
<file path=[Content_Types].xml><?xml version="1.0" encoding="utf-8"?>
<Types xmlns="http://schemas.openxmlformats.org/package/2006/content-types">
  <Default Extension="emf" ContentType="image/x-emf"/>
  <Default Extension="gif" ContentType="image/gif"/>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4"/>
  </p:notesMasterIdLst>
  <p:sldIdLst>
    <p:sldId id="257" r:id="rId2"/>
    <p:sldId id="258" r:id="rId3"/>
    <p:sldId id="284" r:id="rId4"/>
    <p:sldId id="301" r:id="rId5"/>
    <p:sldId id="281" r:id="rId6"/>
    <p:sldId id="285" r:id="rId7"/>
    <p:sldId id="291" r:id="rId8"/>
    <p:sldId id="294" r:id="rId9"/>
    <p:sldId id="302" r:id="rId10"/>
    <p:sldId id="286" r:id="rId11"/>
    <p:sldId id="283" r:id="rId12"/>
    <p:sldId id="295" r:id="rId13"/>
    <p:sldId id="297" r:id="rId14"/>
    <p:sldId id="300" r:id="rId15"/>
    <p:sldId id="292" r:id="rId16"/>
    <p:sldId id="293" r:id="rId17"/>
    <p:sldId id="290" r:id="rId18"/>
    <p:sldId id="304" r:id="rId19"/>
    <p:sldId id="305" r:id="rId20"/>
    <p:sldId id="306" r:id="rId21"/>
    <p:sldId id="296" r:id="rId22"/>
    <p:sldId id="303" r:id="rId2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FF"/>
    <a:srgbClr val="FF0000"/>
    <a:srgbClr val="F8F8F8"/>
    <a:srgbClr val="CC00CC"/>
    <a:srgbClr val="FFFAEB"/>
    <a:srgbClr val="E7FFE7"/>
    <a:srgbClr val="00FF00"/>
    <a:srgbClr val="C00000"/>
    <a:srgbClr val="FDF3ED"/>
    <a:srgbClr val="FF66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838" autoAdjust="0"/>
    <p:restoredTop sz="96517" autoAdjust="0"/>
  </p:normalViewPr>
  <p:slideViewPr>
    <p:cSldViewPr snapToGrid="0">
      <p:cViewPr>
        <p:scale>
          <a:sx n="100" d="100"/>
          <a:sy n="100" d="100"/>
        </p:scale>
        <p:origin x="918" y="432"/>
      </p:cViewPr>
      <p:guideLst/>
    </p:cSldViewPr>
  </p:slideViewPr>
  <p:notesTextViewPr>
    <p:cViewPr>
      <p:scale>
        <a:sx n="66" d="100"/>
        <a:sy n="66"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2008763-6445-48B8-966C-7C5538DADABB}" type="datetimeFigureOut">
              <a:rPr lang="en-US" smtClean="0"/>
              <a:t>4/26/2019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0F4837-D846-40E8-9B29-3717478486FB}" type="slidenum">
              <a:rPr lang="en-US" smtClean="0"/>
              <a:t>‹#›</a:t>
            </a:fld>
            <a:endParaRPr lang="en-US"/>
          </a:p>
        </p:txBody>
      </p:sp>
    </p:spTree>
    <p:extLst>
      <p:ext uri="{BB962C8B-B14F-4D97-AF65-F5344CB8AC3E}">
        <p14:creationId xmlns:p14="http://schemas.microsoft.com/office/powerpoint/2010/main" val="20441613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www.physionet.org/cgi-bin/atm/ATM" TargetMode="External"/><Relationship Id="rId2" Type="http://schemas.openxmlformats.org/officeDocument/2006/relationships/slide" Target="../slides/slide4.xml"/><Relationship Id="rId1" Type="http://schemas.openxmlformats.org/officeDocument/2006/relationships/notesMaster" Target="../notesMasters/notesMaster1.xml"/><Relationship Id="rId5" Type="http://schemas.openxmlformats.org/officeDocument/2006/relationships/hyperlink" Target="https://www.physionet.org/atm/sleep-edf/sc4112e0.rec/23450/3600/export/matlab/sc4112e0_recm.info" TargetMode="External"/><Relationship Id="rId4" Type="http://schemas.openxmlformats.org/officeDocument/2006/relationships/hyperlink" Target="https://www.physionet.org/physiotools/wag/wfdb2m-1.htm" TargetMode="Externa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load robot_dog.txt , load carpet_query.txt</a:t>
            </a:r>
          </a:p>
          <a:p>
            <a:r>
              <a:rPr lang="en-US" dirty="0" err="1"/>
              <a:t>demo_search</a:t>
            </a:r>
            <a:r>
              <a:rPr lang="en-US" dirty="0"/>
              <a:t>( </a:t>
            </a:r>
            <a:r>
              <a:rPr lang="en-US" dirty="0" err="1"/>
              <a:t>robot_dog</a:t>
            </a:r>
            <a:r>
              <a:rPr lang="en-US" dirty="0"/>
              <a:t> , </a:t>
            </a:r>
            <a:r>
              <a:rPr lang="en-US" dirty="0" err="1"/>
              <a:t>carpet_query</a:t>
            </a:r>
            <a:r>
              <a:rPr lang="en-US" dirty="0"/>
              <a:t>);</a:t>
            </a:r>
          </a:p>
          <a:p>
            <a:endParaRPr lang="en-US" dirty="0"/>
          </a:p>
          <a:p>
            <a:r>
              <a:rPr lang="en-US" sz="1200" b="0" i="0" u="none" strike="noStrike" kern="1200" baseline="0" dirty="0">
                <a:solidFill>
                  <a:schemeClr val="tx1"/>
                </a:solidFill>
                <a:latin typeface="+mn-lt"/>
                <a:ea typeface="+mn-ea"/>
                <a:cs typeface="+mn-cs"/>
              </a:rPr>
              <a:t>---</a:t>
            </a:r>
          </a:p>
          <a:p>
            <a:endParaRPr lang="en-US" sz="1200" b="0"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function  </a:t>
            </a:r>
            <a:r>
              <a:rPr lang="en-US" sz="1200" b="0" i="0" u="none" strike="noStrike" kern="1200" baseline="0" dirty="0" err="1">
                <a:solidFill>
                  <a:schemeClr val="tx1"/>
                </a:solidFill>
                <a:latin typeface="+mn-lt"/>
                <a:ea typeface="+mn-ea"/>
                <a:cs typeface="+mn-cs"/>
              </a:rPr>
              <a:t>demo_search</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 = </a:t>
            </a:r>
            <a:r>
              <a:rPr lang="en-US" sz="1200" b="0" i="0" u="none" strike="noStrike" kern="1200" baseline="0" dirty="0" err="1">
                <a:solidFill>
                  <a:schemeClr val="tx1"/>
                </a:solidFill>
                <a:latin typeface="+mn-lt"/>
                <a:ea typeface="+mn-ea"/>
                <a:cs typeface="+mn-cs"/>
              </a:rPr>
              <a:t>findNN</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 ); % compute a distance profile </a:t>
            </a:r>
          </a:p>
          <a:p>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val</a:t>
            </a:r>
            <a:r>
              <a:rPr lang="en-US" sz="1200" b="0" i="0" u="none" strike="noStrike" kern="1200" baseline="0" dirty="0">
                <a:solidFill>
                  <a:schemeClr val="tx1"/>
                </a:solidFill>
                <a:latin typeface="+mn-lt"/>
                <a:ea typeface="+mn-ea"/>
                <a:cs typeface="+mn-cs"/>
              </a:rPr>
              <a:t> loc] = min(</a:t>
            </a:r>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figure;, hold on;, plot(</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for </a:t>
            </a:r>
            <a:r>
              <a:rPr lang="en-US" sz="1200" b="0" i="0" u="none" strike="noStrike" kern="1200" baseline="0" dirty="0" err="1">
                <a:solidFill>
                  <a:schemeClr val="tx1"/>
                </a:solidFill>
                <a:latin typeface="+mn-lt"/>
                <a:ea typeface="+mn-ea"/>
                <a:cs typeface="+mn-cs"/>
              </a:rPr>
              <a:t>i</a:t>
            </a:r>
            <a:r>
              <a:rPr lang="en-US" sz="1200" b="0" i="0" u="none" strike="noStrike" kern="1200" baseline="0" dirty="0">
                <a:solidFill>
                  <a:schemeClr val="tx1"/>
                </a:solidFill>
                <a:latin typeface="+mn-lt"/>
                <a:ea typeface="+mn-ea"/>
                <a:cs typeface="+mn-cs"/>
              </a:rPr>
              <a:t> = 1 :16                            % plot the top  matches </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val</a:t>
            </a:r>
            <a:r>
              <a:rPr lang="en-US" sz="1200" b="0" i="0" u="none" strike="noStrike" kern="1200" baseline="0" dirty="0">
                <a:solidFill>
                  <a:schemeClr val="tx1"/>
                </a:solidFill>
                <a:latin typeface="+mn-lt"/>
                <a:ea typeface="+mn-ea"/>
                <a:cs typeface="+mn-cs"/>
              </a:rPr>
              <a:t> loc] = min(</a:t>
            </a:r>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                % find the best match</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index_to_plot</a:t>
            </a:r>
            <a:r>
              <a:rPr lang="en-US" sz="1200" b="0" i="0" u="none" strike="noStrike" kern="1200" baseline="0" dirty="0">
                <a:solidFill>
                  <a:schemeClr val="tx1"/>
                </a:solidFill>
                <a:latin typeface="+mn-lt"/>
                <a:ea typeface="+mn-ea"/>
                <a:cs typeface="+mn-cs"/>
              </a:rPr>
              <a:t> = loc;</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index_to_plot:index_to_plot+length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index_to_plot:index_to_plot+length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)),'color',[1 rand rand])</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(index_to_plot-80:index_to_plot+80)= inf;   % remove </a:t>
            </a:r>
            <a:r>
              <a:rPr lang="en-US" sz="1200" b="0" i="0" u="none" strike="noStrike" kern="1200" baseline="0" dirty="0" err="1">
                <a:solidFill>
                  <a:schemeClr val="tx1"/>
                </a:solidFill>
                <a:latin typeface="+mn-lt"/>
                <a:ea typeface="+mn-ea"/>
                <a:cs typeface="+mn-cs"/>
              </a:rPr>
              <a:t>trival</a:t>
            </a:r>
            <a:r>
              <a:rPr lang="en-US" sz="1200" b="0" i="0" u="none" strike="noStrike" kern="1200" baseline="0" dirty="0">
                <a:solidFill>
                  <a:schemeClr val="tx1"/>
                </a:solidFill>
                <a:latin typeface="+mn-lt"/>
                <a:ea typeface="+mn-ea"/>
                <a:cs typeface="+mn-cs"/>
              </a:rPr>
              <a:t> matches, before going to the top of the loop</a:t>
            </a:r>
          </a:p>
          <a:p>
            <a:r>
              <a:rPr lang="en-US" sz="1200" b="0" i="0" u="none" strike="noStrike" kern="1200" baseline="0" dirty="0">
                <a:solidFill>
                  <a:schemeClr val="tx1"/>
                </a:solidFill>
                <a:latin typeface="+mn-lt"/>
                <a:ea typeface="+mn-ea"/>
                <a:cs typeface="+mn-cs"/>
              </a:rPr>
              <a:t>  end</a:t>
            </a:r>
          </a:p>
          <a:p>
            <a:r>
              <a:rPr lang="en-US" sz="1200" b="0" i="0" u="none" strike="noStrike" kern="1200" baseline="0" dirty="0">
                <a:solidFill>
                  <a:schemeClr val="tx1"/>
                </a:solidFill>
                <a:latin typeface="+mn-lt"/>
                <a:ea typeface="+mn-ea"/>
                <a:cs typeface="+mn-cs"/>
              </a:rPr>
              <a:t>end</a:t>
            </a:r>
          </a:p>
          <a:p>
            <a:endParaRPr lang="en-US" b="0" i="0" u="none" strike="noStrike" baseline="0" dirty="0"/>
          </a:p>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3</a:t>
            </a:fld>
            <a:endParaRPr lang="en-US"/>
          </a:p>
        </p:txBody>
      </p:sp>
    </p:spTree>
    <p:extLst>
      <p:ext uri="{BB962C8B-B14F-4D97-AF65-F5344CB8AC3E}">
        <p14:creationId xmlns:p14="http://schemas.microsoft.com/office/powerpoint/2010/main" val="22461851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load </a:t>
            </a:r>
            <a:r>
              <a:rPr lang="en-US" sz="1200" b="0" i="0" u="none" strike="noStrike" kern="1200" baseline="0" dirty="0" err="1">
                <a:solidFill>
                  <a:schemeClr val="tx1"/>
                </a:solidFill>
                <a:latin typeface="+mn-lt"/>
                <a:ea typeface="+mn-ea"/>
                <a:cs typeface="+mn-cs"/>
              </a:rPr>
              <a:t>penguintest.mat</a:t>
            </a:r>
            <a:endParaRPr lang="en-US" sz="1200" b="0"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figure</a:t>
            </a:r>
          </a:p>
          <a:p>
            <a:r>
              <a:rPr lang="en-US" sz="1200" b="0" i="0" u="none" strike="noStrike" kern="1200" baseline="0" dirty="0">
                <a:solidFill>
                  <a:schemeClr val="tx1"/>
                </a:solidFill>
                <a:latin typeface="+mn-lt"/>
                <a:ea typeface="+mn-ea"/>
                <a:cs typeface="+mn-cs"/>
              </a:rPr>
              <a:t>subplot(411);  hold on;</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penguintest</a:t>
            </a:r>
            <a:r>
              <a:rPr lang="en-US" sz="1200" b="0" i="0" u="none" strike="noStrike" kern="1200" baseline="0" dirty="0">
                <a:solidFill>
                  <a:schemeClr val="tx1"/>
                </a:solidFill>
                <a:latin typeface="+mn-lt"/>
                <a:ea typeface="+mn-ea"/>
                <a:cs typeface="+mn-cs"/>
              </a:rPr>
              <a:t>)</a:t>
            </a:r>
          </a:p>
          <a:p>
            <a:r>
              <a:rPr lang="en-US" sz="1200" b="0" i="0" u="none" strike="noStrike" kern="1200" baseline="0" dirty="0">
                <a:solidFill>
                  <a:schemeClr val="tx1"/>
                </a:solidFill>
                <a:latin typeface="+mn-lt"/>
                <a:ea typeface="+mn-ea"/>
                <a:cs typeface="+mn-cs"/>
              </a:rPr>
              <a:t> title(['Penguin: Pressure and </a:t>
            </a:r>
            <a:r>
              <a:rPr lang="en-US" sz="1200" b="0" i="0" u="none" strike="noStrike" kern="1200" baseline="0" dirty="0" err="1">
                <a:solidFill>
                  <a:schemeClr val="tx1"/>
                </a:solidFill>
                <a:latin typeface="+mn-lt"/>
                <a:ea typeface="+mn-ea"/>
                <a:cs typeface="+mn-cs"/>
              </a:rPr>
              <a:t>MagX</a:t>
            </a:r>
            <a:r>
              <a:rPr lang="en-US" sz="1200" b="0" i="0" u="none" strike="noStrike" kern="1200" baseline="0" dirty="0">
                <a:solidFill>
                  <a:schemeClr val="tx1"/>
                </a:solidFill>
                <a:latin typeface="+mn-lt"/>
                <a:ea typeface="+mn-ea"/>
                <a:cs typeface="+mn-cs"/>
              </a:rPr>
              <a:t>'])</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subplot(412);  hold on;</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query_pressure</a:t>
            </a:r>
            <a:r>
              <a:rPr lang="en-US" sz="1200" b="0" i="0" u="none" strike="noStrike" kern="1200" baseline="0" dirty="0">
                <a:solidFill>
                  <a:schemeClr val="tx1"/>
                </a:solidFill>
                <a:latin typeface="+mn-lt"/>
                <a:ea typeface="+mn-ea"/>
                <a:cs typeface="+mn-cs"/>
              </a:rPr>
              <a:t> = </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([[-500:500].^2]*-1)';</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dist_p</a:t>
            </a:r>
            <a:r>
              <a:rPr lang="en-US" sz="1200" b="0" i="0" u="none" strike="noStrike" kern="1200" baseline="0" dirty="0">
                <a:solidFill>
                  <a:schemeClr val="tx1"/>
                </a:solidFill>
                <a:latin typeface="+mn-lt"/>
                <a:ea typeface="+mn-ea"/>
                <a:cs typeface="+mn-cs"/>
              </a:rPr>
              <a:t> = MASS_V2(</a:t>
            </a:r>
            <a:r>
              <a:rPr lang="en-US" sz="1200" b="0" i="0" u="none" strike="noStrike" kern="1200" baseline="0" dirty="0" err="1">
                <a:solidFill>
                  <a:schemeClr val="tx1"/>
                </a:solidFill>
                <a:latin typeface="+mn-lt"/>
                <a:ea typeface="+mn-ea"/>
                <a:cs typeface="+mn-cs"/>
              </a:rPr>
              <a:t>penguintest</a:t>
            </a:r>
            <a:r>
              <a:rPr lang="en-US" sz="1200" b="0" i="0" u="none" strike="noStrike" kern="1200" baseline="0" dirty="0">
                <a:solidFill>
                  <a:schemeClr val="tx1"/>
                </a:solidFill>
                <a:latin typeface="+mn-lt"/>
                <a:ea typeface="+mn-ea"/>
                <a:cs typeface="+mn-cs"/>
              </a:rPr>
              <a:t>(:,1),</a:t>
            </a:r>
            <a:r>
              <a:rPr lang="en-US" sz="1200" b="0" i="0" u="none" strike="noStrike" kern="1200" baseline="0" dirty="0" err="1">
                <a:solidFill>
                  <a:schemeClr val="tx1"/>
                </a:solidFill>
                <a:latin typeface="+mn-lt"/>
                <a:ea typeface="+mn-ea"/>
                <a:cs typeface="+mn-cs"/>
              </a:rPr>
              <a:t>query_pressure</a:t>
            </a:r>
            <a:r>
              <a:rPr lang="en-US" sz="1200" b="0" i="0" u="none" strike="noStrike" kern="1200" baseline="0" dirty="0">
                <a:solidFill>
                  <a:schemeClr val="tx1"/>
                </a:solidFill>
                <a:latin typeface="+mn-lt"/>
                <a:ea typeface="+mn-ea"/>
                <a:cs typeface="+mn-cs"/>
              </a:rPr>
              <a:t>);</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val,loc</a:t>
            </a:r>
            <a:r>
              <a:rPr lang="en-US" sz="1200" b="0" i="0" u="none" strike="noStrike" kern="1200" baseline="0" dirty="0">
                <a:solidFill>
                  <a:schemeClr val="tx1"/>
                </a:solidFill>
                <a:latin typeface="+mn-lt"/>
                <a:ea typeface="+mn-ea"/>
                <a:cs typeface="+mn-cs"/>
              </a:rPr>
              <a:t>] = min(</a:t>
            </a:r>
            <a:r>
              <a:rPr lang="en-US" sz="1200" b="0" i="0" u="none" strike="noStrike" kern="1200" baseline="0" dirty="0" err="1">
                <a:solidFill>
                  <a:schemeClr val="tx1"/>
                </a:solidFill>
                <a:latin typeface="+mn-lt"/>
                <a:ea typeface="+mn-ea"/>
                <a:cs typeface="+mn-cs"/>
              </a:rPr>
              <a:t>dist_p</a:t>
            </a:r>
            <a:r>
              <a:rPr lang="en-US" sz="1200" b="0" i="0" u="none" strike="noStrike" kern="1200" baseline="0" dirty="0">
                <a:solidFill>
                  <a:schemeClr val="tx1"/>
                </a:solidFill>
                <a:latin typeface="+mn-lt"/>
                <a:ea typeface="+mn-ea"/>
                <a:cs typeface="+mn-cs"/>
              </a:rPr>
              <a:t>);          % find best match location</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penguintest</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loc:loc+length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query_pressure</a:t>
            </a:r>
            <a:r>
              <a:rPr lang="en-US" sz="1200" b="0" i="0" u="none" strike="noStrike" kern="1200" baseline="0" dirty="0">
                <a:solidFill>
                  <a:schemeClr val="tx1"/>
                </a:solidFill>
                <a:latin typeface="+mn-lt"/>
                <a:ea typeface="+mn-ea"/>
                <a:cs typeface="+mn-cs"/>
              </a:rPr>
              <a:t>),1)))</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query_pressure</a:t>
            </a:r>
            <a:r>
              <a:rPr lang="en-US" sz="1200" b="0" i="0" u="none" strike="noStrike" kern="1200" baseline="0" dirty="0">
                <a:solidFill>
                  <a:schemeClr val="tx1"/>
                </a:solidFill>
                <a:latin typeface="+mn-lt"/>
                <a:ea typeface="+mn-ea"/>
                <a:cs typeface="+mn-cs"/>
              </a:rPr>
              <a:t>),'g')  </a:t>
            </a:r>
          </a:p>
          <a:p>
            <a:r>
              <a:rPr lang="en-US" sz="1200" b="0" i="0" u="none" strike="noStrike" kern="1200" baseline="0" dirty="0">
                <a:solidFill>
                  <a:schemeClr val="tx1"/>
                </a:solidFill>
                <a:latin typeface="+mn-lt"/>
                <a:ea typeface="+mn-ea"/>
                <a:cs typeface="+mn-cs"/>
              </a:rPr>
              <a:t>  title(['Best matching sequence, </a:t>
            </a:r>
            <a:r>
              <a:rPr lang="en-US" sz="1200" b="0" i="0" u="none" strike="noStrike" kern="1200" baseline="0" dirty="0" err="1">
                <a:solidFill>
                  <a:schemeClr val="tx1"/>
                </a:solidFill>
                <a:latin typeface="+mn-lt"/>
                <a:ea typeface="+mn-ea"/>
                <a:cs typeface="+mn-cs"/>
              </a:rPr>
              <a:t>MagX</a:t>
            </a:r>
            <a:r>
              <a:rPr lang="en-US" sz="1200" b="0" i="0" u="none" strike="noStrike" kern="1200" baseline="0" dirty="0">
                <a:solidFill>
                  <a:schemeClr val="tx1"/>
                </a:solidFill>
                <a:latin typeface="+mn-lt"/>
                <a:ea typeface="+mn-ea"/>
                <a:cs typeface="+mn-cs"/>
              </a:rPr>
              <a:t> only, is at ', num2str(loc)])</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subplot(413);  hold on;</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query_MagX</a:t>
            </a:r>
            <a:r>
              <a:rPr lang="en-US" sz="1200" b="0" i="0" u="none" strike="noStrike" kern="1200" baseline="0" dirty="0">
                <a:solidFill>
                  <a:schemeClr val="tx1"/>
                </a:solidFill>
                <a:latin typeface="+mn-lt"/>
                <a:ea typeface="+mn-ea"/>
                <a:cs typeface="+mn-cs"/>
              </a:rPr>
              <a:t> = </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([[-500:500]])';</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dist_m</a:t>
            </a:r>
            <a:r>
              <a:rPr lang="en-US" sz="1200" b="0" i="0" u="none" strike="noStrike" kern="1200" baseline="0" dirty="0">
                <a:solidFill>
                  <a:schemeClr val="tx1"/>
                </a:solidFill>
                <a:latin typeface="+mn-lt"/>
                <a:ea typeface="+mn-ea"/>
                <a:cs typeface="+mn-cs"/>
              </a:rPr>
              <a:t> = MASS_V2(</a:t>
            </a:r>
            <a:r>
              <a:rPr lang="en-US" sz="1200" b="0" i="0" u="none" strike="noStrike" kern="1200" baseline="0" dirty="0" err="1">
                <a:solidFill>
                  <a:schemeClr val="tx1"/>
                </a:solidFill>
                <a:latin typeface="+mn-lt"/>
                <a:ea typeface="+mn-ea"/>
                <a:cs typeface="+mn-cs"/>
              </a:rPr>
              <a:t>penguintest</a:t>
            </a:r>
            <a:r>
              <a:rPr lang="en-US" sz="1200" b="0" i="0" u="none" strike="noStrike" kern="1200" baseline="0" dirty="0">
                <a:solidFill>
                  <a:schemeClr val="tx1"/>
                </a:solidFill>
                <a:latin typeface="+mn-lt"/>
                <a:ea typeface="+mn-ea"/>
                <a:cs typeface="+mn-cs"/>
              </a:rPr>
              <a:t>(:,2),</a:t>
            </a:r>
            <a:r>
              <a:rPr lang="en-US" sz="1200" b="0" i="0" u="none" strike="noStrike" kern="1200" baseline="0" dirty="0" err="1">
                <a:solidFill>
                  <a:schemeClr val="tx1"/>
                </a:solidFill>
                <a:latin typeface="+mn-lt"/>
                <a:ea typeface="+mn-ea"/>
                <a:cs typeface="+mn-cs"/>
              </a:rPr>
              <a:t>query_MagX</a:t>
            </a:r>
            <a:r>
              <a:rPr lang="en-US" sz="1200" b="0" i="0" u="none" strike="noStrike" kern="1200" baseline="0" dirty="0">
                <a:solidFill>
                  <a:schemeClr val="tx1"/>
                </a:solidFill>
                <a:latin typeface="+mn-lt"/>
                <a:ea typeface="+mn-ea"/>
                <a:cs typeface="+mn-cs"/>
              </a:rPr>
              <a:t>);</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val,loc</a:t>
            </a:r>
            <a:r>
              <a:rPr lang="en-US" sz="1200" b="0" i="0" u="none" strike="noStrike" kern="1200" baseline="0" dirty="0">
                <a:solidFill>
                  <a:schemeClr val="tx1"/>
                </a:solidFill>
                <a:latin typeface="+mn-lt"/>
                <a:ea typeface="+mn-ea"/>
                <a:cs typeface="+mn-cs"/>
              </a:rPr>
              <a:t>] = min(</a:t>
            </a:r>
            <a:r>
              <a:rPr lang="en-US" sz="1200" b="0" i="0" u="none" strike="noStrike" kern="1200" baseline="0" dirty="0" err="1">
                <a:solidFill>
                  <a:schemeClr val="tx1"/>
                </a:solidFill>
                <a:latin typeface="+mn-lt"/>
                <a:ea typeface="+mn-ea"/>
                <a:cs typeface="+mn-cs"/>
              </a:rPr>
              <a:t>dist_m</a:t>
            </a:r>
            <a:r>
              <a:rPr lang="en-US" sz="1200" b="0" i="0" u="none" strike="noStrike" kern="1200" baseline="0" dirty="0">
                <a:solidFill>
                  <a:schemeClr val="tx1"/>
                </a:solidFill>
                <a:latin typeface="+mn-lt"/>
                <a:ea typeface="+mn-ea"/>
                <a:cs typeface="+mn-cs"/>
              </a:rPr>
              <a:t>);          % find best match location</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penguintest</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loc:loc+length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query_MagX</a:t>
            </a:r>
            <a:r>
              <a:rPr lang="en-US" sz="1200" b="0" i="0" u="none" strike="noStrike" kern="1200" baseline="0" dirty="0">
                <a:solidFill>
                  <a:schemeClr val="tx1"/>
                </a:solidFill>
                <a:latin typeface="+mn-lt"/>
                <a:ea typeface="+mn-ea"/>
                <a:cs typeface="+mn-cs"/>
              </a:rPr>
              <a:t>),2)),'color',[ 0.8500    0.3250    0.0980])</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query_MagX</a:t>
            </a:r>
            <a:r>
              <a:rPr lang="en-US" sz="1200" b="0" i="0" u="none" strike="noStrike" kern="1200" baseline="0" dirty="0">
                <a:solidFill>
                  <a:schemeClr val="tx1"/>
                </a:solidFill>
                <a:latin typeface="+mn-lt"/>
                <a:ea typeface="+mn-ea"/>
                <a:cs typeface="+mn-cs"/>
              </a:rPr>
              <a:t>),'m')  </a:t>
            </a:r>
          </a:p>
          <a:p>
            <a:r>
              <a:rPr lang="en-US" sz="1200" b="0" i="0" u="none" strike="noStrike" kern="1200" baseline="0" dirty="0">
                <a:solidFill>
                  <a:schemeClr val="tx1"/>
                </a:solidFill>
                <a:latin typeface="+mn-lt"/>
                <a:ea typeface="+mn-ea"/>
                <a:cs typeface="+mn-cs"/>
              </a:rPr>
              <a:t>  title(['Best matching sequence, pressure only, is at ', num2str(loc)])</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subplot(414);  hold on;</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val,loc</a:t>
            </a:r>
            <a:r>
              <a:rPr lang="en-US" sz="1200" b="0" i="0" u="none" strike="noStrike" kern="1200" baseline="0" dirty="0">
                <a:solidFill>
                  <a:schemeClr val="tx1"/>
                </a:solidFill>
                <a:latin typeface="+mn-lt"/>
                <a:ea typeface="+mn-ea"/>
                <a:cs typeface="+mn-cs"/>
              </a:rPr>
              <a:t>] = min([</a:t>
            </a:r>
            <a:r>
              <a:rPr lang="en-US" sz="1200" b="0" i="0" u="none" strike="noStrike" kern="1200" baseline="0" dirty="0" err="1">
                <a:solidFill>
                  <a:schemeClr val="tx1"/>
                </a:solidFill>
                <a:latin typeface="+mn-lt"/>
                <a:ea typeface="+mn-ea"/>
                <a:cs typeface="+mn-cs"/>
              </a:rPr>
              <a:t>dist_m</a:t>
            </a:r>
            <a:r>
              <a:rPr lang="en-US" sz="1200" b="0" i="0" u="none" strike="noStrike" kern="1200" baseline="0" dirty="0">
                <a:solidFill>
                  <a:schemeClr val="tx1"/>
                </a:solidFill>
                <a:latin typeface="+mn-lt"/>
                <a:ea typeface="+mn-ea"/>
                <a:cs typeface="+mn-cs"/>
              </a:rPr>
              <a:t> + </a:t>
            </a:r>
            <a:r>
              <a:rPr lang="en-US" sz="1200" b="0" i="0" u="none" strike="noStrike" kern="1200" baseline="0" dirty="0" err="1">
                <a:solidFill>
                  <a:schemeClr val="tx1"/>
                </a:solidFill>
                <a:latin typeface="+mn-lt"/>
                <a:ea typeface="+mn-ea"/>
                <a:cs typeface="+mn-cs"/>
              </a:rPr>
              <a:t>dist_p</a:t>
            </a:r>
            <a:r>
              <a:rPr lang="en-US" sz="1200" b="0" i="0" u="none" strike="noStrike" kern="1200" baseline="0" dirty="0">
                <a:solidFill>
                  <a:schemeClr val="tx1"/>
                </a:solidFill>
                <a:latin typeface="+mn-lt"/>
                <a:ea typeface="+mn-ea"/>
                <a:cs typeface="+mn-cs"/>
              </a:rPr>
              <a:t>]);          % find best match location</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penguintest</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loc:loc+length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query_MagX</a:t>
            </a:r>
            <a:r>
              <a:rPr lang="en-US" sz="1200" b="0" i="0" u="none" strike="noStrike" kern="1200" baseline="0" dirty="0">
                <a:solidFill>
                  <a:schemeClr val="tx1"/>
                </a:solidFill>
                <a:latin typeface="+mn-lt"/>
                <a:ea typeface="+mn-ea"/>
                <a:cs typeface="+mn-cs"/>
              </a:rPr>
              <a:t>),2)),'color',[ 0.8500    0.3250    0.0980])</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query_MagX</a:t>
            </a:r>
            <a:r>
              <a:rPr lang="en-US" sz="1200" b="0" i="0" u="none" strike="noStrike" kern="1200" baseline="0" dirty="0">
                <a:solidFill>
                  <a:schemeClr val="tx1"/>
                </a:solidFill>
                <a:latin typeface="+mn-lt"/>
                <a:ea typeface="+mn-ea"/>
                <a:cs typeface="+mn-cs"/>
              </a:rPr>
              <a:t>),'m')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penguintest</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loc:loc+length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query_pressure</a:t>
            </a:r>
            <a:r>
              <a:rPr lang="en-US" sz="1200" b="0" i="0" u="none" strike="noStrike" kern="1200" baseline="0" dirty="0">
                <a:solidFill>
                  <a:schemeClr val="tx1"/>
                </a:solidFill>
                <a:latin typeface="+mn-lt"/>
                <a:ea typeface="+mn-ea"/>
                <a:cs typeface="+mn-cs"/>
              </a:rPr>
              <a:t>),1)))</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zscore</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query_pressure</a:t>
            </a:r>
            <a:r>
              <a:rPr lang="en-US" sz="1200" b="0" i="0" u="none" strike="noStrike" kern="1200" baseline="0" dirty="0">
                <a:solidFill>
                  <a:schemeClr val="tx1"/>
                </a:solidFill>
                <a:latin typeface="+mn-lt"/>
                <a:ea typeface="+mn-ea"/>
                <a:cs typeface="+mn-cs"/>
              </a:rPr>
              <a:t>),'g')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title(['Best matching sequence, pressure/</a:t>
            </a:r>
            <a:r>
              <a:rPr lang="en-US" sz="1200" b="0" i="0" u="none" strike="noStrike" kern="1200" baseline="0" dirty="0" err="1">
                <a:solidFill>
                  <a:schemeClr val="tx1"/>
                </a:solidFill>
                <a:latin typeface="+mn-lt"/>
                <a:ea typeface="+mn-ea"/>
                <a:cs typeface="+mn-cs"/>
              </a:rPr>
              <a:t>MagX</a:t>
            </a:r>
            <a:r>
              <a:rPr lang="en-US" sz="1200" b="0" i="0" u="none" strike="noStrike" kern="1200" baseline="0" dirty="0">
                <a:solidFill>
                  <a:schemeClr val="tx1"/>
                </a:solidFill>
                <a:latin typeface="+mn-lt"/>
                <a:ea typeface="+mn-ea"/>
                <a:cs typeface="+mn-cs"/>
              </a:rPr>
              <a:t>, is at ', num2str(loc)])</a:t>
            </a:r>
          </a:p>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14</a:t>
            </a:fld>
            <a:endParaRPr lang="en-US"/>
          </a:p>
        </p:txBody>
      </p:sp>
    </p:spTree>
    <p:extLst>
      <p:ext uri="{BB962C8B-B14F-4D97-AF65-F5344CB8AC3E}">
        <p14:creationId xmlns:p14="http://schemas.microsoft.com/office/powerpoint/2010/main" val="14125251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15</a:t>
            </a:fld>
            <a:endParaRPr lang="en-US"/>
          </a:p>
        </p:txBody>
      </p:sp>
    </p:spTree>
    <p:extLst>
      <p:ext uri="{BB962C8B-B14F-4D97-AF65-F5344CB8AC3E}">
        <p14:creationId xmlns:p14="http://schemas.microsoft.com/office/powerpoint/2010/main" val="16799561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16</a:t>
            </a:fld>
            <a:endParaRPr lang="en-US"/>
          </a:p>
        </p:txBody>
      </p:sp>
    </p:spTree>
    <p:extLst>
      <p:ext uri="{BB962C8B-B14F-4D97-AF65-F5344CB8AC3E}">
        <p14:creationId xmlns:p14="http://schemas.microsoft.com/office/powerpoint/2010/main" val="39372551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21</a:t>
            </a:fld>
            <a:endParaRPr lang="en-US"/>
          </a:p>
        </p:txBody>
      </p:sp>
    </p:spTree>
    <p:extLst>
      <p:ext uri="{BB962C8B-B14F-4D97-AF65-F5344CB8AC3E}">
        <p14:creationId xmlns:p14="http://schemas.microsoft.com/office/powerpoint/2010/main" val="305644103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Time-frequency Analysis of Eye Blinks and Saccades in EOG for EEG Artifact Removal. </a:t>
            </a:r>
            <a:r>
              <a:rPr lang="en-US" dirty="0" err="1"/>
              <a:t>Borna</a:t>
            </a:r>
            <a:r>
              <a:rPr lang="en-US" dirty="0"/>
              <a:t> </a:t>
            </a:r>
            <a:r>
              <a:rPr lang="en-US" dirty="0" err="1"/>
              <a:t>Noureddin</a:t>
            </a:r>
            <a:r>
              <a:rPr lang="en-US" dirty="0"/>
              <a:t>, Peter D. Lawrence, Senior Member, IEEE, Gary E. Birch, Member, IEEE Proceedings of the 3rd International IEEE EMBS Conference on Neural Engineering Kohala Coast, Hawaii, USA, May 2-5, 2007</a:t>
            </a:r>
          </a:p>
          <a:p>
            <a:endParaRPr lang="en-US" dirty="0"/>
          </a:p>
          <a:p>
            <a:endParaRPr lang="en-US" dirty="0"/>
          </a:p>
          <a:p>
            <a:r>
              <a:rPr lang="en-US" dirty="0"/>
              <a:t>The data is from </a:t>
            </a:r>
            <a:r>
              <a:rPr lang="en-US" dirty="0">
                <a:hlinkClick r:id="rId3"/>
              </a:rPr>
              <a:t>https://www.physionet.org/cgi-bin/atm/ATM</a:t>
            </a:r>
            <a:r>
              <a:rPr lang="en-US" dirty="0"/>
              <a:t>   sc4112e0_recm        </a:t>
            </a:r>
            <a:r>
              <a:rPr lang="en-US" sz="1200" kern="1200" dirty="0">
                <a:solidFill>
                  <a:schemeClr val="tx1"/>
                </a:solidFill>
                <a:effectLst/>
                <a:latin typeface="+mn-lt"/>
                <a:ea typeface="+mn-ea"/>
                <a:cs typeface="+mn-cs"/>
                <a:hlinkClick r:id="rId4" tooltip="wfdb2mat is a WFDB application"/>
              </a:rPr>
              <a:t>wfdb2mat</a:t>
            </a:r>
            <a:r>
              <a:rPr lang="en-US" dirty="0"/>
              <a:t> -r sleep-</a:t>
            </a:r>
            <a:r>
              <a:rPr lang="en-US" dirty="0" err="1"/>
              <a:t>edf</a:t>
            </a:r>
            <a:r>
              <a:rPr lang="en-US" dirty="0"/>
              <a:t>/sc4112e0.rec -f 23450 -t 27050 -l s1000000 &gt;</a:t>
            </a:r>
            <a:r>
              <a:rPr lang="en-US" sz="1200" kern="1200" dirty="0">
                <a:solidFill>
                  <a:schemeClr val="tx1"/>
                </a:solidFill>
                <a:effectLst/>
                <a:latin typeface="+mn-lt"/>
                <a:ea typeface="+mn-ea"/>
                <a:cs typeface="+mn-cs"/>
                <a:hlinkClick r:id="rId5" tooltip="a text file containing the summary below"/>
              </a:rPr>
              <a:t>sc4112e0_recm.info</a:t>
            </a:r>
            <a:r>
              <a:rPr lang="en-US" sz="1200" kern="1200" dirty="0">
                <a:solidFill>
                  <a:schemeClr val="tx1"/>
                </a:solidFill>
                <a:effectLst/>
                <a:latin typeface="+mn-lt"/>
                <a:ea typeface="+mn-ea"/>
                <a:cs typeface="+mn-cs"/>
              </a:rPr>
              <a:t>  </a:t>
            </a:r>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4</a:t>
            </a:fld>
            <a:endParaRPr lang="en-US"/>
          </a:p>
        </p:txBody>
      </p:sp>
    </p:spTree>
    <p:extLst>
      <p:ext uri="{BB962C8B-B14F-4D97-AF65-F5344CB8AC3E}">
        <p14:creationId xmlns:p14="http://schemas.microsoft.com/office/powerpoint/2010/main" val="14978131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load robot_dog.txt , load carpet_query.txt</a:t>
            </a:r>
          </a:p>
          <a:p>
            <a:r>
              <a:rPr lang="en-US" dirty="0" err="1"/>
              <a:t>demo_search</a:t>
            </a:r>
            <a:r>
              <a:rPr lang="en-US" dirty="0"/>
              <a:t>( </a:t>
            </a:r>
            <a:r>
              <a:rPr lang="en-US" dirty="0" err="1"/>
              <a:t>robot_dog</a:t>
            </a:r>
            <a:r>
              <a:rPr lang="en-US" dirty="0"/>
              <a:t> , </a:t>
            </a:r>
            <a:r>
              <a:rPr lang="en-US" dirty="0" err="1"/>
              <a:t>carpet_query</a:t>
            </a:r>
            <a:r>
              <a:rPr lang="en-US" dirty="0"/>
              <a:t>);</a:t>
            </a:r>
          </a:p>
          <a:p>
            <a:endParaRPr lang="en-US" dirty="0"/>
          </a:p>
          <a:p>
            <a:r>
              <a:rPr lang="en-US" sz="1200" b="0" i="0" u="none" strike="noStrike" kern="1200" baseline="0" dirty="0">
                <a:solidFill>
                  <a:schemeClr val="tx1"/>
                </a:solidFill>
                <a:latin typeface="+mn-lt"/>
                <a:ea typeface="+mn-ea"/>
                <a:cs typeface="+mn-cs"/>
              </a:rPr>
              <a:t>---</a:t>
            </a:r>
          </a:p>
          <a:p>
            <a:endParaRPr lang="en-US" sz="1200" b="0"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function  </a:t>
            </a:r>
            <a:r>
              <a:rPr lang="en-US" sz="1200" b="0" i="0" u="none" strike="noStrike" kern="1200" baseline="0" dirty="0" err="1">
                <a:solidFill>
                  <a:schemeClr val="tx1"/>
                </a:solidFill>
                <a:latin typeface="+mn-lt"/>
                <a:ea typeface="+mn-ea"/>
                <a:cs typeface="+mn-cs"/>
              </a:rPr>
              <a:t>demo_search</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 = </a:t>
            </a:r>
            <a:r>
              <a:rPr lang="en-US" sz="1200" b="0" i="0" u="none" strike="noStrike" kern="1200" baseline="0" dirty="0" err="1">
                <a:solidFill>
                  <a:schemeClr val="tx1"/>
                </a:solidFill>
                <a:latin typeface="+mn-lt"/>
                <a:ea typeface="+mn-ea"/>
                <a:cs typeface="+mn-cs"/>
              </a:rPr>
              <a:t>findNN</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 ); % compute a distance profile </a:t>
            </a:r>
          </a:p>
          <a:p>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val</a:t>
            </a:r>
            <a:r>
              <a:rPr lang="en-US" sz="1200" b="0" i="0" u="none" strike="noStrike" kern="1200" baseline="0" dirty="0">
                <a:solidFill>
                  <a:schemeClr val="tx1"/>
                </a:solidFill>
                <a:latin typeface="+mn-lt"/>
                <a:ea typeface="+mn-ea"/>
                <a:cs typeface="+mn-cs"/>
              </a:rPr>
              <a:t> loc] = min(</a:t>
            </a:r>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figure;, hold on;, plot(</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for </a:t>
            </a:r>
            <a:r>
              <a:rPr lang="en-US" sz="1200" b="0" i="0" u="none" strike="noStrike" kern="1200" baseline="0" dirty="0" err="1">
                <a:solidFill>
                  <a:schemeClr val="tx1"/>
                </a:solidFill>
                <a:latin typeface="+mn-lt"/>
                <a:ea typeface="+mn-ea"/>
                <a:cs typeface="+mn-cs"/>
              </a:rPr>
              <a:t>i</a:t>
            </a:r>
            <a:r>
              <a:rPr lang="en-US" sz="1200" b="0" i="0" u="none" strike="noStrike" kern="1200" baseline="0" dirty="0">
                <a:solidFill>
                  <a:schemeClr val="tx1"/>
                </a:solidFill>
                <a:latin typeface="+mn-lt"/>
                <a:ea typeface="+mn-ea"/>
                <a:cs typeface="+mn-cs"/>
              </a:rPr>
              <a:t> = 1 :16                            % plot the top  matches </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val</a:t>
            </a:r>
            <a:r>
              <a:rPr lang="en-US" sz="1200" b="0" i="0" u="none" strike="noStrike" kern="1200" baseline="0" dirty="0">
                <a:solidFill>
                  <a:schemeClr val="tx1"/>
                </a:solidFill>
                <a:latin typeface="+mn-lt"/>
                <a:ea typeface="+mn-ea"/>
                <a:cs typeface="+mn-cs"/>
              </a:rPr>
              <a:t> loc] = min(</a:t>
            </a:r>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                % find the best match</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index_to_plot</a:t>
            </a:r>
            <a:r>
              <a:rPr lang="en-US" sz="1200" b="0" i="0" u="none" strike="noStrike" kern="1200" baseline="0" dirty="0">
                <a:solidFill>
                  <a:schemeClr val="tx1"/>
                </a:solidFill>
                <a:latin typeface="+mn-lt"/>
                <a:ea typeface="+mn-ea"/>
                <a:cs typeface="+mn-cs"/>
              </a:rPr>
              <a:t> = loc;</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index_to_plot:index_to_plot+length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index_to_plot:index_to_plot+length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)),'color',[1 rand rand])</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(index_to_plot-80:index_to_plot+80)= inf;   % remove </a:t>
            </a:r>
            <a:r>
              <a:rPr lang="en-US" sz="1200" b="0" i="0" u="none" strike="noStrike" kern="1200" baseline="0" dirty="0" err="1">
                <a:solidFill>
                  <a:schemeClr val="tx1"/>
                </a:solidFill>
                <a:latin typeface="+mn-lt"/>
                <a:ea typeface="+mn-ea"/>
                <a:cs typeface="+mn-cs"/>
              </a:rPr>
              <a:t>trival</a:t>
            </a:r>
            <a:r>
              <a:rPr lang="en-US" sz="1200" b="0" i="0" u="none" strike="noStrike" kern="1200" baseline="0" dirty="0">
                <a:solidFill>
                  <a:schemeClr val="tx1"/>
                </a:solidFill>
                <a:latin typeface="+mn-lt"/>
                <a:ea typeface="+mn-ea"/>
                <a:cs typeface="+mn-cs"/>
              </a:rPr>
              <a:t> matches, before going to the top of the loop</a:t>
            </a:r>
          </a:p>
          <a:p>
            <a:r>
              <a:rPr lang="en-US" sz="1200" b="0" i="0" u="none" strike="noStrike" kern="1200" baseline="0" dirty="0">
                <a:solidFill>
                  <a:schemeClr val="tx1"/>
                </a:solidFill>
                <a:latin typeface="+mn-lt"/>
                <a:ea typeface="+mn-ea"/>
                <a:cs typeface="+mn-cs"/>
              </a:rPr>
              <a:t>  end</a:t>
            </a:r>
          </a:p>
          <a:p>
            <a:r>
              <a:rPr lang="en-US" sz="1200" b="0" i="0" u="none" strike="noStrike" kern="1200" baseline="0" dirty="0">
                <a:solidFill>
                  <a:schemeClr val="tx1"/>
                </a:solidFill>
                <a:latin typeface="+mn-lt"/>
                <a:ea typeface="+mn-ea"/>
                <a:cs typeface="+mn-cs"/>
              </a:rPr>
              <a:t>end</a:t>
            </a:r>
          </a:p>
          <a:p>
            <a:endParaRPr lang="en-US" b="0" i="0" u="none" strike="noStrike" baseline="0" dirty="0"/>
          </a:p>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6</a:t>
            </a:fld>
            <a:endParaRPr lang="en-US"/>
          </a:p>
        </p:txBody>
      </p:sp>
    </p:spTree>
    <p:extLst>
      <p:ext uri="{BB962C8B-B14F-4D97-AF65-F5344CB8AC3E}">
        <p14:creationId xmlns:p14="http://schemas.microsoft.com/office/powerpoint/2010/main" val="2509301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7</a:t>
            </a:fld>
            <a:endParaRPr lang="en-US"/>
          </a:p>
        </p:txBody>
      </p:sp>
    </p:spTree>
    <p:extLst>
      <p:ext uri="{BB962C8B-B14F-4D97-AF65-F5344CB8AC3E}">
        <p14:creationId xmlns:p14="http://schemas.microsoft.com/office/powerpoint/2010/main" val="42658021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For more details, see </a:t>
            </a:r>
            <a:r>
              <a:rPr lang="en-US" sz="1200" i="1" dirty="0"/>
              <a:t>Time Series Consensus Motif Paper</a:t>
            </a:r>
            <a:r>
              <a:rPr lang="en-US" sz="1200" dirty="0"/>
              <a:t>.</a:t>
            </a:r>
          </a:p>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8</a:t>
            </a:fld>
            <a:endParaRPr lang="en-US"/>
          </a:p>
        </p:txBody>
      </p:sp>
    </p:spTree>
    <p:extLst>
      <p:ext uri="{BB962C8B-B14F-4D97-AF65-F5344CB8AC3E}">
        <p14:creationId xmlns:p14="http://schemas.microsoft.com/office/powerpoint/2010/main" val="1775013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Matrix Proﬁle XIII: Time Series Snippets: A New Primitive for Time Series Data Mining. Shima Imani, Frank Madrid, Wei Ding, Scott </a:t>
            </a:r>
            <a:r>
              <a:rPr lang="en-US" sz="1200" b="0" i="0" kern="1200" dirty="0" err="1">
                <a:solidFill>
                  <a:schemeClr val="tx1"/>
                </a:solidFill>
                <a:effectLst/>
                <a:latin typeface="+mn-lt"/>
                <a:ea typeface="+mn-ea"/>
                <a:cs typeface="+mn-cs"/>
              </a:rPr>
              <a:t>Crouter</a:t>
            </a:r>
            <a:r>
              <a:rPr lang="en-US" sz="1200" b="0" i="0" kern="1200" dirty="0">
                <a:solidFill>
                  <a:schemeClr val="tx1"/>
                </a:solidFill>
                <a:effectLst/>
                <a:latin typeface="+mn-lt"/>
                <a:ea typeface="+mn-ea"/>
                <a:cs typeface="+mn-cs"/>
              </a:rPr>
              <a:t>, Eamonn Keogh. IEEE Big Knowledge 2018. </a:t>
            </a:r>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9</a:t>
            </a:fld>
            <a:endParaRPr lang="en-US"/>
          </a:p>
        </p:txBody>
      </p:sp>
    </p:spTree>
    <p:extLst>
      <p:ext uri="{BB962C8B-B14F-4D97-AF65-F5344CB8AC3E}">
        <p14:creationId xmlns:p14="http://schemas.microsoft.com/office/powerpoint/2010/main" val="42028028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load robot_dog.txt , load carpet_query.txt</a:t>
            </a:r>
          </a:p>
          <a:p>
            <a:r>
              <a:rPr lang="en-US" dirty="0" err="1"/>
              <a:t>demo_search</a:t>
            </a:r>
            <a:r>
              <a:rPr lang="en-US" dirty="0"/>
              <a:t>( </a:t>
            </a:r>
            <a:r>
              <a:rPr lang="en-US" dirty="0" err="1"/>
              <a:t>robot_dog</a:t>
            </a:r>
            <a:r>
              <a:rPr lang="en-US" dirty="0"/>
              <a:t> , </a:t>
            </a:r>
            <a:r>
              <a:rPr lang="en-US" dirty="0" err="1"/>
              <a:t>carpet_query</a:t>
            </a:r>
            <a:r>
              <a:rPr lang="en-US" dirty="0"/>
              <a:t>);</a:t>
            </a:r>
          </a:p>
          <a:p>
            <a:endParaRPr lang="en-US" dirty="0"/>
          </a:p>
          <a:p>
            <a:r>
              <a:rPr lang="en-US" sz="1200" b="0" i="0" u="none" strike="noStrike" kern="1200" baseline="0" dirty="0">
                <a:solidFill>
                  <a:schemeClr val="tx1"/>
                </a:solidFill>
                <a:latin typeface="+mn-lt"/>
                <a:ea typeface="+mn-ea"/>
                <a:cs typeface="+mn-cs"/>
              </a:rPr>
              <a:t>---</a:t>
            </a:r>
          </a:p>
          <a:p>
            <a:endParaRPr lang="en-US" sz="1200" b="0"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function  </a:t>
            </a:r>
            <a:r>
              <a:rPr lang="en-US" sz="1200" b="0" i="0" u="none" strike="noStrike" kern="1200" baseline="0" dirty="0" err="1">
                <a:solidFill>
                  <a:schemeClr val="tx1"/>
                </a:solidFill>
                <a:latin typeface="+mn-lt"/>
                <a:ea typeface="+mn-ea"/>
                <a:cs typeface="+mn-cs"/>
              </a:rPr>
              <a:t>demo_search</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 = </a:t>
            </a:r>
            <a:r>
              <a:rPr lang="en-US" sz="1200" b="0" i="0" u="none" strike="noStrike" kern="1200" baseline="0" dirty="0" err="1">
                <a:solidFill>
                  <a:schemeClr val="tx1"/>
                </a:solidFill>
                <a:latin typeface="+mn-lt"/>
                <a:ea typeface="+mn-ea"/>
                <a:cs typeface="+mn-cs"/>
              </a:rPr>
              <a:t>findNN</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 ); % compute a distance profile </a:t>
            </a:r>
          </a:p>
          <a:p>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val</a:t>
            </a:r>
            <a:r>
              <a:rPr lang="en-US" sz="1200" b="0" i="0" u="none" strike="noStrike" kern="1200" baseline="0" dirty="0">
                <a:solidFill>
                  <a:schemeClr val="tx1"/>
                </a:solidFill>
                <a:latin typeface="+mn-lt"/>
                <a:ea typeface="+mn-ea"/>
                <a:cs typeface="+mn-cs"/>
              </a:rPr>
              <a:t> loc] = min(</a:t>
            </a:r>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figure;, hold on;, plot(</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 </a:t>
            </a:r>
          </a:p>
          <a:p>
            <a:r>
              <a:rPr lang="en-US" sz="1200" b="0" i="0" u="none" strike="noStrike" kern="1200" baseline="0" dirty="0">
                <a:solidFill>
                  <a:schemeClr val="tx1"/>
                </a:solidFill>
                <a:latin typeface="+mn-lt"/>
                <a:ea typeface="+mn-ea"/>
                <a:cs typeface="+mn-cs"/>
              </a:rPr>
              <a:t> for </a:t>
            </a:r>
            <a:r>
              <a:rPr lang="en-US" sz="1200" b="0" i="0" u="none" strike="noStrike" kern="1200" baseline="0" dirty="0" err="1">
                <a:solidFill>
                  <a:schemeClr val="tx1"/>
                </a:solidFill>
                <a:latin typeface="+mn-lt"/>
                <a:ea typeface="+mn-ea"/>
                <a:cs typeface="+mn-cs"/>
              </a:rPr>
              <a:t>i</a:t>
            </a:r>
            <a:r>
              <a:rPr lang="en-US" sz="1200" b="0" i="0" u="none" strike="noStrike" kern="1200" baseline="0" dirty="0">
                <a:solidFill>
                  <a:schemeClr val="tx1"/>
                </a:solidFill>
                <a:latin typeface="+mn-lt"/>
                <a:ea typeface="+mn-ea"/>
                <a:cs typeface="+mn-cs"/>
              </a:rPr>
              <a:t> = 1 :16                            % plot the top  matches </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val</a:t>
            </a:r>
            <a:r>
              <a:rPr lang="en-US" sz="1200" b="0" i="0" u="none" strike="noStrike" kern="1200" baseline="0" dirty="0">
                <a:solidFill>
                  <a:schemeClr val="tx1"/>
                </a:solidFill>
                <a:latin typeface="+mn-lt"/>
                <a:ea typeface="+mn-ea"/>
                <a:cs typeface="+mn-cs"/>
              </a:rPr>
              <a:t> loc] = min(</a:t>
            </a:r>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                % find the best match</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index_to_plot</a:t>
            </a:r>
            <a:r>
              <a:rPr lang="en-US" sz="1200" b="0" i="0" u="none" strike="noStrike" kern="1200" baseline="0" dirty="0">
                <a:solidFill>
                  <a:schemeClr val="tx1"/>
                </a:solidFill>
                <a:latin typeface="+mn-lt"/>
                <a:ea typeface="+mn-ea"/>
                <a:cs typeface="+mn-cs"/>
              </a:rPr>
              <a:t> = loc;</a:t>
            </a:r>
          </a:p>
          <a:p>
            <a:r>
              <a:rPr lang="en-US" sz="1200" b="0" i="0" u="none" strike="noStrike" kern="1200" baseline="0" dirty="0">
                <a:solidFill>
                  <a:schemeClr val="tx1"/>
                </a:solidFill>
                <a:latin typeface="+mn-lt"/>
                <a:ea typeface="+mn-ea"/>
                <a:cs typeface="+mn-cs"/>
              </a:rPr>
              <a:t>    plot([</a:t>
            </a:r>
            <a:r>
              <a:rPr lang="en-US" sz="1200" b="0" i="0" u="none" strike="noStrike" kern="1200" baseline="0" dirty="0" err="1">
                <a:solidFill>
                  <a:schemeClr val="tx1"/>
                </a:solidFill>
                <a:latin typeface="+mn-lt"/>
                <a:ea typeface="+mn-ea"/>
                <a:cs typeface="+mn-cs"/>
              </a:rPr>
              <a:t>index_to_plot:index_to_plot+length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robot_dog</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index_to_plot:index_to_plot+length</a:t>
            </a:r>
            <a:r>
              <a:rPr lang="en-US" sz="1200" b="0" i="0" u="none" strike="noStrike" kern="1200" baseline="0" dirty="0">
                <a:solidFill>
                  <a:schemeClr val="tx1"/>
                </a:solidFill>
                <a:latin typeface="+mn-lt"/>
                <a:ea typeface="+mn-ea"/>
                <a:cs typeface="+mn-cs"/>
              </a:rPr>
              <a:t>(</a:t>
            </a:r>
            <a:r>
              <a:rPr lang="en-US" sz="1200" b="0" i="0" u="none" strike="noStrike" kern="1200" baseline="0" dirty="0" err="1">
                <a:solidFill>
                  <a:schemeClr val="tx1"/>
                </a:solidFill>
                <a:latin typeface="+mn-lt"/>
                <a:ea typeface="+mn-ea"/>
                <a:cs typeface="+mn-cs"/>
              </a:rPr>
              <a:t>carpet_query</a:t>
            </a:r>
            <a:r>
              <a:rPr lang="en-US" sz="1200" b="0" i="0" u="none" strike="noStrike" kern="1200" baseline="0" dirty="0">
                <a:solidFill>
                  <a:schemeClr val="tx1"/>
                </a:solidFill>
                <a:latin typeface="+mn-lt"/>
                <a:ea typeface="+mn-ea"/>
                <a:cs typeface="+mn-cs"/>
              </a:rPr>
              <a:t>)),'color',[1 rand rand])</a:t>
            </a:r>
          </a:p>
          <a:p>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dist</a:t>
            </a:r>
            <a:r>
              <a:rPr lang="en-US" sz="1200" b="0" i="0" u="none" strike="noStrike" kern="1200" baseline="0" dirty="0">
                <a:solidFill>
                  <a:schemeClr val="tx1"/>
                </a:solidFill>
                <a:latin typeface="+mn-lt"/>
                <a:ea typeface="+mn-ea"/>
                <a:cs typeface="+mn-cs"/>
              </a:rPr>
              <a:t>(index_to_plot-80:index_to_plot+80)= inf;   % remove </a:t>
            </a:r>
            <a:r>
              <a:rPr lang="en-US" sz="1200" b="0" i="0" u="none" strike="noStrike" kern="1200" baseline="0" dirty="0" err="1">
                <a:solidFill>
                  <a:schemeClr val="tx1"/>
                </a:solidFill>
                <a:latin typeface="+mn-lt"/>
                <a:ea typeface="+mn-ea"/>
                <a:cs typeface="+mn-cs"/>
              </a:rPr>
              <a:t>trival</a:t>
            </a:r>
            <a:r>
              <a:rPr lang="en-US" sz="1200" b="0" i="0" u="none" strike="noStrike" kern="1200" baseline="0" dirty="0">
                <a:solidFill>
                  <a:schemeClr val="tx1"/>
                </a:solidFill>
                <a:latin typeface="+mn-lt"/>
                <a:ea typeface="+mn-ea"/>
                <a:cs typeface="+mn-cs"/>
              </a:rPr>
              <a:t> matches, before going to the top of the loop</a:t>
            </a:r>
          </a:p>
          <a:p>
            <a:r>
              <a:rPr lang="en-US" sz="1200" b="0" i="0" u="none" strike="noStrike" kern="1200" baseline="0" dirty="0">
                <a:solidFill>
                  <a:schemeClr val="tx1"/>
                </a:solidFill>
                <a:latin typeface="+mn-lt"/>
                <a:ea typeface="+mn-ea"/>
                <a:cs typeface="+mn-cs"/>
              </a:rPr>
              <a:t>  end</a:t>
            </a:r>
          </a:p>
          <a:p>
            <a:r>
              <a:rPr lang="en-US" sz="1200" b="0" i="0" u="none" strike="noStrike" kern="1200" baseline="0" dirty="0">
                <a:solidFill>
                  <a:schemeClr val="tx1"/>
                </a:solidFill>
                <a:latin typeface="+mn-lt"/>
                <a:ea typeface="+mn-ea"/>
                <a:cs typeface="+mn-cs"/>
              </a:rPr>
              <a:t>end</a:t>
            </a:r>
          </a:p>
          <a:p>
            <a:endParaRPr lang="en-US" b="0" i="0" u="none" strike="noStrike" baseline="0" dirty="0"/>
          </a:p>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10</a:t>
            </a:fld>
            <a:endParaRPr lang="en-US"/>
          </a:p>
        </p:txBody>
      </p:sp>
    </p:spTree>
    <p:extLst>
      <p:ext uri="{BB962C8B-B14F-4D97-AF65-F5344CB8AC3E}">
        <p14:creationId xmlns:p14="http://schemas.microsoft.com/office/powerpoint/2010/main" val="27208870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kern="1200" dirty="0" err="1">
                <a:solidFill>
                  <a:schemeClr val="tx1"/>
                </a:solidFill>
                <a:effectLst/>
                <a:latin typeface="+mn-lt"/>
                <a:ea typeface="+mn-ea"/>
                <a:cs typeface="+mn-cs"/>
              </a:rPr>
              <a:t>Shaghayegh</a:t>
            </a:r>
            <a:r>
              <a:rPr lang="en-US" sz="1200" b="1" i="0" kern="1200" dirty="0">
                <a:solidFill>
                  <a:schemeClr val="tx1"/>
                </a:solidFill>
                <a:effectLst/>
                <a:latin typeface="+mn-lt"/>
                <a:ea typeface="+mn-ea"/>
                <a:cs typeface="+mn-cs"/>
              </a:rPr>
              <a:t> </a:t>
            </a:r>
            <a:r>
              <a:rPr lang="en-US" sz="1200" b="1" i="0" kern="1200" dirty="0" err="1">
                <a:solidFill>
                  <a:schemeClr val="tx1"/>
                </a:solidFill>
                <a:effectLst/>
                <a:latin typeface="+mn-lt"/>
                <a:ea typeface="+mn-ea"/>
                <a:cs typeface="+mn-cs"/>
              </a:rPr>
              <a:t>Gharghabi</a:t>
            </a:r>
            <a:r>
              <a:rPr lang="en-US" sz="1200" b="1" i="0" kern="1200" dirty="0">
                <a:solidFill>
                  <a:schemeClr val="tx1"/>
                </a:solidFill>
                <a:effectLst/>
                <a:latin typeface="+mn-lt"/>
                <a:ea typeface="+mn-ea"/>
                <a:cs typeface="+mn-cs"/>
              </a:rPr>
              <a:t>, </a:t>
            </a:r>
            <a:r>
              <a:rPr lang="en-US" sz="1200" b="1" i="0" kern="1200" dirty="0" err="1">
                <a:solidFill>
                  <a:schemeClr val="tx1"/>
                </a:solidFill>
                <a:effectLst/>
                <a:latin typeface="+mn-lt"/>
                <a:ea typeface="+mn-ea"/>
                <a:cs typeface="+mn-cs"/>
              </a:rPr>
              <a:t>Yifei</a:t>
            </a:r>
            <a:r>
              <a:rPr lang="en-US" sz="1200" b="1" i="0" kern="1200" dirty="0">
                <a:solidFill>
                  <a:schemeClr val="tx1"/>
                </a:solidFill>
                <a:effectLst/>
                <a:latin typeface="+mn-lt"/>
                <a:ea typeface="+mn-ea"/>
                <a:cs typeface="+mn-cs"/>
              </a:rPr>
              <a:t> Ding, Chin-Chia Michael Yeh, Kaveh </a:t>
            </a:r>
            <a:r>
              <a:rPr lang="en-US" sz="1200" b="1" i="0" kern="1200" dirty="0" err="1">
                <a:solidFill>
                  <a:schemeClr val="tx1"/>
                </a:solidFill>
                <a:effectLst/>
                <a:latin typeface="+mn-lt"/>
                <a:ea typeface="+mn-ea"/>
                <a:cs typeface="+mn-cs"/>
              </a:rPr>
              <a:t>Kamgar</a:t>
            </a:r>
            <a:r>
              <a:rPr lang="en-US" sz="1200" b="1" i="0" kern="1200" dirty="0">
                <a:solidFill>
                  <a:schemeClr val="tx1"/>
                </a:solidFill>
                <a:effectLst/>
                <a:latin typeface="+mn-lt"/>
                <a:ea typeface="+mn-ea"/>
                <a:cs typeface="+mn-cs"/>
              </a:rPr>
              <a:t>, </a:t>
            </a:r>
            <a:r>
              <a:rPr lang="en-US" sz="1200" b="1" i="0" kern="1200" dirty="0" err="1">
                <a:solidFill>
                  <a:schemeClr val="tx1"/>
                </a:solidFill>
                <a:effectLst/>
                <a:latin typeface="+mn-lt"/>
                <a:ea typeface="+mn-ea"/>
                <a:cs typeface="+mn-cs"/>
              </a:rPr>
              <a:t>Liudmila</a:t>
            </a:r>
            <a:r>
              <a:rPr lang="en-US" sz="1200" b="1" i="0" kern="1200" dirty="0">
                <a:solidFill>
                  <a:schemeClr val="tx1"/>
                </a:solidFill>
                <a:effectLst/>
                <a:latin typeface="+mn-lt"/>
                <a:ea typeface="+mn-ea"/>
                <a:cs typeface="+mn-cs"/>
              </a:rPr>
              <a:t> Ulanova, and Eamonn Keogh. Matrix Profile VIII: Domain Agnostic Online Semantic Segmentation at Superhuman Performance Levels. ICDM 2017</a:t>
            </a:r>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11</a:t>
            </a:fld>
            <a:endParaRPr lang="en-US"/>
          </a:p>
        </p:txBody>
      </p:sp>
    </p:spTree>
    <p:extLst>
      <p:ext uri="{BB962C8B-B14F-4D97-AF65-F5344CB8AC3E}">
        <p14:creationId xmlns:p14="http://schemas.microsoft.com/office/powerpoint/2010/main" val="42505812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90F4837-D846-40E8-9B29-3717478486FB}" type="slidenum">
              <a:rPr lang="en-US" smtClean="0"/>
              <a:t>12</a:t>
            </a:fld>
            <a:endParaRPr lang="en-US"/>
          </a:p>
        </p:txBody>
      </p:sp>
    </p:spTree>
    <p:extLst>
      <p:ext uri="{BB962C8B-B14F-4D97-AF65-F5344CB8AC3E}">
        <p14:creationId xmlns:p14="http://schemas.microsoft.com/office/powerpoint/2010/main" val="225563691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CCA48-4290-4E55-A755-7B0D4188557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D25A669-6D0F-4B50-8AFC-F37351D690B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CA96418-56DF-4903-8CAE-8106D4320BE5}"/>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5" name="Footer Placeholder 4">
            <a:extLst>
              <a:ext uri="{FF2B5EF4-FFF2-40B4-BE49-F238E27FC236}">
                <a16:creationId xmlns:a16="http://schemas.microsoft.com/office/drawing/2014/main" id="{E915B7C3-4D80-4042-973C-DFC2C827AB0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90FBB07-D3A1-402F-836B-F0BED45F82E1}"/>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423234065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6B9E7B-0B25-4629-B996-26688C39C81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8C1106A-EA45-4D50-92DE-65F292206C0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ABA62D0-2AFF-4E34-9F1E-56B26316F75D}"/>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5" name="Footer Placeholder 4">
            <a:extLst>
              <a:ext uri="{FF2B5EF4-FFF2-40B4-BE49-F238E27FC236}">
                <a16:creationId xmlns:a16="http://schemas.microsoft.com/office/drawing/2014/main" id="{008A4B40-01EB-4A15-B803-C1A6E2BA33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339862E-B7CB-4E51-9D4E-AD574265BAC5}"/>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26101092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EFFB8F48-A060-42EC-ABC9-D56D2C79780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4BC0AA7-CF6C-4AAF-84C7-0E8E731B930D}"/>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420545-10F5-48DE-872E-B3E12E4AA12D}"/>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5" name="Footer Placeholder 4">
            <a:extLst>
              <a:ext uri="{FF2B5EF4-FFF2-40B4-BE49-F238E27FC236}">
                <a16:creationId xmlns:a16="http://schemas.microsoft.com/office/drawing/2014/main" id="{6DC86D3E-89F2-460D-B232-1B9118DA82D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DBEBD0E-A871-406D-800A-A6B010E152DE}"/>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781471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D5D77-44D3-46FC-9849-2A4078146EC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1847A7E-8A84-4994-8B89-8FA19C372903}"/>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E617030-2D84-49C8-92DA-C7BE023E72E5}"/>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5" name="Footer Placeholder 4">
            <a:extLst>
              <a:ext uri="{FF2B5EF4-FFF2-40B4-BE49-F238E27FC236}">
                <a16:creationId xmlns:a16="http://schemas.microsoft.com/office/drawing/2014/main" id="{08362D7D-9D54-4C9F-A0BF-7FD081A4A1D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3950E0F-691B-45BC-8461-28F05B52928E}"/>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8292760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4219D5-9B17-4CC5-9120-FC88FADBC4E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EA9CDF08-C371-4B25-948D-017ED0ACA6A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E2DE851F-DF4E-472E-89E4-EDA633E8E351}"/>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5" name="Footer Placeholder 4">
            <a:extLst>
              <a:ext uri="{FF2B5EF4-FFF2-40B4-BE49-F238E27FC236}">
                <a16:creationId xmlns:a16="http://schemas.microsoft.com/office/drawing/2014/main" id="{89A564C4-30FD-4921-A705-6B0C549751E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BD8235E-4F81-48C3-8EB0-5D3972C40FE4}"/>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10241863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891073-1963-4272-BE69-EDA9A39E3AD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6213758-F764-4D29-8FD2-3B880F9C4C8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6E097F7-662C-4617-A43E-4C01A535793D}"/>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93814FC-24E2-4057-BB25-67EB02FDB754}"/>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6" name="Footer Placeholder 5">
            <a:extLst>
              <a:ext uri="{FF2B5EF4-FFF2-40B4-BE49-F238E27FC236}">
                <a16:creationId xmlns:a16="http://schemas.microsoft.com/office/drawing/2014/main" id="{3834EF20-A10F-4634-96B9-8BFBDDD37D9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E63FD8-BB26-4E07-80D5-42535EF02F2B}"/>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14871062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1905EA-FD53-4CE6-AE28-35B57421EF0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B011A17-3738-4A1E-9B7F-8266DFB2FAC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465F832-BEE7-4F07-B79D-978BB5C5A00C}"/>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9A5682C1-7B88-4A1A-84A8-511A018780C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67460CF4-0082-4412-BD0B-AFB2746A9F08}"/>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6F47AF1-55F4-4C5E-9101-6883D17DB68A}"/>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8" name="Footer Placeholder 7">
            <a:extLst>
              <a:ext uri="{FF2B5EF4-FFF2-40B4-BE49-F238E27FC236}">
                <a16:creationId xmlns:a16="http://schemas.microsoft.com/office/drawing/2014/main" id="{41A5723B-D4CC-4D4B-BC2C-2C9AA7E9AE9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9F457D1-FD03-42A5-BD7E-E7C49A2DE641}"/>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389026925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210086-1F70-4B6D-9704-C9EAA68BF49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557C853-6998-40AB-A598-1EE53AFF880D}"/>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4" name="Footer Placeholder 3">
            <a:extLst>
              <a:ext uri="{FF2B5EF4-FFF2-40B4-BE49-F238E27FC236}">
                <a16:creationId xmlns:a16="http://schemas.microsoft.com/office/drawing/2014/main" id="{5F354467-45DD-4054-AC37-423128A3A1C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24B1317-2E0C-4959-8823-702FAA10B65C}"/>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7181166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061CF7F-1904-4BCC-98C2-F99E845017FB}"/>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3" name="Footer Placeholder 2">
            <a:extLst>
              <a:ext uri="{FF2B5EF4-FFF2-40B4-BE49-F238E27FC236}">
                <a16:creationId xmlns:a16="http://schemas.microsoft.com/office/drawing/2014/main" id="{53C11047-A858-4804-8B38-E070E45B95B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05E614F-C33B-4DEE-8AB6-DC365CBCCDDA}"/>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37650765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E8EB40-A457-49A0-A2BC-FB8E140BFFF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AF45BCF-E6CB-4120-9F70-26790C81A35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2153996-6B77-4862-970F-813B9BD89E6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0B63999C-16E6-44DA-AB5C-272173FDDB39}"/>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6" name="Footer Placeholder 5">
            <a:extLst>
              <a:ext uri="{FF2B5EF4-FFF2-40B4-BE49-F238E27FC236}">
                <a16:creationId xmlns:a16="http://schemas.microsoft.com/office/drawing/2014/main" id="{EF0C39A2-87C7-43B8-A6C7-15E9AD538C0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4DEFB30-E373-4539-824B-7621DE0962ED}"/>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33205202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5918EC-195A-4A72-9579-2DB745435CD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5D36EB2-A853-48EF-8D8C-88D35B255F2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9816661-474C-46BE-96E2-08600E015C0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E588E66C-B51D-4B5F-B370-32B9C7527F4B}"/>
              </a:ext>
            </a:extLst>
          </p:cNvPr>
          <p:cNvSpPr>
            <a:spLocks noGrp="1"/>
          </p:cNvSpPr>
          <p:nvPr>
            <p:ph type="dt" sz="half" idx="10"/>
          </p:nvPr>
        </p:nvSpPr>
        <p:spPr/>
        <p:txBody>
          <a:bodyPr/>
          <a:lstStyle/>
          <a:p>
            <a:fld id="{7ACF2E38-3E5F-4223-A7DA-BB321CDB2E58}" type="datetimeFigureOut">
              <a:rPr lang="en-US" smtClean="0"/>
              <a:t>4/26/2019</a:t>
            </a:fld>
            <a:endParaRPr lang="en-US"/>
          </a:p>
        </p:txBody>
      </p:sp>
      <p:sp>
        <p:nvSpPr>
          <p:cNvPr id="6" name="Footer Placeholder 5">
            <a:extLst>
              <a:ext uri="{FF2B5EF4-FFF2-40B4-BE49-F238E27FC236}">
                <a16:creationId xmlns:a16="http://schemas.microsoft.com/office/drawing/2014/main" id="{B6F1075C-6EE5-40B3-87A7-BCD1B2AE362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DDA10BA-6147-44FF-9AA7-FFD5A028F68E}"/>
              </a:ext>
            </a:extLst>
          </p:cNvPr>
          <p:cNvSpPr>
            <a:spLocks noGrp="1"/>
          </p:cNvSpPr>
          <p:nvPr>
            <p:ph type="sldNum" sz="quarter" idx="12"/>
          </p:nvPr>
        </p:nvSpPr>
        <p:spPr/>
        <p:txBody>
          <a:bodyPr/>
          <a:lstStyle/>
          <a:p>
            <a:fld id="{CEAFE62B-C004-42AA-926F-DBADCC24AB00}" type="slidenum">
              <a:rPr lang="en-US" smtClean="0"/>
              <a:t>‹#›</a:t>
            </a:fld>
            <a:endParaRPr lang="en-US"/>
          </a:p>
        </p:txBody>
      </p:sp>
    </p:spTree>
    <p:extLst>
      <p:ext uri="{BB962C8B-B14F-4D97-AF65-F5344CB8AC3E}">
        <p14:creationId xmlns:p14="http://schemas.microsoft.com/office/powerpoint/2010/main" val="16580158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44A8177-4495-401D-BAAA-BE95831A466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DE0ACF8-827E-434B-ABE1-F7B04E54712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4025586-8FB6-4265-A221-EF9821F9733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CF2E38-3E5F-4223-A7DA-BB321CDB2E58}" type="datetimeFigureOut">
              <a:rPr lang="en-US" smtClean="0"/>
              <a:t>4/26/2019</a:t>
            </a:fld>
            <a:endParaRPr lang="en-US"/>
          </a:p>
        </p:txBody>
      </p:sp>
      <p:sp>
        <p:nvSpPr>
          <p:cNvPr id="5" name="Footer Placeholder 4">
            <a:extLst>
              <a:ext uri="{FF2B5EF4-FFF2-40B4-BE49-F238E27FC236}">
                <a16:creationId xmlns:a16="http://schemas.microsoft.com/office/drawing/2014/main" id="{D6679932-9CD4-411D-90A4-5509D202E3F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FCC80900-41AC-45A8-88F9-EA3684A4207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EAFE62B-C004-42AA-926F-DBADCC24AB00}" type="slidenum">
              <a:rPr lang="en-US" smtClean="0"/>
              <a:t>‹#›</a:t>
            </a:fld>
            <a:endParaRPr lang="en-US"/>
          </a:p>
        </p:txBody>
      </p:sp>
    </p:spTree>
    <p:extLst>
      <p:ext uri="{BB962C8B-B14F-4D97-AF65-F5344CB8AC3E}">
        <p14:creationId xmlns:p14="http://schemas.microsoft.com/office/powerpoint/2010/main" val="183147541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15.emf"/></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20.png"/></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23.png"/></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26.png"/><Relationship Id="rId4" Type="http://schemas.openxmlformats.org/officeDocument/2006/relationships/image" Target="../media/image25.png"/></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xml"/><Relationship Id="rId4" Type="http://schemas.openxmlformats.org/officeDocument/2006/relationships/hyperlink" Target="https://www.youtube.com/watch?v=KJNfm5m28y4&amp;feature=youtu.be"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A4F6BE-6DE2-41D5-8038-B7752EE82CA9}"/>
              </a:ext>
            </a:extLst>
          </p:cNvPr>
          <p:cNvSpPr>
            <a:spLocks noGrp="1"/>
          </p:cNvSpPr>
          <p:nvPr>
            <p:ph type="ctrTitle"/>
          </p:nvPr>
        </p:nvSpPr>
        <p:spPr>
          <a:xfrm>
            <a:off x="0" y="0"/>
            <a:ext cx="12174908" cy="1655762"/>
          </a:xfrm>
        </p:spPr>
        <p:txBody>
          <a:bodyPr>
            <a:normAutofit fontScale="90000"/>
          </a:bodyPr>
          <a:lstStyle/>
          <a:p>
            <a:r>
              <a:rPr lang="en-US" dirty="0"/>
              <a:t>100 Time Series Data Mining Questions </a:t>
            </a:r>
            <a:br>
              <a:rPr lang="en-US" dirty="0"/>
            </a:br>
            <a:r>
              <a:rPr lang="en-US" sz="5300" dirty="0"/>
              <a:t>(with answers!)</a:t>
            </a:r>
            <a:endParaRPr lang="en-US" dirty="0"/>
          </a:p>
        </p:txBody>
      </p:sp>
      <p:sp>
        <p:nvSpPr>
          <p:cNvPr id="3" name="Subtitle 2">
            <a:extLst>
              <a:ext uri="{FF2B5EF4-FFF2-40B4-BE49-F238E27FC236}">
                <a16:creationId xmlns:a16="http://schemas.microsoft.com/office/drawing/2014/main" id="{324BB0F4-0A17-48AF-90D7-1CE5FB6A665A}"/>
              </a:ext>
            </a:extLst>
          </p:cNvPr>
          <p:cNvSpPr>
            <a:spLocks noGrp="1"/>
          </p:cNvSpPr>
          <p:nvPr>
            <p:ph type="subTitle" idx="1"/>
          </p:nvPr>
        </p:nvSpPr>
        <p:spPr>
          <a:xfrm>
            <a:off x="1395814" y="2072340"/>
            <a:ext cx="9144000" cy="556560"/>
          </a:xfrm>
        </p:spPr>
        <p:txBody>
          <a:bodyPr/>
          <a:lstStyle/>
          <a:p>
            <a:r>
              <a:rPr lang="en-US" dirty="0"/>
              <a:t>Keogh’s Lab (with friends)</a:t>
            </a:r>
          </a:p>
        </p:txBody>
      </p:sp>
      <p:sp>
        <p:nvSpPr>
          <p:cNvPr id="4" name="TextBox 3">
            <a:extLst>
              <a:ext uri="{FF2B5EF4-FFF2-40B4-BE49-F238E27FC236}">
                <a16:creationId xmlns:a16="http://schemas.microsoft.com/office/drawing/2014/main" id="{6DBCC718-07E7-4F09-8DE4-562089A40394}"/>
              </a:ext>
            </a:extLst>
          </p:cNvPr>
          <p:cNvSpPr txBox="1"/>
          <p:nvPr/>
        </p:nvSpPr>
        <p:spPr>
          <a:xfrm>
            <a:off x="115801" y="2798362"/>
            <a:ext cx="11939350" cy="4401205"/>
          </a:xfrm>
          <a:prstGeom prst="rect">
            <a:avLst/>
          </a:prstGeom>
          <a:noFill/>
        </p:spPr>
        <p:txBody>
          <a:bodyPr wrap="square" rtlCol="0">
            <a:spAutoFit/>
          </a:bodyPr>
          <a:lstStyle/>
          <a:p>
            <a:r>
              <a:rPr lang="en-US" b="1" dirty="0"/>
              <a:t>Dear Reader: </a:t>
            </a:r>
            <a:r>
              <a:rPr lang="en-US" dirty="0"/>
              <a:t>This document offers examples of time series questions/queries, expressed in intuitive natural language, that can be answered using simple tools, like the Matrix Profile, and related tools such as MASS.</a:t>
            </a:r>
          </a:p>
          <a:p>
            <a:pPr>
              <a:spcBef>
                <a:spcPts val="300"/>
              </a:spcBef>
              <a:spcAft>
                <a:spcPts val="300"/>
              </a:spcAft>
            </a:pPr>
            <a:r>
              <a:rPr lang="en-US" dirty="0"/>
              <a:t>We show the step-by-step solutions. In most cases, the solutions require just a handful of lines of code. </a:t>
            </a:r>
          </a:p>
          <a:p>
            <a:pPr>
              <a:spcBef>
                <a:spcPts val="300"/>
              </a:spcBef>
              <a:spcAft>
                <a:spcPts val="300"/>
              </a:spcAft>
            </a:pPr>
            <a:r>
              <a:rPr lang="en-US" dirty="0"/>
              <a:t>As you may have noticed, we are not at 100 yet! This is a long term work-in-progress. We welcome suggestions and “donations” of questions. </a:t>
            </a:r>
          </a:p>
          <a:p>
            <a:pPr>
              <a:spcBef>
                <a:spcPts val="300"/>
              </a:spcBef>
              <a:spcAft>
                <a:spcPts val="300"/>
              </a:spcAft>
            </a:pPr>
            <a:r>
              <a:rPr lang="en-US" dirty="0"/>
              <a:t>The code and data is here: </a:t>
            </a:r>
            <a:r>
              <a:rPr lang="en-US" i="1" dirty="0"/>
              <a:t>www.cs.ucr.edu/~eamonn/HundredQuestions.zip</a:t>
            </a:r>
            <a:endParaRPr lang="en-US" dirty="0"/>
          </a:p>
          <a:p>
            <a:pPr>
              <a:spcBef>
                <a:spcPts val="300"/>
              </a:spcBef>
              <a:spcAft>
                <a:spcPts val="300"/>
              </a:spcAft>
            </a:pPr>
            <a:r>
              <a:rPr lang="en-US" dirty="0"/>
              <a:t>Corrections and suggestions to eamonn@cs.ucr.edu</a:t>
            </a:r>
          </a:p>
          <a:p>
            <a:pPr>
              <a:spcBef>
                <a:spcPts val="300"/>
              </a:spcBef>
              <a:spcAft>
                <a:spcPts val="300"/>
              </a:spcAft>
            </a:pPr>
            <a:endParaRPr lang="en-US" dirty="0"/>
          </a:p>
          <a:p>
            <a:pPr>
              <a:spcBef>
                <a:spcPts val="300"/>
              </a:spcBef>
              <a:spcAft>
                <a:spcPts val="300"/>
              </a:spcAft>
            </a:pPr>
            <a:r>
              <a:rPr lang="en-US" sz="1400" dirty="0">
                <a:solidFill>
                  <a:schemeClr val="bg1">
                    <a:lumMod val="65000"/>
                  </a:schemeClr>
                </a:solidFill>
              </a:rPr>
              <a:t>In a handful of cases, we report </a:t>
            </a:r>
            <a:r>
              <a:rPr lang="en-US" sz="1400" i="1" dirty="0">
                <a:solidFill>
                  <a:schemeClr val="bg1">
                    <a:lumMod val="65000"/>
                  </a:schemeClr>
                </a:solidFill>
              </a:rPr>
              <a:t>timing</a:t>
            </a:r>
            <a:r>
              <a:rPr lang="en-US" sz="1400" dirty="0">
                <a:solidFill>
                  <a:schemeClr val="bg1">
                    <a:lumMod val="65000"/>
                  </a:schemeClr>
                </a:solidFill>
              </a:rPr>
              <a:t> results. These examples were made on an old machine, were optimized for simplicity, not speed. In any case the timing will become dated with Moore’s Law. In addition, we are constantly optimizing our code. We only mean to produce </a:t>
            </a:r>
            <a:r>
              <a:rPr lang="en-US" sz="1400" i="1" dirty="0">
                <a:solidFill>
                  <a:schemeClr val="bg1">
                    <a:lumMod val="65000"/>
                  </a:schemeClr>
                </a:solidFill>
              </a:rPr>
              <a:t>relative</a:t>
            </a:r>
            <a:r>
              <a:rPr lang="en-US" sz="1400" dirty="0">
                <a:solidFill>
                  <a:schemeClr val="bg1">
                    <a:lumMod val="65000"/>
                  </a:schemeClr>
                </a:solidFill>
              </a:rPr>
              <a:t> numbers for your instruction. Please do </a:t>
            </a:r>
            <a:r>
              <a:rPr lang="en-US" sz="1400" b="1" dirty="0">
                <a:solidFill>
                  <a:schemeClr val="bg1">
                    <a:lumMod val="65000"/>
                  </a:schemeClr>
                </a:solidFill>
              </a:rPr>
              <a:t>not</a:t>
            </a:r>
            <a:r>
              <a:rPr lang="en-US" sz="1400" dirty="0">
                <a:solidFill>
                  <a:schemeClr val="bg1">
                    <a:lumMod val="65000"/>
                  </a:schemeClr>
                </a:solidFill>
              </a:rPr>
              <a:t> report the absolute numbers, run the experiments yourself, with the most optimized code available.</a:t>
            </a:r>
          </a:p>
          <a:p>
            <a:pPr>
              <a:spcBef>
                <a:spcPts val="300"/>
              </a:spcBef>
              <a:spcAft>
                <a:spcPts val="300"/>
              </a:spcAft>
            </a:pPr>
            <a:endParaRPr lang="en-US" dirty="0"/>
          </a:p>
          <a:p>
            <a:pPr>
              <a:spcBef>
                <a:spcPts val="300"/>
              </a:spcBef>
              <a:spcAft>
                <a:spcPts val="300"/>
              </a:spcAft>
            </a:pPr>
            <a:r>
              <a:rPr lang="en-US" dirty="0"/>
              <a:t>See also </a:t>
            </a:r>
            <a:r>
              <a:rPr lang="en-US" i="1" dirty="0"/>
              <a:t>www.cs.ucr.edu/~eamonn/MatrixProfile.html </a:t>
            </a:r>
            <a:r>
              <a:rPr lang="en-US" dirty="0"/>
              <a:t>and</a:t>
            </a:r>
            <a:r>
              <a:rPr lang="en-US" i="1" dirty="0"/>
              <a:t> www.cs.unm.edu/~mueen/FastestSimilaritySearch.html</a:t>
            </a:r>
            <a:endParaRPr lang="en-US" dirty="0"/>
          </a:p>
          <a:p>
            <a:endParaRPr lang="en-US" dirty="0"/>
          </a:p>
        </p:txBody>
      </p:sp>
      <p:sp>
        <p:nvSpPr>
          <p:cNvPr id="5" name="TextBox 4">
            <a:extLst>
              <a:ext uri="{FF2B5EF4-FFF2-40B4-BE49-F238E27FC236}">
                <a16:creationId xmlns:a16="http://schemas.microsoft.com/office/drawing/2014/main" id="{B33D638C-160B-4596-9492-9BAFED78D68D}"/>
              </a:ext>
            </a:extLst>
          </p:cNvPr>
          <p:cNvSpPr txBox="1"/>
          <p:nvPr/>
        </p:nvSpPr>
        <p:spPr>
          <a:xfrm rot="20328235">
            <a:off x="435836" y="1999716"/>
            <a:ext cx="1739964" cy="369332"/>
          </a:xfrm>
          <a:prstGeom prst="rect">
            <a:avLst/>
          </a:prstGeom>
          <a:noFill/>
        </p:spPr>
        <p:txBody>
          <a:bodyPr wrap="none" rtlCol="0">
            <a:spAutoFit/>
          </a:bodyPr>
          <a:lstStyle/>
          <a:p>
            <a:r>
              <a:rPr lang="en-US" dirty="0">
                <a:highlight>
                  <a:srgbClr val="FFFF00"/>
                </a:highlight>
              </a:rPr>
              <a:t>Rough draft only</a:t>
            </a:r>
          </a:p>
        </p:txBody>
      </p:sp>
    </p:spTree>
    <p:extLst>
      <p:ext uri="{BB962C8B-B14F-4D97-AF65-F5344CB8AC3E}">
        <p14:creationId xmlns:p14="http://schemas.microsoft.com/office/powerpoint/2010/main" val="26873303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a:extLst>
              <a:ext uri="{FF2B5EF4-FFF2-40B4-BE49-F238E27FC236}">
                <a16:creationId xmlns:a16="http://schemas.microsoft.com/office/drawing/2014/main" id="{88E4AEBF-1B6B-4374-9187-823DC5DADBCC}"/>
              </a:ext>
            </a:extLst>
          </p:cNvPr>
          <p:cNvSpPr/>
          <p:nvPr/>
        </p:nvSpPr>
        <p:spPr>
          <a:xfrm>
            <a:off x="138356" y="3714750"/>
            <a:ext cx="5529019" cy="3019424"/>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20F4BC04-1C93-4266-8AF0-6721F69B00AA}"/>
              </a:ext>
            </a:extLst>
          </p:cNvPr>
          <p:cNvSpPr/>
          <p:nvPr/>
        </p:nvSpPr>
        <p:spPr>
          <a:xfrm>
            <a:off x="1" y="33911"/>
            <a:ext cx="8257410" cy="646331"/>
          </a:xfrm>
          <a:prstGeom prst="rect">
            <a:avLst/>
          </a:prstGeom>
        </p:spPr>
        <p:txBody>
          <a:bodyPr wrap="square">
            <a:spAutoFit/>
          </a:bodyPr>
          <a:lstStyle/>
          <a:p>
            <a:r>
              <a:rPr lang="en-US" i="1" dirty="0">
                <a:solidFill>
                  <a:srgbClr val="C00000"/>
                </a:solidFill>
              </a:rPr>
              <a:t>Are there any patterns that appear as time reversed versions of themselves in my data?</a:t>
            </a:r>
          </a:p>
          <a:p>
            <a:endParaRPr lang="en-US" i="1" dirty="0">
              <a:solidFill>
                <a:srgbClr val="C00000"/>
              </a:solidFill>
            </a:endParaRPr>
          </a:p>
        </p:txBody>
      </p:sp>
      <p:sp>
        <p:nvSpPr>
          <p:cNvPr id="37" name="Rectangle 36">
            <a:extLst>
              <a:ext uri="{FF2B5EF4-FFF2-40B4-BE49-F238E27FC236}">
                <a16:creationId xmlns:a16="http://schemas.microsoft.com/office/drawing/2014/main" id="{6ED9BF42-A9F1-431C-A78C-8D910A1DC0EC}"/>
              </a:ext>
            </a:extLst>
          </p:cNvPr>
          <p:cNvSpPr/>
          <p:nvPr/>
        </p:nvSpPr>
        <p:spPr>
          <a:xfrm>
            <a:off x="98103" y="765175"/>
            <a:ext cx="10742520" cy="2652008"/>
          </a:xfrm>
          <a:prstGeom prst="rect">
            <a:avLst/>
          </a:prstGeom>
        </p:spPr>
        <p:txBody>
          <a:bodyPr wrap="square">
            <a:spAutoFit/>
          </a:bodyPr>
          <a:lstStyle/>
          <a:p>
            <a:r>
              <a:rPr lang="en-US" dirty="0"/>
              <a:t>Lets us load the data, and concatenate it to itself, after flipping left to right.</a:t>
            </a:r>
          </a:p>
          <a:p>
            <a:r>
              <a:rPr lang="en-US" dirty="0"/>
              <a:t>We can then search for a join motif, that spans </a:t>
            </a:r>
            <a:r>
              <a:rPr lang="en-US" dirty="0">
                <a:solidFill>
                  <a:srgbClr val="00B0F0"/>
                </a:solidFill>
              </a:rPr>
              <a:t>5046</a:t>
            </a:r>
            <a:r>
              <a:rPr lang="en-US" dirty="0"/>
              <a:t>, the length of the original time series.</a:t>
            </a:r>
          </a:p>
          <a:p>
            <a:r>
              <a:rPr lang="en-US" dirty="0"/>
              <a:t>If we find a good join motif, it means that the conserved pattern is time reversed! </a:t>
            </a:r>
          </a:p>
          <a:p>
            <a:endParaRPr lang="en-US" sz="1100" dirty="0">
              <a:latin typeface="Courier New" panose="02070309020205020404" pitchFamily="49" charset="0"/>
              <a:cs typeface="Courier New" panose="02070309020205020404" pitchFamily="49" charset="0"/>
            </a:endParaRPr>
          </a:p>
          <a:p>
            <a:pPr lvl="1"/>
            <a:r>
              <a:rPr lang="en-US" sz="1100" dirty="0">
                <a:latin typeface="Courier New" panose="02070309020205020404" pitchFamily="49" charset="0"/>
                <a:cs typeface="Courier New" panose="02070309020205020404" pitchFamily="49" charset="0"/>
              </a:rPr>
              <a:t>&gt;&gt; load('</a:t>
            </a:r>
            <a:r>
              <a:rPr lang="en-US" sz="1100" dirty="0" err="1">
                <a:latin typeface="Courier New" panose="02070309020205020404" pitchFamily="49" charset="0"/>
                <a:cs typeface="Courier New" panose="02070309020205020404" pitchFamily="49" charset="0"/>
              </a:rPr>
              <a:t>mfcc.mat</a:t>
            </a:r>
            <a:r>
              <a:rPr lang="en-US" sz="1100" dirty="0">
                <a:latin typeface="Courier New" panose="02070309020205020404" pitchFamily="49" charset="0"/>
                <a:cs typeface="Courier New" panose="02070309020205020404" pitchFamily="49" charset="0"/>
              </a:rPr>
              <a:t>’)</a:t>
            </a:r>
          </a:p>
          <a:p>
            <a:pPr lvl="1"/>
            <a:r>
              <a:rPr lang="en-US" sz="1100" dirty="0">
                <a:latin typeface="Courier New" panose="02070309020205020404" pitchFamily="49" charset="0"/>
                <a:cs typeface="Courier New" panose="02070309020205020404" pitchFamily="49" charset="0"/>
              </a:rPr>
              <a:t>&gt;&gt; length(mfcc1(1,:))</a:t>
            </a:r>
          </a:p>
          <a:p>
            <a:pPr lvl="1"/>
            <a:r>
              <a:rPr lang="en-US" sz="1100" dirty="0" err="1">
                <a:latin typeface="Courier New" panose="02070309020205020404" pitchFamily="49" charset="0"/>
                <a:cs typeface="Courier New" panose="02070309020205020404" pitchFamily="49" charset="0"/>
              </a:rPr>
              <a:t>ans</a:t>
            </a:r>
            <a:r>
              <a:rPr lang="en-US" sz="1100" dirty="0">
                <a:latin typeface="Courier New" panose="02070309020205020404" pitchFamily="49" charset="0"/>
                <a:cs typeface="Courier New" panose="02070309020205020404" pitchFamily="49" charset="0"/>
              </a:rPr>
              <a:t> = </a:t>
            </a:r>
            <a:r>
              <a:rPr lang="en-US" sz="1100" dirty="0">
                <a:solidFill>
                  <a:srgbClr val="00B0F0"/>
                </a:solidFill>
                <a:latin typeface="Courier New" panose="02070309020205020404" pitchFamily="49" charset="0"/>
                <a:cs typeface="Courier New" panose="02070309020205020404" pitchFamily="49" charset="0"/>
              </a:rPr>
              <a:t>5046</a:t>
            </a:r>
          </a:p>
          <a:p>
            <a:pPr lvl="1"/>
            <a:r>
              <a:rPr lang="en-US" sz="1100" dirty="0">
                <a:latin typeface="Courier New" panose="02070309020205020404" pitchFamily="49" charset="0"/>
                <a:cs typeface="Courier New" panose="02070309020205020404" pitchFamily="49" charset="0"/>
              </a:rPr>
              <a:t>&gt;&gt; </a:t>
            </a:r>
            <a:r>
              <a:rPr lang="en-US" sz="1100" dirty="0" err="1">
                <a:latin typeface="Courier New" panose="02070309020205020404" pitchFamily="49" charset="0"/>
                <a:cs typeface="Courier New" panose="02070309020205020404" pitchFamily="49" charset="0"/>
              </a:rPr>
              <a:t>interactiveMatrixProfileAB</a:t>
            </a:r>
            <a:r>
              <a:rPr lang="en-US" sz="1100" dirty="0">
                <a:latin typeface="Courier New" panose="02070309020205020404" pitchFamily="49" charset="0"/>
                <a:cs typeface="Courier New" panose="02070309020205020404" pitchFamily="49" charset="0"/>
              </a:rPr>
              <a:t>(([mfcc1(1,:)'; </a:t>
            </a:r>
            <a:r>
              <a:rPr lang="en-US" sz="1100" dirty="0" err="1">
                <a:latin typeface="Courier New" panose="02070309020205020404" pitchFamily="49" charset="0"/>
                <a:cs typeface="Courier New" panose="02070309020205020404" pitchFamily="49" charset="0"/>
              </a:rPr>
              <a:t>flipud</a:t>
            </a:r>
            <a:r>
              <a:rPr lang="en-US" sz="1100" dirty="0">
                <a:latin typeface="Courier New" panose="02070309020205020404" pitchFamily="49" charset="0"/>
                <a:cs typeface="Courier New" panose="02070309020205020404" pitchFamily="49" charset="0"/>
              </a:rPr>
              <a:t>(mfcc1(1,:)')]), 150, </a:t>
            </a:r>
            <a:r>
              <a:rPr lang="en-US" sz="1100" dirty="0">
                <a:solidFill>
                  <a:srgbClr val="00B0F0"/>
                </a:solidFill>
                <a:latin typeface="Courier New" panose="02070309020205020404" pitchFamily="49" charset="0"/>
                <a:cs typeface="Courier New" panose="02070309020205020404" pitchFamily="49" charset="0"/>
              </a:rPr>
              <a:t>5046</a:t>
            </a:r>
            <a:r>
              <a:rPr lang="en-US" sz="1100" dirty="0">
                <a:latin typeface="Courier New" panose="02070309020205020404" pitchFamily="49" charset="0"/>
                <a:cs typeface="Courier New" panose="02070309020205020404" pitchFamily="49" charset="0"/>
              </a:rPr>
              <a:t>); </a:t>
            </a:r>
            <a:r>
              <a:rPr lang="en-US" sz="1100" dirty="0">
                <a:solidFill>
                  <a:srgbClr val="00B050"/>
                </a:solidFill>
                <a:latin typeface="Courier New" panose="02070309020205020404" pitchFamily="49" charset="0"/>
                <a:cs typeface="Courier New" panose="02070309020205020404" pitchFamily="49" charset="0"/>
              </a:rPr>
              <a:t>% This will spawn this plot -&gt;</a:t>
            </a:r>
          </a:p>
          <a:p>
            <a:pPr lvl="1"/>
            <a:endParaRPr lang="en-US" dirty="0"/>
          </a:p>
          <a:p>
            <a:pPr>
              <a:spcAft>
                <a:spcPts val="400"/>
              </a:spcAft>
            </a:pPr>
            <a:r>
              <a:rPr lang="en-US" dirty="0"/>
              <a:t>The top join motif shows a highly conserved pattern.</a:t>
            </a:r>
          </a:p>
          <a:p>
            <a:r>
              <a:rPr lang="en-US" dirty="0"/>
              <a:t>Why would a pattern occur time reversed? </a:t>
            </a:r>
          </a:p>
        </p:txBody>
      </p:sp>
      <p:grpSp>
        <p:nvGrpSpPr>
          <p:cNvPr id="3" name="Group 2">
            <a:extLst>
              <a:ext uri="{FF2B5EF4-FFF2-40B4-BE49-F238E27FC236}">
                <a16:creationId xmlns:a16="http://schemas.microsoft.com/office/drawing/2014/main" id="{628EAE7F-5B6C-4A2D-8C96-D62256337D40}"/>
              </a:ext>
            </a:extLst>
          </p:cNvPr>
          <p:cNvGrpSpPr/>
          <p:nvPr/>
        </p:nvGrpSpPr>
        <p:grpSpPr>
          <a:xfrm>
            <a:off x="8257411" y="56932"/>
            <a:ext cx="3935265" cy="586364"/>
            <a:chOff x="8845892" y="56932"/>
            <a:chExt cx="3346784" cy="586364"/>
          </a:xfrm>
        </p:grpSpPr>
        <p:sp>
          <p:nvSpPr>
            <p:cNvPr id="11" name="Line 6">
              <a:extLst>
                <a:ext uri="{FF2B5EF4-FFF2-40B4-BE49-F238E27FC236}">
                  <a16:creationId xmlns:a16="http://schemas.microsoft.com/office/drawing/2014/main" id="{C229DD99-4309-4D8C-8907-A67AA2885C46}"/>
                </a:ext>
              </a:extLst>
            </p:cNvPr>
            <p:cNvSpPr>
              <a:spLocks noChangeShapeType="1"/>
            </p:cNvSpPr>
            <p:nvPr/>
          </p:nvSpPr>
          <p:spPr bwMode="auto">
            <a:xfrm>
              <a:off x="8860180" y="473661"/>
              <a:ext cx="32702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3" name="Line 8">
              <a:extLst>
                <a:ext uri="{FF2B5EF4-FFF2-40B4-BE49-F238E27FC236}">
                  <a16:creationId xmlns:a16="http://schemas.microsoft.com/office/drawing/2014/main" id="{5DCF4BB1-9FED-463E-B736-D72B4CB24A14}"/>
                </a:ext>
              </a:extLst>
            </p:cNvPr>
            <p:cNvSpPr>
              <a:spLocks noChangeShapeType="1"/>
            </p:cNvSpPr>
            <p:nvPr/>
          </p:nvSpPr>
          <p:spPr bwMode="auto">
            <a:xfrm flipV="1">
              <a:off x="8860179" y="37841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4" name="Line 9">
              <a:extLst>
                <a:ext uri="{FF2B5EF4-FFF2-40B4-BE49-F238E27FC236}">
                  <a16:creationId xmlns:a16="http://schemas.microsoft.com/office/drawing/2014/main" id="{931D9811-85C0-42B7-B8C5-7A28C719456B}"/>
                </a:ext>
              </a:extLst>
            </p:cNvPr>
            <p:cNvSpPr>
              <a:spLocks noChangeShapeType="1"/>
            </p:cNvSpPr>
            <p:nvPr/>
          </p:nvSpPr>
          <p:spPr bwMode="auto">
            <a:xfrm flipV="1">
              <a:off x="9496767" y="37841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5" name="Line 10">
              <a:extLst>
                <a:ext uri="{FF2B5EF4-FFF2-40B4-BE49-F238E27FC236}">
                  <a16:creationId xmlns:a16="http://schemas.microsoft.com/office/drawing/2014/main" id="{A5106F24-35A1-49E7-82D2-C44B3E4EBF9D}"/>
                </a:ext>
              </a:extLst>
            </p:cNvPr>
            <p:cNvSpPr>
              <a:spLocks noChangeShapeType="1"/>
            </p:cNvSpPr>
            <p:nvPr/>
          </p:nvSpPr>
          <p:spPr bwMode="auto">
            <a:xfrm flipV="1">
              <a:off x="10133354" y="37841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6" name="Line 11">
              <a:extLst>
                <a:ext uri="{FF2B5EF4-FFF2-40B4-BE49-F238E27FC236}">
                  <a16:creationId xmlns:a16="http://schemas.microsoft.com/office/drawing/2014/main" id="{2723F98D-7432-4EBB-9F04-2F3AE2759E31}"/>
                </a:ext>
              </a:extLst>
            </p:cNvPr>
            <p:cNvSpPr>
              <a:spLocks noChangeShapeType="1"/>
            </p:cNvSpPr>
            <p:nvPr/>
          </p:nvSpPr>
          <p:spPr bwMode="auto">
            <a:xfrm flipV="1">
              <a:off x="10769942" y="37841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7" name="Line 12">
              <a:extLst>
                <a:ext uri="{FF2B5EF4-FFF2-40B4-BE49-F238E27FC236}">
                  <a16:creationId xmlns:a16="http://schemas.microsoft.com/office/drawing/2014/main" id="{739D212F-9A8F-41AE-83FD-1E56962A3438}"/>
                </a:ext>
              </a:extLst>
            </p:cNvPr>
            <p:cNvSpPr>
              <a:spLocks noChangeShapeType="1"/>
            </p:cNvSpPr>
            <p:nvPr/>
          </p:nvSpPr>
          <p:spPr bwMode="auto">
            <a:xfrm flipV="1">
              <a:off x="11406529" y="37841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8" name="Line 13">
              <a:extLst>
                <a:ext uri="{FF2B5EF4-FFF2-40B4-BE49-F238E27FC236}">
                  <a16:creationId xmlns:a16="http://schemas.microsoft.com/office/drawing/2014/main" id="{9568E32B-4C60-4690-9B07-FBCE7BD02159}"/>
                </a:ext>
              </a:extLst>
            </p:cNvPr>
            <p:cNvSpPr>
              <a:spLocks noChangeShapeType="1"/>
            </p:cNvSpPr>
            <p:nvPr/>
          </p:nvSpPr>
          <p:spPr bwMode="auto">
            <a:xfrm flipV="1">
              <a:off x="12043117" y="37841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235" name="Rectangle 22">
              <a:extLst>
                <a:ext uri="{FF2B5EF4-FFF2-40B4-BE49-F238E27FC236}">
                  <a16:creationId xmlns:a16="http://schemas.microsoft.com/office/drawing/2014/main" id="{777F5505-B704-4880-901E-F2066650DB59}"/>
                </a:ext>
              </a:extLst>
            </p:cNvPr>
            <p:cNvSpPr>
              <a:spLocks noChangeArrowheads="1"/>
            </p:cNvSpPr>
            <p:nvPr/>
          </p:nvSpPr>
          <p:spPr bwMode="auto">
            <a:xfrm>
              <a:off x="8845892" y="535574"/>
              <a:ext cx="4969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236" name="Rectangle 23">
              <a:extLst>
                <a:ext uri="{FF2B5EF4-FFF2-40B4-BE49-F238E27FC236}">
                  <a16:creationId xmlns:a16="http://schemas.microsoft.com/office/drawing/2014/main" id="{19D28C65-9A80-491B-B663-84C720867273}"/>
                </a:ext>
              </a:extLst>
            </p:cNvPr>
            <p:cNvSpPr>
              <a:spLocks noChangeArrowheads="1"/>
            </p:cNvSpPr>
            <p:nvPr/>
          </p:nvSpPr>
          <p:spPr bwMode="auto">
            <a:xfrm>
              <a:off x="9445967" y="535574"/>
              <a:ext cx="19877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237" name="Rectangle 24">
              <a:extLst>
                <a:ext uri="{FF2B5EF4-FFF2-40B4-BE49-F238E27FC236}">
                  <a16:creationId xmlns:a16="http://schemas.microsoft.com/office/drawing/2014/main" id="{D156A6E6-6E2C-4A86-9463-BA9233A6FE9D}"/>
                </a:ext>
              </a:extLst>
            </p:cNvPr>
            <p:cNvSpPr>
              <a:spLocks noChangeArrowheads="1"/>
            </p:cNvSpPr>
            <p:nvPr/>
          </p:nvSpPr>
          <p:spPr bwMode="auto">
            <a:xfrm>
              <a:off x="10080967" y="535574"/>
              <a:ext cx="19877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2000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238" name="Rectangle 25">
              <a:extLst>
                <a:ext uri="{FF2B5EF4-FFF2-40B4-BE49-F238E27FC236}">
                  <a16:creationId xmlns:a16="http://schemas.microsoft.com/office/drawing/2014/main" id="{8F75203F-B956-4A73-BA93-8DB6573C98D4}"/>
                </a:ext>
              </a:extLst>
            </p:cNvPr>
            <p:cNvSpPr>
              <a:spLocks noChangeArrowheads="1"/>
            </p:cNvSpPr>
            <p:nvPr/>
          </p:nvSpPr>
          <p:spPr bwMode="auto">
            <a:xfrm>
              <a:off x="10720729" y="535574"/>
              <a:ext cx="19877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3000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239" name="Rectangle 26">
              <a:extLst>
                <a:ext uri="{FF2B5EF4-FFF2-40B4-BE49-F238E27FC236}">
                  <a16:creationId xmlns:a16="http://schemas.microsoft.com/office/drawing/2014/main" id="{B008B129-A12B-401C-BCB9-7A067402E247}"/>
                </a:ext>
              </a:extLst>
            </p:cNvPr>
            <p:cNvSpPr>
              <a:spLocks noChangeArrowheads="1"/>
            </p:cNvSpPr>
            <p:nvPr/>
          </p:nvSpPr>
          <p:spPr bwMode="auto">
            <a:xfrm>
              <a:off x="11357317" y="535574"/>
              <a:ext cx="19877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4000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240" name="Rectangle 27">
              <a:extLst>
                <a:ext uri="{FF2B5EF4-FFF2-40B4-BE49-F238E27FC236}">
                  <a16:creationId xmlns:a16="http://schemas.microsoft.com/office/drawing/2014/main" id="{96D5786D-570F-4732-9973-CAD2880F3318}"/>
                </a:ext>
              </a:extLst>
            </p:cNvPr>
            <p:cNvSpPr>
              <a:spLocks noChangeArrowheads="1"/>
            </p:cNvSpPr>
            <p:nvPr/>
          </p:nvSpPr>
          <p:spPr bwMode="auto">
            <a:xfrm>
              <a:off x="11993904" y="535574"/>
              <a:ext cx="19877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5000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248" name="Line 31">
              <a:extLst>
                <a:ext uri="{FF2B5EF4-FFF2-40B4-BE49-F238E27FC236}">
                  <a16:creationId xmlns:a16="http://schemas.microsoft.com/office/drawing/2014/main" id="{13D54728-AFE1-41CD-8560-CA83EDEFD5C5}"/>
                </a:ext>
              </a:extLst>
            </p:cNvPr>
            <p:cNvSpPr>
              <a:spLocks noChangeShapeType="1"/>
            </p:cNvSpPr>
            <p:nvPr/>
          </p:nvSpPr>
          <p:spPr bwMode="auto">
            <a:xfrm>
              <a:off x="8860179" y="473661"/>
              <a:ext cx="3810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36" name="Freeform 43">
              <a:extLst>
                <a:ext uri="{FF2B5EF4-FFF2-40B4-BE49-F238E27FC236}">
                  <a16:creationId xmlns:a16="http://schemas.microsoft.com/office/drawing/2014/main" id="{88E5BBD4-CA78-4D0E-A20A-C6EA4E804666}"/>
                </a:ext>
              </a:extLst>
            </p:cNvPr>
            <p:cNvSpPr>
              <a:spLocks/>
            </p:cNvSpPr>
            <p:nvPr/>
          </p:nvSpPr>
          <p:spPr bwMode="auto">
            <a:xfrm>
              <a:off x="8850654" y="56932"/>
              <a:ext cx="3211512" cy="323034"/>
            </a:xfrm>
            <a:custGeom>
              <a:avLst/>
              <a:gdLst>
                <a:gd name="T0" fmla="*/ 32 w 2023"/>
                <a:gd name="T1" fmla="*/ 94 h 271"/>
                <a:gd name="T2" fmla="*/ 63 w 2023"/>
                <a:gd name="T3" fmla="*/ 194 h 271"/>
                <a:gd name="T4" fmla="*/ 95 w 2023"/>
                <a:gd name="T5" fmla="*/ 154 h 271"/>
                <a:gd name="T6" fmla="*/ 127 w 2023"/>
                <a:gd name="T7" fmla="*/ 183 h 271"/>
                <a:gd name="T8" fmla="*/ 158 w 2023"/>
                <a:gd name="T9" fmla="*/ 85 h 271"/>
                <a:gd name="T10" fmla="*/ 190 w 2023"/>
                <a:gd name="T11" fmla="*/ 193 h 271"/>
                <a:gd name="T12" fmla="*/ 222 w 2023"/>
                <a:gd name="T13" fmla="*/ 167 h 271"/>
                <a:gd name="T14" fmla="*/ 253 w 2023"/>
                <a:gd name="T15" fmla="*/ 142 h 271"/>
                <a:gd name="T16" fmla="*/ 285 w 2023"/>
                <a:gd name="T17" fmla="*/ 180 h 271"/>
                <a:gd name="T18" fmla="*/ 317 w 2023"/>
                <a:gd name="T19" fmla="*/ 229 h 271"/>
                <a:gd name="T20" fmla="*/ 348 w 2023"/>
                <a:gd name="T21" fmla="*/ 104 h 271"/>
                <a:gd name="T22" fmla="*/ 380 w 2023"/>
                <a:gd name="T23" fmla="*/ 182 h 271"/>
                <a:gd name="T24" fmla="*/ 412 w 2023"/>
                <a:gd name="T25" fmla="*/ 137 h 271"/>
                <a:gd name="T26" fmla="*/ 444 w 2023"/>
                <a:gd name="T27" fmla="*/ 159 h 271"/>
                <a:gd name="T28" fmla="*/ 475 w 2023"/>
                <a:gd name="T29" fmla="*/ 191 h 271"/>
                <a:gd name="T30" fmla="*/ 507 w 2023"/>
                <a:gd name="T31" fmla="*/ 218 h 271"/>
                <a:gd name="T32" fmla="*/ 538 w 2023"/>
                <a:gd name="T33" fmla="*/ 206 h 271"/>
                <a:gd name="T34" fmla="*/ 570 w 2023"/>
                <a:gd name="T35" fmla="*/ 141 h 271"/>
                <a:gd name="T36" fmla="*/ 602 w 2023"/>
                <a:gd name="T37" fmla="*/ 141 h 271"/>
                <a:gd name="T38" fmla="*/ 634 w 2023"/>
                <a:gd name="T39" fmla="*/ 155 h 271"/>
                <a:gd name="T40" fmla="*/ 665 w 2023"/>
                <a:gd name="T41" fmla="*/ 90 h 271"/>
                <a:gd name="T42" fmla="*/ 697 w 2023"/>
                <a:gd name="T43" fmla="*/ 138 h 271"/>
                <a:gd name="T44" fmla="*/ 729 w 2023"/>
                <a:gd name="T45" fmla="*/ 163 h 271"/>
                <a:gd name="T46" fmla="*/ 760 w 2023"/>
                <a:gd name="T47" fmla="*/ 152 h 271"/>
                <a:gd name="T48" fmla="*/ 792 w 2023"/>
                <a:gd name="T49" fmla="*/ 94 h 271"/>
                <a:gd name="T50" fmla="*/ 824 w 2023"/>
                <a:gd name="T51" fmla="*/ 157 h 271"/>
                <a:gd name="T52" fmla="*/ 855 w 2023"/>
                <a:gd name="T53" fmla="*/ 152 h 271"/>
                <a:gd name="T54" fmla="*/ 887 w 2023"/>
                <a:gd name="T55" fmla="*/ 95 h 271"/>
                <a:gd name="T56" fmla="*/ 919 w 2023"/>
                <a:gd name="T57" fmla="*/ 140 h 271"/>
                <a:gd name="T58" fmla="*/ 950 w 2023"/>
                <a:gd name="T59" fmla="*/ 135 h 271"/>
                <a:gd name="T60" fmla="*/ 982 w 2023"/>
                <a:gd name="T61" fmla="*/ 135 h 271"/>
                <a:gd name="T62" fmla="*/ 1014 w 2023"/>
                <a:gd name="T63" fmla="*/ 182 h 271"/>
                <a:gd name="T64" fmla="*/ 1045 w 2023"/>
                <a:gd name="T65" fmla="*/ 154 h 271"/>
                <a:gd name="T66" fmla="*/ 1077 w 2023"/>
                <a:gd name="T67" fmla="*/ 148 h 271"/>
                <a:gd name="T68" fmla="*/ 1109 w 2023"/>
                <a:gd name="T69" fmla="*/ 167 h 271"/>
                <a:gd name="T70" fmla="*/ 1140 w 2023"/>
                <a:gd name="T71" fmla="*/ 147 h 271"/>
                <a:gd name="T72" fmla="*/ 1172 w 2023"/>
                <a:gd name="T73" fmla="*/ 104 h 271"/>
                <a:gd name="T74" fmla="*/ 1204 w 2023"/>
                <a:gd name="T75" fmla="*/ 111 h 271"/>
                <a:gd name="T76" fmla="*/ 1235 w 2023"/>
                <a:gd name="T77" fmla="*/ 164 h 271"/>
                <a:gd name="T78" fmla="*/ 1267 w 2023"/>
                <a:gd name="T79" fmla="*/ 113 h 271"/>
                <a:gd name="T80" fmla="*/ 1299 w 2023"/>
                <a:gd name="T81" fmla="*/ 165 h 271"/>
                <a:gd name="T82" fmla="*/ 1331 w 2023"/>
                <a:gd name="T83" fmla="*/ 120 h 271"/>
                <a:gd name="T84" fmla="*/ 1362 w 2023"/>
                <a:gd name="T85" fmla="*/ 98 h 271"/>
                <a:gd name="T86" fmla="*/ 1394 w 2023"/>
                <a:gd name="T87" fmla="*/ 24 h 271"/>
                <a:gd name="T88" fmla="*/ 1426 w 2023"/>
                <a:gd name="T89" fmla="*/ 138 h 271"/>
                <a:gd name="T90" fmla="*/ 1457 w 2023"/>
                <a:gd name="T91" fmla="*/ 128 h 271"/>
                <a:gd name="T92" fmla="*/ 1489 w 2023"/>
                <a:gd name="T93" fmla="*/ 100 h 271"/>
                <a:gd name="T94" fmla="*/ 1521 w 2023"/>
                <a:gd name="T95" fmla="*/ 146 h 271"/>
                <a:gd name="T96" fmla="*/ 1552 w 2023"/>
                <a:gd name="T97" fmla="*/ 127 h 271"/>
                <a:gd name="T98" fmla="*/ 1584 w 2023"/>
                <a:gd name="T99" fmla="*/ 158 h 271"/>
                <a:gd name="T100" fmla="*/ 1616 w 2023"/>
                <a:gd name="T101" fmla="*/ 195 h 271"/>
                <a:gd name="T102" fmla="*/ 1647 w 2023"/>
                <a:gd name="T103" fmla="*/ 139 h 271"/>
                <a:gd name="T104" fmla="*/ 1679 w 2023"/>
                <a:gd name="T105" fmla="*/ 169 h 271"/>
                <a:gd name="T106" fmla="*/ 1711 w 2023"/>
                <a:gd name="T107" fmla="*/ 192 h 271"/>
                <a:gd name="T108" fmla="*/ 1742 w 2023"/>
                <a:gd name="T109" fmla="*/ 126 h 271"/>
                <a:gd name="T110" fmla="*/ 1774 w 2023"/>
                <a:gd name="T111" fmla="*/ 162 h 271"/>
                <a:gd name="T112" fmla="*/ 1806 w 2023"/>
                <a:gd name="T113" fmla="*/ 193 h 271"/>
                <a:gd name="T114" fmla="*/ 1837 w 2023"/>
                <a:gd name="T115" fmla="*/ 140 h 271"/>
                <a:gd name="T116" fmla="*/ 1869 w 2023"/>
                <a:gd name="T117" fmla="*/ 180 h 271"/>
                <a:gd name="T118" fmla="*/ 1901 w 2023"/>
                <a:gd name="T119" fmla="*/ 162 h 271"/>
                <a:gd name="T120" fmla="*/ 1932 w 2023"/>
                <a:gd name="T121" fmla="*/ 218 h 271"/>
                <a:gd name="T122" fmla="*/ 1964 w 2023"/>
                <a:gd name="T123" fmla="*/ 153 h 271"/>
                <a:gd name="T124" fmla="*/ 1996 w 2023"/>
                <a:gd name="T125" fmla="*/ 17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3" h="271">
                  <a:moveTo>
                    <a:pt x="0" y="267"/>
                  </a:moveTo>
                  <a:lnTo>
                    <a:pt x="1" y="218"/>
                  </a:lnTo>
                  <a:lnTo>
                    <a:pt x="1" y="196"/>
                  </a:lnTo>
                  <a:lnTo>
                    <a:pt x="2" y="204"/>
                  </a:lnTo>
                  <a:lnTo>
                    <a:pt x="2" y="191"/>
                  </a:lnTo>
                  <a:lnTo>
                    <a:pt x="2" y="171"/>
                  </a:lnTo>
                  <a:lnTo>
                    <a:pt x="3" y="173"/>
                  </a:lnTo>
                  <a:lnTo>
                    <a:pt x="3" y="154"/>
                  </a:lnTo>
                  <a:lnTo>
                    <a:pt x="4" y="108"/>
                  </a:lnTo>
                  <a:lnTo>
                    <a:pt x="4" y="89"/>
                  </a:lnTo>
                  <a:lnTo>
                    <a:pt x="4" y="89"/>
                  </a:lnTo>
                  <a:lnTo>
                    <a:pt x="5" y="84"/>
                  </a:lnTo>
                  <a:lnTo>
                    <a:pt x="5" y="110"/>
                  </a:lnTo>
                  <a:lnTo>
                    <a:pt x="6" y="109"/>
                  </a:lnTo>
                  <a:lnTo>
                    <a:pt x="6" y="105"/>
                  </a:lnTo>
                  <a:lnTo>
                    <a:pt x="6" y="92"/>
                  </a:lnTo>
                  <a:lnTo>
                    <a:pt x="7" y="102"/>
                  </a:lnTo>
                  <a:lnTo>
                    <a:pt x="7" y="104"/>
                  </a:lnTo>
                  <a:lnTo>
                    <a:pt x="8" y="93"/>
                  </a:lnTo>
                  <a:lnTo>
                    <a:pt x="8" y="80"/>
                  </a:lnTo>
                  <a:lnTo>
                    <a:pt x="8" y="85"/>
                  </a:lnTo>
                  <a:lnTo>
                    <a:pt x="9" y="92"/>
                  </a:lnTo>
                  <a:lnTo>
                    <a:pt x="9" y="88"/>
                  </a:lnTo>
                  <a:lnTo>
                    <a:pt x="10" y="95"/>
                  </a:lnTo>
                  <a:lnTo>
                    <a:pt x="10" y="104"/>
                  </a:lnTo>
                  <a:lnTo>
                    <a:pt x="10" y="108"/>
                  </a:lnTo>
                  <a:lnTo>
                    <a:pt x="11" y="104"/>
                  </a:lnTo>
                  <a:lnTo>
                    <a:pt x="11" y="93"/>
                  </a:lnTo>
                  <a:lnTo>
                    <a:pt x="12" y="81"/>
                  </a:lnTo>
                  <a:lnTo>
                    <a:pt x="12" y="97"/>
                  </a:lnTo>
                  <a:lnTo>
                    <a:pt x="12" y="100"/>
                  </a:lnTo>
                  <a:lnTo>
                    <a:pt x="13" y="81"/>
                  </a:lnTo>
                  <a:lnTo>
                    <a:pt x="13" y="87"/>
                  </a:lnTo>
                  <a:lnTo>
                    <a:pt x="14" y="91"/>
                  </a:lnTo>
                  <a:lnTo>
                    <a:pt x="14" y="79"/>
                  </a:lnTo>
                  <a:lnTo>
                    <a:pt x="14" y="101"/>
                  </a:lnTo>
                  <a:lnTo>
                    <a:pt x="15" y="103"/>
                  </a:lnTo>
                  <a:lnTo>
                    <a:pt x="15" y="113"/>
                  </a:lnTo>
                  <a:lnTo>
                    <a:pt x="16" y="104"/>
                  </a:lnTo>
                  <a:lnTo>
                    <a:pt x="16" y="105"/>
                  </a:lnTo>
                  <a:lnTo>
                    <a:pt x="16" y="90"/>
                  </a:lnTo>
                  <a:lnTo>
                    <a:pt x="17" y="104"/>
                  </a:lnTo>
                  <a:lnTo>
                    <a:pt x="17" y="111"/>
                  </a:lnTo>
                  <a:lnTo>
                    <a:pt x="18" y="95"/>
                  </a:lnTo>
                  <a:lnTo>
                    <a:pt x="18" y="79"/>
                  </a:lnTo>
                  <a:lnTo>
                    <a:pt x="18" y="78"/>
                  </a:lnTo>
                  <a:lnTo>
                    <a:pt x="19" y="73"/>
                  </a:lnTo>
                  <a:lnTo>
                    <a:pt x="19" y="78"/>
                  </a:lnTo>
                  <a:lnTo>
                    <a:pt x="20" y="78"/>
                  </a:lnTo>
                  <a:lnTo>
                    <a:pt x="20" y="100"/>
                  </a:lnTo>
                  <a:lnTo>
                    <a:pt x="20" y="104"/>
                  </a:lnTo>
                  <a:lnTo>
                    <a:pt x="21" y="108"/>
                  </a:lnTo>
                  <a:lnTo>
                    <a:pt x="21" y="104"/>
                  </a:lnTo>
                  <a:lnTo>
                    <a:pt x="22" y="110"/>
                  </a:lnTo>
                  <a:lnTo>
                    <a:pt x="22" y="111"/>
                  </a:lnTo>
                  <a:lnTo>
                    <a:pt x="22" y="103"/>
                  </a:lnTo>
                  <a:lnTo>
                    <a:pt x="23" y="92"/>
                  </a:lnTo>
                  <a:lnTo>
                    <a:pt x="23" y="94"/>
                  </a:lnTo>
                  <a:lnTo>
                    <a:pt x="24" y="86"/>
                  </a:lnTo>
                  <a:lnTo>
                    <a:pt x="24" y="98"/>
                  </a:lnTo>
                  <a:lnTo>
                    <a:pt x="24" y="148"/>
                  </a:lnTo>
                  <a:lnTo>
                    <a:pt x="25" y="175"/>
                  </a:lnTo>
                  <a:lnTo>
                    <a:pt x="25" y="139"/>
                  </a:lnTo>
                  <a:lnTo>
                    <a:pt x="26" y="121"/>
                  </a:lnTo>
                  <a:lnTo>
                    <a:pt x="26" y="138"/>
                  </a:lnTo>
                  <a:lnTo>
                    <a:pt x="26" y="141"/>
                  </a:lnTo>
                  <a:lnTo>
                    <a:pt x="27" y="138"/>
                  </a:lnTo>
                  <a:lnTo>
                    <a:pt x="27" y="144"/>
                  </a:lnTo>
                  <a:lnTo>
                    <a:pt x="28" y="150"/>
                  </a:lnTo>
                  <a:lnTo>
                    <a:pt x="28" y="141"/>
                  </a:lnTo>
                  <a:lnTo>
                    <a:pt x="28" y="146"/>
                  </a:lnTo>
                  <a:lnTo>
                    <a:pt x="29" y="143"/>
                  </a:lnTo>
                  <a:lnTo>
                    <a:pt x="29" y="133"/>
                  </a:lnTo>
                  <a:lnTo>
                    <a:pt x="30" y="142"/>
                  </a:lnTo>
                  <a:lnTo>
                    <a:pt x="30" y="120"/>
                  </a:lnTo>
                  <a:lnTo>
                    <a:pt x="30" y="103"/>
                  </a:lnTo>
                  <a:lnTo>
                    <a:pt x="31" y="103"/>
                  </a:lnTo>
                  <a:lnTo>
                    <a:pt x="31" y="110"/>
                  </a:lnTo>
                  <a:lnTo>
                    <a:pt x="32" y="94"/>
                  </a:lnTo>
                  <a:lnTo>
                    <a:pt x="32" y="37"/>
                  </a:lnTo>
                  <a:lnTo>
                    <a:pt x="32" y="52"/>
                  </a:lnTo>
                  <a:lnTo>
                    <a:pt x="33" y="42"/>
                  </a:lnTo>
                  <a:lnTo>
                    <a:pt x="33" y="28"/>
                  </a:lnTo>
                  <a:lnTo>
                    <a:pt x="34" y="37"/>
                  </a:lnTo>
                  <a:lnTo>
                    <a:pt x="34" y="35"/>
                  </a:lnTo>
                  <a:lnTo>
                    <a:pt x="34" y="54"/>
                  </a:lnTo>
                  <a:lnTo>
                    <a:pt x="35" y="124"/>
                  </a:lnTo>
                  <a:lnTo>
                    <a:pt x="35" y="159"/>
                  </a:lnTo>
                  <a:lnTo>
                    <a:pt x="36" y="162"/>
                  </a:lnTo>
                  <a:lnTo>
                    <a:pt x="36" y="135"/>
                  </a:lnTo>
                  <a:lnTo>
                    <a:pt x="36" y="153"/>
                  </a:lnTo>
                  <a:lnTo>
                    <a:pt x="37" y="142"/>
                  </a:lnTo>
                  <a:lnTo>
                    <a:pt x="37" y="102"/>
                  </a:lnTo>
                  <a:lnTo>
                    <a:pt x="38" y="60"/>
                  </a:lnTo>
                  <a:lnTo>
                    <a:pt x="38" y="40"/>
                  </a:lnTo>
                  <a:lnTo>
                    <a:pt x="39" y="49"/>
                  </a:lnTo>
                  <a:lnTo>
                    <a:pt x="39" y="24"/>
                  </a:lnTo>
                  <a:lnTo>
                    <a:pt x="39" y="47"/>
                  </a:lnTo>
                  <a:lnTo>
                    <a:pt x="40" y="73"/>
                  </a:lnTo>
                  <a:lnTo>
                    <a:pt x="40" y="136"/>
                  </a:lnTo>
                  <a:lnTo>
                    <a:pt x="41" y="131"/>
                  </a:lnTo>
                  <a:lnTo>
                    <a:pt x="41" y="122"/>
                  </a:lnTo>
                  <a:lnTo>
                    <a:pt x="41" y="127"/>
                  </a:lnTo>
                  <a:lnTo>
                    <a:pt x="42" y="136"/>
                  </a:lnTo>
                  <a:lnTo>
                    <a:pt x="42" y="124"/>
                  </a:lnTo>
                  <a:lnTo>
                    <a:pt x="42" y="118"/>
                  </a:lnTo>
                  <a:lnTo>
                    <a:pt x="43" y="194"/>
                  </a:lnTo>
                  <a:lnTo>
                    <a:pt x="43" y="237"/>
                  </a:lnTo>
                  <a:lnTo>
                    <a:pt x="44" y="249"/>
                  </a:lnTo>
                  <a:lnTo>
                    <a:pt x="44" y="236"/>
                  </a:lnTo>
                  <a:lnTo>
                    <a:pt x="44" y="234"/>
                  </a:lnTo>
                  <a:lnTo>
                    <a:pt x="45" y="204"/>
                  </a:lnTo>
                  <a:lnTo>
                    <a:pt x="45" y="209"/>
                  </a:lnTo>
                  <a:lnTo>
                    <a:pt x="46" y="233"/>
                  </a:lnTo>
                  <a:lnTo>
                    <a:pt x="46" y="232"/>
                  </a:lnTo>
                  <a:lnTo>
                    <a:pt x="46" y="212"/>
                  </a:lnTo>
                  <a:lnTo>
                    <a:pt x="47" y="211"/>
                  </a:lnTo>
                  <a:lnTo>
                    <a:pt x="47" y="192"/>
                  </a:lnTo>
                  <a:lnTo>
                    <a:pt x="48" y="208"/>
                  </a:lnTo>
                  <a:lnTo>
                    <a:pt x="48" y="239"/>
                  </a:lnTo>
                  <a:lnTo>
                    <a:pt x="48" y="219"/>
                  </a:lnTo>
                  <a:lnTo>
                    <a:pt x="49" y="198"/>
                  </a:lnTo>
                  <a:lnTo>
                    <a:pt x="49" y="210"/>
                  </a:lnTo>
                  <a:lnTo>
                    <a:pt x="50" y="178"/>
                  </a:lnTo>
                  <a:lnTo>
                    <a:pt x="50" y="166"/>
                  </a:lnTo>
                  <a:lnTo>
                    <a:pt x="51" y="203"/>
                  </a:lnTo>
                  <a:lnTo>
                    <a:pt x="51" y="193"/>
                  </a:lnTo>
                  <a:lnTo>
                    <a:pt x="51" y="173"/>
                  </a:lnTo>
                  <a:lnTo>
                    <a:pt x="52" y="134"/>
                  </a:lnTo>
                  <a:lnTo>
                    <a:pt x="52" y="116"/>
                  </a:lnTo>
                  <a:lnTo>
                    <a:pt x="53" y="99"/>
                  </a:lnTo>
                  <a:lnTo>
                    <a:pt x="53" y="82"/>
                  </a:lnTo>
                  <a:lnTo>
                    <a:pt x="53" y="78"/>
                  </a:lnTo>
                  <a:lnTo>
                    <a:pt x="54" y="79"/>
                  </a:lnTo>
                  <a:lnTo>
                    <a:pt x="54" y="88"/>
                  </a:lnTo>
                  <a:lnTo>
                    <a:pt x="55" y="120"/>
                  </a:lnTo>
                  <a:lnTo>
                    <a:pt x="55" y="167"/>
                  </a:lnTo>
                  <a:lnTo>
                    <a:pt x="55" y="179"/>
                  </a:lnTo>
                  <a:lnTo>
                    <a:pt x="56" y="164"/>
                  </a:lnTo>
                  <a:lnTo>
                    <a:pt x="56" y="171"/>
                  </a:lnTo>
                  <a:lnTo>
                    <a:pt x="56" y="160"/>
                  </a:lnTo>
                  <a:lnTo>
                    <a:pt x="57" y="140"/>
                  </a:lnTo>
                  <a:lnTo>
                    <a:pt x="57" y="115"/>
                  </a:lnTo>
                  <a:lnTo>
                    <a:pt x="58" y="88"/>
                  </a:lnTo>
                  <a:lnTo>
                    <a:pt x="58" y="72"/>
                  </a:lnTo>
                  <a:lnTo>
                    <a:pt x="58" y="86"/>
                  </a:lnTo>
                  <a:lnTo>
                    <a:pt x="59" y="102"/>
                  </a:lnTo>
                  <a:lnTo>
                    <a:pt x="59" y="113"/>
                  </a:lnTo>
                  <a:lnTo>
                    <a:pt x="60" y="157"/>
                  </a:lnTo>
                  <a:lnTo>
                    <a:pt x="60" y="190"/>
                  </a:lnTo>
                  <a:lnTo>
                    <a:pt x="61" y="198"/>
                  </a:lnTo>
                  <a:lnTo>
                    <a:pt x="61" y="186"/>
                  </a:lnTo>
                  <a:lnTo>
                    <a:pt x="61" y="172"/>
                  </a:lnTo>
                  <a:lnTo>
                    <a:pt x="62" y="155"/>
                  </a:lnTo>
                  <a:lnTo>
                    <a:pt x="62" y="167"/>
                  </a:lnTo>
                  <a:lnTo>
                    <a:pt x="63" y="172"/>
                  </a:lnTo>
                  <a:lnTo>
                    <a:pt x="63" y="184"/>
                  </a:lnTo>
                  <a:lnTo>
                    <a:pt x="63" y="194"/>
                  </a:lnTo>
                  <a:lnTo>
                    <a:pt x="64" y="193"/>
                  </a:lnTo>
                  <a:lnTo>
                    <a:pt x="64" y="191"/>
                  </a:lnTo>
                  <a:lnTo>
                    <a:pt x="65" y="183"/>
                  </a:lnTo>
                  <a:lnTo>
                    <a:pt x="65" y="181"/>
                  </a:lnTo>
                  <a:lnTo>
                    <a:pt x="65" y="186"/>
                  </a:lnTo>
                  <a:lnTo>
                    <a:pt x="66" y="189"/>
                  </a:lnTo>
                  <a:lnTo>
                    <a:pt x="66" y="206"/>
                  </a:lnTo>
                  <a:lnTo>
                    <a:pt x="67" y="204"/>
                  </a:lnTo>
                  <a:lnTo>
                    <a:pt x="67" y="193"/>
                  </a:lnTo>
                  <a:lnTo>
                    <a:pt x="67" y="180"/>
                  </a:lnTo>
                  <a:lnTo>
                    <a:pt x="68" y="179"/>
                  </a:lnTo>
                  <a:lnTo>
                    <a:pt x="68" y="176"/>
                  </a:lnTo>
                  <a:lnTo>
                    <a:pt x="69" y="200"/>
                  </a:lnTo>
                  <a:lnTo>
                    <a:pt x="69" y="200"/>
                  </a:lnTo>
                  <a:lnTo>
                    <a:pt x="69" y="184"/>
                  </a:lnTo>
                  <a:lnTo>
                    <a:pt x="70" y="173"/>
                  </a:lnTo>
                  <a:lnTo>
                    <a:pt x="70" y="157"/>
                  </a:lnTo>
                  <a:lnTo>
                    <a:pt x="70" y="157"/>
                  </a:lnTo>
                  <a:lnTo>
                    <a:pt x="71" y="177"/>
                  </a:lnTo>
                  <a:lnTo>
                    <a:pt x="71" y="187"/>
                  </a:lnTo>
                  <a:lnTo>
                    <a:pt x="72" y="176"/>
                  </a:lnTo>
                  <a:lnTo>
                    <a:pt x="72" y="175"/>
                  </a:lnTo>
                  <a:lnTo>
                    <a:pt x="73" y="164"/>
                  </a:lnTo>
                  <a:lnTo>
                    <a:pt x="73" y="153"/>
                  </a:lnTo>
                  <a:lnTo>
                    <a:pt x="73" y="183"/>
                  </a:lnTo>
                  <a:lnTo>
                    <a:pt x="74" y="196"/>
                  </a:lnTo>
                  <a:lnTo>
                    <a:pt x="74" y="173"/>
                  </a:lnTo>
                  <a:lnTo>
                    <a:pt x="75" y="162"/>
                  </a:lnTo>
                  <a:lnTo>
                    <a:pt x="75" y="152"/>
                  </a:lnTo>
                  <a:lnTo>
                    <a:pt x="75" y="170"/>
                  </a:lnTo>
                  <a:lnTo>
                    <a:pt x="76" y="154"/>
                  </a:lnTo>
                  <a:lnTo>
                    <a:pt x="76" y="147"/>
                  </a:lnTo>
                  <a:lnTo>
                    <a:pt x="77" y="153"/>
                  </a:lnTo>
                  <a:lnTo>
                    <a:pt x="77" y="131"/>
                  </a:lnTo>
                  <a:lnTo>
                    <a:pt x="77" y="125"/>
                  </a:lnTo>
                  <a:lnTo>
                    <a:pt x="78" y="153"/>
                  </a:lnTo>
                  <a:lnTo>
                    <a:pt x="78" y="135"/>
                  </a:lnTo>
                  <a:lnTo>
                    <a:pt x="79" y="136"/>
                  </a:lnTo>
                  <a:lnTo>
                    <a:pt x="79" y="160"/>
                  </a:lnTo>
                  <a:lnTo>
                    <a:pt x="79" y="153"/>
                  </a:lnTo>
                  <a:lnTo>
                    <a:pt x="80" y="162"/>
                  </a:lnTo>
                  <a:lnTo>
                    <a:pt x="80" y="197"/>
                  </a:lnTo>
                  <a:lnTo>
                    <a:pt x="81" y="183"/>
                  </a:lnTo>
                  <a:lnTo>
                    <a:pt x="81" y="169"/>
                  </a:lnTo>
                  <a:lnTo>
                    <a:pt x="81" y="174"/>
                  </a:lnTo>
                  <a:lnTo>
                    <a:pt x="82" y="170"/>
                  </a:lnTo>
                  <a:lnTo>
                    <a:pt x="82" y="162"/>
                  </a:lnTo>
                  <a:lnTo>
                    <a:pt x="83" y="173"/>
                  </a:lnTo>
                  <a:lnTo>
                    <a:pt x="83" y="160"/>
                  </a:lnTo>
                  <a:lnTo>
                    <a:pt x="83" y="147"/>
                  </a:lnTo>
                  <a:lnTo>
                    <a:pt x="84" y="141"/>
                  </a:lnTo>
                  <a:lnTo>
                    <a:pt x="84" y="127"/>
                  </a:lnTo>
                  <a:lnTo>
                    <a:pt x="85" y="151"/>
                  </a:lnTo>
                  <a:lnTo>
                    <a:pt x="85" y="157"/>
                  </a:lnTo>
                  <a:lnTo>
                    <a:pt x="85" y="154"/>
                  </a:lnTo>
                  <a:lnTo>
                    <a:pt x="86" y="156"/>
                  </a:lnTo>
                  <a:lnTo>
                    <a:pt x="86" y="147"/>
                  </a:lnTo>
                  <a:lnTo>
                    <a:pt x="87" y="135"/>
                  </a:lnTo>
                  <a:lnTo>
                    <a:pt x="87" y="136"/>
                  </a:lnTo>
                  <a:lnTo>
                    <a:pt x="87" y="137"/>
                  </a:lnTo>
                  <a:lnTo>
                    <a:pt x="88" y="133"/>
                  </a:lnTo>
                  <a:lnTo>
                    <a:pt x="88" y="128"/>
                  </a:lnTo>
                  <a:lnTo>
                    <a:pt x="89" y="104"/>
                  </a:lnTo>
                  <a:lnTo>
                    <a:pt x="89" y="123"/>
                  </a:lnTo>
                  <a:lnTo>
                    <a:pt x="89" y="111"/>
                  </a:lnTo>
                  <a:lnTo>
                    <a:pt x="90" y="114"/>
                  </a:lnTo>
                  <a:lnTo>
                    <a:pt x="90" y="163"/>
                  </a:lnTo>
                  <a:lnTo>
                    <a:pt x="91" y="199"/>
                  </a:lnTo>
                  <a:lnTo>
                    <a:pt x="91" y="210"/>
                  </a:lnTo>
                  <a:lnTo>
                    <a:pt x="91" y="206"/>
                  </a:lnTo>
                  <a:lnTo>
                    <a:pt x="92" y="209"/>
                  </a:lnTo>
                  <a:lnTo>
                    <a:pt x="92" y="178"/>
                  </a:lnTo>
                  <a:lnTo>
                    <a:pt x="93" y="173"/>
                  </a:lnTo>
                  <a:lnTo>
                    <a:pt x="93" y="161"/>
                  </a:lnTo>
                  <a:lnTo>
                    <a:pt x="93" y="147"/>
                  </a:lnTo>
                  <a:lnTo>
                    <a:pt x="94" y="136"/>
                  </a:lnTo>
                  <a:lnTo>
                    <a:pt x="94" y="142"/>
                  </a:lnTo>
                  <a:lnTo>
                    <a:pt x="95" y="153"/>
                  </a:lnTo>
                  <a:lnTo>
                    <a:pt x="95" y="154"/>
                  </a:lnTo>
                  <a:lnTo>
                    <a:pt x="95" y="157"/>
                  </a:lnTo>
                  <a:lnTo>
                    <a:pt x="96" y="159"/>
                  </a:lnTo>
                  <a:lnTo>
                    <a:pt x="96" y="152"/>
                  </a:lnTo>
                  <a:lnTo>
                    <a:pt x="97" y="118"/>
                  </a:lnTo>
                  <a:lnTo>
                    <a:pt x="97" y="118"/>
                  </a:lnTo>
                  <a:lnTo>
                    <a:pt x="97" y="123"/>
                  </a:lnTo>
                  <a:lnTo>
                    <a:pt x="98" y="104"/>
                  </a:lnTo>
                  <a:lnTo>
                    <a:pt x="98" y="127"/>
                  </a:lnTo>
                  <a:lnTo>
                    <a:pt x="99" y="133"/>
                  </a:lnTo>
                  <a:lnTo>
                    <a:pt x="99" y="123"/>
                  </a:lnTo>
                  <a:lnTo>
                    <a:pt x="99" y="134"/>
                  </a:lnTo>
                  <a:lnTo>
                    <a:pt x="100" y="158"/>
                  </a:lnTo>
                  <a:lnTo>
                    <a:pt x="100" y="159"/>
                  </a:lnTo>
                  <a:lnTo>
                    <a:pt x="101" y="194"/>
                  </a:lnTo>
                  <a:lnTo>
                    <a:pt x="101" y="204"/>
                  </a:lnTo>
                  <a:lnTo>
                    <a:pt x="101" y="185"/>
                  </a:lnTo>
                  <a:lnTo>
                    <a:pt x="102" y="189"/>
                  </a:lnTo>
                  <a:lnTo>
                    <a:pt x="102" y="174"/>
                  </a:lnTo>
                  <a:lnTo>
                    <a:pt x="103" y="143"/>
                  </a:lnTo>
                  <a:lnTo>
                    <a:pt x="103" y="141"/>
                  </a:lnTo>
                  <a:lnTo>
                    <a:pt x="103" y="125"/>
                  </a:lnTo>
                  <a:lnTo>
                    <a:pt x="104" y="117"/>
                  </a:lnTo>
                  <a:lnTo>
                    <a:pt x="104" y="131"/>
                  </a:lnTo>
                  <a:lnTo>
                    <a:pt x="105" y="141"/>
                  </a:lnTo>
                  <a:lnTo>
                    <a:pt x="105" y="130"/>
                  </a:lnTo>
                  <a:lnTo>
                    <a:pt x="105" y="134"/>
                  </a:lnTo>
                  <a:lnTo>
                    <a:pt x="106" y="152"/>
                  </a:lnTo>
                  <a:lnTo>
                    <a:pt x="106" y="153"/>
                  </a:lnTo>
                  <a:lnTo>
                    <a:pt x="107" y="151"/>
                  </a:lnTo>
                  <a:lnTo>
                    <a:pt x="107" y="148"/>
                  </a:lnTo>
                  <a:lnTo>
                    <a:pt x="107" y="134"/>
                  </a:lnTo>
                  <a:lnTo>
                    <a:pt x="108" y="136"/>
                  </a:lnTo>
                  <a:lnTo>
                    <a:pt x="108" y="146"/>
                  </a:lnTo>
                  <a:lnTo>
                    <a:pt x="109" y="149"/>
                  </a:lnTo>
                  <a:lnTo>
                    <a:pt x="109" y="159"/>
                  </a:lnTo>
                  <a:lnTo>
                    <a:pt x="109" y="176"/>
                  </a:lnTo>
                  <a:lnTo>
                    <a:pt x="110" y="204"/>
                  </a:lnTo>
                  <a:lnTo>
                    <a:pt x="110" y="232"/>
                  </a:lnTo>
                  <a:lnTo>
                    <a:pt x="111" y="191"/>
                  </a:lnTo>
                  <a:lnTo>
                    <a:pt x="111" y="195"/>
                  </a:lnTo>
                  <a:lnTo>
                    <a:pt x="112" y="177"/>
                  </a:lnTo>
                  <a:lnTo>
                    <a:pt x="112" y="171"/>
                  </a:lnTo>
                  <a:lnTo>
                    <a:pt x="112" y="185"/>
                  </a:lnTo>
                  <a:lnTo>
                    <a:pt x="113" y="172"/>
                  </a:lnTo>
                  <a:lnTo>
                    <a:pt x="113" y="166"/>
                  </a:lnTo>
                  <a:lnTo>
                    <a:pt x="113" y="161"/>
                  </a:lnTo>
                  <a:lnTo>
                    <a:pt x="114" y="140"/>
                  </a:lnTo>
                  <a:lnTo>
                    <a:pt x="114" y="146"/>
                  </a:lnTo>
                  <a:lnTo>
                    <a:pt x="115" y="171"/>
                  </a:lnTo>
                  <a:lnTo>
                    <a:pt x="115" y="190"/>
                  </a:lnTo>
                  <a:lnTo>
                    <a:pt x="115" y="178"/>
                  </a:lnTo>
                  <a:lnTo>
                    <a:pt x="116" y="179"/>
                  </a:lnTo>
                  <a:lnTo>
                    <a:pt x="116" y="189"/>
                  </a:lnTo>
                  <a:lnTo>
                    <a:pt x="117" y="173"/>
                  </a:lnTo>
                  <a:lnTo>
                    <a:pt x="117" y="155"/>
                  </a:lnTo>
                  <a:lnTo>
                    <a:pt x="117" y="133"/>
                  </a:lnTo>
                  <a:lnTo>
                    <a:pt x="118" y="128"/>
                  </a:lnTo>
                  <a:lnTo>
                    <a:pt x="118" y="108"/>
                  </a:lnTo>
                  <a:lnTo>
                    <a:pt x="119" y="161"/>
                  </a:lnTo>
                  <a:lnTo>
                    <a:pt x="119" y="154"/>
                  </a:lnTo>
                  <a:lnTo>
                    <a:pt x="119" y="149"/>
                  </a:lnTo>
                  <a:lnTo>
                    <a:pt x="120" y="184"/>
                  </a:lnTo>
                  <a:lnTo>
                    <a:pt x="120" y="194"/>
                  </a:lnTo>
                  <a:lnTo>
                    <a:pt x="121" y="207"/>
                  </a:lnTo>
                  <a:lnTo>
                    <a:pt x="121" y="214"/>
                  </a:lnTo>
                  <a:lnTo>
                    <a:pt x="121" y="206"/>
                  </a:lnTo>
                  <a:lnTo>
                    <a:pt x="122" y="183"/>
                  </a:lnTo>
                  <a:lnTo>
                    <a:pt x="122" y="171"/>
                  </a:lnTo>
                  <a:lnTo>
                    <a:pt x="123" y="156"/>
                  </a:lnTo>
                  <a:lnTo>
                    <a:pt x="123" y="158"/>
                  </a:lnTo>
                  <a:lnTo>
                    <a:pt x="124" y="148"/>
                  </a:lnTo>
                  <a:lnTo>
                    <a:pt x="124" y="147"/>
                  </a:lnTo>
                  <a:lnTo>
                    <a:pt x="124" y="135"/>
                  </a:lnTo>
                  <a:lnTo>
                    <a:pt x="125" y="174"/>
                  </a:lnTo>
                  <a:lnTo>
                    <a:pt x="125" y="189"/>
                  </a:lnTo>
                  <a:lnTo>
                    <a:pt x="126" y="196"/>
                  </a:lnTo>
                  <a:lnTo>
                    <a:pt x="126" y="205"/>
                  </a:lnTo>
                  <a:lnTo>
                    <a:pt x="126" y="216"/>
                  </a:lnTo>
                  <a:lnTo>
                    <a:pt x="127" y="183"/>
                  </a:lnTo>
                  <a:lnTo>
                    <a:pt x="127" y="167"/>
                  </a:lnTo>
                  <a:lnTo>
                    <a:pt x="128" y="165"/>
                  </a:lnTo>
                  <a:lnTo>
                    <a:pt x="128" y="151"/>
                  </a:lnTo>
                  <a:lnTo>
                    <a:pt x="128" y="136"/>
                  </a:lnTo>
                  <a:lnTo>
                    <a:pt x="129" y="146"/>
                  </a:lnTo>
                  <a:lnTo>
                    <a:pt x="129" y="125"/>
                  </a:lnTo>
                  <a:lnTo>
                    <a:pt x="129" y="128"/>
                  </a:lnTo>
                  <a:lnTo>
                    <a:pt x="130" y="142"/>
                  </a:lnTo>
                  <a:lnTo>
                    <a:pt x="130" y="154"/>
                  </a:lnTo>
                  <a:lnTo>
                    <a:pt x="131" y="160"/>
                  </a:lnTo>
                  <a:lnTo>
                    <a:pt x="131" y="169"/>
                  </a:lnTo>
                  <a:lnTo>
                    <a:pt x="131" y="161"/>
                  </a:lnTo>
                  <a:lnTo>
                    <a:pt x="132" y="150"/>
                  </a:lnTo>
                  <a:lnTo>
                    <a:pt x="132" y="144"/>
                  </a:lnTo>
                  <a:lnTo>
                    <a:pt x="133" y="160"/>
                  </a:lnTo>
                  <a:lnTo>
                    <a:pt x="133" y="166"/>
                  </a:lnTo>
                  <a:lnTo>
                    <a:pt x="133" y="176"/>
                  </a:lnTo>
                  <a:lnTo>
                    <a:pt x="134" y="183"/>
                  </a:lnTo>
                  <a:lnTo>
                    <a:pt x="134" y="161"/>
                  </a:lnTo>
                  <a:lnTo>
                    <a:pt x="135" y="176"/>
                  </a:lnTo>
                  <a:lnTo>
                    <a:pt x="135" y="187"/>
                  </a:lnTo>
                  <a:lnTo>
                    <a:pt x="136" y="176"/>
                  </a:lnTo>
                  <a:lnTo>
                    <a:pt x="136" y="166"/>
                  </a:lnTo>
                  <a:lnTo>
                    <a:pt x="136" y="158"/>
                  </a:lnTo>
                  <a:lnTo>
                    <a:pt x="137" y="157"/>
                  </a:lnTo>
                  <a:lnTo>
                    <a:pt x="137" y="155"/>
                  </a:lnTo>
                  <a:lnTo>
                    <a:pt x="138" y="155"/>
                  </a:lnTo>
                  <a:lnTo>
                    <a:pt x="138" y="162"/>
                  </a:lnTo>
                  <a:lnTo>
                    <a:pt x="138" y="137"/>
                  </a:lnTo>
                  <a:lnTo>
                    <a:pt x="139" y="125"/>
                  </a:lnTo>
                  <a:lnTo>
                    <a:pt x="139" y="172"/>
                  </a:lnTo>
                  <a:lnTo>
                    <a:pt x="140" y="170"/>
                  </a:lnTo>
                  <a:lnTo>
                    <a:pt x="140" y="174"/>
                  </a:lnTo>
                  <a:lnTo>
                    <a:pt x="140" y="162"/>
                  </a:lnTo>
                  <a:lnTo>
                    <a:pt x="141" y="158"/>
                  </a:lnTo>
                  <a:lnTo>
                    <a:pt x="141" y="179"/>
                  </a:lnTo>
                  <a:lnTo>
                    <a:pt x="142" y="174"/>
                  </a:lnTo>
                  <a:lnTo>
                    <a:pt x="142" y="136"/>
                  </a:lnTo>
                  <a:lnTo>
                    <a:pt x="142" y="96"/>
                  </a:lnTo>
                  <a:lnTo>
                    <a:pt x="143" y="79"/>
                  </a:lnTo>
                  <a:lnTo>
                    <a:pt x="143" y="80"/>
                  </a:lnTo>
                  <a:lnTo>
                    <a:pt x="143" y="86"/>
                  </a:lnTo>
                  <a:lnTo>
                    <a:pt x="144" y="112"/>
                  </a:lnTo>
                  <a:lnTo>
                    <a:pt x="144" y="108"/>
                  </a:lnTo>
                  <a:lnTo>
                    <a:pt x="145" y="108"/>
                  </a:lnTo>
                  <a:lnTo>
                    <a:pt x="145" y="100"/>
                  </a:lnTo>
                  <a:lnTo>
                    <a:pt x="145" y="125"/>
                  </a:lnTo>
                  <a:lnTo>
                    <a:pt x="146" y="109"/>
                  </a:lnTo>
                  <a:lnTo>
                    <a:pt x="146" y="87"/>
                  </a:lnTo>
                  <a:lnTo>
                    <a:pt x="147" y="76"/>
                  </a:lnTo>
                  <a:lnTo>
                    <a:pt x="147" y="70"/>
                  </a:lnTo>
                  <a:lnTo>
                    <a:pt x="148" y="75"/>
                  </a:lnTo>
                  <a:lnTo>
                    <a:pt x="148" y="80"/>
                  </a:lnTo>
                  <a:lnTo>
                    <a:pt x="148" y="85"/>
                  </a:lnTo>
                  <a:lnTo>
                    <a:pt x="149" y="108"/>
                  </a:lnTo>
                  <a:lnTo>
                    <a:pt x="149" y="100"/>
                  </a:lnTo>
                  <a:lnTo>
                    <a:pt x="150" y="114"/>
                  </a:lnTo>
                  <a:lnTo>
                    <a:pt x="150" y="95"/>
                  </a:lnTo>
                  <a:lnTo>
                    <a:pt x="150" y="91"/>
                  </a:lnTo>
                  <a:lnTo>
                    <a:pt x="151" y="107"/>
                  </a:lnTo>
                  <a:lnTo>
                    <a:pt x="151" y="105"/>
                  </a:lnTo>
                  <a:lnTo>
                    <a:pt x="152" y="91"/>
                  </a:lnTo>
                  <a:lnTo>
                    <a:pt x="152" y="92"/>
                  </a:lnTo>
                  <a:lnTo>
                    <a:pt x="152" y="89"/>
                  </a:lnTo>
                  <a:lnTo>
                    <a:pt x="153" y="77"/>
                  </a:lnTo>
                  <a:lnTo>
                    <a:pt x="153" y="95"/>
                  </a:lnTo>
                  <a:lnTo>
                    <a:pt x="154" y="105"/>
                  </a:lnTo>
                  <a:lnTo>
                    <a:pt x="154" y="106"/>
                  </a:lnTo>
                  <a:lnTo>
                    <a:pt x="154" y="98"/>
                  </a:lnTo>
                  <a:lnTo>
                    <a:pt x="155" y="103"/>
                  </a:lnTo>
                  <a:lnTo>
                    <a:pt x="155" y="89"/>
                  </a:lnTo>
                  <a:lnTo>
                    <a:pt x="156" y="108"/>
                  </a:lnTo>
                  <a:lnTo>
                    <a:pt x="156" y="115"/>
                  </a:lnTo>
                  <a:lnTo>
                    <a:pt x="156" y="101"/>
                  </a:lnTo>
                  <a:lnTo>
                    <a:pt x="157" y="86"/>
                  </a:lnTo>
                  <a:lnTo>
                    <a:pt x="157" y="82"/>
                  </a:lnTo>
                  <a:lnTo>
                    <a:pt x="157" y="73"/>
                  </a:lnTo>
                  <a:lnTo>
                    <a:pt x="158" y="80"/>
                  </a:lnTo>
                  <a:lnTo>
                    <a:pt x="158" y="85"/>
                  </a:lnTo>
                  <a:lnTo>
                    <a:pt x="159" y="106"/>
                  </a:lnTo>
                  <a:lnTo>
                    <a:pt x="159" y="104"/>
                  </a:lnTo>
                  <a:lnTo>
                    <a:pt x="160" y="106"/>
                  </a:lnTo>
                  <a:lnTo>
                    <a:pt x="160" y="105"/>
                  </a:lnTo>
                  <a:lnTo>
                    <a:pt x="160" y="104"/>
                  </a:lnTo>
                  <a:lnTo>
                    <a:pt x="161" y="105"/>
                  </a:lnTo>
                  <a:lnTo>
                    <a:pt x="161" y="113"/>
                  </a:lnTo>
                  <a:lnTo>
                    <a:pt x="162" y="97"/>
                  </a:lnTo>
                  <a:lnTo>
                    <a:pt x="162" y="91"/>
                  </a:lnTo>
                  <a:lnTo>
                    <a:pt x="162" y="90"/>
                  </a:lnTo>
                  <a:lnTo>
                    <a:pt x="163" y="93"/>
                  </a:lnTo>
                  <a:lnTo>
                    <a:pt x="163" y="104"/>
                  </a:lnTo>
                  <a:lnTo>
                    <a:pt x="164" y="172"/>
                  </a:lnTo>
                  <a:lnTo>
                    <a:pt x="164" y="159"/>
                  </a:lnTo>
                  <a:lnTo>
                    <a:pt x="164" y="134"/>
                  </a:lnTo>
                  <a:lnTo>
                    <a:pt x="165" y="141"/>
                  </a:lnTo>
                  <a:lnTo>
                    <a:pt x="165" y="130"/>
                  </a:lnTo>
                  <a:lnTo>
                    <a:pt x="166" y="145"/>
                  </a:lnTo>
                  <a:lnTo>
                    <a:pt x="166" y="142"/>
                  </a:lnTo>
                  <a:lnTo>
                    <a:pt x="166" y="138"/>
                  </a:lnTo>
                  <a:lnTo>
                    <a:pt x="167" y="152"/>
                  </a:lnTo>
                  <a:lnTo>
                    <a:pt x="167" y="150"/>
                  </a:lnTo>
                  <a:lnTo>
                    <a:pt x="168" y="134"/>
                  </a:lnTo>
                  <a:lnTo>
                    <a:pt x="168" y="139"/>
                  </a:lnTo>
                  <a:lnTo>
                    <a:pt x="168" y="139"/>
                  </a:lnTo>
                  <a:lnTo>
                    <a:pt x="169" y="130"/>
                  </a:lnTo>
                  <a:lnTo>
                    <a:pt x="169" y="123"/>
                  </a:lnTo>
                  <a:lnTo>
                    <a:pt x="170" y="108"/>
                  </a:lnTo>
                  <a:lnTo>
                    <a:pt x="170" y="123"/>
                  </a:lnTo>
                  <a:lnTo>
                    <a:pt x="170" y="127"/>
                  </a:lnTo>
                  <a:lnTo>
                    <a:pt x="171" y="82"/>
                  </a:lnTo>
                  <a:lnTo>
                    <a:pt x="171" y="52"/>
                  </a:lnTo>
                  <a:lnTo>
                    <a:pt x="172" y="42"/>
                  </a:lnTo>
                  <a:lnTo>
                    <a:pt x="172" y="36"/>
                  </a:lnTo>
                  <a:lnTo>
                    <a:pt x="172" y="24"/>
                  </a:lnTo>
                  <a:lnTo>
                    <a:pt x="173" y="28"/>
                  </a:lnTo>
                  <a:lnTo>
                    <a:pt x="173" y="40"/>
                  </a:lnTo>
                  <a:lnTo>
                    <a:pt x="174" y="46"/>
                  </a:lnTo>
                  <a:lnTo>
                    <a:pt x="174" y="142"/>
                  </a:lnTo>
                  <a:lnTo>
                    <a:pt x="174" y="168"/>
                  </a:lnTo>
                  <a:lnTo>
                    <a:pt x="175" y="162"/>
                  </a:lnTo>
                  <a:lnTo>
                    <a:pt x="175" y="136"/>
                  </a:lnTo>
                  <a:lnTo>
                    <a:pt x="176" y="151"/>
                  </a:lnTo>
                  <a:lnTo>
                    <a:pt x="176" y="130"/>
                  </a:lnTo>
                  <a:lnTo>
                    <a:pt x="176" y="98"/>
                  </a:lnTo>
                  <a:lnTo>
                    <a:pt x="177" y="65"/>
                  </a:lnTo>
                  <a:lnTo>
                    <a:pt x="177" y="42"/>
                  </a:lnTo>
                  <a:lnTo>
                    <a:pt x="178" y="48"/>
                  </a:lnTo>
                  <a:lnTo>
                    <a:pt x="178" y="41"/>
                  </a:lnTo>
                  <a:lnTo>
                    <a:pt x="178" y="48"/>
                  </a:lnTo>
                  <a:lnTo>
                    <a:pt x="179" y="85"/>
                  </a:lnTo>
                  <a:lnTo>
                    <a:pt x="179" y="128"/>
                  </a:lnTo>
                  <a:lnTo>
                    <a:pt x="180" y="134"/>
                  </a:lnTo>
                  <a:lnTo>
                    <a:pt x="180" y="110"/>
                  </a:lnTo>
                  <a:lnTo>
                    <a:pt x="180" y="130"/>
                  </a:lnTo>
                  <a:lnTo>
                    <a:pt x="181" y="129"/>
                  </a:lnTo>
                  <a:lnTo>
                    <a:pt x="181" y="112"/>
                  </a:lnTo>
                  <a:lnTo>
                    <a:pt x="182" y="118"/>
                  </a:lnTo>
                  <a:lnTo>
                    <a:pt x="182" y="187"/>
                  </a:lnTo>
                  <a:lnTo>
                    <a:pt x="182" y="234"/>
                  </a:lnTo>
                  <a:lnTo>
                    <a:pt x="183" y="238"/>
                  </a:lnTo>
                  <a:lnTo>
                    <a:pt x="183" y="232"/>
                  </a:lnTo>
                  <a:lnTo>
                    <a:pt x="184" y="228"/>
                  </a:lnTo>
                  <a:lnTo>
                    <a:pt x="184" y="193"/>
                  </a:lnTo>
                  <a:lnTo>
                    <a:pt x="184" y="223"/>
                  </a:lnTo>
                  <a:lnTo>
                    <a:pt x="185" y="252"/>
                  </a:lnTo>
                  <a:lnTo>
                    <a:pt x="185" y="243"/>
                  </a:lnTo>
                  <a:lnTo>
                    <a:pt x="186" y="222"/>
                  </a:lnTo>
                  <a:lnTo>
                    <a:pt x="186" y="218"/>
                  </a:lnTo>
                  <a:lnTo>
                    <a:pt x="186" y="191"/>
                  </a:lnTo>
                  <a:lnTo>
                    <a:pt x="187" y="215"/>
                  </a:lnTo>
                  <a:lnTo>
                    <a:pt x="187" y="243"/>
                  </a:lnTo>
                  <a:lnTo>
                    <a:pt x="188" y="208"/>
                  </a:lnTo>
                  <a:lnTo>
                    <a:pt x="188" y="193"/>
                  </a:lnTo>
                  <a:lnTo>
                    <a:pt x="188" y="213"/>
                  </a:lnTo>
                  <a:lnTo>
                    <a:pt x="189" y="171"/>
                  </a:lnTo>
                  <a:lnTo>
                    <a:pt x="189" y="171"/>
                  </a:lnTo>
                  <a:lnTo>
                    <a:pt x="190" y="208"/>
                  </a:lnTo>
                  <a:lnTo>
                    <a:pt x="190" y="193"/>
                  </a:lnTo>
                  <a:lnTo>
                    <a:pt x="190" y="184"/>
                  </a:lnTo>
                  <a:lnTo>
                    <a:pt x="191" y="137"/>
                  </a:lnTo>
                  <a:lnTo>
                    <a:pt x="191" y="116"/>
                  </a:lnTo>
                  <a:lnTo>
                    <a:pt x="192" y="105"/>
                  </a:lnTo>
                  <a:lnTo>
                    <a:pt x="192" y="81"/>
                  </a:lnTo>
                  <a:lnTo>
                    <a:pt x="192" y="82"/>
                  </a:lnTo>
                  <a:lnTo>
                    <a:pt x="193" y="88"/>
                  </a:lnTo>
                  <a:lnTo>
                    <a:pt x="193" y="100"/>
                  </a:lnTo>
                  <a:lnTo>
                    <a:pt x="194" y="117"/>
                  </a:lnTo>
                  <a:lnTo>
                    <a:pt x="194" y="166"/>
                  </a:lnTo>
                  <a:lnTo>
                    <a:pt x="194" y="189"/>
                  </a:lnTo>
                  <a:lnTo>
                    <a:pt x="195" y="180"/>
                  </a:lnTo>
                  <a:lnTo>
                    <a:pt x="195" y="184"/>
                  </a:lnTo>
                  <a:lnTo>
                    <a:pt x="196" y="175"/>
                  </a:lnTo>
                  <a:lnTo>
                    <a:pt x="196" y="158"/>
                  </a:lnTo>
                  <a:lnTo>
                    <a:pt x="196" y="121"/>
                  </a:lnTo>
                  <a:lnTo>
                    <a:pt x="197" y="96"/>
                  </a:lnTo>
                  <a:lnTo>
                    <a:pt x="197" y="91"/>
                  </a:lnTo>
                  <a:lnTo>
                    <a:pt x="198" y="88"/>
                  </a:lnTo>
                  <a:lnTo>
                    <a:pt x="198" y="92"/>
                  </a:lnTo>
                  <a:lnTo>
                    <a:pt x="199" y="114"/>
                  </a:lnTo>
                  <a:lnTo>
                    <a:pt x="199" y="165"/>
                  </a:lnTo>
                  <a:lnTo>
                    <a:pt x="199" y="203"/>
                  </a:lnTo>
                  <a:lnTo>
                    <a:pt x="200" y="209"/>
                  </a:lnTo>
                  <a:lnTo>
                    <a:pt x="200" y="188"/>
                  </a:lnTo>
                  <a:lnTo>
                    <a:pt x="201" y="180"/>
                  </a:lnTo>
                  <a:lnTo>
                    <a:pt x="201" y="162"/>
                  </a:lnTo>
                  <a:lnTo>
                    <a:pt x="201" y="161"/>
                  </a:lnTo>
                  <a:lnTo>
                    <a:pt x="202" y="166"/>
                  </a:lnTo>
                  <a:lnTo>
                    <a:pt x="202" y="183"/>
                  </a:lnTo>
                  <a:lnTo>
                    <a:pt x="202" y="191"/>
                  </a:lnTo>
                  <a:lnTo>
                    <a:pt x="203" y="183"/>
                  </a:lnTo>
                  <a:lnTo>
                    <a:pt x="203" y="193"/>
                  </a:lnTo>
                  <a:lnTo>
                    <a:pt x="204" y="188"/>
                  </a:lnTo>
                  <a:lnTo>
                    <a:pt x="204" y="180"/>
                  </a:lnTo>
                  <a:lnTo>
                    <a:pt x="204" y="185"/>
                  </a:lnTo>
                  <a:lnTo>
                    <a:pt x="205" y="177"/>
                  </a:lnTo>
                  <a:lnTo>
                    <a:pt x="205" y="184"/>
                  </a:lnTo>
                  <a:lnTo>
                    <a:pt x="206" y="203"/>
                  </a:lnTo>
                  <a:lnTo>
                    <a:pt x="206" y="196"/>
                  </a:lnTo>
                  <a:lnTo>
                    <a:pt x="206" y="196"/>
                  </a:lnTo>
                  <a:lnTo>
                    <a:pt x="207" y="184"/>
                  </a:lnTo>
                  <a:lnTo>
                    <a:pt x="207" y="176"/>
                  </a:lnTo>
                  <a:lnTo>
                    <a:pt x="208" y="190"/>
                  </a:lnTo>
                  <a:lnTo>
                    <a:pt x="208" y="195"/>
                  </a:lnTo>
                  <a:lnTo>
                    <a:pt x="208" y="184"/>
                  </a:lnTo>
                  <a:lnTo>
                    <a:pt x="209" y="171"/>
                  </a:lnTo>
                  <a:lnTo>
                    <a:pt x="209" y="153"/>
                  </a:lnTo>
                  <a:lnTo>
                    <a:pt x="210" y="146"/>
                  </a:lnTo>
                  <a:lnTo>
                    <a:pt x="210" y="172"/>
                  </a:lnTo>
                  <a:lnTo>
                    <a:pt x="211" y="185"/>
                  </a:lnTo>
                  <a:lnTo>
                    <a:pt x="211" y="174"/>
                  </a:lnTo>
                  <a:lnTo>
                    <a:pt x="211" y="171"/>
                  </a:lnTo>
                  <a:lnTo>
                    <a:pt x="212" y="161"/>
                  </a:lnTo>
                  <a:lnTo>
                    <a:pt x="212" y="152"/>
                  </a:lnTo>
                  <a:lnTo>
                    <a:pt x="213" y="167"/>
                  </a:lnTo>
                  <a:lnTo>
                    <a:pt x="213" y="189"/>
                  </a:lnTo>
                  <a:lnTo>
                    <a:pt x="213" y="177"/>
                  </a:lnTo>
                  <a:lnTo>
                    <a:pt x="214" y="169"/>
                  </a:lnTo>
                  <a:lnTo>
                    <a:pt x="214" y="157"/>
                  </a:lnTo>
                  <a:lnTo>
                    <a:pt x="215" y="169"/>
                  </a:lnTo>
                  <a:lnTo>
                    <a:pt x="215" y="151"/>
                  </a:lnTo>
                  <a:lnTo>
                    <a:pt x="215" y="144"/>
                  </a:lnTo>
                  <a:lnTo>
                    <a:pt x="216" y="153"/>
                  </a:lnTo>
                  <a:lnTo>
                    <a:pt x="216" y="132"/>
                  </a:lnTo>
                  <a:lnTo>
                    <a:pt x="216" y="127"/>
                  </a:lnTo>
                  <a:lnTo>
                    <a:pt x="217" y="155"/>
                  </a:lnTo>
                  <a:lnTo>
                    <a:pt x="217" y="137"/>
                  </a:lnTo>
                  <a:lnTo>
                    <a:pt x="218" y="139"/>
                  </a:lnTo>
                  <a:lnTo>
                    <a:pt x="218" y="157"/>
                  </a:lnTo>
                  <a:lnTo>
                    <a:pt x="218" y="157"/>
                  </a:lnTo>
                  <a:lnTo>
                    <a:pt x="219" y="172"/>
                  </a:lnTo>
                  <a:lnTo>
                    <a:pt x="219" y="200"/>
                  </a:lnTo>
                  <a:lnTo>
                    <a:pt x="220" y="185"/>
                  </a:lnTo>
                  <a:lnTo>
                    <a:pt x="220" y="159"/>
                  </a:lnTo>
                  <a:lnTo>
                    <a:pt x="221" y="169"/>
                  </a:lnTo>
                  <a:lnTo>
                    <a:pt x="221" y="172"/>
                  </a:lnTo>
                  <a:lnTo>
                    <a:pt x="221" y="154"/>
                  </a:lnTo>
                  <a:lnTo>
                    <a:pt x="222" y="167"/>
                  </a:lnTo>
                  <a:lnTo>
                    <a:pt x="222" y="152"/>
                  </a:lnTo>
                  <a:lnTo>
                    <a:pt x="223" y="135"/>
                  </a:lnTo>
                  <a:lnTo>
                    <a:pt x="223" y="137"/>
                  </a:lnTo>
                  <a:lnTo>
                    <a:pt x="223" y="130"/>
                  </a:lnTo>
                  <a:lnTo>
                    <a:pt x="224" y="153"/>
                  </a:lnTo>
                  <a:lnTo>
                    <a:pt x="224" y="158"/>
                  </a:lnTo>
                  <a:lnTo>
                    <a:pt x="225" y="153"/>
                  </a:lnTo>
                  <a:lnTo>
                    <a:pt x="225" y="154"/>
                  </a:lnTo>
                  <a:lnTo>
                    <a:pt x="225" y="147"/>
                  </a:lnTo>
                  <a:lnTo>
                    <a:pt x="226" y="136"/>
                  </a:lnTo>
                  <a:lnTo>
                    <a:pt x="226" y="135"/>
                  </a:lnTo>
                  <a:lnTo>
                    <a:pt x="227" y="139"/>
                  </a:lnTo>
                  <a:lnTo>
                    <a:pt x="227" y="131"/>
                  </a:lnTo>
                  <a:lnTo>
                    <a:pt x="227" y="127"/>
                  </a:lnTo>
                  <a:lnTo>
                    <a:pt x="228" y="105"/>
                  </a:lnTo>
                  <a:lnTo>
                    <a:pt x="228" y="123"/>
                  </a:lnTo>
                  <a:lnTo>
                    <a:pt x="229" y="108"/>
                  </a:lnTo>
                  <a:lnTo>
                    <a:pt x="229" y="117"/>
                  </a:lnTo>
                  <a:lnTo>
                    <a:pt x="229" y="173"/>
                  </a:lnTo>
                  <a:lnTo>
                    <a:pt x="230" y="207"/>
                  </a:lnTo>
                  <a:lnTo>
                    <a:pt x="230" y="218"/>
                  </a:lnTo>
                  <a:lnTo>
                    <a:pt x="230" y="213"/>
                  </a:lnTo>
                  <a:lnTo>
                    <a:pt x="231" y="211"/>
                  </a:lnTo>
                  <a:lnTo>
                    <a:pt x="231" y="184"/>
                  </a:lnTo>
                  <a:lnTo>
                    <a:pt x="232" y="168"/>
                  </a:lnTo>
                  <a:lnTo>
                    <a:pt x="232" y="160"/>
                  </a:lnTo>
                  <a:lnTo>
                    <a:pt x="233" y="134"/>
                  </a:lnTo>
                  <a:lnTo>
                    <a:pt x="233" y="133"/>
                  </a:lnTo>
                  <a:lnTo>
                    <a:pt x="233" y="139"/>
                  </a:lnTo>
                  <a:lnTo>
                    <a:pt x="234" y="143"/>
                  </a:lnTo>
                  <a:lnTo>
                    <a:pt x="234" y="143"/>
                  </a:lnTo>
                  <a:lnTo>
                    <a:pt x="235" y="154"/>
                  </a:lnTo>
                  <a:lnTo>
                    <a:pt x="235" y="150"/>
                  </a:lnTo>
                  <a:lnTo>
                    <a:pt x="235" y="150"/>
                  </a:lnTo>
                  <a:lnTo>
                    <a:pt x="236" y="123"/>
                  </a:lnTo>
                  <a:lnTo>
                    <a:pt x="236" y="104"/>
                  </a:lnTo>
                  <a:lnTo>
                    <a:pt x="237" y="112"/>
                  </a:lnTo>
                  <a:lnTo>
                    <a:pt x="237" y="102"/>
                  </a:lnTo>
                  <a:lnTo>
                    <a:pt x="237" y="108"/>
                  </a:lnTo>
                  <a:lnTo>
                    <a:pt x="238" y="129"/>
                  </a:lnTo>
                  <a:lnTo>
                    <a:pt x="238" y="109"/>
                  </a:lnTo>
                  <a:lnTo>
                    <a:pt x="239" y="127"/>
                  </a:lnTo>
                  <a:lnTo>
                    <a:pt x="239" y="146"/>
                  </a:lnTo>
                  <a:lnTo>
                    <a:pt x="239" y="161"/>
                  </a:lnTo>
                  <a:lnTo>
                    <a:pt x="240" y="185"/>
                  </a:lnTo>
                  <a:lnTo>
                    <a:pt x="240" y="205"/>
                  </a:lnTo>
                  <a:lnTo>
                    <a:pt x="241" y="193"/>
                  </a:lnTo>
                  <a:lnTo>
                    <a:pt x="241" y="178"/>
                  </a:lnTo>
                  <a:lnTo>
                    <a:pt x="241" y="156"/>
                  </a:lnTo>
                  <a:lnTo>
                    <a:pt x="242" y="145"/>
                  </a:lnTo>
                  <a:lnTo>
                    <a:pt x="242" y="139"/>
                  </a:lnTo>
                  <a:lnTo>
                    <a:pt x="243" y="122"/>
                  </a:lnTo>
                  <a:lnTo>
                    <a:pt x="243" y="121"/>
                  </a:lnTo>
                  <a:lnTo>
                    <a:pt x="243" y="132"/>
                  </a:lnTo>
                  <a:lnTo>
                    <a:pt x="244" y="132"/>
                  </a:lnTo>
                  <a:lnTo>
                    <a:pt x="244" y="129"/>
                  </a:lnTo>
                  <a:lnTo>
                    <a:pt x="245" y="141"/>
                  </a:lnTo>
                  <a:lnTo>
                    <a:pt x="245" y="149"/>
                  </a:lnTo>
                  <a:lnTo>
                    <a:pt x="245" y="154"/>
                  </a:lnTo>
                  <a:lnTo>
                    <a:pt x="246" y="146"/>
                  </a:lnTo>
                  <a:lnTo>
                    <a:pt x="246" y="150"/>
                  </a:lnTo>
                  <a:lnTo>
                    <a:pt x="247" y="127"/>
                  </a:lnTo>
                  <a:lnTo>
                    <a:pt x="247" y="131"/>
                  </a:lnTo>
                  <a:lnTo>
                    <a:pt x="247" y="150"/>
                  </a:lnTo>
                  <a:lnTo>
                    <a:pt x="248" y="154"/>
                  </a:lnTo>
                  <a:lnTo>
                    <a:pt x="248" y="156"/>
                  </a:lnTo>
                  <a:lnTo>
                    <a:pt x="249" y="176"/>
                  </a:lnTo>
                  <a:lnTo>
                    <a:pt x="249" y="210"/>
                  </a:lnTo>
                  <a:lnTo>
                    <a:pt x="249" y="229"/>
                  </a:lnTo>
                  <a:lnTo>
                    <a:pt x="250" y="203"/>
                  </a:lnTo>
                  <a:lnTo>
                    <a:pt x="250" y="202"/>
                  </a:lnTo>
                  <a:lnTo>
                    <a:pt x="251" y="181"/>
                  </a:lnTo>
                  <a:lnTo>
                    <a:pt x="251" y="176"/>
                  </a:lnTo>
                  <a:lnTo>
                    <a:pt x="251" y="180"/>
                  </a:lnTo>
                  <a:lnTo>
                    <a:pt x="252" y="173"/>
                  </a:lnTo>
                  <a:lnTo>
                    <a:pt x="252" y="162"/>
                  </a:lnTo>
                  <a:lnTo>
                    <a:pt x="253" y="168"/>
                  </a:lnTo>
                  <a:lnTo>
                    <a:pt x="253" y="140"/>
                  </a:lnTo>
                  <a:lnTo>
                    <a:pt x="253" y="142"/>
                  </a:lnTo>
                  <a:lnTo>
                    <a:pt x="254" y="172"/>
                  </a:lnTo>
                  <a:lnTo>
                    <a:pt x="254" y="185"/>
                  </a:lnTo>
                  <a:lnTo>
                    <a:pt x="255" y="182"/>
                  </a:lnTo>
                  <a:lnTo>
                    <a:pt x="255" y="182"/>
                  </a:lnTo>
                  <a:lnTo>
                    <a:pt x="255" y="191"/>
                  </a:lnTo>
                  <a:lnTo>
                    <a:pt x="256" y="192"/>
                  </a:lnTo>
                  <a:lnTo>
                    <a:pt x="256" y="153"/>
                  </a:lnTo>
                  <a:lnTo>
                    <a:pt x="257" y="140"/>
                  </a:lnTo>
                  <a:lnTo>
                    <a:pt x="257" y="126"/>
                  </a:lnTo>
                  <a:lnTo>
                    <a:pt x="257" y="111"/>
                  </a:lnTo>
                  <a:lnTo>
                    <a:pt x="258" y="153"/>
                  </a:lnTo>
                  <a:lnTo>
                    <a:pt x="258" y="157"/>
                  </a:lnTo>
                  <a:lnTo>
                    <a:pt x="259" y="142"/>
                  </a:lnTo>
                  <a:lnTo>
                    <a:pt x="259" y="167"/>
                  </a:lnTo>
                  <a:lnTo>
                    <a:pt x="259" y="182"/>
                  </a:lnTo>
                  <a:lnTo>
                    <a:pt x="260" y="194"/>
                  </a:lnTo>
                  <a:lnTo>
                    <a:pt x="260" y="201"/>
                  </a:lnTo>
                  <a:lnTo>
                    <a:pt x="261" y="211"/>
                  </a:lnTo>
                  <a:lnTo>
                    <a:pt x="261" y="191"/>
                  </a:lnTo>
                  <a:lnTo>
                    <a:pt x="261" y="170"/>
                  </a:lnTo>
                  <a:lnTo>
                    <a:pt x="262" y="163"/>
                  </a:lnTo>
                  <a:lnTo>
                    <a:pt x="262" y="147"/>
                  </a:lnTo>
                  <a:lnTo>
                    <a:pt x="263" y="133"/>
                  </a:lnTo>
                  <a:lnTo>
                    <a:pt x="263" y="151"/>
                  </a:lnTo>
                  <a:lnTo>
                    <a:pt x="263" y="138"/>
                  </a:lnTo>
                  <a:lnTo>
                    <a:pt x="264" y="151"/>
                  </a:lnTo>
                  <a:lnTo>
                    <a:pt x="264" y="170"/>
                  </a:lnTo>
                  <a:lnTo>
                    <a:pt x="265" y="195"/>
                  </a:lnTo>
                  <a:lnTo>
                    <a:pt x="265" y="199"/>
                  </a:lnTo>
                  <a:lnTo>
                    <a:pt x="265" y="206"/>
                  </a:lnTo>
                  <a:lnTo>
                    <a:pt x="266" y="194"/>
                  </a:lnTo>
                  <a:lnTo>
                    <a:pt x="266" y="180"/>
                  </a:lnTo>
                  <a:lnTo>
                    <a:pt x="267" y="172"/>
                  </a:lnTo>
                  <a:lnTo>
                    <a:pt x="267" y="148"/>
                  </a:lnTo>
                  <a:lnTo>
                    <a:pt x="267" y="151"/>
                  </a:lnTo>
                  <a:lnTo>
                    <a:pt x="268" y="141"/>
                  </a:lnTo>
                  <a:lnTo>
                    <a:pt x="268" y="131"/>
                  </a:lnTo>
                  <a:lnTo>
                    <a:pt x="269" y="121"/>
                  </a:lnTo>
                  <a:lnTo>
                    <a:pt x="269" y="126"/>
                  </a:lnTo>
                  <a:lnTo>
                    <a:pt x="269" y="143"/>
                  </a:lnTo>
                  <a:lnTo>
                    <a:pt x="270" y="156"/>
                  </a:lnTo>
                  <a:lnTo>
                    <a:pt x="270" y="157"/>
                  </a:lnTo>
                  <a:lnTo>
                    <a:pt x="271" y="159"/>
                  </a:lnTo>
                  <a:lnTo>
                    <a:pt x="271" y="148"/>
                  </a:lnTo>
                  <a:lnTo>
                    <a:pt x="272" y="148"/>
                  </a:lnTo>
                  <a:lnTo>
                    <a:pt x="272" y="149"/>
                  </a:lnTo>
                  <a:lnTo>
                    <a:pt x="272" y="157"/>
                  </a:lnTo>
                  <a:lnTo>
                    <a:pt x="273" y="165"/>
                  </a:lnTo>
                  <a:lnTo>
                    <a:pt x="273" y="183"/>
                  </a:lnTo>
                  <a:lnTo>
                    <a:pt x="273" y="171"/>
                  </a:lnTo>
                  <a:lnTo>
                    <a:pt x="274" y="158"/>
                  </a:lnTo>
                  <a:lnTo>
                    <a:pt x="274" y="194"/>
                  </a:lnTo>
                  <a:lnTo>
                    <a:pt x="275" y="195"/>
                  </a:lnTo>
                  <a:lnTo>
                    <a:pt x="275" y="182"/>
                  </a:lnTo>
                  <a:lnTo>
                    <a:pt x="275" y="159"/>
                  </a:lnTo>
                  <a:lnTo>
                    <a:pt x="276" y="154"/>
                  </a:lnTo>
                  <a:lnTo>
                    <a:pt x="276" y="151"/>
                  </a:lnTo>
                  <a:lnTo>
                    <a:pt x="277" y="155"/>
                  </a:lnTo>
                  <a:lnTo>
                    <a:pt x="277" y="157"/>
                  </a:lnTo>
                  <a:lnTo>
                    <a:pt x="277" y="147"/>
                  </a:lnTo>
                  <a:lnTo>
                    <a:pt x="278" y="128"/>
                  </a:lnTo>
                  <a:lnTo>
                    <a:pt x="278" y="170"/>
                  </a:lnTo>
                  <a:lnTo>
                    <a:pt x="279" y="175"/>
                  </a:lnTo>
                  <a:lnTo>
                    <a:pt x="279" y="181"/>
                  </a:lnTo>
                  <a:lnTo>
                    <a:pt x="279" y="180"/>
                  </a:lnTo>
                  <a:lnTo>
                    <a:pt x="280" y="157"/>
                  </a:lnTo>
                  <a:lnTo>
                    <a:pt x="280" y="143"/>
                  </a:lnTo>
                  <a:lnTo>
                    <a:pt x="281" y="155"/>
                  </a:lnTo>
                  <a:lnTo>
                    <a:pt x="281" y="184"/>
                  </a:lnTo>
                  <a:lnTo>
                    <a:pt x="281" y="198"/>
                  </a:lnTo>
                  <a:lnTo>
                    <a:pt x="282" y="227"/>
                  </a:lnTo>
                  <a:lnTo>
                    <a:pt x="282" y="227"/>
                  </a:lnTo>
                  <a:lnTo>
                    <a:pt x="283" y="222"/>
                  </a:lnTo>
                  <a:lnTo>
                    <a:pt x="283" y="224"/>
                  </a:lnTo>
                  <a:lnTo>
                    <a:pt x="284" y="216"/>
                  </a:lnTo>
                  <a:lnTo>
                    <a:pt x="284" y="190"/>
                  </a:lnTo>
                  <a:lnTo>
                    <a:pt x="284" y="160"/>
                  </a:lnTo>
                  <a:lnTo>
                    <a:pt x="285" y="155"/>
                  </a:lnTo>
                  <a:lnTo>
                    <a:pt x="285" y="180"/>
                  </a:lnTo>
                  <a:lnTo>
                    <a:pt x="286" y="179"/>
                  </a:lnTo>
                  <a:lnTo>
                    <a:pt x="286" y="172"/>
                  </a:lnTo>
                  <a:lnTo>
                    <a:pt x="286" y="193"/>
                  </a:lnTo>
                  <a:lnTo>
                    <a:pt x="287" y="215"/>
                  </a:lnTo>
                  <a:lnTo>
                    <a:pt x="287" y="211"/>
                  </a:lnTo>
                  <a:lnTo>
                    <a:pt x="288" y="238"/>
                  </a:lnTo>
                  <a:lnTo>
                    <a:pt x="288" y="205"/>
                  </a:lnTo>
                  <a:lnTo>
                    <a:pt x="288" y="201"/>
                  </a:lnTo>
                  <a:lnTo>
                    <a:pt x="289" y="190"/>
                  </a:lnTo>
                  <a:lnTo>
                    <a:pt x="289" y="173"/>
                  </a:lnTo>
                  <a:lnTo>
                    <a:pt x="289" y="160"/>
                  </a:lnTo>
                  <a:lnTo>
                    <a:pt x="290" y="140"/>
                  </a:lnTo>
                  <a:lnTo>
                    <a:pt x="290" y="146"/>
                  </a:lnTo>
                  <a:lnTo>
                    <a:pt x="291" y="157"/>
                  </a:lnTo>
                  <a:lnTo>
                    <a:pt x="291" y="147"/>
                  </a:lnTo>
                  <a:lnTo>
                    <a:pt x="291" y="169"/>
                  </a:lnTo>
                  <a:lnTo>
                    <a:pt x="292" y="208"/>
                  </a:lnTo>
                  <a:lnTo>
                    <a:pt x="292" y="204"/>
                  </a:lnTo>
                  <a:lnTo>
                    <a:pt x="293" y="223"/>
                  </a:lnTo>
                  <a:lnTo>
                    <a:pt x="293" y="238"/>
                  </a:lnTo>
                  <a:lnTo>
                    <a:pt x="293" y="221"/>
                  </a:lnTo>
                  <a:lnTo>
                    <a:pt x="294" y="190"/>
                  </a:lnTo>
                  <a:lnTo>
                    <a:pt x="294" y="176"/>
                  </a:lnTo>
                  <a:lnTo>
                    <a:pt x="295" y="187"/>
                  </a:lnTo>
                  <a:lnTo>
                    <a:pt x="295" y="199"/>
                  </a:lnTo>
                  <a:lnTo>
                    <a:pt x="296" y="193"/>
                  </a:lnTo>
                  <a:lnTo>
                    <a:pt x="296" y="185"/>
                  </a:lnTo>
                  <a:lnTo>
                    <a:pt x="296" y="187"/>
                  </a:lnTo>
                  <a:lnTo>
                    <a:pt x="297" y="208"/>
                  </a:lnTo>
                  <a:lnTo>
                    <a:pt x="297" y="223"/>
                  </a:lnTo>
                  <a:lnTo>
                    <a:pt x="298" y="234"/>
                  </a:lnTo>
                  <a:lnTo>
                    <a:pt x="298" y="237"/>
                  </a:lnTo>
                  <a:lnTo>
                    <a:pt x="298" y="216"/>
                  </a:lnTo>
                  <a:lnTo>
                    <a:pt x="299" y="197"/>
                  </a:lnTo>
                  <a:lnTo>
                    <a:pt x="299" y="188"/>
                  </a:lnTo>
                  <a:lnTo>
                    <a:pt x="300" y="184"/>
                  </a:lnTo>
                  <a:lnTo>
                    <a:pt x="300" y="172"/>
                  </a:lnTo>
                  <a:lnTo>
                    <a:pt x="300" y="167"/>
                  </a:lnTo>
                  <a:lnTo>
                    <a:pt x="301" y="167"/>
                  </a:lnTo>
                  <a:lnTo>
                    <a:pt x="301" y="159"/>
                  </a:lnTo>
                  <a:lnTo>
                    <a:pt x="302" y="170"/>
                  </a:lnTo>
                  <a:lnTo>
                    <a:pt x="302" y="206"/>
                  </a:lnTo>
                  <a:lnTo>
                    <a:pt x="302" y="202"/>
                  </a:lnTo>
                  <a:lnTo>
                    <a:pt x="303" y="214"/>
                  </a:lnTo>
                  <a:lnTo>
                    <a:pt x="303" y="222"/>
                  </a:lnTo>
                  <a:lnTo>
                    <a:pt x="303" y="232"/>
                  </a:lnTo>
                  <a:lnTo>
                    <a:pt x="304" y="226"/>
                  </a:lnTo>
                  <a:lnTo>
                    <a:pt x="304" y="218"/>
                  </a:lnTo>
                  <a:lnTo>
                    <a:pt x="305" y="214"/>
                  </a:lnTo>
                  <a:lnTo>
                    <a:pt x="305" y="198"/>
                  </a:lnTo>
                  <a:lnTo>
                    <a:pt x="305" y="207"/>
                  </a:lnTo>
                  <a:lnTo>
                    <a:pt x="306" y="214"/>
                  </a:lnTo>
                  <a:lnTo>
                    <a:pt x="306" y="200"/>
                  </a:lnTo>
                  <a:lnTo>
                    <a:pt x="307" y="206"/>
                  </a:lnTo>
                  <a:lnTo>
                    <a:pt x="307" y="229"/>
                  </a:lnTo>
                  <a:lnTo>
                    <a:pt x="308" y="227"/>
                  </a:lnTo>
                  <a:lnTo>
                    <a:pt x="308" y="227"/>
                  </a:lnTo>
                  <a:lnTo>
                    <a:pt x="308" y="207"/>
                  </a:lnTo>
                  <a:lnTo>
                    <a:pt x="309" y="198"/>
                  </a:lnTo>
                  <a:lnTo>
                    <a:pt x="309" y="196"/>
                  </a:lnTo>
                  <a:lnTo>
                    <a:pt x="310" y="186"/>
                  </a:lnTo>
                  <a:lnTo>
                    <a:pt x="310" y="165"/>
                  </a:lnTo>
                  <a:lnTo>
                    <a:pt x="310" y="180"/>
                  </a:lnTo>
                  <a:lnTo>
                    <a:pt x="311" y="175"/>
                  </a:lnTo>
                  <a:lnTo>
                    <a:pt x="311" y="172"/>
                  </a:lnTo>
                  <a:lnTo>
                    <a:pt x="312" y="235"/>
                  </a:lnTo>
                  <a:lnTo>
                    <a:pt x="312" y="251"/>
                  </a:lnTo>
                  <a:lnTo>
                    <a:pt x="312" y="245"/>
                  </a:lnTo>
                  <a:lnTo>
                    <a:pt x="313" y="220"/>
                  </a:lnTo>
                  <a:lnTo>
                    <a:pt x="313" y="222"/>
                  </a:lnTo>
                  <a:lnTo>
                    <a:pt x="314" y="224"/>
                  </a:lnTo>
                  <a:lnTo>
                    <a:pt x="314" y="191"/>
                  </a:lnTo>
                  <a:lnTo>
                    <a:pt x="314" y="175"/>
                  </a:lnTo>
                  <a:lnTo>
                    <a:pt x="315" y="163"/>
                  </a:lnTo>
                  <a:lnTo>
                    <a:pt x="315" y="175"/>
                  </a:lnTo>
                  <a:lnTo>
                    <a:pt x="316" y="168"/>
                  </a:lnTo>
                  <a:lnTo>
                    <a:pt x="316" y="147"/>
                  </a:lnTo>
                  <a:lnTo>
                    <a:pt x="316" y="206"/>
                  </a:lnTo>
                  <a:lnTo>
                    <a:pt x="317" y="229"/>
                  </a:lnTo>
                  <a:lnTo>
                    <a:pt x="317" y="233"/>
                  </a:lnTo>
                  <a:lnTo>
                    <a:pt x="318" y="212"/>
                  </a:lnTo>
                  <a:lnTo>
                    <a:pt x="318" y="222"/>
                  </a:lnTo>
                  <a:lnTo>
                    <a:pt x="318" y="203"/>
                  </a:lnTo>
                  <a:lnTo>
                    <a:pt x="319" y="190"/>
                  </a:lnTo>
                  <a:lnTo>
                    <a:pt x="319" y="180"/>
                  </a:lnTo>
                  <a:lnTo>
                    <a:pt x="320" y="169"/>
                  </a:lnTo>
                  <a:lnTo>
                    <a:pt x="320" y="164"/>
                  </a:lnTo>
                  <a:lnTo>
                    <a:pt x="320" y="169"/>
                  </a:lnTo>
                  <a:lnTo>
                    <a:pt x="321" y="168"/>
                  </a:lnTo>
                  <a:lnTo>
                    <a:pt x="321" y="194"/>
                  </a:lnTo>
                  <a:lnTo>
                    <a:pt x="322" y="236"/>
                  </a:lnTo>
                  <a:lnTo>
                    <a:pt x="322" y="258"/>
                  </a:lnTo>
                  <a:lnTo>
                    <a:pt x="322" y="271"/>
                  </a:lnTo>
                  <a:lnTo>
                    <a:pt x="323" y="267"/>
                  </a:lnTo>
                  <a:lnTo>
                    <a:pt x="323" y="232"/>
                  </a:lnTo>
                  <a:lnTo>
                    <a:pt x="324" y="198"/>
                  </a:lnTo>
                  <a:lnTo>
                    <a:pt x="324" y="172"/>
                  </a:lnTo>
                  <a:lnTo>
                    <a:pt x="324" y="171"/>
                  </a:lnTo>
                  <a:lnTo>
                    <a:pt x="325" y="164"/>
                  </a:lnTo>
                  <a:lnTo>
                    <a:pt x="325" y="155"/>
                  </a:lnTo>
                  <a:lnTo>
                    <a:pt x="326" y="164"/>
                  </a:lnTo>
                  <a:lnTo>
                    <a:pt x="326" y="171"/>
                  </a:lnTo>
                  <a:lnTo>
                    <a:pt x="326" y="160"/>
                  </a:lnTo>
                  <a:lnTo>
                    <a:pt x="327" y="165"/>
                  </a:lnTo>
                  <a:lnTo>
                    <a:pt x="327" y="162"/>
                  </a:lnTo>
                  <a:lnTo>
                    <a:pt x="328" y="145"/>
                  </a:lnTo>
                  <a:lnTo>
                    <a:pt x="328" y="162"/>
                  </a:lnTo>
                  <a:lnTo>
                    <a:pt x="328" y="173"/>
                  </a:lnTo>
                  <a:lnTo>
                    <a:pt x="329" y="168"/>
                  </a:lnTo>
                  <a:lnTo>
                    <a:pt x="329" y="152"/>
                  </a:lnTo>
                  <a:lnTo>
                    <a:pt x="330" y="159"/>
                  </a:lnTo>
                  <a:lnTo>
                    <a:pt x="330" y="158"/>
                  </a:lnTo>
                  <a:lnTo>
                    <a:pt x="330" y="182"/>
                  </a:lnTo>
                  <a:lnTo>
                    <a:pt x="331" y="207"/>
                  </a:lnTo>
                  <a:lnTo>
                    <a:pt x="331" y="230"/>
                  </a:lnTo>
                  <a:lnTo>
                    <a:pt x="332" y="245"/>
                  </a:lnTo>
                  <a:lnTo>
                    <a:pt x="332" y="262"/>
                  </a:lnTo>
                  <a:lnTo>
                    <a:pt x="332" y="261"/>
                  </a:lnTo>
                  <a:lnTo>
                    <a:pt x="333" y="214"/>
                  </a:lnTo>
                  <a:lnTo>
                    <a:pt x="333" y="185"/>
                  </a:lnTo>
                  <a:lnTo>
                    <a:pt x="334" y="184"/>
                  </a:lnTo>
                  <a:lnTo>
                    <a:pt x="334" y="176"/>
                  </a:lnTo>
                  <a:lnTo>
                    <a:pt x="334" y="178"/>
                  </a:lnTo>
                  <a:lnTo>
                    <a:pt x="335" y="155"/>
                  </a:lnTo>
                  <a:lnTo>
                    <a:pt x="335" y="180"/>
                  </a:lnTo>
                  <a:lnTo>
                    <a:pt x="336" y="167"/>
                  </a:lnTo>
                  <a:lnTo>
                    <a:pt x="336" y="154"/>
                  </a:lnTo>
                  <a:lnTo>
                    <a:pt x="336" y="148"/>
                  </a:lnTo>
                  <a:lnTo>
                    <a:pt x="337" y="144"/>
                  </a:lnTo>
                  <a:lnTo>
                    <a:pt x="337" y="142"/>
                  </a:lnTo>
                  <a:lnTo>
                    <a:pt x="338" y="166"/>
                  </a:lnTo>
                  <a:lnTo>
                    <a:pt x="338" y="157"/>
                  </a:lnTo>
                  <a:lnTo>
                    <a:pt x="338" y="155"/>
                  </a:lnTo>
                  <a:lnTo>
                    <a:pt x="339" y="136"/>
                  </a:lnTo>
                  <a:lnTo>
                    <a:pt x="339" y="146"/>
                  </a:lnTo>
                  <a:lnTo>
                    <a:pt x="340" y="148"/>
                  </a:lnTo>
                  <a:lnTo>
                    <a:pt x="340" y="178"/>
                  </a:lnTo>
                  <a:lnTo>
                    <a:pt x="340" y="152"/>
                  </a:lnTo>
                  <a:lnTo>
                    <a:pt x="341" y="149"/>
                  </a:lnTo>
                  <a:lnTo>
                    <a:pt x="341" y="138"/>
                  </a:lnTo>
                  <a:lnTo>
                    <a:pt x="342" y="142"/>
                  </a:lnTo>
                  <a:lnTo>
                    <a:pt x="342" y="149"/>
                  </a:lnTo>
                  <a:lnTo>
                    <a:pt x="342" y="126"/>
                  </a:lnTo>
                  <a:lnTo>
                    <a:pt x="343" y="114"/>
                  </a:lnTo>
                  <a:lnTo>
                    <a:pt x="343" y="100"/>
                  </a:lnTo>
                  <a:lnTo>
                    <a:pt x="344" y="116"/>
                  </a:lnTo>
                  <a:lnTo>
                    <a:pt x="344" y="118"/>
                  </a:lnTo>
                  <a:lnTo>
                    <a:pt x="344" y="135"/>
                  </a:lnTo>
                  <a:lnTo>
                    <a:pt x="345" y="161"/>
                  </a:lnTo>
                  <a:lnTo>
                    <a:pt x="345" y="165"/>
                  </a:lnTo>
                  <a:lnTo>
                    <a:pt x="346" y="161"/>
                  </a:lnTo>
                  <a:lnTo>
                    <a:pt x="346" y="165"/>
                  </a:lnTo>
                  <a:lnTo>
                    <a:pt x="346" y="164"/>
                  </a:lnTo>
                  <a:lnTo>
                    <a:pt x="347" y="146"/>
                  </a:lnTo>
                  <a:lnTo>
                    <a:pt x="347" y="110"/>
                  </a:lnTo>
                  <a:lnTo>
                    <a:pt x="348" y="100"/>
                  </a:lnTo>
                  <a:lnTo>
                    <a:pt x="348" y="105"/>
                  </a:lnTo>
                  <a:lnTo>
                    <a:pt x="348" y="104"/>
                  </a:lnTo>
                  <a:lnTo>
                    <a:pt x="349" y="106"/>
                  </a:lnTo>
                  <a:lnTo>
                    <a:pt x="349" y="106"/>
                  </a:lnTo>
                  <a:lnTo>
                    <a:pt x="350" y="124"/>
                  </a:lnTo>
                  <a:lnTo>
                    <a:pt x="350" y="156"/>
                  </a:lnTo>
                  <a:lnTo>
                    <a:pt x="350" y="164"/>
                  </a:lnTo>
                  <a:lnTo>
                    <a:pt x="351" y="153"/>
                  </a:lnTo>
                  <a:lnTo>
                    <a:pt x="351" y="174"/>
                  </a:lnTo>
                  <a:lnTo>
                    <a:pt x="352" y="157"/>
                  </a:lnTo>
                  <a:lnTo>
                    <a:pt x="352" y="127"/>
                  </a:lnTo>
                  <a:lnTo>
                    <a:pt x="352" y="106"/>
                  </a:lnTo>
                  <a:lnTo>
                    <a:pt x="353" y="108"/>
                  </a:lnTo>
                  <a:lnTo>
                    <a:pt x="353" y="102"/>
                  </a:lnTo>
                  <a:lnTo>
                    <a:pt x="354" y="102"/>
                  </a:lnTo>
                  <a:lnTo>
                    <a:pt x="354" y="115"/>
                  </a:lnTo>
                  <a:lnTo>
                    <a:pt x="354" y="122"/>
                  </a:lnTo>
                  <a:lnTo>
                    <a:pt x="355" y="145"/>
                  </a:lnTo>
                  <a:lnTo>
                    <a:pt x="355" y="159"/>
                  </a:lnTo>
                  <a:lnTo>
                    <a:pt x="356" y="153"/>
                  </a:lnTo>
                  <a:lnTo>
                    <a:pt x="356" y="161"/>
                  </a:lnTo>
                  <a:lnTo>
                    <a:pt x="356" y="157"/>
                  </a:lnTo>
                  <a:lnTo>
                    <a:pt x="357" y="126"/>
                  </a:lnTo>
                  <a:lnTo>
                    <a:pt x="357" y="98"/>
                  </a:lnTo>
                  <a:lnTo>
                    <a:pt x="358" y="93"/>
                  </a:lnTo>
                  <a:lnTo>
                    <a:pt x="358" y="93"/>
                  </a:lnTo>
                  <a:lnTo>
                    <a:pt x="359" y="93"/>
                  </a:lnTo>
                  <a:lnTo>
                    <a:pt x="359" y="102"/>
                  </a:lnTo>
                  <a:lnTo>
                    <a:pt x="359" y="93"/>
                  </a:lnTo>
                  <a:lnTo>
                    <a:pt x="360" y="130"/>
                  </a:lnTo>
                  <a:lnTo>
                    <a:pt x="360" y="148"/>
                  </a:lnTo>
                  <a:lnTo>
                    <a:pt x="361" y="152"/>
                  </a:lnTo>
                  <a:lnTo>
                    <a:pt x="361" y="132"/>
                  </a:lnTo>
                  <a:lnTo>
                    <a:pt x="361" y="129"/>
                  </a:lnTo>
                  <a:lnTo>
                    <a:pt x="362" y="122"/>
                  </a:lnTo>
                  <a:lnTo>
                    <a:pt x="362" y="106"/>
                  </a:lnTo>
                  <a:lnTo>
                    <a:pt x="362" y="137"/>
                  </a:lnTo>
                  <a:lnTo>
                    <a:pt x="363" y="190"/>
                  </a:lnTo>
                  <a:lnTo>
                    <a:pt x="363" y="213"/>
                  </a:lnTo>
                  <a:lnTo>
                    <a:pt x="364" y="221"/>
                  </a:lnTo>
                  <a:lnTo>
                    <a:pt x="364" y="208"/>
                  </a:lnTo>
                  <a:lnTo>
                    <a:pt x="364" y="208"/>
                  </a:lnTo>
                  <a:lnTo>
                    <a:pt x="365" y="189"/>
                  </a:lnTo>
                  <a:lnTo>
                    <a:pt x="365" y="166"/>
                  </a:lnTo>
                  <a:lnTo>
                    <a:pt x="366" y="157"/>
                  </a:lnTo>
                  <a:lnTo>
                    <a:pt x="366" y="153"/>
                  </a:lnTo>
                  <a:lnTo>
                    <a:pt x="366" y="153"/>
                  </a:lnTo>
                  <a:lnTo>
                    <a:pt x="367" y="160"/>
                  </a:lnTo>
                  <a:lnTo>
                    <a:pt x="367" y="165"/>
                  </a:lnTo>
                  <a:lnTo>
                    <a:pt x="368" y="173"/>
                  </a:lnTo>
                  <a:lnTo>
                    <a:pt x="368" y="179"/>
                  </a:lnTo>
                  <a:lnTo>
                    <a:pt x="369" y="166"/>
                  </a:lnTo>
                  <a:lnTo>
                    <a:pt x="369" y="151"/>
                  </a:lnTo>
                  <a:lnTo>
                    <a:pt x="369" y="143"/>
                  </a:lnTo>
                  <a:lnTo>
                    <a:pt x="370" y="142"/>
                  </a:lnTo>
                  <a:lnTo>
                    <a:pt x="370" y="131"/>
                  </a:lnTo>
                  <a:lnTo>
                    <a:pt x="371" y="139"/>
                  </a:lnTo>
                  <a:lnTo>
                    <a:pt x="371" y="149"/>
                  </a:lnTo>
                  <a:lnTo>
                    <a:pt x="371" y="127"/>
                  </a:lnTo>
                  <a:lnTo>
                    <a:pt x="372" y="149"/>
                  </a:lnTo>
                  <a:lnTo>
                    <a:pt x="372" y="167"/>
                  </a:lnTo>
                  <a:lnTo>
                    <a:pt x="373" y="177"/>
                  </a:lnTo>
                  <a:lnTo>
                    <a:pt x="373" y="203"/>
                  </a:lnTo>
                  <a:lnTo>
                    <a:pt x="373" y="214"/>
                  </a:lnTo>
                  <a:lnTo>
                    <a:pt x="374" y="205"/>
                  </a:lnTo>
                  <a:lnTo>
                    <a:pt x="374" y="212"/>
                  </a:lnTo>
                  <a:lnTo>
                    <a:pt x="375" y="204"/>
                  </a:lnTo>
                  <a:lnTo>
                    <a:pt x="375" y="178"/>
                  </a:lnTo>
                  <a:lnTo>
                    <a:pt x="375" y="173"/>
                  </a:lnTo>
                  <a:lnTo>
                    <a:pt x="376" y="169"/>
                  </a:lnTo>
                  <a:lnTo>
                    <a:pt x="376" y="160"/>
                  </a:lnTo>
                  <a:lnTo>
                    <a:pt x="376" y="159"/>
                  </a:lnTo>
                  <a:lnTo>
                    <a:pt x="377" y="149"/>
                  </a:lnTo>
                  <a:lnTo>
                    <a:pt x="377" y="150"/>
                  </a:lnTo>
                  <a:lnTo>
                    <a:pt x="378" y="152"/>
                  </a:lnTo>
                  <a:lnTo>
                    <a:pt x="378" y="146"/>
                  </a:lnTo>
                  <a:lnTo>
                    <a:pt x="378" y="151"/>
                  </a:lnTo>
                  <a:lnTo>
                    <a:pt x="379" y="167"/>
                  </a:lnTo>
                  <a:lnTo>
                    <a:pt x="379" y="163"/>
                  </a:lnTo>
                  <a:lnTo>
                    <a:pt x="380" y="175"/>
                  </a:lnTo>
                  <a:lnTo>
                    <a:pt x="380" y="182"/>
                  </a:lnTo>
                  <a:lnTo>
                    <a:pt x="381" y="167"/>
                  </a:lnTo>
                  <a:lnTo>
                    <a:pt x="381" y="167"/>
                  </a:lnTo>
                  <a:lnTo>
                    <a:pt x="381" y="182"/>
                  </a:lnTo>
                  <a:lnTo>
                    <a:pt x="382" y="207"/>
                  </a:lnTo>
                  <a:lnTo>
                    <a:pt x="382" y="199"/>
                  </a:lnTo>
                  <a:lnTo>
                    <a:pt x="383" y="185"/>
                  </a:lnTo>
                  <a:lnTo>
                    <a:pt x="383" y="193"/>
                  </a:lnTo>
                  <a:lnTo>
                    <a:pt x="383" y="191"/>
                  </a:lnTo>
                  <a:lnTo>
                    <a:pt x="384" y="190"/>
                  </a:lnTo>
                  <a:lnTo>
                    <a:pt x="384" y="187"/>
                  </a:lnTo>
                  <a:lnTo>
                    <a:pt x="385" y="193"/>
                  </a:lnTo>
                  <a:lnTo>
                    <a:pt x="385" y="172"/>
                  </a:lnTo>
                  <a:lnTo>
                    <a:pt x="385" y="158"/>
                  </a:lnTo>
                  <a:lnTo>
                    <a:pt x="386" y="155"/>
                  </a:lnTo>
                  <a:lnTo>
                    <a:pt x="386" y="195"/>
                  </a:lnTo>
                  <a:lnTo>
                    <a:pt x="387" y="208"/>
                  </a:lnTo>
                  <a:lnTo>
                    <a:pt x="387" y="213"/>
                  </a:lnTo>
                  <a:lnTo>
                    <a:pt x="387" y="215"/>
                  </a:lnTo>
                  <a:lnTo>
                    <a:pt x="388" y="200"/>
                  </a:lnTo>
                  <a:lnTo>
                    <a:pt x="388" y="201"/>
                  </a:lnTo>
                  <a:lnTo>
                    <a:pt x="389" y="161"/>
                  </a:lnTo>
                  <a:lnTo>
                    <a:pt x="389" y="151"/>
                  </a:lnTo>
                  <a:lnTo>
                    <a:pt x="389" y="154"/>
                  </a:lnTo>
                  <a:lnTo>
                    <a:pt x="390" y="130"/>
                  </a:lnTo>
                  <a:lnTo>
                    <a:pt x="390" y="188"/>
                  </a:lnTo>
                  <a:lnTo>
                    <a:pt x="390" y="194"/>
                  </a:lnTo>
                  <a:lnTo>
                    <a:pt x="391" y="194"/>
                  </a:lnTo>
                  <a:lnTo>
                    <a:pt x="391" y="181"/>
                  </a:lnTo>
                  <a:lnTo>
                    <a:pt x="392" y="181"/>
                  </a:lnTo>
                  <a:lnTo>
                    <a:pt x="392" y="190"/>
                  </a:lnTo>
                  <a:lnTo>
                    <a:pt x="393" y="172"/>
                  </a:lnTo>
                  <a:lnTo>
                    <a:pt x="393" y="176"/>
                  </a:lnTo>
                  <a:lnTo>
                    <a:pt x="393" y="193"/>
                  </a:lnTo>
                  <a:lnTo>
                    <a:pt x="394" y="199"/>
                  </a:lnTo>
                  <a:lnTo>
                    <a:pt x="394" y="199"/>
                  </a:lnTo>
                  <a:lnTo>
                    <a:pt x="395" y="185"/>
                  </a:lnTo>
                  <a:lnTo>
                    <a:pt x="395" y="174"/>
                  </a:lnTo>
                  <a:lnTo>
                    <a:pt x="395" y="184"/>
                  </a:lnTo>
                  <a:lnTo>
                    <a:pt x="396" y="178"/>
                  </a:lnTo>
                  <a:lnTo>
                    <a:pt x="396" y="158"/>
                  </a:lnTo>
                  <a:lnTo>
                    <a:pt x="397" y="153"/>
                  </a:lnTo>
                  <a:lnTo>
                    <a:pt x="397" y="169"/>
                  </a:lnTo>
                  <a:lnTo>
                    <a:pt x="397" y="165"/>
                  </a:lnTo>
                  <a:lnTo>
                    <a:pt x="398" y="152"/>
                  </a:lnTo>
                  <a:lnTo>
                    <a:pt x="398" y="162"/>
                  </a:lnTo>
                  <a:lnTo>
                    <a:pt x="399" y="167"/>
                  </a:lnTo>
                  <a:lnTo>
                    <a:pt x="399" y="172"/>
                  </a:lnTo>
                  <a:lnTo>
                    <a:pt x="399" y="183"/>
                  </a:lnTo>
                  <a:lnTo>
                    <a:pt x="400" y="179"/>
                  </a:lnTo>
                  <a:lnTo>
                    <a:pt x="400" y="177"/>
                  </a:lnTo>
                  <a:lnTo>
                    <a:pt x="401" y="187"/>
                  </a:lnTo>
                  <a:lnTo>
                    <a:pt x="401" y="166"/>
                  </a:lnTo>
                  <a:lnTo>
                    <a:pt x="401" y="158"/>
                  </a:lnTo>
                  <a:lnTo>
                    <a:pt x="402" y="157"/>
                  </a:lnTo>
                  <a:lnTo>
                    <a:pt x="402" y="153"/>
                  </a:lnTo>
                  <a:lnTo>
                    <a:pt x="403" y="158"/>
                  </a:lnTo>
                  <a:lnTo>
                    <a:pt x="403" y="149"/>
                  </a:lnTo>
                  <a:lnTo>
                    <a:pt x="403" y="139"/>
                  </a:lnTo>
                  <a:lnTo>
                    <a:pt x="404" y="150"/>
                  </a:lnTo>
                  <a:lnTo>
                    <a:pt x="404" y="147"/>
                  </a:lnTo>
                  <a:lnTo>
                    <a:pt x="405" y="151"/>
                  </a:lnTo>
                  <a:lnTo>
                    <a:pt x="405" y="154"/>
                  </a:lnTo>
                  <a:lnTo>
                    <a:pt x="405" y="146"/>
                  </a:lnTo>
                  <a:lnTo>
                    <a:pt x="406" y="158"/>
                  </a:lnTo>
                  <a:lnTo>
                    <a:pt x="406" y="165"/>
                  </a:lnTo>
                  <a:lnTo>
                    <a:pt x="407" y="158"/>
                  </a:lnTo>
                  <a:lnTo>
                    <a:pt x="407" y="163"/>
                  </a:lnTo>
                  <a:lnTo>
                    <a:pt x="407" y="161"/>
                  </a:lnTo>
                  <a:lnTo>
                    <a:pt x="408" y="155"/>
                  </a:lnTo>
                  <a:lnTo>
                    <a:pt x="408" y="157"/>
                  </a:lnTo>
                  <a:lnTo>
                    <a:pt x="409" y="156"/>
                  </a:lnTo>
                  <a:lnTo>
                    <a:pt x="409" y="154"/>
                  </a:lnTo>
                  <a:lnTo>
                    <a:pt x="409" y="163"/>
                  </a:lnTo>
                  <a:lnTo>
                    <a:pt x="410" y="158"/>
                  </a:lnTo>
                  <a:lnTo>
                    <a:pt x="410" y="150"/>
                  </a:lnTo>
                  <a:lnTo>
                    <a:pt x="411" y="159"/>
                  </a:lnTo>
                  <a:lnTo>
                    <a:pt x="411" y="151"/>
                  </a:lnTo>
                  <a:lnTo>
                    <a:pt x="411" y="128"/>
                  </a:lnTo>
                  <a:lnTo>
                    <a:pt x="412" y="137"/>
                  </a:lnTo>
                  <a:lnTo>
                    <a:pt x="412" y="136"/>
                  </a:lnTo>
                  <a:lnTo>
                    <a:pt x="413" y="168"/>
                  </a:lnTo>
                  <a:lnTo>
                    <a:pt x="413" y="189"/>
                  </a:lnTo>
                  <a:lnTo>
                    <a:pt x="413" y="176"/>
                  </a:lnTo>
                  <a:lnTo>
                    <a:pt x="414" y="167"/>
                  </a:lnTo>
                  <a:lnTo>
                    <a:pt x="414" y="153"/>
                  </a:lnTo>
                  <a:lnTo>
                    <a:pt x="415" y="140"/>
                  </a:lnTo>
                  <a:lnTo>
                    <a:pt x="415" y="139"/>
                  </a:lnTo>
                  <a:lnTo>
                    <a:pt x="415" y="153"/>
                  </a:lnTo>
                  <a:lnTo>
                    <a:pt x="416" y="135"/>
                  </a:lnTo>
                  <a:lnTo>
                    <a:pt x="416" y="132"/>
                  </a:lnTo>
                  <a:lnTo>
                    <a:pt x="417" y="146"/>
                  </a:lnTo>
                  <a:lnTo>
                    <a:pt x="417" y="136"/>
                  </a:lnTo>
                  <a:lnTo>
                    <a:pt x="417" y="115"/>
                  </a:lnTo>
                  <a:lnTo>
                    <a:pt x="418" y="108"/>
                  </a:lnTo>
                  <a:lnTo>
                    <a:pt x="418" y="129"/>
                  </a:lnTo>
                  <a:lnTo>
                    <a:pt x="419" y="143"/>
                  </a:lnTo>
                  <a:lnTo>
                    <a:pt x="419" y="179"/>
                  </a:lnTo>
                  <a:lnTo>
                    <a:pt x="419" y="186"/>
                  </a:lnTo>
                  <a:lnTo>
                    <a:pt x="420" y="159"/>
                  </a:lnTo>
                  <a:lnTo>
                    <a:pt x="420" y="120"/>
                  </a:lnTo>
                  <a:lnTo>
                    <a:pt x="421" y="92"/>
                  </a:lnTo>
                  <a:lnTo>
                    <a:pt x="421" y="91"/>
                  </a:lnTo>
                  <a:lnTo>
                    <a:pt x="421" y="88"/>
                  </a:lnTo>
                  <a:lnTo>
                    <a:pt x="422" y="129"/>
                  </a:lnTo>
                  <a:lnTo>
                    <a:pt x="422" y="129"/>
                  </a:lnTo>
                  <a:lnTo>
                    <a:pt x="423" y="115"/>
                  </a:lnTo>
                  <a:lnTo>
                    <a:pt x="423" y="92"/>
                  </a:lnTo>
                  <a:lnTo>
                    <a:pt x="423" y="92"/>
                  </a:lnTo>
                  <a:lnTo>
                    <a:pt x="424" y="120"/>
                  </a:lnTo>
                  <a:lnTo>
                    <a:pt x="424" y="115"/>
                  </a:lnTo>
                  <a:lnTo>
                    <a:pt x="425" y="92"/>
                  </a:lnTo>
                  <a:lnTo>
                    <a:pt x="425" y="100"/>
                  </a:lnTo>
                  <a:lnTo>
                    <a:pt x="425" y="82"/>
                  </a:lnTo>
                  <a:lnTo>
                    <a:pt x="426" y="80"/>
                  </a:lnTo>
                  <a:lnTo>
                    <a:pt x="426" y="92"/>
                  </a:lnTo>
                  <a:lnTo>
                    <a:pt x="427" y="95"/>
                  </a:lnTo>
                  <a:lnTo>
                    <a:pt x="427" y="127"/>
                  </a:lnTo>
                  <a:lnTo>
                    <a:pt x="427" y="103"/>
                  </a:lnTo>
                  <a:lnTo>
                    <a:pt x="428" y="102"/>
                  </a:lnTo>
                  <a:lnTo>
                    <a:pt x="428" y="99"/>
                  </a:lnTo>
                  <a:lnTo>
                    <a:pt x="429" y="108"/>
                  </a:lnTo>
                  <a:lnTo>
                    <a:pt x="429" y="117"/>
                  </a:lnTo>
                  <a:lnTo>
                    <a:pt x="429" y="99"/>
                  </a:lnTo>
                  <a:lnTo>
                    <a:pt x="430" y="87"/>
                  </a:lnTo>
                  <a:lnTo>
                    <a:pt x="430" y="90"/>
                  </a:lnTo>
                  <a:lnTo>
                    <a:pt x="431" y="91"/>
                  </a:lnTo>
                  <a:lnTo>
                    <a:pt x="431" y="105"/>
                  </a:lnTo>
                  <a:lnTo>
                    <a:pt x="432" y="79"/>
                  </a:lnTo>
                  <a:lnTo>
                    <a:pt x="432" y="116"/>
                  </a:lnTo>
                  <a:lnTo>
                    <a:pt x="432" y="126"/>
                  </a:lnTo>
                  <a:lnTo>
                    <a:pt x="433" y="125"/>
                  </a:lnTo>
                  <a:lnTo>
                    <a:pt x="433" y="137"/>
                  </a:lnTo>
                  <a:lnTo>
                    <a:pt x="433" y="128"/>
                  </a:lnTo>
                  <a:lnTo>
                    <a:pt x="434" y="118"/>
                  </a:lnTo>
                  <a:lnTo>
                    <a:pt x="434" y="106"/>
                  </a:lnTo>
                  <a:lnTo>
                    <a:pt x="435" y="89"/>
                  </a:lnTo>
                  <a:lnTo>
                    <a:pt x="435" y="64"/>
                  </a:lnTo>
                  <a:lnTo>
                    <a:pt x="435" y="76"/>
                  </a:lnTo>
                  <a:lnTo>
                    <a:pt x="436" y="68"/>
                  </a:lnTo>
                  <a:lnTo>
                    <a:pt x="436" y="72"/>
                  </a:lnTo>
                  <a:lnTo>
                    <a:pt x="437" y="80"/>
                  </a:lnTo>
                  <a:lnTo>
                    <a:pt x="437" y="96"/>
                  </a:lnTo>
                  <a:lnTo>
                    <a:pt x="437" y="134"/>
                  </a:lnTo>
                  <a:lnTo>
                    <a:pt x="438" y="141"/>
                  </a:lnTo>
                  <a:lnTo>
                    <a:pt x="438" y="132"/>
                  </a:lnTo>
                  <a:lnTo>
                    <a:pt x="439" y="130"/>
                  </a:lnTo>
                  <a:lnTo>
                    <a:pt x="439" y="122"/>
                  </a:lnTo>
                  <a:lnTo>
                    <a:pt x="439" y="106"/>
                  </a:lnTo>
                  <a:lnTo>
                    <a:pt x="440" y="81"/>
                  </a:lnTo>
                  <a:lnTo>
                    <a:pt x="440" y="87"/>
                  </a:lnTo>
                  <a:lnTo>
                    <a:pt x="441" y="63"/>
                  </a:lnTo>
                  <a:lnTo>
                    <a:pt x="441" y="75"/>
                  </a:lnTo>
                  <a:lnTo>
                    <a:pt x="441" y="97"/>
                  </a:lnTo>
                  <a:lnTo>
                    <a:pt x="442" y="112"/>
                  </a:lnTo>
                  <a:lnTo>
                    <a:pt x="442" y="169"/>
                  </a:lnTo>
                  <a:lnTo>
                    <a:pt x="443" y="168"/>
                  </a:lnTo>
                  <a:lnTo>
                    <a:pt x="443" y="175"/>
                  </a:lnTo>
                  <a:lnTo>
                    <a:pt x="444" y="159"/>
                  </a:lnTo>
                  <a:lnTo>
                    <a:pt x="444" y="152"/>
                  </a:lnTo>
                  <a:lnTo>
                    <a:pt x="444" y="159"/>
                  </a:lnTo>
                  <a:lnTo>
                    <a:pt x="445" y="161"/>
                  </a:lnTo>
                  <a:lnTo>
                    <a:pt x="445" y="150"/>
                  </a:lnTo>
                  <a:lnTo>
                    <a:pt x="446" y="153"/>
                  </a:lnTo>
                  <a:lnTo>
                    <a:pt x="446" y="161"/>
                  </a:lnTo>
                  <a:lnTo>
                    <a:pt x="446" y="157"/>
                  </a:lnTo>
                  <a:lnTo>
                    <a:pt x="447" y="160"/>
                  </a:lnTo>
                  <a:lnTo>
                    <a:pt x="447" y="165"/>
                  </a:lnTo>
                  <a:lnTo>
                    <a:pt x="448" y="152"/>
                  </a:lnTo>
                  <a:lnTo>
                    <a:pt x="448" y="149"/>
                  </a:lnTo>
                  <a:lnTo>
                    <a:pt x="448" y="169"/>
                  </a:lnTo>
                  <a:lnTo>
                    <a:pt x="449" y="147"/>
                  </a:lnTo>
                  <a:lnTo>
                    <a:pt x="449" y="136"/>
                  </a:lnTo>
                  <a:lnTo>
                    <a:pt x="449" y="112"/>
                  </a:lnTo>
                  <a:lnTo>
                    <a:pt x="450" y="92"/>
                  </a:lnTo>
                  <a:lnTo>
                    <a:pt x="450" y="86"/>
                  </a:lnTo>
                  <a:lnTo>
                    <a:pt x="451" y="94"/>
                  </a:lnTo>
                  <a:lnTo>
                    <a:pt x="451" y="97"/>
                  </a:lnTo>
                  <a:lnTo>
                    <a:pt x="451" y="89"/>
                  </a:lnTo>
                  <a:lnTo>
                    <a:pt x="452" y="121"/>
                  </a:lnTo>
                  <a:lnTo>
                    <a:pt x="452" y="114"/>
                  </a:lnTo>
                  <a:lnTo>
                    <a:pt x="453" y="165"/>
                  </a:lnTo>
                  <a:lnTo>
                    <a:pt x="453" y="200"/>
                  </a:lnTo>
                  <a:lnTo>
                    <a:pt x="453" y="220"/>
                  </a:lnTo>
                  <a:lnTo>
                    <a:pt x="454" y="203"/>
                  </a:lnTo>
                  <a:lnTo>
                    <a:pt x="454" y="203"/>
                  </a:lnTo>
                  <a:lnTo>
                    <a:pt x="455" y="192"/>
                  </a:lnTo>
                  <a:lnTo>
                    <a:pt x="455" y="169"/>
                  </a:lnTo>
                  <a:lnTo>
                    <a:pt x="456" y="170"/>
                  </a:lnTo>
                  <a:lnTo>
                    <a:pt x="456" y="165"/>
                  </a:lnTo>
                  <a:lnTo>
                    <a:pt x="456" y="158"/>
                  </a:lnTo>
                  <a:lnTo>
                    <a:pt x="457" y="172"/>
                  </a:lnTo>
                  <a:lnTo>
                    <a:pt x="457" y="175"/>
                  </a:lnTo>
                  <a:lnTo>
                    <a:pt x="458" y="166"/>
                  </a:lnTo>
                  <a:lnTo>
                    <a:pt x="458" y="186"/>
                  </a:lnTo>
                  <a:lnTo>
                    <a:pt x="458" y="177"/>
                  </a:lnTo>
                  <a:lnTo>
                    <a:pt x="459" y="148"/>
                  </a:lnTo>
                  <a:lnTo>
                    <a:pt x="459" y="142"/>
                  </a:lnTo>
                  <a:lnTo>
                    <a:pt x="460" y="135"/>
                  </a:lnTo>
                  <a:lnTo>
                    <a:pt x="460" y="134"/>
                  </a:lnTo>
                  <a:lnTo>
                    <a:pt x="460" y="135"/>
                  </a:lnTo>
                  <a:lnTo>
                    <a:pt x="461" y="139"/>
                  </a:lnTo>
                  <a:lnTo>
                    <a:pt x="461" y="132"/>
                  </a:lnTo>
                  <a:lnTo>
                    <a:pt x="462" y="143"/>
                  </a:lnTo>
                  <a:lnTo>
                    <a:pt x="462" y="152"/>
                  </a:lnTo>
                  <a:lnTo>
                    <a:pt x="462" y="149"/>
                  </a:lnTo>
                  <a:lnTo>
                    <a:pt x="463" y="169"/>
                  </a:lnTo>
                  <a:lnTo>
                    <a:pt x="463" y="166"/>
                  </a:lnTo>
                  <a:lnTo>
                    <a:pt x="463" y="164"/>
                  </a:lnTo>
                  <a:lnTo>
                    <a:pt x="464" y="197"/>
                  </a:lnTo>
                  <a:lnTo>
                    <a:pt x="464" y="204"/>
                  </a:lnTo>
                  <a:lnTo>
                    <a:pt x="465" y="181"/>
                  </a:lnTo>
                  <a:lnTo>
                    <a:pt x="465" y="165"/>
                  </a:lnTo>
                  <a:lnTo>
                    <a:pt x="466" y="162"/>
                  </a:lnTo>
                  <a:lnTo>
                    <a:pt x="466" y="148"/>
                  </a:lnTo>
                  <a:lnTo>
                    <a:pt x="466" y="158"/>
                  </a:lnTo>
                  <a:lnTo>
                    <a:pt x="467" y="176"/>
                  </a:lnTo>
                  <a:lnTo>
                    <a:pt x="467" y="159"/>
                  </a:lnTo>
                  <a:lnTo>
                    <a:pt x="468" y="169"/>
                  </a:lnTo>
                  <a:lnTo>
                    <a:pt x="468" y="177"/>
                  </a:lnTo>
                  <a:lnTo>
                    <a:pt x="468" y="163"/>
                  </a:lnTo>
                  <a:lnTo>
                    <a:pt x="469" y="175"/>
                  </a:lnTo>
                  <a:lnTo>
                    <a:pt x="469" y="180"/>
                  </a:lnTo>
                  <a:lnTo>
                    <a:pt x="470" y="147"/>
                  </a:lnTo>
                  <a:lnTo>
                    <a:pt x="470" y="152"/>
                  </a:lnTo>
                  <a:lnTo>
                    <a:pt x="470" y="152"/>
                  </a:lnTo>
                  <a:lnTo>
                    <a:pt x="471" y="157"/>
                  </a:lnTo>
                  <a:lnTo>
                    <a:pt x="471" y="168"/>
                  </a:lnTo>
                  <a:lnTo>
                    <a:pt x="472" y="189"/>
                  </a:lnTo>
                  <a:lnTo>
                    <a:pt x="472" y="239"/>
                  </a:lnTo>
                  <a:lnTo>
                    <a:pt x="472" y="236"/>
                  </a:lnTo>
                  <a:lnTo>
                    <a:pt x="473" y="230"/>
                  </a:lnTo>
                  <a:lnTo>
                    <a:pt x="473" y="225"/>
                  </a:lnTo>
                  <a:lnTo>
                    <a:pt x="474" y="214"/>
                  </a:lnTo>
                  <a:lnTo>
                    <a:pt x="474" y="205"/>
                  </a:lnTo>
                  <a:lnTo>
                    <a:pt x="474" y="185"/>
                  </a:lnTo>
                  <a:lnTo>
                    <a:pt x="475" y="190"/>
                  </a:lnTo>
                  <a:lnTo>
                    <a:pt x="475" y="191"/>
                  </a:lnTo>
                  <a:lnTo>
                    <a:pt x="476" y="174"/>
                  </a:lnTo>
                  <a:lnTo>
                    <a:pt x="476" y="186"/>
                  </a:lnTo>
                  <a:lnTo>
                    <a:pt x="476" y="210"/>
                  </a:lnTo>
                  <a:lnTo>
                    <a:pt x="477" y="211"/>
                  </a:lnTo>
                  <a:lnTo>
                    <a:pt x="477" y="194"/>
                  </a:lnTo>
                  <a:lnTo>
                    <a:pt x="478" y="172"/>
                  </a:lnTo>
                  <a:lnTo>
                    <a:pt x="478" y="155"/>
                  </a:lnTo>
                  <a:lnTo>
                    <a:pt x="478" y="146"/>
                  </a:lnTo>
                  <a:lnTo>
                    <a:pt x="479" y="146"/>
                  </a:lnTo>
                  <a:lnTo>
                    <a:pt x="479" y="165"/>
                  </a:lnTo>
                  <a:lnTo>
                    <a:pt x="480" y="154"/>
                  </a:lnTo>
                  <a:lnTo>
                    <a:pt x="480" y="155"/>
                  </a:lnTo>
                  <a:lnTo>
                    <a:pt x="480" y="149"/>
                  </a:lnTo>
                  <a:lnTo>
                    <a:pt x="481" y="159"/>
                  </a:lnTo>
                  <a:lnTo>
                    <a:pt x="481" y="197"/>
                  </a:lnTo>
                  <a:lnTo>
                    <a:pt x="482" y="197"/>
                  </a:lnTo>
                  <a:lnTo>
                    <a:pt x="482" y="191"/>
                  </a:lnTo>
                  <a:lnTo>
                    <a:pt x="482" y="201"/>
                  </a:lnTo>
                  <a:lnTo>
                    <a:pt x="483" y="167"/>
                  </a:lnTo>
                  <a:lnTo>
                    <a:pt x="483" y="146"/>
                  </a:lnTo>
                  <a:lnTo>
                    <a:pt x="484" y="149"/>
                  </a:lnTo>
                  <a:lnTo>
                    <a:pt x="484" y="153"/>
                  </a:lnTo>
                  <a:lnTo>
                    <a:pt x="484" y="149"/>
                  </a:lnTo>
                  <a:lnTo>
                    <a:pt x="485" y="153"/>
                  </a:lnTo>
                  <a:lnTo>
                    <a:pt x="485" y="140"/>
                  </a:lnTo>
                  <a:lnTo>
                    <a:pt x="486" y="156"/>
                  </a:lnTo>
                  <a:lnTo>
                    <a:pt x="486" y="176"/>
                  </a:lnTo>
                  <a:lnTo>
                    <a:pt x="486" y="189"/>
                  </a:lnTo>
                  <a:lnTo>
                    <a:pt x="487" y="185"/>
                  </a:lnTo>
                  <a:lnTo>
                    <a:pt x="487" y="172"/>
                  </a:lnTo>
                  <a:lnTo>
                    <a:pt x="488" y="158"/>
                  </a:lnTo>
                  <a:lnTo>
                    <a:pt x="488" y="129"/>
                  </a:lnTo>
                  <a:lnTo>
                    <a:pt x="488" y="111"/>
                  </a:lnTo>
                  <a:lnTo>
                    <a:pt x="489" y="106"/>
                  </a:lnTo>
                  <a:lnTo>
                    <a:pt x="489" y="110"/>
                  </a:lnTo>
                  <a:lnTo>
                    <a:pt x="490" y="108"/>
                  </a:lnTo>
                  <a:lnTo>
                    <a:pt x="490" y="104"/>
                  </a:lnTo>
                  <a:lnTo>
                    <a:pt x="490" y="131"/>
                  </a:lnTo>
                  <a:lnTo>
                    <a:pt x="491" y="177"/>
                  </a:lnTo>
                  <a:lnTo>
                    <a:pt x="491" y="209"/>
                  </a:lnTo>
                  <a:lnTo>
                    <a:pt x="492" y="214"/>
                  </a:lnTo>
                  <a:lnTo>
                    <a:pt x="492" y="185"/>
                  </a:lnTo>
                  <a:lnTo>
                    <a:pt x="492" y="197"/>
                  </a:lnTo>
                  <a:lnTo>
                    <a:pt x="493" y="152"/>
                  </a:lnTo>
                  <a:lnTo>
                    <a:pt x="493" y="123"/>
                  </a:lnTo>
                  <a:lnTo>
                    <a:pt x="494" y="111"/>
                  </a:lnTo>
                  <a:lnTo>
                    <a:pt x="494" y="118"/>
                  </a:lnTo>
                  <a:lnTo>
                    <a:pt x="494" y="104"/>
                  </a:lnTo>
                  <a:lnTo>
                    <a:pt x="495" y="111"/>
                  </a:lnTo>
                  <a:lnTo>
                    <a:pt x="495" y="121"/>
                  </a:lnTo>
                  <a:lnTo>
                    <a:pt x="496" y="125"/>
                  </a:lnTo>
                  <a:lnTo>
                    <a:pt x="496" y="168"/>
                  </a:lnTo>
                  <a:lnTo>
                    <a:pt x="496" y="157"/>
                  </a:lnTo>
                  <a:lnTo>
                    <a:pt x="497" y="152"/>
                  </a:lnTo>
                  <a:lnTo>
                    <a:pt x="497" y="170"/>
                  </a:lnTo>
                  <a:lnTo>
                    <a:pt x="498" y="153"/>
                  </a:lnTo>
                  <a:lnTo>
                    <a:pt x="498" y="141"/>
                  </a:lnTo>
                  <a:lnTo>
                    <a:pt x="498" y="136"/>
                  </a:lnTo>
                  <a:lnTo>
                    <a:pt x="499" y="178"/>
                  </a:lnTo>
                  <a:lnTo>
                    <a:pt x="499" y="214"/>
                  </a:lnTo>
                  <a:lnTo>
                    <a:pt x="500" y="216"/>
                  </a:lnTo>
                  <a:lnTo>
                    <a:pt x="500" y="212"/>
                  </a:lnTo>
                  <a:lnTo>
                    <a:pt x="500" y="207"/>
                  </a:lnTo>
                  <a:lnTo>
                    <a:pt x="501" y="183"/>
                  </a:lnTo>
                  <a:lnTo>
                    <a:pt x="501" y="220"/>
                  </a:lnTo>
                  <a:lnTo>
                    <a:pt x="502" y="254"/>
                  </a:lnTo>
                  <a:lnTo>
                    <a:pt x="502" y="222"/>
                  </a:lnTo>
                  <a:lnTo>
                    <a:pt x="502" y="204"/>
                  </a:lnTo>
                  <a:lnTo>
                    <a:pt x="503" y="215"/>
                  </a:lnTo>
                  <a:lnTo>
                    <a:pt x="503" y="184"/>
                  </a:lnTo>
                  <a:lnTo>
                    <a:pt x="504" y="228"/>
                  </a:lnTo>
                  <a:lnTo>
                    <a:pt x="504" y="234"/>
                  </a:lnTo>
                  <a:lnTo>
                    <a:pt x="504" y="194"/>
                  </a:lnTo>
                  <a:lnTo>
                    <a:pt x="505" y="200"/>
                  </a:lnTo>
                  <a:lnTo>
                    <a:pt x="505" y="210"/>
                  </a:lnTo>
                  <a:lnTo>
                    <a:pt x="506" y="168"/>
                  </a:lnTo>
                  <a:lnTo>
                    <a:pt x="506" y="197"/>
                  </a:lnTo>
                  <a:lnTo>
                    <a:pt x="506" y="223"/>
                  </a:lnTo>
                  <a:lnTo>
                    <a:pt x="507" y="218"/>
                  </a:lnTo>
                  <a:lnTo>
                    <a:pt x="507" y="215"/>
                  </a:lnTo>
                  <a:lnTo>
                    <a:pt x="508" y="222"/>
                  </a:lnTo>
                  <a:lnTo>
                    <a:pt x="508" y="208"/>
                  </a:lnTo>
                  <a:lnTo>
                    <a:pt x="508" y="192"/>
                  </a:lnTo>
                  <a:lnTo>
                    <a:pt x="509" y="162"/>
                  </a:lnTo>
                  <a:lnTo>
                    <a:pt x="509" y="161"/>
                  </a:lnTo>
                  <a:lnTo>
                    <a:pt x="510" y="153"/>
                  </a:lnTo>
                  <a:lnTo>
                    <a:pt x="510" y="169"/>
                  </a:lnTo>
                  <a:lnTo>
                    <a:pt x="510" y="151"/>
                  </a:lnTo>
                  <a:lnTo>
                    <a:pt x="511" y="133"/>
                  </a:lnTo>
                  <a:lnTo>
                    <a:pt x="511" y="170"/>
                  </a:lnTo>
                  <a:lnTo>
                    <a:pt x="512" y="166"/>
                  </a:lnTo>
                  <a:lnTo>
                    <a:pt x="512" y="178"/>
                  </a:lnTo>
                  <a:lnTo>
                    <a:pt x="512" y="183"/>
                  </a:lnTo>
                  <a:lnTo>
                    <a:pt x="513" y="171"/>
                  </a:lnTo>
                  <a:lnTo>
                    <a:pt x="513" y="174"/>
                  </a:lnTo>
                  <a:lnTo>
                    <a:pt x="514" y="160"/>
                  </a:lnTo>
                  <a:lnTo>
                    <a:pt x="514" y="142"/>
                  </a:lnTo>
                  <a:lnTo>
                    <a:pt x="514" y="160"/>
                  </a:lnTo>
                  <a:lnTo>
                    <a:pt x="515" y="146"/>
                  </a:lnTo>
                  <a:lnTo>
                    <a:pt x="515" y="157"/>
                  </a:lnTo>
                  <a:lnTo>
                    <a:pt x="516" y="133"/>
                  </a:lnTo>
                  <a:lnTo>
                    <a:pt x="516" y="163"/>
                  </a:lnTo>
                  <a:lnTo>
                    <a:pt x="517" y="174"/>
                  </a:lnTo>
                  <a:lnTo>
                    <a:pt x="517" y="170"/>
                  </a:lnTo>
                  <a:lnTo>
                    <a:pt x="517" y="176"/>
                  </a:lnTo>
                  <a:lnTo>
                    <a:pt x="518" y="178"/>
                  </a:lnTo>
                  <a:lnTo>
                    <a:pt x="518" y="180"/>
                  </a:lnTo>
                  <a:lnTo>
                    <a:pt x="519" y="170"/>
                  </a:lnTo>
                  <a:lnTo>
                    <a:pt x="519" y="155"/>
                  </a:lnTo>
                  <a:lnTo>
                    <a:pt x="519" y="155"/>
                  </a:lnTo>
                  <a:lnTo>
                    <a:pt x="520" y="132"/>
                  </a:lnTo>
                  <a:lnTo>
                    <a:pt x="520" y="166"/>
                  </a:lnTo>
                  <a:lnTo>
                    <a:pt x="521" y="148"/>
                  </a:lnTo>
                  <a:lnTo>
                    <a:pt x="521" y="134"/>
                  </a:lnTo>
                  <a:lnTo>
                    <a:pt x="521" y="151"/>
                  </a:lnTo>
                  <a:lnTo>
                    <a:pt x="522" y="163"/>
                  </a:lnTo>
                  <a:lnTo>
                    <a:pt x="522" y="161"/>
                  </a:lnTo>
                  <a:lnTo>
                    <a:pt x="522" y="166"/>
                  </a:lnTo>
                  <a:lnTo>
                    <a:pt x="523" y="174"/>
                  </a:lnTo>
                  <a:lnTo>
                    <a:pt x="523" y="162"/>
                  </a:lnTo>
                  <a:lnTo>
                    <a:pt x="524" y="153"/>
                  </a:lnTo>
                  <a:lnTo>
                    <a:pt x="524" y="163"/>
                  </a:lnTo>
                  <a:lnTo>
                    <a:pt x="524" y="164"/>
                  </a:lnTo>
                  <a:lnTo>
                    <a:pt x="525" y="177"/>
                  </a:lnTo>
                  <a:lnTo>
                    <a:pt x="525" y="183"/>
                  </a:lnTo>
                  <a:lnTo>
                    <a:pt x="526" y="176"/>
                  </a:lnTo>
                  <a:lnTo>
                    <a:pt x="526" y="196"/>
                  </a:lnTo>
                  <a:lnTo>
                    <a:pt x="526" y="203"/>
                  </a:lnTo>
                  <a:lnTo>
                    <a:pt x="527" y="194"/>
                  </a:lnTo>
                  <a:lnTo>
                    <a:pt x="527" y="177"/>
                  </a:lnTo>
                  <a:lnTo>
                    <a:pt x="528" y="174"/>
                  </a:lnTo>
                  <a:lnTo>
                    <a:pt x="528" y="163"/>
                  </a:lnTo>
                  <a:lnTo>
                    <a:pt x="529" y="164"/>
                  </a:lnTo>
                  <a:lnTo>
                    <a:pt x="529" y="176"/>
                  </a:lnTo>
                  <a:lnTo>
                    <a:pt x="529" y="173"/>
                  </a:lnTo>
                  <a:lnTo>
                    <a:pt x="530" y="149"/>
                  </a:lnTo>
                  <a:lnTo>
                    <a:pt x="530" y="127"/>
                  </a:lnTo>
                  <a:lnTo>
                    <a:pt x="531" y="167"/>
                  </a:lnTo>
                  <a:lnTo>
                    <a:pt x="531" y="147"/>
                  </a:lnTo>
                  <a:lnTo>
                    <a:pt x="531" y="176"/>
                  </a:lnTo>
                  <a:lnTo>
                    <a:pt x="532" y="152"/>
                  </a:lnTo>
                  <a:lnTo>
                    <a:pt x="532" y="132"/>
                  </a:lnTo>
                  <a:lnTo>
                    <a:pt x="533" y="113"/>
                  </a:lnTo>
                  <a:lnTo>
                    <a:pt x="533" y="97"/>
                  </a:lnTo>
                  <a:lnTo>
                    <a:pt x="533" y="86"/>
                  </a:lnTo>
                  <a:lnTo>
                    <a:pt x="534" y="90"/>
                  </a:lnTo>
                  <a:lnTo>
                    <a:pt x="534" y="106"/>
                  </a:lnTo>
                  <a:lnTo>
                    <a:pt x="535" y="136"/>
                  </a:lnTo>
                  <a:lnTo>
                    <a:pt x="535" y="154"/>
                  </a:lnTo>
                  <a:lnTo>
                    <a:pt x="535" y="167"/>
                  </a:lnTo>
                  <a:lnTo>
                    <a:pt x="536" y="171"/>
                  </a:lnTo>
                  <a:lnTo>
                    <a:pt x="536" y="175"/>
                  </a:lnTo>
                  <a:lnTo>
                    <a:pt x="536" y="187"/>
                  </a:lnTo>
                  <a:lnTo>
                    <a:pt x="537" y="181"/>
                  </a:lnTo>
                  <a:lnTo>
                    <a:pt x="537" y="183"/>
                  </a:lnTo>
                  <a:lnTo>
                    <a:pt x="538" y="224"/>
                  </a:lnTo>
                  <a:lnTo>
                    <a:pt x="538" y="198"/>
                  </a:lnTo>
                  <a:lnTo>
                    <a:pt x="538" y="206"/>
                  </a:lnTo>
                  <a:lnTo>
                    <a:pt x="539" y="202"/>
                  </a:lnTo>
                  <a:lnTo>
                    <a:pt x="539" y="208"/>
                  </a:lnTo>
                  <a:lnTo>
                    <a:pt x="540" y="212"/>
                  </a:lnTo>
                  <a:lnTo>
                    <a:pt x="540" y="213"/>
                  </a:lnTo>
                  <a:lnTo>
                    <a:pt x="541" y="213"/>
                  </a:lnTo>
                  <a:lnTo>
                    <a:pt x="541" y="207"/>
                  </a:lnTo>
                  <a:lnTo>
                    <a:pt x="541" y="214"/>
                  </a:lnTo>
                  <a:lnTo>
                    <a:pt x="542" y="212"/>
                  </a:lnTo>
                  <a:lnTo>
                    <a:pt x="542" y="212"/>
                  </a:lnTo>
                  <a:lnTo>
                    <a:pt x="543" y="209"/>
                  </a:lnTo>
                  <a:lnTo>
                    <a:pt x="543" y="215"/>
                  </a:lnTo>
                  <a:lnTo>
                    <a:pt x="543" y="197"/>
                  </a:lnTo>
                  <a:lnTo>
                    <a:pt x="544" y="216"/>
                  </a:lnTo>
                  <a:lnTo>
                    <a:pt x="544" y="209"/>
                  </a:lnTo>
                  <a:lnTo>
                    <a:pt x="545" y="195"/>
                  </a:lnTo>
                  <a:lnTo>
                    <a:pt x="545" y="195"/>
                  </a:lnTo>
                  <a:lnTo>
                    <a:pt x="545" y="184"/>
                  </a:lnTo>
                  <a:lnTo>
                    <a:pt x="546" y="176"/>
                  </a:lnTo>
                  <a:lnTo>
                    <a:pt x="546" y="160"/>
                  </a:lnTo>
                  <a:lnTo>
                    <a:pt x="547" y="185"/>
                  </a:lnTo>
                  <a:lnTo>
                    <a:pt x="547" y="173"/>
                  </a:lnTo>
                  <a:lnTo>
                    <a:pt x="547" y="152"/>
                  </a:lnTo>
                  <a:lnTo>
                    <a:pt x="548" y="156"/>
                  </a:lnTo>
                  <a:lnTo>
                    <a:pt x="548" y="146"/>
                  </a:lnTo>
                  <a:lnTo>
                    <a:pt x="549" y="153"/>
                  </a:lnTo>
                  <a:lnTo>
                    <a:pt x="549" y="146"/>
                  </a:lnTo>
                  <a:lnTo>
                    <a:pt x="549" y="128"/>
                  </a:lnTo>
                  <a:lnTo>
                    <a:pt x="550" y="140"/>
                  </a:lnTo>
                  <a:lnTo>
                    <a:pt x="550" y="155"/>
                  </a:lnTo>
                  <a:lnTo>
                    <a:pt x="550" y="152"/>
                  </a:lnTo>
                  <a:lnTo>
                    <a:pt x="551" y="151"/>
                  </a:lnTo>
                  <a:lnTo>
                    <a:pt x="551" y="152"/>
                  </a:lnTo>
                  <a:lnTo>
                    <a:pt x="552" y="169"/>
                  </a:lnTo>
                  <a:lnTo>
                    <a:pt x="552" y="168"/>
                  </a:lnTo>
                  <a:lnTo>
                    <a:pt x="553" y="147"/>
                  </a:lnTo>
                  <a:lnTo>
                    <a:pt x="553" y="150"/>
                  </a:lnTo>
                  <a:lnTo>
                    <a:pt x="553" y="152"/>
                  </a:lnTo>
                  <a:lnTo>
                    <a:pt x="554" y="142"/>
                  </a:lnTo>
                  <a:lnTo>
                    <a:pt x="554" y="144"/>
                  </a:lnTo>
                  <a:lnTo>
                    <a:pt x="555" y="137"/>
                  </a:lnTo>
                  <a:lnTo>
                    <a:pt x="555" y="123"/>
                  </a:lnTo>
                  <a:lnTo>
                    <a:pt x="555" y="126"/>
                  </a:lnTo>
                  <a:lnTo>
                    <a:pt x="556" y="114"/>
                  </a:lnTo>
                  <a:lnTo>
                    <a:pt x="556" y="117"/>
                  </a:lnTo>
                  <a:lnTo>
                    <a:pt x="557" y="120"/>
                  </a:lnTo>
                  <a:lnTo>
                    <a:pt x="557" y="118"/>
                  </a:lnTo>
                  <a:lnTo>
                    <a:pt x="557" y="134"/>
                  </a:lnTo>
                  <a:lnTo>
                    <a:pt x="558" y="143"/>
                  </a:lnTo>
                  <a:lnTo>
                    <a:pt x="558" y="148"/>
                  </a:lnTo>
                  <a:lnTo>
                    <a:pt x="559" y="150"/>
                  </a:lnTo>
                  <a:lnTo>
                    <a:pt x="559" y="152"/>
                  </a:lnTo>
                  <a:lnTo>
                    <a:pt x="559" y="145"/>
                  </a:lnTo>
                  <a:lnTo>
                    <a:pt x="560" y="122"/>
                  </a:lnTo>
                  <a:lnTo>
                    <a:pt x="560" y="102"/>
                  </a:lnTo>
                  <a:lnTo>
                    <a:pt x="561" y="122"/>
                  </a:lnTo>
                  <a:lnTo>
                    <a:pt x="561" y="140"/>
                  </a:lnTo>
                  <a:lnTo>
                    <a:pt x="561" y="131"/>
                  </a:lnTo>
                  <a:lnTo>
                    <a:pt x="562" y="140"/>
                  </a:lnTo>
                  <a:lnTo>
                    <a:pt x="562" y="109"/>
                  </a:lnTo>
                  <a:lnTo>
                    <a:pt x="563" y="102"/>
                  </a:lnTo>
                  <a:lnTo>
                    <a:pt x="563" y="113"/>
                  </a:lnTo>
                  <a:lnTo>
                    <a:pt x="563" y="118"/>
                  </a:lnTo>
                  <a:lnTo>
                    <a:pt x="564" y="133"/>
                  </a:lnTo>
                  <a:lnTo>
                    <a:pt x="564" y="152"/>
                  </a:lnTo>
                  <a:lnTo>
                    <a:pt x="565" y="123"/>
                  </a:lnTo>
                  <a:lnTo>
                    <a:pt x="565" y="99"/>
                  </a:lnTo>
                  <a:lnTo>
                    <a:pt x="565" y="121"/>
                  </a:lnTo>
                  <a:lnTo>
                    <a:pt x="566" y="138"/>
                  </a:lnTo>
                  <a:lnTo>
                    <a:pt x="566" y="142"/>
                  </a:lnTo>
                  <a:lnTo>
                    <a:pt x="567" y="158"/>
                  </a:lnTo>
                  <a:lnTo>
                    <a:pt x="567" y="167"/>
                  </a:lnTo>
                  <a:lnTo>
                    <a:pt x="567" y="177"/>
                  </a:lnTo>
                  <a:lnTo>
                    <a:pt x="568" y="164"/>
                  </a:lnTo>
                  <a:lnTo>
                    <a:pt x="568" y="176"/>
                  </a:lnTo>
                  <a:lnTo>
                    <a:pt x="569" y="193"/>
                  </a:lnTo>
                  <a:lnTo>
                    <a:pt x="569" y="157"/>
                  </a:lnTo>
                  <a:lnTo>
                    <a:pt x="569" y="149"/>
                  </a:lnTo>
                  <a:lnTo>
                    <a:pt x="570" y="135"/>
                  </a:lnTo>
                  <a:lnTo>
                    <a:pt x="570" y="141"/>
                  </a:lnTo>
                  <a:lnTo>
                    <a:pt x="571" y="143"/>
                  </a:lnTo>
                  <a:lnTo>
                    <a:pt x="571" y="130"/>
                  </a:lnTo>
                  <a:lnTo>
                    <a:pt x="571" y="146"/>
                  </a:lnTo>
                  <a:lnTo>
                    <a:pt x="572" y="150"/>
                  </a:lnTo>
                  <a:lnTo>
                    <a:pt x="572" y="157"/>
                  </a:lnTo>
                  <a:lnTo>
                    <a:pt x="573" y="158"/>
                  </a:lnTo>
                  <a:lnTo>
                    <a:pt x="573" y="153"/>
                  </a:lnTo>
                  <a:lnTo>
                    <a:pt x="573" y="153"/>
                  </a:lnTo>
                  <a:lnTo>
                    <a:pt x="574" y="165"/>
                  </a:lnTo>
                  <a:lnTo>
                    <a:pt x="574" y="138"/>
                  </a:lnTo>
                  <a:lnTo>
                    <a:pt x="575" y="143"/>
                  </a:lnTo>
                  <a:lnTo>
                    <a:pt x="575" y="144"/>
                  </a:lnTo>
                  <a:lnTo>
                    <a:pt x="575" y="139"/>
                  </a:lnTo>
                  <a:lnTo>
                    <a:pt x="576" y="141"/>
                  </a:lnTo>
                  <a:lnTo>
                    <a:pt x="576" y="117"/>
                  </a:lnTo>
                  <a:lnTo>
                    <a:pt x="577" y="120"/>
                  </a:lnTo>
                  <a:lnTo>
                    <a:pt x="577" y="123"/>
                  </a:lnTo>
                  <a:lnTo>
                    <a:pt x="577" y="102"/>
                  </a:lnTo>
                  <a:lnTo>
                    <a:pt x="578" y="112"/>
                  </a:lnTo>
                  <a:lnTo>
                    <a:pt x="578" y="116"/>
                  </a:lnTo>
                  <a:lnTo>
                    <a:pt x="579" y="123"/>
                  </a:lnTo>
                  <a:lnTo>
                    <a:pt x="579" y="155"/>
                  </a:lnTo>
                  <a:lnTo>
                    <a:pt x="579" y="156"/>
                  </a:lnTo>
                  <a:lnTo>
                    <a:pt x="580" y="165"/>
                  </a:lnTo>
                  <a:lnTo>
                    <a:pt x="580" y="161"/>
                  </a:lnTo>
                  <a:lnTo>
                    <a:pt x="581" y="131"/>
                  </a:lnTo>
                  <a:lnTo>
                    <a:pt x="581" y="124"/>
                  </a:lnTo>
                  <a:lnTo>
                    <a:pt x="581" y="92"/>
                  </a:lnTo>
                  <a:lnTo>
                    <a:pt x="582" y="109"/>
                  </a:lnTo>
                  <a:lnTo>
                    <a:pt x="582" y="120"/>
                  </a:lnTo>
                  <a:lnTo>
                    <a:pt x="583" y="118"/>
                  </a:lnTo>
                  <a:lnTo>
                    <a:pt x="583" y="107"/>
                  </a:lnTo>
                  <a:lnTo>
                    <a:pt x="583" y="93"/>
                  </a:lnTo>
                  <a:lnTo>
                    <a:pt x="584" y="90"/>
                  </a:lnTo>
                  <a:lnTo>
                    <a:pt x="584" y="97"/>
                  </a:lnTo>
                  <a:lnTo>
                    <a:pt x="585" y="98"/>
                  </a:lnTo>
                  <a:lnTo>
                    <a:pt x="585" y="107"/>
                  </a:lnTo>
                  <a:lnTo>
                    <a:pt x="585" y="124"/>
                  </a:lnTo>
                  <a:lnTo>
                    <a:pt x="586" y="104"/>
                  </a:lnTo>
                  <a:lnTo>
                    <a:pt x="586" y="131"/>
                  </a:lnTo>
                  <a:lnTo>
                    <a:pt x="587" y="126"/>
                  </a:lnTo>
                  <a:lnTo>
                    <a:pt x="587" y="123"/>
                  </a:lnTo>
                  <a:lnTo>
                    <a:pt x="587" y="154"/>
                  </a:lnTo>
                  <a:lnTo>
                    <a:pt x="588" y="208"/>
                  </a:lnTo>
                  <a:lnTo>
                    <a:pt x="588" y="233"/>
                  </a:lnTo>
                  <a:lnTo>
                    <a:pt x="589" y="233"/>
                  </a:lnTo>
                  <a:lnTo>
                    <a:pt x="589" y="185"/>
                  </a:lnTo>
                  <a:lnTo>
                    <a:pt x="589" y="170"/>
                  </a:lnTo>
                  <a:lnTo>
                    <a:pt x="590" y="178"/>
                  </a:lnTo>
                  <a:lnTo>
                    <a:pt x="590" y="155"/>
                  </a:lnTo>
                  <a:lnTo>
                    <a:pt x="591" y="127"/>
                  </a:lnTo>
                  <a:lnTo>
                    <a:pt x="591" y="112"/>
                  </a:lnTo>
                  <a:lnTo>
                    <a:pt x="592" y="103"/>
                  </a:lnTo>
                  <a:lnTo>
                    <a:pt x="592" y="105"/>
                  </a:lnTo>
                  <a:lnTo>
                    <a:pt x="592" y="115"/>
                  </a:lnTo>
                  <a:lnTo>
                    <a:pt x="593" y="92"/>
                  </a:lnTo>
                  <a:lnTo>
                    <a:pt x="593" y="74"/>
                  </a:lnTo>
                  <a:lnTo>
                    <a:pt x="593" y="102"/>
                  </a:lnTo>
                  <a:lnTo>
                    <a:pt x="594" y="139"/>
                  </a:lnTo>
                  <a:lnTo>
                    <a:pt x="594" y="139"/>
                  </a:lnTo>
                  <a:lnTo>
                    <a:pt x="595" y="109"/>
                  </a:lnTo>
                  <a:lnTo>
                    <a:pt x="595" y="105"/>
                  </a:lnTo>
                  <a:lnTo>
                    <a:pt x="595" y="102"/>
                  </a:lnTo>
                  <a:lnTo>
                    <a:pt x="596" y="89"/>
                  </a:lnTo>
                  <a:lnTo>
                    <a:pt x="596" y="114"/>
                  </a:lnTo>
                  <a:lnTo>
                    <a:pt x="597" y="108"/>
                  </a:lnTo>
                  <a:lnTo>
                    <a:pt x="597" y="106"/>
                  </a:lnTo>
                  <a:lnTo>
                    <a:pt x="597" y="120"/>
                  </a:lnTo>
                  <a:lnTo>
                    <a:pt x="598" y="160"/>
                  </a:lnTo>
                  <a:lnTo>
                    <a:pt x="598" y="172"/>
                  </a:lnTo>
                  <a:lnTo>
                    <a:pt x="599" y="141"/>
                  </a:lnTo>
                  <a:lnTo>
                    <a:pt x="599" y="110"/>
                  </a:lnTo>
                  <a:lnTo>
                    <a:pt x="599" y="99"/>
                  </a:lnTo>
                  <a:lnTo>
                    <a:pt x="600" y="104"/>
                  </a:lnTo>
                  <a:lnTo>
                    <a:pt x="600" y="124"/>
                  </a:lnTo>
                  <a:lnTo>
                    <a:pt x="601" y="140"/>
                  </a:lnTo>
                  <a:lnTo>
                    <a:pt x="601" y="145"/>
                  </a:lnTo>
                  <a:lnTo>
                    <a:pt x="601" y="137"/>
                  </a:lnTo>
                  <a:lnTo>
                    <a:pt x="602" y="141"/>
                  </a:lnTo>
                  <a:lnTo>
                    <a:pt x="602" y="153"/>
                  </a:lnTo>
                  <a:lnTo>
                    <a:pt x="603" y="164"/>
                  </a:lnTo>
                  <a:lnTo>
                    <a:pt x="603" y="176"/>
                  </a:lnTo>
                  <a:lnTo>
                    <a:pt x="604" y="187"/>
                  </a:lnTo>
                  <a:lnTo>
                    <a:pt x="604" y="184"/>
                  </a:lnTo>
                  <a:lnTo>
                    <a:pt x="604" y="178"/>
                  </a:lnTo>
                  <a:lnTo>
                    <a:pt x="605" y="175"/>
                  </a:lnTo>
                  <a:lnTo>
                    <a:pt x="605" y="186"/>
                  </a:lnTo>
                  <a:lnTo>
                    <a:pt x="606" y="196"/>
                  </a:lnTo>
                  <a:lnTo>
                    <a:pt x="606" y="202"/>
                  </a:lnTo>
                  <a:lnTo>
                    <a:pt x="606" y="193"/>
                  </a:lnTo>
                  <a:lnTo>
                    <a:pt x="607" y="194"/>
                  </a:lnTo>
                  <a:lnTo>
                    <a:pt x="607" y="198"/>
                  </a:lnTo>
                  <a:lnTo>
                    <a:pt x="608" y="197"/>
                  </a:lnTo>
                  <a:lnTo>
                    <a:pt x="608" y="160"/>
                  </a:lnTo>
                  <a:lnTo>
                    <a:pt x="608" y="167"/>
                  </a:lnTo>
                  <a:lnTo>
                    <a:pt x="609" y="152"/>
                  </a:lnTo>
                  <a:lnTo>
                    <a:pt x="609" y="126"/>
                  </a:lnTo>
                  <a:lnTo>
                    <a:pt x="609" y="136"/>
                  </a:lnTo>
                  <a:lnTo>
                    <a:pt x="610" y="128"/>
                  </a:lnTo>
                  <a:lnTo>
                    <a:pt x="610" y="141"/>
                  </a:lnTo>
                  <a:lnTo>
                    <a:pt x="611" y="157"/>
                  </a:lnTo>
                  <a:lnTo>
                    <a:pt x="611" y="143"/>
                  </a:lnTo>
                  <a:lnTo>
                    <a:pt x="611" y="129"/>
                  </a:lnTo>
                  <a:lnTo>
                    <a:pt x="612" y="127"/>
                  </a:lnTo>
                  <a:lnTo>
                    <a:pt x="612" y="137"/>
                  </a:lnTo>
                  <a:lnTo>
                    <a:pt x="613" y="134"/>
                  </a:lnTo>
                  <a:lnTo>
                    <a:pt x="613" y="124"/>
                  </a:lnTo>
                  <a:lnTo>
                    <a:pt x="614" y="123"/>
                  </a:lnTo>
                  <a:lnTo>
                    <a:pt x="614" y="128"/>
                  </a:lnTo>
                  <a:lnTo>
                    <a:pt x="614" y="135"/>
                  </a:lnTo>
                  <a:lnTo>
                    <a:pt x="615" y="151"/>
                  </a:lnTo>
                  <a:lnTo>
                    <a:pt x="615" y="168"/>
                  </a:lnTo>
                  <a:lnTo>
                    <a:pt x="616" y="172"/>
                  </a:lnTo>
                  <a:lnTo>
                    <a:pt x="616" y="153"/>
                  </a:lnTo>
                  <a:lnTo>
                    <a:pt x="616" y="131"/>
                  </a:lnTo>
                  <a:lnTo>
                    <a:pt x="617" y="146"/>
                  </a:lnTo>
                  <a:lnTo>
                    <a:pt x="617" y="144"/>
                  </a:lnTo>
                  <a:lnTo>
                    <a:pt x="618" y="137"/>
                  </a:lnTo>
                  <a:lnTo>
                    <a:pt x="618" y="135"/>
                  </a:lnTo>
                  <a:lnTo>
                    <a:pt x="618" y="137"/>
                  </a:lnTo>
                  <a:lnTo>
                    <a:pt x="619" y="136"/>
                  </a:lnTo>
                  <a:lnTo>
                    <a:pt x="619" y="145"/>
                  </a:lnTo>
                  <a:lnTo>
                    <a:pt x="620" y="154"/>
                  </a:lnTo>
                  <a:lnTo>
                    <a:pt x="620" y="160"/>
                  </a:lnTo>
                  <a:lnTo>
                    <a:pt x="620" y="154"/>
                  </a:lnTo>
                  <a:lnTo>
                    <a:pt x="621" y="158"/>
                  </a:lnTo>
                  <a:lnTo>
                    <a:pt x="621" y="153"/>
                  </a:lnTo>
                  <a:lnTo>
                    <a:pt x="622" y="146"/>
                  </a:lnTo>
                  <a:lnTo>
                    <a:pt x="622" y="136"/>
                  </a:lnTo>
                  <a:lnTo>
                    <a:pt x="622" y="129"/>
                  </a:lnTo>
                  <a:lnTo>
                    <a:pt x="623" y="151"/>
                  </a:lnTo>
                  <a:lnTo>
                    <a:pt x="623" y="171"/>
                  </a:lnTo>
                  <a:lnTo>
                    <a:pt x="623" y="172"/>
                  </a:lnTo>
                  <a:lnTo>
                    <a:pt x="624" y="174"/>
                  </a:lnTo>
                  <a:lnTo>
                    <a:pt x="624" y="191"/>
                  </a:lnTo>
                  <a:lnTo>
                    <a:pt x="625" y="207"/>
                  </a:lnTo>
                  <a:lnTo>
                    <a:pt x="625" y="188"/>
                  </a:lnTo>
                  <a:lnTo>
                    <a:pt x="626" y="164"/>
                  </a:lnTo>
                  <a:lnTo>
                    <a:pt x="626" y="136"/>
                  </a:lnTo>
                  <a:lnTo>
                    <a:pt x="626" y="121"/>
                  </a:lnTo>
                  <a:lnTo>
                    <a:pt x="627" y="122"/>
                  </a:lnTo>
                  <a:lnTo>
                    <a:pt x="627" y="112"/>
                  </a:lnTo>
                  <a:lnTo>
                    <a:pt x="628" y="114"/>
                  </a:lnTo>
                  <a:lnTo>
                    <a:pt x="628" y="113"/>
                  </a:lnTo>
                  <a:lnTo>
                    <a:pt x="628" y="98"/>
                  </a:lnTo>
                  <a:lnTo>
                    <a:pt x="629" y="96"/>
                  </a:lnTo>
                  <a:lnTo>
                    <a:pt x="629" y="97"/>
                  </a:lnTo>
                  <a:lnTo>
                    <a:pt x="630" y="109"/>
                  </a:lnTo>
                  <a:lnTo>
                    <a:pt x="630" y="125"/>
                  </a:lnTo>
                  <a:lnTo>
                    <a:pt x="630" y="125"/>
                  </a:lnTo>
                  <a:lnTo>
                    <a:pt x="631" y="122"/>
                  </a:lnTo>
                  <a:lnTo>
                    <a:pt x="631" y="128"/>
                  </a:lnTo>
                  <a:lnTo>
                    <a:pt x="632" y="111"/>
                  </a:lnTo>
                  <a:lnTo>
                    <a:pt x="632" y="109"/>
                  </a:lnTo>
                  <a:lnTo>
                    <a:pt x="632" y="146"/>
                  </a:lnTo>
                  <a:lnTo>
                    <a:pt x="633" y="154"/>
                  </a:lnTo>
                  <a:lnTo>
                    <a:pt x="633" y="164"/>
                  </a:lnTo>
                  <a:lnTo>
                    <a:pt x="634" y="155"/>
                  </a:lnTo>
                  <a:lnTo>
                    <a:pt x="634" y="151"/>
                  </a:lnTo>
                  <a:lnTo>
                    <a:pt x="634" y="157"/>
                  </a:lnTo>
                  <a:lnTo>
                    <a:pt x="635" y="146"/>
                  </a:lnTo>
                  <a:lnTo>
                    <a:pt x="635" y="163"/>
                  </a:lnTo>
                  <a:lnTo>
                    <a:pt x="636" y="166"/>
                  </a:lnTo>
                  <a:lnTo>
                    <a:pt x="636" y="172"/>
                  </a:lnTo>
                  <a:lnTo>
                    <a:pt x="636" y="170"/>
                  </a:lnTo>
                  <a:lnTo>
                    <a:pt x="637" y="146"/>
                  </a:lnTo>
                  <a:lnTo>
                    <a:pt x="637" y="138"/>
                  </a:lnTo>
                  <a:lnTo>
                    <a:pt x="638" y="125"/>
                  </a:lnTo>
                  <a:lnTo>
                    <a:pt x="638" y="133"/>
                  </a:lnTo>
                  <a:lnTo>
                    <a:pt x="638" y="152"/>
                  </a:lnTo>
                  <a:lnTo>
                    <a:pt x="639" y="157"/>
                  </a:lnTo>
                  <a:lnTo>
                    <a:pt x="639" y="143"/>
                  </a:lnTo>
                  <a:lnTo>
                    <a:pt x="640" y="129"/>
                  </a:lnTo>
                  <a:lnTo>
                    <a:pt x="640" y="111"/>
                  </a:lnTo>
                  <a:lnTo>
                    <a:pt x="640" y="121"/>
                  </a:lnTo>
                  <a:lnTo>
                    <a:pt x="641" y="139"/>
                  </a:lnTo>
                  <a:lnTo>
                    <a:pt x="641" y="144"/>
                  </a:lnTo>
                  <a:lnTo>
                    <a:pt x="642" y="134"/>
                  </a:lnTo>
                  <a:lnTo>
                    <a:pt x="642" y="127"/>
                  </a:lnTo>
                  <a:lnTo>
                    <a:pt x="642" y="131"/>
                  </a:lnTo>
                  <a:lnTo>
                    <a:pt x="643" y="119"/>
                  </a:lnTo>
                  <a:lnTo>
                    <a:pt x="643" y="113"/>
                  </a:lnTo>
                  <a:lnTo>
                    <a:pt x="644" y="125"/>
                  </a:lnTo>
                  <a:lnTo>
                    <a:pt x="644" y="110"/>
                  </a:lnTo>
                  <a:lnTo>
                    <a:pt x="644" y="106"/>
                  </a:lnTo>
                  <a:lnTo>
                    <a:pt x="645" y="103"/>
                  </a:lnTo>
                  <a:lnTo>
                    <a:pt x="645" y="104"/>
                  </a:lnTo>
                  <a:lnTo>
                    <a:pt x="646" y="131"/>
                  </a:lnTo>
                  <a:lnTo>
                    <a:pt x="646" y="124"/>
                  </a:lnTo>
                  <a:lnTo>
                    <a:pt x="646" y="112"/>
                  </a:lnTo>
                  <a:lnTo>
                    <a:pt x="647" y="104"/>
                  </a:lnTo>
                  <a:lnTo>
                    <a:pt x="647" y="117"/>
                  </a:lnTo>
                  <a:lnTo>
                    <a:pt x="648" y="104"/>
                  </a:lnTo>
                  <a:lnTo>
                    <a:pt x="648" y="91"/>
                  </a:lnTo>
                  <a:lnTo>
                    <a:pt x="648" y="97"/>
                  </a:lnTo>
                  <a:lnTo>
                    <a:pt x="649" y="84"/>
                  </a:lnTo>
                  <a:lnTo>
                    <a:pt x="649" y="96"/>
                  </a:lnTo>
                  <a:lnTo>
                    <a:pt x="650" y="114"/>
                  </a:lnTo>
                  <a:lnTo>
                    <a:pt x="650" y="145"/>
                  </a:lnTo>
                  <a:lnTo>
                    <a:pt x="650" y="145"/>
                  </a:lnTo>
                  <a:lnTo>
                    <a:pt x="651" y="117"/>
                  </a:lnTo>
                  <a:lnTo>
                    <a:pt x="651" y="124"/>
                  </a:lnTo>
                  <a:lnTo>
                    <a:pt x="652" y="109"/>
                  </a:lnTo>
                  <a:lnTo>
                    <a:pt x="652" y="112"/>
                  </a:lnTo>
                  <a:lnTo>
                    <a:pt x="652" y="110"/>
                  </a:lnTo>
                  <a:lnTo>
                    <a:pt x="653" y="107"/>
                  </a:lnTo>
                  <a:lnTo>
                    <a:pt x="653" y="121"/>
                  </a:lnTo>
                  <a:lnTo>
                    <a:pt x="654" y="148"/>
                  </a:lnTo>
                  <a:lnTo>
                    <a:pt x="654" y="158"/>
                  </a:lnTo>
                  <a:lnTo>
                    <a:pt x="654" y="160"/>
                  </a:lnTo>
                  <a:lnTo>
                    <a:pt x="655" y="159"/>
                  </a:lnTo>
                  <a:lnTo>
                    <a:pt x="655" y="152"/>
                  </a:lnTo>
                  <a:lnTo>
                    <a:pt x="656" y="147"/>
                  </a:lnTo>
                  <a:lnTo>
                    <a:pt x="656" y="144"/>
                  </a:lnTo>
                  <a:lnTo>
                    <a:pt x="656" y="161"/>
                  </a:lnTo>
                  <a:lnTo>
                    <a:pt x="657" y="154"/>
                  </a:lnTo>
                  <a:lnTo>
                    <a:pt x="657" y="165"/>
                  </a:lnTo>
                  <a:lnTo>
                    <a:pt x="658" y="145"/>
                  </a:lnTo>
                  <a:lnTo>
                    <a:pt x="658" y="139"/>
                  </a:lnTo>
                  <a:lnTo>
                    <a:pt x="658" y="139"/>
                  </a:lnTo>
                  <a:lnTo>
                    <a:pt x="659" y="129"/>
                  </a:lnTo>
                  <a:lnTo>
                    <a:pt x="659" y="139"/>
                  </a:lnTo>
                  <a:lnTo>
                    <a:pt x="660" y="157"/>
                  </a:lnTo>
                  <a:lnTo>
                    <a:pt x="660" y="140"/>
                  </a:lnTo>
                  <a:lnTo>
                    <a:pt x="660" y="121"/>
                  </a:lnTo>
                  <a:lnTo>
                    <a:pt x="661" y="98"/>
                  </a:lnTo>
                  <a:lnTo>
                    <a:pt x="661" y="108"/>
                  </a:lnTo>
                  <a:lnTo>
                    <a:pt x="662" y="129"/>
                  </a:lnTo>
                  <a:lnTo>
                    <a:pt x="662" y="129"/>
                  </a:lnTo>
                  <a:lnTo>
                    <a:pt x="662" y="131"/>
                  </a:lnTo>
                  <a:lnTo>
                    <a:pt x="663" y="133"/>
                  </a:lnTo>
                  <a:lnTo>
                    <a:pt x="663" y="134"/>
                  </a:lnTo>
                  <a:lnTo>
                    <a:pt x="664" y="128"/>
                  </a:lnTo>
                  <a:lnTo>
                    <a:pt x="664" y="103"/>
                  </a:lnTo>
                  <a:lnTo>
                    <a:pt x="665" y="116"/>
                  </a:lnTo>
                  <a:lnTo>
                    <a:pt x="665" y="122"/>
                  </a:lnTo>
                  <a:lnTo>
                    <a:pt x="665" y="90"/>
                  </a:lnTo>
                  <a:lnTo>
                    <a:pt x="666" y="91"/>
                  </a:lnTo>
                  <a:lnTo>
                    <a:pt x="666" y="93"/>
                  </a:lnTo>
                  <a:lnTo>
                    <a:pt x="666" y="86"/>
                  </a:lnTo>
                  <a:lnTo>
                    <a:pt x="667" y="78"/>
                  </a:lnTo>
                  <a:lnTo>
                    <a:pt x="667" y="92"/>
                  </a:lnTo>
                  <a:lnTo>
                    <a:pt x="668" y="91"/>
                  </a:lnTo>
                  <a:lnTo>
                    <a:pt x="668" y="111"/>
                  </a:lnTo>
                  <a:lnTo>
                    <a:pt x="668" y="104"/>
                  </a:lnTo>
                  <a:lnTo>
                    <a:pt x="669" y="103"/>
                  </a:lnTo>
                  <a:lnTo>
                    <a:pt x="669" y="106"/>
                  </a:lnTo>
                  <a:lnTo>
                    <a:pt x="670" y="97"/>
                  </a:lnTo>
                  <a:lnTo>
                    <a:pt x="670" y="109"/>
                  </a:lnTo>
                  <a:lnTo>
                    <a:pt x="670" y="110"/>
                  </a:lnTo>
                  <a:lnTo>
                    <a:pt x="671" y="128"/>
                  </a:lnTo>
                  <a:lnTo>
                    <a:pt x="671" y="157"/>
                  </a:lnTo>
                  <a:lnTo>
                    <a:pt x="672" y="164"/>
                  </a:lnTo>
                  <a:lnTo>
                    <a:pt x="672" y="169"/>
                  </a:lnTo>
                  <a:lnTo>
                    <a:pt x="672" y="164"/>
                  </a:lnTo>
                  <a:lnTo>
                    <a:pt x="673" y="181"/>
                  </a:lnTo>
                  <a:lnTo>
                    <a:pt x="673" y="184"/>
                  </a:lnTo>
                  <a:lnTo>
                    <a:pt x="674" y="143"/>
                  </a:lnTo>
                  <a:lnTo>
                    <a:pt x="674" y="136"/>
                  </a:lnTo>
                  <a:lnTo>
                    <a:pt x="674" y="125"/>
                  </a:lnTo>
                  <a:lnTo>
                    <a:pt x="675" y="118"/>
                  </a:lnTo>
                  <a:lnTo>
                    <a:pt x="675" y="155"/>
                  </a:lnTo>
                  <a:lnTo>
                    <a:pt x="676" y="118"/>
                  </a:lnTo>
                  <a:lnTo>
                    <a:pt x="676" y="122"/>
                  </a:lnTo>
                  <a:lnTo>
                    <a:pt x="677" y="146"/>
                  </a:lnTo>
                  <a:lnTo>
                    <a:pt x="677" y="155"/>
                  </a:lnTo>
                  <a:lnTo>
                    <a:pt x="677" y="173"/>
                  </a:lnTo>
                  <a:lnTo>
                    <a:pt x="678" y="168"/>
                  </a:lnTo>
                  <a:lnTo>
                    <a:pt x="678" y="153"/>
                  </a:lnTo>
                  <a:lnTo>
                    <a:pt x="679" y="156"/>
                  </a:lnTo>
                  <a:lnTo>
                    <a:pt x="679" y="153"/>
                  </a:lnTo>
                  <a:lnTo>
                    <a:pt x="679" y="124"/>
                  </a:lnTo>
                  <a:lnTo>
                    <a:pt x="680" y="105"/>
                  </a:lnTo>
                  <a:lnTo>
                    <a:pt x="680" y="123"/>
                  </a:lnTo>
                  <a:lnTo>
                    <a:pt x="680" y="131"/>
                  </a:lnTo>
                  <a:lnTo>
                    <a:pt x="681" y="111"/>
                  </a:lnTo>
                  <a:lnTo>
                    <a:pt x="681" y="115"/>
                  </a:lnTo>
                  <a:lnTo>
                    <a:pt x="682" y="113"/>
                  </a:lnTo>
                  <a:lnTo>
                    <a:pt x="682" y="114"/>
                  </a:lnTo>
                  <a:lnTo>
                    <a:pt x="682" y="121"/>
                  </a:lnTo>
                  <a:lnTo>
                    <a:pt x="683" y="120"/>
                  </a:lnTo>
                  <a:lnTo>
                    <a:pt x="683" y="125"/>
                  </a:lnTo>
                  <a:lnTo>
                    <a:pt x="684" y="114"/>
                  </a:lnTo>
                  <a:lnTo>
                    <a:pt x="684" y="106"/>
                  </a:lnTo>
                  <a:lnTo>
                    <a:pt x="684" y="127"/>
                  </a:lnTo>
                  <a:lnTo>
                    <a:pt x="685" y="122"/>
                  </a:lnTo>
                  <a:lnTo>
                    <a:pt x="685" y="117"/>
                  </a:lnTo>
                  <a:lnTo>
                    <a:pt x="686" y="126"/>
                  </a:lnTo>
                  <a:lnTo>
                    <a:pt x="686" y="103"/>
                  </a:lnTo>
                  <a:lnTo>
                    <a:pt x="686" y="102"/>
                  </a:lnTo>
                  <a:lnTo>
                    <a:pt x="687" y="117"/>
                  </a:lnTo>
                  <a:lnTo>
                    <a:pt x="687" y="122"/>
                  </a:lnTo>
                  <a:lnTo>
                    <a:pt x="688" y="130"/>
                  </a:lnTo>
                  <a:lnTo>
                    <a:pt x="688" y="118"/>
                  </a:lnTo>
                  <a:lnTo>
                    <a:pt x="689" y="93"/>
                  </a:lnTo>
                  <a:lnTo>
                    <a:pt x="689" y="77"/>
                  </a:lnTo>
                  <a:lnTo>
                    <a:pt x="689" y="87"/>
                  </a:lnTo>
                  <a:lnTo>
                    <a:pt x="690" y="104"/>
                  </a:lnTo>
                  <a:lnTo>
                    <a:pt x="690" y="108"/>
                  </a:lnTo>
                  <a:lnTo>
                    <a:pt x="691" y="115"/>
                  </a:lnTo>
                  <a:lnTo>
                    <a:pt x="691" y="112"/>
                  </a:lnTo>
                  <a:lnTo>
                    <a:pt x="691" y="116"/>
                  </a:lnTo>
                  <a:lnTo>
                    <a:pt x="692" y="148"/>
                  </a:lnTo>
                  <a:lnTo>
                    <a:pt x="692" y="163"/>
                  </a:lnTo>
                  <a:lnTo>
                    <a:pt x="693" y="170"/>
                  </a:lnTo>
                  <a:lnTo>
                    <a:pt x="693" y="184"/>
                  </a:lnTo>
                  <a:lnTo>
                    <a:pt x="693" y="159"/>
                  </a:lnTo>
                  <a:lnTo>
                    <a:pt x="694" y="154"/>
                  </a:lnTo>
                  <a:lnTo>
                    <a:pt x="694" y="177"/>
                  </a:lnTo>
                  <a:lnTo>
                    <a:pt x="695" y="177"/>
                  </a:lnTo>
                  <a:lnTo>
                    <a:pt x="695" y="154"/>
                  </a:lnTo>
                  <a:lnTo>
                    <a:pt x="695" y="146"/>
                  </a:lnTo>
                  <a:lnTo>
                    <a:pt x="696" y="136"/>
                  </a:lnTo>
                  <a:lnTo>
                    <a:pt x="696" y="133"/>
                  </a:lnTo>
                  <a:lnTo>
                    <a:pt x="696" y="156"/>
                  </a:lnTo>
                  <a:lnTo>
                    <a:pt x="697" y="138"/>
                  </a:lnTo>
                  <a:lnTo>
                    <a:pt x="697" y="117"/>
                  </a:lnTo>
                  <a:lnTo>
                    <a:pt x="698" y="143"/>
                  </a:lnTo>
                  <a:lnTo>
                    <a:pt x="698" y="147"/>
                  </a:lnTo>
                  <a:lnTo>
                    <a:pt x="698" y="165"/>
                  </a:lnTo>
                  <a:lnTo>
                    <a:pt x="699" y="168"/>
                  </a:lnTo>
                  <a:lnTo>
                    <a:pt x="699" y="155"/>
                  </a:lnTo>
                  <a:lnTo>
                    <a:pt x="700" y="146"/>
                  </a:lnTo>
                  <a:lnTo>
                    <a:pt x="700" y="139"/>
                  </a:lnTo>
                  <a:lnTo>
                    <a:pt x="701" y="132"/>
                  </a:lnTo>
                  <a:lnTo>
                    <a:pt x="701" y="112"/>
                  </a:lnTo>
                  <a:lnTo>
                    <a:pt x="701" y="120"/>
                  </a:lnTo>
                  <a:lnTo>
                    <a:pt x="702" y="133"/>
                  </a:lnTo>
                  <a:lnTo>
                    <a:pt x="702" y="127"/>
                  </a:lnTo>
                  <a:lnTo>
                    <a:pt x="703" y="116"/>
                  </a:lnTo>
                  <a:lnTo>
                    <a:pt x="703" y="118"/>
                  </a:lnTo>
                  <a:lnTo>
                    <a:pt x="703" y="118"/>
                  </a:lnTo>
                  <a:lnTo>
                    <a:pt x="704" y="121"/>
                  </a:lnTo>
                  <a:lnTo>
                    <a:pt x="704" y="125"/>
                  </a:lnTo>
                  <a:lnTo>
                    <a:pt x="705" y="136"/>
                  </a:lnTo>
                  <a:lnTo>
                    <a:pt x="705" y="125"/>
                  </a:lnTo>
                  <a:lnTo>
                    <a:pt x="705" y="110"/>
                  </a:lnTo>
                  <a:lnTo>
                    <a:pt x="706" y="141"/>
                  </a:lnTo>
                  <a:lnTo>
                    <a:pt x="706" y="132"/>
                  </a:lnTo>
                  <a:lnTo>
                    <a:pt x="707" y="128"/>
                  </a:lnTo>
                  <a:lnTo>
                    <a:pt x="707" y="130"/>
                  </a:lnTo>
                  <a:lnTo>
                    <a:pt x="707" y="108"/>
                  </a:lnTo>
                  <a:lnTo>
                    <a:pt x="708" y="109"/>
                  </a:lnTo>
                  <a:lnTo>
                    <a:pt x="708" y="119"/>
                  </a:lnTo>
                  <a:lnTo>
                    <a:pt x="709" y="109"/>
                  </a:lnTo>
                  <a:lnTo>
                    <a:pt x="709" y="112"/>
                  </a:lnTo>
                  <a:lnTo>
                    <a:pt x="709" y="111"/>
                  </a:lnTo>
                  <a:lnTo>
                    <a:pt x="710" y="103"/>
                  </a:lnTo>
                  <a:lnTo>
                    <a:pt x="710" y="96"/>
                  </a:lnTo>
                  <a:lnTo>
                    <a:pt x="710" y="101"/>
                  </a:lnTo>
                  <a:lnTo>
                    <a:pt x="711" y="105"/>
                  </a:lnTo>
                  <a:lnTo>
                    <a:pt x="711" y="111"/>
                  </a:lnTo>
                  <a:lnTo>
                    <a:pt x="712" y="98"/>
                  </a:lnTo>
                  <a:lnTo>
                    <a:pt x="712" y="88"/>
                  </a:lnTo>
                  <a:lnTo>
                    <a:pt x="713" y="96"/>
                  </a:lnTo>
                  <a:lnTo>
                    <a:pt x="713" y="104"/>
                  </a:lnTo>
                  <a:lnTo>
                    <a:pt x="713" y="125"/>
                  </a:lnTo>
                  <a:lnTo>
                    <a:pt x="714" y="151"/>
                  </a:lnTo>
                  <a:lnTo>
                    <a:pt x="714" y="195"/>
                  </a:lnTo>
                  <a:lnTo>
                    <a:pt x="715" y="213"/>
                  </a:lnTo>
                  <a:lnTo>
                    <a:pt x="715" y="236"/>
                  </a:lnTo>
                  <a:lnTo>
                    <a:pt x="715" y="187"/>
                  </a:lnTo>
                  <a:lnTo>
                    <a:pt x="716" y="202"/>
                  </a:lnTo>
                  <a:lnTo>
                    <a:pt x="716" y="193"/>
                  </a:lnTo>
                  <a:lnTo>
                    <a:pt x="717" y="169"/>
                  </a:lnTo>
                  <a:lnTo>
                    <a:pt x="717" y="139"/>
                  </a:lnTo>
                  <a:lnTo>
                    <a:pt x="717" y="104"/>
                  </a:lnTo>
                  <a:lnTo>
                    <a:pt x="718" y="107"/>
                  </a:lnTo>
                  <a:lnTo>
                    <a:pt x="718" y="118"/>
                  </a:lnTo>
                  <a:lnTo>
                    <a:pt x="719" y="101"/>
                  </a:lnTo>
                  <a:lnTo>
                    <a:pt x="719" y="115"/>
                  </a:lnTo>
                  <a:lnTo>
                    <a:pt x="719" y="112"/>
                  </a:lnTo>
                  <a:lnTo>
                    <a:pt x="720" y="116"/>
                  </a:lnTo>
                  <a:lnTo>
                    <a:pt x="720" y="143"/>
                  </a:lnTo>
                  <a:lnTo>
                    <a:pt x="721" y="141"/>
                  </a:lnTo>
                  <a:lnTo>
                    <a:pt x="721" y="136"/>
                  </a:lnTo>
                  <a:lnTo>
                    <a:pt x="721" y="125"/>
                  </a:lnTo>
                  <a:lnTo>
                    <a:pt x="722" y="106"/>
                  </a:lnTo>
                  <a:lnTo>
                    <a:pt x="722" y="117"/>
                  </a:lnTo>
                  <a:lnTo>
                    <a:pt x="723" y="131"/>
                  </a:lnTo>
                  <a:lnTo>
                    <a:pt x="723" y="140"/>
                  </a:lnTo>
                  <a:lnTo>
                    <a:pt x="723" y="141"/>
                  </a:lnTo>
                  <a:lnTo>
                    <a:pt x="724" y="117"/>
                  </a:lnTo>
                  <a:lnTo>
                    <a:pt x="724" y="115"/>
                  </a:lnTo>
                  <a:lnTo>
                    <a:pt x="725" y="136"/>
                  </a:lnTo>
                  <a:lnTo>
                    <a:pt x="725" y="138"/>
                  </a:lnTo>
                  <a:lnTo>
                    <a:pt x="725" y="134"/>
                  </a:lnTo>
                  <a:lnTo>
                    <a:pt x="726" y="118"/>
                  </a:lnTo>
                  <a:lnTo>
                    <a:pt x="726" y="130"/>
                  </a:lnTo>
                  <a:lnTo>
                    <a:pt x="727" y="160"/>
                  </a:lnTo>
                  <a:lnTo>
                    <a:pt x="727" y="171"/>
                  </a:lnTo>
                  <a:lnTo>
                    <a:pt x="727" y="171"/>
                  </a:lnTo>
                  <a:lnTo>
                    <a:pt x="728" y="165"/>
                  </a:lnTo>
                  <a:lnTo>
                    <a:pt x="728" y="159"/>
                  </a:lnTo>
                  <a:lnTo>
                    <a:pt x="729" y="163"/>
                  </a:lnTo>
                  <a:lnTo>
                    <a:pt x="729" y="146"/>
                  </a:lnTo>
                  <a:lnTo>
                    <a:pt x="729" y="157"/>
                  </a:lnTo>
                  <a:lnTo>
                    <a:pt x="730" y="165"/>
                  </a:lnTo>
                  <a:lnTo>
                    <a:pt x="730" y="178"/>
                  </a:lnTo>
                  <a:lnTo>
                    <a:pt x="731" y="184"/>
                  </a:lnTo>
                  <a:lnTo>
                    <a:pt x="731" y="183"/>
                  </a:lnTo>
                  <a:lnTo>
                    <a:pt x="731" y="182"/>
                  </a:lnTo>
                  <a:lnTo>
                    <a:pt x="732" y="165"/>
                  </a:lnTo>
                  <a:lnTo>
                    <a:pt x="732" y="175"/>
                  </a:lnTo>
                  <a:lnTo>
                    <a:pt x="733" y="173"/>
                  </a:lnTo>
                  <a:lnTo>
                    <a:pt x="733" y="182"/>
                  </a:lnTo>
                  <a:lnTo>
                    <a:pt x="733" y="185"/>
                  </a:lnTo>
                  <a:lnTo>
                    <a:pt x="734" y="174"/>
                  </a:lnTo>
                  <a:lnTo>
                    <a:pt x="734" y="184"/>
                  </a:lnTo>
                  <a:lnTo>
                    <a:pt x="735" y="176"/>
                  </a:lnTo>
                  <a:lnTo>
                    <a:pt x="735" y="175"/>
                  </a:lnTo>
                  <a:lnTo>
                    <a:pt x="735" y="142"/>
                  </a:lnTo>
                  <a:lnTo>
                    <a:pt x="736" y="118"/>
                  </a:lnTo>
                  <a:lnTo>
                    <a:pt x="736" y="130"/>
                  </a:lnTo>
                  <a:lnTo>
                    <a:pt x="737" y="118"/>
                  </a:lnTo>
                  <a:lnTo>
                    <a:pt x="737" y="142"/>
                  </a:lnTo>
                  <a:lnTo>
                    <a:pt x="737" y="147"/>
                  </a:lnTo>
                  <a:lnTo>
                    <a:pt x="738" y="131"/>
                  </a:lnTo>
                  <a:lnTo>
                    <a:pt x="738" y="128"/>
                  </a:lnTo>
                  <a:lnTo>
                    <a:pt x="739" y="116"/>
                  </a:lnTo>
                  <a:lnTo>
                    <a:pt x="739" y="125"/>
                  </a:lnTo>
                  <a:lnTo>
                    <a:pt x="739" y="117"/>
                  </a:lnTo>
                  <a:lnTo>
                    <a:pt x="740" y="102"/>
                  </a:lnTo>
                  <a:lnTo>
                    <a:pt x="740" y="99"/>
                  </a:lnTo>
                  <a:lnTo>
                    <a:pt x="741" y="103"/>
                  </a:lnTo>
                  <a:lnTo>
                    <a:pt x="741" y="112"/>
                  </a:lnTo>
                  <a:lnTo>
                    <a:pt x="741" y="134"/>
                  </a:lnTo>
                  <a:lnTo>
                    <a:pt x="742" y="156"/>
                  </a:lnTo>
                  <a:lnTo>
                    <a:pt x="742" y="149"/>
                  </a:lnTo>
                  <a:lnTo>
                    <a:pt x="743" y="139"/>
                  </a:lnTo>
                  <a:lnTo>
                    <a:pt x="743" y="118"/>
                  </a:lnTo>
                  <a:lnTo>
                    <a:pt x="743" y="113"/>
                  </a:lnTo>
                  <a:lnTo>
                    <a:pt x="744" y="129"/>
                  </a:lnTo>
                  <a:lnTo>
                    <a:pt x="744" y="133"/>
                  </a:lnTo>
                  <a:lnTo>
                    <a:pt x="745" y="135"/>
                  </a:lnTo>
                  <a:lnTo>
                    <a:pt x="745" y="133"/>
                  </a:lnTo>
                  <a:lnTo>
                    <a:pt x="745" y="144"/>
                  </a:lnTo>
                  <a:lnTo>
                    <a:pt x="746" y="142"/>
                  </a:lnTo>
                  <a:lnTo>
                    <a:pt x="746" y="130"/>
                  </a:lnTo>
                  <a:lnTo>
                    <a:pt x="747" y="138"/>
                  </a:lnTo>
                  <a:lnTo>
                    <a:pt x="747" y="132"/>
                  </a:lnTo>
                  <a:lnTo>
                    <a:pt x="747" y="136"/>
                  </a:lnTo>
                  <a:lnTo>
                    <a:pt x="748" y="139"/>
                  </a:lnTo>
                  <a:lnTo>
                    <a:pt x="748" y="121"/>
                  </a:lnTo>
                  <a:lnTo>
                    <a:pt x="749" y="135"/>
                  </a:lnTo>
                  <a:lnTo>
                    <a:pt x="749" y="124"/>
                  </a:lnTo>
                  <a:lnTo>
                    <a:pt x="749" y="119"/>
                  </a:lnTo>
                  <a:lnTo>
                    <a:pt x="750" y="146"/>
                  </a:lnTo>
                  <a:lnTo>
                    <a:pt x="750" y="182"/>
                  </a:lnTo>
                  <a:lnTo>
                    <a:pt x="751" y="186"/>
                  </a:lnTo>
                  <a:lnTo>
                    <a:pt x="751" y="196"/>
                  </a:lnTo>
                  <a:lnTo>
                    <a:pt x="752" y="215"/>
                  </a:lnTo>
                  <a:lnTo>
                    <a:pt x="752" y="200"/>
                  </a:lnTo>
                  <a:lnTo>
                    <a:pt x="752" y="192"/>
                  </a:lnTo>
                  <a:lnTo>
                    <a:pt x="753" y="161"/>
                  </a:lnTo>
                  <a:lnTo>
                    <a:pt x="753" y="159"/>
                  </a:lnTo>
                  <a:lnTo>
                    <a:pt x="753" y="135"/>
                  </a:lnTo>
                  <a:lnTo>
                    <a:pt x="754" y="124"/>
                  </a:lnTo>
                  <a:lnTo>
                    <a:pt x="754" y="128"/>
                  </a:lnTo>
                  <a:lnTo>
                    <a:pt x="755" y="131"/>
                  </a:lnTo>
                  <a:lnTo>
                    <a:pt x="755" y="122"/>
                  </a:lnTo>
                  <a:lnTo>
                    <a:pt x="755" y="101"/>
                  </a:lnTo>
                  <a:lnTo>
                    <a:pt x="756" y="91"/>
                  </a:lnTo>
                  <a:lnTo>
                    <a:pt x="756" y="82"/>
                  </a:lnTo>
                  <a:lnTo>
                    <a:pt x="757" y="112"/>
                  </a:lnTo>
                  <a:lnTo>
                    <a:pt x="757" y="134"/>
                  </a:lnTo>
                  <a:lnTo>
                    <a:pt x="757" y="138"/>
                  </a:lnTo>
                  <a:lnTo>
                    <a:pt x="758" y="134"/>
                  </a:lnTo>
                  <a:lnTo>
                    <a:pt x="758" y="123"/>
                  </a:lnTo>
                  <a:lnTo>
                    <a:pt x="759" y="118"/>
                  </a:lnTo>
                  <a:lnTo>
                    <a:pt x="759" y="113"/>
                  </a:lnTo>
                  <a:lnTo>
                    <a:pt x="759" y="123"/>
                  </a:lnTo>
                  <a:lnTo>
                    <a:pt x="760" y="138"/>
                  </a:lnTo>
                  <a:lnTo>
                    <a:pt x="760" y="152"/>
                  </a:lnTo>
                  <a:lnTo>
                    <a:pt x="761" y="166"/>
                  </a:lnTo>
                  <a:lnTo>
                    <a:pt x="761" y="161"/>
                  </a:lnTo>
                  <a:lnTo>
                    <a:pt x="762" y="147"/>
                  </a:lnTo>
                  <a:lnTo>
                    <a:pt x="762" y="155"/>
                  </a:lnTo>
                  <a:lnTo>
                    <a:pt x="762" y="167"/>
                  </a:lnTo>
                  <a:lnTo>
                    <a:pt x="763" y="165"/>
                  </a:lnTo>
                  <a:lnTo>
                    <a:pt x="763" y="162"/>
                  </a:lnTo>
                  <a:lnTo>
                    <a:pt x="764" y="149"/>
                  </a:lnTo>
                  <a:lnTo>
                    <a:pt x="764" y="143"/>
                  </a:lnTo>
                  <a:lnTo>
                    <a:pt x="764" y="148"/>
                  </a:lnTo>
                  <a:lnTo>
                    <a:pt x="765" y="141"/>
                  </a:lnTo>
                  <a:lnTo>
                    <a:pt x="765" y="120"/>
                  </a:lnTo>
                  <a:lnTo>
                    <a:pt x="766" y="143"/>
                  </a:lnTo>
                  <a:lnTo>
                    <a:pt x="766" y="164"/>
                  </a:lnTo>
                  <a:lnTo>
                    <a:pt x="766" y="158"/>
                  </a:lnTo>
                  <a:lnTo>
                    <a:pt x="767" y="128"/>
                  </a:lnTo>
                  <a:lnTo>
                    <a:pt x="767" y="120"/>
                  </a:lnTo>
                  <a:lnTo>
                    <a:pt x="768" y="118"/>
                  </a:lnTo>
                  <a:lnTo>
                    <a:pt x="768" y="110"/>
                  </a:lnTo>
                  <a:lnTo>
                    <a:pt x="768" y="115"/>
                  </a:lnTo>
                  <a:lnTo>
                    <a:pt x="769" y="123"/>
                  </a:lnTo>
                  <a:lnTo>
                    <a:pt x="769" y="114"/>
                  </a:lnTo>
                  <a:lnTo>
                    <a:pt x="769" y="105"/>
                  </a:lnTo>
                  <a:lnTo>
                    <a:pt x="770" y="124"/>
                  </a:lnTo>
                  <a:lnTo>
                    <a:pt x="770" y="97"/>
                  </a:lnTo>
                  <a:lnTo>
                    <a:pt x="771" y="93"/>
                  </a:lnTo>
                  <a:lnTo>
                    <a:pt x="771" y="106"/>
                  </a:lnTo>
                  <a:lnTo>
                    <a:pt x="771" y="105"/>
                  </a:lnTo>
                  <a:lnTo>
                    <a:pt x="772" y="100"/>
                  </a:lnTo>
                  <a:lnTo>
                    <a:pt x="772" y="94"/>
                  </a:lnTo>
                  <a:lnTo>
                    <a:pt x="773" y="99"/>
                  </a:lnTo>
                  <a:lnTo>
                    <a:pt x="773" y="123"/>
                  </a:lnTo>
                  <a:lnTo>
                    <a:pt x="774" y="139"/>
                  </a:lnTo>
                  <a:lnTo>
                    <a:pt x="774" y="146"/>
                  </a:lnTo>
                  <a:lnTo>
                    <a:pt x="774" y="117"/>
                  </a:lnTo>
                  <a:lnTo>
                    <a:pt x="775" y="103"/>
                  </a:lnTo>
                  <a:lnTo>
                    <a:pt x="775" y="110"/>
                  </a:lnTo>
                  <a:lnTo>
                    <a:pt x="776" y="104"/>
                  </a:lnTo>
                  <a:lnTo>
                    <a:pt x="776" y="100"/>
                  </a:lnTo>
                  <a:lnTo>
                    <a:pt x="776" y="98"/>
                  </a:lnTo>
                  <a:lnTo>
                    <a:pt x="777" y="92"/>
                  </a:lnTo>
                  <a:lnTo>
                    <a:pt x="777" y="94"/>
                  </a:lnTo>
                  <a:lnTo>
                    <a:pt x="778" y="111"/>
                  </a:lnTo>
                  <a:lnTo>
                    <a:pt x="778" y="112"/>
                  </a:lnTo>
                  <a:lnTo>
                    <a:pt x="778" y="123"/>
                  </a:lnTo>
                  <a:lnTo>
                    <a:pt x="779" y="111"/>
                  </a:lnTo>
                  <a:lnTo>
                    <a:pt x="779" y="103"/>
                  </a:lnTo>
                  <a:lnTo>
                    <a:pt x="780" y="129"/>
                  </a:lnTo>
                  <a:lnTo>
                    <a:pt x="780" y="121"/>
                  </a:lnTo>
                  <a:lnTo>
                    <a:pt x="780" y="115"/>
                  </a:lnTo>
                  <a:lnTo>
                    <a:pt x="781" y="115"/>
                  </a:lnTo>
                  <a:lnTo>
                    <a:pt x="781" y="134"/>
                  </a:lnTo>
                  <a:lnTo>
                    <a:pt x="782" y="154"/>
                  </a:lnTo>
                  <a:lnTo>
                    <a:pt x="782" y="164"/>
                  </a:lnTo>
                  <a:lnTo>
                    <a:pt x="782" y="153"/>
                  </a:lnTo>
                  <a:lnTo>
                    <a:pt x="783" y="143"/>
                  </a:lnTo>
                  <a:lnTo>
                    <a:pt x="783" y="159"/>
                  </a:lnTo>
                  <a:lnTo>
                    <a:pt x="783" y="163"/>
                  </a:lnTo>
                  <a:lnTo>
                    <a:pt x="784" y="170"/>
                  </a:lnTo>
                  <a:lnTo>
                    <a:pt x="784" y="165"/>
                  </a:lnTo>
                  <a:lnTo>
                    <a:pt x="785" y="151"/>
                  </a:lnTo>
                  <a:lnTo>
                    <a:pt x="785" y="146"/>
                  </a:lnTo>
                  <a:lnTo>
                    <a:pt x="786" y="146"/>
                  </a:lnTo>
                  <a:lnTo>
                    <a:pt x="786" y="146"/>
                  </a:lnTo>
                  <a:lnTo>
                    <a:pt x="786" y="131"/>
                  </a:lnTo>
                  <a:lnTo>
                    <a:pt x="787" y="126"/>
                  </a:lnTo>
                  <a:lnTo>
                    <a:pt x="787" y="156"/>
                  </a:lnTo>
                  <a:lnTo>
                    <a:pt x="788" y="154"/>
                  </a:lnTo>
                  <a:lnTo>
                    <a:pt x="788" y="142"/>
                  </a:lnTo>
                  <a:lnTo>
                    <a:pt x="788" y="126"/>
                  </a:lnTo>
                  <a:lnTo>
                    <a:pt x="789" y="119"/>
                  </a:lnTo>
                  <a:lnTo>
                    <a:pt x="789" y="123"/>
                  </a:lnTo>
                  <a:lnTo>
                    <a:pt x="790" y="109"/>
                  </a:lnTo>
                  <a:lnTo>
                    <a:pt x="790" y="121"/>
                  </a:lnTo>
                  <a:lnTo>
                    <a:pt x="790" y="133"/>
                  </a:lnTo>
                  <a:lnTo>
                    <a:pt x="791" y="109"/>
                  </a:lnTo>
                  <a:lnTo>
                    <a:pt x="791" y="112"/>
                  </a:lnTo>
                  <a:lnTo>
                    <a:pt x="792" y="114"/>
                  </a:lnTo>
                  <a:lnTo>
                    <a:pt x="792" y="94"/>
                  </a:lnTo>
                  <a:lnTo>
                    <a:pt x="792" y="104"/>
                  </a:lnTo>
                  <a:lnTo>
                    <a:pt x="793" y="101"/>
                  </a:lnTo>
                  <a:lnTo>
                    <a:pt x="793" y="100"/>
                  </a:lnTo>
                  <a:lnTo>
                    <a:pt x="794" y="92"/>
                  </a:lnTo>
                  <a:lnTo>
                    <a:pt x="794" y="99"/>
                  </a:lnTo>
                  <a:lnTo>
                    <a:pt x="794" y="94"/>
                  </a:lnTo>
                  <a:lnTo>
                    <a:pt x="795" y="98"/>
                  </a:lnTo>
                  <a:lnTo>
                    <a:pt x="795" y="87"/>
                  </a:lnTo>
                  <a:lnTo>
                    <a:pt x="796" y="94"/>
                  </a:lnTo>
                  <a:lnTo>
                    <a:pt x="796" y="75"/>
                  </a:lnTo>
                  <a:lnTo>
                    <a:pt x="796" y="79"/>
                  </a:lnTo>
                  <a:lnTo>
                    <a:pt x="797" y="98"/>
                  </a:lnTo>
                  <a:lnTo>
                    <a:pt x="797" y="108"/>
                  </a:lnTo>
                  <a:lnTo>
                    <a:pt x="798" y="113"/>
                  </a:lnTo>
                  <a:lnTo>
                    <a:pt x="798" y="92"/>
                  </a:lnTo>
                  <a:lnTo>
                    <a:pt x="798" y="92"/>
                  </a:lnTo>
                  <a:lnTo>
                    <a:pt x="799" y="112"/>
                  </a:lnTo>
                  <a:lnTo>
                    <a:pt x="799" y="118"/>
                  </a:lnTo>
                  <a:lnTo>
                    <a:pt x="800" y="131"/>
                  </a:lnTo>
                  <a:lnTo>
                    <a:pt x="800" y="165"/>
                  </a:lnTo>
                  <a:lnTo>
                    <a:pt x="800" y="173"/>
                  </a:lnTo>
                  <a:lnTo>
                    <a:pt x="801" y="171"/>
                  </a:lnTo>
                  <a:lnTo>
                    <a:pt x="801" y="163"/>
                  </a:lnTo>
                  <a:lnTo>
                    <a:pt x="802" y="162"/>
                  </a:lnTo>
                  <a:lnTo>
                    <a:pt x="802" y="160"/>
                  </a:lnTo>
                  <a:lnTo>
                    <a:pt x="802" y="149"/>
                  </a:lnTo>
                  <a:lnTo>
                    <a:pt x="803" y="145"/>
                  </a:lnTo>
                  <a:lnTo>
                    <a:pt x="803" y="160"/>
                  </a:lnTo>
                  <a:lnTo>
                    <a:pt x="804" y="161"/>
                  </a:lnTo>
                  <a:lnTo>
                    <a:pt x="804" y="169"/>
                  </a:lnTo>
                  <a:lnTo>
                    <a:pt x="804" y="138"/>
                  </a:lnTo>
                  <a:lnTo>
                    <a:pt x="805" y="148"/>
                  </a:lnTo>
                  <a:lnTo>
                    <a:pt x="805" y="143"/>
                  </a:lnTo>
                  <a:lnTo>
                    <a:pt x="806" y="149"/>
                  </a:lnTo>
                  <a:lnTo>
                    <a:pt x="806" y="158"/>
                  </a:lnTo>
                  <a:lnTo>
                    <a:pt x="806" y="154"/>
                  </a:lnTo>
                  <a:lnTo>
                    <a:pt x="807" y="143"/>
                  </a:lnTo>
                  <a:lnTo>
                    <a:pt x="807" y="149"/>
                  </a:lnTo>
                  <a:lnTo>
                    <a:pt x="808" y="149"/>
                  </a:lnTo>
                  <a:lnTo>
                    <a:pt x="808" y="157"/>
                  </a:lnTo>
                  <a:lnTo>
                    <a:pt x="808" y="163"/>
                  </a:lnTo>
                  <a:lnTo>
                    <a:pt x="809" y="155"/>
                  </a:lnTo>
                  <a:lnTo>
                    <a:pt x="809" y="165"/>
                  </a:lnTo>
                  <a:lnTo>
                    <a:pt x="810" y="152"/>
                  </a:lnTo>
                  <a:lnTo>
                    <a:pt x="810" y="157"/>
                  </a:lnTo>
                  <a:lnTo>
                    <a:pt x="810" y="158"/>
                  </a:lnTo>
                  <a:lnTo>
                    <a:pt x="811" y="162"/>
                  </a:lnTo>
                  <a:lnTo>
                    <a:pt x="811" y="160"/>
                  </a:lnTo>
                  <a:lnTo>
                    <a:pt x="812" y="158"/>
                  </a:lnTo>
                  <a:lnTo>
                    <a:pt x="812" y="145"/>
                  </a:lnTo>
                  <a:lnTo>
                    <a:pt x="812" y="141"/>
                  </a:lnTo>
                  <a:lnTo>
                    <a:pt x="813" y="135"/>
                  </a:lnTo>
                  <a:lnTo>
                    <a:pt x="813" y="116"/>
                  </a:lnTo>
                  <a:lnTo>
                    <a:pt x="814" y="120"/>
                  </a:lnTo>
                  <a:lnTo>
                    <a:pt x="814" y="135"/>
                  </a:lnTo>
                  <a:lnTo>
                    <a:pt x="814" y="124"/>
                  </a:lnTo>
                  <a:lnTo>
                    <a:pt x="815" y="111"/>
                  </a:lnTo>
                  <a:lnTo>
                    <a:pt x="815" y="107"/>
                  </a:lnTo>
                  <a:lnTo>
                    <a:pt x="816" y="116"/>
                  </a:lnTo>
                  <a:lnTo>
                    <a:pt x="816" y="117"/>
                  </a:lnTo>
                  <a:lnTo>
                    <a:pt x="816" y="142"/>
                  </a:lnTo>
                  <a:lnTo>
                    <a:pt x="817" y="147"/>
                  </a:lnTo>
                  <a:lnTo>
                    <a:pt x="817" y="119"/>
                  </a:lnTo>
                  <a:lnTo>
                    <a:pt x="818" y="117"/>
                  </a:lnTo>
                  <a:lnTo>
                    <a:pt x="818" y="110"/>
                  </a:lnTo>
                  <a:lnTo>
                    <a:pt x="818" y="100"/>
                  </a:lnTo>
                  <a:lnTo>
                    <a:pt x="819" y="103"/>
                  </a:lnTo>
                  <a:lnTo>
                    <a:pt x="819" y="118"/>
                  </a:lnTo>
                  <a:lnTo>
                    <a:pt x="820" y="111"/>
                  </a:lnTo>
                  <a:lnTo>
                    <a:pt x="820" y="103"/>
                  </a:lnTo>
                  <a:lnTo>
                    <a:pt x="820" y="97"/>
                  </a:lnTo>
                  <a:lnTo>
                    <a:pt x="821" y="124"/>
                  </a:lnTo>
                  <a:lnTo>
                    <a:pt x="821" y="158"/>
                  </a:lnTo>
                  <a:lnTo>
                    <a:pt x="822" y="177"/>
                  </a:lnTo>
                  <a:lnTo>
                    <a:pt x="822" y="166"/>
                  </a:lnTo>
                  <a:lnTo>
                    <a:pt x="822" y="154"/>
                  </a:lnTo>
                  <a:lnTo>
                    <a:pt x="823" y="146"/>
                  </a:lnTo>
                  <a:lnTo>
                    <a:pt x="823" y="150"/>
                  </a:lnTo>
                  <a:lnTo>
                    <a:pt x="824" y="157"/>
                  </a:lnTo>
                  <a:lnTo>
                    <a:pt x="824" y="147"/>
                  </a:lnTo>
                  <a:lnTo>
                    <a:pt x="825" y="140"/>
                  </a:lnTo>
                  <a:lnTo>
                    <a:pt x="825" y="149"/>
                  </a:lnTo>
                  <a:lnTo>
                    <a:pt x="825" y="147"/>
                  </a:lnTo>
                  <a:lnTo>
                    <a:pt x="826" y="167"/>
                  </a:lnTo>
                  <a:lnTo>
                    <a:pt x="826" y="162"/>
                  </a:lnTo>
                  <a:lnTo>
                    <a:pt x="826" y="143"/>
                  </a:lnTo>
                  <a:lnTo>
                    <a:pt x="827" y="147"/>
                  </a:lnTo>
                  <a:lnTo>
                    <a:pt x="827" y="147"/>
                  </a:lnTo>
                  <a:lnTo>
                    <a:pt x="828" y="154"/>
                  </a:lnTo>
                  <a:lnTo>
                    <a:pt x="828" y="165"/>
                  </a:lnTo>
                  <a:lnTo>
                    <a:pt x="828" y="154"/>
                  </a:lnTo>
                  <a:lnTo>
                    <a:pt x="829" y="151"/>
                  </a:lnTo>
                  <a:lnTo>
                    <a:pt x="829" y="149"/>
                  </a:lnTo>
                  <a:lnTo>
                    <a:pt x="830" y="153"/>
                  </a:lnTo>
                  <a:lnTo>
                    <a:pt x="830" y="161"/>
                  </a:lnTo>
                  <a:lnTo>
                    <a:pt x="830" y="165"/>
                  </a:lnTo>
                  <a:lnTo>
                    <a:pt x="831" y="159"/>
                  </a:lnTo>
                  <a:lnTo>
                    <a:pt x="831" y="165"/>
                  </a:lnTo>
                  <a:lnTo>
                    <a:pt x="832" y="156"/>
                  </a:lnTo>
                  <a:lnTo>
                    <a:pt x="832" y="153"/>
                  </a:lnTo>
                  <a:lnTo>
                    <a:pt x="832" y="148"/>
                  </a:lnTo>
                  <a:lnTo>
                    <a:pt x="833" y="149"/>
                  </a:lnTo>
                  <a:lnTo>
                    <a:pt x="833" y="156"/>
                  </a:lnTo>
                  <a:lnTo>
                    <a:pt x="834" y="159"/>
                  </a:lnTo>
                  <a:lnTo>
                    <a:pt x="834" y="142"/>
                  </a:lnTo>
                  <a:lnTo>
                    <a:pt x="834" y="134"/>
                  </a:lnTo>
                  <a:lnTo>
                    <a:pt x="835" y="142"/>
                  </a:lnTo>
                  <a:lnTo>
                    <a:pt x="835" y="125"/>
                  </a:lnTo>
                  <a:lnTo>
                    <a:pt x="836" y="125"/>
                  </a:lnTo>
                  <a:lnTo>
                    <a:pt x="836" y="134"/>
                  </a:lnTo>
                  <a:lnTo>
                    <a:pt x="837" y="126"/>
                  </a:lnTo>
                  <a:lnTo>
                    <a:pt x="837" y="114"/>
                  </a:lnTo>
                  <a:lnTo>
                    <a:pt x="837" y="114"/>
                  </a:lnTo>
                  <a:lnTo>
                    <a:pt x="838" y="126"/>
                  </a:lnTo>
                  <a:lnTo>
                    <a:pt x="838" y="133"/>
                  </a:lnTo>
                  <a:lnTo>
                    <a:pt x="839" y="142"/>
                  </a:lnTo>
                  <a:lnTo>
                    <a:pt x="839" y="140"/>
                  </a:lnTo>
                  <a:lnTo>
                    <a:pt x="839" y="130"/>
                  </a:lnTo>
                  <a:lnTo>
                    <a:pt x="840" y="106"/>
                  </a:lnTo>
                  <a:lnTo>
                    <a:pt x="840" y="100"/>
                  </a:lnTo>
                  <a:lnTo>
                    <a:pt x="840" y="110"/>
                  </a:lnTo>
                  <a:lnTo>
                    <a:pt x="841" y="115"/>
                  </a:lnTo>
                  <a:lnTo>
                    <a:pt x="841" y="120"/>
                  </a:lnTo>
                  <a:lnTo>
                    <a:pt x="842" y="110"/>
                  </a:lnTo>
                  <a:lnTo>
                    <a:pt x="842" y="108"/>
                  </a:lnTo>
                  <a:lnTo>
                    <a:pt x="842" y="124"/>
                  </a:lnTo>
                  <a:lnTo>
                    <a:pt x="843" y="131"/>
                  </a:lnTo>
                  <a:lnTo>
                    <a:pt x="843" y="122"/>
                  </a:lnTo>
                  <a:lnTo>
                    <a:pt x="844" y="159"/>
                  </a:lnTo>
                  <a:lnTo>
                    <a:pt x="844" y="207"/>
                  </a:lnTo>
                  <a:lnTo>
                    <a:pt x="844" y="224"/>
                  </a:lnTo>
                  <a:lnTo>
                    <a:pt x="845" y="241"/>
                  </a:lnTo>
                  <a:lnTo>
                    <a:pt x="845" y="183"/>
                  </a:lnTo>
                  <a:lnTo>
                    <a:pt x="846" y="176"/>
                  </a:lnTo>
                  <a:lnTo>
                    <a:pt x="846" y="178"/>
                  </a:lnTo>
                  <a:lnTo>
                    <a:pt x="846" y="151"/>
                  </a:lnTo>
                  <a:lnTo>
                    <a:pt x="847" y="140"/>
                  </a:lnTo>
                  <a:lnTo>
                    <a:pt x="847" y="113"/>
                  </a:lnTo>
                  <a:lnTo>
                    <a:pt x="848" y="123"/>
                  </a:lnTo>
                  <a:lnTo>
                    <a:pt x="848" y="127"/>
                  </a:lnTo>
                  <a:lnTo>
                    <a:pt x="849" y="133"/>
                  </a:lnTo>
                  <a:lnTo>
                    <a:pt x="849" y="132"/>
                  </a:lnTo>
                  <a:lnTo>
                    <a:pt x="849" y="115"/>
                  </a:lnTo>
                  <a:lnTo>
                    <a:pt x="850" y="130"/>
                  </a:lnTo>
                  <a:lnTo>
                    <a:pt x="850" y="146"/>
                  </a:lnTo>
                  <a:lnTo>
                    <a:pt x="851" y="148"/>
                  </a:lnTo>
                  <a:lnTo>
                    <a:pt x="851" y="139"/>
                  </a:lnTo>
                  <a:lnTo>
                    <a:pt x="851" y="130"/>
                  </a:lnTo>
                  <a:lnTo>
                    <a:pt x="852" y="123"/>
                  </a:lnTo>
                  <a:lnTo>
                    <a:pt x="852" y="141"/>
                  </a:lnTo>
                  <a:lnTo>
                    <a:pt x="853" y="137"/>
                  </a:lnTo>
                  <a:lnTo>
                    <a:pt x="853" y="143"/>
                  </a:lnTo>
                  <a:lnTo>
                    <a:pt x="853" y="145"/>
                  </a:lnTo>
                  <a:lnTo>
                    <a:pt x="854" y="142"/>
                  </a:lnTo>
                  <a:lnTo>
                    <a:pt x="854" y="151"/>
                  </a:lnTo>
                  <a:lnTo>
                    <a:pt x="855" y="161"/>
                  </a:lnTo>
                  <a:lnTo>
                    <a:pt x="855" y="159"/>
                  </a:lnTo>
                  <a:lnTo>
                    <a:pt x="855" y="152"/>
                  </a:lnTo>
                  <a:lnTo>
                    <a:pt x="856" y="149"/>
                  </a:lnTo>
                  <a:lnTo>
                    <a:pt x="856" y="122"/>
                  </a:lnTo>
                  <a:lnTo>
                    <a:pt x="856" y="139"/>
                  </a:lnTo>
                  <a:lnTo>
                    <a:pt x="857" y="167"/>
                  </a:lnTo>
                  <a:lnTo>
                    <a:pt x="857" y="176"/>
                  </a:lnTo>
                  <a:lnTo>
                    <a:pt x="858" y="183"/>
                  </a:lnTo>
                  <a:lnTo>
                    <a:pt x="858" y="169"/>
                  </a:lnTo>
                  <a:lnTo>
                    <a:pt x="858" y="153"/>
                  </a:lnTo>
                  <a:lnTo>
                    <a:pt x="859" y="153"/>
                  </a:lnTo>
                  <a:lnTo>
                    <a:pt x="859" y="149"/>
                  </a:lnTo>
                  <a:lnTo>
                    <a:pt x="860" y="155"/>
                  </a:lnTo>
                  <a:lnTo>
                    <a:pt x="860" y="152"/>
                  </a:lnTo>
                  <a:lnTo>
                    <a:pt x="861" y="156"/>
                  </a:lnTo>
                  <a:lnTo>
                    <a:pt x="861" y="171"/>
                  </a:lnTo>
                  <a:lnTo>
                    <a:pt x="861" y="184"/>
                  </a:lnTo>
                  <a:lnTo>
                    <a:pt x="862" y="172"/>
                  </a:lnTo>
                  <a:lnTo>
                    <a:pt x="862" y="164"/>
                  </a:lnTo>
                  <a:lnTo>
                    <a:pt x="863" y="160"/>
                  </a:lnTo>
                  <a:lnTo>
                    <a:pt x="863" y="174"/>
                  </a:lnTo>
                  <a:lnTo>
                    <a:pt x="863" y="188"/>
                  </a:lnTo>
                  <a:lnTo>
                    <a:pt x="864" y="196"/>
                  </a:lnTo>
                  <a:lnTo>
                    <a:pt x="864" y="201"/>
                  </a:lnTo>
                  <a:lnTo>
                    <a:pt x="865" y="188"/>
                  </a:lnTo>
                  <a:lnTo>
                    <a:pt x="865" y="174"/>
                  </a:lnTo>
                  <a:lnTo>
                    <a:pt x="865" y="168"/>
                  </a:lnTo>
                  <a:lnTo>
                    <a:pt x="866" y="148"/>
                  </a:lnTo>
                  <a:lnTo>
                    <a:pt x="866" y="110"/>
                  </a:lnTo>
                  <a:lnTo>
                    <a:pt x="867" y="124"/>
                  </a:lnTo>
                  <a:lnTo>
                    <a:pt x="867" y="129"/>
                  </a:lnTo>
                  <a:lnTo>
                    <a:pt x="867" y="124"/>
                  </a:lnTo>
                  <a:lnTo>
                    <a:pt x="868" y="139"/>
                  </a:lnTo>
                  <a:lnTo>
                    <a:pt x="868" y="122"/>
                  </a:lnTo>
                  <a:lnTo>
                    <a:pt x="869" y="120"/>
                  </a:lnTo>
                  <a:lnTo>
                    <a:pt x="869" y="128"/>
                  </a:lnTo>
                  <a:lnTo>
                    <a:pt x="869" y="131"/>
                  </a:lnTo>
                  <a:lnTo>
                    <a:pt x="870" y="140"/>
                  </a:lnTo>
                  <a:lnTo>
                    <a:pt x="870" y="144"/>
                  </a:lnTo>
                  <a:lnTo>
                    <a:pt x="871" y="134"/>
                  </a:lnTo>
                  <a:lnTo>
                    <a:pt x="871" y="127"/>
                  </a:lnTo>
                  <a:lnTo>
                    <a:pt x="871" y="121"/>
                  </a:lnTo>
                  <a:lnTo>
                    <a:pt x="872" y="128"/>
                  </a:lnTo>
                  <a:lnTo>
                    <a:pt x="872" y="147"/>
                  </a:lnTo>
                  <a:lnTo>
                    <a:pt x="873" y="157"/>
                  </a:lnTo>
                  <a:lnTo>
                    <a:pt x="873" y="174"/>
                  </a:lnTo>
                  <a:lnTo>
                    <a:pt x="873" y="181"/>
                  </a:lnTo>
                  <a:lnTo>
                    <a:pt x="874" y="143"/>
                  </a:lnTo>
                  <a:lnTo>
                    <a:pt x="874" y="131"/>
                  </a:lnTo>
                  <a:lnTo>
                    <a:pt x="875" y="148"/>
                  </a:lnTo>
                  <a:lnTo>
                    <a:pt x="875" y="159"/>
                  </a:lnTo>
                  <a:lnTo>
                    <a:pt x="875" y="156"/>
                  </a:lnTo>
                  <a:lnTo>
                    <a:pt x="876" y="157"/>
                  </a:lnTo>
                  <a:lnTo>
                    <a:pt x="876" y="151"/>
                  </a:lnTo>
                  <a:lnTo>
                    <a:pt x="877" y="181"/>
                  </a:lnTo>
                  <a:lnTo>
                    <a:pt x="877" y="180"/>
                  </a:lnTo>
                  <a:lnTo>
                    <a:pt x="877" y="153"/>
                  </a:lnTo>
                  <a:lnTo>
                    <a:pt x="878" y="138"/>
                  </a:lnTo>
                  <a:lnTo>
                    <a:pt x="878" y="136"/>
                  </a:lnTo>
                  <a:lnTo>
                    <a:pt x="879" y="146"/>
                  </a:lnTo>
                  <a:lnTo>
                    <a:pt x="879" y="144"/>
                  </a:lnTo>
                  <a:lnTo>
                    <a:pt x="879" y="126"/>
                  </a:lnTo>
                  <a:lnTo>
                    <a:pt x="880" y="134"/>
                  </a:lnTo>
                  <a:lnTo>
                    <a:pt x="880" y="120"/>
                  </a:lnTo>
                  <a:lnTo>
                    <a:pt x="881" y="131"/>
                  </a:lnTo>
                  <a:lnTo>
                    <a:pt x="881" y="149"/>
                  </a:lnTo>
                  <a:lnTo>
                    <a:pt x="881" y="157"/>
                  </a:lnTo>
                  <a:lnTo>
                    <a:pt x="882" y="162"/>
                  </a:lnTo>
                  <a:lnTo>
                    <a:pt x="882" y="183"/>
                  </a:lnTo>
                  <a:lnTo>
                    <a:pt x="883" y="180"/>
                  </a:lnTo>
                  <a:lnTo>
                    <a:pt x="883" y="183"/>
                  </a:lnTo>
                  <a:lnTo>
                    <a:pt x="883" y="208"/>
                  </a:lnTo>
                  <a:lnTo>
                    <a:pt x="884" y="181"/>
                  </a:lnTo>
                  <a:lnTo>
                    <a:pt x="884" y="175"/>
                  </a:lnTo>
                  <a:lnTo>
                    <a:pt x="885" y="155"/>
                  </a:lnTo>
                  <a:lnTo>
                    <a:pt x="885" y="125"/>
                  </a:lnTo>
                  <a:lnTo>
                    <a:pt x="885" y="128"/>
                  </a:lnTo>
                  <a:lnTo>
                    <a:pt x="886" y="125"/>
                  </a:lnTo>
                  <a:lnTo>
                    <a:pt x="886" y="123"/>
                  </a:lnTo>
                  <a:lnTo>
                    <a:pt x="887" y="111"/>
                  </a:lnTo>
                  <a:lnTo>
                    <a:pt x="887" y="95"/>
                  </a:lnTo>
                  <a:lnTo>
                    <a:pt x="887" y="84"/>
                  </a:lnTo>
                  <a:lnTo>
                    <a:pt x="888" y="87"/>
                  </a:lnTo>
                  <a:lnTo>
                    <a:pt x="888" y="108"/>
                  </a:lnTo>
                  <a:lnTo>
                    <a:pt x="889" y="116"/>
                  </a:lnTo>
                  <a:lnTo>
                    <a:pt x="889" y="115"/>
                  </a:lnTo>
                  <a:lnTo>
                    <a:pt x="889" y="135"/>
                  </a:lnTo>
                  <a:lnTo>
                    <a:pt x="890" y="110"/>
                  </a:lnTo>
                  <a:lnTo>
                    <a:pt x="890" y="94"/>
                  </a:lnTo>
                  <a:lnTo>
                    <a:pt x="891" y="105"/>
                  </a:lnTo>
                  <a:lnTo>
                    <a:pt x="891" y="115"/>
                  </a:lnTo>
                  <a:lnTo>
                    <a:pt x="891" y="127"/>
                  </a:lnTo>
                  <a:lnTo>
                    <a:pt x="892" y="153"/>
                  </a:lnTo>
                  <a:lnTo>
                    <a:pt x="892" y="144"/>
                  </a:lnTo>
                  <a:lnTo>
                    <a:pt x="893" y="154"/>
                  </a:lnTo>
                  <a:lnTo>
                    <a:pt x="893" y="134"/>
                  </a:lnTo>
                  <a:lnTo>
                    <a:pt x="893" y="138"/>
                  </a:lnTo>
                  <a:lnTo>
                    <a:pt x="894" y="134"/>
                  </a:lnTo>
                  <a:lnTo>
                    <a:pt x="894" y="145"/>
                  </a:lnTo>
                  <a:lnTo>
                    <a:pt x="895" y="142"/>
                  </a:lnTo>
                  <a:lnTo>
                    <a:pt x="895" y="155"/>
                  </a:lnTo>
                  <a:lnTo>
                    <a:pt x="895" y="156"/>
                  </a:lnTo>
                  <a:lnTo>
                    <a:pt x="896" y="153"/>
                  </a:lnTo>
                  <a:lnTo>
                    <a:pt x="896" y="147"/>
                  </a:lnTo>
                  <a:lnTo>
                    <a:pt x="897" y="141"/>
                  </a:lnTo>
                  <a:lnTo>
                    <a:pt x="897" y="140"/>
                  </a:lnTo>
                  <a:lnTo>
                    <a:pt x="897" y="134"/>
                  </a:lnTo>
                  <a:lnTo>
                    <a:pt x="898" y="139"/>
                  </a:lnTo>
                  <a:lnTo>
                    <a:pt x="898" y="171"/>
                  </a:lnTo>
                  <a:lnTo>
                    <a:pt x="899" y="143"/>
                  </a:lnTo>
                  <a:lnTo>
                    <a:pt x="899" y="128"/>
                  </a:lnTo>
                  <a:lnTo>
                    <a:pt x="899" y="141"/>
                  </a:lnTo>
                  <a:lnTo>
                    <a:pt x="900" y="137"/>
                  </a:lnTo>
                  <a:lnTo>
                    <a:pt x="900" y="148"/>
                  </a:lnTo>
                  <a:lnTo>
                    <a:pt x="901" y="139"/>
                  </a:lnTo>
                  <a:lnTo>
                    <a:pt x="901" y="123"/>
                  </a:lnTo>
                  <a:lnTo>
                    <a:pt x="901" y="109"/>
                  </a:lnTo>
                  <a:lnTo>
                    <a:pt x="902" y="114"/>
                  </a:lnTo>
                  <a:lnTo>
                    <a:pt x="902" y="115"/>
                  </a:lnTo>
                  <a:lnTo>
                    <a:pt x="903" y="109"/>
                  </a:lnTo>
                  <a:lnTo>
                    <a:pt x="903" y="117"/>
                  </a:lnTo>
                  <a:lnTo>
                    <a:pt x="903" y="113"/>
                  </a:lnTo>
                  <a:lnTo>
                    <a:pt x="904" y="103"/>
                  </a:lnTo>
                  <a:lnTo>
                    <a:pt x="904" y="98"/>
                  </a:lnTo>
                  <a:lnTo>
                    <a:pt x="905" y="104"/>
                  </a:lnTo>
                  <a:lnTo>
                    <a:pt x="905" y="135"/>
                  </a:lnTo>
                  <a:lnTo>
                    <a:pt x="905" y="141"/>
                  </a:lnTo>
                  <a:lnTo>
                    <a:pt x="906" y="135"/>
                  </a:lnTo>
                  <a:lnTo>
                    <a:pt x="906" y="122"/>
                  </a:lnTo>
                  <a:lnTo>
                    <a:pt x="907" y="109"/>
                  </a:lnTo>
                  <a:lnTo>
                    <a:pt x="907" y="107"/>
                  </a:lnTo>
                  <a:lnTo>
                    <a:pt x="907" y="114"/>
                  </a:lnTo>
                  <a:lnTo>
                    <a:pt x="908" y="105"/>
                  </a:lnTo>
                  <a:lnTo>
                    <a:pt x="908" y="118"/>
                  </a:lnTo>
                  <a:lnTo>
                    <a:pt x="909" y="92"/>
                  </a:lnTo>
                  <a:lnTo>
                    <a:pt x="909" y="97"/>
                  </a:lnTo>
                  <a:lnTo>
                    <a:pt x="909" y="98"/>
                  </a:lnTo>
                  <a:lnTo>
                    <a:pt x="910" y="117"/>
                  </a:lnTo>
                  <a:lnTo>
                    <a:pt x="910" y="114"/>
                  </a:lnTo>
                  <a:lnTo>
                    <a:pt x="911" y="94"/>
                  </a:lnTo>
                  <a:lnTo>
                    <a:pt x="911" y="94"/>
                  </a:lnTo>
                  <a:lnTo>
                    <a:pt x="912" y="97"/>
                  </a:lnTo>
                  <a:lnTo>
                    <a:pt x="912" y="120"/>
                  </a:lnTo>
                  <a:lnTo>
                    <a:pt x="912" y="101"/>
                  </a:lnTo>
                  <a:lnTo>
                    <a:pt x="913" y="116"/>
                  </a:lnTo>
                  <a:lnTo>
                    <a:pt x="913" y="115"/>
                  </a:lnTo>
                  <a:lnTo>
                    <a:pt x="913" y="137"/>
                  </a:lnTo>
                  <a:lnTo>
                    <a:pt x="914" y="154"/>
                  </a:lnTo>
                  <a:lnTo>
                    <a:pt x="914" y="148"/>
                  </a:lnTo>
                  <a:lnTo>
                    <a:pt x="915" y="146"/>
                  </a:lnTo>
                  <a:lnTo>
                    <a:pt x="915" y="133"/>
                  </a:lnTo>
                  <a:lnTo>
                    <a:pt x="915" y="139"/>
                  </a:lnTo>
                  <a:lnTo>
                    <a:pt x="916" y="135"/>
                  </a:lnTo>
                  <a:lnTo>
                    <a:pt x="916" y="146"/>
                  </a:lnTo>
                  <a:lnTo>
                    <a:pt x="917" y="142"/>
                  </a:lnTo>
                  <a:lnTo>
                    <a:pt x="917" y="157"/>
                  </a:lnTo>
                  <a:lnTo>
                    <a:pt x="917" y="156"/>
                  </a:lnTo>
                  <a:lnTo>
                    <a:pt x="918" y="154"/>
                  </a:lnTo>
                  <a:lnTo>
                    <a:pt x="918" y="144"/>
                  </a:lnTo>
                  <a:lnTo>
                    <a:pt x="919" y="140"/>
                  </a:lnTo>
                  <a:lnTo>
                    <a:pt x="919" y="136"/>
                  </a:lnTo>
                  <a:lnTo>
                    <a:pt x="919" y="133"/>
                  </a:lnTo>
                  <a:lnTo>
                    <a:pt x="920" y="148"/>
                  </a:lnTo>
                  <a:lnTo>
                    <a:pt x="920" y="170"/>
                  </a:lnTo>
                  <a:lnTo>
                    <a:pt x="921" y="135"/>
                  </a:lnTo>
                  <a:lnTo>
                    <a:pt x="921" y="133"/>
                  </a:lnTo>
                  <a:lnTo>
                    <a:pt x="922" y="142"/>
                  </a:lnTo>
                  <a:lnTo>
                    <a:pt x="922" y="136"/>
                  </a:lnTo>
                  <a:lnTo>
                    <a:pt x="922" y="151"/>
                  </a:lnTo>
                  <a:lnTo>
                    <a:pt x="923" y="133"/>
                  </a:lnTo>
                  <a:lnTo>
                    <a:pt x="923" y="121"/>
                  </a:lnTo>
                  <a:lnTo>
                    <a:pt x="924" y="106"/>
                  </a:lnTo>
                  <a:lnTo>
                    <a:pt x="924" y="113"/>
                  </a:lnTo>
                  <a:lnTo>
                    <a:pt x="924" y="112"/>
                  </a:lnTo>
                  <a:lnTo>
                    <a:pt x="925" y="122"/>
                  </a:lnTo>
                  <a:lnTo>
                    <a:pt x="925" y="102"/>
                  </a:lnTo>
                  <a:lnTo>
                    <a:pt x="926" y="102"/>
                  </a:lnTo>
                  <a:lnTo>
                    <a:pt x="926" y="109"/>
                  </a:lnTo>
                  <a:lnTo>
                    <a:pt x="926" y="102"/>
                  </a:lnTo>
                  <a:lnTo>
                    <a:pt x="927" y="97"/>
                  </a:lnTo>
                  <a:lnTo>
                    <a:pt x="927" y="110"/>
                  </a:lnTo>
                  <a:lnTo>
                    <a:pt x="928" y="109"/>
                  </a:lnTo>
                  <a:lnTo>
                    <a:pt x="928" y="99"/>
                  </a:lnTo>
                  <a:lnTo>
                    <a:pt x="928" y="86"/>
                  </a:lnTo>
                  <a:lnTo>
                    <a:pt x="929" y="88"/>
                  </a:lnTo>
                  <a:lnTo>
                    <a:pt x="929" y="95"/>
                  </a:lnTo>
                  <a:lnTo>
                    <a:pt x="929" y="107"/>
                  </a:lnTo>
                  <a:lnTo>
                    <a:pt x="930" y="106"/>
                  </a:lnTo>
                  <a:lnTo>
                    <a:pt x="930" y="93"/>
                  </a:lnTo>
                  <a:lnTo>
                    <a:pt x="931" y="93"/>
                  </a:lnTo>
                  <a:lnTo>
                    <a:pt x="931" y="106"/>
                  </a:lnTo>
                  <a:lnTo>
                    <a:pt x="931" y="112"/>
                  </a:lnTo>
                  <a:lnTo>
                    <a:pt x="932" y="124"/>
                  </a:lnTo>
                  <a:lnTo>
                    <a:pt x="932" y="159"/>
                  </a:lnTo>
                  <a:lnTo>
                    <a:pt x="933" y="160"/>
                  </a:lnTo>
                  <a:lnTo>
                    <a:pt x="933" y="164"/>
                  </a:lnTo>
                  <a:lnTo>
                    <a:pt x="934" y="152"/>
                  </a:lnTo>
                  <a:lnTo>
                    <a:pt x="934" y="141"/>
                  </a:lnTo>
                  <a:lnTo>
                    <a:pt x="934" y="132"/>
                  </a:lnTo>
                  <a:lnTo>
                    <a:pt x="935" y="151"/>
                  </a:lnTo>
                  <a:lnTo>
                    <a:pt x="935" y="152"/>
                  </a:lnTo>
                  <a:lnTo>
                    <a:pt x="936" y="144"/>
                  </a:lnTo>
                  <a:lnTo>
                    <a:pt x="936" y="149"/>
                  </a:lnTo>
                  <a:lnTo>
                    <a:pt x="936" y="138"/>
                  </a:lnTo>
                  <a:lnTo>
                    <a:pt x="937" y="119"/>
                  </a:lnTo>
                  <a:lnTo>
                    <a:pt x="937" y="132"/>
                  </a:lnTo>
                  <a:lnTo>
                    <a:pt x="938" y="163"/>
                  </a:lnTo>
                  <a:lnTo>
                    <a:pt x="938" y="146"/>
                  </a:lnTo>
                  <a:lnTo>
                    <a:pt x="938" y="160"/>
                  </a:lnTo>
                  <a:lnTo>
                    <a:pt x="939" y="180"/>
                  </a:lnTo>
                  <a:lnTo>
                    <a:pt x="939" y="164"/>
                  </a:lnTo>
                  <a:lnTo>
                    <a:pt x="940" y="156"/>
                  </a:lnTo>
                  <a:lnTo>
                    <a:pt x="940" y="148"/>
                  </a:lnTo>
                  <a:lnTo>
                    <a:pt x="940" y="150"/>
                  </a:lnTo>
                  <a:lnTo>
                    <a:pt x="941" y="137"/>
                  </a:lnTo>
                  <a:lnTo>
                    <a:pt x="941" y="125"/>
                  </a:lnTo>
                  <a:lnTo>
                    <a:pt x="942" y="132"/>
                  </a:lnTo>
                  <a:lnTo>
                    <a:pt x="942" y="149"/>
                  </a:lnTo>
                  <a:lnTo>
                    <a:pt x="942" y="150"/>
                  </a:lnTo>
                  <a:lnTo>
                    <a:pt x="943" y="160"/>
                  </a:lnTo>
                  <a:lnTo>
                    <a:pt x="943" y="169"/>
                  </a:lnTo>
                  <a:lnTo>
                    <a:pt x="943" y="146"/>
                  </a:lnTo>
                  <a:lnTo>
                    <a:pt x="944" y="143"/>
                  </a:lnTo>
                  <a:lnTo>
                    <a:pt x="944" y="137"/>
                  </a:lnTo>
                  <a:lnTo>
                    <a:pt x="945" y="147"/>
                  </a:lnTo>
                  <a:lnTo>
                    <a:pt x="945" y="142"/>
                  </a:lnTo>
                  <a:lnTo>
                    <a:pt x="946" y="133"/>
                  </a:lnTo>
                  <a:lnTo>
                    <a:pt x="946" y="117"/>
                  </a:lnTo>
                  <a:lnTo>
                    <a:pt x="946" y="124"/>
                  </a:lnTo>
                  <a:lnTo>
                    <a:pt x="947" y="108"/>
                  </a:lnTo>
                  <a:lnTo>
                    <a:pt x="947" y="151"/>
                  </a:lnTo>
                  <a:lnTo>
                    <a:pt x="948" y="173"/>
                  </a:lnTo>
                  <a:lnTo>
                    <a:pt x="948" y="141"/>
                  </a:lnTo>
                  <a:lnTo>
                    <a:pt x="948" y="183"/>
                  </a:lnTo>
                  <a:lnTo>
                    <a:pt x="949" y="146"/>
                  </a:lnTo>
                  <a:lnTo>
                    <a:pt x="949" y="114"/>
                  </a:lnTo>
                  <a:lnTo>
                    <a:pt x="950" y="155"/>
                  </a:lnTo>
                  <a:lnTo>
                    <a:pt x="950" y="120"/>
                  </a:lnTo>
                  <a:lnTo>
                    <a:pt x="950" y="135"/>
                  </a:lnTo>
                  <a:lnTo>
                    <a:pt x="951" y="161"/>
                  </a:lnTo>
                  <a:lnTo>
                    <a:pt x="951" y="161"/>
                  </a:lnTo>
                  <a:lnTo>
                    <a:pt x="952" y="173"/>
                  </a:lnTo>
                  <a:lnTo>
                    <a:pt x="952" y="158"/>
                  </a:lnTo>
                  <a:lnTo>
                    <a:pt x="952" y="141"/>
                  </a:lnTo>
                  <a:lnTo>
                    <a:pt x="953" y="134"/>
                  </a:lnTo>
                  <a:lnTo>
                    <a:pt x="953" y="132"/>
                  </a:lnTo>
                  <a:lnTo>
                    <a:pt x="954" y="128"/>
                  </a:lnTo>
                  <a:lnTo>
                    <a:pt x="954" y="134"/>
                  </a:lnTo>
                  <a:lnTo>
                    <a:pt x="954" y="168"/>
                  </a:lnTo>
                  <a:lnTo>
                    <a:pt x="955" y="163"/>
                  </a:lnTo>
                  <a:lnTo>
                    <a:pt x="955" y="176"/>
                  </a:lnTo>
                  <a:lnTo>
                    <a:pt x="956" y="170"/>
                  </a:lnTo>
                  <a:lnTo>
                    <a:pt x="956" y="145"/>
                  </a:lnTo>
                  <a:lnTo>
                    <a:pt x="956" y="139"/>
                  </a:lnTo>
                  <a:lnTo>
                    <a:pt x="957" y="152"/>
                  </a:lnTo>
                  <a:lnTo>
                    <a:pt x="957" y="152"/>
                  </a:lnTo>
                  <a:lnTo>
                    <a:pt x="958" y="146"/>
                  </a:lnTo>
                  <a:lnTo>
                    <a:pt x="958" y="147"/>
                  </a:lnTo>
                  <a:lnTo>
                    <a:pt x="958" y="141"/>
                  </a:lnTo>
                  <a:lnTo>
                    <a:pt x="959" y="105"/>
                  </a:lnTo>
                  <a:lnTo>
                    <a:pt x="959" y="154"/>
                  </a:lnTo>
                  <a:lnTo>
                    <a:pt x="960" y="160"/>
                  </a:lnTo>
                  <a:lnTo>
                    <a:pt x="960" y="151"/>
                  </a:lnTo>
                  <a:lnTo>
                    <a:pt x="960" y="172"/>
                  </a:lnTo>
                  <a:lnTo>
                    <a:pt x="961" y="166"/>
                  </a:lnTo>
                  <a:lnTo>
                    <a:pt x="961" y="154"/>
                  </a:lnTo>
                  <a:lnTo>
                    <a:pt x="962" y="148"/>
                  </a:lnTo>
                  <a:lnTo>
                    <a:pt x="962" y="154"/>
                  </a:lnTo>
                  <a:lnTo>
                    <a:pt x="962" y="146"/>
                  </a:lnTo>
                  <a:lnTo>
                    <a:pt x="963" y="132"/>
                  </a:lnTo>
                  <a:lnTo>
                    <a:pt x="963" y="116"/>
                  </a:lnTo>
                  <a:lnTo>
                    <a:pt x="964" y="140"/>
                  </a:lnTo>
                  <a:lnTo>
                    <a:pt x="964" y="145"/>
                  </a:lnTo>
                  <a:lnTo>
                    <a:pt x="964" y="159"/>
                  </a:lnTo>
                  <a:lnTo>
                    <a:pt x="965" y="161"/>
                  </a:lnTo>
                  <a:lnTo>
                    <a:pt x="965" y="157"/>
                  </a:lnTo>
                  <a:lnTo>
                    <a:pt x="966" y="141"/>
                  </a:lnTo>
                  <a:lnTo>
                    <a:pt x="966" y="147"/>
                  </a:lnTo>
                  <a:lnTo>
                    <a:pt x="966" y="149"/>
                  </a:lnTo>
                  <a:lnTo>
                    <a:pt x="967" y="146"/>
                  </a:lnTo>
                  <a:lnTo>
                    <a:pt x="967" y="137"/>
                  </a:lnTo>
                  <a:lnTo>
                    <a:pt x="968" y="123"/>
                  </a:lnTo>
                  <a:lnTo>
                    <a:pt x="968" y="118"/>
                  </a:lnTo>
                  <a:lnTo>
                    <a:pt x="968" y="123"/>
                  </a:lnTo>
                  <a:lnTo>
                    <a:pt x="969" y="123"/>
                  </a:lnTo>
                  <a:lnTo>
                    <a:pt x="969" y="174"/>
                  </a:lnTo>
                  <a:lnTo>
                    <a:pt x="970" y="148"/>
                  </a:lnTo>
                  <a:lnTo>
                    <a:pt x="970" y="141"/>
                  </a:lnTo>
                  <a:lnTo>
                    <a:pt x="970" y="169"/>
                  </a:lnTo>
                  <a:lnTo>
                    <a:pt x="971" y="112"/>
                  </a:lnTo>
                  <a:lnTo>
                    <a:pt x="971" y="133"/>
                  </a:lnTo>
                  <a:lnTo>
                    <a:pt x="972" y="132"/>
                  </a:lnTo>
                  <a:lnTo>
                    <a:pt x="972" y="98"/>
                  </a:lnTo>
                  <a:lnTo>
                    <a:pt x="972" y="163"/>
                  </a:lnTo>
                  <a:lnTo>
                    <a:pt x="973" y="128"/>
                  </a:lnTo>
                  <a:lnTo>
                    <a:pt x="973" y="121"/>
                  </a:lnTo>
                  <a:lnTo>
                    <a:pt x="974" y="116"/>
                  </a:lnTo>
                  <a:lnTo>
                    <a:pt x="974" y="125"/>
                  </a:lnTo>
                  <a:lnTo>
                    <a:pt x="974" y="145"/>
                  </a:lnTo>
                  <a:lnTo>
                    <a:pt x="975" y="159"/>
                  </a:lnTo>
                  <a:lnTo>
                    <a:pt x="975" y="173"/>
                  </a:lnTo>
                  <a:lnTo>
                    <a:pt x="976" y="170"/>
                  </a:lnTo>
                  <a:lnTo>
                    <a:pt x="976" y="195"/>
                  </a:lnTo>
                  <a:lnTo>
                    <a:pt x="976" y="223"/>
                  </a:lnTo>
                  <a:lnTo>
                    <a:pt x="977" y="221"/>
                  </a:lnTo>
                  <a:lnTo>
                    <a:pt x="977" y="185"/>
                  </a:lnTo>
                  <a:lnTo>
                    <a:pt x="978" y="184"/>
                  </a:lnTo>
                  <a:lnTo>
                    <a:pt x="978" y="181"/>
                  </a:lnTo>
                  <a:lnTo>
                    <a:pt x="978" y="154"/>
                  </a:lnTo>
                  <a:lnTo>
                    <a:pt x="979" y="140"/>
                  </a:lnTo>
                  <a:lnTo>
                    <a:pt x="979" y="137"/>
                  </a:lnTo>
                  <a:lnTo>
                    <a:pt x="980" y="110"/>
                  </a:lnTo>
                  <a:lnTo>
                    <a:pt x="980" y="106"/>
                  </a:lnTo>
                  <a:lnTo>
                    <a:pt x="980" y="108"/>
                  </a:lnTo>
                  <a:lnTo>
                    <a:pt x="981" y="118"/>
                  </a:lnTo>
                  <a:lnTo>
                    <a:pt x="981" y="101"/>
                  </a:lnTo>
                  <a:lnTo>
                    <a:pt x="982" y="87"/>
                  </a:lnTo>
                  <a:lnTo>
                    <a:pt x="982" y="135"/>
                  </a:lnTo>
                  <a:lnTo>
                    <a:pt x="982" y="144"/>
                  </a:lnTo>
                  <a:lnTo>
                    <a:pt x="983" y="137"/>
                  </a:lnTo>
                  <a:lnTo>
                    <a:pt x="983" y="131"/>
                  </a:lnTo>
                  <a:lnTo>
                    <a:pt x="984" y="124"/>
                  </a:lnTo>
                  <a:lnTo>
                    <a:pt x="984" y="116"/>
                  </a:lnTo>
                  <a:lnTo>
                    <a:pt x="985" y="112"/>
                  </a:lnTo>
                  <a:lnTo>
                    <a:pt x="985" y="97"/>
                  </a:lnTo>
                  <a:lnTo>
                    <a:pt x="985" y="120"/>
                  </a:lnTo>
                  <a:lnTo>
                    <a:pt x="986" y="109"/>
                  </a:lnTo>
                  <a:lnTo>
                    <a:pt x="986" y="113"/>
                  </a:lnTo>
                  <a:lnTo>
                    <a:pt x="986" y="154"/>
                  </a:lnTo>
                  <a:lnTo>
                    <a:pt x="987" y="157"/>
                  </a:lnTo>
                  <a:lnTo>
                    <a:pt x="987" y="143"/>
                  </a:lnTo>
                  <a:lnTo>
                    <a:pt x="988" y="124"/>
                  </a:lnTo>
                  <a:lnTo>
                    <a:pt x="988" y="115"/>
                  </a:lnTo>
                  <a:lnTo>
                    <a:pt x="988" y="121"/>
                  </a:lnTo>
                  <a:lnTo>
                    <a:pt x="989" y="152"/>
                  </a:lnTo>
                  <a:lnTo>
                    <a:pt x="989" y="161"/>
                  </a:lnTo>
                  <a:lnTo>
                    <a:pt x="990" y="164"/>
                  </a:lnTo>
                  <a:lnTo>
                    <a:pt x="990" y="179"/>
                  </a:lnTo>
                  <a:lnTo>
                    <a:pt x="990" y="162"/>
                  </a:lnTo>
                  <a:lnTo>
                    <a:pt x="991" y="168"/>
                  </a:lnTo>
                  <a:lnTo>
                    <a:pt x="991" y="167"/>
                  </a:lnTo>
                  <a:lnTo>
                    <a:pt x="992" y="162"/>
                  </a:lnTo>
                  <a:lnTo>
                    <a:pt x="992" y="163"/>
                  </a:lnTo>
                  <a:lnTo>
                    <a:pt x="992" y="165"/>
                  </a:lnTo>
                  <a:lnTo>
                    <a:pt x="993" y="166"/>
                  </a:lnTo>
                  <a:lnTo>
                    <a:pt x="993" y="170"/>
                  </a:lnTo>
                  <a:lnTo>
                    <a:pt x="994" y="167"/>
                  </a:lnTo>
                  <a:lnTo>
                    <a:pt x="994" y="162"/>
                  </a:lnTo>
                  <a:lnTo>
                    <a:pt x="994" y="170"/>
                  </a:lnTo>
                  <a:lnTo>
                    <a:pt x="995" y="187"/>
                  </a:lnTo>
                  <a:lnTo>
                    <a:pt x="995" y="184"/>
                  </a:lnTo>
                  <a:lnTo>
                    <a:pt x="996" y="187"/>
                  </a:lnTo>
                  <a:lnTo>
                    <a:pt x="996" y="202"/>
                  </a:lnTo>
                  <a:lnTo>
                    <a:pt x="997" y="199"/>
                  </a:lnTo>
                  <a:lnTo>
                    <a:pt x="997" y="196"/>
                  </a:lnTo>
                  <a:lnTo>
                    <a:pt x="997" y="163"/>
                  </a:lnTo>
                  <a:lnTo>
                    <a:pt x="998" y="155"/>
                  </a:lnTo>
                  <a:lnTo>
                    <a:pt x="998" y="140"/>
                  </a:lnTo>
                  <a:lnTo>
                    <a:pt x="999" y="108"/>
                  </a:lnTo>
                  <a:lnTo>
                    <a:pt x="999" y="123"/>
                  </a:lnTo>
                  <a:lnTo>
                    <a:pt x="999" y="113"/>
                  </a:lnTo>
                  <a:lnTo>
                    <a:pt x="1000" y="133"/>
                  </a:lnTo>
                  <a:lnTo>
                    <a:pt x="1000" y="150"/>
                  </a:lnTo>
                  <a:lnTo>
                    <a:pt x="1000" y="130"/>
                  </a:lnTo>
                  <a:lnTo>
                    <a:pt x="1001" y="122"/>
                  </a:lnTo>
                  <a:lnTo>
                    <a:pt x="1001" y="120"/>
                  </a:lnTo>
                  <a:lnTo>
                    <a:pt x="1002" y="128"/>
                  </a:lnTo>
                  <a:lnTo>
                    <a:pt x="1002" y="128"/>
                  </a:lnTo>
                  <a:lnTo>
                    <a:pt x="1002" y="111"/>
                  </a:lnTo>
                  <a:lnTo>
                    <a:pt x="1003" y="106"/>
                  </a:lnTo>
                  <a:lnTo>
                    <a:pt x="1003" y="112"/>
                  </a:lnTo>
                  <a:lnTo>
                    <a:pt x="1004" y="115"/>
                  </a:lnTo>
                  <a:lnTo>
                    <a:pt x="1004" y="131"/>
                  </a:lnTo>
                  <a:lnTo>
                    <a:pt x="1004" y="142"/>
                  </a:lnTo>
                  <a:lnTo>
                    <a:pt x="1005" y="147"/>
                  </a:lnTo>
                  <a:lnTo>
                    <a:pt x="1005" y="144"/>
                  </a:lnTo>
                  <a:lnTo>
                    <a:pt x="1006" y="131"/>
                  </a:lnTo>
                  <a:lnTo>
                    <a:pt x="1006" y="118"/>
                  </a:lnTo>
                  <a:lnTo>
                    <a:pt x="1006" y="126"/>
                  </a:lnTo>
                  <a:lnTo>
                    <a:pt x="1007" y="136"/>
                  </a:lnTo>
                  <a:lnTo>
                    <a:pt x="1007" y="136"/>
                  </a:lnTo>
                  <a:lnTo>
                    <a:pt x="1008" y="125"/>
                  </a:lnTo>
                  <a:lnTo>
                    <a:pt x="1008" y="136"/>
                  </a:lnTo>
                  <a:lnTo>
                    <a:pt x="1009" y="129"/>
                  </a:lnTo>
                  <a:lnTo>
                    <a:pt x="1009" y="127"/>
                  </a:lnTo>
                  <a:lnTo>
                    <a:pt x="1009" y="149"/>
                  </a:lnTo>
                  <a:lnTo>
                    <a:pt x="1010" y="148"/>
                  </a:lnTo>
                  <a:lnTo>
                    <a:pt x="1010" y="126"/>
                  </a:lnTo>
                  <a:lnTo>
                    <a:pt x="1011" y="125"/>
                  </a:lnTo>
                  <a:lnTo>
                    <a:pt x="1011" y="123"/>
                  </a:lnTo>
                  <a:lnTo>
                    <a:pt x="1011" y="122"/>
                  </a:lnTo>
                  <a:lnTo>
                    <a:pt x="1012" y="139"/>
                  </a:lnTo>
                  <a:lnTo>
                    <a:pt x="1012" y="119"/>
                  </a:lnTo>
                  <a:lnTo>
                    <a:pt x="1013" y="132"/>
                  </a:lnTo>
                  <a:lnTo>
                    <a:pt x="1013" y="146"/>
                  </a:lnTo>
                  <a:lnTo>
                    <a:pt x="1013" y="163"/>
                  </a:lnTo>
                  <a:lnTo>
                    <a:pt x="1014" y="182"/>
                  </a:lnTo>
                  <a:lnTo>
                    <a:pt x="1014" y="185"/>
                  </a:lnTo>
                  <a:lnTo>
                    <a:pt x="1015" y="200"/>
                  </a:lnTo>
                  <a:lnTo>
                    <a:pt x="1015" y="213"/>
                  </a:lnTo>
                  <a:lnTo>
                    <a:pt x="1015" y="190"/>
                  </a:lnTo>
                  <a:lnTo>
                    <a:pt x="1016" y="177"/>
                  </a:lnTo>
                  <a:lnTo>
                    <a:pt x="1016" y="153"/>
                  </a:lnTo>
                  <a:lnTo>
                    <a:pt x="1016" y="128"/>
                  </a:lnTo>
                  <a:lnTo>
                    <a:pt x="1017" y="121"/>
                  </a:lnTo>
                  <a:lnTo>
                    <a:pt x="1017" y="127"/>
                  </a:lnTo>
                  <a:lnTo>
                    <a:pt x="1018" y="137"/>
                  </a:lnTo>
                  <a:lnTo>
                    <a:pt x="1018" y="115"/>
                  </a:lnTo>
                  <a:lnTo>
                    <a:pt x="1019" y="88"/>
                  </a:lnTo>
                  <a:lnTo>
                    <a:pt x="1019" y="86"/>
                  </a:lnTo>
                  <a:lnTo>
                    <a:pt x="1019" y="91"/>
                  </a:lnTo>
                  <a:lnTo>
                    <a:pt x="1020" y="121"/>
                  </a:lnTo>
                  <a:lnTo>
                    <a:pt x="1020" y="134"/>
                  </a:lnTo>
                  <a:lnTo>
                    <a:pt x="1021" y="135"/>
                  </a:lnTo>
                  <a:lnTo>
                    <a:pt x="1021" y="125"/>
                  </a:lnTo>
                  <a:lnTo>
                    <a:pt x="1021" y="99"/>
                  </a:lnTo>
                  <a:lnTo>
                    <a:pt x="1022" y="88"/>
                  </a:lnTo>
                  <a:lnTo>
                    <a:pt x="1022" y="109"/>
                  </a:lnTo>
                  <a:lnTo>
                    <a:pt x="1023" y="126"/>
                  </a:lnTo>
                  <a:lnTo>
                    <a:pt x="1023" y="147"/>
                  </a:lnTo>
                  <a:lnTo>
                    <a:pt x="1023" y="146"/>
                  </a:lnTo>
                  <a:lnTo>
                    <a:pt x="1024" y="165"/>
                  </a:lnTo>
                  <a:lnTo>
                    <a:pt x="1024" y="159"/>
                  </a:lnTo>
                  <a:lnTo>
                    <a:pt x="1025" y="148"/>
                  </a:lnTo>
                  <a:lnTo>
                    <a:pt x="1025" y="136"/>
                  </a:lnTo>
                  <a:lnTo>
                    <a:pt x="1025" y="133"/>
                  </a:lnTo>
                  <a:lnTo>
                    <a:pt x="1026" y="143"/>
                  </a:lnTo>
                  <a:lnTo>
                    <a:pt x="1026" y="145"/>
                  </a:lnTo>
                  <a:lnTo>
                    <a:pt x="1027" y="137"/>
                  </a:lnTo>
                  <a:lnTo>
                    <a:pt x="1027" y="140"/>
                  </a:lnTo>
                  <a:lnTo>
                    <a:pt x="1027" y="136"/>
                  </a:lnTo>
                  <a:lnTo>
                    <a:pt x="1028" y="136"/>
                  </a:lnTo>
                  <a:lnTo>
                    <a:pt x="1028" y="139"/>
                  </a:lnTo>
                  <a:lnTo>
                    <a:pt x="1029" y="148"/>
                  </a:lnTo>
                  <a:lnTo>
                    <a:pt x="1029" y="159"/>
                  </a:lnTo>
                  <a:lnTo>
                    <a:pt x="1029" y="154"/>
                  </a:lnTo>
                  <a:lnTo>
                    <a:pt x="1030" y="136"/>
                  </a:lnTo>
                  <a:lnTo>
                    <a:pt x="1030" y="120"/>
                  </a:lnTo>
                  <a:lnTo>
                    <a:pt x="1031" y="128"/>
                  </a:lnTo>
                  <a:lnTo>
                    <a:pt x="1031" y="129"/>
                  </a:lnTo>
                  <a:lnTo>
                    <a:pt x="1031" y="144"/>
                  </a:lnTo>
                  <a:lnTo>
                    <a:pt x="1032" y="139"/>
                  </a:lnTo>
                  <a:lnTo>
                    <a:pt x="1032" y="105"/>
                  </a:lnTo>
                  <a:lnTo>
                    <a:pt x="1033" y="92"/>
                  </a:lnTo>
                  <a:lnTo>
                    <a:pt x="1033" y="96"/>
                  </a:lnTo>
                  <a:lnTo>
                    <a:pt x="1033" y="100"/>
                  </a:lnTo>
                  <a:lnTo>
                    <a:pt x="1034" y="97"/>
                  </a:lnTo>
                  <a:lnTo>
                    <a:pt x="1034" y="105"/>
                  </a:lnTo>
                  <a:lnTo>
                    <a:pt x="1035" y="139"/>
                  </a:lnTo>
                  <a:lnTo>
                    <a:pt x="1035" y="115"/>
                  </a:lnTo>
                  <a:lnTo>
                    <a:pt x="1035" y="117"/>
                  </a:lnTo>
                  <a:lnTo>
                    <a:pt x="1036" y="131"/>
                  </a:lnTo>
                  <a:lnTo>
                    <a:pt x="1036" y="144"/>
                  </a:lnTo>
                  <a:lnTo>
                    <a:pt x="1037" y="142"/>
                  </a:lnTo>
                  <a:lnTo>
                    <a:pt x="1037" y="137"/>
                  </a:lnTo>
                  <a:lnTo>
                    <a:pt x="1037" y="128"/>
                  </a:lnTo>
                  <a:lnTo>
                    <a:pt x="1038" y="140"/>
                  </a:lnTo>
                  <a:lnTo>
                    <a:pt x="1038" y="135"/>
                  </a:lnTo>
                  <a:lnTo>
                    <a:pt x="1039" y="130"/>
                  </a:lnTo>
                  <a:lnTo>
                    <a:pt x="1039" y="125"/>
                  </a:lnTo>
                  <a:lnTo>
                    <a:pt x="1039" y="117"/>
                  </a:lnTo>
                  <a:lnTo>
                    <a:pt x="1040" y="110"/>
                  </a:lnTo>
                  <a:lnTo>
                    <a:pt x="1040" y="101"/>
                  </a:lnTo>
                  <a:lnTo>
                    <a:pt x="1041" y="102"/>
                  </a:lnTo>
                  <a:lnTo>
                    <a:pt x="1041" y="105"/>
                  </a:lnTo>
                  <a:lnTo>
                    <a:pt x="1041" y="127"/>
                  </a:lnTo>
                  <a:lnTo>
                    <a:pt x="1042" y="121"/>
                  </a:lnTo>
                  <a:lnTo>
                    <a:pt x="1042" y="121"/>
                  </a:lnTo>
                  <a:lnTo>
                    <a:pt x="1043" y="123"/>
                  </a:lnTo>
                  <a:lnTo>
                    <a:pt x="1043" y="88"/>
                  </a:lnTo>
                  <a:lnTo>
                    <a:pt x="1043" y="86"/>
                  </a:lnTo>
                  <a:lnTo>
                    <a:pt x="1044" y="112"/>
                  </a:lnTo>
                  <a:lnTo>
                    <a:pt x="1044" y="118"/>
                  </a:lnTo>
                  <a:lnTo>
                    <a:pt x="1045" y="135"/>
                  </a:lnTo>
                  <a:lnTo>
                    <a:pt x="1045" y="139"/>
                  </a:lnTo>
                  <a:lnTo>
                    <a:pt x="1045" y="154"/>
                  </a:lnTo>
                  <a:lnTo>
                    <a:pt x="1046" y="148"/>
                  </a:lnTo>
                  <a:lnTo>
                    <a:pt x="1046" y="134"/>
                  </a:lnTo>
                  <a:lnTo>
                    <a:pt x="1047" y="124"/>
                  </a:lnTo>
                  <a:lnTo>
                    <a:pt x="1047" y="130"/>
                  </a:lnTo>
                  <a:lnTo>
                    <a:pt x="1047" y="138"/>
                  </a:lnTo>
                  <a:lnTo>
                    <a:pt x="1048" y="148"/>
                  </a:lnTo>
                  <a:lnTo>
                    <a:pt x="1048" y="140"/>
                  </a:lnTo>
                  <a:lnTo>
                    <a:pt x="1049" y="140"/>
                  </a:lnTo>
                  <a:lnTo>
                    <a:pt x="1049" y="148"/>
                  </a:lnTo>
                  <a:lnTo>
                    <a:pt x="1049" y="134"/>
                  </a:lnTo>
                  <a:lnTo>
                    <a:pt x="1050" y="130"/>
                  </a:lnTo>
                  <a:lnTo>
                    <a:pt x="1050" y="148"/>
                  </a:lnTo>
                  <a:lnTo>
                    <a:pt x="1051" y="155"/>
                  </a:lnTo>
                  <a:lnTo>
                    <a:pt x="1051" y="148"/>
                  </a:lnTo>
                  <a:lnTo>
                    <a:pt x="1051" y="131"/>
                  </a:lnTo>
                  <a:lnTo>
                    <a:pt x="1052" y="122"/>
                  </a:lnTo>
                  <a:lnTo>
                    <a:pt x="1052" y="126"/>
                  </a:lnTo>
                  <a:lnTo>
                    <a:pt x="1053" y="133"/>
                  </a:lnTo>
                  <a:lnTo>
                    <a:pt x="1053" y="154"/>
                  </a:lnTo>
                  <a:lnTo>
                    <a:pt x="1053" y="146"/>
                  </a:lnTo>
                  <a:lnTo>
                    <a:pt x="1054" y="105"/>
                  </a:lnTo>
                  <a:lnTo>
                    <a:pt x="1054" y="102"/>
                  </a:lnTo>
                  <a:lnTo>
                    <a:pt x="1055" y="105"/>
                  </a:lnTo>
                  <a:lnTo>
                    <a:pt x="1055" y="105"/>
                  </a:lnTo>
                  <a:lnTo>
                    <a:pt x="1055" y="103"/>
                  </a:lnTo>
                  <a:lnTo>
                    <a:pt x="1056" y="113"/>
                  </a:lnTo>
                  <a:lnTo>
                    <a:pt x="1056" y="140"/>
                  </a:lnTo>
                  <a:lnTo>
                    <a:pt x="1057" y="110"/>
                  </a:lnTo>
                  <a:lnTo>
                    <a:pt x="1057" y="122"/>
                  </a:lnTo>
                  <a:lnTo>
                    <a:pt x="1057" y="127"/>
                  </a:lnTo>
                  <a:lnTo>
                    <a:pt x="1058" y="131"/>
                  </a:lnTo>
                  <a:lnTo>
                    <a:pt x="1058" y="150"/>
                  </a:lnTo>
                  <a:lnTo>
                    <a:pt x="1059" y="127"/>
                  </a:lnTo>
                  <a:lnTo>
                    <a:pt x="1059" y="125"/>
                  </a:lnTo>
                  <a:lnTo>
                    <a:pt x="1059" y="133"/>
                  </a:lnTo>
                  <a:lnTo>
                    <a:pt x="1060" y="118"/>
                  </a:lnTo>
                  <a:lnTo>
                    <a:pt x="1060" y="92"/>
                  </a:lnTo>
                  <a:lnTo>
                    <a:pt x="1061" y="81"/>
                  </a:lnTo>
                  <a:lnTo>
                    <a:pt x="1061" y="92"/>
                  </a:lnTo>
                  <a:lnTo>
                    <a:pt x="1061" y="103"/>
                  </a:lnTo>
                  <a:lnTo>
                    <a:pt x="1062" y="117"/>
                  </a:lnTo>
                  <a:lnTo>
                    <a:pt x="1062" y="136"/>
                  </a:lnTo>
                  <a:lnTo>
                    <a:pt x="1063" y="139"/>
                  </a:lnTo>
                  <a:lnTo>
                    <a:pt x="1063" y="141"/>
                  </a:lnTo>
                  <a:lnTo>
                    <a:pt x="1063" y="150"/>
                  </a:lnTo>
                  <a:lnTo>
                    <a:pt x="1064" y="159"/>
                  </a:lnTo>
                  <a:lnTo>
                    <a:pt x="1064" y="130"/>
                  </a:lnTo>
                  <a:lnTo>
                    <a:pt x="1065" y="120"/>
                  </a:lnTo>
                  <a:lnTo>
                    <a:pt x="1065" y="152"/>
                  </a:lnTo>
                  <a:lnTo>
                    <a:pt x="1065" y="139"/>
                  </a:lnTo>
                  <a:lnTo>
                    <a:pt x="1066" y="132"/>
                  </a:lnTo>
                  <a:lnTo>
                    <a:pt x="1066" y="134"/>
                  </a:lnTo>
                  <a:lnTo>
                    <a:pt x="1067" y="134"/>
                  </a:lnTo>
                  <a:lnTo>
                    <a:pt x="1067" y="148"/>
                  </a:lnTo>
                  <a:lnTo>
                    <a:pt x="1067" y="144"/>
                  </a:lnTo>
                  <a:lnTo>
                    <a:pt x="1068" y="142"/>
                  </a:lnTo>
                  <a:lnTo>
                    <a:pt x="1068" y="147"/>
                  </a:lnTo>
                  <a:lnTo>
                    <a:pt x="1069" y="148"/>
                  </a:lnTo>
                  <a:lnTo>
                    <a:pt x="1069" y="150"/>
                  </a:lnTo>
                  <a:lnTo>
                    <a:pt x="1070" y="149"/>
                  </a:lnTo>
                  <a:lnTo>
                    <a:pt x="1070" y="149"/>
                  </a:lnTo>
                  <a:lnTo>
                    <a:pt x="1070" y="152"/>
                  </a:lnTo>
                  <a:lnTo>
                    <a:pt x="1071" y="137"/>
                  </a:lnTo>
                  <a:lnTo>
                    <a:pt x="1071" y="122"/>
                  </a:lnTo>
                  <a:lnTo>
                    <a:pt x="1072" y="132"/>
                  </a:lnTo>
                  <a:lnTo>
                    <a:pt x="1072" y="122"/>
                  </a:lnTo>
                  <a:lnTo>
                    <a:pt x="1072" y="130"/>
                  </a:lnTo>
                  <a:lnTo>
                    <a:pt x="1073" y="130"/>
                  </a:lnTo>
                  <a:lnTo>
                    <a:pt x="1073" y="116"/>
                  </a:lnTo>
                  <a:lnTo>
                    <a:pt x="1073" y="125"/>
                  </a:lnTo>
                  <a:lnTo>
                    <a:pt x="1074" y="110"/>
                  </a:lnTo>
                  <a:lnTo>
                    <a:pt x="1074" y="103"/>
                  </a:lnTo>
                  <a:lnTo>
                    <a:pt x="1075" y="119"/>
                  </a:lnTo>
                  <a:lnTo>
                    <a:pt x="1075" y="105"/>
                  </a:lnTo>
                  <a:lnTo>
                    <a:pt x="1075" y="109"/>
                  </a:lnTo>
                  <a:lnTo>
                    <a:pt x="1076" y="131"/>
                  </a:lnTo>
                  <a:lnTo>
                    <a:pt x="1076" y="146"/>
                  </a:lnTo>
                  <a:lnTo>
                    <a:pt x="1077" y="155"/>
                  </a:lnTo>
                  <a:lnTo>
                    <a:pt x="1077" y="148"/>
                  </a:lnTo>
                  <a:lnTo>
                    <a:pt x="1077" y="130"/>
                  </a:lnTo>
                  <a:lnTo>
                    <a:pt x="1078" y="123"/>
                  </a:lnTo>
                  <a:lnTo>
                    <a:pt x="1078" y="109"/>
                  </a:lnTo>
                  <a:lnTo>
                    <a:pt x="1079" y="129"/>
                  </a:lnTo>
                  <a:lnTo>
                    <a:pt x="1079" y="130"/>
                  </a:lnTo>
                  <a:lnTo>
                    <a:pt x="1079" y="100"/>
                  </a:lnTo>
                  <a:lnTo>
                    <a:pt x="1080" y="110"/>
                  </a:lnTo>
                  <a:lnTo>
                    <a:pt x="1080" y="97"/>
                  </a:lnTo>
                  <a:lnTo>
                    <a:pt x="1081" y="86"/>
                  </a:lnTo>
                  <a:lnTo>
                    <a:pt x="1081" y="90"/>
                  </a:lnTo>
                  <a:lnTo>
                    <a:pt x="1082" y="83"/>
                  </a:lnTo>
                  <a:lnTo>
                    <a:pt x="1082" y="108"/>
                  </a:lnTo>
                  <a:lnTo>
                    <a:pt x="1082" y="108"/>
                  </a:lnTo>
                  <a:lnTo>
                    <a:pt x="1083" y="98"/>
                  </a:lnTo>
                  <a:lnTo>
                    <a:pt x="1083" y="93"/>
                  </a:lnTo>
                  <a:lnTo>
                    <a:pt x="1084" y="116"/>
                  </a:lnTo>
                  <a:lnTo>
                    <a:pt x="1084" y="115"/>
                  </a:lnTo>
                  <a:lnTo>
                    <a:pt x="1084" y="125"/>
                  </a:lnTo>
                  <a:lnTo>
                    <a:pt x="1085" y="160"/>
                  </a:lnTo>
                  <a:lnTo>
                    <a:pt x="1085" y="179"/>
                  </a:lnTo>
                  <a:lnTo>
                    <a:pt x="1086" y="152"/>
                  </a:lnTo>
                  <a:lnTo>
                    <a:pt x="1086" y="128"/>
                  </a:lnTo>
                  <a:lnTo>
                    <a:pt x="1086" y="148"/>
                  </a:lnTo>
                  <a:lnTo>
                    <a:pt x="1087" y="133"/>
                  </a:lnTo>
                  <a:lnTo>
                    <a:pt x="1087" y="117"/>
                  </a:lnTo>
                  <a:lnTo>
                    <a:pt x="1088" y="133"/>
                  </a:lnTo>
                  <a:lnTo>
                    <a:pt x="1088" y="129"/>
                  </a:lnTo>
                  <a:lnTo>
                    <a:pt x="1088" y="148"/>
                  </a:lnTo>
                  <a:lnTo>
                    <a:pt x="1089" y="154"/>
                  </a:lnTo>
                  <a:lnTo>
                    <a:pt x="1089" y="132"/>
                  </a:lnTo>
                  <a:lnTo>
                    <a:pt x="1089" y="145"/>
                  </a:lnTo>
                  <a:lnTo>
                    <a:pt x="1090" y="144"/>
                  </a:lnTo>
                  <a:lnTo>
                    <a:pt x="1090" y="154"/>
                  </a:lnTo>
                  <a:lnTo>
                    <a:pt x="1091" y="149"/>
                  </a:lnTo>
                  <a:lnTo>
                    <a:pt x="1091" y="148"/>
                  </a:lnTo>
                  <a:lnTo>
                    <a:pt x="1091" y="139"/>
                  </a:lnTo>
                  <a:lnTo>
                    <a:pt x="1092" y="134"/>
                  </a:lnTo>
                  <a:lnTo>
                    <a:pt x="1092" y="111"/>
                  </a:lnTo>
                  <a:lnTo>
                    <a:pt x="1093" y="112"/>
                  </a:lnTo>
                  <a:lnTo>
                    <a:pt x="1093" y="115"/>
                  </a:lnTo>
                  <a:lnTo>
                    <a:pt x="1094" y="113"/>
                  </a:lnTo>
                  <a:lnTo>
                    <a:pt x="1094" y="125"/>
                  </a:lnTo>
                  <a:lnTo>
                    <a:pt x="1094" y="113"/>
                  </a:lnTo>
                  <a:lnTo>
                    <a:pt x="1095" y="100"/>
                  </a:lnTo>
                  <a:lnTo>
                    <a:pt x="1095" y="105"/>
                  </a:lnTo>
                  <a:lnTo>
                    <a:pt x="1096" y="104"/>
                  </a:lnTo>
                  <a:lnTo>
                    <a:pt x="1096" y="115"/>
                  </a:lnTo>
                  <a:lnTo>
                    <a:pt x="1096" y="112"/>
                  </a:lnTo>
                  <a:lnTo>
                    <a:pt x="1097" y="103"/>
                  </a:lnTo>
                  <a:lnTo>
                    <a:pt x="1097" y="111"/>
                  </a:lnTo>
                  <a:lnTo>
                    <a:pt x="1098" y="114"/>
                  </a:lnTo>
                  <a:lnTo>
                    <a:pt x="1098" y="126"/>
                  </a:lnTo>
                  <a:lnTo>
                    <a:pt x="1098" y="130"/>
                  </a:lnTo>
                  <a:lnTo>
                    <a:pt x="1099" y="112"/>
                  </a:lnTo>
                  <a:lnTo>
                    <a:pt x="1099" y="106"/>
                  </a:lnTo>
                  <a:lnTo>
                    <a:pt x="1100" y="109"/>
                  </a:lnTo>
                  <a:lnTo>
                    <a:pt x="1100" y="104"/>
                  </a:lnTo>
                  <a:lnTo>
                    <a:pt x="1100" y="110"/>
                  </a:lnTo>
                  <a:lnTo>
                    <a:pt x="1101" y="99"/>
                  </a:lnTo>
                  <a:lnTo>
                    <a:pt x="1101" y="86"/>
                  </a:lnTo>
                  <a:lnTo>
                    <a:pt x="1102" y="81"/>
                  </a:lnTo>
                  <a:lnTo>
                    <a:pt x="1102" y="81"/>
                  </a:lnTo>
                  <a:lnTo>
                    <a:pt x="1102" y="71"/>
                  </a:lnTo>
                  <a:lnTo>
                    <a:pt x="1103" y="70"/>
                  </a:lnTo>
                  <a:lnTo>
                    <a:pt x="1103" y="84"/>
                  </a:lnTo>
                  <a:lnTo>
                    <a:pt x="1103" y="85"/>
                  </a:lnTo>
                  <a:lnTo>
                    <a:pt x="1104" y="90"/>
                  </a:lnTo>
                  <a:lnTo>
                    <a:pt x="1104" y="78"/>
                  </a:lnTo>
                  <a:lnTo>
                    <a:pt x="1105" y="69"/>
                  </a:lnTo>
                  <a:lnTo>
                    <a:pt x="1105" y="82"/>
                  </a:lnTo>
                  <a:lnTo>
                    <a:pt x="1106" y="96"/>
                  </a:lnTo>
                  <a:lnTo>
                    <a:pt x="1106" y="132"/>
                  </a:lnTo>
                  <a:lnTo>
                    <a:pt x="1106" y="171"/>
                  </a:lnTo>
                  <a:lnTo>
                    <a:pt x="1107" y="214"/>
                  </a:lnTo>
                  <a:lnTo>
                    <a:pt x="1107" y="226"/>
                  </a:lnTo>
                  <a:lnTo>
                    <a:pt x="1108" y="203"/>
                  </a:lnTo>
                  <a:lnTo>
                    <a:pt x="1108" y="173"/>
                  </a:lnTo>
                  <a:lnTo>
                    <a:pt x="1108" y="188"/>
                  </a:lnTo>
                  <a:lnTo>
                    <a:pt x="1109" y="167"/>
                  </a:lnTo>
                  <a:lnTo>
                    <a:pt x="1109" y="138"/>
                  </a:lnTo>
                  <a:lnTo>
                    <a:pt x="1110" y="128"/>
                  </a:lnTo>
                  <a:lnTo>
                    <a:pt x="1110" y="105"/>
                  </a:lnTo>
                  <a:lnTo>
                    <a:pt x="1110" y="101"/>
                  </a:lnTo>
                  <a:lnTo>
                    <a:pt x="1111" y="116"/>
                  </a:lnTo>
                  <a:lnTo>
                    <a:pt x="1111" y="127"/>
                  </a:lnTo>
                  <a:lnTo>
                    <a:pt x="1112" y="113"/>
                  </a:lnTo>
                  <a:lnTo>
                    <a:pt x="1112" y="108"/>
                  </a:lnTo>
                  <a:lnTo>
                    <a:pt x="1112" y="129"/>
                  </a:lnTo>
                  <a:lnTo>
                    <a:pt x="1113" y="159"/>
                  </a:lnTo>
                  <a:lnTo>
                    <a:pt x="1113" y="141"/>
                  </a:lnTo>
                  <a:lnTo>
                    <a:pt x="1114" y="140"/>
                  </a:lnTo>
                  <a:lnTo>
                    <a:pt x="1114" y="127"/>
                  </a:lnTo>
                  <a:lnTo>
                    <a:pt x="1114" y="121"/>
                  </a:lnTo>
                  <a:lnTo>
                    <a:pt x="1115" y="105"/>
                  </a:lnTo>
                  <a:lnTo>
                    <a:pt x="1115" y="127"/>
                  </a:lnTo>
                  <a:lnTo>
                    <a:pt x="1116" y="128"/>
                  </a:lnTo>
                  <a:lnTo>
                    <a:pt x="1116" y="122"/>
                  </a:lnTo>
                  <a:lnTo>
                    <a:pt x="1116" y="124"/>
                  </a:lnTo>
                  <a:lnTo>
                    <a:pt x="1117" y="147"/>
                  </a:lnTo>
                  <a:lnTo>
                    <a:pt x="1117" y="164"/>
                  </a:lnTo>
                  <a:lnTo>
                    <a:pt x="1118" y="137"/>
                  </a:lnTo>
                  <a:lnTo>
                    <a:pt x="1118" y="111"/>
                  </a:lnTo>
                  <a:lnTo>
                    <a:pt x="1118" y="106"/>
                  </a:lnTo>
                  <a:lnTo>
                    <a:pt x="1119" y="129"/>
                  </a:lnTo>
                  <a:lnTo>
                    <a:pt x="1119" y="150"/>
                  </a:lnTo>
                  <a:lnTo>
                    <a:pt x="1120" y="163"/>
                  </a:lnTo>
                  <a:lnTo>
                    <a:pt x="1120" y="153"/>
                  </a:lnTo>
                  <a:lnTo>
                    <a:pt x="1120" y="140"/>
                  </a:lnTo>
                  <a:lnTo>
                    <a:pt x="1121" y="139"/>
                  </a:lnTo>
                  <a:lnTo>
                    <a:pt x="1121" y="158"/>
                  </a:lnTo>
                  <a:lnTo>
                    <a:pt x="1122" y="178"/>
                  </a:lnTo>
                  <a:lnTo>
                    <a:pt x="1122" y="188"/>
                  </a:lnTo>
                  <a:lnTo>
                    <a:pt x="1122" y="187"/>
                  </a:lnTo>
                  <a:lnTo>
                    <a:pt x="1123" y="170"/>
                  </a:lnTo>
                  <a:lnTo>
                    <a:pt x="1123" y="173"/>
                  </a:lnTo>
                  <a:lnTo>
                    <a:pt x="1124" y="169"/>
                  </a:lnTo>
                  <a:lnTo>
                    <a:pt x="1124" y="183"/>
                  </a:lnTo>
                  <a:lnTo>
                    <a:pt x="1124" y="201"/>
                  </a:lnTo>
                  <a:lnTo>
                    <a:pt x="1125" y="196"/>
                  </a:lnTo>
                  <a:lnTo>
                    <a:pt x="1125" y="197"/>
                  </a:lnTo>
                  <a:lnTo>
                    <a:pt x="1126" y="188"/>
                  </a:lnTo>
                  <a:lnTo>
                    <a:pt x="1126" y="188"/>
                  </a:lnTo>
                  <a:lnTo>
                    <a:pt x="1126" y="190"/>
                  </a:lnTo>
                  <a:lnTo>
                    <a:pt x="1127" y="151"/>
                  </a:lnTo>
                  <a:lnTo>
                    <a:pt x="1127" y="162"/>
                  </a:lnTo>
                  <a:lnTo>
                    <a:pt x="1128" y="151"/>
                  </a:lnTo>
                  <a:lnTo>
                    <a:pt x="1128" y="121"/>
                  </a:lnTo>
                  <a:lnTo>
                    <a:pt x="1128" y="129"/>
                  </a:lnTo>
                  <a:lnTo>
                    <a:pt x="1129" y="121"/>
                  </a:lnTo>
                  <a:lnTo>
                    <a:pt x="1129" y="130"/>
                  </a:lnTo>
                  <a:lnTo>
                    <a:pt x="1130" y="152"/>
                  </a:lnTo>
                  <a:lnTo>
                    <a:pt x="1130" y="145"/>
                  </a:lnTo>
                  <a:lnTo>
                    <a:pt x="1130" y="146"/>
                  </a:lnTo>
                  <a:lnTo>
                    <a:pt x="1131" y="131"/>
                  </a:lnTo>
                  <a:lnTo>
                    <a:pt x="1131" y="128"/>
                  </a:lnTo>
                  <a:lnTo>
                    <a:pt x="1132" y="128"/>
                  </a:lnTo>
                  <a:lnTo>
                    <a:pt x="1132" y="119"/>
                  </a:lnTo>
                  <a:lnTo>
                    <a:pt x="1132" y="114"/>
                  </a:lnTo>
                  <a:lnTo>
                    <a:pt x="1133" y="117"/>
                  </a:lnTo>
                  <a:lnTo>
                    <a:pt x="1133" y="122"/>
                  </a:lnTo>
                  <a:lnTo>
                    <a:pt x="1134" y="142"/>
                  </a:lnTo>
                  <a:lnTo>
                    <a:pt x="1134" y="154"/>
                  </a:lnTo>
                  <a:lnTo>
                    <a:pt x="1134" y="175"/>
                  </a:lnTo>
                  <a:lnTo>
                    <a:pt x="1135" y="170"/>
                  </a:lnTo>
                  <a:lnTo>
                    <a:pt x="1135" y="141"/>
                  </a:lnTo>
                  <a:lnTo>
                    <a:pt x="1136" y="143"/>
                  </a:lnTo>
                  <a:lnTo>
                    <a:pt x="1136" y="149"/>
                  </a:lnTo>
                  <a:lnTo>
                    <a:pt x="1136" y="142"/>
                  </a:lnTo>
                  <a:lnTo>
                    <a:pt x="1137" y="139"/>
                  </a:lnTo>
                  <a:lnTo>
                    <a:pt x="1137" y="135"/>
                  </a:lnTo>
                  <a:lnTo>
                    <a:pt x="1138" y="146"/>
                  </a:lnTo>
                  <a:lnTo>
                    <a:pt x="1138" y="150"/>
                  </a:lnTo>
                  <a:lnTo>
                    <a:pt x="1138" y="154"/>
                  </a:lnTo>
                  <a:lnTo>
                    <a:pt x="1139" y="167"/>
                  </a:lnTo>
                  <a:lnTo>
                    <a:pt x="1139" y="170"/>
                  </a:lnTo>
                  <a:lnTo>
                    <a:pt x="1140" y="158"/>
                  </a:lnTo>
                  <a:lnTo>
                    <a:pt x="1140" y="165"/>
                  </a:lnTo>
                  <a:lnTo>
                    <a:pt x="1140" y="147"/>
                  </a:lnTo>
                  <a:lnTo>
                    <a:pt x="1141" y="145"/>
                  </a:lnTo>
                  <a:lnTo>
                    <a:pt x="1141" y="129"/>
                  </a:lnTo>
                  <a:lnTo>
                    <a:pt x="1142" y="132"/>
                  </a:lnTo>
                  <a:lnTo>
                    <a:pt x="1142" y="167"/>
                  </a:lnTo>
                  <a:lnTo>
                    <a:pt x="1142" y="182"/>
                  </a:lnTo>
                  <a:lnTo>
                    <a:pt x="1143" y="182"/>
                  </a:lnTo>
                  <a:lnTo>
                    <a:pt x="1143" y="186"/>
                  </a:lnTo>
                  <a:lnTo>
                    <a:pt x="1144" y="201"/>
                  </a:lnTo>
                  <a:lnTo>
                    <a:pt x="1144" y="221"/>
                  </a:lnTo>
                  <a:lnTo>
                    <a:pt x="1145" y="182"/>
                  </a:lnTo>
                  <a:lnTo>
                    <a:pt x="1145" y="154"/>
                  </a:lnTo>
                  <a:lnTo>
                    <a:pt x="1145" y="136"/>
                  </a:lnTo>
                  <a:lnTo>
                    <a:pt x="1146" y="116"/>
                  </a:lnTo>
                  <a:lnTo>
                    <a:pt x="1146" y="115"/>
                  </a:lnTo>
                  <a:lnTo>
                    <a:pt x="1146" y="120"/>
                  </a:lnTo>
                  <a:lnTo>
                    <a:pt x="1147" y="122"/>
                  </a:lnTo>
                  <a:lnTo>
                    <a:pt x="1147" y="117"/>
                  </a:lnTo>
                  <a:lnTo>
                    <a:pt x="1148" y="99"/>
                  </a:lnTo>
                  <a:lnTo>
                    <a:pt x="1148" y="93"/>
                  </a:lnTo>
                  <a:lnTo>
                    <a:pt x="1148" y="90"/>
                  </a:lnTo>
                  <a:lnTo>
                    <a:pt x="1149" y="100"/>
                  </a:lnTo>
                  <a:lnTo>
                    <a:pt x="1149" y="110"/>
                  </a:lnTo>
                  <a:lnTo>
                    <a:pt x="1150" y="124"/>
                  </a:lnTo>
                  <a:lnTo>
                    <a:pt x="1150" y="134"/>
                  </a:lnTo>
                  <a:lnTo>
                    <a:pt x="1150" y="128"/>
                  </a:lnTo>
                  <a:lnTo>
                    <a:pt x="1151" y="117"/>
                  </a:lnTo>
                  <a:lnTo>
                    <a:pt x="1151" y="104"/>
                  </a:lnTo>
                  <a:lnTo>
                    <a:pt x="1152" y="115"/>
                  </a:lnTo>
                  <a:lnTo>
                    <a:pt x="1152" y="130"/>
                  </a:lnTo>
                  <a:lnTo>
                    <a:pt x="1152" y="143"/>
                  </a:lnTo>
                  <a:lnTo>
                    <a:pt x="1153" y="150"/>
                  </a:lnTo>
                  <a:lnTo>
                    <a:pt x="1153" y="130"/>
                  </a:lnTo>
                  <a:lnTo>
                    <a:pt x="1154" y="125"/>
                  </a:lnTo>
                  <a:lnTo>
                    <a:pt x="1154" y="130"/>
                  </a:lnTo>
                  <a:lnTo>
                    <a:pt x="1154" y="116"/>
                  </a:lnTo>
                  <a:lnTo>
                    <a:pt x="1155" y="124"/>
                  </a:lnTo>
                  <a:lnTo>
                    <a:pt x="1155" y="128"/>
                  </a:lnTo>
                  <a:lnTo>
                    <a:pt x="1156" y="132"/>
                  </a:lnTo>
                  <a:lnTo>
                    <a:pt x="1156" y="135"/>
                  </a:lnTo>
                  <a:lnTo>
                    <a:pt x="1157" y="110"/>
                  </a:lnTo>
                  <a:lnTo>
                    <a:pt x="1157" y="117"/>
                  </a:lnTo>
                  <a:lnTo>
                    <a:pt x="1157" y="129"/>
                  </a:lnTo>
                  <a:lnTo>
                    <a:pt x="1158" y="122"/>
                  </a:lnTo>
                  <a:lnTo>
                    <a:pt x="1158" y="140"/>
                  </a:lnTo>
                  <a:lnTo>
                    <a:pt x="1159" y="141"/>
                  </a:lnTo>
                  <a:lnTo>
                    <a:pt x="1159" y="134"/>
                  </a:lnTo>
                  <a:lnTo>
                    <a:pt x="1159" y="122"/>
                  </a:lnTo>
                  <a:lnTo>
                    <a:pt x="1160" y="119"/>
                  </a:lnTo>
                  <a:lnTo>
                    <a:pt x="1160" y="125"/>
                  </a:lnTo>
                  <a:lnTo>
                    <a:pt x="1160" y="116"/>
                  </a:lnTo>
                  <a:lnTo>
                    <a:pt x="1161" y="103"/>
                  </a:lnTo>
                  <a:lnTo>
                    <a:pt x="1161" y="102"/>
                  </a:lnTo>
                  <a:lnTo>
                    <a:pt x="1162" y="101"/>
                  </a:lnTo>
                  <a:lnTo>
                    <a:pt x="1162" y="107"/>
                  </a:lnTo>
                  <a:lnTo>
                    <a:pt x="1162" y="116"/>
                  </a:lnTo>
                  <a:lnTo>
                    <a:pt x="1163" y="101"/>
                  </a:lnTo>
                  <a:lnTo>
                    <a:pt x="1163" y="107"/>
                  </a:lnTo>
                  <a:lnTo>
                    <a:pt x="1164" y="104"/>
                  </a:lnTo>
                  <a:lnTo>
                    <a:pt x="1164" y="116"/>
                  </a:lnTo>
                  <a:lnTo>
                    <a:pt x="1164" y="114"/>
                  </a:lnTo>
                  <a:lnTo>
                    <a:pt x="1165" y="101"/>
                  </a:lnTo>
                  <a:lnTo>
                    <a:pt x="1165" y="121"/>
                  </a:lnTo>
                  <a:lnTo>
                    <a:pt x="1166" y="116"/>
                  </a:lnTo>
                  <a:lnTo>
                    <a:pt x="1166" y="99"/>
                  </a:lnTo>
                  <a:lnTo>
                    <a:pt x="1167" y="88"/>
                  </a:lnTo>
                  <a:lnTo>
                    <a:pt x="1167" y="90"/>
                  </a:lnTo>
                  <a:lnTo>
                    <a:pt x="1167" y="107"/>
                  </a:lnTo>
                  <a:lnTo>
                    <a:pt x="1168" y="104"/>
                  </a:lnTo>
                  <a:lnTo>
                    <a:pt x="1168" y="84"/>
                  </a:lnTo>
                  <a:lnTo>
                    <a:pt x="1169" y="73"/>
                  </a:lnTo>
                  <a:lnTo>
                    <a:pt x="1169" y="92"/>
                  </a:lnTo>
                  <a:lnTo>
                    <a:pt x="1169" y="102"/>
                  </a:lnTo>
                  <a:lnTo>
                    <a:pt x="1170" y="103"/>
                  </a:lnTo>
                  <a:lnTo>
                    <a:pt x="1170" y="119"/>
                  </a:lnTo>
                  <a:lnTo>
                    <a:pt x="1171" y="117"/>
                  </a:lnTo>
                  <a:lnTo>
                    <a:pt x="1171" y="111"/>
                  </a:lnTo>
                  <a:lnTo>
                    <a:pt x="1171" y="120"/>
                  </a:lnTo>
                  <a:lnTo>
                    <a:pt x="1172" y="120"/>
                  </a:lnTo>
                  <a:lnTo>
                    <a:pt x="1172" y="104"/>
                  </a:lnTo>
                  <a:lnTo>
                    <a:pt x="1173" y="116"/>
                  </a:lnTo>
                  <a:lnTo>
                    <a:pt x="1173" y="129"/>
                  </a:lnTo>
                  <a:lnTo>
                    <a:pt x="1173" y="142"/>
                  </a:lnTo>
                  <a:lnTo>
                    <a:pt x="1174" y="144"/>
                  </a:lnTo>
                  <a:lnTo>
                    <a:pt x="1174" y="159"/>
                  </a:lnTo>
                  <a:lnTo>
                    <a:pt x="1175" y="131"/>
                  </a:lnTo>
                  <a:lnTo>
                    <a:pt x="1175" y="122"/>
                  </a:lnTo>
                  <a:lnTo>
                    <a:pt x="1175" y="130"/>
                  </a:lnTo>
                  <a:lnTo>
                    <a:pt x="1176" y="129"/>
                  </a:lnTo>
                  <a:lnTo>
                    <a:pt x="1176" y="130"/>
                  </a:lnTo>
                  <a:lnTo>
                    <a:pt x="1176" y="137"/>
                  </a:lnTo>
                  <a:lnTo>
                    <a:pt x="1177" y="133"/>
                  </a:lnTo>
                  <a:lnTo>
                    <a:pt x="1177" y="132"/>
                  </a:lnTo>
                  <a:lnTo>
                    <a:pt x="1178" y="120"/>
                  </a:lnTo>
                  <a:lnTo>
                    <a:pt x="1178" y="130"/>
                  </a:lnTo>
                  <a:lnTo>
                    <a:pt x="1179" y="139"/>
                  </a:lnTo>
                  <a:lnTo>
                    <a:pt x="1179" y="126"/>
                  </a:lnTo>
                  <a:lnTo>
                    <a:pt x="1179" y="131"/>
                  </a:lnTo>
                  <a:lnTo>
                    <a:pt x="1180" y="138"/>
                  </a:lnTo>
                  <a:lnTo>
                    <a:pt x="1180" y="125"/>
                  </a:lnTo>
                  <a:lnTo>
                    <a:pt x="1181" y="121"/>
                  </a:lnTo>
                  <a:lnTo>
                    <a:pt x="1181" y="110"/>
                  </a:lnTo>
                  <a:lnTo>
                    <a:pt x="1181" y="121"/>
                  </a:lnTo>
                  <a:lnTo>
                    <a:pt x="1182" y="123"/>
                  </a:lnTo>
                  <a:lnTo>
                    <a:pt x="1182" y="107"/>
                  </a:lnTo>
                  <a:lnTo>
                    <a:pt x="1183" y="92"/>
                  </a:lnTo>
                  <a:lnTo>
                    <a:pt x="1183" y="95"/>
                  </a:lnTo>
                  <a:lnTo>
                    <a:pt x="1183" y="106"/>
                  </a:lnTo>
                  <a:lnTo>
                    <a:pt x="1184" y="114"/>
                  </a:lnTo>
                  <a:lnTo>
                    <a:pt x="1184" y="101"/>
                  </a:lnTo>
                  <a:lnTo>
                    <a:pt x="1185" y="95"/>
                  </a:lnTo>
                  <a:lnTo>
                    <a:pt x="1185" y="83"/>
                  </a:lnTo>
                  <a:lnTo>
                    <a:pt x="1185" y="87"/>
                  </a:lnTo>
                  <a:lnTo>
                    <a:pt x="1186" y="109"/>
                  </a:lnTo>
                  <a:lnTo>
                    <a:pt x="1186" y="106"/>
                  </a:lnTo>
                  <a:lnTo>
                    <a:pt x="1187" y="112"/>
                  </a:lnTo>
                  <a:lnTo>
                    <a:pt x="1187" y="114"/>
                  </a:lnTo>
                  <a:lnTo>
                    <a:pt x="1187" y="102"/>
                  </a:lnTo>
                  <a:lnTo>
                    <a:pt x="1188" y="103"/>
                  </a:lnTo>
                  <a:lnTo>
                    <a:pt x="1188" y="108"/>
                  </a:lnTo>
                  <a:lnTo>
                    <a:pt x="1189" y="100"/>
                  </a:lnTo>
                  <a:lnTo>
                    <a:pt x="1189" y="97"/>
                  </a:lnTo>
                  <a:lnTo>
                    <a:pt x="1189" y="110"/>
                  </a:lnTo>
                  <a:lnTo>
                    <a:pt x="1190" y="105"/>
                  </a:lnTo>
                  <a:lnTo>
                    <a:pt x="1190" y="92"/>
                  </a:lnTo>
                  <a:lnTo>
                    <a:pt x="1191" y="113"/>
                  </a:lnTo>
                  <a:lnTo>
                    <a:pt x="1191" y="115"/>
                  </a:lnTo>
                  <a:lnTo>
                    <a:pt x="1191" y="98"/>
                  </a:lnTo>
                  <a:lnTo>
                    <a:pt x="1192" y="117"/>
                  </a:lnTo>
                  <a:lnTo>
                    <a:pt x="1192" y="124"/>
                  </a:lnTo>
                  <a:lnTo>
                    <a:pt x="1193" y="114"/>
                  </a:lnTo>
                  <a:lnTo>
                    <a:pt x="1193" y="106"/>
                  </a:lnTo>
                  <a:lnTo>
                    <a:pt x="1193" y="122"/>
                  </a:lnTo>
                  <a:lnTo>
                    <a:pt x="1194" y="119"/>
                  </a:lnTo>
                  <a:lnTo>
                    <a:pt x="1194" y="127"/>
                  </a:lnTo>
                  <a:lnTo>
                    <a:pt x="1195" y="135"/>
                  </a:lnTo>
                  <a:lnTo>
                    <a:pt x="1195" y="135"/>
                  </a:lnTo>
                  <a:lnTo>
                    <a:pt x="1195" y="135"/>
                  </a:lnTo>
                  <a:lnTo>
                    <a:pt x="1196" y="141"/>
                  </a:lnTo>
                  <a:lnTo>
                    <a:pt x="1196" y="136"/>
                  </a:lnTo>
                  <a:lnTo>
                    <a:pt x="1197" y="133"/>
                  </a:lnTo>
                  <a:lnTo>
                    <a:pt x="1197" y="121"/>
                  </a:lnTo>
                  <a:lnTo>
                    <a:pt x="1197" y="120"/>
                  </a:lnTo>
                  <a:lnTo>
                    <a:pt x="1198" y="102"/>
                  </a:lnTo>
                  <a:lnTo>
                    <a:pt x="1198" y="91"/>
                  </a:lnTo>
                  <a:lnTo>
                    <a:pt x="1199" y="82"/>
                  </a:lnTo>
                  <a:lnTo>
                    <a:pt x="1199" y="75"/>
                  </a:lnTo>
                  <a:lnTo>
                    <a:pt x="1199" y="82"/>
                  </a:lnTo>
                  <a:lnTo>
                    <a:pt x="1200" y="110"/>
                  </a:lnTo>
                  <a:lnTo>
                    <a:pt x="1200" y="133"/>
                  </a:lnTo>
                  <a:lnTo>
                    <a:pt x="1201" y="163"/>
                  </a:lnTo>
                  <a:lnTo>
                    <a:pt x="1201" y="140"/>
                  </a:lnTo>
                  <a:lnTo>
                    <a:pt x="1201" y="127"/>
                  </a:lnTo>
                  <a:lnTo>
                    <a:pt x="1202" y="131"/>
                  </a:lnTo>
                  <a:lnTo>
                    <a:pt x="1202" y="130"/>
                  </a:lnTo>
                  <a:lnTo>
                    <a:pt x="1203" y="124"/>
                  </a:lnTo>
                  <a:lnTo>
                    <a:pt x="1203" y="123"/>
                  </a:lnTo>
                  <a:lnTo>
                    <a:pt x="1203" y="130"/>
                  </a:lnTo>
                  <a:lnTo>
                    <a:pt x="1204" y="111"/>
                  </a:lnTo>
                  <a:lnTo>
                    <a:pt x="1204" y="114"/>
                  </a:lnTo>
                  <a:lnTo>
                    <a:pt x="1205" y="131"/>
                  </a:lnTo>
                  <a:lnTo>
                    <a:pt x="1205" y="124"/>
                  </a:lnTo>
                  <a:lnTo>
                    <a:pt x="1205" y="122"/>
                  </a:lnTo>
                  <a:lnTo>
                    <a:pt x="1206" y="116"/>
                  </a:lnTo>
                  <a:lnTo>
                    <a:pt x="1206" y="118"/>
                  </a:lnTo>
                  <a:lnTo>
                    <a:pt x="1207" y="114"/>
                  </a:lnTo>
                  <a:lnTo>
                    <a:pt x="1207" y="132"/>
                  </a:lnTo>
                  <a:lnTo>
                    <a:pt x="1207" y="150"/>
                  </a:lnTo>
                  <a:lnTo>
                    <a:pt x="1208" y="164"/>
                  </a:lnTo>
                  <a:lnTo>
                    <a:pt x="1208" y="179"/>
                  </a:lnTo>
                  <a:lnTo>
                    <a:pt x="1209" y="180"/>
                  </a:lnTo>
                  <a:lnTo>
                    <a:pt x="1209" y="182"/>
                  </a:lnTo>
                  <a:lnTo>
                    <a:pt x="1209" y="167"/>
                  </a:lnTo>
                  <a:lnTo>
                    <a:pt x="1210" y="148"/>
                  </a:lnTo>
                  <a:lnTo>
                    <a:pt x="1210" y="118"/>
                  </a:lnTo>
                  <a:lnTo>
                    <a:pt x="1211" y="113"/>
                  </a:lnTo>
                  <a:lnTo>
                    <a:pt x="1211" y="117"/>
                  </a:lnTo>
                  <a:lnTo>
                    <a:pt x="1211" y="118"/>
                  </a:lnTo>
                  <a:lnTo>
                    <a:pt x="1212" y="116"/>
                  </a:lnTo>
                  <a:lnTo>
                    <a:pt x="1212" y="116"/>
                  </a:lnTo>
                  <a:lnTo>
                    <a:pt x="1213" y="109"/>
                  </a:lnTo>
                  <a:lnTo>
                    <a:pt x="1213" y="106"/>
                  </a:lnTo>
                  <a:lnTo>
                    <a:pt x="1213" y="137"/>
                  </a:lnTo>
                  <a:lnTo>
                    <a:pt x="1214" y="128"/>
                  </a:lnTo>
                  <a:lnTo>
                    <a:pt x="1214" y="120"/>
                  </a:lnTo>
                  <a:lnTo>
                    <a:pt x="1215" y="116"/>
                  </a:lnTo>
                  <a:lnTo>
                    <a:pt x="1215" y="120"/>
                  </a:lnTo>
                  <a:lnTo>
                    <a:pt x="1215" y="116"/>
                  </a:lnTo>
                  <a:lnTo>
                    <a:pt x="1216" y="126"/>
                  </a:lnTo>
                  <a:lnTo>
                    <a:pt x="1216" y="145"/>
                  </a:lnTo>
                  <a:lnTo>
                    <a:pt x="1217" y="179"/>
                  </a:lnTo>
                  <a:lnTo>
                    <a:pt x="1217" y="204"/>
                  </a:lnTo>
                  <a:lnTo>
                    <a:pt x="1218" y="194"/>
                  </a:lnTo>
                  <a:lnTo>
                    <a:pt x="1218" y="188"/>
                  </a:lnTo>
                  <a:lnTo>
                    <a:pt x="1218" y="99"/>
                  </a:lnTo>
                  <a:lnTo>
                    <a:pt x="1219" y="59"/>
                  </a:lnTo>
                  <a:lnTo>
                    <a:pt x="1219" y="72"/>
                  </a:lnTo>
                  <a:lnTo>
                    <a:pt x="1219" y="96"/>
                  </a:lnTo>
                  <a:lnTo>
                    <a:pt x="1220" y="108"/>
                  </a:lnTo>
                  <a:lnTo>
                    <a:pt x="1220" y="108"/>
                  </a:lnTo>
                  <a:lnTo>
                    <a:pt x="1221" y="96"/>
                  </a:lnTo>
                  <a:lnTo>
                    <a:pt x="1221" y="103"/>
                  </a:lnTo>
                  <a:lnTo>
                    <a:pt x="1221" y="106"/>
                  </a:lnTo>
                  <a:lnTo>
                    <a:pt x="1222" y="112"/>
                  </a:lnTo>
                  <a:lnTo>
                    <a:pt x="1222" y="117"/>
                  </a:lnTo>
                  <a:lnTo>
                    <a:pt x="1223" y="116"/>
                  </a:lnTo>
                  <a:lnTo>
                    <a:pt x="1223" y="120"/>
                  </a:lnTo>
                  <a:lnTo>
                    <a:pt x="1223" y="121"/>
                  </a:lnTo>
                  <a:lnTo>
                    <a:pt x="1224" y="125"/>
                  </a:lnTo>
                  <a:lnTo>
                    <a:pt x="1224" y="120"/>
                  </a:lnTo>
                  <a:lnTo>
                    <a:pt x="1225" y="104"/>
                  </a:lnTo>
                  <a:lnTo>
                    <a:pt x="1225" y="97"/>
                  </a:lnTo>
                  <a:lnTo>
                    <a:pt x="1225" y="109"/>
                  </a:lnTo>
                  <a:lnTo>
                    <a:pt x="1226" y="114"/>
                  </a:lnTo>
                  <a:lnTo>
                    <a:pt x="1226" y="115"/>
                  </a:lnTo>
                  <a:lnTo>
                    <a:pt x="1227" y="134"/>
                  </a:lnTo>
                  <a:lnTo>
                    <a:pt x="1227" y="144"/>
                  </a:lnTo>
                  <a:lnTo>
                    <a:pt x="1227" y="152"/>
                  </a:lnTo>
                  <a:lnTo>
                    <a:pt x="1228" y="148"/>
                  </a:lnTo>
                  <a:lnTo>
                    <a:pt x="1228" y="132"/>
                  </a:lnTo>
                  <a:lnTo>
                    <a:pt x="1229" y="140"/>
                  </a:lnTo>
                  <a:lnTo>
                    <a:pt x="1229" y="152"/>
                  </a:lnTo>
                  <a:lnTo>
                    <a:pt x="1230" y="145"/>
                  </a:lnTo>
                  <a:lnTo>
                    <a:pt x="1230" y="152"/>
                  </a:lnTo>
                  <a:lnTo>
                    <a:pt x="1230" y="145"/>
                  </a:lnTo>
                  <a:lnTo>
                    <a:pt x="1231" y="152"/>
                  </a:lnTo>
                  <a:lnTo>
                    <a:pt x="1231" y="141"/>
                  </a:lnTo>
                  <a:lnTo>
                    <a:pt x="1232" y="155"/>
                  </a:lnTo>
                  <a:lnTo>
                    <a:pt x="1232" y="155"/>
                  </a:lnTo>
                  <a:lnTo>
                    <a:pt x="1232" y="140"/>
                  </a:lnTo>
                  <a:lnTo>
                    <a:pt x="1233" y="139"/>
                  </a:lnTo>
                  <a:lnTo>
                    <a:pt x="1233" y="143"/>
                  </a:lnTo>
                  <a:lnTo>
                    <a:pt x="1233" y="155"/>
                  </a:lnTo>
                  <a:lnTo>
                    <a:pt x="1234" y="161"/>
                  </a:lnTo>
                  <a:lnTo>
                    <a:pt x="1234" y="156"/>
                  </a:lnTo>
                  <a:lnTo>
                    <a:pt x="1235" y="158"/>
                  </a:lnTo>
                  <a:lnTo>
                    <a:pt x="1235" y="165"/>
                  </a:lnTo>
                  <a:lnTo>
                    <a:pt x="1235" y="164"/>
                  </a:lnTo>
                  <a:lnTo>
                    <a:pt x="1236" y="149"/>
                  </a:lnTo>
                  <a:lnTo>
                    <a:pt x="1236" y="155"/>
                  </a:lnTo>
                  <a:lnTo>
                    <a:pt x="1237" y="157"/>
                  </a:lnTo>
                  <a:lnTo>
                    <a:pt x="1237" y="164"/>
                  </a:lnTo>
                  <a:lnTo>
                    <a:pt x="1237" y="148"/>
                  </a:lnTo>
                  <a:lnTo>
                    <a:pt x="1238" y="136"/>
                  </a:lnTo>
                  <a:lnTo>
                    <a:pt x="1238" y="139"/>
                  </a:lnTo>
                  <a:lnTo>
                    <a:pt x="1239" y="128"/>
                  </a:lnTo>
                  <a:lnTo>
                    <a:pt x="1239" y="127"/>
                  </a:lnTo>
                  <a:lnTo>
                    <a:pt x="1239" y="135"/>
                  </a:lnTo>
                  <a:lnTo>
                    <a:pt x="1240" y="135"/>
                  </a:lnTo>
                  <a:lnTo>
                    <a:pt x="1240" y="136"/>
                  </a:lnTo>
                  <a:lnTo>
                    <a:pt x="1241" y="130"/>
                  </a:lnTo>
                  <a:lnTo>
                    <a:pt x="1241" y="139"/>
                  </a:lnTo>
                  <a:lnTo>
                    <a:pt x="1242" y="152"/>
                  </a:lnTo>
                  <a:lnTo>
                    <a:pt x="1242" y="156"/>
                  </a:lnTo>
                  <a:lnTo>
                    <a:pt x="1242" y="158"/>
                  </a:lnTo>
                  <a:lnTo>
                    <a:pt x="1243" y="157"/>
                  </a:lnTo>
                  <a:lnTo>
                    <a:pt x="1243" y="156"/>
                  </a:lnTo>
                  <a:lnTo>
                    <a:pt x="1244" y="152"/>
                  </a:lnTo>
                  <a:lnTo>
                    <a:pt x="1244" y="149"/>
                  </a:lnTo>
                  <a:lnTo>
                    <a:pt x="1244" y="153"/>
                  </a:lnTo>
                  <a:lnTo>
                    <a:pt x="1245" y="141"/>
                  </a:lnTo>
                  <a:lnTo>
                    <a:pt x="1245" y="145"/>
                  </a:lnTo>
                  <a:lnTo>
                    <a:pt x="1246" y="150"/>
                  </a:lnTo>
                  <a:lnTo>
                    <a:pt x="1246" y="146"/>
                  </a:lnTo>
                  <a:lnTo>
                    <a:pt x="1246" y="133"/>
                  </a:lnTo>
                  <a:lnTo>
                    <a:pt x="1247" y="134"/>
                  </a:lnTo>
                  <a:lnTo>
                    <a:pt x="1247" y="133"/>
                  </a:lnTo>
                  <a:lnTo>
                    <a:pt x="1248" y="136"/>
                  </a:lnTo>
                  <a:lnTo>
                    <a:pt x="1248" y="132"/>
                  </a:lnTo>
                  <a:lnTo>
                    <a:pt x="1248" y="125"/>
                  </a:lnTo>
                  <a:lnTo>
                    <a:pt x="1249" y="112"/>
                  </a:lnTo>
                  <a:lnTo>
                    <a:pt x="1249" y="104"/>
                  </a:lnTo>
                  <a:lnTo>
                    <a:pt x="1249" y="109"/>
                  </a:lnTo>
                  <a:lnTo>
                    <a:pt x="1250" y="116"/>
                  </a:lnTo>
                  <a:lnTo>
                    <a:pt x="1250" y="130"/>
                  </a:lnTo>
                  <a:lnTo>
                    <a:pt x="1251" y="132"/>
                  </a:lnTo>
                  <a:lnTo>
                    <a:pt x="1251" y="114"/>
                  </a:lnTo>
                  <a:lnTo>
                    <a:pt x="1251" y="111"/>
                  </a:lnTo>
                  <a:lnTo>
                    <a:pt x="1252" y="108"/>
                  </a:lnTo>
                  <a:lnTo>
                    <a:pt x="1252" y="111"/>
                  </a:lnTo>
                  <a:lnTo>
                    <a:pt x="1253" y="115"/>
                  </a:lnTo>
                  <a:lnTo>
                    <a:pt x="1253" y="121"/>
                  </a:lnTo>
                  <a:lnTo>
                    <a:pt x="1254" y="131"/>
                  </a:lnTo>
                  <a:lnTo>
                    <a:pt x="1254" y="140"/>
                  </a:lnTo>
                  <a:lnTo>
                    <a:pt x="1254" y="120"/>
                  </a:lnTo>
                  <a:lnTo>
                    <a:pt x="1255" y="136"/>
                  </a:lnTo>
                  <a:lnTo>
                    <a:pt x="1255" y="127"/>
                  </a:lnTo>
                  <a:lnTo>
                    <a:pt x="1256" y="107"/>
                  </a:lnTo>
                  <a:lnTo>
                    <a:pt x="1256" y="108"/>
                  </a:lnTo>
                  <a:lnTo>
                    <a:pt x="1256" y="116"/>
                  </a:lnTo>
                  <a:lnTo>
                    <a:pt x="1257" y="125"/>
                  </a:lnTo>
                  <a:lnTo>
                    <a:pt x="1257" y="116"/>
                  </a:lnTo>
                  <a:lnTo>
                    <a:pt x="1258" y="108"/>
                  </a:lnTo>
                  <a:lnTo>
                    <a:pt x="1258" y="123"/>
                  </a:lnTo>
                  <a:lnTo>
                    <a:pt x="1258" y="138"/>
                  </a:lnTo>
                  <a:lnTo>
                    <a:pt x="1259" y="143"/>
                  </a:lnTo>
                  <a:lnTo>
                    <a:pt x="1259" y="144"/>
                  </a:lnTo>
                  <a:lnTo>
                    <a:pt x="1260" y="126"/>
                  </a:lnTo>
                  <a:lnTo>
                    <a:pt x="1260" y="126"/>
                  </a:lnTo>
                  <a:lnTo>
                    <a:pt x="1260" y="131"/>
                  </a:lnTo>
                  <a:lnTo>
                    <a:pt x="1261" y="116"/>
                  </a:lnTo>
                  <a:lnTo>
                    <a:pt x="1261" y="120"/>
                  </a:lnTo>
                  <a:lnTo>
                    <a:pt x="1262" y="125"/>
                  </a:lnTo>
                  <a:lnTo>
                    <a:pt x="1262" y="133"/>
                  </a:lnTo>
                  <a:lnTo>
                    <a:pt x="1262" y="127"/>
                  </a:lnTo>
                  <a:lnTo>
                    <a:pt x="1263" y="108"/>
                  </a:lnTo>
                  <a:lnTo>
                    <a:pt x="1263" y="115"/>
                  </a:lnTo>
                  <a:lnTo>
                    <a:pt x="1264" y="121"/>
                  </a:lnTo>
                  <a:lnTo>
                    <a:pt x="1264" y="116"/>
                  </a:lnTo>
                  <a:lnTo>
                    <a:pt x="1264" y="124"/>
                  </a:lnTo>
                  <a:lnTo>
                    <a:pt x="1265" y="123"/>
                  </a:lnTo>
                  <a:lnTo>
                    <a:pt x="1265" y="109"/>
                  </a:lnTo>
                  <a:lnTo>
                    <a:pt x="1266" y="121"/>
                  </a:lnTo>
                  <a:lnTo>
                    <a:pt x="1266" y="106"/>
                  </a:lnTo>
                  <a:lnTo>
                    <a:pt x="1266" y="115"/>
                  </a:lnTo>
                  <a:lnTo>
                    <a:pt x="1267" y="122"/>
                  </a:lnTo>
                  <a:lnTo>
                    <a:pt x="1267" y="113"/>
                  </a:lnTo>
                  <a:lnTo>
                    <a:pt x="1268" y="102"/>
                  </a:lnTo>
                  <a:lnTo>
                    <a:pt x="1268" y="99"/>
                  </a:lnTo>
                  <a:lnTo>
                    <a:pt x="1268" y="108"/>
                  </a:lnTo>
                  <a:lnTo>
                    <a:pt x="1269" y="120"/>
                  </a:lnTo>
                  <a:lnTo>
                    <a:pt x="1269" y="99"/>
                  </a:lnTo>
                  <a:lnTo>
                    <a:pt x="1270" y="102"/>
                  </a:lnTo>
                  <a:lnTo>
                    <a:pt x="1270" y="103"/>
                  </a:lnTo>
                  <a:lnTo>
                    <a:pt x="1270" y="105"/>
                  </a:lnTo>
                  <a:lnTo>
                    <a:pt x="1271" y="121"/>
                  </a:lnTo>
                  <a:lnTo>
                    <a:pt x="1271" y="109"/>
                  </a:lnTo>
                  <a:lnTo>
                    <a:pt x="1272" y="128"/>
                  </a:lnTo>
                  <a:lnTo>
                    <a:pt x="1272" y="142"/>
                  </a:lnTo>
                  <a:lnTo>
                    <a:pt x="1272" y="140"/>
                  </a:lnTo>
                  <a:lnTo>
                    <a:pt x="1273" y="142"/>
                  </a:lnTo>
                  <a:lnTo>
                    <a:pt x="1273" y="128"/>
                  </a:lnTo>
                  <a:lnTo>
                    <a:pt x="1274" y="121"/>
                  </a:lnTo>
                  <a:lnTo>
                    <a:pt x="1274" y="121"/>
                  </a:lnTo>
                  <a:lnTo>
                    <a:pt x="1274" y="90"/>
                  </a:lnTo>
                  <a:lnTo>
                    <a:pt x="1275" y="99"/>
                  </a:lnTo>
                  <a:lnTo>
                    <a:pt x="1275" y="112"/>
                  </a:lnTo>
                  <a:lnTo>
                    <a:pt x="1276" y="122"/>
                  </a:lnTo>
                  <a:lnTo>
                    <a:pt x="1276" y="128"/>
                  </a:lnTo>
                  <a:lnTo>
                    <a:pt x="1276" y="115"/>
                  </a:lnTo>
                  <a:lnTo>
                    <a:pt x="1277" y="104"/>
                  </a:lnTo>
                  <a:lnTo>
                    <a:pt x="1277" y="95"/>
                  </a:lnTo>
                  <a:lnTo>
                    <a:pt x="1278" y="91"/>
                  </a:lnTo>
                  <a:lnTo>
                    <a:pt x="1278" y="114"/>
                  </a:lnTo>
                  <a:lnTo>
                    <a:pt x="1278" y="123"/>
                  </a:lnTo>
                  <a:lnTo>
                    <a:pt x="1279" y="106"/>
                  </a:lnTo>
                  <a:lnTo>
                    <a:pt x="1279" y="113"/>
                  </a:lnTo>
                  <a:lnTo>
                    <a:pt x="1280" y="116"/>
                  </a:lnTo>
                  <a:lnTo>
                    <a:pt x="1280" y="120"/>
                  </a:lnTo>
                  <a:lnTo>
                    <a:pt x="1280" y="130"/>
                  </a:lnTo>
                  <a:lnTo>
                    <a:pt x="1281" y="127"/>
                  </a:lnTo>
                  <a:lnTo>
                    <a:pt x="1281" y="125"/>
                  </a:lnTo>
                  <a:lnTo>
                    <a:pt x="1282" y="126"/>
                  </a:lnTo>
                  <a:lnTo>
                    <a:pt x="1282" y="117"/>
                  </a:lnTo>
                  <a:lnTo>
                    <a:pt x="1282" y="113"/>
                  </a:lnTo>
                  <a:lnTo>
                    <a:pt x="1283" y="112"/>
                  </a:lnTo>
                  <a:lnTo>
                    <a:pt x="1283" y="108"/>
                  </a:lnTo>
                  <a:lnTo>
                    <a:pt x="1284" y="113"/>
                  </a:lnTo>
                  <a:lnTo>
                    <a:pt x="1284" y="110"/>
                  </a:lnTo>
                  <a:lnTo>
                    <a:pt x="1284" y="100"/>
                  </a:lnTo>
                  <a:lnTo>
                    <a:pt x="1285" y="117"/>
                  </a:lnTo>
                  <a:lnTo>
                    <a:pt x="1285" y="125"/>
                  </a:lnTo>
                  <a:lnTo>
                    <a:pt x="1286" y="138"/>
                  </a:lnTo>
                  <a:lnTo>
                    <a:pt x="1286" y="157"/>
                  </a:lnTo>
                  <a:lnTo>
                    <a:pt x="1286" y="204"/>
                  </a:lnTo>
                  <a:lnTo>
                    <a:pt x="1287" y="193"/>
                  </a:lnTo>
                  <a:lnTo>
                    <a:pt x="1287" y="183"/>
                  </a:lnTo>
                  <a:lnTo>
                    <a:pt x="1288" y="184"/>
                  </a:lnTo>
                  <a:lnTo>
                    <a:pt x="1288" y="178"/>
                  </a:lnTo>
                  <a:lnTo>
                    <a:pt x="1288" y="205"/>
                  </a:lnTo>
                  <a:lnTo>
                    <a:pt x="1289" y="186"/>
                  </a:lnTo>
                  <a:lnTo>
                    <a:pt x="1289" y="165"/>
                  </a:lnTo>
                  <a:lnTo>
                    <a:pt x="1290" y="155"/>
                  </a:lnTo>
                  <a:lnTo>
                    <a:pt x="1290" y="180"/>
                  </a:lnTo>
                  <a:lnTo>
                    <a:pt x="1290" y="212"/>
                  </a:lnTo>
                  <a:lnTo>
                    <a:pt x="1291" y="232"/>
                  </a:lnTo>
                  <a:lnTo>
                    <a:pt x="1291" y="224"/>
                  </a:lnTo>
                  <a:lnTo>
                    <a:pt x="1292" y="207"/>
                  </a:lnTo>
                  <a:lnTo>
                    <a:pt x="1292" y="201"/>
                  </a:lnTo>
                  <a:lnTo>
                    <a:pt x="1292" y="224"/>
                  </a:lnTo>
                  <a:lnTo>
                    <a:pt x="1293" y="235"/>
                  </a:lnTo>
                  <a:lnTo>
                    <a:pt x="1293" y="242"/>
                  </a:lnTo>
                  <a:lnTo>
                    <a:pt x="1294" y="230"/>
                  </a:lnTo>
                  <a:lnTo>
                    <a:pt x="1294" y="205"/>
                  </a:lnTo>
                  <a:lnTo>
                    <a:pt x="1294" y="188"/>
                  </a:lnTo>
                  <a:lnTo>
                    <a:pt x="1295" y="181"/>
                  </a:lnTo>
                  <a:lnTo>
                    <a:pt x="1295" y="172"/>
                  </a:lnTo>
                  <a:lnTo>
                    <a:pt x="1296" y="187"/>
                  </a:lnTo>
                  <a:lnTo>
                    <a:pt x="1296" y="185"/>
                  </a:lnTo>
                  <a:lnTo>
                    <a:pt x="1296" y="193"/>
                  </a:lnTo>
                  <a:lnTo>
                    <a:pt x="1297" y="209"/>
                  </a:lnTo>
                  <a:lnTo>
                    <a:pt x="1297" y="220"/>
                  </a:lnTo>
                  <a:lnTo>
                    <a:pt x="1298" y="227"/>
                  </a:lnTo>
                  <a:lnTo>
                    <a:pt x="1298" y="207"/>
                  </a:lnTo>
                  <a:lnTo>
                    <a:pt x="1298" y="189"/>
                  </a:lnTo>
                  <a:lnTo>
                    <a:pt x="1299" y="165"/>
                  </a:lnTo>
                  <a:lnTo>
                    <a:pt x="1299" y="166"/>
                  </a:lnTo>
                  <a:lnTo>
                    <a:pt x="1300" y="170"/>
                  </a:lnTo>
                  <a:lnTo>
                    <a:pt x="1300" y="176"/>
                  </a:lnTo>
                  <a:lnTo>
                    <a:pt x="1300" y="193"/>
                  </a:lnTo>
                  <a:lnTo>
                    <a:pt x="1301" y="198"/>
                  </a:lnTo>
                  <a:lnTo>
                    <a:pt x="1301" y="197"/>
                  </a:lnTo>
                  <a:lnTo>
                    <a:pt x="1302" y="196"/>
                  </a:lnTo>
                  <a:lnTo>
                    <a:pt x="1302" y="196"/>
                  </a:lnTo>
                  <a:lnTo>
                    <a:pt x="1302" y="195"/>
                  </a:lnTo>
                  <a:lnTo>
                    <a:pt x="1303" y="175"/>
                  </a:lnTo>
                  <a:lnTo>
                    <a:pt x="1303" y="176"/>
                  </a:lnTo>
                  <a:lnTo>
                    <a:pt x="1304" y="177"/>
                  </a:lnTo>
                  <a:lnTo>
                    <a:pt x="1304" y="178"/>
                  </a:lnTo>
                  <a:lnTo>
                    <a:pt x="1305" y="181"/>
                  </a:lnTo>
                  <a:lnTo>
                    <a:pt x="1305" y="172"/>
                  </a:lnTo>
                  <a:lnTo>
                    <a:pt x="1305" y="172"/>
                  </a:lnTo>
                  <a:lnTo>
                    <a:pt x="1306" y="182"/>
                  </a:lnTo>
                  <a:lnTo>
                    <a:pt x="1306" y="161"/>
                  </a:lnTo>
                  <a:lnTo>
                    <a:pt x="1306" y="138"/>
                  </a:lnTo>
                  <a:lnTo>
                    <a:pt x="1307" y="148"/>
                  </a:lnTo>
                  <a:lnTo>
                    <a:pt x="1307" y="153"/>
                  </a:lnTo>
                  <a:lnTo>
                    <a:pt x="1308" y="187"/>
                  </a:lnTo>
                  <a:lnTo>
                    <a:pt x="1308" y="196"/>
                  </a:lnTo>
                  <a:lnTo>
                    <a:pt x="1308" y="165"/>
                  </a:lnTo>
                  <a:lnTo>
                    <a:pt x="1309" y="133"/>
                  </a:lnTo>
                  <a:lnTo>
                    <a:pt x="1309" y="128"/>
                  </a:lnTo>
                  <a:lnTo>
                    <a:pt x="1310" y="130"/>
                  </a:lnTo>
                  <a:lnTo>
                    <a:pt x="1310" y="126"/>
                  </a:lnTo>
                  <a:lnTo>
                    <a:pt x="1310" y="120"/>
                  </a:lnTo>
                  <a:lnTo>
                    <a:pt x="1311" y="123"/>
                  </a:lnTo>
                  <a:lnTo>
                    <a:pt x="1311" y="141"/>
                  </a:lnTo>
                  <a:lnTo>
                    <a:pt x="1312" y="134"/>
                  </a:lnTo>
                  <a:lnTo>
                    <a:pt x="1312" y="145"/>
                  </a:lnTo>
                  <a:lnTo>
                    <a:pt x="1312" y="155"/>
                  </a:lnTo>
                  <a:lnTo>
                    <a:pt x="1313" y="166"/>
                  </a:lnTo>
                  <a:lnTo>
                    <a:pt x="1313" y="147"/>
                  </a:lnTo>
                  <a:lnTo>
                    <a:pt x="1314" y="80"/>
                  </a:lnTo>
                  <a:lnTo>
                    <a:pt x="1314" y="75"/>
                  </a:lnTo>
                  <a:lnTo>
                    <a:pt x="1315" y="81"/>
                  </a:lnTo>
                  <a:lnTo>
                    <a:pt x="1315" y="84"/>
                  </a:lnTo>
                  <a:lnTo>
                    <a:pt x="1315" y="75"/>
                  </a:lnTo>
                  <a:lnTo>
                    <a:pt x="1316" y="64"/>
                  </a:lnTo>
                  <a:lnTo>
                    <a:pt x="1316" y="83"/>
                  </a:lnTo>
                  <a:lnTo>
                    <a:pt x="1317" y="86"/>
                  </a:lnTo>
                  <a:lnTo>
                    <a:pt x="1317" y="86"/>
                  </a:lnTo>
                  <a:lnTo>
                    <a:pt x="1317" y="82"/>
                  </a:lnTo>
                  <a:lnTo>
                    <a:pt x="1318" y="82"/>
                  </a:lnTo>
                  <a:lnTo>
                    <a:pt x="1318" y="69"/>
                  </a:lnTo>
                  <a:lnTo>
                    <a:pt x="1319" y="84"/>
                  </a:lnTo>
                  <a:lnTo>
                    <a:pt x="1319" y="92"/>
                  </a:lnTo>
                  <a:lnTo>
                    <a:pt x="1319" y="113"/>
                  </a:lnTo>
                  <a:lnTo>
                    <a:pt x="1320" y="144"/>
                  </a:lnTo>
                  <a:lnTo>
                    <a:pt x="1320" y="158"/>
                  </a:lnTo>
                  <a:lnTo>
                    <a:pt x="1320" y="189"/>
                  </a:lnTo>
                  <a:lnTo>
                    <a:pt x="1321" y="197"/>
                  </a:lnTo>
                  <a:lnTo>
                    <a:pt x="1321" y="198"/>
                  </a:lnTo>
                  <a:lnTo>
                    <a:pt x="1322" y="199"/>
                  </a:lnTo>
                  <a:lnTo>
                    <a:pt x="1322" y="198"/>
                  </a:lnTo>
                  <a:lnTo>
                    <a:pt x="1322" y="194"/>
                  </a:lnTo>
                  <a:lnTo>
                    <a:pt x="1323" y="200"/>
                  </a:lnTo>
                  <a:lnTo>
                    <a:pt x="1323" y="203"/>
                  </a:lnTo>
                  <a:lnTo>
                    <a:pt x="1324" y="207"/>
                  </a:lnTo>
                  <a:lnTo>
                    <a:pt x="1324" y="208"/>
                  </a:lnTo>
                  <a:lnTo>
                    <a:pt x="1324" y="203"/>
                  </a:lnTo>
                  <a:lnTo>
                    <a:pt x="1325" y="208"/>
                  </a:lnTo>
                  <a:lnTo>
                    <a:pt x="1325" y="193"/>
                  </a:lnTo>
                  <a:lnTo>
                    <a:pt x="1326" y="192"/>
                  </a:lnTo>
                  <a:lnTo>
                    <a:pt x="1326" y="210"/>
                  </a:lnTo>
                  <a:lnTo>
                    <a:pt x="1327" y="201"/>
                  </a:lnTo>
                  <a:lnTo>
                    <a:pt x="1327" y="145"/>
                  </a:lnTo>
                  <a:lnTo>
                    <a:pt x="1327" y="136"/>
                  </a:lnTo>
                  <a:lnTo>
                    <a:pt x="1328" y="142"/>
                  </a:lnTo>
                  <a:lnTo>
                    <a:pt x="1328" y="139"/>
                  </a:lnTo>
                  <a:lnTo>
                    <a:pt x="1329" y="132"/>
                  </a:lnTo>
                  <a:lnTo>
                    <a:pt x="1329" y="147"/>
                  </a:lnTo>
                  <a:lnTo>
                    <a:pt x="1329" y="155"/>
                  </a:lnTo>
                  <a:lnTo>
                    <a:pt x="1330" y="145"/>
                  </a:lnTo>
                  <a:lnTo>
                    <a:pt x="1330" y="131"/>
                  </a:lnTo>
                  <a:lnTo>
                    <a:pt x="1331" y="120"/>
                  </a:lnTo>
                  <a:lnTo>
                    <a:pt x="1331" y="121"/>
                  </a:lnTo>
                  <a:lnTo>
                    <a:pt x="1331" y="105"/>
                  </a:lnTo>
                  <a:lnTo>
                    <a:pt x="1332" y="129"/>
                  </a:lnTo>
                  <a:lnTo>
                    <a:pt x="1332" y="145"/>
                  </a:lnTo>
                  <a:lnTo>
                    <a:pt x="1333" y="143"/>
                  </a:lnTo>
                  <a:lnTo>
                    <a:pt x="1333" y="130"/>
                  </a:lnTo>
                  <a:lnTo>
                    <a:pt x="1333" y="108"/>
                  </a:lnTo>
                  <a:lnTo>
                    <a:pt x="1334" y="101"/>
                  </a:lnTo>
                  <a:lnTo>
                    <a:pt x="1334" y="92"/>
                  </a:lnTo>
                  <a:lnTo>
                    <a:pt x="1335" y="96"/>
                  </a:lnTo>
                  <a:lnTo>
                    <a:pt x="1335" y="113"/>
                  </a:lnTo>
                  <a:lnTo>
                    <a:pt x="1335" y="157"/>
                  </a:lnTo>
                  <a:lnTo>
                    <a:pt x="1336" y="147"/>
                  </a:lnTo>
                  <a:lnTo>
                    <a:pt x="1336" y="145"/>
                  </a:lnTo>
                  <a:lnTo>
                    <a:pt x="1336" y="121"/>
                  </a:lnTo>
                  <a:lnTo>
                    <a:pt x="1337" y="101"/>
                  </a:lnTo>
                  <a:lnTo>
                    <a:pt x="1337" y="109"/>
                  </a:lnTo>
                  <a:lnTo>
                    <a:pt x="1338" y="118"/>
                  </a:lnTo>
                  <a:lnTo>
                    <a:pt x="1338" y="117"/>
                  </a:lnTo>
                  <a:lnTo>
                    <a:pt x="1339" y="159"/>
                  </a:lnTo>
                  <a:lnTo>
                    <a:pt x="1339" y="155"/>
                  </a:lnTo>
                  <a:lnTo>
                    <a:pt x="1339" y="122"/>
                  </a:lnTo>
                  <a:lnTo>
                    <a:pt x="1340" y="104"/>
                  </a:lnTo>
                  <a:lnTo>
                    <a:pt x="1340" y="152"/>
                  </a:lnTo>
                  <a:lnTo>
                    <a:pt x="1341" y="148"/>
                  </a:lnTo>
                  <a:lnTo>
                    <a:pt x="1341" y="122"/>
                  </a:lnTo>
                  <a:lnTo>
                    <a:pt x="1341" y="108"/>
                  </a:lnTo>
                  <a:lnTo>
                    <a:pt x="1342" y="97"/>
                  </a:lnTo>
                  <a:lnTo>
                    <a:pt x="1342" y="105"/>
                  </a:lnTo>
                  <a:lnTo>
                    <a:pt x="1343" y="104"/>
                  </a:lnTo>
                  <a:lnTo>
                    <a:pt x="1343" y="104"/>
                  </a:lnTo>
                  <a:lnTo>
                    <a:pt x="1343" y="128"/>
                  </a:lnTo>
                  <a:lnTo>
                    <a:pt x="1344" y="125"/>
                  </a:lnTo>
                  <a:lnTo>
                    <a:pt x="1344" y="138"/>
                  </a:lnTo>
                  <a:lnTo>
                    <a:pt x="1345" y="137"/>
                  </a:lnTo>
                  <a:lnTo>
                    <a:pt x="1345" y="128"/>
                  </a:lnTo>
                  <a:lnTo>
                    <a:pt x="1345" y="135"/>
                  </a:lnTo>
                  <a:lnTo>
                    <a:pt x="1346" y="154"/>
                  </a:lnTo>
                  <a:lnTo>
                    <a:pt x="1346" y="140"/>
                  </a:lnTo>
                  <a:lnTo>
                    <a:pt x="1347" y="137"/>
                  </a:lnTo>
                  <a:lnTo>
                    <a:pt x="1347" y="123"/>
                  </a:lnTo>
                  <a:lnTo>
                    <a:pt x="1347" y="123"/>
                  </a:lnTo>
                  <a:lnTo>
                    <a:pt x="1348" y="100"/>
                  </a:lnTo>
                  <a:lnTo>
                    <a:pt x="1348" y="99"/>
                  </a:lnTo>
                  <a:lnTo>
                    <a:pt x="1349" y="139"/>
                  </a:lnTo>
                  <a:lnTo>
                    <a:pt x="1349" y="143"/>
                  </a:lnTo>
                  <a:lnTo>
                    <a:pt x="1349" y="141"/>
                  </a:lnTo>
                  <a:lnTo>
                    <a:pt x="1350" y="122"/>
                  </a:lnTo>
                  <a:lnTo>
                    <a:pt x="1350" y="106"/>
                  </a:lnTo>
                  <a:lnTo>
                    <a:pt x="1351" y="87"/>
                  </a:lnTo>
                  <a:lnTo>
                    <a:pt x="1351" y="93"/>
                  </a:lnTo>
                  <a:lnTo>
                    <a:pt x="1351" y="99"/>
                  </a:lnTo>
                  <a:lnTo>
                    <a:pt x="1352" y="147"/>
                  </a:lnTo>
                  <a:lnTo>
                    <a:pt x="1352" y="147"/>
                  </a:lnTo>
                  <a:lnTo>
                    <a:pt x="1353" y="139"/>
                  </a:lnTo>
                  <a:lnTo>
                    <a:pt x="1353" y="120"/>
                  </a:lnTo>
                  <a:lnTo>
                    <a:pt x="1353" y="118"/>
                  </a:lnTo>
                  <a:lnTo>
                    <a:pt x="1354" y="114"/>
                  </a:lnTo>
                  <a:lnTo>
                    <a:pt x="1354" y="122"/>
                  </a:lnTo>
                  <a:lnTo>
                    <a:pt x="1355" y="133"/>
                  </a:lnTo>
                  <a:lnTo>
                    <a:pt x="1355" y="164"/>
                  </a:lnTo>
                  <a:lnTo>
                    <a:pt x="1355" y="159"/>
                  </a:lnTo>
                  <a:lnTo>
                    <a:pt x="1356" y="136"/>
                  </a:lnTo>
                  <a:lnTo>
                    <a:pt x="1356" y="119"/>
                  </a:lnTo>
                  <a:lnTo>
                    <a:pt x="1357" y="154"/>
                  </a:lnTo>
                  <a:lnTo>
                    <a:pt x="1357" y="162"/>
                  </a:lnTo>
                  <a:lnTo>
                    <a:pt x="1357" y="139"/>
                  </a:lnTo>
                  <a:lnTo>
                    <a:pt x="1358" y="122"/>
                  </a:lnTo>
                  <a:lnTo>
                    <a:pt x="1358" y="109"/>
                  </a:lnTo>
                  <a:lnTo>
                    <a:pt x="1359" y="104"/>
                  </a:lnTo>
                  <a:lnTo>
                    <a:pt x="1359" y="106"/>
                  </a:lnTo>
                  <a:lnTo>
                    <a:pt x="1359" y="99"/>
                  </a:lnTo>
                  <a:lnTo>
                    <a:pt x="1360" y="117"/>
                  </a:lnTo>
                  <a:lnTo>
                    <a:pt x="1360" y="106"/>
                  </a:lnTo>
                  <a:lnTo>
                    <a:pt x="1361" y="122"/>
                  </a:lnTo>
                  <a:lnTo>
                    <a:pt x="1361" y="132"/>
                  </a:lnTo>
                  <a:lnTo>
                    <a:pt x="1361" y="108"/>
                  </a:lnTo>
                  <a:lnTo>
                    <a:pt x="1362" y="103"/>
                  </a:lnTo>
                  <a:lnTo>
                    <a:pt x="1362" y="98"/>
                  </a:lnTo>
                  <a:lnTo>
                    <a:pt x="1363" y="121"/>
                  </a:lnTo>
                  <a:lnTo>
                    <a:pt x="1363" y="164"/>
                  </a:lnTo>
                  <a:lnTo>
                    <a:pt x="1363" y="135"/>
                  </a:lnTo>
                  <a:lnTo>
                    <a:pt x="1364" y="107"/>
                  </a:lnTo>
                  <a:lnTo>
                    <a:pt x="1364" y="105"/>
                  </a:lnTo>
                  <a:lnTo>
                    <a:pt x="1365" y="165"/>
                  </a:lnTo>
                  <a:lnTo>
                    <a:pt x="1365" y="142"/>
                  </a:lnTo>
                  <a:lnTo>
                    <a:pt x="1365" y="126"/>
                  </a:lnTo>
                  <a:lnTo>
                    <a:pt x="1366" y="114"/>
                  </a:lnTo>
                  <a:lnTo>
                    <a:pt x="1366" y="103"/>
                  </a:lnTo>
                  <a:lnTo>
                    <a:pt x="1367" y="144"/>
                  </a:lnTo>
                  <a:lnTo>
                    <a:pt x="1367" y="144"/>
                  </a:lnTo>
                  <a:lnTo>
                    <a:pt x="1367" y="129"/>
                  </a:lnTo>
                  <a:lnTo>
                    <a:pt x="1368" y="113"/>
                  </a:lnTo>
                  <a:lnTo>
                    <a:pt x="1368" y="96"/>
                  </a:lnTo>
                  <a:lnTo>
                    <a:pt x="1369" y="93"/>
                  </a:lnTo>
                  <a:lnTo>
                    <a:pt x="1369" y="88"/>
                  </a:lnTo>
                  <a:lnTo>
                    <a:pt x="1369" y="99"/>
                  </a:lnTo>
                  <a:lnTo>
                    <a:pt x="1370" y="126"/>
                  </a:lnTo>
                  <a:lnTo>
                    <a:pt x="1370" y="141"/>
                  </a:lnTo>
                  <a:lnTo>
                    <a:pt x="1371" y="132"/>
                  </a:lnTo>
                  <a:lnTo>
                    <a:pt x="1371" y="117"/>
                  </a:lnTo>
                  <a:lnTo>
                    <a:pt x="1371" y="100"/>
                  </a:lnTo>
                  <a:lnTo>
                    <a:pt x="1372" y="91"/>
                  </a:lnTo>
                  <a:lnTo>
                    <a:pt x="1372" y="107"/>
                  </a:lnTo>
                  <a:lnTo>
                    <a:pt x="1373" y="117"/>
                  </a:lnTo>
                  <a:lnTo>
                    <a:pt x="1373" y="155"/>
                  </a:lnTo>
                  <a:lnTo>
                    <a:pt x="1373" y="175"/>
                  </a:lnTo>
                  <a:lnTo>
                    <a:pt x="1374" y="162"/>
                  </a:lnTo>
                  <a:lnTo>
                    <a:pt x="1374" y="145"/>
                  </a:lnTo>
                  <a:lnTo>
                    <a:pt x="1375" y="124"/>
                  </a:lnTo>
                  <a:lnTo>
                    <a:pt x="1375" y="129"/>
                  </a:lnTo>
                  <a:lnTo>
                    <a:pt x="1375" y="128"/>
                  </a:lnTo>
                  <a:lnTo>
                    <a:pt x="1376" y="114"/>
                  </a:lnTo>
                  <a:lnTo>
                    <a:pt x="1376" y="98"/>
                  </a:lnTo>
                  <a:lnTo>
                    <a:pt x="1377" y="100"/>
                  </a:lnTo>
                  <a:lnTo>
                    <a:pt x="1377" y="117"/>
                  </a:lnTo>
                  <a:lnTo>
                    <a:pt x="1378" y="116"/>
                  </a:lnTo>
                  <a:lnTo>
                    <a:pt x="1378" y="104"/>
                  </a:lnTo>
                  <a:lnTo>
                    <a:pt x="1378" y="102"/>
                  </a:lnTo>
                  <a:lnTo>
                    <a:pt x="1379" y="97"/>
                  </a:lnTo>
                  <a:lnTo>
                    <a:pt x="1379" y="111"/>
                  </a:lnTo>
                  <a:lnTo>
                    <a:pt x="1379" y="157"/>
                  </a:lnTo>
                  <a:lnTo>
                    <a:pt x="1380" y="139"/>
                  </a:lnTo>
                  <a:lnTo>
                    <a:pt x="1380" y="121"/>
                  </a:lnTo>
                  <a:lnTo>
                    <a:pt x="1381" y="96"/>
                  </a:lnTo>
                  <a:lnTo>
                    <a:pt x="1381" y="161"/>
                  </a:lnTo>
                  <a:lnTo>
                    <a:pt x="1381" y="149"/>
                  </a:lnTo>
                  <a:lnTo>
                    <a:pt x="1382" y="125"/>
                  </a:lnTo>
                  <a:lnTo>
                    <a:pt x="1382" y="110"/>
                  </a:lnTo>
                  <a:lnTo>
                    <a:pt x="1383" y="109"/>
                  </a:lnTo>
                  <a:lnTo>
                    <a:pt x="1383" y="139"/>
                  </a:lnTo>
                  <a:lnTo>
                    <a:pt x="1383" y="143"/>
                  </a:lnTo>
                  <a:lnTo>
                    <a:pt x="1384" y="148"/>
                  </a:lnTo>
                  <a:lnTo>
                    <a:pt x="1384" y="141"/>
                  </a:lnTo>
                  <a:lnTo>
                    <a:pt x="1385" y="115"/>
                  </a:lnTo>
                  <a:lnTo>
                    <a:pt x="1385" y="106"/>
                  </a:lnTo>
                  <a:lnTo>
                    <a:pt x="1385" y="101"/>
                  </a:lnTo>
                  <a:lnTo>
                    <a:pt x="1386" y="106"/>
                  </a:lnTo>
                  <a:lnTo>
                    <a:pt x="1386" y="105"/>
                  </a:lnTo>
                  <a:lnTo>
                    <a:pt x="1387" y="132"/>
                  </a:lnTo>
                  <a:lnTo>
                    <a:pt x="1387" y="140"/>
                  </a:lnTo>
                  <a:lnTo>
                    <a:pt x="1387" y="128"/>
                  </a:lnTo>
                  <a:lnTo>
                    <a:pt x="1388" y="109"/>
                  </a:lnTo>
                  <a:lnTo>
                    <a:pt x="1388" y="94"/>
                  </a:lnTo>
                  <a:lnTo>
                    <a:pt x="1389" y="98"/>
                  </a:lnTo>
                  <a:lnTo>
                    <a:pt x="1389" y="110"/>
                  </a:lnTo>
                  <a:lnTo>
                    <a:pt x="1390" y="118"/>
                  </a:lnTo>
                  <a:lnTo>
                    <a:pt x="1390" y="169"/>
                  </a:lnTo>
                  <a:lnTo>
                    <a:pt x="1390" y="165"/>
                  </a:lnTo>
                  <a:lnTo>
                    <a:pt x="1391" y="163"/>
                  </a:lnTo>
                  <a:lnTo>
                    <a:pt x="1391" y="137"/>
                  </a:lnTo>
                  <a:lnTo>
                    <a:pt x="1392" y="127"/>
                  </a:lnTo>
                  <a:lnTo>
                    <a:pt x="1392" y="129"/>
                  </a:lnTo>
                  <a:lnTo>
                    <a:pt x="1392" y="119"/>
                  </a:lnTo>
                  <a:lnTo>
                    <a:pt x="1393" y="110"/>
                  </a:lnTo>
                  <a:lnTo>
                    <a:pt x="1393" y="90"/>
                  </a:lnTo>
                  <a:lnTo>
                    <a:pt x="1393" y="36"/>
                  </a:lnTo>
                  <a:lnTo>
                    <a:pt x="1394" y="24"/>
                  </a:lnTo>
                  <a:lnTo>
                    <a:pt x="1394" y="27"/>
                  </a:lnTo>
                  <a:lnTo>
                    <a:pt x="1395" y="27"/>
                  </a:lnTo>
                  <a:lnTo>
                    <a:pt x="1395" y="7"/>
                  </a:lnTo>
                  <a:lnTo>
                    <a:pt x="1395" y="0"/>
                  </a:lnTo>
                  <a:lnTo>
                    <a:pt x="1396" y="16"/>
                  </a:lnTo>
                  <a:lnTo>
                    <a:pt x="1396" y="21"/>
                  </a:lnTo>
                  <a:lnTo>
                    <a:pt x="1397" y="55"/>
                  </a:lnTo>
                  <a:lnTo>
                    <a:pt x="1397" y="72"/>
                  </a:lnTo>
                  <a:lnTo>
                    <a:pt x="1397" y="129"/>
                  </a:lnTo>
                  <a:lnTo>
                    <a:pt x="1398" y="161"/>
                  </a:lnTo>
                  <a:lnTo>
                    <a:pt x="1398" y="130"/>
                  </a:lnTo>
                  <a:lnTo>
                    <a:pt x="1399" y="102"/>
                  </a:lnTo>
                  <a:lnTo>
                    <a:pt x="1399" y="76"/>
                  </a:lnTo>
                  <a:lnTo>
                    <a:pt x="1399" y="83"/>
                  </a:lnTo>
                  <a:lnTo>
                    <a:pt x="1400" y="73"/>
                  </a:lnTo>
                  <a:lnTo>
                    <a:pt x="1400" y="67"/>
                  </a:lnTo>
                  <a:lnTo>
                    <a:pt x="1401" y="101"/>
                  </a:lnTo>
                  <a:lnTo>
                    <a:pt x="1401" y="163"/>
                  </a:lnTo>
                  <a:lnTo>
                    <a:pt x="1402" y="188"/>
                  </a:lnTo>
                  <a:lnTo>
                    <a:pt x="1402" y="170"/>
                  </a:lnTo>
                  <a:lnTo>
                    <a:pt x="1402" y="124"/>
                  </a:lnTo>
                  <a:lnTo>
                    <a:pt x="1403" y="171"/>
                  </a:lnTo>
                  <a:lnTo>
                    <a:pt x="1403" y="189"/>
                  </a:lnTo>
                  <a:lnTo>
                    <a:pt x="1404" y="183"/>
                  </a:lnTo>
                  <a:lnTo>
                    <a:pt x="1404" y="129"/>
                  </a:lnTo>
                  <a:lnTo>
                    <a:pt x="1404" y="134"/>
                  </a:lnTo>
                  <a:lnTo>
                    <a:pt x="1405" y="130"/>
                  </a:lnTo>
                  <a:lnTo>
                    <a:pt x="1405" y="143"/>
                  </a:lnTo>
                  <a:lnTo>
                    <a:pt x="1406" y="142"/>
                  </a:lnTo>
                  <a:lnTo>
                    <a:pt x="1406" y="127"/>
                  </a:lnTo>
                  <a:lnTo>
                    <a:pt x="1406" y="130"/>
                  </a:lnTo>
                  <a:lnTo>
                    <a:pt x="1407" y="128"/>
                  </a:lnTo>
                  <a:lnTo>
                    <a:pt x="1407" y="145"/>
                  </a:lnTo>
                  <a:lnTo>
                    <a:pt x="1408" y="150"/>
                  </a:lnTo>
                  <a:lnTo>
                    <a:pt x="1408" y="150"/>
                  </a:lnTo>
                  <a:lnTo>
                    <a:pt x="1408" y="139"/>
                  </a:lnTo>
                  <a:lnTo>
                    <a:pt x="1409" y="150"/>
                  </a:lnTo>
                  <a:lnTo>
                    <a:pt x="1409" y="124"/>
                  </a:lnTo>
                  <a:lnTo>
                    <a:pt x="1409" y="132"/>
                  </a:lnTo>
                  <a:lnTo>
                    <a:pt x="1410" y="125"/>
                  </a:lnTo>
                  <a:lnTo>
                    <a:pt x="1410" y="136"/>
                  </a:lnTo>
                  <a:lnTo>
                    <a:pt x="1411" y="144"/>
                  </a:lnTo>
                  <a:lnTo>
                    <a:pt x="1411" y="163"/>
                  </a:lnTo>
                  <a:lnTo>
                    <a:pt x="1411" y="160"/>
                  </a:lnTo>
                  <a:lnTo>
                    <a:pt x="1412" y="140"/>
                  </a:lnTo>
                  <a:lnTo>
                    <a:pt x="1412" y="129"/>
                  </a:lnTo>
                  <a:lnTo>
                    <a:pt x="1413" y="123"/>
                  </a:lnTo>
                  <a:lnTo>
                    <a:pt x="1413" y="105"/>
                  </a:lnTo>
                  <a:lnTo>
                    <a:pt x="1414" y="57"/>
                  </a:lnTo>
                  <a:lnTo>
                    <a:pt x="1414" y="43"/>
                  </a:lnTo>
                  <a:lnTo>
                    <a:pt x="1414" y="33"/>
                  </a:lnTo>
                  <a:lnTo>
                    <a:pt x="1415" y="48"/>
                  </a:lnTo>
                  <a:lnTo>
                    <a:pt x="1415" y="23"/>
                  </a:lnTo>
                  <a:lnTo>
                    <a:pt x="1416" y="8"/>
                  </a:lnTo>
                  <a:lnTo>
                    <a:pt x="1416" y="1"/>
                  </a:lnTo>
                  <a:lnTo>
                    <a:pt x="1416" y="21"/>
                  </a:lnTo>
                  <a:lnTo>
                    <a:pt x="1417" y="27"/>
                  </a:lnTo>
                  <a:lnTo>
                    <a:pt x="1417" y="54"/>
                  </a:lnTo>
                  <a:lnTo>
                    <a:pt x="1418" y="91"/>
                  </a:lnTo>
                  <a:lnTo>
                    <a:pt x="1418" y="144"/>
                  </a:lnTo>
                  <a:lnTo>
                    <a:pt x="1418" y="152"/>
                  </a:lnTo>
                  <a:lnTo>
                    <a:pt x="1419" y="130"/>
                  </a:lnTo>
                  <a:lnTo>
                    <a:pt x="1419" y="99"/>
                  </a:lnTo>
                  <a:lnTo>
                    <a:pt x="1420" y="67"/>
                  </a:lnTo>
                  <a:lnTo>
                    <a:pt x="1420" y="73"/>
                  </a:lnTo>
                  <a:lnTo>
                    <a:pt x="1420" y="74"/>
                  </a:lnTo>
                  <a:lnTo>
                    <a:pt x="1421" y="61"/>
                  </a:lnTo>
                  <a:lnTo>
                    <a:pt x="1421" y="98"/>
                  </a:lnTo>
                  <a:lnTo>
                    <a:pt x="1422" y="159"/>
                  </a:lnTo>
                  <a:lnTo>
                    <a:pt x="1422" y="174"/>
                  </a:lnTo>
                  <a:lnTo>
                    <a:pt x="1422" y="154"/>
                  </a:lnTo>
                  <a:lnTo>
                    <a:pt x="1423" y="123"/>
                  </a:lnTo>
                  <a:lnTo>
                    <a:pt x="1423" y="163"/>
                  </a:lnTo>
                  <a:lnTo>
                    <a:pt x="1424" y="187"/>
                  </a:lnTo>
                  <a:lnTo>
                    <a:pt x="1424" y="171"/>
                  </a:lnTo>
                  <a:lnTo>
                    <a:pt x="1424" y="127"/>
                  </a:lnTo>
                  <a:lnTo>
                    <a:pt x="1425" y="142"/>
                  </a:lnTo>
                  <a:lnTo>
                    <a:pt x="1425" y="134"/>
                  </a:lnTo>
                  <a:lnTo>
                    <a:pt x="1426" y="138"/>
                  </a:lnTo>
                  <a:lnTo>
                    <a:pt x="1426" y="132"/>
                  </a:lnTo>
                  <a:lnTo>
                    <a:pt x="1426" y="125"/>
                  </a:lnTo>
                  <a:lnTo>
                    <a:pt x="1427" y="132"/>
                  </a:lnTo>
                  <a:lnTo>
                    <a:pt x="1427" y="141"/>
                  </a:lnTo>
                  <a:lnTo>
                    <a:pt x="1428" y="142"/>
                  </a:lnTo>
                  <a:lnTo>
                    <a:pt x="1428" y="151"/>
                  </a:lnTo>
                  <a:lnTo>
                    <a:pt x="1428" y="149"/>
                  </a:lnTo>
                  <a:lnTo>
                    <a:pt x="1429" y="137"/>
                  </a:lnTo>
                  <a:lnTo>
                    <a:pt x="1429" y="133"/>
                  </a:lnTo>
                  <a:lnTo>
                    <a:pt x="1430" y="126"/>
                  </a:lnTo>
                  <a:lnTo>
                    <a:pt x="1430" y="129"/>
                  </a:lnTo>
                  <a:lnTo>
                    <a:pt x="1430" y="130"/>
                  </a:lnTo>
                  <a:lnTo>
                    <a:pt x="1431" y="139"/>
                  </a:lnTo>
                  <a:lnTo>
                    <a:pt x="1431" y="161"/>
                  </a:lnTo>
                  <a:lnTo>
                    <a:pt x="1432" y="159"/>
                  </a:lnTo>
                  <a:lnTo>
                    <a:pt x="1432" y="141"/>
                  </a:lnTo>
                  <a:lnTo>
                    <a:pt x="1432" y="132"/>
                  </a:lnTo>
                  <a:lnTo>
                    <a:pt x="1433" y="118"/>
                  </a:lnTo>
                  <a:lnTo>
                    <a:pt x="1433" y="123"/>
                  </a:lnTo>
                  <a:lnTo>
                    <a:pt x="1434" y="125"/>
                  </a:lnTo>
                  <a:lnTo>
                    <a:pt x="1434" y="153"/>
                  </a:lnTo>
                  <a:lnTo>
                    <a:pt x="1434" y="157"/>
                  </a:lnTo>
                  <a:lnTo>
                    <a:pt x="1435" y="148"/>
                  </a:lnTo>
                  <a:lnTo>
                    <a:pt x="1435" y="145"/>
                  </a:lnTo>
                  <a:lnTo>
                    <a:pt x="1436" y="167"/>
                  </a:lnTo>
                  <a:lnTo>
                    <a:pt x="1436" y="157"/>
                  </a:lnTo>
                  <a:lnTo>
                    <a:pt x="1436" y="135"/>
                  </a:lnTo>
                  <a:lnTo>
                    <a:pt x="1437" y="125"/>
                  </a:lnTo>
                  <a:lnTo>
                    <a:pt x="1437" y="122"/>
                  </a:lnTo>
                  <a:lnTo>
                    <a:pt x="1438" y="128"/>
                  </a:lnTo>
                  <a:lnTo>
                    <a:pt x="1438" y="126"/>
                  </a:lnTo>
                  <a:lnTo>
                    <a:pt x="1438" y="134"/>
                  </a:lnTo>
                  <a:lnTo>
                    <a:pt x="1439" y="142"/>
                  </a:lnTo>
                  <a:lnTo>
                    <a:pt x="1439" y="152"/>
                  </a:lnTo>
                  <a:lnTo>
                    <a:pt x="1440" y="143"/>
                  </a:lnTo>
                  <a:lnTo>
                    <a:pt x="1440" y="141"/>
                  </a:lnTo>
                  <a:lnTo>
                    <a:pt x="1440" y="137"/>
                  </a:lnTo>
                  <a:lnTo>
                    <a:pt x="1441" y="133"/>
                  </a:lnTo>
                  <a:lnTo>
                    <a:pt x="1441" y="131"/>
                  </a:lnTo>
                  <a:lnTo>
                    <a:pt x="1442" y="133"/>
                  </a:lnTo>
                  <a:lnTo>
                    <a:pt x="1442" y="130"/>
                  </a:lnTo>
                  <a:lnTo>
                    <a:pt x="1442" y="116"/>
                  </a:lnTo>
                  <a:lnTo>
                    <a:pt x="1443" y="169"/>
                  </a:lnTo>
                  <a:lnTo>
                    <a:pt x="1443" y="197"/>
                  </a:lnTo>
                  <a:lnTo>
                    <a:pt x="1444" y="194"/>
                  </a:lnTo>
                  <a:lnTo>
                    <a:pt x="1444" y="130"/>
                  </a:lnTo>
                  <a:lnTo>
                    <a:pt x="1444" y="155"/>
                  </a:lnTo>
                  <a:lnTo>
                    <a:pt x="1445" y="203"/>
                  </a:lnTo>
                  <a:lnTo>
                    <a:pt x="1445" y="197"/>
                  </a:lnTo>
                  <a:lnTo>
                    <a:pt x="1446" y="139"/>
                  </a:lnTo>
                  <a:lnTo>
                    <a:pt x="1446" y="119"/>
                  </a:lnTo>
                  <a:lnTo>
                    <a:pt x="1446" y="81"/>
                  </a:lnTo>
                  <a:lnTo>
                    <a:pt x="1447" y="68"/>
                  </a:lnTo>
                  <a:lnTo>
                    <a:pt x="1447" y="85"/>
                  </a:lnTo>
                  <a:lnTo>
                    <a:pt x="1448" y="112"/>
                  </a:lnTo>
                  <a:lnTo>
                    <a:pt x="1448" y="108"/>
                  </a:lnTo>
                  <a:lnTo>
                    <a:pt x="1448" y="116"/>
                  </a:lnTo>
                  <a:lnTo>
                    <a:pt x="1449" y="124"/>
                  </a:lnTo>
                  <a:lnTo>
                    <a:pt x="1449" y="128"/>
                  </a:lnTo>
                  <a:lnTo>
                    <a:pt x="1450" y="121"/>
                  </a:lnTo>
                  <a:lnTo>
                    <a:pt x="1450" y="73"/>
                  </a:lnTo>
                  <a:lnTo>
                    <a:pt x="1450" y="36"/>
                  </a:lnTo>
                  <a:lnTo>
                    <a:pt x="1451" y="30"/>
                  </a:lnTo>
                  <a:lnTo>
                    <a:pt x="1451" y="32"/>
                  </a:lnTo>
                  <a:lnTo>
                    <a:pt x="1452" y="15"/>
                  </a:lnTo>
                  <a:lnTo>
                    <a:pt x="1452" y="12"/>
                  </a:lnTo>
                  <a:lnTo>
                    <a:pt x="1452" y="41"/>
                  </a:lnTo>
                  <a:lnTo>
                    <a:pt x="1453" y="80"/>
                  </a:lnTo>
                  <a:lnTo>
                    <a:pt x="1453" y="120"/>
                  </a:lnTo>
                  <a:lnTo>
                    <a:pt x="1454" y="141"/>
                  </a:lnTo>
                  <a:lnTo>
                    <a:pt x="1454" y="149"/>
                  </a:lnTo>
                  <a:lnTo>
                    <a:pt x="1454" y="149"/>
                  </a:lnTo>
                  <a:lnTo>
                    <a:pt x="1455" y="133"/>
                  </a:lnTo>
                  <a:lnTo>
                    <a:pt x="1455" y="153"/>
                  </a:lnTo>
                  <a:lnTo>
                    <a:pt x="1456" y="158"/>
                  </a:lnTo>
                  <a:lnTo>
                    <a:pt x="1456" y="144"/>
                  </a:lnTo>
                  <a:lnTo>
                    <a:pt x="1456" y="130"/>
                  </a:lnTo>
                  <a:lnTo>
                    <a:pt x="1457" y="125"/>
                  </a:lnTo>
                  <a:lnTo>
                    <a:pt x="1457" y="128"/>
                  </a:lnTo>
                  <a:lnTo>
                    <a:pt x="1458" y="127"/>
                  </a:lnTo>
                  <a:lnTo>
                    <a:pt x="1458" y="129"/>
                  </a:lnTo>
                  <a:lnTo>
                    <a:pt x="1458" y="128"/>
                  </a:lnTo>
                  <a:lnTo>
                    <a:pt x="1459" y="139"/>
                  </a:lnTo>
                  <a:lnTo>
                    <a:pt x="1459" y="152"/>
                  </a:lnTo>
                  <a:lnTo>
                    <a:pt x="1460" y="155"/>
                  </a:lnTo>
                  <a:lnTo>
                    <a:pt x="1460" y="142"/>
                  </a:lnTo>
                  <a:lnTo>
                    <a:pt x="1460" y="133"/>
                  </a:lnTo>
                  <a:lnTo>
                    <a:pt x="1461" y="135"/>
                  </a:lnTo>
                  <a:lnTo>
                    <a:pt x="1461" y="137"/>
                  </a:lnTo>
                  <a:lnTo>
                    <a:pt x="1462" y="127"/>
                  </a:lnTo>
                  <a:lnTo>
                    <a:pt x="1462" y="130"/>
                  </a:lnTo>
                  <a:lnTo>
                    <a:pt x="1462" y="117"/>
                  </a:lnTo>
                  <a:lnTo>
                    <a:pt x="1463" y="175"/>
                  </a:lnTo>
                  <a:lnTo>
                    <a:pt x="1463" y="197"/>
                  </a:lnTo>
                  <a:lnTo>
                    <a:pt x="1464" y="192"/>
                  </a:lnTo>
                  <a:lnTo>
                    <a:pt x="1464" y="125"/>
                  </a:lnTo>
                  <a:lnTo>
                    <a:pt x="1465" y="164"/>
                  </a:lnTo>
                  <a:lnTo>
                    <a:pt x="1465" y="203"/>
                  </a:lnTo>
                  <a:lnTo>
                    <a:pt x="1465" y="197"/>
                  </a:lnTo>
                  <a:lnTo>
                    <a:pt x="1466" y="135"/>
                  </a:lnTo>
                  <a:lnTo>
                    <a:pt x="1466" y="117"/>
                  </a:lnTo>
                  <a:lnTo>
                    <a:pt x="1466" y="79"/>
                  </a:lnTo>
                  <a:lnTo>
                    <a:pt x="1467" y="71"/>
                  </a:lnTo>
                  <a:lnTo>
                    <a:pt x="1467" y="85"/>
                  </a:lnTo>
                  <a:lnTo>
                    <a:pt x="1468" y="117"/>
                  </a:lnTo>
                  <a:lnTo>
                    <a:pt x="1468" y="111"/>
                  </a:lnTo>
                  <a:lnTo>
                    <a:pt x="1468" y="114"/>
                  </a:lnTo>
                  <a:lnTo>
                    <a:pt x="1469" y="119"/>
                  </a:lnTo>
                  <a:lnTo>
                    <a:pt x="1469" y="116"/>
                  </a:lnTo>
                  <a:lnTo>
                    <a:pt x="1470" y="109"/>
                  </a:lnTo>
                  <a:lnTo>
                    <a:pt x="1470" y="51"/>
                  </a:lnTo>
                  <a:lnTo>
                    <a:pt x="1470" y="21"/>
                  </a:lnTo>
                  <a:lnTo>
                    <a:pt x="1471" y="9"/>
                  </a:lnTo>
                  <a:lnTo>
                    <a:pt x="1471" y="7"/>
                  </a:lnTo>
                  <a:lnTo>
                    <a:pt x="1472" y="11"/>
                  </a:lnTo>
                  <a:lnTo>
                    <a:pt x="1472" y="20"/>
                  </a:lnTo>
                  <a:lnTo>
                    <a:pt x="1472" y="59"/>
                  </a:lnTo>
                  <a:lnTo>
                    <a:pt x="1473" y="102"/>
                  </a:lnTo>
                  <a:lnTo>
                    <a:pt x="1473" y="128"/>
                  </a:lnTo>
                  <a:lnTo>
                    <a:pt x="1474" y="122"/>
                  </a:lnTo>
                  <a:lnTo>
                    <a:pt x="1474" y="132"/>
                  </a:lnTo>
                  <a:lnTo>
                    <a:pt x="1475" y="127"/>
                  </a:lnTo>
                  <a:lnTo>
                    <a:pt x="1475" y="125"/>
                  </a:lnTo>
                  <a:lnTo>
                    <a:pt x="1475" y="133"/>
                  </a:lnTo>
                  <a:lnTo>
                    <a:pt x="1476" y="151"/>
                  </a:lnTo>
                  <a:lnTo>
                    <a:pt x="1476" y="141"/>
                  </a:lnTo>
                  <a:lnTo>
                    <a:pt x="1477" y="133"/>
                  </a:lnTo>
                  <a:lnTo>
                    <a:pt x="1477" y="121"/>
                  </a:lnTo>
                  <a:lnTo>
                    <a:pt x="1477" y="117"/>
                  </a:lnTo>
                  <a:lnTo>
                    <a:pt x="1478" y="95"/>
                  </a:lnTo>
                  <a:lnTo>
                    <a:pt x="1478" y="105"/>
                  </a:lnTo>
                  <a:lnTo>
                    <a:pt x="1479" y="142"/>
                  </a:lnTo>
                  <a:lnTo>
                    <a:pt x="1479" y="145"/>
                  </a:lnTo>
                  <a:lnTo>
                    <a:pt x="1479" y="137"/>
                  </a:lnTo>
                  <a:lnTo>
                    <a:pt x="1480" y="111"/>
                  </a:lnTo>
                  <a:lnTo>
                    <a:pt x="1480" y="96"/>
                  </a:lnTo>
                  <a:lnTo>
                    <a:pt x="1480" y="92"/>
                  </a:lnTo>
                  <a:lnTo>
                    <a:pt x="1481" y="89"/>
                  </a:lnTo>
                  <a:lnTo>
                    <a:pt x="1481" y="112"/>
                  </a:lnTo>
                  <a:lnTo>
                    <a:pt x="1482" y="153"/>
                  </a:lnTo>
                  <a:lnTo>
                    <a:pt x="1482" y="149"/>
                  </a:lnTo>
                  <a:lnTo>
                    <a:pt x="1482" y="141"/>
                  </a:lnTo>
                  <a:lnTo>
                    <a:pt x="1483" y="123"/>
                  </a:lnTo>
                  <a:lnTo>
                    <a:pt x="1483" y="103"/>
                  </a:lnTo>
                  <a:lnTo>
                    <a:pt x="1484" y="120"/>
                  </a:lnTo>
                  <a:lnTo>
                    <a:pt x="1484" y="127"/>
                  </a:lnTo>
                  <a:lnTo>
                    <a:pt x="1484" y="125"/>
                  </a:lnTo>
                  <a:lnTo>
                    <a:pt x="1485" y="154"/>
                  </a:lnTo>
                  <a:lnTo>
                    <a:pt x="1485" y="139"/>
                  </a:lnTo>
                  <a:lnTo>
                    <a:pt x="1486" y="119"/>
                  </a:lnTo>
                  <a:lnTo>
                    <a:pt x="1486" y="124"/>
                  </a:lnTo>
                  <a:lnTo>
                    <a:pt x="1487" y="154"/>
                  </a:lnTo>
                  <a:lnTo>
                    <a:pt x="1487" y="139"/>
                  </a:lnTo>
                  <a:lnTo>
                    <a:pt x="1487" y="119"/>
                  </a:lnTo>
                  <a:lnTo>
                    <a:pt x="1488" y="99"/>
                  </a:lnTo>
                  <a:lnTo>
                    <a:pt x="1488" y="102"/>
                  </a:lnTo>
                  <a:lnTo>
                    <a:pt x="1489" y="106"/>
                  </a:lnTo>
                  <a:lnTo>
                    <a:pt x="1489" y="100"/>
                  </a:lnTo>
                  <a:lnTo>
                    <a:pt x="1489" y="106"/>
                  </a:lnTo>
                  <a:lnTo>
                    <a:pt x="1490" y="126"/>
                  </a:lnTo>
                  <a:lnTo>
                    <a:pt x="1490" y="132"/>
                  </a:lnTo>
                  <a:lnTo>
                    <a:pt x="1491" y="137"/>
                  </a:lnTo>
                  <a:lnTo>
                    <a:pt x="1491" y="138"/>
                  </a:lnTo>
                  <a:lnTo>
                    <a:pt x="1491" y="129"/>
                  </a:lnTo>
                  <a:lnTo>
                    <a:pt x="1492" y="139"/>
                  </a:lnTo>
                  <a:lnTo>
                    <a:pt x="1492" y="150"/>
                  </a:lnTo>
                  <a:lnTo>
                    <a:pt x="1493" y="137"/>
                  </a:lnTo>
                  <a:lnTo>
                    <a:pt x="1493" y="128"/>
                  </a:lnTo>
                  <a:lnTo>
                    <a:pt x="1493" y="113"/>
                  </a:lnTo>
                  <a:lnTo>
                    <a:pt x="1494" y="128"/>
                  </a:lnTo>
                  <a:lnTo>
                    <a:pt x="1494" y="101"/>
                  </a:lnTo>
                  <a:lnTo>
                    <a:pt x="1495" y="125"/>
                  </a:lnTo>
                  <a:lnTo>
                    <a:pt x="1495" y="138"/>
                  </a:lnTo>
                  <a:lnTo>
                    <a:pt x="1495" y="137"/>
                  </a:lnTo>
                  <a:lnTo>
                    <a:pt x="1496" y="122"/>
                  </a:lnTo>
                  <a:lnTo>
                    <a:pt x="1496" y="105"/>
                  </a:lnTo>
                  <a:lnTo>
                    <a:pt x="1496" y="98"/>
                  </a:lnTo>
                  <a:lnTo>
                    <a:pt x="1497" y="102"/>
                  </a:lnTo>
                  <a:lnTo>
                    <a:pt x="1497" y="101"/>
                  </a:lnTo>
                  <a:lnTo>
                    <a:pt x="1498" y="143"/>
                  </a:lnTo>
                  <a:lnTo>
                    <a:pt x="1498" y="152"/>
                  </a:lnTo>
                  <a:lnTo>
                    <a:pt x="1499" y="146"/>
                  </a:lnTo>
                  <a:lnTo>
                    <a:pt x="1499" y="137"/>
                  </a:lnTo>
                  <a:lnTo>
                    <a:pt x="1499" y="110"/>
                  </a:lnTo>
                  <a:lnTo>
                    <a:pt x="1500" y="99"/>
                  </a:lnTo>
                  <a:lnTo>
                    <a:pt x="1500" y="116"/>
                  </a:lnTo>
                  <a:lnTo>
                    <a:pt x="1501" y="127"/>
                  </a:lnTo>
                  <a:lnTo>
                    <a:pt x="1501" y="127"/>
                  </a:lnTo>
                  <a:lnTo>
                    <a:pt x="1501" y="161"/>
                  </a:lnTo>
                  <a:lnTo>
                    <a:pt x="1502" y="139"/>
                  </a:lnTo>
                  <a:lnTo>
                    <a:pt x="1502" y="130"/>
                  </a:lnTo>
                  <a:lnTo>
                    <a:pt x="1503" y="120"/>
                  </a:lnTo>
                  <a:lnTo>
                    <a:pt x="1503" y="158"/>
                  </a:lnTo>
                  <a:lnTo>
                    <a:pt x="1503" y="146"/>
                  </a:lnTo>
                  <a:lnTo>
                    <a:pt x="1504" y="130"/>
                  </a:lnTo>
                  <a:lnTo>
                    <a:pt x="1504" y="118"/>
                  </a:lnTo>
                  <a:lnTo>
                    <a:pt x="1505" y="94"/>
                  </a:lnTo>
                  <a:lnTo>
                    <a:pt x="1505" y="106"/>
                  </a:lnTo>
                  <a:lnTo>
                    <a:pt x="1505" y="102"/>
                  </a:lnTo>
                  <a:lnTo>
                    <a:pt x="1506" y="110"/>
                  </a:lnTo>
                  <a:lnTo>
                    <a:pt x="1506" y="109"/>
                  </a:lnTo>
                  <a:lnTo>
                    <a:pt x="1507" y="110"/>
                  </a:lnTo>
                  <a:lnTo>
                    <a:pt x="1507" y="125"/>
                  </a:lnTo>
                  <a:lnTo>
                    <a:pt x="1507" y="113"/>
                  </a:lnTo>
                  <a:lnTo>
                    <a:pt x="1508" y="104"/>
                  </a:lnTo>
                  <a:lnTo>
                    <a:pt x="1508" y="110"/>
                  </a:lnTo>
                  <a:lnTo>
                    <a:pt x="1509" y="92"/>
                  </a:lnTo>
                  <a:lnTo>
                    <a:pt x="1509" y="155"/>
                  </a:lnTo>
                  <a:lnTo>
                    <a:pt x="1509" y="153"/>
                  </a:lnTo>
                  <a:lnTo>
                    <a:pt x="1510" y="125"/>
                  </a:lnTo>
                  <a:lnTo>
                    <a:pt x="1510" y="96"/>
                  </a:lnTo>
                  <a:lnTo>
                    <a:pt x="1511" y="144"/>
                  </a:lnTo>
                  <a:lnTo>
                    <a:pt x="1511" y="159"/>
                  </a:lnTo>
                  <a:lnTo>
                    <a:pt x="1511" y="137"/>
                  </a:lnTo>
                  <a:lnTo>
                    <a:pt x="1512" y="130"/>
                  </a:lnTo>
                  <a:lnTo>
                    <a:pt x="1512" y="107"/>
                  </a:lnTo>
                  <a:lnTo>
                    <a:pt x="1513" y="97"/>
                  </a:lnTo>
                  <a:lnTo>
                    <a:pt x="1513" y="149"/>
                  </a:lnTo>
                  <a:lnTo>
                    <a:pt x="1513" y="149"/>
                  </a:lnTo>
                  <a:lnTo>
                    <a:pt x="1514" y="140"/>
                  </a:lnTo>
                  <a:lnTo>
                    <a:pt x="1514" y="120"/>
                  </a:lnTo>
                  <a:lnTo>
                    <a:pt x="1515" y="101"/>
                  </a:lnTo>
                  <a:lnTo>
                    <a:pt x="1515" y="86"/>
                  </a:lnTo>
                  <a:lnTo>
                    <a:pt x="1515" y="87"/>
                  </a:lnTo>
                  <a:lnTo>
                    <a:pt x="1516" y="104"/>
                  </a:lnTo>
                  <a:lnTo>
                    <a:pt x="1516" y="132"/>
                  </a:lnTo>
                  <a:lnTo>
                    <a:pt x="1517" y="142"/>
                  </a:lnTo>
                  <a:lnTo>
                    <a:pt x="1517" y="134"/>
                  </a:lnTo>
                  <a:lnTo>
                    <a:pt x="1517" y="118"/>
                  </a:lnTo>
                  <a:lnTo>
                    <a:pt x="1518" y="100"/>
                  </a:lnTo>
                  <a:lnTo>
                    <a:pt x="1518" y="86"/>
                  </a:lnTo>
                  <a:lnTo>
                    <a:pt x="1519" y="115"/>
                  </a:lnTo>
                  <a:lnTo>
                    <a:pt x="1519" y="130"/>
                  </a:lnTo>
                  <a:lnTo>
                    <a:pt x="1519" y="163"/>
                  </a:lnTo>
                  <a:lnTo>
                    <a:pt x="1520" y="163"/>
                  </a:lnTo>
                  <a:lnTo>
                    <a:pt x="1520" y="164"/>
                  </a:lnTo>
                  <a:lnTo>
                    <a:pt x="1521" y="146"/>
                  </a:lnTo>
                  <a:lnTo>
                    <a:pt x="1521" y="128"/>
                  </a:lnTo>
                  <a:lnTo>
                    <a:pt x="1521" y="125"/>
                  </a:lnTo>
                  <a:lnTo>
                    <a:pt x="1522" y="124"/>
                  </a:lnTo>
                  <a:lnTo>
                    <a:pt x="1522" y="103"/>
                  </a:lnTo>
                  <a:lnTo>
                    <a:pt x="1523" y="99"/>
                  </a:lnTo>
                  <a:lnTo>
                    <a:pt x="1523" y="100"/>
                  </a:lnTo>
                  <a:lnTo>
                    <a:pt x="1523" y="127"/>
                  </a:lnTo>
                  <a:lnTo>
                    <a:pt x="1524" y="128"/>
                  </a:lnTo>
                  <a:lnTo>
                    <a:pt x="1524" y="108"/>
                  </a:lnTo>
                  <a:lnTo>
                    <a:pt x="1525" y="115"/>
                  </a:lnTo>
                  <a:lnTo>
                    <a:pt x="1525" y="99"/>
                  </a:lnTo>
                  <a:lnTo>
                    <a:pt x="1525" y="126"/>
                  </a:lnTo>
                  <a:lnTo>
                    <a:pt x="1526" y="161"/>
                  </a:lnTo>
                  <a:lnTo>
                    <a:pt x="1526" y="129"/>
                  </a:lnTo>
                  <a:lnTo>
                    <a:pt x="1527" y="103"/>
                  </a:lnTo>
                  <a:lnTo>
                    <a:pt x="1527" y="107"/>
                  </a:lnTo>
                  <a:lnTo>
                    <a:pt x="1527" y="159"/>
                  </a:lnTo>
                  <a:lnTo>
                    <a:pt x="1528" y="133"/>
                  </a:lnTo>
                  <a:lnTo>
                    <a:pt x="1528" y="117"/>
                  </a:lnTo>
                  <a:lnTo>
                    <a:pt x="1529" y="106"/>
                  </a:lnTo>
                  <a:lnTo>
                    <a:pt x="1529" y="101"/>
                  </a:lnTo>
                  <a:lnTo>
                    <a:pt x="1529" y="147"/>
                  </a:lnTo>
                  <a:lnTo>
                    <a:pt x="1530" y="149"/>
                  </a:lnTo>
                  <a:lnTo>
                    <a:pt x="1530" y="141"/>
                  </a:lnTo>
                  <a:lnTo>
                    <a:pt x="1531" y="124"/>
                  </a:lnTo>
                  <a:lnTo>
                    <a:pt x="1531" y="100"/>
                  </a:lnTo>
                  <a:lnTo>
                    <a:pt x="1531" y="85"/>
                  </a:lnTo>
                  <a:lnTo>
                    <a:pt x="1532" y="87"/>
                  </a:lnTo>
                  <a:lnTo>
                    <a:pt x="1532" y="108"/>
                  </a:lnTo>
                  <a:lnTo>
                    <a:pt x="1533" y="128"/>
                  </a:lnTo>
                  <a:lnTo>
                    <a:pt x="1533" y="141"/>
                  </a:lnTo>
                  <a:lnTo>
                    <a:pt x="1533" y="136"/>
                  </a:lnTo>
                  <a:lnTo>
                    <a:pt x="1534" y="121"/>
                  </a:lnTo>
                  <a:lnTo>
                    <a:pt x="1534" y="100"/>
                  </a:lnTo>
                  <a:lnTo>
                    <a:pt x="1535" y="85"/>
                  </a:lnTo>
                  <a:lnTo>
                    <a:pt x="1535" y="108"/>
                  </a:lnTo>
                  <a:lnTo>
                    <a:pt x="1535" y="130"/>
                  </a:lnTo>
                  <a:lnTo>
                    <a:pt x="1536" y="158"/>
                  </a:lnTo>
                  <a:lnTo>
                    <a:pt x="1536" y="156"/>
                  </a:lnTo>
                  <a:lnTo>
                    <a:pt x="1537" y="166"/>
                  </a:lnTo>
                  <a:lnTo>
                    <a:pt x="1537" y="140"/>
                  </a:lnTo>
                  <a:lnTo>
                    <a:pt x="1538" y="122"/>
                  </a:lnTo>
                  <a:lnTo>
                    <a:pt x="1538" y="130"/>
                  </a:lnTo>
                  <a:lnTo>
                    <a:pt x="1538" y="132"/>
                  </a:lnTo>
                  <a:lnTo>
                    <a:pt x="1539" y="122"/>
                  </a:lnTo>
                  <a:lnTo>
                    <a:pt x="1539" y="108"/>
                  </a:lnTo>
                  <a:lnTo>
                    <a:pt x="1539" y="97"/>
                  </a:lnTo>
                  <a:lnTo>
                    <a:pt x="1540" y="92"/>
                  </a:lnTo>
                  <a:lnTo>
                    <a:pt x="1540" y="101"/>
                  </a:lnTo>
                  <a:lnTo>
                    <a:pt x="1541" y="122"/>
                  </a:lnTo>
                  <a:lnTo>
                    <a:pt x="1541" y="158"/>
                  </a:lnTo>
                  <a:lnTo>
                    <a:pt x="1541" y="178"/>
                  </a:lnTo>
                  <a:lnTo>
                    <a:pt x="1542" y="193"/>
                  </a:lnTo>
                  <a:lnTo>
                    <a:pt x="1542" y="194"/>
                  </a:lnTo>
                  <a:lnTo>
                    <a:pt x="1543" y="200"/>
                  </a:lnTo>
                  <a:lnTo>
                    <a:pt x="1543" y="211"/>
                  </a:lnTo>
                  <a:lnTo>
                    <a:pt x="1543" y="213"/>
                  </a:lnTo>
                  <a:lnTo>
                    <a:pt x="1544" y="213"/>
                  </a:lnTo>
                  <a:lnTo>
                    <a:pt x="1544" y="216"/>
                  </a:lnTo>
                  <a:lnTo>
                    <a:pt x="1545" y="214"/>
                  </a:lnTo>
                  <a:lnTo>
                    <a:pt x="1545" y="196"/>
                  </a:lnTo>
                  <a:lnTo>
                    <a:pt x="1545" y="208"/>
                  </a:lnTo>
                  <a:lnTo>
                    <a:pt x="1546" y="197"/>
                  </a:lnTo>
                  <a:lnTo>
                    <a:pt x="1546" y="190"/>
                  </a:lnTo>
                  <a:lnTo>
                    <a:pt x="1547" y="140"/>
                  </a:lnTo>
                  <a:lnTo>
                    <a:pt x="1547" y="133"/>
                  </a:lnTo>
                  <a:lnTo>
                    <a:pt x="1547" y="134"/>
                  </a:lnTo>
                  <a:lnTo>
                    <a:pt x="1548" y="134"/>
                  </a:lnTo>
                  <a:lnTo>
                    <a:pt x="1548" y="136"/>
                  </a:lnTo>
                  <a:lnTo>
                    <a:pt x="1549" y="133"/>
                  </a:lnTo>
                  <a:lnTo>
                    <a:pt x="1549" y="137"/>
                  </a:lnTo>
                  <a:lnTo>
                    <a:pt x="1550" y="122"/>
                  </a:lnTo>
                  <a:lnTo>
                    <a:pt x="1550" y="130"/>
                  </a:lnTo>
                  <a:lnTo>
                    <a:pt x="1550" y="129"/>
                  </a:lnTo>
                  <a:lnTo>
                    <a:pt x="1551" y="131"/>
                  </a:lnTo>
                  <a:lnTo>
                    <a:pt x="1551" y="125"/>
                  </a:lnTo>
                  <a:lnTo>
                    <a:pt x="1552" y="119"/>
                  </a:lnTo>
                  <a:lnTo>
                    <a:pt x="1552" y="123"/>
                  </a:lnTo>
                  <a:lnTo>
                    <a:pt x="1552" y="127"/>
                  </a:lnTo>
                  <a:lnTo>
                    <a:pt x="1553" y="115"/>
                  </a:lnTo>
                  <a:lnTo>
                    <a:pt x="1553" y="124"/>
                  </a:lnTo>
                  <a:lnTo>
                    <a:pt x="1553" y="137"/>
                  </a:lnTo>
                  <a:lnTo>
                    <a:pt x="1554" y="137"/>
                  </a:lnTo>
                  <a:lnTo>
                    <a:pt x="1554" y="144"/>
                  </a:lnTo>
                  <a:lnTo>
                    <a:pt x="1555" y="128"/>
                  </a:lnTo>
                  <a:lnTo>
                    <a:pt x="1555" y="135"/>
                  </a:lnTo>
                  <a:lnTo>
                    <a:pt x="1555" y="163"/>
                  </a:lnTo>
                  <a:lnTo>
                    <a:pt x="1556" y="160"/>
                  </a:lnTo>
                  <a:lnTo>
                    <a:pt x="1556" y="168"/>
                  </a:lnTo>
                  <a:lnTo>
                    <a:pt x="1557" y="146"/>
                  </a:lnTo>
                  <a:lnTo>
                    <a:pt x="1557" y="146"/>
                  </a:lnTo>
                  <a:lnTo>
                    <a:pt x="1557" y="141"/>
                  </a:lnTo>
                  <a:lnTo>
                    <a:pt x="1558" y="140"/>
                  </a:lnTo>
                  <a:lnTo>
                    <a:pt x="1558" y="131"/>
                  </a:lnTo>
                  <a:lnTo>
                    <a:pt x="1559" y="134"/>
                  </a:lnTo>
                  <a:lnTo>
                    <a:pt x="1559" y="138"/>
                  </a:lnTo>
                  <a:lnTo>
                    <a:pt x="1559" y="139"/>
                  </a:lnTo>
                  <a:lnTo>
                    <a:pt x="1560" y="160"/>
                  </a:lnTo>
                  <a:lnTo>
                    <a:pt x="1560" y="179"/>
                  </a:lnTo>
                  <a:lnTo>
                    <a:pt x="1561" y="180"/>
                  </a:lnTo>
                  <a:lnTo>
                    <a:pt x="1561" y="167"/>
                  </a:lnTo>
                  <a:lnTo>
                    <a:pt x="1562" y="169"/>
                  </a:lnTo>
                  <a:lnTo>
                    <a:pt x="1562" y="149"/>
                  </a:lnTo>
                  <a:lnTo>
                    <a:pt x="1562" y="140"/>
                  </a:lnTo>
                  <a:lnTo>
                    <a:pt x="1563" y="139"/>
                  </a:lnTo>
                  <a:lnTo>
                    <a:pt x="1563" y="152"/>
                  </a:lnTo>
                  <a:lnTo>
                    <a:pt x="1564" y="150"/>
                  </a:lnTo>
                  <a:lnTo>
                    <a:pt x="1564" y="141"/>
                  </a:lnTo>
                  <a:lnTo>
                    <a:pt x="1564" y="150"/>
                  </a:lnTo>
                  <a:lnTo>
                    <a:pt x="1565" y="150"/>
                  </a:lnTo>
                  <a:lnTo>
                    <a:pt x="1565" y="149"/>
                  </a:lnTo>
                  <a:lnTo>
                    <a:pt x="1566" y="159"/>
                  </a:lnTo>
                  <a:lnTo>
                    <a:pt x="1566" y="161"/>
                  </a:lnTo>
                  <a:lnTo>
                    <a:pt x="1566" y="171"/>
                  </a:lnTo>
                  <a:lnTo>
                    <a:pt x="1567" y="173"/>
                  </a:lnTo>
                  <a:lnTo>
                    <a:pt x="1567" y="183"/>
                  </a:lnTo>
                  <a:lnTo>
                    <a:pt x="1568" y="179"/>
                  </a:lnTo>
                  <a:lnTo>
                    <a:pt x="1568" y="136"/>
                  </a:lnTo>
                  <a:lnTo>
                    <a:pt x="1568" y="124"/>
                  </a:lnTo>
                  <a:lnTo>
                    <a:pt x="1569" y="132"/>
                  </a:lnTo>
                  <a:lnTo>
                    <a:pt x="1569" y="126"/>
                  </a:lnTo>
                  <a:lnTo>
                    <a:pt x="1569" y="118"/>
                  </a:lnTo>
                  <a:lnTo>
                    <a:pt x="1570" y="129"/>
                  </a:lnTo>
                  <a:lnTo>
                    <a:pt x="1570" y="133"/>
                  </a:lnTo>
                  <a:lnTo>
                    <a:pt x="1571" y="124"/>
                  </a:lnTo>
                  <a:lnTo>
                    <a:pt x="1571" y="132"/>
                  </a:lnTo>
                  <a:lnTo>
                    <a:pt x="1572" y="124"/>
                  </a:lnTo>
                  <a:lnTo>
                    <a:pt x="1572" y="123"/>
                  </a:lnTo>
                  <a:lnTo>
                    <a:pt x="1572" y="127"/>
                  </a:lnTo>
                  <a:lnTo>
                    <a:pt x="1573" y="132"/>
                  </a:lnTo>
                  <a:lnTo>
                    <a:pt x="1573" y="131"/>
                  </a:lnTo>
                  <a:lnTo>
                    <a:pt x="1574" y="131"/>
                  </a:lnTo>
                  <a:lnTo>
                    <a:pt x="1574" y="109"/>
                  </a:lnTo>
                  <a:lnTo>
                    <a:pt x="1574" y="116"/>
                  </a:lnTo>
                  <a:lnTo>
                    <a:pt x="1575" y="172"/>
                  </a:lnTo>
                  <a:lnTo>
                    <a:pt x="1575" y="212"/>
                  </a:lnTo>
                  <a:lnTo>
                    <a:pt x="1576" y="216"/>
                  </a:lnTo>
                  <a:lnTo>
                    <a:pt x="1576" y="161"/>
                  </a:lnTo>
                  <a:lnTo>
                    <a:pt x="1576" y="190"/>
                  </a:lnTo>
                  <a:lnTo>
                    <a:pt x="1577" y="220"/>
                  </a:lnTo>
                  <a:lnTo>
                    <a:pt x="1577" y="218"/>
                  </a:lnTo>
                  <a:lnTo>
                    <a:pt x="1578" y="221"/>
                  </a:lnTo>
                  <a:lnTo>
                    <a:pt x="1578" y="182"/>
                  </a:lnTo>
                  <a:lnTo>
                    <a:pt x="1578" y="199"/>
                  </a:lnTo>
                  <a:lnTo>
                    <a:pt x="1579" y="192"/>
                  </a:lnTo>
                  <a:lnTo>
                    <a:pt x="1579" y="197"/>
                  </a:lnTo>
                  <a:lnTo>
                    <a:pt x="1580" y="185"/>
                  </a:lnTo>
                  <a:lnTo>
                    <a:pt x="1580" y="197"/>
                  </a:lnTo>
                  <a:lnTo>
                    <a:pt x="1580" y="182"/>
                  </a:lnTo>
                  <a:lnTo>
                    <a:pt x="1581" y="208"/>
                  </a:lnTo>
                  <a:lnTo>
                    <a:pt x="1581" y="222"/>
                  </a:lnTo>
                  <a:lnTo>
                    <a:pt x="1582" y="236"/>
                  </a:lnTo>
                  <a:lnTo>
                    <a:pt x="1582" y="249"/>
                  </a:lnTo>
                  <a:lnTo>
                    <a:pt x="1582" y="187"/>
                  </a:lnTo>
                  <a:lnTo>
                    <a:pt x="1583" y="170"/>
                  </a:lnTo>
                  <a:lnTo>
                    <a:pt x="1583" y="173"/>
                  </a:lnTo>
                  <a:lnTo>
                    <a:pt x="1584" y="162"/>
                  </a:lnTo>
                  <a:lnTo>
                    <a:pt x="1584" y="158"/>
                  </a:lnTo>
                  <a:lnTo>
                    <a:pt x="1584" y="166"/>
                  </a:lnTo>
                  <a:lnTo>
                    <a:pt x="1585" y="160"/>
                  </a:lnTo>
                  <a:lnTo>
                    <a:pt x="1585" y="188"/>
                  </a:lnTo>
                  <a:lnTo>
                    <a:pt x="1586" y="165"/>
                  </a:lnTo>
                  <a:lnTo>
                    <a:pt x="1586" y="177"/>
                  </a:lnTo>
                  <a:lnTo>
                    <a:pt x="1586" y="172"/>
                  </a:lnTo>
                  <a:lnTo>
                    <a:pt x="1587" y="178"/>
                  </a:lnTo>
                  <a:lnTo>
                    <a:pt x="1587" y="165"/>
                  </a:lnTo>
                  <a:lnTo>
                    <a:pt x="1588" y="168"/>
                  </a:lnTo>
                  <a:lnTo>
                    <a:pt x="1588" y="157"/>
                  </a:lnTo>
                  <a:lnTo>
                    <a:pt x="1588" y="181"/>
                  </a:lnTo>
                  <a:lnTo>
                    <a:pt x="1589" y="164"/>
                  </a:lnTo>
                  <a:lnTo>
                    <a:pt x="1589" y="187"/>
                  </a:lnTo>
                  <a:lnTo>
                    <a:pt x="1590" y="183"/>
                  </a:lnTo>
                  <a:lnTo>
                    <a:pt x="1590" y="186"/>
                  </a:lnTo>
                  <a:lnTo>
                    <a:pt x="1590" y="175"/>
                  </a:lnTo>
                  <a:lnTo>
                    <a:pt x="1591" y="158"/>
                  </a:lnTo>
                  <a:lnTo>
                    <a:pt x="1591" y="155"/>
                  </a:lnTo>
                  <a:lnTo>
                    <a:pt x="1592" y="153"/>
                  </a:lnTo>
                  <a:lnTo>
                    <a:pt x="1592" y="158"/>
                  </a:lnTo>
                  <a:lnTo>
                    <a:pt x="1592" y="156"/>
                  </a:lnTo>
                  <a:lnTo>
                    <a:pt x="1593" y="159"/>
                  </a:lnTo>
                  <a:lnTo>
                    <a:pt x="1593" y="141"/>
                  </a:lnTo>
                  <a:lnTo>
                    <a:pt x="1594" y="138"/>
                  </a:lnTo>
                  <a:lnTo>
                    <a:pt x="1594" y="139"/>
                  </a:lnTo>
                  <a:lnTo>
                    <a:pt x="1594" y="147"/>
                  </a:lnTo>
                  <a:lnTo>
                    <a:pt x="1595" y="140"/>
                  </a:lnTo>
                  <a:lnTo>
                    <a:pt x="1595" y="152"/>
                  </a:lnTo>
                  <a:lnTo>
                    <a:pt x="1596" y="154"/>
                  </a:lnTo>
                  <a:lnTo>
                    <a:pt x="1596" y="148"/>
                  </a:lnTo>
                  <a:lnTo>
                    <a:pt x="1596" y="147"/>
                  </a:lnTo>
                  <a:lnTo>
                    <a:pt x="1597" y="139"/>
                  </a:lnTo>
                  <a:lnTo>
                    <a:pt x="1597" y="136"/>
                  </a:lnTo>
                  <a:lnTo>
                    <a:pt x="1598" y="132"/>
                  </a:lnTo>
                  <a:lnTo>
                    <a:pt x="1598" y="132"/>
                  </a:lnTo>
                  <a:lnTo>
                    <a:pt x="1598" y="128"/>
                  </a:lnTo>
                  <a:lnTo>
                    <a:pt x="1599" y="135"/>
                  </a:lnTo>
                  <a:lnTo>
                    <a:pt x="1599" y="145"/>
                  </a:lnTo>
                  <a:lnTo>
                    <a:pt x="1600" y="141"/>
                  </a:lnTo>
                  <a:lnTo>
                    <a:pt x="1600" y="123"/>
                  </a:lnTo>
                  <a:lnTo>
                    <a:pt x="1600" y="126"/>
                  </a:lnTo>
                  <a:lnTo>
                    <a:pt x="1601" y="138"/>
                  </a:lnTo>
                  <a:lnTo>
                    <a:pt x="1601" y="135"/>
                  </a:lnTo>
                  <a:lnTo>
                    <a:pt x="1602" y="152"/>
                  </a:lnTo>
                  <a:lnTo>
                    <a:pt x="1602" y="163"/>
                  </a:lnTo>
                  <a:lnTo>
                    <a:pt x="1602" y="138"/>
                  </a:lnTo>
                  <a:lnTo>
                    <a:pt x="1603" y="125"/>
                  </a:lnTo>
                  <a:lnTo>
                    <a:pt x="1603" y="117"/>
                  </a:lnTo>
                  <a:lnTo>
                    <a:pt x="1604" y="104"/>
                  </a:lnTo>
                  <a:lnTo>
                    <a:pt x="1604" y="130"/>
                  </a:lnTo>
                  <a:lnTo>
                    <a:pt x="1604" y="177"/>
                  </a:lnTo>
                  <a:lnTo>
                    <a:pt x="1605" y="170"/>
                  </a:lnTo>
                  <a:lnTo>
                    <a:pt x="1605" y="169"/>
                  </a:lnTo>
                  <a:lnTo>
                    <a:pt x="1606" y="185"/>
                  </a:lnTo>
                  <a:lnTo>
                    <a:pt x="1606" y="177"/>
                  </a:lnTo>
                  <a:lnTo>
                    <a:pt x="1606" y="184"/>
                  </a:lnTo>
                  <a:lnTo>
                    <a:pt x="1607" y="179"/>
                  </a:lnTo>
                  <a:lnTo>
                    <a:pt x="1607" y="194"/>
                  </a:lnTo>
                  <a:lnTo>
                    <a:pt x="1608" y="188"/>
                  </a:lnTo>
                  <a:lnTo>
                    <a:pt x="1608" y="182"/>
                  </a:lnTo>
                  <a:lnTo>
                    <a:pt x="1608" y="180"/>
                  </a:lnTo>
                  <a:lnTo>
                    <a:pt x="1609" y="193"/>
                  </a:lnTo>
                  <a:lnTo>
                    <a:pt x="1609" y="180"/>
                  </a:lnTo>
                  <a:lnTo>
                    <a:pt x="1610" y="188"/>
                  </a:lnTo>
                  <a:lnTo>
                    <a:pt x="1610" y="178"/>
                  </a:lnTo>
                  <a:lnTo>
                    <a:pt x="1610" y="169"/>
                  </a:lnTo>
                  <a:lnTo>
                    <a:pt x="1611" y="168"/>
                  </a:lnTo>
                  <a:lnTo>
                    <a:pt x="1611" y="182"/>
                  </a:lnTo>
                  <a:lnTo>
                    <a:pt x="1612" y="185"/>
                  </a:lnTo>
                  <a:lnTo>
                    <a:pt x="1612" y="170"/>
                  </a:lnTo>
                  <a:lnTo>
                    <a:pt x="1612" y="175"/>
                  </a:lnTo>
                  <a:lnTo>
                    <a:pt x="1613" y="179"/>
                  </a:lnTo>
                  <a:lnTo>
                    <a:pt x="1613" y="183"/>
                  </a:lnTo>
                  <a:lnTo>
                    <a:pt x="1614" y="183"/>
                  </a:lnTo>
                  <a:lnTo>
                    <a:pt x="1614" y="187"/>
                  </a:lnTo>
                  <a:lnTo>
                    <a:pt x="1614" y="183"/>
                  </a:lnTo>
                  <a:lnTo>
                    <a:pt x="1615" y="178"/>
                  </a:lnTo>
                  <a:lnTo>
                    <a:pt x="1615" y="181"/>
                  </a:lnTo>
                  <a:lnTo>
                    <a:pt x="1616" y="195"/>
                  </a:lnTo>
                  <a:lnTo>
                    <a:pt x="1616" y="193"/>
                  </a:lnTo>
                  <a:lnTo>
                    <a:pt x="1616" y="183"/>
                  </a:lnTo>
                  <a:lnTo>
                    <a:pt x="1617" y="202"/>
                  </a:lnTo>
                  <a:lnTo>
                    <a:pt x="1617" y="199"/>
                  </a:lnTo>
                  <a:lnTo>
                    <a:pt x="1618" y="195"/>
                  </a:lnTo>
                  <a:lnTo>
                    <a:pt x="1618" y="187"/>
                  </a:lnTo>
                  <a:lnTo>
                    <a:pt x="1618" y="183"/>
                  </a:lnTo>
                  <a:lnTo>
                    <a:pt x="1619" y="185"/>
                  </a:lnTo>
                  <a:lnTo>
                    <a:pt x="1619" y="192"/>
                  </a:lnTo>
                  <a:lnTo>
                    <a:pt x="1620" y="192"/>
                  </a:lnTo>
                  <a:lnTo>
                    <a:pt x="1620" y="185"/>
                  </a:lnTo>
                  <a:lnTo>
                    <a:pt x="1620" y="202"/>
                  </a:lnTo>
                  <a:lnTo>
                    <a:pt x="1621" y="237"/>
                  </a:lnTo>
                  <a:lnTo>
                    <a:pt x="1621" y="251"/>
                  </a:lnTo>
                  <a:lnTo>
                    <a:pt x="1622" y="258"/>
                  </a:lnTo>
                  <a:lnTo>
                    <a:pt x="1622" y="251"/>
                  </a:lnTo>
                  <a:lnTo>
                    <a:pt x="1623" y="251"/>
                  </a:lnTo>
                  <a:lnTo>
                    <a:pt x="1623" y="261"/>
                  </a:lnTo>
                  <a:lnTo>
                    <a:pt x="1623" y="242"/>
                  </a:lnTo>
                  <a:lnTo>
                    <a:pt x="1624" y="251"/>
                  </a:lnTo>
                  <a:lnTo>
                    <a:pt x="1624" y="173"/>
                  </a:lnTo>
                  <a:lnTo>
                    <a:pt x="1625" y="152"/>
                  </a:lnTo>
                  <a:lnTo>
                    <a:pt x="1625" y="142"/>
                  </a:lnTo>
                  <a:lnTo>
                    <a:pt x="1625" y="150"/>
                  </a:lnTo>
                  <a:lnTo>
                    <a:pt x="1626" y="138"/>
                  </a:lnTo>
                  <a:lnTo>
                    <a:pt x="1626" y="140"/>
                  </a:lnTo>
                  <a:lnTo>
                    <a:pt x="1626" y="144"/>
                  </a:lnTo>
                  <a:lnTo>
                    <a:pt x="1627" y="146"/>
                  </a:lnTo>
                  <a:lnTo>
                    <a:pt x="1627" y="140"/>
                  </a:lnTo>
                  <a:lnTo>
                    <a:pt x="1628" y="173"/>
                  </a:lnTo>
                  <a:lnTo>
                    <a:pt x="1628" y="185"/>
                  </a:lnTo>
                  <a:lnTo>
                    <a:pt x="1628" y="170"/>
                  </a:lnTo>
                  <a:lnTo>
                    <a:pt x="1629" y="156"/>
                  </a:lnTo>
                  <a:lnTo>
                    <a:pt x="1629" y="159"/>
                  </a:lnTo>
                  <a:lnTo>
                    <a:pt x="1630" y="184"/>
                  </a:lnTo>
                  <a:lnTo>
                    <a:pt x="1630" y="173"/>
                  </a:lnTo>
                  <a:lnTo>
                    <a:pt x="1630" y="153"/>
                  </a:lnTo>
                  <a:lnTo>
                    <a:pt x="1631" y="157"/>
                  </a:lnTo>
                  <a:lnTo>
                    <a:pt x="1631" y="191"/>
                  </a:lnTo>
                  <a:lnTo>
                    <a:pt x="1632" y="195"/>
                  </a:lnTo>
                  <a:lnTo>
                    <a:pt x="1632" y="165"/>
                  </a:lnTo>
                  <a:lnTo>
                    <a:pt x="1632" y="155"/>
                  </a:lnTo>
                  <a:lnTo>
                    <a:pt x="1633" y="181"/>
                  </a:lnTo>
                  <a:lnTo>
                    <a:pt x="1633" y="178"/>
                  </a:lnTo>
                  <a:lnTo>
                    <a:pt x="1634" y="180"/>
                  </a:lnTo>
                  <a:lnTo>
                    <a:pt x="1634" y="161"/>
                  </a:lnTo>
                  <a:lnTo>
                    <a:pt x="1635" y="174"/>
                  </a:lnTo>
                  <a:lnTo>
                    <a:pt x="1635" y="168"/>
                  </a:lnTo>
                  <a:lnTo>
                    <a:pt x="1635" y="157"/>
                  </a:lnTo>
                  <a:lnTo>
                    <a:pt x="1636" y="156"/>
                  </a:lnTo>
                  <a:lnTo>
                    <a:pt x="1636" y="172"/>
                  </a:lnTo>
                  <a:lnTo>
                    <a:pt x="1637" y="167"/>
                  </a:lnTo>
                  <a:lnTo>
                    <a:pt x="1637" y="156"/>
                  </a:lnTo>
                  <a:lnTo>
                    <a:pt x="1637" y="154"/>
                  </a:lnTo>
                  <a:lnTo>
                    <a:pt x="1638" y="178"/>
                  </a:lnTo>
                  <a:lnTo>
                    <a:pt x="1638" y="176"/>
                  </a:lnTo>
                  <a:lnTo>
                    <a:pt x="1639" y="165"/>
                  </a:lnTo>
                  <a:lnTo>
                    <a:pt x="1639" y="162"/>
                  </a:lnTo>
                  <a:lnTo>
                    <a:pt x="1639" y="176"/>
                  </a:lnTo>
                  <a:lnTo>
                    <a:pt x="1640" y="170"/>
                  </a:lnTo>
                  <a:lnTo>
                    <a:pt x="1640" y="180"/>
                  </a:lnTo>
                  <a:lnTo>
                    <a:pt x="1640" y="167"/>
                  </a:lnTo>
                  <a:lnTo>
                    <a:pt x="1641" y="173"/>
                  </a:lnTo>
                  <a:lnTo>
                    <a:pt x="1641" y="179"/>
                  </a:lnTo>
                  <a:lnTo>
                    <a:pt x="1642" y="151"/>
                  </a:lnTo>
                  <a:lnTo>
                    <a:pt x="1642" y="132"/>
                  </a:lnTo>
                  <a:lnTo>
                    <a:pt x="1642" y="129"/>
                  </a:lnTo>
                  <a:lnTo>
                    <a:pt x="1643" y="135"/>
                  </a:lnTo>
                  <a:lnTo>
                    <a:pt x="1643" y="137"/>
                  </a:lnTo>
                  <a:lnTo>
                    <a:pt x="1644" y="136"/>
                  </a:lnTo>
                  <a:lnTo>
                    <a:pt x="1644" y="139"/>
                  </a:lnTo>
                  <a:lnTo>
                    <a:pt x="1644" y="152"/>
                  </a:lnTo>
                  <a:lnTo>
                    <a:pt x="1645" y="134"/>
                  </a:lnTo>
                  <a:lnTo>
                    <a:pt x="1645" y="134"/>
                  </a:lnTo>
                  <a:lnTo>
                    <a:pt x="1646" y="134"/>
                  </a:lnTo>
                  <a:lnTo>
                    <a:pt x="1646" y="146"/>
                  </a:lnTo>
                  <a:lnTo>
                    <a:pt x="1647" y="132"/>
                  </a:lnTo>
                  <a:lnTo>
                    <a:pt x="1647" y="140"/>
                  </a:lnTo>
                  <a:lnTo>
                    <a:pt x="1647" y="139"/>
                  </a:lnTo>
                  <a:lnTo>
                    <a:pt x="1648" y="129"/>
                  </a:lnTo>
                  <a:lnTo>
                    <a:pt x="1648" y="126"/>
                  </a:lnTo>
                  <a:lnTo>
                    <a:pt x="1649" y="143"/>
                  </a:lnTo>
                  <a:lnTo>
                    <a:pt x="1649" y="143"/>
                  </a:lnTo>
                  <a:lnTo>
                    <a:pt x="1649" y="141"/>
                  </a:lnTo>
                  <a:lnTo>
                    <a:pt x="1650" y="125"/>
                  </a:lnTo>
                  <a:lnTo>
                    <a:pt x="1650" y="137"/>
                  </a:lnTo>
                  <a:lnTo>
                    <a:pt x="1651" y="157"/>
                  </a:lnTo>
                  <a:lnTo>
                    <a:pt x="1651" y="154"/>
                  </a:lnTo>
                  <a:lnTo>
                    <a:pt x="1651" y="167"/>
                  </a:lnTo>
                  <a:lnTo>
                    <a:pt x="1652" y="157"/>
                  </a:lnTo>
                  <a:lnTo>
                    <a:pt x="1652" y="148"/>
                  </a:lnTo>
                  <a:lnTo>
                    <a:pt x="1653" y="145"/>
                  </a:lnTo>
                  <a:lnTo>
                    <a:pt x="1653" y="136"/>
                  </a:lnTo>
                  <a:lnTo>
                    <a:pt x="1653" y="135"/>
                  </a:lnTo>
                  <a:lnTo>
                    <a:pt x="1654" y="134"/>
                  </a:lnTo>
                  <a:lnTo>
                    <a:pt x="1654" y="146"/>
                  </a:lnTo>
                  <a:lnTo>
                    <a:pt x="1655" y="132"/>
                  </a:lnTo>
                  <a:lnTo>
                    <a:pt x="1655" y="162"/>
                  </a:lnTo>
                  <a:lnTo>
                    <a:pt x="1655" y="185"/>
                  </a:lnTo>
                  <a:lnTo>
                    <a:pt x="1656" y="163"/>
                  </a:lnTo>
                  <a:lnTo>
                    <a:pt x="1656" y="167"/>
                  </a:lnTo>
                  <a:lnTo>
                    <a:pt x="1656" y="166"/>
                  </a:lnTo>
                  <a:lnTo>
                    <a:pt x="1657" y="136"/>
                  </a:lnTo>
                  <a:lnTo>
                    <a:pt x="1657" y="144"/>
                  </a:lnTo>
                  <a:lnTo>
                    <a:pt x="1658" y="140"/>
                  </a:lnTo>
                  <a:lnTo>
                    <a:pt x="1658" y="141"/>
                  </a:lnTo>
                  <a:lnTo>
                    <a:pt x="1659" y="143"/>
                  </a:lnTo>
                  <a:lnTo>
                    <a:pt x="1659" y="142"/>
                  </a:lnTo>
                  <a:lnTo>
                    <a:pt x="1659" y="145"/>
                  </a:lnTo>
                  <a:lnTo>
                    <a:pt x="1660" y="145"/>
                  </a:lnTo>
                  <a:lnTo>
                    <a:pt x="1660" y="150"/>
                  </a:lnTo>
                  <a:lnTo>
                    <a:pt x="1661" y="155"/>
                  </a:lnTo>
                  <a:lnTo>
                    <a:pt x="1661" y="161"/>
                  </a:lnTo>
                  <a:lnTo>
                    <a:pt x="1661" y="167"/>
                  </a:lnTo>
                  <a:lnTo>
                    <a:pt x="1662" y="177"/>
                  </a:lnTo>
                  <a:lnTo>
                    <a:pt x="1662" y="181"/>
                  </a:lnTo>
                  <a:lnTo>
                    <a:pt x="1663" y="157"/>
                  </a:lnTo>
                  <a:lnTo>
                    <a:pt x="1663" y="132"/>
                  </a:lnTo>
                  <a:lnTo>
                    <a:pt x="1663" y="120"/>
                  </a:lnTo>
                  <a:lnTo>
                    <a:pt x="1664" y="127"/>
                  </a:lnTo>
                  <a:lnTo>
                    <a:pt x="1664" y="128"/>
                  </a:lnTo>
                  <a:lnTo>
                    <a:pt x="1665" y="128"/>
                  </a:lnTo>
                  <a:lnTo>
                    <a:pt x="1665" y="132"/>
                  </a:lnTo>
                  <a:lnTo>
                    <a:pt x="1665" y="127"/>
                  </a:lnTo>
                  <a:lnTo>
                    <a:pt x="1666" y="127"/>
                  </a:lnTo>
                  <a:lnTo>
                    <a:pt x="1666" y="127"/>
                  </a:lnTo>
                  <a:lnTo>
                    <a:pt x="1667" y="121"/>
                  </a:lnTo>
                  <a:lnTo>
                    <a:pt x="1667" y="122"/>
                  </a:lnTo>
                  <a:lnTo>
                    <a:pt x="1667" y="124"/>
                  </a:lnTo>
                  <a:lnTo>
                    <a:pt x="1668" y="126"/>
                  </a:lnTo>
                  <a:lnTo>
                    <a:pt x="1668" y="125"/>
                  </a:lnTo>
                  <a:lnTo>
                    <a:pt x="1669" y="114"/>
                  </a:lnTo>
                  <a:lnTo>
                    <a:pt x="1669" y="104"/>
                  </a:lnTo>
                  <a:lnTo>
                    <a:pt x="1669" y="161"/>
                  </a:lnTo>
                  <a:lnTo>
                    <a:pt x="1670" y="213"/>
                  </a:lnTo>
                  <a:lnTo>
                    <a:pt x="1670" y="219"/>
                  </a:lnTo>
                  <a:lnTo>
                    <a:pt x="1671" y="183"/>
                  </a:lnTo>
                  <a:lnTo>
                    <a:pt x="1671" y="171"/>
                  </a:lnTo>
                  <a:lnTo>
                    <a:pt x="1671" y="206"/>
                  </a:lnTo>
                  <a:lnTo>
                    <a:pt x="1672" y="222"/>
                  </a:lnTo>
                  <a:lnTo>
                    <a:pt x="1672" y="213"/>
                  </a:lnTo>
                  <a:lnTo>
                    <a:pt x="1673" y="198"/>
                  </a:lnTo>
                  <a:lnTo>
                    <a:pt x="1673" y="193"/>
                  </a:lnTo>
                  <a:lnTo>
                    <a:pt x="1673" y="194"/>
                  </a:lnTo>
                  <a:lnTo>
                    <a:pt x="1674" y="187"/>
                  </a:lnTo>
                  <a:lnTo>
                    <a:pt x="1674" y="193"/>
                  </a:lnTo>
                  <a:lnTo>
                    <a:pt x="1675" y="192"/>
                  </a:lnTo>
                  <a:lnTo>
                    <a:pt x="1675" y="191"/>
                  </a:lnTo>
                  <a:lnTo>
                    <a:pt x="1675" y="200"/>
                  </a:lnTo>
                  <a:lnTo>
                    <a:pt x="1676" y="213"/>
                  </a:lnTo>
                  <a:lnTo>
                    <a:pt x="1676" y="222"/>
                  </a:lnTo>
                  <a:lnTo>
                    <a:pt x="1677" y="240"/>
                  </a:lnTo>
                  <a:lnTo>
                    <a:pt x="1677" y="206"/>
                  </a:lnTo>
                  <a:lnTo>
                    <a:pt x="1677" y="176"/>
                  </a:lnTo>
                  <a:lnTo>
                    <a:pt x="1678" y="177"/>
                  </a:lnTo>
                  <a:lnTo>
                    <a:pt x="1678" y="181"/>
                  </a:lnTo>
                  <a:lnTo>
                    <a:pt x="1679" y="166"/>
                  </a:lnTo>
                  <a:lnTo>
                    <a:pt x="1679" y="169"/>
                  </a:lnTo>
                  <a:lnTo>
                    <a:pt x="1679" y="159"/>
                  </a:lnTo>
                  <a:lnTo>
                    <a:pt x="1680" y="187"/>
                  </a:lnTo>
                  <a:lnTo>
                    <a:pt x="1680" y="170"/>
                  </a:lnTo>
                  <a:lnTo>
                    <a:pt x="1681" y="180"/>
                  </a:lnTo>
                  <a:lnTo>
                    <a:pt x="1681" y="180"/>
                  </a:lnTo>
                  <a:lnTo>
                    <a:pt x="1681" y="181"/>
                  </a:lnTo>
                  <a:lnTo>
                    <a:pt x="1682" y="170"/>
                  </a:lnTo>
                  <a:lnTo>
                    <a:pt x="1682" y="161"/>
                  </a:lnTo>
                  <a:lnTo>
                    <a:pt x="1683" y="165"/>
                  </a:lnTo>
                  <a:lnTo>
                    <a:pt x="1683" y="164"/>
                  </a:lnTo>
                  <a:lnTo>
                    <a:pt x="1683" y="185"/>
                  </a:lnTo>
                  <a:lnTo>
                    <a:pt x="1684" y="175"/>
                  </a:lnTo>
                  <a:lnTo>
                    <a:pt x="1684" y="180"/>
                  </a:lnTo>
                  <a:lnTo>
                    <a:pt x="1685" y="186"/>
                  </a:lnTo>
                  <a:lnTo>
                    <a:pt x="1685" y="181"/>
                  </a:lnTo>
                  <a:lnTo>
                    <a:pt x="1685" y="166"/>
                  </a:lnTo>
                  <a:lnTo>
                    <a:pt x="1686" y="161"/>
                  </a:lnTo>
                  <a:lnTo>
                    <a:pt x="1686" y="147"/>
                  </a:lnTo>
                  <a:lnTo>
                    <a:pt x="1687" y="150"/>
                  </a:lnTo>
                  <a:lnTo>
                    <a:pt x="1687" y="150"/>
                  </a:lnTo>
                  <a:lnTo>
                    <a:pt x="1687" y="160"/>
                  </a:lnTo>
                  <a:lnTo>
                    <a:pt x="1688" y="149"/>
                  </a:lnTo>
                  <a:lnTo>
                    <a:pt x="1688" y="137"/>
                  </a:lnTo>
                  <a:lnTo>
                    <a:pt x="1689" y="135"/>
                  </a:lnTo>
                  <a:lnTo>
                    <a:pt x="1689" y="139"/>
                  </a:lnTo>
                  <a:lnTo>
                    <a:pt x="1689" y="140"/>
                  </a:lnTo>
                  <a:lnTo>
                    <a:pt x="1690" y="141"/>
                  </a:lnTo>
                  <a:lnTo>
                    <a:pt x="1690" y="151"/>
                  </a:lnTo>
                  <a:lnTo>
                    <a:pt x="1691" y="149"/>
                  </a:lnTo>
                  <a:lnTo>
                    <a:pt x="1691" y="146"/>
                  </a:lnTo>
                  <a:lnTo>
                    <a:pt x="1691" y="152"/>
                  </a:lnTo>
                  <a:lnTo>
                    <a:pt x="1692" y="140"/>
                  </a:lnTo>
                  <a:lnTo>
                    <a:pt x="1692" y="128"/>
                  </a:lnTo>
                  <a:lnTo>
                    <a:pt x="1693" y="128"/>
                  </a:lnTo>
                  <a:lnTo>
                    <a:pt x="1693" y="130"/>
                  </a:lnTo>
                  <a:lnTo>
                    <a:pt x="1693" y="135"/>
                  </a:lnTo>
                  <a:lnTo>
                    <a:pt x="1694" y="141"/>
                  </a:lnTo>
                  <a:lnTo>
                    <a:pt x="1694" y="140"/>
                  </a:lnTo>
                  <a:lnTo>
                    <a:pt x="1695" y="137"/>
                  </a:lnTo>
                  <a:lnTo>
                    <a:pt x="1695" y="131"/>
                  </a:lnTo>
                  <a:lnTo>
                    <a:pt x="1695" y="138"/>
                  </a:lnTo>
                  <a:lnTo>
                    <a:pt x="1696" y="141"/>
                  </a:lnTo>
                  <a:lnTo>
                    <a:pt x="1696" y="164"/>
                  </a:lnTo>
                  <a:lnTo>
                    <a:pt x="1697" y="160"/>
                  </a:lnTo>
                  <a:lnTo>
                    <a:pt x="1697" y="146"/>
                  </a:lnTo>
                  <a:lnTo>
                    <a:pt x="1698" y="123"/>
                  </a:lnTo>
                  <a:lnTo>
                    <a:pt x="1698" y="115"/>
                  </a:lnTo>
                  <a:lnTo>
                    <a:pt x="1698" y="106"/>
                  </a:lnTo>
                  <a:lnTo>
                    <a:pt x="1699" y="125"/>
                  </a:lnTo>
                  <a:lnTo>
                    <a:pt x="1699" y="162"/>
                  </a:lnTo>
                  <a:lnTo>
                    <a:pt x="1699" y="177"/>
                  </a:lnTo>
                  <a:lnTo>
                    <a:pt x="1700" y="174"/>
                  </a:lnTo>
                  <a:lnTo>
                    <a:pt x="1700" y="178"/>
                  </a:lnTo>
                  <a:lnTo>
                    <a:pt x="1701" y="175"/>
                  </a:lnTo>
                  <a:lnTo>
                    <a:pt x="1701" y="177"/>
                  </a:lnTo>
                  <a:lnTo>
                    <a:pt x="1701" y="184"/>
                  </a:lnTo>
                  <a:lnTo>
                    <a:pt x="1702" y="190"/>
                  </a:lnTo>
                  <a:lnTo>
                    <a:pt x="1702" y="182"/>
                  </a:lnTo>
                  <a:lnTo>
                    <a:pt x="1703" y="184"/>
                  </a:lnTo>
                  <a:lnTo>
                    <a:pt x="1703" y="180"/>
                  </a:lnTo>
                  <a:lnTo>
                    <a:pt x="1703" y="181"/>
                  </a:lnTo>
                  <a:lnTo>
                    <a:pt x="1704" y="181"/>
                  </a:lnTo>
                  <a:lnTo>
                    <a:pt x="1704" y="181"/>
                  </a:lnTo>
                  <a:lnTo>
                    <a:pt x="1705" y="179"/>
                  </a:lnTo>
                  <a:lnTo>
                    <a:pt x="1705" y="174"/>
                  </a:lnTo>
                  <a:lnTo>
                    <a:pt x="1705" y="164"/>
                  </a:lnTo>
                  <a:lnTo>
                    <a:pt x="1706" y="192"/>
                  </a:lnTo>
                  <a:lnTo>
                    <a:pt x="1706" y="188"/>
                  </a:lnTo>
                  <a:lnTo>
                    <a:pt x="1707" y="175"/>
                  </a:lnTo>
                  <a:lnTo>
                    <a:pt x="1707" y="179"/>
                  </a:lnTo>
                  <a:lnTo>
                    <a:pt x="1707" y="184"/>
                  </a:lnTo>
                  <a:lnTo>
                    <a:pt x="1708" y="184"/>
                  </a:lnTo>
                  <a:lnTo>
                    <a:pt x="1708" y="178"/>
                  </a:lnTo>
                  <a:lnTo>
                    <a:pt x="1709" y="180"/>
                  </a:lnTo>
                  <a:lnTo>
                    <a:pt x="1709" y="181"/>
                  </a:lnTo>
                  <a:lnTo>
                    <a:pt x="1710" y="181"/>
                  </a:lnTo>
                  <a:lnTo>
                    <a:pt x="1710" y="173"/>
                  </a:lnTo>
                  <a:lnTo>
                    <a:pt x="1710" y="197"/>
                  </a:lnTo>
                  <a:lnTo>
                    <a:pt x="1711" y="192"/>
                  </a:lnTo>
                  <a:lnTo>
                    <a:pt x="1711" y="189"/>
                  </a:lnTo>
                  <a:lnTo>
                    <a:pt x="1712" y="198"/>
                  </a:lnTo>
                  <a:lnTo>
                    <a:pt x="1712" y="188"/>
                  </a:lnTo>
                  <a:lnTo>
                    <a:pt x="1712" y="191"/>
                  </a:lnTo>
                  <a:lnTo>
                    <a:pt x="1713" y="188"/>
                  </a:lnTo>
                  <a:lnTo>
                    <a:pt x="1713" y="185"/>
                  </a:lnTo>
                  <a:lnTo>
                    <a:pt x="1713" y="182"/>
                  </a:lnTo>
                  <a:lnTo>
                    <a:pt x="1714" y="201"/>
                  </a:lnTo>
                  <a:lnTo>
                    <a:pt x="1714" y="187"/>
                  </a:lnTo>
                  <a:lnTo>
                    <a:pt x="1715" y="184"/>
                  </a:lnTo>
                  <a:lnTo>
                    <a:pt x="1715" y="205"/>
                  </a:lnTo>
                  <a:lnTo>
                    <a:pt x="1715" y="233"/>
                  </a:lnTo>
                  <a:lnTo>
                    <a:pt x="1716" y="252"/>
                  </a:lnTo>
                  <a:lnTo>
                    <a:pt x="1716" y="244"/>
                  </a:lnTo>
                  <a:lnTo>
                    <a:pt x="1717" y="247"/>
                  </a:lnTo>
                  <a:lnTo>
                    <a:pt x="1717" y="251"/>
                  </a:lnTo>
                  <a:lnTo>
                    <a:pt x="1717" y="254"/>
                  </a:lnTo>
                  <a:lnTo>
                    <a:pt x="1718" y="251"/>
                  </a:lnTo>
                  <a:lnTo>
                    <a:pt x="1718" y="245"/>
                  </a:lnTo>
                  <a:lnTo>
                    <a:pt x="1719" y="179"/>
                  </a:lnTo>
                  <a:lnTo>
                    <a:pt x="1719" y="152"/>
                  </a:lnTo>
                  <a:lnTo>
                    <a:pt x="1720" y="143"/>
                  </a:lnTo>
                  <a:lnTo>
                    <a:pt x="1720" y="149"/>
                  </a:lnTo>
                  <a:lnTo>
                    <a:pt x="1720" y="140"/>
                  </a:lnTo>
                  <a:lnTo>
                    <a:pt x="1721" y="138"/>
                  </a:lnTo>
                  <a:lnTo>
                    <a:pt x="1721" y="130"/>
                  </a:lnTo>
                  <a:lnTo>
                    <a:pt x="1722" y="140"/>
                  </a:lnTo>
                  <a:lnTo>
                    <a:pt x="1722" y="143"/>
                  </a:lnTo>
                  <a:lnTo>
                    <a:pt x="1722" y="167"/>
                  </a:lnTo>
                  <a:lnTo>
                    <a:pt x="1723" y="197"/>
                  </a:lnTo>
                  <a:lnTo>
                    <a:pt x="1723" y="175"/>
                  </a:lnTo>
                  <a:lnTo>
                    <a:pt x="1724" y="151"/>
                  </a:lnTo>
                  <a:lnTo>
                    <a:pt x="1724" y="158"/>
                  </a:lnTo>
                  <a:lnTo>
                    <a:pt x="1724" y="182"/>
                  </a:lnTo>
                  <a:lnTo>
                    <a:pt x="1725" y="179"/>
                  </a:lnTo>
                  <a:lnTo>
                    <a:pt x="1725" y="152"/>
                  </a:lnTo>
                  <a:lnTo>
                    <a:pt x="1726" y="152"/>
                  </a:lnTo>
                  <a:lnTo>
                    <a:pt x="1726" y="187"/>
                  </a:lnTo>
                  <a:lnTo>
                    <a:pt x="1726" y="187"/>
                  </a:lnTo>
                  <a:lnTo>
                    <a:pt x="1727" y="166"/>
                  </a:lnTo>
                  <a:lnTo>
                    <a:pt x="1727" y="155"/>
                  </a:lnTo>
                  <a:lnTo>
                    <a:pt x="1728" y="181"/>
                  </a:lnTo>
                  <a:lnTo>
                    <a:pt x="1728" y="180"/>
                  </a:lnTo>
                  <a:lnTo>
                    <a:pt x="1728" y="182"/>
                  </a:lnTo>
                  <a:lnTo>
                    <a:pt x="1729" y="171"/>
                  </a:lnTo>
                  <a:lnTo>
                    <a:pt x="1729" y="174"/>
                  </a:lnTo>
                  <a:lnTo>
                    <a:pt x="1729" y="174"/>
                  </a:lnTo>
                  <a:lnTo>
                    <a:pt x="1730" y="154"/>
                  </a:lnTo>
                  <a:lnTo>
                    <a:pt x="1730" y="149"/>
                  </a:lnTo>
                  <a:lnTo>
                    <a:pt x="1731" y="168"/>
                  </a:lnTo>
                  <a:lnTo>
                    <a:pt x="1731" y="165"/>
                  </a:lnTo>
                  <a:lnTo>
                    <a:pt x="1732" y="157"/>
                  </a:lnTo>
                  <a:lnTo>
                    <a:pt x="1732" y="151"/>
                  </a:lnTo>
                  <a:lnTo>
                    <a:pt x="1732" y="177"/>
                  </a:lnTo>
                  <a:lnTo>
                    <a:pt x="1733" y="182"/>
                  </a:lnTo>
                  <a:lnTo>
                    <a:pt x="1733" y="169"/>
                  </a:lnTo>
                  <a:lnTo>
                    <a:pt x="1734" y="162"/>
                  </a:lnTo>
                  <a:lnTo>
                    <a:pt x="1734" y="175"/>
                  </a:lnTo>
                  <a:lnTo>
                    <a:pt x="1734" y="173"/>
                  </a:lnTo>
                  <a:lnTo>
                    <a:pt x="1735" y="172"/>
                  </a:lnTo>
                  <a:lnTo>
                    <a:pt x="1735" y="164"/>
                  </a:lnTo>
                  <a:lnTo>
                    <a:pt x="1736" y="166"/>
                  </a:lnTo>
                  <a:lnTo>
                    <a:pt x="1736" y="185"/>
                  </a:lnTo>
                  <a:lnTo>
                    <a:pt x="1736" y="158"/>
                  </a:lnTo>
                  <a:lnTo>
                    <a:pt x="1737" y="194"/>
                  </a:lnTo>
                  <a:lnTo>
                    <a:pt x="1737" y="177"/>
                  </a:lnTo>
                  <a:lnTo>
                    <a:pt x="1738" y="181"/>
                  </a:lnTo>
                  <a:lnTo>
                    <a:pt x="1738" y="170"/>
                  </a:lnTo>
                  <a:lnTo>
                    <a:pt x="1738" y="152"/>
                  </a:lnTo>
                  <a:lnTo>
                    <a:pt x="1739" y="149"/>
                  </a:lnTo>
                  <a:lnTo>
                    <a:pt x="1739" y="145"/>
                  </a:lnTo>
                  <a:lnTo>
                    <a:pt x="1740" y="149"/>
                  </a:lnTo>
                  <a:lnTo>
                    <a:pt x="1740" y="183"/>
                  </a:lnTo>
                  <a:lnTo>
                    <a:pt x="1740" y="213"/>
                  </a:lnTo>
                  <a:lnTo>
                    <a:pt x="1741" y="216"/>
                  </a:lnTo>
                  <a:lnTo>
                    <a:pt x="1741" y="222"/>
                  </a:lnTo>
                  <a:lnTo>
                    <a:pt x="1742" y="180"/>
                  </a:lnTo>
                  <a:lnTo>
                    <a:pt x="1742" y="134"/>
                  </a:lnTo>
                  <a:lnTo>
                    <a:pt x="1742" y="126"/>
                  </a:lnTo>
                  <a:lnTo>
                    <a:pt x="1743" y="124"/>
                  </a:lnTo>
                  <a:lnTo>
                    <a:pt x="1743" y="134"/>
                  </a:lnTo>
                  <a:lnTo>
                    <a:pt x="1744" y="187"/>
                  </a:lnTo>
                  <a:lnTo>
                    <a:pt x="1744" y="155"/>
                  </a:lnTo>
                  <a:lnTo>
                    <a:pt x="1744" y="170"/>
                  </a:lnTo>
                  <a:lnTo>
                    <a:pt x="1745" y="165"/>
                  </a:lnTo>
                  <a:lnTo>
                    <a:pt x="1745" y="147"/>
                  </a:lnTo>
                  <a:lnTo>
                    <a:pt x="1746" y="138"/>
                  </a:lnTo>
                  <a:lnTo>
                    <a:pt x="1746" y="141"/>
                  </a:lnTo>
                  <a:lnTo>
                    <a:pt x="1746" y="158"/>
                  </a:lnTo>
                  <a:lnTo>
                    <a:pt x="1747" y="165"/>
                  </a:lnTo>
                  <a:lnTo>
                    <a:pt x="1747" y="150"/>
                  </a:lnTo>
                  <a:lnTo>
                    <a:pt x="1748" y="145"/>
                  </a:lnTo>
                  <a:lnTo>
                    <a:pt x="1748" y="156"/>
                  </a:lnTo>
                  <a:lnTo>
                    <a:pt x="1748" y="169"/>
                  </a:lnTo>
                  <a:lnTo>
                    <a:pt x="1749" y="148"/>
                  </a:lnTo>
                  <a:lnTo>
                    <a:pt x="1749" y="157"/>
                  </a:lnTo>
                  <a:lnTo>
                    <a:pt x="1750" y="169"/>
                  </a:lnTo>
                  <a:lnTo>
                    <a:pt x="1750" y="163"/>
                  </a:lnTo>
                  <a:lnTo>
                    <a:pt x="1750" y="183"/>
                  </a:lnTo>
                  <a:lnTo>
                    <a:pt x="1751" y="201"/>
                  </a:lnTo>
                  <a:lnTo>
                    <a:pt x="1751" y="205"/>
                  </a:lnTo>
                  <a:lnTo>
                    <a:pt x="1752" y="221"/>
                  </a:lnTo>
                  <a:lnTo>
                    <a:pt x="1752" y="189"/>
                  </a:lnTo>
                  <a:lnTo>
                    <a:pt x="1752" y="176"/>
                  </a:lnTo>
                  <a:lnTo>
                    <a:pt x="1753" y="174"/>
                  </a:lnTo>
                  <a:lnTo>
                    <a:pt x="1753" y="171"/>
                  </a:lnTo>
                  <a:lnTo>
                    <a:pt x="1754" y="159"/>
                  </a:lnTo>
                  <a:lnTo>
                    <a:pt x="1754" y="164"/>
                  </a:lnTo>
                  <a:lnTo>
                    <a:pt x="1754" y="162"/>
                  </a:lnTo>
                  <a:lnTo>
                    <a:pt x="1755" y="171"/>
                  </a:lnTo>
                  <a:lnTo>
                    <a:pt x="1755" y="174"/>
                  </a:lnTo>
                  <a:lnTo>
                    <a:pt x="1756" y="179"/>
                  </a:lnTo>
                  <a:lnTo>
                    <a:pt x="1756" y="167"/>
                  </a:lnTo>
                  <a:lnTo>
                    <a:pt x="1756" y="170"/>
                  </a:lnTo>
                  <a:lnTo>
                    <a:pt x="1757" y="161"/>
                  </a:lnTo>
                  <a:lnTo>
                    <a:pt x="1757" y="168"/>
                  </a:lnTo>
                  <a:lnTo>
                    <a:pt x="1758" y="169"/>
                  </a:lnTo>
                  <a:lnTo>
                    <a:pt x="1758" y="176"/>
                  </a:lnTo>
                  <a:lnTo>
                    <a:pt x="1758" y="165"/>
                  </a:lnTo>
                  <a:lnTo>
                    <a:pt x="1759" y="180"/>
                  </a:lnTo>
                  <a:lnTo>
                    <a:pt x="1759" y="161"/>
                  </a:lnTo>
                  <a:lnTo>
                    <a:pt x="1760" y="164"/>
                  </a:lnTo>
                  <a:lnTo>
                    <a:pt x="1760" y="167"/>
                  </a:lnTo>
                  <a:lnTo>
                    <a:pt x="1760" y="172"/>
                  </a:lnTo>
                  <a:lnTo>
                    <a:pt x="1761" y="175"/>
                  </a:lnTo>
                  <a:lnTo>
                    <a:pt x="1761" y="168"/>
                  </a:lnTo>
                  <a:lnTo>
                    <a:pt x="1762" y="167"/>
                  </a:lnTo>
                  <a:lnTo>
                    <a:pt x="1762" y="157"/>
                  </a:lnTo>
                  <a:lnTo>
                    <a:pt x="1762" y="168"/>
                  </a:lnTo>
                  <a:lnTo>
                    <a:pt x="1763" y="175"/>
                  </a:lnTo>
                  <a:lnTo>
                    <a:pt x="1763" y="169"/>
                  </a:lnTo>
                  <a:lnTo>
                    <a:pt x="1764" y="151"/>
                  </a:lnTo>
                  <a:lnTo>
                    <a:pt x="1764" y="157"/>
                  </a:lnTo>
                  <a:lnTo>
                    <a:pt x="1764" y="161"/>
                  </a:lnTo>
                  <a:lnTo>
                    <a:pt x="1765" y="172"/>
                  </a:lnTo>
                  <a:lnTo>
                    <a:pt x="1765" y="176"/>
                  </a:lnTo>
                  <a:lnTo>
                    <a:pt x="1766" y="185"/>
                  </a:lnTo>
                  <a:lnTo>
                    <a:pt x="1766" y="187"/>
                  </a:lnTo>
                  <a:lnTo>
                    <a:pt x="1766" y="178"/>
                  </a:lnTo>
                  <a:lnTo>
                    <a:pt x="1767" y="171"/>
                  </a:lnTo>
                  <a:lnTo>
                    <a:pt x="1767" y="157"/>
                  </a:lnTo>
                  <a:lnTo>
                    <a:pt x="1768" y="159"/>
                  </a:lnTo>
                  <a:lnTo>
                    <a:pt x="1768" y="184"/>
                  </a:lnTo>
                  <a:lnTo>
                    <a:pt x="1768" y="173"/>
                  </a:lnTo>
                  <a:lnTo>
                    <a:pt x="1769" y="167"/>
                  </a:lnTo>
                  <a:lnTo>
                    <a:pt x="1769" y="159"/>
                  </a:lnTo>
                  <a:lnTo>
                    <a:pt x="1770" y="147"/>
                  </a:lnTo>
                  <a:lnTo>
                    <a:pt x="1770" y="159"/>
                  </a:lnTo>
                  <a:lnTo>
                    <a:pt x="1771" y="143"/>
                  </a:lnTo>
                  <a:lnTo>
                    <a:pt x="1771" y="177"/>
                  </a:lnTo>
                  <a:lnTo>
                    <a:pt x="1771" y="159"/>
                  </a:lnTo>
                  <a:lnTo>
                    <a:pt x="1772" y="173"/>
                  </a:lnTo>
                  <a:lnTo>
                    <a:pt x="1772" y="157"/>
                  </a:lnTo>
                  <a:lnTo>
                    <a:pt x="1772" y="152"/>
                  </a:lnTo>
                  <a:lnTo>
                    <a:pt x="1773" y="137"/>
                  </a:lnTo>
                  <a:lnTo>
                    <a:pt x="1773" y="183"/>
                  </a:lnTo>
                  <a:lnTo>
                    <a:pt x="1774" y="163"/>
                  </a:lnTo>
                  <a:lnTo>
                    <a:pt x="1774" y="162"/>
                  </a:lnTo>
                  <a:lnTo>
                    <a:pt x="1774" y="147"/>
                  </a:lnTo>
                  <a:lnTo>
                    <a:pt x="1775" y="172"/>
                  </a:lnTo>
                  <a:lnTo>
                    <a:pt x="1775" y="168"/>
                  </a:lnTo>
                  <a:lnTo>
                    <a:pt x="1776" y="157"/>
                  </a:lnTo>
                  <a:lnTo>
                    <a:pt x="1776" y="143"/>
                  </a:lnTo>
                  <a:lnTo>
                    <a:pt x="1776" y="174"/>
                  </a:lnTo>
                  <a:lnTo>
                    <a:pt x="1777" y="174"/>
                  </a:lnTo>
                  <a:lnTo>
                    <a:pt x="1777" y="157"/>
                  </a:lnTo>
                  <a:lnTo>
                    <a:pt x="1778" y="166"/>
                  </a:lnTo>
                  <a:lnTo>
                    <a:pt x="1778" y="174"/>
                  </a:lnTo>
                  <a:lnTo>
                    <a:pt x="1778" y="182"/>
                  </a:lnTo>
                  <a:lnTo>
                    <a:pt x="1779" y="181"/>
                  </a:lnTo>
                  <a:lnTo>
                    <a:pt x="1779" y="169"/>
                  </a:lnTo>
                  <a:lnTo>
                    <a:pt x="1780" y="171"/>
                  </a:lnTo>
                  <a:lnTo>
                    <a:pt x="1780" y="172"/>
                  </a:lnTo>
                  <a:lnTo>
                    <a:pt x="1780" y="170"/>
                  </a:lnTo>
                  <a:lnTo>
                    <a:pt x="1781" y="173"/>
                  </a:lnTo>
                  <a:lnTo>
                    <a:pt x="1781" y="157"/>
                  </a:lnTo>
                  <a:lnTo>
                    <a:pt x="1782" y="175"/>
                  </a:lnTo>
                  <a:lnTo>
                    <a:pt x="1782" y="172"/>
                  </a:lnTo>
                  <a:lnTo>
                    <a:pt x="1783" y="168"/>
                  </a:lnTo>
                  <a:lnTo>
                    <a:pt x="1783" y="166"/>
                  </a:lnTo>
                  <a:lnTo>
                    <a:pt x="1783" y="176"/>
                  </a:lnTo>
                  <a:lnTo>
                    <a:pt x="1784" y="157"/>
                  </a:lnTo>
                  <a:lnTo>
                    <a:pt x="1784" y="164"/>
                  </a:lnTo>
                  <a:lnTo>
                    <a:pt x="1785" y="146"/>
                  </a:lnTo>
                  <a:lnTo>
                    <a:pt x="1785" y="146"/>
                  </a:lnTo>
                  <a:lnTo>
                    <a:pt x="1785" y="149"/>
                  </a:lnTo>
                  <a:lnTo>
                    <a:pt x="1786" y="175"/>
                  </a:lnTo>
                  <a:lnTo>
                    <a:pt x="1786" y="188"/>
                  </a:lnTo>
                  <a:lnTo>
                    <a:pt x="1786" y="163"/>
                  </a:lnTo>
                  <a:lnTo>
                    <a:pt x="1787" y="149"/>
                  </a:lnTo>
                  <a:lnTo>
                    <a:pt x="1787" y="178"/>
                  </a:lnTo>
                  <a:lnTo>
                    <a:pt x="1788" y="180"/>
                  </a:lnTo>
                  <a:lnTo>
                    <a:pt x="1788" y="169"/>
                  </a:lnTo>
                  <a:lnTo>
                    <a:pt x="1788" y="147"/>
                  </a:lnTo>
                  <a:lnTo>
                    <a:pt x="1789" y="170"/>
                  </a:lnTo>
                  <a:lnTo>
                    <a:pt x="1789" y="193"/>
                  </a:lnTo>
                  <a:lnTo>
                    <a:pt x="1790" y="199"/>
                  </a:lnTo>
                  <a:lnTo>
                    <a:pt x="1790" y="188"/>
                  </a:lnTo>
                  <a:lnTo>
                    <a:pt x="1790" y="221"/>
                  </a:lnTo>
                  <a:lnTo>
                    <a:pt x="1791" y="231"/>
                  </a:lnTo>
                  <a:lnTo>
                    <a:pt x="1791" y="208"/>
                  </a:lnTo>
                  <a:lnTo>
                    <a:pt x="1792" y="191"/>
                  </a:lnTo>
                  <a:lnTo>
                    <a:pt x="1792" y="182"/>
                  </a:lnTo>
                  <a:lnTo>
                    <a:pt x="1792" y="208"/>
                  </a:lnTo>
                  <a:lnTo>
                    <a:pt x="1793" y="221"/>
                  </a:lnTo>
                  <a:lnTo>
                    <a:pt x="1793" y="231"/>
                  </a:lnTo>
                  <a:lnTo>
                    <a:pt x="1794" y="219"/>
                  </a:lnTo>
                  <a:lnTo>
                    <a:pt x="1794" y="219"/>
                  </a:lnTo>
                  <a:lnTo>
                    <a:pt x="1795" y="184"/>
                  </a:lnTo>
                  <a:lnTo>
                    <a:pt x="1795" y="147"/>
                  </a:lnTo>
                  <a:lnTo>
                    <a:pt x="1795" y="134"/>
                  </a:lnTo>
                  <a:lnTo>
                    <a:pt x="1796" y="137"/>
                  </a:lnTo>
                  <a:lnTo>
                    <a:pt x="1796" y="127"/>
                  </a:lnTo>
                  <a:lnTo>
                    <a:pt x="1797" y="133"/>
                  </a:lnTo>
                  <a:lnTo>
                    <a:pt x="1797" y="131"/>
                  </a:lnTo>
                  <a:lnTo>
                    <a:pt x="1797" y="140"/>
                  </a:lnTo>
                  <a:lnTo>
                    <a:pt x="1798" y="141"/>
                  </a:lnTo>
                  <a:lnTo>
                    <a:pt x="1798" y="147"/>
                  </a:lnTo>
                  <a:lnTo>
                    <a:pt x="1799" y="130"/>
                  </a:lnTo>
                  <a:lnTo>
                    <a:pt x="1799" y="140"/>
                  </a:lnTo>
                  <a:lnTo>
                    <a:pt x="1799" y="130"/>
                  </a:lnTo>
                  <a:lnTo>
                    <a:pt x="1800" y="131"/>
                  </a:lnTo>
                  <a:lnTo>
                    <a:pt x="1800" y="129"/>
                  </a:lnTo>
                  <a:lnTo>
                    <a:pt x="1800" y="129"/>
                  </a:lnTo>
                  <a:lnTo>
                    <a:pt x="1801" y="116"/>
                  </a:lnTo>
                  <a:lnTo>
                    <a:pt x="1801" y="143"/>
                  </a:lnTo>
                  <a:lnTo>
                    <a:pt x="1802" y="137"/>
                  </a:lnTo>
                  <a:lnTo>
                    <a:pt x="1802" y="145"/>
                  </a:lnTo>
                  <a:lnTo>
                    <a:pt x="1802" y="134"/>
                  </a:lnTo>
                  <a:lnTo>
                    <a:pt x="1803" y="127"/>
                  </a:lnTo>
                  <a:lnTo>
                    <a:pt x="1803" y="184"/>
                  </a:lnTo>
                  <a:lnTo>
                    <a:pt x="1804" y="210"/>
                  </a:lnTo>
                  <a:lnTo>
                    <a:pt x="1804" y="183"/>
                  </a:lnTo>
                  <a:lnTo>
                    <a:pt x="1804" y="144"/>
                  </a:lnTo>
                  <a:lnTo>
                    <a:pt x="1805" y="177"/>
                  </a:lnTo>
                  <a:lnTo>
                    <a:pt x="1805" y="208"/>
                  </a:lnTo>
                  <a:lnTo>
                    <a:pt x="1806" y="193"/>
                  </a:lnTo>
                  <a:lnTo>
                    <a:pt x="1806" y="187"/>
                  </a:lnTo>
                  <a:lnTo>
                    <a:pt x="1807" y="146"/>
                  </a:lnTo>
                  <a:lnTo>
                    <a:pt x="1807" y="156"/>
                  </a:lnTo>
                  <a:lnTo>
                    <a:pt x="1807" y="147"/>
                  </a:lnTo>
                  <a:lnTo>
                    <a:pt x="1808" y="156"/>
                  </a:lnTo>
                  <a:lnTo>
                    <a:pt x="1808" y="153"/>
                  </a:lnTo>
                  <a:lnTo>
                    <a:pt x="1809" y="156"/>
                  </a:lnTo>
                  <a:lnTo>
                    <a:pt x="1809" y="150"/>
                  </a:lnTo>
                  <a:lnTo>
                    <a:pt x="1809" y="154"/>
                  </a:lnTo>
                  <a:lnTo>
                    <a:pt x="1810" y="169"/>
                  </a:lnTo>
                  <a:lnTo>
                    <a:pt x="1810" y="178"/>
                  </a:lnTo>
                  <a:lnTo>
                    <a:pt x="1811" y="183"/>
                  </a:lnTo>
                  <a:lnTo>
                    <a:pt x="1811" y="181"/>
                  </a:lnTo>
                  <a:lnTo>
                    <a:pt x="1811" y="169"/>
                  </a:lnTo>
                  <a:lnTo>
                    <a:pt x="1812" y="157"/>
                  </a:lnTo>
                  <a:lnTo>
                    <a:pt x="1812" y="157"/>
                  </a:lnTo>
                  <a:lnTo>
                    <a:pt x="1813" y="145"/>
                  </a:lnTo>
                  <a:lnTo>
                    <a:pt x="1813" y="142"/>
                  </a:lnTo>
                  <a:lnTo>
                    <a:pt x="1813" y="137"/>
                  </a:lnTo>
                  <a:lnTo>
                    <a:pt x="1814" y="156"/>
                  </a:lnTo>
                  <a:lnTo>
                    <a:pt x="1814" y="138"/>
                  </a:lnTo>
                  <a:lnTo>
                    <a:pt x="1815" y="170"/>
                  </a:lnTo>
                  <a:lnTo>
                    <a:pt x="1815" y="167"/>
                  </a:lnTo>
                  <a:lnTo>
                    <a:pt x="1815" y="163"/>
                  </a:lnTo>
                  <a:lnTo>
                    <a:pt x="1816" y="155"/>
                  </a:lnTo>
                  <a:lnTo>
                    <a:pt x="1816" y="147"/>
                  </a:lnTo>
                  <a:lnTo>
                    <a:pt x="1817" y="148"/>
                  </a:lnTo>
                  <a:lnTo>
                    <a:pt x="1817" y="145"/>
                  </a:lnTo>
                  <a:lnTo>
                    <a:pt x="1817" y="159"/>
                  </a:lnTo>
                  <a:lnTo>
                    <a:pt x="1818" y="153"/>
                  </a:lnTo>
                  <a:lnTo>
                    <a:pt x="1818" y="170"/>
                  </a:lnTo>
                  <a:lnTo>
                    <a:pt x="1819" y="160"/>
                  </a:lnTo>
                  <a:lnTo>
                    <a:pt x="1819" y="167"/>
                  </a:lnTo>
                  <a:lnTo>
                    <a:pt x="1819" y="151"/>
                  </a:lnTo>
                  <a:lnTo>
                    <a:pt x="1820" y="166"/>
                  </a:lnTo>
                  <a:lnTo>
                    <a:pt x="1820" y="157"/>
                  </a:lnTo>
                  <a:lnTo>
                    <a:pt x="1821" y="166"/>
                  </a:lnTo>
                  <a:lnTo>
                    <a:pt x="1821" y="157"/>
                  </a:lnTo>
                  <a:lnTo>
                    <a:pt x="1821" y="162"/>
                  </a:lnTo>
                  <a:lnTo>
                    <a:pt x="1822" y="164"/>
                  </a:lnTo>
                  <a:lnTo>
                    <a:pt x="1822" y="157"/>
                  </a:lnTo>
                  <a:lnTo>
                    <a:pt x="1823" y="161"/>
                  </a:lnTo>
                  <a:lnTo>
                    <a:pt x="1823" y="153"/>
                  </a:lnTo>
                  <a:lnTo>
                    <a:pt x="1823" y="159"/>
                  </a:lnTo>
                  <a:lnTo>
                    <a:pt x="1824" y="143"/>
                  </a:lnTo>
                  <a:lnTo>
                    <a:pt x="1824" y="147"/>
                  </a:lnTo>
                  <a:lnTo>
                    <a:pt x="1825" y="164"/>
                  </a:lnTo>
                  <a:lnTo>
                    <a:pt x="1825" y="151"/>
                  </a:lnTo>
                  <a:lnTo>
                    <a:pt x="1825" y="142"/>
                  </a:lnTo>
                  <a:lnTo>
                    <a:pt x="1826" y="147"/>
                  </a:lnTo>
                  <a:lnTo>
                    <a:pt x="1826" y="135"/>
                  </a:lnTo>
                  <a:lnTo>
                    <a:pt x="1827" y="147"/>
                  </a:lnTo>
                  <a:lnTo>
                    <a:pt x="1827" y="149"/>
                  </a:lnTo>
                  <a:lnTo>
                    <a:pt x="1827" y="166"/>
                  </a:lnTo>
                  <a:lnTo>
                    <a:pt x="1828" y="158"/>
                  </a:lnTo>
                  <a:lnTo>
                    <a:pt x="1828" y="158"/>
                  </a:lnTo>
                  <a:lnTo>
                    <a:pt x="1829" y="163"/>
                  </a:lnTo>
                  <a:lnTo>
                    <a:pt x="1829" y="165"/>
                  </a:lnTo>
                  <a:lnTo>
                    <a:pt x="1829" y="153"/>
                  </a:lnTo>
                  <a:lnTo>
                    <a:pt x="1830" y="152"/>
                  </a:lnTo>
                  <a:lnTo>
                    <a:pt x="1830" y="146"/>
                  </a:lnTo>
                  <a:lnTo>
                    <a:pt x="1831" y="152"/>
                  </a:lnTo>
                  <a:lnTo>
                    <a:pt x="1831" y="160"/>
                  </a:lnTo>
                  <a:lnTo>
                    <a:pt x="1831" y="173"/>
                  </a:lnTo>
                  <a:lnTo>
                    <a:pt x="1832" y="184"/>
                  </a:lnTo>
                  <a:lnTo>
                    <a:pt x="1832" y="200"/>
                  </a:lnTo>
                  <a:lnTo>
                    <a:pt x="1833" y="203"/>
                  </a:lnTo>
                  <a:lnTo>
                    <a:pt x="1833" y="188"/>
                  </a:lnTo>
                  <a:lnTo>
                    <a:pt x="1833" y="159"/>
                  </a:lnTo>
                  <a:lnTo>
                    <a:pt x="1834" y="141"/>
                  </a:lnTo>
                  <a:lnTo>
                    <a:pt x="1834" y="150"/>
                  </a:lnTo>
                  <a:lnTo>
                    <a:pt x="1835" y="136"/>
                  </a:lnTo>
                  <a:lnTo>
                    <a:pt x="1835" y="136"/>
                  </a:lnTo>
                  <a:lnTo>
                    <a:pt x="1835" y="135"/>
                  </a:lnTo>
                  <a:lnTo>
                    <a:pt x="1836" y="142"/>
                  </a:lnTo>
                  <a:lnTo>
                    <a:pt x="1836" y="130"/>
                  </a:lnTo>
                  <a:lnTo>
                    <a:pt x="1837" y="150"/>
                  </a:lnTo>
                  <a:lnTo>
                    <a:pt x="1837" y="139"/>
                  </a:lnTo>
                  <a:lnTo>
                    <a:pt x="1837" y="140"/>
                  </a:lnTo>
                  <a:lnTo>
                    <a:pt x="1838" y="135"/>
                  </a:lnTo>
                  <a:lnTo>
                    <a:pt x="1838" y="135"/>
                  </a:lnTo>
                  <a:lnTo>
                    <a:pt x="1839" y="132"/>
                  </a:lnTo>
                  <a:lnTo>
                    <a:pt x="1839" y="134"/>
                  </a:lnTo>
                  <a:lnTo>
                    <a:pt x="1839" y="116"/>
                  </a:lnTo>
                  <a:lnTo>
                    <a:pt x="1840" y="147"/>
                  </a:lnTo>
                  <a:lnTo>
                    <a:pt x="1840" y="145"/>
                  </a:lnTo>
                  <a:lnTo>
                    <a:pt x="1841" y="140"/>
                  </a:lnTo>
                  <a:lnTo>
                    <a:pt x="1841" y="124"/>
                  </a:lnTo>
                  <a:lnTo>
                    <a:pt x="1841" y="160"/>
                  </a:lnTo>
                  <a:lnTo>
                    <a:pt x="1842" y="166"/>
                  </a:lnTo>
                  <a:lnTo>
                    <a:pt x="1842" y="177"/>
                  </a:lnTo>
                  <a:lnTo>
                    <a:pt x="1843" y="175"/>
                  </a:lnTo>
                  <a:lnTo>
                    <a:pt x="1843" y="172"/>
                  </a:lnTo>
                  <a:lnTo>
                    <a:pt x="1843" y="162"/>
                  </a:lnTo>
                  <a:lnTo>
                    <a:pt x="1844" y="170"/>
                  </a:lnTo>
                  <a:lnTo>
                    <a:pt x="1844" y="173"/>
                  </a:lnTo>
                  <a:lnTo>
                    <a:pt x="1845" y="171"/>
                  </a:lnTo>
                  <a:lnTo>
                    <a:pt x="1845" y="145"/>
                  </a:lnTo>
                  <a:lnTo>
                    <a:pt x="1845" y="135"/>
                  </a:lnTo>
                  <a:lnTo>
                    <a:pt x="1846" y="142"/>
                  </a:lnTo>
                  <a:lnTo>
                    <a:pt x="1846" y="155"/>
                  </a:lnTo>
                  <a:lnTo>
                    <a:pt x="1847" y="146"/>
                  </a:lnTo>
                  <a:lnTo>
                    <a:pt x="1847" y="153"/>
                  </a:lnTo>
                  <a:lnTo>
                    <a:pt x="1847" y="148"/>
                  </a:lnTo>
                  <a:lnTo>
                    <a:pt x="1848" y="152"/>
                  </a:lnTo>
                  <a:lnTo>
                    <a:pt x="1848" y="145"/>
                  </a:lnTo>
                  <a:lnTo>
                    <a:pt x="1849" y="141"/>
                  </a:lnTo>
                  <a:lnTo>
                    <a:pt x="1849" y="168"/>
                  </a:lnTo>
                  <a:lnTo>
                    <a:pt x="1849" y="194"/>
                  </a:lnTo>
                  <a:lnTo>
                    <a:pt x="1850" y="208"/>
                  </a:lnTo>
                  <a:lnTo>
                    <a:pt x="1850" y="214"/>
                  </a:lnTo>
                  <a:lnTo>
                    <a:pt x="1851" y="218"/>
                  </a:lnTo>
                  <a:lnTo>
                    <a:pt x="1851" y="212"/>
                  </a:lnTo>
                  <a:lnTo>
                    <a:pt x="1851" y="218"/>
                  </a:lnTo>
                  <a:lnTo>
                    <a:pt x="1852" y="209"/>
                  </a:lnTo>
                  <a:lnTo>
                    <a:pt x="1852" y="209"/>
                  </a:lnTo>
                  <a:lnTo>
                    <a:pt x="1853" y="175"/>
                  </a:lnTo>
                  <a:lnTo>
                    <a:pt x="1853" y="134"/>
                  </a:lnTo>
                  <a:lnTo>
                    <a:pt x="1853" y="126"/>
                  </a:lnTo>
                  <a:lnTo>
                    <a:pt x="1854" y="122"/>
                  </a:lnTo>
                  <a:lnTo>
                    <a:pt x="1854" y="128"/>
                  </a:lnTo>
                  <a:lnTo>
                    <a:pt x="1855" y="121"/>
                  </a:lnTo>
                  <a:lnTo>
                    <a:pt x="1855" y="115"/>
                  </a:lnTo>
                  <a:lnTo>
                    <a:pt x="1855" y="124"/>
                  </a:lnTo>
                  <a:lnTo>
                    <a:pt x="1856" y="133"/>
                  </a:lnTo>
                  <a:lnTo>
                    <a:pt x="1856" y="133"/>
                  </a:lnTo>
                  <a:lnTo>
                    <a:pt x="1857" y="167"/>
                  </a:lnTo>
                  <a:lnTo>
                    <a:pt x="1857" y="146"/>
                  </a:lnTo>
                  <a:lnTo>
                    <a:pt x="1858" y="130"/>
                  </a:lnTo>
                  <a:lnTo>
                    <a:pt x="1858" y="135"/>
                  </a:lnTo>
                  <a:lnTo>
                    <a:pt x="1858" y="156"/>
                  </a:lnTo>
                  <a:lnTo>
                    <a:pt x="1859" y="156"/>
                  </a:lnTo>
                  <a:lnTo>
                    <a:pt x="1859" y="132"/>
                  </a:lnTo>
                  <a:lnTo>
                    <a:pt x="1859" y="132"/>
                  </a:lnTo>
                  <a:lnTo>
                    <a:pt x="1860" y="159"/>
                  </a:lnTo>
                  <a:lnTo>
                    <a:pt x="1860" y="172"/>
                  </a:lnTo>
                  <a:lnTo>
                    <a:pt x="1861" y="160"/>
                  </a:lnTo>
                  <a:lnTo>
                    <a:pt x="1861" y="137"/>
                  </a:lnTo>
                  <a:lnTo>
                    <a:pt x="1861" y="148"/>
                  </a:lnTo>
                  <a:lnTo>
                    <a:pt x="1862" y="164"/>
                  </a:lnTo>
                  <a:lnTo>
                    <a:pt x="1862" y="165"/>
                  </a:lnTo>
                  <a:lnTo>
                    <a:pt x="1863" y="170"/>
                  </a:lnTo>
                  <a:lnTo>
                    <a:pt x="1863" y="155"/>
                  </a:lnTo>
                  <a:lnTo>
                    <a:pt x="1863" y="169"/>
                  </a:lnTo>
                  <a:lnTo>
                    <a:pt x="1864" y="170"/>
                  </a:lnTo>
                  <a:lnTo>
                    <a:pt x="1864" y="172"/>
                  </a:lnTo>
                  <a:lnTo>
                    <a:pt x="1865" y="169"/>
                  </a:lnTo>
                  <a:lnTo>
                    <a:pt x="1865" y="175"/>
                  </a:lnTo>
                  <a:lnTo>
                    <a:pt x="1865" y="175"/>
                  </a:lnTo>
                  <a:lnTo>
                    <a:pt x="1866" y="168"/>
                  </a:lnTo>
                  <a:lnTo>
                    <a:pt x="1866" y="163"/>
                  </a:lnTo>
                  <a:lnTo>
                    <a:pt x="1867" y="178"/>
                  </a:lnTo>
                  <a:lnTo>
                    <a:pt x="1867" y="189"/>
                  </a:lnTo>
                  <a:lnTo>
                    <a:pt x="1868" y="188"/>
                  </a:lnTo>
                  <a:lnTo>
                    <a:pt x="1868" y="188"/>
                  </a:lnTo>
                  <a:lnTo>
                    <a:pt x="1868" y="187"/>
                  </a:lnTo>
                  <a:lnTo>
                    <a:pt x="1869" y="180"/>
                  </a:lnTo>
                  <a:lnTo>
                    <a:pt x="1869" y="180"/>
                  </a:lnTo>
                  <a:lnTo>
                    <a:pt x="1870" y="174"/>
                  </a:lnTo>
                  <a:lnTo>
                    <a:pt x="1870" y="183"/>
                  </a:lnTo>
                  <a:lnTo>
                    <a:pt x="1870" y="179"/>
                  </a:lnTo>
                  <a:lnTo>
                    <a:pt x="1871" y="188"/>
                  </a:lnTo>
                  <a:lnTo>
                    <a:pt x="1871" y="188"/>
                  </a:lnTo>
                  <a:lnTo>
                    <a:pt x="1872" y="166"/>
                  </a:lnTo>
                  <a:lnTo>
                    <a:pt x="1872" y="143"/>
                  </a:lnTo>
                  <a:lnTo>
                    <a:pt x="1872" y="139"/>
                  </a:lnTo>
                  <a:lnTo>
                    <a:pt x="1873" y="159"/>
                  </a:lnTo>
                  <a:lnTo>
                    <a:pt x="1873" y="155"/>
                  </a:lnTo>
                  <a:lnTo>
                    <a:pt x="1873" y="141"/>
                  </a:lnTo>
                  <a:lnTo>
                    <a:pt x="1874" y="140"/>
                  </a:lnTo>
                  <a:lnTo>
                    <a:pt x="1874" y="153"/>
                  </a:lnTo>
                  <a:lnTo>
                    <a:pt x="1875" y="173"/>
                  </a:lnTo>
                  <a:lnTo>
                    <a:pt x="1875" y="177"/>
                  </a:lnTo>
                  <a:lnTo>
                    <a:pt x="1875" y="156"/>
                  </a:lnTo>
                  <a:lnTo>
                    <a:pt x="1876" y="183"/>
                  </a:lnTo>
                  <a:lnTo>
                    <a:pt x="1876" y="167"/>
                  </a:lnTo>
                  <a:lnTo>
                    <a:pt x="1877" y="171"/>
                  </a:lnTo>
                  <a:lnTo>
                    <a:pt x="1877" y="164"/>
                  </a:lnTo>
                  <a:lnTo>
                    <a:pt x="1877" y="142"/>
                  </a:lnTo>
                  <a:lnTo>
                    <a:pt x="1878" y="142"/>
                  </a:lnTo>
                  <a:lnTo>
                    <a:pt x="1878" y="146"/>
                  </a:lnTo>
                  <a:lnTo>
                    <a:pt x="1879" y="153"/>
                  </a:lnTo>
                  <a:lnTo>
                    <a:pt x="1879" y="153"/>
                  </a:lnTo>
                  <a:lnTo>
                    <a:pt x="1880" y="216"/>
                  </a:lnTo>
                  <a:lnTo>
                    <a:pt x="1880" y="219"/>
                  </a:lnTo>
                  <a:lnTo>
                    <a:pt x="1880" y="225"/>
                  </a:lnTo>
                  <a:lnTo>
                    <a:pt x="1881" y="206"/>
                  </a:lnTo>
                  <a:lnTo>
                    <a:pt x="1881" y="124"/>
                  </a:lnTo>
                  <a:lnTo>
                    <a:pt x="1882" y="124"/>
                  </a:lnTo>
                  <a:lnTo>
                    <a:pt x="1882" y="122"/>
                  </a:lnTo>
                  <a:lnTo>
                    <a:pt x="1882" y="130"/>
                  </a:lnTo>
                  <a:lnTo>
                    <a:pt x="1883" y="205"/>
                  </a:lnTo>
                  <a:lnTo>
                    <a:pt x="1883" y="180"/>
                  </a:lnTo>
                  <a:lnTo>
                    <a:pt x="1884" y="168"/>
                  </a:lnTo>
                  <a:lnTo>
                    <a:pt x="1884" y="173"/>
                  </a:lnTo>
                  <a:lnTo>
                    <a:pt x="1884" y="152"/>
                  </a:lnTo>
                  <a:lnTo>
                    <a:pt x="1885" y="139"/>
                  </a:lnTo>
                  <a:lnTo>
                    <a:pt x="1885" y="139"/>
                  </a:lnTo>
                  <a:lnTo>
                    <a:pt x="1886" y="157"/>
                  </a:lnTo>
                  <a:lnTo>
                    <a:pt x="1886" y="169"/>
                  </a:lnTo>
                  <a:lnTo>
                    <a:pt x="1886" y="151"/>
                  </a:lnTo>
                  <a:lnTo>
                    <a:pt x="1887" y="145"/>
                  </a:lnTo>
                  <a:lnTo>
                    <a:pt x="1887" y="154"/>
                  </a:lnTo>
                  <a:lnTo>
                    <a:pt x="1888" y="170"/>
                  </a:lnTo>
                  <a:lnTo>
                    <a:pt x="1888" y="152"/>
                  </a:lnTo>
                  <a:lnTo>
                    <a:pt x="1888" y="158"/>
                  </a:lnTo>
                  <a:lnTo>
                    <a:pt x="1889" y="170"/>
                  </a:lnTo>
                  <a:lnTo>
                    <a:pt x="1889" y="164"/>
                  </a:lnTo>
                  <a:lnTo>
                    <a:pt x="1889" y="181"/>
                  </a:lnTo>
                  <a:lnTo>
                    <a:pt x="1890" y="201"/>
                  </a:lnTo>
                  <a:lnTo>
                    <a:pt x="1890" y="203"/>
                  </a:lnTo>
                  <a:lnTo>
                    <a:pt x="1891" y="220"/>
                  </a:lnTo>
                  <a:lnTo>
                    <a:pt x="1891" y="194"/>
                  </a:lnTo>
                  <a:lnTo>
                    <a:pt x="1892" y="176"/>
                  </a:lnTo>
                  <a:lnTo>
                    <a:pt x="1892" y="172"/>
                  </a:lnTo>
                  <a:lnTo>
                    <a:pt x="1892" y="164"/>
                  </a:lnTo>
                  <a:lnTo>
                    <a:pt x="1893" y="161"/>
                  </a:lnTo>
                  <a:lnTo>
                    <a:pt x="1893" y="168"/>
                  </a:lnTo>
                  <a:lnTo>
                    <a:pt x="1894" y="167"/>
                  </a:lnTo>
                  <a:lnTo>
                    <a:pt x="1894" y="172"/>
                  </a:lnTo>
                  <a:lnTo>
                    <a:pt x="1894" y="176"/>
                  </a:lnTo>
                  <a:lnTo>
                    <a:pt x="1895" y="187"/>
                  </a:lnTo>
                  <a:lnTo>
                    <a:pt x="1895" y="177"/>
                  </a:lnTo>
                  <a:lnTo>
                    <a:pt x="1896" y="171"/>
                  </a:lnTo>
                  <a:lnTo>
                    <a:pt x="1896" y="163"/>
                  </a:lnTo>
                  <a:lnTo>
                    <a:pt x="1896" y="173"/>
                  </a:lnTo>
                  <a:lnTo>
                    <a:pt x="1897" y="176"/>
                  </a:lnTo>
                  <a:lnTo>
                    <a:pt x="1897" y="178"/>
                  </a:lnTo>
                  <a:lnTo>
                    <a:pt x="1898" y="166"/>
                  </a:lnTo>
                  <a:lnTo>
                    <a:pt x="1898" y="164"/>
                  </a:lnTo>
                  <a:lnTo>
                    <a:pt x="1898" y="160"/>
                  </a:lnTo>
                  <a:lnTo>
                    <a:pt x="1899" y="165"/>
                  </a:lnTo>
                  <a:lnTo>
                    <a:pt x="1899" y="170"/>
                  </a:lnTo>
                  <a:lnTo>
                    <a:pt x="1900" y="180"/>
                  </a:lnTo>
                  <a:lnTo>
                    <a:pt x="1900" y="179"/>
                  </a:lnTo>
                  <a:lnTo>
                    <a:pt x="1900" y="183"/>
                  </a:lnTo>
                  <a:lnTo>
                    <a:pt x="1901" y="162"/>
                  </a:lnTo>
                  <a:lnTo>
                    <a:pt x="1901" y="165"/>
                  </a:lnTo>
                  <a:lnTo>
                    <a:pt x="1902" y="175"/>
                  </a:lnTo>
                  <a:lnTo>
                    <a:pt x="1902" y="173"/>
                  </a:lnTo>
                  <a:lnTo>
                    <a:pt x="1902" y="167"/>
                  </a:lnTo>
                  <a:lnTo>
                    <a:pt x="1903" y="153"/>
                  </a:lnTo>
                  <a:lnTo>
                    <a:pt x="1903" y="151"/>
                  </a:lnTo>
                  <a:lnTo>
                    <a:pt x="1904" y="154"/>
                  </a:lnTo>
                  <a:lnTo>
                    <a:pt x="1904" y="172"/>
                  </a:lnTo>
                  <a:lnTo>
                    <a:pt x="1904" y="173"/>
                  </a:lnTo>
                  <a:lnTo>
                    <a:pt x="1905" y="181"/>
                  </a:lnTo>
                  <a:lnTo>
                    <a:pt x="1905" y="184"/>
                  </a:lnTo>
                  <a:lnTo>
                    <a:pt x="1906" y="177"/>
                  </a:lnTo>
                  <a:lnTo>
                    <a:pt x="1906" y="170"/>
                  </a:lnTo>
                  <a:lnTo>
                    <a:pt x="1906" y="164"/>
                  </a:lnTo>
                  <a:lnTo>
                    <a:pt x="1907" y="160"/>
                  </a:lnTo>
                  <a:lnTo>
                    <a:pt x="1907" y="184"/>
                  </a:lnTo>
                  <a:lnTo>
                    <a:pt x="1908" y="177"/>
                  </a:lnTo>
                  <a:lnTo>
                    <a:pt x="1908" y="166"/>
                  </a:lnTo>
                  <a:lnTo>
                    <a:pt x="1908" y="160"/>
                  </a:lnTo>
                  <a:lnTo>
                    <a:pt x="1909" y="152"/>
                  </a:lnTo>
                  <a:lnTo>
                    <a:pt x="1909" y="154"/>
                  </a:lnTo>
                  <a:lnTo>
                    <a:pt x="1910" y="142"/>
                  </a:lnTo>
                  <a:lnTo>
                    <a:pt x="1910" y="172"/>
                  </a:lnTo>
                  <a:lnTo>
                    <a:pt x="1910" y="165"/>
                  </a:lnTo>
                  <a:lnTo>
                    <a:pt x="1911" y="173"/>
                  </a:lnTo>
                  <a:lnTo>
                    <a:pt x="1911" y="164"/>
                  </a:lnTo>
                  <a:lnTo>
                    <a:pt x="1912" y="148"/>
                  </a:lnTo>
                  <a:lnTo>
                    <a:pt x="1912" y="142"/>
                  </a:lnTo>
                  <a:lnTo>
                    <a:pt x="1912" y="164"/>
                  </a:lnTo>
                  <a:lnTo>
                    <a:pt x="1913" y="185"/>
                  </a:lnTo>
                  <a:lnTo>
                    <a:pt x="1913" y="160"/>
                  </a:lnTo>
                  <a:lnTo>
                    <a:pt x="1914" y="158"/>
                  </a:lnTo>
                  <a:lnTo>
                    <a:pt x="1914" y="163"/>
                  </a:lnTo>
                  <a:lnTo>
                    <a:pt x="1914" y="187"/>
                  </a:lnTo>
                  <a:lnTo>
                    <a:pt x="1915" y="156"/>
                  </a:lnTo>
                  <a:lnTo>
                    <a:pt x="1915" y="148"/>
                  </a:lnTo>
                  <a:lnTo>
                    <a:pt x="1916" y="151"/>
                  </a:lnTo>
                  <a:lnTo>
                    <a:pt x="1916" y="188"/>
                  </a:lnTo>
                  <a:lnTo>
                    <a:pt x="1916" y="155"/>
                  </a:lnTo>
                  <a:lnTo>
                    <a:pt x="1917" y="171"/>
                  </a:lnTo>
                  <a:lnTo>
                    <a:pt x="1917" y="152"/>
                  </a:lnTo>
                  <a:lnTo>
                    <a:pt x="1918" y="180"/>
                  </a:lnTo>
                  <a:lnTo>
                    <a:pt x="1918" y="173"/>
                  </a:lnTo>
                  <a:lnTo>
                    <a:pt x="1918" y="175"/>
                  </a:lnTo>
                  <a:lnTo>
                    <a:pt x="1919" y="165"/>
                  </a:lnTo>
                  <a:lnTo>
                    <a:pt x="1919" y="170"/>
                  </a:lnTo>
                  <a:lnTo>
                    <a:pt x="1920" y="170"/>
                  </a:lnTo>
                  <a:lnTo>
                    <a:pt x="1920" y="183"/>
                  </a:lnTo>
                  <a:lnTo>
                    <a:pt x="1920" y="171"/>
                  </a:lnTo>
                  <a:lnTo>
                    <a:pt x="1921" y="172"/>
                  </a:lnTo>
                  <a:lnTo>
                    <a:pt x="1921" y="176"/>
                  </a:lnTo>
                  <a:lnTo>
                    <a:pt x="1922" y="176"/>
                  </a:lnTo>
                  <a:lnTo>
                    <a:pt x="1922" y="163"/>
                  </a:lnTo>
                  <a:lnTo>
                    <a:pt x="1922" y="169"/>
                  </a:lnTo>
                  <a:lnTo>
                    <a:pt x="1923" y="171"/>
                  </a:lnTo>
                  <a:lnTo>
                    <a:pt x="1923" y="153"/>
                  </a:lnTo>
                  <a:lnTo>
                    <a:pt x="1924" y="150"/>
                  </a:lnTo>
                  <a:lnTo>
                    <a:pt x="1924" y="140"/>
                  </a:lnTo>
                  <a:lnTo>
                    <a:pt x="1924" y="149"/>
                  </a:lnTo>
                  <a:lnTo>
                    <a:pt x="1925" y="164"/>
                  </a:lnTo>
                  <a:lnTo>
                    <a:pt x="1925" y="186"/>
                  </a:lnTo>
                  <a:lnTo>
                    <a:pt x="1926" y="190"/>
                  </a:lnTo>
                  <a:lnTo>
                    <a:pt x="1926" y="149"/>
                  </a:lnTo>
                  <a:lnTo>
                    <a:pt x="1926" y="159"/>
                  </a:lnTo>
                  <a:lnTo>
                    <a:pt x="1927" y="178"/>
                  </a:lnTo>
                  <a:lnTo>
                    <a:pt x="1927" y="182"/>
                  </a:lnTo>
                  <a:lnTo>
                    <a:pt x="1928" y="157"/>
                  </a:lnTo>
                  <a:lnTo>
                    <a:pt x="1928" y="160"/>
                  </a:lnTo>
                  <a:lnTo>
                    <a:pt x="1928" y="191"/>
                  </a:lnTo>
                  <a:lnTo>
                    <a:pt x="1929" y="206"/>
                  </a:lnTo>
                  <a:lnTo>
                    <a:pt x="1929" y="196"/>
                  </a:lnTo>
                  <a:lnTo>
                    <a:pt x="1930" y="201"/>
                  </a:lnTo>
                  <a:lnTo>
                    <a:pt x="1930" y="219"/>
                  </a:lnTo>
                  <a:lnTo>
                    <a:pt x="1931" y="227"/>
                  </a:lnTo>
                  <a:lnTo>
                    <a:pt x="1931" y="197"/>
                  </a:lnTo>
                  <a:lnTo>
                    <a:pt x="1931" y="177"/>
                  </a:lnTo>
                  <a:lnTo>
                    <a:pt x="1932" y="189"/>
                  </a:lnTo>
                  <a:lnTo>
                    <a:pt x="1932" y="215"/>
                  </a:lnTo>
                  <a:lnTo>
                    <a:pt x="1932" y="218"/>
                  </a:lnTo>
                  <a:lnTo>
                    <a:pt x="1933" y="223"/>
                  </a:lnTo>
                  <a:lnTo>
                    <a:pt x="1933" y="219"/>
                  </a:lnTo>
                  <a:lnTo>
                    <a:pt x="1934" y="212"/>
                  </a:lnTo>
                  <a:lnTo>
                    <a:pt x="1934" y="168"/>
                  </a:lnTo>
                  <a:lnTo>
                    <a:pt x="1934" y="139"/>
                  </a:lnTo>
                  <a:lnTo>
                    <a:pt x="1935" y="138"/>
                  </a:lnTo>
                  <a:lnTo>
                    <a:pt x="1935" y="128"/>
                  </a:lnTo>
                  <a:lnTo>
                    <a:pt x="1936" y="131"/>
                  </a:lnTo>
                  <a:lnTo>
                    <a:pt x="1936" y="132"/>
                  </a:lnTo>
                  <a:lnTo>
                    <a:pt x="1936" y="144"/>
                  </a:lnTo>
                  <a:lnTo>
                    <a:pt x="1937" y="133"/>
                  </a:lnTo>
                  <a:lnTo>
                    <a:pt x="1937" y="144"/>
                  </a:lnTo>
                  <a:lnTo>
                    <a:pt x="1938" y="132"/>
                  </a:lnTo>
                  <a:lnTo>
                    <a:pt x="1938" y="138"/>
                  </a:lnTo>
                  <a:lnTo>
                    <a:pt x="1938" y="133"/>
                  </a:lnTo>
                  <a:lnTo>
                    <a:pt x="1939" y="131"/>
                  </a:lnTo>
                  <a:lnTo>
                    <a:pt x="1939" y="130"/>
                  </a:lnTo>
                  <a:lnTo>
                    <a:pt x="1940" y="130"/>
                  </a:lnTo>
                  <a:lnTo>
                    <a:pt x="1940" y="122"/>
                  </a:lnTo>
                  <a:lnTo>
                    <a:pt x="1940" y="134"/>
                  </a:lnTo>
                  <a:lnTo>
                    <a:pt x="1941" y="144"/>
                  </a:lnTo>
                  <a:lnTo>
                    <a:pt x="1941" y="159"/>
                  </a:lnTo>
                  <a:lnTo>
                    <a:pt x="1942" y="145"/>
                  </a:lnTo>
                  <a:lnTo>
                    <a:pt x="1942" y="125"/>
                  </a:lnTo>
                  <a:lnTo>
                    <a:pt x="1943" y="159"/>
                  </a:lnTo>
                  <a:lnTo>
                    <a:pt x="1943" y="200"/>
                  </a:lnTo>
                  <a:lnTo>
                    <a:pt x="1943" y="186"/>
                  </a:lnTo>
                  <a:lnTo>
                    <a:pt x="1944" y="157"/>
                  </a:lnTo>
                  <a:lnTo>
                    <a:pt x="1944" y="149"/>
                  </a:lnTo>
                  <a:lnTo>
                    <a:pt x="1945" y="200"/>
                  </a:lnTo>
                  <a:lnTo>
                    <a:pt x="1945" y="209"/>
                  </a:lnTo>
                  <a:lnTo>
                    <a:pt x="1945" y="179"/>
                  </a:lnTo>
                  <a:lnTo>
                    <a:pt x="1946" y="175"/>
                  </a:lnTo>
                  <a:lnTo>
                    <a:pt x="1946" y="145"/>
                  </a:lnTo>
                  <a:lnTo>
                    <a:pt x="1946" y="172"/>
                  </a:lnTo>
                  <a:lnTo>
                    <a:pt x="1947" y="144"/>
                  </a:lnTo>
                  <a:lnTo>
                    <a:pt x="1947" y="172"/>
                  </a:lnTo>
                  <a:lnTo>
                    <a:pt x="1948" y="145"/>
                  </a:lnTo>
                  <a:lnTo>
                    <a:pt x="1948" y="167"/>
                  </a:lnTo>
                  <a:lnTo>
                    <a:pt x="1948" y="147"/>
                  </a:lnTo>
                  <a:lnTo>
                    <a:pt x="1949" y="177"/>
                  </a:lnTo>
                  <a:lnTo>
                    <a:pt x="1949" y="179"/>
                  </a:lnTo>
                  <a:lnTo>
                    <a:pt x="1950" y="193"/>
                  </a:lnTo>
                  <a:lnTo>
                    <a:pt x="1950" y="202"/>
                  </a:lnTo>
                  <a:lnTo>
                    <a:pt x="1950" y="180"/>
                  </a:lnTo>
                  <a:lnTo>
                    <a:pt x="1951" y="163"/>
                  </a:lnTo>
                  <a:lnTo>
                    <a:pt x="1951" y="157"/>
                  </a:lnTo>
                  <a:lnTo>
                    <a:pt x="1952" y="153"/>
                  </a:lnTo>
                  <a:lnTo>
                    <a:pt x="1952" y="149"/>
                  </a:lnTo>
                  <a:lnTo>
                    <a:pt x="1952" y="145"/>
                  </a:lnTo>
                  <a:lnTo>
                    <a:pt x="1953" y="149"/>
                  </a:lnTo>
                  <a:lnTo>
                    <a:pt x="1953" y="147"/>
                  </a:lnTo>
                  <a:lnTo>
                    <a:pt x="1954" y="167"/>
                  </a:lnTo>
                  <a:lnTo>
                    <a:pt x="1954" y="172"/>
                  </a:lnTo>
                  <a:lnTo>
                    <a:pt x="1955" y="160"/>
                  </a:lnTo>
                  <a:lnTo>
                    <a:pt x="1955" y="159"/>
                  </a:lnTo>
                  <a:lnTo>
                    <a:pt x="1955" y="151"/>
                  </a:lnTo>
                  <a:lnTo>
                    <a:pt x="1956" y="149"/>
                  </a:lnTo>
                  <a:lnTo>
                    <a:pt x="1956" y="143"/>
                  </a:lnTo>
                  <a:lnTo>
                    <a:pt x="1957" y="160"/>
                  </a:lnTo>
                  <a:lnTo>
                    <a:pt x="1957" y="152"/>
                  </a:lnTo>
                  <a:lnTo>
                    <a:pt x="1957" y="187"/>
                  </a:lnTo>
                  <a:lnTo>
                    <a:pt x="1958" y="163"/>
                  </a:lnTo>
                  <a:lnTo>
                    <a:pt x="1958" y="162"/>
                  </a:lnTo>
                  <a:lnTo>
                    <a:pt x="1959" y="155"/>
                  </a:lnTo>
                  <a:lnTo>
                    <a:pt x="1959" y="168"/>
                  </a:lnTo>
                  <a:lnTo>
                    <a:pt x="1959" y="169"/>
                  </a:lnTo>
                  <a:lnTo>
                    <a:pt x="1960" y="164"/>
                  </a:lnTo>
                  <a:lnTo>
                    <a:pt x="1960" y="154"/>
                  </a:lnTo>
                  <a:lnTo>
                    <a:pt x="1960" y="155"/>
                  </a:lnTo>
                  <a:lnTo>
                    <a:pt x="1961" y="159"/>
                  </a:lnTo>
                  <a:lnTo>
                    <a:pt x="1961" y="156"/>
                  </a:lnTo>
                  <a:lnTo>
                    <a:pt x="1962" y="167"/>
                  </a:lnTo>
                  <a:lnTo>
                    <a:pt x="1962" y="154"/>
                  </a:lnTo>
                  <a:lnTo>
                    <a:pt x="1962" y="161"/>
                  </a:lnTo>
                  <a:lnTo>
                    <a:pt x="1963" y="148"/>
                  </a:lnTo>
                  <a:lnTo>
                    <a:pt x="1963" y="153"/>
                  </a:lnTo>
                  <a:lnTo>
                    <a:pt x="1964" y="155"/>
                  </a:lnTo>
                  <a:lnTo>
                    <a:pt x="1964" y="153"/>
                  </a:lnTo>
                  <a:lnTo>
                    <a:pt x="1965" y="155"/>
                  </a:lnTo>
                  <a:lnTo>
                    <a:pt x="1965" y="149"/>
                  </a:lnTo>
                  <a:lnTo>
                    <a:pt x="1965" y="138"/>
                  </a:lnTo>
                  <a:lnTo>
                    <a:pt x="1966" y="147"/>
                  </a:lnTo>
                  <a:lnTo>
                    <a:pt x="1966" y="152"/>
                  </a:lnTo>
                  <a:lnTo>
                    <a:pt x="1967" y="164"/>
                  </a:lnTo>
                  <a:lnTo>
                    <a:pt x="1967" y="161"/>
                  </a:lnTo>
                  <a:lnTo>
                    <a:pt x="1967" y="163"/>
                  </a:lnTo>
                  <a:lnTo>
                    <a:pt x="1968" y="160"/>
                  </a:lnTo>
                  <a:lnTo>
                    <a:pt x="1968" y="166"/>
                  </a:lnTo>
                  <a:lnTo>
                    <a:pt x="1969" y="166"/>
                  </a:lnTo>
                  <a:lnTo>
                    <a:pt x="1969" y="162"/>
                  </a:lnTo>
                  <a:lnTo>
                    <a:pt x="1969" y="155"/>
                  </a:lnTo>
                  <a:lnTo>
                    <a:pt x="1970" y="160"/>
                  </a:lnTo>
                  <a:lnTo>
                    <a:pt x="1970" y="160"/>
                  </a:lnTo>
                  <a:lnTo>
                    <a:pt x="1971" y="180"/>
                  </a:lnTo>
                  <a:lnTo>
                    <a:pt x="1971" y="185"/>
                  </a:lnTo>
                  <a:lnTo>
                    <a:pt x="1971" y="204"/>
                  </a:lnTo>
                  <a:lnTo>
                    <a:pt x="1972" y="205"/>
                  </a:lnTo>
                  <a:lnTo>
                    <a:pt x="1972" y="191"/>
                  </a:lnTo>
                  <a:lnTo>
                    <a:pt x="1973" y="159"/>
                  </a:lnTo>
                  <a:lnTo>
                    <a:pt x="1973" y="143"/>
                  </a:lnTo>
                  <a:lnTo>
                    <a:pt x="1973" y="142"/>
                  </a:lnTo>
                  <a:lnTo>
                    <a:pt x="1974" y="130"/>
                  </a:lnTo>
                  <a:lnTo>
                    <a:pt x="1974" y="136"/>
                  </a:lnTo>
                  <a:lnTo>
                    <a:pt x="1975" y="131"/>
                  </a:lnTo>
                  <a:lnTo>
                    <a:pt x="1975" y="145"/>
                  </a:lnTo>
                  <a:lnTo>
                    <a:pt x="1975" y="136"/>
                  </a:lnTo>
                  <a:lnTo>
                    <a:pt x="1976" y="145"/>
                  </a:lnTo>
                  <a:lnTo>
                    <a:pt x="1976" y="134"/>
                  </a:lnTo>
                  <a:lnTo>
                    <a:pt x="1977" y="130"/>
                  </a:lnTo>
                  <a:lnTo>
                    <a:pt x="1977" y="128"/>
                  </a:lnTo>
                  <a:lnTo>
                    <a:pt x="1977" y="132"/>
                  </a:lnTo>
                  <a:lnTo>
                    <a:pt x="1978" y="128"/>
                  </a:lnTo>
                  <a:lnTo>
                    <a:pt x="1978" y="131"/>
                  </a:lnTo>
                  <a:lnTo>
                    <a:pt x="1979" y="113"/>
                  </a:lnTo>
                  <a:lnTo>
                    <a:pt x="1979" y="129"/>
                  </a:lnTo>
                  <a:lnTo>
                    <a:pt x="1979" y="136"/>
                  </a:lnTo>
                  <a:lnTo>
                    <a:pt x="1980" y="137"/>
                  </a:lnTo>
                  <a:lnTo>
                    <a:pt x="1980" y="130"/>
                  </a:lnTo>
                  <a:lnTo>
                    <a:pt x="1981" y="168"/>
                  </a:lnTo>
                  <a:lnTo>
                    <a:pt x="1981" y="162"/>
                  </a:lnTo>
                  <a:lnTo>
                    <a:pt x="1981" y="170"/>
                  </a:lnTo>
                  <a:lnTo>
                    <a:pt x="1982" y="179"/>
                  </a:lnTo>
                  <a:lnTo>
                    <a:pt x="1982" y="181"/>
                  </a:lnTo>
                  <a:lnTo>
                    <a:pt x="1983" y="165"/>
                  </a:lnTo>
                  <a:lnTo>
                    <a:pt x="1983" y="165"/>
                  </a:lnTo>
                  <a:lnTo>
                    <a:pt x="1983" y="175"/>
                  </a:lnTo>
                  <a:lnTo>
                    <a:pt x="1984" y="176"/>
                  </a:lnTo>
                  <a:lnTo>
                    <a:pt x="1984" y="146"/>
                  </a:lnTo>
                  <a:lnTo>
                    <a:pt x="1985" y="144"/>
                  </a:lnTo>
                  <a:lnTo>
                    <a:pt x="1985" y="141"/>
                  </a:lnTo>
                  <a:lnTo>
                    <a:pt x="1985" y="137"/>
                  </a:lnTo>
                  <a:lnTo>
                    <a:pt x="1986" y="134"/>
                  </a:lnTo>
                  <a:lnTo>
                    <a:pt x="1986" y="144"/>
                  </a:lnTo>
                  <a:lnTo>
                    <a:pt x="1987" y="146"/>
                  </a:lnTo>
                  <a:lnTo>
                    <a:pt x="1987" y="150"/>
                  </a:lnTo>
                  <a:lnTo>
                    <a:pt x="1987" y="152"/>
                  </a:lnTo>
                  <a:lnTo>
                    <a:pt x="1988" y="135"/>
                  </a:lnTo>
                  <a:lnTo>
                    <a:pt x="1988" y="174"/>
                  </a:lnTo>
                  <a:lnTo>
                    <a:pt x="1989" y="190"/>
                  </a:lnTo>
                  <a:lnTo>
                    <a:pt x="1989" y="207"/>
                  </a:lnTo>
                  <a:lnTo>
                    <a:pt x="1989" y="212"/>
                  </a:lnTo>
                  <a:lnTo>
                    <a:pt x="1990" y="217"/>
                  </a:lnTo>
                  <a:lnTo>
                    <a:pt x="1990" y="211"/>
                  </a:lnTo>
                  <a:lnTo>
                    <a:pt x="1991" y="220"/>
                  </a:lnTo>
                  <a:lnTo>
                    <a:pt x="1991" y="213"/>
                  </a:lnTo>
                  <a:lnTo>
                    <a:pt x="1991" y="216"/>
                  </a:lnTo>
                  <a:lnTo>
                    <a:pt x="1992" y="189"/>
                  </a:lnTo>
                  <a:lnTo>
                    <a:pt x="1992" y="139"/>
                  </a:lnTo>
                  <a:lnTo>
                    <a:pt x="1993" y="129"/>
                  </a:lnTo>
                  <a:lnTo>
                    <a:pt x="1993" y="122"/>
                  </a:lnTo>
                  <a:lnTo>
                    <a:pt x="1993" y="127"/>
                  </a:lnTo>
                  <a:lnTo>
                    <a:pt x="1994" y="122"/>
                  </a:lnTo>
                  <a:lnTo>
                    <a:pt x="1994" y="117"/>
                  </a:lnTo>
                  <a:lnTo>
                    <a:pt x="1995" y="127"/>
                  </a:lnTo>
                  <a:lnTo>
                    <a:pt x="1995" y="130"/>
                  </a:lnTo>
                  <a:lnTo>
                    <a:pt x="1995" y="121"/>
                  </a:lnTo>
                  <a:lnTo>
                    <a:pt x="1996" y="172"/>
                  </a:lnTo>
                  <a:lnTo>
                    <a:pt x="1996" y="155"/>
                  </a:lnTo>
                  <a:lnTo>
                    <a:pt x="1997" y="134"/>
                  </a:lnTo>
                  <a:lnTo>
                    <a:pt x="1997" y="137"/>
                  </a:lnTo>
                  <a:lnTo>
                    <a:pt x="1997" y="157"/>
                  </a:lnTo>
                  <a:lnTo>
                    <a:pt x="1998" y="158"/>
                  </a:lnTo>
                  <a:lnTo>
                    <a:pt x="1998" y="143"/>
                  </a:lnTo>
                  <a:lnTo>
                    <a:pt x="1999" y="131"/>
                  </a:lnTo>
                  <a:lnTo>
                    <a:pt x="1999" y="149"/>
                  </a:lnTo>
                  <a:lnTo>
                    <a:pt x="1999" y="170"/>
                  </a:lnTo>
                  <a:lnTo>
                    <a:pt x="2000" y="175"/>
                  </a:lnTo>
                  <a:lnTo>
                    <a:pt x="2000" y="148"/>
                  </a:lnTo>
                  <a:lnTo>
                    <a:pt x="2001" y="150"/>
                  </a:lnTo>
                  <a:lnTo>
                    <a:pt x="2001" y="163"/>
                  </a:lnTo>
                  <a:lnTo>
                    <a:pt x="2001" y="166"/>
                  </a:lnTo>
                  <a:lnTo>
                    <a:pt x="2002" y="172"/>
                  </a:lnTo>
                  <a:lnTo>
                    <a:pt x="2002" y="159"/>
                  </a:lnTo>
                  <a:lnTo>
                    <a:pt x="2003" y="176"/>
                  </a:lnTo>
                  <a:lnTo>
                    <a:pt x="2003" y="176"/>
                  </a:lnTo>
                  <a:lnTo>
                    <a:pt x="2003" y="173"/>
                  </a:lnTo>
                  <a:lnTo>
                    <a:pt x="2004" y="173"/>
                  </a:lnTo>
                  <a:lnTo>
                    <a:pt x="2004" y="176"/>
                  </a:lnTo>
                  <a:lnTo>
                    <a:pt x="2005" y="183"/>
                  </a:lnTo>
                  <a:lnTo>
                    <a:pt x="2005" y="173"/>
                  </a:lnTo>
                  <a:lnTo>
                    <a:pt x="2005" y="167"/>
                  </a:lnTo>
                  <a:lnTo>
                    <a:pt x="2006" y="177"/>
                  </a:lnTo>
                  <a:lnTo>
                    <a:pt x="2006" y="195"/>
                  </a:lnTo>
                  <a:lnTo>
                    <a:pt x="2007" y="194"/>
                  </a:lnTo>
                  <a:lnTo>
                    <a:pt x="2007" y="178"/>
                  </a:lnTo>
                  <a:lnTo>
                    <a:pt x="2007" y="187"/>
                  </a:lnTo>
                  <a:lnTo>
                    <a:pt x="2008" y="179"/>
                  </a:lnTo>
                  <a:lnTo>
                    <a:pt x="2008" y="178"/>
                  </a:lnTo>
                  <a:lnTo>
                    <a:pt x="2009" y="176"/>
                  </a:lnTo>
                  <a:lnTo>
                    <a:pt x="2009" y="177"/>
                  </a:lnTo>
                  <a:lnTo>
                    <a:pt x="2009" y="184"/>
                  </a:lnTo>
                  <a:lnTo>
                    <a:pt x="2010" y="199"/>
                  </a:lnTo>
                  <a:lnTo>
                    <a:pt x="2010" y="193"/>
                  </a:lnTo>
                  <a:lnTo>
                    <a:pt x="2011" y="162"/>
                  </a:lnTo>
                  <a:lnTo>
                    <a:pt x="2011" y="137"/>
                  </a:lnTo>
                  <a:lnTo>
                    <a:pt x="2011" y="142"/>
                  </a:lnTo>
                  <a:lnTo>
                    <a:pt x="2012" y="157"/>
                  </a:lnTo>
                  <a:lnTo>
                    <a:pt x="2012" y="162"/>
                  </a:lnTo>
                  <a:lnTo>
                    <a:pt x="2013" y="142"/>
                  </a:lnTo>
                  <a:lnTo>
                    <a:pt x="2013" y="138"/>
                  </a:lnTo>
                  <a:lnTo>
                    <a:pt x="2013" y="154"/>
                  </a:lnTo>
                  <a:lnTo>
                    <a:pt x="2014" y="173"/>
                  </a:lnTo>
                  <a:lnTo>
                    <a:pt x="2014" y="190"/>
                  </a:lnTo>
                  <a:lnTo>
                    <a:pt x="2015" y="166"/>
                  </a:lnTo>
                  <a:lnTo>
                    <a:pt x="2015" y="151"/>
                  </a:lnTo>
                  <a:lnTo>
                    <a:pt x="2016" y="128"/>
                  </a:lnTo>
                  <a:lnTo>
                    <a:pt x="2016" y="114"/>
                  </a:lnTo>
                  <a:lnTo>
                    <a:pt x="2016" y="97"/>
                  </a:lnTo>
                  <a:lnTo>
                    <a:pt x="2017" y="100"/>
                  </a:lnTo>
                  <a:lnTo>
                    <a:pt x="2017" y="125"/>
                  </a:lnTo>
                  <a:lnTo>
                    <a:pt x="2018" y="140"/>
                  </a:lnTo>
                  <a:lnTo>
                    <a:pt x="2018" y="158"/>
                  </a:lnTo>
                  <a:lnTo>
                    <a:pt x="2018" y="173"/>
                  </a:lnTo>
                  <a:lnTo>
                    <a:pt x="2019" y="181"/>
                  </a:lnTo>
                  <a:lnTo>
                    <a:pt x="2019" y="190"/>
                  </a:lnTo>
                  <a:lnTo>
                    <a:pt x="2019" y="197"/>
                  </a:lnTo>
                  <a:lnTo>
                    <a:pt x="2020" y="213"/>
                  </a:lnTo>
                  <a:lnTo>
                    <a:pt x="2020" y="210"/>
                  </a:lnTo>
                  <a:lnTo>
                    <a:pt x="2021" y="218"/>
                  </a:lnTo>
                  <a:lnTo>
                    <a:pt x="2021" y="217"/>
                  </a:lnTo>
                  <a:lnTo>
                    <a:pt x="2021" y="216"/>
                  </a:lnTo>
                  <a:lnTo>
                    <a:pt x="2022" y="216"/>
                  </a:lnTo>
                  <a:lnTo>
                    <a:pt x="2022" y="220"/>
                  </a:lnTo>
                  <a:lnTo>
                    <a:pt x="2023" y="226"/>
                  </a:lnTo>
                  <a:lnTo>
                    <a:pt x="2023" y="228"/>
                  </a:lnTo>
                  <a:lnTo>
                    <a:pt x="2023" y="245"/>
                  </a:lnTo>
                </a:path>
              </a:pathLst>
            </a:custGeom>
            <a:noFill/>
            <a:ln w="3175"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400"/>
            </a:p>
          </p:txBody>
        </p:sp>
      </p:grpSp>
      <p:pic>
        <p:nvPicPr>
          <p:cNvPr id="39" name="Picture 38">
            <a:extLst>
              <a:ext uri="{FF2B5EF4-FFF2-40B4-BE49-F238E27FC236}">
                <a16:creationId xmlns:a16="http://schemas.microsoft.com/office/drawing/2014/main" id="{BB24ABE5-4047-4049-B102-98BE4FAC298B}"/>
              </a:ext>
            </a:extLst>
          </p:cNvPr>
          <p:cNvPicPr>
            <a:picLocks noChangeAspect="1"/>
          </p:cNvPicPr>
          <p:nvPr/>
        </p:nvPicPr>
        <p:blipFill>
          <a:blip r:embed="rId3"/>
          <a:stretch>
            <a:fillRect/>
          </a:stretch>
        </p:blipFill>
        <p:spPr>
          <a:xfrm>
            <a:off x="10390131" y="1391571"/>
            <a:ext cx="1404842" cy="2007351"/>
          </a:xfrm>
          <a:prstGeom prst="rect">
            <a:avLst/>
          </a:prstGeom>
          <a:scene3d>
            <a:camera prst="perspectiveContrastingLeftFacing"/>
            <a:lightRig rig="threePt" dir="t"/>
          </a:scene3d>
        </p:spPr>
      </p:pic>
      <p:grpSp>
        <p:nvGrpSpPr>
          <p:cNvPr id="41" name="Group 40">
            <a:extLst>
              <a:ext uri="{FF2B5EF4-FFF2-40B4-BE49-F238E27FC236}">
                <a16:creationId xmlns:a16="http://schemas.microsoft.com/office/drawing/2014/main" id="{2742D2CD-349B-42F3-AB99-C5952760985E}"/>
              </a:ext>
            </a:extLst>
          </p:cNvPr>
          <p:cNvGrpSpPr/>
          <p:nvPr/>
        </p:nvGrpSpPr>
        <p:grpSpPr>
          <a:xfrm>
            <a:off x="6396609" y="5285172"/>
            <a:ext cx="3789994" cy="1722468"/>
            <a:chOff x="6096000" y="2670070"/>
            <a:chExt cx="3145155" cy="1429403"/>
          </a:xfrm>
        </p:grpSpPr>
        <p:sp>
          <p:nvSpPr>
            <p:cNvPr id="83" name="Rectangle 39">
              <a:extLst>
                <a:ext uri="{FF2B5EF4-FFF2-40B4-BE49-F238E27FC236}">
                  <a16:creationId xmlns:a16="http://schemas.microsoft.com/office/drawing/2014/main" id="{6C73D7E9-0BAF-46B9-AC4E-C49BC4B50391}"/>
                </a:ext>
              </a:extLst>
            </p:cNvPr>
            <p:cNvSpPr>
              <a:spLocks noChangeArrowheads="1"/>
            </p:cNvSpPr>
            <p:nvPr/>
          </p:nvSpPr>
          <p:spPr bwMode="auto">
            <a:xfrm>
              <a:off x="6134100" y="2670070"/>
              <a:ext cx="2894013" cy="10894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Line 40">
              <a:extLst>
                <a:ext uri="{FF2B5EF4-FFF2-40B4-BE49-F238E27FC236}">
                  <a16:creationId xmlns:a16="http://schemas.microsoft.com/office/drawing/2014/main" id="{EC79A543-CD8B-469D-B0A7-4A7C8A98033E}"/>
                </a:ext>
              </a:extLst>
            </p:cNvPr>
            <p:cNvSpPr>
              <a:spLocks noChangeShapeType="1"/>
            </p:cNvSpPr>
            <p:nvPr/>
          </p:nvSpPr>
          <p:spPr bwMode="auto">
            <a:xfrm>
              <a:off x="6134100" y="3759500"/>
              <a:ext cx="28940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41">
              <a:extLst>
                <a:ext uri="{FF2B5EF4-FFF2-40B4-BE49-F238E27FC236}">
                  <a16:creationId xmlns:a16="http://schemas.microsoft.com/office/drawing/2014/main" id="{2FE11B94-CB5D-4948-9B43-91987AF8E4D7}"/>
                </a:ext>
              </a:extLst>
            </p:cNvPr>
            <p:cNvSpPr>
              <a:spLocks noChangeShapeType="1"/>
            </p:cNvSpPr>
            <p:nvPr/>
          </p:nvSpPr>
          <p:spPr bwMode="auto">
            <a:xfrm flipV="1">
              <a:off x="6138545" y="3712036"/>
              <a:ext cx="0" cy="55084"/>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Rectangle 43">
              <a:extLst>
                <a:ext uri="{FF2B5EF4-FFF2-40B4-BE49-F238E27FC236}">
                  <a16:creationId xmlns:a16="http://schemas.microsoft.com/office/drawing/2014/main" id="{D02432CE-4A08-475E-AFDD-350A6330514E}"/>
                </a:ext>
              </a:extLst>
            </p:cNvPr>
            <p:cNvSpPr>
              <a:spLocks noChangeArrowheads="1"/>
            </p:cNvSpPr>
            <p:nvPr/>
          </p:nvSpPr>
          <p:spPr bwMode="auto">
            <a:xfrm>
              <a:off x="6096000" y="3767264"/>
              <a:ext cx="123825" cy="296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8" name="Rectangle 44">
              <a:extLst>
                <a:ext uri="{FF2B5EF4-FFF2-40B4-BE49-F238E27FC236}">
                  <a16:creationId xmlns:a16="http://schemas.microsoft.com/office/drawing/2014/main" id="{454574DE-BAB8-4BE0-A551-9F85899E84DC}"/>
                </a:ext>
              </a:extLst>
            </p:cNvPr>
            <p:cNvSpPr>
              <a:spLocks noChangeArrowheads="1"/>
            </p:cNvSpPr>
            <p:nvPr/>
          </p:nvSpPr>
          <p:spPr bwMode="auto">
            <a:xfrm>
              <a:off x="8982392" y="3802633"/>
              <a:ext cx="258763" cy="296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9" name="Line 45">
              <a:extLst>
                <a:ext uri="{FF2B5EF4-FFF2-40B4-BE49-F238E27FC236}">
                  <a16:creationId xmlns:a16="http://schemas.microsoft.com/office/drawing/2014/main" id="{AA66B71D-6EFC-4216-A8FD-D292F8982926}"/>
                </a:ext>
              </a:extLst>
            </p:cNvPr>
            <p:cNvSpPr>
              <a:spLocks noChangeShapeType="1"/>
            </p:cNvSpPr>
            <p:nvPr/>
          </p:nvSpPr>
          <p:spPr bwMode="auto">
            <a:xfrm flipV="1">
              <a:off x="6134100" y="2670070"/>
              <a:ext cx="0" cy="1089430"/>
            </a:xfrm>
            <a:prstGeom prst="line">
              <a:avLst/>
            </a:prstGeom>
            <a:noFill/>
            <a:ln w="635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46">
              <a:extLst>
                <a:ext uri="{FF2B5EF4-FFF2-40B4-BE49-F238E27FC236}">
                  <a16:creationId xmlns:a16="http://schemas.microsoft.com/office/drawing/2014/main" id="{88EF1AFB-986F-4858-BAC4-9C1817DCBA48}"/>
                </a:ext>
              </a:extLst>
            </p:cNvPr>
            <p:cNvSpPr>
              <a:spLocks/>
            </p:cNvSpPr>
            <p:nvPr/>
          </p:nvSpPr>
          <p:spPr bwMode="auto">
            <a:xfrm>
              <a:off x="6134100" y="2719033"/>
              <a:ext cx="2894013" cy="994565"/>
            </a:xfrm>
            <a:custGeom>
              <a:avLst/>
              <a:gdLst>
                <a:gd name="T0" fmla="*/ 25 w 1823"/>
                <a:gd name="T1" fmla="*/ 12 h 325"/>
                <a:gd name="T2" fmla="*/ 62 w 1823"/>
                <a:gd name="T3" fmla="*/ 35 h 325"/>
                <a:gd name="T4" fmla="*/ 98 w 1823"/>
                <a:gd name="T5" fmla="*/ 207 h 325"/>
                <a:gd name="T6" fmla="*/ 135 w 1823"/>
                <a:gd name="T7" fmla="*/ 163 h 325"/>
                <a:gd name="T8" fmla="*/ 171 w 1823"/>
                <a:gd name="T9" fmla="*/ 117 h 325"/>
                <a:gd name="T10" fmla="*/ 208 w 1823"/>
                <a:gd name="T11" fmla="*/ 261 h 325"/>
                <a:gd name="T12" fmla="*/ 245 w 1823"/>
                <a:gd name="T13" fmla="*/ 198 h 325"/>
                <a:gd name="T14" fmla="*/ 282 w 1823"/>
                <a:gd name="T15" fmla="*/ 292 h 325"/>
                <a:gd name="T16" fmla="*/ 319 w 1823"/>
                <a:gd name="T17" fmla="*/ 208 h 325"/>
                <a:gd name="T18" fmla="*/ 355 w 1823"/>
                <a:gd name="T19" fmla="*/ 203 h 325"/>
                <a:gd name="T20" fmla="*/ 392 w 1823"/>
                <a:gd name="T21" fmla="*/ 231 h 325"/>
                <a:gd name="T22" fmla="*/ 429 w 1823"/>
                <a:gd name="T23" fmla="*/ 222 h 325"/>
                <a:gd name="T24" fmla="*/ 465 w 1823"/>
                <a:gd name="T25" fmla="*/ 211 h 325"/>
                <a:gd name="T26" fmla="*/ 502 w 1823"/>
                <a:gd name="T27" fmla="*/ 230 h 325"/>
                <a:gd name="T28" fmla="*/ 539 w 1823"/>
                <a:gd name="T29" fmla="*/ 223 h 325"/>
                <a:gd name="T30" fmla="*/ 575 w 1823"/>
                <a:gd name="T31" fmla="*/ 168 h 325"/>
                <a:gd name="T32" fmla="*/ 612 w 1823"/>
                <a:gd name="T33" fmla="*/ 54 h 325"/>
                <a:gd name="T34" fmla="*/ 649 w 1823"/>
                <a:gd name="T35" fmla="*/ 14 h 325"/>
                <a:gd name="T36" fmla="*/ 686 w 1823"/>
                <a:gd name="T37" fmla="*/ 44 h 325"/>
                <a:gd name="T38" fmla="*/ 722 w 1823"/>
                <a:gd name="T39" fmla="*/ 230 h 325"/>
                <a:gd name="T40" fmla="*/ 759 w 1823"/>
                <a:gd name="T41" fmla="*/ 158 h 325"/>
                <a:gd name="T42" fmla="*/ 795 w 1823"/>
                <a:gd name="T43" fmla="*/ 119 h 325"/>
                <a:gd name="T44" fmla="*/ 832 w 1823"/>
                <a:gd name="T45" fmla="*/ 254 h 325"/>
                <a:gd name="T46" fmla="*/ 869 w 1823"/>
                <a:gd name="T47" fmla="*/ 197 h 325"/>
                <a:gd name="T48" fmla="*/ 906 w 1823"/>
                <a:gd name="T49" fmla="*/ 273 h 325"/>
                <a:gd name="T50" fmla="*/ 943 w 1823"/>
                <a:gd name="T51" fmla="*/ 214 h 325"/>
                <a:gd name="T52" fmla="*/ 979 w 1823"/>
                <a:gd name="T53" fmla="*/ 200 h 325"/>
                <a:gd name="T54" fmla="*/ 1016 w 1823"/>
                <a:gd name="T55" fmla="*/ 228 h 325"/>
                <a:gd name="T56" fmla="*/ 1052 w 1823"/>
                <a:gd name="T57" fmla="*/ 219 h 325"/>
                <a:gd name="T58" fmla="*/ 1089 w 1823"/>
                <a:gd name="T59" fmla="*/ 206 h 325"/>
                <a:gd name="T60" fmla="*/ 1126 w 1823"/>
                <a:gd name="T61" fmla="*/ 258 h 325"/>
                <a:gd name="T62" fmla="*/ 1163 w 1823"/>
                <a:gd name="T63" fmla="*/ 211 h 325"/>
                <a:gd name="T64" fmla="*/ 1200 w 1823"/>
                <a:gd name="T65" fmla="*/ 201 h 325"/>
                <a:gd name="T66" fmla="*/ 1236 w 1823"/>
                <a:gd name="T67" fmla="*/ 237 h 325"/>
                <a:gd name="T68" fmla="*/ 1273 w 1823"/>
                <a:gd name="T69" fmla="*/ 250 h 325"/>
                <a:gd name="T70" fmla="*/ 1309 w 1823"/>
                <a:gd name="T71" fmla="*/ 195 h 325"/>
                <a:gd name="T72" fmla="*/ 1346 w 1823"/>
                <a:gd name="T73" fmla="*/ 213 h 325"/>
                <a:gd name="T74" fmla="*/ 1383 w 1823"/>
                <a:gd name="T75" fmla="*/ 228 h 325"/>
                <a:gd name="T76" fmla="*/ 1420 w 1823"/>
                <a:gd name="T77" fmla="*/ 212 h 325"/>
                <a:gd name="T78" fmla="*/ 1457 w 1823"/>
                <a:gd name="T79" fmla="*/ 208 h 325"/>
                <a:gd name="T80" fmla="*/ 1493 w 1823"/>
                <a:gd name="T81" fmla="*/ 314 h 325"/>
                <a:gd name="T82" fmla="*/ 1530 w 1823"/>
                <a:gd name="T83" fmla="*/ 247 h 325"/>
                <a:gd name="T84" fmla="*/ 1566 w 1823"/>
                <a:gd name="T85" fmla="*/ 222 h 325"/>
                <a:gd name="T86" fmla="*/ 1603 w 1823"/>
                <a:gd name="T87" fmla="*/ 109 h 325"/>
                <a:gd name="T88" fmla="*/ 1640 w 1823"/>
                <a:gd name="T89" fmla="*/ 173 h 325"/>
                <a:gd name="T90" fmla="*/ 1676 w 1823"/>
                <a:gd name="T91" fmla="*/ 204 h 325"/>
                <a:gd name="T92" fmla="*/ 1713 w 1823"/>
                <a:gd name="T93" fmla="*/ 57 h 325"/>
                <a:gd name="T94" fmla="*/ 1750 w 1823"/>
                <a:gd name="T95" fmla="*/ 24 h 325"/>
                <a:gd name="T96" fmla="*/ 1787 w 1823"/>
                <a:gd name="T97" fmla="*/ 128 h 325"/>
                <a:gd name="T98" fmla="*/ 1823 w 1823"/>
                <a:gd name="T99" fmla="*/ 23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3" h="325">
                  <a:moveTo>
                    <a:pt x="0" y="44"/>
                  </a:moveTo>
                  <a:lnTo>
                    <a:pt x="13" y="45"/>
                  </a:lnTo>
                  <a:lnTo>
                    <a:pt x="25" y="12"/>
                  </a:lnTo>
                  <a:lnTo>
                    <a:pt x="37" y="0"/>
                  </a:lnTo>
                  <a:lnTo>
                    <a:pt x="49" y="26"/>
                  </a:lnTo>
                  <a:lnTo>
                    <a:pt x="62" y="35"/>
                  </a:lnTo>
                  <a:lnTo>
                    <a:pt x="74" y="89"/>
                  </a:lnTo>
                  <a:lnTo>
                    <a:pt x="86" y="116"/>
                  </a:lnTo>
                  <a:lnTo>
                    <a:pt x="98" y="207"/>
                  </a:lnTo>
                  <a:lnTo>
                    <a:pt x="110" y="258"/>
                  </a:lnTo>
                  <a:lnTo>
                    <a:pt x="123" y="208"/>
                  </a:lnTo>
                  <a:lnTo>
                    <a:pt x="135" y="163"/>
                  </a:lnTo>
                  <a:lnTo>
                    <a:pt x="147" y="123"/>
                  </a:lnTo>
                  <a:lnTo>
                    <a:pt x="159" y="133"/>
                  </a:lnTo>
                  <a:lnTo>
                    <a:pt x="171" y="117"/>
                  </a:lnTo>
                  <a:lnTo>
                    <a:pt x="184" y="107"/>
                  </a:lnTo>
                  <a:lnTo>
                    <a:pt x="196" y="161"/>
                  </a:lnTo>
                  <a:lnTo>
                    <a:pt x="208" y="261"/>
                  </a:lnTo>
                  <a:lnTo>
                    <a:pt x="220" y="299"/>
                  </a:lnTo>
                  <a:lnTo>
                    <a:pt x="233" y="272"/>
                  </a:lnTo>
                  <a:lnTo>
                    <a:pt x="245" y="198"/>
                  </a:lnTo>
                  <a:lnTo>
                    <a:pt x="257" y="273"/>
                  </a:lnTo>
                  <a:lnTo>
                    <a:pt x="269" y="302"/>
                  </a:lnTo>
                  <a:lnTo>
                    <a:pt x="282" y="292"/>
                  </a:lnTo>
                  <a:lnTo>
                    <a:pt x="294" y="206"/>
                  </a:lnTo>
                  <a:lnTo>
                    <a:pt x="306" y="214"/>
                  </a:lnTo>
                  <a:lnTo>
                    <a:pt x="319" y="208"/>
                  </a:lnTo>
                  <a:lnTo>
                    <a:pt x="331" y="228"/>
                  </a:lnTo>
                  <a:lnTo>
                    <a:pt x="343" y="226"/>
                  </a:lnTo>
                  <a:lnTo>
                    <a:pt x="355" y="203"/>
                  </a:lnTo>
                  <a:lnTo>
                    <a:pt x="367" y="208"/>
                  </a:lnTo>
                  <a:lnTo>
                    <a:pt x="380" y="204"/>
                  </a:lnTo>
                  <a:lnTo>
                    <a:pt x="392" y="231"/>
                  </a:lnTo>
                  <a:lnTo>
                    <a:pt x="404" y="239"/>
                  </a:lnTo>
                  <a:lnTo>
                    <a:pt x="416" y="240"/>
                  </a:lnTo>
                  <a:lnTo>
                    <a:pt x="429" y="222"/>
                  </a:lnTo>
                  <a:lnTo>
                    <a:pt x="441" y="239"/>
                  </a:lnTo>
                  <a:lnTo>
                    <a:pt x="453" y="198"/>
                  </a:lnTo>
                  <a:lnTo>
                    <a:pt x="465" y="211"/>
                  </a:lnTo>
                  <a:lnTo>
                    <a:pt x="477" y="200"/>
                  </a:lnTo>
                  <a:lnTo>
                    <a:pt x="490" y="218"/>
                  </a:lnTo>
                  <a:lnTo>
                    <a:pt x="502" y="230"/>
                  </a:lnTo>
                  <a:lnTo>
                    <a:pt x="514" y="261"/>
                  </a:lnTo>
                  <a:lnTo>
                    <a:pt x="526" y="256"/>
                  </a:lnTo>
                  <a:lnTo>
                    <a:pt x="539" y="223"/>
                  </a:lnTo>
                  <a:lnTo>
                    <a:pt x="551" y="206"/>
                  </a:lnTo>
                  <a:lnTo>
                    <a:pt x="563" y="197"/>
                  </a:lnTo>
                  <a:lnTo>
                    <a:pt x="575" y="168"/>
                  </a:lnTo>
                  <a:lnTo>
                    <a:pt x="588" y="92"/>
                  </a:lnTo>
                  <a:lnTo>
                    <a:pt x="600" y="69"/>
                  </a:lnTo>
                  <a:lnTo>
                    <a:pt x="612" y="54"/>
                  </a:lnTo>
                  <a:lnTo>
                    <a:pt x="624" y="77"/>
                  </a:lnTo>
                  <a:lnTo>
                    <a:pt x="637" y="38"/>
                  </a:lnTo>
                  <a:lnTo>
                    <a:pt x="649" y="14"/>
                  </a:lnTo>
                  <a:lnTo>
                    <a:pt x="661" y="2"/>
                  </a:lnTo>
                  <a:lnTo>
                    <a:pt x="673" y="34"/>
                  </a:lnTo>
                  <a:lnTo>
                    <a:pt x="686" y="44"/>
                  </a:lnTo>
                  <a:lnTo>
                    <a:pt x="698" y="87"/>
                  </a:lnTo>
                  <a:lnTo>
                    <a:pt x="710" y="145"/>
                  </a:lnTo>
                  <a:lnTo>
                    <a:pt x="722" y="230"/>
                  </a:lnTo>
                  <a:lnTo>
                    <a:pt x="734" y="243"/>
                  </a:lnTo>
                  <a:lnTo>
                    <a:pt x="747" y="208"/>
                  </a:lnTo>
                  <a:lnTo>
                    <a:pt x="759" y="158"/>
                  </a:lnTo>
                  <a:lnTo>
                    <a:pt x="771" y="108"/>
                  </a:lnTo>
                  <a:lnTo>
                    <a:pt x="783" y="117"/>
                  </a:lnTo>
                  <a:lnTo>
                    <a:pt x="795" y="119"/>
                  </a:lnTo>
                  <a:lnTo>
                    <a:pt x="808" y="97"/>
                  </a:lnTo>
                  <a:lnTo>
                    <a:pt x="820" y="157"/>
                  </a:lnTo>
                  <a:lnTo>
                    <a:pt x="832" y="254"/>
                  </a:lnTo>
                  <a:lnTo>
                    <a:pt x="845" y="278"/>
                  </a:lnTo>
                  <a:lnTo>
                    <a:pt x="857" y="245"/>
                  </a:lnTo>
                  <a:lnTo>
                    <a:pt x="869" y="197"/>
                  </a:lnTo>
                  <a:lnTo>
                    <a:pt x="881" y="260"/>
                  </a:lnTo>
                  <a:lnTo>
                    <a:pt x="894" y="299"/>
                  </a:lnTo>
                  <a:lnTo>
                    <a:pt x="906" y="273"/>
                  </a:lnTo>
                  <a:lnTo>
                    <a:pt x="918" y="202"/>
                  </a:lnTo>
                  <a:lnTo>
                    <a:pt x="930" y="228"/>
                  </a:lnTo>
                  <a:lnTo>
                    <a:pt x="943" y="214"/>
                  </a:lnTo>
                  <a:lnTo>
                    <a:pt x="955" y="220"/>
                  </a:lnTo>
                  <a:lnTo>
                    <a:pt x="967" y="211"/>
                  </a:lnTo>
                  <a:lnTo>
                    <a:pt x="979" y="200"/>
                  </a:lnTo>
                  <a:lnTo>
                    <a:pt x="991" y="211"/>
                  </a:lnTo>
                  <a:lnTo>
                    <a:pt x="1004" y="225"/>
                  </a:lnTo>
                  <a:lnTo>
                    <a:pt x="1016" y="228"/>
                  </a:lnTo>
                  <a:lnTo>
                    <a:pt x="1028" y="240"/>
                  </a:lnTo>
                  <a:lnTo>
                    <a:pt x="1040" y="238"/>
                  </a:lnTo>
                  <a:lnTo>
                    <a:pt x="1052" y="219"/>
                  </a:lnTo>
                  <a:lnTo>
                    <a:pt x="1065" y="212"/>
                  </a:lnTo>
                  <a:lnTo>
                    <a:pt x="1077" y="202"/>
                  </a:lnTo>
                  <a:lnTo>
                    <a:pt x="1089" y="206"/>
                  </a:lnTo>
                  <a:lnTo>
                    <a:pt x="1101" y="207"/>
                  </a:lnTo>
                  <a:lnTo>
                    <a:pt x="1114" y="221"/>
                  </a:lnTo>
                  <a:lnTo>
                    <a:pt x="1126" y="258"/>
                  </a:lnTo>
                  <a:lnTo>
                    <a:pt x="1138" y="254"/>
                  </a:lnTo>
                  <a:lnTo>
                    <a:pt x="1151" y="226"/>
                  </a:lnTo>
                  <a:lnTo>
                    <a:pt x="1163" y="211"/>
                  </a:lnTo>
                  <a:lnTo>
                    <a:pt x="1175" y="189"/>
                  </a:lnTo>
                  <a:lnTo>
                    <a:pt x="1187" y="197"/>
                  </a:lnTo>
                  <a:lnTo>
                    <a:pt x="1200" y="201"/>
                  </a:lnTo>
                  <a:lnTo>
                    <a:pt x="1212" y="245"/>
                  </a:lnTo>
                  <a:lnTo>
                    <a:pt x="1224" y="250"/>
                  </a:lnTo>
                  <a:lnTo>
                    <a:pt x="1236" y="237"/>
                  </a:lnTo>
                  <a:lnTo>
                    <a:pt x="1248" y="232"/>
                  </a:lnTo>
                  <a:lnTo>
                    <a:pt x="1261" y="266"/>
                  </a:lnTo>
                  <a:lnTo>
                    <a:pt x="1273" y="250"/>
                  </a:lnTo>
                  <a:lnTo>
                    <a:pt x="1285" y="216"/>
                  </a:lnTo>
                  <a:lnTo>
                    <a:pt x="1297" y="201"/>
                  </a:lnTo>
                  <a:lnTo>
                    <a:pt x="1309" y="195"/>
                  </a:lnTo>
                  <a:lnTo>
                    <a:pt x="1322" y="204"/>
                  </a:lnTo>
                  <a:lnTo>
                    <a:pt x="1334" y="202"/>
                  </a:lnTo>
                  <a:lnTo>
                    <a:pt x="1346" y="213"/>
                  </a:lnTo>
                  <a:lnTo>
                    <a:pt x="1358" y="226"/>
                  </a:lnTo>
                  <a:lnTo>
                    <a:pt x="1371" y="242"/>
                  </a:lnTo>
                  <a:lnTo>
                    <a:pt x="1383" y="228"/>
                  </a:lnTo>
                  <a:lnTo>
                    <a:pt x="1395" y="225"/>
                  </a:lnTo>
                  <a:lnTo>
                    <a:pt x="1407" y="219"/>
                  </a:lnTo>
                  <a:lnTo>
                    <a:pt x="1420" y="212"/>
                  </a:lnTo>
                  <a:lnTo>
                    <a:pt x="1432" y="210"/>
                  </a:lnTo>
                  <a:lnTo>
                    <a:pt x="1444" y="212"/>
                  </a:lnTo>
                  <a:lnTo>
                    <a:pt x="1457" y="208"/>
                  </a:lnTo>
                  <a:lnTo>
                    <a:pt x="1469" y="186"/>
                  </a:lnTo>
                  <a:lnTo>
                    <a:pt x="1481" y="270"/>
                  </a:lnTo>
                  <a:lnTo>
                    <a:pt x="1493" y="314"/>
                  </a:lnTo>
                  <a:lnTo>
                    <a:pt x="1505" y="310"/>
                  </a:lnTo>
                  <a:lnTo>
                    <a:pt x="1518" y="208"/>
                  </a:lnTo>
                  <a:lnTo>
                    <a:pt x="1530" y="247"/>
                  </a:lnTo>
                  <a:lnTo>
                    <a:pt x="1542" y="325"/>
                  </a:lnTo>
                  <a:lnTo>
                    <a:pt x="1554" y="315"/>
                  </a:lnTo>
                  <a:lnTo>
                    <a:pt x="1566" y="222"/>
                  </a:lnTo>
                  <a:lnTo>
                    <a:pt x="1579" y="191"/>
                  </a:lnTo>
                  <a:lnTo>
                    <a:pt x="1591" y="129"/>
                  </a:lnTo>
                  <a:lnTo>
                    <a:pt x="1603" y="109"/>
                  </a:lnTo>
                  <a:lnTo>
                    <a:pt x="1615" y="137"/>
                  </a:lnTo>
                  <a:lnTo>
                    <a:pt x="1628" y="180"/>
                  </a:lnTo>
                  <a:lnTo>
                    <a:pt x="1640" y="173"/>
                  </a:lnTo>
                  <a:lnTo>
                    <a:pt x="1652" y="186"/>
                  </a:lnTo>
                  <a:lnTo>
                    <a:pt x="1664" y="199"/>
                  </a:lnTo>
                  <a:lnTo>
                    <a:pt x="1676" y="204"/>
                  </a:lnTo>
                  <a:lnTo>
                    <a:pt x="1689" y="194"/>
                  </a:lnTo>
                  <a:lnTo>
                    <a:pt x="1701" y="116"/>
                  </a:lnTo>
                  <a:lnTo>
                    <a:pt x="1713" y="57"/>
                  </a:lnTo>
                  <a:lnTo>
                    <a:pt x="1726" y="49"/>
                  </a:lnTo>
                  <a:lnTo>
                    <a:pt x="1738" y="53"/>
                  </a:lnTo>
                  <a:lnTo>
                    <a:pt x="1750" y="24"/>
                  </a:lnTo>
                  <a:lnTo>
                    <a:pt x="1762" y="21"/>
                  </a:lnTo>
                  <a:lnTo>
                    <a:pt x="1775" y="66"/>
                  </a:lnTo>
                  <a:lnTo>
                    <a:pt x="1787" y="128"/>
                  </a:lnTo>
                  <a:lnTo>
                    <a:pt x="1799" y="191"/>
                  </a:lnTo>
                  <a:lnTo>
                    <a:pt x="1811" y="225"/>
                  </a:lnTo>
                  <a:lnTo>
                    <a:pt x="1823" y="238"/>
                  </a:lnTo>
                </a:path>
              </a:pathLst>
            </a:custGeom>
            <a:noFill/>
            <a:ln w="63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Freeform 47">
              <a:extLst>
                <a:ext uri="{FF2B5EF4-FFF2-40B4-BE49-F238E27FC236}">
                  <a16:creationId xmlns:a16="http://schemas.microsoft.com/office/drawing/2014/main" id="{9FB97235-47F1-42D7-A01B-7381FD2540AC}"/>
                </a:ext>
              </a:extLst>
            </p:cNvPr>
            <p:cNvSpPr>
              <a:spLocks/>
            </p:cNvSpPr>
            <p:nvPr/>
          </p:nvSpPr>
          <p:spPr bwMode="auto">
            <a:xfrm>
              <a:off x="6134100" y="2719033"/>
              <a:ext cx="2894013" cy="994565"/>
            </a:xfrm>
            <a:custGeom>
              <a:avLst/>
              <a:gdLst>
                <a:gd name="T0" fmla="*/ 25 w 1823"/>
                <a:gd name="T1" fmla="*/ 17 h 325"/>
                <a:gd name="T2" fmla="*/ 62 w 1823"/>
                <a:gd name="T3" fmla="*/ 34 h 325"/>
                <a:gd name="T4" fmla="*/ 98 w 1823"/>
                <a:gd name="T5" fmla="*/ 185 h 325"/>
                <a:gd name="T6" fmla="*/ 135 w 1823"/>
                <a:gd name="T7" fmla="*/ 176 h 325"/>
                <a:gd name="T8" fmla="*/ 171 w 1823"/>
                <a:gd name="T9" fmla="*/ 112 h 325"/>
                <a:gd name="T10" fmla="*/ 208 w 1823"/>
                <a:gd name="T11" fmla="*/ 215 h 325"/>
                <a:gd name="T12" fmla="*/ 245 w 1823"/>
                <a:gd name="T13" fmla="*/ 260 h 325"/>
                <a:gd name="T14" fmla="*/ 282 w 1823"/>
                <a:gd name="T15" fmla="*/ 314 h 325"/>
                <a:gd name="T16" fmla="*/ 319 w 1823"/>
                <a:gd name="T17" fmla="*/ 208 h 325"/>
                <a:gd name="T18" fmla="*/ 355 w 1823"/>
                <a:gd name="T19" fmla="*/ 215 h 325"/>
                <a:gd name="T20" fmla="*/ 392 w 1823"/>
                <a:gd name="T21" fmla="*/ 247 h 325"/>
                <a:gd name="T22" fmla="*/ 429 w 1823"/>
                <a:gd name="T23" fmla="*/ 204 h 325"/>
                <a:gd name="T24" fmla="*/ 465 w 1823"/>
                <a:gd name="T25" fmla="*/ 203 h 325"/>
                <a:gd name="T26" fmla="*/ 502 w 1823"/>
                <a:gd name="T27" fmla="*/ 229 h 325"/>
                <a:gd name="T28" fmla="*/ 539 w 1823"/>
                <a:gd name="T29" fmla="*/ 211 h 325"/>
                <a:gd name="T30" fmla="*/ 575 w 1823"/>
                <a:gd name="T31" fmla="*/ 225 h 325"/>
                <a:gd name="T32" fmla="*/ 612 w 1823"/>
                <a:gd name="T33" fmla="*/ 65 h 325"/>
                <a:gd name="T34" fmla="*/ 649 w 1823"/>
                <a:gd name="T35" fmla="*/ 51 h 325"/>
                <a:gd name="T36" fmla="*/ 686 w 1823"/>
                <a:gd name="T37" fmla="*/ 115 h 325"/>
                <a:gd name="T38" fmla="*/ 722 w 1823"/>
                <a:gd name="T39" fmla="*/ 198 h 325"/>
                <a:gd name="T40" fmla="*/ 759 w 1823"/>
                <a:gd name="T41" fmla="*/ 179 h 325"/>
                <a:gd name="T42" fmla="*/ 795 w 1823"/>
                <a:gd name="T43" fmla="*/ 129 h 325"/>
                <a:gd name="T44" fmla="*/ 832 w 1823"/>
                <a:gd name="T45" fmla="*/ 315 h 325"/>
                <a:gd name="T46" fmla="*/ 869 w 1823"/>
                <a:gd name="T47" fmla="*/ 207 h 325"/>
                <a:gd name="T48" fmla="*/ 906 w 1823"/>
                <a:gd name="T49" fmla="*/ 269 h 325"/>
                <a:gd name="T50" fmla="*/ 943 w 1823"/>
                <a:gd name="T51" fmla="*/ 212 h 325"/>
                <a:gd name="T52" fmla="*/ 979 w 1823"/>
                <a:gd name="T53" fmla="*/ 218 h 325"/>
                <a:gd name="T54" fmla="*/ 1016 w 1823"/>
                <a:gd name="T55" fmla="*/ 242 h 325"/>
                <a:gd name="T56" fmla="*/ 1052 w 1823"/>
                <a:gd name="T57" fmla="*/ 201 h 325"/>
                <a:gd name="T58" fmla="*/ 1089 w 1823"/>
                <a:gd name="T59" fmla="*/ 200 h 325"/>
                <a:gd name="T60" fmla="*/ 1126 w 1823"/>
                <a:gd name="T61" fmla="*/ 266 h 325"/>
                <a:gd name="T62" fmla="*/ 1163 w 1823"/>
                <a:gd name="T63" fmla="*/ 250 h 325"/>
                <a:gd name="T64" fmla="*/ 1200 w 1823"/>
                <a:gd name="T65" fmla="*/ 197 h 325"/>
                <a:gd name="T66" fmla="*/ 1236 w 1823"/>
                <a:gd name="T67" fmla="*/ 225 h 325"/>
                <a:gd name="T68" fmla="*/ 1273 w 1823"/>
                <a:gd name="T69" fmla="*/ 220 h 325"/>
                <a:gd name="T70" fmla="*/ 1309 w 1823"/>
                <a:gd name="T71" fmla="*/ 201 h 325"/>
                <a:gd name="T72" fmla="*/ 1346 w 1823"/>
                <a:gd name="T73" fmla="*/ 237 h 325"/>
                <a:gd name="T74" fmla="*/ 1383 w 1823"/>
                <a:gd name="T75" fmla="*/ 225 h 325"/>
                <a:gd name="T76" fmla="*/ 1420 w 1823"/>
                <a:gd name="T77" fmla="*/ 211 h 325"/>
                <a:gd name="T78" fmla="*/ 1457 w 1823"/>
                <a:gd name="T79" fmla="*/ 227 h 325"/>
                <a:gd name="T80" fmla="*/ 1493 w 1823"/>
                <a:gd name="T81" fmla="*/ 299 h 325"/>
                <a:gd name="T82" fmla="*/ 1530 w 1823"/>
                <a:gd name="T83" fmla="*/ 245 h 325"/>
                <a:gd name="T84" fmla="*/ 1566 w 1823"/>
                <a:gd name="T85" fmla="*/ 156 h 325"/>
                <a:gd name="T86" fmla="*/ 1603 w 1823"/>
                <a:gd name="T87" fmla="*/ 116 h 325"/>
                <a:gd name="T88" fmla="*/ 1640 w 1823"/>
                <a:gd name="T89" fmla="*/ 208 h 325"/>
                <a:gd name="T90" fmla="*/ 1676 w 1823"/>
                <a:gd name="T91" fmla="*/ 144 h 325"/>
                <a:gd name="T92" fmla="*/ 1713 w 1823"/>
                <a:gd name="T93" fmla="*/ 32 h 325"/>
                <a:gd name="T94" fmla="*/ 1750 w 1823"/>
                <a:gd name="T95" fmla="*/ 36 h 325"/>
                <a:gd name="T96" fmla="*/ 1787 w 1823"/>
                <a:gd name="T97" fmla="*/ 68 h 325"/>
                <a:gd name="T98" fmla="*/ 1823 w 1823"/>
                <a:gd name="T99" fmla="*/ 19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3" h="325">
                  <a:moveTo>
                    <a:pt x="0" y="94"/>
                  </a:moveTo>
                  <a:lnTo>
                    <a:pt x="13" y="31"/>
                  </a:lnTo>
                  <a:lnTo>
                    <a:pt x="25" y="17"/>
                  </a:lnTo>
                  <a:lnTo>
                    <a:pt x="37" y="10"/>
                  </a:lnTo>
                  <a:lnTo>
                    <a:pt x="49" y="14"/>
                  </a:lnTo>
                  <a:lnTo>
                    <a:pt x="62" y="34"/>
                  </a:lnTo>
                  <a:lnTo>
                    <a:pt x="74" y="80"/>
                  </a:lnTo>
                  <a:lnTo>
                    <a:pt x="86" y="174"/>
                  </a:lnTo>
                  <a:lnTo>
                    <a:pt x="98" y="185"/>
                  </a:lnTo>
                  <a:lnTo>
                    <a:pt x="110" y="190"/>
                  </a:lnTo>
                  <a:lnTo>
                    <a:pt x="123" y="182"/>
                  </a:lnTo>
                  <a:lnTo>
                    <a:pt x="135" y="176"/>
                  </a:lnTo>
                  <a:lnTo>
                    <a:pt x="147" y="186"/>
                  </a:lnTo>
                  <a:lnTo>
                    <a:pt x="159" y="135"/>
                  </a:lnTo>
                  <a:lnTo>
                    <a:pt x="171" y="112"/>
                  </a:lnTo>
                  <a:lnTo>
                    <a:pt x="184" y="126"/>
                  </a:lnTo>
                  <a:lnTo>
                    <a:pt x="196" y="187"/>
                  </a:lnTo>
                  <a:lnTo>
                    <a:pt x="208" y="215"/>
                  </a:lnTo>
                  <a:lnTo>
                    <a:pt x="220" y="315"/>
                  </a:lnTo>
                  <a:lnTo>
                    <a:pt x="233" y="323"/>
                  </a:lnTo>
                  <a:lnTo>
                    <a:pt x="245" y="260"/>
                  </a:lnTo>
                  <a:lnTo>
                    <a:pt x="257" y="200"/>
                  </a:lnTo>
                  <a:lnTo>
                    <a:pt x="269" y="306"/>
                  </a:lnTo>
                  <a:lnTo>
                    <a:pt x="282" y="314"/>
                  </a:lnTo>
                  <a:lnTo>
                    <a:pt x="294" y="278"/>
                  </a:lnTo>
                  <a:lnTo>
                    <a:pt x="306" y="187"/>
                  </a:lnTo>
                  <a:lnTo>
                    <a:pt x="319" y="208"/>
                  </a:lnTo>
                  <a:lnTo>
                    <a:pt x="331" y="203"/>
                  </a:lnTo>
                  <a:lnTo>
                    <a:pt x="343" y="219"/>
                  </a:lnTo>
                  <a:lnTo>
                    <a:pt x="355" y="215"/>
                  </a:lnTo>
                  <a:lnTo>
                    <a:pt x="367" y="212"/>
                  </a:lnTo>
                  <a:lnTo>
                    <a:pt x="380" y="226"/>
                  </a:lnTo>
                  <a:lnTo>
                    <a:pt x="392" y="247"/>
                  </a:lnTo>
                  <a:lnTo>
                    <a:pt x="404" y="243"/>
                  </a:lnTo>
                  <a:lnTo>
                    <a:pt x="416" y="222"/>
                  </a:lnTo>
                  <a:lnTo>
                    <a:pt x="429" y="204"/>
                  </a:lnTo>
                  <a:lnTo>
                    <a:pt x="441" y="205"/>
                  </a:lnTo>
                  <a:lnTo>
                    <a:pt x="453" y="203"/>
                  </a:lnTo>
                  <a:lnTo>
                    <a:pt x="465" y="203"/>
                  </a:lnTo>
                  <a:lnTo>
                    <a:pt x="477" y="200"/>
                  </a:lnTo>
                  <a:lnTo>
                    <a:pt x="490" y="206"/>
                  </a:lnTo>
                  <a:lnTo>
                    <a:pt x="502" y="229"/>
                  </a:lnTo>
                  <a:lnTo>
                    <a:pt x="514" y="252"/>
                  </a:lnTo>
                  <a:lnTo>
                    <a:pt x="526" y="243"/>
                  </a:lnTo>
                  <a:lnTo>
                    <a:pt x="539" y="211"/>
                  </a:lnTo>
                  <a:lnTo>
                    <a:pt x="551" y="238"/>
                  </a:lnTo>
                  <a:lnTo>
                    <a:pt x="563" y="237"/>
                  </a:lnTo>
                  <a:lnTo>
                    <a:pt x="575" y="225"/>
                  </a:lnTo>
                  <a:lnTo>
                    <a:pt x="588" y="191"/>
                  </a:lnTo>
                  <a:lnTo>
                    <a:pt x="600" y="126"/>
                  </a:lnTo>
                  <a:lnTo>
                    <a:pt x="612" y="65"/>
                  </a:lnTo>
                  <a:lnTo>
                    <a:pt x="624" y="19"/>
                  </a:lnTo>
                  <a:lnTo>
                    <a:pt x="637" y="23"/>
                  </a:lnTo>
                  <a:lnTo>
                    <a:pt x="649" y="51"/>
                  </a:lnTo>
                  <a:lnTo>
                    <a:pt x="661" y="47"/>
                  </a:lnTo>
                  <a:lnTo>
                    <a:pt x="673" y="56"/>
                  </a:lnTo>
                  <a:lnTo>
                    <a:pt x="686" y="115"/>
                  </a:lnTo>
                  <a:lnTo>
                    <a:pt x="698" y="193"/>
                  </a:lnTo>
                  <a:lnTo>
                    <a:pt x="710" y="203"/>
                  </a:lnTo>
                  <a:lnTo>
                    <a:pt x="722" y="198"/>
                  </a:lnTo>
                  <a:lnTo>
                    <a:pt x="734" y="185"/>
                  </a:lnTo>
                  <a:lnTo>
                    <a:pt x="747" y="172"/>
                  </a:lnTo>
                  <a:lnTo>
                    <a:pt x="759" y="179"/>
                  </a:lnTo>
                  <a:lnTo>
                    <a:pt x="771" y="136"/>
                  </a:lnTo>
                  <a:lnTo>
                    <a:pt x="783" y="108"/>
                  </a:lnTo>
                  <a:lnTo>
                    <a:pt x="795" y="129"/>
                  </a:lnTo>
                  <a:lnTo>
                    <a:pt x="808" y="190"/>
                  </a:lnTo>
                  <a:lnTo>
                    <a:pt x="820" y="222"/>
                  </a:lnTo>
                  <a:lnTo>
                    <a:pt x="832" y="315"/>
                  </a:lnTo>
                  <a:lnTo>
                    <a:pt x="845" y="325"/>
                  </a:lnTo>
                  <a:lnTo>
                    <a:pt x="857" y="247"/>
                  </a:lnTo>
                  <a:lnTo>
                    <a:pt x="869" y="207"/>
                  </a:lnTo>
                  <a:lnTo>
                    <a:pt x="881" y="310"/>
                  </a:lnTo>
                  <a:lnTo>
                    <a:pt x="894" y="314"/>
                  </a:lnTo>
                  <a:lnTo>
                    <a:pt x="906" y="269"/>
                  </a:lnTo>
                  <a:lnTo>
                    <a:pt x="918" y="185"/>
                  </a:lnTo>
                  <a:lnTo>
                    <a:pt x="930" y="208"/>
                  </a:lnTo>
                  <a:lnTo>
                    <a:pt x="943" y="212"/>
                  </a:lnTo>
                  <a:lnTo>
                    <a:pt x="955" y="209"/>
                  </a:lnTo>
                  <a:lnTo>
                    <a:pt x="967" y="211"/>
                  </a:lnTo>
                  <a:lnTo>
                    <a:pt x="979" y="218"/>
                  </a:lnTo>
                  <a:lnTo>
                    <a:pt x="991" y="224"/>
                  </a:lnTo>
                  <a:lnTo>
                    <a:pt x="1004" y="228"/>
                  </a:lnTo>
                  <a:lnTo>
                    <a:pt x="1016" y="242"/>
                  </a:lnTo>
                  <a:lnTo>
                    <a:pt x="1028" y="226"/>
                  </a:lnTo>
                  <a:lnTo>
                    <a:pt x="1040" y="213"/>
                  </a:lnTo>
                  <a:lnTo>
                    <a:pt x="1052" y="201"/>
                  </a:lnTo>
                  <a:lnTo>
                    <a:pt x="1065" y="203"/>
                  </a:lnTo>
                  <a:lnTo>
                    <a:pt x="1077" y="194"/>
                  </a:lnTo>
                  <a:lnTo>
                    <a:pt x="1089" y="200"/>
                  </a:lnTo>
                  <a:lnTo>
                    <a:pt x="1101" y="215"/>
                  </a:lnTo>
                  <a:lnTo>
                    <a:pt x="1114" y="249"/>
                  </a:lnTo>
                  <a:lnTo>
                    <a:pt x="1126" y="266"/>
                  </a:lnTo>
                  <a:lnTo>
                    <a:pt x="1138" y="232"/>
                  </a:lnTo>
                  <a:lnTo>
                    <a:pt x="1151" y="237"/>
                  </a:lnTo>
                  <a:lnTo>
                    <a:pt x="1163" y="250"/>
                  </a:lnTo>
                  <a:lnTo>
                    <a:pt x="1175" y="244"/>
                  </a:lnTo>
                  <a:lnTo>
                    <a:pt x="1187" y="200"/>
                  </a:lnTo>
                  <a:lnTo>
                    <a:pt x="1200" y="197"/>
                  </a:lnTo>
                  <a:lnTo>
                    <a:pt x="1212" y="188"/>
                  </a:lnTo>
                  <a:lnTo>
                    <a:pt x="1224" y="211"/>
                  </a:lnTo>
                  <a:lnTo>
                    <a:pt x="1236" y="225"/>
                  </a:lnTo>
                  <a:lnTo>
                    <a:pt x="1248" y="254"/>
                  </a:lnTo>
                  <a:lnTo>
                    <a:pt x="1261" y="258"/>
                  </a:lnTo>
                  <a:lnTo>
                    <a:pt x="1273" y="220"/>
                  </a:lnTo>
                  <a:lnTo>
                    <a:pt x="1285" y="207"/>
                  </a:lnTo>
                  <a:lnTo>
                    <a:pt x="1297" y="205"/>
                  </a:lnTo>
                  <a:lnTo>
                    <a:pt x="1309" y="201"/>
                  </a:lnTo>
                  <a:lnTo>
                    <a:pt x="1322" y="212"/>
                  </a:lnTo>
                  <a:lnTo>
                    <a:pt x="1334" y="218"/>
                  </a:lnTo>
                  <a:lnTo>
                    <a:pt x="1346" y="237"/>
                  </a:lnTo>
                  <a:lnTo>
                    <a:pt x="1358" y="240"/>
                  </a:lnTo>
                  <a:lnTo>
                    <a:pt x="1371" y="227"/>
                  </a:lnTo>
                  <a:lnTo>
                    <a:pt x="1383" y="225"/>
                  </a:lnTo>
                  <a:lnTo>
                    <a:pt x="1395" y="210"/>
                  </a:lnTo>
                  <a:lnTo>
                    <a:pt x="1407" y="199"/>
                  </a:lnTo>
                  <a:lnTo>
                    <a:pt x="1420" y="211"/>
                  </a:lnTo>
                  <a:lnTo>
                    <a:pt x="1432" y="220"/>
                  </a:lnTo>
                  <a:lnTo>
                    <a:pt x="1444" y="213"/>
                  </a:lnTo>
                  <a:lnTo>
                    <a:pt x="1457" y="227"/>
                  </a:lnTo>
                  <a:lnTo>
                    <a:pt x="1469" y="202"/>
                  </a:lnTo>
                  <a:lnTo>
                    <a:pt x="1481" y="273"/>
                  </a:lnTo>
                  <a:lnTo>
                    <a:pt x="1493" y="299"/>
                  </a:lnTo>
                  <a:lnTo>
                    <a:pt x="1505" y="260"/>
                  </a:lnTo>
                  <a:lnTo>
                    <a:pt x="1518" y="196"/>
                  </a:lnTo>
                  <a:lnTo>
                    <a:pt x="1530" y="245"/>
                  </a:lnTo>
                  <a:lnTo>
                    <a:pt x="1542" y="278"/>
                  </a:lnTo>
                  <a:lnTo>
                    <a:pt x="1554" y="253"/>
                  </a:lnTo>
                  <a:lnTo>
                    <a:pt x="1566" y="156"/>
                  </a:lnTo>
                  <a:lnTo>
                    <a:pt x="1579" y="96"/>
                  </a:lnTo>
                  <a:lnTo>
                    <a:pt x="1591" y="118"/>
                  </a:lnTo>
                  <a:lnTo>
                    <a:pt x="1603" y="116"/>
                  </a:lnTo>
                  <a:lnTo>
                    <a:pt x="1615" y="107"/>
                  </a:lnTo>
                  <a:lnTo>
                    <a:pt x="1628" y="157"/>
                  </a:lnTo>
                  <a:lnTo>
                    <a:pt x="1640" y="208"/>
                  </a:lnTo>
                  <a:lnTo>
                    <a:pt x="1652" y="242"/>
                  </a:lnTo>
                  <a:lnTo>
                    <a:pt x="1664" y="230"/>
                  </a:lnTo>
                  <a:lnTo>
                    <a:pt x="1676" y="144"/>
                  </a:lnTo>
                  <a:lnTo>
                    <a:pt x="1689" y="86"/>
                  </a:lnTo>
                  <a:lnTo>
                    <a:pt x="1701" y="43"/>
                  </a:lnTo>
                  <a:lnTo>
                    <a:pt x="1713" y="32"/>
                  </a:lnTo>
                  <a:lnTo>
                    <a:pt x="1726" y="0"/>
                  </a:lnTo>
                  <a:lnTo>
                    <a:pt x="1738" y="12"/>
                  </a:lnTo>
                  <a:lnTo>
                    <a:pt x="1750" y="36"/>
                  </a:lnTo>
                  <a:lnTo>
                    <a:pt x="1762" y="76"/>
                  </a:lnTo>
                  <a:lnTo>
                    <a:pt x="1775" y="52"/>
                  </a:lnTo>
                  <a:lnTo>
                    <a:pt x="1787" y="68"/>
                  </a:lnTo>
                  <a:lnTo>
                    <a:pt x="1799" y="90"/>
                  </a:lnTo>
                  <a:lnTo>
                    <a:pt x="1811" y="167"/>
                  </a:lnTo>
                  <a:lnTo>
                    <a:pt x="1823" y="197"/>
                  </a:lnTo>
                </a:path>
              </a:pathLst>
            </a:custGeom>
            <a:noFill/>
            <a:ln w="6350" cap="flat">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Rectangle 92">
              <a:extLst>
                <a:ext uri="{FF2B5EF4-FFF2-40B4-BE49-F238E27FC236}">
                  <a16:creationId xmlns:a16="http://schemas.microsoft.com/office/drawing/2014/main" id="{932977F1-868A-44A5-A3E6-8576E399A13B}"/>
                </a:ext>
              </a:extLst>
            </p:cNvPr>
            <p:cNvSpPr/>
            <p:nvPr/>
          </p:nvSpPr>
          <p:spPr>
            <a:xfrm>
              <a:off x="7262473" y="2719032"/>
              <a:ext cx="1494192" cy="307777"/>
            </a:xfrm>
            <a:prstGeom prst="rect">
              <a:avLst/>
            </a:prstGeom>
          </p:spPr>
          <p:txBody>
            <a:bodyPr wrap="none">
              <a:spAutoFit/>
            </a:bodyPr>
            <a:lstStyle/>
            <a:p>
              <a:r>
                <a:rPr lang="en-US" sz="1400" dirty="0"/>
                <a:t>The top join motif</a:t>
              </a:r>
            </a:p>
          </p:txBody>
        </p:sp>
      </p:grpSp>
      <p:pic>
        <p:nvPicPr>
          <p:cNvPr id="94" name="Picture 93">
            <a:extLst>
              <a:ext uri="{FF2B5EF4-FFF2-40B4-BE49-F238E27FC236}">
                <a16:creationId xmlns:a16="http://schemas.microsoft.com/office/drawing/2014/main" id="{1B3BB396-369F-4304-9A97-118BFBD17815}"/>
              </a:ext>
            </a:extLst>
          </p:cNvPr>
          <p:cNvPicPr/>
          <p:nvPr/>
        </p:nvPicPr>
        <p:blipFill rotWithShape="1">
          <a:blip r:embed="rId4">
            <a:extLst>
              <a:ext uri="{28A0092B-C50C-407E-A947-70E740481C1C}">
                <a14:useLocalDpi xmlns:a14="http://schemas.microsoft.com/office/drawing/2010/main" val="0"/>
              </a:ext>
            </a:extLst>
          </a:blip>
          <a:srcRect t="53946"/>
          <a:stretch/>
        </p:blipFill>
        <p:spPr bwMode="auto">
          <a:xfrm>
            <a:off x="323102" y="5507446"/>
            <a:ext cx="3936378" cy="1246415"/>
          </a:xfrm>
          <a:prstGeom prst="rect">
            <a:avLst/>
          </a:prstGeom>
          <a:noFill/>
          <a:ln>
            <a:noFill/>
          </a:ln>
        </p:spPr>
      </p:pic>
      <p:sp>
        <p:nvSpPr>
          <p:cNvPr id="40" name="TextBox 39">
            <a:extLst>
              <a:ext uri="{FF2B5EF4-FFF2-40B4-BE49-F238E27FC236}">
                <a16:creationId xmlns:a16="http://schemas.microsoft.com/office/drawing/2014/main" id="{85425574-9BFF-4FB7-A88E-4A71D6EF1110}"/>
              </a:ext>
            </a:extLst>
          </p:cNvPr>
          <p:cNvSpPr txBox="1"/>
          <p:nvPr/>
        </p:nvSpPr>
        <p:spPr>
          <a:xfrm>
            <a:off x="166169" y="3873967"/>
            <a:ext cx="5435560" cy="1631216"/>
          </a:xfrm>
          <a:prstGeom prst="rect">
            <a:avLst/>
          </a:prstGeom>
          <a:noFill/>
        </p:spPr>
        <p:txBody>
          <a:bodyPr wrap="square" rtlCol="0">
            <a:spAutoFit/>
          </a:bodyPr>
          <a:lstStyle/>
          <a:p>
            <a:r>
              <a:rPr lang="en-US" sz="1600" dirty="0"/>
              <a:t>“</a:t>
            </a:r>
            <a:r>
              <a:rPr lang="en-US" sz="1600" i="1" dirty="0"/>
              <a:t>The most extraordinary of all canonic movements from this time is of course from Symphony No. 47. Here Haydn writes out only one reprise of a two-reprise form, and the performer must play the music ‘backward’ the second time around</a:t>
            </a:r>
            <a:r>
              <a:rPr lang="en-US" sz="1600" dirty="0"/>
              <a:t>”.</a:t>
            </a:r>
          </a:p>
          <a:p>
            <a:r>
              <a:rPr lang="en-US" dirty="0"/>
              <a:t>The data is the 1</a:t>
            </a:r>
            <a:r>
              <a:rPr lang="en-US" baseline="30000" dirty="0"/>
              <a:t>st</a:t>
            </a:r>
            <a:r>
              <a:rPr lang="en-US" dirty="0"/>
              <a:t> MFCC of this piece of music.</a:t>
            </a:r>
          </a:p>
          <a:p>
            <a:endParaRPr lang="en-US" dirty="0"/>
          </a:p>
        </p:txBody>
      </p:sp>
      <p:sp>
        <p:nvSpPr>
          <p:cNvPr id="100" name="Line 40">
            <a:extLst>
              <a:ext uri="{FF2B5EF4-FFF2-40B4-BE49-F238E27FC236}">
                <a16:creationId xmlns:a16="http://schemas.microsoft.com/office/drawing/2014/main" id="{65E18489-ABE5-447F-BE1F-CCA6F6C12209}"/>
              </a:ext>
            </a:extLst>
          </p:cNvPr>
          <p:cNvSpPr>
            <a:spLocks noChangeShapeType="1"/>
          </p:cNvSpPr>
          <p:nvPr/>
        </p:nvSpPr>
        <p:spPr bwMode="auto">
          <a:xfrm>
            <a:off x="6442520" y="4957401"/>
            <a:ext cx="3487361"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41">
            <a:extLst>
              <a:ext uri="{FF2B5EF4-FFF2-40B4-BE49-F238E27FC236}">
                <a16:creationId xmlns:a16="http://schemas.microsoft.com/office/drawing/2014/main" id="{601D3117-45CB-4711-9EC0-53C227BDBCED}"/>
              </a:ext>
            </a:extLst>
          </p:cNvPr>
          <p:cNvSpPr>
            <a:spLocks noChangeShapeType="1"/>
          </p:cNvSpPr>
          <p:nvPr/>
        </p:nvSpPr>
        <p:spPr bwMode="auto">
          <a:xfrm flipV="1">
            <a:off x="6447877" y="4900205"/>
            <a:ext cx="0" cy="6637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Rectangle 43">
            <a:extLst>
              <a:ext uri="{FF2B5EF4-FFF2-40B4-BE49-F238E27FC236}">
                <a16:creationId xmlns:a16="http://schemas.microsoft.com/office/drawing/2014/main" id="{AAEFDC86-9C8D-4D0F-A466-2F363C4F6E4A}"/>
              </a:ext>
            </a:extLst>
          </p:cNvPr>
          <p:cNvSpPr>
            <a:spLocks noChangeArrowheads="1"/>
          </p:cNvSpPr>
          <p:nvPr/>
        </p:nvSpPr>
        <p:spPr bwMode="auto">
          <a:xfrm>
            <a:off x="6396609" y="4966756"/>
            <a:ext cx="149212" cy="35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3" name="Rectangle 44">
            <a:extLst>
              <a:ext uri="{FF2B5EF4-FFF2-40B4-BE49-F238E27FC236}">
                <a16:creationId xmlns:a16="http://schemas.microsoft.com/office/drawing/2014/main" id="{455C94AD-E0DE-4D6D-8F71-1F563793DE96}"/>
              </a:ext>
            </a:extLst>
          </p:cNvPr>
          <p:cNvSpPr>
            <a:spLocks noChangeArrowheads="1"/>
          </p:cNvSpPr>
          <p:nvPr/>
        </p:nvSpPr>
        <p:spPr bwMode="auto">
          <a:xfrm>
            <a:off x="9874787" y="5009377"/>
            <a:ext cx="311816" cy="35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 name="Line 45">
            <a:extLst>
              <a:ext uri="{FF2B5EF4-FFF2-40B4-BE49-F238E27FC236}">
                <a16:creationId xmlns:a16="http://schemas.microsoft.com/office/drawing/2014/main" id="{185C3F69-311A-487F-9CC5-1B8B2298375A}"/>
              </a:ext>
            </a:extLst>
          </p:cNvPr>
          <p:cNvSpPr>
            <a:spLocks noChangeShapeType="1"/>
          </p:cNvSpPr>
          <p:nvPr/>
        </p:nvSpPr>
        <p:spPr bwMode="auto">
          <a:xfrm flipV="1">
            <a:off x="6442520" y="3644609"/>
            <a:ext cx="0" cy="1312792"/>
          </a:xfrm>
          <a:prstGeom prst="line">
            <a:avLst/>
          </a:prstGeom>
          <a:noFill/>
          <a:ln w="635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Freeform 46">
            <a:extLst>
              <a:ext uri="{FF2B5EF4-FFF2-40B4-BE49-F238E27FC236}">
                <a16:creationId xmlns:a16="http://schemas.microsoft.com/office/drawing/2014/main" id="{79C0F796-F9DF-45BD-8DFF-8010F36F4A74}"/>
              </a:ext>
            </a:extLst>
          </p:cNvPr>
          <p:cNvSpPr>
            <a:spLocks/>
          </p:cNvSpPr>
          <p:nvPr/>
        </p:nvSpPr>
        <p:spPr bwMode="auto">
          <a:xfrm flipH="1">
            <a:off x="6442520" y="2958489"/>
            <a:ext cx="3487361" cy="1198477"/>
          </a:xfrm>
          <a:custGeom>
            <a:avLst/>
            <a:gdLst>
              <a:gd name="T0" fmla="*/ 25 w 1823"/>
              <a:gd name="T1" fmla="*/ 12 h 325"/>
              <a:gd name="T2" fmla="*/ 62 w 1823"/>
              <a:gd name="T3" fmla="*/ 35 h 325"/>
              <a:gd name="T4" fmla="*/ 98 w 1823"/>
              <a:gd name="T5" fmla="*/ 207 h 325"/>
              <a:gd name="T6" fmla="*/ 135 w 1823"/>
              <a:gd name="T7" fmla="*/ 163 h 325"/>
              <a:gd name="T8" fmla="*/ 171 w 1823"/>
              <a:gd name="T9" fmla="*/ 117 h 325"/>
              <a:gd name="T10" fmla="*/ 208 w 1823"/>
              <a:gd name="T11" fmla="*/ 261 h 325"/>
              <a:gd name="T12" fmla="*/ 245 w 1823"/>
              <a:gd name="T13" fmla="*/ 198 h 325"/>
              <a:gd name="T14" fmla="*/ 282 w 1823"/>
              <a:gd name="T15" fmla="*/ 292 h 325"/>
              <a:gd name="T16" fmla="*/ 319 w 1823"/>
              <a:gd name="T17" fmla="*/ 208 h 325"/>
              <a:gd name="T18" fmla="*/ 355 w 1823"/>
              <a:gd name="T19" fmla="*/ 203 h 325"/>
              <a:gd name="T20" fmla="*/ 392 w 1823"/>
              <a:gd name="T21" fmla="*/ 231 h 325"/>
              <a:gd name="T22" fmla="*/ 429 w 1823"/>
              <a:gd name="T23" fmla="*/ 222 h 325"/>
              <a:gd name="T24" fmla="*/ 465 w 1823"/>
              <a:gd name="T25" fmla="*/ 211 h 325"/>
              <a:gd name="T26" fmla="*/ 502 w 1823"/>
              <a:gd name="T27" fmla="*/ 230 h 325"/>
              <a:gd name="T28" fmla="*/ 539 w 1823"/>
              <a:gd name="T29" fmla="*/ 223 h 325"/>
              <a:gd name="T30" fmla="*/ 575 w 1823"/>
              <a:gd name="T31" fmla="*/ 168 h 325"/>
              <a:gd name="T32" fmla="*/ 612 w 1823"/>
              <a:gd name="T33" fmla="*/ 54 h 325"/>
              <a:gd name="T34" fmla="*/ 649 w 1823"/>
              <a:gd name="T35" fmla="*/ 14 h 325"/>
              <a:gd name="T36" fmla="*/ 686 w 1823"/>
              <a:gd name="T37" fmla="*/ 44 h 325"/>
              <a:gd name="T38" fmla="*/ 722 w 1823"/>
              <a:gd name="T39" fmla="*/ 230 h 325"/>
              <a:gd name="T40" fmla="*/ 759 w 1823"/>
              <a:gd name="T41" fmla="*/ 158 h 325"/>
              <a:gd name="T42" fmla="*/ 795 w 1823"/>
              <a:gd name="T43" fmla="*/ 119 h 325"/>
              <a:gd name="T44" fmla="*/ 832 w 1823"/>
              <a:gd name="T45" fmla="*/ 254 h 325"/>
              <a:gd name="T46" fmla="*/ 869 w 1823"/>
              <a:gd name="T47" fmla="*/ 197 h 325"/>
              <a:gd name="T48" fmla="*/ 906 w 1823"/>
              <a:gd name="T49" fmla="*/ 273 h 325"/>
              <a:gd name="T50" fmla="*/ 943 w 1823"/>
              <a:gd name="T51" fmla="*/ 214 h 325"/>
              <a:gd name="T52" fmla="*/ 979 w 1823"/>
              <a:gd name="T53" fmla="*/ 200 h 325"/>
              <a:gd name="T54" fmla="*/ 1016 w 1823"/>
              <a:gd name="T55" fmla="*/ 228 h 325"/>
              <a:gd name="T56" fmla="*/ 1052 w 1823"/>
              <a:gd name="T57" fmla="*/ 219 h 325"/>
              <a:gd name="T58" fmla="*/ 1089 w 1823"/>
              <a:gd name="T59" fmla="*/ 206 h 325"/>
              <a:gd name="T60" fmla="*/ 1126 w 1823"/>
              <a:gd name="T61" fmla="*/ 258 h 325"/>
              <a:gd name="T62" fmla="*/ 1163 w 1823"/>
              <a:gd name="T63" fmla="*/ 211 h 325"/>
              <a:gd name="T64" fmla="*/ 1200 w 1823"/>
              <a:gd name="T65" fmla="*/ 201 h 325"/>
              <a:gd name="T66" fmla="*/ 1236 w 1823"/>
              <a:gd name="T67" fmla="*/ 237 h 325"/>
              <a:gd name="T68" fmla="*/ 1273 w 1823"/>
              <a:gd name="T69" fmla="*/ 250 h 325"/>
              <a:gd name="T70" fmla="*/ 1309 w 1823"/>
              <a:gd name="T71" fmla="*/ 195 h 325"/>
              <a:gd name="T72" fmla="*/ 1346 w 1823"/>
              <a:gd name="T73" fmla="*/ 213 h 325"/>
              <a:gd name="T74" fmla="*/ 1383 w 1823"/>
              <a:gd name="T75" fmla="*/ 228 h 325"/>
              <a:gd name="T76" fmla="*/ 1420 w 1823"/>
              <a:gd name="T77" fmla="*/ 212 h 325"/>
              <a:gd name="T78" fmla="*/ 1457 w 1823"/>
              <a:gd name="T79" fmla="*/ 208 h 325"/>
              <a:gd name="T80" fmla="*/ 1493 w 1823"/>
              <a:gd name="T81" fmla="*/ 314 h 325"/>
              <a:gd name="T82" fmla="*/ 1530 w 1823"/>
              <a:gd name="T83" fmla="*/ 247 h 325"/>
              <a:gd name="T84" fmla="*/ 1566 w 1823"/>
              <a:gd name="T85" fmla="*/ 222 h 325"/>
              <a:gd name="T86" fmla="*/ 1603 w 1823"/>
              <a:gd name="T87" fmla="*/ 109 h 325"/>
              <a:gd name="T88" fmla="*/ 1640 w 1823"/>
              <a:gd name="T89" fmla="*/ 173 h 325"/>
              <a:gd name="T90" fmla="*/ 1676 w 1823"/>
              <a:gd name="T91" fmla="*/ 204 h 325"/>
              <a:gd name="T92" fmla="*/ 1713 w 1823"/>
              <a:gd name="T93" fmla="*/ 57 h 325"/>
              <a:gd name="T94" fmla="*/ 1750 w 1823"/>
              <a:gd name="T95" fmla="*/ 24 h 325"/>
              <a:gd name="T96" fmla="*/ 1787 w 1823"/>
              <a:gd name="T97" fmla="*/ 128 h 325"/>
              <a:gd name="T98" fmla="*/ 1823 w 1823"/>
              <a:gd name="T99" fmla="*/ 23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3" h="325">
                <a:moveTo>
                  <a:pt x="0" y="44"/>
                </a:moveTo>
                <a:lnTo>
                  <a:pt x="13" y="45"/>
                </a:lnTo>
                <a:lnTo>
                  <a:pt x="25" y="12"/>
                </a:lnTo>
                <a:lnTo>
                  <a:pt x="37" y="0"/>
                </a:lnTo>
                <a:lnTo>
                  <a:pt x="49" y="26"/>
                </a:lnTo>
                <a:lnTo>
                  <a:pt x="62" y="35"/>
                </a:lnTo>
                <a:lnTo>
                  <a:pt x="74" y="89"/>
                </a:lnTo>
                <a:lnTo>
                  <a:pt x="86" y="116"/>
                </a:lnTo>
                <a:lnTo>
                  <a:pt x="98" y="207"/>
                </a:lnTo>
                <a:lnTo>
                  <a:pt x="110" y="258"/>
                </a:lnTo>
                <a:lnTo>
                  <a:pt x="123" y="208"/>
                </a:lnTo>
                <a:lnTo>
                  <a:pt x="135" y="163"/>
                </a:lnTo>
                <a:lnTo>
                  <a:pt x="147" y="123"/>
                </a:lnTo>
                <a:lnTo>
                  <a:pt x="159" y="133"/>
                </a:lnTo>
                <a:lnTo>
                  <a:pt x="171" y="117"/>
                </a:lnTo>
                <a:lnTo>
                  <a:pt x="184" y="107"/>
                </a:lnTo>
                <a:lnTo>
                  <a:pt x="196" y="161"/>
                </a:lnTo>
                <a:lnTo>
                  <a:pt x="208" y="261"/>
                </a:lnTo>
                <a:lnTo>
                  <a:pt x="220" y="299"/>
                </a:lnTo>
                <a:lnTo>
                  <a:pt x="233" y="272"/>
                </a:lnTo>
                <a:lnTo>
                  <a:pt x="245" y="198"/>
                </a:lnTo>
                <a:lnTo>
                  <a:pt x="257" y="273"/>
                </a:lnTo>
                <a:lnTo>
                  <a:pt x="269" y="302"/>
                </a:lnTo>
                <a:lnTo>
                  <a:pt x="282" y="292"/>
                </a:lnTo>
                <a:lnTo>
                  <a:pt x="294" y="206"/>
                </a:lnTo>
                <a:lnTo>
                  <a:pt x="306" y="214"/>
                </a:lnTo>
                <a:lnTo>
                  <a:pt x="319" y="208"/>
                </a:lnTo>
                <a:lnTo>
                  <a:pt x="331" y="228"/>
                </a:lnTo>
                <a:lnTo>
                  <a:pt x="343" y="226"/>
                </a:lnTo>
                <a:lnTo>
                  <a:pt x="355" y="203"/>
                </a:lnTo>
                <a:lnTo>
                  <a:pt x="367" y="208"/>
                </a:lnTo>
                <a:lnTo>
                  <a:pt x="380" y="204"/>
                </a:lnTo>
                <a:lnTo>
                  <a:pt x="392" y="231"/>
                </a:lnTo>
                <a:lnTo>
                  <a:pt x="404" y="239"/>
                </a:lnTo>
                <a:lnTo>
                  <a:pt x="416" y="240"/>
                </a:lnTo>
                <a:lnTo>
                  <a:pt x="429" y="222"/>
                </a:lnTo>
                <a:lnTo>
                  <a:pt x="441" y="239"/>
                </a:lnTo>
                <a:lnTo>
                  <a:pt x="453" y="198"/>
                </a:lnTo>
                <a:lnTo>
                  <a:pt x="465" y="211"/>
                </a:lnTo>
                <a:lnTo>
                  <a:pt x="477" y="200"/>
                </a:lnTo>
                <a:lnTo>
                  <a:pt x="490" y="218"/>
                </a:lnTo>
                <a:lnTo>
                  <a:pt x="502" y="230"/>
                </a:lnTo>
                <a:lnTo>
                  <a:pt x="514" y="261"/>
                </a:lnTo>
                <a:lnTo>
                  <a:pt x="526" y="256"/>
                </a:lnTo>
                <a:lnTo>
                  <a:pt x="539" y="223"/>
                </a:lnTo>
                <a:lnTo>
                  <a:pt x="551" y="206"/>
                </a:lnTo>
                <a:lnTo>
                  <a:pt x="563" y="197"/>
                </a:lnTo>
                <a:lnTo>
                  <a:pt x="575" y="168"/>
                </a:lnTo>
                <a:lnTo>
                  <a:pt x="588" y="92"/>
                </a:lnTo>
                <a:lnTo>
                  <a:pt x="600" y="69"/>
                </a:lnTo>
                <a:lnTo>
                  <a:pt x="612" y="54"/>
                </a:lnTo>
                <a:lnTo>
                  <a:pt x="624" y="77"/>
                </a:lnTo>
                <a:lnTo>
                  <a:pt x="637" y="38"/>
                </a:lnTo>
                <a:lnTo>
                  <a:pt x="649" y="14"/>
                </a:lnTo>
                <a:lnTo>
                  <a:pt x="661" y="2"/>
                </a:lnTo>
                <a:lnTo>
                  <a:pt x="673" y="34"/>
                </a:lnTo>
                <a:lnTo>
                  <a:pt x="686" y="44"/>
                </a:lnTo>
                <a:lnTo>
                  <a:pt x="698" y="87"/>
                </a:lnTo>
                <a:lnTo>
                  <a:pt x="710" y="145"/>
                </a:lnTo>
                <a:lnTo>
                  <a:pt x="722" y="230"/>
                </a:lnTo>
                <a:lnTo>
                  <a:pt x="734" y="243"/>
                </a:lnTo>
                <a:lnTo>
                  <a:pt x="747" y="208"/>
                </a:lnTo>
                <a:lnTo>
                  <a:pt x="759" y="158"/>
                </a:lnTo>
                <a:lnTo>
                  <a:pt x="771" y="108"/>
                </a:lnTo>
                <a:lnTo>
                  <a:pt x="783" y="117"/>
                </a:lnTo>
                <a:lnTo>
                  <a:pt x="795" y="119"/>
                </a:lnTo>
                <a:lnTo>
                  <a:pt x="808" y="97"/>
                </a:lnTo>
                <a:lnTo>
                  <a:pt x="820" y="157"/>
                </a:lnTo>
                <a:lnTo>
                  <a:pt x="832" y="254"/>
                </a:lnTo>
                <a:lnTo>
                  <a:pt x="845" y="278"/>
                </a:lnTo>
                <a:lnTo>
                  <a:pt x="857" y="245"/>
                </a:lnTo>
                <a:lnTo>
                  <a:pt x="869" y="197"/>
                </a:lnTo>
                <a:lnTo>
                  <a:pt x="881" y="260"/>
                </a:lnTo>
                <a:lnTo>
                  <a:pt x="894" y="299"/>
                </a:lnTo>
                <a:lnTo>
                  <a:pt x="906" y="273"/>
                </a:lnTo>
                <a:lnTo>
                  <a:pt x="918" y="202"/>
                </a:lnTo>
                <a:lnTo>
                  <a:pt x="930" y="228"/>
                </a:lnTo>
                <a:lnTo>
                  <a:pt x="943" y="214"/>
                </a:lnTo>
                <a:lnTo>
                  <a:pt x="955" y="220"/>
                </a:lnTo>
                <a:lnTo>
                  <a:pt x="967" y="211"/>
                </a:lnTo>
                <a:lnTo>
                  <a:pt x="979" y="200"/>
                </a:lnTo>
                <a:lnTo>
                  <a:pt x="991" y="211"/>
                </a:lnTo>
                <a:lnTo>
                  <a:pt x="1004" y="225"/>
                </a:lnTo>
                <a:lnTo>
                  <a:pt x="1016" y="228"/>
                </a:lnTo>
                <a:lnTo>
                  <a:pt x="1028" y="240"/>
                </a:lnTo>
                <a:lnTo>
                  <a:pt x="1040" y="238"/>
                </a:lnTo>
                <a:lnTo>
                  <a:pt x="1052" y="219"/>
                </a:lnTo>
                <a:lnTo>
                  <a:pt x="1065" y="212"/>
                </a:lnTo>
                <a:lnTo>
                  <a:pt x="1077" y="202"/>
                </a:lnTo>
                <a:lnTo>
                  <a:pt x="1089" y="206"/>
                </a:lnTo>
                <a:lnTo>
                  <a:pt x="1101" y="207"/>
                </a:lnTo>
                <a:lnTo>
                  <a:pt x="1114" y="221"/>
                </a:lnTo>
                <a:lnTo>
                  <a:pt x="1126" y="258"/>
                </a:lnTo>
                <a:lnTo>
                  <a:pt x="1138" y="254"/>
                </a:lnTo>
                <a:lnTo>
                  <a:pt x="1151" y="226"/>
                </a:lnTo>
                <a:lnTo>
                  <a:pt x="1163" y="211"/>
                </a:lnTo>
                <a:lnTo>
                  <a:pt x="1175" y="189"/>
                </a:lnTo>
                <a:lnTo>
                  <a:pt x="1187" y="197"/>
                </a:lnTo>
                <a:lnTo>
                  <a:pt x="1200" y="201"/>
                </a:lnTo>
                <a:lnTo>
                  <a:pt x="1212" y="245"/>
                </a:lnTo>
                <a:lnTo>
                  <a:pt x="1224" y="250"/>
                </a:lnTo>
                <a:lnTo>
                  <a:pt x="1236" y="237"/>
                </a:lnTo>
                <a:lnTo>
                  <a:pt x="1248" y="232"/>
                </a:lnTo>
                <a:lnTo>
                  <a:pt x="1261" y="266"/>
                </a:lnTo>
                <a:lnTo>
                  <a:pt x="1273" y="250"/>
                </a:lnTo>
                <a:lnTo>
                  <a:pt x="1285" y="216"/>
                </a:lnTo>
                <a:lnTo>
                  <a:pt x="1297" y="201"/>
                </a:lnTo>
                <a:lnTo>
                  <a:pt x="1309" y="195"/>
                </a:lnTo>
                <a:lnTo>
                  <a:pt x="1322" y="204"/>
                </a:lnTo>
                <a:lnTo>
                  <a:pt x="1334" y="202"/>
                </a:lnTo>
                <a:lnTo>
                  <a:pt x="1346" y="213"/>
                </a:lnTo>
                <a:lnTo>
                  <a:pt x="1358" y="226"/>
                </a:lnTo>
                <a:lnTo>
                  <a:pt x="1371" y="242"/>
                </a:lnTo>
                <a:lnTo>
                  <a:pt x="1383" y="228"/>
                </a:lnTo>
                <a:lnTo>
                  <a:pt x="1395" y="225"/>
                </a:lnTo>
                <a:lnTo>
                  <a:pt x="1407" y="219"/>
                </a:lnTo>
                <a:lnTo>
                  <a:pt x="1420" y="212"/>
                </a:lnTo>
                <a:lnTo>
                  <a:pt x="1432" y="210"/>
                </a:lnTo>
                <a:lnTo>
                  <a:pt x="1444" y="212"/>
                </a:lnTo>
                <a:lnTo>
                  <a:pt x="1457" y="208"/>
                </a:lnTo>
                <a:lnTo>
                  <a:pt x="1469" y="186"/>
                </a:lnTo>
                <a:lnTo>
                  <a:pt x="1481" y="270"/>
                </a:lnTo>
                <a:lnTo>
                  <a:pt x="1493" y="314"/>
                </a:lnTo>
                <a:lnTo>
                  <a:pt x="1505" y="310"/>
                </a:lnTo>
                <a:lnTo>
                  <a:pt x="1518" y="208"/>
                </a:lnTo>
                <a:lnTo>
                  <a:pt x="1530" y="247"/>
                </a:lnTo>
                <a:lnTo>
                  <a:pt x="1542" y="325"/>
                </a:lnTo>
                <a:lnTo>
                  <a:pt x="1554" y="315"/>
                </a:lnTo>
                <a:lnTo>
                  <a:pt x="1566" y="222"/>
                </a:lnTo>
                <a:lnTo>
                  <a:pt x="1579" y="191"/>
                </a:lnTo>
                <a:lnTo>
                  <a:pt x="1591" y="129"/>
                </a:lnTo>
                <a:lnTo>
                  <a:pt x="1603" y="109"/>
                </a:lnTo>
                <a:lnTo>
                  <a:pt x="1615" y="137"/>
                </a:lnTo>
                <a:lnTo>
                  <a:pt x="1628" y="180"/>
                </a:lnTo>
                <a:lnTo>
                  <a:pt x="1640" y="173"/>
                </a:lnTo>
                <a:lnTo>
                  <a:pt x="1652" y="186"/>
                </a:lnTo>
                <a:lnTo>
                  <a:pt x="1664" y="199"/>
                </a:lnTo>
                <a:lnTo>
                  <a:pt x="1676" y="204"/>
                </a:lnTo>
                <a:lnTo>
                  <a:pt x="1689" y="194"/>
                </a:lnTo>
                <a:lnTo>
                  <a:pt x="1701" y="116"/>
                </a:lnTo>
                <a:lnTo>
                  <a:pt x="1713" y="57"/>
                </a:lnTo>
                <a:lnTo>
                  <a:pt x="1726" y="49"/>
                </a:lnTo>
                <a:lnTo>
                  <a:pt x="1738" y="53"/>
                </a:lnTo>
                <a:lnTo>
                  <a:pt x="1750" y="24"/>
                </a:lnTo>
                <a:lnTo>
                  <a:pt x="1762" y="21"/>
                </a:lnTo>
                <a:lnTo>
                  <a:pt x="1775" y="66"/>
                </a:lnTo>
                <a:lnTo>
                  <a:pt x="1787" y="128"/>
                </a:lnTo>
                <a:lnTo>
                  <a:pt x="1799" y="191"/>
                </a:lnTo>
                <a:lnTo>
                  <a:pt x="1811" y="225"/>
                </a:lnTo>
                <a:lnTo>
                  <a:pt x="1823" y="238"/>
                </a:lnTo>
              </a:path>
            </a:pathLst>
          </a:custGeom>
          <a:noFill/>
          <a:ln w="63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Freeform 47">
            <a:extLst>
              <a:ext uri="{FF2B5EF4-FFF2-40B4-BE49-F238E27FC236}">
                <a16:creationId xmlns:a16="http://schemas.microsoft.com/office/drawing/2014/main" id="{2D78D8F0-A5BA-4377-A415-1C425F31DE7F}"/>
              </a:ext>
            </a:extLst>
          </p:cNvPr>
          <p:cNvSpPr>
            <a:spLocks/>
          </p:cNvSpPr>
          <p:nvPr/>
        </p:nvSpPr>
        <p:spPr bwMode="auto">
          <a:xfrm>
            <a:off x="6442520" y="3703611"/>
            <a:ext cx="3487361" cy="1198477"/>
          </a:xfrm>
          <a:custGeom>
            <a:avLst/>
            <a:gdLst>
              <a:gd name="T0" fmla="*/ 25 w 1823"/>
              <a:gd name="T1" fmla="*/ 17 h 325"/>
              <a:gd name="T2" fmla="*/ 62 w 1823"/>
              <a:gd name="T3" fmla="*/ 34 h 325"/>
              <a:gd name="T4" fmla="*/ 98 w 1823"/>
              <a:gd name="T5" fmla="*/ 185 h 325"/>
              <a:gd name="T6" fmla="*/ 135 w 1823"/>
              <a:gd name="T7" fmla="*/ 176 h 325"/>
              <a:gd name="T8" fmla="*/ 171 w 1823"/>
              <a:gd name="T9" fmla="*/ 112 h 325"/>
              <a:gd name="T10" fmla="*/ 208 w 1823"/>
              <a:gd name="T11" fmla="*/ 215 h 325"/>
              <a:gd name="T12" fmla="*/ 245 w 1823"/>
              <a:gd name="T13" fmla="*/ 260 h 325"/>
              <a:gd name="T14" fmla="*/ 282 w 1823"/>
              <a:gd name="T15" fmla="*/ 314 h 325"/>
              <a:gd name="T16" fmla="*/ 319 w 1823"/>
              <a:gd name="T17" fmla="*/ 208 h 325"/>
              <a:gd name="T18" fmla="*/ 355 w 1823"/>
              <a:gd name="T19" fmla="*/ 215 h 325"/>
              <a:gd name="T20" fmla="*/ 392 w 1823"/>
              <a:gd name="T21" fmla="*/ 247 h 325"/>
              <a:gd name="T22" fmla="*/ 429 w 1823"/>
              <a:gd name="T23" fmla="*/ 204 h 325"/>
              <a:gd name="T24" fmla="*/ 465 w 1823"/>
              <a:gd name="T25" fmla="*/ 203 h 325"/>
              <a:gd name="T26" fmla="*/ 502 w 1823"/>
              <a:gd name="T27" fmla="*/ 229 h 325"/>
              <a:gd name="T28" fmla="*/ 539 w 1823"/>
              <a:gd name="T29" fmla="*/ 211 h 325"/>
              <a:gd name="T30" fmla="*/ 575 w 1823"/>
              <a:gd name="T31" fmla="*/ 225 h 325"/>
              <a:gd name="T32" fmla="*/ 612 w 1823"/>
              <a:gd name="T33" fmla="*/ 65 h 325"/>
              <a:gd name="T34" fmla="*/ 649 w 1823"/>
              <a:gd name="T35" fmla="*/ 51 h 325"/>
              <a:gd name="T36" fmla="*/ 686 w 1823"/>
              <a:gd name="T37" fmla="*/ 115 h 325"/>
              <a:gd name="T38" fmla="*/ 722 w 1823"/>
              <a:gd name="T39" fmla="*/ 198 h 325"/>
              <a:gd name="T40" fmla="*/ 759 w 1823"/>
              <a:gd name="T41" fmla="*/ 179 h 325"/>
              <a:gd name="T42" fmla="*/ 795 w 1823"/>
              <a:gd name="T43" fmla="*/ 129 h 325"/>
              <a:gd name="T44" fmla="*/ 832 w 1823"/>
              <a:gd name="T45" fmla="*/ 315 h 325"/>
              <a:gd name="T46" fmla="*/ 869 w 1823"/>
              <a:gd name="T47" fmla="*/ 207 h 325"/>
              <a:gd name="T48" fmla="*/ 906 w 1823"/>
              <a:gd name="T49" fmla="*/ 269 h 325"/>
              <a:gd name="T50" fmla="*/ 943 w 1823"/>
              <a:gd name="T51" fmla="*/ 212 h 325"/>
              <a:gd name="T52" fmla="*/ 979 w 1823"/>
              <a:gd name="T53" fmla="*/ 218 h 325"/>
              <a:gd name="T54" fmla="*/ 1016 w 1823"/>
              <a:gd name="T55" fmla="*/ 242 h 325"/>
              <a:gd name="T56" fmla="*/ 1052 w 1823"/>
              <a:gd name="T57" fmla="*/ 201 h 325"/>
              <a:gd name="T58" fmla="*/ 1089 w 1823"/>
              <a:gd name="T59" fmla="*/ 200 h 325"/>
              <a:gd name="T60" fmla="*/ 1126 w 1823"/>
              <a:gd name="T61" fmla="*/ 266 h 325"/>
              <a:gd name="T62" fmla="*/ 1163 w 1823"/>
              <a:gd name="T63" fmla="*/ 250 h 325"/>
              <a:gd name="T64" fmla="*/ 1200 w 1823"/>
              <a:gd name="T65" fmla="*/ 197 h 325"/>
              <a:gd name="T66" fmla="*/ 1236 w 1823"/>
              <a:gd name="T67" fmla="*/ 225 h 325"/>
              <a:gd name="T68" fmla="*/ 1273 w 1823"/>
              <a:gd name="T69" fmla="*/ 220 h 325"/>
              <a:gd name="T70" fmla="*/ 1309 w 1823"/>
              <a:gd name="T71" fmla="*/ 201 h 325"/>
              <a:gd name="T72" fmla="*/ 1346 w 1823"/>
              <a:gd name="T73" fmla="*/ 237 h 325"/>
              <a:gd name="T74" fmla="*/ 1383 w 1823"/>
              <a:gd name="T75" fmla="*/ 225 h 325"/>
              <a:gd name="T76" fmla="*/ 1420 w 1823"/>
              <a:gd name="T77" fmla="*/ 211 h 325"/>
              <a:gd name="T78" fmla="*/ 1457 w 1823"/>
              <a:gd name="T79" fmla="*/ 227 h 325"/>
              <a:gd name="T80" fmla="*/ 1493 w 1823"/>
              <a:gd name="T81" fmla="*/ 299 h 325"/>
              <a:gd name="T82" fmla="*/ 1530 w 1823"/>
              <a:gd name="T83" fmla="*/ 245 h 325"/>
              <a:gd name="T84" fmla="*/ 1566 w 1823"/>
              <a:gd name="T85" fmla="*/ 156 h 325"/>
              <a:gd name="T86" fmla="*/ 1603 w 1823"/>
              <a:gd name="T87" fmla="*/ 116 h 325"/>
              <a:gd name="T88" fmla="*/ 1640 w 1823"/>
              <a:gd name="T89" fmla="*/ 208 h 325"/>
              <a:gd name="T90" fmla="*/ 1676 w 1823"/>
              <a:gd name="T91" fmla="*/ 144 h 325"/>
              <a:gd name="T92" fmla="*/ 1713 w 1823"/>
              <a:gd name="T93" fmla="*/ 32 h 325"/>
              <a:gd name="T94" fmla="*/ 1750 w 1823"/>
              <a:gd name="T95" fmla="*/ 36 h 325"/>
              <a:gd name="T96" fmla="*/ 1787 w 1823"/>
              <a:gd name="T97" fmla="*/ 68 h 325"/>
              <a:gd name="T98" fmla="*/ 1823 w 1823"/>
              <a:gd name="T99" fmla="*/ 19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3" h="325">
                <a:moveTo>
                  <a:pt x="0" y="94"/>
                </a:moveTo>
                <a:lnTo>
                  <a:pt x="13" y="31"/>
                </a:lnTo>
                <a:lnTo>
                  <a:pt x="25" y="17"/>
                </a:lnTo>
                <a:lnTo>
                  <a:pt x="37" y="10"/>
                </a:lnTo>
                <a:lnTo>
                  <a:pt x="49" y="14"/>
                </a:lnTo>
                <a:lnTo>
                  <a:pt x="62" y="34"/>
                </a:lnTo>
                <a:lnTo>
                  <a:pt x="74" y="80"/>
                </a:lnTo>
                <a:lnTo>
                  <a:pt x="86" y="174"/>
                </a:lnTo>
                <a:lnTo>
                  <a:pt x="98" y="185"/>
                </a:lnTo>
                <a:lnTo>
                  <a:pt x="110" y="190"/>
                </a:lnTo>
                <a:lnTo>
                  <a:pt x="123" y="182"/>
                </a:lnTo>
                <a:lnTo>
                  <a:pt x="135" y="176"/>
                </a:lnTo>
                <a:lnTo>
                  <a:pt x="147" y="186"/>
                </a:lnTo>
                <a:lnTo>
                  <a:pt x="159" y="135"/>
                </a:lnTo>
                <a:lnTo>
                  <a:pt x="171" y="112"/>
                </a:lnTo>
                <a:lnTo>
                  <a:pt x="184" y="126"/>
                </a:lnTo>
                <a:lnTo>
                  <a:pt x="196" y="187"/>
                </a:lnTo>
                <a:lnTo>
                  <a:pt x="208" y="215"/>
                </a:lnTo>
                <a:lnTo>
                  <a:pt x="220" y="315"/>
                </a:lnTo>
                <a:lnTo>
                  <a:pt x="233" y="323"/>
                </a:lnTo>
                <a:lnTo>
                  <a:pt x="245" y="260"/>
                </a:lnTo>
                <a:lnTo>
                  <a:pt x="257" y="200"/>
                </a:lnTo>
                <a:lnTo>
                  <a:pt x="269" y="306"/>
                </a:lnTo>
                <a:lnTo>
                  <a:pt x="282" y="314"/>
                </a:lnTo>
                <a:lnTo>
                  <a:pt x="294" y="278"/>
                </a:lnTo>
                <a:lnTo>
                  <a:pt x="306" y="187"/>
                </a:lnTo>
                <a:lnTo>
                  <a:pt x="319" y="208"/>
                </a:lnTo>
                <a:lnTo>
                  <a:pt x="331" y="203"/>
                </a:lnTo>
                <a:lnTo>
                  <a:pt x="343" y="219"/>
                </a:lnTo>
                <a:lnTo>
                  <a:pt x="355" y="215"/>
                </a:lnTo>
                <a:lnTo>
                  <a:pt x="367" y="212"/>
                </a:lnTo>
                <a:lnTo>
                  <a:pt x="380" y="226"/>
                </a:lnTo>
                <a:lnTo>
                  <a:pt x="392" y="247"/>
                </a:lnTo>
                <a:lnTo>
                  <a:pt x="404" y="243"/>
                </a:lnTo>
                <a:lnTo>
                  <a:pt x="416" y="222"/>
                </a:lnTo>
                <a:lnTo>
                  <a:pt x="429" y="204"/>
                </a:lnTo>
                <a:lnTo>
                  <a:pt x="441" y="205"/>
                </a:lnTo>
                <a:lnTo>
                  <a:pt x="453" y="203"/>
                </a:lnTo>
                <a:lnTo>
                  <a:pt x="465" y="203"/>
                </a:lnTo>
                <a:lnTo>
                  <a:pt x="477" y="200"/>
                </a:lnTo>
                <a:lnTo>
                  <a:pt x="490" y="206"/>
                </a:lnTo>
                <a:lnTo>
                  <a:pt x="502" y="229"/>
                </a:lnTo>
                <a:lnTo>
                  <a:pt x="514" y="252"/>
                </a:lnTo>
                <a:lnTo>
                  <a:pt x="526" y="243"/>
                </a:lnTo>
                <a:lnTo>
                  <a:pt x="539" y="211"/>
                </a:lnTo>
                <a:lnTo>
                  <a:pt x="551" y="238"/>
                </a:lnTo>
                <a:lnTo>
                  <a:pt x="563" y="237"/>
                </a:lnTo>
                <a:lnTo>
                  <a:pt x="575" y="225"/>
                </a:lnTo>
                <a:lnTo>
                  <a:pt x="588" y="191"/>
                </a:lnTo>
                <a:lnTo>
                  <a:pt x="600" y="126"/>
                </a:lnTo>
                <a:lnTo>
                  <a:pt x="612" y="65"/>
                </a:lnTo>
                <a:lnTo>
                  <a:pt x="624" y="19"/>
                </a:lnTo>
                <a:lnTo>
                  <a:pt x="637" y="23"/>
                </a:lnTo>
                <a:lnTo>
                  <a:pt x="649" y="51"/>
                </a:lnTo>
                <a:lnTo>
                  <a:pt x="661" y="47"/>
                </a:lnTo>
                <a:lnTo>
                  <a:pt x="673" y="56"/>
                </a:lnTo>
                <a:lnTo>
                  <a:pt x="686" y="115"/>
                </a:lnTo>
                <a:lnTo>
                  <a:pt x="698" y="193"/>
                </a:lnTo>
                <a:lnTo>
                  <a:pt x="710" y="203"/>
                </a:lnTo>
                <a:lnTo>
                  <a:pt x="722" y="198"/>
                </a:lnTo>
                <a:lnTo>
                  <a:pt x="734" y="185"/>
                </a:lnTo>
                <a:lnTo>
                  <a:pt x="747" y="172"/>
                </a:lnTo>
                <a:lnTo>
                  <a:pt x="759" y="179"/>
                </a:lnTo>
                <a:lnTo>
                  <a:pt x="771" y="136"/>
                </a:lnTo>
                <a:lnTo>
                  <a:pt x="783" y="108"/>
                </a:lnTo>
                <a:lnTo>
                  <a:pt x="795" y="129"/>
                </a:lnTo>
                <a:lnTo>
                  <a:pt x="808" y="190"/>
                </a:lnTo>
                <a:lnTo>
                  <a:pt x="820" y="222"/>
                </a:lnTo>
                <a:lnTo>
                  <a:pt x="832" y="315"/>
                </a:lnTo>
                <a:lnTo>
                  <a:pt x="845" y="325"/>
                </a:lnTo>
                <a:lnTo>
                  <a:pt x="857" y="247"/>
                </a:lnTo>
                <a:lnTo>
                  <a:pt x="869" y="207"/>
                </a:lnTo>
                <a:lnTo>
                  <a:pt x="881" y="310"/>
                </a:lnTo>
                <a:lnTo>
                  <a:pt x="894" y="314"/>
                </a:lnTo>
                <a:lnTo>
                  <a:pt x="906" y="269"/>
                </a:lnTo>
                <a:lnTo>
                  <a:pt x="918" y="185"/>
                </a:lnTo>
                <a:lnTo>
                  <a:pt x="930" y="208"/>
                </a:lnTo>
                <a:lnTo>
                  <a:pt x="943" y="212"/>
                </a:lnTo>
                <a:lnTo>
                  <a:pt x="955" y="209"/>
                </a:lnTo>
                <a:lnTo>
                  <a:pt x="967" y="211"/>
                </a:lnTo>
                <a:lnTo>
                  <a:pt x="979" y="218"/>
                </a:lnTo>
                <a:lnTo>
                  <a:pt x="991" y="224"/>
                </a:lnTo>
                <a:lnTo>
                  <a:pt x="1004" y="228"/>
                </a:lnTo>
                <a:lnTo>
                  <a:pt x="1016" y="242"/>
                </a:lnTo>
                <a:lnTo>
                  <a:pt x="1028" y="226"/>
                </a:lnTo>
                <a:lnTo>
                  <a:pt x="1040" y="213"/>
                </a:lnTo>
                <a:lnTo>
                  <a:pt x="1052" y="201"/>
                </a:lnTo>
                <a:lnTo>
                  <a:pt x="1065" y="203"/>
                </a:lnTo>
                <a:lnTo>
                  <a:pt x="1077" y="194"/>
                </a:lnTo>
                <a:lnTo>
                  <a:pt x="1089" y="200"/>
                </a:lnTo>
                <a:lnTo>
                  <a:pt x="1101" y="215"/>
                </a:lnTo>
                <a:lnTo>
                  <a:pt x="1114" y="249"/>
                </a:lnTo>
                <a:lnTo>
                  <a:pt x="1126" y="266"/>
                </a:lnTo>
                <a:lnTo>
                  <a:pt x="1138" y="232"/>
                </a:lnTo>
                <a:lnTo>
                  <a:pt x="1151" y="237"/>
                </a:lnTo>
                <a:lnTo>
                  <a:pt x="1163" y="250"/>
                </a:lnTo>
                <a:lnTo>
                  <a:pt x="1175" y="244"/>
                </a:lnTo>
                <a:lnTo>
                  <a:pt x="1187" y="200"/>
                </a:lnTo>
                <a:lnTo>
                  <a:pt x="1200" y="197"/>
                </a:lnTo>
                <a:lnTo>
                  <a:pt x="1212" y="188"/>
                </a:lnTo>
                <a:lnTo>
                  <a:pt x="1224" y="211"/>
                </a:lnTo>
                <a:lnTo>
                  <a:pt x="1236" y="225"/>
                </a:lnTo>
                <a:lnTo>
                  <a:pt x="1248" y="254"/>
                </a:lnTo>
                <a:lnTo>
                  <a:pt x="1261" y="258"/>
                </a:lnTo>
                <a:lnTo>
                  <a:pt x="1273" y="220"/>
                </a:lnTo>
                <a:lnTo>
                  <a:pt x="1285" y="207"/>
                </a:lnTo>
                <a:lnTo>
                  <a:pt x="1297" y="205"/>
                </a:lnTo>
                <a:lnTo>
                  <a:pt x="1309" y="201"/>
                </a:lnTo>
                <a:lnTo>
                  <a:pt x="1322" y="212"/>
                </a:lnTo>
                <a:lnTo>
                  <a:pt x="1334" y="218"/>
                </a:lnTo>
                <a:lnTo>
                  <a:pt x="1346" y="237"/>
                </a:lnTo>
                <a:lnTo>
                  <a:pt x="1358" y="240"/>
                </a:lnTo>
                <a:lnTo>
                  <a:pt x="1371" y="227"/>
                </a:lnTo>
                <a:lnTo>
                  <a:pt x="1383" y="225"/>
                </a:lnTo>
                <a:lnTo>
                  <a:pt x="1395" y="210"/>
                </a:lnTo>
                <a:lnTo>
                  <a:pt x="1407" y="199"/>
                </a:lnTo>
                <a:lnTo>
                  <a:pt x="1420" y="211"/>
                </a:lnTo>
                <a:lnTo>
                  <a:pt x="1432" y="220"/>
                </a:lnTo>
                <a:lnTo>
                  <a:pt x="1444" y="213"/>
                </a:lnTo>
                <a:lnTo>
                  <a:pt x="1457" y="227"/>
                </a:lnTo>
                <a:lnTo>
                  <a:pt x="1469" y="202"/>
                </a:lnTo>
                <a:lnTo>
                  <a:pt x="1481" y="273"/>
                </a:lnTo>
                <a:lnTo>
                  <a:pt x="1493" y="299"/>
                </a:lnTo>
                <a:lnTo>
                  <a:pt x="1505" y="260"/>
                </a:lnTo>
                <a:lnTo>
                  <a:pt x="1518" y="196"/>
                </a:lnTo>
                <a:lnTo>
                  <a:pt x="1530" y="245"/>
                </a:lnTo>
                <a:lnTo>
                  <a:pt x="1542" y="278"/>
                </a:lnTo>
                <a:lnTo>
                  <a:pt x="1554" y="253"/>
                </a:lnTo>
                <a:lnTo>
                  <a:pt x="1566" y="156"/>
                </a:lnTo>
                <a:lnTo>
                  <a:pt x="1579" y="96"/>
                </a:lnTo>
                <a:lnTo>
                  <a:pt x="1591" y="118"/>
                </a:lnTo>
                <a:lnTo>
                  <a:pt x="1603" y="116"/>
                </a:lnTo>
                <a:lnTo>
                  <a:pt x="1615" y="107"/>
                </a:lnTo>
                <a:lnTo>
                  <a:pt x="1628" y="157"/>
                </a:lnTo>
                <a:lnTo>
                  <a:pt x="1640" y="208"/>
                </a:lnTo>
                <a:lnTo>
                  <a:pt x="1652" y="242"/>
                </a:lnTo>
                <a:lnTo>
                  <a:pt x="1664" y="230"/>
                </a:lnTo>
                <a:lnTo>
                  <a:pt x="1676" y="144"/>
                </a:lnTo>
                <a:lnTo>
                  <a:pt x="1689" y="86"/>
                </a:lnTo>
                <a:lnTo>
                  <a:pt x="1701" y="43"/>
                </a:lnTo>
                <a:lnTo>
                  <a:pt x="1713" y="32"/>
                </a:lnTo>
                <a:lnTo>
                  <a:pt x="1726" y="0"/>
                </a:lnTo>
                <a:lnTo>
                  <a:pt x="1738" y="12"/>
                </a:lnTo>
                <a:lnTo>
                  <a:pt x="1750" y="36"/>
                </a:lnTo>
                <a:lnTo>
                  <a:pt x="1762" y="76"/>
                </a:lnTo>
                <a:lnTo>
                  <a:pt x="1775" y="52"/>
                </a:lnTo>
                <a:lnTo>
                  <a:pt x="1787" y="68"/>
                </a:lnTo>
                <a:lnTo>
                  <a:pt x="1799" y="90"/>
                </a:lnTo>
                <a:lnTo>
                  <a:pt x="1811" y="167"/>
                </a:lnTo>
                <a:lnTo>
                  <a:pt x="1823" y="197"/>
                </a:lnTo>
              </a:path>
            </a:pathLst>
          </a:custGeom>
          <a:noFill/>
          <a:ln w="6350" cap="flat">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Arrow: Curved Right 41">
            <a:extLst>
              <a:ext uri="{FF2B5EF4-FFF2-40B4-BE49-F238E27FC236}">
                <a16:creationId xmlns:a16="http://schemas.microsoft.com/office/drawing/2014/main" id="{B2C9DFB4-1C8D-400C-97A8-D961A4EFE829}"/>
              </a:ext>
            </a:extLst>
          </p:cNvPr>
          <p:cNvSpPr/>
          <p:nvPr/>
        </p:nvSpPr>
        <p:spPr>
          <a:xfrm>
            <a:off x="7101840" y="2994660"/>
            <a:ext cx="1242056" cy="640595"/>
          </a:xfrm>
          <a:prstGeom prst="curvedRight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 name="TextBox 42">
            <a:extLst>
              <a:ext uri="{FF2B5EF4-FFF2-40B4-BE49-F238E27FC236}">
                <a16:creationId xmlns:a16="http://schemas.microsoft.com/office/drawing/2014/main" id="{CC680F98-8986-4EC1-9233-9CC88D20B5BB}"/>
              </a:ext>
            </a:extLst>
          </p:cNvPr>
          <p:cNvSpPr txBox="1"/>
          <p:nvPr/>
        </p:nvSpPr>
        <p:spPr>
          <a:xfrm rot="21320756">
            <a:off x="7253082" y="2934584"/>
            <a:ext cx="1098314" cy="307777"/>
          </a:xfrm>
          <a:prstGeom prst="rect">
            <a:avLst/>
          </a:prstGeom>
          <a:noFill/>
        </p:spPr>
        <p:txBody>
          <a:bodyPr wrap="none" rtlCol="0">
            <a:spAutoFit/>
          </a:bodyPr>
          <a:lstStyle/>
          <a:p>
            <a:r>
              <a:rPr lang="en-US" sz="1400" dirty="0">
                <a:solidFill>
                  <a:schemeClr val="bg1">
                    <a:lumMod val="95000"/>
                  </a:schemeClr>
                </a:solidFill>
              </a:rPr>
              <a:t>reverse time</a:t>
            </a:r>
          </a:p>
        </p:txBody>
      </p:sp>
    </p:spTree>
    <p:extLst>
      <p:ext uri="{BB962C8B-B14F-4D97-AF65-F5344CB8AC3E}">
        <p14:creationId xmlns:p14="http://schemas.microsoft.com/office/powerpoint/2010/main" val="128122458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0284795E-937F-4416-96E7-66E0D04BDDFB}"/>
              </a:ext>
            </a:extLst>
          </p:cNvPr>
          <p:cNvSpPr/>
          <p:nvPr/>
        </p:nvSpPr>
        <p:spPr>
          <a:xfrm>
            <a:off x="8765738" y="1"/>
            <a:ext cx="3339014" cy="682986"/>
          </a:xfrm>
          <a:prstGeom prst="rect">
            <a:avLst/>
          </a:prstGeom>
          <a:solidFill>
            <a:srgbClr val="FFE8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ED0E67D-1B55-4A27-8D1C-9DF1FEF51538}"/>
              </a:ext>
            </a:extLst>
          </p:cNvPr>
          <p:cNvSpPr txBox="1"/>
          <p:nvPr/>
        </p:nvSpPr>
        <p:spPr>
          <a:xfrm>
            <a:off x="46089" y="30013"/>
            <a:ext cx="4913396" cy="369332"/>
          </a:xfrm>
          <a:prstGeom prst="rect">
            <a:avLst/>
          </a:prstGeom>
          <a:noFill/>
        </p:spPr>
        <p:txBody>
          <a:bodyPr wrap="none" rtlCol="0">
            <a:spAutoFit/>
          </a:bodyPr>
          <a:lstStyle/>
          <a:p>
            <a:r>
              <a:rPr lang="en-US" dirty="0">
                <a:solidFill>
                  <a:srgbClr val="C00000"/>
                </a:solidFill>
              </a:rPr>
              <a:t>When does the regime change in this time series? </a:t>
            </a:r>
          </a:p>
        </p:txBody>
      </p:sp>
      <p:sp>
        <p:nvSpPr>
          <p:cNvPr id="6" name="Rectangle 5">
            <a:extLst>
              <a:ext uri="{FF2B5EF4-FFF2-40B4-BE49-F238E27FC236}">
                <a16:creationId xmlns:a16="http://schemas.microsoft.com/office/drawing/2014/main" id="{95E2E567-F873-434E-9A79-A46D4B17B731}"/>
              </a:ext>
            </a:extLst>
          </p:cNvPr>
          <p:cNvSpPr/>
          <p:nvPr/>
        </p:nvSpPr>
        <p:spPr>
          <a:xfrm>
            <a:off x="231298" y="1099077"/>
            <a:ext cx="11463745" cy="3821559"/>
          </a:xfrm>
          <a:prstGeom prst="rect">
            <a:avLst/>
          </a:prstGeom>
        </p:spPr>
        <p:txBody>
          <a:bodyPr wrap="square">
            <a:spAutoFit/>
          </a:bodyPr>
          <a:lstStyle/>
          <a:p>
            <a:pPr algn="just"/>
            <a:r>
              <a:rPr lang="en-US" altLang="en-US" sz="1600" dirty="0"/>
              <a:t>In this dataset, at time stamp 7,500, bleeding was induced in an otherwise healthy pig. This changes the pig’s APB measurement, but only </a:t>
            </a:r>
            <a:r>
              <a:rPr lang="en-US" altLang="en-US" sz="1600" i="1" dirty="0"/>
              <a:t>very</a:t>
            </a:r>
            <a:r>
              <a:rPr lang="en-US" altLang="en-US" sz="1600" dirty="0"/>
              <a:t> slightly.  Could we find the location of the change, if we were not told it? Moreover, can we do this with no domain knowledge? </a:t>
            </a:r>
          </a:p>
          <a:p>
            <a:pPr algn="just">
              <a:spcAft>
                <a:spcPts val="800"/>
              </a:spcAft>
            </a:pPr>
            <a:r>
              <a:rPr lang="en-US" altLang="en-US" sz="1600" dirty="0"/>
              <a:t>In other words, can we detect regime changes in time series? </a:t>
            </a:r>
          </a:p>
          <a:p>
            <a:pPr algn="just"/>
            <a:r>
              <a:rPr lang="en-US" sz="1400" dirty="0">
                <a:latin typeface="Courier New" panose="02070309020205020404" pitchFamily="49" charset="0"/>
                <a:cs typeface="Courier New" panose="02070309020205020404" pitchFamily="49" charset="0"/>
              </a:rPr>
              <a:t>	&gt;&gt; TS = load('PigInternalBleedingDatasetArtPressureFluidFilled_100_7501.txt');</a:t>
            </a:r>
            <a:r>
              <a:rPr lang="en-US" sz="1400" dirty="0">
                <a:highlight>
                  <a:srgbClr val="FFFF00"/>
                </a:highlight>
                <a:latin typeface="Courier New" panose="02070309020205020404" pitchFamily="49" charset="0"/>
                <a:cs typeface="Courier New" panose="02070309020205020404" pitchFamily="49" charset="0"/>
              </a:rPr>
              <a:t>  </a:t>
            </a:r>
          </a:p>
          <a:p>
            <a:pPr algn="just"/>
            <a:r>
              <a:rPr lang="en-US" sz="1400" dirty="0">
                <a:latin typeface="Courier New" panose="02070309020205020404" pitchFamily="49" charset="0"/>
                <a:cs typeface="Courier New" panose="02070309020205020404" pitchFamily="49" charset="0"/>
              </a:rPr>
              <a:t>	&gt;&gt; CAC = </a:t>
            </a:r>
            <a:r>
              <a:rPr lang="en-US" sz="1400" dirty="0" err="1">
                <a:latin typeface="Courier New" panose="02070309020205020404" pitchFamily="49" charset="0"/>
                <a:cs typeface="Courier New" panose="02070309020205020404" pitchFamily="49" charset="0"/>
              </a:rPr>
              <a:t>RunSegmentation</a:t>
            </a:r>
            <a:r>
              <a:rPr lang="en-US" sz="1400" dirty="0">
                <a:latin typeface="Courier New" panose="02070309020205020404" pitchFamily="49" charset="0"/>
                <a:cs typeface="Courier New" panose="02070309020205020404" pitchFamily="49" charset="0"/>
              </a:rPr>
              <a:t>(TS, SL);  </a:t>
            </a:r>
            <a:r>
              <a:rPr lang="en-US" sz="1200" dirty="0">
                <a:solidFill>
                  <a:srgbClr val="00B050"/>
                </a:solidFill>
                <a:latin typeface="Courier New" panose="02070309020205020404" pitchFamily="49" charset="0"/>
                <a:cs typeface="Courier New" panose="02070309020205020404" pitchFamily="49" charset="0"/>
              </a:rPr>
              <a:t>%SL is the length of subsequence</a:t>
            </a:r>
            <a:endParaRPr lang="en-US" sz="1400" dirty="0">
              <a:solidFill>
                <a:srgbClr val="00B050"/>
              </a:solidFill>
              <a:latin typeface="Courier New" panose="02070309020205020404" pitchFamily="49" charset="0"/>
              <a:cs typeface="Courier New" panose="02070309020205020404" pitchFamily="49" charset="0"/>
            </a:endParaRPr>
          </a:p>
          <a:p>
            <a:pPr algn="just"/>
            <a:r>
              <a:rPr lang="en-US" sz="1400" dirty="0">
                <a:solidFill>
                  <a:srgbClr val="00B050"/>
                </a:solidFill>
                <a:latin typeface="Courier New" panose="02070309020205020404" pitchFamily="49" charset="0"/>
                <a:cs typeface="Courier New" panose="02070309020205020404" pitchFamily="49" charset="0"/>
              </a:rPr>
              <a:t>	</a:t>
            </a:r>
            <a:r>
              <a:rPr lang="en-US" sz="1400" dirty="0">
                <a:latin typeface="Courier New" panose="02070309020205020404" pitchFamily="49" charset="0"/>
                <a:cs typeface="Courier New" panose="02070309020205020404" pitchFamily="49" charset="0"/>
              </a:rPr>
              <a:t>&gt;&gt; plot(</a:t>
            </a:r>
            <a:r>
              <a:rPr lang="en-US" sz="1400" dirty="0" err="1">
                <a:latin typeface="Courier New" panose="02070309020205020404" pitchFamily="49" charset="0"/>
                <a:cs typeface="Courier New" panose="02070309020205020404" pitchFamily="49" charset="0"/>
              </a:rPr>
              <a:t>CAC,'c</a:t>
            </a:r>
            <a:r>
              <a:rPr lang="en-US" sz="1400" dirty="0">
                <a:latin typeface="Courier New" panose="02070309020205020404" pitchFamily="49" charset="0"/>
                <a:cs typeface="Courier New" panose="02070309020205020404" pitchFamily="49" charset="0"/>
              </a:rPr>
              <a:t>’)</a:t>
            </a:r>
          </a:p>
          <a:p>
            <a:pPr algn="just">
              <a:spcAft>
                <a:spcPts val="800"/>
              </a:spcAft>
            </a:pPr>
            <a:r>
              <a:rPr lang="en-US" sz="1400" dirty="0">
                <a:latin typeface="Courier New" panose="02070309020205020404" pitchFamily="49" charset="0"/>
                <a:cs typeface="Courier New" panose="02070309020205020404" pitchFamily="49" charset="0"/>
              </a:rPr>
              <a:t>	&gt;&gt; [~, loc] = min(CAC) </a:t>
            </a:r>
            <a:r>
              <a:rPr lang="en-US" sz="1200" dirty="0">
                <a:solidFill>
                  <a:srgbClr val="00B050"/>
                </a:solidFill>
                <a:latin typeface="Courier New" panose="02070309020205020404" pitchFamily="49" charset="0"/>
                <a:cs typeface="Courier New" panose="02070309020205020404" pitchFamily="49" charset="0"/>
              </a:rPr>
              <a:t>%value of loc is 7460 which is the approximation of exact value 7500</a:t>
            </a:r>
          </a:p>
          <a:p>
            <a:pPr algn="just"/>
            <a:r>
              <a:rPr lang="en-US" sz="1500" dirty="0"/>
              <a:t>Here, we choose SL to be  100, approximately the length of one period of arterial pressure (or the period of whatever repeated patterns you have in your data), however, up to half or twice that value would work just as well. The output curve, the CAC, minimizes at just the right place. </a:t>
            </a:r>
          </a:p>
          <a:p>
            <a:pPr algn="just"/>
            <a:r>
              <a:rPr lang="en-US" sz="1500" dirty="0"/>
              <a:t>How does it do it? In brief, if we examine the pointers in the Matrix Profile Index, we will find that very few will cross </a:t>
            </a:r>
            <a:r>
              <a:rPr lang="en-US" sz="1500" i="1" dirty="0"/>
              <a:t>over</a:t>
            </a:r>
            <a:r>
              <a:rPr lang="en-US" sz="1500" dirty="0"/>
              <a:t> the location of a regime change (most healthy beats have a nearest neighbor that is another healthy beat, most “bleeding” beats have a nearest neighbor that is another “bleeding” beat), it is this lack of pointers that cross over the regime change that  is what the CAC is measuring.  </a:t>
            </a:r>
          </a:p>
          <a:p>
            <a:pPr algn="just"/>
            <a:endParaRPr lang="en-US" sz="1600" dirty="0"/>
          </a:p>
          <a:p>
            <a:pPr algn="just"/>
            <a:r>
              <a:rPr lang="en-US" altLang="en-US" sz="1600" dirty="0"/>
              <a:t> </a:t>
            </a:r>
          </a:p>
          <a:p>
            <a:pPr algn="just"/>
            <a:endParaRPr lang="en-US" dirty="0"/>
          </a:p>
        </p:txBody>
      </p:sp>
      <p:grpSp>
        <p:nvGrpSpPr>
          <p:cNvPr id="3" name="Group 2">
            <a:extLst>
              <a:ext uri="{FF2B5EF4-FFF2-40B4-BE49-F238E27FC236}">
                <a16:creationId xmlns:a16="http://schemas.microsoft.com/office/drawing/2014/main" id="{7C7614D4-BC46-4249-B12B-B0687CDBA36A}"/>
              </a:ext>
            </a:extLst>
          </p:cNvPr>
          <p:cNvGrpSpPr/>
          <p:nvPr/>
        </p:nvGrpSpPr>
        <p:grpSpPr>
          <a:xfrm>
            <a:off x="5629431" y="139812"/>
            <a:ext cx="6516745" cy="766106"/>
            <a:chOff x="6929066" y="128920"/>
            <a:chExt cx="4742277" cy="766106"/>
          </a:xfrm>
        </p:grpSpPr>
        <p:sp>
          <p:nvSpPr>
            <p:cNvPr id="71" name="Line 34">
              <a:extLst>
                <a:ext uri="{FF2B5EF4-FFF2-40B4-BE49-F238E27FC236}">
                  <a16:creationId xmlns:a16="http://schemas.microsoft.com/office/drawing/2014/main" id="{A0C3056E-E82B-4786-88E5-97BCF060A3CF}"/>
                </a:ext>
              </a:extLst>
            </p:cNvPr>
            <p:cNvSpPr>
              <a:spLocks noChangeShapeType="1"/>
            </p:cNvSpPr>
            <p:nvPr/>
          </p:nvSpPr>
          <p:spPr bwMode="auto">
            <a:xfrm>
              <a:off x="6951135" y="672094"/>
              <a:ext cx="4690067"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36">
              <a:extLst>
                <a:ext uri="{FF2B5EF4-FFF2-40B4-BE49-F238E27FC236}">
                  <a16:creationId xmlns:a16="http://schemas.microsoft.com/office/drawing/2014/main" id="{D0B3D460-CFF8-4E73-BA33-DA8A297A0A1D}"/>
                </a:ext>
              </a:extLst>
            </p:cNvPr>
            <p:cNvSpPr>
              <a:spLocks noChangeShapeType="1"/>
            </p:cNvSpPr>
            <p:nvPr/>
          </p:nvSpPr>
          <p:spPr bwMode="auto">
            <a:xfrm flipV="1">
              <a:off x="6951135" y="621588"/>
              <a:ext cx="0" cy="50506"/>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37">
              <a:extLst>
                <a:ext uri="{FF2B5EF4-FFF2-40B4-BE49-F238E27FC236}">
                  <a16:creationId xmlns:a16="http://schemas.microsoft.com/office/drawing/2014/main" id="{D7303D55-331A-4EB4-9B32-1EA9128CF929}"/>
                </a:ext>
              </a:extLst>
            </p:cNvPr>
            <p:cNvSpPr>
              <a:spLocks noChangeShapeType="1"/>
            </p:cNvSpPr>
            <p:nvPr/>
          </p:nvSpPr>
          <p:spPr bwMode="auto">
            <a:xfrm flipV="1">
              <a:off x="8514490" y="621588"/>
              <a:ext cx="0" cy="50506"/>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38">
              <a:extLst>
                <a:ext uri="{FF2B5EF4-FFF2-40B4-BE49-F238E27FC236}">
                  <a16:creationId xmlns:a16="http://schemas.microsoft.com/office/drawing/2014/main" id="{62F40D86-CAB9-47F3-B9CA-0EEE069E4361}"/>
                </a:ext>
              </a:extLst>
            </p:cNvPr>
            <p:cNvSpPr>
              <a:spLocks noChangeShapeType="1"/>
            </p:cNvSpPr>
            <p:nvPr/>
          </p:nvSpPr>
          <p:spPr bwMode="auto">
            <a:xfrm flipV="1">
              <a:off x="10077846" y="621588"/>
              <a:ext cx="0" cy="50506"/>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39">
              <a:extLst>
                <a:ext uri="{FF2B5EF4-FFF2-40B4-BE49-F238E27FC236}">
                  <a16:creationId xmlns:a16="http://schemas.microsoft.com/office/drawing/2014/main" id="{7846A0EB-F547-461B-8157-CB9A6505C4AC}"/>
                </a:ext>
              </a:extLst>
            </p:cNvPr>
            <p:cNvSpPr>
              <a:spLocks noChangeShapeType="1"/>
            </p:cNvSpPr>
            <p:nvPr/>
          </p:nvSpPr>
          <p:spPr bwMode="auto">
            <a:xfrm flipV="1">
              <a:off x="11641201" y="621588"/>
              <a:ext cx="0" cy="50506"/>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Rectangle 44">
              <a:extLst>
                <a:ext uri="{FF2B5EF4-FFF2-40B4-BE49-F238E27FC236}">
                  <a16:creationId xmlns:a16="http://schemas.microsoft.com/office/drawing/2014/main" id="{5F4B9D48-41C9-4B18-B24C-18257F79DA67}"/>
                </a:ext>
              </a:extLst>
            </p:cNvPr>
            <p:cNvSpPr>
              <a:spLocks noChangeArrowheads="1"/>
            </p:cNvSpPr>
            <p:nvPr/>
          </p:nvSpPr>
          <p:spPr bwMode="auto">
            <a:xfrm>
              <a:off x="6929066" y="713070"/>
              <a:ext cx="76800" cy="112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 name="Rectangle 47">
              <a:extLst>
                <a:ext uri="{FF2B5EF4-FFF2-40B4-BE49-F238E27FC236}">
                  <a16:creationId xmlns:a16="http://schemas.microsoft.com/office/drawing/2014/main" id="{DD644138-C2D0-4914-8298-FFBD2C1BE827}"/>
                </a:ext>
              </a:extLst>
            </p:cNvPr>
            <p:cNvSpPr>
              <a:spLocks noChangeArrowheads="1"/>
            </p:cNvSpPr>
            <p:nvPr/>
          </p:nvSpPr>
          <p:spPr bwMode="auto">
            <a:xfrm>
              <a:off x="11402037" y="741138"/>
              <a:ext cx="26930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15000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82" name="Line 50">
              <a:extLst>
                <a:ext uri="{FF2B5EF4-FFF2-40B4-BE49-F238E27FC236}">
                  <a16:creationId xmlns:a16="http://schemas.microsoft.com/office/drawing/2014/main" id="{FBBCCE61-2186-46DD-8C8A-618B3453A447}"/>
                </a:ext>
              </a:extLst>
            </p:cNvPr>
            <p:cNvSpPr>
              <a:spLocks noChangeShapeType="1"/>
            </p:cNvSpPr>
            <p:nvPr/>
          </p:nvSpPr>
          <p:spPr bwMode="auto">
            <a:xfrm>
              <a:off x="6951135" y="672094"/>
              <a:ext cx="46786"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54">
              <a:extLst>
                <a:ext uri="{FF2B5EF4-FFF2-40B4-BE49-F238E27FC236}">
                  <a16:creationId xmlns:a16="http://schemas.microsoft.com/office/drawing/2014/main" id="{A4611041-7CDD-4ED3-9A96-F2463F5A493D}"/>
                </a:ext>
              </a:extLst>
            </p:cNvPr>
            <p:cNvSpPr>
              <a:spLocks noChangeShapeType="1"/>
            </p:cNvSpPr>
            <p:nvPr/>
          </p:nvSpPr>
          <p:spPr bwMode="auto">
            <a:xfrm flipH="1">
              <a:off x="11594415" y="672094"/>
              <a:ext cx="46786"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Rectangle 62">
              <a:extLst>
                <a:ext uri="{FF2B5EF4-FFF2-40B4-BE49-F238E27FC236}">
                  <a16:creationId xmlns:a16="http://schemas.microsoft.com/office/drawing/2014/main" id="{C7076337-2338-4413-9094-479B5C862D86}"/>
                </a:ext>
              </a:extLst>
            </p:cNvPr>
            <p:cNvSpPr>
              <a:spLocks noChangeArrowheads="1"/>
            </p:cNvSpPr>
            <p:nvPr/>
          </p:nvSpPr>
          <p:spPr bwMode="auto">
            <a:xfrm>
              <a:off x="7029166" y="510648"/>
              <a:ext cx="101020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en-US" sz="1050" dirty="0"/>
                <a:t>Arterial Blood Pressure</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sp>
          <p:nvSpPr>
            <p:cNvPr id="92" name="Freeform 63">
              <a:extLst>
                <a:ext uri="{FF2B5EF4-FFF2-40B4-BE49-F238E27FC236}">
                  <a16:creationId xmlns:a16="http://schemas.microsoft.com/office/drawing/2014/main" id="{7E8BA065-5B3E-4140-9E60-39E280880911}"/>
                </a:ext>
              </a:extLst>
            </p:cNvPr>
            <p:cNvSpPr>
              <a:spLocks/>
            </p:cNvSpPr>
            <p:nvPr/>
          </p:nvSpPr>
          <p:spPr bwMode="auto">
            <a:xfrm>
              <a:off x="6951135" y="128920"/>
              <a:ext cx="4682122" cy="357352"/>
            </a:xfrm>
            <a:custGeom>
              <a:avLst/>
              <a:gdLst>
                <a:gd name="T0" fmla="*/ 83 w 5304"/>
                <a:gd name="T1" fmla="*/ 207 h 375"/>
                <a:gd name="T2" fmla="*/ 166 w 5304"/>
                <a:gd name="T3" fmla="*/ 330 h 375"/>
                <a:gd name="T4" fmla="*/ 249 w 5304"/>
                <a:gd name="T5" fmla="*/ 149 h 375"/>
                <a:gd name="T6" fmla="*/ 332 w 5304"/>
                <a:gd name="T7" fmla="*/ 319 h 375"/>
                <a:gd name="T8" fmla="*/ 414 w 5304"/>
                <a:gd name="T9" fmla="*/ 224 h 375"/>
                <a:gd name="T10" fmla="*/ 497 w 5304"/>
                <a:gd name="T11" fmla="*/ 208 h 375"/>
                <a:gd name="T12" fmla="*/ 580 w 5304"/>
                <a:gd name="T13" fmla="*/ 341 h 375"/>
                <a:gd name="T14" fmla="*/ 663 w 5304"/>
                <a:gd name="T15" fmla="*/ 106 h 375"/>
                <a:gd name="T16" fmla="*/ 746 w 5304"/>
                <a:gd name="T17" fmla="*/ 320 h 375"/>
                <a:gd name="T18" fmla="*/ 829 w 5304"/>
                <a:gd name="T19" fmla="*/ 165 h 375"/>
                <a:gd name="T20" fmla="*/ 912 w 5304"/>
                <a:gd name="T21" fmla="*/ 215 h 375"/>
                <a:gd name="T22" fmla="*/ 995 w 5304"/>
                <a:gd name="T23" fmla="*/ 350 h 375"/>
                <a:gd name="T24" fmla="*/ 1077 w 5304"/>
                <a:gd name="T25" fmla="*/ 89 h 375"/>
                <a:gd name="T26" fmla="*/ 1160 w 5304"/>
                <a:gd name="T27" fmla="*/ 318 h 375"/>
                <a:gd name="T28" fmla="*/ 1243 w 5304"/>
                <a:gd name="T29" fmla="*/ 147 h 375"/>
                <a:gd name="T30" fmla="*/ 1326 w 5304"/>
                <a:gd name="T31" fmla="*/ 232 h 375"/>
                <a:gd name="T32" fmla="*/ 1409 w 5304"/>
                <a:gd name="T33" fmla="*/ 360 h 375"/>
                <a:gd name="T34" fmla="*/ 1492 w 5304"/>
                <a:gd name="T35" fmla="*/ 103 h 375"/>
                <a:gd name="T36" fmla="*/ 1575 w 5304"/>
                <a:gd name="T37" fmla="*/ 315 h 375"/>
                <a:gd name="T38" fmla="*/ 1658 w 5304"/>
                <a:gd name="T39" fmla="*/ 150 h 375"/>
                <a:gd name="T40" fmla="*/ 1741 w 5304"/>
                <a:gd name="T41" fmla="*/ 257 h 375"/>
                <a:gd name="T42" fmla="*/ 1823 w 5304"/>
                <a:gd name="T43" fmla="*/ 365 h 375"/>
                <a:gd name="T44" fmla="*/ 1906 w 5304"/>
                <a:gd name="T45" fmla="*/ 147 h 375"/>
                <a:gd name="T46" fmla="*/ 1989 w 5304"/>
                <a:gd name="T47" fmla="*/ 314 h 375"/>
                <a:gd name="T48" fmla="*/ 2072 w 5304"/>
                <a:gd name="T49" fmla="*/ 148 h 375"/>
                <a:gd name="T50" fmla="*/ 2155 w 5304"/>
                <a:gd name="T51" fmla="*/ 282 h 375"/>
                <a:gd name="T52" fmla="*/ 2238 w 5304"/>
                <a:gd name="T53" fmla="*/ 370 h 375"/>
                <a:gd name="T54" fmla="*/ 2321 w 5304"/>
                <a:gd name="T55" fmla="*/ 184 h 375"/>
                <a:gd name="T56" fmla="*/ 2404 w 5304"/>
                <a:gd name="T57" fmla="*/ 318 h 375"/>
                <a:gd name="T58" fmla="*/ 2487 w 5304"/>
                <a:gd name="T59" fmla="*/ 141 h 375"/>
                <a:gd name="T60" fmla="*/ 2570 w 5304"/>
                <a:gd name="T61" fmla="*/ 302 h 375"/>
                <a:gd name="T62" fmla="*/ 2653 w 5304"/>
                <a:gd name="T63" fmla="*/ 346 h 375"/>
                <a:gd name="T64" fmla="*/ 2735 w 5304"/>
                <a:gd name="T65" fmla="*/ 258 h 375"/>
                <a:gd name="T66" fmla="*/ 2818 w 5304"/>
                <a:gd name="T67" fmla="*/ 336 h 375"/>
                <a:gd name="T68" fmla="*/ 2901 w 5304"/>
                <a:gd name="T69" fmla="*/ 165 h 375"/>
                <a:gd name="T70" fmla="*/ 2984 w 5304"/>
                <a:gd name="T71" fmla="*/ 324 h 375"/>
                <a:gd name="T72" fmla="*/ 3067 w 5304"/>
                <a:gd name="T73" fmla="*/ 107 h 375"/>
                <a:gd name="T74" fmla="*/ 3150 w 5304"/>
                <a:gd name="T75" fmla="*/ 291 h 375"/>
                <a:gd name="T76" fmla="*/ 3233 w 5304"/>
                <a:gd name="T77" fmla="*/ 214 h 375"/>
                <a:gd name="T78" fmla="*/ 3316 w 5304"/>
                <a:gd name="T79" fmla="*/ 212 h 375"/>
                <a:gd name="T80" fmla="*/ 3399 w 5304"/>
                <a:gd name="T81" fmla="*/ 342 h 375"/>
                <a:gd name="T82" fmla="*/ 3482 w 5304"/>
                <a:gd name="T83" fmla="*/ 54 h 375"/>
                <a:gd name="T84" fmla="*/ 3565 w 5304"/>
                <a:gd name="T85" fmla="*/ 291 h 375"/>
                <a:gd name="T86" fmla="*/ 3647 w 5304"/>
                <a:gd name="T87" fmla="*/ 133 h 375"/>
                <a:gd name="T88" fmla="*/ 3730 w 5304"/>
                <a:gd name="T89" fmla="*/ 256 h 375"/>
                <a:gd name="T90" fmla="*/ 3813 w 5304"/>
                <a:gd name="T91" fmla="*/ 354 h 375"/>
                <a:gd name="T92" fmla="*/ 3896 w 5304"/>
                <a:gd name="T93" fmla="*/ 151 h 375"/>
                <a:gd name="T94" fmla="*/ 3979 w 5304"/>
                <a:gd name="T95" fmla="*/ 300 h 375"/>
                <a:gd name="T96" fmla="*/ 4062 w 5304"/>
                <a:gd name="T97" fmla="*/ 134 h 375"/>
                <a:gd name="T98" fmla="*/ 4145 w 5304"/>
                <a:gd name="T99" fmla="*/ 306 h 375"/>
                <a:gd name="T100" fmla="*/ 4228 w 5304"/>
                <a:gd name="T101" fmla="*/ 269 h 375"/>
                <a:gd name="T102" fmla="*/ 4311 w 5304"/>
                <a:gd name="T103" fmla="*/ 204 h 375"/>
                <a:gd name="T104" fmla="*/ 4393 w 5304"/>
                <a:gd name="T105" fmla="*/ 315 h 375"/>
                <a:gd name="T106" fmla="*/ 4476 w 5304"/>
                <a:gd name="T107" fmla="*/ 72 h 375"/>
                <a:gd name="T108" fmla="*/ 4559 w 5304"/>
                <a:gd name="T109" fmla="*/ 312 h 375"/>
                <a:gd name="T110" fmla="*/ 4642 w 5304"/>
                <a:gd name="T111" fmla="*/ 159 h 375"/>
                <a:gd name="T112" fmla="*/ 4725 w 5304"/>
                <a:gd name="T113" fmla="*/ 228 h 375"/>
                <a:gd name="T114" fmla="*/ 4808 w 5304"/>
                <a:gd name="T115" fmla="*/ 338 h 375"/>
                <a:gd name="T116" fmla="*/ 4891 w 5304"/>
                <a:gd name="T117" fmla="*/ 133 h 375"/>
                <a:gd name="T118" fmla="*/ 4974 w 5304"/>
                <a:gd name="T119" fmla="*/ 320 h 375"/>
                <a:gd name="T120" fmla="*/ 5056 w 5304"/>
                <a:gd name="T121" fmla="*/ 148 h 375"/>
                <a:gd name="T122" fmla="*/ 5139 w 5304"/>
                <a:gd name="T123" fmla="*/ 281 h 375"/>
                <a:gd name="T124" fmla="*/ 5222 w 5304"/>
                <a:gd name="T125" fmla="*/ 32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04" h="375">
                  <a:moveTo>
                    <a:pt x="0" y="301"/>
                  </a:moveTo>
                  <a:lnTo>
                    <a:pt x="1" y="284"/>
                  </a:lnTo>
                  <a:lnTo>
                    <a:pt x="1" y="272"/>
                  </a:lnTo>
                  <a:lnTo>
                    <a:pt x="1" y="258"/>
                  </a:lnTo>
                  <a:lnTo>
                    <a:pt x="2" y="243"/>
                  </a:lnTo>
                  <a:lnTo>
                    <a:pt x="2" y="230"/>
                  </a:lnTo>
                  <a:lnTo>
                    <a:pt x="3" y="219"/>
                  </a:lnTo>
                  <a:lnTo>
                    <a:pt x="3" y="206"/>
                  </a:lnTo>
                  <a:lnTo>
                    <a:pt x="3" y="196"/>
                  </a:lnTo>
                  <a:lnTo>
                    <a:pt x="4" y="188"/>
                  </a:lnTo>
                  <a:lnTo>
                    <a:pt x="4" y="183"/>
                  </a:lnTo>
                  <a:lnTo>
                    <a:pt x="4" y="175"/>
                  </a:lnTo>
                  <a:lnTo>
                    <a:pt x="4" y="172"/>
                  </a:lnTo>
                  <a:lnTo>
                    <a:pt x="5" y="168"/>
                  </a:lnTo>
                  <a:lnTo>
                    <a:pt x="5" y="169"/>
                  </a:lnTo>
                  <a:lnTo>
                    <a:pt x="6" y="168"/>
                  </a:lnTo>
                  <a:lnTo>
                    <a:pt x="6" y="171"/>
                  </a:lnTo>
                  <a:lnTo>
                    <a:pt x="6" y="170"/>
                  </a:lnTo>
                  <a:lnTo>
                    <a:pt x="7" y="172"/>
                  </a:lnTo>
                  <a:lnTo>
                    <a:pt x="7" y="173"/>
                  </a:lnTo>
                  <a:lnTo>
                    <a:pt x="8" y="175"/>
                  </a:lnTo>
                  <a:lnTo>
                    <a:pt x="8" y="176"/>
                  </a:lnTo>
                  <a:lnTo>
                    <a:pt x="8" y="177"/>
                  </a:lnTo>
                  <a:lnTo>
                    <a:pt x="8" y="178"/>
                  </a:lnTo>
                  <a:lnTo>
                    <a:pt x="9" y="175"/>
                  </a:lnTo>
                  <a:lnTo>
                    <a:pt x="9" y="173"/>
                  </a:lnTo>
                  <a:lnTo>
                    <a:pt x="10" y="171"/>
                  </a:lnTo>
                  <a:lnTo>
                    <a:pt x="10" y="166"/>
                  </a:lnTo>
                  <a:lnTo>
                    <a:pt x="10" y="163"/>
                  </a:lnTo>
                  <a:lnTo>
                    <a:pt x="11" y="158"/>
                  </a:lnTo>
                  <a:lnTo>
                    <a:pt x="11" y="150"/>
                  </a:lnTo>
                  <a:lnTo>
                    <a:pt x="11" y="144"/>
                  </a:lnTo>
                  <a:lnTo>
                    <a:pt x="11" y="137"/>
                  </a:lnTo>
                  <a:lnTo>
                    <a:pt x="12" y="130"/>
                  </a:lnTo>
                  <a:lnTo>
                    <a:pt x="12" y="124"/>
                  </a:lnTo>
                  <a:lnTo>
                    <a:pt x="13" y="116"/>
                  </a:lnTo>
                  <a:lnTo>
                    <a:pt x="13" y="108"/>
                  </a:lnTo>
                  <a:lnTo>
                    <a:pt x="13" y="103"/>
                  </a:lnTo>
                  <a:lnTo>
                    <a:pt x="14" y="94"/>
                  </a:lnTo>
                  <a:lnTo>
                    <a:pt x="14" y="90"/>
                  </a:lnTo>
                  <a:lnTo>
                    <a:pt x="15" y="84"/>
                  </a:lnTo>
                  <a:lnTo>
                    <a:pt x="15" y="79"/>
                  </a:lnTo>
                  <a:lnTo>
                    <a:pt x="15" y="74"/>
                  </a:lnTo>
                  <a:lnTo>
                    <a:pt x="16" y="73"/>
                  </a:lnTo>
                  <a:lnTo>
                    <a:pt x="16" y="72"/>
                  </a:lnTo>
                  <a:lnTo>
                    <a:pt x="16" y="68"/>
                  </a:lnTo>
                  <a:lnTo>
                    <a:pt x="17" y="71"/>
                  </a:lnTo>
                  <a:lnTo>
                    <a:pt x="17" y="71"/>
                  </a:lnTo>
                  <a:lnTo>
                    <a:pt x="17" y="76"/>
                  </a:lnTo>
                  <a:lnTo>
                    <a:pt x="18" y="77"/>
                  </a:lnTo>
                  <a:lnTo>
                    <a:pt x="18" y="84"/>
                  </a:lnTo>
                  <a:lnTo>
                    <a:pt x="18" y="91"/>
                  </a:lnTo>
                  <a:lnTo>
                    <a:pt x="19" y="101"/>
                  </a:lnTo>
                  <a:lnTo>
                    <a:pt x="19" y="112"/>
                  </a:lnTo>
                  <a:lnTo>
                    <a:pt x="20" y="121"/>
                  </a:lnTo>
                  <a:lnTo>
                    <a:pt x="20" y="134"/>
                  </a:lnTo>
                  <a:lnTo>
                    <a:pt x="20" y="145"/>
                  </a:lnTo>
                  <a:lnTo>
                    <a:pt x="20" y="156"/>
                  </a:lnTo>
                  <a:lnTo>
                    <a:pt x="21" y="167"/>
                  </a:lnTo>
                  <a:lnTo>
                    <a:pt x="21" y="173"/>
                  </a:lnTo>
                  <a:lnTo>
                    <a:pt x="22" y="182"/>
                  </a:lnTo>
                  <a:lnTo>
                    <a:pt x="22" y="189"/>
                  </a:lnTo>
                  <a:lnTo>
                    <a:pt x="22" y="195"/>
                  </a:lnTo>
                  <a:lnTo>
                    <a:pt x="23" y="199"/>
                  </a:lnTo>
                  <a:lnTo>
                    <a:pt x="23" y="202"/>
                  </a:lnTo>
                  <a:lnTo>
                    <a:pt x="24" y="206"/>
                  </a:lnTo>
                  <a:lnTo>
                    <a:pt x="24" y="210"/>
                  </a:lnTo>
                  <a:lnTo>
                    <a:pt x="24" y="211"/>
                  </a:lnTo>
                  <a:lnTo>
                    <a:pt x="24" y="212"/>
                  </a:lnTo>
                  <a:lnTo>
                    <a:pt x="25" y="214"/>
                  </a:lnTo>
                  <a:lnTo>
                    <a:pt x="25" y="216"/>
                  </a:lnTo>
                  <a:lnTo>
                    <a:pt x="25" y="218"/>
                  </a:lnTo>
                  <a:lnTo>
                    <a:pt x="26" y="219"/>
                  </a:lnTo>
                  <a:lnTo>
                    <a:pt x="26" y="221"/>
                  </a:lnTo>
                  <a:lnTo>
                    <a:pt x="27" y="222"/>
                  </a:lnTo>
                  <a:lnTo>
                    <a:pt x="27" y="223"/>
                  </a:lnTo>
                  <a:lnTo>
                    <a:pt x="27" y="223"/>
                  </a:lnTo>
                  <a:lnTo>
                    <a:pt x="27" y="226"/>
                  </a:lnTo>
                  <a:lnTo>
                    <a:pt x="28" y="228"/>
                  </a:lnTo>
                  <a:lnTo>
                    <a:pt x="28" y="230"/>
                  </a:lnTo>
                  <a:lnTo>
                    <a:pt x="29" y="232"/>
                  </a:lnTo>
                  <a:lnTo>
                    <a:pt x="29" y="236"/>
                  </a:lnTo>
                  <a:lnTo>
                    <a:pt x="29" y="240"/>
                  </a:lnTo>
                  <a:lnTo>
                    <a:pt x="30" y="244"/>
                  </a:lnTo>
                  <a:lnTo>
                    <a:pt x="30" y="249"/>
                  </a:lnTo>
                  <a:lnTo>
                    <a:pt x="31" y="254"/>
                  </a:lnTo>
                  <a:lnTo>
                    <a:pt x="31" y="257"/>
                  </a:lnTo>
                  <a:lnTo>
                    <a:pt x="31" y="263"/>
                  </a:lnTo>
                  <a:lnTo>
                    <a:pt x="31" y="269"/>
                  </a:lnTo>
                  <a:lnTo>
                    <a:pt x="32" y="274"/>
                  </a:lnTo>
                  <a:lnTo>
                    <a:pt x="32" y="279"/>
                  </a:lnTo>
                  <a:lnTo>
                    <a:pt x="33" y="283"/>
                  </a:lnTo>
                  <a:lnTo>
                    <a:pt x="33" y="287"/>
                  </a:lnTo>
                  <a:lnTo>
                    <a:pt x="33" y="290"/>
                  </a:lnTo>
                  <a:lnTo>
                    <a:pt x="34" y="294"/>
                  </a:lnTo>
                  <a:lnTo>
                    <a:pt x="34" y="298"/>
                  </a:lnTo>
                  <a:lnTo>
                    <a:pt x="34" y="300"/>
                  </a:lnTo>
                  <a:lnTo>
                    <a:pt x="35" y="302"/>
                  </a:lnTo>
                  <a:lnTo>
                    <a:pt x="35" y="304"/>
                  </a:lnTo>
                  <a:lnTo>
                    <a:pt x="35" y="305"/>
                  </a:lnTo>
                  <a:lnTo>
                    <a:pt x="36" y="307"/>
                  </a:lnTo>
                  <a:lnTo>
                    <a:pt x="36" y="307"/>
                  </a:lnTo>
                  <a:lnTo>
                    <a:pt x="36" y="309"/>
                  </a:lnTo>
                  <a:lnTo>
                    <a:pt x="37" y="309"/>
                  </a:lnTo>
                  <a:lnTo>
                    <a:pt x="37" y="311"/>
                  </a:lnTo>
                  <a:lnTo>
                    <a:pt x="38" y="310"/>
                  </a:lnTo>
                  <a:lnTo>
                    <a:pt x="38" y="311"/>
                  </a:lnTo>
                  <a:lnTo>
                    <a:pt x="38" y="312"/>
                  </a:lnTo>
                  <a:lnTo>
                    <a:pt x="39" y="311"/>
                  </a:lnTo>
                  <a:lnTo>
                    <a:pt x="39" y="311"/>
                  </a:lnTo>
                  <a:lnTo>
                    <a:pt x="39" y="311"/>
                  </a:lnTo>
                  <a:lnTo>
                    <a:pt x="40" y="311"/>
                  </a:lnTo>
                  <a:lnTo>
                    <a:pt x="40" y="311"/>
                  </a:lnTo>
                  <a:lnTo>
                    <a:pt x="40" y="312"/>
                  </a:lnTo>
                  <a:lnTo>
                    <a:pt x="41" y="312"/>
                  </a:lnTo>
                  <a:lnTo>
                    <a:pt x="41" y="311"/>
                  </a:lnTo>
                  <a:lnTo>
                    <a:pt x="41" y="312"/>
                  </a:lnTo>
                  <a:lnTo>
                    <a:pt x="42" y="311"/>
                  </a:lnTo>
                  <a:lnTo>
                    <a:pt x="42" y="312"/>
                  </a:lnTo>
                  <a:lnTo>
                    <a:pt x="43" y="311"/>
                  </a:lnTo>
                  <a:lnTo>
                    <a:pt x="43" y="314"/>
                  </a:lnTo>
                  <a:lnTo>
                    <a:pt x="43" y="317"/>
                  </a:lnTo>
                  <a:lnTo>
                    <a:pt x="43" y="316"/>
                  </a:lnTo>
                  <a:lnTo>
                    <a:pt x="44" y="318"/>
                  </a:lnTo>
                  <a:lnTo>
                    <a:pt x="44" y="320"/>
                  </a:lnTo>
                  <a:lnTo>
                    <a:pt x="45" y="323"/>
                  </a:lnTo>
                  <a:lnTo>
                    <a:pt x="45" y="323"/>
                  </a:lnTo>
                  <a:lnTo>
                    <a:pt x="45" y="322"/>
                  </a:lnTo>
                  <a:lnTo>
                    <a:pt x="46" y="323"/>
                  </a:lnTo>
                  <a:lnTo>
                    <a:pt x="46" y="327"/>
                  </a:lnTo>
                  <a:lnTo>
                    <a:pt x="47" y="328"/>
                  </a:lnTo>
                  <a:lnTo>
                    <a:pt x="47" y="330"/>
                  </a:lnTo>
                  <a:lnTo>
                    <a:pt x="47" y="332"/>
                  </a:lnTo>
                  <a:lnTo>
                    <a:pt x="47" y="331"/>
                  </a:lnTo>
                  <a:lnTo>
                    <a:pt x="48" y="334"/>
                  </a:lnTo>
                  <a:lnTo>
                    <a:pt x="48" y="334"/>
                  </a:lnTo>
                  <a:lnTo>
                    <a:pt x="48" y="335"/>
                  </a:lnTo>
                  <a:lnTo>
                    <a:pt x="49" y="338"/>
                  </a:lnTo>
                  <a:lnTo>
                    <a:pt x="49" y="339"/>
                  </a:lnTo>
                  <a:lnTo>
                    <a:pt x="50" y="339"/>
                  </a:lnTo>
                  <a:lnTo>
                    <a:pt x="50" y="341"/>
                  </a:lnTo>
                  <a:lnTo>
                    <a:pt x="50" y="343"/>
                  </a:lnTo>
                  <a:lnTo>
                    <a:pt x="51" y="345"/>
                  </a:lnTo>
                  <a:lnTo>
                    <a:pt x="51" y="346"/>
                  </a:lnTo>
                  <a:lnTo>
                    <a:pt x="51" y="348"/>
                  </a:lnTo>
                  <a:lnTo>
                    <a:pt x="52" y="349"/>
                  </a:lnTo>
                  <a:lnTo>
                    <a:pt x="52" y="351"/>
                  </a:lnTo>
                  <a:lnTo>
                    <a:pt x="52" y="352"/>
                  </a:lnTo>
                  <a:lnTo>
                    <a:pt x="53" y="355"/>
                  </a:lnTo>
                  <a:lnTo>
                    <a:pt x="53" y="355"/>
                  </a:lnTo>
                  <a:lnTo>
                    <a:pt x="54" y="356"/>
                  </a:lnTo>
                  <a:lnTo>
                    <a:pt x="54" y="358"/>
                  </a:lnTo>
                  <a:lnTo>
                    <a:pt x="54" y="355"/>
                  </a:lnTo>
                  <a:lnTo>
                    <a:pt x="55" y="357"/>
                  </a:lnTo>
                  <a:lnTo>
                    <a:pt x="55" y="358"/>
                  </a:lnTo>
                  <a:lnTo>
                    <a:pt x="55" y="359"/>
                  </a:lnTo>
                  <a:lnTo>
                    <a:pt x="55" y="358"/>
                  </a:lnTo>
                  <a:lnTo>
                    <a:pt x="56" y="360"/>
                  </a:lnTo>
                  <a:lnTo>
                    <a:pt x="56" y="358"/>
                  </a:lnTo>
                  <a:lnTo>
                    <a:pt x="57" y="358"/>
                  </a:lnTo>
                  <a:lnTo>
                    <a:pt x="57" y="353"/>
                  </a:lnTo>
                  <a:lnTo>
                    <a:pt x="57" y="348"/>
                  </a:lnTo>
                  <a:lnTo>
                    <a:pt x="58" y="341"/>
                  </a:lnTo>
                  <a:lnTo>
                    <a:pt x="58" y="330"/>
                  </a:lnTo>
                  <a:lnTo>
                    <a:pt x="59" y="319"/>
                  </a:lnTo>
                  <a:lnTo>
                    <a:pt x="59" y="305"/>
                  </a:lnTo>
                  <a:lnTo>
                    <a:pt x="59" y="290"/>
                  </a:lnTo>
                  <a:lnTo>
                    <a:pt x="59" y="274"/>
                  </a:lnTo>
                  <a:lnTo>
                    <a:pt x="60" y="259"/>
                  </a:lnTo>
                  <a:lnTo>
                    <a:pt x="60" y="244"/>
                  </a:lnTo>
                  <a:lnTo>
                    <a:pt x="61" y="230"/>
                  </a:lnTo>
                  <a:lnTo>
                    <a:pt x="61" y="214"/>
                  </a:lnTo>
                  <a:lnTo>
                    <a:pt x="61" y="203"/>
                  </a:lnTo>
                  <a:lnTo>
                    <a:pt x="62" y="190"/>
                  </a:lnTo>
                  <a:lnTo>
                    <a:pt x="62" y="181"/>
                  </a:lnTo>
                  <a:lnTo>
                    <a:pt x="62" y="171"/>
                  </a:lnTo>
                  <a:lnTo>
                    <a:pt x="63" y="163"/>
                  </a:lnTo>
                  <a:lnTo>
                    <a:pt x="63" y="159"/>
                  </a:lnTo>
                  <a:lnTo>
                    <a:pt x="63" y="154"/>
                  </a:lnTo>
                  <a:lnTo>
                    <a:pt x="64" y="154"/>
                  </a:lnTo>
                  <a:lnTo>
                    <a:pt x="64" y="152"/>
                  </a:lnTo>
                  <a:lnTo>
                    <a:pt x="64" y="151"/>
                  </a:lnTo>
                  <a:lnTo>
                    <a:pt x="65" y="152"/>
                  </a:lnTo>
                  <a:lnTo>
                    <a:pt x="65" y="154"/>
                  </a:lnTo>
                  <a:lnTo>
                    <a:pt x="66" y="157"/>
                  </a:lnTo>
                  <a:lnTo>
                    <a:pt x="66" y="157"/>
                  </a:lnTo>
                  <a:lnTo>
                    <a:pt x="66" y="159"/>
                  </a:lnTo>
                  <a:lnTo>
                    <a:pt x="67" y="159"/>
                  </a:lnTo>
                  <a:lnTo>
                    <a:pt x="67" y="161"/>
                  </a:lnTo>
                  <a:lnTo>
                    <a:pt x="67" y="159"/>
                  </a:lnTo>
                  <a:lnTo>
                    <a:pt x="68" y="158"/>
                  </a:lnTo>
                  <a:lnTo>
                    <a:pt x="68" y="158"/>
                  </a:lnTo>
                  <a:lnTo>
                    <a:pt x="68" y="152"/>
                  </a:lnTo>
                  <a:lnTo>
                    <a:pt x="69" y="149"/>
                  </a:lnTo>
                  <a:lnTo>
                    <a:pt x="69" y="145"/>
                  </a:lnTo>
                  <a:lnTo>
                    <a:pt x="69" y="139"/>
                  </a:lnTo>
                  <a:lnTo>
                    <a:pt x="70" y="133"/>
                  </a:lnTo>
                  <a:lnTo>
                    <a:pt x="70" y="128"/>
                  </a:lnTo>
                  <a:lnTo>
                    <a:pt x="71" y="119"/>
                  </a:lnTo>
                  <a:lnTo>
                    <a:pt x="71" y="111"/>
                  </a:lnTo>
                  <a:lnTo>
                    <a:pt x="71" y="102"/>
                  </a:lnTo>
                  <a:lnTo>
                    <a:pt x="71" y="96"/>
                  </a:lnTo>
                  <a:lnTo>
                    <a:pt x="72" y="87"/>
                  </a:lnTo>
                  <a:lnTo>
                    <a:pt x="72" y="78"/>
                  </a:lnTo>
                  <a:lnTo>
                    <a:pt x="73" y="73"/>
                  </a:lnTo>
                  <a:lnTo>
                    <a:pt x="73" y="65"/>
                  </a:lnTo>
                  <a:lnTo>
                    <a:pt x="73" y="61"/>
                  </a:lnTo>
                  <a:lnTo>
                    <a:pt x="74" y="55"/>
                  </a:lnTo>
                  <a:lnTo>
                    <a:pt x="74" y="50"/>
                  </a:lnTo>
                  <a:lnTo>
                    <a:pt x="75" y="48"/>
                  </a:lnTo>
                  <a:lnTo>
                    <a:pt x="75" y="46"/>
                  </a:lnTo>
                  <a:lnTo>
                    <a:pt x="75" y="48"/>
                  </a:lnTo>
                  <a:lnTo>
                    <a:pt x="75" y="48"/>
                  </a:lnTo>
                  <a:lnTo>
                    <a:pt x="76" y="48"/>
                  </a:lnTo>
                  <a:lnTo>
                    <a:pt x="76" y="51"/>
                  </a:lnTo>
                  <a:lnTo>
                    <a:pt x="76" y="54"/>
                  </a:lnTo>
                  <a:lnTo>
                    <a:pt x="77" y="60"/>
                  </a:lnTo>
                  <a:lnTo>
                    <a:pt x="77" y="66"/>
                  </a:lnTo>
                  <a:lnTo>
                    <a:pt x="78" y="75"/>
                  </a:lnTo>
                  <a:lnTo>
                    <a:pt x="78" y="85"/>
                  </a:lnTo>
                  <a:lnTo>
                    <a:pt x="78" y="97"/>
                  </a:lnTo>
                  <a:lnTo>
                    <a:pt x="78" y="111"/>
                  </a:lnTo>
                  <a:lnTo>
                    <a:pt x="79" y="125"/>
                  </a:lnTo>
                  <a:lnTo>
                    <a:pt x="79" y="140"/>
                  </a:lnTo>
                  <a:lnTo>
                    <a:pt x="80" y="150"/>
                  </a:lnTo>
                  <a:lnTo>
                    <a:pt x="80" y="161"/>
                  </a:lnTo>
                  <a:lnTo>
                    <a:pt x="80" y="169"/>
                  </a:lnTo>
                  <a:lnTo>
                    <a:pt x="81" y="178"/>
                  </a:lnTo>
                  <a:lnTo>
                    <a:pt x="81" y="185"/>
                  </a:lnTo>
                  <a:lnTo>
                    <a:pt x="82" y="191"/>
                  </a:lnTo>
                  <a:lnTo>
                    <a:pt x="82" y="195"/>
                  </a:lnTo>
                  <a:lnTo>
                    <a:pt x="82" y="198"/>
                  </a:lnTo>
                  <a:lnTo>
                    <a:pt x="82" y="203"/>
                  </a:lnTo>
                  <a:lnTo>
                    <a:pt x="83" y="207"/>
                  </a:lnTo>
                  <a:lnTo>
                    <a:pt x="83" y="208"/>
                  </a:lnTo>
                  <a:lnTo>
                    <a:pt x="84" y="209"/>
                  </a:lnTo>
                  <a:lnTo>
                    <a:pt x="84" y="210"/>
                  </a:lnTo>
                  <a:lnTo>
                    <a:pt x="84" y="210"/>
                  </a:lnTo>
                  <a:lnTo>
                    <a:pt x="85" y="209"/>
                  </a:lnTo>
                  <a:lnTo>
                    <a:pt x="85" y="211"/>
                  </a:lnTo>
                  <a:lnTo>
                    <a:pt x="85" y="212"/>
                  </a:lnTo>
                  <a:lnTo>
                    <a:pt x="86" y="213"/>
                  </a:lnTo>
                  <a:lnTo>
                    <a:pt x="86" y="214"/>
                  </a:lnTo>
                  <a:lnTo>
                    <a:pt x="86" y="217"/>
                  </a:lnTo>
                  <a:lnTo>
                    <a:pt x="87" y="219"/>
                  </a:lnTo>
                  <a:lnTo>
                    <a:pt x="87" y="217"/>
                  </a:lnTo>
                  <a:lnTo>
                    <a:pt x="87" y="223"/>
                  </a:lnTo>
                  <a:lnTo>
                    <a:pt x="88" y="223"/>
                  </a:lnTo>
                  <a:lnTo>
                    <a:pt x="88" y="225"/>
                  </a:lnTo>
                  <a:lnTo>
                    <a:pt x="89" y="230"/>
                  </a:lnTo>
                  <a:lnTo>
                    <a:pt x="89" y="235"/>
                  </a:lnTo>
                  <a:lnTo>
                    <a:pt x="89" y="239"/>
                  </a:lnTo>
                  <a:lnTo>
                    <a:pt x="90" y="245"/>
                  </a:lnTo>
                  <a:lnTo>
                    <a:pt x="90" y="249"/>
                  </a:lnTo>
                  <a:lnTo>
                    <a:pt x="90" y="255"/>
                  </a:lnTo>
                  <a:lnTo>
                    <a:pt x="91" y="261"/>
                  </a:lnTo>
                  <a:lnTo>
                    <a:pt x="91" y="265"/>
                  </a:lnTo>
                  <a:lnTo>
                    <a:pt x="91" y="270"/>
                  </a:lnTo>
                  <a:lnTo>
                    <a:pt x="92" y="276"/>
                  </a:lnTo>
                  <a:lnTo>
                    <a:pt x="92" y="279"/>
                  </a:lnTo>
                  <a:lnTo>
                    <a:pt x="92" y="282"/>
                  </a:lnTo>
                  <a:lnTo>
                    <a:pt x="93" y="287"/>
                  </a:lnTo>
                  <a:lnTo>
                    <a:pt x="93" y="290"/>
                  </a:lnTo>
                  <a:lnTo>
                    <a:pt x="94" y="292"/>
                  </a:lnTo>
                  <a:lnTo>
                    <a:pt x="94" y="293"/>
                  </a:lnTo>
                  <a:lnTo>
                    <a:pt x="94" y="297"/>
                  </a:lnTo>
                  <a:lnTo>
                    <a:pt x="94" y="297"/>
                  </a:lnTo>
                  <a:lnTo>
                    <a:pt x="95" y="298"/>
                  </a:lnTo>
                  <a:lnTo>
                    <a:pt x="95" y="300"/>
                  </a:lnTo>
                  <a:lnTo>
                    <a:pt x="96" y="301"/>
                  </a:lnTo>
                  <a:lnTo>
                    <a:pt x="96" y="301"/>
                  </a:lnTo>
                  <a:lnTo>
                    <a:pt x="96" y="302"/>
                  </a:lnTo>
                  <a:lnTo>
                    <a:pt x="97" y="301"/>
                  </a:lnTo>
                  <a:lnTo>
                    <a:pt x="97" y="299"/>
                  </a:lnTo>
                  <a:lnTo>
                    <a:pt x="98" y="302"/>
                  </a:lnTo>
                  <a:lnTo>
                    <a:pt x="98" y="302"/>
                  </a:lnTo>
                  <a:lnTo>
                    <a:pt x="98" y="301"/>
                  </a:lnTo>
                  <a:lnTo>
                    <a:pt x="98" y="301"/>
                  </a:lnTo>
                  <a:lnTo>
                    <a:pt x="99" y="300"/>
                  </a:lnTo>
                  <a:lnTo>
                    <a:pt x="99" y="302"/>
                  </a:lnTo>
                  <a:lnTo>
                    <a:pt x="99" y="300"/>
                  </a:lnTo>
                  <a:lnTo>
                    <a:pt x="100" y="302"/>
                  </a:lnTo>
                  <a:lnTo>
                    <a:pt x="100" y="300"/>
                  </a:lnTo>
                  <a:lnTo>
                    <a:pt x="101" y="302"/>
                  </a:lnTo>
                  <a:lnTo>
                    <a:pt x="101" y="301"/>
                  </a:lnTo>
                  <a:lnTo>
                    <a:pt x="101" y="303"/>
                  </a:lnTo>
                  <a:lnTo>
                    <a:pt x="102" y="303"/>
                  </a:lnTo>
                  <a:lnTo>
                    <a:pt x="102" y="305"/>
                  </a:lnTo>
                  <a:lnTo>
                    <a:pt x="102" y="308"/>
                  </a:lnTo>
                  <a:lnTo>
                    <a:pt x="103" y="309"/>
                  </a:lnTo>
                  <a:lnTo>
                    <a:pt x="103" y="309"/>
                  </a:lnTo>
                  <a:lnTo>
                    <a:pt x="103" y="311"/>
                  </a:lnTo>
                  <a:lnTo>
                    <a:pt x="104" y="313"/>
                  </a:lnTo>
                  <a:lnTo>
                    <a:pt x="104" y="312"/>
                  </a:lnTo>
                  <a:lnTo>
                    <a:pt x="105" y="315"/>
                  </a:lnTo>
                  <a:lnTo>
                    <a:pt x="105" y="315"/>
                  </a:lnTo>
                  <a:lnTo>
                    <a:pt x="105" y="319"/>
                  </a:lnTo>
                  <a:lnTo>
                    <a:pt x="106" y="321"/>
                  </a:lnTo>
                  <a:lnTo>
                    <a:pt x="106" y="322"/>
                  </a:lnTo>
                  <a:lnTo>
                    <a:pt x="106" y="324"/>
                  </a:lnTo>
                  <a:lnTo>
                    <a:pt x="106" y="325"/>
                  </a:lnTo>
                  <a:lnTo>
                    <a:pt x="107" y="327"/>
                  </a:lnTo>
                  <a:lnTo>
                    <a:pt x="107" y="326"/>
                  </a:lnTo>
                  <a:lnTo>
                    <a:pt x="108" y="329"/>
                  </a:lnTo>
                  <a:lnTo>
                    <a:pt x="108" y="330"/>
                  </a:lnTo>
                  <a:lnTo>
                    <a:pt x="108" y="332"/>
                  </a:lnTo>
                  <a:lnTo>
                    <a:pt x="109" y="331"/>
                  </a:lnTo>
                  <a:lnTo>
                    <a:pt x="109" y="333"/>
                  </a:lnTo>
                  <a:lnTo>
                    <a:pt x="110" y="334"/>
                  </a:lnTo>
                  <a:lnTo>
                    <a:pt x="110" y="337"/>
                  </a:lnTo>
                  <a:lnTo>
                    <a:pt x="110" y="335"/>
                  </a:lnTo>
                  <a:lnTo>
                    <a:pt x="110" y="339"/>
                  </a:lnTo>
                  <a:lnTo>
                    <a:pt x="111" y="340"/>
                  </a:lnTo>
                  <a:lnTo>
                    <a:pt x="111" y="343"/>
                  </a:lnTo>
                  <a:lnTo>
                    <a:pt x="112" y="344"/>
                  </a:lnTo>
                  <a:lnTo>
                    <a:pt x="112" y="345"/>
                  </a:lnTo>
                  <a:lnTo>
                    <a:pt x="112" y="346"/>
                  </a:lnTo>
                  <a:lnTo>
                    <a:pt x="113" y="347"/>
                  </a:lnTo>
                  <a:lnTo>
                    <a:pt x="113" y="346"/>
                  </a:lnTo>
                  <a:lnTo>
                    <a:pt x="113" y="349"/>
                  </a:lnTo>
                  <a:lnTo>
                    <a:pt x="114" y="349"/>
                  </a:lnTo>
                  <a:lnTo>
                    <a:pt x="114" y="353"/>
                  </a:lnTo>
                  <a:lnTo>
                    <a:pt x="114" y="351"/>
                  </a:lnTo>
                  <a:lnTo>
                    <a:pt x="115" y="353"/>
                  </a:lnTo>
                  <a:lnTo>
                    <a:pt x="115" y="355"/>
                  </a:lnTo>
                  <a:lnTo>
                    <a:pt x="115" y="353"/>
                  </a:lnTo>
                  <a:lnTo>
                    <a:pt x="116" y="351"/>
                  </a:lnTo>
                  <a:lnTo>
                    <a:pt x="116" y="350"/>
                  </a:lnTo>
                  <a:lnTo>
                    <a:pt x="117" y="343"/>
                  </a:lnTo>
                  <a:lnTo>
                    <a:pt x="117" y="338"/>
                  </a:lnTo>
                  <a:lnTo>
                    <a:pt x="117" y="328"/>
                  </a:lnTo>
                  <a:lnTo>
                    <a:pt x="118" y="318"/>
                  </a:lnTo>
                  <a:lnTo>
                    <a:pt x="118" y="303"/>
                  </a:lnTo>
                  <a:lnTo>
                    <a:pt x="118" y="287"/>
                  </a:lnTo>
                  <a:lnTo>
                    <a:pt x="119" y="272"/>
                  </a:lnTo>
                  <a:lnTo>
                    <a:pt x="119" y="258"/>
                  </a:lnTo>
                  <a:lnTo>
                    <a:pt x="119" y="242"/>
                  </a:lnTo>
                  <a:lnTo>
                    <a:pt x="120" y="228"/>
                  </a:lnTo>
                  <a:lnTo>
                    <a:pt x="120" y="213"/>
                  </a:lnTo>
                  <a:lnTo>
                    <a:pt x="120" y="200"/>
                  </a:lnTo>
                  <a:lnTo>
                    <a:pt x="121" y="187"/>
                  </a:lnTo>
                  <a:lnTo>
                    <a:pt x="121" y="174"/>
                  </a:lnTo>
                  <a:lnTo>
                    <a:pt x="122" y="167"/>
                  </a:lnTo>
                  <a:lnTo>
                    <a:pt x="122" y="156"/>
                  </a:lnTo>
                  <a:lnTo>
                    <a:pt x="122" y="152"/>
                  </a:lnTo>
                  <a:lnTo>
                    <a:pt x="122" y="149"/>
                  </a:lnTo>
                  <a:lnTo>
                    <a:pt x="123" y="147"/>
                  </a:lnTo>
                  <a:lnTo>
                    <a:pt x="123" y="145"/>
                  </a:lnTo>
                  <a:lnTo>
                    <a:pt x="124" y="145"/>
                  </a:lnTo>
                  <a:lnTo>
                    <a:pt x="124" y="147"/>
                  </a:lnTo>
                  <a:lnTo>
                    <a:pt x="124" y="146"/>
                  </a:lnTo>
                  <a:lnTo>
                    <a:pt x="125" y="150"/>
                  </a:lnTo>
                  <a:lnTo>
                    <a:pt x="125" y="151"/>
                  </a:lnTo>
                  <a:lnTo>
                    <a:pt x="126" y="154"/>
                  </a:lnTo>
                  <a:lnTo>
                    <a:pt x="126" y="156"/>
                  </a:lnTo>
                  <a:lnTo>
                    <a:pt x="126" y="154"/>
                  </a:lnTo>
                  <a:lnTo>
                    <a:pt x="126" y="154"/>
                  </a:lnTo>
                  <a:lnTo>
                    <a:pt x="127" y="153"/>
                  </a:lnTo>
                  <a:lnTo>
                    <a:pt x="127" y="154"/>
                  </a:lnTo>
                  <a:lnTo>
                    <a:pt x="127" y="152"/>
                  </a:lnTo>
                  <a:lnTo>
                    <a:pt x="128" y="147"/>
                  </a:lnTo>
                  <a:lnTo>
                    <a:pt x="128" y="143"/>
                  </a:lnTo>
                  <a:lnTo>
                    <a:pt x="129" y="138"/>
                  </a:lnTo>
                  <a:lnTo>
                    <a:pt x="129" y="131"/>
                  </a:lnTo>
                  <a:lnTo>
                    <a:pt x="129" y="123"/>
                  </a:lnTo>
                  <a:lnTo>
                    <a:pt x="129" y="117"/>
                  </a:lnTo>
                  <a:lnTo>
                    <a:pt x="130" y="110"/>
                  </a:lnTo>
                  <a:lnTo>
                    <a:pt x="130" y="101"/>
                  </a:lnTo>
                  <a:lnTo>
                    <a:pt x="131" y="92"/>
                  </a:lnTo>
                  <a:lnTo>
                    <a:pt x="131" y="84"/>
                  </a:lnTo>
                  <a:lnTo>
                    <a:pt x="131" y="77"/>
                  </a:lnTo>
                  <a:lnTo>
                    <a:pt x="132" y="69"/>
                  </a:lnTo>
                  <a:lnTo>
                    <a:pt x="132" y="64"/>
                  </a:lnTo>
                  <a:lnTo>
                    <a:pt x="133" y="58"/>
                  </a:lnTo>
                  <a:lnTo>
                    <a:pt x="133" y="52"/>
                  </a:lnTo>
                  <a:lnTo>
                    <a:pt x="133" y="48"/>
                  </a:lnTo>
                  <a:lnTo>
                    <a:pt x="133" y="43"/>
                  </a:lnTo>
                  <a:lnTo>
                    <a:pt x="134" y="42"/>
                  </a:lnTo>
                  <a:lnTo>
                    <a:pt x="134" y="42"/>
                  </a:lnTo>
                  <a:lnTo>
                    <a:pt x="135" y="42"/>
                  </a:lnTo>
                  <a:lnTo>
                    <a:pt x="135" y="44"/>
                  </a:lnTo>
                  <a:lnTo>
                    <a:pt x="135" y="46"/>
                  </a:lnTo>
                  <a:lnTo>
                    <a:pt x="136" y="49"/>
                  </a:lnTo>
                  <a:lnTo>
                    <a:pt x="136" y="56"/>
                  </a:lnTo>
                  <a:lnTo>
                    <a:pt x="136" y="64"/>
                  </a:lnTo>
                  <a:lnTo>
                    <a:pt x="137" y="72"/>
                  </a:lnTo>
                  <a:lnTo>
                    <a:pt x="137" y="84"/>
                  </a:lnTo>
                  <a:lnTo>
                    <a:pt x="137" y="95"/>
                  </a:lnTo>
                  <a:lnTo>
                    <a:pt x="138" y="108"/>
                  </a:lnTo>
                  <a:lnTo>
                    <a:pt x="138" y="121"/>
                  </a:lnTo>
                  <a:lnTo>
                    <a:pt x="138" y="134"/>
                  </a:lnTo>
                  <a:lnTo>
                    <a:pt x="139" y="149"/>
                  </a:lnTo>
                  <a:lnTo>
                    <a:pt x="139" y="157"/>
                  </a:lnTo>
                  <a:lnTo>
                    <a:pt x="140" y="166"/>
                  </a:lnTo>
                  <a:lnTo>
                    <a:pt x="140" y="176"/>
                  </a:lnTo>
                  <a:lnTo>
                    <a:pt x="140" y="184"/>
                  </a:lnTo>
                  <a:lnTo>
                    <a:pt x="141" y="190"/>
                  </a:lnTo>
                  <a:lnTo>
                    <a:pt x="141" y="195"/>
                  </a:lnTo>
                  <a:lnTo>
                    <a:pt x="142" y="199"/>
                  </a:lnTo>
                  <a:lnTo>
                    <a:pt x="142" y="202"/>
                  </a:lnTo>
                  <a:lnTo>
                    <a:pt x="142" y="205"/>
                  </a:lnTo>
                  <a:lnTo>
                    <a:pt x="142" y="209"/>
                  </a:lnTo>
                  <a:lnTo>
                    <a:pt x="143" y="210"/>
                  </a:lnTo>
                  <a:lnTo>
                    <a:pt x="143" y="214"/>
                  </a:lnTo>
                  <a:lnTo>
                    <a:pt x="143" y="215"/>
                  </a:lnTo>
                  <a:lnTo>
                    <a:pt x="144" y="216"/>
                  </a:lnTo>
                  <a:lnTo>
                    <a:pt x="144" y="216"/>
                  </a:lnTo>
                  <a:lnTo>
                    <a:pt x="145" y="218"/>
                  </a:lnTo>
                  <a:lnTo>
                    <a:pt x="145" y="217"/>
                  </a:lnTo>
                  <a:lnTo>
                    <a:pt x="145" y="219"/>
                  </a:lnTo>
                  <a:lnTo>
                    <a:pt x="145" y="221"/>
                  </a:lnTo>
                  <a:lnTo>
                    <a:pt x="146" y="223"/>
                  </a:lnTo>
                  <a:lnTo>
                    <a:pt x="146" y="224"/>
                  </a:lnTo>
                  <a:lnTo>
                    <a:pt x="147" y="227"/>
                  </a:lnTo>
                  <a:lnTo>
                    <a:pt x="147" y="229"/>
                  </a:lnTo>
                  <a:lnTo>
                    <a:pt x="147" y="232"/>
                  </a:lnTo>
                  <a:lnTo>
                    <a:pt x="148" y="236"/>
                  </a:lnTo>
                  <a:lnTo>
                    <a:pt x="148" y="242"/>
                  </a:lnTo>
                  <a:lnTo>
                    <a:pt x="149" y="246"/>
                  </a:lnTo>
                  <a:lnTo>
                    <a:pt x="149" y="247"/>
                  </a:lnTo>
                  <a:lnTo>
                    <a:pt x="149" y="253"/>
                  </a:lnTo>
                  <a:lnTo>
                    <a:pt x="149" y="259"/>
                  </a:lnTo>
                  <a:lnTo>
                    <a:pt x="150" y="264"/>
                  </a:lnTo>
                  <a:lnTo>
                    <a:pt x="150" y="269"/>
                  </a:lnTo>
                  <a:lnTo>
                    <a:pt x="150" y="273"/>
                  </a:lnTo>
                  <a:lnTo>
                    <a:pt x="151" y="278"/>
                  </a:lnTo>
                  <a:lnTo>
                    <a:pt x="151" y="285"/>
                  </a:lnTo>
                  <a:lnTo>
                    <a:pt x="152" y="287"/>
                  </a:lnTo>
                  <a:lnTo>
                    <a:pt x="152" y="292"/>
                  </a:lnTo>
                  <a:lnTo>
                    <a:pt x="152" y="294"/>
                  </a:lnTo>
                  <a:lnTo>
                    <a:pt x="153" y="296"/>
                  </a:lnTo>
                  <a:lnTo>
                    <a:pt x="153" y="298"/>
                  </a:lnTo>
                  <a:lnTo>
                    <a:pt x="153" y="301"/>
                  </a:lnTo>
                  <a:lnTo>
                    <a:pt x="154" y="302"/>
                  </a:lnTo>
                  <a:lnTo>
                    <a:pt x="154" y="305"/>
                  </a:lnTo>
                  <a:lnTo>
                    <a:pt x="154" y="305"/>
                  </a:lnTo>
                  <a:lnTo>
                    <a:pt x="155" y="306"/>
                  </a:lnTo>
                  <a:lnTo>
                    <a:pt x="155" y="306"/>
                  </a:lnTo>
                  <a:lnTo>
                    <a:pt x="156" y="305"/>
                  </a:lnTo>
                  <a:lnTo>
                    <a:pt x="156" y="305"/>
                  </a:lnTo>
                  <a:lnTo>
                    <a:pt x="156" y="306"/>
                  </a:lnTo>
                  <a:lnTo>
                    <a:pt x="157" y="308"/>
                  </a:lnTo>
                  <a:lnTo>
                    <a:pt x="157" y="307"/>
                  </a:lnTo>
                  <a:lnTo>
                    <a:pt x="157" y="304"/>
                  </a:lnTo>
                  <a:lnTo>
                    <a:pt x="157" y="306"/>
                  </a:lnTo>
                  <a:lnTo>
                    <a:pt x="158" y="309"/>
                  </a:lnTo>
                  <a:lnTo>
                    <a:pt x="158" y="306"/>
                  </a:lnTo>
                  <a:lnTo>
                    <a:pt x="159" y="309"/>
                  </a:lnTo>
                  <a:lnTo>
                    <a:pt x="159" y="308"/>
                  </a:lnTo>
                  <a:lnTo>
                    <a:pt x="159" y="309"/>
                  </a:lnTo>
                  <a:lnTo>
                    <a:pt x="160" y="307"/>
                  </a:lnTo>
                  <a:lnTo>
                    <a:pt x="160" y="309"/>
                  </a:lnTo>
                  <a:lnTo>
                    <a:pt x="161" y="309"/>
                  </a:lnTo>
                  <a:lnTo>
                    <a:pt x="161" y="311"/>
                  </a:lnTo>
                  <a:lnTo>
                    <a:pt x="161" y="312"/>
                  </a:lnTo>
                  <a:lnTo>
                    <a:pt x="161" y="311"/>
                  </a:lnTo>
                  <a:lnTo>
                    <a:pt x="162" y="313"/>
                  </a:lnTo>
                  <a:lnTo>
                    <a:pt x="162" y="316"/>
                  </a:lnTo>
                  <a:lnTo>
                    <a:pt x="163" y="316"/>
                  </a:lnTo>
                  <a:lnTo>
                    <a:pt x="163" y="319"/>
                  </a:lnTo>
                  <a:lnTo>
                    <a:pt x="163" y="321"/>
                  </a:lnTo>
                  <a:lnTo>
                    <a:pt x="164" y="322"/>
                  </a:lnTo>
                  <a:lnTo>
                    <a:pt x="164" y="322"/>
                  </a:lnTo>
                  <a:lnTo>
                    <a:pt x="164" y="326"/>
                  </a:lnTo>
                  <a:lnTo>
                    <a:pt x="165" y="326"/>
                  </a:lnTo>
                  <a:lnTo>
                    <a:pt x="165" y="328"/>
                  </a:lnTo>
                  <a:lnTo>
                    <a:pt x="165" y="329"/>
                  </a:lnTo>
                  <a:lnTo>
                    <a:pt x="166" y="330"/>
                  </a:lnTo>
                  <a:lnTo>
                    <a:pt x="166" y="332"/>
                  </a:lnTo>
                  <a:lnTo>
                    <a:pt x="166" y="333"/>
                  </a:lnTo>
                  <a:lnTo>
                    <a:pt x="167" y="335"/>
                  </a:lnTo>
                  <a:lnTo>
                    <a:pt x="167" y="335"/>
                  </a:lnTo>
                  <a:lnTo>
                    <a:pt x="168" y="337"/>
                  </a:lnTo>
                  <a:lnTo>
                    <a:pt x="168" y="340"/>
                  </a:lnTo>
                  <a:lnTo>
                    <a:pt x="168" y="341"/>
                  </a:lnTo>
                  <a:lnTo>
                    <a:pt x="169" y="340"/>
                  </a:lnTo>
                  <a:lnTo>
                    <a:pt x="169" y="341"/>
                  </a:lnTo>
                  <a:lnTo>
                    <a:pt x="169" y="343"/>
                  </a:lnTo>
                  <a:lnTo>
                    <a:pt x="170" y="346"/>
                  </a:lnTo>
                  <a:lnTo>
                    <a:pt x="170" y="348"/>
                  </a:lnTo>
                  <a:lnTo>
                    <a:pt x="170" y="350"/>
                  </a:lnTo>
                  <a:lnTo>
                    <a:pt x="171" y="350"/>
                  </a:lnTo>
                  <a:lnTo>
                    <a:pt x="171" y="351"/>
                  </a:lnTo>
                  <a:lnTo>
                    <a:pt x="171" y="352"/>
                  </a:lnTo>
                  <a:lnTo>
                    <a:pt x="172" y="353"/>
                  </a:lnTo>
                  <a:lnTo>
                    <a:pt x="172" y="355"/>
                  </a:lnTo>
                  <a:lnTo>
                    <a:pt x="173" y="356"/>
                  </a:lnTo>
                  <a:lnTo>
                    <a:pt x="173" y="356"/>
                  </a:lnTo>
                  <a:lnTo>
                    <a:pt x="173" y="358"/>
                  </a:lnTo>
                  <a:lnTo>
                    <a:pt x="173" y="359"/>
                  </a:lnTo>
                  <a:lnTo>
                    <a:pt x="174" y="360"/>
                  </a:lnTo>
                  <a:lnTo>
                    <a:pt x="174" y="360"/>
                  </a:lnTo>
                  <a:lnTo>
                    <a:pt x="175" y="362"/>
                  </a:lnTo>
                  <a:lnTo>
                    <a:pt x="175" y="362"/>
                  </a:lnTo>
                  <a:lnTo>
                    <a:pt x="175" y="361"/>
                  </a:lnTo>
                  <a:lnTo>
                    <a:pt x="176" y="361"/>
                  </a:lnTo>
                  <a:lnTo>
                    <a:pt x="176" y="358"/>
                  </a:lnTo>
                  <a:lnTo>
                    <a:pt x="177" y="353"/>
                  </a:lnTo>
                  <a:lnTo>
                    <a:pt x="177" y="343"/>
                  </a:lnTo>
                  <a:lnTo>
                    <a:pt x="177" y="334"/>
                  </a:lnTo>
                  <a:lnTo>
                    <a:pt x="177" y="323"/>
                  </a:lnTo>
                  <a:lnTo>
                    <a:pt x="178" y="311"/>
                  </a:lnTo>
                  <a:lnTo>
                    <a:pt x="178" y="297"/>
                  </a:lnTo>
                  <a:lnTo>
                    <a:pt x="179" y="284"/>
                  </a:lnTo>
                  <a:lnTo>
                    <a:pt x="179" y="269"/>
                  </a:lnTo>
                  <a:lnTo>
                    <a:pt x="179" y="254"/>
                  </a:lnTo>
                  <a:lnTo>
                    <a:pt x="180" y="239"/>
                  </a:lnTo>
                  <a:lnTo>
                    <a:pt x="180" y="227"/>
                  </a:lnTo>
                  <a:lnTo>
                    <a:pt x="180" y="213"/>
                  </a:lnTo>
                  <a:lnTo>
                    <a:pt x="181" y="202"/>
                  </a:lnTo>
                  <a:lnTo>
                    <a:pt x="181" y="193"/>
                  </a:lnTo>
                  <a:lnTo>
                    <a:pt x="181" y="185"/>
                  </a:lnTo>
                  <a:lnTo>
                    <a:pt x="182" y="179"/>
                  </a:lnTo>
                  <a:lnTo>
                    <a:pt x="182" y="173"/>
                  </a:lnTo>
                  <a:lnTo>
                    <a:pt x="182" y="170"/>
                  </a:lnTo>
                  <a:lnTo>
                    <a:pt x="183" y="169"/>
                  </a:lnTo>
                  <a:lnTo>
                    <a:pt x="183" y="166"/>
                  </a:lnTo>
                  <a:lnTo>
                    <a:pt x="184" y="168"/>
                  </a:lnTo>
                  <a:lnTo>
                    <a:pt x="184" y="166"/>
                  </a:lnTo>
                  <a:lnTo>
                    <a:pt x="184" y="169"/>
                  </a:lnTo>
                  <a:lnTo>
                    <a:pt x="185" y="172"/>
                  </a:lnTo>
                  <a:lnTo>
                    <a:pt x="185" y="172"/>
                  </a:lnTo>
                  <a:lnTo>
                    <a:pt x="185" y="174"/>
                  </a:lnTo>
                  <a:lnTo>
                    <a:pt x="186" y="175"/>
                  </a:lnTo>
                  <a:lnTo>
                    <a:pt x="186" y="176"/>
                  </a:lnTo>
                  <a:lnTo>
                    <a:pt x="186" y="175"/>
                  </a:lnTo>
                  <a:lnTo>
                    <a:pt x="187" y="174"/>
                  </a:lnTo>
                  <a:lnTo>
                    <a:pt x="187" y="175"/>
                  </a:lnTo>
                  <a:lnTo>
                    <a:pt x="187" y="170"/>
                  </a:lnTo>
                  <a:lnTo>
                    <a:pt x="188" y="169"/>
                  </a:lnTo>
                  <a:lnTo>
                    <a:pt x="188" y="165"/>
                  </a:lnTo>
                  <a:lnTo>
                    <a:pt x="189" y="159"/>
                  </a:lnTo>
                  <a:lnTo>
                    <a:pt x="189" y="153"/>
                  </a:lnTo>
                  <a:lnTo>
                    <a:pt x="189" y="147"/>
                  </a:lnTo>
                  <a:lnTo>
                    <a:pt x="189" y="143"/>
                  </a:lnTo>
                  <a:lnTo>
                    <a:pt x="190" y="136"/>
                  </a:lnTo>
                  <a:lnTo>
                    <a:pt x="190" y="128"/>
                  </a:lnTo>
                  <a:lnTo>
                    <a:pt x="191" y="121"/>
                  </a:lnTo>
                  <a:lnTo>
                    <a:pt x="191" y="115"/>
                  </a:lnTo>
                  <a:lnTo>
                    <a:pt x="191" y="108"/>
                  </a:lnTo>
                  <a:lnTo>
                    <a:pt x="192" y="102"/>
                  </a:lnTo>
                  <a:lnTo>
                    <a:pt x="192" y="99"/>
                  </a:lnTo>
                  <a:lnTo>
                    <a:pt x="193" y="95"/>
                  </a:lnTo>
                  <a:lnTo>
                    <a:pt x="193" y="91"/>
                  </a:lnTo>
                  <a:lnTo>
                    <a:pt x="193" y="85"/>
                  </a:lnTo>
                  <a:lnTo>
                    <a:pt x="193" y="85"/>
                  </a:lnTo>
                  <a:lnTo>
                    <a:pt x="194" y="83"/>
                  </a:lnTo>
                  <a:lnTo>
                    <a:pt x="194" y="84"/>
                  </a:lnTo>
                  <a:lnTo>
                    <a:pt x="194" y="85"/>
                  </a:lnTo>
                  <a:lnTo>
                    <a:pt x="195" y="85"/>
                  </a:lnTo>
                  <a:lnTo>
                    <a:pt x="195" y="93"/>
                  </a:lnTo>
                  <a:lnTo>
                    <a:pt x="196" y="98"/>
                  </a:lnTo>
                  <a:lnTo>
                    <a:pt x="196" y="106"/>
                  </a:lnTo>
                  <a:lnTo>
                    <a:pt x="196" y="115"/>
                  </a:lnTo>
                  <a:lnTo>
                    <a:pt x="196" y="127"/>
                  </a:lnTo>
                  <a:lnTo>
                    <a:pt x="197" y="137"/>
                  </a:lnTo>
                  <a:lnTo>
                    <a:pt x="197" y="150"/>
                  </a:lnTo>
                  <a:lnTo>
                    <a:pt x="198" y="163"/>
                  </a:lnTo>
                  <a:lnTo>
                    <a:pt x="198" y="172"/>
                  </a:lnTo>
                  <a:lnTo>
                    <a:pt x="198" y="178"/>
                  </a:lnTo>
                  <a:lnTo>
                    <a:pt x="199" y="187"/>
                  </a:lnTo>
                  <a:lnTo>
                    <a:pt x="199" y="192"/>
                  </a:lnTo>
                  <a:lnTo>
                    <a:pt x="200" y="198"/>
                  </a:lnTo>
                  <a:lnTo>
                    <a:pt x="200" y="202"/>
                  </a:lnTo>
                  <a:lnTo>
                    <a:pt x="200" y="207"/>
                  </a:lnTo>
                  <a:lnTo>
                    <a:pt x="200" y="210"/>
                  </a:lnTo>
                  <a:lnTo>
                    <a:pt x="201" y="213"/>
                  </a:lnTo>
                  <a:lnTo>
                    <a:pt x="201" y="214"/>
                  </a:lnTo>
                  <a:lnTo>
                    <a:pt x="201" y="217"/>
                  </a:lnTo>
                  <a:lnTo>
                    <a:pt x="202" y="221"/>
                  </a:lnTo>
                  <a:lnTo>
                    <a:pt x="202" y="221"/>
                  </a:lnTo>
                  <a:lnTo>
                    <a:pt x="203" y="223"/>
                  </a:lnTo>
                  <a:lnTo>
                    <a:pt x="203" y="224"/>
                  </a:lnTo>
                  <a:lnTo>
                    <a:pt x="203" y="227"/>
                  </a:lnTo>
                  <a:lnTo>
                    <a:pt x="204" y="228"/>
                  </a:lnTo>
                  <a:lnTo>
                    <a:pt x="204" y="229"/>
                  </a:lnTo>
                  <a:lnTo>
                    <a:pt x="204" y="230"/>
                  </a:lnTo>
                  <a:lnTo>
                    <a:pt x="205" y="233"/>
                  </a:lnTo>
                  <a:lnTo>
                    <a:pt x="205" y="236"/>
                  </a:lnTo>
                  <a:lnTo>
                    <a:pt x="205" y="238"/>
                  </a:lnTo>
                  <a:lnTo>
                    <a:pt x="206" y="241"/>
                  </a:lnTo>
                  <a:lnTo>
                    <a:pt x="206" y="244"/>
                  </a:lnTo>
                  <a:lnTo>
                    <a:pt x="207" y="248"/>
                  </a:lnTo>
                  <a:lnTo>
                    <a:pt x="207" y="252"/>
                  </a:lnTo>
                  <a:lnTo>
                    <a:pt x="207" y="258"/>
                  </a:lnTo>
                  <a:lnTo>
                    <a:pt x="208" y="260"/>
                  </a:lnTo>
                  <a:lnTo>
                    <a:pt x="208" y="267"/>
                  </a:lnTo>
                  <a:lnTo>
                    <a:pt x="208" y="273"/>
                  </a:lnTo>
                  <a:lnTo>
                    <a:pt x="208" y="277"/>
                  </a:lnTo>
                  <a:lnTo>
                    <a:pt x="209" y="281"/>
                  </a:lnTo>
                  <a:lnTo>
                    <a:pt x="209" y="287"/>
                  </a:lnTo>
                  <a:lnTo>
                    <a:pt x="210" y="290"/>
                  </a:lnTo>
                  <a:lnTo>
                    <a:pt x="210" y="294"/>
                  </a:lnTo>
                  <a:lnTo>
                    <a:pt x="210" y="299"/>
                  </a:lnTo>
                  <a:lnTo>
                    <a:pt x="211" y="304"/>
                  </a:lnTo>
                  <a:lnTo>
                    <a:pt x="211" y="305"/>
                  </a:lnTo>
                  <a:lnTo>
                    <a:pt x="212" y="307"/>
                  </a:lnTo>
                  <a:lnTo>
                    <a:pt x="212" y="309"/>
                  </a:lnTo>
                  <a:lnTo>
                    <a:pt x="212" y="311"/>
                  </a:lnTo>
                  <a:lnTo>
                    <a:pt x="212" y="314"/>
                  </a:lnTo>
                  <a:lnTo>
                    <a:pt x="213" y="316"/>
                  </a:lnTo>
                  <a:lnTo>
                    <a:pt x="213" y="314"/>
                  </a:lnTo>
                  <a:lnTo>
                    <a:pt x="214" y="318"/>
                  </a:lnTo>
                  <a:lnTo>
                    <a:pt x="214" y="317"/>
                  </a:lnTo>
                  <a:lnTo>
                    <a:pt x="214" y="317"/>
                  </a:lnTo>
                  <a:lnTo>
                    <a:pt x="215" y="318"/>
                  </a:lnTo>
                  <a:lnTo>
                    <a:pt x="215" y="318"/>
                  </a:lnTo>
                  <a:lnTo>
                    <a:pt x="215" y="320"/>
                  </a:lnTo>
                  <a:lnTo>
                    <a:pt x="216" y="318"/>
                  </a:lnTo>
                  <a:lnTo>
                    <a:pt x="216" y="319"/>
                  </a:lnTo>
                  <a:lnTo>
                    <a:pt x="216" y="319"/>
                  </a:lnTo>
                  <a:lnTo>
                    <a:pt x="217" y="318"/>
                  </a:lnTo>
                  <a:lnTo>
                    <a:pt x="217" y="319"/>
                  </a:lnTo>
                  <a:lnTo>
                    <a:pt x="217" y="320"/>
                  </a:lnTo>
                  <a:lnTo>
                    <a:pt x="218" y="320"/>
                  </a:lnTo>
                  <a:lnTo>
                    <a:pt x="218" y="320"/>
                  </a:lnTo>
                  <a:lnTo>
                    <a:pt x="219" y="321"/>
                  </a:lnTo>
                  <a:lnTo>
                    <a:pt x="219" y="321"/>
                  </a:lnTo>
                  <a:lnTo>
                    <a:pt x="219" y="321"/>
                  </a:lnTo>
                  <a:lnTo>
                    <a:pt x="220" y="323"/>
                  </a:lnTo>
                  <a:lnTo>
                    <a:pt x="220" y="323"/>
                  </a:lnTo>
                  <a:lnTo>
                    <a:pt x="220" y="325"/>
                  </a:lnTo>
                  <a:lnTo>
                    <a:pt x="221" y="324"/>
                  </a:lnTo>
                  <a:lnTo>
                    <a:pt x="221" y="326"/>
                  </a:lnTo>
                  <a:lnTo>
                    <a:pt x="221" y="328"/>
                  </a:lnTo>
                  <a:lnTo>
                    <a:pt x="222" y="329"/>
                  </a:lnTo>
                  <a:lnTo>
                    <a:pt x="222" y="330"/>
                  </a:lnTo>
                  <a:lnTo>
                    <a:pt x="222" y="331"/>
                  </a:lnTo>
                  <a:lnTo>
                    <a:pt x="223" y="333"/>
                  </a:lnTo>
                  <a:lnTo>
                    <a:pt x="223" y="334"/>
                  </a:lnTo>
                  <a:lnTo>
                    <a:pt x="224" y="335"/>
                  </a:lnTo>
                  <a:lnTo>
                    <a:pt x="224" y="336"/>
                  </a:lnTo>
                  <a:lnTo>
                    <a:pt x="224" y="338"/>
                  </a:lnTo>
                  <a:lnTo>
                    <a:pt x="224" y="340"/>
                  </a:lnTo>
                  <a:lnTo>
                    <a:pt x="225" y="341"/>
                  </a:lnTo>
                  <a:lnTo>
                    <a:pt x="225" y="341"/>
                  </a:lnTo>
                  <a:lnTo>
                    <a:pt x="226" y="343"/>
                  </a:lnTo>
                  <a:lnTo>
                    <a:pt x="226" y="343"/>
                  </a:lnTo>
                  <a:lnTo>
                    <a:pt x="226" y="345"/>
                  </a:lnTo>
                  <a:lnTo>
                    <a:pt x="227" y="348"/>
                  </a:lnTo>
                  <a:lnTo>
                    <a:pt x="227" y="346"/>
                  </a:lnTo>
                  <a:lnTo>
                    <a:pt x="228" y="349"/>
                  </a:lnTo>
                  <a:lnTo>
                    <a:pt x="228" y="351"/>
                  </a:lnTo>
                  <a:lnTo>
                    <a:pt x="228" y="353"/>
                  </a:lnTo>
                  <a:lnTo>
                    <a:pt x="228" y="355"/>
                  </a:lnTo>
                  <a:lnTo>
                    <a:pt x="229" y="356"/>
                  </a:lnTo>
                  <a:lnTo>
                    <a:pt x="229" y="356"/>
                  </a:lnTo>
                  <a:lnTo>
                    <a:pt x="230" y="359"/>
                  </a:lnTo>
                  <a:lnTo>
                    <a:pt x="230" y="361"/>
                  </a:lnTo>
                  <a:lnTo>
                    <a:pt x="230" y="361"/>
                  </a:lnTo>
                  <a:lnTo>
                    <a:pt x="231" y="363"/>
                  </a:lnTo>
                  <a:lnTo>
                    <a:pt x="231" y="361"/>
                  </a:lnTo>
                  <a:lnTo>
                    <a:pt x="231" y="362"/>
                  </a:lnTo>
                  <a:lnTo>
                    <a:pt x="232" y="365"/>
                  </a:lnTo>
                  <a:lnTo>
                    <a:pt x="232" y="365"/>
                  </a:lnTo>
                  <a:lnTo>
                    <a:pt x="232" y="368"/>
                  </a:lnTo>
                  <a:lnTo>
                    <a:pt x="233" y="368"/>
                  </a:lnTo>
                  <a:lnTo>
                    <a:pt x="233" y="368"/>
                  </a:lnTo>
                  <a:lnTo>
                    <a:pt x="233" y="368"/>
                  </a:lnTo>
                  <a:lnTo>
                    <a:pt x="234" y="369"/>
                  </a:lnTo>
                  <a:lnTo>
                    <a:pt x="234" y="368"/>
                  </a:lnTo>
                  <a:lnTo>
                    <a:pt x="235" y="369"/>
                  </a:lnTo>
                  <a:lnTo>
                    <a:pt x="235" y="365"/>
                  </a:lnTo>
                  <a:lnTo>
                    <a:pt x="235" y="358"/>
                  </a:lnTo>
                  <a:lnTo>
                    <a:pt x="236" y="351"/>
                  </a:lnTo>
                  <a:lnTo>
                    <a:pt x="236" y="341"/>
                  </a:lnTo>
                  <a:lnTo>
                    <a:pt x="236" y="329"/>
                  </a:lnTo>
                  <a:lnTo>
                    <a:pt x="237" y="319"/>
                  </a:lnTo>
                  <a:lnTo>
                    <a:pt x="237" y="304"/>
                  </a:lnTo>
                  <a:lnTo>
                    <a:pt x="237" y="289"/>
                  </a:lnTo>
                  <a:lnTo>
                    <a:pt x="238" y="275"/>
                  </a:lnTo>
                  <a:lnTo>
                    <a:pt x="238" y="262"/>
                  </a:lnTo>
                  <a:lnTo>
                    <a:pt x="238" y="249"/>
                  </a:lnTo>
                  <a:lnTo>
                    <a:pt x="239" y="237"/>
                  </a:lnTo>
                  <a:lnTo>
                    <a:pt x="239" y="225"/>
                  </a:lnTo>
                  <a:lnTo>
                    <a:pt x="240" y="212"/>
                  </a:lnTo>
                  <a:lnTo>
                    <a:pt x="240" y="203"/>
                  </a:lnTo>
                  <a:lnTo>
                    <a:pt x="240" y="196"/>
                  </a:lnTo>
                  <a:lnTo>
                    <a:pt x="240" y="191"/>
                  </a:lnTo>
                  <a:lnTo>
                    <a:pt x="241" y="186"/>
                  </a:lnTo>
                  <a:lnTo>
                    <a:pt x="241" y="182"/>
                  </a:lnTo>
                  <a:lnTo>
                    <a:pt x="242" y="181"/>
                  </a:lnTo>
                  <a:lnTo>
                    <a:pt x="242" y="180"/>
                  </a:lnTo>
                  <a:lnTo>
                    <a:pt x="242" y="179"/>
                  </a:lnTo>
                  <a:lnTo>
                    <a:pt x="243" y="181"/>
                  </a:lnTo>
                  <a:lnTo>
                    <a:pt x="243" y="181"/>
                  </a:lnTo>
                  <a:lnTo>
                    <a:pt x="244" y="183"/>
                  </a:lnTo>
                  <a:lnTo>
                    <a:pt x="244" y="184"/>
                  </a:lnTo>
                  <a:lnTo>
                    <a:pt x="244" y="186"/>
                  </a:lnTo>
                  <a:lnTo>
                    <a:pt x="244" y="185"/>
                  </a:lnTo>
                  <a:lnTo>
                    <a:pt x="245" y="186"/>
                  </a:lnTo>
                  <a:lnTo>
                    <a:pt x="245" y="187"/>
                  </a:lnTo>
                  <a:lnTo>
                    <a:pt x="245" y="186"/>
                  </a:lnTo>
                  <a:lnTo>
                    <a:pt x="246" y="185"/>
                  </a:lnTo>
                  <a:lnTo>
                    <a:pt x="246" y="182"/>
                  </a:lnTo>
                  <a:lnTo>
                    <a:pt x="247" y="181"/>
                  </a:lnTo>
                  <a:lnTo>
                    <a:pt x="247" y="176"/>
                  </a:lnTo>
                  <a:lnTo>
                    <a:pt x="247" y="170"/>
                  </a:lnTo>
                  <a:lnTo>
                    <a:pt x="247" y="166"/>
                  </a:lnTo>
                  <a:lnTo>
                    <a:pt x="248" y="162"/>
                  </a:lnTo>
                  <a:lnTo>
                    <a:pt x="248" y="156"/>
                  </a:lnTo>
                  <a:lnTo>
                    <a:pt x="249" y="149"/>
                  </a:lnTo>
                  <a:lnTo>
                    <a:pt x="249" y="144"/>
                  </a:lnTo>
                  <a:lnTo>
                    <a:pt x="249" y="138"/>
                  </a:lnTo>
                  <a:lnTo>
                    <a:pt x="250" y="133"/>
                  </a:lnTo>
                  <a:lnTo>
                    <a:pt x="250" y="127"/>
                  </a:lnTo>
                  <a:lnTo>
                    <a:pt x="251" y="121"/>
                  </a:lnTo>
                  <a:lnTo>
                    <a:pt x="251" y="115"/>
                  </a:lnTo>
                  <a:lnTo>
                    <a:pt x="251" y="112"/>
                  </a:lnTo>
                  <a:lnTo>
                    <a:pt x="251" y="108"/>
                  </a:lnTo>
                  <a:lnTo>
                    <a:pt x="252" y="105"/>
                  </a:lnTo>
                  <a:lnTo>
                    <a:pt x="252" y="104"/>
                  </a:lnTo>
                  <a:lnTo>
                    <a:pt x="252" y="101"/>
                  </a:lnTo>
                  <a:lnTo>
                    <a:pt x="253" y="100"/>
                  </a:lnTo>
                  <a:lnTo>
                    <a:pt x="253" y="103"/>
                  </a:lnTo>
                  <a:lnTo>
                    <a:pt x="254" y="107"/>
                  </a:lnTo>
                  <a:lnTo>
                    <a:pt x="254" y="112"/>
                  </a:lnTo>
                  <a:lnTo>
                    <a:pt x="254" y="118"/>
                  </a:lnTo>
                  <a:lnTo>
                    <a:pt x="255" y="127"/>
                  </a:lnTo>
                  <a:lnTo>
                    <a:pt x="255" y="135"/>
                  </a:lnTo>
                  <a:lnTo>
                    <a:pt x="255" y="145"/>
                  </a:lnTo>
                  <a:lnTo>
                    <a:pt x="256" y="155"/>
                  </a:lnTo>
                  <a:lnTo>
                    <a:pt x="256" y="170"/>
                  </a:lnTo>
                  <a:lnTo>
                    <a:pt x="256" y="178"/>
                  </a:lnTo>
                  <a:lnTo>
                    <a:pt x="257" y="186"/>
                  </a:lnTo>
                  <a:lnTo>
                    <a:pt x="257" y="193"/>
                  </a:lnTo>
                  <a:lnTo>
                    <a:pt x="258" y="198"/>
                  </a:lnTo>
                  <a:lnTo>
                    <a:pt x="258" y="205"/>
                  </a:lnTo>
                  <a:lnTo>
                    <a:pt x="258" y="210"/>
                  </a:lnTo>
                  <a:lnTo>
                    <a:pt x="259" y="214"/>
                  </a:lnTo>
                  <a:lnTo>
                    <a:pt x="259" y="218"/>
                  </a:lnTo>
                  <a:lnTo>
                    <a:pt x="259" y="219"/>
                  </a:lnTo>
                  <a:lnTo>
                    <a:pt x="259" y="221"/>
                  </a:lnTo>
                  <a:lnTo>
                    <a:pt x="260" y="224"/>
                  </a:lnTo>
                  <a:lnTo>
                    <a:pt x="260" y="226"/>
                  </a:lnTo>
                  <a:lnTo>
                    <a:pt x="261" y="229"/>
                  </a:lnTo>
                  <a:lnTo>
                    <a:pt x="261" y="230"/>
                  </a:lnTo>
                  <a:lnTo>
                    <a:pt x="261" y="230"/>
                  </a:lnTo>
                  <a:lnTo>
                    <a:pt x="262" y="231"/>
                  </a:lnTo>
                  <a:lnTo>
                    <a:pt x="262" y="232"/>
                  </a:lnTo>
                  <a:lnTo>
                    <a:pt x="263" y="233"/>
                  </a:lnTo>
                  <a:lnTo>
                    <a:pt x="263" y="235"/>
                  </a:lnTo>
                  <a:lnTo>
                    <a:pt x="263" y="237"/>
                  </a:lnTo>
                  <a:lnTo>
                    <a:pt x="263" y="239"/>
                  </a:lnTo>
                  <a:lnTo>
                    <a:pt x="264" y="240"/>
                  </a:lnTo>
                  <a:lnTo>
                    <a:pt x="264" y="243"/>
                  </a:lnTo>
                  <a:lnTo>
                    <a:pt x="265" y="247"/>
                  </a:lnTo>
                  <a:lnTo>
                    <a:pt x="265" y="251"/>
                  </a:lnTo>
                  <a:lnTo>
                    <a:pt x="265" y="255"/>
                  </a:lnTo>
                  <a:lnTo>
                    <a:pt x="266" y="260"/>
                  </a:lnTo>
                  <a:lnTo>
                    <a:pt x="266" y="265"/>
                  </a:lnTo>
                  <a:lnTo>
                    <a:pt x="266" y="268"/>
                  </a:lnTo>
                  <a:lnTo>
                    <a:pt x="267" y="274"/>
                  </a:lnTo>
                  <a:lnTo>
                    <a:pt x="267" y="279"/>
                  </a:lnTo>
                  <a:lnTo>
                    <a:pt x="267" y="284"/>
                  </a:lnTo>
                  <a:lnTo>
                    <a:pt x="268" y="289"/>
                  </a:lnTo>
                  <a:lnTo>
                    <a:pt x="268" y="294"/>
                  </a:lnTo>
                  <a:lnTo>
                    <a:pt x="268" y="298"/>
                  </a:lnTo>
                  <a:lnTo>
                    <a:pt x="269" y="302"/>
                  </a:lnTo>
                  <a:lnTo>
                    <a:pt x="269" y="305"/>
                  </a:lnTo>
                  <a:lnTo>
                    <a:pt x="270" y="310"/>
                  </a:lnTo>
                  <a:lnTo>
                    <a:pt x="270" y="312"/>
                  </a:lnTo>
                  <a:lnTo>
                    <a:pt x="270" y="315"/>
                  </a:lnTo>
                  <a:lnTo>
                    <a:pt x="271" y="318"/>
                  </a:lnTo>
                  <a:lnTo>
                    <a:pt x="271" y="319"/>
                  </a:lnTo>
                  <a:lnTo>
                    <a:pt x="271" y="320"/>
                  </a:lnTo>
                  <a:lnTo>
                    <a:pt x="272" y="322"/>
                  </a:lnTo>
                  <a:lnTo>
                    <a:pt x="272" y="325"/>
                  </a:lnTo>
                  <a:lnTo>
                    <a:pt x="272" y="323"/>
                  </a:lnTo>
                  <a:lnTo>
                    <a:pt x="273" y="323"/>
                  </a:lnTo>
                  <a:lnTo>
                    <a:pt x="273" y="325"/>
                  </a:lnTo>
                  <a:lnTo>
                    <a:pt x="273" y="327"/>
                  </a:lnTo>
                  <a:lnTo>
                    <a:pt x="274" y="325"/>
                  </a:lnTo>
                  <a:lnTo>
                    <a:pt x="274" y="326"/>
                  </a:lnTo>
                  <a:lnTo>
                    <a:pt x="275" y="326"/>
                  </a:lnTo>
                  <a:lnTo>
                    <a:pt x="275" y="325"/>
                  </a:lnTo>
                  <a:lnTo>
                    <a:pt x="275" y="324"/>
                  </a:lnTo>
                  <a:lnTo>
                    <a:pt x="275" y="325"/>
                  </a:lnTo>
                  <a:lnTo>
                    <a:pt x="276" y="327"/>
                  </a:lnTo>
                  <a:lnTo>
                    <a:pt x="276" y="327"/>
                  </a:lnTo>
                  <a:lnTo>
                    <a:pt x="277" y="327"/>
                  </a:lnTo>
                  <a:lnTo>
                    <a:pt x="277" y="325"/>
                  </a:lnTo>
                  <a:lnTo>
                    <a:pt x="277" y="326"/>
                  </a:lnTo>
                  <a:lnTo>
                    <a:pt x="278" y="326"/>
                  </a:lnTo>
                  <a:lnTo>
                    <a:pt x="278" y="329"/>
                  </a:lnTo>
                  <a:lnTo>
                    <a:pt x="279" y="328"/>
                  </a:lnTo>
                  <a:lnTo>
                    <a:pt x="279" y="328"/>
                  </a:lnTo>
                  <a:lnTo>
                    <a:pt x="279" y="330"/>
                  </a:lnTo>
                  <a:lnTo>
                    <a:pt x="279" y="329"/>
                  </a:lnTo>
                  <a:lnTo>
                    <a:pt x="280" y="331"/>
                  </a:lnTo>
                  <a:lnTo>
                    <a:pt x="280" y="333"/>
                  </a:lnTo>
                  <a:lnTo>
                    <a:pt x="281" y="335"/>
                  </a:lnTo>
                  <a:lnTo>
                    <a:pt x="281" y="337"/>
                  </a:lnTo>
                  <a:lnTo>
                    <a:pt x="281" y="338"/>
                  </a:lnTo>
                  <a:lnTo>
                    <a:pt x="282" y="338"/>
                  </a:lnTo>
                  <a:lnTo>
                    <a:pt x="282" y="340"/>
                  </a:lnTo>
                  <a:lnTo>
                    <a:pt x="282" y="342"/>
                  </a:lnTo>
                  <a:lnTo>
                    <a:pt x="283" y="344"/>
                  </a:lnTo>
                  <a:lnTo>
                    <a:pt x="283" y="344"/>
                  </a:lnTo>
                  <a:lnTo>
                    <a:pt x="283" y="346"/>
                  </a:lnTo>
                  <a:lnTo>
                    <a:pt x="284" y="348"/>
                  </a:lnTo>
                  <a:lnTo>
                    <a:pt x="284" y="347"/>
                  </a:lnTo>
                  <a:lnTo>
                    <a:pt x="284" y="347"/>
                  </a:lnTo>
                  <a:lnTo>
                    <a:pt x="285" y="351"/>
                  </a:lnTo>
                  <a:lnTo>
                    <a:pt x="285" y="352"/>
                  </a:lnTo>
                  <a:lnTo>
                    <a:pt x="286" y="353"/>
                  </a:lnTo>
                  <a:lnTo>
                    <a:pt x="286" y="354"/>
                  </a:lnTo>
                  <a:lnTo>
                    <a:pt x="286" y="355"/>
                  </a:lnTo>
                  <a:lnTo>
                    <a:pt x="287" y="358"/>
                  </a:lnTo>
                  <a:lnTo>
                    <a:pt x="287" y="359"/>
                  </a:lnTo>
                  <a:lnTo>
                    <a:pt x="287" y="360"/>
                  </a:lnTo>
                  <a:lnTo>
                    <a:pt x="288" y="364"/>
                  </a:lnTo>
                  <a:lnTo>
                    <a:pt x="288" y="364"/>
                  </a:lnTo>
                  <a:lnTo>
                    <a:pt x="288" y="363"/>
                  </a:lnTo>
                  <a:lnTo>
                    <a:pt x="289" y="363"/>
                  </a:lnTo>
                  <a:lnTo>
                    <a:pt x="289" y="367"/>
                  </a:lnTo>
                  <a:lnTo>
                    <a:pt x="289" y="367"/>
                  </a:lnTo>
                  <a:lnTo>
                    <a:pt x="290" y="367"/>
                  </a:lnTo>
                  <a:lnTo>
                    <a:pt x="290" y="368"/>
                  </a:lnTo>
                  <a:lnTo>
                    <a:pt x="291" y="368"/>
                  </a:lnTo>
                  <a:lnTo>
                    <a:pt x="291" y="369"/>
                  </a:lnTo>
                  <a:lnTo>
                    <a:pt x="291" y="371"/>
                  </a:lnTo>
                  <a:lnTo>
                    <a:pt x="291" y="375"/>
                  </a:lnTo>
                  <a:lnTo>
                    <a:pt x="292" y="374"/>
                  </a:lnTo>
                  <a:lnTo>
                    <a:pt x="292" y="374"/>
                  </a:lnTo>
                  <a:lnTo>
                    <a:pt x="293" y="372"/>
                  </a:lnTo>
                  <a:lnTo>
                    <a:pt x="293" y="371"/>
                  </a:lnTo>
                  <a:lnTo>
                    <a:pt x="293" y="365"/>
                  </a:lnTo>
                  <a:lnTo>
                    <a:pt x="294" y="360"/>
                  </a:lnTo>
                  <a:lnTo>
                    <a:pt x="294" y="350"/>
                  </a:lnTo>
                  <a:lnTo>
                    <a:pt x="295" y="341"/>
                  </a:lnTo>
                  <a:lnTo>
                    <a:pt x="295" y="327"/>
                  </a:lnTo>
                  <a:lnTo>
                    <a:pt x="295" y="314"/>
                  </a:lnTo>
                  <a:lnTo>
                    <a:pt x="295" y="299"/>
                  </a:lnTo>
                  <a:lnTo>
                    <a:pt x="296" y="287"/>
                  </a:lnTo>
                  <a:lnTo>
                    <a:pt x="296" y="271"/>
                  </a:lnTo>
                  <a:lnTo>
                    <a:pt x="296" y="258"/>
                  </a:lnTo>
                  <a:lnTo>
                    <a:pt x="297" y="244"/>
                  </a:lnTo>
                  <a:lnTo>
                    <a:pt x="297" y="230"/>
                  </a:lnTo>
                  <a:lnTo>
                    <a:pt x="298" y="217"/>
                  </a:lnTo>
                  <a:lnTo>
                    <a:pt x="298" y="208"/>
                  </a:lnTo>
                  <a:lnTo>
                    <a:pt x="298" y="199"/>
                  </a:lnTo>
                  <a:lnTo>
                    <a:pt x="298" y="191"/>
                  </a:lnTo>
                  <a:lnTo>
                    <a:pt x="299" y="186"/>
                  </a:lnTo>
                  <a:lnTo>
                    <a:pt x="299" y="180"/>
                  </a:lnTo>
                  <a:lnTo>
                    <a:pt x="300" y="180"/>
                  </a:lnTo>
                  <a:lnTo>
                    <a:pt x="300" y="177"/>
                  </a:lnTo>
                  <a:lnTo>
                    <a:pt x="300" y="177"/>
                  </a:lnTo>
                  <a:lnTo>
                    <a:pt x="301" y="179"/>
                  </a:lnTo>
                  <a:lnTo>
                    <a:pt x="301" y="179"/>
                  </a:lnTo>
                  <a:lnTo>
                    <a:pt x="302" y="179"/>
                  </a:lnTo>
                  <a:lnTo>
                    <a:pt x="302" y="180"/>
                  </a:lnTo>
                  <a:lnTo>
                    <a:pt x="302" y="183"/>
                  </a:lnTo>
                  <a:lnTo>
                    <a:pt x="302" y="183"/>
                  </a:lnTo>
                  <a:lnTo>
                    <a:pt x="303" y="184"/>
                  </a:lnTo>
                  <a:lnTo>
                    <a:pt x="303" y="185"/>
                  </a:lnTo>
                  <a:lnTo>
                    <a:pt x="303" y="184"/>
                  </a:lnTo>
                  <a:lnTo>
                    <a:pt x="304" y="180"/>
                  </a:lnTo>
                  <a:lnTo>
                    <a:pt x="304" y="179"/>
                  </a:lnTo>
                  <a:lnTo>
                    <a:pt x="305" y="177"/>
                  </a:lnTo>
                  <a:lnTo>
                    <a:pt x="305" y="173"/>
                  </a:lnTo>
                  <a:lnTo>
                    <a:pt x="305" y="169"/>
                  </a:lnTo>
                  <a:lnTo>
                    <a:pt x="306" y="164"/>
                  </a:lnTo>
                  <a:lnTo>
                    <a:pt x="306" y="157"/>
                  </a:lnTo>
                  <a:lnTo>
                    <a:pt x="307" y="150"/>
                  </a:lnTo>
                  <a:lnTo>
                    <a:pt x="307" y="144"/>
                  </a:lnTo>
                  <a:lnTo>
                    <a:pt x="307" y="138"/>
                  </a:lnTo>
                  <a:lnTo>
                    <a:pt x="307" y="131"/>
                  </a:lnTo>
                  <a:lnTo>
                    <a:pt x="308" y="124"/>
                  </a:lnTo>
                  <a:lnTo>
                    <a:pt x="308" y="117"/>
                  </a:lnTo>
                  <a:lnTo>
                    <a:pt x="309" y="111"/>
                  </a:lnTo>
                  <a:lnTo>
                    <a:pt x="309" y="108"/>
                  </a:lnTo>
                  <a:lnTo>
                    <a:pt x="309" y="101"/>
                  </a:lnTo>
                  <a:lnTo>
                    <a:pt x="310" y="96"/>
                  </a:lnTo>
                  <a:lnTo>
                    <a:pt x="310" y="93"/>
                  </a:lnTo>
                  <a:lnTo>
                    <a:pt x="310" y="89"/>
                  </a:lnTo>
                  <a:lnTo>
                    <a:pt x="310" y="87"/>
                  </a:lnTo>
                  <a:lnTo>
                    <a:pt x="311" y="85"/>
                  </a:lnTo>
                  <a:lnTo>
                    <a:pt x="311" y="87"/>
                  </a:lnTo>
                  <a:lnTo>
                    <a:pt x="312" y="87"/>
                  </a:lnTo>
                  <a:lnTo>
                    <a:pt x="312" y="87"/>
                  </a:lnTo>
                  <a:lnTo>
                    <a:pt x="312" y="92"/>
                  </a:lnTo>
                  <a:lnTo>
                    <a:pt x="313" y="98"/>
                  </a:lnTo>
                  <a:lnTo>
                    <a:pt x="313" y="105"/>
                  </a:lnTo>
                  <a:lnTo>
                    <a:pt x="314" y="114"/>
                  </a:lnTo>
                  <a:lnTo>
                    <a:pt x="314" y="126"/>
                  </a:lnTo>
                  <a:lnTo>
                    <a:pt x="314" y="135"/>
                  </a:lnTo>
                  <a:lnTo>
                    <a:pt x="314" y="149"/>
                  </a:lnTo>
                  <a:lnTo>
                    <a:pt x="315" y="160"/>
                  </a:lnTo>
                  <a:lnTo>
                    <a:pt x="315" y="171"/>
                  </a:lnTo>
                  <a:lnTo>
                    <a:pt x="316" y="181"/>
                  </a:lnTo>
                  <a:lnTo>
                    <a:pt x="316" y="189"/>
                  </a:lnTo>
                  <a:lnTo>
                    <a:pt x="316" y="195"/>
                  </a:lnTo>
                  <a:lnTo>
                    <a:pt x="317" y="201"/>
                  </a:lnTo>
                  <a:lnTo>
                    <a:pt x="317" y="206"/>
                  </a:lnTo>
                  <a:lnTo>
                    <a:pt x="317" y="211"/>
                  </a:lnTo>
                  <a:lnTo>
                    <a:pt x="318" y="215"/>
                  </a:lnTo>
                  <a:lnTo>
                    <a:pt x="318" y="219"/>
                  </a:lnTo>
                  <a:lnTo>
                    <a:pt x="318" y="221"/>
                  </a:lnTo>
                  <a:lnTo>
                    <a:pt x="319" y="223"/>
                  </a:lnTo>
                  <a:lnTo>
                    <a:pt x="319" y="226"/>
                  </a:lnTo>
                  <a:lnTo>
                    <a:pt x="319" y="224"/>
                  </a:lnTo>
                  <a:lnTo>
                    <a:pt x="320" y="228"/>
                  </a:lnTo>
                  <a:lnTo>
                    <a:pt x="320" y="228"/>
                  </a:lnTo>
                  <a:lnTo>
                    <a:pt x="321" y="228"/>
                  </a:lnTo>
                  <a:lnTo>
                    <a:pt x="321" y="231"/>
                  </a:lnTo>
                  <a:lnTo>
                    <a:pt x="321" y="231"/>
                  </a:lnTo>
                  <a:lnTo>
                    <a:pt x="322" y="232"/>
                  </a:lnTo>
                  <a:lnTo>
                    <a:pt x="322" y="233"/>
                  </a:lnTo>
                  <a:lnTo>
                    <a:pt x="322" y="235"/>
                  </a:lnTo>
                  <a:lnTo>
                    <a:pt x="323" y="237"/>
                  </a:lnTo>
                  <a:lnTo>
                    <a:pt x="323" y="240"/>
                  </a:lnTo>
                  <a:lnTo>
                    <a:pt x="323" y="243"/>
                  </a:lnTo>
                  <a:lnTo>
                    <a:pt x="324" y="246"/>
                  </a:lnTo>
                  <a:lnTo>
                    <a:pt x="324" y="249"/>
                  </a:lnTo>
                  <a:lnTo>
                    <a:pt x="325" y="253"/>
                  </a:lnTo>
                  <a:lnTo>
                    <a:pt x="325" y="258"/>
                  </a:lnTo>
                  <a:lnTo>
                    <a:pt x="325" y="263"/>
                  </a:lnTo>
                  <a:lnTo>
                    <a:pt x="326" y="268"/>
                  </a:lnTo>
                  <a:lnTo>
                    <a:pt x="326" y="274"/>
                  </a:lnTo>
                  <a:lnTo>
                    <a:pt x="326" y="278"/>
                  </a:lnTo>
                  <a:lnTo>
                    <a:pt x="326" y="283"/>
                  </a:lnTo>
                  <a:lnTo>
                    <a:pt x="327" y="287"/>
                  </a:lnTo>
                  <a:lnTo>
                    <a:pt x="327" y="293"/>
                  </a:lnTo>
                  <a:lnTo>
                    <a:pt x="328" y="296"/>
                  </a:lnTo>
                  <a:lnTo>
                    <a:pt x="328" y="299"/>
                  </a:lnTo>
                  <a:lnTo>
                    <a:pt x="328" y="304"/>
                  </a:lnTo>
                  <a:lnTo>
                    <a:pt x="329" y="308"/>
                  </a:lnTo>
                  <a:lnTo>
                    <a:pt x="329" y="311"/>
                  </a:lnTo>
                  <a:lnTo>
                    <a:pt x="330" y="312"/>
                  </a:lnTo>
                  <a:lnTo>
                    <a:pt x="330" y="314"/>
                  </a:lnTo>
                  <a:lnTo>
                    <a:pt x="330" y="316"/>
                  </a:lnTo>
                  <a:lnTo>
                    <a:pt x="330" y="317"/>
                  </a:lnTo>
                  <a:lnTo>
                    <a:pt x="331" y="319"/>
                  </a:lnTo>
                  <a:lnTo>
                    <a:pt x="331" y="319"/>
                  </a:lnTo>
                  <a:lnTo>
                    <a:pt x="332" y="319"/>
                  </a:lnTo>
                  <a:lnTo>
                    <a:pt x="332" y="319"/>
                  </a:lnTo>
                  <a:lnTo>
                    <a:pt x="332" y="319"/>
                  </a:lnTo>
                  <a:lnTo>
                    <a:pt x="333" y="321"/>
                  </a:lnTo>
                  <a:lnTo>
                    <a:pt x="333" y="321"/>
                  </a:lnTo>
                  <a:lnTo>
                    <a:pt x="333" y="321"/>
                  </a:lnTo>
                  <a:lnTo>
                    <a:pt x="334" y="322"/>
                  </a:lnTo>
                  <a:lnTo>
                    <a:pt x="334" y="321"/>
                  </a:lnTo>
                  <a:lnTo>
                    <a:pt x="334" y="321"/>
                  </a:lnTo>
                  <a:lnTo>
                    <a:pt x="335" y="320"/>
                  </a:lnTo>
                  <a:lnTo>
                    <a:pt x="335" y="318"/>
                  </a:lnTo>
                  <a:lnTo>
                    <a:pt x="335" y="321"/>
                  </a:lnTo>
                  <a:lnTo>
                    <a:pt x="336" y="321"/>
                  </a:lnTo>
                  <a:lnTo>
                    <a:pt x="336" y="321"/>
                  </a:lnTo>
                  <a:lnTo>
                    <a:pt x="337" y="320"/>
                  </a:lnTo>
                  <a:lnTo>
                    <a:pt x="337" y="322"/>
                  </a:lnTo>
                  <a:lnTo>
                    <a:pt x="337" y="323"/>
                  </a:lnTo>
                  <a:lnTo>
                    <a:pt x="338" y="323"/>
                  </a:lnTo>
                  <a:lnTo>
                    <a:pt x="338" y="325"/>
                  </a:lnTo>
                  <a:lnTo>
                    <a:pt x="338" y="326"/>
                  </a:lnTo>
                  <a:lnTo>
                    <a:pt x="339" y="328"/>
                  </a:lnTo>
                  <a:lnTo>
                    <a:pt x="339" y="329"/>
                  </a:lnTo>
                  <a:lnTo>
                    <a:pt x="339" y="330"/>
                  </a:lnTo>
                  <a:lnTo>
                    <a:pt x="340" y="332"/>
                  </a:lnTo>
                  <a:lnTo>
                    <a:pt x="340" y="334"/>
                  </a:lnTo>
                  <a:lnTo>
                    <a:pt x="340" y="336"/>
                  </a:lnTo>
                  <a:lnTo>
                    <a:pt x="341" y="334"/>
                  </a:lnTo>
                  <a:lnTo>
                    <a:pt x="341" y="335"/>
                  </a:lnTo>
                  <a:lnTo>
                    <a:pt x="342" y="338"/>
                  </a:lnTo>
                  <a:lnTo>
                    <a:pt x="342" y="341"/>
                  </a:lnTo>
                  <a:lnTo>
                    <a:pt x="342" y="343"/>
                  </a:lnTo>
                  <a:lnTo>
                    <a:pt x="342" y="343"/>
                  </a:lnTo>
                  <a:lnTo>
                    <a:pt x="343" y="345"/>
                  </a:lnTo>
                  <a:lnTo>
                    <a:pt x="343" y="346"/>
                  </a:lnTo>
                  <a:lnTo>
                    <a:pt x="344" y="346"/>
                  </a:lnTo>
                  <a:lnTo>
                    <a:pt x="344" y="348"/>
                  </a:lnTo>
                  <a:lnTo>
                    <a:pt x="344" y="348"/>
                  </a:lnTo>
                  <a:lnTo>
                    <a:pt x="345" y="351"/>
                  </a:lnTo>
                  <a:lnTo>
                    <a:pt x="345" y="351"/>
                  </a:lnTo>
                  <a:lnTo>
                    <a:pt x="346" y="354"/>
                  </a:lnTo>
                  <a:lnTo>
                    <a:pt x="346" y="356"/>
                  </a:lnTo>
                  <a:lnTo>
                    <a:pt x="346" y="358"/>
                  </a:lnTo>
                  <a:lnTo>
                    <a:pt x="346" y="361"/>
                  </a:lnTo>
                  <a:lnTo>
                    <a:pt x="347" y="362"/>
                  </a:lnTo>
                  <a:lnTo>
                    <a:pt x="347" y="362"/>
                  </a:lnTo>
                  <a:lnTo>
                    <a:pt x="347" y="362"/>
                  </a:lnTo>
                  <a:lnTo>
                    <a:pt x="348" y="364"/>
                  </a:lnTo>
                  <a:lnTo>
                    <a:pt x="348" y="363"/>
                  </a:lnTo>
                  <a:lnTo>
                    <a:pt x="349" y="363"/>
                  </a:lnTo>
                  <a:lnTo>
                    <a:pt x="349" y="365"/>
                  </a:lnTo>
                  <a:lnTo>
                    <a:pt x="349" y="365"/>
                  </a:lnTo>
                  <a:lnTo>
                    <a:pt x="350" y="367"/>
                  </a:lnTo>
                  <a:lnTo>
                    <a:pt x="350" y="368"/>
                  </a:lnTo>
                  <a:lnTo>
                    <a:pt x="350" y="368"/>
                  </a:lnTo>
                  <a:lnTo>
                    <a:pt x="351" y="369"/>
                  </a:lnTo>
                  <a:lnTo>
                    <a:pt x="351" y="369"/>
                  </a:lnTo>
                  <a:lnTo>
                    <a:pt x="351" y="369"/>
                  </a:lnTo>
                  <a:lnTo>
                    <a:pt x="352" y="365"/>
                  </a:lnTo>
                  <a:lnTo>
                    <a:pt x="352" y="361"/>
                  </a:lnTo>
                  <a:lnTo>
                    <a:pt x="353" y="356"/>
                  </a:lnTo>
                  <a:lnTo>
                    <a:pt x="353" y="346"/>
                  </a:lnTo>
                  <a:lnTo>
                    <a:pt x="353" y="334"/>
                  </a:lnTo>
                  <a:lnTo>
                    <a:pt x="354" y="322"/>
                  </a:lnTo>
                  <a:lnTo>
                    <a:pt x="354" y="307"/>
                  </a:lnTo>
                  <a:lnTo>
                    <a:pt x="354" y="292"/>
                  </a:lnTo>
                  <a:lnTo>
                    <a:pt x="354" y="278"/>
                  </a:lnTo>
                  <a:lnTo>
                    <a:pt x="355" y="265"/>
                  </a:lnTo>
                  <a:lnTo>
                    <a:pt x="355" y="251"/>
                  </a:lnTo>
                  <a:lnTo>
                    <a:pt x="356" y="237"/>
                  </a:lnTo>
                  <a:lnTo>
                    <a:pt x="356" y="224"/>
                  </a:lnTo>
                  <a:lnTo>
                    <a:pt x="356" y="212"/>
                  </a:lnTo>
                  <a:lnTo>
                    <a:pt x="357" y="202"/>
                  </a:lnTo>
                  <a:lnTo>
                    <a:pt x="357" y="193"/>
                  </a:lnTo>
                  <a:lnTo>
                    <a:pt x="358" y="187"/>
                  </a:lnTo>
                  <a:lnTo>
                    <a:pt x="358" y="182"/>
                  </a:lnTo>
                  <a:lnTo>
                    <a:pt x="358" y="177"/>
                  </a:lnTo>
                  <a:lnTo>
                    <a:pt x="358" y="175"/>
                  </a:lnTo>
                  <a:lnTo>
                    <a:pt x="359" y="174"/>
                  </a:lnTo>
                  <a:lnTo>
                    <a:pt x="359" y="173"/>
                  </a:lnTo>
                  <a:lnTo>
                    <a:pt x="360" y="175"/>
                  </a:lnTo>
                  <a:lnTo>
                    <a:pt x="360" y="173"/>
                  </a:lnTo>
                  <a:lnTo>
                    <a:pt x="360" y="176"/>
                  </a:lnTo>
                  <a:lnTo>
                    <a:pt x="361" y="178"/>
                  </a:lnTo>
                  <a:lnTo>
                    <a:pt x="361" y="178"/>
                  </a:lnTo>
                  <a:lnTo>
                    <a:pt x="361" y="180"/>
                  </a:lnTo>
                  <a:lnTo>
                    <a:pt x="361" y="181"/>
                  </a:lnTo>
                  <a:lnTo>
                    <a:pt x="362" y="180"/>
                  </a:lnTo>
                  <a:lnTo>
                    <a:pt x="362" y="181"/>
                  </a:lnTo>
                  <a:lnTo>
                    <a:pt x="363" y="178"/>
                  </a:lnTo>
                  <a:lnTo>
                    <a:pt x="363" y="176"/>
                  </a:lnTo>
                  <a:lnTo>
                    <a:pt x="363" y="173"/>
                  </a:lnTo>
                  <a:lnTo>
                    <a:pt x="364" y="169"/>
                  </a:lnTo>
                  <a:lnTo>
                    <a:pt x="364" y="164"/>
                  </a:lnTo>
                  <a:lnTo>
                    <a:pt x="365" y="160"/>
                  </a:lnTo>
                  <a:lnTo>
                    <a:pt x="365" y="151"/>
                  </a:lnTo>
                  <a:lnTo>
                    <a:pt x="365" y="145"/>
                  </a:lnTo>
                  <a:lnTo>
                    <a:pt x="365" y="139"/>
                  </a:lnTo>
                  <a:lnTo>
                    <a:pt x="366" y="131"/>
                  </a:lnTo>
                  <a:lnTo>
                    <a:pt x="366" y="125"/>
                  </a:lnTo>
                  <a:lnTo>
                    <a:pt x="367" y="117"/>
                  </a:lnTo>
                  <a:lnTo>
                    <a:pt x="367" y="112"/>
                  </a:lnTo>
                  <a:lnTo>
                    <a:pt x="367" y="106"/>
                  </a:lnTo>
                  <a:lnTo>
                    <a:pt x="368" y="98"/>
                  </a:lnTo>
                  <a:lnTo>
                    <a:pt x="368" y="94"/>
                  </a:lnTo>
                  <a:lnTo>
                    <a:pt x="368" y="89"/>
                  </a:lnTo>
                  <a:lnTo>
                    <a:pt x="369" y="85"/>
                  </a:lnTo>
                  <a:lnTo>
                    <a:pt x="369" y="84"/>
                  </a:lnTo>
                  <a:lnTo>
                    <a:pt x="369" y="80"/>
                  </a:lnTo>
                  <a:lnTo>
                    <a:pt x="370" y="81"/>
                  </a:lnTo>
                  <a:lnTo>
                    <a:pt x="370" y="80"/>
                  </a:lnTo>
                  <a:lnTo>
                    <a:pt x="370" y="82"/>
                  </a:lnTo>
                  <a:lnTo>
                    <a:pt x="371" y="84"/>
                  </a:lnTo>
                  <a:lnTo>
                    <a:pt x="371" y="87"/>
                  </a:lnTo>
                  <a:lnTo>
                    <a:pt x="372" y="93"/>
                  </a:lnTo>
                  <a:lnTo>
                    <a:pt x="372" y="99"/>
                  </a:lnTo>
                  <a:lnTo>
                    <a:pt x="372" y="108"/>
                  </a:lnTo>
                  <a:lnTo>
                    <a:pt x="373" y="119"/>
                  </a:lnTo>
                  <a:lnTo>
                    <a:pt x="373" y="131"/>
                  </a:lnTo>
                  <a:lnTo>
                    <a:pt x="373" y="144"/>
                  </a:lnTo>
                  <a:lnTo>
                    <a:pt x="374" y="156"/>
                  </a:lnTo>
                  <a:lnTo>
                    <a:pt x="374" y="166"/>
                  </a:lnTo>
                  <a:lnTo>
                    <a:pt x="374" y="177"/>
                  </a:lnTo>
                  <a:lnTo>
                    <a:pt x="375" y="184"/>
                  </a:lnTo>
                  <a:lnTo>
                    <a:pt x="375" y="191"/>
                  </a:lnTo>
                  <a:lnTo>
                    <a:pt x="376" y="198"/>
                  </a:lnTo>
                  <a:lnTo>
                    <a:pt x="376" y="203"/>
                  </a:lnTo>
                  <a:lnTo>
                    <a:pt x="376" y="209"/>
                  </a:lnTo>
                  <a:lnTo>
                    <a:pt x="377" y="214"/>
                  </a:lnTo>
                  <a:lnTo>
                    <a:pt x="377" y="215"/>
                  </a:lnTo>
                  <a:lnTo>
                    <a:pt x="377" y="217"/>
                  </a:lnTo>
                  <a:lnTo>
                    <a:pt x="377" y="220"/>
                  </a:lnTo>
                  <a:lnTo>
                    <a:pt x="378" y="223"/>
                  </a:lnTo>
                  <a:lnTo>
                    <a:pt x="378" y="225"/>
                  </a:lnTo>
                  <a:lnTo>
                    <a:pt x="379" y="225"/>
                  </a:lnTo>
                  <a:lnTo>
                    <a:pt x="379" y="230"/>
                  </a:lnTo>
                  <a:lnTo>
                    <a:pt x="379" y="230"/>
                  </a:lnTo>
                  <a:lnTo>
                    <a:pt x="380" y="230"/>
                  </a:lnTo>
                  <a:lnTo>
                    <a:pt x="380" y="229"/>
                  </a:lnTo>
                  <a:lnTo>
                    <a:pt x="381" y="232"/>
                  </a:lnTo>
                  <a:lnTo>
                    <a:pt x="381" y="233"/>
                  </a:lnTo>
                  <a:lnTo>
                    <a:pt x="381" y="234"/>
                  </a:lnTo>
                  <a:lnTo>
                    <a:pt x="381" y="234"/>
                  </a:lnTo>
                  <a:lnTo>
                    <a:pt x="382" y="237"/>
                  </a:lnTo>
                  <a:lnTo>
                    <a:pt x="382" y="239"/>
                  </a:lnTo>
                  <a:lnTo>
                    <a:pt x="383" y="243"/>
                  </a:lnTo>
                  <a:lnTo>
                    <a:pt x="383" y="246"/>
                  </a:lnTo>
                  <a:lnTo>
                    <a:pt x="383" y="251"/>
                  </a:lnTo>
                  <a:lnTo>
                    <a:pt x="384" y="255"/>
                  </a:lnTo>
                  <a:lnTo>
                    <a:pt x="384" y="258"/>
                  </a:lnTo>
                  <a:lnTo>
                    <a:pt x="384" y="263"/>
                  </a:lnTo>
                  <a:lnTo>
                    <a:pt x="385" y="270"/>
                  </a:lnTo>
                  <a:lnTo>
                    <a:pt x="385" y="273"/>
                  </a:lnTo>
                  <a:lnTo>
                    <a:pt x="385" y="277"/>
                  </a:lnTo>
                  <a:lnTo>
                    <a:pt x="386" y="283"/>
                  </a:lnTo>
                  <a:lnTo>
                    <a:pt x="386" y="286"/>
                  </a:lnTo>
                  <a:lnTo>
                    <a:pt x="386" y="290"/>
                  </a:lnTo>
                  <a:lnTo>
                    <a:pt x="387" y="295"/>
                  </a:lnTo>
                  <a:lnTo>
                    <a:pt x="387" y="298"/>
                  </a:lnTo>
                  <a:lnTo>
                    <a:pt x="388" y="302"/>
                  </a:lnTo>
                  <a:lnTo>
                    <a:pt x="388" y="305"/>
                  </a:lnTo>
                  <a:lnTo>
                    <a:pt x="388" y="307"/>
                  </a:lnTo>
                  <a:lnTo>
                    <a:pt x="389" y="309"/>
                  </a:lnTo>
                  <a:lnTo>
                    <a:pt x="389" y="311"/>
                  </a:lnTo>
                  <a:lnTo>
                    <a:pt x="389" y="312"/>
                  </a:lnTo>
                  <a:lnTo>
                    <a:pt x="390" y="314"/>
                  </a:lnTo>
                  <a:lnTo>
                    <a:pt x="390" y="316"/>
                  </a:lnTo>
                  <a:lnTo>
                    <a:pt x="390" y="316"/>
                  </a:lnTo>
                  <a:lnTo>
                    <a:pt x="391" y="316"/>
                  </a:lnTo>
                  <a:lnTo>
                    <a:pt x="391" y="316"/>
                  </a:lnTo>
                  <a:lnTo>
                    <a:pt x="391" y="317"/>
                  </a:lnTo>
                  <a:lnTo>
                    <a:pt x="392" y="318"/>
                  </a:lnTo>
                  <a:lnTo>
                    <a:pt x="392" y="318"/>
                  </a:lnTo>
                  <a:lnTo>
                    <a:pt x="393" y="317"/>
                  </a:lnTo>
                  <a:lnTo>
                    <a:pt x="393" y="316"/>
                  </a:lnTo>
                  <a:lnTo>
                    <a:pt x="393" y="316"/>
                  </a:lnTo>
                  <a:lnTo>
                    <a:pt x="393" y="316"/>
                  </a:lnTo>
                  <a:lnTo>
                    <a:pt x="394" y="318"/>
                  </a:lnTo>
                  <a:lnTo>
                    <a:pt x="394" y="317"/>
                  </a:lnTo>
                  <a:lnTo>
                    <a:pt x="395" y="317"/>
                  </a:lnTo>
                  <a:lnTo>
                    <a:pt x="395" y="317"/>
                  </a:lnTo>
                  <a:lnTo>
                    <a:pt x="395" y="317"/>
                  </a:lnTo>
                  <a:lnTo>
                    <a:pt x="396" y="316"/>
                  </a:lnTo>
                  <a:lnTo>
                    <a:pt x="396" y="319"/>
                  </a:lnTo>
                  <a:lnTo>
                    <a:pt x="397" y="320"/>
                  </a:lnTo>
                  <a:lnTo>
                    <a:pt x="397" y="321"/>
                  </a:lnTo>
                  <a:lnTo>
                    <a:pt x="397" y="322"/>
                  </a:lnTo>
                  <a:lnTo>
                    <a:pt x="397" y="321"/>
                  </a:lnTo>
                  <a:lnTo>
                    <a:pt x="398" y="323"/>
                  </a:lnTo>
                  <a:lnTo>
                    <a:pt x="398" y="326"/>
                  </a:lnTo>
                  <a:lnTo>
                    <a:pt x="398" y="327"/>
                  </a:lnTo>
                  <a:lnTo>
                    <a:pt x="399" y="327"/>
                  </a:lnTo>
                  <a:lnTo>
                    <a:pt x="399" y="328"/>
                  </a:lnTo>
                  <a:lnTo>
                    <a:pt x="400" y="329"/>
                  </a:lnTo>
                  <a:lnTo>
                    <a:pt x="400" y="330"/>
                  </a:lnTo>
                  <a:lnTo>
                    <a:pt x="400" y="334"/>
                  </a:lnTo>
                  <a:lnTo>
                    <a:pt x="401" y="335"/>
                  </a:lnTo>
                  <a:lnTo>
                    <a:pt x="401" y="336"/>
                  </a:lnTo>
                  <a:lnTo>
                    <a:pt x="401" y="337"/>
                  </a:lnTo>
                  <a:lnTo>
                    <a:pt x="402" y="340"/>
                  </a:lnTo>
                  <a:lnTo>
                    <a:pt x="402" y="340"/>
                  </a:lnTo>
                  <a:lnTo>
                    <a:pt x="402" y="342"/>
                  </a:lnTo>
                  <a:lnTo>
                    <a:pt x="403" y="342"/>
                  </a:lnTo>
                  <a:lnTo>
                    <a:pt x="403" y="344"/>
                  </a:lnTo>
                  <a:lnTo>
                    <a:pt x="404" y="347"/>
                  </a:lnTo>
                  <a:lnTo>
                    <a:pt x="404" y="347"/>
                  </a:lnTo>
                  <a:lnTo>
                    <a:pt x="404" y="349"/>
                  </a:lnTo>
                  <a:lnTo>
                    <a:pt x="405" y="351"/>
                  </a:lnTo>
                  <a:lnTo>
                    <a:pt x="405" y="351"/>
                  </a:lnTo>
                  <a:lnTo>
                    <a:pt x="405" y="354"/>
                  </a:lnTo>
                  <a:lnTo>
                    <a:pt x="405" y="354"/>
                  </a:lnTo>
                  <a:lnTo>
                    <a:pt x="406" y="356"/>
                  </a:lnTo>
                  <a:lnTo>
                    <a:pt x="406" y="356"/>
                  </a:lnTo>
                  <a:lnTo>
                    <a:pt x="407" y="356"/>
                  </a:lnTo>
                  <a:lnTo>
                    <a:pt x="407" y="358"/>
                  </a:lnTo>
                  <a:lnTo>
                    <a:pt x="407" y="360"/>
                  </a:lnTo>
                  <a:lnTo>
                    <a:pt x="408" y="360"/>
                  </a:lnTo>
                  <a:lnTo>
                    <a:pt x="408" y="361"/>
                  </a:lnTo>
                  <a:lnTo>
                    <a:pt x="409" y="363"/>
                  </a:lnTo>
                  <a:lnTo>
                    <a:pt x="409" y="362"/>
                  </a:lnTo>
                  <a:lnTo>
                    <a:pt x="409" y="363"/>
                  </a:lnTo>
                  <a:lnTo>
                    <a:pt x="409" y="362"/>
                  </a:lnTo>
                  <a:lnTo>
                    <a:pt x="410" y="361"/>
                  </a:lnTo>
                  <a:lnTo>
                    <a:pt x="410" y="360"/>
                  </a:lnTo>
                  <a:lnTo>
                    <a:pt x="411" y="356"/>
                  </a:lnTo>
                  <a:lnTo>
                    <a:pt x="411" y="353"/>
                  </a:lnTo>
                  <a:lnTo>
                    <a:pt x="411" y="344"/>
                  </a:lnTo>
                  <a:lnTo>
                    <a:pt x="412" y="334"/>
                  </a:lnTo>
                  <a:lnTo>
                    <a:pt x="412" y="322"/>
                  </a:lnTo>
                  <a:lnTo>
                    <a:pt x="412" y="307"/>
                  </a:lnTo>
                  <a:lnTo>
                    <a:pt x="412" y="293"/>
                  </a:lnTo>
                  <a:lnTo>
                    <a:pt x="413" y="280"/>
                  </a:lnTo>
                  <a:lnTo>
                    <a:pt x="413" y="267"/>
                  </a:lnTo>
                  <a:lnTo>
                    <a:pt x="414" y="252"/>
                  </a:lnTo>
                  <a:lnTo>
                    <a:pt x="414" y="237"/>
                  </a:lnTo>
                  <a:lnTo>
                    <a:pt x="414" y="224"/>
                  </a:lnTo>
                  <a:lnTo>
                    <a:pt x="415" y="211"/>
                  </a:lnTo>
                  <a:lnTo>
                    <a:pt x="415" y="201"/>
                  </a:lnTo>
                  <a:lnTo>
                    <a:pt x="416" y="190"/>
                  </a:lnTo>
                  <a:lnTo>
                    <a:pt x="416" y="182"/>
                  </a:lnTo>
                  <a:lnTo>
                    <a:pt x="416" y="177"/>
                  </a:lnTo>
                  <a:lnTo>
                    <a:pt x="416" y="170"/>
                  </a:lnTo>
                  <a:lnTo>
                    <a:pt x="417" y="166"/>
                  </a:lnTo>
                  <a:lnTo>
                    <a:pt x="417" y="163"/>
                  </a:lnTo>
                  <a:lnTo>
                    <a:pt x="418" y="162"/>
                  </a:lnTo>
                  <a:lnTo>
                    <a:pt x="418" y="163"/>
                  </a:lnTo>
                  <a:lnTo>
                    <a:pt x="418" y="164"/>
                  </a:lnTo>
                  <a:lnTo>
                    <a:pt x="419" y="166"/>
                  </a:lnTo>
                  <a:lnTo>
                    <a:pt x="419" y="167"/>
                  </a:lnTo>
                  <a:lnTo>
                    <a:pt x="420" y="166"/>
                  </a:lnTo>
                  <a:lnTo>
                    <a:pt x="420" y="170"/>
                  </a:lnTo>
                  <a:lnTo>
                    <a:pt x="420" y="170"/>
                  </a:lnTo>
                  <a:lnTo>
                    <a:pt x="420" y="170"/>
                  </a:lnTo>
                  <a:lnTo>
                    <a:pt x="421" y="168"/>
                  </a:lnTo>
                  <a:lnTo>
                    <a:pt x="421" y="168"/>
                  </a:lnTo>
                  <a:lnTo>
                    <a:pt x="421" y="165"/>
                  </a:lnTo>
                  <a:lnTo>
                    <a:pt x="422" y="163"/>
                  </a:lnTo>
                  <a:lnTo>
                    <a:pt x="422" y="159"/>
                  </a:lnTo>
                  <a:lnTo>
                    <a:pt x="423" y="154"/>
                  </a:lnTo>
                  <a:lnTo>
                    <a:pt x="423" y="148"/>
                  </a:lnTo>
                  <a:lnTo>
                    <a:pt x="423" y="142"/>
                  </a:lnTo>
                  <a:lnTo>
                    <a:pt x="424" y="135"/>
                  </a:lnTo>
                  <a:lnTo>
                    <a:pt x="424" y="128"/>
                  </a:lnTo>
                  <a:lnTo>
                    <a:pt x="424" y="122"/>
                  </a:lnTo>
                  <a:lnTo>
                    <a:pt x="425" y="114"/>
                  </a:lnTo>
                  <a:lnTo>
                    <a:pt x="425" y="107"/>
                  </a:lnTo>
                  <a:lnTo>
                    <a:pt x="425" y="98"/>
                  </a:lnTo>
                  <a:lnTo>
                    <a:pt x="426" y="91"/>
                  </a:lnTo>
                  <a:lnTo>
                    <a:pt x="426" y="84"/>
                  </a:lnTo>
                  <a:lnTo>
                    <a:pt x="427" y="79"/>
                  </a:lnTo>
                  <a:lnTo>
                    <a:pt x="427" y="77"/>
                  </a:lnTo>
                  <a:lnTo>
                    <a:pt x="427" y="71"/>
                  </a:lnTo>
                  <a:lnTo>
                    <a:pt x="428" y="66"/>
                  </a:lnTo>
                  <a:lnTo>
                    <a:pt x="428" y="62"/>
                  </a:lnTo>
                  <a:lnTo>
                    <a:pt x="428" y="62"/>
                  </a:lnTo>
                  <a:lnTo>
                    <a:pt x="428" y="63"/>
                  </a:lnTo>
                  <a:lnTo>
                    <a:pt x="429" y="64"/>
                  </a:lnTo>
                  <a:lnTo>
                    <a:pt x="429" y="66"/>
                  </a:lnTo>
                  <a:lnTo>
                    <a:pt x="430" y="68"/>
                  </a:lnTo>
                  <a:lnTo>
                    <a:pt x="430" y="70"/>
                  </a:lnTo>
                  <a:lnTo>
                    <a:pt x="430" y="77"/>
                  </a:lnTo>
                  <a:lnTo>
                    <a:pt x="431" y="84"/>
                  </a:lnTo>
                  <a:lnTo>
                    <a:pt x="431" y="93"/>
                  </a:lnTo>
                  <a:lnTo>
                    <a:pt x="432" y="105"/>
                  </a:lnTo>
                  <a:lnTo>
                    <a:pt x="432" y="118"/>
                  </a:lnTo>
                  <a:lnTo>
                    <a:pt x="432" y="130"/>
                  </a:lnTo>
                  <a:lnTo>
                    <a:pt x="432" y="142"/>
                  </a:lnTo>
                  <a:lnTo>
                    <a:pt x="433" y="154"/>
                  </a:lnTo>
                  <a:lnTo>
                    <a:pt x="433" y="164"/>
                  </a:lnTo>
                  <a:lnTo>
                    <a:pt x="434" y="173"/>
                  </a:lnTo>
                  <a:lnTo>
                    <a:pt x="434" y="180"/>
                  </a:lnTo>
                  <a:lnTo>
                    <a:pt x="434" y="184"/>
                  </a:lnTo>
                  <a:lnTo>
                    <a:pt x="435" y="192"/>
                  </a:lnTo>
                  <a:lnTo>
                    <a:pt x="435" y="196"/>
                  </a:lnTo>
                  <a:lnTo>
                    <a:pt x="435" y="202"/>
                  </a:lnTo>
                  <a:lnTo>
                    <a:pt x="436" y="203"/>
                  </a:lnTo>
                  <a:lnTo>
                    <a:pt x="436" y="206"/>
                  </a:lnTo>
                  <a:lnTo>
                    <a:pt x="436" y="208"/>
                  </a:lnTo>
                  <a:lnTo>
                    <a:pt x="437" y="211"/>
                  </a:lnTo>
                  <a:lnTo>
                    <a:pt x="437" y="213"/>
                  </a:lnTo>
                  <a:lnTo>
                    <a:pt x="437" y="215"/>
                  </a:lnTo>
                  <a:lnTo>
                    <a:pt x="438" y="215"/>
                  </a:lnTo>
                  <a:lnTo>
                    <a:pt x="438" y="217"/>
                  </a:lnTo>
                  <a:lnTo>
                    <a:pt x="439" y="218"/>
                  </a:lnTo>
                  <a:lnTo>
                    <a:pt x="439" y="216"/>
                  </a:lnTo>
                  <a:lnTo>
                    <a:pt x="439" y="218"/>
                  </a:lnTo>
                  <a:lnTo>
                    <a:pt x="440" y="221"/>
                  </a:lnTo>
                  <a:lnTo>
                    <a:pt x="440" y="224"/>
                  </a:lnTo>
                  <a:lnTo>
                    <a:pt x="440" y="225"/>
                  </a:lnTo>
                  <a:lnTo>
                    <a:pt x="441" y="227"/>
                  </a:lnTo>
                  <a:lnTo>
                    <a:pt x="441" y="228"/>
                  </a:lnTo>
                  <a:lnTo>
                    <a:pt x="441" y="232"/>
                  </a:lnTo>
                  <a:lnTo>
                    <a:pt x="442" y="235"/>
                  </a:lnTo>
                  <a:lnTo>
                    <a:pt x="442" y="241"/>
                  </a:lnTo>
                  <a:lnTo>
                    <a:pt x="442" y="246"/>
                  </a:lnTo>
                  <a:lnTo>
                    <a:pt x="443" y="251"/>
                  </a:lnTo>
                  <a:lnTo>
                    <a:pt x="443" y="257"/>
                  </a:lnTo>
                  <a:lnTo>
                    <a:pt x="444" y="261"/>
                  </a:lnTo>
                  <a:lnTo>
                    <a:pt x="444" y="266"/>
                  </a:lnTo>
                  <a:lnTo>
                    <a:pt x="444" y="270"/>
                  </a:lnTo>
                  <a:lnTo>
                    <a:pt x="444" y="275"/>
                  </a:lnTo>
                  <a:lnTo>
                    <a:pt x="445" y="281"/>
                  </a:lnTo>
                  <a:lnTo>
                    <a:pt x="445" y="284"/>
                  </a:lnTo>
                  <a:lnTo>
                    <a:pt x="446" y="289"/>
                  </a:lnTo>
                  <a:lnTo>
                    <a:pt x="446" y="293"/>
                  </a:lnTo>
                  <a:lnTo>
                    <a:pt x="446" y="295"/>
                  </a:lnTo>
                  <a:lnTo>
                    <a:pt x="447" y="299"/>
                  </a:lnTo>
                  <a:lnTo>
                    <a:pt x="447" y="300"/>
                  </a:lnTo>
                  <a:lnTo>
                    <a:pt x="448" y="302"/>
                  </a:lnTo>
                  <a:lnTo>
                    <a:pt x="448" y="305"/>
                  </a:lnTo>
                  <a:lnTo>
                    <a:pt x="448" y="304"/>
                  </a:lnTo>
                  <a:lnTo>
                    <a:pt x="448" y="306"/>
                  </a:lnTo>
                  <a:lnTo>
                    <a:pt x="449" y="308"/>
                  </a:lnTo>
                  <a:lnTo>
                    <a:pt x="449" y="307"/>
                  </a:lnTo>
                  <a:lnTo>
                    <a:pt x="449" y="307"/>
                  </a:lnTo>
                  <a:lnTo>
                    <a:pt x="450" y="307"/>
                  </a:lnTo>
                  <a:lnTo>
                    <a:pt x="450" y="309"/>
                  </a:lnTo>
                  <a:lnTo>
                    <a:pt x="451" y="309"/>
                  </a:lnTo>
                  <a:lnTo>
                    <a:pt x="451" y="308"/>
                  </a:lnTo>
                  <a:lnTo>
                    <a:pt x="451" y="309"/>
                  </a:lnTo>
                  <a:lnTo>
                    <a:pt x="452" y="310"/>
                  </a:lnTo>
                  <a:lnTo>
                    <a:pt x="452" y="309"/>
                  </a:lnTo>
                  <a:lnTo>
                    <a:pt x="452" y="308"/>
                  </a:lnTo>
                  <a:lnTo>
                    <a:pt x="453" y="308"/>
                  </a:lnTo>
                  <a:lnTo>
                    <a:pt x="453" y="310"/>
                  </a:lnTo>
                  <a:lnTo>
                    <a:pt x="453" y="309"/>
                  </a:lnTo>
                  <a:lnTo>
                    <a:pt x="454" y="311"/>
                  </a:lnTo>
                  <a:lnTo>
                    <a:pt x="454" y="309"/>
                  </a:lnTo>
                  <a:lnTo>
                    <a:pt x="455" y="309"/>
                  </a:lnTo>
                  <a:lnTo>
                    <a:pt x="455" y="309"/>
                  </a:lnTo>
                  <a:lnTo>
                    <a:pt x="455" y="311"/>
                  </a:lnTo>
                  <a:lnTo>
                    <a:pt x="456" y="313"/>
                  </a:lnTo>
                  <a:lnTo>
                    <a:pt x="456" y="314"/>
                  </a:lnTo>
                  <a:lnTo>
                    <a:pt x="456" y="315"/>
                  </a:lnTo>
                  <a:lnTo>
                    <a:pt x="456" y="318"/>
                  </a:lnTo>
                  <a:lnTo>
                    <a:pt x="457" y="317"/>
                  </a:lnTo>
                  <a:lnTo>
                    <a:pt x="457" y="321"/>
                  </a:lnTo>
                  <a:lnTo>
                    <a:pt x="458" y="321"/>
                  </a:lnTo>
                  <a:lnTo>
                    <a:pt x="458" y="322"/>
                  </a:lnTo>
                  <a:lnTo>
                    <a:pt x="458" y="325"/>
                  </a:lnTo>
                  <a:lnTo>
                    <a:pt x="459" y="325"/>
                  </a:lnTo>
                  <a:lnTo>
                    <a:pt x="459" y="325"/>
                  </a:lnTo>
                  <a:lnTo>
                    <a:pt x="460" y="328"/>
                  </a:lnTo>
                  <a:lnTo>
                    <a:pt x="460" y="330"/>
                  </a:lnTo>
                  <a:lnTo>
                    <a:pt x="460" y="332"/>
                  </a:lnTo>
                  <a:lnTo>
                    <a:pt x="460" y="335"/>
                  </a:lnTo>
                  <a:lnTo>
                    <a:pt x="461" y="333"/>
                  </a:lnTo>
                  <a:lnTo>
                    <a:pt x="461" y="335"/>
                  </a:lnTo>
                  <a:lnTo>
                    <a:pt x="462" y="337"/>
                  </a:lnTo>
                  <a:lnTo>
                    <a:pt x="462" y="337"/>
                  </a:lnTo>
                  <a:lnTo>
                    <a:pt x="462" y="337"/>
                  </a:lnTo>
                  <a:lnTo>
                    <a:pt x="463" y="340"/>
                  </a:lnTo>
                  <a:lnTo>
                    <a:pt x="463" y="341"/>
                  </a:lnTo>
                  <a:lnTo>
                    <a:pt x="463" y="343"/>
                  </a:lnTo>
                  <a:lnTo>
                    <a:pt x="463" y="345"/>
                  </a:lnTo>
                  <a:lnTo>
                    <a:pt x="464" y="346"/>
                  </a:lnTo>
                  <a:lnTo>
                    <a:pt x="464" y="349"/>
                  </a:lnTo>
                  <a:lnTo>
                    <a:pt x="465" y="351"/>
                  </a:lnTo>
                  <a:lnTo>
                    <a:pt x="465" y="351"/>
                  </a:lnTo>
                  <a:lnTo>
                    <a:pt x="465" y="352"/>
                  </a:lnTo>
                  <a:lnTo>
                    <a:pt x="466" y="353"/>
                  </a:lnTo>
                  <a:lnTo>
                    <a:pt x="466" y="353"/>
                  </a:lnTo>
                  <a:lnTo>
                    <a:pt x="467" y="354"/>
                  </a:lnTo>
                  <a:lnTo>
                    <a:pt x="467" y="354"/>
                  </a:lnTo>
                  <a:lnTo>
                    <a:pt x="467" y="354"/>
                  </a:lnTo>
                  <a:lnTo>
                    <a:pt x="467" y="358"/>
                  </a:lnTo>
                  <a:lnTo>
                    <a:pt x="468" y="357"/>
                  </a:lnTo>
                  <a:lnTo>
                    <a:pt x="468" y="359"/>
                  </a:lnTo>
                  <a:lnTo>
                    <a:pt x="469" y="358"/>
                  </a:lnTo>
                  <a:lnTo>
                    <a:pt x="469" y="356"/>
                  </a:lnTo>
                  <a:lnTo>
                    <a:pt x="469" y="353"/>
                  </a:lnTo>
                  <a:lnTo>
                    <a:pt x="470" y="349"/>
                  </a:lnTo>
                  <a:lnTo>
                    <a:pt x="470" y="340"/>
                  </a:lnTo>
                  <a:lnTo>
                    <a:pt x="471" y="331"/>
                  </a:lnTo>
                  <a:lnTo>
                    <a:pt x="471" y="322"/>
                  </a:lnTo>
                  <a:lnTo>
                    <a:pt x="471" y="307"/>
                  </a:lnTo>
                  <a:lnTo>
                    <a:pt x="472" y="293"/>
                  </a:lnTo>
                  <a:lnTo>
                    <a:pt x="472" y="276"/>
                  </a:lnTo>
                  <a:lnTo>
                    <a:pt x="472" y="262"/>
                  </a:lnTo>
                  <a:lnTo>
                    <a:pt x="472" y="246"/>
                  </a:lnTo>
                  <a:lnTo>
                    <a:pt x="473" y="231"/>
                  </a:lnTo>
                  <a:lnTo>
                    <a:pt x="473" y="217"/>
                  </a:lnTo>
                  <a:lnTo>
                    <a:pt x="474" y="202"/>
                  </a:lnTo>
                  <a:lnTo>
                    <a:pt x="474" y="191"/>
                  </a:lnTo>
                  <a:lnTo>
                    <a:pt x="474" y="178"/>
                  </a:lnTo>
                  <a:lnTo>
                    <a:pt x="475" y="169"/>
                  </a:lnTo>
                  <a:lnTo>
                    <a:pt x="475" y="163"/>
                  </a:lnTo>
                  <a:lnTo>
                    <a:pt x="476" y="156"/>
                  </a:lnTo>
                  <a:lnTo>
                    <a:pt x="476" y="151"/>
                  </a:lnTo>
                  <a:lnTo>
                    <a:pt x="476" y="147"/>
                  </a:lnTo>
                  <a:lnTo>
                    <a:pt x="476" y="145"/>
                  </a:lnTo>
                  <a:lnTo>
                    <a:pt x="477" y="145"/>
                  </a:lnTo>
                  <a:lnTo>
                    <a:pt x="477" y="145"/>
                  </a:lnTo>
                  <a:lnTo>
                    <a:pt x="478" y="145"/>
                  </a:lnTo>
                  <a:lnTo>
                    <a:pt x="478" y="148"/>
                  </a:lnTo>
                  <a:lnTo>
                    <a:pt x="478" y="151"/>
                  </a:lnTo>
                  <a:lnTo>
                    <a:pt x="479" y="150"/>
                  </a:lnTo>
                  <a:lnTo>
                    <a:pt x="479" y="156"/>
                  </a:lnTo>
                  <a:lnTo>
                    <a:pt x="479" y="154"/>
                  </a:lnTo>
                  <a:lnTo>
                    <a:pt x="479" y="154"/>
                  </a:lnTo>
                  <a:lnTo>
                    <a:pt x="480" y="152"/>
                  </a:lnTo>
                  <a:lnTo>
                    <a:pt x="480" y="152"/>
                  </a:lnTo>
                  <a:lnTo>
                    <a:pt x="481" y="148"/>
                  </a:lnTo>
                  <a:lnTo>
                    <a:pt x="481" y="145"/>
                  </a:lnTo>
                  <a:lnTo>
                    <a:pt x="481" y="140"/>
                  </a:lnTo>
                  <a:lnTo>
                    <a:pt x="482" y="135"/>
                  </a:lnTo>
                  <a:lnTo>
                    <a:pt x="482" y="128"/>
                  </a:lnTo>
                  <a:lnTo>
                    <a:pt x="483" y="124"/>
                  </a:lnTo>
                  <a:lnTo>
                    <a:pt x="483" y="113"/>
                  </a:lnTo>
                  <a:lnTo>
                    <a:pt x="483" y="104"/>
                  </a:lnTo>
                  <a:lnTo>
                    <a:pt x="483" y="97"/>
                  </a:lnTo>
                  <a:lnTo>
                    <a:pt x="484" y="91"/>
                  </a:lnTo>
                  <a:lnTo>
                    <a:pt x="484" y="82"/>
                  </a:lnTo>
                  <a:lnTo>
                    <a:pt x="485" y="74"/>
                  </a:lnTo>
                  <a:lnTo>
                    <a:pt x="485" y="67"/>
                  </a:lnTo>
                  <a:lnTo>
                    <a:pt x="485" y="59"/>
                  </a:lnTo>
                  <a:lnTo>
                    <a:pt x="486" y="54"/>
                  </a:lnTo>
                  <a:lnTo>
                    <a:pt x="486" y="47"/>
                  </a:lnTo>
                  <a:lnTo>
                    <a:pt x="486" y="43"/>
                  </a:lnTo>
                  <a:lnTo>
                    <a:pt x="487" y="42"/>
                  </a:lnTo>
                  <a:lnTo>
                    <a:pt x="487" y="39"/>
                  </a:lnTo>
                  <a:lnTo>
                    <a:pt x="487" y="38"/>
                  </a:lnTo>
                  <a:lnTo>
                    <a:pt x="488" y="35"/>
                  </a:lnTo>
                  <a:lnTo>
                    <a:pt x="488" y="38"/>
                  </a:lnTo>
                  <a:lnTo>
                    <a:pt x="488" y="41"/>
                  </a:lnTo>
                  <a:lnTo>
                    <a:pt x="489" y="44"/>
                  </a:lnTo>
                  <a:lnTo>
                    <a:pt x="489" y="48"/>
                  </a:lnTo>
                  <a:lnTo>
                    <a:pt x="490" y="54"/>
                  </a:lnTo>
                  <a:lnTo>
                    <a:pt x="490" y="64"/>
                  </a:lnTo>
                  <a:lnTo>
                    <a:pt x="490" y="75"/>
                  </a:lnTo>
                  <a:lnTo>
                    <a:pt x="491" y="85"/>
                  </a:lnTo>
                  <a:lnTo>
                    <a:pt x="491" y="98"/>
                  </a:lnTo>
                  <a:lnTo>
                    <a:pt x="491" y="110"/>
                  </a:lnTo>
                  <a:lnTo>
                    <a:pt x="492" y="125"/>
                  </a:lnTo>
                  <a:lnTo>
                    <a:pt x="492" y="137"/>
                  </a:lnTo>
                  <a:lnTo>
                    <a:pt x="492" y="150"/>
                  </a:lnTo>
                  <a:lnTo>
                    <a:pt x="493" y="160"/>
                  </a:lnTo>
                  <a:lnTo>
                    <a:pt x="493" y="168"/>
                  </a:lnTo>
                  <a:lnTo>
                    <a:pt x="493" y="177"/>
                  </a:lnTo>
                  <a:lnTo>
                    <a:pt x="494" y="182"/>
                  </a:lnTo>
                  <a:lnTo>
                    <a:pt x="494" y="188"/>
                  </a:lnTo>
                  <a:lnTo>
                    <a:pt x="495" y="193"/>
                  </a:lnTo>
                  <a:lnTo>
                    <a:pt x="495" y="198"/>
                  </a:lnTo>
                  <a:lnTo>
                    <a:pt x="495" y="200"/>
                  </a:lnTo>
                  <a:lnTo>
                    <a:pt x="495" y="201"/>
                  </a:lnTo>
                  <a:lnTo>
                    <a:pt x="496" y="205"/>
                  </a:lnTo>
                  <a:lnTo>
                    <a:pt x="496" y="206"/>
                  </a:lnTo>
                  <a:lnTo>
                    <a:pt x="497" y="208"/>
                  </a:lnTo>
                  <a:lnTo>
                    <a:pt x="497" y="208"/>
                  </a:lnTo>
                  <a:lnTo>
                    <a:pt x="497" y="208"/>
                  </a:lnTo>
                  <a:lnTo>
                    <a:pt x="498" y="209"/>
                  </a:lnTo>
                  <a:lnTo>
                    <a:pt x="498" y="209"/>
                  </a:lnTo>
                  <a:lnTo>
                    <a:pt x="499" y="210"/>
                  </a:lnTo>
                  <a:lnTo>
                    <a:pt x="499" y="210"/>
                  </a:lnTo>
                  <a:lnTo>
                    <a:pt x="499" y="212"/>
                  </a:lnTo>
                  <a:lnTo>
                    <a:pt x="499" y="211"/>
                  </a:lnTo>
                  <a:lnTo>
                    <a:pt x="500" y="214"/>
                  </a:lnTo>
                  <a:lnTo>
                    <a:pt x="500" y="217"/>
                  </a:lnTo>
                  <a:lnTo>
                    <a:pt x="500" y="220"/>
                  </a:lnTo>
                  <a:lnTo>
                    <a:pt x="501" y="222"/>
                  </a:lnTo>
                  <a:lnTo>
                    <a:pt x="501" y="226"/>
                  </a:lnTo>
                  <a:lnTo>
                    <a:pt x="502" y="228"/>
                  </a:lnTo>
                  <a:lnTo>
                    <a:pt x="502" y="237"/>
                  </a:lnTo>
                  <a:lnTo>
                    <a:pt x="502" y="241"/>
                  </a:lnTo>
                  <a:lnTo>
                    <a:pt x="503" y="247"/>
                  </a:lnTo>
                  <a:lnTo>
                    <a:pt x="503" y="252"/>
                  </a:lnTo>
                  <a:lnTo>
                    <a:pt x="503" y="256"/>
                  </a:lnTo>
                  <a:lnTo>
                    <a:pt x="504" y="262"/>
                  </a:lnTo>
                  <a:lnTo>
                    <a:pt x="504" y="267"/>
                  </a:lnTo>
                  <a:lnTo>
                    <a:pt x="504" y="271"/>
                  </a:lnTo>
                  <a:lnTo>
                    <a:pt x="505" y="276"/>
                  </a:lnTo>
                  <a:lnTo>
                    <a:pt x="505" y="280"/>
                  </a:lnTo>
                  <a:lnTo>
                    <a:pt x="506" y="284"/>
                  </a:lnTo>
                  <a:lnTo>
                    <a:pt x="506" y="286"/>
                  </a:lnTo>
                  <a:lnTo>
                    <a:pt x="506" y="291"/>
                  </a:lnTo>
                  <a:lnTo>
                    <a:pt x="507" y="292"/>
                  </a:lnTo>
                  <a:lnTo>
                    <a:pt x="507" y="295"/>
                  </a:lnTo>
                  <a:lnTo>
                    <a:pt x="507" y="295"/>
                  </a:lnTo>
                  <a:lnTo>
                    <a:pt x="507" y="297"/>
                  </a:lnTo>
                  <a:lnTo>
                    <a:pt x="508" y="297"/>
                  </a:lnTo>
                  <a:lnTo>
                    <a:pt x="508" y="301"/>
                  </a:lnTo>
                  <a:lnTo>
                    <a:pt x="509" y="299"/>
                  </a:lnTo>
                  <a:lnTo>
                    <a:pt x="509" y="299"/>
                  </a:lnTo>
                  <a:lnTo>
                    <a:pt x="509" y="300"/>
                  </a:lnTo>
                  <a:lnTo>
                    <a:pt x="510" y="300"/>
                  </a:lnTo>
                  <a:lnTo>
                    <a:pt x="510" y="300"/>
                  </a:lnTo>
                  <a:lnTo>
                    <a:pt x="511" y="300"/>
                  </a:lnTo>
                  <a:lnTo>
                    <a:pt x="511" y="298"/>
                  </a:lnTo>
                  <a:lnTo>
                    <a:pt x="511" y="298"/>
                  </a:lnTo>
                  <a:lnTo>
                    <a:pt x="511" y="300"/>
                  </a:lnTo>
                  <a:lnTo>
                    <a:pt x="512" y="299"/>
                  </a:lnTo>
                  <a:lnTo>
                    <a:pt x="512" y="300"/>
                  </a:lnTo>
                  <a:lnTo>
                    <a:pt x="513" y="300"/>
                  </a:lnTo>
                  <a:lnTo>
                    <a:pt x="513" y="300"/>
                  </a:lnTo>
                  <a:lnTo>
                    <a:pt x="513" y="302"/>
                  </a:lnTo>
                  <a:lnTo>
                    <a:pt x="514" y="302"/>
                  </a:lnTo>
                  <a:lnTo>
                    <a:pt x="514" y="302"/>
                  </a:lnTo>
                  <a:lnTo>
                    <a:pt x="514" y="303"/>
                  </a:lnTo>
                  <a:lnTo>
                    <a:pt x="515" y="302"/>
                  </a:lnTo>
                  <a:lnTo>
                    <a:pt x="515" y="305"/>
                  </a:lnTo>
                  <a:lnTo>
                    <a:pt x="515" y="308"/>
                  </a:lnTo>
                  <a:lnTo>
                    <a:pt x="516" y="310"/>
                  </a:lnTo>
                  <a:lnTo>
                    <a:pt x="516" y="311"/>
                  </a:lnTo>
                  <a:lnTo>
                    <a:pt x="516" y="312"/>
                  </a:lnTo>
                  <a:lnTo>
                    <a:pt x="517" y="315"/>
                  </a:lnTo>
                  <a:lnTo>
                    <a:pt x="517" y="317"/>
                  </a:lnTo>
                  <a:lnTo>
                    <a:pt x="518" y="320"/>
                  </a:lnTo>
                  <a:lnTo>
                    <a:pt x="518" y="322"/>
                  </a:lnTo>
                  <a:lnTo>
                    <a:pt x="518" y="323"/>
                  </a:lnTo>
                  <a:lnTo>
                    <a:pt x="519" y="324"/>
                  </a:lnTo>
                  <a:lnTo>
                    <a:pt x="519" y="325"/>
                  </a:lnTo>
                  <a:lnTo>
                    <a:pt x="519" y="328"/>
                  </a:lnTo>
                  <a:lnTo>
                    <a:pt x="520" y="330"/>
                  </a:lnTo>
                  <a:lnTo>
                    <a:pt x="520" y="331"/>
                  </a:lnTo>
                  <a:lnTo>
                    <a:pt x="520" y="332"/>
                  </a:lnTo>
                  <a:lnTo>
                    <a:pt x="521" y="333"/>
                  </a:lnTo>
                  <a:lnTo>
                    <a:pt x="521" y="335"/>
                  </a:lnTo>
                  <a:lnTo>
                    <a:pt x="522" y="335"/>
                  </a:lnTo>
                  <a:lnTo>
                    <a:pt x="522" y="337"/>
                  </a:lnTo>
                  <a:lnTo>
                    <a:pt x="522" y="339"/>
                  </a:lnTo>
                  <a:lnTo>
                    <a:pt x="523" y="339"/>
                  </a:lnTo>
                  <a:lnTo>
                    <a:pt x="523" y="342"/>
                  </a:lnTo>
                  <a:lnTo>
                    <a:pt x="523" y="343"/>
                  </a:lnTo>
                  <a:lnTo>
                    <a:pt x="523" y="346"/>
                  </a:lnTo>
                  <a:lnTo>
                    <a:pt x="524" y="347"/>
                  </a:lnTo>
                  <a:lnTo>
                    <a:pt x="524" y="349"/>
                  </a:lnTo>
                  <a:lnTo>
                    <a:pt x="525" y="350"/>
                  </a:lnTo>
                  <a:lnTo>
                    <a:pt x="525" y="353"/>
                  </a:lnTo>
                  <a:lnTo>
                    <a:pt x="525" y="352"/>
                  </a:lnTo>
                  <a:lnTo>
                    <a:pt x="526" y="353"/>
                  </a:lnTo>
                  <a:lnTo>
                    <a:pt x="526" y="354"/>
                  </a:lnTo>
                  <a:lnTo>
                    <a:pt x="527" y="354"/>
                  </a:lnTo>
                  <a:lnTo>
                    <a:pt x="527" y="356"/>
                  </a:lnTo>
                  <a:lnTo>
                    <a:pt x="527" y="357"/>
                  </a:lnTo>
                  <a:lnTo>
                    <a:pt x="527" y="358"/>
                  </a:lnTo>
                  <a:lnTo>
                    <a:pt x="528" y="358"/>
                  </a:lnTo>
                  <a:lnTo>
                    <a:pt x="528" y="360"/>
                  </a:lnTo>
                  <a:lnTo>
                    <a:pt x="529" y="360"/>
                  </a:lnTo>
                  <a:lnTo>
                    <a:pt x="529" y="358"/>
                  </a:lnTo>
                  <a:lnTo>
                    <a:pt x="529" y="353"/>
                  </a:lnTo>
                  <a:lnTo>
                    <a:pt x="530" y="349"/>
                  </a:lnTo>
                  <a:lnTo>
                    <a:pt x="530" y="339"/>
                  </a:lnTo>
                  <a:lnTo>
                    <a:pt x="530" y="329"/>
                  </a:lnTo>
                  <a:lnTo>
                    <a:pt x="530" y="318"/>
                  </a:lnTo>
                  <a:lnTo>
                    <a:pt x="531" y="304"/>
                  </a:lnTo>
                  <a:lnTo>
                    <a:pt x="531" y="291"/>
                  </a:lnTo>
                  <a:lnTo>
                    <a:pt x="532" y="277"/>
                  </a:lnTo>
                  <a:lnTo>
                    <a:pt x="532" y="260"/>
                  </a:lnTo>
                  <a:lnTo>
                    <a:pt x="532" y="246"/>
                  </a:lnTo>
                  <a:lnTo>
                    <a:pt x="533" y="230"/>
                  </a:lnTo>
                  <a:lnTo>
                    <a:pt x="533" y="216"/>
                  </a:lnTo>
                  <a:lnTo>
                    <a:pt x="534" y="202"/>
                  </a:lnTo>
                  <a:lnTo>
                    <a:pt x="534" y="191"/>
                  </a:lnTo>
                  <a:lnTo>
                    <a:pt x="534" y="179"/>
                  </a:lnTo>
                  <a:lnTo>
                    <a:pt x="534" y="170"/>
                  </a:lnTo>
                  <a:lnTo>
                    <a:pt x="535" y="165"/>
                  </a:lnTo>
                  <a:lnTo>
                    <a:pt x="535" y="162"/>
                  </a:lnTo>
                  <a:lnTo>
                    <a:pt x="536" y="156"/>
                  </a:lnTo>
                  <a:lnTo>
                    <a:pt x="536" y="154"/>
                  </a:lnTo>
                  <a:lnTo>
                    <a:pt x="536" y="154"/>
                  </a:lnTo>
                  <a:lnTo>
                    <a:pt x="537" y="152"/>
                  </a:lnTo>
                  <a:lnTo>
                    <a:pt x="537" y="155"/>
                  </a:lnTo>
                  <a:lnTo>
                    <a:pt x="537" y="156"/>
                  </a:lnTo>
                  <a:lnTo>
                    <a:pt x="538" y="156"/>
                  </a:lnTo>
                  <a:lnTo>
                    <a:pt x="538" y="158"/>
                  </a:lnTo>
                  <a:lnTo>
                    <a:pt x="538" y="161"/>
                  </a:lnTo>
                  <a:lnTo>
                    <a:pt x="539" y="161"/>
                  </a:lnTo>
                  <a:lnTo>
                    <a:pt x="539" y="161"/>
                  </a:lnTo>
                  <a:lnTo>
                    <a:pt x="539" y="161"/>
                  </a:lnTo>
                  <a:lnTo>
                    <a:pt x="540" y="159"/>
                  </a:lnTo>
                  <a:lnTo>
                    <a:pt x="540" y="159"/>
                  </a:lnTo>
                  <a:lnTo>
                    <a:pt x="541" y="156"/>
                  </a:lnTo>
                  <a:lnTo>
                    <a:pt x="541" y="152"/>
                  </a:lnTo>
                  <a:lnTo>
                    <a:pt x="541" y="147"/>
                  </a:lnTo>
                  <a:lnTo>
                    <a:pt x="542" y="144"/>
                  </a:lnTo>
                  <a:lnTo>
                    <a:pt x="542" y="137"/>
                  </a:lnTo>
                  <a:lnTo>
                    <a:pt x="542" y="131"/>
                  </a:lnTo>
                  <a:lnTo>
                    <a:pt x="543" y="121"/>
                  </a:lnTo>
                  <a:lnTo>
                    <a:pt x="543" y="115"/>
                  </a:lnTo>
                  <a:lnTo>
                    <a:pt x="543" y="106"/>
                  </a:lnTo>
                  <a:lnTo>
                    <a:pt x="544" y="100"/>
                  </a:lnTo>
                  <a:lnTo>
                    <a:pt x="544" y="93"/>
                  </a:lnTo>
                  <a:lnTo>
                    <a:pt x="544" y="87"/>
                  </a:lnTo>
                  <a:lnTo>
                    <a:pt x="545" y="79"/>
                  </a:lnTo>
                  <a:lnTo>
                    <a:pt x="545" y="73"/>
                  </a:lnTo>
                  <a:lnTo>
                    <a:pt x="546" y="67"/>
                  </a:lnTo>
                  <a:lnTo>
                    <a:pt x="546" y="64"/>
                  </a:lnTo>
                  <a:lnTo>
                    <a:pt x="546" y="59"/>
                  </a:lnTo>
                  <a:lnTo>
                    <a:pt x="546" y="57"/>
                  </a:lnTo>
                  <a:lnTo>
                    <a:pt x="547" y="55"/>
                  </a:lnTo>
                  <a:lnTo>
                    <a:pt x="547" y="54"/>
                  </a:lnTo>
                  <a:lnTo>
                    <a:pt x="548" y="55"/>
                  </a:lnTo>
                  <a:lnTo>
                    <a:pt x="548" y="57"/>
                  </a:lnTo>
                  <a:lnTo>
                    <a:pt x="548" y="61"/>
                  </a:lnTo>
                  <a:lnTo>
                    <a:pt x="549" y="67"/>
                  </a:lnTo>
                  <a:lnTo>
                    <a:pt x="549" y="73"/>
                  </a:lnTo>
                  <a:lnTo>
                    <a:pt x="550" y="82"/>
                  </a:lnTo>
                  <a:lnTo>
                    <a:pt x="550" y="91"/>
                  </a:lnTo>
                  <a:lnTo>
                    <a:pt x="550" y="104"/>
                  </a:lnTo>
                  <a:lnTo>
                    <a:pt x="550" y="119"/>
                  </a:lnTo>
                  <a:lnTo>
                    <a:pt x="551" y="131"/>
                  </a:lnTo>
                  <a:lnTo>
                    <a:pt x="551" y="142"/>
                  </a:lnTo>
                  <a:lnTo>
                    <a:pt x="551" y="154"/>
                  </a:lnTo>
                  <a:lnTo>
                    <a:pt x="552" y="163"/>
                  </a:lnTo>
                  <a:lnTo>
                    <a:pt x="552" y="172"/>
                  </a:lnTo>
                  <a:lnTo>
                    <a:pt x="553" y="180"/>
                  </a:lnTo>
                  <a:lnTo>
                    <a:pt x="553" y="187"/>
                  </a:lnTo>
                  <a:lnTo>
                    <a:pt x="553" y="192"/>
                  </a:lnTo>
                  <a:lnTo>
                    <a:pt x="554" y="197"/>
                  </a:lnTo>
                  <a:lnTo>
                    <a:pt x="554" y="201"/>
                  </a:lnTo>
                  <a:lnTo>
                    <a:pt x="554" y="205"/>
                  </a:lnTo>
                  <a:lnTo>
                    <a:pt x="555" y="208"/>
                  </a:lnTo>
                  <a:lnTo>
                    <a:pt x="555" y="211"/>
                  </a:lnTo>
                  <a:lnTo>
                    <a:pt x="555" y="213"/>
                  </a:lnTo>
                  <a:lnTo>
                    <a:pt x="556" y="216"/>
                  </a:lnTo>
                  <a:lnTo>
                    <a:pt x="556" y="216"/>
                  </a:lnTo>
                  <a:lnTo>
                    <a:pt x="557" y="216"/>
                  </a:lnTo>
                  <a:lnTo>
                    <a:pt x="557" y="217"/>
                  </a:lnTo>
                  <a:lnTo>
                    <a:pt x="557" y="221"/>
                  </a:lnTo>
                  <a:lnTo>
                    <a:pt x="558" y="223"/>
                  </a:lnTo>
                  <a:lnTo>
                    <a:pt x="558" y="224"/>
                  </a:lnTo>
                  <a:lnTo>
                    <a:pt x="558" y="226"/>
                  </a:lnTo>
                  <a:lnTo>
                    <a:pt x="558" y="228"/>
                  </a:lnTo>
                  <a:lnTo>
                    <a:pt x="559" y="230"/>
                  </a:lnTo>
                  <a:lnTo>
                    <a:pt x="559" y="233"/>
                  </a:lnTo>
                  <a:lnTo>
                    <a:pt x="560" y="236"/>
                  </a:lnTo>
                  <a:lnTo>
                    <a:pt x="560" y="239"/>
                  </a:lnTo>
                  <a:lnTo>
                    <a:pt x="560" y="243"/>
                  </a:lnTo>
                  <a:lnTo>
                    <a:pt x="561" y="249"/>
                  </a:lnTo>
                  <a:lnTo>
                    <a:pt x="561" y="252"/>
                  </a:lnTo>
                  <a:lnTo>
                    <a:pt x="562" y="256"/>
                  </a:lnTo>
                  <a:lnTo>
                    <a:pt x="562" y="264"/>
                  </a:lnTo>
                  <a:lnTo>
                    <a:pt x="562" y="269"/>
                  </a:lnTo>
                  <a:lnTo>
                    <a:pt x="562" y="273"/>
                  </a:lnTo>
                  <a:lnTo>
                    <a:pt x="563" y="277"/>
                  </a:lnTo>
                  <a:lnTo>
                    <a:pt x="563" y="282"/>
                  </a:lnTo>
                  <a:lnTo>
                    <a:pt x="564" y="287"/>
                  </a:lnTo>
                  <a:lnTo>
                    <a:pt x="564" y="291"/>
                  </a:lnTo>
                  <a:lnTo>
                    <a:pt x="564" y="295"/>
                  </a:lnTo>
                  <a:lnTo>
                    <a:pt x="565" y="298"/>
                  </a:lnTo>
                  <a:lnTo>
                    <a:pt x="565" y="301"/>
                  </a:lnTo>
                  <a:lnTo>
                    <a:pt x="566" y="302"/>
                  </a:lnTo>
                  <a:lnTo>
                    <a:pt x="566" y="304"/>
                  </a:lnTo>
                  <a:lnTo>
                    <a:pt x="566" y="307"/>
                  </a:lnTo>
                  <a:lnTo>
                    <a:pt x="566" y="306"/>
                  </a:lnTo>
                  <a:lnTo>
                    <a:pt x="567" y="309"/>
                  </a:lnTo>
                  <a:lnTo>
                    <a:pt x="567" y="308"/>
                  </a:lnTo>
                  <a:lnTo>
                    <a:pt x="567" y="310"/>
                  </a:lnTo>
                  <a:lnTo>
                    <a:pt x="568" y="309"/>
                  </a:lnTo>
                  <a:lnTo>
                    <a:pt x="568" y="310"/>
                  </a:lnTo>
                  <a:lnTo>
                    <a:pt x="569" y="310"/>
                  </a:lnTo>
                  <a:lnTo>
                    <a:pt x="569" y="310"/>
                  </a:lnTo>
                  <a:lnTo>
                    <a:pt x="569" y="309"/>
                  </a:lnTo>
                  <a:lnTo>
                    <a:pt x="570" y="310"/>
                  </a:lnTo>
                  <a:lnTo>
                    <a:pt x="570" y="311"/>
                  </a:lnTo>
                  <a:lnTo>
                    <a:pt x="570" y="309"/>
                  </a:lnTo>
                  <a:lnTo>
                    <a:pt x="571" y="310"/>
                  </a:lnTo>
                  <a:lnTo>
                    <a:pt x="571" y="312"/>
                  </a:lnTo>
                  <a:lnTo>
                    <a:pt x="571" y="311"/>
                  </a:lnTo>
                  <a:lnTo>
                    <a:pt x="572" y="311"/>
                  </a:lnTo>
                  <a:lnTo>
                    <a:pt x="572" y="310"/>
                  </a:lnTo>
                  <a:lnTo>
                    <a:pt x="573" y="312"/>
                  </a:lnTo>
                  <a:lnTo>
                    <a:pt x="573" y="314"/>
                  </a:lnTo>
                  <a:lnTo>
                    <a:pt x="573" y="313"/>
                  </a:lnTo>
                  <a:lnTo>
                    <a:pt x="574" y="313"/>
                  </a:lnTo>
                  <a:lnTo>
                    <a:pt x="574" y="316"/>
                  </a:lnTo>
                  <a:lnTo>
                    <a:pt x="574" y="316"/>
                  </a:lnTo>
                  <a:lnTo>
                    <a:pt x="574" y="319"/>
                  </a:lnTo>
                  <a:lnTo>
                    <a:pt x="575" y="319"/>
                  </a:lnTo>
                  <a:lnTo>
                    <a:pt x="575" y="321"/>
                  </a:lnTo>
                  <a:lnTo>
                    <a:pt x="576" y="323"/>
                  </a:lnTo>
                  <a:lnTo>
                    <a:pt x="576" y="323"/>
                  </a:lnTo>
                  <a:lnTo>
                    <a:pt x="576" y="324"/>
                  </a:lnTo>
                  <a:lnTo>
                    <a:pt x="577" y="327"/>
                  </a:lnTo>
                  <a:lnTo>
                    <a:pt x="577" y="328"/>
                  </a:lnTo>
                  <a:lnTo>
                    <a:pt x="578" y="330"/>
                  </a:lnTo>
                  <a:lnTo>
                    <a:pt x="578" y="331"/>
                  </a:lnTo>
                  <a:lnTo>
                    <a:pt x="578" y="332"/>
                  </a:lnTo>
                  <a:lnTo>
                    <a:pt x="578" y="335"/>
                  </a:lnTo>
                  <a:lnTo>
                    <a:pt x="579" y="335"/>
                  </a:lnTo>
                  <a:lnTo>
                    <a:pt x="579" y="337"/>
                  </a:lnTo>
                  <a:lnTo>
                    <a:pt x="580" y="337"/>
                  </a:lnTo>
                  <a:lnTo>
                    <a:pt x="580" y="337"/>
                  </a:lnTo>
                  <a:lnTo>
                    <a:pt x="580" y="341"/>
                  </a:lnTo>
                  <a:lnTo>
                    <a:pt x="581" y="342"/>
                  </a:lnTo>
                  <a:lnTo>
                    <a:pt x="581" y="342"/>
                  </a:lnTo>
                  <a:lnTo>
                    <a:pt x="581" y="343"/>
                  </a:lnTo>
                  <a:lnTo>
                    <a:pt x="581" y="345"/>
                  </a:lnTo>
                  <a:lnTo>
                    <a:pt x="582" y="348"/>
                  </a:lnTo>
                  <a:lnTo>
                    <a:pt x="582" y="349"/>
                  </a:lnTo>
                  <a:lnTo>
                    <a:pt x="583" y="351"/>
                  </a:lnTo>
                  <a:lnTo>
                    <a:pt x="583" y="351"/>
                  </a:lnTo>
                  <a:lnTo>
                    <a:pt x="583" y="353"/>
                  </a:lnTo>
                  <a:lnTo>
                    <a:pt x="584" y="353"/>
                  </a:lnTo>
                  <a:lnTo>
                    <a:pt x="584" y="357"/>
                  </a:lnTo>
                  <a:lnTo>
                    <a:pt x="585" y="356"/>
                  </a:lnTo>
                  <a:lnTo>
                    <a:pt x="585" y="356"/>
                  </a:lnTo>
                  <a:lnTo>
                    <a:pt x="585" y="357"/>
                  </a:lnTo>
                  <a:lnTo>
                    <a:pt x="585" y="360"/>
                  </a:lnTo>
                  <a:lnTo>
                    <a:pt x="586" y="359"/>
                  </a:lnTo>
                  <a:lnTo>
                    <a:pt x="586" y="361"/>
                  </a:lnTo>
                  <a:lnTo>
                    <a:pt x="587" y="363"/>
                  </a:lnTo>
                  <a:lnTo>
                    <a:pt x="587" y="361"/>
                  </a:lnTo>
                  <a:lnTo>
                    <a:pt x="587" y="363"/>
                  </a:lnTo>
                  <a:lnTo>
                    <a:pt x="588" y="362"/>
                  </a:lnTo>
                  <a:lnTo>
                    <a:pt x="588" y="364"/>
                  </a:lnTo>
                  <a:lnTo>
                    <a:pt x="588" y="363"/>
                  </a:lnTo>
                  <a:lnTo>
                    <a:pt x="589" y="360"/>
                  </a:lnTo>
                  <a:lnTo>
                    <a:pt x="589" y="353"/>
                  </a:lnTo>
                  <a:lnTo>
                    <a:pt x="589" y="344"/>
                  </a:lnTo>
                  <a:lnTo>
                    <a:pt x="590" y="334"/>
                  </a:lnTo>
                  <a:lnTo>
                    <a:pt x="590" y="322"/>
                  </a:lnTo>
                  <a:lnTo>
                    <a:pt x="590" y="310"/>
                  </a:lnTo>
                  <a:lnTo>
                    <a:pt x="591" y="297"/>
                  </a:lnTo>
                  <a:lnTo>
                    <a:pt x="591" y="283"/>
                  </a:lnTo>
                  <a:lnTo>
                    <a:pt x="592" y="271"/>
                  </a:lnTo>
                  <a:lnTo>
                    <a:pt x="592" y="254"/>
                  </a:lnTo>
                  <a:lnTo>
                    <a:pt x="592" y="242"/>
                  </a:lnTo>
                  <a:lnTo>
                    <a:pt x="593" y="229"/>
                  </a:lnTo>
                  <a:lnTo>
                    <a:pt x="593" y="219"/>
                  </a:lnTo>
                  <a:lnTo>
                    <a:pt x="593" y="208"/>
                  </a:lnTo>
                  <a:lnTo>
                    <a:pt x="594" y="198"/>
                  </a:lnTo>
                  <a:lnTo>
                    <a:pt x="594" y="191"/>
                  </a:lnTo>
                  <a:lnTo>
                    <a:pt x="594" y="185"/>
                  </a:lnTo>
                  <a:lnTo>
                    <a:pt x="595" y="182"/>
                  </a:lnTo>
                  <a:lnTo>
                    <a:pt x="595" y="176"/>
                  </a:lnTo>
                  <a:lnTo>
                    <a:pt x="595" y="176"/>
                  </a:lnTo>
                  <a:lnTo>
                    <a:pt x="596" y="173"/>
                  </a:lnTo>
                  <a:lnTo>
                    <a:pt x="596" y="175"/>
                  </a:lnTo>
                  <a:lnTo>
                    <a:pt x="597" y="176"/>
                  </a:lnTo>
                  <a:lnTo>
                    <a:pt x="597" y="178"/>
                  </a:lnTo>
                  <a:lnTo>
                    <a:pt x="597" y="179"/>
                  </a:lnTo>
                  <a:lnTo>
                    <a:pt x="597" y="180"/>
                  </a:lnTo>
                  <a:lnTo>
                    <a:pt x="598" y="179"/>
                  </a:lnTo>
                  <a:lnTo>
                    <a:pt x="598" y="181"/>
                  </a:lnTo>
                  <a:lnTo>
                    <a:pt x="599" y="183"/>
                  </a:lnTo>
                  <a:lnTo>
                    <a:pt x="599" y="183"/>
                  </a:lnTo>
                  <a:lnTo>
                    <a:pt x="599" y="181"/>
                  </a:lnTo>
                  <a:lnTo>
                    <a:pt x="600" y="181"/>
                  </a:lnTo>
                  <a:lnTo>
                    <a:pt x="600" y="179"/>
                  </a:lnTo>
                  <a:lnTo>
                    <a:pt x="601" y="175"/>
                  </a:lnTo>
                  <a:lnTo>
                    <a:pt x="601" y="171"/>
                  </a:lnTo>
                  <a:lnTo>
                    <a:pt x="601" y="168"/>
                  </a:lnTo>
                  <a:lnTo>
                    <a:pt x="601" y="161"/>
                  </a:lnTo>
                  <a:lnTo>
                    <a:pt x="602" y="156"/>
                  </a:lnTo>
                  <a:lnTo>
                    <a:pt x="602" y="151"/>
                  </a:lnTo>
                  <a:lnTo>
                    <a:pt x="602" y="147"/>
                  </a:lnTo>
                  <a:lnTo>
                    <a:pt x="603" y="140"/>
                  </a:lnTo>
                  <a:lnTo>
                    <a:pt x="603" y="134"/>
                  </a:lnTo>
                  <a:lnTo>
                    <a:pt x="604" y="127"/>
                  </a:lnTo>
                  <a:lnTo>
                    <a:pt x="604" y="122"/>
                  </a:lnTo>
                  <a:lnTo>
                    <a:pt x="604" y="117"/>
                  </a:lnTo>
                  <a:lnTo>
                    <a:pt x="605" y="113"/>
                  </a:lnTo>
                  <a:lnTo>
                    <a:pt x="605" y="107"/>
                  </a:lnTo>
                  <a:lnTo>
                    <a:pt x="605" y="106"/>
                  </a:lnTo>
                  <a:lnTo>
                    <a:pt x="606" y="104"/>
                  </a:lnTo>
                  <a:lnTo>
                    <a:pt x="606" y="100"/>
                  </a:lnTo>
                  <a:lnTo>
                    <a:pt x="606" y="99"/>
                  </a:lnTo>
                  <a:lnTo>
                    <a:pt x="607" y="100"/>
                  </a:lnTo>
                  <a:lnTo>
                    <a:pt x="607" y="101"/>
                  </a:lnTo>
                  <a:lnTo>
                    <a:pt x="608" y="107"/>
                  </a:lnTo>
                  <a:lnTo>
                    <a:pt x="608" y="112"/>
                  </a:lnTo>
                  <a:lnTo>
                    <a:pt x="608" y="120"/>
                  </a:lnTo>
                  <a:lnTo>
                    <a:pt x="609" y="129"/>
                  </a:lnTo>
                  <a:lnTo>
                    <a:pt x="609" y="139"/>
                  </a:lnTo>
                  <a:lnTo>
                    <a:pt x="609" y="150"/>
                  </a:lnTo>
                  <a:lnTo>
                    <a:pt x="609" y="159"/>
                  </a:lnTo>
                  <a:lnTo>
                    <a:pt x="610" y="171"/>
                  </a:lnTo>
                  <a:lnTo>
                    <a:pt x="610" y="180"/>
                  </a:lnTo>
                  <a:lnTo>
                    <a:pt x="611" y="186"/>
                  </a:lnTo>
                  <a:lnTo>
                    <a:pt x="611" y="193"/>
                  </a:lnTo>
                  <a:lnTo>
                    <a:pt x="611" y="197"/>
                  </a:lnTo>
                  <a:lnTo>
                    <a:pt x="612" y="204"/>
                  </a:lnTo>
                  <a:lnTo>
                    <a:pt x="612" y="207"/>
                  </a:lnTo>
                  <a:lnTo>
                    <a:pt x="613" y="212"/>
                  </a:lnTo>
                  <a:lnTo>
                    <a:pt x="613" y="214"/>
                  </a:lnTo>
                  <a:lnTo>
                    <a:pt x="613" y="216"/>
                  </a:lnTo>
                  <a:lnTo>
                    <a:pt x="613" y="218"/>
                  </a:lnTo>
                  <a:lnTo>
                    <a:pt x="614" y="221"/>
                  </a:lnTo>
                  <a:lnTo>
                    <a:pt x="614" y="223"/>
                  </a:lnTo>
                  <a:lnTo>
                    <a:pt x="615" y="224"/>
                  </a:lnTo>
                  <a:lnTo>
                    <a:pt x="615" y="226"/>
                  </a:lnTo>
                  <a:lnTo>
                    <a:pt x="615" y="228"/>
                  </a:lnTo>
                  <a:lnTo>
                    <a:pt x="616" y="227"/>
                  </a:lnTo>
                  <a:lnTo>
                    <a:pt x="616" y="229"/>
                  </a:lnTo>
                  <a:lnTo>
                    <a:pt x="617" y="232"/>
                  </a:lnTo>
                  <a:lnTo>
                    <a:pt x="617" y="235"/>
                  </a:lnTo>
                  <a:lnTo>
                    <a:pt x="617" y="235"/>
                  </a:lnTo>
                  <a:lnTo>
                    <a:pt x="617" y="237"/>
                  </a:lnTo>
                  <a:lnTo>
                    <a:pt x="618" y="240"/>
                  </a:lnTo>
                  <a:lnTo>
                    <a:pt x="618" y="243"/>
                  </a:lnTo>
                  <a:lnTo>
                    <a:pt x="618" y="247"/>
                  </a:lnTo>
                  <a:lnTo>
                    <a:pt x="619" y="253"/>
                  </a:lnTo>
                  <a:lnTo>
                    <a:pt x="619" y="255"/>
                  </a:lnTo>
                  <a:lnTo>
                    <a:pt x="620" y="259"/>
                  </a:lnTo>
                  <a:lnTo>
                    <a:pt x="620" y="267"/>
                  </a:lnTo>
                  <a:lnTo>
                    <a:pt x="620" y="270"/>
                  </a:lnTo>
                  <a:lnTo>
                    <a:pt x="621" y="274"/>
                  </a:lnTo>
                  <a:lnTo>
                    <a:pt x="621" y="279"/>
                  </a:lnTo>
                  <a:lnTo>
                    <a:pt x="621" y="285"/>
                  </a:lnTo>
                  <a:lnTo>
                    <a:pt x="622" y="290"/>
                  </a:lnTo>
                  <a:lnTo>
                    <a:pt x="622" y="297"/>
                  </a:lnTo>
                  <a:lnTo>
                    <a:pt x="622" y="300"/>
                  </a:lnTo>
                  <a:lnTo>
                    <a:pt x="623" y="304"/>
                  </a:lnTo>
                  <a:lnTo>
                    <a:pt x="623" y="308"/>
                  </a:lnTo>
                  <a:lnTo>
                    <a:pt x="624" y="310"/>
                  </a:lnTo>
                  <a:lnTo>
                    <a:pt x="624" y="313"/>
                  </a:lnTo>
                  <a:lnTo>
                    <a:pt x="624" y="315"/>
                  </a:lnTo>
                  <a:lnTo>
                    <a:pt x="625" y="319"/>
                  </a:lnTo>
                  <a:lnTo>
                    <a:pt x="625" y="318"/>
                  </a:lnTo>
                  <a:lnTo>
                    <a:pt x="625" y="317"/>
                  </a:lnTo>
                  <a:lnTo>
                    <a:pt x="625" y="322"/>
                  </a:lnTo>
                  <a:lnTo>
                    <a:pt x="626" y="325"/>
                  </a:lnTo>
                  <a:lnTo>
                    <a:pt x="626" y="323"/>
                  </a:lnTo>
                  <a:lnTo>
                    <a:pt x="627" y="321"/>
                  </a:lnTo>
                  <a:lnTo>
                    <a:pt x="627" y="323"/>
                  </a:lnTo>
                  <a:lnTo>
                    <a:pt x="627" y="324"/>
                  </a:lnTo>
                  <a:lnTo>
                    <a:pt x="628" y="323"/>
                  </a:lnTo>
                  <a:lnTo>
                    <a:pt x="628" y="323"/>
                  </a:lnTo>
                  <a:lnTo>
                    <a:pt x="629" y="325"/>
                  </a:lnTo>
                  <a:lnTo>
                    <a:pt x="629" y="325"/>
                  </a:lnTo>
                  <a:lnTo>
                    <a:pt x="629" y="325"/>
                  </a:lnTo>
                  <a:lnTo>
                    <a:pt x="629" y="323"/>
                  </a:lnTo>
                  <a:lnTo>
                    <a:pt x="630" y="323"/>
                  </a:lnTo>
                  <a:lnTo>
                    <a:pt x="630" y="324"/>
                  </a:lnTo>
                  <a:lnTo>
                    <a:pt x="631" y="325"/>
                  </a:lnTo>
                  <a:lnTo>
                    <a:pt x="631" y="326"/>
                  </a:lnTo>
                  <a:lnTo>
                    <a:pt x="631" y="325"/>
                  </a:lnTo>
                  <a:lnTo>
                    <a:pt x="632" y="326"/>
                  </a:lnTo>
                  <a:lnTo>
                    <a:pt x="632" y="327"/>
                  </a:lnTo>
                  <a:lnTo>
                    <a:pt x="632" y="328"/>
                  </a:lnTo>
                  <a:lnTo>
                    <a:pt x="632" y="328"/>
                  </a:lnTo>
                  <a:lnTo>
                    <a:pt x="633" y="328"/>
                  </a:lnTo>
                  <a:lnTo>
                    <a:pt x="633" y="331"/>
                  </a:lnTo>
                  <a:lnTo>
                    <a:pt x="634" y="334"/>
                  </a:lnTo>
                  <a:lnTo>
                    <a:pt x="634" y="335"/>
                  </a:lnTo>
                  <a:lnTo>
                    <a:pt x="634" y="335"/>
                  </a:lnTo>
                  <a:lnTo>
                    <a:pt x="635" y="337"/>
                  </a:lnTo>
                  <a:lnTo>
                    <a:pt x="635" y="337"/>
                  </a:lnTo>
                  <a:lnTo>
                    <a:pt x="636" y="338"/>
                  </a:lnTo>
                  <a:lnTo>
                    <a:pt x="636" y="340"/>
                  </a:lnTo>
                  <a:lnTo>
                    <a:pt x="636" y="341"/>
                  </a:lnTo>
                  <a:lnTo>
                    <a:pt x="636" y="342"/>
                  </a:lnTo>
                  <a:lnTo>
                    <a:pt x="637" y="344"/>
                  </a:lnTo>
                  <a:lnTo>
                    <a:pt x="637" y="346"/>
                  </a:lnTo>
                  <a:lnTo>
                    <a:pt x="638" y="345"/>
                  </a:lnTo>
                  <a:lnTo>
                    <a:pt x="638" y="349"/>
                  </a:lnTo>
                  <a:lnTo>
                    <a:pt x="638" y="349"/>
                  </a:lnTo>
                  <a:lnTo>
                    <a:pt x="639" y="348"/>
                  </a:lnTo>
                  <a:lnTo>
                    <a:pt x="639" y="350"/>
                  </a:lnTo>
                  <a:lnTo>
                    <a:pt x="639" y="351"/>
                  </a:lnTo>
                  <a:lnTo>
                    <a:pt x="640" y="354"/>
                  </a:lnTo>
                  <a:lnTo>
                    <a:pt x="640" y="356"/>
                  </a:lnTo>
                  <a:lnTo>
                    <a:pt x="641" y="358"/>
                  </a:lnTo>
                  <a:lnTo>
                    <a:pt x="641" y="357"/>
                  </a:lnTo>
                  <a:lnTo>
                    <a:pt x="641" y="360"/>
                  </a:lnTo>
                  <a:lnTo>
                    <a:pt x="641" y="362"/>
                  </a:lnTo>
                  <a:lnTo>
                    <a:pt x="642" y="363"/>
                  </a:lnTo>
                  <a:lnTo>
                    <a:pt x="642" y="364"/>
                  </a:lnTo>
                  <a:lnTo>
                    <a:pt x="643" y="365"/>
                  </a:lnTo>
                  <a:lnTo>
                    <a:pt x="643" y="366"/>
                  </a:lnTo>
                  <a:lnTo>
                    <a:pt x="643" y="363"/>
                  </a:lnTo>
                  <a:lnTo>
                    <a:pt x="644" y="367"/>
                  </a:lnTo>
                  <a:lnTo>
                    <a:pt x="644" y="366"/>
                  </a:lnTo>
                  <a:lnTo>
                    <a:pt x="645" y="367"/>
                  </a:lnTo>
                  <a:lnTo>
                    <a:pt x="645" y="369"/>
                  </a:lnTo>
                  <a:lnTo>
                    <a:pt x="645" y="369"/>
                  </a:lnTo>
                  <a:lnTo>
                    <a:pt x="645" y="371"/>
                  </a:lnTo>
                  <a:lnTo>
                    <a:pt x="646" y="371"/>
                  </a:lnTo>
                  <a:lnTo>
                    <a:pt x="646" y="372"/>
                  </a:lnTo>
                  <a:lnTo>
                    <a:pt x="646" y="371"/>
                  </a:lnTo>
                  <a:lnTo>
                    <a:pt x="647" y="369"/>
                  </a:lnTo>
                  <a:lnTo>
                    <a:pt x="647" y="365"/>
                  </a:lnTo>
                  <a:lnTo>
                    <a:pt x="648" y="359"/>
                  </a:lnTo>
                  <a:lnTo>
                    <a:pt x="648" y="349"/>
                  </a:lnTo>
                  <a:lnTo>
                    <a:pt x="648" y="338"/>
                  </a:lnTo>
                  <a:lnTo>
                    <a:pt x="648" y="326"/>
                  </a:lnTo>
                  <a:lnTo>
                    <a:pt x="649" y="315"/>
                  </a:lnTo>
                  <a:lnTo>
                    <a:pt x="649" y="299"/>
                  </a:lnTo>
                  <a:lnTo>
                    <a:pt x="650" y="285"/>
                  </a:lnTo>
                  <a:lnTo>
                    <a:pt x="650" y="270"/>
                  </a:lnTo>
                  <a:lnTo>
                    <a:pt x="650" y="257"/>
                  </a:lnTo>
                  <a:lnTo>
                    <a:pt x="651" y="244"/>
                  </a:lnTo>
                  <a:lnTo>
                    <a:pt x="651" y="231"/>
                  </a:lnTo>
                  <a:lnTo>
                    <a:pt x="652" y="220"/>
                  </a:lnTo>
                  <a:lnTo>
                    <a:pt x="652" y="210"/>
                  </a:lnTo>
                  <a:lnTo>
                    <a:pt x="652" y="201"/>
                  </a:lnTo>
                  <a:lnTo>
                    <a:pt x="652" y="195"/>
                  </a:lnTo>
                  <a:lnTo>
                    <a:pt x="653" y="189"/>
                  </a:lnTo>
                  <a:lnTo>
                    <a:pt x="653" y="184"/>
                  </a:lnTo>
                  <a:lnTo>
                    <a:pt x="653" y="181"/>
                  </a:lnTo>
                  <a:lnTo>
                    <a:pt x="654" y="178"/>
                  </a:lnTo>
                  <a:lnTo>
                    <a:pt x="654" y="178"/>
                  </a:lnTo>
                  <a:lnTo>
                    <a:pt x="655" y="180"/>
                  </a:lnTo>
                  <a:lnTo>
                    <a:pt x="655" y="181"/>
                  </a:lnTo>
                  <a:lnTo>
                    <a:pt x="655" y="181"/>
                  </a:lnTo>
                  <a:lnTo>
                    <a:pt x="656" y="182"/>
                  </a:lnTo>
                  <a:lnTo>
                    <a:pt x="656" y="183"/>
                  </a:lnTo>
                  <a:lnTo>
                    <a:pt x="656" y="186"/>
                  </a:lnTo>
                  <a:lnTo>
                    <a:pt x="657" y="187"/>
                  </a:lnTo>
                  <a:lnTo>
                    <a:pt x="657" y="188"/>
                  </a:lnTo>
                  <a:lnTo>
                    <a:pt x="657" y="186"/>
                  </a:lnTo>
                  <a:lnTo>
                    <a:pt x="658" y="185"/>
                  </a:lnTo>
                  <a:lnTo>
                    <a:pt x="658" y="182"/>
                  </a:lnTo>
                  <a:lnTo>
                    <a:pt x="659" y="179"/>
                  </a:lnTo>
                  <a:lnTo>
                    <a:pt x="659" y="175"/>
                  </a:lnTo>
                  <a:lnTo>
                    <a:pt x="659" y="172"/>
                  </a:lnTo>
                  <a:lnTo>
                    <a:pt x="660" y="166"/>
                  </a:lnTo>
                  <a:lnTo>
                    <a:pt x="660" y="161"/>
                  </a:lnTo>
                  <a:lnTo>
                    <a:pt x="660" y="156"/>
                  </a:lnTo>
                  <a:lnTo>
                    <a:pt x="660" y="149"/>
                  </a:lnTo>
                  <a:lnTo>
                    <a:pt x="661" y="144"/>
                  </a:lnTo>
                  <a:lnTo>
                    <a:pt x="661" y="137"/>
                  </a:lnTo>
                  <a:lnTo>
                    <a:pt x="662" y="128"/>
                  </a:lnTo>
                  <a:lnTo>
                    <a:pt x="662" y="123"/>
                  </a:lnTo>
                  <a:lnTo>
                    <a:pt x="662" y="118"/>
                  </a:lnTo>
                  <a:lnTo>
                    <a:pt x="663" y="112"/>
                  </a:lnTo>
                  <a:lnTo>
                    <a:pt x="663" y="106"/>
                  </a:lnTo>
                  <a:lnTo>
                    <a:pt x="664" y="102"/>
                  </a:lnTo>
                  <a:lnTo>
                    <a:pt x="664" y="100"/>
                  </a:lnTo>
                  <a:lnTo>
                    <a:pt x="664" y="96"/>
                  </a:lnTo>
                  <a:lnTo>
                    <a:pt x="664" y="94"/>
                  </a:lnTo>
                  <a:lnTo>
                    <a:pt x="665" y="94"/>
                  </a:lnTo>
                  <a:lnTo>
                    <a:pt x="665" y="93"/>
                  </a:lnTo>
                  <a:lnTo>
                    <a:pt x="666" y="95"/>
                  </a:lnTo>
                  <a:lnTo>
                    <a:pt x="666" y="98"/>
                  </a:lnTo>
                  <a:lnTo>
                    <a:pt x="666" y="103"/>
                  </a:lnTo>
                  <a:lnTo>
                    <a:pt x="667" y="108"/>
                  </a:lnTo>
                  <a:lnTo>
                    <a:pt x="667" y="117"/>
                  </a:lnTo>
                  <a:lnTo>
                    <a:pt x="668" y="126"/>
                  </a:lnTo>
                  <a:lnTo>
                    <a:pt x="668" y="139"/>
                  </a:lnTo>
                  <a:lnTo>
                    <a:pt x="668" y="152"/>
                  </a:lnTo>
                  <a:lnTo>
                    <a:pt x="668" y="163"/>
                  </a:lnTo>
                  <a:lnTo>
                    <a:pt x="669" y="172"/>
                  </a:lnTo>
                  <a:lnTo>
                    <a:pt x="669" y="182"/>
                  </a:lnTo>
                  <a:lnTo>
                    <a:pt x="669" y="188"/>
                  </a:lnTo>
                  <a:lnTo>
                    <a:pt x="670" y="196"/>
                  </a:lnTo>
                  <a:lnTo>
                    <a:pt x="670" y="203"/>
                  </a:lnTo>
                  <a:lnTo>
                    <a:pt x="671" y="207"/>
                  </a:lnTo>
                  <a:lnTo>
                    <a:pt x="671" y="210"/>
                  </a:lnTo>
                  <a:lnTo>
                    <a:pt x="671" y="214"/>
                  </a:lnTo>
                  <a:lnTo>
                    <a:pt x="672" y="217"/>
                  </a:lnTo>
                  <a:lnTo>
                    <a:pt x="672" y="219"/>
                  </a:lnTo>
                  <a:lnTo>
                    <a:pt x="672" y="222"/>
                  </a:lnTo>
                  <a:lnTo>
                    <a:pt x="673" y="226"/>
                  </a:lnTo>
                  <a:lnTo>
                    <a:pt x="673" y="227"/>
                  </a:lnTo>
                  <a:lnTo>
                    <a:pt x="673" y="229"/>
                  </a:lnTo>
                  <a:lnTo>
                    <a:pt x="674" y="229"/>
                  </a:lnTo>
                  <a:lnTo>
                    <a:pt x="674" y="230"/>
                  </a:lnTo>
                  <a:lnTo>
                    <a:pt x="675" y="232"/>
                  </a:lnTo>
                  <a:lnTo>
                    <a:pt x="675" y="234"/>
                  </a:lnTo>
                  <a:lnTo>
                    <a:pt x="675" y="234"/>
                  </a:lnTo>
                  <a:lnTo>
                    <a:pt x="676" y="235"/>
                  </a:lnTo>
                  <a:lnTo>
                    <a:pt x="676" y="237"/>
                  </a:lnTo>
                  <a:lnTo>
                    <a:pt x="676" y="239"/>
                  </a:lnTo>
                  <a:lnTo>
                    <a:pt x="676" y="241"/>
                  </a:lnTo>
                  <a:lnTo>
                    <a:pt x="677" y="244"/>
                  </a:lnTo>
                  <a:lnTo>
                    <a:pt x="677" y="248"/>
                  </a:lnTo>
                  <a:lnTo>
                    <a:pt x="678" y="253"/>
                  </a:lnTo>
                  <a:lnTo>
                    <a:pt x="678" y="256"/>
                  </a:lnTo>
                  <a:lnTo>
                    <a:pt x="678" y="263"/>
                  </a:lnTo>
                  <a:lnTo>
                    <a:pt x="679" y="267"/>
                  </a:lnTo>
                  <a:lnTo>
                    <a:pt x="679" y="270"/>
                  </a:lnTo>
                  <a:lnTo>
                    <a:pt x="680" y="276"/>
                  </a:lnTo>
                  <a:lnTo>
                    <a:pt x="680" y="281"/>
                  </a:lnTo>
                  <a:lnTo>
                    <a:pt x="680" y="286"/>
                  </a:lnTo>
                  <a:lnTo>
                    <a:pt x="680" y="290"/>
                  </a:lnTo>
                  <a:lnTo>
                    <a:pt x="681" y="293"/>
                  </a:lnTo>
                  <a:lnTo>
                    <a:pt x="681" y="296"/>
                  </a:lnTo>
                  <a:lnTo>
                    <a:pt x="682" y="302"/>
                  </a:lnTo>
                  <a:lnTo>
                    <a:pt x="682" y="309"/>
                  </a:lnTo>
                  <a:lnTo>
                    <a:pt x="682" y="310"/>
                  </a:lnTo>
                  <a:lnTo>
                    <a:pt x="683" y="312"/>
                  </a:lnTo>
                  <a:lnTo>
                    <a:pt x="683" y="314"/>
                  </a:lnTo>
                  <a:lnTo>
                    <a:pt x="683" y="318"/>
                  </a:lnTo>
                  <a:lnTo>
                    <a:pt x="684" y="319"/>
                  </a:lnTo>
                  <a:lnTo>
                    <a:pt x="684" y="322"/>
                  </a:lnTo>
                  <a:lnTo>
                    <a:pt x="684" y="322"/>
                  </a:lnTo>
                  <a:lnTo>
                    <a:pt x="685" y="321"/>
                  </a:lnTo>
                  <a:lnTo>
                    <a:pt x="685" y="321"/>
                  </a:lnTo>
                  <a:lnTo>
                    <a:pt x="685" y="321"/>
                  </a:lnTo>
                  <a:lnTo>
                    <a:pt x="686" y="323"/>
                  </a:lnTo>
                  <a:lnTo>
                    <a:pt x="686" y="323"/>
                  </a:lnTo>
                  <a:lnTo>
                    <a:pt x="687" y="324"/>
                  </a:lnTo>
                  <a:lnTo>
                    <a:pt x="687" y="325"/>
                  </a:lnTo>
                  <a:lnTo>
                    <a:pt x="687" y="323"/>
                  </a:lnTo>
                  <a:lnTo>
                    <a:pt x="688" y="323"/>
                  </a:lnTo>
                  <a:lnTo>
                    <a:pt x="688" y="325"/>
                  </a:lnTo>
                  <a:lnTo>
                    <a:pt x="688" y="323"/>
                  </a:lnTo>
                  <a:lnTo>
                    <a:pt x="689" y="324"/>
                  </a:lnTo>
                  <a:lnTo>
                    <a:pt x="689" y="321"/>
                  </a:lnTo>
                  <a:lnTo>
                    <a:pt x="689" y="322"/>
                  </a:lnTo>
                  <a:lnTo>
                    <a:pt x="690" y="322"/>
                  </a:lnTo>
                  <a:lnTo>
                    <a:pt x="690" y="325"/>
                  </a:lnTo>
                  <a:lnTo>
                    <a:pt x="690" y="323"/>
                  </a:lnTo>
                  <a:lnTo>
                    <a:pt x="691" y="325"/>
                  </a:lnTo>
                  <a:lnTo>
                    <a:pt x="691" y="326"/>
                  </a:lnTo>
                  <a:lnTo>
                    <a:pt x="692" y="325"/>
                  </a:lnTo>
                  <a:lnTo>
                    <a:pt x="692" y="327"/>
                  </a:lnTo>
                  <a:lnTo>
                    <a:pt x="692" y="329"/>
                  </a:lnTo>
                  <a:lnTo>
                    <a:pt x="692" y="330"/>
                  </a:lnTo>
                  <a:lnTo>
                    <a:pt x="693" y="332"/>
                  </a:lnTo>
                  <a:lnTo>
                    <a:pt x="693" y="334"/>
                  </a:lnTo>
                  <a:lnTo>
                    <a:pt x="694" y="335"/>
                  </a:lnTo>
                  <a:lnTo>
                    <a:pt x="694" y="337"/>
                  </a:lnTo>
                  <a:lnTo>
                    <a:pt x="694" y="338"/>
                  </a:lnTo>
                  <a:lnTo>
                    <a:pt x="695" y="339"/>
                  </a:lnTo>
                  <a:lnTo>
                    <a:pt x="695" y="339"/>
                  </a:lnTo>
                  <a:lnTo>
                    <a:pt x="696" y="342"/>
                  </a:lnTo>
                  <a:lnTo>
                    <a:pt x="696" y="343"/>
                  </a:lnTo>
                  <a:lnTo>
                    <a:pt x="696" y="344"/>
                  </a:lnTo>
                  <a:lnTo>
                    <a:pt x="696" y="345"/>
                  </a:lnTo>
                  <a:lnTo>
                    <a:pt x="697" y="346"/>
                  </a:lnTo>
                  <a:lnTo>
                    <a:pt x="697" y="349"/>
                  </a:lnTo>
                  <a:lnTo>
                    <a:pt x="697" y="349"/>
                  </a:lnTo>
                  <a:lnTo>
                    <a:pt x="698" y="350"/>
                  </a:lnTo>
                  <a:lnTo>
                    <a:pt x="698" y="353"/>
                  </a:lnTo>
                  <a:lnTo>
                    <a:pt x="699" y="354"/>
                  </a:lnTo>
                  <a:lnTo>
                    <a:pt x="699" y="355"/>
                  </a:lnTo>
                  <a:lnTo>
                    <a:pt x="699" y="356"/>
                  </a:lnTo>
                  <a:lnTo>
                    <a:pt x="699" y="358"/>
                  </a:lnTo>
                  <a:lnTo>
                    <a:pt x="700" y="360"/>
                  </a:lnTo>
                  <a:lnTo>
                    <a:pt x="700" y="362"/>
                  </a:lnTo>
                  <a:lnTo>
                    <a:pt x="701" y="363"/>
                  </a:lnTo>
                  <a:lnTo>
                    <a:pt x="701" y="365"/>
                  </a:lnTo>
                  <a:lnTo>
                    <a:pt x="701" y="366"/>
                  </a:lnTo>
                  <a:lnTo>
                    <a:pt x="702" y="366"/>
                  </a:lnTo>
                  <a:lnTo>
                    <a:pt x="702" y="366"/>
                  </a:lnTo>
                  <a:lnTo>
                    <a:pt x="703" y="366"/>
                  </a:lnTo>
                  <a:lnTo>
                    <a:pt x="703" y="367"/>
                  </a:lnTo>
                  <a:lnTo>
                    <a:pt x="703" y="369"/>
                  </a:lnTo>
                  <a:lnTo>
                    <a:pt x="703" y="370"/>
                  </a:lnTo>
                  <a:lnTo>
                    <a:pt x="704" y="370"/>
                  </a:lnTo>
                  <a:lnTo>
                    <a:pt x="704" y="370"/>
                  </a:lnTo>
                  <a:lnTo>
                    <a:pt x="704" y="371"/>
                  </a:lnTo>
                  <a:lnTo>
                    <a:pt x="705" y="369"/>
                  </a:lnTo>
                  <a:lnTo>
                    <a:pt x="705" y="368"/>
                  </a:lnTo>
                  <a:lnTo>
                    <a:pt x="706" y="366"/>
                  </a:lnTo>
                  <a:lnTo>
                    <a:pt x="706" y="362"/>
                  </a:lnTo>
                  <a:lnTo>
                    <a:pt x="706" y="353"/>
                  </a:lnTo>
                  <a:lnTo>
                    <a:pt x="707" y="341"/>
                  </a:lnTo>
                  <a:lnTo>
                    <a:pt x="707" y="330"/>
                  </a:lnTo>
                  <a:lnTo>
                    <a:pt x="707" y="316"/>
                  </a:lnTo>
                  <a:lnTo>
                    <a:pt x="708" y="301"/>
                  </a:lnTo>
                  <a:lnTo>
                    <a:pt x="708" y="289"/>
                  </a:lnTo>
                  <a:lnTo>
                    <a:pt x="708" y="273"/>
                  </a:lnTo>
                  <a:lnTo>
                    <a:pt x="709" y="259"/>
                  </a:lnTo>
                  <a:lnTo>
                    <a:pt x="709" y="246"/>
                  </a:lnTo>
                  <a:lnTo>
                    <a:pt x="710" y="231"/>
                  </a:lnTo>
                  <a:lnTo>
                    <a:pt x="710" y="220"/>
                  </a:lnTo>
                  <a:lnTo>
                    <a:pt x="710" y="208"/>
                  </a:lnTo>
                  <a:lnTo>
                    <a:pt x="711" y="198"/>
                  </a:lnTo>
                  <a:lnTo>
                    <a:pt x="711" y="192"/>
                  </a:lnTo>
                  <a:lnTo>
                    <a:pt x="711" y="184"/>
                  </a:lnTo>
                  <a:lnTo>
                    <a:pt x="712" y="181"/>
                  </a:lnTo>
                  <a:lnTo>
                    <a:pt x="712" y="175"/>
                  </a:lnTo>
                  <a:lnTo>
                    <a:pt x="712" y="174"/>
                  </a:lnTo>
                  <a:lnTo>
                    <a:pt x="713" y="173"/>
                  </a:lnTo>
                  <a:lnTo>
                    <a:pt x="713" y="173"/>
                  </a:lnTo>
                  <a:lnTo>
                    <a:pt x="713" y="173"/>
                  </a:lnTo>
                  <a:lnTo>
                    <a:pt x="714" y="174"/>
                  </a:lnTo>
                  <a:lnTo>
                    <a:pt x="714" y="176"/>
                  </a:lnTo>
                  <a:lnTo>
                    <a:pt x="715" y="179"/>
                  </a:lnTo>
                  <a:lnTo>
                    <a:pt x="715" y="179"/>
                  </a:lnTo>
                  <a:lnTo>
                    <a:pt x="715" y="182"/>
                  </a:lnTo>
                  <a:lnTo>
                    <a:pt x="715" y="181"/>
                  </a:lnTo>
                  <a:lnTo>
                    <a:pt x="716" y="181"/>
                  </a:lnTo>
                  <a:lnTo>
                    <a:pt x="716" y="179"/>
                  </a:lnTo>
                  <a:lnTo>
                    <a:pt x="717" y="176"/>
                  </a:lnTo>
                  <a:lnTo>
                    <a:pt x="717" y="175"/>
                  </a:lnTo>
                  <a:lnTo>
                    <a:pt x="717" y="171"/>
                  </a:lnTo>
                  <a:lnTo>
                    <a:pt x="718" y="167"/>
                  </a:lnTo>
                  <a:lnTo>
                    <a:pt x="718" y="161"/>
                  </a:lnTo>
                  <a:lnTo>
                    <a:pt x="719" y="154"/>
                  </a:lnTo>
                  <a:lnTo>
                    <a:pt x="719" y="149"/>
                  </a:lnTo>
                  <a:lnTo>
                    <a:pt x="719" y="142"/>
                  </a:lnTo>
                  <a:lnTo>
                    <a:pt x="719" y="137"/>
                  </a:lnTo>
                  <a:lnTo>
                    <a:pt x="720" y="128"/>
                  </a:lnTo>
                  <a:lnTo>
                    <a:pt x="720" y="122"/>
                  </a:lnTo>
                  <a:lnTo>
                    <a:pt x="720" y="115"/>
                  </a:lnTo>
                  <a:lnTo>
                    <a:pt x="721" y="111"/>
                  </a:lnTo>
                  <a:lnTo>
                    <a:pt x="721" y="102"/>
                  </a:lnTo>
                  <a:lnTo>
                    <a:pt x="722" y="97"/>
                  </a:lnTo>
                  <a:lnTo>
                    <a:pt x="722" y="93"/>
                  </a:lnTo>
                  <a:lnTo>
                    <a:pt x="722" y="88"/>
                  </a:lnTo>
                  <a:lnTo>
                    <a:pt x="723" y="87"/>
                  </a:lnTo>
                  <a:lnTo>
                    <a:pt x="723" y="84"/>
                  </a:lnTo>
                  <a:lnTo>
                    <a:pt x="723" y="82"/>
                  </a:lnTo>
                  <a:lnTo>
                    <a:pt x="724" y="82"/>
                  </a:lnTo>
                  <a:lnTo>
                    <a:pt x="724" y="81"/>
                  </a:lnTo>
                  <a:lnTo>
                    <a:pt x="724" y="85"/>
                  </a:lnTo>
                  <a:lnTo>
                    <a:pt x="725" y="87"/>
                  </a:lnTo>
                  <a:lnTo>
                    <a:pt x="725" y="93"/>
                  </a:lnTo>
                  <a:lnTo>
                    <a:pt x="726" y="98"/>
                  </a:lnTo>
                  <a:lnTo>
                    <a:pt x="726" y="107"/>
                  </a:lnTo>
                  <a:lnTo>
                    <a:pt x="726" y="117"/>
                  </a:lnTo>
                  <a:lnTo>
                    <a:pt x="727" y="127"/>
                  </a:lnTo>
                  <a:lnTo>
                    <a:pt x="727" y="139"/>
                  </a:lnTo>
                  <a:lnTo>
                    <a:pt x="727" y="151"/>
                  </a:lnTo>
                  <a:lnTo>
                    <a:pt x="727" y="162"/>
                  </a:lnTo>
                  <a:lnTo>
                    <a:pt x="728" y="170"/>
                  </a:lnTo>
                  <a:lnTo>
                    <a:pt x="728" y="180"/>
                  </a:lnTo>
                  <a:lnTo>
                    <a:pt x="729" y="188"/>
                  </a:lnTo>
                  <a:lnTo>
                    <a:pt x="729" y="195"/>
                  </a:lnTo>
                  <a:lnTo>
                    <a:pt x="729" y="203"/>
                  </a:lnTo>
                  <a:lnTo>
                    <a:pt x="730" y="207"/>
                  </a:lnTo>
                  <a:lnTo>
                    <a:pt x="730" y="211"/>
                  </a:lnTo>
                  <a:lnTo>
                    <a:pt x="731" y="214"/>
                  </a:lnTo>
                  <a:lnTo>
                    <a:pt x="731" y="216"/>
                  </a:lnTo>
                  <a:lnTo>
                    <a:pt x="731" y="218"/>
                  </a:lnTo>
                  <a:lnTo>
                    <a:pt x="731" y="221"/>
                  </a:lnTo>
                  <a:lnTo>
                    <a:pt x="732" y="222"/>
                  </a:lnTo>
                  <a:lnTo>
                    <a:pt x="732" y="225"/>
                  </a:lnTo>
                  <a:lnTo>
                    <a:pt x="733" y="226"/>
                  </a:lnTo>
                  <a:lnTo>
                    <a:pt x="733" y="227"/>
                  </a:lnTo>
                  <a:lnTo>
                    <a:pt x="733" y="228"/>
                  </a:lnTo>
                  <a:lnTo>
                    <a:pt x="734" y="230"/>
                  </a:lnTo>
                  <a:lnTo>
                    <a:pt x="734" y="232"/>
                  </a:lnTo>
                  <a:lnTo>
                    <a:pt x="734" y="231"/>
                  </a:lnTo>
                  <a:lnTo>
                    <a:pt x="735" y="234"/>
                  </a:lnTo>
                  <a:lnTo>
                    <a:pt x="735" y="236"/>
                  </a:lnTo>
                  <a:lnTo>
                    <a:pt x="735" y="237"/>
                  </a:lnTo>
                  <a:lnTo>
                    <a:pt x="736" y="240"/>
                  </a:lnTo>
                  <a:lnTo>
                    <a:pt x="736" y="242"/>
                  </a:lnTo>
                  <a:lnTo>
                    <a:pt x="736" y="246"/>
                  </a:lnTo>
                  <a:lnTo>
                    <a:pt x="737" y="251"/>
                  </a:lnTo>
                  <a:lnTo>
                    <a:pt x="737" y="255"/>
                  </a:lnTo>
                  <a:lnTo>
                    <a:pt x="738" y="258"/>
                  </a:lnTo>
                  <a:lnTo>
                    <a:pt x="738" y="263"/>
                  </a:lnTo>
                  <a:lnTo>
                    <a:pt x="738" y="269"/>
                  </a:lnTo>
                  <a:lnTo>
                    <a:pt x="739" y="274"/>
                  </a:lnTo>
                  <a:lnTo>
                    <a:pt x="739" y="278"/>
                  </a:lnTo>
                  <a:lnTo>
                    <a:pt x="739" y="284"/>
                  </a:lnTo>
                  <a:lnTo>
                    <a:pt x="740" y="288"/>
                  </a:lnTo>
                  <a:lnTo>
                    <a:pt x="740" y="294"/>
                  </a:lnTo>
                  <a:lnTo>
                    <a:pt x="740" y="296"/>
                  </a:lnTo>
                  <a:lnTo>
                    <a:pt x="741" y="301"/>
                  </a:lnTo>
                  <a:lnTo>
                    <a:pt x="741" y="302"/>
                  </a:lnTo>
                  <a:lnTo>
                    <a:pt x="741" y="307"/>
                  </a:lnTo>
                  <a:lnTo>
                    <a:pt x="742" y="309"/>
                  </a:lnTo>
                  <a:lnTo>
                    <a:pt x="742" y="310"/>
                  </a:lnTo>
                  <a:lnTo>
                    <a:pt x="743" y="313"/>
                  </a:lnTo>
                  <a:lnTo>
                    <a:pt x="743" y="314"/>
                  </a:lnTo>
                  <a:lnTo>
                    <a:pt x="743" y="315"/>
                  </a:lnTo>
                  <a:lnTo>
                    <a:pt x="743" y="316"/>
                  </a:lnTo>
                  <a:lnTo>
                    <a:pt x="744" y="316"/>
                  </a:lnTo>
                  <a:lnTo>
                    <a:pt x="744" y="318"/>
                  </a:lnTo>
                  <a:lnTo>
                    <a:pt x="745" y="320"/>
                  </a:lnTo>
                  <a:lnTo>
                    <a:pt x="745" y="318"/>
                  </a:lnTo>
                  <a:lnTo>
                    <a:pt x="745" y="319"/>
                  </a:lnTo>
                  <a:lnTo>
                    <a:pt x="746" y="321"/>
                  </a:lnTo>
                  <a:lnTo>
                    <a:pt x="746" y="320"/>
                  </a:lnTo>
                  <a:lnTo>
                    <a:pt x="747" y="319"/>
                  </a:lnTo>
                  <a:lnTo>
                    <a:pt x="747" y="319"/>
                  </a:lnTo>
                  <a:lnTo>
                    <a:pt x="747" y="318"/>
                  </a:lnTo>
                  <a:lnTo>
                    <a:pt x="747" y="318"/>
                  </a:lnTo>
                  <a:lnTo>
                    <a:pt x="748" y="318"/>
                  </a:lnTo>
                  <a:lnTo>
                    <a:pt x="748" y="317"/>
                  </a:lnTo>
                  <a:lnTo>
                    <a:pt x="748" y="318"/>
                  </a:lnTo>
                  <a:lnTo>
                    <a:pt x="749" y="318"/>
                  </a:lnTo>
                  <a:lnTo>
                    <a:pt x="749" y="319"/>
                  </a:lnTo>
                  <a:lnTo>
                    <a:pt x="750" y="320"/>
                  </a:lnTo>
                  <a:lnTo>
                    <a:pt x="750" y="321"/>
                  </a:lnTo>
                  <a:lnTo>
                    <a:pt x="750" y="322"/>
                  </a:lnTo>
                  <a:lnTo>
                    <a:pt x="750" y="323"/>
                  </a:lnTo>
                  <a:lnTo>
                    <a:pt x="751" y="324"/>
                  </a:lnTo>
                  <a:lnTo>
                    <a:pt x="751" y="328"/>
                  </a:lnTo>
                  <a:lnTo>
                    <a:pt x="752" y="328"/>
                  </a:lnTo>
                  <a:lnTo>
                    <a:pt x="752" y="328"/>
                  </a:lnTo>
                  <a:lnTo>
                    <a:pt x="752" y="330"/>
                  </a:lnTo>
                  <a:lnTo>
                    <a:pt x="753" y="330"/>
                  </a:lnTo>
                  <a:lnTo>
                    <a:pt x="753" y="333"/>
                  </a:lnTo>
                  <a:lnTo>
                    <a:pt x="754" y="334"/>
                  </a:lnTo>
                  <a:lnTo>
                    <a:pt x="754" y="336"/>
                  </a:lnTo>
                  <a:lnTo>
                    <a:pt x="754" y="337"/>
                  </a:lnTo>
                  <a:lnTo>
                    <a:pt x="754" y="341"/>
                  </a:lnTo>
                  <a:lnTo>
                    <a:pt x="755" y="340"/>
                  </a:lnTo>
                  <a:lnTo>
                    <a:pt x="755" y="344"/>
                  </a:lnTo>
                  <a:lnTo>
                    <a:pt x="755" y="343"/>
                  </a:lnTo>
                  <a:lnTo>
                    <a:pt x="756" y="343"/>
                  </a:lnTo>
                  <a:lnTo>
                    <a:pt x="756" y="345"/>
                  </a:lnTo>
                  <a:lnTo>
                    <a:pt x="757" y="347"/>
                  </a:lnTo>
                  <a:lnTo>
                    <a:pt x="757" y="348"/>
                  </a:lnTo>
                  <a:lnTo>
                    <a:pt x="757" y="351"/>
                  </a:lnTo>
                  <a:lnTo>
                    <a:pt x="758" y="352"/>
                  </a:lnTo>
                  <a:lnTo>
                    <a:pt x="758" y="354"/>
                  </a:lnTo>
                  <a:lnTo>
                    <a:pt x="758" y="355"/>
                  </a:lnTo>
                  <a:lnTo>
                    <a:pt x="759" y="358"/>
                  </a:lnTo>
                  <a:lnTo>
                    <a:pt x="759" y="359"/>
                  </a:lnTo>
                  <a:lnTo>
                    <a:pt x="759" y="360"/>
                  </a:lnTo>
                  <a:lnTo>
                    <a:pt x="760" y="362"/>
                  </a:lnTo>
                  <a:lnTo>
                    <a:pt x="760" y="363"/>
                  </a:lnTo>
                  <a:lnTo>
                    <a:pt x="761" y="367"/>
                  </a:lnTo>
                  <a:lnTo>
                    <a:pt x="761" y="365"/>
                  </a:lnTo>
                  <a:lnTo>
                    <a:pt x="761" y="364"/>
                  </a:lnTo>
                  <a:lnTo>
                    <a:pt x="762" y="359"/>
                  </a:lnTo>
                  <a:lnTo>
                    <a:pt x="762" y="359"/>
                  </a:lnTo>
                  <a:lnTo>
                    <a:pt x="763" y="360"/>
                  </a:lnTo>
                  <a:lnTo>
                    <a:pt x="763" y="363"/>
                  </a:lnTo>
                  <a:lnTo>
                    <a:pt x="763" y="369"/>
                  </a:lnTo>
                  <a:lnTo>
                    <a:pt x="763" y="370"/>
                  </a:lnTo>
                  <a:lnTo>
                    <a:pt x="764" y="368"/>
                  </a:lnTo>
                  <a:lnTo>
                    <a:pt x="764" y="367"/>
                  </a:lnTo>
                  <a:lnTo>
                    <a:pt x="764" y="366"/>
                  </a:lnTo>
                  <a:lnTo>
                    <a:pt x="765" y="361"/>
                  </a:lnTo>
                  <a:lnTo>
                    <a:pt x="765" y="352"/>
                  </a:lnTo>
                  <a:lnTo>
                    <a:pt x="766" y="339"/>
                  </a:lnTo>
                  <a:lnTo>
                    <a:pt x="766" y="322"/>
                  </a:lnTo>
                  <a:lnTo>
                    <a:pt x="766" y="307"/>
                  </a:lnTo>
                  <a:lnTo>
                    <a:pt x="766" y="293"/>
                  </a:lnTo>
                  <a:lnTo>
                    <a:pt x="767" y="278"/>
                  </a:lnTo>
                  <a:lnTo>
                    <a:pt x="767" y="266"/>
                  </a:lnTo>
                  <a:lnTo>
                    <a:pt x="768" y="250"/>
                  </a:lnTo>
                  <a:lnTo>
                    <a:pt x="768" y="237"/>
                  </a:lnTo>
                  <a:lnTo>
                    <a:pt x="768" y="225"/>
                  </a:lnTo>
                  <a:lnTo>
                    <a:pt x="769" y="214"/>
                  </a:lnTo>
                  <a:lnTo>
                    <a:pt x="769" y="203"/>
                  </a:lnTo>
                  <a:lnTo>
                    <a:pt x="770" y="195"/>
                  </a:lnTo>
                  <a:lnTo>
                    <a:pt x="770" y="188"/>
                  </a:lnTo>
                  <a:lnTo>
                    <a:pt x="770" y="181"/>
                  </a:lnTo>
                  <a:lnTo>
                    <a:pt x="770" y="177"/>
                  </a:lnTo>
                  <a:lnTo>
                    <a:pt x="771" y="174"/>
                  </a:lnTo>
                  <a:lnTo>
                    <a:pt x="771" y="174"/>
                  </a:lnTo>
                  <a:lnTo>
                    <a:pt x="771" y="171"/>
                  </a:lnTo>
                  <a:lnTo>
                    <a:pt x="772" y="170"/>
                  </a:lnTo>
                  <a:lnTo>
                    <a:pt x="772" y="170"/>
                  </a:lnTo>
                  <a:lnTo>
                    <a:pt x="773" y="173"/>
                  </a:lnTo>
                  <a:lnTo>
                    <a:pt x="773" y="173"/>
                  </a:lnTo>
                  <a:lnTo>
                    <a:pt x="773" y="175"/>
                  </a:lnTo>
                  <a:lnTo>
                    <a:pt x="774" y="176"/>
                  </a:lnTo>
                  <a:lnTo>
                    <a:pt x="774" y="177"/>
                  </a:lnTo>
                  <a:lnTo>
                    <a:pt x="774" y="177"/>
                  </a:lnTo>
                  <a:lnTo>
                    <a:pt x="775" y="176"/>
                  </a:lnTo>
                  <a:lnTo>
                    <a:pt x="775" y="175"/>
                  </a:lnTo>
                  <a:lnTo>
                    <a:pt x="775" y="172"/>
                  </a:lnTo>
                  <a:lnTo>
                    <a:pt x="776" y="170"/>
                  </a:lnTo>
                  <a:lnTo>
                    <a:pt x="776" y="166"/>
                  </a:lnTo>
                  <a:lnTo>
                    <a:pt x="777" y="163"/>
                  </a:lnTo>
                  <a:lnTo>
                    <a:pt x="777" y="157"/>
                  </a:lnTo>
                  <a:lnTo>
                    <a:pt x="777" y="151"/>
                  </a:lnTo>
                  <a:lnTo>
                    <a:pt x="778" y="144"/>
                  </a:lnTo>
                  <a:lnTo>
                    <a:pt x="778" y="137"/>
                  </a:lnTo>
                  <a:lnTo>
                    <a:pt x="778" y="127"/>
                  </a:lnTo>
                  <a:lnTo>
                    <a:pt x="778" y="122"/>
                  </a:lnTo>
                  <a:lnTo>
                    <a:pt x="779" y="114"/>
                  </a:lnTo>
                  <a:lnTo>
                    <a:pt x="779" y="107"/>
                  </a:lnTo>
                  <a:lnTo>
                    <a:pt x="780" y="100"/>
                  </a:lnTo>
                  <a:lnTo>
                    <a:pt x="780" y="93"/>
                  </a:lnTo>
                  <a:lnTo>
                    <a:pt x="780" y="90"/>
                  </a:lnTo>
                  <a:lnTo>
                    <a:pt x="781" y="84"/>
                  </a:lnTo>
                  <a:lnTo>
                    <a:pt x="781" y="81"/>
                  </a:lnTo>
                  <a:lnTo>
                    <a:pt x="782" y="77"/>
                  </a:lnTo>
                  <a:lnTo>
                    <a:pt x="782" y="73"/>
                  </a:lnTo>
                  <a:lnTo>
                    <a:pt x="782" y="73"/>
                  </a:lnTo>
                  <a:lnTo>
                    <a:pt x="782" y="71"/>
                  </a:lnTo>
                  <a:lnTo>
                    <a:pt x="783" y="72"/>
                  </a:lnTo>
                  <a:lnTo>
                    <a:pt x="783" y="76"/>
                  </a:lnTo>
                  <a:lnTo>
                    <a:pt x="784" y="78"/>
                  </a:lnTo>
                  <a:lnTo>
                    <a:pt x="784" y="82"/>
                  </a:lnTo>
                  <a:lnTo>
                    <a:pt x="784" y="88"/>
                  </a:lnTo>
                  <a:lnTo>
                    <a:pt x="785" y="96"/>
                  </a:lnTo>
                  <a:lnTo>
                    <a:pt x="785" y="105"/>
                  </a:lnTo>
                  <a:lnTo>
                    <a:pt x="785" y="115"/>
                  </a:lnTo>
                  <a:lnTo>
                    <a:pt x="786" y="128"/>
                  </a:lnTo>
                  <a:lnTo>
                    <a:pt x="786" y="140"/>
                  </a:lnTo>
                  <a:lnTo>
                    <a:pt x="786" y="153"/>
                  </a:lnTo>
                  <a:lnTo>
                    <a:pt x="787" y="164"/>
                  </a:lnTo>
                  <a:lnTo>
                    <a:pt x="787" y="172"/>
                  </a:lnTo>
                  <a:lnTo>
                    <a:pt x="787" y="178"/>
                  </a:lnTo>
                  <a:lnTo>
                    <a:pt x="788" y="186"/>
                  </a:lnTo>
                  <a:lnTo>
                    <a:pt x="788" y="193"/>
                  </a:lnTo>
                  <a:lnTo>
                    <a:pt x="789" y="199"/>
                  </a:lnTo>
                  <a:lnTo>
                    <a:pt x="789" y="204"/>
                  </a:lnTo>
                  <a:lnTo>
                    <a:pt x="789" y="207"/>
                  </a:lnTo>
                  <a:lnTo>
                    <a:pt x="790" y="211"/>
                  </a:lnTo>
                  <a:lnTo>
                    <a:pt x="790" y="213"/>
                  </a:lnTo>
                  <a:lnTo>
                    <a:pt x="790" y="213"/>
                  </a:lnTo>
                  <a:lnTo>
                    <a:pt x="791" y="217"/>
                  </a:lnTo>
                  <a:lnTo>
                    <a:pt x="791" y="218"/>
                  </a:lnTo>
                  <a:lnTo>
                    <a:pt x="791" y="221"/>
                  </a:lnTo>
                  <a:lnTo>
                    <a:pt x="792" y="221"/>
                  </a:lnTo>
                  <a:lnTo>
                    <a:pt x="792" y="222"/>
                  </a:lnTo>
                  <a:lnTo>
                    <a:pt x="792" y="223"/>
                  </a:lnTo>
                  <a:lnTo>
                    <a:pt x="793" y="223"/>
                  </a:lnTo>
                  <a:lnTo>
                    <a:pt x="793" y="225"/>
                  </a:lnTo>
                  <a:lnTo>
                    <a:pt x="794" y="226"/>
                  </a:lnTo>
                  <a:lnTo>
                    <a:pt x="794" y="227"/>
                  </a:lnTo>
                  <a:lnTo>
                    <a:pt x="794" y="229"/>
                  </a:lnTo>
                  <a:lnTo>
                    <a:pt x="794" y="232"/>
                  </a:lnTo>
                  <a:lnTo>
                    <a:pt x="795" y="233"/>
                  </a:lnTo>
                  <a:lnTo>
                    <a:pt x="795" y="238"/>
                  </a:lnTo>
                  <a:lnTo>
                    <a:pt x="796" y="243"/>
                  </a:lnTo>
                  <a:lnTo>
                    <a:pt x="796" y="247"/>
                  </a:lnTo>
                  <a:lnTo>
                    <a:pt x="796" y="251"/>
                  </a:lnTo>
                  <a:lnTo>
                    <a:pt x="797" y="254"/>
                  </a:lnTo>
                  <a:lnTo>
                    <a:pt x="797" y="263"/>
                  </a:lnTo>
                  <a:lnTo>
                    <a:pt x="798" y="267"/>
                  </a:lnTo>
                  <a:lnTo>
                    <a:pt x="798" y="272"/>
                  </a:lnTo>
                  <a:lnTo>
                    <a:pt x="798" y="274"/>
                  </a:lnTo>
                  <a:lnTo>
                    <a:pt x="798" y="282"/>
                  </a:lnTo>
                  <a:lnTo>
                    <a:pt x="799" y="284"/>
                  </a:lnTo>
                  <a:lnTo>
                    <a:pt x="799" y="289"/>
                  </a:lnTo>
                  <a:lnTo>
                    <a:pt x="799" y="290"/>
                  </a:lnTo>
                  <a:lnTo>
                    <a:pt x="800" y="296"/>
                  </a:lnTo>
                  <a:lnTo>
                    <a:pt x="800" y="298"/>
                  </a:lnTo>
                  <a:lnTo>
                    <a:pt x="801" y="299"/>
                  </a:lnTo>
                  <a:lnTo>
                    <a:pt x="801" y="304"/>
                  </a:lnTo>
                  <a:lnTo>
                    <a:pt x="801" y="305"/>
                  </a:lnTo>
                  <a:lnTo>
                    <a:pt x="801" y="307"/>
                  </a:lnTo>
                  <a:lnTo>
                    <a:pt x="802" y="308"/>
                  </a:lnTo>
                  <a:lnTo>
                    <a:pt x="802" y="309"/>
                  </a:lnTo>
                  <a:lnTo>
                    <a:pt x="803" y="310"/>
                  </a:lnTo>
                  <a:lnTo>
                    <a:pt x="803" y="311"/>
                  </a:lnTo>
                  <a:lnTo>
                    <a:pt x="803" y="311"/>
                  </a:lnTo>
                  <a:lnTo>
                    <a:pt x="804" y="311"/>
                  </a:lnTo>
                  <a:lnTo>
                    <a:pt x="804" y="313"/>
                  </a:lnTo>
                  <a:lnTo>
                    <a:pt x="805" y="311"/>
                  </a:lnTo>
                  <a:lnTo>
                    <a:pt x="805" y="312"/>
                  </a:lnTo>
                  <a:lnTo>
                    <a:pt x="805" y="310"/>
                  </a:lnTo>
                  <a:lnTo>
                    <a:pt x="806" y="312"/>
                  </a:lnTo>
                  <a:lnTo>
                    <a:pt x="806" y="312"/>
                  </a:lnTo>
                  <a:lnTo>
                    <a:pt x="806" y="312"/>
                  </a:lnTo>
                  <a:lnTo>
                    <a:pt x="806" y="311"/>
                  </a:lnTo>
                  <a:lnTo>
                    <a:pt x="807" y="311"/>
                  </a:lnTo>
                  <a:lnTo>
                    <a:pt x="807" y="312"/>
                  </a:lnTo>
                  <a:lnTo>
                    <a:pt x="808" y="314"/>
                  </a:lnTo>
                  <a:lnTo>
                    <a:pt x="808" y="314"/>
                  </a:lnTo>
                  <a:lnTo>
                    <a:pt x="808" y="311"/>
                  </a:lnTo>
                  <a:lnTo>
                    <a:pt x="809" y="313"/>
                  </a:lnTo>
                  <a:lnTo>
                    <a:pt x="809" y="314"/>
                  </a:lnTo>
                  <a:lnTo>
                    <a:pt x="810" y="315"/>
                  </a:lnTo>
                  <a:lnTo>
                    <a:pt x="810" y="317"/>
                  </a:lnTo>
                  <a:lnTo>
                    <a:pt x="810" y="318"/>
                  </a:lnTo>
                  <a:lnTo>
                    <a:pt x="810" y="320"/>
                  </a:lnTo>
                  <a:lnTo>
                    <a:pt x="811" y="321"/>
                  </a:lnTo>
                  <a:lnTo>
                    <a:pt x="811" y="322"/>
                  </a:lnTo>
                  <a:lnTo>
                    <a:pt x="812" y="323"/>
                  </a:lnTo>
                  <a:lnTo>
                    <a:pt x="812" y="325"/>
                  </a:lnTo>
                  <a:lnTo>
                    <a:pt x="812" y="329"/>
                  </a:lnTo>
                  <a:lnTo>
                    <a:pt x="813" y="328"/>
                  </a:lnTo>
                  <a:lnTo>
                    <a:pt x="813" y="328"/>
                  </a:lnTo>
                  <a:lnTo>
                    <a:pt x="814" y="330"/>
                  </a:lnTo>
                  <a:lnTo>
                    <a:pt x="814" y="332"/>
                  </a:lnTo>
                  <a:lnTo>
                    <a:pt x="814" y="334"/>
                  </a:lnTo>
                  <a:lnTo>
                    <a:pt x="814" y="334"/>
                  </a:lnTo>
                  <a:lnTo>
                    <a:pt x="815" y="335"/>
                  </a:lnTo>
                  <a:lnTo>
                    <a:pt x="815" y="337"/>
                  </a:lnTo>
                  <a:lnTo>
                    <a:pt x="815" y="339"/>
                  </a:lnTo>
                  <a:lnTo>
                    <a:pt x="816" y="341"/>
                  </a:lnTo>
                  <a:lnTo>
                    <a:pt x="816" y="340"/>
                  </a:lnTo>
                  <a:lnTo>
                    <a:pt x="817" y="344"/>
                  </a:lnTo>
                  <a:lnTo>
                    <a:pt x="817" y="346"/>
                  </a:lnTo>
                  <a:lnTo>
                    <a:pt x="817" y="348"/>
                  </a:lnTo>
                  <a:lnTo>
                    <a:pt x="817" y="348"/>
                  </a:lnTo>
                  <a:lnTo>
                    <a:pt x="818" y="350"/>
                  </a:lnTo>
                  <a:lnTo>
                    <a:pt x="818" y="351"/>
                  </a:lnTo>
                  <a:lnTo>
                    <a:pt x="819" y="355"/>
                  </a:lnTo>
                  <a:lnTo>
                    <a:pt x="819" y="353"/>
                  </a:lnTo>
                  <a:lnTo>
                    <a:pt x="819" y="356"/>
                  </a:lnTo>
                  <a:lnTo>
                    <a:pt x="820" y="354"/>
                  </a:lnTo>
                  <a:lnTo>
                    <a:pt x="820" y="355"/>
                  </a:lnTo>
                  <a:lnTo>
                    <a:pt x="821" y="356"/>
                  </a:lnTo>
                  <a:lnTo>
                    <a:pt x="821" y="356"/>
                  </a:lnTo>
                  <a:lnTo>
                    <a:pt x="821" y="358"/>
                  </a:lnTo>
                  <a:lnTo>
                    <a:pt x="821" y="359"/>
                  </a:lnTo>
                  <a:lnTo>
                    <a:pt x="822" y="358"/>
                  </a:lnTo>
                  <a:lnTo>
                    <a:pt x="822" y="358"/>
                  </a:lnTo>
                  <a:lnTo>
                    <a:pt x="822" y="358"/>
                  </a:lnTo>
                  <a:lnTo>
                    <a:pt x="823" y="355"/>
                  </a:lnTo>
                  <a:lnTo>
                    <a:pt x="823" y="353"/>
                  </a:lnTo>
                  <a:lnTo>
                    <a:pt x="824" y="347"/>
                  </a:lnTo>
                  <a:lnTo>
                    <a:pt x="824" y="339"/>
                  </a:lnTo>
                  <a:lnTo>
                    <a:pt x="824" y="325"/>
                  </a:lnTo>
                  <a:lnTo>
                    <a:pt x="825" y="314"/>
                  </a:lnTo>
                  <a:lnTo>
                    <a:pt x="825" y="299"/>
                  </a:lnTo>
                  <a:lnTo>
                    <a:pt x="825" y="285"/>
                  </a:lnTo>
                  <a:lnTo>
                    <a:pt x="826" y="271"/>
                  </a:lnTo>
                  <a:lnTo>
                    <a:pt x="826" y="255"/>
                  </a:lnTo>
                  <a:lnTo>
                    <a:pt x="826" y="243"/>
                  </a:lnTo>
                  <a:lnTo>
                    <a:pt x="827" y="226"/>
                  </a:lnTo>
                  <a:lnTo>
                    <a:pt x="827" y="211"/>
                  </a:lnTo>
                  <a:lnTo>
                    <a:pt x="828" y="201"/>
                  </a:lnTo>
                  <a:lnTo>
                    <a:pt x="828" y="189"/>
                  </a:lnTo>
                  <a:lnTo>
                    <a:pt x="828" y="181"/>
                  </a:lnTo>
                  <a:lnTo>
                    <a:pt x="829" y="172"/>
                  </a:lnTo>
                  <a:lnTo>
                    <a:pt x="829" y="165"/>
                  </a:lnTo>
                  <a:lnTo>
                    <a:pt x="829" y="160"/>
                  </a:lnTo>
                  <a:lnTo>
                    <a:pt x="829" y="157"/>
                  </a:lnTo>
                  <a:lnTo>
                    <a:pt x="830" y="155"/>
                  </a:lnTo>
                  <a:lnTo>
                    <a:pt x="830" y="154"/>
                  </a:lnTo>
                  <a:lnTo>
                    <a:pt x="831" y="154"/>
                  </a:lnTo>
                  <a:lnTo>
                    <a:pt x="831" y="155"/>
                  </a:lnTo>
                  <a:lnTo>
                    <a:pt x="831" y="154"/>
                  </a:lnTo>
                  <a:lnTo>
                    <a:pt x="832" y="159"/>
                  </a:lnTo>
                  <a:lnTo>
                    <a:pt x="832" y="163"/>
                  </a:lnTo>
                  <a:lnTo>
                    <a:pt x="833" y="163"/>
                  </a:lnTo>
                  <a:lnTo>
                    <a:pt x="833" y="161"/>
                  </a:lnTo>
                  <a:lnTo>
                    <a:pt x="833" y="160"/>
                  </a:lnTo>
                  <a:lnTo>
                    <a:pt x="833" y="162"/>
                  </a:lnTo>
                  <a:lnTo>
                    <a:pt x="834" y="162"/>
                  </a:lnTo>
                  <a:lnTo>
                    <a:pt x="834" y="157"/>
                  </a:lnTo>
                  <a:lnTo>
                    <a:pt x="835" y="154"/>
                  </a:lnTo>
                  <a:lnTo>
                    <a:pt x="835" y="151"/>
                  </a:lnTo>
                  <a:lnTo>
                    <a:pt x="835" y="145"/>
                  </a:lnTo>
                  <a:lnTo>
                    <a:pt x="836" y="138"/>
                  </a:lnTo>
                  <a:lnTo>
                    <a:pt x="836" y="133"/>
                  </a:lnTo>
                  <a:lnTo>
                    <a:pt x="836" y="126"/>
                  </a:lnTo>
                  <a:lnTo>
                    <a:pt x="837" y="120"/>
                  </a:lnTo>
                  <a:lnTo>
                    <a:pt x="837" y="112"/>
                  </a:lnTo>
                  <a:lnTo>
                    <a:pt x="837" y="103"/>
                  </a:lnTo>
                  <a:lnTo>
                    <a:pt x="838" y="97"/>
                  </a:lnTo>
                  <a:lnTo>
                    <a:pt x="838" y="90"/>
                  </a:lnTo>
                  <a:lnTo>
                    <a:pt x="838" y="84"/>
                  </a:lnTo>
                  <a:lnTo>
                    <a:pt x="839" y="77"/>
                  </a:lnTo>
                  <a:lnTo>
                    <a:pt x="839" y="70"/>
                  </a:lnTo>
                  <a:lnTo>
                    <a:pt x="840" y="65"/>
                  </a:lnTo>
                  <a:lnTo>
                    <a:pt x="840" y="60"/>
                  </a:lnTo>
                  <a:lnTo>
                    <a:pt x="840" y="57"/>
                  </a:lnTo>
                  <a:lnTo>
                    <a:pt x="841" y="56"/>
                  </a:lnTo>
                  <a:lnTo>
                    <a:pt x="841" y="55"/>
                  </a:lnTo>
                  <a:lnTo>
                    <a:pt x="841" y="54"/>
                  </a:lnTo>
                  <a:lnTo>
                    <a:pt x="842" y="53"/>
                  </a:lnTo>
                  <a:lnTo>
                    <a:pt x="842" y="55"/>
                  </a:lnTo>
                  <a:lnTo>
                    <a:pt x="842" y="57"/>
                  </a:lnTo>
                  <a:lnTo>
                    <a:pt x="843" y="64"/>
                  </a:lnTo>
                  <a:lnTo>
                    <a:pt x="843" y="70"/>
                  </a:lnTo>
                  <a:lnTo>
                    <a:pt x="843" y="76"/>
                  </a:lnTo>
                  <a:lnTo>
                    <a:pt x="844" y="87"/>
                  </a:lnTo>
                  <a:lnTo>
                    <a:pt x="844" y="97"/>
                  </a:lnTo>
                  <a:lnTo>
                    <a:pt x="845" y="111"/>
                  </a:lnTo>
                  <a:lnTo>
                    <a:pt x="845" y="124"/>
                  </a:lnTo>
                  <a:lnTo>
                    <a:pt x="845" y="137"/>
                  </a:lnTo>
                  <a:lnTo>
                    <a:pt x="845" y="150"/>
                  </a:lnTo>
                  <a:lnTo>
                    <a:pt x="846" y="159"/>
                  </a:lnTo>
                  <a:lnTo>
                    <a:pt x="846" y="167"/>
                  </a:lnTo>
                  <a:lnTo>
                    <a:pt x="847" y="175"/>
                  </a:lnTo>
                  <a:lnTo>
                    <a:pt x="847" y="182"/>
                  </a:lnTo>
                  <a:lnTo>
                    <a:pt x="847" y="188"/>
                  </a:lnTo>
                  <a:lnTo>
                    <a:pt x="848" y="194"/>
                  </a:lnTo>
                  <a:lnTo>
                    <a:pt x="848" y="200"/>
                  </a:lnTo>
                  <a:lnTo>
                    <a:pt x="849" y="202"/>
                  </a:lnTo>
                  <a:lnTo>
                    <a:pt x="849" y="204"/>
                  </a:lnTo>
                  <a:lnTo>
                    <a:pt x="849" y="205"/>
                  </a:lnTo>
                  <a:lnTo>
                    <a:pt x="849" y="209"/>
                  </a:lnTo>
                  <a:lnTo>
                    <a:pt x="850" y="212"/>
                  </a:lnTo>
                  <a:lnTo>
                    <a:pt x="850" y="212"/>
                  </a:lnTo>
                  <a:lnTo>
                    <a:pt x="850" y="213"/>
                  </a:lnTo>
                  <a:lnTo>
                    <a:pt x="851" y="213"/>
                  </a:lnTo>
                  <a:lnTo>
                    <a:pt x="851" y="214"/>
                  </a:lnTo>
                  <a:lnTo>
                    <a:pt x="852" y="216"/>
                  </a:lnTo>
                  <a:lnTo>
                    <a:pt x="852" y="216"/>
                  </a:lnTo>
                  <a:lnTo>
                    <a:pt x="852" y="218"/>
                  </a:lnTo>
                  <a:lnTo>
                    <a:pt x="853" y="219"/>
                  </a:lnTo>
                  <a:lnTo>
                    <a:pt x="853" y="220"/>
                  </a:lnTo>
                  <a:lnTo>
                    <a:pt x="853" y="222"/>
                  </a:lnTo>
                  <a:lnTo>
                    <a:pt x="854" y="226"/>
                  </a:lnTo>
                  <a:lnTo>
                    <a:pt x="854" y="230"/>
                  </a:lnTo>
                  <a:lnTo>
                    <a:pt x="854" y="235"/>
                  </a:lnTo>
                  <a:lnTo>
                    <a:pt x="855" y="237"/>
                  </a:lnTo>
                  <a:lnTo>
                    <a:pt x="855" y="241"/>
                  </a:lnTo>
                  <a:lnTo>
                    <a:pt x="856" y="248"/>
                  </a:lnTo>
                  <a:lnTo>
                    <a:pt x="856" y="251"/>
                  </a:lnTo>
                  <a:lnTo>
                    <a:pt x="856" y="256"/>
                  </a:lnTo>
                  <a:lnTo>
                    <a:pt x="857" y="261"/>
                  </a:lnTo>
                  <a:lnTo>
                    <a:pt x="857" y="265"/>
                  </a:lnTo>
                  <a:lnTo>
                    <a:pt x="857" y="271"/>
                  </a:lnTo>
                  <a:lnTo>
                    <a:pt x="858" y="277"/>
                  </a:lnTo>
                  <a:lnTo>
                    <a:pt x="858" y="279"/>
                  </a:lnTo>
                  <a:lnTo>
                    <a:pt x="858" y="284"/>
                  </a:lnTo>
                  <a:lnTo>
                    <a:pt x="859" y="287"/>
                  </a:lnTo>
                  <a:lnTo>
                    <a:pt x="859" y="291"/>
                  </a:lnTo>
                  <a:lnTo>
                    <a:pt x="859" y="292"/>
                  </a:lnTo>
                  <a:lnTo>
                    <a:pt x="860" y="294"/>
                  </a:lnTo>
                  <a:lnTo>
                    <a:pt x="860" y="296"/>
                  </a:lnTo>
                  <a:lnTo>
                    <a:pt x="861" y="298"/>
                  </a:lnTo>
                  <a:lnTo>
                    <a:pt x="861" y="300"/>
                  </a:lnTo>
                  <a:lnTo>
                    <a:pt x="861" y="301"/>
                  </a:lnTo>
                  <a:lnTo>
                    <a:pt x="861" y="302"/>
                  </a:lnTo>
                  <a:lnTo>
                    <a:pt x="862" y="302"/>
                  </a:lnTo>
                  <a:lnTo>
                    <a:pt x="862" y="303"/>
                  </a:lnTo>
                  <a:lnTo>
                    <a:pt x="863" y="302"/>
                  </a:lnTo>
                  <a:lnTo>
                    <a:pt x="863" y="304"/>
                  </a:lnTo>
                  <a:lnTo>
                    <a:pt x="863" y="305"/>
                  </a:lnTo>
                  <a:lnTo>
                    <a:pt x="864" y="305"/>
                  </a:lnTo>
                  <a:lnTo>
                    <a:pt x="864" y="304"/>
                  </a:lnTo>
                  <a:lnTo>
                    <a:pt x="865" y="304"/>
                  </a:lnTo>
                  <a:lnTo>
                    <a:pt x="865" y="304"/>
                  </a:lnTo>
                  <a:lnTo>
                    <a:pt x="865" y="304"/>
                  </a:lnTo>
                  <a:lnTo>
                    <a:pt x="865" y="304"/>
                  </a:lnTo>
                  <a:lnTo>
                    <a:pt x="866" y="302"/>
                  </a:lnTo>
                  <a:lnTo>
                    <a:pt x="866" y="304"/>
                  </a:lnTo>
                  <a:lnTo>
                    <a:pt x="866" y="302"/>
                  </a:lnTo>
                  <a:lnTo>
                    <a:pt x="867" y="302"/>
                  </a:lnTo>
                  <a:lnTo>
                    <a:pt x="867" y="304"/>
                  </a:lnTo>
                  <a:lnTo>
                    <a:pt x="868" y="305"/>
                  </a:lnTo>
                  <a:lnTo>
                    <a:pt x="868" y="307"/>
                  </a:lnTo>
                  <a:lnTo>
                    <a:pt x="868" y="309"/>
                  </a:lnTo>
                  <a:lnTo>
                    <a:pt x="868" y="309"/>
                  </a:lnTo>
                  <a:lnTo>
                    <a:pt x="869" y="311"/>
                  </a:lnTo>
                  <a:lnTo>
                    <a:pt x="869" y="312"/>
                  </a:lnTo>
                  <a:lnTo>
                    <a:pt x="870" y="315"/>
                  </a:lnTo>
                  <a:lnTo>
                    <a:pt x="870" y="315"/>
                  </a:lnTo>
                  <a:lnTo>
                    <a:pt x="870" y="316"/>
                  </a:lnTo>
                  <a:lnTo>
                    <a:pt x="871" y="318"/>
                  </a:lnTo>
                  <a:lnTo>
                    <a:pt x="871" y="320"/>
                  </a:lnTo>
                  <a:lnTo>
                    <a:pt x="872" y="322"/>
                  </a:lnTo>
                  <a:lnTo>
                    <a:pt x="872" y="323"/>
                  </a:lnTo>
                  <a:lnTo>
                    <a:pt x="872" y="325"/>
                  </a:lnTo>
                  <a:lnTo>
                    <a:pt x="872" y="326"/>
                  </a:lnTo>
                  <a:lnTo>
                    <a:pt x="873" y="326"/>
                  </a:lnTo>
                  <a:lnTo>
                    <a:pt x="873" y="329"/>
                  </a:lnTo>
                  <a:lnTo>
                    <a:pt x="873" y="330"/>
                  </a:lnTo>
                  <a:lnTo>
                    <a:pt x="874" y="332"/>
                  </a:lnTo>
                  <a:lnTo>
                    <a:pt x="874" y="334"/>
                  </a:lnTo>
                  <a:lnTo>
                    <a:pt x="875" y="335"/>
                  </a:lnTo>
                  <a:lnTo>
                    <a:pt x="875" y="332"/>
                  </a:lnTo>
                  <a:lnTo>
                    <a:pt x="875" y="334"/>
                  </a:lnTo>
                  <a:lnTo>
                    <a:pt x="876" y="337"/>
                  </a:lnTo>
                  <a:lnTo>
                    <a:pt x="876" y="339"/>
                  </a:lnTo>
                  <a:lnTo>
                    <a:pt x="876" y="341"/>
                  </a:lnTo>
                  <a:lnTo>
                    <a:pt x="877" y="342"/>
                  </a:lnTo>
                  <a:lnTo>
                    <a:pt x="877" y="342"/>
                  </a:lnTo>
                  <a:lnTo>
                    <a:pt x="877" y="345"/>
                  </a:lnTo>
                  <a:lnTo>
                    <a:pt x="878" y="347"/>
                  </a:lnTo>
                  <a:lnTo>
                    <a:pt x="878" y="348"/>
                  </a:lnTo>
                  <a:lnTo>
                    <a:pt x="879" y="349"/>
                  </a:lnTo>
                  <a:lnTo>
                    <a:pt x="879" y="350"/>
                  </a:lnTo>
                  <a:lnTo>
                    <a:pt x="879" y="350"/>
                  </a:lnTo>
                  <a:lnTo>
                    <a:pt x="880" y="351"/>
                  </a:lnTo>
                  <a:lnTo>
                    <a:pt x="880" y="351"/>
                  </a:lnTo>
                  <a:lnTo>
                    <a:pt x="880" y="352"/>
                  </a:lnTo>
                  <a:lnTo>
                    <a:pt x="880" y="354"/>
                  </a:lnTo>
                  <a:lnTo>
                    <a:pt x="881" y="354"/>
                  </a:lnTo>
                  <a:lnTo>
                    <a:pt x="881" y="353"/>
                  </a:lnTo>
                  <a:lnTo>
                    <a:pt x="882" y="351"/>
                  </a:lnTo>
                  <a:lnTo>
                    <a:pt x="882" y="351"/>
                  </a:lnTo>
                  <a:lnTo>
                    <a:pt x="882" y="348"/>
                  </a:lnTo>
                  <a:lnTo>
                    <a:pt x="883" y="340"/>
                  </a:lnTo>
                  <a:lnTo>
                    <a:pt x="883" y="331"/>
                  </a:lnTo>
                  <a:lnTo>
                    <a:pt x="884" y="320"/>
                  </a:lnTo>
                  <a:lnTo>
                    <a:pt x="884" y="308"/>
                  </a:lnTo>
                  <a:lnTo>
                    <a:pt x="884" y="295"/>
                  </a:lnTo>
                  <a:lnTo>
                    <a:pt x="884" y="279"/>
                  </a:lnTo>
                  <a:lnTo>
                    <a:pt x="885" y="263"/>
                  </a:lnTo>
                  <a:lnTo>
                    <a:pt x="885" y="247"/>
                  </a:lnTo>
                  <a:lnTo>
                    <a:pt x="886" y="231"/>
                  </a:lnTo>
                  <a:lnTo>
                    <a:pt x="886" y="216"/>
                  </a:lnTo>
                  <a:lnTo>
                    <a:pt x="886" y="203"/>
                  </a:lnTo>
                  <a:lnTo>
                    <a:pt x="887" y="191"/>
                  </a:lnTo>
                  <a:lnTo>
                    <a:pt x="887" y="179"/>
                  </a:lnTo>
                  <a:lnTo>
                    <a:pt x="887" y="167"/>
                  </a:lnTo>
                  <a:lnTo>
                    <a:pt x="888" y="159"/>
                  </a:lnTo>
                  <a:lnTo>
                    <a:pt x="888" y="152"/>
                  </a:lnTo>
                  <a:lnTo>
                    <a:pt x="888" y="147"/>
                  </a:lnTo>
                  <a:lnTo>
                    <a:pt x="889" y="145"/>
                  </a:lnTo>
                  <a:lnTo>
                    <a:pt x="889" y="142"/>
                  </a:lnTo>
                  <a:lnTo>
                    <a:pt x="889" y="141"/>
                  </a:lnTo>
                  <a:lnTo>
                    <a:pt x="890" y="139"/>
                  </a:lnTo>
                  <a:lnTo>
                    <a:pt x="890" y="142"/>
                  </a:lnTo>
                  <a:lnTo>
                    <a:pt x="891" y="144"/>
                  </a:lnTo>
                  <a:lnTo>
                    <a:pt x="891" y="145"/>
                  </a:lnTo>
                  <a:lnTo>
                    <a:pt x="891" y="149"/>
                  </a:lnTo>
                  <a:lnTo>
                    <a:pt x="892" y="149"/>
                  </a:lnTo>
                  <a:lnTo>
                    <a:pt x="892" y="148"/>
                  </a:lnTo>
                  <a:lnTo>
                    <a:pt x="892" y="151"/>
                  </a:lnTo>
                  <a:lnTo>
                    <a:pt x="893" y="150"/>
                  </a:lnTo>
                  <a:lnTo>
                    <a:pt x="893" y="146"/>
                  </a:lnTo>
                  <a:lnTo>
                    <a:pt x="893" y="144"/>
                  </a:lnTo>
                  <a:lnTo>
                    <a:pt x="894" y="142"/>
                  </a:lnTo>
                  <a:lnTo>
                    <a:pt x="894" y="137"/>
                  </a:lnTo>
                  <a:lnTo>
                    <a:pt x="894" y="133"/>
                  </a:lnTo>
                  <a:lnTo>
                    <a:pt x="895" y="128"/>
                  </a:lnTo>
                  <a:lnTo>
                    <a:pt x="895" y="118"/>
                  </a:lnTo>
                  <a:lnTo>
                    <a:pt x="896" y="113"/>
                  </a:lnTo>
                  <a:lnTo>
                    <a:pt x="896" y="104"/>
                  </a:lnTo>
                  <a:lnTo>
                    <a:pt x="896" y="98"/>
                  </a:lnTo>
                  <a:lnTo>
                    <a:pt x="896" y="88"/>
                  </a:lnTo>
                  <a:lnTo>
                    <a:pt x="897" y="82"/>
                  </a:lnTo>
                  <a:lnTo>
                    <a:pt x="897" y="74"/>
                  </a:lnTo>
                  <a:lnTo>
                    <a:pt x="898" y="66"/>
                  </a:lnTo>
                  <a:lnTo>
                    <a:pt x="898" y="57"/>
                  </a:lnTo>
                  <a:lnTo>
                    <a:pt x="898" y="52"/>
                  </a:lnTo>
                  <a:lnTo>
                    <a:pt x="899" y="47"/>
                  </a:lnTo>
                  <a:lnTo>
                    <a:pt x="899" y="43"/>
                  </a:lnTo>
                  <a:lnTo>
                    <a:pt x="900" y="40"/>
                  </a:lnTo>
                  <a:lnTo>
                    <a:pt x="900" y="37"/>
                  </a:lnTo>
                  <a:lnTo>
                    <a:pt x="900" y="37"/>
                  </a:lnTo>
                  <a:lnTo>
                    <a:pt x="900" y="34"/>
                  </a:lnTo>
                  <a:lnTo>
                    <a:pt x="901" y="39"/>
                  </a:lnTo>
                  <a:lnTo>
                    <a:pt x="901" y="39"/>
                  </a:lnTo>
                  <a:lnTo>
                    <a:pt x="901" y="42"/>
                  </a:lnTo>
                  <a:lnTo>
                    <a:pt x="902" y="49"/>
                  </a:lnTo>
                  <a:lnTo>
                    <a:pt x="902" y="56"/>
                  </a:lnTo>
                  <a:lnTo>
                    <a:pt x="903" y="63"/>
                  </a:lnTo>
                  <a:lnTo>
                    <a:pt x="903" y="73"/>
                  </a:lnTo>
                  <a:lnTo>
                    <a:pt x="903" y="85"/>
                  </a:lnTo>
                  <a:lnTo>
                    <a:pt x="904" y="98"/>
                  </a:lnTo>
                  <a:lnTo>
                    <a:pt x="904" y="110"/>
                  </a:lnTo>
                  <a:lnTo>
                    <a:pt x="904" y="124"/>
                  </a:lnTo>
                  <a:lnTo>
                    <a:pt x="905" y="137"/>
                  </a:lnTo>
                  <a:lnTo>
                    <a:pt x="905" y="149"/>
                  </a:lnTo>
                  <a:lnTo>
                    <a:pt x="905" y="160"/>
                  </a:lnTo>
                  <a:lnTo>
                    <a:pt x="906" y="169"/>
                  </a:lnTo>
                  <a:lnTo>
                    <a:pt x="906" y="177"/>
                  </a:lnTo>
                  <a:lnTo>
                    <a:pt x="907" y="184"/>
                  </a:lnTo>
                  <a:lnTo>
                    <a:pt x="907" y="189"/>
                  </a:lnTo>
                  <a:lnTo>
                    <a:pt x="907" y="195"/>
                  </a:lnTo>
                  <a:lnTo>
                    <a:pt x="908" y="198"/>
                  </a:lnTo>
                  <a:lnTo>
                    <a:pt x="908" y="202"/>
                  </a:lnTo>
                  <a:lnTo>
                    <a:pt x="908" y="204"/>
                  </a:lnTo>
                  <a:lnTo>
                    <a:pt x="909" y="207"/>
                  </a:lnTo>
                  <a:lnTo>
                    <a:pt x="909" y="209"/>
                  </a:lnTo>
                  <a:lnTo>
                    <a:pt x="909" y="210"/>
                  </a:lnTo>
                  <a:lnTo>
                    <a:pt x="910" y="212"/>
                  </a:lnTo>
                  <a:lnTo>
                    <a:pt x="910" y="213"/>
                  </a:lnTo>
                  <a:lnTo>
                    <a:pt x="910" y="212"/>
                  </a:lnTo>
                  <a:lnTo>
                    <a:pt x="911" y="213"/>
                  </a:lnTo>
                  <a:lnTo>
                    <a:pt x="911" y="214"/>
                  </a:lnTo>
                  <a:lnTo>
                    <a:pt x="912" y="214"/>
                  </a:lnTo>
                  <a:lnTo>
                    <a:pt x="912" y="215"/>
                  </a:lnTo>
                  <a:lnTo>
                    <a:pt x="912" y="219"/>
                  </a:lnTo>
                  <a:lnTo>
                    <a:pt x="912" y="221"/>
                  </a:lnTo>
                  <a:lnTo>
                    <a:pt x="913" y="223"/>
                  </a:lnTo>
                  <a:lnTo>
                    <a:pt x="913" y="224"/>
                  </a:lnTo>
                  <a:lnTo>
                    <a:pt x="914" y="230"/>
                  </a:lnTo>
                  <a:lnTo>
                    <a:pt x="914" y="233"/>
                  </a:lnTo>
                  <a:lnTo>
                    <a:pt x="914" y="236"/>
                  </a:lnTo>
                  <a:lnTo>
                    <a:pt x="915" y="242"/>
                  </a:lnTo>
                  <a:lnTo>
                    <a:pt x="915" y="247"/>
                  </a:lnTo>
                  <a:lnTo>
                    <a:pt x="916" y="252"/>
                  </a:lnTo>
                  <a:lnTo>
                    <a:pt x="916" y="258"/>
                  </a:lnTo>
                  <a:lnTo>
                    <a:pt x="916" y="262"/>
                  </a:lnTo>
                  <a:lnTo>
                    <a:pt x="916" y="268"/>
                  </a:lnTo>
                  <a:lnTo>
                    <a:pt x="917" y="273"/>
                  </a:lnTo>
                  <a:lnTo>
                    <a:pt x="917" y="278"/>
                  </a:lnTo>
                  <a:lnTo>
                    <a:pt x="917" y="283"/>
                  </a:lnTo>
                  <a:lnTo>
                    <a:pt x="918" y="286"/>
                  </a:lnTo>
                  <a:lnTo>
                    <a:pt x="918" y="289"/>
                  </a:lnTo>
                  <a:lnTo>
                    <a:pt x="919" y="291"/>
                  </a:lnTo>
                  <a:lnTo>
                    <a:pt x="919" y="295"/>
                  </a:lnTo>
                  <a:lnTo>
                    <a:pt x="919" y="298"/>
                  </a:lnTo>
                  <a:lnTo>
                    <a:pt x="919" y="299"/>
                  </a:lnTo>
                  <a:lnTo>
                    <a:pt x="920" y="300"/>
                  </a:lnTo>
                  <a:lnTo>
                    <a:pt x="920" y="302"/>
                  </a:lnTo>
                  <a:lnTo>
                    <a:pt x="921" y="304"/>
                  </a:lnTo>
                  <a:lnTo>
                    <a:pt x="921" y="304"/>
                  </a:lnTo>
                  <a:lnTo>
                    <a:pt x="921" y="304"/>
                  </a:lnTo>
                  <a:lnTo>
                    <a:pt x="922" y="305"/>
                  </a:lnTo>
                  <a:lnTo>
                    <a:pt x="922" y="305"/>
                  </a:lnTo>
                  <a:lnTo>
                    <a:pt x="923" y="304"/>
                  </a:lnTo>
                  <a:lnTo>
                    <a:pt x="923" y="305"/>
                  </a:lnTo>
                  <a:lnTo>
                    <a:pt x="923" y="303"/>
                  </a:lnTo>
                  <a:lnTo>
                    <a:pt x="923" y="302"/>
                  </a:lnTo>
                  <a:lnTo>
                    <a:pt x="924" y="302"/>
                  </a:lnTo>
                  <a:lnTo>
                    <a:pt x="924" y="303"/>
                  </a:lnTo>
                  <a:lnTo>
                    <a:pt x="924" y="304"/>
                  </a:lnTo>
                  <a:lnTo>
                    <a:pt x="925" y="305"/>
                  </a:lnTo>
                  <a:lnTo>
                    <a:pt x="925" y="304"/>
                  </a:lnTo>
                  <a:lnTo>
                    <a:pt x="926" y="305"/>
                  </a:lnTo>
                  <a:lnTo>
                    <a:pt x="926" y="305"/>
                  </a:lnTo>
                  <a:lnTo>
                    <a:pt x="926" y="306"/>
                  </a:lnTo>
                  <a:lnTo>
                    <a:pt x="927" y="307"/>
                  </a:lnTo>
                  <a:lnTo>
                    <a:pt x="927" y="307"/>
                  </a:lnTo>
                  <a:lnTo>
                    <a:pt x="927" y="308"/>
                  </a:lnTo>
                  <a:lnTo>
                    <a:pt x="928" y="309"/>
                  </a:lnTo>
                  <a:lnTo>
                    <a:pt x="928" y="312"/>
                  </a:lnTo>
                  <a:lnTo>
                    <a:pt x="928" y="312"/>
                  </a:lnTo>
                  <a:lnTo>
                    <a:pt x="929" y="314"/>
                  </a:lnTo>
                  <a:lnTo>
                    <a:pt x="929" y="316"/>
                  </a:lnTo>
                  <a:lnTo>
                    <a:pt x="930" y="318"/>
                  </a:lnTo>
                  <a:lnTo>
                    <a:pt x="930" y="320"/>
                  </a:lnTo>
                  <a:lnTo>
                    <a:pt x="930" y="323"/>
                  </a:lnTo>
                  <a:lnTo>
                    <a:pt x="931" y="325"/>
                  </a:lnTo>
                  <a:lnTo>
                    <a:pt x="931" y="326"/>
                  </a:lnTo>
                  <a:lnTo>
                    <a:pt x="931" y="328"/>
                  </a:lnTo>
                  <a:lnTo>
                    <a:pt x="931" y="328"/>
                  </a:lnTo>
                  <a:lnTo>
                    <a:pt x="932" y="330"/>
                  </a:lnTo>
                  <a:lnTo>
                    <a:pt x="932" y="332"/>
                  </a:lnTo>
                  <a:lnTo>
                    <a:pt x="933" y="333"/>
                  </a:lnTo>
                  <a:lnTo>
                    <a:pt x="933" y="334"/>
                  </a:lnTo>
                  <a:lnTo>
                    <a:pt x="933" y="336"/>
                  </a:lnTo>
                  <a:lnTo>
                    <a:pt x="934" y="337"/>
                  </a:lnTo>
                  <a:lnTo>
                    <a:pt x="934" y="338"/>
                  </a:lnTo>
                  <a:lnTo>
                    <a:pt x="935" y="339"/>
                  </a:lnTo>
                  <a:lnTo>
                    <a:pt x="935" y="340"/>
                  </a:lnTo>
                  <a:lnTo>
                    <a:pt x="935" y="341"/>
                  </a:lnTo>
                  <a:lnTo>
                    <a:pt x="935" y="342"/>
                  </a:lnTo>
                  <a:lnTo>
                    <a:pt x="936" y="343"/>
                  </a:lnTo>
                  <a:lnTo>
                    <a:pt x="936" y="345"/>
                  </a:lnTo>
                  <a:lnTo>
                    <a:pt x="937" y="348"/>
                  </a:lnTo>
                  <a:lnTo>
                    <a:pt x="937" y="351"/>
                  </a:lnTo>
                  <a:lnTo>
                    <a:pt x="937" y="351"/>
                  </a:lnTo>
                  <a:lnTo>
                    <a:pt x="938" y="349"/>
                  </a:lnTo>
                  <a:lnTo>
                    <a:pt x="938" y="352"/>
                  </a:lnTo>
                  <a:lnTo>
                    <a:pt x="938" y="353"/>
                  </a:lnTo>
                  <a:lnTo>
                    <a:pt x="939" y="352"/>
                  </a:lnTo>
                  <a:lnTo>
                    <a:pt x="939" y="353"/>
                  </a:lnTo>
                  <a:lnTo>
                    <a:pt x="939" y="356"/>
                  </a:lnTo>
                  <a:lnTo>
                    <a:pt x="940" y="356"/>
                  </a:lnTo>
                  <a:lnTo>
                    <a:pt x="940" y="357"/>
                  </a:lnTo>
                  <a:lnTo>
                    <a:pt x="940" y="357"/>
                  </a:lnTo>
                  <a:lnTo>
                    <a:pt x="941" y="360"/>
                  </a:lnTo>
                  <a:lnTo>
                    <a:pt x="941" y="360"/>
                  </a:lnTo>
                  <a:lnTo>
                    <a:pt x="942" y="361"/>
                  </a:lnTo>
                  <a:lnTo>
                    <a:pt x="942" y="358"/>
                  </a:lnTo>
                  <a:lnTo>
                    <a:pt x="942" y="354"/>
                  </a:lnTo>
                  <a:lnTo>
                    <a:pt x="943" y="347"/>
                  </a:lnTo>
                  <a:lnTo>
                    <a:pt x="943" y="340"/>
                  </a:lnTo>
                  <a:lnTo>
                    <a:pt x="943" y="330"/>
                  </a:lnTo>
                  <a:lnTo>
                    <a:pt x="944" y="317"/>
                  </a:lnTo>
                  <a:lnTo>
                    <a:pt x="944" y="301"/>
                  </a:lnTo>
                  <a:lnTo>
                    <a:pt x="944" y="290"/>
                  </a:lnTo>
                  <a:lnTo>
                    <a:pt x="945" y="276"/>
                  </a:lnTo>
                  <a:lnTo>
                    <a:pt x="945" y="259"/>
                  </a:lnTo>
                  <a:lnTo>
                    <a:pt x="945" y="246"/>
                  </a:lnTo>
                  <a:lnTo>
                    <a:pt x="946" y="232"/>
                  </a:lnTo>
                  <a:lnTo>
                    <a:pt x="946" y="218"/>
                  </a:lnTo>
                  <a:lnTo>
                    <a:pt x="947" y="206"/>
                  </a:lnTo>
                  <a:lnTo>
                    <a:pt x="947" y="194"/>
                  </a:lnTo>
                  <a:lnTo>
                    <a:pt x="947" y="186"/>
                  </a:lnTo>
                  <a:lnTo>
                    <a:pt x="947" y="178"/>
                  </a:lnTo>
                  <a:lnTo>
                    <a:pt x="948" y="173"/>
                  </a:lnTo>
                  <a:lnTo>
                    <a:pt x="948" y="166"/>
                  </a:lnTo>
                  <a:lnTo>
                    <a:pt x="949" y="163"/>
                  </a:lnTo>
                  <a:lnTo>
                    <a:pt x="949" y="160"/>
                  </a:lnTo>
                  <a:lnTo>
                    <a:pt x="949" y="159"/>
                  </a:lnTo>
                  <a:lnTo>
                    <a:pt x="950" y="161"/>
                  </a:lnTo>
                  <a:lnTo>
                    <a:pt x="950" y="163"/>
                  </a:lnTo>
                  <a:lnTo>
                    <a:pt x="951" y="163"/>
                  </a:lnTo>
                  <a:lnTo>
                    <a:pt x="951" y="166"/>
                  </a:lnTo>
                  <a:lnTo>
                    <a:pt x="951" y="168"/>
                  </a:lnTo>
                  <a:lnTo>
                    <a:pt x="951" y="170"/>
                  </a:lnTo>
                  <a:lnTo>
                    <a:pt x="952" y="170"/>
                  </a:lnTo>
                  <a:lnTo>
                    <a:pt x="952" y="170"/>
                  </a:lnTo>
                  <a:lnTo>
                    <a:pt x="952" y="169"/>
                  </a:lnTo>
                  <a:lnTo>
                    <a:pt x="953" y="170"/>
                  </a:lnTo>
                  <a:lnTo>
                    <a:pt x="953" y="166"/>
                  </a:lnTo>
                  <a:lnTo>
                    <a:pt x="954" y="165"/>
                  </a:lnTo>
                  <a:lnTo>
                    <a:pt x="954" y="160"/>
                  </a:lnTo>
                  <a:lnTo>
                    <a:pt x="954" y="156"/>
                  </a:lnTo>
                  <a:lnTo>
                    <a:pt x="955" y="151"/>
                  </a:lnTo>
                  <a:lnTo>
                    <a:pt x="955" y="145"/>
                  </a:lnTo>
                  <a:lnTo>
                    <a:pt x="955" y="139"/>
                  </a:lnTo>
                  <a:lnTo>
                    <a:pt x="956" y="132"/>
                  </a:lnTo>
                  <a:lnTo>
                    <a:pt x="956" y="125"/>
                  </a:lnTo>
                  <a:lnTo>
                    <a:pt x="956" y="119"/>
                  </a:lnTo>
                  <a:lnTo>
                    <a:pt x="957" y="112"/>
                  </a:lnTo>
                  <a:lnTo>
                    <a:pt x="957" y="105"/>
                  </a:lnTo>
                  <a:lnTo>
                    <a:pt x="958" y="99"/>
                  </a:lnTo>
                  <a:lnTo>
                    <a:pt x="958" y="93"/>
                  </a:lnTo>
                  <a:lnTo>
                    <a:pt x="958" y="87"/>
                  </a:lnTo>
                  <a:lnTo>
                    <a:pt x="959" y="84"/>
                  </a:lnTo>
                  <a:lnTo>
                    <a:pt x="959" y="78"/>
                  </a:lnTo>
                  <a:lnTo>
                    <a:pt x="959" y="75"/>
                  </a:lnTo>
                  <a:lnTo>
                    <a:pt x="960" y="74"/>
                  </a:lnTo>
                  <a:lnTo>
                    <a:pt x="960" y="73"/>
                  </a:lnTo>
                  <a:lnTo>
                    <a:pt x="960" y="72"/>
                  </a:lnTo>
                  <a:lnTo>
                    <a:pt x="961" y="76"/>
                  </a:lnTo>
                  <a:lnTo>
                    <a:pt x="961" y="77"/>
                  </a:lnTo>
                  <a:lnTo>
                    <a:pt x="961" y="82"/>
                  </a:lnTo>
                  <a:lnTo>
                    <a:pt x="962" y="88"/>
                  </a:lnTo>
                  <a:lnTo>
                    <a:pt x="962" y="96"/>
                  </a:lnTo>
                  <a:lnTo>
                    <a:pt x="963" y="108"/>
                  </a:lnTo>
                  <a:lnTo>
                    <a:pt x="963" y="118"/>
                  </a:lnTo>
                  <a:lnTo>
                    <a:pt x="963" y="130"/>
                  </a:lnTo>
                  <a:lnTo>
                    <a:pt x="963" y="143"/>
                  </a:lnTo>
                  <a:lnTo>
                    <a:pt x="964" y="154"/>
                  </a:lnTo>
                  <a:lnTo>
                    <a:pt x="964" y="163"/>
                  </a:lnTo>
                  <a:lnTo>
                    <a:pt x="965" y="171"/>
                  </a:lnTo>
                  <a:lnTo>
                    <a:pt x="965" y="180"/>
                  </a:lnTo>
                  <a:lnTo>
                    <a:pt x="965" y="188"/>
                  </a:lnTo>
                  <a:lnTo>
                    <a:pt x="966" y="192"/>
                  </a:lnTo>
                  <a:lnTo>
                    <a:pt x="966" y="198"/>
                  </a:lnTo>
                  <a:lnTo>
                    <a:pt x="967" y="203"/>
                  </a:lnTo>
                  <a:lnTo>
                    <a:pt x="967" y="207"/>
                  </a:lnTo>
                  <a:lnTo>
                    <a:pt x="967" y="210"/>
                  </a:lnTo>
                  <a:lnTo>
                    <a:pt x="967" y="212"/>
                  </a:lnTo>
                  <a:lnTo>
                    <a:pt x="968" y="215"/>
                  </a:lnTo>
                  <a:lnTo>
                    <a:pt x="968" y="218"/>
                  </a:lnTo>
                  <a:lnTo>
                    <a:pt x="968" y="218"/>
                  </a:lnTo>
                  <a:lnTo>
                    <a:pt x="969" y="219"/>
                  </a:lnTo>
                  <a:lnTo>
                    <a:pt x="969" y="221"/>
                  </a:lnTo>
                  <a:lnTo>
                    <a:pt x="970" y="225"/>
                  </a:lnTo>
                  <a:lnTo>
                    <a:pt x="970" y="227"/>
                  </a:lnTo>
                  <a:lnTo>
                    <a:pt x="970" y="226"/>
                  </a:lnTo>
                  <a:lnTo>
                    <a:pt x="971" y="226"/>
                  </a:lnTo>
                  <a:lnTo>
                    <a:pt x="971" y="229"/>
                  </a:lnTo>
                  <a:lnTo>
                    <a:pt x="971" y="232"/>
                  </a:lnTo>
                  <a:lnTo>
                    <a:pt x="972" y="235"/>
                  </a:lnTo>
                  <a:lnTo>
                    <a:pt x="972" y="238"/>
                  </a:lnTo>
                  <a:lnTo>
                    <a:pt x="972" y="242"/>
                  </a:lnTo>
                  <a:lnTo>
                    <a:pt x="973" y="245"/>
                  </a:lnTo>
                  <a:lnTo>
                    <a:pt x="973" y="249"/>
                  </a:lnTo>
                  <a:lnTo>
                    <a:pt x="974" y="253"/>
                  </a:lnTo>
                  <a:lnTo>
                    <a:pt x="974" y="260"/>
                  </a:lnTo>
                  <a:lnTo>
                    <a:pt x="974" y="263"/>
                  </a:lnTo>
                  <a:lnTo>
                    <a:pt x="975" y="269"/>
                  </a:lnTo>
                  <a:lnTo>
                    <a:pt x="975" y="272"/>
                  </a:lnTo>
                  <a:lnTo>
                    <a:pt x="975" y="277"/>
                  </a:lnTo>
                  <a:lnTo>
                    <a:pt x="975" y="283"/>
                  </a:lnTo>
                  <a:lnTo>
                    <a:pt x="976" y="286"/>
                  </a:lnTo>
                  <a:lnTo>
                    <a:pt x="976" y="293"/>
                  </a:lnTo>
                  <a:lnTo>
                    <a:pt x="977" y="296"/>
                  </a:lnTo>
                  <a:lnTo>
                    <a:pt x="977" y="298"/>
                  </a:lnTo>
                  <a:lnTo>
                    <a:pt x="977" y="302"/>
                  </a:lnTo>
                  <a:lnTo>
                    <a:pt x="978" y="304"/>
                  </a:lnTo>
                  <a:lnTo>
                    <a:pt x="978" y="308"/>
                  </a:lnTo>
                  <a:lnTo>
                    <a:pt x="979" y="310"/>
                  </a:lnTo>
                  <a:lnTo>
                    <a:pt x="979" y="311"/>
                  </a:lnTo>
                  <a:lnTo>
                    <a:pt x="979" y="313"/>
                  </a:lnTo>
                  <a:lnTo>
                    <a:pt x="979" y="313"/>
                  </a:lnTo>
                  <a:lnTo>
                    <a:pt x="980" y="314"/>
                  </a:lnTo>
                  <a:lnTo>
                    <a:pt x="980" y="314"/>
                  </a:lnTo>
                  <a:lnTo>
                    <a:pt x="981" y="314"/>
                  </a:lnTo>
                  <a:lnTo>
                    <a:pt x="981" y="315"/>
                  </a:lnTo>
                  <a:lnTo>
                    <a:pt x="981" y="316"/>
                  </a:lnTo>
                  <a:lnTo>
                    <a:pt x="982" y="316"/>
                  </a:lnTo>
                  <a:lnTo>
                    <a:pt x="982" y="316"/>
                  </a:lnTo>
                  <a:lnTo>
                    <a:pt x="982" y="316"/>
                  </a:lnTo>
                  <a:lnTo>
                    <a:pt x="982" y="316"/>
                  </a:lnTo>
                  <a:lnTo>
                    <a:pt x="983" y="314"/>
                  </a:lnTo>
                  <a:lnTo>
                    <a:pt x="983" y="315"/>
                  </a:lnTo>
                  <a:lnTo>
                    <a:pt x="984" y="318"/>
                  </a:lnTo>
                  <a:lnTo>
                    <a:pt x="984" y="316"/>
                  </a:lnTo>
                  <a:lnTo>
                    <a:pt x="984" y="317"/>
                  </a:lnTo>
                  <a:lnTo>
                    <a:pt x="985" y="316"/>
                  </a:lnTo>
                  <a:lnTo>
                    <a:pt x="985" y="316"/>
                  </a:lnTo>
                  <a:lnTo>
                    <a:pt x="986" y="319"/>
                  </a:lnTo>
                  <a:lnTo>
                    <a:pt x="986" y="318"/>
                  </a:lnTo>
                  <a:lnTo>
                    <a:pt x="986" y="318"/>
                  </a:lnTo>
                  <a:lnTo>
                    <a:pt x="986" y="320"/>
                  </a:lnTo>
                  <a:lnTo>
                    <a:pt x="987" y="323"/>
                  </a:lnTo>
                  <a:lnTo>
                    <a:pt x="987" y="323"/>
                  </a:lnTo>
                  <a:lnTo>
                    <a:pt x="988" y="323"/>
                  </a:lnTo>
                  <a:lnTo>
                    <a:pt x="988" y="324"/>
                  </a:lnTo>
                  <a:lnTo>
                    <a:pt x="988" y="327"/>
                  </a:lnTo>
                  <a:lnTo>
                    <a:pt x="989" y="326"/>
                  </a:lnTo>
                  <a:lnTo>
                    <a:pt x="989" y="329"/>
                  </a:lnTo>
                  <a:lnTo>
                    <a:pt x="989" y="332"/>
                  </a:lnTo>
                  <a:lnTo>
                    <a:pt x="990" y="333"/>
                  </a:lnTo>
                  <a:lnTo>
                    <a:pt x="990" y="333"/>
                  </a:lnTo>
                  <a:lnTo>
                    <a:pt x="990" y="335"/>
                  </a:lnTo>
                  <a:lnTo>
                    <a:pt x="991" y="336"/>
                  </a:lnTo>
                  <a:lnTo>
                    <a:pt x="991" y="336"/>
                  </a:lnTo>
                  <a:lnTo>
                    <a:pt x="991" y="339"/>
                  </a:lnTo>
                  <a:lnTo>
                    <a:pt x="992" y="339"/>
                  </a:lnTo>
                  <a:lnTo>
                    <a:pt x="992" y="341"/>
                  </a:lnTo>
                  <a:lnTo>
                    <a:pt x="993" y="342"/>
                  </a:lnTo>
                  <a:lnTo>
                    <a:pt x="993" y="344"/>
                  </a:lnTo>
                  <a:lnTo>
                    <a:pt x="993" y="345"/>
                  </a:lnTo>
                  <a:lnTo>
                    <a:pt x="994" y="346"/>
                  </a:lnTo>
                  <a:lnTo>
                    <a:pt x="994" y="348"/>
                  </a:lnTo>
                  <a:lnTo>
                    <a:pt x="994" y="349"/>
                  </a:lnTo>
                  <a:lnTo>
                    <a:pt x="995" y="350"/>
                  </a:lnTo>
                  <a:lnTo>
                    <a:pt x="995" y="351"/>
                  </a:lnTo>
                  <a:lnTo>
                    <a:pt x="995" y="352"/>
                  </a:lnTo>
                  <a:lnTo>
                    <a:pt x="996" y="356"/>
                  </a:lnTo>
                  <a:lnTo>
                    <a:pt x="996" y="356"/>
                  </a:lnTo>
                  <a:lnTo>
                    <a:pt x="996" y="357"/>
                  </a:lnTo>
                  <a:lnTo>
                    <a:pt x="997" y="359"/>
                  </a:lnTo>
                  <a:lnTo>
                    <a:pt x="997" y="359"/>
                  </a:lnTo>
                  <a:lnTo>
                    <a:pt x="998" y="360"/>
                  </a:lnTo>
                  <a:lnTo>
                    <a:pt x="998" y="361"/>
                  </a:lnTo>
                  <a:lnTo>
                    <a:pt x="998" y="362"/>
                  </a:lnTo>
                  <a:lnTo>
                    <a:pt x="998" y="363"/>
                  </a:lnTo>
                  <a:lnTo>
                    <a:pt x="999" y="363"/>
                  </a:lnTo>
                  <a:lnTo>
                    <a:pt x="999" y="363"/>
                  </a:lnTo>
                  <a:lnTo>
                    <a:pt x="1000" y="367"/>
                  </a:lnTo>
                  <a:lnTo>
                    <a:pt x="1000" y="366"/>
                  </a:lnTo>
                  <a:lnTo>
                    <a:pt x="1000" y="368"/>
                  </a:lnTo>
                  <a:lnTo>
                    <a:pt x="1001" y="365"/>
                  </a:lnTo>
                  <a:lnTo>
                    <a:pt x="1001" y="364"/>
                  </a:lnTo>
                  <a:lnTo>
                    <a:pt x="1002" y="359"/>
                  </a:lnTo>
                  <a:lnTo>
                    <a:pt x="1002" y="353"/>
                  </a:lnTo>
                  <a:lnTo>
                    <a:pt x="1002" y="346"/>
                  </a:lnTo>
                  <a:lnTo>
                    <a:pt x="1002" y="334"/>
                  </a:lnTo>
                  <a:lnTo>
                    <a:pt x="1003" y="323"/>
                  </a:lnTo>
                  <a:lnTo>
                    <a:pt x="1003" y="310"/>
                  </a:lnTo>
                  <a:lnTo>
                    <a:pt x="1004" y="295"/>
                  </a:lnTo>
                  <a:lnTo>
                    <a:pt x="1004" y="281"/>
                  </a:lnTo>
                  <a:lnTo>
                    <a:pt x="1004" y="267"/>
                  </a:lnTo>
                  <a:lnTo>
                    <a:pt x="1005" y="256"/>
                  </a:lnTo>
                  <a:lnTo>
                    <a:pt x="1005" y="242"/>
                  </a:lnTo>
                  <a:lnTo>
                    <a:pt x="1005" y="229"/>
                  </a:lnTo>
                  <a:lnTo>
                    <a:pt x="1006" y="218"/>
                  </a:lnTo>
                  <a:lnTo>
                    <a:pt x="1006" y="205"/>
                  </a:lnTo>
                  <a:lnTo>
                    <a:pt x="1006" y="199"/>
                  </a:lnTo>
                  <a:lnTo>
                    <a:pt x="1007" y="192"/>
                  </a:lnTo>
                  <a:lnTo>
                    <a:pt x="1007" y="189"/>
                  </a:lnTo>
                  <a:lnTo>
                    <a:pt x="1007" y="184"/>
                  </a:lnTo>
                  <a:lnTo>
                    <a:pt x="1008" y="181"/>
                  </a:lnTo>
                  <a:lnTo>
                    <a:pt x="1008" y="178"/>
                  </a:lnTo>
                  <a:lnTo>
                    <a:pt x="1009" y="177"/>
                  </a:lnTo>
                  <a:lnTo>
                    <a:pt x="1009" y="177"/>
                  </a:lnTo>
                  <a:lnTo>
                    <a:pt x="1009" y="179"/>
                  </a:lnTo>
                  <a:lnTo>
                    <a:pt x="1010" y="180"/>
                  </a:lnTo>
                  <a:lnTo>
                    <a:pt x="1010" y="181"/>
                  </a:lnTo>
                  <a:lnTo>
                    <a:pt x="1010" y="183"/>
                  </a:lnTo>
                  <a:lnTo>
                    <a:pt x="1011" y="184"/>
                  </a:lnTo>
                  <a:lnTo>
                    <a:pt x="1011" y="187"/>
                  </a:lnTo>
                  <a:lnTo>
                    <a:pt x="1011" y="186"/>
                  </a:lnTo>
                  <a:lnTo>
                    <a:pt x="1012" y="186"/>
                  </a:lnTo>
                  <a:lnTo>
                    <a:pt x="1012" y="185"/>
                  </a:lnTo>
                  <a:lnTo>
                    <a:pt x="1012" y="182"/>
                  </a:lnTo>
                  <a:lnTo>
                    <a:pt x="1013" y="180"/>
                  </a:lnTo>
                  <a:lnTo>
                    <a:pt x="1013" y="177"/>
                  </a:lnTo>
                  <a:lnTo>
                    <a:pt x="1014" y="173"/>
                  </a:lnTo>
                  <a:lnTo>
                    <a:pt x="1014" y="169"/>
                  </a:lnTo>
                  <a:lnTo>
                    <a:pt x="1014" y="163"/>
                  </a:lnTo>
                  <a:lnTo>
                    <a:pt x="1014" y="158"/>
                  </a:lnTo>
                  <a:lnTo>
                    <a:pt x="1015" y="151"/>
                  </a:lnTo>
                  <a:lnTo>
                    <a:pt x="1015" y="147"/>
                  </a:lnTo>
                  <a:lnTo>
                    <a:pt x="1016" y="142"/>
                  </a:lnTo>
                  <a:lnTo>
                    <a:pt x="1016" y="135"/>
                  </a:lnTo>
                  <a:lnTo>
                    <a:pt x="1016" y="129"/>
                  </a:lnTo>
                  <a:lnTo>
                    <a:pt x="1017" y="123"/>
                  </a:lnTo>
                  <a:lnTo>
                    <a:pt x="1017" y="119"/>
                  </a:lnTo>
                  <a:lnTo>
                    <a:pt x="1018" y="114"/>
                  </a:lnTo>
                  <a:lnTo>
                    <a:pt x="1018" y="110"/>
                  </a:lnTo>
                  <a:lnTo>
                    <a:pt x="1018" y="105"/>
                  </a:lnTo>
                  <a:lnTo>
                    <a:pt x="1018" y="105"/>
                  </a:lnTo>
                  <a:lnTo>
                    <a:pt x="1019" y="103"/>
                  </a:lnTo>
                  <a:lnTo>
                    <a:pt x="1019" y="103"/>
                  </a:lnTo>
                  <a:lnTo>
                    <a:pt x="1019" y="105"/>
                  </a:lnTo>
                  <a:lnTo>
                    <a:pt x="1020" y="108"/>
                  </a:lnTo>
                  <a:lnTo>
                    <a:pt x="1020" y="111"/>
                  </a:lnTo>
                  <a:lnTo>
                    <a:pt x="1021" y="117"/>
                  </a:lnTo>
                  <a:lnTo>
                    <a:pt x="1021" y="124"/>
                  </a:lnTo>
                  <a:lnTo>
                    <a:pt x="1021" y="134"/>
                  </a:lnTo>
                  <a:lnTo>
                    <a:pt x="1022" y="144"/>
                  </a:lnTo>
                  <a:lnTo>
                    <a:pt x="1022" y="155"/>
                  </a:lnTo>
                  <a:lnTo>
                    <a:pt x="1022" y="166"/>
                  </a:lnTo>
                  <a:lnTo>
                    <a:pt x="1023" y="175"/>
                  </a:lnTo>
                  <a:lnTo>
                    <a:pt x="1023" y="184"/>
                  </a:lnTo>
                  <a:lnTo>
                    <a:pt x="1023" y="192"/>
                  </a:lnTo>
                  <a:lnTo>
                    <a:pt x="1024" y="197"/>
                  </a:lnTo>
                  <a:lnTo>
                    <a:pt x="1024" y="202"/>
                  </a:lnTo>
                  <a:lnTo>
                    <a:pt x="1025" y="207"/>
                  </a:lnTo>
                  <a:lnTo>
                    <a:pt x="1025" y="211"/>
                  </a:lnTo>
                  <a:lnTo>
                    <a:pt x="1025" y="214"/>
                  </a:lnTo>
                  <a:lnTo>
                    <a:pt x="1026" y="216"/>
                  </a:lnTo>
                  <a:lnTo>
                    <a:pt x="1026" y="219"/>
                  </a:lnTo>
                  <a:lnTo>
                    <a:pt x="1026" y="221"/>
                  </a:lnTo>
                  <a:lnTo>
                    <a:pt x="1026" y="224"/>
                  </a:lnTo>
                  <a:lnTo>
                    <a:pt x="1027" y="226"/>
                  </a:lnTo>
                  <a:lnTo>
                    <a:pt x="1027" y="225"/>
                  </a:lnTo>
                  <a:lnTo>
                    <a:pt x="1028" y="229"/>
                  </a:lnTo>
                  <a:lnTo>
                    <a:pt x="1028" y="231"/>
                  </a:lnTo>
                  <a:lnTo>
                    <a:pt x="1028" y="230"/>
                  </a:lnTo>
                  <a:lnTo>
                    <a:pt x="1029" y="233"/>
                  </a:lnTo>
                  <a:lnTo>
                    <a:pt x="1029" y="235"/>
                  </a:lnTo>
                  <a:lnTo>
                    <a:pt x="1030" y="236"/>
                  </a:lnTo>
                  <a:lnTo>
                    <a:pt x="1030" y="240"/>
                  </a:lnTo>
                  <a:lnTo>
                    <a:pt x="1030" y="238"/>
                  </a:lnTo>
                  <a:lnTo>
                    <a:pt x="1030" y="243"/>
                  </a:lnTo>
                  <a:lnTo>
                    <a:pt x="1031" y="247"/>
                  </a:lnTo>
                  <a:lnTo>
                    <a:pt x="1031" y="251"/>
                  </a:lnTo>
                  <a:lnTo>
                    <a:pt x="1032" y="254"/>
                  </a:lnTo>
                  <a:lnTo>
                    <a:pt x="1032" y="258"/>
                  </a:lnTo>
                  <a:lnTo>
                    <a:pt x="1032" y="263"/>
                  </a:lnTo>
                  <a:lnTo>
                    <a:pt x="1033" y="268"/>
                  </a:lnTo>
                  <a:lnTo>
                    <a:pt x="1033" y="274"/>
                  </a:lnTo>
                  <a:lnTo>
                    <a:pt x="1033" y="277"/>
                  </a:lnTo>
                  <a:lnTo>
                    <a:pt x="1033" y="284"/>
                  </a:lnTo>
                  <a:lnTo>
                    <a:pt x="1034" y="288"/>
                  </a:lnTo>
                  <a:lnTo>
                    <a:pt x="1034" y="293"/>
                  </a:lnTo>
                  <a:lnTo>
                    <a:pt x="1035" y="297"/>
                  </a:lnTo>
                  <a:lnTo>
                    <a:pt x="1035" y="302"/>
                  </a:lnTo>
                  <a:lnTo>
                    <a:pt x="1035" y="306"/>
                  </a:lnTo>
                  <a:lnTo>
                    <a:pt x="1036" y="309"/>
                  </a:lnTo>
                  <a:lnTo>
                    <a:pt x="1036" y="313"/>
                  </a:lnTo>
                  <a:lnTo>
                    <a:pt x="1037" y="314"/>
                  </a:lnTo>
                  <a:lnTo>
                    <a:pt x="1037" y="316"/>
                  </a:lnTo>
                  <a:lnTo>
                    <a:pt x="1037" y="318"/>
                  </a:lnTo>
                  <a:lnTo>
                    <a:pt x="1037" y="318"/>
                  </a:lnTo>
                  <a:lnTo>
                    <a:pt x="1038" y="322"/>
                  </a:lnTo>
                  <a:lnTo>
                    <a:pt x="1038" y="324"/>
                  </a:lnTo>
                  <a:lnTo>
                    <a:pt x="1039" y="324"/>
                  </a:lnTo>
                  <a:lnTo>
                    <a:pt x="1039" y="324"/>
                  </a:lnTo>
                  <a:lnTo>
                    <a:pt x="1039" y="325"/>
                  </a:lnTo>
                  <a:lnTo>
                    <a:pt x="1040" y="326"/>
                  </a:lnTo>
                  <a:lnTo>
                    <a:pt x="1040" y="326"/>
                  </a:lnTo>
                  <a:lnTo>
                    <a:pt x="1040" y="325"/>
                  </a:lnTo>
                  <a:lnTo>
                    <a:pt x="1041" y="325"/>
                  </a:lnTo>
                  <a:lnTo>
                    <a:pt x="1041" y="325"/>
                  </a:lnTo>
                  <a:lnTo>
                    <a:pt x="1041" y="325"/>
                  </a:lnTo>
                  <a:lnTo>
                    <a:pt x="1042" y="327"/>
                  </a:lnTo>
                  <a:lnTo>
                    <a:pt x="1042" y="325"/>
                  </a:lnTo>
                  <a:lnTo>
                    <a:pt x="1042" y="325"/>
                  </a:lnTo>
                  <a:lnTo>
                    <a:pt x="1043" y="325"/>
                  </a:lnTo>
                  <a:lnTo>
                    <a:pt x="1043" y="326"/>
                  </a:lnTo>
                  <a:lnTo>
                    <a:pt x="1044" y="325"/>
                  </a:lnTo>
                  <a:lnTo>
                    <a:pt x="1044" y="324"/>
                  </a:lnTo>
                  <a:lnTo>
                    <a:pt x="1044" y="328"/>
                  </a:lnTo>
                  <a:lnTo>
                    <a:pt x="1045" y="329"/>
                  </a:lnTo>
                  <a:lnTo>
                    <a:pt x="1045" y="330"/>
                  </a:lnTo>
                  <a:lnTo>
                    <a:pt x="1045" y="328"/>
                  </a:lnTo>
                  <a:lnTo>
                    <a:pt x="1046" y="331"/>
                  </a:lnTo>
                  <a:lnTo>
                    <a:pt x="1046" y="333"/>
                  </a:lnTo>
                  <a:lnTo>
                    <a:pt x="1046" y="331"/>
                  </a:lnTo>
                  <a:lnTo>
                    <a:pt x="1047" y="334"/>
                  </a:lnTo>
                  <a:lnTo>
                    <a:pt x="1047" y="336"/>
                  </a:lnTo>
                  <a:lnTo>
                    <a:pt x="1047" y="339"/>
                  </a:lnTo>
                  <a:lnTo>
                    <a:pt x="1048" y="338"/>
                  </a:lnTo>
                  <a:lnTo>
                    <a:pt x="1048" y="339"/>
                  </a:lnTo>
                  <a:lnTo>
                    <a:pt x="1049" y="340"/>
                  </a:lnTo>
                  <a:lnTo>
                    <a:pt x="1049" y="343"/>
                  </a:lnTo>
                  <a:lnTo>
                    <a:pt x="1049" y="344"/>
                  </a:lnTo>
                  <a:lnTo>
                    <a:pt x="1049" y="344"/>
                  </a:lnTo>
                  <a:lnTo>
                    <a:pt x="1050" y="347"/>
                  </a:lnTo>
                  <a:lnTo>
                    <a:pt x="1050" y="347"/>
                  </a:lnTo>
                  <a:lnTo>
                    <a:pt x="1051" y="349"/>
                  </a:lnTo>
                  <a:lnTo>
                    <a:pt x="1051" y="349"/>
                  </a:lnTo>
                  <a:lnTo>
                    <a:pt x="1051" y="351"/>
                  </a:lnTo>
                  <a:lnTo>
                    <a:pt x="1052" y="351"/>
                  </a:lnTo>
                  <a:lnTo>
                    <a:pt x="1052" y="353"/>
                  </a:lnTo>
                  <a:lnTo>
                    <a:pt x="1053" y="355"/>
                  </a:lnTo>
                  <a:lnTo>
                    <a:pt x="1053" y="357"/>
                  </a:lnTo>
                  <a:lnTo>
                    <a:pt x="1053" y="357"/>
                  </a:lnTo>
                  <a:lnTo>
                    <a:pt x="1053" y="362"/>
                  </a:lnTo>
                  <a:lnTo>
                    <a:pt x="1054" y="360"/>
                  </a:lnTo>
                  <a:lnTo>
                    <a:pt x="1054" y="362"/>
                  </a:lnTo>
                  <a:lnTo>
                    <a:pt x="1055" y="363"/>
                  </a:lnTo>
                  <a:lnTo>
                    <a:pt x="1055" y="363"/>
                  </a:lnTo>
                  <a:lnTo>
                    <a:pt x="1055" y="365"/>
                  </a:lnTo>
                  <a:lnTo>
                    <a:pt x="1056" y="367"/>
                  </a:lnTo>
                  <a:lnTo>
                    <a:pt x="1056" y="368"/>
                  </a:lnTo>
                  <a:lnTo>
                    <a:pt x="1056" y="366"/>
                  </a:lnTo>
                  <a:lnTo>
                    <a:pt x="1057" y="368"/>
                  </a:lnTo>
                  <a:lnTo>
                    <a:pt x="1057" y="369"/>
                  </a:lnTo>
                  <a:lnTo>
                    <a:pt x="1057" y="371"/>
                  </a:lnTo>
                  <a:lnTo>
                    <a:pt x="1058" y="373"/>
                  </a:lnTo>
                  <a:lnTo>
                    <a:pt x="1058" y="373"/>
                  </a:lnTo>
                  <a:lnTo>
                    <a:pt x="1058" y="372"/>
                  </a:lnTo>
                  <a:lnTo>
                    <a:pt x="1059" y="372"/>
                  </a:lnTo>
                  <a:lnTo>
                    <a:pt x="1059" y="371"/>
                  </a:lnTo>
                  <a:lnTo>
                    <a:pt x="1060" y="368"/>
                  </a:lnTo>
                  <a:lnTo>
                    <a:pt x="1060" y="363"/>
                  </a:lnTo>
                  <a:lnTo>
                    <a:pt x="1060" y="354"/>
                  </a:lnTo>
                  <a:lnTo>
                    <a:pt x="1061" y="344"/>
                  </a:lnTo>
                  <a:lnTo>
                    <a:pt x="1061" y="334"/>
                  </a:lnTo>
                  <a:lnTo>
                    <a:pt x="1061" y="320"/>
                  </a:lnTo>
                  <a:lnTo>
                    <a:pt x="1062" y="307"/>
                  </a:lnTo>
                  <a:lnTo>
                    <a:pt x="1062" y="294"/>
                  </a:lnTo>
                  <a:lnTo>
                    <a:pt x="1062" y="278"/>
                  </a:lnTo>
                  <a:lnTo>
                    <a:pt x="1063" y="266"/>
                  </a:lnTo>
                  <a:lnTo>
                    <a:pt x="1063" y="252"/>
                  </a:lnTo>
                  <a:lnTo>
                    <a:pt x="1063" y="239"/>
                  </a:lnTo>
                  <a:lnTo>
                    <a:pt x="1064" y="225"/>
                  </a:lnTo>
                  <a:lnTo>
                    <a:pt x="1064" y="215"/>
                  </a:lnTo>
                  <a:lnTo>
                    <a:pt x="1065" y="205"/>
                  </a:lnTo>
                  <a:lnTo>
                    <a:pt x="1065" y="196"/>
                  </a:lnTo>
                  <a:lnTo>
                    <a:pt x="1065" y="190"/>
                  </a:lnTo>
                  <a:lnTo>
                    <a:pt x="1065" y="184"/>
                  </a:lnTo>
                  <a:lnTo>
                    <a:pt x="1066" y="180"/>
                  </a:lnTo>
                  <a:lnTo>
                    <a:pt x="1066" y="180"/>
                  </a:lnTo>
                  <a:lnTo>
                    <a:pt x="1067" y="178"/>
                  </a:lnTo>
                  <a:lnTo>
                    <a:pt x="1067" y="177"/>
                  </a:lnTo>
                  <a:lnTo>
                    <a:pt x="1067" y="179"/>
                  </a:lnTo>
                  <a:lnTo>
                    <a:pt x="1068" y="178"/>
                  </a:lnTo>
                  <a:lnTo>
                    <a:pt x="1068" y="180"/>
                  </a:lnTo>
                  <a:lnTo>
                    <a:pt x="1069" y="183"/>
                  </a:lnTo>
                  <a:lnTo>
                    <a:pt x="1069" y="182"/>
                  </a:lnTo>
                  <a:lnTo>
                    <a:pt x="1069" y="184"/>
                  </a:lnTo>
                  <a:lnTo>
                    <a:pt x="1069" y="184"/>
                  </a:lnTo>
                  <a:lnTo>
                    <a:pt x="1070" y="186"/>
                  </a:lnTo>
                  <a:lnTo>
                    <a:pt x="1070" y="183"/>
                  </a:lnTo>
                  <a:lnTo>
                    <a:pt x="1070" y="182"/>
                  </a:lnTo>
                  <a:lnTo>
                    <a:pt x="1071" y="178"/>
                  </a:lnTo>
                  <a:lnTo>
                    <a:pt x="1071" y="177"/>
                  </a:lnTo>
                  <a:lnTo>
                    <a:pt x="1072" y="171"/>
                  </a:lnTo>
                  <a:lnTo>
                    <a:pt x="1072" y="167"/>
                  </a:lnTo>
                  <a:lnTo>
                    <a:pt x="1072" y="161"/>
                  </a:lnTo>
                  <a:lnTo>
                    <a:pt x="1073" y="156"/>
                  </a:lnTo>
                  <a:lnTo>
                    <a:pt x="1073" y="151"/>
                  </a:lnTo>
                  <a:lnTo>
                    <a:pt x="1073" y="143"/>
                  </a:lnTo>
                  <a:lnTo>
                    <a:pt x="1074" y="137"/>
                  </a:lnTo>
                  <a:lnTo>
                    <a:pt x="1074" y="129"/>
                  </a:lnTo>
                  <a:lnTo>
                    <a:pt x="1074" y="124"/>
                  </a:lnTo>
                  <a:lnTo>
                    <a:pt x="1075" y="117"/>
                  </a:lnTo>
                  <a:lnTo>
                    <a:pt x="1075" y="112"/>
                  </a:lnTo>
                  <a:lnTo>
                    <a:pt x="1076" y="106"/>
                  </a:lnTo>
                  <a:lnTo>
                    <a:pt x="1076" y="101"/>
                  </a:lnTo>
                  <a:lnTo>
                    <a:pt x="1076" y="99"/>
                  </a:lnTo>
                  <a:lnTo>
                    <a:pt x="1077" y="94"/>
                  </a:lnTo>
                  <a:lnTo>
                    <a:pt x="1077" y="91"/>
                  </a:lnTo>
                  <a:lnTo>
                    <a:pt x="1077" y="87"/>
                  </a:lnTo>
                  <a:lnTo>
                    <a:pt x="1077" y="89"/>
                  </a:lnTo>
                  <a:lnTo>
                    <a:pt x="1078" y="89"/>
                  </a:lnTo>
                  <a:lnTo>
                    <a:pt x="1078" y="91"/>
                  </a:lnTo>
                  <a:lnTo>
                    <a:pt x="1079" y="95"/>
                  </a:lnTo>
                  <a:lnTo>
                    <a:pt x="1079" y="100"/>
                  </a:lnTo>
                  <a:lnTo>
                    <a:pt x="1079" y="107"/>
                  </a:lnTo>
                  <a:lnTo>
                    <a:pt x="1080" y="116"/>
                  </a:lnTo>
                  <a:lnTo>
                    <a:pt x="1080" y="124"/>
                  </a:lnTo>
                  <a:lnTo>
                    <a:pt x="1081" y="137"/>
                  </a:lnTo>
                  <a:lnTo>
                    <a:pt x="1081" y="148"/>
                  </a:lnTo>
                  <a:lnTo>
                    <a:pt x="1081" y="161"/>
                  </a:lnTo>
                  <a:lnTo>
                    <a:pt x="1081" y="170"/>
                  </a:lnTo>
                  <a:lnTo>
                    <a:pt x="1082" y="181"/>
                  </a:lnTo>
                  <a:lnTo>
                    <a:pt x="1082" y="188"/>
                  </a:lnTo>
                  <a:lnTo>
                    <a:pt x="1083" y="195"/>
                  </a:lnTo>
                  <a:lnTo>
                    <a:pt x="1083" y="201"/>
                  </a:lnTo>
                  <a:lnTo>
                    <a:pt x="1083" y="206"/>
                  </a:lnTo>
                  <a:lnTo>
                    <a:pt x="1084" y="210"/>
                  </a:lnTo>
                  <a:lnTo>
                    <a:pt x="1084" y="214"/>
                  </a:lnTo>
                  <a:lnTo>
                    <a:pt x="1084" y="218"/>
                  </a:lnTo>
                  <a:lnTo>
                    <a:pt x="1084" y="221"/>
                  </a:lnTo>
                  <a:lnTo>
                    <a:pt x="1085" y="223"/>
                  </a:lnTo>
                  <a:lnTo>
                    <a:pt x="1085" y="225"/>
                  </a:lnTo>
                  <a:lnTo>
                    <a:pt x="1086" y="225"/>
                  </a:lnTo>
                  <a:lnTo>
                    <a:pt x="1086" y="227"/>
                  </a:lnTo>
                  <a:lnTo>
                    <a:pt x="1086" y="228"/>
                  </a:lnTo>
                  <a:lnTo>
                    <a:pt x="1087" y="229"/>
                  </a:lnTo>
                  <a:lnTo>
                    <a:pt x="1087" y="231"/>
                  </a:lnTo>
                  <a:lnTo>
                    <a:pt x="1088" y="232"/>
                  </a:lnTo>
                  <a:lnTo>
                    <a:pt x="1088" y="234"/>
                  </a:lnTo>
                  <a:lnTo>
                    <a:pt x="1088" y="235"/>
                  </a:lnTo>
                  <a:lnTo>
                    <a:pt x="1088" y="237"/>
                  </a:lnTo>
                  <a:lnTo>
                    <a:pt x="1089" y="237"/>
                  </a:lnTo>
                  <a:lnTo>
                    <a:pt x="1089" y="242"/>
                  </a:lnTo>
                  <a:lnTo>
                    <a:pt x="1090" y="242"/>
                  </a:lnTo>
                  <a:lnTo>
                    <a:pt x="1090" y="246"/>
                  </a:lnTo>
                  <a:lnTo>
                    <a:pt x="1090" y="250"/>
                  </a:lnTo>
                  <a:lnTo>
                    <a:pt x="1091" y="255"/>
                  </a:lnTo>
                  <a:lnTo>
                    <a:pt x="1091" y="259"/>
                  </a:lnTo>
                  <a:lnTo>
                    <a:pt x="1091" y="264"/>
                  </a:lnTo>
                  <a:lnTo>
                    <a:pt x="1092" y="268"/>
                  </a:lnTo>
                  <a:lnTo>
                    <a:pt x="1092" y="274"/>
                  </a:lnTo>
                  <a:lnTo>
                    <a:pt x="1092" y="278"/>
                  </a:lnTo>
                  <a:lnTo>
                    <a:pt x="1093" y="283"/>
                  </a:lnTo>
                  <a:lnTo>
                    <a:pt x="1093" y="288"/>
                  </a:lnTo>
                  <a:lnTo>
                    <a:pt x="1093" y="293"/>
                  </a:lnTo>
                  <a:lnTo>
                    <a:pt x="1094" y="298"/>
                  </a:lnTo>
                  <a:lnTo>
                    <a:pt x="1094" y="300"/>
                  </a:lnTo>
                  <a:lnTo>
                    <a:pt x="1095" y="305"/>
                  </a:lnTo>
                  <a:lnTo>
                    <a:pt x="1095" y="309"/>
                  </a:lnTo>
                  <a:lnTo>
                    <a:pt x="1095" y="310"/>
                  </a:lnTo>
                  <a:lnTo>
                    <a:pt x="1096" y="312"/>
                  </a:lnTo>
                  <a:lnTo>
                    <a:pt x="1096" y="315"/>
                  </a:lnTo>
                  <a:lnTo>
                    <a:pt x="1097" y="317"/>
                  </a:lnTo>
                  <a:lnTo>
                    <a:pt x="1097" y="319"/>
                  </a:lnTo>
                  <a:lnTo>
                    <a:pt x="1097" y="318"/>
                  </a:lnTo>
                  <a:lnTo>
                    <a:pt x="1097" y="319"/>
                  </a:lnTo>
                  <a:lnTo>
                    <a:pt x="1098" y="321"/>
                  </a:lnTo>
                  <a:lnTo>
                    <a:pt x="1098" y="320"/>
                  </a:lnTo>
                  <a:lnTo>
                    <a:pt x="1098" y="322"/>
                  </a:lnTo>
                  <a:lnTo>
                    <a:pt x="1099" y="322"/>
                  </a:lnTo>
                  <a:lnTo>
                    <a:pt x="1099" y="321"/>
                  </a:lnTo>
                  <a:lnTo>
                    <a:pt x="1100" y="321"/>
                  </a:lnTo>
                  <a:lnTo>
                    <a:pt x="1100" y="322"/>
                  </a:lnTo>
                  <a:lnTo>
                    <a:pt x="1100" y="321"/>
                  </a:lnTo>
                  <a:lnTo>
                    <a:pt x="1100" y="321"/>
                  </a:lnTo>
                  <a:lnTo>
                    <a:pt x="1101" y="322"/>
                  </a:lnTo>
                  <a:lnTo>
                    <a:pt x="1101" y="321"/>
                  </a:lnTo>
                  <a:lnTo>
                    <a:pt x="1102" y="320"/>
                  </a:lnTo>
                  <a:lnTo>
                    <a:pt x="1102" y="320"/>
                  </a:lnTo>
                  <a:lnTo>
                    <a:pt x="1102" y="322"/>
                  </a:lnTo>
                  <a:lnTo>
                    <a:pt x="1103" y="323"/>
                  </a:lnTo>
                  <a:lnTo>
                    <a:pt x="1103" y="322"/>
                  </a:lnTo>
                  <a:lnTo>
                    <a:pt x="1104" y="321"/>
                  </a:lnTo>
                  <a:lnTo>
                    <a:pt x="1104" y="323"/>
                  </a:lnTo>
                  <a:lnTo>
                    <a:pt x="1104" y="324"/>
                  </a:lnTo>
                  <a:lnTo>
                    <a:pt x="1104" y="325"/>
                  </a:lnTo>
                  <a:lnTo>
                    <a:pt x="1105" y="329"/>
                  </a:lnTo>
                  <a:lnTo>
                    <a:pt x="1105" y="329"/>
                  </a:lnTo>
                  <a:lnTo>
                    <a:pt x="1106" y="329"/>
                  </a:lnTo>
                  <a:lnTo>
                    <a:pt x="1106" y="332"/>
                  </a:lnTo>
                  <a:lnTo>
                    <a:pt x="1106" y="334"/>
                  </a:lnTo>
                  <a:lnTo>
                    <a:pt x="1107" y="335"/>
                  </a:lnTo>
                  <a:lnTo>
                    <a:pt x="1107" y="338"/>
                  </a:lnTo>
                  <a:lnTo>
                    <a:pt x="1107" y="337"/>
                  </a:lnTo>
                  <a:lnTo>
                    <a:pt x="1108" y="338"/>
                  </a:lnTo>
                  <a:lnTo>
                    <a:pt x="1108" y="341"/>
                  </a:lnTo>
                  <a:lnTo>
                    <a:pt x="1108" y="341"/>
                  </a:lnTo>
                  <a:lnTo>
                    <a:pt x="1109" y="343"/>
                  </a:lnTo>
                  <a:lnTo>
                    <a:pt x="1109" y="343"/>
                  </a:lnTo>
                  <a:lnTo>
                    <a:pt x="1109" y="344"/>
                  </a:lnTo>
                  <a:lnTo>
                    <a:pt x="1110" y="346"/>
                  </a:lnTo>
                  <a:lnTo>
                    <a:pt x="1110" y="348"/>
                  </a:lnTo>
                  <a:lnTo>
                    <a:pt x="1111" y="349"/>
                  </a:lnTo>
                  <a:lnTo>
                    <a:pt x="1111" y="352"/>
                  </a:lnTo>
                  <a:lnTo>
                    <a:pt x="1111" y="353"/>
                  </a:lnTo>
                  <a:lnTo>
                    <a:pt x="1112" y="353"/>
                  </a:lnTo>
                  <a:lnTo>
                    <a:pt x="1112" y="355"/>
                  </a:lnTo>
                  <a:lnTo>
                    <a:pt x="1112" y="356"/>
                  </a:lnTo>
                  <a:lnTo>
                    <a:pt x="1113" y="358"/>
                  </a:lnTo>
                  <a:lnTo>
                    <a:pt x="1113" y="359"/>
                  </a:lnTo>
                  <a:lnTo>
                    <a:pt x="1113" y="360"/>
                  </a:lnTo>
                  <a:lnTo>
                    <a:pt x="1114" y="362"/>
                  </a:lnTo>
                  <a:lnTo>
                    <a:pt x="1114" y="363"/>
                  </a:lnTo>
                  <a:lnTo>
                    <a:pt x="1114" y="363"/>
                  </a:lnTo>
                  <a:lnTo>
                    <a:pt x="1115" y="364"/>
                  </a:lnTo>
                  <a:lnTo>
                    <a:pt x="1115" y="365"/>
                  </a:lnTo>
                  <a:lnTo>
                    <a:pt x="1116" y="366"/>
                  </a:lnTo>
                  <a:lnTo>
                    <a:pt x="1116" y="367"/>
                  </a:lnTo>
                  <a:lnTo>
                    <a:pt x="1116" y="365"/>
                  </a:lnTo>
                  <a:lnTo>
                    <a:pt x="1116" y="368"/>
                  </a:lnTo>
                  <a:lnTo>
                    <a:pt x="1117" y="368"/>
                  </a:lnTo>
                  <a:lnTo>
                    <a:pt x="1117" y="368"/>
                  </a:lnTo>
                  <a:lnTo>
                    <a:pt x="1118" y="368"/>
                  </a:lnTo>
                  <a:lnTo>
                    <a:pt x="1118" y="367"/>
                  </a:lnTo>
                  <a:lnTo>
                    <a:pt x="1118" y="362"/>
                  </a:lnTo>
                  <a:lnTo>
                    <a:pt x="1119" y="356"/>
                  </a:lnTo>
                  <a:lnTo>
                    <a:pt x="1119" y="348"/>
                  </a:lnTo>
                  <a:lnTo>
                    <a:pt x="1120" y="337"/>
                  </a:lnTo>
                  <a:lnTo>
                    <a:pt x="1120" y="324"/>
                  </a:lnTo>
                  <a:lnTo>
                    <a:pt x="1120" y="311"/>
                  </a:lnTo>
                  <a:lnTo>
                    <a:pt x="1120" y="298"/>
                  </a:lnTo>
                  <a:lnTo>
                    <a:pt x="1121" y="283"/>
                  </a:lnTo>
                  <a:lnTo>
                    <a:pt x="1121" y="267"/>
                  </a:lnTo>
                  <a:lnTo>
                    <a:pt x="1121" y="253"/>
                  </a:lnTo>
                  <a:lnTo>
                    <a:pt x="1122" y="239"/>
                  </a:lnTo>
                  <a:lnTo>
                    <a:pt x="1122" y="226"/>
                  </a:lnTo>
                  <a:lnTo>
                    <a:pt x="1123" y="214"/>
                  </a:lnTo>
                  <a:lnTo>
                    <a:pt x="1123" y="203"/>
                  </a:lnTo>
                  <a:lnTo>
                    <a:pt x="1123" y="196"/>
                  </a:lnTo>
                  <a:lnTo>
                    <a:pt x="1124" y="188"/>
                  </a:lnTo>
                  <a:lnTo>
                    <a:pt x="1124" y="181"/>
                  </a:lnTo>
                  <a:lnTo>
                    <a:pt x="1124" y="177"/>
                  </a:lnTo>
                  <a:lnTo>
                    <a:pt x="1125" y="174"/>
                  </a:lnTo>
                  <a:lnTo>
                    <a:pt x="1125" y="172"/>
                  </a:lnTo>
                  <a:lnTo>
                    <a:pt x="1125" y="171"/>
                  </a:lnTo>
                  <a:lnTo>
                    <a:pt x="1126" y="173"/>
                  </a:lnTo>
                  <a:lnTo>
                    <a:pt x="1126" y="174"/>
                  </a:lnTo>
                  <a:lnTo>
                    <a:pt x="1127" y="174"/>
                  </a:lnTo>
                  <a:lnTo>
                    <a:pt x="1127" y="175"/>
                  </a:lnTo>
                  <a:lnTo>
                    <a:pt x="1127" y="178"/>
                  </a:lnTo>
                  <a:lnTo>
                    <a:pt x="1128" y="178"/>
                  </a:lnTo>
                  <a:lnTo>
                    <a:pt x="1128" y="179"/>
                  </a:lnTo>
                  <a:lnTo>
                    <a:pt x="1128" y="178"/>
                  </a:lnTo>
                  <a:lnTo>
                    <a:pt x="1128" y="177"/>
                  </a:lnTo>
                  <a:lnTo>
                    <a:pt x="1129" y="179"/>
                  </a:lnTo>
                  <a:lnTo>
                    <a:pt x="1129" y="175"/>
                  </a:lnTo>
                  <a:lnTo>
                    <a:pt x="1130" y="172"/>
                  </a:lnTo>
                  <a:lnTo>
                    <a:pt x="1130" y="166"/>
                  </a:lnTo>
                  <a:lnTo>
                    <a:pt x="1130" y="161"/>
                  </a:lnTo>
                  <a:lnTo>
                    <a:pt x="1131" y="158"/>
                  </a:lnTo>
                  <a:lnTo>
                    <a:pt x="1131" y="151"/>
                  </a:lnTo>
                  <a:lnTo>
                    <a:pt x="1132" y="144"/>
                  </a:lnTo>
                  <a:lnTo>
                    <a:pt x="1132" y="137"/>
                  </a:lnTo>
                  <a:lnTo>
                    <a:pt x="1132" y="129"/>
                  </a:lnTo>
                  <a:lnTo>
                    <a:pt x="1132" y="123"/>
                  </a:lnTo>
                  <a:lnTo>
                    <a:pt x="1133" y="118"/>
                  </a:lnTo>
                  <a:lnTo>
                    <a:pt x="1133" y="109"/>
                  </a:lnTo>
                  <a:lnTo>
                    <a:pt x="1134" y="103"/>
                  </a:lnTo>
                  <a:lnTo>
                    <a:pt x="1134" y="98"/>
                  </a:lnTo>
                  <a:lnTo>
                    <a:pt x="1134" y="93"/>
                  </a:lnTo>
                  <a:lnTo>
                    <a:pt x="1135" y="89"/>
                  </a:lnTo>
                  <a:lnTo>
                    <a:pt x="1135" y="84"/>
                  </a:lnTo>
                  <a:lnTo>
                    <a:pt x="1135" y="80"/>
                  </a:lnTo>
                  <a:lnTo>
                    <a:pt x="1136" y="80"/>
                  </a:lnTo>
                  <a:lnTo>
                    <a:pt x="1136" y="78"/>
                  </a:lnTo>
                  <a:lnTo>
                    <a:pt x="1136" y="78"/>
                  </a:lnTo>
                  <a:lnTo>
                    <a:pt x="1137" y="78"/>
                  </a:lnTo>
                  <a:lnTo>
                    <a:pt x="1137" y="79"/>
                  </a:lnTo>
                  <a:lnTo>
                    <a:pt x="1137" y="84"/>
                  </a:lnTo>
                  <a:lnTo>
                    <a:pt x="1138" y="91"/>
                  </a:lnTo>
                  <a:lnTo>
                    <a:pt x="1138" y="98"/>
                  </a:lnTo>
                  <a:lnTo>
                    <a:pt x="1139" y="105"/>
                  </a:lnTo>
                  <a:lnTo>
                    <a:pt x="1139" y="113"/>
                  </a:lnTo>
                  <a:lnTo>
                    <a:pt x="1139" y="127"/>
                  </a:lnTo>
                  <a:lnTo>
                    <a:pt x="1140" y="140"/>
                  </a:lnTo>
                  <a:lnTo>
                    <a:pt x="1140" y="150"/>
                  </a:lnTo>
                  <a:lnTo>
                    <a:pt x="1140" y="160"/>
                  </a:lnTo>
                  <a:lnTo>
                    <a:pt x="1141" y="171"/>
                  </a:lnTo>
                  <a:lnTo>
                    <a:pt x="1141" y="180"/>
                  </a:lnTo>
                  <a:lnTo>
                    <a:pt x="1141" y="188"/>
                  </a:lnTo>
                  <a:lnTo>
                    <a:pt x="1142" y="194"/>
                  </a:lnTo>
                  <a:lnTo>
                    <a:pt x="1142" y="200"/>
                  </a:lnTo>
                  <a:lnTo>
                    <a:pt x="1142" y="206"/>
                  </a:lnTo>
                  <a:lnTo>
                    <a:pt x="1143" y="211"/>
                  </a:lnTo>
                  <a:lnTo>
                    <a:pt x="1143" y="214"/>
                  </a:lnTo>
                  <a:lnTo>
                    <a:pt x="1144" y="216"/>
                  </a:lnTo>
                  <a:lnTo>
                    <a:pt x="1144" y="217"/>
                  </a:lnTo>
                  <a:lnTo>
                    <a:pt x="1144" y="221"/>
                  </a:lnTo>
                  <a:lnTo>
                    <a:pt x="1144" y="223"/>
                  </a:lnTo>
                  <a:lnTo>
                    <a:pt x="1145" y="224"/>
                  </a:lnTo>
                  <a:lnTo>
                    <a:pt x="1145" y="224"/>
                  </a:lnTo>
                  <a:lnTo>
                    <a:pt x="1146" y="226"/>
                  </a:lnTo>
                  <a:lnTo>
                    <a:pt x="1146" y="227"/>
                  </a:lnTo>
                  <a:lnTo>
                    <a:pt x="1146" y="229"/>
                  </a:lnTo>
                  <a:lnTo>
                    <a:pt x="1147" y="230"/>
                  </a:lnTo>
                  <a:lnTo>
                    <a:pt x="1147" y="232"/>
                  </a:lnTo>
                  <a:lnTo>
                    <a:pt x="1148" y="233"/>
                  </a:lnTo>
                  <a:lnTo>
                    <a:pt x="1148" y="232"/>
                  </a:lnTo>
                  <a:lnTo>
                    <a:pt x="1148" y="235"/>
                  </a:lnTo>
                  <a:lnTo>
                    <a:pt x="1148" y="240"/>
                  </a:lnTo>
                  <a:lnTo>
                    <a:pt x="1149" y="243"/>
                  </a:lnTo>
                  <a:lnTo>
                    <a:pt x="1149" y="244"/>
                  </a:lnTo>
                  <a:lnTo>
                    <a:pt x="1150" y="252"/>
                  </a:lnTo>
                  <a:lnTo>
                    <a:pt x="1150" y="252"/>
                  </a:lnTo>
                  <a:lnTo>
                    <a:pt x="1150" y="257"/>
                  </a:lnTo>
                  <a:lnTo>
                    <a:pt x="1151" y="263"/>
                  </a:lnTo>
                  <a:lnTo>
                    <a:pt x="1151" y="268"/>
                  </a:lnTo>
                  <a:lnTo>
                    <a:pt x="1151" y="273"/>
                  </a:lnTo>
                  <a:lnTo>
                    <a:pt x="1151" y="278"/>
                  </a:lnTo>
                  <a:lnTo>
                    <a:pt x="1152" y="283"/>
                  </a:lnTo>
                  <a:lnTo>
                    <a:pt x="1152" y="288"/>
                  </a:lnTo>
                  <a:lnTo>
                    <a:pt x="1153" y="292"/>
                  </a:lnTo>
                  <a:lnTo>
                    <a:pt x="1153" y="296"/>
                  </a:lnTo>
                  <a:lnTo>
                    <a:pt x="1153" y="300"/>
                  </a:lnTo>
                  <a:lnTo>
                    <a:pt x="1154" y="302"/>
                  </a:lnTo>
                  <a:lnTo>
                    <a:pt x="1154" y="304"/>
                  </a:lnTo>
                  <a:lnTo>
                    <a:pt x="1155" y="307"/>
                  </a:lnTo>
                  <a:lnTo>
                    <a:pt x="1155" y="311"/>
                  </a:lnTo>
                  <a:lnTo>
                    <a:pt x="1155" y="311"/>
                  </a:lnTo>
                  <a:lnTo>
                    <a:pt x="1155" y="314"/>
                  </a:lnTo>
                  <a:lnTo>
                    <a:pt x="1156" y="314"/>
                  </a:lnTo>
                  <a:lnTo>
                    <a:pt x="1156" y="315"/>
                  </a:lnTo>
                  <a:lnTo>
                    <a:pt x="1157" y="316"/>
                  </a:lnTo>
                  <a:lnTo>
                    <a:pt x="1157" y="317"/>
                  </a:lnTo>
                  <a:lnTo>
                    <a:pt x="1157" y="317"/>
                  </a:lnTo>
                  <a:lnTo>
                    <a:pt x="1158" y="318"/>
                  </a:lnTo>
                  <a:lnTo>
                    <a:pt x="1158" y="317"/>
                  </a:lnTo>
                  <a:lnTo>
                    <a:pt x="1158" y="318"/>
                  </a:lnTo>
                  <a:lnTo>
                    <a:pt x="1159" y="317"/>
                  </a:lnTo>
                  <a:lnTo>
                    <a:pt x="1159" y="318"/>
                  </a:lnTo>
                  <a:lnTo>
                    <a:pt x="1159" y="316"/>
                  </a:lnTo>
                  <a:lnTo>
                    <a:pt x="1160" y="318"/>
                  </a:lnTo>
                  <a:lnTo>
                    <a:pt x="1160" y="316"/>
                  </a:lnTo>
                  <a:lnTo>
                    <a:pt x="1160" y="318"/>
                  </a:lnTo>
                  <a:lnTo>
                    <a:pt x="1161" y="318"/>
                  </a:lnTo>
                  <a:lnTo>
                    <a:pt x="1161" y="318"/>
                  </a:lnTo>
                  <a:lnTo>
                    <a:pt x="1162" y="317"/>
                  </a:lnTo>
                  <a:lnTo>
                    <a:pt x="1162" y="319"/>
                  </a:lnTo>
                  <a:lnTo>
                    <a:pt x="1162" y="320"/>
                  </a:lnTo>
                  <a:lnTo>
                    <a:pt x="1163" y="321"/>
                  </a:lnTo>
                  <a:lnTo>
                    <a:pt x="1163" y="321"/>
                  </a:lnTo>
                  <a:lnTo>
                    <a:pt x="1163" y="322"/>
                  </a:lnTo>
                  <a:lnTo>
                    <a:pt x="1164" y="324"/>
                  </a:lnTo>
                  <a:lnTo>
                    <a:pt x="1164" y="326"/>
                  </a:lnTo>
                  <a:lnTo>
                    <a:pt x="1164" y="326"/>
                  </a:lnTo>
                  <a:lnTo>
                    <a:pt x="1165" y="329"/>
                  </a:lnTo>
                  <a:lnTo>
                    <a:pt x="1165" y="330"/>
                  </a:lnTo>
                  <a:lnTo>
                    <a:pt x="1165" y="330"/>
                  </a:lnTo>
                  <a:lnTo>
                    <a:pt x="1166" y="331"/>
                  </a:lnTo>
                  <a:lnTo>
                    <a:pt x="1166" y="333"/>
                  </a:lnTo>
                  <a:lnTo>
                    <a:pt x="1167" y="336"/>
                  </a:lnTo>
                  <a:lnTo>
                    <a:pt x="1167" y="338"/>
                  </a:lnTo>
                  <a:lnTo>
                    <a:pt x="1167" y="339"/>
                  </a:lnTo>
                  <a:lnTo>
                    <a:pt x="1167" y="339"/>
                  </a:lnTo>
                  <a:lnTo>
                    <a:pt x="1168" y="341"/>
                  </a:lnTo>
                  <a:lnTo>
                    <a:pt x="1168" y="343"/>
                  </a:lnTo>
                  <a:lnTo>
                    <a:pt x="1169" y="343"/>
                  </a:lnTo>
                  <a:lnTo>
                    <a:pt x="1169" y="344"/>
                  </a:lnTo>
                  <a:lnTo>
                    <a:pt x="1169" y="346"/>
                  </a:lnTo>
                  <a:lnTo>
                    <a:pt x="1170" y="346"/>
                  </a:lnTo>
                  <a:lnTo>
                    <a:pt x="1170" y="349"/>
                  </a:lnTo>
                  <a:lnTo>
                    <a:pt x="1171" y="351"/>
                  </a:lnTo>
                  <a:lnTo>
                    <a:pt x="1171" y="351"/>
                  </a:lnTo>
                  <a:lnTo>
                    <a:pt x="1171" y="353"/>
                  </a:lnTo>
                  <a:lnTo>
                    <a:pt x="1171" y="354"/>
                  </a:lnTo>
                  <a:lnTo>
                    <a:pt x="1172" y="354"/>
                  </a:lnTo>
                  <a:lnTo>
                    <a:pt x="1172" y="358"/>
                  </a:lnTo>
                  <a:lnTo>
                    <a:pt x="1172" y="358"/>
                  </a:lnTo>
                  <a:lnTo>
                    <a:pt x="1173" y="360"/>
                  </a:lnTo>
                  <a:lnTo>
                    <a:pt x="1173" y="361"/>
                  </a:lnTo>
                  <a:lnTo>
                    <a:pt x="1174" y="362"/>
                  </a:lnTo>
                  <a:lnTo>
                    <a:pt x="1174" y="360"/>
                  </a:lnTo>
                  <a:lnTo>
                    <a:pt x="1174" y="363"/>
                  </a:lnTo>
                  <a:lnTo>
                    <a:pt x="1175" y="364"/>
                  </a:lnTo>
                  <a:lnTo>
                    <a:pt x="1175" y="364"/>
                  </a:lnTo>
                  <a:lnTo>
                    <a:pt x="1175" y="365"/>
                  </a:lnTo>
                  <a:lnTo>
                    <a:pt x="1176" y="366"/>
                  </a:lnTo>
                  <a:lnTo>
                    <a:pt x="1176" y="365"/>
                  </a:lnTo>
                  <a:lnTo>
                    <a:pt x="1176" y="365"/>
                  </a:lnTo>
                  <a:lnTo>
                    <a:pt x="1177" y="362"/>
                  </a:lnTo>
                  <a:lnTo>
                    <a:pt x="1177" y="358"/>
                  </a:lnTo>
                  <a:lnTo>
                    <a:pt x="1178" y="353"/>
                  </a:lnTo>
                  <a:lnTo>
                    <a:pt x="1178" y="343"/>
                  </a:lnTo>
                  <a:lnTo>
                    <a:pt x="1178" y="332"/>
                  </a:lnTo>
                  <a:lnTo>
                    <a:pt x="1179" y="320"/>
                  </a:lnTo>
                  <a:lnTo>
                    <a:pt x="1179" y="305"/>
                  </a:lnTo>
                  <a:lnTo>
                    <a:pt x="1179" y="291"/>
                  </a:lnTo>
                  <a:lnTo>
                    <a:pt x="1179" y="276"/>
                  </a:lnTo>
                  <a:lnTo>
                    <a:pt x="1180" y="263"/>
                  </a:lnTo>
                  <a:lnTo>
                    <a:pt x="1180" y="248"/>
                  </a:lnTo>
                  <a:lnTo>
                    <a:pt x="1181" y="235"/>
                  </a:lnTo>
                  <a:lnTo>
                    <a:pt x="1181" y="220"/>
                  </a:lnTo>
                  <a:lnTo>
                    <a:pt x="1181" y="210"/>
                  </a:lnTo>
                  <a:lnTo>
                    <a:pt x="1182" y="199"/>
                  </a:lnTo>
                  <a:lnTo>
                    <a:pt x="1182" y="189"/>
                  </a:lnTo>
                  <a:lnTo>
                    <a:pt x="1183" y="182"/>
                  </a:lnTo>
                  <a:lnTo>
                    <a:pt x="1183" y="177"/>
                  </a:lnTo>
                  <a:lnTo>
                    <a:pt x="1183" y="171"/>
                  </a:lnTo>
                  <a:lnTo>
                    <a:pt x="1183" y="168"/>
                  </a:lnTo>
                  <a:lnTo>
                    <a:pt x="1184" y="166"/>
                  </a:lnTo>
                  <a:lnTo>
                    <a:pt x="1184" y="166"/>
                  </a:lnTo>
                  <a:lnTo>
                    <a:pt x="1185" y="165"/>
                  </a:lnTo>
                  <a:lnTo>
                    <a:pt x="1185" y="168"/>
                  </a:lnTo>
                  <a:lnTo>
                    <a:pt x="1185" y="168"/>
                  </a:lnTo>
                  <a:lnTo>
                    <a:pt x="1186" y="170"/>
                  </a:lnTo>
                  <a:lnTo>
                    <a:pt x="1186" y="172"/>
                  </a:lnTo>
                  <a:lnTo>
                    <a:pt x="1186" y="173"/>
                  </a:lnTo>
                  <a:lnTo>
                    <a:pt x="1187" y="173"/>
                  </a:lnTo>
                  <a:lnTo>
                    <a:pt x="1187" y="173"/>
                  </a:lnTo>
                  <a:lnTo>
                    <a:pt x="1187" y="171"/>
                  </a:lnTo>
                  <a:lnTo>
                    <a:pt x="1188" y="171"/>
                  </a:lnTo>
                  <a:lnTo>
                    <a:pt x="1188" y="166"/>
                  </a:lnTo>
                  <a:lnTo>
                    <a:pt x="1188" y="164"/>
                  </a:lnTo>
                  <a:lnTo>
                    <a:pt x="1189" y="161"/>
                  </a:lnTo>
                  <a:lnTo>
                    <a:pt x="1189" y="153"/>
                  </a:lnTo>
                  <a:lnTo>
                    <a:pt x="1190" y="147"/>
                  </a:lnTo>
                  <a:lnTo>
                    <a:pt x="1190" y="142"/>
                  </a:lnTo>
                  <a:lnTo>
                    <a:pt x="1190" y="136"/>
                  </a:lnTo>
                  <a:lnTo>
                    <a:pt x="1191" y="131"/>
                  </a:lnTo>
                  <a:lnTo>
                    <a:pt x="1191" y="121"/>
                  </a:lnTo>
                  <a:lnTo>
                    <a:pt x="1191" y="115"/>
                  </a:lnTo>
                  <a:lnTo>
                    <a:pt x="1192" y="107"/>
                  </a:lnTo>
                  <a:lnTo>
                    <a:pt x="1192" y="101"/>
                  </a:lnTo>
                  <a:lnTo>
                    <a:pt x="1192" y="94"/>
                  </a:lnTo>
                  <a:lnTo>
                    <a:pt x="1193" y="89"/>
                  </a:lnTo>
                  <a:lnTo>
                    <a:pt x="1193" y="83"/>
                  </a:lnTo>
                  <a:lnTo>
                    <a:pt x="1193" y="78"/>
                  </a:lnTo>
                  <a:lnTo>
                    <a:pt x="1194" y="73"/>
                  </a:lnTo>
                  <a:lnTo>
                    <a:pt x="1194" y="70"/>
                  </a:lnTo>
                  <a:lnTo>
                    <a:pt x="1195" y="67"/>
                  </a:lnTo>
                  <a:lnTo>
                    <a:pt x="1195" y="67"/>
                  </a:lnTo>
                  <a:lnTo>
                    <a:pt x="1195" y="65"/>
                  </a:lnTo>
                  <a:lnTo>
                    <a:pt x="1195" y="67"/>
                  </a:lnTo>
                  <a:lnTo>
                    <a:pt x="1196" y="68"/>
                  </a:lnTo>
                  <a:lnTo>
                    <a:pt x="1196" y="72"/>
                  </a:lnTo>
                  <a:lnTo>
                    <a:pt x="1197" y="75"/>
                  </a:lnTo>
                  <a:lnTo>
                    <a:pt x="1197" y="84"/>
                  </a:lnTo>
                  <a:lnTo>
                    <a:pt x="1197" y="91"/>
                  </a:lnTo>
                  <a:lnTo>
                    <a:pt x="1198" y="100"/>
                  </a:lnTo>
                  <a:lnTo>
                    <a:pt x="1198" y="111"/>
                  </a:lnTo>
                  <a:lnTo>
                    <a:pt x="1199" y="122"/>
                  </a:lnTo>
                  <a:lnTo>
                    <a:pt x="1199" y="136"/>
                  </a:lnTo>
                  <a:lnTo>
                    <a:pt x="1199" y="149"/>
                  </a:lnTo>
                  <a:lnTo>
                    <a:pt x="1199" y="158"/>
                  </a:lnTo>
                  <a:lnTo>
                    <a:pt x="1200" y="165"/>
                  </a:lnTo>
                  <a:lnTo>
                    <a:pt x="1200" y="174"/>
                  </a:lnTo>
                  <a:lnTo>
                    <a:pt x="1201" y="182"/>
                  </a:lnTo>
                  <a:lnTo>
                    <a:pt x="1201" y="187"/>
                  </a:lnTo>
                  <a:lnTo>
                    <a:pt x="1201" y="192"/>
                  </a:lnTo>
                  <a:lnTo>
                    <a:pt x="1202" y="198"/>
                  </a:lnTo>
                  <a:lnTo>
                    <a:pt x="1202" y="202"/>
                  </a:lnTo>
                  <a:lnTo>
                    <a:pt x="1202" y="205"/>
                  </a:lnTo>
                  <a:lnTo>
                    <a:pt x="1202" y="207"/>
                  </a:lnTo>
                  <a:lnTo>
                    <a:pt x="1203" y="211"/>
                  </a:lnTo>
                  <a:lnTo>
                    <a:pt x="1203" y="212"/>
                  </a:lnTo>
                  <a:lnTo>
                    <a:pt x="1204" y="214"/>
                  </a:lnTo>
                  <a:lnTo>
                    <a:pt x="1204" y="213"/>
                  </a:lnTo>
                  <a:lnTo>
                    <a:pt x="1204" y="216"/>
                  </a:lnTo>
                  <a:lnTo>
                    <a:pt x="1205" y="217"/>
                  </a:lnTo>
                  <a:lnTo>
                    <a:pt x="1205" y="217"/>
                  </a:lnTo>
                  <a:lnTo>
                    <a:pt x="1206" y="218"/>
                  </a:lnTo>
                  <a:lnTo>
                    <a:pt x="1206" y="222"/>
                  </a:lnTo>
                  <a:lnTo>
                    <a:pt x="1206" y="222"/>
                  </a:lnTo>
                  <a:lnTo>
                    <a:pt x="1206" y="225"/>
                  </a:lnTo>
                  <a:lnTo>
                    <a:pt x="1207" y="226"/>
                  </a:lnTo>
                  <a:lnTo>
                    <a:pt x="1207" y="228"/>
                  </a:lnTo>
                  <a:lnTo>
                    <a:pt x="1208" y="232"/>
                  </a:lnTo>
                  <a:lnTo>
                    <a:pt x="1208" y="235"/>
                  </a:lnTo>
                  <a:lnTo>
                    <a:pt x="1208" y="239"/>
                  </a:lnTo>
                  <a:lnTo>
                    <a:pt x="1209" y="244"/>
                  </a:lnTo>
                  <a:lnTo>
                    <a:pt x="1209" y="249"/>
                  </a:lnTo>
                  <a:lnTo>
                    <a:pt x="1209" y="254"/>
                  </a:lnTo>
                  <a:lnTo>
                    <a:pt x="1210" y="258"/>
                  </a:lnTo>
                  <a:lnTo>
                    <a:pt x="1210" y="264"/>
                  </a:lnTo>
                  <a:lnTo>
                    <a:pt x="1210" y="269"/>
                  </a:lnTo>
                  <a:lnTo>
                    <a:pt x="1211" y="272"/>
                  </a:lnTo>
                  <a:lnTo>
                    <a:pt x="1211" y="277"/>
                  </a:lnTo>
                  <a:lnTo>
                    <a:pt x="1211" y="282"/>
                  </a:lnTo>
                  <a:lnTo>
                    <a:pt x="1212" y="286"/>
                  </a:lnTo>
                  <a:lnTo>
                    <a:pt x="1212" y="288"/>
                  </a:lnTo>
                  <a:lnTo>
                    <a:pt x="1213" y="293"/>
                  </a:lnTo>
                  <a:lnTo>
                    <a:pt x="1213" y="297"/>
                  </a:lnTo>
                  <a:lnTo>
                    <a:pt x="1213" y="298"/>
                  </a:lnTo>
                  <a:lnTo>
                    <a:pt x="1214" y="301"/>
                  </a:lnTo>
                  <a:lnTo>
                    <a:pt x="1214" y="300"/>
                  </a:lnTo>
                  <a:lnTo>
                    <a:pt x="1214" y="303"/>
                  </a:lnTo>
                  <a:lnTo>
                    <a:pt x="1215" y="304"/>
                  </a:lnTo>
                  <a:lnTo>
                    <a:pt x="1215" y="306"/>
                  </a:lnTo>
                  <a:lnTo>
                    <a:pt x="1215" y="307"/>
                  </a:lnTo>
                  <a:lnTo>
                    <a:pt x="1216" y="306"/>
                  </a:lnTo>
                  <a:lnTo>
                    <a:pt x="1216" y="307"/>
                  </a:lnTo>
                  <a:lnTo>
                    <a:pt x="1216" y="307"/>
                  </a:lnTo>
                  <a:lnTo>
                    <a:pt x="1217" y="307"/>
                  </a:lnTo>
                  <a:lnTo>
                    <a:pt x="1217" y="307"/>
                  </a:lnTo>
                  <a:lnTo>
                    <a:pt x="1218" y="307"/>
                  </a:lnTo>
                  <a:lnTo>
                    <a:pt x="1218" y="307"/>
                  </a:lnTo>
                  <a:lnTo>
                    <a:pt x="1218" y="308"/>
                  </a:lnTo>
                  <a:lnTo>
                    <a:pt x="1218" y="308"/>
                  </a:lnTo>
                  <a:lnTo>
                    <a:pt x="1219" y="309"/>
                  </a:lnTo>
                  <a:lnTo>
                    <a:pt x="1219" y="310"/>
                  </a:lnTo>
                  <a:lnTo>
                    <a:pt x="1220" y="309"/>
                  </a:lnTo>
                  <a:lnTo>
                    <a:pt x="1220" y="309"/>
                  </a:lnTo>
                  <a:lnTo>
                    <a:pt x="1220" y="310"/>
                  </a:lnTo>
                  <a:lnTo>
                    <a:pt x="1221" y="311"/>
                  </a:lnTo>
                  <a:lnTo>
                    <a:pt x="1221" y="311"/>
                  </a:lnTo>
                  <a:lnTo>
                    <a:pt x="1222" y="311"/>
                  </a:lnTo>
                  <a:lnTo>
                    <a:pt x="1222" y="312"/>
                  </a:lnTo>
                  <a:lnTo>
                    <a:pt x="1222" y="313"/>
                  </a:lnTo>
                  <a:lnTo>
                    <a:pt x="1222" y="314"/>
                  </a:lnTo>
                  <a:lnTo>
                    <a:pt x="1223" y="316"/>
                  </a:lnTo>
                  <a:lnTo>
                    <a:pt x="1223" y="317"/>
                  </a:lnTo>
                  <a:lnTo>
                    <a:pt x="1223" y="318"/>
                  </a:lnTo>
                  <a:lnTo>
                    <a:pt x="1224" y="320"/>
                  </a:lnTo>
                  <a:lnTo>
                    <a:pt x="1224" y="322"/>
                  </a:lnTo>
                  <a:lnTo>
                    <a:pt x="1225" y="324"/>
                  </a:lnTo>
                  <a:lnTo>
                    <a:pt x="1225" y="324"/>
                  </a:lnTo>
                  <a:lnTo>
                    <a:pt x="1225" y="327"/>
                  </a:lnTo>
                  <a:lnTo>
                    <a:pt x="1226" y="328"/>
                  </a:lnTo>
                  <a:lnTo>
                    <a:pt x="1226" y="328"/>
                  </a:lnTo>
                  <a:lnTo>
                    <a:pt x="1226" y="332"/>
                  </a:lnTo>
                  <a:lnTo>
                    <a:pt x="1227" y="331"/>
                  </a:lnTo>
                  <a:lnTo>
                    <a:pt x="1227" y="333"/>
                  </a:lnTo>
                  <a:lnTo>
                    <a:pt x="1227" y="333"/>
                  </a:lnTo>
                  <a:lnTo>
                    <a:pt x="1228" y="335"/>
                  </a:lnTo>
                  <a:lnTo>
                    <a:pt x="1228" y="337"/>
                  </a:lnTo>
                  <a:lnTo>
                    <a:pt x="1229" y="338"/>
                  </a:lnTo>
                  <a:lnTo>
                    <a:pt x="1229" y="339"/>
                  </a:lnTo>
                  <a:lnTo>
                    <a:pt x="1229" y="341"/>
                  </a:lnTo>
                  <a:lnTo>
                    <a:pt x="1230" y="342"/>
                  </a:lnTo>
                  <a:lnTo>
                    <a:pt x="1230" y="346"/>
                  </a:lnTo>
                  <a:lnTo>
                    <a:pt x="1230" y="346"/>
                  </a:lnTo>
                  <a:lnTo>
                    <a:pt x="1230" y="348"/>
                  </a:lnTo>
                  <a:lnTo>
                    <a:pt x="1231" y="350"/>
                  </a:lnTo>
                  <a:lnTo>
                    <a:pt x="1231" y="351"/>
                  </a:lnTo>
                  <a:lnTo>
                    <a:pt x="1232" y="351"/>
                  </a:lnTo>
                  <a:lnTo>
                    <a:pt x="1232" y="353"/>
                  </a:lnTo>
                  <a:lnTo>
                    <a:pt x="1232" y="352"/>
                  </a:lnTo>
                  <a:lnTo>
                    <a:pt x="1233" y="351"/>
                  </a:lnTo>
                  <a:lnTo>
                    <a:pt x="1233" y="355"/>
                  </a:lnTo>
                  <a:lnTo>
                    <a:pt x="1234" y="354"/>
                  </a:lnTo>
                  <a:lnTo>
                    <a:pt x="1234" y="355"/>
                  </a:lnTo>
                  <a:lnTo>
                    <a:pt x="1234" y="355"/>
                  </a:lnTo>
                  <a:lnTo>
                    <a:pt x="1234" y="356"/>
                  </a:lnTo>
                  <a:lnTo>
                    <a:pt x="1235" y="357"/>
                  </a:lnTo>
                  <a:lnTo>
                    <a:pt x="1235" y="356"/>
                  </a:lnTo>
                  <a:lnTo>
                    <a:pt x="1236" y="355"/>
                  </a:lnTo>
                  <a:lnTo>
                    <a:pt x="1236" y="351"/>
                  </a:lnTo>
                  <a:lnTo>
                    <a:pt x="1236" y="345"/>
                  </a:lnTo>
                  <a:lnTo>
                    <a:pt x="1237" y="335"/>
                  </a:lnTo>
                  <a:lnTo>
                    <a:pt x="1237" y="325"/>
                  </a:lnTo>
                  <a:lnTo>
                    <a:pt x="1237" y="312"/>
                  </a:lnTo>
                  <a:lnTo>
                    <a:pt x="1238" y="299"/>
                  </a:lnTo>
                  <a:lnTo>
                    <a:pt x="1238" y="284"/>
                  </a:lnTo>
                  <a:lnTo>
                    <a:pt x="1238" y="269"/>
                  </a:lnTo>
                  <a:lnTo>
                    <a:pt x="1239" y="253"/>
                  </a:lnTo>
                  <a:lnTo>
                    <a:pt x="1239" y="239"/>
                  </a:lnTo>
                  <a:lnTo>
                    <a:pt x="1239" y="223"/>
                  </a:lnTo>
                  <a:lnTo>
                    <a:pt x="1240" y="209"/>
                  </a:lnTo>
                  <a:lnTo>
                    <a:pt x="1240" y="196"/>
                  </a:lnTo>
                  <a:lnTo>
                    <a:pt x="1241" y="184"/>
                  </a:lnTo>
                  <a:lnTo>
                    <a:pt x="1241" y="175"/>
                  </a:lnTo>
                  <a:lnTo>
                    <a:pt x="1241" y="166"/>
                  </a:lnTo>
                  <a:lnTo>
                    <a:pt x="1242" y="158"/>
                  </a:lnTo>
                  <a:lnTo>
                    <a:pt x="1242" y="156"/>
                  </a:lnTo>
                  <a:lnTo>
                    <a:pt x="1242" y="152"/>
                  </a:lnTo>
                  <a:lnTo>
                    <a:pt x="1243" y="150"/>
                  </a:lnTo>
                  <a:lnTo>
                    <a:pt x="1243" y="147"/>
                  </a:lnTo>
                  <a:lnTo>
                    <a:pt x="1243" y="147"/>
                  </a:lnTo>
                  <a:lnTo>
                    <a:pt x="1244" y="149"/>
                  </a:lnTo>
                  <a:lnTo>
                    <a:pt x="1244" y="151"/>
                  </a:lnTo>
                  <a:lnTo>
                    <a:pt x="1245" y="154"/>
                  </a:lnTo>
                  <a:lnTo>
                    <a:pt x="1245" y="154"/>
                  </a:lnTo>
                  <a:lnTo>
                    <a:pt x="1245" y="156"/>
                  </a:lnTo>
                  <a:lnTo>
                    <a:pt x="1246" y="156"/>
                  </a:lnTo>
                  <a:lnTo>
                    <a:pt x="1246" y="157"/>
                  </a:lnTo>
                  <a:lnTo>
                    <a:pt x="1246" y="156"/>
                  </a:lnTo>
                  <a:lnTo>
                    <a:pt x="1246" y="155"/>
                  </a:lnTo>
                  <a:lnTo>
                    <a:pt x="1247" y="152"/>
                  </a:lnTo>
                  <a:lnTo>
                    <a:pt x="1247" y="148"/>
                  </a:lnTo>
                  <a:lnTo>
                    <a:pt x="1248" y="143"/>
                  </a:lnTo>
                  <a:lnTo>
                    <a:pt x="1248" y="139"/>
                  </a:lnTo>
                  <a:lnTo>
                    <a:pt x="1248" y="134"/>
                  </a:lnTo>
                  <a:lnTo>
                    <a:pt x="1249" y="129"/>
                  </a:lnTo>
                  <a:lnTo>
                    <a:pt x="1249" y="120"/>
                  </a:lnTo>
                  <a:lnTo>
                    <a:pt x="1250" y="114"/>
                  </a:lnTo>
                  <a:lnTo>
                    <a:pt x="1250" y="104"/>
                  </a:lnTo>
                  <a:lnTo>
                    <a:pt x="1250" y="98"/>
                  </a:lnTo>
                  <a:lnTo>
                    <a:pt x="1250" y="90"/>
                  </a:lnTo>
                  <a:lnTo>
                    <a:pt x="1251" y="82"/>
                  </a:lnTo>
                  <a:lnTo>
                    <a:pt x="1251" y="73"/>
                  </a:lnTo>
                  <a:lnTo>
                    <a:pt x="1252" y="65"/>
                  </a:lnTo>
                  <a:lnTo>
                    <a:pt x="1252" y="60"/>
                  </a:lnTo>
                  <a:lnTo>
                    <a:pt x="1252" y="56"/>
                  </a:lnTo>
                  <a:lnTo>
                    <a:pt x="1253" y="49"/>
                  </a:lnTo>
                  <a:lnTo>
                    <a:pt x="1253" y="48"/>
                  </a:lnTo>
                  <a:lnTo>
                    <a:pt x="1253" y="45"/>
                  </a:lnTo>
                  <a:lnTo>
                    <a:pt x="1253" y="42"/>
                  </a:lnTo>
                  <a:lnTo>
                    <a:pt x="1254" y="42"/>
                  </a:lnTo>
                  <a:lnTo>
                    <a:pt x="1254" y="42"/>
                  </a:lnTo>
                  <a:lnTo>
                    <a:pt x="1255" y="44"/>
                  </a:lnTo>
                  <a:lnTo>
                    <a:pt x="1255" y="47"/>
                  </a:lnTo>
                  <a:lnTo>
                    <a:pt x="1255" y="52"/>
                  </a:lnTo>
                  <a:lnTo>
                    <a:pt x="1256" y="59"/>
                  </a:lnTo>
                  <a:lnTo>
                    <a:pt x="1256" y="66"/>
                  </a:lnTo>
                  <a:lnTo>
                    <a:pt x="1257" y="75"/>
                  </a:lnTo>
                  <a:lnTo>
                    <a:pt x="1257" y="87"/>
                  </a:lnTo>
                  <a:lnTo>
                    <a:pt x="1257" y="99"/>
                  </a:lnTo>
                  <a:lnTo>
                    <a:pt x="1257" y="112"/>
                  </a:lnTo>
                  <a:lnTo>
                    <a:pt x="1258" y="126"/>
                  </a:lnTo>
                  <a:lnTo>
                    <a:pt x="1258" y="138"/>
                  </a:lnTo>
                  <a:lnTo>
                    <a:pt x="1259" y="149"/>
                  </a:lnTo>
                  <a:lnTo>
                    <a:pt x="1259" y="158"/>
                  </a:lnTo>
                  <a:lnTo>
                    <a:pt x="1259" y="170"/>
                  </a:lnTo>
                  <a:lnTo>
                    <a:pt x="1260" y="179"/>
                  </a:lnTo>
                  <a:lnTo>
                    <a:pt x="1260" y="184"/>
                  </a:lnTo>
                  <a:lnTo>
                    <a:pt x="1260" y="189"/>
                  </a:lnTo>
                  <a:lnTo>
                    <a:pt x="1261" y="195"/>
                  </a:lnTo>
                  <a:lnTo>
                    <a:pt x="1261" y="196"/>
                  </a:lnTo>
                  <a:lnTo>
                    <a:pt x="1262" y="199"/>
                  </a:lnTo>
                  <a:lnTo>
                    <a:pt x="1262" y="204"/>
                  </a:lnTo>
                  <a:lnTo>
                    <a:pt x="1262" y="205"/>
                  </a:lnTo>
                  <a:lnTo>
                    <a:pt x="1262" y="208"/>
                  </a:lnTo>
                  <a:lnTo>
                    <a:pt x="1263" y="207"/>
                  </a:lnTo>
                  <a:lnTo>
                    <a:pt x="1263" y="208"/>
                  </a:lnTo>
                  <a:lnTo>
                    <a:pt x="1264" y="208"/>
                  </a:lnTo>
                  <a:lnTo>
                    <a:pt x="1264" y="210"/>
                  </a:lnTo>
                  <a:lnTo>
                    <a:pt x="1264" y="212"/>
                  </a:lnTo>
                  <a:lnTo>
                    <a:pt x="1265" y="211"/>
                  </a:lnTo>
                  <a:lnTo>
                    <a:pt x="1265" y="210"/>
                  </a:lnTo>
                  <a:lnTo>
                    <a:pt x="1266" y="215"/>
                  </a:lnTo>
                  <a:lnTo>
                    <a:pt x="1266" y="215"/>
                  </a:lnTo>
                  <a:lnTo>
                    <a:pt x="1266" y="218"/>
                  </a:lnTo>
                  <a:lnTo>
                    <a:pt x="1266" y="221"/>
                  </a:lnTo>
                  <a:lnTo>
                    <a:pt x="1267" y="221"/>
                  </a:lnTo>
                  <a:lnTo>
                    <a:pt x="1267" y="226"/>
                  </a:lnTo>
                  <a:lnTo>
                    <a:pt x="1267" y="228"/>
                  </a:lnTo>
                  <a:lnTo>
                    <a:pt x="1268" y="233"/>
                  </a:lnTo>
                  <a:lnTo>
                    <a:pt x="1268" y="238"/>
                  </a:lnTo>
                  <a:lnTo>
                    <a:pt x="1269" y="244"/>
                  </a:lnTo>
                  <a:lnTo>
                    <a:pt x="1269" y="249"/>
                  </a:lnTo>
                  <a:lnTo>
                    <a:pt x="1269" y="251"/>
                  </a:lnTo>
                  <a:lnTo>
                    <a:pt x="1269" y="258"/>
                  </a:lnTo>
                  <a:lnTo>
                    <a:pt x="1270" y="263"/>
                  </a:lnTo>
                  <a:lnTo>
                    <a:pt x="1270" y="269"/>
                  </a:lnTo>
                  <a:lnTo>
                    <a:pt x="1271" y="273"/>
                  </a:lnTo>
                  <a:lnTo>
                    <a:pt x="1271" y="278"/>
                  </a:lnTo>
                  <a:lnTo>
                    <a:pt x="1271" y="281"/>
                  </a:lnTo>
                  <a:lnTo>
                    <a:pt x="1272" y="286"/>
                  </a:lnTo>
                  <a:lnTo>
                    <a:pt x="1272" y="287"/>
                  </a:lnTo>
                  <a:lnTo>
                    <a:pt x="1273" y="290"/>
                  </a:lnTo>
                  <a:lnTo>
                    <a:pt x="1273" y="293"/>
                  </a:lnTo>
                  <a:lnTo>
                    <a:pt x="1273" y="295"/>
                  </a:lnTo>
                  <a:lnTo>
                    <a:pt x="1273" y="296"/>
                  </a:lnTo>
                  <a:lnTo>
                    <a:pt x="1274" y="296"/>
                  </a:lnTo>
                  <a:lnTo>
                    <a:pt x="1274" y="296"/>
                  </a:lnTo>
                  <a:lnTo>
                    <a:pt x="1274" y="298"/>
                  </a:lnTo>
                  <a:lnTo>
                    <a:pt x="1275" y="298"/>
                  </a:lnTo>
                  <a:lnTo>
                    <a:pt x="1275" y="300"/>
                  </a:lnTo>
                  <a:lnTo>
                    <a:pt x="1276" y="300"/>
                  </a:lnTo>
                  <a:lnTo>
                    <a:pt x="1276" y="298"/>
                  </a:lnTo>
                  <a:lnTo>
                    <a:pt x="1276" y="299"/>
                  </a:lnTo>
                  <a:lnTo>
                    <a:pt x="1277" y="299"/>
                  </a:lnTo>
                  <a:lnTo>
                    <a:pt x="1277" y="299"/>
                  </a:lnTo>
                  <a:lnTo>
                    <a:pt x="1277" y="299"/>
                  </a:lnTo>
                  <a:lnTo>
                    <a:pt x="1278" y="299"/>
                  </a:lnTo>
                  <a:lnTo>
                    <a:pt x="1278" y="298"/>
                  </a:lnTo>
                  <a:lnTo>
                    <a:pt x="1278" y="298"/>
                  </a:lnTo>
                  <a:lnTo>
                    <a:pt x="1279" y="297"/>
                  </a:lnTo>
                  <a:lnTo>
                    <a:pt x="1279" y="299"/>
                  </a:lnTo>
                  <a:lnTo>
                    <a:pt x="1280" y="300"/>
                  </a:lnTo>
                  <a:lnTo>
                    <a:pt x="1280" y="300"/>
                  </a:lnTo>
                  <a:lnTo>
                    <a:pt x="1280" y="298"/>
                  </a:lnTo>
                  <a:lnTo>
                    <a:pt x="1281" y="300"/>
                  </a:lnTo>
                  <a:lnTo>
                    <a:pt x="1281" y="303"/>
                  </a:lnTo>
                  <a:lnTo>
                    <a:pt x="1281" y="303"/>
                  </a:lnTo>
                  <a:lnTo>
                    <a:pt x="1281" y="307"/>
                  </a:lnTo>
                  <a:lnTo>
                    <a:pt x="1282" y="308"/>
                  </a:lnTo>
                  <a:lnTo>
                    <a:pt x="1282" y="309"/>
                  </a:lnTo>
                  <a:lnTo>
                    <a:pt x="1283" y="310"/>
                  </a:lnTo>
                  <a:lnTo>
                    <a:pt x="1283" y="310"/>
                  </a:lnTo>
                  <a:lnTo>
                    <a:pt x="1283" y="314"/>
                  </a:lnTo>
                  <a:lnTo>
                    <a:pt x="1284" y="316"/>
                  </a:lnTo>
                  <a:lnTo>
                    <a:pt x="1284" y="317"/>
                  </a:lnTo>
                  <a:lnTo>
                    <a:pt x="1285" y="320"/>
                  </a:lnTo>
                  <a:lnTo>
                    <a:pt x="1285" y="320"/>
                  </a:lnTo>
                  <a:lnTo>
                    <a:pt x="1285" y="320"/>
                  </a:lnTo>
                  <a:lnTo>
                    <a:pt x="1285" y="324"/>
                  </a:lnTo>
                  <a:lnTo>
                    <a:pt x="1286" y="326"/>
                  </a:lnTo>
                  <a:lnTo>
                    <a:pt x="1286" y="326"/>
                  </a:lnTo>
                  <a:lnTo>
                    <a:pt x="1287" y="327"/>
                  </a:lnTo>
                  <a:lnTo>
                    <a:pt x="1287" y="328"/>
                  </a:lnTo>
                  <a:lnTo>
                    <a:pt x="1287" y="328"/>
                  </a:lnTo>
                  <a:lnTo>
                    <a:pt x="1288" y="332"/>
                  </a:lnTo>
                  <a:lnTo>
                    <a:pt x="1288" y="331"/>
                  </a:lnTo>
                  <a:lnTo>
                    <a:pt x="1288" y="334"/>
                  </a:lnTo>
                  <a:lnTo>
                    <a:pt x="1289" y="335"/>
                  </a:lnTo>
                  <a:lnTo>
                    <a:pt x="1289" y="337"/>
                  </a:lnTo>
                  <a:lnTo>
                    <a:pt x="1289" y="339"/>
                  </a:lnTo>
                  <a:lnTo>
                    <a:pt x="1290" y="341"/>
                  </a:lnTo>
                  <a:lnTo>
                    <a:pt x="1290" y="343"/>
                  </a:lnTo>
                  <a:lnTo>
                    <a:pt x="1290" y="345"/>
                  </a:lnTo>
                  <a:lnTo>
                    <a:pt x="1291" y="346"/>
                  </a:lnTo>
                  <a:lnTo>
                    <a:pt x="1291" y="346"/>
                  </a:lnTo>
                  <a:lnTo>
                    <a:pt x="1292" y="348"/>
                  </a:lnTo>
                  <a:lnTo>
                    <a:pt x="1292" y="347"/>
                  </a:lnTo>
                  <a:lnTo>
                    <a:pt x="1292" y="348"/>
                  </a:lnTo>
                  <a:lnTo>
                    <a:pt x="1293" y="350"/>
                  </a:lnTo>
                  <a:lnTo>
                    <a:pt x="1293" y="353"/>
                  </a:lnTo>
                  <a:lnTo>
                    <a:pt x="1293" y="352"/>
                  </a:lnTo>
                  <a:lnTo>
                    <a:pt x="1294" y="352"/>
                  </a:lnTo>
                  <a:lnTo>
                    <a:pt x="1294" y="353"/>
                  </a:lnTo>
                  <a:lnTo>
                    <a:pt x="1294" y="354"/>
                  </a:lnTo>
                  <a:lnTo>
                    <a:pt x="1295" y="354"/>
                  </a:lnTo>
                  <a:lnTo>
                    <a:pt x="1295" y="348"/>
                  </a:lnTo>
                  <a:lnTo>
                    <a:pt x="1296" y="345"/>
                  </a:lnTo>
                  <a:lnTo>
                    <a:pt x="1296" y="337"/>
                  </a:lnTo>
                  <a:lnTo>
                    <a:pt x="1296" y="328"/>
                  </a:lnTo>
                  <a:lnTo>
                    <a:pt x="1297" y="316"/>
                  </a:lnTo>
                  <a:lnTo>
                    <a:pt x="1297" y="304"/>
                  </a:lnTo>
                  <a:lnTo>
                    <a:pt x="1297" y="290"/>
                  </a:lnTo>
                  <a:lnTo>
                    <a:pt x="1297" y="274"/>
                  </a:lnTo>
                  <a:lnTo>
                    <a:pt x="1298" y="260"/>
                  </a:lnTo>
                  <a:lnTo>
                    <a:pt x="1298" y="243"/>
                  </a:lnTo>
                  <a:lnTo>
                    <a:pt x="1299" y="229"/>
                  </a:lnTo>
                  <a:lnTo>
                    <a:pt x="1299" y="216"/>
                  </a:lnTo>
                  <a:lnTo>
                    <a:pt x="1299" y="201"/>
                  </a:lnTo>
                  <a:lnTo>
                    <a:pt x="1300" y="188"/>
                  </a:lnTo>
                  <a:lnTo>
                    <a:pt x="1300" y="179"/>
                  </a:lnTo>
                  <a:lnTo>
                    <a:pt x="1301" y="169"/>
                  </a:lnTo>
                  <a:lnTo>
                    <a:pt x="1301" y="161"/>
                  </a:lnTo>
                  <a:lnTo>
                    <a:pt x="1301" y="156"/>
                  </a:lnTo>
                  <a:lnTo>
                    <a:pt x="1301" y="153"/>
                  </a:lnTo>
                  <a:lnTo>
                    <a:pt x="1302" y="149"/>
                  </a:lnTo>
                  <a:lnTo>
                    <a:pt x="1302" y="147"/>
                  </a:lnTo>
                  <a:lnTo>
                    <a:pt x="1303" y="146"/>
                  </a:lnTo>
                  <a:lnTo>
                    <a:pt x="1303" y="148"/>
                  </a:lnTo>
                  <a:lnTo>
                    <a:pt x="1303" y="149"/>
                  </a:lnTo>
                  <a:lnTo>
                    <a:pt x="1304" y="151"/>
                  </a:lnTo>
                  <a:lnTo>
                    <a:pt x="1304" y="151"/>
                  </a:lnTo>
                  <a:lnTo>
                    <a:pt x="1304" y="155"/>
                  </a:lnTo>
                  <a:lnTo>
                    <a:pt x="1305" y="153"/>
                  </a:lnTo>
                  <a:lnTo>
                    <a:pt x="1305" y="155"/>
                  </a:lnTo>
                  <a:lnTo>
                    <a:pt x="1305" y="154"/>
                  </a:lnTo>
                  <a:lnTo>
                    <a:pt x="1306" y="155"/>
                  </a:lnTo>
                  <a:lnTo>
                    <a:pt x="1306" y="154"/>
                  </a:lnTo>
                  <a:lnTo>
                    <a:pt x="1306" y="151"/>
                  </a:lnTo>
                  <a:lnTo>
                    <a:pt x="1307" y="147"/>
                  </a:lnTo>
                  <a:lnTo>
                    <a:pt x="1307" y="143"/>
                  </a:lnTo>
                  <a:lnTo>
                    <a:pt x="1308" y="137"/>
                  </a:lnTo>
                  <a:lnTo>
                    <a:pt x="1308" y="133"/>
                  </a:lnTo>
                  <a:lnTo>
                    <a:pt x="1308" y="125"/>
                  </a:lnTo>
                  <a:lnTo>
                    <a:pt x="1309" y="118"/>
                  </a:lnTo>
                  <a:lnTo>
                    <a:pt x="1309" y="108"/>
                  </a:lnTo>
                  <a:lnTo>
                    <a:pt x="1309" y="101"/>
                  </a:lnTo>
                  <a:lnTo>
                    <a:pt x="1310" y="93"/>
                  </a:lnTo>
                  <a:lnTo>
                    <a:pt x="1310" y="86"/>
                  </a:lnTo>
                  <a:lnTo>
                    <a:pt x="1310" y="78"/>
                  </a:lnTo>
                  <a:lnTo>
                    <a:pt x="1311" y="73"/>
                  </a:lnTo>
                  <a:lnTo>
                    <a:pt x="1311" y="66"/>
                  </a:lnTo>
                  <a:lnTo>
                    <a:pt x="1311" y="59"/>
                  </a:lnTo>
                  <a:lnTo>
                    <a:pt x="1312" y="53"/>
                  </a:lnTo>
                  <a:lnTo>
                    <a:pt x="1312" y="51"/>
                  </a:lnTo>
                  <a:lnTo>
                    <a:pt x="1313" y="48"/>
                  </a:lnTo>
                  <a:lnTo>
                    <a:pt x="1313" y="45"/>
                  </a:lnTo>
                  <a:lnTo>
                    <a:pt x="1313" y="44"/>
                  </a:lnTo>
                  <a:lnTo>
                    <a:pt x="1313" y="43"/>
                  </a:lnTo>
                  <a:lnTo>
                    <a:pt x="1314" y="45"/>
                  </a:lnTo>
                  <a:lnTo>
                    <a:pt x="1314" y="46"/>
                  </a:lnTo>
                  <a:lnTo>
                    <a:pt x="1315" y="51"/>
                  </a:lnTo>
                  <a:lnTo>
                    <a:pt x="1315" y="57"/>
                  </a:lnTo>
                  <a:lnTo>
                    <a:pt x="1315" y="64"/>
                  </a:lnTo>
                  <a:lnTo>
                    <a:pt x="1316" y="72"/>
                  </a:lnTo>
                  <a:lnTo>
                    <a:pt x="1316" y="83"/>
                  </a:lnTo>
                  <a:lnTo>
                    <a:pt x="1317" y="97"/>
                  </a:lnTo>
                  <a:lnTo>
                    <a:pt x="1317" y="111"/>
                  </a:lnTo>
                  <a:lnTo>
                    <a:pt x="1317" y="123"/>
                  </a:lnTo>
                  <a:lnTo>
                    <a:pt x="1317" y="136"/>
                  </a:lnTo>
                  <a:lnTo>
                    <a:pt x="1318" y="147"/>
                  </a:lnTo>
                  <a:lnTo>
                    <a:pt x="1318" y="158"/>
                  </a:lnTo>
                  <a:lnTo>
                    <a:pt x="1318" y="168"/>
                  </a:lnTo>
                  <a:lnTo>
                    <a:pt x="1319" y="173"/>
                  </a:lnTo>
                  <a:lnTo>
                    <a:pt x="1319" y="182"/>
                  </a:lnTo>
                  <a:lnTo>
                    <a:pt x="1320" y="190"/>
                  </a:lnTo>
                  <a:lnTo>
                    <a:pt x="1320" y="193"/>
                  </a:lnTo>
                  <a:lnTo>
                    <a:pt x="1320" y="199"/>
                  </a:lnTo>
                  <a:lnTo>
                    <a:pt x="1320" y="203"/>
                  </a:lnTo>
                  <a:lnTo>
                    <a:pt x="1321" y="205"/>
                  </a:lnTo>
                  <a:lnTo>
                    <a:pt x="1321" y="205"/>
                  </a:lnTo>
                  <a:lnTo>
                    <a:pt x="1322" y="207"/>
                  </a:lnTo>
                  <a:lnTo>
                    <a:pt x="1322" y="211"/>
                  </a:lnTo>
                  <a:lnTo>
                    <a:pt x="1322" y="212"/>
                  </a:lnTo>
                  <a:lnTo>
                    <a:pt x="1323" y="213"/>
                  </a:lnTo>
                  <a:lnTo>
                    <a:pt x="1323" y="215"/>
                  </a:lnTo>
                  <a:lnTo>
                    <a:pt x="1324" y="215"/>
                  </a:lnTo>
                  <a:lnTo>
                    <a:pt x="1324" y="217"/>
                  </a:lnTo>
                  <a:lnTo>
                    <a:pt x="1324" y="217"/>
                  </a:lnTo>
                  <a:lnTo>
                    <a:pt x="1324" y="220"/>
                  </a:lnTo>
                  <a:lnTo>
                    <a:pt x="1325" y="221"/>
                  </a:lnTo>
                  <a:lnTo>
                    <a:pt x="1325" y="224"/>
                  </a:lnTo>
                  <a:lnTo>
                    <a:pt x="1325" y="226"/>
                  </a:lnTo>
                  <a:lnTo>
                    <a:pt x="1326" y="228"/>
                  </a:lnTo>
                  <a:lnTo>
                    <a:pt x="1326" y="232"/>
                  </a:lnTo>
                  <a:lnTo>
                    <a:pt x="1327" y="236"/>
                  </a:lnTo>
                  <a:lnTo>
                    <a:pt x="1327" y="240"/>
                  </a:lnTo>
                  <a:lnTo>
                    <a:pt x="1327" y="244"/>
                  </a:lnTo>
                  <a:lnTo>
                    <a:pt x="1328" y="248"/>
                  </a:lnTo>
                  <a:lnTo>
                    <a:pt x="1328" y="254"/>
                  </a:lnTo>
                  <a:lnTo>
                    <a:pt x="1328" y="258"/>
                  </a:lnTo>
                  <a:lnTo>
                    <a:pt x="1329" y="265"/>
                  </a:lnTo>
                  <a:lnTo>
                    <a:pt x="1329" y="268"/>
                  </a:lnTo>
                  <a:lnTo>
                    <a:pt x="1329" y="275"/>
                  </a:lnTo>
                  <a:lnTo>
                    <a:pt x="1330" y="280"/>
                  </a:lnTo>
                  <a:lnTo>
                    <a:pt x="1330" y="284"/>
                  </a:lnTo>
                  <a:lnTo>
                    <a:pt x="1331" y="288"/>
                  </a:lnTo>
                  <a:lnTo>
                    <a:pt x="1331" y="291"/>
                  </a:lnTo>
                  <a:lnTo>
                    <a:pt x="1331" y="293"/>
                  </a:lnTo>
                  <a:lnTo>
                    <a:pt x="1332" y="295"/>
                  </a:lnTo>
                  <a:lnTo>
                    <a:pt x="1332" y="298"/>
                  </a:lnTo>
                  <a:lnTo>
                    <a:pt x="1332" y="300"/>
                  </a:lnTo>
                  <a:lnTo>
                    <a:pt x="1332" y="302"/>
                  </a:lnTo>
                  <a:lnTo>
                    <a:pt x="1333" y="303"/>
                  </a:lnTo>
                  <a:lnTo>
                    <a:pt x="1333" y="304"/>
                  </a:lnTo>
                  <a:lnTo>
                    <a:pt x="1334" y="304"/>
                  </a:lnTo>
                  <a:lnTo>
                    <a:pt x="1334" y="305"/>
                  </a:lnTo>
                  <a:lnTo>
                    <a:pt x="1334" y="307"/>
                  </a:lnTo>
                  <a:lnTo>
                    <a:pt x="1335" y="305"/>
                  </a:lnTo>
                  <a:lnTo>
                    <a:pt x="1335" y="305"/>
                  </a:lnTo>
                  <a:lnTo>
                    <a:pt x="1336" y="305"/>
                  </a:lnTo>
                  <a:lnTo>
                    <a:pt x="1336" y="304"/>
                  </a:lnTo>
                  <a:lnTo>
                    <a:pt x="1336" y="303"/>
                  </a:lnTo>
                  <a:lnTo>
                    <a:pt x="1336" y="305"/>
                  </a:lnTo>
                  <a:lnTo>
                    <a:pt x="1337" y="306"/>
                  </a:lnTo>
                  <a:lnTo>
                    <a:pt x="1337" y="305"/>
                  </a:lnTo>
                  <a:lnTo>
                    <a:pt x="1338" y="306"/>
                  </a:lnTo>
                  <a:lnTo>
                    <a:pt x="1338" y="306"/>
                  </a:lnTo>
                  <a:lnTo>
                    <a:pt x="1338" y="307"/>
                  </a:lnTo>
                  <a:lnTo>
                    <a:pt x="1339" y="307"/>
                  </a:lnTo>
                  <a:lnTo>
                    <a:pt x="1339" y="308"/>
                  </a:lnTo>
                  <a:lnTo>
                    <a:pt x="1339" y="308"/>
                  </a:lnTo>
                  <a:lnTo>
                    <a:pt x="1340" y="311"/>
                  </a:lnTo>
                  <a:lnTo>
                    <a:pt x="1340" y="311"/>
                  </a:lnTo>
                  <a:lnTo>
                    <a:pt x="1340" y="311"/>
                  </a:lnTo>
                  <a:lnTo>
                    <a:pt x="1341" y="314"/>
                  </a:lnTo>
                  <a:lnTo>
                    <a:pt x="1341" y="314"/>
                  </a:lnTo>
                  <a:lnTo>
                    <a:pt x="1341" y="314"/>
                  </a:lnTo>
                  <a:lnTo>
                    <a:pt x="1342" y="318"/>
                  </a:lnTo>
                  <a:lnTo>
                    <a:pt x="1342" y="320"/>
                  </a:lnTo>
                  <a:lnTo>
                    <a:pt x="1343" y="321"/>
                  </a:lnTo>
                  <a:lnTo>
                    <a:pt x="1343" y="322"/>
                  </a:lnTo>
                  <a:lnTo>
                    <a:pt x="1343" y="323"/>
                  </a:lnTo>
                  <a:lnTo>
                    <a:pt x="1344" y="325"/>
                  </a:lnTo>
                  <a:lnTo>
                    <a:pt x="1344" y="326"/>
                  </a:lnTo>
                  <a:lnTo>
                    <a:pt x="1344" y="330"/>
                  </a:lnTo>
                  <a:lnTo>
                    <a:pt x="1345" y="330"/>
                  </a:lnTo>
                  <a:lnTo>
                    <a:pt x="1345" y="333"/>
                  </a:lnTo>
                  <a:lnTo>
                    <a:pt x="1345" y="333"/>
                  </a:lnTo>
                  <a:lnTo>
                    <a:pt x="1346" y="334"/>
                  </a:lnTo>
                  <a:lnTo>
                    <a:pt x="1346" y="333"/>
                  </a:lnTo>
                  <a:lnTo>
                    <a:pt x="1347" y="335"/>
                  </a:lnTo>
                  <a:lnTo>
                    <a:pt x="1347" y="336"/>
                  </a:lnTo>
                  <a:lnTo>
                    <a:pt x="1347" y="340"/>
                  </a:lnTo>
                  <a:lnTo>
                    <a:pt x="1348" y="340"/>
                  </a:lnTo>
                  <a:lnTo>
                    <a:pt x="1348" y="341"/>
                  </a:lnTo>
                  <a:lnTo>
                    <a:pt x="1348" y="342"/>
                  </a:lnTo>
                  <a:lnTo>
                    <a:pt x="1348" y="345"/>
                  </a:lnTo>
                  <a:lnTo>
                    <a:pt x="1349" y="346"/>
                  </a:lnTo>
                  <a:lnTo>
                    <a:pt x="1349" y="346"/>
                  </a:lnTo>
                  <a:lnTo>
                    <a:pt x="1350" y="348"/>
                  </a:lnTo>
                  <a:lnTo>
                    <a:pt x="1350" y="351"/>
                  </a:lnTo>
                  <a:lnTo>
                    <a:pt x="1350" y="352"/>
                  </a:lnTo>
                  <a:lnTo>
                    <a:pt x="1351" y="352"/>
                  </a:lnTo>
                  <a:lnTo>
                    <a:pt x="1351" y="352"/>
                  </a:lnTo>
                  <a:lnTo>
                    <a:pt x="1352" y="353"/>
                  </a:lnTo>
                  <a:lnTo>
                    <a:pt x="1352" y="353"/>
                  </a:lnTo>
                  <a:lnTo>
                    <a:pt x="1352" y="356"/>
                  </a:lnTo>
                  <a:lnTo>
                    <a:pt x="1352" y="358"/>
                  </a:lnTo>
                  <a:lnTo>
                    <a:pt x="1353" y="358"/>
                  </a:lnTo>
                  <a:lnTo>
                    <a:pt x="1353" y="361"/>
                  </a:lnTo>
                  <a:lnTo>
                    <a:pt x="1354" y="361"/>
                  </a:lnTo>
                  <a:lnTo>
                    <a:pt x="1354" y="361"/>
                  </a:lnTo>
                  <a:lnTo>
                    <a:pt x="1354" y="361"/>
                  </a:lnTo>
                  <a:lnTo>
                    <a:pt x="1355" y="359"/>
                  </a:lnTo>
                  <a:lnTo>
                    <a:pt x="1355" y="355"/>
                  </a:lnTo>
                  <a:lnTo>
                    <a:pt x="1355" y="350"/>
                  </a:lnTo>
                  <a:lnTo>
                    <a:pt x="1356" y="342"/>
                  </a:lnTo>
                  <a:lnTo>
                    <a:pt x="1356" y="334"/>
                  </a:lnTo>
                  <a:lnTo>
                    <a:pt x="1356" y="323"/>
                  </a:lnTo>
                  <a:lnTo>
                    <a:pt x="1357" y="309"/>
                  </a:lnTo>
                  <a:lnTo>
                    <a:pt x="1357" y="297"/>
                  </a:lnTo>
                  <a:lnTo>
                    <a:pt x="1357" y="281"/>
                  </a:lnTo>
                  <a:lnTo>
                    <a:pt x="1358" y="267"/>
                  </a:lnTo>
                  <a:lnTo>
                    <a:pt x="1358" y="253"/>
                  </a:lnTo>
                  <a:lnTo>
                    <a:pt x="1359" y="239"/>
                  </a:lnTo>
                  <a:lnTo>
                    <a:pt x="1359" y="227"/>
                  </a:lnTo>
                  <a:lnTo>
                    <a:pt x="1359" y="214"/>
                  </a:lnTo>
                  <a:lnTo>
                    <a:pt x="1360" y="204"/>
                  </a:lnTo>
                  <a:lnTo>
                    <a:pt x="1360" y="193"/>
                  </a:lnTo>
                  <a:lnTo>
                    <a:pt x="1360" y="186"/>
                  </a:lnTo>
                  <a:lnTo>
                    <a:pt x="1361" y="178"/>
                  </a:lnTo>
                  <a:lnTo>
                    <a:pt x="1361" y="172"/>
                  </a:lnTo>
                  <a:lnTo>
                    <a:pt x="1361" y="171"/>
                  </a:lnTo>
                  <a:lnTo>
                    <a:pt x="1362" y="168"/>
                  </a:lnTo>
                  <a:lnTo>
                    <a:pt x="1362" y="166"/>
                  </a:lnTo>
                  <a:lnTo>
                    <a:pt x="1362" y="167"/>
                  </a:lnTo>
                  <a:lnTo>
                    <a:pt x="1363" y="167"/>
                  </a:lnTo>
                  <a:lnTo>
                    <a:pt x="1363" y="170"/>
                  </a:lnTo>
                  <a:lnTo>
                    <a:pt x="1364" y="172"/>
                  </a:lnTo>
                  <a:lnTo>
                    <a:pt x="1364" y="174"/>
                  </a:lnTo>
                  <a:lnTo>
                    <a:pt x="1364" y="173"/>
                  </a:lnTo>
                  <a:lnTo>
                    <a:pt x="1364" y="176"/>
                  </a:lnTo>
                  <a:lnTo>
                    <a:pt x="1365" y="177"/>
                  </a:lnTo>
                  <a:lnTo>
                    <a:pt x="1365" y="175"/>
                  </a:lnTo>
                  <a:lnTo>
                    <a:pt x="1366" y="175"/>
                  </a:lnTo>
                  <a:lnTo>
                    <a:pt x="1366" y="172"/>
                  </a:lnTo>
                  <a:lnTo>
                    <a:pt x="1366" y="169"/>
                  </a:lnTo>
                  <a:lnTo>
                    <a:pt x="1367" y="167"/>
                  </a:lnTo>
                  <a:lnTo>
                    <a:pt x="1367" y="163"/>
                  </a:lnTo>
                  <a:lnTo>
                    <a:pt x="1368" y="159"/>
                  </a:lnTo>
                  <a:lnTo>
                    <a:pt x="1368" y="155"/>
                  </a:lnTo>
                  <a:lnTo>
                    <a:pt x="1368" y="148"/>
                  </a:lnTo>
                  <a:lnTo>
                    <a:pt x="1368" y="140"/>
                  </a:lnTo>
                  <a:lnTo>
                    <a:pt x="1369" y="135"/>
                  </a:lnTo>
                  <a:lnTo>
                    <a:pt x="1369" y="129"/>
                  </a:lnTo>
                  <a:lnTo>
                    <a:pt x="1369" y="122"/>
                  </a:lnTo>
                  <a:lnTo>
                    <a:pt x="1370" y="115"/>
                  </a:lnTo>
                  <a:lnTo>
                    <a:pt x="1370" y="110"/>
                  </a:lnTo>
                  <a:lnTo>
                    <a:pt x="1371" y="104"/>
                  </a:lnTo>
                  <a:lnTo>
                    <a:pt x="1371" y="100"/>
                  </a:lnTo>
                  <a:lnTo>
                    <a:pt x="1371" y="95"/>
                  </a:lnTo>
                  <a:lnTo>
                    <a:pt x="1371" y="90"/>
                  </a:lnTo>
                  <a:lnTo>
                    <a:pt x="1372" y="87"/>
                  </a:lnTo>
                  <a:lnTo>
                    <a:pt x="1372" y="86"/>
                  </a:lnTo>
                  <a:lnTo>
                    <a:pt x="1373" y="86"/>
                  </a:lnTo>
                  <a:lnTo>
                    <a:pt x="1373" y="84"/>
                  </a:lnTo>
                  <a:lnTo>
                    <a:pt x="1373" y="86"/>
                  </a:lnTo>
                  <a:lnTo>
                    <a:pt x="1374" y="91"/>
                  </a:lnTo>
                  <a:lnTo>
                    <a:pt x="1374" y="93"/>
                  </a:lnTo>
                  <a:lnTo>
                    <a:pt x="1375" y="100"/>
                  </a:lnTo>
                  <a:lnTo>
                    <a:pt x="1375" y="108"/>
                  </a:lnTo>
                  <a:lnTo>
                    <a:pt x="1375" y="121"/>
                  </a:lnTo>
                  <a:lnTo>
                    <a:pt x="1375" y="131"/>
                  </a:lnTo>
                  <a:lnTo>
                    <a:pt x="1376" y="142"/>
                  </a:lnTo>
                  <a:lnTo>
                    <a:pt x="1376" y="153"/>
                  </a:lnTo>
                  <a:lnTo>
                    <a:pt x="1376" y="163"/>
                  </a:lnTo>
                  <a:lnTo>
                    <a:pt x="1377" y="172"/>
                  </a:lnTo>
                  <a:lnTo>
                    <a:pt x="1377" y="180"/>
                  </a:lnTo>
                  <a:lnTo>
                    <a:pt x="1378" y="187"/>
                  </a:lnTo>
                  <a:lnTo>
                    <a:pt x="1378" y="193"/>
                  </a:lnTo>
                  <a:lnTo>
                    <a:pt x="1378" y="198"/>
                  </a:lnTo>
                  <a:lnTo>
                    <a:pt x="1379" y="201"/>
                  </a:lnTo>
                  <a:lnTo>
                    <a:pt x="1379" y="206"/>
                  </a:lnTo>
                  <a:lnTo>
                    <a:pt x="1379" y="210"/>
                  </a:lnTo>
                  <a:lnTo>
                    <a:pt x="1380" y="212"/>
                  </a:lnTo>
                  <a:lnTo>
                    <a:pt x="1380" y="215"/>
                  </a:lnTo>
                  <a:lnTo>
                    <a:pt x="1380" y="217"/>
                  </a:lnTo>
                  <a:lnTo>
                    <a:pt x="1381" y="218"/>
                  </a:lnTo>
                  <a:lnTo>
                    <a:pt x="1381" y="220"/>
                  </a:lnTo>
                  <a:lnTo>
                    <a:pt x="1382" y="222"/>
                  </a:lnTo>
                  <a:lnTo>
                    <a:pt x="1382" y="224"/>
                  </a:lnTo>
                  <a:lnTo>
                    <a:pt x="1382" y="224"/>
                  </a:lnTo>
                  <a:lnTo>
                    <a:pt x="1383" y="226"/>
                  </a:lnTo>
                  <a:lnTo>
                    <a:pt x="1383" y="228"/>
                  </a:lnTo>
                  <a:lnTo>
                    <a:pt x="1383" y="230"/>
                  </a:lnTo>
                  <a:lnTo>
                    <a:pt x="1383" y="233"/>
                  </a:lnTo>
                  <a:lnTo>
                    <a:pt x="1384" y="234"/>
                  </a:lnTo>
                  <a:lnTo>
                    <a:pt x="1384" y="237"/>
                  </a:lnTo>
                  <a:lnTo>
                    <a:pt x="1385" y="241"/>
                  </a:lnTo>
                  <a:lnTo>
                    <a:pt x="1385" y="244"/>
                  </a:lnTo>
                  <a:lnTo>
                    <a:pt x="1385" y="248"/>
                  </a:lnTo>
                  <a:lnTo>
                    <a:pt x="1386" y="253"/>
                  </a:lnTo>
                  <a:lnTo>
                    <a:pt x="1386" y="257"/>
                  </a:lnTo>
                  <a:lnTo>
                    <a:pt x="1387" y="261"/>
                  </a:lnTo>
                  <a:lnTo>
                    <a:pt x="1387" y="267"/>
                  </a:lnTo>
                  <a:lnTo>
                    <a:pt x="1387" y="272"/>
                  </a:lnTo>
                  <a:lnTo>
                    <a:pt x="1387" y="278"/>
                  </a:lnTo>
                  <a:lnTo>
                    <a:pt x="1388" y="282"/>
                  </a:lnTo>
                  <a:lnTo>
                    <a:pt x="1388" y="286"/>
                  </a:lnTo>
                  <a:lnTo>
                    <a:pt x="1389" y="291"/>
                  </a:lnTo>
                  <a:lnTo>
                    <a:pt x="1389" y="293"/>
                  </a:lnTo>
                  <a:lnTo>
                    <a:pt x="1389" y="300"/>
                  </a:lnTo>
                  <a:lnTo>
                    <a:pt x="1390" y="304"/>
                  </a:lnTo>
                  <a:lnTo>
                    <a:pt x="1390" y="305"/>
                  </a:lnTo>
                  <a:lnTo>
                    <a:pt x="1391" y="308"/>
                  </a:lnTo>
                  <a:lnTo>
                    <a:pt x="1391" y="309"/>
                  </a:lnTo>
                  <a:lnTo>
                    <a:pt x="1391" y="312"/>
                  </a:lnTo>
                  <a:lnTo>
                    <a:pt x="1391" y="313"/>
                  </a:lnTo>
                  <a:lnTo>
                    <a:pt x="1392" y="315"/>
                  </a:lnTo>
                  <a:lnTo>
                    <a:pt x="1392" y="315"/>
                  </a:lnTo>
                  <a:lnTo>
                    <a:pt x="1392" y="316"/>
                  </a:lnTo>
                  <a:lnTo>
                    <a:pt x="1393" y="317"/>
                  </a:lnTo>
                  <a:lnTo>
                    <a:pt x="1393" y="318"/>
                  </a:lnTo>
                  <a:lnTo>
                    <a:pt x="1394" y="318"/>
                  </a:lnTo>
                  <a:lnTo>
                    <a:pt x="1394" y="318"/>
                  </a:lnTo>
                  <a:lnTo>
                    <a:pt x="1394" y="318"/>
                  </a:lnTo>
                  <a:lnTo>
                    <a:pt x="1395" y="318"/>
                  </a:lnTo>
                  <a:lnTo>
                    <a:pt x="1395" y="319"/>
                  </a:lnTo>
                  <a:lnTo>
                    <a:pt x="1395" y="318"/>
                  </a:lnTo>
                  <a:lnTo>
                    <a:pt x="1396" y="318"/>
                  </a:lnTo>
                  <a:lnTo>
                    <a:pt x="1396" y="320"/>
                  </a:lnTo>
                  <a:lnTo>
                    <a:pt x="1396" y="317"/>
                  </a:lnTo>
                  <a:lnTo>
                    <a:pt x="1397" y="320"/>
                  </a:lnTo>
                  <a:lnTo>
                    <a:pt x="1397" y="320"/>
                  </a:lnTo>
                  <a:lnTo>
                    <a:pt x="1398" y="320"/>
                  </a:lnTo>
                  <a:lnTo>
                    <a:pt x="1398" y="320"/>
                  </a:lnTo>
                  <a:lnTo>
                    <a:pt x="1398" y="321"/>
                  </a:lnTo>
                  <a:lnTo>
                    <a:pt x="1399" y="322"/>
                  </a:lnTo>
                  <a:lnTo>
                    <a:pt x="1399" y="320"/>
                  </a:lnTo>
                  <a:lnTo>
                    <a:pt x="1399" y="323"/>
                  </a:lnTo>
                  <a:lnTo>
                    <a:pt x="1399" y="325"/>
                  </a:lnTo>
                  <a:lnTo>
                    <a:pt x="1400" y="325"/>
                  </a:lnTo>
                  <a:lnTo>
                    <a:pt x="1400" y="328"/>
                  </a:lnTo>
                  <a:lnTo>
                    <a:pt x="1401" y="327"/>
                  </a:lnTo>
                  <a:lnTo>
                    <a:pt x="1401" y="328"/>
                  </a:lnTo>
                  <a:lnTo>
                    <a:pt x="1401" y="331"/>
                  </a:lnTo>
                  <a:lnTo>
                    <a:pt x="1402" y="333"/>
                  </a:lnTo>
                  <a:lnTo>
                    <a:pt x="1402" y="334"/>
                  </a:lnTo>
                  <a:lnTo>
                    <a:pt x="1403" y="333"/>
                  </a:lnTo>
                  <a:lnTo>
                    <a:pt x="1403" y="334"/>
                  </a:lnTo>
                  <a:lnTo>
                    <a:pt x="1403" y="338"/>
                  </a:lnTo>
                  <a:lnTo>
                    <a:pt x="1403" y="339"/>
                  </a:lnTo>
                  <a:lnTo>
                    <a:pt x="1404" y="341"/>
                  </a:lnTo>
                  <a:lnTo>
                    <a:pt x="1404" y="341"/>
                  </a:lnTo>
                  <a:lnTo>
                    <a:pt x="1405" y="341"/>
                  </a:lnTo>
                  <a:lnTo>
                    <a:pt x="1405" y="343"/>
                  </a:lnTo>
                  <a:lnTo>
                    <a:pt x="1405" y="344"/>
                  </a:lnTo>
                  <a:lnTo>
                    <a:pt x="1406" y="348"/>
                  </a:lnTo>
                  <a:lnTo>
                    <a:pt x="1406" y="348"/>
                  </a:lnTo>
                  <a:lnTo>
                    <a:pt x="1406" y="347"/>
                  </a:lnTo>
                  <a:lnTo>
                    <a:pt x="1407" y="350"/>
                  </a:lnTo>
                  <a:lnTo>
                    <a:pt x="1407" y="351"/>
                  </a:lnTo>
                  <a:lnTo>
                    <a:pt x="1407" y="353"/>
                  </a:lnTo>
                  <a:lnTo>
                    <a:pt x="1408" y="354"/>
                  </a:lnTo>
                  <a:lnTo>
                    <a:pt x="1408" y="356"/>
                  </a:lnTo>
                  <a:lnTo>
                    <a:pt x="1408" y="358"/>
                  </a:lnTo>
                  <a:lnTo>
                    <a:pt x="1409" y="358"/>
                  </a:lnTo>
                  <a:lnTo>
                    <a:pt x="1409" y="360"/>
                  </a:lnTo>
                  <a:lnTo>
                    <a:pt x="1410" y="363"/>
                  </a:lnTo>
                  <a:lnTo>
                    <a:pt x="1410" y="362"/>
                  </a:lnTo>
                  <a:lnTo>
                    <a:pt x="1410" y="362"/>
                  </a:lnTo>
                  <a:lnTo>
                    <a:pt x="1411" y="362"/>
                  </a:lnTo>
                  <a:lnTo>
                    <a:pt x="1411" y="365"/>
                  </a:lnTo>
                  <a:lnTo>
                    <a:pt x="1411" y="365"/>
                  </a:lnTo>
                  <a:lnTo>
                    <a:pt x="1412" y="366"/>
                  </a:lnTo>
                  <a:lnTo>
                    <a:pt x="1412" y="367"/>
                  </a:lnTo>
                  <a:lnTo>
                    <a:pt x="1412" y="369"/>
                  </a:lnTo>
                  <a:lnTo>
                    <a:pt x="1413" y="370"/>
                  </a:lnTo>
                  <a:lnTo>
                    <a:pt x="1413" y="368"/>
                  </a:lnTo>
                  <a:lnTo>
                    <a:pt x="1413" y="366"/>
                  </a:lnTo>
                  <a:lnTo>
                    <a:pt x="1414" y="362"/>
                  </a:lnTo>
                  <a:lnTo>
                    <a:pt x="1414" y="359"/>
                  </a:lnTo>
                  <a:lnTo>
                    <a:pt x="1415" y="349"/>
                  </a:lnTo>
                  <a:lnTo>
                    <a:pt x="1415" y="340"/>
                  </a:lnTo>
                  <a:lnTo>
                    <a:pt x="1415" y="327"/>
                  </a:lnTo>
                  <a:lnTo>
                    <a:pt x="1415" y="314"/>
                  </a:lnTo>
                  <a:lnTo>
                    <a:pt x="1416" y="302"/>
                  </a:lnTo>
                  <a:lnTo>
                    <a:pt x="1416" y="287"/>
                  </a:lnTo>
                  <a:lnTo>
                    <a:pt x="1417" y="273"/>
                  </a:lnTo>
                  <a:lnTo>
                    <a:pt x="1417" y="261"/>
                  </a:lnTo>
                  <a:lnTo>
                    <a:pt x="1417" y="247"/>
                  </a:lnTo>
                  <a:lnTo>
                    <a:pt x="1418" y="233"/>
                  </a:lnTo>
                  <a:lnTo>
                    <a:pt x="1418" y="221"/>
                  </a:lnTo>
                  <a:lnTo>
                    <a:pt x="1419" y="210"/>
                  </a:lnTo>
                  <a:lnTo>
                    <a:pt x="1419" y="201"/>
                  </a:lnTo>
                  <a:lnTo>
                    <a:pt x="1419" y="195"/>
                  </a:lnTo>
                  <a:lnTo>
                    <a:pt x="1419" y="190"/>
                  </a:lnTo>
                  <a:lnTo>
                    <a:pt x="1420" y="184"/>
                  </a:lnTo>
                  <a:lnTo>
                    <a:pt x="1420" y="179"/>
                  </a:lnTo>
                  <a:lnTo>
                    <a:pt x="1420" y="179"/>
                  </a:lnTo>
                  <a:lnTo>
                    <a:pt x="1421" y="176"/>
                  </a:lnTo>
                  <a:lnTo>
                    <a:pt x="1421" y="177"/>
                  </a:lnTo>
                  <a:lnTo>
                    <a:pt x="1422" y="178"/>
                  </a:lnTo>
                  <a:lnTo>
                    <a:pt x="1422" y="178"/>
                  </a:lnTo>
                  <a:lnTo>
                    <a:pt x="1422" y="179"/>
                  </a:lnTo>
                  <a:lnTo>
                    <a:pt x="1422" y="182"/>
                  </a:lnTo>
                  <a:lnTo>
                    <a:pt x="1423" y="184"/>
                  </a:lnTo>
                  <a:lnTo>
                    <a:pt x="1423" y="185"/>
                  </a:lnTo>
                  <a:lnTo>
                    <a:pt x="1424" y="185"/>
                  </a:lnTo>
                  <a:lnTo>
                    <a:pt x="1424" y="185"/>
                  </a:lnTo>
                  <a:lnTo>
                    <a:pt x="1424" y="184"/>
                  </a:lnTo>
                  <a:lnTo>
                    <a:pt x="1425" y="181"/>
                  </a:lnTo>
                  <a:lnTo>
                    <a:pt x="1425" y="179"/>
                  </a:lnTo>
                  <a:lnTo>
                    <a:pt x="1426" y="177"/>
                  </a:lnTo>
                  <a:lnTo>
                    <a:pt x="1426" y="173"/>
                  </a:lnTo>
                  <a:lnTo>
                    <a:pt x="1426" y="168"/>
                  </a:lnTo>
                  <a:lnTo>
                    <a:pt x="1427" y="163"/>
                  </a:lnTo>
                  <a:lnTo>
                    <a:pt x="1427" y="156"/>
                  </a:lnTo>
                  <a:lnTo>
                    <a:pt x="1427" y="151"/>
                  </a:lnTo>
                  <a:lnTo>
                    <a:pt x="1427" y="147"/>
                  </a:lnTo>
                  <a:lnTo>
                    <a:pt x="1428" y="140"/>
                  </a:lnTo>
                  <a:lnTo>
                    <a:pt x="1428" y="133"/>
                  </a:lnTo>
                  <a:lnTo>
                    <a:pt x="1429" y="128"/>
                  </a:lnTo>
                  <a:lnTo>
                    <a:pt x="1429" y="122"/>
                  </a:lnTo>
                  <a:lnTo>
                    <a:pt x="1429" y="116"/>
                  </a:lnTo>
                  <a:lnTo>
                    <a:pt x="1430" y="110"/>
                  </a:lnTo>
                  <a:lnTo>
                    <a:pt x="1430" y="107"/>
                  </a:lnTo>
                  <a:lnTo>
                    <a:pt x="1431" y="104"/>
                  </a:lnTo>
                  <a:lnTo>
                    <a:pt x="1431" y="100"/>
                  </a:lnTo>
                  <a:lnTo>
                    <a:pt x="1431" y="98"/>
                  </a:lnTo>
                  <a:lnTo>
                    <a:pt x="1431" y="96"/>
                  </a:lnTo>
                  <a:lnTo>
                    <a:pt x="1432" y="98"/>
                  </a:lnTo>
                  <a:lnTo>
                    <a:pt x="1432" y="101"/>
                  </a:lnTo>
                  <a:lnTo>
                    <a:pt x="1433" y="103"/>
                  </a:lnTo>
                  <a:lnTo>
                    <a:pt x="1433" y="107"/>
                  </a:lnTo>
                  <a:lnTo>
                    <a:pt x="1433" y="114"/>
                  </a:lnTo>
                  <a:lnTo>
                    <a:pt x="1434" y="122"/>
                  </a:lnTo>
                  <a:lnTo>
                    <a:pt x="1434" y="134"/>
                  </a:lnTo>
                  <a:lnTo>
                    <a:pt x="1434" y="147"/>
                  </a:lnTo>
                  <a:lnTo>
                    <a:pt x="1434" y="157"/>
                  </a:lnTo>
                  <a:lnTo>
                    <a:pt x="1435" y="167"/>
                  </a:lnTo>
                  <a:lnTo>
                    <a:pt x="1435" y="175"/>
                  </a:lnTo>
                  <a:lnTo>
                    <a:pt x="1436" y="183"/>
                  </a:lnTo>
                  <a:lnTo>
                    <a:pt x="1436" y="192"/>
                  </a:lnTo>
                  <a:lnTo>
                    <a:pt x="1436" y="198"/>
                  </a:lnTo>
                  <a:lnTo>
                    <a:pt x="1437" y="202"/>
                  </a:lnTo>
                  <a:lnTo>
                    <a:pt x="1437" y="205"/>
                  </a:lnTo>
                  <a:lnTo>
                    <a:pt x="1438" y="210"/>
                  </a:lnTo>
                  <a:lnTo>
                    <a:pt x="1438" y="213"/>
                  </a:lnTo>
                  <a:lnTo>
                    <a:pt x="1438" y="217"/>
                  </a:lnTo>
                  <a:lnTo>
                    <a:pt x="1438" y="220"/>
                  </a:lnTo>
                  <a:lnTo>
                    <a:pt x="1439" y="221"/>
                  </a:lnTo>
                  <a:lnTo>
                    <a:pt x="1439" y="224"/>
                  </a:lnTo>
                  <a:lnTo>
                    <a:pt x="1440" y="224"/>
                  </a:lnTo>
                  <a:lnTo>
                    <a:pt x="1440" y="226"/>
                  </a:lnTo>
                  <a:lnTo>
                    <a:pt x="1440" y="227"/>
                  </a:lnTo>
                  <a:lnTo>
                    <a:pt x="1441" y="229"/>
                  </a:lnTo>
                  <a:lnTo>
                    <a:pt x="1441" y="231"/>
                  </a:lnTo>
                  <a:lnTo>
                    <a:pt x="1442" y="232"/>
                  </a:lnTo>
                  <a:lnTo>
                    <a:pt x="1442" y="235"/>
                  </a:lnTo>
                  <a:lnTo>
                    <a:pt x="1442" y="235"/>
                  </a:lnTo>
                  <a:lnTo>
                    <a:pt x="1442" y="237"/>
                  </a:lnTo>
                  <a:lnTo>
                    <a:pt x="1443" y="241"/>
                  </a:lnTo>
                  <a:lnTo>
                    <a:pt x="1443" y="244"/>
                  </a:lnTo>
                  <a:lnTo>
                    <a:pt x="1443" y="245"/>
                  </a:lnTo>
                  <a:lnTo>
                    <a:pt x="1444" y="250"/>
                  </a:lnTo>
                  <a:lnTo>
                    <a:pt x="1444" y="254"/>
                  </a:lnTo>
                  <a:lnTo>
                    <a:pt x="1445" y="257"/>
                  </a:lnTo>
                  <a:lnTo>
                    <a:pt x="1445" y="263"/>
                  </a:lnTo>
                  <a:lnTo>
                    <a:pt x="1445" y="267"/>
                  </a:lnTo>
                  <a:lnTo>
                    <a:pt x="1446" y="272"/>
                  </a:lnTo>
                  <a:lnTo>
                    <a:pt x="1446" y="279"/>
                  </a:lnTo>
                  <a:lnTo>
                    <a:pt x="1446" y="283"/>
                  </a:lnTo>
                  <a:lnTo>
                    <a:pt x="1447" y="287"/>
                  </a:lnTo>
                  <a:lnTo>
                    <a:pt x="1447" y="291"/>
                  </a:lnTo>
                  <a:lnTo>
                    <a:pt x="1447" y="297"/>
                  </a:lnTo>
                  <a:lnTo>
                    <a:pt x="1448" y="302"/>
                  </a:lnTo>
                  <a:lnTo>
                    <a:pt x="1448" y="303"/>
                  </a:lnTo>
                  <a:lnTo>
                    <a:pt x="1449" y="307"/>
                  </a:lnTo>
                  <a:lnTo>
                    <a:pt x="1449" y="311"/>
                  </a:lnTo>
                  <a:lnTo>
                    <a:pt x="1449" y="312"/>
                  </a:lnTo>
                  <a:lnTo>
                    <a:pt x="1450" y="313"/>
                  </a:lnTo>
                  <a:lnTo>
                    <a:pt x="1450" y="317"/>
                  </a:lnTo>
                  <a:lnTo>
                    <a:pt x="1450" y="318"/>
                  </a:lnTo>
                  <a:lnTo>
                    <a:pt x="1450" y="321"/>
                  </a:lnTo>
                  <a:lnTo>
                    <a:pt x="1451" y="320"/>
                  </a:lnTo>
                  <a:lnTo>
                    <a:pt x="1451" y="322"/>
                  </a:lnTo>
                  <a:lnTo>
                    <a:pt x="1452" y="322"/>
                  </a:lnTo>
                  <a:lnTo>
                    <a:pt x="1452" y="324"/>
                  </a:lnTo>
                  <a:lnTo>
                    <a:pt x="1452" y="323"/>
                  </a:lnTo>
                  <a:lnTo>
                    <a:pt x="1453" y="323"/>
                  </a:lnTo>
                  <a:lnTo>
                    <a:pt x="1453" y="323"/>
                  </a:lnTo>
                  <a:lnTo>
                    <a:pt x="1454" y="324"/>
                  </a:lnTo>
                  <a:lnTo>
                    <a:pt x="1454" y="323"/>
                  </a:lnTo>
                  <a:lnTo>
                    <a:pt x="1454" y="323"/>
                  </a:lnTo>
                  <a:lnTo>
                    <a:pt x="1454" y="323"/>
                  </a:lnTo>
                  <a:lnTo>
                    <a:pt x="1455" y="323"/>
                  </a:lnTo>
                  <a:lnTo>
                    <a:pt x="1455" y="323"/>
                  </a:lnTo>
                  <a:lnTo>
                    <a:pt x="1456" y="323"/>
                  </a:lnTo>
                  <a:lnTo>
                    <a:pt x="1456" y="321"/>
                  </a:lnTo>
                  <a:lnTo>
                    <a:pt x="1456" y="322"/>
                  </a:lnTo>
                  <a:lnTo>
                    <a:pt x="1457" y="325"/>
                  </a:lnTo>
                  <a:lnTo>
                    <a:pt x="1457" y="327"/>
                  </a:lnTo>
                  <a:lnTo>
                    <a:pt x="1457" y="325"/>
                  </a:lnTo>
                  <a:lnTo>
                    <a:pt x="1458" y="326"/>
                  </a:lnTo>
                  <a:lnTo>
                    <a:pt x="1458" y="327"/>
                  </a:lnTo>
                  <a:lnTo>
                    <a:pt x="1458" y="328"/>
                  </a:lnTo>
                  <a:lnTo>
                    <a:pt x="1459" y="330"/>
                  </a:lnTo>
                  <a:lnTo>
                    <a:pt x="1459" y="332"/>
                  </a:lnTo>
                  <a:lnTo>
                    <a:pt x="1459" y="332"/>
                  </a:lnTo>
                  <a:lnTo>
                    <a:pt x="1460" y="334"/>
                  </a:lnTo>
                  <a:lnTo>
                    <a:pt x="1460" y="335"/>
                  </a:lnTo>
                  <a:lnTo>
                    <a:pt x="1461" y="338"/>
                  </a:lnTo>
                  <a:lnTo>
                    <a:pt x="1461" y="337"/>
                  </a:lnTo>
                  <a:lnTo>
                    <a:pt x="1461" y="341"/>
                  </a:lnTo>
                  <a:lnTo>
                    <a:pt x="1462" y="341"/>
                  </a:lnTo>
                  <a:lnTo>
                    <a:pt x="1462" y="341"/>
                  </a:lnTo>
                  <a:lnTo>
                    <a:pt x="1462" y="343"/>
                  </a:lnTo>
                  <a:lnTo>
                    <a:pt x="1463" y="345"/>
                  </a:lnTo>
                  <a:lnTo>
                    <a:pt x="1463" y="346"/>
                  </a:lnTo>
                  <a:lnTo>
                    <a:pt x="1463" y="348"/>
                  </a:lnTo>
                  <a:lnTo>
                    <a:pt x="1464" y="348"/>
                  </a:lnTo>
                  <a:lnTo>
                    <a:pt x="1464" y="350"/>
                  </a:lnTo>
                  <a:lnTo>
                    <a:pt x="1464" y="349"/>
                  </a:lnTo>
                  <a:lnTo>
                    <a:pt x="1465" y="351"/>
                  </a:lnTo>
                  <a:lnTo>
                    <a:pt x="1465" y="355"/>
                  </a:lnTo>
                  <a:lnTo>
                    <a:pt x="1466" y="355"/>
                  </a:lnTo>
                  <a:lnTo>
                    <a:pt x="1466" y="358"/>
                  </a:lnTo>
                  <a:lnTo>
                    <a:pt x="1466" y="358"/>
                  </a:lnTo>
                  <a:lnTo>
                    <a:pt x="1466" y="360"/>
                  </a:lnTo>
                  <a:lnTo>
                    <a:pt x="1467" y="362"/>
                  </a:lnTo>
                  <a:lnTo>
                    <a:pt x="1467" y="363"/>
                  </a:lnTo>
                  <a:lnTo>
                    <a:pt x="1468" y="365"/>
                  </a:lnTo>
                  <a:lnTo>
                    <a:pt x="1468" y="365"/>
                  </a:lnTo>
                  <a:lnTo>
                    <a:pt x="1468" y="365"/>
                  </a:lnTo>
                  <a:lnTo>
                    <a:pt x="1469" y="365"/>
                  </a:lnTo>
                  <a:lnTo>
                    <a:pt x="1469" y="365"/>
                  </a:lnTo>
                  <a:lnTo>
                    <a:pt x="1470" y="367"/>
                  </a:lnTo>
                  <a:lnTo>
                    <a:pt x="1470" y="369"/>
                  </a:lnTo>
                  <a:lnTo>
                    <a:pt x="1470" y="370"/>
                  </a:lnTo>
                  <a:lnTo>
                    <a:pt x="1470" y="372"/>
                  </a:lnTo>
                  <a:lnTo>
                    <a:pt x="1471" y="369"/>
                  </a:lnTo>
                  <a:lnTo>
                    <a:pt x="1471" y="371"/>
                  </a:lnTo>
                  <a:lnTo>
                    <a:pt x="1471" y="370"/>
                  </a:lnTo>
                  <a:lnTo>
                    <a:pt x="1472" y="367"/>
                  </a:lnTo>
                  <a:lnTo>
                    <a:pt x="1472" y="367"/>
                  </a:lnTo>
                  <a:lnTo>
                    <a:pt x="1473" y="359"/>
                  </a:lnTo>
                  <a:lnTo>
                    <a:pt x="1473" y="348"/>
                  </a:lnTo>
                  <a:lnTo>
                    <a:pt x="1473" y="339"/>
                  </a:lnTo>
                  <a:lnTo>
                    <a:pt x="1474" y="327"/>
                  </a:lnTo>
                  <a:lnTo>
                    <a:pt x="1474" y="314"/>
                  </a:lnTo>
                  <a:lnTo>
                    <a:pt x="1474" y="299"/>
                  </a:lnTo>
                  <a:lnTo>
                    <a:pt x="1475" y="284"/>
                  </a:lnTo>
                  <a:lnTo>
                    <a:pt x="1475" y="270"/>
                  </a:lnTo>
                  <a:lnTo>
                    <a:pt x="1475" y="255"/>
                  </a:lnTo>
                  <a:lnTo>
                    <a:pt x="1476" y="242"/>
                  </a:lnTo>
                  <a:lnTo>
                    <a:pt x="1476" y="229"/>
                  </a:lnTo>
                  <a:lnTo>
                    <a:pt x="1477" y="219"/>
                  </a:lnTo>
                  <a:lnTo>
                    <a:pt x="1477" y="207"/>
                  </a:lnTo>
                  <a:lnTo>
                    <a:pt x="1477" y="199"/>
                  </a:lnTo>
                  <a:lnTo>
                    <a:pt x="1478" y="190"/>
                  </a:lnTo>
                  <a:lnTo>
                    <a:pt x="1478" y="186"/>
                  </a:lnTo>
                  <a:lnTo>
                    <a:pt x="1478" y="180"/>
                  </a:lnTo>
                  <a:lnTo>
                    <a:pt x="1478" y="176"/>
                  </a:lnTo>
                  <a:lnTo>
                    <a:pt x="1479" y="173"/>
                  </a:lnTo>
                  <a:lnTo>
                    <a:pt x="1479" y="174"/>
                  </a:lnTo>
                  <a:lnTo>
                    <a:pt x="1480" y="174"/>
                  </a:lnTo>
                  <a:lnTo>
                    <a:pt x="1480" y="176"/>
                  </a:lnTo>
                  <a:lnTo>
                    <a:pt x="1480" y="177"/>
                  </a:lnTo>
                  <a:lnTo>
                    <a:pt x="1481" y="180"/>
                  </a:lnTo>
                  <a:lnTo>
                    <a:pt x="1481" y="180"/>
                  </a:lnTo>
                  <a:lnTo>
                    <a:pt x="1482" y="182"/>
                  </a:lnTo>
                  <a:lnTo>
                    <a:pt x="1482" y="182"/>
                  </a:lnTo>
                  <a:lnTo>
                    <a:pt x="1482" y="183"/>
                  </a:lnTo>
                  <a:lnTo>
                    <a:pt x="1482" y="182"/>
                  </a:lnTo>
                  <a:lnTo>
                    <a:pt x="1483" y="180"/>
                  </a:lnTo>
                  <a:lnTo>
                    <a:pt x="1483" y="178"/>
                  </a:lnTo>
                  <a:lnTo>
                    <a:pt x="1484" y="175"/>
                  </a:lnTo>
                  <a:lnTo>
                    <a:pt x="1484" y="171"/>
                  </a:lnTo>
                  <a:lnTo>
                    <a:pt x="1484" y="168"/>
                  </a:lnTo>
                  <a:lnTo>
                    <a:pt x="1485" y="162"/>
                  </a:lnTo>
                  <a:lnTo>
                    <a:pt x="1485" y="155"/>
                  </a:lnTo>
                  <a:lnTo>
                    <a:pt x="1485" y="149"/>
                  </a:lnTo>
                  <a:lnTo>
                    <a:pt x="1485" y="140"/>
                  </a:lnTo>
                  <a:lnTo>
                    <a:pt x="1486" y="135"/>
                  </a:lnTo>
                  <a:lnTo>
                    <a:pt x="1486" y="129"/>
                  </a:lnTo>
                  <a:lnTo>
                    <a:pt x="1487" y="122"/>
                  </a:lnTo>
                  <a:lnTo>
                    <a:pt x="1487" y="114"/>
                  </a:lnTo>
                  <a:lnTo>
                    <a:pt x="1487" y="110"/>
                  </a:lnTo>
                  <a:lnTo>
                    <a:pt x="1488" y="103"/>
                  </a:lnTo>
                  <a:lnTo>
                    <a:pt x="1488" y="98"/>
                  </a:lnTo>
                  <a:lnTo>
                    <a:pt x="1489" y="94"/>
                  </a:lnTo>
                  <a:lnTo>
                    <a:pt x="1489" y="91"/>
                  </a:lnTo>
                  <a:lnTo>
                    <a:pt x="1489" y="85"/>
                  </a:lnTo>
                  <a:lnTo>
                    <a:pt x="1489" y="85"/>
                  </a:lnTo>
                  <a:lnTo>
                    <a:pt x="1490" y="84"/>
                  </a:lnTo>
                  <a:lnTo>
                    <a:pt x="1490" y="84"/>
                  </a:lnTo>
                  <a:lnTo>
                    <a:pt x="1491" y="84"/>
                  </a:lnTo>
                  <a:lnTo>
                    <a:pt x="1491" y="88"/>
                  </a:lnTo>
                  <a:lnTo>
                    <a:pt x="1491" y="92"/>
                  </a:lnTo>
                  <a:lnTo>
                    <a:pt x="1492" y="98"/>
                  </a:lnTo>
                  <a:lnTo>
                    <a:pt x="1492" y="103"/>
                  </a:lnTo>
                  <a:lnTo>
                    <a:pt x="1493" y="113"/>
                  </a:lnTo>
                  <a:lnTo>
                    <a:pt x="1493" y="123"/>
                  </a:lnTo>
                  <a:lnTo>
                    <a:pt x="1493" y="133"/>
                  </a:lnTo>
                  <a:lnTo>
                    <a:pt x="1493" y="147"/>
                  </a:lnTo>
                  <a:lnTo>
                    <a:pt x="1494" y="157"/>
                  </a:lnTo>
                  <a:lnTo>
                    <a:pt x="1494" y="168"/>
                  </a:lnTo>
                  <a:lnTo>
                    <a:pt x="1494" y="177"/>
                  </a:lnTo>
                  <a:lnTo>
                    <a:pt x="1495" y="186"/>
                  </a:lnTo>
                  <a:lnTo>
                    <a:pt x="1495" y="194"/>
                  </a:lnTo>
                  <a:lnTo>
                    <a:pt x="1496" y="198"/>
                  </a:lnTo>
                  <a:lnTo>
                    <a:pt x="1496" y="204"/>
                  </a:lnTo>
                  <a:lnTo>
                    <a:pt x="1496" y="209"/>
                  </a:lnTo>
                  <a:lnTo>
                    <a:pt x="1497" y="213"/>
                  </a:lnTo>
                  <a:lnTo>
                    <a:pt x="1497" y="217"/>
                  </a:lnTo>
                  <a:lnTo>
                    <a:pt x="1497" y="220"/>
                  </a:lnTo>
                  <a:lnTo>
                    <a:pt x="1498" y="221"/>
                  </a:lnTo>
                  <a:lnTo>
                    <a:pt x="1498" y="224"/>
                  </a:lnTo>
                  <a:lnTo>
                    <a:pt x="1498" y="224"/>
                  </a:lnTo>
                  <a:lnTo>
                    <a:pt x="1499" y="226"/>
                  </a:lnTo>
                  <a:lnTo>
                    <a:pt x="1499" y="228"/>
                  </a:lnTo>
                  <a:lnTo>
                    <a:pt x="1500" y="226"/>
                  </a:lnTo>
                  <a:lnTo>
                    <a:pt x="1500" y="230"/>
                  </a:lnTo>
                  <a:lnTo>
                    <a:pt x="1500" y="230"/>
                  </a:lnTo>
                  <a:lnTo>
                    <a:pt x="1501" y="232"/>
                  </a:lnTo>
                  <a:lnTo>
                    <a:pt x="1501" y="231"/>
                  </a:lnTo>
                  <a:lnTo>
                    <a:pt x="1501" y="233"/>
                  </a:lnTo>
                  <a:lnTo>
                    <a:pt x="1501" y="236"/>
                  </a:lnTo>
                  <a:lnTo>
                    <a:pt x="1502" y="239"/>
                  </a:lnTo>
                  <a:lnTo>
                    <a:pt x="1502" y="241"/>
                  </a:lnTo>
                  <a:lnTo>
                    <a:pt x="1503" y="245"/>
                  </a:lnTo>
                  <a:lnTo>
                    <a:pt x="1503" y="248"/>
                  </a:lnTo>
                  <a:lnTo>
                    <a:pt x="1503" y="251"/>
                  </a:lnTo>
                  <a:lnTo>
                    <a:pt x="1504" y="256"/>
                  </a:lnTo>
                  <a:lnTo>
                    <a:pt x="1504" y="262"/>
                  </a:lnTo>
                  <a:lnTo>
                    <a:pt x="1505" y="266"/>
                  </a:lnTo>
                  <a:lnTo>
                    <a:pt x="1505" y="271"/>
                  </a:lnTo>
                  <a:lnTo>
                    <a:pt x="1505" y="276"/>
                  </a:lnTo>
                  <a:lnTo>
                    <a:pt x="1505" y="282"/>
                  </a:lnTo>
                  <a:lnTo>
                    <a:pt x="1506" y="283"/>
                  </a:lnTo>
                  <a:lnTo>
                    <a:pt x="1506" y="290"/>
                  </a:lnTo>
                  <a:lnTo>
                    <a:pt x="1507" y="295"/>
                  </a:lnTo>
                  <a:lnTo>
                    <a:pt x="1507" y="298"/>
                  </a:lnTo>
                  <a:lnTo>
                    <a:pt x="1507" y="302"/>
                  </a:lnTo>
                  <a:lnTo>
                    <a:pt x="1508" y="304"/>
                  </a:lnTo>
                  <a:lnTo>
                    <a:pt x="1508" y="308"/>
                  </a:lnTo>
                  <a:lnTo>
                    <a:pt x="1508" y="308"/>
                  </a:lnTo>
                  <a:lnTo>
                    <a:pt x="1509" y="312"/>
                  </a:lnTo>
                  <a:lnTo>
                    <a:pt x="1509" y="312"/>
                  </a:lnTo>
                  <a:lnTo>
                    <a:pt x="1509" y="314"/>
                  </a:lnTo>
                  <a:lnTo>
                    <a:pt x="1510" y="317"/>
                  </a:lnTo>
                  <a:lnTo>
                    <a:pt x="1510" y="316"/>
                  </a:lnTo>
                  <a:lnTo>
                    <a:pt x="1510" y="317"/>
                  </a:lnTo>
                  <a:lnTo>
                    <a:pt x="1511" y="316"/>
                  </a:lnTo>
                  <a:lnTo>
                    <a:pt x="1511" y="318"/>
                  </a:lnTo>
                  <a:lnTo>
                    <a:pt x="1512" y="320"/>
                  </a:lnTo>
                  <a:lnTo>
                    <a:pt x="1512" y="318"/>
                  </a:lnTo>
                  <a:lnTo>
                    <a:pt x="1512" y="320"/>
                  </a:lnTo>
                  <a:lnTo>
                    <a:pt x="1513" y="318"/>
                  </a:lnTo>
                  <a:lnTo>
                    <a:pt x="1513" y="317"/>
                  </a:lnTo>
                  <a:lnTo>
                    <a:pt x="1513" y="318"/>
                  </a:lnTo>
                  <a:lnTo>
                    <a:pt x="1514" y="316"/>
                  </a:lnTo>
                  <a:lnTo>
                    <a:pt x="1514" y="317"/>
                  </a:lnTo>
                  <a:lnTo>
                    <a:pt x="1514" y="319"/>
                  </a:lnTo>
                  <a:lnTo>
                    <a:pt x="1515" y="318"/>
                  </a:lnTo>
                  <a:lnTo>
                    <a:pt x="1515" y="319"/>
                  </a:lnTo>
                  <a:lnTo>
                    <a:pt x="1515" y="318"/>
                  </a:lnTo>
                  <a:lnTo>
                    <a:pt x="1516" y="320"/>
                  </a:lnTo>
                  <a:lnTo>
                    <a:pt x="1516" y="321"/>
                  </a:lnTo>
                  <a:lnTo>
                    <a:pt x="1517" y="321"/>
                  </a:lnTo>
                  <a:lnTo>
                    <a:pt x="1517" y="323"/>
                  </a:lnTo>
                  <a:lnTo>
                    <a:pt x="1517" y="323"/>
                  </a:lnTo>
                  <a:lnTo>
                    <a:pt x="1517" y="325"/>
                  </a:lnTo>
                  <a:lnTo>
                    <a:pt x="1518" y="327"/>
                  </a:lnTo>
                  <a:lnTo>
                    <a:pt x="1518" y="328"/>
                  </a:lnTo>
                  <a:lnTo>
                    <a:pt x="1519" y="330"/>
                  </a:lnTo>
                  <a:lnTo>
                    <a:pt x="1519" y="331"/>
                  </a:lnTo>
                  <a:lnTo>
                    <a:pt x="1519" y="333"/>
                  </a:lnTo>
                  <a:lnTo>
                    <a:pt x="1520" y="335"/>
                  </a:lnTo>
                  <a:lnTo>
                    <a:pt x="1520" y="335"/>
                  </a:lnTo>
                  <a:lnTo>
                    <a:pt x="1521" y="338"/>
                  </a:lnTo>
                  <a:lnTo>
                    <a:pt x="1521" y="339"/>
                  </a:lnTo>
                  <a:lnTo>
                    <a:pt x="1521" y="339"/>
                  </a:lnTo>
                  <a:lnTo>
                    <a:pt x="1521" y="341"/>
                  </a:lnTo>
                  <a:lnTo>
                    <a:pt x="1522" y="342"/>
                  </a:lnTo>
                  <a:lnTo>
                    <a:pt x="1522" y="341"/>
                  </a:lnTo>
                  <a:lnTo>
                    <a:pt x="1522" y="345"/>
                  </a:lnTo>
                  <a:lnTo>
                    <a:pt x="1523" y="346"/>
                  </a:lnTo>
                  <a:lnTo>
                    <a:pt x="1523" y="348"/>
                  </a:lnTo>
                  <a:lnTo>
                    <a:pt x="1524" y="348"/>
                  </a:lnTo>
                  <a:lnTo>
                    <a:pt x="1524" y="350"/>
                  </a:lnTo>
                  <a:lnTo>
                    <a:pt x="1524" y="353"/>
                  </a:lnTo>
                  <a:lnTo>
                    <a:pt x="1525" y="354"/>
                  </a:lnTo>
                  <a:lnTo>
                    <a:pt x="1525" y="354"/>
                  </a:lnTo>
                  <a:lnTo>
                    <a:pt x="1525" y="355"/>
                  </a:lnTo>
                  <a:lnTo>
                    <a:pt x="1526" y="357"/>
                  </a:lnTo>
                  <a:lnTo>
                    <a:pt x="1526" y="358"/>
                  </a:lnTo>
                  <a:lnTo>
                    <a:pt x="1526" y="359"/>
                  </a:lnTo>
                  <a:lnTo>
                    <a:pt x="1527" y="360"/>
                  </a:lnTo>
                  <a:lnTo>
                    <a:pt x="1527" y="360"/>
                  </a:lnTo>
                  <a:lnTo>
                    <a:pt x="1528" y="362"/>
                  </a:lnTo>
                  <a:lnTo>
                    <a:pt x="1528" y="365"/>
                  </a:lnTo>
                  <a:lnTo>
                    <a:pt x="1528" y="365"/>
                  </a:lnTo>
                  <a:lnTo>
                    <a:pt x="1529" y="364"/>
                  </a:lnTo>
                  <a:lnTo>
                    <a:pt x="1529" y="366"/>
                  </a:lnTo>
                  <a:lnTo>
                    <a:pt x="1529" y="366"/>
                  </a:lnTo>
                  <a:lnTo>
                    <a:pt x="1529" y="366"/>
                  </a:lnTo>
                  <a:lnTo>
                    <a:pt x="1530" y="366"/>
                  </a:lnTo>
                  <a:lnTo>
                    <a:pt x="1530" y="365"/>
                  </a:lnTo>
                  <a:lnTo>
                    <a:pt x="1531" y="364"/>
                  </a:lnTo>
                  <a:lnTo>
                    <a:pt x="1531" y="360"/>
                  </a:lnTo>
                  <a:lnTo>
                    <a:pt x="1531" y="353"/>
                  </a:lnTo>
                  <a:lnTo>
                    <a:pt x="1532" y="344"/>
                  </a:lnTo>
                  <a:lnTo>
                    <a:pt x="1532" y="334"/>
                  </a:lnTo>
                  <a:lnTo>
                    <a:pt x="1533" y="321"/>
                  </a:lnTo>
                  <a:lnTo>
                    <a:pt x="1533" y="306"/>
                  </a:lnTo>
                  <a:lnTo>
                    <a:pt x="1533" y="292"/>
                  </a:lnTo>
                  <a:lnTo>
                    <a:pt x="1533" y="279"/>
                  </a:lnTo>
                  <a:lnTo>
                    <a:pt x="1534" y="265"/>
                  </a:lnTo>
                  <a:lnTo>
                    <a:pt x="1534" y="249"/>
                  </a:lnTo>
                  <a:lnTo>
                    <a:pt x="1535" y="236"/>
                  </a:lnTo>
                  <a:lnTo>
                    <a:pt x="1535" y="223"/>
                  </a:lnTo>
                  <a:lnTo>
                    <a:pt x="1535" y="212"/>
                  </a:lnTo>
                  <a:lnTo>
                    <a:pt x="1536" y="202"/>
                  </a:lnTo>
                  <a:lnTo>
                    <a:pt x="1536" y="191"/>
                  </a:lnTo>
                  <a:lnTo>
                    <a:pt x="1537" y="185"/>
                  </a:lnTo>
                  <a:lnTo>
                    <a:pt x="1537" y="180"/>
                  </a:lnTo>
                  <a:lnTo>
                    <a:pt x="1537" y="176"/>
                  </a:lnTo>
                  <a:lnTo>
                    <a:pt x="1537" y="171"/>
                  </a:lnTo>
                  <a:lnTo>
                    <a:pt x="1538" y="170"/>
                  </a:lnTo>
                  <a:lnTo>
                    <a:pt x="1538" y="171"/>
                  </a:lnTo>
                  <a:lnTo>
                    <a:pt x="1538" y="172"/>
                  </a:lnTo>
                  <a:lnTo>
                    <a:pt x="1539" y="174"/>
                  </a:lnTo>
                  <a:lnTo>
                    <a:pt x="1539" y="175"/>
                  </a:lnTo>
                  <a:lnTo>
                    <a:pt x="1540" y="175"/>
                  </a:lnTo>
                  <a:lnTo>
                    <a:pt x="1540" y="176"/>
                  </a:lnTo>
                  <a:lnTo>
                    <a:pt x="1540" y="179"/>
                  </a:lnTo>
                  <a:lnTo>
                    <a:pt x="1540" y="178"/>
                  </a:lnTo>
                  <a:lnTo>
                    <a:pt x="1541" y="177"/>
                  </a:lnTo>
                  <a:lnTo>
                    <a:pt x="1541" y="178"/>
                  </a:lnTo>
                  <a:lnTo>
                    <a:pt x="1542" y="176"/>
                  </a:lnTo>
                  <a:lnTo>
                    <a:pt x="1542" y="174"/>
                  </a:lnTo>
                  <a:lnTo>
                    <a:pt x="1542" y="170"/>
                  </a:lnTo>
                  <a:lnTo>
                    <a:pt x="1543" y="166"/>
                  </a:lnTo>
                  <a:lnTo>
                    <a:pt x="1543" y="160"/>
                  </a:lnTo>
                  <a:lnTo>
                    <a:pt x="1544" y="156"/>
                  </a:lnTo>
                  <a:lnTo>
                    <a:pt x="1544" y="148"/>
                  </a:lnTo>
                  <a:lnTo>
                    <a:pt x="1544" y="142"/>
                  </a:lnTo>
                  <a:lnTo>
                    <a:pt x="1544" y="134"/>
                  </a:lnTo>
                  <a:lnTo>
                    <a:pt x="1545" y="128"/>
                  </a:lnTo>
                  <a:lnTo>
                    <a:pt x="1545" y="120"/>
                  </a:lnTo>
                  <a:lnTo>
                    <a:pt x="1545" y="114"/>
                  </a:lnTo>
                  <a:lnTo>
                    <a:pt x="1546" y="108"/>
                  </a:lnTo>
                  <a:lnTo>
                    <a:pt x="1546" y="101"/>
                  </a:lnTo>
                  <a:lnTo>
                    <a:pt x="1547" y="94"/>
                  </a:lnTo>
                  <a:lnTo>
                    <a:pt x="1547" y="89"/>
                  </a:lnTo>
                  <a:lnTo>
                    <a:pt x="1547" y="85"/>
                  </a:lnTo>
                  <a:lnTo>
                    <a:pt x="1548" y="82"/>
                  </a:lnTo>
                  <a:lnTo>
                    <a:pt x="1548" y="78"/>
                  </a:lnTo>
                  <a:lnTo>
                    <a:pt x="1548" y="77"/>
                  </a:lnTo>
                  <a:lnTo>
                    <a:pt x="1549" y="75"/>
                  </a:lnTo>
                  <a:lnTo>
                    <a:pt x="1549" y="75"/>
                  </a:lnTo>
                  <a:lnTo>
                    <a:pt x="1549" y="76"/>
                  </a:lnTo>
                  <a:lnTo>
                    <a:pt x="1550" y="78"/>
                  </a:lnTo>
                  <a:lnTo>
                    <a:pt x="1550" y="84"/>
                  </a:lnTo>
                  <a:lnTo>
                    <a:pt x="1551" y="87"/>
                  </a:lnTo>
                  <a:lnTo>
                    <a:pt x="1551" y="94"/>
                  </a:lnTo>
                  <a:lnTo>
                    <a:pt x="1551" y="103"/>
                  </a:lnTo>
                  <a:lnTo>
                    <a:pt x="1552" y="114"/>
                  </a:lnTo>
                  <a:lnTo>
                    <a:pt x="1552" y="125"/>
                  </a:lnTo>
                  <a:lnTo>
                    <a:pt x="1552" y="136"/>
                  </a:lnTo>
                  <a:lnTo>
                    <a:pt x="1552" y="150"/>
                  </a:lnTo>
                  <a:lnTo>
                    <a:pt x="1553" y="160"/>
                  </a:lnTo>
                  <a:lnTo>
                    <a:pt x="1553" y="170"/>
                  </a:lnTo>
                  <a:lnTo>
                    <a:pt x="1554" y="179"/>
                  </a:lnTo>
                  <a:lnTo>
                    <a:pt x="1554" y="187"/>
                  </a:lnTo>
                  <a:lnTo>
                    <a:pt x="1554" y="196"/>
                  </a:lnTo>
                  <a:lnTo>
                    <a:pt x="1555" y="200"/>
                  </a:lnTo>
                  <a:lnTo>
                    <a:pt x="1555" y="205"/>
                  </a:lnTo>
                  <a:lnTo>
                    <a:pt x="1556" y="209"/>
                  </a:lnTo>
                  <a:lnTo>
                    <a:pt x="1556" y="214"/>
                  </a:lnTo>
                  <a:lnTo>
                    <a:pt x="1556" y="214"/>
                  </a:lnTo>
                  <a:lnTo>
                    <a:pt x="1556" y="218"/>
                  </a:lnTo>
                  <a:lnTo>
                    <a:pt x="1557" y="220"/>
                  </a:lnTo>
                  <a:lnTo>
                    <a:pt x="1557" y="221"/>
                  </a:lnTo>
                  <a:lnTo>
                    <a:pt x="1558" y="224"/>
                  </a:lnTo>
                  <a:lnTo>
                    <a:pt x="1558" y="224"/>
                  </a:lnTo>
                  <a:lnTo>
                    <a:pt x="1558" y="224"/>
                  </a:lnTo>
                  <a:lnTo>
                    <a:pt x="1559" y="226"/>
                  </a:lnTo>
                  <a:lnTo>
                    <a:pt x="1559" y="228"/>
                  </a:lnTo>
                  <a:lnTo>
                    <a:pt x="1559" y="228"/>
                  </a:lnTo>
                  <a:lnTo>
                    <a:pt x="1560" y="229"/>
                  </a:lnTo>
                  <a:lnTo>
                    <a:pt x="1560" y="230"/>
                  </a:lnTo>
                  <a:lnTo>
                    <a:pt x="1560" y="232"/>
                  </a:lnTo>
                  <a:lnTo>
                    <a:pt x="1561" y="233"/>
                  </a:lnTo>
                  <a:lnTo>
                    <a:pt x="1561" y="236"/>
                  </a:lnTo>
                  <a:lnTo>
                    <a:pt x="1561" y="239"/>
                  </a:lnTo>
                  <a:lnTo>
                    <a:pt x="1562" y="241"/>
                  </a:lnTo>
                  <a:lnTo>
                    <a:pt x="1562" y="245"/>
                  </a:lnTo>
                  <a:lnTo>
                    <a:pt x="1563" y="251"/>
                  </a:lnTo>
                  <a:lnTo>
                    <a:pt x="1563" y="254"/>
                  </a:lnTo>
                  <a:lnTo>
                    <a:pt x="1563" y="258"/>
                  </a:lnTo>
                  <a:lnTo>
                    <a:pt x="1564" y="264"/>
                  </a:lnTo>
                  <a:lnTo>
                    <a:pt x="1564" y="268"/>
                  </a:lnTo>
                  <a:lnTo>
                    <a:pt x="1564" y="272"/>
                  </a:lnTo>
                  <a:lnTo>
                    <a:pt x="1565" y="278"/>
                  </a:lnTo>
                  <a:lnTo>
                    <a:pt x="1565" y="284"/>
                  </a:lnTo>
                  <a:lnTo>
                    <a:pt x="1565" y="288"/>
                  </a:lnTo>
                  <a:lnTo>
                    <a:pt x="1566" y="293"/>
                  </a:lnTo>
                  <a:lnTo>
                    <a:pt x="1566" y="293"/>
                  </a:lnTo>
                  <a:lnTo>
                    <a:pt x="1566" y="297"/>
                  </a:lnTo>
                  <a:lnTo>
                    <a:pt x="1567" y="300"/>
                  </a:lnTo>
                  <a:lnTo>
                    <a:pt x="1567" y="302"/>
                  </a:lnTo>
                  <a:lnTo>
                    <a:pt x="1568" y="304"/>
                  </a:lnTo>
                  <a:lnTo>
                    <a:pt x="1568" y="308"/>
                  </a:lnTo>
                  <a:lnTo>
                    <a:pt x="1568" y="307"/>
                  </a:lnTo>
                  <a:lnTo>
                    <a:pt x="1568" y="310"/>
                  </a:lnTo>
                  <a:lnTo>
                    <a:pt x="1569" y="311"/>
                  </a:lnTo>
                  <a:lnTo>
                    <a:pt x="1569" y="312"/>
                  </a:lnTo>
                  <a:lnTo>
                    <a:pt x="1570" y="312"/>
                  </a:lnTo>
                  <a:lnTo>
                    <a:pt x="1570" y="313"/>
                  </a:lnTo>
                  <a:lnTo>
                    <a:pt x="1570" y="313"/>
                  </a:lnTo>
                  <a:lnTo>
                    <a:pt x="1571" y="313"/>
                  </a:lnTo>
                  <a:lnTo>
                    <a:pt x="1571" y="313"/>
                  </a:lnTo>
                  <a:lnTo>
                    <a:pt x="1572" y="314"/>
                  </a:lnTo>
                  <a:lnTo>
                    <a:pt x="1572" y="313"/>
                  </a:lnTo>
                  <a:lnTo>
                    <a:pt x="1572" y="314"/>
                  </a:lnTo>
                  <a:lnTo>
                    <a:pt x="1572" y="311"/>
                  </a:lnTo>
                  <a:lnTo>
                    <a:pt x="1573" y="311"/>
                  </a:lnTo>
                  <a:lnTo>
                    <a:pt x="1573" y="312"/>
                  </a:lnTo>
                  <a:lnTo>
                    <a:pt x="1573" y="312"/>
                  </a:lnTo>
                  <a:lnTo>
                    <a:pt x="1574" y="312"/>
                  </a:lnTo>
                  <a:lnTo>
                    <a:pt x="1574" y="312"/>
                  </a:lnTo>
                  <a:lnTo>
                    <a:pt x="1575" y="314"/>
                  </a:lnTo>
                  <a:lnTo>
                    <a:pt x="1575" y="315"/>
                  </a:lnTo>
                  <a:lnTo>
                    <a:pt x="1575" y="315"/>
                  </a:lnTo>
                  <a:lnTo>
                    <a:pt x="1576" y="316"/>
                  </a:lnTo>
                  <a:lnTo>
                    <a:pt x="1576" y="317"/>
                  </a:lnTo>
                  <a:lnTo>
                    <a:pt x="1576" y="319"/>
                  </a:lnTo>
                  <a:lnTo>
                    <a:pt x="1577" y="320"/>
                  </a:lnTo>
                  <a:lnTo>
                    <a:pt x="1577" y="320"/>
                  </a:lnTo>
                  <a:lnTo>
                    <a:pt x="1577" y="321"/>
                  </a:lnTo>
                  <a:lnTo>
                    <a:pt x="1578" y="325"/>
                  </a:lnTo>
                  <a:lnTo>
                    <a:pt x="1578" y="326"/>
                  </a:lnTo>
                  <a:lnTo>
                    <a:pt x="1579" y="327"/>
                  </a:lnTo>
                  <a:lnTo>
                    <a:pt x="1579" y="328"/>
                  </a:lnTo>
                  <a:lnTo>
                    <a:pt x="1579" y="330"/>
                  </a:lnTo>
                  <a:lnTo>
                    <a:pt x="1580" y="329"/>
                  </a:lnTo>
                  <a:lnTo>
                    <a:pt x="1580" y="331"/>
                  </a:lnTo>
                  <a:lnTo>
                    <a:pt x="1580" y="334"/>
                  </a:lnTo>
                  <a:lnTo>
                    <a:pt x="1580" y="336"/>
                  </a:lnTo>
                  <a:lnTo>
                    <a:pt x="1581" y="335"/>
                  </a:lnTo>
                  <a:lnTo>
                    <a:pt x="1581" y="338"/>
                  </a:lnTo>
                  <a:lnTo>
                    <a:pt x="1582" y="339"/>
                  </a:lnTo>
                  <a:lnTo>
                    <a:pt x="1582" y="341"/>
                  </a:lnTo>
                  <a:lnTo>
                    <a:pt x="1582" y="342"/>
                  </a:lnTo>
                  <a:lnTo>
                    <a:pt x="1583" y="344"/>
                  </a:lnTo>
                  <a:lnTo>
                    <a:pt x="1583" y="345"/>
                  </a:lnTo>
                  <a:lnTo>
                    <a:pt x="1584" y="346"/>
                  </a:lnTo>
                  <a:lnTo>
                    <a:pt x="1584" y="347"/>
                  </a:lnTo>
                  <a:lnTo>
                    <a:pt x="1584" y="350"/>
                  </a:lnTo>
                  <a:lnTo>
                    <a:pt x="1584" y="350"/>
                  </a:lnTo>
                  <a:lnTo>
                    <a:pt x="1585" y="353"/>
                  </a:lnTo>
                  <a:lnTo>
                    <a:pt x="1585" y="353"/>
                  </a:lnTo>
                  <a:lnTo>
                    <a:pt x="1586" y="356"/>
                  </a:lnTo>
                  <a:lnTo>
                    <a:pt x="1586" y="355"/>
                  </a:lnTo>
                  <a:lnTo>
                    <a:pt x="1586" y="356"/>
                  </a:lnTo>
                  <a:lnTo>
                    <a:pt x="1587" y="356"/>
                  </a:lnTo>
                  <a:lnTo>
                    <a:pt x="1587" y="358"/>
                  </a:lnTo>
                  <a:lnTo>
                    <a:pt x="1588" y="358"/>
                  </a:lnTo>
                  <a:lnTo>
                    <a:pt x="1588" y="359"/>
                  </a:lnTo>
                  <a:lnTo>
                    <a:pt x="1588" y="358"/>
                  </a:lnTo>
                  <a:lnTo>
                    <a:pt x="1588" y="358"/>
                  </a:lnTo>
                  <a:lnTo>
                    <a:pt x="1589" y="359"/>
                  </a:lnTo>
                  <a:lnTo>
                    <a:pt x="1589" y="357"/>
                  </a:lnTo>
                  <a:lnTo>
                    <a:pt x="1589" y="355"/>
                  </a:lnTo>
                  <a:lnTo>
                    <a:pt x="1590" y="352"/>
                  </a:lnTo>
                  <a:lnTo>
                    <a:pt x="1590" y="345"/>
                  </a:lnTo>
                  <a:lnTo>
                    <a:pt x="1591" y="336"/>
                  </a:lnTo>
                  <a:lnTo>
                    <a:pt x="1591" y="325"/>
                  </a:lnTo>
                  <a:lnTo>
                    <a:pt x="1591" y="312"/>
                  </a:lnTo>
                  <a:lnTo>
                    <a:pt x="1591" y="298"/>
                  </a:lnTo>
                  <a:lnTo>
                    <a:pt x="1592" y="284"/>
                  </a:lnTo>
                  <a:lnTo>
                    <a:pt x="1592" y="271"/>
                  </a:lnTo>
                  <a:lnTo>
                    <a:pt x="1593" y="254"/>
                  </a:lnTo>
                  <a:lnTo>
                    <a:pt x="1593" y="241"/>
                  </a:lnTo>
                  <a:lnTo>
                    <a:pt x="1593" y="226"/>
                  </a:lnTo>
                  <a:lnTo>
                    <a:pt x="1594" y="215"/>
                  </a:lnTo>
                  <a:lnTo>
                    <a:pt x="1594" y="203"/>
                  </a:lnTo>
                  <a:lnTo>
                    <a:pt x="1595" y="190"/>
                  </a:lnTo>
                  <a:lnTo>
                    <a:pt x="1595" y="182"/>
                  </a:lnTo>
                  <a:lnTo>
                    <a:pt x="1595" y="175"/>
                  </a:lnTo>
                  <a:lnTo>
                    <a:pt x="1596" y="169"/>
                  </a:lnTo>
                  <a:lnTo>
                    <a:pt x="1596" y="166"/>
                  </a:lnTo>
                  <a:lnTo>
                    <a:pt x="1596" y="162"/>
                  </a:lnTo>
                  <a:lnTo>
                    <a:pt x="1596" y="161"/>
                  </a:lnTo>
                  <a:lnTo>
                    <a:pt x="1597" y="159"/>
                  </a:lnTo>
                  <a:lnTo>
                    <a:pt x="1597" y="160"/>
                  </a:lnTo>
                  <a:lnTo>
                    <a:pt x="1598" y="159"/>
                  </a:lnTo>
                  <a:lnTo>
                    <a:pt x="1598" y="161"/>
                  </a:lnTo>
                  <a:lnTo>
                    <a:pt x="1598" y="163"/>
                  </a:lnTo>
                  <a:lnTo>
                    <a:pt x="1599" y="165"/>
                  </a:lnTo>
                  <a:lnTo>
                    <a:pt x="1599" y="166"/>
                  </a:lnTo>
                  <a:lnTo>
                    <a:pt x="1600" y="166"/>
                  </a:lnTo>
                  <a:lnTo>
                    <a:pt x="1600" y="167"/>
                  </a:lnTo>
                  <a:lnTo>
                    <a:pt x="1600" y="166"/>
                  </a:lnTo>
                  <a:lnTo>
                    <a:pt x="1600" y="163"/>
                  </a:lnTo>
                  <a:lnTo>
                    <a:pt x="1601" y="160"/>
                  </a:lnTo>
                  <a:lnTo>
                    <a:pt x="1601" y="156"/>
                  </a:lnTo>
                  <a:lnTo>
                    <a:pt x="1602" y="153"/>
                  </a:lnTo>
                  <a:lnTo>
                    <a:pt x="1602" y="149"/>
                  </a:lnTo>
                  <a:lnTo>
                    <a:pt x="1602" y="143"/>
                  </a:lnTo>
                  <a:lnTo>
                    <a:pt x="1603" y="135"/>
                  </a:lnTo>
                  <a:lnTo>
                    <a:pt x="1603" y="129"/>
                  </a:lnTo>
                  <a:lnTo>
                    <a:pt x="1603" y="120"/>
                  </a:lnTo>
                  <a:lnTo>
                    <a:pt x="1603" y="114"/>
                  </a:lnTo>
                  <a:lnTo>
                    <a:pt x="1604" y="106"/>
                  </a:lnTo>
                  <a:lnTo>
                    <a:pt x="1604" y="99"/>
                  </a:lnTo>
                  <a:lnTo>
                    <a:pt x="1605" y="92"/>
                  </a:lnTo>
                  <a:lnTo>
                    <a:pt x="1605" y="85"/>
                  </a:lnTo>
                  <a:lnTo>
                    <a:pt x="1605" y="80"/>
                  </a:lnTo>
                  <a:lnTo>
                    <a:pt x="1606" y="73"/>
                  </a:lnTo>
                  <a:lnTo>
                    <a:pt x="1606" y="68"/>
                  </a:lnTo>
                  <a:lnTo>
                    <a:pt x="1607" y="65"/>
                  </a:lnTo>
                  <a:lnTo>
                    <a:pt x="1607" y="61"/>
                  </a:lnTo>
                  <a:lnTo>
                    <a:pt x="1607" y="60"/>
                  </a:lnTo>
                  <a:lnTo>
                    <a:pt x="1607" y="60"/>
                  </a:lnTo>
                  <a:lnTo>
                    <a:pt x="1608" y="60"/>
                  </a:lnTo>
                  <a:lnTo>
                    <a:pt x="1608" y="60"/>
                  </a:lnTo>
                  <a:lnTo>
                    <a:pt x="1609" y="62"/>
                  </a:lnTo>
                  <a:lnTo>
                    <a:pt x="1609" y="66"/>
                  </a:lnTo>
                  <a:lnTo>
                    <a:pt x="1609" y="72"/>
                  </a:lnTo>
                  <a:lnTo>
                    <a:pt x="1610" y="77"/>
                  </a:lnTo>
                  <a:lnTo>
                    <a:pt x="1610" y="88"/>
                  </a:lnTo>
                  <a:lnTo>
                    <a:pt x="1610" y="96"/>
                  </a:lnTo>
                  <a:lnTo>
                    <a:pt x="1611" y="108"/>
                  </a:lnTo>
                  <a:lnTo>
                    <a:pt x="1611" y="121"/>
                  </a:lnTo>
                  <a:lnTo>
                    <a:pt x="1611" y="135"/>
                  </a:lnTo>
                  <a:lnTo>
                    <a:pt x="1612" y="146"/>
                  </a:lnTo>
                  <a:lnTo>
                    <a:pt x="1612" y="156"/>
                  </a:lnTo>
                  <a:lnTo>
                    <a:pt x="1612" y="165"/>
                  </a:lnTo>
                  <a:lnTo>
                    <a:pt x="1613" y="173"/>
                  </a:lnTo>
                  <a:lnTo>
                    <a:pt x="1613" y="181"/>
                  </a:lnTo>
                  <a:lnTo>
                    <a:pt x="1614" y="186"/>
                  </a:lnTo>
                  <a:lnTo>
                    <a:pt x="1614" y="191"/>
                  </a:lnTo>
                  <a:lnTo>
                    <a:pt x="1614" y="198"/>
                  </a:lnTo>
                  <a:lnTo>
                    <a:pt x="1615" y="200"/>
                  </a:lnTo>
                  <a:lnTo>
                    <a:pt x="1615" y="204"/>
                  </a:lnTo>
                  <a:lnTo>
                    <a:pt x="1615" y="205"/>
                  </a:lnTo>
                  <a:lnTo>
                    <a:pt x="1616" y="209"/>
                  </a:lnTo>
                  <a:lnTo>
                    <a:pt x="1616" y="210"/>
                  </a:lnTo>
                  <a:lnTo>
                    <a:pt x="1616" y="212"/>
                  </a:lnTo>
                  <a:lnTo>
                    <a:pt x="1617" y="212"/>
                  </a:lnTo>
                  <a:lnTo>
                    <a:pt x="1617" y="213"/>
                  </a:lnTo>
                  <a:lnTo>
                    <a:pt x="1617" y="216"/>
                  </a:lnTo>
                  <a:lnTo>
                    <a:pt x="1618" y="216"/>
                  </a:lnTo>
                  <a:lnTo>
                    <a:pt x="1618" y="218"/>
                  </a:lnTo>
                  <a:lnTo>
                    <a:pt x="1619" y="218"/>
                  </a:lnTo>
                  <a:lnTo>
                    <a:pt x="1619" y="221"/>
                  </a:lnTo>
                  <a:lnTo>
                    <a:pt x="1619" y="220"/>
                  </a:lnTo>
                  <a:lnTo>
                    <a:pt x="1619" y="221"/>
                  </a:lnTo>
                  <a:lnTo>
                    <a:pt x="1620" y="226"/>
                  </a:lnTo>
                  <a:lnTo>
                    <a:pt x="1620" y="229"/>
                  </a:lnTo>
                  <a:lnTo>
                    <a:pt x="1621" y="232"/>
                  </a:lnTo>
                  <a:lnTo>
                    <a:pt x="1621" y="237"/>
                  </a:lnTo>
                  <a:lnTo>
                    <a:pt x="1621" y="241"/>
                  </a:lnTo>
                  <a:lnTo>
                    <a:pt x="1622" y="245"/>
                  </a:lnTo>
                  <a:lnTo>
                    <a:pt x="1622" y="249"/>
                  </a:lnTo>
                  <a:lnTo>
                    <a:pt x="1623" y="256"/>
                  </a:lnTo>
                  <a:lnTo>
                    <a:pt x="1623" y="262"/>
                  </a:lnTo>
                  <a:lnTo>
                    <a:pt x="1623" y="265"/>
                  </a:lnTo>
                  <a:lnTo>
                    <a:pt x="1623" y="270"/>
                  </a:lnTo>
                  <a:lnTo>
                    <a:pt x="1624" y="275"/>
                  </a:lnTo>
                  <a:lnTo>
                    <a:pt x="1624" y="280"/>
                  </a:lnTo>
                  <a:lnTo>
                    <a:pt x="1624" y="285"/>
                  </a:lnTo>
                  <a:lnTo>
                    <a:pt x="1625" y="288"/>
                  </a:lnTo>
                  <a:lnTo>
                    <a:pt x="1625" y="291"/>
                  </a:lnTo>
                  <a:lnTo>
                    <a:pt x="1626" y="293"/>
                  </a:lnTo>
                  <a:lnTo>
                    <a:pt x="1626" y="297"/>
                  </a:lnTo>
                  <a:lnTo>
                    <a:pt x="1626" y="299"/>
                  </a:lnTo>
                  <a:lnTo>
                    <a:pt x="1627" y="300"/>
                  </a:lnTo>
                  <a:lnTo>
                    <a:pt x="1627" y="302"/>
                  </a:lnTo>
                  <a:lnTo>
                    <a:pt x="1627" y="303"/>
                  </a:lnTo>
                  <a:lnTo>
                    <a:pt x="1628" y="304"/>
                  </a:lnTo>
                  <a:lnTo>
                    <a:pt x="1628" y="303"/>
                  </a:lnTo>
                  <a:lnTo>
                    <a:pt x="1628" y="304"/>
                  </a:lnTo>
                  <a:lnTo>
                    <a:pt x="1629" y="304"/>
                  </a:lnTo>
                  <a:lnTo>
                    <a:pt x="1629" y="304"/>
                  </a:lnTo>
                  <a:lnTo>
                    <a:pt x="1630" y="305"/>
                  </a:lnTo>
                  <a:lnTo>
                    <a:pt x="1630" y="306"/>
                  </a:lnTo>
                  <a:lnTo>
                    <a:pt x="1630" y="306"/>
                  </a:lnTo>
                  <a:lnTo>
                    <a:pt x="1631" y="307"/>
                  </a:lnTo>
                  <a:lnTo>
                    <a:pt x="1631" y="306"/>
                  </a:lnTo>
                  <a:lnTo>
                    <a:pt x="1631" y="307"/>
                  </a:lnTo>
                  <a:lnTo>
                    <a:pt x="1631" y="306"/>
                  </a:lnTo>
                  <a:lnTo>
                    <a:pt x="1632" y="307"/>
                  </a:lnTo>
                  <a:lnTo>
                    <a:pt x="1632" y="306"/>
                  </a:lnTo>
                  <a:lnTo>
                    <a:pt x="1633" y="307"/>
                  </a:lnTo>
                  <a:lnTo>
                    <a:pt x="1633" y="305"/>
                  </a:lnTo>
                  <a:lnTo>
                    <a:pt x="1633" y="306"/>
                  </a:lnTo>
                  <a:lnTo>
                    <a:pt x="1634" y="307"/>
                  </a:lnTo>
                  <a:lnTo>
                    <a:pt x="1634" y="308"/>
                  </a:lnTo>
                  <a:lnTo>
                    <a:pt x="1635" y="309"/>
                  </a:lnTo>
                  <a:lnTo>
                    <a:pt x="1635" y="311"/>
                  </a:lnTo>
                  <a:lnTo>
                    <a:pt x="1635" y="311"/>
                  </a:lnTo>
                  <a:lnTo>
                    <a:pt x="1635" y="312"/>
                  </a:lnTo>
                  <a:lnTo>
                    <a:pt x="1636" y="315"/>
                  </a:lnTo>
                  <a:lnTo>
                    <a:pt x="1636" y="317"/>
                  </a:lnTo>
                  <a:lnTo>
                    <a:pt x="1637" y="319"/>
                  </a:lnTo>
                  <a:lnTo>
                    <a:pt x="1637" y="320"/>
                  </a:lnTo>
                  <a:lnTo>
                    <a:pt x="1637" y="321"/>
                  </a:lnTo>
                  <a:lnTo>
                    <a:pt x="1638" y="323"/>
                  </a:lnTo>
                  <a:lnTo>
                    <a:pt x="1638" y="325"/>
                  </a:lnTo>
                  <a:lnTo>
                    <a:pt x="1639" y="325"/>
                  </a:lnTo>
                  <a:lnTo>
                    <a:pt x="1639" y="327"/>
                  </a:lnTo>
                  <a:lnTo>
                    <a:pt x="1639" y="327"/>
                  </a:lnTo>
                  <a:lnTo>
                    <a:pt x="1639" y="328"/>
                  </a:lnTo>
                  <a:lnTo>
                    <a:pt x="1640" y="330"/>
                  </a:lnTo>
                  <a:lnTo>
                    <a:pt x="1640" y="331"/>
                  </a:lnTo>
                  <a:lnTo>
                    <a:pt x="1640" y="333"/>
                  </a:lnTo>
                  <a:lnTo>
                    <a:pt x="1641" y="333"/>
                  </a:lnTo>
                  <a:lnTo>
                    <a:pt x="1641" y="335"/>
                  </a:lnTo>
                  <a:lnTo>
                    <a:pt x="1642" y="337"/>
                  </a:lnTo>
                  <a:lnTo>
                    <a:pt x="1642" y="337"/>
                  </a:lnTo>
                  <a:lnTo>
                    <a:pt x="1642" y="340"/>
                  </a:lnTo>
                  <a:lnTo>
                    <a:pt x="1643" y="341"/>
                  </a:lnTo>
                  <a:lnTo>
                    <a:pt x="1643" y="343"/>
                  </a:lnTo>
                  <a:lnTo>
                    <a:pt x="1643" y="344"/>
                  </a:lnTo>
                  <a:lnTo>
                    <a:pt x="1644" y="344"/>
                  </a:lnTo>
                  <a:lnTo>
                    <a:pt x="1644" y="348"/>
                  </a:lnTo>
                  <a:lnTo>
                    <a:pt x="1644" y="348"/>
                  </a:lnTo>
                  <a:lnTo>
                    <a:pt x="1645" y="349"/>
                  </a:lnTo>
                  <a:lnTo>
                    <a:pt x="1645" y="351"/>
                  </a:lnTo>
                  <a:lnTo>
                    <a:pt x="1646" y="352"/>
                  </a:lnTo>
                  <a:lnTo>
                    <a:pt x="1646" y="352"/>
                  </a:lnTo>
                  <a:lnTo>
                    <a:pt x="1646" y="353"/>
                  </a:lnTo>
                  <a:lnTo>
                    <a:pt x="1647" y="353"/>
                  </a:lnTo>
                  <a:lnTo>
                    <a:pt x="1647" y="355"/>
                  </a:lnTo>
                  <a:lnTo>
                    <a:pt x="1647" y="355"/>
                  </a:lnTo>
                  <a:lnTo>
                    <a:pt x="1647" y="353"/>
                  </a:lnTo>
                  <a:lnTo>
                    <a:pt x="1648" y="354"/>
                  </a:lnTo>
                  <a:lnTo>
                    <a:pt x="1648" y="354"/>
                  </a:lnTo>
                  <a:lnTo>
                    <a:pt x="1649" y="351"/>
                  </a:lnTo>
                  <a:lnTo>
                    <a:pt x="1649" y="344"/>
                  </a:lnTo>
                  <a:lnTo>
                    <a:pt x="1649" y="337"/>
                  </a:lnTo>
                  <a:lnTo>
                    <a:pt x="1650" y="328"/>
                  </a:lnTo>
                  <a:lnTo>
                    <a:pt x="1650" y="314"/>
                  </a:lnTo>
                  <a:lnTo>
                    <a:pt x="1651" y="300"/>
                  </a:lnTo>
                  <a:lnTo>
                    <a:pt x="1651" y="286"/>
                  </a:lnTo>
                  <a:lnTo>
                    <a:pt x="1651" y="270"/>
                  </a:lnTo>
                  <a:lnTo>
                    <a:pt x="1651" y="255"/>
                  </a:lnTo>
                  <a:lnTo>
                    <a:pt x="1652" y="238"/>
                  </a:lnTo>
                  <a:lnTo>
                    <a:pt x="1652" y="223"/>
                  </a:lnTo>
                  <a:lnTo>
                    <a:pt x="1653" y="210"/>
                  </a:lnTo>
                  <a:lnTo>
                    <a:pt x="1653" y="196"/>
                  </a:lnTo>
                  <a:lnTo>
                    <a:pt x="1653" y="183"/>
                  </a:lnTo>
                  <a:lnTo>
                    <a:pt x="1654" y="174"/>
                  </a:lnTo>
                  <a:lnTo>
                    <a:pt x="1654" y="163"/>
                  </a:lnTo>
                  <a:lnTo>
                    <a:pt x="1654" y="157"/>
                  </a:lnTo>
                  <a:lnTo>
                    <a:pt x="1654" y="149"/>
                  </a:lnTo>
                  <a:lnTo>
                    <a:pt x="1655" y="148"/>
                  </a:lnTo>
                  <a:lnTo>
                    <a:pt x="1655" y="145"/>
                  </a:lnTo>
                  <a:lnTo>
                    <a:pt x="1656" y="144"/>
                  </a:lnTo>
                  <a:lnTo>
                    <a:pt x="1656" y="142"/>
                  </a:lnTo>
                  <a:lnTo>
                    <a:pt x="1656" y="142"/>
                  </a:lnTo>
                  <a:lnTo>
                    <a:pt x="1657" y="144"/>
                  </a:lnTo>
                  <a:lnTo>
                    <a:pt x="1657" y="147"/>
                  </a:lnTo>
                  <a:lnTo>
                    <a:pt x="1658" y="149"/>
                  </a:lnTo>
                  <a:lnTo>
                    <a:pt x="1658" y="150"/>
                  </a:lnTo>
                  <a:lnTo>
                    <a:pt x="1658" y="150"/>
                  </a:lnTo>
                  <a:lnTo>
                    <a:pt x="1658" y="152"/>
                  </a:lnTo>
                  <a:lnTo>
                    <a:pt x="1659" y="151"/>
                  </a:lnTo>
                  <a:lnTo>
                    <a:pt x="1659" y="148"/>
                  </a:lnTo>
                  <a:lnTo>
                    <a:pt x="1660" y="148"/>
                  </a:lnTo>
                  <a:lnTo>
                    <a:pt x="1660" y="144"/>
                  </a:lnTo>
                  <a:lnTo>
                    <a:pt x="1660" y="140"/>
                  </a:lnTo>
                  <a:lnTo>
                    <a:pt x="1661" y="134"/>
                  </a:lnTo>
                  <a:lnTo>
                    <a:pt x="1661" y="129"/>
                  </a:lnTo>
                  <a:lnTo>
                    <a:pt x="1661" y="122"/>
                  </a:lnTo>
                  <a:lnTo>
                    <a:pt x="1662" y="115"/>
                  </a:lnTo>
                  <a:lnTo>
                    <a:pt x="1662" y="108"/>
                  </a:lnTo>
                  <a:lnTo>
                    <a:pt x="1662" y="99"/>
                  </a:lnTo>
                  <a:lnTo>
                    <a:pt x="1663" y="91"/>
                  </a:lnTo>
                  <a:lnTo>
                    <a:pt x="1663" y="83"/>
                  </a:lnTo>
                  <a:lnTo>
                    <a:pt x="1663" y="76"/>
                  </a:lnTo>
                  <a:lnTo>
                    <a:pt x="1664" y="66"/>
                  </a:lnTo>
                  <a:lnTo>
                    <a:pt x="1664" y="61"/>
                  </a:lnTo>
                  <a:lnTo>
                    <a:pt x="1665" y="54"/>
                  </a:lnTo>
                  <a:lnTo>
                    <a:pt x="1665" y="47"/>
                  </a:lnTo>
                  <a:lnTo>
                    <a:pt x="1665" y="43"/>
                  </a:lnTo>
                  <a:lnTo>
                    <a:pt x="1666" y="40"/>
                  </a:lnTo>
                  <a:lnTo>
                    <a:pt x="1666" y="36"/>
                  </a:lnTo>
                  <a:lnTo>
                    <a:pt x="1666" y="34"/>
                  </a:lnTo>
                  <a:lnTo>
                    <a:pt x="1667" y="33"/>
                  </a:lnTo>
                  <a:lnTo>
                    <a:pt x="1667" y="33"/>
                  </a:lnTo>
                  <a:lnTo>
                    <a:pt x="1667" y="37"/>
                  </a:lnTo>
                  <a:lnTo>
                    <a:pt x="1668" y="38"/>
                  </a:lnTo>
                  <a:lnTo>
                    <a:pt x="1668" y="43"/>
                  </a:lnTo>
                  <a:lnTo>
                    <a:pt x="1668" y="47"/>
                  </a:lnTo>
                  <a:lnTo>
                    <a:pt x="1669" y="55"/>
                  </a:lnTo>
                  <a:lnTo>
                    <a:pt x="1669" y="63"/>
                  </a:lnTo>
                  <a:lnTo>
                    <a:pt x="1670" y="75"/>
                  </a:lnTo>
                  <a:lnTo>
                    <a:pt x="1670" y="88"/>
                  </a:lnTo>
                  <a:lnTo>
                    <a:pt x="1670" y="98"/>
                  </a:lnTo>
                  <a:lnTo>
                    <a:pt x="1670" y="112"/>
                  </a:lnTo>
                  <a:lnTo>
                    <a:pt x="1671" y="126"/>
                  </a:lnTo>
                  <a:lnTo>
                    <a:pt x="1671" y="140"/>
                  </a:lnTo>
                  <a:lnTo>
                    <a:pt x="1672" y="150"/>
                  </a:lnTo>
                  <a:lnTo>
                    <a:pt x="1672" y="161"/>
                  </a:lnTo>
                  <a:lnTo>
                    <a:pt x="1672" y="168"/>
                  </a:lnTo>
                  <a:lnTo>
                    <a:pt x="1673" y="175"/>
                  </a:lnTo>
                  <a:lnTo>
                    <a:pt x="1673" y="183"/>
                  </a:lnTo>
                  <a:lnTo>
                    <a:pt x="1674" y="189"/>
                  </a:lnTo>
                  <a:lnTo>
                    <a:pt x="1674" y="193"/>
                  </a:lnTo>
                  <a:lnTo>
                    <a:pt x="1674" y="197"/>
                  </a:lnTo>
                  <a:lnTo>
                    <a:pt x="1674" y="199"/>
                  </a:lnTo>
                  <a:lnTo>
                    <a:pt x="1675" y="201"/>
                  </a:lnTo>
                  <a:lnTo>
                    <a:pt x="1675" y="202"/>
                  </a:lnTo>
                  <a:lnTo>
                    <a:pt x="1675" y="204"/>
                  </a:lnTo>
                  <a:lnTo>
                    <a:pt x="1676" y="205"/>
                  </a:lnTo>
                  <a:lnTo>
                    <a:pt x="1676" y="205"/>
                  </a:lnTo>
                  <a:lnTo>
                    <a:pt x="1677" y="205"/>
                  </a:lnTo>
                  <a:lnTo>
                    <a:pt x="1677" y="206"/>
                  </a:lnTo>
                  <a:lnTo>
                    <a:pt x="1677" y="205"/>
                  </a:lnTo>
                  <a:lnTo>
                    <a:pt x="1678" y="207"/>
                  </a:lnTo>
                  <a:lnTo>
                    <a:pt x="1678" y="208"/>
                  </a:lnTo>
                  <a:lnTo>
                    <a:pt x="1678" y="209"/>
                  </a:lnTo>
                  <a:lnTo>
                    <a:pt x="1679" y="211"/>
                  </a:lnTo>
                  <a:lnTo>
                    <a:pt x="1679" y="213"/>
                  </a:lnTo>
                  <a:lnTo>
                    <a:pt x="1679" y="216"/>
                  </a:lnTo>
                  <a:lnTo>
                    <a:pt x="1680" y="219"/>
                  </a:lnTo>
                  <a:lnTo>
                    <a:pt x="1680" y="221"/>
                  </a:lnTo>
                  <a:lnTo>
                    <a:pt x="1681" y="226"/>
                  </a:lnTo>
                  <a:lnTo>
                    <a:pt x="1681" y="230"/>
                  </a:lnTo>
                  <a:lnTo>
                    <a:pt x="1681" y="235"/>
                  </a:lnTo>
                  <a:lnTo>
                    <a:pt x="1682" y="240"/>
                  </a:lnTo>
                  <a:lnTo>
                    <a:pt x="1682" y="247"/>
                  </a:lnTo>
                  <a:lnTo>
                    <a:pt x="1682" y="253"/>
                  </a:lnTo>
                  <a:lnTo>
                    <a:pt x="1683" y="258"/>
                  </a:lnTo>
                  <a:lnTo>
                    <a:pt x="1683" y="263"/>
                  </a:lnTo>
                  <a:lnTo>
                    <a:pt x="1683" y="268"/>
                  </a:lnTo>
                  <a:lnTo>
                    <a:pt x="1684" y="271"/>
                  </a:lnTo>
                  <a:lnTo>
                    <a:pt x="1684" y="277"/>
                  </a:lnTo>
                  <a:lnTo>
                    <a:pt x="1684" y="282"/>
                  </a:lnTo>
                  <a:lnTo>
                    <a:pt x="1685" y="284"/>
                  </a:lnTo>
                  <a:lnTo>
                    <a:pt x="1685" y="288"/>
                  </a:lnTo>
                  <a:lnTo>
                    <a:pt x="1686" y="290"/>
                  </a:lnTo>
                  <a:lnTo>
                    <a:pt x="1686" y="292"/>
                  </a:lnTo>
                  <a:lnTo>
                    <a:pt x="1686" y="293"/>
                  </a:lnTo>
                  <a:lnTo>
                    <a:pt x="1686" y="296"/>
                  </a:lnTo>
                  <a:lnTo>
                    <a:pt x="1687" y="297"/>
                  </a:lnTo>
                  <a:lnTo>
                    <a:pt x="1687" y="297"/>
                  </a:lnTo>
                  <a:lnTo>
                    <a:pt x="1688" y="297"/>
                  </a:lnTo>
                  <a:lnTo>
                    <a:pt x="1688" y="298"/>
                  </a:lnTo>
                  <a:lnTo>
                    <a:pt x="1688" y="298"/>
                  </a:lnTo>
                  <a:lnTo>
                    <a:pt x="1689" y="298"/>
                  </a:lnTo>
                  <a:lnTo>
                    <a:pt x="1689" y="297"/>
                  </a:lnTo>
                  <a:lnTo>
                    <a:pt x="1690" y="300"/>
                  </a:lnTo>
                  <a:lnTo>
                    <a:pt x="1690" y="298"/>
                  </a:lnTo>
                  <a:lnTo>
                    <a:pt x="1690" y="297"/>
                  </a:lnTo>
                  <a:lnTo>
                    <a:pt x="1690" y="297"/>
                  </a:lnTo>
                  <a:lnTo>
                    <a:pt x="1691" y="297"/>
                  </a:lnTo>
                  <a:lnTo>
                    <a:pt x="1691" y="298"/>
                  </a:lnTo>
                  <a:lnTo>
                    <a:pt x="1691" y="298"/>
                  </a:lnTo>
                  <a:lnTo>
                    <a:pt x="1692" y="298"/>
                  </a:lnTo>
                  <a:lnTo>
                    <a:pt x="1692" y="298"/>
                  </a:lnTo>
                  <a:lnTo>
                    <a:pt x="1693" y="300"/>
                  </a:lnTo>
                  <a:lnTo>
                    <a:pt x="1693" y="301"/>
                  </a:lnTo>
                  <a:lnTo>
                    <a:pt x="1693" y="301"/>
                  </a:lnTo>
                  <a:lnTo>
                    <a:pt x="1694" y="302"/>
                  </a:lnTo>
                  <a:lnTo>
                    <a:pt x="1694" y="303"/>
                  </a:lnTo>
                  <a:lnTo>
                    <a:pt x="1694" y="305"/>
                  </a:lnTo>
                  <a:lnTo>
                    <a:pt x="1695" y="308"/>
                  </a:lnTo>
                  <a:lnTo>
                    <a:pt x="1695" y="309"/>
                  </a:lnTo>
                  <a:lnTo>
                    <a:pt x="1695" y="310"/>
                  </a:lnTo>
                  <a:lnTo>
                    <a:pt x="1696" y="314"/>
                  </a:lnTo>
                  <a:lnTo>
                    <a:pt x="1696" y="314"/>
                  </a:lnTo>
                  <a:lnTo>
                    <a:pt x="1697" y="318"/>
                  </a:lnTo>
                  <a:lnTo>
                    <a:pt x="1697" y="319"/>
                  </a:lnTo>
                  <a:lnTo>
                    <a:pt x="1697" y="320"/>
                  </a:lnTo>
                  <a:lnTo>
                    <a:pt x="1698" y="322"/>
                  </a:lnTo>
                  <a:lnTo>
                    <a:pt x="1698" y="324"/>
                  </a:lnTo>
                  <a:lnTo>
                    <a:pt x="1698" y="326"/>
                  </a:lnTo>
                  <a:lnTo>
                    <a:pt x="1698" y="328"/>
                  </a:lnTo>
                  <a:lnTo>
                    <a:pt x="1699" y="328"/>
                  </a:lnTo>
                  <a:lnTo>
                    <a:pt x="1699" y="330"/>
                  </a:lnTo>
                  <a:lnTo>
                    <a:pt x="1700" y="332"/>
                  </a:lnTo>
                  <a:lnTo>
                    <a:pt x="1700" y="334"/>
                  </a:lnTo>
                  <a:lnTo>
                    <a:pt x="1700" y="335"/>
                  </a:lnTo>
                  <a:lnTo>
                    <a:pt x="1701" y="337"/>
                  </a:lnTo>
                  <a:lnTo>
                    <a:pt x="1701" y="337"/>
                  </a:lnTo>
                  <a:lnTo>
                    <a:pt x="1702" y="337"/>
                  </a:lnTo>
                  <a:lnTo>
                    <a:pt x="1702" y="341"/>
                  </a:lnTo>
                  <a:lnTo>
                    <a:pt x="1702" y="342"/>
                  </a:lnTo>
                  <a:lnTo>
                    <a:pt x="1702" y="342"/>
                  </a:lnTo>
                  <a:lnTo>
                    <a:pt x="1703" y="344"/>
                  </a:lnTo>
                  <a:lnTo>
                    <a:pt x="1703" y="344"/>
                  </a:lnTo>
                  <a:lnTo>
                    <a:pt x="1704" y="347"/>
                  </a:lnTo>
                  <a:lnTo>
                    <a:pt x="1704" y="348"/>
                  </a:lnTo>
                  <a:lnTo>
                    <a:pt x="1704" y="350"/>
                  </a:lnTo>
                  <a:lnTo>
                    <a:pt x="1705" y="349"/>
                  </a:lnTo>
                  <a:lnTo>
                    <a:pt x="1705" y="351"/>
                  </a:lnTo>
                  <a:lnTo>
                    <a:pt x="1705" y="352"/>
                  </a:lnTo>
                  <a:lnTo>
                    <a:pt x="1705" y="351"/>
                  </a:lnTo>
                  <a:lnTo>
                    <a:pt x="1706" y="353"/>
                  </a:lnTo>
                  <a:lnTo>
                    <a:pt x="1706" y="355"/>
                  </a:lnTo>
                  <a:lnTo>
                    <a:pt x="1707" y="357"/>
                  </a:lnTo>
                  <a:lnTo>
                    <a:pt x="1707" y="359"/>
                  </a:lnTo>
                  <a:lnTo>
                    <a:pt x="1707" y="359"/>
                  </a:lnTo>
                  <a:lnTo>
                    <a:pt x="1708" y="358"/>
                  </a:lnTo>
                  <a:lnTo>
                    <a:pt x="1708" y="356"/>
                  </a:lnTo>
                  <a:lnTo>
                    <a:pt x="1709" y="355"/>
                  </a:lnTo>
                  <a:lnTo>
                    <a:pt x="1709" y="348"/>
                  </a:lnTo>
                  <a:lnTo>
                    <a:pt x="1709" y="341"/>
                  </a:lnTo>
                  <a:lnTo>
                    <a:pt x="1709" y="329"/>
                  </a:lnTo>
                  <a:lnTo>
                    <a:pt x="1710" y="316"/>
                  </a:lnTo>
                  <a:lnTo>
                    <a:pt x="1710" y="301"/>
                  </a:lnTo>
                  <a:lnTo>
                    <a:pt x="1711" y="289"/>
                  </a:lnTo>
                  <a:lnTo>
                    <a:pt x="1711" y="274"/>
                  </a:lnTo>
                  <a:lnTo>
                    <a:pt x="1711" y="258"/>
                  </a:lnTo>
                  <a:lnTo>
                    <a:pt x="1712" y="243"/>
                  </a:lnTo>
                  <a:lnTo>
                    <a:pt x="1712" y="230"/>
                  </a:lnTo>
                  <a:lnTo>
                    <a:pt x="1712" y="215"/>
                  </a:lnTo>
                  <a:lnTo>
                    <a:pt x="1713" y="202"/>
                  </a:lnTo>
                  <a:lnTo>
                    <a:pt x="1713" y="190"/>
                  </a:lnTo>
                  <a:lnTo>
                    <a:pt x="1713" y="182"/>
                  </a:lnTo>
                  <a:lnTo>
                    <a:pt x="1714" y="172"/>
                  </a:lnTo>
                  <a:lnTo>
                    <a:pt x="1714" y="166"/>
                  </a:lnTo>
                  <a:lnTo>
                    <a:pt x="1714" y="159"/>
                  </a:lnTo>
                  <a:lnTo>
                    <a:pt x="1715" y="155"/>
                  </a:lnTo>
                  <a:lnTo>
                    <a:pt x="1715" y="154"/>
                  </a:lnTo>
                  <a:lnTo>
                    <a:pt x="1716" y="153"/>
                  </a:lnTo>
                  <a:lnTo>
                    <a:pt x="1716" y="151"/>
                  </a:lnTo>
                  <a:lnTo>
                    <a:pt x="1716" y="153"/>
                  </a:lnTo>
                  <a:lnTo>
                    <a:pt x="1717" y="154"/>
                  </a:lnTo>
                  <a:lnTo>
                    <a:pt x="1717" y="156"/>
                  </a:lnTo>
                  <a:lnTo>
                    <a:pt x="1718" y="158"/>
                  </a:lnTo>
                  <a:lnTo>
                    <a:pt x="1718" y="158"/>
                  </a:lnTo>
                  <a:lnTo>
                    <a:pt x="1718" y="160"/>
                  </a:lnTo>
                  <a:lnTo>
                    <a:pt x="1718" y="161"/>
                  </a:lnTo>
                  <a:lnTo>
                    <a:pt x="1719" y="161"/>
                  </a:lnTo>
                  <a:lnTo>
                    <a:pt x="1719" y="159"/>
                  </a:lnTo>
                  <a:lnTo>
                    <a:pt x="1719" y="159"/>
                  </a:lnTo>
                  <a:lnTo>
                    <a:pt x="1720" y="154"/>
                  </a:lnTo>
                  <a:lnTo>
                    <a:pt x="1720" y="152"/>
                  </a:lnTo>
                  <a:lnTo>
                    <a:pt x="1721" y="148"/>
                  </a:lnTo>
                  <a:lnTo>
                    <a:pt x="1721" y="142"/>
                  </a:lnTo>
                  <a:lnTo>
                    <a:pt x="1721" y="135"/>
                  </a:lnTo>
                  <a:lnTo>
                    <a:pt x="1721" y="128"/>
                  </a:lnTo>
                  <a:lnTo>
                    <a:pt x="1722" y="121"/>
                  </a:lnTo>
                  <a:lnTo>
                    <a:pt x="1722" y="117"/>
                  </a:lnTo>
                  <a:lnTo>
                    <a:pt x="1723" y="108"/>
                  </a:lnTo>
                  <a:lnTo>
                    <a:pt x="1723" y="100"/>
                  </a:lnTo>
                  <a:lnTo>
                    <a:pt x="1723" y="92"/>
                  </a:lnTo>
                  <a:lnTo>
                    <a:pt x="1724" y="85"/>
                  </a:lnTo>
                  <a:lnTo>
                    <a:pt x="1724" y="79"/>
                  </a:lnTo>
                  <a:lnTo>
                    <a:pt x="1725" y="74"/>
                  </a:lnTo>
                  <a:lnTo>
                    <a:pt x="1725" y="71"/>
                  </a:lnTo>
                  <a:lnTo>
                    <a:pt x="1725" y="64"/>
                  </a:lnTo>
                  <a:lnTo>
                    <a:pt x="1725" y="60"/>
                  </a:lnTo>
                  <a:lnTo>
                    <a:pt x="1726" y="57"/>
                  </a:lnTo>
                  <a:lnTo>
                    <a:pt x="1726" y="56"/>
                  </a:lnTo>
                  <a:lnTo>
                    <a:pt x="1726" y="56"/>
                  </a:lnTo>
                  <a:lnTo>
                    <a:pt x="1727" y="57"/>
                  </a:lnTo>
                  <a:lnTo>
                    <a:pt x="1727" y="60"/>
                  </a:lnTo>
                  <a:lnTo>
                    <a:pt x="1728" y="64"/>
                  </a:lnTo>
                  <a:lnTo>
                    <a:pt x="1728" y="70"/>
                  </a:lnTo>
                  <a:lnTo>
                    <a:pt x="1728" y="77"/>
                  </a:lnTo>
                  <a:lnTo>
                    <a:pt x="1729" y="85"/>
                  </a:lnTo>
                  <a:lnTo>
                    <a:pt x="1729" y="97"/>
                  </a:lnTo>
                  <a:lnTo>
                    <a:pt x="1729" y="110"/>
                  </a:lnTo>
                  <a:lnTo>
                    <a:pt x="1730" y="122"/>
                  </a:lnTo>
                  <a:lnTo>
                    <a:pt x="1730" y="133"/>
                  </a:lnTo>
                  <a:lnTo>
                    <a:pt x="1730" y="144"/>
                  </a:lnTo>
                  <a:lnTo>
                    <a:pt x="1731" y="156"/>
                  </a:lnTo>
                  <a:lnTo>
                    <a:pt x="1731" y="165"/>
                  </a:lnTo>
                  <a:lnTo>
                    <a:pt x="1732" y="173"/>
                  </a:lnTo>
                  <a:lnTo>
                    <a:pt x="1732" y="179"/>
                  </a:lnTo>
                  <a:lnTo>
                    <a:pt x="1732" y="187"/>
                  </a:lnTo>
                  <a:lnTo>
                    <a:pt x="1733" y="192"/>
                  </a:lnTo>
                  <a:lnTo>
                    <a:pt x="1733" y="197"/>
                  </a:lnTo>
                  <a:lnTo>
                    <a:pt x="1733" y="202"/>
                  </a:lnTo>
                  <a:lnTo>
                    <a:pt x="1734" y="205"/>
                  </a:lnTo>
                  <a:lnTo>
                    <a:pt x="1734" y="206"/>
                  </a:lnTo>
                  <a:lnTo>
                    <a:pt x="1734" y="210"/>
                  </a:lnTo>
                  <a:lnTo>
                    <a:pt x="1735" y="212"/>
                  </a:lnTo>
                  <a:lnTo>
                    <a:pt x="1735" y="213"/>
                  </a:lnTo>
                  <a:lnTo>
                    <a:pt x="1735" y="216"/>
                  </a:lnTo>
                  <a:lnTo>
                    <a:pt x="1736" y="218"/>
                  </a:lnTo>
                  <a:lnTo>
                    <a:pt x="1736" y="216"/>
                  </a:lnTo>
                  <a:lnTo>
                    <a:pt x="1737" y="220"/>
                  </a:lnTo>
                  <a:lnTo>
                    <a:pt x="1737" y="221"/>
                  </a:lnTo>
                  <a:lnTo>
                    <a:pt x="1737" y="224"/>
                  </a:lnTo>
                  <a:lnTo>
                    <a:pt x="1737" y="226"/>
                  </a:lnTo>
                  <a:lnTo>
                    <a:pt x="1738" y="227"/>
                  </a:lnTo>
                  <a:lnTo>
                    <a:pt x="1738" y="231"/>
                  </a:lnTo>
                  <a:lnTo>
                    <a:pt x="1739" y="232"/>
                  </a:lnTo>
                  <a:lnTo>
                    <a:pt x="1739" y="235"/>
                  </a:lnTo>
                  <a:lnTo>
                    <a:pt x="1739" y="239"/>
                  </a:lnTo>
                  <a:lnTo>
                    <a:pt x="1740" y="244"/>
                  </a:lnTo>
                  <a:lnTo>
                    <a:pt x="1740" y="249"/>
                  </a:lnTo>
                  <a:lnTo>
                    <a:pt x="1741" y="253"/>
                  </a:lnTo>
                  <a:lnTo>
                    <a:pt x="1741" y="257"/>
                  </a:lnTo>
                  <a:lnTo>
                    <a:pt x="1741" y="261"/>
                  </a:lnTo>
                  <a:lnTo>
                    <a:pt x="1741" y="268"/>
                  </a:lnTo>
                  <a:lnTo>
                    <a:pt x="1742" y="272"/>
                  </a:lnTo>
                  <a:lnTo>
                    <a:pt x="1742" y="279"/>
                  </a:lnTo>
                  <a:lnTo>
                    <a:pt x="1742" y="284"/>
                  </a:lnTo>
                  <a:lnTo>
                    <a:pt x="1743" y="288"/>
                  </a:lnTo>
                  <a:lnTo>
                    <a:pt x="1743" y="290"/>
                  </a:lnTo>
                  <a:lnTo>
                    <a:pt x="1744" y="294"/>
                  </a:lnTo>
                  <a:lnTo>
                    <a:pt x="1744" y="296"/>
                  </a:lnTo>
                  <a:lnTo>
                    <a:pt x="1744" y="302"/>
                  </a:lnTo>
                  <a:lnTo>
                    <a:pt x="1745" y="302"/>
                  </a:lnTo>
                  <a:lnTo>
                    <a:pt x="1745" y="303"/>
                  </a:lnTo>
                  <a:lnTo>
                    <a:pt x="1745" y="305"/>
                  </a:lnTo>
                  <a:lnTo>
                    <a:pt x="1746" y="305"/>
                  </a:lnTo>
                  <a:lnTo>
                    <a:pt x="1746" y="306"/>
                  </a:lnTo>
                  <a:lnTo>
                    <a:pt x="1746" y="309"/>
                  </a:lnTo>
                  <a:lnTo>
                    <a:pt x="1747" y="310"/>
                  </a:lnTo>
                  <a:lnTo>
                    <a:pt x="1747" y="309"/>
                  </a:lnTo>
                  <a:lnTo>
                    <a:pt x="1748" y="308"/>
                  </a:lnTo>
                  <a:lnTo>
                    <a:pt x="1748" y="309"/>
                  </a:lnTo>
                  <a:lnTo>
                    <a:pt x="1748" y="310"/>
                  </a:lnTo>
                  <a:lnTo>
                    <a:pt x="1749" y="310"/>
                  </a:lnTo>
                  <a:lnTo>
                    <a:pt x="1749" y="307"/>
                  </a:lnTo>
                  <a:lnTo>
                    <a:pt x="1749" y="309"/>
                  </a:lnTo>
                  <a:lnTo>
                    <a:pt x="1749" y="309"/>
                  </a:lnTo>
                  <a:lnTo>
                    <a:pt x="1750" y="310"/>
                  </a:lnTo>
                  <a:lnTo>
                    <a:pt x="1750" y="308"/>
                  </a:lnTo>
                  <a:lnTo>
                    <a:pt x="1751" y="310"/>
                  </a:lnTo>
                  <a:lnTo>
                    <a:pt x="1751" y="310"/>
                  </a:lnTo>
                  <a:lnTo>
                    <a:pt x="1751" y="311"/>
                  </a:lnTo>
                  <a:lnTo>
                    <a:pt x="1752" y="312"/>
                  </a:lnTo>
                  <a:lnTo>
                    <a:pt x="1752" y="312"/>
                  </a:lnTo>
                  <a:lnTo>
                    <a:pt x="1753" y="312"/>
                  </a:lnTo>
                  <a:lnTo>
                    <a:pt x="1753" y="313"/>
                  </a:lnTo>
                  <a:lnTo>
                    <a:pt x="1753" y="314"/>
                  </a:lnTo>
                  <a:lnTo>
                    <a:pt x="1753" y="316"/>
                  </a:lnTo>
                  <a:lnTo>
                    <a:pt x="1754" y="317"/>
                  </a:lnTo>
                  <a:lnTo>
                    <a:pt x="1754" y="319"/>
                  </a:lnTo>
                  <a:lnTo>
                    <a:pt x="1755" y="320"/>
                  </a:lnTo>
                  <a:lnTo>
                    <a:pt x="1755" y="322"/>
                  </a:lnTo>
                  <a:lnTo>
                    <a:pt x="1755" y="323"/>
                  </a:lnTo>
                  <a:lnTo>
                    <a:pt x="1756" y="325"/>
                  </a:lnTo>
                  <a:lnTo>
                    <a:pt x="1756" y="325"/>
                  </a:lnTo>
                  <a:lnTo>
                    <a:pt x="1756" y="326"/>
                  </a:lnTo>
                  <a:lnTo>
                    <a:pt x="1756" y="329"/>
                  </a:lnTo>
                  <a:lnTo>
                    <a:pt x="1757" y="329"/>
                  </a:lnTo>
                  <a:lnTo>
                    <a:pt x="1757" y="330"/>
                  </a:lnTo>
                  <a:lnTo>
                    <a:pt x="1758" y="332"/>
                  </a:lnTo>
                  <a:lnTo>
                    <a:pt x="1758" y="332"/>
                  </a:lnTo>
                  <a:lnTo>
                    <a:pt x="1758" y="334"/>
                  </a:lnTo>
                  <a:lnTo>
                    <a:pt x="1759" y="335"/>
                  </a:lnTo>
                  <a:lnTo>
                    <a:pt x="1759" y="337"/>
                  </a:lnTo>
                  <a:lnTo>
                    <a:pt x="1760" y="339"/>
                  </a:lnTo>
                  <a:lnTo>
                    <a:pt x="1760" y="340"/>
                  </a:lnTo>
                  <a:lnTo>
                    <a:pt x="1760" y="341"/>
                  </a:lnTo>
                  <a:lnTo>
                    <a:pt x="1761" y="342"/>
                  </a:lnTo>
                  <a:lnTo>
                    <a:pt x="1761" y="343"/>
                  </a:lnTo>
                  <a:lnTo>
                    <a:pt x="1761" y="347"/>
                  </a:lnTo>
                  <a:lnTo>
                    <a:pt x="1762" y="347"/>
                  </a:lnTo>
                  <a:lnTo>
                    <a:pt x="1762" y="348"/>
                  </a:lnTo>
                  <a:lnTo>
                    <a:pt x="1762" y="350"/>
                  </a:lnTo>
                  <a:lnTo>
                    <a:pt x="1763" y="352"/>
                  </a:lnTo>
                  <a:lnTo>
                    <a:pt x="1763" y="351"/>
                  </a:lnTo>
                  <a:lnTo>
                    <a:pt x="1763" y="354"/>
                  </a:lnTo>
                  <a:lnTo>
                    <a:pt x="1764" y="352"/>
                  </a:lnTo>
                  <a:lnTo>
                    <a:pt x="1764" y="353"/>
                  </a:lnTo>
                  <a:lnTo>
                    <a:pt x="1765" y="355"/>
                  </a:lnTo>
                  <a:lnTo>
                    <a:pt x="1765" y="357"/>
                  </a:lnTo>
                  <a:lnTo>
                    <a:pt x="1765" y="359"/>
                  </a:lnTo>
                  <a:lnTo>
                    <a:pt x="1765" y="359"/>
                  </a:lnTo>
                  <a:lnTo>
                    <a:pt x="1766" y="360"/>
                  </a:lnTo>
                  <a:lnTo>
                    <a:pt x="1766" y="362"/>
                  </a:lnTo>
                  <a:lnTo>
                    <a:pt x="1767" y="363"/>
                  </a:lnTo>
                  <a:lnTo>
                    <a:pt x="1767" y="364"/>
                  </a:lnTo>
                  <a:lnTo>
                    <a:pt x="1767" y="361"/>
                  </a:lnTo>
                  <a:lnTo>
                    <a:pt x="1768" y="360"/>
                  </a:lnTo>
                  <a:lnTo>
                    <a:pt x="1768" y="355"/>
                  </a:lnTo>
                  <a:lnTo>
                    <a:pt x="1769" y="349"/>
                  </a:lnTo>
                  <a:lnTo>
                    <a:pt x="1769" y="341"/>
                  </a:lnTo>
                  <a:lnTo>
                    <a:pt x="1769" y="330"/>
                  </a:lnTo>
                  <a:lnTo>
                    <a:pt x="1769" y="320"/>
                  </a:lnTo>
                  <a:lnTo>
                    <a:pt x="1770" y="308"/>
                  </a:lnTo>
                  <a:lnTo>
                    <a:pt x="1770" y="294"/>
                  </a:lnTo>
                  <a:lnTo>
                    <a:pt x="1770" y="279"/>
                  </a:lnTo>
                  <a:lnTo>
                    <a:pt x="1771" y="265"/>
                  </a:lnTo>
                  <a:lnTo>
                    <a:pt x="1771" y="252"/>
                  </a:lnTo>
                  <a:lnTo>
                    <a:pt x="1772" y="239"/>
                  </a:lnTo>
                  <a:lnTo>
                    <a:pt x="1772" y="226"/>
                  </a:lnTo>
                  <a:lnTo>
                    <a:pt x="1772" y="215"/>
                  </a:lnTo>
                  <a:lnTo>
                    <a:pt x="1772" y="206"/>
                  </a:lnTo>
                  <a:lnTo>
                    <a:pt x="1773" y="197"/>
                  </a:lnTo>
                  <a:lnTo>
                    <a:pt x="1773" y="190"/>
                  </a:lnTo>
                  <a:lnTo>
                    <a:pt x="1774" y="183"/>
                  </a:lnTo>
                  <a:lnTo>
                    <a:pt x="1774" y="179"/>
                  </a:lnTo>
                  <a:lnTo>
                    <a:pt x="1774" y="175"/>
                  </a:lnTo>
                  <a:lnTo>
                    <a:pt x="1775" y="173"/>
                  </a:lnTo>
                  <a:lnTo>
                    <a:pt x="1775" y="173"/>
                  </a:lnTo>
                  <a:lnTo>
                    <a:pt x="1776" y="174"/>
                  </a:lnTo>
                  <a:lnTo>
                    <a:pt x="1776" y="174"/>
                  </a:lnTo>
                  <a:lnTo>
                    <a:pt x="1776" y="175"/>
                  </a:lnTo>
                  <a:lnTo>
                    <a:pt x="1776" y="176"/>
                  </a:lnTo>
                  <a:lnTo>
                    <a:pt x="1777" y="179"/>
                  </a:lnTo>
                  <a:lnTo>
                    <a:pt x="1777" y="179"/>
                  </a:lnTo>
                  <a:lnTo>
                    <a:pt x="1777" y="180"/>
                  </a:lnTo>
                  <a:lnTo>
                    <a:pt x="1778" y="181"/>
                  </a:lnTo>
                  <a:lnTo>
                    <a:pt x="1778" y="180"/>
                  </a:lnTo>
                  <a:lnTo>
                    <a:pt x="1779" y="178"/>
                  </a:lnTo>
                  <a:lnTo>
                    <a:pt x="1779" y="177"/>
                  </a:lnTo>
                  <a:lnTo>
                    <a:pt x="1779" y="175"/>
                  </a:lnTo>
                  <a:lnTo>
                    <a:pt x="1780" y="172"/>
                  </a:lnTo>
                  <a:lnTo>
                    <a:pt x="1780" y="168"/>
                  </a:lnTo>
                  <a:lnTo>
                    <a:pt x="1780" y="163"/>
                  </a:lnTo>
                  <a:lnTo>
                    <a:pt x="1781" y="158"/>
                  </a:lnTo>
                  <a:lnTo>
                    <a:pt x="1781" y="153"/>
                  </a:lnTo>
                  <a:lnTo>
                    <a:pt x="1781" y="147"/>
                  </a:lnTo>
                  <a:lnTo>
                    <a:pt x="1782" y="142"/>
                  </a:lnTo>
                  <a:lnTo>
                    <a:pt x="1782" y="136"/>
                  </a:lnTo>
                  <a:lnTo>
                    <a:pt x="1783" y="130"/>
                  </a:lnTo>
                  <a:lnTo>
                    <a:pt x="1783" y="124"/>
                  </a:lnTo>
                  <a:lnTo>
                    <a:pt x="1783" y="118"/>
                  </a:lnTo>
                  <a:lnTo>
                    <a:pt x="1784" y="113"/>
                  </a:lnTo>
                  <a:lnTo>
                    <a:pt x="1784" y="110"/>
                  </a:lnTo>
                  <a:lnTo>
                    <a:pt x="1784" y="105"/>
                  </a:lnTo>
                  <a:lnTo>
                    <a:pt x="1785" y="103"/>
                  </a:lnTo>
                  <a:lnTo>
                    <a:pt x="1785" y="101"/>
                  </a:lnTo>
                  <a:lnTo>
                    <a:pt x="1785" y="98"/>
                  </a:lnTo>
                  <a:lnTo>
                    <a:pt x="1786" y="97"/>
                  </a:lnTo>
                  <a:lnTo>
                    <a:pt x="1786" y="100"/>
                  </a:lnTo>
                  <a:lnTo>
                    <a:pt x="1786" y="103"/>
                  </a:lnTo>
                  <a:lnTo>
                    <a:pt x="1787" y="106"/>
                  </a:lnTo>
                  <a:lnTo>
                    <a:pt x="1787" y="112"/>
                  </a:lnTo>
                  <a:lnTo>
                    <a:pt x="1788" y="121"/>
                  </a:lnTo>
                  <a:lnTo>
                    <a:pt x="1788" y="131"/>
                  </a:lnTo>
                  <a:lnTo>
                    <a:pt x="1788" y="140"/>
                  </a:lnTo>
                  <a:lnTo>
                    <a:pt x="1788" y="153"/>
                  </a:lnTo>
                  <a:lnTo>
                    <a:pt x="1789" y="163"/>
                  </a:lnTo>
                  <a:lnTo>
                    <a:pt x="1789" y="174"/>
                  </a:lnTo>
                  <a:lnTo>
                    <a:pt x="1790" y="182"/>
                  </a:lnTo>
                  <a:lnTo>
                    <a:pt x="1790" y="186"/>
                  </a:lnTo>
                  <a:lnTo>
                    <a:pt x="1790" y="193"/>
                  </a:lnTo>
                  <a:lnTo>
                    <a:pt x="1791" y="199"/>
                  </a:lnTo>
                  <a:lnTo>
                    <a:pt x="1791" y="205"/>
                  </a:lnTo>
                  <a:lnTo>
                    <a:pt x="1792" y="209"/>
                  </a:lnTo>
                  <a:lnTo>
                    <a:pt x="1792" y="213"/>
                  </a:lnTo>
                  <a:lnTo>
                    <a:pt x="1792" y="214"/>
                  </a:lnTo>
                  <a:lnTo>
                    <a:pt x="1792" y="216"/>
                  </a:lnTo>
                  <a:lnTo>
                    <a:pt x="1793" y="219"/>
                  </a:lnTo>
                  <a:lnTo>
                    <a:pt x="1793" y="221"/>
                  </a:lnTo>
                  <a:lnTo>
                    <a:pt x="1793" y="222"/>
                  </a:lnTo>
                  <a:lnTo>
                    <a:pt x="1794" y="223"/>
                  </a:lnTo>
                  <a:lnTo>
                    <a:pt x="1794" y="226"/>
                  </a:lnTo>
                  <a:lnTo>
                    <a:pt x="1795" y="226"/>
                  </a:lnTo>
                  <a:lnTo>
                    <a:pt x="1795" y="228"/>
                  </a:lnTo>
                  <a:lnTo>
                    <a:pt x="1795" y="230"/>
                  </a:lnTo>
                  <a:lnTo>
                    <a:pt x="1796" y="230"/>
                  </a:lnTo>
                  <a:lnTo>
                    <a:pt x="1796" y="234"/>
                  </a:lnTo>
                  <a:lnTo>
                    <a:pt x="1796" y="235"/>
                  </a:lnTo>
                  <a:lnTo>
                    <a:pt x="1797" y="237"/>
                  </a:lnTo>
                  <a:lnTo>
                    <a:pt x="1797" y="240"/>
                  </a:lnTo>
                  <a:lnTo>
                    <a:pt x="1797" y="244"/>
                  </a:lnTo>
                  <a:lnTo>
                    <a:pt x="1798" y="248"/>
                  </a:lnTo>
                  <a:lnTo>
                    <a:pt x="1798" y="253"/>
                  </a:lnTo>
                  <a:lnTo>
                    <a:pt x="1799" y="258"/>
                  </a:lnTo>
                  <a:lnTo>
                    <a:pt x="1799" y="261"/>
                  </a:lnTo>
                  <a:lnTo>
                    <a:pt x="1799" y="264"/>
                  </a:lnTo>
                  <a:lnTo>
                    <a:pt x="1800" y="270"/>
                  </a:lnTo>
                  <a:lnTo>
                    <a:pt x="1800" y="276"/>
                  </a:lnTo>
                  <a:lnTo>
                    <a:pt x="1800" y="281"/>
                  </a:lnTo>
                  <a:lnTo>
                    <a:pt x="1800" y="288"/>
                  </a:lnTo>
                  <a:lnTo>
                    <a:pt x="1801" y="291"/>
                  </a:lnTo>
                  <a:lnTo>
                    <a:pt x="1801" y="296"/>
                  </a:lnTo>
                  <a:lnTo>
                    <a:pt x="1802" y="299"/>
                  </a:lnTo>
                  <a:lnTo>
                    <a:pt x="1802" y="303"/>
                  </a:lnTo>
                  <a:lnTo>
                    <a:pt x="1802" y="307"/>
                  </a:lnTo>
                  <a:lnTo>
                    <a:pt x="1803" y="311"/>
                  </a:lnTo>
                  <a:lnTo>
                    <a:pt x="1803" y="314"/>
                  </a:lnTo>
                  <a:lnTo>
                    <a:pt x="1804" y="312"/>
                  </a:lnTo>
                  <a:lnTo>
                    <a:pt x="1804" y="314"/>
                  </a:lnTo>
                  <a:lnTo>
                    <a:pt x="1804" y="317"/>
                  </a:lnTo>
                  <a:lnTo>
                    <a:pt x="1804" y="319"/>
                  </a:lnTo>
                  <a:lnTo>
                    <a:pt x="1805" y="320"/>
                  </a:lnTo>
                  <a:lnTo>
                    <a:pt x="1805" y="320"/>
                  </a:lnTo>
                  <a:lnTo>
                    <a:pt x="1806" y="320"/>
                  </a:lnTo>
                  <a:lnTo>
                    <a:pt x="1806" y="321"/>
                  </a:lnTo>
                  <a:lnTo>
                    <a:pt x="1806" y="321"/>
                  </a:lnTo>
                  <a:lnTo>
                    <a:pt x="1807" y="323"/>
                  </a:lnTo>
                  <a:lnTo>
                    <a:pt x="1807" y="323"/>
                  </a:lnTo>
                  <a:lnTo>
                    <a:pt x="1807" y="322"/>
                  </a:lnTo>
                  <a:lnTo>
                    <a:pt x="1808" y="320"/>
                  </a:lnTo>
                  <a:lnTo>
                    <a:pt x="1808" y="322"/>
                  </a:lnTo>
                  <a:lnTo>
                    <a:pt x="1808" y="322"/>
                  </a:lnTo>
                  <a:lnTo>
                    <a:pt x="1809" y="321"/>
                  </a:lnTo>
                  <a:lnTo>
                    <a:pt x="1809" y="323"/>
                  </a:lnTo>
                  <a:lnTo>
                    <a:pt x="1809" y="323"/>
                  </a:lnTo>
                  <a:lnTo>
                    <a:pt x="1810" y="321"/>
                  </a:lnTo>
                  <a:lnTo>
                    <a:pt x="1810" y="323"/>
                  </a:lnTo>
                  <a:lnTo>
                    <a:pt x="1811" y="323"/>
                  </a:lnTo>
                  <a:lnTo>
                    <a:pt x="1811" y="323"/>
                  </a:lnTo>
                  <a:lnTo>
                    <a:pt x="1811" y="326"/>
                  </a:lnTo>
                  <a:lnTo>
                    <a:pt x="1812" y="326"/>
                  </a:lnTo>
                  <a:lnTo>
                    <a:pt x="1812" y="327"/>
                  </a:lnTo>
                  <a:lnTo>
                    <a:pt x="1812" y="327"/>
                  </a:lnTo>
                  <a:lnTo>
                    <a:pt x="1813" y="329"/>
                  </a:lnTo>
                  <a:lnTo>
                    <a:pt x="1813" y="331"/>
                  </a:lnTo>
                  <a:lnTo>
                    <a:pt x="1813" y="332"/>
                  </a:lnTo>
                  <a:lnTo>
                    <a:pt x="1814" y="332"/>
                  </a:lnTo>
                  <a:lnTo>
                    <a:pt x="1814" y="335"/>
                  </a:lnTo>
                  <a:lnTo>
                    <a:pt x="1814" y="336"/>
                  </a:lnTo>
                  <a:lnTo>
                    <a:pt x="1815" y="337"/>
                  </a:lnTo>
                  <a:lnTo>
                    <a:pt x="1815" y="339"/>
                  </a:lnTo>
                  <a:lnTo>
                    <a:pt x="1816" y="341"/>
                  </a:lnTo>
                  <a:lnTo>
                    <a:pt x="1816" y="342"/>
                  </a:lnTo>
                  <a:lnTo>
                    <a:pt x="1816" y="342"/>
                  </a:lnTo>
                  <a:lnTo>
                    <a:pt x="1816" y="342"/>
                  </a:lnTo>
                  <a:lnTo>
                    <a:pt x="1817" y="345"/>
                  </a:lnTo>
                  <a:lnTo>
                    <a:pt x="1817" y="345"/>
                  </a:lnTo>
                  <a:lnTo>
                    <a:pt x="1818" y="348"/>
                  </a:lnTo>
                  <a:lnTo>
                    <a:pt x="1818" y="348"/>
                  </a:lnTo>
                  <a:lnTo>
                    <a:pt x="1818" y="349"/>
                  </a:lnTo>
                  <a:lnTo>
                    <a:pt x="1819" y="350"/>
                  </a:lnTo>
                  <a:lnTo>
                    <a:pt x="1819" y="351"/>
                  </a:lnTo>
                  <a:lnTo>
                    <a:pt x="1820" y="353"/>
                  </a:lnTo>
                  <a:lnTo>
                    <a:pt x="1820" y="355"/>
                  </a:lnTo>
                  <a:lnTo>
                    <a:pt x="1820" y="356"/>
                  </a:lnTo>
                  <a:lnTo>
                    <a:pt x="1820" y="358"/>
                  </a:lnTo>
                  <a:lnTo>
                    <a:pt x="1821" y="361"/>
                  </a:lnTo>
                  <a:lnTo>
                    <a:pt x="1821" y="362"/>
                  </a:lnTo>
                  <a:lnTo>
                    <a:pt x="1821" y="361"/>
                  </a:lnTo>
                  <a:lnTo>
                    <a:pt x="1822" y="363"/>
                  </a:lnTo>
                  <a:lnTo>
                    <a:pt x="1822" y="364"/>
                  </a:lnTo>
                  <a:lnTo>
                    <a:pt x="1823" y="364"/>
                  </a:lnTo>
                  <a:lnTo>
                    <a:pt x="1823" y="365"/>
                  </a:lnTo>
                  <a:lnTo>
                    <a:pt x="1823" y="364"/>
                  </a:lnTo>
                  <a:lnTo>
                    <a:pt x="1823" y="365"/>
                  </a:lnTo>
                  <a:lnTo>
                    <a:pt x="1824" y="366"/>
                  </a:lnTo>
                  <a:lnTo>
                    <a:pt x="1824" y="369"/>
                  </a:lnTo>
                  <a:lnTo>
                    <a:pt x="1825" y="371"/>
                  </a:lnTo>
                  <a:lnTo>
                    <a:pt x="1825" y="370"/>
                  </a:lnTo>
                  <a:lnTo>
                    <a:pt x="1825" y="371"/>
                  </a:lnTo>
                  <a:lnTo>
                    <a:pt x="1826" y="369"/>
                  </a:lnTo>
                  <a:lnTo>
                    <a:pt x="1826" y="367"/>
                  </a:lnTo>
                  <a:lnTo>
                    <a:pt x="1827" y="362"/>
                  </a:lnTo>
                  <a:lnTo>
                    <a:pt x="1827" y="355"/>
                  </a:lnTo>
                  <a:lnTo>
                    <a:pt x="1827" y="346"/>
                  </a:lnTo>
                  <a:lnTo>
                    <a:pt x="1827" y="333"/>
                  </a:lnTo>
                  <a:lnTo>
                    <a:pt x="1828" y="323"/>
                  </a:lnTo>
                  <a:lnTo>
                    <a:pt x="1828" y="309"/>
                  </a:lnTo>
                  <a:lnTo>
                    <a:pt x="1829" y="296"/>
                  </a:lnTo>
                  <a:lnTo>
                    <a:pt x="1829" y="281"/>
                  </a:lnTo>
                  <a:lnTo>
                    <a:pt x="1829" y="265"/>
                  </a:lnTo>
                  <a:lnTo>
                    <a:pt x="1830" y="253"/>
                  </a:lnTo>
                  <a:lnTo>
                    <a:pt x="1830" y="239"/>
                  </a:lnTo>
                  <a:lnTo>
                    <a:pt x="1830" y="228"/>
                  </a:lnTo>
                  <a:lnTo>
                    <a:pt x="1831" y="216"/>
                  </a:lnTo>
                  <a:lnTo>
                    <a:pt x="1831" y="204"/>
                  </a:lnTo>
                  <a:lnTo>
                    <a:pt x="1831" y="197"/>
                  </a:lnTo>
                  <a:lnTo>
                    <a:pt x="1832" y="189"/>
                  </a:lnTo>
                  <a:lnTo>
                    <a:pt x="1832" y="185"/>
                  </a:lnTo>
                  <a:lnTo>
                    <a:pt x="1832" y="181"/>
                  </a:lnTo>
                  <a:lnTo>
                    <a:pt x="1833" y="177"/>
                  </a:lnTo>
                  <a:lnTo>
                    <a:pt x="1833" y="176"/>
                  </a:lnTo>
                  <a:lnTo>
                    <a:pt x="1834" y="175"/>
                  </a:lnTo>
                  <a:lnTo>
                    <a:pt x="1834" y="175"/>
                  </a:lnTo>
                  <a:lnTo>
                    <a:pt x="1834" y="175"/>
                  </a:lnTo>
                  <a:lnTo>
                    <a:pt x="1835" y="178"/>
                  </a:lnTo>
                  <a:lnTo>
                    <a:pt x="1835" y="181"/>
                  </a:lnTo>
                  <a:lnTo>
                    <a:pt x="1835" y="181"/>
                  </a:lnTo>
                  <a:lnTo>
                    <a:pt x="1836" y="184"/>
                  </a:lnTo>
                  <a:lnTo>
                    <a:pt x="1836" y="184"/>
                  </a:lnTo>
                  <a:lnTo>
                    <a:pt x="1836" y="183"/>
                  </a:lnTo>
                  <a:lnTo>
                    <a:pt x="1837" y="183"/>
                  </a:lnTo>
                  <a:lnTo>
                    <a:pt x="1837" y="182"/>
                  </a:lnTo>
                  <a:lnTo>
                    <a:pt x="1837" y="179"/>
                  </a:lnTo>
                  <a:lnTo>
                    <a:pt x="1838" y="174"/>
                  </a:lnTo>
                  <a:lnTo>
                    <a:pt x="1838" y="171"/>
                  </a:lnTo>
                  <a:lnTo>
                    <a:pt x="1839" y="166"/>
                  </a:lnTo>
                  <a:lnTo>
                    <a:pt x="1839" y="161"/>
                  </a:lnTo>
                  <a:lnTo>
                    <a:pt x="1839" y="156"/>
                  </a:lnTo>
                  <a:lnTo>
                    <a:pt x="1839" y="151"/>
                  </a:lnTo>
                  <a:lnTo>
                    <a:pt x="1840" y="144"/>
                  </a:lnTo>
                  <a:lnTo>
                    <a:pt x="1840" y="139"/>
                  </a:lnTo>
                  <a:lnTo>
                    <a:pt x="1841" y="131"/>
                  </a:lnTo>
                  <a:lnTo>
                    <a:pt x="1841" y="125"/>
                  </a:lnTo>
                  <a:lnTo>
                    <a:pt x="1841" y="120"/>
                  </a:lnTo>
                  <a:lnTo>
                    <a:pt x="1842" y="114"/>
                  </a:lnTo>
                  <a:lnTo>
                    <a:pt x="1842" y="108"/>
                  </a:lnTo>
                  <a:lnTo>
                    <a:pt x="1843" y="104"/>
                  </a:lnTo>
                  <a:lnTo>
                    <a:pt x="1843" y="98"/>
                  </a:lnTo>
                  <a:lnTo>
                    <a:pt x="1843" y="95"/>
                  </a:lnTo>
                  <a:lnTo>
                    <a:pt x="1843" y="92"/>
                  </a:lnTo>
                  <a:lnTo>
                    <a:pt x="1844" y="92"/>
                  </a:lnTo>
                  <a:lnTo>
                    <a:pt x="1844" y="89"/>
                  </a:lnTo>
                  <a:lnTo>
                    <a:pt x="1844" y="91"/>
                  </a:lnTo>
                  <a:lnTo>
                    <a:pt x="1845" y="92"/>
                  </a:lnTo>
                  <a:lnTo>
                    <a:pt x="1845" y="95"/>
                  </a:lnTo>
                  <a:lnTo>
                    <a:pt x="1846" y="101"/>
                  </a:lnTo>
                  <a:lnTo>
                    <a:pt x="1846" y="107"/>
                  </a:lnTo>
                  <a:lnTo>
                    <a:pt x="1846" y="115"/>
                  </a:lnTo>
                  <a:lnTo>
                    <a:pt x="1847" y="126"/>
                  </a:lnTo>
                  <a:lnTo>
                    <a:pt x="1847" y="138"/>
                  </a:lnTo>
                  <a:lnTo>
                    <a:pt x="1847" y="149"/>
                  </a:lnTo>
                  <a:lnTo>
                    <a:pt x="1848" y="158"/>
                  </a:lnTo>
                  <a:lnTo>
                    <a:pt x="1848" y="170"/>
                  </a:lnTo>
                  <a:lnTo>
                    <a:pt x="1848" y="178"/>
                  </a:lnTo>
                  <a:lnTo>
                    <a:pt x="1849" y="187"/>
                  </a:lnTo>
                  <a:lnTo>
                    <a:pt x="1849" y="192"/>
                  </a:lnTo>
                  <a:lnTo>
                    <a:pt x="1850" y="197"/>
                  </a:lnTo>
                  <a:lnTo>
                    <a:pt x="1850" y="204"/>
                  </a:lnTo>
                  <a:lnTo>
                    <a:pt x="1850" y="208"/>
                  </a:lnTo>
                  <a:lnTo>
                    <a:pt x="1851" y="214"/>
                  </a:lnTo>
                  <a:lnTo>
                    <a:pt x="1851" y="216"/>
                  </a:lnTo>
                  <a:lnTo>
                    <a:pt x="1851" y="219"/>
                  </a:lnTo>
                  <a:lnTo>
                    <a:pt x="1851" y="221"/>
                  </a:lnTo>
                  <a:lnTo>
                    <a:pt x="1852" y="223"/>
                  </a:lnTo>
                  <a:lnTo>
                    <a:pt x="1852" y="225"/>
                  </a:lnTo>
                  <a:lnTo>
                    <a:pt x="1853" y="226"/>
                  </a:lnTo>
                  <a:lnTo>
                    <a:pt x="1853" y="227"/>
                  </a:lnTo>
                  <a:lnTo>
                    <a:pt x="1853" y="229"/>
                  </a:lnTo>
                  <a:lnTo>
                    <a:pt x="1854" y="231"/>
                  </a:lnTo>
                  <a:lnTo>
                    <a:pt x="1854" y="232"/>
                  </a:lnTo>
                  <a:lnTo>
                    <a:pt x="1855" y="230"/>
                  </a:lnTo>
                  <a:lnTo>
                    <a:pt x="1855" y="234"/>
                  </a:lnTo>
                  <a:lnTo>
                    <a:pt x="1855" y="237"/>
                  </a:lnTo>
                  <a:lnTo>
                    <a:pt x="1855" y="238"/>
                  </a:lnTo>
                  <a:lnTo>
                    <a:pt x="1856" y="240"/>
                  </a:lnTo>
                  <a:lnTo>
                    <a:pt x="1856" y="243"/>
                  </a:lnTo>
                  <a:lnTo>
                    <a:pt x="1857" y="246"/>
                  </a:lnTo>
                  <a:lnTo>
                    <a:pt x="1857" y="250"/>
                  </a:lnTo>
                  <a:lnTo>
                    <a:pt x="1857" y="254"/>
                  </a:lnTo>
                  <a:lnTo>
                    <a:pt x="1858" y="258"/>
                  </a:lnTo>
                  <a:lnTo>
                    <a:pt x="1858" y="263"/>
                  </a:lnTo>
                  <a:lnTo>
                    <a:pt x="1858" y="268"/>
                  </a:lnTo>
                  <a:lnTo>
                    <a:pt x="1859" y="272"/>
                  </a:lnTo>
                  <a:lnTo>
                    <a:pt x="1859" y="276"/>
                  </a:lnTo>
                  <a:lnTo>
                    <a:pt x="1859" y="283"/>
                  </a:lnTo>
                  <a:lnTo>
                    <a:pt x="1860" y="289"/>
                  </a:lnTo>
                  <a:lnTo>
                    <a:pt x="1860" y="293"/>
                  </a:lnTo>
                  <a:lnTo>
                    <a:pt x="1860" y="297"/>
                  </a:lnTo>
                  <a:lnTo>
                    <a:pt x="1861" y="302"/>
                  </a:lnTo>
                  <a:lnTo>
                    <a:pt x="1861" y="303"/>
                  </a:lnTo>
                  <a:lnTo>
                    <a:pt x="1862" y="308"/>
                  </a:lnTo>
                  <a:lnTo>
                    <a:pt x="1862" y="311"/>
                  </a:lnTo>
                  <a:lnTo>
                    <a:pt x="1862" y="311"/>
                  </a:lnTo>
                  <a:lnTo>
                    <a:pt x="1863" y="314"/>
                  </a:lnTo>
                  <a:lnTo>
                    <a:pt x="1863" y="315"/>
                  </a:lnTo>
                  <a:lnTo>
                    <a:pt x="1863" y="318"/>
                  </a:lnTo>
                  <a:lnTo>
                    <a:pt x="1864" y="317"/>
                  </a:lnTo>
                  <a:lnTo>
                    <a:pt x="1864" y="318"/>
                  </a:lnTo>
                  <a:lnTo>
                    <a:pt x="1864" y="318"/>
                  </a:lnTo>
                  <a:lnTo>
                    <a:pt x="1865" y="318"/>
                  </a:lnTo>
                  <a:lnTo>
                    <a:pt x="1865" y="320"/>
                  </a:lnTo>
                  <a:lnTo>
                    <a:pt x="1865" y="321"/>
                  </a:lnTo>
                  <a:lnTo>
                    <a:pt x="1866" y="321"/>
                  </a:lnTo>
                  <a:lnTo>
                    <a:pt x="1866" y="320"/>
                  </a:lnTo>
                  <a:lnTo>
                    <a:pt x="1867" y="320"/>
                  </a:lnTo>
                  <a:lnTo>
                    <a:pt x="1867" y="319"/>
                  </a:lnTo>
                  <a:lnTo>
                    <a:pt x="1867" y="320"/>
                  </a:lnTo>
                  <a:lnTo>
                    <a:pt x="1867" y="320"/>
                  </a:lnTo>
                  <a:lnTo>
                    <a:pt x="1868" y="319"/>
                  </a:lnTo>
                  <a:lnTo>
                    <a:pt x="1868" y="319"/>
                  </a:lnTo>
                  <a:lnTo>
                    <a:pt x="1869" y="321"/>
                  </a:lnTo>
                  <a:lnTo>
                    <a:pt x="1869" y="322"/>
                  </a:lnTo>
                  <a:lnTo>
                    <a:pt x="1869" y="320"/>
                  </a:lnTo>
                  <a:lnTo>
                    <a:pt x="1870" y="320"/>
                  </a:lnTo>
                  <a:lnTo>
                    <a:pt x="1870" y="321"/>
                  </a:lnTo>
                  <a:lnTo>
                    <a:pt x="1871" y="321"/>
                  </a:lnTo>
                  <a:lnTo>
                    <a:pt x="1871" y="324"/>
                  </a:lnTo>
                  <a:lnTo>
                    <a:pt x="1871" y="325"/>
                  </a:lnTo>
                  <a:lnTo>
                    <a:pt x="1871" y="327"/>
                  </a:lnTo>
                  <a:lnTo>
                    <a:pt x="1872" y="327"/>
                  </a:lnTo>
                  <a:lnTo>
                    <a:pt x="1872" y="330"/>
                  </a:lnTo>
                  <a:lnTo>
                    <a:pt x="1872" y="332"/>
                  </a:lnTo>
                  <a:lnTo>
                    <a:pt x="1873" y="332"/>
                  </a:lnTo>
                  <a:lnTo>
                    <a:pt x="1873" y="334"/>
                  </a:lnTo>
                  <a:lnTo>
                    <a:pt x="1874" y="335"/>
                  </a:lnTo>
                  <a:lnTo>
                    <a:pt x="1874" y="335"/>
                  </a:lnTo>
                  <a:lnTo>
                    <a:pt x="1874" y="337"/>
                  </a:lnTo>
                  <a:lnTo>
                    <a:pt x="1874" y="339"/>
                  </a:lnTo>
                  <a:lnTo>
                    <a:pt x="1875" y="341"/>
                  </a:lnTo>
                  <a:lnTo>
                    <a:pt x="1875" y="342"/>
                  </a:lnTo>
                  <a:lnTo>
                    <a:pt x="1876" y="343"/>
                  </a:lnTo>
                  <a:lnTo>
                    <a:pt x="1876" y="343"/>
                  </a:lnTo>
                  <a:lnTo>
                    <a:pt x="1876" y="346"/>
                  </a:lnTo>
                  <a:lnTo>
                    <a:pt x="1877" y="346"/>
                  </a:lnTo>
                  <a:lnTo>
                    <a:pt x="1877" y="349"/>
                  </a:lnTo>
                  <a:lnTo>
                    <a:pt x="1878" y="349"/>
                  </a:lnTo>
                  <a:lnTo>
                    <a:pt x="1878" y="351"/>
                  </a:lnTo>
                  <a:lnTo>
                    <a:pt x="1878" y="352"/>
                  </a:lnTo>
                  <a:lnTo>
                    <a:pt x="1878" y="352"/>
                  </a:lnTo>
                  <a:lnTo>
                    <a:pt x="1879" y="356"/>
                  </a:lnTo>
                  <a:lnTo>
                    <a:pt x="1879" y="357"/>
                  </a:lnTo>
                  <a:lnTo>
                    <a:pt x="1880" y="361"/>
                  </a:lnTo>
                  <a:lnTo>
                    <a:pt x="1880" y="360"/>
                  </a:lnTo>
                  <a:lnTo>
                    <a:pt x="1880" y="361"/>
                  </a:lnTo>
                  <a:lnTo>
                    <a:pt x="1881" y="362"/>
                  </a:lnTo>
                  <a:lnTo>
                    <a:pt x="1881" y="362"/>
                  </a:lnTo>
                  <a:lnTo>
                    <a:pt x="1881" y="363"/>
                  </a:lnTo>
                  <a:lnTo>
                    <a:pt x="1882" y="362"/>
                  </a:lnTo>
                  <a:lnTo>
                    <a:pt x="1882" y="365"/>
                  </a:lnTo>
                  <a:lnTo>
                    <a:pt x="1883" y="365"/>
                  </a:lnTo>
                  <a:lnTo>
                    <a:pt x="1883" y="366"/>
                  </a:lnTo>
                  <a:lnTo>
                    <a:pt x="1883" y="366"/>
                  </a:lnTo>
                  <a:lnTo>
                    <a:pt x="1883" y="367"/>
                  </a:lnTo>
                  <a:lnTo>
                    <a:pt x="1884" y="369"/>
                  </a:lnTo>
                  <a:lnTo>
                    <a:pt x="1884" y="368"/>
                  </a:lnTo>
                  <a:lnTo>
                    <a:pt x="1885" y="366"/>
                  </a:lnTo>
                  <a:lnTo>
                    <a:pt x="1885" y="363"/>
                  </a:lnTo>
                  <a:lnTo>
                    <a:pt x="1885" y="356"/>
                  </a:lnTo>
                  <a:lnTo>
                    <a:pt x="1886" y="349"/>
                  </a:lnTo>
                  <a:lnTo>
                    <a:pt x="1886" y="339"/>
                  </a:lnTo>
                  <a:lnTo>
                    <a:pt x="1887" y="328"/>
                  </a:lnTo>
                  <a:lnTo>
                    <a:pt x="1887" y="314"/>
                  </a:lnTo>
                  <a:lnTo>
                    <a:pt x="1887" y="301"/>
                  </a:lnTo>
                  <a:lnTo>
                    <a:pt x="1887" y="287"/>
                  </a:lnTo>
                  <a:lnTo>
                    <a:pt x="1888" y="270"/>
                  </a:lnTo>
                  <a:lnTo>
                    <a:pt x="1888" y="256"/>
                  </a:lnTo>
                  <a:lnTo>
                    <a:pt x="1888" y="242"/>
                  </a:lnTo>
                  <a:lnTo>
                    <a:pt x="1889" y="230"/>
                  </a:lnTo>
                  <a:lnTo>
                    <a:pt x="1889" y="218"/>
                  </a:lnTo>
                  <a:lnTo>
                    <a:pt x="1890" y="205"/>
                  </a:lnTo>
                  <a:lnTo>
                    <a:pt x="1890" y="197"/>
                  </a:lnTo>
                  <a:lnTo>
                    <a:pt x="1890" y="189"/>
                  </a:lnTo>
                  <a:lnTo>
                    <a:pt x="1890" y="181"/>
                  </a:lnTo>
                  <a:lnTo>
                    <a:pt x="1891" y="178"/>
                  </a:lnTo>
                  <a:lnTo>
                    <a:pt x="1891" y="174"/>
                  </a:lnTo>
                  <a:lnTo>
                    <a:pt x="1892" y="170"/>
                  </a:lnTo>
                  <a:lnTo>
                    <a:pt x="1892" y="170"/>
                  </a:lnTo>
                  <a:lnTo>
                    <a:pt x="1892" y="170"/>
                  </a:lnTo>
                  <a:lnTo>
                    <a:pt x="1893" y="172"/>
                  </a:lnTo>
                  <a:lnTo>
                    <a:pt x="1893" y="173"/>
                  </a:lnTo>
                  <a:lnTo>
                    <a:pt x="1894" y="176"/>
                  </a:lnTo>
                  <a:lnTo>
                    <a:pt x="1894" y="175"/>
                  </a:lnTo>
                  <a:lnTo>
                    <a:pt x="1894" y="177"/>
                  </a:lnTo>
                  <a:lnTo>
                    <a:pt x="1894" y="179"/>
                  </a:lnTo>
                  <a:lnTo>
                    <a:pt x="1895" y="178"/>
                  </a:lnTo>
                  <a:lnTo>
                    <a:pt x="1895" y="179"/>
                  </a:lnTo>
                  <a:lnTo>
                    <a:pt x="1895" y="177"/>
                  </a:lnTo>
                  <a:lnTo>
                    <a:pt x="1896" y="174"/>
                  </a:lnTo>
                  <a:lnTo>
                    <a:pt x="1896" y="172"/>
                  </a:lnTo>
                  <a:lnTo>
                    <a:pt x="1897" y="168"/>
                  </a:lnTo>
                  <a:lnTo>
                    <a:pt x="1897" y="162"/>
                  </a:lnTo>
                  <a:lnTo>
                    <a:pt x="1897" y="158"/>
                  </a:lnTo>
                  <a:lnTo>
                    <a:pt x="1898" y="150"/>
                  </a:lnTo>
                  <a:lnTo>
                    <a:pt x="1898" y="144"/>
                  </a:lnTo>
                  <a:lnTo>
                    <a:pt x="1898" y="139"/>
                  </a:lnTo>
                  <a:lnTo>
                    <a:pt x="1899" y="131"/>
                  </a:lnTo>
                  <a:lnTo>
                    <a:pt x="1899" y="125"/>
                  </a:lnTo>
                  <a:lnTo>
                    <a:pt x="1899" y="119"/>
                  </a:lnTo>
                  <a:lnTo>
                    <a:pt x="1900" y="110"/>
                  </a:lnTo>
                  <a:lnTo>
                    <a:pt x="1900" y="105"/>
                  </a:lnTo>
                  <a:lnTo>
                    <a:pt x="1901" y="100"/>
                  </a:lnTo>
                  <a:lnTo>
                    <a:pt x="1901" y="94"/>
                  </a:lnTo>
                  <a:lnTo>
                    <a:pt x="1901" y="89"/>
                  </a:lnTo>
                  <a:lnTo>
                    <a:pt x="1902" y="85"/>
                  </a:lnTo>
                  <a:lnTo>
                    <a:pt x="1902" y="80"/>
                  </a:lnTo>
                  <a:lnTo>
                    <a:pt x="1902" y="77"/>
                  </a:lnTo>
                  <a:lnTo>
                    <a:pt x="1902" y="77"/>
                  </a:lnTo>
                  <a:lnTo>
                    <a:pt x="1903" y="77"/>
                  </a:lnTo>
                  <a:lnTo>
                    <a:pt x="1903" y="77"/>
                  </a:lnTo>
                  <a:lnTo>
                    <a:pt x="1904" y="79"/>
                  </a:lnTo>
                  <a:lnTo>
                    <a:pt x="1904" y="81"/>
                  </a:lnTo>
                  <a:lnTo>
                    <a:pt x="1904" y="85"/>
                  </a:lnTo>
                  <a:lnTo>
                    <a:pt x="1905" y="93"/>
                  </a:lnTo>
                  <a:lnTo>
                    <a:pt x="1905" y="102"/>
                  </a:lnTo>
                  <a:lnTo>
                    <a:pt x="1906" y="110"/>
                  </a:lnTo>
                  <a:lnTo>
                    <a:pt x="1906" y="122"/>
                  </a:lnTo>
                  <a:lnTo>
                    <a:pt x="1906" y="134"/>
                  </a:lnTo>
                  <a:lnTo>
                    <a:pt x="1906" y="147"/>
                  </a:lnTo>
                  <a:lnTo>
                    <a:pt x="1907" y="158"/>
                  </a:lnTo>
                  <a:lnTo>
                    <a:pt x="1907" y="167"/>
                  </a:lnTo>
                  <a:lnTo>
                    <a:pt x="1908" y="177"/>
                  </a:lnTo>
                  <a:lnTo>
                    <a:pt x="1908" y="186"/>
                  </a:lnTo>
                  <a:lnTo>
                    <a:pt x="1908" y="192"/>
                  </a:lnTo>
                  <a:lnTo>
                    <a:pt x="1909" y="197"/>
                  </a:lnTo>
                  <a:lnTo>
                    <a:pt x="1909" y="202"/>
                  </a:lnTo>
                  <a:lnTo>
                    <a:pt x="1909" y="208"/>
                  </a:lnTo>
                  <a:lnTo>
                    <a:pt x="1910" y="211"/>
                  </a:lnTo>
                  <a:lnTo>
                    <a:pt x="1910" y="214"/>
                  </a:lnTo>
                  <a:lnTo>
                    <a:pt x="1910" y="217"/>
                  </a:lnTo>
                  <a:lnTo>
                    <a:pt x="1911" y="219"/>
                  </a:lnTo>
                  <a:lnTo>
                    <a:pt x="1911" y="220"/>
                  </a:lnTo>
                  <a:lnTo>
                    <a:pt x="1911" y="220"/>
                  </a:lnTo>
                  <a:lnTo>
                    <a:pt x="1912" y="223"/>
                  </a:lnTo>
                  <a:lnTo>
                    <a:pt x="1912" y="224"/>
                  </a:lnTo>
                  <a:lnTo>
                    <a:pt x="1913" y="224"/>
                  </a:lnTo>
                  <a:lnTo>
                    <a:pt x="1913" y="225"/>
                  </a:lnTo>
                  <a:lnTo>
                    <a:pt x="1913" y="228"/>
                  </a:lnTo>
                  <a:lnTo>
                    <a:pt x="1914" y="230"/>
                  </a:lnTo>
                  <a:lnTo>
                    <a:pt x="1914" y="231"/>
                  </a:lnTo>
                  <a:lnTo>
                    <a:pt x="1914" y="233"/>
                  </a:lnTo>
                  <a:lnTo>
                    <a:pt x="1915" y="235"/>
                  </a:lnTo>
                  <a:lnTo>
                    <a:pt x="1915" y="238"/>
                  </a:lnTo>
                  <a:lnTo>
                    <a:pt x="1915" y="239"/>
                  </a:lnTo>
                  <a:lnTo>
                    <a:pt x="1916" y="241"/>
                  </a:lnTo>
                  <a:lnTo>
                    <a:pt x="1916" y="247"/>
                  </a:lnTo>
                  <a:lnTo>
                    <a:pt x="1916" y="251"/>
                  </a:lnTo>
                  <a:lnTo>
                    <a:pt x="1917" y="256"/>
                  </a:lnTo>
                  <a:lnTo>
                    <a:pt x="1917" y="260"/>
                  </a:lnTo>
                  <a:lnTo>
                    <a:pt x="1918" y="266"/>
                  </a:lnTo>
                  <a:lnTo>
                    <a:pt x="1918" y="270"/>
                  </a:lnTo>
                  <a:lnTo>
                    <a:pt x="1918" y="274"/>
                  </a:lnTo>
                  <a:lnTo>
                    <a:pt x="1918" y="281"/>
                  </a:lnTo>
                  <a:lnTo>
                    <a:pt x="1919" y="283"/>
                  </a:lnTo>
                  <a:lnTo>
                    <a:pt x="1919" y="290"/>
                  </a:lnTo>
                  <a:lnTo>
                    <a:pt x="1920" y="293"/>
                  </a:lnTo>
                  <a:lnTo>
                    <a:pt x="1920" y="297"/>
                  </a:lnTo>
                  <a:lnTo>
                    <a:pt x="1920" y="300"/>
                  </a:lnTo>
                  <a:lnTo>
                    <a:pt x="1921" y="302"/>
                  </a:lnTo>
                  <a:lnTo>
                    <a:pt x="1921" y="306"/>
                  </a:lnTo>
                  <a:lnTo>
                    <a:pt x="1922" y="307"/>
                  </a:lnTo>
                  <a:lnTo>
                    <a:pt x="1922" y="310"/>
                  </a:lnTo>
                  <a:lnTo>
                    <a:pt x="1922" y="310"/>
                  </a:lnTo>
                  <a:lnTo>
                    <a:pt x="1922" y="311"/>
                  </a:lnTo>
                  <a:lnTo>
                    <a:pt x="1923" y="313"/>
                  </a:lnTo>
                  <a:lnTo>
                    <a:pt x="1923" y="314"/>
                  </a:lnTo>
                  <a:lnTo>
                    <a:pt x="1923" y="314"/>
                  </a:lnTo>
                  <a:lnTo>
                    <a:pt x="1924" y="317"/>
                  </a:lnTo>
                  <a:lnTo>
                    <a:pt x="1924" y="316"/>
                  </a:lnTo>
                  <a:lnTo>
                    <a:pt x="1925" y="314"/>
                  </a:lnTo>
                  <a:lnTo>
                    <a:pt x="1925" y="315"/>
                  </a:lnTo>
                  <a:lnTo>
                    <a:pt x="1925" y="316"/>
                  </a:lnTo>
                  <a:lnTo>
                    <a:pt x="1926" y="315"/>
                  </a:lnTo>
                  <a:lnTo>
                    <a:pt x="1926" y="314"/>
                  </a:lnTo>
                  <a:lnTo>
                    <a:pt x="1926" y="315"/>
                  </a:lnTo>
                  <a:lnTo>
                    <a:pt x="1927" y="314"/>
                  </a:lnTo>
                  <a:lnTo>
                    <a:pt x="1927" y="316"/>
                  </a:lnTo>
                  <a:lnTo>
                    <a:pt x="1927" y="317"/>
                  </a:lnTo>
                  <a:lnTo>
                    <a:pt x="1928" y="316"/>
                  </a:lnTo>
                  <a:lnTo>
                    <a:pt x="1928" y="316"/>
                  </a:lnTo>
                  <a:lnTo>
                    <a:pt x="1929" y="316"/>
                  </a:lnTo>
                  <a:lnTo>
                    <a:pt x="1929" y="316"/>
                  </a:lnTo>
                  <a:lnTo>
                    <a:pt x="1929" y="318"/>
                  </a:lnTo>
                  <a:lnTo>
                    <a:pt x="1930" y="318"/>
                  </a:lnTo>
                  <a:lnTo>
                    <a:pt x="1930" y="321"/>
                  </a:lnTo>
                  <a:lnTo>
                    <a:pt x="1930" y="323"/>
                  </a:lnTo>
                  <a:lnTo>
                    <a:pt x="1931" y="323"/>
                  </a:lnTo>
                  <a:lnTo>
                    <a:pt x="1931" y="323"/>
                  </a:lnTo>
                  <a:lnTo>
                    <a:pt x="1931" y="325"/>
                  </a:lnTo>
                  <a:lnTo>
                    <a:pt x="1932" y="327"/>
                  </a:lnTo>
                  <a:lnTo>
                    <a:pt x="1932" y="328"/>
                  </a:lnTo>
                  <a:lnTo>
                    <a:pt x="1932" y="330"/>
                  </a:lnTo>
                  <a:lnTo>
                    <a:pt x="1933" y="333"/>
                  </a:lnTo>
                  <a:lnTo>
                    <a:pt x="1933" y="334"/>
                  </a:lnTo>
                  <a:lnTo>
                    <a:pt x="1934" y="335"/>
                  </a:lnTo>
                  <a:lnTo>
                    <a:pt x="1934" y="337"/>
                  </a:lnTo>
                  <a:lnTo>
                    <a:pt x="1934" y="339"/>
                  </a:lnTo>
                  <a:lnTo>
                    <a:pt x="1934" y="339"/>
                  </a:lnTo>
                  <a:lnTo>
                    <a:pt x="1935" y="341"/>
                  </a:lnTo>
                  <a:lnTo>
                    <a:pt x="1935" y="340"/>
                  </a:lnTo>
                  <a:lnTo>
                    <a:pt x="1936" y="344"/>
                  </a:lnTo>
                  <a:lnTo>
                    <a:pt x="1936" y="345"/>
                  </a:lnTo>
                  <a:lnTo>
                    <a:pt x="1936" y="346"/>
                  </a:lnTo>
                  <a:lnTo>
                    <a:pt x="1937" y="348"/>
                  </a:lnTo>
                  <a:lnTo>
                    <a:pt x="1937" y="349"/>
                  </a:lnTo>
                  <a:lnTo>
                    <a:pt x="1938" y="350"/>
                  </a:lnTo>
                  <a:lnTo>
                    <a:pt x="1938" y="351"/>
                  </a:lnTo>
                  <a:lnTo>
                    <a:pt x="1938" y="354"/>
                  </a:lnTo>
                  <a:lnTo>
                    <a:pt x="1938" y="355"/>
                  </a:lnTo>
                  <a:lnTo>
                    <a:pt x="1939" y="355"/>
                  </a:lnTo>
                  <a:lnTo>
                    <a:pt x="1939" y="358"/>
                  </a:lnTo>
                  <a:lnTo>
                    <a:pt x="1939" y="358"/>
                  </a:lnTo>
                  <a:lnTo>
                    <a:pt x="1940" y="360"/>
                  </a:lnTo>
                  <a:lnTo>
                    <a:pt x="1940" y="360"/>
                  </a:lnTo>
                  <a:lnTo>
                    <a:pt x="1941" y="362"/>
                  </a:lnTo>
                  <a:lnTo>
                    <a:pt x="1941" y="363"/>
                  </a:lnTo>
                  <a:lnTo>
                    <a:pt x="1941" y="362"/>
                  </a:lnTo>
                  <a:lnTo>
                    <a:pt x="1941" y="364"/>
                  </a:lnTo>
                  <a:lnTo>
                    <a:pt x="1942" y="363"/>
                  </a:lnTo>
                  <a:lnTo>
                    <a:pt x="1942" y="364"/>
                  </a:lnTo>
                  <a:lnTo>
                    <a:pt x="1943" y="364"/>
                  </a:lnTo>
                  <a:lnTo>
                    <a:pt x="1943" y="364"/>
                  </a:lnTo>
                  <a:lnTo>
                    <a:pt x="1943" y="363"/>
                  </a:lnTo>
                  <a:lnTo>
                    <a:pt x="1944" y="360"/>
                  </a:lnTo>
                  <a:lnTo>
                    <a:pt x="1944" y="355"/>
                  </a:lnTo>
                  <a:lnTo>
                    <a:pt x="1945" y="346"/>
                  </a:lnTo>
                  <a:lnTo>
                    <a:pt x="1945" y="339"/>
                  </a:lnTo>
                  <a:lnTo>
                    <a:pt x="1945" y="327"/>
                  </a:lnTo>
                  <a:lnTo>
                    <a:pt x="1945" y="314"/>
                  </a:lnTo>
                  <a:lnTo>
                    <a:pt x="1946" y="299"/>
                  </a:lnTo>
                  <a:lnTo>
                    <a:pt x="1946" y="286"/>
                  </a:lnTo>
                  <a:lnTo>
                    <a:pt x="1946" y="272"/>
                  </a:lnTo>
                  <a:lnTo>
                    <a:pt x="1947" y="256"/>
                  </a:lnTo>
                  <a:lnTo>
                    <a:pt x="1947" y="242"/>
                  </a:lnTo>
                  <a:lnTo>
                    <a:pt x="1948" y="230"/>
                  </a:lnTo>
                  <a:lnTo>
                    <a:pt x="1948" y="216"/>
                  </a:lnTo>
                  <a:lnTo>
                    <a:pt x="1948" y="205"/>
                  </a:lnTo>
                  <a:lnTo>
                    <a:pt x="1949" y="195"/>
                  </a:lnTo>
                  <a:lnTo>
                    <a:pt x="1949" y="187"/>
                  </a:lnTo>
                  <a:lnTo>
                    <a:pt x="1949" y="179"/>
                  </a:lnTo>
                  <a:lnTo>
                    <a:pt x="1950" y="174"/>
                  </a:lnTo>
                  <a:lnTo>
                    <a:pt x="1950" y="172"/>
                  </a:lnTo>
                  <a:lnTo>
                    <a:pt x="1950" y="169"/>
                  </a:lnTo>
                  <a:lnTo>
                    <a:pt x="1951" y="167"/>
                  </a:lnTo>
                  <a:lnTo>
                    <a:pt x="1951" y="168"/>
                  </a:lnTo>
                  <a:lnTo>
                    <a:pt x="1952" y="168"/>
                  </a:lnTo>
                  <a:lnTo>
                    <a:pt x="1952" y="170"/>
                  </a:lnTo>
                  <a:lnTo>
                    <a:pt x="1952" y="170"/>
                  </a:lnTo>
                  <a:lnTo>
                    <a:pt x="1953" y="174"/>
                  </a:lnTo>
                  <a:lnTo>
                    <a:pt x="1953" y="173"/>
                  </a:lnTo>
                  <a:lnTo>
                    <a:pt x="1953" y="176"/>
                  </a:lnTo>
                  <a:lnTo>
                    <a:pt x="1953" y="174"/>
                  </a:lnTo>
                  <a:lnTo>
                    <a:pt x="1954" y="174"/>
                  </a:lnTo>
                  <a:lnTo>
                    <a:pt x="1954" y="172"/>
                  </a:lnTo>
                  <a:lnTo>
                    <a:pt x="1955" y="170"/>
                  </a:lnTo>
                  <a:lnTo>
                    <a:pt x="1955" y="168"/>
                  </a:lnTo>
                  <a:lnTo>
                    <a:pt x="1955" y="163"/>
                  </a:lnTo>
                  <a:lnTo>
                    <a:pt x="1956" y="159"/>
                  </a:lnTo>
                  <a:lnTo>
                    <a:pt x="1956" y="155"/>
                  </a:lnTo>
                  <a:lnTo>
                    <a:pt x="1957" y="147"/>
                  </a:lnTo>
                  <a:lnTo>
                    <a:pt x="1957" y="143"/>
                  </a:lnTo>
                  <a:lnTo>
                    <a:pt x="1957" y="135"/>
                  </a:lnTo>
                  <a:lnTo>
                    <a:pt x="1957" y="128"/>
                  </a:lnTo>
                  <a:lnTo>
                    <a:pt x="1958" y="122"/>
                  </a:lnTo>
                  <a:lnTo>
                    <a:pt x="1958" y="113"/>
                  </a:lnTo>
                  <a:lnTo>
                    <a:pt x="1959" y="107"/>
                  </a:lnTo>
                  <a:lnTo>
                    <a:pt x="1959" y="99"/>
                  </a:lnTo>
                  <a:lnTo>
                    <a:pt x="1959" y="93"/>
                  </a:lnTo>
                  <a:lnTo>
                    <a:pt x="1960" y="88"/>
                  </a:lnTo>
                  <a:lnTo>
                    <a:pt x="1960" y="83"/>
                  </a:lnTo>
                  <a:lnTo>
                    <a:pt x="1960" y="78"/>
                  </a:lnTo>
                  <a:lnTo>
                    <a:pt x="1961" y="75"/>
                  </a:lnTo>
                  <a:lnTo>
                    <a:pt x="1961" y="71"/>
                  </a:lnTo>
                  <a:lnTo>
                    <a:pt x="1961" y="70"/>
                  </a:lnTo>
                  <a:lnTo>
                    <a:pt x="1962" y="69"/>
                  </a:lnTo>
                  <a:lnTo>
                    <a:pt x="1962" y="70"/>
                  </a:lnTo>
                  <a:lnTo>
                    <a:pt x="1962" y="70"/>
                  </a:lnTo>
                  <a:lnTo>
                    <a:pt x="1963" y="72"/>
                  </a:lnTo>
                  <a:lnTo>
                    <a:pt x="1963" y="75"/>
                  </a:lnTo>
                  <a:lnTo>
                    <a:pt x="1964" y="81"/>
                  </a:lnTo>
                  <a:lnTo>
                    <a:pt x="1964" y="87"/>
                  </a:lnTo>
                  <a:lnTo>
                    <a:pt x="1964" y="99"/>
                  </a:lnTo>
                  <a:lnTo>
                    <a:pt x="1965" y="110"/>
                  </a:lnTo>
                  <a:lnTo>
                    <a:pt x="1965" y="121"/>
                  </a:lnTo>
                  <a:lnTo>
                    <a:pt x="1965" y="132"/>
                  </a:lnTo>
                  <a:lnTo>
                    <a:pt x="1966" y="144"/>
                  </a:lnTo>
                  <a:lnTo>
                    <a:pt x="1966" y="155"/>
                  </a:lnTo>
                  <a:lnTo>
                    <a:pt x="1966" y="165"/>
                  </a:lnTo>
                  <a:lnTo>
                    <a:pt x="1967" y="172"/>
                  </a:lnTo>
                  <a:lnTo>
                    <a:pt x="1967" y="181"/>
                  </a:lnTo>
                  <a:lnTo>
                    <a:pt x="1967" y="186"/>
                  </a:lnTo>
                  <a:lnTo>
                    <a:pt x="1968" y="193"/>
                  </a:lnTo>
                  <a:lnTo>
                    <a:pt x="1968" y="197"/>
                  </a:lnTo>
                  <a:lnTo>
                    <a:pt x="1969" y="202"/>
                  </a:lnTo>
                  <a:lnTo>
                    <a:pt x="1969" y="206"/>
                  </a:lnTo>
                  <a:lnTo>
                    <a:pt x="1969" y="208"/>
                  </a:lnTo>
                  <a:lnTo>
                    <a:pt x="1969" y="210"/>
                  </a:lnTo>
                  <a:lnTo>
                    <a:pt x="1970" y="213"/>
                  </a:lnTo>
                  <a:lnTo>
                    <a:pt x="1970" y="214"/>
                  </a:lnTo>
                  <a:lnTo>
                    <a:pt x="1971" y="217"/>
                  </a:lnTo>
                  <a:lnTo>
                    <a:pt x="1971" y="218"/>
                  </a:lnTo>
                  <a:lnTo>
                    <a:pt x="1971" y="217"/>
                  </a:lnTo>
                  <a:lnTo>
                    <a:pt x="1972" y="220"/>
                  </a:lnTo>
                  <a:lnTo>
                    <a:pt x="1972" y="220"/>
                  </a:lnTo>
                  <a:lnTo>
                    <a:pt x="1973" y="221"/>
                  </a:lnTo>
                  <a:lnTo>
                    <a:pt x="1973" y="223"/>
                  </a:lnTo>
                  <a:lnTo>
                    <a:pt x="1973" y="224"/>
                  </a:lnTo>
                  <a:lnTo>
                    <a:pt x="1973" y="226"/>
                  </a:lnTo>
                  <a:lnTo>
                    <a:pt x="1974" y="228"/>
                  </a:lnTo>
                  <a:lnTo>
                    <a:pt x="1974" y="231"/>
                  </a:lnTo>
                  <a:lnTo>
                    <a:pt x="1975" y="234"/>
                  </a:lnTo>
                  <a:lnTo>
                    <a:pt x="1975" y="239"/>
                  </a:lnTo>
                  <a:lnTo>
                    <a:pt x="1975" y="242"/>
                  </a:lnTo>
                  <a:lnTo>
                    <a:pt x="1976" y="246"/>
                  </a:lnTo>
                  <a:lnTo>
                    <a:pt x="1976" y="251"/>
                  </a:lnTo>
                  <a:lnTo>
                    <a:pt x="1976" y="256"/>
                  </a:lnTo>
                  <a:lnTo>
                    <a:pt x="1977" y="261"/>
                  </a:lnTo>
                  <a:lnTo>
                    <a:pt x="1977" y="267"/>
                  </a:lnTo>
                  <a:lnTo>
                    <a:pt x="1977" y="272"/>
                  </a:lnTo>
                  <a:lnTo>
                    <a:pt x="1978" y="278"/>
                  </a:lnTo>
                  <a:lnTo>
                    <a:pt x="1978" y="280"/>
                  </a:lnTo>
                  <a:lnTo>
                    <a:pt x="1978" y="284"/>
                  </a:lnTo>
                  <a:lnTo>
                    <a:pt x="1979" y="288"/>
                  </a:lnTo>
                  <a:lnTo>
                    <a:pt x="1979" y="291"/>
                  </a:lnTo>
                  <a:lnTo>
                    <a:pt x="1980" y="293"/>
                  </a:lnTo>
                  <a:lnTo>
                    <a:pt x="1980" y="298"/>
                  </a:lnTo>
                  <a:lnTo>
                    <a:pt x="1980" y="297"/>
                  </a:lnTo>
                  <a:lnTo>
                    <a:pt x="1981" y="299"/>
                  </a:lnTo>
                  <a:lnTo>
                    <a:pt x="1981" y="302"/>
                  </a:lnTo>
                  <a:lnTo>
                    <a:pt x="1981" y="303"/>
                  </a:lnTo>
                  <a:lnTo>
                    <a:pt x="1982" y="304"/>
                  </a:lnTo>
                  <a:lnTo>
                    <a:pt x="1982" y="305"/>
                  </a:lnTo>
                  <a:lnTo>
                    <a:pt x="1982" y="305"/>
                  </a:lnTo>
                  <a:lnTo>
                    <a:pt x="1983" y="307"/>
                  </a:lnTo>
                  <a:lnTo>
                    <a:pt x="1983" y="306"/>
                  </a:lnTo>
                  <a:lnTo>
                    <a:pt x="1983" y="307"/>
                  </a:lnTo>
                  <a:lnTo>
                    <a:pt x="1984" y="307"/>
                  </a:lnTo>
                  <a:lnTo>
                    <a:pt x="1984" y="307"/>
                  </a:lnTo>
                  <a:lnTo>
                    <a:pt x="1985" y="308"/>
                  </a:lnTo>
                  <a:lnTo>
                    <a:pt x="1985" y="308"/>
                  </a:lnTo>
                  <a:lnTo>
                    <a:pt x="1985" y="307"/>
                  </a:lnTo>
                  <a:lnTo>
                    <a:pt x="1985" y="307"/>
                  </a:lnTo>
                  <a:lnTo>
                    <a:pt x="1986" y="306"/>
                  </a:lnTo>
                  <a:lnTo>
                    <a:pt x="1986" y="308"/>
                  </a:lnTo>
                  <a:lnTo>
                    <a:pt x="1987" y="309"/>
                  </a:lnTo>
                  <a:lnTo>
                    <a:pt x="1987" y="309"/>
                  </a:lnTo>
                  <a:lnTo>
                    <a:pt x="1987" y="309"/>
                  </a:lnTo>
                  <a:lnTo>
                    <a:pt x="1988" y="310"/>
                  </a:lnTo>
                  <a:lnTo>
                    <a:pt x="1988" y="310"/>
                  </a:lnTo>
                  <a:lnTo>
                    <a:pt x="1989" y="312"/>
                  </a:lnTo>
                  <a:lnTo>
                    <a:pt x="1989" y="311"/>
                  </a:lnTo>
                  <a:lnTo>
                    <a:pt x="1989" y="313"/>
                  </a:lnTo>
                  <a:lnTo>
                    <a:pt x="1989" y="314"/>
                  </a:lnTo>
                  <a:lnTo>
                    <a:pt x="1990" y="316"/>
                  </a:lnTo>
                  <a:lnTo>
                    <a:pt x="1990" y="316"/>
                  </a:lnTo>
                  <a:lnTo>
                    <a:pt x="1990" y="319"/>
                  </a:lnTo>
                  <a:lnTo>
                    <a:pt x="1991" y="319"/>
                  </a:lnTo>
                  <a:lnTo>
                    <a:pt x="1991" y="321"/>
                  </a:lnTo>
                  <a:lnTo>
                    <a:pt x="1992" y="323"/>
                  </a:lnTo>
                  <a:lnTo>
                    <a:pt x="1992" y="323"/>
                  </a:lnTo>
                  <a:lnTo>
                    <a:pt x="1992" y="326"/>
                  </a:lnTo>
                  <a:lnTo>
                    <a:pt x="1992" y="327"/>
                  </a:lnTo>
                  <a:lnTo>
                    <a:pt x="1993" y="329"/>
                  </a:lnTo>
                  <a:lnTo>
                    <a:pt x="1993" y="332"/>
                  </a:lnTo>
                  <a:lnTo>
                    <a:pt x="1994" y="331"/>
                  </a:lnTo>
                  <a:lnTo>
                    <a:pt x="1994" y="332"/>
                  </a:lnTo>
                  <a:lnTo>
                    <a:pt x="1994" y="333"/>
                  </a:lnTo>
                  <a:lnTo>
                    <a:pt x="1995" y="335"/>
                  </a:lnTo>
                  <a:lnTo>
                    <a:pt x="1995" y="336"/>
                  </a:lnTo>
                  <a:lnTo>
                    <a:pt x="1996" y="338"/>
                  </a:lnTo>
                  <a:lnTo>
                    <a:pt x="1996" y="339"/>
                  </a:lnTo>
                  <a:lnTo>
                    <a:pt x="1996" y="339"/>
                  </a:lnTo>
                  <a:lnTo>
                    <a:pt x="1996" y="342"/>
                  </a:lnTo>
                  <a:lnTo>
                    <a:pt x="1997" y="344"/>
                  </a:lnTo>
                  <a:lnTo>
                    <a:pt x="1997" y="348"/>
                  </a:lnTo>
                  <a:lnTo>
                    <a:pt x="1997" y="349"/>
                  </a:lnTo>
                  <a:lnTo>
                    <a:pt x="1998" y="349"/>
                  </a:lnTo>
                  <a:lnTo>
                    <a:pt x="1998" y="349"/>
                  </a:lnTo>
                  <a:lnTo>
                    <a:pt x="1999" y="349"/>
                  </a:lnTo>
                  <a:lnTo>
                    <a:pt x="1999" y="352"/>
                  </a:lnTo>
                  <a:lnTo>
                    <a:pt x="1999" y="353"/>
                  </a:lnTo>
                  <a:lnTo>
                    <a:pt x="2000" y="353"/>
                  </a:lnTo>
                  <a:lnTo>
                    <a:pt x="2000" y="354"/>
                  </a:lnTo>
                  <a:lnTo>
                    <a:pt x="2000" y="353"/>
                  </a:lnTo>
                  <a:lnTo>
                    <a:pt x="2001" y="356"/>
                  </a:lnTo>
                  <a:lnTo>
                    <a:pt x="2001" y="355"/>
                  </a:lnTo>
                  <a:lnTo>
                    <a:pt x="2001" y="355"/>
                  </a:lnTo>
                  <a:lnTo>
                    <a:pt x="2002" y="356"/>
                  </a:lnTo>
                  <a:lnTo>
                    <a:pt x="2002" y="355"/>
                  </a:lnTo>
                  <a:lnTo>
                    <a:pt x="2003" y="351"/>
                  </a:lnTo>
                  <a:lnTo>
                    <a:pt x="2003" y="347"/>
                  </a:lnTo>
                  <a:lnTo>
                    <a:pt x="2003" y="341"/>
                  </a:lnTo>
                  <a:lnTo>
                    <a:pt x="2004" y="330"/>
                  </a:lnTo>
                  <a:lnTo>
                    <a:pt x="2004" y="318"/>
                  </a:lnTo>
                  <a:lnTo>
                    <a:pt x="2004" y="305"/>
                  </a:lnTo>
                  <a:lnTo>
                    <a:pt x="2004" y="291"/>
                  </a:lnTo>
                  <a:lnTo>
                    <a:pt x="2005" y="277"/>
                  </a:lnTo>
                  <a:lnTo>
                    <a:pt x="2005" y="261"/>
                  </a:lnTo>
                  <a:lnTo>
                    <a:pt x="2006" y="247"/>
                  </a:lnTo>
                  <a:lnTo>
                    <a:pt x="2006" y="231"/>
                  </a:lnTo>
                  <a:lnTo>
                    <a:pt x="2006" y="217"/>
                  </a:lnTo>
                  <a:lnTo>
                    <a:pt x="2007" y="204"/>
                  </a:lnTo>
                  <a:lnTo>
                    <a:pt x="2007" y="191"/>
                  </a:lnTo>
                  <a:lnTo>
                    <a:pt x="2008" y="181"/>
                  </a:lnTo>
                  <a:lnTo>
                    <a:pt x="2008" y="173"/>
                  </a:lnTo>
                  <a:lnTo>
                    <a:pt x="2008" y="165"/>
                  </a:lnTo>
                  <a:lnTo>
                    <a:pt x="2008" y="160"/>
                  </a:lnTo>
                  <a:lnTo>
                    <a:pt x="2009" y="156"/>
                  </a:lnTo>
                  <a:lnTo>
                    <a:pt x="2009" y="153"/>
                  </a:lnTo>
                  <a:lnTo>
                    <a:pt x="2010" y="151"/>
                  </a:lnTo>
                  <a:lnTo>
                    <a:pt x="2010" y="151"/>
                  </a:lnTo>
                  <a:lnTo>
                    <a:pt x="2010" y="151"/>
                  </a:lnTo>
                  <a:lnTo>
                    <a:pt x="2011" y="152"/>
                  </a:lnTo>
                  <a:lnTo>
                    <a:pt x="2011" y="154"/>
                  </a:lnTo>
                  <a:lnTo>
                    <a:pt x="2011" y="153"/>
                  </a:lnTo>
                  <a:lnTo>
                    <a:pt x="2012" y="154"/>
                  </a:lnTo>
                  <a:lnTo>
                    <a:pt x="2012" y="157"/>
                  </a:lnTo>
                  <a:lnTo>
                    <a:pt x="2012" y="159"/>
                  </a:lnTo>
                  <a:lnTo>
                    <a:pt x="2013" y="159"/>
                  </a:lnTo>
                  <a:lnTo>
                    <a:pt x="2013" y="158"/>
                  </a:lnTo>
                  <a:lnTo>
                    <a:pt x="2013" y="156"/>
                  </a:lnTo>
                  <a:lnTo>
                    <a:pt x="2014" y="152"/>
                  </a:lnTo>
                  <a:lnTo>
                    <a:pt x="2014" y="149"/>
                  </a:lnTo>
                  <a:lnTo>
                    <a:pt x="2015" y="145"/>
                  </a:lnTo>
                  <a:lnTo>
                    <a:pt x="2015" y="140"/>
                  </a:lnTo>
                  <a:lnTo>
                    <a:pt x="2015" y="133"/>
                  </a:lnTo>
                  <a:lnTo>
                    <a:pt x="2016" y="127"/>
                  </a:lnTo>
                  <a:lnTo>
                    <a:pt x="2016" y="119"/>
                  </a:lnTo>
                  <a:lnTo>
                    <a:pt x="2016" y="110"/>
                  </a:lnTo>
                  <a:lnTo>
                    <a:pt x="2017" y="104"/>
                  </a:lnTo>
                  <a:lnTo>
                    <a:pt x="2017" y="97"/>
                  </a:lnTo>
                  <a:lnTo>
                    <a:pt x="2017" y="89"/>
                  </a:lnTo>
                  <a:lnTo>
                    <a:pt x="2018" y="80"/>
                  </a:lnTo>
                  <a:lnTo>
                    <a:pt x="2018" y="74"/>
                  </a:lnTo>
                  <a:lnTo>
                    <a:pt x="2018" y="69"/>
                  </a:lnTo>
                  <a:lnTo>
                    <a:pt x="2019" y="63"/>
                  </a:lnTo>
                  <a:lnTo>
                    <a:pt x="2019" y="58"/>
                  </a:lnTo>
                  <a:lnTo>
                    <a:pt x="2020" y="54"/>
                  </a:lnTo>
                  <a:lnTo>
                    <a:pt x="2020" y="52"/>
                  </a:lnTo>
                  <a:lnTo>
                    <a:pt x="2020" y="49"/>
                  </a:lnTo>
                  <a:lnTo>
                    <a:pt x="2020" y="49"/>
                  </a:lnTo>
                  <a:lnTo>
                    <a:pt x="2021" y="48"/>
                  </a:lnTo>
                  <a:lnTo>
                    <a:pt x="2021" y="50"/>
                  </a:lnTo>
                  <a:lnTo>
                    <a:pt x="2022" y="51"/>
                  </a:lnTo>
                  <a:lnTo>
                    <a:pt x="2022" y="56"/>
                  </a:lnTo>
                  <a:lnTo>
                    <a:pt x="2022" y="61"/>
                  </a:lnTo>
                  <a:lnTo>
                    <a:pt x="2023" y="69"/>
                  </a:lnTo>
                  <a:lnTo>
                    <a:pt x="2023" y="78"/>
                  </a:lnTo>
                  <a:lnTo>
                    <a:pt x="2024" y="88"/>
                  </a:lnTo>
                  <a:lnTo>
                    <a:pt x="2024" y="99"/>
                  </a:lnTo>
                  <a:lnTo>
                    <a:pt x="2024" y="112"/>
                  </a:lnTo>
                  <a:lnTo>
                    <a:pt x="2024" y="126"/>
                  </a:lnTo>
                  <a:lnTo>
                    <a:pt x="2025" y="137"/>
                  </a:lnTo>
                  <a:lnTo>
                    <a:pt x="2025" y="151"/>
                  </a:lnTo>
                  <a:lnTo>
                    <a:pt x="2026" y="160"/>
                  </a:lnTo>
                  <a:lnTo>
                    <a:pt x="2026" y="170"/>
                  </a:lnTo>
                  <a:lnTo>
                    <a:pt x="2026" y="176"/>
                  </a:lnTo>
                  <a:lnTo>
                    <a:pt x="2027" y="182"/>
                  </a:lnTo>
                  <a:lnTo>
                    <a:pt x="2027" y="188"/>
                  </a:lnTo>
                  <a:lnTo>
                    <a:pt x="2027" y="195"/>
                  </a:lnTo>
                  <a:lnTo>
                    <a:pt x="2028" y="199"/>
                  </a:lnTo>
                  <a:lnTo>
                    <a:pt x="2028" y="202"/>
                  </a:lnTo>
                  <a:lnTo>
                    <a:pt x="2028" y="203"/>
                  </a:lnTo>
                  <a:lnTo>
                    <a:pt x="2029" y="205"/>
                  </a:lnTo>
                  <a:lnTo>
                    <a:pt x="2029" y="207"/>
                  </a:lnTo>
                  <a:lnTo>
                    <a:pt x="2029" y="208"/>
                  </a:lnTo>
                  <a:lnTo>
                    <a:pt x="2030" y="210"/>
                  </a:lnTo>
                  <a:lnTo>
                    <a:pt x="2030" y="210"/>
                  </a:lnTo>
                  <a:lnTo>
                    <a:pt x="2031" y="213"/>
                  </a:lnTo>
                  <a:lnTo>
                    <a:pt x="2031" y="211"/>
                  </a:lnTo>
                  <a:lnTo>
                    <a:pt x="2031" y="214"/>
                  </a:lnTo>
                  <a:lnTo>
                    <a:pt x="2032" y="213"/>
                  </a:lnTo>
                  <a:lnTo>
                    <a:pt x="2032" y="217"/>
                  </a:lnTo>
                  <a:lnTo>
                    <a:pt x="2032" y="217"/>
                  </a:lnTo>
                  <a:lnTo>
                    <a:pt x="2033" y="218"/>
                  </a:lnTo>
                  <a:lnTo>
                    <a:pt x="2033" y="221"/>
                  </a:lnTo>
                  <a:lnTo>
                    <a:pt x="2033" y="224"/>
                  </a:lnTo>
                  <a:lnTo>
                    <a:pt x="2034" y="226"/>
                  </a:lnTo>
                  <a:lnTo>
                    <a:pt x="2034" y="231"/>
                  </a:lnTo>
                  <a:lnTo>
                    <a:pt x="2034" y="236"/>
                  </a:lnTo>
                  <a:lnTo>
                    <a:pt x="2035" y="239"/>
                  </a:lnTo>
                  <a:lnTo>
                    <a:pt x="2035" y="244"/>
                  </a:lnTo>
                  <a:lnTo>
                    <a:pt x="2036" y="249"/>
                  </a:lnTo>
                  <a:lnTo>
                    <a:pt x="2036" y="254"/>
                  </a:lnTo>
                  <a:lnTo>
                    <a:pt x="2036" y="260"/>
                  </a:lnTo>
                  <a:lnTo>
                    <a:pt x="2036" y="265"/>
                  </a:lnTo>
                  <a:lnTo>
                    <a:pt x="2037" y="268"/>
                  </a:lnTo>
                  <a:lnTo>
                    <a:pt x="2037" y="274"/>
                  </a:lnTo>
                  <a:lnTo>
                    <a:pt x="2038" y="278"/>
                  </a:lnTo>
                  <a:lnTo>
                    <a:pt x="2038" y="282"/>
                  </a:lnTo>
                  <a:lnTo>
                    <a:pt x="2038" y="286"/>
                  </a:lnTo>
                  <a:lnTo>
                    <a:pt x="2039" y="288"/>
                  </a:lnTo>
                  <a:lnTo>
                    <a:pt x="2039" y="291"/>
                  </a:lnTo>
                  <a:lnTo>
                    <a:pt x="2040" y="293"/>
                  </a:lnTo>
                  <a:lnTo>
                    <a:pt x="2040" y="295"/>
                  </a:lnTo>
                  <a:lnTo>
                    <a:pt x="2040" y="296"/>
                  </a:lnTo>
                  <a:lnTo>
                    <a:pt x="2040" y="300"/>
                  </a:lnTo>
                  <a:lnTo>
                    <a:pt x="2041" y="299"/>
                  </a:lnTo>
                  <a:lnTo>
                    <a:pt x="2041" y="300"/>
                  </a:lnTo>
                  <a:lnTo>
                    <a:pt x="2041" y="300"/>
                  </a:lnTo>
                  <a:lnTo>
                    <a:pt x="2042" y="302"/>
                  </a:lnTo>
                  <a:lnTo>
                    <a:pt x="2042" y="300"/>
                  </a:lnTo>
                  <a:lnTo>
                    <a:pt x="2043" y="301"/>
                  </a:lnTo>
                  <a:lnTo>
                    <a:pt x="2043" y="302"/>
                  </a:lnTo>
                  <a:lnTo>
                    <a:pt x="2043" y="301"/>
                  </a:lnTo>
                  <a:lnTo>
                    <a:pt x="2043" y="299"/>
                  </a:lnTo>
                  <a:lnTo>
                    <a:pt x="2044" y="300"/>
                  </a:lnTo>
                  <a:lnTo>
                    <a:pt x="2044" y="300"/>
                  </a:lnTo>
                  <a:lnTo>
                    <a:pt x="2045" y="298"/>
                  </a:lnTo>
                  <a:lnTo>
                    <a:pt x="2045" y="300"/>
                  </a:lnTo>
                  <a:lnTo>
                    <a:pt x="2045" y="300"/>
                  </a:lnTo>
                  <a:lnTo>
                    <a:pt x="2046" y="301"/>
                  </a:lnTo>
                  <a:lnTo>
                    <a:pt x="2046" y="300"/>
                  </a:lnTo>
                  <a:lnTo>
                    <a:pt x="2047" y="302"/>
                  </a:lnTo>
                  <a:lnTo>
                    <a:pt x="2047" y="300"/>
                  </a:lnTo>
                  <a:lnTo>
                    <a:pt x="2047" y="301"/>
                  </a:lnTo>
                  <a:lnTo>
                    <a:pt x="2047" y="304"/>
                  </a:lnTo>
                  <a:lnTo>
                    <a:pt x="2048" y="305"/>
                  </a:lnTo>
                  <a:lnTo>
                    <a:pt x="2048" y="306"/>
                  </a:lnTo>
                  <a:lnTo>
                    <a:pt x="2048" y="307"/>
                  </a:lnTo>
                  <a:lnTo>
                    <a:pt x="2049" y="307"/>
                  </a:lnTo>
                  <a:lnTo>
                    <a:pt x="2049" y="312"/>
                  </a:lnTo>
                  <a:lnTo>
                    <a:pt x="2050" y="312"/>
                  </a:lnTo>
                  <a:lnTo>
                    <a:pt x="2050" y="314"/>
                  </a:lnTo>
                  <a:lnTo>
                    <a:pt x="2050" y="316"/>
                  </a:lnTo>
                  <a:lnTo>
                    <a:pt x="2051" y="318"/>
                  </a:lnTo>
                  <a:lnTo>
                    <a:pt x="2051" y="320"/>
                  </a:lnTo>
                  <a:lnTo>
                    <a:pt x="2052" y="322"/>
                  </a:lnTo>
                  <a:lnTo>
                    <a:pt x="2052" y="322"/>
                  </a:lnTo>
                  <a:lnTo>
                    <a:pt x="2052" y="324"/>
                  </a:lnTo>
                  <a:lnTo>
                    <a:pt x="2052" y="325"/>
                  </a:lnTo>
                  <a:lnTo>
                    <a:pt x="2053" y="325"/>
                  </a:lnTo>
                  <a:lnTo>
                    <a:pt x="2053" y="329"/>
                  </a:lnTo>
                  <a:lnTo>
                    <a:pt x="2054" y="328"/>
                  </a:lnTo>
                  <a:lnTo>
                    <a:pt x="2054" y="330"/>
                  </a:lnTo>
                  <a:lnTo>
                    <a:pt x="2054" y="331"/>
                  </a:lnTo>
                  <a:lnTo>
                    <a:pt x="2055" y="333"/>
                  </a:lnTo>
                  <a:lnTo>
                    <a:pt x="2055" y="333"/>
                  </a:lnTo>
                  <a:lnTo>
                    <a:pt x="2055" y="336"/>
                  </a:lnTo>
                  <a:lnTo>
                    <a:pt x="2055" y="337"/>
                  </a:lnTo>
                  <a:lnTo>
                    <a:pt x="2056" y="337"/>
                  </a:lnTo>
                  <a:lnTo>
                    <a:pt x="2056" y="339"/>
                  </a:lnTo>
                  <a:lnTo>
                    <a:pt x="2057" y="342"/>
                  </a:lnTo>
                  <a:lnTo>
                    <a:pt x="2057" y="342"/>
                  </a:lnTo>
                  <a:lnTo>
                    <a:pt x="2057" y="343"/>
                  </a:lnTo>
                  <a:lnTo>
                    <a:pt x="2058" y="345"/>
                  </a:lnTo>
                  <a:lnTo>
                    <a:pt x="2058" y="346"/>
                  </a:lnTo>
                  <a:lnTo>
                    <a:pt x="2059" y="347"/>
                  </a:lnTo>
                  <a:lnTo>
                    <a:pt x="2059" y="348"/>
                  </a:lnTo>
                  <a:lnTo>
                    <a:pt x="2059" y="349"/>
                  </a:lnTo>
                  <a:lnTo>
                    <a:pt x="2059" y="348"/>
                  </a:lnTo>
                  <a:lnTo>
                    <a:pt x="2060" y="351"/>
                  </a:lnTo>
                  <a:lnTo>
                    <a:pt x="2060" y="351"/>
                  </a:lnTo>
                  <a:lnTo>
                    <a:pt x="2061" y="351"/>
                  </a:lnTo>
                  <a:lnTo>
                    <a:pt x="2061" y="351"/>
                  </a:lnTo>
                  <a:lnTo>
                    <a:pt x="2061" y="351"/>
                  </a:lnTo>
                  <a:lnTo>
                    <a:pt x="2062" y="346"/>
                  </a:lnTo>
                  <a:lnTo>
                    <a:pt x="2062" y="344"/>
                  </a:lnTo>
                  <a:lnTo>
                    <a:pt x="2062" y="337"/>
                  </a:lnTo>
                  <a:lnTo>
                    <a:pt x="2063" y="328"/>
                  </a:lnTo>
                  <a:lnTo>
                    <a:pt x="2063" y="316"/>
                  </a:lnTo>
                  <a:lnTo>
                    <a:pt x="2063" y="304"/>
                  </a:lnTo>
                  <a:lnTo>
                    <a:pt x="2064" y="290"/>
                  </a:lnTo>
                  <a:lnTo>
                    <a:pt x="2064" y="274"/>
                  </a:lnTo>
                  <a:lnTo>
                    <a:pt x="2064" y="259"/>
                  </a:lnTo>
                  <a:lnTo>
                    <a:pt x="2065" y="244"/>
                  </a:lnTo>
                  <a:lnTo>
                    <a:pt x="2065" y="227"/>
                  </a:lnTo>
                  <a:lnTo>
                    <a:pt x="2066" y="212"/>
                  </a:lnTo>
                  <a:lnTo>
                    <a:pt x="2066" y="199"/>
                  </a:lnTo>
                  <a:lnTo>
                    <a:pt x="2066" y="187"/>
                  </a:lnTo>
                  <a:lnTo>
                    <a:pt x="2067" y="174"/>
                  </a:lnTo>
                  <a:lnTo>
                    <a:pt x="2067" y="163"/>
                  </a:lnTo>
                  <a:lnTo>
                    <a:pt x="2067" y="155"/>
                  </a:lnTo>
                  <a:lnTo>
                    <a:pt x="2068" y="149"/>
                  </a:lnTo>
                  <a:lnTo>
                    <a:pt x="2068" y="145"/>
                  </a:lnTo>
                  <a:lnTo>
                    <a:pt x="2068" y="141"/>
                  </a:lnTo>
                  <a:lnTo>
                    <a:pt x="2069" y="139"/>
                  </a:lnTo>
                  <a:lnTo>
                    <a:pt x="2069" y="137"/>
                  </a:lnTo>
                  <a:lnTo>
                    <a:pt x="2070" y="139"/>
                  </a:lnTo>
                  <a:lnTo>
                    <a:pt x="2070" y="140"/>
                  </a:lnTo>
                  <a:lnTo>
                    <a:pt x="2070" y="142"/>
                  </a:lnTo>
                  <a:lnTo>
                    <a:pt x="2071" y="144"/>
                  </a:lnTo>
                  <a:lnTo>
                    <a:pt x="2071" y="147"/>
                  </a:lnTo>
                  <a:lnTo>
                    <a:pt x="2071" y="147"/>
                  </a:lnTo>
                  <a:lnTo>
                    <a:pt x="2071" y="149"/>
                  </a:lnTo>
                  <a:lnTo>
                    <a:pt x="2072" y="148"/>
                  </a:lnTo>
                  <a:lnTo>
                    <a:pt x="2072" y="148"/>
                  </a:lnTo>
                  <a:lnTo>
                    <a:pt x="2073" y="146"/>
                  </a:lnTo>
                  <a:lnTo>
                    <a:pt x="2073" y="143"/>
                  </a:lnTo>
                  <a:lnTo>
                    <a:pt x="2073" y="140"/>
                  </a:lnTo>
                  <a:lnTo>
                    <a:pt x="2074" y="135"/>
                  </a:lnTo>
                  <a:lnTo>
                    <a:pt x="2074" y="129"/>
                  </a:lnTo>
                  <a:lnTo>
                    <a:pt x="2075" y="123"/>
                  </a:lnTo>
                  <a:lnTo>
                    <a:pt x="2075" y="118"/>
                  </a:lnTo>
                  <a:lnTo>
                    <a:pt x="2075" y="111"/>
                  </a:lnTo>
                  <a:lnTo>
                    <a:pt x="2075" y="103"/>
                  </a:lnTo>
                  <a:lnTo>
                    <a:pt x="2076" y="94"/>
                  </a:lnTo>
                  <a:lnTo>
                    <a:pt x="2076" y="84"/>
                  </a:lnTo>
                  <a:lnTo>
                    <a:pt x="2077" y="78"/>
                  </a:lnTo>
                  <a:lnTo>
                    <a:pt x="2077" y="71"/>
                  </a:lnTo>
                  <a:lnTo>
                    <a:pt x="2077" y="66"/>
                  </a:lnTo>
                  <a:lnTo>
                    <a:pt x="2078" y="57"/>
                  </a:lnTo>
                  <a:lnTo>
                    <a:pt x="2078" y="50"/>
                  </a:lnTo>
                  <a:lnTo>
                    <a:pt x="2078" y="44"/>
                  </a:lnTo>
                  <a:lnTo>
                    <a:pt x="2079" y="40"/>
                  </a:lnTo>
                  <a:lnTo>
                    <a:pt x="2079" y="39"/>
                  </a:lnTo>
                  <a:lnTo>
                    <a:pt x="2079" y="37"/>
                  </a:lnTo>
                  <a:lnTo>
                    <a:pt x="2080" y="35"/>
                  </a:lnTo>
                  <a:lnTo>
                    <a:pt x="2080" y="36"/>
                  </a:lnTo>
                  <a:lnTo>
                    <a:pt x="2080" y="36"/>
                  </a:lnTo>
                  <a:lnTo>
                    <a:pt x="2081" y="38"/>
                  </a:lnTo>
                  <a:lnTo>
                    <a:pt x="2081" y="42"/>
                  </a:lnTo>
                  <a:lnTo>
                    <a:pt x="2082" y="49"/>
                  </a:lnTo>
                  <a:lnTo>
                    <a:pt x="2082" y="56"/>
                  </a:lnTo>
                  <a:lnTo>
                    <a:pt x="2082" y="65"/>
                  </a:lnTo>
                  <a:lnTo>
                    <a:pt x="2083" y="75"/>
                  </a:lnTo>
                  <a:lnTo>
                    <a:pt x="2083" y="86"/>
                  </a:lnTo>
                  <a:lnTo>
                    <a:pt x="2083" y="100"/>
                  </a:lnTo>
                  <a:lnTo>
                    <a:pt x="2084" y="113"/>
                  </a:lnTo>
                  <a:lnTo>
                    <a:pt x="2084" y="128"/>
                  </a:lnTo>
                  <a:lnTo>
                    <a:pt x="2084" y="142"/>
                  </a:lnTo>
                  <a:lnTo>
                    <a:pt x="2085" y="151"/>
                  </a:lnTo>
                  <a:lnTo>
                    <a:pt x="2085" y="163"/>
                  </a:lnTo>
                  <a:lnTo>
                    <a:pt x="2085" y="172"/>
                  </a:lnTo>
                  <a:lnTo>
                    <a:pt x="2086" y="181"/>
                  </a:lnTo>
                  <a:lnTo>
                    <a:pt x="2086" y="186"/>
                  </a:lnTo>
                  <a:lnTo>
                    <a:pt x="2087" y="191"/>
                  </a:lnTo>
                  <a:lnTo>
                    <a:pt x="2087" y="195"/>
                  </a:lnTo>
                  <a:lnTo>
                    <a:pt x="2087" y="199"/>
                  </a:lnTo>
                  <a:lnTo>
                    <a:pt x="2087" y="202"/>
                  </a:lnTo>
                  <a:lnTo>
                    <a:pt x="2088" y="203"/>
                  </a:lnTo>
                  <a:lnTo>
                    <a:pt x="2088" y="205"/>
                  </a:lnTo>
                  <a:lnTo>
                    <a:pt x="2089" y="206"/>
                  </a:lnTo>
                  <a:lnTo>
                    <a:pt x="2089" y="208"/>
                  </a:lnTo>
                  <a:lnTo>
                    <a:pt x="2089" y="209"/>
                  </a:lnTo>
                  <a:lnTo>
                    <a:pt x="2090" y="212"/>
                  </a:lnTo>
                  <a:lnTo>
                    <a:pt x="2090" y="212"/>
                  </a:lnTo>
                  <a:lnTo>
                    <a:pt x="2091" y="211"/>
                  </a:lnTo>
                  <a:lnTo>
                    <a:pt x="2091" y="215"/>
                  </a:lnTo>
                  <a:lnTo>
                    <a:pt x="2091" y="215"/>
                  </a:lnTo>
                  <a:lnTo>
                    <a:pt x="2091" y="217"/>
                  </a:lnTo>
                  <a:lnTo>
                    <a:pt x="2092" y="219"/>
                  </a:lnTo>
                  <a:lnTo>
                    <a:pt x="2092" y="221"/>
                  </a:lnTo>
                  <a:lnTo>
                    <a:pt x="2092" y="223"/>
                  </a:lnTo>
                  <a:lnTo>
                    <a:pt x="2093" y="227"/>
                  </a:lnTo>
                  <a:lnTo>
                    <a:pt x="2093" y="229"/>
                  </a:lnTo>
                  <a:lnTo>
                    <a:pt x="2094" y="233"/>
                  </a:lnTo>
                  <a:lnTo>
                    <a:pt x="2094" y="237"/>
                  </a:lnTo>
                  <a:lnTo>
                    <a:pt x="2094" y="244"/>
                  </a:lnTo>
                  <a:lnTo>
                    <a:pt x="2095" y="248"/>
                  </a:lnTo>
                  <a:lnTo>
                    <a:pt x="2095" y="251"/>
                  </a:lnTo>
                  <a:lnTo>
                    <a:pt x="2095" y="259"/>
                  </a:lnTo>
                  <a:lnTo>
                    <a:pt x="2096" y="263"/>
                  </a:lnTo>
                  <a:lnTo>
                    <a:pt x="2096" y="268"/>
                  </a:lnTo>
                  <a:lnTo>
                    <a:pt x="2096" y="274"/>
                  </a:lnTo>
                  <a:lnTo>
                    <a:pt x="2097" y="279"/>
                  </a:lnTo>
                  <a:lnTo>
                    <a:pt x="2097" y="281"/>
                  </a:lnTo>
                  <a:lnTo>
                    <a:pt x="2098" y="286"/>
                  </a:lnTo>
                  <a:lnTo>
                    <a:pt x="2098" y="288"/>
                  </a:lnTo>
                  <a:lnTo>
                    <a:pt x="2098" y="291"/>
                  </a:lnTo>
                  <a:lnTo>
                    <a:pt x="2099" y="293"/>
                  </a:lnTo>
                  <a:lnTo>
                    <a:pt x="2099" y="297"/>
                  </a:lnTo>
                  <a:lnTo>
                    <a:pt x="2099" y="297"/>
                  </a:lnTo>
                  <a:lnTo>
                    <a:pt x="2099" y="298"/>
                  </a:lnTo>
                  <a:lnTo>
                    <a:pt x="2100" y="300"/>
                  </a:lnTo>
                  <a:lnTo>
                    <a:pt x="2100" y="300"/>
                  </a:lnTo>
                  <a:lnTo>
                    <a:pt x="2101" y="300"/>
                  </a:lnTo>
                  <a:lnTo>
                    <a:pt x="2101" y="301"/>
                  </a:lnTo>
                  <a:lnTo>
                    <a:pt x="2101" y="302"/>
                  </a:lnTo>
                  <a:lnTo>
                    <a:pt x="2102" y="300"/>
                  </a:lnTo>
                  <a:lnTo>
                    <a:pt x="2102" y="301"/>
                  </a:lnTo>
                  <a:lnTo>
                    <a:pt x="2103" y="301"/>
                  </a:lnTo>
                  <a:lnTo>
                    <a:pt x="2103" y="301"/>
                  </a:lnTo>
                  <a:lnTo>
                    <a:pt x="2103" y="300"/>
                  </a:lnTo>
                  <a:lnTo>
                    <a:pt x="2103" y="300"/>
                  </a:lnTo>
                  <a:lnTo>
                    <a:pt x="2104" y="302"/>
                  </a:lnTo>
                  <a:lnTo>
                    <a:pt x="2104" y="301"/>
                  </a:lnTo>
                  <a:lnTo>
                    <a:pt x="2105" y="302"/>
                  </a:lnTo>
                  <a:lnTo>
                    <a:pt x="2105" y="302"/>
                  </a:lnTo>
                  <a:lnTo>
                    <a:pt x="2105" y="302"/>
                  </a:lnTo>
                  <a:lnTo>
                    <a:pt x="2106" y="303"/>
                  </a:lnTo>
                  <a:lnTo>
                    <a:pt x="2106" y="304"/>
                  </a:lnTo>
                  <a:lnTo>
                    <a:pt x="2106" y="305"/>
                  </a:lnTo>
                  <a:lnTo>
                    <a:pt x="2106" y="307"/>
                  </a:lnTo>
                  <a:lnTo>
                    <a:pt x="2107" y="308"/>
                  </a:lnTo>
                  <a:lnTo>
                    <a:pt x="2107" y="309"/>
                  </a:lnTo>
                  <a:lnTo>
                    <a:pt x="2108" y="312"/>
                  </a:lnTo>
                  <a:lnTo>
                    <a:pt x="2108" y="312"/>
                  </a:lnTo>
                  <a:lnTo>
                    <a:pt x="2108" y="314"/>
                  </a:lnTo>
                  <a:lnTo>
                    <a:pt x="2109" y="316"/>
                  </a:lnTo>
                  <a:lnTo>
                    <a:pt x="2109" y="318"/>
                  </a:lnTo>
                  <a:lnTo>
                    <a:pt x="2110" y="317"/>
                  </a:lnTo>
                  <a:lnTo>
                    <a:pt x="2110" y="320"/>
                  </a:lnTo>
                  <a:lnTo>
                    <a:pt x="2110" y="323"/>
                  </a:lnTo>
                  <a:lnTo>
                    <a:pt x="2110" y="323"/>
                  </a:lnTo>
                  <a:lnTo>
                    <a:pt x="2111" y="325"/>
                  </a:lnTo>
                  <a:lnTo>
                    <a:pt x="2111" y="328"/>
                  </a:lnTo>
                  <a:lnTo>
                    <a:pt x="2112" y="329"/>
                  </a:lnTo>
                  <a:lnTo>
                    <a:pt x="2112" y="328"/>
                  </a:lnTo>
                  <a:lnTo>
                    <a:pt x="2112" y="330"/>
                  </a:lnTo>
                  <a:lnTo>
                    <a:pt x="2113" y="334"/>
                  </a:lnTo>
                  <a:lnTo>
                    <a:pt x="2113" y="334"/>
                  </a:lnTo>
                  <a:lnTo>
                    <a:pt x="2113" y="333"/>
                  </a:lnTo>
                  <a:lnTo>
                    <a:pt x="2114" y="335"/>
                  </a:lnTo>
                  <a:lnTo>
                    <a:pt x="2114" y="337"/>
                  </a:lnTo>
                  <a:lnTo>
                    <a:pt x="2114" y="339"/>
                  </a:lnTo>
                  <a:lnTo>
                    <a:pt x="2115" y="340"/>
                  </a:lnTo>
                  <a:lnTo>
                    <a:pt x="2115" y="342"/>
                  </a:lnTo>
                  <a:lnTo>
                    <a:pt x="2115" y="342"/>
                  </a:lnTo>
                  <a:lnTo>
                    <a:pt x="2116" y="343"/>
                  </a:lnTo>
                  <a:lnTo>
                    <a:pt x="2116" y="345"/>
                  </a:lnTo>
                  <a:lnTo>
                    <a:pt x="2117" y="348"/>
                  </a:lnTo>
                  <a:lnTo>
                    <a:pt x="2117" y="351"/>
                  </a:lnTo>
                  <a:lnTo>
                    <a:pt x="2117" y="349"/>
                  </a:lnTo>
                  <a:lnTo>
                    <a:pt x="2118" y="351"/>
                  </a:lnTo>
                  <a:lnTo>
                    <a:pt x="2118" y="350"/>
                  </a:lnTo>
                  <a:lnTo>
                    <a:pt x="2118" y="351"/>
                  </a:lnTo>
                  <a:lnTo>
                    <a:pt x="2119" y="353"/>
                  </a:lnTo>
                  <a:lnTo>
                    <a:pt x="2119" y="354"/>
                  </a:lnTo>
                  <a:lnTo>
                    <a:pt x="2119" y="355"/>
                  </a:lnTo>
                  <a:lnTo>
                    <a:pt x="2120" y="356"/>
                  </a:lnTo>
                  <a:lnTo>
                    <a:pt x="2120" y="358"/>
                  </a:lnTo>
                  <a:lnTo>
                    <a:pt x="2121" y="358"/>
                  </a:lnTo>
                  <a:lnTo>
                    <a:pt x="2121" y="360"/>
                  </a:lnTo>
                  <a:lnTo>
                    <a:pt x="2121" y="357"/>
                  </a:lnTo>
                  <a:lnTo>
                    <a:pt x="2122" y="356"/>
                  </a:lnTo>
                  <a:lnTo>
                    <a:pt x="2122" y="353"/>
                  </a:lnTo>
                  <a:lnTo>
                    <a:pt x="2122" y="346"/>
                  </a:lnTo>
                  <a:lnTo>
                    <a:pt x="2122" y="338"/>
                  </a:lnTo>
                  <a:lnTo>
                    <a:pt x="2123" y="329"/>
                  </a:lnTo>
                  <a:lnTo>
                    <a:pt x="2123" y="318"/>
                  </a:lnTo>
                  <a:lnTo>
                    <a:pt x="2124" y="304"/>
                  </a:lnTo>
                  <a:lnTo>
                    <a:pt x="2124" y="289"/>
                  </a:lnTo>
                  <a:lnTo>
                    <a:pt x="2124" y="274"/>
                  </a:lnTo>
                  <a:lnTo>
                    <a:pt x="2125" y="258"/>
                  </a:lnTo>
                  <a:lnTo>
                    <a:pt x="2125" y="244"/>
                  </a:lnTo>
                  <a:lnTo>
                    <a:pt x="2126" y="231"/>
                  </a:lnTo>
                  <a:lnTo>
                    <a:pt x="2126" y="217"/>
                  </a:lnTo>
                  <a:lnTo>
                    <a:pt x="2126" y="205"/>
                  </a:lnTo>
                  <a:lnTo>
                    <a:pt x="2126" y="193"/>
                  </a:lnTo>
                  <a:lnTo>
                    <a:pt x="2127" y="185"/>
                  </a:lnTo>
                  <a:lnTo>
                    <a:pt x="2127" y="177"/>
                  </a:lnTo>
                  <a:lnTo>
                    <a:pt x="2128" y="172"/>
                  </a:lnTo>
                  <a:lnTo>
                    <a:pt x="2128" y="166"/>
                  </a:lnTo>
                  <a:lnTo>
                    <a:pt x="2128" y="164"/>
                  </a:lnTo>
                  <a:lnTo>
                    <a:pt x="2129" y="160"/>
                  </a:lnTo>
                  <a:lnTo>
                    <a:pt x="2129" y="161"/>
                  </a:lnTo>
                  <a:lnTo>
                    <a:pt x="2129" y="159"/>
                  </a:lnTo>
                  <a:lnTo>
                    <a:pt x="2130" y="163"/>
                  </a:lnTo>
                  <a:lnTo>
                    <a:pt x="2130" y="164"/>
                  </a:lnTo>
                  <a:lnTo>
                    <a:pt x="2130" y="166"/>
                  </a:lnTo>
                  <a:lnTo>
                    <a:pt x="2131" y="166"/>
                  </a:lnTo>
                  <a:lnTo>
                    <a:pt x="2131" y="168"/>
                  </a:lnTo>
                  <a:lnTo>
                    <a:pt x="2131" y="168"/>
                  </a:lnTo>
                  <a:lnTo>
                    <a:pt x="2132" y="170"/>
                  </a:lnTo>
                  <a:lnTo>
                    <a:pt x="2132" y="168"/>
                  </a:lnTo>
                  <a:lnTo>
                    <a:pt x="2133" y="168"/>
                  </a:lnTo>
                  <a:lnTo>
                    <a:pt x="2133" y="166"/>
                  </a:lnTo>
                  <a:lnTo>
                    <a:pt x="2133" y="163"/>
                  </a:lnTo>
                  <a:lnTo>
                    <a:pt x="2134" y="161"/>
                  </a:lnTo>
                  <a:lnTo>
                    <a:pt x="2134" y="156"/>
                  </a:lnTo>
                  <a:lnTo>
                    <a:pt x="2134" y="152"/>
                  </a:lnTo>
                  <a:lnTo>
                    <a:pt x="2135" y="144"/>
                  </a:lnTo>
                  <a:lnTo>
                    <a:pt x="2135" y="138"/>
                  </a:lnTo>
                  <a:lnTo>
                    <a:pt x="2135" y="131"/>
                  </a:lnTo>
                  <a:lnTo>
                    <a:pt x="2136" y="125"/>
                  </a:lnTo>
                  <a:lnTo>
                    <a:pt x="2136" y="118"/>
                  </a:lnTo>
                  <a:lnTo>
                    <a:pt x="2136" y="114"/>
                  </a:lnTo>
                  <a:lnTo>
                    <a:pt x="2137" y="106"/>
                  </a:lnTo>
                  <a:lnTo>
                    <a:pt x="2137" y="100"/>
                  </a:lnTo>
                  <a:lnTo>
                    <a:pt x="2138" y="94"/>
                  </a:lnTo>
                  <a:lnTo>
                    <a:pt x="2138" y="86"/>
                  </a:lnTo>
                  <a:lnTo>
                    <a:pt x="2138" y="84"/>
                  </a:lnTo>
                  <a:lnTo>
                    <a:pt x="2138" y="79"/>
                  </a:lnTo>
                  <a:lnTo>
                    <a:pt x="2139" y="77"/>
                  </a:lnTo>
                  <a:lnTo>
                    <a:pt x="2139" y="75"/>
                  </a:lnTo>
                  <a:lnTo>
                    <a:pt x="2140" y="73"/>
                  </a:lnTo>
                  <a:lnTo>
                    <a:pt x="2140" y="73"/>
                  </a:lnTo>
                  <a:lnTo>
                    <a:pt x="2140" y="75"/>
                  </a:lnTo>
                  <a:lnTo>
                    <a:pt x="2141" y="79"/>
                  </a:lnTo>
                  <a:lnTo>
                    <a:pt x="2141" y="84"/>
                  </a:lnTo>
                  <a:lnTo>
                    <a:pt x="2142" y="90"/>
                  </a:lnTo>
                  <a:lnTo>
                    <a:pt x="2142" y="99"/>
                  </a:lnTo>
                  <a:lnTo>
                    <a:pt x="2142" y="109"/>
                  </a:lnTo>
                  <a:lnTo>
                    <a:pt x="2142" y="121"/>
                  </a:lnTo>
                  <a:lnTo>
                    <a:pt x="2143" y="132"/>
                  </a:lnTo>
                  <a:lnTo>
                    <a:pt x="2143" y="144"/>
                  </a:lnTo>
                  <a:lnTo>
                    <a:pt x="2143" y="154"/>
                  </a:lnTo>
                  <a:lnTo>
                    <a:pt x="2144" y="165"/>
                  </a:lnTo>
                  <a:lnTo>
                    <a:pt x="2144" y="173"/>
                  </a:lnTo>
                  <a:lnTo>
                    <a:pt x="2145" y="180"/>
                  </a:lnTo>
                  <a:lnTo>
                    <a:pt x="2145" y="188"/>
                  </a:lnTo>
                  <a:lnTo>
                    <a:pt x="2145" y="194"/>
                  </a:lnTo>
                  <a:lnTo>
                    <a:pt x="2146" y="196"/>
                  </a:lnTo>
                  <a:lnTo>
                    <a:pt x="2146" y="202"/>
                  </a:lnTo>
                  <a:lnTo>
                    <a:pt x="2146" y="205"/>
                  </a:lnTo>
                  <a:lnTo>
                    <a:pt x="2147" y="209"/>
                  </a:lnTo>
                  <a:lnTo>
                    <a:pt x="2147" y="211"/>
                  </a:lnTo>
                  <a:lnTo>
                    <a:pt x="2147" y="213"/>
                  </a:lnTo>
                  <a:lnTo>
                    <a:pt x="2148" y="216"/>
                  </a:lnTo>
                  <a:lnTo>
                    <a:pt x="2148" y="217"/>
                  </a:lnTo>
                  <a:lnTo>
                    <a:pt x="2149" y="219"/>
                  </a:lnTo>
                  <a:lnTo>
                    <a:pt x="2149" y="219"/>
                  </a:lnTo>
                  <a:lnTo>
                    <a:pt x="2149" y="221"/>
                  </a:lnTo>
                  <a:lnTo>
                    <a:pt x="2150" y="223"/>
                  </a:lnTo>
                  <a:lnTo>
                    <a:pt x="2150" y="226"/>
                  </a:lnTo>
                  <a:lnTo>
                    <a:pt x="2150" y="227"/>
                  </a:lnTo>
                  <a:lnTo>
                    <a:pt x="2150" y="228"/>
                  </a:lnTo>
                  <a:lnTo>
                    <a:pt x="2151" y="231"/>
                  </a:lnTo>
                  <a:lnTo>
                    <a:pt x="2151" y="234"/>
                  </a:lnTo>
                  <a:lnTo>
                    <a:pt x="2152" y="237"/>
                  </a:lnTo>
                  <a:lnTo>
                    <a:pt x="2152" y="242"/>
                  </a:lnTo>
                  <a:lnTo>
                    <a:pt x="2152" y="246"/>
                  </a:lnTo>
                  <a:lnTo>
                    <a:pt x="2153" y="249"/>
                  </a:lnTo>
                  <a:lnTo>
                    <a:pt x="2153" y="253"/>
                  </a:lnTo>
                  <a:lnTo>
                    <a:pt x="2154" y="256"/>
                  </a:lnTo>
                  <a:lnTo>
                    <a:pt x="2154" y="263"/>
                  </a:lnTo>
                  <a:lnTo>
                    <a:pt x="2154" y="268"/>
                  </a:lnTo>
                  <a:lnTo>
                    <a:pt x="2154" y="273"/>
                  </a:lnTo>
                  <a:lnTo>
                    <a:pt x="2155" y="277"/>
                  </a:lnTo>
                  <a:lnTo>
                    <a:pt x="2155" y="282"/>
                  </a:lnTo>
                  <a:lnTo>
                    <a:pt x="2156" y="286"/>
                  </a:lnTo>
                  <a:lnTo>
                    <a:pt x="2156" y="290"/>
                  </a:lnTo>
                  <a:lnTo>
                    <a:pt x="2156" y="296"/>
                  </a:lnTo>
                  <a:lnTo>
                    <a:pt x="2157" y="297"/>
                  </a:lnTo>
                  <a:lnTo>
                    <a:pt x="2157" y="301"/>
                  </a:lnTo>
                  <a:lnTo>
                    <a:pt x="2157" y="304"/>
                  </a:lnTo>
                  <a:lnTo>
                    <a:pt x="2157" y="306"/>
                  </a:lnTo>
                  <a:lnTo>
                    <a:pt x="2158" y="307"/>
                  </a:lnTo>
                  <a:lnTo>
                    <a:pt x="2158" y="308"/>
                  </a:lnTo>
                  <a:lnTo>
                    <a:pt x="2159" y="310"/>
                  </a:lnTo>
                  <a:lnTo>
                    <a:pt x="2159" y="311"/>
                  </a:lnTo>
                  <a:lnTo>
                    <a:pt x="2159" y="311"/>
                  </a:lnTo>
                  <a:lnTo>
                    <a:pt x="2160" y="310"/>
                  </a:lnTo>
                  <a:lnTo>
                    <a:pt x="2160" y="312"/>
                  </a:lnTo>
                  <a:lnTo>
                    <a:pt x="2161" y="314"/>
                  </a:lnTo>
                  <a:lnTo>
                    <a:pt x="2161" y="313"/>
                  </a:lnTo>
                  <a:lnTo>
                    <a:pt x="2161" y="312"/>
                  </a:lnTo>
                  <a:lnTo>
                    <a:pt x="2161" y="312"/>
                  </a:lnTo>
                  <a:lnTo>
                    <a:pt x="2162" y="312"/>
                  </a:lnTo>
                  <a:lnTo>
                    <a:pt x="2162" y="314"/>
                  </a:lnTo>
                  <a:lnTo>
                    <a:pt x="2163" y="314"/>
                  </a:lnTo>
                  <a:lnTo>
                    <a:pt x="2163" y="314"/>
                  </a:lnTo>
                  <a:lnTo>
                    <a:pt x="2163" y="314"/>
                  </a:lnTo>
                  <a:lnTo>
                    <a:pt x="2164" y="314"/>
                  </a:lnTo>
                  <a:lnTo>
                    <a:pt x="2164" y="315"/>
                  </a:lnTo>
                  <a:lnTo>
                    <a:pt x="2164" y="313"/>
                  </a:lnTo>
                  <a:lnTo>
                    <a:pt x="2165" y="315"/>
                  </a:lnTo>
                  <a:lnTo>
                    <a:pt x="2165" y="315"/>
                  </a:lnTo>
                  <a:lnTo>
                    <a:pt x="2165" y="317"/>
                  </a:lnTo>
                  <a:lnTo>
                    <a:pt x="2166" y="318"/>
                  </a:lnTo>
                  <a:lnTo>
                    <a:pt x="2166" y="319"/>
                  </a:lnTo>
                  <a:lnTo>
                    <a:pt x="2166" y="318"/>
                  </a:lnTo>
                  <a:lnTo>
                    <a:pt x="2167" y="320"/>
                  </a:lnTo>
                  <a:lnTo>
                    <a:pt x="2167" y="323"/>
                  </a:lnTo>
                  <a:lnTo>
                    <a:pt x="2168" y="325"/>
                  </a:lnTo>
                  <a:lnTo>
                    <a:pt x="2168" y="325"/>
                  </a:lnTo>
                  <a:lnTo>
                    <a:pt x="2168" y="327"/>
                  </a:lnTo>
                  <a:lnTo>
                    <a:pt x="2169" y="327"/>
                  </a:lnTo>
                  <a:lnTo>
                    <a:pt x="2169" y="329"/>
                  </a:lnTo>
                  <a:lnTo>
                    <a:pt x="2169" y="330"/>
                  </a:lnTo>
                  <a:lnTo>
                    <a:pt x="2170" y="332"/>
                  </a:lnTo>
                  <a:lnTo>
                    <a:pt x="2170" y="334"/>
                  </a:lnTo>
                  <a:lnTo>
                    <a:pt x="2170" y="335"/>
                  </a:lnTo>
                  <a:lnTo>
                    <a:pt x="2171" y="335"/>
                  </a:lnTo>
                  <a:lnTo>
                    <a:pt x="2171" y="335"/>
                  </a:lnTo>
                  <a:lnTo>
                    <a:pt x="2172" y="338"/>
                  </a:lnTo>
                  <a:lnTo>
                    <a:pt x="2172" y="339"/>
                  </a:lnTo>
                  <a:lnTo>
                    <a:pt x="2172" y="341"/>
                  </a:lnTo>
                  <a:lnTo>
                    <a:pt x="2173" y="342"/>
                  </a:lnTo>
                  <a:lnTo>
                    <a:pt x="2173" y="341"/>
                  </a:lnTo>
                  <a:lnTo>
                    <a:pt x="2173" y="343"/>
                  </a:lnTo>
                  <a:lnTo>
                    <a:pt x="2173" y="345"/>
                  </a:lnTo>
                  <a:lnTo>
                    <a:pt x="2174" y="347"/>
                  </a:lnTo>
                  <a:lnTo>
                    <a:pt x="2174" y="348"/>
                  </a:lnTo>
                  <a:lnTo>
                    <a:pt x="2175" y="351"/>
                  </a:lnTo>
                  <a:lnTo>
                    <a:pt x="2175" y="351"/>
                  </a:lnTo>
                  <a:lnTo>
                    <a:pt x="2175" y="353"/>
                  </a:lnTo>
                  <a:lnTo>
                    <a:pt x="2176" y="355"/>
                  </a:lnTo>
                  <a:lnTo>
                    <a:pt x="2176" y="355"/>
                  </a:lnTo>
                  <a:lnTo>
                    <a:pt x="2177" y="356"/>
                  </a:lnTo>
                  <a:lnTo>
                    <a:pt x="2177" y="356"/>
                  </a:lnTo>
                  <a:lnTo>
                    <a:pt x="2177" y="357"/>
                  </a:lnTo>
                  <a:lnTo>
                    <a:pt x="2177" y="358"/>
                  </a:lnTo>
                  <a:lnTo>
                    <a:pt x="2178" y="362"/>
                  </a:lnTo>
                  <a:lnTo>
                    <a:pt x="2178" y="362"/>
                  </a:lnTo>
                  <a:lnTo>
                    <a:pt x="2179" y="363"/>
                  </a:lnTo>
                  <a:lnTo>
                    <a:pt x="2179" y="363"/>
                  </a:lnTo>
                  <a:lnTo>
                    <a:pt x="2179" y="365"/>
                  </a:lnTo>
                  <a:lnTo>
                    <a:pt x="2180" y="364"/>
                  </a:lnTo>
                  <a:lnTo>
                    <a:pt x="2180" y="365"/>
                  </a:lnTo>
                  <a:lnTo>
                    <a:pt x="2180" y="365"/>
                  </a:lnTo>
                  <a:lnTo>
                    <a:pt x="2181" y="363"/>
                  </a:lnTo>
                  <a:lnTo>
                    <a:pt x="2181" y="358"/>
                  </a:lnTo>
                  <a:lnTo>
                    <a:pt x="2181" y="351"/>
                  </a:lnTo>
                  <a:lnTo>
                    <a:pt x="2182" y="342"/>
                  </a:lnTo>
                  <a:lnTo>
                    <a:pt x="2182" y="332"/>
                  </a:lnTo>
                  <a:lnTo>
                    <a:pt x="2182" y="320"/>
                  </a:lnTo>
                  <a:lnTo>
                    <a:pt x="2183" y="306"/>
                  </a:lnTo>
                  <a:lnTo>
                    <a:pt x="2183" y="293"/>
                  </a:lnTo>
                  <a:lnTo>
                    <a:pt x="2184" y="280"/>
                  </a:lnTo>
                  <a:lnTo>
                    <a:pt x="2184" y="265"/>
                  </a:lnTo>
                  <a:lnTo>
                    <a:pt x="2184" y="251"/>
                  </a:lnTo>
                  <a:lnTo>
                    <a:pt x="2185" y="240"/>
                  </a:lnTo>
                  <a:lnTo>
                    <a:pt x="2185" y="227"/>
                  </a:lnTo>
                  <a:lnTo>
                    <a:pt x="2185" y="216"/>
                  </a:lnTo>
                  <a:lnTo>
                    <a:pt x="2186" y="205"/>
                  </a:lnTo>
                  <a:lnTo>
                    <a:pt x="2186" y="197"/>
                  </a:lnTo>
                  <a:lnTo>
                    <a:pt x="2186" y="190"/>
                  </a:lnTo>
                  <a:lnTo>
                    <a:pt x="2187" y="184"/>
                  </a:lnTo>
                  <a:lnTo>
                    <a:pt x="2187" y="181"/>
                  </a:lnTo>
                  <a:lnTo>
                    <a:pt x="2187" y="176"/>
                  </a:lnTo>
                  <a:lnTo>
                    <a:pt x="2188" y="176"/>
                  </a:lnTo>
                  <a:lnTo>
                    <a:pt x="2188" y="177"/>
                  </a:lnTo>
                  <a:lnTo>
                    <a:pt x="2189" y="175"/>
                  </a:lnTo>
                  <a:lnTo>
                    <a:pt x="2189" y="177"/>
                  </a:lnTo>
                  <a:lnTo>
                    <a:pt x="2189" y="177"/>
                  </a:lnTo>
                  <a:lnTo>
                    <a:pt x="2189" y="181"/>
                  </a:lnTo>
                  <a:lnTo>
                    <a:pt x="2190" y="181"/>
                  </a:lnTo>
                  <a:lnTo>
                    <a:pt x="2190" y="183"/>
                  </a:lnTo>
                  <a:lnTo>
                    <a:pt x="2191" y="182"/>
                  </a:lnTo>
                  <a:lnTo>
                    <a:pt x="2191" y="182"/>
                  </a:lnTo>
                  <a:lnTo>
                    <a:pt x="2191" y="181"/>
                  </a:lnTo>
                  <a:lnTo>
                    <a:pt x="2192" y="182"/>
                  </a:lnTo>
                  <a:lnTo>
                    <a:pt x="2192" y="178"/>
                  </a:lnTo>
                  <a:lnTo>
                    <a:pt x="2193" y="177"/>
                  </a:lnTo>
                  <a:lnTo>
                    <a:pt x="2193" y="172"/>
                  </a:lnTo>
                  <a:lnTo>
                    <a:pt x="2193" y="170"/>
                  </a:lnTo>
                  <a:lnTo>
                    <a:pt x="2193" y="164"/>
                  </a:lnTo>
                  <a:lnTo>
                    <a:pt x="2194" y="159"/>
                  </a:lnTo>
                  <a:lnTo>
                    <a:pt x="2194" y="154"/>
                  </a:lnTo>
                  <a:lnTo>
                    <a:pt x="2194" y="149"/>
                  </a:lnTo>
                  <a:lnTo>
                    <a:pt x="2195" y="145"/>
                  </a:lnTo>
                  <a:lnTo>
                    <a:pt x="2195" y="138"/>
                  </a:lnTo>
                  <a:lnTo>
                    <a:pt x="2196" y="131"/>
                  </a:lnTo>
                  <a:lnTo>
                    <a:pt x="2196" y="125"/>
                  </a:lnTo>
                  <a:lnTo>
                    <a:pt x="2196" y="120"/>
                  </a:lnTo>
                  <a:lnTo>
                    <a:pt x="2197" y="114"/>
                  </a:lnTo>
                  <a:lnTo>
                    <a:pt x="2197" y="111"/>
                  </a:lnTo>
                  <a:lnTo>
                    <a:pt x="2197" y="106"/>
                  </a:lnTo>
                  <a:lnTo>
                    <a:pt x="2198" y="104"/>
                  </a:lnTo>
                  <a:lnTo>
                    <a:pt x="2198" y="101"/>
                  </a:lnTo>
                  <a:lnTo>
                    <a:pt x="2198" y="103"/>
                  </a:lnTo>
                  <a:lnTo>
                    <a:pt x="2199" y="100"/>
                  </a:lnTo>
                  <a:lnTo>
                    <a:pt x="2199" y="101"/>
                  </a:lnTo>
                  <a:lnTo>
                    <a:pt x="2200" y="104"/>
                  </a:lnTo>
                  <a:lnTo>
                    <a:pt x="2200" y="108"/>
                  </a:lnTo>
                  <a:lnTo>
                    <a:pt x="2200" y="114"/>
                  </a:lnTo>
                  <a:lnTo>
                    <a:pt x="2201" y="122"/>
                  </a:lnTo>
                  <a:lnTo>
                    <a:pt x="2201" y="133"/>
                  </a:lnTo>
                  <a:lnTo>
                    <a:pt x="2201" y="144"/>
                  </a:lnTo>
                  <a:lnTo>
                    <a:pt x="2201" y="155"/>
                  </a:lnTo>
                  <a:lnTo>
                    <a:pt x="2202" y="164"/>
                  </a:lnTo>
                  <a:lnTo>
                    <a:pt x="2202" y="175"/>
                  </a:lnTo>
                  <a:lnTo>
                    <a:pt x="2203" y="182"/>
                  </a:lnTo>
                  <a:lnTo>
                    <a:pt x="2203" y="189"/>
                  </a:lnTo>
                  <a:lnTo>
                    <a:pt x="2203" y="195"/>
                  </a:lnTo>
                  <a:lnTo>
                    <a:pt x="2204" y="201"/>
                  </a:lnTo>
                  <a:lnTo>
                    <a:pt x="2204" y="206"/>
                  </a:lnTo>
                  <a:lnTo>
                    <a:pt x="2205" y="210"/>
                  </a:lnTo>
                  <a:lnTo>
                    <a:pt x="2205" y="212"/>
                  </a:lnTo>
                  <a:lnTo>
                    <a:pt x="2205" y="216"/>
                  </a:lnTo>
                  <a:lnTo>
                    <a:pt x="2205" y="217"/>
                  </a:lnTo>
                  <a:lnTo>
                    <a:pt x="2206" y="219"/>
                  </a:lnTo>
                  <a:lnTo>
                    <a:pt x="2206" y="220"/>
                  </a:lnTo>
                  <a:lnTo>
                    <a:pt x="2207" y="223"/>
                  </a:lnTo>
                  <a:lnTo>
                    <a:pt x="2207" y="226"/>
                  </a:lnTo>
                  <a:lnTo>
                    <a:pt x="2207" y="226"/>
                  </a:lnTo>
                  <a:lnTo>
                    <a:pt x="2208" y="227"/>
                  </a:lnTo>
                  <a:lnTo>
                    <a:pt x="2208" y="230"/>
                  </a:lnTo>
                  <a:lnTo>
                    <a:pt x="2208" y="231"/>
                  </a:lnTo>
                  <a:lnTo>
                    <a:pt x="2208" y="232"/>
                  </a:lnTo>
                  <a:lnTo>
                    <a:pt x="2209" y="235"/>
                  </a:lnTo>
                  <a:lnTo>
                    <a:pt x="2209" y="235"/>
                  </a:lnTo>
                  <a:lnTo>
                    <a:pt x="2210" y="240"/>
                  </a:lnTo>
                  <a:lnTo>
                    <a:pt x="2210" y="241"/>
                  </a:lnTo>
                  <a:lnTo>
                    <a:pt x="2210" y="245"/>
                  </a:lnTo>
                  <a:lnTo>
                    <a:pt x="2211" y="248"/>
                  </a:lnTo>
                  <a:lnTo>
                    <a:pt x="2211" y="252"/>
                  </a:lnTo>
                  <a:lnTo>
                    <a:pt x="2212" y="256"/>
                  </a:lnTo>
                  <a:lnTo>
                    <a:pt x="2212" y="261"/>
                  </a:lnTo>
                  <a:lnTo>
                    <a:pt x="2212" y="265"/>
                  </a:lnTo>
                  <a:lnTo>
                    <a:pt x="2212" y="272"/>
                  </a:lnTo>
                  <a:lnTo>
                    <a:pt x="2213" y="277"/>
                  </a:lnTo>
                  <a:lnTo>
                    <a:pt x="2213" y="281"/>
                  </a:lnTo>
                  <a:lnTo>
                    <a:pt x="2214" y="285"/>
                  </a:lnTo>
                  <a:lnTo>
                    <a:pt x="2214" y="291"/>
                  </a:lnTo>
                  <a:lnTo>
                    <a:pt x="2214" y="296"/>
                  </a:lnTo>
                  <a:lnTo>
                    <a:pt x="2215" y="300"/>
                  </a:lnTo>
                  <a:lnTo>
                    <a:pt x="2215" y="303"/>
                  </a:lnTo>
                  <a:lnTo>
                    <a:pt x="2216" y="306"/>
                  </a:lnTo>
                  <a:lnTo>
                    <a:pt x="2216" y="310"/>
                  </a:lnTo>
                  <a:lnTo>
                    <a:pt x="2216" y="313"/>
                  </a:lnTo>
                  <a:lnTo>
                    <a:pt x="2217" y="316"/>
                  </a:lnTo>
                  <a:lnTo>
                    <a:pt x="2217" y="316"/>
                  </a:lnTo>
                  <a:lnTo>
                    <a:pt x="2217" y="318"/>
                  </a:lnTo>
                  <a:lnTo>
                    <a:pt x="2217" y="320"/>
                  </a:lnTo>
                  <a:lnTo>
                    <a:pt x="2218" y="321"/>
                  </a:lnTo>
                  <a:lnTo>
                    <a:pt x="2218" y="321"/>
                  </a:lnTo>
                  <a:lnTo>
                    <a:pt x="2219" y="323"/>
                  </a:lnTo>
                  <a:lnTo>
                    <a:pt x="2219" y="322"/>
                  </a:lnTo>
                  <a:lnTo>
                    <a:pt x="2219" y="321"/>
                  </a:lnTo>
                  <a:lnTo>
                    <a:pt x="2220" y="321"/>
                  </a:lnTo>
                  <a:lnTo>
                    <a:pt x="2220" y="322"/>
                  </a:lnTo>
                  <a:lnTo>
                    <a:pt x="2221" y="323"/>
                  </a:lnTo>
                  <a:lnTo>
                    <a:pt x="2221" y="324"/>
                  </a:lnTo>
                  <a:lnTo>
                    <a:pt x="2221" y="323"/>
                  </a:lnTo>
                  <a:lnTo>
                    <a:pt x="2221" y="323"/>
                  </a:lnTo>
                  <a:lnTo>
                    <a:pt x="2222" y="320"/>
                  </a:lnTo>
                  <a:lnTo>
                    <a:pt x="2222" y="323"/>
                  </a:lnTo>
                  <a:lnTo>
                    <a:pt x="2223" y="323"/>
                  </a:lnTo>
                  <a:lnTo>
                    <a:pt x="2223" y="323"/>
                  </a:lnTo>
                  <a:lnTo>
                    <a:pt x="2223" y="325"/>
                  </a:lnTo>
                  <a:lnTo>
                    <a:pt x="2224" y="325"/>
                  </a:lnTo>
                  <a:lnTo>
                    <a:pt x="2224" y="323"/>
                  </a:lnTo>
                  <a:lnTo>
                    <a:pt x="2224" y="325"/>
                  </a:lnTo>
                  <a:lnTo>
                    <a:pt x="2224" y="326"/>
                  </a:lnTo>
                  <a:lnTo>
                    <a:pt x="2225" y="327"/>
                  </a:lnTo>
                  <a:lnTo>
                    <a:pt x="2225" y="328"/>
                  </a:lnTo>
                  <a:lnTo>
                    <a:pt x="2226" y="331"/>
                  </a:lnTo>
                  <a:lnTo>
                    <a:pt x="2226" y="332"/>
                  </a:lnTo>
                  <a:lnTo>
                    <a:pt x="2226" y="331"/>
                  </a:lnTo>
                  <a:lnTo>
                    <a:pt x="2227" y="333"/>
                  </a:lnTo>
                  <a:lnTo>
                    <a:pt x="2227" y="334"/>
                  </a:lnTo>
                  <a:lnTo>
                    <a:pt x="2228" y="336"/>
                  </a:lnTo>
                  <a:lnTo>
                    <a:pt x="2228" y="337"/>
                  </a:lnTo>
                  <a:lnTo>
                    <a:pt x="2228" y="339"/>
                  </a:lnTo>
                  <a:lnTo>
                    <a:pt x="2228" y="339"/>
                  </a:lnTo>
                  <a:lnTo>
                    <a:pt x="2229" y="341"/>
                  </a:lnTo>
                  <a:lnTo>
                    <a:pt x="2229" y="342"/>
                  </a:lnTo>
                  <a:lnTo>
                    <a:pt x="2230" y="343"/>
                  </a:lnTo>
                  <a:lnTo>
                    <a:pt x="2230" y="343"/>
                  </a:lnTo>
                  <a:lnTo>
                    <a:pt x="2230" y="347"/>
                  </a:lnTo>
                  <a:lnTo>
                    <a:pt x="2231" y="346"/>
                  </a:lnTo>
                  <a:lnTo>
                    <a:pt x="2231" y="348"/>
                  </a:lnTo>
                  <a:lnTo>
                    <a:pt x="2231" y="350"/>
                  </a:lnTo>
                  <a:lnTo>
                    <a:pt x="2232" y="351"/>
                  </a:lnTo>
                  <a:lnTo>
                    <a:pt x="2232" y="353"/>
                  </a:lnTo>
                  <a:lnTo>
                    <a:pt x="2232" y="355"/>
                  </a:lnTo>
                  <a:lnTo>
                    <a:pt x="2233" y="356"/>
                  </a:lnTo>
                  <a:lnTo>
                    <a:pt x="2233" y="357"/>
                  </a:lnTo>
                  <a:lnTo>
                    <a:pt x="2233" y="358"/>
                  </a:lnTo>
                  <a:lnTo>
                    <a:pt x="2234" y="359"/>
                  </a:lnTo>
                  <a:lnTo>
                    <a:pt x="2234" y="361"/>
                  </a:lnTo>
                  <a:lnTo>
                    <a:pt x="2235" y="362"/>
                  </a:lnTo>
                  <a:lnTo>
                    <a:pt x="2235" y="362"/>
                  </a:lnTo>
                  <a:lnTo>
                    <a:pt x="2235" y="364"/>
                  </a:lnTo>
                  <a:lnTo>
                    <a:pt x="2236" y="365"/>
                  </a:lnTo>
                  <a:lnTo>
                    <a:pt x="2236" y="365"/>
                  </a:lnTo>
                  <a:lnTo>
                    <a:pt x="2236" y="367"/>
                  </a:lnTo>
                  <a:lnTo>
                    <a:pt x="2237" y="367"/>
                  </a:lnTo>
                  <a:lnTo>
                    <a:pt x="2237" y="367"/>
                  </a:lnTo>
                  <a:lnTo>
                    <a:pt x="2237" y="368"/>
                  </a:lnTo>
                  <a:lnTo>
                    <a:pt x="2238" y="370"/>
                  </a:lnTo>
                  <a:lnTo>
                    <a:pt x="2238" y="370"/>
                  </a:lnTo>
                  <a:lnTo>
                    <a:pt x="2238" y="371"/>
                  </a:lnTo>
                  <a:lnTo>
                    <a:pt x="2239" y="368"/>
                  </a:lnTo>
                  <a:lnTo>
                    <a:pt x="2239" y="364"/>
                  </a:lnTo>
                  <a:lnTo>
                    <a:pt x="2240" y="359"/>
                  </a:lnTo>
                  <a:lnTo>
                    <a:pt x="2240" y="351"/>
                  </a:lnTo>
                  <a:lnTo>
                    <a:pt x="2240" y="341"/>
                  </a:lnTo>
                  <a:lnTo>
                    <a:pt x="2240" y="330"/>
                  </a:lnTo>
                  <a:lnTo>
                    <a:pt x="2241" y="319"/>
                  </a:lnTo>
                  <a:lnTo>
                    <a:pt x="2241" y="305"/>
                  </a:lnTo>
                  <a:lnTo>
                    <a:pt x="2242" y="290"/>
                  </a:lnTo>
                  <a:lnTo>
                    <a:pt x="2242" y="276"/>
                  </a:lnTo>
                  <a:lnTo>
                    <a:pt x="2242" y="262"/>
                  </a:lnTo>
                  <a:lnTo>
                    <a:pt x="2243" y="248"/>
                  </a:lnTo>
                  <a:lnTo>
                    <a:pt x="2243" y="235"/>
                  </a:lnTo>
                  <a:lnTo>
                    <a:pt x="2244" y="223"/>
                  </a:lnTo>
                  <a:lnTo>
                    <a:pt x="2244" y="210"/>
                  </a:lnTo>
                  <a:lnTo>
                    <a:pt x="2244" y="202"/>
                  </a:lnTo>
                  <a:lnTo>
                    <a:pt x="2244" y="193"/>
                  </a:lnTo>
                  <a:lnTo>
                    <a:pt x="2245" y="186"/>
                  </a:lnTo>
                  <a:lnTo>
                    <a:pt x="2245" y="181"/>
                  </a:lnTo>
                  <a:lnTo>
                    <a:pt x="2245" y="178"/>
                  </a:lnTo>
                  <a:lnTo>
                    <a:pt x="2246" y="175"/>
                  </a:lnTo>
                  <a:lnTo>
                    <a:pt x="2246" y="174"/>
                  </a:lnTo>
                  <a:lnTo>
                    <a:pt x="2247" y="174"/>
                  </a:lnTo>
                  <a:lnTo>
                    <a:pt x="2247" y="175"/>
                  </a:lnTo>
                  <a:lnTo>
                    <a:pt x="2247" y="177"/>
                  </a:lnTo>
                  <a:lnTo>
                    <a:pt x="2248" y="177"/>
                  </a:lnTo>
                  <a:lnTo>
                    <a:pt x="2248" y="179"/>
                  </a:lnTo>
                  <a:lnTo>
                    <a:pt x="2248" y="180"/>
                  </a:lnTo>
                  <a:lnTo>
                    <a:pt x="2249" y="181"/>
                  </a:lnTo>
                  <a:lnTo>
                    <a:pt x="2249" y="181"/>
                  </a:lnTo>
                  <a:lnTo>
                    <a:pt x="2249" y="182"/>
                  </a:lnTo>
                  <a:lnTo>
                    <a:pt x="2250" y="181"/>
                  </a:lnTo>
                  <a:lnTo>
                    <a:pt x="2250" y="179"/>
                  </a:lnTo>
                  <a:lnTo>
                    <a:pt x="2251" y="177"/>
                  </a:lnTo>
                  <a:lnTo>
                    <a:pt x="2251" y="173"/>
                  </a:lnTo>
                  <a:lnTo>
                    <a:pt x="2251" y="169"/>
                  </a:lnTo>
                  <a:lnTo>
                    <a:pt x="2252" y="164"/>
                  </a:lnTo>
                  <a:lnTo>
                    <a:pt x="2252" y="158"/>
                  </a:lnTo>
                  <a:lnTo>
                    <a:pt x="2252" y="152"/>
                  </a:lnTo>
                  <a:lnTo>
                    <a:pt x="2252" y="145"/>
                  </a:lnTo>
                  <a:lnTo>
                    <a:pt x="2253" y="140"/>
                  </a:lnTo>
                  <a:lnTo>
                    <a:pt x="2253" y="132"/>
                  </a:lnTo>
                  <a:lnTo>
                    <a:pt x="2254" y="127"/>
                  </a:lnTo>
                  <a:lnTo>
                    <a:pt x="2254" y="119"/>
                  </a:lnTo>
                  <a:lnTo>
                    <a:pt x="2254" y="113"/>
                  </a:lnTo>
                  <a:lnTo>
                    <a:pt x="2255" y="107"/>
                  </a:lnTo>
                  <a:lnTo>
                    <a:pt x="2255" y="101"/>
                  </a:lnTo>
                  <a:lnTo>
                    <a:pt x="2256" y="98"/>
                  </a:lnTo>
                  <a:lnTo>
                    <a:pt x="2256" y="93"/>
                  </a:lnTo>
                  <a:lnTo>
                    <a:pt x="2256" y="91"/>
                  </a:lnTo>
                  <a:lnTo>
                    <a:pt x="2256" y="88"/>
                  </a:lnTo>
                  <a:lnTo>
                    <a:pt x="2257" y="86"/>
                  </a:lnTo>
                  <a:lnTo>
                    <a:pt x="2257" y="85"/>
                  </a:lnTo>
                  <a:lnTo>
                    <a:pt x="2258" y="87"/>
                  </a:lnTo>
                  <a:lnTo>
                    <a:pt x="2258" y="88"/>
                  </a:lnTo>
                  <a:lnTo>
                    <a:pt x="2258" y="93"/>
                  </a:lnTo>
                  <a:lnTo>
                    <a:pt x="2259" y="96"/>
                  </a:lnTo>
                  <a:lnTo>
                    <a:pt x="2259" y="103"/>
                  </a:lnTo>
                  <a:lnTo>
                    <a:pt x="2259" y="112"/>
                  </a:lnTo>
                  <a:lnTo>
                    <a:pt x="2260" y="123"/>
                  </a:lnTo>
                  <a:lnTo>
                    <a:pt x="2260" y="133"/>
                  </a:lnTo>
                  <a:lnTo>
                    <a:pt x="2260" y="146"/>
                  </a:lnTo>
                  <a:lnTo>
                    <a:pt x="2261" y="158"/>
                  </a:lnTo>
                  <a:lnTo>
                    <a:pt x="2261" y="170"/>
                  </a:lnTo>
                  <a:lnTo>
                    <a:pt x="2261" y="177"/>
                  </a:lnTo>
                  <a:lnTo>
                    <a:pt x="2262" y="185"/>
                  </a:lnTo>
                  <a:lnTo>
                    <a:pt x="2262" y="193"/>
                  </a:lnTo>
                  <a:lnTo>
                    <a:pt x="2263" y="198"/>
                  </a:lnTo>
                  <a:lnTo>
                    <a:pt x="2263" y="204"/>
                  </a:lnTo>
                  <a:lnTo>
                    <a:pt x="2263" y="209"/>
                  </a:lnTo>
                  <a:lnTo>
                    <a:pt x="2264" y="211"/>
                  </a:lnTo>
                  <a:lnTo>
                    <a:pt x="2264" y="215"/>
                  </a:lnTo>
                  <a:lnTo>
                    <a:pt x="2264" y="218"/>
                  </a:lnTo>
                  <a:lnTo>
                    <a:pt x="2265" y="219"/>
                  </a:lnTo>
                  <a:lnTo>
                    <a:pt x="2265" y="221"/>
                  </a:lnTo>
                  <a:lnTo>
                    <a:pt x="2265" y="224"/>
                  </a:lnTo>
                  <a:lnTo>
                    <a:pt x="2266" y="224"/>
                  </a:lnTo>
                  <a:lnTo>
                    <a:pt x="2266" y="225"/>
                  </a:lnTo>
                  <a:lnTo>
                    <a:pt x="2267" y="227"/>
                  </a:lnTo>
                  <a:lnTo>
                    <a:pt x="2267" y="227"/>
                  </a:lnTo>
                  <a:lnTo>
                    <a:pt x="2267" y="229"/>
                  </a:lnTo>
                  <a:lnTo>
                    <a:pt x="2268" y="230"/>
                  </a:lnTo>
                  <a:lnTo>
                    <a:pt x="2268" y="232"/>
                  </a:lnTo>
                  <a:lnTo>
                    <a:pt x="2268" y="232"/>
                  </a:lnTo>
                  <a:lnTo>
                    <a:pt x="2268" y="234"/>
                  </a:lnTo>
                  <a:lnTo>
                    <a:pt x="2269" y="237"/>
                  </a:lnTo>
                  <a:lnTo>
                    <a:pt x="2269" y="242"/>
                  </a:lnTo>
                  <a:lnTo>
                    <a:pt x="2270" y="245"/>
                  </a:lnTo>
                  <a:lnTo>
                    <a:pt x="2270" y="248"/>
                  </a:lnTo>
                  <a:lnTo>
                    <a:pt x="2270" y="251"/>
                  </a:lnTo>
                  <a:lnTo>
                    <a:pt x="2271" y="254"/>
                  </a:lnTo>
                  <a:lnTo>
                    <a:pt x="2271" y="262"/>
                  </a:lnTo>
                  <a:lnTo>
                    <a:pt x="2272" y="266"/>
                  </a:lnTo>
                  <a:lnTo>
                    <a:pt x="2272" y="270"/>
                  </a:lnTo>
                  <a:lnTo>
                    <a:pt x="2272" y="277"/>
                  </a:lnTo>
                  <a:lnTo>
                    <a:pt x="2272" y="281"/>
                  </a:lnTo>
                  <a:lnTo>
                    <a:pt x="2273" y="285"/>
                  </a:lnTo>
                  <a:lnTo>
                    <a:pt x="2273" y="290"/>
                  </a:lnTo>
                  <a:lnTo>
                    <a:pt x="2274" y="295"/>
                  </a:lnTo>
                  <a:lnTo>
                    <a:pt x="2274" y="298"/>
                  </a:lnTo>
                  <a:lnTo>
                    <a:pt x="2274" y="303"/>
                  </a:lnTo>
                  <a:lnTo>
                    <a:pt x="2275" y="307"/>
                  </a:lnTo>
                  <a:lnTo>
                    <a:pt x="2275" y="307"/>
                  </a:lnTo>
                  <a:lnTo>
                    <a:pt x="2275" y="309"/>
                  </a:lnTo>
                  <a:lnTo>
                    <a:pt x="2275" y="311"/>
                  </a:lnTo>
                  <a:lnTo>
                    <a:pt x="2276" y="314"/>
                  </a:lnTo>
                  <a:lnTo>
                    <a:pt x="2276" y="317"/>
                  </a:lnTo>
                  <a:lnTo>
                    <a:pt x="2277" y="316"/>
                  </a:lnTo>
                  <a:lnTo>
                    <a:pt x="2277" y="318"/>
                  </a:lnTo>
                  <a:lnTo>
                    <a:pt x="2277" y="318"/>
                  </a:lnTo>
                  <a:lnTo>
                    <a:pt x="2278" y="320"/>
                  </a:lnTo>
                  <a:lnTo>
                    <a:pt x="2278" y="318"/>
                  </a:lnTo>
                  <a:lnTo>
                    <a:pt x="2279" y="320"/>
                  </a:lnTo>
                  <a:lnTo>
                    <a:pt x="2279" y="319"/>
                  </a:lnTo>
                  <a:lnTo>
                    <a:pt x="2279" y="318"/>
                  </a:lnTo>
                  <a:lnTo>
                    <a:pt x="2279" y="319"/>
                  </a:lnTo>
                  <a:lnTo>
                    <a:pt x="2280" y="318"/>
                  </a:lnTo>
                  <a:lnTo>
                    <a:pt x="2280" y="318"/>
                  </a:lnTo>
                  <a:lnTo>
                    <a:pt x="2281" y="319"/>
                  </a:lnTo>
                  <a:lnTo>
                    <a:pt x="2281" y="319"/>
                  </a:lnTo>
                  <a:lnTo>
                    <a:pt x="2281" y="318"/>
                  </a:lnTo>
                  <a:lnTo>
                    <a:pt x="2282" y="318"/>
                  </a:lnTo>
                  <a:lnTo>
                    <a:pt x="2282" y="320"/>
                  </a:lnTo>
                  <a:lnTo>
                    <a:pt x="2282" y="318"/>
                  </a:lnTo>
                  <a:lnTo>
                    <a:pt x="2283" y="319"/>
                  </a:lnTo>
                  <a:lnTo>
                    <a:pt x="2283" y="320"/>
                  </a:lnTo>
                  <a:lnTo>
                    <a:pt x="2283" y="320"/>
                  </a:lnTo>
                  <a:lnTo>
                    <a:pt x="2284" y="323"/>
                  </a:lnTo>
                  <a:lnTo>
                    <a:pt x="2284" y="323"/>
                  </a:lnTo>
                  <a:lnTo>
                    <a:pt x="2284" y="323"/>
                  </a:lnTo>
                  <a:lnTo>
                    <a:pt x="2285" y="325"/>
                  </a:lnTo>
                  <a:lnTo>
                    <a:pt x="2285" y="328"/>
                  </a:lnTo>
                  <a:lnTo>
                    <a:pt x="2286" y="329"/>
                  </a:lnTo>
                  <a:lnTo>
                    <a:pt x="2286" y="330"/>
                  </a:lnTo>
                  <a:lnTo>
                    <a:pt x="2286" y="330"/>
                  </a:lnTo>
                  <a:lnTo>
                    <a:pt x="2287" y="333"/>
                  </a:lnTo>
                  <a:lnTo>
                    <a:pt x="2287" y="334"/>
                  </a:lnTo>
                  <a:lnTo>
                    <a:pt x="2287" y="337"/>
                  </a:lnTo>
                  <a:lnTo>
                    <a:pt x="2288" y="338"/>
                  </a:lnTo>
                  <a:lnTo>
                    <a:pt x="2288" y="338"/>
                  </a:lnTo>
                  <a:lnTo>
                    <a:pt x="2288" y="339"/>
                  </a:lnTo>
                  <a:lnTo>
                    <a:pt x="2289" y="339"/>
                  </a:lnTo>
                  <a:lnTo>
                    <a:pt x="2289" y="343"/>
                  </a:lnTo>
                  <a:lnTo>
                    <a:pt x="2289" y="344"/>
                  </a:lnTo>
                  <a:lnTo>
                    <a:pt x="2290" y="346"/>
                  </a:lnTo>
                  <a:lnTo>
                    <a:pt x="2290" y="347"/>
                  </a:lnTo>
                  <a:lnTo>
                    <a:pt x="2291" y="348"/>
                  </a:lnTo>
                  <a:lnTo>
                    <a:pt x="2291" y="349"/>
                  </a:lnTo>
                  <a:lnTo>
                    <a:pt x="2291" y="351"/>
                  </a:lnTo>
                  <a:lnTo>
                    <a:pt x="2291" y="352"/>
                  </a:lnTo>
                  <a:lnTo>
                    <a:pt x="2292" y="355"/>
                  </a:lnTo>
                  <a:lnTo>
                    <a:pt x="2292" y="355"/>
                  </a:lnTo>
                  <a:lnTo>
                    <a:pt x="2293" y="356"/>
                  </a:lnTo>
                  <a:lnTo>
                    <a:pt x="2293" y="358"/>
                  </a:lnTo>
                  <a:lnTo>
                    <a:pt x="2293" y="360"/>
                  </a:lnTo>
                  <a:lnTo>
                    <a:pt x="2294" y="362"/>
                  </a:lnTo>
                  <a:lnTo>
                    <a:pt x="2294" y="361"/>
                  </a:lnTo>
                  <a:lnTo>
                    <a:pt x="2295" y="362"/>
                  </a:lnTo>
                  <a:lnTo>
                    <a:pt x="2295" y="360"/>
                  </a:lnTo>
                  <a:lnTo>
                    <a:pt x="2295" y="363"/>
                  </a:lnTo>
                  <a:lnTo>
                    <a:pt x="2295" y="363"/>
                  </a:lnTo>
                  <a:lnTo>
                    <a:pt x="2296" y="365"/>
                  </a:lnTo>
                  <a:lnTo>
                    <a:pt x="2296" y="366"/>
                  </a:lnTo>
                  <a:lnTo>
                    <a:pt x="2296" y="365"/>
                  </a:lnTo>
                  <a:lnTo>
                    <a:pt x="2297" y="366"/>
                  </a:lnTo>
                  <a:lnTo>
                    <a:pt x="2297" y="365"/>
                  </a:lnTo>
                  <a:lnTo>
                    <a:pt x="2298" y="363"/>
                  </a:lnTo>
                  <a:lnTo>
                    <a:pt x="2298" y="361"/>
                  </a:lnTo>
                  <a:lnTo>
                    <a:pt x="2298" y="354"/>
                  </a:lnTo>
                  <a:lnTo>
                    <a:pt x="2299" y="344"/>
                  </a:lnTo>
                  <a:lnTo>
                    <a:pt x="2299" y="334"/>
                  </a:lnTo>
                  <a:lnTo>
                    <a:pt x="2299" y="321"/>
                  </a:lnTo>
                  <a:lnTo>
                    <a:pt x="2300" y="307"/>
                  </a:lnTo>
                  <a:lnTo>
                    <a:pt x="2300" y="295"/>
                  </a:lnTo>
                  <a:lnTo>
                    <a:pt x="2300" y="279"/>
                  </a:lnTo>
                  <a:lnTo>
                    <a:pt x="2301" y="265"/>
                  </a:lnTo>
                  <a:lnTo>
                    <a:pt x="2301" y="250"/>
                  </a:lnTo>
                  <a:lnTo>
                    <a:pt x="2302" y="237"/>
                  </a:lnTo>
                  <a:lnTo>
                    <a:pt x="2302" y="223"/>
                  </a:lnTo>
                  <a:lnTo>
                    <a:pt x="2302" y="212"/>
                  </a:lnTo>
                  <a:lnTo>
                    <a:pt x="2303" y="200"/>
                  </a:lnTo>
                  <a:lnTo>
                    <a:pt x="2303" y="194"/>
                  </a:lnTo>
                  <a:lnTo>
                    <a:pt x="2303" y="185"/>
                  </a:lnTo>
                  <a:lnTo>
                    <a:pt x="2303" y="178"/>
                  </a:lnTo>
                  <a:lnTo>
                    <a:pt x="2304" y="175"/>
                  </a:lnTo>
                  <a:lnTo>
                    <a:pt x="2304" y="172"/>
                  </a:lnTo>
                  <a:lnTo>
                    <a:pt x="2305" y="170"/>
                  </a:lnTo>
                  <a:lnTo>
                    <a:pt x="2305" y="169"/>
                  </a:lnTo>
                  <a:lnTo>
                    <a:pt x="2305" y="169"/>
                  </a:lnTo>
                  <a:lnTo>
                    <a:pt x="2306" y="170"/>
                  </a:lnTo>
                  <a:lnTo>
                    <a:pt x="2306" y="172"/>
                  </a:lnTo>
                  <a:lnTo>
                    <a:pt x="2307" y="172"/>
                  </a:lnTo>
                  <a:lnTo>
                    <a:pt x="2307" y="174"/>
                  </a:lnTo>
                  <a:lnTo>
                    <a:pt x="2307" y="176"/>
                  </a:lnTo>
                  <a:lnTo>
                    <a:pt x="2307" y="177"/>
                  </a:lnTo>
                  <a:lnTo>
                    <a:pt x="2308" y="176"/>
                  </a:lnTo>
                  <a:lnTo>
                    <a:pt x="2308" y="175"/>
                  </a:lnTo>
                  <a:lnTo>
                    <a:pt x="2309" y="173"/>
                  </a:lnTo>
                  <a:lnTo>
                    <a:pt x="2309" y="171"/>
                  </a:lnTo>
                  <a:lnTo>
                    <a:pt x="2309" y="168"/>
                  </a:lnTo>
                  <a:lnTo>
                    <a:pt x="2310" y="165"/>
                  </a:lnTo>
                  <a:lnTo>
                    <a:pt x="2310" y="159"/>
                  </a:lnTo>
                  <a:lnTo>
                    <a:pt x="2310" y="154"/>
                  </a:lnTo>
                  <a:lnTo>
                    <a:pt x="2311" y="148"/>
                  </a:lnTo>
                  <a:lnTo>
                    <a:pt x="2311" y="141"/>
                  </a:lnTo>
                  <a:lnTo>
                    <a:pt x="2311" y="134"/>
                  </a:lnTo>
                  <a:lnTo>
                    <a:pt x="2312" y="128"/>
                  </a:lnTo>
                  <a:lnTo>
                    <a:pt x="2312" y="120"/>
                  </a:lnTo>
                  <a:lnTo>
                    <a:pt x="2312" y="113"/>
                  </a:lnTo>
                  <a:lnTo>
                    <a:pt x="2313" y="107"/>
                  </a:lnTo>
                  <a:lnTo>
                    <a:pt x="2313" y="99"/>
                  </a:lnTo>
                  <a:lnTo>
                    <a:pt x="2314" y="94"/>
                  </a:lnTo>
                  <a:lnTo>
                    <a:pt x="2314" y="89"/>
                  </a:lnTo>
                  <a:lnTo>
                    <a:pt x="2314" y="84"/>
                  </a:lnTo>
                  <a:lnTo>
                    <a:pt x="2315" y="82"/>
                  </a:lnTo>
                  <a:lnTo>
                    <a:pt x="2315" y="75"/>
                  </a:lnTo>
                  <a:lnTo>
                    <a:pt x="2315" y="75"/>
                  </a:lnTo>
                  <a:lnTo>
                    <a:pt x="2316" y="74"/>
                  </a:lnTo>
                  <a:lnTo>
                    <a:pt x="2316" y="73"/>
                  </a:lnTo>
                  <a:lnTo>
                    <a:pt x="2316" y="75"/>
                  </a:lnTo>
                  <a:lnTo>
                    <a:pt x="2317" y="77"/>
                  </a:lnTo>
                  <a:lnTo>
                    <a:pt x="2317" y="79"/>
                  </a:lnTo>
                  <a:lnTo>
                    <a:pt x="2318" y="85"/>
                  </a:lnTo>
                  <a:lnTo>
                    <a:pt x="2318" y="93"/>
                  </a:lnTo>
                  <a:lnTo>
                    <a:pt x="2318" y="103"/>
                  </a:lnTo>
                  <a:lnTo>
                    <a:pt x="2319" y="112"/>
                  </a:lnTo>
                  <a:lnTo>
                    <a:pt x="2319" y="122"/>
                  </a:lnTo>
                  <a:lnTo>
                    <a:pt x="2319" y="134"/>
                  </a:lnTo>
                  <a:lnTo>
                    <a:pt x="2319" y="147"/>
                  </a:lnTo>
                  <a:lnTo>
                    <a:pt x="2320" y="159"/>
                  </a:lnTo>
                  <a:lnTo>
                    <a:pt x="2320" y="168"/>
                  </a:lnTo>
                  <a:lnTo>
                    <a:pt x="2321" y="177"/>
                  </a:lnTo>
                  <a:lnTo>
                    <a:pt x="2321" y="184"/>
                  </a:lnTo>
                  <a:lnTo>
                    <a:pt x="2321" y="190"/>
                  </a:lnTo>
                  <a:lnTo>
                    <a:pt x="2322" y="196"/>
                  </a:lnTo>
                  <a:lnTo>
                    <a:pt x="2322" y="203"/>
                  </a:lnTo>
                  <a:lnTo>
                    <a:pt x="2323" y="208"/>
                  </a:lnTo>
                  <a:lnTo>
                    <a:pt x="2323" y="211"/>
                  </a:lnTo>
                  <a:lnTo>
                    <a:pt x="2323" y="214"/>
                  </a:lnTo>
                  <a:lnTo>
                    <a:pt x="2323" y="217"/>
                  </a:lnTo>
                  <a:lnTo>
                    <a:pt x="2324" y="219"/>
                  </a:lnTo>
                  <a:lnTo>
                    <a:pt x="2324" y="220"/>
                  </a:lnTo>
                  <a:lnTo>
                    <a:pt x="2325" y="221"/>
                  </a:lnTo>
                  <a:lnTo>
                    <a:pt x="2325" y="224"/>
                  </a:lnTo>
                  <a:lnTo>
                    <a:pt x="2325" y="225"/>
                  </a:lnTo>
                  <a:lnTo>
                    <a:pt x="2326" y="224"/>
                  </a:lnTo>
                  <a:lnTo>
                    <a:pt x="2326" y="227"/>
                  </a:lnTo>
                  <a:lnTo>
                    <a:pt x="2326" y="227"/>
                  </a:lnTo>
                  <a:lnTo>
                    <a:pt x="2326" y="231"/>
                  </a:lnTo>
                  <a:lnTo>
                    <a:pt x="2327" y="231"/>
                  </a:lnTo>
                  <a:lnTo>
                    <a:pt x="2327" y="233"/>
                  </a:lnTo>
                  <a:lnTo>
                    <a:pt x="2328" y="234"/>
                  </a:lnTo>
                  <a:lnTo>
                    <a:pt x="2328" y="235"/>
                  </a:lnTo>
                  <a:lnTo>
                    <a:pt x="2328" y="239"/>
                  </a:lnTo>
                  <a:lnTo>
                    <a:pt x="2329" y="242"/>
                  </a:lnTo>
                  <a:lnTo>
                    <a:pt x="2329" y="247"/>
                  </a:lnTo>
                  <a:lnTo>
                    <a:pt x="2330" y="250"/>
                  </a:lnTo>
                  <a:lnTo>
                    <a:pt x="2330" y="255"/>
                  </a:lnTo>
                  <a:lnTo>
                    <a:pt x="2330" y="261"/>
                  </a:lnTo>
                  <a:lnTo>
                    <a:pt x="2330" y="265"/>
                  </a:lnTo>
                  <a:lnTo>
                    <a:pt x="2331" y="270"/>
                  </a:lnTo>
                  <a:lnTo>
                    <a:pt x="2331" y="276"/>
                  </a:lnTo>
                  <a:lnTo>
                    <a:pt x="2332" y="281"/>
                  </a:lnTo>
                  <a:lnTo>
                    <a:pt x="2332" y="285"/>
                  </a:lnTo>
                  <a:lnTo>
                    <a:pt x="2332" y="289"/>
                  </a:lnTo>
                  <a:lnTo>
                    <a:pt x="2333" y="292"/>
                  </a:lnTo>
                  <a:lnTo>
                    <a:pt x="2333" y="295"/>
                  </a:lnTo>
                  <a:lnTo>
                    <a:pt x="2333" y="300"/>
                  </a:lnTo>
                  <a:lnTo>
                    <a:pt x="2334" y="302"/>
                  </a:lnTo>
                  <a:lnTo>
                    <a:pt x="2334" y="304"/>
                  </a:lnTo>
                  <a:lnTo>
                    <a:pt x="2334" y="305"/>
                  </a:lnTo>
                  <a:lnTo>
                    <a:pt x="2335" y="308"/>
                  </a:lnTo>
                  <a:lnTo>
                    <a:pt x="2335" y="309"/>
                  </a:lnTo>
                  <a:lnTo>
                    <a:pt x="2335" y="311"/>
                  </a:lnTo>
                  <a:lnTo>
                    <a:pt x="2336" y="313"/>
                  </a:lnTo>
                  <a:lnTo>
                    <a:pt x="2336" y="314"/>
                  </a:lnTo>
                  <a:lnTo>
                    <a:pt x="2337" y="312"/>
                  </a:lnTo>
                  <a:lnTo>
                    <a:pt x="2337" y="314"/>
                  </a:lnTo>
                  <a:lnTo>
                    <a:pt x="2337" y="314"/>
                  </a:lnTo>
                  <a:lnTo>
                    <a:pt x="2338" y="313"/>
                  </a:lnTo>
                  <a:lnTo>
                    <a:pt x="2338" y="314"/>
                  </a:lnTo>
                  <a:lnTo>
                    <a:pt x="2338" y="316"/>
                  </a:lnTo>
                  <a:lnTo>
                    <a:pt x="2339" y="312"/>
                  </a:lnTo>
                  <a:lnTo>
                    <a:pt x="2339" y="315"/>
                  </a:lnTo>
                  <a:lnTo>
                    <a:pt x="2339" y="312"/>
                  </a:lnTo>
                  <a:lnTo>
                    <a:pt x="2340" y="314"/>
                  </a:lnTo>
                  <a:lnTo>
                    <a:pt x="2340" y="312"/>
                  </a:lnTo>
                  <a:lnTo>
                    <a:pt x="2340" y="314"/>
                  </a:lnTo>
                  <a:lnTo>
                    <a:pt x="2341" y="314"/>
                  </a:lnTo>
                  <a:lnTo>
                    <a:pt x="2341" y="314"/>
                  </a:lnTo>
                  <a:lnTo>
                    <a:pt x="2342" y="315"/>
                  </a:lnTo>
                  <a:lnTo>
                    <a:pt x="2342" y="316"/>
                  </a:lnTo>
                  <a:lnTo>
                    <a:pt x="2342" y="316"/>
                  </a:lnTo>
                  <a:lnTo>
                    <a:pt x="2342" y="319"/>
                  </a:lnTo>
                  <a:lnTo>
                    <a:pt x="2343" y="319"/>
                  </a:lnTo>
                  <a:lnTo>
                    <a:pt x="2343" y="319"/>
                  </a:lnTo>
                  <a:lnTo>
                    <a:pt x="2344" y="320"/>
                  </a:lnTo>
                  <a:lnTo>
                    <a:pt x="2344" y="322"/>
                  </a:lnTo>
                  <a:lnTo>
                    <a:pt x="2344" y="322"/>
                  </a:lnTo>
                  <a:lnTo>
                    <a:pt x="2345" y="326"/>
                  </a:lnTo>
                  <a:lnTo>
                    <a:pt x="2345" y="328"/>
                  </a:lnTo>
                  <a:lnTo>
                    <a:pt x="2346" y="328"/>
                  </a:lnTo>
                  <a:lnTo>
                    <a:pt x="2346" y="329"/>
                  </a:lnTo>
                  <a:lnTo>
                    <a:pt x="2346" y="332"/>
                  </a:lnTo>
                  <a:lnTo>
                    <a:pt x="2346" y="334"/>
                  </a:lnTo>
                  <a:lnTo>
                    <a:pt x="2347" y="334"/>
                  </a:lnTo>
                  <a:lnTo>
                    <a:pt x="2347" y="334"/>
                  </a:lnTo>
                  <a:lnTo>
                    <a:pt x="2347" y="335"/>
                  </a:lnTo>
                  <a:lnTo>
                    <a:pt x="2348" y="338"/>
                  </a:lnTo>
                  <a:lnTo>
                    <a:pt x="2348" y="338"/>
                  </a:lnTo>
                  <a:lnTo>
                    <a:pt x="2349" y="341"/>
                  </a:lnTo>
                  <a:lnTo>
                    <a:pt x="2349" y="341"/>
                  </a:lnTo>
                  <a:lnTo>
                    <a:pt x="2349" y="343"/>
                  </a:lnTo>
                  <a:lnTo>
                    <a:pt x="2350" y="344"/>
                  </a:lnTo>
                  <a:lnTo>
                    <a:pt x="2350" y="347"/>
                  </a:lnTo>
                  <a:lnTo>
                    <a:pt x="2350" y="348"/>
                  </a:lnTo>
                  <a:lnTo>
                    <a:pt x="2351" y="349"/>
                  </a:lnTo>
                  <a:lnTo>
                    <a:pt x="2351" y="351"/>
                  </a:lnTo>
                  <a:lnTo>
                    <a:pt x="2351" y="353"/>
                  </a:lnTo>
                  <a:lnTo>
                    <a:pt x="2352" y="353"/>
                  </a:lnTo>
                  <a:lnTo>
                    <a:pt x="2352" y="355"/>
                  </a:lnTo>
                  <a:lnTo>
                    <a:pt x="2353" y="355"/>
                  </a:lnTo>
                  <a:lnTo>
                    <a:pt x="2353" y="357"/>
                  </a:lnTo>
                  <a:lnTo>
                    <a:pt x="2353" y="356"/>
                  </a:lnTo>
                  <a:lnTo>
                    <a:pt x="2354" y="356"/>
                  </a:lnTo>
                  <a:lnTo>
                    <a:pt x="2354" y="358"/>
                  </a:lnTo>
                  <a:lnTo>
                    <a:pt x="2354" y="359"/>
                  </a:lnTo>
                  <a:lnTo>
                    <a:pt x="2354" y="360"/>
                  </a:lnTo>
                  <a:lnTo>
                    <a:pt x="2355" y="360"/>
                  </a:lnTo>
                  <a:lnTo>
                    <a:pt x="2355" y="361"/>
                  </a:lnTo>
                  <a:lnTo>
                    <a:pt x="2356" y="360"/>
                  </a:lnTo>
                  <a:lnTo>
                    <a:pt x="2356" y="361"/>
                  </a:lnTo>
                  <a:lnTo>
                    <a:pt x="2356" y="359"/>
                  </a:lnTo>
                  <a:lnTo>
                    <a:pt x="2357" y="355"/>
                  </a:lnTo>
                  <a:lnTo>
                    <a:pt x="2357" y="346"/>
                  </a:lnTo>
                  <a:lnTo>
                    <a:pt x="2358" y="338"/>
                  </a:lnTo>
                  <a:lnTo>
                    <a:pt x="2358" y="326"/>
                  </a:lnTo>
                  <a:lnTo>
                    <a:pt x="2358" y="316"/>
                  </a:lnTo>
                  <a:lnTo>
                    <a:pt x="2358" y="302"/>
                  </a:lnTo>
                  <a:lnTo>
                    <a:pt x="2359" y="287"/>
                  </a:lnTo>
                  <a:lnTo>
                    <a:pt x="2359" y="273"/>
                  </a:lnTo>
                  <a:lnTo>
                    <a:pt x="2360" y="259"/>
                  </a:lnTo>
                  <a:lnTo>
                    <a:pt x="2360" y="244"/>
                  </a:lnTo>
                  <a:lnTo>
                    <a:pt x="2360" y="232"/>
                  </a:lnTo>
                  <a:lnTo>
                    <a:pt x="2361" y="219"/>
                  </a:lnTo>
                  <a:lnTo>
                    <a:pt x="2361" y="205"/>
                  </a:lnTo>
                  <a:lnTo>
                    <a:pt x="2362" y="195"/>
                  </a:lnTo>
                  <a:lnTo>
                    <a:pt x="2362" y="185"/>
                  </a:lnTo>
                  <a:lnTo>
                    <a:pt x="2362" y="179"/>
                  </a:lnTo>
                  <a:lnTo>
                    <a:pt x="2362" y="173"/>
                  </a:lnTo>
                  <a:lnTo>
                    <a:pt x="2363" y="169"/>
                  </a:lnTo>
                  <a:lnTo>
                    <a:pt x="2363" y="165"/>
                  </a:lnTo>
                  <a:lnTo>
                    <a:pt x="2363" y="163"/>
                  </a:lnTo>
                  <a:lnTo>
                    <a:pt x="2364" y="162"/>
                  </a:lnTo>
                  <a:lnTo>
                    <a:pt x="2364" y="161"/>
                  </a:lnTo>
                  <a:lnTo>
                    <a:pt x="2365" y="165"/>
                  </a:lnTo>
                  <a:lnTo>
                    <a:pt x="2365" y="165"/>
                  </a:lnTo>
                  <a:lnTo>
                    <a:pt x="2365" y="166"/>
                  </a:lnTo>
                  <a:lnTo>
                    <a:pt x="2366" y="166"/>
                  </a:lnTo>
                  <a:lnTo>
                    <a:pt x="2366" y="169"/>
                  </a:lnTo>
                  <a:lnTo>
                    <a:pt x="2366" y="168"/>
                  </a:lnTo>
                  <a:lnTo>
                    <a:pt x="2367" y="167"/>
                  </a:lnTo>
                  <a:lnTo>
                    <a:pt x="2367" y="166"/>
                  </a:lnTo>
                  <a:lnTo>
                    <a:pt x="2367" y="165"/>
                  </a:lnTo>
                  <a:lnTo>
                    <a:pt x="2368" y="164"/>
                  </a:lnTo>
                  <a:lnTo>
                    <a:pt x="2368" y="159"/>
                  </a:lnTo>
                  <a:lnTo>
                    <a:pt x="2369" y="155"/>
                  </a:lnTo>
                  <a:lnTo>
                    <a:pt x="2369" y="149"/>
                  </a:lnTo>
                  <a:lnTo>
                    <a:pt x="2369" y="146"/>
                  </a:lnTo>
                  <a:lnTo>
                    <a:pt x="2370" y="139"/>
                  </a:lnTo>
                  <a:lnTo>
                    <a:pt x="2370" y="131"/>
                  </a:lnTo>
                  <a:lnTo>
                    <a:pt x="2370" y="124"/>
                  </a:lnTo>
                  <a:lnTo>
                    <a:pt x="2370" y="117"/>
                  </a:lnTo>
                  <a:lnTo>
                    <a:pt x="2371" y="111"/>
                  </a:lnTo>
                  <a:lnTo>
                    <a:pt x="2371" y="102"/>
                  </a:lnTo>
                  <a:lnTo>
                    <a:pt x="2372" y="95"/>
                  </a:lnTo>
                  <a:lnTo>
                    <a:pt x="2372" y="89"/>
                  </a:lnTo>
                  <a:lnTo>
                    <a:pt x="2372" y="82"/>
                  </a:lnTo>
                  <a:lnTo>
                    <a:pt x="2373" y="76"/>
                  </a:lnTo>
                  <a:lnTo>
                    <a:pt x="2373" y="75"/>
                  </a:lnTo>
                  <a:lnTo>
                    <a:pt x="2374" y="70"/>
                  </a:lnTo>
                  <a:lnTo>
                    <a:pt x="2374" y="65"/>
                  </a:lnTo>
                  <a:lnTo>
                    <a:pt x="2374" y="63"/>
                  </a:lnTo>
                  <a:lnTo>
                    <a:pt x="2374" y="60"/>
                  </a:lnTo>
                  <a:lnTo>
                    <a:pt x="2375" y="59"/>
                  </a:lnTo>
                  <a:lnTo>
                    <a:pt x="2375" y="61"/>
                  </a:lnTo>
                  <a:lnTo>
                    <a:pt x="2376" y="63"/>
                  </a:lnTo>
                  <a:lnTo>
                    <a:pt x="2376" y="66"/>
                  </a:lnTo>
                  <a:lnTo>
                    <a:pt x="2376" y="71"/>
                  </a:lnTo>
                  <a:lnTo>
                    <a:pt x="2377" y="77"/>
                  </a:lnTo>
                  <a:lnTo>
                    <a:pt x="2377" y="85"/>
                  </a:lnTo>
                  <a:lnTo>
                    <a:pt x="2377" y="95"/>
                  </a:lnTo>
                  <a:lnTo>
                    <a:pt x="2377" y="108"/>
                  </a:lnTo>
                  <a:lnTo>
                    <a:pt x="2378" y="121"/>
                  </a:lnTo>
                  <a:lnTo>
                    <a:pt x="2378" y="134"/>
                  </a:lnTo>
                  <a:lnTo>
                    <a:pt x="2379" y="143"/>
                  </a:lnTo>
                  <a:lnTo>
                    <a:pt x="2379" y="155"/>
                  </a:lnTo>
                  <a:lnTo>
                    <a:pt x="2379" y="165"/>
                  </a:lnTo>
                  <a:lnTo>
                    <a:pt x="2380" y="172"/>
                  </a:lnTo>
                  <a:lnTo>
                    <a:pt x="2380" y="180"/>
                  </a:lnTo>
                  <a:lnTo>
                    <a:pt x="2381" y="186"/>
                  </a:lnTo>
                  <a:lnTo>
                    <a:pt x="2381" y="191"/>
                  </a:lnTo>
                  <a:lnTo>
                    <a:pt x="2381" y="195"/>
                  </a:lnTo>
                  <a:lnTo>
                    <a:pt x="2382" y="199"/>
                  </a:lnTo>
                  <a:lnTo>
                    <a:pt x="2382" y="202"/>
                  </a:lnTo>
                  <a:lnTo>
                    <a:pt x="2382" y="205"/>
                  </a:lnTo>
                  <a:lnTo>
                    <a:pt x="2383" y="208"/>
                  </a:lnTo>
                  <a:lnTo>
                    <a:pt x="2383" y="207"/>
                  </a:lnTo>
                  <a:lnTo>
                    <a:pt x="2383" y="210"/>
                  </a:lnTo>
                  <a:lnTo>
                    <a:pt x="2384" y="212"/>
                  </a:lnTo>
                  <a:lnTo>
                    <a:pt x="2384" y="211"/>
                  </a:lnTo>
                  <a:lnTo>
                    <a:pt x="2384" y="213"/>
                  </a:lnTo>
                  <a:lnTo>
                    <a:pt x="2385" y="214"/>
                  </a:lnTo>
                  <a:lnTo>
                    <a:pt x="2385" y="217"/>
                  </a:lnTo>
                  <a:lnTo>
                    <a:pt x="2386" y="217"/>
                  </a:lnTo>
                  <a:lnTo>
                    <a:pt x="2386" y="218"/>
                  </a:lnTo>
                  <a:lnTo>
                    <a:pt x="2386" y="220"/>
                  </a:lnTo>
                  <a:lnTo>
                    <a:pt x="2386" y="222"/>
                  </a:lnTo>
                  <a:lnTo>
                    <a:pt x="2387" y="226"/>
                  </a:lnTo>
                  <a:lnTo>
                    <a:pt x="2387" y="229"/>
                  </a:lnTo>
                  <a:lnTo>
                    <a:pt x="2388" y="234"/>
                  </a:lnTo>
                  <a:lnTo>
                    <a:pt x="2388" y="236"/>
                  </a:lnTo>
                  <a:lnTo>
                    <a:pt x="2388" y="241"/>
                  </a:lnTo>
                  <a:lnTo>
                    <a:pt x="2389" y="245"/>
                  </a:lnTo>
                  <a:lnTo>
                    <a:pt x="2389" y="250"/>
                  </a:lnTo>
                  <a:lnTo>
                    <a:pt x="2390" y="254"/>
                  </a:lnTo>
                  <a:lnTo>
                    <a:pt x="2390" y="261"/>
                  </a:lnTo>
                  <a:lnTo>
                    <a:pt x="2390" y="267"/>
                  </a:lnTo>
                  <a:lnTo>
                    <a:pt x="2390" y="272"/>
                  </a:lnTo>
                  <a:lnTo>
                    <a:pt x="2391" y="276"/>
                  </a:lnTo>
                  <a:lnTo>
                    <a:pt x="2391" y="281"/>
                  </a:lnTo>
                  <a:lnTo>
                    <a:pt x="2391" y="285"/>
                  </a:lnTo>
                  <a:lnTo>
                    <a:pt x="2392" y="289"/>
                  </a:lnTo>
                  <a:lnTo>
                    <a:pt x="2392" y="291"/>
                  </a:lnTo>
                  <a:lnTo>
                    <a:pt x="2393" y="293"/>
                  </a:lnTo>
                  <a:lnTo>
                    <a:pt x="2393" y="297"/>
                  </a:lnTo>
                  <a:lnTo>
                    <a:pt x="2393" y="298"/>
                  </a:lnTo>
                  <a:lnTo>
                    <a:pt x="2393" y="300"/>
                  </a:lnTo>
                  <a:lnTo>
                    <a:pt x="2394" y="300"/>
                  </a:lnTo>
                  <a:lnTo>
                    <a:pt x="2394" y="303"/>
                  </a:lnTo>
                  <a:lnTo>
                    <a:pt x="2395" y="304"/>
                  </a:lnTo>
                  <a:lnTo>
                    <a:pt x="2395" y="305"/>
                  </a:lnTo>
                  <a:lnTo>
                    <a:pt x="2395" y="304"/>
                  </a:lnTo>
                  <a:lnTo>
                    <a:pt x="2396" y="303"/>
                  </a:lnTo>
                  <a:lnTo>
                    <a:pt x="2396" y="305"/>
                  </a:lnTo>
                  <a:lnTo>
                    <a:pt x="2397" y="305"/>
                  </a:lnTo>
                  <a:lnTo>
                    <a:pt x="2397" y="305"/>
                  </a:lnTo>
                  <a:lnTo>
                    <a:pt x="2397" y="304"/>
                  </a:lnTo>
                  <a:lnTo>
                    <a:pt x="2397" y="305"/>
                  </a:lnTo>
                  <a:lnTo>
                    <a:pt x="2398" y="305"/>
                  </a:lnTo>
                  <a:lnTo>
                    <a:pt x="2398" y="304"/>
                  </a:lnTo>
                  <a:lnTo>
                    <a:pt x="2398" y="305"/>
                  </a:lnTo>
                  <a:lnTo>
                    <a:pt x="2399" y="305"/>
                  </a:lnTo>
                  <a:lnTo>
                    <a:pt x="2399" y="303"/>
                  </a:lnTo>
                  <a:lnTo>
                    <a:pt x="2400" y="305"/>
                  </a:lnTo>
                  <a:lnTo>
                    <a:pt x="2400" y="304"/>
                  </a:lnTo>
                  <a:lnTo>
                    <a:pt x="2400" y="307"/>
                  </a:lnTo>
                  <a:lnTo>
                    <a:pt x="2401" y="307"/>
                  </a:lnTo>
                  <a:lnTo>
                    <a:pt x="2401" y="308"/>
                  </a:lnTo>
                  <a:lnTo>
                    <a:pt x="2401" y="309"/>
                  </a:lnTo>
                  <a:lnTo>
                    <a:pt x="2402" y="311"/>
                  </a:lnTo>
                  <a:lnTo>
                    <a:pt x="2402" y="309"/>
                  </a:lnTo>
                  <a:lnTo>
                    <a:pt x="2402" y="313"/>
                  </a:lnTo>
                  <a:lnTo>
                    <a:pt x="2403" y="314"/>
                  </a:lnTo>
                  <a:lnTo>
                    <a:pt x="2403" y="317"/>
                  </a:lnTo>
                  <a:lnTo>
                    <a:pt x="2404" y="318"/>
                  </a:lnTo>
                  <a:lnTo>
                    <a:pt x="2404" y="318"/>
                  </a:lnTo>
                  <a:lnTo>
                    <a:pt x="2404" y="319"/>
                  </a:lnTo>
                  <a:lnTo>
                    <a:pt x="2405" y="324"/>
                  </a:lnTo>
                  <a:lnTo>
                    <a:pt x="2405" y="324"/>
                  </a:lnTo>
                  <a:lnTo>
                    <a:pt x="2405" y="325"/>
                  </a:lnTo>
                  <a:lnTo>
                    <a:pt x="2405" y="325"/>
                  </a:lnTo>
                  <a:lnTo>
                    <a:pt x="2406" y="327"/>
                  </a:lnTo>
                  <a:lnTo>
                    <a:pt x="2406" y="328"/>
                  </a:lnTo>
                  <a:lnTo>
                    <a:pt x="2407" y="328"/>
                  </a:lnTo>
                  <a:lnTo>
                    <a:pt x="2407" y="331"/>
                  </a:lnTo>
                  <a:lnTo>
                    <a:pt x="2407" y="332"/>
                  </a:lnTo>
                  <a:lnTo>
                    <a:pt x="2408" y="332"/>
                  </a:lnTo>
                  <a:lnTo>
                    <a:pt x="2408" y="335"/>
                  </a:lnTo>
                  <a:lnTo>
                    <a:pt x="2409" y="335"/>
                  </a:lnTo>
                  <a:lnTo>
                    <a:pt x="2409" y="337"/>
                  </a:lnTo>
                  <a:lnTo>
                    <a:pt x="2409" y="340"/>
                  </a:lnTo>
                  <a:lnTo>
                    <a:pt x="2409" y="341"/>
                  </a:lnTo>
                  <a:lnTo>
                    <a:pt x="2410" y="342"/>
                  </a:lnTo>
                  <a:lnTo>
                    <a:pt x="2410" y="343"/>
                  </a:lnTo>
                  <a:lnTo>
                    <a:pt x="2411" y="344"/>
                  </a:lnTo>
                  <a:lnTo>
                    <a:pt x="2411" y="347"/>
                  </a:lnTo>
                  <a:lnTo>
                    <a:pt x="2411" y="348"/>
                  </a:lnTo>
                  <a:lnTo>
                    <a:pt x="2412" y="350"/>
                  </a:lnTo>
                  <a:lnTo>
                    <a:pt x="2412" y="351"/>
                  </a:lnTo>
                  <a:lnTo>
                    <a:pt x="2413" y="349"/>
                  </a:lnTo>
                  <a:lnTo>
                    <a:pt x="2413" y="350"/>
                  </a:lnTo>
                  <a:lnTo>
                    <a:pt x="2413" y="352"/>
                  </a:lnTo>
                  <a:lnTo>
                    <a:pt x="2413" y="354"/>
                  </a:lnTo>
                  <a:lnTo>
                    <a:pt x="2414" y="354"/>
                  </a:lnTo>
                  <a:lnTo>
                    <a:pt x="2414" y="353"/>
                  </a:lnTo>
                  <a:lnTo>
                    <a:pt x="2414" y="355"/>
                  </a:lnTo>
                  <a:lnTo>
                    <a:pt x="2415" y="353"/>
                  </a:lnTo>
                  <a:lnTo>
                    <a:pt x="2415" y="352"/>
                  </a:lnTo>
                  <a:lnTo>
                    <a:pt x="2416" y="347"/>
                  </a:lnTo>
                  <a:lnTo>
                    <a:pt x="2416" y="342"/>
                  </a:lnTo>
                  <a:lnTo>
                    <a:pt x="2416" y="334"/>
                  </a:lnTo>
                  <a:lnTo>
                    <a:pt x="2417" y="322"/>
                  </a:lnTo>
                  <a:lnTo>
                    <a:pt x="2417" y="311"/>
                  </a:lnTo>
                  <a:lnTo>
                    <a:pt x="2417" y="296"/>
                  </a:lnTo>
                  <a:lnTo>
                    <a:pt x="2418" y="281"/>
                  </a:lnTo>
                  <a:lnTo>
                    <a:pt x="2418" y="265"/>
                  </a:lnTo>
                  <a:lnTo>
                    <a:pt x="2418" y="251"/>
                  </a:lnTo>
                  <a:lnTo>
                    <a:pt x="2419" y="235"/>
                  </a:lnTo>
                  <a:lnTo>
                    <a:pt x="2419" y="215"/>
                  </a:lnTo>
                  <a:lnTo>
                    <a:pt x="2420" y="209"/>
                  </a:lnTo>
                  <a:lnTo>
                    <a:pt x="2420" y="192"/>
                  </a:lnTo>
                  <a:lnTo>
                    <a:pt x="2420" y="190"/>
                  </a:lnTo>
                  <a:lnTo>
                    <a:pt x="2421" y="173"/>
                  </a:lnTo>
                  <a:lnTo>
                    <a:pt x="2421" y="151"/>
                  </a:lnTo>
                  <a:lnTo>
                    <a:pt x="2421" y="149"/>
                  </a:lnTo>
                  <a:lnTo>
                    <a:pt x="2421" y="151"/>
                  </a:lnTo>
                  <a:lnTo>
                    <a:pt x="2422" y="153"/>
                  </a:lnTo>
                  <a:lnTo>
                    <a:pt x="2422" y="148"/>
                  </a:lnTo>
                  <a:lnTo>
                    <a:pt x="2423" y="145"/>
                  </a:lnTo>
                  <a:lnTo>
                    <a:pt x="2423" y="147"/>
                  </a:lnTo>
                  <a:lnTo>
                    <a:pt x="2423" y="148"/>
                  </a:lnTo>
                  <a:lnTo>
                    <a:pt x="2424" y="133"/>
                  </a:lnTo>
                  <a:lnTo>
                    <a:pt x="2424" y="138"/>
                  </a:lnTo>
                  <a:lnTo>
                    <a:pt x="2425" y="152"/>
                  </a:lnTo>
                  <a:lnTo>
                    <a:pt x="2425" y="161"/>
                  </a:lnTo>
                  <a:lnTo>
                    <a:pt x="2425" y="159"/>
                  </a:lnTo>
                  <a:lnTo>
                    <a:pt x="2425" y="149"/>
                  </a:lnTo>
                  <a:lnTo>
                    <a:pt x="2426" y="143"/>
                  </a:lnTo>
                  <a:lnTo>
                    <a:pt x="2426" y="144"/>
                  </a:lnTo>
                  <a:lnTo>
                    <a:pt x="2427" y="146"/>
                  </a:lnTo>
                  <a:lnTo>
                    <a:pt x="2427" y="144"/>
                  </a:lnTo>
                  <a:lnTo>
                    <a:pt x="2427" y="144"/>
                  </a:lnTo>
                  <a:lnTo>
                    <a:pt x="2428" y="135"/>
                  </a:lnTo>
                  <a:lnTo>
                    <a:pt x="2428" y="128"/>
                  </a:lnTo>
                  <a:lnTo>
                    <a:pt x="2428" y="119"/>
                  </a:lnTo>
                  <a:lnTo>
                    <a:pt x="2429" y="109"/>
                  </a:lnTo>
                  <a:lnTo>
                    <a:pt x="2429" y="105"/>
                  </a:lnTo>
                  <a:lnTo>
                    <a:pt x="2429" y="104"/>
                  </a:lnTo>
                  <a:lnTo>
                    <a:pt x="2430" y="94"/>
                  </a:lnTo>
                  <a:lnTo>
                    <a:pt x="2430" y="76"/>
                  </a:lnTo>
                  <a:lnTo>
                    <a:pt x="2430" y="64"/>
                  </a:lnTo>
                  <a:lnTo>
                    <a:pt x="2431" y="64"/>
                  </a:lnTo>
                  <a:lnTo>
                    <a:pt x="2431" y="68"/>
                  </a:lnTo>
                  <a:lnTo>
                    <a:pt x="2432" y="61"/>
                  </a:lnTo>
                  <a:lnTo>
                    <a:pt x="2432" y="50"/>
                  </a:lnTo>
                  <a:lnTo>
                    <a:pt x="2432" y="42"/>
                  </a:lnTo>
                  <a:lnTo>
                    <a:pt x="2433" y="39"/>
                  </a:lnTo>
                  <a:lnTo>
                    <a:pt x="2433" y="35"/>
                  </a:lnTo>
                  <a:lnTo>
                    <a:pt x="2433" y="33"/>
                  </a:lnTo>
                  <a:lnTo>
                    <a:pt x="2434" y="35"/>
                  </a:lnTo>
                  <a:lnTo>
                    <a:pt x="2434" y="40"/>
                  </a:lnTo>
                  <a:lnTo>
                    <a:pt x="2434" y="41"/>
                  </a:lnTo>
                  <a:lnTo>
                    <a:pt x="2435" y="42"/>
                  </a:lnTo>
                  <a:lnTo>
                    <a:pt x="2435" y="40"/>
                  </a:lnTo>
                  <a:lnTo>
                    <a:pt x="2435" y="50"/>
                  </a:lnTo>
                  <a:lnTo>
                    <a:pt x="2436" y="61"/>
                  </a:lnTo>
                  <a:lnTo>
                    <a:pt x="2436" y="70"/>
                  </a:lnTo>
                  <a:lnTo>
                    <a:pt x="2437" y="79"/>
                  </a:lnTo>
                  <a:lnTo>
                    <a:pt x="2437" y="91"/>
                  </a:lnTo>
                  <a:lnTo>
                    <a:pt x="2437" y="104"/>
                  </a:lnTo>
                  <a:lnTo>
                    <a:pt x="2437" y="119"/>
                  </a:lnTo>
                  <a:lnTo>
                    <a:pt x="2438" y="131"/>
                  </a:lnTo>
                  <a:lnTo>
                    <a:pt x="2438" y="144"/>
                  </a:lnTo>
                  <a:lnTo>
                    <a:pt x="2439" y="151"/>
                  </a:lnTo>
                  <a:lnTo>
                    <a:pt x="2439" y="162"/>
                  </a:lnTo>
                  <a:lnTo>
                    <a:pt x="2439" y="170"/>
                  </a:lnTo>
                  <a:lnTo>
                    <a:pt x="2440" y="178"/>
                  </a:lnTo>
                  <a:lnTo>
                    <a:pt x="2440" y="185"/>
                  </a:lnTo>
                  <a:lnTo>
                    <a:pt x="2441" y="190"/>
                  </a:lnTo>
                  <a:lnTo>
                    <a:pt x="2441" y="194"/>
                  </a:lnTo>
                  <a:lnTo>
                    <a:pt x="2441" y="194"/>
                  </a:lnTo>
                  <a:lnTo>
                    <a:pt x="2441" y="197"/>
                  </a:lnTo>
                  <a:lnTo>
                    <a:pt x="2442" y="202"/>
                  </a:lnTo>
                  <a:lnTo>
                    <a:pt x="2442" y="203"/>
                  </a:lnTo>
                  <a:lnTo>
                    <a:pt x="2442" y="203"/>
                  </a:lnTo>
                  <a:lnTo>
                    <a:pt x="2443" y="204"/>
                  </a:lnTo>
                  <a:lnTo>
                    <a:pt x="2443" y="204"/>
                  </a:lnTo>
                  <a:lnTo>
                    <a:pt x="2444" y="205"/>
                  </a:lnTo>
                  <a:lnTo>
                    <a:pt x="2444" y="207"/>
                  </a:lnTo>
                  <a:lnTo>
                    <a:pt x="2444" y="207"/>
                  </a:lnTo>
                  <a:lnTo>
                    <a:pt x="2444" y="208"/>
                  </a:lnTo>
                  <a:lnTo>
                    <a:pt x="2445" y="209"/>
                  </a:lnTo>
                  <a:lnTo>
                    <a:pt x="2445" y="210"/>
                  </a:lnTo>
                  <a:lnTo>
                    <a:pt x="2446" y="213"/>
                  </a:lnTo>
                  <a:lnTo>
                    <a:pt x="2446" y="213"/>
                  </a:lnTo>
                  <a:lnTo>
                    <a:pt x="2446" y="218"/>
                  </a:lnTo>
                  <a:lnTo>
                    <a:pt x="2447" y="222"/>
                  </a:lnTo>
                  <a:lnTo>
                    <a:pt x="2447" y="224"/>
                  </a:lnTo>
                  <a:lnTo>
                    <a:pt x="2448" y="226"/>
                  </a:lnTo>
                  <a:lnTo>
                    <a:pt x="2448" y="230"/>
                  </a:lnTo>
                  <a:lnTo>
                    <a:pt x="2448" y="236"/>
                  </a:lnTo>
                  <a:lnTo>
                    <a:pt x="2448" y="243"/>
                  </a:lnTo>
                  <a:lnTo>
                    <a:pt x="2449" y="247"/>
                  </a:lnTo>
                  <a:lnTo>
                    <a:pt x="2449" y="252"/>
                  </a:lnTo>
                  <a:lnTo>
                    <a:pt x="2449" y="257"/>
                  </a:lnTo>
                  <a:lnTo>
                    <a:pt x="2450" y="262"/>
                  </a:lnTo>
                  <a:lnTo>
                    <a:pt x="2450" y="268"/>
                  </a:lnTo>
                  <a:lnTo>
                    <a:pt x="2451" y="272"/>
                  </a:lnTo>
                  <a:lnTo>
                    <a:pt x="2451" y="274"/>
                  </a:lnTo>
                  <a:lnTo>
                    <a:pt x="2451" y="279"/>
                  </a:lnTo>
                  <a:lnTo>
                    <a:pt x="2452" y="281"/>
                  </a:lnTo>
                  <a:lnTo>
                    <a:pt x="2452" y="284"/>
                  </a:lnTo>
                  <a:lnTo>
                    <a:pt x="2452" y="289"/>
                  </a:lnTo>
                  <a:lnTo>
                    <a:pt x="2453" y="287"/>
                  </a:lnTo>
                  <a:lnTo>
                    <a:pt x="2453" y="290"/>
                  </a:lnTo>
                  <a:lnTo>
                    <a:pt x="2453" y="290"/>
                  </a:lnTo>
                  <a:lnTo>
                    <a:pt x="2454" y="292"/>
                  </a:lnTo>
                  <a:lnTo>
                    <a:pt x="2454" y="292"/>
                  </a:lnTo>
                  <a:lnTo>
                    <a:pt x="2455" y="295"/>
                  </a:lnTo>
                  <a:lnTo>
                    <a:pt x="2455" y="294"/>
                  </a:lnTo>
                  <a:lnTo>
                    <a:pt x="2455" y="293"/>
                  </a:lnTo>
                  <a:lnTo>
                    <a:pt x="2456" y="293"/>
                  </a:lnTo>
                  <a:lnTo>
                    <a:pt x="2456" y="292"/>
                  </a:lnTo>
                  <a:lnTo>
                    <a:pt x="2456" y="294"/>
                  </a:lnTo>
                  <a:lnTo>
                    <a:pt x="2456" y="293"/>
                  </a:lnTo>
                  <a:lnTo>
                    <a:pt x="2457" y="292"/>
                  </a:lnTo>
                  <a:lnTo>
                    <a:pt x="2457" y="293"/>
                  </a:lnTo>
                  <a:lnTo>
                    <a:pt x="2458" y="295"/>
                  </a:lnTo>
                  <a:lnTo>
                    <a:pt x="2458" y="293"/>
                  </a:lnTo>
                  <a:lnTo>
                    <a:pt x="2458" y="293"/>
                  </a:lnTo>
                  <a:lnTo>
                    <a:pt x="2459" y="291"/>
                  </a:lnTo>
                  <a:lnTo>
                    <a:pt x="2459" y="294"/>
                  </a:lnTo>
                  <a:lnTo>
                    <a:pt x="2460" y="295"/>
                  </a:lnTo>
                  <a:lnTo>
                    <a:pt x="2460" y="293"/>
                  </a:lnTo>
                  <a:lnTo>
                    <a:pt x="2460" y="297"/>
                  </a:lnTo>
                  <a:lnTo>
                    <a:pt x="2460" y="296"/>
                  </a:lnTo>
                  <a:lnTo>
                    <a:pt x="2461" y="297"/>
                  </a:lnTo>
                  <a:lnTo>
                    <a:pt x="2461" y="298"/>
                  </a:lnTo>
                  <a:lnTo>
                    <a:pt x="2462" y="302"/>
                  </a:lnTo>
                  <a:lnTo>
                    <a:pt x="2462" y="304"/>
                  </a:lnTo>
                  <a:lnTo>
                    <a:pt x="2462" y="306"/>
                  </a:lnTo>
                  <a:lnTo>
                    <a:pt x="2463" y="305"/>
                  </a:lnTo>
                  <a:lnTo>
                    <a:pt x="2463" y="307"/>
                  </a:lnTo>
                  <a:lnTo>
                    <a:pt x="2464" y="309"/>
                  </a:lnTo>
                  <a:lnTo>
                    <a:pt x="2464" y="313"/>
                  </a:lnTo>
                  <a:lnTo>
                    <a:pt x="2464" y="314"/>
                  </a:lnTo>
                  <a:lnTo>
                    <a:pt x="2464" y="317"/>
                  </a:lnTo>
                  <a:lnTo>
                    <a:pt x="2465" y="318"/>
                  </a:lnTo>
                  <a:lnTo>
                    <a:pt x="2465" y="321"/>
                  </a:lnTo>
                  <a:lnTo>
                    <a:pt x="2465" y="322"/>
                  </a:lnTo>
                  <a:lnTo>
                    <a:pt x="2466" y="323"/>
                  </a:lnTo>
                  <a:lnTo>
                    <a:pt x="2466" y="325"/>
                  </a:lnTo>
                  <a:lnTo>
                    <a:pt x="2467" y="325"/>
                  </a:lnTo>
                  <a:lnTo>
                    <a:pt x="2467" y="327"/>
                  </a:lnTo>
                  <a:lnTo>
                    <a:pt x="2467" y="330"/>
                  </a:lnTo>
                  <a:lnTo>
                    <a:pt x="2468" y="329"/>
                  </a:lnTo>
                  <a:lnTo>
                    <a:pt x="2468" y="330"/>
                  </a:lnTo>
                  <a:lnTo>
                    <a:pt x="2468" y="332"/>
                  </a:lnTo>
                  <a:lnTo>
                    <a:pt x="2469" y="334"/>
                  </a:lnTo>
                  <a:lnTo>
                    <a:pt x="2469" y="336"/>
                  </a:lnTo>
                  <a:lnTo>
                    <a:pt x="2469" y="337"/>
                  </a:lnTo>
                  <a:lnTo>
                    <a:pt x="2470" y="339"/>
                  </a:lnTo>
                  <a:lnTo>
                    <a:pt x="2470" y="340"/>
                  </a:lnTo>
                  <a:lnTo>
                    <a:pt x="2471" y="343"/>
                  </a:lnTo>
                  <a:lnTo>
                    <a:pt x="2471" y="344"/>
                  </a:lnTo>
                  <a:lnTo>
                    <a:pt x="2471" y="343"/>
                  </a:lnTo>
                  <a:lnTo>
                    <a:pt x="2472" y="344"/>
                  </a:lnTo>
                  <a:lnTo>
                    <a:pt x="2472" y="346"/>
                  </a:lnTo>
                  <a:lnTo>
                    <a:pt x="2472" y="347"/>
                  </a:lnTo>
                  <a:lnTo>
                    <a:pt x="2472" y="347"/>
                  </a:lnTo>
                  <a:lnTo>
                    <a:pt x="2473" y="348"/>
                  </a:lnTo>
                  <a:lnTo>
                    <a:pt x="2473" y="349"/>
                  </a:lnTo>
                  <a:lnTo>
                    <a:pt x="2474" y="349"/>
                  </a:lnTo>
                  <a:lnTo>
                    <a:pt x="2474" y="349"/>
                  </a:lnTo>
                  <a:lnTo>
                    <a:pt x="2474" y="350"/>
                  </a:lnTo>
                  <a:lnTo>
                    <a:pt x="2475" y="348"/>
                  </a:lnTo>
                  <a:lnTo>
                    <a:pt x="2475" y="345"/>
                  </a:lnTo>
                  <a:lnTo>
                    <a:pt x="2476" y="340"/>
                  </a:lnTo>
                  <a:lnTo>
                    <a:pt x="2476" y="332"/>
                  </a:lnTo>
                  <a:lnTo>
                    <a:pt x="2476" y="321"/>
                  </a:lnTo>
                  <a:lnTo>
                    <a:pt x="2476" y="310"/>
                  </a:lnTo>
                  <a:lnTo>
                    <a:pt x="2477" y="298"/>
                  </a:lnTo>
                  <a:lnTo>
                    <a:pt x="2477" y="283"/>
                  </a:lnTo>
                  <a:lnTo>
                    <a:pt x="2478" y="267"/>
                  </a:lnTo>
                  <a:lnTo>
                    <a:pt x="2478" y="253"/>
                  </a:lnTo>
                  <a:lnTo>
                    <a:pt x="2478" y="237"/>
                  </a:lnTo>
                  <a:lnTo>
                    <a:pt x="2479" y="224"/>
                  </a:lnTo>
                  <a:lnTo>
                    <a:pt x="2479" y="209"/>
                  </a:lnTo>
                  <a:lnTo>
                    <a:pt x="2479" y="196"/>
                  </a:lnTo>
                  <a:lnTo>
                    <a:pt x="2480" y="183"/>
                  </a:lnTo>
                  <a:lnTo>
                    <a:pt x="2480" y="173"/>
                  </a:lnTo>
                  <a:lnTo>
                    <a:pt x="2480" y="164"/>
                  </a:lnTo>
                  <a:lnTo>
                    <a:pt x="2481" y="157"/>
                  </a:lnTo>
                  <a:lnTo>
                    <a:pt x="2481" y="151"/>
                  </a:lnTo>
                  <a:lnTo>
                    <a:pt x="2481" y="149"/>
                  </a:lnTo>
                  <a:lnTo>
                    <a:pt x="2482" y="147"/>
                  </a:lnTo>
                  <a:lnTo>
                    <a:pt x="2482" y="146"/>
                  </a:lnTo>
                  <a:lnTo>
                    <a:pt x="2483" y="143"/>
                  </a:lnTo>
                  <a:lnTo>
                    <a:pt x="2483" y="145"/>
                  </a:lnTo>
                  <a:lnTo>
                    <a:pt x="2483" y="147"/>
                  </a:lnTo>
                  <a:lnTo>
                    <a:pt x="2484" y="147"/>
                  </a:lnTo>
                  <a:lnTo>
                    <a:pt x="2484" y="150"/>
                  </a:lnTo>
                  <a:lnTo>
                    <a:pt x="2484" y="151"/>
                  </a:lnTo>
                  <a:lnTo>
                    <a:pt x="2485" y="152"/>
                  </a:lnTo>
                  <a:lnTo>
                    <a:pt x="2485" y="152"/>
                  </a:lnTo>
                  <a:lnTo>
                    <a:pt x="2485" y="148"/>
                  </a:lnTo>
                  <a:lnTo>
                    <a:pt x="2486" y="150"/>
                  </a:lnTo>
                  <a:lnTo>
                    <a:pt x="2486" y="147"/>
                  </a:lnTo>
                  <a:lnTo>
                    <a:pt x="2486" y="145"/>
                  </a:lnTo>
                  <a:lnTo>
                    <a:pt x="2487" y="141"/>
                  </a:lnTo>
                  <a:lnTo>
                    <a:pt x="2487" y="137"/>
                  </a:lnTo>
                  <a:lnTo>
                    <a:pt x="2488" y="133"/>
                  </a:lnTo>
                  <a:lnTo>
                    <a:pt x="2488" y="124"/>
                  </a:lnTo>
                  <a:lnTo>
                    <a:pt x="2488" y="118"/>
                  </a:lnTo>
                  <a:lnTo>
                    <a:pt x="2488" y="112"/>
                  </a:lnTo>
                  <a:lnTo>
                    <a:pt x="2489" y="103"/>
                  </a:lnTo>
                  <a:lnTo>
                    <a:pt x="2489" y="96"/>
                  </a:lnTo>
                  <a:lnTo>
                    <a:pt x="2490" y="88"/>
                  </a:lnTo>
                  <a:lnTo>
                    <a:pt x="2490" y="80"/>
                  </a:lnTo>
                  <a:lnTo>
                    <a:pt x="2490" y="74"/>
                  </a:lnTo>
                  <a:lnTo>
                    <a:pt x="2491" y="67"/>
                  </a:lnTo>
                  <a:lnTo>
                    <a:pt x="2491" y="62"/>
                  </a:lnTo>
                  <a:lnTo>
                    <a:pt x="2492" y="56"/>
                  </a:lnTo>
                  <a:lnTo>
                    <a:pt x="2492" y="50"/>
                  </a:lnTo>
                  <a:lnTo>
                    <a:pt x="2492" y="46"/>
                  </a:lnTo>
                  <a:lnTo>
                    <a:pt x="2492" y="45"/>
                  </a:lnTo>
                  <a:lnTo>
                    <a:pt x="2493" y="42"/>
                  </a:lnTo>
                  <a:lnTo>
                    <a:pt x="2493" y="41"/>
                  </a:lnTo>
                  <a:lnTo>
                    <a:pt x="2493" y="42"/>
                  </a:lnTo>
                  <a:lnTo>
                    <a:pt x="2494" y="43"/>
                  </a:lnTo>
                  <a:lnTo>
                    <a:pt x="2494" y="47"/>
                  </a:lnTo>
                  <a:lnTo>
                    <a:pt x="2495" y="52"/>
                  </a:lnTo>
                  <a:lnTo>
                    <a:pt x="2495" y="58"/>
                  </a:lnTo>
                  <a:lnTo>
                    <a:pt x="2495" y="66"/>
                  </a:lnTo>
                  <a:lnTo>
                    <a:pt x="2495" y="76"/>
                  </a:lnTo>
                  <a:lnTo>
                    <a:pt x="2496" y="88"/>
                  </a:lnTo>
                  <a:lnTo>
                    <a:pt x="2496" y="101"/>
                  </a:lnTo>
                  <a:lnTo>
                    <a:pt x="2497" y="116"/>
                  </a:lnTo>
                  <a:lnTo>
                    <a:pt x="2497" y="126"/>
                  </a:lnTo>
                  <a:lnTo>
                    <a:pt x="2497" y="140"/>
                  </a:lnTo>
                  <a:lnTo>
                    <a:pt x="2498" y="151"/>
                  </a:lnTo>
                  <a:lnTo>
                    <a:pt x="2498" y="159"/>
                  </a:lnTo>
                  <a:lnTo>
                    <a:pt x="2499" y="169"/>
                  </a:lnTo>
                  <a:lnTo>
                    <a:pt x="2499" y="174"/>
                  </a:lnTo>
                  <a:lnTo>
                    <a:pt x="2499" y="182"/>
                  </a:lnTo>
                  <a:lnTo>
                    <a:pt x="2499" y="188"/>
                  </a:lnTo>
                  <a:lnTo>
                    <a:pt x="2500" y="192"/>
                  </a:lnTo>
                  <a:lnTo>
                    <a:pt x="2500" y="196"/>
                  </a:lnTo>
                  <a:lnTo>
                    <a:pt x="2500" y="198"/>
                  </a:lnTo>
                  <a:lnTo>
                    <a:pt x="2501" y="203"/>
                  </a:lnTo>
                  <a:lnTo>
                    <a:pt x="2501" y="205"/>
                  </a:lnTo>
                  <a:lnTo>
                    <a:pt x="2502" y="206"/>
                  </a:lnTo>
                  <a:lnTo>
                    <a:pt x="2502" y="209"/>
                  </a:lnTo>
                  <a:lnTo>
                    <a:pt x="2502" y="210"/>
                  </a:lnTo>
                  <a:lnTo>
                    <a:pt x="2503" y="212"/>
                  </a:lnTo>
                  <a:lnTo>
                    <a:pt x="2503" y="214"/>
                  </a:lnTo>
                  <a:lnTo>
                    <a:pt x="2503" y="214"/>
                  </a:lnTo>
                  <a:lnTo>
                    <a:pt x="2504" y="216"/>
                  </a:lnTo>
                  <a:lnTo>
                    <a:pt x="2504" y="218"/>
                  </a:lnTo>
                  <a:lnTo>
                    <a:pt x="2504" y="220"/>
                  </a:lnTo>
                  <a:lnTo>
                    <a:pt x="2505" y="221"/>
                  </a:lnTo>
                  <a:lnTo>
                    <a:pt x="2505" y="224"/>
                  </a:lnTo>
                  <a:lnTo>
                    <a:pt x="2506" y="226"/>
                  </a:lnTo>
                  <a:lnTo>
                    <a:pt x="2506" y="230"/>
                  </a:lnTo>
                  <a:lnTo>
                    <a:pt x="2506" y="233"/>
                  </a:lnTo>
                  <a:lnTo>
                    <a:pt x="2507" y="237"/>
                  </a:lnTo>
                  <a:lnTo>
                    <a:pt x="2507" y="242"/>
                  </a:lnTo>
                  <a:lnTo>
                    <a:pt x="2508" y="245"/>
                  </a:lnTo>
                  <a:lnTo>
                    <a:pt x="2508" y="250"/>
                  </a:lnTo>
                  <a:lnTo>
                    <a:pt x="2508" y="258"/>
                  </a:lnTo>
                  <a:lnTo>
                    <a:pt x="2508" y="261"/>
                  </a:lnTo>
                  <a:lnTo>
                    <a:pt x="2509" y="267"/>
                  </a:lnTo>
                  <a:lnTo>
                    <a:pt x="2509" y="270"/>
                  </a:lnTo>
                  <a:lnTo>
                    <a:pt x="2509" y="276"/>
                  </a:lnTo>
                  <a:lnTo>
                    <a:pt x="2510" y="278"/>
                  </a:lnTo>
                  <a:lnTo>
                    <a:pt x="2510" y="283"/>
                  </a:lnTo>
                  <a:lnTo>
                    <a:pt x="2511" y="288"/>
                  </a:lnTo>
                  <a:lnTo>
                    <a:pt x="2511" y="291"/>
                  </a:lnTo>
                  <a:lnTo>
                    <a:pt x="2511" y="292"/>
                  </a:lnTo>
                  <a:lnTo>
                    <a:pt x="2511" y="295"/>
                  </a:lnTo>
                  <a:lnTo>
                    <a:pt x="2512" y="297"/>
                  </a:lnTo>
                  <a:lnTo>
                    <a:pt x="2512" y="296"/>
                  </a:lnTo>
                  <a:lnTo>
                    <a:pt x="2513" y="300"/>
                  </a:lnTo>
                  <a:lnTo>
                    <a:pt x="2513" y="302"/>
                  </a:lnTo>
                  <a:lnTo>
                    <a:pt x="2513" y="302"/>
                  </a:lnTo>
                  <a:lnTo>
                    <a:pt x="2514" y="301"/>
                  </a:lnTo>
                  <a:lnTo>
                    <a:pt x="2514" y="303"/>
                  </a:lnTo>
                  <a:lnTo>
                    <a:pt x="2515" y="303"/>
                  </a:lnTo>
                  <a:lnTo>
                    <a:pt x="2515" y="301"/>
                  </a:lnTo>
                  <a:lnTo>
                    <a:pt x="2515" y="303"/>
                  </a:lnTo>
                  <a:lnTo>
                    <a:pt x="2515" y="301"/>
                  </a:lnTo>
                  <a:lnTo>
                    <a:pt x="2516" y="303"/>
                  </a:lnTo>
                  <a:lnTo>
                    <a:pt x="2516" y="303"/>
                  </a:lnTo>
                  <a:lnTo>
                    <a:pt x="2516" y="302"/>
                  </a:lnTo>
                  <a:lnTo>
                    <a:pt x="2517" y="302"/>
                  </a:lnTo>
                  <a:lnTo>
                    <a:pt x="2517" y="303"/>
                  </a:lnTo>
                  <a:lnTo>
                    <a:pt x="2518" y="304"/>
                  </a:lnTo>
                  <a:lnTo>
                    <a:pt x="2518" y="305"/>
                  </a:lnTo>
                  <a:lnTo>
                    <a:pt x="2518" y="304"/>
                  </a:lnTo>
                  <a:lnTo>
                    <a:pt x="2519" y="305"/>
                  </a:lnTo>
                  <a:lnTo>
                    <a:pt x="2519" y="305"/>
                  </a:lnTo>
                  <a:lnTo>
                    <a:pt x="2519" y="307"/>
                  </a:lnTo>
                  <a:lnTo>
                    <a:pt x="2520" y="307"/>
                  </a:lnTo>
                  <a:lnTo>
                    <a:pt x="2520" y="308"/>
                  </a:lnTo>
                  <a:lnTo>
                    <a:pt x="2520" y="309"/>
                  </a:lnTo>
                  <a:lnTo>
                    <a:pt x="2521" y="311"/>
                  </a:lnTo>
                  <a:lnTo>
                    <a:pt x="2521" y="312"/>
                  </a:lnTo>
                  <a:lnTo>
                    <a:pt x="2522" y="314"/>
                  </a:lnTo>
                  <a:lnTo>
                    <a:pt x="2522" y="316"/>
                  </a:lnTo>
                  <a:lnTo>
                    <a:pt x="2522" y="318"/>
                  </a:lnTo>
                  <a:lnTo>
                    <a:pt x="2523" y="320"/>
                  </a:lnTo>
                  <a:lnTo>
                    <a:pt x="2523" y="322"/>
                  </a:lnTo>
                  <a:lnTo>
                    <a:pt x="2523" y="321"/>
                  </a:lnTo>
                  <a:lnTo>
                    <a:pt x="2523" y="321"/>
                  </a:lnTo>
                  <a:lnTo>
                    <a:pt x="2524" y="325"/>
                  </a:lnTo>
                  <a:lnTo>
                    <a:pt x="2524" y="326"/>
                  </a:lnTo>
                  <a:lnTo>
                    <a:pt x="2525" y="326"/>
                  </a:lnTo>
                  <a:lnTo>
                    <a:pt x="2525" y="329"/>
                  </a:lnTo>
                  <a:lnTo>
                    <a:pt x="2525" y="330"/>
                  </a:lnTo>
                  <a:lnTo>
                    <a:pt x="2526" y="332"/>
                  </a:lnTo>
                  <a:lnTo>
                    <a:pt x="2526" y="334"/>
                  </a:lnTo>
                  <a:lnTo>
                    <a:pt x="2527" y="334"/>
                  </a:lnTo>
                  <a:lnTo>
                    <a:pt x="2527" y="335"/>
                  </a:lnTo>
                  <a:lnTo>
                    <a:pt x="2527" y="335"/>
                  </a:lnTo>
                  <a:lnTo>
                    <a:pt x="2527" y="337"/>
                  </a:lnTo>
                  <a:lnTo>
                    <a:pt x="2528" y="339"/>
                  </a:lnTo>
                  <a:lnTo>
                    <a:pt x="2528" y="340"/>
                  </a:lnTo>
                  <a:lnTo>
                    <a:pt x="2529" y="343"/>
                  </a:lnTo>
                  <a:lnTo>
                    <a:pt x="2529" y="343"/>
                  </a:lnTo>
                  <a:lnTo>
                    <a:pt x="2529" y="344"/>
                  </a:lnTo>
                  <a:lnTo>
                    <a:pt x="2530" y="346"/>
                  </a:lnTo>
                  <a:lnTo>
                    <a:pt x="2530" y="346"/>
                  </a:lnTo>
                  <a:lnTo>
                    <a:pt x="2530" y="348"/>
                  </a:lnTo>
                  <a:lnTo>
                    <a:pt x="2531" y="349"/>
                  </a:lnTo>
                  <a:lnTo>
                    <a:pt x="2531" y="350"/>
                  </a:lnTo>
                  <a:lnTo>
                    <a:pt x="2531" y="351"/>
                  </a:lnTo>
                  <a:lnTo>
                    <a:pt x="2532" y="351"/>
                  </a:lnTo>
                  <a:lnTo>
                    <a:pt x="2532" y="354"/>
                  </a:lnTo>
                  <a:lnTo>
                    <a:pt x="2532" y="354"/>
                  </a:lnTo>
                  <a:lnTo>
                    <a:pt x="2533" y="356"/>
                  </a:lnTo>
                  <a:lnTo>
                    <a:pt x="2533" y="357"/>
                  </a:lnTo>
                  <a:lnTo>
                    <a:pt x="2534" y="358"/>
                  </a:lnTo>
                  <a:lnTo>
                    <a:pt x="2534" y="359"/>
                  </a:lnTo>
                  <a:lnTo>
                    <a:pt x="2534" y="356"/>
                  </a:lnTo>
                  <a:lnTo>
                    <a:pt x="2535" y="354"/>
                  </a:lnTo>
                  <a:lnTo>
                    <a:pt x="2535" y="350"/>
                  </a:lnTo>
                  <a:lnTo>
                    <a:pt x="2535" y="344"/>
                  </a:lnTo>
                  <a:lnTo>
                    <a:pt x="2536" y="334"/>
                  </a:lnTo>
                  <a:lnTo>
                    <a:pt x="2536" y="325"/>
                  </a:lnTo>
                  <a:lnTo>
                    <a:pt x="2536" y="312"/>
                  </a:lnTo>
                  <a:lnTo>
                    <a:pt x="2537" y="298"/>
                  </a:lnTo>
                  <a:lnTo>
                    <a:pt x="2537" y="284"/>
                  </a:lnTo>
                  <a:lnTo>
                    <a:pt x="2537" y="270"/>
                  </a:lnTo>
                  <a:lnTo>
                    <a:pt x="2538" y="256"/>
                  </a:lnTo>
                  <a:lnTo>
                    <a:pt x="2538" y="240"/>
                  </a:lnTo>
                  <a:lnTo>
                    <a:pt x="2539" y="229"/>
                  </a:lnTo>
                  <a:lnTo>
                    <a:pt x="2539" y="217"/>
                  </a:lnTo>
                  <a:lnTo>
                    <a:pt x="2539" y="205"/>
                  </a:lnTo>
                  <a:lnTo>
                    <a:pt x="2539" y="195"/>
                  </a:lnTo>
                  <a:lnTo>
                    <a:pt x="2540" y="188"/>
                  </a:lnTo>
                  <a:lnTo>
                    <a:pt x="2540" y="180"/>
                  </a:lnTo>
                  <a:lnTo>
                    <a:pt x="2541" y="173"/>
                  </a:lnTo>
                  <a:lnTo>
                    <a:pt x="2541" y="169"/>
                  </a:lnTo>
                  <a:lnTo>
                    <a:pt x="2541" y="166"/>
                  </a:lnTo>
                  <a:lnTo>
                    <a:pt x="2542" y="164"/>
                  </a:lnTo>
                  <a:lnTo>
                    <a:pt x="2542" y="165"/>
                  </a:lnTo>
                  <a:lnTo>
                    <a:pt x="2543" y="167"/>
                  </a:lnTo>
                  <a:lnTo>
                    <a:pt x="2543" y="165"/>
                  </a:lnTo>
                  <a:lnTo>
                    <a:pt x="2543" y="167"/>
                  </a:lnTo>
                  <a:lnTo>
                    <a:pt x="2543" y="168"/>
                  </a:lnTo>
                  <a:lnTo>
                    <a:pt x="2544" y="171"/>
                  </a:lnTo>
                  <a:lnTo>
                    <a:pt x="2544" y="173"/>
                  </a:lnTo>
                  <a:lnTo>
                    <a:pt x="2544" y="173"/>
                  </a:lnTo>
                  <a:lnTo>
                    <a:pt x="2545" y="172"/>
                  </a:lnTo>
                  <a:lnTo>
                    <a:pt x="2545" y="171"/>
                  </a:lnTo>
                  <a:lnTo>
                    <a:pt x="2546" y="169"/>
                  </a:lnTo>
                  <a:lnTo>
                    <a:pt x="2546" y="168"/>
                  </a:lnTo>
                  <a:lnTo>
                    <a:pt x="2546" y="165"/>
                  </a:lnTo>
                  <a:lnTo>
                    <a:pt x="2547" y="161"/>
                  </a:lnTo>
                  <a:lnTo>
                    <a:pt x="2547" y="158"/>
                  </a:lnTo>
                  <a:lnTo>
                    <a:pt x="2547" y="151"/>
                  </a:lnTo>
                  <a:lnTo>
                    <a:pt x="2548" y="147"/>
                  </a:lnTo>
                  <a:lnTo>
                    <a:pt x="2548" y="140"/>
                  </a:lnTo>
                  <a:lnTo>
                    <a:pt x="2548" y="135"/>
                  </a:lnTo>
                  <a:lnTo>
                    <a:pt x="2549" y="129"/>
                  </a:lnTo>
                  <a:lnTo>
                    <a:pt x="2549" y="123"/>
                  </a:lnTo>
                  <a:lnTo>
                    <a:pt x="2550" y="117"/>
                  </a:lnTo>
                  <a:lnTo>
                    <a:pt x="2550" y="111"/>
                  </a:lnTo>
                  <a:lnTo>
                    <a:pt x="2550" y="106"/>
                  </a:lnTo>
                  <a:lnTo>
                    <a:pt x="2551" y="101"/>
                  </a:lnTo>
                  <a:lnTo>
                    <a:pt x="2551" y="96"/>
                  </a:lnTo>
                  <a:lnTo>
                    <a:pt x="2551" y="92"/>
                  </a:lnTo>
                  <a:lnTo>
                    <a:pt x="2551" y="89"/>
                  </a:lnTo>
                  <a:lnTo>
                    <a:pt x="2552" y="86"/>
                  </a:lnTo>
                  <a:lnTo>
                    <a:pt x="2552" y="85"/>
                  </a:lnTo>
                  <a:lnTo>
                    <a:pt x="2553" y="86"/>
                  </a:lnTo>
                  <a:lnTo>
                    <a:pt x="2553" y="87"/>
                  </a:lnTo>
                  <a:lnTo>
                    <a:pt x="2553" y="91"/>
                  </a:lnTo>
                  <a:lnTo>
                    <a:pt x="2554" y="94"/>
                  </a:lnTo>
                  <a:lnTo>
                    <a:pt x="2554" y="98"/>
                  </a:lnTo>
                  <a:lnTo>
                    <a:pt x="2555" y="108"/>
                  </a:lnTo>
                  <a:lnTo>
                    <a:pt x="2555" y="116"/>
                  </a:lnTo>
                  <a:lnTo>
                    <a:pt x="2555" y="128"/>
                  </a:lnTo>
                  <a:lnTo>
                    <a:pt x="2555" y="139"/>
                  </a:lnTo>
                  <a:lnTo>
                    <a:pt x="2556" y="151"/>
                  </a:lnTo>
                  <a:lnTo>
                    <a:pt x="2556" y="161"/>
                  </a:lnTo>
                  <a:lnTo>
                    <a:pt x="2557" y="170"/>
                  </a:lnTo>
                  <a:lnTo>
                    <a:pt x="2557" y="178"/>
                  </a:lnTo>
                  <a:lnTo>
                    <a:pt x="2557" y="183"/>
                  </a:lnTo>
                  <a:lnTo>
                    <a:pt x="2558" y="190"/>
                  </a:lnTo>
                  <a:lnTo>
                    <a:pt x="2558" y="195"/>
                  </a:lnTo>
                  <a:lnTo>
                    <a:pt x="2559" y="200"/>
                  </a:lnTo>
                  <a:lnTo>
                    <a:pt x="2559" y="203"/>
                  </a:lnTo>
                  <a:lnTo>
                    <a:pt x="2559" y="206"/>
                  </a:lnTo>
                  <a:lnTo>
                    <a:pt x="2559" y="210"/>
                  </a:lnTo>
                  <a:lnTo>
                    <a:pt x="2560" y="212"/>
                  </a:lnTo>
                  <a:lnTo>
                    <a:pt x="2560" y="214"/>
                  </a:lnTo>
                  <a:lnTo>
                    <a:pt x="2560" y="216"/>
                  </a:lnTo>
                  <a:lnTo>
                    <a:pt x="2561" y="217"/>
                  </a:lnTo>
                  <a:lnTo>
                    <a:pt x="2561" y="220"/>
                  </a:lnTo>
                  <a:lnTo>
                    <a:pt x="2562" y="221"/>
                  </a:lnTo>
                  <a:lnTo>
                    <a:pt x="2562" y="223"/>
                  </a:lnTo>
                  <a:lnTo>
                    <a:pt x="2562" y="224"/>
                  </a:lnTo>
                  <a:lnTo>
                    <a:pt x="2562" y="225"/>
                  </a:lnTo>
                  <a:lnTo>
                    <a:pt x="2563" y="228"/>
                  </a:lnTo>
                  <a:lnTo>
                    <a:pt x="2563" y="229"/>
                  </a:lnTo>
                  <a:lnTo>
                    <a:pt x="2564" y="231"/>
                  </a:lnTo>
                  <a:lnTo>
                    <a:pt x="2564" y="234"/>
                  </a:lnTo>
                  <a:lnTo>
                    <a:pt x="2564" y="239"/>
                  </a:lnTo>
                  <a:lnTo>
                    <a:pt x="2565" y="242"/>
                  </a:lnTo>
                  <a:lnTo>
                    <a:pt x="2565" y="246"/>
                  </a:lnTo>
                  <a:lnTo>
                    <a:pt x="2566" y="251"/>
                  </a:lnTo>
                  <a:lnTo>
                    <a:pt x="2566" y="255"/>
                  </a:lnTo>
                  <a:lnTo>
                    <a:pt x="2566" y="261"/>
                  </a:lnTo>
                  <a:lnTo>
                    <a:pt x="2566" y="264"/>
                  </a:lnTo>
                  <a:lnTo>
                    <a:pt x="2567" y="270"/>
                  </a:lnTo>
                  <a:lnTo>
                    <a:pt x="2567" y="276"/>
                  </a:lnTo>
                  <a:lnTo>
                    <a:pt x="2567" y="280"/>
                  </a:lnTo>
                  <a:lnTo>
                    <a:pt x="2568" y="284"/>
                  </a:lnTo>
                  <a:lnTo>
                    <a:pt x="2568" y="288"/>
                  </a:lnTo>
                  <a:lnTo>
                    <a:pt x="2569" y="294"/>
                  </a:lnTo>
                  <a:lnTo>
                    <a:pt x="2569" y="296"/>
                  </a:lnTo>
                  <a:lnTo>
                    <a:pt x="2569" y="300"/>
                  </a:lnTo>
                  <a:lnTo>
                    <a:pt x="2570" y="302"/>
                  </a:lnTo>
                  <a:lnTo>
                    <a:pt x="2570" y="307"/>
                  </a:lnTo>
                  <a:lnTo>
                    <a:pt x="2570" y="307"/>
                  </a:lnTo>
                  <a:lnTo>
                    <a:pt x="2571" y="310"/>
                  </a:lnTo>
                  <a:lnTo>
                    <a:pt x="2571" y="311"/>
                  </a:lnTo>
                  <a:lnTo>
                    <a:pt x="2571" y="313"/>
                  </a:lnTo>
                  <a:lnTo>
                    <a:pt x="2572" y="313"/>
                  </a:lnTo>
                  <a:lnTo>
                    <a:pt x="2572" y="313"/>
                  </a:lnTo>
                  <a:lnTo>
                    <a:pt x="2573" y="314"/>
                  </a:lnTo>
                  <a:lnTo>
                    <a:pt x="2573" y="314"/>
                  </a:lnTo>
                  <a:lnTo>
                    <a:pt x="2573" y="314"/>
                  </a:lnTo>
                  <a:lnTo>
                    <a:pt x="2574" y="315"/>
                  </a:lnTo>
                  <a:lnTo>
                    <a:pt x="2574" y="316"/>
                  </a:lnTo>
                  <a:lnTo>
                    <a:pt x="2574" y="315"/>
                  </a:lnTo>
                  <a:lnTo>
                    <a:pt x="2574" y="317"/>
                  </a:lnTo>
                  <a:lnTo>
                    <a:pt x="2575" y="316"/>
                  </a:lnTo>
                  <a:lnTo>
                    <a:pt x="2575" y="316"/>
                  </a:lnTo>
                  <a:lnTo>
                    <a:pt x="2576" y="316"/>
                  </a:lnTo>
                  <a:lnTo>
                    <a:pt x="2576" y="316"/>
                  </a:lnTo>
                  <a:lnTo>
                    <a:pt x="2576" y="316"/>
                  </a:lnTo>
                  <a:lnTo>
                    <a:pt x="2577" y="316"/>
                  </a:lnTo>
                  <a:lnTo>
                    <a:pt x="2577" y="318"/>
                  </a:lnTo>
                  <a:lnTo>
                    <a:pt x="2578" y="318"/>
                  </a:lnTo>
                  <a:lnTo>
                    <a:pt x="2578" y="318"/>
                  </a:lnTo>
                  <a:lnTo>
                    <a:pt x="2578" y="319"/>
                  </a:lnTo>
                  <a:lnTo>
                    <a:pt x="2578" y="320"/>
                  </a:lnTo>
                  <a:lnTo>
                    <a:pt x="2579" y="320"/>
                  </a:lnTo>
                  <a:lnTo>
                    <a:pt x="2579" y="322"/>
                  </a:lnTo>
                  <a:lnTo>
                    <a:pt x="2580" y="324"/>
                  </a:lnTo>
                  <a:lnTo>
                    <a:pt x="2580" y="325"/>
                  </a:lnTo>
                  <a:lnTo>
                    <a:pt x="2580" y="327"/>
                  </a:lnTo>
                  <a:lnTo>
                    <a:pt x="2581" y="327"/>
                  </a:lnTo>
                  <a:lnTo>
                    <a:pt x="2581" y="327"/>
                  </a:lnTo>
                  <a:lnTo>
                    <a:pt x="2581" y="330"/>
                  </a:lnTo>
                  <a:lnTo>
                    <a:pt x="2582" y="330"/>
                  </a:lnTo>
                  <a:lnTo>
                    <a:pt x="2582" y="332"/>
                  </a:lnTo>
                  <a:lnTo>
                    <a:pt x="2582" y="332"/>
                  </a:lnTo>
                  <a:lnTo>
                    <a:pt x="2583" y="335"/>
                  </a:lnTo>
                  <a:lnTo>
                    <a:pt x="2583" y="336"/>
                  </a:lnTo>
                  <a:lnTo>
                    <a:pt x="2583" y="338"/>
                  </a:lnTo>
                  <a:lnTo>
                    <a:pt x="2584" y="339"/>
                  </a:lnTo>
                  <a:lnTo>
                    <a:pt x="2584" y="339"/>
                  </a:lnTo>
                  <a:lnTo>
                    <a:pt x="2585" y="342"/>
                  </a:lnTo>
                  <a:lnTo>
                    <a:pt x="2585" y="342"/>
                  </a:lnTo>
                  <a:lnTo>
                    <a:pt x="2585" y="343"/>
                  </a:lnTo>
                  <a:lnTo>
                    <a:pt x="2586" y="344"/>
                  </a:lnTo>
                  <a:lnTo>
                    <a:pt x="2586" y="346"/>
                  </a:lnTo>
                  <a:lnTo>
                    <a:pt x="2586" y="348"/>
                  </a:lnTo>
                  <a:lnTo>
                    <a:pt x="2587" y="349"/>
                  </a:lnTo>
                  <a:lnTo>
                    <a:pt x="2587" y="349"/>
                  </a:lnTo>
                  <a:lnTo>
                    <a:pt x="2587" y="351"/>
                  </a:lnTo>
                  <a:lnTo>
                    <a:pt x="2588" y="353"/>
                  </a:lnTo>
                  <a:lnTo>
                    <a:pt x="2588" y="355"/>
                  </a:lnTo>
                  <a:lnTo>
                    <a:pt x="2588" y="356"/>
                  </a:lnTo>
                  <a:lnTo>
                    <a:pt x="2589" y="357"/>
                  </a:lnTo>
                  <a:lnTo>
                    <a:pt x="2589" y="359"/>
                  </a:lnTo>
                  <a:lnTo>
                    <a:pt x="2590" y="357"/>
                  </a:lnTo>
                  <a:lnTo>
                    <a:pt x="2590" y="359"/>
                  </a:lnTo>
                  <a:lnTo>
                    <a:pt x="2590" y="360"/>
                  </a:lnTo>
                  <a:lnTo>
                    <a:pt x="2590" y="361"/>
                  </a:lnTo>
                  <a:lnTo>
                    <a:pt x="2591" y="362"/>
                  </a:lnTo>
                  <a:lnTo>
                    <a:pt x="2591" y="362"/>
                  </a:lnTo>
                  <a:lnTo>
                    <a:pt x="2592" y="364"/>
                  </a:lnTo>
                  <a:lnTo>
                    <a:pt x="2592" y="365"/>
                  </a:lnTo>
                  <a:lnTo>
                    <a:pt x="2592" y="365"/>
                  </a:lnTo>
                  <a:lnTo>
                    <a:pt x="2593" y="364"/>
                  </a:lnTo>
                  <a:lnTo>
                    <a:pt x="2593" y="362"/>
                  </a:lnTo>
                  <a:lnTo>
                    <a:pt x="2594" y="360"/>
                  </a:lnTo>
                  <a:lnTo>
                    <a:pt x="2594" y="353"/>
                  </a:lnTo>
                  <a:lnTo>
                    <a:pt x="2594" y="346"/>
                  </a:lnTo>
                  <a:lnTo>
                    <a:pt x="2594" y="335"/>
                  </a:lnTo>
                  <a:lnTo>
                    <a:pt x="2595" y="324"/>
                  </a:lnTo>
                  <a:lnTo>
                    <a:pt x="2595" y="311"/>
                  </a:lnTo>
                  <a:lnTo>
                    <a:pt x="2595" y="298"/>
                  </a:lnTo>
                  <a:lnTo>
                    <a:pt x="2596" y="285"/>
                  </a:lnTo>
                  <a:lnTo>
                    <a:pt x="2596" y="270"/>
                  </a:lnTo>
                  <a:lnTo>
                    <a:pt x="2597" y="257"/>
                  </a:lnTo>
                  <a:lnTo>
                    <a:pt x="2597" y="244"/>
                  </a:lnTo>
                  <a:lnTo>
                    <a:pt x="2597" y="231"/>
                  </a:lnTo>
                  <a:lnTo>
                    <a:pt x="2598" y="219"/>
                  </a:lnTo>
                  <a:lnTo>
                    <a:pt x="2598" y="208"/>
                  </a:lnTo>
                  <a:lnTo>
                    <a:pt x="2598" y="200"/>
                  </a:lnTo>
                  <a:lnTo>
                    <a:pt x="2599" y="191"/>
                  </a:lnTo>
                  <a:lnTo>
                    <a:pt x="2599" y="186"/>
                  </a:lnTo>
                  <a:lnTo>
                    <a:pt x="2599" y="181"/>
                  </a:lnTo>
                  <a:lnTo>
                    <a:pt x="2600" y="179"/>
                  </a:lnTo>
                  <a:lnTo>
                    <a:pt x="2600" y="175"/>
                  </a:lnTo>
                  <a:lnTo>
                    <a:pt x="2601" y="173"/>
                  </a:lnTo>
                  <a:lnTo>
                    <a:pt x="2601" y="173"/>
                  </a:lnTo>
                  <a:lnTo>
                    <a:pt x="2601" y="174"/>
                  </a:lnTo>
                  <a:lnTo>
                    <a:pt x="2602" y="176"/>
                  </a:lnTo>
                  <a:lnTo>
                    <a:pt x="2602" y="177"/>
                  </a:lnTo>
                  <a:lnTo>
                    <a:pt x="2602" y="179"/>
                  </a:lnTo>
                  <a:lnTo>
                    <a:pt x="2602" y="180"/>
                  </a:lnTo>
                  <a:lnTo>
                    <a:pt x="2603" y="180"/>
                  </a:lnTo>
                  <a:lnTo>
                    <a:pt x="2603" y="179"/>
                  </a:lnTo>
                  <a:lnTo>
                    <a:pt x="2604" y="181"/>
                  </a:lnTo>
                  <a:lnTo>
                    <a:pt x="2604" y="181"/>
                  </a:lnTo>
                  <a:lnTo>
                    <a:pt x="2604" y="178"/>
                  </a:lnTo>
                  <a:lnTo>
                    <a:pt x="2605" y="176"/>
                  </a:lnTo>
                  <a:lnTo>
                    <a:pt x="2605" y="171"/>
                  </a:lnTo>
                  <a:lnTo>
                    <a:pt x="2606" y="168"/>
                  </a:lnTo>
                  <a:lnTo>
                    <a:pt x="2606" y="163"/>
                  </a:lnTo>
                  <a:lnTo>
                    <a:pt x="2606" y="159"/>
                  </a:lnTo>
                  <a:lnTo>
                    <a:pt x="2606" y="151"/>
                  </a:lnTo>
                  <a:lnTo>
                    <a:pt x="2607" y="146"/>
                  </a:lnTo>
                  <a:lnTo>
                    <a:pt x="2607" y="141"/>
                  </a:lnTo>
                  <a:lnTo>
                    <a:pt x="2608" y="134"/>
                  </a:lnTo>
                  <a:lnTo>
                    <a:pt x="2608" y="129"/>
                  </a:lnTo>
                  <a:lnTo>
                    <a:pt x="2608" y="123"/>
                  </a:lnTo>
                  <a:lnTo>
                    <a:pt x="2609" y="117"/>
                  </a:lnTo>
                  <a:lnTo>
                    <a:pt x="2609" y="112"/>
                  </a:lnTo>
                  <a:lnTo>
                    <a:pt x="2610" y="106"/>
                  </a:lnTo>
                  <a:lnTo>
                    <a:pt x="2610" y="103"/>
                  </a:lnTo>
                  <a:lnTo>
                    <a:pt x="2610" y="99"/>
                  </a:lnTo>
                  <a:lnTo>
                    <a:pt x="2610" y="98"/>
                  </a:lnTo>
                  <a:lnTo>
                    <a:pt x="2611" y="94"/>
                  </a:lnTo>
                  <a:lnTo>
                    <a:pt x="2611" y="95"/>
                  </a:lnTo>
                  <a:lnTo>
                    <a:pt x="2611" y="94"/>
                  </a:lnTo>
                  <a:lnTo>
                    <a:pt x="2612" y="96"/>
                  </a:lnTo>
                  <a:lnTo>
                    <a:pt x="2612" y="97"/>
                  </a:lnTo>
                  <a:lnTo>
                    <a:pt x="2613" y="104"/>
                  </a:lnTo>
                  <a:lnTo>
                    <a:pt x="2613" y="110"/>
                  </a:lnTo>
                  <a:lnTo>
                    <a:pt x="2613" y="119"/>
                  </a:lnTo>
                  <a:lnTo>
                    <a:pt x="2613" y="127"/>
                  </a:lnTo>
                  <a:lnTo>
                    <a:pt x="2614" y="138"/>
                  </a:lnTo>
                  <a:lnTo>
                    <a:pt x="2614" y="150"/>
                  </a:lnTo>
                  <a:lnTo>
                    <a:pt x="2615" y="160"/>
                  </a:lnTo>
                  <a:lnTo>
                    <a:pt x="2615" y="171"/>
                  </a:lnTo>
                  <a:lnTo>
                    <a:pt x="2615" y="178"/>
                  </a:lnTo>
                  <a:lnTo>
                    <a:pt x="2616" y="188"/>
                  </a:lnTo>
                  <a:lnTo>
                    <a:pt x="2616" y="195"/>
                  </a:lnTo>
                  <a:lnTo>
                    <a:pt x="2617" y="199"/>
                  </a:lnTo>
                  <a:lnTo>
                    <a:pt x="2617" y="205"/>
                  </a:lnTo>
                  <a:lnTo>
                    <a:pt x="2617" y="207"/>
                  </a:lnTo>
                  <a:lnTo>
                    <a:pt x="2617" y="211"/>
                  </a:lnTo>
                  <a:lnTo>
                    <a:pt x="2618" y="212"/>
                  </a:lnTo>
                  <a:lnTo>
                    <a:pt x="2618" y="215"/>
                  </a:lnTo>
                  <a:lnTo>
                    <a:pt x="2618" y="219"/>
                  </a:lnTo>
                  <a:lnTo>
                    <a:pt x="2619" y="219"/>
                  </a:lnTo>
                  <a:lnTo>
                    <a:pt x="2619" y="221"/>
                  </a:lnTo>
                  <a:lnTo>
                    <a:pt x="2620" y="225"/>
                  </a:lnTo>
                  <a:lnTo>
                    <a:pt x="2620" y="224"/>
                  </a:lnTo>
                  <a:lnTo>
                    <a:pt x="2620" y="226"/>
                  </a:lnTo>
                  <a:lnTo>
                    <a:pt x="2621" y="228"/>
                  </a:lnTo>
                  <a:lnTo>
                    <a:pt x="2621" y="229"/>
                  </a:lnTo>
                  <a:lnTo>
                    <a:pt x="2621" y="232"/>
                  </a:lnTo>
                  <a:lnTo>
                    <a:pt x="2622" y="233"/>
                  </a:lnTo>
                  <a:lnTo>
                    <a:pt x="2622" y="235"/>
                  </a:lnTo>
                  <a:lnTo>
                    <a:pt x="2622" y="235"/>
                  </a:lnTo>
                  <a:lnTo>
                    <a:pt x="2623" y="238"/>
                  </a:lnTo>
                  <a:lnTo>
                    <a:pt x="2623" y="241"/>
                  </a:lnTo>
                  <a:lnTo>
                    <a:pt x="2624" y="244"/>
                  </a:lnTo>
                  <a:lnTo>
                    <a:pt x="2624" y="250"/>
                  </a:lnTo>
                  <a:lnTo>
                    <a:pt x="2624" y="253"/>
                  </a:lnTo>
                  <a:lnTo>
                    <a:pt x="2625" y="258"/>
                  </a:lnTo>
                  <a:lnTo>
                    <a:pt x="2625" y="263"/>
                  </a:lnTo>
                  <a:lnTo>
                    <a:pt x="2625" y="267"/>
                  </a:lnTo>
                  <a:lnTo>
                    <a:pt x="2625" y="274"/>
                  </a:lnTo>
                  <a:lnTo>
                    <a:pt x="2626" y="277"/>
                  </a:lnTo>
                  <a:lnTo>
                    <a:pt x="2626" y="283"/>
                  </a:lnTo>
                  <a:lnTo>
                    <a:pt x="2627" y="287"/>
                  </a:lnTo>
                  <a:lnTo>
                    <a:pt x="2627" y="293"/>
                  </a:lnTo>
                  <a:lnTo>
                    <a:pt x="2627" y="295"/>
                  </a:lnTo>
                  <a:lnTo>
                    <a:pt x="2628" y="300"/>
                  </a:lnTo>
                  <a:lnTo>
                    <a:pt x="2628" y="302"/>
                  </a:lnTo>
                  <a:lnTo>
                    <a:pt x="2629" y="307"/>
                  </a:lnTo>
                  <a:lnTo>
                    <a:pt x="2629" y="308"/>
                  </a:lnTo>
                  <a:lnTo>
                    <a:pt x="2629" y="310"/>
                  </a:lnTo>
                  <a:lnTo>
                    <a:pt x="2629" y="314"/>
                  </a:lnTo>
                  <a:lnTo>
                    <a:pt x="2630" y="314"/>
                  </a:lnTo>
                  <a:lnTo>
                    <a:pt x="2630" y="316"/>
                  </a:lnTo>
                  <a:lnTo>
                    <a:pt x="2631" y="317"/>
                  </a:lnTo>
                  <a:lnTo>
                    <a:pt x="2631" y="320"/>
                  </a:lnTo>
                  <a:lnTo>
                    <a:pt x="2631" y="318"/>
                  </a:lnTo>
                  <a:lnTo>
                    <a:pt x="2632" y="319"/>
                  </a:lnTo>
                  <a:lnTo>
                    <a:pt x="2632" y="319"/>
                  </a:lnTo>
                  <a:lnTo>
                    <a:pt x="2632" y="320"/>
                  </a:lnTo>
                  <a:lnTo>
                    <a:pt x="2633" y="319"/>
                  </a:lnTo>
                  <a:lnTo>
                    <a:pt x="2633" y="320"/>
                  </a:lnTo>
                  <a:lnTo>
                    <a:pt x="2633" y="320"/>
                  </a:lnTo>
                  <a:lnTo>
                    <a:pt x="2634" y="318"/>
                  </a:lnTo>
                  <a:lnTo>
                    <a:pt x="2634" y="318"/>
                  </a:lnTo>
                  <a:lnTo>
                    <a:pt x="2634" y="319"/>
                  </a:lnTo>
                  <a:lnTo>
                    <a:pt x="2635" y="320"/>
                  </a:lnTo>
                  <a:lnTo>
                    <a:pt x="2635" y="319"/>
                  </a:lnTo>
                  <a:lnTo>
                    <a:pt x="2636" y="320"/>
                  </a:lnTo>
                  <a:lnTo>
                    <a:pt x="2636" y="319"/>
                  </a:lnTo>
                  <a:lnTo>
                    <a:pt x="2636" y="319"/>
                  </a:lnTo>
                  <a:lnTo>
                    <a:pt x="2637" y="321"/>
                  </a:lnTo>
                  <a:lnTo>
                    <a:pt x="2637" y="321"/>
                  </a:lnTo>
                  <a:lnTo>
                    <a:pt x="2637" y="323"/>
                  </a:lnTo>
                  <a:lnTo>
                    <a:pt x="2638" y="324"/>
                  </a:lnTo>
                  <a:lnTo>
                    <a:pt x="2638" y="323"/>
                  </a:lnTo>
                  <a:lnTo>
                    <a:pt x="2638" y="325"/>
                  </a:lnTo>
                  <a:lnTo>
                    <a:pt x="2639" y="326"/>
                  </a:lnTo>
                  <a:lnTo>
                    <a:pt x="2639" y="329"/>
                  </a:lnTo>
                  <a:lnTo>
                    <a:pt x="2639" y="330"/>
                  </a:lnTo>
                  <a:lnTo>
                    <a:pt x="2640" y="330"/>
                  </a:lnTo>
                  <a:lnTo>
                    <a:pt x="2640" y="332"/>
                  </a:lnTo>
                  <a:lnTo>
                    <a:pt x="2641" y="333"/>
                  </a:lnTo>
                  <a:lnTo>
                    <a:pt x="2641" y="334"/>
                  </a:lnTo>
                  <a:lnTo>
                    <a:pt x="2641" y="336"/>
                  </a:lnTo>
                  <a:lnTo>
                    <a:pt x="2641" y="337"/>
                  </a:lnTo>
                  <a:lnTo>
                    <a:pt x="2642" y="341"/>
                  </a:lnTo>
                  <a:lnTo>
                    <a:pt x="2642" y="341"/>
                  </a:lnTo>
                  <a:lnTo>
                    <a:pt x="2643" y="340"/>
                  </a:lnTo>
                  <a:lnTo>
                    <a:pt x="2643" y="343"/>
                  </a:lnTo>
                  <a:lnTo>
                    <a:pt x="2643" y="344"/>
                  </a:lnTo>
                  <a:lnTo>
                    <a:pt x="2644" y="344"/>
                  </a:lnTo>
                  <a:lnTo>
                    <a:pt x="2644" y="348"/>
                  </a:lnTo>
                  <a:lnTo>
                    <a:pt x="2645" y="348"/>
                  </a:lnTo>
                  <a:lnTo>
                    <a:pt x="2645" y="349"/>
                  </a:lnTo>
                  <a:lnTo>
                    <a:pt x="2645" y="350"/>
                  </a:lnTo>
                  <a:lnTo>
                    <a:pt x="2645" y="352"/>
                  </a:lnTo>
                  <a:lnTo>
                    <a:pt x="2646" y="353"/>
                  </a:lnTo>
                  <a:lnTo>
                    <a:pt x="2646" y="355"/>
                  </a:lnTo>
                  <a:lnTo>
                    <a:pt x="2646" y="358"/>
                  </a:lnTo>
                  <a:lnTo>
                    <a:pt x="2647" y="359"/>
                  </a:lnTo>
                  <a:lnTo>
                    <a:pt x="2647" y="360"/>
                  </a:lnTo>
                  <a:lnTo>
                    <a:pt x="2648" y="360"/>
                  </a:lnTo>
                  <a:lnTo>
                    <a:pt x="2648" y="362"/>
                  </a:lnTo>
                  <a:lnTo>
                    <a:pt x="2648" y="361"/>
                  </a:lnTo>
                  <a:lnTo>
                    <a:pt x="2649" y="362"/>
                  </a:lnTo>
                  <a:lnTo>
                    <a:pt x="2649" y="363"/>
                  </a:lnTo>
                  <a:lnTo>
                    <a:pt x="2649" y="365"/>
                  </a:lnTo>
                  <a:lnTo>
                    <a:pt x="2650" y="364"/>
                  </a:lnTo>
                  <a:lnTo>
                    <a:pt x="2650" y="365"/>
                  </a:lnTo>
                  <a:lnTo>
                    <a:pt x="2650" y="366"/>
                  </a:lnTo>
                  <a:lnTo>
                    <a:pt x="2651" y="366"/>
                  </a:lnTo>
                  <a:lnTo>
                    <a:pt x="2651" y="365"/>
                  </a:lnTo>
                  <a:lnTo>
                    <a:pt x="2652" y="364"/>
                  </a:lnTo>
                  <a:lnTo>
                    <a:pt x="2652" y="361"/>
                  </a:lnTo>
                  <a:lnTo>
                    <a:pt x="2652" y="355"/>
                  </a:lnTo>
                  <a:lnTo>
                    <a:pt x="2653" y="346"/>
                  </a:lnTo>
                  <a:lnTo>
                    <a:pt x="2653" y="335"/>
                  </a:lnTo>
                  <a:lnTo>
                    <a:pt x="2653" y="323"/>
                  </a:lnTo>
                  <a:lnTo>
                    <a:pt x="2654" y="309"/>
                  </a:lnTo>
                  <a:lnTo>
                    <a:pt x="2654" y="295"/>
                  </a:lnTo>
                  <a:lnTo>
                    <a:pt x="2654" y="281"/>
                  </a:lnTo>
                  <a:lnTo>
                    <a:pt x="2655" y="266"/>
                  </a:lnTo>
                  <a:lnTo>
                    <a:pt x="2655" y="253"/>
                  </a:lnTo>
                  <a:lnTo>
                    <a:pt x="2655" y="238"/>
                  </a:lnTo>
                  <a:lnTo>
                    <a:pt x="2656" y="226"/>
                  </a:lnTo>
                  <a:lnTo>
                    <a:pt x="2656" y="215"/>
                  </a:lnTo>
                  <a:lnTo>
                    <a:pt x="2657" y="205"/>
                  </a:lnTo>
                  <a:lnTo>
                    <a:pt x="2657" y="194"/>
                  </a:lnTo>
                  <a:lnTo>
                    <a:pt x="2657" y="187"/>
                  </a:lnTo>
                  <a:lnTo>
                    <a:pt x="2657" y="89"/>
                  </a:lnTo>
                  <a:lnTo>
                    <a:pt x="2658" y="83"/>
                  </a:lnTo>
                  <a:lnTo>
                    <a:pt x="2658" y="74"/>
                  </a:lnTo>
                  <a:lnTo>
                    <a:pt x="2659" y="68"/>
                  </a:lnTo>
                  <a:lnTo>
                    <a:pt x="2659" y="62"/>
                  </a:lnTo>
                  <a:lnTo>
                    <a:pt x="2659" y="58"/>
                  </a:lnTo>
                  <a:lnTo>
                    <a:pt x="2660" y="56"/>
                  </a:lnTo>
                  <a:lnTo>
                    <a:pt x="2660" y="50"/>
                  </a:lnTo>
                  <a:lnTo>
                    <a:pt x="2661" y="47"/>
                  </a:lnTo>
                  <a:lnTo>
                    <a:pt x="2661" y="45"/>
                  </a:lnTo>
                  <a:lnTo>
                    <a:pt x="2661" y="47"/>
                  </a:lnTo>
                  <a:lnTo>
                    <a:pt x="2661" y="50"/>
                  </a:lnTo>
                  <a:lnTo>
                    <a:pt x="2662" y="51"/>
                  </a:lnTo>
                  <a:lnTo>
                    <a:pt x="2662" y="53"/>
                  </a:lnTo>
                  <a:lnTo>
                    <a:pt x="2662" y="60"/>
                  </a:lnTo>
                  <a:lnTo>
                    <a:pt x="2663" y="68"/>
                  </a:lnTo>
                  <a:lnTo>
                    <a:pt x="2663" y="77"/>
                  </a:lnTo>
                  <a:lnTo>
                    <a:pt x="2664" y="85"/>
                  </a:lnTo>
                  <a:lnTo>
                    <a:pt x="2664" y="97"/>
                  </a:lnTo>
                  <a:lnTo>
                    <a:pt x="2664" y="110"/>
                  </a:lnTo>
                  <a:lnTo>
                    <a:pt x="2664" y="123"/>
                  </a:lnTo>
                  <a:lnTo>
                    <a:pt x="2665" y="136"/>
                  </a:lnTo>
                  <a:lnTo>
                    <a:pt x="2665" y="147"/>
                  </a:lnTo>
                  <a:lnTo>
                    <a:pt x="2666" y="159"/>
                  </a:lnTo>
                  <a:lnTo>
                    <a:pt x="2666" y="165"/>
                  </a:lnTo>
                  <a:lnTo>
                    <a:pt x="2666" y="175"/>
                  </a:lnTo>
                  <a:lnTo>
                    <a:pt x="2667" y="183"/>
                  </a:lnTo>
                  <a:lnTo>
                    <a:pt x="2667" y="188"/>
                  </a:lnTo>
                  <a:lnTo>
                    <a:pt x="2668" y="194"/>
                  </a:lnTo>
                  <a:lnTo>
                    <a:pt x="2668" y="199"/>
                  </a:lnTo>
                  <a:lnTo>
                    <a:pt x="2668" y="202"/>
                  </a:lnTo>
                  <a:lnTo>
                    <a:pt x="2668" y="205"/>
                  </a:lnTo>
                  <a:lnTo>
                    <a:pt x="2669" y="207"/>
                  </a:lnTo>
                  <a:lnTo>
                    <a:pt x="2669" y="209"/>
                  </a:lnTo>
                  <a:lnTo>
                    <a:pt x="2669" y="213"/>
                  </a:lnTo>
                  <a:lnTo>
                    <a:pt x="2670" y="210"/>
                  </a:lnTo>
                  <a:lnTo>
                    <a:pt x="2670" y="212"/>
                  </a:lnTo>
                  <a:lnTo>
                    <a:pt x="2671" y="216"/>
                  </a:lnTo>
                  <a:lnTo>
                    <a:pt x="2671" y="218"/>
                  </a:lnTo>
                  <a:lnTo>
                    <a:pt x="2671" y="217"/>
                  </a:lnTo>
                  <a:lnTo>
                    <a:pt x="2672" y="215"/>
                  </a:lnTo>
                  <a:lnTo>
                    <a:pt x="2672" y="216"/>
                  </a:lnTo>
                  <a:lnTo>
                    <a:pt x="2673" y="220"/>
                  </a:lnTo>
                  <a:lnTo>
                    <a:pt x="2673" y="222"/>
                  </a:lnTo>
                  <a:lnTo>
                    <a:pt x="2673" y="223"/>
                  </a:lnTo>
                  <a:lnTo>
                    <a:pt x="2673" y="225"/>
                  </a:lnTo>
                  <a:lnTo>
                    <a:pt x="2674" y="227"/>
                  </a:lnTo>
                  <a:lnTo>
                    <a:pt x="2674" y="236"/>
                  </a:lnTo>
                  <a:lnTo>
                    <a:pt x="2675" y="239"/>
                  </a:lnTo>
                  <a:lnTo>
                    <a:pt x="2675" y="242"/>
                  </a:lnTo>
                  <a:lnTo>
                    <a:pt x="2675" y="244"/>
                  </a:lnTo>
                  <a:lnTo>
                    <a:pt x="2676" y="247"/>
                  </a:lnTo>
                  <a:lnTo>
                    <a:pt x="2676" y="256"/>
                  </a:lnTo>
                  <a:lnTo>
                    <a:pt x="2676" y="262"/>
                  </a:lnTo>
                  <a:lnTo>
                    <a:pt x="2676" y="265"/>
                  </a:lnTo>
                  <a:lnTo>
                    <a:pt x="2677" y="267"/>
                  </a:lnTo>
                  <a:lnTo>
                    <a:pt x="2677" y="270"/>
                  </a:lnTo>
                  <a:lnTo>
                    <a:pt x="2678" y="276"/>
                  </a:lnTo>
                  <a:lnTo>
                    <a:pt x="2678" y="279"/>
                  </a:lnTo>
                  <a:lnTo>
                    <a:pt x="2678" y="285"/>
                  </a:lnTo>
                  <a:lnTo>
                    <a:pt x="2679" y="289"/>
                  </a:lnTo>
                  <a:lnTo>
                    <a:pt x="2679" y="293"/>
                  </a:lnTo>
                  <a:lnTo>
                    <a:pt x="2680" y="293"/>
                  </a:lnTo>
                  <a:lnTo>
                    <a:pt x="2680" y="293"/>
                  </a:lnTo>
                  <a:lnTo>
                    <a:pt x="2680" y="296"/>
                  </a:lnTo>
                  <a:lnTo>
                    <a:pt x="2680" y="297"/>
                  </a:lnTo>
                  <a:lnTo>
                    <a:pt x="2681" y="300"/>
                  </a:lnTo>
                  <a:lnTo>
                    <a:pt x="2681" y="300"/>
                  </a:lnTo>
                  <a:lnTo>
                    <a:pt x="2682" y="300"/>
                  </a:lnTo>
                  <a:lnTo>
                    <a:pt x="2682" y="301"/>
                  </a:lnTo>
                  <a:lnTo>
                    <a:pt x="2682" y="302"/>
                  </a:lnTo>
                  <a:lnTo>
                    <a:pt x="2683" y="302"/>
                  </a:lnTo>
                  <a:lnTo>
                    <a:pt x="2683" y="303"/>
                  </a:lnTo>
                  <a:lnTo>
                    <a:pt x="2683" y="303"/>
                  </a:lnTo>
                  <a:lnTo>
                    <a:pt x="2684" y="301"/>
                  </a:lnTo>
                  <a:lnTo>
                    <a:pt x="2684" y="301"/>
                  </a:lnTo>
                  <a:lnTo>
                    <a:pt x="2684" y="303"/>
                  </a:lnTo>
                  <a:lnTo>
                    <a:pt x="2685" y="302"/>
                  </a:lnTo>
                  <a:lnTo>
                    <a:pt x="2685" y="303"/>
                  </a:lnTo>
                  <a:lnTo>
                    <a:pt x="2685" y="304"/>
                  </a:lnTo>
                  <a:lnTo>
                    <a:pt x="2686" y="303"/>
                  </a:lnTo>
                  <a:lnTo>
                    <a:pt x="2686" y="303"/>
                  </a:lnTo>
                  <a:lnTo>
                    <a:pt x="2687" y="304"/>
                  </a:lnTo>
                  <a:lnTo>
                    <a:pt x="2687" y="304"/>
                  </a:lnTo>
                  <a:lnTo>
                    <a:pt x="2687" y="304"/>
                  </a:lnTo>
                  <a:lnTo>
                    <a:pt x="2688" y="306"/>
                  </a:lnTo>
                  <a:lnTo>
                    <a:pt x="2688" y="307"/>
                  </a:lnTo>
                  <a:lnTo>
                    <a:pt x="2688" y="308"/>
                  </a:lnTo>
                  <a:lnTo>
                    <a:pt x="2689" y="309"/>
                  </a:lnTo>
                  <a:lnTo>
                    <a:pt x="2689" y="313"/>
                  </a:lnTo>
                  <a:lnTo>
                    <a:pt x="2689" y="315"/>
                  </a:lnTo>
                  <a:lnTo>
                    <a:pt x="2690" y="313"/>
                  </a:lnTo>
                  <a:lnTo>
                    <a:pt x="2690" y="314"/>
                  </a:lnTo>
                  <a:lnTo>
                    <a:pt x="2690" y="316"/>
                  </a:lnTo>
                  <a:lnTo>
                    <a:pt x="2691" y="319"/>
                  </a:lnTo>
                  <a:lnTo>
                    <a:pt x="2691" y="320"/>
                  </a:lnTo>
                  <a:lnTo>
                    <a:pt x="2692" y="321"/>
                  </a:lnTo>
                  <a:lnTo>
                    <a:pt x="2692" y="324"/>
                  </a:lnTo>
                  <a:lnTo>
                    <a:pt x="2692" y="322"/>
                  </a:lnTo>
                  <a:lnTo>
                    <a:pt x="2692" y="325"/>
                  </a:lnTo>
                  <a:lnTo>
                    <a:pt x="2693" y="327"/>
                  </a:lnTo>
                  <a:lnTo>
                    <a:pt x="2693" y="329"/>
                  </a:lnTo>
                  <a:lnTo>
                    <a:pt x="2694" y="331"/>
                  </a:lnTo>
                  <a:lnTo>
                    <a:pt x="2694" y="332"/>
                  </a:lnTo>
                  <a:lnTo>
                    <a:pt x="2694" y="331"/>
                  </a:lnTo>
                  <a:lnTo>
                    <a:pt x="2695" y="333"/>
                  </a:lnTo>
                  <a:lnTo>
                    <a:pt x="2695" y="335"/>
                  </a:lnTo>
                  <a:lnTo>
                    <a:pt x="2696" y="339"/>
                  </a:lnTo>
                  <a:lnTo>
                    <a:pt x="2696" y="338"/>
                  </a:lnTo>
                  <a:lnTo>
                    <a:pt x="2696" y="343"/>
                  </a:lnTo>
                  <a:lnTo>
                    <a:pt x="2696" y="344"/>
                  </a:lnTo>
                  <a:lnTo>
                    <a:pt x="2697" y="345"/>
                  </a:lnTo>
                  <a:lnTo>
                    <a:pt x="2697" y="342"/>
                  </a:lnTo>
                  <a:lnTo>
                    <a:pt x="2697" y="342"/>
                  </a:lnTo>
                  <a:lnTo>
                    <a:pt x="2698" y="350"/>
                  </a:lnTo>
                  <a:lnTo>
                    <a:pt x="2698" y="355"/>
                  </a:lnTo>
                  <a:lnTo>
                    <a:pt x="2699" y="352"/>
                  </a:lnTo>
                  <a:lnTo>
                    <a:pt x="2699" y="347"/>
                  </a:lnTo>
                  <a:lnTo>
                    <a:pt x="2699" y="347"/>
                  </a:lnTo>
                  <a:lnTo>
                    <a:pt x="2700" y="350"/>
                  </a:lnTo>
                  <a:lnTo>
                    <a:pt x="2700" y="356"/>
                  </a:lnTo>
                  <a:lnTo>
                    <a:pt x="2700" y="358"/>
                  </a:lnTo>
                  <a:lnTo>
                    <a:pt x="2701" y="355"/>
                  </a:lnTo>
                  <a:lnTo>
                    <a:pt x="2701" y="353"/>
                  </a:lnTo>
                  <a:lnTo>
                    <a:pt x="2701" y="348"/>
                  </a:lnTo>
                  <a:lnTo>
                    <a:pt x="2702" y="344"/>
                  </a:lnTo>
                  <a:lnTo>
                    <a:pt x="2702" y="342"/>
                  </a:lnTo>
                  <a:lnTo>
                    <a:pt x="2703" y="334"/>
                  </a:lnTo>
                  <a:lnTo>
                    <a:pt x="2703" y="321"/>
                  </a:lnTo>
                  <a:lnTo>
                    <a:pt x="2703" y="307"/>
                  </a:lnTo>
                  <a:lnTo>
                    <a:pt x="2704" y="290"/>
                  </a:lnTo>
                  <a:lnTo>
                    <a:pt x="2704" y="276"/>
                  </a:lnTo>
                  <a:lnTo>
                    <a:pt x="2704" y="263"/>
                  </a:lnTo>
                  <a:lnTo>
                    <a:pt x="2705" y="251"/>
                  </a:lnTo>
                  <a:lnTo>
                    <a:pt x="2705" y="235"/>
                  </a:lnTo>
                  <a:lnTo>
                    <a:pt x="2705" y="221"/>
                  </a:lnTo>
                  <a:lnTo>
                    <a:pt x="2706" y="207"/>
                  </a:lnTo>
                  <a:lnTo>
                    <a:pt x="2706" y="195"/>
                  </a:lnTo>
                  <a:lnTo>
                    <a:pt x="2706" y="185"/>
                  </a:lnTo>
                  <a:lnTo>
                    <a:pt x="2707" y="176"/>
                  </a:lnTo>
                  <a:lnTo>
                    <a:pt x="2707" y="169"/>
                  </a:lnTo>
                  <a:lnTo>
                    <a:pt x="2708" y="164"/>
                  </a:lnTo>
                  <a:lnTo>
                    <a:pt x="2708" y="160"/>
                  </a:lnTo>
                  <a:lnTo>
                    <a:pt x="2708" y="156"/>
                  </a:lnTo>
                  <a:lnTo>
                    <a:pt x="2708" y="154"/>
                  </a:lnTo>
                  <a:lnTo>
                    <a:pt x="2709" y="153"/>
                  </a:lnTo>
                  <a:lnTo>
                    <a:pt x="2709" y="155"/>
                  </a:lnTo>
                  <a:lnTo>
                    <a:pt x="2710" y="156"/>
                  </a:lnTo>
                  <a:lnTo>
                    <a:pt x="2710" y="155"/>
                  </a:lnTo>
                  <a:lnTo>
                    <a:pt x="2710" y="159"/>
                  </a:lnTo>
                  <a:lnTo>
                    <a:pt x="2711" y="159"/>
                  </a:lnTo>
                  <a:lnTo>
                    <a:pt x="2711" y="159"/>
                  </a:lnTo>
                  <a:lnTo>
                    <a:pt x="2712" y="159"/>
                  </a:lnTo>
                  <a:lnTo>
                    <a:pt x="2712" y="159"/>
                  </a:lnTo>
                  <a:lnTo>
                    <a:pt x="2712" y="158"/>
                  </a:lnTo>
                  <a:lnTo>
                    <a:pt x="2712" y="155"/>
                  </a:lnTo>
                  <a:lnTo>
                    <a:pt x="2713" y="151"/>
                  </a:lnTo>
                  <a:lnTo>
                    <a:pt x="2713" y="149"/>
                  </a:lnTo>
                  <a:lnTo>
                    <a:pt x="2713" y="144"/>
                  </a:lnTo>
                  <a:lnTo>
                    <a:pt x="2714" y="137"/>
                  </a:lnTo>
                  <a:lnTo>
                    <a:pt x="2714" y="129"/>
                  </a:lnTo>
                  <a:lnTo>
                    <a:pt x="2715" y="123"/>
                  </a:lnTo>
                  <a:lnTo>
                    <a:pt x="2715" y="116"/>
                  </a:lnTo>
                  <a:lnTo>
                    <a:pt x="2715" y="110"/>
                  </a:lnTo>
                  <a:lnTo>
                    <a:pt x="2716" y="101"/>
                  </a:lnTo>
                  <a:lnTo>
                    <a:pt x="2716" y="93"/>
                  </a:lnTo>
                  <a:lnTo>
                    <a:pt x="2716" y="85"/>
                  </a:lnTo>
                  <a:lnTo>
                    <a:pt x="2717" y="78"/>
                  </a:lnTo>
                  <a:lnTo>
                    <a:pt x="2717" y="71"/>
                  </a:lnTo>
                  <a:lnTo>
                    <a:pt x="2717" y="66"/>
                  </a:lnTo>
                  <a:lnTo>
                    <a:pt x="2718" y="59"/>
                  </a:lnTo>
                  <a:lnTo>
                    <a:pt x="2718" y="55"/>
                  </a:lnTo>
                  <a:lnTo>
                    <a:pt x="2719" y="50"/>
                  </a:lnTo>
                  <a:lnTo>
                    <a:pt x="2719" y="47"/>
                  </a:lnTo>
                  <a:lnTo>
                    <a:pt x="2719" y="46"/>
                  </a:lnTo>
                  <a:lnTo>
                    <a:pt x="2720" y="46"/>
                  </a:lnTo>
                  <a:lnTo>
                    <a:pt x="2720" y="45"/>
                  </a:lnTo>
                  <a:lnTo>
                    <a:pt x="2720" y="47"/>
                  </a:lnTo>
                  <a:lnTo>
                    <a:pt x="2720" y="48"/>
                  </a:lnTo>
                  <a:lnTo>
                    <a:pt x="2721" y="50"/>
                  </a:lnTo>
                  <a:lnTo>
                    <a:pt x="2721" y="57"/>
                  </a:lnTo>
                  <a:lnTo>
                    <a:pt x="2722" y="65"/>
                  </a:lnTo>
                  <a:lnTo>
                    <a:pt x="2722" y="72"/>
                  </a:lnTo>
                  <a:lnTo>
                    <a:pt x="2722" y="82"/>
                  </a:lnTo>
                  <a:lnTo>
                    <a:pt x="2723" y="95"/>
                  </a:lnTo>
                  <a:lnTo>
                    <a:pt x="2723" y="107"/>
                  </a:lnTo>
                  <a:lnTo>
                    <a:pt x="2724" y="119"/>
                  </a:lnTo>
                  <a:lnTo>
                    <a:pt x="2724" y="129"/>
                  </a:lnTo>
                  <a:lnTo>
                    <a:pt x="2724" y="141"/>
                  </a:lnTo>
                  <a:lnTo>
                    <a:pt x="2724" y="152"/>
                  </a:lnTo>
                  <a:lnTo>
                    <a:pt x="2725" y="158"/>
                  </a:lnTo>
                  <a:lnTo>
                    <a:pt x="2725" y="166"/>
                  </a:lnTo>
                  <a:lnTo>
                    <a:pt x="2726" y="172"/>
                  </a:lnTo>
                  <a:lnTo>
                    <a:pt x="2726" y="178"/>
                  </a:lnTo>
                  <a:lnTo>
                    <a:pt x="2726" y="183"/>
                  </a:lnTo>
                  <a:lnTo>
                    <a:pt x="2727" y="186"/>
                  </a:lnTo>
                  <a:lnTo>
                    <a:pt x="2727" y="189"/>
                  </a:lnTo>
                  <a:lnTo>
                    <a:pt x="2727" y="191"/>
                  </a:lnTo>
                  <a:lnTo>
                    <a:pt x="2727" y="195"/>
                  </a:lnTo>
                  <a:lnTo>
                    <a:pt x="2728" y="196"/>
                  </a:lnTo>
                  <a:lnTo>
                    <a:pt x="2728" y="199"/>
                  </a:lnTo>
                  <a:lnTo>
                    <a:pt x="2729" y="201"/>
                  </a:lnTo>
                  <a:lnTo>
                    <a:pt x="2729" y="200"/>
                  </a:lnTo>
                  <a:lnTo>
                    <a:pt x="2729" y="203"/>
                  </a:lnTo>
                  <a:lnTo>
                    <a:pt x="2730" y="204"/>
                  </a:lnTo>
                  <a:lnTo>
                    <a:pt x="2730" y="205"/>
                  </a:lnTo>
                  <a:lnTo>
                    <a:pt x="2731" y="206"/>
                  </a:lnTo>
                  <a:lnTo>
                    <a:pt x="2731" y="209"/>
                  </a:lnTo>
                  <a:lnTo>
                    <a:pt x="2731" y="209"/>
                  </a:lnTo>
                  <a:lnTo>
                    <a:pt x="2731" y="211"/>
                  </a:lnTo>
                  <a:lnTo>
                    <a:pt x="2732" y="214"/>
                  </a:lnTo>
                  <a:lnTo>
                    <a:pt x="2732" y="216"/>
                  </a:lnTo>
                  <a:lnTo>
                    <a:pt x="2733" y="219"/>
                  </a:lnTo>
                  <a:lnTo>
                    <a:pt x="2733" y="224"/>
                  </a:lnTo>
                  <a:lnTo>
                    <a:pt x="2733" y="230"/>
                  </a:lnTo>
                  <a:lnTo>
                    <a:pt x="2734" y="235"/>
                  </a:lnTo>
                  <a:lnTo>
                    <a:pt x="2734" y="238"/>
                  </a:lnTo>
                  <a:lnTo>
                    <a:pt x="2734" y="243"/>
                  </a:lnTo>
                  <a:lnTo>
                    <a:pt x="2735" y="247"/>
                  </a:lnTo>
                  <a:lnTo>
                    <a:pt x="2735" y="251"/>
                  </a:lnTo>
                  <a:lnTo>
                    <a:pt x="2735" y="258"/>
                  </a:lnTo>
                  <a:lnTo>
                    <a:pt x="2736" y="261"/>
                  </a:lnTo>
                  <a:lnTo>
                    <a:pt x="2736" y="267"/>
                  </a:lnTo>
                  <a:lnTo>
                    <a:pt x="2736" y="270"/>
                  </a:lnTo>
                  <a:lnTo>
                    <a:pt x="2737" y="272"/>
                  </a:lnTo>
                  <a:lnTo>
                    <a:pt x="2737" y="276"/>
                  </a:lnTo>
                  <a:lnTo>
                    <a:pt x="2738" y="279"/>
                  </a:lnTo>
                  <a:lnTo>
                    <a:pt x="2738" y="280"/>
                  </a:lnTo>
                  <a:lnTo>
                    <a:pt x="2738" y="283"/>
                  </a:lnTo>
                  <a:lnTo>
                    <a:pt x="2739" y="285"/>
                  </a:lnTo>
                  <a:lnTo>
                    <a:pt x="2739" y="286"/>
                  </a:lnTo>
                  <a:lnTo>
                    <a:pt x="2739" y="287"/>
                  </a:lnTo>
                  <a:lnTo>
                    <a:pt x="2740" y="288"/>
                  </a:lnTo>
                  <a:lnTo>
                    <a:pt x="2740" y="290"/>
                  </a:lnTo>
                  <a:lnTo>
                    <a:pt x="2740" y="289"/>
                  </a:lnTo>
                  <a:lnTo>
                    <a:pt x="2741" y="290"/>
                  </a:lnTo>
                  <a:lnTo>
                    <a:pt x="2741" y="289"/>
                  </a:lnTo>
                  <a:lnTo>
                    <a:pt x="2741" y="290"/>
                  </a:lnTo>
                  <a:lnTo>
                    <a:pt x="2742" y="291"/>
                  </a:lnTo>
                  <a:lnTo>
                    <a:pt x="2742" y="291"/>
                  </a:lnTo>
                  <a:lnTo>
                    <a:pt x="2743" y="290"/>
                  </a:lnTo>
                  <a:lnTo>
                    <a:pt x="2743" y="291"/>
                  </a:lnTo>
                  <a:lnTo>
                    <a:pt x="2743" y="291"/>
                  </a:lnTo>
                  <a:lnTo>
                    <a:pt x="2743" y="290"/>
                  </a:lnTo>
                  <a:lnTo>
                    <a:pt x="2744" y="290"/>
                  </a:lnTo>
                  <a:lnTo>
                    <a:pt x="2744" y="290"/>
                  </a:lnTo>
                  <a:lnTo>
                    <a:pt x="2745" y="292"/>
                  </a:lnTo>
                  <a:lnTo>
                    <a:pt x="2745" y="293"/>
                  </a:lnTo>
                  <a:lnTo>
                    <a:pt x="2745" y="294"/>
                  </a:lnTo>
                  <a:lnTo>
                    <a:pt x="2746" y="295"/>
                  </a:lnTo>
                  <a:lnTo>
                    <a:pt x="2746" y="295"/>
                  </a:lnTo>
                  <a:lnTo>
                    <a:pt x="2747" y="297"/>
                  </a:lnTo>
                  <a:lnTo>
                    <a:pt x="2747" y="295"/>
                  </a:lnTo>
                  <a:lnTo>
                    <a:pt x="2747" y="298"/>
                  </a:lnTo>
                  <a:lnTo>
                    <a:pt x="2747" y="302"/>
                  </a:lnTo>
                  <a:lnTo>
                    <a:pt x="2748" y="302"/>
                  </a:lnTo>
                  <a:lnTo>
                    <a:pt x="2748" y="303"/>
                  </a:lnTo>
                  <a:lnTo>
                    <a:pt x="2748" y="305"/>
                  </a:lnTo>
                  <a:lnTo>
                    <a:pt x="2749" y="306"/>
                  </a:lnTo>
                  <a:lnTo>
                    <a:pt x="2749" y="307"/>
                  </a:lnTo>
                  <a:lnTo>
                    <a:pt x="2750" y="309"/>
                  </a:lnTo>
                  <a:lnTo>
                    <a:pt x="2750" y="311"/>
                  </a:lnTo>
                  <a:lnTo>
                    <a:pt x="2750" y="312"/>
                  </a:lnTo>
                  <a:lnTo>
                    <a:pt x="2751" y="313"/>
                  </a:lnTo>
                  <a:lnTo>
                    <a:pt x="2751" y="313"/>
                  </a:lnTo>
                  <a:lnTo>
                    <a:pt x="2751" y="315"/>
                  </a:lnTo>
                  <a:lnTo>
                    <a:pt x="2752" y="316"/>
                  </a:lnTo>
                  <a:lnTo>
                    <a:pt x="2752" y="318"/>
                  </a:lnTo>
                  <a:lnTo>
                    <a:pt x="2752" y="320"/>
                  </a:lnTo>
                  <a:lnTo>
                    <a:pt x="2753" y="321"/>
                  </a:lnTo>
                  <a:lnTo>
                    <a:pt x="2753" y="324"/>
                  </a:lnTo>
                  <a:lnTo>
                    <a:pt x="2754" y="325"/>
                  </a:lnTo>
                  <a:lnTo>
                    <a:pt x="2754" y="327"/>
                  </a:lnTo>
                  <a:lnTo>
                    <a:pt x="2754" y="329"/>
                  </a:lnTo>
                  <a:lnTo>
                    <a:pt x="2755" y="330"/>
                  </a:lnTo>
                  <a:lnTo>
                    <a:pt x="2755" y="331"/>
                  </a:lnTo>
                  <a:lnTo>
                    <a:pt x="2755" y="332"/>
                  </a:lnTo>
                  <a:lnTo>
                    <a:pt x="2756" y="335"/>
                  </a:lnTo>
                  <a:lnTo>
                    <a:pt x="2756" y="337"/>
                  </a:lnTo>
                  <a:lnTo>
                    <a:pt x="2756" y="337"/>
                  </a:lnTo>
                  <a:lnTo>
                    <a:pt x="2757" y="337"/>
                  </a:lnTo>
                  <a:lnTo>
                    <a:pt x="2757" y="338"/>
                  </a:lnTo>
                  <a:lnTo>
                    <a:pt x="2757" y="339"/>
                  </a:lnTo>
                  <a:lnTo>
                    <a:pt x="2758" y="340"/>
                  </a:lnTo>
                  <a:lnTo>
                    <a:pt x="2758" y="340"/>
                  </a:lnTo>
                  <a:lnTo>
                    <a:pt x="2759" y="342"/>
                  </a:lnTo>
                  <a:lnTo>
                    <a:pt x="2759" y="341"/>
                  </a:lnTo>
                  <a:lnTo>
                    <a:pt x="2759" y="340"/>
                  </a:lnTo>
                  <a:lnTo>
                    <a:pt x="2759" y="341"/>
                  </a:lnTo>
                  <a:lnTo>
                    <a:pt x="2760" y="340"/>
                  </a:lnTo>
                  <a:lnTo>
                    <a:pt x="2760" y="332"/>
                  </a:lnTo>
                  <a:lnTo>
                    <a:pt x="2761" y="326"/>
                  </a:lnTo>
                  <a:lnTo>
                    <a:pt x="2761" y="315"/>
                  </a:lnTo>
                  <a:lnTo>
                    <a:pt x="2761" y="302"/>
                  </a:lnTo>
                  <a:lnTo>
                    <a:pt x="2762" y="289"/>
                  </a:lnTo>
                  <a:lnTo>
                    <a:pt x="2762" y="274"/>
                  </a:lnTo>
                  <a:lnTo>
                    <a:pt x="2763" y="260"/>
                  </a:lnTo>
                  <a:lnTo>
                    <a:pt x="2763" y="244"/>
                  </a:lnTo>
                  <a:lnTo>
                    <a:pt x="2763" y="228"/>
                  </a:lnTo>
                  <a:lnTo>
                    <a:pt x="2763" y="215"/>
                  </a:lnTo>
                  <a:lnTo>
                    <a:pt x="2764" y="199"/>
                  </a:lnTo>
                  <a:lnTo>
                    <a:pt x="2764" y="184"/>
                  </a:lnTo>
                  <a:lnTo>
                    <a:pt x="2764" y="171"/>
                  </a:lnTo>
                  <a:lnTo>
                    <a:pt x="2765" y="160"/>
                  </a:lnTo>
                  <a:lnTo>
                    <a:pt x="2765" y="151"/>
                  </a:lnTo>
                  <a:lnTo>
                    <a:pt x="2766" y="146"/>
                  </a:lnTo>
                  <a:lnTo>
                    <a:pt x="2766" y="141"/>
                  </a:lnTo>
                  <a:lnTo>
                    <a:pt x="2766" y="135"/>
                  </a:lnTo>
                  <a:lnTo>
                    <a:pt x="2767" y="132"/>
                  </a:lnTo>
                  <a:lnTo>
                    <a:pt x="2767" y="130"/>
                  </a:lnTo>
                  <a:lnTo>
                    <a:pt x="2767" y="130"/>
                  </a:lnTo>
                  <a:lnTo>
                    <a:pt x="2768" y="131"/>
                  </a:lnTo>
                  <a:lnTo>
                    <a:pt x="2768" y="131"/>
                  </a:lnTo>
                  <a:lnTo>
                    <a:pt x="2768" y="134"/>
                  </a:lnTo>
                  <a:lnTo>
                    <a:pt x="2769" y="136"/>
                  </a:lnTo>
                  <a:lnTo>
                    <a:pt x="2769" y="135"/>
                  </a:lnTo>
                  <a:lnTo>
                    <a:pt x="2770" y="134"/>
                  </a:lnTo>
                  <a:lnTo>
                    <a:pt x="2770" y="136"/>
                  </a:lnTo>
                  <a:lnTo>
                    <a:pt x="2770" y="133"/>
                  </a:lnTo>
                  <a:lnTo>
                    <a:pt x="2771" y="132"/>
                  </a:lnTo>
                  <a:lnTo>
                    <a:pt x="2771" y="132"/>
                  </a:lnTo>
                  <a:lnTo>
                    <a:pt x="2771" y="126"/>
                  </a:lnTo>
                  <a:lnTo>
                    <a:pt x="2771" y="122"/>
                  </a:lnTo>
                  <a:lnTo>
                    <a:pt x="2772" y="116"/>
                  </a:lnTo>
                  <a:lnTo>
                    <a:pt x="2772" y="109"/>
                  </a:lnTo>
                  <a:lnTo>
                    <a:pt x="2773" y="101"/>
                  </a:lnTo>
                  <a:lnTo>
                    <a:pt x="2773" y="96"/>
                  </a:lnTo>
                  <a:lnTo>
                    <a:pt x="2773" y="85"/>
                  </a:lnTo>
                  <a:lnTo>
                    <a:pt x="2774" y="77"/>
                  </a:lnTo>
                  <a:lnTo>
                    <a:pt x="2774" y="68"/>
                  </a:lnTo>
                  <a:lnTo>
                    <a:pt x="2775" y="63"/>
                  </a:lnTo>
                  <a:lnTo>
                    <a:pt x="2775" y="53"/>
                  </a:lnTo>
                  <a:lnTo>
                    <a:pt x="2775" y="43"/>
                  </a:lnTo>
                  <a:lnTo>
                    <a:pt x="2775" y="37"/>
                  </a:lnTo>
                  <a:lnTo>
                    <a:pt x="2776" y="29"/>
                  </a:lnTo>
                  <a:lnTo>
                    <a:pt x="2776" y="25"/>
                  </a:lnTo>
                  <a:lnTo>
                    <a:pt x="2777" y="20"/>
                  </a:lnTo>
                  <a:lnTo>
                    <a:pt x="2777" y="17"/>
                  </a:lnTo>
                  <a:lnTo>
                    <a:pt x="2777" y="15"/>
                  </a:lnTo>
                  <a:lnTo>
                    <a:pt x="2778" y="13"/>
                  </a:lnTo>
                  <a:lnTo>
                    <a:pt x="2778" y="13"/>
                  </a:lnTo>
                  <a:lnTo>
                    <a:pt x="2778" y="14"/>
                  </a:lnTo>
                  <a:lnTo>
                    <a:pt x="2778" y="17"/>
                  </a:lnTo>
                  <a:lnTo>
                    <a:pt x="2779" y="21"/>
                  </a:lnTo>
                  <a:lnTo>
                    <a:pt x="2779" y="25"/>
                  </a:lnTo>
                  <a:lnTo>
                    <a:pt x="2780" y="32"/>
                  </a:lnTo>
                  <a:lnTo>
                    <a:pt x="2780" y="40"/>
                  </a:lnTo>
                  <a:lnTo>
                    <a:pt x="2780" y="49"/>
                  </a:lnTo>
                  <a:lnTo>
                    <a:pt x="2781" y="60"/>
                  </a:lnTo>
                  <a:lnTo>
                    <a:pt x="2781" y="73"/>
                  </a:lnTo>
                  <a:lnTo>
                    <a:pt x="2782" y="85"/>
                  </a:lnTo>
                  <a:lnTo>
                    <a:pt x="2782" y="100"/>
                  </a:lnTo>
                  <a:lnTo>
                    <a:pt x="2782" y="114"/>
                  </a:lnTo>
                  <a:lnTo>
                    <a:pt x="2782" y="129"/>
                  </a:lnTo>
                  <a:lnTo>
                    <a:pt x="2783" y="140"/>
                  </a:lnTo>
                  <a:lnTo>
                    <a:pt x="2783" y="149"/>
                  </a:lnTo>
                  <a:lnTo>
                    <a:pt x="2784" y="156"/>
                  </a:lnTo>
                  <a:lnTo>
                    <a:pt x="2784" y="163"/>
                  </a:lnTo>
                  <a:lnTo>
                    <a:pt x="2784" y="172"/>
                  </a:lnTo>
                  <a:lnTo>
                    <a:pt x="2785" y="177"/>
                  </a:lnTo>
                  <a:lnTo>
                    <a:pt x="2785" y="182"/>
                  </a:lnTo>
                  <a:lnTo>
                    <a:pt x="2785" y="186"/>
                  </a:lnTo>
                  <a:lnTo>
                    <a:pt x="2786" y="188"/>
                  </a:lnTo>
                  <a:lnTo>
                    <a:pt x="2786" y="189"/>
                  </a:lnTo>
                  <a:lnTo>
                    <a:pt x="2786" y="192"/>
                  </a:lnTo>
                  <a:lnTo>
                    <a:pt x="2787" y="192"/>
                  </a:lnTo>
                  <a:lnTo>
                    <a:pt x="2787" y="195"/>
                  </a:lnTo>
                  <a:lnTo>
                    <a:pt x="2787" y="195"/>
                  </a:lnTo>
                  <a:lnTo>
                    <a:pt x="2788" y="196"/>
                  </a:lnTo>
                  <a:lnTo>
                    <a:pt x="2788" y="196"/>
                  </a:lnTo>
                  <a:lnTo>
                    <a:pt x="2789" y="198"/>
                  </a:lnTo>
                  <a:lnTo>
                    <a:pt x="2789" y="198"/>
                  </a:lnTo>
                  <a:lnTo>
                    <a:pt x="2789" y="198"/>
                  </a:lnTo>
                  <a:lnTo>
                    <a:pt x="2790" y="198"/>
                  </a:lnTo>
                  <a:lnTo>
                    <a:pt x="2790" y="201"/>
                  </a:lnTo>
                  <a:lnTo>
                    <a:pt x="2790" y="201"/>
                  </a:lnTo>
                  <a:lnTo>
                    <a:pt x="2791" y="205"/>
                  </a:lnTo>
                  <a:lnTo>
                    <a:pt x="2791" y="209"/>
                  </a:lnTo>
                  <a:lnTo>
                    <a:pt x="2791" y="211"/>
                  </a:lnTo>
                  <a:lnTo>
                    <a:pt x="2792" y="216"/>
                  </a:lnTo>
                  <a:lnTo>
                    <a:pt x="2792" y="220"/>
                  </a:lnTo>
                  <a:lnTo>
                    <a:pt x="2792" y="225"/>
                  </a:lnTo>
                  <a:lnTo>
                    <a:pt x="2793" y="230"/>
                  </a:lnTo>
                  <a:lnTo>
                    <a:pt x="2793" y="235"/>
                  </a:lnTo>
                  <a:lnTo>
                    <a:pt x="2794" y="240"/>
                  </a:lnTo>
                  <a:lnTo>
                    <a:pt x="2794" y="244"/>
                  </a:lnTo>
                  <a:lnTo>
                    <a:pt x="2794" y="249"/>
                  </a:lnTo>
                  <a:lnTo>
                    <a:pt x="2794" y="255"/>
                  </a:lnTo>
                  <a:lnTo>
                    <a:pt x="2795" y="258"/>
                  </a:lnTo>
                  <a:lnTo>
                    <a:pt x="2795" y="262"/>
                  </a:lnTo>
                  <a:lnTo>
                    <a:pt x="2796" y="266"/>
                  </a:lnTo>
                  <a:lnTo>
                    <a:pt x="2796" y="270"/>
                  </a:lnTo>
                  <a:lnTo>
                    <a:pt x="2796" y="272"/>
                  </a:lnTo>
                  <a:lnTo>
                    <a:pt x="2797" y="274"/>
                  </a:lnTo>
                  <a:lnTo>
                    <a:pt x="2797" y="277"/>
                  </a:lnTo>
                  <a:lnTo>
                    <a:pt x="2798" y="278"/>
                  </a:lnTo>
                  <a:lnTo>
                    <a:pt x="2798" y="279"/>
                  </a:lnTo>
                  <a:lnTo>
                    <a:pt x="2798" y="281"/>
                  </a:lnTo>
                  <a:lnTo>
                    <a:pt x="2798" y="282"/>
                  </a:lnTo>
                  <a:lnTo>
                    <a:pt x="2799" y="284"/>
                  </a:lnTo>
                  <a:lnTo>
                    <a:pt x="2799" y="282"/>
                  </a:lnTo>
                  <a:lnTo>
                    <a:pt x="2800" y="281"/>
                  </a:lnTo>
                  <a:lnTo>
                    <a:pt x="2800" y="282"/>
                  </a:lnTo>
                  <a:lnTo>
                    <a:pt x="2800" y="283"/>
                  </a:lnTo>
                  <a:lnTo>
                    <a:pt x="2801" y="283"/>
                  </a:lnTo>
                  <a:lnTo>
                    <a:pt x="2801" y="283"/>
                  </a:lnTo>
                  <a:lnTo>
                    <a:pt x="2801" y="282"/>
                  </a:lnTo>
                  <a:lnTo>
                    <a:pt x="2802" y="281"/>
                  </a:lnTo>
                  <a:lnTo>
                    <a:pt x="2802" y="283"/>
                  </a:lnTo>
                  <a:lnTo>
                    <a:pt x="2802" y="284"/>
                  </a:lnTo>
                  <a:lnTo>
                    <a:pt x="2803" y="282"/>
                  </a:lnTo>
                  <a:lnTo>
                    <a:pt x="2803" y="282"/>
                  </a:lnTo>
                  <a:lnTo>
                    <a:pt x="2803" y="280"/>
                  </a:lnTo>
                  <a:lnTo>
                    <a:pt x="2804" y="283"/>
                  </a:lnTo>
                  <a:lnTo>
                    <a:pt x="2804" y="284"/>
                  </a:lnTo>
                  <a:lnTo>
                    <a:pt x="2805" y="286"/>
                  </a:lnTo>
                  <a:lnTo>
                    <a:pt x="2805" y="286"/>
                  </a:lnTo>
                  <a:lnTo>
                    <a:pt x="2805" y="286"/>
                  </a:lnTo>
                  <a:lnTo>
                    <a:pt x="2806" y="288"/>
                  </a:lnTo>
                  <a:lnTo>
                    <a:pt x="2806" y="291"/>
                  </a:lnTo>
                  <a:lnTo>
                    <a:pt x="2806" y="291"/>
                  </a:lnTo>
                  <a:lnTo>
                    <a:pt x="2807" y="293"/>
                  </a:lnTo>
                  <a:lnTo>
                    <a:pt x="2807" y="294"/>
                  </a:lnTo>
                  <a:lnTo>
                    <a:pt x="2807" y="296"/>
                  </a:lnTo>
                  <a:lnTo>
                    <a:pt x="2808" y="298"/>
                  </a:lnTo>
                  <a:lnTo>
                    <a:pt x="2808" y="300"/>
                  </a:lnTo>
                  <a:lnTo>
                    <a:pt x="2808" y="303"/>
                  </a:lnTo>
                  <a:lnTo>
                    <a:pt x="2809" y="304"/>
                  </a:lnTo>
                  <a:lnTo>
                    <a:pt x="2809" y="305"/>
                  </a:lnTo>
                  <a:lnTo>
                    <a:pt x="2810" y="308"/>
                  </a:lnTo>
                  <a:lnTo>
                    <a:pt x="2810" y="309"/>
                  </a:lnTo>
                  <a:lnTo>
                    <a:pt x="2810" y="310"/>
                  </a:lnTo>
                  <a:lnTo>
                    <a:pt x="2810" y="312"/>
                  </a:lnTo>
                  <a:lnTo>
                    <a:pt x="2811" y="311"/>
                  </a:lnTo>
                  <a:lnTo>
                    <a:pt x="2811" y="312"/>
                  </a:lnTo>
                  <a:lnTo>
                    <a:pt x="2812" y="315"/>
                  </a:lnTo>
                  <a:lnTo>
                    <a:pt x="2812" y="314"/>
                  </a:lnTo>
                  <a:lnTo>
                    <a:pt x="2812" y="316"/>
                  </a:lnTo>
                  <a:lnTo>
                    <a:pt x="2813" y="318"/>
                  </a:lnTo>
                  <a:lnTo>
                    <a:pt x="2813" y="320"/>
                  </a:lnTo>
                  <a:lnTo>
                    <a:pt x="2814" y="323"/>
                  </a:lnTo>
                  <a:lnTo>
                    <a:pt x="2814" y="323"/>
                  </a:lnTo>
                  <a:lnTo>
                    <a:pt x="2814" y="324"/>
                  </a:lnTo>
                  <a:lnTo>
                    <a:pt x="2814" y="326"/>
                  </a:lnTo>
                  <a:lnTo>
                    <a:pt x="2815" y="328"/>
                  </a:lnTo>
                  <a:lnTo>
                    <a:pt x="2815" y="330"/>
                  </a:lnTo>
                  <a:lnTo>
                    <a:pt x="2815" y="328"/>
                  </a:lnTo>
                  <a:lnTo>
                    <a:pt x="2816" y="330"/>
                  </a:lnTo>
                  <a:lnTo>
                    <a:pt x="2816" y="331"/>
                  </a:lnTo>
                  <a:lnTo>
                    <a:pt x="2817" y="333"/>
                  </a:lnTo>
                  <a:lnTo>
                    <a:pt x="2817" y="334"/>
                  </a:lnTo>
                  <a:lnTo>
                    <a:pt x="2817" y="335"/>
                  </a:lnTo>
                  <a:lnTo>
                    <a:pt x="2818" y="337"/>
                  </a:lnTo>
                  <a:lnTo>
                    <a:pt x="2818" y="337"/>
                  </a:lnTo>
                  <a:lnTo>
                    <a:pt x="2818" y="336"/>
                  </a:lnTo>
                  <a:lnTo>
                    <a:pt x="2819" y="335"/>
                  </a:lnTo>
                  <a:lnTo>
                    <a:pt x="2819" y="330"/>
                  </a:lnTo>
                  <a:lnTo>
                    <a:pt x="2819" y="325"/>
                  </a:lnTo>
                  <a:lnTo>
                    <a:pt x="2820" y="315"/>
                  </a:lnTo>
                  <a:lnTo>
                    <a:pt x="2820" y="304"/>
                  </a:lnTo>
                  <a:lnTo>
                    <a:pt x="2821" y="291"/>
                  </a:lnTo>
                  <a:lnTo>
                    <a:pt x="2821" y="276"/>
                  </a:lnTo>
                  <a:lnTo>
                    <a:pt x="2821" y="258"/>
                  </a:lnTo>
                  <a:lnTo>
                    <a:pt x="2822" y="244"/>
                  </a:lnTo>
                  <a:lnTo>
                    <a:pt x="2822" y="227"/>
                  </a:lnTo>
                  <a:lnTo>
                    <a:pt x="2822" y="210"/>
                  </a:lnTo>
                  <a:lnTo>
                    <a:pt x="2822" y="196"/>
                  </a:lnTo>
                  <a:lnTo>
                    <a:pt x="2823" y="181"/>
                  </a:lnTo>
                  <a:lnTo>
                    <a:pt x="2823" y="167"/>
                  </a:lnTo>
                  <a:lnTo>
                    <a:pt x="2824" y="158"/>
                  </a:lnTo>
                  <a:lnTo>
                    <a:pt x="2824" y="146"/>
                  </a:lnTo>
                  <a:lnTo>
                    <a:pt x="2824" y="137"/>
                  </a:lnTo>
                  <a:lnTo>
                    <a:pt x="2825" y="129"/>
                  </a:lnTo>
                  <a:lnTo>
                    <a:pt x="2825" y="126"/>
                  </a:lnTo>
                  <a:lnTo>
                    <a:pt x="2826" y="122"/>
                  </a:lnTo>
                  <a:lnTo>
                    <a:pt x="2826" y="121"/>
                  </a:lnTo>
                  <a:lnTo>
                    <a:pt x="2826" y="121"/>
                  </a:lnTo>
                  <a:lnTo>
                    <a:pt x="2826" y="120"/>
                  </a:lnTo>
                  <a:lnTo>
                    <a:pt x="2827" y="121"/>
                  </a:lnTo>
                  <a:lnTo>
                    <a:pt x="2827" y="122"/>
                  </a:lnTo>
                  <a:lnTo>
                    <a:pt x="2828" y="124"/>
                  </a:lnTo>
                  <a:lnTo>
                    <a:pt x="2828" y="125"/>
                  </a:lnTo>
                  <a:lnTo>
                    <a:pt x="2828" y="127"/>
                  </a:lnTo>
                  <a:lnTo>
                    <a:pt x="2829" y="128"/>
                  </a:lnTo>
                  <a:lnTo>
                    <a:pt x="2829" y="127"/>
                  </a:lnTo>
                  <a:lnTo>
                    <a:pt x="2829" y="125"/>
                  </a:lnTo>
                  <a:lnTo>
                    <a:pt x="2829" y="124"/>
                  </a:lnTo>
                  <a:lnTo>
                    <a:pt x="2830" y="119"/>
                  </a:lnTo>
                  <a:lnTo>
                    <a:pt x="2830" y="114"/>
                  </a:lnTo>
                  <a:lnTo>
                    <a:pt x="2831" y="109"/>
                  </a:lnTo>
                  <a:lnTo>
                    <a:pt x="2831" y="102"/>
                  </a:lnTo>
                  <a:lnTo>
                    <a:pt x="2831" y="98"/>
                  </a:lnTo>
                  <a:lnTo>
                    <a:pt x="2832" y="90"/>
                  </a:lnTo>
                  <a:lnTo>
                    <a:pt x="2832" y="82"/>
                  </a:lnTo>
                  <a:lnTo>
                    <a:pt x="2833" y="71"/>
                  </a:lnTo>
                  <a:lnTo>
                    <a:pt x="2833" y="63"/>
                  </a:lnTo>
                  <a:lnTo>
                    <a:pt x="2833" y="54"/>
                  </a:lnTo>
                  <a:lnTo>
                    <a:pt x="2833" y="47"/>
                  </a:lnTo>
                  <a:lnTo>
                    <a:pt x="2834" y="40"/>
                  </a:lnTo>
                  <a:lnTo>
                    <a:pt x="2834" y="31"/>
                  </a:lnTo>
                  <a:lnTo>
                    <a:pt x="2835" y="25"/>
                  </a:lnTo>
                  <a:lnTo>
                    <a:pt x="2835" y="18"/>
                  </a:lnTo>
                  <a:lnTo>
                    <a:pt x="2835" y="15"/>
                  </a:lnTo>
                  <a:lnTo>
                    <a:pt x="2836" y="10"/>
                  </a:lnTo>
                  <a:lnTo>
                    <a:pt x="2836" y="8"/>
                  </a:lnTo>
                  <a:lnTo>
                    <a:pt x="2836" y="6"/>
                  </a:lnTo>
                  <a:lnTo>
                    <a:pt x="2837" y="6"/>
                  </a:lnTo>
                  <a:lnTo>
                    <a:pt x="2837" y="6"/>
                  </a:lnTo>
                  <a:lnTo>
                    <a:pt x="2838" y="9"/>
                  </a:lnTo>
                  <a:lnTo>
                    <a:pt x="2838" y="12"/>
                  </a:lnTo>
                  <a:lnTo>
                    <a:pt x="2838" y="17"/>
                  </a:lnTo>
                  <a:lnTo>
                    <a:pt x="2838" y="24"/>
                  </a:lnTo>
                  <a:lnTo>
                    <a:pt x="2839" y="31"/>
                  </a:lnTo>
                  <a:lnTo>
                    <a:pt x="2839" y="41"/>
                  </a:lnTo>
                  <a:lnTo>
                    <a:pt x="2840" y="50"/>
                  </a:lnTo>
                  <a:lnTo>
                    <a:pt x="2840" y="64"/>
                  </a:lnTo>
                  <a:lnTo>
                    <a:pt x="2840" y="78"/>
                  </a:lnTo>
                  <a:lnTo>
                    <a:pt x="2841" y="92"/>
                  </a:lnTo>
                  <a:lnTo>
                    <a:pt x="2841" y="105"/>
                  </a:lnTo>
                  <a:lnTo>
                    <a:pt x="2842" y="120"/>
                  </a:lnTo>
                  <a:lnTo>
                    <a:pt x="2842" y="133"/>
                  </a:lnTo>
                  <a:lnTo>
                    <a:pt x="2842" y="145"/>
                  </a:lnTo>
                  <a:lnTo>
                    <a:pt x="2842" y="156"/>
                  </a:lnTo>
                  <a:lnTo>
                    <a:pt x="2843" y="162"/>
                  </a:lnTo>
                  <a:lnTo>
                    <a:pt x="2843" y="169"/>
                  </a:lnTo>
                  <a:lnTo>
                    <a:pt x="2843" y="176"/>
                  </a:lnTo>
                  <a:lnTo>
                    <a:pt x="2844" y="181"/>
                  </a:lnTo>
                  <a:lnTo>
                    <a:pt x="2844" y="187"/>
                  </a:lnTo>
                  <a:lnTo>
                    <a:pt x="2845" y="186"/>
                  </a:lnTo>
                  <a:lnTo>
                    <a:pt x="2845" y="191"/>
                  </a:lnTo>
                  <a:lnTo>
                    <a:pt x="2845" y="193"/>
                  </a:lnTo>
                  <a:lnTo>
                    <a:pt x="2845" y="195"/>
                  </a:lnTo>
                  <a:lnTo>
                    <a:pt x="2846" y="196"/>
                  </a:lnTo>
                  <a:lnTo>
                    <a:pt x="2846" y="198"/>
                  </a:lnTo>
                  <a:lnTo>
                    <a:pt x="2847" y="198"/>
                  </a:lnTo>
                  <a:lnTo>
                    <a:pt x="2847" y="198"/>
                  </a:lnTo>
                  <a:lnTo>
                    <a:pt x="2847" y="199"/>
                  </a:lnTo>
                  <a:lnTo>
                    <a:pt x="2848" y="198"/>
                  </a:lnTo>
                  <a:lnTo>
                    <a:pt x="2848" y="200"/>
                  </a:lnTo>
                  <a:lnTo>
                    <a:pt x="2849" y="201"/>
                  </a:lnTo>
                  <a:lnTo>
                    <a:pt x="2849" y="205"/>
                  </a:lnTo>
                  <a:lnTo>
                    <a:pt x="2849" y="205"/>
                  </a:lnTo>
                  <a:lnTo>
                    <a:pt x="2849" y="209"/>
                  </a:lnTo>
                  <a:lnTo>
                    <a:pt x="2850" y="210"/>
                  </a:lnTo>
                  <a:lnTo>
                    <a:pt x="2850" y="213"/>
                  </a:lnTo>
                  <a:lnTo>
                    <a:pt x="2851" y="216"/>
                  </a:lnTo>
                  <a:lnTo>
                    <a:pt x="2851" y="221"/>
                  </a:lnTo>
                  <a:lnTo>
                    <a:pt x="2851" y="227"/>
                  </a:lnTo>
                  <a:lnTo>
                    <a:pt x="2852" y="232"/>
                  </a:lnTo>
                  <a:lnTo>
                    <a:pt x="2852" y="234"/>
                  </a:lnTo>
                  <a:lnTo>
                    <a:pt x="2852" y="240"/>
                  </a:lnTo>
                  <a:lnTo>
                    <a:pt x="2853" y="248"/>
                  </a:lnTo>
                  <a:lnTo>
                    <a:pt x="2853" y="252"/>
                  </a:lnTo>
                  <a:lnTo>
                    <a:pt x="2853" y="255"/>
                  </a:lnTo>
                  <a:lnTo>
                    <a:pt x="2854" y="259"/>
                  </a:lnTo>
                  <a:lnTo>
                    <a:pt x="2854" y="263"/>
                  </a:lnTo>
                  <a:lnTo>
                    <a:pt x="2854" y="268"/>
                  </a:lnTo>
                  <a:lnTo>
                    <a:pt x="2855" y="273"/>
                  </a:lnTo>
                  <a:lnTo>
                    <a:pt x="2855" y="275"/>
                  </a:lnTo>
                  <a:lnTo>
                    <a:pt x="2856" y="277"/>
                  </a:lnTo>
                  <a:lnTo>
                    <a:pt x="2856" y="279"/>
                  </a:lnTo>
                  <a:lnTo>
                    <a:pt x="2856" y="281"/>
                  </a:lnTo>
                  <a:lnTo>
                    <a:pt x="2857" y="283"/>
                  </a:lnTo>
                  <a:lnTo>
                    <a:pt x="2857" y="283"/>
                  </a:lnTo>
                  <a:lnTo>
                    <a:pt x="2857" y="285"/>
                  </a:lnTo>
                  <a:lnTo>
                    <a:pt x="2858" y="285"/>
                  </a:lnTo>
                  <a:lnTo>
                    <a:pt x="2858" y="285"/>
                  </a:lnTo>
                  <a:lnTo>
                    <a:pt x="2858" y="285"/>
                  </a:lnTo>
                  <a:lnTo>
                    <a:pt x="2859" y="284"/>
                  </a:lnTo>
                  <a:lnTo>
                    <a:pt x="2859" y="284"/>
                  </a:lnTo>
                  <a:lnTo>
                    <a:pt x="2859" y="286"/>
                  </a:lnTo>
                  <a:lnTo>
                    <a:pt x="2860" y="286"/>
                  </a:lnTo>
                  <a:lnTo>
                    <a:pt x="2860" y="284"/>
                  </a:lnTo>
                  <a:lnTo>
                    <a:pt x="2861" y="286"/>
                  </a:lnTo>
                  <a:lnTo>
                    <a:pt x="2861" y="285"/>
                  </a:lnTo>
                  <a:lnTo>
                    <a:pt x="2861" y="286"/>
                  </a:lnTo>
                  <a:lnTo>
                    <a:pt x="2861" y="286"/>
                  </a:lnTo>
                  <a:lnTo>
                    <a:pt x="2862" y="287"/>
                  </a:lnTo>
                  <a:lnTo>
                    <a:pt x="2862" y="287"/>
                  </a:lnTo>
                  <a:lnTo>
                    <a:pt x="2863" y="288"/>
                  </a:lnTo>
                  <a:lnTo>
                    <a:pt x="2863" y="288"/>
                  </a:lnTo>
                  <a:lnTo>
                    <a:pt x="2863" y="289"/>
                  </a:lnTo>
                  <a:lnTo>
                    <a:pt x="2864" y="289"/>
                  </a:lnTo>
                  <a:lnTo>
                    <a:pt x="2864" y="292"/>
                  </a:lnTo>
                  <a:lnTo>
                    <a:pt x="2865" y="293"/>
                  </a:lnTo>
                  <a:lnTo>
                    <a:pt x="2865" y="294"/>
                  </a:lnTo>
                  <a:lnTo>
                    <a:pt x="2865" y="296"/>
                  </a:lnTo>
                  <a:lnTo>
                    <a:pt x="2865" y="299"/>
                  </a:lnTo>
                  <a:lnTo>
                    <a:pt x="2866" y="298"/>
                  </a:lnTo>
                  <a:lnTo>
                    <a:pt x="2866" y="300"/>
                  </a:lnTo>
                  <a:lnTo>
                    <a:pt x="2866" y="303"/>
                  </a:lnTo>
                  <a:lnTo>
                    <a:pt x="2867" y="307"/>
                  </a:lnTo>
                  <a:lnTo>
                    <a:pt x="2867" y="308"/>
                  </a:lnTo>
                  <a:lnTo>
                    <a:pt x="2868" y="308"/>
                  </a:lnTo>
                  <a:lnTo>
                    <a:pt x="2868" y="307"/>
                  </a:lnTo>
                  <a:lnTo>
                    <a:pt x="2868" y="311"/>
                  </a:lnTo>
                  <a:lnTo>
                    <a:pt x="2869" y="312"/>
                  </a:lnTo>
                  <a:lnTo>
                    <a:pt x="2869" y="315"/>
                  </a:lnTo>
                  <a:lnTo>
                    <a:pt x="2869" y="316"/>
                  </a:lnTo>
                  <a:lnTo>
                    <a:pt x="2870" y="315"/>
                  </a:lnTo>
                  <a:lnTo>
                    <a:pt x="2870" y="317"/>
                  </a:lnTo>
                  <a:lnTo>
                    <a:pt x="2870" y="320"/>
                  </a:lnTo>
                  <a:lnTo>
                    <a:pt x="2871" y="322"/>
                  </a:lnTo>
                  <a:lnTo>
                    <a:pt x="2871" y="323"/>
                  </a:lnTo>
                  <a:lnTo>
                    <a:pt x="2872" y="323"/>
                  </a:lnTo>
                  <a:lnTo>
                    <a:pt x="2872" y="326"/>
                  </a:lnTo>
                  <a:lnTo>
                    <a:pt x="2872" y="326"/>
                  </a:lnTo>
                  <a:lnTo>
                    <a:pt x="2873" y="325"/>
                  </a:lnTo>
                  <a:lnTo>
                    <a:pt x="2873" y="330"/>
                  </a:lnTo>
                  <a:lnTo>
                    <a:pt x="2873" y="330"/>
                  </a:lnTo>
                  <a:lnTo>
                    <a:pt x="2873" y="335"/>
                  </a:lnTo>
                  <a:lnTo>
                    <a:pt x="2874" y="335"/>
                  </a:lnTo>
                  <a:lnTo>
                    <a:pt x="2874" y="335"/>
                  </a:lnTo>
                  <a:lnTo>
                    <a:pt x="2875" y="334"/>
                  </a:lnTo>
                  <a:lnTo>
                    <a:pt x="2875" y="339"/>
                  </a:lnTo>
                  <a:lnTo>
                    <a:pt x="2875" y="339"/>
                  </a:lnTo>
                  <a:lnTo>
                    <a:pt x="2876" y="337"/>
                  </a:lnTo>
                  <a:lnTo>
                    <a:pt x="2876" y="339"/>
                  </a:lnTo>
                  <a:lnTo>
                    <a:pt x="2877" y="342"/>
                  </a:lnTo>
                  <a:lnTo>
                    <a:pt x="2877" y="346"/>
                  </a:lnTo>
                  <a:lnTo>
                    <a:pt x="2877" y="347"/>
                  </a:lnTo>
                  <a:lnTo>
                    <a:pt x="2877" y="346"/>
                  </a:lnTo>
                  <a:lnTo>
                    <a:pt x="2878" y="346"/>
                  </a:lnTo>
                  <a:lnTo>
                    <a:pt x="2878" y="343"/>
                  </a:lnTo>
                  <a:lnTo>
                    <a:pt x="2879" y="341"/>
                  </a:lnTo>
                  <a:lnTo>
                    <a:pt x="2879" y="334"/>
                  </a:lnTo>
                  <a:lnTo>
                    <a:pt x="2879" y="325"/>
                  </a:lnTo>
                  <a:lnTo>
                    <a:pt x="2880" y="315"/>
                  </a:lnTo>
                  <a:lnTo>
                    <a:pt x="2880" y="305"/>
                  </a:lnTo>
                  <a:lnTo>
                    <a:pt x="2880" y="290"/>
                  </a:lnTo>
                  <a:lnTo>
                    <a:pt x="2881" y="275"/>
                  </a:lnTo>
                  <a:lnTo>
                    <a:pt x="2881" y="260"/>
                  </a:lnTo>
                  <a:lnTo>
                    <a:pt x="2881" y="245"/>
                  </a:lnTo>
                  <a:lnTo>
                    <a:pt x="2882" y="230"/>
                  </a:lnTo>
                  <a:lnTo>
                    <a:pt x="2882" y="216"/>
                  </a:lnTo>
                  <a:lnTo>
                    <a:pt x="2882" y="201"/>
                  </a:lnTo>
                  <a:lnTo>
                    <a:pt x="2883" y="189"/>
                  </a:lnTo>
                  <a:lnTo>
                    <a:pt x="2883" y="179"/>
                  </a:lnTo>
                  <a:lnTo>
                    <a:pt x="2884" y="168"/>
                  </a:lnTo>
                  <a:lnTo>
                    <a:pt x="2884" y="161"/>
                  </a:lnTo>
                  <a:lnTo>
                    <a:pt x="2884" y="155"/>
                  </a:lnTo>
                  <a:lnTo>
                    <a:pt x="2885" y="150"/>
                  </a:lnTo>
                  <a:lnTo>
                    <a:pt x="2885" y="145"/>
                  </a:lnTo>
                  <a:lnTo>
                    <a:pt x="2885" y="143"/>
                  </a:lnTo>
                  <a:lnTo>
                    <a:pt x="2886" y="143"/>
                  </a:lnTo>
                  <a:lnTo>
                    <a:pt x="2886" y="142"/>
                  </a:lnTo>
                  <a:lnTo>
                    <a:pt x="2886" y="144"/>
                  </a:lnTo>
                  <a:lnTo>
                    <a:pt x="2887" y="146"/>
                  </a:lnTo>
                  <a:lnTo>
                    <a:pt x="2887" y="147"/>
                  </a:lnTo>
                  <a:lnTo>
                    <a:pt x="2887" y="147"/>
                  </a:lnTo>
                  <a:lnTo>
                    <a:pt x="2888" y="148"/>
                  </a:lnTo>
                  <a:lnTo>
                    <a:pt x="2888" y="150"/>
                  </a:lnTo>
                  <a:lnTo>
                    <a:pt x="2889" y="151"/>
                  </a:lnTo>
                  <a:lnTo>
                    <a:pt x="2889" y="150"/>
                  </a:lnTo>
                  <a:lnTo>
                    <a:pt x="2889" y="145"/>
                  </a:lnTo>
                  <a:lnTo>
                    <a:pt x="2889" y="142"/>
                  </a:lnTo>
                  <a:lnTo>
                    <a:pt x="2890" y="139"/>
                  </a:lnTo>
                  <a:lnTo>
                    <a:pt x="2890" y="136"/>
                  </a:lnTo>
                  <a:lnTo>
                    <a:pt x="2891" y="130"/>
                  </a:lnTo>
                  <a:lnTo>
                    <a:pt x="2891" y="125"/>
                  </a:lnTo>
                  <a:lnTo>
                    <a:pt x="2891" y="117"/>
                  </a:lnTo>
                  <a:lnTo>
                    <a:pt x="2892" y="112"/>
                  </a:lnTo>
                  <a:lnTo>
                    <a:pt x="2892" y="105"/>
                  </a:lnTo>
                  <a:lnTo>
                    <a:pt x="2893" y="95"/>
                  </a:lnTo>
                  <a:lnTo>
                    <a:pt x="2893" y="89"/>
                  </a:lnTo>
                  <a:lnTo>
                    <a:pt x="2893" y="82"/>
                  </a:lnTo>
                  <a:lnTo>
                    <a:pt x="2893" y="74"/>
                  </a:lnTo>
                  <a:lnTo>
                    <a:pt x="2894" y="67"/>
                  </a:lnTo>
                  <a:lnTo>
                    <a:pt x="2894" y="61"/>
                  </a:lnTo>
                  <a:lnTo>
                    <a:pt x="2895" y="57"/>
                  </a:lnTo>
                  <a:lnTo>
                    <a:pt x="2895" y="54"/>
                  </a:lnTo>
                  <a:lnTo>
                    <a:pt x="2895" y="50"/>
                  </a:lnTo>
                  <a:lnTo>
                    <a:pt x="2896" y="47"/>
                  </a:lnTo>
                  <a:lnTo>
                    <a:pt x="2896" y="44"/>
                  </a:lnTo>
                  <a:lnTo>
                    <a:pt x="2896" y="44"/>
                  </a:lnTo>
                  <a:lnTo>
                    <a:pt x="2896" y="44"/>
                  </a:lnTo>
                  <a:lnTo>
                    <a:pt x="2897" y="46"/>
                  </a:lnTo>
                  <a:lnTo>
                    <a:pt x="2897" y="52"/>
                  </a:lnTo>
                  <a:lnTo>
                    <a:pt x="2898" y="57"/>
                  </a:lnTo>
                  <a:lnTo>
                    <a:pt x="2898" y="67"/>
                  </a:lnTo>
                  <a:lnTo>
                    <a:pt x="2898" y="74"/>
                  </a:lnTo>
                  <a:lnTo>
                    <a:pt x="2899" y="86"/>
                  </a:lnTo>
                  <a:lnTo>
                    <a:pt x="2899" y="96"/>
                  </a:lnTo>
                  <a:lnTo>
                    <a:pt x="2900" y="111"/>
                  </a:lnTo>
                  <a:lnTo>
                    <a:pt x="2900" y="122"/>
                  </a:lnTo>
                  <a:lnTo>
                    <a:pt x="2900" y="135"/>
                  </a:lnTo>
                  <a:lnTo>
                    <a:pt x="2900" y="145"/>
                  </a:lnTo>
                  <a:lnTo>
                    <a:pt x="2901" y="156"/>
                  </a:lnTo>
                  <a:lnTo>
                    <a:pt x="2901" y="165"/>
                  </a:lnTo>
                  <a:lnTo>
                    <a:pt x="2902" y="172"/>
                  </a:lnTo>
                  <a:lnTo>
                    <a:pt x="2902" y="176"/>
                  </a:lnTo>
                  <a:lnTo>
                    <a:pt x="2902" y="183"/>
                  </a:lnTo>
                  <a:lnTo>
                    <a:pt x="2903" y="189"/>
                  </a:lnTo>
                  <a:lnTo>
                    <a:pt x="2903" y="192"/>
                  </a:lnTo>
                  <a:lnTo>
                    <a:pt x="2903" y="194"/>
                  </a:lnTo>
                  <a:lnTo>
                    <a:pt x="2904" y="198"/>
                  </a:lnTo>
                  <a:lnTo>
                    <a:pt x="2904" y="201"/>
                  </a:lnTo>
                  <a:lnTo>
                    <a:pt x="2904" y="204"/>
                  </a:lnTo>
                  <a:lnTo>
                    <a:pt x="2905" y="207"/>
                  </a:lnTo>
                  <a:lnTo>
                    <a:pt x="2905" y="208"/>
                  </a:lnTo>
                  <a:lnTo>
                    <a:pt x="2905" y="209"/>
                  </a:lnTo>
                  <a:lnTo>
                    <a:pt x="2906" y="209"/>
                  </a:lnTo>
                  <a:lnTo>
                    <a:pt x="2906" y="212"/>
                  </a:lnTo>
                  <a:lnTo>
                    <a:pt x="2907" y="211"/>
                  </a:lnTo>
                  <a:lnTo>
                    <a:pt x="2907" y="215"/>
                  </a:lnTo>
                  <a:lnTo>
                    <a:pt x="2907" y="215"/>
                  </a:lnTo>
                  <a:lnTo>
                    <a:pt x="2908" y="218"/>
                  </a:lnTo>
                  <a:lnTo>
                    <a:pt x="2908" y="220"/>
                  </a:lnTo>
                  <a:lnTo>
                    <a:pt x="2908" y="223"/>
                  </a:lnTo>
                  <a:lnTo>
                    <a:pt x="2909" y="226"/>
                  </a:lnTo>
                  <a:lnTo>
                    <a:pt x="2909" y="230"/>
                  </a:lnTo>
                  <a:lnTo>
                    <a:pt x="2909" y="235"/>
                  </a:lnTo>
                  <a:lnTo>
                    <a:pt x="2910" y="239"/>
                  </a:lnTo>
                  <a:lnTo>
                    <a:pt x="2910" y="244"/>
                  </a:lnTo>
                  <a:lnTo>
                    <a:pt x="2910" y="247"/>
                  </a:lnTo>
                  <a:lnTo>
                    <a:pt x="2911" y="252"/>
                  </a:lnTo>
                  <a:lnTo>
                    <a:pt x="2911" y="258"/>
                  </a:lnTo>
                  <a:lnTo>
                    <a:pt x="2912" y="263"/>
                  </a:lnTo>
                  <a:lnTo>
                    <a:pt x="2912" y="266"/>
                  </a:lnTo>
                  <a:lnTo>
                    <a:pt x="2912" y="272"/>
                  </a:lnTo>
                  <a:lnTo>
                    <a:pt x="2912" y="276"/>
                  </a:lnTo>
                  <a:lnTo>
                    <a:pt x="2913" y="279"/>
                  </a:lnTo>
                  <a:lnTo>
                    <a:pt x="2913" y="282"/>
                  </a:lnTo>
                  <a:lnTo>
                    <a:pt x="2914" y="286"/>
                  </a:lnTo>
                  <a:lnTo>
                    <a:pt x="2914" y="289"/>
                  </a:lnTo>
                  <a:lnTo>
                    <a:pt x="2914" y="291"/>
                  </a:lnTo>
                  <a:lnTo>
                    <a:pt x="2915" y="291"/>
                  </a:lnTo>
                  <a:lnTo>
                    <a:pt x="2915" y="293"/>
                  </a:lnTo>
                  <a:lnTo>
                    <a:pt x="2916" y="294"/>
                  </a:lnTo>
                  <a:lnTo>
                    <a:pt x="2916" y="297"/>
                  </a:lnTo>
                  <a:lnTo>
                    <a:pt x="2916" y="298"/>
                  </a:lnTo>
                  <a:lnTo>
                    <a:pt x="2916" y="299"/>
                  </a:lnTo>
                  <a:lnTo>
                    <a:pt x="2917" y="298"/>
                  </a:lnTo>
                  <a:lnTo>
                    <a:pt x="2917" y="300"/>
                  </a:lnTo>
                  <a:lnTo>
                    <a:pt x="2917" y="298"/>
                  </a:lnTo>
                  <a:lnTo>
                    <a:pt x="2918" y="299"/>
                  </a:lnTo>
                  <a:lnTo>
                    <a:pt x="2918" y="299"/>
                  </a:lnTo>
                  <a:lnTo>
                    <a:pt x="2919" y="299"/>
                  </a:lnTo>
                  <a:lnTo>
                    <a:pt x="2919" y="299"/>
                  </a:lnTo>
                  <a:lnTo>
                    <a:pt x="2919" y="299"/>
                  </a:lnTo>
                  <a:lnTo>
                    <a:pt x="2920" y="298"/>
                  </a:lnTo>
                  <a:lnTo>
                    <a:pt x="2920" y="298"/>
                  </a:lnTo>
                  <a:lnTo>
                    <a:pt x="2920" y="300"/>
                  </a:lnTo>
                  <a:lnTo>
                    <a:pt x="2921" y="301"/>
                  </a:lnTo>
                  <a:lnTo>
                    <a:pt x="2921" y="301"/>
                  </a:lnTo>
                  <a:lnTo>
                    <a:pt x="2921" y="300"/>
                  </a:lnTo>
                  <a:lnTo>
                    <a:pt x="2922" y="302"/>
                  </a:lnTo>
                  <a:lnTo>
                    <a:pt x="2922" y="303"/>
                  </a:lnTo>
                  <a:lnTo>
                    <a:pt x="2923" y="304"/>
                  </a:lnTo>
                  <a:lnTo>
                    <a:pt x="2923" y="305"/>
                  </a:lnTo>
                  <a:lnTo>
                    <a:pt x="2923" y="305"/>
                  </a:lnTo>
                  <a:lnTo>
                    <a:pt x="2924" y="308"/>
                  </a:lnTo>
                  <a:lnTo>
                    <a:pt x="2924" y="307"/>
                  </a:lnTo>
                  <a:lnTo>
                    <a:pt x="2924" y="309"/>
                  </a:lnTo>
                  <a:lnTo>
                    <a:pt x="2924" y="311"/>
                  </a:lnTo>
                  <a:lnTo>
                    <a:pt x="2925" y="312"/>
                  </a:lnTo>
                  <a:lnTo>
                    <a:pt x="2925" y="313"/>
                  </a:lnTo>
                  <a:lnTo>
                    <a:pt x="2926" y="314"/>
                  </a:lnTo>
                  <a:lnTo>
                    <a:pt x="2926" y="316"/>
                  </a:lnTo>
                  <a:lnTo>
                    <a:pt x="2926" y="317"/>
                  </a:lnTo>
                  <a:lnTo>
                    <a:pt x="2927" y="319"/>
                  </a:lnTo>
                  <a:lnTo>
                    <a:pt x="2927" y="321"/>
                  </a:lnTo>
                  <a:lnTo>
                    <a:pt x="2928" y="320"/>
                  </a:lnTo>
                  <a:lnTo>
                    <a:pt x="2928" y="323"/>
                  </a:lnTo>
                  <a:lnTo>
                    <a:pt x="2928" y="324"/>
                  </a:lnTo>
                  <a:lnTo>
                    <a:pt x="2928" y="325"/>
                  </a:lnTo>
                  <a:lnTo>
                    <a:pt x="2929" y="326"/>
                  </a:lnTo>
                  <a:lnTo>
                    <a:pt x="2929" y="327"/>
                  </a:lnTo>
                  <a:lnTo>
                    <a:pt x="2930" y="330"/>
                  </a:lnTo>
                  <a:lnTo>
                    <a:pt x="2930" y="331"/>
                  </a:lnTo>
                  <a:lnTo>
                    <a:pt x="2930" y="332"/>
                  </a:lnTo>
                  <a:lnTo>
                    <a:pt x="2931" y="334"/>
                  </a:lnTo>
                  <a:lnTo>
                    <a:pt x="2931" y="337"/>
                  </a:lnTo>
                  <a:lnTo>
                    <a:pt x="2931" y="337"/>
                  </a:lnTo>
                  <a:lnTo>
                    <a:pt x="2932" y="339"/>
                  </a:lnTo>
                  <a:lnTo>
                    <a:pt x="2932" y="342"/>
                  </a:lnTo>
                  <a:lnTo>
                    <a:pt x="2932" y="340"/>
                  </a:lnTo>
                  <a:lnTo>
                    <a:pt x="2933" y="342"/>
                  </a:lnTo>
                  <a:lnTo>
                    <a:pt x="2933" y="343"/>
                  </a:lnTo>
                  <a:lnTo>
                    <a:pt x="2933" y="346"/>
                  </a:lnTo>
                  <a:lnTo>
                    <a:pt x="2934" y="346"/>
                  </a:lnTo>
                  <a:lnTo>
                    <a:pt x="2934" y="347"/>
                  </a:lnTo>
                  <a:lnTo>
                    <a:pt x="2935" y="348"/>
                  </a:lnTo>
                  <a:lnTo>
                    <a:pt x="2935" y="349"/>
                  </a:lnTo>
                  <a:lnTo>
                    <a:pt x="2935" y="349"/>
                  </a:lnTo>
                  <a:lnTo>
                    <a:pt x="2936" y="351"/>
                  </a:lnTo>
                  <a:lnTo>
                    <a:pt x="2936" y="352"/>
                  </a:lnTo>
                  <a:lnTo>
                    <a:pt x="2936" y="352"/>
                  </a:lnTo>
                  <a:lnTo>
                    <a:pt x="2937" y="350"/>
                  </a:lnTo>
                  <a:lnTo>
                    <a:pt x="2937" y="348"/>
                  </a:lnTo>
                  <a:lnTo>
                    <a:pt x="2937" y="343"/>
                  </a:lnTo>
                  <a:lnTo>
                    <a:pt x="2938" y="336"/>
                  </a:lnTo>
                  <a:lnTo>
                    <a:pt x="2938" y="326"/>
                  </a:lnTo>
                  <a:lnTo>
                    <a:pt x="2938" y="315"/>
                  </a:lnTo>
                  <a:lnTo>
                    <a:pt x="2939" y="302"/>
                  </a:lnTo>
                  <a:lnTo>
                    <a:pt x="2939" y="291"/>
                  </a:lnTo>
                  <a:lnTo>
                    <a:pt x="2940" y="276"/>
                  </a:lnTo>
                  <a:lnTo>
                    <a:pt x="2940" y="262"/>
                  </a:lnTo>
                  <a:lnTo>
                    <a:pt x="2940" y="247"/>
                  </a:lnTo>
                  <a:lnTo>
                    <a:pt x="2940" y="234"/>
                  </a:lnTo>
                  <a:lnTo>
                    <a:pt x="2941" y="218"/>
                  </a:lnTo>
                  <a:lnTo>
                    <a:pt x="2941" y="207"/>
                  </a:lnTo>
                  <a:lnTo>
                    <a:pt x="2942" y="196"/>
                  </a:lnTo>
                  <a:lnTo>
                    <a:pt x="2942" y="185"/>
                  </a:lnTo>
                  <a:lnTo>
                    <a:pt x="2942" y="177"/>
                  </a:lnTo>
                  <a:lnTo>
                    <a:pt x="2943" y="171"/>
                  </a:lnTo>
                  <a:lnTo>
                    <a:pt x="2943" y="165"/>
                  </a:lnTo>
                  <a:lnTo>
                    <a:pt x="2944" y="161"/>
                  </a:lnTo>
                  <a:lnTo>
                    <a:pt x="2944" y="159"/>
                  </a:lnTo>
                  <a:lnTo>
                    <a:pt x="2944" y="158"/>
                  </a:lnTo>
                  <a:lnTo>
                    <a:pt x="2944" y="157"/>
                  </a:lnTo>
                  <a:lnTo>
                    <a:pt x="2945" y="158"/>
                  </a:lnTo>
                  <a:lnTo>
                    <a:pt x="2945" y="159"/>
                  </a:lnTo>
                  <a:lnTo>
                    <a:pt x="2946" y="161"/>
                  </a:lnTo>
                  <a:lnTo>
                    <a:pt x="2946" y="160"/>
                  </a:lnTo>
                  <a:lnTo>
                    <a:pt x="2946" y="162"/>
                  </a:lnTo>
                  <a:lnTo>
                    <a:pt x="2947" y="164"/>
                  </a:lnTo>
                  <a:lnTo>
                    <a:pt x="2947" y="163"/>
                  </a:lnTo>
                  <a:lnTo>
                    <a:pt x="2947" y="162"/>
                  </a:lnTo>
                  <a:lnTo>
                    <a:pt x="2947" y="161"/>
                  </a:lnTo>
                  <a:lnTo>
                    <a:pt x="2948" y="159"/>
                  </a:lnTo>
                  <a:lnTo>
                    <a:pt x="2948" y="157"/>
                  </a:lnTo>
                  <a:lnTo>
                    <a:pt x="2949" y="153"/>
                  </a:lnTo>
                  <a:lnTo>
                    <a:pt x="2949" y="150"/>
                  </a:lnTo>
                  <a:lnTo>
                    <a:pt x="2949" y="145"/>
                  </a:lnTo>
                  <a:lnTo>
                    <a:pt x="2950" y="137"/>
                  </a:lnTo>
                  <a:lnTo>
                    <a:pt x="2950" y="132"/>
                  </a:lnTo>
                  <a:lnTo>
                    <a:pt x="2951" y="124"/>
                  </a:lnTo>
                  <a:lnTo>
                    <a:pt x="2951" y="118"/>
                  </a:lnTo>
                  <a:lnTo>
                    <a:pt x="2951" y="111"/>
                  </a:lnTo>
                  <a:lnTo>
                    <a:pt x="2951" y="107"/>
                  </a:lnTo>
                  <a:lnTo>
                    <a:pt x="2952" y="100"/>
                  </a:lnTo>
                  <a:lnTo>
                    <a:pt x="2952" y="92"/>
                  </a:lnTo>
                  <a:lnTo>
                    <a:pt x="2953" y="87"/>
                  </a:lnTo>
                  <a:lnTo>
                    <a:pt x="2953" y="82"/>
                  </a:lnTo>
                  <a:lnTo>
                    <a:pt x="2953" y="76"/>
                  </a:lnTo>
                  <a:lnTo>
                    <a:pt x="2954" y="73"/>
                  </a:lnTo>
                  <a:lnTo>
                    <a:pt x="2954" y="70"/>
                  </a:lnTo>
                  <a:lnTo>
                    <a:pt x="2954" y="70"/>
                  </a:lnTo>
                  <a:lnTo>
                    <a:pt x="2955" y="68"/>
                  </a:lnTo>
                  <a:lnTo>
                    <a:pt x="2955" y="68"/>
                  </a:lnTo>
                  <a:lnTo>
                    <a:pt x="2955" y="69"/>
                  </a:lnTo>
                  <a:lnTo>
                    <a:pt x="2956" y="73"/>
                  </a:lnTo>
                  <a:lnTo>
                    <a:pt x="2956" y="78"/>
                  </a:lnTo>
                  <a:lnTo>
                    <a:pt x="2956" y="86"/>
                  </a:lnTo>
                  <a:lnTo>
                    <a:pt x="2957" y="94"/>
                  </a:lnTo>
                  <a:lnTo>
                    <a:pt x="2957" y="106"/>
                  </a:lnTo>
                  <a:lnTo>
                    <a:pt x="2958" y="119"/>
                  </a:lnTo>
                  <a:lnTo>
                    <a:pt x="2958" y="129"/>
                  </a:lnTo>
                  <a:lnTo>
                    <a:pt x="2958" y="142"/>
                  </a:lnTo>
                  <a:lnTo>
                    <a:pt x="2959" y="152"/>
                  </a:lnTo>
                  <a:lnTo>
                    <a:pt x="2959" y="161"/>
                  </a:lnTo>
                  <a:lnTo>
                    <a:pt x="2959" y="170"/>
                  </a:lnTo>
                  <a:lnTo>
                    <a:pt x="2960" y="177"/>
                  </a:lnTo>
                  <a:lnTo>
                    <a:pt x="2960" y="186"/>
                  </a:lnTo>
                  <a:lnTo>
                    <a:pt x="2960" y="191"/>
                  </a:lnTo>
                  <a:lnTo>
                    <a:pt x="2961" y="193"/>
                  </a:lnTo>
                  <a:lnTo>
                    <a:pt x="2961" y="198"/>
                  </a:lnTo>
                  <a:lnTo>
                    <a:pt x="2961" y="202"/>
                  </a:lnTo>
                  <a:lnTo>
                    <a:pt x="2962" y="205"/>
                  </a:lnTo>
                  <a:lnTo>
                    <a:pt x="2962" y="207"/>
                  </a:lnTo>
                  <a:lnTo>
                    <a:pt x="2963" y="211"/>
                  </a:lnTo>
                  <a:lnTo>
                    <a:pt x="2963" y="212"/>
                  </a:lnTo>
                  <a:lnTo>
                    <a:pt x="2963" y="212"/>
                  </a:lnTo>
                  <a:lnTo>
                    <a:pt x="2963" y="216"/>
                  </a:lnTo>
                  <a:lnTo>
                    <a:pt x="2964" y="216"/>
                  </a:lnTo>
                  <a:lnTo>
                    <a:pt x="2964" y="217"/>
                  </a:lnTo>
                  <a:lnTo>
                    <a:pt x="2965" y="220"/>
                  </a:lnTo>
                  <a:lnTo>
                    <a:pt x="2965" y="221"/>
                  </a:lnTo>
                  <a:lnTo>
                    <a:pt x="2965" y="222"/>
                  </a:lnTo>
                  <a:lnTo>
                    <a:pt x="2966" y="223"/>
                  </a:lnTo>
                  <a:lnTo>
                    <a:pt x="2966" y="225"/>
                  </a:lnTo>
                  <a:lnTo>
                    <a:pt x="2967" y="227"/>
                  </a:lnTo>
                  <a:lnTo>
                    <a:pt x="2967" y="233"/>
                  </a:lnTo>
                  <a:lnTo>
                    <a:pt x="2967" y="235"/>
                  </a:lnTo>
                  <a:lnTo>
                    <a:pt x="2967" y="239"/>
                  </a:lnTo>
                  <a:lnTo>
                    <a:pt x="2968" y="240"/>
                  </a:lnTo>
                  <a:lnTo>
                    <a:pt x="2968" y="247"/>
                  </a:lnTo>
                  <a:lnTo>
                    <a:pt x="2968" y="253"/>
                  </a:lnTo>
                  <a:lnTo>
                    <a:pt x="2969" y="258"/>
                  </a:lnTo>
                  <a:lnTo>
                    <a:pt x="2969" y="260"/>
                  </a:lnTo>
                  <a:lnTo>
                    <a:pt x="2970" y="265"/>
                  </a:lnTo>
                  <a:lnTo>
                    <a:pt x="2970" y="269"/>
                  </a:lnTo>
                  <a:lnTo>
                    <a:pt x="2970" y="276"/>
                  </a:lnTo>
                  <a:lnTo>
                    <a:pt x="2971" y="281"/>
                  </a:lnTo>
                  <a:lnTo>
                    <a:pt x="2971" y="285"/>
                  </a:lnTo>
                  <a:lnTo>
                    <a:pt x="2971" y="289"/>
                  </a:lnTo>
                  <a:lnTo>
                    <a:pt x="2972" y="291"/>
                  </a:lnTo>
                  <a:lnTo>
                    <a:pt x="2972" y="295"/>
                  </a:lnTo>
                  <a:lnTo>
                    <a:pt x="2972" y="297"/>
                  </a:lnTo>
                  <a:lnTo>
                    <a:pt x="2973" y="300"/>
                  </a:lnTo>
                  <a:lnTo>
                    <a:pt x="2973" y="302"/>
                  </a:lnTo>
                  <a:lnTo>
                    <a:pt x="2974" y="302"/>
                  </a:lnTo>
                  <a:lnTo>
                    <a:pt x="2974" y="303"/>
                  </a:lnTo>
                  <a:lnTo>
                    <a:pt x="2974" y="305"/>
                  </a:lnTo>
                  <a:lnTo>
                    <a:pt x="2975" y="306"/>
                  </a:lnTo>
                  <a:lnTo>
                    <a:pt x="2975" y="306"/>
                  </a:lnTo>
                  <a:lnTo>
                    <a:pt x="2975" y="306"/>
                  </a:lnTo>
                  <a:lnTo>
                    <a:pt x="2975" y="307"/>
                  </a:lnTo>
                  <a:lnTo>
                    <a:pt x="2976" y="307"/>
                  </a:lnTo>
                  <a:lnTo>
                    <a:pt x="2976" y="309"/>
                  </a:lnTo>
                  <a:lnTo>
                    <a:pt x="2977" y="307"/>
                  </a:lnTo>
                  <a:lnTo>
                    <a:pt x="2977" y="308"/>
                  </a:lnTo>
                  <a:lnTo>
                    <a:pt x="2977" y="307"/>
                  </a:lnTo>
                  <a:lnTo>
                    <a:pt x="2978" y="307"/>
                  </a:lnTo>
                  <a:lnTo>
                    <a:pt x="2978" y="305"/>
                  </a:lnTo>
                  <a:lnTo>
                    <a:pt x="2979" y="307"/>
                  </a:lnTo>
                  <a:lnTo>
                    <a:pt x="2979" y="307"/>
                  </a:lnTo>
                  <a:lnTo>
                    <a:pt x="2979" y="308"/>
                  </a:lnTo>
                  <a:lnTo>
                    <a:pt x="2979" y="310"/>
                  </a:lnTo>
                  <a:lnTo>
                    <a:pt x="2980" y="308"/>
                  </a:lnTo>
                  <a:lnTo>
                    <a:pt x="2980" y="308"/>
                  </a:lnTo>
                  <a:lnTo>
                    <a:pt x="2981" y="310"/>
                  </a:lnTo>
                  <a:lnTo>
                    <a:pt x="2981" y="310"/>
                  </a:lnTo>
                  <a:lnTo>
                    <a:pt x="2981" y="310"/>
                  </a:lnTo>
                  <a:lnTo>
                    <a:pt x="2982" y="312"/>
                  </a:lnTo>
                  <a:lnTo>
                    <a:pt x="2982" y="315"/>
                  </a:lnTo>
                  <a:lnTo>
                    <a:pt x="2982" y="315"/>
                  </a:lnTo>
                  <a:lnTo>
                    <a:pt x="2983" y="316"/>
                  </a:lnTo>
                  <a:lnTo>
                    <a:pt x="2983" y="318"/>
                  </a:lnTo>
                  <a:lnTo>
                    <a:pt x="2983" y="321"/>
                  </a:lnTo>
                  <a:lnTo>
                    <a:pt x="2984" y="322"/>
                  </a:lnTo>
                  <a:lnTo>
                    <a:pt x="2984" y="324"/>
                  </a:lnTo>
                  <a:lnTo>
                    <a:pt x="2984" y="324"/>
                  </a:lnTo>
                  <a:lnTo>
                    <a:pt x="2985" y="325"/>
                  </a:lnTo>
                  <a:lnTo>
                    <a:pt x="2985" y="326"/>
                  </a:lnTo>
                  <a:lnTo>
                    <a:pt x="2986" y="327"/>
                  </a:lnTo>
                  <a:lnTo>
                    <a:pt x="2986" y="329"/>
                  </a:lnTo>
                  <a:lnTo>
                    <a:pt x="2986" y="331"/>
                  </a:lnTo>
                  <a:lnTo>
                    <a:pt x="2987" y="332"/>
                  </a:lnTo>
                  <a:lnTo>
                    <a:pt x="2987" y="330"/>
                  </a:lnTo>
                  <a:lnTo>
                    <a:pt x="2987" y="333"/>
                  </a:lnTo>
                  <a:lnTo>
                    <a:pt x="2988" y="334"/>
                  </a:lnTo>
                  <a:lnTo>
                    <a:pt x="2988" y="337"/>
                  </a:lnTo>
                  <a:lnTo>
                    <a:pt x="2988" y="337"/>
                  </a:lnTo>
                  <a:lnTo>
                    <a:pt x="2989" y="340"/>
                  </a:lnTo>
                  <a:lnTo>
                    <a:pt x="2989" y="341"/>
                  </a:lnTo>
                  <a:lnTo>
                    <a:pt x="2989" y="343"/>
                  </a:lnTo>
                  <a:lnTo>
                    <a:pt x="2990" y="345"/>
                  </a:lnTo>
                  <a:lnTo>
                    <a:pt x="2990" y="346"/>
                  </a:lnTo>
                  <a:lnTo>
                    <a:pt x="2991" y="349"/>
                  </a:lnTo>
                  <a:lnTo>
                    <a:pt x="2991" y="349"/>
                  </a:lnTo>
                  <a:lnTo>
                    <a:pt x="2991" y="349"/>
                  </a:lnTo>
                  <a:lnTo>
                    <a:pt x="2991" y="349"/>
                  </a:lnTo>
                  <a:lnTo>
                    <a:pt x="2992" y="349"/>
                  </a:lnTo>
                  <a:lnTo>
                    <a:pt x="2992" y="351"/>
                  </a:lnTo>
                  <a:lnTo>
                    <a:pt x="2993" y="353"/>
                  </a:lnTo>
                  <a:lnTo>
                    <a:pt x="2993" y="353"/>
                  </a:lnTo>
                  <a:lnTo>
                    <a:pt x="2993" y="355"/>
                  </a:lnTo>
                  <a:lnTo>
                    <a:pt x="2994" y="355"/>
                  </a:lnTo>
                  <a:lnTo>
                    <a:pt x="2994" y="356"/>
                  </a:lnTo>
                  <a:lnTo>
                    <a:pt x="2995" y="356"/>
                  </a:lnTo>
                  <a:lnTo>
                    <a:pt x="2995" y="354"/>
                  </a:lnTo>
                  <a:lnTo>
                    <a:pt x="2995" y="351"/>
                  </a:lnTo>
                  <a:lnTo>
                    <a:pt x="2995" y="346"/>
                  </a:lnTo>
                  <a:lnTo>
                    <a:pt x="2996" y="338"/>
                  </a:lnTo>
                  <a:lnTo>
                    <a:pt x="2996" y="327"/>
                  </a:lnTo>
                  <a:lnTo>
                    <a:pt x="2997" y="315"/>
                  </a:lnTo>
                  <a:lnTo>
                    <a:pt x="2997" y="302"/>
                  </a:lnTo>
                  <a:lnTo>
                    <a:pt x="2997" y="289"/>
                  </a:lnTo>
                  <a:lnTo>
                    <a:pt x="2998" y="274"/>
                  </a:lnTo>
                  <a:lnTo>
                    <a:pt x="2998" y="258"/>
                  </a:lnTo>
                  <a:lnTo>
                    <a:pt x="2998" y="243"/>
                  </a:lnTo>
                  <a:lnTo>
                    <a:pt x="2998" y="231"/>
                  </a:lnTo>
                  <a:lnTo>
                    <a:pt x="2999" y="216"/>
                  </a:lnTo>
                  <a:lnTo>
                    <a:pt x="2999" y="204"/>
                  </a:lnTo>
                  <a:lnTo>
                    <a:pt x="3000" y="193"/>
                  </a:lnTo>
                  <a:lnTo>
                    <a:pt x="3000" y="184"/>
                  </a:lnTo>
                  <a:lnTo>
                    <a:pt x="3000" y="176"/>
                  </a:lnTo>
                  <a:lnTo>
                    <a:pt x="3001" y="170"/>
                  </a:lnTo>
                  <a:lnTo>
                    <a:pt x="3001" y="163"/>
                  </a:lnTo>
                  <a:lnTo>
                    <a:pt x="3002" y="162"/>
                  </a:lnTo>
                  <a:lnTo>
                    <a:pt x="3002" y="157"/>
                  </a:lnTo>
                  <a:lnTo>
                    <a:pt x="3002" y="155"/>
                  </a:lnTo>
                  <a:lnTo>
                    <a:pt x="3002" y="156"/>
                  </a:lnTo>
                  <a:lnTo>
                    <a:pt x="3003" y="158"/>
                  </a:lnTo>
                  <a:lnTo>
                    <a:pt x="3003" y="159"/>
                  </a:lnTo>
                  <a:lnTo>
                    <a:pt x="3004" y="161"/>
                  </a:lnTo>
                  <a:lnTo>
                    <a:pt x="3004" y="161"/>
                  </a:lnTo>
                  <a:lnTo>
                    <a:pt x="3004" y="161"/>
                  </a:lnTo>
                  <a:lnTo>
                    <a:pt x="3005" y="163"/>
                  </a:lnTo>
                  <a:lnTo>
                    <a:pt x="3005" y="163"/>
                  </a:lnTo>
                  <a:lnTo>
                    <a:pt x="3005" y="161"/>
                  </a:lnTo>
                  <a:lnTo>
                    <a:pt x="3006" y="161"/>
                  </a:lnTo>
                  <a:lnTo>
                    <a:pt x="3006" y="157"/>
                  </a:lnTo>
                  <a:lnTo>
                    <a:pt x="3007" y="154"/>
                  </a:lnTo>
                  <a:lnTo>
                    <a:pt x="3007" y="148"/>
                  </a:lnTo>
                  <a:lnTo>
                    <a:pt x="3007" y="144"/>
                  </a:lnTo>
                  <a:lnTo>
                    <a:pt x="3007" y="139"/>
                  </a:lnTo>
                  <a:lnTo>
                    <a:pt x="3008" y="132"/>
                  </a:lnTo>
                  <a:lnTo>
                    <a:pt x="3008" y="126"/>
                  </a:lnTo>
                  <a:lnTo>
                    <a:pt x="3009" y="118"/>
                  </a:lnTo>
                  <a:lnTo>
                    <a:pt x="3009" y="111"/>
                  </a:lnTo>
                  <a:lnTo>
                    <a:pt x="3009" y="103"/>
                  </a:lnTo>
                  <a:lnTo>
                    <a:pt x="3010" y="97"/>
                  </a:lnTo>
                  <a:lnTo>
                    <a:pt x="3010" y="87"/>
                  </a:lnTo>
                  <a:lnTo>
                    <a:pt x="3011" y="81"/>
                  </a:lnTo>
                  <a:lnTo>
                    <a:pt x="3011" y="75"/>
                  </a:lnTo>
                  <a:lnTo>
                    <a:pt x="3011" y="71"/>
                  </a:lnTo>
                  <a:lnTo>
                    <a:pt x="3011" y="67"/>
                  </a:lnTo>
                  <a:lnTo>
                    <a:pt x="3012" y="63"/>
                  </a:lnTo>
                  <a:lnTo>
                    <a:pt x="3012" y="61"/>
                  </a:lnTo>
                  <a:lnTo>
                    <a:pt x="3012" y="56"/>
                  </a:lnTo>
                  <a:lnTo>
                    <a:pt x="3013" y="58"/>
                  </a:lnTo>
                  <a:lnTo>
                    <a:pt x="3013" y="57"/>
                  </a:lnTo>
                  <a:lnTo>
                    <a:pt x="3014" y="57"/>
                  </a:lnTo>
                  <a:lnTo>
                    <a:pt x="3014" y="61"/>
                  </a:lnTo>
                  <a:lnTo>
                    <a:pt x="3014" y="66"/>
                  </a:lnTo>
                  <a:lnTo>
                    <a:pt x="3014" y="72"/>
                  </a:lnTo>
                  <a:lnTo>
                    <a:pt x="3015" y="80"/>
                  </a:lnTo>
                  <a:lnTo>
                    <a:pt x="3015" y="89"/>
                  </a:lnTo>
                  <a:lnTo>
                    <a:pt x="3016" y="98"/>
                  </a:lnTo>
                  <a:lnTo>
                    <a:pt x="3016" y="109"/>
                  </a:lnTo>
                  <a:lnTo>
                    <a:pt x="3016" y="123"/>
                  </a:lnTo>
                  <a:lnTo>
                    <a:pt x="3017" y="135"/>
                  </a:lnTo>
                  <a:lnTo>
                    <a:pt x="3017" y="147"/>
                  </a:lnTo>
                  <a:lnTo>
                    <a:pt x="3018" y="158"/>
                  </a:lnTo>
                  <a:lnTo>
                    <a:pt x="3018" y="168"/>
                  </a:lnTo>
                  <a:lnTo>
                    <a:pt x="3018" y="175"/>
                  </a:lnTo>
                  <a:lnTo>
                    <a:pt x="3018" y="182"/>
                  </a:lnTo>
                  <a:lnTo>
                    <a:pt x="3019" y="188"/>
                  </a:lnTo>
                  <a:lnTo>
                    <a:pt x="3019" y="195"/>
                  </a:lnTo>
                  <a:lnTo>
                    <a:pt x="3019" y="198"/>
                  </a:lnTo>
                  <a:lnTo>
                    <a:pt x="3020" y="202"/>
                  </a:lnTo>
                  <a:lnTo>
                    <a:pt x="3020" y="205"/>
                  </a:lnTo>
                  <a:lnTo>
                    <a:pt x="3021" y="208"/>
                  </a:lnTo>
                  <a:lnTo>
                    <a:pt x="3021" y="212"/>
                  </a:lnTo>
                  <a:lnTo>
                    <a:pt x="3021" y="212"/>
                  </a:lnTo>
                  <a:lnTo>
                    <a:pt x="3022" y="213"/>
                  </a:lnTo>
                  <a:lnTo>
                    <a:pt x="3022" y="214"/>
                  </a:lnTo>
                  <a:lnTo>
                    <a:pt x="3022" y="215"/>
                  </a:lnTo>
                  <a:lnTo>
                    <a:pt x="3023" y="216"/>
                  </a:lnTo>
                  <a:lnTo>
                    <a:pt x="3023" y="218"/>
                  </a:lnTo>
                  <a:lnTo>
                    <a:pt x="3023" y="221"/>
                  </a:lnTo>
                  <a:lnTo>
                    <a:pt x="3024" y="221"/>
                  </a:lnTo>
                  <a:lnTo>
                    <a:pt x="3024" y="222"/>
                  </a:lnTo>
                  <a:lnTo>
                    <a:pt x="3025" y="223"/>
                  </a:lnTo>
                  <a:lnTo>
                    <a:pt x="3025" y="224"/>
                  </a:lnTo>
                  <a:lnTo>
                    <a:pt x="3025" y="229"/>
                  </a:lnTo>
                  <a:lnTo>
                    <a:pt x="3026" y="230"/>
                  </a:lnTo>
                  <a:lnTo>
                    <a:pt x="3026" y="235"/>
                  </a:lnTo>
                  <a:lnTo>
                    <a:pt x="3026" y="237"/>
                  </a:lnTo>
                  <a:lnTo>
                    <a:pt x="3026" y="242"/>
                  </a:lnTo>
                  <a:lnTo>
                    <a:pt x="3027" y="247"/>
                  </a:lnTo>
                  <a:lnTo>
                    <a:pt x="3027" y="251"/>
                  </a:lnTo>
                  <a:lnTo>
                    <a:pt x="3028" y="257"/>
                  </a:lnTo>
                  <a:lnTo>
                    <a:pt x="3028" y="263"/>
                  </a:lnTo>
                  <a:lnTo>
                    <a:pt x="3028" y="267"/>
                  </a:lnTo>
                  <a:lnTo>
                    <a:pt x="3029" y="269"/>
                  </a:lnTo>
                  <a:lnTo>
                    <a:pt x="3029" y="275"/>
                  </a:lnTo>
                  <a:lnTo>
                    <a:pt x="3030" y="281"/>
                  </a:lnTo>
                  <a:lnTo>
                    <a:pt x="3030" y="284"/>
                  </a:lnTo>
                  <a:lnTo>
                    <a:pt x="3030" y="287"/>
                  </a:lnTo>
                  <a:lnTo>
                    <a:pt x="3030" y="290"/>
                  </a:lnTo>
                  <a:lnTo>
                    <a:pt x="3031" y="291"/>
                  </a:lnTo>
                  <a:lnTo>
                    <a:pt x="3031" y="294"/>
                  </a:lnTo>
                  <a:lnTo>
                    <a:pt x="3032" y="297"/>
                  </a:lnTo>
                  <a:lnTo>
                    <a:pt x="3032" y="298"/>
                  </a:lnTo>
                  <a:lnTo>
                    <a:pt x="3032" y="300"/>
                  </a:lnTo>
                  <a:lnTo>
                    <a:pt x="3033" y="301"/>
                  </a:lnTo>
                  <a:lnTo>
                    <a:pt x="3033" y="301"/>
                  </a:lnTo>
                  <a:lnTo>
                    <a:pt x="3033" y="304"/>
                  </a:lnTo>
                  <a:lnTo>
                    <a:pt x="3034" y="304"/>
                  </a:lnTo>
                  <a:lnTo>
                    <a:pt x="3034" y="304"/>
                  </a:lnTo>
                  <a:lnTo>
                    <a:pt x="3034" y="304"/>
                  </a:lnTo>
                  <a:lnTo>
                    <a:pt x="3035" y="303"/>
                  </a:lnTo>
                  <a:lnTo>
                    <a:pt x="3035" y="303"/>
                  </a:lnTo>
                  <a:lnTo>
                    <a:pt x="3035" y="304"/>
                  </a:lnTo>
                  <a:lnTo>
                    <a:pt x="3036" y="303"/>
                  </a:lnTo>
                  <a:lnTo>
                    <a:pt x="3036" y="304"/>
                  </a:lnTo>
                  <a:lnTo>
                    <a:pt x="3037" y="302"/>
                  </a:lnTo>
                  <a:lnTo>
                    <a:pt x="3037" y="304"/>
                  </a:lnTo>
                  <a:lnTo>
                    <a:pt x="3037" y="303"/>
                  </a:lnTo>
                  <a:lnTo>
                    <a:pt x="3038" y="304"/>
                  </a:lnTo>
                  <a:lnTo>
                    <a:pt x="3038" y="305"/>
                  </a:lnTo>
                  <a:lnTo>
                    <a:pt x="3038" y="304"/>
                  </a:lnTo>
                  <a:lnTo>
                    <a:pt x="3039" y="306"/>
                  </a:lnTo>
                  <a:lnTo>
                    <a:pt x="3039" y="308"/>
                  </a:lnTo>
                  <a:lnTo>
                    <a:pt x="3039" y="308"/>
                  </a:lnTo>
                  <a:lnTo>
                    <a:pt x="3040" y="309"/>
                  </a:lnTo>
                  <a:lnTo>
                    <a:pt x="3040" y="310"/>
                  </a:lnTo>
                  <a:lnTo>
                    <a:pt x="3041" y="311"/>
                  </a:lnTo>
                  <a:lnTo>
                    <a:pt x="3041" y="312"/>
                  </a:lnTo>
                  <a:lnTo>
                    <a:pt x="3041" y="314"/>
                  </a:lnTo>
                  <a:lnTo>
                    <a:pt x="3042" y="315"/>
                  </a:lnTo>
                  <a:lnTo>
                    <a:pt x="3042" y="316"/>
                  </a:lnTo>
                  <a:lnTo>
                    <a:pt x="3042" y="318"/>
                  </a:lnTo>
                  <a:lnTo>
                    <a:pt x="3042" y="319"/>
                  </a:lnTo>
                  <a:lnTo>
                    <a:pt x="3043" y="322"/>
                  </a:lnTo>
                  <a:lnTo>
                    <a:pt x="3043" y="323"/>
                  </a:lnTo>
                  <a:lnTo>
                    <a:pt x="3044" y="323"/>
                  </a:lnTo>
                  <a:lnTo>
                    <a:pt x="3044" y="325"/>
                  </a:lnTo>
                  <a:lnTo>
                    <a:pt x="3044" y="325"/>
                  </a:lnTo>
                  <a:lnTo>
                    <a:pt x="3045" y="327"/>
                  </a:lnTo>
                  <a:lnTo>
                    <a:pt x="3045" y="328"/>
                  </a:lnTo>
                  <a:lnTo>
                    <a:pt x="3046" y="330"/>
                  </a:lnTo>
                  <a:lnTo>
                    <a:pt x="3046" y="330"/>
                  </a:lnTo>
                  <a:lnTo>
                    <a:pt x="3046" y="333"/>
                  </a:lnTo>
                  <a:lnTo>
                    <a:pt x="3046" y="335"/>
                  </a:lnTo>
                  <a:lnTo>
                    <a:pt x="3047" y="337"/>
                  </a:lnTo>
                  <a:lnTo>
                    <a:pt x="3047" y="338"/>
                  </a:lnTo>
                  <a:lnTo>
                    <a:pt x="3048" y="341"/>
                  </a:lnTo>
                  <a:lnTo>
                    <a:pt x="3048" y="342"/>
                  </a:lnTo>
                  <a:lnTo>
                    <a:pt x="3048" y="344"/>
                  </a:lnTo>
                  <a:lnTo>
                    <a:pt x="3049" y="344"/>
                  </a:lnTo>
                  <a:lnTo>
                    <a:pt x="3049" y="346"/>
                  </a:lnTo>
                  <a:lnTo>
                    <a:pt x="3049" y="347"/>
                  </a:lnTo>
                  <a:lnTo>
                    <a:pt x="3050" y="348"/>
                  </a:lnTo>
                  <a:lnTo>
                    <a:pt x="3050" y="349"/>
                  </a:lnTo>
                  <a:lnTo>
                    <a:pt x="3050" y="349"/>
                  </a:lnTo>
                  <a:lnTo>
                    <a:pt x="3051" y="349"/>
                  </a:lnTo>
                  <a:lnTo>
                    <a:pt x="3051" y="351"/>
                  </a:lnTo>
                  <a:lnTo>
                    <a:pt x="3051" y="351"/>
                  </a:lnTo>
                  <a:lnTo>
                    <a:pt x="3052" y="353"/>
                  </a:lnTo>
                  <a:lnTo>
                    <a:pt x="3052" y="353"/>
                  </a:lnTo>
                  <a:lnTo>
                    <a:pt x="3053" y="355"/>
                  </a:lnTo>
                  <a:lnTo>
                    <a:pt x="3053" y="354"/>
                  </a:lnTo>
                  <a:lnTo>
                    <a:pt x="3053" y="349"/>
                  </a:lnTo>
                  <a:lnTo>
                    <a:pt x="3054" y="345"/>
                  </a:lnTo>
                  <a:lnTo>
                    <a:pt x="3054" y="340"/>
                  </a:lnTo>
                  <a:lnTo>
                    <a:pt x="3054" y="330"/>
                  </a:lnTo>
                  <a:lnTo>
                    <a:pt x="3055" y="319"/>
                  </a:lnTo>
                  <a:lnTo>
                    <a:pt x="3055" y="304"/>
                  </a:lnTo>
                  <a:lnTo>
                    <a:pt x="3055" y="290"/>
                  </a:lnTo>
                  <a:lnTo>
                    <a:pt x="3056" y="277"/>
                  </a:lnTo>
                  <a:lnTo>
                    <a:pt x="3056" y="263"/>
                  </a:lnTo>
                  <a:lnTo>
                    <a:pt x="3056" y="247"/>
                  </a:lnTo>
                  <a:lnTo>
                    <a:pt x="3057" y="232"/>
                  </a:lnTo>
                  <a:lnTo>
                    <a:pt x="3057" y="217"/>
                  </a:lnTo>
                  <a:lnTo>
                    <a:pt x="3058" y="206"/>
                  </a:lnTo>
                  <a:lnTo>
                    <a:pt x="3058" y="193"/>
                  </a:lnTo>
                  <a:lnTo>
                    <a:pt x="3058" y="181"/>
                  </a:lnTo>
                  <a:lnTo>
                    <a:pt x="3058" y="172"/>
                  </a:lnTo>
                  <a:lnTo>
                    <a:pt x="3059" y="166"/>
                  </a:lnTo>
                  <a:lnTo>
                    <a:pt x="3059" y="163"/>
                  </a:lnTo>
                  <a:lnTo>
                    <a:pt x="3060" y="158"/>
                  </a:lnTo>
                  <a:lnTo>
                    <a:pt x="3060" y="152"/>
                  </a:lnTo>
                  <a:lnTo>
                    <a:pt x="3060" y="151"/>
                  </a:lnTo>
                  <a:lnTo>
                    <a:pt x="3061" y="152"/>
                  </a:lnTo>
                  <a:lnTo>
                    <a:pt x="3061" y="154"/>
                  </a:lnTo>
                  <a:lnTo>
                    <a:pt x="3062" y="155"/>
                  </a:lnTo>
                  <a:lnTo>
                    <a:pt x="3062" y="155"/>
                  </a:lnTo>
                  <a:lnTo>
                    <a:pt x="3062" y="156"/>
                  </a:lnTo>
                  <a:lnTo>
                    <a:pt x="3062" y="156"/>
                  </a:lnTo>
                  <a:lnTo>
                    <a:pt x="3063" y="157"/>
                  </a:lnTo>
                  <a:lnTo>
                    <a:pt x="3063" y="159"/>
                  </a:lnTo>
                  <a:lnTo>
                    <a:pt x="3063" y="160"/>
                  </a:lnTo>
                  <a:lnTo>
                    <a:pt x="3064" y="156"/>
                  </a:lnTo>
                  <a:lnTo>
                    <a:pt x="3064" y="153"/>
                  </a:lnTo>
                  <a:lnTo>
                    <a:pt x="3065" y="149"/>
                  </a:lnTo>
                  <a:lnTo>
                    <a:pt x="3065" y="147"/>
                  </a:lnTo>
                  <a:lnTo>
                    <a:pt x="3065" y="143"/>
                  </a:lnTo>
                  <a:lnTo>
                    <a:pt x="3065" y="137"/>
                  </a:lnTo>
                  <a:lnTo>
                    <a:pt x="3066" y="130"/>
                  </a:lnTo>
                  <a:lnTo>
                    <a:pt x="3066" y="123"/>
                  </a:lnTo>
                  <a:lnTo>
                    <a:pt x="3067" y="115"/>
                  </a:lnTo>
                  <a:lnTo>
                    <a:pt x="3067" y="107"/>
                  </a:lnTo>
                  <a:lnTo>
                    <a:pt x="3067" y="99"/>
                  </a:lnTo>
                  <a:lnTo>
                    <a:pt x="3068" y="92"/>
                  </a:lnTo>
                  <a:lnTo>
                    <a:pt x="3068" y="82"/>
                  </a:lnTo>
                  <a:lnTo>
                    <a:pt x="3069" y="76"/>
                  </a:lnTo>
                  <a:lnTo>
                    <a:pt x="3069" y="71"/>
                  </a:lnTo>
                  <a:lnTo>
                    <a:pt x="3069" y="64"/>
                  </a:lnTo>
                  <a:lnTo>
                    <a:pt x="3069" y="60"/>
                  </a:lnTo>
                  <a:lnTo>
                    <a:pt x="3070" y="55"/>
                  </a:lnTo>
                  <a:lnTo>
                    <a:pt x="3070" y="51"/>
                  </a:lnTo>
                  <a:lnTo>
                    <a:pt x="3070" y="50"/>
                  </a:lnTo>
                  <a:lnTo>
                    <a:pt x="3071" y="47"/>
                  </a:lnTo>
                  <a:lnTo>
                    <a:pt x="3071" y="47"/>
                  </a:lnTo>
                  <a:lnTo>
                    <a:pt x="3072" y="49"/>
                  </a:lnTo>
                  <a:lnTo>
                    <a:pt x="3072" y="49"/>
                  </a:lnTo>
                  <a:lnTo>
                    <a:pt x="3072" y="53"/>
                  </a:lnTo>
                  <a:lnTo>
                    <a:pt x="3073" y="57"/>
                  </a:lnTo>
                  <a:lnTo>
                    <a:pt x="3073" y="64"/>
                  </a:lnTo>
                  <a:lnTo>
                    <a:pt x="3073" y="70"/>
                  </a:lnTo>
                  <a:lnTo>
                    <a:pt x="3074" y="80"/>
                  </a:lnTo>
                  <a:lnTo>
                    <a:pt x="3074" y="90"/>
                  </a:lnTo>
                  <a:lnTo>
                    <a:pt x="3074" y="103"/>
                  </a:lnTo>
                  <a:lnTo>
                    <a:pt x="3075" y="115"/>
                  </a:lnTo>
                  <a:lnTo>
                    <a:pt x="3075" y="128"/>
                  </a:lnTo>
                  <a:lnTo>
                    <a:pt x="3076" y="142"/>
                  </a:lnTo>
                  <a:lnTo>
                    <a:pt x="3076" y="152"/>
                  </a:lnTo>
                  <a:lnTo>
                    <a:pt x="3076" y="163"/>
                  </a:lnTo>
                  <a:lnTo>
                    <a:pt x="3077" y="172"/>
                  </a:lnTo>
                  <a:lnTo>
                    <a:pt x="3077" y="179"/>
                  </a:lnTo>
                  <a:lnTo>
                    <a:pt x="3077" y="186"/>
                  </a:lnTo>
                  <a:lnTo>
                    <a:pt x="3077" y="190"/>
                  </a:lnTo>
                  <a:lnTo>
                    <a:pt x="3078" y="196"/>
                  </a:lnTo>
                  <a:lnTo>
                    <a:pt x="3078" y="199"/>
                  </a:lnTo>
                  <a:lnTo>
                    <a:pt x="3079" y="204"/>
                  </a:lnTo>
                  <a:lnTo>
                    <a:pt x="3079" y="206"/>
                  </a:lnTo>
                  <a:lnTo>
                    <a:pt x="3079" y="210"/>
                  </a:lnTo>
                  <a:lnTo>
                    <a:pt x="3080" y="211"/>
                  </a:lnTo>
                  <a:lnTo>
                    <a:pt x="3080" y="213"/>
                  </a:lnTo>
                  <a:lnTo>
                    <a:pt x="3081" y="213"/>
                  </a:lnTo>
                  <a:lnTo>
                    <a:pt x="3081" y="213"/>
                  </a:lnTo>
                  <a:lnTo>
                    <a:pt x="3081" y="217"/>
                  </a:lnTo>
                  <a:lnTo>
                    <a:pt x="3081" y="216"/>
                  </a:lnTo>
                  <a:lnTo>
                    <a:pt x="3082" y="218"/>
                  </a:lnTo>
                  <a:lnTo>
                    <a:pt x="3082" y="217"/>
                  </a:lnTo>
                  <a:lnTo>
                    <a:pt x="3083" y="216"/>
                  </a:lnTo>
                  <a:lnTo>
                    <a:pt x="3083" y="219"/>
                  </a:lnTo>
                  <a:lnTo>
                    <a:pt x="3083" y="223"/>
                  </a:lnTo>
                  <a:lnTo>
                    <a:pt x="3084" y="225"/>
                  </a:lnTo>
                  <a:lnTo>
                    <a:pt x="3084" y="226"/>
                  </a:lnTo>
                  <a:lnTo>
                    <a:pt x="3084" y="229"/>
                  </a:lnTo>
                  <a:lnTo>
                    <a:pt x="3085" y="233"/>
                  </a:lnTo>
                  <a:lnTo>
                    <a:pt x="3085" y="236"/>
                  </a:lnTo>
                  <a:lnTo>
                    <a:pt x="3085" y="242"/>
                  </a:lnTo>
                  <a:lnTo>
                    <a:pt x="3086" y="247"/>
                  </a:lnTo>
                  <a:lnTo>
                    <a:pt x="3086" y="252"/>
                  </a:lnTo>
                  <a:lnTo>
                    <a:pt x="3086" y="256"/>
                  </a:lnTo>
                  <a:lnTo>
                    <a:pt x="3087" y="260"/>
                  </a:lnTo>
                  <a:lnTo>
                    <a:pt x="3087" y="265"/>
                  </a:lnTo>
                  <a:lnTo>
                    <a:pt x="3088" y="268"/>
                  </a:lnTo>
                  <a:lnTo>
                    <a:pt x="3088" y="275"/>
                  </a:lnTo>
                  <a:lnTo>
                    <a:pt x="3088" y="279"/>
                  </a:lnTo>
                  <a:lnTo>
                    <a:pt x="3089" y="281"/>
                  </a:lnTo>
                  <a:lnTo>
                    <a:pt x="3089" y="284"/>
                  </a:lnTo>
                  <a:lnTo>
                    <a:pt x="3089" y="287"/>
                  </a:lnTo>
                  <a:lnTo>
                    <a:pt x="3090" y="290"/>
                  </a:lnTo>
                  <a:lnTo>
                    <a:pt x="3090" y="292"/>
                  </a:lnTo>
                  <a:lnTo>
                    <a:pt x="3090" y="295"/>
                  </a:lnTo>
                  <a:lnTo>
                    <a:pt x="3091" y="295"/>
                  </a:lnTo>
                  <a:lnTo>
                    <a:pt x="3091" y="297"/>
                  </a:lnTo>
                  <a:lnTo>
                    <a:pt x="3092" y="297"/>
                  </a:lnTo>
                  <a:lnTo>
                    <a:pt x="3092" y="297"/>
                  </a:lnTo>
                  <a:lnTo>
                    <a:pt x="3092" y="298"/>
                  </a:lnTo>
                  <a:lnTo>
                    <a:pt x="3093" y="298"/>
                  </a:lnTo>
                  <a:lnTo>
                    <a:pt x="3093" y="298"/>
                  </a:lnTo>
                  <a:lnTo>
                    <a:pt x="3093" y="298"/>
                  </a:lnTo>
                  <a:lnTo>
                    <a:pt x="3093" y="301"/>
                  </a:lnTo>
                  <a:lnTo>
                    <a:pt x="3094" y="300"/>
                  </a:lnTo>
                  <a:lnTo>
                    <a:pt x="3094" y="299"/>
                  </a:lnTo>
                  <a:lnTo>
                    <a:pt x="3095" y="298"/>
                  </a:lnTo>
                  <a:lnTo>
                    <a:pt x="3095" y="298"/>
                  </a:lnTo>
                  <a:lnTo>
                    <a:pt x="3095" y="298"/>
                  </a:lnTo>
                  <a:lnTo>
                    <a:pt x="3096" y="298"/>
                  </a:lnTo>
                  <a:lnTo>
                    <a:pt x="3096" y="298"/>
                  </a:lnTo>
                  <a:lnTo>
                    <a:pt x="3097" y="297"/>
                  </a:lnTo>
                  <a:lnTo>
                    <a:pt x="3097" y="298"/>
                  </a:lnTo>
                  <a:lnTo>
                    <a:pt x="3097" y="300"/>
                  </a:lnTo>
                  <a:lnTo>
                    <a:pt x="3097" y="299"/>
                  </a:lnTo>
                  <a:lnTo>
                    <a:pt x="3098" y="300"/>
                  </a:lnTo>
                  <a:lnTo>
                    <a:pt x="3098" y="301"/>
                  </a:lnTo>
                  <a:lnTo>
                    <a:pt x="3099" y="302"/>
                  </a:lnTo>
                  <a:lnTo>
                    <a:pt x="3099" y="305"/>
                  </a:lnTo>
                  <a:lnTo>
                    <a:pt x="3099" y="306"/>
                  </a:lnTo>
                  <a:lnTo>
                    <a:pt x="3100" y="306"/>
                  </a:lnTo>
                  <a:lnTo>
                    <a:pt x="3100" y="309"/>
                  </a:lnTo>
                  <a:lnTo>
                    <a:pt x="3100" y="310"/>
                  </a:lnTo>
                  <a:lnTo>
                    <a:pt x="3101" y="312"/>
                  </a:lnTo>
                  <a:lnTo>
                    <a:pt x="3101" y="314"/>
                  </a:lnTo>
                  <a:lnTo>
                    <a:pt x="3101" y="315"/>
                  </a:lnTo>
                  <a:lnTo>
                    <a:pt x="3102" y="317"/>
                  </a:lnTo>
                  <a:lnTo>
                    <a:pt x="3102" y="317"/>
                  </a:lnTo>
                  <a:lnTo>
                    <a:pt x="3102" y="318"/>
                  </a:lnTo>
                  <a:lnTo>
                    <a:pt x="3103" y="320"/>
                  </a:lnTo>
                  <a:lnTo>
                    <a:pt x="3103" y="320"/>
                  </a:lnTo>
                  <a:lnTo>
                    <a:pt x="3104" y="323"/>
                  </a:lnTo>
                  <a:lnTo>
                    <a:pt x="3104" y="323"/>
                  </a:lnTo>
                  <a:lnTo>
                    <a:pt x="3104" y="325"/>
                  </a:lnTo>
                  <a:lnTo>
                    <a:pt x="3105" y="327"/>
                  </a:lnTo>
                  <a:lnTo>
                    <a:pt x="3105" y="328"/>
                  </a:lnTo>
                  <a:lnTo>
                    <a:pt x="3105" y="330"/>
                  </a:lnTo>
                  <a:lnTo>
                    <a:pt x="3106" y="333"/>
                  </a:lnTo>
                  <a:lnTo>
                    <a:pt x="3106" y="335"/>
                  </a:lnTo>
                  <a:lnTo>
                    <a:pt x="3106" y="336"/>
                  </a:lnTo>
                  <a:lnTo>
                    <a:pt x="3107" y="337"/>
                  </a:lnTo>
                  <a:lnTo>
                    <a:pt x="3107" y="337"/>
                  </a:lnTo>
                  <a:lnTo>
                    <a:pt x="3107" y="338"/>
                  </a:lnTo>
                  <a:lnTo>
                    <a:pt x="3108" y="339"/>
                  </a:lnTo>
                  <a:lnTo>
                    <a:pt x="3108" y="343"/>
                  </a:lnTo>
                  <a:lnTo>
                    <a:pt x="3109" y="342"/>
                  </a:lnTo>
                  <a:lnTo>
                    <a:pt x="3109" y="342"/>
                  </a:lnTo>
                  <a:lnTo>
                    <a:pt x="3109" y="342"/>
                  </a:lnTo>
                  <a:lnTo>
                    <a:pt x="3109" y="344"/>
                  </a:lnTo>
                  <a:lnTo>
                    <a:pt x="3110" y="344"/>
                  </a:lnTo>
                  <a:lnTo>
                    <a:pt x="3110" y="345"/>
                  </a:lnTo>
                  <a:lnTo>
                    <a:pt x="3111" y="346"/>
                  </a:lnTo>
                  <a:lnTo>
                    <a:pt x="3111" y="346"/>
                  </a:lnTo>
                  <a:lnTo>
                    <a:pt x="3111" y="345"/>
                  </a:lnTo>
                  <a:lnTo>
                    <a:pt x="3112" y="342"/>
                  </a:lnTo>
                  <a:lnTo>
                    <a:pt x="3112" y="338"/>
                  </a:lnTo>
                  <a:lnTo>
                    <a:pt x="3113" y="330"/>
                  </a:lnTo>
                  <a:lnTo>
                    <a:pt x="3113" y="323"/>
                  </a:lnTo>
                  <a:lnTo>
                    <a:pt x="3113" y="310"/>
                  </a:lnTo>
                  <a:lnTo>
                    <a:pt x="3113" y="297"/>
                  </a:lnTo>
                  <a:lnTo>
                    <a:pt x="3114" y="281"/>
                  </a:lnTo>
                  <a:lnTo>
                    <a:pt x="3114" y="268"/>
                  </a:lnTo>
                  <a:lnTo>
                    <a:pt x="3114" y="254"/>
                  </a:lnTo>
                  <a:lnTo>
                    <a:pt x="3115" y="240"/>
                  </a:lnTo>
                  <a:lnTo>
                    <a:pt x="3115" y="224"/>
                  </a:lnTo>
                  <a:lnTo>
                    <a:pt x="3116" y="211"/>
                  </a:lnTo>
                  <a:lnTo>
                    <a:pt x="3116" y="198"/>
                  </a:lnTo>
                  <a:lnTo>
                    <a:pt x="3116" y="185"/>
                  </a:lnTo>
                  <a:lnTo>
                    <a:pt x="3116" y="175"/>
                  </a:lnTo>
                  <a:lnTo>
                    <a:pt x="3117" y="166"/>
                  </a:lnTo>
                  <a:lnTo>
                    <a:pt x="3117" y="161"/>
                  </a:lnTo>
                  <a:lnTo>
                    <a:pt x="3118" y="154"/>
                  </a:lnTo>
                  <a:lnTo>
                    <a:pt x="3118" y="149"/>
                  </a:lnTo>
                  <a:lnTo>
                    <a:pt x="3118" y="145"/>
                  </a:lnTo>
                  <a:lnTo>
                    <a:pt x="3119" y="145"/>
                  </a:lnTo>
                  <a:lnTo>
                    <a:pt x="3119" y="145"/>
                  </a:lnTo>
                  <a:lnTo>
                    <a:pt x="3120" y="146"/>
                  </a:lnTo>
                  <a:lnTo>
                    <a:pt x="3120" y="144"/>
                  </a:lnTo>
                  <a:lnTo>
                    <a:pt x="3120" y="145"/>
                  </a:lnTo>
                  <a:lnTo>
                    <a:pt x="3120" y="145"/>
                  </a:lnTo>
                  <a:lnTo>
                    <a:pt x="3121" y="148"/>
                  </a:lnTo>
                  <a:lnTo>
                    <a:pt x="3121" y="151"/>
                  </a:lnTo>
                  <a:lnTo>
                    <a:pt x="3121" y="151"/>
                  </a:lnTo>
                  <a:lnTo>
                    <a:pt x="3122" y="147"/>
                  </a:lnTo>
                  <a:lnTo>
                    <a:pt x="3122" y="144"/>
                  </a:lnTo>
                  <a:lnTo>
                    <a:pt x="3123" y="142"/>
                  </a:lnTo>
                  <a:lnTo>
                    <a:pt x="3123" y="140"/>
                  </a:lnTo>
                  <a:lnTo>
                    <a:pt x="3123" y="137"/>
                  </a:lnTo>
                  <a:lnTo>
                    <a:pt x="3124" y="131"/>
                  </a:lnTo>
                  <a:lnTo>
                    <a:pt x="3124" y="125"/>
                  </a:lnTo>
                  <a:lnTo>
                    <a:pt x="3124" y="118"/>
                  </a:lnTo>
                  <a:lnTo>
                    <a:pt x="3125" y="110"/>
                  </a:lnTo>
                  <a:lnTo>
                    <a:pt x="3125" y="102"/>
                  </a:lnTo>
                  <a:lnTo>
                    <a:pt x="3125" y="93"/>
                  </a:lnTo>
                  <a:lnTo>
                    <a:pt x="3126" y="88"/>
                  </a:lnTo>
                  <a:lnTo>
                    <a:pt x="3126" y="79"/>
                  </a:lnTo>
                  <a:lnTo>
                    <a:pt x="3127" y="70"/>
                  </a:lnTo>
                  <a:lnTo>
                    <a:pt x="3127" y="61"/>
                  </a:lnTo>
                  <a:lnTo>
                    <a:pt x="3127" y="56"/>
                  </a:lnTo>
                  <a:lnTo>
                    <a:pt x="3128" y="50"/>
                  </a:lnTo>
                  <a:lnTo>
                    <a:pt x="3128" y="46"/>
                  </a:lnTo>
                  <a:lnTo>
                    <a:pt x="3128" y="41"/>
                  </a:lnTo>
                  <a:lnTo>
                    <a:pt x="3128" y="38"/>
                  </a:lnTo>
                  <a:lnTo>
                    <a:pt x="3129" y="34"/>
                  </a:lnTo>
                  <a:lnTo>
                    <a:pt x="3129" y="33"/>
                  </a:lnTo>
                  <a:lnTo>
                    <a:pt x="3130" y="32"/>
                  </a:lnTo>
                  <a:lnTo>
                    <a:pt x="3130" y="32"/>
                  </a:lnTo>
                  <a:lnTo>
                    <a:pt x="3130" y="36"/>
                  </a:lnTo>
                  <a:lnTo>
                    <a:pt x="3131" y="38"/>
                  </a:lnTo>
                  <a:lnTo>
                    <a:pt x="3131" y="43"/>
                  </a:lnTo>
                  <a:lnTo>
                    <a:pt x="3132" y="48"/>
                  </a:lnTo>
                  <a:lnTo>
                    <a:pt x="3132" y="56"/>
                  </a:lnTo>
                  <a:lnTo>
                    <a:pt x="3132" y="67"/>
                  </a:lnTo>
                  <a:lnTo>
                    <a:pt x="3132" y="77"/>
                  </a:lnTo>
                  <a:lnTo>
                    <a:pt x="3133" y="89"/>
                  </a:lnTo>
                  <a:lnTo>
                    <a:pt x="3133" y="104"/>
                  </a:lnTo>
                  <a:lnTo>
                    <a:pt x="3134" y="117"/>
                  </a:lnTo>
                  <a:lnTo>
                    <a:pt x="3134" y="130"/>
                  </a:lnTo>
                  <a:lnTo>
                    <a:pt x="3134" y="141"/>
                  </a:lnTo>
                  <a:lnTo>
                    <a:pt x="3135" y="151"/>
                  </a:lnTo>
                  <a:lnTo>
                    <a:pt x="3135" y="159"/>
                  </a:lnTo>
                  <a:lnTo>
                    <a:pt x="3135" y="166"/>
                  </a:lnTo>
                  <a:lnTo>
                    <a:pt x="3136" y="173"/>
                  </a:lnTo>
                  <a:lnTo>
                    <a:pt x="3136" y="178"/>
                  </a:lnTo>
                  <a:lnTo>
                    <a:pt x="3136" y="186"/>
                  </a:lnTo>
                  <a:lnTo>
                    <a:pt x="3137" y="188"/>
                  </a:lnTo>
                  <a:lnTo>
                    <a:pt x="3137" y="189"/>
                  </a:lnTo>
                  <a:lnTo>
                    <a:pt x="3137" y="195"/>
                  </a:lnTo>
                  <a:lnTo>
                    <a:pt x="3138" y="195"/>
                  </a:lnTo>
                  <a:lnTo>
                    <a:pt x="3138" y="198"/>
                  </a:lnTo>
                  <a:lnTo>
                    <a:pt x="3139" y="200"/>
                  </a:lnTo>
                  <a:lnTo>
                    <a:pt x="3139" y="200"/>
                  </a:lnTo>
                  <a:lnTo>
                    <a:pt x="3139" y="202"/>
                  </a:lnTo>
                  <a:lnTo>
                    <a:pt x="3140" y="203"/>
                  </a:lnTo>
                  <a:lnTo>
                    <a:pt x="3140" y="202"/>
                  </a:lnTo>
                  <a:lnTo>
                    <a:pt x="3140" y="204"/>
                  </a:lnTo>
                  <a:lnTo>
                    <a:pt x="3141" y="206"/>
                  </a:lnTo>
                  <a:lnTo>
                    <a:pt x="3141" y="207"/>
                  </a:lnTo>
                  <a:lnTo>
                    <a:pt x="3141" y="209"/>
                  </a:lnTo>
                  <a:lnTo>
                    <a:pt x="3142" y="209"/>
                  </a:lnTo>
                  <a:lnTo>
                    <a:pt x="3142" y="212"/>
                  </a:lnTo>
                  <a:lnTo>
                    <a:pt x="3143" y="217"/>
                  </a:lnTo>
                  <a:lnTo>
                    <a:pt x="3143" y="219"/>
                  </a:lnTo>
                  <a:lnTo>
                    <a:pt x="3143" y="225"/>
                  </a:lnTo>
                  <a:lnTo>
                    <a:pt x="3144" y="227"/>
                  </a:lnTo>
                  <a:lnTo>
                    <a:pt x="3144" y="233"/>
                  </a:lnTo>
                  <a:lnTo>
                    <a:pt x="3144" y="237"/>
                  </a:lnTo>
                  <a:lnTo>
                    <a:pt x="3144" y="242"/>
                  </a:lnTo>
                  <a:lnTo>
                    <a:pt x="3145" y="247"/>
                  </a:lnTo>
                  <a:lnTo>
                    <a:pt x="3145" y="252"/>
                  </a:lnTo>
                  <a:lnTo>
                    <a:pt x="3146" y="258"/>
                  </a:lnTo>
                  <a:lnTo>
                    <a:pt x="3146" y="262"/>
                  </a:lnTo>
                  <a:lnTo>
                    <a:pt x="3146" y="266"/>
                  </a:lnTo>
                  <a:lnTo>
                    <a:pt x="3147" y="270"/>
                  </a:lnTo>
                  <a:lnTo>
                    <a:pt x="3147" y="274"/>
                  </a:lnTo>
                  <a:lnTo>
                    <a:pt x="3148" y="277"/>
                  </a:lnTo>
                  <a:lnTo>
                    <a:pt x="3148" y="280"/>
                  </a:lnTo>
                  <a:lnTo>
                    <a:pt x="3148" y="283"/>
                  </a:lnTo>
                  <a:lnTo>
                    <a:pt x="3148" y="284"/>
                  </a:lnTo>
                  <a:lnTo>
                    <a:pt x="3149" y="287"/>
                  </a:lnTo>
                  <a:lnTo>
                    <a:pt x="3149" y="288"/>
                  </a:lnTo>
                  <a:lnTo>
                    <a:pt x="3150" y="287"/>
                  </a:lnTo>
                  <a:lnTo>
                    <a:pt x="3150" y="291"/>
                  </a:lnTo>
                  <a:lnTo>
                    <a:pt x="3150" y="290"/>
                  </a:lnTo>
                  <a:lnTo>
                    <a:pt x="3151" y="291"/>
                  </a:lnTo>
                  <a:lnTo>
                    <a:pt x="3151" y="291"/>
                  </a:lnTo>
                  <a:lnTo>
                    <a:pt x="3151" y="290"/>
                  </a:lnTo>
                  <a:lnTo>
                    <a:pt x="3152" y="292"/>
                  </a:lnTo>
                  <a:lnTo>
                    <a:pt x="3152" y="292"/>
                  </a:lnTo>
                  <a:lnTo>
                    <a:pt x="3152" y="292"/>
                  </a:lnTo>
                  <a:lnTo>
                    <a:pt x="3153" y="292"/>
                  </a:lnTo>
                  <a:lnTo>
                    <a:pt x="3153" y="290"/>
                  </a:lnTo>
                  <a:lnTo>
                    <a:pt x="3153" y="290"/>
                  </a:lnTo>
                  <a:lnTo>
                    <a:pt x="3154" y="291"/>
                  </a:lnTo>
                  <a:lnTo>
                    <a:pt x="3154" y="291"/>
                  </a:lnTo>
                  <a:lnTo>
                    <a:pt x="3155" y="291"/>
                  </a:lnTo>
                  <a:lnTo>
                    <a:pt x="3155" y="292"/>
                  </a:lnTo>
                  <a:lnTo>
                    <a:pt x="3155" y="291"/>
                  </a:lnTo>
                  <a:lnTo>
                    <a:pt x="3156" y="293"/>
                  </a:lnTo>
                  <a:lnTo>
                    <a:pt x="3156" y="293"/>
                  </a:lnTo>
                  <a:lnTo>
                    <a:pt x="3156" y="294"/>
                  </a:lnTo>
                  <a:lnTo>
                    <a:pt x="3157" y="297"/>
                  </a:lnTo>
                  <a:lnTo>
                    <a:pt x="3157" y="298"/>
                  </a:lnTo>
                  <a:lnTo>
                    <a:pt x="3157" y="297"/>
                  </a:lnTo>
                  <a:lnTo>
                    <a:pt x="3158" y="299"/>
                  </a:lnTo>
                  <a:lnTo>
                    <a:pt x="3158" y="304"/>
                  </a:lnTo>
                  <a:lnTo>
                    <a:pt x="3158" y="304"/>
                  </a:lnTo>
                  <a:lnTo>
                    <a:pt x="3159" y="304"/>
                  </a:lnTo>
                  <a:lnTo>
                    <a:pt x="3159" y="305"/>
                  </a:lnTo>
                  <a:lnTo>
                    <a:pt x="3160" y="307"/>
                  </a:lnTo>
                  <a:lnTo>
                    <a:pt x="3160" y="309"/>
                  </a:lnTo>
                  <a:lnTo>
                    <a:pt x="3160" y="311"/>
                  </a:lnTo>
                  <a:lnTo>
                    <a:pt x="3160" y="311"/>
                  </a:lnTo>
                  <a:lnTo>
                    <a:pt x="3161" y="313"/>
                  </a:lnTo>
                  <a:lnTo>
                    <a:pt x="3161" y="315"/>
                  </a:lnTo>
                  <a:lnTo>
                    <a:pt x="3162" y="316"/>
                  </a:lnTo>
                  <a:lnTo>
                    <a:pt x="3162" y="316"/>
                  </a:lnTo>
                  <a:lnTo>
                    <a:pt x="3162" y="316"/>
                  </a:lnTo>
                  <a:lnTo>
                    <a:pt x="3163" y="320"/>
                  </a:lnTo>
                  <a:lnTo>
                    <a:pt x="3163" y="321"/>
                  </a:lnTo>
                  <a:lnTo>
                    <a:pt x="3164" y="322"/>
                  </a:lnTo>
                  <a:lnTo>
                    <a:pt x="3164" y="322"/>
                  </a:lnTo>
                  <a:lnTo>
                    <a:pt x="3164" y="326"/>
                  </a:lnTo>
                  <a:lnTo>
                    <a:pt x="3164" y="327"/>
                  </a:lnTo>
                  <a:lnTo>
                    <a:pt x="3165" y="330"/>
                  </a:lnTo>
                  <a:lnTo>
                    <a:pt x="3165" y="331"/>
                  </a:lnTo>
                  <a:lnTo>
                    <a:pt x="3165" y="334"/>
                  </a:lnTo>
                  <a:lnTo>
                    <a:pt x="3166" y="334"/>
                  </a:lnTo>
                  <a:lnTo>
                    <a:pt x="3166" y="335"/>
                  </a:lnTo>
                  <a:lnTo>
                    <a:pt x="3167" y="337"/>
                  </a:lnTo>
                  <a:lnTo>
                    <a:pt x="3167" y="337"/>
                  </a:lnTo>
                  <a:lnTo>
                    <a:pt x="3167" y="337"/>
                  </a:lnTo>
                  <a:lnTo>
                    <a:pt x="3167" y="339"/>
                  </a:lnTo>
                  <a:lnTo>
                    <a:pt x="3168" y="339"/>
                  </a:lnTo>
                  <a:lnTo>
                    <a:pt x="3168" y="338"/>
                  </a:lnTo>
                  <a:lnTo>
                    <a:pt x="3169" y="341"/>
                  </a:lnTo>
                  <a:lnTo>
                    <a:pt x="3169" y="342"/>
                  </a:lnTo>
                  <a:lnTo>
                    <a:pt x="3169" y="341"/>
                  </a:lnTo>
                  <a:lnTo>
                    <a:pt x="3170" y="341"/>
                  </a:lnTo>
                  <a:lnTo>
                    <a:pt x="3170" y="339"/>
                  </a:lnTo>
                  <a:lnTo>
                    <a:pt x="3171" y="333"/>
                  </a:lnTo>
                  <a:lnTo>
                    <a:pt x="3171" y="327"/>
                  </a:lnTo>
                  <a:lnTo>
                    <a:pt x="3171" y="316"/>
                  </a:lnTo>
                  <a:lnTo>
                    <a:pt x="3172" y="305"/>
                  </a:lnTo>
                  <a:lnTo>
                    <a:pt x="3172" y="290"/>
                  </a:lnTo>
                  <a:lnTo>
                    <a:pt x="3172" y="276"/>
                  </a:lnTo>
                  <a:lnTo>
                    <a:pt x="3172" y="261"/>
                  </a:lnTo>
                  <a:lnTo>
                    <a:pt x="3173" y="244"/>
                  </a:lnTo>
                  <a:lnTo>
                    <a:pt x="3173" y="226"/>
                  </a:lnTo>
                  <a:lnTo>
                    <a:pt x="3174" y="212"/>
                  </a:lnTo>
                  <a:lnTo>
                    <a:pt x="3174" y="198"/>
                  </a:lnTo>
                  <a:lnTo>
                    <a:pt x="3174" y="183"/>
                  </a:lnTo>
                  <a:lnTo>
                    <a:pt x="3175" y="170"/>
                  </a:lnTo>
                  <a:lnTo>
                    <a:pt x="3175" y="158"/>
                  </a:lnTo>
                  <a:lnTo>
                    <a:pt x="3176" y="147"/>
                  </a:lnTo>
                  <a:lnTo>
                    <a:pt x="3176" y="142"/>
                  </a:lnTo>
                  <a:lnTo>
                    <a:pt x="3176" y="134"/>
                  </a:lnTo>
                  <a:lnTo>
                    <a:pt x="3176" y="129"/>
                  </a:lnTo>
                  <a:lnTo>
                    <a:pt x="3177" y="126"/>
                  </a:lnTo>
                  <a:lnTo>
                    <a:pt x="3177" y="124"/>
                  </a:lnTo>
                  <a:lnTo>
                    <a:pt x="3178" y="123"/>
                  </a:lnTo>
                  <a:lnTo>
                    <a:pt x="3178" y="123"/>
                  </a:lnTo>
                  <a:lnTo>
                    <a:pt x="3178" y="126"/>
                  </a:lnTo>
                  <a:lnTo>
                    <a:pt x="3179" y="127"/>
                  </a:lnTo>
                  <a:lnTo>
                    <a:pt x="3179" y="128"/>
                  </a:lnTo>
                  <a:lnTo>
                    <a:pt x="3179" y="129"/>
                  </a:lnTo>
                  <a:lnTo>
                    <a:pt x="3179" y="129"/>
                  </a:lnTo>
                  <a:lnTo>
                    <a:pt x="3180" y="130"/>
                  </a:lnTo>
                  <a:lnTo>
                    <a:pt x="3180" y="129"/>
                  </a:lnTo>
                  <a:lnTo>
                    <a:pt x="3181" y="126"/>
                  </a:lnTo>
                  <a:lnTo>
                    <a:pt x="3181" y="126"/>
                  </a:lnTo>
                  <a:lnTo>
                    <a:pt x="3181" y="119"/>
                  </a:lnTo>
                  <a:lnTo>
                    <a:pt x="3182" y="115"/>
                  </a:lnTo>
                  <a:lnTo>
                    <a:pt x="3182" y="111"/>
                  </a:lnTo>
                  <a:lnTo>
                    <a:pt x="3183" y="104"/>
                  </a:lnTo>
                  <a:lnTo>
                    <a:pt x="3183" y="96"/>
                  </a:lnTo>
                  <a:lnTo>
                    <a:pt x="3183" y="89"/>
                  </a:lnTo>
                  <a:lnTo>
                    <a:pt x="3183" y="80"/>
                  </a:lnTo>
                  <a:lnTo>
                    <a:pt x="3184" y="72"/>
                  </a:lnTo>
                  <a:lnTo>
                    <a:pt x="3184" y="63"/>
                  </a:lnTo>
                  <a:lnTo>
                    <a:pt x="3185" y="55"/>
                  </a:lnTo>
                  <a:lnTo>
                    <a:pt x="3185" y="46"/>
                  </a:lnTo>
                  <a:lnTo>
                    <a:pt x="3185" y="38"/>
                  </a:lnTo>
                  <a:lnTo>
                    <a:pt x="3186" y="28"/>
                  </a:lnTo>
                  <a:lnTo>
                    <a:pt x="3186" y="23"/>
                  </a:lnTo>
                  <a:lnTo>
                    <a:pt x="3187" y="16"/>
                  </a:lnTo>
                  <a:lnTo>
                    <a:pt x="3187" y="12"/>
                  </a:lnTo>
                  <a:lnTo>
                    <a:pt x="3187" y="8"/>
                  </a:lnTo>
                  <a:lnTo>
                    <a:pt x="3187" y="3"/>
                  </a:lnTo>
                  <a:lnTo>
                    <a:pt x="3188" y="5"/>
                  </a:lnTo>
                  <a:lnTo>
                    <a:pt x="3188" y="3"/>
                  </a:lnTo>
                  <a:lnTo>
                    <a:pt x="3188" y="6"/>
                  </a:lnTo>
                  <a:lnTo>
                    <a:pt x="3189" y="6"/>
                  </a:lnTo>
                  <a:lnTo>
                    <a:pt x="3189" y="9"/>
                  </a:lnTo>
                  <a:lnTo>
                    <a:pt x="3190" y="15"/>
                  </a:lnTo>
                  <a:lnTo>
                    <a:pt x="3190" y="21"/>
                  </a:lnTo>
                  <a:lnTo>
                    <a:pt x="3190" y="29"/>
                  </a:lnTo>
                  <a:lnTo>
                    <a:pt x="3191" y="38"/>
                  </a:lnTo>
                  <a:lnTo>
                    <a:pt x="3191" y="45"/>
                  </a:lnTo>
                  <a:lnTo>
                    <a:pt x="3191" y="59"/>
                  </a:lnTo>
                  <a:lnTo>
                    <a:pt x="3192" y="73"/>
                  </a:lnTo>
                  <a:lnTo>
                    <a:pt x="3192" y="87"/>
                  </a:lnTo>
                  <a:lnTo>
                    <a:pt x="3192" y="100"/>
                  </a:lnTo>
                  <a:lnTo>
                    <a:pt x="3193" y="114"/>
                  </a:lnTo>
                  <a:lnTo>
                    <a:pt x="3193" y="126"/>
                  </a:lnTo>
                  <a:lnTo>
                    <a:pt x="3194" y="138"/>
                  </a:lnTo>
                  <a:lnTo>
                    <a:pt x="3194" y="148"/>
                  </a:lnTo>
                  <a:lnTo>
                    <a:pt x="3194" y="157"/>
                  </a:lnTo>
                  <a:lnTo>
                    <a:pt x="3195" y="163"/>
                  </a:lnTo>
                  <a:lnTo>
                    <a:pt x="3195" y="170"/>
                  </a:lnTo>
                  <a:lnTo>
                    <a:pt x="3195" y="176"/>
                  </a:lnTo>
                  <a:lnTo>
                    <a:pt x="3195" y="179"/>
                  </a:lnTo>
                  <a:lnTo>
                    <a:pt x="3196" y="181"/>
                  </a:lnTo>
                  <a:lnTo>
                    <a:pt x="3196" y="182"/>
                  </a:lnTo>
                  <a:lnTo>
                    <a:pt x="3197" y="186"/>
                  </a:lnTo>
                  <a:lnTo>
                    <a:pt x="3197" y="188"/>
                  </a:lnTo>
                  <a:lnTo>
                    <a:pt x="3197" y="190"/>
                  </a:lnTo>
                  <a:lnTo>
                    <a:pt x="3198" y="190"/>
                  </a:lnTo>
                  <a:lnTo>
                    <a:pt x="3198" y="191"/>
                  </a:lnTo>
                  <a:lnTo>
                    <a:pt x="3199" y="191"/>
                  </a:lnTo>
                  <a:lnTo>
                    <a:pt x="3199" y="191"/>
                  </a:lnTo>
                  <a:lnTo>
                    <a:pt x="3199" y="191"/>
                  </a:lnTo>
                  <a:lnTo>
                    <a:pt x="3199" y="193"/>
                  </a:lnTo>
                  <a:lnTo>
                    <a:pt x="3200" y="193"/>
                  </a:lnTo>
                  <a:lnTo>
                    <a:pt x="3200" y="195"/>
                  </a:lnTo>
                  <a:lnTo>
                    <a:pt x="3201" y="196"/>
                  </a:lnTo>
                  <a:lnTo>
                    <a:pt x="3201" y="199"/>
                  </a:lnTo>
                  <a:lnTo>
                    <a:pt x="3201" y="202"/>
                  </a:lnTo>
                  <a:lnTo>
                    <a:pt x="3202" y="204"/>
                  </a:lnTo>
                  <a:lnTo>
                    <a:pt x="3202" y="206"/>
                  </a:lnTo>
                  <a:lnTo>
                    <a:pt x="3202" y="212"/>
                  </a:lnTo>
                  <a:lnTo>
                    <a:pt x="3203" y="216"/>
                  </a:lnTo>
                  <a:lnTo>
                    <a:pt x="3203" y="223"/>
                  </a:lnTo>
                  <a:lnTo>
                    <a:pt x="3203" y="227"/>
                  </a:lnTo>
                  <a:lnTo>
                    <a:pt x="3204" y="232"/>
                  </a:lnTo>
                  <a:lnTo>
                    <a:pt x="3204" y="235"/>
                  </a:lnTo>
                  <a:lnTo>
                    <a:pt x="3204" y="240"/>
                  </a:lnTo>
                  <a:lnTo>
                    <a:pt x="3205" y="245"/>
                  </a:lnTo>
                  <a:lnTo>
                    <a:pt x="3205" y="251"/>
                  </a:lnTo>
                  <a:lnTo>
                    <a:pt x="3206" y="256"/>
                  </a:lnTo>
                  <a:lnTo>
                    <a:pt x="3206" y="260"/>
                  </a:lnTo>
                  <a:lnTo>
                    <a:pt x="3206" y="263"/>
                  </a:lnTo>
                  <a:lnTo>
                    <a:pt x="3207" y="265"/>
                  </a:lnTo>
                  <a:lnTo>
                    <a:pt x="3207" y="268"/>
                  </a:lnTo>
                  <a:lnTo>
                    <a:pt x="3207" y="270"/>
                  </a:lnTo>
                  <a:lnTo>
                    <a:pt x="3208" y="272"/>
                  </a:lnTo>
                  <a:lnTo>
                    <a:pt x="3208" y="274"/>
                  </a:lnTo>
                  <a:lnTo>
                    <a:pt x="3208" y="274"/>
                  </a:lnTo>
                  <a:lnTo>
                    <a:pt x="3209" y="276"/>
                  </a:lnTo>
                  <a:lnTo>
                    <a:pt x="3209" y="277"/>
                  </a:lnTo>
                  <a:lnTo>
                    <a:pt x="3209" y="277"/>
                  </a:lnTo>
                  <a:lnTo>
                    <a:pt x="3210" y="279"/>
                  </a:lnTo>
                  <a:lnTo>
                    <a:pt x="3210" y="279"/>
                  </a:lnTo>
                  <a:lnTo>
                    <a:pt x="3211" y="277"/>
                  </a:lnTo>
                  <a:lnTo>
                    <a:pt x="3211" y="276"/>
                  </a:lnTo>
                  <a:lnTo>
                    <a:pt x="3211" y="277"/>
                  </a:lnTo>
                  <a:lnTo>
                    <a:pt x="3211" y="277"/>
                  </a:lnTo>
                  <a:lnTo>
                    <a:pt x="3212" y="278"/>
                  </a:lnTo>
                  <a:lnTo>
                    <a:pt x="3212" y="276"/>
                  </a:lnTo>
                  <a:lnTo>
                    <a:pt x="3213" y="276"/>
                  </a:lnTo>
                  <a:lnTo>
                    <a:pt x="3213" y="277"/>
                  </a:lnTo>
                  <a:lnTo>
                    <a:pt x="3213" y="276"/>
                  </a:lnTo>
                  <a:lnTo>
                    <a:pt x="3214" y="276"/>
                  </a:lnTo>
                  <a:lnTo>
                    <a:pt x="3214" y="278"/>
                  </a:lnTo>
                  <a:lnTo>
                    <a:pt x="3215" y="278"/>
                  </a:lnTo>
                  <a:lnTo>
                    <a:pt x="3215" y="279"/>
                  </a:lnTo>
                  <a:lnTo>
                    <a:pt x="3215" y="281"/>
                  </a:lnTo>
                  <a:lnTo>
                    <a:pt x="3215" y="281"/>
                  </a:lnTo>
                  <a:lnTo>
                    <a:pt x="3216" y="285"/>
                  </a:lnTo>
                  <a:lnTo>
                    <a:pt x="3216" y="286"/>
                  </a:lnTo>
                  <a:lnTo>
                    <a:pt x="3216" y="287"/>
                  </a:lnTo>
                  <a:lnTo>
                    <a:pt x="3217" y="291"/>
                  </a:lnTo>
                  <a:lnTo>
                    <a:pt x="3217" y="290"/>
                  </a:lnTo>
                  <a:lnTo>
                    <a:pt x="3218" y="291"/>
                  </a:lnTo>
                  <a:lnTo>
                    <a:pt x="3218" y="295"/>
                  </a:lnTo>
                  <a:lnTo>
                    <a:pt x="3218" y="298"/>
                  </a:lnTo>
                  <a:lnTo>
                    <a:pt x="3219" y="302"/>
                  </a:lnTo>
                  <a:lnTo>
                    <a:pt x="3219" y="304"/>
                  </a:lnTo>
                  <a:lnTo>
                    <a:pt x="3219" y="303"/>
                  </a:lnTo>
                  <a:lnTo>
                    <a:pt x="3220" y="305"/>
                  </a:lnTo>
                  <a:lnTo>
                    <a:pt x="3220" y="307"/>
                  </a:lnTo>
                  <a:lnTo>
                    <a:pt x="3220" y="307"/>
                  </a:lnTo>
                  <a:lnTo>
                    <a:pt x="3221" y="310"/>
                  </a:lnTo>
                  <a:lnTo>
                    <a:pt x="3221" y="310"/>
                  </a:lnTo>
                  <a:lnTo>
                    <a:pt x="3222" y="312"/>
                  </a:lnTo>
                  <a:lnTo>
                    <a:pt x="3222" y="314"/>
                  </a:lnTo>
                  <a:lnTo>
                    <a:pt x="3222" y="314"/>
                  </a:lnTo>
                  <a:lnTo>
                    <a:pt x="3223" y="315"/>
                  </a:lnTo>
                  <a:lnTo>
                    <a:pt x="3223" y="319"/>
                  </a:lnTo>
                  <a:lnTo>
                    <a:pt x="3223" y="319"/>
                  </a:lnTo>
                  <a:lnTo>
                    <a:pt x="3223" y="321"/>
                  </a:lnTo>
                  <a:lnTo>
                    <a:pt x="3224" y="321"/>
                  </a:lnTo>
                  <a:lnTo>
                    <a:pt x="3224" y="323"/>
                  </a:lnTo>
                  <a:lnTo>
                    <a:pt x="3225" y="326"/>
                  </a:lnTo>
                  <a:lnTo>
                    <a:pt x="3225" y="327"/>
                  </a:lnTo>
                  <a:lnTo>
                    <a:pt x="3225" y="329"/>
                  </a:lnTo>
                  <a:lnTo>
                    <a:pt x="3226" y="332"/>
                  </a:lnTo>
                  <a:lnTo>
                    <a:pt x="3226" y="331"/>
                  </a:lnTo>
                  <a:lnTo>
                    <a:pt x="3227" y="332"/>
                  </a:lnTo>
                  <a:lnTo>
                    <a:pt x="3227" y="333"/>
                  </a:lnTo>
                  <a:lnTo>
                    <a:pt x="3227" y="334"/>
                  </a:lnTo>
                  <a:lnTo>
                    <a:pt x="3227" y="338"/>
                  </a:lnTo>
                  <a:lnTo>
                    <a:pt x="3228" y="339"/>
                  </a:lnTo>
                  <a:lnTo>
                    <a:pt x="3228" y="340"/>
                  </a:lnTo>
                  <a:lnTo>
                    <a:pt x="3229" y="340"/>
                  </a:lnTo>
                  <a:lnTo>
                    <a:pt x="3229" y="340"/>
                  </a:lnTo>
                  <a:lnTo>
                    <a:pt x="3229" y="337"/>
                  </a:lnTo>
                  <a:lnTo>
                    <a:pt x="3230" y="335"/>
                  </a:lnTo>
                  <a:lnTo>
                    <a:pt x="3230" y="328"/>
                  </a:lnTo>
                  <a:lnTo>
                    <a:pt x="3230" y="318"/>
                  </a:lnTo>
                  <a:lnTo>
                    <a:pt x="3230" y="304"/>
                  </a:lnTo>
                  <a:lnTo>
                    <a:pt x="3231" y="293"/>
                  </a:lnTo>
                  <a:lnTo>
                    <a:pt x="3231" y="278"/>
                  </a:lnTo>
                  <a:lnTo>
                    <a:pt x="3232" y="263"/>
                  </a:lnTo>
                  <a:lnTo>
                    <a:pt x="3232" y="248"/>
                  </a:lnTo>
                  <a:lnTo>
                    <a:pt x="3232" y="230"/>
                  </a:lnTo>
                  <a:lnTo>
                    <a:pt x="3233" y="214"/>
                  </a:lnTo>
                  <a:lnTo>
                    <a:pt x="3233" y="199"/>
                  </a:lnTo>
                  <a:lnTo>
                    <a:pt x="3234" y="185"/>
                  </a:lnTo>
                  <a:lnTo>
                    <a:pt x="3234" y="174"/>
                  </a:lnTo>
                  <a:lnTo>
                    <a:pt x="3234" y="161"/>
                  </a:lnTo>
                  <a:lnTo>
                    <a:pt x="3234" y="152"/>
                  </a:lnTo>
                  <a:lnTo>
                    <a:pt x="3235" y="144"/>
                  </a:lnTo>
                  <a:lnTo>
                    <a:pt x="3235" y="137"/>
                  </a:lnTo>
                  <a:lnTo>
                    <a:pt x="3236" y="131"/>
                  </a:lnTo>
                  <a:lnTo>
                    <a:pt x="3236" y="129"/>
                  </a:lnTo>
                  <a:lnTo>
                    <a:pt x="3236" y="126"/>
                  </a:lnTo>
                  <a:lnTo>
                    <a:pt x="3237" y="126"/>
                  </a:lnTo>
                  <a:lnTo>
                    <a:pt x="3237" y="127"/>
                  </a:lnTo>
                  <a:lnTo>
                    <a:pt x="3238" y="128"/>
                  </a:lnTo>
                  <a:lnTo>
                    <a:pt x="3238" y="128"/>
                  </a:lnTo>
                  <a:lnTo>
                    <a:pt x="3238" y="129"/>
                  </a:lnTo>
                  <a:lnTo>
                    <a:pt x="3238" y="132"/>
                  </a:lnTo>
                  <a:lnTo>
                    <a:pt x="3239" y="131"/>
                  </a:lnTo>
                  <a:lnTo>
                    <a:pt x="3239" y="132"/>
                  </a:lnTo>
                  <a:lnTo>
                    <a:pt x="3239" y="132"/>
                  </a:lnTo>
                  <a:lnTo>
                    <a:pt x="3240" y="130"/>
                  </a:lnTo>
                  <a:lnTo>
                    <a:pt x="3240" y="128"/>
                  </a:lnTo>
                  <a:lnTo>
                    <a:pt x="3241" y="124"/>
                  </a:lnTo>
                  <a:lnTo>
                    <a:pt x="3241" y="122"/>
                  </a:lnTo>
                  <a:lnTo>
                    <a:pt x="3241" y="117"/>
                  </a:lnTo>
                  <a:lnTo>
                    <a:pt x="3242" y="110"/>
                  </a:lnTo>
                  <a:lnTo>
                    <a:pt x="3242" y="103"/>
                  </a:lnTo>
                  <a:lnTo>
                    <a:pt x="3242" y="98"/>
                  </a:lnTo>
                  <a:lnTo>
                    <a:pt x="3243" y="89"/>
                  </a:lnTo>
                  <a:lnTo>
                    <a:pt x="3243" y="80"/>
                  </a:lnTo>
                  <a:lnTo>
                    <a:pt x="3243" y="71"/>
                  </a:lnTo>
                  <a:lnTo>
                    <a:pt x="3244" y="63"/>
                  </a:lnTo>
                  <a:lnTo>
                    <a:pt x="3244" y="54"/>
                  </a:lnTo>
                  <a:lnTo>
                    <a:pt x="3245" y="46"/>
                  </a:lnTo>
                  <a:lnTo>
                    <a:pt x="3245" y="37"/>
                  </a:lnTo>
                  <a:lnTo>
                    <a:pt x="3245" y="32"/>
                  </a:lnTo>
                  <a:lnTo>
                    <a:pt x="3246" y="26"/>
                  </a:lnTo>
                  <a:lnTo>
                    <a:pt x="3246" y="20"/>
                  </a:lnTo>
                  <a:lnTo>
                    <a:pt x="3246" y="15"/>
                  </a:lnTo>
                  <a:lnTo>
                    <a:pt x="3246" y="13"/>
                  </a:lnTo>
                  <a:lnTo>
                    <a:pt x="3247" y="12"/>
                  </a:lnTo>
                  <a:lnTo>
                    <a:pt x="3247" y="12"/>
                  </a:lnTo>
                  <a:lnTo>
                    <a:pt x="3248" y="13"/>
                  </a:lnTo>
                  <a:lnTo>
                    <a:pt x="3248" y="14"/>
                  </a:lnTo>
                  <a:lnTo>
                    <a:pt x="3248" y="18"/>
                  </a:lnTo>
                  <a:lnTo>
                    <a:pt x="3249" y="24"/>
                  </a:lnTo>
                  <a:lnTo>
                    <a:pt x="3249" y="27"/>
                  </a:lnTo>
                  <a:lnTo>
                    <a:pt x="3250" y="37"/>
                  </a:lnTo>
                  <a:lnTo>
                    <a:pt x="3250" y="47"/>
                  </a:lnTo>
                  <a:lnTo>
                    <a:pt x="3250" y="61"/>
                  </a:lnTo>
                  <a:lnTo>
                    <a:pt x="3250" y="71"/>
                  </a:lnTo>
                  <a:lnTo>
                    <a:pt x="3251" y="86"/>
                  </a:lnTo>
                  <a:lnTo>
                    <a:pt x="3251" y="100"/>
                  </a:lnTo>
                  <a:lnTo>
                    <a:pt x="3252" y="115"/>
                  </a:lnTo>
                  <a:lnTo>
                    <a:pt x="3252" y="127"/>
                  </a:lnTo>
                  <a:lnTo>
                    <a:pt x="3252" y="140"/>
                  </a:lnTo>
                  <a:lnTo>
                    <a:pt x="3253" y="148"/>
                  </a:lnTo>
                  <a:lnTo>
                    <a:pt x="3253" y="157"/>
                  </a:lnTo>
                  <a:lnTo>
                    <a:pt x="3253" y="165"/>
                  </a:lnTo>
                  <a:lnTo>
                    <a:pt x="3254" y="171"/>
                  </a:lnTo>
                  <a:lnTo>
                    <a:pt x="3254" y="177"/>
                  </a:lnTo>
                  <a:lnTo>
                    <a:pt x="3254" y="183"/>
                  </a:lnTo>
                  <a:lnTo>
                    <a:pt x="3255" y="185"/>
                  </a:lnTo>
                  <a:lnTo>
                    <a:pt x="3255" y="188"/>
                  </a:lnTo>
                  <a:lnTo>
                    <a:pt x="3255" y="192"/>
                  </a:lnTo>
                  <a:lnTo>
                    <a:pt x="3256" y="193"/>
                  </a:lnTo>
                  <a:lnTo>
                    <a:pt x="3256" y="195"/>
                  </a:lnTo>
                  <a:lnTo>
                    <a:pt x="3257" y="198"/>
                  </a:lnTo>
                  <a:lnTo>
                    <a:pt x="3257" y="199"/>
                  </a:lnTo>
                  <a:lnTo>
                    <a:pt x="3257" y="200"/>
                  </a:lnTo>
                  <a:lnTo>
                    <a:pt x="3258" y="200"/>
                  </a:lnTo>
                  <a:lnTo>
                    <a:pt x="3258" y="202"/>
                  </a:lnTo>
                  <a:lnTo>
                    <a:pt x="3258" y="203"/>
                  </a:lnTo>
                  <a:lnTo>
                    <a:pt x="3259" y="205"/>
                  </a:lnTo>
                  <a:lnTo>
                    <a:pt x="3259" y="205"/>
                  </a:lnTo>
                  <a:lnTo>
                    <a:pt x="3259" y="207"/>
                  </a:lnTo>
                  <a:lnTo>
                    <a:pt x="3260" y="210"/>
                  </a:lnTo>
                  <a:lnTo>
                    <a:pt x="3260" y="214"/>
                  </a:lnTo>
                  <a:lnTo>
                    <a:pt x="3260" y="218"/>
                  </a:lnTo>
                  <a:lnTo>
                    <a:pt x="3261" y="221"/>
                  </a:lnTo>
                  <a:lnTo>
                    <a:pt x="3261" y="224"/>
                  </a:lnTo>
                  <a:lnTo>
                    <a:pt x="3262" y="230"/>
                  </a:lnTo>
                  <a:lnTo>
                    <a:pt x="3262" y="233"/>
                  </a:lnTo>
                  <a:lnTo>
                    <a:pt x="3262" y="237"/>
                  </a:lnTo>
                  <a:lnTo>
                    <a:pt x="3262" y="242"/>
                  </a:lnTo>
                  <a:lnTo>
                    <a:pt x="3263" y="247"/>
                  </a:lnTo>
                  <a:lnTo>
                    <a:pt x="3263" y="254"/>
                  </a:lnTo>
                  <a:lnTo>
                    <a:pt x="3264" y="258"/>
                  </a:lnTo>
                  <a:lnTo>
                    <a:pt x="3264" y="263"/>
                  </a:lnTo>
                  <a:lnTo>
                    <a:pt x="3264" y="266"/>
                  </a:lnTo>
                  <a:lnTo>
                    <a:pt x="3265" y="271"/>
                  </a:lnTo>
                  <a:lnTo>
                    <a:pt x="3265" y="274"/>
                  </a:lnTo>
                  <a:lnTo>
                    <a:pt x="3266" y="276"/>
                  </a:lnTo>
                  <a:lnTo>
                    <a:pt x="3266" y="280"/>
                  </a:lnTo>
                  <a:lnTo>
                    <a:pt x="3266" y="283"/>
                  </a:lnTo>
                  <a:lnTo>
                    <a:pt x="3266" y="283"/>
                  </a:lnTo>
                  <a:lnTo>
                    <a:pt x="3267" y="284"/>
                  </a:lnTo>
                  <a:lnTo>
                    <a:pt x="3267" y="286"/>
                  </a:lnTo>
                  <a:lnTo>
                    <a:pt x="3267" y="286"/>
                  </a:lnTo>
                  <a:lnTo>
                    <a:pt x="3268" y="288"/>
                  </a:lnTo>
                  <a:lnTo>
                    <a:pt x="3268" y="289"/>
                  </a:lnTo>
                  <a:lnTo>
                    <a:pt x="3269" y="286"/>
                  </a:lnTo>
                  <a:lnTo>
                    <a:pt x="3269" y="288"/>
                  </a:lnTo>
                  <a:lnTo>
                    <a:pt x="3269" y="287"/>
                  </a:lnTo>
                  <a:lnTo>
                    <a:pt x="3270" y="287"/>
                  </a:lnTo>
                  <a:lnTo>
                    <a:pt x="3270" y="288"/>
                  </a:lnTo>
                  <a:lnTo>
                    <a:pt x="3270" y="288"/>
                  </a:lnTo>
                  <a:lnTo>
                    <a:pt x="3271" y="286"/>
                  </a:lnTo>
                  <a:lnTo>
                    <a:pt x="3271" y="287"/>
                  </a:lnTo>
                  <a:lnTo>
                    <a:pt x="3271" y="287"/>
                  </a:lnTo>
                  <a:lnTo>
                    <a:pt x="3272" y="289"/>
                  </a:lnTo>
                  <a:lnTo>
                    <a:pt x="3272" y="289"/>
                  </a:lnTo>
                  <a:lnTo>
                    <a:pt x="3273" y="290"/>
                  </a:lnTo>
                  <a:lnTo>
                    <a:pt x="3273" y="292"/>
                  </a:lnTo>
                  <a:lnTo>
                    <a:pt x="3273" y="291"/>
                  </a:lnTo>
                  <a:lnTo>
                    <a:pt x="3274" y="292"/>
                  </a:lnTo>
                  <a:lnTo>
                    <a:pt x="3274" y="292"/>
                  </a:lnTo>
                  <a:lnTo>
                    <a:pt x="3274" y="293"/>
                  </a:lnTo>
                  <a:lnTo>
                    <a:pt x="3274" y="295"/>
                  </a:lnTo>
                  <a:lnTo>
                    <a:pt x="3275" y="298"/>
                  </a:lnTo>
                  <a:lnTo>
                    <a:pt x="3275" y="299"/>
                  </a:lnTo>
                  <a:lnTo>
                    <a:pt x="3276" y="300"/>
                  </a:lnTo>
                  <a:lnTo>
                    <a:pt x="3276" y="300"/>
                  </a:lnTo>
                  <a:lnTo>
                    <a:pt x="3276" y="304"/>
                  </a:lnTo>
                  <a:lnTo>
                    <a:pt x="3277" y="305"/>
                  </a:lnTo>
                  <a:lnTo>
                    <a:pt x="3277" y="307"/>
                  </a:lnTo>
                  <a:lnTo>
                    <a:pt x="3278" y="309"/>
                  </a:lnTo>
                  <a:lnTo>
                    <a:pt x="3278" y="309"/>
                  </a:lnTo>
                  <a:lnTo>
                    <a:pt x="3278" y="312"/>
                  </a:lnTo>
                  <a:lnTo>
                    <a:pt x="3278" y="313"/>
                  </a:lnTo>
                  <a:lnTo>
                    <a:pt x="3279" y="315"/>
                  </a:lnTo>
                  <a:lnTo>
                    <a:pt x="3279" y="316"/>
                  </a:lnTo>
                  <a:lnTo>
                    <a:pt x="3280" y="315"/>
                  </a:lnTo>
                  <a:lnTo>
                    <a:pt x="3280" y="318"/>
                  </a:lnTo>
                  <a:lnTo>
                    <a:pt x="3280" y="317"/>
                  </a:lnTo>
                  <a:lnTo>
                    <a:pt x="3281" y="321"/>
                  </a:lnTo>
                  <a:lnTo>
                    <a:pt x="3281" y="322"/>
                  </a:lnTo>
                  <a:lnTo>
                    <a:pt x="3281" y="323"/>
                  </a:lnTo>
                  <a:lnTo>
                    <a:pt x="3281" y="323"/>
                  </a:lnTo>
                  <a:lnTo>
                    <a:pt x="3282" y="326"/>
                  </a:lnTo>
                  <a:lnTo>
                    <a:pt x="3282" y="325"/>
                  </a:lnTo>
                  <a:lnTo>
                    <a:pt x="3283" y="331"/>
                  </a:lnTo>
                  <a:lnTo>
                    <a:pt x="3283" y="331"/>
                  </a:lnTo>
                  <a:lnTo>
                    <a:pt x="3283" y="332"/>
                  </a:lnTo>
                  <a:lnTo>
                    <a:pt x="3284" y="332"/>
                  </a:lnTo>
                  <a:lnTo>
                    <a:pt x="3284" y="332"/>
                  </a:lnTo>
                  <a:lnTo>
                    <a:pt x="3285" y="334"/>
                  </a:lnTo>
                  <a:lnTo>
                    <a:pt x="3285" y="338"/>
                  </a:lnTo>
                  <a:lnTo>
                    <a:pt x="3285" y="339"/>
                  </a:lnTo>
                  <a:lnTo>
                    <a:pt x="3285" y="339"/>
                  </a:lnTo>
                  <a:lnTo>
                    <a:pt x="3286" y="339"/>
                  </a:lnTo>
                  <a:lnTo>
                    <a:pt x="3286" y="340"/>
                  </a:lnTo>
                  <a:lnTo>
                    <a:pt x="3287" y="342"/>
                  </a:lnTo>
                  <a:lnTo>
                    <a:pt x="3287" y="343"/>
                  </a:lnTo>
                  <a:lnTo>
                    <a:pt x="3287" y="345"/>
                  </a:lnTo>
                  <a:lnTo>
                    <a:pt x="3288" y="348"/>
                  </a:lnTo>
                  <a:lnTo>
                    <a:pt x="3288" y="343"/>
                  </a:lnTo>
                  <a:lnTo>
                    <a:pt x="3289" y="342"/>
                  </a:lnTo>
                  <a:lnTo>
                    <a:pt x="3289" y="340"/>
                  </a:lnTo>
                  <a:lnTo>
                    <a:pt x="3289" y="334"/>
                  </a:lnTo>
                  <a:lnTo>
                    <a:pt x="3289" y="329"/>
                  </a:lnTo>
                  <a:lnTo>
                    <a:pt x="3290" y="320"/>
                  </a:lnTo>
                  <a:lnTo>
                    <a:pt x="3290" y="306"/>
                  </a:lnTo>
                  <a:lnTo>
                    <a:pt x="3290" y="290"/>
                  </a:lnTo>
                  <a:lnTo>
                    <a:pt x="3291" y="276"/>
                  </a:lnTo>
                  <a:lnTo>
                    <a:pt x="3291" y="263"/>
                  </a:lnTo>
                  <a:lnTo>
                    <a:pt x="3292" y="251"/>
                  </a:lnTo>
                  <a:lnTo>
                    <a:pt x="3292" y="236"/>
                  </a:lnTo>
                  <a:lnTo>
                    <a:pt x="3292" y="220"/>
                  </a:lnTo>
                  <a:lnTo>
                    <a:pt x="3293" y="207"/>
                  </a:lnTo>
                  <a:lnTo>
                    <a:pt x="3293" y="196"/>
                  </a:lnTo>
                  <a:lnTo>
                    <a:pt x="3293" y="186"/>
                  </a:lnTo>
                  <a:lnTo>
                    <a:pt x="3294" y="176"/>
                  </a:lnTo>
                  <a:lnTo>
                    <a:pt x="3294" y="167"/>
                  </a:lnTo>
                  <a:lnTo>
                    <a:pt x="3294" y="161"/>
                  </a:lnTo>
                  <a:lnTo>
                    <a:pt x="3295" y="156"/>
                  </a:lnTo>
                  <a:lnTo>
                    <a:pt x="3295" y="152"/>
                  </a:lnTo>
                  <a:lnTo>
                    <a:pt x="3296" y="150"/>
                  </a:lnTo>
                  <a:lnTo>
                    <a:pt x="3296" y="149"/>
                  </a:lnTo>
                  <a:lnTo>
                    <a:pt x="3296" y="151"/>
                  </a:lnTo>
                  <a:lnTo>
                    <a:pt x="3297" y="151"/>
                  </a:lnTo>
                  <a:lnTo>
                    <a:pt x="3297" y="151"/>
                  </a:lnTo>
                  <a:lnTo>
                    <a:pt x="3297" y="151"/>
                  </a:lnTo>
                  <a:lnTo>
                    <a:pt x="3297" y="152"/>
                  </a:lnTo>
                  <a:lnTo>
                    <a:pt x="3298" y="153"/>
                  </a:lnTo>
                  <a:lnTo>
                    <a:pt x="3298" y="156"/>
                  </a:lnTo>
                  <a:lnTo>
                    <a:pt x="3299" y="156"/>
                  </a:lnTo>
                  <a:lnTo>
                    <a:pt x="3299" y="152"/>
                  </a:lnTo>
                  <a:lnTo>
                    <a:pt x="3299" y="152"/>
                  </a:lnTo>
                  <a:lnTo>
                    <a:pt x="3300" y="151"/>
                  </a:lnTo>
                  <a:lnTo>
                    <a:pt x="3300" y="148"/>
                  </a:lnTo>
                  <a:lnTo>
                    <a:pt x="3301" y="143"/>
                  </a:lnTo>
                  <a:lnTo>
                    <a:pt x="3301" y="138"/>
                  </a:lnTo>
                  <a:lnTo>
                    <a:pt x="3301" y="133"/>
                  </a:lnTo>
                  <a:lnTo>
                    <a:pt x="3301" y="129"/>
                  </a:lnTo>
                  <a:lnTo>
                    <a:pt x="3302" y="121"/>
                  </a:lnTo>
                  <a:lnTo>
                    <a:pt x="3302" y="114"/>
                  </a:lnTo>
                  <a:lnTo>
                    <a:pt x="3303" y="108"/>
                  </a:lnTo>
                  <a:lnTo>
                    <a:pt x="3303" y="100"/>
                  </a:lnTo>
                  <a:lnTo>
                    <a:pt x="3303" y="93"/>
                  </a:lnTo>
                  <a:lnTo>
                    <a:pt x="3304" y="86"/>
                  </a:lnTo>
                  <a:lnTo>
                    <a:pt x="3304" y="80"/>
                  </a:lnTo>
                  <a:lnTo>
                    <a:pt x="3304" y="77"/>
                  </a:lnTo>
                  <a:lnTo>
                    <a:pt x="3305" y="71"/>
                  </a:lnTo>
                  <a:lnTo>
                    <a:pt x="3305" y="64"/>
                  </a:lnTo>
                  <a:lnTo>
                    <a:pt x="3305" y="61"/>
                  </a:lnTo>
                  <a:lnTo>
                    <a:pt x="3306" y="59"/>
                  </a:lnTo>
                  <a:lnTo>
                    <a:pt x="3306" y="59"/>
                  </a:lnTo>
                  <a:lnTo>
                    <a:pt x="3306" y="59"/>
                  </a:lnTo>
                  <a:lnTo>
                    <a:pt x="3307" y="59"/>
                  </a:lnTo>
                  <a:lnTo>
                    <a:pt x="3307" y="63"/>
                  </a:lnTo>
                  <a:lnTo>
                    <a:pt x="3308" y="67"/>
                  </a:lnTo>
                  <a:lnTo>
                    <a:pt x="3308" y="73"/>
                  </a:lnTo>
                  <a:lnTo>
                    <a:pt x="3308" y="80"/>
                  </a:lnTo>
                  <a:lnTo>
                    <a:pt x="3309" y="93"/>
                  </a:lnTo>
                  <a:lnTo>
                    <a:pt x="3309" y="102"/>
                  </a:lnTo>
                  <a:lnTo>
                    <a:pt x="3309" y="114"/>
                  </a:lnTo>
                  <a:lnTo>
                    <a:pt x="3310" y="127"/>
                  </a:lnTo>
                  <a:lnTo>
                    <a:pt x="3310" y="137"/>
                  </a:lnTo>
                  <a:lnTo>
                    <a:pt x="3310" y="149"/>
                  </a:lnTo>
                  <a:lnTo>
                    <a:pt x="3311" y="158"/>
                  </a:lnTo>
                  <a:lnTo>
                    <a:pt x="3311" y="166"/>
                  </a:lnTo>
                  <a:lnTo>
                    <a:pt x="3311" y="175"/>
                  </a:lnTo>
                  <a:lnTo>
                    <a:pt x="3312" y="179"/>
                  </a:lnTo>
                  <a:lnTo>
                    <a:pt x="3312" y="185"/>
                  </a:lnTo>
                  <a:lnTo>
                    <a:pt x="3313" y="191"/>
                  </a:lnTo>
                  <a:lnTo>
                    <a:pt x="3313" y="194"/>
                  </a:lnTo>
                  <a:lnTo>
                    <a:pt x="3313" y="199"/>
                  </a:lnTo>
                  <a:lnTo>
                    <a:pt x="3313" y="203"/>
                  </a:lnTo>
                  <a:lnTo>
                    <a:pt x="3314" y="204"/>
                  </a:lnTo>
                  <a:lnTo>
                    <a:pt x="3314" y="205"/>
                  </a:lnTo>
                  <a:lnTo>
                    <a:pt x="3315" y="207"/>
                  </a:lnTo>
                  <a:lnTo>
                    <a:pt x="3315" y="211"/>
                  </a:lnTo>
                  <a:lnTo>
                    <a:pt x="3315" y="211"/>
                  </a:lnTo>
                  <a:lnTo>
                    <a:pt x="3316" y="212"/>
                  </a:lnTo>
                  <a:lnTo>
                    <a:pt x="3316" y="216"/>
                  </a:lnTo>
                  <a:lnTo>
                    <a:pt x="3317" y="216"/>
                  </a:lnTo>
                  <a:lnTo>
                    <a:pt x="3317" y="216"/>
                  </a:lnTo>
                  <a:lnTo>
                    <a:pt x="3317" y="218"/>
                  </a:lnTo>
                  <a:lnTo>
                    <a:pt x="3317" y="221"/>
                  </a:lnTo>
                  <a:lnTo>
                    <a:pt x="3318" y="224"/>
                  </a:lnTo>
                  <a:lnTo>
                    <a:pt x="3318" y="226"/>
                  </a:lnTo>
                  <a:lnTo>
                    <a:pt x="3318" y="230"/>
                  </a:lnTo>
                  <a:lnTo>
                    <a:pt x="3319" y="232"/>
                  </a:lnTo>
                  <a:lnTo>
                    <a:pt x="3319" y="237"/>
                  </a:lnTo>
                  <a:lnTo>
                    <a:pt x="3320" y="240"/>
                  </a:lnTo>
                  <a:lnTo>
                    <a:pt x="3320" y="245"/>
                  </a:lnTo>
                  <a:lnTo>
                    <a:pt x="3320" y="250"/>
                  </a:lnTo>
                  <a:lnTo>
                    <a:pt x="3321" y="256"/>
                  </a:lnTo>
                  <a:lnTo>
                    <a:pt x="3321" y="260"/>
                  </a:lnTo>
                  <a:lnTo>
                    <a:pt x="3321" y="265"/>
                  </a:lnTo>
                  <a:lnTo>
                    <a:pt x="3322" y="270"/>
                  </a:lnTo>
                  <a:lnTo>
                    <a:pt x="3322" y="275"/>
                  </a:lnTo>
                  <a:lnTo>
                    <a:pt x="3322" y="277"/>
                  </a:lnTo>
                  <a:lnTo>
                    <a:pt x="3323" y="282"/>
                  </a:lnTo>
                  <a:lnTo>
                    <a:pt x="3323" y="286"/>
                  </a:lnTo>
                  <a:lnTo>
                    <a:pt x="3324" y="290"/>
                  </a:lnTo>
                  <a:lnTo>
                    <a:pt x="3324" y="294"/>
                  </a:lnTo>
                  <a:lnTo>
                    <a:pt x="3324" y="295"/>
                  </a:lnTo>
                  <a:lnTo>
                    <a:pt x="3325" y="297"/>
                  </a:lnTo>
                  <a:lnTo>
                    <a:pt x="3325" y="300"/>
                  </a:lnTo>
                  <a:lnTo>
                    <a:pt x="3325" y="300"/>
                  </a:lnTo>
                  <a:lnTo>
                    <a:pt x="3325" y="300"/>
                  </a:lnTo>
                  <a:lnTo>
                    <a:pt x="3326" y="302"/>
                  </a:lnTo>
                  <a:lnTo>
                    <a:pt x="3326" y="303"/>
                  </a:lnTo>
                  <a:lnTo>
                    <a:pt x="3327" y="304"/>
                  </a:lnTo>
                  <a:lnTo>
                    <a:pt x="3327" y="304"/>
                  </a:lnTo>
                  <a:lnTo>
                    <a:pt x="3327" y="304"/>
                  </a:lnTo>
                  <a:lnTo>
                    <a:pt x="3328" y="304"/>
                  </a:lnTo>
                  <a:lnTo>
                    <a:pt x="3328" y="304"/>
                  </a:lnTo>
                  <a:lnTo>
                    <a:pt x="3329" y="304"/>
                  </a:lnTo>
                  <a:lnTo>
                    <a:pt x="3329" y="305"/>
                  </a:lnTo>
                  <a:lnTo>
                    <a:pt x="3329" y="305"/>
                  </a:lnTo>
                  <a:lnTo>
                    <a:pt x="3329" y="304"/>
                  </a:lnTo>
                  <a:lnTo>
                    <a:pt x="3330" y="303"/>
                  </a:lnTo>
                  <a:lnTo>
                    <a:pt x="3330" y="304"/>
                  </a:lnTo>
                  <a:lnTo>
                    <a:pt x="3331" y="306"/>
                  </a:lnTo>
                  <a:lnTo>
                    <a:pt x="3331" y="305"/>
                  </a:lnTo>
                  <a:lnTo>
                    <a:pt x="3331" y="307"/>
                  </a:lnTo>
                  <a:lnTo>
                    <a:pt x="3332" y="305"/>
                  </a:lnTo>
                  <a:lnTo>
                    <a:pt x="3332" y="306"/>
                  </a:lnTo>
                  <a:lnTo>
                    <a:pt x="3333" y="307"/>
                  </a:lnTo>
                  <a:lnTo>
                    <a:pt x="3333" y="310"/>
                  </a:lnTo>
                  <a:lnTo>
                    <a:pt x="3333" y="310"/>
                  </a:lnTo>
                  <a:lnTo>
                    <a:pt x="3333" y="312"/>
                  </a:lnTo>
                  <a:lnTo>
                    <a:pt x="3334" y="312"/>
                  </a:lnTo>
                  <a:lnTo>
                    <a:pt x="3334" y="313"/>
                  </a:lnTo>
                  <a:lnTo>
                    <a:pt x="3334" y="314"/>
                  </a:lnTo>
                  <a:lnTo>
                    <a:pt x="3335" y="316"/>
                  </a:lnTo>
                  <a:lnTo>
                    <a:pt x="3335" y="317"/>
                  </a:lnTo>
                  <a:lnTo>
                    <a:pt x="3336" y="320"/>
                  </a:lnTo>
                  <a:lnTo>
                    <a:pt x="3336" y="321"/>
                  </a:lnTo>
                  <a:lnTo>
                    <a:pt x="3336" y="322"/>
                  </a:lnTo>
                  <a:lnTo>
                    <a:pt x="3337" y="325"/>
                  </a:lnTo>
                  <a:lnTo>
                    <a:pt x="3337" y="325"/>
                  </a:lnTo>
                  <a:lnTo>
                    <a:pt x="3337" y="325"/>
                  </a:lnTo>
                  <a:lnTo>
                    <a:pt x="3338" y="325"/>
                  </a:lnTo>
                  <a:lnTo>
                    <a:pt x="3338" y="327"/>
                  </a:lnTo>
                  <a:lnTo>
                    <a:pt x="3338" y="330"/>
                  </a:lnTo>
                  <a:lnTo>
                    <a:pt x="3339" y="332"/>
                  </a:lnTo>
                  <a:lnTo>
                    <a:pt x="3339" y="331"/>
                  </a:lnTo>
                  <a:lnTo>
                    <a:pt x="3340" y="333"/>
                  </a:lnTo>
                  <a:lnTo>
                    <a:pt x="3340" y="334"/>
                  </a:lnTo>
                  <a:lnTo>
                    <a:pt x="3340" y="336"/>
                  </a:lnTo>
                  <a:lnTo>
                    <a:pt x="3341" y="339"/>
                  </a:lnTo>
                  <a:lnTo>
                    <a:pt x="3341" y="339"/>
                  </a:lnTo>
                  <a:lnTo>
                    <a:pt x="3341" y="342"/>
                  </a:lnTo>
                  <a:lnTo>
                    <a:pt x="3341" y="343"/>
                  </a:lnTo>
                  <a:lnTo>
                    <a:pt x="3342" y="344"/>
                  </a:lnTo>
                  <a:lnTo>
                    <a:pt x="3342" y="343"/>
                  </a:lnTo>
                  <a:lnTo>
                    <a:pt x="3343" y="345"/>
                  </a:lnTo>
                  <a:lnTo>
                    <a:pt x="3343" y="346"/>
                  </a:lnTo>
                  <a:lnTo>
                    <a:pt x="3343" y="348"/>
                  </a:lnTo>
                  <a:lnTo>
                    <a:pt x="3344" y="349"/>
                  </a:lnTo>
                  <a:lnTo>
                    <a:pt x="3344" y="350"/>
                  </a:lnTo>
                  <a:lnTo>
                    <a:pt x="3345" y="349"/>
                  </a:lnTo>
                  <a:lnTo>
                    <a:pt x="3345" y="352"/>
                  </a:lnTo>
                  <a:lnTo>
                    <a:pt x="3345" y="353"/>
                  </a:lnTo>
                  <a:lnTo>
                    <a:pt x="3345" y="353"/>
                  </a:lnTo>
                  <a:lnTo>
                    <a:pt x="3346" y="355"/>
                  </a:lnTo>
                  <a:lnTo>
                    <a:pt x="3346" y="355"/>
                  </a:lnTo>
                  <a:lnTo>
                    <a:pt x="3347" y="355"/>
                  </a:lnTo>
                  <a:lnTo>
                    <a:pt x="3347" y="351"/>
                  </a:lnTo>
                  <a:lnTo>
                    <a:pt x="3347" y="345"/>
                  </a:lnTo>
                  <a:lnTo>
                    <a:pt x="3348" y="337"/>
                  </a:lnTo>
                  <a:lnTo>
                    <a:pt x="3348" y="329"/>
                  </a:lnTo>
                  <a:lnTo>
                    <a:pt x="3348" y="316"/>
                  </a:lnTo>
                  <a:lnTo>
                    <a:pt x="3348" y="305"/>
                  </a:lnTo>
                  <a:lnTo>
                    <a:pt x="3349" y="290"/>
                  </a:lnTo>
                  <a:lnTo>
                    <a:pt x="3349" y="276"/>
                  </a:lnTo>
                  <a:lnTo>
                    <a:pt x="3350" y="262"/>
                  </a:lnTo>
                  <a:lnTo>
                    <a:pt x="3350" y="247"/>
                  </a:lnTo>
                  <a:lnTo>
                    <a:pt x="3350" y="233"/>
                  </a:lnTo>
                  <a:lnTo>
                    <a:pt x="3351" y="221"/>
                  </a:lnTo>
                  <a:lnTo>
                    <a:pt x="3351" y="210"/>
                  </a:lnTo>
                  <a:lnTo>
                    <a:pt x="3352" y="196"/>
                  </a:lnTo>
                  <a:lnTo>
                    <a:pt x="3352" y="186"/>
                  </a:lnTo>
                  <a:lnTo>
                    <a:pt x="3352" y="179"/>
                  </a:lnTo>
                  <a:lnTo>
                    <a:pt x="3352" y="173"/>
                  </a:lnTo>
                  <a:lnTo>
                    <a:pt x="3353" y="167"/>
                  </a:lnTo>
                  <a:lnTo>
                    <a:pt x="3353" y="163"/>
                  </a:lnTo>
                  <a:lnTo>
                    <a:pt x="3354" y="161"/>
                  </a:lnTo>
                  <a:lnTo>
                    <a:pt x="3354" y="158"/>
                  </a:lnTo>
                  <a:lnTo>
                    <a:pt x="3354" y="159"/>
                  </a:lnTo>
                  <a:lnTo>
                    <a:pt x="3355" y="158"/>
                  </a:lnTo>
                  <a:lnTo>
                    <a:pt x="3355" y="161"/>
                  </a:lnTo>
                  <a:lnTo>
                    <a:pt x="3355" y="163"/>
                  </a:lnTo>
                  <a:lnTo>
                    <a:pt x="3356" y="163"/>
                  </a:lnTo>
                  <a:lnTo>
                    <a:pt x="3356" y="165"/>
                  </a:lnTo>
                  <a:lnTo>
                    <a:pt x="3356" y="165"/>
                  </a:lnTo>
                  <a:lnTo>
                    <a:pt x="3357" y="166"/>
                  </a:lnTo>
                  <a:lnTo>
                    <a:pt x="3357" y="164"/>
                  </a:lnTo>
                  <a:lnTo>
                    <a:pt x="3357" y="163"/>
                  </a:lnTo>
                  <a:lnTo>
                    <a:pt x="3358" y="159"/>
                  </a:lnTo>
                  <a:lnTo>
                    <a:pt x="3358" y="156"/>
                  </a:lnTo>
                  <a:lnTo>
                    <a:pt x="3359" y="152"/>
                  </a:lnTo>
                  <a:lnTo>
                    <a:pt x="3359" y="149"/>
                  </a:lnTo>
                  <a:lnTo>
                    <a:pt x="3359" y="146"/>
                  </a:lnTo>
                  <a:lnTo>
                    <a:pt x="3360" y="139"/>
                  </a:lnTo>
                  <a:lnTo>
                    <a:pt x="3360" y="134"/>
                  </a:lnTo>
                  <a:lnTo>
                    <a:pt x="3360" y="127"/>
                  </a:lnTo>
                  <a:lnTo>
                    <a:pt x="3361" y="119"/>
                  </a:lnTo>
                  <a:lnTo>
                    <a:pt x="3361" y="113"/>
                  </a:lnTo>
                  <a:lnTo>
                    <a:pt x="3361" y="105"/>
                  </a:lnTo>
                  <a:lnTo>
                    <a:pt x="3362" y="99"/>
                  </a:lnTo>
                  <a:lnTo>
                    <a:pt x="3362" y="93"/>
                  </a:lnTo>
                  <a:lnTo>
                    <a:pt x="3362" y="87"/>
                  </a:lnTo>
                  <a:lnTo>
                    <a:pt x="3363" y="84"/>
                  </a:lnTo>
                  <a:lnTo>
                    <a:pt x="3363" y="79"/>
                  </a:lnTo>
                  <a:lnTo>
                    <a:pt x="3364" y="74"/>
                  </a:lnTo>
                  <a:lnTo>
                    <a:pt x="3364" y="69"/>
                  </a:lnTo>
                  <a:lnTo>
                    <a:pt x="3364" y="68"/>
                  </a:lnTo>
                  <a:lnTo>
                    <a:pt x="3364" y="67"/>
                  </a:lnTo>
                  <a:lnTo>
                    <a:pt x="3365" y="68"/>
                  </a:lnTo>
                  <a:lnTo>
                    <a:pt x="3365" y="71"/>
                  </a:lnTo>
                  <a:lnTo>
                    <a:pt x="3366" y="73"/>
                  </a:lnTo>
                  <a:lnTo>
                    <a:pt x="3366" y="78"/>
                  </a:lnTo>
                  <a:lnTo>
                    <a:pt x="3366" y="85"/>
                  </a:lnTo>
                  <a:lnTo>
                    <a:pt x="3367" y="94"/>
                  </a:lnTo>
                  <a:lnTo>
                    <a:pt x="3367" y="103"/>
                  </a:lnTo>
                  <a:lnTo>
                    <a:pt x="3368" y="115"/>
                  </a:lnTo>
                  <a:lnTo>
                    <a:pt x="3368" y="126"/>
                  </a:lnTo>
                  <a:lnTo>
                    <a:pt x="3368" y="140"/>
                  </a:lnTo>
                  <a:lnTo>
                    <a:pt x="3368" y="150"/>
                  </a:lnTo>
                  <a:lnTo>
                    <a:pt x="3369" y="161"/>
                  </a:lnTo>
                  <a:lnTo>
                    <a:pt x="3369" y="170"/>
                  </a:lnTo>
                  <a:lnTo>
                    <a:pt x="3369" y="178"/>
                  </a:lnTo>
                  <a:lnTo>
                    <a:pt x="3370" y="184"/>
                  </a:lnTo>
                  <a:lnTo>
                    <a:pt x="3370" y="191"/>
                  </a:lnTo>
                  <a:lnTo>
                    <a:pt x="3371" y="196"/>
                  </a:lnTo>
                  <a:lnTo>
                    <a:pt x="3371" y="198"/>
                  </a:lnTo>
                  <a:lnTo>
                    <a:pt x="3371" y="202"/>
                  </a:lnTo>
                  <a:lnTo>
                    <a:pt x="3372" y="206"/>
                  </a:lnTo>
                  <a:lnTo>
                    <a:pt x="3372" y="207"/>
                  </a:lnTo>
                  <a:lnTo>
                    <a:pt x="3372" y="211"/>
                  </a:lnTo>
                  <a:lnTo>
                    <a:pt x="3373" y="212"/>
                  </a:lnTo>
                  <a:lnTo>
                    <a:pt x="3373" y="214"/>
                  </a:lnTo>
                  <a:lnTo>
                    <a:pt x="3373" y="216"/>
                  </a:lnTo>
                  <a:lnTo>
                    <a:pt x="3374" y="216"/>
                  </a:lnTo>
                  <a:lnTo>
                    <a:pt x="3374" y="219"/>
                  </a:lnTo>
                  <a:lnTo>
                    <a:pt x="3375" y="220"/>
                  </a:lnTo>
                  <a:lnTo>
                    <a:pt x="3375" y="221"/>
                  </a:lnTo>
                  <a:lnTo>
                    <a:pt x="3375" y="221"/>
                  </a:lnTo>
                  <a:lnTo>
                    <a:pt x="3376" y="223"/>
                  </a:lnTo>
                  <a:lnTo>
                    <a:pt x="3376" y="223"/>
                  </a:lnTo>
                  <a:lnTo>
                    <a:pt x="3376" y="226"/>
                  </a:lnTo>
                  <a:lnTo>
                    <a:pt x="3376" y="230"/>
                  </a:lnTo>
                  <a:lnTo>
                    <a:pt x="3377" y="232"/>
                  </a:lnTo>
                  <a:lnTo>
                    <a:pt x="3377" y="237"/>
                  </a:lnTo>
                  <a:lnTo>
                    <a:pt x="3378" y="241"/>
                  </a:lnTo>
                  <a:lnTo>
                    <a:pt x="3378" y="246"/>
                  </a:lnTo>
                  <a:lnTo>
                    <a:pt x="3378" y="251"/>
                  </a:lnTo>
                  <a:lnTo>
                    <a:pt x="3379" y="255"/>
                  </a:lnTo>
                  <a:lnTo>
                    <a:pt x="3379" y="260"/>
                  </a:lnTo>
                  <a:lnTo>
                    <a:pt x="3380" y="262"/>
                  </a:lnTo>
                  <a:lnTo>
                    <a:pt x="3380" y="270"/>
                  </a:lnTo>
                  <a:lnTo>
                    <a:pt x="3380" y="275"/>
                  </a:lnTo>
                  <a:lnTo>
                    <a:pt x="3380" y="281"/>
                  </a:lnTo>
                  <a:lnTo>
                    <a:pt x="3381" y="284"/>
                  </a:lnTo>
                  <a:lnTo>
                    <a:pt x="3381" y="288"/>
                  </a:lnTo>
                  <a:lnTo>
                    <a:pt x="3382" y="292"/>
                  </a:lnTo>
                  <a:lnTo>
                    <a:pt x="3382" y="295"/>
                  </a:lnTo>
                  <a:lnTo>
                    <a:pt x="3382" y="297"/>
                  </a:lnTo>
                  <a:lnTo>
                    <a:pt x="3383" y="298"/>
                  </a:lnTo>
                  <a:lnTo>
                    <a:pt x="3383" y="302"/>
                  </a:lnTo>
                  <a:lnTo>
                    <a:pt x="3384" y="305"/>
                  </a:lnTo>
                  <a:lnTo>
                    <a:pt x="3384" y="305"/>
                  </a:lnTo>
                  <a:lnTo>
                    <a:pt x="3384" y="305"/>
                  </a:lnTo>
                  <a:lnTo>
                    <a:pt x="3384" y="306"/>
                  </a:lnTo>
                  <a:lnTo>
                    <a:pt x="3385" y="309"/>
                  </a:lnTo>
                  <a:lnTo>
                    <a:pt x="3385" y="308"/>
                  </a:lnTo>
                  <a:lnTo>
                    <a:pt x="3385" y="309"/>
                  </a:lnTo>
                  <a:lnTo>
                    <a:pt x="3386" y="307"/>
                  </a:lnTo>
                  <a:lnTo>
                    <a:pt x="3386" y="307"/>
                  </a:lnTo>
                  <a:lnTo>
                    <a:pt x="3387" y="308"/>
                  </a:lnTo>
                  <a:lnTo>
                    <a:pt x="3387" y="307"/>
                  </a:lnTo>
                  <a:lnTo>
                    <a:pt x="3387" y="307"/>
                  </a:lnTo>
                  <a:lnTo>
                    <a:pt x="3388" y="308"/>
                  </a:lnTo>
                  <a:lnTo>
                    <a:pt x="3388" y="307"/>
                  </a:lnTo>
                  <a:lnTo>
                    <a:pt x="3388" y="306"/>
                  </a:lnTo>
                  <a:lnTo>
                    <a:pt x="3389" y="307"/>
                  </a:lnTo>
                  <a:lnTo>
                    <a:pt x="3389" y="307"/>
                  </a:lnTo>
                  <a:lnTo>
                    <a:pt x="3389" y="307"/>
                  </a:lnTo>
                  <a:lnTo>
                    <a:pt x="3390" y="306"/>
                  </a:lnTo>
                  <a:lnTo>
                    <a:pt x="3390" y="307"/>
                  </a:lnTo>
                  <a:lnTo>
                    <a:pt x="3391" y="310"/>
                  </a:lnTo>
                  <a:lnTo>
                    <a:pt x="3391" y="310"/>
                  </a:lnTo>
                  <a:lnTo>
                    <a:pt x="3391" y="312"/>
                  </a:lnTo>
                  <a:lnTo>
                    <a:pt x="3392" y="312"/>
                  </a:lnTo>
                  <a:lnTo>
                    <a:pt x="3392" y="316"/>
                  </a:lnTo>
                  <a:lnTo>
                    <a:pt x="3392" y="316"/>
                  </a:lnTo>
                  <a:lnTo>
                    <a:pt x="3392" y="318"/>
                  </a:lnTo>
                  <a:lnTo>
                    <a:pt x="3393" y="318"/>
                  </a:lnTo>
                  <a:lnTo>
                    <a:pt x="3393" y="321"/>
                  </a:lnTo>
                  <a:lnTo>
                    <a:pt x="3394" y="321"/>
                  </a:lnTo>
                  <a:lnTo>
                    <a:pt x="3394" y="322"/>
                  </a:lnTo>
                  <a:lnTo>
                    <a:pt x="3394" y="325"/>
                  </a:lnTo>
                  <a:lnTo>
                    <a:pt x="3395" y="326"/>
                  </a:lnTo>
                  <a:lnTo>
                    <a:pt x="3395" y="327"/>
                  </a:lnTo>
                  <a:lnTo>
                    <a:pt x="3396" y="327"/>
                  </a:lnTo>
                  <a:lnTo>
                    <a:pt x="3396" y="330"/>
                  </a:lnTo>
                  <a:lnTo>
                    <a:pt x="3396" y="331"/>
                  </a:lnTo>
                  <a:lnTo>
                    <a:pt x="3396" y="331"/>
                  </a:lnTo>
                  <a:lnTo>
                    <a:pt x="3397" y="332"/>
                  </a:lnTo>
                  <a:lnTo>
                    <a:pt x="3397" y="332"/>
                  </a:lnTo>
                  <a:lnTo>
                    <a:pt x="3398" y="334"/>
                  </a:lnTo>
                  <a:lnTo>
                    <a:pt x="3398" y="338"/>
                  </a:lnTo>
                  <a:lnTo>
                    <a:pt x="3398" y="339"/>
                  </a:lnTo>
                  <a:lnTo>
                    <a:pt x="3399" y="342"/>
                  </a:lnTo>
                  <a:lnTo>
                    <a:pt x="3399" y="339"/>
                  </a:lnTo>
                  <a:lnTo>
                    <a:pt x="3399" y="344"/>
                  </a:lnTo>
                  <a:lnTo>
                    <a:pt x="3399" y="346"/>
                  </a:lnTo>
                  <a:lnTo>
                    <a:pt x="3400" y="345"/>
                  </a:lnTo>
                  <a:lnTo>
                    <a:pt x="3400" y="348"/>
                  </a:lnTo>
                  <a:lnTo>
                    <a:pt x="3401" y="347"/>
                  </a:lnTo>
                  <a:lnTo>
                    <a:pt x="3401" y="350"/>
                  </a:lnTo>
                  <a:lnTo>
                    <a:pt x="3401" y="349"/>
                  </a:lnTo>
                  <a:lnTo>
                    <a:pt x="3402" y="350"/>
                  </a:lnTo>
                  <a:lnTo>
                    <a:pt x="3402" y="352"/>
                  </a:lnTo>
                  <a:lnTo>
                    <a:pt x="3403" y="354"/>
                  </a:lnTo>
                  <a:lnTo>
                    <a:pt x="3403" y="355"/>
                  </a:lnTo>
                  <a:lnTo>
                    <a:pt x="3403" y="355"/>
                  </a:lnTo>
                  <a:lnTo>
                    <a:pt x="3403" y="355"/>
                  </a:lnTo>
                  <a:lnTo>
                    <a:pt x="3404" y="355"/>
                  </a:lnTo>
                  <a:lnTo>
                    <a:pt x="3404" y="356"/>
                  </a:lnTo>
                  <a:lnTo>
                    <a:pt x="3405" y="354"/>
                  </a:lnTo>
                  <a:lnTo>
                    <a:pt x="3405" y="351"/>
                  </a:lnTo>
                  <a:lnTo>
                    <a:pt x="3405" y="344"/>
                  </a:lnTo>
                  <a:lnTo>
                    <a:pt x="3406" y="338"/>
                  </a:lnTo>
                  <a:lnTo>
                    <a:pt x="3406" y="326"/>
                  </a:lnTo>
                  <a:lnTo>
                    <a:pt x="3406" y="314"/>
                  </a:lnTo>
                  <a:lnTo>
                    <a:pt x="3407" y="300"/>
                  </a:lnTo>
                  <a:lnTo>
                    <a:pt x="3407" y="286"/>
                  </a:lnTo>
                  <a:lnTo>
                    <a:pt x="3407" y="272"/>
                  </a:lnTo>
                  <a:lnTo>
                    <a:pt x="3408" y="255"/>
                  </a:lnTo>
                  <a:lnTo>
                    <a:pt x="3408" y="241"/>
                  </a:lnTo>
                  <a:lnTo>
                    <a:pt x="3408" y="228"/>
                  </a:lnTo>
                  <a:lnTo>
                    <a:pt x="3409" y="214"/>
                  </a:lnTo>
                  <a:lnTo>
                    <a:pt x="3409" y="200"/>
                  </a:lnTo>
                  <a:lnTo>
                    <a:pt x="3410" y="190"/>
                  </a:lnTo>
                  <a:lnTo>
                    <a:pt x="3410" y="181"/>
                  </a:lnTo>
                  <a:lnTo>
                    <a:pt x="3410" y="172"/>
                  </a:lnTo>
                  <a:lnTo>
                    <a:pt x="3411" y="167"/>
                  </a:lnTo>
                  <a:lnTo>
                    <a:pt x="3411" y="159"/>
                  </a:lnTo>
                  <a:lnTo>
                    <a:pt x="3411" y="158"/>
                  </a:lnTo>
                  <a:lnTo>
                    <a:pt x="3412" y="155"/>
                  </a:lnTo>
                  <a:lnTo>
                    <a:pt x="3412" y="155"/>
                  </a:lnTo>
                  <a:lnTo>
                    <a:pt x="3412" y="154"/>
                  </a:lnTo>
                  <a:lnTo>
                    <a:pt x="3413" y="156"/>
                  </a:lnTo>
                  <a:lnTo>
                    <a:pt x="3413" y="159"/>
                  </a:lnTo>
                  <a:lnTo>
                    <a:pt x="3413" y="159"/>
                  </a:lnTo>
                  <a:lnTo>
                    <a:pt x="3414" y="160"/>
                  </a:lnTo>
                  <a:lnTo>
                    <a:pt x="3414" y="161"/>
                  </a:lnTo>
                  <a:lnTo>
                    <a:pt x="3415" y="161"/>
                  </a:lnTo>
                  <a:lnTo>
                    <a:pt x="3415" y="162"/>
                  </a:lnTo>
                  <a:lnTo>
                    <a:pt x="3415" y="160"/>
                  </a:lnTo>
                  <a:lnTo>
                    <a:pt x="3415" y="158"/>
                  </a:lnTo>
                  <a:lnTo>
                    <a:pt x="3416" y="156"/>
                  </a:lnTo>
                  <a:lnTo>
                    <a:pt x="3416" y="151"/>
                  </a:lnTo>
                  <a:lnTo>
                    <a:pt x="3417" y="148"/>
                  </a:lnTo>
                  <a:lnTo>
                    <a:pt x="3417" y="142"/>
                  </a:lnTo>
                  <a:lnTo>
                    <a:pt x="3417" y="136"/>
                  </a:lnTo>
                  <a:lnTo>
                    <a:pt x="3418" y="129"/>
                  </a:lnTo>
                  <a:lnTo>
                    <a:pt x="3418" y="123"/>
                  </a:lnTo>
                  <a:lnTo>
                    <a:pt x="3419" y="116"/>
                  </a:lnTo>
                  <a:lnTo>
                    <a:pt x="3419" y="107"/>
                  </a:lnTo>
                  <a:lnTo>
                    <a:pt x="3419" y="99"/>
                  </a:lnTo>
                  <a:lnTo>
                    <a:pt x="3419" y="90"/>
                  </a:lnTo>
                  <a:lnTo>
                    <a:pt x="3420" y="84"/>
                  </a:lnTo>
                  <a:lnTo>
                    <a:pt x="3420" y="77"/>
                  </a:lnTo>
                  <a:lnTo>
                    <a:pt x="3420" y="72"/>
                  </a:lnTo>
                  <a:lnTo>
                    <a:pt x="3421" y="67"/>
                  </a:lnTo>
                  <a:lnTo>
                    <a:pt x="3421" y="63"/>
                  </a:lnTo>
                  <a:lnTo>
                    <a:pt x="3422" y="57"/>
                  </a:lnTo>
                  <a:lnTo>
                    <a:pt x="3422" y="53"/>
                  </a:lnTo>
                  <a:lnTo>
                    <a:pt x="3422" y="54"/>
                  </a:lnTo>
                  <a:lnTo>
                    <a:pt x="3423" y="52"/>
                  </a:lnTo>
                  <a:lnTo>
                    <a:pt x="3423" y="54"/>
                  </a:lnTo>
                  <a:lnTo>
                    <a:pt x="3423" y="53"/>
                  </a:lnTo>
                  <a:lnTo>
                    <a:pt x="3424" y="55"/>
                  </a:lnTo>
                  <a:lnTo>
                    <a:pt x="3424" y="61"/>
                  </a:lnTo>
                  <a:lnTo>
                    <a:pt x="3424" y="67"/>
                  </a:lnTo>
                  <a:lnTo>
                    <a:pt x="3425" y="76"/>
                  </a:lnTo>
                  <a:lnTo>
                    <a:pt x="3425" y="82"/>
                  </a:lnTo>
                  <a:lnTo>
                    <a:pt x="3426" y="92"/>
                  </a:lnTo>
                  <a:lnTo>
                    <a:pt x="3426" y="103"/>
                  </a:lnTo>
                  <a:lnTo>
                    <a:pt x="3426" y="117"/>
                  </a:lnTo>
                  <a:lnTo>
                    <a:pt x="3427" y="131"/>
                  </a:lnTo>
                  <a:lnTo>
                    <a:pt x="3427" y="143"/>
                  </a:lnTo>
                  <a:lnTo>
                    <a:pt x="3427" y="155"/>
                  </a:lnTo>
                  <a:lnTo>
                    <a:pt x="3427" y="163"/>
                  </a:lnTo>
                  <a:lnTo>
                    <a:pt x="3428" y="172"/>
                  </a:lnTo>
                  <a:lnTo>
                    <a:pt x="3428" y="179"/>
                  </a:lnTo>
                  <a:lnTo>
                    <a:pt x="3429" y="187"/>
                  </a:lnTo>
                  <a:lnTo>
                    <a:pt x="3429" y="191"/>
                  </a:lnTo>
                  <a:lnTo>
                    <a:pt x="3429" y="197"/>
                  </a:lnTo>
                  <a:lnTo>
                    <a:pt x="3430" y="201"/>
                  </a:lnTo>
                  <a:lnTo>
                    <a:pt x="3430" y="204"/>
                  </a:lnTo>
                  <a:lnTo>
                    <a:pt x="3431" y="207"/>
                  </a:lnTo>
                  <a:lnTo>
                    <a:pt x="3431" y="209"/>
                  </a:lnTo>
                  <a:lnTo>
                    <a:pt x="3431" y="212"/>
                  </a:lnTo>
                  <a:lnTo>
                    <a:pt x="3431" y="212"/>
                  </a:lnTo>
                  <a:lnTo>
                    <a:pt x="3432" y="214"/>
                  </a:lnTo>
                  <a:lnTo>
                    <a:pt x="3432" y="216"/>
                  </a:lnTo>
                  <a:lnTo>
                    <a:pt x="3433" y="217"/>
                  </a:lnTo>
                  <a:lnTo>
                    <a:pt x="3433" y="219"/>
                  </a:lnTo>
                  <a:lnTo>
                    <a:pt x="3433" y="218"/>
                  </a:lnTo>
                  <a:lnTo>
                    <a:pt x="3434" y="220"/>
                  </a:lnTo>
                  <a:lnTo>
                    <a:pt x="3434" y="219"/>
                  </a:lnTo>
                  <a:lnTo>
                    <a:pt x="3435" y="221"/>
                  </a:lnTo>
                  <a:lnTo>
                    <a:pt x="3435" y="223"/>
                  </a:lnTo>
                  <a:lnTo>
                    <a:pt x="3435" y="227"/>
                  </a:lnTo>
                  <a:lnTo>
                    <a:pt x="3435" y="228"/>
                  </a:lnTo>
                  <a:lnTo>
                    <a:pt x="3436" y="232"/>
                  </a:lnTo>
                  <a:lnTo>
                    <a:pt x="3436" y="237"/>
                  </a:lnTo>
                  <a:lnTo>
                    <a:pt x="3436" y="240"/>
                  </a:lnTo>
                  <a:lnTo>
                    <a:pt x="3437" y="245"/>
                  </a:lnTo>
                  <a:lnTo>
                    <a:pt x="3437" y="250"/>
                  </a:lnTo>
                  <a:lnTo>
                    <a:pt x="3438" y="255"/>
                  </a:lnTo>
                  <a:lnTo>
                    <a:pt x="3438" y="258"/>
                  </a:lnTo>
                  <a:lnTo>
                    <a:pt x="3438" y="263"/>
                  </a:lnTo>
                  <a:lnTo>
                    <a:pt x="3439" y="269"/>
                  </a:lnTo>
                  <a:lnTo>
                    <a:pt x="3439" y="274"/>
                  </a:lnTo>
                  <a:lnTo>
                    <a:pt x="3439" y="279"/>
                  </a:lnTo>
                  <a:lnTo>
                    <a:pt x="3440" y="283"/>
                  </a:lnTo>
                  <a:lnTo>
                    <a:pt x="3440" y="285"/>
                  </a:lnTo>
                  <a:lnTo>
                    <a:pt x="3440" y="288"/>
                  </a:lnTo>
                  <a:lnTo>
                    <a:pt x="3441" y="290"/>
                  </a:lnTo>
                  <a:lnTo>
                    <a:pt x="3441" y="293"/>
                  </a:lnTo>
                  <a:lnTo>
                    <a:pt x="3442" y="295"/>
                  </a:lnTo>
                  <a:lnTo>
                    <a:pt x="3442" y="297"/>
                  </a:lnTo>
                  <a:lnTo>
                    <a:pt x="3442" y="298"/>
                  </a:lnTo>
                  <a:lnTo>
                    <a:pt x="3443" y="300"/>
                  </a:lnTo>
                  <a:lnTo>
                    <a:pt x="3443" y="302"/>
                  </a:lnTo>
                  <a:lnTo>
                    <a:pt x="3443" y="302"/>
                  </a:lnTo>
                  <a:lnTo>
                    <a:pt x="3443" y="301"/>
                  </a:lnTo>
                  <a:lnTo>
                    <a:pt x="3444" y="301"/>
                  </a:lnTo>
                  <a:lnTo>
                    <a:pt x="3444" y="301"/>
                  </a:lnTo>
                  <a:lnTo>
                    <a:pt x="3445" y="304"/>
                  </a:lnTo>
                  <a:lnTo>
                    <a:pt x="3445" y="306"/>
                  </a:lnTo>
                  <a:lnTo>
                    <a:pt x="3445" y="304"/>
                  </a:lnTo>
                  <a:lnTo>
                    <a:pt x="3446" y="303"/>
                  </a:lnTo>
                  <a:lnTo>
                    <a:pt x="3446" y="302"/>
                  </a:lnTo>
                  <a:lnTo>
                    <a:pt x="3447" y="302"/>
                  </a:lnTo>
                  <a:lnTo>
                    <a:pt x="3447" y="303"/>
                  </a:lnTo>
                  <a:lnTo>
                    <a:pt x="3447" y="305"/>
                  </a:lnTo>
                  <a:lnTo>
                    <a:pt x="3447" y="304"/>
                  </a:lnTo>
                  <a:lnTo>
                    <a:pt x="3448" y="303"/>
                  </a:lnTo>
                  <a:lnTo>
                    <a:pt x="3448" y="304"/>
                  </a:lnTo>
                  <a:lnTo>
                    <a:pt x="3449" y="305"/>
                  </a:lnTo>
                  <a:lnTo>
                    <a:pt x="3449" y="307"/>
                  </a:lnTo>
                  <a:lnTo>
                    <a:pt x="3449" y="308"/>
                  </a:lnTo>
                  <a:lnTo>
                    <a:pt x="3450" y="309"/>
                  </a:lnTo>
                  <a:lnTo>
                    <a:pt x="3450" y="309"/>
                  </a:lnTo>
                  <a:lnTo>
                    <a:pt x="3450" y="310"/>
                  </a:lnTo>
                  <a:lnTo>
                    <a:pt x="3450" y="311"/>
                  </a:lnTo>
                  <a:lnTo>
                    <a:pt x="3451" y="315"/>
                  </a:lnTo>
                  <a:lnTo>
                    <a:pt x="3451" y="318"/>
                  </a:lnTo>
                  <a:lnTo>
                    <a:pt x="3452" y="320"/>
                  </a:lnTo>
                  <a:lnTo>
                    <a:pt x="3452" y="318"/>
                  </a:lnTo>
                  <a:lnTo>
                    <a:pt x="3452" y="320"/>
                  </a:lnTo>
                  <a:lnTo>
                    <a:pt x="3453" y="320"/>
                  </a:lnTo>
                  <a:lnTo>
                    <a:pt x="3453" y="322"/>
                  </a:lnTo>
                  <a:lnTo>
                    <a:pt x="3454" y="325"/>
                  </a:lnTo>
                  <a:lnTo>
                    <a:pt x="3454" y="324"/>
                  </a:lnTo>
                  <a:lnTo>
                    <a:pt x="3454" y="327"/>
                  </a:lnTo>
                  <a:lnTo>
                    <a:pt x="3454" y="329"/>
                  </a:lnTo>
                  <a:lnTo>
                    <a:pt x="3455" y="330"/>
                  </a:lnTo>
                  <a:lnTo>
                    <a:pt x="3455" y="331"/>
                  </a:lnTo>
                  <a:lnTo>
                    <a:pt x="3456" y="332"/>
                  </a:lnTo>
                  <a:lnTo>
                    <a:pt x="3456" y="336"/>
                  </a:lnTo>
                  <a:lnTo>
                    <a:pt x="3456" y="337"/>
                  </a:lnTo>
                  <a:lnTo>
                    <a:pt x="3457" y="337"/>
                  </a:lnTo>
                  <a:lnTo>
                    <a:pt x="3457" y="338"/>
                  </a:lnTo>
                  <a:lnTo>
                    <a:pt x="3457" y="340"/>
                  </a:lnTo>
                  <a:lnTo>
                    <a:pt x="3458" y="344"/>
                  </a:lnTo>
                  <a:lnTo>
                    <a:pt x="3458" y="344"/>
                  </a:lnTo>
                  <a:lnTo>
                    <a:pt x="3458" y="345"/>
                  </a:lnTo>
                  <a:lnTo>
                    <a:pt x="3459" y="346"/>
                  </a:lnTo>
                  <a:lnTo>
                    <a:pt x="3459" y="347"/>
                  </a:lnTo>
                  <a:lnTo>
                    <a:pt x="3459" y="348"/>
                  </a:lnTo>
                  <a:lnTo>
                    <a:pt x="3460" y="351"/>
                  </a:lnTo>
                  <a:lnTo>
                    <a:pt x="3460" y="351"/>
                  </a:lnTo>
                  <a:lnTo>
                    <a:pt x="3461" y="350"/>
                  </a:lnTo>
                  <a:lnTo>
                    <a:pt x="3461" y="354"/>
                  </a:lnTo>
                  <a:lnTo>
                    <a:pt x="3461" y="354"/>
                  </a:lnTo>
                  <a:lnTo>
                    <a:pt x="3462" y="356"/>
                  </a:lnTo>
                  <a:lnTo>
                    <a:pt x="3462" y="355"/>
                  </a:lnTo>
                  <a:lnTo>
                    <a:pt x="3463" y="356"/>
                  </a:lnTo>
                  <a:lnTo>
                    <a:pt x="3463" y="355"/>
                  </a:lnTo>
                  <a:lnTo>
                    <a:pt x="3463" y="353"/>
                  </a:lnTo>
                  <a:lnTo>
                    <a:pt x="3463" y="348"/>
                  </a:lnTo>
                  <a:lnTo>
                    <a:pt x="3464" y="344"/>
                  </a:lnTo>
                  <a:lnTo>
                    <a:pt x="3464" y="333"/>
                  </a:lnTo>
                  <a:lnTo>
                    <a:pt x="3464" y="324"/>
                  </a:lnTo>
                  <a:lnTo>
                    <a:pt x="3465" y="311"/>
                  </a:lnTo>
                  <a:lnTo>
                    <a:pt x="3465" y="297"/>
                  </a:lnTo>
                  <a:lnTo>
                    <a:pt x="3466" y="283"/>
                  </a:lnTo>
                  <a:lnTo>
                    <a:pt x="3466" y="268"/>
                  </a:lnTo>
                  <a:lnTo>
                    <a:pt x="3466" y="253"/>
                  </a:lnTo>
                  <a:lnTo>
                    <a:pt x="3466" y="239"/>
                  </a:lnTo>
                  <a:lnTo>
                    <a:pt x="3467" y="224"/>
                  </a:lnTo>
                  <a:lnTo>
                    <a:pt x="3467" y="210"/>
                  </a:lnTo>
                  <a:lnTo>
                    <a:pt x="3468" y="197"/>
                  </a:lnTo>
                  <a:lnTo>
                    <a:pt x="3468" y="189"/>
                  </a:lnTo>
                  <a:lnTo>
                    <a:pt x="3468" y="180"/>
                  </a:lnTo>
                  <a:lnTo>
                    <a:pt x="3469" y="172"/>
                  </a:lnTo>
                  <a:lnTo>
                    <a:pt x="3469" y="166"/>
                  </a:lnTo>
                  <a:lnTo>
                    <a:pt x="3470" y="162"/>
                  </a:lnTo>
                  <a:lnTo>
                    <a:pt x="3470" y="159"/>
                  </a:lnTo>
                  <a:lnTo>
                    <a:pt x="3470" y="157"/>
                  </a:lnTo>
                  <a:lnTo>
                    <a:pt x="3470" y="156"/>
                  </a:lnTo>
                  <a:lnTo>
                    <a:pt x="3471" y="156"/>
                  </a:lnTo>
                  <a:lnTo>
                    <a:pt x="3471" y="156"/>
                  </a:lnTo>
                  <a:lnTo>
                    <a:pt x="3471" y="158"/>
                  </a:lnTo>
                  <a:lnTo>
                    <a:pt x="3472" y="161"/>
                  </a:lnTo>
                  <a:lnTo>
                    <a:pt x="3472" y="161"/>
                  </a:lnTo>
                  <a:lnTo>
                    <a:pt x="3473" y="163"/>
                  </a:lnTo>
                  <a:lnTo>
                    <a:pt x="3473" y="163"/>
                  </a:lnTo>
                  <a:lnTo>
                    <a:pt x="3473" y="162"/>
                  </a:lnTo>
                  <a:lnTo>
                    <a:pt x="3474" y="160"/>
                  </a:lnTo>
                  <a:lnTo>
                    <a:pt x="3474" y="159"/>
                  </a:lnTo>
                  <a:lnTo>
                    <a:pt x="3474" y="157"/>
                  </a:lnTo>
                  <a:lnTo>
                    <a:pt x="3475" y="152"/>
                  </a:lnTo>
                  <a:lnTo>
                    <a:pt x="3475" y="148"/>
                  </a:lnTo>
                  <a:lnTo>
                    <a:pt x="3475" y="144"/>
                  </a:lnTo>
                  <a:lnTo>
                    <a:pt x="3476" y="136"/>
                  </a:lnTo>
                  <a:lnTo>
                    <a:pt x="3476" y="128"/>
                  </a:lnTo>
                  <a:lnTo>
                    <a:pt x="3477" y="123"/>
                  </a:lnTo>
                  <a:lnTo>
                    <a:pt x="3477" y="114"/>
                  </a:lnTo>
                  <a:lnTo>
                    <a:pt x="3477" y="107"/>
                  </a:lnTo>
                  <a:lnTo>
                    <a:pt x="3478" y="99"/>
                  </a:lnTo>
                  <a:lnTo>
                    <a:pt x="3478" y="92"/>
                  </a:lnTo>
                  <a:lnTo>
                    <a:pt x="3478" y="85"/>
                  </a:lnTo>
                  <a:lnTo>
                    <a:pt x="3479" y="78"/>
                  </a:lnTo>
                  <a:lnTo>
                    <a:pt x="3479" y="71"/>
                  </a:lnTo>
                  <a:lnTo>
                    <a:pt x="3479" y="66"/>
                  </a:lnTo>
                  <a:lnTo>
                    <a:pt x="3480" y="62"/>
                  </a:lnTo>
                  <a:lnTo>
                    <a:pt x="3480" y="57"/>
                  </a:lnTo>
                  <a:lnTo>
                    <a:pt x="3480" y="54"/>
                  </a:lnTo>
                  <a:lnTo>
                    <a:pt x="3481" y="53"/>
                  </a:lnTo>
                  <a:lnTo>
                    <a:pt x="3481" y="52"/>
                  </a:lnTo>
                  <a:lnTo>
                    <a:pt x="3482" y="54"/>
                  </a:lnTo>
                  <a:lnTo>
                    <a:pt x="3482" y="54"/>
                  </a:lnTo>
                  <a:lnTo>
                    <a:pt x="3482" y="57"/>
                  </a:lnTo>
                  <a:lnTo>
                    <a:pt x="3482" y="61"/>
                  </a:lnTo>
                  <a:lnTo>
                    <a:pt x="3483" y="66"/>
                  </a:lnTo>
                  <a:lnTo>
                    <a:pt x="3483" y="72"/>
                  </a:lnTo>
                  <a:lnTo>
                    <a:pt x="3484" y="84"/>
                  </a:lnTo>
                  <a:lnTo>
                    <a:pt x="3484" y="92"/>
                  </a:lnTo>
                  <a:lnTo>
                    <a:pt x="3484" y="104"/>
                  </a:lnTo>
                  <a:lnTo>
                    <a:pt x="3485" y="117"/>
                  </a:lnTo>
                  <a:lnTo>
                    <a:pt x="3485" y="129"/>
                  </a:lnTo>
                  <a:lnTo>
                    <a:pt x="3486" y="142"/>
                  </a:lnTo>
                  <a:lnTo>
                    <a:pt x="3486" y="154"/>
                  </a:lnTo>
                  <a:lnTo>
                    <a:pt x="3486" y="161"/>
                  </a:lnTo>
                  <a:lnTo>
                    <a:pt x="3486" y="170"/>
                  </a:lnTo>
                  <a:lnTo>
                    <a:pt x="3487" y="175"/>
                  </a:lnTo>
                  <a:lnTo>
                    <a:pt x="3487" y="184"/>
                  </a:lnTo>
                  <a:lnTo>
                    <a:pt x="3487" y="189"/>
                  </a:lnTo>
                  <a:lnTo>
                    <a:pt x="3488" y="194"/>
                  </a:lnTo>
                  <a:lnTo>
                    <a:pt x="3488" y="199"/>
                  </a:lnTo>
                  <a:lnTo>
                    <a:pt x="3489" y="202"/>
                  </a:lnTo>
                  <a:lnTo>
                    <a:pt x="3489" y="203"/>
                  </a:lnTo>
                  <a:lnTo>
                    <a:pt x="3489" y="207"/>
                  </a:lnTo>
                  <a:lnTo>
                    <a:pt x="3490" y="211"/>
                  </a:lnTo>
                  <a:lnTo>
                    <a:pt x="3490" y="210"/>
                  </a:lnTo>
                  <a:lnTo>
                    <a:pt x="3490" y="211"/>
                  </a:lnTo>
                  <a:lnTo>
                    <a:pt x="3491" y="211"/>
                  </a:lnTo>
                  <a:lnTo>
                    <a:pt x="3491" y="211"/>
                  </a:lnTo>
                  <a:lnTo>
                    <a:pt x="3491" y="213"/>
                  </a:lnTo>
                  <a:lnTo>
                    <a:pt x="3492" y="214"/>
                  </a:lnTo>
                  <a:lnTo>
                    <a:pt x="3492" y="214"/>
                  </a:lnTo>
                  <a:lnTo>
                    <a:pt x="3493" y="216"/>
                  </a:lnTo>
                  <a:lnTo>
                    <a:pt x="3493" y="216"/>
                  </a:lnTo>
                  <a:lnTo>
                    <a:pt x="3493" y="217"/>
                  </a:lnTo>
                  <a:lnTo>
                    <a:pt x="3494" y="219"/>
                  </a:lnTo>
                  <a:lnTo>
                    <a:pt x="3494" y="222"/>
                  </a:lnTo>
                  <a:lnTo>
                    <a:pt x="3494" y="225"/>
                  </a:lnTo>
                  <a:lnTo>
                    <a:pt x="3494" y="226"/>
                  </a:lnTo>
                  <a:lnTo>
                    <a:pt x="3495" y="230"/>
                  </a:lnTo>
                  <a:lnTo>
                    <a:pt x="3495" y="234"/>
                  </a:lnTo>
                  <a:lnTo>
                    <a:pt x="3496" y="239"/>
                  </a:lnTo>
                  <a:lnTo>
                    <a:pt x="3496" y="244"/>
                  </a:lnTo>
                  <a:lnTo>
                    <a:pt x="3496" y="248"/>
                  </a:lnTo>
                  <a:lnTo>
                    <a:pt x="3497" y="253"/>
                  </a:lnTo>
                  <a:lnTo>
                    <a:pt x="3497" y="259"/>
                  </a:lnTo>
                  <a:lnTo>
                    <a:pt x="3498" y="261"/>
                  </a:lnTo>
                  <a:lnTo>
                    <a:pt x="3498" y="267"/>
                  </a:lnTo>
                  <a:lnTo>
                    <a:pt x="3498" y="270"/>
                  </a:lnTo>
                  <a:lnTo>
                    <a:pt x="3498" y="275"/>
                  </a:lnTo>
                  <a:lnTo>
                    <a:pt x="3499" y="278"/>
                  </a:lnTo>
                  <a:lnTo>
                    <a:pt x="3499" y="282"/>
                  </a:lnTo>
                  <a:lnTo>
                    <a:pt x="3500" y="284"/>
                  </a:lnTo>
                  <a:lnTo>
                    <a:pt x="3500" y="283"/>
                  </a:lnTo>
                  <a:lnTo>
                    <a:pt x="3500" y="286"/>
                  </a:lnTo>
                  <a:lnTo>
                    <a:pt x="3501" y="291"/>
                  </a:lnTo>
                  <a:lnTo>
                    <a:pt x="3501" y="290"/>
                  </a:lnTo>
                  <a:lnTo>
                    <a:pt x="3501" y="290"/>
                  </a:lnTo>
                  <a:lnTo>
                    <a:pt x="3502" y="290"/>
                  </a:lnTo>
                  <a:lnTo>
                    <a:pt x="3502" y="289"/>
                  </a:lnTo>
                  <a:lnTo>
                    <a:pt x="3502" y="293"/>
                  </a:lnTo>
                  <a:lnTo>
                    <a:pt x="3503" y="292"/>
                  </a:lnTo>
                  <a:lnTo>
                    <a:pt x="3503" y="291"/>
                  </a:lnTo>
                  <a:lnTo>
                    <a:pt x="3503" y="292"/>
                  </a:lnTo>
                  <a:lnTo>
                    <a:pt x="3504" y="292"/>
                  </a:lnTo>
                  <a:lnTo>
                    <a:pt x="3504" y="290"/>
                  </a:lnTo>
                  <a:lnTo>
                    <a:pt x="3505" y="290"/>
                  </a:lnTo>
                  <a:lnTo>
                    <a:pt x="3505" y="291"/>
                  </a:lnTo>
                  <a:lnTo>
                    <a:pt x="3505" y="291"/>
                  </a:lnTo>
                  <a:lnTo>
                    <a:pt x="3506" y="291"/>
                  </a:lnTo>
                  <a:lnTo>
                    <a:pt x="3506" y="290"/>
                  </a:lnTo>
                  <a:lnTo>
                    <a:pt x="3506" y="291"/>
                  </a:lnTo>
                  <a:lnTo>
                    <a:pt x="3507" y="291"/>
                  </a:lnTo>
                  <a:lnTo>
                    <a:pt x="3507" y="291"/>
                  </a:lnTo>
                  <a:lnTo>
                    <a:pt x="3507" y="292"/>
                  </a:lnTo>
                  <a:lnTo>
                    <a:pt x="3508" y="293"/>
                  </a:lnTo>
                  <a:lnTo>
                    <a:pt x="3508" y="295"/>
                  </a:lnTo>
                  <a:lnTo>
                    <a:pt x="3508" y="297"/>
                  </a:lnTo>
                  <a:lnTo>
                    <a:pt x="3509" y="299"/>
                  </a:lnTo>
                  <a:lnTo>
                    <a:pt x="3509" y="300"/>
                  </a:lnTo>
                  <a:lnTo>
                    <a:pt x="3510" y="301"/>
                  </a:lnTo>
                  <a:lnTo>
                    <a:pt x="3510" y="303"/>
                  </a:lnTo>
                  <a:lnTo>
                    <a:pt x="3510" y="305"/>
                  </a:lnTo>
                  <a:lnTo>
                    <a:pt x="3510" y="305"/>
                  </a:lnTo>
                  <a:lnTo>
                    <a:pt x="3511" y="306"/>
                  </a:lnTo>
                  <a:lnTo>
                    <a:pt x="3511" y="309"/>
                  </a:lnTo>
                  <a:lnTo>
                    <a:pt x="3512" y="311"/>
                  </a:lnTo>
                  <a:lnTo>
                    <a:pt x="3512" y="313"/>
                  </a:lnTo>
                  <a:lnTo>
                    <a:pt x="3512" y="313"/>
                  </a:lnTo>
                  <a:lnTo>
                    <a:pt x="3513" y="312"/>
                  </a:lnTo>
                  <a:lnTo>
                    <a:pt x="3513" y="312"/>
                  </a:lnTo>
                  <a:lnTo>
                    <a:pt x="3514" y="318"/>
                  </a:lnTo>
                  <a:lnTo>
                    <a:pt x="3514" y="318"/>
                  </a:lnTo>
                  <a:lnTo>
                    <a:pt x="3514" y="321"/>
                  </a:lnTo>
                  <a:lnTo>
                    <a:pt x="3514" y="322"/>
                  </a:lnTo>
                  <a:lnTo>
                    <a:pt x="3515" y="321"/>
                  </a:lnTo>
                  <a:lnTo>
                    <a:pt x="3515" y="324"/>
                  </a:lnTo>
                  <a:lnTo>
                    <a:pt x="3515" y="325"/>
                  </a:lnTo>
                  <a:lnTo>
                    <a:pt x="3516" y="328"/>
                  </a:lnTo>
                  <a:lnTo>
                    <a:pt x="3516" y="328"/>
                  </a:lnTo>
                  <a:lnTo>
                    <a:pt x="3517" y="330"/>
                  </a:lnTo>
                  <a:lnTo>
                    <a:pt x="3517" y="333"/>
                  </a:lnTo>
                  <a:lnTo>
                    <a:pt x="3517" y="333"/>
                  </a:lnTo>
                  <a:lnTo>
                    <a:pt x="3517" y="334"/>
                  </a:lnTo>
                  <a:lnTo>
                    <a:pt x="3518" y="334"/>
                  </a:lnTo>
                  <a:lnTo>
                    <a:pt x="3518" y="337"/>
                  </a:lnTo>
                  <a:lnTo>
                    <a:pt x="3519" y="336"/>
                  </a:lnTo>
                  <a:lnTo>
                    <a:pt x="3519" y="337"/>
                  </a:lnTo>
                  <a:lnTo>
                    <a:pt x="3519" y="339"/>
                  </a:lnTo>
                  <a:lnTo>
                    <a:pt x="3520" y="337"/>
                  </a:lnTo>
                  <a:lnTo>
                    <a:pt x="3520" y="340"/>
                  </a:lnTo>
                  <a:lnTo>
                    <a:pt x="3521" y="341"/>
                  </a:lnTo>
                  <a:lnTo>
                    <a:pt x="3521" y="341"/>
                  </a:lnTo>
                  <a:lnTo>
                    <a:pt x="3521" y="339"/>
                  </a:lnTo>
                  <a:lnTo>
                    <a:pt x="3521" y="337"/>
                  </a:lnTo>
                  <a:lnTo>
                    <a:pt x="3522" y="332"/>
                  </a:lnTo>
                  <a:lnTo>
                    <a:pt x="3522" y="325"/>
                  </a:lnTo>
                  <a:lnTo>
                    <a:pt x="3522" y="316"/>
                  </a:lnTo>
                  <a:lnTo>
                    <a:pt x="3523" y="305"/>
                  </a:lnTo>
                  <a:lnTo>
                    <a:pt x="3523" y="292"/>
                  </a:lnTo>
                  <a:lnTo>
                    <a:pt x="3524" y="277"/>
                  </a:lnTo>
                  <a:lnTo>
                    <a:pt x="3524" y="262"/>
                  </a:lnTo>
                  <a:lnTo>
                    <a:pt x="3524" y="246"/>
                  </a:lnTo>
                  <a:lnTo>
                    <a:pt x="3525" y="232"/>
                  </a:lnTo>
                  <a:lnTo>
                    <a:pt x="3525" y="217"/>
                  </a:lnTo>
                  <a:lnTo>
                    <a:pt x="3525" y="203"/>
                  </a:lnTo>
                  <a:lnTo>
                    <a:pt x="3526" y="191"/>
                  </a:lnTo>
                  <a:lnTo>
                    <a:pt x="3526" y="178"/>
                  </a:lnTo>
                  <a:lnTo>
                    <a:pt x="3526" y="170"/>
                  </a:lnTo>
                  <a:lnTo>
                    <a:pt x="3527" y="160"/>
                  </a:lnTo>
                  <a:lnTo>
                    <a:pt x="3527" y="152"/>
                  </a:lnTo>
                  <a:lnTo>
                    <a:pt x="3528" y="147"/>
                  </a:lnTo>
                  <a:lnTo>
                    <a:pt x="3528" y="142"/>
                  </a:lnTo>
                  <a:lnTo>
                    <a:pt x="3528" y="140"/>
                  </a:lnTo>
                  <a:lnTo>
                    <a:pt x="3529" y="138"/>
                  </a:lnTo>
                  <a:lnTo>
                    <a:pt x="3529" y="138"/>
                  </a:lnTo>
                  <a:lnTo>
                    <a:pt x="3529" y="139"/>
                  </a:lnTo>
                  <a:lnTo>
                    <a:pt x="3530" y="140"/>
                  </a:lnTo>
                  <a:lnTo>
                    <a:pt x="3530" y="142"/>
                  </a:lnTo>
                  <a:lnTo>
                    <a:pt x="3530" y="142"/>
                  </a:lnTo>
                  <a:lnTo>
                    <a:pt x="3531" y="142"/>
                  </a:lnTo>
                  <a:lnTo>
                    <a:pt x="3531" y="144"/>
                  </a:lnTo>
                  <a:lnTo>
                    <a:pt x="3531" y="144"/>
                  </a:lnTo>
                  <a:lnTo>
                    <a:pt x="3532" y="143"/>
                  </a:lnTo>
                  <a:lnTo>
                    <a:pt x="3532" y="141"/>
                  </a:lnTo>
                  <a:lnTo>
                    <a:pt x="3533" y="139"/>
                  </a:lnTo>
                  <a:lnTo>
                    <a:pt x="3533" y="135"/>
                  </a:lnTo>
                  <a:lnTo>
                    <a:pt x="3533" y="131"/>
                  </a:lnTo>
                  <a:lnTo>
                    <a:pt x="3533" y="125"/>
                  </a:lnTo>
                  <a:lnTo>
                    <a:pt x="3534" y="121"/>
                  </a:lnTo>
                  <a:lnTo>
                    <a:pt x="3534" y="113"/>
                  </a:lnTo>
                  <a:lnTo>
                    <a:pt x="3535" y="106"/>
                  </a:lnTo>
                  <a:lnTo>
                    <a:pt x="3535" y="97"/>
                  </a:lnTo>
                  <a:lnTo>
                    <a:pt x="3535" y="89"/>
                  </a:lnTo>
                  <a:lnTo>
                    <a:pt x="3536" y="83"/>
                  </a:lnTo>
                  <a:lnTo>
                    <a:pt x="3536" y="76"/>
                  </a:lnTo>
                  <a:lnTo>
                    <a:pt x="3537" y="66"/>
                  </a:lnTo>
                  <a:lnTo>
                    <a:pt x="3537" y="57"/>
                  </a:lnTo>
                  <a:lnTo>
                    <a:pt x="3537" y="52"/>
                  </a:lnTo>
                  <a:lnTo>
                    <a:pt x="3537" y="46"/>
                  </a:lnTo>
                  <a:lnTo>
                    <a:pt x="3538" y="42"/>
                  </a:lnTo>
                  <a:lnTo>
                    <a:pt x="3538" y="37"/>
                  </a:lnTo>
                  <a:lnTo>
                    <a:pt x="3538" y="34"/>
                  </a:lnTo>
                  <a:lnTo>
                    <a:pt x="3539" y="30"/>
                  </a:lnTo>
                  <a:lnTo>
                    <a:pt x="3539" y="28"/>
                  </a:lnTo>
                  <a:lnTo>
                    <a:pt x="3540" y="28"/>
                  </a:lnTo>
                  <a:lnTo>
                    <a:pt x="3540" y="30"/>
                  </a:lnTo>
                  <a:lnTo>
                    <a:pt x="3540" y="33"/>
                  </a:lnTo>
                  <a:lnTo>
                    <a:pt x="3541" y="36"/>
                  </a:lnTo>
                  <a:lnTo>
                    <a:pt x="3541" y="41"/>
                  </a:lnTo>
                  <a:lnTo>
                    <a:pt x="3541" y="47"/>
                  </a:lnTo>
                  <a:lnTo>
                    <a:pt x="3542" y="54"/>
                  </a:lnTo>
                  <a:lnTo>
                    <a:pt x="3542" y="65"/>
                  </a:lnTo>
                  <a:lnTo>
                    <a:pt x="3542" y="76"/>
                  </a:lnTo>
                  <a:lnTo>
                    <a:pt x="3543" y="90"/>
                  </a:lnTo>
                  <a:lnTo>
                    <a:pt x="3543" y="104"/>
                  </a:lnTo>
                  <a:lnTo>
                    <a:pt x="3544" y="116"/>
                  </a:lnTo>
                  <a:lnTo>
                    <a:pt x="3544" y="127"/>
                  </a:lnTo>
                  <a:lnTo>
                    <a:pt x="3544" y="141"/>
                  </a:lnTo>
                  <a:lnTo>
                    <a:pt x="3545" y="151"/>
                  </a:lnTo>
                  <a:lnTo>
                    <a:pt x="3545" y="160"/>
                  </a:lnTo>
                  <a:lnTo>
                    <a:pt x="3545" y="166"/>
                  </a:lnTo>
                  <a:lnTo>
                    <a:pt x="3545" y="173"/>
                  </a:lnTo>
                  <a:lnTo>
                    <a:pt x="3546" y="180"/>
                  </a:lnTo>
                  <a:lnTo>
                    <a:pt x="3546" y="183"/>
                  </a:lnTo>
                  <a:lnTo>
                    <a:pt x="3547" y="188"/>
                  </a:lnTo>
                  <a:lnTo>
                    <a:pt x="3547" y="192"/>
                  </a:lnTo>
                  <a:lnTo>
                    <a:pt x="3547" y="195"/>
                  </a:lnTo>
                  <a:lnTo>
                    <a:pt x="3548" y="196"/>
                  </a:lnTo>
                  <a:lnTo>
                    <a:pt x="3548" y="198"/>
                  </a:lnTo>
                  <a:lnTo>
                    <a:pt x="3549" y="198"/>
                  </a:lnTo>
                  <a:lnTo>
                    <a:pt x="3549" y="201"/>
                  </a:lnTo>
                  <a:lnTo>
                    <a:pt x="3549" y="202"/>
                  </a:lnTo>
                  <a:lnTo>
                    <a:pt x="3549" y="201"/>
                  </a:lnTo>
                  <a:lnTo>
                    <a:pt x="3550" y="203"/>
                  </a:lnTo>
                  <a:lnTo>
                    <a:pt x="3550" y="203"/>
                  </a:lnTo>
                  <a:lnTo>
                    <a:pt x="3551" y="204"/>
                  </a:lnTo>
                  <a:lnTo>
                    <a:pt x="3551" y="205"/>
                  </a:lnTo>
                  <a:lnTo>
                    <a:pt x="3551" y="207"/>
                  </a:lnTo>
                  <a:lnTo>
                    <a:pt x="3552" y="211"/>
                  </a:lnTo>
                  <a:lnTo>
                    <a:pt x="3552" y="211"/>
                  </a:lnTo>
                  <a:lnTo>
                    <a:pt x="3552" y="213"/>
                  </a:lnTo>
                  <a:lnTo>
                    <a:pt x="3553" y="217"/>
                  </a:lnTo>
                  <a:lnTo>
                    <a:pt x="3553" y="221"/>
                  </a:lnTo>
                  <a:lnTo>
                    <a:pt x="3553" y="224"/>
                  </a:lnTo>
                  <a:lnTo>
                    <a:pt x="3554" y="229"/>
                  </a:lnTo>
                  <a:lnTo>
                    <a:pt x="3554" y="235"/>
                  </a:lnTo>
                  <a:lnTo>
                    <a:pt x="3554" y="240"/>
                  </a:lnTo>
                  <a:lnTo>
                    <a:pt x="3555" y="245"/>
                  </a:lnTo>
                  <a:lnTo>
                    <a:pt x="3555" y="252"/>
                  </a:lnTo>
                  <a:lnTo>
                    <a:pt x="3556" y="256"/>
                  </a:lnTo>
                  <a:lnTo>
                    <a:pt x="3556" y="259"/>
                  </a:lnTo>
                  <a:lnTo>
                    <a:pt x="3556" y="264"/>
                  </a:lnTo>
                  <a:lnTo>
                    <a:pt x="3557" y="267"/>
                  </a:lnTo>
                  <a:lnTo>
                    <a:pt x="3557" y="272"/>
                  </a:lnTo>
                  <a:lnTo>
                    <a:pt x="3557" y="274"/>
                  </a:lnTo>
                  <a:lnTo>
                    <a:pt x="3558" y="278"/>
                  </a:lnTo>
                  <a:lnTo>
                    <a:pt x="3558" y="279"/>
                  </a:lnTo>
                  <a:lnTo>
                    <a:pt x="3558" y="281"/>
                  </a:lnTo>
                  <a:lnTo>
                    <a:pt x="3559" y="285"/>
                  </a:lnTo>
                  <a:lnTo>
                    <a:pt x="3559" y="286"/>
                  </a:lnTo>
                  <a:lnTo>
                    <a:pt x="3559" y="286"/>
                  </a:lnTo>
                  <a:lnTo>
                    <a:pt x="3560" y="290"/>
                  </a:lnTo>
                  <a:lnTo>
                    <a:pt x="3560" y="289"/>
                  </a:lnTo>
                  <a:lnTo>
                    <a:pt x="3561" y="290"/>
                  </a:lnTo>
                  <a:lnTo>
                    <a:pt x="3561" y="290"/>
                  </a:lnTo>
                  <a:lnTo>
                    <a:pt x="3561" y="290"/>
                  </a:lnTo>
                  <a:lnTo>
                    <a:pt x="3561" y="290"/>
                  </a:lnTo>
                  <a:lnTo>
                    <a:pt x="3562" y="290"/>
                  </a:lnTo>
                  <a:lnTo>
                    <a:pt x="3562" y="290"/>
                  </a:lnTo>
                  <a:lnTo>
                    <a:pt x="3563" y="288"/>
                  </a:lnTo>
                  <a:lnTo>
                    <a:pt x="3563" y="289"/>
                  </a:lnTo>
                  <a:lnTo>
                    <a:pt x="3563" y="291"/>
                  </a:lnTo>
                  <a:lnTo>
                    <a:pt x="3564" y="289"/>
                  </a:lnTo>
                  <a:lnTo>
                    <a:pt x="3564" y="289"/>
                  </a:lnTo>
                  <a:lnTo>
                    <a:pt x="3565" y="291"/>
                  </a:lnTo>
                  <a:lnTo>
                    <a:pt x="3565" y="291"/>
                  </a:lnTo>
                  <a:lnTo>
                    <a:pt x="3565" y="292"/>
                  </a:lnTo>
                  <a:lnTo>
                    <a:pt x="3565" y="291"/>
                  </a:lnTo>
                  <a:lnTo>
                    <a:pt x="3566" y="291"/>
                  </a:lnTo>
                  <a:lnTo>
                    <a:pt x="3566" y="291"/>
                  </a:lnTo>
                  <a:lnTo>
                    <a:pt x="3566" y="295"/>
                  </a:lnTo>
                  <a:lnTo>
                    <a:pt x="3567" y="295"/>
                  </a:lnTo>
                  <a:lnTo>
                    <a:pt x="3567" y="297"/>
                  </a:lnTo>
                  <a:lnTo>
                    <a:pt x="3568" y="299"/>
                  </a:lnTo>
                  <a:lnTo>
                    <a:pt x="3568" y="298"/>
                  </a:lnTo>
                  <a:lnTo>
                    <a:pt x="3568" y="300"/>
                  </a:lnTo>
                  <a:lnTo>
                    <a:pt x="3568" y="303"/>
                  </a:lnTo>
                  <a:lnTo>
                    <a:pt x="3569" y="303"/>
                  </a:lnTo>
                  <a:lnTo>
                    <a:pt x="3569" y="305"/>
                  </a:lnTo>
                  <a:lnTo>
                    <a:pt x="3570" y="308"/>
                  </a:lnTo>
                  <a:lnTo>
                    <a:pt x="3570" y="309"/>
                  </a:lnTo>
                  <a:lnTo>
                    <a:pt x="3570" y="310"/>
                  </a:lnTo>
                  <a:lnTo>
                    <a:pt x="3571" y="312"/>
                  </a:lnTo>
                  <a:lnTo>
                    <a:pt x="3571" y="312"/>
                  </a:lnTo>
                  <a:lnTo>
                    <a:pt x="3572" y="315"/>
                  </a:lnTo>
                  <a:lnTo>
                    <a:pt x="3572" y="315"/>
                  </a:lnTo>
                  <a:lnTo>
                    <a:pt x="3572" y="317"/>
                  </a:lnTo>
                  <a:lnTo>
                    <a:pt x="3572" y="318"/>
                  </a:lnTo>
                  <a:lnTo>
                    <a:pt x="3573" y="320"/>
                  </a:lnTo>
                  <a:lnTo>
                    <a:pt x="3573" y="321"/>
                  </a:lnTo>
                  <a:lnTo>
                    <a:pt x="3573" y="323"/>
                  </a:lnTo>
                  <a:lnTo>
                    <a:pt x="3574" y="324"/>
                  </a:lnTo>
                  <a:lnTo>
                    <a:pt x="3574" y="327"/>
                  </a:lnTo>
                  <a:lnTo>
                    <a:pt x="3575" y="328"/>
                  </a:lnTo>
                  <a:lnTo>
                    <a:pt x="3575" y="331"/>
                  </a:lnTo>
                  <a:lnTo>
                    <a:pt x="3575" y="332"/>
                  </a:lnTo>
                  <a:lnTo>
                    <a:pt x="3576" y="334"/>
                  </a:lnTo>
                  <a:lnTo>
                    <a:pt x="3576" y="334"/>
                  </a:lnTo>
                  <a:lnTo>
                    <a:pt x="3576" y="336"/>
                  </a:lnTo>
                  <a:lnTo>
                    <a:pt x="3577" y="336"/>
                  </a:lnTo>
                  <a:lnTo>
                    <a:pt x="3577" y="337"/>
                  </a:lnTo>
                  <a:lnTo>
                    <a:pt x="3577" y="338"/>
                  </a:lnTo>
                  <a:lnTo>
                    <a:pt x="3578" y="340"/>
                  </a:lnTo>
                  <a:lnTo>
                    <a:pt x="3578" y="340"/>
                  </a:lnTo>
                  <a:lnTo>
                    <a:pt x="3579" y="340"/>
                  </a:lnTo>
                  <a:lnTo>
                    <a:pt x="3579" y="341"/>
                  </a:lnTo>
                  <a:lnTo>
                    <a:pt x="3579" y="342"/>
                  </a:lnTo>
                  <a:lnTo>
                    <a:pt x="3580" y="342"/>
                  </a:lnTo>
                  <a:lnTo>
                    <a:pt x="3580" y="340"/>
                  </a:lnTo>
                  <a:lnTo>
                    <a:pt x="3580" y="336"/>
                  </a:lnTo>
                  <a:lnTo>
                    <a:pt x="3581" y="329"/>
                  </a:lnTo>
                  <a:lnTo>
                    <a:pt x="3581" y="321"/>
                  </a:lnTo>
                  <a:lnTo>
                    <a:pt x="3581" y="308"/>
                  </a:lnTo>
                  <a:lnTo>
                    <a:pt x="3582" y="297"/>
                  </a:lnTo>
                  <a:lnTo>
                    <a:pt x="3582" y="281"/>
                  </a:lnTo>
                  <a:lnTo>
                    <a:pt x="3582" y="267"/>
                  </a:lnTo>
                  <a:lnTo>
                    <a:pt x="3583" y="251"/>
                  </a:lnTo>
                  <a:lnTo>
                    <a:pt x="3583" y="233"/>
                  </a:lnTo>
                  <a:lnTo>
                    <a:pt x="3584" y="216"/>
                  </a:lnTo>
                  <a:lnTo>
                    <a:pt x="3584" y="201"/>
                  </a:lnTo>
                  <a:lnTo>
                    <a:pt x="3584" y="188"/>
                  </a:lnTo>
                  <a:lnTo>
                    <a:pt x="3584" y="173"/>
                  </a:lnTo>
                  <a:lnTo>
                    <a:pt x="3585" y="161"/>
                  </a:lnTo>
                  <a:lnTo>
                    <a:pt x="3585" y="149"/>
                  </a:lnTo>
                  <a:lnTo>
                    <a:pt x="3586" y="141"/>
                  </a:lnTo>
                  <a:lnTo>
                    <a:pt x="3586" y="133"/>
                  </a:lnTo>
                  <a:lnTo>
                    <a:pt x="3586" y="129"/>
                  </a:lnTo>
                  <a:lnTo>
                    <a:pt x="3587" y="125"/>
                  </a:lnTo>
                  <a:lnTo>
                    <a:pt x="3587" y="124"/>
                  </a:lnTo>
                  <a:lnTo>
                    <a:pt x="3588" y="122"/>
                  </a:lnTo>
                  <a:lnTo>
                    <a:pt x="3588" y="121"/>
                  </a:lnTo>
                  <a:lnTo>
                    <a:pt x="3588" y="124"/>
                  </a:lnTo>
                  <a:lnTo>
                    <a:pt x="3588" y="125"/>
                  </a:lnTo>
                  <a:lnTo>
                    <a:pt x="3589" y="126"/>
                  </a:lnTo>
                  <a:lnTo>
                    <a:pt x="3589" y="127"/>
                  </a:lnTo>
                  <a:lnTo>
                    <a:pt x="3589" y="129"/>
                  </a:lnTo>
                  <a:lnTo>
                    <a:pt x="3590" y="129"/>
                  </a:lnTo>
                  <a:lnTo>
                    <a:pt x="3590" y="130"/>
                  </a:lnTo>
                  <a:lnTo>
                    <a:pt x="3591" y="128"/>
                  </a:lnTo>
                  <a:lnTo>
                    <a:pt x="3591" y="125"/>
                  </a:lnTo>
                  <a:lnTo>
                    <a:pt x="3591" y="122"/>
                  </a:lnTo>
                  <a:lnTo>
                    <a:pt x="3592" y="119"/>
                  </a:lnTo>
                  <a:lnTo>
                    <a:pt x="3592" y="110"/>
                  </a:lnTo>
                  <a:lnTo>
                    <a:pt x="3592" y="107"/>
                  </a:lnTo>
                  <a:lnTo>
                    <a:pt x="3593" y="101"/>
                  </a:lnTo>
                  <a:lnTo>
                    <a:pt x="3593" y="91"/>
                  </a:lnTo>
                  <a:lnTo>
                    <a:pt x="3593" y="84"/>
                  </a:lnTo>
                  <a:lnTo>
                    <a:pt x="3594" y="75"/>
                  </a:lnTo>
                  <a:lnTo>
                    <a:pt x="3594" y="68"/>
                  </a:lnTo>
                  <a:lnTo>
                    <a:pt x="3595" y="58"/>
                  </a:lnTo>
                  <a:lnTo>
                    <a:pt x="3595" y="48"/>
                  </a:lnTo>
                  <a:lnTo>
                    <a:pt x="3595" y="40"/>
                  </a:lnTo>
                  <a:lnTo>
                    <a:pt x="3596" y="30"/>
                  </a:lnTo>
                  <a:lnTo>
                    <a:pt x="3596" y="23"/>
                  </a:lnTo>
                  <a:lnTo>
                    <a:pt x="3596" y="17"/>
                  </a:lnTo>
                  <a:lnTo>
                    <a:pt x="3596" y="12"/>
                  </a:lnTo>
                  <a:lnTo>
                    <a:pt x="3597" y="8"/>
                  </a:lnTo>
                  <a:lnTo>
                    <a:pt x="3597" y="6"/>
                  </a:lnTo>
                  <a:lnTo>
                    <a:pt x="3598" y="2"/>
                  </a:lnTo>
                  <a:lnTo>
                    <a:pt x="3598" y="0"/>
                  </a:lnTo>
                  <a:lnTo>
                    <a:pt x="3598" y="3"/>
                  </a:lnTo>
                  <a:lnTo>
                    <a:pt x="3599" y="6"/>
                  </a:lnTo>
                  <a:lnTo>
                    <a:pt x="3599" y="8"/>
                  </a:lnTo>
                  <a:lnTo>
                    <a:pt x="3600" y="11"/>
                  </a:lnTo>
                  <a:lnTo>
                    <a:pt x="3600" y="17"/>
                  </a:lnTo>
                  <a:lnTo>
                    <a:pt x="3600" y="22"/>
                  </a:lnTo>
                  <a:lnTo>
                    <a:pt x="3600" y="33"/>
                  </a:lnTo>
                  <a:lnTo>
                    <a:pt x="3601" y="42"/>
                  </a:lnTo>
                  <a:lnTo>
                    <a:pt x="3601" y="54"/>
                  </a:lnTo>
                  <a:lnTo>
                    <a:pt x="3602" y="68"/>
                  </a:lnTo>
                  <a:lnTo>
                    <a:pt x="3602" y="83"/>
                  </a:lnTo>
                  <a:lnTo>
                    <a:pt x="3602" y="95"/>
                  </a:lnTo>
                  <a:lnTo>
                    <a:pt x="3603" y="110"/>
                  </a:lnTo>
                  <a:lnTo>
                    <a:pt x="3603" y="123"/>
                  </a:lnTo>
                  <a:lnTo>
                    <a:pt x="3603" y="135"/>
                  </a:lnTo>
                  <a:lnTo>
                    <a:pt x="3604" y="145"/>
                  </a:lnTo>
                  <a:lnTo>
                    <a:pt x="3604" y="152"/>
                  </a:lnTo>
                  <a:lnTo>
                    <a:pt x="3604" y="160"/>
                  </a:lnTo>
                  <a:lnTo>
                    <a:pt x="3605" y="169"/>
                  </a:lnTo>
                  <a:lnTo>
                    <a:pt x="3605" y="175"/>
                  </a:lnTo>
                  <a:lnTo>
                    <a:pt x="3605" y="180"/>
                  </a:lnTo>
                  <a:lnTo>
                    <a:pt x="3606" y="182"/>
                  </a:lnTo>
                  <a:lnTo>
                    <a:pt x="3606" y="185"/>
                  </a:lnTo>
                  <a:lnTo>
                    <a:pt x="3607" y="186"/>
                  </a:lnTo>
                  <a:lnTo>
                    <a:pt x="3607" y="189"/>
                  </a:lnTo>
                  <a:lnTo>
                    <a:pt x="3607" y="191"/>
                  </a:lnTo>
                  <a:lnTo>
                    <a:pt x="3608" y="192"/>
                  </a:lnTo>
                  <a:lnTo>
                    <a:pt x="3608" y="191"/>
                  </a:lnTo>
                  <a:lnTo>
                    <a:pt x="3608" y="192"/>
                  </a:lnTo>
                  <a:lnTo>
                    <a:pt x="3609" y="191"/>
                  </a:lnTo>
                  <a:lnTo>
                    <a:pt x="3609" y="193"/>
                  </a:lnTo>
                  <a:lnTo>
                    <a:pt x="3609" y="192"/>
                  </a:lnTo>
                  <a:lnTo>
                    <a:pt x="3610" y="195"/>
                  </a:lnTo>
                  <a:lnTo>
                    <a:pt x="3610" y="196"/>
                  </a:lnTo>
                  <a:lnTo>
                    <a:pt x="3610" y="197"/>
                  </a:lnTo>
                  <a:lnTo>
                    <a:pt x="3611" y="199"/>
                  </a:lnTo>
                  <a:lnTo>
                    <a:pt x="3611" y="202"/>
                  </a:lnTo>
                  <a:lnTo>
                    <a:pt x="3612" y="204"/>
                  </a:lnTo>
                  <a:lnTo>
                    <a:pt x="3612" y="210"/>
                  </a:lnTo>
                  <a:lnTo>
                    <a:pt x="3612" y="213"/>
                  </a:lnTo>
                  <a:lnTo>
                    <a:pt x="3612" y="216"/>
                  </a:lnTo>
                  <a:lnTo>
                    <a:pt x="3613" y="222"/>
                  </a:lnTo>
                  <a:lnTo>
                    <a:pt x="3613" y="226"/>
                  </a:lnTo>
                  <a:lnTo>
                    <a:pt x="3614" y="231"/>
                  </a:lnTo>
                  <a:lnTo>
                    <a:pt x="3614" y="237"/>
                  </a:lnTo>
                  <a:lnTo>
                    <a:pt x="3614" y="244"/>
                  </a:lnTo>
                  <a:lnTo>
                    <a:pt x="3615" y="248"/>
                  </a:lnTo>
                  <a:lnTo>
                    <a:pt x="3615" y="251"/>
                  </a:lnTo>
                  <a:lnTo>
                    <a:pt x="3616" y="256"/>
                  </a:lnTo>
                  <a:lnTo>
                    <a:pt x="3616" y="261"/>
                  </a:lnTo>
                  <a:lnTo>
                    <a:pt x="3616" y="267"/>
                  </a:lnTo>
                  <a:lnTo>
                    <a:pt x="3616" y="272"/>
                  </a:lnTo>
                  <a:lnTo>
                    <a:pt x="3617" y="274"/>
                  </a:lnTo>
                  <a:lnTo>
                    <a:pt x="3617" y="276"/>
                  </a:lnTo>
                  <a:lnTo>
                    <a:pt x="3617" y="276"/>
                  </a:lnTo>
                  <a:lnTo>
                    <a:pt x="3618" y="279"/>
                  </a:lnTo>
                  <a:lnTo>
                    <a:pt x="3618" y="281"/>
                  </a:lnTo>
                  <a:lnTo>
                    <a:pt x="3619" y="281"/>
                  </a:lnTo>
                  <a:lnTo>
                    <a:pt x="3619" y="284"/>
                  </a:lnTo>
                  <a:lnTo>
                    <a:pt x="3619" y="286"/>
                  </a:lnTo>
                  <a:lnTo>
                    <a:pt x="3619" y="284"/>
                  </a:lnTo>
                  <a:lnTo>
                    <a:pt x="3620" y="284"/>
                  </a:lnTo>
                  <a:lnTo>
                    <a:pt x="3620" y="284"/>
                  </a:lnTo>
                  <a:lnTo>
                    <a:pt x="3621" y="285"/>
                  </a:lnTo>
                  <a:lnTo>
                    <a:pt x="3621" y="285"/>
                  </a:lnTo>
                  <a:lnTo>
                    <a:pt x="3621" y="284"/>
                  </a:lnTo>
                  <a:lnTo>
                    <a:pt x="3622" y="284"/>
                  </a:lnTo>
                  <a:lnTo>
                    <a:pt x="3622" y="283"/>
                  </a:lnTo>
                  <a:lnTo>
                    <a:pt x="3623" y="284"/>
                  </a:lnTo>
                  <a:lnTo>
                    <a:pt x="3623" y="285"/>
                  </a:lnTo>
                  <a:lnTo>
                    <a:pt x="3623" y="284"/>
                  </a:lnTo>
                  <a:lnTo>
                    <a:pt x="3623" y="284"/>
                  </a:lnTo>
                  <a:lnTo>
                    <a:pt x="3624" y="283"/>
                  </a:lnTo>
                  <a:lnTo>
                    <a:pt x="3624" y="285"/>
                  </a:lnTo>
                  <a:lnTo>
                    <a:pt x="3625" y="286"/>
                  </a:lnTo>
                  <a:lnTo>
                    <a:pt x="3625" y="287"/>
                  </a:lnTo>
                  <a:lnTo>
                    <a:pt x="3625" y="290"/>
                  </a:lnTo>
                  <a:lnTo>
                    <a:pt x="3626" y="289"/>
                  </a:lnTo>
                  <a:lnTo>
                    <a:pt x="3626" y="288"/>
                  </a:lnTo>
                  <a:lnTo>
                    <a:pt x="3626" y="293"/>
                  </a:lnTo>
                  <a:lnTo>
                    <a:pt x="3627" y="295"/>
                  </a:lnTo>
                  <a:lnTo>
                    <a:pt x="3627" y="297"/>
                  </a:lnTo>
                  <a:lnTo>
                    <a:pt x="3628" y="298"/>
                  </a:lnTo>
                  <a:lnTo>
                    <a:pt x="3628" y="300"/>
                  </a:lnTo>
                  <a:lnTo>
                    <a:pt x="3628" y="302"/>
                  </a:lnTo>
                  <a:lnTo>
                    <a:pt x="3628" y="304"/>
                  </a:lnTo>
                  <a:lnTo>
                    <a:pt x="3629" y="306"/>
                  </a:lnTo>
                  <a:lnTo>
                    <a:pt x="3629" y="308"/>
                  </a:lnTo>
                  <a:lnTo>
                    <a:pt x="3630" y="311"/>
                  </a:lnTo>
                  <a:lnTo>
                    <a:pt x="3630" y="312"/>
                  </a:lnTo>
                  <a:lnTo>
                    <a:pt x="3630" y="314"/>
                  </a:lnTo>
                  <a:lnTo>
                    <a:pt x="3631" y="316"/>
                  </a:lnTo>
                  <a:lnTo>
                    <a:pt x="3631" y="316"/>
                  </a:lnTo>
                  <a:lnTo>
                    <a:pt x="3632" y="317"/>
                  </a:lnTo>
                  <a:lnTo>
                    <a:pt x="3632" y="317"/>
                  </a:lnTo>
                  <a:lnTo>
                    <a:pt x="3632" y="320"/>
                  </a:lnTo>
                  <a:lnTo>
                    <a:pt x="3632" y="322"/>
                  </a:lnTo>
                  <a:lnTo>
                    <a:pt x="3633" y="324"/>
                  </a:lnTo>
                  <a:lnTo>
                    <a:pt x="3633" y="326"/>
                  </a:lnTo>
                  <a:lnTo>
                    <a:pt x="3633" y="326"/>
                  </a:lnTo>
                  <a:lnTo>
                    <a:pt x="3634" y="328"/>
                  </a:lnTo>
                  <a:lnTo>
                    <a:pt x="3634" y="330"/>
                  </a:lnTo>
                  <a:lnTo>
                    <a:pt x="3635" y="331"/>
                  </a:lnTo>
                  <a:lnTo>
                    <a:pt x="3635" y="333"/>
                  </a:lnTo>
                  <a:lnTo>
                    <a:pt x="3635" y="334"/>
                  </a:lnTo>
                  <a:lnTo>
                    <a:pt x="3635" y="335"/>
                  </a:lnTo>
                  <a:lnTo>
                    <a:pt x="3636" y="335"/>
                  </a:lnTo>
                  <a:lnTo>
                    <a:pt x="3636" y="336"/>
                  </a:lnTo>
                  <a:lnTo>
                    <a:pt x="3637" y="337"/>
                  </a:lnTo>
                  <a:lnTo>
                    <a:pt x="3637" y="339"/>
                  </a:lnTo>
                  <a:lnTo>
                    <a:pt x="3637" y="339"/>
                  </a:lnTo>
                  <a:lnTo>
                    <a:pt x="3638" y="342"/>
                  </a:lnTo>
                  <a:lnTo>
                    <a:pt x="3638" y="344"/>
                  </a:lnTo>
                  <a:lnTo>
                    <a:pt x="3639" y="345"/>
                  </a:lnTo>
                  <a:lnTo>
                    <a:pt x="3639" y="344"/>
                  </a:lnTo>
                  <a:lnTo>
                    <a:pt x="3639" y="345"/>
                  </a:lnTo>
                  <a:lnTo>
                    <a:pt x="3639" y="342"/>
                  </a:lnTo>
                  <a:lnTo>
                    <a:pt x="3640" y="340"/>
                  </a:lnTo>
                  <a:lnTo>
                    <a:pt x="3640" y="331"/>
                  </a:lnTo>
                  <a:lnTo>
                    <a:pt x="3640" y="322"/>
                  </a:lnTo>
                  <a:lnTo>
                    <a:pt x="3641" y="313"/>
                  </a:lnTo>
                  <a:lnTo>
                    <a:pt x="3641" y="300"/>
                  </a:lnTo>
                  <a:lnTo>
                    <a:pt x="3642" y="287"/>
                  </a:lnTo>
                  <a:lnTo>
                    <a:pt x="3642" y="271"/>
                  </a:lnTo>
                  <a:lnTo>
                    <a:pt x="3642" y="256"/>
                  </a:lnTo>
                  <a:lnTo>
                    <a:pt x="3643" y="239"/>
                  </a:lnTo>
                  <a:lnTo>
                    <a:pt x="3643" y="224"/>
                  </a:lnTo>
                  <a:lnTo>
                    <a:pt x="3643" y="212"/>
                  </a:lnTo>
                  <a:lnTo>
                    <a:pt x="3644" y="196"/>
                  </a:lnTo>
                  <a:lnTo>
                    <a:pt x="3644" y="183"/>
                  </a:lnTo>
                  <a:lnTo>
                    <a:pt x="3644" y="172"/>
                  </a:lnTo>
                  <a:lnTo>
                    <a:pt x="3645" y="162"/>
                  </a:lnTo>
                  <a:lnTo>
                    <a:pt x="3645" y="152"/>
                  </a:lnTo>
                  <a:lnTo>
                    <a:pt x="3646" y="147"/>
                  </a:lnTo>
                  <a:lnTo>
                    <a:pt x="3646" y="142"/>
                  </a:lnTo>
                  <a:lnTo>
                    <a:pt x="3646" y="140"/>
                  </a:lnTo>
                  <a:lnTo>
                    <a:pt x="3647" y="137"/>
                  </a:lnTo>
                  <a:lnTo>
                    <a:pt x="3647" y="135"/>
                  </a:lnTo>
                  <a:lnTo>
                    <a:pt x="3647" y="133"/>
                  </a:lnTo>
                  <a:lnTo>
                    <a:pt x="3647" y="135"/>
                  </a:lnTo>
                  <a:lnTo>
                    <a:pt x="3648" y="138"/>
                  </a:lnTo>
                  <a:lnTo>
                    <a:pt x="3648" y="138"/>
                  </a:lnTo>
                  <a:lnTo>
                    <a:pt x="3649" y="140"/>
                  </a:lnTo>
                  <a:lnTo>
                    <a:pt x="3649" y="142"/>
                  </a:lnTo>
                  <a:lnTo>
                    <a:pt x="3649" y="142"/>
                  </a:lnTo>
                  <a:lnTo>
                    <a:pt x="3650" y="141"/>
                  </a:lnTo>
                  <a:lnTo>
                    <a:pt x="3650" y="140"/>
                  </a:lnTo>
                  <a:lnTo>
                    <a:pt x="3651" y="138"/>
                  </a:lnTo>
                  <a:lnTo>
                    <a:pt x="3651" y="135"/>
                  </a:lnTo>
                  <a:lnTo>
                    <a:pt x="3651" y="133"/>
                  </a:lnTo>
                  <a:lnTo>
                    <a:pt x="3651" y="126"/>
                  </a:lnTo>
                  <a:lnTo>
                    <a:pt x="3652" y="122"/>
                  </a:lnTo>
                  <a:lnTo>
                    <a:pt x="3652" y="116"/>
                  </a:lnTo>
                  <a:lnTo>
                    <a:pt x="3653" y="110"/>
                  </a:lnTo>
                  <a:lnTo>
                    <a:pt x="3653" y="101"/>
                  </a:lnTo>
                  <a:lnTo>
                    <a:pt x="3653" y="94"/>
                  </a:lnTo>
                  <a:lnTo>
                    <a:pt x="3654" y="85"/>
                  </a:lnTo>
                  <a:lnTo>
                    <a:pt x="3654" y="78"/>
                  </a:lnTo>
                  <a:lnTo>
                    <a:pt x="3654" y="69"/>
                  </a:lnTo>
                  <a:lnTo>
                    <a:pt x="3655" y="63"/>
                  </a:lnTo>
                  <a:lnTo>
                    <a:pt x="3655" y="54"/>
                  </a:lnTo>
                  <a:lnTo>
                    <a:pt x="3655" y="50"/>
                  </a:lnTo>
                  <a:lnTo>
                    <a:pt x="3656" y="44"/>
                  </a:lnTo>
                  <a:lnTo>
                    <a:pt x="3656" y="38"/>
                  </a:lnTo>
                  <a:lnTo>
                    <a:pt x="3656" y="35"/>
                  </a:lnTo>
                  <a:lnTo>
                    <a:pt x="3657" y="30"/>
                  </a:lnTo>
                  <a:lnTo>
                    <a:pt x="3657" y="31"/>
                  </a:lnTo>
                  <a:lnTo>
                    <a:pt x="3658" y="30"/>
                  </a:lnTo>
                  <a:lnTo>
                    <a:pt x="3658" y="30"/>
                  </a:lnTo>
                  <a:lnTo>
                    <a:pt x="3658" y="33"/>
                  </a:lnTo>
                  <a:lnTo>
                    <a:pt x="3659" y="38"/>
                  </a:lnTo>
                  <a:lnTo>
                    <a:pt x="3659" y="42"/>
                  </a:lnTo>
                  <a:lnTo>
                    <a:pt x="3659" y="48"/>
                  </a:lnTo>
                  <a:lnTo>
                    <a:pt x="3660" y="58"/>
                  </a:lnTo>
                  <a:lnTo>
                    <a:pt x="3660" y="68"/>
                  </a:lnTo>
                  <a:lnTo>
                    <a:pt x="3660" y="82"/>
                  </a:lnTo>
                  <a:lnTo>
                    <a:pt x="3661" y="95"/>
                  </a:lnTo>
                  <a:lnTo>
                    <a:pt x="3661" y="108"/>
                  </a:lnTo>
                  <a:lnTo>
                    <a:pt x="3661" y="121"/>
                  </a:lnTo>
                  <a:lnTo>
                    <a:pt x="3662" y="134"/>
                  </a:lnTo>
                  <a:lnTo>
                    <a:pt x="3662" y="144"/>
                  </a:lnTo>
                  <a:lnTo>
                    <a:pt x="3663" y="155"/>
                  </a:lnTo>
                  <a:lnTo>
                    <a:pt x="3663" y="163"/>
                  </a:lnTo>
                  <a:lnTo>
                    <a:pt x="3663" y="172"/>
                  </a:lnTo>
                  <a:lnTo>
                    <a:pt x="3663" y="179"/>
                  </a:lnTo>
                  <a:lnTo>
                    <a:pt x="3664" y="185"/>
                  </a:lnTo>
                  <a:lnTo>
                    <a:pt x="3664" y="189"/>
                  </a:lnTo>
                  <a:lnTo>
                    <a:pt x="3665" y="193"/>
                  </a:lnTo>
                  <a:lnTo>
                    <a:pt x="3665" y="195"/>
                  </a:lnTo>
                  <a:lnTo>
                    <a:pt x="3665" y="199"/>
                  </a:lnTo>
                  <a:lnTo>
                    <a:pt x="3666" y="200"/>
                  </a:lnTo>
                  <a:lnTo>
                    <a:pt x="3666" y="202"/>
                  </a:lnTo>
                  <a:lnTo>
                    <a:pt x="3667" y="203"/>
                  </a:lnTo>
                  <a:lnTo>
                    <a:pt x="3667" y="206"/>
                  </a:lnTo>
                  <a:lnTo>
                    <a:pt x="3667" y="207"/>
                  </a:lnTo>
                  <a:lnTo>
                    <a:pt x="3667" y="207"/>
                  </a:lnTo>
                  <a:lnTo>
                    <a:pt x="3668" y="210"/>
                  </a:lnTo>
                  <a:lnTo>
                    <a:pt x="3668" y="210"/>
                  </a:lnTo>
                  <a:lnTo>
                    <a:pt x="3668" y="213"/>
                  </a:lnTo>
                  <a:lnTo>
                    <a:pt x="3669" y="215"/>
                  </a:lnTo>
                  <a:lnTo>
                    <a:pt x="3669" y="216"/>
                  </a:lnTo>
                  <a:lnTo>
                    <a:pt x="3670" y="217"/>
                  </a:lnTo>
                  <a:lnTo>
                    <a:pt x="3670" y="221"/>
                  </a:lnTo>
                  <a:lnTo>
                    <a:pt x="3670" y="224"/>
                  </a:lnTo>
                  <a:lnTo>
                    <a:pt x="3671" y="226"/>
                  </a:lnTo>
                  <a:lnTo>
                    <a:pt x="3671" y="231"/>
                  </a:lnTo>
                  <a:lnTo>
                    <a:pt x="3671" y="236"/>
                  </a:lnTo>
                  <a:lnTo>
                    <a:pt x="3672" y="241"/>
                  </a:lnTo>
                  <a:lnTo>
                    <a:pt x="3672" y="247"/>
                  </a:lnTo>
                  <a:lnTo>
                    <a:pt x="3672" y="252"/>
                  </a:lnTo>
                  <a:lnTo>
                    <a:pt x="3673" y="258"/>
                  </a:lnTo>
                  <a:lnTo>
                    <a:pt x="3673" y="260"/>
                  </a:lnTo>
                  <a:lnTo>
                    <a:pt x="3674" y="263"/>
                  </a:lnTo>
                  <a:lnTo>
                    <a:pt x="3674" y="268"/>
                  </a:lnTo>
                  <a:lnTo>
                    <a:pt x="3674" y="274"/>
                  </a:lnTo>
                  <a:lnTo>
                    <a:pt x="3675" y="281"/>
                  </a:lnTo>
                  <a:lnTo>
                    <a:pt x="3675" y="281"/>
                  </a:lnTo>
                  <a:lnTo>
                    <a:pt x="3675" y="284"/>
                  </a:lnTo>
                  <a:lnTo>
                    <a:pt x="3676" y="286"/>
                  </a:lnTo>
                  <a:lnTo>
                    <a:pt x="3676" y="288"/>
                  </a:lnTo>
                  <a:lnTo>
                    <a:pt x="3676" y="291"/>
                  </a:lnTo>
                  <a:lnTo>
                    <a:pt x="3677" y="293"/>
                  </a:lnTo>
                  <a:lnTo>
                    <a:pt x="3677" y="294"/>
                  </a:lnTo>
                  <a:lnTo>
                    <a:pt x="3677" y="294"/>
                  </a:lnTo>
                  <a:lnTo>
                    <a:pt x="3678" y="295"/>
                  </a:lnTo>
                  <a:lnTo>
                    <a:pt x="3678" y="294"/>
                  </a:lnTo>
                  <a:lnTo>
                    <a:pt x="3679" y="295"/>
                  </a:lnTo>
                  <a:lnTo>
                    <a:pt x="3679" y="295"/>
                  </a:lnTo>
                  <a:lnTo>
                    <a:pt x="3679" y="295"/>
                  </a:lnTo>
                  <a:lnTo>
                    <a:pt x="3679" y="296"/>
                  </a:lnTo>
                  <a:lnTo>
                    <a:pt x="3680" y="296"/>
                  </a:lnTo>
                  <a:lnTo>
                    <a:pt x="3680" y="297"/>
                  </a:lnTo>
                  <a:lnTo>
                    <a:pt x="3681" y="297"/>
                  </a:lnTo>
                  <a:lnTo>
                    <a:pt x="3681" y="295"/>
                  </a:lnTo>
                  <a:lnTo>
                    <a:pt x="3681" y="297"/>
                  </a:lnTo>
                  <a:lnTo>
                    <a:pt x="3682" y="296"/>
                  </a:lnTo>
                  <a:lnTo>
                    <a:pt x="3682" y="297"/>
                  </a:lnTo>
                  <a:lnTo>
                    <a:pt x="3683" y="297"/>
                  </a:lnTo>
                  <a:lnTo>
                    <a:pt x="3683" y="299"/>
                  </a:lnTo>
                  <a:lnTo>
                    <a:pt x="3683" y="296"/>
                  </a:lnTo>
                  <a:lnTo>
                    <a:pt x="3683" y="300"/>
                  </a:lnTo>
                  <a:lnTo>
                    <a:pt x="3684" y="300"/>
                  </a:lnTo>
                  <a:lnTo>
                    <a:pt x="3684" y="301"/>
                  </a:lnTo>
                  <a:lnTo>
                    <a:pt x="3684" y="302"/>
                  </a:lnTo>
                  <a:lnTo>
                    <a:pt x="3685" y="303"/>
                  </a:lnTo>
                  <a:lnTo>
                    <a:pt x="3685" y="303"/>
                  </a:lnTo>
                  <a:lnTo>
                    <a:pt x="3686" y="305"/>
                  </a:lnTo>
                  <a:lnTo>
                    <a:pt x="3686" y="306"/>
                  </a:lnTo>
                  <a:lnTo>
                    <a:pt x="3686" y="311"/>
                  </a:lnTo>
                  <a:lnTo>
                    <a:pt x="3686" y="310"/>
                  </a:lnTo>
                  <a:lnTo>
                    <a:pt x="3687" y="311"/>
                  </a:lnTo>
                  <a:lnTo>
                    <a:pt x="3687" y="313"/>
                  </a:lnTo>
                  <a:lnTo>
                    <a:pt x="3688" y="314"/>
                  </a:lnTo>
                  <a:lnTo>
                    <a:pt x="3688" y="318"/>
                  </a:lnTo>
                  <a:lnTo>
                    <a:pt x="3688" y="317"/>
                  </a:lnTo>
                  <a:lnTo>
                    <a:pt x="3689" y="320"/>
                  </a:lnTo>
                  <a:lnTo>
                    <a:pt x="3689" y="321"/>
                  </a:lnTo>
                  <a:lnTo>
                    <a:pt x="3690" y="322"/>
                  </a:lnTo>
                  <a:lnTo>
                    <a:pt x="3690" y="325"/>
                  </a:lnTo>
                  <a:lnTo>
                    <a:pt x="3690" y="323"/>
                  </a:lnTo>
                  <a:lnTo>
                    <a:pt x="3690" y="324"/>
                  </a:lnTo>
                  <a:lnTo>
                    <a:pt x="3691" y="326"/>
                  </a:lnTo>
                  <a:lnTo>
                    <a:pt x="3691" y="328"/>
                  </a:lnTo>
                  <a:lnTo>
                    <a:pt x="3691" y="330"/>
                  </a:lnTo>
                  <a:lnTo>
                    <a:pt x="3692" y="331"/>
                  </a:lnTo>
                  <a:lnTo>
                    <a:pt x="3692" y="332"/>
                  </a:lnTo>
                  <a:lnTo>
                    <a:pt x="3693" y="335"/>
                  </a:lnTo>
                  <a:lnTo>
                    <a:pt x="3693" y="335"/>
                  </a:lnTo>
                  <a:lnTo>
                    <a:pt x="3693" y="339"/>
                  </a:lnTo>
                  <a:lnTo>
                    <a:pt x="3694" y="337"/>
                  </a:lnTo>
                  <a:lnTo>
                    <a:pt x="3694" y="339"/>
                  </a:lnTo>
                  <a:lnTo>
                    <a:pt x="3694" y="341"/>
                  </a:lnTo>
                  <a:lnTo>
                    <a:pt x="3695" y="341"/>
                  </a:lnTo>
                  <a:lnTo>
                    <a:pt x="3695" y="342"/>
                  </a:lnTo>
                  <a:lnTo>
                    <a:pt x="3695" y="344"/>
                  </a:lnTo>
                  <a:lnTo>
                    <a:pt x="3696" y="343"/>
                  </a:lnTo>
                  <a:lnTo>
                    <a:pt x="3696" y="346"/>
                  </a:lnTo>
                  <a:lnTo>
                    <a:pt x="3697" y="347"/>
                  </a:lnTo>
                  <a:lnTo>
                    <a:pt x="3697" y="350"/>
                  </a:lnTo>
                  <a:lnTo>
                    <a:pt x="3697" y="351"/>
                  </a:lnTo>
                  <a:lnTo>
                    <a:pt x="3698" y="351"/>
                  </a:lnTo>
                  <a:lnTo>
                    <a:pt x="3698" y="349"/>
                  </a:lnTo>
                  <a:lnTo>
                    <a:pt x="3698" y="348"/>
                  </a:lnTo>
                  <a:lnTo>
                    <a:pt x="3698" y="346"/>
                  </a:lnTo>
                  <a:lnTo>
                    <a:pt x="3699" y="341"/>
                  </a:lnTo>
                  <a:lnTo>
                    <a:pt x="3699" y="334"/>
                  </a:lnTo>
                  <a:lnTo>
                    <a:pt x="3700" y="323"/>
                  </a:lnTo>
                  <a:lnTo>
                    <a:pt x="3700" y="312"/>
                  </a:lnTo>
                  <a:lnTo>
                    <a:pt x="3700" y="299"/>
                  </a:lnTo>
                  <a:lnTo>
                    <a:pt x="3701" y="286"/>
                  </a:lnTo>
                  <a:lnTo>
                    <a:pt x="3701" y="272"/>
                  </a:lnTo>
                  <a:lnTo>
                    <a:pt x="3702" y="257"/>
                  </a:lnTo>
                  <a:lnTo>
                    <a:pt x="3702" y="244"/>
                  </a:lnTo>
                  <a:lnTo>
                    <a:pt x="3702" y="228"/>
                  </a:lnTo>
                  <a:lnTo>
                    <a:pt x="3702" y="214"/>
                  </a:lnTo>
                  <a:lnTo>
                    <a:pt x="3703" y="203"/>
                  </a:lnTo>
                  <a:lnTo>
                    <a:pt x="3703" y="193"/>
                  </a:lnTo>
                  <a:lnTo>
                    <a:pt x="3704" y="184"/>
                  </a:lnTo>
                  <a:lnTo>
                    <a:pt x="3704" y="176"/>
                  </a:lnTo>
                  <a:lnTo>
                    <a:pt x="3704" y="169"/>
                  </a:lnTo>
                  <a:lnTo>
                    <a:pt x="3705" y="165"/>
                  </a:lnTo>
                  <a:lnTo>
                    <a:pt x="3705" y="161"/>
                  </a:lnTo>
                  <a:lnTo>
                    <a:pt x="3705" y="158"/>
                  </a:lnTo>
                  <a:lnTo>
                    <a:pt x="3706" y="155"/>
                  </a:lnTo>
                  <a:lnTo>
                    <a:pt x="3706" y="157"/>
                  </a:lnTo>
                  <a:lnTo>
                    <a:pt x="3706" y="158"/>
                  </a:lnTo>
                  <a:lnTo>
                    <a:pt x="3707" y="159"/>
                  </a:lnTo>
                  <a:lnTo>
                    <a:pt x="3707" y="160"/>
                  </a:lnTo>
                  <a:lnTo>
                    <a:pt x="3707" y="161"/>
                  </a:lnTo>
                  <a:lnTo>
                    <a:pt x="3708" y="163"/>
                  </a:lnTo>
                  <a:lnTo>
                    <a:pt x="3708" y="163"/>
                  </a:lnTo>
                  <a:lnTo>
                    <a:pt x="3709" y="163"/>
                  </a:lnTo>
                  <a:lnTo>
                    <a:pt x="3709" y="162"/>
                  </a:lnTo>
                  <a:lnTo>
                    <a:pt x="3709" y="162"/>
                  </a:lnTo>
                  <a:lnTo>
                    <a:pt x="3710" y="161"/>
                  </a:lnTo>
                  <a:lnTo>
                    <a:pt x="3710" y="158"/>
                  </a:lnTo>
                  <a:lnTo>
                    <a:pt x="3710" y="152"/>
                  </a:lnTo>
                  <a:lnTo>
                    <a:pt x="3711" y="147"/>
                  </a:lnTo>
                  <a:lnTo>
                    <a:pt x="3711" y="140"/>
                  </a:lnTo>
                  <a:lnTo>
                    <a:pt x="3711" y="137"/>
                  </a:lnTo>
                  <a:lnTo>
                    <a:pt x="3712" y="132"/>
                  </a:lnTo>
                  <a:lnTo>
                    <a:pt x="3712" y="125"/>
                  </a:lnTo>
                  <a:lnTo>
                    <a:pt x="3712" y="118"/>
                  </a:lnTo>
                  <a:lnTo>
                    <a:pt x="3713" y="109"/>
                  </a:lnTo>
                  <a:lnTo>
                    <a:pt x="3713" y="104"/>
                  </a:lnTo>
                  <a:lnTo>
                    <a:pt x="3714" y="99"/>
                  </a:lnTo>
                  <a:lnTo>
                    <a:pt x="3714" y="93"/>
                  </a:lnTo>
                  <a:lnTo>
                    <a:pt x="3714" y="87"/>
                  </a:lnTo>
                  <a:lnTo>
                    <a:pt x="3714" y="82"/>
                  </a:lnTo>
                  <a:lnTo>
                    <a:pt x="3715" y="78"/>
                  </a:lnTo>
                  <a:lnTo>
                    <a:pt x="3715" y="74"/>
                  </a:lnTo>
                  <a:lnTo>
                    <a:pt x="3716" y="72"/>
                  </a:lnTo>
                  <a:lnTo>
                    <a:pt x="3716" y="72"/>
                  </a:lnTo>
                  <a:lnTo>
                    <a:pt x="3716" y="71"/>
                  </a:lnTo>
                  <a:lnTo>
                    <a:pt x="3717" y="71"/>
                  </a:lnTo>
                  <a:lnTo>
                    <a:pt x="3717" y="73"/>
                  </a:lnTo>
                  <a:lnTo>
                    <a:pt x="3718" y="77"/>
                  </a:lnTo>
                  <a:lnTo>
                    <a:pt x="3718" y="86"/>
                  </a:lnTo>
                  <a:lnTo>
                    <a:pt x="3718" y="93"/>
                  </a:lnTo>
                  <a:lnTo>
                    <a:pt x="3718" y="102"/>
                  </a:lnTo>
                  <a:lnTo>
                    <a:pt x="3719" y="112"/>
                  </a:lnTo>
                  <a:lnTo>
                    <a:pt x="3719" y="123"/>
                  </a:lnTo>
                  <a:lnTo>
                    <a:pt x="3720" y="138"/>
                  </a:lnTo>
                  <a:lnTo>
                    <a:pt x="3720" y="148"/>
                  </a:lnTo>
                  <a:lnTo>
                    <a:pt x="3720" y="159"/>
                  </a:lnTo>
                  <a:lnTo>
                    <a:pt x="3721" y="166"/>
                  </a:lnTo>
                  <a:lnTo>
                    <a:pt x="3721" y="174"/>
                  </a:lnTo>
                  <a:lnTo>
                    <a:pt x="3721" y="181"/>
                  </a:lnTo>
                  <a:lnTo>
                    <a:pt x="3722" y="187"/>
                  </a:lnTo>
                  <a:lnTo>
                    <a:pt x="3722" y="192"/>
                  </a:lnTo>
                  <a:lnTo>
                    <a:pt x="3722" y="198"/>
                  </a:lnTo>
                  <a:lnTo>
                    <a:pt x="3723" y="201"/>
                  </a:lnTo>
                  <a:lnTo>
                    <a:pt x="3723" y="203"/>
                  </a:lnTo>
                  <a:lnTo>
                    <a:pt x="3723" y="207"/>
                  </a:lnTo>
                  <a:lnTo>
                    <a:pt x="3724" y="209"/>
                  </a:lnTo>
                  <a:lnTo>
                    <a:pt x="3724" y="210"/>
                  </a:lnTo>
                  <a:lnTo>
                    <a:pt x="3725" y="212"/>
                  </a:lnTo>
                  <a:lnTo>
                    <a:pt x="3725" y="215"/>
                  </a:lnTo>
                  <a:lnTo>
                    <a:pt x="3725" y="215"/>
                  </a:lnTo>
                  <a:lnTo>
                    <a:pt x="3726" y="217"/>
                  </a:lnTo>
                  <a:lnTo>
                    <a:pt x="3726" y="219"/>
                  </a:lnTo>
                  <a:lnTo>
                    <a:pt x="3726" y="220"/>
                  </a:lnTo>
                  <a:lnTo>
                    <a:pt x="3727" y="221"/>
                  </a:lnTo>
                  <a:lnTo>
                    <a:pt x="3727" y="221"/>
                  </a:lnTo>
                  <a:lnTo>
                    <a:pt x="3727" y="225"/>
                  </a:lnTo>
                  <a:lnTo>
                    <a:pt x="3728" y="228"/>
                  </a:lnTo>
                  <a:lnTo>
                    <a:pt x="3728" y="231"/>
                  </a:lnTo>
                  <a:lnTo>
                    <a:pt x="3728" y="234"/>
                  </a:lnTo>
                  <a:lnTo>
                    <a:pt x="3729" y="236"/>
                  </a:lnTo>
                  <a:lnTo>
                    <a:pt x="3729" y="242"/>
                  </a:lnTo>
                  <a:lnTo>
                    <a:pt x="3730" y="245"/>
                  </a:lnTo>
                  <a:lnTo>
                    <a:pt x="3730" y="251"/>
                  </a:lnTo>
                  <a:lnTo>
                    <a:pt x="3730" y="256"/>
                  </a:lnTo>
                  <a:lnTo>
                    <a:pt x="3730" y="260"/>
                  </a:lnTo>
                  <a:lnTo>
                    <a:pt x="3731" y="266"/>
                  </a:lnTo>
                  <a:lnTo>
                    <a:pt x="3731" y="271"/>
                  </a:lnTo>
                  <a:lnTo>
                    <a:pt x="3732" y="276"/>
                  </a:lnTo>
                  <a:lnTo>
                    <a:pt x="3732" y="279"/>
                  </a:lnTo>
                  <a:lnTo>
                    <a:pt x="3732" y="283"/>
                  </a:lnTo>
                  <a:lnTo>
                    <a:pt x="3733" y="288"/>
                  </a:lnTo>
                  <a:lnTo>
                    <a:pt x="3733" y="293"/>
                  </a:lnTo>
                  <a:lnTo>
                    <a:pt x="3734" y="295"/>
                  </a:lnTo>
                  <a:lnTo>
                    <a:pt x="3734" y="298"/>
                  </a:lnTo>
                  <a:lnTo>
                    <a:pt x="3734" y="300"/>
                  </a:lnTo>
                  <a:lnTo>
                    <a:pt x="3734" y="303"/>
                  </a:lnTo>
                  <a:lnTo>
                    <a:pt x="3735" y="305"/>
                  </a:lnTo>
                  <a:lnTo>
                    <a:pt x="3735" y="305"/>
                  </a:lnTo>
                  <a:lnTo>
                    <a:pt x="3735" y="307"/>
                  </a:lnTo>
                  <a:lnTo>
                    <a:pt x="3736" y="308"/>
                  </a:lnTo>
                  <a:lnTo>
                    <a:pt x="3736" y="307"/>
                  </a:lnTo>
                  <a:lnTo>
                    <a:pt x="3737" y="309"/>
                  </a:lnTo>
                  <a:lnTo>
                    <a:pt x="3737" y="310"/>
                  </a:lnTo>
                  <a:lnTo>
                    <a:pt x="3737" y="309"/>
                  </a:lnTo>
                  <a:lnTo>
                    <a:pt x="3737" y="309"/>
                  </a:lnTo>
                  <a:lnTo>
                    <a:pt x="3738" y="309"/>
                  </a:lnTo>
                  <a:lnTo>
                    <a:pt x="3738" y="309"/>
                  </a:lnTo>
                  <a:lnTo>
                    <a:pt x="3739" y="309"/>
                  </a:lnTo>
                  <a:lnTo>
                    <a:pt x="3739" y="311"/>
                  </a:lnTo>
                  <a:lnTo>
                    <a:pt x="3739" y="308"/>
                  </a:lnTo>
                  <a:lnTo>
                    <a:pt x="3740" y="310"/>
                  </a:lnTo>
                  <a:lnTo>
                    <a:pt x="3740" y="309"/>
                  </a:lnTo>
                  <a:lnTo>
                    <a:pt x="3741" y="310"/>
                  </a:lnTo>
                  <a:lnTo>
                    <a:pt x="3741" y="310"/>
                  </a:lnTo>
                  <a:lnTo>
                    <a:pt x="3741" y="310"/>
                  </a:lnTo>
                  <a:lnTo>
                    <a:pt x="3741" y="310"/>
                  </a:lnTo>
                  <a:lnTo>
                    <a:pt x="3742" y="312"/>
                  </a:lnTo>
                  <a:lnTo>
                    <a:pt x="3742" y="311"/>
                  </a:lnTo>
                  <a:lnTo>
                    <a:pt x="3742" y="314"/>
                  </a:lnTo>
                  <a:lnTo>
                    <a:pt x="3743" y="315"/>
                  </a:lnTo>
                  <a:lnTo>
                    <a:pt x="3743" y="316"/>
                  </a:lnTo>
                  <a:lnTo>
                    <a:pt x="3744" y="318"/>
                  </a:lnTo>
                  <a:lnTo>
                    <a:pt x="3744" y="317"/>
                  </a:lnTo>
                  <a:lnTo>
                    <a:pt x="3744" y="319"/>
                  </a:lnTo>
                  <a:lnTo>
                    <a:pt x="3745" y="320"/>
                  </a:lnTo>
                  <a:lnTo>
                    <a:pt x="3745" y="322"/>
                  </a:lnTo>
                  <a:lnTo>
                    <a:pt x="3745" y="323"/>
                  </a:lnTo>
                  <a:lnTo>
                    <a:pt x="3746" y="325"/>
                  </a:lnTo>
                  <a:lnTo>
                    <a:pt x="3746" y="327"/>
                  </a:lnTo>
                  <a:lnTo>
                    <a:pt x="3746" y="328"/>
                  </a:lnTo>
                  <a:lnTo>
                    <a:pt x="3747" y="328"/>
                  </a:lnTo>
                  <a:lnTo>
                    <a:pt x="3747" y="330"/>
                  </a:lnTo>
                  <a:lnTo>
                    <a:pt x="3748" y="332"/>
                  </a:lnTo>
                  <a:lnTo>
                    <a:pt x="3748" y="332"/>
                  </a:lnTo>
                  <a:lnTo>
                    <a:pt x="3748" y="333"/>
                  </a:lnTo>
                  <a:lnTo>
                    <a:pt x="3749" y="335"/>
                  </a:lnTo>
                  <a:lnTo>
                    <a:pt x="3749" y="335"/>
                  </a:lnTo>
                  <a:lnTo>
                    <a:pt x="3749" y="339"/>
                  </a:lnTo>
                  <a:lnTo>
                    <a:pt x="3749" y="338"/>
                  </a:lnTo>
                  <a:lnTo>
                    <a:pt x="3750" y="341"/>
                  </a:lnTo>
                  <a:lnTo>
                    <a:pt x="3750" y="345"/>
                  </a:lnTo>
                  <a:lnTo>
                    <a:pt x="3751" y="346"/>
                  </a:lnTo>
                  <a:lnTo>
                    <a:pt x="3751" y="345"/>
                  </a:lnTo>
                  <a:lnTo>
                    <a:pt x="3751" y="346"/>
                  </a:lnTo>
                  <a:lnTo>
                    <a:pt x="3752" y="347"/>
                  </a:lnTo>
                  <a:lnTo>
                    <a:pt x="3752" y="349"/>
                  </a:lnTo>
                  <a:lnTo>
                    <a:pt x="3753" y="351"/>
                  </a:lnTo>
                  <a:lnTo>
                    <a:pt x="3753" y="352"/>
                  </a:lnTo>
                  <a:lnTo>
                    <a:pt x="3753" y="351"/>
                  </a:lnTo>
                  <a:lnTo>
                    <a:pt x="3753" y="350"/>
                  </a:lnTo>
                  <a:lnTo>
                    <a:pt x="3754" y="354"/>
                  </a:lnTo>
                  <a:lnTo>
                    <a:pt x="3754" y="357"/>
                  </a:lnTo>
                  <a:lnTo>
                    <a:pt x="3755" y="356"/>
                  </a:lnTo>
                  <a:lnTo>
                    <a:pt x="3755" y="356"/>
                  </a:lnTo>
                  <a:lnTo>
                    <a:pt x="3755" y="356"/>
                  </a:lnTo>
                  <a:lnTo>
                    <a:pt x="3756" y="360"/>
                  </a:lnTo>
                  <a:lnTo>
                    <a:pt x="3756" y="362"/>
                  </a:lnTo>
                  <a:lnTo>
                    <a:pt x="3756" y="357"/>
                  </a:lnTo>
                  <a:lnTo>
                    <a:pt x="3757" y="347"/>
                  </a:lnTo>
                  <a:lnTo>
                    <a:pt x="3757" y="342"/>
                  </a:lnTo>
                  <a:lnTo>
                    <a:pt x="3757" y="337"/>
                  </a:lnTo>
                  <a:lnTo>
                    <a:pt x="3758" y="331"/>
                  </a:lnTo>
                  <a:lnTo>
                    <a:pt x="3758" y="316"/>
                  </a:lnTo>
                  <a:lnTo>
                    <a:pt x="3758" y="298"/>
                  </a:lnTo>
                  <a:lnTo>
                    <a:pt x="3759" y="281"/>
                  </a:lnTo>
                  <a:lnTo>
                    <a:pt x="3759" y="268"/>
                  </a:lnTo>
                  <a:lnTo>
                    <a:pt x="3760" y="257"/>
                  </a:lnTo>
                  <a:lnTo>
                    <a:pt x="3760" y="244"/>
                  </a:lnTo>
                  <a:lnTo>
                    <a:pt x="3760" y="231"/>
                  </a:lnTo>
                  <a:lnTo>
                    <a:pt x="3761" y="216"/>
                  </a:lnTo>
                  <a:lnTo>
                    <a:pt x="3761" y="201"/>
                  </a:lnTo>
                  <a:lnTo>
                    <a:pt x="3761" y="192"/>
                  </a:lnTo>
                  <a:lnTo>
                    <a:pt x="3762" y="184"/>
                  </a:lnTo>
                  <a:lnTo>
                    <a:pt x="3762" y="176"/>
                  </a:lnTo>
                  <a:lnTo>
                    <a:pt x="3762" y="170"/>
                  </a:lnTo>
                  <a:lnTo>
                    <a:pt x="3763" y="164"/>
                  </a:lnTo>
                  <a:lnTo>
                    <a:pt x="3763" y="162"/>
                  </a:lnTo>
                  <a:lnTo>
                    <a:pt x="3763" y="161"/>
                  </a:lnTo>
                  <a:lnTo>
                    <a:pt x="3764" y="161"/>
                  </a:lnTo>
                  <a:lnTo>
                    <a:pt x="3764" y="159"/>
                  </a:lnTo>
                  <a:lnTo>
                    <a:pt x="3765" y="160"/>
                  </a:lnTo>
                  <a:lnTo>
                    <a:pt x="3765" y="163"/>
                  </a:lnTo>
                  <a:lnTo>
                    <a:pt x="3765" y="163"/>
                  </a:lnTo>
                  <a:lnTo>
                    <a:pt x="3765" y="165"/>
                  </a:lnTo>
                  <a:lnTo>
                    <a:pt x="3766" y="167"/>
                  </a:lnTo>
                  <a:lnTo>
                    <a:pt x="3766" y="165"/>
                  </a:lnTo>
                  <a:lnTo>
                    <a:pt x="3767" y="163"/>
                  </a:lnTo>
                  <a:lnTo>
                    <a:pt x="3767" y="163"/>
                  </a:lnTo>
                  <a:lnTo>
                    <a:pt x="3767" y="163"/>
                  </a:lnTo>
                  <a:lnTo>
                    <a:pt x="3768" y="162"/>
                  </a:lnTo>
                  <a:lnTo>
                    <a:pt x="3768" y="158"/>
                  </a:lnTo>
                  <a:lnTo>
                    <a:pt x="3769" y="151"/>
                  </a:lnTo>
                  <a:lnTo>
                    <a:pt x="3769" y="147"/>
                  </a:lnTo>
                  <a:lnTo>
                    <a:pt x="3769" y="142"/>
                  </a:lnTo>
                  <a:lnTo>
                    <a:pt x="3769" y="137"/>
                  </a:lnTo>
                  <a:lnTo>
                    <a:pt x="3770" y="132"/>
                  </a:lnTo>
                  <a:lnTo>
                    <a:pt x="3770" y="122"/>
                  </a:lnTo>
                  <a:lnTo>
                    <a:pt x="3771" y="114"/>
                  </a:lnTo>
                  <a:lnTo>
                    <a:pt x="3771" y="107"/>
                  </a:lnTo>
                  <a:lnTo>
                    <a:pt x="3771" y="99"/>
                  </a:lnTo>
                  <a:lnTo>
                    <a:pt x="3772" y="95"/>
                  </a:lnTo>
                  <a:lnTo>
                    <a:pt x="3772" y="89"/>
                  </a:lnTo>
                  <a:lnTo>
                    <a:pt x="3772" y="82"/>
                  </a:lnTo>
                  <a:lnTo>
                    <a:pt x="3773" y="78"/>
                  </a:lnTo>
                  <a:lnTo>
                    <a:pt x="3773" y="71"/>
                  </a:lnTo>
                  <a:lnTo>
                    <a:pt x="3773" y="70"/>
                  </a:lnTo>
                  <a:lnTo>
                    <a:pt x="3774" y="68"/>
                  </a:lnTo>
                  <a:lnTo>
                    <a:pt x="3774" y="64"/>
                  </a:lnTo>
                  <a:lnTo>
                    <a:pt x="3774" y="63"/>
                  </a:lnTo>
                  <a:lnTo>
                    <a:pt x="3775" y="64"/>
                  </a:lnTo>
                  <a:lnTo>
                    <a:pt x="3775" y="66"/>
                  </a:lnTo>
                  <a:lnTo>
                    <a:pt x="3776" y="70"/>
                  </a:lnTo>
                  <a:lnTo>
                    <a:pt x="3776" y="77"/>
                  </a:lnTo>
                  <a:lnTo>
                    <a:pt x="3776" y="83"/>
                  </a:lnTo>
                  <a:lnTo>
                    <a:pt x="3777" y="90"/>
                  </a:lnTo>
                  <a:lnTo>
                    <a:pt x="3777" y="97"/>
                  </a:lnTo>
                  <a:lnTo>
                    <a:pt x="3777" y="112"/>
                  </a:lnTo>
                  <a:lnTo>
                    <a:pt x="3778" y="126"/>
                  </a:lnTo>
                  <a:lnTo>
                    <a:pt x="3778" y="140"/>
                  </a:lnTo>
                  <a:lnTo>
                    <a:pt x="3778" y="149"/>
                  </a:lnTo>
                  <a:lnTo>
                    <a:pt x="3779" y="159"/>
                  </a:lnTo>
                  <a:lnTo>
                    <a:pt x="3779" y="169"/>
                  </a:lnTo>
                  <a:lnTo>
                    <a:pt x="3779" y="179"/>
                  </a:lnTo>
                  <a:lnTo>
                    <a:pt x="3780" y="186"/>
                  </a:lnTo>
                  <a:lnTo>
                    <a:pt x="3780" y="190"/>
                  </a:lnTo>
                  <a:lnTo>
                    <a:pt x="3781" y="195"/>
                  </a:lnTo>
                  <a:lnTo>
                    <a:pt x="3781" y="198"/>
                  </a:lnTo>
                  <a:lnTo>
                    <a:pt x="3781" y="202"/>
                  </a:lnTo>
                  <a:lnTo>
                    <a:pt x="3781" y="206"/>
                  </a:lnTo>
                  <a:lnTo>
                    <a:pt x="3782" y="210"/>
                  </a:lnTo>
                  <a:lnTo>
                    <a:pt x="3782" y="212"/>
                  </a:lnTo>
                  <a:lnTo>
                    <a:pt x="3783" y="212"/>
                  </a:lnTo>
                  <a:lnTo>
                    <a:pt x="3783" y="214"/>
                  </a:lnTo>
                  <a:lnTo>
                    <a:pt x="3783" y="218"/>
                  </a:lnTo>
                  <a:lnTo>
                    <a:pt x="3784" y="221"/>
                  </a:lnTo>
                  <a:lnTo>
                    <a:pt x="3784" y="222"/>
                  </a:lnTo>
                  <a:lnTo>
                    <a:pt x="3785" y="219"/>
                  </a:lnTo>
                  <a:lnTo>
                    <a:pt x="3785" y="218"/>
                  </a:lnTo>
                  <a:lnTo>
                    <a:pt x="3785" y="220"/>
                  </a:lnTo>
                  <a:lnTo>
                    <a:pt x="3785" y="224"/>
                  </a:lnTo>
                  <a:lnTo>
                    <a:pt x="3786" y="226"/>
                  </a:lnTo>
                  <a:lnTo>
                    <a:pt x="3786" y="230"/>
                  </a:lnTo>
                  <a:lnTo>
                    <a:pt x="3786" y="230"/>
                  </a:lnTo>
                  <a:lnTo>
                    <a:pt x="3787" y="232"/>
                  </a:lnTo>
                  <a:lnTo>
                    <a:pt x="3787" y="234"/>
                  </a:lnTo>
                  <a:lnTo>
                    <a:pt x="3788" y="241"/>
                  </a:lnTo>
                  <a:lnTo>
                    <a:pt x="3788" y="246"/>
                  </a:lnTo>
                  <a:lnTo>
                    <a:pt x="3788" y="249"/>
                  </a:lnTo>
                  <a:lnTo>
                    <a:pt x="3788" y="254"/>
                  </a:lnTo>
                  <a:lnTo>
                    <a:pt x="3789" y="258"/>
                  </a:lnTo>
                  <a:lnTo>
                    <a:pt x="3789" y="263"/>
                  </a:lnTo>
                  <a:lnTo>
                    <a:pt x="3790" y="269"/>
                  </a:lnTo>
                  <a:lnTo>
                    <a:pt x="3790" y="274"/>
                  </a:lnTo>
                  <a:lnTo>
                    <a:pt x="3790" y="277"/>
                  </a:lnTo>
                  <a:lnTo>
                    <a:pt x="3791" y="283"/>
                  </a:lnTo>
                  <a:lnTo>
                    <a:pt x="3791" y="288"/>
                  </a:lnTo>
                  <a:lnTo>
                    <a:pt x="3792" y="290"/>
                  </a:lnTo>
                  <a:lnTo>
                    <a:pt x="3792" y="295"/>
                  </a:lnTo>
                  <a:lnTo>
                    <a:pt x="3792" y="298"/>
                  </a:lnTo>
                  <a:lnTo>
                    <a:pt x="3793" y="299"/>
                  </a:lnTo>
                  <a:lnTo>
                    <a:pt x="3793" y="296"/>
                  </a:lnTo>
                  <a:lnTo>
                    <a:pt x="3793" y="300"/>
                  </a:lnTo>
                  <a:lnTo>
                    <a:pt x="3793" y="306"/>
                  </a:lnTo>
                  <a:lnTo>
                    <a:pt x="3794" y="309"/>
                  </a:lnTo>
                  <a:lnTo>
                    <a:pt x="3794" y="307"/>
                  </a:lnTo>
                  <a:lnTo>
                    <a:pt x="3795" y="304"/>
                  </a:lnTo>
                  <a:lnTo>
                    <a:pt x="3795" y="305"/>
                  </a:lnTo>
                  <a:lnTo>
                    <a:pt x="3795" y="307"/>
                  </a:lnTo>
                  <a:lnTo>
                    <a:pt x="3796" y="310"/>
                  </a:lnTo>
                  <a:lnTo>
                    <a:pt x="3796" y="310"/>
                  </a:lnTo>
                  <a:lnTo>
                    <a:pt x="3797" y="308"/>
                  </a:lnTo>
                  <a:lnTo>
                    <a:pt x="3797" y="307"/>
                  </a:lnTo>
                  <a:lnTo>
                    <a:pt x="3797" y="307"/>
                  </a:lnTo>
                  <a:lnTo>
                    <a:pt x="3797" y="307"/>
                  </a:lnTo>
                  <a:lnTo>
                    <a:pt x="3798" y="309"/>
                  </a:lnTo>
                  <a:lnTo>
                    <a:pt x="3798" y="309"/>
                  </a:lnTo>
                  <a:lnTo>
                    <a:pt x="3799" y="307"/>
                  </a:lnTo>
                  <a:lnTo>
                    <a:pt x="3799" y="307"/>
                  </a:lnTo>
                  <a:lnTo>
                    <a:pt x="3799" y="307"/>
                  </a:lnTo>
                  <a:lnTo>
                    <a:pt x="3800" y="307"/>
                  </a:lnTo>
                  <a:lnTo>
                    <a:pt x="3800" y="309"/>
                  </a:lnTo>
                  <a:lnTo>
                    <a:pt x="3800" y="309"/>
                  </a:lnTo>
                  <a:lnTo>
                    <a:pt x="3800" y="309"/>
                  </a:lnTo>
                  <a:lnTo>
                    <a:pt x="3801" y="311"/>
                  </a:lnTo>
                  <a:lnTo>
                    <a:pt x="3801" y="312"/>
                  </a:lnTo>
                  <a:lnTo>
                    <a:pt x="3802" y="313"/>
                  </a:lnTo>
                  <a:lnTo>
                    <a:pt x="3802" y="315"/>
                  </a:lnTo>
                  <a:lnTo>
                    <a:pt x="3802" y="319"/>
                  </a:lnTo>
                  <a:lnTo>
                    <a:pt x="3803" y="318"/>
                  </a:lnTo>
                  <a:lnTo>
                    <a:pt x="3803" y="320"/>
                  </a:lnTo>
                  <a:lnTo>
                    <a:pt x="3804" y="322"/>
                  </a:lnTo>
                  <a:lnTo>
                    <a:pt x="3804" y="323"/>
                  </a:lnTo>
                  <a:lnTo>
                    <a:pt x="3804" y="327"/>
                  </a:lnTo>
                  <a:lnTo>
                    <a:pt x="3804" y="327"/>
                  </a:lnTo>
                  <a:lnTo>
                    <a:pt x="3805" y="328"/>
                  </a:lnTo>
                  <a:lnTo>
                    <a:pt x="3805" y="328"/>
                  </a:lnTo>
                  <a:lnTo>
                    <a:pt x="3806" y="329"/>
                  </a:lnTo>
                  <a:lnTo>
                    <a:pt x="3806" y="330"/>
                  </a:lnTo>
                  <a:lnTo>
                    <a:pt x="3806" y="332"/>
                  </a:lnTo>
                  <a:lnTo>
                    <a:pt x="3807" y="333"/>
                  </a:lnTo>
                  <a:lnTo>
                    <a:pt x="3807" y="335"/>
                  </a:lnTo>
                  <a:lnTo>
                    <a:pt x="3807" y="336"/>
                  </a:lnTo>
                  <a:lnTo>
                    <a:pt x="3808" y="336"/>
                  </a:lnTo>
                  <a:lnTo>
                    <a:pt x="3808" y="336"/>
                  </a:lnTo>
                  <a:lnTo>
                    <a:pt x="3808" y="340"/>
                  </a:lnTo>
                  <a:lnTo>
                    <a:pt x="3809" y="342"/>
                  </a:lnTo>
                  <a:lnTo>
                    <a:pt x="3809" y="346"/>
                  </a:lnTo>
                  <a:lnTo>
                    <a:pt x="3809" y="345"/>
                  </a:lnTo>
                  <a:lnTo>
                    <a:pt x="3810" y="348"/>
                  </a:lnTo>
                  <a:lnTo>
                    <a:pt x="3810" y="346"/>
                  </a:lnTo>
                  <a:lnTo>
                    <a:pt x="3811" y="348"/>
                  </a:lnTo>
                  <a:lnTo>
                    <a:pt x="3811" y="351"/>
                  </a:lnTo>
                  <a:lnTo>
                    <a:pt x="3811" y="350"/>
                  </a:lnTo>
                  <a:lnTo>
                    <a:pt x="3812" y="351"/>
                  </a:lnTo>
                  <a:lnTo>
                    <a:pt x="3812" y="353"/>
                  </a:lnTo>
                  <a:lnTo>
                    <a:pt x="3812" y="353"/>
                  </a:lnTo>
                  <a:lnTo>
                    <a:pt x="3813" y="353"/>
                  </a:lnTo>
                  <a:lnTo>
                    <a:pt x="3813" y="354"/>
                  </a:lnTo>
                  <a:lnTo>
                    <a:pt x="3813" y="355"/>
                  </a:lnTo>
                  <a:lnTo>
                    <a:pt x="3814" y="356"/>
                  </a:lnTo>
                  <a:lnTo>
                    <a:pt x="3814" y="355"/>
                  </a:lnTo>
                  <a:lnTo>
                    <a:pt x="3814" y="354"/>
                  </a:lnTo>
                  <a:lnTo>
                    <a:pt x="3815" y="349"/>
                  </a:lnTo>
                  <a:lnTo>
                    <a:pt x="3815" y="346"/>
                  </a:lnTo>
                  <a:lnTo>
                    <a:pt x="3816" y="336"/>
                  </a:lnTo>
                  <a:lnTo>
                    <a:pt x="3816" y="326"/>
                  </a:lnTo>
                  <a:lnTo>
                    <a:pt x="3816" y="312"/>
                  </a:lnTo>
                  <a:lnTo>
                    <a:pt x="3816" y="298"/>
                  </a:lnTo>
                  <a:lnTo>
                    <a:pt x="3817" y="287"/>
                  </a:lnTo>
                  <a:lnTo>
                    <a:pt x="3817" y="274"/>
                  </a:lnTo>
                  <a:lnTo>
                    <a:pt x="3818" y="256"/>
                  </a:lnTo>
                  <a:lnTo>
                    <a:pt x="3818" y="239"/>
                  </a:lnTo>
                  <a:lnTo>
                    <a:pt x="3818" y="223"/>
                  </a:lnTo>
                  <a:lnTo>
                    <a:pt x="3819" y="210"/>
                  </a:lnTo>
                  <a:lnTo>
                    <a:pt x="3819" y="201"/>
                  </a:lnTo>
                  <a:lnTo>
                    <a:pt x="3820" y="191"/>
                  </a:lnTo>
                  <a:lnTo>
                    <a:pt x="3820" y="181"/>
                  </a:lnTo>
                  <a:lnTo>
                    <a:pt x="3820" y="168"/>
                  </a:lnTo>
                  <a:lnTo>
                    <a:pt x="3820" y="161"/>
                  </a:lnTo>
                  <a:lnTo>
                    <a:pt x="3821" y="157"/>
                  </a:lnTo>
                  <a:lnTo>
                    <a:pt x="3821" y="158"/>
                  </a:lnTo>
                  <a:lnTo>
                    <a:pt x="3822" y="156"/>
                  </a:lnTo>
                  <a:lnTo>
                    <a:pt x="3822" y="154"/>
                  </a:lnTo>
                  <a:lnTo>
                    <a:pt x="3822" y="153"/>
                  </a:lnTo>
                  <a:lnTo>
                    <a:pt x="3823" y="154"/>
                  </a:lnTo>
                  <a:lnTo>
                    <a:pt x="3823" y="155"/>
                  </a:lnTo>
                  <a:lnTo>
                    <a:pt x="3823" y="158"/>
                  </a:lnTo>
                  <a:lnTo>
                    <a:pt x="3824" y="159"/>
                  </a:lnTo>
                  <a:lnTo>
                    <a:pt x="3824" y="159"/>
                  </a:lnTo>
                  <a:lnTo>
                    <a:pt x="3824" y="160"/>
                  </a:lnTo>
                  <a:lnTo>
                    <a:pt x="3825" y="159"/>
                  </a:lnTo>
                  <a:lnTo>
                    <a:pt x="3825" y="159"/>
                  </a:lnTo>
                  <a:lnTo>
                    <a:pt x="3825" y="157"/>
                  </a:lnTo>
                  <a:lnTo>
                    <a:pt x="3826" y="156"/>
                  </a:lnTo>
                  <a:lnTo>
                    <a:pt x="3826" y="152"/>
                  </a:lnTo>
                  <a:lnTo>
                    <a:pt x="3827" y="147"/>
                  </a:lnTo>
                  <a:lnTo>
                    <a:pt x="3827" y="139"/>
                  </a:lnTo>
                  <a:lnTo>
                    <a:pt x="3827" y="130"/>
                  </a:lnTo>
                  <a:lnTo>
                    <a:pt x="3828" y="126"/>
                  </a:lnTo>
                  <a:lnTo>
                    <a:pt x="3828" y="123"/>
                  </a:lnTo>
                  <a:lnTo>
                    <a:pt x="3828" y="114"/>
                  </a:lnTo>
                  <a:lnTo>
                    <a:pt x="3829" y="105"/>
                  </a:lnTo>
                  <a:lnTo>
                    <a:pt x="3829" y="95"/>
                  </a:lnTo>
                  <a:lnTo>
                    <a:pt x="3829" y="88"/>
                  </a:lnTo>
                  <a:lnTo>
                    <a:pt x="3830" y="82"/>
                  </a:lnTo>
                  <a:lnTo>
                    <a:pt x="3830" y="76"/>
                  </a:lnTo>
                  <a:lnTo>
                    <a:pt x="3830" y="70"/>
                  </a:lnTo>
                  <a:lnTo>
                    <a:pt x="3831" y="64"/>
                  </a:lnTo>
                  <a:lnTo>
                    <a:pt x="3831" y="59"/>
                  </a:lnTo>
                  <a:lnTo>
                    <a:pt x="3832" y="55"/>
                  </a:lnTo>
                  <a:lnTo>
                    <a:pt x="3832" y="52"/>
                  </a:lnTo>
                  <a:lnTo>
                    <a:pt x="3832" y="50"/>
                  </a:lnTo>
                  <a:lnTo>
                    <a:pt x="3832" y="48"/>
                  </a:lnTo>
                  <a:lnTo>
                    <a:pt x="3833" y="48"/>
                  </a:lnTo>
                  <a:lnTo>
                    <a:pt x="3833" y="49"/>
                  </a:lnTo>
                  <a:lnTo>
                    <a:pt x="3834" y="52"/>
                  </a:lnTo>
                  <a:lnTo>
                    <a:pt x="3834" y="57"/>
                  </a:lnTo>
                  <a:lnTo>
                    <a:pt x="3834" y="61"/>
                  </a:lnTo>
                  <a:lnTo>
                    <a:pt x="3835" y="70"/>
                  </a:lnTo>
                  <a:lnTo>
                    <a:pt x="3835" y="78"/>
                  </a:lnTo>
                  <a:lnTo>
                    <a:pt x="3836" y="88"/>
                  </a:lnTo>
                  <a:lnTo>
                    <a:pt x="3836" y="99"/>
                  </a:lnTo>
                  <a:lnTo>
                    <a:pt x="3836" y="113"/>
                  </a:lnTo>
                  <a:lnTo>
                    <a:pt x="3836" y="126"/>
                  </a:lnTo>
                  <a:lnTo>
                    <a:pt x="3837" y="138"/>
                  </a:lnTo>
                  <a:lnTo>
                    <a:pt x="3837" y="150"/>
                  </a:lnTo>
                  <a:lnTo>
                    <a:pt x="3837" y="161"/>
                  </a:lnTo>
                  <a:lnTo>
                    <a:pt x="3838" y="167"/>
                  </a:lnTo>
                  <a:lnTo>
                    <a:pt x="3838" y="175"/>
                  </a:lnTo>
                  <a:lnTo>
                    <a:pt x="3839" y="183"/>
                  </a:lnTo>
                  <a:lnTo>
                    <a:pt x="3839" y="190"/>
                  </a:lnTo>
                  <a:lnTo>
                    <a:pt x="3839" y="194"/>
                  </a:lnTo>
                  <a:lnTo>
                    <a:pt x="3840" y="200"/>
                  </a:lnTo>
                  <a:lnTo>
                    <a:pt x="3840" y="203"/>
                  </a:lnTo>
                  <a:lnTo>
                    <a:pt x="3840" y="204"/>
                  </a:lnTo>
                  <a:lnTo>
                    <a:pt x="3841" y="208"/>
                  </a:lnTo>
                  <a:lnTo>
                    <a:pt x="3841" y="210"/>
                  </a:lnTo>
                  <a:lnTo>
                    <a:pt x="3841" y="212"/>
                  </a:lnTo>
                  <a:lnTo>
                    <a:pt x="3842" y="212"/>
                  </a:lnTo>
                  <a:lnTo>
                    <a:pt x="3842" y="214"/>
                  </a:lnTo>
                  <a:lnTo>
                    <a:pt x="3843" y="215"/>
                  </a:lnTo>
                  <a:lnTo>
                    <a:pt x="3843" y="215"/>
                  </a:lnTo>
                  <a:lnTo>
                    <a:pt x="3843" y="216"/>
                  </a:lnTo>
                  <a:lnTo>
                    <a:pt x="3844" y="217"/>
                  </a:lnTo>
                  <a:lnTo>
                    <a:pt x="3844" y="219"/>
                  </a:lnTo>
                  <a:lnTo>
                    <a:pt x="3844" y="220"/>
                  </a:lnTo>
                  <a:lnTo>
                    <a:pt x="3844" y="223"/>
                  </a:lnTo>
                  <a:lnTo>
                    <a:pt x="3845" y="225"/>
                  </a:lnTo>
                  <a:lnTo>
                    <a:pt x="3845" y="228"/>
                  </a:lnTo>
                  <a:lnTo>
                    <a:pt x="3846" y="230"/>
                  </a:lnTo>
                  <a:lnTo>
                    <a:pt x="3846" y="233"/>
                  </a:lnTo>
                  <a:lnTo>
                    <a:pt x="3846" y="238"/>
                  </a:lnTo>
                  <a:lnTo>
                    <a:pt x="3847" y="244"/>
                  </a:lnTo>
                  <a:lnTo>
                    <a:pt x="3847" y="248"/>
                  </a:lnTo>
                  <a:lnTo>
                    <a:pt x="3848" y="252"/>
                  </a:lnTo>
                  <a:lnTo>
                    <a:pt x="3848" y="258"/>
                  </a:lnTo>
                  <a:lnTo>
                    <a:pt x="3848" y="261"/>
                  </a:lnTo>
                  <a:lnTo>
                    <a:pt x="3848" y="267"/>
                  </a:lnTo>
                  <a:lnTo>
                    <a:pt x="3849" y="272"/>
                  </a:lnTo>
                  <a:lnTo>
                    <a:pt x="3849" y="277"/>
                  </a:lnTo>
                  <a:lnTo>
                    <a:pt x="3850" y="279"/>
                  </a:lnTo>
                  <a:lnTo>
                    <a:pt x="3850" y="283"/>
                  </a:lnTo>
                  <a:lnTo>
                    <a:pt x="3850" y="287"/>
                  </a:lnTo>
                  <a:lnTo>
                    <a:pt x="3851" y="291"/>
                  </a:lnTo>
                  <a:lnTo>
                    <a:pt x="3851" y="292"/>
                  </a:lnTo>
                  <a:lnTo>
                    <a:pt x="3851" y="294"/>
                  </a:lnTo>
                  <a:lnTo>
                    <a:pt x="3851" y="295"/>
                  </a:lnTo>
                  <a:lnTo>
                    <a:pt x="3852" y="298"/>
                  </a:lnTo>
                  <a:lnTo>
                    <a:pt x="3852" y="299"/>
                  </a:lnTo>
                  <a:lnTo>
                    <a:pt x="3853" y="301"/>
                  </a:lnTo>
                  <a:lnTo>
                    <a:pt x="3853" y="302"/>
                  </a:lnTo>
                  <a:lnTo>
                    <a:pt x="3853" y="301"/>
                  </a:lnTo>
                  <a:lnTo>
                    <a:pt x="3854" y="303"/>
                  </a:lnTo>
                  <a:lnTo>
                    <a:pt x="3854" y="302"/>
                  </a:lnTo>
                  <a:lnTo>
                    <a:pt x="3855" y="300"/>
                  </a:lnTo>
                  <a:lnTo>
                    <a:pt x="3855" y="300"/>
                  </a:lnTo>
                  <a:lnTo>
                    <a:pt x="3855" y="304"/>
                  </a:lnTo>
                  <a:lnTo>
                    <a:pt x="3855" y="305"/>
                  </a:lnTo>
                  <a:lnTo>
                    <a:pt x="3856" y="302"/>
                  </a:lnTo>
                  <a:lnTo>
                    <a:pt x="3856" y="299"/>
                  </a:lnTo>
                  <a:lnTo>
                    <a:pt x="3857" y="300"/>
                  </a:lnTo>
                  <a:lnTo>
                    <a:pt x="3857" y="302"/>
                  </a:lnTo>
                  <a:lnTo>
                    <a:pt x="3857" y="304"/>
                  </a:lnTo>
                  <a:lnTo>
                    <a:pt x="3858" y="304"/>
                  </a:lnTo>
                  <a:lnTo>
                    <a:pt x="3858" y="303"/>
                  </a:lnTo>
                  <a:lnTo>
                    <a:pt x="3858" y="303"/>
                  </a:lnTo>
                  <a:lnTo>
                    <a:pt x="3859" y="305"/>
                  </a:lnTo>
                  <a:lnTo>
                    <a:pt x="3859" y="305"/>
                  </a:lnTo>
                  <a:lnTo>
                    <a:pt x="3859" y="307"/>
                  </a:lnTo>
                  <a:lnTo>
                    <a:pt x="3860" y="309"/>
                  </a:lnTo>
                  <a:lnTo>
                    <a:pt x="3860" y="309"/>
                  </a:lnTo>
                  <a:lnTo>
                    <a:pt x="3860" y="311"/>
                  </a:lnTo>
                  <a:lnTo>
                    <a:pt x="3861" y="312"/>
                  </a:lnTo>
                  <a:lnTo>
                    <a:pt x="3861" y="315"/>
                  </a:lnTo>
                  <a:lnTo>
                    <a:pt x="3862" y="316"/>
                  </a:lnTo>
                  <a:lnTo>
                    <a:pt x="3862" y="318"/>
                  </a:lnTo>
                  <a:lnTo>
                    <a:pt x="3862" y="319"/>
                  </a:lnTo>
                  <a:lnTo>
                    <a:pt x="3863" y="322"/>
                  </a:lnTo>
                  <a:lnTo>
                    <a:pt x="3863" y="322"/>
                  </a:lnTo>
                  <a:lnTo>
                    <a:pt x="3863" y="324"/>
                  </a:lnTo>
                  <a:lnTo>
                    <a:pt x="3864" y="324"/>
                  </a:lnTo>
                  <a:lnTo>
                    <a:pt x="3864" y="327"/>
                  </a:lnTo>
                  <a:lnTo>
                    <a:pt x="3864" y="328"/>
                  </a:lnTo>
                  <a:lnTo>
                    <a:pt x="3865" y="330"/>
                  </a:lnTo>
                  <a:lnTo>
                    <a:pt x="3865" y="330"/>
                  </a:lnTo>
                  <a:lnTo>
                    <a:pt x="3866" y="331"/>
                  </a:lnTo>
                  <a:lnTo>
                    <a:pt x="3866" y="333"/>
                  </a:lnTo>
                  <a:lnTo>
                    <a:pt x="3866" y="334"/>
                  </a:lnTo>
                  <a:lnTo>
                    <a:pt x="3867" y="336"/>
                  </a:lnTo>
                  <a:lnTo>
                    <a:pt x="3867" y="339"/>
                  </a:lnTo>
                  <a:lnTo>
                    <a:pt x="3867" y="341"/>
                  </a:lnTo>
                  <a:lnTo>
                    <a:pt x="3867" y="342"/>
                  </a:lnTo>
                  <a:lnTo>
                    <a:pt x="3868" y="343"/>
                  </a:lnTo>
                  <a:lnTo>
                    <a:pt x="3868" y="344"/>
                  </a:lnTo>
                  <a:lnTo>
                    <a:pt x="3869" y="346"/>
                  </a:lnTo>
                  <a:lnTo>
                    <a:pt x="3869" y="347"/>
                  </a:lnTo>
                  <a:lnTo>
                    <a:pt x="3869" y="348"/>
                  </a:lnTo>
                  <a:lnTo>
                    <a:pt x="3870" y="348"/>
                  </a:lnTo>
                  <a:lnTo>
                    <a:pt x="3870" y="348"/>
                  </a:lnTo>
                  <a:lnTo>
                    <a:pt x="3871" y="349"/>
                  </a:lnTo>
                  <a:lnTo>
                    <a:pt x="3871" y="350"/>
                  </a:lnTo>
                  <a:lnTo>
                    <a:pt x="3871" y="351"/>
                  </a:lnTo>
                  <a:lnTo>
                    <a:pt x="3871" y="353"/>
                  </a:lnTo>
                  <a:lnTo>
                    <a:pt x="3872" y="355"/>
                  </a:lnTo>
                  <a:lnTo>
                    <a:pt x="3872" y="355"/>
                  </a:lnTo>
                  <a:lnTo>
                    <a:pt x="3873" y="354"/>
                  </a:lnTo>
                  <a:lnTo>
                    <a:pt x="3873" y="353"/>
                  </a:lnTo>
                  <a:lnTo>
                    <a:pt x="3873" y="350"/>
                  </a:lnTo>
                  <a:lnTo>
                    <a:pt x="3874" y="344"/>
                  </a:lnTo>
                  <a:lnTo>
                    <a:pt x="3874" y="337"/>
                  </a:lnTo>
                  <a:lnTo>
                    <a:pt x="3874" y="325"/>
                  </a:lnTo>
                  <a:lnTo>
                    <a:pt x="3875" y="313"/>
                  </a:lnTo>
                  <a:lnTo>
                    <a:pt x="3875" y="299"/>
                  </a:lnTo>
                  <a:lnTo>
                    <a:pt x="3875" y="286"/>
                  </a:lnTo>
                  <a:lnTo>
                    <a:pt x="3876" y="271"/>
                  </a:lnTo>
                  <a:lnTo>
                    <a:pt x="3876" y="254"/>
                  </a:lnTo>
                  <a:lnTo>
                    <a:pt x="3876" y="240"/>
                  </a:lnTo>
                  <a:lnTo>
                    <a:pt x="3877" y="225"/>
                  </a:lnTo>
                  <a:lnTo>
                    <a:pt x="3877" y="212"/>
                  </a:lnTo>
                  <a:lnTo>
                    <a:pt x="3878" y="199"/>
                  </a:lnTo>
                  <a:lnTo>
                    <a:pt x="3878" y="190"/>
                  </a:lnTo>
                  <a:lnTo>
                    <a:pt x="3878" y="177"/>
                  </a:lnTo>
                  <a:lnTo>
                    <a:pt x="3879" y="170"/>
                  </a:lnTo>
                  <a:lnTo>
                    <a:pt x="3879" y="164"/>
                  </a:lnTo>
                  <a:lnTo>
                    <a:pt x="3879" y="159"/>
                  </a:lnTo>
                  <a:lnTo>
                    <a:pt x="3880" y="155"/>
                  </a:lnTo>
                  <a:lnTo>
                    <a:pt x="3880" y="154"/>
                  </a:lnTo>
                  <a:lnTo>
                    <a:pt x="3880" y="152"/>
                  </a:lnTo>
                  <a:lnTo>
                    <a:pt x="3881" y="153"/>
                  </a:lnTo>
                  <a:lnTo>
                    <a:pt x="3881" y="154"/>
                  </a:lnTo>
                  <a:lnTo>
                    <a:pt x="3881" y="156"/>
                  </a:lnTo>
                  <a:lnTo>
                    <a:pt x="3882" y="157"/>
                  </a:lnTo>
                  <a:lnTo>
                    <a:pt x="3882" y="159"/>
                  </a:lnTo>
                  <a:lnTo>
                    <a:pt x="3883" y="161"/>
                  </a:lnTo>
                  <a:lnTo>
                    <a:pt x="3883" y="161"/>
                  </a:lnTo>
                  <a:lnTo>
                    <a:pt x="3883" y="159"/>
                  </a:lnTo>
                  <a:lnTo>
                    <a:pt x="3883" y="158"/>
                  </a:lnTo>
                  <a:lnTo>
                    <a:pt x="3884" y="157"/>
                  </a:lnTo>
                  <a:lnTo>
                    <a:pt x="3884" y="154"/>
                  </a:lnTo>
                  <a:lnTo>
                    <a:pt x="3885" y="149"/>
                  </a:lnTo>
                  <a:lnTo>
                    <a:pt x="3885" y="145"/>
                  </a:lnTo>
                  <a:lnTo>
                    <a:pt x="3885" y="140"/>
                  </a:lnTo>
                  <a:lnTo>
                    <a:pt x="3886" y="132"/>
                  </a:lnTo>
                  <a:lnTo>
                    <a:pt x="3886" y="127"/>
                  </a:lnTo>
                  <a:lnTo>
                    <a:pt x="3887" y="119"/>
                  </a:lnTo>
                  <a:lnTo>
                    <a:pt x="3887" y="111"/>
                  </a:lnTo>
                  <a:lnTo>
                    <a:pt x="3887" y="105"/>
                  </a:lnTo>
                  <a:lnTo>
                    <a:pt x="3887" y="96"/>
                  </a:lnTo>
                  <a:lnTo>
                    <a:pt x="3888" y="87"/>
                  </a:lnTo>
                  <a:lnTo>
                    <a:pt x="3888" y="79"/>
                  </a:lnTo>
                  <a:lnTo>
                    <a:pt x="3888" y="71"/>
                  </a:lnTo>
                  <a:lnTo>
                    <a:pt x="3889" y="67"/>
                  </a:lnTo>
                  <a:lnTo>
                    <a:pt x="3889" y="61"/>
                  </a:lnTo>
                  <a:lnTo>
                    <a:pt x="3890" y="54"/>
                  </a:lnTo>
                  <a:lnTo>
                    <a:pt x="3890" y="51"/>
                  </a:lnTo>
                  <a:lnTo>
                    <a:pt x="3890" y="48"/>
                  </a:lnTo>
                  <a:lnTo>
                    <a:pt x="3891" y="47"/>
                  </a:lnTo>
                  <a:lnTo>
                    <a:pt x="3891" y="45"/>
                  </a:lnTo>
                  <a:lnTo>
                    <a:pt x="3891" y="45"/>
                  </a:lnTo>
                  <a:lnTo>
                    <a:pt x="3892" y="45"/>
                  </a:lnTo>
                  <a:lnTo>
                    <a:pt x="3892" y="48"/>
                  </a:lnTo>
                  <a:lnTo>
                    <a:pt x="3892" y="53"/>
                  </a:lnTo>
                  <a:lnTo>
                    <a:pt x="3893" y="57"/>
                  </a:lnTo>
                  <a:lnTo>
                    <a:pt x="3893" y="65"/>
                  </a:lnTo>
                  <a:lnTo>
                    <a:pt x="3894" y="72"/>
                  </a:lnTo>
                  <a:lnTo>
                    <a:pt x="3894" y="82"/>
                  </a:lnTo>
                  <a:lnTo>
                    <a:pt x="3894" y="92"/>
                  </a:lnTo>
                  <a:lnTo>
                    <a:pt x="3895" y="103"/>
                  </a:lnTo>
                  <a:lnTo>
                    <a:pt x="3895" y="116"/>
                  </a:lnTo>
                  <a:lnTo>
                    <a:pt x="3895" y="130"/>
                  </a:lnTo>
                  <a:lnTo>
                    <a:pt x="3895" y="142"/>
                  </a:lnTo>
                  <a:lnTo>
                    <a:pt x="3896" y="151"/>
                  </a:lnTo>
                  <a:lnTo>
                    <a:pt x="3896" y="159"/>
                  </a:lnTo>
                  <a:lnTo>
                    <a:pt x="3897" y="167"/>
                  </a:lnTo>
                  <a:lnTo>
                    <a:pt x="3897" y="174"/>
                  </a:lnTo>
                  <a:lnTo>
                    <a:pt x="3897" y="181"/>
                  </a:lnTo>
                  <a:lnTo>
                    <a:pt x="3898" y="186"/>
                  </a:lnTo>
                  <a:lnTo>
                    <a:pt x="3898" y="191"/>
                  </a:lnTo>
                  <a:lnTo>
                    <a:pt x="3899" y="195"/>
                  </a:lnTo>
                  <a:lnTo>
                    <a:pt x="3899" y="199"/>
                  </a:lnTo>
                  <a:lnTo>
                    <a:pt x="3899" y="201"/>
                  </a:lnTo>
                  <a:lnTo>
                    <a:pt x="3899" y="202"/>
                  </a:lnTo>
                  <a:lnTo>
                    <a:pt x="3900" y="204"/>
                  </a:lnTo>
                  <a:lnTo>
                    <a:pt x="3900" y="205"/>
                  </a:lnTo>
                  <a:lnTo>
                    <a:pt x="3901" y="206"/>
                  </a:lnTo>
                  <a:lnTo>
                    <a:pt x="3901" y="206"/>
                  </a:lnTo>
                  <a:lnTo>
                    <a:pt x="3901" y="208"/>
                  </a:lnTo>
                  <a:lnTo>
                    <a:pt x="3902" y="208"/>
                  </a:lnTo>
                  <a:lnTo>
                    <a:pt x="3902" y="210"/>
                  </a:lnTo>
                  <a:lnTo>
                    <a:pt x="3902" y="209"/>
                  </a:lnTo>
                  <a:lnTo>
                    <a:pt x="3902" y="212"/>
                  </a:lnTo>
                  <a:lnTo>
                    <a:pt x="3903" y="212"/>
                  </a:lnTo>
                  <a:lnTo>
                    <a:pt x="3903" y="214"/>
                  </a:lnTo>
                  <a:lnTo>
                    <a:pt x="3904" y="215"/>
                  </a:lnTo>
                  <a:lnTo>
                    <a:pt x="3904" y="218"/>
                  </a:lnTo>
                  <a:lnTo>
                    <a:pt x="3904" y="222"/>
                  </a:lnTo>
                  <a:lnTo>
                    <a:pt x="3905" y="224"/>
                  </a:lnTo>
                  <a:lnTo>
                    <a:pt x="3905" y="230"/>
                  </a:lnTo>
                  <a:lnTo>
                    <a:pt x="3906" y="234"/>
                  </a:lnTo>
                  <a:lnTo>
                    <a:pt x="3906" y="240"/>
                  </a:lnTo>
                  <a:lnTo>
                    <a:pt x="3906" y="243"/>
                  </a:lnTo>
                  <a:lnTo>
                    <a:pt x="3906" y="247"/>
                  </a:lnTo>
                  <a:lnTo>
                    <a:pt x="3907" y="252"/>
                  </a:lnTo>
                  <a:lnTo>
                    <a:pt x="3907" y="260"/>
                  </a:lnTo>
                  <a:lnTo>
                    <a:pt x="3908" y="263"/>
                  </a:lnTo>
                  <a:lnTo>
                    <a:pt x="3908" y="265"/>
                  </a:lnTo>
                  <a:lnTo>
                    <a:pt x="3908" y="270"/>
                  </a:lnTo>
                  <a:lnTo>
                    <a:pt x="3909" y="273"/>
                  </a:lnTo>
                  <a:lnTo>
                    <a:pt x="3909" y="277"/>
                  </a:lnTo>
                  <a:lnTo>
                    <a:pt x="3909" y="277"/>
                  </a:lnTo>
                  <a:lnTo>
                    <a:pt x="3910" y="281"/>
                  </a:lnTo>
                  <a:lnTo>
                    <a:pt x="3910" y="284"/>
                  </a:lnTo>
                  <a:lnTo>
                    <a:pt x="3910" y="285"/>
                  </a:lnTo>
                  <a:lnTo>
                    <a:pt x="3911" y="286"/>
                  </a:lnTo>
                  <a:lnTo>
                    <a:pt x="3911" y="289"/>
                  </a:lnTo>
                  <a:lnTo>
                    <a:pt x="3911" y="290"/>
                  </a:lnTo>
                  <a:lnTo>
                    <a:pt x="3912" y="292"/>
                  </a:lnTo>
                  <a:lnTo>
                    <a:pt x="3912" y="291"/>
                  </a:lnTo>
                  <a:lnTo>
                    <a:pt x="3913" y="291"/>
                  </a:lnTo>
                  <a:lnTo>
                    <a:pt x="3913" y="291"/>
                  </a:lnTo>
                  <a:lnTo>
                    <a:pt x="3913" y="293"/>
                  </a:lnTo>
                  <a:lnTo>
                    <a:pt x="3914" y="292"/>
                  </a:lnTo>
                  <a:lnTo>
                    <a:pt x="3914" y="291"/>
                  </a:lnTo>
                  <a:lnTo>
                    <a:pt x="3914" y="292"/>
                  </a:lnTo>
                  <a:lnTo>
                    <a:pt x="3915" y="293"/>
                  </a:lnTo>
                  <a:lnTo>
                    <a:pt x="3915" y="293"/>
                  </a:lnTo>
                  <a:lnTo>
                    <a:pt x="3915" y="293"/>
                  </a:lnTo>
                  <a:lnTo>
                    <a:pt x="3916" y="292"/>
                  </a:lnTo>
                  <a:lnTo>
                    <a:pt x="3916" y="293"/>
                  </a:lnTo>
                  <a:lnTo>
                    <a:pt x="3917" y="294"/>
                  </a:lnTo>
                  <a:lnTo>
                    <a:pt x="3917" y="294"/>
                  </a:lnTo>
                  <a:lnTo>
                    <a:pt x="3917" y="294"/>
                  </a:lnTo>
                  <a:lnTo>
                    <a:pt x="3918" y="294"/>
                  </a:lnTo>
                  <a:lnTo>
                    <a:pt x="3918" y="295"/>
                  </a:lnTo>
                  <a:lnTo>
                    <a:pt x="3918" y="296"/>
                  </a:lnTo>
                  <a:lnTo>
                    <a:pt x="3918" y="297"/>
                  </a:lnTo>
                  <a:lnTo>
                    <a:pt x="3919" y="298"/>
                  </a:lnTo>
                  <a:lnTo>
                    <a:pt x="3919" y="300"/>
                  </a:lnTo>
                  <a:lnTo>
                    <a:pt x="3920" y="300"/>
                  </a:lnTo>
                  <a:lnTo>
                    <a:pt x="3920" y="302"/>
                  </a:lnTo>
                  <a:lnTo>
                    <a:pt x="3920" y="304"/>
                  </a:lnTo>
                  <a:lnTo>
                    <a:pt x="3921" y="305"/>
                  </a:lnTo>
                  <a:lnTo>
                    <a:pt x="3921" y="306"/>
                  </a:lnTo>
                  <a:lnTo>
                    <a:pt x="3922" y="307"/>
                  </a:lnTo>
                  <a:lnTo>
                    <a:pt x="3922" y="308"/>
                  </a:lnTo>
                  <a:lnTo>
                    <a:pt x="3922" y="309"/>
                  </a:lnTo>
                  <a:lnTo>
                    <a:pt x="3922" y="310"/>
                  </a:lnTo>
                  <a:lnTo>
                    <a:pt x="3923" y="314"/>
                  </a:lnTo>
                  <a:lnTo>
                    <a:pt x="3923" y="315"/>
                  </a:lnTo>
                  <a:lnTo>
                    <a:pt x="3924" y="317"/>
                  </a:lnTo>
                  <a:lnTo>
                    <a:pt x="3924" y="317"/>
                  </a:lnTo>
                  <a:lnTo>
                    <a:pt x="3924" y="318"/>
                  </a:lnTo>
                  <a:lnTo>
                    <a:pt x="3925" y="320"/>
                  </a:lnTo>
                  <a:lnTo>
                    <a:pt x="3925" y="322"/>
                  </a:lnTo>
                  <a:lnTo>
                    <a:pt x="3925" y="325"/>
                  </a:lnTo>
                  <a:lnTo>
                    <a:pt x="3926" y="328"/>
                  </a:lnTo>
                  <a:lnTo>
                    <a:pt x="3926" y="329"/>
                  </a:lnTo>
                  <a:lnTo>
                    <a:pt x="3926" y="332"/>
                  </a:lnTo>
                  <a:lnTo>
                    <a:pt x="3927" y="332"/>
                  </a:lnTo>
                  <a:lnTo>
                    <a:pt x="3927" y="335"/>
                  </a:lnTo>
                  <a:lnTo>
                    <a:pt x="3927" y="335"/>
                  </a:lnTo>
                  <a:lnTo>
                    <a:pt x="3928" y="337"/>
                  </a:lnTo>
                  <a:lnTo>
                    <a:pt x="3928" y="338"/>
                  </a:lnTo>
                  <a:lnTo>
                    <a:pt x="3929" y="339"/>
                  </a:lnTo>
                  <a:lnTo>
                    <a:pt x="3929" y="338"/>
                  </a:lnTo>
                  <a:lnTo>
                    <a:pt x="3929" y="340"/>
                  </a:lnTo>
                  <a:lnTo>
                    <a:pt x="3930" y="341"/>
                  </a:lnTo>
                  <a:lnTo>
                    <a:pt x="3930" y="341"/>
                  </a:lnTo>
                  <a:lnTo>
                    <a:pt x="3930" y="342"/>
                  </a:lnTo>
                  <a:lnTo>
                    <a:pt x="3931" y="341"/>
                  </a:lnTo>
                  <a:lnTo>
                    <a:pt x="3931" y="340"/>
                  </a:lnTo>
                  <a:lnTo>
                    <a:pt x="3931" y="339"/>
                  </a:lnTo>
                  <a:lnTo>
                    <a:pt x="3932" y="336"/>
                  </a:lnTo>
                  <a:lnTo>
                    <a:pt x="3932" y="331"/>
                  </a:lnTo>
                  <a:lnTo>
                    <a:pt x="3932" y="321"/>
                  </a:lnTo>
                  <a:lnTo>
                    <a:pt x="3933" y="311"/>
                  </a:lnTo>
                  <a:lnTo>
                    <a:pt x="3933" y="297"/>
                  </a:lnTo>
                  <a:lnTo>
                    <a:pt x="3934" y="283"/>
                  </a:lnTo>
                  <a:lnTo>
                    <a:pt x="3934" y="268"/>
                  </a:lnTo>
                  <a:lnTo>
                    <a:pt x="3934" y="254"/>
                  </a:lnTo>
                  <a:lnTo>
                    <a:pt x="3934" y="240"/>
                  </a:lnTo>
                  <a:lnTo>
                    <a:pt x="3935" y="224"/>
                  </a:lnTo>
                  <a:lnTo>
                    <a:pt x="3935" y="209"/>
                  </a:lnTo>
                  <a:lnTo>
                    <a:pt x="3936" y="194"/>
                  </a:lnTo>
                  <a:lnTo>
                    <a:pt x="3936" y="181"/>
                  </a:lnTo>
                  <a:lnTo>
                    <a:pt x="3936" y="169"/>
                  </a:lnTo>
                  <a:lnTo>
                    <a:pt x="3937" y="160"/>
                  </a:lnTo>
                  <a:lnTo>
                    <a:pt x="3937" y="150"/>
                  </a:lnTo>
                  <a:lnTo>
                    <a:pt x="3938" y="143"/>
                  </a:lnTo>
                  <a:lnTo>
                    <a:pt x="3938" y="140"/>
                  </a:lnTo>
                  <a:lnTo>
                    <a:pt x="3938" y="136"/>
                  </a:lnTo>
                  <a:lnTo>
                    <a:pt x="3938" y="133"/>
                  </a:lnTo>
                  <a:lnTo>
                    <a:pt x="3939" y="133"/>
                  </a:lnTo>
                  <a:lnTo>
                    <a:pt x="3939" y="132"/>
                  </a:lnTo>
                  <a:lnTo>
                    <a:pt x="3939" y="133"/>
                  </a:lnTo>
                  <a:lnTo>
                    <a:pt x="3940" y="135"/>
                  </a:lnTo>
                  <a:lnTo>
                    <a:pt x="3940" y="135"/>
                  </a:lnTo>
                  <a:lnTo>
                    <a:pt x="3941" y="138"/>
                  </a:lnTo>
                  <a:lnTo>
                    <a:pt x="3941" y="137"/>
                  </a:lnTo>
                  <a:lnTo>
                    <a:pt x="3941" y="138"/>
                  </a:lnTo>
                  <a:lnTo>
                    <a:pt x="3942" y="138"/>
                  </a:lnTo>
                  <a:lnTo>
                    <a:pt x="3942" y="137"/>
                  </a:lnTo>
                  <a:lnTo>
                    <a:pt x="3942" y="134"/>
                  </a:lnTo>
                  <a:lnTo>
                    <a:pt x="3943" y="131"/>
                  </a:lnTo>
                  <a:lnTo>
                    <a:pt x="3943" y="128"/>
                  </a:lnTo>
                  <a:lnTo>
                    <a:pt x="3943" y="122"/>
                  </a:lnTo>
                  <a:lnTo>
                    <a:pt x="3944" y="115"/>
                  </a:lnTo>
                  <a:lnTo>
                    <a:pt x="3944" y="110"/>
                  </a:lnTo>
                  <a:lnTo>
                    <a:pt x="3945" y="103"/>
                  </a:lnTo>
                  <a:lnTo>
                    <a:pt x="3945" y="96"/>
                  </a:lnTo>
                  <a:lnTo>
                    <a:pt x="3945" y="88"/>
                  </a:lnTo>
                  <a:lnTo>
                    <a:pt x="3946" y="79"/>
                  </a:lnTo>
                  <a:lnTo>
                    <a:pt x="3946" y="70"/>
                  </a:lnTo>
                  <a:lnTo>
                    <a:pt x="3946" y="63"/>
                  </a:lnTo>
                  <a:lnTo>
                    <a:pt x="3946" y="57"/>
                  </a:lnTo>
                  <a:lnTo>
                    <a:pt x="3947" y="47"/>
                  </a:lnTo>
                  <a:lnTo>
                    <a:pt x="3947" y="42"/>
                  </a:lnTo>
                  <a:lnTo>
                    <a:pt x="3948" y="35"/>
                  </a:lnTo>
                  <a:lnTo>
                    <a:pt x="3948" y="31"/>
                  </a:lnTo>
                  <a:lnTo>
                    <a:pt x="3948" y="27"/>
                  </a:lnTo>
                  <a:lnTo>
                    <a:pt x="3949" y="23"/>
                  </a:lnTo>
                  <a:lnTo>
                    <a:pt x="3949" y="22"/>
                  </a:lnTo>
                  <a:lnTo>
                    <a:pt x="3950" y="20"/>
                  </a:lnTo>
                  <a:lnTo>
                    <a:pt x="3950" y="22"/>
                  </a:lnTo>
                  <a:lnTo>
                    <a:pt x="3950" y="23"/>
                  </a:lnTo>
                  <a:lnTo>
                    <a:pt x="3950" y="27"/>
                  </a:lnTo>
                  <a:lnTo>
                    <a:pt x="3951" y="29"/>
                  </a:lnTo>
                  <a:lnTo>
                    <a:pt x="3951" y="35"/>
                  </a:lnTo>
                  <a:lnTo>
                    <a:pt x="3952" y="41"/>
                  </a:lnTo>
                  <a:lnTo>
                    <a:pt x="3952" y="50"/>
                  </a:lnTo>
                  <a:lnTo>
                    <a:pt x="3952" y="61"/>
                  </a:lnTo>
                  <a:lnTo>
                    <a:pt x="3953" y="71"/>
                  </a:lnTo>
                  <a:lnTo>
                    <a:pt x="3953" y="83"/>
                  </a:lnTo>
                  <a:lnTo>
                    <a:pt x="3953" y="98"/>
                  </a:lnTo>
                  <a:lnTo>
                    <a:pt x="3953" y="112"/>
                  </a:lnTo>
                  <a:lnTo>
                    <a:pt x="3954" y="126"/>
                  </a:lnTo>
                  <a:lnTo>
                    <a:pt x="3954" y="137"/>
                  </a:lnTo>
                  <a:lnTo>
                    <a:pt x="3955" y="147"/>
                  </a:lnTo>
                  <a:lnTo>
                    <a:pt x="3955" y="156"/>
                  </a:lnTo>
                  <a:lnTo>
                    <a:pt x="3955" y="164"/>
                  </a:lnTo>
                  <a:lnTo>
                    <a:pt x="3956" y="170"/>
                  </a:lnTo>
                  <a:lnTo>
                    <a:pt x="3956" y="177"/>
                  </a:lnTo>
                  <a:lnTo>
                    <a:pt x="3957" y="181"/>
                  </a:lnTo>
                  <a:lnTo>
                    <a:pt x="3957" y="186"/>
                  </a:lnTo>
                  <a:lnTo>
                    <a:pt x="3957" y="189"/>
                  </a:lnTo>
                  <a:lnTo>
                    <a:pt x="3957" y="191"/>
                  </a:lnTo>
                  <a:lnTo>
                    <a:pt x="3958" y="193"/>
                  </a:lnTo>
                  <a:lnTo>
                    <a:pt x="3958" y="195"/>
                  </a:lnTo>
                  <a:lnTo>
                    <a:pt x="3959" y="196"/>
                  </a:lnTo>
                  <a:lnTo>
                    <a:pt x="3959" y="200"/>
                  </a:lnTo>
                  <a:lnTo>
                    <a:pt x="3959" y="199"/>
                  </a:lnTo>
                  <a:lnTo>
                    <a:pt x="3960" y="200"/>
                  </a:lnTo>
                  <a:lnTo>
                    <a:pt x="3960" y="198"/>
                  </a:lnTo>
                  <a:lnTo>
                    <a:pt x="3960" y="199"/>
                  </a:lnTo>
                  <a:lnTo>
                    <a:pt x="3961" y="200"/>
                  </a:lnTo>
                  <a:lnTo>
                    <a:pt x="3961" y="202"/>
                  </a:lnTo>
                  <a:lnTo>
                    <a:pt x="3962" y="202"/>
                  </a:lnTo>
                  <a:lnTo>
                    <a:pt x="3962" y="204"/>
                  </a:lnTo>
                  <a:lnTo>
                    <a:pt x="3962" y="207"/>
                  </a:lnTo>
                  <a:lnTo>
                    <a:pt x="3962" y="211"/>
                  </a:lnTo>
                  <a:lnTo>
                    <a:pt x="3963" y="215"/>
                  </a:lnTo>
                  <a:lnTo>
                    <a:pt x="3963" y="219"/>
                  </a:lnTo>
                  <a:lnTo>
                    <a:pt x="3964" y="223"/>
                  </a:lnTo>
                  <a:lnTo>
                    <a:pt x="3964" y="226"/>
                  </a:lnTo>
                  <a:lnTo>
                    <a:pt x="3964" y="230"/>
                  </a:lnTo>
                  <a:lnTo>
                    <a:pt x="3965" y="235"/>
                  </a:lnTo>
                  <a:lnTo>
                    <a:pt x="3965" y="242"/>
                  </a:lnTo>
                  <a:lnTo>
                    <a:pt x="3966" y="249"/>
                  </a:lnTo>
                  <a:lnTo>
                    <a:pt x="3966" y="251"/>
                  </a:lnTo>
                  <a:lnTo>
                    <a:pt x="3966" y="256"/>
                  </a:lnTo>
                  <a:lnTo>
                    <a:pt x="3966" y="261"/>
                  </a:lnTo>
                  <a:lnTo>
                    <a:pt x="3967" y="265"/>
                  </a:lnTo>
                  <a:lnTo>
                    <a:pt x="3967" y="270"/>
                  </a:lnTo>
                  <a:lnTo>
                    <a:pt x="3968" y="272"/>
                  </a:lnTo>
                  <a:lnTo>
                    <a:pt x="3968" y="275"/>
                  </a:lnTo>
                  <a:lnTo>
                    <a:pt x="3968" y="277"/>
                  </a:lnTo>
                  <a:lnTo>
                    <a:pt x="3969" y="278"/>
                  </a:lnTo>
                  <a:lnTo>
                    <a:pt x="3969" y="280"/>
                  </a:lnTo>
                  <a:lnTo>
                    <a:pt x="3969" y="283"/>
                  </a:lnTo>
                  <a:lnTo>
                    <a:pt x="3969" y="284"/>
                  </a:lnTo>
                  <a:lnTo>
                    <a:pt x="3970" y="285"/>
                  </a:lnTo>
                  <a:lnTo>
                    <a:pt x="3970" y="286"/>
                  </a:lnTo>
                  <a:lnTo>
                    <a:pt x="3971" y="285"/>
                  </a:lnTo>
                  <a:lnTo>
                    <a:pt x="3971" y="286"/>
                  </a:lnTo>
                  <a:lnTo>
                    <a:pt x="3971" y="286"/>
                  </a:lnTo>
                  <a:lnTo>
                    <a:pt x="3972" y="287"/>
                  </a:lnTo>
                  <a:lnTo>
                    <a:pt x="3972" y="287"/>
                  </a:lnTo>
                  <a:lnTo>
                    <a:pt x="3973" y="287"/>
                  </a:lnTo>
                  <a:lnTo>
                    <a:pt x="3973" y="285"/>
                  </a:lnTo>
                  <a:lnTo>
                    <a:pt x="3973" y="286"/>
                  </a:lnTo>
                  <a:lnTo>
                    <a:pt x="3973" y="286"/>
                  </a:lnTo>
                  <a:lnTo>
                    <a:pt x="3974" y="288"/>
                  </a:lnTo>
                  <a:lnTo>
                    <a:pt x="3974" y="284"/>
                  </a:lnTo>
                  <a:lnTo>
                    <a:pt x="3975" y="284"/>
                  </a:lnTo>
                  <a:lnTo>
                    <a:pt x="3975" y="285"/>
                  </a:lnTo>
                  <a:lnTo>
                    <a:pt x="3975" y="287"/>
                  </a:lnTo>
                  <a:lnTo>
                    <a:pt x="3976" y="287"/>
                  </a:lnTo>
                  <a:lnTo>
                    <a:pt x="3976" y="289"/>
                  </a:lnTo>
                  <a:lnTo>
                    <a:pt x="3976" y="291"/>
                  </a:lnTo>
                  <a:lnTo>
                    <a:pt x="3977" y="290"/>
                  </a:lnTo>
                  <a:lnTo>
                    <a:pt x="3977" y="292"/>
                  </a:lnTo>
                  <a:lnTo>
                    <a:pt x="3977" y="293"/>
                  </a:lnTo>
                  <a:lnTo>
                    <a:pt x="3978" y="293"/>
                  </a:lnTo>
                  <a:lnTo>
                    <a:pt x="3978" y="297"/>
                  </a:lnTo>
                  <a:lnTo>
                    <a:pt x="3978" y="298"/>
                  </a:lnTo>
                  <a:lnTo>
                    <a:pt x="3979" y="300"/>
                  </a:lnTo>
                  <a:lnTo>
                    <a:pt x="3979" y="299"/>
                  </a:lnTo>
                  <a:lnTo>
                    <a:pt x="3980" y="304"/>
                  </a:lnTo>
                  <a:lnTo>
                    <a:pt x="3980" y="306"/>
                  </a:lnTo>
                  <a:lnTo>
                    <a:pt x="3980" y="308"/>
                  </a:lnTo>
                  <a:lnTo>
                    <a:pt x="3981" y="309"/>
                  </a:lnTo>
                  <a:lnTo>
                    <a:pt x="3981" y="310"/>
                  </a:lnTo>
                  <a:lnTo>
                    <a:pt x="3981" y="311"/>
                  </a:lnTo>
                  <a:lnTo>
                    <a:pt x="3982" y="314"/>
                  </a:lnTo>
                  <a:lnTo>
                    <a:pt x="3982" y="314"/>
                  </a:lnTo>
                  <a:lnTo>
                    <a:pt x="3982" y="315"/>
                  </a:lnTo>
                  <a:lnTo>
                    <a:pt x="3983" y="317"/>
                  </a:lnTo>
                  <a:lnTo>
                    <a:pt x="3983" y="319"/>
                  </a:lnTo>
                  <a:lnTo>
                    <a:pt x="3983" y="318"/>
                  </a:lnTo>
                  <a:lnTo>
                    <a:pt x="3984" y="320"/>
                  </a:lnTo>
                  <a:lnTo>
                    <a:pt x="3984" y="322"/>
                  </a:lnTo>
                  <a:lnTo>
                    <a:pt x="3985" y="324"/>
                  </a:lnTo>
                  <a:lnTo>
                    <a:pt x="3985" y="327"/>
                  </a:lnTo>
                  <a:lnTo>
                    <a:pt x="3985" y="328"/>
                  </a:lnTo>
                  <a:lnTo>
                    <a:pt x="3985" y="329"/>
                  </a:lnTo>
                  <a:lnTo>
                    <a:pt x="3986" y="330"/>
                  </a:lnTo>
                  <a:lnTo>
                    <a:pt x="3986" y="332"/>
                  </a:lnTo>
                  <a:lnTo>
                    <a:pt x="3987" y="333"/>
                  </a:lnTo>
                  <a:lnTo>
                    <a:pt x="3987" y="334"/>
                  </a:lnTo>
                  <a:lnTo>
                    <a:pt x="3987" y="334"/>
                  </a:lnTo>
                  <a:lnTo>
                    <a:pt x="3988" y="335"/>
                  </a:lnTo>
                  <a:lnTo>
                    <a:pt x="3988" y="335"/>
                  </a:lnTo>
                  <a:lnTo>
                    <a:pt x="3989" y="335"/>
                  </a:lnTo>
                  <a:lnTo>
                    <a:pt x="3989" y="338"/>
                  </a:lnTo>
                  <a:lnTo>
                    <a:pt x="3989" y="340"/>
                  </a:lnTo>
                  <a:lnTo>
                    <a:pt x="3989" y="339"/>
                  </a:lnTo>
                  <a:lnTo>
                    <a:pt x="3990" y="338"/>
                  </a:lnTo>
                  <a:lnTo>
                    <a:pt x="3990" y="337"/>
                  </a:lnTo>
                  <a:lnTo>
                    <a:pt x="3990" y="332"/>
                  </a:lnTo>
                  <a:lnTo>
                    <a:pt x="3991" y="326"/>
                  </a:lnTo>
                  <a:lnTo>
                    <a:pt x="3991" y="316"/>
                  </a:lnTo>
                  <a:lnTo>
                    <a:pt x="3992" y="305"/>
                  </a:lnTo>
                  <a:lnTo>
                    <a:pt x="3992" y="293"/>
                  </a:lnTo>
                  <a:lnTo>
                    <a:pt x="3992" y="279"/>
                  </a:lnTo>
                  <a:lnTo>
                    <a:pt x="3993" y="263"/>
                  </a:lnTo>
                  <a:lnTo>
                    <a:pt x="3993" y="246"/>
                  </a:lnTo>
                  <a:lnTo>
                    <a:pt x="3993" y="229"/>
                  </a:lnTo>
                  <a:lnTo>
                    <a:pt x="3994" y="214"/>
                  </a:lnTo>
                  <a:lnTo>
                    <a:pt x="3994" y="198"/>
                  </a:lnTo>
                  <a:lnTo>
                    <a:pt x="3994" y="184"/>
                  </a:lnTo>
                  <a:lnTo>
                    <a:pt x="3995" y="170"/>
                  </a:lnTo>
                  <a:lnTo>
                    <a:pt x="3995" y="159"/>
                  </a:lnTo>
                  <a:lnTo>
                    <a:pt x="3996" y="148"/>
                  </a:lnTo>
                  <a:lnTo>
                    <a:pt x="3996" y="139"/>
                  </a:lnTo>
                  <a:lnTo>
                    <a:pt x="3996" y="131"/>
                  </a:lnTo>
                  <a:lnTo>
                    <a:pt x="3997" y="126"/>
                  </a:lnTo>
                  <a:lnTo>
                    <a:pt x="3997" y="123"/>
                  </a:lnTo>
                  <a:lnTo>
                    <a:pt x="3997" y="121"/>
                  </a:lnTo>
                  <a:lnTo>
                    <a:pt x="3997" y="121"/>
                  </a:lnTo>
                  <a:lnTo>
                    <a:pt x="3998" y="122"/>
                  </a:lnTo>
                  <a:lnTo>
                    <a:pt x="3998" y="123"/>
                  </a:lnTo>
                  <a:lnTo>
                    <a:pt x="3999" y="122"/>
                  </a:lnTo>
                  <a:lnTo>
                    <a:pt x="3999" y="124"/>
                  </a:lnTo>
                  <a:lnTo>
                    <a:pt x="3999" y="125"/>
                  </a:lnTo>
                  <a:lnTo>
                    <a:pt x="4000" y="126"/>
                  </a:lnTo>
                  <a:lnTo>
                    <a:pt x="4000" y="129"/>
                  </a:lnTo>
                  <a:lnTo>
                    <a:pt x="4001" y="129"/>
                  </a:lnTo>
                  <a:lnTo>
                    <a:pt x="4001" y="127"/>
                  </a:lnTo>
                  <a:lnTo>
                    <a:pt x="4001" y="124"/>
                  </a:lnTo>
                  <a:lnTo>
                    <a:pt x="4001" y="121"/>
                  </a:lnTo>
                  <a:lnTo>
                    <a:pt x="4002" y="117"/>
                  </a:lnTo>
                  <a:lnTo>
                    <a:pt x="4002" y="113"/>
                  </a:lnTo>
                  <a:lnTo>
                    <a:pt x="4003" y="107"/>
                  </a:lnTo>
                  <a:lnTo>
                    <a:pt x="4003" y="100"/>
                  </a:lnTo>
                  <a:lnTo>
                    <a:pt x="4003" y="92"/>
                  </a:lnTo>
                  <a:lnTo>
                    <a:pt x="4004" y="82"/>
                  </a:lnTo>
                  <a:lnTo>
                    <a:pt x="4004" y="74"/>
                  </a:lnTo>
                  <a:lnTo>
                    <a:pt x="4004" y="67"/>
                  </a:lnTo>
                  <a:lnTo>
                    <a:pt x="4005" y="57"/>
                  </a:lnTo>
                  <a:lnTo>
                    <a:pt x="4005" y="47"/>
                  </a:lnTo>
                  <a:lnTo>
                    <a:pt x="4005" y="39"/>
                  </a:lnTo>
                  <a:lnTo>
                    <a:pt x="4006" y="31"/>
                  </a:lnTo>
                  <a:lnTo>
                    <a:pt x="4006" y="24"/>
                  </a:lnTo>
                  <a:lnTo>
                    <a:pt x="4006" y="20"/>
                  </a:lnTo>
                  <a:lnTo>
                    <a:pt x="4007" y="16"/>
                  </a:lnTo>
                  <a:lnTo>
                    <a:pt x="4007" y="10"/>
                  </a:lnTo>
                  <a:lnTo>
                    <a:pt x="4008" y="6"/>
                  </a:lnTo>
                  <a:lnTo>
                    <a:pt x="4008" y="5"/>
                  </a:lnTo>
                  <a:lnTo>
                    <a:pt x="4008" y="5"/>
                  </a:lnTo>
                  <a:lnTo>
                    <a:pt x="4009" y="6"/>
                  </a:lnTo>
                  <a:lnTo>
                    <a:pt x="4009" y="9"/>
                  </a:lnTo>
                  <a:lnTo>
                    <a:pt x="4009" y="12"/>
                  </a:lnTo>
                  <a:lnTo>
                    <a:pt x="4010" y="17"/>
                  </a:lnTo>
                  <a:lnTo>
                    <a:pt x="4010" y="23"/>
                  </a:lnTo>
                  <a:lnTo>
                    <a:pt x="4010" y="31"/>
                  </a:lnTo>
                  <a:lnTo>
                    <a:pt x="4011" y="42"/>
                  </a:lnTo>
                  <a:lnTo>
                    <a:pt x="4011" y="52"/>
                  </a:lnTo>
                  <a:lnTo>
                    <a:pt x="4012" y="65"/>
                  </a:lnTo>
                  <a:lnTo>
                    <a:pt x="4012" y="78"/>
                  </a:lnTo>
                  <a:lnTo>
                    <a:pt x="4012" y="95"/>
                  </a:lnTo>
                  <a:lnTo>
                    <a:pt x="4013" y="109"/>
                  </a:lnTo>
                  <a:lnTo>
                    <a:pt x="4013" y="123"/>
                  </a:lnTo>
                  <a:lnTo>
                    <a:pt x="4013" y="134"/>
                  </a:lnTo>
                  <a:lnTo>
                    <a:pt x="4013" y="145"/>
                  </a:lnTo>
                  <a:lnTo>
                    <a:pt x="4014" y="156"/>
                  </a:lnTo>
                  <a:lnTo>
                    <a:pt x="4014" y="163"/>
                  </a:lnTo>
                  <a:lnTo>
                    <a:pt x="4015" y="171"/>
                  </a:lnTo>
                  <a:lnTo>
                    <a:pt x="4015" y="178"/>
                  </a:lnTo>
                  <a:lnTo>
                    <a:pt x="4015" y="182"/>
                  </a:lnTo>
                  <a:lnTo>
                    <a:pt x="4016" y="187"/>
                  </a:lnTo>
                  <a:lnTo>
                    <a:pt x="4016" y="190"/>
                  </a:lnTo>
                  <a:lnTo>
                    <a:pt x="4017" y="191"/>
                  </a:lnTo>
                  <a:lnTo>
                    <a:pt x="4017" y="194"/>
                  </a:lnTo>
                  <a:lnTo>
                    <a:pt x="4017" y="194"/>
                  </a:lnTo>
                  <a:lnTo>
                    <a:pt x="4017" y="197"/>
                  </a:lnTo>
                  <a:lnTo>
                    <a:pt x="4018" y="198"/>
                  </a:lnTo>
                  <a:lnTo>
                    <a:pt x="4018" y="198"/>
                  </a:lnTo>
                  <a:lnTo>
                    <a:pt x="4019" y="198"/>
                  </a:lnTo>
                  <a:lnTo>
                    <a:pt x="4019" y="199"/>
                  </a:lnTo>
                  <a:lnTo>
                    <a:pt x="4019" y="201"/>
                  </a:lnTo>
                  <a:lnTo>
                    <a:pt x="4020" y="200"/>
                  </a:lnTo>
                  <a:lnTo>
                    <a:pt x="4020" y="202"/>
                  </a:lnTo>
                  <a:lnTo>
                    <a:pt x="4020" y="204"/>
                  </a:lnTo>
                  <a:lnTo>
                    <a:pt x="4020" y="205"/>
                  </a:lnTo>
                  <a:lnTo>
                    <a:pt x="4021" y="208"/>
                  </a:lnTo>
                  <a:lnTo>
                    <a:pt x="4021" y="211"/>
                  </a:lnTo>
                  <a:lnTo>
                    <a:pt x="4022" y="214"/>
                  </a:lnTo>
                  <a:lnTo>
                    <a:pt x="4022" y="219"/>
                  </a:lnTo>
                  <a:lnTo>
                    <a:pt x="4022" y="223"/>
                  </a:lnTo>
                  <a:lnTo>
                    <a:pt x="4023" y="228"/>
                  </a:lnTo>
                  <a:lnTo>
                    <a:pt x="4023" y="232"/>
                  </a:lnTo>
                  <a:lnTo>
                    <a:pt x="4024" y="238"/>
                  </a:lnTo>
                  <a:lnTo>
                    <a:pt x="4024" y="242"/>
                  </a:lnTo>
                  <a:lnTo>
                    <a:pt x="4024" y="247"/>
                  </a:lnTo>
                  <a:lnTo>
                    <a:pt x="4024" y="254"/>
                  </a:lnTo>
                  <a:lnTo>
                    <a:pt x="4025" y="259"/>
                  </a:lnTo>
                  <a:lnTo>
                    <a:pt x="4025" y="262"/>
                  </a:lnTo>
                  <a:lnTo>
                    <a:pt x="4026" y="268"/>
                  </a:lnTo>
                  <a:lnTo>
                    <a:pt x="4026" y="270"/>
                  </a:lnTo>
                  <a:lnTo>
                    <a:pt x="4026" y="274"/>
                  </a:lnTo>
                  <a:lnTo>
                    <a:pt x="4027" y="279"/>
                  </a:lnTo>
                  <a:lnTo>
                    <a:pt x="4027" y="280"/>
                  </a:lnTo>
                  <a:lnTo>
                    <a:pt x="4027" y="281"/>
                  </a:lnTo>
                  <a:lnTo>
                    <a:pt x="4028" y="283"/>
                  </a:lnTo>
                  <a:lnTo>
                    <a:pt x="4028" y="284"/>
                  </a:lnTo>
                  <a:lnTo>
                    <a:pt x="4028" y="286"/>
                  </a:lnTo>
                  <a:lnTo>
                    <a:pt x="4029" y="286"/>
                  </a:lnTo>
                  <a:lnTo>
                    <a:pt x="4029" y="287"/>
                  </a:lnTo>
                  <a:lnTo>
                    <a:pt x="4029" y="286"/>
                  </a:lnTo>
                  <a:lnTo>
                    <a:pt x="4030" y="286"/>
                  </a:lnTo>
                  <a:lnTo>
                    <a:pt x="4030" y="286"/>
                  </a:lnTo>
                  <a:lnTo>
                    <a:pt x="4031" y="288"/>
                  </a:lnTo>
                  <a:lnTo>
                    <a:pt x="4031" y="286"/>
                  </a:lnTo>
                  <a:lnTo>
                    <a:pt x="4031" y="286"/>
                  </a:lnTo>
                  <a:lnTo>
                    <a:pt x="4032" y="286"/>
                  </a:lnTo>
                  <a:lnTo>
                    <a:pt x="4032" y="285"/>
                  </a:lnTo>
                  <a:lnTo>
                    <a:pt x="4032" y="286"/>
                  </a:lnTo>
                  <a:lnTo>
                    <a:pt x="4033" y="287"/>
                  </a:lnTo>
                  <a:lnTo>
                    <a:pt x="4033" y="288"/>
                  </a:lnTo>
                  <a:lnTo>
                    <a:pt x="4033" y="288"/>
                  </a:lnTo>
                  <a:lnTo>
                    <a:pt x="4034" y="288"/>
                  </a:lnTo>
                  <a:lnTo>
                    <a:pt x="4034" y="290"/>
                  </a:lnTo>
                  <a:lnTo>
                    <a:pt x="4034" y="289"/>
                  </a:lnTo>
                  <a:lnTo>
                    <a:pt x="4035" y="291"/>
                  </a:lnTo>
                  <a:lnTo>
                    <a:pt x="4035" y="293"/>
                  </a:lnTo>
                  <a:lnTo>
                    <a:pt x="4036" y="292"/>
                  </a:lnTo>
                  <a:lnTo>
                    <a:pt x="4036" y="294"/>
                  </a:lnTo>
                  <a:lnTo>
                    <a:pt x="4036" y="296"/>
                  </a:lnTo>
                  <a:lnTo>
                    <a:pt x="4036" y="297"/>
                  </a:lnTo>
                  <a:lnTo>
                    <a:pt x="4037" y="300"/>
                  </a:lnTo>
                  <a:lnTo>
                    <a:pt x="4037" y="302"/>
                  </a:lnTo>
                  <a:lnTo>
                    <a:pt x="4038" y="304"/>
                  </a:lnTo>
                  <a:lnTo>
                    <a:pt x="4038" y="304"/>
                  </a:lnTo>
                  <a:lnTo>
                    <a:pt x="4038" y="306"/>
                  </a:lnTo>
                  <a:lnTo>
                    <a:pt x="4039" y="308"/>
                  </a:lnTo>
                  <a:lnTo>
                    <a:pt x="4039" y="311"/>
                  </a:lnTo>
                  <a:lnTo>
                    <a:pt x="4040" y="312"/>
                  </a:lnTo>
                  <a:lnTo>
                    <a:pt x="4040" y="313"/>
                  </a:lnTo>
                  <a:lnTo>
                    <a:pt x="4040" y="315"/>
                  </a:lnTo>
                  <a:lnTo>
                    <a:pt x="4040" y="317"/>
                  </a:lnTo>
                  <a:lnTo>
                    <a:pt x="4041" y="316"/>
                  </a:lnTo>
                  <a:lnTo>
                    <a:pt x="4041" y="319"/>
                  </a:lnTo>
                  <a:lnTo>
                    <a:pt x="4041" y="321"/>
                  </a:lnTo>
                  <a:lnTo>
                    <a:pt x="4042" y="321"/>
                  </a:lnTo>
                  <a:lnTo>
                    <a:pt x="4042" y="322"/>
                  </a:lnTo>
                  <a:lnTo>
                    <a:pt x="4043" y="324"/>
                  </a:lnTo>
                  <a:lnTo>
                    <a:pt x="4043" y="325"/>
                  </a:lnTo>
                  <a:lnTo>
                    <a:pt x="4043" y="327"/>
                  </a:lnTo>
                  <a:lnTo>
                    <a:pt x="4044" y="329"/>
                  </a:lnTo>
                  <a:lnTo>
                    <a:pt x="4044" y="331"/>
                  </a:lnTo>
                  <a:lnTo>
                    <a:pt x="4044" y="333"/>
                  </a:lnTo>
                  <a:lnTo>
                    <a:pt x="4045" y="333"/>
                  </a:lnTo>
                  <a:lnTo>
                    <a:pt x="4045" y="333"/>
                  </a:lnTo>
                  <a:lnTo>
                    <a:pt x="4045" y="335"/>
                  </a:lnTo>
                  <a:lnTo>
                    <a:pt x="4046" y="336"/>
                  </a:lnTo>
                  <a:lnTo>
                    <a:pt x="4046" y="337"/>
                  </a:lnTo>
                  <a:lnTo>
                    <a:pt x="4047" y="339"/>
                  </a:lnTo>
                  <a:lnTo>
                    <a:pt x="4047" y="340"/>
                  </a:lnTo>
                  <a:lnTo>
                    <a:pt x="4047" y="340"/>
                  </a:lnTo>
                  <a:lnTo>
                    <a:pt x="4048" y="341"/>
                  </a:lnTo>
                  <a:lnTo>
                    <a:pt x="4048" y="344"/>
                  </a:lnTo>
                  <a:lnTo>
                    <a:pt x="4048" y="346"/>
                  </a:lnTo>
                  <a:lnTo>
                    <a:pt x="4048" y="346"/>
                  </a:lnTo>
                  <a:lnTo>
                    <a:pt x="4049" y="348"/>
                  </a:lnTo>
                  <a:lnTo>
                    <a:pt x="4049" y="346"/>
                  </a:lnTo>
                  <a:lnTo>
                    <a:pt x="4050" y="346"/>
                  </a:lnTo>
                  <a:lnTo>
                    <a:pt x="4050" y="342"/>
                  </a:lnTo>
                  <a:lnTo>
                    <a:pt x="4050" y="336"/>
                  </a:lnTo>
                  <a:lnTo>
                    <a:pt x="4051" y="327"/>
                  </a:lnTo>
                  <a:lnTo>
                    <a:pt x="4051" y="316"/>
                  </a:lnTo>
                  <a:lnTo>
                    <a:pt x="4052" y="304"/>
                  </a:lnTo>
                  <a:lnTo>
                    <a:pt x="4052" y="290"/>
                  </a:lnTo>
                  <a:lnTo>
                    <a:pt x="4052" y="278"/>
                  </a:lnTo>
                  <a:lnTo>
                    <a:pt x="4052" y="263"/>
                  </a:lnTo>
                  <a:lnTo>
                    <a:pt x="4053" y="248"/>
                  </a:lnTo>
                  <a:lnTo>
                    <a:pt x="4053" y="232"/>
                  </a:lnTo>
                  <a:lnTo>
                    <a:pt x="4054" y="215"/>
                  </a:lnTo>
                  <a:lnTo>
                    <a:pt x="4054" y="201"/>
                  </a:lnTo>
                  <a:lnTo>
                    <a:pt x="4054" y="190"/>
                  </a:lnTo>
                  <a:lnTo>
                    <a:pt x="4055" y="179"/>
                  </a:lnTo>
                  <a:lnTo>
                    <a:pt x="4055" y="170"/>
                  </a:lnTo>
                  <a:lnTo>
                    <a:pt x="4055" y="162"/>
                  </a:lnTo>
                  <a:lnTo>
                    <a:pt x="4056" y="156"/>
                  </a:lnTo>
                  <a:lnTo>
                    <a:pt x="4056" y="151"/>
                  </a:lnTo>
                  <a:lnTo>
                    <a:pt x="4056" y="147"/>
                  </a:lnTo>
                  <a:lnTo>
                    <a:pt x="4057" y="144"/>
                  </a:lnTo>
                  <a:lnTo>
                    <a:pt x="4057" y="144"/>
                  </a:lnTo>
                  <a:lnTo>
                    <a:pt x="4057" y="144"/>
                  </a:lnTo>
                  <a:lnTo>
                    <a:pt x="4058" y="144"/>
                  </a:lnTo>
                  <a:lnTo>
                    <a:pt x="4058" y="146"/>
                  </a:lnTo>
                  <a:lnTo>
                    <a:pt x="4059" y="150"/>
                  </a:lnTo>
                  <a:lnTo>
                    <a:pt x="4059" y="152"/>
                  </a:lnTo>
                  <a:lnTo>
                    <a:pt x="4059" y="149"/>
                  </a:lnTo>
                  <a:lnTo>
                    <a:pt x="4060" y="150"/>
                  </a:lnTo>
                  <a:lnTo>
                    <a:pt x="4060" y="149"/>
                  </a:lnTo>
                  <a:lnTo>
                    <a:pt x="4060" y="151"/>
                  </a:lnTo>
                  <a:lnTo>
                    <a:pt x="4061" y="149"/>
                  </a:lnTo>
                  <a:lnTo>
                    <a:pt x="4061" y="147"/>
                  </a:lnTo>
                  <a:lnTo>
                    <a:pt x="4061" y="140"/>
                  </a:lnTo>
                  <a:lnTo>
                    <a:pt x="4062" y="134"/>
                  </a:lnTo>
                  <a:lnTo>
                    <a:pt x="4062" y="132"/>
                  </a:lnTo>
                  <a:lnTo>
                    <a:pt x="4063" y="126"/>
                  </a:lnTo>
                  <a:lnTo>
                    <a:pt x="4063" y="120"/>
                  </a:lnTo>
                  <a:lnTo>
                    <a:pt x="4063" y="112"/>
                  </a:lnTo>
                  <a:lnTo>
                    <a:pt x="4064" y="106"/>
                  </a:lnTo>
                  <a:lnTo>
                    <a:pt x="4064" y="97"/>
                  </a:lnTo>
                  <a:lnTo>
                    <a:pt x="4064" y="91"/>
                  </a:lnTo>
                  <a:lnTo>
                    <a:pt x="4064" y="82"/>
                  </a:lnTo>
                  <a:lnTo>
                    <a:pt x="4065" y="77"/>
                  </a:lnTo>
                  <a:lnTo>
                    <a:pt x="4065" y="69"/>
                  </a:lnTo>
                  <a:lnTo>
                    <a:pt x="4066" y="63"/>
                  </a:lnTo>
                  <a:lnTo>
                    <a:pt x="4066" y="57"/>
                  </a:lnTo>
                  <a:lnTo>
                    <a:pt x="4066" y="51"/>
                  </a:lnTo>
                  <a:lnTo>
                    <a:pt x="4067" y="50"/>
                  </a:lnTo>
                  <a:lnTo>
                    <a:pt x="4067" y="47"/>
                  </a:lnTo>
                  <a:lnTo>
                    <a:pt x="4068" y="47"/>
                  </a:lnTo>
                  <a:lnTo>
                    <a:pt x="4068" y="45"/>
                  </a:lnTo>
                  <a:lnTo>
                    <a:pt x="4068" y="46"/>
                  </a:lnTo>
                  <a:lnTo>
                    <a:pt x="4068" y="48"/>
                  </a:lnTo>
                  <a:lnTo>
                    <a:pt x="4069" y="52"/>
                  </a:lnTo>
                  <a:lnTo>
                    <a:pt x="4069" y="60"/>
                  </a:lnTo>
                  <a:lnTo>
                    <a:pt x="4070" y="66"/>
                  </a:lnTo>
                  <a:lnTo>
                    <a:pt x="4070" y="77"/>
                  </a:lnTo>
                  <a:lnTo>
                    <a:pt x="4070" y="85"/>
                  </a:lnTo>
                  <a:lnTo>
                    <a:pt x="4071" y="98"/>
                  </a:lnTo>
                  <a:lnTo>
                    <a:pt x="4071" y="110"/>
                  </a:lnTo>
                  <a:lnTo>
                    <a:pt x="4071" y="124"/>
                  </a:lnTo>
                  <a:lnTo>
                    <a:pt x="4071" y="136"/>
                  </a:lnTo>
                  <a:lnTo>
                    <a:pt x="4072" y="147"/>
                  </a:lnTo>
                  <a:lnTo>
                    <a:pt x="4072" y="158"/>
                  </a:lnTo>
                  <a:lnTo>
                    <a:pt x="4073" y="165"/>
                  </a:lnTo>
                  <a:lnTo>
                    <a:pt x="4073" y="172"/>
                  </a:lnTo>
                  <a:lnTo>
                    <a:pt x="4073" y="180"/>
                  </a:lnTo>
                  <a:lnTo>
                    <a:pt x="4074" y="187"/>
                  </a:lnTo>
                  <a:lnTo>
                    <a:pt x="4074" y="190"/>
                  </a:lnTo>
                  <a:lnTo>
                    <a:pt x="4075" y="195"/>
                  </a:lnTo>
                  <a:lnTo>
                    <a:pt x="4075" y="200"/>
                  </a:lnTo>
                  <a:lnTo>
                    <a:pt x="4075" y="202"/>
                  </a:lnTo>
                  <a:lnTo>
                    <a:pt x="4075" y="204"/>
                  </a:lnTo>
                  <a:lnTo>
                    <a:pt x="4076" y="205"/>
                  </a:lnTo>
                  <a:lnTo>
                    <a:pt x="4076" y="207"/>
                  </a:lnTo>
                  <a:lnTo>
                    <a:pt x="4077" y="210"/>
                  </a:lnTo>
                  <a:lnTo>
                    <a:pt x="4077" y="212"/>
                  </a:lnTo>
                  <a:lnTo>
                    <a:pt x="4077" y="212"/>
                  </a:lnTo>
                  <a:lnTo>
                    <a:pt x="4078" y="214"/>
                  </a:lnTo>
                  <a:lnTo>
                    <a:pt x="4078" y="214"/>
                  </a:lnTo>
                  <a:lnTo>
                    <a:pt x="4078" y="218"/>
                  </a:lnTo>
                  <a:lnTo>
                    <a:pt x="4079" y="218"/>
                  </a:lnTo>
                  <a:lnTo>
                    <a:pt x="4079" y="222"/>
                  </a:lnTo>
                  <a:lnTo>
                    <a:pt x="4079" y="223"/>
                  </a:lnTo>
                  <a:lnTo>
                    <a:pt x="4080" y="224"/>
                  </a:lnTo>
                  <a:lnTo>
                    <a:pt x="4080" y="227"/>
                  </a:lnTo>
                  <a:lnTo>
                    <a:pt x="4080" y="230"/>
                  </a:lnTo>
                  <a:lnTo>
                    <a:pt x="4081" y="236"/>
                  </a:lnTo>
                  <a:lnTo>
                    <a:pt x="4081" y="239"/>
                  </a:lnTo>
                  <a:lnTo>
                    <a:pt x="4082" y="245"/>
                  </a:lnTo>
                  <a:lnTo>
                    <a:pt x="4082" y="249"/>
                  </a:lnTo>
                  <a:lnTo>
                    <a:pt x="4082" y="254"/>
                  </a:lnTo>
                  <a:lnTo>
                    <a:pt x="4083" y="260"/>
                  </a:lnTo>
                  <a:lnTo>
                    <a:pt x="4083" y="264"/>
                  </a:lnTo>
                  <a:lnTo>
                    <a:pt x="4084" y="269"/>
                  </a:lnTo>
                  <a:lnTo>
                    <a:pt x="4084" y="274"/>
                  </a:lnTo>
                  <a:lnTo>
                    <a:pt x="4084" y="278"/>
                  </a:lnTo>
                  <a:lnTo>
                    <a:pt x="4084" y="282"/>
                  </a:lnTo>
                  <a:lnTo>
                    <a:pt x="4085" y="285"/>
                  </a:lnTo>
                  <a:lnTo>
                    <a:pt x="4085" y="289"/>
                  </a:lnTo>
                  <a:lnTo>
                    <a:pt x="4085" y="291"/>
                  </a:lnTo>
                  <a:lnTo>
                    <a:pt x="4086" y="293"/>
                  </a:lnTo>
                  <a:lnTo>
                    <a:pt x="4086" y="295"/>
                  </a:lnTo>
                  <a:lnTo>
                    <a:pt x="4087" y="297"/>
                  </a:lnTo>
                  <a:lnTo>
                    <a:pt x="4087" y="298"/>
                  </a:lnTo>
                  <a:lnTo>
                    <a:pt x="4087" y="298"/>
                  </a:lnTo>
                  <a:lnTo>
                    <a:pt x="4087" y="299"/>
                  </a:lnTo>
                  <a:lnTo>
                    <a:pt x="4088" y="300"/>
                  </a:lnTo>
                  <a:lnTo>
                    <a:pt x="4088" y="301"/>
                  </a:lnTo>
                  <a:lnTo>
                    <a:pt x="4089" y="301"/>
                  </a:lnTo>
                  <a:lnTo>
                    <a:pt x="4089" y="302"/>
                  </a:lnTo>
                  <a:lnTo>
                    <a:pt x="4089" y="303"/>
                  </a:lnTo>
                  <a:lnTo>
                    <a:pt x="4090" y="302"/>
                  </a:lnTo>
                  <a:lnTo>
                    <a:pt x="4090" y="302"/>
                  </a:lnTo>
                  <a:lnTo>
                    <a:pt x="4091" y="302"/>
                  </a:lnTo>
                  <a:lnTo>
                    <a:pt x="4091" y="301"/>
                  </a:lnTo>
                  <a:lnTo>
                    <a:pt x="4091" y="302"/>
                  </a:lnTo>
                  <a:lnTo>
                    <a:pt x="4091" y="303"/>
                  </a:lnTo>
                  <a:lnTo>
                    <a:pt x="4092" y="303"/>
                  </a:lnTo>
                  <a:lnTo>
                    <a:pt x="4092" y="303"/>
                  </a:lnTo>
                  <a:lnTo>
                    <a:pt x="4092" y="302"/>
                  </a:lnTo>
                  <a:lnTo>
                    <a:pt x="4093" y="302"/>
                  </a:lnTo>
                  <a:lnTo>
                    <a:pt x="4093" y="304"/>
                  </a:lnTo>
                  <a:lnTo>
                    <a:pt x="4094" y="304"/>
                  </a:lnTo>
                  <a:lnTo>
                    <a:pt x="4094" y="305"/>
                  </a:lnTo>
                  <a:lnTo>
                    <a:pt x="4094" y="306"/>
                  </a:lnTo>
                  <a:lnTo>
                    <a:pt x="4095" y="308"/>
                  </a:lnTo>
                  <a:lnTo>
                    <a:pt x="4095" y="309"/>
                  </a:lnTo>
                  <a:lnTo>
                    <a:pt x="4095" y="310"/>
                  </a:lnTo>
                  <a:lnTo>
                    <a:pt x="4096" y="311"/>
                  </a:lnTo>
                  <a:lnTo>
                    <a:pt x="4096" y="312"/>
                  </a:lnTo>
                  <a:lnTo>
                    <a:pt x="4096" y="313"/>
                  </a:lnTo>
                  <a:lnTo>
                    <a:pt x="4097" y="315"/>
                  </a:lnTo>
                  <a:lnTo>
                    <a:pt x="4097" y="317"/>
                  </a:lnTo>
                  <a:lnTo>
                    <a:pt x="4098" y="320"/>
                  </a:lnTo>
                  <a:lnTo>
                    <a:pt x="4098" y="320"/>
                  </a:lnTo>
                  <a:lnTo>
                    <a:pt x="4098" y="322"/>
                  </a:lnTo>
                  <a:lnTo>
                    <a:pt x="4099" y="323"/>
                  </a:lnTo>
                  <a:lnTo>
                    <a:pt x="4099" y="323"/>
                  </a:lnTo>
                  <a:lnTo>
                    <a:pt x="4099" y="323"/>
                  </a:lnTo>
                  <a:lnTo>
                    <a:pt x="4099" y="325"/>
                  </a:lnTo>
                  <a:lnTo>
                    <a:pt x="4100" y="329"/>
                  </a:lnTo>
                  <a:lnTo>
                    <a:pt x="4100" y="329"/>
                  </a:lnTo>
                  <a:lnTo>
                    <a:pt x="4101" y="331"/>
                  </a:lnTo>
                  <a:lnTo>
                    <a:pt x="4101" y="332"/>
                  </a:lnTo>
                  <a:lnTo>
                    <a:pt x="4101" y="332"/>
                  </a:lnTo>
                  <a:lnTo>
                    <a:pt x="4102" y="334"/>
                  </a:lnTo>
                  <a:lnTo>
                    <a:pt x="4102" y="336"/>
                  </a:lnTo>
                  <a:lnTo>
                    <a:pt x="4103" y="339"/>
                  </a:lnTo>
                  <a:lnTo>
                    <a:pt x="4103" y="341"/>
                  </a:lnTo>
                  <a:lnTo>
                    <a:pt x="4103" y="341"/>
                  </a:lnTo>
                  <a:lnTo>
                    <a:pt x="4103" y="342"/>
                  </a:lnTo>
                  <a:lnTo>
                    <a:pt x="4104" y="342"/>
                  </a:lnTo>
                  <a:lnTo>
                    <a:pt x="4104" y="344"/>
                  </a:lnTo>
                  <a:lnTo>
                    <a:pt x="4105" y="345"/>
                  </a:lnTo>
                  <a:lnTo>
                    <a:pt x="4105" y="346"/>
                  </a:lnTo>
                  <a:lnTo>
                    <a:pt x="4105" y="346"/>
                  </a:lnTo>
                  <a:lnTo>
                    <a:pt x="4106" y="347"/>
                  </a:lnTo>
                  <a:lnTo>
                    <a:pt x="4106" y="350"/>
                  </a:lnTo>
                  <a:lnTo>
                    <a:pt x="4106" y="349"/>
                  </a:lnTo>
                  <a:lnTo>
                    <a:pt x="4107" y="353"/>
                  </a:lnTo>
                  <a:lnTo>
                    <a:pt x="4107" y="353"/>
                  </a:lnTo>
                  <a:lnTo>
                    <a:pt x="4107" y="355"/>
                  </a:lnTo>
                  <a:lnTo>
                    <a:pt x="4108" y="353"/>
                  </a:lnTo>
                  <a:lnTo>
                    <a:pt x="4108" y="352"/>
                  </a:lnTo>
                  <a:lnTo>
                    <a:pt x="4108" y="349"/>
                  </a:lnTo>
                  <a:lnTo>
                    <a:pt x="4109" y="348"/>
                  </a:lnTo>
                  <a:lnTo>
                    <a:pt x="4109" y="341"/>
                  </a:lnTo>
                  <a:lnTo>
                    <a:pt x="4110" y="331"/>
                  </a:lnTo>
                  <a:lnTo>
                    <a:pt x="4110" y="317"/>
                  </a:lnTo>
                  <a:lnTo>
                    <a:pt x="4110" y="305"/>
                  </a:lnTo>
                  <a:lnTo>
                    <a:pt x="4111" y="292"/>
                  </a:lnTo>
                  <a:lnTo>
                    <a:pt x="4111" y="279"/>
                  </a:lnTo>
                  <a:lnTo>
                    <a:pt x="4111" y="264"/>
                  </a:lnTo>
                  <a:lnTo>
                    <a:pt x="4112" y="251"/>
                  </a:lnTo>
                  <a:lnTo>
                    <a:pt x="4112" y="237"/>
                  </a:lnTo>
                  <a:lnTo>
                    <a:pt x="4112" y="223"/>
                  </a:lnTo>
                  <a:lnTo>
                    <a:pt x="4113" y="210"/>
                  </a:lnTo>
                  <a:lnTo>
                    <a:pt x="4113" y="200"/>
                  </a:lnTo>
                  <a:lnTo>
                    <a:pt x="4114" y="189"/>
                  </a:lnTo>
                  <a:lnTo>
                    <a:pt x="4114" y="181"/>
                  </a:lnTo>
                  <a:lnTo>
                    <a:pt x="4114" y="174"/>
                  </a:lnTo>
                  <a:lnTo>
                    <a:pt x="4115" y="167"/>
                  </a:lnTo>
                  <a:lnTo>
                    <a:pt x="4115" y="164"/>
                  </a:lnTo>
                  <a:lnTo>
                    <a:pt x="4115" y="162"/>
                  </a:lnTo>
                  <a:lnTo>
                    <a:pt x="4115" y="160"/>
                  </a:lnTo>
                  <a:lnTo>
                    <a:pt x="4116" y="159"/>
                  </a:lnTo>
                  <a:lnTo>
                    <a:pt x="4116" y="160"/>
                  </a:lnTo>
                  <a:lnTo>
                    <a:pt x="4117" y="161"/>
                  </a:lnTo>
                  <a:lnTo>
                    <a:pt x="4117" y="161"/>
                  </a:lnTo>
                  <a:lnTo>
                    <a:pt x="4117" y="165"/>
                  </a:lnTo>
                  <a:lnTo>
                    <a:pt x="4118" y="166"/>
                  </a:lnTo>
                  <a:lnTo>
                    <a:pt x="4118" y="166"/>
                  </a:lnTo>
                  <a:lnTo>
                    <a:pt x="4119" y="165"/>
                  </a:lnTo>
                  <a:lnTo>
                    <a:pt x="4119" y="165"/>
                  </a:lnTo>
                  <a:lnTo>
                    <a:pt x="4119" y="164"/>
                  </a:lnTo>
                  <a:lnTo>
                    <a:pt x="4119" y="162"/>
                  </a:lnTo>
                  <a:lnTo>
                    <a:pt x="4120" y="159"/>
                  </a:lnTo>
                  <a:lnTo>
                    <a:pt x="4120" y="158"/>
                  </a:lnTo>
                  <a:lnTo>
                    <a:pt x="4121" y="152"/>
                  </a:lnTo>
                  <a:lnTo>
                    <a:pt x="4121" y="148"/>
                  </a:lnTo>
                  <a:lnTo>
                    <a:pt x="4121" y="141"/>
                  </a:lnTo>
                  <a:lnTo>
                    <a:pt x="4122" y="134"/>
                  </a:lnTo>
                  <a:lnTo>
                    <a:pt x="4122" y="126"/>
                  </a:lnTo>
                  <a:lnTo>
                    <a:pt x="4122" y="121"/>
                  </a:lnTo>
                  <a:lnTo>
                    <a:pt x="4122" y="115"/>
                  </a:lnTo>
                  <a:lnTo>
                    <a:pt x="4123" y="110"/>
                  </a:lnTo>
                  <a:lnTo>
                    <a:pt x="4123" y="105"/>
                  </a:lnTo>
                  <a:lnTo>
                    <a:pt x="4124" y="96"/>
                  </a:lnTo>
                  <a:lnTo>
                    <a:pt x="4124" y="89"/>
                  </a:lnTo>
                  <a:lnTo>
                    <a:pt x="4124" y="85"/>
                  </a:lnTo>
                  <a:lnTo>
                    <a:pt x="4125" y="85"/>
                  </a:lnTo>
                  <a:lnTo>
                    <a:pt x="4125" y="82"/>
                  </a:lnTo>
                  <a:lnTo>
                    <a:pt x="4126" y="73"/>
                  </a:lnTo>
                  <a:lnTo>
                    <a:pt x="4126" y="70"/>
                  </a:lnTo>
                  <a:lnTo>
                    <a:pt x="4126" y="69"/>
                  </a:lnTo>
                  <a:lnTo>
                    <a:pt x="4127" y="71"/>
                  </a:lnTo>
                  <a:lnTo>
                    <a:pt x="4127" y="76"/>
                  </a:lnTo>
                  <a:lnTo>
                    <a:pt x="4127" y="78"/>
                  </a:lnTo>
                  <a:lnTo>
                    <a:pt x="4128" y="82"/>
                  </a:lnTo>
                  <a:lnTo>
                    <a:pt x="4128" y="88"/>
                  </a:lnTo>
                  <a:lnTo>
                    <a:pt x="4128" y="100"/>
                  </a:lnTo>
                  <a:lnTo>
                    <a:pt x="4129" y="109"/>
                  </a:lnTo>
                  <a:lnTo>
                    <a:pt x="4129" y="121"/>
                  </a:lnTo>
                  <a:lnTo>
                    <a:pt x="4129" y="133"/>
                  </a:lnTo>
                  <a:lnTo>
                    <a:pt x="4130" y="144"/>
                  </a:lnTo>
                  <a:lnTo>
                    <a:pt x="4130" y="154"/>
                  </a:lnTo>
                  <a:lnTo>
                    <a:pt x="4131" y="165"/>
                  </a:lnTo>
                  <a:lnTo>
                    <a:pt x="4131" y="173"/>
                  </a:lnTo>
                  <a:lnTo>
                    <a:pt x="4131" y="181"/>
                  </a:lnTo>
                  <a:lnTo>
                    <a:pt x="4131" y="187"/>
                  </a:lnTo>
                  <a:lnTo>
                    <a:pt x="4132" y="190"/>
                  </a:lnTo>
                  <a:lnTo>
                    <a:pt x="4132" y="197"/>
                  </a:lnTo>
                  <a:lnTo>
                    <a:pt x="4133" y="199"/>
                  </a:lnTo>
                  <a:lnTo>
                    <a:pt x="4133" y="203"/>
                  </a:lnTo>
                  <a:lnTo>
                    <a:pt x="4133" y="205"/>
                  </a:lnTo>
                  <a:lnTo>
                    <a:pt x="4134" y="208"/>
                  </a:lnTo>
                  <a:lnTo>
                    <a:pt x="4134" y="211"/>
                  </a:lnTo>
                  <a:lnTo>
                    <a:pt x="4135" y="213"/>
                  </a:lnTo>
                  <a:lnTo>
                    <a:pt x="4135" y="215"/>
                  </a:lnTo>
                  <a:lnTo>
                    <a:pt x="4135" y="217"/>
                  </a:lnTo>
                  <a:lnTo>
                    <a:pt x="4135" y="217"/>
                  </a:lnTo>
                  <a:lnTo>
                    <a:pt x="4136" y="219"/>
                  </a:lnTo>
                  <a:lnTo>
                    <a:pt x="4136" y="221"/>
                  </a:lnTo>
                  <a:lnTo>
                    <a:pt x="4136" y="223"/>
                  </a:lnTo>
                  <a:lnTo>
                    <a:pt x="4137" y="224"/>
                  </a:lnTo>
                  <a:lnTo>
                    <a:pt x="4137" y="224"/>
                  </a:lnTo>
                  <a:lnTo>
                    <a:pt x="4138" y="227"/>
                  </a:lnTo>
                  <a:lnTo>
                    <a:pt x="4138" y="229"/>
                  </a:lnTo>
                  <a:lnTo>
                    <a:pt x="4138" y="231"/>
                  </a:lnTo>
                  <a:lnTo>
                    <a:pt x="4138" y="237"/>
                  </a:lnTo>
                  <a:lnTo>
                    <a:pt x="4139" y="239"/>
                  </a:lnTo>
                  <a:lnTo>
                    <a:pt x="4139" y="245"/>
                  </a:lnTo>
                  <a:lnTo>
                    <a:pt x="4140" y="249"/>
                  </a:lnTo>
                  <a:lnTo>
                    <a:pt x="4140" y="255"/>
                  </a:lnTo>
                  <a:lnTo>
                    <a:pt x="4140" y="260"/>
                  </a:lnTo>
                  <a:lnTo>
                    <a:pt x="4141" y="265"/>
                  </a:lnTo>
                  <a:lnTo>
                    <a:pt x="4141" y="270"/>
                  </a:lnTo>
                  <a:lnTo>
                    <a:pt x="4142" y="275"/>
                  </a:lnTo>
                  <a:lnTo>
                    <a:pt x="4142" y="276"/>
                  </a:lnTo>
                  <a:lnTo>
                    <a:pt x="4142" y="283"/>
                  </a:lnTo>
                  <a:lnTo>
                    <a:pt x="4142" y="288"/>
                  </a:lnTo>
                  <a:lnTo>
                    <a:pt x="4143" y="293"/>
                  </a:lnTo>
                  <a:lnTo>
                    <a:pt x="4143" y="295"/>
                  </a:lnTo>
                  <a:lnTo>
                    <a:pt x="4143" y="298"/>
                  </a:lnTo>
                  <a:lnTo>
                    <a:pt x="4144" y="300"/>
                  </a:lnTo>
                  <a:lnTo>
                    <a:pt x="4144" y="301"/>
                  </a:lnTo>
                  <a:lnTo>
                    <a:pt x="4145" y="306"/>
                  </a:lnTo>
                  <a:lnTo>
                    <a:pt x="4145" y="307"/>
                  </a:lnTo>
                  <a:lnTo>
                    <a:pt x="4145" y="307"/>
                  </a:lnTo>
                  <a:lnTo>
                    <a:pt x="4146" y="306"/>
                  </a:lnTo>
                  <a:lnTo>
                    <a:pt x="4146" y="309"/>
                  </a:lnTo>
                  <a:lnTo>
                    <a:pt x="4146" y="308"/>
                  </a:lnTo>
                  <a:lnTo>
                    <a:pt x="4147" y="309"/>
                  </a:lnTo>
                  <a:lnTo>
                    <a:pt x="4147" y="310"/>
                  </a:lnTo>
                  <a:lnTo>
                    <a:pt x="4147" y="311"/>
                  </a:lnTo>
                  <a:lnTo>
                    <a:pt x="4148" y="308"/>
                  </a:lnTo>
                  <a:lnTo>
                    <a:pt x="4148" y="307"/>
                  </a:lnTo>
                  <a:lnTo>
                    <a:pt x="4149" y="309"/>
                  </a:lnTo>
                  <a:lnTo>
                    <a:pt x="4149" y="309"/>
                  </a:lnTo>
                  <a:lnTo>
                    <a:pt x="4149" y="309"/>
                  </a:lnTo>
                  <a:lnTo>
                    <a:pt x="4150" y="308"/>
                  </a:lnTo>
                  <a:lnTo>
                    <a:pt x="4150" y="310"/>
                  </a:lnTo>
                  <a:lnTo>
                    <a:pt x="4150" y="310"/>
                  </a:lnTo>
                  <a:lnTo>
                    <a:pt x="4150" y="310"/>
                  </a:lnTo>
                  <a:lnTo>
                    <a:pt x="4151" y="309"/>
                  </a:lnTo>
                  <a:lnTo>
                    <a:pt x="4151" y="311"/>
                  </a:lnTo>
                  <a:lnTo>
                    <a:pt x="4152" y="312"/>
                  </a:lnTo>
                  <a:lnTo>
                    <a:pt x="4152" y="312"/>
                  </a:lnTo>
                  <a:lnTo>
                    <a:pt x="4152" y="313"/>
                  </a:lnTo>
                  <a:lnTo>
                    <a:pt x="4153" y="314"/>
                  </a:lnTo>
                  <a:lnTo>
                    <a:pt x="4153" y="318"/>
                  </a:lnTo>
                  <a:lnTo>
                    <a:pt x="4154" y="316"/>
                  </a:lnTo>
                  <a:lnTo>
                    <a:pt x="4154" y="318"/>
                  </a:lnTo>
                  <a:lnTo>
                    <a:pt x="4154" y="319"/>
                  </a:lnTo>
                  <a:lnTo>
                    <a:pt x="4154" y="320"/>
                  </a:lnTo>
                  <a:lnTo>
                    <a:pt x="4155" y="323"/>
                  </a:lnTo>
                  <a:lnTo>
                    <a:pt x="4155" y="325"/>
                  </a:lnTo>
                  <a:lnTo>
                    <a:pt x="4156" y="326"/>
                  </a:lnTo>
                  <a:lnTo>
                    <a:pt x="4156" y="328"/>
                  </a:lnTo>
                  <a:lnTo>
                    <a:pt x="4156" y="328"/>
                  </a:lnTo>
                  <a:lnTo>
                    <a:pt x="4157" y="329"/>
                  </a:lnTo>
                  <a:lnTo>
                    <a:pt x="4157" y="330"/>
                  </a:lnTo>
                  <a:lnTo>
                    <a:pt x="4158" y="331"/>
                  </a:lnTo>
                  <a:lnTo>
                    <a:pt x="4158" y="332"/>
                  </a:lnTo>
                  <a:lnTo>
                    <a:pt x="4158" y="335"/>
                  </a:lnTo>
                  <a:lnTo>
                    <a:pt x="4158" y="335"/>
                  </a:lnTo>
                  <a:lnTo>
                    <a:pt x="4159" y="337"/>
                  </a:lnTo>
                  <a:lnTo>
                    <a:pt x="4159" y="339"/>
                  </a:lnTo>
                  <a:lnTo>
                    <a:pt x="4159" y="339"/>
                  </a:lnTo>
                  <a:lnTo>
                    <a:pt x="4160" y="341"/>
                  </a:lnTo>
                  <a:lnTo>
                    <a:pt x="4160" y="344"/>
                  </a:lnTo>
                  <a:lnTo>
                    <a:pt x="4161" y="343"/>
                  </a:lnTo>
                  <a:lnTo>
                    <a:pt x="4161" y="344"/>
                  </a:lnTo>
                  <a:lnTo>
                    <a:pt x="4161" y="347"/>
                  </a:lnTo>
                  <a:lnTo>
                    <a:pt x="4162" y="348"/>
                  </a:lnTo>
                  <a:lnTo>
                    <a:pt x="4162" y="351"/>
                  </a:lnTo>
                  <a:lnTo>
                    <a:pt x="4162" y="350"/>
                  </a:lnTo>
                  <a:lnTo>
                    <a:pt x="4163" y="351"/>
                  </a:lnTo>
                  <a:lnTo>
                    <a:pt x="4163" y="351"/>
                  </a:lnTo>
                  <a:lnTo>
                    <a:pt x="4163" y="352"/>
                  </a:lnTo>
                  <a:lnTo>
                    <a:pt x="4164" y="354"/>
                  </a:lnTo>
                  <a:lnTo>
                    <a:pt x="4164" y="355"/>
                  </a:lnTo>
                  <a:lnTo>
                    <a:pt x="4165" y="355"/>
                  </a:lnTo>
                  <a:lnTo>
                    <a:pt x="4165" y="358"/>
                  </a:lnTo>
                  <a:lnTo>
                    <a:pt x="4165" y="358"/>
                  </a:lnTo>
                  <a:lnTo>
                    <a:pt x="4166" y="359"/>
                  </a:lnTo>
                  <a:lnTo>
                    <a:pt x="4166" y="358"/>
                  </a:lnTo>
                  <a:lnTo>
                    <a:pt x="4166" y="357"/>
                  </a:lnTo>
                  <a:lnTo>
                    <a:pt x="4166" y="355"/>
                  </a:lnTo>
                  <a:lnTo>
                    <a:pt x="4167" y="349"/>
                  </a:lnTo>
                  <a:lnTo>
                    <a:pt x="4167" y="341"/>
                  </a:lnTo>
                  <a:lnTo>
                    <a:pt x="4168" y="331"/>
                  </a:lnTo>
                  <a:lnTo>
                    <a:pt x="4168" y="317"/>
                  </a:lnTo>
                  <a:lnTo>
                    <a:pt x="4168" y="306"/>
                  </a:lnTo>
                  <a:lnTo>
                    <a:pt x="4169" y="290"/>
                  </a:lnTo>
                  <a:lnTo>
                    <a:pt x="4169" y="274"/>
                  </a:lnTo>
                  <a:lnTo>
                    <a:pt x="4170" y="261"/>
                  </a:lnTo>
                  <a:lnTo>
                    <a:pt x="4170" y="245"/>
                  </a:lnTo>
                  <a:lnTo>
                    <a:pt x="4170" y="233"/>
                  </a:lnTo>
                  <a:lnTo>
                    <a:pt x="4170" y="219"/>
                  </a:lnTo>
                  <a:lnTo>
                    <a:pt x="4171" y="207"/>
                  </a:lnTo>
                  <a:lnTo>
                    <a:pt x="4171" y="196"/>
                  </a:lnTo>
                  <a:lnTo>
                    <a:pt x="4172" y="184"/>
                  </a:lnTo>
                  <a:lnTo>
                    <a:pt x="4172" y="177"/>
                  </a:lnTo>
                  <a:lnTo>
                    <a:pt x="4172" y="170"/>
                  </a:lnTo>
                  <a:lnTo>
                    <a:pt x="4173" y="166"/>
                  </a:lnTo>
                  <a:lnTo>
                    <a:pt x="4173" y="161"/>
                  </a:lnTo>
                  <a:lnTo>
                    <a:pt x="4173" y="159"/>
                  </a:lnTo>
                  <a:lnTo>
                    <a:pt x="4174" y="158"/>
                  </a:lnTo>
                  <a:lnTo>
                    <a:pt x="4174" y="160"/>
                  </a:lnTo>
                  <a:lnTo>
                    <a:pt x="4174" y="160"/>
                  </a:lnTo>
                  <a:lnTo>
                    <a:pt x="4175" y="160"/>
                  </a:lnTo>
                  <a:lnTo>
                    <a:pt x="4175" y="161"/>
                  </a:lnTo>
                  <a:lnTo>
                    <a:pt x="4175" y="163"/>
                  </a:lnTo>
                  <a:lnTo>
                    <a:pt x="4176" y="164"/>
                  </a:lnTo>
                  <a:lnTo>
                    <a:pt x="4176" y="165"/>
                  </a:lnTo>
                  <a:lnTo>
                    <a:pt x="4177" y="165"/>
                  </a:lnTo>
                  <a:lnTo>
                    <a:pt x="4177" y="165"/>
                  </a:lnTo>
                  <a:lnTo>
                    <a:pt x="4177" y="163"/>
                  </a:lnTo>
                  <a:lnTo>
                    <a:pt x="4178" y="160"/>
                  </a:lnTo>
                  <a:lnTo>
                    <a:pt x="4178" y="155"/>
                  </a:lnTo>
                  <a:lnTo>
                    <a:pt x="4178" y="151"/>
                  </a:lnTo>
                  <a:lnTo>
                    <a:pt x="4179" y="147"/>
                  </a:lnTo>
                  <a:lnTo>
                    <a:pt x="4179" y="143"/>
                  </a:lnTo>
                  <a:lnTo>
                    <a:pt x="4179" y="135"/>
                  </a:lnTo>
                  <a:lnTo>
                    <a:pt x="4180" y="128"/>
                  </a:lnTo>
                  <a:lnTo>
                    <a:pt x="4180" y="120"/>
                  </a:lnTo>
                  <a:lnTo>
                    <a:pt x="4180" y="113"/>
                  </a:lnTo>
                  <a:lnTo>
                    <a:pt x="4181" y="108"/>
                  </a:lnTo>
                  <a:lnTo>
                    <a:pt x="4181" y="100"/>
                  </a:lnTo>
                  <a:lnTo>
                    <a:pt x="4182" y="91"/>
                  </a:lnTo>
                  <a:lnTo>
                    <a:pt x="4182" y="86"/>
                  </a:lnTo>
                  <a:lnTo>
                    <a:pt x="4182" y="80"/>
                  </a:lnTo>
                  <a:lnTo>
                    <a:pt x="4182" y="75"/>
                  </a:lnTo>
                  <a:lnTo>
                    <a:pt x="4183" y="69"/>
                  </a:lnTo>
                  <a:lnTo>
                    <a:pt x="4183" y="64"/>
                  </a:lnTo>
                  <a:lnTo>
                    <a:pt x="4184" y="63"/>
                  </a:lnTo>
                  <a:lnTo>
                    <a:pt x="4184" y="59"/>
                  </a:lnTo>
                  <a:lnTo>
                    <a:pt x="4184" y="57"/>
                  </a:lnTo>
                  <a:lnTo>
                    <a:pt x="4185" y="61"/>
                  </a:lnTo>
                  <a:lnTo>
                    <a:pt x="4185" y="60"/>
                  </a:lnTo>
                  <a:lnTo>
                    <a:pt x="4186" y="64"/>
                  </a:lnTo>
                  <a:lnTo>
                    <a:pt x="4186" y="65"/>
                  </a:lnTo>
                  <a:lnTo>
                    <a:pt x="4186" y="71"/>
                  </a:lnTo>
                  <a:lnTo>
                    <a:pt x="4186" y="80"/>
                  </a:lnTo>
                  <a:lnTo>
                    <a:pt x="4187" y="89"/>
                  </a:lnTo>
                  <a:lnTo>
                    <a:pt x="4187" y="99"/>
                  </a:lnTo>
                  <a:lnTo>
                    <a:pt x="4187" y="110"/>
                  </a:lnTo>
                  <a:lnTo>
                    <a:pt x="4188" y="124"/>
                  </a:lnTo>
                  <a:lnTo>
                    <a:pt x="4188" y="138"/>
                  </a:lnTo>
                  <a:lnTo>
                    <a:pt x="4189" y="150"/>
                  </a:lnTo>
                  <a:lnTo>
                    <a:pt x="4189" y="161"/>
                  </a:lnTo>
                  <a:lnTo>
                    <a:pt x="4189" y="170"/>
                  </a:lnTo>
                  <a:lnTo>
                    <a:pt x="4189" y="176"/>
                  </a:lnTo>
                  <a:lnTo>
                    <a:pt x="4190" y="184"/>
                  </a:lnTo>
                  <a:lnTo>
                    <a:pt x="4190" y="191"/>
                  </a:lnTo>
                  <a:lnTo>
                    <a:pt x="4191" y="195"/>
                  </a:lnTo>
                  <a:lnTo>
                    <a:pt x="4191" y="200"/>
                  </a:lnTo>
                  <a:lnTo>
                    <a:pt x="4191" y="204"/>
                  </a:lnTo>
                  <a:lnTo>
                    <a:pt x="4192" y="207"/>
                  </a:lnTo>
                  <a:lnTo>
                    <a:pt x="4192" y="209"/>
                  </a:lnTo>
                  <a:lnTo>
                    <a:pt x="4193" y="211"/>
                  </a:lnTo>
                  <a:lnTo>
                    <a:pt x="4193" y="213"/>
                  </a:lnTo>
                  <a:lnTo>
                    <a:pt x="4193" y="215"/>
                  </a:lnTo>
                  <a:lnTo>
                    <a:pt x="4193" y="215"/>
                  </a:lnTo>
                  <a:lnTo>
                    <a:pt x="4194" y="218"/>
                  </a:lnTo>
                  <a:lnTo>
                    <a:pt x="4194" y="219"/>
                  </a:lnTo>
                  <a:lnTo>
                    <a:pt x="4194" y="219"/>
                  </a:lnTo>
                  <a:lnTo>
                    <a:pt x="4195" y="220"/>
                  </a:lnTo>
                  <a:lnTo>
                    <a:pt x="4195" y="222"/>
                  </a:lnTo>
                  <a:lnTo>
                    <a:pt x="4196" y="224"/>
                  </a:lnTo>
                  <a:lnTo>
                    <a:pt x="4196" y="225"/>
                  </a:lnTo>
                  <a:lnTo>
                    <a:pt x="4196" y="227"/>
                  </a:lnTo>
                  <a:lnTo>
                    <a:pt x="4197" y="229"/>
                  </a:lnTo>
                  <a:lnTo>
                    <a:pt x="4197" y="233"/>
                  </a:lnTo>
                  <a:lnTo>
                    <a:pt x="4197" y="236"/>
                  </a:lnTo>
                  <a:lnTo>
                    <a:pt x="4198" y="238"/>
                  </a:lnTo>
                  <a:lnTo>
                    <a:pt x="4198" y="244"/>
                  </a:lnTo>
                  <a:lnTo>
                    <a:pt x="4198" y="250"/>
                  </a:lnTo>
                  <a:lnTo>
                    <a:pt x="4199" y="254"/>
                  </a:lnTo>
                  <a:lnTo>
                    <a:pt x="4199" y="259"/>
                  </a:lnTo>
                  <a:lnTo>
                    <a:pt x="4200" y="263"/>
                  </a:lnTo>
                  <a:lnTo>
                    <a:pt x="4200" y="267"/>
                  </a:lnTo>
                  <a:lnTo>
                    <a:pt x="4200" y="274"/>
                  </a:lnTo>
                  <a:lnTo>
                    <a:pt x="4201" y="279"/>
                  </a:lnTo>
                  <a:lnTo>
                    <a:pt x="4201" y="282"/>
                  </a:lnTo>
                  <a:lnTo>
                    <a:pt x="4201" y="286"/>
                  </a:lnTo>
                  <a:lnTo>
                    <a:pt x="4201" y="289"/>
                  </a:lnTo>
                  <a:lnTo>
                    <a:pt x="4202" y="294"/>
                  </a:lnTo>
                  <a:lnTo>
                    <a:pt x="4202" y="296"/>
                  </a:lnTo>
                  <a:lnTo>
                    <a:pt x="4203" y="297"/>
                  </a:lnTo>
                  <a:lnTo>
                    <a:pt x="4203" y="300"/>
                  </a:lnTo>
                  <a:lnTo>
                    <a:pt x="4203" y="302"/>
                  </a:lnTo>
                  <a:lnTo>
                    <a:pt x="4204" y="302"/>
                  </a:lnTo>
                  <a:lnTo>
                    <a:pt x="4204" y="303"/>
                  </a:lnTo>
                  <a:lnTo>
                    <a:pt x="4205" y="304"/>
                  </a:lnTo>
                  <a:lnTo>
                    <a:pt x="4205" y="304"/>
                  </a:lnTo>
                  <a:lnTo>
                    <a:pt x="4205" y="306"/>
                  </a:lnTo>
                  <a:lnTo>
                    <a:pt x="4205" y="307"/>
                  </a:lnTo>
                  <a:lnTo>
                    <a:pt x="4206" y="305"/>
                  </a:lnTo>
                  <a:lnTo>
                    <a:pt x="4206" y="306"/>
                  </a:lnTo>
                  <a:lnTo>
                    <a:pt x="4207" y="306"/>
                  </a:lnTo>
                  <a:lnTo>
                    <a:pt x="4207" y="306"/>
                  </a:lnTo>
                  <a:lnTo>
                    <a:pt x="4207" y="306"/>
                  </a:lnTo>
                  <a:lnTo>
                    <a:pt x="4208" y="308"/>
                  </a:lnTo>
                  <a:lnTo>
                    <a:pt x="4208" y="307"/>
                  </a:lnTo>
                  <a:lnTo>
                    <a:pt x="4209" y="305"/>
                  </a:lnTo>
                  <a:lnTo>
                    <a:pt x="4209" y="303"/>
                  </a:lnTo>
                  <a:lnTo>
                    <a:pt x="4209" y="305"/>
                  </a:lnTo>
                  <a:lnTo>
                    <a:pt x="4209" y="307"/>
                  </a:lnTo>
                  <a:lnTo>
                    <a:pt x="4210" y="309"/>
                  </a:lnTo>
                  <a:lnTo>
                    <a:pt x="4210" y="309"/>
                  </a:lnTo>
                  <a:lnTo>
                    <a:pt x="4210" y="308"/>
                  </a:lnTo>
                  <a:lnTo>
                    <a:pt x="4211" y="308"/>
                  </a:lnTo>
                  <a:lnTo>
                    <a:pt x="4211" y="310"/>
                  </a:lnTo>
                  <a:lnTo>
                    <a:pt x="4212" y="311"/>
                  </a:lnTo>
                  <a:lnTo>
                    <a:pt x="4212" y="312"/>
                  </a:lnTo>
                  <a:lnTo>
                    <a:pt x="4212" y="314"/>
                  </a:lnTo>
                  <a:lnTo>
                    <a:pt x="4213" y="316"/>
                  </a:lnTo>
                  <a:lnTo>
                    <a:pt x="4213" y="318"/>
                  </a:lnTo>
                  <a:lnTo>
                    <a:pt x="4213" y="321"/>
                  </a:lnTo>
                  <a:lnTo>
                    <a:pt x="4214" y="321"/>
                  </a:lnTo>
                  <a:lnTo>
                    <a:pt x="4214" y="323"/>
                  </a:lnTo>
                  <a:lnTo>
                    <a:pt x="4214" y="324"/>
                  </a:lnTo>
                  <a:lnTo>
                    <a:pt x="4215" y="325"/>
                  </a:lnTo>
                  <a:lnTo>
                    <a:pt x="4215" y="328"/>
                  </a:lnTo>
                  <a:lnTo>
                    <a:pt x="4216" y="329"/>
                  </a:lnTo>
                  <a:lnTo>
                    <a:pt x="4216" y="329"/>
                  </a:lnTo>
                  <a:lnTo>
                    <a:pt x="4216" y="328"/>
                  </a:lnTo>
                  <a:lnTo>
                    <a:pt x="4217" y="330"/>
                  </a:lnTo>
                  <a:lnTo>
                    <a:pt x="4217" y="335"/>
                  </a:lnTo>
                  <a:lnTo>
                    <a:pt x="4217" y="336"/>
                  </a:lnTo>
                  <a:lnTo>
                    <a:pt x="4217" y="337"/>
                  </a:lnTo>
                  <a:lnTo>
                    <a:pt x="4218" y="338"/>
                  </a:lnTo>
                  <a:lnTo>
                    <a:pt x="4218" y="339"/>
                  </a:lnTo>
                  <a:lnTo>
                    <a:pt x="4219" y="342"/>
                  </a:lnTo>
                  <a:lnTo>
                    <a:pt x="4219" y="344"/>
                  </a:lnTo>
                  <a:lnTo>
                    <a:pt x="4219" y="346"/>
                  </a:lnTo>
                  <a:lnTo>
                    <a:pt x="4220" y="347"/>
                  </a:lnTo>
                  <a:lnTo>
                    <a:pt x="4220" y="349"/>
                  </a:lnTo>
                  <a:lnTo>
                    <a:pt x="4221" y="349"/>
                  </a:lnTo>
                  <a:lnTo>
                    <a:pt x="4221" y="349"/>
                  </a:lnTo>
                  <a:lnTo>
                    <a:pt x="4221" y="352"/>
                  </a:lnTo>
                  <a:lnTo>
                    <a:pt x="4221" y="350"/>
                  </a:lnTo>
                  <a:lnTo>
                    <a:pt x="4222" y="353"/>
                  </a:lnTo>
                  <a:lnTo>
                    <a:pt x="4222" y="354"/>
                  </a:lnTo>
                  <a:lnTo>
                    <a:pt x="4223" y="355"/>
                  </a:lnTo>
                  <a:lnTo>
                    <a:pt x="4223" y="354"/>
                  </a:lnTo>
                  <a:lnTo>
                    <a:pt x="4223" y="355"/>
                  </a:lnTo>
                  <a:lnTo>
                    <a:pt x="4224" y="357"/>
                  </a:lnTo>
                  <a:lnTo>
                    <a:pt x="4224" y="357"/>
                  </a:lnTo>
                  <a:lnTo>
                    <a:pt x="4224" y="358"/>
                  </a:lnTo>
                  <a:lnTo>
                    <a:pt x="4225" y="356"/>
                  </a:lnTo>
                  <a:lnTo>
                    <a:pt x="4225" y="352"/>
                  </a:lnTo>
                  <a:lnTo>
                    <a:pt x="4225" y="345"/>
                  </a:lnTo>
                  <a:lnTo>
                    <a:pt x="4226" y="337"/>
                  </a:lnTo>
                  <a:lnTo>
                    <a:pt x="4226" y="324"/>
                  </a:lnTo>
                  <a:lnTo>
                    <a:pt x="4226" y="312"/>
                  </a:lnTo>
                  <a:lnTo>
                    <a:pt x="4227" y="299"/>
                  </a:lnTo>
                  <a:lnTo>
                    <a:pt x="4227" y="285"/>
                  </a:lnTo>
                  <a:lnTo>
                    <a:pt x="4228" y="269"/>
                  </a:lnTo>
                  <a:lnTo>
                    <a:pt x="4228" y="254"/>
                  </a:lnTo>
                  <a:lnTo>
                    <a:pt x="4228" y="240"/>
                  </a:lnTo>
                  <a:lnTo>
                    <a:pt x="4229" y="227"/>
                  </a:lnTo>
                  <a:lnTo>
                    <a:pt x="4229" y="214"/>
                  </a:lnTo>
                  <a:lnTo>
                    <a:pt x="4229" y="202"/>
                  </a:lnTo>
                  <a:lnTo>
                    <a:pt x="4230" y="191"/>
                  </a:lnTo>
                  <a:lnTo>
                    <a:pt x="4230" y="180"/>
                  </a:lnTo>
                  <a:lnTo>
                    <a:pt x="4230" y="173"/>
                  </a:lnTo>
                  <a:lnTo>
                    <a:pt x="4231" y="170"/>
                  </a:lnTo>
                  <a:lnTo>
                    <a:pt x="4231" y="164"/>
                  </a:lnTo>
                  <a:lnTo>
                    <a:pt x="4231" y="159"/>
                  </a:lnTo>
                  <a:lnTo>
                    <a:pt x="4232" y="158"/>
                  </a:lnTo>
                  <a:lnTo>
                    <a:pt x="4232" y="158"/>
                  </a:lnTo>
                  <a:lnTo>
                    <a:pt x="4233" y="159"/>
                  </a:lnTo>
                  <a:lnTo>
                    <a:pt x="4233" y="161"/>
                  </a:lnTo>
                  <a:lnTo>
                    <a:pt x="4233" y="161"/>
                  </a:lnTo>
                  <a:lnTo>
                    <a:pt x="4233" y="162"/>
                  </a:lnTo>
                  <a:lnTo>
                    <a:pt x="4234" y="163"/>
                  </a:lnTo>
                  <a:lnTo>
                    <a:pt x="4234" y="163"/>
                  </a:lnTo>
                  <a:lnTo>
                    <a:pt x="4235" y="166"/>
                  </a:lnTo>
                  <a:lnTo>
                    <a:pt x="4235" y="164"/>
                  </a:lnTo>
                  <a:lnTo>
                    <a:pt x="4235" y="163"/>
                  </a:lnTo>
                  <a:lnTo>
                    <a:pt x="4236" y="161"/>
                  </a:lnTo>
                  <a:lnTo>
                    <a:pt x="4236" y="158"/>
                  </a:lnTo>
                  <a:lnTo>
                    <a:pt x="4237" y="152"/>
                  </a:lnTo>
                  <a:lnTo>
                    <a:pt x="4237" y="151"/>
                  </a:lnTo>
                  <a:lnTo>
                    <a:pt x="4237" y="145"/>
                  </a:lnTo>
                  <a:lnTo>
                    <a:pt x="4237" y="138"/>
                  </a:lnTo>
                  <a:lnTo>
                    <a:pt x="4238" y="134"/>
                  </a:lnTo>
                  <a:lnTo>
                    <a:pt x="4238" y="124"/>
                  </a:lnTo>
                  <a:lnTo>
                    <a:pt x="4238" y="119"/>
                  </a:lnTo>
                  <a:lnTo>
                    <a:pt x="4239" y="110"/>
                  </a:lnTo>
                  <a:lnTo>
                    <a:pt x="4239" y="100"/>
                  </a:lnTo>
                  <a:lnTo>
                    <a:pt x="4240" y="95"/>
                  </a:lnTo>
                  <a:lnTo>
                    <a:pt x="4240" y="89"/>
                  </a:lnTo>
                  <a:lnTo>
                    <a:pt x="4240" y="83"/>
                  </a:lnTo>
                  <a:lnTo>
                    <a:pt x="4240" y="75"/>
                  </a:lnTo>
                  <a:lnTo>
                    <a:pt x="4241" y="69"/>
                  </a:lnTo>
                  <a:lnTo>
                    <a:pt x="4241" y="64"/>
                  </a:lnTo>
                  <a:lnTo>
                    <a:pt x="4242" y="59"/>
                  </a:lnTo>
                  <a:lnTo>
                    <a:pt x="4242" y="57"/>
                  </a:lnTo>
                  <a:lnTo>
                    <a:pt x="4242" y="57"/>
                  </a:lnTo>
                  <a:lnTo>
                    <a:pt x="4243" y="57"/>
                  </a:lnTo>
                  <a:lnTo>
                    <a:pt x="4243" y="57"/>
                  </a:lnTo>
                  <a:lnTo>
                    <a:pt x="4244" y="57"/>
                  </a:lnTo>
                  <a:lnTo>
                    <a:pt x="4244" y="58"/>
                  </a:lnTo>
                  <a:lnTo>
                    <a:pt x="4244" y="64"/>
                  </a:lnTo>
                  <a:lnTo>
                    <a:pt x="4244" y="70"/>
                  </a:lnTo>
                  <a:lnTo>
                    <a:pt x="4245" y="77"/>
                  </a:lnTo>
                  <a:lnTo>
                    <a:pt x="4245" y="84"/>
                  </a:lnTo>
                  <a:lnTo>
                    <a:pt x="4245" y="94"/>
                  </a:lnTo>
                  <a:lnTo>
                    <a:pt x="4246" y="106"/>
                  </a:lnTo>
                  <a:lnTo>
                    <a:pt x="4246" y="119"/>
                  </a:lnTo>
                  <a:lnTo>
                    <a:pt x="4247" y="132"/>
                  </a:lnTo>
                  <a:lnTo>
                    <a:pt x="4247" y="144"/>
                  </a:lnTo>
                  <a:lnTo>
                    <a:pt x="4247" y="153"/>
                  </a:lnTo>
                  <a:lnTo>
                    <a:pt x="4248" y="167"/>
                  </a:lnTo>
                  <a:lnTo>
                    <a:pt x="4248" y="174"/>
                  </a:lnTo>
                  <a:lnTo>
                    <a:pt x="4249" y="182"/>
                  </a:lnTo>
                  <a:lnTo>
                    <a:pt x="4249" y="189"/>
                  </a:lnTo>
                  <a:lnTo>
                    <a:pt x="4249" y="194"/>
                  </a:lnTo>
                  <a:lnTo>
                    <a:pt x="4249" y="200"/>
                  </a:lnTo>
                  <a:lnTo>
                    <a:pt x="4250" y="203"/>
                  </a:lnTo>
                  <a:lnTo>
                    <a:pt x="4250" y="206"/>
                  </a:lnTo>
                  <a:lnTo>
                    <a:pt x="4251" y="207"/>
                  </a:lnTo>
                  <a:lnTo>
                    <a:pt x="4251" y="212"/>
                  </a:lnTo>
                  <a:lnTo>
                    <a:pt x="4251" y="214"/>
                  </a:lnTo>
                  <a:lnTo>
                    <a:pt x="4252" y="216"/>
                  </a:lnTo>
                  <a:lnTo>
                    <a:pt x="4252" y="217"/>
                  </a:lnTo>
                  <a:lnTo>
                    <a:pt x="4252" y="217"/>
                  </a:lnTo>
                  <a:lnTo>
                    <a:pt x="4252" y="220"/>
                  </a:lnTo>
                  <a:lnTo>
                    <a:pt x="4253" y="219"/>
                  </a:lnTo>
                  <a:lnTo>
                    <a:pt x="4253" y="220"/>
                  </a:lnTo>
                  <a:lnTo>
                    <a:pt x="4254" y="220"/>
                  </a:lnTo>
                  <a:lnTo>
                    <a:pt x="4254" y="222"/>
                  </a:lnTo>
                  <a:lnTo>
                    <a:pt x="4254" y="223"/>
                  </a:lnTo>
                  <a:lnTo>
                    <a:pt x="4255" y="223"/>
                  </a:lnTo>
                  <a:lnTo>
                    <a:pt x="4255" y="226"/>
                  </a:lnTo>
                  <a:lnTo>
                    <a:pt x="4256" y="230"/>
                  </a:lnTo>
                  <a:lnTo>
                    <a:pt x="4256" y="234"/>
                  </a:lnTo>
                  <a:lnTo>
                    <a:pt x="4256" y="235"/>
                  </a:lnTo>
                  <a:lnTo>
                    <a:pt x="4256" y="237"/>
                  </a:lnTo>
                  <a:lnTo>
                    <a:pt x="4257" y="243"/>
                  </a:lnTo>
                  <a:lnTo>
                    <a:pt x="4257" y="250"/>
                  </a:lnTo>
                  <a:lnTo>
                    <a:pt x="4258" y="253"/>
                  </a:lnTo>
                  <a:lnTo>
                    <a:pt x="4258" y="258"/>
                  </a:lnTo>
                  <a:lnTo>
                    <a:pt x="4258" y="263"/>
                  </a:lnTo>
                  <a:lnTo>
                    <a:pt x="4259" y="267"/>
                  </a:lnTo>
                  <a:lnTo>
                    <a:pt x="4259" y="271"/>
                  </a:lnTo>
                  <a:lnTo>
                    <a:pt x="4260" y="276"/>
                  </a:lnTo>
                  <a:lnTo>
                    <a:pt x="4260" y="279"/>
                  </a:lnTo>
                  <a:lnTo>
                    <a:pt x="4260" y="284"/>
                  </a:lnTo>
                  <a:lnTo>
                    <a:pt x="4260" y="286"/>
                  </a:lnTo>
                  <a:lnTo>
                    <a:pt x="4261" y="288"/>
                  </a:lnTo>
                  <a:lnTo>
                    <a:pt x="4261" y="291"/>
                  </a:lnTo>
                  <a:lnTo>
                    <a:pt x="4261" y="293"/>
                  </a:lnTo>
                  <a:lnTo>
                    <a:pt x="4262" y="294"/>
                  </a:lnTo>
                  <a:lnTo>
                    <a:pt x="4262" y="298"/>
                  </a:lnTo>
                  <a:lnTo>
                    <a:pt x="4263" y="297"/>
                  </a:lnTo>
                  <a:lnTo>
                    <a:pt x="4263" y="298"/>
                  </a:lnTo>
                  <a:lnTo>
                    <a:pt x="4263" y="301"/>
                  </a:lnTo>
                  <a:lnTo>
                    <a:pt x="4264" y="301"/>
                  </a:lnTo>
                  <a:lnTo>
                    <a:pt x="4264" y="302"/>
                  </a:lnTo>
                  <a:lnTo>
                    <a:pt x="4264" y="302"/>
                  </a:lnTo>
                  <a:lnTo>
                    <a:pt x="4265" y="301"/>
                  </a:lnTo>
                  <a:lnTo>
                    <a:pt x="4265" y="301"/>
                  </a:lnTo>
                  <a:lnTo>
                    <a:pt x="4265" y="301"/>
                  </a:lnTo>
                  <a:lnTo>
                    <a:pt x="4266" y="300"/>
                  </a:lnTo>
                  <a:lnTo>
                    <a:pt x="4266" y="302"/>
                  </a:lnTo>
                  <a:lnTo>
                    <a:pt x="4267" y="300"/>
                  </a:lnTo>
                  <a:lnTo>
                    <a:pt x="4267" y="301"/>
                  </a:lnTo>
                  <a:lnTo>
                    <a:pt x="4267" y="303"/>
                  </a:lnTo>
                  <a:lnTo>
                    <a:pt x="4268" y="302"/>
                  </a:lnTo>
                  <a:lnTo>
                    <a:pt x="4268" y="300"/>
                  </a:lnTo>
                  <a:lnTo>
                    <a:pt x="4268" y="301"/>
                  </a:lnTo>
                  <a:lnTo>
                    <a:pt x="4268" y="302"/>
                  </a:lnTo>
                  <a:lnTo>
                    <a:pt x="4269" y="302"/>
                  </a:lnTo>
                  <a:lnTo>
                    <a:pt x="4269" y="303"/>
                  </a:lnTo>
                  <a:lnTo>
                    <a:pt x="4270" y="302"/>
                  </a:lnTo>
                  <a:lnTo>
                    <a:pt x="4270" y="304"/>
                  </a:lnTo>
                  <a:lnTo>
                    <a:pt x="4270" y="306"/>
                  </a:lnTo>
                  <a:lnTo>
                    <a:pt x="4271" y="307"/>
                  </a:lnTo>
                  <a:lnTo>
                    <a:pt x="4271" y="309"/>
                  </a:lnTo>
                  <a:lnTo>
                    <a:pt x="4272" y="309"/>
                  </a:lnTo>
                  <a:lnTo>
                    <a:pt x="4272" y="312"/>
                  </a:lnTo>
                  <a:lnTo>
                    <a:pt x="4272" y="312"/>
                  </a:lnTo>
                  <a:lnTo>
                    <a:pt x="4272" y="315"/>
                  </a:lnTo>
                  <a:lnTo>
                    <a:pt x="4273" y="317"/>
                  </a:lnTo>
                  <a:lnTo>
                    <a:pt x="4273" y="317"/>
                  </a:lnTo>
                  <a:lnTo>
                    <a:pt x="4274" y="317"/>
                  </a:lnTo>
                  <a:lnTo>
                    <a:pt x="4274" y="315"/>
                  </a:lnTo>
                  <a:lnTo>
                    <a:pt x="4274" y="318"/>
                  </a:lnTo>
                  <a:lnTo>
                    <a:pt x="4275" y="321"/>
                  </a:lnTo>
                  <a:lnTo>
                    <a:pt x="4275" y="323"/>
                  </a:lnTo>
                  <a:lnTo>
                    <a:pt x="4275" y="324"/>
                  </a:lnTo>
                  <a:lnTo>
                    <a:pt x="4276" y="323"/>
                  </a:lnTo>
                  <a:lnTo>
                    <a:pt x="4276" y="323"/>
                  </a:lnTo>
                  <a:lnTo>
                    <a:pt x="4276" y="326"/>
                  </a:lnTo>
                  <a:lnTo>
                    <a:pt x="4277" y="329"/>
                  </a:lnTo>
                  <a:lnTo>
                    <a:pt x="4277" y="332"/>
                  </a:lnTo>
                  <a:lnTo>
                    <a:pt x="4277" y="333"/>
                  </a:lnTo>
                  <a:lnTo>
                    <a:pt x="4278" y="333"/>
                  </a:lnTo>
                  <a:lnTo>
                    <a:pt x="4278" y="336"/>
                  </a:lnTo>
                  <a:lnTo>
                    <a:pt x="4279" y="335"/>
                  </a:lnTo>
                  <a:lnTo>
                    <a:pt x="4279" y="338"/>
                  </a:lnTo>
                  <a:lnTo>
                    <a:pt x="4279" y="340"/>
                  </a:lnTo>
                  <a:lnTo>
                    <a:pt x="4280" y="342"/>
                  </a:lnTo>
                  <a:lnTo>
                    <a:pt x="4280" y="342"/>
                  </a:lnTo>
                  <a:lnTo>
                    <a:pt x="4280" y="341"/>
                  </a:lnTo>
                  <a:lnTo>
                    <a:pt x="4281" y="340"/>
                  </a:lnTo>
                  <a:lnTo>
                    <a:pt x="4281" y="343"/>
                  </a:lnTo>
                  <a:lnTo>
                    <a:pt x="4281" y="346"/>
                  </a:lnTo>
                  <a:lnTo>
                    <a:pt x="4282" y="347"/>
                  </a:lnTo>
                  <a:lnTo>
                    <a:pt x="4282" y="346"/>
                  </a:lnTo>
                  <a:lnTo>
                    <a:pt x="4282" y="346"/>
                  </a:lnTo>
                  <a:lnTo>
                    <a:pt x="4283" y="345"/>
                  </a:lnTo>
                  <a:lnTo>
                    <a:pt x="4283" y="343"/>
                  </a:lnTo>
                  <a:lnTo>
                    <a:pt x="4284" y="340"/>
                  </a:lnTo>
                  <a:lnTo>
                    <a:pt x="4284" y="334"/>
                  </a:lnTo>
                  <a:lnTo>
                    <a:pt x="4284" y="324"/>
                  </a:lnTo>
                  <a:lnTo>
                    <a:pt x="4284" y="313"/>
                  </a:lnTo>
                  <a:lnTo>
                    <a:pt x="4285" y="300"/>
                  </a:lnTo>
                  <a:lnTo>
                    <a:pt x="4285" y="287"/>
                  </a:lnTo>
                  <a:lnTo>
                    <a:pt x="4286" y="272"/>
                  </a:lnTo>
                  <a:lnTo>
                    <a:pt x="4286" y="258"/>
                  </a:lnTo>
                  <a:lnTo>
                    <a:pt x="4286" y="243"/>
                  </a:lnTo>
                  <a:lnTo>
                    <a:pt x="4287" y="227"/>
                  </a:lnTo>
                  <a:lnTo>
                    <a:pt x="4287" y="213"/>
                  </a:lnTo>
                  <a:lnTo>
                    <a:pt x="4288" y="200"/>
                  </a:lnTo>
                  <a:lnTo>
                    <a:pt x="4288" y="190"/>
                  </a:lnTo>
                  <a:lnTo>
                    <a:pt x="4288" y="179"/>
                  </a:lnTo>
                  <a:lnTo>
                    <a:pt x="4288" y="170"/>
                  </a:lnTo>
                  <a:lnTo>
                    <a:pt x="4289" y="161"/>
                  </a:lnTo>
                  <a:lnTo>
                    <a:pt x="4289" y="154"/>
                  </a:lnTo>
                  <a:lnTo>
                    <a:pt x="4289" y="149"/>
                  </a:lnTo>
                  <a:lnTo>
                    <a:pt x="4290" y="145"/>
                  </a:lnTo>
                  <a:lnTo>
                    <a:pt x="4290" y="146"/>
                  </a:lnTo>
                  <a:lnTo>
                    <a:pt x="4291" y="145"/>
                  </a:lnTo>
                  <a:lnTo>
                    <a:pt x="4291" y="145"/>
                  </a:lnTo>
                  <a:lnTo>
                    <a:pt x="4291" y="144"/>
                  </a:lnTo>
                  <a:lnTo>
                    <a:pt x="4292" y="147"/>
                  </a:lnTo>
                  <a:lnTo>
                    <a:pt x="4292" y="147"/>
                  </a:lnTo>
                  <a:lnTo>
                    <a:pt x="4292" y="149"/>
                  </a:lnTo>
                  <a:lnTo>
                    <a:pt x="4293" y="149"/>
                  </a:lnTo>
                  <a:lnTo>
                    <a:pt x="4293" y="148"/>
                  </a:lnTo>
                  <a:lnTo>
                    <a:pt x="4293" y="147"/>
                  </a:lnTo>
                  <a:lnTo>
                    <a:pt x="4294" y="146"/>
                  </a:lnTo>
                  <a:lnTo>
                    <a:pt x="4294" y="146"/>
                  </a:lnTo>
                  <a:lnTo>
                    <a:pt x="4295" y="143"/>
                  </a:lnTo>
                  <a:lnTo>
                    <a:pt x="4295" y="139"/>
                  </a:lnTo>
                  <a:lnTo>
                    <a:pt x="4295" y="135"/>
                  </a:lnTo>
                  <a:lnTo>
                    <a:pt x="4296" y="127"/>
                  </a:lnTo>
                  <a:lnTo>
                    <a:pt x="4296" y="119"/>
                  </a:lnTo>
                  <a:lnTo>
                    <a:pt x="4296" y="116"/>
                  </a:lnTo>
                  <a:lnTo>
                    <a:pt x="4296" y="108"/>
                  </a:lnTo>
                  <a:lnTo>
                    <a:pt x="4297" y="101"/>
                  </a:lnTo>
                  <a:lnTo>
                    <a:pt x="4297" y="93"/>
                  </a:lnTo>
                  <a:lnTo>
                    <a:pt x="4298" y="86"/>
                  </a:lnTo>
                  <a:lnTo>
                    <a:pt x="4298" y="76"/>
                  </a:lnTo>
                  <a:lnTo>
                    <a:pt x="4298" y="69"/>
                  </a:lnTo>
                  <a:lnTo>
                    <a:pt x="4299" y="64"/>
                  </a:lnTo>
                  <a:lnTo>
                    <a:pt x="4299" y="57"/>
                  </a:lnTo>
                  <a:lnTo>
                    <a:pt x="4300" y="53"/>
                  </a:lnTo>
                  <a:lnTo>
                    <a:pt x="4300" y="50"/>
                  </a:lnTo>
                  <a:lnTo>
                    <a:pt x="4300" y="44"/>
                  </a:lnTo>
                  <a:lnTo>
                    <a:pt x="4300" y="42"/>
                  </a:lnTo>
                  <a:lnTo>
                    <a:pt x="4301" y="40"/>
                  </a:lnTo>
                  <a:lnTo>
                    <a:pt x="4301" y="41"/>
                  </a:lnTo>
                  <a:lnTo>
                    <a:pt x="4302" y="42"/>
                  </a:lnTo>
                  <a:lnTo>
                    <a:pt x="4302" y="43"/>
                  </a:lnTo>
                  <a:lnTo>
                    <a:pt x="4302" y="46"/>
                  </a:lnTo>
                  <a:lnTo>
                    <a:pt x="4303" y="50"/>
                  </a:lnTo>
                  <a:lnTo>
                    <a:pt x="4303" y="56"/>
                  </a:lnTo>
                  <a:lnTo>
                    <a:pt x="4304" y="65"/>
                  </a:lnTo>
                  <a:lnTo>
                    <a:pt x="4304" y="75"/>
                  </a:lnTo>
                  <a:lnTo>
                    <a:pt x="4304" y="84"/>
                  </a:lnTo>
                  <a:lnTo>
                    <a:pt x="4304" y="96"/>
                  </a:lnTo>
                  <a:lnTo>
                    <a:pt x="4305" y="109"/>
                  </a:lnTo>
                  <a:lnTo>
                    <a:pt x="4305" y="122"/>
                  </a:lnTo>
                  <a:lnTo>
                    <a:pt x="4305" y="137"/>
                  </a:lnTo>
                  <a:lnTo>
                    <a:pt x="4306" y="147"/>
                  </a:lnTo>
                  <a:lnTo>
                    <a:pt x="4306" y="156"/>
                  </a:lnTo>
                  <a:lnTo>
                    <a:pt x="4307" y="165"/>
                  </a:lnTo>
                  <a:lnTo>
                    <a:pt x="4307" y="171"/>
                  </a:lnTo>
                  <a:lnTo>
                    <a:pt x="4307" y="178"/>
                  </a:lnTo>
                  <a:lnTo>
                    <a:pt x="4307" y="184"/>
                  </a:lnTo>
                  <a:lnTo>
                    <a:pt x="4308" y="190"/>
                  </a:lnTo>
                  <a:lnTo>
                    <a:pt x="4308" y="193"/>
                  </a:lnTo>
                  <a:lnTo>
                    <a:pt x="4309" y="194"/>
                  </a:lnTo>
                  <a:lnTo>
                    <a:pt x="4309" y="198"/>
                  </a:lnTo>
                  <a:lnTo>
                    <a:pt x="4309" y="200"/>
                  </a:lnTo>
                  <a:lnTo>
                    <a:pt x="4310" y="202"/>
                  </a:lnTo>
                  <a:lnTo>
                    <a:pt x="4310" y="204"/>
                  </a:lnTo>
                  <a:lnTo>
                    <a:pt x="4311" y="204"/>
                  </a:lnTo>
                  <a:lnTo>
                    <a:pt x="4311" y="204"/>
                  </a:lnTo>
                  <a:lnTo>
                    <a:pt x="4311" y="207"/>
                  </a:lnTo>
                  <a:lnTo>
                    <a:pt x="4311" y="209"/>
                  </a:lnTo>
                  <a:lnTo>
                    <a:pt x="4312" y="207"/>
                  </a:lnTo>
                  <a:lnTo>
                    <a:pt x="4312" y="209"/>
                  </a:lnTo>
                  <a:lnTo>
                    <a:pt x="4312" y="211"/>
                  </a:lnTo>
                  <a:lnTo>
                    <a:pt x="4313" y="214"/>
                  </a:lnTo>
                  <a:lnTo>
                    <a:pt x="4313" y="213"/>
                  </a:lnTo>
                  <a:lnTo>
                    <a:pt x="4314" y="214"/>
                  </a:lnTo>
                  <a:lnTo>
                    <a:pt x="4314" y="218"/>
                  </a:lnTo>
                  <a:lnTo>
                    <a:pt x="4314" y="222"/>
                  </a:lnTo>
                  <a:lnTo>
                    <a:pt x="4315" y="227"/>
                  </a:lnTo>
                  <a:lnTo>
                    <a:pt x="4315" y="231"/>
                  </a:lnTo>
                  <a:lnTo>
                    <a:pt x="4315" y="237"/>
                  </a:lnTo>
                  <a:lnTo>
                    <a:pt x="4316" y="241"/>
                  </a:lnTo>
                  <a:lnTo>
                    <a:pt x="4316" y="246"/>
                  </a:lnTo>
                  <a:lnTo>
                    <a:pt x="4316" y="251"/>
                  </a:lnTo>
                  <a:lnTo>
                    <a:pt x="4317" y="257"/>
                  </a:lnTo>
                  <a:lnTo>
                    <a:pt x="4317" y="261"/>
                  </a:lnTo>
                  <a:lnTo>
                    <a:pt x="4318" y="266"/>
                  </a:lnTo>
                  <a:lnTo>
                    <a:pt x="4318" y="268"/>
                  </a:lnTo>
                  <a:lnTo>
                    <a:pt x="4318" y="273"/>
                  </a:lnTo>
                  <a:lnTo>
                    <a:pt x="4319" y="278"/>
                  </a:lnTo>
                  <a:lnTo>
                    <a:pt x="4319" y="281"/>
                  </a:lnTo>
                  <a:lnTo>
                    <a:pt x="4319" y="284"/>
                  </a:lnTo>
                  <a:lnTo>
                    <a:pt x="4319" y="286"/>
                  </a:lnTo>
                  <a:lnTo>
                    <a:pt x="4320" y="288"/>
                  </a:lnTo>
                  <a:lnTo>
                    <a:pt x="4320" y="288"/>
                  </a:lnTo>
                  <a:lnTo>
                    <a:pt x="4321" y="291"/>
                  </a:lnTo>
                  <a:lnTo>
                    <a:pt x="4321" y="293"/>
                  </a:lnTo>
                  <a:lnTo>
                    <a:pt x="4321" y="294"/>
                  </a:lnTo>
                  <a:lnTo>
                    <a:pt x="4322" y="295"/>
                  </a:lnTo>
                  <a:lnTo>
                    <a:pt x="4322" y="294"/>
                  </a:lnTo>
                  <a:lnTo>
                    <a:pt x="4323" y="295"/>
                  </a:lnTo>
                  <a:lnTo>
                    <a:pt x="4323" y="297"/>
                  </a:lnTo>
                  <a:lnTo>
                    <a:pt x="4323" y="296"/>
                  </a:lnTo>
                  <a:lnTo>
                    <a:pt x="4323" y="297"/>
                  </a:lnTo>
                  <a:lnTo>
                    <a:pt x="4324" y="295"/>
                  </a:lnTo>
                  <a:lnTo>
                    <a:pt x="4324" y="295"/>
                  </a:lnTo>
                  <a:lnTo>
                    <a:pt x="4325" y="296"/>
                  </a:lnTo>
                  <a:lnTo>
                    <a:pt x="4325" y="295"/>
                  </a:lnTo>
                  <a:lnTo>
                    <a:pt x="4325" y="295"/>
                  </a:lnTo>
                  <a:lnTo>
                    <a:pt x="4326" y="295"/>
                  </a:lnTo>
                  <a:lnTo>
                    <a:pt x="4326" y="296"/>
                  </a:lnTo>
                  <a:lnTo>
                    <a:pt x="4326" y="295"/>
                  </a:lnTo>
                  <a:lnTo>
                    <a:pt x="4327" y="297"/>
                  </a:lnTo>
                  <a:lnTo>
                    <a:pt x="4327" y="295"/>
                  </a:lnTo>
                  <a:lnTo>
                    <a:pt x="4327" y="296"/>
                  </a:lnTo>
                  <a:lnTo>
                    <a:pt x="4328" y="300"/>
                  </a:lnTo>
                  <a:lnTo>
                    <a:pt x="4328" y="298"/>
                  </a:lnTo>
                  <a:lnTo>
                    <a:pt x="4328" y="300"/>
                  </a:lnTo>
                  <a:lnTo>
                    <a:pt x="4329" y="302"/>
                  </a:lnTo>
                  <a:lnTo>
                    <a:pt x="4329" y="302"/>
                  </a:lnTo>
                  <a:lnTo>
                    <a:pt x="4330" y="305"/>
                  </a:lnTo>
                  <a:lnTo>
                    <a:pt x="4330" y="308"/>
                  </a:lnTo>
                  <a:lnTo>
                    <a:pt x="4330" y="309"/>
                  </a:lnTo>
                  <a:lnTo>
                    <a:pt x="4331" y="309"/>
                  </a:lnTo>
                  <a:lnTo>
                    <a:pt x="4331" y="312"/>
                  </a:lnTo>
                  <a:lnTo>
                    <a:pt x="4331" y="312"/>
                  </a:lnTo>
                  <a:lnTo>
                    <a:pt x="4332" y="314"/>
                  </a:lnTo>
                  <a:lnTo>
                    <a:pt x="4332" y="315"/>
                  </a:lnTo>
                  <a:lnTo>
                    <a:pt x="4332" y="316"/>
                  </a:lnTo>
                  <a:lnTo>
                    <a:pt x="4333" y="319"/>
                  </a:lnTo>
                  <a:lnTo>
                    <a:pt x="4333" y="319"/>
                  </a:lnTo>
                  <a:lnTo>
                    <a:pt x="4333" y="320"/>
                  </a:lnTo>
                  <a:lnTo>
                    <a:pt x="4334" y="323"/>
                  </a:lnTo>
                  <a:lnTo>
                    <a:pt x="4334" y="322"/>
                  </a:lnTo>
                  <a:lnTo>
                    <a:pt x="4335" y="323"/>
                  </a:lnTo>
                  <a:lnTo>
                    <a:pt x="4335" y="328"/>
                  </a:lnTo>
                  <a:lnTo>
                    <a:pt x="4335" y="328"/>
                  </a:lnTo>
                  <a:lnTo>
                    <a:pt x="4335" y="330"/>
                  </a:lnTo>
                  <a:lnTo>
                    <a:pt x="4336" y="331"/>
                  </a:lnTo>
                  <a:lnTo>
                    <a:pt x="4336" y="333"/>
                  </a:lnTo>
                  <a:lnTo>
                    <a:pt x="4337" y="335"/>
                  </a:lnTo>
                  <a:lnTo>
                    <a:pt x="4337" y="337"/>
                  </a:lnTo>
                  <a:lnTo>
                    <a:pt x="4337" y="338"/>
                  </a:lnTo>
                  <a:lnTo>
                    <a:pt x="4338" y="339"/>
                  </a:lnTo>
                  <a:lnTo>
                    <a:pt x="4338" y="339"/>
                  </a:lnTo>
                  <a:lnTo>
                    <a:pt x="4339" y="341"/>
                  </a:lnTo>
                  <a:lnTo>
                    <a:pt x="4339" y="341"/>
                  </a:lnTo>
                  <a:lnTo>
                    <a:pt x="4339" y="341"/>
                  </a:lnTo>
                  <a:lnTo>
                    <a:pt x="4339" y="343"/>
                  </a:lnTo>
                  <a:lnTo>
                    <a:pt x="4340" y="342"/>
                  </a:lnTo>
                  <a:lnTo>
                    <a:pt x="4340" y="345"/>
                  </a:lnTo>
                  <a:lnTo>
                    <a:pt x="4340" y="345"/>
                  </a:lnTo>
                  <a:lnTo>
                    <a:pt x="4341" y="346"/>
                  </a:lnTo>
                  <a:lnTo>
                    <a:pt x="4341" y="346"/>
                  </a:lnTo>
                  <a:lnTo>
                    <a:pt x="4342" y="343"/>
                  </a:lnTo>
                  <a:lnTo>
                    <a:pt x="4342" y="339"/>
                  </a:lnTo>
                  <a:lnTo>
                    <a:pt x="4342" y="332"/>
                  </a:lnTo>
                  <a:lnTo>
                    <a:pt x="4343" y="321"/>
                  </a:lnTo>
                  <a:lnTo>
                    <a:pt x="4343" y="310"/>
                  </a:lnTo>
                  <a:lnTo>
                    <a:pt x="4343" y="296"/>
                  </a:lnTo>
                  <a:lnTo>
                    <a:pt x="4344" y="283"/>
                  </a:lnTo>
                  <a:lnTo>
                    <a:pt x="4344" y="266"/>
                  </a:lnTo>
                  <a:lnTo>
                    <a:pt x="4344" y="250"/>
                  </a:lnTo>
                  <a:lnTo>
                    <a:pt x="4345" y="233"/>
                  </a:lnTo>
                  <a:lnTo>
                    <a:pt x="4345" y="218"/>
                  </a:lnTo>
                  <a:lnTo>
                    <a:pt x="4346" y="202"/>
                  </a:lnTo>
                  <a:lnTo>
                    <a:pt x="4346" y="187"/>
                  </a:lnTo>
                  <a:lnTo>
                    <a:pt x="4346" y="175"/>
                  </a:lnTo>
                  <a:lnTo>
                    <a:pt x="4347" y="163"/>
                  </a:lnTo>
                  <a:lnTo>
                    <a:pt x="4347" y="153"/>
                  </a:lnTo>
                  <a:lnTo>
                    <a:pt x="4347" y="144"/>
                  </a:lnTo>
                  <a:lnTo>
                    <a:pt x="4347" y="138"/>
                  </a:lnTo>
                  <a:lnTo>
                    <a:pt x="4348" y="133"/>
                  </a:lnTo>
                  <a:lnTo>
                    <a:pt x="4348" y="130"/>
                  </a:lnTo>
                  <a:lnTo>
                    <a:pt x="4349" y="129"/>
                  </a:lnTo>
                  <a:lnTo>
                    <a:pt x="4349" y="126"/>
                  </a:lnTo>
                  <a:lnTo>
                    <a:pt x="4349" y="128"/>
                  </a:lnTo>
                  <a:lnTo>
                    <a:pt x="4350" y="128"/>
                  </a:lnTo>
                  <a:lnTo>
                    <a:pt x="4350" y="131"/>
                  </a:lnTo>
                  <a:lnTo>
                    <a:pt x="4351" y="132"/>
                  </a:lnTo>
                  <a:lnTo>
                    <a:pt x="4351" y="133"/>
                  </a:lnTo>
                  <a:lnTo>
                    <a:pt x="4351" y="133"/>
                  </a:lnTo>
                  <a:lnTo>
                    <a:pt x="4351" y="134"/>
                  </a:lnTo>
                  <a:lnTo>
                    <a:pt x="4352" y="133"/>
                  </a:lnTo>
                  <a:lnTo>
                    <a:pt x="4352" y="131"/>
                  </a:lnTo>
                  <a:lnTo>
                    <a:pt x="4353" y="131"/>
                  </a:lnTo>
                  <a:lnTo>
                    <a:pt x="4353" y="126"/>
                  </a:lnTo>
                  <a:lnTo>
                    <a:pt x="4353" y="124"/>
                  </a:lnTo>
                  <a:lnTo>
                    <a:pt x="4354" y="118"/>
                  </a:lnTo>
                  <a:lnTo>
                    <a:pt x="4354" y="111"/>
                  </a:lnTo>
                  <a:lnTo>
                    <a:pt x="4355" y="104"/>
                  </a:lnTo>
                  <a:lnTo>
                    <a:pt x="4355" y="97"/>
                  </a:lnTo>
                  <a:lnTo>
                    <a:pt x="4355" y="88"/>
                  </a:lnTo>
                  <a:lnTo>
                    <a:pt x="4355" y="80"/>
                  </a:lnTo>
                  <a:lnTo>
                    <a:pt x="4356" y="70"/>
                  </a:lnTo>
                  <a:lnTo>
                    <a:pt x="4356" y="60"/>
                  </a:lnTo>
                  <a:lnTo>
                    <a:pt x="4356" y="50"/>
                  </a:lnTo>
                  <a:lnTo>
                    <a:pt x="4357" y="42"/>
                  </a:lnTo>
                  <a:lnTo>
                    <a:pt x="4357" y="35"/>
                  </a:lnTo>
                  <a:lnTo>
                    <a:pt x="4358" y="29"/>
                  </a:lnTo>
                  <a:lnTo>
                    <a:pt x="4358" y="23"/>
                  </a:lnTo>
                  <a:lnTo>
                    <a:pt x="4358" y="17"/>
                  </a:lnTo>
                  <a:lnTo>
                    <a:pt x="4358" y="12"/>
                  </a:lnTo>
                  <a:lnTo>
                    <a:pt x="4359" y="10"/>
                  </a:lnTo>
                  <a:lnTo>
                    <a:pt x="4359" y="8"/>
                  </a:lnTo>
                  <a:lnTo>
                    <a:pt x="4360" y="7"/>
                  </a:lnTo>
                  <a:lnTo>
                    <a:pt x="4360" y="7"/>
                  </a:lnTo>
                  <a:lnTo>
                    <a:pt x="4360" y="9"/>
                  </a:lnTo>
                  <a:lnTo>
                    <a:pt x="4361" y="12"/>
                  </a:lnTo>
                  <a:lnTo>
                    <a:pt x="4361" y="17"/>
                  </a:lnTo>
                  <a:lnTo>
                    <a:pt x="4362" y="23"/>
                  </a:lnTo>
                  <a:lnTo>
                    <a:pt x="4362" y="31"/>
                  </a:lnTo>
                  <a:lnTo>
                    <a:pt x="4362" y="37"/>
                  </a:lnTo>
                  <a:lnTo>
                    <a:pt x="4362" y="48"/>
                  </a:lnTo>
                  <a:lnTo>
                    <a:pt x="4363" y="59"/>
                  </a:lnTo>
                  <a:lnTo>
                    <a:pt x="4363" y="71"/>
                  </a:lnTo>
                  <a:lnTo>
                    <a:pt x="4363" y="85"/>
                  </a:lnTo>
                  <a:lnTo>
                    <a:pt x="4364" y="100"/>
                  </a:lnTo>
                  <a:lnTo>
                    <a:pt x="4364" y="113"/>
                  </a:lnTo>
                  <a:lnTo>
                    <a:pt x="4365" y="128"/>
                  </a:lnTo>
                  <a:lnTo>
                    <a:pt x="4365" y="138"/>
                  </a:lnTo>
                  <a:lnTo>
                    <a:pt x="4365" y="149"/>
                  </a:lnTo>
                  <a:lnTo>
                    <a:pt x="4366" y="158"/>
                  </a:lnTo>
                  <a:lnTo>
                    <a:pt x="4366" y="165"/>
                  </a:lnTo>
                  <a:lnTo>
                    <a:pt x="4366" y="171"/>
                  </a:lnTo>
                  <a:lnTo>
                    <a:pt x="4367" y="178"/>
                  </a:lnTo>
                  <a:lnTo>
                    <a:pt x="4367" y="181"/>
                  </a:lnTo>
                  <a:lnTo>
                    <a:pt x="4367" y="184"/>
                  </a:lnTo>
                  <a:lnTo>
                    <a:pt x="4368" y="188"/>
                  </a:lnTo>
                  <a:lnTo>
                    <a:pt x="4368" y="191"/>
                  </a:lnTo>
                  <a:lnTo>
                    <a:pt x="4369" y="193"/>
                  </a:lnTo>
                  <a:lnTo>
                    <a:pt x="4369" y="192"/>
                  </a:lnTo>
                  <a:lnTo>
                    <a:pt x="4369" y="193"/>
                  </a:lnTo>
                  <a:lnTo>
                    <a:pt x="4370" y="194"/>
                  </a:lnTo>
                  <a:lnTo>
                    <a:pt x="4370" y="195"/>
                  </a:lnTo>
                  <a:lnTo>
                    <a:pt x="4370" y="195"/>
                  </a:lnTo>
                  <a:lnTo>
                    <a:pt x="4370" y="194"/>
                  </a:lnTo>
                  <a:lnTo>
                    <a:pt x="4371" y="195"/>
                  </a:lnTo>
                  <a:lnTo>
                    <a:pt x="4371" y="197"/>
                  </a:lnTo>
                  <a:lnTo>
                    <a:pt x="4372" y="198"/>
                  </a:lnTo>
                  <a:lnTo>
                    <a:pt x="4372" y="199"/>
                  </a:lnTo>
                  <a:lnTo>
                    <a:pt x="4372" y="201"/>
                  </a:lnTo>
                  <a:lnTo>
                    <a:pt x="4373" y="203"/>
                  </a:lnTo>
                  <a:lnTo>
                    <a:pt x="4373" y="206"/>
                  </a:lnTo>
                  <a:lnTo>
                    <a:pt x="4374" y="209"/>
                  </a:lnTo>
                  <a:lnTo>
                    <a:pt x="4374" y="214"/>
                  </a:lnTo>
                  <a:lnTo>
                    <a:pt x="4374" y="218"/>
                  </a:lnTo>
                  <a:lnTo>
                    <a:pt x="4374" y="223"/>
                  </a:lnTo>
                  <a:lnTo>
                    <a:pt x="4375" y="227"/>
                  </a:lnTo>
                  <a:lnTo>
                    <a:pt x="4375" y="232"/>
                  </a:lnTo>
                  <a:lnTo>
                    <a:pt x="4376" y="239"/>
                  </a:lnTo>
                  <a:lnTo>
                    <a:pt x="4376" y="244"/>
                  </a:lnTo>
                  <a:lnTo>
                    <a:pt x="4376" y="248"/>
                  </a:lnTo>
                  <a:lnTo>
                    <a:pt x="4377" y="254"/>
                  </a:lnTo>
                  <a:lnTo>
                    <a:pt x="4377" y="257"/>
                  </a:lnTo>
                  <a:lnTo>
                    <a:pt x="4377" y="262"/>
                  </a:lnTo>
                  <a:lnTo>
                    <a:pt x="4378" y="263"/>
                  </a:lnTo>
                  <a:lnTo>
                    <a:pt x="4378" y="268"/>
                  </a:lnTo>
                  <a:lnTo>
                    <a:pt x="4378" y="270"/>
                  </a:lnTo>
                  <a:lnTo>
                    <a:pt x="4379" y="272"/>
                  </a:lnTo>
                  <a:lnTo>
                    <a:pt x="4379" y="274"/>
                  </a:lnTo>
                  <a:lnTo>
                    <a:pt x="4379" y="276"/>
                  </a:lnTo>
                  <a:lnTo>
                    <a:pt x="4380" y="278"/>
                  </a:lnTo>
                  <a:lnTo>
                    <a:pt x="4380" y="280"/>
                  </a:lnTo>
                  <a:lnTo>
                    <a:pt x="4381" y="278"/>
                  </a:lnTo>
                  <a:lnTo>
                    <a:pt x="4381" y="282"/>
                  </a:lnTo>
                  <a:lnTo>
                    <a:pt x="4381" y="281"/>
                  </a:lnTo>
                  <a:lnTo>
                    <a:pt x="4382" y="281"/>
                  </a:lnTo>
                  <a:lnTo>
                    <a:pt x="4382" y="281"/>
                  </a:lnTo>
                  <a:lnTo>
                    <a:pt x="4382" y="281"/>
                  </a:lnTo>
                  <a:lnTo>
                    <a:pt x="4383" y="279"/>
                  </a:lnTo>
                  <a:lnTo>
                    <a:pt x="4383" y="279"/>
                  </a:lnTo>
                  <a:lnTo>
                    <a:pt x="4383" y="279"/>
                  </a:lnTo>
                  <a:lnTo>
                    <a:pt x="4384" y="281"/>
                  </a:lnTo>
                  <a:lnTo>
                    <a:pt x="4384" y="279"/>
                  </a:lnTo>
                  <a:lnTo>
                    <a:pt x="4384" y="279"/>
                  </a:lnTo>
                  <a:lnTo>
                    <a:pt x="4385" y="278"/>
                  </a:lnTo>
                  <a:lnTo>
                    <a:pt x="4385" y="279"/>
                  </a:lnTo>
                  <a:lnTo>
                    <a:pt x="4386" y="279"/>
                  </a:lnTo>
                  <a:lnTo>
                    <a:pt x="4386" y="282"/>
                  </a:lnTo>
                  <a:lnTo>
                    <a:pt x="4386" y="281"/>
                  </a:lnTo>
                  <a:lnTo>
                    <a:pt x="4386" y="283"/>
                  </a:lnTo>
                  <a:lnTo>
                    <a:pt x="4387" y="284"/>
                  </a:lnTo>
                  <a:lnTo>
                    <a:pt x="4387" y="286"/>
                  </a:lnTo>
                  <a:lnTo>
                    <a:pt x="4388" y="286"/>
                  </a:lnTo>
                  <a:lnTo>
                    <a:pt x="4388" y="290"/>
                  </a:lnTo>
                  <a:lnTo>
                    <a:pt x="4388" y="289"/>
                  </a:lnTo>
                  <a:lnTo>
                    <a:pt x="4389" y="294"/>
                  </a:lnTo>
                  <a:lnTo>
                    <a:pt x="4389" y="294"/>
                  </a:lnTo>
                  <a:lnTo>
                    <a:pt x="4390" y="297"/>
                  </a:lnTo>
                  <a:lnTo>
                    <a:pt x="4390" y="297"/>
                  </a:lnTo>
                  <a:lnTo>
                    <a:pt x="4390" y="299"/>
                  </a:lnTo>
                  <a:lnTo>
                    <a:pt x="4390" y="303"/>
                  </a:lnTo>
                  <a:lnTo>
                    <a:pt x="4391" y="305"/>
                  </a:lnTo>
                  <a:lnTo>
                    <a:pt x="4391" y="306"/>
                  </a:lnTo>
                  <a:lnTo>
                    <a:pt x="4391" y="309"/>
                  </a:lnTo>
                  <a:lnTo>
                    <a:pt x="4392" y="308"/>
                  </a:lnTo>
                  <a:lnTo>
                    <a:pt x="4392" y="309"/>
                  </a:lnTo>
                  <a:lnTo>
                    <a:pt x="4393" y="313"/>
                  </a:lnTo>
                  <a:lnTo>
                    <a:pt x="4393" y="314"/>
                  </a:lnTo>
                  <a:lnTo>
                    <a:pt x="4393" y="315"/>
                  </a:lnTo>
                  <a:lnTo>
                    <a:pt x="4394" y="318"/>
                  </a:lnTo>
                  <a:lnTo>
                    <a:pt x="4394" y="317"/>
                  </a:lnTo>
                  <a:lnTo>
                    <a:pt x="4394" y="319"/>
                  </a:lnTo>
                  <a:lnTo>
                    <a:pt x="4395" y="322"/>
                  </a:lnTo>
                  <a:lnTo>
                    <a:pt x="4395" y="323"/>
                  </a:lnTo>
                  <a:lnTo>
                    <a:pt x="4395" y="324"/>
                  </a:lnTo>
                  <a:lnTo>
                    <a:pt x="4396" y="327"/>
                  </a:lnTo>
                  <a:lnTo>
                    <a:pt x="4396" y="327"/>
                  </a:lnTo>
                  <a:lnTo>
                    <a:pt x="4397" y="328"/>
                  </a:lnTo>
                  <a:lnTo>
                    <a:pt x="4397" y="332"/>
                  </a:lnTo>
                  <a:lnTo>
                    <a:pt x="4397" y="333"/>
                  </a:lnTo>
                  <a:lnTo>
                    <a:pt x="4398" y="330"/>
                  </a:lnTo>
                  <a:lnTo>
                    <a:pt x="4398" y="332"/>
                  </a:lnTo>
                  <a:lnTo>
                    <a:pt x="4398" y="334"/>
                  </a:lnTo>
                  <a:lnTo>
                    <a:pt x="4398" y="335"/>
                  </a:lnTo>
                  <a:lnTo>
                    <a:pt x="4399" y="336"/>
                  </a:lnTo>
                  <a:lnTo>
                    <a:pt x="4399" y="338"/>
                  </a:lnTo>
                  <a:lnTo>
                    <a:pt x="4400" y="340"/>
                  </a:lnTo>
                  <a:lnTo>
                    <a:pt x="4400" y="338"/>
                  </a:lnTo>
                  <a:lnTo>
                    <a:pt x="4400" y="338"/>
                  </a:lnTo>
                  <a:lnTo>
                    <a:pt x="4401" y="337"/>
                  </a:lnTo>
                  <a:lnTo>
                    <a:pt x="4401" y="334"/>
                  </a:lnTo>
                  <a:lnTo>
                    <a:pt x="4402" y="326"/>
                  </a:lnTo>
                  <a:lnTo>
                    <a:pt x="4402" y="318"/>
                  </a:lnTo>
                  <a:lnTo>
                    <a:pt x="4402" y="308"/>
                  </a:lnTo>
                  <a:lnTo>
                    <a:pt x="4402" y="294"/>
                  </a:lnTo>
                  <a:lnTo>
                    <a:pt x="4403" y="278"/>
                  </a:lnTo>
                  <a:lnTo>
                    <a:pt x="4403" y="263"/>
                  </a:lnTo>
                  <a:lnTo>
                    <a:pt x="4404" y="249"/>
                  </a:lnTo>
                  <a:lnTo>
                    <a:pt x="4404" y="233"/>
                  </a:lnTo>
                  <a:lnTo>
                    <a:pt x="4404" y="218"/>
                  </a:lnTo>
                  <a:lnTo>
                    <a:pt x="4405" y="202"/>
                  </a:lnTo>
                  <a:lnTo>
                    <a:pt x="4405" y="187"/>
                  </a:lnTo>
                  <a:lnTo>
                    <a:pt x="4406" y="175"/>
                  </a:lnTo>
                  <a:lnTo>
                    <a:pt x="4406" y="165"/>
                  </a:lnTo>
                  <a:lnTo>
                    <a:pt x="4406" y="154"/>
                  </a:lnTo>
                  <a:lnTo>
                    <a:pt x="4406" y="147"/>
                  </a:lnTo>
                  <a:lnTo>
                    <a:pt x="4407" y="139"/>
                  </a:lnTo>
                  <a:lnTo>
                    <a:pt x="4407" y="132"/>
                  </a:lnTo>
                  <a:lnTo>
                    <a:pt x="4407" y="129"/>
                  </a:lnTo>
                  <a:lnTo>
                    <a:pt x="4408" y="128"/>
                  </a:lnTo>
                  <a:lnTo>
                    <a:pt x="4408" y="127"/>
                  </a:lnTo>
                  <a:lnTo>
                    <a:pt x="4409" y="128"/>
                  </a:lnTo>
                  <a:lnTo>
                    <a:pt x="4409" y="129"/>
                  </a:lnTo>
                  <a:lnTo>
                    <a:pt x="4409" y="130"/>
                  </a:lnTo>
                  <a:lnTo>
                    <a:pt x="4409" y="131"/>
                  </a:lnTo>
                  <a:lnTo>
                    <a:pt x="4410" y="133"/>
                  </a:lnTo>
                  <a:lnTo>
                    <a:pt x="4410" y="133"/>
                  </a:lnTo>
                  <a:lnTo>
                    <a:pt x="4411" y="135"/>
                  </a:lnTo>
                  <a:lnTo>
                    <a:pt x="4411" y="136"/>
                  </a:lnTo>
                  <a:lnTo>
                    <a:pt x="4411" y="132"/>
                  </a:lnTo>
                  <a:lnTo>
                    <a:pt x="4412" y="131"/>
                  </a:lnTo>
                  <a:lnTo>
                    <a:pt x="4412" y="128"/>
                  </a:lnTo>
                  <a:lnTo>
                    <a:pt x="4413" y="123"/>
                  </a:lnTo>
                  <a:lnTo>
                    <a:pt x="4413" y="118"/>
                  </a:lnTo>
                  <a:lnTo>
                    <a:pt x="4413" y="111"/>
                  </a:lnTo>
                  <a:lnTo>
                    <a:pt x="4413" y="105"/>
                  </a:lnTo>
                  <a:lnTo>
                    <a:pt x="4414" y="99"/>
                  </a:lnTo>
                  <a:lnTo>
                    <a:pt x="4414" y="89"/>
                  </a:lnTo>
                  <a:lnTo>
                    <a:pt x="4414" y="82"/>
                  </a:lnTo>
                  <a:lnTo>
                    <a:pt x="4415" y="73"/>
                  </a:lnTo>
                  <a:lnTo>
                    <a:pt x="4415" y="65"/>
                  </a:lnTo>
                  <a:lnTo>
                    <a:pt x="4416" y="57"/>
                  </a:lnTo>
                  <a:lnTo>
                    <a:pt x="4416" y="49"/>
                  </a:lnTo>
                  <a:lnTo>
                    <a:pt x="4416" y="42"/>
                  </a:lnTo>
                  <a:lnTo>
                    <a:pt x="4417" y="36"/>
                  </a:lnTo>
                  <a:lnTo>
                    <a:pt x="4417" y="30"/>
                  </a:lnTo>
                  <a:lnTo>
                    <a:pt x="4418" y="23"/>
                  </a:lnTo>
                  <a:lnTo>
                    <a:pt x="4418" y="18"/>
                  </a:lnTo>
                  <a:lnTo>
                    <a:pt x="4418" y="17"/>
                  </a:lnTo>
                  <a:lnTo>
                    <a:pt x="4418" y="14"/>
                  </a:lnTo>
                  <a:lnTo>
                    <a:pt x="4419" y="14"/>
                  </a:lnTo>
                  <a:lnTo>
                    <a:pt x="4419" y="15"/>
                  </a:lnTo>
                  <a:lnTo>
                    <a:pt x="4420" y="18"/>
                  </a:lnTo>
                  <a:lnTo>
                    <a:pt x="4420" y="22"/>
                  </a:lnTo>
                  <a:lnTo>
                    <a:pt x="4420" y="26"/>
                  </a:lnTo>
                  <a:lnTo>
                    <a:pt x="4421" y="32"/>
                  </a:lnTo>
                  <a:lnTo>
                    <a:pt x="4421" y="41"/>
                  </a:lnTo>
                  <a:lnTo>
                    <a:pt x="4421" y="51"/>
                  </a:lnTo>
                  <a:lnTo>
                    <a:pt x="4421" y="61"/>
                  </a:lnTo>
                  <a:lnTo>
                    <a:pt x="4422" y="73"/>
                  </a:lnTo>
                  <a:lnTo>
                    <a:pt x="4422" y="88"/>
                  </a:lnTo>
                  <a:lnTo>
                    <a:pt x="4423" y="103"/>
                  </a:lnTo>
                  <a:lnTo>
                    <a:pt x="4423" y="115"/>
                  </a:lnTo>
                  <a:lnTo>
                    <a:pt x="4423" y="129"/>
                  </a:lnTo>
                  <a:lnTo>
                    <a:pt x="4424" y="140"/>
                  </a:lnTo>
                  <a:lnTo>
                    <a:pt x="4424" y="151"/>
                  </a:lnTo>
                  <a:lnTo>
                    <a:pt x="4425" y="159"/>
                  </a:lnTo>
                  <a:lnTo>
                    <a:pt x="4425" y="167"/>
                  </a:lnTo>
                  <a:lnTo>
                    <a:pt x="4425" y="174"/>
                  </a:lnTo>
                  <a:lnTo>
                    <a:pt x="4425" y="180"/>
                  </a:lnTo>
                  <a:lnTo>
                    <a:pt x="4426" y="185"/>
                  </a:lnTo>
                  <a:lnTo>
                    <a:pt x="4426" y="188"/>
                  </a:lnTo>
                  <a:lnTo>
                    <a:pt x="4427" y="191"/>
                  </a:lnTo>
                  <a:lnTo>
                    <a:pt x="4427" y="195"/>
                  </a:lnTo>
                  <a:lnTo>
                    <a:pt x="4427" y="195"/>
                  </a:lnTo>
                  <a:lnTo>
                    <a:pt x="4428" y="198"/>
                  </a:lnTo>
                  <a:lnTo>
                    <a:pt x="4428" y="198"/>
                  </a:lnTo>
                  <a:lnTo>
                    <a:pt x="4428" y="201"/>
                  </a:lnTo>
                  <a:lnTo>
                    <a:pt x="4429" y="201"/>
                  </a:lnTo>
                  <a:lnTo>
                    <a:pt x="4429" y="202"/>
                  </a:lnTo>
                  <a:lnTo>
                    <a:pt x="4429" y="203"/>
                  </a:lnTo>
                  <a:lnTo>
                    <a:pt x="4430" y="205"/>
                  </a:lnTo>
                  <a:lnTo>
                    <a:pt x="4430" y="205"/>
                  </a:lnTo>
                  <a:lnTo>
                    <a:pt x="4430" y="208"/>
                  </a:lnTo>
                  <a:lnTo>
                    <a:pt x="4431" y="210"/>
                  </a:lnTo>
                  <a:lnTo>
                    <a:pt x="4431" y="212"/>
                  </a:lnTo>
                  <a:lnTo>
                    <a:pt x="4432" y="215"/>
                  </a:lnTo>
                  <a:lnTo>
                    <a:pt x="4432" y="218"/>
                  </a:lnTo>
                  <a:lnTo>
                    <a:pt x="4432" y="222"/>
                  </a:lnTo>
                  <a:lnTo>
                    <a:pt x="4433" y="226"/>
                  </a:lnTo>
                  <a:lnTo>
                    <a:pt x="4433" y="227"/>
                  </a:lnTo>
                  <a:lnTo>
                    <a:pt x="4433" y="236"/>
                  </a:lnTo>
                  <a:lnTo>
                    <a:pt x="4434" y="239"/>
                  </a:lnTo>
                  <a:lnTo>
                    <a:pt x="4434" y="244"/>
                  </a:lnTo>
                  <a:lnTo>
                    <a:pt x="4434" y="249"/>
                  </a:lnTo>
                  <a:lnTo>
                    <a:pt x="4435" y="253"/>
                  </a:lnTo>
                  <a:lnTo>
                    <a:pt x="4435" y="258"/>
                  </a:lnTo>
                  <a:lnTo>
                    <a:pt x="4435" y="263"/>
                  </a:lnTo>
                  <a:lnTo>
                    <a:pt x="4436" y="267"/>
                  </a:lnTo>
                  <a:lnTo>
                    <a:pt x="4436" y="271"/>
                  </a:lnTo>
                  <a:lnTo>
                    <a:pt x="4437" y="274"/>
                  </a:lnTo>
                  <a:lnTo>
                    <a:pt x="4437" y="279"/>
                  </a:lnTo>
                  <a:lnTo>
                    <a:pt x="4437" y="281"/>
                  </a:lnTo>
                  <a:lnTo>
                    <a:pt x="4437" y="285"/>
                  </a:lnTo>
                  <a:lnTo>
                    <a:pt x="4438" y="285"/>
                  </a:lnTo>
                  <a:lnTo>
                    <a:pt x="4438" y="285"/>
                  </a:lnTo>
                  <a:lnTo>
                    <a:pt x="4439" y="290"/>
                  </a:lnTo>
                  <a:lnTo>
                    <a:pt x="4439" y="289"/>
                  </a:lnTo>
                  <a:lnTo>
                    <a:pt x="4439" y="290"/>
                  </a:lnTo>
                  <a:lnTo>
                    <a:pt x="4440" y="290"/>
                  </a:lnTo>
                  <a:lnTo>
                    <a:pt x="4440" y="290"/>
                  </a:lnTo>
                  <a:lnTo>
                    <a:pt x="4441" y="291"/>
                  </a:lnTo>
                  <a:lnTo>
                    <a:pt x="4441" y="291"/>
                  </a:lnTo>
                  <a:lnTo>
                    <a:pt x="4441" y="290"/>
                  </a:lnTo>
                  <a:lnTo>
                    <a:pt x="4441" y="291"/>
                  </a:lnTo>
                  <a:lnTo>
                    <a:pt x="4442" y="291"/>
                  </a:lnTo>
                  <a:lnTo>
                    <a:pt x="4442" y="291"/>
                  </a:lnTo>
                  <a:lnTo>
                    <a:pt x="4442" y="292"/>
                  </a:lnTo>
                  <a:lnTo>
                    <a:pt x="4443" y="291"/>
                  </a:lnTo>
                  <a:lnTo>
                    <a:pt x="4443" y="290"/>
                  </a:lnTo>
                  <a:lnTo>
                    <a:pt x="4444" y="292"/>
                  </a:lnTo>
                  <a:lnTo>
                    <a:pt x="4444" y="292"/>
                  </a:lnTo>
                  <a:lnTo>
                    <a:pt x="4444" y="294"/>
                  </a:lnTo>
                  <a:lnTo>
                    <a:pt x="4445" y="293"/>
                  </a:lnTo>
                  <a:lnTo>
                    <a:pt x="4445" y="293"/>
                  </a:lnTo>
                  <a:lnTo>
                    <a:pt x="4445" y="294"/>
                  </a:lnTo>
                  <a:lnTo>
                    <a:pt x="4446" y="295"/>
                  </a:lnTo>
                  <a:lnTo>
                    <a:pt x="4446" y="296"/>
                  </a:lnTo>
                  <a:lnTo>
                    <a:pt x="4446" y="298"/>
                  </a:lnTo>
                  <a:lnTo>
                    <a:pt x="4447" y="301"/>
                  </a:lnTo>
                  <a:lnTo>
                    <a:pt x="4447" y="302"/>
                  </a:lnTo>
                  <a:lnTo>
                    <a:pt x="4448" y="304"/>
                  </a:lnTo>
                  <a:lnTo>
                    <a:pt x="4448" y="305"/>
                  </a:lnTo>
                  <a:lnTo>
                    <a:pt x="4448" y="305"/>
                  </a:lnTo>
                  <a:lnTo>
                    <a:pt x="4449" y="309"/>
                  </a:lnTo>
                  <a:lnTo>
                    <a:pt x="4449" y="309"/>
                  </a:lnTo>
                  <a:lnTo>
                    <a:pt x="4449" y="312"/>
                  </a:lnTo>
                  <a:lnTo>
                    <a:pt x="4450" y="314"/>
                  </a:lnTo>
                  <a:lnTo>
                    <a:pt x="4450" y="314"/>
                  </a:lnTo>
                  <a:lnTo>
                    <a:pt x="4450" y="314"/>
                  </a:lnTo>
                  <a:lnTo>
                    <a:pt x="4451" y="318"/>
                  </a:lnTo>
                  <a:lnTo>
                    <a:pt x="4451" y="318"/>
                  </a:lnTo>
                  <a:lnTo>
                    <a:pt x="4451" y="321"/>
                  </a:lnTo>
                  <a:lnTo>
                    <a:pt x="4452" y="321"/>
                  </a:lnTo>
                  <a:lnTo>
                    <a:pt x="4452" y="321"/>
                  </a:lnTo>
                  <a:lnTo>
                    <a:pt x="4453" y="325"/>
                  </a:lnTo>
                  <a:lnTo>
                    <a:pt x="4453" y="327"/>
                  </a:lnTo>
                  <a:lnTo>
                    <a:pt x="4453" y="327"/>
                  </a:lnTo>
                  <a:lnTo>
                    <a:pt x="4453" y="328"/>
                  </a:lnTo>
                  <a:lnTo>
                    <a:pt x="4454" y="332"/>
                  </a:lnTo>
                  <a:lnTo>
                    <a:pt x="4454" y="332"/>
                  </a:lnTo>
                  <a:lnTo>
                    <a:pt x="4455" y="333"/>
                  </a:lnTo>
                  <a:lnTo>
                    <a:pt x="4455" y="335"/>
                  </a:lnTo>
                  <a:lnTo>
                    <a:pt x="4455" y="337"/>
                  </a:lnTo>
                  <a:lnTo>
                    <a:pt x="4456" y="337"/>
                  </a:lnTo>
                  <a:lnTo>
                    <a:pt x="4456" y="339"/>
                  </a:lnTo>
                  <a:lnTo>
                    <a:pt x="4457" y="338"/>
                  </a:lnTo>
                  <a:lnTo>
                    <a:pt x="4457" y="339"/>
                  </a:lnTo>
                  <a:lnTo>
                    <a:pt x="4457" y="341"/>
                  </a:lnTo>
                  <a:lnTo>
                    <a:pt x="4457" y="343"/>
                  </a:lnTo>
                  <a:lnTo>
                    <a:pt x="4458" y="343"/>
                  </a:lnTo>
                  <a:lnTo>
                    <a:pt x="4458" y="345"/>
                  </a:lnTo>
                  <a:lnTo>
                    <a:pt x="4458" y="347"/>
                  </a:lnTo>
                  <a:lnTo>
                    <a:pt x="4459" y="347"/>
                  </a:lnTo>
                  <a:lnTo>
                    <a:pt x="4459" y="348"/>
                  </a:lnTo>
                  <a:lnTo>
                    <a:pt x="4460" y="349"/>
                  </a:lnTo>
                  <a:lnTo>
                    <a:pt x="4460" y="348"/>
                  </a:lnTo>
                  <a:lnTo>
                    <a:pt x="4460" y="344"/>
                  </a:lnTo>
                  <a:lnTo>
                    <a:pt x="4461" y="337"/>
                  </a:lnTo>
                  <a:lnTo>
                    <a:pt x="4461" y="330"/>
                  </a:lnTo>
                  <a:lnTo>
                    <a:pt x="4461" y="319"/>
                  </a:lnTo>
                  <a:lnTo>
                    <a:pt x="4462" y="308"/>
                  </a:lnTo>
                  <a:lnTo>
                    <a:pt x="4462" y="293"/>
                  </a:lnTo>
                  <a:lnTo>
                    <a:pt x="4462" y="281"/>
                  </a:lnTo>
                  <a:lnTo>
                    <a:pt x="4463" y="265"/>
                  </a:lnTo>
                  <a:lnTo>
                    <a:pt x="4463" y="252"/>
                  </a:lnTo>
                  <a:lnTo>
                    <a:pt x="4464" y="236"/>
                  </a:lnTo>
                  <a:lnTo>
                    <a:pt x="4464" y="222"/>
                  </a:lnTo>
                  <a:lnTo>
                    <a:pt x="4464" y="209"/>
                  </a:lnTo>
                  <a:lnTo>
                    <a:pt x="4465" y="195"/>
                  </a:lnTo>
                  <a:lnTo>
                    <a:pt x="4465" y="186"/>
                  </a:lnTo>
                  <a:lnTo>
                    <a:pt x="4465" y="176"/>
                  </a:lnTo>
                  <a:lnTo>
                    <a:pt x="4465" y="168"/>
                  </a:lnTo>
                  <a:lnTo>
                    <a:pt x="4466" y="161"/>
                  </a:lnTo>
                  <a:lnTo>
                    <a:pt x="4466" y="158"/>
                  </a:lnTo>
                  <a:lnTo>
                    <a:pt x="4467" y="152"/>
                  </a:lnTo>
                  <a:lnTo>
                    <a:pt x="4467" y="152"/>
                  </a:lnTo>
                  <a:lnTo>
                    <a:pt x="4467" y="151"/>
                  </a:lnTo>
                  <a:lnTo>
                    <a:pt x="4468" y="151"/>
                  </a:lnTo>
                  <a:lnTo>
                    <a:pt x="4468" y="152"/>
                  </a:lnTo>
                  <a:lnTo>
                    <a:pt x="4469" y="152"/>
                  </a:lnTo>
                  <a:lnTo>
                    <a:pt x="4469" y="153"/>
                  </a:lnTo>
                  <a:lnTo>
                    <a:pt x="4469" y="155"/>
                  </a:lnTo>
                  <a:lnTo>
                    <a:pt x="4469" y="157"/>
                  </a:lnTo>
                  <a:lnTo>
                    <a:pt x="4470" y="156"/>
                  </a:lnTo>
                  <a:lnTo>
                    <a:pt x="4470" y="155"/>
                  </a:lnTo>
                  <a:lnTo>
                    <a:pt x="4471" y="156"/>
                  </a:lnTo>
                  <a:lnTo>
                    <a:pt x="4471" y="155"/>
                  </a:lnTo>
                  <a:lnTo>
                    <a:pt x="4471" y="153"/>
                  </a:lnTo>
                  <a:lnTo>
                    <a:pt x="4472" y="149"/>
                  </a:lnTo>
                  <a:lnTo>
                    <a:pt x="4472" y="144"/>
                  </a:lnTo>
                  <a:lnTo>
                    <a:pt x="4472" y="140"/>
                  </a:lnTo>
                  <a:lnTo>
                    <a:pt x="4472" y="135"/>
                  </a:lnTo>
                  <a:lnTo>
                    <a:pt x="4473" y="129"/>
                  </a:lnTo>
                  <a:lnTo>
                    <a:pt x="4473" y="121"/>
                  </a:lnTo>
                  <a:lnTo>
                    <a:pt x="4474" y="115"/>
                  </a:lnTo>
                  <a:lnTo>
                    <a:pt x="4474" y="108"/>
                  </a:lnTo>
                  <a:lnTo>
                    <a:pt x="4474" y="101"/>
                  </a:lnTo>
                  <a:lnTo>
                    <a:pt x="4475" y="95"/>
                  </a:lnTo>
                  <a:lnTo>
                    <a:pt x="4475" y="89"/>
                  </a:lnTo>
                  <a:lnTo>
                    <a:pt x="4476" y="83"/>
                  </a:lnTo>
                  <a:lnTo>
                    <a:pt x="4476" y="77"/>
                  </a:lnTo>
                  <a:lnTo>
                    <a:pt x="4476" y="72"/>
                  </a:lnTo>
                  <a:lnTo>
                    <a:pt x="4476" y="68"/>
                  </a:lnTo>
                  <a:lnTo>
                    <a:pt x="4477" y="65"/>
                  </a:lnTo>
                  <a:lnTo>
                    <a:pt x="4477" y="62"/>
                  </a:lnTo>
                  <a:lnTo>
                    <a:pt x="4478" y="61"/>
                  </a:lnTo>
                  <a:lnTo>
                    <a:pt x="4478" y="62"/>
                  </a:lnTo>
                  <a:lnTo>
                    <a:pt x="4478" y="63"/>
                  </a:lnTo>
                  <a:lnTo>
                    <a:pt x="4479" y="65"/>
                  </a:lnTo>
                  <a:lnTo>
                    <a:pt x="4479" y="70"/>
                  </a:lnTo>
                  <a:lnTo>
                    <a:pt x="4479" y="76"/>
                  </a:lnTo>
                  <a:lnTo>
                    <a:pt x="4480" y="84"/>
                  </a:lnTo>
                  <a:lnTo>
                    <a:pt x="4480" y="93"/>
                  </a:lnTo>
                  <a:lnTo>
                    <a:pt x="4480" y="104"/>
                  </a:lnTo>
                  <a:lnTo>
                    <a:pt x="4481" y="116"/>
                  </a:lnTo>
                  <a:lnTo>
                    <a:pt x="4481" y="128"/>
                  </a:lnTo>
                  <a:lnTo>
                    <a:pt x="4481" y="142"/>
                  </a:lnTo>
                  <a:lnTo>
                    <a:pt x="4482" y="151"/>
                  </a:lnTo>
                  <a:lnTo>
                    <a:pt x="4482" y="161"/>
                  </a:lnTo>
                  <a:lnTo>
                    <a:pt x="4483" y="169"/>
                  </a:lnTo>
                  <a:lnTo>
                    <a:pt x="4483" y="178"/>
                  </a:lnTo>
                  <a:lnTo>
                    <a:pt x="4483" y="182"/>
                  </a:lnTo>
                  <a:lnTo>
                    <a:pt x="4484" y="188"/>
                  </a:lnTo>
                  <a:lnTo>
                    <a:pt x="4484" y="192"/>
                  </a:lnTo>
                  <a:lnTo>
                    <a:pt x="4484" y="197"/>
                  </a:lnTo>
                  <a:lnTo>
                    <a:pt x="4485" y="201"/>
                  </a:lnTo>
                  <a:lnTo>
                    <a:pt x="4485" y="202"/>
                  </a:lnTo>
                  <a:lnTo>
                    <a:pt x="4485" y="207"/>
                  </a:lnTo>
                  <a:lnTo>
                    <a:pt x="4486" y="209"/>
                  </a:lnTo>
                  <a:lnTo>
                    <a:pt x="4486" y="210"/>
                  </a:lnTo>
                  <a:lnTo>
                    <a:pt x="4486" y="212"/>
                  </a:lnTo>
                  <a:lnTo>
                    <a:pt x="4487" y="213"/>
                  </a:lnTo>
                  <a:lnTo>
                    <a:pt x="4487" y="216"/>
                  </a:lnTo>
                  <a:lnTo>
                    <a:pt x="4488" y="217"/>
                  </a:lnTo>
                  <a:lnTo>
                    <a:pt x="4488" y="217"/>
                  </a:lnTo>
                  <a:lnTo>
                    <a:pt x="4488" y="221"/>
                  </a:lnTo>
                  <a:lnTo>
                    <a:pt x="4488" y="220"/>
                  </a:lnTo>
                  <a:lnTo>
                    <a:pt x="4489" y="223"/>
                  </a:lnTo>
                  <a:lnTo>
                    <a:pt x="4489" y="224"/>
                  </a:lnTo>
                  <a:lnTo>
                    <a:pt x="4490" y="227"/>
                  </a:lnTo>
                  <a:lnTo>
                    <a:pt x="4490" y="231"/>
                  </a:lnTo>
                  <a:lnTo>
                    <a:pt x="4490" y="234"/>
                  </a:lnTo>
                  <a:lnTo>
                    <a:pt x="4491" y="241"/>
                  </a:lnTo>
                  <a:lnTo>
                    <a:pt x="4491" y="244"/>
                  </a:lnTo>
                  <a:lnTo>
                    <a:pt x="4492" y="247"/>
                  </a:lnTo>
                  <a:lnTo>
                    <a:pt x="4492" y="253"/>
                  </a:lnTo>
                  <a:lnTo>
                    <a:pt x="4492" y="258"/>
                  </a:lnTo>
                  <a:lnTo>
                    <a:pt x="4492" y="263"/>
                  </a:lnTo>
                  <a:lnTo>
                    <a:pt x="4493" y="268"/>
                  </a:lnTo>
                  <a:lnTo>
                    <a:pt x="4493" y="272"/>
                  </a:lnTo>
                  <a:lnTo>
                    <a:pt x="4493" y="278"/>
                  </a:lnTo>
                  <a:lnTo>
                    <a:pt x="4494" y="282"/>
                  </a:lnTo>
                  <a:lnTo>
                    <a:pt x="4494" y="284"/>
                  </a:lnTo>
                  <a:lnTo>
                    <a:pt x="4495" y="289"/>
                  </a:lnTo>
                  <a:lnTo>
                    <a:pt x="4495" y="293"/>
                  </a:lnTo>
                  <a:lnTo>
                    <a:pt x="4495" y="295"/>
                  </a:lnTo>
                  <a:lnTo>
                    <a:pt x="4496" y="296"/>
                  </a:lnTo>
                  <a:lnTo>
                    <a:pt x="4496" y="300"/>
                  </a:lnTo>
                  <a:lnTo>
                    <a:pt x="4496" y="302"/>
                  </a:lnTo>
                  <a:lnTo>
                    <a:pt x="4497" y="304"/>
                  </a:lnTo>
                  <a:lnTo>
                    <a:pt x="4497" y="304"/>
                  </a:lnTo>
                  <a:lnTo>
                    <a:pt x="4497" y="305"/>
                  </a:lnTo>
                  <a:lnTo>
                    <a:pt x="4498" y="307"/>
                  </a:lnTo>
                  <a:lnTo>
                    <a:pt x="4498" y="306"/>
                  </a:lnTo>
                  <a:lnTo>
                    <a:pt x="4499" y="307"/>
                  </a:lnTo>
                  <a:lnTo>
                    <a:pt x="4499" y="306"/>
                  </a:lnTo>
                  <a:lnTo>
                    <a:pt x="4499" y="308"/>
                  </a:lnTo>
                  <a:lnTo>
                    <a:pt x="4500" y="306"/>
                  </a:lnTo>
                  <a:lnTo>
                    <a:pt x="4500" y="305"/>
                  </a:lnTo>
                  <a:lnTo>
                    <a:pt x="4500" y="306"/>
                  </a:lnTo>
                  <a:lnTo>
                    <a:pt x="4501" y="307"/>
                  </a:lnTo>
                  <a:lnTo>
                    <a:pt x="4501" y="307"/>
                  </a:lnTo>
                  <a:lnTo>
                    <a:pt x="4501" y="304"/>
                  </a:lnTo>
                  <a:lnTo>
                    <a:pt x="4502" y="306"/>
                  </a:lnTo>
                  <a:lnTo>
                    <a:pt x="4502" y="307"/>
                  </a:lnTo>
                  <a:lnTo>
                    <a:pt x="4502" y="307"/>
                  </a:lnTo>
                  <a:lnTo>
                    <a:pt x="4503" y="306"/>
                  </a:lnTo>
                  <a:lnTo>
                    <a:pt x="4503" y="308"/>
                  </a:lnTo>
                  <a:lnTo>
                    <a:pt x="4504" y="310"/>
                  </a:lnTo>
                  <a:lnTo>
                    <a:pt x="4504" y="309"/>
                  </a:lnTo>
                  <a:lnTo>
                    <a:pt x="4504" y="311"/>
                  </a:lnTo>
                  <a:lnTo>
                    <a:pt x="4504" y="312"/>
                  </a:lnTo>
                  <a:lnTo>
                    <a:pt x="4505" y="313"/>
                  </a:lnTo>
                  <a:lnTo>
                    <a:pt x="4505" y="315"/>
                  </a:lnTo>
                  <a:lnTo>
                    <a:pt x="4506" y="317"/>
                  </a:lnTo>
                  <a:lnTo>
                    <a:pt x="4506" y="318"/>
                  </a:lnTo>
                  <a:lnTo>
                    <a:pt x="4506" y="320"/>
                  </a:lnTo>
                  <a:lnTo>
                    <a:pt x="4507" y="321"/>
                  </a:lnTo>
                  <a:lnTo>
                    <a:pt x="4507" y="323"/>
                  </a:lnTo>
                  <a:lnTo>
                    <a:pt x="4508" y="321"/>
                  </a:lnTo>
                  <a:lnTo>
                    <a:pt x="4508" y="325"/>
                  </a:lnTo>
                  <a:lnTo>
                    <a:pt x="4508" y="325"/>
                  </a:lnTo>
                  <a:lnTo>
                    <a:pt x="4508" y="327"/>
                  </a:lnTo>
                  <a:lnTo>
                    <a:pt x="4509" y="329"/>
                  </a:lnTo>
                  <a:lnTo>
                    <a:pt x="4509" y="329"/>
                  </a:lnTo>
                  <a:lnTo>
                    <a:pt x="4509" y="331"/>
                  </a:lnTo>
                  <a:lnTo>
                    <a:pt x="4510" y="332"/>
                  </a:lnTo>
                  <a:lnTo>
                    <a:pt x="4510" y="332"/>
                  </a:lnTo>
                  <a:lnTo>
                    <a:pt x="4511" y="334"/>
                  </a:lnTo>
                  <a:lnTo>
                    <a:pt x="4511" y="337"/>
                  </a:lnTo>
                  <a:lnTo>
                    <a:pt x="4511" y="337"/>
                  </a:lnTo>
                  <a:lnTo>
                    <a:pt x="4512" y="338"/>
                  </a:lnTo>
                  <a:lnTo>
                    <a:pt x="4512" y="340"/>
                  </a:lnTo>
                  <a:lnTo>
                    <a:pt x="4512" y="342"/>
                  </a:lnTo>
                  <a:lnTo>
                    <a:pt x="4513" y="345"/>
                  </a:lnTo>
                  <a:lnTo>
                    <a:pt x="4513" y="346"/>
                  </a:lnTo>
                  <a:lnTo>
                    <a:pt x="4513" y="346"/>
                  </a:lnTo>
                  <a:lnTo>
                    <a:pt x="4514" y="347"/>
                  </a:lnTo>
                  <a:lnTo>
                    <a:pt x="4514" y="348"/>
                  </a:lnTo>
                  <a:lnTo>
                    <a:pt x="4515" y="350"/>
                  </a:lnTo>
                  <a:lnTo>
                    <a:pt x="4515" y="351"/>
                  </a:lnTo>
                  <a:lnTo>
                    <a:pt x="4515" y="351"/>
                  </a:lnTo>
                  <a:lnTo>
                    <a:pt x="4516" y="353"/>
                  </a:lnTo>
                  <a:lnTo>
                    <a:pt x="4516" y="353"/>
                  </a:lnTo>
                  <a:lnTo>
                    <a:pt x="4516" y="353"/>
                  </a:lnTo>
                  <a:lnTo>
                    <a:pt x="4516" y="357"/>
                  </a:lnTo>
                  <a:lnTo>
                    <a:pt x="4517" y="358"/>
                  </a:lnTo>
                  <a:lnTo>
                    <a:pt x="4517" y="358"/>
                  </a:lnTo>
                  <a:lnTo>
                    <a:pt x="4518" y="357"/>
                  </a:lnTo>
                  <a:lnTo>
                    <a:pt x="4518" y="356"/>
                  </a:lnTo>
                  <a:lnTo>
                    <a:pt x="4518" y="354"/>
                  </a:lnTo>
                  <a:lnTo>
                    <a:pt x="4519" y="348"/>
                  </a:lnTo>
                  <a:lnTo>
                    <a:pt x="4519" y="342"/>
                  </a:lnTo>
                  <a:lnTo>
                    <a:pt x="4520" y="334"/>
                  </a:lnTo>
                  <a:lnTo>
                    <a:pt x="4520" y="321"/>
                  </a:lnTo>
                  <a:lnTo>
                    <a:pt x="4520" y="310"/>
                  </a:lnTo>
                  <a:lnTo>
                    <a:pt x="4520" y="295"/>
                  </a:lnTo>
                  <a:lnTo>
                    <a:pt x="4521" y="281"/>
                  </a:lnTo>
                  <a:lnTo>
                    <a:pt x="4521" y="267"/>
                  </a:lnTo>
                  <a:lnTo>
                    <a:pt x="4522" y="252"/>
                  </a:lnTo>
                  <a:lnTo>
                    <a:pt x="4522" y="238"/>
                  </a:lnTo>
                  <a:lnTo>
                    <a:pt x="4522" y="224"/>
                  </a:lnTo>
                  <a:lnTo>
                    <a:pt x="4523" y="212"/>
                  </a:lnTo>
                  <a:lnTo>
                    <a:pt x="4523" y="200"/>
                  </a:lnTo>
                  <a:lnTo>
                    <a:pt x="4523" y="192"/>
                  </a:lnTo>
                  <a:lnTo>
                    <a:pt x="4523" y="184"/>
                  </a:lnTo>
                  <a:lnTo>
                    <a:pt x="4524" y="177"/>
                  </a:lnTo>
                  <a:lnTo>
                    <a:pt x="4524" y="170"/>
                  </a:lnTo>
                  <a:lnTo>
                    <a:pt x="4525" y="166"/>
                  </a:lnTo>
                  <a:lnTo>
                    <a:pt x="4525" y="165"/>
                  </a:lnTo>
                  <a:lnTo>
                    <a:pt x="4525" y="163"/>
                  </a:lnTo>
                  <a:lnTo>
                    <a:pt x="4526" y="162"/>
                  </a:lnTo>
                  <a:lnTo>
                    <a:pt x="4526" y="164"/>
                  </a:lnTo>
                  <a:lnTo>
                    <a:pt x="4527" y="163"/>
                  </a:lnTo>
                  <a:lnTo>
                    <a:pt x="4527" y="164"/>
                  </a:lnTo>
                  <a:lnTo>
                    <a:pt x="4527" y="166"/>
                  </a:lnTo>
                  <a:lnTo>
                    <a:pt x="4527" y="168"/>
                  </a:lnTo>
                  <a:lnTo>
                    <a:pt x="4528" y="167"/>
                  </a:lnTo>
                  <a:lnTo>
                    <a:pt x="4528" y="168"/>
                  </a:lnTo>
                  <a:lnTo>
                    <a:pt x="4529" y="166"/>
                  </a:lnTo>
                  <a:lnTo>
                    <a:pt x="4529" y="166"/>
                  </a:lnTo>
                  <a:lnTo>
                    <a:pt x="4529" y="166"/>
                  </a:lnTo>
                  <a:lnTo>
                    <a:pt x="4530" y="162"/>
                  </a:lnTo>
                  <a:lnTo>
                    <a:pt x="4530" y="159"/>
                  </a:lnTo>
                  <a:lnTo>
                    <a:pt x="4530" y="155"/>
                  </a:lnTo>
                  <a:lnTo>
                    <a:pt x="4531" y="150"/>
                  </a:lnTo>
                  <a:lnTo>
                    <a:pt x="4531" y="144"/>
                  </a:lnTo>
                  <a:lnTo>
                    <a:pt x="4531" y="137"/>
                  </a:lnTo>
                  <a:lnTo>
                    <a:pt x="4532" y="132"/>
                  </a:lnTo>
                  <a:lnTo>
                    <a:pt x="4532" y="127"/>
                  </a:lnTo>
                  <a:lnTo>
                    <a:pt x="4532" y="118"/>
                  </a:lnTo>
                  <a:lnTo>
                    <a:pt x="4533" y="111"/>
                  </a:lnTo>
                  <a:lnTo>
                    <a:pt x="4533" y="105"/>
                  </a:lnTo>
                  <a:lnTo>
                    <a:pt x="4534" y="100"/>
                  </a:lnTo>
                  <a:lnTo>
                    <a:pt x="4534" y="94"/>
                  </a:lnTo>
                  <a:lnTo>
                    <a:pt x="4534" y="88"/>
                  </a:lnTo>
                  <a:lnTo>
                    <a:pt x="4535" y="84"/>
                  </a:lnTo>
                  <a:lnTo>
                    <a:pt x="4535" y="79"/>
                  </a:lnTo>
                  <a:lnTo>
                    <a:pt x="4535" y="76"/>
                  </a:lnTo>
                  <a:lnTo>
                    <a:pt x="4536" y="75"/>
                  </a:lnTo>
                  <a:lnTo>
                    <a:pt x="4536" y="74"/>
                  </a:lnTo>
                  <a:lnTo>
                    <a:pt x="4536" y="75"/>
                  </a:lnTo>
                  <a:lnTo>
                    <a:pt x="4537" y="76"/>
                  </a:lnTo>
                  <a:lnTo>
                    <a:pt x="4537" y="80"/>
                  </a:lnTo>
                  <a:lnTo>
                    <a:pt x="4537" y="84"/>
                  </a:lnTo>
                  <a:lnTo>
                    <a:pt x="4538" y="90"/>
                  </a:lnTo>
                  <a:lnTo>
                    <a:pt x="4538" y="99"/>
                  </a:lnTo>
                  <a:lnTo>
                    <a:pt x="4539" y="111"/>
                  </a:lnTo>
                  <a:lnTo>
                    <a:pt x="4539" y="120"/>
                  </a:lnTo>
                  <a:lnTo>
                    <a:pt x="4539" y="133"/>
                  </a:lnTo>
                  <a:lnTo>
                    <a:pt x="4539" y="143"/>
                  </a:lnTo>
                  <a:lnTo>
                    <a:pt x="4540" y="154"/>
                  </a:lnTo>
                  <a:lnTo>
                    <a:pt x="4540" y="165"/>
                  </a:lnTo>
                  <a:lnTo>
                    <a:pt x="4541" y="172"/>
                  </a:lnTo>
                  <a:lnTo>
                    <a:pt x="4541" y="181"/>
                  </a:lnTo>
                  <a:lnTo>
                    <a:pt x="4541" y="186"/>
                  </a:lnTo>
                  <a:lnTo>
                    <a:pt x="4542" y="194"/>
                  </a:lnTo>
                  <a:lnTo>
                    <a:pt x="4542" y="196"/>
                  </a:lnTo>
                  <a:lnTo>
                    <a:pt x="4543" y="200"/>
                  </a:lnTo>
                  <a:lnTo>
                    <a:pt x="4543" y="205"/>
                  </a:lnTo>
                  <a:lnTo>
                    <a:pt x="4543" y="207"/>
                  </a:lnTo>
                  <a:lnTo>
                    <a:pt x="4543" y="209"/>
                  </a:lnTo>
                  <a:lnTo>
                    <a:pt x="4544" y="212"/>
                  </a:lnTo>
                  <a:lnTo>
                    <a:pt x="4544" y="215"/>
                  </a:lnTo>
                  <a:lnTo>
                    <a:pt x="4545" y="218"/>
                  </a:lnTo>
                  <a:lnTo>
                    <a:pt x="4545" y="219"/>
                  </a:lnTo>
                  <a:lnTo>
                    <a:pt x="4545" y="221"/>
                  </a:lnTo>
                  <a:lnTo>
                    <a:pt x="4546" y="222"/>
                  </a:lnTo>
                  <a:lnTo>
                    <a:pt x="4546" y="221"/>
                  </a:lnTo>
                  <a:lnTo>
                    <a:pt x="4546" y="223"/>
                  </a:lnTo>
                  <a:lnTo>
                    <a:pt x="4547" y="225"/>
                  </a:lnTo>
                  <a:lnTo>
                    <a:pt x="4547" y="227"/>
                  </a:lnTo>
                  <a:lnTo>
                    <a:pt x="4547" y="231"/>
                  </a:lnTo>
                  <a:lnTo>
                    <a:pt x="4548" y="232"/>
                  </a:lnTo>
                  <a:lnTo>
                    <a:pt x="4548" y="235"/>
                  </a:lnTo>
                  <a:lnTo>
                    <a:pt x="4548" y="239"/>
                  </a:lnTo>
                  <a:lnTo>
                    <a:pt x="4549" y="242"/>
                  </a:lnTo>
                  <a:lnTo>
                    <a:pt x="4549" y="245"/>
                  </a:lnTo>
                  <a:lnTo>
                    <a:pt x="4550" y="250"/>
                  </a:lnTo>
                  <a:lnTo>
                    <a:pt x="4550" y="256"/>
                  </a:lnTo>
                  <a:lnTo>
                    <a:pt x="4550" y="257"/>
                  </a:lnTo>
                  <a:lnTo>
                    <a:pt x="4551" y="265"/>
                  </a:lnTo>
                  <a:lnTo>
                    <a:pt x="4551" y="269"/>
                  </a:lnTo>
                  <a:lnTo>
                    <a:pt x="4551" y="274"/>
                  </a:lnTo>
                  <a:lnTo>
                    <a:pt x="4552" y="279"/>
                  </a:lnTo>
                  <a:lnTo>
                    <a:pt x="4552" y="286"/>
                  </a:lnTo>
                  <a:lnTo>
                    <a:pt x="4552" y="287"/>
                  </a:lnTo>
                  <a:lnTo>
                    <a:pt x="4553" y="291"/>
                  </a:lnTo>
                  <a:lnTo>
                    <a:pt x="4553" y="296"/>
                  </a:lnTo>
                  <a:lnTo>
                    <a:pt x="4553" y="299"/>
                  </a:lnTo>
                  <a:lnTo>
                    <a:pt x="4554" y="301"/>
                  </a:lnTo>
                  <a:lnTo>
                    <a:pt x="4554" y="304"/>
                  </a:lnTo>
                  <a:lnTo>
                    <a:pt x="4555" y="305"/>
                  </a:lnTo>
                  <a:lnTo>
                    <a:pt x="4555" y="305"/>
                  </a:lnTo>
                  <a:lnTo>
                    <a:pt x="4555" y="307"/>
                  </a:lnTo>
                  <a:lnTo>
                    <a:pt x="4555" y="309"/>
                  </a:lnTo>
                  <a:lnTo>
                    <a:pt x="4556" y="309"/>
                  </a:lnTo>
                  <a:lnTo>
                    <a:pt x="4556" y="310"/>
                  </a:lnTo>
                  <a:lnTo>
                    <a:pt x="4557" y="311"/>
                  </a:lnTo>
                  <a:lnTo>
                    <a:pt x="4557" y="312"/>
                  </a:lnTo>
                  <a:lnTo>
                    <a:pt x="4557" y="311"/>
                  </a:lnTo>
                  <a:lnTo>
                    <a:pt x="4558" y="310"/>
                  </a:lnTo>
                  <a:lnTo>
                    <a:pt x="4558" y="312"/>
                  </a:lnTo>
                  <a:lnTo>
                    <a:pt x="4559" y="311"/>
                  </a:lnTo>
                  <a:lnTo>
                    <a:pt x="4559" y="311"/>
                  </a:lnTo>
                  <a:lnTo>
                    <a:pt x="4559" y="312"/>
                  </a:lnTo>
                  <a:lnTo>
                    <a:pt x="4559" y="311"/>
                  </a:lnTo>
                  <a:lnTo>
                    <a:pt x="4560" y="311"/>
                  </a:lnTo>
                  <a:lnTo>
                    <a:pt x="4560" y="311"/>
                  </a:lnTo>
                  <a:lnTo>
                    <a:pt x="4560" y="311"/>
                  </a:lnTo>
                  <a:lnTo>
                    <a:pt x="4561" y="312"/>
                  </a:lnTo>
                  <a:lnTo>
                    <a:pt x="4561" y="313"/>
                  </a:lnTo>
                  <a:lnTo>
                    <a:pt x="4562" y="313"/>
                  </a:lnTo>
                  <a:lnTo>
                    <a:pt x="4562" y="312"/>
                  </a:lnTo>
                  <a:lnTo>
                    <a:pt x="4562" y="314"/>
                  </a:lnTo>
                  <a:lnTo>
                    <a:pt x="4563" y="316"/>
                  </a:lnTo>
                  <a:lnTo>
                    <a:pt x="4563" y="318"/>
                  </a:lnTo>
                  <a:lnTo>
                    <a:pt x="4563" y="318"/>
                  </a:lnTo>
                  <a:lnTo>
                    <a:pt x="4564" y="320"/>
                  </a:lnTo>
                  <a:lnTo>
                    <a:pt x="4564" y="320"/>
                  </a:lnTo>
                  <a:lnTo>
                    <a:pt x="4564" y="323"/>
                  </a:lnTo>
                  <a:lnTo>
                    <a:pt x="4565" y="323"/>
                  </a:lnTo>
                  <a:lnTo>
                    <a:pt x="4565" y="325"/>
                  </a:lnTo>
                  <a:lnTo>
                    <a:pt x="4566" y="327"/>
                  </a:lnTo>
                  <a:lnTo>
                    <a:pt x="4566" y="330"/>
                  </a:lnTo>
                  <a:lnTo>
                    <a:pt x="4566" y="329"/>
                  </a:lnTo>
                  <a:lnTo>
                    <a:pt x="4567" y="330"/>
                  </a:lnTo>
                  <a:lnTo>
                    <a:pt x="4567" y="331"/>
                  </a:lnTo>
                  <a:lnTo>
                    <a:pt x="4567" y="335"/>
                  </a:lnTo>
                  <a:lnTo>
                    <a:pt x="4567" y="335"/>
                  </a:lnTo>
                  <a:lnTo>
                    <a:pt x="4568" y="336"/>
                  </a:lnTo>
                  <a:lnTo>
                    <a:pt x="4568" y="337"/>
                  </a:lnTo>
                  <a:lnTo>
                    <a:pt x="4569" y="338"/>
                  </a:lnTo>
                  <a:lnTo>
                    <a:pt x="4569" y="340"/>
                  </a:lnTo>
                  <a:lnTo>
                    <a:pt x="4569" y="341"/>
                  </a:lnTo>
                  <a:lnTo>
                    <a:pt x="4570" y="342"/>
                  </a:lnTo>
                  <a:lnTo>
                    <a:pt x="4570" y="342"/>
                  </a:lnTo>
                  <a:lnTo>
                    <a:pt x="4571" y="346"/>
                  </a:lnTo>
                  <a:lnTo>
                    <a:pt x="4571" y="346"/>
                  </a:lnTo>
                  <a:lnTo>
                    <a:pt x="4571" y="348"/>
                  </a:lnTo>
                  <a:lnTo>
                    <a:pt x="4571" y="349"/>
                  </a:lnTo>
                  <a:lnTo>
                    <a:pt x="4572" y="352"/>
                  </a:lnTo>
                  <a:lnTo>
                    <a:pt x="4572" y="354"/>
                  </a:lnTo>
                  <a:lnTo>
                    <a:pt x="4573" y="352"/>
                  </a:lnTo>
                  <a:lnTo>
                    <a:pt x="4573" y="352"/>
                  </a:lnTo>
                  <a:lnTo>
                    <a:pt x="4573" y="353"/>
                  </a:lnTo>
                  <a:lnTo>
                    <a:pt x="4574" y="355"/>
                  </a:lnTo>
                  <a:lnTo>
                    <a:pt x="4574" y="355"/>
                  </a:lnTo>
                  <a:lnTo>
                    <a:pt x="4574" y="357"/>
                  </a:lnTo>
                  <a:lnTo>
                    <a:pt x="4574" y="358"/>
                  </a:lnTo>
                  <a:lnTo>
                    <a:pt x="4575" y="357"/>
                  </a:lnTo>
                  <a:lnTo>
                    <a:pt x="4575" y="360"/>
                  </a:lnTo>
                  <a:lnTo>
                    <a:pt x="4576" y="359"/>
                  </a:lnTo>
                  <a:lnTo>
                    <a:pt x="4576" y="358"/>
                  </a:lnTo>
                  <a:lnTo>
                    <a:pt x="4576" y="354"/>
                  </a:lnTo>
                  <a:lnTo>
                    <a:pt x="4577" y="348"/>
                  </a:lnTo>
                  <a:lnTo>
                    <a:pt x="4577" y="339"/>
                  </a:lnTo>
                  <a:lnTo>
                    <a:pt x="4578" y="329"/>
                  </a:lnTo>
                  <a:lnTo>
                    <a:pt x="4578" y="315"/>
                  </a:lnTo>
                  <a:lnTo>
                    <a:pt x="4578" y="303"/>
                  </a:lnTo>
                  <a:lnTo>
                    <a:pt x="4578" y="289"/>
                  </a:lnTo>
                  <a:lnTo>
                    <a:pt x="4579" y="272"/>
                  </a:lnTo>
                  <a:lnTo>
                    <a:pt x="4579" y="258"/>
                  </a:lnTo>
                  <a:lnTo>
                    <a:pt x="4580" y="241"/>
                  </a:lnTo>
                  <a:lnTo>
                    <a:pt x="4580" y="231"/>
                  </a:lnTo>
                  <a:lnTo>
                    <a:pt x="4580" y="216"/>
                  </a:lnTo>
                  <a:lnTo>
                    <a:pt x="4581" y="204"/>
                  </a:lnTo>
                  <a:lnTo>
                    <a:pt x="4581" y="193"/>
                  </a:lnTo>
                  <a:lnTo>
                    <a:pt x="4581" y="184"/>
                  </a:lnTo>
                  <a:lnTo>
                    <a:pt x="4582" y="176"/>
                  </a:lnTo>
                  <a:lnTo>
                    <a:pt x="4582" y="170"/>
                  </a:lnTo>
                  <a:lnTo>
                    <a:pt x="4583" y="165"/>
                  </a:lnTo>
                  <a:lnTo>
                    <a:pt x="4583" y="162"/>
                  </a:lnTo>
                  <a:lnTo>
                    <a:pt x="4583" y="159"/>
                  </a:lnTo>
                  <a:lnTo>
                    <a:pt x="4583" y="157"/>
                  </a:lnTo>
                  <a:lnTo>
                    <a:pt x="4584" y="159"/>
                  </a:lnTo>
                  <a:lnTo>
                    <a:pt x="4584" y="158"/>
                  </a:lnTo>
                  <a:lnTo>
                    <a:pt x="4585" y="160"/>
                  </a:lnTo>
                  <a:lnTo>
                    <a:pt x="4585" y="164"/>
                  </a:lnTo>
                  <a:lnTo>
                    <a:pt x="4585" y="163"/>
                  </a:lnTo>
                  <a:lnTo>
                    <a:pt x="4586" y="165"/>
                  </a:lnTo>
                  <a:lnTo>
                    <a:pt x="4586" y="165"/>
                  </a:lnTo>
                  <a:lnTo>
                    <a:pt x="4587" y="164"/>
                  </a:lnTo>
                  <a:lnTo>
                    <a:pt x="4587" y="165"/>
                  </a:lnTo>
                  <a:lnTo>
                    <a:pt x="4587" y="163"/>
                  </a:lnTo>
                  <a:lnTo>
                    <a:pt x="4587" y="160"/>
                  </a:lnTo>
                  <a:lnTo>
                    <a:pt x="4588" y="156"/>
                  </a:lnTo>
                  <a:lnTo>
                    <a:pt x="4588" y="150"/>
                  </a:lnTo>
                  <a:lnTo>
                    <a:pt x="4588" y="145"/>
                  </a:lnTo>
                  <a:lnTo>
                    <a:pt x="4589" y="139"/>
                  </a:lnTo>
                  <a:lnTo>
                    <a:pt x="4589" y="133"/>
                  </a:lnTo>
                  <a:lnTo>
                    <a:pt x="4590" y="128"/>
                  </a:lnTo>
                  <a:lnTo>
                    <a:pt x="4590" y="119"/>
                  </a:lnTo>
                  <a:lnTo>
                    <a:pt x="4590" y="113"/>
                  </a:lnTo>
                  <a:lnTo>
                    <a:pt x="4590" y="104"/>
                  </a:lnTo>
                  <a:lnTo>
                    <a:pt x="4591" y="98"/>
                  </a:lnTo>
                  <a:lnTo>
                    <a:pt x="4591" y="92"/>
                  </a:lnTo>
                  <a:lnTo>
                    <a:pt x="4592" y="83"/>
                  </a:lnTo>
                  <a:lnTo>
                    <a:pt x="4592" y="77"/>
                  </a:lnTo>
                  <a:lnTo>
                    <a:pt x="4592" y="71"/>
                  </a:lnTo>
                  <a:lnTo>
                    <a:pt x="4593" y="68"/>
                  </a:lnTo>
                  <a:lnTo>
                    <a:pt x="4593" y="66"/>
                  </a:lnTo>
                  <a:lnTo>
                    <a:pt x="4594" y="63"/>
                  </a:lnTo>
                  <a:lnTo>
                    <a:pt x="4594" y="59"/>
                  </a:lnTo>
                  <a:lnTo>
                    <a:pt x="4594" y="59"/>
                  </a:lnTo>
                  <a:lnTo>
                    <a:pt x="4594" y="60"/>
                  </a:lnTo>
                  <a:lnTo>
                    <a:pt x="4595" y="62"/>
                  </a:lnTo>
                  <a:lnTo>
                    <a:pt x="4595" y="64"/>
                  </a:lnTo>
                  <a:lnTo>
                    <a:pt x="4596" y="70"/>
                  </a:lnTo>
                  <a:lnTo>
                    <a:pt x="4596" y="75"/>
                  </a:lnTo>
                  <a:lnTo>
                    <a:pt x="4596" y="84"/>
                  </a:lnTo>
                  <a:lnTo>
                    <a:pt x="4597" y="93"/>
                  </a:lnTo>
                  <a:lnTo>
                    <a:pt x="4597" y="104"/>
                  </a:lnTo>
                  <a:lnTo>
                    <a:pt x="4597" y="115"/>
                  </a:lnTo>
                  <a:lnTo>
                    <a:pt x="4598" y="126"/>
                  </a:lnTo>
                  <a:lnTo>
                    <a:pt x="4598" y="139"/>
                  </a:lnTo>
                  <a:lnTo>
                    <a:pt x="4598" y="152"/>
                  </a:lnTo>
                  <a:lnTo>
                    <a:pt x="4599" y="163"/>
                  </a:lnTo>
                  <a:lnTo>
                    <a:pt x="4599" y="172"/>
                  </a:lnTo>
                  <a:lnTo>
                    <a:pt x="4599" y="181"/>
                  </a:lnTo>
                  <a:lnTo>
                    <a:pt x="4600" y="188"/>
                  </a:lnTo>
                  <a:lnTo>
                    <a:pt x="4600" y="192"/>
                  </a:lnTo>
                  <a:lnTo>
                    <a:pt x="4601" y="198"/>
                  </a:lnTo>
                  <a:lnTo>
                    <a:pt x="4601" y="205"/>
                  </a:lnTo>
                  <a:lnTo>
                    <a:pt x="4601" y="207"/>
                  </a:lnTo>
                  <a:lnTo>
                    <a:pt x="4602" y="208"/>
                  </a:lnTo>
                  <a:lnTo>
                    <a:pt x="4602" y="210"/>
                  </a:lnTo>
                  <a:lnTo>
                    <a:pt x="4602" y="214"/>
                  </a:lnTo>
                  <a:lnTo>
                    <a:pt x="4603" y="216"/>
                  </a:lnTo>
                  <a:lnTo>
                    <a:pt x="4603" y="217"/>
                  </a:lnTo>
                  <a:lnTo>
                    <a:pt x="4603" y="219"/>
                  </a:lnTo>
                  <a:lnTo>
                    <a:pt x="4604" y="219"/>
                  </a:lnTo>
                  <a:lnTo>
                    <a:pt x="4604" y="219"/>
                  </a:lnTo>
                  <a:lnTo>
                    <a:pt x="4604" y="223"/>
                  </a:lnTo>
                  <a:lnTo>
                    <a:pt x="4605" y="222"/>
                  </a:lnTo>
                  <a:lnTo>
                    <a:pt x="4605" y="224"/>
                  </a:lnTo>
                  <a:lnTo>
                    <a:pt x="4606" y="224"/>
                  </a:lnTo>
                  <a:lnTo>
                    <a:pt x="4606" y="226"/>
                  </a:lnTo>
                  <a:lnTo>
                    <a:pt x="4606" y="227"/>
                  </a:lnTo>
                  <a:lnTo>
                    <a:pt x="4606" y="231"/>
                  </a:lnTo>
                  <a:lnTo>
                    <a:pt x="4607" y="233"/>
                  </a:lnTo>
                  <a:lnTo>
                    <a:pt x="4607" y="238"/>
                  </a:lnTo>
                  <a:lnTo>
                    <a:pt x="4608" y="242"/>
                  </a:lnTo>
                  <a:lnTo>
                    <a:pt x="4608" y="246"/>
                  </a:lnTo>
                  <a:lnTo>
                    <a:pt x="4608" y="251"/>
                  </a:lnTo>
                  <a:lnTo>
                    <a:pt x="4609" y="257"/>
                  </a:lnTo>
                  <a:lnTo>
                    <a:pt x="4609" y="261"/>
                  </a:lnTo>
                  <a:lnTo>
                    <a:pt x="4610" y="265"/>
                  </a:lnTo>
                  <a:lnTo>
                    <a:pt x="4610" y="270"/>
                  </a:lnTo>
                  <a:lnTo>
                    <a:pt x="4610" y="275"/>
                  </a:lnTo>
                  <a:lnTo>
                    <a:pt x="4610" y="279"/>
                  </a:lnTo>
                  <a:lnTo>
                    <a:pt x="4611" y="284"/>
                  </a:lnTo>
                  <a:lnTo>
                    <a:pt x="4611" y="287"/>
                  </a:lnTo>
                  <a:lnTo>
                    <a:pt x="4611" y="292"/>
                  </a:lnTo>
                  <a:lnTo>
                    <a:pt x="4612" y="295"/>
                  </a:lnTo>
                  <a:lnTo>
                    <a:pt x="4612" y="298"/>
                  </a:lnTo>
                  <a:lnTo>
                    <a:pt x="4613" y="301"/>
                  </a:lnTo>
                  <a:lnTo>
                    <a:pt x="4613" y="301"/>
                  </a:lnTo>
                  <a:lnTo>
                    <a:pt x="4613" y="303"/>
                  </a:lnTo>
                  <a:lnTo>
                    <a:pt x="4614" y="305"/>
                  </a:lnTo>
                  <a:lnTo>
                    <a:pt x="4614" y="304"/>
                  </a:lnTo>
                  <a:lnTo>
                    <a:pt x="4614" y="305"/>
                  </a:lnTo>
                  <a:lnTo>
                    <a:pt x="4615" y="307"/>
                  </a:lnTo>
                  <a:lnTo>
                    <a:pt x="4615" y="307"/>
                  </a:lnTo>
                  <a:lnTo>
                    <a:pt x="4615" y="309"/>
                  </a:lnTo>
                  <a:lnTo>
                    <a:pt x="4616" y="305"/>
                  </a:lnTo>
                  <a:lnTo>
                    <a:pt x="4616" y="307"/>
                  </a:lnTo>
                  <a:lnTo>
                    <a:pt x="4617" y="308"/>
                  </a:lnTo>
                  <a:lnTo>
                    <a:pt x="4617" y="308"/>
                  </a:lnTo>
                  <a:lnTo>
                    <a:pt x="4617" y="310"/>
                  </a:lnTo>
                  <a:lnTo>
                    <a:pt x="4618" y="309"/>
                  </a:lnTo>
                  <a:lnTo>
                    <a:pt x="4618" y="307"/>
                  </a:lnTo>
                  <a:lnTo>
                    <a:pt x="4618" y="309"/>
                  </a:lnTo>
                  <a:lnTo>
                    <a:pt x="4618" y="309"/>
                  </a:lnTo>
                  <a:lnTo>
                    <a:pt x="4619" y="309"/>
                  </a:lnTo>
                  <a:lnTo>
                    <a:pt x="4619" y="309"/>
                  </a:lnTo>
                  <a:lnTo>
                    <a:pt x="4620" y="310"/>
                  </a:lnTo>
                  <a:lnTo>
                    <a:pt x="4620" y="312"/>
                  </a:lnTo>
                  <a:lnTo>
                    <a:pt x="4620" y="311"/>
                  </a:lnTo>
                  <a:lnTo>
                    <a:pt x="4621" y="312"/>
                  </a:lnTo>
                  <a:lnTo>
                    <a:pt x="4621" y="315"/>
                  </a:lnTo>
                  <a:lnTo>
                    <a:pt x="4622" y="314"/>
                  </a:lnTo>
                  <a:lnTo>
                    <a:pt x="4622" y="316"/>
                  </a:lnTo>
                  <a:lnTo>
                    <a:pt x="4622" y="317"/>
                  </a:lnTo>
                  <a:lnTo>
                    <a:pt x="4622" y="320"/>
                  </a:lnTo>
                  <a:lnTo>
                    <a:pt x="4623" y="321"/>
                  </a:lnTo>
                  <a:lnTo>
                    <a:pt x="4623" y="323"/>
                  </a:lnTo>
                  <a:lnTo>
                    <a:pt x="4624" y="323"/>
                  </a:lnTo>
                  <a:lnTo>
                    <a:pt x="4624" y="325"/>
                  </a:lnTo>
                  <a:lnTo>
                    <a:pt x="4624" y="325"/>
                  </a:lnTo>
                  <a:lnTo>
                    <a:pt x="4625" y="327"/>
                  </a:lnTo>
                  <a:lnTo>
                    <a:pt x="4625" y="328"/>
                  </a:lnTo>
                  <a:lnTo>
                    <a:pt x="4625" y="330"/>
                  </a:lnTo>
                  <a:lnTo>
                    <a:pt x="4626" y="332"/>
                  </a:lnTo>
                  <a:lnTo>
                    <a:pt x="4626" y="334"/>
                  </a:lnTo>
                  <a:lnTo>
                    <a:pt x="4626" y="335"/>
                  </a:lnTo>
                  <a:lnTo>
                    <a:pt x="4627" y="335"/>
                  </a:lnTo>
                  <a:lnTo>
                    <a:pt x="4627" y="337"/>
                  </a:lnTo>
                  <a:lnTo>
                    <a:pt x="4627" y="339"/>
                  </a:lnTo>
                  <a:lnTo>
                    <a:pt x="4628" y="341"/>
                  </a:lnTo>
                  <a:lnTo>
                    <a:pt x="4628" y="341"/>
                  </a:lnTo>
                  <a:lnTo>
                    <a:pt x="4629" y="343"/>
                  </a:lnTo>
                  <a:lnTo>
                    <a:pt x="4629" y="343"/>
                  </a:lnTo>
                  <a:lnTo>
                    <a:pt x="4629" y="345"/>
                  </a:lnTo>
                  <a:lnTo>
                    <a:pt x="4630" y="348"/>
                  </a:lnTo>
                  <a:lnTo>
                    <a:pt x="4630" y="351"/>
                  </a:lnTo>
                  <a:lnTo>
                    <a:pt x="4630" y="351"/>
                  </a:lnTo>
                  <a:lnTo>
                    <a:pt x="4631" y="353"/>
                  </a:lnTo>
                  <a:lnTo>
                    <a:pt x="4631" y="351"/>
                  </a:lnTo>
                  <a:lnTo>
                    <a:pt x="4631" y="353"/>
                  </a:lnTo>
                  <a:lnTo>
                    <a:pt x="4632" y="354"/>
                  </a:lnTo>
                  <a:lnTo>
                    <a:pt x="4632" y="355"/>
                  </a:lnTo>
                  <a:lnTo>
                    <a:pt x="4632" y="357"/>
                  </a:lnTo>
                  <a:lnTo>
                    <a:pt x="4633" y="357"/>
                  </a:lnTo>
                  <a:lnTo>
                    <a:pt x="4633" y="360"/>
                  </a:lnTo>
                  <a:lnTo>
                    <a:pt x="4634" y="358"/>
                  </a:lnTo>
                  <a:lnTo>
                    <a:pt x="4634" y="360"/>
                  </a:lnTo>
                  <a:lnTo>
                    <a:pt x="4634" y="360"/>
                  </a:lnTo>
                  <a:lnTo>
                    <a:pt x="4634" y="357"/>
                  </a:lnTo>
                  <a:lnTo>
                    <a:pt x="4635" y="352"/>
                  </a:lnTo>
                  <a:lnTo>
                    <a:pt x="4635" y="344"/>
                  </a:lnTo>
                  <a:lnTo>
                    <a:pt x="4636" y="335"/>
                  </a:lnTo>
                  <a:lnTo>
                    <a:pt x="4636" y="325"/>
                  </a:lnTo>
                  <a:lnTo>
                    <a:pt x="4636" y="310"/>
                  </a:lnTo>
                  <a:lnTo>
                    <a:pt x="4637" y="297"/>
                  </a:lnTo>
                  <a:lnTo>
                    <a:pt x="4637" y="281"/>
                  </a:lnTo>
                  <a:lnTo>
                    <a:pt x="4638" y="267"/>
                  </a:lnTo>
                  <a:lnTo>
                    <a:pt x="4638" y="253"/>
                  </a:lnTo>
                  <a:lnTo>
                    <a:pt x="4638" y="238"/>
                  </a:lnTo>
                  <a:lnTo>
                    <a:pt x="4638" y="224"/>
                  </a:lnTo>
                  <a:lnTo>
                    <a:pt x="4639" y="211"/>
                  </a:lnTo>
                  <a:lnTo>
                    <a:pt x="4639" y="200"/>
                  </a:lnTo>
                  <a:lnTo>
                    <a:pt x="4639" y="189"/>
                  </a:lnTo>
                  <a:lnTo>
                    <a:pt x="4640" y="182"/>
                  </a:lnTo>
                  <a:lnTo>
                    <a:pt x="4640" y="172"/>
                  </a:lnTo>
                  <a:lnTo>
                    <a:pt x="4641" y="167"/>
                  </a:lnTo>
                  <a:lnTo>
                    <a:pt x="4641" y="164"/>
                  </a:lnTo>
                  <a:lnTo>
                    <a:pt x="4641" y="161"/>
                  </a:lnTo>
                  <a:lnTo>
                    <a:pt x="4641" y="159"/>
                  </a:lnTo>
                  <a:lnTo>
                    <a:pt x="4642" y="159"/>
                  </a:lnTo>
                  <a:lnTo>
                    <a:pt x="4642" y="159"/>
                  </a:lnTo>
                  <a:lnTo>
                    <a:pt x="4643" y="161"/>
                  </a:lnTo>
                  <a:lnTo>
                    <a:pt x="4643" y="162"/>
                  </a:lnTo>
                  <a:lnTo>
                    <a:pt x="4643" y="165"/>
                  </a:lnTo>
                  <a:lnTo>
                    <a:pt x="4644" y="166"/>
                  </a:lnTo>
                  <a:lnTo>
                    <a:pt x="4644" y="167"/>
                  </a:lnTo>
                  <a:lnTo>
                    <a:pt x="4645" y="166"/>
                  </a:lnTo>
                  <a:lnTo>
                    <a:pt x="4645" y="166"/>
                  </a:lnTo>
                  <a:lnTo>
                    <a:pt x="4645" y="166"/>
                  </a:lnTo>
                  <a:lnTo>
                    <a:pt x="4645" y="164"/>
                  </a:lnTo>
                  <a:lnTo>
                    <a:pt x="4646" y="163"/>
                  </a:lnTo>
                  <a:lnTo>
                    <a:pt x="4646" y="158"/>
                  </a:lnTo>
                  <a:lnTo>
                    <a:pt x="4647" y="153"/>
                  </a:lnTo>
                  <a:lnTo>
                    <a:pt x="4647" y="146"/>
                  </a:lnTo>
                  <a:lnTo>
                    <a:pt x="4647" y="141"/>
                  </a:lnTo>
                  <a:lnTo>
                    <a:pt x="4648" y="135"/>
                  </a:lnTo>
                  <a:lnTo>
                    <a:pt x="4648" y="126"/>
                  </a:lnTo>
                  <a:lnTo>
                    <a:pt x="4648" y="119"/>
                  </a:lnTo>
                  <a:lnTo>
                    <a:pt x="4649" y="112"/>
                  </a:lnTo>
                  <a:lnTo>
                    <a:pt x="4649" y="106"/>
                  </a:lnTo>
                  <a:lnTo>
                    <a:pt x="4649" y="97"/>
                  </a:lnTo>
                  <a:lnTo>
                    <a:pt x="4650" y="91"/>
                  </a:lnTo>
                  <a:lnTo>
                    <a:pt x="4650" y="84"/>
                  </a:lnTo>
                  <a:lnTo>
                    <a:pt x="4650" y="75"/>
                  </a:lnTo>
                  <a:lnTo>
                    <a:pt x="4651" y="70"/>
                  </a:lnTo>
                  <a:lnTo>
                    <a:pt x="4651" y="65"/>
                  </a:lnTo>
                  <a:lnTo>
                    <a:pt x="4652" y="61"/>
                  </a:lnTo>
                  <a:lnTo>
                    <a:pt x="4652" y="62"/>
                  </a:lnTo>
                  <a:lnTo>
                    <a:pt x="4652" y="57"/>
                  </a:lnTo>
                  <a:lnTo>
                    <a:pt x="4653" y="59"/>
                  </a:lnTo>
                  <a:lnTo>
                    <a:pt x="4653" y="59"/>
                  </a:lnTo>
                  <a:lnTo>
                    <a:pt x="4653" y="59"/>
                  </a:lnTo>
                  <a:lnTo>
                    <a:pt x="4654" y="61"/>
                  </a:lnTo>
                  <a:lnTo>
                    <a:pt x="4654" y="66"/>
                  </a:lnTo>
                  <a:lnTo>
                    <a:pt x="4654" y="72"/>
                  </a:lnTo>
                  <a:lnTo>
                    <a:pt x="4655" y="78"/>
                  </a:lnTo>
                  <a:lnTo>
                    <a:pt x="4655" y="88"/>
                  </a:lnTo>
                  <a:lnTo>
                    <a:pt x="4655" y="99"/>
                  </a:lnTo>
                  <a:lnTo>
                    <a:pt x="4656" y="112"/>
                  </a:lnTo>
                  <a:lnTo>
                    <a:pt x="4656" y="124"/>
                  </a:lnTo>
                  <a:lnTo>
                    <a:pt x="4657" y="138"/>
                  </a:lnTo>
                  <a:lnTo>
                    <a:pt x="4657" y="149"/>
                  </a:lnTo>
                  <a:lnTo>
                    <a:pt x="4657" y="158"/>
                  </a:lnTo>
                  <a:lnTo>
                    <a:pt x="4657" y="168"/>
                  </a:lnTo>
                  <a:lnTo>
                    <a:pt x="4658" y="179"/>
                  </a:lnTo>
                  <a:lnTo>
                    <a:pt x="4658" y="184"/>
                  </a:lnTo>
                  <a:lnTo>
                    <a:pt x="4659" y="191"/>
                  </a:lnTo>
                  <a:lnTo>
                    <a:pt x="4659" y="194"/>
                  </a:lnTo>
                  <a:lnTo>
                    <a:pt x="4659" y="200"/>
                  </a:lnTo>
                  <a:lnTo>
                    <a:pt x="4660" y="203"/>
                  </a:lnTo>
                  <a:lnTo>
                    <a:pt x="4660" y="206"/>
                  </a:lnTo>
                  <a:lnTo>
                    <a:pt x="4661" y="210"/>
                  </a:lnTo>
                  <a:lnTo>
                    <a:pt x="4661" y="211"/>
                  </a:lnTo>
                  <a:lnTo>
                    <a:pt x="4661" y="213"/>
                  </a:lnTo>
                  <a:lnTo>
                    <a:pt x="4661" y="213"/>
                  </a:lnTo>
                  <a:lnTo>
                    <a:pt x="4662" y="215"/>
                  </a:lnTo>
                  <a:lnTo>
                    <a:pt x="4662" y="215"/>
                  </a:lnTo>
                  <a:lnTo>
                    <a:pt x="4662" y="216"/>
                  </a:lnTo>
                  <a:lnTo>
                    <a:pt x="4663" y="217"/>
                  </a:lnTo>
                  <a:lnTo>
                    <a:pt x="4663" y="216"/>
                  </a:lnTo>
                  <a:lnTo>
                    <a:pt x="4664" y="217"/>
                  </a:lnTo>
                  <a:lnTo>
                    <a:pt x="4664" y="215"/>
                  </a:lnTo>
                  <a:lnTo>
                    <a:pt x="4664" y="217"/>
                  </a:lnTo>
                  <a:lnTo>
                    <a:pt x="4665" y="221"/>
                  </a:lnTo>
                  <a:lnTo>
                    <a:pt x="4665" y="222"/>
                  </a:lnTo>
                  <a:lnTo>
                    <a:pt x="4665" y="223"/>
                  </a:lnTo>
                  <a:lnTo>
                    <a:pt x="4666" y="227"/>
                  </a:lnTo>
                  <a:lnTo>
                    <a:pt x="4666" y="230"/>
                  </a:lnTo>
                  <a:lnTo>
                    <a:pt x="4666" y="234"/>
                  </a:lnTo>
                  <a:lnTo>
                    <a:pt x="4667" y="239"/>
                  </a:lnTo>
                  <a:lnTo>
                    <a:pt x="4667" y="244"/>
                  </a:lnTo>
                  <a:lnTo>
                    <a:pt x="4668" y="247"/>
                  </a:lnTo>
                  <a:lnTo>
                    <a:pt x="4668" y="253"/>
                  </a:lnTo>
                  <a:lnTo>
                    <a:pt x="4668" y="257"/>
                  </a:lnTo>
                  <a:lnTo>
                    <a:pt x="4669" y="261"/>
                  </a:lnTo>
                  <a:lnTo>
                    <a:pt x="4669" y="267"/>
                  </a:lnTo>
                  <a:lnTo>
                    <a:pt x="4669" y="270"/>
                  </a:lnTo>
                  <a:lnTo>
                    <a:pt x="4669" y="275"/>
                  </a:lnTo>
                  <a:lnTo>
                    <a:pt x="4670" y="278"/>
                  </a:lnTo>
                  <a:lnTo>
                    <a:pt x="4670" y="280"/>
                  </a:lnTo>
                  <a:lnTo>
                    <a:pt x="4671" y="284"/>
                  </a:lnTo>
                  <a:lnTo>
                    <a:pt x="4671" y="286"/>
                  </a:lnTo>
                  <a:lnTo>
                    <a:pt x="4671" y="290"/>
                  </a:lnTo>
                  <a:lnTo>
                    <a:pt x="4672" y="291"/>
                  </a:lnTo>
                  <a:lnTo>
                    <a:pt x="4672" y="293"/>
                  </a:lnTo>
                  <a:lnTo>
                    <a:pt x="4673" y="295"/>
                  </a:lnTo>
                  <a:lnTo>
                    <a:pt x="4673" y="294"/>
                  </a:lnTo>
                  <a:lnTo>
                    <a:pt x="4673" y="296"/>
                  </a:lnTo>
                  <a:lnTo>
                    <a:pt x="4673" y="297"/>
                  </a:lnTo>
                  <a:lnTo>
                    <a:pt x="4674" y="297"/>
                  </a:lnTo>
                  <a:lnTo>
                    <a:pt x="4674" y="296"/>
                  </a:lnTo>
                  <a:lnTo>
                    <a:pt x="4675" y="298"/>
                  </a:lnTo>
                  <a:lnTo>
                    <a:pt x="4675" y="297"/>
                  </a:lnTo>
                  <a:lnTo>
                    <a:pt x="4675" y="296"/>
                  </a:lnTo>
                  <a:lnTo>
                    <a:pt x="4676" y="299"/>
                  </a:lnTo>
                  <a:lnTo>
                    <a:pt x="4676" y="298"/>
                  </a:lnTo>
                  <a:lnTo>
                    <a:pt x="4676" y="297"/>
                  </a:lnTo>
                  <a:lnTo>
                    <a:pt x="4677" y="297"/>
                  </a:lnTo>
                  <a:lnTo>
                    <a:pt x="4677" y="296"/>
                  </a:lnTo>
                  <a:lnTo>
                    <a:pt x="4677" y="295"/>
                  </a:lnTo>
                  <a:lnTo>
                    <a:pt x="4678" y="297"/>
                  </a:lnTo>
                  <a:lnTo>
                    <a:pt x="4678" y="297"/>
                  </a:lnTo>
                  <a:lnTo>
                    <a:pt x="4678" y="297"/>
                  </a:lnTo>
                  <a:lnTo>
                    <a:pt x="4679" y="297"/>
                  </a:lnTo>
                  <a:lnTo>
                    <a:pt x="4679" y="299"/>
                  </a:lnTo>
                  <a:lnTo>
                    <a:pt x="4680" y="299"/>
                  </a:lnTo>
                  <a:lnTo>
                    <a:pt x="4680" y="301"/>
                  </a:lnTo>
                  <a:lnTo>
                    <a:pt x="4680" y="303"/>
                  </a:lnTo>
                  <a:lnTo>
                    <a:pt x="4681" y="304"/>
                  </a:lnTo>
                  <a:lnTo>
                    <a:pt x="4681" y="305"/>
                  </a:lnTo>
                  <a:lnTo>
                    <a:pt x="4681" y="307"/>
                  </a:lnTo>
                  <a:lnTo>
                    <a:pt x="4682" y="307"/>
                  </a:lnTo>
                  <a:lnTo>
                    <a:pt x="4682" y="310"/>
                  </a:lnTo>
                  <a:lnTo>
                    <a:pt x="4682" y="312"/>
                  </a:lnTo>
                  <a:lnTo>
                    <a:pt x="4683" y="313"/>
                  </a:lnTo>
                  <a:lnTo>
                    <a:pt x="4683" y="317"/>
                  </a:lnTo>
                  <a:lnTo>
                    <a:pt x="4683" y="315"/>
                  </a:lnTo>
                  <a:lnTo>
                    <a:pt x="4684" y="317"/>
                  </a:lnTo>
                  <a:lnTo>
                    <a:pt x="4684" y="318"/>
                  </a:lnTo>
                  <a:lnTo>
                    <a:pt x="4685" y="320"/>
                  </a:lnTo>
                  <a:lnTo>
                    <a:pt x="4685" y="321"/>
                  </a:lnTo>
                  <a:lnTo>
                    <a:pt x="4685" y="323"/>
                  </a:lnTo>
                  <a:lnTo>
                    <a:pt x="4685" y="322"/>
                  </a:lnTo>
                  <a:lnTo>
                    <a:pt x="4686" y="326"/>
                  </a:lnTo>
                  <a:lnTo>
                    <a:pt x="4686" y="327"/>
                  </a:lnTo>
                  <a:lnTo>
                    <a:pt x="4687" y="330"/>
                  </a:lnTo>
                  <a:lnTo>
                    <a:pt x="4687" y="332"/>
                  </a:lnTo>
                  <a:lnTo>
                    <a:pt x="4687" y="331"/>
                  </a:lnTo>
                  <a:lnTo>
                    <a:pt x="4688" y="334"/>
                  </a:lnTo>
                  <a:lnTo>
                    <a:pt x="4688" y="334"/>
                  </a:lnTo>
                  <a:lnTo>
                    <a:pt x="4689" y="339"/>
                  </a:lnTo>
                  <a:lnTo>
                    <a:pt x="4689" y="340"/>
                  </a:lnTo>
                  <a:lnTo>
                    <a:pt x="4689" y="341"/>
                  </a:lnTo>
                  <a:lnTo>
                    <a:pt x="4689" y="342"/>
                  </a:lnTo>
                  <a:lnTo>
                    <a:pt x="4690" y="341"/>
                  </a:lnTo>
                  <a:lnTo>
                    <a:pt x="4690" y="341"/>
                  </a:lnTo>
                  <a:lnTo>
                    <a:pt x="4691" y="343"/>
                  </a:lnTo>
                  <a:lnTo>
                    <a:pt x="4691" y="345"/>
                  </a:lnTo>
                  <a:lnTo>
                    <a:pt x="4691" y="343"/>
                  </a:lnTo>
                  <a:lnTo>
                    <a:pt x="4692" y="348"/>
                  </a:lnTo>
                  <a:lnTo>
                    <a:pt x="4692" y="346"/>
                  </a:lnTo>
                  <a:lnTo>
                    <a:pt x="4692" y="344"/>
                  </a:lnTo>
                  <a:lnTo>
                    <a:pt x="4692" y="342"/>
                  </a:lnTo>
                  <a:lnTo>
                    <a:pt x="4693" y="341"/>
                  </a:lnTo>
                  <a:lnTo>
                    <a:pt x="4693" y="336"/>
                  </a:lnTo>
                  <a:lnTo>
                    <a:pt x="4694" y="327"/>
                  </a:lnTo>
                  <a:lnTo>
                    <a:pt x="4694" y="317"/>
                  </a:lnTo>
                  <a:lnTo>
                    <a:pt x="4694" y="302"/>
                  </a:lnTo>
                  <a:lnTo>
                    <a:pt x="4695" y="289"/>
                  </a:lnTo>
                  <a:lnTo>
                    <a:pt x="4695" y="274"/>
                  </a:lnTo>
                  <a:lnTo>
                    <a:pt x="4696" y="260"/>
                  </a:lnTo>
                  <a:lnTo>
                    <a:pt x="4696" y="244"/>
                  </a:lnTo>
                  <a:lnTo>
                    <a:pt x="4696" y="228"/>
                  </a:lnTo>
                  <a:lnTo>
                    <a:pt x="4696" y="214"/>
                  </a:lnTo>
                  <a:lnTo>
                    <a:pt x="4697" y="200"/>
                  </a:lnTo>
                  <a:lnTo>
                    <a:pt x="4697" y="186"/>
                  </a:lnTo>
                  <a:lnTo>
                    <a:pt x="4698" y="176"/>
                  </a:lnTo>
                  <a:lnTo>
                    <a:pt x="4698" y="167"/>
                  </a:lnTo>
                  <a:lnTo>
                    <a:pt x="4698" y="160"/>
                  </a:lnTo>
                  <a:lnTo>
                    <a:pt x="4699" y="152"/>
                  </a:lnTo>
                  <a:lnTo>
                    <a:pt x="4699" y="147"/>
                  </a:lnTo>
                  <a:lnTo>
                    <a:pt x="4699" y="142"/>
                  </a:lnTo>
                  <a:lnTo>
                    <a:pt x="4700" y="141"/>
                  </a:lnTo>
                  <a:lnTo>
                    <a:pt x="4700" y="142"/>
                  </a:lnTo>
                  <a:lnTo>
                    <a:pt x="4700" y="140"/>
                  </a:lnTo>
                  <a:lnTo>
                    <a:pt x="4701" y="141"/>
                  </a:lnTo>
                  <a:lnTo>
                    <a:pt x="4701" y="144"/>
                  </a:lnTo>
                  <a:lnTo>
                    <a:pt x="4701" y="145"/>
                  </a:lnTo>
                  <a:lnTo>
                    <a:pt x="4702" y="146"/>
                  </a:lnTo>
                  <a:lnTo>
                    <a:pt x="4702" y="148"/>
                  </a:lnTo>
                  <a:lnTo>
                    <a:pt x="4703" y="146"/>
                  </a:lnTo>
                  <a:lnTo>
                    <a:pt x="4703" y="146"/>
                  </a:lnTo>
                  <a:lnTo>
                    <a:pt x="4703" y="144"/>
                  </a:lnTo>
                  <a:lnTo>
                    <a:pt x="4704" y="144"/>
                  </a:lnTo>
                  <a:lnTo>
                    <a:pt x="4704" y="142"/>
                  </a:lnTo>
                  <a:lnTo>
                    <a:pt x="4704" y="140"/>
                  </a:lnTo>
                  <a:lnTo>
                    <a:pt x="4705" y="133"/>
                  </a:lnTo>
                  <a:lnTo>
                    <a:pt x="4705" y="126"/>
                  </a:lnTo>
                  <a:lnTo>
                    <a:pt x="4705" y="121"/>
                  </a:lnTo>
                  <a:lnTo>
                    <a:pt x="4706" y="113"/>
                  </a:lnTo>
                  <a:lnTo>
                    <a:pt x="4706" y="105"/>
                  </a:lnTo>
                  <a:lnTo>
                    <a:pt x="4706" y="96"/>
                  </a:lnTo>
                  <a:lnTo>
                    <a:pt x="4707" y="89"/>
                  </a:lnTo>
                  <a:lnTo>
                    <a:pt x="4707" y="83"/>
                  </a:lnTo>
                  <a:lnTo>
                    <a:pt x="4708" y="73"/>
                  </a:lnTo>
                  <a:lnTo>
                    <a:pt x="4708" y="65"/>
                  </a:lnTo>
                  <a:lnTo>
                    <a:pt x="4708" y="59"/>
                  </a:lnTo>
                  <a:lnTo>
                    <a:pt x="4708" y="50"/>
                  </a:lnTo>
                  <a:lnTo>
                    <a:pt x="4709" y="46"/>
                  </a:lnTo>
                  <a:lnTo>
                    <a:pt x="4709" y="41"/>
                  </a:lnTo>
                  <a:lnTo>
                    <a:pt x="4710" y="36"/>
                  </a:lnTo>
                  <a:lnTo>
                    <a:pt x="4710" y="34"/>
                  </a:lnTo>
                  <a:lnTo>
                    <a:pt x="4710" y="32"/>
                  </a:lnTo>
                  <a:lnTo>
                    <a:pt x="4711" y="31"/>
                  </a:lnTo>
                  <a:lnTo>
                    <a:pt x="4711" y="30"/>
                  </a:lnTo>
                  <a:lnTo>
                    <a:pt x="4712" y="33"/>
                  </a:lnTo>
                  <a:lnTo>
                    <a:pt x="4712" y="36"/>
                  </a:lnTo>
                  <a:lnTo>
                    <a:pt x="4712" y="39"/>
                  </a:lnTo>
                  <a:lnTo>
                    <a:pt x="4712" y="44"/>
                  </a:lnTo>
                  <a:lnTo>
                    <a:pt x="4713" y="52"/>
                  </a:lnTo>
                  <a:lnTo>
                    <a:pt x="4713" y="61"/>
                  </a:lnTo>
                  <a:lnTo>
                    <a:pt x="4713" y="70"/>
                  </a:lnTo>
                  <a:lnTo>
                    <a:pt x="4714" y="82"/>
                  </a:lnTo>
                  <a:lnTo>
                    <a:pt x="4714" y="94"/>
                  </a:lnTo>
                  <a:lnTo>
                    <a:pt x="4715" y="107"/>
                  </a:lnTo>
                  <a:lnTo>
                    <a:pt x="4715" y="120"/>
                  </a:lnTo>
                  <a:lnTo>
                    <a:pt x="4715" y="134"/>
                  </a:lnTo>
                  <a:lnTo>
                    <a:pt x="4716" y="145"/>
                  </a:lnTo>
                  <a:lnTo>
                    <a:pt x="4716" y="154"/>
                  </a:lnTo>
                  <a:lnTo>
                    <a:pt x="4716" y="164"/>
                  </a:lnTo>
                  <a:lnTo>
                    <a:pt x="4717" y="170"/>
                  </a:lnTo>
                  <a:lnTo>
                    <a:pt x="4717" y="177"/>
                  </a:lnTo>
                  <a:lnTo>
                    <a:pt x="4717" y="182"/>
                  </a:lnTo>
                  <a:lnTo>
                    <a:pt x="4718" y="187"/>
                  </a:lnTo>
                  <a:lnTo>
                    <a:pt x="4718" y="190"/>
                  </a:lnTo>
                  <a:lnTo>
                    <a:pt x="4719" y="192"/>
                  </a:lnTo>
                  <a:lnTo>
                    <a:pt x="4719" y="196"/>
                  </a:lnTo>
                  <a:lnTo>
                    <a:pt x="4719" y="200"/>
                  </a:lnTo>
                  <a:lnTo>
                    <a:pt x="4720" y="200"/>
                  </a:lnTo>
                  <a:lnTo>
                    <a:pt x="4720" y="201"/>
                  </a:lnTo>
                  <a:lnTo>
                    <a:pt x="4720" y="204"/>
                  </a:lnTo>
                  <a:lnTo>
                    <a:pt x="4720" y="203"/>
                  </a:lnTo>
                  <a:lnTo>
                    <a:pt x="4721" y="203"/>
                  </a:lnTo>
                  <a:lnTo>
                    <a:pt x="4721" y="205"/>
                  </a:lnTo>
                  <a:lnTo>
                    <a:pt x="4722" y="206"/>
                  </a:lnTo>
                  <a:lnTo>
                    <a:pt x="4722" y="207"/>
                  </a:lnTo>
                  <a:lnTo>
                    <a:pt x="4722" y="208"/>
                  </a:lnTo>
                  <a:lnTo>
                    <a:pt x="4723" y="210"/>
                  </a:lnTo>
                  <a:lnTo>
                    <a:pt x="4723" y="211"/>
                  </a:lnTo>
                  <a:lnTo>
                    <a:pt x="4724" y="213"/>
                  </a:lnTo>
                  <a:lnTo>
                    <a:pt x="4724" y="218"/>
                  </a:lnTo>
                  <a:lnTo>
                    <a:pt x="4724" y="221"/>
                  </a:lnTo>
                  <a:lnTo>
                    <a:pt x="4724" y="225"/>
                  </a:lnTo>
                  <a:lnTo>
                    <a:pt x="4725" y="228"/>
                  </a:lnTo>
                  <a:lnTo>
                    <a:pt x="4725" y="233"/>
                  </a:lnTo>
                  <a:lnTo>
                    <a:pt x="4726" y="239"/>
                  </a:lnTo>
                  <a:lnTo>
                    <a:pt x="4726" y="246"/>
                  </a:lnTo>
                  <a:lnTo>
                    <a:pt x="4726" y="250"/>
                  </a:lnTo>
                  <a:lnTo>
                    <a:pt x="4727" y="254"/>
                  </a:lnTo>
                  <a:lnTo>
                    <a:pt x="4727" y="258"/>
                  </a:lnTo>
                  <a:lnTo>
                    <a:pt x="4727" y="264"/>
                  </a:lnTo>
                  <a:lnTo>
                    <a:pt x="4728" y="265"/>
                  </a:lnTo>
                  <a:lnTo>
                    <a:pt x="4728" y="271"/>
                  </a:lnTo>
                  <a:lnTo>
                    <a:pt x="4728" y="276"/>
                  </a:lnTo>
                  <a:lnTo>
                    <a:pt x="4729" y="278"/>
                  </a:lnTo>
                  <a:lnTo>
                    <a:pt x="4729" y="281"/>
                  </a:lnTo>
                  <a:lnTo>
                    <a:pt x="4729" y="282"/>
                  </a:lnTo>
                  <a:lnTo>
                    <a:pt x="4730" y="284"/>
                  </a:lnTo>
                  <a:lnTo>
                    <a:pt x="4730" y="286"/>
                  </a:lnTo>
                  <a:lnTo>
                    <a:pt x="4731" y="288"/>
                  </a:lnTo>
                  <a:lnTo>
                    <a:pt x="4731" y="290"/>
                  </a:lnTo>
                  <a:lnTo>
                    <a:pt x="4731" y="291"/>
                  </a:lnTo>
                  <a:lnTo>
                    <a:pt x="4732" y="290"/>
                  </a:lnTo>
                  <a:lnTo>
                    <a:pt x="4732" y="291"/>
                  </a:lnTo>
                  <a:lnTo>
                    <a:pt x="4732" y="291"/>
                  </a:lnTo>
                  <a:lnTo>
                    <a:pt x="4733" y="294"/>
                  </a:lnTo>
                  <a:lnTo>
                    <a:pt x="4733" y="294"/>
                  </a:lnTo>
                  <a:lnTo>
                    <a:pt x="4733" y="291"/>
                  </a:lnTo>
                  <a:lnTo>
                    <a:pt x="4734" y="292"/>
                  </a:lnTo>
                  <a:lnTo>
                    <a:pt x="4734" y="291"/>
                  </a:lnTo>
                  <a:lnTo>
                    <a:pt x="4734" y="292"/>
                  </a:lnTo>
                  <a:lnTo>
                    <a:pt x="4735" y="291"/>
                  </a:lnTo>
                  <a:lnTo>
                    <a:pt x="4735" y="294"/>
                  </a:lnTo>
                  <a:lnTo>
                    <a:pt x="4736" y="292"/>
                  </a:lnTo>
                  <a:lnTo>
                    <a:pt x="4736" y="292"/>
                  </a:lnTo>
                  <a:lnTo>
                    <a:pt x="4736" y="291"/>
                  </a:lnTo>
                  <a:lnTo>
                    <a:pt x="4736" y="293"/>
                  </a:lnTo>
                  <a:lnTo>
                    <a:pt x="4737" y="293"/>
                  </a:lnTo>
                  <a:lnTo>
                    <a:pt x="4737" y="296"/>
                  </a:lnTo>
                  <a:lnTo>
                    <a:pt x="4738" y="296"/>
                  </a:lnTo>
                  <a:lnTo>
                    <a:pt x="4738" y="298"/>
                  </a:lnTo>
                  <a:lnTo>
                    <a:pt x="4738" y="297"/>
                  </a:lnTo>
                  <a:lnTo>
                    <a:pt x="4739" y="298"/>
                  </a:lnTo>
                  <a:lnTo>
                    <a:pt x="4739" y="300"/>
                  </a:lnTo>
                  <a:lnTo>
                    <a:pt x="4740" y="304"/>
                  </a:lnTo>
                  <a:lnTo>
                    <a:pt x="4740" y="304"/>
                  </a:lnTo>
                  <a:lnTo>
                    <a:pt x="4740" y="305"/>
                  </a:lnTo>
                  <a:lnTo>
                    <a:pt x="4740" y="305"/>
                  </a:lnTo>
                  <a:lnTo>
                    <a:pt x="4741" y="309"/>
                  </a:lnTo>
                  <a:lnTo>
                    <a:pt x="4741" y="309"/>
                  </a:lnTo>
                  <a:lnTo>
                    <a:pt x="4742" y="314"/>
                  </a:lnTo>
                  <a:lnTo>
                    <a:pt x="4742" y="314"/>
                  </a:lnTo>
                  <a:lnTo>
                    <a:pt x="4742" y="314"/>
                  </a:lnTo>
                  <a:lnTo>
                    <a:pt x="4743" y="316"/>
                  </a:lnTo>
                  <a:lnTo>
                    <a:pt x="4743" y="316"/>
                  </a:lnTo>
                  <a:lnTo>
                    <a:pt x="4743" y="318"/>
                  </a:lnTo>
                  <a:lnTo>
                    <a:pt x="4743" y="320"/>
                  </a:lnTo>
                  <a:lnTo>
                    <a:pt x="4744" y="321"/>
                  </a:lnTo>
                  <a:lnTo>
                    <a:pt x="4744" y="323"/>
                  </a:lnTo>
                  <a:lnTo>
                    <a:pt x="4745" y="323"/>
                  </a:lnTo>
                  <a:lnTo>
                    <a:pt x="4745" y="323"/>
                  </a:lnTo>
                  <a:lnTo>
                    <a:pt x="4745" y="327"/>
                  </a:lnTo>
                  <a:lnTo>
                    <a:pt x="4746" y="329"/>
                  </a:lnTo>
                  <a:lnTo>
                    <a:pt x="4746" y="332"/>
                  </a:lnTo>
                  <a:lnTo>
                    <a:pt x="4747" y="332"/>
                  </a:lnTo>
                  <a:lnTo>
                    <a:pt x="4747" y="333"/>
                  </a:lnTo>
                  <a:lnTo>
                    <a:pt x="4747" y="335"/>
                  </a:lnTo>
                  <a:lnTo>
                    <a:pt x="4748" y="336"/>
                  </a:lnTo>
                  <a:lnTo>
                    <a:pt x="4748" y="337"/>
                  </a:lnTo>
                  <a:lnTo>
                    <a:pt x="4748" y="339"/>
                  </a:lnTo>
                  <a:lnTo>
                    <a:pt x="4749" y="341"/>
                  </a:lnTo>
                  <a:lnTo>
                    <a:pt x="4749" y="340"/>
                  </a:lnTo>
                  <a:lnTo>
                    <a:pt x="4749" y="341"/>
                  </a:lnTo>
                  <a:lnTo>
                    <a:pt x="4750" y="341"/>
                  </a:lnTo>
                  <a:lnTo>
                    <a:pt x="4750" y="342"/>
                  </a:lnTo>
                  <a:lnTo>
                    <a:pt x="4750" y="343"/>
                  </a:lnTo>
                  <a:lnTo>
                    <a:pt x="4751" y="344"/>
                  </a:lnTo>
                  <a:lnTo>
                    <a:pt x="4751" y="342"/>
                  </a:lnTo>
                  <a:lnTo>
                    <a:pt x="4752" y="341"/>
                  </a:lnTo>
                  <a:lnTo>
                    <a:pt x="4752" y="337"/>
                  </a:lnTo>
                  <a:lnTo>
                    <a:pt x="4752" y="330"/>
                  </a:lnTo>
                  <a:lnTo>
                    <a:pt x="4752" y="319"/>
                  </a:lnTo>
                  <a:lnTo>
                    <a:pt x="4753" y="305"/>
                  </a:lnTo>
                  <a:lnTo>
                    <a:pt x="4753" y="294"/>
                  </a:lnTo>
                  <a:lnTo>
                    <a:pt x="4754" y="277"/>
                  </a:lnTo>
                  <a:lnTo>
                    <a:pt x="4754" y="261"/>
                  </a:lnTo>
                  <a:lnTo>
                    <a:pt x="4754" y="244"/>
                  </a:lnTo>
                  <a:lnTo>
                    <a:pt x="4755" y="229"/>
                  </a:lnTo>
                  <a:lnTo>
                    <a:pt x="4755" y="213"/>
                  </a:lnTo>
                  <a:lnTo>
                    <a:pt x="4756" y="199"/>
                  </a:lnTo>
                  <a:lnTo>
                    <a:pt x="4756" y="182"/>
                  </a:lnTo>
                  <a:lnTo>
                    <a:pt x="4756" y="171"/>
                  </a:lnTo>
                  <a:lnTo>
                    <a:pt x="4756" y="158"/>
                  </a:lnTo>
                  <a:lnTo>
                    <a:pt x="4757" y="149"/>
                  </a:lnTo>
                  <a:lnTo>
                    <a:pt x="4757" y="140"/>
                  </a:lnTo>
                  <a:lnTo>
                    <a:pt x="4757" y="135"/>
                  </a:lnTo>
                  <a:lnTo>
                    <a:pt x="4758" y="129"/>
                  </a:lnTo>
                  <a:lnTo>
                    <a:pt x="4758" y="127"/>
                  </a:lnTo>
                  <a:lnTo>
                    <a:pt x="4759" y="124"/>
                  </a:lnTo>
                  <a:lnTo>
                    <a:pt x="4759" y="124"/>
                  </a:lnTo>
                  <a:lnTo>
                    <a:pt x="4759" y="124"/>
                  </a:lnTo>
                  <a:lnTo>
                    <a:pt x="4759" y="124"/>
                  </a:lnTo>
                  <a:lnTo>
                    <a:pt x="4760" y="127"/>
                  </a:lnTo>
                  <a:lnTo>
                    <a:pt x="4760" y="128"/>
                  </a:lnTo>
                  <a:lnTo>
                    <a:pt x="4761" y="130"/>
                  </a:lnTo>
                  <a:lnTo>
                    <a:pt x="4761" y="129"/>
                  </a:lnTo>
                  <a:lnTo>
                    <a:pt x="4761" y="131"/>
                  </a:lnTo>
                  <a:lnTo>
                    <a:pt x="4762" y="131"/>
                  </a:lnTo>
                  <a:lnTo>
                    <a:pt x="4762" y="128"/>
                  </a:lnTo>
                  <a:lnTo>
                    <a:pt x="4763" y="125"/>
                  </a:lnTo>
                  <a:lnTo>
                    <a:pt x="4763" y="124"/>
                  </a:lnTo>
                  <a:lnTo>
                    <a:pt x="4763" y="118"/>
                  </a:lnTo>
                  <a:lnTo>
                    <a:pt x="4763" y="114"/>
                  </a:lnTo>
                  <a:lnTo>
                    <a:pt x="4764" y="106"/>
                  </a:lnTo>
                  <a:lnTo>
                    <a:pt x="4764" y="98"/>
                  </a:lnTo>
                  <a:lnTo>
                    <a:pt x="4764" y="89"/>
                  </a:lnTo>
                  <a:lnTo>
                    <a:pt x="4765" y="83"/>
                  </a:lnTo>
                  <a:lnTo>
                    <a:pt x="4765" y="74"/>
                  </a:lnTo>
                  <a:lnTo>
                    <a:pt x="4766" y="66"/>
                  </a:lnTo>
                  <a:lnTo>
                    <a:pt x="4766" y="56"/>
                  </a:lnTo>
                  <a:lnTo>
                    <a:pt x="4766" y="47"/>
                  </a:lnTo>
                  <a:lnTo>
                    <a:pt x="4767" y="39"/>
                  </a:lnTo>
                  <a:lnTo>
                    <a:pt x="4767" y="32"/>
                  </a:lnTo>
                  <a:lnTo>
                    <a:pt x="4767" y="26"/>
                  </a:lnTo>
                  <a:lnTo>
                    <a:pt x="4768" y="19"/>
                  </a:lnTo>
                  <a:lnTo>
                    <a:pt x="4768" y="12"/>
                  </a:lnTo>
                  <a:lnTo>
                    <a:pt x="4768" y="8"/>
                  </a:lnTo>
                  <a:lnTo>
                    <a:pt x="4769" y="7"/>
                  </a:lnTo>
                  <a:lnTo>
                    <a:pt x="4769" y="5"/>
                  </a:lnTo>
                  <a:lnTo>
                    <a:pt x="4770" y="6"/>
                  </a:lnTo>
                  <a:lnTo>
                    <a:pt x="4770" y="6"/>
                  </a:lnTo>
                  <a:lnTo>
                    <a:pt x="4770" y="6"/>
                  </a:lnTo>
                  <a:lnTo>
                    <a:pt x="4771" y="12"/>
                  </a:lnTo>
                  <a:lnTo>
                    <a:pt x="4771" y="15"/>
                  </a:lnTo>
                  <a:lnTo>
                    <a:pt x="4771" y="22"/>
                  </a:lnTo>
                  <a:lnTo>
                    <a:pt x="4771" y="29"/>
                  </a:lnTo>
                  <a:lnTo>
                    <a:pt x="4772" y="39"/>
                  </a:lnTo>
                  <a:lnTo>
                    <a:pt x="4772" y="49"/>
                  </a:lnTo>
                  <a:lnTo>
                    <a:pt x="4773" y="60"/>
                  </a:lnTo>
                  <a:lnTo>
                    <a:pt x="4773" y="74"/>
                  </a:lnTo>
                  <a:lnTo>
                    <a:pt x="4773" y="90"/>
                  </a:lnTo>
                  <a:lnTo>
                    <a:pt x="4774" y="102"/>
                  </a:lnTo>
                  <a:lnTo>
                    <a:pt x="4774" y="116"/>
                  </a:lnTo>
                  <a:lnTo>
                    <a:pt x="4775" y="131"/>
                  </a:lnTo>
                  <a:lnTo>
                    <a:pt x="4775" y="142"/>
                  </a:lnTo>
                  <a:lnTo>
                    <a:pt x="4775" y="152"/>
                  </a:lnTo>
                  <a:lnTo>
                    <a:pt x="4775" y="158"/>
                  </a:lnTo>
                  <a:lnTo>
                    <a:pt x="4776" y="165"/>
                  </a:lnTo>
                  <a:lnTo>
                    <a:pt x="4776" y="174"/>
                  </a:lnTo>
                  <a:lnTo>
                    <a:pt x="4777" y="182"/>
                  </a:lnTo>
                  <a:lnTo>
                    <a:pt x="4777" y="185"/>
                  </a:lnTo>
                  <a:lnTo>
                    <a:pt x="4777" y="185"/>
                  </a:lnTo>
                  <a:lnTo>
                    <a:pt x="4778" y="188"/>
                  </a:lnTo>
                  <a:lnTo>
                    <a:pt x="4778" y="189"/>
                  </a:lnTo>
                  <a:lnTo>
                    <a:pt x="4778" y="191"/>
                  </a:lnTo>
                  <a:lnTo>
                    <a:pt x="4779" y="193"/>
                  </a:lnTo>
                  <a:lnTo>
                    <a:pt x="4779" y="191"/>
                  </a:lnTo>
                  <a:lnTo>
                    <a:pt x="4779" y="193"/>
                  </a:lnTo>
                  <a:lnTo>
                    <a:pt x="4780" y="193"/>
                  </a:lnTo>
                  <a:lnTo>
                    <a:pt x="4780" y="193"/>
                  </a:lnTo>
                  <a:lnTo>
                    <a:pt x="4780" y="194"/>
                  </a:lnTo>
                  <a:lnTo>
                    <a:pt x="4781" y="195"/>
                  </a:lnTo>
                  <a:lnTo>
                    <a:pt x="4781" y="195"/>
                  </a:lnTo>
                  <a:lnTo>
                    <a:pt x="4782" y="195"/>
                  </a:lnTo>
                  <a:lnTo>
                    <a:pt x="4782" y="197"/>
                  </a:lnTo>
                  <a:lnTo>
                    <a:pt x="4782" y="199"/>
                  </a:lnTo>
                  <a:lnTo>
                    <a:pt x="4783" y="203"/>
                  </a:lnTo>
                  <a:lnTo>
                    <a:pt x="4783" y="206"/>
                  </a:lnTo>
                  <a:lnTo>
                    <a:pt x="4783" y="210"/>
                  </a:lnTo>
                  <a:lnTo>
                    <a:pt x="4784" y="214"/>
                  </a:lnTo>
                  <a:lnTo>
                    <a:pt x="4784" y="221"/>
                  </a:lnTo>
                  <a:lnTo>
                    <a:pt x="4784" y="226"/>
                  </a:lnTo>
                  <a:lnTo>
                    <a:pt x="4785" y="230"/>
                  </a:lnTo>
                  <a:lnTo>
                    <a:pt x="4785" y="236"/>
                  </a:lnTo>
                  <a:lnTo>
                    <a:pt x="4785" y="242"/>
                  </a:lnTo>
                  <a:lnTo>
                    <a:pt x="4786" y="247"/>
                  </a:lnTo>
                  <a:lnTo>
                    <a:pt x="4786" y="251"/>
                  </a:lnTo>
                  <a:lnTo>
                    <a:pt x="4787" y="258"/>
                  </a:lnTo>
                  <a:lnTo>
                    <a:pt x="4787" y="261"/>
                  </a:lnTo>
                  <a:lnTo>
                    <a:pt x="4787" y="265"/>
                  </a:lnTo>
                  <a:lnTo>
                    <a:pt x="4787" y="268"/>
                  </a:lnTo>
                  <a:lnTo>
                    <a:pt x="4788" y="272"/>
                  </a:lnTo>
                  <a:lnTo>
                    <a:pt x="4788" y="275"/>
                  </a:lnTo>
                  <a:lnTo>
                    <a:pt x="4789" y="277"/>
                  </a:lnTo>
                  <a:lnTo>
                    <a:pt x="4789" y="278"/>
                  </a:lnTo>
                  <a:lnTo>
                    <a:pt x="4789" y="279"/>
                  </a:lnTo>
                  <a:lnTo>
                    <a:pt x="4790" y="280"/>
                  </a:lnTo>
                  <a:lnTo>
                    <a:pt x="4790" y="282"/>
                  </a:lnTo>
                  <a:lnTo>
                    <a:pt x="4791" y="283"/>
                  </a:lnTo>
                  <a:lnTo>
                    <a:pt x="4791" y="284"/>
                  </a:lnTo>
                  <a:lnTo>
                    <a:pt x="4791" y="283"/>
                  </a:lnTo>
                  <a:lnTo>
                    <a:pt x="4791" y="285"/>
                  </a:lnTo>
                  <a:lnTo>
                    <a:pt x="4792" y="284"/>
                  </a:lnTo>
                  <a:lnTo>
                    <a:pt x="4792" y="284"/>
                  </a:lnTo>
                  <a:lnTo>
                    <a:pt x="4793" y="283"/>
                  </a:lnTo>
                  <a:lnTo>
                    <a:pt x="4793" y="283"/>
                  </a:lnTo>
                  <a:lnTo>
                    <a:pt x="4793" y="283"/>
                  </a:lnTo>
                  <a:lnTo>
                    <a:pt x="4794" y="284"/>
                  </a:lnTo>
                  <a:lnTo>
                    <a:pt x="4794" y="284"/>
                  </a:lnTo>
                  <a:lnTo>
                    <a:pt x="4794" y="286"/>
                  </a:lnTo>
                  <a:lnTo>
                    <a:pt x="4795" y="287"/>
                  </a:lnTo>
                  <a:lnTo>
                    <a:pt x="4795" y="288"/>
                  </a:lnTo>
                  <a:lnTo>
                    <a:pt x="4795" y="286"/>
                  </a:lnTo>
                  <a:lnTo>
                    <a:pt x="4796" y="286"/>
                  </a:lnTo>
                  <a:lnTo>
                    <a:pt x="4796" y="290"/>
                  </a:lnTo>
                  <a:lnTo>
                    <a:pt x="4796" y="289"/>
                  </a:lnTo>
                  <a:lnTo>
                    <a:pt x="4797" y="289"/>
                  </a:lnTo>
                  <a:lnTo>
                    <a:pt x="4797" y="293"/>
                  </a:lnTo>
                  <a:lnTo>
                    <a:pt x="4798" y="295"/>
                  </a:lnTo>
                  <a:lnTo>
                    <a:pt x="4798" y="296"/>
                  </a:lnTo>
                  <a:lnTo>
                    <a:pt x="4798" y="298"/>
                  </a:lnTo>
                  <a:lnTo>
                    <a:pt x="4799" y="299"/>
                  </a:lnTo>
                  <a:lnTo>
                    <a:pt x="4799" y="300"/>
                  </a:lnTo>
                  <a:lnTo>
                    <a:pt x="4799" y="303"/>
                  </a:lnTo>
                  <a:lnTo>
                    <a:pt x="4800" y="307"/>
                  </a:lnTo>
                  <a:lnTo>
                    <a:pt x="4800" y="308"/>
                  </a:lnTo>
                  <a:lnTo>
                    <a:pt x="4800" y="310"/>
                  </a:lnTo>
                  <a:lnTo>
                    <a:pt x="4801" y="310"/>
                  </a:lnTo>
                  <a:lnTo>
                    <a:pt x="4801" y="312"/>
                  </a:lnTo>
                  <a:lnTo>
                    <a:pt x="4801" y="314"/>
                  </a:lnTo>
                  <a:lnTo>
                    <a:pt x="4802" y="317"/>
                  </a:lnTo>
                  <a:lnTo>
                    <a:pt x="4802" y="317"/>
                  </a:lnTo>
                  <a:lnTo>
                    <a:pt x="4803" y="319"/>
                  </a:lnTo>
                  <a:lnTo>
                    <a:pt x="4803" y="320"/>
                  </a:lnTo>
                  <a:lnTo>
                    <a:pt x="4803" y="321"/>
                  </a:lnTo>
                  <a:lnTo>
                    <a:pt x="4803" y="321"/>
                  </a:lnTo>
                  <a:lnTo>
                    <a:pt x="4804" y="323"/>
                  </a:lnTo>
                  <a:lnTo>
                    <a:pt x="4804" y="325"/>
                  </a:lnTo>
                  <a:lnTo>
                    <a:pt x="4805" y="328"/>
                  </a:lnTo>
                  <a:lnTo>
                    <a:pt x="4805" y="330"/>
                  </a:lnTo>
                  <a:lnTo>
                    <a:pt x="4805" y="331"/>
                  </a:lnTo>
                  <a:lnTo>
                    <a:pt x="4806" y="330"/>
                  </a:lnTo>
                  <a:lnTo>
                    <a:pt x="4806" y="333"/>
                  </a:lnTo>
                  <a:lnTo>
                    <a:pt x="4807" y="335"/>
                  </a:lnTo>
                  <a:lnTo>
                    <a:pt x="4807" y="339"/>
                  </a:lnTo>
                  <a:lnTo>
                    <a:pt x="4807" y="338"/>
                  </a:lnTo>
                  <a:lnTo>
                    <a:pt x="4807" y="337"/>
                  </a:lnTo>
                  <a:lnTo>
                    <a:pt x="4808" y="338"/>
                  </a:lnTo>
                  <a:lnTo>
                    <a:pt x="4808" y="339"/>
                  </a:lnTo>
                  <a:lnTo>
                    <a:pt x="4808" y="340"/>
                  </a:lnTo>
                  <a:lnTo>
                    <a:pt x="4809" y="344"/>
                  </a:lnTo>
                  <a:lnTo>
                    <a:pt x="4809" y="345"/>
                  </a:lnTo>
                  <a:lnTo>
                    <a:pt x="4810" y="347"/>
                  </a:lnTo>
                  <a:lnTo>
                    <a:pt x="4810" y="346"/>
                  </a:lnTo>
                  <a:lnTo>
                    <a:pt x="4810" y="346"/>
                  </a:lnTo>
                  <a:lnTo>
                    <a:pt x="4810" y="348"/>
                  </a:lnTo>
                  <a:lnTo>
                    <a:pt x="4811" y="345"/>
                  </a:lnTo>
                  <a:lnTo>
                    <a:pt x="4811" y="337"/>
                  </a:lnTo>
                  <a:lnTo>
                    <a:pt x="4812" y="327"/>
                  </a:lnTo>
                  <a:lnTo>
                    <a:pt x="4812" y="319"/>
                  </a:lnTo>
                  <a:lnTo>
                    <a:pt x="4812" y="311"/>
                  </a:lnTo>
                  <a:lnTo>
                    <a:pt x="4813" y="302"/>
                  </a:lnTo>
                  <a:lnTo>
                    <a:pt x="4813" y="284"/>
                  </a:lnTo>
                  <a:lnTo>
                    <a:pt x="4814" y="264"/>
                  </a:lnTo>
                  <a:lnTo>
                    <a:pt x="4814" y="249"/>
                  </a:lnTo>
                  <a:lnTo>
                    <a:pt x="4814" y="235"/>
                  </a:lnTo>
                  <a:lnTo>
                    <a:pt x="4814" y="223"/>
                  </a:lnTo>
                  <a:lnTo>
                    <a:pt x="4815" y="208"/>
                  </a:lnTo>
                  <a:lnTo>
                    <a:pt x="4815" y="194"/>
                  </a:lnTo>
                  <a:lnTo>
                    <a:pt x="4815" y="180"/>
                  </a:lnTo>
                  <a:lnTo>
                    <a:pt x="4816" y="171"/>
                  </a:lnTo>
                  <a:lnTo>
                    <a:pt x="4816" y="161"/>
                  </a:lnTo>
                  <a:lnTo>
                    <a:pt x="4817" y="153"/>
                  </a:lnTo>
                  <a:lnTo>
                    <a:pt x="4817" y="145"/>
                  </a:lnTo>
                  <a:lnTo>
                    <a:pt x="4817" y="141"/>
                  </a:lnTo>
                  <a:lnTo>
                    <a:pt x="4818" y="140"/>
                  </a:lnTo>
                  <a:lnTo>
                    <a:pt x="4818" y="138"/>
                  </a:lnTo>
                  <a:lnTo>
                    <a:pt x="4818" y="137"/>
                  </a:lnTo>
                  <a:lnTo>
                    <a:pt x="4819" y="136"/>
                  </a:lnTo>
                  <a:lnTo>
                    <a:pt x="4819" y="139"/>
                  </a:lnTo>
                  <a:lnTo>
                    <a:pt x="4819" y="142"/>
                  </a:lnTo>
                  <a:lnTo>
                    <a:pt x="4820" y="140"/>
                  </a:lnTo>
                  <a:lnTo>
                    <a:pt x="4820" y="142"/>
                  </a:lnTo>
                  <a:lnTo>
                    <a:pt x="4821" y="142"/>
                  </a:lnTo>
                  <a:lnTo>
                    <a:pt x="4821" y="142"/>
                  </a:lnTo>
                  <a:lnTo>
                    <a:pt x="4821" y="142"/>
                  </a:lnTo>
                  <a:lnTo>
                    <a:pt x="4822" y="143"/>
                  </a:lnTo>
                  <a:lnTo>
                    <a:pt x="4822" y="140"/>
                  </a:lnTo>
                  <a:lnTo>
                    <a:pt x="4822" y="138"/>
                  </a:lnTo>
                  <a:lnTo>
                    <a:pt x="4822" y="133"/>
                  </a:lnTo>
                  <a:lnTo>
                    <a:pt x="4823" y="128"/>
                  </a:lnTo>
                  <a:lnTo>
                    <a:pt x="4823" y="121"/>
                  </a:lnTo>
                  <a:lnTo>
                    <a:pt x="4824" y="115"/>
                  </a:lnTo>
                  <a:lnTo>
                    <a:pt x="4824" y="108"/>
                  </a:lnTo>
                  <a:lnTo>
                    <a:pt x="4824" y="100"/>
                  </a:lnTo>
                  <a:lnTo>
                    <a:pt x="4825" y="91"/>
                  </a:lnTo>
                  <a:lnTo>
                    <a:pt x="4825" y="86"/>
                  </a:lnTo>
                  <a:lnTo>
                    <a:pt x="4826" y="78"/>
                  </a:lnTo>
                  <a:lnTo>
                    <a:pt x="4826" y="71"/>
                  </a:lnTo>
                  <a:lnTo>
                    <a:pt x="4826" y="62"/>
                  </a:lnTo>
                  <a:lnTo>
                    <a:pt x="4826" y="55"/>
                  </a:lnTo>
                  <a:lnTo>
                    <a:pt x="4827" y="49"/>
                  </a:lnTo>
                  <a:lnTo>
                    <a:pt x="4827" y="45"/>
                  </a:lnTo>
                  <a:lnTo>
                    <a:pt x="4828" y="41"/>
                  </a:lnTo>
                  <a:lnTo>
                    <a:pt x="4828" y="37"/>
                  </a:lnTo>
                  <a:lnTo>
                    <a:pt x="4828" y="34"/>
                  </a:lnTo>
                  <a:lnTo>
                    <a:pt x="4829" y="33"/>
                  </a:lnTo>
                  <a:lnTo>
                    <a:pt x="4829" y="34"/>
                  </a:lnTo>
                  <a:lnTo>
                    <a:pt x="4829" y="35"/>
                  </a:lnTo>
                  <a:lnTo>
                    <a:pt x="4830" y="36"/>
                  </a:lnTo>
                  <a:lnTo>
                    <a:pt x="4830" y="42"/>
                  </a:lnTo>
                  <a:lnTo>
                    <a:pt x="4830" y="47"/>
                  </a:lnTo>
                  <a:lnTo>
                    <a:pt x="4831" y="54"/>
                  </a:lnTo>
                  <a:lnTo>
                    <a:pt x="4831" y="64"/>
                  </a:lnTo>
                  <a:lnTo>
                    <a:pt x="4831" y="76"/>
                  </a:lnTo>
                  <a:lnTo>
                    <a:pt x="4832" y="87"/>
                  </a:lnTo>
                  <a:lnTo>
                    <a:pt x="4832" y="101"/>
                  </a:lnTo>
                  <a:lnTo>
                    <a:pt x="4833" y="115"/>
                  </a:lnTo>
                  <a:lnTo>
                    <a:pt x="4833" y="128"/>
                  </a:lnTo>
                  <a:lnTo>
                    <a:pt x="4833" y="140"/>
                  </a:lnTo>
                  <a:lnTo>
                    <a:pt x="4834" y="149"/>
                  </a:lnTo>
                  <a:lnTo>
                    <a:pt x="4834" y="159"/>
                  </a:lnTo>
                  <a:lnTo>
                    <a:pt x="4834" y="166"/>
                  </a:lnTo>
                  <a:lnTo>
                    <a:pt x="4835" y="175"/>
                  </a:lnTo>
                  <a:lnTo>
                    <a:pt x="4835" y="183"/>
                  </a:lnTo>
                  <a:lnTo>
                    <a:pt x="4835" y="187"/>
                  </a:lnTo>
                  <a:lnTo>
                    <a:pt x="4836" y="190"/>
                  </a:lnTo>
                  <a:lnTo>
                    <a:pt x="4836" y="193"/>
                  </a:lnTo>
                  <a:lnTo>
                    <a:pt x="4837" y="194"/>
                  </a:lnTo>
                  <a:lnTo>
                    <a:pt x="4837" y="200"/>
                  </a:lnTo>
                  <a:lnTo>
                    <a:pt x="4837" y="203"/>
                  </a:lnTo>
                  <a:lnTo>
                    <a:pt x="4838" y="206"/>
                  </a:lnTo>
                  <a:lnTo>
                    <a:pt x="4838" y="205"/>
                  </a:lnTo>
                  <a:lnTo>
                    <a:pt x="4838" y="205"/>
                  </a:lnTo>
                  <a:lnTo>
                    <a:pt x="4838" y="207"/>
                  </a:lnTo>
                  <a:lnTo>
                    <a:pt x="4839" y="210"/>
                  </a:lnTo>
                  <a:lnTo>
                    <a:pt x="4839" y="212"/>
                  </a:lnTo>
                  <a:lnTo>
                    <a:pt x="4840" y="212"/>
                  </a:lnTo>
                  <a:lnTo>
                    <a:pt x="4840" y="214"/>
                  </a:lnTo>
                  <a:lnTo>
                    <a:pt x="4840" y="215"/>
                  </a:lnTo>
                  <a:lnTo>
                    <a:pt x="4841" y="219"/>
                  </a:lnTo>
                  <a:lnTo>
                    <a:pt x="4841" y="222"/>
                  </a:lnTo>
                  <a:lnTo>
                    <a:pt x="4842" y="225"/>
                  </a:lnTo>
                  <a:lnTo>
                    <a:pt x="4842" y="227"/>
                  </a:lnTo>
                  <a:lnTo>
                    <a:pt x="4842" y="232"/>
                  </a:lnTo>
                  <a:lnTo>
                    <a:pt x="4842" y="236"/>
                  </a:lnTo>
                  <a:lnTo>
                    <a:pt x="4843" y="241"/>
                  </a:lnTo>
                  <a:lnTo>
                    <a:pt x="4843" y="245"/>
                  </a:lnTo>
                  <a:lnTo>
                    <a:pt x="4844" y="250"/>
                  </a:lnTo>
                  <a:lnTo>
                    <a:pt x="4844" y="256"/>
                  </a:lnTo>
                  <a:lnTo>
                    <a:pt x="4844" y="260"/>
                  </a:lnTo>
                  <a:lnTo>
                    <a:pt x="4845" y="264"/>
                  </a:lnTo>
                  <a:lnTo>
                    <a:pt x="4845" y="268"/>
                  </a:lnTo>
                  <a:lnTo>
                    <a:pt x="4845" y="273"/>
                  </a:lnTo>
                  <a:lnTo>
                    <a:pt x="4846" y="278"/>
                  </a:lnTo>
                  <a:lnTo>
                    <a:pt x="4846" y="283"/>
                  </a:lnTo>
                  <a:lnTo>
                    <a:pt x="4846" y="285"/>
                  </a:lnTo>
                  <a:lnTo>
                    <a:pt x="4847" y="288"/>
                  </a:lnTo>
                  <a:lnTo>
                    <a:pt x="4847" y="290"/>
                  </a:lnTo>
                  <a:lnTo>
                    <a:pt x="4847" y="291"/>
                  </a:lnTo>
                  <a:lnTo>
                    <a:pt x="4848" y="293"/>
                  </a:lnTo>
                  <a:lnTo>
                    <a:pt x="4848" y="297"/>
                  </a:lnTo>
                  <a:lnTo>
                    <a:pt x="4849" y="297"/>
                  </a:lnTo>
                  <a:lnTo>
                    <a:pt x="4849" y="297"/>
                  </a:lnTo>
                  <a:lnTo>
                    <a:pt x="4849" y="297"/>
                  </a:lnTo>
                  <a:lnTo>
                    <a:pt x="4850" y="297"/>
                  </a:lnTo>
                  <a:lnTo>
                    <a:pt x="4850" y="296"/>
                  </a:lnTo>
                  <a:lnTo>
                    <a:pt x="4850" y="297"/>
                  </a:lnTo>
                  <a:lnTo>
                    <a:pt x="4851" y="298"/>
                  </a:lnTo>
                  <a:lnTo>
                    <a:pt x="4851" y="298"/>
                  </a:lnTo>
                  <a:lnTo>
                    <a:pt x="4851" y="298"/>
                  </a:lnTo>
                  <a:lnTo>
                    <a:pt x="4852" y="296"/>
                  </a:lnTo>
                  <a:lnTo>
                    <a:pt x="4852" y="300"/>
                  </a:lnTo>
                  <a:lnTo>
                    <a:pt x="4852" y="301"/>
                  </a:lnTo>
                  <a:lnTo>
                    <a:pt x="4853" y="299"/>
                  </a:lnTo>
                  <a:lnTo>
                    <a:pt x="4853" y="297"/>
                  </a:lnTo>
                  <a:lnTo>
                    <a:pt x="4854" y="299"/>
                  </a:lnTo>
                  <a:lnTo>
                    <a:pt x="4854" y="300"/>
                  </a:lnTo>
                  <a:lnTo>
                    <a:pt x="4854" y="302"/>
                  </a:lnTo>
                  <a:lnTo>
                    <a:pt x="4854" y="303"/>
                  </a:lnTo>
                  <a:lnTo>
                    <a:pt x="4855" y="300"/>
                  </a:lnTo>
                  <a:lnTo>
                    <a:pt x="4855" y="303"/>
                  </a:lnTo>
                  <a:lnTo>
                    <a:pt x="4856" y="303"/>
                  </a:lnTo>
                  <a:lnTo>
                    <a:pt x="4856" y="306"/>
                  </a:lnTo>
                  <a:lnTo>
                    <a:pt x="4856" y="306"/>
                  </a:lnTo>
                  <a:lnTo>
                    <a:pt x="4857" y="308"/>
                  </a:lnTo>
                  <a:lnTo>
                    <a:pt x="4857" y="309"/>
                  </a:lnTo>
                  <a:lnTo>
                    <a:pt x="4858" y="311"/>
                  </a:lnTo>
                  <a:lnTo>
                    <a:pt x="4858" y="313"/>
                  </a:lnTo>
                  <a:lnTo>
                    <a:pt x="4858" y="314"/>
                  </a:lnTo>
                  <a:lnTo>
                    <a:pt x="4858" y="316"/>
                  </a:lnTo>
                  <a:lnTo>
                    <a:pt x="4859" y="318"/>
                  </a:lnTo>
                  <a:lnTo>
                    <a:pt x="4859" y="320"/>
                  </a:lnTo>
                  <a:lnTo>
                    <a:pt x="4859" y="320"/>
                  </a:lnTo>
                  <a:lnTo>
                    <a:pt x="4860" y="321"/>
                  </a:lnTo>
                  <a:lnTo>
                    <a:pt x="4860" y="321"/>
                  </a:lnTo>
                  <a:lnTo>
                    <a:pt x="4861" y="322"/>
                  </a:lnTo>
                  <a:lnTo>
                    <a:pt x="4861" y="325"/>
                  </a:lnTo>
                  <a:lnTo>
                    <a:pt x="4861" y="326"/>
                  </a:lnTo>
                  <a:lnTo>
                    <a:pt x="4861" y="326"/>
                  </a:lnTo>
                  <a:lnTo>
                    <a:pt x="4862" y="329"/>
                  </a:lnTo>
                  <a:lnTo>
                    <a:pt x="4862" y="330"/>
                  </a:lnTo>
                  <a:lnTo>
                    <a:pt x="4863" y="332"/>
                  </a:lnTo>
                  <a:lnTo>
                    <a:pt x="4863" y="334"/>
                  </a:lnTo>
                  <a:lnTo>
                    <a:pt x="4863" y="334"/>
                  </a:lnTo>
                  <a:lnTo>
                    <a:pt x="4864" y="335"/>
                  </a:lnTo>
                  <a:lnTo>
                    <a:pt x="4864" y="337"/>
                  </a:lnTo>
                  <a:lnTo>
                    <a:pt x="4865" y="340"/>
                  </a:lnTo>
                  <a:lnTo>
                    <a:pt x="4865" y="339"/>
                  </a:lnTo>
                  <a:lnTo>
                    <a:pt x="4865" y="341"/>
                  </a:lnTo>
                  <a:lnTo>
                    <a:pt x="4865" y="342"/>
                  </a:lnTo>
                  <a:lnTo>
                    <a:pt x="4866" y="345"/>
                  </a:lnTo>
                  <a:lnTo>
                    <a:pt x="4866" y="346"/>
                  </a:lnTo>
                  <a:lnTo>
                    <a:pt x="4866" y="344"/>
                  </a:lnTo>
                  <a:lnTo>
                    <a:pt x="4867" y="345"/>
                  </a:lnTo>
                  <a:lnTo>
                    <a:pt x="4867" y="346"/>
                  </a:lnTo>
                  <a:lnTo>
                    <a:pt x="4868" y="349"/>
                  </a:lnTo>
                  <a:lnTo>
                    <a:pt x="4868" y="351"/>
                  </a:lnTo>
                  <a:lnTo>
                    <a:pt x="4868" y="351"/>
                  </a:lnTo>
                  <a:lnTo>
                    <a:pt x="4869" y="352"/>
                  </a:lnTo>
                  <a:lnTo>
                    <a:pt x="4869" y="353"/>
                  </a:lnTo>
                  <a:lnTo>
                    <a:pt x="4869" y="355"/>
                  </a:lnTo>
                  <a:lnTo>
                    <a:pt x="4870" y="354"/>
                  </a:lnTo>
                  <a:lnTo>
                    <a:pt x="4870" y="351"/>
                  </a:lnTo>
                  <a:lnTo>
                    <a:pt x="4870" y="342"/>
                  </a:lnTo>
                  <a:lnTo>
                    <a:pt x="4871" y="330"/>
                  </a:lnTo>
                  <a:lnTo>
                    <a:pt x="4871" y="319"/>
                  </a:lnTo>
                  <a:lnTo>
                    <a:pt x="4872" y="311"/>
                  </a:lnTo>
                  <a:lnTo>
                    <a:pt x="4872" y="304"/>
                  </a:lnTo>
                  <a:lnTo>
                    <a:pt x="4872" y="291"/>
                  </a:lnTo>
                  <a:lnTo>
                    <a:pt x="4873" y="273"/>
                  </a:lnTo>
                  <a:lnTo>
                    <a:pt x="4873" y="252"/>
                  </a:lnTo>
                  <a:lnTo>
                    <a:pt x="4873" y="238"/>
                  </a:lnTo>
                  <a:lnTo>
                    <a:pt x="4873" y="227"/>
                  </a:lnTo>
                  <a:lnTo>
                    <a:pt x="4874" y="219"/>
                  </a:lnTo>
                  <a:lnTo>
                    <a:pt x="4874" y="206"/>
                  </a:lnTo>
                  <a:lnTo>
                    <a:pt x="4875" y="195"/>
                  </a:lnTo>
                  <a:lnTo>
                    <a:pt x="4875" y="186"/>
                  </a:lnTo>
                  <a:lnTo>
                    <a:pt x="4875" y="177"/>
                  </a:lnTo>
                  <a:lnTo>
                    <a:pt x="4876" y="169"/>
                  </a:lnTo>
                  <a:lnTo>
                    <a:pt x="4876" y="165"/>
                  </a:lnTo>
                  <a:lnTo>
                    <a:pt x="4877" y="162"/>
                  </a:lnTo>
                  <a:lnTo>
                    <a:pt x="4877" y="162"/>
                  </a:lnTo>
                  <a:lnTo>
                    <a:pt x="4877" y="162"/>
                  </a:lnTo>
                  <a:lnTo>
                    <a:pt x="4877" y="159"/>
                  </a:lnTo>
                  <a:lnTo>
                    <a:pt x="4878" y="159"/>
                  </a:lnTo>
                  <a:lnTo>
                    <a:pt x="4878" y="160"/>
                  </a:lnTo>
                  <a:lnTo>
                    <a:pt x="4879" y="163"/>
                  </a:lnTo>
                  <a:lnTo>
                    <a:pt x="4879" y="166"/>
                  </a:lnTo>
                  <a:lnTo>
                    <a:pt x="4879" y="165"/>
                  </a:lnTo>
                  <a:lnTo>
                    <a:pt x="4880" y="166"/>
                  </a:lnTo>
                  <a:lnTo>
                    <a:pt x="4880" y="166"/>
                  </a:lnTo>
                  <a:lnTo>
                    <a:pt x="4880" y="167"/>
                  </a:lnTo>
                  <a:lnTo>
                    <a:pt x="4881" y="165"/>
                  </a:lnTo>
                  <a:lnTo>
                    <a:pt x="4881" y="161"/>
                  </a:lnTo>
                  <a:lnTo>
                    <a:pt x="4881" y="159"/>
                  </a:lnTo>
                  <a:lnTo>
                    <a:pt x="4882" y="155"/>
                  </a:lnTo>
                  <a:lnTo>
                    <a:pt x="4882" y="152"/>
                  </a:lnTo>
                  <a:lnTo>
                    <a:pt x="4882" y="147"/>
                  </a:lnTo>
                  <a:lnTo>
                    <a:pt x="4883" y="143"/>
                  </a:lnTo>
                  <a:lnTo>
                    <a:pt x="4883" y="134"/>
                  </a:lnTo>
                  <a:lnTo>
                    <a:pt x="4884" y="125"/>
                  </a:lnTo>
                  <a:lnTo>
                    <a:pt x="4884" y="121"/>
                  </a:lnTo>
                  <a:lnTo>
                    <a:pt x="4884" y="116"/>
                  </a:lnTo>
                  <a:lnTo>
                    <a:pt x="4885" y="111"/>
                  </a:lnTo>
                  <a:lnTo>
                    <a:pt x="4885" y="103"/>
                  </a:lnTo>
                  <a:lnTo>
                    <a:pt x="4885" y="99"/>
                  </a:lnTo>
                  <a:lnTo>
                    <a:pt x="4886" y="91"/>
                  </a:lnTo>
                  <a:lnTo>
                    <a:pt x="4886" y="87"/>
                  </a:lnTo>
                  <a:lnTo>
                    <a:pt x="4886" y="82"/>
                  </a:lnTo>
                  <a:lnTo>
                    <a:pt x="4887" y="79"/>
                  </a:lnTo>
                  <a:lnTo>
                    <a:pt x="4887" y="78"/>
                  </a:lnTo>
                  <a:lnTo>
                    <a:pt x="4888" y="78"/>
                  </a:lnTo>
                  <a:lnTo>
                    <a:pt x="4888" y="79"/>
                  </a:lnTo>
                  <a:lnTo>
                    <a:pt x="4888" y="78"/>
                  </a:lnTo>
                  <a:lnTo>
                    <a:pt x="4889" y="80"/>
                  </a:lnTo>
                  <a:lnTo>
                    <a:pt x="4889" y="85"/>
                  </a:lnTo>
                  <a:lnTo>
                    <a:pt x="4889" y="93"/>
                  </a:lnTo>
                  <a:lnTo>
                    <a:pt x="4889" y="101"/>
                  </a:lnTo>
                  <a:lnTo>
                    <a:pt x="4890" y="110"/>
                  </a:lnTo>
                  <a:lnTo>
                    <a:pt x="4890" y="123"/>
                  </a:lnTo>
                  <a:lnTo>
                    <a:pt x="4891" y="133"/>
                  </a:lnTo>
                  <a:lnTo>
                    <a:pt x="4891" y="145"/>
                  </a:lnTo>
                  <a:lnTo>
                    <a:pt x="4891" y="156"/>
                  </a:lnTo>
                  <a:lnTo>
                    <a:pt x="4892" y="165"/>
                  </a:lnTo>
                  <a:lnTo>
                    <a:pt x="4892" y="172"/>
                  </a:lnTo>
                  <a:lnTo>
                    <a:pt x="4893" y="179"/>
                  </a:lnTo>
                  <a:lnTo>
                    <a:pt x="4893" y="186"/>
                  </a:lnTo>
                  <a:lnTo>
                    <a:pt x="4893" y="192"/>
                  </a:lnTo>
                  <a:lnTo>
                    <a:pt x="4893" y="195"/>
                  </a:lnTo>
                  <a:lnTo>
                    <a:pt x="4894" y="201"/>
                  </a:lnTo>
                  <a:lnTo>
                    <a:pt x="4894" y="204"/>
                  </a:lnTo>
                  <a:lnTo>
                    <a:pt x="4895" y="207"/>
                  </a:lnTo>
                  <a:lnTo>
                    <a:pt x="4895" y="209"/>
                  </a:lnTo>
                  <a:lnTo>
                    <a:pt x="4895" y="210"/>
                  </a:lnTo>
                  <a:lnTo>
                    <a:pt x="4896" y="214"/>
                  </a:lnTo>
                  <a:lnTo>
                    <a:pt x="4896" y="217"/>
                  </a:lnTo>
                  <a:lnTo>
                    <a:pt x="4896" y="219"/>
                  </a:lnTo>
                  <a:lnTo>
                    <a:pt x="4897" y="217"/>
                  </a:lnTo>
                  <a:lnTo>
                    <a:pt x="4897" y="219"/>
                  </a:lnTo>
                  <a:lnTo>
                    <a:pt x="4897" y="221"/>
                  </a:lnTo>
                  <a:lnTo>
                    <a:pt x="4898" y="224"/>
                  </a:lnTo>
                  <a:lnTo>
                    <a:pt x="4898" y="224"/>
                  </a:lnTo>
                  <a:lnTo>
                    <a:pt x="4898" y="228"/>
                  </a:lnTo>
                  <a:lnTo>
                    <a:pt x="4899" y="229"/>
                  </a:lnTo>
                  <a:lnTo>
                    <a:pt x="4899" y="232"/>
                  </a:lnTo>
                  <a:lnTo>
                    <a:pt x="4900" y="235"/>
                  </a:lnTo>
                  <a:lnTo>
                    <a:pt x="4900" y="239"/>
                  </a:lnTo>
                  <a:lnTo>
                    <a:pt x="4900" y="242"/>
                  </a:lnTo>
                  <a:lnTo>
                    <a:pt x="4901" y="248"/>
                  </a:lnTo>
                  <a:lnTo>
                    <a:pt x="4901" y="253"/>
                  </a:lnTo>
                  <a:lnTo>
                    <a:pt x="4901" y="257"/>
                  </a:lnTo>
                  <a:lnTo>
                    <a:pt x="4902" y="263"/>
                  </a:lnTo>
                  <a:lnTo>
                    <a:pt x="4902" y="268"/>
                  </a:lnTo>
                  <a:lnTo>
                    <a:pt x="4902" y="272"/>
                  </a:lnTo>
                  <a:lnTo>
                    <a:pt x="4903" y="274"/>
                  </a:lnTo>
                  <a:lnTo>
                    <a:pt x="4903" y="277"/>
                  </a:lnTo>
                  <a:lnTo>
                    <a:pt x="4903" y="284"/>
                  </a:lnTo>
                  <a:lnTo>
                    <a:pt x="4904" y="291"/>
                  </a:lnTo>
                  <a:lnTo>
                    <a:pt x="4904" y="294"/>
                  </a:lnTo>
                  <a:lnTo>
                    <a:pt x="4905" y="298"/>
                  </a:lnTo>
                  <a:lnTo>
                    <a:pt x="4905" y="298"/>
                  </a:lnTo>
                  <a:lnTo>
                    <a:pt x="4905" y="303"/>
                  </a:lnTo>
                  <a:lnTo>
                    <a:pt x="4905" y="307"/>
                  </a:lnTo>
                  <a:lnTo>
                    <a:pt x="4906" y="309"/>
                  </a:lnTo>
                  <a:lnTo>
                    <a:pt x="4906" y="309"/>
                  </a:lnTo>
                  <a:lnTo>
                    <a:pt x="4907" y="309"/>
                  </a:lnTo>
                  <a:lnTo>
                    <a:pt x="4907" y="310"/>
                  </a:lnTo>
                  <a:lnTo>
                    <a:pt x="4907" y="313"/>
                  </a:lnTo>
                  <a:lnTo>
                    <a:pt x="4908" y="311"/>
                  </a:lnTo>
                  <a:lnTo>
                    <a:pt x="4908" y="313"/>
                  </a:lnTo>
                  <a:lnTo>
                    <a:pt x="4909" y="312"/>
                  </a:lnTo>
                  <a:lnTo>
                    <a:pt x="4909" y="313"/>
                  </a:lnTo>
                  <a:lnTo>
                    <a:pt x="4909" y="312"/>
                  </a:lnTo>
                  <a:lnTo>
                    <a:pt x="4909" y="312"/>
                  </a:lnTo>
                  <a:lnTo>
                    <a:pt x="4910" y="313"/>
                  </a:lnTo>
                  <a:lnTo>
                    <a:pt x="4910" y="312"/>
                  </a:lnTo>
                  <a:lnTo>
                    <a:pt x="4910" y="311"/>
                  </a:lnTo>
                  <a:lnTo>
                    <a:pt x="4911" y="313"/>
                  </a:lnTo>
                  <a:lnTo>
                    <a:pt x="4911" y="311"/>
                  </a:lnTo>
                  <a:lnTo>
                    <a:pt x="4912" y="314"/>
                  </a:lnTo>
                  <a:lnTo>
                    <a:pt x="4912" y="313"/>
                  </a:lnTo>
                  <a:lnTo>
                    <a:pt x="4912" y="313"/>
                  </a:lnTo>
                  <a:lnTo>
                    <a:pt x="4913" y="314"/>
                  </a:lnTo>
                  <a:lnTo>
                    <a:pt x="4913" y="313"/>
                  </a:lnTo>
                  <a:lnTo>
                    <a:pt x="4913" y="316"/>
                  </a:lnTo>
                  <a:lnTo>
                    <a:pt x="4914" y="317"/>
                  </a:lnTo>
                  <a:lnTo>
                    <a:pt x="4914" y="318"/>
                  </a:lnTo>
                  <a:lnTo>
                    <a:pt x="4914" y="317"/>
                  </a:lnTo>
                  <a:lnTo>
                    <a:pt x="4915" y="319"/>
                  </a:lnTo>
                  <a:lnTo>
                    <a:pt x="4915" y="321"/>
                  </a:lnTo>
                  <a:lnTo>
                    <a:pt x="4916" y="322"/>
                  </a:lnTo>
                  <a:lnTo>
                    <a:pt x="4916" y="324"/>
                  </a:lnTo>
                  <a:lnTo>
                    <a:pt x="4916" y="325"/>
                  </a:lnTo>
                  <a:lnTo>
                    <a:pt x="4917" y="327"/>
                  </a:lnTo>
                  <a:lnTo>
                    <a:pt x="4917" y="328"/>
                  </a:lnTo>
                  <a:lnTo>
                    <a:pt x="4917" y="330"/>
                  </a:lnTo>
                  <a:lnTo>
                    <a:pt x="4917" y="331"/>
                  </a:lnTo>
                  <a:lnTo>
                    <a:pt x="4918" y="333"/>
                  </a:lnTo>
                  <a:lnTo>
                    <a:pt x="4918" y="332"/>
                  </a:lnTo>
                  <a:lnTo>
                    <a:pt x="4919" y="334"/>
                  </a:lnTo>
                  <a:lnTo>
                    <a:pt x="4919" y="335"/>
                  </a:lnTo>
                  <a:lnTo>
                    <a:pt x="4919" y="336"/>
                  </a:lnTo>
                  <a:lnTo>
                    <a:pt x="4920" y="338"/>
                  </a:lnTo>
                  <a:lnTo>
                    <a:pt x="4920" y="339"/>
                  </a:lnTo>
                  <a:lnTo>
                    <a:pt x="4921" y="340"/>
                  </a:lnTo>
                  <a:lnTo>
                    <a:pt x="4921" y="342"/>
                  </a:lnTo>
                  <a:lnTo>
                    <a:pt x="4921" y="343"/>
                  </a:lnTo>
                  <a:lnTo>
                    <a:pt x="4921" y="345"/>
                  </a:lnTo>
                  <a:lnTo>
                    <a:pt x="4922" y="346"/>
                  </a:lnTo>
                  <a:lnTo>
                    <a:pt x="4922" y="349"/>
                  </a:lnTo>
                  <a:lnTo>
                    <a:pt x="4923" y="350"/>
                  </a:lnTo>
                  <a:lnTo>
                    <a:pt x="4923" y="353"/>
                  </a:lnTo>
                  <a:lnTo>
                    <a:pt x="4923" y="354"/>
                  </a:lnTo>
                  <a:lnTo>
                    <a:pt x="4924" y="353"/>
                  </a:lnTo>
                  <a:lnTo>
                    <a:pt x="4924" y="353"/>
                  </a:lnTo>
                  <a:lnTo>
                    <a:pt x="4924" y="354"/>
                  </a:lnTo>
                  <a:lnTo>
                    <a:pt x="4924" y="356"/>
                  </a:lnTo>
                  <a:lnTo>
                    <a:pt x="4925" y="357"/>
                  </a:lnTo>
                  <a:lnTo>
                    <a:pt x="4925" y="356"/>
                  </a:lnTo>
                  <a:lnTo>
                    <a:pt x="4926" y="359"/>
                  </a:lnTo>
                  <a:lnTo>
                    <a:pt x="4926" y="358"/>
                  </a:lnTo>
                  <a:lnTo>
                    <a:pt x="4926" y="360"/>
                  </a:lnTo>
                  <a:lnTo>
                    <a:pt x="4927" y="361"/>
                  </a:lnTo>
                  <a:lnTo>
                    <a:pt x="4927" y="361"/>
                  </a:lnTo>
                  <a:lnTo>
                    <a:pt x="4928" y="359"/>
                  </a:lnTo>
                  <a:lnTo>
                    <a:pt x="4928" y="361"/>
                  </a:lnTo>
                  <a:lnTo>
                    <a:pt x="4928" y="355"/>
                  </a:lnTo>
                  <a:lnTo>
                    <a:pt x="4928" y="348"/>
                  </a:lnTo>
                  <a:lnTo>
                    <a:pt x="4929" y="339"/>
                  </a:lnTo>
                  <a:lnTo>
                    <a:pt x="4929" y="329"/>
                  </a:lnTo>
                  <a:lnTo>
                    <a:pt x="4930" y="314"/>
                  </a:lnTo>
                  <a:lnTo>
                    <a:pt x="4930" y="301"/>
                  </a:lnTo>
                  <a:lnTo>
                    <a:pt x="4930" y="287"/>
                  </a:lnTo>
                  <a:lnTo>
                    <a:pt x="4931" y="272"/>
                  </a:lnTo>
                  <a:lnTo>
                    <a:pt x="4931" y="258"/>
                  </a:lnTo>
                  <a:lnTo>
                    <a:pt x="4931" y="244"/>
                  </a:lnTo>
                  <a:lnTo>
                    <a:pt x="4932" y="231"/>
                  </a:lnTo>
                  <a:lnTo>
                    <a:pt x="4932" y="218"/>
                  </a:lnTo>
                  <a:lnTo>
                    <a:pt x="4932" y="205"/>
                  </a:lnTo>
                  <a:lnTo>
                    <a:pt x="4933" y="195"/>
                  </a:lnTo>
                  <a:lnTo>
                    <a:pt x="4933" y="186"/>
                  </a:lnTo>
                  <a:lnTo>
                    <a:pt x="4933" y="179"/>
                  </a:lnTo>
                  <a:lnTo>
                    <a:pt x="4934" y="172"/>
                  </a:lnTo>
                  <a:lnTo>
                    <a:pt x="4934" y="168"/>
                  </a:lnTo>
                  <a:lnTo>
                    <a:pt x="4935" y="165"/>
                  </a:lnTo>
                  <a:lnTo>
                    <a:pt x="4935" y="163"/>
                  </a:lnTo>
                  <a:lnTo>
                    <a:pt x="4935" y="164"/>
                  </a:lnTo>
                  <a:lnTo>
                    <a:pt x="4936" y="164"/>
                  </a:lnTo>
                  <a:lnTo>
                    <a:pt x="4936" y="164"/>
                  </a:lnTo>
                  <a:lnTo>
                    <a:pt x="4936" y="165"/>
                  </a:lnTo>
                  <a:lnTo>
                    <a:pt x="4937" y="168"/>
                  </a:lnTo>
                  <a:lnTo>
                    <a:pt x="4937" y="170"/>
                  </a:lnTo>
                  <a:lnTo>
                    <a:pt x="4937" y="171"/>
                  </a:lnTo>
                  <a:lnTo>
                    <a:pt x="4938" y="172"/>
                  </a:lnTo>
                  <a:lnTo>
                    <a:pt x="4938" y="170"/>
                  </a:lnTo>
                  <a:lnTo>
                    <a:pt x="4939" y="170"/>
                  </a:lnTo>
                  <a:lnTo>
                    <a:pt x="4939" y="168"/>
                  </a:lnTo>
                  <a:lnTo>
                    <a:pt x="4939" y="166"/>
                  </a:lnTo>
                  <a:lnTo>
                    <a:pt x="4940" y="162"/>
                  </a:lnTo>
                  <a:lnTo>
                    <a:pt x="4940" y="159"/>
                  </a:lnTo>
                  <a:lnTo>
                    <a:pt x="4940" y="156"/>
                  </a:lnTo>
                  <a:lnTo>
                    <a:pt x="4940" y="148"/>
                  </a:lnTo>
                  <a:lnTo>
                    <a:pt x="4941" y="141"/>
                  </a:lnTo>
                  <a:lnTo>
                    <a:pt x="4941" y="134"/>
                  </a:lnTo>
                  <a:lnTo>
                    <a:pt x="4942" y="129"/>
                  </a:lnTo>
                  <a:lnTo>
                    <a:pt x="4942" y="122"/>
                  </a:lnTo>
                  <a:lnTo>
                    <a:pt x="4942" y="115"/>
                  </a:lnTo>
                  <a:lnTo>
                    <a:pt x="4943" y="108"/>
                  </a:lnTo>
                  <a:lnTo>
                    <a:pt x="4943" y="101"/>
                  </a:lnTo>
                  <a:lnTo>
                    <a:pt x="4944" y="94"/>
                  </a:lnTo>
                  <a:lnTo>
                    <a:pt x="4944" y="89"/>
                  </a:lnTo>
                  <a:lnTo>
                    <a:pt x="4944" y="84"/>
                  </a:lnTo>
                  <a:lnTo>
                    <a:pt x="4944" y="80"/>
                  </a:lnTo>
                  <a:lnTo>
                    <a:pt x="4945" y="76"/>
                  </a:lnTo>
                  <a:lnTo>
                    <a:pt x="4945" y="74"/>
                  </a:lnTo>
                  <a:lnTo>
                    <a:pt x="4946" y="71"/>
                  </a:lnTo>
                  <a:lnTo>
                    <a:pt x="4946" y="70"/>
                  </a:lnTo>
                  <a:lnTo>
                    <a:pt x="4946" y="73"/>
                  </a:lnTo>
                  <a:lnTo>
                    <a:pt x="4947" y="73"/>
                  </a:lnTo>
                  <a:lnTo>
                    <a:pt x="4947" y="77"/>
                  </a:lnTo>
                  <a:lnTo>
                    <a:pt x="4947" y="83"/>
                  </a:lnTo>
                  <a:lnTo>
                    <a:pt x="4948" y="93"/>
                  </a:lnTo>
                  <a:lnTo>
                    <a:pt x="4948" y="101"/>
                  </a:lnTo>
                  <a:lnTo>
                    <a:pt x="4948" y="111"/>
                  </a:lnTo>
                  <a:lnTo>
                    <a:pt x="4949" y="122"/>
                  </a:lnTo>
                  <a:lnTo>
                    <a:pt x="4949" y="135"/>
                  </a:lnTo>
                  <a:lnTo>
                    <a:pt x="4949" y="147"/>
                  </a:lnTo>
                  <a:lnTo>
                    <a:pt x="4950" y="159"/>
                  </a:lnTo>
                  <a:lnTo>
                    <a:pt x="4950" y="167"/>
                  </a:lnTo>
                  <a:lnTo>
                    <a:pt x="4951" y="178"/>
                  </a:lnTo>
                  <a:lnTo>
                    <a:pt x="4951" y="182"/>
                  </a:lnTo>
                  <a:lnTo>
                    <a:pt x="4951" y="189"/>
                  </a:lnTo>
                  <a:lnTo>
                    <a:pt x="4952" y="195"/>
                  </a:lnTo>
                  <a:lnTo>
                    <a:pt x="4952" y="200"/>
                  </a:lnTo>
                  <a:lnTo>
                    <a:pt x="4952" y="203"/>
                  </a:lnTo>
                  <a:lnTo>
                    <a:pt x="4953" y="206"/>
                  </a:lnTo>
                  <a:lnTo>
                    <a:pt x="4953" y="211"/>
                  </a:lnTo>
                  <a:lnTo>
                    <a:pt x="4953" y="213"/>
                  </a:lnTo>
                  <a:lnTo>
                    <a:pt x="4954" y="216"/>
                  </a:lnTo>
                  <a:lnTo>
                    <a:pt x="4954" y="217"/>
                  </a:lnTo>
                  <a:lnTo>
                    <a:pt x="4954" y="219"/>
                  </a:lnTo>
                  <a:lnTo>
                    <a:pt x="4955" y="220"/>
                  </a:lnTo>
                  <a:lnTo>
                    <a:pt x="4955" y="221"/>
                  </a:lnTo>
                  <a:lnTo>
                    <a:pt x="4956" y="222"/>
                  </a:lnTo>
                  <a:lnTo>
                    <a:pt x="4956" y="224"/>
                  </a:lnTo>
                  <a:lnTo>
                    <a:pt x="4956" y="227"/>
                  </a:lnTo>
                  <a:lnTo>
                    <a:pt x="4956" y="228"/>
                  </a:lnTo>
                  <a:lnTo>
                    <a:pt x="4957" y="228"/>
                  </a:lnTo>
                  <a:lnTo>
                    <a:pt x="4957" y="230"/>
                  </a:lnTo>
                  <a:lnTo>
                    <a:pt x="4958" y="234"/>
                  </a:lnTo>
                  <a:lnTo>
                    <a:pt x="4958" y="237"/>
                  </a:lnTo>
                  <a:lnTo>
                    <a:pt x="4958" y="239"/>
                  </a:lnTo>
                  <a:lnTo>
                    <a:pt x="4959" y="240"/>
                  </a:lnTo>
                  <a:lnTo>
                    <a:pt x="4959" y="247"/>
                  </a:lnTo>
                  <a:lnTo>
                    <a:pt x="4960" y="250"/>
                  </a:lnTo>
                  <a:lnTo>
                    <a:pt x="4960" y="257"/>
                  </a:lnTo>
                  <a:lnTo>
                    <a:pt x="4960" y="262"/>
                  </a:lnTo>
                  <a:lnTo>
                    <a:pt x="4960" y="265"/>
                  </a:lnTo>
                  <a:lnTo>
                    <a:pt x="4961" y="271"/>
                  </a:lnTo>
                  <a:lnTo>
                    <a:pt x="4961" y="276"/>
                  </a:lnTo>
                  <a:lnTo>
                    <a:pt x="4961" y="281"/>
                  </a:lnTo>
                  <a:lnTo>
                    <a:pt x="4962" y="284"/>
                  </a:lnTo>
                  <a:lnTo>
                    <a:pt x="4962" y="289"/>
                  </a:lnTo>
                  <a:lnTo>
                    <a:pt x="4963" y="294"/>
                  </a:lnTo>
                  <a:lnTo>
                    <a:pt x="4963" y="297"/>
                  </a:lnTo>
                  <a:lnTo>
                    <a:pt x="4963" y="301"/>
                  </a:lnTo>
                  <a:lnTo>
                    <a:pt x="4964" y="302"/>
                  </a:lnTo>
                  <a:lnTo>
                    <a:pt x="4964" y="304"/>
                  </a:lnTo>
                  <a:lnTo>
                    <a:pt x="4964" y="304"/>
                  </a:lnTo>
                  <a:lnTo>
                    <a:pt x="4965" y="310"/>
                  </a:lnTo>
                  <a:lnTo>
                    <a:pt x="4965" y="313"/>
                  </a:lnTo>
                  <a:lnTo>
                    <a:pt x="4965" y="314"/>
                  </a:lnTo>
                  <a:lnTo>
                    <a:pt x="4966" y="309"/>
                  </a:lnTo>
                  <a:lnTo>
                    <a:pt x="4966" y="307"/>
                  </a:lnTo>
                  <a:lnTo>
                    <a:pt x="4967" y="309"/>
                  </a:lnTo>
                  <a:lnTo>
                    <a:pt x="4967" y="314"/>
                  </a:lnTo>
                  <a:lnTo>
                    <a:pt x="4967" y="317"/>
                  </a:lnTo>
                  <a:lnTo>
                    <a:pt x="4968" y="314"/>
                  </a:lnTo>
                  <a:lnTo>
                    <a:pt x="4968" y="311"/>
                  </a:lnTo>
                  <a:lnTo>
                    <a:pt x="4968" y="311"/>
                  </a:lnTo>
                  <a:lnTo>
                    <a:pt x="4968" y="311"/>
                  </a:lnTo>
                  <a:lnTo>
                    <a:pt x="4969" y="312"/>
                  </a:lnTo>
                  <a:lnTo>
                    <a:pt x="4969" y="314"/>
                  </a:lnTo>
                  <a:lnTo>
                    <a:pt x="4970" y="312"/>
                  </a:lnTo>
                  <a:lnTo>
                    <a:pt x="4970" y="312"/>
                  </a:lnTo>
                  <a:lnTo>
                    <a:pt x="4970" y="312"/>
                  </a:lnTo>
                  <a:lnTo>
                    <a:pt x="4971" y="313"/>
                  </a:lnTo>
                  <a:lnTo>
                    <a:pt x="4971" y="312"/>
                  </a:lnTo>
                  <a:lnTo>
                    <a:pt x="4972" y="312"/>
                  </a:lnTo>
                  <a:lnTo>
                    <a:pt x="4972" y="314"/>
                  </a:lnTo>
                  <a:lnTo>
                    <a:pt x="4972" y="316"/>
                  </a:lnTo>
                  <a:lnTo>
                    <a:pt x="4972" y="318"/>
                  </a:lnTo>
                  <a:lnTo>
                    <a:pt x="4973" y="318"/>
                  </a:lnTo>
                  <a:lnTo>
                    <a:pt x="4973" y="317"/>
                  </a:lnTo>
                  <a:lnTo>
                    <a:pt x="4974" y="320"/>
                  </a:lnTo>
                  <a:lnTo>
                    <a:pt x="4974" y="321"/>
                  </a:lnTo>
                  <a:lnTo>
                    <a:pt x="4974" y="323"/>
                  </a:lnTo>
                  <a:lnTo>
                    <a:pt x="4975" y="326"/>
                  </a:lnTo>
                  <a:lnTo>
                    <a:pt x="4975" y="327"/>
                  </a:lnTo>
                  <a:lnTo>
                    <a:pt x="4975" y="327"/>
                  </a:lnTo>
                  <a:lnTo>
                    <a:pt x="4975" y="330"/>
                  </a:lnTo>
                  <a:lnTo>
                    <a:pt x="4976" y="332"/>
                  </a:lnTo>
                  <a:lnTo>
                    <a:pt x="4976" y="332"/>
                  </a:lnTo>
                  <a:lnTo>
                    <a:pt x="4977" y="335"/>
                  </a:lnTo>
                  <a:lnTo>
                    <a:pt x="4977" y="335"/>
                  </a:lnTo>
                  <a:lnTo>
                    <a:pt x="4977" y="338"/>
                  </a:lnTo>
                  <a:lnTo>
                    <a:pt x="4978" y="337"/>
                  </a:lnTo>
                  <a:lnTo>
                    <a:pt x="4978" y="338"/>
                  </a:lnTo>
                  <a:lnTo>
                    <a:pt x="4979" y="341"/>
                  </a:lnTo>
                  <a:lnTo>
                    <a:pt x="4979" y="341"/>
                  </a:lnTo>
                  <a:lnTo>
                    <a:pt x="4979" y="344"/>
                  </a:lnTo>
                  <a:lnTo>
                    <a:pt x="4979" y="344"/>
                  </a:lnTo>
                  <a:lnTo>
                    <a:pt x="4980" y="345"/>
                  </a:lnTo>
                  <a:lnTo>
                    <a:pt x="4980" y="347"/>
                  </a:lnTo>
                  <a:lnTo>
                    <a:pt x="4981" y="349"/>
                  </a:lnTo>
                  <a:lnTo>
                    <a:pt x="4981" y="349"/>
                  </a:lnTo>
                  <a:lnTo>
                    <a:pt x="4981" y="351"/>
                  </a:lnTo>
                  <a:lnTo>
                    <a:pt x="4982" y="353"/>
                  </a:lnTo>
                  <a:lnTo>
                    <a:pt x="4982" y="355"/>
                  </a:lnTo>
                  <a:lnTo>
                    <a:pt x="4983" y="354"/>
                  </a:lnTo>
                  <a:lnTo>
                    <a:pt x="4983" y="354"/>
                  </a:lnTo>
                  <a:lnTo>
                    <a:pt x="4983" y="356"/>
                  </a:lnTo>
                  <a:lnTo>
                    <a:pt x="4983" y="356"/>
                  </a:lnTo>
                  <a:lnTo>
                    <a:pt x="4984" y="357"/>
                  </a:lnTo>
                  <a:lnTo>
                    <a:pt x="4984" y="358"/>
                  </a:lnTo>
                  <a:lnTo>
                    <a:pt x="4984" y="358"/>
                  </a:lnTo>
                  <a:lnTo>
                    <a:pt x="4985" y="360"/>
                  </a:lnTo>
                  <a:lnTo>
                    <a:pt x="4985" y="360"/>
                  </a:lnTo>
                  <a:lnTo>
                    <a:pt x="4986" y="360"/>
                  </a:lnTo>
                  <a:lnTo>
                    <a:pt x="4986" y="357"/>
                  </a:lnTo>
                  <a:lnTo>
                    <a:pt x="4986" y="353"/>
                  </a:lnTo>
                  <a:lnTo>
                    <a:pt x="4987" y="348"/>
                  </a:lnTo>
                  <a:lnTo>
                    <a:pt x="4987" y="339"/>
                  </a:lnTo>
                  <a:lnTo>
                    <a:pt x="4987" y="327"/>
                  </a:lnTo>
                  <a:lnTo>
                    <a:pt x="4988" y="314"/>
                  </a:lnTo>
                  <a:lnTo>
                    <a:pt x="4988" y="301"/>
                  </a:lnTo>
                  <a:lnTo>
                    <a:pt x="4988" y="286"/>
                  </a:lnTo>
                  <a:lnTo>
                    <a:pt x="4989" y="273"/>
                  </a:lnTo>
                  <a:lnTo>
                    <a:pt x="4989" y="256"/>
                  </a:lnTo>
                  <a:lnTo>
                    <a:pt x="4990" y="243"/>
                  </a:lnTo>
                  <a:lnTo>
                    <a:pt x="4990" y="228"/>
                  </a:lnTo>
                  <a:lnTo>
                    <a:pt x="4990" y="214"/>
                  </a:lnTo>
                  <a:lnTo>
                    <a:pt x="4991" y="200"/>
                  </a:lnTo>
                  <a:lnTo>
                    <a:pt x="4991" y="191"/>
                  </a:lnTo>
                  <a:lnTo>
                    <a:pt x="4991" y="181"/>
                  </a:lnTo>
                  <a:lnTo>
                    <a:pt x="4991" y="175"/>
                  </a:lnTo>
                  <a:lnTo>
                    <a:pt x="4992" y="167"/>
                  </a:lnTo>
                  <a:lnTo>
                    <a:pt x="4992" y="164"/>
                  </a:lnTo>
                  <a:lnTo>
                    <a:pt x="4993" y="160"/>
                  </a:lnTo>
                  <a:lnTo>
                    <a:pt x="4993" y="158"/>
                  </a:lnTo>
                  <a:lnTo>
                    <a:pt x="4993" y="157"/>
                  </a:lnTo>
                  <a:lnTo>
                    <a:pt x="4994" y="158"/>
                  </a:lnTo>
                  <a:lnTo>
                    <a:pt x="4994" y="159"/>
                  </a:lnTo>
                  <a:lnTo>
                    <a:pt x="4995" y="161"/>
                  </a:lnTo>
                  <a:lnTo>
                    <a:pt x="4995" y="164"/>
                  </a:lnTo>
                  <a:lnTo>
                    <a:pt x="4995" y="165"/>
                  </a:lnTo>
                  <a:lnTo>
                    <a:pt x="4995" y="164"/>
                  </a:lnTo>
                  <a:lnTo>
                    <a:pt x="4996" y="165"/>
                  </a:lnTo>
                  <a:lnTo>
                    <a:pt x="4996" y="166"/>
                  </a:lnTo>
                  <a:lnTo>
                    <a:pt x="4997" y="166"/>
                  </a:lnTo>
                  <a:lnTo>
                    <a:pt x="4997" y="163"/>
                  </a:lnTo>
                  <a:lnTo>
                    <a:pt x="4997" y="159"/>
                  </a:lnTo>
                  <a:lnTo>
                    <a:pt x="4998" y="154"/>
                  </a:lnTo>
                  <a:lnTo>
                    <a:pt x="4998" y="151"/>
                  </a:lnTo>
                  <a:lnTo>
                    <a:pt x="4998" y="144"/>
                  </a:lnTo>
                  <a:lnTo>
                    <a:pt x="4999" y="138"/>
                  </a:lnTo>
                  <a:lnTo>
                    <a:pt x="4999" y="131"/>
                  </a:lnTo>
                  <a:lnTo>
                    <a:pt x="4999" y="124"/>
                  </a:lnTo>
                  <a:lnTo>
                    <a:pt x="5000" y="118"/>
                  </a:lnTo>
                  <a:lnTo>
                    <a:pt x="5000" y="110"/>
                  </a:lnTo>
                  <a:lnTo>
                    <a:pt x="5000" y="103"/>
                  </a:lnTo>
                  <a:lnTo>
                    <a:pt x="5001" y="93"/>
                  </a:lnTo>
                  <a:lnTo>
                    <a:pt x="5001" y="87"/>
                  </a:lnTo>
                  <a:lnTo>
                    <a:pt x="5002" y="82"/>
                  </a:lnTo>
                  <a:lnTo>
                    <a:pt x="5002" y="75"/>
                  </a:lnTo>
                  <a:lnTo>
                    <a:pt x="5002" y="68"/>
                  </a:lnTo>
                  <a:lnTo>
                    <a:pt x="5003" y="63"/>
                  </a:lnTo>
                  <a:lnTo>
                    <a:pt x="5003" y="61"/>
                  </a:lnTo>
                  <a:lnTo>
                    <a:pt x="5003" y="57"/>
                  </a:lnTo>
                  <a:lnTo>
                    <a:pt x="5004" y="56"/>
                  </a:lnTo>
                  <a:lnTo>
                    <a:pt x="5004" y="55"/>
                  </a:lnTo>
                  <a:lnTo>
                    <a:pt x="5004" y="56"/>
                  </a:lnTo>
                  <a:lnTo>
                    <a:pt x="5005" y="56"/>
                  </a:lnTo>
                  <a:lnTo>
                    <a:pt x="5005" y="60"/>
                  </a:lnTo>
                  <a:lnTo>
                    <a:pt x="5005" y="64"/>
                  </a:lnTo>
                  <a:lnTo>
                    <a:pt x="5006" y="69"/>
                  </a:lnTo>
                  <a:lnTo>
                    <a:pt x="5006" y="74"/>
                  </a:lnTo>
                  <a:lnTo>
                    <a:pt x="5007" y="85"/>
                  </a:lnTo>
                  <a:lnTo>
                    <a:pt x="5007" y="97"/>
                  </a:lnTo>
                  <a:lnTo>
                    <a:pt x="5007" y="108"/>
                  </a:lnTo>
                  <a:lnTo>
                    <a:pt x="5007" y="121"/>
                  </a:lnTo>
                  <a:lnTo>
                    <a:pt x="5008" y="135"/>
                  </a:lnTo>
                  <a:lnTo>
                    <a:pt x="5008" y="146"/>
                  </a:lnTo>
                  <a:lnTo>
                    <a:pt x="5009" y="159"/>
                  </a:lnTo>
                  <a:lnTo>
                    <a:pt x="5009" y="169"/>
                  </a:lnTo>
                  <a:lnTo>
                    <a:pt x="5009" y="175"/>
                  </a:lnTo>
                  <a:lnTo>
                    <a:pt x="5010" y="184"/>
                  </a:lnTo>
                  <a:lnTo>
                    <a:pt x="5010" y="189"/>
                  </a:lnTo>
                  <a:lnTo>
                    <a:pt x="5011" y="197"/>
                  </a:lnTo>
                  <a:lnTo>
                    <a:pt x="5011" y="199"/>
                  </a:lnTo>
                  <a:lnTo>
                    <a:pt x="5011" y="204"/>
                  </a:lnTo>
                  <a:lnTo>
                    <a:pt x="5011" y="209"/>
                  </a:lnTo>
                  <a:lnTo>
                    <a:pt x="5012" y="209"/>
                  </a:lnTo>
                  <a:lnTo>
                    <a:pt x="5012" y="213"/>
                  </a:lnTo>
                  <a:lnTo>
                    <a:pt x="5012" y="214"/>
                  </a:lnTo>
                  <a:lnTo>
                    <a:pt x="5013" y="216"/>
                  </a:lnTo>
                  <a:lnTo>
                    <a:pt x="5013" y="217"/>
                  </a:lnTo>
                  <a:lnTo>
                    <a:pt x="5014" y="217"/>
                  </a:lnTo>
                  <a:lnTo>
                    <a:pt x="5014" y="220"/>
                  </a:lnTo>
                  <a:lnTo>
                    <a:pt x="5014" y="219"/>
                  </a:lnTo>
                  <a:lnTo>
                    <a:pt x="5015" y="222"/>
                  </a:lnTo>
                  <a:lnTo>
                    <a:pt x="5015" y="223"/>
                  </a:lnTo>
                  <a:lnTo>
                    <a:pt x="5015" y="224"/>
                  </a:lnTo>
                  <a:lnTo>
                    <a:pt x="5016" y="225"/>
                  </a:lnTo>
                  <a:lnTo>
                    <a:pt x="5016" y="227"/>
                  </a:lnTo>
                  <a:lnTo>
                    <a:pt x="5016" y="230"/>
                  </a:lnTo>
                  <a:lnTo>
                    <a:pt x="5017" y="232"/>
                  </a:lnTo>
                  <a:lnTo>
                    <a:pt x="5017" y="237"/>
                  </a:lnTo>
                  <a:lnTo>
                    <a:pt x="5018" y="239"/>
                  </a:lnTo>
                  <a:lnTo>
                    <a:pt x="5018" y="244"/>
                  </a:lnTo>
                  <a:lnTo>
                    <a:pt x="5018" y="249"/>
                  </a:lnTo>
                  <a:lnTo>
                    <a:pt x="5019" y="255"/>
                  </a:lnTo>
                  <a:lnTo>
                    <a:pt x="5019" y="260"/>
                  </a:lnTo>
                  <a:lnTo>
                    <a:pt x="5019" y="263"/>
                  </a:lnTo>
                  <a:lnTo>
                    <a:pt x="5019" y="268"/>
                  </a:lnTo>
                  <a:lnTo>
                    <a:pt x="5020" y="273"/>
                  </a:lnTo>
                  <a:lnTo>
                    <a:pt x="5020" y="279"/>
                  </a:lnTo>
                  <a:lnTo>
                    <a:pt x="5021" y="283"/>
                  </a:lnTo>
                  <a:lnTo>
                    <a:pt x="5021" y="287"/>
                  </a:lnTo>
                  <a:lnTo>
                    <a:pt x="5021" y="289"/>
                  </a:lnTo>
                  <a:lnTo>
                    <a:pt x="5022" y="293"/>
                  </a:lnTo>
                  <a:lnTo>
                    <a:pt x="5022" y="296"/>
                  </a:lnTo>
                  <a:lnTo>
                    <a:pt x="5023" y="297"/>
                  </a:lnTo>
                  <a:lnTo>
                    <a:pt x="5023" y="303"/>
                  </a:lnTo>
                  <a:lnTo>
                    <a:pt x="5023" y="302"/>
                  </a:lnTo>
                  <a:lnTo>
                    <a:pt x="5023" y="305"/>
                  </a:lnTo>
                  <a:lnTo>
                    <a:pt x="5024" y="304"/>
                  </a:lnTo>
                  <a:lnTo>
                    <a:pt x="5024" y="305"/>
                  </a:lnTo>
                  <a:lnTo>
                    <a:pt x="5025" y="305"/>
                  </a:lnTo>
                  <a:lnTo>
                    <a:pt x="5025" y="308"/>
                  </a:lnTo>
                  <a:lnTo>
                    <a:pt x="5025" y="307"/>
                  </a:lnTo>
                  <a:lnTo>
                    <a:pt x="5026" y="306"/>
                  </a:lnTo>
                  <a:lnTo>
                    <a:pt x="5026" y="307"/>
                  </a:lnTo>
                  <a:lnTo>
                    <a:pt x="5026" y="307"/>
                  </a:lnTo>
                  <a:lnTo>
                    <a:pt x="5026" y="307"/>
                  </a:lnTo>
                  <a:lnTo>
                    <a:pt x="5027" y="308"/>
                  </a:lnTo>
                  <a:lnTo>
                    <a:pt x="5027" y="307"/>
                  </a:lnTo>
                  <a:lnTo>
                    <a:pt x="5028" y="306"/>
                  </a:lnTo>
                  <a:lnTo>
                    <a:pt x="5028" y="305"/>
                  </a:lnTo>
                  <a:lnTo>
                    <a:pt x="5028" y="307"/>
                  </a:lnTo>
                  <a:lnTo>
                    <a:pt x="5029" y="306"/>
                  </a:lnTo>
                  <a:lnTo>
                    <a:pt x="5029" y="308"/>
                  </a:lnTo>
                  <a:lnTo>
                    <a:pt x="5030" y="308"/>
                  </a:lnTo>
                  <a:lnTo>
                    <a:pt x="5030" y="310"/>
                  </a:lnTo>
                  <a:lnTo>
                    <a:pt x="5030" y="309"/>
                  </a:lnTo>
                  <a:lnTo>
                    <a:pt x="5030" y="311"/>
                  </a:lnTo>
                  <a:lnTo>
                    <a:pt x="5031" y="311"/>
                  </a:lnTo>
                  <a:lnTo>
                    <a:pt x="5031" y="312"/>
                  </a:lnTo>
                  <a:lnTo>
                    <a:pt x="5032" y="315"/>
                  </a:lnTo>
                  <a:lnTo>
                    <a:pt x="5032" y="316"/>
                  </a:lnTo>
                  <a:lnTo>
                    <a:pt x="5032" y="318"/>
                  </a:lnTo>
                  <a:lnTo>
                    <a:pt x="5033" y="320"/>
                  </a:lnTo>
                  <a:lnTo>
                    <a:pt x="5033" y="320"/>
                  </a:lnTo>
                  <a:lnTo>
                    <a:pt x="5034" y="324"/>
                  </a:lnTo>
                  <a:lnTo>
                    <a:pt x="5034" y="323"/>
                  </a:lnTo>
                  <a:lnTo>
                    <a:pt x="5034" y="326"/>
                  </a:lnTo>
                  <a:lnTo>
                    <a:pt x="5034" y="327"/>
                  </a:lnTo>
                  <a:lnTo>
                    <a:pt x="5035" y="328"/>
                  </a:lnTo>
                  <a:lnTo>
                    <a:pt x="5035" y="329"/>
                  </a:lnTo>
                  <a:lnTo>
                    <a:pt x="5035" y="331"/>
                  </a:lnTo>
                  <a:lnTo>
                    <a:pt x="5036" y="332"/>
                  </a:lnTo>
                  <a:lnTo>
                    <a:pt x="5036" y="333"/>
                  </a:lnTo>
                  <a:lnTo>
                    <a:pt x="5037" y="335"/>
                  </a:lnTo>
                  <a:lnTo>
                    <a:pt x="5037" y="337"/>
                  </a:lnTo>
                  <a:lnTo>
                    <a:pt x="5037" y="337"/>
                  </a:lnTo>
                  <a:lnTo>
                    <a:pt x="5038" y="337"/>
                  </a:lnTo>
                  <a:lnTo>
                    <a:pt x="5038" y="340"/>
                  </a:lnTo>
                  <a:lnTo>
                    <a:pt x="5039" y="342"/>
                  </a:lnTo>
                  <a:lnTo>
                    <a:pt x="5039" y="342"/>
                  </a:lnTo>
                  <a:lnTo>
                    <a:pt x="5039" y="346"/>
                  </a:lnTo>
                  <a:lnTo>
                    <a:pt x="5039" y="346"/>
                  </a:lnTo>
                  <a:lnTo>
                    <a:pt x="5040" y="348"/>
                  </a:lnTo>
                  <a:lnTo>
                    <a:pt x="5040" y="351"/>
                  </a:lnTo>
                  <a:lnTo>
                    <a:pt x="5041" y="351"/>
                  </a:lnTo>
                  <a:lnTo>
                    <a:pt x="5041" y="351"/>
                  </a:lnTo>
                  <a:lnTo>
                    <a:pt x="5041" y="354"/>
                  </a:lnTo>
                  <a:lnTo>
                    <a:pt x="5042" y="354"/>
                  </a:lnTo>
                  <a:lnTo>
                    <a:pt x="5042" y="354"/>
                  </a:lnTo>
                  <a:lnTo>
                    <a:pt x="5042" y="355"/>
                  </a:lnTo>
                  <a:lnTo>
                    <a:pt x="5042" y="358"/>
                  </a:lnTo>
                  <a:lnTo>
                    <a:pt x="5043" y="358"/>
                  </a:lnTo>
                  <a:lnTo>
                    <a:pt x="5043" y="359"/>
                  </a:lnTo>
                  <a:lnTo>
                    <a:pt x="5044" y="360"/>
                  </a:lnTo>
                  <a:lnTo>
                    <a:pt x="5044" y="357"/>
                  </a:lnTo>
                  <a:lnTo>
                    <a:pt x="5044" y="356"/>
                  </a:lnTo>
                  <a:lnTo>
                    <a:pt x="5045" y="352"/>
                  </a:lnTo>
                  <a:lnTo>
                    <a:pt x="5045" y="344"/>
                  </a:lnTo>
                  <a:lnTo>
                    <a:pt x="5046" y="335"/>
                  </a:lnTo>
                  <a:lnTo>
                    <a:pt x="5046" y="325"/>
                  </a:lnTo>
                  <a:lnTo>
                    <a:pt x="5046" y="313"/>
                  </a:lnTo>
                  <a:lnTo>
                    <a:pt x="5046" y="298"/>
                  </a:lnTo>
                  <a:lnTo>
                    <a:pt x="5047" y="283"/>
                  </a:lnTo>
                  <a:lnTo>
                    <a:pt x="5047" y="267"/>
                  </a:lnTo>
                  <a:lnTo>
                    <a:pt x="5048" y="252"/>
                  </a:lnTo>
                  <a:lnTo>
                    <a:pt x="5048" y="240"/>
                  </a:lnTo>
                  <a:lnTo>
                    <a:pt x="5048" y="226"/>
                  </a:lnTo>
                  <a:lnTo>
                    <a:pt x="5049" y="211"/>
                  </a:lnTo>
                  <a:lnTo>
                    <a:pt x="5049" y="196"/>
                  </a:lnTo>
                  <a:lnTo>
                    <a:pt x="5049" y="188"/>
                  </a:lnTo>
                  <a:lnTo>
                    <a:pt x="5050" y="180"/>
                  </a:lnTo>
                  <a:lnTo>
                    <a:pt x="5050" y="173"/>
                  </a:lnTo>
                  <a:lnTo>
                    <a:pt x="5050" y="165"/>
                  </a:lnTo>
                  <a:lnTo>
                    <a:pt x="5051" y="162"/>
                  </a:lnTo>
                  <a:lnTo>
                    <a:pt x="5051" y="159"/>
                  </a:lnTo>
                  <a:lnTo>
                    <a:pt x="5051" y="157"/>
                  </a:lnTo>
                  <a:lnTo>
                    <a:pt x="5052" y="158"/>
                  </a:lnTo>
                  <a:lnTo>
                    <a:pt x="5052" y="157"/>
                  </a:lnTo>
                  <a:lnTo>
                    <a:pt x="5053" y="159"/>
                  </a:lnTo>
                  <a:lnTo>
                    <a:pt x="5053" y="159"/>
                  </a:lnTo>
                  <a:lnTo>
                    <a:pt x="5053" y="163"/>
                  </a:lnTo>
                  <a:lnTo>
                    <a:pt x="5054" y="161"/>
                  </a:lnTo>
                  <a:lnTo>
                    <a:pt x="5054" y="163"/>
                  </a:lnTo>
                  <a:lnTo>
                    <a:pt x="5054" y="164"/>
                  </a:lnTo>
                  <a:lnTo>
                    <a:pt x="5055" y="163"/>
                  </a:lnTo>
                  <a:lnTo>
                    <a:pt x="5055" y="162"/>
                  </a:lnTo>
                  <a:lnTo>
                    <a:pt x="5055" y="159"/>
                  </a:lnTo>
                  <a:lnTo>
                    <a:pt x="5056" y="158"/>
                  </a:lnTo>
                  <a:lnTo>
                    <a:pt x="5056" y="154"/>
                  </a:lnTo>
                  <a:lnTo>
                    <a:pt x="5056" y="148"/>
                  </a:lnTo>
                  <a:lnTo>
                    <a:pt x="5057" y="144"/>
                  </a:lnTo>
                  <a:lnTo>
                    <a:pt x="5057" y="137"/>
                  </a:lnTo>
                  <a:lnTo>
                    <a:pt x="5058" y="131"/>
                  </a:lnTo>
                  <a:lnTo>
                    <a:pt x="5058" y="122"/>
                  </a:lnTo>
                  <a:lnTo>
                    <a:pt x="5058" y="114"/>
                  </a:lnTo>
                  <a:lnTo>
                    <a:pt x="5058" y="106"/>
                  </a:lnTo>
                  <a:lnTo>
                    <a:pt x="5059" y="99"/>
                  </a:lnTo>
                  <a:lnTo>
                    <a:pt x="5059" y="91"/>
                  </a:lnTo>
                  <a:lnTo>
                    <a:pt x="5060" y="83"/>
                  </a:lnTo>
                  <a:lnTo>
                    <a:pt x="5060" y="76"/>
                  </a:lnTo>
                  <a:lnTo>
                    <a:pt x="5060" y="70"/>
                  </a:lnTo>
                  <a:lnTo>
                    <a:pt x="5061" y="64"/>
                  </a:lnTo>
                  <a:lnTo>
                    <a:pt x="5061" y="59"/>
                  </a:lnTo>
                  <a:lnTo>
                    <a:pt x="5062" y="58"/>
                  </a:lnTo>
                  <a:lnTo>
                    <a:pt x="5062" y="53"/>
                  </a:lnTo>
                  <a:lnTo>
                    <a:pt x="5062" y="50"/>
                  </a:lnTo>
                  <a:lnTo>
                    <a:pt x="5062" y="51"/>
                  </a:lnTo>
                  <a:lnTo>
                    <a:pt x="5063" y="49"/>
                  </a:lnTo>
                  <a:lnTo>
                    <a:pt x="5063" y="49"/>
                  </a:lnTo>
                  <a:lnTo>
                    <a:pt x="5063" y="51"/>
                  </a:lnTo>
                  <a:lnTo>
                    <a:pt x="5064" y="58"/>
                  </a:lnTo>
                  <a:lnTo>
                    <a:pt x="5064" y="66"/>
                  </a:lnTo>
                  <a:lnTo>
                    <a:pt x="5065" y="74"/>
                  </a:lnTo>
                  <a:lnTo>
                    <a:pt x="5065" y="80"/>
                  </a:lnTo>
                  <a:lnTo>
                    <a:pt x="5065" y="89"/>
                  </a:lnTo>
                  <a:lnTo>
                    <a:pt x="5066" y="98"/>
                  </a:lnTo>
                  <a:lnTo>
                    <a:pt x="5066" y="114"/>
                  </a:lnTo>
                  <a:lnTo>
                    <a:pt x="5066" y="126"/>
                  </a:lnTo>
                  <a:lnTo>
                    <a:pt x="5067" y="139"/>
                  </a:lnTo>
                  <a:lnTo>
                    <a:pt x="5067" y="150"/>
                  </a:lnTo>
                  <a:lnTo>
                    <a:pt x="5067" y="161"/>
                  </a:lnTo>
                  <a:lnTo>
                    <a:pt x="5068" y="169"/>
                  </a:lnTo>
                  <a:lnTo>
                    <a:pt x="5068" y="177"/>
                  </a:lnTo>
                  <a:lnTo>
                    <a:pt x="5069" y="183"/>
                  </a:lnTo>
                  <a:lnTo>
                    <a:pt x="5069" y="189"/>
                  </a:lnTo>
                  <a:lnTo>
                    <a:pt x="5069" y="193"/>
                  </a:lnTo>
                  <a:lnTo>
                    <a:pt x="5070" y="196"/>
                  </a:lnTo>
                  <a:lnTo>
                    <a:pt x="5070" y="201"/>
                  </a:lnTo>
                  <a:lnTo>
                    <a:pt x="5070" y="204"/>
                  </a:lnTo>
                  <a:lnTo>
                    <a:pt x="5070" y="206"/>
                  </a:lnTo>
                  <a:lnTo>
                    <a:pt x="5071" y="208"/>
                  </a:lnTo>
                  <a:lnTo>
                    <a:pt x="5071" y="210"/>
                  </a:lnTo>
                  <a:lnTo>
                    <a:pt x="5072" y="212"/>
                  </a:lnTo>
                  <a:lnTo>
                    <a:pt x="5072" y="212"/>
                  </a:lnTo>
                  <a:lnTo>
                    <a:pt x="5072" y="211"/>
                  </a:lnTo>
                  <a:lnTo>
                    <a:pt x="5073" y="213"/>
                  </a:lnTo>
                  <a:lnTo>
                    <a:pt x="5073" y="215"/>
                  </a:lnTo>
                  <a:lnTo>
                    <a:pt x="5074" y="217"/>
                  </a:lnTo>
                  <a:lnTo>
                    <a:pt x="5074" y="215"/>
                  </a:lnTo>
                  <a:lnTo>
                    <a:pt x="5074" y="216"/>
                  </a:lnTo>
                  <a:lnTo>
                    <a:pt x="5074" y="217"/>
                  </a:lnTo>
                  <a:lnTo>
                    <a:pt x="5075" y="220"/>
                  </a:lnTo>
                  <a:lnTo>
                    <a:pt x="5075" y="223"/>
                  </a:lnTo>
                  <a:lnTo>
                    <a:pt x="5076" y="224"/>
                  </a:lnTo>
                  <a:lnTo>
                    <a:pt x="5076" y="229"/>
                  </a:lnTo>
                  <a:lnTo>
                    <a:pt x="5076" y="233"/>
                  </a:lnTo>
                  <a:lnTo>
                    <a:pt x="5077" y="239"/>
                  </a:lnTo>
                  <a:lnTo>
                    <a:pt x="5077" y="241"/>
                  </a:lnTo>
                  <a:lnTo>
                    <a:pt x="5077" y="246"/>
                  </a:lnTo>
                  <a:lnTo>
                    <a:pt x="5077" y="250"/>
                  </a:lnTo>
                  <a:lnTo>
                    <a:pt x="5078" y="258"/>
                  </a:lnTo>
                  <a:lnTo>
                    <a:pt x="5078" y="260"/>
                  </a:lnTo>
                  <a:lnTo>
                    <a:pt x="5079" y="261"/>
                  </a:lnTo>
                  <a:lnTo>
                    <a:pt x="5079" y="266"/>
                  </a:lnTo>
                  <a:lnTo>
                    <a:pt x="5079" y="272"/>
                  </a:lnTo>
                  <a:lnTo>
                    <a:pt x="5080" y="279"/>
                  </a:lnTo>
                  <a:lnTo>
                    <a:pt x="5080" y="280"/>
                  </a:lnTo>
                  <a:lnTo>
                    <a:pt x="5081" y="281"/>
                  </a:lnTo>
                  <a:lnTo>
                    <a:pt x="5081" y="282"/>
                  </a:lnTo>
                  <a:lnTo>
                    <a:pt x="5081" y="285"/>
                  </a:lnTo>
                  <a:lnTo>
                    <a:pt x="5082" y="288"/>
                  </a:lnTo>
                  <a:lnTo>
                    <a:pt x="5082" y="291"/>
                  </a:lnTo>
                  <a:lnTo>
                    <a:pt x="5082" y="292"/>
                  </a:lnTo>
                  <a:lnTo>
                    <a:pt x="5083" y="293"/>
                  </a:lnTo>
                  <a:lnTo>
                    <a:pt x="5083" y="292"/>
                  </a:lnTo>
                  <a:lnTo>
                    <a:pt x="5083" y="293"/>
                  </a:lnTo>
                  <a:lnTo>
                    <a:pt x="5084" y="296"/>
                  </a:lnTo>
                  <a:lnTo>
                    <a:pt x="5084" y="294"/>
                  </a:lnTo>
                  <a:lnTo>
                    <a:pt x="5085" y="297"/>
                  </a:lnTo>
                  <a:lnTo>
                    <a:pt x="5085" y="296"/>
                  </a:lnTo>
                  <a:lnTo>
                    <a:pt x="5085" y="296"/>
                  </a:lnTo>
                  <a:lnTo>
                    <a:pt x="5086" y="297"/>
                  </a:lnTo>
                  <a:lnTo>
                    <a:pt x="5086" y="297"/>
                  </a:lnTo>
                  <a:lnTo>
                    <a:pt x="5086" y="299"/>
                  </a:lnTo>
                  <a:lnTo>
                    <a:pt x="5086" y="298"/>
                  </a:lnTo>
                  <a:lnTo>
                    <a:pt x="5087" y="297"/>
                  </a:lnTo>
                  <a:lnTo>
                    <a:pt x="5087" y="297"/>
                  </a:lnTo>
                  <a:lnTo>
                    <a:pt x="5088" y="297"/>
                  </a:lnTo>
                  <a:lnTo>
                    <a:pt x="5088" y="299"/>
                  </a:lnTo>
                  <a:lnTo>
                    <a:pt x="5088" y="300"/>
                  </a:lnTo>
                  <a:lnTo>
                    <a:pt x="5089" y="300"/>
                  </a:lnTo>
                  <a:lnTo>
                    <a:pt x="5089" y="301"/>
                  </a:lnTo>
                  <a:lnTo>
                    <a:pt x="5090" y="301"/>
                  </a:lnTo>
                  <a:lnTo>
                    <a:pt x="5090" y="302"/>
                  </a:lnTo>
                  <a:lnTo>
                    <a:pt x="5090" y="302"/>
                  </a:lnTo>
                  <a:lnTo>
                    <a:pt x="5090" y="305"/>
                  </a:lnTo>
                  <a:lnTo>
                    <a:pt x="5091" y="307"/>
                  </a:lnTo>
                  <a:lnTo>
                    <a:pt x="5091" y="307"/>
                  </a:lnTo>
                  <a:lnTo>
                    <a:pt x="5092" y="308"/>
                  </a:lnTo>
                  <a:lnTo>
                    <a:pt x="5092" y="309"/>
                  </a:lnTo>
                  <a:lnTo>
                    <a:pt x="5092" y="312"/>
                  </a:lnTo>
                  <a:lnTo>
                    <a:pt x="5093" y="311"/>
                  </a:lnTo>
                  <a:lnTo>
                    <a:pt x="5093" y="313"/>
                  </a:lnTo>
                  <a:lnTo>
                    <a:pt x="5093" y="314"/>
                  </a:lnTo>
                  <a:lnTo>
                    <a:pt x="5093" y="316"/>
                  </a:lnTo>
                  <a:lnTo>
                    <a:pt x="5094" y="319"/>
                  </a:lnTo>
                  <a:lnTo>
                    <a:pt x="5094" y="318"/>
                  </a:lnTo>
                  <a:lnTo>
                    <a:pt x="5095" y="320"/>
                  </a:lnTo>
                  <a:lnTo>
                    <a:pt x="5095" y="320"/>
                  </a:lnTo>
                  <a:lnTo>
                    <a:pt x="5095" y="323"/>
                  </a:lnTo>
                  <a:lnTo>
                    <a:pt x="5096" y="325"/>
                  </a:lnTo>
                  <a:lnTo>
                    <a:pt x="5096" y="323"/>
                  </a:lnTo>
                  <a:lnTo>
                    <a:pt x="5097" y="326"/>
                  </a:lnTo>
                  <a:lnTo>
                    <a:pt x="5097" y="331"/>
                  </a:lnTo>
                  <a:lnTo>
                    <a:pt x="5097" y="332"/>
                  </a:lnTo>
                  <a:lnTo>
                    <a:pt x="5097" y="333"/>
                  </a:lnTo>
                  <a:lnTo>
                    <a:pt x="5098" y="334"/>
                  </a:lnTo>
                  <a:lnTo>
                    <a:pt x="5098" y="336"/>
                  </a:lnTo>
                  <a:lnTo>
                    <a:pt x="5099" y="336"/>
                  </a:lnTo>
                  <a:lnTo>
                    <a:pt x="5099" y="339"/>
                  </a:lnTo>
                  <a:lnTo>
                    <a:pt x="5099" y="341"/>
                  </a:lnTo>
                  <a:lnTo>
                    <a:pt x="5100" y="340"/>
                  </a:lnTo>
                  <a:lnTo>
                    <a:pt x="5100" y="341"/>
                  </a:lnTo>
                  <a:lnTo>
                    <a:pt x="5100" y="341"/>
                  </a:lnTo>
                  <a:lnTo>
                    <a:pt x="5101" y="343"/>
                  </a:lnTo>
                  <a:lnTo>
                    <a:pt x="5101" y="344"/>
                  </a:lnTo>
                  <a:lnTo>
                    <a:pt x="5101" y="344"/>
                  </a:lnTo>
                  <a:lnTo>
                    <a:pt x="5102" y="348"/>
                  </a:lnTo>
                  <a:lnTo>
                    <a:pt x="5102" y="346"/>
                  </a:lnTo>
                  <a:lnTo>
                    <a:pt x="5102" y="345"/>
                  </a:lnTo>
                  <a:lnTo>
                    <a:pt x="5103" y="341"/>
                  </a:lnTo>
                  <a:lnTo>
                    <a:pt x="5103" y="338"/>
                  </a:lnTo>
                  <a:lnTo>
                    <a:pt x="5104" y="332"/>
                  </a:lnTo>
                  <a:lnTo>
                    <a:pt x="5104" y="320"/>
                  </a:lnTo>
                  <a:lnTo>
                    <a:pt x="5104" y="308"/>
                  </a:lnTo>
                  <a:lnTo>
                    <a:pt x="5105" y="296"/>
                  </a:lnTo>
                  <a:lnTo>
                    <a:pt x="5105" y="282"/>
                  </a:lnTo>
                  <a:lnTo>
                    <a:pt x="5105" y="265"/>
                  </a:lnTo>
                  <a:lnTo>
                    <a:pt x="5106" y="249"/>
                  </a:lnTo>
                  <a:lnTo>
                    <a:pt x="5106" y="235"/>
                  </a:lnTo>
                  <a:lnTo>
                    <a:pt x="5106" y="220"/>
                  </a:lnTo>
                  <a:lnTo>
                    <a:pt x="5107" y="203"/>
                  </a:lnTo>
                  <a:lnTo>
                    <a:pt x="5107" y="191"/>
                  </a:lnTo>
                  <a:lnTo>
                    <a:pt x="5107" y="179"/>
                  </a:lnTo>
                  <a:lnTo>
                    <a:pt x="5108" y="170"/>
                  </a:lnTo>
                  <a:lnTo>
                    <a:pt x="5108" y="159"/>
                  </a:lnTo>
                  <a:lnTo>
                    <a:pt x="5109" y="152"/>
                  </a:lnTo>
                  <a:lnTo>
                    <a:pt x="5109" y="147"/>
                  </a:lnTo>
                  <a:lnTo>
                    <a:pt x="5109" y="142"/>
                  </a:lnTo>
                  <a:lnTo>
                    <a:pt x="5109" y="138"/>
                  </a:lnTo>
                  <a:lnTo>
                    <a:pt x="5110" y="137"/>
                  </a:lnTo>
                  <a:lnTo>
                    <a:pt x="5110" y="137"/>
                  </a:lnTo>
                  <a:lnTo>
                    <a:pt x="5111" y="138"/>
                  </a:lnTo>
                  <a:lnTo>
                    <a:pt x="5111" y="138"/>
                  </a:lnTo>
                  <a:lnTo>
                    <a:pt x="5111" y="139"/>
                  </a:lnTo>
                  <a:lnTo>
                    <a:pt x="5112" y="140"/>
                  </a:lnTo>
                  <a:lnTo>
                    <a:pt x="5112" y="143"/>
                  </a:lnTo>
                  <a:lnTo>
                    <a:pt x="5113" y="144"/>
                  </a:lnTo>
                  <a:lnTo>
                    <a:pt x="5113" y="145"/>
                  </a:lnTo>
                  <a:lnTo>
                    <a:pt x="5113" y="144"/>
                  </a:lnTo>
                  <a:lnTo>
                    <a:pt x="5113" y="140"/>
                  </a:lnTo>
                  <a:lnTo>
                    <a:pt x="5114" y="140"/>
                  </a:lnTo>
                  <a:lnTo>
                    <a:pt x="5114" y="136"/>
                  </a:lnTo>
                  <a:lnTo>
                    <a:pt x="5114" y="131"/>
                  </a:lnTo>
                  <a:lnTo>
                    <a:pt x="5115" y="127"/>
                  </a:lnTo>
                  <a:lnTo>
                    <a:pt x="5115" y="120"/>
                  </a:lnTo>
                  <a:lnTo>
                    <a:pt x="5116" y="114"/>
                  </a:lnTo>
                  <a:lnTo>
                    <a:pt x="5116" y="105"/>
                  </a:lnTo>
                  <a:lnTo>
                    <a:pt x="5116" y="98"/>
                  </a:lnTo>
                  <a:lnTo>
                    <a:pt x="5117" y="91"/>
                  </a:lnTo>
                  <a:lnTo>
                    <a:pt x="5117" y="83"/>
                  </a:lnTo>
                  <a:lnTo>
                    <a:pt x="5117" y="72"/>
                  </a:lnTo>
                  <a:lnTo>
                    <a:pt x="5118" y="66"/>
                  </a:lnTo>
                  <a:lnTo>
                    <a:pt x="5118" y="58"/>
                  </a:lnTo>
                  <a:lnTo>
                    <a:pt x="5118" y="50"/>
                  </a:lnTo>
                  <a:lnTo>
                    <a:pt x="5119" y="43"/>
                  </a:lnTo>
                  <a:lnTo>
                    <a:pt x="5119" y="38"/>
                  </a:lnTo>
                  <a:lnTo>
                    <a:pt x="5120" y="33"/>
                  </a:lnTo>
                  <a:lnTo>
                    <a:pt x="5120" y="31"/>
                  </a:lnTo>
                  <a:lnTo>
                    <a:pt x="5120" y="27"/>
                  </a:lnTo>
                  <a:lnTo>
                    <a:pt x="5121" y="26"/>
                  </a:lnTo>
                  <a:lnTo>
                    <a:pt x="5121" y="25"/>
                  </a:lnTo>
                  <a:lnTo>
                    <a:pt x="5121" y="28"/>
                  </a:lnTo>
                  <a:lnTo>
                    <a:pt x="5121" y="30"/>
                  </a:lnTo>
                  <a:lnTo>
                    <a:pt x="5122" y="32"/>
                  </a:lnTo>
                  <a:lnTo>
                    <a:pt x="5122" y="37"/>
                  </a:lnTo>
                  <a:lnTo>
                    <a:pt x="5123" y="45"/>
                  </a:lnTo>
                  <a:lnTo>
                    <a:pt x="5123" y="51"/>
                  </a:lnTo>
                  <a:lnTo>
                    <a:pt x="5123" y="59"/>
                  </a:lnTo>
                  <a:lnTo>
                    <a:pt x="5124" y="70"/>
                  </a:lnTo>
                  <a:lnTo>
                    <a:pt x="5124" y="84"/>
                  </a:lnTo>
                  <a:lnTo>
                    <a:pt x="5125" y="98"/>
                  </a:lnTo>
                  <a:lnTo>
                    <a:pt x="5125" y="112"/>
                  </a:lnTo>
                  <a:lnTo>
                    <a:pt x="5125" y="123"/>
                  </a:lnTo>
                  <a:lnTo>
                    <a:pt x="5125" y="137"/>
                  </a:lnTo>
                  <a:lnTo>
                    <a:pt x="5126" y="147"/>
                  </a:lnTo>
                  <a:lnTo>
                    <a:pt x="5126" y="157"/>
                  </a:lnTo>
                  <a:lnTo>
                    <a:pt x="5127" y="165"/>
                  </a:lnTo>
                  <a:lnTo>
                    <a:pt x="5127" y="171"/>
                  </a:lnTo>
                  <a:lnTo>
                    <a:pt x="5127" y="179"/>
                  </a:lnTo>
                  <a:lnTo>
                    <a:pt x="5128" y="184"/>
                  </a:lnTo>
                  <a:lnTo>
                    <a:pt x="5128" y="189"/>
                  </a:lnTo>
                  <a:lnTo>
                    <a:pt x="5129" y="191"/>
                  </a:lnTo>
                  <a:lnTo>
                    <a:pt x="5129" y="194"/>
                  </a:lnTo>
                  <a:lnTo>
                    <a:pt x="5129" y="196"/>
                  </a:lnTo>
                  <a:lnTo>
                    <a:pt x="5129" y="198"/>
                  </a:lnTo>
                  <a:lnTo>
                    <a:pt x="5130" y="199"/>
                  </a:lnTo>
                  <a:lnTo>
                    <a:pt x="5130" y="201"/>
                  </a:lnTo>
                  <a:lnTo>
                    <a:pt x="5130" y="202"/>
                  </a:lnTo>
                  <a:lnTo>
                    <a:pt x="5131" y="201"/>
                  </a:lnTo>
                  <a:lnTo>
                    <a:pt x="5131" y="203"/>
                  </a:lnTo>
                  <a:lnTo>
                    <a:pt x="5132" y="203"/>
                  </a:lnTo>
                  <a:lnTo>
                    <a:pt x="5132" y="204"/>
                  </a:lnTo>
                  <a:lnTo>
                    <a:pt x="5132" y="205"/>
                  </a:lnTo>
                  <a:lnTo>
                    <a:pt x="5133" y="207"/>
                  </a:lnTo>
                  <a:lnTo>
                    <a:pt x="5133" y="208"/>
                  </a:lnTo>
                  <a:lnTo>
                    <a:pt x="5133" y="209"/>
                  </a:lnTo>
                  <a:lnTo>
                    <a:pt x="5134" y="210"/>
                  </a:lnTo>
                  <a:lnTo>
                    <a:pt x="5134" y="217"/>
                  </a:lnTo>
                  <a:lnTo>
                    <a:pt x="5134" y="222"/>
                  </a:lnTo>
                  <a:lnTo>
                    <a:pt x="5135" y="225"/>
                  </a:lnTo>
                  <a:lnTo>
                    <a:pt x="5135" y="229"/>
                  </a:lnTo>
                  <a:lnTo>
                    <a:pt x="5136" y="230"/>
                  </a:lnTo>
                  <a:lnTo>
                    <a:pt x="5136" y="237"/>
                  </a:lnTo>
                  <a:lnTo>
                    <a:pt x="5136" y="243"/>
                  </a:lnTo>
                  <a:lnTo>
                    <a:pt x="5137" y="251"/>
                  </a:lnTo>
                  <a:lnTo>
                    <a:pt x="5137" y="256"/>
                  </a:lnTo>
                  <a:lnTo>
                    <a:pt x="5137" y="260"/>
                  </a:lnTo>
                  <a:lnTo>
                    <a:pt x="5137" y="261"/>
                  </a:lnTo>
                  <a:lnTo>
                    <a:pt x="5138" y="266"/>
                  </a:lnTo>
                  <a:lnTo>
                    <a:pt x="5138" y="270"/>
                  </a:lnTo>
                  <a:lnTo>
                    <a:pt x="5139" y="274"/>
                  </a:lnTo>
                  <a:lnTo>
                    <a:pt x="5139" y="278"/>
                  </a:lnTo>
                  <a:lnTo>
                    <a:pt x="5139" y="281"/>
                  </a:lnTo>
                  <a:lnTo>
                    <a:pt x="5140" y="285"/>
                  </a:lnTo>
                  <a:lnTo>
                    <a:pt x="5140" y="285"/>
                  </a:lnTo>
                  <a:lnTo>
                    <a:pt x="5141" y="285"/>
                  </a:lnTo>
                  <a:lnTo>
                    <a:pt x="5141" y="287"/>
                  </a:lnTo>
                  <a:lnTo>
                    <a:pt x="5141" y="288"/>
                  </a:lnTo>
                  <a:lnTo>
                    <a:pt x="5141" y="288"/>
                  </a:lnTo>
                  <a:lnTo>
                    <a:pt x="5142" y="290"/>
                  </a:lnTo>
                  <a:lnTo>
                    <a:pt x="5142" y="291"/>
                  </a:lnTo>
                  <a:lnTo>
                    <a:pt x="5143" y="290"/>
                  </a:lnTo>
                  <a:lnTo>
                    <a:pt x="5143" y="291"/>
                  </a:lnTo>
                  <a:lnTo>
                    <a:pt x="5143" y="291"/>
                  </a:lnTo>
                  <a:lnTo>
                    <a:pt x="5144" y="292"/>
                  </a:lnTo>
                  <a:lnTo>
                    <a:pt x="5144" y="293"/>
                  </a:lnTo>
                  <a:lnTo>
                    <a:pt x="5144" y="290"/>
                  </a:lnTo>
                  <a:lnTo>
                    <a:pt x="5144" y="292"/>
                  </a:lnTo>
                  <a:lnTo>
                    <a:pt x="5145" y="290"/>
                  </a:lnTo>
                  <a:lnTo>
                    <a:pt x="5145" y="290"/>
                  </a:lnTo>
                  <a:lnTo>
                    <a:pt x="5146" y="290"/>
                  </a:lnTo>
                  <a:lnTo>
                    <a:pt x="5146" y="292"/>
                  </a:lnTo>
                  <a:lnTo>
                    <a:pt x="5146" y="295"/>
                  </a:lnTo>
                  <a:lnTo>
                    <a:pt x="5147" y="294"/>
                  </a:lnTo>
                  <a:lnTo>
                    <a:pt x="5147" y="292"/>
                  </a:lnTo>
                  <a:lnTo>
                    <a:pt x="5148" y="291"/>
                  </a:lnTo>
                  <a:lnTo>
                    <a:pt x="5148" y="292"/>
                  </a:lnTo>
                  <a:lnTo>
                    <a:pt x="5148" y="296"/>
                  </a:lnTo>
                  <a:lnTo>
                    <a:pt x="5148" y="297"/>
                  </a:lnTo>
                  <a:lnTo>
                    <a:pt x="5149" y="300"/>
                  </a:lnTo>
                  <a:lnTo>
                    <a:pt x="5149" y="302"/>
                  </a:lnTo>
                  <a:lnTo>
                    <a:pt x="5150" y="302"/>
                  </a:lnTo>
                  <a:lnTo>
                    <a:pt x="5150" y="298"/>
                  </a:lnTo>
                  <a:lnTo>
                    <a:pt x="5150" y="303"/>
                  </a:lnTo>
                  <a:lnTo>
                    <a:pt x="5151" y="308"/>
                  </a:lnTo>
                  <a:lnTo>
                    <a:pt x="5151" y="309"/>
                  </a:lnTo>
                  <a:lnTo>
                    <a:pt x="5151" y="311"/>
                  </a:lnTo>
                  <a:lnTo>
                    <a:pt x="5152" y="312"/>
                  </a:lnTo>
                  <a:lnTo>
                    <a:pt x="5152" y="313"/>
                  </a:lnTo>
                  <a:lnTo>
                    <a:pt x="5152" y="314"/>
                  </a:lnTo>
                  <a:lnTo>
                    <a:pt x="5153" y="316"/>
                  </a:lnTo>
                  <a:lnTo>
                    <a:pt x="5153" y="316"/>
                  </a:lnTo>
                  <a:lnTo>
                    <a:pt x="5153" y="318"/>
                  </a:lnTo>
                  <a:lnTo>
                    <a:pt x="5154" y="321"/>
                  </a:lnTo>
                  <a:lnTo>
                    <a:pt x="5154" y="321"/>
                  </a:lnTo>
                  <a:lnTo>
                    <a:pt x="5155" y="322"/>
                  </a:lnTo>
                  <a:lnTo>
                    <a:pt x="5155" y="323"/>
                  </a:lnTo>
                  <a:lnTo>
                    <a:pt x="5155" y="325"/>
                  </a:lnTo>
                  <a:lnTo>
                    <a:pt x="5156" y="327"/>
                  </a:lnTo>
                  <a:lnTo>
                    <a:pt x="5156" y="329"/>
                  </a:lnTo>
                  <a:lnTo>
                    <a:pt x="5156" y="330"/>
                  </a:lnTo>
                  <a:lnTo>
                    <a:pt x="5157" y="332"/>
                  </a:lnTo>
                  <a:lnTo>
                    <a:pt x="5157" y="332"/>
                  </a:lnTo>
                  <a:lnTo>
                    <a:pt x="5157" y="336"/>
                  </a:lnTo>
                  <a:lnTo>
                    <a:pt x="5158" y="337"/>
                  </a:lnTo>
                  <a:lnTo>
                    <a:pt x="5158" y="337"/>
                  </a:lnTo>
                  <a:lnTo>
                    <a:pt x="5158" y="337"/>
                  </a:lnTo>
                  <a:lnTo>
                    <a:pt x="5159" y="339"/>
                  </a:lnTo>
                  <a:lnTo>
                    <a:pt x="5159" y="340"/>
                  </a:lnTo>
                  <a:lnTo>
                    <a:pt x="5160" y="341"/>
                  </a:lnTo>
                  <a:lnTo>
                    <a:pt x="5160" y="340"/>
                  </a:lnTo>
                  <a:lnTo>
                    <a:pt x="5160" y="342"/>
                  </a:lnTo>
                  <a:lnTo>
                    <a:pt x="5160" y="344"/>
                  </a:lnTo>
                  <a:lnTo>
                    <a:pt x="5161" y="344"/>
                  </a:lnTo>
                  <a:lnTo>
                    <a:pt x="5161" y="342"/>
                  </a:lnTo>
                  <a:lnTo>
                    <a:pt x="5162" y="338"/>
                  </a:lnTo>
                  <a:lnTo>
                    <a:pt x="5162" y="333"/>
                  </a:lnTo>
                  <a:lnTo>
                    <a:pt x="5162" y="323"/>
                  </a:lnTo>
                  <a:lnTo>
                    <a:pt x="5163" y="314"/>
                  </a:lnTo>
                  <a:lnTo>
                    <a:pt x="5163" y="301"/>
                  </a:lnTo>
                  <a:lnTo>
                    <a:pt x="5164" y="288"/>
                  </a:lnTo>
                  <a:lnTo>
                    <a:pt x="5164" y="272"/>
                  </a:lnTo>
                  <a:lnTo>
                    <a:pt x="5164" y="256"/>
                  </a:lnTo>
                  <a:lnTo>
                    <a:pt x="5164" y="240"/>
                  </a:lnTo>
                  <a:lnTo>
                    <a:pt x="5165" y="224"/>
                  </a:lnTo>
                  <a:lnTo>
                    <a:pt x="5165" y="208"/>
                  </a:lnTo>
                  <a:lnTo>
                    <a:pt x="5165" y="192"/>
                  </a:lnTo>
                  <a:lnTo>
                    <a:pt x="5166" y="179"/>
                  </a:lnTo>
                  <a:lnTo>
                    <a:pt x="5166" y="165"/>
                  </a:lnTo>
                  <a:lnTo>
                    <a:pt x="5167" y="156"/>
                  </a:lnTo>
                  <a:lnTo>
                    <a:pt x="5167" y="146"/>
                  </a:lnTo>
                  <a:lnTo>
                    <a:pt x="5167" y="139"/>
                  </a:lnTo>
                  <a:lnTo>
                    <a:pt x="5168" y="132"/>
                  </a:lnTo>
                  <a:lnTo>
                    <a:pt x="5168" y="126"/>
                  </a:lnTo>
                  <a:lnTo>
                    <a:pt x="5168" y="124"/>
                  </a:lnTo>
                  <a:lnTo>
                    <a:pt x="5169" y="124"/>
                  </a:lnTo>
                  <a:lnTo>
                    <a:pt x="5169" y="124"/>
                  </a:lnTo>
                  <a:lnTo>
                    <a:pt x="5169" y="124"/>
                  </a:lnTo>
                  <a:lnTo>
                    <a:pt x="5170" y="124"/>
                  </a:lnTo>
                  <a:lnTo>
                    <a:pt x="5170" y="127"/>
                  </a:lnTo>
                  <a:lnTo>
                    <a:pt x="5171" y="129"/>
                  </a:lnTo>
                  <a:lnTo>
                    <a:pt x="5171" y="129"/>
                  </a:lnTo>
                  <a:lnTo>
                    <a:pt x="5171" y="131"/>
                  </a:lnTo>
                  <a:lnTo>
                    <a:pt x="5172" y="131"/>
                  </a:lnTo>
                  <a:lnTo>
                    <a:pt x="5172" y="130"/>
                  </a:lnTo>
                  <a:lnTo>
                    <a:pt x="5172" y="129"/>
                  </a:lnTo>
                  <a:lnTo>
                    <a:pt x="5172" y="126"/>
                  </a:lnTo>
                  <a:lnTo>
                    <a:pt x="5173" y="124"/>
                  </a:lnTo>
                  <a:lnTo>
                    <a:pt x="5173" y="118"/>
                  </a:lnTo>
                  <a:lnTo>
                    <a:pt x="5174" y="112"/>
                  </a:lnTo>
                  <a:lnTo>
                    <a:pt x="5174" y="106"/>
                  </a:lnTo>
                  <a:lnTo>
                    <a:pt x="5174" y="98"/>
                  </a:lnTo>
                  <a:lnTo>
                    <a:pt x="5175" y="91"/>
                  </a:lnTo>
                  <a:lnTo>
                    <a:pt x="5175" y="85"/>
                  </a:lnTo>
                  <a:lnTo>
                    <a:pt x="5176" y="75"/>
                  </a:lnTo>
                  <a:lnTo>
                    <a:pt x="5176" y="66"/>
                  </a:lnTo>
                  <a:lnTo>
                    <a:pt x="5176" y="58"/>
                  </a:lnTo>
                  <a:lnTo>
                    <a:pt x="5176" y="50"/>
                  </a:lnTo>
                  <a:lnTo>
                    <a:pt x="5177" y="42"/>
                  </a:lnTo>
                  <a:lnTo>
                    <a:pt x="5177" y="33"/>
                  </a:lnTo>
                  <a:lnTo>
                    <a:pt x="5178" y="27"/>
                  </a:lnTo>
                  <a:lnTo>
                    <a:pt x="5178" y="22"/>
                  </a:lnTo>
                  <a:lnTo>
                    <a:pt x="5178" y="17"/>
                  </a:lnTo>
                  <a:lnTo>
                    <a:pt x="5179" y="13"/>
                  </a:lnTo>
                  <a:lnTo>
                    <a:pt x="5179" y="11"/>
                  </a:lnTo>
                  <a:lnTo>
                    <a:pt x="5180" y="10"/>
                  </a:lnTo>
                  <a:lnTo>
                    <a:pt x="5180" y="11"/>
                  </a:lnTo>
                  <a:lnTo>
                    <a:pt x="5180" y="11"/>
                  </a:lnTo>
                  <a:lnTo>
                    <a:pt x="5180" y="13"/>
                  </a:lnTo>
                  <a:lnTo>
                    <a:pt x="5181" y="16"/>
                  </a:lnTo>
                  <a:lnTo>
                    <a:pt x="5181" y="21"/>
                  </a:lnTo>
                  <a:lnTo>
                    <a:pt x="5181" y="31"/>
                  </a:lnTo>
                  <a:lnTo>
                    <a:pt x="5182" y="36"/>
                  </a:lnTo>
                  <a:lnTo>
                    <a:pt x="5182" y="47"/>
                  </a:lnTo>
                  <a:lnTo>
                    <a:pt x="5183" y="57"/>
                  </a:lnTo>
                  <a:lnTo>
                    <a:pt x="5183" y="72"/>
                  </a:lnTo>
                  <a:lnTo>
                    <a:pt x="5183" y="87"/>
                  </a:lnTo>
                  <a:lnTo>
                    <a:pt x="5184" y="105"/>
                  </a:lnTo>
                  <a:lnTo>
                    <a:pt x="5184" y="117"/>
                  </a:lnTo>
                  <a:lnTo>
                    <a:pt x="5184" y="130"/>
                  </a:lnTo>
                  <a:lnTo>
                    <a:pt x="5185" y="142"/>
                  </a:lnTo>
                  <a:lnTo>
                    <a:pt x="5185" y="154"/>
                  </a:lnTo>
                  <a:lnTo>
                    <a:pt x="5185" y="165"/>
                  </a:lnTo>
                  <a:lnTo>
                    <a:pt x="5186" y="170"/>
                  </a:lnTo>
                  <a:lnTo>
                    <a:pt x="5186" y="177"/>
                  </a:lnTo>
                  <a:lnTo>
                    <a:pt x="5187" y="182"/>
                  </a:lnTo>
                  <a:lnTo>
                    <a:pt x="5187" y="188"/>
                  </a:lnTo>
                  <a:lnTo>
                    <a:pt x="5187" y="194"/>
                  </a:lnTo>
                  <a:lnTo>
                    <a:pt x="5188" y="195"/>
                  </a:lnTo>
                  <a:lnTo>
                    <a:pt x="5188" y="198"/>
                  </a:lnTo>
                  <a:lnTo>
                    <a:pt x="5188" y="198"/>
                  </a:lnTo>
                  <a:lnTo>
                    <a:pt x="5188" y="198"/>
                  </a:lnTo>
                  <a:lnTo>
                    <a:pt x="5189" y="202"/>
                  </a:lnTo>
                  <a:lnTo>
                    <a:pt x="5189" y="202"/>
                  </a:lnTo>
                  <a:lnTo>
                    <a:pt x="5190" y="202"/>
                  </a:lnTo>
                  <a:lnTo>
                    <a:pt x="5190" y="203"/>
                  </a:lnTo>
                  <a:lnTo>
                    <a:pt x="5190" y="204"/>
                  </a:lnTo>
                  <a:lnTo>
                    <a:pt x="5191" y="202"/>
                  </a:lnTo>
                  <a:lnTo>
                    <a:pt x="5191" y="204"/>
                  </a:lnTo>
                  <a:lnTo>
                    <a:pt x="5192" y="205"/>
                  </a:lnTo>
                  <a:lnTo>
                    <a:pt x="5192" y="206"/>
                  </a:lnTo>
                  <a:lnTo>
                    <a:pt x="5192" y="208"/>
                  </a:lnTo>
                  <a:lnTo>
                    <a:pt x="5192" y="212"/>
                  </a:lnTo>
                  <a:lnTo>
                    <a:pt x="5193" y="214"/>
                  </a:lnTo>
                  <a:lnTo>
                    <a:pt x="5193" y="217"/>
                  </a:lnTo>
                  <a:lnTo>
                    <a:pt x="5194" y="222"/>
                  </a:lnTo>
                  <a:lnTo>
                    <a:pt x="5194" y="226"/>
                  </a:lnTo>
                  <a:lnTo>
                    <a:pt x="5194" y="231"/>
                  </a:lnTo>
                  <a:lnTo>
                    <a:pt x="5195" y="234"/>
                  </a:lnTo>
                  <a:lnTo>
                    <a:pt x="5195" y="242"/>
                  </a:lnTo>
                  <a:lnTo>
                    <a:pt x="5195" y="247"/>
                  </a:lnTo>
                  <a:lnTo>
                    <a:pt x="5195" y="253"/>
                  </a:lnTo>
                  <a:lnTo>
                    <a:pt x="5196" y="257"/>
                  </a:lnTo>
                  <a:lnTo>
                    <a:pt x="5196" y="261"/>
                  </a:lnTo>
                  <a:lnTo>
                    <a:pt x="5197" y="266"/>
                  </a:lnTo>
                  <a:lnTo>
                    <a:pt x="5197" y="270"/>
                  </a:lnTo>
                  <a:lnTo>
                    <a:pt x="5197" y="274"/>
                  </a:lnTo>
                  <a:lnTo>
                    <a:pt x="5198" y="279"/>
                  </a:lnTo>
                  <a:lnTo>
                    <a:pt x="5198" y="281"/>
                  </a:lnTo>
                  <a:lnTo>
                    <a:pt x="5199" y="282"/>
                  </a:lnTo>
                  <a:lnTo>
                    <a:pt x="5199" y="284"/>
                  </a:lnTo>
                  <a:lnTo>
                    <a:pt x="5199" y="286"/>
                  </a:lnTo>
                  <a:lnTo>
                    <a:pt x="5199" y="289"/>
                  </a:lnTo>
                  <a:lnTo>
                    <a:pt x="5200" y="288"/>
                  </a:lnTo>
                  <a:lnTo>
                    <a:pt x="5200" y="290"/>
                  </a:lnTo>
                  <a:lnTo>
                    <a:pt x="5201" y="291"/>
                  </a:lnTo>
                  <a:lnTo>
                    <a:pt x="5201" y="289"/>
                  </a:lnTo>
                  <a:lnTo>
                    <a:pt x="5201" y="289"/>
                  </a:lnTo>
                  <a:lnTo>
                    <a:pt x="5202" y="289"/>
                  </a:lnTo>
                  <a:lnTo>
                    <a:pt x="5202" y="291"/>
                  </a:lnTo>
                  <a:lnTo>
                    <a:pt x="5202" y="290"/>
                  </a:lnTo>
                  <a:lnTo>
                    <a:pt x="5203" y="289"/>
                  </a:lnTo>
                  <a:lnTo>
                    <a:pt x="5203" y="291"/>
                  </a:lnTo>
                  <a:lnTo>
                    <a:pt x="5204" y="290"/>
                  </a:lnTo>
                  <a:lnTo>
                    <a:pt x="5204" y="289"/>
                  </a:lnTo>
                  <a:lnTo>
                    <a:pt x="5204" y="291"/>
                  </a:lnTo>
                  <a:lnTo>
                    <a:pt x="5204" y="292"/>
                  </a:lnTo>
                  <a:lnTo>
                    <a:pt x="5205" y="289"/>
                  </a:lnTo>
                  <a:lnTo>
                    <a:pt x="5205" y="292"/>
                  </a:lnTo>
                  <a:lnTo>
                    <a:pt x="5206" y="292"/>
                  </a:lnTo>
                  <a:lnTo>
                    <a:pt x="5206" y="293"/>
                  </a:lnTo>
                  <a:lnTo>
                    <a:pt x="5206" y="294"/>
                  </a:lnTo>
                  <a:lnTo>
                    <a:pt x="5207" y="295"/>
                  </a:lnTo>
                  <a:lnTo>
                    <a:pt x="5207" y="297"/>
                  </a:lnTo>
                  <a:lnTo>
                    <a:pt x="5208" y="298"/>
                  </a:lnTo>
                  <a:lnTo>
                    <a:pt x="5208" y="300"/>
                  </a:lnTo>
                  <a:lnTo>
                    <a:pt x="5208" y="302"/>
                  </a:lnTo>
                  <a:lnTo>
                    <a:pt x="5208" y="303"/>
                  </a:lnTo>
                  <a:lnTo>
                    <a:pt x="5209" y="306"/>
                  </a:lnTo>
                  <a:lnTo>
                    <a:pt x="5209" y="305"/>
                  </a:lnTo>
                  <a:lnTo>
                    <a:pt x="5209" y="309"/>
                  </a:lnTo>
                  <a:lnTo>
                    <a:pt x="5210" y="311"/>
                  </a:lnTo>
                  <a:lnTo>
                    <a:pt x="5210" y="312"/>
                  </a:lnTo>
                  <a:lnTo>
                    <a:pt x="5211" y="315"/>
                  </a:lnTo>
                  <a:lnTo>
                    <a:pt x="5211" y="316"/>
                  </a:lnTo>
                  <a:lnTo>
                    <a:pt x="5211" y="317"/>
                  </a:lnTo>
                  <a:lnTo>
                    <a:pt x="5211" y="319"/>
                  </a:lnTo>
                  <a:lnTo>
                    <a:pt x="5212" y="320"/>
                  </a:lnTo>
                  <a:lnTo>
                    <a:pt x="5212" y="321"/>
                  </a:lnTo>
                  <a:lnTo>
                    <a:pt x="5213" y="322"/>
                  </a:lnTo>
                  <a:lnTo>
                    <a:pt x="5213" y="323"/>
                  </a:lnTo>
                  <a:lnTo>
                    <a:pt x="5213" y="325"/>
                  </a:lnTo>
                  <a:lnTo>
                    <a:pt x="5214" y="327"/>
                  </a:lnTo>
                  <a:lnTo>
                    <a:pt x="5214" y="328"/>
                  </a:lnTo>
                  <a:lnTo>
                    <a:pt x="5215" y="328"/>
                  </a:lnTo>
                  <a:lnTo>
                    <a:pt x="5215" y="332"/>
                  </a:lnTo>
                  <a:lnTo>
                    <a:pt x="5215" y="335"/>
                  </a:lnTo>
                  <a:lnTo>
                    <a:pt x="5215" y="336"/>
                  </a:lnTo>
                  <a:lnTo>
                    <a:pt x="5216" y="336"/>
                  </a:lnTo>
                  <a:lnTo>
                    <a:pt x="5216" y="337"/>
                  </a:lnTo>
                  <a:lnTo>
                    <a:pt x="5216" y="339"/>
                  </a:lnTo>
                  <a:lnTo>
                    <a:pt x="5217" y="338"/>
                  </a:lnTo>
                  <a:lnTo>
                    <a:pt x="5217" y="340"/>
                  </a:lnTo>
                  <a:lnTo>
                    <a:pt x="5218" y="342"/>
                  </a:lnTo>
                  <a:lnTo>
                    <a:pt x="5218" y="342"/>
                  </a:lnTo>
                  <a:lnTo>
                    <a:pt x="5218" y="344"/>
                  </a:lnTo>
                  <a:lnTo>
                    <a:pt x="5219" y="345"/>
                  </a:lnTo>
                  <a:lnTo>
                    <a:pt x="5219" y="346"/>
                  </a:lnTo>
                  <a:lnTo>
                    <a:pt x="5219" y="348"/>
                  </a:lnTo>
                  <a:lnTo>
                    <a:pt x="5220" y="348"/>
                  </a:lnTo>
                  <a:lnTo>
                    <a:pt x="5220" y="349"/>
                  </a:lnTo>
                  <a:lnTo>
                    <a:pt x="5220" y="349"/>
                  </a:lnTo>
                  <a:lnTo>
                    <a:pt x="5221" y="349"/>
                  </a:lnTo>
                  <a:lnTo>
                    <a:pt x="5221" y="345"/>
                  </a:lnTo>
                  <a:lnTo>
                    <a:pt x="5222" y="339"/>
                  </a:lnTo>
                  <a:lnTo>
                    <a:pt x="5222" y="331"/>
                  </a:lnTo>
                  <a:lnTo>
                    <a:pt x="5222" y="321"/>
                  </a:lnTo>
                  <a:lnTo>
                    <a:pt x="5223" y="310"/>
                  </a:lnTo>
                  <a:lnTo>
                    <a:pt x="5223" y="297"/>
                  </a:lnTo>
                  <a:lnTo>
                    <a:pt x="5223" y="284"/>
                  </a:lnTo>
                  <a:lnTo>
                    <a:pt x="5223" y="268"/>
                  </a:lnTo>
                  <a:lnTo>
                    <a:pt x="5224" y="252"/>
                  </a:lnTo>
                  <a:lnTo>
                    <a:pt x="5224" y="235"/>
                  </a:lnTo>
                  <a:lnTo>
                    <a:pt x="5225" y="221"/>
                  </a:lnTo>
                  <a:lnTo>
                    <a:pt x="5225" y="207"/>
                  </a:lnTo>
                  <a:lnTo>
                    <a:pt x="5225" y="195"/>
                  </a:lnTo>
                  <a:lnTo>
                    <a:pt x="5226" y="183"/>
                  </a:lnTo>
                  <a:lnTo>
                    <a:pt x="5226" y="174"/>
                  </a:lnTo>
                  <a:lnTo>
                    <a:pt x="5227" y="165"/>
                  </a:lnTo>
                  <a:lnTo>
                    <a:pt x="5227" y="158"/>
                  </a:lnTo>
                  <a:lnTo>
                    <a:pt x="5227" y="153"/>
                  </a:lnTo>
                  <a:lnTo>
                    <a:pt x="5227" y="150"/>
                  </a:lnTo>
                  <a:lnTo>
                    <a:pt x="5228" y="147"/>
                  </a:lnTo>
                  <a:lnTo>
                    <a:pt x="5228" y="146"/>
                  </a:lnTo>
                  <a:lnTo>
                    <a:pt x="5229" y="146"/>
                  </a:lnTo>
                  <a:lnTo>
                    <a:pt x="5229" y="145"/>
                  </a:lnTo>
                  <a:lnTo>
                    <a:pt x="5229" y="146"/>
                  </a:lnTo>
                  <a:lnTo>
                    <a:pt x="5230" y="149"/>
                  </a:lnTo>
                  <a:lnTo>
                    <a:pt x="5230" y="150"/>
                  </a:lnTo>
                  <a:lnTo>
                    <a:pt x="5231" y="152"/>
                  </a:lnTo>
                  <a:lnTo>
                    <a:pt x="5231" y="154"/>
                  </a:lnTo>
                  <a:lnTo>
                    <a:pt x="5231" y="152"/>
                  </a:lnTo>
                  <a:lnTo>
                    <a:pt x="5231" y="152"/>
                  </a:lnTo>
                  <a:lnTo>
                    <a:pt x="5232" y="151"/>
                  </a:lnTo>
                  <a:lnTo>
                    <a:pt x="5232" y="149"/>
                  </a:lnTo>
                  <a:lnTo>
                    <a:pt x="5232" y="145"/>
                  </a:lnTo>
                  <a:lnTo>
                    <a:pt x="5233" y="142"/>
                  </a:lnTo>
                  <a:lnTo>
                    <a:pt x="5233" y="135"/>
                  </a:lnTo>
                  <a:lnTo>
                    <a:pt x="5234" y="129"/>
                  </a:lnTo>
                  <a:lnTo>
                    <a:pt x="5234" y="122"/>
                  </a:lnTo>
                  <a:lnTo>
                    <a:pt x="5234" y="117"/>
                  </a:lnTo>
                  <a:lnTo>
                    <a:pt x="5235" y="110"/>
                  </a:lnTo>
                  <a:lnTo>
                    <a:pt x="5235" y="103"/>
                  </a:lnTo>
                  <a:lnTo>
                    <a:pt x="5235" y="94"/>
                  </a:lnTo>
                  <a:lnTo>
                    <a:pt x="5236" y="87"/>
                  </a:lnTo>
                  <a:lnTo>
                    <a:pt x="5236" y="80"/>
                  </a:lnTo>
                  <a:lnTo>
                    <a:pt x="5236" y="74"/>
                  </a:lnTo>
                  <a:lnTo>
                    <a:pt x="5237" y="67"/>
                  </a:lnTo>
                  <a:lnTo>
                    <a:pt x="5237" y="62"/>
                  </a:lnTo>
                  <a:lnTo>
                    <a:pt x="5238" y="57"/>
                  </a:lnTo>
                  <a:lnTo>
                    <a:pt x="5238" y="54"/>
                  </a:lnTo>
                  <a:lnTo>
                    <a:pt x="5238" y="52"/>
                  </a:lnTo>
                  <a:lnTo>
                    <a:pt x="5239" y="50"/>
                  </a:lnTo>
                  <a:lnTo>
                    <a:pt x="5239" y="49"/>
                  </a:lnTo>
                  <a:lnTo>
                    <a:pt x="5239" y="50"/>
                  </a:lnTo>
                  <a:lnTo>
                    <a:pt x="5239" y="51"/>
                  </a:lnTo>
                  <a:lnTo>
                    <a:pt x="5240" y="54"/>
                  </a:lnTo>
                  <a:lnTo>
                    <a:pt x="5240" y="58"/>
                  </a:lnTo>
                  <a:lnTo>
                    <a:pt x="5241" y="66"/>
                  </a:lnTo>
                  <a:lnTo>
                    <a:pt x="5241" y="75"/>
                  </a:lnTo>
                  <a:lnTo>
                    <a:pt x="5241" y="84"/>
                  </a:lnTo>
                  <a:lnTo>
                    <a:pt x="5242" y="96"/>
                  </a:lnTo>
                  <a:lnTo>
                    <a:pt x="5242" y="110"/>
                  </a:lnTo>
                  <a:lnTo>
                    <a:pt x="5243" y="123"/>
                  </a:lnTo>
                  <a:lnTo>
                    <a:pt x="5243" y="136"/>
                  </a:lnTo>
                  <a:lnTo>
                    <a:pt x="5243" y="147"/>
                  </a:lnTo>
                  <a:lnTo>
                    <a:pt x="5243" y="157"/>
                  </a:lnTo>
                  <a:lnTo>
                    <a:pt x="5244" y="164"/>
                  </a:lnTo>
                  <a:lnTo>
                    <a:pt x="5244" y="171"/>
                  </a:lnTo>
                  <a:lnTo>
                    <a:pt x="5245" y="179"/>
                  </a:lnTo>
                  <a:lnTo>
                    <a:pt x="5245" y="186"/>
                  </a:lnTo>
                  <a:lnTo>
                    <a:pt x="5245" y="191"/>
                  </a:lnTo>
                  <a:lnTo>
                    <a:pt x="5246" y="196"/>
                  </a:lnTo>
                  <a:lnTo>
                    <a:pt x="5246" y="199"/>
                  </a:lnTo>
                  <a:lnTo>
                    <a:pt x="5246" y="203"/>
                  </a:lnTo>
                  <a:lnTo>
                    <a:pt x="5247" y="205"/>
                  </a:lnTo>
                  <a:lnTo>
                    <a:pt x="5247" y="205"/>
                  </a:lnTo>
                  <a:lnTo>
                    <a:pt x="5247" y="208"/>
                  </a:lnTo>
                  <a:lnTo>
                    <a:pt x="5248" y="209"/>
                  </a:lnTo>
                  <a:lnTo>
                    <a:pt x="5248" y="212"/>
                  </a:lnTo>
                  <a:lnTo>
                    <a:pt x="5248" y="213"/>
                  </a:lnTo>
                  <a:lnTo>
                    <a:pt x="5249" y="214"/>
                  </a:lnTo>
                  <a:lnTo>
                    <a:pt x="5249" y="216"/>
                  </a:lnTo>
                  <a:lnTo>
                    <a:pt x="5250" y="217"/>
                  </a:lnTo>
                  <a:lnTo>
                    <a:pt x="5250" y="220"/>
                  </a:lnTo>
                  <a:lnTo>
                    <a:pt x="5250" y="222"/>
                  </a:lnTo>
                  <a:lnTo>
                    <a:pt x="5251" y="225"/>
                  </a:lnTo>
                  <a:lnTo>
                    <a:pt x="5251" y="227"/>
                  </a:lnTo>
                  <a:lnTo>
                    <a:pt x="5251" y="230"/>
                  </a:lnTo>
                  <a:lnTo>
                    <a:pt x="5252" y="233"/>
                  </a:lnTo>
                  <a:lnTo>
                    <a:pt x="5252" y="238"/>
                  </a:lnTo>
                  <a:lnTo>
                    <a:pt x="5252" y="242"/>
                  </a:lnTo>
                  <a:lnTo>
                    <a:pt x="5253" y="246"/>
                  </a:lnTo>
                  <a:lnTo>
                    <a:pt x="5253" y="251"/>
                  </a:lnTo>
                  <a:lnTo>
                    <a:pt x="5253" y="254"/>
                  </a:lnTo>
                  <a:lnTo>
                    <a:pt x="5254" y="261"/>
                  </a:lnTo>
                  <a:lnTo>
                    <a:pt x="5254" y="265"/>
                  </a:lnTo>
                  <a:lnTo>
                    <a:pt x="5255" y="271"/>
                  </a:lnTo>
                  <a:lnTo>
                    <a:pt x="5255" y="274"/>
                  </a:lnTo>
                  <a:lnTo>
                    <a:pt x="5255" y="281"/>
                  </a:lnTo>
                  <a:lnTo>
                    <a:pt x="5255" y="283"/>
                  </a:lnTo>
                  <a:lnTo>
                    <a:pt x="5256" y="287"/>
                  </a:lnTo>
                  <a:lnTo>
                    <a:pt x="5256" y="291"/>
                  </a:lnTo>
                  <a:lnTo>
                    <a:pt x="5257" y="293"/>
                  </a:lnTo>
                  <a:lnTo>
                    <a:pt x="5257" y="296"/>
                  </a:lnTo>
                  <a:lnTo>
                    <a:pt x="5257" y="298"/>
                  </a:lnTo>
                  <a:lnTo>
                    <a:pt x="5258" y="300"/>
                  </a:lnTo>
                  <a:lnTo>
                    <a:pt x="5258" y="301"/>
                  </a:lnTo>
                  <a:lnTo>
                    <a:pt x="5259" y="300"/>
                  </a:lnTo>
                  <a:lnTo>
                    <a:pt x="5259" y="302"/>
                  </a:lnTo>
                  <a:lnTo>
                    <a:pt x="5259" y="303"/>
                  </a:lnTo>
                  <a:lnTo>
                    <a:pt x="5259" y="304"/>
                  </a:lnTo>
                  <a:lnTo>
                    <a:pt x="5260" y="304"/>
                  </a:lnTo>
                  <a:lnTo>
                    <a:pt x="5260" y="305"/>
                  </a:lnTo>
                  <a:lnTo>
                    <a:pt x="5260" y="304"/>
                  </a:lnTo>
                  <a:lnTo>
                    <a:pt x="5261" y="304"/>
                  </a:lnTo>
                  <a:lnTo>
                    <a:pt x="5261" y="304"/>
                  </a:lnTo>
                  <a:lnTo>
                    <a:pt x="5262" y="305"/>
                  </a:lnTo>
                  <a:lnTo>
                    <a:pt x="5262" y="304"/>
                  </a:lnTo>
                  <a:lnTo>
                    <a:pt x="5262" y="302"/>
                  </a:lnTo>
                  <a:lnTo>
                    <a:pt x="5262" y="304"/>
                  </a:lnTo>
                  <a:lnTo>
                    <a:pt x="5263" y="304"/>
                  </a:lnTo>
                  <a:lnTo>
                    <a:pt x="5263" y="305"/>
                  </a:lnTo>
                  <a:lnTo>
                    <a:pt x="5264" y="305"/>
                  </a:lnTo>
                  <a:lnTo>
                    <a:pt x="5264" y="305"/>
                  </a:lnTo>
                  <a:lnTo>
                    <a:pt x="5264" y="305"/>
                  </a:lnTo>
                  <a:lnTo>
                    <a:pt x="5265" y="309"/>
                  </a:lnTo>
                  <a:lnTo>
                    <a:pt x="5265" y="309"/>
                  </a:lnTo>
                  <a:lnTo>
                    <a:pt x="5266" y="309"/>
                  </a:lnTo>
                  <a:lnTo>
                    <a:pt x="5266" y="311"/>
                  </a:lnTo>
                  <a:lnTo>
                    <a:pt x="5266" y="312"/>
                  </a:lnTo>
                  <a:lnTo>
                    <a:pt x="5266" y="313"/>
                  </a:lnTo>
                  <a:lnTo>
                    <a:pt x="5267" y="313"/>
                  </a:lnTo>
                  <a:lnTo>
                    <a:pt x="5267" y="314"/>
                  </a:lnTo>
                  <a:lnTo>
                    <a:pt x="5267" y="316"/>
                  </a:lnTo>
                  <a:lnTo>
                    <a:pt x="5268" y="319"/>
                  </a:lnTo>
                  <a:lnTo>
                    <a:pt x="5268" y="319"/>
                  </a:lnTo>
                  <a:lnTo>
                    <a:pt x="5269" y="322"/>
                  </a:lnTo>
                  <a:lnTo>
                    <a:pt x="5269" y="322"/>
                  </a:lnTo>
                  <a:lnTo>
                    <a:pt x="5269" y="325"/>
                  </a:lnTo>
                  <a:lnTo>
                    <a:pt x="5270" y="325"/>
                  </a:lnTo>
                  <a:lnTo>
                    <a:pt x="5270" y="325"/>
                  </a:lnTo>
                  <a:lnTo>
                    <a:pt x="5270" y="327"/>
                  </a:lnTo>
                  <a:lnTo>
                    <a:pt x="5271" y="328"/>
                  </a:lnTo>
                  <a:lnTo>
                    <a:pt x="5271" y="330"/>
                  </a:lnTo>
                  <a:lnTo>
                    <a:pt x="5271" y="333"/>
                  </a:lnTo>
                  <a:lnTo>
                    <a:pt x="5272" y="332"/>
                  </a:lnTo>
                  <a:lnTo>
                    <a:pt x="5272" y="333"/>
                  </a:lnTo>
                  <a:lnTo>
                    <a:pt x="5273" y="335"/>
                  </a:lnTo>
                  <a:lnTo>
                    <a:pt x="5273" y="336"/>
                  </a:lnTo>
                  <a:lnTo>
                    <a:pt x="5273" y="338"/>
                  </a:lnTo>
                  <a:lnTo>
                    <a:pt x="5274" y="341"/>
                  </a:lnTo>
                  <a:lnTo>
                    <a:pt x="5274" y="341"/>
                  </a:lnTo>
                  <a:lnTo>
                    <a:pt x="5274" y="343"/>
                  </a:lnTo>
                  <a:lnTo>
                    <a:pt x="5275" y="345"/>
                  </a:lnTo>
                  <a:lnTo>
                    <a:pt x="5275" y="347"/>
                  </a:lnTo>
                  <a:lnTo>
                    <a:pt x="5275" y="346"/>
                  </a:lnTo>
                  <a:lnTo>
                    <a:pt x="5276" y="348"/>
                  </a:lnTo>
                  <a:lnTo>
                    <a:pt x="5276" y="348"/>
                  </a:lnTo>
                  <a:lnTo>
                    <a:pt x="5276" y="349"/>
                  </a:lnTo>
                  <a:lnTo>
                    <a:pt x="5277" y="350"/>
                  </a:lnTo>
                  <a:lnTo>
                    <a:pt x="5277" y="352"/>
                  </a:lnTo>
                  <a:lnTo>
                    <a:pt x="5278" y="353"/>
                  </a:lnTo>
                  <a:lnTo>
                    <a:pt x="5278" y="355"/>
                  </a:lnTo>
                  <a:lnTo>
                    <a:pt x="5278" y="355"/>
                  </a:lnTo>
                  <a:lnTo>
                    <a:pt x="5278" y="356"/>
                  </a:lnTo>
                  <a:lnTo>
                    <a:pt x="5279" y="357"/>
                  </a:lnTo>
                  <a:lnTo>
                    <a:pt x="5279" y="357"/>
                  </a:lnTo>
                  <a:lnTo>
                    <a:pt x="5280" y="354"/>
                  </a:lnTo>
                  <a:lnTo>
                    <a:pt x="5280" y="349"/>
                  </a:lnTo>
                  <a:lnTo>
                    <a:pt x="5280" y="343"/>
                  </a:lnTo>
                  <a:lnTo>
                    <a:pt x="5281" y="335"/>
                  </a:lnTo>
                  <a:lnTo>
                    <a:pt x="5281" y="323"/>
                  </a:lnTo>
                  <a:lnTo>
                    <a:pt x="5282" y="311"/>
                  </a:lnTo>
                  <a:lnTo>
                    <a:pt x="5282" y="297"/>
                  </a:lnTo>
                  <a:lnTo>
                    <a:pt x="5282" y="284"/>
                  </a:lnTo>
                  <a:lnTo>
                    <a:pt x="5282" y="270"/>
                  </a:lnTo>
                  <a:lnTo>
                    <a:pt x="5283" y="256"/>
                  </a:lnTo>
                  <a:lnTo>
                    <a:pt x="5283" y="241"/>
                  </a:lnTo>
                  <a:lnTo>
                    <a:pt x="5283" y="226"/>
                  </a:lnTo>
                  <a:lnTo>
                    <a:pt x="5284" y="214"/>
                  </a:lnTo>
                  <a:lnTo>
                    <a:pt x="5284" y="204"/>
                  </a:lnTo>
                  <a:lnTo>
                    <a:pt x="5285" y="194"/>
                  </a:lnTo>
                  <a:lnTo>
                    <a:pt x="5285" y="183"/>
                  </a:lnTo>
                  <a:lnTo>
                    <a:pt x="5285" y="177"/>
                  </a:lnTo>
                  <a:lnTo>
                    <a:pt x="5286" y="171"/>
                  </a:lnTo>
                  <a:lnTo>
                    <a:pt x="5286" y="167"/>
                  </a:lnTo>
                  <a:lnTo>
                    <a:pt x="5286" y="166"/>
                  </a:lnTo>
                  <a:lnTo>
                    <a:pt x="5287" y="164"/>
                  </a:lnTo>
                  <a:lnTo>
                    <a:pt x="5287" y="161"/>
                  </a:lnTo>
                  <a:lnTo>
                    <a:pt x="5287" y="163"/>
                  </a:lnTo>
                  <a:lnTo>
                    <a:pt x="5288" y="163"/>
                  </a:lnTo>
                  <a:lnTo>
                    <a:pt x="5288" y="165"/>
                  </a:lnTo>
                  <a:lnTo>
                    <a:pt x="5289" y="167"/>
                  </a:lnTo>
                  <a:lnTo>
                    <a:pt x="5289" y="169"/>
                  </a:lnTo>
                  <a:lnTo>
                    <a:pt x="5289" y="170"/>
                  </a:lnTo>
                  <a:lnTo>
                    <a:pt x="5290" y="168"/>
                  </a:lnTo>
                  <a:lnTo>
                    <a:pt x="5290" y="168"/>
                  </a:lnTo>
                  <a:lnTo>
                    <a:pt x="5290" y="167"/>
                  </a:lnTo>
                  <a:lnTo>
                    <a:pt x="5290" y="165"/>
                  </a:lnTo>
                  <a:lnTo>
                    <a:pt x="5291" y="164"/>
                  </a:lnTo>
                  <a:lnTo>
                    <a:pt x="5291" y="160"/>
                  </a:lnTo>
                  <a:lnTo>
                    <a:pt x="5292" y="157"/>
                  </a:lnTo>
                  <a:lnTo>
                    <a:pt x="5292" y="153"/>
                  </a:lnTo>
                  <a:lnTo>
                    <a:pt x="5292" y="146"/>
                  </a:lnTo>
                  <a:lnTo>
                    <a:pt x="5293" y="141"/>
                  </a:lnTo>
                  <a:lnTo>
                    <a:pt x="5293" y="134"/>
                  </a:lnTo>
                  <a:lnTo>
                    <a:pt x="5294" y="129"/>
                  </a:lnTo>
                  <a:lnTo>
                    <a:pt x="5294" y="122"/>
                  </a:lnTo>
                  <a:lnTo>
                    <a:pt x="5294" y="115"/>
                  </a:lnTo>
                  <a:lnTo>
                    <a:pt x="5294" y="108"/>
                  </a:lnTo>
                  <a:lnTo>
                    <a:pt x="5295" y="102"/>
                  </a:lnTo>
                  <a:lnTo>
                    <a:pt x="5295" y="99"/>
                  </a:lnTo>
                  <a:lnTo>
                    <a:pt x="5296" y="93"/>
                  </a:lnTo>
                  <a:lnTo>
                    <a:pt x="5296" y="88"/>
                  </a:lnTo>
                  <a:lnTo>
                    <a:pt x="5296" y="82"/>
                  </a:lnTo>
                  <a:lnTo>
                    <a:pt x="5297" y="78"/>
                  </a:lnTo>
                  <a:lnTo>
                    <a:pt x="5297" y="77"/>
                  </a:lnTo>
                  <a:lnTo>
                    <a:pt x="5297" y="76"/>
                  </a:lnTo>
                  <a:lnTo>
                    <a:pt x="5298" y="77"/>
                  </a:lnTo>
                  <a:lnTo>
                    <a:pt x="5298" y="78"/>
                  </a:lnTo>
                  <a:lnTo>
                    <a:pt x="5298" y="82"/>
                  </a:lnTo>
                  <a:lnTo>
                    <a:pt x="5299" y="85"/>
                  </a:lnTo>
                  <a:lnTo>
                    <a:pt x="5299" y="92"/>
                  </a:lnTo>
                  <a:lnTo>
                    <a:pt x="5299" y="101"/>
                  </a:lnTo>
                  <a:lnTo>
                    <a:pt x="5300" y="111"/>
                  </a:lnTo>
                  <a:lnTo>
                    <a:pt x="5300" y="121"/>
                  </a:lnTo>
                  <a:lnTo>
                    <a:pt x="5301" y="133"/>
                  </a:lnTo>
                  <a:lnTo>
                    <a:pt x="5301" y="146"/>
                  </a:lnTo>
                  <a:lnTo>
                    <a:pt x="5301" y="157"/>
                  </a:lnTo>
                  <a:lnTo>
                    <a:pt x="5302" y="167"/>
                  </a:lnTo>
                  <a:lnTo>
                    <a:pt x="5302" y="175"/>
                  </a:lnTo>
                  <a:lnTo>
                    <a:pt x="5302" y="182"/>
                  </a:lnTo>
                  <a:lnTo>
                    <a:pt x="5303" y="189"/>
                  </a:lnTo>
                  <a:lnTo>
                    <a:pt x="5303" y="196"/>
                  </a:lnTo>
                  <a:lnTo>
                    <a:pt x="5303" y="199"/>
                  </a:lnTo>
                  <a:lnTo>
                    <a:pt x="5304" y="204"/>
                  </a:lnTo>
                  <a:lnTo>
                    <a:pt x="5304" y="207"/>
                  </a:lnTo>
                </a:path>
              </a:pathLst>
            </a:custGeom>
            <a:noFill/>
            <a:ln w="63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D09E20B8-2CE5-4567-819A-B94CA3048DF6}"/>
              </a:ext>
            </a:extLst>
          </p:cNvPr>
          <p:cNvSpPr txBox="1"/>
          <p:nvPr/>
        </p:nvSpPr>
        <p:spPr>
          <a:xfrm>
            <a:off x="7843363" y="457187"/>
            <a:ext cx="964046" cy="276999"/>
          </a:xfrm>
          <a:prstGeom prst="rect">
            <a:avLst/>
          </a:prstGeom>
          <a:noFill/>
        </p:spPr>
        <p:txBody>
          <a:bodyPr wrap="none" rtlCol="0">
            <a:spAutoFit/>
          </a:bodyPr>
          <a:lstStyle/>
          <a:p>
            <a:r>
              <a:rPr lang="en-US" sz="1200" i="1" dirty="0"/>
              <a:t>Healthy Pig..</a:t>
            </a:r>
          </a:p>
        </p:txBody>
      </p:sp>
      <p:sp>
        <p:nvSpPr>
          <p:cNvPr id="95" name="TextBox 94">
            <a:extLst>
              <a:ext uri="{FF2B5EF4-FFF2-40B4-BE49-F238E27FC236}">
                <a16:creationId xmlns:a16="http://schemas.microsoft.com/office/drawing/2014/main" id="{52C98442-282B-4250-BFD3-69030ADFA8B3}"/>
              </a:ext>
            </a:extLst>
          </p:cNvPr>
          <p:cNvSpPr txBox="1"/>
          <p:nvPr/>
        </p:nvSpPr>
        <p:spPr>
          <a:xfrm>
            <a:off x="8730466" y="457187"/>
            <a:ext cx="1891993" cy="276999"/>
          </a:xfrm>
          <a:prstGeom prst="rect">
            <a:avLst/>
          </a:prstGeom>
          <a:noFill/>
        </p:spPr>
        <p:txBody>
          <a:bodyPr wrap="none" rtlCol="0">
            <a:spAutoFit/>
          </a:bodyPr>
          <a:lstStyle/>
          <a:p>
            <a:r>
              <a:rPr lang="en-US" sz="1200" dirty="0"/>
              <a:t>…</a:t>
            </a:r>
            <a:r>
              <a:rPr lang="en-US" sz="1200" i="1" dirty="0"/>
              <a:t>internal bleeding induced</a:t>
            </a:r>
          </a:p>
        </p:txBody>
      </p:sp>
      <p:sp>
        <p:nvSpPr>
          <p:cNvPr id="97" name="Rectangle 96">
            <a:extLst>
              <a:ext uri="{FF2B5EF4-FFF2-40B4-BE49-F238E27FC236}">
                <a16:creationId xmlns:a16="http://schemas.microsoft.com/office/drawing/2014/main" id="{2A898EEB-9657-4ABD-9FA1-48A19A9A96BB}"/>
              </a:ext>
            </a:extLst>
          </p:cNvPr>
          <p:cNvSpPr/>
          <p:nvPr/>
        </p:nvSpPr>
        <p:spPr>
          <a:xfrm>
            <a:off x="6072806" y="5883496"/>
            <a:ext cx="5630755" cy="682986"/>
          </a:xfrm>
          <a:prstGeom prst="rect">
            <a:avLst/>
          </a:prstGeom>
          <a:solidFill>
            <a:srgbClr val="FFE8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Line 6">
            <a:extLst>
              <a:ext uri="{FF2B5EF4-FFF2-40B4-BE49-F238E27FC236}">
                <a16:creationId xmlns:a16="http://schemas.microsoft.com/office/drawing/2014/main" id="{5B4FE89C-B0DA-4309-AEDE-C9D3F9FC541B}"/>
              </a:ext>
            </a:extLst>
          </p:cNvPr>
          <p:cNvSpPr>
            <a:spLocks noChangeShapeType="1"/>
          </p:cNvSpPr>
          <p:nvPr/>
        </p:nvSpPr>
        <p:spPr bwMode="auto">
          <a:xfrm>
            <a:off x="403732" y="5379342"/>
            <a:ext cx="11310471"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8">
            <a:extLst>
              <a:ext uri="{FF2B5EF4-FFF2-40B4-BE49-F238E27FC236}">
                <a16:creationId xmlns:a16="http://schemas.microsoft.com/office/drawing/2014/main" id="{78CADF27-5CDD-4BB6-8B23-C3A0C7F58D77}"/>
              </a:ext>
            </a:extLst>
          </p:cNvPr>
          <p:cNvSpPr>
            <a:spLocks noChangeShapeType="1"/>
          </p:cNvSpPr>
          <p:nvPr/>
        </p:nvSpPr>
        <p:spPr bwMode="auto">
          <a:xfrm flipV="1">
            <a:off x="403732" y="5295205"/>
            <a:ext cx="0" cy="841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9">
            <a:extLst>
              <a:ext uri="{FF2B5EF4-FFF2-40B4-BE49-F238E27FC236}">
                <a16:creationId xmlns:a16="http://schemas.microsoft.com/office/drawing/2014/main" id="{6583C7F4-15ED-45B3-AD8B-F09F9911AEC8}"/>
              </a:ext>
            </a:extLst>
          </p:cNvPr>
          <p:cNvSpPr>
            <a:spLocks noChangeShapeType="1"/>
          </p:cNvSpPr>
          <p:nvPr/>
        </p:nvSpPr>
        <p:spPr bwMode="auto">
          <a:xfrm flipV="1">
            <a:off x="4173890" y="5295205"/>
            <a:ext cx="0" cy="841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0">
            <a:extLst>
              <a:ext uri="{FF2B5EF4-FFF2-40B4-BE49-F238E27FC236}">
                <a16:creationId xmlns:a16="http://schemas.microsoft.com/office/drawing/2014/main" id="{83658520-073B-4589-876D-A16D800B740F}"/>
              </a:ext>
            </a:extLst>
          </p:cNvPr>
          <p:cNvSpPr>
            <a:spLocks noChangeShapeType="1"/>
          </p:cNvSpPr>
          <p:nvPr/>
        </p:nvSpPr>
        <p:spPr bwMode="auto">
          <a:xfrm flipV="1">
            <a:off x="7944046" y="5295205"/>
            <a:ext cx="0" cy="841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1">
            <a:extLst>
              <a:ext uri="{FF2B5EF4-FFF2-40B4-BE49-F238E27FC236}">
                <a16:creationId xmlns:a16="http://schemas.microsoft.com/office/drawing/2014/main" id="{5C4648C6-AF71-4C33-9BEC-CED3E882796C}"/>
              </a:ext>
            </a:extLst>
          </p:cNvPr>
          <p:cNvSpPr>
            <a:spLocks noChangeShapeType="1"/>
          </p:cNvSpPr>
          <p:nvPr/>
        </p:nvSpPr>
        <p:spPr bwMode="auto">
          <a:xfrm flipV="1">
            <a:off x="11714204" y="5295205"/>
            <a:ext cx="0" cy="841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2">
            <a:extLst>
              <a:ext uri="{FF2B5EF4-FFF2-40B4-BE49-F238E27FC236}">
                <a16:creationId xmlns:a16="http://schemas.microsoft.com/office/drawing/2014/main" id="{D83F3ACE-A66C-4669-ABCF-93220631E963}"/>
              </a:ext>
            </a:extLst>
          </p:cNvPr>
          <p:cNvSpPr>
            <a:spLocks noChangeShapeType="1"/>
          </p:cNvSpPr>
          <p:nvPr/>
        </p:nvSpPr>
        <p:spPr bwMode="auto">
          <a:xfrm>
            <a:off x="403732" y="4439542"/>
            <a:ext cx="0" cy="8572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Rectangle 16">
            <a:extLst>
              <a:ext uri="{FF2B5EF4-FFF2-40B4-BE49-F238E27FC236}">
                <a16:creationId xmlns:a16="http://schemas.microsoft.com/office/drawing/2014/main" id="{19B716F7-1DE5-4A7D-835F-DF44454E98E1}"/>
              </a:ext>
            </a:extLst>
          </p:cNvPr>
          <p:cNvSpPr>
            <a:spLocks noChangeArrowheads="1"/>
          </p:cNvSpPr>
          <p:nvPr/>
        </p:nvSpPr>
        <p:spPr bwMode="auto">
          <a:xfrm>
            <a:off x="350512" y="5449192"/>
            <a:ext cx="185209"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Rectangle 19">
            <a:extLst>
              <a:ext uri="{FF2B5EF4-FFF2-40B4-BE49-F238E27FC236}">
                <a16:creationId xmlns:a16="http://schemas.microsoft.com/office/drawing/2014/main" id="{A728DCB0-84B6-434F-A6F2-EDAFB952A026}"/>
              </a:ext>
            </a:extLst>
          </p:cNvPr>
          <p:cNvSpPr>
            <a:spLocks noChangeArrowheads="1"/>
          </p:cNvSpPr>
          <p:nvPr/>
        </p:nvSpPr>
        <p:spPr bwMode="auto">
          <a:xfrm>
            <a:off x="11475775" y="5449192"/>
            <a:ext cx="596072"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Line 20">
            <a:extLst>
              <a:ext uri="{FF2B5EF4-FFF2-40B4-BE49-F238E27FC236}">
                <a16:creationId xmlns:a16="http://schemas.microsoft.com/office/drawing/2014/main" id="{44EE79FC-02C9-49E9-A769-5EE7ACC59AB1}"/>
              </a:ext>
            </a:extLst>
          </p:cNvPr>
          <p:cNvSpPr>
            <a:spLocks noChangeShapeType="1"/>
          </p:cNvSpPr>
          <p:nvPr/>
        </p:nvSpPr>
        <p:spPr bwMode="auto">
          <a:xfrm flipV="1">
            <a:off x="403732" y="4439542"/>
            <a:ext cx="0" cy="93980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2">
            <a:extLst>
              <a:ext uri="{FF2B5EF4-FFF2-40B4-BE49-F238E27FC236}">
                <a16:creationId xmlns:a16="http://schemas.microsoft.com/office/drawing/2014/main" id="{555BF8D8-D1B5-44F0-9B1D-10E2E8092ACC}"/>
              </a:ext>
            </a:extLst>
          </p:cNvPr>
          <p:cNvSpPr>
            <a:spLocks noChangeShapeType="1"/>
          </p:cNvSpPr>
          <p:nvPr/>
        </p:nvSpPr>
        <p:spPr bwMode="auto">
          <a:xfrm>
            <a:off x="403732" y="5379342"/>
            <a:ext cx="112829"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3">
            <a:extLst>
              <a:ext uri="{FF2B5EF4-FFF2-40B4-BE49-F238E27FC236}">
                <a16:creationId xmlns:a16="http://schemas.microsoft.com/office/drawing/2014/main" id="{B79EC1C7-DD53-4AFF-A26A-57BABC086C20}"/>
              </a:ext>
            </a:extLst>
          </p:cNvPr>
          <p:cNvSpPr>
            <a:spLocks noChangeShapeType="1"/>
          </p:cNvSpPr>
          <p:nvPr/>
        </p:nvSpPr>
        <p:spPr bwMode="auto">
          <a:xfrm>
            <a:off x="403732" y="4909442"/>
            <a:ext cx="112829"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4">
            <a:extLst>
              <a:ext uri="{FF2B5EF4-FFF2-40B4-BE49-F238E27FC236}">
                <a16:creationId xmlns:a16="http://schemas.microsoft.com/office/drawing/2014/main" id="{B6D8D0A4-42CC-4EFD-88AE-7FDF760A80B4}"/>
              </a:ext>
            </a:extLst>
          </p:cNvPr>
          <p:cNvSpPr>
            <a:spLocks noChangeShapeType="1"/>
          </p:cNvSpPr>
          <p:nvPr/>
        </p:nvSpPr>
        <p:spPr bwMode="auto">
          <a:xfrm>
            <a:off x="403732" y="4439542"/>
            <a:ext cx="112829"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25">
            <a:extLst>
              <a:ext uri="{FF2B5EF4-FFF2-40B4-BE49-F238E27FC236}">
                <a16:creationId xmlns:a16="http://schemas.microsoft.com/office/drawing/2014/main" id="{09625AEB-BEAF-40C3-BA3F-27F892161FBE}"/>
              </a:ext>
            </a:extLst>
          </p:cNvPr>
          <p:cNvSpPr>
            <a:spLocks noChangeShapeType="1"/>
          </p:cNvSpPr>
          <p:nvPr/>
        </p:nvSpPr>
        <p:spPr bwMode="auto">
          <a:xfrm flipH="1">
            <a:off x="11601375" y="5379342"/>
            <a:ext cx="112829"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Rectangle 28">
            <a:extLst>
              <a:ext uri="{FF2B5EF4-FFF2-40B4-BE49-F238E27FC236}">
                <a16:creationId xmlns:a16="http://schemas.microsoft.com/office/drawing/2014/main" id="{43FBA377-0771-40BC-B4E1-08A5BF51102F}"/>
              </a:ext>
            </a:extLst>
          </p:cNvPr>
          <p:cNvSpPr>
            <a:spLocks noChangeArrowheads="1"/>
          </p:cNvSpPr>
          <p:nvPr/>
        </p:nvSpPr>
        <p:spPr bwMode="auto">
          <a:xfrm>
            <a:off x="231298" y="5309492"/>
            <a:ext cx="185209"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29">
            <a:extLst>
              <a:ext uri="{FF2B5EF4-FFF2-40B4-BE49-F238E27FC236}">
                <a16:creationId xmlns:a16="http://schemas.microsoft.com/office/drawing/2014/main" id="{6A12C223-6031-411C-A1D0-9201A2CC3A5B}"/>
              </a:ext>
            </a:extLst>
          </p:cNvPr>
          <p:cNvSpPr>
            <a:spLocks noChangeArrowheads="1"/>
          </p:cNvSpPr>
          <p:nvPr/>
        </p:nvSpPr>
        <p:spPr bwMode="auto">
          <a:xfrm>
            <a:off x="84408" y="4845942"/>
            <a:ext cx="332097"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30">
            <a:extLst>
              <a:ext uri="{FF2B5EF4-FFF2-40B4-BE49-F238E27FC236}">
                <a16:creationId xmlns:a16="http://schemas.microsoft.com/office/drawing/2014/main" id="{7F9E7A72-2CAA-4AB4-AC49-F1F14304D479}"/>
              </a:ext>
            </a:extLst>
          </p:cNvPr>
          <p:cNvSpPr>
            <a:spLocks noChangeArrowheads="1"/>
          </p:cNvSpPr>
          <p:nvPr/>
        </p:nvSpPr>
        <p:spPr bwMode="auto">
          <a:xfrm>
            <a:off x="231298" y="4369692"/>
            <a:ext cx="185209"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1">
            <a:extLst>
              <a:ext uri="{FF2B5EF4-FFF2-40B4-BE49-F238E27FC236}">
                <a16:creationId xmlns:a16="http://schemas.microsoft.com/office/drawing/2014/main" id="{DC50DE69-F3FD-4641-B063-2D24B97C5A73}"/>
              </a:ext>
            </a:extLst>
          </p:cNvPr>
          <p:cNvSpPr>
            <a:spLocks noChangeArrowheads="1"/>
          </p:cNvSpPr>
          <p:nvPr/>
        </p:nvSpPr>
        <p:spPr bwMode="auto">
          <a:xfrm>
            <a:off x="1123253" y="4661276"/>
            <a:ext cx="4449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dirty="0">
                <a:ln>
                  <a:noFill/>
                </a:ln>
                <a:solidFill>
                  <a:srgbClr val="000000"/>
                </a:solidFill>
                <a:effectLst/>
                <a:latin typeface="Arial" panose="020B0604020202020204" pitchFamily="34" charset="0"/>
              </a:rPr>
              <a:t>CAC</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7" name="Freeform 32">
            <a:extLst>
              <a:ext uri="{FF2B5EF4-FFF2-40B4-BE49-F238E27FC236}">
                <a16:creationId xmlns:a16="http://schemas.microsoft.com/office/drawing/2014/main" id="{C8420ABD-9BD1-4BC4-9805-51285A77EBC6}"/>
              </a:ext>
            </a:extLst>
          </p:cNvPr>
          <p:cNvSpPr>
            <a:spLocks/>
          </p:cNvSpPr>
          <p:nvPr/>
        </p:nvSpPr>
        <p:spPr bwMode="auto">
          <a:xfrm>
            <a:off x="403732" y="4439542"/>
            <a:ext cx="11216803" cy="709613"/>
          </a:xfrm>
          <a:custGeom>
            <a:avLst/>
            <a:gdLst>
              <a:gd name="T0" fmla="*/ 82 w 5269"/>
              <a:gd name="T1" fmla="*/ 0 h 447"/>
              <a:gd name="T2" fmla="*/ 165 w 5269"/>
              <a:gd name="T3" fmla="*/ 0 h 447"/>
              <a:gd name="T4" fmla="*/ 247 w 5269"/>
              <a:gd name="T5" fmla="*/ 0 h 447"/>
              <a:gd name="T6" fmla="*/ 330 w 5269"/>
              <a:gd name="T7" fmla="*/ 0 h 447"/>
              <a:gd name="T8" fmla="*/ 412 w 5269"/>
              <a:gd name="T9" fmla="*/ 20 h 447"/>
              <a:gd name="T10" fmla="*/ 495 w 5269"/>
              <a:gd name="T11" fmla="*/ 19 h 447"/>
              <a:gd name="T12" fmla="*/ 578 w 5269"/>
              <a:gd name="T13" fmla="*/ 0 h 447"/>
              <a:gd name="T14" fmla="*/ 660 w 5269"/>
              <a:gd name="T15" fmla="*/ 0 h 447"/>
              <a:gd name="T16" fmla="*/ 743 w 5269"/>
              <a:gd name="T17" fmla="*/ 0 h 447"/>
              <a:gd name="T18" fmla="*/ 825 w 5269"/>
              <a:gd name="T19" fmla="*/ 5 h 447"/>
              <a:gd name="T20" fmla="*/ 908 w 5269"/>
              <a:gd name="T21" fmla="*/ 0 h 447"/>
              <a:gd name="T22" fmla="*/ 990 w 5269"/>
              <a:gd name="T23" fmla="*/ 0 h 447"/>
              <a:gd name="T24" fmla="*/ 1073 w 5269"/>
              <a:gd name="T25" fmla="*/ 0 h 447"/>
              <a:gd name="T26" fmla="*/ 1155 w 5269"/>
              <a:gd name="T27" fmla="*/ 0 h 447"/>
              <a:gd name="T28" fmla="*/ 1238 w 5269"/>
              <a:gd name="T29" fmla="*/ 0 h 447"/>
              <a:gd name="T30" fmla="*/ 1320 w 5269"/>
              <a:gd name="T31" fmla="*/ 7 h 447"/>
              <a:gd name="T32" fmla="*/ 1403 w 5269"/>
              <a:gd name="T33" fmla="*/ 38 h 447"/>
              <a:gd name="T34" fmla="*/ 1485 w 5269"/>
              <a:gd name="T35" fmla="*/ 54 h 447"/>
              <a:gd name="T36" fmla="*/ 1568 w 5269"/>
              <a:gd name="T37" fmla="*/ 79 h 447"/>
              <a:gd name="T38" fmla="*/ 1651 w 5269"/>
              <a:gd name="T39" fmla="*/ 97 h 447"/>
              <a:gd name="T40" fmla="*/ 1733 w 5269"/>
              <a:gd name="T41" fmla="*/ 128 h 447"/>
              <a:gd name="T42" fmla="*/ 1816 w 5269"/>
              <a:gd name="T43" fmla="*/ 140 h 447"/>
              <a:gd name="T44" fmla="*/ 1898 w 5269"/>
              <a:gd name="T45" fmla="*/ 185 h 447"/>
              <a:gd name="T46" fmla="*/ 1981 w 5269"/>
              <a:gd name="T47" fmla="*/ 214 h 447"/>
              <a:gd name="T48" fmla="*/ 2063 w 5269"/>
              <a:gd name="T49" fmla="*/ 253 h 447"/>
              <a:gd name="T50" fmla="*/ 2146 w 5269"/>
              <a:gd name="T51" fmla="*/ 278 h 447"/>
              <a:gd name="T52" fmla="*/ 2228 w 5269"/>
              <a:gd name="T53" fmla="*/ 316 h 447"/>
              <a:gd name="T54" fmla="*/ 2311 w 5269"/>
              <a:gd name="T55" fmla="*/ 360 h 447"/>
              <a:gd name="T56" fmla="*/ 2393 w 5269"/>
              <a:gd name="T57" fmla="*/ 383 h 447"/>
              <a:gd name="T58" fmla="*/ 2476 w 5269"/>
              <a:gd name="T59" fmla="*/ 390 h 447"/>
              <a:gd name="T60" fmla="*/ 2559 w 5269"/>
              <a:gd name="T61" fmla="*/ 406 h 447"/>
              <a:gd name="T62" fmla="*/ 2641 w 5269"/>
              <a:gd name="T63" fmla="*/ 447 h 447"/>
              <a:gd name="T64" fmla="*/ 2724 w 5269"/>
              <a:gd name="T65" fmla="*/ 441 h 447"/>
              <a:gd name="T66" fmla="*/ 2806 w 5269"/>
              <a:gd name="T67" fmla="*/ 406 h 447"/>
              <a:gd name="T68" fmla="*/ 2889 w 5269"/>
              <a:gd name="T69" fmla="*/ 368 h 447"/>
              <a:gd name="T70" fmla="*/ 2971 w 5269"/>
              <a:gd name="T71" fmla="*/ 325 h 447"/>
              <a:gd name="T72" fmla="*/ 3054 w 5269"/>
              <a:gd name="T73" fmla="*/ 281 h 447"/>
              <a:gd name="T74" fmla="*/ 3136 w 5269"/>
              <a:gd name="T75" fmla="*/ 251 h 447"/>
              <a:gd name="T76" fmla="*/ 3219 w 5269"/>
              <a:gd name="T77" fmla="*/ 211 h 447"/>
              <a:gd name="T78" fmla="*/ 3301 w 5269"/>
              <a:gd name="T79" fmla="*/ 169 h 447"/>
              <a:gd name="T80" fmla="*/ 3384 w 5269"/>
              <a:gd name="T81" fmla="*/ 164 h 447"/>
              <a:gd name="T82" fmla="*/ 3466 w 5269"/>
              <a:gd name="T83" fmla="*/ 125 h 447"/>
              <a:gd name="T84" fmla="*/ 3549 w 5269"/>
              <a:gd name="T85" fmla="*/ 123 h 447"/>
              <a:gd name="T86" fmla="*/ 3632 w 5269"/>
              <a:gd name="T87" fmla="*/ 100 h 447"/>
              <a:gd name="T88" fmla="*/ 3714 w 5269"/>
              <a:gd name="T89" fmla="*/ 79 h 447"/>
              <a:gd name="T90" fmla="*/ 3797 w 5269"/>
              <a:gd name="T91" fmla="*/ 67 h 447"/>
              <a:gd name="T92" fmla="*/ 3879 w 5269"/>
              <a:gd name="T93" fmla="*/ 60 h 447"/>
              <a:gd name="T94" fmla="*/ 3962 w 5269"/>
              <a:gd name="T95" fmla="*/ 20 h 447"/>
              <a:gd name="T96" fmla="*/ 4044 w 5269"/>
              <a:gd name="T97" fmla="*/ 46 h 447"/>
              <a:gd name="T98" fmla="*/ 4127 w 5269"/>
              <a:gd name="T99" fmla="*/ 40 h 447"/>
              <a:gd name="T100" fmla="*/ 4209 w 5269"/>
              <a:gd name="T101" fmla="*/ 28 h 447"/>
              <a:gd name="T102" fmla="*/ 4292 w 5269"/>
              <a:gd name="T103" fmla="*/ 0 h 447"/>
              <a:gd name="T104" fmla="*/ 4374 w 5269"/>
              <a:gd name="T105" fmla="*/ 0 h 447"/>
              <a:gd name="T106" fmla="*/ 4457 w 5269"/>
              <a:gd name="T107" fmla="*/ 0 h 447"/>
              <a:gd name="T108" fmla="*/ 4539 w 5269"/>
              <a:gd name="T109" fmla="*/ 9 h 447"/>
              <a:gd name="T110" fmla="*/ 4622 w 5269"/>
              <a:gd name="T111" fmla="*/ 0 h 447"/>
              <a:gd name="T112" fmla="*/ 4705 w 5269"/>
              <a:gd name="T113" fmla="*/ 4 h 447"/>
              <a:gd name="T114" fmla="*/ 4787 w 5269"/>
              <a:gd name="T115" fmla="*/ 11 h 447"/>
              <a:gd name="T116" fmla="*/ 4870 w 5269"/>
              <a:gd name="T117" fmla="*/ 0 h 447"/>
              <a:gd name="T118" fmla="*/ 4952 w 5269"/>
              <a:gd name="T119" fmla="*/ 0 h 447"/>
              <a:gd name="T120" fmla="*/ 5035 w 5269"/>
              <a:gd name="T121" fmla="*/ 51 h 447"/>
              <a:gd name="T122" fmla="*/ 5117 w 5269"/>
              <a:gd name="T123" fmla="*/ 0 h 447"/>
              <a:gd name="T124" fmla="*/ 5200 w 5269"/>
              <a:gd name="T125"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69" h="447">
                <a:moveTo>
                  <a:pt x="0" y="0"/>
                </a:moveTo>
                <a:lnTo>
                  <a:pt x="1" y="0"/>
                </a:lnTo>
                <a:lnTo>
                  <a:pt x="1" y="0"/>
                </a:lnTo>
                <a:lnTo>
                  <a:pt x="1" y="0"/>
                </a:lnTo>
                <a:lnTo>
                  <a:pt x="2" y="0"/>
                </a:lnTo>
                <a:lnTo>
                  <a:pt x="2" y="0"/>
                </a:lnTo>
                <a:lnTo>
                  <a:pt x="3" y="0"/>
                </a:lnTo>
                <a:lnTo>
                  <a:pt x="3" y="0"/>
                </a:lnTo>
                <a:lnTo>
                  <a:pt x="3" y="0"/>
                </a:lnTo>
                <a:lnTo>
                  <a:pt x="4" y="0"/>
                </a:lnTo>
                <a:lnTo>
                  <a:pt x="4" y="0"/>
                </a:lnTo>
                <a:lnTo>
                  <a:pt x="4" y="0"/>
                </a:lnTo>
                <a:lnTo>
                  <a:pt x="4" y="0"/>
                </a:lnTo>
                <a:lnTo>
                  <a:pt x="5" y="0"/>
                </a:lnTo>
                <a:lnTo>
                  <a:pt x="5" y="0"/>
                </a:lnTo>
                <a:lnTo>
                  <a:pt x="6" y="0"/>
                </a:lnTo>
                <a:lnTo>
                  <a:pt x="6" y="0"/>
                </a:lnTo>
                <a:lnTo>
                  <a:pt x="6" y="0"/>
                </a:lnTo>
                <a:lnTo>
                  <a:pt x="7" y="0"/>
                </a:lnTo>
                <a:lnTo>
                  <a:pt x="7" y="0"/>
                </a:lnTo>
                <a:lnTo>
                  <a:pt x="8" y="0"/>
                </a:lnTo>
                <a:lnTo>
                  <a:pt x="8" y="0"/>
                </a:lnTo>
                <a:lnTo>
                  <a:pt x="8" y="0"/>
                </a:lnTo>
                <a:lnTo>
                  <a:pt x="8" y="0"/>
                </a:lnTo>
                <a:lnTo>
                  <a:pt x="9" y="0"/>
                </a:lnTo>
                <a:lnTo>
                  <a:pt x="9" y="0"/>
                </a:lnTo>
                <a:lnTo>
                  <a:pt x="10" y="0"/>
                </a:lnTo>
                <a:lnTo>
                  <a:pt x="10" y="0"/>
                </a:lnTo>
                <a:lnTo>
                  <a:pt x="10" y="0"/>
                </a:lnTo>
                <a:lnTo>
                  <a:pt x="11" y="0"/>
                </a:lnTo>
                <a:lnTo>
                  <a:pt x="11" y="0"/>
                </a:lnTo>
                <a:lnTo>
                  <a:pt x="11" y="0"/>
                </a:lnTo>
                <a:lnTo>
                  <a:pt x="11" y="0"/>
                </a:lnTo>
                <a:lnTo>
                  <a:pt x="12" y="0"/>
                </a:lnTo>
                <a:lnTo>
                  <a:pt x="12" y="0"/>
                </a:lnTo>
                <a:lnTo>
                  <a:pt x="13" y="0"/>
                </a:lnTo>
                <a:lnTo>
                  <a:pt x="13" y="0"/>
                </a:lnTo>
                <a:lnTo>
                  <a:pt x="13" y="0"/>
                </a:lnTo>
                <a:lnTo>
                  <a:pt x="14" y="0"/>
                </a:lnTo>
                <a:lnTo>
                  <a:pt x="14" y="0"/>
                </a:lnTo>
                <a:lnTo>
                  <a:pt x="15" y="0"/>
                </a:lnTo>
                <a:lnTo>
                  <a:pt x="15" y="0"/>
                </a:lnTo>
                <a:lnTo>
                  <a:pt x="15" y="0"/>
                </a:lnTo>
                <a:lnTo>
                  <a:pt x="16" y="0"/>
                </a:lnTo>
                <a:lnTo>
                  <a:pt x="16" y="0"/>
                </a:lnTo>
                <a:lnTo>
                  <a:pt x="16" y="0"/>
                </a:lnTo>
                <a:lnTo>
                  <a:pt x="17" y="0"/>
                </a:lnTo>
                <a:lnTo>
                  <a:pt x="17" y="0"/>
                </a:lnTo>
                <a:lnTo>
                  <a:pt x="17" y="0"/>
                </a:lnTo>
                <a:lnTo>
                  <a:pt x="18" y="0"/>
                </a:lnTo>
                <a:lnTo>
                  <a:pt x="18" y="0"/>
                </a:lnTo>
                <a:lnTo>
                  <a:pt x="18" y="0"/>
                </a:lnTo>
                <a:lnTo>
                  <a:pt x="19" y="0"/>
                </a:lnTo>
                <a:lnTo>
                  <a:pt x="19" y="0"/>
                </a:lnTo>
                <a:lnTo>
                  <a:pt x="20" y="0"/>
                </a:lnTo>
                <a:lnTo>
                  <a:pt x="20" y="0"/>
                </a:lnTo>
                <a:lnTo>
                  <a:pt x="20" y="0"/>
                </a:lnTo>
                <a:lnTo>
                  <a:pt x="20" y="0"/>
                </a:lnTo>
                <a:lnTo>
                  <a:pt x="21" y="0"/>
                </a:lnTo>
                <a:lnTo>
                  <a:pt x="21" y="0"/>
                </a:lnTo>
                <a:lnTo>
                  <a:pt x="22" y="0"/>
                </a:lnTo>
                <a:lnTo>
                  <a:pt x="22" y="0"/>
                </a:lnTo>
                <a:lnTo>
                  <a:pt x="22" y="0"/>
                </a:lnTo>
                <a:lnTo>
                  <a:pt x="23" y="0"/>
                </a:lnTo>
                <a:lnTo>
                  <a:pt x="23" y="0"/>
                </a:lnTo>
                <a:lnTo>
                  <a:pt x="24" y="0"/>
                </a:lnTo>
                <a:lnTo>
                  <a:pt x="24" y="0"/>
                </a:lnTo>
                <a:lnTo>
                  <a:pt x="24" y="0"/>
                </a:lnTo>
                <a:lnTo>
                  <a:pt x="24" y="0"/>
                </a:lnTo>
                <a:lnTo>
                  <a:pt x="25" y="0"/>
                </a:lnTo>
                <a:lnTo>
                  <a:pt x="25" y="0"/>
                </a:lnTo>
                <a:lnTo>
                  <a:pt x="25" y="0"/>
                </a:lnTo>
                <a:lnTo>
                  <a:pt x="26" y="0"/>
                </a:lnTo>
                <a:lnTo>
                  <a:pt x="26" y="0"/>
                </a:lnTo>
                <a:lnTo>
                  <a:pt x="27" y="0"/>
                </a:lnTo>
                <a:lnTo>
                  <a:pt x="27" y="0"/>
                </a:lnTo>
                <a:lnTo>
                  <a:pt x="27" y="0"/>
                </a:lnTo>
                <a:lnTo>
                  <a:pt x="27" y="0"/>
                </a:lnTo>
                <a:lnTo>
                  <a:pt x="28" y="0"/>
                </a:lnTo>
                <a:lnTo>
                  <a:pt x="28" y="0"/>
                </a:lnTo>
                <a:lnTo>
                  <a:pt x="29" y="0"/>
                </a:lnTo>
                <a:lnTo>
                  <a:pt x="29" y="0"/>
                </a:lnTo>
                <a:lnTo>
                  <a:pt x="29" y="0"/>
                </a:lnTo>
                <a:lnTo>
                  <a:pt x="30" y="0"/>
                </a:lnTo>
                <a:lnTo>
                  <a:pt x="30" y="0"/>
                </a:lnTo>
                <a:lnTo>
                  <a:pt x="31" y="0"/>
                </a:lnTo>
                <a:lnTo>
                  <a:pt x="31" y="0"/>
                </a:lnTo>
                <a:lnTo>
                  <a:pt x="31" y="0"/>
                </a:lnTo>
                <a:lnTo>
                  <a:pt x="31" y="0"/>
                </a:lnTo>
                <a:lnTo>
                  <a:pt x="32" y="0"/>
                </a:lnTo>
                <a:lnTo>
                  <a:pt x="32" y="0"/>
                </a:lnTo>
                <a:lnTo>
                  <a:pt x="33" y="0"/>
                </a:lnTo>
                <a:lnTo>
                  <a:pt x="33" y="0"/>
                </a:lnTo>
                <a:lnTo>
                  <a:pt x="33" y="0"/>
                </a:lnTo>
                <a:lnTo>
                  <a:pt x="34" y="0"/>
                </a:lnTo>
                <a:lnTo>
                  <a:pt x="34" y="0"/>
                </a:lnTo>
                <a:lnTo>
                  <a:pt x="34" y="0"/>
                </a:lnTo>
                <a:lnTo>
                  <a:pt x="35" y="0"/>
                </a:lnTo>
                <a:lnTo>
                  <a:pt x="35" y="0"/>
                </a:lnTo>
                <a:lnTo>
                  <a:pt x="35" y="0"/>
                </a:lnTo>
                <a:lnTo>
                  <a:pt x="36" y="0"/>
                </a:lnTo>
                <a:lnTo>
                  <a:pt x="36" y="0"/>
                </a:lnTo>
                <a:lnTo>
                  <a:pt x="36" y="0"/>
                </a:lnTo>
                <a:lnTo>
                  <a:pt x="37" y="0"/>
                </a:lnTo>
                <a:lnTo>
                  <a:pt x="37" y="0"/>
                </a:lnTo>
                <a:lnTo>
                  <a:pt x="38" y="0"/>
                </a:lnTo>
                <a:lnTo>
                  <a:pt x="38" y="0"/>
                </a:lnTo>
                <a:lnTo>
                  <a:pt x="38" y="0"/>
                </a:lnTo>
                <a:lnTo>
                  <a:pt x="39" y="0"/>
                </a:lnTo>
                <a:lnTo>
                  <a:pt x="39" y="0"/>
                </a:lnTo>
                <a:lnTo>
                  <a:pt x="39" y="0"/>
                </a:lnTo>
                <a:lnTo>
                  <a:pt x="40" y="0"/>
                </a:lnTo>
                <a:lnTo>
                  <a:pt x="40" y="0"/>
                </a:lnTo>
                <a:lnTo>
                  <a:pt x="40" y="0"/>
                </a:lnTo>
                <a:lnTo>
                  <a:pt x="41" y="0"/>
                </a:lnTo>
                <a:lnTo>
                  <a:pt x="41" y="0"/>
                </a:lnTo>
                <a:lnTo>
                  <a:pt x="41" y="0"/>
                </a:lnTo>
                <a:lnTo>
                  <a:pt x="42" y="0"/>
                </a:lnTo>
                <a:lnTo>
                  <a:pt x="42" y="0"/>
                </a:lnTo>
                <a:lnTo>
                  <a:pt x="43" y="0"/>
                </a:lnTo>
                <a:lnTo>
                  <a:pt x="43" y="0"/>
                </a:lnTo>
                <a:lnTo>
                  <a:pt x="43" y="0"/>
                </a:lnTo>
                <a:lnTo>
                  <a:pt x="43" y="0"/>
                </a:lnTo>
                <a:lnTo>
                  <a:pt x="44" y="0"/>
                </a:lnTo>
                <a:lnTo>
                  <a:pt x="44" y="0"/>
                </a:lnTo>
                <a:lnTo>
                  <a:pt x="45" y="0"/>
                </a:lnTo>
                <a:lnTo>
                  <a:pt x="45" y="0"/>
                </a:lnTo>
                <a:lnTo>
                  <a:pt x="45" y="0"/>
                </a:lnTo>
                <a:lnTo>
                  <a:pt x="46" y="0"/>
                </a:lnTo>
                <a:lnTo>
                  <a:pt x="46" y="0"/>
                </a:lnTo>
                <a:lnTo>
                  <a:pt x="47" y="0"/>
                </a:lnTo>
                <a:lnTo>
                  <a:pt x="47" y="0"/>
                </a:lnTo>
                <a:lnTo>
                  <a:pt x="47" y="0"/>
                </a:lnTo>
                <a:lnTo>
                  <a:pt x="47" y="0"/>
                </a:lnTo>
                <a:lnTo>
                  <a:pt x="48" y="0"/>
                </a:lnTo>
                <a:lnTo>
                  <a:pt x="48" y="0"/>
                </a:lnTo>
                <a:lnTo>
                  <a:pt x="48" y="0"/>
                </a:lnTo>
                <a:lnTo>
                  <a:pt x="49" y="0"/>
                </a:lnTo>
                <a:lnTo>
                  <a:pt x="49" y="0"/>
                </a:lnTo>
                <a:lnTo>
                  <a:pt x="50" y="0"/>
                </a:lnTo>
                <a:lnTo>
                  <a:pt x="50" y="0"/>
                </a:lnTo>
                <a:lnTo>
                  <a:pt x="50" y="0"/>
                </a:lnTo>
                <a:lnTo>
                  <a:pt x="51" y="0"/>
                </a:lnTo>
                <a:lnTo>
                  <a:pt x="51" y="0"/>
                </a:lnTo>
                <a:lnTo>
                  <a:pt x="51" y="0"/>
                </a:lnTo>
                <a:lnTo>
                  <a:pt x="52" y="0"/>
                </a:lnTo>
                <a:lnTo>
                  <a:pt x="52" y="0"/>
                </a:lnTo>
                <a:lnTo>
                  <a:pt x="52" y="0"/>
                </a:lnTo>
                <a:lnTo>
                  <a:pt x="53" y="0"/>
                </a:lnTo>
                <a:lnTo>
                  <a:pt x="53" y="0"/>
                </a:lnTo>
                <a:lnTo>
                  <a:pt x="54" y="0"/>
                </a:lnTo>
                <a:lnTo>
                  <a:pt x="54" y="0"/>
                </a:lnTo>
                <a:lnTo>
                  <a:pt x="54" y="0"/>
                </a:lnTo>
                <a:lnTo>
                  <a:pt x="55" y="0"/>
                </a:lnTo>
                <a:lnTo>
                  <a:pt x="55" y="0"/>
                </a:lnTo>
                <a:lnTo>
                  <a:pt x="55" y="0"/>
                </a:lnTo>
                <a:lnTo>
                  <a:pt x="55" y="0"/>
                </a:lnTo>
                <a:lnTo>
                  <a:pt x="56" y="0"/>
                </a:lnTo>
                <a:lnTo>
                  <a:pt x="56" y="0"/>
                </a:lnTo>
                <a:lnTo>
                  <a:pt x="57" y="0"/>
                </a:lnTo>
                <a:lnTo>
                  <a:pt x="57" y="0"/>
                </a:lnTo>
                <a:lnTo>
                  <a:pt x="57" y="0"/>
                </a:lnTo>
                <a:lnTo>
                  <a:pt x="58" y="0"/>
                </a:lnTo>
                <a:lnTo>
                  <a:pt x="58" y="0"/>
                </a:lnTo>
                <a:lnTo>
                  <a:pt x="59" y="0"/>
                </a:lnTo>
                <a:lnTo>
                  <a:pt x="59" y="0"/>
                </a:lnTo>
                <a:lnTo>
                  <a:pt x="59" y="0"/>
                </a:lnTo>
                <a:lnTo>
                  <a:pt x="59" y="0"/>
                </a:lnTo>
                <a:lnTo>
                  <a:pt x="60" y="0"/>
                </a:lnTo>
                <a:lnTo>
                  <a:pt x="60" y="0"/>
                </a:lnTo>
                <a:lnTo>
                  <a:pt x="61" y="0"/>
                </a:lnTo>
                <a:lnTo>
                  <a:pt x="61" y="0"/>
                </a:lnTo>
                <a:lnTo>
                  <a:pt x="61" y="0"/>
                </a:lnTo>
                <a:lnTo>
                  <a:pt x="62" y="0"/>
                </a:lnTo>
                <a:lnTo>
                  <a:pt x="62" y="0"/>
                </a:lnTo>
                <a:lnTo>
                  <a:pt x="62" y="0"/>
                </a:lnTo>
                <a:lnTo>
                  <a:pt x="63" y="0"/>
                </a:lnTo>
                <a:lnTo>
                  <a:pt x="63" y="0"/>
                </a:lnTo>
                <a:lnTo>
                  <a:pt x="63" y="0"/>
                </a:lnTo>
                <a:lnTo>
                  <a:pt x="64" y="0"/>
                </a:lnTo>
                <a:lnTo>
                  <a:pt x="64" y="0"/>
                </a:lnTo>
                <a:lnTo>
                  <a:pt x="64" y="0"/>
                </a:lnTo>
                <a:lnTo>
                  <a:pt x="65" y="0"/>
                </a:lnTo>
                <a:lnTo>
                  <a:pt x="65" y="0"/>
                </a:lnTo>
                <a:lnTo>
                  <a:pt x="66" y="0"/>
                </a:lnTo>
                <a:lnTo>
                  <a:pt x="66" y="0"/>
                </a:lnTo>
                <a:lnTo>
                  <a:pt x="66" y="0"/>
                </a:lnTo>
                <a:lnTo>
                  <a:pt x="67" y="0"/>
                </a:lnTo>
                <a:lnTo>
                  <a:pt x="67" y="0"/>
                </a:lnTo>
                <a:lnTo>
                  <a:pt x="67" y="0"/>
                </a:lnTo>
                <a:lnTo>
                  <a:pt x="68" y="0"/>
                </a:lnTo>
                <a:lnTo>
                  <a:pt x="68" y="0"/>
                </a:lnTo>
                <a:lnTo>
                  <a:pt x="68" y="0"/>
                </a:lnTo>
                <a:lnTo>
                  <a:pt x="69" y="0"/>
                </a:lnTo>
                <a:lnTo>
                  <a:pt x="69" y="0"/>
                </a:lnTo>
                <a:lnTo>
                  <a:pt x="69" y="0"/>
                </a:lnTo>
                <a:lnTo>
                  <a:pt x="70" y="0"/>
                </a:lnTo>
                <a:lnTo>
                  <a:pt x="70" y="0"/>
                </a:lnTo>
                <a:lnTo>
                  <a:pt x="71" y="0"/>
                </a:lnTo>
                <a:lnTo>
                  <a:pt x="71" y="0"/>
                </a:lnTo>
                <a:lnTo>
                  <a:pt x="71" y="0"/>
                </a:lnTo>
                <a:lnTo>
                  <a:pt x="71" y="0"/>
                </a:lnTo>
                <a:lnTo>
                  <a:pt x="72" y="0"/>
                </a:lnTo>
                <a:lnTo>
                  <a:pt x="72" y="0"/>
                </a:lnTo>
                <a:lnTo>
                  <a:pt x="73" y="0"/>
                </a:lnTo>
                <a:lnTo>
                  <a:pt x="73" y="0"/>
                </a:lnTo>
                <a:lnTo>
                  <a:pt x="73" y="0"/>
                </a:lnTo>
                <a:lnTo>
                  <a:pt x="74" y="0"/>
                </a:lnTo>
                <a:lnTo>
                  <a:pt x="74" y="0"/>
                </a:lnTo>
                <a:lnTo>
                  <a:pt x="75" y="0"/>
                </a:lnTo>
                <a:lnTo>
                  <a:pt x="75" y="0"/>
                </a:lnTo>
                <a:lnTo>
                  <a:pt x="75" y="0"/>
                </a:lnTo>
                <a:lnTo>
                  <a:pt x="75" y="0"/>
                </a:lnTo>
                <a:lnTo>
                  <a:pt x="76" y="0"/>
                </a:lnTo>
                <a:lnTo>
                  <a:pt x="76" y="0"/>
                </a:lnTo>
                <a:lnTo>
                  <a:pt x="76" y="0"/>
                </a:lnTo>
                <a:lnTo>
                  <a:pt x="77" y="0"/>
                </a:lnTo>
                <a:lnTo>
                  <a:pt x="77" y="0"/>
                </a:lnTo>
                <a:lnTo>
                  <a:pt x="78" y="0"/>
                </a:lnTo>
                <a:lnTo>
                  <a:pt x="78" y="0"/>
                </a:lnTo>
                <a:lnTo>
                  <a:pt x="78" y="0"/>
                </a:lnTo>
                <a:lnTo>
                  <a:pt x="78" y="0"/>
                </a:lnTo>
                <a:lnTo>
                  <a:pt x="79" y="0"/>
                </a:lnTo>
                <a:lnTo>
                  <a:pt x="79" y="0"/>
                </a:lnTo>
                <a:lnTo>
                  <a:pt x="80" y="0"/>
                </a:lnTo>
                <a:lnTo>
                  <a:pt x="80" y="0"/>
                </a:lnTo>
                <a:lnTo>
                  <a:pt x="80" y="0"/>
                </a:lnTo>
                <a:lnTo>
                  <a:pt x="81" y="0"/>
                </a:lnTo>
                <a:lnTo>
                  <a:pt x="81" y="0"/>
                </a:lnTo>
                <a:lnTo>
                  <a:pt x="82" y="0"/>
                </a:lnTo>
                <a:lnTo>
                  <a:pt x="82" y="0"/>
                </a:lnTo>
                <a:lnTo>
                  <a:pt x="82" y="0"/>
                </a:lnTo>
                <a:lnTo>
                  <a:pt x="82" y="0"/>
                </a:lnTo>
                <a:lnTo>
                  <a:pt x="83" y="0"/>
                </a:lnTo>
                <a:lnTo>
                  <a:pt x="83" y="0"/>
                </a:lnTo>
                <a:lnTo>
                  <a:pt x="84" y="0"/>
                </a:lnTo>
                <a:lnTo>
                  <a:pt x="84" y="0"/>
                </a:lnTo>
                <a:lnTo>
                  <a:pt x="84" y="0"/>
                </a:lnTo>
                <a:lnTo>
                  <a:pt x="85" y="0"/>
                </a:lnTo>
                <a:lnTo>
                  <a:pt x="85" y="0"/>
                </a:lnTo>
                <a:lnTo>
                  <a:pt x="85" y="0"/>
                </a:lnTo>
                <a:lnTo>
                  <a:pt x="86" y="0"/>
                </a:lnTo>
                <a:lnTo>
                  <a:pt x="86" y="0"/>
                </a:lnTo>
                <a:lnTo>
                  <a:pt x="86" y="0"/>
                </a:lnTo>
                <a:lnTo>
                  <a:pt x="87" y="0"/>
                </a:lnTo>
                <a:lnTo>
                  <a:pt x="87" y="0"/>
                </a:lnTo>
                <a:lnTo>
                  <a:pt x="87" y="0"/>
                </a:lnTo>
                <a:lnTo>
                  <a:pt x="88" y="0"/>
                </a:lnTo>
                <a:lnTo>
                  <a:pt x="88" y="0"/>
                </a:lnTo>
                <a:lnTo>
                  <a:pt x="89" y="0"/>
                </a:lnTo>
                <a:lnTo>
                  <a:pt x="89" y="0"/>
                </a:lnTo>
                <a:lnTo>
                  <a:pt x="89" y="0"/>
                </a:lnTo>
                <a:lnTo>
                  <a:pt x="90" y="0"/>
                </a:lnTo>
                <a:lnTo>
                  <a:pt x="90" y="0"/>
                </a:lnTo>
                <a:lnTo>
                  <a:pt x="90" y="0"/>
                </a:lnTo>
                <a:lnTo>
                  <a:pt x="91" y="0"/>
                </a:lnTo>
                <a:lnTo>
                  <a:pt x="91" y="0"/>
                </a:lnTo>
                <a:lnTo>
                  <a:pt x="91" y="0"/>
                </a:lnTo>
                <a:lnTo>
                  <a:pt x="92" y="0"/>
                </a:lnTo>
                <a:lnTo>
                  <a:pt x="92" y="0"/>
                </a:lnTo>
                <a:lnTo>
                  <a:pt x="92" y="0"/>
                </a:lnTo>
                <a:lnTo>
                  <a:pt x="93" y="0"/>
                </a:lnTo>
                <a:lnTo>
                  <a:pt x="93" y="0"/>
                </a:lnTo>
                <a:lnTo>
                  <a:pt x="94" y="0"/>
                </a:lnTo>
                <a:lnTo>
                  <a:pt x="94" y="0"/>
                </a:lnTo>
                <a:lnTo>
                  <a:pt x="94" y="0"/>
                </a:lnTo>
                <a:lnTo>
                  <a:pt x="94" y="0"/>
                </a:lnTo>
                <a:lnTo>
                  <a:pt x="95" y="0"/>
                </a:lnTo>
                <a:lnTo>
                  <a:pt x="95" y="0"/>
                </a:lnTo>
                <a:lnTo>
                  <a:pt x="96" y="0"/>
                </a:lnTo>
                <a:lnTo>
                  <a:pt x="96" y="0"/>
                </a:lnTo>
                <a:lnTo>
                  <a:pt x="96" y="0"/>
                </a:lnTo>
                <a:lnTo>
                  <a:pt x="97" y="0"/>
                </a:lnTo>
                <a:lnTo>
                  <a:pt x="97" y="0"/>
                </a:lnTo>
                <a:lnTo>
                  <a:pt x="98" y="0"/>
                </a:lnTo>
                <a:lnTo>
                  <a:pt x="98" y="0"/>
                </a:lnTo>
                <a:lnTo>
                  <a:pt x="98" y="0"/>
                </a:lnTo>
                <a:lnTo>
                  <a:pt x="98" y="0"/>
                </a:lnTo>
                <a:lnTo>
                  <a:pt x="99" y="0"/>
                </a:lnTo>
                <a:lnTo>
                  <a:pt x="99" y="0"/>
                </a:lnTo>
                <a:lnTo>
                  <a:pt x="99" y="0"/>
                </a:lnTo>
                <a:lnTo>
                  <a:pt x="100" y="0"/>
                </a:lnTo>
                <a:lnTo>
                  <a:pt x="100" y="0"/>
                </a:lnTo>
                <a:lnTo>
                  <a:pt x="101" y="0"/>
                </a:lnTo>
                <a:lnTo>
                  <a:pt x="101" y="0"/>
                </a:lnTo>
                <a:lnTo>
                  <a:pt x="101" y="0"/>
                </a:lnTo>
                <a:lnTo>
                  <a:pt x="102" y="0"/>
                </a:lnTo>
                <a:lnTo>
                  <a:pt x="102" y="0"/>
                </a:lnTo>
                <a:lnTo>
                  <a:pt x="102" y="0"/>
                </a:lnTo>
                <a:lnTo>
                  <a:pt x="103" y="0"/>
                </a:lnTo>
                <a:lnTo>
                  <a:pt x="103" y="0"/>
                </a:lnTo>
                <a:lnTo>
                  <a:pt x="103" y="0"/>
                </a:lnTo>
                <a:lnTo>
                  <a:pt x="104" y="0"/>
                </a:lnTo>
                <a:lnTo>
                  <a:pt x="104" y="0"/>
                </a:lnTo>
                <a:lnTo>
                  <a:pt x="105" y="0"/>
                </a:lnTo>
                <a:lnTo>
                  <a:pt x="105" y="0"/>
                </a:lnTo>
                <a:lnTo>
                  <a:pt x="105" y="0"/>
                </a:lnTo>
                <a:lnTo>
                  <a:pt x="106" y="0"/>
                </a:lnTo>
                <a:lnTo>
                  <a:pt x="106" y="0"/>
                </a:lnTo>
                <a:lnTo>
                  <a:pt x="106" y="0"/>
                </a:lnTo>
                <a:lnTo>
                  <a:pt x="106" y="0"/>
                </a:lnTo>
                <a:lnTo>
                  <a:pt x="107" y="0"/>
                </a:lnTo>
                <a:lnTo>
                  <a:pt x="107" y="0"/>
                </a:lnTo>
                <a:lnTo>
                  <a:pt x="108" y="0"/>
                </a:lnTo>
                <a:lnTo>
                  <a:pt x="108" y="0"/>
                </a:lnTo>
                <a:lnTo>
                  <a:pt x="108" y="0"/>
                </a:lnTo>
                <a:lnTo>
                  <a:pt x="109" y="0"/>
                </a:lnTo>
                <a:lnTo>
                  <a:pt x="109" y="0"/>
                </a:lnTo>
                <a:lnTo>
                  <a:pt x="110" y="0"/>
                </a:lnTo>
                <a:lnTo>
                  <a:pt x="110" y="0"/>
                </a:lnTo>
                <a:lnTo>
                  <a:pt x="110" y="0"/>
                </a:lnTo>
                <a:lnTo>
                  <a:pt x="110" y="0"/>
                </a:lnTo>
                <a:lnTo>
                  <a:pt x="111" y="0"/>
                </a:lnTo>
                <a:lnTo>
                  <a:pt x="111" y="0"/>
                </a:lnTo>
                <a:lnTo>
                  <a:pt x="112" y="0"/>
                </a:lnTo>
                <a:lnTo>
                  <a:pt x="112" y="0"/>
                </a:lnTo>
                <a:lnTo>
                  <a:pt x="112" y="0"/>
                </a:lnTo>
                <a:lnTo>
                  <a:pt x="113" y="0"/>
                </a:lnTo>
                <a:lnTo>
                  <a:pt x="113" y="0"/>
                </a:lnTo>
                <a:lnTo>
                  <a:pt x="113" y="0"/>
                </a:lnTo>
                <a:lnTo>
                  <a:pt x="114" y="0"/>
                </a:lnTo>
                <a:lnTo>
                  <a:pt x="114" y="0"/>
                </a:lnTo>
                <a:lnTo>
                  <a:pt x="114" y="0"/>
                </a:lnTo>
                <a:lnTo>
                  <a:pt x="115" y="0"/>
                </a:lnTo>
                <a:lnTo>
                  <a:pt x="115" y="0"/>
                </a:lnTo>
                <a:lnTo>
                  <a:pt x="115" y="0"/>
                </a:lnTo>
                <a:lnTo>
                  <a:pt x="116" y="0"/>
                </a:lnTo>
                <a:lnTo>
                  <a:pt x="116" y="0"/>
                </a:lnTo>
                <a:lnTo>
                  <a:pt x="117" y="0"/>
                </a:lnTo>
                <a:lnTo>
                  <a:pt x="117" y="0"/>
                </a:lnTo>
                <a:lnTo>
                  <a:pt x="117" y="0"/>
                </a:lnTo>
                <a:lnTo>
                  <a:pt x="118" y="0"/>
                </a:lnTo>
                <a:lnTo>
                  <a:pt x="118" y="0"/>
                </a:lnTo>
                <a:lnTo>
                  <a:pt x="118" y="0"/>
                </a:lnTo>
                <a:lnTo>
                  <a:pt x="119" y="0"/>
                </a:lnTo>
                <a:lnTo>
                  <a:pt x="119" y="0"/>
                </a:lnTo>
                <a:lnTo>
                  <a:pt x="119" y="0"/>
                </a:lnTo>
                <a:lnTo>
                  <a:pt x="120" y="0"/>
                </a:lnTo>
                <a:lnTo>
                  <a:pt x="120" y="0"/>
                </a:lnTo>
                <a:lnTo>
                  <a:pt x="120" y="0"/>
                </a:lnTo>
                <a:lnTo>
                  <a:pt x="121" y="0"/>
                </a:lnTo>
                <a:lnTo>
                  <a:pt x="121" y="0"/>
                </a:lnTo>
                <a:lnTo>
                  <a:pt x="122" y="0"/>
                </a:lnTo>
                <a:lnTo>
                  <a:pt x="122" y="0"/>
                </a:lnTo>
                <a:lnTo>
                  <a:pt x="122" y="0"/>
                </a:lnTo>
                <a:lnTo>
                  <a:pt x="122" y="0"/>
                </a:lnTo>
                <a:lnTo>
                  <a:pt x="123" y="0"/>
                </a:lnTo>
                <a:lnTo>
                  <a:pt x="123" y="0"/>
                </a:lnTo>
                <a:lnTo>
                  <a:pt x="124" y="0"/>
                </a:lnTo>
                <a:lnTo>
                  <a:pt x="124" y="0"/>
                </a:lnTo>
                <a:lnTo>
                  <a:pt x="124" y="0"/>
                </a:lnTo>
                <a:lnTo>
                  <a:pt x="125" y="0"/>
                </a:lnTo>
                <a:lnTo>
                  <a:pt x="125" y="0"/>
                </a:lnTo>
                <a:lnTo>
                  <a:pt x="126" y="0"/>
                </a:lnTo>
                <a:lnTo>
                  <a:pt x="126" y="0"/>
                </a:lnTo>
                <a:lnTo>
                  <a:pt x="126" y="0"/>
                </a:lnTo>
                <a:lnTo>
                  <a:pt x="126" y="0"/>
                </a:lnTo>
                <a:lnTo>
                  <a:pt x="127" y="0"/>
                </a:lnTo>
                <a:lnTo>
                  <a:pt x="127" y="0"/>
                </a:lnTo>
                <a:lnTo>
                  <a:pt x="127" y="0"/>
                </a:lnTo>
                <a:lnTo>
                  <a:pt x="128" y="0"/>
                </a:lnTo>
                <a:lnTo>
                  <a:pt x="128" y="0"/>
                </a:lnTo>
                <a:lnTo>
                  <a:pt x="129" y="0"/>
                </a:lnTo>
                <a:lnTo>
                  <a:pt x="129" y="0"/>
                </a:lnTo>
                <a:lnTo>
                  <a:pt x="129" y="0"/>
                </a:lnTo>
                <a:lnTo>
                  <a:pt x="129" y="0"/>
                </a:lnTo>
                <a:lnTo>
                  <a:pt x="130" y="0"/>
                </a:lnTo>
                <a:lnTo>
                  <a:pt x="130" y="0"/>
                </a:lnTo>
                <a:lnTo>
                  <a:pt x="131" y="0"/>
                </a:lnTo>
                <a:lnTo>
                  <a:pt x="131" y="0"/>
                </a:lnTo>
                <a:lnTo>
                  <a:pt x="131" y="0"/>
                </a:lnTo>
                <a:lnTo>
                  <a:pt x="132" y="0"/>
                </a:lnTo>
                <a:lnTo>
                  <a:pt x="132" y="0"/>
                </a:lnTo>
                <a:lnTo>
                  <a:pt x="133" y="0"/>
                </a:lnTo>
                <a:lnTo>
                  <a:pt x="133" y="0"/>
                </a:lnTo>
                <a:lnTo>
                  <a:pt x="133" y="0"/>
                </a:lnTo>
                <a:lnTo>
                  <a:pt x="133" y="0"/>
                </a:lnTo>
                <a:lnTo>
                  <a:pt x="134" y="0"/>
                </a:lnTo>
                <a:lnTo>
                  <a:pt x="134" y="0"/>
                </a:lnTo>
                <a:lnTo>
                  <a:pt x="135" y="0"/>
                </a:lnTo>
                <a:lnTo>
                  <a:pt x="135" y="0"/>
                </a:lnTo>
                <a:lnTo>
                  <a:pt x="135" y="0"/>
                </a:lnTo>
                <a:lnTo>
                  <a:pt x="136" y="0"/>
                </a:lnTo>
                <a:lnTo>
                  <a:pt x="136" y="0"/>
                </a:lnTo>
                <a:lnTo>
                  <a:pt x="136" y="0"/>
                </a:lnTo>
                <a:lnTo>
                  <a:pt x="137" y="0"/>
                </a:lnTo>
                <a:lnTo>
                  <a:pt x="137" y="0"/>
                </a:lnTo>
                <a:lnTo>
                  <a:pt x="137" y="0"/>
                </a:lnTo>
                <a:lnTo>
                  <a:pt x="138" y="0"/>
                </a:lnTo>
                <a:lnTo>
                  <a:pt x="138" y="0"/>
                </a:lnTo>
                <a:lnTo>
                  <a:pt x="138" y="0"/>
                </a:lnTo>
                <a:lnTo>
                  <a:pt x="139" y="0"/>
                </a:lnTo>
                <a:lnTo>
                  <a:pt x="139" y="0"/>
                </a:lnTo>
                <a:lnTo>
                  <a:pt x="140" y="0"/>
                </a:lnTo>
                <a:lnTo>
                  <a:pt x="140" y="0"/>
                </a:lnTo>
                <a:lnTo>
                  <a:pt x="140" y="0"/>
                </a:lnTo>
                <a:lnTo>
                  <a:pt x="141" y="0"/>
                </a:lnTo>
                <a:lnTo>
                  <a:pt x="141" y="0"/>
                </a:lnTo>
                <a:lnTo>
                  <a:pt x="142" y="0"/>
                </a:lnTo>
                <a:lnTo>
                  <a:pt x="142" y="0"/>
                </a:lnTo>
                <a:lnTo>
                  <a:pt x="142" y="0"/>
                </a:lnTo>
                <a:lnTo>
                  <a:pt x="142" y="0"/>
                </a:lnTo>
                <a:lnTo>
                  <a:pt x="143" y="0"/>
                </a:lnTo>
                <a:lnTo>
                  <a:pt x="143" y="0"/>
                </a:lnTo>
                <a:lnTo>
                  <a:pt x="143" y="0"/>
                </a:lnTo>
                <a:lnTo>
                  <a:pt x="144" y="0"/>
                </a:lnTo>
                <a:lnTo>
                  <a:pt x="144" y="0"/>
                </a:lnTo>
                <a:lnTo>
                  <a:pt x="145" y="0"/>
                </a:lnTo>
                <a:lnTo>
                  <a:pt x="145" y="0"/>
                </a:lnTo>
                <a:lnTo>
                  <a:pt x="145" y="0"/>
                </a:lnTo>
                <a:lnTo>
                  <a:pt x="145" y="0"/>
                </a:lnTo>
                <a:lnTo>
                  <a:pt x="146" y="0"/>
                </a:lnTo>
                <a:lnTo>
                  <a:pt x="146" y="0"/>
                </a:lnTo>
                <a:lnTo>
                  <a:pt x="147" y="0"/>
                </a:lnTo>
                <a:lnTo>
                  <a:pt x="147" y="0"/>
                </a:lnTo>
                <a:lnTo>
                  <a:pt x="147" y="0"/>
                </a:lnTo>
                <a:lnTo>
                  <a:pt x="148" y="0"/>
                </a:lnTo>
                <a:lnTo>
                  <a:pt x="148" y="0"/>
                </a:lnTo>
                <a:lnTo>
                  <a:pt x="149" y="0"/>
                </a:lnTo>
                <a:lnTo>
                  <a:pt x="149" y="0"/>
                </a:lnTo>
                <a:lnTo>
                  <a:pt x="149" y="0"/>
                </a:lnTo>
                <a:lnTo>
                  <a:pt x="149" y="0"/>
                </a:lnTo>
                <a:lnTo>
                  <a:pt x="150" y="0"/>
                </a:lnTo>
                <a:lnTo>
                  <a:pt x="150" y="0"/>
                </a:lnTo>
                <a:lnTo>
                  <a:pt x="150" y="0"/>
                </a:lnTo>
                <a:lnTo>
                  <a:pt x="151" y="0"/>
                </a:lnTo>
                <a:lnTo>
                  <a:pt x="151" y="0"/>
                </a:lnTo>
                <a:lnTo>
                  <a:pt x="152" y="0"/>
                </a:lnTo>
                <a:lnTo>
                  <a:pt x="152" y="0"/>
                </a:lnTo>
                <a:lnTo>
                  <a:pt x="152" y="0"/>
                </a:lnTo>
                <a:lnTo>
                  <a:pt x="153" y="0"/>
                </a:lnTo>
                <a:lnTo>
                  <a:pt x="153" y="0"/>
                </a:lnTo>
                <a:lnTo>
                  <a:pt x="153" y="0"/>
                </a:lnTo>
                <a:lnTo>
                  <a:pt x="154" y="0"/>
                </a:lnTo>
                <a:lnTo>
                  <a:pt x="154" y="0"/>
                </a:lnTo>
                <a:lnTo>
                  <a:pt x="154" y="0"/>
                </a:lnTo>
                <a:lnTo>
                  <a:pt x="155" y="0"/>
                </a:lnTo>
                <a:lnTo>
                  <a:pt x="155" y="0"/>
                </a:lnTo>
                <a:lnTo>
                  <a:pt x="156" y="0"/>
                </a:lnTo>
                <a:lnTo>
                  <a:pt x="156" y="0"/>
                </a:lnTo>
                <a:lnTo>
                  <a:pt x="156" y="0"/>
                </a:lnTo>
                <a:lnTo>
                  <a:pt x="157" y="0"/>
                </a:lnTo>
                <a:lnTo>
                  <a:pt x="157" y="0"/>
                </a:lnTo>
                <a:lnTo>
                  <a:pt x="157" y="0"/>
                </a:lnTo>
                <a:lnTo>
                  <a:pt x="157" y="0"/>
                </a:lnTo>
                <a:lnTo>
                  <a:pt x="158" y="0"/>
                </a:lnTo>
                <a:lnTo>
                  <a:pt x="158" y="0"/>
                </a:lnTo>
                <a:lnTo>
                  <a:pt x="159" y="0"/>
                </a:lnTo>
                <a:lnTo>
                  <a:pt x="159" y="0"/>
                </a:lnTo>
                <a:lnTo>
                  <a:pt x="159" y="0"/>
                </a:lnTo>
                <a:lnTo>
                  <a:pt x="160" y="0"/>
                </a:lnTo>
                <a:lnTo>
                  <a:pt x="160" y="0"/>
                </a:lnTo>
                <a:lnTo>
                  <a:pt x="161" y="0"/>
                </a:lnTo>
                <a:lnTo>
                  <a:pt x="161" y="0"/>
                </a:lnTo>
                <a:lnTo>
                  <a:pt x="161" y="0"/>
                </a:lnTo>
                <a:lnTo>
                  <a:pt x="161" y="0"/>
                </a:lnTo>
                <a:lnTo>
                  <a:pt x="162" y="0"/>
                </a:lnTo>
                <a:lnTo>
                  <a:pt x="162" y="0"/>
                </a:lnTo>
                <a:lnTo>
                  <a:pt x="163" y="0"/>
                </a:lnTo>
                <a:lnTo>
                  <a:pt x="163" y="0"/>
                </a:lnTo>
                <a:lnTo>
                  <a:pt x="163" y="0"/>
                </a:lnTo>
                <a:lnTo>
                  <a:pt x="164" y="0"/>
                </a:lnTo>
                <a:lnTo>
                  <a:pt x="164" y="0"/>
                </a:lnTo>
                <a:lnTo>
                  <a:pt x="164" y="0"/>
                </a:lnTo>
                <a:lnTo>
                  <a:pt x="165" y="0"/>
                </a:lnTo>
                <a:lnTo>
                  <a:pt x="165" y="0"/>
                </a:lnTo>
                <a:lnTo>
                  <a:pt x="165" y="0"/>
                </a:lnTo>
                <a:lnTo>
                  <a:pt x="166" y="0"/>
                </a:lnTo>
                <a:lnTo>
                  <a:pt x="166" y="0"/>
                </a:lnTo>
                <a:lnTo>
                  <a:pt x="166" y="0"/>
                </a:lnTo>
                <a:lnTo>
                  <a:pt x="167" y="0"/>
                </a:lnTo>
                <a:lnTo>
                  <a:pt x="167" y="0"/>
                </a:lnTo>
                <a:lnTo>
                  <a:pt x="168" y="0"/>
                </a:lnTo>
                <a:lnTo>
                  <a:pt x="168" y="0"/>
                </a:lnTo>
                <a:lnTo>
                  <a:pt x="168" y="0"/>
                </a:lnTo>
                <a:lnTo>
                  <a:pt x="169" y="0"/>
                </a:lnTo>
                <a:lnTo>
                  <a:pt x="169" y="0"/>
                </a:lnTo>
                <a:lnTo>
                  <a:pt x="169" y="0"/>
                </a:lnTo>
                <a:lnTo>
                  <a:pt x="170" y="0"/>
                </a:lnTo>
                <a:lnTo>
                  <a:pt x="170" y="0"/>
                </a:lnTo>
                <a:lnTo>
                  <a:pt x="170" y="0"/>
                </a:lnTo>
                <a:lnTo>
                  <a:pt x="171" y="0"/>
                </a:lnTo>
                <a:lnTo>
                  <a:pt x="171" y="0"/>
                </a:lnTo>
                <a:lnTo>
                  <a:pt x="171" y="0"/>
                </a:lnTo>
                <a:lnTo>
                  <a:pt x="172" y="0"/>
                </a:lnTo>
                <a:lnTo>
                  <a:pt x="172" y="0"/>
                </a:lnTo>
                <a:lnTo>
                  <a:pt x="173" y="0"/>
                </a:lnTo>
                <a:lnTo>
                  <a:pt x="173" y="0"/>
                </a:lnTo>
                <a:lnTo>
                  <a:pt x="173" y="0"/>
                </a:lnTo>
                <a:lnTo>
                  <a:pt x="173" y="0"/>
                </a:lnTo>
                <a:lnTo>
                  <a:pt x="174" y="0"/>
                </a:lnTo>
                <a:lnTo>
                  <a:pt x="174" y="0"/>
                </a:lnTo>
                <a:lnTo>
                  <a:pt x="175" y="0"/>
                </a:lnTo>
                <a:lnTo>
                  <a:pt x="175" y="0"/>
                </a:lnTo>
                <a:lnTo>
                  <a:pt x="175" y="0"/>
                </a:lnTo>
                <a:lnTo>
                  <a:pt x="176" y="0"/>
                </a:lnTo>
                <a:lnTo>
                  <a:pt x="176" y="0"/>
                </a:lnTo>
                <a:lnTo>
                  <a:pt x="177" y="0"/>
                </a:lnTo>
                <a:lnTo>
                  <a:pt x="177" y="0"/>
                </a:lnTo>
                <a:lnTo>
                  <a:pt x="177" y="0"/>
                </a:lnTo>
                <a:lnTo>
                  <a:pt x="177" y="0"/>
                </a:lnTo>
                <a:lnTo>
                  <a:pt x="178" y="0"/>
                </a:lnTo>
                <a:lnTo>
                  <a:pt x="178" y="0"/>
                </a:lnTo>
                <a:lnTo>
                  <a:pt x="179" y="0"/>
                </a:lnTo>
                <a:lnTo>
                  <a:pt x="179" y="0"/>
                </a:lnTo>
                <a:lnTo>
                  <a:pt x="179" y="0"/>
                </a:lnTo>
                <a:lnTo>
                  <a:pt x="180" y="0"/>
                </a:lnTo>
                <a:lnTo>
                  <a:pt x="180" y="0"/>
                </a:lnTo>
                <a:lnTo>
                  <a:pt x="180" y="0"/>
                </a:lnTo>
                <a:lnTo>
                  <a:pt x="181" y="0"/>
                </a:lnTo>
                <a:lnTo>
                  <a:pt x="181" y="0"/>
                </a:lnTo>
                <a:lnTo>
                  <a:pt x="181" y="0"/>
                </a:lnTo>
                <a:lnTo>
                  <a:pt x="182" y="0"/>
                </a:lnTo>
                <a:lnTo>
                  <a:pt x="182" y="0"/>
                </a:lnTo>
                <a:lnTo>
                  <a:pt x="182" y="0"/>
                </a:lnTo>
                <a:lnTo>
                  <a:pt x="183" y="0"/>
                </a:lnTo>
                <a:lnTo>
                  <a:pt x="183" y="0"/>
                </a:lnTo>
                <a:lnTo>
                  <a:pt x="184" y="0"/>
                </a:lnTo>
                <a:lnTo>
                  <a:pt x="184" y="0"/>
                </a:lnTo>
                <a:lnTo>
                  <a:pt x="184" y="0"/>
                </a:lnTo>
                <a:lnTo>
                  <a:pt x="185" y="0"/>
                </a:lnTo>
                <a:lnTo>
                  <a:pt x="185" y="0"/>
                </a:lnTo>
                <a:lnTo>
                  <a:pt x="185" y="0"/>
                </a:lnTo>
                <a:lnTo>
                  <a:pt x="186" y="0"/>
                </a:lnTo>
                <a:lnTo>
                  <a:pt x="186" y="0"/>
                </a:lnTo>
                <a:lnTo>
                  <a:pt x="186" y="0"/>
                </a:lnTo>
                <a:lnTo>
                  <a:pt x="187" y="0"/>
                </a:lnTo>
                <a:lnTo>
                  <a:pt x="187" y="0"/>
                </a:lnTo>
                <a:lnTo>
                  <a:pt x="187" y="0"/>
                </a:lnTo>
                <a:lnTo>
                  <a:pt x="188" y="0"/>
                </a:lnTo>
                <a:lnTo>
                  <a:pt x="188" y="0"/>
                </a:lnTo>
                <a:lnTo>
                  <a:pt x="189" y="0"/>
                </a:lnTo>
                <a:lnTo>
                  <a:pt x="189" y="0"/>
                </a:lnTo>
                <a:lnTo>
                  <a:pt x="189" y="0"/>
                </a:lnTo>
                <a:lnTo>
                  <a:pt x="189" y="0"/>
                </a:lnTo>
                <a:lnTo>
                  <a:pt x="190" y="0"/>
                </a:lnTo>
                <a:lnTo>
                  <a:pt x="190" y="0"/>
                </a:lnTo>
                <a:lnTo>
                  <a:pt x="191" y="0"/>
                </a:lnTo>
                <a:lnTo>
                  <a:pt x="191" y="0"/>
                </a:lnTo>
                <a:lnTo>
                  <a:pt x="191" y="0"/>
                </a:lnTo>
                <a:lnTo>
                  <a:pt x="192" y="0"/>
                </a:lnTo>
                <a:lnTo>
                  <a:pt x="192" y="0"/>
                </a:lnTo>
                <a:lnTo>
                  <a:pt x="193" y="0"/>
                </a:lnTo>
                <a:lnTo>
                  <a:pt x="193" y="0"/>
                </a:lnTo>
                <a:lnTo>
                  <a:pt x="193" y="0"/>
                </a:lnTo>
                <a:lnTo>
                  <a:pt x="193" y="0"/>
                </a:lnTo>
                <a:lnTo>
                  <a:pt x="194" y="0"/>
                </a:lnTo>
                <a:lnTo>
                  <a:pt x="194" y="0"/>
                </a:lnTo>
                <a:lnTo>
                  <a:pt x="194" y="0"/>
                </a:lnTo>
                <a:lnTo>
                  <a:pt x="195" y="0"/>
                </a:lnTo>
                <a:lnTo>
                  <a:pt x="195" y="0"/>
                </a:lnTo>
                <a:lnTo>
                  <a:pt x="196" y="0"/>
                </a:lnTo>
                <a:lnTo>
                  <a:pt x="196" y="0"/>
                </a:lnTo>
                <a:lnTo>
                  <a:pt x="196" y="0"/>
                </a:lnTo>
                <a:lnTo>
                  <a:pt x="196" y="0"/>
                </a:lnTo>
                <a:lnTo>
                  <a:pt x="197" y="0"/>
                </a:lnTo>
                <a:lnTo>
                  <a:pt x="197" y="0"/>
                </a:lnTo>
                <a:lnTo>
                  <a:pt x="198" y="0"/>
                </a:lnTo>
                <a:lnTo>
                  <a:pt x="198" y="0"/>
                </a:lnTo>
                <a:lnTo>
                  <a:pt x="198" y="0"/>
                </a:lnTo>
                <a:lnTo>
                  <a:pt x="199" y="0"/>
                </a:lnTo>
                <a:lnTo>
                  <a:pt x="199" y="0"/>
                </a:lnTo>
                <a:lnTo>
                  <a:pt x="200" y="0"/>
                </a:lnTo>
                <a:lnTo>
                  <a:pt x="200" y="0"/>
                </a:lnTo>
                <a:lnTo>
                  <a:pt x="200" y="0"/>
                </a:lnTo>
                <a:lnTo>
                  <a:pt x="200" y="0"/>
                </a:lnTo>
                <a:lnTo>
                  <a:pt x="201" y="0"/>
                </a:lnTo>
                <a:lnTo>
                  <a:pt x="201" y="0"/>
                </a:lnTo>
                <a:lnTo>
                  <a:pt x="201" y="0"/>
                </a:lnTo>
                <a:lnTo>
                  <a:pt x="202" y="0"/>
                </a:lnTo>
                <a:lnTo>
                  <a:pt x="202" y="0"/>
                </a:lnTo>
                <a:lnTo>
                  <a:pt x="203" y="0"/>
                </a:lnTo>
                <a:lnTo>
                  <a:pt x="203" y="0"/>
                </a:lnTo>
                <a:lnTo>
                  <a:pt x="203" y="0"/>
                </a:lnTo>
                <a:lnTo>
                  <a:pt x="204" y="0"/>
                </a:lnTo>
                <a:lnTo>
                  <a:pt x="204" y="0"/>
                </a:lnTo>
                <a:lnTo>
                  <a:pt x="204" y="0"/>
                </a:lnTo>
                <a:lnTo>
                  <a:pt x="205" y="0"/>
                </a:lnTo>
                <a:lnTo>
                  <a:pt x="205" y="0"/>
                </a:lnTo>
                <a:lnTo>
                  <a:pt x="205" y="0"/>
                </a:lnTo>
                <a:lnTo>
                  <a:pt x="206" y="0"/>
                </a:lnTo>
                <a:lnTo>
                  <a:pt x="206" y="0"/>
                </a:lnTo>
                <a:lnTo>
                  <a:pt x="207" y="0"/>
                </a:lnTo>
                <a:lnTo>
                  <a:pt x="207" y="0"/>
                </a:lnTo>
                <a:lnTo>
                  <a:pt x="207" y="0"/>
                </a:lnTo>
                <a:lnTo>
                  <a:pt x="208" y="0"/>
                </a:lnTo>
                <a:lnTo>
                  <a:pt x="208" y="0"/>
                </a:lnTo>
                <a:lnTo>
                  <a:pt x="208" y="0"/>
                </a:lnTo>
                <a:lnTo>
                  <a:pt x="208" y="0"/>
                </a:lnTo>
                <a:lnTo>
                  <a:pt x="209" y="0"/>
                </a:lnTo>
                <a:lnTo>
                  <a:pt x="209" y="0"/>
                </a:lnTo>
                <a:lnTo>
                  <a:pt x="210" y="0"/>
                </a:lnTo>
                <a:lnTo>
                  <a:pt x="210" y="0"/>
                </a:lnTo>
                <a:lnTo>
                  <a:pt x="210" y="0"/>
                </a:lnTo>
                <a:lnTo>
                  <a:pt x="211" y="0"/>
                </a:lnTo>
                <a:lnTo>
                  <a:pt x="211" y="0"/>
                </a:lnTo>
                <a:lnTo>
                  <a:pt x="212" y="0"/>
                </a:lnTo>
                <a:lnTo>
                  <a:pt x="212" y="0"/>
                </a:lnTo>
                <a:lnTo>
                  <a:pt x="212" y="0"/>
                </a:lnTo>
                <a:lnTo>
                  <a:pt x="212" y="0"/>
                </a:lnTo>
                <a:lnTo>
                  <a:pt x="213" y="0"/>
                </a:lnTo>
                <a:lnTo>
                  <a:pt x="213" y="0"/>
                </a:lnTo>
                <a:lnTo>
                  <a:pt x="214" y="0"/>
                </a:lnTo>
                <a:lnTo>
                  <a:pt x="214" y="0"/>
                </a:lnTo>
                <a:lnTo>
                  <a:pt x="214" y="0"/>
                </a:lnTo>
                <a:lnTo>
                  <a:pt x="215" y="0"/>
                </a:lnTo>
                <a:lnTo>
                  <a:pt x="215" y="0"/>
                </a:lnTo>
                <a:lnTo>
                  <a:pt x="215" y="0"/>
                </a:lnTo>
                <a:lnTo>
                  <a:pt x="216" y="0"/>
                </a:lnTo>
                <a:lnTo>
                  <a:pt x="216" y="0"/>
                </a:lnTo>
                <a:lnTo>
                  <a:pt x="216" y="0"/>
                </a:lnTo>
                <a:lnTo>
                  <a:pt x="217" y="0"/>
                </a:lnTo>
                <a:lnTo>
                  <a:pt x="217" y="0"/>
                </a:lnTo>
                <a:lnTo>
                  <a:pt x="217" y="0"/>
                </a:lnTo>
                <a:lnTo>
                  <a:pt x="218" y="0"/>
                </a:lnTo>
                <a:lnTo>
                  <a:pt x="218" y="0"/>
                </a:lnTo>
                <a:lnTo>
                  <a:pt x="219" y="0"/>
                </a:lnTo>
                <a:lnTo>
                  <a:pt x="219" y="0"/>
                </a:lnTo>
                <a:lnTo>
                  <a:pt x="219" y="0"/>
                </a:lnTo>
                <a:lnTo>
                  <a:pt x="220" y="0"/>
                </a:lnTo>
                <a:lnTo>
                  <a:pt x="220" y="0"/>
                </a:lnTo>
                <a:lnTo>
                  <a:pt x="220" y="0"/>
                </a:lnTo>
                <a:lnTo>
                  <a:pt x="221" y="0"/>
                </a:lnTo>
                <a:lnTo>
                  <a:pt x="221" y="0"/>
                </a:lnTo>
                <a:lnTo>
                  <a:pt x="221" y="0"/>
                </a:lnTo>
                <a:lnTo>
                  <a:pt x="222" y="0"/>
                </a:lnTo>
                <a:lnTo>
                  <a:pt x="222" y="0"/>
                </a:lnTo>
                <a:lnTo>
                  <a:pt x="222" y="0"/>
                </a:lnTo>
                <a:lnTo>
                  <a:pt x="223" y="0"/>
                </a:lnTo>
                <a:lnTo>
                  <a:pt x="223" y="0"/>
                </a:lnTo>
                <a:lnTo>
                  <a:pt x="224" y="0"/>
                </a:lnTo>
                <a:lnTo>
                  <a:pt x="224" y="0"/>
                </a:lnTo>
                <a:lnTo>
                  <a:pt x="224" y="0"/>
                </a:lnTo>
                <a:lnTo>
                  <a:pt x="224" y="0"/>
                </a:lnTo>
                <a:lnTo>
                  <a:pt x="225" y="0"/>
                </a:lnTo>
                <a:lnTo>
                  <a:pt x="225" y="0"/>
                </a:lnTo>
                <a:lnTo>
                  <a:pt x="226" y="0"/>
                </a:lnTo>
                <a:lnTo>
                  <a:pt x="226" y="0"/>
                </a:lnTo>
                <a:lnTo>
                  <a:pt x="226" y="0"/>
                </a:lnTo>
                <a:lnTo>
                  <a:pt x="227" y="0"/>
                </a:lnTo>
                <a:lnTo>
                  <a:pt x="227" y="0"/>
                </a:lnTo>
                <a:lnTo>
                  <a:pt x="228" y="0"/>
                </a:lnTo>
                <a:lnTo>
                  <a:pt x="228" y="0"/>
                </a:lnTo>
                <a:lnTo>
                  <a:pt x="228" y="0"/>
                </a:lnTo>
                <a:lnTo>
                  <a:pt x="228" y="0"/>
                </a:lnTo>
                <a:lnTo>
                  <a:pt x="229" y="0"/>
                </a:lnTo>
                <a:lnTo>
                  <a:pt x="229" y="0"/>
                </a:lnTo>
                <a:lnTo>
                  <a:pt x="230" y="0"/>
                </a:lnTo>
                <a:lnTo>
                  <a:pt x="230" y="0"/>
                </a:lnTo>
                <a:lnTo>
                  <a:pt x="230" y="0"/>
                </a:lnTo>
                <a:lnTo>
                  <a:pt x="231" y="0"/>
                </a:lnTo>
                <a:lnTo>
                  <a:pt x="231" y="0"/>
                </a:lnTo>
                <a:lnTo>
                  <a:pt x="231" y="0"/>
                </a:lnTo>
                <a:lnTo>
                  <a:pt x="232" y="0"/>
                </a:lnTo>
                <a:lnTo>
                  <a:pt x="232" y="0"/>
                </a:lnTo>
                <a:lnTo>
                  <a:pt x="232" y="0"/>
                </a:lnTo>
                <a:lnTo>
                  <a:pt x="233" y="0"/>
                </a:lnTo>
                <a:lnTo>
                  <a:pt x="233" y="0"/>
                </a:lnTo>
                <a:lnTo>
                  <a:pt x="233" y="0"/>
                </a:lnTo>
                <a:lnTo>
                  <a:pt x="234" y="0"/>
                </a:lnTo>
                <a:lnTo>
                  <a:pt x="234" y="0"/>
                </a:lnTo>
                <a:lnTo>
                  <a:pt x="235" y="0"/>
                </a:lnTo>
                <a:lnTo>
                  <a:pt x="235" y="0"/>
                </a:lnTo>
                <a:lnTo>
                  <a:pt x="235" y="0"/>
                </a:lnTo>
                <a:lnTo>
                  <a:pt x="236" y="0"/>
                </a:lnTo>
                <a:lnTo>
                  <a:pt x="236" y="0"/>
                </a:lnTo>
                <a:lnTo>
                  <a:pt x="236" y="0"/>
                </a:lnTo>
                <a:lnTo>
                  <a:pt x="237" y="0"/>
                </a:lnTo>
                <a:lnTo>
                  <a:pt x="237" y="0"/>
                </a:lnTo>
                <a:lnTo>
                  <a:pt x="237" y="0"/>
                </a:lnTo>
                <a:lnTo>
                  <a:pt x="238" y="0"/>
                </a:lnTo>
                <a:lnTo>
                  <a:pt x="238" y="0"/>
                </a:lnTo>
                <a:lnTo>
                  <a:pt x="238" y="0"/>
                </a:lnTo>
                <a:lnTo>
                  <a:pt x="239" y="0"/>
                </a:lnTo>
                <a:lnTo>
                  <a:pt x="239" y="0"/>
                </a:lnTo>
                <a:lnTo>
                  <a:pt x="240" y="0"/>
                </a:lnTo>
                <a:lnTo>
                  <a:pt x="240" y="0"/>
                </a:lnTo>
                <a:lnTo>
                  <a:pt x="240" y="0"/>
                </a:lnTo>
                <a:lnTo>
                  <a:pt x="240" y="0"/>
                </a:lnTo>
                <a:lnTo>
                  <a:pt x="241" y="0"/>
                </a:lnTo>
                <a:lnTo>
                  <a:pt x="241" y="0"/>
                </a:lnTo>
                <a:lnTo>
                  <a:pt x="242" y="0"/>
                </a:lnTo>
                <a:lnTo>
                  <a:pt x="242" y="0"/>
                </a:lnTo>
                <a:lnTo>
                  <a:pt x="242" y="0"/>
                </a:lnTo>
                <a:lnTo>
                  <a:pt x="243" y="0"/>
                </a:lnTo>
                <a:lnTo>
                  <a:pt x="243" y="0"/>
                </a:lnTo>
                <a:lnTo>
                  <a:pt x="244" y="0"/>
                </a:lnTo>
                <a:lnTo>
                  <a:pt x="244" y="0"/>
                </a:lnTo>
                <a:lnTo>
                  <a:pt x="244" y="0"/>
                </a:lnTo>
                <a:lnTo>
                  <a:pt x="244" y="0"/>
                </a:lnTo>
                <a:lnTo>
                  <a:pt x="245" y="0"/>
                </a:lnTo>
                <a:lnTo>
                  <a:pt x="245" y="0"/>
                </a:lnTo>
                <a:lnTo>
                  <a:pt x="245" y="0"/>
                </a:lnTo>
                <a:lnTo>
                  <a:pt x="246" y="0"/>
                </a:lnTo>
                <a:lnTo>
                  <a:pt x="246" y="0"/>
                </a:lnTo>
                <a:lnTo>
                  <a:pt x="247" y="0"/>
                </a:lnTo>
                <a:lnTo>
                  <a:pt x="247" y="0"/>
                </a:lnTo>
                <a:lnTo>
                  <a:pt x="247" y="0"/>
                </a:lnTo>
                <a:lnTo>
                  <a:pt x="247" y="0"/>
                </a:lnTo>
                <a:lnTo>
                  <a:pt x="248" y="0"/>
                </a:lnTo>
                <a:lnTo>
                  <a:pt x="248" y="0"/>
                </a:lnTo>
                <a:lnTo>
                  <a:pt x="249" y="0"/>
                </a:lnTo>
                <a:lnTo>
                  <a:pt x="249" y="0"/>
                </a:lnTo>
                <a:lnTo>
                  <a:pt x="249" y="0"/>
                </a:lnTo>
                <a:lnTo>
                  <a:pt x="250" y="0"/>
                </a:lnTo>
                <a:lnTo>
                  <a:pt x="250" y="0"/>
                </a:lnTo>
                <a:lnTo>
                  <a:pt x="251" y="0"/>
                </a:lnTo>
                <a:lnTo>
                  <a:pt x="251" y="0"/>
                </a:lnTo>
                <a:lnTo>
                  <a:pt x="251" y="0"/>
                </a:lnTo>
                <a:lnTo>
                  <a:pt x="251" y="0"/>
                </a:lnTo>
                <a:lnTo>
                  <a:pt x="252" y="0"/>
                </a:lnTo>
                <a:lnTo>
                  <a:pt x="252" y="0"/>
                </a:lnTo>
                <a:lnTo>
                  <a:pt x="252" y="0"/>
                </a:lnTo>
                <a:lnTo>
                  <a:pt x="253" y="0"/>
                </a:lnTo>
                <a:lnTo>
                  <a:pt x="253" y="0"/>
                </a:lnTo>
                <a:lnTo>
                  <a:pt x="254" y="0"/>
                </a:lnTo>
                <a:lnTo>
                  <a:pt x="254" y="0"/>
                </a:lnTo>
                <a:lnTo>
                  <a:pt x="254" y="0"/>
                </a:lnTo>
                <a:lnTo>
                  <a:pt x="255" y="0"/>
                </a:lnTo>
                <a:lnTo>
                  <a:pt x="255" y="0"/>
                </a:lnTo>
                <a:lnTo>
                  <a:pt x="255" y="0"/>
                </a:lnTo>
                <a:lnTo>
                  <a:pt x="256" y="0"/>
                </a:lnTo>
                <a:lnTo>
                  <a:pt x="256" y="0"/>
                </a:lnTo>
                <a:lnTo>
                  <a:pt x="256" y="0"/>
                </a:lnTo>
                <a:lnTo>
                  <a:pt x="257" y="0"/>
                </a:lnTo>
                <a:lnTo>
                  <a:pt x="257" y="0"/>
                </a:lnTo>
                <a:lnTo>
                  <a:pt x="258" y="0"/>
                </a:lnTo>
                <a:lnTo>
                  <a:pt x="258" y="0"/>
                </a:lnTo>
                <a:lnTo>
                  <a:pt x="258" y="0"/>
                </a:lnTo>
                <a:lnTo>
                  <a:pt x="259" y="0"/>
                </a:lnTo>
                <a:lnTo>
                  <a:pt x="259" y="0"/>
                </a:lnTo>
                <a:lnTo>
                  <a:pt x="259" y="0"/>
                </a:lnTo>
                <a:lnTo>
                  <a:pt x="259" y="0"/>
                </a:lnTo>
                <a:lnTo>
                  <a:pt x="260" y="0"/>
                </a:lnTo>
                <a:lnTo>
                  <a:pt x="260" y="0"/>
                </a:lnTo>
                <a:lnTo>
                  <a:pt x="261" y="0"/>
                </a:lnTo>
                <a:lnTo>
                  <a:pt x="261" y="0"/>
                </a:lnTo>
                <a:lnTo>
                  <a:pt x="261" y="0"/>
                </a:lnTo>
                <a:lnTo>
                  <a:pt x="262" y="0"/>
                </a:lnTo>
                <a:lnTo>
                  <a:pt x="262" y="0"/>
                </a:lnTo>
                <a:lnTo>
                  <a:pt x="263" y="0"/>
                </a:lnTo>
                <a:lnTo>
                  <a:pt x="263" y="0"/>
                </a:lnTo>
                <a:lnTo>
                  <a:pt x="263" y="0"/>
                </a:lnTo>
                <a:lnTo>
                  <a:pt x="263" y="0"/>
                </a:lnTo>
                <a:lnTo>
                  <a:pt x="264" y="0"/>
                </a:lnTo>
                <a:lnTo>
                  <a:pt x="264" y="0"/>
                </a:lnTo>
                <a:lnTo>
                  <a:pt x="265" y="0"/>
                </a:lnTo>
                <a:lnTo>
                  <a:pt x="265" y="0"/>
                </a:lnTo>
                <a:lnTo>
                  <a:pt x="265" y="0"/>
                </a:lnTo>
                <a:lnTo>
                  <a:pt x="266" y="0"/>
                </a:lnTo>
                <a:lnTo>
                  <a:pt x="266" y="0"/>
                </a:lnTo>
                <a:lnTo>
                  <a:pt x="266" y="0"/>
                </a:lnTo>
                <a:lnTo>
                  <a:pt x="267" y="0"/>
                </a:lnTo>
                <a:lnTo>
                  <a:pt x="267" y="0"/>
                </a:lnTo>
                <a:lnTo>
                  <a:pt x="267" y="0"/>
                </a:lnTo>
                <a:lnTo>
                  <a:pt x="268" y="0"/>
                </a:lnTo>
                <a:lnTo>
                  <a:pt x="268" y="0"/>
                </a:lnTo>
                <a:lnTo>
                  <a:pt x="268" y="0"/>
                </a:lnTo>
                <a:lnTo>
                  <a:pt x="269" y="0"/>
                </a:lnTo>
                <a:lnTo>
                  <a:pt x="269" y="0"/>
                </a:lnTo>
                <a:lnTo>
                  <a:pt x="270" y="0"/>
                </a:lnTo>
                <a:lnTo>
                  <a:pt x="270" y="0"/>
                </a:lnTo>
                <a:lnTo>
                  <a:pt x="270" y="0"/>
                </a:lnTo>
                <a:lnTo>
                  <a:pt x="271" y="0"/>
                </a:lnTo>
                <a:lnTo>
                  <a:pt x="271" y="0"/>
                </a:lnTo>
                <a:lnTo>
                  <a:pt x="271" y="0"/>
                </a:lnTo>
                <a:lnTo>
                  <a:pt x="272" y="0"/>
                </a:lnTo>
                <a:lnTo>
                  <a:pt x="272" y="0"/>
                </a:lnTo>
                <a:lnTo>
                  <a:pt x="272" y="0"/>
                </a:lnTo>
                <a:lnTo>
                  <a:pt x="273" y="0"/>
                </a:lnTo>
                <a:lnTo>
                  <a:pt x="273" y="0"/>
                </a:lnTo>
                <a:lnTo>
                  <a:pt x="273" y="0"/>
                </a:lnTo>
                <a:lnTo>
                  <a:pt x="274" y="0"/>
                </a:lnTo>
                <a:lnTo>
                  <a:pt x="274" y="0"/>
                </a:lnTo>
                <a:lnTo>
                  <a:pt x="275" y="0"/>
                </a:lnTo>
                <a:lnTo>
                  <a:pt x="275" y="0"/>
                </a:lnTo>
                <a:lnTo>
                  <a:pt x="275" y="0"/>
                </a:lnTo>
                <a:lnTo>
                  <a:pt x="275" y="0"/>
                </a:lnTo>
                <a:lnTo>
                  <a:pt x="276" y="0"/>
                </a:lnTo>
                <a:lnTo>
                  <a:pt x="276" y="0"/>
                </a:lnTo>
                <a:lnTo>
                  <a:pt x="277" y="0"/>
                </a:lnTo>
                <a:lnTo>
                  <a:pt x="277" y="0"/>
                </a:lnTo>
                <a:lnTo>
                  <a:pt x="277" y="0"/>
                </a:lnTo>
                <a:lnTo>
                  <a:pt x="278" y="0"/>
                </a:lnTo>
                <a:lnTo>
                  <a:pt x="278" y="0"/>
                </a:lnTo>
                <a:lnTo>
                  <a:pt x="279" y="0"/>
                </a:lnTo>
                <a:lnTo>
                  <a:pt x="279" y="0"/>
                </a:lnTo>
                <a:lnTo>
                  <a:pt x="279" y="0"/>
                </a:lnTo>
                <a:lnTo>
                  <a:pt x="279" y="0"/>
                </a:lnTo>
                <a:lnTo>
                  <a:pt x="280" y="0"/>
                </a:lnTo>
                <a:lnTo>
                  <a:pt x="280" y="0"/>
                </a:lnTo>
                <a:lnTo>
                  <a:pt x="281" y="0"/>
                </a:lnTo>
                <a:lnTo>
                  <a:pt x="281" y="0"/>
                </a:lnTo>
                <a:lnTo>
                  <a:pt x="281" y="0"/>
                </a:lnTo>
                <a:lnTo>
                  <a:pt x="282" y="0"/>
                </a:lnTo>
                <a:lnTo>
                  <a:pt x="282" y="0"/>
                </a:lnTo>
                <a:lnTo>
                  <a:pt x="282" y="0"/>
                </a:lnTo>
                <a:lnTo>
                  <a:pt x="283" y="0"/>
                </a:lnTo>
                <a:lnTo>
                  <a:pt x="283" y="0"/>
                </a:lnTo>
                <a:lnTo>
                  <a:pt x="283" y="0"/>
                </a:lnTo>
                <a:lnTo>
                  <a:pt x="284" y="0"/>
                </a:lnTo>
                <a:lnTo>
                  <a:pt x="284" y="0"/>
                </a:lnTo>
                <a:lnTo>
                  <a:pt x="284" y="0"/>
                </a:lnTo>
                <a:lnTo>
                  <a:pt x="285" y="0"/>
                </a:lnTo>
                <a:lnTo>
                  <a:pt x="285" y="0"/>
                </a:lnTo>
                <a:lnTo>
                  <a:pt x="286" y="0"/>
                </a:lnTo>
                <a:lnTo>
                  <a:pt x="286" y="0"/>
                </a:lnTo>
                <a:lnTo>
                  <a:pt x="286" y="0"/>
                </a:lnTo>
                <a:lnTo>
                  <a:pt x="287" y="0"/>
                </a:lnTo>
                <a:lnTo>
                  <a:pt x="287" y="0"/>
                </a:lnTo>
                <a:lnTo>
                  <a:pt x="287" y="0"/>
                </a:lnTo>
                <a:lnTo>
                  <a:pt x="288" y="0"/>
                </a:lnTo>
                <a:lnTo>
                  <a:pt x="288" y="0"/>
                </a:lnTo>
                <a:lnTo>
                  <a:pt x="288" y="0"/>
                </a:lnTo>
                <a:lnTo>
                  <a:pt x="289" y="0"/>
                </a:lnTo>
                <a:lnTo>
                  <a:pt x="289" y="0"/>
                </a:lnTo>
                <a:lnTo>
                  <a:pt x="289" y="0"/>
                </a:lnTo>
                <a:lnTo>
                  <a:pt x="290" y="0"/>
                </a:lnTo>
                <a:lnTo>
                  <a:pt x="290" y="0"/>
                </a:lnTo>
                <a:lnTo>
                  <a:pt x="291" y="0"/>
                </a:lnTo>
                <a:lnTo>
                  <a:pt x="291" y="0"/>
                </a:lnTo>
                <a:lnTo>
                  <a:pt x="291" y="0"/>
                </a:lnTo>
                <a:lnTo>
                  <a:pt x="291" y="0"/>
                </a:lnTo>
                <a:lnTo>
                  <a:pt x="292" y="0"/>
                </a:lnTo>
                <a:lnTo>
                  <a:pt x="292" y="0"/>
                </a:lnTo>
                <a:lnTo>
                  <a:pt x="293" y="0"/>
                </a:lnTo>
                <a:lnTo>
                  <a:pt x="293" y="0"/>
                </a:lnTo>
                <a:lnTo>
                  <a:pt x="293" y="0"/>
                </a:lnTo>
                <a:lnTo>
                  <a:pt x="294" y="0"/>
                </a:lnTo>
                <a:lnTo>
                  <a:pt x="294" y="0"/>
                </a:lnTo>
                <a:lnTo>
                  <a:pt x="295" y="0"/>
                </a:lnTo>
                <a:lnTo>
                  <a:pt x="295" y="0"/>
                </a:lnTo>
                <a:lnTo>
                  <a:pt x="295" y="0"/>
                </a:lnTo>
                <a:lnTo>
                  <a:pt x="295" y="0"/>
                </a:lnTo>
                <a:lnTo>
                  <a:pt x="296" y="0"/>
                </a:lnTo>
                <a:lnTo>
                  <a:pt x="296" y="0"/>
                </a:lnTo>
                <a:lnTo>
                  <a:pt x="296" y="0"/>
                </a:lnTo>
                <a:lnTo>
                  <a:pt x="297" y="0"/>
                </a:lnTo>
                <a:lnTo>
                  <a:pt x="297" y="0"/>
                </a:lnTo>
                <a:lnTo>
                  <a:pt x="298" y="0"/>
                </a:lnTo>
                <a:lnTo>
                  <a:pt x="298" y="0"/>
                </a:lnTo>
                <a:lnTo>
                  <a:pt x="298" y="0"/>
                </a:lnTo>
                <a:lnTo>
                  <a:pt x="298" y="0"/>
                </a:lnTo>
                <a:lnTo>
                  <a:pt x="299" y="0"/>
                </a:lnTo>
                <a:lnTo>
                  <a:pt x="299" y="0"/>
                </a:lnTo>
                <a:lnTo>
                  <a:pt x="300" y="0"/>
                </a:lnTo>
                <a:lnTo>
                  <a:pt x="300" y="0"/>
                </a:lnTo>
                <a:lnTo>
                  <a:pt x="300" y="0"/>
                </a:lnTo>
                <a:lnTo>
                  <a:pt x="301" y="0"/>
                </a:lnTo>
                <a:lnTo>
                  <a:pt x="301" y="0"/>
                </a:lnTo>
                <a:lnTo>
                  <a:pt x="302" y="0"/>
                </a:lnTo>
                <a:lnTo>
                  <a:pt x="302" y="0"/>
                </a:lnTo>
                <a:lnTo>
                  <a:pt x="302" y="0"/>
                </a:lnTo>
                <a:lnTo>
                  <a:pt x="302" y="0"/>
                </a:lnTo>
                <a:lnTo>
                  <a:pt x="303" y="0"/>
                </a:lnTo>
                <a:lnTo>
                  <a:pt x="303" y="0"/>
                </a:lnTo>
                <a:lnTo>
                  <a:pt x="303" y="0"/>
                </a:lnTo>
                <a:lnTo>
                  <a:pt x="304" y="0"/>
                </a:lnTo>
                <a:lnTo>
                  <a:pt x="304" y="0"/>
                </a:lnTo>
                <a:lnTo>
                  <a:pt x="305" y="0"/>
                </a:lnTo>
                <a:lnTo>
                  <a:pt x="305" y="0"/>
                </a:lnTo>
                <a:lnTo>
                  <a:pt x="305" y="0"/>
                </a:lnTo>
                <a:lnTo>
                  <a:pt x="306" y="0"/>
                </a:lnTo>
                <a:lnTo>
                  <a:pt x="306" y="0"/>
                </a:lnTo>
                <a:lnTo>
                  <a:pt x="307" y="0"/>
                </a:lnTo>
                <a:lnTo>
                  <a:pt x="307" y="0"/>
                </a:lnTo>
                <a:lnTo>
                  <a:pt x="307" y="0"/>
                </a:lnTo>
                <a:lnTo>
                  <a:pt x="307" y="0"/>
                </a:lnTo>
                <a:lnTo>
                  <a:pt x="308" y="0"/>
                </a:lnTo>
                <a:lnTo>
                  <a:pt x="308" y="0"/>
                </a:lnTo>
                <a:lnTo>
                  <a:pt x="309" y="0"/>
                </a:lnTo>
                <a:lnTo>
                  <a:pt x="309" y="0"/>
                </a:lnTo>
                <a:lnTo>
                  <a:pt x="309" y="0"/>
                </a:lnTo>
                <a:lnTo>
                  <a:pt x="310" y="0"/>
                </a:lnTo>
                <a:lnTo>
                  <a:pt x="310" y="0"/>
                </a:lnTo>
                <a:lnTo>
                  <a:pt x="310" y="0"/>
                </a:lnTo>
                <a:lnTo>
                  <a:pt x="310" y="0"/>
                </a:lnTo>
                <a:lnTo>
                  <a:pt x="311" y="0"/>
                </a:lnTo>
                <a:lnTo>
                  <a:pt x="311" y="0"/>
                </a:lnTo>
                <a:lnTo>
                  <a:pt x="312" y="0"/>
                </a:lnTo>
                <a:lnTo>
                  <a:pt x="312" y="0"/>
                </a:lnTo>
                <a:lnTo>
                  <a:pt x="312" y="0"/>
                </a:lnTo>
                <a:lnTo>
                  <a:pt x="313" y="0"/>
                </a:lnTo>
                <a:lnTo>
                  <a:pt x="313" y="0"/>
                </a:lnTo>
                <a:lnTo>
                  <a:pt x="314" y="0"/>
                </a:lnTo>
                <a:lnTo>
                  <a:pt x="314" y="0"/>
                </a:lnTo>
                <a:lnTo>
                  <a:pt x="314" y="0"/>
                </a:lnTo>
                <a:lnTo>
                  <a:pt x="314" y="0"/>
                </a:lnTo>
                <a:lnTo>
                  <a:pt x="315" y="0"/>
                </a:lnTo>
                <a:lnTo>
                  <a:pt x="315" y="0"/>
                </a:lnTo>
                <a:lnTo>
                  <a:pt x="316" y="0"/>
                </a:lnTo>
                <a:lnTo>
                  <a:pt x="316" y="0"/>
                </a:lnTo>
                <a:lnTo>
                  <a:pt x="316" y="0"/>
                </a:lnTo>
                <a:lnTo>
                  <a:pt x="317" y="0"/>
                </a:lnTo>
                <a:lnTo>
                  <a:pt x="317" y="0"/>
                </a:lnTo>
                <a:lnTo>
                  <a:pt x="317" y="0"/>
                </a:lnTo>
                <a:lnTo>
                  <a:pt x="318" y="0"/>
                </a:lnTo>
                <a:lnTo>
                  <a:pt x="318" y="0"/>
                </a:lnTo>
                <a:lnTo>
                  <a:pt x="318" y="0"/>
                </a:lnTo>
                <a:lnTo>
                  <a:pt x="319" y="0"/>
                </a:lnTo>
                <a:lnTo>
                  <a:pt x="319" y="0"/>
                </a:lnTo>
                <a:lnTo>
                  <a:pt x="319" y="0"/>
                </a:lnTo>
                <a:lnTo>
                  <a:pt x="320" y="0"/>
                </a:lnTo>
                <a:lnTo>
                  <a:pt x="320" y="0"/>
                </a:lnTo>
                <a:lnTo>
                  <a:pt x="321" y="0"/>
                </a:lnTo>
                <a:lnTo>
                  <a:pt x="321" y="0"/>
                </a:lnTo>
                <a:lnTo>
                  <a:pt x="321" y="0"/>
                </a:lnTo>
                <a:lnTo>
                  <a:pt x="322" y="0"/>
                </a:lnTo>
                <a:lnTo>
                  <a:pt x="322" y="0"/>
                </a:lnTo>
                <a:lnTo>
                  <a:pt x="322" y="0"/>
                </a:lnTo>
                <a:lnTo>
                  <a:pt x="323" y="0"/>
                </a:lnTo>
                <a:lnTo>
                  <a:pt x="323" y="0"/>
                </a:lnTo>
                <a:lnTo>
                  <a:pt x="323" y="0"/>
                </a:lnTo>
                <a:lnTo>
                  <a:pt x="324" y="0"/>
                </a:lnTo>
                <a:lnTo>
                  <a:pt x="324" y="0"/>
                </a:lnTo>
                <a:lnTo>
                  <a:pt x="325" y="0"/>
                </a:lnTo>
                <a:lnTo>
                  <a:pt x="325" y="0"/>
                </a:lnTo>
                <a:lnTo>
                  <a:pt x="325" y="0"/>
                </a:lnTo>
                <a:lnTo>
                  <a:pt x="326" y="0"/>
                </a:lnTo>
                <a:lnTo>
                  <a:pt x="326" y="0"/>
                </a:lnTo>
                <a:lnTo>
                  <a:pt x="326" y="0"/>
                </a:lnTo>
                <a:lnTo>
                  <a:pt x="326" y="0"/>
                </a:lnTo>
                <a:lnTo>
                  <a:pt x="327" y="0"/>
                </a:lnTo>
                <a:lnTo>
                  <a:pt x="327" y="0"/>
                </a:lnTo>
                <a:lnTo>
                  <a:pt x="328" y="0"/>
                </a:lnTo>
                <a:lnTo>
                  <a:pt x="328" y="0"/>
                </a:lnTo>
                <a:lnTo>
                  <a:pt x="328" y="0"/>
                </a:lnTo>
                <a:lnTo>
                  <a:pt x="329" y="0"/>
                </a:lnTo>
                <a:lnTo>
                  <a:pt x="329" y="0"/>
                </a:lnTo>
                <a:lnTo>
                  <a:pt x="330" y="0"/>
                </a:lnTo>
                <a:lnTo>
                  <a:pt x="330" y="0"/>
                </a:lnTo>
                <a:lnTo>
                  <a:pt x="330" y="0"/>
                </a:lnTo>
                <a:lnTo>
                  <a:pt x="330" y="0"/>
                </a:lnTo>
                <a:lnTo>
                  <a:pt x="331" y="0"/>
                </a:lnTo>
                <a:lnTo>
                  <a:pt x="331" y="0"/>
                </a:lnTo>
                <a:lnTo>
                  <a:pt x="332" y="0"/>
                </a:lnTo>
                <a:lnTo>
                  <a:pt x="332" y="0"/>
                </a:lnTo>
                <a:lnTo>
                  <a:pt x="332" y="0"/>
                </a:lnTo>
                <a:lnTo>
                  <a:pt x="333" y="0"/>
                </a:lnTo>
                <a:lnTo>
                  <a:pt x="333" y="0"/>
                </a:lnTo>
                <a:lnTo>
                  <a:pt x="333" y="0"/>
                </a:lnTo>
                <a:lnTo>
                  <a:pt x="334" y="0"/>
                </a:lnTo>
                <a:lnTo>
                  <a:pt x="334" y="0"/>
                </a:lnTo>
                <a:lnTo>
                  <a:pt x="334" y="0"/>
                </a:lnTo>
                <a:lnTo>
                  <a:pt x="335" y="0"/>
                </a:lnTo>
                <a:lnTo>
                  <a:pt x="335" y="0"/>
                </a:lnTo>
                <a:lnTo>
                  <a:pt x="335" y="0"/>
                </a:lnTo>
                <a:lnTo>
                  <a:pt x="336" y="0"/>
                </a:lnTo>
                <a:lnTo>
                  <a:pt x="336" y="0"/>
                </a:lnTo>
                <a:lnTo>
                  <a:pt x="337" y="0"/>
                </a:lnTo>
                <a:lnTo>
                  <a:pt x="337" y="0"/>
                </a:lnTo>
                <a:lnTo>
                  <a:pt x="337" y="0"/>
                </a:lnTo>
                <a:lnTo>
                  <a:pt x="338" y="0"/>
                </a:lnTo>
                <a:lnTo>
                  <a:pt x="338" y="0"/>
                </a:lnTo>
                <a:lnTo>
                  <a:pt x="338" y="0"/>
                </a:lnTo>
                <a:lnTo>
                  <a:pt x="339" y="0"/>
                </a:lnTo>
                <a:lnTo>
                  <a:pt x="339" y="0"/>
                </a:lnTo>
                <a:lnTo>
                  <a:pt x="339" y="0"/>
                </a:lnTo>
                <a:lnTo>
                  <a:pt x="340" y="0"/>
                </a:lnTo>
                <a:lnTo>
                  <a:pt x="340" y="0"/>
                </a:lnTo>
                <a:lnTo>
                  <a:pt x="340" y="0"/>
                </a:lnTo>
                <a:lnTo>
                  <a:pt x="341" y="0"/>
                </a:lnTo>
                <a:lnTo>
                  <a:pt x="341" y="0"/>
                </a:lnTo>
                <a:lnTo>
                  <a:pt x="342" y="0"/>
                </a:lnTo>
                <a:lnTo>
                  <a:pt x="342" y="0"/>
                </a:lnTo>
                <a:lnTo>
                  <a:pt x="342" y="0"/>
                </a:lnTo>
                <a:lnTo>
                  <a:pt x="342" y="0"/>
                </a:lnTo>
                <a:lnTo>
                  <a:pt x="343" y="0"/>
                </a:lnTo>
                <a:lnTo>
                  <a:pt x="343" y="0"/>
                </a:lnTo>
                <a:lnTo>
                  <a:pt x="344" y="0"/>
                </a:lnTo>
                <a:lnTo>
                  <a:pt x="344" y="0"/>
                </a:lnTo>
                <a:lnTo>
                  <a:pt x="344" y="0"/>
                </a:lnTo>
                <a:lnTo>
                  <a:pt x="345" y="0"/>
                </a:lnTo>
                <a:lnTo>
                  <a:pt x="345" y="0"/>
                </a:lnTo>
                <a:lnTo>
                  <a:pt x="346" y="0"/>
                </a:lnTo>
                <a:lnTo>
                  <a:pt x="346" y="0"/>
                </a:lnTo>
                <a:lnTo>
                  <a:pt x="346" y="0"/>
                </a:lnTo>
                <a:lnTo>
                  <a:pt x="346" y="0"/>
                </a:lnTo>
                <a:lnTo>
                  <a:pt x="347" y="0"/>
                </a:lnTo>
                <a:lnTo>
                  <a:pt x="347" y="0"/>
                </a:lnTo>
                <a:lnTo>
                  <a:pt x="347" y="0"/>
                </a:lnTo>
                <a:lnTo>
                  <a:pt x="348" y="0"/>
                </a:lnTo>
                <a:lnTo>
                  <a:pt x="348" y="0"/>
                </a:lnTo>
                <a:lnTo>
                  <a:pt x="349" y="0"/>
                </a:lnTo>
                <a:lnTo>
                  <a:pt x="349" y="0"/>
                </a:lnTo>
                <a:lnTo>
                  <a:pt x="349" y="0"/>
                </a:lnTo>
                <a:lnTo>
                  <a:pt x="350" y="0"/>
                </a:lnTo>
                <a:lnTo>
                  <a:pt x="350" y="0"/>
                </a:lnTo>
                <a:lnTo>
                  <a:pt x="350" y="0"/>
                </a:lnTo>
                <a:lnTo>
                  <a:pt x="351" y="0"/>
                </a:lnTo>
                <a:lnTo>
                  <a:pt x="351" y="0"/>
                </a:lnTo>
                <a:lnTo>
                  <a:pt x="351" y="0"/>
                </a:lnTo>
                <a:lnTo>
                  <a:pt x="352" y="0"/>
                </a:lnTo>
                <a:lnTo>
                  <a:pt x="352" y="0"/>
                </a:lnTo>
                <a:lnTo>
                  <a:pt x="353" y="0"/>
                </a:lnTo>
                <a:lnTo>
                  <a:pt x="353" y="0"/>
                </a:lnTo>
                <a:lnTo>
                  <a:pt x="353" y="0"/>
                </a:lnTo>
                <a:lnTo>
                  <a:pt x="354" y="0"/>
                </a:lnTo>
                <a:lnTo>
                  <a:pt x="354" y="0"/>
                </a:lnTo>
                <a:lnTo>
                  <a:pt x="354" y="0"/>
                </a:lnTo>
                <a:lnTo>
                  <a:pt x="354" y="0"/>
                </a:lnTo>
                <a:lnTo>
                  <a:pt x="355" y="0"/>
                </a:lnTo>
                <a:lnTo>
                  <a:pt x="355" y="0"/>
                </a:lnTo>
                <a:lnTo>
                  <a:pt x="356" y="0"/>
                </a:lnTo>
                <a:lnTo>
                  <a:pt x="356" y="0"/>
                </a:lnTo>
                <a:lnTo>
                  <a:pt x="356" y="0"/>
                </a:lnTo>
                <a:lnTo>
                  <a:pt x="357" y="0"/>
                </a:lnTo>
                <a:lnTo>
                  <a:pt x="357" y="0"/>
                </a:lnTo>
                <a:lnTo>
                  <a:pt x="358" y="0"/>
                </a:lnTo>
                <a:lnTo>
                  <a:pt x="358" y="0"/>
                </a:lnTo>
                <a:lnTo>
                  <a:pt x="358" y="0"/>
                </a:lnTo>
                <a:lnTo>
                  <a:pt x="358" y="0"/>
                </a:lnTo>
                <a:lnTo>
                  <a:pt x="359" y="0"/>
                </a:lnTo>
                <a:lnTo>
                  <a:pt x="359" y="0"/>
                </a:lnTo>
                <a:lnTo>
                  <a:pt x="360" y="0"/>
                </a:lnTo>
                <a:lnTo>
                  <a:pt x="360" y="0"/>
                </a:lnTo>
                <a:lnTo>
                  <a:pt x="360" y="0"/>
                </a:lnTo>
                <a:lnTo>
                  <a:pt x="361" y="0"/>
                </a:lnTo>
                <a:lnTo>
                  <a:pt x="361" y="0"/>
                </a:lnTo>
                <a:lnTo>
                  <a:pt x="361" y="0"/>
                </a:lnTo>
                <a:lnTo>
                  <a:pt x="361" y="0"/>
                </a:lnTo>
                <a:lnTo>
                  <a:pt x="362" y="0"/>
                </a:lnTo>
                <a:lnTo>
                  <a:pt x="362" y="0"/>
                </a:lnTo>
                <a:lnTo>
                  <a:pt x="363" y="0"/>
                </a:lnTo>
                <a:lnTo>
                  <a:pt x="363" y="0"/>
                </a:lnTo>
                <a:lnTo>
                  <a:pt x="363" y="0"/>
                </a:lnTo>
                <a:lnTo>
                  <a:pt x="364" y="0"/>
                </a:lnTo>
                <a:lnTo>
                  <a:pt x="364" y="0"/>
                </a:lnTo>
                <a:lnTo>
                  <a:pt x="365" y="0"/>
                </a:lnTo>
                <a:lnTo>
                  <a:pt x="365" y="0"/>
                </a:lnTo>
                <a:lnTo>
                  <a:pt x="365" y="0"/>
                </a:lnTo>
                <a:lnTo>
                  <a:pt x="365" y="0"/>
                </a:lnTo>
                <a:lnTo>
                  <a:pt x="366" y="0"/>
                </a:lnTo>
                <a:lnTo>
                  <a:pt x="366" y="0"/>
                </a:lnTo>
                <a:lnTo>
                  <a:pt x="367" y="0"/>
                </a:lnTo>
                <a:lnTo>
                  <a:pt x="367" y="0"/>
                </a:lnTo>
                <a:lnTo>
                  <a:pt x="367" y="0"/>
                </a:lnTo>
                <a:lnTo>
                  <a:pt x="368" y="0"/>
                </a:lnTo>
                <a:lnTo>
                  <a:pt x="368" y="0"/>
                </a:lnTo>
                <a:lnTo>
                  <a:pt x="368" y="0"/>
                </a:lnTo>
                <a:lnTo>
                  <a:pt x="369" y="0"/>
                </a:lnTo>
                <a:lnTo>
                  <a:pt x="369" y="0"/>
                </a:lnTo>
                <a:lnTo>
                  <a:pt x="369" y="0"/>
                </a:lnTo>
                <a:lnTo>
                  <a:pt x="370" y="0"/>
                </a:lnTo>
                <a:lnTo>
                  <a:pt x="370" y="0"/>
                </a:lnTo>
                <a:lnTo>
                  <a:pt x="370" y="0"/>
                </a:lnTo>
                <a:lnTo>
                  <a:pt x="371" y="0"/>
                </a:lnTo>
                <a:lnTo>
                  <a:pt x="371" y="0"/>
                </a:lnTo>
                <a:lnTo>
                  <a:pt x="372" y="0"/>
                </a:lnTo>
                <a:lnTo>
                  <a:pt x="372" y="0"/>
                </a:lnTo>
                <a:lnTo>
                  <a:pt x="372" y="0"/>
                </a:lnTo>
                <a:lnTo>
                  <a:pt x="373" y="0"/>
                </a:lnTo>
                <a:lnTo>
                  <a:pt x="373" y="0"/>
                </a:lnTo>
                <a:lnTo>
                  <a:pt x="373" y="0"/>
                </a:lnTo>
                <a:lnTo>
                  <a:pt x="374" y="0"/>
                </a:lnTo>
                <a:lnTo>
                  <a:pt x="374" y="0"/>
                </a:lnTo>
                <a:lnTo>
                  <a:pt x="374" y="0"/>
                </a:lnTo>
                <a:lnTo>
                  <a:pt x="375" y="0"/>
                </a:lnTo>
                <a:lnTo>
                  <a:pt x="375" y="0"/>
                </a:lnTo>
                <a:lnTo>
                  <a:pt x="376" y="0"/>
                </a:lnTo>
                <a:lnTo>
                  <a:pt x="376" y="0"/>
                </a:lnTo>
                <a:lnTo>
                  <a:pt x="376" y="0"/>
                </a:lnTo>
                <a:lnTo>
                  <a:pt x="377" y="0"/>
                </a:lnTo>
                <a:lnTo>
                  <a:pt x="377" y="0"/>
                </a:lnTo>
                <a:lnTo>
                  <a:pt x="377" y="0"/>
                </a:lnTo>
                <a:lnTo>
                  <a:pt x="377" y="0"/>
                </a:lnTo>
                <a:lnTo>
                  <a:pt x="378" y="0"/>
                </a:lnTo>
                <a:lnTo>
                  <a:pt x="378" y="0"/>
                </a:lnTo>
                <a:lnTo>
                  <a:pt x="379" y="0"/>
                </a:lnTo>
                <a:lnTo>
                  <a:pt x="379" y="0"/>
                </a:lnTo>
                <a:lnTo>
                  <a:pt x="379" y="0"/>
                </a:lnTo>
                <a:lnTo>
                  <a:pt x="380" y="0"/>
                </a:lnTo>
                <a:lnTo>
                  <a:pt x="380" y="0"/>
                </a:lnTo>
                <a:lnTo>
                  <a:pt x="381" y="0"/>
                </a:lnTo>
                <a:lnTo>
                  <a:pt x="381" y="0"/>
                </a:lnTo>
                <a:lnTo>
                  <a:pt x="381" y="0"/>
                </a:lnTo>
                <a:lnTo>
                  <a:pt x="381" y="0"/>
                </a:lnTo>
                <a:lnTo>
                  <a:pt x="382" y="0"/>
                </a:lnTo>
                <a:lnTo>
                  <a:pt x="382" y="0"/>
                </a:lnTo>
                <a:lnTo>
                  <a:pt x="383" y="0"/>
                </a:lnTo>
                <a:lnTo>
                  <a:pt x="383" y="1"/>
                </a:lnTo>
                <a:lnTo>
                  <a:pt x="383" y="2"/>
                </a:lnTo>
                <a:lnTo>
                  <a:pt x="384" y="3"/>
                </a:lnTo>
                <a:lnTo>
                  <a:pt x="384" y="3"/>
                </a:lnTo>
                <a:lnTo>
                  <a:pt x="384" y="4"/>
                </a:lnTo>
                <a:lnTo>
                  <a:pt x="385" y="5"/>
                </a:lnTo>
                <a:lnTo>
                  <a:pt x="385" y="6"/>
                </a:lnTo>
                <a:lnTo>
                  <a:pt x="385" y="7"/>
                </a:lnTo>
                <a:lnTo>
                  <a:pt x="386" y="7"/>
                </a:lnTo>
                <a:lnTo>
                  <a:pt x="386" y="7"/>
                </a:lnTo>
                <a:lnTo>
                  <a:pt x="386" y="7"/>
                </a:lnTo>
                <a:lnTo>
                  <a:pt x="387" y="7"/>
                </a:lnTo>
                <a:lnTo>
                  <a:pt x="387" y="8"/>
                </a:lnTo>
                <a:lnTo>
                  <a:pt x="388" y="9"/>
                </a:lnTo>
                <a:lnTo>
                  <a:pt x="388" y="10"/>
                </a:lnTo>
                <a:lnTo>
                  <a:pt x="388" y="10"/>
                </a:lnTo>
                <a:lnTo>
                  <a:pt x="389" y="11"/>
                </a:lnTo>
                <a:lnTo>
                  <a:pt x="389" y="12"/>
                </a:lnTo>
                <a:lnTo>
                  <a:pt x="389" y="13"/>
                </a:lnTo>
                <a:lnTo>
                  <a:pt x="390" y="14"/>
                </a:lnTo>
                <a:lnTo>
                  <a:pt x="390" y="14"/>
                </a:lnTo>
                <a:lnTo>
                  <a:pt x="390" y="15"/>
                </a:lnTo>
                <a:lnTo>
                  <a:pt x="391" y="16"/>
                </a:lnTo>
                <a:lnTo>
                  <a:pt x="391" y="16"/>
                </a:lnTo>
                <a:lnTo>
                  <a:pt x="391" y="16"/>
                </a:lnTo>
                <a:lnTo>
                  <a:pt x="392" y="17"/>
                </a:lnTo>
                <a:lnTo>
                  <a:pt x="392" y="18"/>
                </a:lnTo>
                <a:lnTo>
                  <a:pt x="393" y="19"/>
                </a:lnTo>
                <a:lnTo>
                  <a:pt x="393" y="19"/>
                </a:lnTo>
                <a:lnTo>
                  <a:pt x="393" y="20"/>
                </a:lnTo>
                <a:lnTo>
                  <a:pt x="393" y="21"/>
                </a:lnTo>
                <a:lnTo>
                  <a:pt x="394" y="22"/>
                </a:lnTo>
                <a:lnTo>
                  <a:pt x="394" y="23"/>
                </a:lnTo>
                <a:lnTo>
                  <a:pt x="395" y="23"/>
                </a:lnTo>
                <a:lnTo>
                  <a:pt x="395" y="24"/>
                </a:lnTo>
                <a:lnTo>
                  <a:pt x="395" y="24"/>
                </a:lnTo>
                <a:lnTo>
                  <a:pt x="396" y="23"/>
                </a:lnTo>
                <a:lnTo>
                  <a:pt x="396" y="23"/>
                </a:lnTo>
                <a:lnTo>
                  <a:pt x="397" y="23"/>
                </a:lnTo>
                <a:lnTo>
                  <a:pt x="397" y="23"/>
                </a:lnTo>
                <a:lnTo>
                  <a:pt x="397" y="23"/>
                </a:lnTo>
                <a:lnTo>
                  <a:pt x="397" y="23"/>
                </a:lnTo>
                <a:lnTo>
                  <a:pt x="398" y="22"/>
                </a:lnTo>
                <a:lnTo>
                  <a:pt x="398" y="22"/>
                </a:lnTo>
                <a:lnTo>
                  <a:pt x="398" y="21"/>
                </a:lnTo>
                <a:lnTo>
                  <a:pt x="399" y="21"/>
                </a:lnTo>
                <a:lnTo>
                  <a:pt x="399" y="21"/>
                </a:lnTo>
                <a:lnTo>
                  <a:pt x="400" y="21"/>
                </a:lnTo>
                <a:lnTo>
                  <a:pt x="400" y="21"/>
                </a:lnTo>
                <a:lnTo>
                  <a:pt x="400" y="21"/>
                </a:lnTo>
                <a:lnTo>
                  <a:pt x="401" y="21"/>
                </a:lnTo>
                <a:lnTo>
                  <a:pt x="401" y="21"/>
                </a:lnTo>
                <a:lnTo>
                  <a:pt x="401" y="21"/>
                </a:lnTo>
                <a:lnTo>
                  <a:pt x="402" y="21"/>
                </a:lnTo>
                <a:lnTo>
                  <a:pt x="402" y="20"/>
                </a:lnTo>
                <a:lnTo>
                  <a:pt x="402" y="20"/>
                </a:lnTo>
                <a:lnTo>
                  <a:pt x="403" y="19"/>
                </a:lnTo>
                <a:lnTo>
                  <a:pt x="403" y="19"/>
                </a:lnTo>
                <a:lnTo>
                  <a:pt x="404" y="19"/>
                </a:lnTo>
                <a:lnTo>
                  <a:pt x="404" y="19"/>
                </a:lnTo>
                <a:lnTo>
                  <a:pt x="404" y="19"/>
                </a:lnTo>
                <a:lnTo>
                  <a:pt x="405" y="19"/>
                </a:lnTo>
                <a:lnTo>
                  <a:pt x="405" y="19"/>
                </a:lnTo>
                <a:lnTo>
                  <a:pt x="405" y="19"/>
                </a:lnTo>
                <a:lnTo>
                  <a:pt x="405" y="19"/>
                </a:lnTo>
                <a:lnTo>
                  <a:pt x="406" y="19"/>
                </a:lnTo>
                <a:lnTo>
                  <a:pt x="406" y="18"/>
                </a:lnTo>
                <a:lnTo>
                  <a:pt x="407" y="18"/>
                </a:lnTo>
                <a:lnTo>
                  <a:pt x="407" y="18"/>
                </a:lnTo>
                <a:lnTo>
                  <a:pt x="407" y="18"/>
                </a:lnTo>
                <a:lnTo>
                  <a:pt x="408" y="18"/>
                </a:lnTo>
                <a:lnTo>
                  <a:pt x="408" y="18"/>
                </a:lnTo>
                <a:lnTo>
                  <a:pt x="409" y="18"/>
                </a:lnTo>
                <a:lnTo>
                  <a:pt x="409" y="18"/>
                </a:lnTo>
                <a:lnTo>
                  <a:pt x="409" y="19"/>
                </a:lnTo>
                <a:lnTo>
                  <a:pt x="409" y="19"/>
                </a:lnTo>
                <a:lnTo>
                  <a:pt x="410" y="19"/>
                </a:lnTo>
                <a:lnTo>
                  <a:pt x="410" y="19"/>
                </a:lnTo>
                <a:lnTo>
                  <a:pt x="411" y="19"/>
                </a:lnTo>
                <a:lnTo>
                  <a:pt x="411" y="19"/>
                </a:lnTo>
                <a:lnTo>
                  <a:pt x="411" y="19"/>
                </a:lnTo>
                <a:lnTo>
                  <a:pt x="412" y="20"/>
                </a:lnTo>
                <a:lnTo>
                  <a:pt x="412" y="20"/>
                </a:lnTo>
                <a:lnTo>
                  <a:pt x="412" y="20"/>
                </a:lnTo>
                <a:lnTo>
                  <a:pt x="412" y="20"/>
                </a:lnTo>
                <a:lnTo>
                  <a:pt x="413" y="21"/>
                </a:lnTo>
                <a:lnTo>
                  <a:pt x="413" y="21"/>
                </a:lnTo>
                <a:lnTo>
                  <a:pt x="414" y="21"/>
                </a:lnTo>
                <a:lnTo>
                  <a:pt x="414" y="21"/>
                </a:lnTo>
                <a:lnTo>
                  <a:pt x="414" y="21"/>
                </a:lnTo>
                <a:lnTo>
                  <a:pt x="415" y="21"/>
                </a:lnTo>
                <a:lnTo>
                  <a:pt x="415" y="21"/>
                </a:lnTo>
                <a:lnTo>
                  <a:pt x="416" y="21"/>
                </a:lnTo>
                <a:lnTo>
                  <a:pt x="416" y="21"/>
                </a:lnTo>
                <a:lnTo>
                  <a:pt x="416" y="21"/>
                </a:lnTo>
                <a:lnTo>
                  <a:pt x="416" y="21"/>
                </a:lnTo>
                <a:lnTo>
                  <a:pt x="417" y="20"/>
                </a:lnTo>
                <a:lnTo>
                  <a:pt x="417" y="20"/>
                </a:lnTo>
                <a:lnTo>
                  <a:pt x="418" y="20"/>
                </a:lnTo>
                <a:lnTo>
                  <a:pt x="418" y="20"/>
                </a:lnTo>
                <a:lnTo>
                  <a:pt x="418" y="20"/>
                </a:lnTo>
                <a:lnTo>
                  <a:pt x="419" y="20"/>
                </a:lnTo>
                <a:lnTo>
                  <a:pt x="419" y="20"/>
                </a:lnTo>
                <a:lnTo>
                  <a:pt x="420" y="20"/>
                </a:lnTo>
                <a:lnTo>
                  <a:pt x="420" y="19"/>
                </a:lnTo>
                <a:lnTo>
                  <a:pt x="420" y="19"/>
                </a:lnTo>
                <a:lnTo>
                  <a:pt x="420" y="19"/>
                </a:lnTo>
                <a:lnTo>
                  <a:pt x="421" y="19"/>
                </a:lnTo>
                <a:lnTo>
                  <a:pt x="421" y="19"/>
                </a:lnTo>
                <a:lnTo>
                  <a:pt x="421" y="19"/>
                </a:lnTo>
                <a:lnTo>
                  <a:pt x="422" y="19"/>
                </a:lnTo>
                <a:lnTo>
                  <a:pt x="422" y="19"/>
                </a:lnTo>
                <a:lnTo>
                  <a:pt x="423" y="19"/>
                </a:lnTo>
                <a:lnTo>
                  <a:pt x="423" y="19"/>
                </a:lnTo>
                <a:lnTo>
                  <a:pt x="423" y="19"/>
                </a:lnTo>
                <a:lnTo>
                  <a:pt x="424" y="19"/>
                </a:lnTo>
                <a:lnTo>
                  <a:pt x="424" y="19"/>
                </a:lnTo>
                <a:lnTo>
                  <a:pt x="424" y="19"/>
                </a:lnTo>
                <a:lnTo>
                  <a:pt x="425" y="19"/>
                </a:lnTo>
                <a:lnTo>
                  <a:pt x="425" y="19"/>
                </a:lnTo>
                <a:lnTo>
                  <a:pt x="425" y="19"/>
                </a:lnTo>
                <a:lnTo>
                  <a:pt x="426" y="19"/>
                </a:lnTo>
                <a:lnTo>
                  <a:pt x="426" y="19"/>
                </a:lnTo>
                <a:lnTo>
                  <a:pt x="427" y="19"/>
                </a:lnTo>
                <a:lnTo>
                  <a:pt x="427" y="18"/>
                </a:lnTo>
                <a:lnTo>
                  <a:pt x="427" y="18"/>
                </a:lnTo>
                <a:lnTo>
                  <a:pt x="428" y="18"/>
                </a:lnTo>
                <a:lnTo>
                  <a:pt x="428" y="18"/>
                </a:lnTo>
                <a:lnTo>
                  <a:pt x="428" y="18"/>
                </a:lnTo>
                <a:lnTo>
                  <a:pt x="428" y="18"/>
                </a:lnTo>
                <a:lnTo>
                  <a:pt x="429" y="17"/>
                </a:lnTo>
                <a:lnTo>
                  <a:pt x="429" y="17"/>
                </a:lnTo>
                <a:lnTo>
                  <a:pt x="430" y="17"/>
                </a:lnTo>
                <a:lnTo>
                  <a:pt x="430" y="17"/>
                </a:lnTo>
                <a:lnTo>
                  <a:pt x="430" y="17"/>
                </a:lnTo>
                <a:lnTo>
                  <a:pt x="431" y="17"/>
                </a:lnTo>
                <a:lnTo>
                  <a:pt x="431" y="17"/>
                </a:lnTo>
                <a:lnTo>
                  <a:pt x="432" y="17"/>
                </a:lnTo>
                <a:lnTo>
                  <a:pt x="432" y="18"/>
                </a:lnTo>
                <a:lnTo>
                  <a:pt x="432" y="18"/>
                </a:lnTo>
                <a:lnTo>
                  <a:pt x="432" y="18"/>
                </a:lnTo>
                <a:lnTo>
                  <a:pt x="433" y="19"/>
                </a:lnTo>
                <a:lnTo>
                  <a:pt x="433" y="19"/>
                </a:lnTo>
                <a:lnTo>
                  <a:pt x="434" y="19"/>
                </a:lnTo>
                <a:lnTo>
                  <a:pt x="434" y="19"/>
                </a:lnTo>
                <a:lnTo>
                  <a:pt x="434" y="20"/>
                </a:lnTo>
                <a:lnTo>
                  <a:pt x="435" y="21"/>
                </a:lnTo>
                <a:lnTo>
                  <a:pt x="435" y="22"/>
                </a:lnTo>
                <a:lnTo>
                  <a:pt x="435" y="22"/>
                </a:lnTo>
                <a:lnTo>
                  <a:pt x="436" y="23"/>
                </a:lnTo>
                <a:lnTo>
                  <a:pt x="436" y="24"/>
                </a:lnTo>
                <a:lnTo>
                  <a:pt x="436" y="24"/>
                </a:lnTo>
                <a:lnTo>
                  <a:pt x="437" y="25"/>
                </a:lnTo>
                <a:lnTo>
                  <a:pt x="437" y="24"/>
                </a:lnTo>
                <a:lnTo>
                  <a:pt x="437" y="24"/>
                </a:lnTo>
                <a:lnTo>
                  <a:pt x="438" y="24"/>
                </a:lnTo>
                <a:lnTo>
                  <a:pt x="438" y="24"/>
                </a:lnTo>
                <a:lnTo>
                  <a:pt x="439" y="24"/>
                </a:lnTo>
                <a:lnTo>
                  <a:pt x="439" y="24"/>
                </a:lnTo>
                <a:lnTo>
                  <a:pt x="439" y="24"/>
                </a:lnTo>
                <a:lnTo>
                  <a:pt x="440" y="24"/>
                </a:lnTo>
                <a:lnTo>
                  <a:pt x="440" y="24"/>
                </a:lnTo>
                <a:lnTo>
                  <a:pt x="440" y="24"/>
                </a:lnTo>
                <a:lnTo>
                  <a:pt x="441" y="24"/>
                </a:lnTo>
                <a:lnTo>
                  <a:pt x="441" y="23"/>
                </a:lnTo>
                <a:lnTo>
                  <a:pt x="441" y="23"/>
                </a:lnTo>
                <a:lnTo>
                  <a:pt x="442" y="23"/>
                </a:lnTo>
                <a:lnTo>
                  <a:pt x="442" y="23"/>
                </a:lnTo>
                <a:lnTo>
                  <a:pt x="442" y="23"/>
                </a:lnTo>
                <a:lnTo>
                  <a:pt x="443" y="23"/>
                </a:lnTo>
                <a:lnTo>
                  <a:pt x="443" y="23"/>
                </a:lnTo>
                <a:lnTo>
                  <a:pt x="444" y="23"/>
                </a:lnTo>
                <a:lnTo>
                  <a:pt x="444" y="23"/>
                </a:lnTo>
                <a:lnTo>
                  <a:pt x="444" y="23"/>
                </a:lnTo>
                <a:lnTo>
                  <a:pt x="444" y="23"/>
                </a:lnTo>
                <a:lnTo>
                  <a:pt x="445" y="23"/>
                </a:lnTo>
                <a:lnTo>
                  <a:pt x="445" y="22"/>
                </a:lnTo>
                <a:lnTo>
                  <a:pt x="446" y="22"/>
                </a:lnTo>
                <a:lnTo>
                  <a:pt x="446" y="21"/>
                </a:lnTo>
                <a:lnTo>
                  <a:pt x="446" y="21"/>
                </a:lnTo>
                <a:lnTo>
                  <a:pt x="447" y="21"/>
                </a:lnTo>
                <a:lnTo>
                  <a:pt x="447" y="21"/>
                </a:lnTo>
                <a:lnTo>
                  <a:pt x="448" y="20"/>
                </a:lnTo>
                <a:lnTo>
                  <a:pt x="448" y="20"/>
                </a:lnTo>
                <a:lnTo>
                  <a:pt x="448" y="20"/>
                </a:lnTo>
                <a:lnTo>
                  <a:pt x="448" y="20"/>
                </a:lnTo>
                <a:lnTo>
                  <a:pt x="449" y="20"/>
                </a:lnTo>
                <a:lnTo>
                  <a:pt x="449" y="19"/>
                </a:lnTo>
                <a:lnTo>
                  <a:pt x="449" y="19"/>
                </a:lnTo>
                <a:lnTo>
                  <a:pt x="450" y="19"/>
                </a:lnTo>
                <a:lnTo>
                  <a:pt x="450" y="19"/>
                </a:lnTo>
                <a:lnTo>
                  <a:pt x="451" y="19"/>
                </a:lnTo>
                <a:lnTo>
                  <a:pt x="451" y="19"/>
                </a:lnTo>
                <a:lnTo>
                  <a:pt x="451" y="19"/>
                </a:lnTo>
                <a:lnTo>
                  <a:pt x="452" y="19"/>
                </a:lnTo>
                <a:lnTo>
                  <a:pt x="452" y="19"/>
                </a:lnTo>
                <a:lnTo>
                  <a:pt x="452" y="19"/>
                </a:lnTo>
                <a:lnTo>
                  <a:pt x="453" y="19"/>
                </a:lnTo>
                <a:lnTo>
                  <a:pt x="453" y="19"/>
                </a:lnTo>
                <a:lnTo>
                  <a:pt x="453" y="19"/>
                </a:lnTo>
                <a:lnTo>
                  <a:pt x="454" y="19"/>
                </a:lnTo>
                <a:lnTo>
                  <a:pt x="454" y="19"/>
                </a:lnTo>
                <a:lnTo>
                  <a:pt x="455" y="19"/>
                </a:lnTo>
                <a:lnTo>
                  <a:pt x="455" y="19"/>
                </a:lnTo>
                <a:lnTo>
                  <a:pt x="455" y="19"/>
                </a:lnTo>
                <a:lnTo>
                  <a:pt x="456" y="19"/>
                </a:lnTo>
                <a:lnTo>
                  <a:pt x="456" y="20"/>
                </a:lnTo>
                <a:lnTo>
                  <a:pt x="456" y="20"/>
                </a:lnTo>
                <a:lnTo>
                  <a:pt x="456" y="20"/>
                </a:lnTo>
                <a:lnTo>
                  <a:pt x="457" y="20"/>
                </a:lnTo>
                <a:lnTo>
                  <a:pt x="457" y="20"/>
                </a:lnTo>
                <a:lnTo>
                  <a:pt x="458" y="21"/>
                </a:lnTo>
                <a:lnTo>
                  <a:pt x="458" y="21"/>
                </a:lnTo>
                <a:lnTo>
                  <a:pt x="458" y="21"/>
                </a:lnTo>
                <a:lnTo>
                  <a:pt x="459" y="21"/>
                </a:lnTo>
                <a:lnTo>
                  <a:pt x="459" y="21"/>
                </a:lnTo>
                <a:lnTo>
                  <a:pt x="460" y="21"/>
                </a:lnTo>
                <a:lnTo>
                  <a:pt x="460" y="21"/>
                </a:lnTo>
                <a:lnTo>
                  <a:pt x="460" y="21"/>
                </a:lnTo>
                <a:lnTo>
                  <a:pt x="460" y="22"/>
                </a:lnTo>
                <a:lnTo>
                  <a:pt x="461" y="22"/>
                </a:lnTo>
                <a:lnTo>
                  <a:pt x="461" y="22"/>
                </a:lnTo>
                <a:lnTo>
                  <a:pt x="462" y="22"/>
                </a:lnTo>
                <a:lnTo>
                  <a:pt x="462" y="22"/>
                </a:lnTo>
                <a:lnTo>
                  <a:pt x="462" y="23"/>
                </a:lnTo>
                <a:lnTo>
                  <a:pt x="463" y="23"/>
                </a:lnTo>
                <a:lnTo>
                  <a:pt x="463" y="23"/>
                </a:lnTo>
                <a:lnTo>
                  <a:pt x="463" y="23"/>
                </a:lnTo>
                <a:lnTo>
                  <a:pt x="463" y="23"/>
                </a:lnTo>
                <a:lnTo>
                  <a:pt x="464" y="23"/>
                </a:lnTo>
                <a:lnTo>
                  <a:pt x="464" y="23"/>
                </a:lnTo>
                <a:lnTo>
                  <a:pt x="465" y="23"/>
                </a:lnTo>
                <a:lnTo>
                  <a:pt x="465" y="24"/>
                </a:lnTo>
                <a:lnTo>
                  <a:pt x="465" y="24"/>
                </a:lnTo>
                <a:lnTo>
                  <a:pt x="466" y="24"/>
                </a:lnTo>
                <a:lnTo>
                  <a:pt x="466" y="24"/>
                </a:lnTo>
                <a:lnTo>
                  <a:pt x="467" y="24"/>
                </a:lnTo>
                <a:lnTo>
                  <a:pt x="467" y="24"/>
                </a:lnTo>
                <a:lnTo>
                  <a:pt x="467" y="24"/>
                </a:lnTo>
                <a:lnTo>
                  <a:pt x="467" y="24"/>
                </a:lnTo>
                <a:lnTo>
                  <a:pt x="468" y="25"/>
                </a:lnTo>
                <a:lnTo>
                  <a:pt x="468" y="25"/>
                </a:lnTo>
                <a:lnTo>
                  <a:pt x="469" y="25"/>
                </a:lnTo>
                <a:lnTo>
                  <a:pt x="469" y="25"/>
                </a:lnTo>
                <a:lnTo>
                  <a:pt x="469" y="25"/>
                </a:lnTo>
                <a:lnTo>
                  <a:pt x="470" y="25"/>
                </a:lnTo>
                <a:lnTo>
                  <a:pt x="470" y="26"/>
                </a:lnTo>
                <a:lnTo>
                  <a:pt x="471" y="26"/>
                </a:lnTo>
                <a:lnTo>
                  <a:pt x="471" y="26"/>
                </a:lnTo>
                <a:lnTo>
                  <a:pt x="471" y="26"/>
                </a:lnTo>
                <a:lnTo>
                  <a:pt x="472" y="26"/>
                </a:lnTo>
                <a:lnTo>
                  <a:pt x="472" y="26"/>
                </a:lnTo>
                <a:lnTo>
                  <a:pt x="472" y="26"/>
                </a:lnTo>
                <a:lnTo>
                  <a:pt x="472" y="26"/>
                </a:lnTo>
                <a:lnTo>
                  <a:pt x="473" y="27"/>
                </a:lnTo>
                <a:lnTo>
                  <a:pt x="473" y="27"/>
                </a:lnTo>
                <a:lnTo>
                  <a:pt x="474" y="27"/>
                </a:lnTo>
                <a:lnTo>
                  <a:pt x="474" y="27"/>
                </a:lnTo>
                <a:lnTo>
                  <a:pt x="474" y="27"/>
                </a:lnTo>
                <a:lnTo>
                  <a:pt x="475" y="27"/>
                </a:lnTo>
                <a:lnTo>
                  <a:pt x="475" y="27"/>
                </a:lnTo>
                <a:lnTo>
                  <a:pt x="476" y="27"/>
                </a:lnTo>
                <a:lnTo>
                  <a:pt x="476" y="27"/>
                </a:lnTo>
                <a:lnTo>
                  <a:pt x="476" y="27"/>
                </a:lnTo>
                <a:lnTo>
                  <a:pt x="476" y="27"/>
                </a:lnTo>
                <a:lnTo>
                  <a:pt x="477" y="27"/>
                </a:lnTo>
                <a:lnTo>
                  <a:pt x="477" y="27"/>
                </a:lnTo>
                <a:lnTo>
                  <a:pt x="478" y="27"/>
                </a:lnTo>
                <a:lnTo>
                  <a:pt x="478" y="27"/>
                </a:lnTo>
                <a:lnTo>
                  <a:pt x="478" y="26"/>
                </a:lnTo>
                <a:lnTo>
                  <a:pt x="479" y="26"/>
                </a:lnTo>
                <a:lnTo>
                  <a:pt x="479" y="26"/>
                </a:lnTo>
                <a:lnTo>
                  <a:pt x="479" y="26"/>
                </a:lnTo>
                <a:lnTo>
                  <a:pt x="479" y="26"/>
                </a:lnTo>
                <a:lnTo>
                  <a:pt x="480" y="26"/>
                </a:lnTo>
                <a:lnTo>
                  <a:pt x="480" y="26"/>
                </a:lnTo>
                <a:lnTo>
                  <a:pt x="481" y="26"/>
                </a:lnTo>
                <a:lnTo>
                  <a:pt x="481" y="26"/>
                </a:lnTo>
                <a:lnTo>
                  <a:pt x="481" y="26"/>
                </a:lnTo>
                <a:lnTo>
                  <a:pt x="482" y="26"/>
                </a:lnTo>
                <a:lnTo>
                  <a:pt x="482" y="26"/>
                </a:lnTo>
                <a:lnTo>
                  <a:pt x="483" y="26"/>
                </a:lnTo>
                <a:lnTo>
                  <a:pt x="483" y="26"/>
                </a:lnTo>
                <a:lnTo>
                  <a:pt x="483" y="26"/>
                </a:lnTo>
                <a:lnTo>
                  <a:pt x="483" y="26"/>
                </a:lnTo>
                <a:lnTo>
                  <a:pt x="484" y="26"/>
                </a:lnTo>
                <a:lnTo>
                  <a:pt x="484" y="26"/>
                </a:lnTo>
                <a:lnTo>
                  <a:pt x="485" y="26"/>
                </a:lnTo>
                <a:lnTo>
                  <a:pt x="485" y="26"/>
                </a:lnTo>
                <a:lnTo>
                  <a:pt x="485" y="26"/>
                </a:lnTo>
                <a:lnTo>
                  <a:pt x="486" y="26"/>
                </a:lnTo>
                <a:lnTo>
                  <a:pt x="486" y="26"/>
                </a:lnTo>
                <a:lnTo>
                  <a:pt x="486" y="26"/>
                </a:lnTo>
                <a:lnTo>
                  <a:pt x="487" y="26"/>
                </a:lnTo>
                <a:lnTo>
                  <a:pt x="487" y="25"/>
                </a:lnTo>
                <a:lnTo>
                  <a:pt x="487" y="25"/>
                </a:lnTo>
                <a:lnTo>
                  <a:pt x="488" y="25"/>
                </a:lnTo>
                <a:lnTo>
                  <a:pt x="488" y="25"/>
                </a:lnTo>
                <a:lnTo>
                  <a:pt x="488" y="25"/>
                </a:lnTo>
                <a:lnTo>
                  <a:pt x="489" y="25"/>
                </a:lnTo>
                <a:lnTo>
                  <a:pt x="489" y="24"/>
                </a:lnTo>
                <a:lnTo>
                  <a:pt x="490" y="24"/>
                </a:lnTo>
                <a:lnTo>
                  <a:pt x="490" y="24"/>
                </a:lnTo>
                <a:lnTo>
                  <a:pt x="490" y="24"/>
                </a:lnTo>
                <a:lnTo>
                  <a:pt x="491" y="24"/>
                </a:lnTo>
                <a:lnTo>
                  <a:pt x="491" y="23"/>
                </a:lnTo>
                <a:lnTo>
                  <a:pt x="491" y="23"/>
                </a:lnTo>
                <a:lnTo>
                  <a:pt x="492" y="23"/>
                </a:lnTo>
                <a:lnTo>
                  <a:pt x="492" y="22"/>
                </a:lnTo>
                <a:lnTo>
                  <a:pt x="492" y="22"/>
                </a:lnTo>
                <a:lnTo>
                  <a:pt x="493" y="22"/>
                </a:lnTo>
                <a:lnTo>
                  <a:pt x="493" y="21"/>
                </a:lnTo>
                <a:lnTo>
                  <a:pt x="493" y="21"/>
                </a:lnTo>
                <a:lnTo>
                  <a:pt x="494" y="20"/>
                </a:lnTo>
                <a:lnTo>
                  <a:pt x="494" y="20"/>
                </a:lnTo>
                <a:lnTo>
                  <a:pt x="495" y="19"/>
                </a:lnTo>
                <a:lnTo>
                  <a:pt x="495" y="19"/>
                </a:lnTo>
                <a:lnTo>
                  <a:pt x="495" y="19"/>
                </a:lnTo>
                <a:lnTo>
                  <a:pt x="495" y="18"/>
                </a:lnTo>
                <a:lnTo>
                  <a:pt x="496" y="17"/>
                </a:lnTo>
                <a:lnTo>
                  <a:pt x="496" y="17"/>
                </a:lnTo>
                <a:lnTo>
                  <a:pt x="497" y="17"/>
                </a:lnTo>
                <a:lnTo>
                  <a:pt x="497" y="16"/>
                </a:lnTo>
                <a:lnTo>
                  <a:pt x="497" y="16"/>
                </a:lnTo>
                <a:lnTo>
                  <a:pt x="498" y="15"/>
                </a:lnTo>
                <a:lnTo>
                  <a:pt x="498" y="15"/>
                </a:lnTo>
                <a:lnTo>
                  <a:pt x="499" y="14"/>
                </a:lnTo>
                <a:lnTo>
                  <a:pt x="499" y="14"/>
                </a:lnTo>
                <a:lnTo>
                  <a:pt x="499" y="14"/>
                </a:lnTo>
                <a:lnTo>
                  <a:pt x="499" y="13"/>
                </a:lnTo>
                <a:lnTo>
                  <a:pt x="500" y="13"/>
                </a:lnTo>
                <a:lnTo>
                  <a:pt x="500" y="12"/>
                </a:lnTo>
                <a:lnTo>
                  <a:pt x="500" y="12"/>
                </a:lnTo>
                <a:lnTo>
                  <a:pt x="501" y="12"/>
                </a:lnTo>
                <a:lnTo>
                  <a:pt x="501" y="12"/>
                </a:lnTo>
                <a:lnTo>
                  <a:pt x="502" y="11"/>
                </a:lnTo>
                <a:lnTo>
                  <a:pt x="502" y="11"/>
                </a:lnTo>
                <a:lnTo>
                  <a:pt x="502" y="11"/>
                </a:lnTo>
                <a:lnTo>
                  <a:pt x="503" y="11"/>
                </a:lnTo>
                <a:lnTo>
                  <a:pt x="503" y="11"/>
                </a:lnTo>
                <a:lnTo>
                  <a:pt x="503" y="10"/>
                </a:lnTo>
                <a:lnTo>
                  <a:pt x="504" y="10"/>
                </a:lnTo>
                <a:lnTo>
                  <a:pt x="504" y="10"/>
                </a:lnTo>
                <a:lnTo>
                  <a:pt x="504" y="10"/>
                </a:lnTo>
                <a:lnTo>
                  <a:pt x="505" y="9"/>
                </a:lnTo>
                <a:lnTo>
                  <a:pt x="505" y="9"/>
                </a:lnTo>
                <a:lnTo>
                  <a:pt x="506" y="9"/>
                </a:lnTo>
                <a:lnTo>
                  <a:pt x="506" y="9"/>
                </a:lnTo>
                <a:lnTo>
                  <a:pt x="506" y="8"/>
                </a:lnTo>
                <a:lnTo>
                  <a:pt x="507" y="8"/>
                </a:lnTo>
                <a:lnTo>
                  <a:pt x="507" y="7"/>
                </a:lnTo>
                <a:lnTo>
                  <a:pt x="507" y="7"/>
                </a:lnTo>
                <a:lnTo>
                  <a:pt x="507" y="7"/>
                </a:lnTo>
                <a:lnTo>
                  <a:pt x="508" y="7"/>
                </a:lnTo>
                <a:lnTo>
                  <a:pt x="508" y="6"/>
                </a:lnTo>
                <a:lnTo>
                  <a:pt x="509" y="6"/>
                </a:lnTo>
                <a:lnTo>
                  <a:pt x="509" y="6"/>
                </a:lnTo>
                <a:lnTo>
                  <a:pt x="509" y="5"/>
                </a:lnTo>
                <a:lnTo>
                  <a:pt x="510" y="5"/>
                </a:lnTo>
                <a:lnTo>
                  <a:pt x="510" y="5"/>
                </a:lnTo>
                <a:lnTo>
                  <a:pt x="511" y="5"/>
                </a:lnTo>
                <a:lnTo>
                  <a:pt x="511" y="5"/>
                </a:lnTo>
                <a:lnTo>
                  <a:pt x="511" y="4"/>
                </a:lnTo>
                <a:lnTo>
                  <a:pt x="511" y="4"/>
                </a:lnTo>
                <a:lnTo>
                  <a:pt x="512" y="3"/>
                </a:lnTo>
                <a:lnTo>
                  <a:pt x="512" y="3"/>
                </a:lnTo>
                <a:lnTo>
                  <a:pt x="513" y="3"/>
                </a:lnTo>
                <a:lnTo>
                  <a:pt x="513" y="3"/>
                </a:lnTo>
                <a:lnTo>
                  <a:pt x="513" y="2"/>
                </a:lnTo>
                <a:lnTo>
                  <a:pt x="514" y="2"/>
                </a:lnTo>
                <a:lnTo>
                  <a:pt x="514" y="2"/>
                </a:lnTo>
                <a:lnTo>
                  <a:pt x="514" y="2"/>
                </a:lnTo>
                <a:lnTo>
                  <a:pt x="515" y="2"/>
                </a:lnTo>
                <a:lnTo>
                  <a:pt x="515" y="2"/>
                </a:lnTo>
                <a:lnTo>
                  <a:pt x="515" y="2"/>
                </a:lnTo>
                <a:lnTo>
                  <a:pt x="516" y="2"/>
                </a:lnTo>
                <a:lnTo>
                  <a:pt x="516" y="2"/>
                </a:lnTo>
                <a:lnTo>
                  <a:pt x="516" y="2"/>
                </a:lnTo>
                <a:lnTo>
                  <a:pt x="517" y="2"/>
                </a:lnTo>
                <a:lnTo>
                  <a:pt x="517" y="2"/>
                </a:lnTo>
                <a:lnTo>
                  <a:pt x="518" y="2"/>
                </a:lnTo>
                <a:lnTo>
                  <a:pt x="518" y="2"/>
                </a:lnTo>
                <a:lnTo>
                  <a:pt x="518" y="2"/>
                </a:lnTo>
                <a:lnTo>
                  <a:pt x="519" y="2"/>
                </a:lnTo>
                <a:lnTo>
                  <a:pt x="519" y="2"/>
                </a:lnTo>
                <a:lnTo>
                  <a:pt x="519" y="1"/>
                </a:lnTo>
                <a:lnTo>
                  <a:pt x="520" y="1"/>
                </a:lnTo>
                <a:lnTo>
                  <a:pt x="520" y="1"/>
                </a:lnTo>
                <a:lnTo>
                  <a:pt x="520" y="0"/>
                </a:lnTo>
                <a:lnTo>
                  <a:pt x="521" y="0"/>
                </a:lnTo>
                <a:lnTo>
                  <a:pt x="521" y="0"/>
                </a:lnTo>
                <a:lnTo>
                  <a:pt x="522" y="0"/>
                </a:lnTo>
                <a:lnTo>
                  <a:pt x="522" y="0"/>
                </a:lnTo>
                <a:lnTo>
                  <a:pt x="522" y="0"/>
                </a:lnTo>
                <a:lnTo>
                  <a:pt x="523" y="0"/>
                </a:lnTo>
                <a:lnTo>
                  <a:pt x="523" y="0"/>
                </a:lnTo>
                <a:lnTo>
                  <a:pt x="523" y="0"/>
                </a:lnTo>
                <a:lnTo>
                  <a:pt x="523" y="0"/>
                </a:lnTo>
                <a:lnTo>
                  <a:pt x="524" y="0"/>
                </a:lnTo>
                <a:lnTo>
                  <a:pt x="524" y="0"/>
                </a:lnTo>
                <a:lnTo>
                  <a:pt x="525" y="0"/>
                </a:lnTo>
                <a:lnTo>
                  <a:pt x="525" y="0"/>
                </a:lnTo>
                <a:lnTo>
                  <a:pt x="525" y="0"/>
                </a:lnTo>
                <a:lnTo>
                  <a:pt x="526" y="0"/>
                </a:lnTo>
                <a:lnTo>
                  <a:pt x="526" y="0"/>
                </a:lnTo>
                <a:lnTo>
                  <a:pt x="527" y="0"/>
                </a:lnTo>
                <a:lnTo>
                  <a:pt x="527" y="0"/>
                </a:lnTo>
                <a:lnTo>
                  <a:pt x="527" y="0"/>
                </a:lnTo>
                <a:lnTo>
                  <a:pt x="527" y="0"/>
                </a:lnTo>
                <a:lnTo>
                  <a:pt x="528" y="0"/>
                </a:lnTo>
                <a:lnTo>
                  <a:pt x="528" y="0"/>
                </a:lnTo>
                <a:lnTo>
                  <a:pt x="529" y="0"/>
                </a:lnTo>
                <a:lnTo>
                  <a:pt x="529" y="0"/>
                </a:lnTo>
                <a:lnTo>
                  <a:pt x="529" y="0"/>
                </a:lnTo>
                <a:lnTo>
                  <a:pt x="530" y="0"/>
                </a:lnTo>
                <a:lnTo>
                  <a:pt x="530" y="0"/>
                </a:lnTo>
                <a:lnTo>
                  <a:pt x="530" y="0"/>
                </a:lnTo>
                <a:lnTo>
                  <a:pt x="530" y="0"/>
                </a:lnTo>
                <a:lnTo>
                  <a:pt x="531" y="0"/>
                </a:lnTo>
                <a:lnTo>
                  <a:pt x="531" y="0"/>
                </a:lnTo>
                <a:lnTo>
                  <a:pt x="532" y="0"/>
                </a:lnTo>
                <a:lnTo>
                  <a:pt x="532" y="0"/>
                </a:lnTo>
                <a:lnTo>
                  <a:pt x="532" y="0"/>
                </a:lnTo>
                <a:lnTo>
                  <a:pt x="533" y="0"/>
                </a:lnTo>
                <a:lnTo>
                  <a:pt x="533" y="0"/>
                </a:lnTo>
                <a:lnTo>
                  <a:pt x="534" y="0"/>
                </a:lnTo>
                <a:lnTo>
                  <a:pt x="534" y="0"/>
                </a:lnTo>
                <a:lnTo>
                  <a:pt x="534" y="0"/>
                </a:lnTo>
                <a:lnTo>
                  <a:pt x="534" y="0"/>
                </a:lnTo>
                <a:lnTo>
                  <a:pt x="535" y="0"/>
                </a:lnTo>
                <a:lnTo>
                  <a:pt x="535" y="0"/>
                </a:lnTo>
                <a:lnTo>
                  <a:pt x="536" y="0"/>
                </a:lnTo>
                <a:lnTo>
                  <a:pt x="536" y="0"/>
                </a:lnTo>
                <a:lnTo>
                  <a:pt x="536" y="0"/>
                </a:lnTo>
                <a:lnTo>
                  <a:pt x="537" y="0"/>
                </a:lnTo>
                <a:lnTo>
                  <a:pt x="537" y="0"/>
                </a:lnTo>
                <a:lnTo>
                  <a:pt x="537" y="0"/>
                </a:lnTo>
                <a:lnTo>
                  <a:pt x="538" y="0"/>
                </a:lnTo>
                <a:lnTo>
                  <a:pt x="538" y="0"/>
                </a:lnTo>
                <a:lnTo>
                  <a:pt x="538" y="0"/>
                </a:lnTo>
                <a:lnTo>
                  <a:pt x="539" y="0"/>
                </a:lnTo>
                <a:lnTo>
                  <a:pt x="539" y="0"/>
                </a:lnTo>
                <a:lnTo>
                  <a:pt x="539" y="0"/>
                </a:lnTo>
                <a:lnTo>
                  <a:pt x="540" y="0"/>
                </a:lnTo>
                <a:lnTo>
                  <a:pt x="540" y="0"/>
                </a:lnTo>
                <a:lnTo>
                  <a:pt x="541" y="0"/>
                </a:lnTo>
                <a:lnTo>
                  <a:pt x="541" y="0"/>
                </a:lnTo>
                <a:lnTo>
                  <a:pt x="541" y="0"/>
                </a:lnTo>
                <a:lnTo>
                  <a:pt x="542" y="0"/>
                </a:lnTo>
                <a:lnTo>
                  <a:pt x="542" y="0"/>
                </a:lnTo>
                <a:lnTo>
                  <a:pt x="542" y="0"/>
                </a:lnTo>
                <a:lnTo>
                  <a:pt x="543" y="0"/>
                </a:lnTo>
                <a:lnTo>
                  <a:pt x="543" y="0"/>
                </a:lnTo>
                <a:lnTo>
                  <a:pt x="543" y="0"/>
                </a:lnTo>
                <a:lnTo>
                  <a:pt x="544" y="0"/>
                </a:lnTo>
                <a:lnTo>
                  <a:pt x="544" y="0"/>
                </a:lnTo>
                <a:lnTo>
                  <a:pt x="544" y="0"/>
                </a:lnTo>
                <a:lnTo>
                  <a:pt x="545" y="0"/>
                </a:lnTo>
                <a:lnTo>
                  <a:pt x="545" y="0"/>
                </a:lnTo>
                <a:lnTo>
                  <a:pt x="546" y="0"/>
                </a:lnTo>
                <a:lnTo>
                  <a:pt x="546" y="0"/>
                </a:lnTo>
                <a:lnTo>
                  <a:pt x="546" y="0"/>
                </a:lnTo>
                <a:lnTo>
                  <a:pt x="546" y="0"/>
                </a:lnTo>
                <a:lnTo>
                  <a:pt x="547" y="0"/>
                </a:lnTo>
                <a:lnTo>
                  <a:pt x="547" y="0"/>
                </a:lnTo>
                <a:lnTo>
                  <a:pt x="548" y="0"/>
                </a:lnTo>
                <a:lnTo>
                  <a:pt x="548" y="0"/>
                </a:lnTo>
                <a:lnTo>
                  <a:pt x="548" y="0"/>
                </a:lnTo>
                <a:lnTo>
                  <a:pt x="549" y="0"/>
                </a:lnTo>
                <a:lnTo>
                  <a:pt x="549" y="0"/>
                </a:lnTo>
                <a:lnTo>
                  <a:pt x="550" y="0"/>
                </a:lnTo>
                <a:lnTo>
                  <a:pt x="550" y="0"/>
                </a:lnTo>
                <a:lnTo>
                  <a:pt x="550" y="0"/>
                </a:lnTo>
                <a:lnTo>
                  <a:pt x="550" y="0"/>
                </a:lnTo>
                <a:lnTo>
                  <a:pt x="551" y="0"/>
                </a:lnTo>
                <a:lnTo>
                  <a:pt x="551" y="0"/>
                </a:lnTo>
                <a:lnTo>
                  <a:pt x="551" y="0"/>
                </a:lnTo>
                <a:lnTo>
                  <a:pt x="552" y="0"/>
                </a:lnTo>
                <a:lnTo>
                  <a:pt x="552" y="0"/>
                </a:lnTo>
                <a:lnTo>
                  <a:pt x="553" y="0"/>
                </a:lnTo>
                <a:lnTo>
                  <a:pt x="553" y="0"/>
                </a:lnTo>
                <a:lnTo>
                  <a:pt x="553" y="0"/>
                </a:lnTo>
                <a:lnTo>
                  <a:pt x="554" y="0"/>
                </a:lnTo>
                <a:lnTo>
                  <a:pt x="554" y="0"/>
                </a:lnTo>
                <a:lnTo>
                  <a:pt x="554" y="0"/>
                </a:lnTo>
                <a:lnTo>
                  <a:pt x="555" y="0"/>
                </a:lnTo>
                <a:lnTo>
                  <a:pt x="555" y="0"/>
                </a:lnTo>
                <a:lnTo>
                  <a:pt x="555" y="0"/>
                </a:lnTo>
                <a:lnTo>
                  <a:pt x="556" y="0"/>
                </a:lnTo>
                <a:lnTo>
                  <a:pt x="556" y="0"/>
                </a:lnTo>
                <a:lnTo>
                  <a:pt x="557" y="0"/>
                </a:lnTo>
                <a:lnTo>
                  <a:pt x="557" y="0"/>
                </a:lnTo>
                <a:lnTo>
                  <a:pt x="557" y="0"/>
                </a:lnTo>
                <a:lnTo>
                  <a:pt x="558" y="0"/>
                </a:lnTo>
                <a:lnTo>
                  <a:pt x="558" y="0"/>
                </a:lnTo>
                <a:lnTo>
                  <a:pt x="558" y="0"/>
                </a:lnTo>
                <a:lnTo>
                  <a:pt x="558" y="0"/>
                </a:lnTo>
                <a:lnTo>
                  <a:pt x="559" y="0"/>
                </a:lnTo>
                <a:lnTo>
                  <a:pt x="559" y="0"/>
                </a:lnTo>
                <a:lnTo>
                  <a:pt x="560" y="0"/>
                </a:lnTo>
                <a:lnTo>
                  <a:pt x="560" y="0"/>
                </a:lnTo>
                <a:lnTo>
                  <a:pt x="560" y="0"/>
                </a:lnTo>
                <a:lnTo>
                  <a:pt x="561" y="0"/>
                </a:lnTo>
                <a:lnTo>
                  <a:pt x="561" y="0"/>
                </a:lnTo>
                <a:lnTo>
                  <a:pt x="562" y="0"/>
                </a:lnTo>
                <a:lnTo>
                  <a:pt x="562" y="0"/>
                </a:lnTo>
                <a:lnTo>
                  <a:pt x="562" y="0"/>
                </a:lnTo>
                <a:lnTo>
                  <a:pt x="562" y="0"/>
                </a:lnTo>
                <a:lnTo>
                  <a:pt x="563" y="0"/>
                </a:lnTo>
                <a:lnTo>
                  <a:pt x="563" y="0"/>
                </a:lnTo>
                <a:lnTo>
                  <a:pt x="564" y="0"/>
                </a:lnTo>
                <a:lnTo>
                  <a:pt x="564" y="0"/>
                </a:lnTo>
                <a:lnTo>
                  <a:pt x="564" y="0"/>
                </a:lnTo>
                <a:lnTo>
                  <a:pt x="565" y="0"/>
                </a:lnTo>
                <a:lnTo>
                  <a:pt x="565" y="0"/>
                </a:lnTo>
                <a:lnTo>
                  <a:pt x="566" y="0"/>
                </a:lnTo>
                <a:lnTo>
                  <a:pt x="566" y="0"/>
                </a:lnTo>
                <a:lnTo>
                  <a:pt x="566" y="0"/>
                </a:lnTo>
                <a:lnTo>
                  <a:pt x="566" y="0"/>
                </a:lnTo>
                <a:lnTo>
                  <a:pt x="567" y="0"/>
                </a:lnTo>
                <a:lnTo>
                  <a:pt x="567" y="0"/>
                </a:lnTo>
                <a:lnTo>
                  <a:pt x="567" y="0"/>
                </a:lnTo>
                <a:lnTo>
                  <a:pt x="568" y="0"/>
                </a:lnTo>
                <a:lnTo>
                  <a:pt x="568" y="0"/>
                </a:lnTo>
                <a:lnTo>
                  <a:pt x="569" y="0"/>
                </a:lnTo>
                <a:lnTo>
                  <a:pt x="569" y="0"/>
                </a:lnTo>
                <a:lnTo>
                  <a:pt x="569" y="0"/>
                </a:lnTo>
                <a:lnTo>
                  <a:pt x="570" y="0"/>
                </a:lnTo>
                <a:lnTo>
                  <a:pt x="570" y="0"/>
                </a:lnTo>
                <a:lnTo>
                  <a:pt x="570" y="0"/>
                </a:lnTo>
                <a:lnTo>
                  <a:pt x="571" y="0"/>
                </a:lnTo>
                <a:lnTo>
                  <a:pt x="571" y="0"/>
                </a:lnTo>
                <a:lnTo>
                  <a:pt x="571" y="0"/>
                </a:lnTo>
                <a:lnTo>
                  <a:pt x="572" y="0"/>
                </a:lnTo>
                <a:lnTo>
                  <a:pt x="572" y="0"/>
                </a:lnTo>
                <a:lnTo>
                  <a:pt x="573" y="0"/>
                </a:lnTo>
                <a:lnTo>
                  <a:pt x="573" y="0"/>
                </a:lnTo>
                <a:lnTo>
                  <a:pt x="573" y="0"/>
                </a:lnTo>
                <a:lnTo>
                  <a:pt x="574" y="0"/>
                </a:lnTo>
                <a:lnTo>
                  <a:pt x="574" y="0"/>
                </a:lnTo>
                <a:lnTo>
                  <a:pt x="574" y="0"/>
                </a:lnTo>
                <a:lnTo>
                  <a:pt x="574" y="0"/>
                </a:lnTo>
                <a:lnTo>
                  <a:pt x="575" y="0"/>
                </a:lnTo>
                <a:lnTo>
                  <a:pt x="575" y="0"/>
                </a:lnTo>
                <a:lnTo>
                  <a:pt x="576" y="0"/>
                </a:lnTo>
                <a:lnTo>
                  <a:pt x="576" y="0"/>
                </a:lnTo>
                <a:lnTo>
                  <a:pt x="576" y="0"/>
                </a:lnTo>
                <a:lnTo>
                  <a:pt x="577" y="0"/>
                </a:lnTo>
                <a:lnTo>
                  <a:pt x="577" y="0"/>
                </a:lnTo>
                <a:lnTo>
                  <a:pt x="578" y="0"/>
                </a:lnTo>
                <a:lnTo>
                  <a:pt x="578" y="0"/>
                </a:lnTo>
                <a:lnTo>
                  <a:pt x="578" y="0"/>
                </a:lnTo>
                <a:lnTo>
                  <a:pt x="578" y="0"/>
                </a:lnTo>
                <a:lnTo>
                  <a:pt x="579" y="0"/>
                </a:lnTo>
                <a:lnTo>
                  <a:pt x="579" y="0"/>
                </a:lnTo>
                <a:lnTo>
                  <a:pt x="580" y="0"/>
                </a:lnTo>
                <a:lnTo>
                  <a:pt x="580" y="0"/>
                </a:lnTo>
                <a:lnTo>
                  <a:pt x="580" y="0"/>
                </a:lnTo>
                <a:lnTo>
                  <a:pt x="581" y="0"/>
                </a:lnTo>
                <a:lnTo>
                  <a:pt x="581" y="0"/>
                </a:lnTo>
                <a:lnTo>
                  <a:pt x="581" y="0"/>
                </a:lnTo>
                <a:lnTo>
                  <a:pt x="581" y="0"/>
                </a:lnTo>
                <a:lnTo>
                  <a:pt x="582" y="0"/>
                </a:lnTo>
                <a:lnTo>
                  <a:pt x="582" y="0"/>
                </a:lnTo>
                <a:lnTo>
                  <a:pt x="583" y="0"/>
                </a:lnTo>
                <a:lnTo>
                  <a:pt x="583" y="0"/>
                </a:lnTo>
                <a:lnTo>
                  <a:pt x="583" y="0"/>
                </a:lnTo>
                <a:lnTo>
                  <a:pt x="584" y="0"/>
                </a:lnTo>
                <a:lnTo>
                  <a:pt x="584" y="0"/>
                </a:lnTo>
                <a:lnTo>
                  <a:pt x="585" y="0"/>
                </a:lnTo>
                <a:lnTo>
                  <a:pt x="585" y="0"/>
                </a:lnTo>
                <a:lnTo>
                  <a:pt x="585" y="0"/>
                </a:lnTo>
                <a:lnTo>
                  <a:pt x="585" y="0"/>
                </a:lnTo>
                <a:lnTo>
                  <a:pt x="586" y="0"/>
                </a:lnTo>
                <a:lnTo>
                  <a:pt x="586" y="0"/>
                </a:lnTo>
                <a:lnTo>
                  <a:pt x="587" y="0"/>
                </a:lnTo>
                <a:lnTo>
                  <a:pt x="587" y="0"/>
                </a:lnTo>
                <a:lnTo>
                  <a:pt x="587" y="0"/>
                </a:lnTo>
                <a:lnTo>
                  <a:pt x="588" y="0"/>
                </a:lnTo>
                <a:lnTo>
                  <a:pt x="588" y="0"/>
                </a:lnTo>
                <a:lnTo>
                  <a:pt x="588" y="0"/>
                </a:lnTo>
                <a:lnTo>
                  <a:pt x="589" y="0"/>
                </a:lnTo>
                <a:lnTo>
                  <a:pt x="589" y="0"/>
                </a:lnTo>
                <a:lnTo>
                  <a:pt x="589" y="0"/>
                </a:lnTo>
                <a:lnTo>
                  <a:pt x="590" y="0"/>
                </a:lnTo>
                <a:lnTo>
                  <a:pt x="590" y="0"/>
                </a:lnTo>
                <a:lnTo>
                  <a:pt x="590" y="0"/>
                </a:lnTo>
                <a:lnTo>
                  <a:pt x="591" y="0"/>
                </a:lnTo>
                <a:lnTo>
                  <a:pt x="591" y="0"/>
                </a:lnTo>
                <a:lnTo>
                  <a:pt x="592" y="0"/>
                </a:lnTo>
                <a:lnTo>
                  <a:pt x="592" y="0"/>
                </a:lnTo>
                <a:lnTo>
                  <a:pt x="592" y="0"/>
                </a:lnTo>
                <a:lnTo>
                  <a:pt x="593" y="0"/>
                </a:lnTo>
                <a:lnTo>
                  <a:pt x="593" y="0"/>
                </a:lnTo>
                <a:lnTo>
                  <a:pt x="593" y="0"/>
                </a:lnTo>
                <a:lnTo>
                  <a:pt x="594" y="0"/>
                </a:lnTo>
                <a:lnTo>
                  <a:pt x="594" y="0"/>
                </a:lnTo>
                <a:lnTo>
                  <a:pt x="594" y="0"/>
                </a:lnTo>
                <a:lnTo>
                  <a:pt x="595" y="0"/>
                </a:lnTo>
                <a:lnTo>
                  <a:pt x="595" y="0"/>
                </a:lnTo>
                <a:lnTo>
                  <a:pt x="595" y="0"/>
                </a:lnTo>
                <a:lnTo>
                  <a:pt x="596" y="0"/>
                </a:lnTo>
                <a:lnTo>
                  <a:pt x="596" y="0"/>
                </a:lnTo>
                <a:lnTo>
                  <a:pt x="597" y="0"/>
                </a:lnTo>
                <a:lnTo>
                  <a:pt x="597" y="0"/>
                </a:lnTo>
                <a:lnTo>
                  <a:pt x="597" y="0"/>
                </a:lnTo>
                <a:lnTo>
                  <a:pt x="597" y="0"/>
                </a:lnTo>
                <a:lnTo>
                  <a:pt x="598" y="0"/>
                </a:lnTo>
                <a:lnTo>
                  <a:pt x="598" y="0"/>
                </a:lnTo>
                <a:lnTo>
                  <a:pt x="599" y="0"/>
                </a:lnTo>
                <a:lnTo>
                  <a:pt x="599" y="0"/>
                </a:lnTo>
                <a:lnTo>
                  <a:pt x="599" y="0"/>
                </a:lnTo>
                <a:lnTo>
                  <a:pt x="600" y="0"/>
                </a:lnTo>
                <a:lnTo>
                  <a:pt x="600" y="0"/>
                </a:lnTo>
                <a:lnTo>
                  <a:pt x="601" y="0"/>
                </a:lnTo>
                <a:lnTo>
                  <a:pt x="601" y="0"/>
                </a:lnTo>
                <a:lnTo>
                  <a:pt x="601" y="0"/>
                </a:lnTo>
                <a:lnTo>
                  <a:pt x="601" y="0"/>
                </a:lnTo>
                <a:lnTo>
                  <a:pt x="602" y="0"/>
                </a:lnTo>
                <a:lnTo>
                  <a:pt x="602" y="0"/>
                </a:lnTo>
                <a:lnTo>
                  <a:pt x="602" y="0"/>
                </a:lnTo>
                <a:lnTo>
                  <a:pt x="603" y="0"/>
                </a:lnTo>
                <a:lnTo>
                  <a:pt x="603" y="0"/>
                </a:lnTo>
                <a:lnTo>
                  <a:pt x="604" y="0"/>
                </a:lnTo>
                <a:lnTo>
                  <a:pt x="604" y="0"/>
                </a:lnTo>
                <a:lnTo>
                  <a:pt x="604" y="0"/>
                </a:lnTo>
                <a:lnTo>
                  <a:pt x="605" y="0"/>
                </a:lnTo>
                <a:lnTo>
                  <a:pt x="605" y="0"/>
                </a:lnTo>
                <a:lnTo>
                  <a:pt x="605" y="0"/>
                </a:lnTo>
                <a:lnTo>
                  <a:pt x="606" y="0"/>
                </a:lnTo>
                <a:lnTo>
                  <a:pt x="606" y="0"/>
                </a:lnTo>
                <a:lnTo>
                  <a:pt x="606" y="0"/>
                </a:lnTo>
                <a:lnTo>
                  <a:pt x="607" y="0"/>
                </a:lnTo>
                <a:lnTo>
                  <a:pt x="607" y="0"/>
                </a:lnTo>
                <a:lnTo>
                  <a:pt x="608" y="0"/>
                </a:lnTo>
                <a:lnTo>
                  <a:pt x="608" y="0"/>
                </a:lnTo>
                <a:lnTo>
                  <a:pt x="608" y="0"/>
                </a:lnTo>
                <a:lnTo>
                  <a:pt x="609" y="0"/>
                </a:lnTo>
                <a:lnTo>
                  <a:pt x="609" y="0"/>
                </a:lnTo>
                <a:lnTo>
                  <a:pt x="609" y="0"/>
                </a:lnTo>
                <a:lnTo>
                  <a:pt x="609" y="0"/>
                </a:lnTo>
                <a:lnTo>
                  <a:pt x="610" y="0"/>
                </a:lnTo>
                <a:lnTo>
                  <a:pt x="610" y="0"/>
                </a:lnTo>
                <a:lnTo>
                  <a:pt x="611" y="0"/>
                </a:lnTo>
                <a:lnTo>
                  <a:pt x="611" y="0"/>
                </a:lnTo>
                <a:lnTo>
                  <a:pt x="611" y="0"/>
                </a:lnTo>
                <a:lnTo>
                  <a:pt x="612" y="0"/>
                </a:lnTo>
                <a:lnTo>
                  <a:pt x="612" y="0"/>
                </a:lnTo>
                <a:lnTo>
                  <a:pt x="613" y="0"/>
                </a:lnTo>
                <a:lnTo>
                  <a:pt x="613" y="0"/>
                </a:lnTo>
                <a:lnTo>
                  <a:pt x="613" y="0"/>
                </a:lnTo>
                <a:lnTo>
                  <a:pt x="613" y="0"/>
                </a:lnTo>
                <a:lnTo>
                  <a:pt x="614" y="0"/>
                </a:lnTo>
                <a:lnTo>
                  <a:pt x="614" y="0"/>
                </a:lnTo>
                <a:lnTo>
                  <a:pt x="615" y="0"/>
                </a:lnTo>
                <a:lnTo>
                  <a:pt x="615" y="0"/>
                </a:lnTo>
                <a:lnTo>
                  <a:pt x="615" y="0"/>
                </a:lnTo>
                <a:lnTo>
                  <a:pt x="616" y="0"/>
                </a:lnTo>
                <a:lnTo>
                  <a:pt x="616" y="0"/>
                </a:lnTo>
                <a:lnTo>
                  <a:pt x="617" y="0"/>
                </a:lnTo>
                <a:lnTo>
                  <a:pt x="617" y="0"/>
                </a:lnTo>
                <a:lnTo>
                  <a:pt x="617" y="0"/>
                </a:lnTo>
                <a:lnTo>
                  <a:pt x="617" y="0"/>
                </a:lnTo>
                <a:lnTo>
                  <a:pt x="618" y="0"/>
                </a:lnTo>
                <a:lnTo>
                  <a:pt x="618" y="0"/>
                </a:lnTo>
                <a:lnTo>
                  <a:pt x="618" y="0"/>
                </a:lnTo>
                <a:lnTo>
                  <a:pt x="619" y="0"/>
                </a:lnTo>
                <a:lnTo>
                  <a:pt x="619" y="0"/>
                </a:lnTo>
                <a:lnTo>
                  <a:pt x="620" y="0"/>
                </a:lnTo>
                <a:lnTo>
                  <a:pt x="620" y="0"/>
                </a:lnTo>
                <a:lnTo>
                  <a:pt x="620" y="0"/>
                </a:lnTo>
                <a:lnTo>
                  <a:pt x="621" y="0"/>
                </a:lnTo>
                <a:lnTo>
                  <a:pt x="621" y="0"/>
                </a:lnTo>
                <a:lnTo>
                  <a:pt x="621" y="0"/>
                </a:lnTo>
                <a:lnTo>
                  <a:pt x="622" y="0"/>
                </a:lnTo>
                <a:lnTo>
                  <a:pt x="622" y="0"/>
                </a:lnTo>
                <a:lnTo>
                  <a:pt x="622" y="0"/>
                </a:lnTo>
                <a:lnTo>
                  <a:pt x="623" y="0"/>
                </a:lnTo>
                <a:lnTo>
                  <a:pt x="623" y="0"/>
                </a:lnTo>
                <a:lnTo>
                  <a:pt x="624" y="0"/>
                </a:lnTo>
                <a:lnTo>
                  <a:pt x="624" y="0"/>
                </a:lnTo>
                <a:lnTo>
                  <a:pt x="624" y="0"/>
                </a:lnTo>
                <a:lnTo>
                  <a:pt x="625" y="0"/>
                </a:lnTo>
                <a:lnTo>
                  <a:pt x="625" y="0"/>
                </a:lnTo>
                <a:lnTo>
                  <a:pt x="625" y="0"/>
                </a:lnTo>
                <a:lnTo>
                  <a:pt x="625" y="0"/>
                </a:lnTo>
                <a:lnTo>
                  <a:pt x="626" y="0"/>
                </a:lnTo>
                <a:lnTo>
                  <a:pt x="626" y="0"/>
                </a:lnTo>
                <a:lnTo>
                  <a:pt x="627" y="0"/>
                </a:lnTo>
                <a:lnTo>
                  <a:pt x="627" y="0"/>
                </a:lnTo>
                <a:lnTo>
                  <a:pt x="627" y="0"/>
                </a:lnTo>
                <a:lnTo>
                  <a:pt x="628" y="0"/>
                </a:lnTo>
                <a:lnTo>
                  <a:pt x="628" y="0"/>
                </a:lnTo>
                <a:lnTo>
                  <a:pt x="629" y="0"/>
                </a:lnTo>
                <a:lnTo>
                  <a:pt x="629" y="0"/>
                </a:lnTo>
                <a:lnTo>
                  <a:pt x="629" y="0"/>
                </a:lnTo>
                <a:lnTo>
                  <a:pt x="629" y="0"/>
                </a:lnTo>
                <a:lnTo>
                  <a:pt x="630" y="0"/>
                </a:lnTo>
                <a:lnTo>
                  <a:pt x="630" y="0"/>
                </a:lnTo>
                <a:lnTo>
                  <a:pt x="631" y="0"/>
                </a:lnTo>
                <a:lnTo>
                  <a:pt x="631" y="0"/>
                </a:lnTo>
                <a:lnTo>
                  <a:pt x="631" y="0"/>
                </a:lnTo>
                <a:lnTo>
                  <a:pt x="632" y="0"/>
                </a:lnTo>
                <a:lnTo>
                  <a:pt x="632" y="0"/>
                </a:lnTo>
                <a:lnTo>
                  <a:pt x="632" y="0"/>
                </a:lnTo>
                <a:lnTo>
                  <a:pt x="632" y="0"/>
                </a:lnTo>
                <a:lnTo>
                  <a:pt x="633" y="0"/>
                </a:lnTo>
                <a:lnTo>
                  <a:pt x="633" y="0"/>
                </a:lnTo>
                <a:lnTo>
                  <a:pt x="634" y="0"/>
                </a:lnTo>
                <a:lnTo>
                  <a:pt x="634" y="0"/>
                </a:lnTo>
                <a:lnTo>
                  <a:pt x="634" y="0"/>
                </a:lnTo>
                <a:lnTo>
                  <a:pt x="635" y="0"/>
                </a:lnTo>
                <a:lnTo>
                  <a:pt x="635" y="0"/>
                </a:lnTo>
                <a:lnTo>
                  <a:pt x="636" y="0"/>
                </a:lnTo>
                <a:lnTo>
                  <a:pt x="636" y="0"/>
                </a:lnTo>
                <a:lnTo>
                  <a:pt x="636" y="0"/>
                </a:lnTo>
                <a:lnTo>
                  <a:pt x="636" y="0"/>
                </a:lnTo>
                <a:lnTo>
                  <a:pt x="637" y="0"/>
                </a:lnTo>
                <a:lnTo>
                  <a:pt x="637" y="0"/>
                </a:lnTo>
                <a:lnTo>
                  <a:pt x="638" y="0"/>
                </a:lnTo>
                <a:lnTo>
                  <a:pt x="638" y="0"/>
                </a:lnTo>
                <a:lnTo>
                  <a:pt x="638" y="0"/>
                </a:lnTo>
                <a:lnTo>
                  <a:pt x="639" y="0"/>
                </a:lnTo>
                <a:lnTo>
                  <a:pt x="639" y="0"/>
                </a:lnTo>
                <a:lnTo>
                  <a:pt x="639" y="0"/>
                </a:lnTo>
                <a:lnTo>
                  <a:pt x="640" y="0"/>
                </a:lnTo>
                <a:lnTo>
                  <a:pt x="640" y="0"/>
                </a:lnTo>
                <a:lnTo>
                  <a:pt x="641" y="0"/>
                </a:lnTo>
                <a:lnTo>
                  <a:pt x="641" y="0"/>
                </a:lnTo>
                <a:lnTo>
                  <a:pt x="641" y="0"/>
                </a:lnTo>
                <a:lnTo>
                  <a:pt x="641" y="0"/>
                </a:lnTo>
                <a:lnTo>
                  <a:pt x="642" y="0"/>
                </a:lnTo>
                <a:lnTo>
                  <a:pt x="642" y="0"/>
                </a:lnTo>
                <a:lnTo>
                  <a:pt x="643" y="0"/>
                </a:lnTo>
                <a:lnTo>
                  <a:pt x="643" y="0"/>
                </a:lnTo>
                <a:lnTo>
                  <a:pt x="643" y="0"/>
                </a:lnTo>
                <a:lnTo>
                  <a:pt x="644" y="0"/>
                </a:lnTo>
                <a:lnTo>
                  <a:pt x="644" y="0"/>
                </a:lnTo>
                <a:lnTo>
                  <a:pt x="645" y="0"/>
                </a:lnTo>
                <a:lnTo>
                  <a:pt x="645" y="0"/>
                </a:lnTo>
                <a:lnTo>
                  <a:pt x="645" y="0"/>
                </a:lnTo>
                <a:lnTo>
                  <a:pt x="645" y="0"/>
                </a:lnTo>
                <a:lnTo>
                  <a:pt x="646" y="0"/>
                </a:lnTo>
                <a:lnTo>
                  <a:pt x="646" y="0"/>
                </a:lnTo>
                <a:lnTo>
                  <a:pt x="646" y="0"/>
                </a:lnTo>
                <a:lnTo>
                  <a:pt x="647" y="0"/>
                </a:lnTo>
                <a:lnTo>
                  <a:pt x="647" y="0"/>
                </a:lnTo>
                <a:lnTo>
                  <a:pt x="648" y="0"/>
                </a:lnTo>
                <a:lnTo>
                  <a:pt x="648" y="0"/>
                </a:lnTo>
                <a:lnTo>
                  <a:pt x="648" y="0"/>
                </a:lnTo>
                <a:lnTo>
                  <a:pt x="648" y="0"/>
                </a:lnTo>
                <a:lnTo>
                  <a:pt x="649" y="0"/>
                </a:lnTo>
                <a:lnTo>
                  <a:pt x="649" y="0"/>
                </a:lnTo>
                <a:lnTo>
                  <a:pt x="650" y="0"/>
                </a:lnTo>
                <a:lnTo>
                  <a:pt x="650" y="0"/>
                </a:lnTo>
                <a:lnTo>
                  <a:pt x="650" y="0"/>
                </a:lnTo>
                <a:lnTo>
                  <a:pt x="651" y="0"/>
                </a:lnTo>
                <a:lnTo>
                  <a:pt x="651" y="0"/>
                </a:lnTo>
                <a:lnTo>
                  <a:pt x="652" y="0"/>
                </a:lnTo>
                <a:lnTo>
                  <a:pt x="652" y="0"/>
                </a:lnTo>
                <a:lnTo>
                  <a:pt x="652" y="0"/>
                </a:lnTo>
                <a:lnTo>
                  <a:pt x="652" y="0"/>
                </a:lnTo>
                <a:lnTo>
                  <a:pt x="653" y="0"/>
                </a:lnTo>
                <a:lnTo>
                  <a:pt x="653" y="0"/>
                </a:lnTo>
                <a:lnTo>
                  <a:pt x="653" y="0"/>
                </a:lnTo>
                <a:lnTo>
                  <a:pt x="654" y="0"/>
                </a:lnTo>
                <a:lnTo>
                  <a:pt x="654" y="0"/>
                </a:lnTo>
                <a:lnTo>
                  <a:pt x="655" y="0"/>
                </a:lnTo>
                <a:lnTo>
                  <a:pt x="655" y="0"/>
                </a:lnTo>
                <a:lnTo>
                  <a:pt x="655" y="0"/>
                </a:lnTo>
                <a:lnTo>
                  <a:pt x="656" y="0"/>
                </a:lnTo>
                <a:lnTo>
                  <a:pt x="656" y="0"/>
                </a:lnTo>
                <a:lnTo>
                  <a:pt x="656" y="0"/>
                </a:lnTo>
                <a:lnTo>
                  <a:pt x="657" y="0"/>
                </a:lnTo>
                <a:lnTo>
                  <a:pt x="657" y="0"/>
                </a:lnTo>
                <a:lnTo>
                  <a:pt x="657" y="0"/>
                </a:lnTo>
                <a:lnTo>
                  <a:pt x="658" y="0"/>
                </a:lnTo>
                <a:lnTo>
                  <a:pt x="658" y="0"/>
                </a:lnTo>
                <a:lnTo>
                  <a:pt x="659" y="0"/>
                </a:lnTo>
                <a:lnTo>
                  <a:pt x="659" y="0"/>
                </a:lnTo>
                <a:lnTo>
                  <a:pt x="659" y="0"/>
                </a:lnTo>
                <a:lnTo>
                  <a:pt x="660" y="0"/>
                </a:lnTo>
                <a:lnTo>
                  <a:pt x="660" y="0"/>
                </a:lnTo>
                <a:lnTo>
                  <a:pt x="660" y="0"/>
                </a:lnTo>
                <a:lnTo>
                  <a:pt x="660" y="0"/>
                </a:lnTo>
                <a:lnTo>
                  <a:pt x="661" y="0"/>
                </a:lnTo>
                <a:lnTo>
                  <a:pt x="661" y="0"/>
                </a:lnTo>
                <a:lnTo>
                  <a:pt x="662" y="0"/>
                </a:lnTo>
                <a:lnTo>
                  <a:pt x="662" y="0"/>
                </a:lnTo>
                <a:lnTo>
                  <a:pt x="662" y="0"/>
                </a:lnTo>
                <a:lnTo>
                  <a:pt x="663" y="0"/>
                </a:lnTo>
                <a:lnTo>
                  <a:pt x="663" y="0"/>
                </a:lnTo>
                <a:lnTo>
                  <a:pt x="664" y="0"/>
                </a:lnTo>
                <a:lnTo>
                  <a:pt x="664" y="0"/>
                </a:lnTo>
                <a:lnTo>
                  <a:pt x="664" y="0"/>
                </a:lnTo>
                <a:lnTo>
                  <a:pt x="664" y="0"/>
                </a:lnTo>
                <a:lnTo>
                  <a:pt x="665" y="0"/>
                </a:lnTo>
                <a:lnTo>
                  <a:pt x="665" y="0"/>
                </a:lnTo>
                <a:lnTo>
                  <a:pt x="666" y="0"/>
                </a:lnTo>
                <a:lnTo>
                  <a:pt x="666" y="0"/>
                </a:lnTo>
                <a:lnTo>
                  <a:pt x="666" y="0"/>
                </a:lnTo>
                <a:lnTo>
                  <a:pt x="667" y="0"/>
                </a:lnTo>
                <a:lnTo>
                  <a:pt x="667" y="0"/>
                </a:lnTo>
                <a:lnTo>
                  <a:pt x="668" y="0"/>
                </a:lnTo>
                <a:lnTo>
                  <a:pt x="668" y="0"/>
                </a:lnTo>
                <a:lnTo>
                  <a:pt x="668" y="0"/>
                </a:lnTo>
                <a:lnTo>
                  <a:pt x="668" y="0"/>
                </a:lnTo>
                <a:lnTo>
                  <a:pt x="669" y="0"/>
                </a:lnTo>
                <a:lnTo>
                  <a:pt x="669" y="0"/>
                </a:lnTo>
                <a:lnTo>
                  <a:pt x="669" y="0"/>
                </a:lnTo>
                <a:lnTo>
                  <a:pt x="670" y="0"/>
                </a:lnTo>
                <a:lnTo>
                  <a:pt x="670" y="0"/>
                </a:lnTo>
                <a:lnTo>
                  <a:pt x="671" y="0"/>
                </a:lnTo>
                <a:lnTo>
                  <a:pt x="671" y="0"/>
                </a:lnTo>
                <a:lnTo>
                  <a:pt x="671" y="0"/>
                </a:lnTo>
                <a:lnTo>
                  <a:pt x="672" y="0"/>
                </a:lnTo>
                <a:lnTo>
                  <a:pt x="672" y="0"/>
                </a:lnTo>
                <a:lnTo>
                  <a:pt x="672" y="0"/>
                </a:lnTo>
                <a:lnTo>
                  <a:pt x="673" y="0"/>
                </a:lnTo>
                <a:lnTo>
                  <a:pt x="673" y="0"/>
                </a:lnTo>
                <a:lnTo>
                  <a:pt x="673" y="0"/>
                </a:lnTo>
                <a:lnTo>
                  <a:pt x="674" y="0"/>
                </a:lnTo>
                <a:lnTo>
                  <a:pt x="674" y="0"/>
                </a:lnTo>
                <a:lnTo>
                  <a:pt x="675" y="0"/>
                </a:lnTo>
                <a:lnTo>
                  <a:pt x="675" y="0"/>
                </a:lnTo>
                <a:lnTo>
                  <a:pt x="675" y="0"/>
                </a:lnTo>
                <a:lnTo>
                  <a:pt x="676" y="0"/>
                </a:lnTo>
                <a:lnTo>
                  <a:pt x="676" y="0"/>
                </a:lnTo>
                <a:lnTo>
                  <a:pt x="676" y="0"/>
                </a:lnTo>
                <a:lnTo>
                  <a:pt x="676" y="0"/>
                </a:lnTo>
                <a:lnTo>
                  <a:pt x="677" y="0"/>
                </a:lnTo>
                <a:lnTo>
                  <a:pt x="677" y="0"/>
                </a:lnTo>
                <a:lnTo>
                  <a:pt x="678" y="0"/>
                </a:lnTo>
                <a:lnTo>
                  <a:pt x="678" y="0"/>
                </a:lnTo>
                <a:lnTo>
                  <a:pt x="678" y="0"/>
                </a:lnTo>
                <a:lnTo>
                  <a:pt x="679" y="0"/>
                </a:lnTo>
                <a:lnTo>
                  <a:pt x="679" y="0"/>
                </a:lnTo>
                <a:lnTo>
                  <a:pt x="680" y="0"/>
                </a:lnTo>
                <a:lnTo>
                  <a:pt x="680" y="0"/>
                </a:lnTo>
                <a:lnTo>
                  <a:pt x="680" y="0"/>
                </a:lnTo>
                <a:lnTo>
                  <a:pt x="680" y="0"/>
                </a:lnTo>
                <a:lnTo>
                  <a:pt x="681" y="0"/>
                </a:lnTo>
                <a:lnTo>
                  <a:pt x="681" y="0"/>
                </a:lnTo>
                <a:lnTo>
                  <a:pt x="682" y="0"/>
                </a:lnTo>
                <a:lnTo>
                  <a:pt x="682" y="0"/>
                </a:lnTo>
                <a:lnTo>
                  <a:pt x="682" y="0"/>
                </a:lnTo>
                <a:lnTo>
                  <a:pt x="683" y="0"/>
                </a:lnTo>
                <a:lnTo>
                  <a:pt x="683" y="0"/>
                </a:lnTo>
                <a:lnTo>
                  <a:pt x="683" y="0"/>
                </a:lnTo>
                <a:lnTo>
                  <a:pt x="684" y="0"/>
                </a:lnTo>
                <a:lnTo>
                  <a:pt x="684" y="0"/>
                </a:lnTo>
                <a:lnTo>
                  <a:pt x="684" y="0"/>
                </a:lnTo>
                <a:lnTo>
                  <a:pt x="685" y="0"/>
                </a:lnTo>
                <a:lnTo>
                  <a:pt x="685" y="0"/>
                </a:lnTo>
                <a:lnTo>
                  <a:pt x="685" y="0"/>
                </a:lnTo>
                <a:lnTo>
                  <a:pt x="686" y="0"/>
                </a:lnTo>
                <a:lnTo>
                  <a:pt x="686" y="0"/>
                </a:lnTo>
                <a:lnTo>
                  <a:pt x="687" y="0"/>
                </a:lnTo>
                <a:lnTo>
                  <a:pt x="687" y="0"/>
                </a:lnTo>
                <a:lnTo>
                  <a:pt x="687" y="0"/>
                </a:lnTo>
                <a:lnTo>
                  <a:pt x="688" y="0"/>
                </a:lnTo>
                <a:lnTo>
                  <a:pt x="688" y="0"/>
                </a:lnTo>
                <a:lnTo>
                  <a:pt x="688" y="0"/>
                </a:lnTo>
                <a:lnTo>
                  <a:pt x="689" y="0"/>
                </a:lnTo>
                <a:lnTo>
                  <a:pt x="689" y="0"/>
                </a:lnTo>
                <a:lnTo>
                  <a:pt x="689" y="0"/>
                </a:lnTo>
                <a:lnTo>
                  <a:pt x="690" y="0"/>
                </a:lnTo>
                <a:lnTo>
                  <a:pt x="690" y="0"/>
                </a:lnTo>
                <a:lnTo>
                  <a:pt x="690" y="0"/>
                </a:lnTo>
                <a:lnTo>
                  <a:pt x="691" y="0"/>
                </a:lnTo>
                <a:lnTo>
                  <a:pt x="691" y="0"/>
                </a:lnTo>
                <a:lnTo>
                  <a:pt x="692" y="0"/>
                </a:lnTo>
                <a:lnTo>
                  <a:pt x="692" y="0"/>
                </a:lnTo>
                <a:lnTo>
                  <a:pt x="692" y="0"/>
                </a:lnTo>
                <a:lnTo>
                  <a:pt x="692" y="0"/>
                </a:lnTo>
                <a:lnTo>
                  <a:pt x="693" y="0"/>
                </a:lnTo>
                <a:lnTo>
                  <a:pt x="693" y="0"/>
                </a:lnTo>
                <a:lnTo>
                  <a:pt x="694" y="0"/>
                </a:lnTo>
                <a:lnTo>
                  <a:pt x="694" y="0"/>
                </a:lnTo>
                <a:lnTo>
                  <a:pt x="694" y="0"/>
                </a:lnTo>
                <a:lnTo>
                  <a:pt x="695" y="0"/>
                </a:lnTo>
                <a:lnTo>
                  <a:pt x="695" y="0"/>
                </a:lnTo>
                <a:lnTo>
                  <a:pt x="696" y="0"/>
                </a:lnTo>
                <a:lnTo>
                  <a:pt x="696" y="0"/>
                </a:lnTo>
                <a:lnTo>
                  <a:pt x="696" y="0"/>
                </a:lnTo>
                <a:lnTo>
                  <a:pt x="696" y="0"/>
                </a:lnTo>
                <a:lnTo>
                  <a:pt x="697" y="0"/>
                </a:lnTo>
                <a:lnTo>
                  <a:pt x="697" y="0"/>
                </a:lnTo>
                <a:lnTo>
                  <a:pt x="697" y="0"/>
                </a:lnTo>
                <a:lnTo>
                  <a:pt x="698" y="0"/>
                </a:lnTo>
                <a:lnTo>
                  <a:pt x="698" y="0"/>
                </a:lnTo>
                <a:lnTo>
                  <a:pt x="699" y="0"/>
                </a:lnTo>
                <a:lnTo>
                  <a:pt x="699" y="0"/>
                </a:lnTo>
                <a:lnTo>
                  <a:pt x="699" y="0"/>
                </a:lnTo>
                <a:lnTo>
                  <a:pt x="699" y="0"/>
                </a:lnTo>
                <a:lnTo>
                  <a:pt x="700" y="0"/>
                </a:lnTo>
                <a:lnTo>
                  <a:pt x="700" y="0"/>
                </a:lnTo>
                <a:lnTo>
                  <a:pt x="701" y="0"/>
                </a:lnTo>
                <a:lnTo>
                  <a:pt x="701" y="0"/>
                </a:lnTo>
                <a:lnTo>
                  <a:pt x="701" y="0"/>
                </a:lnTo>
                <a:lnTo>
                  <a:pt x="702" y="0"/>
                </a:lnTo>
                <a:lnTo>
                  <a:pt x="702" y="0"/>
                </a:lnTo>
                <a:lnTo>
                  <a:pt x="703" y="0"/>
                </a:lnTo>
                <a:lnTo>
                  <a:pt x="703" y="0"/>
                </a:lnTo>
                <a:lnTo>
                  <a:pt x="703" y="0"/>
                </a:lnTo>
                <a:lnTo>
                  <a:pt x="703" y="0"/>
                </a:lnTo>
                <a:lnTo>
                  <a:pt x="704" y="0"/>
                </a:lnTo>
                <a:lnTo>
                  <a:pt x="704" y="0"/>
                </a:lnTo>
                <a:lnTo>
                  <a:pt x="704" y="0"/>
                </a:lnTo>
                <a:lnTo>
                  <a:pt x="705" y="0"/>
                </a:lnTo>
                <a:lnTo>
                  <a:pt x="705" y="0"/>
                </a:lnTo>
                <a:lnTo>
                  <a:pt x="706" y="0"/>
                </a:lnTo>
                <a:lnTo>
                  <a:pt x="706" y="0"/>
                </a:lnTo>
                <a:lnTo>
                  <a:pt x="706" y="0"/>
                </a:lnTo>
                <a:lnTo>
                  <a:pt x="707" y="0"/>
                </a:lnTo>
                <a:lnTo>
                  <a:pt x="707" y="0"/>
                </a:lnTo>
                <a:lnTo>
                  <a:pt x="707" y="0"/>
                </a:lnTo>
                <a:lnTo>
                  <a:pt x="708" y="0"/>
                </a:lnTo>
                <a:lnTo>
                  <a:pt x="708" y="0"/>
                </a:lnTo>
                <a:lnTo>
                  <a:pt x="708" y="0"/>
                </a:lnTo>
                <a:lnTo>
                  <a:pt x="709" y="0"/>
                </a:lnTo>
                <a:lnTo>
                  <a:pt x="709" y="0"/>
                </a:lnTo>
                <a:lnTo>
                  <a:pt x="710" y="0"/>
                </a:lnTo>
                <a:lnTo>
                  <a:pt x="710" y="0"/>
                </a:lnTo>
                <a:lnTo>
                  <a:pt x="710" y="0"/>
                </a:lnTo>
                <a:lnTo>
                  <a:pt x="711" y="0"/>
                </a:lnTo>
                <a:lnTo>
                  <a:pt x="711" y="0"/>
                </a:lnTo>
                <a:lnTo>
                  <a:pt x="711" y="0"/>
                </a:lnTo>
                <a:lnTo>
                  <a:pt x="712" y="0"/>
                </a:lnTo>
                <a:lnTo>
                  <a:pt x="712" y="0"/>
                </a:lnTo>
                <a:lnTo>
                  <a:pt x="712" y="0"/>
                </a:lnTo>
                <a:lnTo>
                  <a:pt x="713" y="0"/>
                </a:lnTo>
                <a:lnTo>
                  <a:pt x="713" y="0"/>
                </a:lnTo>
                <a:lnTo>
                  <a:pt x="713" y="0"/>
                </a:lnTo>
                <a:lnTo>
                  <a:pt x="714" y="0"/>
                </a:lnTo>
                <a:lnTo>
                  <a:pt x="714" y="0"/>
                </a:lnTo>
                <a:lnTo>
                  <a:pt x="715" y="0"/>
                </a:lnTo>
                <a:lnTo>
                  <a:pt x="715" y="0"/>
                </a:lnTo>
                <a:lnTo>
                  <a:pt x="715" y="0"/>
                </a:lnTo>
                <a:lnTo>
                  <a:pt x="715" y="0"/>
                </a:lnTo>
                <a:lnTo>
                  <a:pt x="716" y="0"/>
                </a:lnTo>
                <a:lnTo>
                  <a:pt x="716" y="0"/>
                </a:lnTo>
                <a:lnTo>
                  <a:pt x="717" y="0"/>
                </a:lnTo>
                <a:lnTo>
                  <a:pt x="717" y="0"/>
                </a:lnTo>
                <a:lnTo>
                  <a:pt x="717" y="0"/>
                </a:lnTo>
                <a:lnTo>
                  <a:pt x="718" y="0"/>
                </a:lnTo>
                <a:lnTo>
                  <a:pt x="718" y="0"/>
                </a:lnTo>
                <a:lnTo>
                  <a:pt x="719" y="0"/>
                </a:lnTo>
                <a:lnTo>
                  <a:pt x="719" y="0"/>
                </a:lnTo>
                <a:lnTo>
                  <a:pt x="719" y="0"/>
                </a:lnTo>
                <a:lnTo>
                  <a:pt x="719" y="0"/>
                </a:lnTo>
                <a:lnTo>
                  <a:pt x="720" y="0"/>
                </a:lnTo>
                <a:lnTo>
                  <a:pt x="720" y="0"/>
                </a:lnTo>
                <a:lnTo>
                  <a:pt x="720" y="0"/>
                </a:lnTo>
                <a:lnTo>
                  <a:pt x="721" y="0"/>
                </a:lnTo>
                <a:lnTo>
                  <a:pt x="721" y="0"/>
                </a:lnTo>
                <a:lnTo>
                  <a:pt x="722" y="0"/>
                </a:lnTo>
                <a:lnTo>
                  <a:pt x="722" y="0"/>
                </a:lnTo>
                <a:lnTo>
                  <a:pt x="722" y="0"/>
                </a:lnTo>
                <a:lnTo>
                  <a:pt x="723" y="0"/>
                </a:lnTo>
                <a:lnTo>
                  <a:pt x="723" y="0"/>
                </a:lnTo>
                <a:lnTo>
                  <a:pt x="723" y="0"/>
                </a:lnTo>
                <a:lnTo>
                  <a:pt x="724" y="0"/>
                </a:lnTo>
                <a:lnTo>
                  <a:pt x="724" y="0"/>
                </a:lnTo>
                <a:lnTo>
                  <a:pt x="724" y="0"/>
                </a:lnTo>
                <a:lnTo>
                  <a:pt x="725" y="0"/>
                </a:lnTo>
                <a:lnTo>
                  <a:pt x="725" y="0"/>
                </a:lnTo>
                <a:lnTo>
                  <a:pt x="726" y="0"/>
                </a:lnTo>
                <a:lnTo>
                  <a:pt x="726" y="0"/>
                </a:lnTo>
                <a:lnTo>
                  <a:pt x="726" y="0"/>
                </a:lnTo>
                <a:lnTo>
                  <a:pt x="727" y="0"/>
                </a:lnTo>
                <a:lnTo>
                  <a:pt x="727" y="0"/>
                </a:lnTo>
                <a:lnTo>
                  <a:pt x="727" y="0"/>
                </a:lnTo>
                <a:lnTo>
                  <a:pt x="727" y="0"/>
                </a:lnTo>
                <a:lnTo>
                  <a:pt x="728" y="0"/>
                </a:lnTo>
                <a:lnTo>
                  <a:pt x="728" y="0"/>
                </a:lnTo>
                <a:lnTo>
                  <a:pt x="729" y="0"/>
                </a:lnTo>
                <a:lnTo>
                  <a:pt x="729" y="0"/>
                </a:lnTo>
                <a:lnTo>
                  <a:pt x="729" y="0"/>
                </a:lnTo>
                <a:lnTo>
                  <a:pt x="730" y="0"/>
                </a:lnTo>
                <a:lnTo>
                  <a:pt x="730" y="0"/>
                </a:lnTo>
                <a:lnTo>
                  <a:pt x="731" y="0"/>
                </a:lnTo>
                <a:lnTo>
                  <a:pt x="731" y="0"/>
                </a:lnTo>
                <a:lnTo>
                  <a:pt x="731" y="0"/>
                </a:lnTo>
                <a:lnTo>
                  <a:pt x="731" y="0"/>
                </a:lnTo>
                <a:lnTo>
                  <a:pt x="732" y="0"/>
                </a:lnTo>
                <a:lnTo>
                  <a:pt x="732" y="0"/>
                </a:lnTo>
                <a:lnTo>
                  <a:pt x="733" y="0"/>
                </a:lnTo>
                <a:lnTo>
                  <a:pt x="733" y="0"/>
                </a:lnTo>
                <a:lnTo>
                  <a:pt x="733" y="0"/>
                </a:lnTo>
                <a:lnTo>
                  <a:pt x="734" y="0"/>
                </a:lnTo>
                <a:lnTo>
                  <a:pt x="734" y="0"/>
                </a:lnTo>
                <a:lnTo>
                  <a:pt x="734" y="0"/>
                </a:lnTo>
                <a:lnTo>
                  <a:pt x="735" y="0"/>
                </a:lnTo>
                <a:lnTo>
                  <a:pt x="735" y="0"/>
                </a:lnTo>
                <a:lnTo>
                  <a:pt x="735" y="0"/>
                </a:lnTo>
                <a:lnTo>
                  <a:pt x="736" y="0"/>
                </a:lnTo>
                <a:lnTo>
                  <a:pt x="736" y="0"/>
                </a:lnTo>
                <a:lnTo>
                  <a:pt x="736" y="0"/>
                </a:lnTo>
                <a:lnTo>
                  <a:pt x="737" y="0"/>
                </a:lnTo>
                <a:lnTo>
                  <a:pt x="737" y="0"/>
                </a:lnTo>
                <a:lnTo>
                  <a:pt x="738" y="0"/>
                </a:lnTo>
                <a:lnTo>
                  <a:pt x="738" y="0"/>
                </a:lnTo>
                <a:lnTo>
                  <a:pt x="738" y="0"/>
                </a:lnTo>
                <a:lnTo>
                  <a:pt x="739" y="0"/>
                </a:lnTo>
                <a:lnTo>
                  <a:pt x="739" y="0"/>
                </a:lnTo>
                <a:lnTo>
                  <a:pt x="739" y="0"/>
                </a:lnTo>
                <a:lnTo>
                  <a:pt x="740" y="0"/>
                </a:lnTo>
                <a:lnTo>
                  <a:pt x="740" y="0"/>
                </a:lnTo>
                <a:lnTo>
                  <a:pt x="740" y="0"/>
                </a:lnTo>
                <a:lnTo>
                  <a:pt x="741" y="0"/>
                </a:lnTo>
                <a:lnTo>
                  <a:pt x="741" y="0"/>
                </a:lnTo>
                <a:lnTo>
                  <a:pt x="741" y="0"/>
                </a:lnTo>
                <a:lnTo>
                  <a:pt x="742" y="0"/>
                </a:lnTo>
                <a:lnTo>
                  <a:pt x="742" y="0"/>
                </a:lnTo>
                <a:lnTo>
                  <a:pt x="743" y="0"/>
                </a:lnTo>
                <a:lnTo>
                  <a:pt x="743" y="0"/>
                </a:lnTo>
                <a:lnTo>
                  <a:pt x="743" y="0"/>
                </a:lnTo>
                <a:lnTo>
                  <a:pt x="743" y="0"/>
                </a:lnTo>
                <a:lnTo>
                  <a:pt x="744" y="0"/>
                </a:lnTo>
                <a:lnTo>
                  <a:pt x="744" y="0"/>
                </a:lnTo>
                <a:lnTo>
                  <a:pt x="745" y="0"/>
                </a:lnTo>
                <a:lnTo>
                  <a:pt x="745" y="0"/>
                </a:lnTo>
                <a:lnTo>
                  <a:pt x="745" y="0"/>
                </a:lnTo>
                <a:lnTo>
                  <a:pt x="746" y="0"/>
                </a:lnTo>
                <a:lnTo>
                  <a:pt x="746" y="0"/>
                </a:lnTo>
                <a:lnTo>
                  <a:pt x="747" y="0"/>
                </a:lnTo>
                <a:lnTo>
                  <a:pt x="747" y="0"/>
                </a:lnTo>
                <a:lnTo>
                  <a:pt x="747" y="0"/>
                </a:lnTo>
                <a:lnTo>
                  <a:pt x="747" y="0"/>
                </a:lnTo>
                <a:lnTo>
                  <a:pt x="748" y="0"/>
                </a:lnTo>
                <a:lnTo>
                  <a:pt x="748" y="0"/>
                </a:lnTo>
                <a:lnTo>
                  <a:pt x="748" y="0"/>
                </a:lnTo>
                <a:lnTo>
                  <a:pt x="749" y="0"/>
                </a:lnTo>
                <a:lnTo>
                  <a:pt x="749" y="0"/>
                </a:lnTo>
                <a:lnTo>
                  <a:pt x="750" y="0"/>
                </a:lnTo>
                <a:lnTo>
                  <a:pt x="750" y="0"/>
                </a:lnTo>
                <a:lnTo>
                  <a:pt x="750" y="0"/>
                </a:lnTo>
                <a:lnTo>
                  <a:pt x="750" y="0"/>
                </a:lnTo>
                <a:lnTo>
                  <a:pt x="751" y="0"/>
                </a:lnTo>
                <a:lnTo>
                  <a:pt x="751" y="0"/>
                </a:lnTo>
                <a:lnTo>
                  <a:pt x="752" y="0"/>
                </a:lnTo>
                <a:lnTo>
                  <a:pt x="752" y="0"/>
                </a:lnTo>
                <a:lnTo>
                  <a:pt x="752" y="0"/>
                </a:lnTo>
                <a:lnTo>
                  <a:pt x="753" y="0"/>
                </a:lnTo>
                <a:lnTo>
                  <a:pt x="753" y="0"/>
                </a:lnTo>
                <a:lnTo>
                  <a:pt x="754" y="0"/>
                </a:lnTo>
                <a:lnTo>
                  <a:pt x="754" y="0"/>
                </a:lnTo>
                <a:lnTo>
                  <a:pt x="754" y="0"/>
                </a:lnTo>
                <a:lnTo>
                  <a:pt x="754" y="0"/>
                </a:lnTo>
                <a:lnTo>
                  <a:pt x="755" y="0"/>
                </a:lnTo>
                <a:lnTo>
                  <a:pt x="755" y="0"/>
                </a:lnTo>
                <a:lnTo>
                  <a:pt x="755" y="0"/>
                </a:lnTo>
                <a:lnTo>
                  <a:pt x="756" y="0"/>
                </a:lnTo>
                <a:lnTo>
                  <a:pt x="756" y="0"/>
                </a:lnTo>
                <a:lnTo>
                  <a:pt x="757" y="0"/>
                </a:lnTo>
                <a:lnTo>
                  <a:pt x="757" y="0"/>
                </a:lnTo>
                <a:lnTo>
                  <a:pt x="757" y="0"/>
                </a:lnTo>
                <a:lnTo>
                  <a:pt x="758" y="0"/>
                </a:lnTo>
                <a:lnTo>
                  <a:pt x="758" y="0"/>
                </a:lnTo>
                <a:lnTo>
                  <a:pt x="758" y="0"/>
                </a:lnTo>
                <a:lnTo>
                  <a:pt x="759" y="0"/>
                </a:lnTo>
                <a:lnTo>
                  <a:pt x="759" y="0"/>
                </a:lnTo>
                <a:lnTo>
                  <a:pt x="759" y="0"/>
                </a:lnTo>
                <a:lnTo>
                  <a:pt x="760" y="0"/>
                </a:lnTo>
                <a:lnTo>
                  <a:pt x="760" y="0"/>
                </a:lnTo>
                <a:lnTo>
                  <a:pt x="761" y="0"/>
                </a:lnTo>
                <a:lnTo>
                  <a:pt x="761" y="0"/>
                </a:lnTo>
                <a:lnTo>
                  <a:pt x="761" y="0"/>
                </a:lnTo>
                <a:lnTo>
                  <a:pt x="762" y="0"/>
                </a:lnTo>
                <a:lnTo>
                  <a:pt x="762" y="0"/>
                </a:lnTo>
                <a:lnTo>
                  <a:pt x="763" y="0"/>
                </a:lnTo>
                <a:lnTo>
                  <a:pt x="763" y="0"/>
                </a:lnTo>
                <a:lnTo>
                  <a:pt x="763" y="0"/>
                </a:lnTo>
                <a:lnTo>
                  <a:pt x="763" y="0"/>
                </a:lnTo>
                <a:lnTo>
                  <a:pt x="764" y="0"/>
                </a:lnTo>
                <a:lnTo>
                  <a:pt x="764" y="0"/>
                </a:lnTo>
                <a:lnTo>
                  <a:pt x="764" y="0"/>
                </a:lnTo>
                <a:lnTo>
                  <a:pt x="765" y="0"/>
                </a:lnTo>
                <a:lnTo>
                  <a:pt x="765" y="0"/>
                </a:lnTo>
                <a:lnTo>
                  <a:pt x="766" y="0"/>
                </a:lnTo>
                <a:lnTo>
                  <a:pt x="766" y="0"/>
                </a:lnTo>
                <a:lnTo>
                  <a:pt x="766" y="0"/>
                </a:lnTo>
                <a:lnTo>
                  <a:pt x="766" y="0"/>
                </a:lnTo>
                <a:lnTo>
                  <a:pt x="767" y="0"/>
                </a:lnTo>
                <a:lnTo>
                  <a:pt x="767" y="0"/>
                </a:lnTo>
                <a:lnTo>
                  <a:pt x="768" y="0"/>
                </a:lnTo>
                <a:lnTo>
                  <a:pt x="768" y="0"/>
                </a:lnTo>
                <a:lnTo>
                  <a:pt x="768" y="0"/>
                </a:lnTo>
                <a:lnTo>
                  <a:pt x="769" y="0"/>
                </a:lnTo>
                <a:lnTo>
                  <a:pt x="769" y="0"/>
                </a:lnTo>
                <a:lnTo>
                  <a:pt x="770" y="0"/>
                </a:lnTo>
                <a:lnTo>
                  <a:pt x="770" y="0"/>
                </a:lnTo>
                <a:lnTo>
                  <a:pt x="770" y="0"/>
                </a:lnTo>
                <a:lnTo>
                  <a:pt x="770" y="0"/>
                </a:lnTo>
                <a:lnTo>
                  <a:pt x="771" y="0"/>
                </a:lnTo>
                <a:lnTo>
                  <a:pt x="771" y="0"/>
                </a:lnTo>
                <a:lnTo>
                  <a:pt x="771" y="0"/>
                </a:lnTo>
                <a:lnTo>
                  <a:pt x="772" y="0"/>
                </a:lnTo>
                <a:lnTo>
                  <a:pt x="772" y="0"/>
                </a:lnTo>
                <a:lnTo>
                  <a:pt x="773" y="0"/>
                </a:lnTo>
                <a:lnTo>
                  <a:pt x="773" y="0"/>
                </a:lnTo>
                <a:lnTo>
                  <a:pt x="773" y="0"/>
                </a:lnTo>
                <a:lnTo>
                  <a:pt x="774" y="0"/>
                </a:lnTo>
                <a:lnTo>
                  <a:pt x="774" y="0"/>
                </a:lnTo>
                <a:lnTo>
                  <a:pt x="774" y="0"/>
                </a:lnTo>
                <a:lnTo>
                  <a:pt x="775" y="0"/>
                </a:lnTo>
                <a:lnTo>
                  <a:pt x="775" y="0"/>
                </a:lnTo>
                <a:lnTo>
                  <a:pt x="775" y="0"/>
                </a:lnTo>
                <a:lnTo>
                  <a:pt x="776" y="0"/>
                </a:lnTo>
                <a:lnTo>
                  <a:pt x="776" y="0"/>
                </a:lnTo>
                <a:lnTo>
                  <a:pt x="777" y="0"/>
                </a:lnTo>
                <a:lnTo>
                  <a:pt x="777" y="0"/>
                </a:lnTo>
                <a:lnTo>
                  <a:pt x="777" y="0"/>
                </a:lnTo>
                <a:lnTo>
                  <a:pt x="778" y="0"/>
                </a:lnTo>
                <a:lnTo>
                  <a:pt x="778" y="0"/>
                </a:lnTo>
                <a:lnTo>
                  <a:pt x="778" y="1"/>
                </a:lnTo>
                <a:lnTo>
                  <a:pt x="778" y="1"/>
                </a:lnTo>
                <a:lnTo>
                  <a:pt x="779" y="2"/>
                </a:lnTo>
                <a:lnTo>
                  <a:pt x="779" y="2"/>
                </a:lnTo>
                <a:lnTo>
                  <a:pt x="780" y="3"/>
                </a:lnTo>
                <a:lnTo>
                  <a:pt x="780" y="3"/>
                </a:lnTo>
                <a:lnTo>
                  <a:pt x="780" y="4"/>
                </a:lnTo>
                <a:lnTo>
                  <a:pt x="781" y="5"/>
                </a:lnTo>
                <a:lnTo>
                  <a:pt x="781" y="5"/>
                </a:lnTo>
                <a:lnTo>
                  <a:pt x="782" y="5"/>
                </a:lnTo>
                <a:lnTo>
                  <a:pt x="782" y="6"/>
                </a:lnTo>
                <a:lnTo>
                  <a:pt x="782" y="6"/>
                </a:lnTo>
                <a:lnTo>
                  <a:pt x="782" y="6"/>
                </a:lnTo>
                <a:lnTo>
                  <a:pt x="783" y="7"/>
                </a:lnTo>
                <a:lnTo>
                  <a:pt x="783" y="7"/>
                </a:lnTo>
                <a:lnTo>
                  <a:pt x="784" y="7"/>
                </a:lnTo>
                <a:lnTo>
                  <a:pt x="784" y="7"/>
                </a:lnTo>
                <a:lnTo>
                  <a:pt x="784" y="7"/>
                </a:lnTo>
                <a:lnTo>
                  <a:pt x="785" y="7"/>
                </a:lnTo>
                <a:lnTo>
                  <a:pt x="785" y="7"/>
                </a:lnTo>
                <a:lnTo>
                  <a:pt x="785" y="8"/>
                </a:lnTo>
                <a:lnTo>
                  <a:pt x="786" y="8"/>
                </a:lnTo>
                <a:lnTo>
                  <a:pt x="786" y="8"/>
                </a:lnTo>
                <a:lnTo>
                  <a:pt x="786" y="8"/>
                </a:lnTo>
                <a:lnTo>
                  <a:pt x="787" y="8"/>
                </a:lnTo>
                <a:lnTo>
                  <a:pt x="787" y="8"/>
                </a:lnTo>
                <a:lnTo>
                  <a:pt x="787" y="8"/>
                </a:lnTo>
                <a:lnTo>
                  <a:pt x="788" y="8"/>
                </a:lnTo>
                <a:lnTo>
                  <a:pt x="788" y="8"/>
                </a:lnTo>
                <a:lnTo>
                  <a:pt x="789" y="8"/>
                </a:lnTo>
                <a:lnTo>
                  <a:pt x="789" y="8"/>
                </a:lnTo>
                <a:lnTo>
                  <a:pt x="789" y="8"/>
                </a:lnTo>
                <a:lnTo>
                  <a:pt x="790" y="8"/>
                </a:lnTo>
                <a:lnTo>
                  <a:pt x="790" y="9"/>
                </a:lnTo>
                <a:lnTo>
                  <a:pt x="790" y="9"/>
                </a:lnTo>
                <a:lnTo>
                  <a:pt x="791" y="9"/>
                </a:lnTo>
                <a:lnTo>
                  <a:pt x="791" y="9"/>
                </a:lnTo>
                <a:lnTo>
                  <a:pt x="791" y="9"/>
                </a:lnTo>
                <a:lnTo>
                  <a:pt x="792" y="9"/>
                </a:lnTo>
                <a:lnTo>
                  <a:pt x="792" y="9"/>
                </a:lnTo>
                <a:lnTo>
                  <a:pt x="792" y="9"/>
                </a:lnTo>
                <a:lnTo>
                  <a:pt x="793" y="8"/>
                </a:lnTo>
                <a:lnTo>
                  <a:pt x="793" y="8"/>
                </a:lnTo>
                <a:lnTo>
                  <a:pt x="794" y="8"/>
                </a:lnTo>
                <a:lnTo>
                  <a:pt x="794" y="8"/>
                </a:lnTo>
                <a:lnTo>
                  <a:pt x="794" y="8"/>
                </a:lnTo>
                <a:lnTo>
                  <a:pt x="794" y="8"/>
                </a:lnTo>
                <a:lnTo>
                  <a:pt x="795" y="8"/>
                </a:lnTo>
                <a:lnTo>
                  <a:pt x="795" y="8"/>
                </a:lnTo>
                <a:lnTo>
                  <a:pt x="796" y="7"/>
                </a:lnTo>
                <a:lnTo>
                  <a:pt x="796" y="7"/>
                </a:lnTo>
                <a:lnTo>
                  <a:pt x="796" y="7"/>
                </a:lnTo>
                <a:lnTo>
                  <a:pt x="797" y="7"/>
                </a:lnTo>
                <a:lnTo>
                  <a:pt x="797" y="7"/>
                </a:lnTo>
                <a:lnTo>
                  <a:pt x="798" y="7"/>
                </a:lnTo>
                <a:lnTo>
                  <a:pt x="798" y="7"/>
                </a:lnTo>
                <a:lnTo>
                  <a:pt x="798" y="7"/>
                </a:lnTo>
                <a:lnTo>
                  <a:pt x="798" y="7"/>
                </a:lnTo>
                <a:lnTo>
                  <a:pt x="799" y="7"/>
                </a:lnTo>
                <a:lnTo>
                  <a:pt x="799" y="7"/>
                </a:lnTo>
                <a:lnTo>
                  <a:pt x="799" y="7"/>
                </a:lnTo>
                <a:lnTo>
                  <a:pt x="800" y="7"/>
                </a:lnTo>
                <a:lnTo>
                  <a:pt x="800" y="7"/>
                </a:lnTo>
                <a:lnTo>
                  <a:pt x="801" y="7"/>
                </a:lnTo>
                <a:lnTo>
                  <a:pt x="801" y="7"/>
                </a:lnTo>
                <a:lnTo>
                  <a:pt x="801" y="7"/>
                </a:lnTo>
                <a:lnTo>
                  <a:pt x="801" y="7"/>
                </a:lnTo>
                <a:lnTo>
                  <a:pt x="802" y="7"/>
                </a:lnTo>
                <a:lnTo>
                  <a:pt x="802" y="7"/>
                </a:lnTo>
                <a:lnTo>
                  <a:pt x="803" y="6"/>
                </a:lnTo>
                <a:lnTo>
                  <a:pt x="803" y="6"/>
                </a:lnTo>
                <a:lnTo>
                  <a:pt x="803" y="6"/>
                </a:lnTo>
                <a:lnTo>
                  <a:pt x="804" y="6"/>
                </a:lnTo>
                <a:lnTo>
                  <a:pt x="804" y="6"/>
                </a:lnTo>
                <a:lnTo>
                  <a:pt x="805" y="6"/>
                </a:lnTo>
                <a:lnTo>
                  <a:pt x="805" y="6"/>
                </a:lnTo>
                <a:lnTo>
                  <a:pt x="805" y="6"/>
                </a:lnTo>
                <a:lnTo>
                  <a:pt x="806" y="6"/>
                </a:lnTo>
                <a:lnTo>
                  <a:pt x="806" y="6"/>
                </a:lnTo>
                <a:lnTo>
                  <a:pt x="806" y="6"/>
                </a:lnTo>
                <a:lnTo>
                  <a:pt x="806" y="6"/>
                </a:lnTo>
                <a:lnTo>
                  <a:pt x="807" y="6"/>
                </a:lnTo>
                <a:lnTo>
                  <a:pt x="807" y="6"/>
                </a:lnTo>
                <a:lnTo>
                  <a:pt x="808" y="6"/>
                </a:lnTo>
                <a:lnTo>
                  <a:pt x="808" y="6"/>
                </a:lnTo>
                <a:lnTo>
                  <a:pt x="808" y="6"/>
                </a:lnTo>
                <a:lnTo>
                  <a:pt x="809" y="6"/>
                </a:lnTo>
                <a:lnTo>
                  <a:pt x="809" y="6"/>
                </a:lnTo>
                <a:lnTo>
                  <a:pt x="810" y="6"/>
                </a:lnTo>
                <a:lnTo>
                  <a:pt x="810" y="6"/>
                </a:lnTo>
                <a:lnTo>
                  <a:pt x="810" y="6"/>
                </a:lnTo>
                <a:lnTo>
                  <a:pt x="810" y="6"/>
                </a:lnTo>
                <a:lnTo>
                  <a:pt x="811" y="6"/>
                </a:lnTo>
                <a:lnTo>
                  <a:pt x="811" y="6"/>
                </a:lnTo>
                <a:lnTo>
                  <a:pt x="812" y="6"/>
                </a:lnTo>
                <a:lnTo>
                  <a:pt x="812" y="6"/>
                </a:lnTo>
                <a:lnTo>
                  <a:pt x="812" y="6"/>
                </a:lnTo>
                <a:lnTo>
                  <a:pt x="813" y="6"/>
                </a:lnTo>
                <a:lnTo>
                  <a:pt x="813" y="6"/>
                </a:lnTo>
                <a:lnTo>
                  <a:pt x="814" y="5"/>
                </a:lnTo>
                <a:lnTo>
                  <a:pt x="814" y="5"/>
                </a:lnTo>
                <a:lnTo>
                  <a:pt x="814" y="5"/>
                </a:lnTo>
                <a:lnTo>
                  <a:pt x="814" y="5"/>
                </a:lnTo>
                <a:lnTo>
                  <a:pt x="815" y="5"/>
                </a:lnTo>
                <a:lnTo>
                  <a:pt x="815" y="5"/>
                </a:lnTo>
                <a:lnTo>
                  <a:pt x="815" y="6"/>
                </a:lnTo>
                <a:lnTo>
                  <a:pt x="816" y="6"/>
                </a:lnTo>
                <a:lnTo>
                  <a:pt x="816" y="6"/>
                </a:lnTo>
                <a:lnTo>
                  <a:pt x="817" y="6"/>
                </a:lnTo>
                <a:lnTo>
                  <a:pt x="817" y="6"/>
                </a:lnTo>
                <a:lnTo>
                  <a:pt x="817" y="6"/>
                </a:lnTo>
                <a:lnTo>
                  <a:pt x="817" y="6"/>
                </a:lnTo>
                <a:lnTo>
                  <a:pt x="818" y="6"/>
                </a:lnTo>
                <a:lnTo>
                  <a:pt x="818" y="6"/>
                </a:lnTo>
                <a:lnTo>
                  <a:pt x="819" y="6"/>
                </a:lnTo>
                <a:lnTo>
                  <a:pt x="819" y="6"/>
                </a:lnTo>
                <a:lnTo>
                  <a:pt x="819" y="6"/>
                </a:lnTo>
                <a:lnTo>
                  <a:pt x="820" y="6"/>
                </a:lnTo>
                <a:lnTo>
                  <a:pt x="820" y="6"/>
                </a:lnTo>
                <a:lnTo>
                  <a:pt x="821" y="6"/>
                </a:lnTo>
                <a:lnTo>
                  <a:pt x="821" y="6"/>
                </a:lnTo>
                <a:lnTo>
                  <a:pt x="821" y="5"/>
                </a:lnTo>
                <a:lnTo>
                  <a:pt x="821" y="5"/>
                </a:lnTo>
                <a:lnTo>
                  <a:pt x="822" y="5"/>
                </a:lnTo>
                <a:lnTo>
                  <a:pt x="822" y="5"/>
                </a:lnTo>
                <a:lnTo>
                  <a:pt x="822" y="5"/>
                </a:lnTo>
                <a:lnTo>
                  <a:pt x="823" y="5"/>
                </a:lnTo>
                <a:lnTo>
                  <a:pt x="823" y="5"/>
                </a:lnTo>
                <a:lnTo>
                  <a:pt x="824" y="5"/>
                </a:lnTo>
                <a:lnTo>
                  <a:pt x="824" y="5"/>
                </a:lnTo>
                <a:lnTo>
                  <a:pt x="824" y="5"/>
                </a:lnTo>
                <a:lnTo>
                  <a:pt x="825" y="5"/>
                </a:lnTo>
                <a:lnTo>
                  <a:pt x="825" y="5"/>
                </a:lnTo>
                <a:lnTo>
                  <a:pt x="825" y="5"/>
                </a:lnTo>
                <a:lnTo>
                  <a:pt x="826" y="5"/>
                </a:lnTo>
                <a:lnTo>
                  <a:pt x="826" y="5"/>
                </a:lnTo>
                <a:lnTo>
                  <a:pt x="826" y="5"/>
                </a:lnTo>
                <a:lnTo>
                  <a:pt x="827" y="5"/>
                </a:lnTo>
                <a:lnTo>
                  <a:pt x="827" y="6"/>
                </a:lnTo>
                <a:lnTo>
                  <a:pt x="828" y="6"/>
                </a:lnTo>
                <a:lnTo>
                  <a:pt x="828" y="6"/>
                </a:lnTo>
                <a:lnTo>
                  <a:pt x="828" y="6"/>
                </a:lnTo>
                <a:lnTo>
                  <a:pt x="829" y="6"/>
                </a:lnTo>
                <a:lnTo>
                  <a:pt x="829" y="6"/>
                </a:lnTo>
                <a:lnTo>
                  <a:pt x="829" y="6"/>
                </a:lnTo>
                <a:lnTo>
                  <a:pt x="829" y="6"/>
                </a:lnTo>
                <a:lnTo>
                  <a:pt x="830" y="6"/>
                </a:lnTo>
                <a:lnTo>
                  <a:pt x="830" y="6"/>
                </a:lnTo>
                <a:lnTo>
                  <a:pt x="831" y="6"/>
                </a:lnTo>
                <a:lnTo>
                  <a:pt x="831" y="6"/>
                </a:lnTo>
                <a:lnTo>
                  <a:pt x="831" y="6"/>
                </a:lnTo>
                <a:lnTo>
                  <a:pt x="832" y="6"/>
                </a:lnTo>
                <a:lnTo>
                  <a:pt x="832" y="6"/>
                </a:lnTo>
                <a:lnTo>
                  <a:pt x="833" y="7"/>
                </a:lnTo>
                <a:lnTo>
                  <a:pt x="833" y="7"/>
                </a:lnTo>
                <a:lnTo>
                  <a:pt x="833" y="7"/>
                </a:lnTo>
                <a:lnTo>
                  <a:pt x="833" y="7"/>
                </a:lnTo>
                <a:lnTo>
                  <a:pt x="834" y="7"/>
                </a:lnTo>
                <a:lnTo>
                  <a:pt x="834" y="7"/>
                </a:lnTo>
                <a:lnTo>
                  <a:pt x="835" y="7"/>
                </a:lnTo>
                <a:lnTo>
                  <a:pt x="835" y="7"/>
                </a:lnTo>
                <a:lnTo>
                  <a:pt x="835" y="7"/>
                </a:lnTo>
                <a:lnTo>
                  <a:pt x="836" y="7"/>
                </a:lnTo>
                <a:lnTo>
                  <a:pt x="836" y="7"/>
                </a:lnTo>
                <a:lnTo>
                  <a:pt x="836" y="7"/>
                </a:lnTo>
                <a:lnTo>
                  <a:pt x="837" y="7"/>
                </a:lnTo>
                <a:lnTo>
                  <a:pt x="837" y="7"/>
                </a:lnTo>
                <a:lnTo>
                  <a:pt x="837" y="7"/>
                </a:lnTo>
                <a:lnTo>
                  <a:pt x="838" y="7"/>
                </a:lnTo>
                <a:lnTo>
                  <a:pt x="838" y="7"/>
                </a:lnTo>
                <a:lnTo>
                  <a:pt x="838" y="7"/>
                </a:lnTo>
                <a:lnTo>
                  <a:pt x="839" y="7"/>
                </a:lnTo>
                <a:lnTo>
                  <a:pt x="839" y="7"/>
                </a:lnTo>
                <a:lnTo>
                  <a:pt x="840" y="7"/>
                </a:lnTo>
                <a:lnTo>
                  <a:pt x="840" y="7"/>
                </a:lnTo>
                <a:lnTo>
                  <a:pt x="840" y="7"/>
                </a:lnTo>
                <a:lnTo>
                  <a:pt x="841" y="7"/>
                </a:lnTo>
                <a:lnTo>
                  <a:pt x="841" y="7"/>
                </a:lnTo>
                <a:lnTo>
                  <a:pt x="841" y="7"/>
                </a:lnTo>
                <a:lnTo>
                  <a:pt x="842" y="7"/>
                </a:lnTo>
                <a:lnTo>
                  <a:pt x="842" y="7"/>
                </a:lnTo>
                <a:lnTo>
                  <a:pt x="842" y="8"/>
                </a:lnTo>
                <a:lnTo>
                  <a:pt x="843" y="8"/>
                </a:lnTo>
                <a:lnTo>
                  <a:pt x="843" y="8"/>
                </a:lnTo>
                <a:lnTo>
                  <a:pt x="843" y="8"/>
                </a:lnTo>
                <a:lnTo>
                  <a:pt x="844" y="8"/>
                </a:lnTo>
                <a:lnTo>
                  <a:pt x="844" y="8"/>
                </a:lnTo>
                <a:lnTo>
                  <a:pt x="845" y="8"/>
                </a:lnTo>
                <a:lnTo>
                  <a:pt x="845" y="8"/>
                </a:lnTo>
                <a:lnTo>
                  <a:pt x="845" y="8"/>
                </a:lnTo>
                <a:lnTo>
                  <a:pt x="845" y="8"/>
                </a:lnTo>
                <a:lnTo>
                  <a:pt x="846" y="8"/>
                </a:lnTo>
                <a:lnTo>
                  <a:pt x="846" y="8"/>
                </a:lnTo>
                <a:lnTo>
                  <a:pt x="847" y="8"/>
                </a:lnTo>
                <a:lnTo>
                  <a:pt x="847" y="8"/>
                </a:lnTo>
                <a:lnTo>
                  <a:pt x="847" y="8"/>
                </a:lnTo>
                <a:lnTo>
                  <a:pt x="848" y="8"/>
                </a:lnTo>
                <a:lnTo>
                  <a:pt x="848" y="7"/>
                </a:lnTo>
                <a:lnTo>
                  <a:pt x="849" y="7"/>
                </a:lnTo>
                <a:lnTo>
                  <a:pt x="849" y="7"/>
                </a:lnTo>
                <a:lnTo>
                  <a:pt x="849" y="7"/>
                </a:lnTo>
                <a:lnTo>
                  <a:pt x="849" y="7"/>
                </a:lnTo>
                <a:lnTo>
                  <a:pt x="850" y="7"/>
                </a:lnTo>
                <a:lnTo>
                  <a:pt x="850" y="7"/>
                </a:lnTo>
                <a:lnTo>
                  <a:pt x="850" y="7"/>
                </a:lnTo>
                <a:lnTo>
                  <a:pt x="851" y="7"/>
                </a:lnTo>
                <a:lnTo>
                  <a:pt x="851" y="7"/>
                </a:lnTo>
                <a:lnTo>
                  <a:pt x="852" y="8"/>
                </a:lnTo>
                <a:lnTo>
                  <a:pt x="852" y="8"/>
                </a:lnTo>
                <a:lnTo>
                  <a:pt x="852" y="8"/>
                </a:lnTo>
                <a:lnTo>
                  <a:pt x="853" y="8"/>
                </a:lnTo>
                <a:lnTo>
                  <a:pt x="853" y="7"/>
                </a:lnTo>
                <a:lnTo>
                  <a:pt x="853" y="7"/>
                </a:lnTo>
                <a:lnTo>
                  <a:pt x="854" y="7"/>
                </a:lnTo>
                <a:lnTo>
                  <a:pt x="854" y="7"/>
                </a:lnTo>
                <a:lnTo>
                  <a:pt x="854" y="7"/>
                </a:lnTo>
                <a:lnTo>
                  <a:pt x="855" y="7"/>
                </a:lnTo>
                <a:lnTo>
                  <a:pt x="855" y="7"/>
                </a:lnTo>
                <a:lnTo>
                  <a:pt x="856" y="7"/>
                </a:lnTo>
                <a:lnTo>
                  <a:pt x="856" y="7"/>
                </a:lnTo>
                <a:lnTo>
                  <a:pt x="856" y="6"/>
                </a:lnTo>
                <a:lnTo>
                  <a:pt x="857" y="6"/>
                </a:lnTo>
                <a:lnTo>
                  <a:pt x="857" y="6"/>
                </a:lnTo>
                <a:lnTo>
                  <a:pt x="857" y="5"/>
                </a:lnTo>
                <a:lnTo>
                  <a:pt x="858" y="5"/>
                </a:lnTo>
                <a:lnTo>
                  <a:pt x="858" y="5"/>
                </a:lnTo>
                <a:lnTo>
                  <a:pt x="858" y="5"/>
                </a:lnTo>
                <a:lnTo>
                  <a:pt x="859" y="5"/>
                </a:lnTo>
                <a:lnTo>
                  <a:pt x="859" y="5"/>
                </a:lnTo>
                <a:lnTo>
                  <a:pt x="859" y="5"/>
                </a:lnTo>
                <a:lnTo>
                  <a:pt x="860" y="5"/>
                </a:lnTo>
                <a:lnTo>
                  <a:pt x="860" y="5"/>
                </a:lnTo>
                <a:lnTo>
                  <a:pt x="861" y="5"/>
                </a:lnTo>
                <a:lnTo>
                  <a:pt x="861" y="5"/>
                </a:lnTo>
                <a:lnTo>
                  <a:pt x="861" y="5"/>
                </a:lnTo>
                <a:lnTo>
                  <a:pt x="861" y="5"/>
                </a:lnTo>
                <a:lnTo>
                  <a:pt x="862" y="5"/>
                </a:lnTo>
                <a:lnTo>
                  <a:pt x="862" y="4"/>
                </a:lnTo>
                <a:lnTo>
                  <a:pt x="863" y="4"/>
                </a:lnTo>
                <a:lnTo>
                  <a:pt x="863" y="4"/>
                </a:lnTo>
                <a:lnTo>
                  <a:pt x="863" y="4"/>
                </a:lnTo>
                <a:lnTo>
                  <a:pt x="864" y="4"/>
                </a:lnTo>
                <a:lnTo>
                  <a:pt x="864" y="4"/>
                </a:lnTo>
                <a:lnTo>
                  <a:pt x="865" y="3"/>
                </a:lnTo>
                <a:lnTo>
                  <a:pt x="865" y="3"/>
                </a:lnTo>
                <a:lnTo>
                  <a:pt x="865" y="3"/>
                </a:lnTo>
                <a:lnTo>
                  <a:pt x="865" y="3"/>
                </a:lnTo>
                <a:lnTo>
                  <a:pt x="866" y="3"/>
                </a:lnTo>
                <a:lnTo>
                  <a:pt x="866" y="3"/>
                </a:lnTo>
                <a:lnTo>
                  <a:pt x="866" y="3"/>
                </a:lnTo>
                <a:lnTo>
                  <a:pt x="867" y="3"/>
                </a:lnTo>
                <a:lnTo>
                  <a:pt x="867" y="2"/>
                </a:lnTo>
                <a:lnTo>
                  <a:pt x="868" y="2"/>
                </a:lnTo>
                <a:lnTo>
                  <a:pt x="868" y="2"/>
                </a:lnTo>
                <a:lnTo>
                  <a:pt x="868" y="2"/>
                </a:lnTo>
                <a:lnTo>
                  <a:pt x="868" y="2"/>
                </a:lnTo>
                <a:lnTo>
                  <a:pt x="869" y="3"/>
                </a:lnTo>
                <a:lnTo>
                  <a:pt x="869" y="3"/>
                </a:lnTo>
                <a:lnTo>
                  <a:pt x="870" y="3"/>
                </a:lnTo>
                <a:lnTo>
                  <a:pt x="870" y="4"/>
                </a:lnTo>
                <a:lnTo>
                  <a:pt x="870" y="4"/>
                </a:lnTo>
                <a:lnTo>
                  <a:pt x="871" y="5"/>
                </a:lnTo>
                <a:lnTo>
                  <a:pt x="871" y="5"/>
                </a:lnTo>
                <a:lnTo>
                  <a:pt x="872" y="5"/>
                </a:lnTo>
                <a:lnTo>
                  <a:pt x="872" y="5"/>
                </a:lnTo>
                <a:lnTo>
                  <a:pt x="872" y="5"/>
                </a:lnTo>
                <a:lnTo>
                  <a:pt x="872" y="5"/>
                </a:lnTo>
                <a:lnTo>
                  <a:pt x="873" y="5"/>
                </a:lnTo>
                <a:lnTo>
                  <a:pt x="873" y="5"/>
                </a:lnTo>
                <a:lnTo>
                  <a:pt x="873" y="6"/>
                </a:lnTo>
                <a:lnTo>
                  <a:pt x="874" y="6"/>
                </a:lnTo>
                <a:lnTo>
                  <a:pt x="874" y="6"/>
                </a:lnTo>
                <a:lnTo>
                  <a:pt x="875" y="6"/>
                </a:lnTo>
                <a:lnTo>
                  <a:pt x="875" y="6"/>
                </a:lnTo>
                <a:lnTo>
                  <a:pt x="875" y="6"/>
                </a:lnTo>
                <a:lnTo>
                  <a:pt x="876" y="6"/>
                </a:lnTo>
                <a:lnTo>
                  <a:pt x="876" y="6"/>
                </a:lnTo>
                <a:lnTo>
                  <a:pt x="876" y="6"/>
                </a:lnTo>
                <a:lnTo>
                  <a:pt x="877" y="6"/>
                </a:lnTo>
                <a:lnTo>
                  <a:pt x="877" y="6"/>
                </a:lnTo>
                <a:lnTo>
                  <a:pt x="877" y="6"/>
                </a:lnTo>
                <a:lnTo>
                  <a:pt x="878" y="6"/>
                </a:lnTo>
                <a:lnTo>
                  <a:pt x="878" y="6"/>
                </a:lnTo>
                <a:lnTo>
                  <a:pt x="879" y="6"/>
                </a:lnTo>
                <a:lnTo>
                  <a:pt x="879" y="6"/>
                </a:lnTo>
                <a:lnTo>
                  <a:pt x="879" y="6"/>
                </a:lnTo>
                <a:lnTo>
                  <a:pt x="880" y="6"/>
                </a:lnTo>
                <a:lnTo>
                  <a:pt x="880" y="6"/>
                </a:lnTo>
                <a:lnTo>
                  <a:pt x="880" y="6"/>
                </a:lnTo>
                <a:lnTo>
                  <a:pt x="880" y="6"/>
                </a:lnTo>
                <a:lnTo>
                  <a:pt x="881" y="6"/>
                </a:lnTo>
                <a:lnTo>
                  <a:pt x="881" y="6"/>
                </a:lnTo>
                <a:lnTo>
                  <a:pt x="882" y="6"/>
                </a:lnTo>
                <a:lnTo>
                  <a:pt x="882" y="6"/>
                </a:lnTo>
                <a:lnTo>
                  <a:pt x="882" y="6"/>
                </a:lnTo>
                <a:lnTo>
                  <a:pt x="883" y="6"/>
                </a:lnTo>
                <a:lnTo>
                  <a:pt x="883" y="6"/>
                </a:lnTo>
                <a:lnTo>
                  <a:pt x="884" y="6"/>
                </a:lnTo>
                <a:lnTo>
                  <a:pt x="884" y="6"/>
                </a:lnTo>
                <a:lnTo>
                  <a:pt x="884" y="6"/>
                </a:lnTo>
                <a:lnTo>
                  <a:pt x="884" y="6"/>
                </a:lnTo>
                <a:lnTo>
                  <a:pt x="885" y="6"/>
                </a:lnTo>
                <a:lnTo>
                  <a:pt x="885" y="6"/>
                </a:lnTo>
                <a:lnTo>
                  <a:pt x="886" y="6"/>
                </a:lnTo>
                <a:lnTo>
                  <a:pt x="886" y="6"/>
                </a:lnTo>
                <a:lnTo>
                  <a:pt x="886" y="6"/>
                </a:lnTo>
                <a:lnTo>
                  <a:pt x="887" y="6"/>
                </a:lnTo>
                <a:lnTo>
                  <a:pt x="887" y="6"/>
                </a:lnTo>
                <a:lnTo>
                  <a:pt x="887" y="7"/>
                </a:lnTo>
                <a:lnTo>
                  <a:pt x="888" y="7"/>
                </a:lnTo>
                <a:lnTo>
                  <a:pt x="888" y="7"/>
                </a:lnTo>
                <a:lnTo>
                  <a:pt x="888" y="7"/>
                </a:lnTo>
                <a:lnTo>
                  <a:pt x="889" y="7"/>
                </a:lnTo>
                <a:lnTo>
                  <a:pt x="889" y="7"/>
                </a:lnTo>
                <a:lnTo>
                  <a:pt x="889" y="7"/>
                </a:lnTo>
                <a:lnTo>
                  <a:pt x="890" y="7"/>
                </a:lnTo>
                <a:lnTo>
                  <a:pt x="890" y="7"/>
                </a:lnTo>
                <a:lnTo>
                  <a:pt x="891" y="7"/>
                </a:lnTo>
                <a:lnTo>
                  <a:pt x="891" y="7"/>
                </a:lnTo>
                <a:lnTo>
                  <a:pt x="891" y="7"/>
                </a:lnTo>
                <a:lnTo>
                  <a:pt x="892" y="7"/>
                </a:lnTo>
                <a:lnTo>
                  <a:pt x="892" y="7"/>
                </a:lnTo>
                <a:lnTo>
                  <a:pt x="892" y="6"/>
                </a:lnTo>
                <a:lnTo>
                  <a:pt x="893" y="6"/>
                </a:lnTo>
                <a:lnTo>
                  <a:pt x="893" y="6"/>
                </a:lnTo>
                <a:lnTo>
                  <a:pt x="893" y="6"/>
                </a:lnTo>
                <a:lnTo>
                  <a:pt x="894" y="6"/>
                </a:lnTo>
                <a:lnTo>
                  <a:pt x="894" y="6"/>
                </a:lnTo>
                <a:lnTo>
                  <a:pt x="894" y="6"/>
                </a:lnTo>
                <a:lnTo>
                  <a:pt x="895" y="6"/>
                </a:lnTo>
                <a:lnTo>
                  <a:pt x="895" y="5"/>
                </a:lnTo>
                <a:lnTo>
                  <a:pt x="896" y="5"/>
                </a:lnTo>
                <a:lnTo>
                  <a:pt x="896" y="6"/>
                </a:lnTo>
                <a:lnTo>
                  <a:pt x="896" y="6"/>
                </a:lnTo>
                <a:lnTo>
                  <a:pt x="896" y="6"/>
                </a:lnTo>
                <a:lnTo>
                  <a:pt x="897" y="5"/>
                </a:lnTo>
                <a:lnTo>
                  <a:pt x="897" y="5"/>
                </a:lnTo>
                <a:lnTo>
                  <a:pt x="898" y="5"/>
                </a:lnTo>
                <a:lnTo>
                  <a:pt x="898" y="5"/>
                </a:lnTo>
                <a:lnTo>
                  <a:pt x="898" y="5"/>
                </a:lnTo>
                <a:lnTo>
                  <a:pt x="899" y="5"/>
                </a:lnTo>
                <a:lnTo>
                  <a:pt x="899" y="4"/>
                </a:lnTo>
                <a:lnTo>
                  <a:pt x="900" y="4"/>
                </a:lnTo>
                <a:lnTo>
                  <a:pt x="900" y="3"/>
                </a:lnTo>
                <a:lnTo>
                  <a:pt x="900" y="3"/>
                </a:lnTo>
                <a:lnTo>
                  <a:pt x="900" y="3"/>
                </a:lnTo>
                <a:lnTo>
                  <a:pt x="901" y="3"/>
                </a:lnTo>
                <a:lnTo>
                  <a:pt x="901" y="3"/>
                </a:lnTo>
                <a:lnTo>
                  <a:pt x="901" y="2"/>
                </a:lnTo>
                <a:lnTo>
                  <a:pt x="902" y="2"/>
                </a:lnTo>
                <a:lnTo>
                  <a:pt x="902" y="2"/>
                </a:lnTo>
                <a:lnTo>
                  <a:pt x="903" y="1"/>
                </a:lnTo>
                <a:lnTo>
                  <a:pt x="903" y="1"/>
                </a:lnTo>
                <a:lnTo>
                  <a:pt x="903" y="0"/>
                </a:lnTo>
                <a:lnTo>
                  <a:pt x="904" y="0"/>
                </a:lnTo>
                <a:lnTo>
                  <a:pt x="904" y="0"/>
                </a:lnTo>
                <a:lnTo>
                  <a:pt x="904" y="0"/>
                </a:lnTo>
                <a:lnTo>
                  <a:pt x="905" y="0"/>
                </a:lnTo>
                <a:lnTo>
                  <a:pt x="905" y="0"/>
                </a:lnTo>
                <a:lnTo>
                  <a:pt x="905" y="0"/>
                </a:lnTo>
                <a:lnTo>
                  <a:pt x="906" y="0"/>
                </a:lnTo>
                <a:lnTo>
                  <a:pt x="906" y="0"/>
                </a:lnTo>
                <a:lnTo>
                  <a:pt x="907" y="0"/>
                </a:lnTo>
                <a:lnTo>
                  <a:pt x="907" y="0"/>
                </a:lnTo>
                <a:lnTo>
                  <a:pt x="907" y="0"/>
                </a:lnTo>
                <a:lnTo>
                  <a:pt x="908" y="0"/>
                </a:lnTo>
                <a:lnTo>
                  <a:pt x="908" y="0"/>
                </a:lnTo>
                <a:lnTo>
                  <a:pt x="908" y="0"/>
                </a:lnTo>
                <a:lnTo>
                  <a:pt x="909" y="0"/>
                </a:lnTo>
                <a:lnTo>
                  <a:pt x="909" y="0"/>
                </a:lnTo>
                <a:lnTo>
                  <a:pt x="909" y="0"/>
                </a:lnTo>
                <a:lnTo>
                  <a:pt x="910" y="0"/>
                </a:lnTo>
                <a:lnTo>
                  <a:pt x="910" y="0"/>
                </a:lnTo>
                <a:lnTo>
                  <a:pt x="910" y="0"/>
                </a:lnTo>
                <a:lnTo>
                  <a:pt x="911" y="0"/>
                </a:lnTo>
                <a:lnTo>
                  <a:pt x="911" y="0"/>
                </a:lnTo>
                <a:lnTo>
                  <a:pt x="912" y="0"/>
                </a:lnTo>
                <a:lnTo>
                  <a:pt x="912" y="0"/>
                </a:lnTo>
                <a:lnTo>
                  <a:pt x="912" y="0"/>
                </a:lnTo>
                <a:lnTo>
                  <a:pt x="912" y="0"/>
                </a:lnTo>
                <a:lnTo>
                  <a:pt x="913" y="0"/>
                </a:lnTo>
                <a:lnTo>
                  <a:pt x="913" y="0"/>
                </a:lnTo>
                <a:lnTo>
                  <a:pt x="914" y="0"/>
                </a:lnTo>
                <a:lnTo>
                  <a:pt x="914" y="0"/>
                </a:lnTo>
                <a:lnTo>
                  <a:pt x="914" y="0"/>
                </a:lnTo>
                <a:lnTo>
                  <a:pt x="915" y="0"/>
                </a:lnTo>
                <a:lnTo>
                  <a:pt x="915" y="0"/>
                </a:lnTo>
                <a:lnTo>
                  <a:pt x="916" y="0"/>
                </a:lnTo>
                <a:lnTo>
                  <a:pt x="916" y="0"/>
                </a:lnTo>
                <a:lnTo>
                  <a:pt x="916" y="0"/>
                </a:lnTo>
                <a:lnTo>
                  <a:pt x="916" y="0"/>
                </a:lnTo>
                <a:lnTo>
                  <a:pt x="917" y="0"/>
                </a:lnTo>
                <a:lnTo>
                  <a:pt x="917" y="0"/>
                </a:lnTo>
                <a:lnTo>
                  <a:pt x="917" y="0"/>
                </a:lnTo>
                <a:lnTo>
                  <a:pt x="918" y="0"/>
                </a:lnTo>
                <a:lnTo>
                  <a:pt x="918" y="0"/>
                </a:lnTo>
                <a:lnTo>
                  <a:pt x="919" y="0"/>
                </a:lnTo>
                <a:lnTo>
                  <a:pt x="919" y="0"/>
                </a:lnTo>
                <a:lnTo>
                  <a:pt x="919" y="0"/>
                </a:lnTo>
                <a:lnTo>
                  <a:pt x="919" y="0"/>
                </a:lnTo>
                <a:lnTo>
                  <a:pt x="920" y="0"/>
                </a:lnTo>
                <a:lnTo>
                  <a:pt x="920" y="0"/>
                </a:lnTo>
                <a:lnTo>
                  <a:pt x="921" y="0"/>
                </a:lnTo>
                <a:lnTo>
                  <a:pt x="921" y="0"/>
                </a:lnTo>
                <a:lnTo>
                  <a:pt x="921" y="0"/>
                </a:lnTo>
                <a:lnTo>
                  <a:pt x="922" y="0"/>
                </a:lnTo>
                <a:lnTo>
                  <a:pt x="922" y="0"/>
                </a:lnTo>
                <a:lnTo>
                  <a:pt x="923" y="0"/>
                </a:lnTo>
                <a:lnTo>
                  <a:pt x="923" y="0"/>
                </a:lnTo>
                <a:lnTo>
                  <a:pt x="923" y="0"/>
                </a:lnTo>
                <a:lnTo>
                  <a:pt x="923" y="0"/>
                </a:lnTo>
                <a:lnTo>
                  <a:pt x="924" y="0"/>
                </a:lnTo>
                <a:lnTo>
                  <a:pt x="924" y="0"/>
                </a:lnTo>
                <a:lnTo>
                  <a:pt x="924" y="0"/>
                </a:lnTo>
                <a:lnTo>
                  <a:pt x="925" y="0"/>
                </a:lnTo>
                <a:lnTo>
                  <a:pt x="925" y="0"/>
                </a:lnTo>
                <a:lnTo>
                  <a:pt x="926" y="0"/>
                </a:lnTo>
                <a:lnTo>
                  <a:pt x="926" y="0"/>
                </a:lnTo>
                <a:lnTo>
                  <a:pt x="926" y="0"/>
                </a:lnTo>
                <a:lnTo>
                  <a:pt x="927" y="0"/>
                </a:lnTo>
                <a:lnTo>
                  <a:pt x="927" y="0"/>
                </a:lnTo>
                <a:lnTo>
                  <a:pt x="927" y="0"/>
                </a:lnTo>
                <a:lnTo>
                  <a:pt x="928" y="0"/>
                </a:lnTo>
                <a:lnTo>
                  <a:pt x="928" y="0"/>
                </a:lnTo>
                <a:lnTo>
                  <a:pt x="928" y="0"/>
                </a:lnTo>
                <a:lnTo>
                  <a:pt x="929" y="0"/>
                </a:lnTo>
                <a:lnTo>
                  <a:pt x="929" y="0"/>
                </a:lnTo>
                <a:lnTo>
                  <a:pt x="930" y="0"/>
                </a:lnTo>
                <a:lnTo>
                  <a:pt x="930" y="0"/>
                </a:lnTo>
                <a:lnTo>
                  <a:pt x="930" y="0"/>
                </a:lnTo>
                <a:lnTo>
                  <a:pt x="931" y="0"/>
                </a:lnTo>
                <a:lnTo>
                  <a:pt x="931" y="0"/>
                </a:lnTo>
                <a:lnTo>
                  <a:pt x="931" y="0"/>
                </a:lnTo>
                <a:lnTo>
                  <a:pt x="931" y="0"/>
                </a:lnTo>
                <a:lnTo>
                  <a:pt x="932" y="0"/>
                </a:lnTo>
                <a:lnTo>
                  <a:pt x="932" y="0"/>
                </a:lnTo>
                <a:lnTo>
                  <a:pt x="933" y="0"/>
                </a:lnTo>
                <a:lnTo>
                  <a:pt x="933" y="0"/>
                </a:lnTo>
                <a:lnTo>
                  <a:pt x="933" y="0"/>
                </a:lnTo>
                <a:lnTo>
                  <a:pt x="934" y="0"/>
                </a:lnTo>
                <a:lnTo>
                  <a:pt x="934" y="0"/>
                </a:lnTo>
                <a:lnTo>
                  <a:pt x="935" y="0"/>
                </a:lnTo>
                <a:lnTo>
                  <a:pt x="935" y="0"/>
                </a:lnTo>
                <a:lnTo>
                  <a:pt x="935" y="0"/>
                </a:lnTo>
                <a:lnTo>
                  <a:pt x="935" y="0"/>
                </a:lnTo>
                <a:lnTo>
                  <a:pt x="936" y="0"/>
                </a:lnTo>
                <a:lnTo>
                  <a:pt x="936" y="0"/>
                </a:lnTo>
                <a:lnTo>
                  <a:pt x="937" y="0"/>
                </a:lnTo>
                <a:lnTo>
                  <a:pt x="937" y="0"/>
                </a:lnTo>
                <a:lnTo>
                  <a:pt x="937" y="0"/>
                </a:lnTo>
                <a:lnTo>
                  <a:pt x="938" y="0"/>
                </a:lnTo>
                <a:lnTo>
                  <a:pt x="938" y="0"/>
                </a:lnTo>
                <a:lnTo>
                  <a:pt x="938" y="0"/>
                </a:lnTo>
                <a:lnTo>
                  <a:pt x="939" y="0"/>
                </a:lnTo>
                <a:lnTo>
                  <a:pt x="939" y="0"/>
                </a:lnTo>
                <a:lnTo>
                  <a:pt x="939" y="0"/>
                </a:lnTo>
                <a:lnTo>
                  <a:pt x="940" y="0"/>
                </a:lnTo>
                <a:lnTo>
                  <a:pt x="940" y="0"/>
                </a:lnTo>
                <a:lnTo>
                  <a:pt x="940" y="0"/>
                </a:lnTo>
                <a:lnTo>
                  <a:pt x="941" y="0"/>
                </a:lnTo>
                <a:lnTo>
                  <a:pt x="941" y="0"/>
                </a:lnTo>
                <a:lnTo>
                  <a:pt x="942" y="0"/>
                </a:lnTo>
                <a:lnTo>
                  <a:pt x="942" y="0"/>
                </a:lnTo>
                <a:lnTo>
                  <a:pt x="942" y="0"/>
                </a:lnTo>
                <a:lnTo>
                  <a:pt x="943" y="0"/>
                </a:lnTo>
                <a:lnTo>
                  <a:pt x="943" y="0"/>
                </a:lnTo>
                <a:lnTo>
                  <a:pt x="943" y="0"/>
                </a:lnTo>
                <a:lnTo>
                  <a:pt x="944" y="0"/>
                </a:lnTo>
                <a:lnTo>
                  <a:pt x="944" y="0"/>
                </a:lnTo>
                <a:lnTo>
                  <a:pt x="944" y="0"/>
                </a:lnTo>
                <a:lnTo>
                  <a:pt x="945" y="0"/>
                </a:lnTo>
                <a:lnTo>
                  <a:pt x="945" y="0"/>
                </a:lnTo>
                <a:lnTo>
                  <a:pt x="945" y="0"/>
                </a:lnTo>
                <a:lnTo>
                  <a:pt x="946" y="0"/>
                </a:lnTo>
                <a:lnTo>
                  <a:pt x="946" y="0"/>
                </a:lnTo>
                <a:lnTo>
                  <a:pt x="947" y="0"/>
                </a:lnTo>
                <a:lnTo>
                  <a:pt x="947" y="0"/>
                </a:lnTo>
                <a:lnTo>
                  <a:pt x="947" y="0"/>
                </a:lnTo>
                <a:lnTo>
                  <a:pt x="947" y="0"/>
                </a:lnTo>
                <a:lnTo>
                  <a:pt x="948" y="0"/>
                </a:lnTo>
                <a:lnTo>
                  <a:pt x="948" y="0"/>
                </a:lnTo>
                <a:lnTo>
                  <a:pt x="949" y="0"/>
                </a:lnTo>
                <a:lnTo>
                  <a:pt x="949" y="0"/>
                </a:lnTo>
                <a:lnTo>
                  <a:pt x="949" y="0"/>
                </a:lnTo>
                <a:lnTo>
                  <a:pt x="950" y="0"/>
                </a:lnTo>
                <a:lnTo>
                  <a:pt x="950" y="0"/>
                </a:lnTo>
                <a:lnTo>
                  <a:pt x="951" y="0"/>
                </a:lnTo>
                <a:lnTo>
                  <a:pt x="951" y="0"/>
                </a:lnTo>
                <a:lnTo>
                  <a:pt x="951" y="0"/>
                </a:lnTo>
                <a:lnTo>
                  <a:pt x="951" y="0"/>
                </a:lnTo>
                <a:lnTo>
                  <a:pt x="952" y="0"/>
                </a:lnTo>
                <a:lnTo>
                  <a:pt x="952" y="0"/>
                </a:lnTo>
                <a:lnTo>
                  <a:pt x="952" y="0"/>
                </a:lnTo>
                <a:lnTo>
                  <a:pt x="953" y="0"/>
                </a:lnTo>
                <a:lnTo>
                  <a:pt x="953" y="0"/>
                </a:lnTo>
                <a:lnTo>
                  <a:pt x="954" y="0"/>
                </a:lnTo>
                <a:lnTo>
                  <a:pt x="954" y="0"/>
                </a:lnTo>
                <a:lnTo>
                  <a:pt x="954" y="0"/>
                </a:lnTo>
                <a:lnTo>
                  <a:pt x="955" y="0"/>
                </a:lnTo>
                <a:lnTo>
                  <a:pt x="955" y="0"/>
                </a:lnTo>
                <a:lnTo>
                  <a:pt x="955" y="0"/>
                </a:lnTo>
                <a:lnTo>
                  <a:pt x="956" y="0"/>
                </a:lnTo>
                <a:lnTo>
                  <a:pt x="956" y="0"/>
                </a:lnTo>
                <a:lnTo>
                  <a:pt x="956" y="0"/>
                </a:lnTo>
                <a:lnTo>
                  <a:pt x="957" y="0"/>
                </a:lnTo>
                <a:lnTo>
                  <a:pt x="957" y="0"/>
                </a:lnTo>
                <a:lnTo>
                  <a:pt x="958" y="0"/>
                </a:lnTo>
                <a:lnTo>
                  <a:pt x="958" y="0"/>
                </a:lnTo>
                <a:lnTo>
                  <a:pt x="958" y="0"/>
                </a:lnTo>
                <a:lnTo>
                  <a:pt x="959" y="0"/>
                </a:lnTo>
                <a:lnTo>
                  <a:pt x="959" y="0"/>
                </a:lnTo>
                <a:lnTo>
                  <a:pt x="959" y="0"/>
                </a:lnTo>
                <a:lnTo>
                  <a:pt x="960" y="0"/>
                </a:lnTo>
                <a:lnTo>
                  <a:pt x="960" y="0"/>
                </a:lnTo>
                <a:lnTo>
                  <a:pt x="960" y="0"/>
                </a:lnTo>
                <a:lnTo>
                  <a:pt x="961" y="0"/>
                </a:lnTo>
                <a:lnTo>
                  <a:pt x="961" y="0"/>
                </a:lnTo>
                <a:lnTo>
                  <a:pt x="961" y="0"/>
                </a:lnTo>
                <a:lnTo>
                  <a:pt x="962" y="0"/>
                </a:lnTo>
                <a:lnTo>
                  <a:pt x="962" y="0"/>
                </a:lnTo>
                <a:lnTo>
                  <a:pt x="963" y="0"/>
                </a:lnTo>
                <a:lnTo>
                  <a:pt x="963" y="0"/>
                </a:lnTo>
                <a:lnTo>
                  <a:pt x="963" y="0"/>
                </a:lnTo>
                <a:lnTo>
                  <a:pt x="963" y="0"/>
                </a:lnTo>
                <a:lnTo>
                  <a:pt x="964" y="0"/>
                </a:lnTo>
                <a:lnTo>
                  <a:pt x="964" y="0"/>
                </a:lnTo>
                <a:lnTo>
                  <a:pt x="965" y="0"/>
                </a:lnTo>
                <a:lnTo>
                  <a:pt x="965" y="0"/>
                </a:lnTo>
                <a:lnTo>
                  <a:pt x="965" y="0"/>
                </a:lnTo>
                <a:lnTo>
                  <a:pt x="966" y="0"/>
                </a:lnTo>
                <a:lnTo>
                  <a:pt x="966" y="0"/>
                </a:lnTo>
                <a:lnTo>
                  <a:pt x="967" y="0"/>
                </a:lnTo>
                <a:lnTo>
                  <a:pt x="967" y="0"/>
                </a:lnTo>
                <a:lnTo>
                  <a:pt x="967" y="0"/>
                </a:lnTo>
                <a:lnTo>
                  <a:pt x="967" y="0"/>
                </a:lnTo>
                <a:lnTo>
                  <a:pt x="968" y="0"/>
                </a:lnTo>
                <a:lnTo>
                  <a:pt x="968" y="0"/>
                </a:lnTo>
                <a:lnTo>
                  <a:pt x="968" y="0"/>
                </a:lnTo>
                <a:lnTo>
                  <a:pt x="969" y="0"/>
                </a:lnTo>
                <a:lnTo>
                  <a:pt x="969" y="0"/>
                </a:lnTo>
                <a:lnTo>
                  <a:pt x="970" y="0"/>
                </a:lnTo>
                <a:lnTo>
                  <a:pt x="970" y="0"/>
                </a:lnTo>
                <a:lnTo>
                  <a:pt x="970" y="0"/>
                </a:lnTo>
                <a:lnTo>
                  <a:pt x="971" y="0"/>
                </a:lnTo>
                <a:lnTo>
                  <a:pt x="971" y="0"/>
                </a:lnTo>
                <a:lnTo>
                  <a:pt x="971" y="0"/>
                </a:lnTo>
                <a:lnTo>
                  <a:pt x="972" y="0"/>
                </a:lnTo>
                <a:lnTo>
                  <a:pt x="972" y="0"/>
                </a:lnTo>
                <a:lnTo>
                  <a:pt x="972" y="0"/>
                </a:lnTo>
                <a:lnTo>
                  <a:pt x="973" y="0"/>
                </a:lnTo>
                <a:lnTo>
                  <a:pt x="973" y="0"/>
                </a:lnTo>
                <a:lnTo>
                  <a:pt x="974" y="0"/>
                </a:lnTo>
                <a:lnTo>
                  <a:pt x="974" y="0"/>
                </a:lnTo>
                <a:lnTo>
                  <a:pt x="974" y="0"/>
                </a:lnTo>
                <a:lnTo>
                  <a:pt x="975" y="0"/>
                </a:lnTo>
                <a:lnTo>
                  <a:pt x="975" y="0"/>
                </a:lnTo>
                <a:lnTo>
                  <a:pt x="975" y="0"/>
                </a:lnTo>
                <a:lnTo>
                  <a:pt x="975" y="0"/>
                </a:lnTo>
                <a:lnTo>
                  <a:pt x="976" y="0"/>
                </a:lnTo>
                <a:lnTo>
                  <a:pt x="976" y="0"/>
                </a:lnTo>
                <a:lnTo>
                  <a:pt x="977" y="0"/>
                </a:lnTo>
                <a:lnTo>
                  <a:pt x="977" y="0"/>
                </a:lnTo>
                <a:lnTo>
                  <a:pt x="977" y="0"/>
                </a:lnTo>
                <a:lnTo>
                  <a:pt x="978" y="0"/>
                </a:lnTo>
                <a:lnTo>
                  <a:pt x="978" y="0"/>
                </a:lnTo>
                <a:lnTo>
                  <a:pt x="979" y="0"/>
                </a:lnTo>
                <a:lnTo>
                  <a:pt x="979" y="0"/>
                </a:lnTo>
                <a:lnTo>
                  <a:pt x="979" y="0"/>
                </a:lnTo>
                <a:lnTo>
                  <a:pt x="979" y="0"/>
                </a:lnTo>
                <a:lnTo>
                  <a:pt x="980" y="0"/>
                </a:lnTo>
                <a:lnTo>
                  <a:pt x="980" y="0"/>
                </a:lnTo>
                <a:lnTo>
                  <a:pt x="981" y="0"/>
                </a:lnTo>
                <a:lnTo>
                  <a:pt x="981" y="0"/>
                </a:lnTo>
                <a:lnTo>
                  <a:pt x="981" y="0"/>
                </a:lnTo>
                <a:lnTo>
                  <a:pt x="982" y="0"/>
                </a:lnTo>
                <a:lnTo>
                  <a:pt x="982" y="0"/>
                </a:lnTo>
                <a:lnTo>
                  <a:pt x="982" y="0"/>
                </a:lnTo>
                <a:lnTo>
                  <a:pt x="982" y="0"/>
                </a:lnTo>
                <a:lnTo>
                  <a:pt x="983" y="0"/>
                </a:lnTo>
                <a:lnTo>
                  <a:pt x="983" y="0"/>
                </a:lnTo>
                <a:lnTo>
                  <a:pt x="984" y="0"/>
                </a:lnTo>
                <a:lnTo>
                  <a:pt x="984" y="0"/>
                </a:lnTo>
                <a:lnTo>
                  <a:pt x="984" y="0"/>
                </a:lnTo>
                <a:lnTo>
                  <a:pt x="985" y="0"/>
                </a:lnTo>
                <a:lnTo>
                  <a:pt x="985" y="0"/>
                </a:lnTo>
                <a:lnTo>
                  <a:pt x="986" y="0"/>
                </a:lnTo>
                <a:lnTo>
                  <a:pt x="986" y="0"/>
                </a:lnTo>
                <a:lnTo>
                  <a:pt x="986" y="0"/>
                </a:lnTo>
                <a:lnTo>
                  <a:pt x="986" y="0"/>
                </a:lnTo>
                <a:lnTo>
                  <a:pt x="987" y="0"/>
                </a:lnTo>
                <a:lnTo>
                  <a:pt x="987" y="0"/>
                </a:lnTo>
                <a:lnTo>
                  <a:pt x="988" y="0"/>
                </a:lnTo>
                <a:lnTo>
                  <a:pt x="988" y="0"/>
                </a:lnTo>
                <a:lnTo>
                  <a:pt x="988" y="0"/>
                </a:lnTo>
                <a:lnTo>
                  <a:pt x="989" y="0"/>
                </a:lnTo>
                <a:lnTo>
                  <a:pt x="989" y="0"/>
                </a:lnTo>
                <a:lnTo>
                  <a:pt x="989" y="0"/>
                </a:lnTo>
                <a:lnTo>
                  <a:pt x="990" y="0"/>
                </a:lnTo>
                <a:lnTo>
                  <a:pt x="990" y="0"/>
                </a:lnTo>
                <a:lnTo>
                  <a:pt x="990" y="0"/>
                </a:lnTo>
                <a:lnTo>
                  <a:pt x="991" y="0"/>
                </a:lnTo>
                <a:lnTo>
                  <a:pt x="991" y="0"/>
                </a:lnTo>
                <a:lnTo>
                  <a:pt x="991" y="0"/>
                </a:lnTo>
                <a:lnTo>
                  <a:pt x="992" y="0"/>
                </a:lnTo>
                <a:lnTo>
                  <a:pt x="992" y="0"/>
                </a:lnTo>
                <a:lnTo>
                  <a:pt x="993" y="0"/>
                </a:lnTo>
                <a:lnTo>
                  <a:pt x="993" y="0"/>
                </a:lnTo>
                <a:lnTo>
                  <a:pt x="993" y="0"/>
                </a:lnTo>
                <a:lnTo>
                  <a:pt x="994" y="0"/>
                </a:lnTo>
                <a:lnTo>
                  <a:pt x="994" y="0"/>
                </a:lnTo>
                <a:lnTo>
                  <a:pt x="994" y="0"/>
                </a:lnTo>
                <a:lnTo>
                  <a:pt x="995" y="0"/>
                </a:lnTo>
                <a:lnTo>
                  <a:pt x="995" y="0"/>
                </a:lnTo>
                <a:lnTo>
                  <a:pt x="995" y="0"/>
                </a:lnTo>
                <a:lnTo>
                  <a:pt x="996" y="0"/>
                </a:lnTo>
                <a:lnTo>
                  <a:pt x="996" y="0"/>
                </a:lnTo>
                <a:lnTo>
                  <a:pt x="996" y="0"/>
                </a:lnTo>
                <a:lnTo>
                  <a:pt x="997" y="0"/>
                </a:lnTo>
                <a:lnTo>
                  <a:pt x="997" y="0"/>
                </a:lnTo>
                <a:lnTo>
                  <a:pt x="998" y="0"/>
                </a:lnTo>
                <a:lnTo>
                  <a:pt x="998" y="0"/>
                </a:lnTo>
                <a:lnTo>
                  <a:pt x="998" y="0"/>
                </a:lnTo>
                <a:lnTo>
                  <a:pt x="998" y="0"/>
                </a:lnTo>
                <a:lnTo>
                  <a:pt x="999" y="0"/>
                </a:lnTo>
                <a:lnTo>
                  <a:pt x="999" y="0"/>
                </a:lnTo>
                <a:lnTo>
                  <a:pt x="1000" y="0"/>
                </a:lnTo>
                <a:lnTo>
                  <a:pt x="1000" y="0"/>
                </a:lnTo>
                <a:lnTo>
                  <a:pt x="1000" y="0"/>
                </a:lnTo>
                <a:lnTo>
                  <a:pt x="1001" y="0"/>
                </a:lnTo>
                <a:lnTo>
                  <a:pt x="1001" y="0"/>
                </a:lnTo>
                <a:lnTo>
                  <a:pt x="1002" y="0"/>
                </a:lnTo>
                <a:lnTo>
                  <a:pt x="1002" y="0"/>
                </a:lnTo>
                <a:lnTo>
                  <a:pt x="1002" y="0"/>
                </a:lnTo>
                <a:lnTo>
                  <a:pt x="1002" y="0"/>
                </a:lnTo>
                <a:lnTo>
                  <a:pt x="1003" y="0"/>
                </a:lnTo>
                <a:lnTo>
                  <a:pt x="1003" y="0"/>
                </a:lnTo>
                <a:lnTo>
                  <a:pt x="1004" y="0"/>
                </a:lnTo>
                <a:lnTo>
                  <a:pt x="1004" y="0"/>
                </a:lnTo>
                <a:lnTo>
                  <a:pt x="1004" y="0"/>
                </a:lnTo>
                <a:lnTo>
                  <a:pt x="1005" y="0"/>
                </a:lnTo>
                <a:lnTo>
                  <a:pt x="1005" y="0"/>
                </a:lnTo>
                <a:lnTo>
                  <a:pt x="1005" y="0"/>
                </a:lnTo>
                <a:lnTo>
                  <a:pt x="1006" y="0"/>
                </a:lnTo>
                <a:lnTo>
                  <a:pt x="1006" y="0"/>
                </a:lnTo>
                <a:lnTo>
                  <a:pt x="1006" y="0"/>
                </a:lnTo>
                <a:lnTo>
                  <a:pt x="1007" y="0"/>
                </a:lnTo>
                <a:lnTo>
                  <a:pt x="1007" y="0"/>
                </a:lnTo>
                <a:lnTo>
                  <a:pt x="1007" y="0"/>
                </a:lnTo>
                <a:lnTo>
                  <a:pt x="1008" y="0"/>
                </a:lnTo>
                <a:lnTo>
                  <a:pt x="1008" y="0"/>
                </a:lnTo>
                <a:lnTo>
                  <a:pt x="1009" y="0"/>
                </a:lnTo>
                <a:lnTo>
                  <a:pt x="1009" y="0"/>
                </a:lnTo>
                <a:lnTo>
                  <a:pt x="1009" y="0"/>
                </a:lnTo>
                <a:lnTo>
                  <a:pt x="1010" y="0"/>
                </a:lnTo>
                <a:lnTo>
                  <a:pt x="1010" y="0"/>
                </a:lnTo>
                <a:lnTo>
                  <a:pt x="1010" y="0"/>
                </a:lnTo>
                <a:lnTo>
                  <a:pt x="1011" y="0"/>
                </a:lnTo>
                <a:lnTo>
                  <a:pt x="1011" y="0"/>
                </a:lnTo>
                <a:lnTo>
                  <a:pt x="1011" y="0"/>
                </a:lnTo>
                <a:lnTo>
                  <a:pt x="1012" y="0"/>
                </a:lnTo>
                <a:lnTo>
                  <a:pt x="1012" y="0"/>
                </a:lnTo>
                <a:lnTo>
                  <a:pt x="1012" y="0"/>
                </a:lnTo>
                <a:lnTo>
                  <a:pt x="1013" y="0"/>
                </a:lnTo>
                <a:lnTo>
                  <a:pt x="1013" y="0"/>
                </a:lnTo>
                <a:lnTo>
                  <a:pt x="1014" y="0"/>
                </a:lnTo>
                <a:lnTo>
                  <a:pt x="1014" y="0"/>
                </a:lnTo>
                <a:lnTo>
                  <a:pt x="1014" y="0"/>
                </a:lnTo>
                <a:lnTo>
                  <a:pt x="1014" y="0"/>
                </a:lnTo>
                <a:lnTo>
                  <a:pt x="1015" y="0"/>
                </a:lnTo>
                <a:lnTo>
                  <a:pt x="1015" y="0"/>
                </a:lnTo>
                <a:lnTo>
                  <a:pt x="1016" y="0"/>
                </a:lnTo>
                <a:lnTo>
                  <a:pt x="1016" y="0"/>
                </a:lnTo>
                <a:lnTo>
                  <a:pt x="1016" y="0"/>
                </a:lnTo>
                <a:lnTo>
                  <a:pt x="1017" y="0"/>
                </a:lnTo>
                <a:lnTo>
                  <a:pt x="1017" y="0"/>
                </a:lnTo>
                <a:lnTo>
                  <a:pt x="1018" y="0"/>
                </a:lnTo>
                <a:lnTo>
                  <a:pt x="1018" y="0"/>
                </a:lnTo>
                <a:lnTo>
                  <a:pt x="1018" y="0"/>
                </a:lnTo>
                <a:lnTo>
                  <a:pt x="1018" y="0"/>
                </a:lnTo>
                <a:lnTo>
                  <a:pt x="1019" y="0"/>
                </a:lnTo>
                <a:lnTo>
                  <a:pt x="1019" y="0"/>
                </a:lnTo>
                <a:lnTo>
                  <a:pt x="1019" y="0"/>
                </a:lnTo>
                <a:lnTo>
                  <a:pt x="1020" y="0"/>
                </a:lnTo>
                <a:lnTo>
                  <a:pt x="1020" y="0"/>
                </a:lnTo>
                <a:lnTo>
                  <a:pt x="1021" y="0"/>
                </a:lnTo>
                <a:lnTo>
                  <a:pt x="1021" y="0"/>
                </a:lnTo>
                <a:lnTo>
                  <a:pt x="1021" y="0"/>
                </a:lnTo>
                <a:lnTo>
                  <a:pt x="1022" y="0"/>
                </a:lnTo>
                <a:lnTo>
                  <a:pt x="1022" y="0"/>
                </a:lnTo>
                <a:lnTo>
                  <a:pt x="1022" y="0"/>
                </a:lnTo>
                <a:lnTo>
                  <a:pt x="1023" y="0"/>
                </a:lnTo>
                <a:lnTo>
                  <a:pt x="1023" y="0"/>
                </a:lnTo>
                <a:lnTo>
                  <a:pt x="1023" y="0"/>
                </a:lnTo>
                <a:lnTo>
                  <a:pt x="1024" y="0"/>
                </a:lnTo>
                <a:lnTo>
                  <a:pt x="1024" y="0"/>
                </a:lnTo>
                <a:lnTo>
                  <a:pt x="1025" y="0"/>
                </a:lnTo>
                <a:lnTo>
                  <a:pt x="1025" y="0"/>
                </a:lnTo>
                <a:lnTo>
                  <a:pt x="1025" y="0"/>
                </a:lnTo>
                <a:lnTo>
                  <a:pt x="1026" y="0"/>
                </a:lnTo>
                <a:lnTo>
                  <a:pt x="1026" y="0"/>
                </a:lnTo>
                <a:lnTo>
                  <a:pt x="1026" y="0"/>
                </a:lnTo>
                <a:lnTo>
                  <a:pt x="1026" y="0"/>
                </a:lnTo>
                <a:lnTo>
                  <a:pt x="1027" y="0"/>
                </a:lnTo>
                <a:lnTo>
                  <a:pt x="1027" y="0"/>
                </a:lnTo>
                <a:lnTo>
                  <a:pt x="1028" y="0"/>
                </a:lnTo>
                <a:lnTo>
                  <a:pt x="1028" y="0"/>
                </a:lnTo>
                <a:lnTo>
                  <a:pt x="1028" y="0"/>
                </a:lnTo>
                <a:lnTo>
                  <a:pt x="1029" y="0"/>
                </a:lnTo>
                <a:lnTo>
                  <a:pt x="1029" y="0"/>
                </a:lnTo>
                <a:lnTo>
                  <a:pt x="1030" y="0"/>
                </a:lnTo>
                <a:lnTo>
                  <a:pt x="1030" y="0"/>
                </a:lnTo>
                <a:lnTo>
                  <a:pt x="1030" y="0"/>
                </a:lnTo>
                <a:lnTo>
                  <a:pt x="1030" y="0"/>
                </a:lnTo>
                <a:lnTo>
                  <a:pt x="1031" y="0"/>
                </a:lnTo>
                <a:lnTo>
                  <a:pt x="1031" y="0"/>
                </a:lnTo>
                <a:lnTo>
                  <a:pt x="1032" y="0"/>
                </a:lnTo>
                <a:lnTo>
                  <a:pt x="1032" y="0"/>
                </a:lnTo>
                <a:lnTo>
                  <a:pt x="1032" y="0"/>
                </a:lnTo>
                <a:lnTo>
                  <a:pt x="1033" y="0"/>
                </a:lnTo>
                <a:lnTo>
                  <a:pt x="1033" y="0"/>
                </a:lnTo>
                <a:lnTo>
                  <a:pt x="1033" y="0"/>
                </a:lnTo>
                <a:lnTo>
                  <a:pt x="1033" y="0"/>
                </a:lnTo>
                <a:lnTo>
                  <a:pt x="1034" y="0"/>
                </a:lnTo>
                <a:lnTo>
                  <a:pt x="1034" y="0"/>
                </a:lnTo>
                <a:lnTo>
                  <a:pt x="1035" y="0"/>
                </a:lnTo>
                <a:lnTo>
                  <a:pt x="1035" y="0"/>
                </a:lnTo>
                <a:lnTo>
                  <a:pt x="1035" y="0"/>
                </a:lnTo>
                <a:lnTo>
                  <a:pt x="1036" y="0"/>
                </a:lnTo>
                <a:lnTo>
                  <a:pt x="1036" y="0"/>
                </a:lnTo>
                <a:lnTo>
                  <a:pt x="1037" y="0"/>
                </a:lnTo>
                <a:lnTo>
                  <a:pt x="1037" y="0"/>
                </a:lnTo>
                <a:lnTo>
                  <a:pt x="1037" y="0"/>
                </a:lnTo>
                <a:lnTo>
                  <a:pt x="1037" y="0"/>
                </a:lnTo>
                <a:lnTo>
                  <a:pt x="1038" y="0"/>
                </a:lnTo>
                <a:lnTo>
                  <a:pt x="1038" y="0"/>
                </a:lnTo>
                <a:lnTo>
                  <a:pt x="1039" y="0"/>
                </a:lnTo>
                <a:lnTo>
                  <a:pt x="1039" y="0"/>
                </a:lnTo>
                <a:lnTo>
                  <a:pt x="1039" y="0"/>
                </a:lnTo>
                <a:lnTo>
                  <a:pt x="1040" y="0"/>
                </a:lnTo>
                <a:lnTo>
                  <a:pt x="1040" y="0"/>
                </a:lnTo>
                <a:lnTo>
                  <a:pt x="1040" y="0"/>
                </a:lnTo>
                <a:lnTo>
                  <a:pt x="1041" y="0"/>
                </a:lnTo>
                <a:lnTo>
                  <a:pt x="1041" y="0"/>
                </a:lnTo>
                <a:lnTo>
                  <a:pt x="1041" y="0"/>
                </a:lnTo>
                <a:lnTo>
                  <a:pt x="1042" y="0"/>
                </a:lnTo>
                <a:lnTo>
                  <a:pt x="1042" y="0"/>
                </a:lnTo>
                <a:lnTo>
                  <a:pt x="1042" y="0"/>
                </a:lnTo>
                <a:lnTo>
                  <a:pt x="1043" y="0"/>
                </a:lnTo>
                <a:lnTo>
                  <a:pt x="1043" y="0"/>
                </a:lnTo>
                <a:lnTo>
                  <a:pt x="1044" y="0"/>
                </a:lnTo>
                <a:lnTo>
                  <a:pt x="1044" y="0"/>
                </a:lnTo>
                <a:lnTo>
                  <a:pt x="1044" y="0"/>
                </a:lnTo>
                <a:lnTo>
                  <a:pt x="1045" y="0"/>
                </a:lnTo>
                <a:lnTo>
                  <a:pt x="1045" y="0"/>
                </a:lnTo>
                <a:lnTo>
                  <a:pt x="1045" y="0"/>
                </a:lnTo>
                <a:lnTo>
                  <a:pt x="1046" y="0"/>
                </a:lnTo>
                <a:lnTo>
                  <a:pt x="1046" y="0"/>
                </a:lnTo>
                <a:lnTo>
                  <a:pt x="1046" y="0"/>
                </a:lnTo>
                <a:lnTo>
                  <a:pt x="1047" y="0"/>
                </a:lnTo>
                <a:lnTo>
                  <a:pt x="1047" y="0"/>
                </a:lnTo>
                <a:lnTo>
                  <a:pt x="1047" y="0"/>
                </a:lnTo>
                <a:lnTo>
                  <a:pt x="1048" y="0"/>
                </a:lnTo>
                <a:lnTo>
                  <a:pt x="1048" y="0"/>
                </a:lnTo>
                <a:lnTo>
                  <a:pt x="1049" y="0"/>
                </a:lnTo>
                <a:lnTo>
                  <a:pt x="1049" y="0"/>
                </a:lnTo>
                <a:lnTo>
                  <a:pt x="1049" y="0"/>
                </a:lnTo>
                <a:lnTo>
                  <a:pt x="1049" y="0"/>
                </a:lnTo>
                <a:lnTo>
                  <a:pt x="1050" y="0"/>
                </a:lnTo>
                <a:lnTo>
                  <a:pt x="1050" y="0"/>
                </a:lnTo>
                <a:lnTo>
                  <a:pt x="1051" y="0"/>
                </a:lnTo>
                <a:lnTo>
                  <a:pt x="1051" y="0"/>
                </a:lnTo>
                <a:lnTo>
                  <a:pt x="1051" y="0"/>
                </a:lnTo>
                <a:lnTo>
                  <a:pt x="1052" y="0"/>
                </a:lnTo>
                <a:lnTo>
                  <a:pt x="1052" y="0"/>
                </a:lnTo>
                <a:lnTo>
                  <a:pt x="1053" y="0"/>
                </a:lnTo>
                <a:lnTo>
                  <a:pt x="1053" y="0"/>
                </a:lnTo>
                <a:lnTo>
                  <a:pt x="1053" y="0"/>
                </a:lnTo>
                <a:lnTo>
                  <a:pt x="1053" y="0"/>
                </a:lnTo>
                <a:lnTo>
                  <a:pt x="1054" y="0"/>
                </a:lnTo>
                <a:lnTo>
                  <a:pt x="1054" y="0"/>
                </a:lnTo>
                <a:lnTo>
                  <a:pt x="1055" y="0"/>
                </a:lnTo>
                <a:lnTo>
                  <a:pt x="1055" y="0"/>
                </a:lnTo>
                <a:lnTo>
                  <a:pt x="1055" y="0"/>
                </a:lnTo>
                <a:lnTo>
                  <a:pt x="1056" y="0"/>
                </a:lnTo>
                <a:lnTo>
                  <a:pt x="1056" y="0"/>
                </a:lnTo>
                <a:lnTo>
                  <a:pt x="1056" y="0"/>
                </a:lnTo>
                <a:lnTo>
                  <a:pt x="1057" y="0"/>
                </a:lnTo>
                <a:lnTo>
                  <a:pt x="1057" y="0"/>
                </a:lnTo>
                <a:lnTo>
                  <a:pt x="1057" y="0"/>
                </a:lnTo>
                <a:lnTo>
                  <a:pt x="1058" y="0"/>
                </a:lnTo>
                <a:lnTo>
                  <a:pt x="1058" y="0"/>
                </a:lnTo>
                <a:lnTo>
                  <a:pt x="1058" y="0"/>
                </a:lnTo>
                <a:lnTo>
                  <a:pt x="1059" y="0"/>
                </a:lnTo>
                <a:lnTo>
                  <a:pt x="1059" y="0"/>
                </a:lnTo>
                <a:lnTo>
                  <a:pt x="1060" y="0"/>
                </a:lnTo>
                <a:lnTo>
                  <a:pt x="1060" y="0"/>
                </a:lnTo>
                <a:lnTo>
                  <a:pt x="1060" y="0"/>
                </a:lnTo>
                <a:lnTo>
                  <a:pt x="1061" y="0"/>
                </a:lnTo>
                <a:lnTo>
                  <a:pt x="1061" y="0"/>
                </a:lnTo>
                <a:lnTo>
                  <a:pt x="1061" y="0"/>
                </a:lnTo>
                <a:lnTo>
                  <a:pt x="1062" y="0"/>
                </a:lnTo>
                <a:lnTo>
                  <a:pt x="1062" y="0"/>
                </a:lnTo>
                <a:lnTo>
                  <a:pt x="1062" y="0"/>
                </a:lnTo>
                <a:lnTo>
                  <a:pt x="1063" y="0"/>
                </a:lnTo>
                <a:lnTo>
                  <a:pt x="1063" y="0"/>
                </a:lnTo>
                <a:lnTo>
                  <a:pt x="1063" y="0"/>
                </a:lnTo>
                <a:lnTo>
                  <a:pt x="1064" y="0"/>
                </a:lnTo>
                <a:lnTo>
                  <a:pt x="1064" y="0"/>
                </a:lnTo>
                <a:lnTo>
                  <a:pt x="1065" y="0"/>
                </a:lnTo>
                <a:lnTo>
                  <a:pt x="1065" y="0"/>
                </a:lnTo>
                <a:lnTo>
                  <a:pt x="1065" y="0"/>
                </a:lnTo>
                <a:lnTo>
                  <a:pt x="1065" y="0"/>
                </a:lnTo>
                <a:lnTo>
                  <a:pt x="1066" y="0"/>
                </a:lnTo>
                <a:lnTo>
                  <a:pt x="1066" y="0"/>
                </a:lnTo>
                <a:lnTo>
                  <a:pt x="1067" y="0"/>
                </a:lnTo>
                <a:lnTo>
                  <a:pt x="1067" y="0"/>
                </a:lnTo>
                <a:lnTo>
                  <a:pt x="1067" y="0"/>
                </a:lnTo>
                <a:lnTo>
                  <a:pt x="1068" y="0"/>
                </a:lnTo>
                <a:lnTo>
                  <a:pt x="1068" y="0"/>
                </a:lnTo>
                <a:lnTo>
                  <a:pt x="1069" y="0"/>
                </a:lnTo>
                <a:lnTo>
                  <a:pt x="1069" y="0"/>
                </a:lnTo>
                <a:lnTo>
                  <a:pt x="1069" y="0"/>
                </a:lnTo>
                <a:lnTo>
                  <a:pt x="1069" y="0"/>
                </a:lnTo>
                <a:lnTo>
                  <a:pt x="1070" y="0"/>
                </a:lnTo>
                <a:lnTo>
                  <a:pt x="1070" y="0"/>
                </a:lnTo>
                <a:lnTo>
                  <a:pt x="1070" y="0"/>
                </a:lnTo>
                <a:lnTo>
                  <a:pt x="1071" y="0"/>
                </a:lnTo>
                <a:lnTo>
                  <a:pt x="1071" y="0"/>
                </a:lnTo>
                <a:lnTo>
                  <a:pt x="1072" y="0"/>
                </a:lnTo>
                <a:lnTo>
                  <a:pt x="1072" y="0"/>
                </a:lnTo>
                <a:lnTo>
                  <a:pt x="1072" y="0"/>
                </a:lnTo>
                <a:lnTo>
                  <a:pt x="1073" y="0"/>
                </a:lnTo>
                <a:lnTo>
                  <a:pt x="1073" y="0"/>
                </a:lnTo>
                <a:lnTo>
                  <a:pt x="1073" y="0"/>
                </a:lnTo>
                <a:lnTo>
                  <a:pt x="1074" y="0"/>
                </a:lnTo>
                <a:lnTo>
                  <a:pt x="1074" y="0"/>
                </a:lnTo>
                <a:lnTo>
                  <a:pt x="1074" y="0"/>
                </a:lnTo>
                <a:lnTo>
                  <a:pt x="1075" y="0"/>
                </a:lnTo>
                <a:lnTo>
                  <a:pt x="1075" y="0"/>
                </a:lnTo>
                <a:lnTo>
                  <a:pt x="1076" y="0"/>
                </a:lnTo>
                <a:lnTo>
                  <a:pt x="1076" y="0"/>
                </a:lnTo>
                <a:lnTo>
                  <a:pt x="1076" y="0"/>
                </a:lnTo>
                <a:lnTo>
                  <a:pt x="1077" y="0"/>
                </a:lnTo>
                <a:lnTo>
                  <a:pt x="1077" y="0"/>
                </a:lnTo>
                <a:lnTo>
                  <a:pt x="1077" y="0"/>
                </a:lnTo>
                <a:lnTo>
                  <a:pt x="1077" y="0"/>
                </a:lnTo>
                <a:lnTo>
                  <a:pt x="1078" y="0"/>
                </a:lnTo>
                <a:lnTo>
                  <a:pt x="1078" y="0"/>
                </a:lnTo>
                <a:lnTo>
                  <a:pt x="1079" y="0"/>
                </a:lnTo>
                <a:lnTo>
                  <a:pt x="1079" y="0"/>
                </a:lnTo>
                <a:lnTo>
                  <a:pt x="1079" y="0"/>
                </a:lnTo>
                <a:lnTo>
                  <a:pt x="1080" y="0"/>
                </a:lnTo>
                <a:lnTo>
                  <a:pt x="1080" y="0"/>
                </a:lnTo>
                <a:lnTo>
                  <a:pt x="1081" y="0"/>
                </a:lnTo>
                <a:lnTo>
                  <a:pt x="1081" y="0"/>
                </a:lnTo>
                <a:lnTo>
                  <a:pt x="1081" y="0"/>
                </a:lnTo>
                <a:lnTo>
                  <a:pt x="1081" y="0"/>
                </a:lnTo>
                <a:lnTo>
                  <a:pt x="1082" y="0"/>
                </a:lnTo>
                <a:lnTo>
                  <a:pt x="1082" y="0"/>
                </a:lnTo>
                <a:lnTo>
                  <a:pt x="1083" y="0"/>
                </a:lnTo>
                <a:lnTo>
                  <a:pt x="1083" y="0"/>
                </a:lnTo>
                <a:lnTo>
                  <a:pt x="1083" y="0"/>
                </a:lnTo>
                <a:lnTo>
                  <a:pt x="1084" y="0"/>
                </a:lnTo>
                <a:lnTo>
                  <a:pt x="1084" y="0"/>
                </a:lnTo>
                <a:lnTo>
                  <a:pt x="1084" y="0"/>
                </a:lnTo>
                <a:lnTo>
                  <a:pt x="1084" y="0"/>
                </a:lnTo>
                <a:lnTo>
                  <a:pt x="1085" y="0"/>
                </a:lnTo>
                <a:lnTo>
                  <a:pt x="1085" y="0"/>
                </a:lnTo>
                <a:lnTo>
                  <a:pt x="1086" y="0"/>
                </a:lnTo>
                <a:lnTo>
                  <a:pt x="1086" y="0"/>
                </a:lnTo>
                <a:lnTo>
                  <a:pt x="1086" y="0"/>
                </a:lnTo>
                <a:lnTo>
                  <a:pt x="1087" y="0"/>
                </a:lnTo>
                <a:lnTo>
                  <a:pt x="1087" y="0"/>
                </a:lnTo>
                <a:lnTo>
                  <a:pt x="1088" y="0"/>
                </a:lnTo>
                <a:lnTo>
                  <a:pt x="1088" y="0"/>
                </a:lnTo>
                <a:lnTo>
                  <a:pt x="1088" y="0"/>
                </a:lnTo>
                <a:lnTo>
                  <a:pt x="1088" y="0"/>
                </a:lnTo>
                <a:lnTo>
                  <a:pt x="1089" y="0"/>
                </a:lnTo>
                <a:lnTo>
                  <a:pt x="1089" y="0"/>
                </a:lnTo>
                <a:lnTo>
                  <a:pt x="1090" y="0"/>
                </a:lnTo>
                <a:lnTo>
                  <a:pt x="1090" y="0"/>
                </a:lnTo>
                <a:lnTo>
                  <a:pt x="1090" y="0"/>
                </a:lnTo>
                <a:lnTo>
                  <a:pt x="1091" y="0"/>
                </a:lnTo>
                <a:lnTo>
                  <a:pt x="1091" y="0"/>
                </a:lnTo>
                <a:lnTo>
                  <a:pt x="1091" y="0"/>
                </a:lnTo>
                <a:lnTo>
                  <a:pt x="1092" y="0"/>
                </a:lnTo>
                <a:lnTo>
                  <a:pt x="1092" y="0"/>
                </a:lnTo>
                <a:lnTo>
                  <a:pt x="1092" y="0"/>
                </a:lnTo>
                <a:lnTo>
                  <a:pt x="1093" y="0"/>
                </a:lnTo>
                <a:lnTo>
                  <a:pt x="1093" y="0"/>
                </a:lnTo>
                <a:lnTo>
                  <a:pt x="1093" y="0"/>
                </a:lnTo>
                <a:lnTo>
                  <a:pt x="1094" y="0"/>
                </a:lnTo>
                <a:lnTo>
                  <a:pt x="1094" y="0"/>
                </a:lnTo>
                <a:lnTo>
                  <a:pt x="1095" y="0"/>
                </a:lnTo>
                <a:lnTo>
                  <a:pt x="1095" y="0"/>
                </a:lnTo>
                <a:lnTo>
                  <a:pt x="1095" y="0"/>
                </a:lnTo>
                <a:lnTo>
                  <a:pt x="1096" y="0"/>
                </a:lnTo>
                <a:lnTo>
                  <a:pt x="1096" y="0"/>
                </a:lnTo>
                <a:lnTo>
                  <a:pt x="1097" y="0"/>
                </a:lnTo>
                <a:lnTo>
                  <a:pt x="1097" y="0"/>
                </a:lnTo>
                <a:lnTo>
                  <a:pt x="1097" y="0"/>
                </a:lnTo>
                <a:lnTo>
                  <a:pt x="1097" y="0"/>
                </a:lnTo>
                <a:lnTo>
                  <a:pt x="1098" y="0"/>
                </a:lnTo>
                <a:lnTo>
                  <a:pt x="1098" y="0"/>
                </a:lnTo>
                <a:lnTo>
                  <a:pt x="1098" y="0"/>
                </a:lnTo>
                <a:lnTo>
                  <a:pt x="1099" y="0"/>
                </a:lnTo>
                <a:lnTo>
                  <a:pt x="1099" y="0"/>
                </a:lnTo>
                <a:lnTo>
                  <a:pt x="1100" y="0"/>
                </a:lnTo>
                <a:lnTo>
                  <a:pt x="1100" y="0"/>
                </a:lnTo>
                <a:lnTo>
                  <a:pt x="1100" y="0"/>
                </a:lnTo>
                <a:lnTo>
                  <a:pt x="1100" y="0"/>
                </a:lnTo>
                <a:lnTo>
                  <a:pt x="1101" y="0"/>
                </a:lnTo>
                <a:lnTo>
                  <a:pt x="1101" y="0"/>
                </a:lnTo>
                <a:lnTo>
                  <a:pt x="1102" y="0"/>
                </a:lnTo>
                <a:lnTo>
                  <a:pt x="1102" y="0"/>
                </a:lnTo>
                <a:lnTo>
                  <a:pt x="1102" y="0"/>
                </a:lnTo>
                <a:lnTo>
                  <a:pt x="1103" y="0"/>
                </a:lnTo>
                <a:lnTo>
                  <a:pt x="1103" y="0"/>
                </a:lnTo>
                <a:lnTo>
                  <a:pt x="1104" y="0"/>
                </a:lnTo>
                <a:lnTo>
                  <a:pt x="1104" y="0"/>
                </a:lnTo>
                <a:lnTo>
                  <a:pt x="1104" y="0"/>
                </a:lnTo>
                <a:lnTo>
                  <a:pt x="1104" y="0"/>
                </a:lnTo>
                <a:lnTo>
                  <a:pt x="1105" y="0"/>
                </a:lnTo>
                <a:lnTo>
                  <a:pt x="1105" y="0"/>
                </a:lnTo>
                <a:lnTo>
                  <a:pt x="1106" y="0"/>
                </a:lnTo>
                <a:lnTo>
                  <a:pt x="1106" y="0"/>
                </a:lnTo>
                <a:lnTo>
                  <a:pt x="1106" y="0"/>
                </a:lnTo>
                <a:lnTo>
                  <a:pt x="1107" y="0"/>
                </a:lnTo>
                <a:lnTo>
                  <a:pt x="1107" y="0"/>
                </a:lnTo>
                <a:lnTo>
                  <a:pt x="1107" y="0"/>
                </a:lnTo>
                <a:lnTo>
                  <a:pt x="1108" y="0"/>
                </a:lnTo>
                <a:lnTo>
                  <a:pt x="1108" y="0"/>
                </a:lnTo>
                <a:lnTo>
                  <a:pt x="1108" y="0"/>
                </a:lnTo>
                <a:lnTo>
                  <a:pt x="1109" y="0"/>
                </a:lnTo>
                <a:lnTo>
                  <a:pt x="1109" y="0"/>
                </a:lnTo>
                <a:lnTo>
                  <a:pt x="1109" y="0"/>
                </a:lnTo>
                <a:lnTo>
                  <a:pt x="1110" y="0"/>
                </a:lnTo>
                <a:lnTo>
                  <a:pt x="1110" y="0"/>
                </a:lnTo>
                <a:lnTo>
                  <a:pt x="1111" y="0"/>
                </a:lnTo>
                <a:lnTo>
                  <a:pt x="1111" y="0"/>
                </a:lnTo>
                <a:lnTo>
                  <a:pt x="1111" y="0"/>
                </a:lnTo>
                <a:lnTo>
                  <a:pt x="1112" y="0"/>
                </a:lnTo>
                <a:lnTo>
                  <a:pt x="1112" y="0"/>
                </a:lnTo>
                <a:lnTo>
                  <a:pt x="1112" y="0"/>
                </a:lnTo>
                <a:lnTo>
                  <a:pt x="1113" y="0"/>
                </a:lnTo>
                <a:lnTo>
                  <a:pt x="1113" y="0"/>
                </a:lnTo>
                <a:lnTo>
                  <a:pt x="1113" y="0"/>
                </a:lnTo>
                <a:lnTo>
                  <a:pt x="1114" y="0"/>
                </a:lnTo>
                <a:lnTo>
                  <a:pt x="1114" y="0"/>
                </a:lnTo>
                <a:lnTo>
                  <a:pt x="1114" y="0"/>
                </a:lnTo>
                <a:lnTo>
                  <a:pt x="1115" y="0"/>
                </a:lnTo>
                <a:lnTo>
                  <a:pt x="1115" y="0"/>
                </a:lnTo>
                <a:lnTo>
                  <a:pt x="1116" y="0"/>
                </a:lnTo>
                <a:lnTo>
                  <a:pt x="1116" y="0"/>
                </a:lnTo>
                <a:lnTo>
                  <a:pt x="1116" y="0"/>
                </a:lnTo>
                <a:lnTo>
                  <a:pt x="1116" y="0"/>
                </a:lnTo>
                <a:lnTo>
                  <a:pt x="1117" y="0"/>
                </a:lnTo>
                <a:lnTo>
                  <a:pt x="1117" y="0"/>
                </a:lnTo>
                <a:lnTo>
                  <a:pt x="1118" y="0"/>
                </a:lnTo>
                <a:lnTo>
                  <a:pt x="1118" y="0"/>
                </a:lnTo>
                <a:lnTo>
                  <a:pt x="1118" y="0"/>
                </a:lnTo>
                <a:lnTo>
                  <a:pt x="1119" y="0"/>
                </a:lnTo>
                <a:lnTo>
                  <a:pt x="1119" y="0"/>
                </a:lnTo>
                <a:lnTo>
                  <a:pt x="1120" y="0"/>
                </a:lnTo>
                <a:lnTo>
                  <a:pt x="1120" y="0"/>
                </a:lnTo>
                <a:lnTo>
                  <a:pt x="1120" y="0"/>
                </a:lnTo>
                <a:lnTo>
                  <a:pt x="1120" y="0"/>
                </a:lnTo>
                <a:lnTo>
                  <a:pt x="1121" y="0"/>
                </a:lnTo>
                <a:lnTo>
                  <a:pt x="1121" y="0"/>
                </a:lnTo>
                <a:lnTo>
                  <a:pt x="1121" y="0"/>
                </a:lnTo>
                <a:lnTo>
                  <a:pt x="1122" y="0"/>
                </a:lnTo>
                <a:lnTo>
                  <a:pt x="1122" y="0"/>
                </a:lnTo>
                <a:lnTo>
                  <a:pt x="1123" y="0"/>
                </a:lnTo>
                <a:lnTo>
                  <a:pt x="1123" y="0"/>
                </a:lnTo>
                <a:lnTo>
                  <a:pt x="1123" y="0"/>
                </a:lnTo>
                <a:lnTo>
                  <a:pt x="1124" y="0"/>
                </a:lnTo>
                <a:lnTo>
                  <a:pt x="1124" y="0"/>
                </a:lnTo>
                <a:lnTo>
                  <a:pt x="1124" y="0"/>
                </a:lnTo>
                <a:lnTo>
                  <a:pt x="1125" y="0"/>
                </a:lnTo>
                <a:lnTo>
                  <a:pt x="1125" y="0"/>
                </a:lnTo>
                <a:lnTo>
                  <a:pt x="1125" y="0"/>
                </a:lnTo>
                <a:lnTo>
                  <a:pt x="1126" y="0"/>
                </a:lnTo>
                <a:lnTo>
                  <a:pt x="1126" y="0"/>
                </a:lnTo>
                <a:lnTo>
                  <a:pt x="1127" y="0"/>
                </a:lnTo>
                <a:lnTo>
                  <a:pt x="1127" y="0"/>
                </a:lnTo>
                <a:lnTo>
                  <a:pt x="1127" y="0"/>
                </a:lnTo>
                <a:lnTo>
                  <a:pt x="1128" y="0"/>
                </a:lnTo>
                <a:lnTo>
                  <a:pt x="1128" y="0"/>
                </a:lnTo>
                <a:lnTo>
                  <a:pt x="1128" y="0"/>
                </a:lnTo>
                <a:lnTo>
                  <a:pt x="1128" y="0"/>
                </a:lnTo>
                <a:lnTo>
                  <a:pt x="1129" y="0"/>
                </a:lnTo>
                <a:lnTo>
                  <a:pt x="1129" y="0"/>
                </a:lnTo>
                <a:lnTo>
                  <a:pt x="1130" y="0"/>
                </a:lnTo>
                <a:lnTo>
                  <a:pt x="1130" y="0"/>
                </a:lnTo>
                <a:lnTo>
                  <a:pt x="1130" y="0"/>
                </a:lnTo>
                <a:lnTo>
                  <a:pt x="1131" y="0"/>
                </a:lnTo>
                <a:lnTo>
                  <a:pt x="1131" y="0"/>
                </a:lnTo>
                <a:lnTo>
                  <a:pt x="1132" y="0"/>
                </a:lnTo>
                <a:lnTo>
                  <a:pt x="1132" y="0"/>
                </a:lnTo>
                <a:lnTo>
                  <a:pt x="1132" y="0"/>
                </a:lnTo>
                <a:lnTo>
                  <a:pt x="1132" y="0"/>
                </a:lnTo>
                <a:lnTo>
                  <a:pt x="1133" y="0"/>
                </a:lnTo>
                <a:lnTo>
                  <a:pt x="1133" y="0"/>
                </a:lnTo>
                <a:lnTo>
                  <a:pt x="1134" y="0"/>
                </a:lnTo>
                <a:lnTo>
                  <a:pt x="1134" y="0"/>
                </a:lnTo>
                <a:lnTo>
                  <a:pt x="1134" y="0"/>
                </a:lnTo>
                <a:lnTo>
                  <a:pt x="1135" y="0"/>
                </a:lnTo>
                <a:lnTo>
                  <a:pt x="1135" y="0"/>
                </a:lnTo>
                <a:lnTo>
                  <a:pt x="1135" y="0"/>
                </a:lnTo>
                <a:lnTo>
                  <a:pt x="1136" y="0"/>
                </a:lnTo>
                <a:lnTo>
                  <a:pt x="1136" y="0"/>
                </a:lnTo>
                <a:lnTo>
                  <a:pt x="1136" y="0"/>
                </a:lnTo>
                <a:lnTo>
                  <a:pt x="1137" y="0"/>
                </a:lnTo>
                <a:lnTo>
                  <a:pt x="1137" y="0"/>
                </a:lnTo>
                <a:lnTo>
                  <a:pt x="1137" y="0"/>
                </a:lnTo>
                <a:lnTo>
                  <a:pt x="1138" y="0"/>
                </a:lnTo>
                <a:lnTo>
                  <a:pt x="1138" y="0"/>
                </a:lnTo>
                <a:lnTo>
                  <a:pt x="1139" y="0"/>
                </a:lnTo>
                <a:lnTo>
                  <a:pt x="1139" y="0"/>
                </a:lnTo>
                <a:lnTo>
                  <a:pt x="1139" y="0"/>
                </a:lnTo>
                <a:lnTo>
                  <a:pt x="1140" y="0"/>
                </a:lnTo>
                <a:lnTo>
                  <a:pt x="1140" y="0"/>
                </a:lnTo>
                <a:lnTo>
                  <a:pt x="1140" y="0"/>
                </a:lnTo>
                <a:lnTo>
                  <a:pt x="1141" y="0"/>
                </a:lnTo>
                <a:lnTo>
                  <a:pt x="1141" y="0"/>
                </a:lnTo>
                <a:lnTo>
                  <a:pt x="1141" y="0"/>
                </a:lnTo>
                <a:lnTo>
                  <a:pt x="1142" y="0"/>
                </a:lnTo>
                <a:lnTo>
                  <a:pt x="1142" y="0"/>
                </a:lnTo>
                <a:lnTo>
                  <a:pt x="1142" y="0"/>
                </a:lnTo>
                <a:lnTo>
                  <a:pt x="1143" y="0"/>
                </a:lnTo>
                <a:lnTo>
                  <a:pt x="1143" y="0"/>
                </a:lnTo>
                <a:lnTo>
                  <a:pt x="1144" y="0"/>
                </a:lnTo>
                <a:lnTo>
                  <a:pt x="1144" y="0"/>
                </a:lnTo>
                <a:lnTo>
                  <a:pt x="1144" y="0"/>
                </a:lnTo>
                <a:lnTo>
                  <a:pt x="1144" y="0"/>
                </a:lnTo>
                <a:lnTo>
                  <a:pt x="1145" y="0"/>
                </a:lnTo>
                <a:lnTo>
                  <a:pt x="1145" y="0"/>
                </a:lnTo>
                <a:lnTo>
                  <a:pt x="1146" y="0"/>
                </a:lnTo>
                <a:lnTo>
                  <a:pt x="1146" y="0"/>
                </a:lnTo>
                <a:lnTo>
                  <a:pt x="1146" y="0"/>
                </a:lnTo>
                <a:lnTo>
                  <a:pt x="1147" y="0"/>
                </a:lnTo>
                <a:lnTo>
                  <a:pt x="1147" y="0"/>
                </a:lnTo>
                <a:lnTo>
                  <a:pt x="1148" y="0"/>
                </a:lnTo>
                <a:lnTo>
                  <a:pt x="1148" y="0"/>
                </a:lnTo>
                <a:lnTo>
                  <a:pt x="1148" y="0"/>
                </a:lnTo>
                <a:lnTo>
                  <a:pt x="1148" y="0"/>
                </a:lnTo>
                <a:lnTo>
                  <a:pt x="1149" y="0"/>
                </a:lnTo>
                <a:lnTo>
                  <a:pt x="1149" y="0"/>
                </a:lnTo>
                <a:lnTo>
                  <a:pt x="1150" y="0"/>
                </a:lnTo>
                <a:lnTo>
                  <a:pt x="1150" y="0"/>
                </a:lnTo>
                <a:lnTo>
                  <a:pt x="1150" y="0"/>
                </a:lnTo>
                <a:lnTo>
                  <a:pt x="1151" y="0"/>
                </a:lnTo>
                <a:lnTo>
                  <a:pt x="1151" y="0"/>
                </a:lnTo>
                <a:lnTo>
                  <a:pt x="1151" y="0"/>
                </a:lnTo>
                <a:lnTo>
                  <a:pt x="1151" y="0"/>
                </a:lnTo>
                <a:lnTo>
                  <a:pt x="1152" y="0"/>
                </a:lnTo>
                <a:lnTo>
                  <a:pt x="1152" y="0"/>
                </a:lnTo>
                <a:lnTo>
                  <a:pt x="1153" y="0"/>
                </a:lnTo>
                <a:lnTo>
                  <a:pt x="1153" y="0"/>
                </a:lnTo>
                <a:lnTo>
                  <a:pt x="1153" y="0"/>
                </a:lnTo>
                <a:lnTo>
                  <a:pt x="1154" y="0"/>
                </a:lnTo>
                <a:lnTo>
                  <a:pt x="1154" y="0"/>
                </a:lnTo>
                <a:lnTo>
                  <a:pt x="1155" y="0"/>
                </a:lnTo>
                <a:lnTo>
                  <a:pt x="1155" y="0"/>
                </a:lnTo>
                <a:lnTo>
                  <a:pt x="1155" y="0"/>
                </a:lnTo>
                <a:lnTo>
                  <a:pt x="1155" y="0"/>
                </a:lnTo>
                <a:lnTo>
                  <a:pt x="1156" y="0"/>
                </a:lnTo>
                <a:lnTo>
                  <a:pt x="1156" y="0"/>
                </a:lnTo>
                <a:lnTo>
                  <a:pt x="1157" y="0"/>
                </a:lnTo>
                <a:lnTo>
                  <a:pt x="1157" y="0"/>
                </a:lnTo>
                <a:lnTo>
                  <a:pt x="1157" y="0"/>
                </a:lnTo>
                <a:lnTo>
                  <a:pt x="1158" y="0"/>
                </a:lnTo>
                <a:lnTo>
                  <a:pt x="1158" y="0"/>
                </a:lnTo>
                <a:lnTo>
                  <a:pt x="1158" y="0"/>
                </a:lnTo>
                <a:lnTo>
                  <a:pt x="1159" y="0"/>
                </a:lnTo>
                <a:lnTo>
                  <a:pt x="1159" y="0"/>
                </a:lnTo>
                <a:lnTo>
                  <a:pt x="1159" y="0"/>
                </a:lnTo>
                <a:lnTo>
                  <a:pt x="1160" y="0"/>
                </a:lnTo>
                <a:lnTo>
                  <a:pt x="1160" y="0"/>
                </a:lnTo>
                <a:lnTo>
                  <a:pt x="1160" y="0"/>
                </a:lnTo>
                <a:lnTo>
                  <a:pt x="1161" y="0"/>
                </a:lnTo>
                <a:lnTo>
                  <a:pt x="1161" y="0"/>
                </a:lnTo>
                <a:lnTo>
                  <a:pt x="1162" y="0"/>
                </a:lnTo>
                <a:lnTo>
                  <a:pt x="1162" y="0"/>
                </a:lnTo>
                <a:lnTo>
                  <a:pt x="1162" y="0"/>
                </a:lnTo>
                <a:lnTo>
                  <a:pt x="1163" y="0"/>
                </a:lnTo>
                <a:lnTo>
                  <a:pt x="1163" y="0"/>
                </a:lnTo>
                <a:lnTo>
                  <a:pt x="1163" y="0"/>
                </a:lnTo>
                <a:lnTo>
                  <a:pt x="1164" y="0"/>
                </a:lnTo>
                <a:lnTo>
                  <a:pt x="1164" y="0"/>
                </a:lnTo>
                <a:lnTo>
                  <a:pt x="1164" y="0"/>
                </a:lnTo>
                <a:lnTo>
                  <a:pt x="1165" y="0"/>
                </a:lnTo>
                <a:lnTo>
                  <a:pt x="1165" y="0"/>
                </a:lnTo>
                <a:lnTo>
                  <a:pt x="1165" y="0"/>
                </a:lnTo>
                <a:lnTo>
                  <a:pt x="1166" y="0"/>
                </a:lnTo>
                <a:lnTo>
                  <a:pt x="1166" y="0"/>
                </a:lnTo>
                <a:lnTo>
                  <a:pt x="1167" y="0"/>
                </a:lnTo>
                <a:lnTo>
                  <a:pt x="1167" y="0"/>
                </a:lnTo>
                <a:lnTo>
                  <a:pt x="1167" y="0"/>
                </a:lnTo>
                <a:lnTo>
                  <a:pt x="1167" y="0"/>
                </a:lnTo>
                <a:lnTo>
                  <a:pt x="1168" y="0"/>
                </a:lnTo>
                <a:lnTo>
                  <a:pt x="1168" y="0"/>
                </a:lnTo>
                <a:lnTo>
                  <a:pt x="1169" y="0"/>
                </a:lnTo>
                <a:lnTo>
                  <a:pt x="1169" y="0"/>
                </a:lnTo>
                <a:lnTo>
                  <a:pt x="1169" y="0"/>
                </a:lnTo>
                <a:lnTo>
                  <a:pt x="1170" y="0"/>
                </a:lnTo>
                <a:lnTo>
                  <a:pt x="1170" y="0"/>
                </a:lnTo>
                <a:lnTo>
                  <a:pt x="1171" y="0"/>
                </a:lnTo>
                <a:lnTo>
                  <a:pt x="1171" y="0"/>
                </a:lnTo>
                <a:lnTo>
                  <a:pt x="1171" y="0"/>
                </a:lnTo>
                <a:lnTo>
                  <a:pt x="1171" y="0"/>
                </a:lnTo>
                <a:lnTo>
                  <a:pt x="1172" y="0"/>
                </a:lnTo>
                <a:lnTo>
                  <a:pt x="1172" y="0"/>
                </a:lnTo>
                <a:lnTo>
                  <a:pt x="1172" y="0"/>
                </a:lnTo>
                <a:lnTo>
                  <a:pt x="1173" y="0"/>
                </a:lnTo>
                <a:lnTo>
                  <a:pt x="1173" y="0"/>
                </a:lnTo>
                <a:lnTo>
                  <a:pt x="1174" y="0"/>
                </a:lnTo>
                <a:lnTo>
                  <a:pt x="1174" y="0"/>
                </a:lnTo>
                <a:lnTo>
                  <a:pt x="1174" y="0"/>
                </a:lnTo>
                <a:lnTo>
                  <a:pt x="1175" y="0"/>
                </a:lnTo>
                <a:lnTo>
                  <a:pt x="1175" y="0"/>
                </a:lnTo>
                <a:lnTo>
                  <a:pt x="1175" y="0"/>
                </a:lnTo>
                <a:lnTo>
                  <a:pt x="1176" y="0"/>
                </a:lnTo>
                <a:lnTo>
                  <a:pt x="1176" y="0"/>
                </a:lnTo>
                <a:lnTo>
                  <a:pt x="1176" y="0"/>
                </a:lnTo>
                <a:lnTo>
                  <a:pt x="1177" y="0"/>
                </a:lnTo>
                <a:lnTo>
                  <a:pt x="1177" y="0"/>
                </a:lnTo>
                <a:lnTo>
                  <a:pt x="1178" y="0"/>
                </a:lnTo>
                <a:lnTo>
                  <a:pt x="1178" y="0"/>
                </a:lnTo>
                <a:lnTo>
                  <a:pt x="1178" y="0"/>
                </a:lnTo>
                <a:lnTo>
                  <a:pt x="1179" y="0"/>
                </a:lnTo>
                <a:lnTo>
                  <a:pt x="1179" y="0"/>
                </a:lnTo>
                <a:lnTo>
                  <a:pt x="1179" y="0"/>
                </a:lnTo>
                <a:lnTo>
                  <a:pt x="1179" y="0"/>
                </a:lnTo>
                <a:lnTo>
                  <a:pt x="1180" y="0"/>
                </a:lnTo>
                <a:lnTo>
                  <a:pt x="1180" y="0"/>
                </a:lnTo>
                <a:lnTo>
                  <a:pt x="1181" y="0"/>
                </a:lnTo>
                <a:lnTo>
                  <a:pt x="1181" y="0"/>
                </a:lnTo>
                <a:lnTo>
                  <a:pt x="1181" y="0"/>
                </a:lnTo>
                <a:lnTo>
                  <a:pt x="1182" y="0"/>
                </a:lnTo>
                <a:lnTo>
                  <a:pt x="1182" y="0"/>
                </a:lnTo>
                <a:lnTo>
                  <a:pt x="1183" y="0"/>
                </a:lnTo>
                <a:lnTo>
                  <a:pt x="1183" y="0"/>
                </a:lnTo>
                <a:lnTo>
                  <a:pt x="1183" y="0"/>
                </a:lnTo>
                <a:lnTo>
                  <a:pt x="1183" y="0"/>
                </a:lnTo>
                <a:lnTo>
                  <a:pt x="1184" y="0"/>
                </a:lnTo>
                <a:lnTo>
                  <a:pt x="1184" y="0"/>
                </a:lnTo>
                <a:lnTo>
                  <a:pt x="1185" y="0"/>
                </a:lnTo>
                <a:lnTo>
                  <a:pt x="1185" y="0"/>
                </a:lnTo>
                <a:lnTo>
                  <a:pt x="1185" y="0"/>
                </a:lnTo>
                <a:lnTo>
                  <a:pt x="1186" y="0"/>
                </a:lnTo>
                <a:lnTo>
                  <a:pt x="1186" y="0"/>
                </a:lnTo>
                <a:lnTo>
                  <a:pt x="1186" y="0"/>
                </a:lnTo>
                <a:lnTo>
                  <a:pt x="1187" y="0"/>
                </a:lnTo>
                <a:lnTo>
                  <a:pt x="1187" y="0"/>
                </a:lnTo>
                <a:lnTo>
                  <a:pt x="1187" y="0"/>
                </a:lnTo>
                <a:lnTo>
                  <a:pt x="1188" y="0"/>
                </a:lnTo>
                <a:lnTo>
                  <a:pt x="1188" y="0"/>
                </a:lnTo>
                <a:lnTo>
                  <a:pt x="1188" y="0"/>
                </a:lnTo>
                <a:lnTo>
                  <a:pt x="1189" y="0"/>
                </a:lnTo>
                <a:lnTo>
                  <a:pt x="1189" y="0"/>
                </a:lnTo>
                <a:lnTo>
                  <a:pt x="1190" y="0"/>
                </a:lnTo>
                <a:lnTo>
                  <a:pt x="1190" y="0"/>
                </a:lnTo>
                <a:lnTo>
                  <a:pt x="1190" y="0"/>
                </a:lnTo>
                <a:lnTo>
                  <a:pt x="1191" y="0"/>
                </a:lnTo>
                <a:lnTo>
                  <a:pt x="1191" y="0"/>
                </a:lnTo>
                <a:lnTo>
                  <a:pt x="1191" y="0"/>
                </a:lnTo>
                <a:lnTo>
                  <a:pt x="1192" y="0"/>
                </a:lnTo>
                <a:lnTo>
                  <a:pt x="1192" y="0"/>
                </a:lnTo>
                <a:lnTo>
                  <a:pt x="1192" y="0"/>
                </a:lnTo>
                <a:lnTo>
                  <a:pt x="1193" y="0"/>
                </a:lnTo>
                <a:lnTo>
                  <a:pt x="1193" y="0"/>
                </a:lnTo>
                <a:lnTo>
                  <a:pt x="1193" y="0"/>
                </a:lnTo>
                <a:lnTo>
                  <a:pt x="1194" y="0"/>
                </a:lnTo>
                <a:lnTo>
                  <a:pt x="1194" y="0"/>
                </a:lnTo>
                <a:lnTo>
                  <a:pt x="1195" y="0"/>
                </a:lnTo>
                <a:lnTo>
                  <a:pt x="1195" y="0"/>
                </a:lnTo>
                <a:lnTo>
                  <a:pt x="1195" y="0"/>
                </a:lnTo>
                <a:lnTo>
                  <a:pt x="1195" y="0"/>
                </a:lnTo>
                <a:lnTo>
                  <a:pt x="1196" y="0"/>
                </a:lnTo>
                <a:lnTo>
                  <a:pt x="1196" y="0"/>
                </a:lnTo>
                <a:lnTo>
                  <a:pt x="1197" y="0"/>
                </a:lnTo>
                <a:lnTo>
                  <a:pt x="1197" y="0"/>
                </a:lnTo>
                <a:lnTo>
                  <a:pt x="1197" y="0"/>
                </a:lnTo>
                <a:lnTo>
                  <a:pt x="1198" y="0"/>
                </a:lnTo>
                <a:lnTo>
                  <a:pt x="1198" y="0"/>
                </a:lnTo>
                <a:lnTo>
                  <a:pt x="1199" y="0"/>
                </a:lnTo>
                <a:lnTo>
                  <a:pt x="1199" y="0"/>
                </a:lnTo>
                <a:lnTo>
                  <a:pt x="1199" y="0"/>
                </a:lnTo>
                <a:lnTo>
                  <a:pt x="1199" y="0"/>
                </a:lnTo>
                <a:lnTo>
                  <a:pt x="1200" y="0"/>
                </a:lnTo>
                <a:lnTo>
                  <a:pt x="1200" y="0"/>
                </a:lnTo>
                <a:lnTo>
                  <a:pt x="1201" y="0"/>
                </a:lnTo>
                <a:lnTo>
                  <a:pt x="1201" y="0"/>
                </a:lnTo>
                <a:lnTo>
                  <a:pt x="1201" y="0"/>
                </a:lnTo>
                <a:lnTo>
                  <a:pt x="1202" y="0"/>
                </a:lnTo>
                <a:lnTo>
                  <a:pt x="1202" y="0"/>
                </a:lnTo>
                <a:lnTo>
                  <a:pt x="1202" y="0"/>
                </a:lnTo>
                <a:lnTo>
                  <a:pt x="1202" y="0"/>
                </a:lnTo>
                <a:lnTo>
                  <a:pt x="1203" y="0"/>
                </a:lnTo>
                <a:lnTo>
                  <a:pt x="1203" y="0"/>
                </a:lnTo>
                <a:lnTo>
                  <a:pt x="1204" y="0"/>
                </a:lnTo>
                <a:lnTo>
                  <a:pt x="1204" y="0"/>
                </a:lnTo>
                <a:lnTo>
                  <a:pt x="1204" y="0"/>
                </a:lnTo>
                <a:lnTo>
                  <a:pt x="1205" y="0"/>
                </a:lnTo>
                <a:lnTo>
                  <a:pt x="1205" y="0"/>
                </a:lnTo>
                <a:lnTo>
                  <a:pt x="1206" y="0"/>
                </a:lnTo>
                <a:lnTo>
                  <a:pt x="1206" y="0"/>
                </a:lnTo>
                <a:lnTo>
                  <a:pt x="1206" y="0"/>
                </a:lnTo>
                <a:lnTo>
                  <a:pt x="1206" y="0"/>
                </a:lnTo>
                <a:lnTo>
                  <a:pt x="1207" y="0"/>
                </a:lnTo>
                <a:lnTo>
                  <a:pt x="1207" y="0"/>
                </a:lnTo>
                <a:lnTo>
                  <a:pt x="1208" y="0"/>
                </a:lnTo>
                <a:lnTo>
                  <a:pt x="1208" y="0"/>
                </a:lnTo>
                <a:lnTo>
                  <a:pt x="1208" y="0"/>
                </a:lnTo>
                <a:lnTo>
                  <a:pt x="1209" y="0"/>
                </a:lnTo>
                <a:lnTo>
                  <a:pt x="1209" y="0"/>
                </a:lnTo>
                <a:lnTo>
                  <a:pt x="1209" y="0"/>
                </a:lnTo>
                <a:lnTo>
                  <a:pt x="1210" y="0"/>
                </a:lnTo>
                <a:lnTo>
                  <a:pt x="1210" y="0"/>
                </a:lnTo>
                <a:lnTo>
                  <a:pt x="1210" y="0"/>
                </a:lnTo>
                <a:lnTo>
                  <a:pt x="1211" y="0"/>
                </a:lnTo>
                <a:lnTo>
                  <a:pt x="1211" y="0"/>
                </a:lnTo>
                <a:lnTo>
                  <a:pt x="1211" y="0"/>
                </a:lnTo>
                <a:lnTo>
                  <a:pt x="1212" y="0"/>
                </a:lnTo>
                <a:lnTo>
                  <a:pt x="1212" y="0"/>
                </a:lnTo>
                <a:lnTo>
                  <a:pt x="1213" y="0"/>
                </a:lnTo>
                <a:lnTo>
                  <a:pt x="1213" y="0"/>
                </a:lnTo>
                <a:lnTo>
                  <a:pt x="1213" y="0"/>
                </a:lnTo>
                <a:lnTo>
                  <a:pt x="1214" y="0"/>
                </a:lnTo>
                <a:lnTo>
                  <a:pt x="1214" y="0"/>
                </a:lnTo>
                <a:lnTo>
                  <a:pt x="1214" y="0"/>
                </a:lnTo>
                <a:lnTo>
                  <a:pt x="1215" y="0"/>
                </a:lnTo>
                <a:lnTo>
                  <a:pt x="1215" y="0"/>
                </a:lnTo>
                <a:lnTo>
                  <a:pt x="1215" y="0"/>
                </a:lnTo>
                <a:lnTo>
                  <a:pt x="1216" y="0"/>
                </a:lnTo>
                <a:lnTo>
                  <a:pt x="1216" y="0"/>
                </a:lnTo>
                <a:lnTo>
                  <a:pt x="1216" y="0"/>
                </a:lnTo>
                <a:lnTo>
                  <a:pt x="1217" y="0"/>
                </a:lnTo>
                <a:lnTo>
                  <a:pt x="1217" y="0"/>
                </a:lnTo>
                <a:lnTo>
                  <a:pt x="1218" y="0"/>
                </a:lnTo>
                <a:lnTo>
                  <a:pt x="1218" y="0"/>
                </a:lnTo>
                <a:lnTo>
                  <a:pt x="1218" y="0"/>
                </a:lnTo>
                <a:lnTo>
                  <a:pt x="1218" y="0"/>
                </a:lnTo>
                <a:lnTo>
                  <a:pt x="1219" y="0"/>
                </a:lnTo>
                <a:lnTo>
                  <a:pt x="1219" y="0"/>
                </a:lnTo>
                <a:lnTo>
                  <a:pt x="1220" y="0"/>
                </a:lnTo>
                <a:lnTo>
                  <a:pt x="1220" y="0"/>
                </a:lnTo>
                <a:lnTo>
                  <a:pt x="1220" y="0"/>
                </a:lnTo>
                <a:lnTo>
                  <a:pt x="1221" y="0"/>
                </a:lnTo>
                <a:lnTo>
                  <a:pt x="1221" y="0"/>
                </a:lnTo>
                <a:lnTo>
                  <a:pt x="1222" y="0"/>
                </a:lnTo>
                <a:lnTo>
                  <a:pt x="1222" y="0"/>
                </a:lnTo>
                <a:lnTo>
                  <a:pt x="1222" y="0"/>
                </a:lnTo>
                <a:lnTo>
                  <a:pt x="1222" y="0"/>
                </a:lnTo>
                <a:lnTo>
                  <a:pt x="1223" y="0"/>
                </a:lnTo>
                <a:lnTo>
                  <a:pt x="1223" y="0"/>
                </a:lnTo>
                <a:lnTo>
                  <a:pt x="1223" y="0"/>
                </a:lnTo>
                <a:lnTo>
                  <a:pt x="1224" y="0"/>
                </a:lnTo>
                <a:lnTo>
                  <a:pt x="1224" y="0"/>
                </a:lnTo>
                <a:lnTo>
                  <a:pt x="1225" y="0"/>
                </a:lnTo>
                <a:lnTo>
                  <a:pt x="1225" y="0"/>
                </a:lnTo>
                <a:lnTo>
                  <a:pt x="1225" y="0"/>
                </a:lnTo>
                <a:lnTo>
                  <a:pt x="1226" y="0"/>
                </a:lnTo>
                <a:lnTo>
                  <a:pt x="1226" y="0"/>
                </a:lnTo>
                <a:lnTo>
                  <a:pt x="1226" y="0"/>
                </a:lnTo>
                <a:lnTo>
                  <a:pt x="1227" y="0"/>
                </a:lnTo>
                <a:lnTo>
                  <a:pt x="1227" y="0"/>
                </a:lnTo>
                <a:lnTo>
                  <a:pt x="1227" y="0"/>
                </a:lnTo>
                <a:lnTo>
                  <a:pt x="1228" y="0"/>
                </a:lnTo>
                <a:lnTo>
                  <a:pt x="1228" y="0"/>
                </a:lnTo>
                <a:lnTo>
                  <a:pt x="1229" y="0"/>
                </a:lnTo>
                <a:lnTo>
                  <a:pt x="1229" y="0"/>
                </a:lnTo>
                <a:lnTo>
                  <a:pt x="1229" y="0"/>
                </a:lnTo>
                <a:lnTo>
                  <a:pt x="1230" y="0"/>
                </a:lnTo>
                <a:lnTo>
                  <a:pt x="1230" y="0"/>
                </a:lnTo>
                <a:lnTo>
                  <a:pt x="1230" y="0"/>
                </a:lnTo>
                <a:lnTo>
                  <a:pt x="1230" y="0"/>
                </a:lnTo>
                <a:lnTo>
                  <a:pt x="1231" y="0"/>
                </a:lnTo>
                <a:lnTo>
                  <a:pt x="1231" y="0"/>
                </a:lnTo>
                <a:lnTo>
                  <a:pt x="1232" y="0"/>
                </a:lnTo>
                <a:lnTo>
                  <a:pt x="1232" y="0"/>
                </a:lnTo>
                <a:lnTo>
                  <a:pt x="1232" y="0"/>
                </a:lnTo>
                <a:lnTo>
                  <a:pt x="1233" y="0"/>
                </a:lnTo>
                <a:lnTo>
                  <a:pt x="1233" y="0"/>
                </a:lnTo>
                <a:lnTo>
                  <a:pt x="1234" y="0"/>
                </a:lnTo>
                <a:lnTo>
                  <a:pt x="1234" y="0"/>
                </a:lnTo>
                <a:lnTo>
                  <a:pt x="1234" y="0"/>
                </a:lnTo>
                <a:lnTo>
                  <a:pt x="1234" y="0"/>
                </a:lnTo>
                <a:lnTo>
                  <a:pt x="1235" y="0"/>
                </a:lnTo>
                <a:lnTo>
                  <a:pt x="1235" y="0"/>
                </a:lnTo>
                <a:lnTo>
                  <a:pt x="1236" y="0"/>
                </a:lnTo>
                <a:lnTo>
                  <a:pt x="1236" y="0"/>
                </a:lnTo>
                <a:lnTo>
                  <a:pt x="1236" y="0"/>
                </a:lnTo>
                <a:lnTo>
                  <a:pt x="1237" y="0"/>
                </a:lnTo>
                <a:lnTo>
                  <a:pt x="1237" y="0"/>
                </a:lnTo>
                <a:lnTo>
                  <a:pt x="1237" y="0"/>
                </a:lnTo>
                <a:lnTo>
                  <a:pt x="1238" y="0"/>
                </a:lnTo>
                <a:lnTo>
                  <a:pt x="1238" y="0"/>
                </a:lnTo>
                <a:lnTo>
                  <a:pt x="1238" y="0"/>
                </a:lnTo>
                <a:lnTo>
                  <a:pt x="1239" y="0"/>
                </a:lnTo>
                <a:lnTo>
                  <a:pt x="1239" y="0"/>
                </a:lnTo>
                <a:lnTo>
                  <a:pt x="1239" y="0"/>
                </a:lnTo>
                <a:lnTo>
                  <a:pt x="1240" y="0"/>
                </a:lnTo>
                <a:lnTo>
                  <a:pt x="1240" y="0"/>
                </a:lnTo>
                <a:lnTo>
                  <a:pt x="1241" y="0"/>
                </a:lnTo>
                <a:lnTo>
                  <a:pt x="1241" y="0"/>
                </a:lnTo>
                <a:lnTo>
                  <a:pt x="1241" y="0"/>
                </a:lnTo>
                <a:lnTo>
                  <a:pt x="1242" y="0"/>
                </a:lnTo>
                <a:lnTo>
                  <a:pt x="1242" y="0"/>
                </a:lnTo>
                <a:lnTo>
                  <a:pt x="1242" y="0"/>
                </a:lnTo>
                <a:lnTo>
                  <a:pt x="1243" y="0"/>
                </a:lnTo>
                <a:lnTo>
                  <a:pt x="1243" y="0"/>
                </a:lnTo>
                <a:lnTo>
                  <a:pt x="1243" y="0"/>
                </a:lnTo>
                <a:lnTo>
                  <a:pt x="1244" y="0"/>
                </a:lnTo>
                <a:lnTo>
                  <a:pt x="1244" y="0"/>
                </a:lnTo>
                <a:lnTo>
                  <a:pt x="1245" y="0"/>
                </a:lnTo>
                <a:lnTo>
                  <a:pt x="1245" y="0"/>
                </a:lnTo>
                <a:lnTo>
                  <a:pt x="1245" y="0"/>
                </a:lnTo>
                <a:lnTo>
                  <a:pt x="1246" y="0"/>
                </a:lnTo>
                <a:lnTo>
                  <a:pt x="1246" y="0"/>
                </a:lnTo>
                <a:lnTo>
                  <a:pt x="1246" y="0"/>
                </a:lnTo>
                <a:lnTo>
                  <a:pt x="1246" y="0"/>
                </a:lnTo>
                <a:lnTo>
                  <a:pt x="1247" y="0"/>
                </a:lnTo>
                <a:lnTo>
                  <a:pt x="1247" y="0"/>
                </a:lnTo>
                <a:lnTo>
                  <a:pt x="1248" y="0"/>
                </a:lnTo>
                <a:lnTo>
                  <a:pt x="1248" y="0"/>
                </a:lnTo>
                <a:lnTo>
                  <a:pt x="1248" y="0"/>
                </a:lnTo>
                <a:lnTo>
                  <a:pt x="1249" y="0"/>
                </a:lnTo>
                <a:lnTo>
                  <a:pt x="1249" y="0"/>
                </a:lnTo>
                <a:lnTo>
                  <a:pt x="1250" y="0"/>
                </a:lnTo>
                <a:lnTo>
                  <a:pt x="1250" y="0"/>
                </a:lnTo>
                <a:lnTo>
                  <a:pt x="1250" y="0"/>
                </a:lnTo>
                <a:lnTo>
                  <a:pt x="1250" y="0"/>
                </a:lnTo>
                <a:lnTo>
                  <a:pt x="1251" y="0"/>
                </a:lnTo>
                <a:lnTo>
                  <a:pt x="1251" y="0"/>
                </a:lnTo>
                <a:lnTo>
                  <a:pt x="1252" y="0"/>
                </a:lnTo>
                <a:lnTo>
                  <a:pt x="1252" y="0"/>
                </a:lnTo>
                <a:lnTo>
                  <a:pt x="1252" y="0"/>
                </a:lnTo>
                <a:lnTo>
                  <a:pt x="1253" y="0"/>
                </a:lnTo>
                <a:lnTo>
                  <a:pt x="1253" y="0"/>
                </a:lnTo>
                <a:lnTo>
                  <a:pt x="1253" y="0"/>
                </a:lnTo>
                <a:lnTo>
                  <a:pt x="1253" y="0"/>
                </a:lnTo>
                <a:lnTo>
                  <a:pt x="1254" y="0"/>
                </a:lnTo>
                <a:lnTo>
                  <a:pt x="1254" y="0"/>
                </a:lnTo>
                <a:lnTo>
                  <a:pt x="1255" y="0"/>
                </a:lnTo>
                <a:lnTo>
                  <a:pt x="1255" y="0"/>
                </a:lnTo>
                <a:lnTo>
                  <a:pt x="1255" y="0"/>
                </a:lnTo>
                <a:lnTo>
                  <a:pt x="1256" y="0"/>
                </a:lnTo>
                <a:lnTo>
                  <a:pt x="1256" y="0"/>
                </a:lnTo>
                <a:lnTo>
                  <a:pt x="1257" y="0"/>
                </a:lnTo>
                <a:lnTo>
                  <a:pt x="1257" y="0"/>
                </a:lnTo>
                <a:lnTo>
                  <a:pt x="1257" y="0"/>
                </a:lnTo>
                <a:lnTo>
                  <a:pt x="1257" y="0"/>
                </a:lnTo>
                <a:lnTo>
                  <a:pt x="1258" y="0"/>
                </a:lnTo>
                <a:lnTo>
                  <a:pt x="1258" y="0"/>
                </a:lnTo>
                <a:lnTo>
                  <a:pt x="1259" y="0"/>
                </a:lnTo>
                <a:lnTo>
                  <a:pt x="1259" y="0"/>
                </a:lnTo>
                <a:lnTo>
                  <a:pt x="1259" y="0"/>
                </a:lnTo>
                <a:lnTo>
                  <a:pt x="1260" y="0"/>
                </a:lnTo>
                <a:lnTo>
                  <a:pt x="1260" y="0"/>
                </a:lnTo>
                <a:lnTo>
                  <a:pt x="1260" y="0"/>
                </a:lnTo>
                <a:lnTo>
                  <a:pt x="1261" y="0"/>
                </a:lnTo>
                <a:lnTo>
                  <a:pt x="1261" y="0"/>
                </a:lnTo>
                <a:lnTo>
                  <a:pt x="1262" y="0"/>
                </a:lnTo>
                <a:lnTo>
                  <a:pt x="1262" y="0"/>
                </a:lnTo>
                <a:lnTo>
                  <a:pt x="1262" y="0"/>
                </a:lnTo>
                <a:lnTo>
                  <a:pt x="1262" y="0"/>
                </a:lnTo>
                <a:lnTo>
                  <a:pt x="1263" y="0"/>
                </a:lnTo>
                <a:lnTo>
                  <a:pt x="1263" y="0"/>
                </a:lnTo>
                <a:lnTo>
                  <a:pt x="1264" y="0"/>
                </a:lnTo>
                <a:lnTo>
                  <a:pt x="1264" y="0"/>
                </a:lnTo>
                <a:lnTo>
                  <a:pt x="1264" y="0"/>
                </a:lnTo>
                <a:lnTo>
                  <a:pt x="1265" y="0"/>
                </a:lnTo>
                <a:lnTo>
                  <a:pt x="1265" y="0"/>
                </a:lnTo>
                <a:lnTo>
                  <a:pt x="1266" y="0"/>
                </a:lnTo>
                <a:lnTo>
                  <a:pt x="1266" y="0"/>
                </a:lnTo>
                <a:lnTo>
                  <a:pt x="1266" y="0"/>
                </a:lnTo>
                <a:lnTo>
                  <a:pt x="1266" y="0"/>
                </a:lnTo>
                <a:lnTo>
                  <a:pt x="1267" y="0"/>
                </a:lnTo>
                <a:lnTo>
                  <a:pt x="1267" y="0"/>
                </a:lnTo>
                <a:lnTo>
                  <a:pt x="1267" y="0"/>
                </a:lnTo>
                <a:lnTo>
                  <a:pt x="1268" y="0"/>
                </a:lnTo>
                <a:lnTo>
                  <a:pt x="1268" y="0"/>
                </a:lnTo>
                <a:lnTo>
                  <a:pt x="1269" y="0"/>
                </a:lnTo>
                <a:lnTo>
                  <a:pt x="1269" y="0"/>
                </a:lnTo>
                <a:lnTo>
                  <a:pt x="1269" y="0"/>
                </a:lnTo>
                <a:lnTo>
                  <a:pt x="1269" y="0"/>
                </a:lnTo>
                <a:lnTo>
                  <a:pt x="1270" y="0"/>
                </a:lnTo>
                <a:lnTo>
                  <a:pt x="1270" y="0"/>
                </a:lnTo>
                <a:lnTo>
                  <a:pt x="1271" y="0"/>
                </a:lnTo>
                <a:lnTo>
                  <a:pt x="1271" y="0"/>
                </a:lnTo>
                <a:lnTo>
                  <a:pt x="1271" y="0"/>
                </a:lnTo>
                <a:lnTo>
                  <a:pt x="1272" y="0"/>
                </a:lnTo>
                <a:lnTo>
                  <a:pt x="1272" y="0"/>
                </a:lnTo>
                <a:lnTo>
                  <a:pt x="1273" y="0"/>
                </a:lnTo>
                <a:lnTo>
                  <a:pt x="1273" y="0"/>
                </a:lnTo>
                <a:lnTo>
                  <a:pt x="1273" y="0"/>
                </a:lnTo>
                <a:lnTo>
                  <a:pt x="1273" y="0"/>
                </a:lnTo>
                <a:lnTo>
                  <a:pt x="1274" y="0"/>
                </a:lnTo>
                <a:lnTo>
                  <a:pt x="1274" y="0"/>
                </a:lnTo>
                <a:lnTo>
                  <a:pt x="1274" y="0"/>
                </a:lnTo>
                <a:lnTo>
                  <a:pt x="1275" y="0"/>
                </a:lnTo>
                <a:lnTo>
                  <a:pt x="1275" y="0"/>
                </a:lnTo>
                <a:lnTo>
                  <a:pt x="1276" y="0"/>
                </a:lnTo>
                <a:lnTo>
                  <a:pt x="1276" y="0"/>
                </a:lnTo>
                <a:lnTo>
                  <a:pt x="1276" y="0"/>
                </a:lnTo>
                <a:lnTo>
                  <a:pt x="1277" y="0"/>
                </a:lnTo>
                <a:lnTo>
                  <a:pt x="1277" y="0"/>
                </a:lnTo>
                <a:lnTo>
                  <a:pt x="1277" y="0"/>
                </a:lnTo>
                <a:lnTo>
                  <a:pt x="1278" y="0"/>
                </a:lnTo>
                <a:lnTo>
                  <a:pt x="1278" y="0"/>
                </a:lnTo>
                <a:lnTo>
                  <a:pt x="1278" y="0"/>
                </a:lnTo>
                <a:lnTo>
                  <a:pt x="1279" y="0"/>
                </a:lnTo>
                <a:lnTo>
                  <a:pt x="1279" y="0"/>
                </a:lnTo>
                <a:lnTo>
                  <a:pt x="1280" y="0"/>
                </a:lnTo>
                <a:lnTo>
                  <a:pt x="1280" y="0"/>
                </a:lnTo>
                <a:lnTo>
                  <a:pt x="1280" y="0"/>
                </a:lnTo>
                <a:lnTo>
                  <a:pt x="1281" y="0"/>
                </a:lnTo>
                <a:lnTo>
                  <a:pt x="1281" y="0"/>
                </a:lnTo>
                <a:lnTo>
                  <a:pt x="1281" y="0"/>
                </a:lnTo>
                <a:lnTo>
                  <a:pt x="1281" y="0"/>
                </a:lnTo>
                <a:lnTo>
                  <a:pt x="1282" y="0"/>
                </a:lnTo>
                <a:lnTo>
                  <a:pt x="1282" y="0"/>
                </a:lnTo>
                <a:lnTo>
                  <a:pt x="1283" y="0"/>
                </a:lnTo>
                <a:lnTo>
                  <a:pt x="1283" y="0"/>
                </a:lnTo>
                <a:lnTo>
                  <a:pt x="1283" y="0"/>
                </a:lnTo>
                <a:lnTo>
                  <a:pt x="1284" y="0"/>
                </a:lnTo>
                <a:lnTo>
                  <a:pt x="1284" y="0"/>
                </a:lnTo>
                <a:lnTo>
                  <a:pt x="1285" y="0"/>
                </a:lnTo>
                <a:lnTo>
                  <a:pt x="1285" y="0"/>
                </a:lnTo>
                <a:lnTo>
                  <a:pt x="1285" y="0"/>
                </a:lnTo>
                <a:lnTo>
                  <a:pt x="1285" y="0"/>
                </a:lnTo>
                <a:lnTo>
                  <a:pt x="1286" y="0"/>
                </a:lnTo>
                <a:lnTo>
                  <a:pt x="1286" y="0"/>
                </a:lnTo>
                <a:lnTo>
                  <a:pt x="1287" y="0"/>
                </a:lnTo>
                <a:lnTo>
                  <a:pt x="1287" y="0"/>
                </a:lnTo>
                <a:lnTo>
                  <a:pt x="1287" y="0"/>
                </a:lnTo>
                <a:lnTo>
                  <a:pt x="1288" y="0"/>
                </a:lnTo>
                <a:lnTo>
                  <a:pt x="1288" y="0"/>
                </a:lnTo>
                <a:lnTo>
                  <a:pt x="1288" y="0"/>
                </a:lnTo>
                <a:lnTo>
                  <a:pt x="1289" y="0"/>
                </a:lnTo>
                <a:lnTo>
                  <a:pt x="1289" y="0"/>
                </a:lnTo>
                <a:lnTo>
                  <a:pt x="1289" y="0"/>
                </a:lnTo>
                <a:lnTo>
                  <a:pt x="1290" y="0"/>
                </a:lnTo>
                <a:lnTo>
                  <a:pt x="1290" y="0"/>
                </a:lnTo>
                <a:lnTo>
                  <a:pt x="1290" y="0"/>
                </a:lnTo>
                <a:lnTo>
                  <a:pt x="1291" y="0"/>
                </a:lnTo>
                <a:lnTo>
                  <a:pt x="1291" y="0"/>
                </a:lnTo>
                <a:lnTo>
                  <a:pt x="1292" y="0"/>
                </a:lnTo>
                <a:lnTo>
                  <a:pt x="1292" y="0"/>
                </a:lnTo>
                <a:lnTo>
                  <a:pt x="1292" y="0"/>
                </a:lnTo>
                <a:lnTo>
                  <a:pt x="1293" y="0"/>
                </a:lnTo>
                <a:lnTo>
                  <a:pt x="1293" y="0"/>
                </a:lnTo>
                <a:lnTo>
                  <a:pt x="1293" y="0"/>
                </a:lnTo>
                <a:lnTo>
                  <a:pt x="1294" y="0"/>
                </a:lnTo>
                <a:lnTo>
                  <a:pt x="1294" y="0"/>
                </a:lnTo>
                <a:lnTo>
                  <a:pt x="1294" y="0"/>
                </a:lnTo>
                <a:lnTo>
                  <a:pt x="1295" y="0"/>
                </a:lnTo>
                <a:lnTo>
                  <a:pt x="1295" y="0"/>
                </a:lnTo>
                <a:lnTo>
                  <a:pt x="1296" y="0"/>
                </a:lnTo>
                <a:lnTo>
                  <a:pt x="1296" y="0"/>
                </a:lnTo>
                <a:lnTo>
                  <a:pt x="1296" y="0"/>
                </a:lnTo>
                <a:lnTo>
                  <a:pt x="1297" y="0"/>
                </a:lnTo>
                <a:lnTo>
                  <a:pt x="1297" y="0"/>
                </a:lnTo>
                <a:lnTo>
                  <a:pt x="1297" y="0"/>
                </a:lnTo>
                <a:lnTo>
                  <a:pt x="1297" y="0"/>
                </a:lnTo>
                <a:lnTo>
                  <a:pt x="1298" y="0"/>
                </a:lnTo>
                <a:lnTo>
                  <a:pt x="1298" y="0"/>
                </a:lnTo>
                <a:lnTo>
                  <a:pt x="1299" y="0"/>
                </a:lnTo>
                <a:lnTo>
                  <a:pt x="1299" y="0"/>
                </a:lnTo>
                <a:lnTo>
                  <a:pt x="1299" y="0"/>
                </a:lnTo>
                <a:lnTo>
                  <a:pt x="1300" y="0"/>
                </a:lnTo>
                <a:lnTo>
                  <a:pt x="1300" y="0"/>
                </a:lnTo>
                <a:lnTo>
                  <a:pt x="1301" y="0"/>
                </a:lnTo>
                <a:lnTo>
                  <a:pt x="1301" y="0"/>
                </a:lnTo>
                <a:lnTo>
                  <a:pt x="1301" y="0"/>
                </a:lnTo>
                <a:lnTo>
                  <a:pt x="1301" y="0"/>
                </a:lnTo>
                <a:lnTo>
                  <a:pt x="1302" y="0"/>
                </a:lnTo>
                <a:lnTo>
                  <a:pt x="1302" y="0"/>
                </a:lnTo>
                <a:lnTo>
                  <a:pt x="1303" y="0"/>
                </a:lnTo>
                <a:lnTo>
                  <a:pt x="1303" y="0"/>
                </a:lnTo>
                <a:lnTo>
                  <a:pt x="1303" y="0"/>
                </a:lnTo>
                <a:lnTo>
                  <a:pt x="1304" y="0"/>
                </a:lnTo>
                <a:lnTo>
                  <a:pt x="1304" y="0"/>
                </a:lnTo>
                <a:lnTo>
                  <a:pt x="1304" y="0"/>
                </a:lnTo>
                <a:lnTo>
                  <a:pt x="1305" y="0"/>
                </a:lnTo>
                <a:lnTo>
                  <a:pt x="1305" y="0"/>
                </a:lnTo>
                <a:lnTo>
                  <a:pt x="1305" y="0"/>
                </a:lnTo>
                <a:lnTo>
                  <a:pt x="1306" y="0"/>
                </a:lnTo>
                <a:lnTo>
                  <a:pt x="1306" y="0"/>
                </a:lnTo>
                <a:lnTo>
                  <a:pt x="1306" y="0"/>
                </a:lnTo>
                <a:lnTo>
                  <a:pt x="1307" y="0"/>
                </a:lnTo>
                <a:lnTo>
                  <a:pt x="1307" y="0"/>
                </a:lnTo>
                <a:lnTo>
                  <a:pt x="1308" y="0"/>
                </a:lnTo>
                <a:lnTo>
                  <a:pt x="1308" y="0"/>
                </a:lnTo>
                <a:lnTo>
                  <a:pt x="1308" y="0"/>
                </a:lnTo>
                <a:lnTo>
                  <a:pt x="1309" y="0"/>
                </a:lnTo>
                <a:lnTo>
                  <a:pt x="1309" y="0"/>
                </a:lnTo>
                <a:lnTo>
                  <a:pt x="1309" y="0"/>
                </a:lnTo>
                <a:lnTo>
                  <a:pt x="1310" y="0"/>
                </a:lnTo>
                <a:lnTo>
                  <a:pt x="1310" y="0"/>
                </a:lnTo>
                <a:lnTo>
                  <a:pt x="1310" y="0"/>
                </a:lnTo>
                <a:lnTo>
                  <a:pt x="1311" y="0"/>
                </a:lnTo>
                <a:lnTo>
                  <a:pt x="1311" y="0"/>
                </a:lnTo>
                <a:lnTo>
                  <a:pt x="1311" y="0"/>
                </a:lnTo>
                <a:lnTo>
                  <a:pt x="1312" y="0"/>
                </a:lnTo>
                <a:lnTo>
                  <a:pt x="1312" y="0"/>
                </a:lnTo>
                <a:lnTo>
                  <a:pt x="1313" y="0"/>
                </a:lnTo>
                <a:lnTo>
                  <a:pt x="1313" y="0"/>
                </a:lnTo>
                <a:lnTo>
                  <a:pt x="1313" y="1"/>
                </a:lnTo>
                <a:lnTo>
                  <a:pt x="1313" y="1"/>
                </a:lnTo>
                <a:lnTo>
                  <a:pt x="1314" y="1"/>
                </a:lnTo>
                <a:lnTo>
                  <a:pt x="1314" y="2"/>
                </a:lnTo>
                <a:lnTo>
                  <a:pt x="1315" y="2"/>
                </a:lnTo>
                <a:lnTo>
                  <a:pt x="1315" y="2"/>
                </a:lnTo>
                <a:lnTo>
                  <a:pt x="1315" y="2"/>
                </a:lnTo>
                <a:lnTo>
                  <a:pt x="1316" y="3"/>
                </a:lnTo>
                <a:lnTo>
                  <a:pt x="1316" y="3"/>
                </a:lnTo>
                <a:lnTo>
                  <a:pt x="1317" y="3"/>
                </a:lnTo>
                <a:lnTo>
                  <a:pt x="1317" y="3"/>
                </a:lnTo>
                <a:lnTo>
                  <a:pt x="1317" y="4"/>
                </a:lnTo>
                <a:lnTo>
                  <a:pt x="1317" y="4"/>
                </a:lnTo>
                <a:lnTo>
                  <a:pt x="1318" y="5"/>
                </a:lnTo>
                <a:lnTo>
                  <a:pt x="1318" y="5"/>
                </a:lnTo>
                <a:lnTo>
                  <a:pt x="1318" y="5"/>
                </a:lnTo>
                <a:lnTo>
                  <a:pt x="1319" y="5"/>
                </a:lnTo>
                <a:lnTo>
                  <a:pt x="1319" y="6"/>
                </a:lnTo>
                <a:lnTo>
                  <a:pt x="1320" y="6"/>
                </a:lnTo>
                <a:lnTo>
                  <a:pt x="1320" y="6"/>
                </a:lnTo>
                <a:lnTo>
                  <a:pt x="1320" y="7"/>
                </a:lnTo>
                <a:lnTo>
                  <a:pt x="1320" y="7"/>
                </a:lnTo>
                <a:lnTo>
                  <a:pt x="1321" y="7"/>
                </a:lnTo>
                <a:lnTo>
                  <a:pt x="1321" y="7"/>
                </a:lnTo>
                <a:lnTo>
                  <a:pt x="1322" y="8"/>
                </a:lnTo>
                <a:lnTo>
                  <a:pt x="1322" y="8"/>
                </a:lnTo>
                <a:lnTo>
                  <a:pt x="1322" y="8"/>
                </a:lnTo>
                <a:lnTo>
                  <a:pt x="1323" y="9"/>
                </a:lnTo>
                <a:lnTo>
                  <a:pt x="1323" y="9"/>
                </a:lnTo>
                <a:lnTo>
                  <a:pt x="1324" y="9"/>
                </a:lnTo>
                <a:lnTo>
                  <a:pt x="1324" y="10"/>
                </a:lnTo>
                <a:lnTo>
                  <a:pt x="1324" y="10"/>
                </a:lnTo>
                <a:lnTo>
                  <a:pt x="1324" y="10"/>
                </a:lnTo>
                <a:lnTo>
                  <a:pt x="1325" y="10"/>
                </a:lnTo>
                <a:lnTo>
                  <a:pt x="1325" y="11"/>
                </a:lnTo>
                <a:lnTo>
                  <a:pt x="1325" y="11"/>
                </a:lnTo>
                <a:lnTo>
                  <a:pt x="1326" y="11"/>
                </a:lnTo>
                <a:lnTo>
                  <a:pt x="1326" y="11"/>
                </a:lnTo>
                <a:lnTo>
                  <a:pt x="1327" y="12"/>
                </a:lnTo>
                <a:lnTo>
                  <a:pt x="1327" y="12"/>
                </a:lnTo>
                <a:lnTo>
                  <a:pt x="1327" y="12"/>
                </a:lnTo>
                <a:lnTo>
                  <a:pt x="1328" y="12"/>
                </a:lnTo>
                <a:lnTo>
                  <a:pt x="1328" y="13"/>
                </a:lnTo>
                <a:lnTo>
                  <a:pt x="1328" y="13"/>
                </a:lnTo>
                <a:lnTo>
                  <a:pt x="1329" y="14"/>
                </a:lnTo>
                <a:lnTo>
                  <a:pt x="1329" y="14"/>
                </a:lnTo>
                <a:lnTo>
                  <a:pt x="1329" y="14"/>
                </a:lnTo>
                <a:lnTo>
                  <a:pt x="1330" y="14"/>
                </a:lnTo>
                <a:lnTo>
                  <a:pt x="1330" y="15"/>
                </a:lnTo>
                <a:lnTo>
                  <a:pt x="1331" y="15"/>
                </a:lnTo>
                <a:lnTo>
                  <a:pt x="1331" y="16"/>
                </a:lnTo>
                <a:lnTo>
                  <a:pt x="1331" y="16"/>
                </a:lnTo>
                <a:lnTo>
                  <a:pt x="1332" y="16"/>
                </a:lnTo>
                <a:lnTo>
                  <a:pt x="1332" y="16"/>
                </a:lnTo>
                <a:lnTo>
                  <a:pt x="1332" y="17"/>
                </a:lnTo>
                <a:lnTo>
                  <a:pt x="1332" y="17"/>
                </a:lnTo>
                <a:lnTo>
                  <a:pt x="1333" y="17"/>
                </a:lnTo>
                <a:lnTo>
                  <a:pt x="1333" y="17"/>
                </a:lnTo>
                <a:lnTo>
                  <a:pt x="1334" y="18"/>
                </a:lnTo>
                <a:lnTo>
                  <a:pt x="1334" y="18"/>
                </a:lnTo>
                <a:lnTo>
                  <a:pt x="1334" y="19"/>
                </a:lnTo>
                <a:lnTo>
                  <a:pt x="1335" y="19"/>
                </a:lnTo>
                <a:lnTo>
                  <a:pt x="1335" y="19"/>
                </a:lnTo>
                <a:lnTo>
                  <a:pt x="1336" y="19"/>
                </a:lnTo>
                <a:lnTo>
                  <a:pt x="1336" y="20"/>
                </a:lnTo>
                <a:lnTo>
                  <a:pt x="1336" y="20"/>
                </a:lnTo>
                <a:lnTo>
                  <a:pt x="1336" y="20"/>
                </a:lnTo>
                <a:lnTo>
                  <a:pt x="1337" y="21"/>
                </a:lnTo>
                <a:lnTo>
                  <a:pt x="1337" y="21"/>
                </a:lnTo>
                <a:lnTo>
                  <a:pt x="1338" y="21"/>
                </a:lnTo>
                <a:lnTo>
                  <a:pt x="1338" y="22"/>
                </a:lnTo>
                <a:lnTo>
                  <a:pt x="1338" y="22"/>
                </a:lnTo>
                <a:lnTo>
                  <a:pt x="1339" y="22"/>
                </a:lnTo>
                <a:lnTo>
                  <a:pt x="1339" y="23"/>
                </a:lnTo>
                <a:lnTo>
                  <a:pt x="1339" y="23"/>
                </a:lnTo>
                <a:lnTo>
                  <a:pt x="1340" y="23"/>
                </a:lnTo>
                <a:lnTo>
                  <a:pt x="1340" y="23"/>
                </a:lnTo>
                <a:lnTo>
                  <a:pt x="1340" y="24"/>
                </a:lnTo>
                <a:lnTo>
                  <a:pt x="1341" y="24"/>
                </a:lnTo>
                <a:lnTo>
                  <a:pt x="1341" y="24"/>
                </a:lnTo>
                <a:lnTo>
                  <a:pt x="1341" y="25"/>
                </a:lnTo>
                <a:lnTo>
                  <a:pt x="1342" y="25"/>
                </a:lnTo>
                <a:lnTo>
                  <a:pt x="1342" y="25"/>
                </a:lnTo>
                <a:lnTo>
                  <a:pt x="1343" y="26"/>
                </a:lnTo>
                <a:lnTo>
                  <a:pt x="1343" y="26"/>
                </a:lnTo>
                <a:lnTo>
                  <a:pt x="1343" y="26"/>
                </a:lnTo>
                <a:lnTo>
                  <a:pt x="1344" y="26"/>
                </a:lnTo>
                <a:lnTo>
                  <a:pt x="1344" y="27"/>
                </a:lnTo>
                <a:lnTo>
                  <a:pt x="1344" y="27"/>
                </a:lnTo>
                <a:lnTo>
                  <a:pt x="1345" y="28"/>
                </a:lnTo>
                <a:lnTo>
                  <a:pt x="1345" y="28"/>
                </a:lnTo>
                <a:lnTo>
                  <a:pt x="1345" y="28"/>
                </a:lnTo>
                <a:lnTo>
                  <a:pt x="1346" y="28"/>
                </a:lnTo>
                <a:lnTo>
                  <a:pt x="1346" y="29"/>
                </a:lnTo>
                <a:lnTo>
                  <a:pt x="1347" y="29"/>
                </a:lnTo>
                <a:lnTo>
                  <a:pt x="1347" y="29"/>
                </a:lnTo>
                <a:lnTo>
                  <a:pt x="1347" y="30"/>
                </a:lnTo>
                <a:lnTo>
                  <a:pt x="1348" y="30"/>
                </a:lnTo>
                <a:lnTo>
                  <a:pt x="1348" y="30"/>
                </a:lnTo>
                <a:lnTo>
                  <a:pt x="1348" y="31"/>
                </a:lnTo>
                <a:lnTo>
                  <a:pt x="1348" y="31"/>
                </a:lnTo>
                <a:lnTo>
                  <a:pt x="1349" y="31"/>
                </a:lnTo>
                <a:lnTo>
                  <a:pt x="1349" y="31"/>
                </a:lnTo>
                <a:lnTo>
                  <a:pt x="1350" y="32"/>
                </a:lnTo>
                <a:lnTo>
                  <a:pt x="1350" y="32"/>
                </a:lnTo>
                <a:lnTo>
                  <a:pt x="1350" y="32"/>
                </a:lnTo>
                <a:lnTo>
                  <a:pt x="1351" y="33"/>
                </a:lnTo>
                <a:lnTo>
                  <a:pt x="1351" y="33"/>
                </a:lnTo>
                <a:lnTo>
                  <a:pt x="1352" y="33"/>
                </a:lnTo>
                <a:lnTo>
                  <a:pt x="1352" y="33"/>
                </a:lnTo>
                <a:lnTo>
                  <a:pt x="1352" y="34"/>
                </a:lnTo>
                <a:lnTo>
                  <a:pt x="1352" y="34"/>
                </a:lnTo>
                <a:lnTo>
                  <a:pt x="1353" y="35"/>
                </a:lnTo>
                <a:lnTo>
                  <a:pt x="1353" y="35"/>
                </a:lnTo>
                <a:lnTo>
                  <a:pt x="1354" y="35"/>
                </a:lnTo>
                <a:lnTo>
                  <a:pt x="1354" y="35"/>
                </a:lnTo>
                <a:lnTo>
                  <a:pt x="1354" y="36"/>
                </a:lnTo>
                <a:lnTo>
                  <a:pt x="1355" y="36"/>
                </a:lnTo>
                <a:lnTo>
                  <a:pt x="1355" y="36"/>
                </a:lnTo>
                <a:lnTo>
                  <a:pt x="1355" y="37"/>
                </a:lnTo>
                <a:lnTo>
                  <a:pt x="1356" y="37"/>
                </a:lnTo>
                <a:lnTo>
                  <a:pt x="1356" y="37"/>
                </a:lnTo>
                <a:lnTo>
                  <a:pt x="1356" y="38"/>
                </a:lnTo>
                <a:lnTo>
                  <a:pt x="1357" y="38"/>
                </a:lnTo>
                <a:lnTo>
                  <a:pt x="1357" y="38"/>
                </a:lnTo>
                <a:lnTo>
                  <a:pt x="1357" y="38"/>
                </a:lnTo>
                <a:lnTo>
                  <a:pt x="1358" y="39"/>
                </a:lnTo>
                <a:lnTo>
                  <a:pt x="1358" y="39"/>
                </a:lnTo>
                <a:lnTo>
                  <a:pt x="1359" y="39"/>
                </a:lnTo>
                <a:lnTo>
                  <a:pt x="1359" y="39"/>
                </a:lnTo>
                <a:lnTo>
                  <a:pt x="1359" y="40"/>
                </a:lnTo>
                <a:lnTo>
                  <a:pt x="1360" y="40"/>
                </a:lnTo>
                <a:lnTo>
                  <a:pt x="1360" y="40"/>
                </a:lnTo>
                <a:lnTo>
                  <a:pt x="1360" y="40"/>
                </a:lnTo>
                <a:lnTo>
                  <a:pt x="1361" y="40"/>
                </a:lnTo>
                <a:lnTo>
                  <a:pt x="1361" y="40"/>
                </a:lnTo>
                <a:lnTo>
                  <a:pt x="1361" y="41"/>
                </a:lnTo>
                <a:lnTo>
                  <a:pt x="1362" y="41"/>
                </a:lnTo>
                <a:lnTo>
                  <a:pt x="1362" y="41"/>
                </a:lnTo>
                <a:lnTo>
                  <a:pt x="1362" y="41"/>
                </a:lnTo>
                <a:lnTo>
                  <a:pt x="1363" y="41"/>
                </a:lnTo>
                <a:lnTo>
                  <a:pt x="1363" y="42"/>
                </a:lnTo>
                <a:lnTo>
                  <a:pt x="1364" y="42"/>
                </a:lnTo>
                <a:lnTo>
                  <a:pt x="1364" y="42"/>
                </a:lnTo>
                <a:lnTo>
                  <a:pt x="1364" y="41"/>
                </a:lnTo>
                <a:lnTo>
                  <a:pt x="1364" y="41"/>
                </a:lnTo>
                <a:lnTo>
                  <a:pt x="1365" y="41"/>
                </a:lnTo>
                <a:lnTo>
                  <a:pt x="1365" y="40"/>
                </a:lnTo>
                <a:lnTo>
                  <a:pt x="1366" y="40"/>
                </a:lnTo>
                <a:lnTo>
                  <a:pt x="1366" y="40"/>
                </a:lnTo>
                <a:lnTo>
                  <a:pt x="1366" y="40"/>
                </a:lnTo>
                <a:lnTo>
                  <a:pt x="1367" y="40"/>
                </a:lnTo>
                <a:lnTo>
                  <a:pt x="1367" y="40"/>
                </a:lnTo>
                <a:lnTo>
                  <a:pt x="1368" y="40"/>
                </a:lnTo>
                <a:lnTo>
                  <a:pt x="1368" y="40"/>
                </a:lnTo>
                <a:lnTo>
                  <a:pt x="1368" y="40"/>
                </a:lnTo>
                <a:lnTo>
                  <a:pt x="1368" y="40"/>
                </a:lnTo>
                <a:lnTo>
                  <a:pt x="1369" y="40"/>
                </a:lnTo>
                <a:lnTo>
                  <a:pt x="1369" y="40"/>
                </a:lnTo>
                <a:lnTo>
                  <a:pt x="1369" y="41"/>
                </a:lnTo>
                <a:lnTo>
                  <a:pt x="1370" y="41"/>
                </a:lnTo>
                <a:lnTo>
                  <a:pt x="1370" y="41"/>
                </a:lnTo>
                <a:lnTo>
                  <a:pt x="1371" y="41"/>
                </a:lnTo>
                <a:lnTo>
                  <a:pt x="1371" y="41"/>
                </a:lnTo>
                <a:lnTo>
                  <a:pt x="1371" y="41"/>
                </a:lnTo>
                <a:lnTo>
                  <a:pt x="1371" y="41"/>
                </a:lnTo>
                <a:lnTo>
                  <a:pt x="1372" y="41"/>
                </a:lnTo>
                <a:lnTo>
                  <a:pt x="1372" y="41"/>
                </a:lnTo>
                <a:lnTo>
                  <a:pt x="1373" y="41"/>
                </a:lnTo>
                <a:lnTo>
                  <a:pt x="1373" y="40"/>
                </a:lnTo>
                <a:lnTo>
                  <a:pt x="1373" y="40"/>
                </a:lnTo>
                <a:lnTo>
                  <a:pt x="1374" y="40"/>
                </a:lnTo>
                <a:lnTo>
                  <a:pt x="1374" y="40"/>
                </a:lnTo>
                <a:lnTo>
                  <a:pt x="1375" y="40"/>
                </a:lnTo>
                <a:lnTo>
                  <a:pt x="1375" y="40"/>
                </a:lnTo>
                <a:lnTo>
                  <a:pt x="1375" y="40"/>
                </a:lnTo>
                <a:lnTo>
                  <a:pt x="1375" y="40"/>
                </a:lnTo>
                <a:lnTo>
                  <a:pt x="1376" y="40"/>
                </a:lnTo>
                <a:lnTo>
                  <a:pt x="1376" y="40"/>
                </a:lnTo>
                <a:lnTo>
                  <a:pt x="1376" y="40"/>
                </a:lnTo>
                <a:lnTo>
                  <a:pt x="1377" y="40"/>
                </a:lnTo>
                <a:lnTo>
                  <a:pt x="1377" y="40"/>
                </a:lnTo>
                <a:lnTo>
                  <a:pt x="1378" y="39"/>
                </a:lnTo>
                <a:lnTo>
                  <a:pt x="1378" y="39"/>
                </a:lnTo>
                <a:lnTo>
                  <a:pt x="1378" y="39"/>
                </a:lnTo>
                <a:lnTo>
                  <a:pt x="1379" y="39"/>
                </a:lnTo>
                <a:lnTo>
                  <a:pt x="1379" y="39"/>
                </a:lnTo>
                <a:lnTo>
                  <a:pt x="1379" y="39"/>
                </a:lnTo>
                <a:lnTo>
                  <a:pt x="1380" y="39"/>
                </a:lnTo>
                <a:lnTo>
                  <a:pt x="1380" y="39"/>
                </a:lnTo>
                <a:lnTo>
                  <a:pt x="1380" y="39"/>
                </a:lnTo>
                <a:lnTo>
                  <a:pt x="1381" y="39"/>
                </a:lnTo>
                <a:lnTo>
                  <a:pt x="1381" y="39"/>
                </a:lnTo>
                <a:lnTo>
                  <a:pt x="1382" y="39"/>
                </a:lnTo>
                <a:lnTo>
                  <a:pt x="1382" y="39"/>
                </a:lnTo>
                <a:lnTo>
                  <a:pt x="1382" y="39"/>
                </a:lnTo>
                <a:lnTo>
                  <a:pt x="1383" y="39"/>
                </a:lnTo>
                <a:lnTo>
                  <a:pt x="1383" y="39"/>
                </a:lnTo>
                <a:lnTo>
                  <a:pt x="1383" y="39"/>
                </a:lnTo>
                <a:lnTo>
                  <a:pt x="1383" y="39"/>
                </a:lnTo>
                <a:lnTo>
                  <a:pt x="1384" y="39"/>
                </a:lnTo>
                <a:lnTo>
                  <a:pt x="1384" y="39"/>
                </a:lnTo>
                <a:lnTo>
                  <a:pt x="1385" y="39"/>
                </a:lnTo>
                <a:lnTo>
                  <a:pt x="1385" y="39"/>
                </a:lnTo>
                <a:lnTo>
                  <a:pt x="1385" y="39"/>
                </a:lnTo>
                <a:lnTo>
                  <a:pt x="1386" y="39"/>
                </a:lnTo>
                <a:lnTo>
                  <a:pt x="1386" y="39"/>
                </a:lnTo>
                <a:lnTo>
                  <a:pt x="1387" y="39"/>
                </a:lnTo>
                <a:lnTo>
                  <a:pt x="1387" y="39"/>
                </a:lnTo>
                <a:lnTo>
                  <a:pt x="1387" y="39"/>
                </a:lnTo>
                <a:lnTo>
                  <a:pt x="1387" y="39"/>
                </a:lnTo>
                <a:lnTo>
                  <a:pt x="1388" y="39"/>
                </a:lnTo>
                <a:lnTo>
                  <a:pt x="1388" y="39"/>
                </a:lnTo>
                <a:lnTo>
                  <a:pt x="1389" y="39"/>
                </a:lnTo>
                <a:lnTo>
                  <a:pt x="1389" y="39"/>
                </a:lnTo>
                <a:lnTo>
                  <a:pt x="1389" y="39"/>
                </a:lnTo>
                <a:lnTo>
                  <a:pt x="1390" y="39"/>
                </a:lnTo>
                <a:lnTo>
                  <a:pt x="1390" y="39"/>
                </a:lnTo>
                <a:lnTo>
                  <a:pt x="1391" y="39"/>
                </a:lnTo>
                <a:lnTo>
                  <a:pt x="1391" y="39"/>
                </a:lnTo>
                <a:lnTo>
                  <a:pt x="1391" y="39"/>
                </a:lnTo>
                <a:lnTo>
                  <a:pt x="1391" y="39"/>
                </a:lnTo>
                <a:lnTo>
                  <a:pt x="1392" y="39"/>
                </a:lnTo>
                <a:lnTo>
                  <a:pt x="1392" y="39"/>
                </a:lnTo>
                <a:lnTo>
                  <a:pt x="1392" y="39"/>
                </a:lnTo>
                <a:lnTo>
                  <a:pt x="1393" y="39"/>
                </a:lnTo>
                <a:lnTo>
                  <a:pt x="1393" y="39"/>
                </a:lnTo>
                <a:lnTo>
                  <a:pt x="1394" y="39"/>
                </a:lnTo>
                <a:lnTo>
                  <a:pt x="1394" y="39"/>
                </a:lnTo>
                <a:lnTo>
                  <a:pt x="1394" y="39"/>
                </a:lnTo>
                <a:lnTo>
                  <a:pt x="1395" y="39"/>
                </a:lnTo>
                <a:lnTo>
                  <a:pt x="1395" y="39"/>
                </a:lnTo>
                <a:lnTo>
                  <a:pt x="1395" y="39"/>
                </a:lnTo>
                <a:lnTo>
                  <a:pt x="1396" y="39"/>
                </a:lnTo>
                <a:lnTo>
                  <a:pt x="1396" y="39"/>
                </a:lnTo>
                <a:lnTo>
                  <a:pt x="1396" y="39"/>
                </a:lnTo>
                <a:lnTo>
                  <a:pt x="1397" y="39"/>
                </a:lnTo>
                <a:lnTo>
                  <a:pt x="1397" y="39"/>
                </a:lnTo>
                <a:lnTo>
                  <a:pt x="1398" y="39"/>
                </a:lnTo>
                <a:lnTo>
                  <a:pt x="1398" y="39"/>
                </a:lnTo>
                <a:lnTo>
                  <a:pt x="1398" y="39"/>
                </a:lnTo>
                <a:lnTo>
                  <a:pt x="1399" y="39"/>
                </a:lnTo>
                <a:lnTo>
                  <a:pt x="1399" y="39"/>
                </a:lnTo>
                <a:lnTo>
                  <a:pt x="1399" y="39"/>
                </a:lnTo>
                <a:lnTo>
                  <a:pt x="1399" y="39"/>
                </a:lnTo>
                <a:lnTo>
                  <a:pt x="1400" y="39"/>
                </a:lnTo>
                <a:lnTo>
                  <a:pt x="1400" y="39"/>
                </a:lnTo>
                <a:lnTo>
                  <a:pt x="1401" y="39"/>
                </a:lnTo>
                <a:lnTo>
                  <a:pt x="1401" y="38"/>
                </a:lnTo>
                <a:lnTo>
                  <a:pt x="1401" y="38"/>
                </a:lnTo>
                <a:lnTo>
                  <a:pt x="1402" y="38"/>
                </a:lnTo>
                <a:lnTo>
                  <a:pt x="1402" y="38"/>
                </a:lnTo>
                <a:lnTo>
                  <a:pt x="1403" y="38"/>
                </a:lnTo>
                <a:lnTo>
                  <a:pt x="1403" y="38"/>
                </a:lnTo>
                <a:lnTo>
                  <a:pt x="1403" y="38"/>
                </a:lnTo>
                <a:lnTo>
                  <a:pt x="1403" y="38"/>
                </a:lnTo>
                <a:lnTo>
                  <a:pt x="1404" y="38"/>
                </a:lnTo>
                <a:lnTo>
                  <a:pt x="1404" y="38"/>
                </a:lnTo>
                <a:lnTo>
                  <a:pt x="1405" y="37"/>
                </a:lnTo>
                <a:lnTo>
                  <a:pt x="1405" y="37"/>
                </a:lnTo>
                <a:lnTo>
                  <a:pt x="1405" y="37"/>
                </a:lnTo>
                <a:lnTo>
                  <a:pt x="1406" y="37"/>
                </a:lnTo>
                <a:lnTo>
                  <a:pt x="1406" y="37"/>
                </a:lnTo>
                <a:lnTo>
                  <a:pt x="1406" y="37"/>
                </a:lnTo>
                <a:lnTo>
                  <a:pt x="1407" y="37"/>
                </a:lnTo>
                <a:lnTo>
                  <a:pt x="1407" y="37"/>
                </a:lnTo>
                <a:lnTo>
                  <a:pt x="1407" y="37"/>
                </a:lnTo>
                <a:lnTo>
                  <a:pt x="1408" y="37"/>
                </a:lnTo>
                <a:lnTo>
                  <a:pt x="1408" y="37"/>
                </a:lnTo>
                <a:lnTo>
                  <a:pt x="1408" y="37"/>
                </a:lnTo>
                <a:lnTo>
                  <a:pt x="1409" y="37"/>
                </a:lnTo>
                <a:lnTo>
                  <a:pt x="1409" y="37"/>
                </a:lnTo>
                <a:lnTo>
                  <a:pt x="1410" y="37"/>
                </a:lnTo>
                <a:lnTo>
                  <a:pt x="1410" y="37"/>
                </a:lnTo>
                <a:lnTo>
                  <a:pt x="1410" y="37"/>
                </a:lnTo>
                <a:lnTo>
                  <a:pt x="1411" y="37"/>
                </a:lnTo>
                <a:lnTo>
                  <a:pt x="1411" y="37"/>
                </a:lnTo>
                <a:lnTo>
                  <a:pt x="1411" y="37"/>
                </a:lnTo>
                <a:lnTo>
                  <a:pt x="1412" y="37"/>
                </a:lnTo>
                <a:lnTo>
                  <a:pt x="1412" y="37"/>
                </a:lnTo>
                <a:lnTo>
                  <a:pt x="1412" y="37"/>
                </a:lnTo>
                <a:lnTo>
                  <a:pt x="1413" y="37"/>
                </a:lnTo>
                <a:lnTo>
                  <a:pt x="1413" y="37"/>
                </a:lnTo>
                <a:lnTo>
                  <a:pt x="1413" y="37"/>
                </a:lnTo>
                <a:lnTo>
                  <a:pt x="1414" y="37"/>
                </a:lnTo>
                <a:lnTo>
                  <a:pt x="1414" y="37"/>
                </a:lnTo>
                <a:lnTo>
                  <a:pt x="1415" y="37"/>
                </a:lnTo>
                <a:lnTo>
                  <a:pt x="1415" y="37"/>
                </a:lnTo>
                <a:lnTo>
                  <a:pt x="1415" y="37"/>
                </a:lnTo>
                <a:lnTo>
                  <a:pt x="1415" y="36"/>
                </a:lnTo>
                <a:lnTo>
                  <a:pt x="1416" y="36"/>
                </a:lnTo>
                <a:lnTo>
                  <a:pt x="1416" y="36"/>
                </a:lnTo>
                <a:lnTo>
                  <a:pt x="1417" y="36"/>
                </a:lnTo>
                <a:lnTo>
                  <a:pt x="1417" y="36"/>
                </a:lnTo>
                <a:lnTo>
                  <a:pt x="1417" y="36"/>
                </a:lnTo>
                <a:lnTo>
                  <a:pt x="1418" y="35"/>
                </a:lnTo>
                <a:lnTo>
                  <a:pt x="1418" y="35"/>
                </a:lnTo>
                <a:lnTo>
                  <a:pt x="1419" y="35"/>
                </a:lnTo>
                <a:lnTo>
                  <a:pt x="1419" y="35"/>
                </a:lnTo>
                <a:lnTo>
                  <a:pt x="1419" y="35"/>
                </a:lnTo>
                <a:lnTo>
                  <a:pt x="1419" y="35"/>
                </a:lnTo>
                <a:lnTo>
                  <a:pt x="1420" y="35"/>
                </a:lnTo>
                <a:lnTo>
                  <a:pt x="1420" y="35"/>
                </a:lnTo>
                <a:lnTo>
                  <a:pt x="1420" y="35"/>
                </a:lnTo>
                <a:lnTo>
                  <a:pt x="1421" y="35"/>
                </a:lnTo>
                <a:lnTo>
                  <a:pt x="1421" y="35"/>
                </a:lnTo>
                <a:lnTo>
                  <a:pt x="1422" y="35"/>
                </a:lnTo>
                <a:lnTo>
                  <a:pt x="1422" y="35"/>
                </a:lnTo>
                <a:lnTo>
                  <a:pt x="1422" y="34"/>
                </a:lnTo>
                <a:lnTo>
                  <a:pt x="1422" y="34"/>
                </a:lnTo>
                <a:lnTo>
                  <a:pt x="1423" y="34"/>
                </a:lnTo>
                <a:lnTo>
                  <a:pt x="1423" y="34"/>
                </a:lnTo>
                <a:lnTo>
                  <a:pt x="1424" y="34"/>
                </a:lnTo>
                <a:lnTo>
                  <a:pt x="1424" y="34"/>
                </a:lnTo>
                <a:lnTo>
                  <a:pt x="1424" y="34"/>
                </a:lnTo>
                <a:lnTo>
                  <a:pt x="1425" y="33"/>
                </a:lnTo>
                <a:lnTo>
                  <a:pt x="1425" y="33"/>
                </a:lnTo>
                <a:lnTo>
                  <a:pt x="1426" y="33"/>
                </a:lnTo>
                <a:lnTo>
                  <a:pt x="1426" y="33"/>
                </a:lnTo>
                <a:lnTo>
                  <a:pt x="1426" y="33"/>
                </a:lnTo>
                <a:lnTo>
                  <a:pt x="1427" y="33"/>
                </a:lnTo>
                <a:lnTo>
                  <a:pt x="1427" y="33"/>
                </a:lnTo>
                <a:lnTo>
                  <a:pt x="1427" y="33"/>
                </a:lnTo>
                <a:lnTo>
                  <a:pt x="1427" y="33"/>
                </a:lnTo>
                <a:lnTo>
                  <a:pt x="1428" y="33"/>
                </a:lnTo>
                <a:lnTo>
                  <a:pt x="1428" y="32"/>
                </a:lnTo>
                <a:lnTo>
                  <a:pt x="1429" y="32"/>
                </a:lnTo>
                <a:lnTo>
                  <a:pt x="1429" y="32"/>
                </a:lnTo>
                <a:lnTo>
                  <a:pt x="1429" y="32"/>
                </a:lnTo>
                <a:lnTo>
                  <a:pt x="1430" y="32"/>
                </a:lnTo>
                <a:lnTo>
                  <a:pt x="1430" y="32"/>
                </a:lnTo>
                <a:lnTo>
                  <a:pt x="1431" y="32"/>
                </a:lnTo>
                <a:lnTo>
                  <a:pt x="1431" y="32"/>
                </a:lnTo>
                <a:lnTo>
                  <a:pt x="1431" y="32"/>
                </a:lnTo>
                <a:lnTo>
                  <a:pt x="1431" y="32"/>
                </a:lnTo>
                <a:lnTo>
                  <a:pt x="1432" y="32"/>
                </a:lnTo>
                <a:lnTo>
                  <a:pt x="1432" y="32"/>
                </a:lnTo>
                <a:lnTo>
                  <a:pt x="1433" y="32"/>
                </a:lnTo>
                <a:lnTo>
                  <a:pt x="1433" y="32"/>
                </a:lnTo>
                <a:lnTo>
                  <a:pt x="1433" y="32"/>
                </a:lnTo>
                <a:lnTo>
                  <a:pt x="1434" y="32"/>
                </a:lnTo>
                <a:lnTo>
                  <a:pt x="1434" y="32"/>
                </a:lnTo>
                <a:lnTo>
                  <a:pt x="1434" y="32"/>
                </a:lnTo>
                <a:lnTo>
                  <a:pt x="1434" y="32"/>
                </a:lnTo>
                <a:lnTo>
                  <a:pt x="1435" y="32"/>
                </a:lnTo>
                <a:lnTo>
                  <a:pt x="1435" y="32"/>
                </a:lnTo>
                <a:lnTo>
                  <a:pt x="1436" y="32"/>
                </a:lnTo>
                <a:lnTo>
                  <a:pt x="1436" y="32"/>
                </a:lnTo>
                <a:lnTo>
                  <a:pt x="1436" y="32"/>
                </a:lnTo>
                <a:lnTo>
                  <a:pt x="1437" y="32"/>
                </a:lnTo>
                <a:lnTo>
                  <a:pt x="1437" y="32"/>
                </a:lnTo>
                <a:lnTo>
                  <a:pt x="1438" y="31"/>
                </a:lnTo>
                <a:lnTo>
                  <a:pt x="1438" y="31"/>
                </a:lnTo>
                <a:lnTo>
                  <a:pt x="1438" y="31"/>
                </a:lnTo>
                <a:lnTo>
                  <a:pt x="1438" y="31"/>
                </a:lnTo>
                <a:lnTo>
                  <a:pt x="1439" y="31"/>
                </a:lnTo>
                <a:lnTo>
                  <a:pt x="1439" y="31"/>
                </a:lnTo>
                <a:lnTo>
                  <a:pt x="1440" y="31"/>
                </a:lnTo>
                <a:lnTo>
                  <a:pt x="1440" y="31"/>
                </a:lnTo>
                <a:lnTo>
                  <a:pt x="1440" y="31"/>
                </a:lnTo>
                <a:lnTo>
                  <a:pt x="1441" y="31"/>
                </a:lnTo>
                <a:lnTo>
                  <a:pt x="1441" y="31"/>
                </a:lnTo>
                <a:lnTo>
                  <a:pt x="1442" y="31"/>
                </a:lnTo>
                <a:lnTo>
                  <a:pt x="1442" y="31"/>
                </a:lnTo>
                <a:lnTo>
                  <a:pt x="1442" y="31"/>
                </a:lnTo>
                <a:lnTo>
                  <a:pt x="1442" y="31"/>
                </a:lnTo>
                <a:lnTo>
                  <a:pt x="1443" y="31"/>
                </a:lnTo>
                <a:lnTo>
                  <a:pt x="1443" y="31"/>
                </a:lnTo>
                <a:lnTo>
                  <a:pt x="1443" y="31"/>
                </a:lnTo>
                <a:lnTo>
                  <a:pt x="1444" y="31"/>
                </a:lnTo>
                <a:lnTo>
                  <a:pt x="1444" y="32"/>
                </a:lnTo>
                <a:lnTo>
                  <a:pt x="1445" y="32"/>
                </a:lnTo>
                <a:lnTo>
                  <a:pt x="1445" y="32"/>
                </a:lnTo>
                <a:lnTo>
                  <a:pt x="1445" y="32"/>
                </a:lnTo>
                <a:lnTo>
                  <a:pt x="1446" y="32"/>
                </a:lnTo>
                <a:lnTo>
                  <a:pt x="1446" y="32"/>
                </a:lnTo>
                <a:lnTo>
                  <a:pt x="1446" y="32"/>
                </a:lnTo>
                <a:lnTo>
                  <a:pt x="1447" y="32"/>
                </a:lnTo>
                <a:lnTo>
                  <a:pt x="1447" y="32"/>
                </a:lnTo>
                <a:lnTo>
                  <a:pt x="1447" y="32"/>
                </a:lnTo>
                <a:lnTo>
                  <a:pt x="1448" y="32"/>
                </a:lnTo>
                <a:lnTo>
                  <a:pt x="1448" y="32"/>
                </a:lnTo>
                <a:lnTo>
                  <a:pt x="1449" y="32"/>
                </a:lnTo>
                <a:lnTo>
                  <a:pt x="1449" y="31"/>
                </a:lnTo>
                <a:lnTo>
                  <a:pt x="1449" y="31"/>
                </a:lnTo>
                <a:lnTo>
                  <a:pt x="1450" y="31"/>
                </a:lnTo>
                <a:lnTo>
                  <a:pt x="1450" y="31"/>
                </a:lnTo>
                <a:lnTo>
                  <a:pt x="1450" y="31"/>
                </a:lnTo>
                <a:lnTo>
                  <a:pt x="1450" y="31"/>
                </a:lnTo>
                <a:lnTo>
                  <a:pt x="1451" y="31"/>
                </a:lnTo>
                <a:lnTo>
                  <a:pt x="1451" y="31"/>
                </a:lnTo>
                <a:lnTo>
                  <a:pt x="1452" y="31"/>
                </a:lnTo>
                <a:lnTo>
                  <a:pt x="1452" y="31"/>
                </a:lnTo>
                <a:lnTo>
                  <a:pt x="1452" y="31"/>
                </a:lnTo>
                <a:lnTo>
                  <a:pt x="1453" y="31"/>
                </a:lnTo>
                <a:lnTo>
                  <a:pt x="1453" y="31"/>
                </a:lnTo>
                <a:lnTo>
                  <a:pt x="1454" y="31"/>
                </a:lnTo>
                <a:lnTo>
                  <a:pt x="1454" y="31"/>
                </a:lnTo>
                <a:lnTo>
                  <a:pt x="1454" y="31"/>
                </a:lnTo>
                <a:lnTo>
                  <a:pt x="1454" y="31"/>
                </a:lnTo>
                <a:lnTo>
                  <a:pt x="1455" y="31"/>
                </a:lnTo>
                <a:lnTo>
                  <a:pt x="1455" y="31"/>
                </a:lnTo>
                <a:lnTo>
                  <a:pt x="1456" y="31"/>
                </a:lnTo>
                <a:lnTo>
                  <a:pt x="1456" y="31"/>
                </a:lnTo>
                <a:lnTo>
                  <a:pt x="1456" y="31"/>
                </a:lnTo>
                <a:lnTo>
                  <a:pt x="1457" y="32"/>
                </a:lnTo>
                <a:lnTo>
                  <a:pt x="1457" y="32"/>
                </a:lnTo>
                <a:lnTo>
                  <a:pt x="1457" y="32"/>
                </a:lnTo>
                <a:lnTo>
                  <a:pt x="1458" y="33"/>
                </a:lnTo>
                <a:lnTo>
                  <a:pt x="1458" y="33"/>
                </a:lnTo>
                <a:lnTo>
                  <a:pt x="1458" y="33"/>
                </a:lnTo>
                <a:lnTo>
                  <a:pt x="1459" y="33"/>
                </a:lnTo>
                <a:lnTo>
                  <a:pt x="1459" y="34"/>
                </a:lnTo>
                <a:lnTo>
                  <a:pt x="1459" y="34"/>
                </a:lnTo>
                <a:lnTo>
                  <a:pt x="1460" y="34"/>
                </a:lnTo>
                <a:lnTo>
                  <a:pt x="1460" y="35"/>
                </a:lnTo>
                <a:lnTo>
                  <a:pt x="1461" y="35"/>
                </a:lnTo>
                <a:lnTo>
                  <a:pt x="1461" y="35"/>
                </a:lnTo>
                <a:lnTo>
                  <a:pt x="1461" y="35"/>
                </a:lnTo>
                <a:lnTo>
                  <a:pt x="1462" y="36"/>
                </a:lnTo>
                <a:lnTo>
                  <a:pt x="1462" y="36"/>
                </a:lnTo>
                <a:lnTo>
                  <a:pt x="1462" y="36"/>
                </a:lnTo>
                <a:lnTo>
                  <a:pt x="1463" y="37"/>
                </a:lnTo>
                <a:lnTo>
                  <a:pt x="1463" y="37"/>
                </a:lnTo>
                <a:lnTo>
                  <a:pt x="1463" y="37"/>
                </a:lnTo>
                <a:lnTo>
                  <a:pt x="1464" y="37"/>
                </a:lnTo>
                <a:lnTo>
                  <a:pt x="1464" y="38"/>
                </a:lnTo>
                <a:lnTo>
                  <a:pt x="1464" y="38"/>
                </a:lnTo>
                <a:lnTo>
                  <a:pt x="1465" y="38"/>
                </a:lnTo>
                <a:lnTo>
                  <a:pt x="1465" y="38"/>
                </a:lnTo>
                <a:lnTo>
                  <a:pt x="1466" y="39"/>
                </a:lnTo>
                <a:lnTo>
                  <a:pt x="1466" y="39"/>
                </a:lnTo>
                <a:lnTo>
                  <a:pt x="1466" y="39"/>
                </a:lnTo>
                <a:lnTo>
                  <a:pt x="1466" y="40"/>
                </a:lnTo>
                <a:lnTo>
                  <a:pt x="1467" y="40"/>
                </a:lnTo>
                <a:lnTo>
                  <a:pt x="1467" y="40"/>
                </a:lnTo>
                <a:lnTo>
                  <a:pt x="1468" y="40"/>
                </a:lnTo>
                <a:lnTo>
                  <a:pt x="1468" y="41"/>
                </a:lnTo>
                <a:lnTo>
                  <a:pt x="1468" y="41"/>
                </a:lnTo>
                <a:lnTo>
                  <a:pt x="1469" y="41"/>
                </a:lnTo>
                <a:lnTo>
                  <a:pt x="1469" y="42"/>
                </a:lnTo>
                <a:lnTo>
                  <a:pt x="1470" y="42"/>
                </a:lnTo>
                <a:lnTo>
                  <a:pt x="1470" y="42"/>
                </a:lnTo>
                <a:lnTo>
                  <a:pt x="1470" y="42"/>
                </a:lnTo>
                <a:lnTo>
                  <a:pt x="1470" y="43"/>
                </a:lnTo>
                <a:lnTo>
                  <a:pt x="1471" y="43"/>
                </a:lnTo>
                <a:lnTo>
                  <a:pt x="1471" y="43"/>
                </a:lnTo>
                <a:lnTo>
                  <a:pt x="1471" y="44"/>
                </a:lnTo>
                <a:lnTo>
                  <a:pt x="1472" y="44"/>
                </a:lnTo>
                <a:lnTo>
                  <a:pt x="1472" y="44"/>
                </a:lnTo>
                <a:lnTo>
                  <a:pt x="1473" y="44"/>
                </a:lnTo>
                <a:lnTo>
                  <a:pt x="1473" y="45"/>
                </a:lnTo>
                <a:lnTo>
                  <a:pt x="1473" y="45"/>
                </a:lnTo>
                <a:lnTo>
                  <a:pt x="1474" y="45"/>
                </a:lnTo>
                <a:lnTo>
                  <a:pt x="1474" y="46"/>
                </a:lnTo>
                <a:lnTo>
                  <a:pt x="1474" y="46"/>
                </a:lnTo>
                <a:lnTo>
                  <a:pt x="1475" y="46"/>
                </a:lnTo>
                <a:lnTo>
                  <a:pt x="1475" y="46"/>
                </a:lnTo>
                <a:lnTo>
                  <a:pt x="1475" y="47"/>
                </a:lnTo>
                <a:lnTo>
                  <a:pt x="1476" y="47"/>
                </a:lnTo>
                <a:lnTo>
                  <a:pt x="1476" y="47"/>
                </a:lnTo>
                <a:lnTo>
                  <a:pt x="1477" y="47"/>
                </a:lnTo>
                <a:lnTo>
                  <a:pt x="1477" y="48"/>
                </a:lnTo>
                <a:lnTo>
                  <a:pt x="1477" y="48"/>
                </a:lnTo>
                <a:lnTo>
                  <a:pt x="1478" y="48"/>
                </a:lnTo>
                <a:lnTo>
                  <a:pt x="1478" y="49"/>
                </a:lnTo>
                <a:lnTo>
                  <a:pt x="1478" y="49"/>
                </a:lnTo>
                <a:lnTo>
                  <a:pt x="1478" y="49"/>
                </a:lnTo>
                <a:lnTo>
                  <a:pt x="1479" y="49"/>
                </a:lnTo>
                <a:lnTo>
                  <a:pt x="1479" y="50"/>
                </a:lnTo>
                <a:lnTo>
                  <a:pt x="1480" y="50"/>
                </a:lnTo>
                <a:lnTo>
                  <a:pt x="1480" y="50"/>
                </a:lnTo>
                <a:lnTo>
                  <a:pt x="1480" y="51"/>
                </a:lnTo>
                <a:lnTo>
                  <a:pt x="1481" y="51"/>
                </a:lnTo>
                <a:lnTo>
                  <a:pt x="1481" y="51"/>
                </a:lnTo>
                <a:lnTo>
                  <a:pt x="1482" y="51"/>
                </a:lnTo>
                <a:lnTo>
                  <a:pt x="1482" y="51"/>
                </a:lnTo>
                <a:lnTo>
                  <a:pt x="1482" y="52"/>
                </a:lnTo>
                <a:lnTo>
                  <a:pt x="1482" y="52"/>
                </a:lnTo>
                <a:lnTo>
                  <a:pt x="1483" y="53"/>
                </a:lnTo>
                <a:lnTo>
                  <a:pt x="1483" y="53"/>
                </a:lnTo>
                <a:lnTo>
                  <a:pt x="1484" y="53"/>
                </a:lnTo>
                <a:lnTo>
                  <a:pt x="1484" y="53"/>
                </a:lnTo>
                <a:lnTo>
                  <a:pt x="1484" y="53"/>
                </a:lnTo>
                <a:lnTo>
                  <a:pt x="1485" y="54"/>
                </a:lnTo>
                <a:lnTo>
                  <a:pt x="1485" y="54"/>
                </a:lnTo>
                <a:lnTo>
                  <a:pt x="1485" y="54"/>
                </a:lnTo>
                <a:lnTo>
                  <a:pt x="1485" y="54"/>
                </a:lnTo>
                <a:lnTo>
                  <a:pt x="1486" y="55"/>
                </a:lnTo>
                <a:lnTo>
                  <a:pt x="1486" y="55"/>
                </a:lnTo>
                <a:lnTo>
                  <a:pt x="1487" y="55"/>
                </a:lnTo>
                <a:lnTo>
                  <a:pt x="1487" y="56"/>
                </a:lnTo>
                <a:lnTo>
                  <a:pt x="1487" y="56"/>
                </a:lnTo>
                <a:lnTo>
                  <a:pt x="1488" y="56"/>
                </a:lnTo>
                <a:lnTo>
                  <a:pt x="1488" y="56"/>
                </a:lnTo>
                <a:lnTo>
                  <a:pt x="1489" y="57"/>
                </a:lnTo>
                <a:lnTo>
                  <a:pt x="1489" y="57"/>
                </a:lnTo>
                <a:lnTo>
                  <a:pt x="1489" y="58"/>
                </a:lnTo>
                <a:lnTo>
                  <a:pt x="1489" y="58"/>
                </a:lnTo>
                <a:lnTo>
                  <a:pt x="1490" y="58"/>
                </a:lnTo>
                <a:lnTo>
                  <a:pt x="1490" y="58"/>
                </a:lnTo>
                <a:lnTo>
                  <a:pt x="1491" y="59"/>
                </a:lnTo>
                <a:lnTo>
                  <a:pt x="1491" y="59"/>
                </a:lnTo>
                <a:lnTo>
                  <a:pt x="1491" y="60"/>
                </a:lnTo>
                <a:lnTo>
                  <a:pt x="1492" y="60"/>
                </a:lnTo>
                <a:lnTo>
                  <a:pt x="1492" y="60"/>
                </a:lnTo>
                <a:lnTo>
                  <a:pt x="1493" y="60"/>
                </a:lnTo>
                <a:lnTo>
                  <a:pt x="1493" y="61"/>
                </a:lnTo>
                <a:lnTo>
                  <a:pt x="1493" y="61"/>
                </a:lnTo>
                <a:lnTo>
                  <a:pt x="1493" y="61"/>
                </a:lnTo>
                <a:lnTo>
                  <a:pt x="1494" y="61"/>
                </a:lnTo>
                <a:lnTo>
                  <a:pt x="1494" y="61"/>
                </a:lnTo>
                <a:lnTo>
                  <a:pt x="1494" y="62"/>
                </a:lnTo>
                <a:lnTo>
                  <a:pt x="1495" y="62"/>
                </a:lnTo>
                <a:lnTo>
                  <a:pt x="1495" y="62"/>
                </a:lnTo>
                <a:lnTo>
                  <a:pt x="1496" y="62"/>
                </a:lnTo>
                <a:lnTo>
                  <a:pt x="1496" y="63"/>
                </a:lnTo>
                <a:lnTo>
                  <a:pt x="1496" y="63"/>
                </a:lnTo>
                <a:lnTo>
                  <a:pt x="1497" y="63"/>
                </a:lnTo>
                <a:lnTo>
                  <a:pt x="1497" y="63"/>
                </a:lnTo>
                <a:lnTo>
                  <a:pt x="1497" y="64"/>
                </a:lnTo>
                <a:lnTo>
                  <a:pt x="1498" y="64"/>
                </a:lnTo>
                <a:lnTo>
                  <a:pt x="1498" y="64"/>
                </a:lnTo>
                <a:lnTo>
                  <a:pt x="1498" y="65"/>
                </a:lnTo>
                <a:lnTo>
                  <a:pt x="1499" y="65"/>
                </a:lnTo>
                <a:lnTo>
                  <a:pt x="1499" y="65"/>
                </a:lnTo>
                <a:lnTo>
                  <a:pt x="1500" y="66"/>
                </a:lnTo>
                <a:lnTo>
                  <a:pt x="1500" y="66"/>
                </a:lnTo>
                <a:lnTo>
                  <a:pt x="1500" y="66"/>
                </a:lnTo>
                <a:lnTo>
                  <a:pt x="1501" y="67"/>
                </a:lnTo>
                <a:lnTo>
                  <a:pt x="1501" y="67"/>
                </a:lnTo>
                <a:lnTo>
                  <a:pt x="1501" y="67"/>
                </a:lnTo>
                <a:lnTo>
                  <a:pt x="1501" y="67"/>
                </a:lnTo>
                <a:lnTo>
                  <a:pt x="1502" y="68"/>
                </a:lnTo>
                <a:lnTo>
                  <a:pt x="1502" y="68"/>
                </a:lnTo>
                <a:lnTo>
                  <a:pt x="1503" y="68"/>
                </a:lnTo>
                <a:lnTo>
                  <a:pt x="1503" y="68"/>
                </a:lnTo>
                <a:lnTo>
                  <a:pt x="1503" y="68"/>
                </a:lnTo>
                <a:lnTo>
                  <a:pt x="1504" y="69"/>
                </a:lnTo>
                <a:lnTo>
                  <a:pt x="1504" y="69"/>
                </a:lnTo>
                <a:lnTo>
                  <a:pt x="1505" y="69"/>
                </a:lnTo>
                <a:lnTo>
                  <a:pt x="1505" y="70"/>
                </a:lnTo>
                <a:lnTo>
                  <a:pt x="1505" y="70"/>
                </a:lnTo>
                <a:lnTo>
                  <a:pt x="1505" y="70"/>
                </a:lnTo>
                <a:lnTo>
                  <a:pt x="1506" y="70"/>
                </a:lnTo>
                <a:lnTo>
                  <a:pt x="1506" y="71"/>
                </a:lnTo>
                <a:lnTo>
                  <a:pt x="1507" y="71"/>
                </a:lnTo>
                <a:lnTo>
                  <a:pt x="1507" y="71"/>
                </a:lnTo>
                <a:lnTo>
                  <a:pt x="1507" y="72"/>
                </a:lnTo>
                <a:lnTo>
                  <a:pt x="1508" y="72"/>
                </a:lnTo>
                <a:lnTo>
                  <a:pt x="1508" y="72"/>
                </a:lnTo>
                <a:lnTo>
                  <a:pt x="1508" y="72"/>
                </a:lnTo>
                <a:lnTo>
                  <a:pt x="1509" y="72"/>
                </a:lnTo>
                <a:lnTo>
                  <a:pt x="1509" y="72"/>
                </a:lnTo>
                <a:lnTo>
                  <a:pt x="1509" y="72"/>
                </a:lnTo>
                <a:lnTo>
                  <a:pt x="1510" y="72"/>
                </a:lnTo>
                <a:lnTo>
                  <a:pt x="1510" y="72"/>
                </a:lnTo>
                <a:lnTo>
                  <a:pt x="1510" y="72"/>
                </a:lnTo>
                <a:lnTo>
                  <a:pt x="1511" y="72"/>
                </a:lnTo>
                <a:lnTo>
                  <a:pt x="1511" y="72"/>
                </a:lnTo>
                <a:lnTo>
                  <a:pt x="1512" y="72"/>
                </a:lnTo>
                <a:lnTo>
                  <a:pt x="1512" y="73"/>
                </a:lnTo>
                <a:lnTo>
                  <a:pt x="1512" y="73"/>
                </a:lnTo>
                <a:lnTo>
                  <a:pt x="1513" y="73"/>
                </a:lnTo>
                <a:lnTo>
                  <a:pt x="1513" y="73"/>
                </a:lnTo>
                <a:lnTo>
                  <a:pt x="1513" y="73"/>
                </a:lnTo>
                <a:lnTo>
                  <a:pt x="1514" y="73"/>
                </a:lnTo>
                <a:lnTo>
                  <a:pt x="1514" y="73"/>
                </a:lnTo>
                <a:lnTo>
                  <a:pt x="1514" y="73"/>
                </a:lnTo>
                <a:lnTo>
                  <a:pt x="1515" y="74"/>
                </a:lnTo>
                <a:lnTo>
                  <a:pt x="1515" y="74"/>
                </a:lnTo>
                <a:lnTo>
                  <a:pt x="1515" y="74"/>
                </a:lnTo>
                <a:lnTo>
                  <a:pt x="1516" y="74"/>
                </a:lnTo>
                <a:lnTo>
                  <a:pt x="1516" y="74"/>
                </a:lnTo>
                <a:lnTo>
                  <a:pt x="1517" y="75"/>
                </a:lnTo>
                <a:lnTo>
                  <a:pt x="1517" y="75"/>
                </a:lnTo>
                <a:lnTo>
                  <a:pt x="1517" y="75"/>
                </a:lnTo>
                <a:lnTo>
                  <a:pt x="1517" y="75"/>
                </a:lnTo>
                <a:lnTo>
                  <a:pt x="1518" y="75"/>
                </a:lnTo>
                <a:lnTo>
                  <a:pt x="1518" y="75"/>
                </a:lnTo>
                <a:lnTo>
                  <a:pt x="1519" y="75"/>
                </a:lnTo>
                <a:lnTo>
                  <a:pt x="1519" y="75"/>
                </a:lnTo>
                <a:lnTo>
                  <a:pt x="1519" y="75"/>
                </a:lnTo>
                <a:lnTo>
                  <a:pt x="1520" y="75"/>
                </a:lnTo>
                <a:lnTo>
                  <a:pt x="1520" y="75"/>
                </a:lnTo>
                <a:lnTo>
                  <a:pt x="1521" y="75"/>
                </a:lnTo>
                <a:lnTo>
                  <a:pt x="1521" y="76"/>
                </a:lnTo>
                <a:lnTo>
                  <a:pt x="1521" y="76"/>
                </a:lnTo>
                <a:lnTo>
                  <a:pt x="1521" y="76"/>
                </a:lnTo>
                <a:lnTo>
                  <a:pt x="1522" y="76"/>
                </a:lnTo>
                <a:lnTo>
                  <a:pt x="1522" y="77"/>
                </a:lnTo>
                <a:lnTo>
                  <a:pt x="1522" y="77"/>
                </a:lnTo>
                <a:lnTo>
                  <a:pt x="1523" y="77"/>
                </a:lnTo>
                <a:lnTo>
                  <a:pt x="1523" y="77"/>
                </a:lnTo>
                <a:lnTo>
                  <a:pt x="1524" y="77"/>
                </a:lnTo>
                <a:lnTo>
                  <a:pt x="1524" y="77"/>
                </a:lnTo>
                <a:lnTo>
                  <a:pt x="1524" y="77"/>
                </a:lnTo>
                <a:lnTo>
                  <a:pt x="1525" y="77"/>
                </a:lnTo>
                <a:lnTo>
                  <a:pt x="1525" y="77"/>
                </a:lnTo>
                <a:lnTo>
                  <a:pt x="1525" y="77"/>
                </a:lnTo>
                <a:lnTo>
                  <a:pt x="1526" y="77"/>
                </a:lnTo>
                <a:lnTo>
                  <a:pt x="1526" y="77"/>
                </a:lnTo>
                <a:lnTo>
                  <a:pt x="1526" y="77"/>
                </a:lnTo>
                <a:lnTo>
                  <a:pt x="1527" y="77"/>
                </a:lnTo>
                <a:lnTo>
                  <a:pt x="1527" y="77"/>
                </a:lnTo>
                <a:lnTo>
                  <a:pt x="1528" y="77"/>
                </a:lnTo>
                <a:lnTo>
                  <a:pt x="1528" y="77"/>
                </a:lnTo>
                <a:lnTo>
                  <a:pt x="1528" y="77"/>
                </a:lnTo>
                <a:lnTo>
                  <a:pt x="1529" y="77"/>
                </a:lnTo>
                <a:lnTo>
                  <a:pt x="1529" y="77"/>
                </a:lnTo>
                <a:lnTo>
                  <a:pt x="1529" y="77"/>
                </a:lnTo>
                <a:lnTo>
                  <a:pt x="1529" y="77"/>
                </a:lnTo>
                <a:lnTo>
                  <a:pt x="1530" y="77"/>
                </a:lnTo>
                <a:lnTo>
                  <a:pt x="1530" y="77"/>
                </a:lnTo>
                <a:lnTo>
                  <a:pt x="1531" y="77"/>
                </a:lnTo>
                <a:lnTo>
                  <a:pt x="1531" y="77"/>
                </a:lnTo>
                <a:lnTo>
                  <a:pt x="1531" y="77"/>
                </a:lnTo>
                <a:lnTo>
                  <a:pt x="1532" y="77"/>
                </a:lnTo>
                <a:lnTo>
                  <a:pt x="1532" y="77"/>
                </a:lnTo>
                <a:lnTo>
                  <a:pt x="1533" y="77"/>
                </a:lnTo>
                <a:lnTo>
                  <a:pt x="1533" y="77"/>
                </a:lnTo>
                <a:lnTo>
                  <a:pt x="1533" y="77"/>
                </a:lnTo>
                <a:lnTo>
                  <a:pt x="1533" y="78"/>
                </a:lnTo>
                <a:lnTo>
                  <a:pt x="1534" y="78"/>
                </a:lnTo>
                <a:lnTo>
                  <a:pt x="1534" y="78"/>
                </a:lnTo>
                <a:lnTo>
                  <a:pt x="1535" y="78"/>
                </a:lnTo>
                <a:lnTo>
                  <a:pt x="1535" y="78"/>
                </a:lnTo>
                <a:lnTo>
                  <a:pt x="1535" y="78"/>
                </a:lnTo>
                <a:lnTo>
                  <a:pt x="1536" y="78"/>
                </a:lnTo>
                <a:lnTo>
                  <a:pt x="1536" y="78"/>
                </a:lnTo>
                <a:lnTo>
                  <a:pt x="1537" y="78"/>
                </a:lnTo>
                <a:lnTo>
                  <a:pt x="1537" y="78"/>
                </a:lnTo>
                <a:lnTo>
                  <a:pt x="1537" y="78"/>
                </a:lnTo>
                <a:lnTo>
                  <a:pt x="1537" y="78"/>
                </a:lnTo>
                <a:lnTo>
                  <a:pt x="1538" y="78"/>
                </a:lnTo>
                <a:lnTo>
                  <a:pt x="1538" y="78"/>
                </a:lnTo>
                <a:lnTo>
                  <a:pt x="1538" y="78"/>
                </a:lnTo>
                <a:lnTo>
                  <a:pt x="1539" y="78"/>
                </a:lnTo>
                <a:lnTo>
                  <a:pt x="1539" y="78"/>
                </a:lnTo>
                <a:lnTo>
                  <a:pt x="1540" y="78"/>
                </a:lnTo>
                <a:lnTo>
                  <a:pt x="1540" y="78"/>
                </a:lnTo>
                <a:lnTo>
                  <a:pt x="1540" y="78"/>
                </a:lnTo>
                <a:lnTo>
                  <a:pt x="1540" y="78"/>
                </a:lnTo>
                <a:lnTo>
                  <a:pt x="1541" y="78"/>
                </a:lnTo>
                <a:lnTo>
                  <a:pt x="1541" y="78"/>
                </a:lnTo>
                <a:lnTo>
                  <a:pt x="1542" y="78"/>
                </a:lnTo>
                <a:lnTo>
                  <a:pt x="1542" y="78"/>
                </a:lnTo>
                <a:lnTo>
                  <a:pt x="1542" y="78"/>
                </a:lnTo>
                <a:lnTo>
                  <a:pt x="1543" y="78"/>
                </a:lnTo>
                <a:lnTo>
                  <a:pt x="1543" y="78"/>
                </a:lnTo>
                <a:lnTo>
                  <a:pt x="1544" y="78"/>
                </a:lnTo>
                <a:lnTo>
                  <a:pt x="1544" y="78"/>
                </a:lnTo>
                <a:lnTo>
                  <a:pt x="1544" y="78"/>
                </a:lnTo>
                <a:lnTo>
                  <a:pt x="1544" y="78"/>
                </a:lnTo>
                <a:lnTo>
                  <a:pt x="1545" y="79"/>
                </a:lnTo>
                <a:lnTo>
                  <a:pt x="1545" y="79"/>
                </a:lnTo>
                <a:lnTo>
                  <a:pt x="1545" y="79"/>
                </a:lnTo>
                <a:lnTo>
                  <a:pt x="1546" y="79"/>
                </a:lnTo>
                <a:lnTo>
                  <a:pt x="1546" y="79"/>
                </a:lnTo>
                <a:lnTo>
                  <a:pt x="1547" y="79"/>
                </a:lnTo>
                <a:lnTo>
                  <a:pt x="1547" y="79"/>
                </a:lnTo>
                <a:lnTo>
                  <a:pt x="1547" y="79"/>
                </a:lnTo>
                <a:lnTo>
                  <a:pt x="1548" y="79"/>
                </a:lnTo>
                <a:lnTo>
                  <a:pt x="1548" y="80"/>
                </a:lnTo>
                <a:lnTo>
                  <a:pt x="1548" y="80"/>
                </a:lnTo>
                <a:lnTo>
                  <a:pt x="1549" y="80"/>
                </a:lnTo>
                <a:lnTo>
                  <a:pt x="1549" y="81"/>
                </a:lnTo>
                <a:lnTo>
                  <a:pt x="1549" y="81"/>
                </a:lnTo>
                <a:lnTo>
                  <a:pt x="1550" y="81"/>
                </a:lnTo>
                <a:lnTo>
                  <a:pt x="1550" y="81"/>
                </a:lnTo>
                <a:lnTo>
                  <a:pt x="1551" y="81"/>
                </a:lnTo>
                <a:lnTo>
                  <a:pt x="1551" y="81"/>
                </a:lnTo>
                <a:lnTo>
                  <a:pt x="1551" y="81"/>
                </a:lnTo>
                <a:lnTo>
                  <a:pt x="1552" y="81"/>
                </a:lnTo>
                <a:lnTo>
                  <a:pt x="1552" y="81"/>
                </a:lnTo>
                <a:lnTo>
                  <a:pt x="1552" y="81"/>
                </a:lnTo>
                <a:lnTo>
                  <a:pt x="1552" y="81"/>
                </a:lnTo>
                <a:lnTo>
                  <a:pt x="1553" y="81"/>
                </a:lnTo>
                <a:lnTo>
                  <a:pt x="1553" y="81"/>
                </a:lnTo>
                <a:lnTo>
                  <a:pt x="1554" y="81"/>
                </a:lnTo>
                <a:lnTo>
                  <a:pt x="1554" y="80"/>
                </a:lnTo>
                <a:lnTo>
                  <a:pt x="1554" y="80"/>
                </a:lnTo>
                <a:lnTo>
                  <a:pt x="1555" y="81"/>
                </a:lnTo>
                <a:lnTo>
                  <a:pt x="1555" y="81"/>
                </a:lnTo>
                <a:lnTo>
                  <a:pt x="1556" y="81"/>
                </a:lnTo>
                <a:lnTo>
                  <a:pt x="1556" y="81"/>
                </a:lnTo>
                <a:lnTo>
                  <a:pt x="1556" y="80"/>
                </a:lnTo>
                <a:lnTo>
                  <a:pt x="1556" y="80"/>
                </a:lnTo>
                <a:lnTo>
                  <a:pt x="1557" y="80"/>
                </a:lnTo>
                <a:lnTo>
                  <a:pt x="1557" y="80"/>
                </a:lnTo>
                <a:lnTo>
                  <a:pt x="1558" y="80"/>
                </a:lnTo>
                <a:lnTo>
                  <a:pt x="1558" y="80"/>
                </a:lnTo>
                <a:lnTo>
                  <a:pt x="1558" y="80"/>
                </a:lnTo>
                <a:lnTo>
                  <a:pt x="1559" y="80"/>
                </a:lnTo>
                <a:lnTo>
                  <a:pt x="1559" y="80"/>
                </a:lnTo>
                <a:lnTo>
                  <a:pt x="1559" y="80"/>
                </a:lnTo>
                <a:lnTo>
                  <a:pt x="1560" y="80"/>
                </a:lnTo>
                <a:lnTo>
                  <a:pt x="1560" y="80"/>
                </a:lnTo>
                <a:lnTo>
                  <a:pt x="1560" y="80"/>
                </a:lnTo>
                <a:lnTo>
                  <a:pt x="1561" y="80"/>
                </a:lnTo>
                <a:lnTo>
                  <a:pt x="1561" y="80"/>
                </a:lnTo>
                <a:lnTo>
                  <a:pt x="1561" y="80"/>
                </a:lnTo>
                <a:lnTo>
                  <a:pt x="1562" y="80"/>
                </a:lnTo>
                <a:lnTo>
                  <a:pt x="1562" y="80"/>
                </a:lnTo>
                <a:lnTo>
                  <a:pt x="1563" y="80"/>
                </a:lnTo>
                <a:lnTo>
                  <a:pt x="1563" y="80"/>
                </a:lnTo>
                <a:lnTo>
                  <a:pt x="1563" y="80"/>
                </a:lnTo>
                <a:lnTo>
                  <a:pt x="1564" y="79"/>
                </a:lnTo>
                <a:lnTo>
                  <a:pt x="1564" y="79"/>
                </a:lnTo>
                <a:lnTo>
                  <a:pt x="1564" y="79"/>
                </a:lnTo>
                <a:lnTo>
                  <a:pt x="1565" y="79"/>
                </a:lnTo>
                <a:lnTo>
                  <a:pt x="1565" y="79"/>
                </a:lnTo>
                <a:lnTo>
                  <a:pt x="1565" y="79"/>
                </a:lnTo>
                <a:lnTo>
                  <a:pt x="1566" y="79"/>
                </a:lnTo>
                <a:lnTo>
                  <a:pt x="1566" y="79"/>
                </a:lnTo>
                <a:lnTo>
                  <a:pt x="1566" y="79"/>
                </a:lnTo>
                <a:lnTo>
                  <a:pt x="1567" y="79"/>
                </a:lnTo>
                <a:lnTo>
                  <a:pt x="1567" y="79"/>
                </a:lnTo>
                <a:lnTo>
                  <a:pt x="1568" y="79"/>
                </a:lnTo>
                <a:lnTo>
                  <a:pt x="1568" y="79"/>
                </a:lnTo>
                <a:lnTo>
                  <a:pt x="1568" y="79"/>
                </a:lnTo>
                <a:lnTo>
                  <a:pt x="1568" y="79"/>
                </a:lnTo>
                <a:lnTo>
                  <a:pt x="1569" y="79"/>
                </a:lnTo>
                <a:lnTo>
                  <a:pt x="1569" y="79"/>
                </a:lnTo>
                <a:lnTo>
                  <a:pt x="1570" y="79"/>
                </a:lnTo>
                <a:lnTo>
                  <a:pt x="1570" y="79"/>
                </a:lnTo>
                <a:lnTo>
                  <a:pt x="1570" y="79"/>
                </a:lnTo>
                <a:lnTo>
                  <a:pt x="1571" y="79"/>
                </a:lnTo>
                <a:lnTo>
                  <a:pt x="1571" y="79"/>
                </a:lnTo>
                <a:lnTo>
                  <a:pt x="1572" y="80"/>
                </a:lnTo>
                <a:lnTo>
                  <a:pt x="1572" y="80"/>
                </a:lnTo>
                <a:lnTo>
                  <a:pt x="1572" y="80"/>
                </a:lnTo>
                <a:lnTo>
                  <a:pt x="1572" y="80"/>
                </a:lnTo>
                <a:lnTo>
                  <a:pt x="1573" y="80"/>
                </a:lnTo>
                <a:lnTo>
                  <a:pt x="1573" y="81"/>
                </a:lnTo>
                <a:lnTo>
                  <a:pt x="1573" y="81"/>
                </a:lnTo>
                <a:lnTo>
                  <a:pt x="1574" y="81"/>
                </a:lnTo>
                <a:lnTo>
                  <a:pt x="1574" y="81"/>
                </a:lnTo>
                <a:lnTo>
                  <a:pt x="1575" y="81"/>
                </a:lnTo>
                <a:lnTo>
                  <a:pt x="1575" y="81"/>
                </a:lnTo>
                <a:lnTo>
                  <a:pt x="1575" y="81"/>
                </a:lnTo>
                <a:lnTo>
                  <a:pt x="1576" y="81"/>
                </a:lnTo>
                <a:lnTo>
                  <a:pt x="1576" y="81"/>
                </a:lnTo>
                <a:lnTo>
                  <a:pt x="1576" y="80"/>
                </a:lnTo>
                <a:lnTo>
                  <a:pt x="1577" y="80"/>
                </a:lnTo>
                <a:lnTo>
                  <a:pt x="1577" y="80"/>
                </a:lnTo>
                <a:lnTo>
                  <a:pt x="1577" y="80"/>
                </a:lnTo>
                <a:lnTo>
                  <a:pt x="1578" y="80"/>
                </a:lnTo>
                <a:lnTo>
                  <a:pt x="1578" y="80"/>
                </a:lnTo>
                <a:lnTo>
                  <a:pt x="1579" y="80"/>
                </a:lnTo>
                <a:lnTo>
                  <a:pt x="1579" y="80"/>
                </a:lnTo>
                <a:lnTo>
                  <a:pt x="1579" y="80"/>
                </a:lnTo>
                <a:lnTo>
                  <a:pt x="1580" y="80"/>
                </a:lnTo>
                <a:lnTo>
                  <a:pt x="1580" y="80"/>
                </a:lnTo>
                <a:lnTo>
                  <a:pt x="1580" y="80"/>
                </a:lnTo>
                <a:lnTo>
                  <a:pt x="1580" y="80"/>
                </a:lnTo>
                <a:lnTo>
                  <a:pt x="1581" y="80"/>
                </a:lnTo>
                <a:lnTo>
                  <a:pt x="1581" y="80"/>
                </a:lnTo>
                <a:lnTo>
                  <a:pt x="1582" y="80"/>
                </a:lnTo>
                <a:lnTo>
                  <a:pt x="1582" y="80"/>
                </a:lnTo>
                <a:lnTo>
                  <a:pt x="1582" y="80"/>
                </a:lnTo>
                <a:lnTo>
                  <a:pt x="1583" y="80"/>
                </a:lnTo>
                <a:lnTo>
                  <a:pt x="1583" y="80"/>
                </a:lnTo>
                <a:lnTo>
                  <a:pt x="1584" y="80"/>
                </a:lnTo>
                <a:lnTo>
                  <a:pt x="1584" y="80"/>
                </a:lnTo>
                <a:lnTo>
                  <a:pt x="1584" y="80"/>
                </a:lnTo>
                <a:lnTo>
                  <a:pt x="1584" y="80"/>
                </a:lnTo>
                <a:lnTo>
                  <a:pt x="1585" y="80"/>
                </a:lnTo>
                <a:lnTo>
                  <a:pt x="1585" y="80"/>
                </a:lnTo>
                <a:lnTo>
                  <a:pt x="1586" y="80"/>
                </a:lnTo>
                <a:lnTo>
                  <a:pt x="1586" y="80"/>
                </a:lnTo>
                <a:lnTo>
                  <a:pt x="1586" y="80"/>
                </a:lnTo>
                <a:lnTo>
                  <a:pt x="1587" y="80"/>
                </a:lnTo>
                <a:lnTo>
                  <a:pt x="1587" y="80"/>
                </a:lnTo>
                <a:lnTo>
                  <a:pt x="1588" y="80"/>
                </a:lnTo>
                <a:lnTo>
                  <a:pt x="1588" y="80"/>
                </a:lnTo>
                <a:lnTo>
                  <a:pt x="1588" y="80"/>
                </a:lnTo>
                <a:lnTo>
                  <a:pt x="1588" y="79"/>
                </a:lnTo>
                <a:lnTo>
                  <a:pt x="1589" y="79"/>
                </a:lnTo>
                <a:lnTo>
                  <a:pt x="1589" y="79"/>
                </a:lnTo>
                <a:lnTo>
                  <a:pt x="1589" y="79"/>
                </a:lnTo>
                <a:lnTo>
                  <a:pt x="1590" y="79"/>
                </a:lnTo>
                <a:lnTo>
                  <a:pt x="1590" y="79"/>
                </a:lnTo>
                <a:lnTo>
                  <a:pt x="1591" y="79"/>
                </a:lnTo>
                <a:lnTo>
                  <a:pt x="1591" y="79"/>
                </a:lnTo>
                <a:lnTo>
                  <a:pt x="1591" y="79"/>
                </a:lnTo>
                <a:lnTo>
                  <a:pt x="1591" y="79"/>
                </a:lnTo>
                <a:lnTo>
                  <a:pt x="1592" y="79"/>
                </a:lnTo>
                <a:lnTo>
                  <a:pt x="1592" y="79"/>
                </a:lnTo>
                <a:lnTo>
                  <a:pt x="1593" y="79"/>
                </a:lnTo>
                <a:lnTo>
                  <a:pt x="1593" y="79"/>
                </a:lnTo>
                <a:lnTo>
                  <a:pt x="1593" y="79"/>
                </a:lnTo>
                <a:lnTo>
                  <a:pt x="1594" y="79"/>
                </a:lnTo>
                <a:lnTo>
                  <a:pt x="1594" y="79"/>
                </a:lnTo>
                <a:lnTo>
                  <a:pt x="1595" y="79"/>
                </a:lnTo>
                <a:lnTo>
                  <a:pt x="1595" y="79"/>
                </a:lnTo>
                <a:lnTo>
                  <a:pt x="1595" y="80"/>
                </a:lnTo>
                <a:lnTo>
                  <a:pt x="1596" y="80"/>
                </a:lnTo>
                <a:lnTo>
                  <a:pt x="1596" y="80"/>
                </a:lnTo>
                <a:lnTo>
                  <a:pt x="1596" y="81"/>
                </a:lnTo>
                <a:lnTo>
                  <a:pt x="1596" y="81"/>
                </a:lnTo>
                <a:lnTo>
                  <a:pt x="1597" y="81"/>
                </a:lnTo>
                <a:lnTo>
                  <a:pt x="1597" y="81"/>
                </a:lnTo>
                <a:lnTo>
                  <a:pt x="1598" y="81"/>
                </a:lnTo>
                <a:lnTo>
                  <a:pt x="1598" y="81"/>
                </a:lnTo>
                <a:lnTo>
                  <a:pt x="1598" y="82"/>
                </a:lnTo>
                <a:lnTo>
                  <a:pt x="1599" y="82"/>
                </a:lnTo>
                <a:lnTo>
                  <a:pt x="1599" y="82"/>
                </a:lnTo>
                <a:lnTo>
                  <a:pt x="1600" y="82"/>
                </a:lnTo>
                <a:lnTo>
                  <a:pt x="1600" y="82"/>
                </a:lnTo>
                <a:lnTo>
                  <a:pt x="1600" y="82"/>
                </a:lnTo>
                <a:lnTo>
                  <a:pt x="1600" y="82"/>
                </a:lnTo>
                <a:lnTo>
                  <a:pt x="1601" y="82"/>
                </a:lnTo>
                <a:lnTo>
                  <a:pt x="1601" y="82"/>
                </a:lnTo>
                <a:lnTo>
                  <a:pt x="1602" y="82"/>
                </a:lnTo>
                <a:lnTo>
                  <a:pt x="1602" y="82"/>
                </a:lnTo>
                <a:lnTo>
                  <a:pt x="1602" y="82"/>
                </a:lnTo>
                <a:lnTo>
                  <a:pt x="1603" y="82"/>
                </a:lnTo>
                <a:lnTo>
                  <a:pt x="1603" y="82"/>
                </a:lnTo>
                <a:lnTo>
                  <a:pt x="1603" y="82"/>
                </a:lnTo>
                <a:lnTo>
                  <a:pt x="1603" y="82"/>
                </a:lnTo>
                <a:lnTo>
                  <a:pt x="1604" y="82"/>
                </a:lnTo>
                <a:lnTo>
                  <a:pt x="1604" y="83"/>
                </a:lnTo>
                <a:lnTo>
                  <a:pt x="1605" y="83"/>
                </a:lnTo>
                <a:lnTo>
                  <a:pt x="1605" y="83"/>
                </a:lnTo>
                <a:lnTo>
                  <a:pt x="1605" y="83"/>
                </a:lnTo>
                <a:lnTo>
                  <a:pt x="1606" y="83"/>
                </a:lnTo>
                <a:lnTo>
                  <a:pt x="1606" y="83"/>
                </a:lnTo>
                <a:lnTo>
                  <a:pt x="1607" y="83"/>
                </a:lnTo>
                <a:lnTo>
                  <a:pt x="1607" y="82"/>
                </a:lnTo>
                <a:lnTo>
                  <a:pt x="1607" y="82"/>
                </a:lnTo>
                <a:lnTo>
                  <a:pt x="1607" y="82"/>
                </a:lnTo>
                <a:lnTo>
                  <a:pt x="1608" y="82"/>
                </a:lnTo>
                <a:lnTo>
                  <a:pt x="1608" y="81"/>
                </a:lnTo>
                <a:lnTo>
                  <a:pt x="1609" y="81"/>
                </a:lnTo>
                <a:lnTo>
                  <a:pt x="1609" y="81"/>
                </a:lnTo>
                <a:lnTo>
                  <a:pt x="1609" y="81"/>
                </a:lnTo>
                <a:lnTo>
                  <a:pt x="1610" y="81"/>
                </a:lnTo>
                <a:lnTo>
                  <a:pt x="1610" y="80"/>
                </a:lnTo>
                <a:lnTo>
                  <a:pt x="1610" y="80"/>
                </a:lnTo>
                <a:lnTo>
                  <a:pt x="1611" y="80"/>
                </a:lnTo>
                <a:lnTo>
                  <a:pt x="1611" y="80"/>
                </a:lnTo>
                <a:lnTo>
                  <a:pt x="1611" y="80"/>
                </a:lnTo>
                <a:lnTo>
                  <a:pt x="1612" y="80"/>
                </a:lnTo>
                <a:lnTo>
                  <a:pt x="1612" y="80"/>
                </a:lnTo>
                <a:lnTo>
                  <a:pt x="1612" y="80"/>
                </a:lnTo>
                <a:lnTo>
                  <a:pt x="1613" y="80"/>
                </a:lnTo>
                <a:lnTo>
                  <a:pt x="1613" y="80"/>
                </a:lnTo>
                <a:lnTo>
                  <a:pt x="1614" y="80"/>
                </a:lnTo>
                <a:lnTo>
                  <a:pt x="1614" y="80"/>
                </a:lnTo>
                <a:lnTo>
                  <a:pt x="1614" y="80"/>
                </a:lnTo>
                <a:lnTo>
                  <a:pt x="1615" y="80"/>
                </a:lnTo>
                <a:lnTo>
                  <a:pt x="1615" y="80"/>
                </a:lnTo>
                <a:lnTo>
                  <a:pt x="1615" y="80"/>
                </a:lnTo>
                <a:lnTo>
                  <a:pt x="1616" y="81"/>
                </a:lnTo>
                <a:lnTo>
                  <a:pt x="1616" y="81"/>
                </a:lnTo>
                <a:lnTo>
                  <a:pt x="1616" y="81"/>
                </a:lnTo>
                <a:lnTo>
                  <a:pt x="1617" y="81"/>
                </a:lnTo>
                <a:lnTo>
                  <a:pt x="1617" y="81"/>
                </a:lnTo>
                <a:lnTo>
                  <a:pt x="1617" y="82"/>
                </a:lnTo>
                <a:lnTo>
                  <a:pt x="1618" y="82"/>
                </a:lnTo>
                <a:lnTo>
                  <a:pt x="1618" y="82"/>
                </a:lnTo>
                <a:lnTo>
                  <a:pt x="1619" y="82"/>
                </a:lnTo>
                <a:lnTo>
                  <a:pt x="1619" y="82"/>
                </a:lnTo>
                <a:lnTo>
                  <a:pt x="1619" y="83"/>
                </a:lnTo>
                <a:lnTo>
                  <a:pt x="1619" y="83"/>
                </a:lnTo>
                <a:lnTo>
                  <a:pt x="1620" y="83"/>
                </a:lnTo>
                <a:lnTo>
                  <a:pt x="1620" y="83"/>
                </a:lnTo>
                <a:lnTo>
                  <a:pt x="1621" y="83"/>
                </a:lnTo>
                <a:lnTo>
                  <a:pt x="1621" y="83"/>
                </a:lnTo>
                <a:lnTo>
                  <a:pt x="1621" y="83"/>
                </a:lnTo>
                <a:lnTo>
                  <a:pt x="1622" y="83"/>
                </a:lnTo>
                <a:lnTo>
                  <a:pt x="1622" y="83"/>
                </a:lnTo>
                <a:lnTo>
                  <a:pt x="1623" y="83"/>
                </a:lnTo>
                <a:lnTo>
                  <a:pt x="1623" y="82"/>
                </a:lnTo>
                <a:lnTo>
                  <a:pt x="1623" y="82"/>
                </a:lnTo>
                <a:lnTo>
                  <a:pt x="1623" y="82"/>
                </a:lnTo>
                <a:lnTo>
                  <a:pt x="1624" y="82"/>
                </a:lnTo>
                <a:lnTo>
                  <a:pt x="1624" y="82"/>
                </a:lnTo>
                <a:lnTo>
                  <a:pt x="1624" y="82"/>
                </a:lnTo>
                <a:lnTo>
                  <a:pt x="1625" y="82"/>
                </a:lnTo>
                <a:lnTo>
                  <a:pt x="1625" y="82"/>
                </a:lnTo>
                <a:lnTo>
                  <a:pt x="1626" y="82"/>
                </a:lnTo>
                <a:lnTo>
                  <a:pt x="1626" y="82"/>
                </a:lnTo>
                <a:lnTo>
                  <a:pt x="1626" y="83"/>
                </a:lnTo>
                <a:lnTo>
                  <a:pt x="1627" y="83"/>
                </a:lnTo>
                <a:lnTo>
                  <a:pt x="1627" y="83"/>
                </a:lnTo>
                <a:lnTo>
                  <a:pt x="1627" y="84"/>
                </a:lnTo>
                <a:lnTo>
                  <a:pt x="1628" y="84"/>
                </a:lnTo>
                <a:lnTo>
                  <a:pt x="1628" y="84"/>
                </a:lnTo>
                <a:lnTo>
                  <a:pt x="1628" y="84"/>
                </a:lnTo>
                <a:lnTo>
                  <a:pt x="1629" y="84"/>
                </a:lnTo>
                <a:lnTo>
                  <a:pt x="1629" y="85"/>
                </a:lnTo>
                <a:lnTo>
                  <a:pt x="1630" y="85"/>
                </a:lnTo>
                <a:lnTo>
                  <a:pt x="1630" y="85"/>
                </a:lnTo>
                <a:lnTo>
                  <a:pt x="1630" y="86"/>
                </a:lnTo>
                <a:lnTo>
                  <a:pt x="1631" y="86"/>
                </a:lnTo>
                <a:lnTo>
                  <a:pt x="1631" y="86"/>
                </a:lnTo>
                <a:lnTo>
                  <a:pt x="1631" y="86"/>
                </a:lnTo>
                <a:lnTo>
                  <a:pt x="1631" y="86"/>
                </a:lnTo>
                <a:lnTo>
                  <a:pt x="1632" y="86"/>
                </a:lnTo>
                <a:lnTo>
                  <a:pt x="1632" y="87"/>
                </a:lnTo>
                <a:lnTo>
                  <a:pt x="1633" y="87"/>
                </a:lnTo>
                <a:lnTo>
                  <a:pt x="1633" y="87"/>
                </a:lnTo>
                <a:lnTo>
                  <a:pt x="1633" y="87"/>
                </a:lnTo>
                <a:lnTo>
                  <a:pt x="1634" y="88"/>
                </a:lnTo>
                <a:lnTo>
                  <a:pt x="1634" y="88"/>
                </a:lnTo>
                <a:lnTo>
                  <a:pt x="1635" y="88"/>
                </a:lnTo>
                <a:lnTo>
                  <a:pt x="1635" y="88"/>
                </a:lnTo>
                <a:lnTo>
                  <a:pt x="1635" y="88"/>
                </a:lnTo>
                <a:lnTo>
                  <a:pt x="1635" y="89"/>
                </a:lnTo>
                <a:lnTo>
                  <a:pt x="1636" y="89"/>
                </a:lnTo>
                <a:lnTo>
                  <a:pt x="1636" y="89"/>
                </a:lnTo>
                <a:lnTo>
                  <a:pt x="1637" y="90"/>
                </a:lnTo>
                <a:lnTo>
                  <a:pt x="1637" y="90"/>
                </a:lnTo>
                <a:lnTo>
                  <a:pt x="1637" y="90"/>
                </a:lnTo>
                <a:lnTo>
                  <a:pt x="1638" y="90"/>
                </a:lnTo>
                <a:lnTo>
                  <a:pt x="1638" y="90"/>
                </a:lnTo>
                <a:lnTo>
                  <a:pt x="1639" y="91"/>
                </a:lnTo>
                <a:lnTo>
                  <a:pt x="1639" y="91"/>
                </a:lnTo>
                <a:lnTo>
                  <a:pt x="1639" y="91"/>
                </a:lnTo>
                <a:lnTo>
                  <a:pt x="1639" y="91"/>
                </a:lnTo>
                <a:lnTo>
                  <a:pt x="1640" y="91"/>
                </a:lnTo>
                <a:lnTo>
                  <a:pt x="1640" y="91"/>
                </a:lnTo>
                <a:lnTo>
                  <a:pt x="1640" y="91"/>
                </a:lnTo>
                <a:lnTo>
                  <a:pt x="1641" y="91"/>
                </a:lnTo>
                <a:lnTo>
                  <a:pt x="1641" y="92"/>
                </a:lnTo>
                <a:lnTo>
                  <a:pt x="1642" y="92"/>
                </a:lnTo>
                <a:lnTo>
                  <a:pt x="1642" y="92"/>
                </a:lnTo>
                <a:lnTo>
                  <a:pt x="1642" y="92"/>
                </a:lnTo>
                <a:lnTo>
                  <a:pt x="1643" y="92"/>
                </a:lnTo>
                <a:lnTo>
                  <a:pt x="1643" y="93"/>
                </a:lnTo>
                <a:lnTo>
                  <a:pt x="1643" y="93"/>
                </a:lnTo>
                <a:lnTo>
                  <a:pt x="1644" y="93"/>
                </a:lnTo>
                <a:lnTo>
                  <a:pt x="1644" y="93"/>
                </a:lnTo>
                <a:lnTo>
                  <a:pt x="1644" y="93"/>
                </a:lnTo>
                <a:lnTo>
                  <a:pt x="1645" y="93"/>
                </a:lnTo>
                <a:lnTo>
                  <a:pt x="1645" y="93"/>
                </a:lnTo>
                <a:lnTo>
                  <a:pt x="1646" y="94"/>
                </a:lnTo>
                <a:lnTo>
                  <a:pt x="1646" y="94"/>
                </a:lnTo>
                <a:lnTo>
                  <a:pt x="1646" y="94"/>
                </a:lnTo>
                <a:lnTo>
                  <a:pt x="1647" y="94"/>
                </a:lnTo>
                <a:lnTo>
                  <a:pt x="1647" y="95"/>
                </a:lnTo>
                <a:lnTo>
                  <a:pt x="1647" y="95"/>
                </a:lnTo>
                <a:lnTo>
                  <a:pt x="1647" y="95"/>
                </a:lnTo>
                <a:lnTo>
                  <a:pt x="1648" y="95"/>
                </a:lnTo>
                <a:lnTo>
                  <a:pt x="1648" y="96"/>
                </a:lnTo>
                <a:lnTo>
                  <a:pt x="1649" y="96"/>
                </a:lnTo>
                <a:lnTo>
                  <a:pt x="1649" y="96"/>
                </a:lnTo>
                <a:lnTo>
                  <a:pt x="1649" y="96"/>
                </a:lnTo>
                <a:lnTo>
                  <a:pt x="1650" y="97"/>
                </a:lnTo>
                <a:lnTo>
                  <a:pt x="1650" y="97"/>
                </a:lnTo>
                <a:lnTo>
                  <a:pt x="1651" y="97"/>
                </a:lnTo>
                <a:lnTo>
                  <a:pt x="1651" y="97"/>
                </a:lnTo>
                <a:lnTo>
                  <a:pt x="1651" y="98"/>
                </a:lnTo>
                <a:lnTo>
                  <a:pt x="1651" y="98"/>
                </a:lnTo>
                <a:lnTo>
                  <a:pt x="1652" y="98"/>
                </a:lnTo>
                <a:lnTo>
                  <a:pt x="1652" y="98"/>
                </a:lnTo>
                <a:lnTo>
                  <a:pt x="1653" y="98"/>
                </a:lnTo>
                <a:lnTo>
                  <a:pt x="1653" y="99"/>
                </a:lnTo>
                <a:lnTo>
                  <a:pt x="1653" y="99"/>
                </a:lnTo>
                <a:lnTo>
                  <a:pt x="1654" y="99"/>
                </a:lnTo>
                <a:lnTo>
                  <a:pt x="1654" y="100"/>
                </a:lnTo>
                <a:lnTo>
                  <a:pt x="1654" y="100"/>
                </a:lnTo>
                <a:lnTo>
                  <a:pt x="1654" y="100"/>
                </a:lnTo>
                <a:lnTo>
                  <a:pt x="1655" y="100"/>
                </a:lnTo>
                <a:lnTo>
                  <a:pt x="1655" y="100"/>
                </a:lnTo>
                <a:lnTo>
                  <a:pt x="1656" y="101"/>
                </a:lnTo>
                <a:lnTo>
                  <a:pt x="1656" y="101"/>
                </a:lnTo>
                <a:lnTo>
                  <a:pt x="1656" y="101"/>
                </a:lnTo>
                <a:lnTo>
                  <a:pt x="1657" y="101"/>
                </a:lnTo>
                <a:lnTo>
                  <a:pt x="1657" y="102"/>
                </a:lnTo>
                <a:lnTo>
                  <a:pt x="1658" y="102"/>
                </a:lnTo>
                <a:lnTo>
                  <a:pt x="1658" y="102"/>
                </a:lnTo>
                <a:lnTo>
                  <a:pt x="1658" y="102"/>
                </a:lnTo>
                <a:lnTo>
                  <a:pt x="1658" y="102"/>
                </a:lnTo>
                <a:lnTo>
                  <a:pt x="1659" y="102"/>
                </a:lnTo>
                <a:lnTo>
                  <a:pt x="1659" y="103"/>
                </a:lnTo>
                <a:lnTo>
                  <a:pt x="1660" y="103"/>
                </a:lnTo>
                <a:lnTo>
                  <a:pt x="1660" y="103"/>
                </a:lnTo>
                <a:lnTo>
                  <a:pt x="1660" y="103"/>
                </a:lnTo>
                <a:lnTo>
                  <a:pt x="1661" y="103"/>
                </a:lnTo>
                <a:lnTo>
                  <a:pt x="1661" y="104"/>
                </a:lnTo>
                <a:lnTo>
                  <a:pt x="1661" y="103"/>
                </a:lnTo>
                <a:lnTo>
                  <a:pt x="1662" y="103"/>
                </a:lnTo>
                <a:lnTo>
                  <a:pt x="1662" y="104"/>
                </a:lnTo>
                <a:lnTo>
                  <a:pt x="1662" y="104"/>
                </a:lnTo>
                <a:lnTo>
                  <a:pt x="1663" y="104"/>
                </a:lnTo>
                <a:lnTo>
                  <a:pt x="1663" y="103"/>
                </a:lnTo>
                <a:lnTo>
                  <a:pt x="1663" y="104"/>
                </a:lnTo>
                <a:lnTo>
                  <a:pt x="1664" y="104"/>
                </a:lnTo>
                <a:lnTo>
                  <a:pt x="1664" y="104"/>
                </a:lnTo>
                <a:lnTo>
                  <a:pt x="1665" y="104"/>
                </a:lnTo>
                <a:lnTo>
                  <a:pt x="1665" y="104"/>
                </a:lnTo>
                <a:lnTo>
                  <a:pt x="1665" y="105"/>
                </a:lnTo>
                <a:lnTo>
                  <a:pt x="1666" y="105"/>
                </a:lnTo>
                <a:lnTo>
                  <a:pt x="1666" y="105"/>
                </a:lnTo>
                <a:lnTo>
                  <a:pt x="1666" y="105"/>
                </a:lnTo>
                <a:lnTo>
                  <a:pt x="1667" y="105"/>
                </a:lnTo>
                <a:lnTo>
                  <a:pt x="1667" y="106"/>
                </a:lnTo>
                <a:lnTo>
                  <a:pt x="1667" y="106"/>
                </a:lnTo>
                <a:lnTo>
                  <a:pt x="1668" y="106"/>
                </a:lnTo>
                <a:lnTo>
                  <a:pt x="1668" y="107"/>
                </a:lnTo>
                <a:lnTo>
                  <a:pt x="1668" y="107"/>
                </a:lnTo>
                <a:lnTo>
                  <a:pt x="1669" y="107"/>
                </a:lnTo>
                <a:lnTo>
                  <a:pt x="1669" y="107"/>
                </a:lnTo>
                <a:lnTo>
                  <a:pt x="1670" y="107"/>
                </a:lnTo>
                <a:lnTo>
                  <a:pt x="1670" y="107"/>
                </a:lnTo>
                <a:lnTo>
                  <a:pt x="1670" y="107"/>
                </a:lnTo>
                <a:lnTo>
                  <a:pt x="1670" y="107"/>
                </a:lnTo>
                <a:lnTo>
                  <a:pt x="1671" y="107"/>
                </a:lnTo>
                <a:lnTo>
                  <a:pt x="1671" y="107"/>
                </a:lnTo>
                <a:lnTo>
                  <a:pt x="1672" y="107"/>
                </a:lnTo>
                <a:lnTo>
                  <a:pt x="1672" y="107"/>
                </a:lnTo>
                <a:lnTo>
                  <a:pt x="1672" y="106"/>
                </a:lnTo>
                <a:lnTo>
                  <a:pt x="1673" y="106"/>
                </a:lnTo>
                <a:lnTo>
                  <a:pt x="1673" y="106"/>
                </a:lnTo>
                <a:lnTo>
                  <a:pt x="1674" y="106"/>
                </a:lnTo>
                <a:lnTo>
                  <a:pt x="1674" y="106"/>
                </a:lnTo>
                <a:lnTo>
                  <a:pt x="1674" y="106"/>
                </a:lnTo>
                <a:lnTo>
                  <a:pt x="1674" y="106"/>
                </a:lnTo>
                <a:lnTo>
                  <a:pt x="1675" y="106"/>
                </a:lnTo>
                <a:lnTo>
                  <a:pt x="1675" y="105"/>
                </a:lnTo>
                <a:lnTo>
                  <a:pt x="1675" y="105"/>
                </a:lnTo>
                <a:lnTo>
                  <a:pt x="1676" y="105"/>
                </a:lnTo>
                <a:lnTo>
                  <a:pt x="1676" y="105"/>
                </a:lnTo>
                <a:lnTo>
                  <a:pt x="1677" y="105"/>
                </a:lnTo>
                <a:lnTo>
                  <a:pt x="1677" y="105"/>
                </a:lnTo>
                <a:lnTo>
                  <a:pt x="1677" y="105"/>
                </a:lnTo>
                <a:lnTo>
                  <a:pt x="1678" y="105"/>
                </a:lnTo>
                <a:lnTo>
                  <a:pt x="1678" y="105"/>
                </a:lnTo>
                <a:lnTo>
                  <a:pt x="1678" y="105"/>
                </a:lnTo>
                <a:lnTo>
                  <a:pt x="1679" y="106"/>
                </a:lnTo>
                <a:lnTo>
                  <a:pt x="1679" y="106"/>
                </a:lnTo>
                <a:lnTo>
                  <a:pt x="1679" y="106"/>
                </a:lnTo>
                <a:lnTo>
                  <a:pt x="1680" y="106"/>
                </a:lnTo>
                <a:lnTo>
                  <a:pt x="1680" y="106"/>
                </a:lnTo>
                <a:lnTo>
                  <a:pt x="1681" y="107"/>
                </a:lnTo>
                <a:lnTo>
                  <a:pt x="1681" y="107"/>
                </a:lnTo>
                <a:lnTo>
                  <a:pt x="1681" y="107"/>
                </a:lnTo>
                <a:lnTo>
                  <a:pt x="1682" y="106"/>
                </a:lnTo>
                <a:lnTo>
                  <a:pt x="1682" y="106"/>
                </a:lnTo>
                <a:lnTo>
                  <a:pt x="1682" y="106"/>
                </a:lnTo>
                <a:lnTo>
                  <a:pt x="1683" y="106"/>
                </a:lnTo>
                <a:lnTo>
                  <a:pt x="1683" y="106"/>
                </a:lnTo>
                <a:lnTo>
                  <a:pt x="1683" y="106"/>
                </a:lnTo>
                <a:lnTo>
                  <a:pt x="1684" y="106"/>
                </a:lnTo>
                <a:lnTo>
                  <a:pt x="1684" y="107"/>
                </a:lnTo>
                <a:lnTo>
                  <a:pt x="1684" y="107"/>
                </a:lnTo>
                <a:lnTo>
                  <a:pt x="1685" y="107"/>
                </a:lnTo>
                <a:lnTo>
                  <a:pt x="1685" y="107"/>
                </a:lnTo>
                <a:lnTo>
                  <a:pt x="1686" y="107"/>
                </a:lnTo>
                <a:lnTo>
                  <a:pt x="1686" y="107"/>
                </a:lnTo>
                <a:lnTo>
                  <a:pt x="1686" y="108"/>
                </a:lnTo>
                <a:lnTo>
                  <a:pt x="1686" y="108"/>
                </a:lnTo>
                <a:lnTo>
                  <a:pt x="1687" y="108"/>
                </a:lnTo>
                <a:lnTo>
                  <a:pt x="1687" y="109"/>
                </a:lnTo>
                <a:lnTo>
                  <a:pt x="1688" y="109"/>
                </a:lnTo>
                <a:lnTo>
                  <a:pt x="1688" y="109"/>
                </a:lnTo>
                <a:lnTo>
                  <a:pt x="1688" y="109"/>
                </a:lnTo>
                <a:lnTo>
                  <a:pt x="1689" y="109"/>
                </a:lnTo>
                <a:lnTo>
                  <a:pt x="1689" y="110"/>
                </a:lnTo>
                <a:lnTo>
                  <a:pt x="1690" y="110"/>
                </a:lnTo>
                <a:lnTo>
                  <a:pt x="1690" y="110"/>
                </a:lnTo>
                <a:lnTo>
                  <a:pt x="1690" y="111"/>
                </a:lnTo>
                <a:lnTo>
                  <a:pt x="1690" y="111"/>
                </a:lnTo>
                <a:lnTo>
                  <a:pt x="1691" y="111"/>
                </a:lnTo>
                <a:lnTo>
                  <a:pt x="1691" y="111"/>
                </a:lnTo>
                <a:lnTo>
                  <a:pt x="1691" y="111"/>
                </a:lnTo>
                <a:lnTo>
                  <a:pt x="1692" y="112"/>
                </a:lnTo>
                <a:lnTo>
                  <a:pt x="1692" y="112"/>
                </a:lnTo>
                <a:lnTo>
                  <a:pt x="1693" y="112"/>
                </a:lnTo>
                <a:lnTo>
                  <a:pt x="1693" y="112"/>
                </a:lnTo>
                <a:lnTo>
                  <a:pt x="1693" y="112"/>
                </a:lnTo>
                <a:lnTo>
                  <a:pt x="1694" y="113"/>
                </a:lnTo>
                <a:lnTo>
                  <a:pt x="1694" y="113"/>
                </a:lnTo>
                <a:lnTo>
                  <a:pt x="1694" y="113"/>
                </a:lnTo>
                <a:lnTo>
                  <a:pt x="1695" y="113"/>
                </a:lnTo>
                <a:lnTo>
                  <a:pt x="1695" y="114"/>
                </a:lnTo>
                <a:lnTo>
                  <a:pt x="1695" y="114"/>
                </a:lnTo>
                <a:lnTo>
                  <a:pt x="1696" y="114"/>
                </a:lnTo>
                <a:lnTo>
                  <a:pt x="1696" y="114"/>
                </a:lnTo>
                <a:lnTo>
                  <a:pt x="1697" y="114"/>
                </a:lnTo>
                <a:lnTo>
                  <a:pt x="1697" y="114"/>
                </a:lnTo>
                <a:lnTo>
                  <a:pt x="1697" y="114"/>
                </a:lnTo>
                <a:lnTo>
                  <a:pt x="1698" y="114"/>
                </a:lnTo>
                <a:lnTo>
                  <a:pt x="1698" y="114"/>
                </a:lnTo>
                <a:lnTo>
                  <a:pt x="1698" y="115"/>
                </a:lnTo>
                <a:lnTo>
                  <a:pt x="1698" y="115"/>
                </a:lnTo>
                <a:lnTo>
                  <a:pt x="1699" y="115"/>
                </a:lnTo>
                <a:lnTo>
                  <a:pt x="1699" y="115"/>
                </a:lnTo>
                <a:lnTo>
                  <a:pt x="1700" y="116"/>
                </a:lnTo>
                <a:lnTo>
                  <a:pt x="1700" y="116"/>
                </a:lnTo>
                <a:lnTo>
                  <a:pt x="1700" y="116"/>
                </a:lnTo>
                <a:lnTo>
                  <a:pt x="1701" y="116"/>
                </a:lnTo>
                <a:lnTo>
                  <a:pt x="1701" y="116"/>
                </a:lnTo>
                <a:lnTo>
                  <a:pt x="1702" y="117"/>
                </a:lnTo>
                <a:lnTo>
                  <a:pt x="1702" y="117"/>
                </a:lnTo>
                <a:lnTo>
                  <a:pt x="1702" y="117"/>
                </a:lnTo>
                <a:lnTo>
                  <a:pt x="1702" y="118"/>
                </a:lnTo>
                <a:lnTo>
                  <a:pt x="1703" y="118"/>
                </a:lnTo>
                <a:lnTo>
                  <a:pt x="1703" y="118"/>
                </a:lnTo>
                <a:lnTo>
                  <a:pt x="1704" y="118"/>
                </a:lnTo>
                <a:lnTo>
                  <a:pt x="1704" y="118"/>
                </a:lnTo>
                <a:lnTo>
                  <a:pt x="1704" y="119"/>
                </a:lnTo>
                <a:lnTo>
                  <a:pt x="1705" y="119"/>
                </a:lnTo>
                <a:lnTo>
                  <a:pt x="1705" y="119"/>
                </a:lnTo>
                <a:lnTo>
                  <a:pt x="1705" y="119"/>
                </a:lnTo>
                <a:lnTo>
                  <a:pt x="1705" y="119"/>
                </a:lnTo>
                <a:lnTo>
                  <a:pt x="1706" y="120"/>
                </a:lnTo>
                <a:lnTo>
                  <a:pt x="1706" y="120"/>
                </a:lnTo>
                <a:lnTo>
                  <a:pt x="1707" y="120"/>
                </a:lnTo>
                <a:lnTo>
                  <a:pt x="1707" y="121"/>
                </a:lnTo>
                <a:lnTo>
                  <a:pt x="1707" y="121"/>
                </a:lnTo>
                <a:lnTo>
                  <a:pt x="1708" y="121"/>
                </a:lnTo>
                <a:lnTo>
                  <a:pt x="1708" y="121"/>
                </a:lnTo>
                <a:lnTo>
                  <a:pt x="1709" y="121"/>
                </a:lnTo>
                <a:lnTo>
                  <a:pt x="1709" y="121"/>
                </a:lnTo>
                <a:lnTo>
                  <a:pt x="1709" y="122"/>
                </a:lnTo>
                <a:lnTo>
                  <a:pt x="1709" y="122"/>
                </a:lnTo>
                <a:lnTo>
                  <a:pt x="1710" y="122"/>
                </a:lnTo>
                <a:lnTo>
                  <a:pt x="1710" y="123"/>
                </a:lnTo>
                <a:lnTo>
                  <a:pt x="1711" y="123"/>
                </a:lnTo>
                <a:lnTo>
                  <a:pt x="1711" y="123"/>
                </a:lnTo>
                <a:lnTo>
                  <a:pt x="1711" y="123"/>
                </a:lnTo>
                <a:lnTo>
                  <a:pt x="1712" y="123"/>
                </a:lnTo>
                <a:lnTo>
                  <a:pt x="1712" y="124"/>
                </a:lnTo>
                <a:lnTo>
                  <a:pt x="1712" y="124"/>
                </a:lnTo>
                <a:lnTo>
                  <a:pt x="1713" y="124"/>
                </a:lnTo>
                <a:lnTo>
                  <a:pt x="1713" y="125"/>
                </a:lnTo>
                <a:lnTo>
                  <a:pt x="1713" y="125"/>
                </a:lnTo>
                <a:lnTo>
                  <a:pt x="1714" y="125"/>
                </a:lnTo>
                <a:lnTo>
                  <a:pt x="1714" y="125"/>
                </a:lnTo>
                <a:lnTo>
                  <a:pt x="1714" y="125"/>
                </a:lnTo>
                <a:lnTo>
                  <a:pt x="1715" y="125"/>
                </a:lnTo>
                <a:lnTo>
                  <a:pt x="1715" y="125"/>
                </a:lnTo>
                <a:lnTo>
                  <a:pt x="1716" y="125"/>
                </a:lnTo>
                <a:lnTo>
                  <a:pt x="1716" y="125"/>
                </a:lnTo>
                <a:lnTo>
                  <a:pt x="1716" y="125"/>
                </a:lnTo>
                <a:lnTo>
                  <a:pt x="1717" y="125"/>
                </a:lnTo>
                <a:lnTo>
                  <a:pt x="1717" y="125"/>
                </a:lnTo>
                <a:lnTo>
                  <a:pt x="1718" y="125"/>
                </a:lnTo>
                <a:lnTo>
                  <a:pt x="1718" y="125"/>
                </a:lnTo>
                <a:lnTo>
                  <a:pt x="1718" y="125"/>
                </a:lnTo>
                <a:lnTo>
                  <a:pt x="1718" y="125"/>
                </a:lnTo>
                <a:lnTo>
                  <a:pt x="1719" y="125"/>
                </a:lnTo>
                <a:lnTo>
                  <a:pt x="1719" y="125"/>
                </a:lnTo>
                <a:lnTo>
                  <a:pt x="1719" y="125"/>
                </a:lnTo>
                <a:lnTo>
                  <a:pt x="1720" y="125"/>
                </a:lnTo>
                <a:lnTo>
                  <a:pt x="1720" y="125"/>
                </a:lnTo>
                <a:lnTo>
                  <a:pt x="1721" y="125"/>
                </a:lnTo>
                <a:lnTo>
                  <a:pt x="1721" y="125"/>
                </a:lnTo>
                <a:lnTo>
                  <a:pt x="1721" y="125"/>
                </a:lnTo>
                <a:lnTo>
                  <a:pt x="1721" y="124"/>
                </a:lnTo>
                <a:lnTo>
                  <a:pt x="1722" y="125"/>
                </a:lnTo>
                <a:lnTo>
                  <a:pt x="1722" y="125"/>
                </a:lnTo>
                <a:lnTo>
                  <a:pt x="1723" y="125"/>
                </a:lnTo>
                <a:lnTo>
                  <a:pt x="1723" y="125"/>
                </a:lnTo>
                <a:lnTo>
                  <a:pt x="1723" y="125"/>
                </a:lnTo>
                <a:lnTo>
                  <a:pt x="1724" y="125"/>
                </a:lnTo>
                <a:lnTo>
                  <a:pt x="1724" y="125"/>
                </a:lnTo>
                <a:lnTo>
                  <a:pt x="1725" y="125"/>
                </a:lnTo>
                <a:lnTo>
                  <a:pt x="1725" y="125"/>
                </a:lnTo>
                <a:lnTo>
                  <a:pt x="1725" y="125"/>
                </a:lnTo>
                <a:lnTo>
                  <a:pt x="1725" y="125"/>
                </a:lnTo>
                <a:lnTo>
                  <a:pt x="1726" y="126"/>
                </a:lnTo>
                <a:lnTo>
                  <a:pt x="1726" y="126"/>
                </a:lnTo>
                <a:lnTo>
                  <a:pt x="1726" y="126"/>
                </a:lnTo>
                <a:lnTo>
                  <a:pt x="1727" y="126"/>
                </a:lnTo>
                <a:lnTo>
                  <a:pt x="1727" y="126"/>
                </a:lnTo>
                <a:lnTo>
                  <a:pt x="1728" y="126"/>
                </a:lnTo>
                <a:lnTo>
                  <a:pt x="1728" y="126"/>
                </a:lnTo>
                <a:lnTo>
                  <a:pt x="1728" y="126"/>
                </a:lnTo>
                <a:lnTo>
                  <a:pt x="1729" y="127"/>
                </a:lnTo>
                <a:lnTo>
                  <a:pt x="1729" y="127"/>
                </a:lnTo>
                <a:lnTo>
                  <a:pt x="1729" y="127"/>
                </a:lnTo>
                <a:lnTo>
                  <a:pt x="1730" y="127"/>
                </a:lnTo>
                <a:lnTo>
                  <a:pt x="1730" y="127"/>
                </a:lnTo>
                <a:lnTo>
                  <a:pt x="1730" y="127"/>
                </a:lnTo>
                <a:lnTo>
                  <a:pt x="1731" y="128"/>
                </a:lnTo>
                <a:lnTo>
                  <a:pt x="1731" y="128"/>
                </a:lnTo>
                <a:lnTo>
                  <a:pt x="1732" y="128"/>
                </a:lnTo>
                <a:lnTo>
                  <a:pt x="1732" y="128"/>
                </a:lnTo>
                <a:lnTo>
                  <a:pt x="1732" y="128"/>
                </a:lnTo>
                <a:lnTo>
                  <a:pt x="1733" y="128"/>
                </a:lnTo>
                <a:lnTo>
                  <a:pt x="1733" y="128"/>
                </a:lnTo>
                <a:lnTo>
                  <a:pt x="1733" y="128"/>
                </a:lnTo>
                <a:lnTo>
                  <a:pt x="1734" y="128"/>
                </a:lnTo>
                <a:lnTo>
                  <a:pt x="1734" y="129"/>
                </a:lnTo>
                <a:lnTo>
                  <a:pt x="1734" y="129"/>
                </a:lnTo>
                <a:lnTo>
                  <a:pt x="1735" y="129"/>
                </a:lnTo>
                <a:lnTo>
                  <a:pt x="1735" y="130"/>
                </a:lnTo>
                <a:lnTo>
                  <a:pt x="1735" y="130"/>
                </a:lnTo>
                <a:lnTo>
                  <a:pt x="1736" y="130"/>
                </a:lnTo>
                <a:lnTo>
                  <a:pt x="1736" y="130"/>
                </a:lnTo>
                <a:lnTo>
                  <a:pt x="1737" y="130"/>
                </a:lnTo>
                <a:lnTo>
                  <a:pt x="1737" y="130"/>
                </a:lnTo>
                <a:lnTo>
                  <a:pt x="1737" y="130"/>
                </a:lnTo>
                <a:lnTo>
                  <a:pt x="1737" y="131"/>
                </a:lnTo>
                <a:lnTo>
                  <a:pt x="1738" y="131"/>
                </a:lnTo>
                <a:lnTo>
                  <a:pt x="1738" y="131"/>
                </a:lnTo>
                <a:lnTo>
                  <a:pt x="1739" y="131"/>
                </a:lnTo>
                <a:lnTo>
                  <a:pt x="1739" y="131"/>
                </a:lnTo>
                <a:lnTo>
                  <a:pt x="1739" y="131"/>
                </a:lnTo>
                <a:lnTo>
                  <a:pt x="1740" y="131"/>
                </a:lnTo>
                <a:lnTo>
                  <a:pt x="1740" y="130"/>
                </a:lnTo>
                <a:lnTo>
                  <a:pt x="1741" y="130"/>
                </a:lnTo>
                <a:lnTo>
                  <a:pt x="1741" y="130"/>
                </a:lnTo>
                <a:lnTo>
                  <a:pt x="1741" y="131"/>
                </a:lnTo>
                <a:lnTo>
                  <a:pt x="1741" y="130"/>
                </a:lnTo>
                <a:lnTo>
                  <a:pt x="1742" y="130"/>
                </a:lnTo>
                <a:lnTo>
                  <a:pt x="1742" y="131"/>
                </a:lnTo>
                <a:lnTo>
                  <a:pt x="1742" y="131"/>
                </a:lnTo>
                <a:lnTo>
                  <a:pt x="1743" y="131"/>
                </a:lnTo>
                <a:lnTo>
                  <a:pt x="1743" y="131"/>
                </a:lnTo>
                <a:lnTo>
                  <a:pt x="1744" y="131"/>
                </a:lnTo>
                <a:lnTo>
                  <a:pt x="1744" y="131"/>
                </a:lnTo>
                <a:lnTo>
                  <a:pt x="1744" y="132"/>
                </a:lnTo>
                <a:lnTo>
                  <a:pt x="1745" y="132"/>
                </a:lnTo>
                <a:lnTo>
                  <a:pt x="1745" y="132"/>
                </a:lnTo>
                <a:lnTo>
                  <a:pt x="1745" y="132"/>
                </a:lnTo>
                <a:lnTo>
                  <a:pt x="1746" y="132"/>
                </a:lnTo>
                <a:lnTo>
                  <a:pt x="1746" y="132"/>
                </a:lnTo>
                <a:lnTo>
                  <a:pt x="1746" y="132"/>
                </a:lnTo>
                <a:lnTo>
                  <a:pt x="1747" y="133"/>
                </a:lnTo>
                <a:lnTo>
                  <a:pt x="1747" y="133"/>
                </a:lnTo>
                <a:lnTo>
                  <a:pt x="1748" y="133"/>
                </a:lnTo>
                <a:lnTo>
                  <a:pt x="1748" y="133"/>
                </a:lnTo>
                <a:lnTo>
                  <a:pt x="1748" y="133"/>
                </a:lnTo>
                <a:lnTo>
                  <a:pt x="1749" y="134"/>
                </a:lnTo>
                <a:lnTo>
                  <a:pt x="1749" y="134"/>
                </a:lnTo>
                <a:lnTo>
                  <a:pt x="1749" y="134"/>
                </a:lnTo>
                <a:lnTo>
                  <a:pt x="1749" y="134"/>
                </a:lnTo>
                <a:lnTo>
                  <a:pt x="1750" y="135"/>
                </a:lnTo>
                <a:lnTo>
                  <a:pt x="1750" y="135"/>
                </a:lnTo>
                <a:lnTo>
                  <a:pt x="1751" y="135"/>
                </a:lnTo>
                <a:lnTo>
                  <a:pt x="1751" y="135"/>
                </a:lnTo>
                <a:lnTo>
                  <a:pt x="1751" y="135"/>
                </a:lnTo>
                <a:lnTo>
                  <a:pt x="1752" y="135"/>
                </a:lnTo>
                <a:lnTo>
                  <a:pt x="1752" y="136"/>
                </a:lnTo>
                <a:lnTo>
                  <a:pt x="1753" y="136"/>
                </a:lnTo>
                <a:lnTo>
                  <a:pt x="1753" y="136"/>
                </a:lnTo>
                <a:lnTo>
                  <a:pt x="1753" y="136"/>
                </a:lnTo>
                <a:lnTo>
                  <a:pt x="1753" y="137"/>
                </a:lnTo>
                <a:lnTo>
                  <a:pt x="1754" y="137"/>
                </a:lnTo>
                <a:lnTo>
                  <a:pt x="1754" y="137"/>
                </a:lnTo>
                <a:lnTo>
                  <a:pt x="1755" y="137"/>
                </a:lnTo>
                <a:lnTo>
                  <a:pt x="1755" y="137"/>
                </a:lnTo>
                <a:lnTo>
                  <a:pt x="1755" y="137"/>
                </a:lnTo>
                <a:lnTo>
                  <a:pt x="1756" y="137"/>
                </a:lnTo>
                <a:lnTo>
                  <a:pt x="1756" y="137"/>
                </a:lnTo>
                <a:lnTo>
                  <a:pt x="1756" y="136"/>
                </a:lnTo>
                <a:lnTo>
                  <a:pt x="1756" y="136"/>
                </a:lnTo>
                <a:lnTo>
                  <a:pt x="1757" y="136"/>
                </a:lnTo>
                <a:lnTo>
                  <a:pt x="1757" y="136"/>
                </a:lnTo>
                <a:lnTo>
                  <a:pt x="1758" y="136"/>
                </a:lnTo>
                <a:lnTo>
                  <a:pt x="1758" y="136"/>
                </a:lnTo>
                <a:lnTo>
                  <a:pt x="1758" y="136"/>
                </a:lnTo>
                <a:lnTo>
                  <a:pt x="1759" y="136"/>
                </a:lnTo>
                <a:lnTo>
                  <a:pt x="1759" y="136"/>
                </a:lnTo>
                <a:lnTo>
                  <a:pt x="1760" y="136"/>
                </a:lnTo>
                <a:lnTo>
                  <a:pt x="1760" y="136"/>
                </a:lnTo>
                <a:lnTo>
                  <a:pt x="1760" y="136"/>
                </a:lnTo>
                <a:lnTo>
                  <a:pt x="1761" y="135"/>
                </a:lnTo>
                <a:lnTo>
                  <a:pt x="1761" y="135"/>
                </a:lnTo>
                <a:lnTo>
                  <a:pt x="1761" y="135"/>
                </a:lnTo>
                <a:lnTo>
                  <a:pt x="1762" y="135"/>
                </a:lnTo>
                <a:lnTo>
                  <a:pt x="1762" y="135"/>
                </a:lnTo>
                <a:lnTo>
                  <a:pt x="1762" y="135"/>
                </a:lnTo>
                <a:lnTo>
                  <a:pt x="1763" y="135"/>
                </a:lnTo>
                <a:lnTo>
                  <a:pt x="1763" y="134"/>
                </a:lnTo>
                <a:lnTo>
                  <a:pt x="1763" y="134"/>
                </a:lnTo>
                <a:lnTo>
                  <a:pt x="1764" y="134"/>
                </a:lnTo>
                <a:lnTo>
                  <a:pt x="1764" y="134"/>
                </a:lnTo>
                <a:lnTo>
                  <a:pt x="1765" y="134"/>
                </a:lnTo>
                <a:lnTo>
                  <a:pt x="1765" y="133"/>
                </a:lnTo>
                <a:lnTo>
                  <a:pt x="1765" y="133"/>
                </a:lnTo>
                <a:lnTo>
                  <a:pt x="1765" y="133"/>
                </a:lnTo>
                <a:lnTo>
                  <a:pt x="1766" y="133"/>
                </a:lnTo>
                <a:lnTo>
                  <a:pt x="1766" y="133"/>
                </a:lnTo>
                <a:lnTo>
                  <a:pt x="1767" y="132"/>
                </a:lnTo>
                <a:lnTo>
                  <a:pt x="1767" y="132"/>
                </a:lnTo>
                <a:lnTo>
                  <a:pt x="1767" y="132"/>
                </a:lnTo>
                <a:lnTo>
                  <a:pt x="1768" y="132"/>
                </a:lnTo>
                <a:lnTo>
                  <a:pt x="1768" y="132"/>
                </a:lnTo>
                <a:lnTo>
                  <a:pt x="1769" y="132"/>
                </a:lnTo>
                <a:lnTo>
                  <a:pt x="1769" y="132"/>
                </a:lnTo>
                <a:lnTo>
                  <a:pt x="1769" y="132"/>
                </a:lnTo>
                <a:lnTo>
                  <a:pt x="1769" y="132"/>
                </a:lnTo>
                <a:lnTo>
                  <a:pt x="1770" y="132"/>
                </a:lnTo>
                <a:lnTo>
                  <a:pt x="1770" y="132"/>
                </a:lnTo>
                <a:lnTo>
                  <a:pt x="1770" y="131"/>
                </a:lnTo>
                <a:lnTo>
                  <a:pt x="1771" y="131"/>
                </a:lnTo>
                <a:lnTo>
                  <a:pt x="1771" y="131"/>
                </a:lnTo>
                <a:lnTo>
                  <a:pt x="1772" y="131"/>
                </a:lnTo>
                <a:lnTo>
                  <a:pt x="1772" y="131"/>
                </a:lnTo>
                <a:lnTo>
                  <a:pt x="1772" y="131"/>
                </a:lnTo>
                <a:lnTo>
                  <a:pt x="1772" y="131"/>
                </a:lnTo>
                <a:lnTo>
                  <a:pt x="1773" y="131"/>
                </a:lnTo>
                <a:lnTo>
                  <a:pt x="1773" y="131"/>
                </a:lnTo>
                <a:lnTo>
                  <a:pt x="1774" y="131"/>
                </a:lnTo>
                <a:lnTo>
                  <a:pt x="1774" y="131"/>
                </a:lnTo>
                <a:lnTo>
                  <a:pt x="1774" y="131"/>
                </a:lnTo>
                <a:lnTo>
                  <a:pt x="1775" y="131"/>
                </a:lnTo>
                <a:lnTo>
                  <a:pt x="1775" y="131"/>
                </a:lnTo>
                <a:lnTo>
                  <a:pt x="1776" y="131"/>
                </a:lnTo>
                <a:lnTo>
                  <a:pt x="1776" y="131"/>
                </a:lnTo>
                <a:lnTo>
                  <a:pt x="1776" y="131"/>
                </a:lnTo>
                <a:lnTo>
                  <a:pt x="1776" y="131"/>
                </a:lnTo>
                <a:lnTo>
                  <a:pt x="1777" y="130"/>
                </a:lnTo>
                <a:lnTo>
                  <a:pt x="1777" y="130"/>
                </a:lnTo>
                <a:lnTo>
                  <a:pt x="1777" y="130"/>
                </a:lnTo>
                <a:lnTo>
                  <a:pt x="1778" y="130"/>
                </a:lnTo>
                <a:lnTo>
                  <a:pt x="1778" y="130"/>
                </a:lnTo>
                <a:lnTo>
                  <a:pt x="1779" y="130"/>
                </a:lnTo>
                <a:lnTo>
                  <a:pt x="1779" y="130"/>
                </a:lnTo>
                <a:lnTo>
                  <a:pt x="1779" y="131"/>
                </a:lnTo>
                <a:lnTo>
                  <a:pt x="1780" y="131"/>
                </a:lnTo>
                <a:lnTo>
                  <a:pt x="1780" y="131"/>
                </a:lnTo>
                <a:lnTo>
                  <a:pt x="1780" y="131"/>
                </a:lnTo>
                <a:lnTo>
                  <a:pt x="1781" y="131"/>
                </a:lnTo>
                <a:lnTo>
                  <a:pt x="1781" y="131"/>
                </a:lnTo>
                <a:lnTo>
                  <a:pt x="1781" y="131"/>
                </a:lnTo>
                <a:lnTo>
                  <a:pt x="1782" y="131"/>
                </a:lnTo>
                <a:lnTo>
                  <a:pt x="1782" y="131"/>
                </a:lnTo>
                <a:lnTo>
                  <a:pt x="1783" y="131"/>
                </a:lnTo>
                <a:lnTo>
                  <a:pt x="1783" y="131"/>
                </a:lnTo>
                <a:lnTo>
                  <a:pt x="1783" y="131"/>
                </a:lnTo>
                <a:lnTo>
                  <a:pt x="1784" y="131"/>
                </a:lnTo>
                <a:lnTo>
                  <a:pt x="1784" y="131"/>
                </a:lnTo>
                <a:lnTo>
                  <a:pt x="1784" y="131"/>
                </a:lnTo>
                <a:lnTo>
                  <a:pt x="1785" y="131"/>
                </a:lnTo>
                <a:lnTo>
                  <a:pt x="1785" y="131"/>
                </a:lnTo>
                <a:lnTo>
                  <a:pt x="1785" y="131"/>
                </a:lnTo>
                <a:lnTo>
                  <a:pt x="1786" y="131"/>
                </a:lnTo>
                <a:lnTo>
                  <a:pt x="1786" y="131"/>
                </a:lnTo>
                <a:lnTo>
                  <a:pt x="1786" y="131"/>
                </a:lnTo>
                <a:lnTo>
                  <a:pt x="1787" y="132"/>
                </a:lnTo>
                <a:lnTo>
                  <a:pt x="1787" y="132"/>
                </a:lnTo>
                <a:lnTo>
                  <a:pt x="1788" y="132"/>
                </a:lnTo>
                <a:lnTo>
                  <a:pt x="1788" y="132"/>
                </a:lnTo>
                <a:lnTo>
                  <a:pt x="1788" y="132"/>
                </a:lnTo>
                <a:lnTo>
                  <a:pt x="1788" y="132"/>
                </a:lnTo>
                <a:lnTo>
                  <a:pt x="1789" y="132"/>
                </a:lnTo>
                <a:lnTo>
                  <a:pt x="1789" y="132"/>
                </a:lnTo>
                <a:lnTo>
                  <a:pt x="1790" y="133"/>
                </a:lnTo>
                <a:lnTo>
                  <a:pt x="1790" y="133"/>
                </a:lnTo>
                <a:lnTo>
                  <a:pt x="1790" y="133"/>
                </a:lnTo>
                <a:lnTo>
                  <a:pt x="1791" y="133"/>
                </a:lnTo>
                <a:lnTo>
                  <a:pt x="1791" y="133"/>
                </a:lnTo>
                <a:lnTo>
                  <a:pt x="1792" y="133"/>
                </a:lnTo>
                <a:lnTo>
                  <a:pt x="1792" y="133"/>
                </a:lnTo>
                <a:lnTo>
                  <a:pt x="1792" y="133"/>
                </a:lnTo>
                <a:lnTo>
                  <a:pt x="1792" y="133"/>
                </a:lnTo>
                <a:lnTo>
                  <a:pt x="1793" y="133"/>
                </a:lnTo>
                <a:lnTo>
                  <a:pt x="1793" y="133"/>
                </a:lnTo>
                <a:lnTo>
                  <a:pt x="1793" y="133"/>
                </a:lnTo>
                <a:lnTo>
                  <a:pt x="1794" y="133"/>
                </a:lnTo>
                <a:lnTo>
                  <a:pt x="1794" y="133"/>
                </a:lnTo>
                <a:lnTo>
                  <a:pt x="1795" y="134"/>
                </a:lnTo>
                <a:lnTo>
                  <a:pt x="1795" y="134"/>
                </a:lnTo>
                <a:lnTo>
                  <a:pt x="1795" y="133"/>
                </a:lnTo>
                <a:lnTo>
                  <a:pt x="1796" y="133"/>
                </a:lnTo>
                <a:lnTo>
                  <a:pt x="1796" y="133"/>
                </a:lnTo>
                <a:lnTo>
                  <a:pt x="1796" y="133"/>
                </a:lnTo>
                <a:lnTo>
                  <a:pt x="1797" y="133"/>
                </a:lnTo>
                <a:lnTo>
                  <a:pt x="1797" y="133"/>
                </a:lnTo>
                <a:lnTo>
                  <a:pt x="1797" y="133"/>
                </a:lnTo>
                <a:lnTo>
                  <a:pt x="1798" y="133"/>
                </a:lnTo>
                <a:lnTo>
                  <a:pt x="1798" y="133"/>
                </a:lnTo>
                <a:lnTo>
                  <a:pt x="1799" y="133"/>
                </a:lnTo>
                <a:lnTo>
                  <a:pt x="1799" y="133"/>
                </a:lnTo>
                <a:lnTo>
                  <a:pt x="1799" y="133"/>
                </a:lnTo>
                <a:lnTo>
                  <a:pt x="1800" y="133"/>
                </a:lnTo>
                <a:lnTo>
                  <a:pt x="1800" y="133"/>
                </a:lnTo>
                <a:lnTo>
                  <a:pt x="1800" y="133"/>
                </a:lnTo>
                <a:lnTo>
                  <a:pt x="1800" y="133"/>
                </a:lnTo>
                <a:lnTo>
                  <a:pt x="1801" y="133"/>
                </a:lnTo>
                <a:lnTo>
                  <a:pt x="1801" y="133"/>
                </a:lnTo>
                <a:lnTo>
                  <a:pt x="1802" y="133"/>
                </a:lnTo>
                <a:lnTo>
                  <a:pt x="1802" y="133"/>
                </a:lnTo>
                <a:lnTo>
                  <a:pt x="1802" y="133"/>
                </a:lnTo>
                <a:lnTo>
                  <a:pt x="1803" y="133"/>
                </a:lnTo>
                <a:lnTo>
                  <a:pt x="1803" y="133"/>
                </a:lnTo>
                <a:lnTo>
                  <a:pt x="1804" y="133"/>
                </a:lnTo>
                <a:lnTo>
                  <a:pt x="1804" y="133"/>
                </a:lnTo>
                <a:lnTo>
                  <a:pt x="1804" y="133"/>
                </a:lnTo>
                <a:lnTo>
                  <a:pt x="1804" y="133"/>
                </a:lnTo>
                <a:lnTo>
                  <a:pt x="1805" y="133"/>
                </a:lnTo>
                <a:lnTo>
                  <a:pt x="1805" y="133"/>
                </a:lnTo>
                <a:lnTo>
                  <a:pt x="1806" y="133"/>
                </a:lnTo>
                <a:lnTo>
                  <a:pt x="1806" y="133"/>
                </a:lnTo>
                <a:lnTo>
                  <a:pt x="1806" y="133"/>
                </a:lnTo>
                <a:lnTo>
                  <a:pt x="1807" y="134"/>
                </a:lnTo>
                <a:lnTo>
                  <a:pt x="1807" y="134"/>
                </a:lnTo>
                <a:lnTo>
                  <a:pt x="1807" y="134"/>
                </a:lnTo>
                <a:lnTo>
                  <a:pt x="1808" y="135"/>
                </a:lnTo>
                <a:lnTo>
                  <a:pt x="1808" y="135"/>
                </a:lnTo>
                <a:lnTo>
                  <a:pt x="1808" y="135"/>
                </a:lnTo>
                <a:lnTo>
                  <a:pt x="1809" y="135"/>
                </a:lnTo>
                <a:lnTo>
                  <a:pt x="1809" y="135"/>
                </a:lnTo>
                <a:lnTo>
                  <a:pt x="1809" y="136"/>
                </a:lnTo>
                <a:lnTo>
                  <a:pt x="1810" y="136"/>
                </a:lnTo>
                <a:lnTo>
                  <a:pt x="1810" y="136"/>
                </a:lnTo>
                <a:lnTo>
                  <a:pt x="1811" y="136"/>
                </a:lnTo>
                <a:lnTo>
                  <a:pt x="1811" y="137"/>
                </a:lnTo>
                <a:lnTo>
                  <a:pt x="1811" y="137"/>
                </a:lnTo>
                <a:lnTo>
                  <a:pt x="1812" y="137"/>
                </a:lnTo>
                <a:lnTo>
                  <a:pt x="1812" y="137"/>
                </a:lnTo>
                <a:lnTo>
                  <a:pt x="1812" y="137"/>
                </a:lnTo>
                <a:lnTo>
                  <a:pt x="1813" y="138"/>
                </a:lnTo>
                <a:lnTo>
                  <a:pt x="1813" y="138"/>
                </a:lnTo>
                <a:lnTo>
                  <a:pt x="1813" y="138"/>
                </a:lnTo>
                <a:lnTo>
                  <a:pt x="1814" y="138"/>
                </a:lnTo>
                <a:lnTo>
                  <a:pt x="1814" y="139"/>
                </a:lnTo>
                <a:lnTo>
                  <a:pt x="1814" y="139"/>
                </a:lnTo>
                <a:lnTo>
                  <a:pt x="1815" y="139"/>
                </a:lnTo>
                <a:lnTo>
                  <a:pt x="1815" y="139"/>
                </a:lnTo>
                <a:lnTo>
                  <a:pt x="1816" y="139"/>
                </a:lnTo>
                <a:lnTo>
                  <a:pt x="1816" y="140"/>
                </a:lnTo>
                <a:lnTo>
                  <a:pt x="1816" y="140"/>
                </a:lnTo>
                <a:lnTo>
                  <a:pt x="1816" y="140"/>
                </a:lnTo>
                <a:lnTo>
                  <a:pt x="1817" y="140"/>
                </a:lnTo>
                <a:lnTo>
                  <a:pt x="1817" y="140"/>
                </a:lnTo>
                <a:lnTo>
                  <a:pt x="1818" y="141"/>
                </a:lnTo>
                <a:lnTo>
                  <a:pt x="1818" y="141"/>
                </a:lnTo>
                <a:lnTo>
                  <a:pt x="1818" y="141"/>
                </a:lnTo>
                <a:lnTo>
                  <a:pt x="1819" y="141"/>
                </a:lnTo>
                <a:lnTo>
                  <a:pt x="1819" y="141"/>
                </a:lnTo>
                <a:lnTo>
                  <a:pt x="1820" y="142"/>
                </a:lnTo>
                <a:lnTo>
                  <a:pt x="1820" y="142"/>
                </a:lnTo>
                <a:lnTo>
                  <a:pt x="1820" y="142"/>
                </a:lnTo>
                <a:lnTo>
                  <a:pt x="1820" y="142"/>
                </a:lnTo>
                <a:lnTo>
                  <a:pt x="1821" y="142"/>
                </a:lnTo>
                <a:lnTo>
                  <a:pt x="1821" y="143"/>
                </a:lnTo>
                <a:lnTo>
                  <a:pt x="1821" y="143"/>
                </a:lnTo>
                <a:lnTo>
                  <a:pt x="1822" y="143"/>
                </a:lnTo>
                <a:lnTo>
                  <a:pt x="1822" y="143"/>
                </a:lnTo>
                <a:lnTo>
                  <a:pt x="1823" y="144"/>
                </a:lnTo>
                <a:lnTo>
                  <a:pt x="1823" y="144"/>
                </a:lnTo>
                <a:lnTo>
                  <a:pt x="1823" y="144"/>
                </a:lnTo>
                <a:lnTo>
                  <a:pt x="1823" y="144"/>
                </a:lnTo>
                <a:lnTo>
                  <a:pt x="1824" y="144"/>
                </a:lnTo>
                <a:lnTo>
                  <a:pt x="1824" y="145"/>
                </a:lnTo>
                <a:lnTo>
                  <a:pt x="1825" y="145"/>
                </a:lnTo>
                <a:lnTo>
                  <a:pt x="1825" y="145"/>
                </a:lnTo>
                <a:lnTo>
                  <a:pt x="1825" y="145"/>
                </a:lnTo>
                <a:lnTo>
                  <a:pt x="1826" y="146"/>
                </a:lnTo>
                <a:lnTo>
                  <a:pt x="1826" y="146"/>
                </a:lnTo>
                <a:lnTo>
                  <a:pt x="1827" y="146"/>
                </a:lnTo>
                <a:lnTo>
                  <a:pt x="1827" y="146"/>
                </a:lnTo>
                <a:lnTo>
                  <a:pt x="1827" y="146"/>
                </a:lnTo>
                <a:lnTo>
                  <a:pt x="1827" y="147"/>
                </a:lnTo>
                <a:lnTo>
                  <a:pt x="1828" y="147"/>
                </a:lnTo>
                <a:lnTo>
                  <a:pt x="1828" y="147"/>
                </a:lnTo>
                <a:lnTo>
                  <a:pt x="1829" y="147"/>
                </a:lnTo>
                <a:lnTo>
                  <a:pt x="1829" y="148"/>
                </a:lnTo>
                <a:lnTo>
                  <a:pt x="1829" y="148"/>
                </a:lnTo>
                <a:lnTo>
                  <a:pt x="1830" y="148"/>
                </a:lnTo>
                <a:lnTo>
                  <a:pt x="1830" y="148"/>
                </a:lnTo>
                <a:lnTo>
                  <a:pt x="1830" y="148"/>
                </a:lnTo>
                <a:lnTo>
                  <a:pt x="1831" y="149"/>
                </a:lnTo>
                <a:lnTo>
                  <a:pt x="1831" y="149"/>
                </a:lnTo>
                <a:lnTo>
                  <a:pt x="1831" y="149"/>
                </a:lnTo>
                <a:lnTo>
                  <a:pt x="1832" y="149"/>
                </a:lnTo>
                <a:lnTo>
                  <a:pt x="1832" y="149"/>
                </a:lnTo>
                <a:lnTo>
                  <a:pt x="1832" y="149"/>
                </a:lnTo>
                <a:lnTo>
                  <a:pt x="1833" y="150"/>
                </a:lnTo>
                <a:lnTo>
                  <a:pt x="1833" y="150"/>
                </a:lnTo>
                <a:lnTo>
                  <a:pt x="1834" y="150"/>
                </a:lnTo>
                <a:lnTo>
                  <a:pt x="1834" y="151"/>
                </a:lnTo>
                <a:lnTo>
                  <a:pt x="1834" y="151"/>
                </a:lnTo>
                <a:lnTo>
                  <a:pt x="1835" y="151"/>
                </a:lnTo>
                <a:lnTo>
                  <a:pt x="1835" y="151"/>
                </a:lnTo>
                <a:lnTo>
                  <a:pt x="1835" y="151"/>
                </a:lnTo>
                <a:lnTo>
                  <a:pt x="1836" y="151"/>
                </a:lnTo>
                <a:lnTo>
                  <a:pt x="1836" y="152"/>
                </a:lnTo>
                <a:lnTo>
                  <a:pt x="1836" y="152"/>
                </a:lnTo>
                <a:lnTo>
                  <a:pt x="1837" y="152"/>
                </a:lnTo>
                <a:lnTo>
                  <a:pt x="1837" y="153"/>
                </a:lnTo>
                <a:lnTo>
                  <a:pt x="1837" y="153"/>
                </a:lnTo>
                <a:lnTo>
                  <a:pt x="1838" y="153"/>
                </a:lnTo>
                <a:lnTo>
                  <a:pt x="1838" y="153"/>
                </a:lnTo>
                <a:lnTo>
                  <a:pt x="1839" y="153"/>
                </a:lnTo>
                <a:lnTo>
                  <a:pt x="1839" y="153"/>
                </a:lnTo>
                <a:lnTo>
                  <a:pt x="1839" y="153"/>
                </a:lnTo>
                <a:lnTo>
                  <a:pt x="1839" y="153"/>
                </a:lnTo>
                <a:lnTo>
                  <a:pt x="1840" y="153"/>
                </a:lnTo>
                <a:lnTo>
                  <a:pt x="1840" y="154"/>
                </a:lnTo>
                <a:lnTo>
                  <a:pt x="1841" y="154"/>
                </a:lnTo>
                <a:lnTo>
                  <a:pt x="1841" y="154"/>
                </a:lnTo>
                <a:lnTo>
                  <a:pt x="1841" y="155"/>
                </a:lnTo>
                <a:lnTo>
                  <a:pt x="1842" y="155"/>
                </a:lnTo>
                <a:lnTo>
                  <a:pt x="1842" y="155"/>
                </a:lnTo>
                <a:lnTo>
                  <a:pt x="1843" y="155"/>
                </a:lnTo>
                <a:lnTo>
                  <a:pt x="1843" y="155"/>
                </a:lnTo>
                <a:lnTo>
                  <a:pt x="1843" y="155"/>
                </a:lnTo>
                <a:lnTo>
                  <a:pt x="1843" y="155"/>
                </a:lnTo>
                <a:lnTo>
                  <a:pt x="1844" y="155"/>
                </a:lnTo>
                <a:lnTo>
                  <a:pt x="1844" y="156"/>
                </a:lnTo>
                <a:lnTo>
                  <a:pt x="1844" y="156"/>
                </a:lnTo>
                <a:lnTo>
                  <a:pt x="1845" y="156"/>
                </a:lnTo>
                <a:lnTo>
                  <a:pt x="1845" y="156"/>
                </a:lnTo>
                <a:lnTo>
                  <a:pt x="1846" y="156"/>
                </a:lnTo>
                <a:lnTo>
                  <a:pt x="1846" y="156"/>
                </a:lnTo>
                <a:lnTo>
                  <a:pt x="1846" y="156"/>
                </a:lnTo>
                <a:lnTo>
                  <a:pt x="1847" y="156"/>
                </a:lnTo>
                <a:lnTo>
                  <a:pt x="1847" y="156"/>
                </a:lnTo>
                <a:lnTo>
                  <a:pt x="1847" y="157"/>
                </a:lnTo>
                <a:lnTo>
                  <a:pt x="1848" y="157"/>
                </a:lnTo>
                <a:lnTo>
                  <a:pt x="1848" y="157"/>
                </a:lnTo>
                <a:lnTo>
                  <a:pt x="1848" y="157"/>
                </a:lnTo>
                <a:lnTo>
                  <a:pt x="1849" y="157"/>
                </a:lnTo>
                <a:lnTo>
                  <a:pt x="1849" y="157"/>
                </a:lnTo>
                <a:lnTo>
                  <a:pt x="1850" y="157"/>
                </a:lnTo>
                <a:lnTo>
                  <a:pt x="1850" y="157"/>
                </a:lnTo>
                <a:lnTo>
                  <a:pt x="1850" y="157"/>
                </a:lnTo>
                <a:lnTo>
                  <a:pt x="1851" y="158"/>
                </a:lnTo>
                <a:lnTo>
                  <a:pt x="1851" y="158"/>
                </a:lnTo>
                <a:lnTo>
                  <a:pt x="1851" y="158"/>
                </a:lnTo>
                <a:lnTo>
                  <a:pt x="1851" y="158"/>
                </a:lnTo>
                <a:lnTo>
                  <a:pt x="1852" y="158"/>
                </a:lnTo>
                <a:lnTo>
                  <a:pt x="1852" y="158"/>
                </a:lnTo>
                <a:lnTo>
                  <a:pt x="1853" y="158"/>
                </a:lnTo>
                <a:lnTo>
                  <a:pt x="1853" y="159"/>
                </a:lnTo>
                <a:lnTo>
                  <a:pt x="1853" y="159"/>
                </a:lnTo>
                <a:lnTo>
                  <a:pt x="1854" y="159"/>
                </a:lnTo>
                <a:lnTo>
                  <a:pt x="1854" y="159"/>
                </a:lnTo>
                <a:lnTo>
                  <a:pt x="1855" y="160"/>
                </a:lnTo>
                <a:lnTo>
                  <a:pt x="1855" y="160"/>
                </a:lnTo>
                <a:lnTo>
                  <a:pt x="1855" y="160"/>
                </a:lnTo>
                <a:lnTo>
                  <a:pt x="1855" y="160"/>
                </a:lnTo>
                <a:lnTo>
                  <a:pt x="1856" y="160"/>
                </a:lnTo>
                <a:lnTo>
                  <a:pt x="1856" y="161"/>
                </a:lnTo>
                <a:lnTo>
                  <a:pt x="1857" y="161"/>
                </a:lnTo>
                <a:lnTo>
                  <a:pt x="1857" y="161"/>
                </a:lnTo>
                <a:lnTo>
                  <a:pt x="1857" y="161"/>
                </a:lnTo>
                <a:lnTo>
                  <a:pt x="1858" y="162"/>
                </a:lnTo>
                <a:lnTo>
                  <a:pt x="1858" y="162"/>
                </a:lnTo>
                <a:lnTo>
                  <a:pt x="1858" y="162"/>
                </a:lnTo>
                <a:lnTo>
                  <a:pt x="1859" y="162"/>
                </a:lnTo>
                <a:lnTo>
                  <a:pt x="1859" y="162"/>
                </a:lnTo>
                <a:lnTo>
                  <a:pt x="1859" y="162"/>
                </a:lnTo>
                <a:lnTo>
                  <a:pt x="1860" y="162"/>
                </a:lnTo>
                <a:lnTo>
                  <a:pt x="1860" y="162"/>
                </a:lnTo>
                <a:lnTo>
                  <a:pt x="1860" y="162"/>
                </a:lnTo>
                <a:lnTo>
                  <a:pt x="1861" y="162"/>
                </a:lnTo>
                <a:lnTo>
                  <a:pt x="1861" y="162"/>
                </a:lnTo>
                <a:lnTo>
                  <a:pt x="1862" y="163"/>
                </a:lnTo>
                <a:lnTo>
                  <a:pt x="1862" y="163"/>
                </a:lnTo>
                <a:lnTo>
                  <a:pt x="1862" y="163"/>
                </a:lnTo>
                <a:lnTo>
                  <a:pt x="1863" y="163"/>
                </a:lnTo>
                <a:lnTo>
                  <a:pt x="1863" y="163"/>
                </a:lnTo>
                <a:lnTo>
                  <a:pt x="1863" y="163"/>
                </a:lnTo>
                <a:lnTo>
                  <a:pt x="1864" y="163"/>
                </a:lnTo>
                <a:lnTo>
                  <a:pt x="1864" y="164"/>
                </a:lnTo>
                <a:lnTo>
                  <a:pt x="1864" y="164"/>
                </a:lnTo>
                <a:lnTo>
                  <a:pt x="1865" y="164"/>
                </a:lnTo>
                <a:lnTo>
                  <a:pt x="1865" y="165"/>
                </a:lnTo>
                <a:lnTo>
                  <a:pt x="1865" y="165"/>
                </a:lnTo>
                <a:lnTo>
                  <a:pt x="1866" y="165"/>
                </a:lnTo>
                <a:lnTo>
                  <a:pt x="1866" y="165"/>
                </a:lnTo>
                <a:lnTo>
                  <a:pt x="1867" y="165"/>
                </a:lnTo>
                <a:lnTo>
                  <a:pt x="1867" y="165"/>
                </a:lnTo>
                <a:lnTo>
                  <a:pt x="1867" y="166"/>
                </a:lnTo>
                <a:lnTo>
                  <a:pt x="1867" y="166"/>
                </a:lnTo>
                <a:lnTo>
                  <a:pt x="1868" y="166"/>
                </a:lnTo>
                <a:lnTo>
                  <a:pt x="1868" y="166"/>
                </a:lnTo>
                <a:lnTo>
                  <a:pt x="1869" y="167"/>
                </a:lnTo>
                <a:lnTo>
                  <a:pt x="1869" y="167"/>
                </a:lnTo>
                <a:lnTo>
                  <a:pt x="1869" y="167"/>
                </a:lnTo>
                <a:lnTo>
                  <a:pt x="1870" y="167"/>
                </a:lnTo>
                <a:lnTo>
                  <a:pt x="1870" y="167"/>
                </a:lnTo>
                <a:lnTo>
                  <a:pt x="1871" y="168"/>
                </a:lnTo>
                <a:lnTo>
                  <a:pt x="1871" y="168"/>
                </a:lnTo>
                <a:lnTo>
                  <a:pt x="1871" y="168"/>
                </a:lnTo>
                <a:lnTo>
                  <a:pt x="1871" y="168"/>
                </a:lnTo>
                <a:lnTo>
                  <a:pt x="1872" y="169"/>
                </a:lnTo>
                <a:lnTo>
                  <a:pt x="1872" y="169"/>
                </a:lnTo>
                <a:lnTo>
                  <a:pt x="1872" y="169"/>
                </a:lnTo>
                <a:lnTo>
                  <a:pt x="1873" y="169"/>
                </a:lnTo>
                <a:lnTo>
                  <a:pt x="1873" y="169"/>
                </a:lnTo>
                <a:lnTo>
                  <a:pt x="1874" y="170"/>
                </a:lnTo>
                <a:lnTo>
                  <a:pt x="1874" y="170"/>
                </a:lnTo>
                <a:lnTo>
                  <a:pt x="1874" y="170"/>
                </a:lnTo>
                <a:lnTo>
                  <a:pt x="1874" y="170"/>
                </a:lnTo>
                <a:lnTo>
                  <a:pt x="1875" y="170"/>
                </a:lnTo>
                <a:lnTo>
                  <a:pt x="1875" y="170"/>
                </a:lnTo>
                <a:lnTo>
                  <a:pt x="1876" y="171"/>
                </a:lnTo>
                <a:lnTo>
                  <a:pt x="1876" y="171"/>
                </a:lnTo>
                <a:lnTo>
                  <a:pt x="1876" y="171"/>
                </a:lnTo>
                <a:lnTo>
                  <a:pt x="1877" y="171"/>
                </a:lnTo>
                <a:lnTo>
                  <a:pt x="1877" y="172"/>
                </a:lnTo>
                <a:lnTo>
                  <a:pt x="1878" y="172"/>
                </a:lnTo>
                <a:lnTo>
                  <a:pt x="1878" y="172"/>
                </a:lnTo>
                <a:lnTo>
                  <a:pt x="1878" y="172"/>
                </a:lnTo>
                <a:lnTo>
                  <a:pt x="1878" y="172"/>
                </a:lnTo>
                <a:lnTo>
                  <a:pt x="1879" y="173"/>
                </a:lnTo>
                <a:lnTo>
                  <a:pt x="1879" y="173"/>
                </a:lnTo>
                <a:lnTo>
                  <a:pt x="1880" y="173"/>
                </a:lnTo>
                <a:lnTo>
                  <a:pt x="1880" y="173"/>
                </a:lnTo>
                <a:lnTo>
                  <a:pt x="1880" y="174"/>
                </a:lnTo>
                <a:lnTo>
                  <a:pt x="1881" y="174"/>
                </a:lnTo>
                <a:lnTo>
                  <a:pt x="1881" y="174"/>
                </a:lnTo>
                <a:lnTo>
                  <a:pt x="1881" y="174"/>
                </a:lnTo>
                <a:lnTo>
                  <a:pt x="1882" y="174"/>
                </a:lnTo>
                <a:lnTo>
                  <a:pt x="1882" y="174"/>
                </a:lnTo>
                <a:lnTo>
                  <a:pt x="1883" y="175"/>
                </a:lnTo>
                <a:lnTo>
                  <a:pt x="1883" y="175"/>
                </a:lnTo>
                <a:lnTo>
                  <a:pt x="1883" y="175"/>
                </a:lnTo>
                <a:lnTo>
                  <a:pt x="1883" y="176"/>
                </a:lnTo>
                <a:lnTo>
                  <a:pt x="1884" y="176"/>
                </a:lnTo>
                <a:lnTo>
                  <a:pt x="1884" y="176"/>
                </a:lnTo>
                <a:lnTo>
                  <a:pt x="1885" y="176"/>
                </a:lnTo>
                <a:lnTo>
                  <a:pt x="1885" y="176"/>
                </a:lnTo>
                <a:lnTo>
                  <a:pt x="1885" y="176"/>
                </a:lnTo>
                <a:lnTo>
                  <a:pt x="1886" y="177"/>
                </a:lnTo>
                <a:lnTo>
                  <a:pt x="1886" y="177"/>
                </a:lnTo>
                <a:lnTo>
                  <a:pt x="1887" y="177"/>
                </a:lnTo>
                <a:lnTo>
                  <a:pt x="1887" y="177"/>
                </a:lnTo>
                <a:lnTo>
                  <a:pt x="1887" y="177"/>
                </a:lnTo>
                <a:lnTo>
                  <a:pt x="1887" y="177"/>
                </a:lnTo>
                <a:lnTo>
                  <a:pt x="1888" y="178"/>
                </a:lnTo>
                <a:lnTo>
                  <a:pt x="1888" y="178"/>
                </a:lnTo>
                <a:lnTo>
                  <a:pt x="1888" y="178"/>
                </a:lnTo>
                <a:lnTo>
                  <a:pt x="1889" y="179"/>
                </a:lnTo>
                <a:lnTo>
                  <a:pt x="1889" y="179"/>
                </a:lnTo>
                <a:lnTo>
                  <a:pt x="1890" y="179"/>
                </a:lnTo>
                <a:lnTo>
                  <a:pt x="1890" y="179"/>
                </a:lnTo>
                <a:lnTo>
                  <a:pt x="1890" y="179"/>
                </a:lnTo>
                <a:lnTo>
                  <a:pt x="1890" y="179"/>
                </a:lnTo>
                <a:lnTo>
                  <a:pt x="1891" y="179"/>
                </a:lnTo>
                <a:lnTo>
                  <a:pt x="1891" y="180"/>
                </a:lnTo>
                <a:lnTo>
                  <a:pt x="1892" y="180"/>
                </a:lnTo>
                <a:lnTo>
                  <a:pt x="1892" y="180"/>
                </a:lnTo>
                <a:lnTo>
                  <a:pt x="1892" y="180"/>
                </a:lnTo>
                <a:lnTo>
                  <a:pt x="1893" y="181"/>
                </a:lnTo>
                <a:lnTo>
                  <a:pt x="1893" y="181"/>
                </a:lnTo>
                <a:lnTo>
                  <a:pt x="1894" y="181"/>
                </a:lnTo>
                <a:lnTo>
                  <a:pt x="1894" y="181"/>
                </a:lnTo>
                <a:lnTo>
                  <a:pt x="1894" y="181"/>
                </a:lnTo>
                <a:lnTo>
                  <a:pt x="1894" y="182"/>
                </a:lnTo>
                <a:lnTo>
                  <a:pt x="1895" y="182"/>
                </a:lnTo>
                <a:lnTo>
                  <a:pt x="1895" y="182"/>
                </a:lnTo>
                <a:lnTo>
                  <a:pt x="1895" y="182"/>
                </a:lnTo>
                <a:lnTo>
                  <a:pt x="1896" y="183"/>
                </a:lnTo>
                <a:lnTo>
                  <a:pt x="1896" y="183"/>
                </a:lnTo>
                <a:lnTo>
                  <a:pt x="1897" y="183"/>
                </a:lnTo>
                <a:lnTo>
                  <a:pt x="1897" y="183"/>
                </a:lnTo>
                <a:lnTo>
                  <a:pt x="1897" y="184"/>
                </a:lnTo>
                <a:lnTo>
                  <a:pt x="1898" y="184"/>
                </a:lnTo>
                <a:lnTo>
                  <a:pt x="1898" y="184"/>
                </a:lnTo>
                <a:lnTo>
                  <a:pt x="1898" y="185"/>
                </a:lnTo>
                <a:lnTo>
                  <a:pt x="1899" y="185"/>
                </a:lnTo>
                <a:lnTo>
                  <a:pt x="1899" y="185"/>
                </a:lnTo>
                <a:lnTo>
                  <a:pt x="1899" y="185"/>
                </a:lnTo>
                <a:lnTo>
                  <a:pt x="1900" y="186"/>
                </a:lnTo>
                <a:lnTo>
                  <a:pt x="1900" y="186"/>
                </a:lnTo>
                <a:lnTo>
                  <a:pt x="1901" y="186"/>
                </a:lnTo>
                <a:lnTo>
                  <a:pt x="1901" y="186"/>
                </a:lnTo>
                <a:lnTo>
                  <a:pt x="1901" y="187"/>
                </a:lnTo>
                <a:lnTo>
                  <a:pt x="1902" y="187"/>
                </a:lnTo>
                <a:lnTo>
                  <a:pt x="1902" y="187"/>
                </a:lnTo>
                <a:lnTo>
                  <a:pt x="1902" y="188"/>
                </a:lnTo>
                <a:lnTo>
                  <a:pt x="1902" y="188"/>
                </a:lnTo>
                <a:lnTo>
                  <a:pt x="1903" y="188"/>
                </a:lnTo>
                <a:lnTo>
                  <a:pt x="1903" y="189"/>
                </a:lnTo>
                <a:lnTo>
                  <a:pt x="1904" y="189"/>
                </a:lnTo>
                <a:lnTo>
                  <a:pt x="1904" y="189"/>
                </a:lnTo>
                <a:lnTo>
                  <a:pt x="1904" y="189"/>
                </a:lnTo>
                <a:lnTo>
                  <a:pt x="1905" y="190"/>
                </a:lnTo>
                <a:lnTo>
                  <a:pt x="1905" y="190"/>
                </a:lnTo>
                <a:lnTo>
                  <a:pt x="1906" y="190"/>
                </a:lnTo>
                <a:lnTo>
                  <a:pt x="1906" y="190"/>
                </a:lnTo>
                <a:lnTo>
                  <a:pt x="1906" y="191"/>
                </a:lnTo>
                <a:lnTo>
                  <a:pt x="1906" y="191"/>
                </a:lnTo>
                <a:lnTo>
                  <a:pt x="1907" y="191"/>
                </a:lnTo>
                <a:lnTo>
                  <a:pt x="1907" y="192"/>
                </a:lnTo>
                <a:lnTo>
                  <a:pt x="1908" y="192"/>
                </a:lnTo>
                <a:lnTo>
                  <a:pt x="1908" y="192"/>
                </a:lnTo>
                <a:lnTo>
                  <a:pt x="1908" y="192"/>
                </a:lnTo>
                <a:lnTo>
                  <a:pt x="1909" y="193"/>
                </a:lnTo>
                <a:lnTo>
                  <a:pt x="1909" y="193"/>
                </a:lnTo>
                <a:lnTo>
                  <a:pt x="1909" y="193"/>
                </a:lnTo>
                <a:lnTo>
                  <a:pt x="1910" y="193"/>
                </a:lnTo>
                <a:lnTo>
                  <a:pt x="1910" y="194"/>
                </a:lnTo>
                <a:lnTo>
                  <a:pt x="1910" y="193"/>
                </a:lnTo>
                <a:lnTo>
                  <a:pt x="1911" y="193"/>
                </a:lnTo>
                <a:lnTo>
                  <a:pt x="1911" y="193"/>
                </a:lnTo>
                <a:lnTo>
                  <a:pt x="1911" y="193"/>
                </a:lnTo>
                <a:lnTo>
                  <a:pt x="1912" y="193"/>
                </a:lnTo>
                <a:lnTo>
                  <a:pt x="1912" y="193"/>
                </a:lnTo>
                <a:lnTo>
                  <a:pt x="1913" y="193"/>
                </a:lnTo>
                <a:lnTo>
                  <a:pt x="1913" y="193"/>
                </a:lnTo>
                <a:lnTo>
                  <a:pt x="1913" y="193"/>
                </a:lnTo>
                <a:lnTo>
                  <a:pt x="1914" y="193"/>
                </a:lnTo>
                <a:lnTo>
                  <a:pt x="1914" y="193"/>
                </a:lnTo>
                <a:lnTo>
                  <a:pt x="1914" y="193"/>
                </a:lnTo>
                <a:lnTo>
                  <a:pt x="1915" y="193"/>
                </a:lnTo>
                <a:lnTo>
                  <a:pt x="1915" y="193"/>
                </a:lnTo>
                <a:lnTo>
                  <a:pt x="1915" y="193"/>
                </a:lnTo>
                <a:lnTo>
                  <a:pt x="1916" y="193"/>
                </a:lnTo>
                <a:lnTo>
                  <a:pt x="1916" y="193"/>
                </a:lnTo>
                <a:lnTo>
                  <a:pt x="1916" y="192"/>
                </a:lnTo>
                <a:lnTo>
                  <a:pt x="1917" y="192"/>
                </a:lnTo>
                <a:lnTo>
                  <a:pt x="1917" y="192"/>
                </a:lnTo>
                <a:lnTo>
                  <a:pt x="1918" y="192"/>
                </a:lnTo>
                <a:lnTo>
                  <a:pt x="1918" y="192"/>
                </a:lnTo>
                <a:lnTo>
                  <a:pt x="1918" y="192"/>
                </a:lnTo>
                <a:lnTo>
                  <a:pt x="1918" y="192"/>
                </a:lnTo>
                <a:lnTo>
                  <a:pt x="1919" y="192"/>
                </a:lnTo>
                <a:lnTo>
                  <a:pt x="1919" y="192"/>
                </a:lnTo>
                <a:lnTo>
                  <a:pt x="1920" y="192"/>
                </a:lnTo>
                <a:lnTo>
                  <a:pt x="1920" y="192"/>
                </a:lnTo>
                <a:lnTo>
                  <a:pt x="1920" y="192"/>
                </a:lnTo>
                <a:lnTo>
                  <a:pt x="1921" y="192"/>
                </a:lnTo>
                <a:lnTo>
                  <a:pt x="1921" y="192"/>
                </a:lnTo>
                <a:lnTo>
                  <a:pt x="1922" y="192"/>
                </a:lnTo>
                <a:lnTo>
                  <a:pt x="1922" y="191"/>
                </a:lnTo>
                <a:lnTo>
                  <a:pt x="1922" y="191"/>
                </a:lnTo>
                <a:lnTo>
                  <a:pt x="1922" y="191"/>
                </a:lnTo>
                <a:lnTo>
                  <a:pt x="1923" y="191"/>
                </a:lnTo>
                <a:lnTo>
                  <a:pt x="1923" y="191"/>
                </a:lnTo>
                <a:lnTo>
                  <a:pt x="1923" y="191"/>
                </a:lnTo>
                <a:lnTo>
                  <a:pt x="1924" y="191"/>
                </a:lnTo>
                <a:lnTo>
                  <a:pt x="1924" y="191"/>
                </a:lnTo>
                <a:lnTo>
                  <a:pt x="1925" y="191"/>
                </a:lnTo>
                <a:lnTo>
                  <a:pt x="1925" y="191"/>
                </a:lnTo>
                <a:lnTo>
                  <a:pt x="1925" y="191"/>
                </a:lnTo>
                <a:lnTo>
                  <a:pt x="1926" y="191"/>
                </a:lnTo>
                <a:lnTo>
                  <a:pt x="1926" y="191"/>
                </a:lnTo>
                <a:lnTo>
                  <a:pt x="1926" y="190"/>
                </a:lnTo>
                <a:lnTo>
                  <a:pt x="1927" y="190"/>
                </a:lnTo>
                <a:lnTo>
                  <a:pt x="1927" y="190"/>
                </a:lnTo>
                <a:lnTo>
                  <a:pt x="1927" y="190"/>
                </a:lnTo>
                <a:lnTo>
                  <a:pt x="1928" y="190"/>
                </a:lnTo>
                <a:lnTo>
                  <a:pt x="1928" y="190"/>
                </a:lnTo>
                <a:lnTo>
                  <a:pt x="1929" y="190"/>
                </a:lnTo>
                <a:lnTo>
                  <a:pt x="1929" y="190"/>
                </a:lnTo>
                <a:lnTo>
                  <a:pt x="1929" y="190"/>
                </a:lnTo>
                <a:lnTo>
                  <a:pt x="1930" y="190"/>
                </a:lnTo>
                <a:lnTo>
                  <a:pt x="1930" y="190"/>
                </a:lnTo>
                <a:lnTo>
                  <a:pt x="1930" y="189"/>
                </a:lnTo>
                <a:lnTo>
                  <a:pt x="1931" y="189"/>
                </a:lnTo>
                <a:lnTo>
                  <a:pt x="1931" y="189"/>
                </a:lnTo>
                <a:lnTo>
                  <a:pt x="1931" y="189"/>
                </a:lnTo>
                <a:lnTo>
                  <a:pt x="1932" y="189"/>
                </a:lnTo>
                <a:lnTo>
                  <a:pt x="1932" y="189"/>
                </a:lnTo>
                <a:lnTo>
                  <a:pt x="1932" y="189"/>
                </a:lnTo>
                <a:lnTo>
                  <a:pt x="1933" y="189"/>
                </a:lnTo>
                <a:lnTo>
                  <a:pt x="1933" y="189"/>
                </a:lnTo>
                <a:lnTo>
                  <a:pt x="1934" y="189"/>
                </a:lnTo>
                <a:lnTo>
                  <a:pt x="1934" y="189"/>
                </a:lnTo>
                <a:lnTo>
                  <a:pt x="1934" y="189"/>
                </a:lnTo>
                <a:lnTo>
                  <a:pt x="1934" y="189"/>
                </a:lnTo>
                <a:lnTo>
                  <a:pt x="1935" y="190"/>
                </a:lnTo>
                <a:lnTo>
                  <a:pt x="1935" y="190"/>
                </a:lnTo>
                <a:lnTo>
                  <a:pt x="1936" y="190"/>
                </a:lnTo>
                <a:lnTo>
                  <a:pt x="1936" y="190"/>
                </a:lnTo>
                <a:lnTo>
                  <a:pt x="1936" y="190"/>
                </a:lnTo>
                <a:lnTo>
                  <a:pt x="1937" y="190"/>
                </a:lnTo>
                <a:lnTo>
                  <a:pt x="1937" y="191"/>
                </a:lnTo>
                <a:lnTo>
                  <a:pt x="1938" y="191"/>
                </a:lnTo>
                <a:lnTo>
                  <a:pt x="1938" y="191"/>
                </a:lnTo>
                <a:lnTo>
                  <a:pt x="1938" y="191"/>
                </a:lnTo>
                <a:lnTo>
                  <a:pt x="1938" y="192"/>
                </a:lnTo>
                <a:lnTo>
                  <a:pt x="1939" y="192"/>
                </a:lnTo>
                <a:lnTo>
                  <a:pt x="1939" y="192"/>
                </a:lnTo>
                <a:lnTo>
                  <a:pt x="1939" y="192"/>
                </a:lnTo>
                <a:lnTo>
                  <a:pt x="1940" y="192"/>
                </a:lnTo>
                <a:lnTo>
                  <a:pt x="1940" y="192"/>
                </a:lnTo>
                <a:lnTo>
                  <a:pt x="1941" y="193"/>
                </a:lnTo>
                <a:lnTo>
                  <a:pt x="1941" y="193"/>
                </a:lnTo>
                <a:lnTo>
                  <a:pt x="1941" y="193"/>
                </a:lnTo>
                <a:lnTo>
                  <a:pt x="1941" y="193"/>
                </a:lnTo>
                <a:lnTo>
                  <a:pt x="1942" y="193"/>
                </a:lnTo>
                <a:lnTo>
                  <a:pt x="1942" y="193"/>
                </a:lnTo>
                <a:lnTo>
                  <a:pt x="1943" y="194"/>
                </a:lnTo>
                <a:lnTo>
                  <a:pt x="1943" y="194"/>
                </a:lnTo>
                <a:lnTo>
                  <a:pt x="1943" y="194"/>
                </a:lnTo>
                <a:lnTo>
                  <a:pt x="1944" y="194"/>
                </a:lnTo>
                <a:lnTo>
                  <a:pt x="1944" y="194"/>
                </a:lnTo>
                <a:lnTo>
                  <a:pt x="1945" y="194"/>
                </a:lnTo>
                <a:lnTo>
                  <a:pt x="1945" y="194"/>
                </a:lnTo>
                <a:lnTo>
                  <a:pt x="1945" y="195"/>
                </a:lnTo>
                <a:lnTo>
                  <a:pt x="1945" y="195"/>
                </a:lnTo>
                <a:lnTo>
                  <a:pt x="1946" y="195"/>
                </a:lnTo>
                <a:lnTo>
                  <a:pt x="1946" y="195"/>
                </a:lnTo>
                <a:lnTo>
                  <a:pt x="1946" y="195"/>
                </a:lnTo>
                <a:lnTo>
                  <a:pt x="1947" y="195"/>
                </a:lnTo>
                <a:lnTo>
                  <a:pt x="1947" y="196"/>
                </a:lnTo>
                <a:lnTo>
                  <a:pt x="1948" y="196"/>
                </a:lnTo>
                <a:lnTo>
                  <a:pt x="1948" y="196"/>
                </a:lnTo>
                <a:lnTo>
                  <a:pt x="1948" y="196"/>
                </a:lnTo>
                <a:lnTo>
                  <a:pt x="1949" y="197"/>
                </a:lnTo>
                <a:lnTo>
                  <a:pt x="1949" y="197"/>
                </a:lnTo>
                <a:lnTo>
                  <a:pt x="1949" y="197"/>
                </a:lnTo>
                <a:lnTo>
                  <a:pt x="1950" y="197"/>
                </a:lnTo>
                <a:lnTo>
                  <a:pt x="1950" y="197"/>
                </a:lnTo>
                <a:lnTo>
                  <a:pt x="1950" y="197"/>
                </a:lnTo>
                <a:lnTo>
                  <a:pt x="1951" y="198"/>
                </a:lnTo>
                <a:lnTo>
                  <a:pt x="1951" y="198"/>
                </a:lnTo>
                <a:lnTo>
                  <a:pt x="1952" y="198"/>
                </a:lnTo>
                <a:lnTo>
                  <a:pt x="1952" y="198"/>
                </a:lnTo>
                <a:lnTo>
                  <a:pt x="1952" y="198"/>
                </a:lnTo>
                <a:lnTo>
                  <a:pt x="1953" y="198"/>
                </a:lnTo>
                <a:lnTo>
                  <a:pt x="1953" y="199"/>
                </a:lnTo>
                <a:lnTo>
                  <a:pt x="1953" y="199"/>
                </a:lnTo>
                <a:lnTo>
                  <a:pt x="1953" y="199"/>
                </a:lnTo>
                <a:lnTo>
                  <a:pt x="1954" y="199"/>
                </a:lnTo>
                <a:lnTo>
                  <a:pt x="1954" y="199"/>
                </a:lnTo>
                <a:lnTo>
                  <a:pt x="1955" y="199"/>
                </a:lnTo>
                <a:lnTo>
                  <a:pt x="1955" y="200"/>
                </a:lnTo>
                <a:lnTo>
                  <a:pt x="1955" y="200"/>
                </a:lnTo>
                <a:lnTo>
                  <a:pt x="1956" y="200"/>
                </a:lnTo>
                <a:lnTo>
                  <a:pt x="1956" y="200"/>
                </a:lnTo>
                <a:lnTo>
                  <a:pt x="1957" y="200"/>
                </a:lnTo>
                <a:lnTo>
                  <a:pt x="1957" y="200"/>
                </a:lnTo>
                <a:lnTo>
                  <a:pt x="1957" y="201"/>
                </a:lnTo>
                <a:lnTo>
                  <a:pt x="1957" y="201"/>
                </a:lnTo>
                <a:lnTo>
                  <a:pt x="1958" y="201"/>
                </a:lnTo>
                <a:lnTo>
                  <a:pt x="1958" y="201"/>
                </a:lnTo>
                <a:lnTo>
                  <a:pt x="1959" y="202"/>
                </a:lnTo>
                <a:lnTo>
                  <a:pt x="1959" y="202"/>
                </a:lnTo>
                <a:lnTo>
                  <a:pt x="1959" y="202"/>
                </a:lnTo>
                <a:lnTo>
                  <a:pt x="1960" y="202"/>
                </a:lnTo>
                <a:lnTo>
                  <a:pt x="1960" y="202"/>
                </a:lnTo>
                <a:lnTo>
                  <a:pt x="1960" y="202"/>
                </a:lnTo>
                <a:lnTo>
                  <a:pt x="1961" y="203"/>
                </a:lnTo>
                <a:lnTo>
                  <a:pt x="1961" y="203"/>
                </a:lnTo>
                <a:lnTo>
                  <a:pt x="1961" y="203"/>
                </a:lnTo>
                <a:lnTo>
                  <a:pt x="1962" y="203"/>
                </a:lnTo>
                <a:lnTo>
                  <a:pt x="1962" y="204"/>
                </a:lnTo>
                <a:lnTo>
                  <a:pt x="1962" y="204"/>
                </a:lnTo>
                <a:lnTo>
                  <a:pt x="1963" y="204"/>
                </a:lnTo>
                <a:lnTo>
                  <a:pt x="1963" y="204"/>
                </a:lnTo>
                <a:lnTo>
                  <a:pt x="1964" y="204"/>
                </a:lnTo>
                <a:lnTo>
                  <a:pt x="1964" y="205"/>
                </a:lnTo>
                <a:lnTo>
                  <a:pt x="1964" y="205"/>
                </a:lnTo>
                <a:lnTo>
                  <a:pt x="1965" y="205"/>
                </a:lnTo>
                <a:lnTo>
                  <a:pt x="1965" y="206"/>
                </a:lnTo>
                <a:lnTo>
                  <a:pt x="1965" y="206"/>
                </a:lnTo>
                <a:lnTo>
                  <a:pt x="1966" y="206"/>
                </a:lnTo>
                <a:lnTo>
                  <a:pt x="1966" y="206"/>
                </a:lnTo>
                <a:lnTo>
                  <a:pt x="1966" y="206"/>
                </a:lnTo>
                <a:lnTo>
                  <a:pt x="1967" y="206"/>
                </a:lnTo>
                <a:lnTo>
                  <a:pt x="1967" y="207"/>
                </a:lnTo>
                <a:lnTo>
                  <a:pt x="1967" y="207"/>
                </a:lnTo>
                <a:lnTo>
                  <a:pt x="1968" y="207"/>
                </a:lnTo>
                <a:lnTo>
                  <a:pt x="1968" y="207"/>
                </a:lnTo>
                <a:lnTo>
                  <a:pt x="1969" y="207"/>
                </a:lnTo>
                <a:lnTo>
                  <a:pt x="1969" y="207"/>
                </a:lnTo>
                <a:lnTo>
                  <a:pt x="1969" y="207"/>
                </a:lnTo>
                <a:lnTo>
                  <a:pt x="1969" y="207"/>
                </a:lnTo>
                <a:lnTo>
                  <a:pt x="1970" y="208"/>
                </a:lnTo>
                <a:lnTo>
                  <a:pt x="1970" y="208"/>
                </a:lnTo>
                <a:lnTo>
                  <a:pt x="1971" y="208"/>
                </a:lnTo>
                <a:lnTo>
                  <a:pt x="1971" y="209"/>
                </a:lnTo>
                <a:lnTo>
                  <a:pt x="1971" y="209"/>
                </a:lnTo>
                <a:lnTo>
                  <a:pt x="1972" y="209"/>
                </a:lnTo>
                <a:lnTo>
                  <a:pt x="1972" y="209"/>
                </a:lnTo>
                <a:lnTo>
                  <a:pt x="1973" y="209"/>
                </a:lnTo>
                <a:lnTo>
                  <a:pt x="1973" y="210"/>
                </a:lnTo>
                <a:lnTo>
                  <a:pt x="1973" y="210"/>
                </a:lnTo>
                <a:lnTo>
                  <a:pt x="1973" y="210"/>
                </a:lnTo>
                <a:lnTo>
                  <a:pt x="1974" y="210"/>
                </a:lnTo>
                <a:lnTo>
                  <a:pt x="1974" y="210"/>
                </a:lnTo>
                <a:lnTo>
                  <a:pt x="1975" y="210"/>
                </a:lnTo>
                <a:lnTo>
                  <a:pt x="1975" y="211"/>
                </a:lnTo>
                <a:lnTo>
                  <a:pt x="1975" y="211"/>
                </a:lnTo>
                <a:lnTo>
                  <a:pt x="1976" y="211"/>
                </a:lnTo>
                <a:lnTo>
                  <a:pt x="1976" y="211"/>
                </a:lnTo>
                <a:lnTo>
                  <a:pt x="1976" y="211"/>
                </a:lnTo>
                <a:lnTo>
                  <a:pt x="1977" y="211"/>
                </a:lnTo>
                <a:lnTo>
                  <a:pt x="1977" y="212"/>
                </a:lnTo>
                <a:lnTo>
                  <a:pt x="1977" y="212"/>
                </a:lnTo>
                <a:lnTo>
                  <a:pt x="1978" y="212"/>
                </a:lnTo>
                <a:lnTo>
                  <a:pt x="1978" y="212"/>
                </a:lnTo>
                <a:lnTo>
                  <a:pt x="1978" y="213"/>
                </a:lnTo>
                <a:lnTo>
                  <a:pt x="1979" y="213"/>
                </a:lnTo>
                <a:lnTo>
                  <a:pt x="1979" y="213"/>
                </a:lnTo>
                <a:lnTo>
                  <a:pt x="1980" y="213"/>
                </a:lnTo>
                <a:lnTo>
                  <a:pt x="1980" y="213"/>
                </a:lnTo>
                <a:lnTo>
                  <a:pt x="1980" y="214"/>
                </a:lnTo>
                <a:lnTo>
                  <a:pt x="1981" y="214"/>
                </a:lnTo>
                <a:lnTo>
                  <a:pt x="1981" y="214"/>
                </a:lnTo>
                <a:lnTo>
                  <a:pt x="1981" y="214"/>
                </a:lnTo>
                <a:lnTo>
                  <a:pt x="1982" y="214"/>
                </a:lnTo>
                <a:lnTo>
                  <a:pt x="1982" y="215"/>
                </a:lnTo>
                <a:lnTo>
                  <a:pt x="1982" y="215"/>
                </a:lnTo>
                <a:lnTo>
                  <a:pt x="1983" y="215"/>
                </a:lnTo>
                <a:lnTo>
                  <a:pt x="1983" y="215"/>
                </a:lnTo>
                <a:lnTo>
                  <a:pt x="1983" y="216"/>
                </a:lnTo>
                <a:lnTo>
                  <a:pt x="1984" y="216"/>
                </a:lnTo>
                <a:lnTo>
                  <a:pt x="1984" y="216"/>
                </a:lnTo>
                <a:lnTo>
                  <a:pt x="1985" y="216"/>
                </a:lnTo>
                <a:lnTo>
                  <a:pt x="1985" y="216"/>
                </a:lnTo>
                <a:lnTo>
                  <a:pt x="1985" y="217"/>
                </a:lnTo>
                <a:lnTo>
                  <a:pt x="1985" y="217"/>
                </a:lnTo>
                <a:lnTo>
                  <a:pt x="1986" y="217"/>
                </a:lnTo>
                <a:lnTo>
                  <a:pt x="1986" y="218"/>
                </a:lnTo>
                <a:lnTo>
                  <a:pt x="1987" y="218"/>
                </a:lnTo>
                <a:lnTo>
                  <a:pt x="1987" y="218"/>
                </a:lnTo>
                <a:lnTo>
                  <a:pt x="1987" y="218"/>
                </a:lnTo>
                <a:lnTo>
                  <a:pt x="1988" y="218"/>
                </a:lnTo>
                <a:lnTo>
                  <a:pt x="1988" y="219"/>
                </a:lnTo>
                <a:lnTo>
                  <a:pt x="1989" y="219"/>
                </a:lnTo>
                <a:lnTo>
                  <a:pt x="1989" y="219"/>
                </a:lnTo>
                <a:lnTo>
                  <a:pt x="1989" y="220"/>
                </a:lnTo>
                <a:lnTo>
                  <a:pt x="1989" y="220"/>
                </a:lnTo>
                <a:lnTo>
                  <a:pt x="1990" y="220"/>
                </a:lnTo>
                <a:lnTo>
                  <a:pt x="1990" y="220"/>
                </a:lnTo>
                <a:lnTo>
                  <a:pt x="1990" y="220"/>
                </a:lnTo>
                <a:lnTo>
                  <a:pt x="1991" y="221"/>
                </a:lnTo>
                <a:lnTo>
                  <a:pt x="1991" y="221"/>
                </a:lnTo>
                <a:lnTo>
                  <a:pt x="1992" y="221"/>
                </a:lnTo>
                <a:lnTo>
                  <a:pt x="1992" y="221"/>
                </a:lnTo>
                <a:lnTo>
                  <a:pt x="1992" y="221"/>
                </a:lnTo>
                <a:lnTo>
                  <a:pt x="1992" y="221"/>
                </a:lnTo>
                <a:lnTo>
                  <a:pt x="1993" y="221"/>
                </a:lnTo>
                <a:lnTo>
                  <a:pt x="1993" y="221"/>
                </a:lnTo>
                <a:lnTo>
                  <a:pt x="1994" y="222"/>
                </a:lnTo>
                <a:lnTo>
                  <a:pt x="1994" y="222"/>
                </a:lnTo>
                <a:lnTo>
                  <a:pt x="1994" y="222"/>
                </a:lnTo>
                <a:lnTo>
                  <a:pt x="1995" y="222"/>
                </a:lnTo>
                <a:lnTo>
                  <a:pt x="1995" y="222"/>
                </a:lnTo>
                <a:lnTo>
                  <a:pt x="1996" y="222"/>
                </a:lnTo>
                <a:lnTo>
                  <a:pt x="1996" y="222"/>
                </a:lnTo>
                <a:lnTo>
                  <a:pt x="1996" y="223"/>
                </a:lnTo>
                <a:lnTo>
                  <a:pt x="1996" y="223"/>
                </a:lnTo>
                <a:lnTo>
                  <a:pt x="1997" y="223"/>
                </a:lnTo>
                <a:lnTo>
                  <a:pt x="1997" y="223"/>
                </a:lnTo>
                <a:lnTo>
                  <a:pt x="1997" y="223"/>
                </a:lnTo>
                <a:lnTo>
                  <a:pt x="1998" y="223"/>
                </a:lnTo>
                <a:lnTo>
                  <a:pt x="1998" y="223"/>
                </a:lnTo>
                <a:lnTo>
                  <a:pt x="1999" y="223"/>
                </a:lnTo>
                <a:lnTo>
                  <a:pt x="1999" y="223"/>
                </a:lnTo>
                <a:lnTo>
                  <a:pt x="1999" y="223"/>
                </a:lnTo>
                <a:lnTo>
                  <a:pt x="2000" y="223"/>
                </a:lnTo>
                <a:lnTo>
                  <a:pt x="2000" y="224"/>
                </a:lnTo>
                <a:lnTo>
                  <a:pt x="2000" y="224"/>
                </a:lnTo>
                <a:lnTo>
                  <a:pt x="2001" y="224"/>
                </a:lnTo>
                <a:lnTo>
                  <a:pt x="2001" y="224"/>
                </a:lnTo>
                <a:lnTo>
                  <a:pt x="2001" y="224"/>
                </a:lnTo>
                <a:lnTo>
                  <a:pt x="2002" y="224"/>
                </a:lnTo>
                <a:lnTo>
                  <a:pt x="2002" y="224"/>
                </a:lnTo>
                <a:lnTo>
                  <a:pt x="2003" y="224"/>
                </a:lnTo>
                <a:lnTo>
                  <a:pt x="2003" y="224"/>
                </a:lnTo>
                <a:lnTo>
                  <a:pt x="2003" y="224"/>
                </a:lnTo>
                <a:lnTo>
                  <a:pt x="2004" y="223"/>
                </a:lnTo>
                <a:lnTo>
                  <a:pt x="2004" y="223"/>
                </a:lnTo>
                <a:lnTo>
                  <a:pt x="2004" y="223"/>
                </a:lnTo>
                <a:lnTo>
                  <a:pt x="2004" y="223"/>
                </a:lnTo>
                <a:lnTo>
                  <a:pt x="2005" y="223"/>
                </a:lnTo>
                <a:lnTo>
                  <a:pt x="2005" y="223"/>
                </a:lnTo>
                <a:lnTo>
                  <a:pt x="2006" y="223"/>
                </a:lnTo>
                <a:lnTo>
                  <a:pt x="2006" y="223"/>
                </a:lnTo>
                <a:lnTo>
                  <a:pt x="2006" y="223"/>
                </a:lnTo>
                <a:lnTo>
                  <a:pt x="2007" y="223"/>
                </a:lnTo>
                <a:lnTo>
                  <a:pt x="2007" y="223"/>
                </a:lnTo>
                <a:lnTo>
                  <a:pt x="2008" y="223"/>
                </a:lnTo>
                <a:lnTo>
                  <a:pt x="2008" y="223"/>
                </a:lnTo>
                <a:lnTo>
                  <a:pt x="2008" y="224"/>
                </a:lnTo>
                <a:lnTo>
                  <a:pt x="2008" y="224"/>
                </a:lnTo>
                <a:lnTo>
                  <a:pt x="2009" y="224"/>
                </a:lnTo>
                <a:lnTo>
                  <a:pt x="2009" y="224"/>
                </a:lnTo>
                <a:lnTo>
                  <a:pt x="2010" y="224"/>
                </a:lnTo>
                <a:lnTo>
                  <a:pt x="2010" y="224"/>
                </a:lnTo>
                <a:lnTo>
                  <a:pt x="2010" y="224"/>
                </a:lnTo>
                <a:lnTo>
                  <a:pt x="2011" y="225"/>
                </a:lnTo>
                <a:lnTo>
                  <a:pt x="2011" y="225"/>
                </a:lnTo>
                <a:lnTo>
                  <a:pt x="2011" y="225"/>
                </a:lnTo>
                <a:lnTo>
                  <a:pt x="2012" y="225"/>
                </a:lnTo>
                <a:lnTo>
                  <a:pt x="2012" y="225"/>
                </a:lnTo>
                <a:lnTo>
                  <a:pt x="2012" y="225"/>
                </a:lnTo>
                <a:lnTo>
                  <a:pt x="2013" y="225"/>
                </a:lnTo>
                <a:lnTo>
                  <a:pt x="2013" y="226"/>
                </a:lnTo>
                <a:lnTo>
                  <a:pt x="2013" y="226"/>
                </a:lnTo>
                <a:lnTo>
                  <a:pt x="2014" y="226"/>
                </a:lnTo>
                <a:lnTo>
                  <a:pt x="2014" y="226"/>
                </a:lnTo>
                <a:lnTo>
                  <a:pt x="2015" y="227"/>
                </a:lnTo>
                <a:lnTo>
                  <a:pt x="2015" y="227"/>
                </a:lnTo>
                <a:lnTo>
                  <a:pt x="2015" y="227"/>
                </a:lnTo>
                <a:lnTo>
                  <a:pt x="2016" y="227"/>
                </a:lnTo>
                <a:lnTo>
                  <a:pt x="2016" y="227"/>
                </a:lnTo>
                <a:lnTo>
                  <a:pt x="2016" y="228"/>
                </a:lnTo>
                <a:lnTo>
                  <a:pt x="2017" y="228"/>
                </a:lnTo>
                <a:lnTo>
                  <a:pt x="2017" y="228"/>
                </a:lnTo>
                <a:lnTo>
                  <a:pt x="2017" y="229"/>
                </a:lnTo>
                <a:lnTo>
                  <a:pt x="2018" y="229"/>
                </a:lnTo>
                <a:lnTo>
                  <a:pt x="2018" y="229"/>
                </a:lnTo>
                <a:lnTo>
                  <a:pt x="2018" y="229"/>
                </a:lnTo>
                <a:lnTo>
                  <a:pt x="2019" y="229"/>
                </a:lnTo>
                <a:lnTo>
                  <a:pt x="2019" y="229"/>
                </a:lnTo>
                <a:lnTo>
                  <a:pt x="2020" y="230"/>
                </a:lnTo>
                <a:lnTo>
                  <a:pt x="2020" y="230"/>
                </a:lnTo>
                <a:lnTo>
                  <a:pt x="2020" y="230"/>
                </a:lnTo>
                <a:lnTo>
                  <a:pt x="2020" y="230"/>
                </a:lnTo>
                <a:lnTo>
                  <a:pt x="2021" y="230"/>
                </a:lnTo>
                <a:lnTo>
                  <a:pt x="2021" y="230"/>
                </a:lnTo>
                <a:lnTo>
                  <a:pt x="2022" y="230"/>
                </a:lnTo>
                <a:lnTo>
                  <a:pt x="2022" y="230"/>
                </a:lnTo>
                <a:lnTo>
                  <a:pt x="2022" y="231"/>
                </a:lnTo>
                <a:lnTo>
                  <a:pt x="2023" y="231"/>
                </a:lnTo>
                <a:lnTo>
                  <a:pt x="2023" y="231"/>
                </a:lnTo>
                <a:lnTo>
                  <a:pt x="2024" y="232"/>
                </a:lnTo>
                <a:lnTo>
                  <a:pt x="2024" y="232"/>
                </a:lnTo>
                <a:lnTo>
                  <a:pt x="2024" y="232"/>
                </a:lnTo>
                <a:lnTo>
                  <a:pt x="2024" y="232"/>
                </a:lnTo>
                <a:lnTo>
                  <a:pt x="2025" y="232"/>
                </a:lnTo>
                <a:lnTo>
                  <a:pt x="2025" y="232"/>
                </a:lnTo>
                <a:lnTo>
                  <a:pt x="2026" y="232"/>
                </a:lnTo>
                <a:lnTo>
                  <a:pt x="2026" y="232"/>
                </a:lnTo>
                <a:lnTo>
                  <a:pt x="2026" y="232"/>
                </a:lnTo>
                <a:lnTo>
                  <a:pt x="2027" y="232"/>
                </a:lnTo>
                <a:lnTo>
                  <a:pt x="2027" y="232"/>
                </a:lnTo>
                <a:lnTo>
                  <a:pt x="2027" y="233"/>
                </a:lnTo>
                <a:lnTo>
                  <a:pt x="2028" y="233"/>
                </a:lnTo>
                <a:lnTo>
                  <a:pt x="2028" y="234"/>
                </a:lnTo>
                <a:lnTo>
                  <a:pt x="2028" y="234"/>
                </a:lnTo>
                <a:lnTo>
                  <a:pt x="2029" y="234"/>
                </a:lnTo>
                <a:lnTo>
                  <a:pt x="2029" y="234"/>
                </a:lnTo>
                <a:lnTo>
                  <a:pt x="2029" y="235"/>
                </a:lnTo>
                <a:lnTo>
                  <a:pt x="2030" y="235"/>
                </a:lnTo>
                <a:lnTo>
                  <a:pt x="2030" y="236"/>
                </a:lnTo>
                <a:lnTo>
                  <a:pt x="2031" y="236"/>
                </a:lnTo>
                <a:lnTo>
                  <a:pt x="2031" y="236"/>
                </a:lnTo>
                <a:lnTo>
                  <a:pt x="2031" y="236"/>
                </a:lnTo>
                <a:lnTo>
                  <a:pt x="2032" y="237"/>
                </a:lnTo>
                <a:lnTo>
                  <a:pt x="2032" y="237"/>
                </a:lnTo>
                <a:lnTo>
                  <a:pt x="2032" y="237"/>
                </a:lnTo>
                <a:lnTo>
                  <a:pt x="2033" y="237"/>
                </a:lnTo>
                <a:lnTo>
                  <a:pt x="2033" y="238"/>
                </a:lnTo>
                <a:lnTo>
                  <a:pt x="2033" y="238"/>
                </a:lnTo>
                <a:lnTo>
                  <a:pt x="2034" y="238"/>
                </a:lnTo>
                <a:lnTo>
                  <a:pt x="2034" y="238"/>
                </a:lnTo>
                <a:lnTo>
                  <a:pt x="2034" y="238"/>
                </a:lnTo>
                <a:lnTo>
                  <a:pt x="2035" y="239"/>
                </a:lnTo>
                <a:lnTo>
                  <a:pt x="2035" y="239"/>
                </a:lnTo>
                <a:lnTo>
                  <a:pt x="2036" y="239"/>
                </a:lnTo>
                <a:lnTo>
                  <a:pt x="2036" y="239"/>
                </a:lnTo>
                <a:lnTo>
                  <a:pt x="2036" y="239"/>
                </a:lnTo>
                <a:lnTo>
                  <a:pt x="2036" y="239"/>
                </a:lnTo>
                <a:lnTo>
                  <a:pt x="2037" y="240"/>
                </a:lnTo>
                <a:lnTo>
                  <a:pt x="2037" y="240"/>
                </a:lnTo>
                <a:lnTo>
                  <a:pt x="2038" y="240"/>
                </a:lnTo>
                <a:lnTo>
                  <a:pt x="2038" y="240"/>
                </a:lnTo>
                <a:lnTo>
                  <a:pt x="2038" y="241"/>
                </a:lnTo>
                <a:lnTo>
                  <a:pt x="2039" y="241"/>
                </a:lnTo>
                <a:lnTo>
                  <a:pt x="2039" y="241"/>
                </a:lnTo>
                <a:lnTo>
                  <a:pt x="2040" y="241"/>
                </a:lnTo>
                <a:lnTo>
                  <a:pt x="2040" y="241"/>
                </a:lnTo>
                <a:lnTo>
                  <a:pt x="2040" y="241"/>
                </a:lnTo>
                <a:lnTo>
                  <a:pt x="2040" y="242"/>
                </a:lnTo>
                <a:lnTo>
                  <a:pt x="2041" y="242"/>
                </a:lnTo>
                <a:lnTo>
                  <a:pt x="2041" y="242"/>
                </a:lnTo>
                <a:lnTo>
                  <a:pt x="2041" y="242"/>
                </a:lnTo>
                <a:lnTo>
                  <a:pt x="2042" y="242"/>
                </a:lnTo>
                <a:lnTo>
                  <a:pt x="2042" y="243"/>
                </a:lnTo>
                <a:lnTo>
                  <a:pt x="2043" y="243"/>
                </a:lnTo>
                <a:lnTo>
                  <a:pt x="2043" y="243"/>
                </a:lnTo>
                <a:lnTo>
                  <a:pt x="2043" y="243"/>
                </a:lnTo>
                <a:lnTo>
                  <a:pt x="2043" y="243"/>
                </a:lnTo>
                <a:lnTo>
                  <a:pt x="2044" y="243"/>
                </a:lnTo>
                <a:lnTo>
                  <a:pt x="2044" y="244"/>
                </a:lnTo>
                <a:lnTo>
                  <a:pt x="2045" y="244"/>
                </a:lnTo>
                <a:lnTo>
                  <a:pt x="2045" y="244"/>
                </a:lnTo>
                <a:lnTo>
                  <a:pt x="2045" y="244"/>
                </a:lnTo>
                <a:lnTo>
                  <a:pt x="2046" y="244"/>
                </a:lnTo>
                <a:lnTo>
                  <a:pt x="2046" y="244"/>
                </a:lnTo>
                <a:lnTo>
                  <a:pt x="2047" y="245"/>
                </a:lnTo>
                <a:lnTo>
                  <a:pt x="2047" y="245"/>
                </a:lnTo>
                <a:lnTo>
                  <a:pt x="2047" y="245"/>
                </a:lnTo>
                <a:lnTo>
                  <a:pt x="2047" y="245"/>
                </a:lnTo>
                <a:lnTo>
                  <a:pt x="2048" y="246"/>
                </a:lnTo>
                <a:lnTo>
                  <a:pt x="2048" y="246"/>
                </a:lnTo>
                <a:lnTo>
                  <a:pt x="2048" y="246"/>
                </a:lnTo>
                <a:lnTo>
                  <a:pt x="2049" y="246"/>
                </a:lnTo>
                <a:lnTo>
                  <a:pt x="2049" y="246"/>
                </a:lnTo>
                <a:lnTo>
                  <a:pt x="2050" y="246"/>
                </a:lnTo>
                <a:lnTo>
                  <a:pt x="2050" y="246"/>
                </a:lnTo>
                <a:lnTo>
                  <a:pt x="2050" y="246"/>
                </a:lnTo>
                <a:lnTo>
                  <a:pt x="2051" y="246"/>
                </a:lnTo>
                <a:lnTo>
                  <a:pt x="2051" y="247"/>
                </a:lnTo>
                <a:lnTo>
                  <a:pt x="2052" y="247"/>
                </a:lnTo>
                <a:lnTo>
                  <a:pt x="2052" y="247"/>
                </a:lnTo>
                <a:lnTo>
                  <a:pt x="2052" y="247"/>
                </a:lnTo>
                <a:lnTo>
                  <a:pt x="2052" y="248"/>
                </a:lnTo>
                <a:lnTo>
                  <a:pt x="2053" y="248"/>
                </a:lnTo>
                <a:lnTo>
                  <a:pt x="2053" y="248"/>
                </a:lnTo>
                <a:lnTo>
                  <a:pt x="2054" y="248"/>
                </a:lnTo>
                <a:lnTo>
                  <a:pt x="2054" y="248"/>
                </a:lnTo>
                <a:lnTo>
                  <a:pt x="2054" y="248"/>
                </a:lnTo>
                <a:lnTo>
                  <a:pt x="2055" y="248"/>
                </a:lnTo>
                <a:lnTo>
                  <a:pt x="2055" y="249"/>
                </a:lnTo>
                <a:lnTo>
                  <a:pt x="2055" y="249"/>
                </a:lnTo>
                <a:lnTo>
                  <a:pt x="2055" y="249"/>
                </a:lnTo>
                <a:lnTo>
                  <a:pt x="2056" y="249"/>
                </a:lnTo>
                <a:lnTo>
                  <a:pt x="2056" y="250"/>
                </a:lnTo>
                <a:lnTo>
                  <a:pt x="2057" y="250"/>
                </a:lnTo>
                <a:lnTo>
                  <a:pt x="2057" y="250"/>
                </a:lnTo>
                <a:lnTo>
                  <a:pt x="2057" y="250"/>
                </a:lnTo>
                <a:lnTo>
                  <a:pt x="2058" y="250"/>
                </a:lnTo>
                <a:lnTo>
                  <a:pt x="2058" y="250"/>
                </a:lnTo>
                <a:lnTo>
                  <a:pt x="2059" y="251"/>
                </a:lnTo>
                <a:lnTo>
                  <a:pt x="2059" y="251"/>
                </a:lnTo>
                <a:lnTo>
                  <a:pt x="2059" y="251"/>
                </a:lnTo>
                <a:lnTo>
                  <a:pt x="2059" y="251"/>
                </a:lnTo>
                <a:lnTo>
                  <a:pt x="2060" y="251"/>
                </a:lnTo>
                <a:lnTo>
                  <a:pt x="2060" y="251"/>
                </a:lnTo>
                <a:lnTo>
                  <a:pt x="2061" y="252"/>
                </a:lnTo>
                <a:lnTo>
                  <a:pt x="2061" y="252"/>
                </a:lnTo>
                <a:lnTo>
                  <a:pt x="2061" y="252"/>
                </a:lnTo>
                <a:lnTo>
                  <a:pt x="2062" y="252"/>
                </a:lnTo>
                <a:lnTo>
                  <a:pt x="2062" y="253"/>
                </a:lnTo>
                <a:lnTo>
                  <a:pt x="2062" y="253"/>
                </a:lnTo>
                <a:lnTo>
                  <a:pt x="2063" y="253"/>
                </a:lnTo>
                <a:lnTo>
                  <a:pt x="2063" y="253"/>
                </a:lnTo>
                <a:lnTo>
                  <a:pt x="2063" y="253"/>
                </a:lnTo>
                <a:lnTo>
                  <a:pt x="2064" y="253"/>
                </a:lnTo>
                <a:lnTo>
                  <a:pt x="2064" y="254"/>
                </a:lnTo>
                <a:lnTo>
                  <a:pt x="2064" y="254"/>
                </a:lnTo>
                <a:lnTo>
                  <a:pt x="2065" y="254"/>
                </a:lnTo>
                <a:lnTo>
                  <a:pt x="2065" y="254"/>
                </a:lnTo>
                <a:lnTo>
                  <a:pt x="2066" y="254"/>
                </a:lnTo>
                <a:lnTo>
                  <a:pt x="2066" y="255"/>
                </a:lnTo>
                <a:lnTo>
                  <a:pt x="2066" y="255"/>
                </a:lnTo>
                <a:lnTo>
                  <a:pt x="2067" y="255"/>
                </a:lnTo>
                <a:lnTo>
                  <a:pt x="2067" y="255"/>
                </a:lnTo>
                <a:lnTo>
                  <a:pt x="2067" y="255"/>
                </a:lnTo>
                <a:lnTo>
                  <a:pt x="2068" y="255"/>
                </a:lnTo>
                <a:lnTo>
                  <a:pt x="2068" y="256"/>
                </a:lnTo>
                <a:lnTo>
                  <a:pt x="2068" y="256"/>
                </a:lnTo>
                <a:lnTo>
                  <a:pt x="2069" y="256"/>
                </a:lnTo>
                <a:lnTo>
                  <a:pt x="2069" y="256"/>
                </a:lnTo>
                <a:lnTo>
                  <a:pt x="2070" y="257"/>
                </a:lnTo>
                <a:lnTo>
                  <a:pt x="2070" y="257"/>
                </a:lnTo>
                <a:lnTo>
                  <a:pt x="2070" y="257"/>
                </a:lnTo>
                <a:lnTo>
                  <a:pt x="2071" y="257"/>
                </a:lnTo>
                <a:lnTo>
                  <a:pt x="2071" y="257"/>
                </a:lnTo>
                <a:lnTo>
                  <a:pt x="2071" y="257"/>
                </a:lnTo>
                <a:lnTo>
                  <a:pt x="2071" y="257"/>
                </a:lnTo>
                <a:lnTo>
                  <a:pt x="2072" y="257"/>
                </a:lnTo>
                <a:lnTo>
                  <a:pt x="2072" y="257"/>
                </a:lnTo>
                <a:lnTo>
                  <a:pt x="2073" y="257"/>
                </a:lnTo>
                <a:lnTo>
                  <a:pt x="2073" y="257"/>
                </a:lnTo>
                <a:lnTo>
                  <a:pt x="2073" y="257"/>
                </a:lnTo>
                <a:lnTo>
                  <a:pt x="2074" y="257"/>
                </a:lnTo>
                <a:lnTo>
                  <a:pt x="2074" y="257"/>
                </a:lnTo>
                <a:lnTo>
                  <a:pt x="2075" y="257"/>
                </a:lnTo>
                <a:lnTo>
                  <a:pt x="2075" y="257"/>
                </a:lnTo>
                <a:lnTo>
                  <a:pt x="2075" y="257"/>
                </a:lnTo>
                <a:lnTo>
                  <a:pt x="2075" y="257"/>
                </a:lnTo>
                <a:lnTo>
                  <a:pt x="2076" y="257"/>
                </a:lnTo>
                <a:lnTo>
                  <a:pt x="2076" y="257"/>
                </a:lnTo>
                <a:lnTo>
                  <a:pt x="2077" y="257"/>
                </a:lnTo>
                <a:lnTo>
                  <a:pt x="2077" y="257"/>
                </a:lnTo>
                <a:lnTo>
                  <a:pt x="2077" y="257"/>
                </a:lnTo>
                <a:lnTo>
                  <a:pt x="2078" y="257"/>
                </a:lnTo>
                <a:lnTo>
                  <a:pt x="2078" y="257"/>
                </a:lnTo>
                <a:lnTo>
                  <a:pt x="2078" y="257"/>
                </a:lnTo>
                <a:lnTo>
                  <a:pt x="2079" y="257"/>
                </a:lnTo>
                <a:lnTo>
                  <a:pt x="2079" y="257"/>
                </a:lnTo>
                <a:lnTo>
                  <a:pt x="2079" y="257"/>
                </a:lnTo>
                <a:lnTo>
                  <a:pt x="2080" y="257"/>
                </a:lnTo>
                <a:lnTo>
                  <a:pt x="2080" y="257"/>
                </a:lnTo>
                <a:lnTo>
                  <a:pt x="2080" y="257"/>
                </a:lnTo>
                <a:lnTo>
                  <a:pt x="2081" y="257"/>
                </a:lnTo>
                <a:lnTo>
                  <a:pt x="2081" y="257"/>
                </a:lnTo>
                <a:lnTo>
                  <a:pt x="2082" y="257"/>
                </a:lnTo>
                <a:lnTo>
                  <a:pt x="2082" y="257"/>
                </a:lnTo>
                <a:lnTo>
                  <a:pt x="2082" y="257"/>
                </a:lnTo>
                <a:lnTo>
                  <a:pt x="2083" y="257"/>
                </a:lnTo>
                <a:lnTo>
                  <a:pt x="2083" y="257"/>
                </a:lnTo>
                <a:lnTo>
                  <a:pt x="2083" y="258"/>
                </a:lnTo>
                <a:lnTo>
                  <a:pt x="2084" y="258"/>
                </a:lnTo>
                <a:lnTo>
                  <a:pt x="2084" y="258"/>
                </a:lnTo>
                <a:lnTo>
                  <a:pt x="2084" y="258"/>
                </a:lnTo>
                <a:lnTo>
                  <a:pt x="2085" y="258"/>
                </a:lnTo>
                <a:lnTo>
                  <a:pt x="2085" y="258"/>
                </a:lnTo>
                <a:lnTo>
                  <a:pt x="2085" y="258"/>
                </a:lnTo>
                <a:lnTo>
                  <a:pt x="2086" y="258"/>
                </a:lnTo>
                <a:lnTo>
                  <a:pt x="2086" y="258"/>
                </a:lnTo>
                <a:lnTo>
                  <a:pt x="2087" y="258"/>
                </a:lnTo>
                <a:lnTo>
                  <a:pt x="2087" y="259"/>
                </a:lnTo>
                <a:lnTo>
                  <a:pt x="2087" y="259"/>
                </a:lnTo>
                <a:lnTo>
                  <a:pt x="2087" y="259"/>
                </a:lnTo>
                <a:lnTo>
                  <a:pt x="2088" y="259"/>
                </a:lnTo>
                <a:lnTo>
                  <a:pt x="2088" y="259"/>
                </a:lnTo>
                <a:lnTo>
                  <a:pt x="2089" y="260"/>
                </a:lnTo>
                <a:lnTo>
                  <a:pt x="2089" y="260"/>
                </a:lnTo>
                <a:lnTo>
                  <a:pt x="2089" y="260"/>
                </a:lnTo>
                <a:lnTo>
                  <a:pt x="2090" y="260"/>
                </a:lnTo>
                <a:lnTo>
                  <a:pt x="2090" y="260"/>
                </a:lnTo>
                <a:lnTo>
                  <a:pt x="2091" y="260"/>
                </a:lnTo>
                <a:lnTo>
                  <a:pt x="2091" y="261"/>
                </a:lnTo>
                <a:lnTo>
                  <a:pt x="2091" y="261"/>
                </a:lnTo>
                <a:lnTo>
                  <a:pt x="2091" y="261"/>
                </a:lnTo>
                <a:lnTo>
                  <a:pt x="2092" y="262"/>
                </a:lnTo>
                <a:lnTo>
                  <a:pt x="2092" y="262"/>
                </a:lnTo>
                <a:lnTo>
                  <a:pt x="2092" y="262"/>
                </a:lnTo>
                <a:lnTo>
                  <a:pt x="2093" y="262"/>
                </a:lnTo>
                <a:lnTo>
                  <a:pt x="2093" y="262"/>
                </a:lnTo>
                <a:lnTo>
                  <a:pt x="2094" y="263"/>
                </a:lnTo>
                <a:lnTo>
                  <a:pt x="2094" y="263"/>
                </a:lnTo>
                <a:lnTo>
                  <a:pt x="2094" y="263"/>
                </a:lnTo>
                <a:lnTo>
                  <a:pt x="2095" y="264"/>
                </a:lnTo>
                <a:lnTo>
                  <a:pt x="2095" y="264"/>
                </a:lnTo>
                <a:lnTo>
                  <a:pt x="2095" y="264"/>
                </a:lnTo>
                <a:lnTo>
                  <a:pt x="2096" y="264"/>
                </a:lnTo>
                <a:lnTo>
                  <a:pt x="2096" y="265"/>
                </a:lnTo>
                <a:lnTo>
                  <a:pt x="2096" y="265"/>
                </a:lnTo>
                <a:lnTo>
                  <a:pt x="2097" y="265"/>
                </a:lnTo>
                <a:lnTo>
                  <a:pt x="2097" y="265"/>
                </a:lnTo>
                <a:lnTo>
                  <a:pt x="2098" y="265"/>
                </a:lnTo>
                <a:lnTo>
                  <a:pt x="2098" y="266"/>
                </a:lnTo>
                <a:lnTo>
                  <a:pt x="2098" y="266"/>
                </a:lnTo>
                <a:lnTo>
                  <a:pt x="2099" y="266"/>
                </a:lnTo>
                <a:lnTo>
                  <a:pt x="2099" y="266"/>
                </a:lnTo>
                <a:lnTo>
                  <a:pt x="2099" y="267"/>
                </a:lnTo>
                <a:lnTo>
                  <a:pt x="2099" y="267"/>
                </a:lnTo>
                <a:lnTo>
                  <a:pt x="2100" y="267"/>
                </a:lnTo>
                <a:lnTo>
                  <a:pt x="2100" y="267"/>
                </a:lnTo>
                <a:lnTo>
                  <a:pt x="2101" y="267"/>
                </a:lnTo>
                <a:lnTo>
                  <a:pt x="2101" y="268"/>
                </a:lnTo>
                <a:lnTo>
                  <a:pt x="2101" y="268"/>
                </a:lnTo>
                <a:lnTo>
                  <a:pt x="2102" y="268"/>
                </a:lnTo>
                <a:lnTo>
                  <a:pt x="2102" y="268"/>
                </a:lnTo>
                <a:lnTo>
                  <a:pt x="2103" y="269"/>
                </a:lnTo>
                <a:lnTo>
                  <a:pt x="2103" y="269"/>
                </a:lnTo>
                <a:lnTo>
                  <a:pt x="2103" y="269"/>
                </a:lnTo>
                <a:lnTo>
                  <a:pt x="2103" y="269"/>
                </a:lnTo>
                <a:lnTo>
                  <a:pt x="2104" y="269"/>
                </a:lnTo>
                <a:lnTo>
                  <a:pt x="2104" y="269"/>
                </a:lnTo>
                <a:lnTo>
                  <a:pt x="2105" y="269"/>
                </a:lnTo>
                <a:lnTo>
                  <a:pt x="2105" y="270"/>
                </a:lnTo>
                <a:lnTo>
                  <a:pt x="2105" y="270"/>
                </a:lnTo>
                <a:lnTo>
                  <a:pt x="2106" y="270"/>
                </a:lnTo>
                <a:lnTo>
                  <a:pt x="2106" y="270"/>
                </a:lnTo>
                <a:lnTo>
                  <a:pt x="2106" y="271"/>
                </a:lnTo>
                <a:lnTo>
                  <a:pt x="2106" y="271"/>
                </a:lnTo>
                <a:lnTo>
                  <a:pt x="2107" y="271"/>
                </a:lnTo>
                <a:lnTo>
                  <a:pt x="2107" y="271"/>
                </a:lnTo>
                <a:lnTo>
                  <a:pt x="2108" y="271"/>
                </a:lnTo>
                <a:lnTo>
                  <a:pt x="2108" y="271"/>
                </a:lnTo>
                <a:lnTo>
                  <a:pt x="2108" y="272"/>
                </a:lnTo>
                <a:lnTo>
                  <a:pt x="2109" y="272"/>
                </a:lnTo>
                <a:lnTo>
                  <a:pt x="2109" y="272"/>
                </a:lnTo>
                <a:lnTo>
                  <a:pt x="2110" y="272"/>
                </a:lnTo>
                <a:lnTo>
                  <a:pt x="2110" y="272"/>
                </a:lnTo>
                <a:lnTo>
                  <a:pt x="2110" y="272"/>
                </a:lnTo>
                <a:lnTo>
                  <a:pt x="2110" y="272"/>
                </a:lnTo>
                <a:lnTo>
                  <a:pt x="2111" y="273"/>
                </a:lnTo>
                <a:lnTo>
                  <a:pt x="2111" y="273"/>
                </a:lnTo>
                <a:lnTo>
                  <a:pt x="2112" y="273"/>
                </a:lnTo>
                <a:lnTo>
                  <a:pt x="2112" y="273"/>
                </a:lnTo>
                <a:lnTo>
                  <a:pt x="2112" y="274"/>
                </a:lnTo>
                <a:lnTo>
                  <a:pt x="2113" y="274"/>
                </a:lnTo>
                <a:lnTo>
                  <a:pt x="2113" y="274"/>
                </a:lnTo>
                <a:lnTo>
                  <a:pt x="2113" y="274"/>
                </a:lnTo>
                <a:lnTo>
                  <a:pt x="2114" y="274"/>
                </a:lnTo>
                <a:lnTo>
                  <a:pt x="2114" y="274"/>
                </a:lnTo>
                <a:lnTo>
                  <a:pt x="2114" y="274"/>
                </a:lnTo>
                <a:lnTo>
                  <a:pt x="2115" y="274"/>
                </a:lnTo>
                <a:lnTo>
                  <a:pt x="2115" y="275"/>
                </a:lnTo>
                <a:lnTo>
                  <a:pt x="2115" y="275"/>
                </a:lnTo>
                <a:lnTo>
                  <a:pt x="2116" y="275"/>
                </a:lnTo>
                <a:lnTo>
                  <a:pt x="2116" y="275"/>
                </a:lnTo>
                <a:lnTo>
                  <a:pt x="2117" y="275"/>
                </a:lnTo>
                <a:lnTo>
                  <a:pt x="2117" y="275"/>
                </a:lnTo>
                <a:lnTo>
                  <a:pt x="2117" y="275"/>
                </a:lnTo>
                <a:lnTo>
                  <a:pt x="2118" y="276"/>
                </a:lnTo>
                <a:lnTo>
                  <a:pt x="2118" y="276"/>
                </a:lnTo>
                <a:lnTo>
                  <a:pt x="2118" y="276"/>
                </a:lnTo>
                <a:lnTo>
                  <a:pt x="2119" y="276"/>
                </a:lnTo>
                <a:lnTo>
                  <a:pt x="2119" y="276"/>
                </a:lnTo>
                <a:lnTo>
                  <a:pt x="2119" y="276"/>
                </a:lnTo>
                <a:lnTo>
                  <a:pt x="2120" y="277"/>
                </a:lnTo>
                <a:lnTo>
                  <a:pt x="2120" y="277"/>
                </a:lnTo>
                <a:lnTo>
                  <a:pt x="2121" y="277"/>
                </a:lnTo>
                <a:lnTo>
                  <a:pt x="2121" y="277"/>
                </a:lnTo>
                <a:lnTo>
                  <a:pt x="2121" y="277"/>
                </a:lnTo>
                <a:lnTo>
                  <a:pt x="2122" y="278"/>
                </a:lnTo>
                <a:lnTo>
                  <a:pt x="2122" y="278"/>
                </a:lnTo>
                <a:lnTo>
                  <a:pt x="2122" y="278"/>
                </a:lnTo>
                <a:lnTo>
                  <a:pt x="2122" y="278"/>
                </a:lnTo>
                <a:lnTo>
                  <a:pt x="2123" y="278"/>
                </a:lnTo>
                <a:lnTo>
                  <a:pt x="2123" y="278"/>
                </a:lnTo>
                <a:lnTo>
                  <a:pt x="2124" y="279"/>
                </a:lnTo>
                <a:lnTo>
                  <a:pt x="2124" y="279"/>
                </a:lnTo>
                <a:lnTo>
                  <a:pt x="2124" y="279"/>
                </a:lnTo>
                <a:lnTo>
                  <a:pt x="2125" y="279"/>
                </a:lnTo>
                <a:lnTo>
                  <a:pt x="2125" y="280"/>
                </a:lnTo>
                <a:lnTo>
                  <a:pt x="2126" y="280"/>
                </a:lnTo>
                <a:lnTo>
                  <a:pt x="2126" y="280"/>
                </a:lnTo>
                <a:lnTo>
                  <a:pt x="2126" y="280"/>
                </a:lnTo>
                <a:lnTo>
                  <a:pt x="2126" y="280"/>
                </a:lnTo>
                <a:lnTo>
                  <a:pt x="2127" y="280"/>
                </a:lnTo>
                <a:lnTo>
                  <a:pt x="2127" y="280"/>
                </a:lnTo>
                <a:lnTo>
                  <a:pt x="2128" y="281"/>
                </a:lnTo>
                <a:lnTo>
                  <a:pt x="2128" y="281"/>
                </a:lnTo>
                <a:lnTo>
                  <a:pt x="2128" y="281"/>
                </a:lnTo>
                <a:lnTo>
                  <a:pt x="2129" y="281"/>
                </a:lnTo>
                <a:lnTo>
                  <a:pt x="2129" y="281"/>
                </a:lnTo>
                <a:lnTo>
                  <a:pt x="2129" y="281"/>
                </a:lnTo>
                <a:lnTo>
                  <a:pt x="2130" y="281"/>
                </a:lnTo>
                <a:lnTo>
                  <a:pt x="2130" y="280"/>
                </a:lnTo>
                <a:lnTo>
                  <a:pt x="2130" y="280"/>
                </a:lnTo>
                <a:lnTo>
                  <a:pt x="2131" y="280"/>
                </a:lnTo>
                <a:lnTo>
                  <a:pt x="2131" y="280"/>
                </a:lnTo>
                <a:lnTo>
                  <a:pt x="2131" y="280"/>
                </a:lnTo>
                <a:lnTo>
                  <a:pt x="2132" y="280"/>
                </a:lnTo>
                <a:lnTo>
                  <a:pt x="2132" y="280"/>
                </a:lnTo>
                <a:lnTo>
                  <a:pt x="2133" y="280"/>
                </a:lnTo>
                <a:lnTo>
                  <a:pt x="2133" y="279"/>
                </a:lnTo>
                <a:lnTo>
                  <a:pt x="2133" y="279"/>
                </a:lnTo>
                <a:lnTo>
                  <a:pt x="2134" y="279"/>
                </a:lnTo>
                <a:lnTo>
                  <a:pt x="2134" y="279"/>
                </a:lnTo>
                <a:lnTo>
                  <a:pt x="2134" y="278"/>
                </a:lnTo>
                <a:lnTo>
                  <a:pt x="2135" y="278"/>
                </a:lnTo>
                <a:lnTo>
                  <a:pt x="2135" y="278"/>
                </a:lnTo>
                <a:lnTo>
                  <a:pt x="2135" y="278"/>
                </a:lnTo>
                <a:lnTo>
                  <a:pt x="2136" y="278"/>
                </a:lnTo>
                <a:lnTo>
                  <a:pt x="2136" y="278"/>
                </a:lnTo>
                <a:lnTo>
                  <a:pt x="2136" y="278"/>
                </a:lnTo>
                <a:lnTo>
                  <a:pt x="2137" y="277"/>
                </a:lnTo>
                <a:lnTo>
                  <a:pt x="2137" y="277"/>
                </a:lnTo>
                <a:lnTo>
                  <a:pt x="2138" y="277"/>
                </a:lnTo>
                <a:lnTo>
                  <a:pt x="2138" y="277"/>
                </a:lnTo>
                <a:lnTo>
                  <a:pt x="2138" y="277"/>
                </a:lnTo>
                <a:lnTo>
                  <a:pt x="2138" y="276"/>
                </a:lnTo>
                <a:lnTo>
                  <a:pt x="2139" y="276"/>
                </a:lnTo>
                <a:lnTo>
                  <a:pt x="2139" y="276"/>
                </a:lnTo>
                <a:lnTo>
                  <a:pt x="2140" y="276"/>
                </a:lnTo>
                <a:lnTo>
                  <a:pt x="2140" y="276"/>
                </a:lnTo>
                <a:lnTo>
                  <a:pt x="2140" y="276"/>
                </a:lnTo>
                <a:lnTo>
                  <a:pt x="2141" y="276"/>
                </a:lnTo>
                <a:lnTo>
                  <a:pt x="2141" y="276"/>
                </a:lnTo>
                <a:lnTo>
                  <a:pt x="2142" y="276"/>
                </a:lnTo>
                <a:lnTo>
                  <a:pt x="2142" y="276"/>
                </a:lnTo>
                <a:lnTo>
                  <a:pt x="2142" y="276"/>
                </a:lnTo>
                <a:lnTo>
                  <a:pt x="2142" y="276"/>
                </a:lnTo>
                <a:lnTo>
                  <a:pt x="2143" y="276"/>
                </a:lnTo>
                <a:lnTo>
                  <a:pt x="2143" y="276"/>
                </a:lnTo>
                <a:lnTo>
                  <a:pt x="2143" y="277"/>
                </a:lnTo>
                <a:lnTo>
                  <a:pt x="2144" y="277"/>
                </a:lnTo>
                <a:lnTo>
                  <a:pt x="2144" y="277"/>
                </a:lnTo>
                <a:lnTo>
                  <a:pt x="2145" y="277"/>
                </a:lnTo>
                <a:lnTo>
                  <a:pt x="2145" y="278"/>
                </a:lnTo>
                <a:lnTo>
                  <a:pt x="2145" y="278"/>
                </a:lnTo>
                <a:lnTo>
                  <a:pt x="2146" y="278"/>
                </a:lnTo>
                <a:lnTo>
                  <a:pt x="2146" y="278"/>
                </a:lnTo>
                <a:lnTo>
                  <a:pt x="2146" y="278"/>
                </a:lnTo>
                <a:lnTo>
                  <a:pt x="2147" y="278"/>
                </a:lnTo>
                <a:lnTo>
                  <a:pt x="2147" y="278"/>
                </a:lnTo>
                <a:lnTo>
                  <a:pt x="2147" y="278"/>
                </a:lnTo>
                <a:lnTo>
                  <a:pt x="2148" y="278"/>
                </a:lnTo>
                <a:lnTo>
                  <a:pt x="2148" y="278"/>
                </a:lnTo>
                <a:lnTo>
                  <a:pt x="2149" y="279"/>
                </a:lnTo>
                <a:lnTo>
                  <a:pt x="2149" y="279"/>
                </a:lnTo>
                <a:lnTo>
                  <a:pt x="2149" y="279"/>
                </a:lnTo>
                <a:lnTo>
                  <a:pt x="2150" y="279"/>
                </a:lnTo>
                <a:lnTo>
                  <a:pt x="2150" y="279"/>
                </a:lnTo>
                <a:lnTo>
                  <a:pt x="2150" y="279"/>
                </a:lnTo>
                <a:lnTo>
                  <a:pt x="2150" y="278"/>
                </a:lnTo>
                <a:lnTo>
                  <a:pt x="2151" y="278"/>
                </a:lnTo>
                <a:lnTo>
                  <a:pt x="2151" y="278"/>
                </a:lnTo>
                <a:lnTo>
                  <a:pt x="2152" y="278"/>
                </a:lnTo>
                <a:lnTo>
                  <a:pt x="2152" y="278"/>
                </a:lnTo>
                <a:lnTo>
                  <a:pt x="2152" y="278"/>
                </a:lnTo>
                <a:lnTo>
                  <a:pt x="2153" y="278"/>
                </a:lnTo>
                <a:lnTo>
                  <a:pt x="2153" y="278"/>
                </a:lnTo>
                <a:lnTo>
                  <a:pt x="2154" y="278"/>
                </a:lnTo>
                <a:lnTo>
                  <a:pt x="2154" y="278"/>
                </a:lnTo>
                <a:lnTo>
                  <a:pt x="2154" y="279"/>
                </a:lnTo>
                <a:lnTo>
                  <a:pt x="2154" y="279"/>
                </a:lnTo>
                <a:lnTo>
                  <a:pt x="2155" y="279"/>
                </a:lnTo>
                <a:lnTo>
                  <a:pt x="2155" y="279"/>
                </a:lnTo>
                <a:lnTo>
                  <a:pt x="2156" y="279"/>
                </a:lnTo>
                <a:lnTo>
                  <a:pt x="2156" y="279"/>
                </a:lnTo>
                <a:lnTo>
                  <a:pt x="2156" y="279"/>
                </a:lnTo>
                <a:lnTo>
                  <a:pt x="2157" y="279"/>
                </a:lnTo>
                <a:lnTo>
                  <a:pt x="2157" y="280"/>
                </a:lnTo>
                <a:lnTo>
                  <a:pt x="2157" y="280"/>
                </a:lnTo>
                <a:lnTo>
                  <a:pt x="2157" y="280"/>
                </a:lnTo>
                <a:lnTo>
                  <a:pt x="2158" y="280"/>
                </a:lnTo>
                <a:lnTo>
                  <a:pt x="2158" y="280"/>
                </a:lnTo>
                <a:lnTo>
                  <a:pt x="2159" y="280"/>
                </a:lnTo>
                <a:lnTo>
                  <a:pt x="2159" y="280"/>
                </a:lnTo>
                <a:lnTo>
                  <a:pt x="2159" y="280"/>
                </a:lnTo>
                <a:lnTo>
                  <a:pt x="2160" y="280"/>
                </a:lnTo>
                <a:lnTo>
                  <a:pt x="2160" y="280"/>
                </a:lnTo>
                <a:lnTo>
                  <a:pt x="2161" y="280"/>
                </a:lnTo>
                <a:lnTo>
                  <a:pt x="2161" y="280"/>
                </a:lnTo>
                <a:lnTo>
                  <a:pt x="2161" y="281"/>
                </a:lnTo>
                <a:lnTo>
                  <a:pt x="2161" y="281"/>
                </a:lnTo>
                <a:lnTo>
                  <a:pt x="2162" y="281"/>
                </a:lnTo>
                <a:lnTo>
                  <a:pt x="2162" y="281"/>
                </a:lnTo>
                <a:lnTo>
                  <a:pt x="2163" y="281"/>
                </a:lnTo>
                <a:lnTo>
                  <a:pt x="2163" y="281"/>
                </a:lnTo>
                <a:lnTo>
                  <a:pt x="2163" y="281"/>
                </a:lnTo>
                <a:lnTo>
                  <a:pt x="2164" y="281"/>
                </a:lnTo>
                <a:lnTo>
                  <a:pt x="2164" y="281"/>
                </a:lnTo>
                <a:lnTo>
                  <a:pt x="2164" y="281"/>
                </a:lnTo>
                <a:lnTo>
                  <a:pt x="2165" y="281"/>
                </a:lnTo>
                <a:lnTo>
                  <a:pt x="2165" y="281"/>
                </a:lnTo>
                <a:lnTo>
                  <a:pt x="2165" y="282"/>
                </a:lnTo>
                <a:lnTo>
                  <a:pt x="2166" y="282"/>
                </a:lnTo>
                <a:lnTo>
                  <a:pt x="2166" y="282"/>
                </a:lnTo>
                <a:lnTo>
                  <a:pt x="2166" y="282"/>
                </a:lnTo>
                <a:lnTo>
                  <a:pt x="2167" y="282"/>
                </a:lnTo>
                <a:lnTo>
                  <a:pt x="2167" y="282"/>
                </a:lnTo>
                <a:lnTo>
                  <a:pt x="2168" y="283"/>
                </a:lnTo>
                <a:lnTo>
                  <a:pt x="2168" y="283"/>
                </a:lnTo>
                <a:lnTo>
                  <a:pt x="2168" y="283"/>
                </a:lnTo>
                <a:lnTo>
                  <a:pt x="2169" y="283"/>
                </a:lnTo>
                <a:lnTo>
                  <a:pt x="2169" y="283"/>
                </a:lnTo>
                <a:lnTo>
                  <a:pt x="2169" y="283"/>
                </a:lnTo>
                <a:lnTo>
                  <a:pt x="2170" y="283"/>
                </a:lnTo>
                <a:lnTo>
                  <a:pt x="2170" y="284"/>
                </a:lnTo>
                <a:lnTo>
                  <a:pt x="2170" y="284"/>
                </a:lnTo>
                <a:lnTo>
                  <a:pt x="2171" y="284"/>
                </a:lnTo>
                <a:lnTo>
                  <a:pt x="2171" y="284"/>
                </a:lnTo>
                <a:lnTo>
                  <a:pt x="2172" y="285"/>
                </a:lnTo>
                <a:lnTo>
                  <a:pt x="2172" y="285"/>
                </a:lnTo>
                <a:lnTo>
                  <a:pt x="2172" y="285"/>
                </a:lnTo>
                <a:lnTo>
                  <a:pt x="2173" y="285"/>
                </a:lnTo>
                <a:lnTo>
                  <a:pt x="2173" y="285"/>
                </a:lnTo>
                <a:lnTo>
                  <a:pt x="2173" y="286"/>
                </a:lnTo>
                <a:lnTo>
                  <a:pt x="2173" y="286"/>
                </a:lnTo>
                <a:lnTo>
                  <a:pt x="2174" y="286"/>
                </a:lnTo>
                <a:lnTo>
                  <a:pt x="2174" y="287"/>
                </a:lnTo>
                <a:lnTo>
                  <a:pt x="2175" y="287"/>
                </a:lnTo>
                <a:lnTo>
                  <a:pt x="2175" y="287"/>
                </a:lnTo>
                <a:lnTo>
                  <a:pt x="2175" y="287"/>
                </a:lnTo>
                <a:lnTo>
                  <a:pt x="2176" y="287"/>
                </a:lnTo>
                <a:lnTo>
                  <a:pt x="2176" y="288"/>
                </a:lnTo>
                <a:lnTo>
                  <a:pt x="2177" y="288"/>
                </a:lnTo>
                <a:lnTo>
                  <a:pt x="2177" y="288"/>
                </a:lnTo>
                <a:lnTo>
                  <a:pt x="2177" y="288"/>
                </a:lnTo>
                <a:lnTo>
                  <a:pt x="2177" y="289"/>
                </a:lnTo>
                <a:lnTo>
                  <a:pt x="2178" y="289"/>
                </a:lnTo>
                <a:lnTo>
                  <a:pt x="2178" y="289"/>
                </a:lnTo>
                <a:lnTo>
                  <a:pt x="2179" y="290"/>
                </a:lnTo>
                <a:lnTo>
                  <a:pt x="2179" y="290"/>
                </a:lnTo>
                <a:lnTo>
                  <a:pt x="2179" y="290"/>
                </a:lnTo>
                <a:lnTo>
                  <a:pt x="2180" y="290"/>
                </a:lnTo>
                <a:lnTo>
                  <a:pt x="2180" y="290"/>
                </a:lnTo>
                <a:lnTo>
                  <a:pt x="2180" y="291"/>
                </a:lnTo>
                <a:lnTo>
                  <a:pt x="2181" y="291"/>
                </a:lnTo>
                <a:lnTo>
                  <a:pt x="2181" y="291"/>
                </a:lnTo>
                <a:lnTo>
                  <a:pt x="2181" y="291"/>
                </a:lnTo>
                <a:lnTo>
                  <a:pt x="2182" y="292"/>
                </a:lnTo>
                <a:lnTo>
                  <a:pt x="2182" y="292"/>
                </a:lnTo>
                <a:lnTo>
                  <a:pt x="2182" y="292"/>
                </a:lnTo>
                <a:lnTo>
                  <a:pt x="2183" y="292"/>
                </a:lnTo>
                <a:lnTo>
                  <a:pt x="2183" y="292"/>
                </a:lnTo>
                <a:lnTo>
                  <a:pt x="2184" y="292"/>
                </a:lnTo>
                <a:lnTo>
                  <a:pt x="2184" y="292"/>
                </a:lnTo>
                <a:lnTo>
                  <a:pt x="2184" y="292"/>
                </a:lnTo>
                <a:lnTo>
                  <a:pt x="2185" y="292"/>
                </a:lnTo>
                <a:lnTo>
                  <a:pt x="2185" y="293"/>
                </a:lnTo>
                <a:lnTo>
                  <a:pt x="2185" y="293"/>
                </a:lnTo>
                <a:lnTo>
                  <a:pt x="2186" y="293"/>
                </a:lnTo>
                <a:lnTo>
                  <a:pt x="2186" y="293"/>
                </a:lnTo>
                <a:lnTo>
                  <a:pt x="2186" y="294"/>
                </a:lnTo>
                <a:lnTo>
                  <a:pt x="2187" y="294"/>
                </a:lnTo>
                <a:lnTo>
                  <a:pt x="2187" y="294"/>
                </a:lnTo>
                <a:lnTo>
                  <a:pt x="2187" y="294"/>
                </a:lnTo>
                <a:lnTo>
                  <a:pt x="2188" y="294"/>
                </a:lnTo>
                <a:lnTo>
                  <a:pt x="2188" y="294"/>
                </a:lnTo>
                <a:lnTo>
                  <a:pt x="2189" y="294"/>
                </a:lnTo>
                <a:lnTo>
                  <a:pt x="2189" y="295"/>
                </a:lnTo>
                <a:lnTo>
                  <a:pt x="2189" y="295"/>
                </a:lnTo>
                <a:lnTo>
                  <a:pt x="2189" y="295"/>
                </a:lnTo>
                <a:lnTo>
                  <a:pt x="2190" y="295"/>
                </a:lnTo>
                <a:lnTo>
                  <a:pt x="2190" y="295"/>
                </a:lnTo>
                <a:lnTo>
                  <a:pt x="2191" y="295"/>
                </a:lnTo>
                <a:lnTo>
                  <a:pt x="2191" y="296"/>
                </a:lnTo>
                <a:lnTo>
                  <a:pt x="2191" y="296"/>
                </a:lnTo>
                <a:lnTo>
                  <a:pt x="2192" y="296"/>
                </a:lnTo>
                <a:lnTo>
                  <a:pt x="2192" y="296"/>
                </a:lnTo>
                <a:lnTo>
                  <a:pt x="2193" y="296"/>
                </a:lnTo>
                <a:lnTo>
                  <a:pt x="2193" y="297"/>
                </a:lnTo>
                <a:lnTo>
                  <a:pt x="2193" y="297"/>
                </a:lnTo>
                <a:lnTo>
                  <a:pt x="2193" y="297"/>
                </a:lnTo>
                <a:lnTo>
                  <a:pt x="2194" y="297"/>
                </a:lnTo>
                <a:lnTo>
                  <a:pt x="2194" y="297"/>
                </a:lnTo>
                <a:lnTo>
                  <a:pt x="2194" y="297"/>
                </a:lnTo>
                <a:lnTo>
                  <a:pt x="2195" y="298"/>
                </a:lnTo>
                <a:lnTo>
                  <a:pt x="2195" y="298"/>
                </a:lnTo>
                <a:lnTo>
                  <a:pt x="2196" y="298"/>
                </a:lnTo>
                <a:lnTo>
                  <a:pt x="2196" y="298"/>
                </a:lnTo>
                <a:lnTo>
                  <a:pt x="2196" y="298"/>
                </a:lnTo>
                <a:lnTo>
                  <a:pt x="2197" y="299"/>
                </a:lnTo>
                <a:lnTo>
                  <a:pt x="2197" y="299"/>
                </a:lnTo>
                <a:lnTo>
                  <a:pt x="2197" y="299"/>
                </a:lnTo>
                <a:lnTo>
                  <a:pt x="2198" y="299"/>
                </a:lnTo>
                <a:lnTo>
                  <a:pt x="2198" y="299"/>
                </a:lnTo>
                <a:lnTo>
                  <a:pt x="2198" y="299"/>
                </a:lnTo>
                <a:lnTo>
                  <a:pt x="2199" y="300"/>
                </a:lnTo>
                <a:lnTo>
                  <a:pt x="2199" y="300"/>
                </a:lnTo>
                <a:lnTo>
                  <a:pt x="2200" y="300"/>
                </a:lnTo>
                <a:lnTo>
                  <a:pt x="2200" y="300"/>
                </a:lnTo>
                <a:lnTo>
                  <a:pt x="2200" y="301"/>
                </a:lnTo>
                <a:lnTo>
                  <a:pt x="2201" y="301"/>
                </a:lnTo>
                <a:lnTo>
                  <a:pt x="2201" y="301"/>
                </a:lnTo>
                <a:lnTo>
                  <a:pt x="2201" y="301"/>
                </a:lnTo>
                <a:lnTo>
                  <a:pt x="2201" y="302"/>
                </a:lnTo>
                <a:lnTo>
                  <a:pt x="2202" y="302"/>
                </a:lnTo>
                <a:lnTo>
                  <a:pt x="2202" y="302"/>
                </a:lnTo>
                <a:lnTo>
                  <a:pt x="2203" y="302"/>
                </a:lnTo>
                <a:lnTo>
                  <a:pt x="2203" y="302"/>
                </a:lnTo>
                <a:lnTo>
                  <a:pt x="2203" y="302"/>
                </a:lnTo>
                <a:lnTo>
                  <a:pt x="2204" y="302"/>
                </a:lnTo>
                <a:lnTo>
                  <a:pt x="2204" y="303"/>
                </a:lnTo>
                <a:lnTo>
                  <a:pt x="2205" y="303"/>
                </a:lnTo>
                <a:lnTo>
                  <a:pt x="2205" y="303"/>
                </a:lnTo>
                <a:lnTo>
                  <a:pt x="2205" y="303"/>
                </a:lnTo>
                <a:lnTo>
                  <a:pt x="2205" y="303"/>
                </a:lnTo>
                <a:lnTo>
                  <a:pt x="2206" y="304"/>
                </a:lnTo>
                <a:lnTo>
                  <a:pt x="2206" y="304"/>
                </a:lnTo>
                <a:lnTo>
                  <a:pt x="2207" y="304"/>
                </a:lnTo>
                <a:lnTo>
                  <a:pt x="2207" y="304"/>
                </a:lnTo>
                <a:lnTo>
                  <a:pt x="2207" y="304"/>
                </a:lnTo>
                <a:lnTo>
                  <a:pt x="2208" y="304"/>
                </a:lnTo>
                <a:lnTo>
                  <a:pt x="2208" y="304"/>
                </a:lnTo>
                <a:lnTo>
                  <a:pt x="2208" y="305"/>
                </a:lnTo>
                <a:lnTo>
                  <a:pt x="2208" y="305"/>
                </a:lnTo>
                <a:lnTo>
                  <a:pt x="2209" y="305"/>
                </a:lnTo>
                <a:lnTo>
                  <a:pt x="2209" y="305"/>
                </a:lnTo>
                <a:lnTo>
                  <a:pt x="2210" y="306"/>
                </a:lnTo>
                <a:lnTo>
                  <a:pt x="2210" y="306"/>
                </a:lnTo>
                <a:lnTo>
                  <a:pt x="2210" y="306"/>
                </a:lnTo>
                <a:lnTo>
                  <a:pt x="2211" y="306"/>
                </a:lnTo>
                <a:lnTo>
                  <a:pt x="2211" y="306"/>
                </a:lnTo>
                <a:lnTo>
                  <a:pt x="2212" y="306"/>
                </a:lnTo>
                <a:lnTo>
                  <a:pt x="2212" y="307"/>
                </a:lnTo>
                <a:lnTo>
                  <a:pt x="2212" y="307"/>
                </a:lnTo>
                <a:lnTo>
                  <a:pt x="2212" y="307"/>
                </a:lnTo>
                <a:lnTo>
                  <a:pt x="2213" y="308"/>
                </a:lnTo>
                <a:lnTo>
                  <a:pt x="2213" y="308"/>
                </a:lnTo>
                <a:lnTo>
                  <a:pt x="2214" y="308"/>
                </a:lnTo>
                <a:lnTo>
                  <a:pt x="2214" y="308"/>
                </a:lnTo>
                <a:lnTo>
                  <a:pt x="2214" y="309"/>
                </a:lnTo>
                <a:lnTo>
                  <a:pt x="2215" y="309"/>
                </a:lnTo>
                <a:lnTo>
                  <a:pt x="2215" y="309"/>
                </a:lnTo>
                <a:lnTo>
                  <a:pt x="2216" y="309"/>
                </a:lnTo>
                <a:lnTo>
                  <a:pt x="2216" y="309"/>
                </a:lnTo>
                <a:lnTo>
                  <a:pt x="2216" y="309"/>
                </a:lnTo>
                <a:lnTo>
                  <a:pt x="2217" y="309"/>
                </a:lnTo>
                <a:lnTo>
                  <a:pt x="2217" y="309"/>
                </a:lnTo>
                <a:lnTo>
                  <a:pt x="2217" y="310"/>
                </a:lnTo>
                <a:lnTo>
                  <a:pt x="2217" y="310"/>
                </a:lnTo>
                <a:lnTo>
                  <a:pt x="2218" y="310"/>
                </a:lnTo>
                <a:lnTo>
                  <a:pt x="2218" y="310"/>
                </a:lnTo>
                <a:lnTo>
                  <a:pt x="2219" y="311"/>
                </a:lnTo>
                <a:lnTo>
                  <a:pt x="2219" y="311"/>
                </a:lnTo>
                <a:lnTo>
                  <a:pt x="2219" y="311"/>
                </a:lnTo>
                <a:lnTo>
                  <a:pt x="2220" y="311"/>
                </a:lnTo>
                <a:lnTo>
                  <a:pt x="2220" y="311"/>
                </a:lnTo>
                <a:lnTo>
                  <a:pt x="2221" y="311"/>
                </a:lnTo>
                <a:lnTo>
                  <a:pt x="2221" y="311"/>
                </a:lnTo>
                <a:lnTo>
                  <a:pt x="2221" y="312"/>
                </a:lnTo>
                <a:lnTo>
                  <a:pt x="2221" y="312"/>
                </a:lnTo>
                <a:lnTo>
                  <a:pt x="2222" y="312"/>
                </a:lnTo>
                <a:lnTo>
                  <a:pt x="2222" y="312"/>
                </a:lnTo>
                <a:lnTo>
                  <a:pt x="2223" y="313"/>
                </a:lnTo>
                <a:lnTo>
                  <a:pt x="2223" y="313"/>
                </a:lnTo>
                <a:lnTo>
                  <a:pt x="2223" y="313"/>
                </a:lnTo>
                <a:lnTo>
                  <a:pt x="2224" y="313"/>
                </a:lnTo>
                <a:lnTo>
                  <a:pt x="2224" y="313"/>
                </a:lnTo>
                <a:lnTo>
                  <a:pt x="2224" y="313"/>
                </a:lnTo>
                <a:lnTo>
                  <a:pt x="2224" y="313"/>
                </a:lnTo>
                <a:lnTo>
                  <a:pt x="2225" y="314"/>
                </a:lnTo>
                <a:lnTo>
                  <a:pt x="2225" y="314"/>
                </a:lnTo>
                <a:lnTo>
                  <a:pt x="2226" y="314"/>
                </a:lnTo>
                <a:lnTo>
                  <a:pt x="2226" y="314"/>
                </a:lnTo>
                <a:lnTo>
                  <a:pt x="2226" y="315"/>
                </a:lnTo>
                <a:lnTo>
                  <a:pt x="2227" y="315"/>
                </a:lnTo>
                <a:lnTo>
                  <a:pt x="2227" y="315"/>
                </a:lnTo>
                <a:lnTo>
                  <a:pt x="2228" y="315"/>
                </a:lnTo>
                <a:lnTo>
                  <a:pt x="2228" y="315"/>
                </a:lnTo>
                <a:lnTo>
                  <a:pt x="2228" y="316"/>
                </a:lnTo>
                <a:lnTo>
                  <a:pt x="2228" y="316"/>
                </a:lnTo>
                <a:lnTo>
                  <a:pt x="2229" y="316"/>
                </a:lnTo>
                <a:lnTo>
                  <a:pt x="2229" y="316"/>
                </a:lnTo>
                <a:lnTo>
                  <a:pt x="2230" y="316"/>
                </a:lnTo>
                <a:lnTo>
                  <a:pt x="2230" y="316"/>
                </a:lnTo>
                <a:lnTo>
                  <a:pt x="2230" y="317"/>
                </a:lnTo>
                <a:lnTo>
                  <a:pt x="2231" y="317"/>
                </a:lnTo>
                <a:lnTo>
                  <a:pt x="2231" y="317"/>
                </a:lnTo>
                <a:lnTo>
                  <a:pt x="2231" y="317"/>
                </a:lnTo>
                <a:lnTo>
                  <a:pt x="2232" y="318"/>
                </a:lnTo>
                <a:lnTo>
                  <a:pt x="2232" y="318"/>
                </a:lnTo>
                <a:lnTo>
                  <a:pt x="2232" y="318"/>
                </a:lnTo>
                <a:lnTo>
                  <a:pt x="2233" y="318"/>
                </a:lnTo>
                <a:lnTo>
                  <a:pt x="2233" y="318"/>
                </a:lnTo>
                <a:lnTo>
                  <a:pt x="2233" y="318"/>
                </a:lnTo>
                <a:lnTo>
                  <a:pt x="2234" y="318"/>
                </a:lnTo>
                <a:lnTo>
                  <a:pt x="2234" y="319"/>
                </a:lnTo>
                <a:lnTo>
                  <a:pt x="2235" y="319"/>
                </a:lnTo>
                <a:lnTo>
                  <a:pt x="2235" y="319"/>
                </a:lnTo>
                <a:lnTo>
                  <a:pt x="2235" y="319"/>
                </a:lnTo>
                <a:lnTo>
                  <a:pt x="2236" y="320"/>
                </a:lnTo>
                <a:lnTo>
                  <a:pt x="2236" y="320"/>
                </a:lnTo>
                <a:lnTo>
                  <a:pt x="2236" y="320"/>
                </a:lnTo>
                <a:lnTo>
                  <a:pt x="2237" y="320"/>
                </a:lnTo>
                <a:lnTo>
                  <a:pt x="2237" y="320"/>
                </a:lnTo>
                <a:lnTo>
                  <a:pt x="2237" y="320"/>
                </a:lnTo>
                <a:lnTo>
                  <a:pt x="2238" y="320"/>
                </a:lnTo>
                <a:lnTo>
                  <a:pt x="2238" y="320"/>
                </a:lnTo>
                <a:lnTo>
                  <a:pt x="2238" y="321"/>
                </a:lnTo>
                <a:lnTo>
                  <a:pt x="2239" y="321"/>
                </a:lnTo>
                <a:lnTo>
                  <a:pt x="2239" y="321"/>
                </a:lnTo>
                <a:lnTo>
                  <a:pt x="2240" y="321"/>
                </a:lnTo>
                <a:lnTo>
                  <a:pt x="2240" y="321"/>
                </a:lnTo>
                <a:lnTo>
                  <a:pt x="2240" y="321"/>
                </a:lnTo>
                <a:lnTo>
                  <a:pt x="2240" y="322"/>
                </a:lnTo>
                <a:lnTo>
                  <a:pt x="2241" y="322"/>
                </a:lnTo>
                <a:lnTo>
                  <a:pt x="2241" y="322"/>
                </a:lnTo>
                <a:lnTo>
                  <a:pt x="2242" y="322"/>
                </a:lnTo>
                <a:lnTo>
                  <a:pt x="2242" y="322"/>
                </a:lnTo>
                <a:lnTo>
                  <a:pt x="2242" y="322"/>
                </a:lnTo>
                <a:lnTo>
                  <a:pt x="2243" y="323"/>
                </a:lnTo>
                <a:lnTo>
                  <a:pt x="2243" y="323"/>
                </a:lnTo>
                <a:lnTo>
                  <a:pt x="2244" y="323"/>
                </a:lnTo>
                <a:lnTo>
                  <a:pt x="2244" y="323"/>
                </a:lnTo>
                <a:lnTo>
                  <a:pt x="2244" y="323"/>
                </a:lnTo>
                <a:lnTo>
                  <a:pt x="2244" y="324"/>
                </a:lnTo>
                <a:lnTo>
                  <a:pt x="2245" y="324"/>
                </a:lnTo>
                <a:lnTo>
                  <a:pt x="2245" y="324"/>
                </a:lnTo>
                <a:lnTo>
                  <a:pt x="2245" y="324"/>
                </a:lnTo>
                <a:lnTo>
                  <a:pt x="2246" y="324"/>
                </a:lnTo>
                <a:lnTo>
                  <a:pt x="2246" y="324"/>
                </a:lnTo>
                <a:lnTo>
                  <a:pt x="2247" y="325"/>
                </a:lnTo>
                <a:lnTo>
                  <a:pt x="2247" y="325"/>
                </a:lnTo>
                <a:lnTo>
                  <a:pt x="2247" y="325"/>
                </a:lnTo>
                <a:lnTo>
                  <a:pt x="2248" y="325"/>
                </a:lnTo>
                <a:lnTo>
                  <a:pt x="2248" y="325"/>
                </a:lnTo>
                <a:lnTo>
                  <a:pt x="2248" y="325"/>
                </a:lnTo>
                <a:lnTo>
                  <a:pt x="2249" y="325"/>
                </a:lnTo>
                <a:lnTo>
                  <a:pt x="2249" y="326"/>
                </a:lnTo>
                <a:lnTo>
                  <a:pt x="2249" y="326"/>
                </a:lnTo>
                <a:lnTo>
                  <a:pt x="2250" y="326"/>
                </a:lnTo>
                <a:lnTo>
                  <a:pt x="2250" y="326"/>
                </a:lnTo>
                <a:lnTo>
                  <a:pt x="2251" y="326"/>
                </a:lnTo>
                <a:lnTo>
                  <a:pt x="2251" y="327"/>
                </a:lnTo>
                <a:lnTo>
                  <a:pt x="2251" y="327"/>
                </a:lnTo>
                <a:lnTo>
                  <a:pt x="2252" y="327"/>
                </a:lnTo>
                <a:lnTo>
                  <a:pt x="2252" y="327"/>
                </a:lnTo>
                <a:lnTo>
                  <a:pt x="2252" y="327"/>
                </a:lnTo>
                <a:lnTo>
                  <a:pt x="2252" y="327"/>
                </a:lnTo>
                <a:lnTo>
                  <a:pt x="2253" y="328"/>
                </a:lnTo>
                <a:lnTo>
                  <a:pt x="2253" y="328"/>
                </a:lnTo>
                <a:lnTo>
                  <a:pt x="2254" y="328"/>
                </a:lnTo>
                <a:lnTo>
                  <a:pt x="2254" y="328"/>
                </a:lnTo>
                <a:lnTo>
                  <a:pt x="2254" y="328"/>
                </a:lnTo>
                <a:lnTo>
                  <a:pt x="2255" y="329"/>
                </a:lnTo>
                <a:lnTo>
                  <a:pt x="2255" y="329"/>
                </a:lnTo>
                <a:lnTo>
                  <a:pt x="2256" y="329"/>
                </a:lnTo>
                <a:lnTo>
                  <a:pt x="2256" y="329"/>
                </a:lnTo>
                <a:lnTo>
                  <a:pt x="2256" y="329"/>
                </a:lnTo>
                <a:lnTo>
                  <a:pt x="2256" y="329"/>
                </a:lnTo>
                <a:lnTo>
                  <a:pt x="2257" y="329"/>
                </a:lnTo>
                <a:lnTo>
                  <a:pt x="2257" y="330"/>
                </a:lnTo>
                <a:lnTo>
                  <a:pt x="2258" y="330"/>
                </a:lnTo>
                <a:lnTo>
                  <a:pt x="2258" y="330"/>
                </a:lnTo>
                <a:lnTo>
                  <a:pt x="2258" y="330"/>
                </a:lnTo>
                <a:lnTo>
                  <a:pt x="2259" y="330"/>
                </a:lnTo>
                <a:lnTo>
                  <a:pt x="2259" y="330"/>
                </a:lnTo>
                <a:lnTo>
                  <a:pt x="2259" y="331"/>
                </a:lnTo>
                <a:lnTo>
                  <a:pt x="2260" y="331"/>
                </a:lnTo>
                <a:lnTo>
                  <a:pt x="2260" y="331"/>
                </a:lnTo>
                <a:lnTo>
                  <a:pt x="2260" y="331"/>
                </a:lnTo>
                <a:lnTo>
                  <a:pt x="2261" y="331"/>
                </a:lnTo>
                <a:lnTo>
                  <a:pt x="2261" y="331"/>
                </a:lnTo>
                <a:lnTo>
                  <a:pt x="2261" y="331"/>
                </a:lnTo>
                <a:lnTo>
                  <a:pt x="2262" y="331"/>
                </a:lnTo>
                <a:lnTo>
                  <a:pt x="2262" y="331"/>
                </a:lnTo>
                <a:lnTo>
                  <a:pt x="2263" y="331"/>
                </a:lnTo>
                <a:lnTo>
                  <a:pt x="2263" y="331"/>
                </a:lnTo>
                <a:lnTo>
                  <a:pt x="2263" y="331"/>
                </a:lnTo>
                <a:lnTo>
                  <a:pt x="2264" y="332"/>
                </a:lnTo>
                <a:lnTo>
                  <a:pt x="2264" y="332"/>
                </a:lnTo>
                <a:lnTo>
                  <a:pt x="2264" y="332"/>
                </a:lnTo>
                <a:lnTo>
                  <a:pt x="2265" y="332"/>
                </a:lnTo>
                <a:lnTo>
                  <a:pt x="2265" y="332"/>
                </a:lnTo>
                <a:lnTo>
                  <a:pt x="2265" y="332"/>
                </a:lnTo>
                <a:lnTo>
                  <a:pt x="2266" y="332"/>
                </a:lnTo>
                <a:lnTo>
                  <a:pt x="2266" y="332"/>
                </a:lnTo>
                <a:lnTo>
                  <a:pt x="2267" y="331"/>
                </a:lnTo>
                <a:lnTo>
                  <a:pt x="2267" y="331"/>
                </a:lnTo>
                <a:lnTo>
                  <a:pt x="2267" y="331"/>
                </a:lnTo>
                <a:lnTo>
                  <a:pt x="2268" y="331"/>
                </a:lnTo>
                <a:lnTo>
                  <a:pt x="2268" y="331"/>
                </a:lnTo>
                <a:lnTo>
                  <a:pt x="2268" y="331"/>
                </a:lnTo>
                <a:lnTo>
                  <a:pt x="2268" y="331"/>
                </a:lnTo>
                <a:lnTo>
                  <a:pt x="2269" y="331"/>
                </a:lnTo>
                <a:lnTo>
                  <a:pt x="2269" y="331"/>
                </a:lnTo>
                <a:lnTo>
                  <a:pt x="2270" y="331"/>
                </a:lnTo>
                <a:lnTo>
                  <a:pt x="2270" y="331"/>
                </a:lnTo>
                <a:lnTo>
                  <a:pt x="2270" y="331"/>
                </a:lnTo>
                <a:lnTo>
                  <a:pt x="2271" y="331"/>
                </a:lnTo>
                <a:lnTo>
                  <a:pt x="2271" y="332"/>
                </a:lnTo>
                <a:lnTo>
                  <a:pt x="2272" y="332"/>
                </a:lnTo>
                <a:lnTo>
                  <a:pt x="2272" y="332"/>
                </a:lnTo>
                <a:lnTo>
                  <a:pt x="2272" y="332"/>
                </a:lnTo>
                <a:lnTo>
                  <a:pt x="2272" y="333"/>
                </a:lnTo>
                <a:lnTo>
                  <a:pt x="2273" y="333"/>
                </a:lnTo>
                <a:lnTo>
                  <a:pt x="2273" y="333"/>
                </a:lnTo>
                <a:lnTo>
                  <a:pt x="2274" y="334"/>
                </a:lnTo>
                <a:lnTo>
                  <a:pt x="2274" y="334"/>
                </a:lnTo>
                <a:lnTo>
                  <a:pt x="2274" y="334"/>
                </a:lnTo>
                <a:lnTo>
                  <a:pt x="2275" y="334"/>
                </a:lnTo>
                <a:lnTo>
                  <a:pt x="2275" y="335"/>
                </a:lnTo>
                <a:lnTo>
                  <a:pt x="2275" y="335"/>
                </a:lnTo>
                <a:lnTo>
                  <a:pt x="2275" y="336"/>
                </a:lnTo>
                <a:lnTo>
                  <a:pt x="2276" y="336"/>
                </a:lnTo>
                <a:lnTo>
                  <a:pt x="2276" y="336"/>
                </a:lnTo>
                <a:lnTo>
                  <a:pt x="2277" y="337"/>
                </a:lnTo>
                <a:lnTo>
                  <a:pt x="2277" y="337"/>
                </a:lnTo>
                <a:lnTo>
                  <a:pt x="2277" y="337"/>
                </a:lnTo>
                <a:lnTo>
                  <a:pt x="2278" y="337"/>
                </a:lnTo>
                <a:lnTo>
                  <a:pt x="2278" y="338"/>
                </a:lnTo>
                <a:lnTo>
                  <a:pt x="2279" y="338"/>
                </a:lnTo>
                <a:lnTo>
                  <a:pt x="2279" y="338"/>
                </a:lnTo>
                <a:lnTo>
                  <a:pt x="2279" y="339"/>
                </a:lnTo>
                <a:lnTo>
                  <a:pt x="2279" y="339"/>
                </a:lnTo>
                <a:lnTo>
                  <a:pt x="2280" y="339"/>
                </a:lnTo>
                <a:lnTo>
                  <a:pt x="2280" y="339"/>
                </a:lnTo>
                <a:lnTo>
                  <a:pt x="2281" y="340"/>
                </a:lnTo>
                <a:lnTo>
                  <a:pt x="2281" y="340"/>
                </a:lnTo>
                <a:lnTo>
                  <a:pt x="2281" y="341"/>
                </a:lnTo>
                <a:lnTo>
                  <a:pt x="2282" y="341"/>
                </a:lnTo>
                <a:lnTo>
                  <a:pt x="2282" y="341"/>
                </a:lnTo>
                <a:lnTo>
                  <a:pt x="2282" y="341"/>
                </a:lnTo>
                <a:lnTo>
                  <a:pt x="2283" y="342"/>
                </a:lnTo>
                <a:lnTo>
                  <a:pt x="2283" y="342"/>
                </a:lnTo>
                <a:lnTo>
                  <a:pt x="2283" y="342"/>
                </a:lnTo>
                <a:lnTo>
                  <a:pt x="2284" y="342"/>
                </a:lnTo>
                <a:lnTo>
                  <a:pt x="2284" y="342"/>
                </a:lnTo>
                <a:lnTo>
                  <a:pt x="2284" y="343"/>
                </a:lnTo>
                <a:lnTo>
                  <a:pt x="2285" y="343"/>
                </a:lnTo>
                <a:lnTo>
                  <a:pt x="2285" y="343"/>
                </a:lnTo>
                <a:lnTo>
                  <a:pt x="2286" y="343"/>
                </a:lnTo>
                <a:lnTo>
                  <a:pt x="2286" y="343"/>
                </a:lnTo>
                <a:lnTo>
                  <a:pt x="2286" y="343"/>
                </a:lnTo>
                <a:lnTo>
                  <a:pt x="2287" y="344"/>
                </a:lnTo>
                <a:lnTo>
                  <a:pt x="2287" y="344"/>
                </a:lnTo>
                <a:lnTo>
                  <a:pt x="2287" y="344"/>
                </a:lnTo>
                <a:lnTo>
                  <a:pt x="2288" y="345"/>
                </a:lnTo>
                <a:lnTo>
                  <a:pt x="2288" y="345"/>
                </a:lnTo>
                <a:lnTo>
                  <a:pt x="2288" y="345"/>
                </a:lnTo>
                <a:lnTo>
                  <a:pt x="2289" y="345"/>
                </a:lnTo>
                <a:lnTo>
                  <a:pt x="2289" y="345"/>
                </a:lnTo>
                <a:lnTo>
                  <a:pt x="2289" y="346"/>
                </a:lnTo>
                <a:lnTo>
                  <a:pt x="2290" y="346"/>
                </a:lnTo>
                <a:lnTo>
                  <a:pt x="2290" y="346"/>
                </a:lnTo>
                <a:lnTo>
                  <a:pt x="2291" y="347"/>
                </a:lnTo>
                <a:lnTo>
                  <a:pt x="2291" y="347"/>
                </a:lnTo>
                <a:lnTo>
                  <a:pt x="2291" y="347"/>
                </a:lnTo>
                <a:lnTo>
                  <a:pt x="2291" y="348"/>
                </a:lnTo>
                <a:lnTo>
                  <a:pt x="2292" y="348"/>
                </a:lnTo>
                <a:lnTo>
                  <a:pt x="2292" y="348"/>
                </a:lnTo>
                <a:lnTo>
                  <a:pt x="2293" y="348"/>
                </a:lnTo>
                <a:lnTo>
                  <a:pt x="2293" y="348"/>
                </a:lnTo>
                <a:lnTo>
                  <a:pt x="2293" y="349"/>
                </a:lnTo>
                <a:lnTo>
                  <a:pt x="2294" y="349"/>
                </a:lnTo>
                <a:lnTo>
                  <a:pt x="2294" y="350"/>
                </a:lnTo>
                <a:lnTo>
                  <a:pt x="2295" y="350"/>
                </a:lnTo>
                <a:lnTo>
                  <a:pt x="2295" y="350"/>
                </a:lnTo>
                <a:lnTo>
                  <a:pt x="2295" y="350"/>
                </a:lnTo>
                <a:lnTo>
                  <a:pt x="2295" y="351"/>
                </a:lnTo>
                <a:lnTo>
                  <a:pt x="2296" y="351"/>
                </a:lnTo>
                <a:lnTo>
                  <a:pt x="2296" y="352"/>
                </a:lnTo>
                <a:lnTo>
                  <a:pt x="2296" y="352"/>
                </a:lnTo>
                <a:lnTo>
                  <a:pt x="2297" y="352"/>
                </a:lnTo>
                <a:lnTo>
                  <a:pt x="2297" y="352"/>
                </a:lnTo>
                <a:lnTo>
                  <a:pt x="2298" y="353"/>
                </a:lnTo>
                <a:lnTo>
                  <a:pt x="2298" y="353"/>
                </a:lnTo>
                <a:lnTo>
                  <a:pt x="2298" y="353"/>
                </a:lnTo>
                <a:lnTo>
                  <a:pt x="2299" y="354"/>
                </a:lnTo>
                <a:lnTo>
                  <a:pt x="2299" y="354"/>
                </a:lnTo>
                <a:lnTo>
                  <a:pt x="2299" y="354"/>
                </a:lnTo>
                <a:lnTo>
                  <a:pt x="2300" y="355"/>
                </a:lnTo>
                <a:lnTo>
                  <a:pt x="2300" y="355"/>
                </a:lnTo>
                <a:lnTo>
                  <a:pt x="2300" y="355"/>
                </a:lnTo>
                <a:lnTo>
                  <a:pt x="2301" y="355"/>
                </a:lnTo>
                <a:lnTo>
                  <a:pt x="2301" y="355"/>
                </a:lnTo>
                <a:lnTo>
                  <a:pt x="2302" y="356"/>
                </a:lnTo>
                <a:lnTo>
                  <a:pt x="2302" y="356"/>
                </a:lnTo>
                <a:lnTo>
                  <a:pt x="2302" y="356"/>
                </a:lnTo>
                <a:lnTo>
                  <a:pt x="2303" y="357"/>
                </a:lnTo>
                <a:lnTo>
                  <a:pt x="2303" y="357"/>
                </a:lnTo>
                <a:lnTo>
                  <a:pt x="2303" y="357"/>
                </a:lnTo>
                <a:lnTo>
                  <a:pt x="2303" y="357"/>
                </a:lnTo>
                <a:lnTo>
                  <a:pt x="2304" y="357"/>
                </a:lnTo>
                <a:lnTo>
                  <a:pt x="2304" y="357"/>
                </a:lnTo>
                <a:lnTo>
                  <a:pt x="2305" y="357"/>
                </a:lnTo>
                <a:lnTo>
                  <a:pt x="2305" y="358"/>
                </a:lnTo>
                <a:lnTo>
                  <a:pt x="2305" y="358"/>
                </a:lnTo>
                <a:lnTo>
                  <a:pt x="2306" y="358"/>
                </a:lnTo>
                <a:lnTo>
                  <a:pt x="2306" y="358"/>
                </a:lnTo>
                <a:lnTo>
                  <a:pt x="2307" y="358"/>
                </a:lnTo>
                <a:lnTo>
                  <a:pt x="2307" y="359"/>
                </a:lnTo>
                <a:lnTo>
                  <a:pt x="2307" y="359"/>
                </a:lnTo>
                <a:lnTo>
                  <a:pt x="2307" y="359"/>
                </a:lnTo>
                <a:lnTo>
                  <a:pt x="2308" y="359"/>
                </a:lnTo>
                <a:lnTo>
                  <a:pt x="2308" y="359"/>
                </a:lnTo>
                <a:lnTo>
                  <a:pt x="2309" y="359"/>
                </a:lnTo>
                <a:lnTo>
                  <a:pt x="2309" y="359"/>
                </a:lnTo>
                <a:lnTo>
                  <a:pt x="2309" y="359"/>
                </a:lnTo>
                <a:lnTo>
                  <a:pt x="2310" y="359"/>
                </a:lnTo>
                <a:lnTo>
                  <a:pt x="2310" y="360"/>
                </a:lnTo>
                <a:lnTo>
                  <a:pt x="2310" y="360"/>
                </a:lnTo>
                <a:lnTo>
                  <a:pt x="2311" y="360"/>
                </a:lnTo>
                <a:lnTo>
                  <a:pt x="2311" y="360"/>
                </a:lnTo>
                <a:lnTo>
                  <a:pt x="2311" y="360"/>
                </a:lnTo>
                <a:lnTo>
                  <a:pt x="2312" y="360"/>
                </a:lnTo>
                <a:lnTo>
                  <a:pt x="2312" y="360"/>
                </a:lnTo>
                <a:lnTo>
                  <a:pt x="2312" y="360"/>
                </a:lnTo>
                <a:lnTo>
                  <a:pt x="2313" y="360"/>
                </a:lnTo>
                <a:lnTo>
                  <a:pt x="2313" y="360"/>
                </a:lnTo>
                <a:lnTo>
                  <a:pt x="2314" y="360"/>
                </a:lnTo>
                <a:lnTo>
                  <a:pt x="2314" y="360"/>
                </a:lnTo>
                <a:lnTo>
                  <a:pt x="2314" y="360"/>
                </a:lnTo>
                <a:lnTo>
                  <a:pt x="2315" y="361"/>
                </a:lnTo>
                <a:lnTo>
                  <a:pt x="2315" y="361"/>
                </a:lnTo>
                <a:lnTo>
                  <a:pt x="2315" y="361"/>
                </a:lnTo>
                <a:lnTo>
                  <a:pt x="2316" y="361"/>
                </a:lnTo>
                <a:lnTo>
                  <a:pt x="2316" y="361"/>
                </a:lnTo>
                <a:lnTo>
                  <a:pt x="2316" y="361"/>
                </a:lnTo>
                <a:lnTo>
                  <a:pt x="2317" y="361"/>
                </a:lnTo>
                <a:lnTo>
                  <a:pt x="2317" y="361"/>
                </a:lnTo>
                <a:lnTo>
                  <a:pt x="2318" y="362"/>
                </a:lnTo>
                <a:lnTo>
                  <a:pt x="2318" y="362"/>
                </a:lnTo>
                <a:lnTo>
                  <a:pt x="2318" y="362"/>
                </a:lnTo>
                <a:lnTo>
                  <a:pt x="2319" y="362"/>
                </a:lnTo>
                <a:lnTo>
                  <a:pt x="2319" y="363"/>
                </a:lnTo>
                <a:lnTo>
                  <a:pt x="2319" y="363"/>
                </a:lnTo>
                <a:lnTo>
                  <a:pt x="2319" y="363"/>
                </a:lnTo>
                <a:lnTo>
                  <a:pt x="2320" y="363"/>
                </a:lnTo>
                <a:lnTo>
                  <a:pt x="2320" y="363"/>
                </a:lnTo>
                <a:lnTo>
                  <a:pt x="2321" y="364"/>
                </a:lnTo>
                <a:lnTo>
                  <a:pt x="2321" y="364"/>
                </a:lnTo>
                <a:lnTo>
                  <a:pt x="2321" y="364"/>
                </a:lnTo>
                <a:lnTo>
                  <a:pt x="2322" y="364"/>
                </a:lnTo>
                <a:lnTo>
                  <a:pt x="2322" y="364"/>
                </a:lnTo>
                <a:lnTo>
                  <a:pt x="2323" y="365"/>
                </a:lnTo>
                <a:lnTo>
                  <a:pt x="2323" y="365"/>
                </a:lnTo>
                <a:lnTo>
                  <a:pt x="2323" y="365"/>
                </a:lnTo>
                <a:lnTo>
                  <a:pt x="2323" y="366"/>
                </a:lnTo>
                <a:lnTo>
                  <a:pt x="2324" y="366"/>
                </a:lnTo>
                <a:lnTo>
                  <a:pt x="2324" y="366"/>
                </a:lnTo>
                <a:lnTo>
                  <a:pt x="2325" y="366"/>
                </a:lnTo>
                <a:lnTo>
                  <a:pt x="2325" y="366"/>
                </a:lnTo>
                <a:lnTo>
                  <a:pt x="2325" y="367"/>
                </a:lnTo>
                <a:lnTo>
                  <a:pt x="2326" y="367"/>
                </a:lnTo>
                <a:lnTo>
                  <a:pt x="2326" y="367"/>
                </a:lnTo>
                <a:lnTo>
                  <a:pt x="2326" y="367"/>
                </a:lnTo>
                <a:lnTo>
                  <a:pt x="2326" y="368"/>
                </a:lnTo>
                <a:lnTo>
                  <a:pt x="2327" y="368"/>
                </a:lnTo>
                <a:lnTo>
                  <a:pt x="2327" y="368"/>
                </a:lnTo>
                <a:lnTo>
                  <a:pt x="2328" y="368"/>
                </a:lnTo>
                <a:lnTo>
                  <a:pt x="2328" y="368"/>
                </a:lnTo>
                <a:lnTo>
                  <a:pt x="2328" y="368"/>
                </a:lnTo>
                <a:lnTo>
                  <a:pt x="2329" y="368"/>
                </a:lnTo>
                <a:lnTo>
                  <a:pt x="2329" y="368"/>
                </a:lnTo>
                <a:lnTo>
                  <a:pt x="2330" y="369"/>
                </a:lnTo>
                <a:lnTo>
                  <a:pt x="2330" y="369"/>
                </a:lnTo>
                <a:lnTo>
                  <a:pt x="2330" y="369"/>
                </a:lnTo>
                <a:lnTo>
                  <a:pt x="2330" y="369"/>
                </a:lnTo>
                <a:lnTo>
                  <a:pt x="2331" y="369"/>
                </a:lnTo>
                <a:lnTo>
                  <a:pt x="2331" y="369"/>
                </a:lnTo>
                <a:lnTo>
                  <a:pt x="2332" y="369"/>
                </a:lnTo>
                <a:lnTo>
                  <a:pt x="2332" y="369"/>
                </a:lnTo>
                <a:lnTo>
                  <a:pt x="2332" y="369"/>
                </a:lnTo>
                <a:lnTo>
                  <a:pt x="2333" y="369"/>
                </a:lnTo>
                <a:lnTo>
                  <a:pt x="2333" y="369"/>
                </a:lnTo>
                <a:lnTo>
                  <a:pt x="2333" y="369"/>
                </a:lnTo>
                <a:lnTo>
                  <a:pt x="2334" y="370"/>
                </a:lnTo>
                <a:lnTo>
                  <a:pt x="2334" y="370"/>
                </a:lnTo>
                <a:lnTo>
                  <a:pt x="2334" y="370"/>
                </a:lnTo>
                <a:lnTo>
                  <a:pt x="2335" y="370"/>
                </a:lnTo>
                <a:lnTo>
                  <a:pt x="2335" y="370"/>
                </a:lnTo>
                <a:lnTo>
                  <a:pt x="2335" y="370"/>
                </a:lnTo>
                <a:lnTo>
                  <a:pt x="2336" y="371"/>
                </a:lnTo>
                <a:lnTo>
                  <a:pt x="2336" y="371"/>
                </a:lnTo>
                <a:lnTo>
                  <a:pt x="2337" y="371"/>
                </a:lnTo>
                <a:lnTo>
                  <a:pt x="2337" y="371"/>
                </a:lnTo>
                <a:lnTo>
                  <a:pt x="2337" y="371"/>
                </a:lnTo>
                <a:lnTo>
                  <a:pt x="2338" y="371"/>
                </a:lnTo>
                <a:lnTo>
                  <a:pt x="2338" y="371"/>
                </a:lnTo>
                <a:lnTo>
                  <a:pt x="2338" y="371"/>
                </a:lnTo>
                <a:lnTo>
                  <a:pt x="2339" y="371"/>
                </a:lnTo>
                <a:lnTo>
                  <a:pt x="2339" y="371"/>
                </a:lnTo>
                <a:lnTo>
                  <a:pt x="2339" y="371"/>
                </a:lnTo>
                <a:lnTo>
                  <a:pt x="2340" y="371"/>
                </a:lnTo>
                <a:lnTo>
                  <a:pt x="2340" y="372"/>
                </a:lnTo>
                <a:lnTo>
                  <a:pt x="2340" y="372"/>
                </a:lnTo>
                <a:lnTo>
                  <a:pt x="2341" y="372"/>
                </a:lnTo>
                <a:lnTo>
                  <a:pt x="2341" y="372"/>
                </a:lnTo>
                <a:lnTo>
                  <a:pt x="2342" y="372"/>
                </a:lnTo>
                <a:lnTo>
                  <a:pt x="2342" y="373"/>
                </a:lnTo>
                <a:lnTo>
                  <a:pt x="2342" y="373"/>
                </a:lnTo>
                <a:lnTo>
                  <a:pt x="2342" y="373"/>
                </a:lnTo>
                <a:lnTo>
                  <a:pt x="2343" y="373"/>
                </a:lnTo>
                <a:lnTo>
                  <a:pt x="2343" y="373"/>
                </a:lnTo>
                <a:lnTo>
                  <a:pt x="2344" y="373"/>
                </a:lnTo>
                <a:lnTo>
                  <a:pt x="2344" y="373"/>
                </a:lnTo>
                <a:lnTo>
                  <a:pt x="2344" y="374"/>
                </a:lnTo>
                <a:lnTo>
                  <a:pt x="2345" y="374"/>
                </a:lnTo>
                <a:lnTo>
                  <a:pt x="2345" y="374"/>
                </a:lnTo>
                <a:lnTo>
                  <a:pt x="2346" y="375"/>
                </a:lnTo>
                <a:lnTo>
                  <a:pt x="2346" y="375"/>
                </a:lnTo>
                <a:lnTo>
                  <a:pt x="2346" y="375"/>
                </a:lnTo>
                <a:lnTo>
                  <a:pt x="2346" y="375"/>
                </a:lnTo>
                <a:lnTo>
                  <a:pt x="2347" y="375"/>
                </a:lnTo>
                <a:lnTo>
                  <a:pt x="2347" y="375"/>
                </a:lnTo>
                <a:lnTo>
                  <a:pt x="2347" y="376"/>
                </a:lnTo>
                <a:lnTo>
                  <a:pt x="2348" y="376"/>
                </a:lnTo>
                <a:lnTo>
                  <a:pt x="2348" y="376"/>
                </a:lnTo>
                <a:lnTo>
                  <a:pt x="2349" y="376"/>
                </a:lnTo>
                <a:lnTo>
                  <a:pt x="2349" y="376"/>
                </a:lnTo>
                <a:lnTo>
                  <a:pt x="2349" y="376"/>
                </a:lnTo>
                <a:lnTo>
                  <a:pt x="2350" y="376"/>
                </a:lnTo>
                <a:lnTo>
                  <a:pt x="2350" y="376"/>
                </a:lnTo>
                <a:lnTo>
                  <a:pt x="2350" y="376"/>
                </a:lnTo>
                <a:lnTo>
                  <a:pt x="2351" y="376"/>
                </a:lnTo>
                <a:lnTo>
                  <a:pt x="2351" y="376"/>
                </a:lnTo>
                <a:lnTo>
                  <a:pt x="2351" y="376"/>
                </a:lnTo>
                <a:lnTo>
                  <a:pt x="2352" y="377"/>
                </a:lnTo>
                <a:lnTo>
                  <a:pt x="2352" y="377"/>
                </a:lnTo>
                <a:lnTo>
                  <a:pt x="2353" y="377"/>
                </a:lnTo>
                <a:lnTo>
                  <a:pt x="2353" y="377"/>
                </a:lnTo>
                <a:lnTo>
                  <a:pt x="2353" y="377"/>
                </a:lnTo>
                <a:lnTo>
                  <a:pt x="2354" y="377"/>
                </a:lnTo>
                <a:lnTo>
                  <a:pt x="2354" y="377"/>
                </a:lnTo>
                <a:lnTo>
                  <a:pt x="2354" y="378"/>
                </a:lnTo>
                <a:lnTo>
                  <a:pt x="2354" y="378"/>
                </a:lnTo>
                <a:lnTo>
                  <a:pt x="2355" y="378"/>
                </a:lnTo>
                <a:lnTo>
                  <a:pt x="2355" y="378"/>
                </a:lnTo>
                <a:lnTo>
                  <a:pt x="2356" y="378"/>
                </a:lnTo>
                <a:lnTo>
                  <a:pt x="2356" y="378"/>
                </a:lnTo>
                <a:lnTo>
                  <a:pt x="2356" y="378"/>
                </a:lnTo>
                <a:lnTo>
                  <a:pt x="2357" y="379"/>
                </a:lnTo>
                <a:lnTo>
                  <a:pt x="2357" y="379"/>
                </a:lnTo>
                <a:lnTo>
                  <a:pt x="2358" y="379"/>
                </a:lnTo>
                <a:lnTo>
                  <a:pt x="2358" y="379"/>
                </a:lnTo>
                <a:lnTo>
                  <a:pt x="2358" y="379"/>
                </a:lnTo>
                <a:lnTo>
                  <a:pt x="2358" y="380"/>
                </a:lnTo>
                <a:lnTo>
                  <a:pt x="2359" y="380"/>
                </a:lnTo>
                <a:lnTo>
                  <a:pt x="2359" y="380"/>
                </a:lnTo>
                <a:lnTo>
                  <a:pt x="2360" y="380"/>
                </a:lnTo>
                <a:lnTo>
                  <a:pt x="2360" y="380"/>
                </a:lnTo>
                <a:lnTo>
                  <a:pt x="2360" y="380"/>
                </a:lnTo>
                <a:lnTo>
                  <a:pt x="2361" y="380"/>
                </a:lnTo>
                <a:lnTo>
                  <a:pt x="2361" y="381"/>
                </a:lnTo>
                <a:lnTo>
                  <a:pt x="2362" y="381"/>
                </a:lnTo>
                <a:lnTo>
                  <a:pt x="2362" y="381"/>
                </a:lnTo>
                <a:lnTo>
                  <a:pt x="2362" y="381"/>
                </a:lnTo>
                <a:lnTo>
                  <a:pt x="2362" y="381"/>
                </a:lnTo>
                <a:lnTo>
                  <a:pt x="2363" y="382"/>
                </a:lnTo>
                <a:lnTo>
                  <a:pt x="2363" y="382"/>
                </a:lnTo>
                <a:lnTo>
                  <a:pt x="2363" y="382"/>
                </a:lnTo>
                <a:lnTo>
                  <a:pt x="2364" y="382"/>
                </a:lnTo>
                <a:lnTo>
                  <a:pt x="2364" y="382"/>
                </a:lnTo>
                <a:lnTo>
                  <a:pt x="2365" y="382"/>
                </a:lnTo>
                <a:lnTo>
                  <a:pt x="2365" y="382"/>
                </a:lnTo>
                <a:lnTo>
                  <a:pt x="2365" y="383"/>
                </a:lnTo>
                <a:lnTo>
                  <a:pt x="2366" y="383"/>
                </a:lnTo>
                <a:lnTo>
                  <a:pt x="2366" y="383"/>
                </a:lnTo>
                <a:lnTo>
                  <a:pt x="2366" y="383"/>
                </a:lnTo>
                <a:lnTo>
                  <a:pt x="2367" y="383"/>
                </a:lnTo>
                <a:lnTo>
                  <a:pt x="2367" y="383"/>
                </a:lnTo>
                <a:lnTo>
                  <a:pt x="2367" y="383"/>
                </a:lnTo>
                <a:lnTo>
                  <a:pt x="2368" y="383"/>
                </a:lnTo>
                <a:lnTo>
                  <a:pt x="2368" y="383"/>
                </a:lnTo>
                <a:lnTo>
                  <a:pt x="2369" y="383"/>
                </a:lnTo>
                <a:lnTo>
                  <a:pt x="2369" y="383"/>
                </a:lnTo>
                <a:lnTo>
                  <a:pt x="2369" y="383"/>
                </a:lnTo>
                <a:lnTo>
                  <a:pt x="2370" y="383"/>
                </a:lnTo>
                <a:lnTo>
                  <a:pt x="2370" y="382"/>
                </a:lnTo>
                <a:lnTo>
                  <a:pt x="2370" y="382"/>
                </a:lnTo>
                <a:lnTo>
                  <a:pt x="2370" y="382"/>
                </a:lnTo>
                <a:lnTo>
                  <a:pt x="2371" y="382"/>
                </a:lnTo>
                <a:lnTo>
                  <a:pt x="2371" y="382"/>
                </a:lnTo>
                <a:lnTo>
                  <a:pt x="2372" y="381"/>
                </a:lnTo>
                <a:lnTo>
                  <a:pt x="2372" y="381"/>
                </a:lnTo>
                <a:lnTo>
                  <a:pt x="2372" y="381"/>
                </a:lnTo>
                <a:lnTo>
                  <a:pt x="2373" y="380"/>
                </a:lnTo>
                <a:lnTo>
                  <a:pt x="2373" y="380"/>
                </a:lnTo>
                <a:lnTo>
                  <a:pt x="2374" y="380"/>
                </a:lnTo>
                <a:lnTo>
                  <a:pt x="2374" y="380"/>
                </a:lnTo>
                <a:lnTo>
                  <a:pt x="2374" y="380"/>
                </a:lnTo>
                <a:lnTo>
                  <a:pt x="2374" y="380"/>
                </a:lnTo>
                <a:lnTo>
                  <a:pt x="2375" y="380"/>
                </a:lnTo>
                <a:lnTo>
                  <a:pt x="2375" y="380"/>
                </a:lnTo>
                <a:lnTo>
                  <a:pt x="2376" y="380"/>
                </a:lnTo>
                <a:lnTo>
                  <a:pt x="2376" y="380"/>
                </a:lnTo>
                <a:lnTo>
                  <a:pt x="2376" y="380"/>
                </a:lnTo>
                <a:lnTo>
                  <a:pt x="2377" y="381"/>
                </a:lnTo>
                <a:lnTo>
                  <a:pt x="2377" y="381"/>
                </a:lnTo>
                <a:lnTo>
                  <a:pt x="2377" y="381"/>
                </a:lnTo>
                <a:lnTo>
                  <a:pt x="2377" y="381"/>
                </a:lnTo>
                <a:lnTo>
                  <a:pt x="2378" y="381"/>
                </a:lnTo>
                <a:lnTo>
                  <a:pt x="2378" y="381"/>
                </a:lnTo>
                <a:lnTo>
                  <a:pt x="2379" y="381"/>
                </a:lnTo>
                <a:lnTo>
                  <a:pt x="2379" y="381"/>
                </a:lnTo>
                <a:lnTo>
                  <a:pt x="2379" y="381"/>
                </a:lnTo>
                <a:lnTo>
                  <a:pt x="2380" y="381"/>
                </a:lnTo>
                <a:lnTo>
                  <a:pt x="2380" y="382"/>
                </a:lnTo>
                <a:lnTo>
                  <a:pt x="2381" y="382"/>
                </a:lnTo>
                <a:lnTo>
                  <a:pt x="2381" y="382"/>
                </a:lnTo>
                <a:lnTo>
                  <a:pt x="2381" y="382"/>
                </a:lnTo>
                <a:lnTo>
                  <a:pt x="2382" y="382"/>
                </a:lnTo>
                <a:lnTo>
                  <a:pt x="2382" y="382"/>
                </a:lnTo>
                <a:lnTo>
                  <a:pt x="2382" y="382"/>
                </a:lnTo>
                <a:lnTo>
                  <a:pt x="2383" y="382"/>
                </a:lnTo>
                <a:lnTo>
                  <a:pt x="2383" y="382"/>
                </a:lnTo>
                <a:lnTo>
                  <a:pt x="2383" y="382"/>
                </a:lnTo>
                <a:lnTo>
                  <a:pt x="2384" y="382"/>
                </a:lnTo>
                <a:lnTo>
                  <a:pt x="2384" y="382"/>
                </a:lnTo>
                <a:lnTo>
                  <a:pt x="2384" y="382"/>
                </a:lnTo>
                <a:lnTo>
                  <a:pt x="2385" y="382"/>
                </a:lnTo>
                <a:lnTo>
                  <a:pt x="2385" y="382"/>
                </a:lnTo>
                <a:lnTo>
                  <a:pt x="2386" y="382"/>
                </a:lnTo>
                <a:lnTo>
                  <a:pt x="2386" y="382"/>
                </a:lnTo>
                <a:lnTo>
                  <a:pt x="2386" y="382"/>
                </a:lnTo>
                <a:lnTo>
                  <a:pt x="2386" y="382"/>
                </a:lnTo>
                <a:lnTo>
                  <a:pt x="2387" y="382"/>
                </a:lnTo>
                <a:lnTo>
                  <a:pt x="2387" y="382"/>
                </a:lnTo>
                <a:lnTo>
                  <a:pt x="2388" y="382"/>
                </a:lnTo>
                <a:lnTo>
                  <a:pt x="2388" y="383"/>
                </a:lnTo>
                <a:lnTo>
                  <a:pt x="2388" y="383"/>
                </a:lnTo>
                <a:lnTo>
                  <a:pt x="2389" y="383"/>
                </a:lnTo>
                <a:lnTo>
                  <a:pt x="2389" y="383"/>
                </a:lnTo>
                <a:lnTo>
                  <a:pt x="2390" y="383"/>
                </a:lnTo>
                <a:lnTo>
                  <a:pt x="2390" y="383"/>
                </a:lnTo>
                <a:lnTo>
                  <a:pt x="2390" y="383"/>
                </a:lnTo>
                <a:lnTo>
                  <a:pt x="2390" y="383"/>
                </a:lnTo>
                <a:lnTo>
                  <a:pt x="2391" y="383"/>
                </a:lnTo>
                <a:lnTo>
                  <a:pt x="2391" y="383"/>
                </a:lnTo>
                <a:lnTo>
                  <a:pt x="2391" y="383"/>
                </a:lnTo>
                <a:lnTo>
                  <a:pt x="2392" y="383"/>
                </a:lnTo>
                <a:lnTo>
                  <a:pt x="2392" y="383"/>
                </a:lnTo>
                <a:lnTo>
                  <a:pt x="2393" y="383"/>
                </a:lnTo>
                <a:lnTo>
                  <a:pt x="2393" y="383"/>
                </a:lnTo>
                <a:lnTo>
                  <a:pt x="2393" y="383"/>
                </a:lnTo>
                <a:lnTo>
                  <a:pt x="2393" y="383"/>
                </a:lnTo>
                <a:lnTo>
                  <a:pt x="2394" y="383"/>
                </a:lnTo>
                <a:lnTo>
                  <a:pt x="2394" y="383"/>
                </a:lnTo>
                <a:lnTo>
                  <a:pt x="2395" y="383"/>
                </a:lnTo>
                <a:lnTo>
                  <a:pt x="2395" y="383"/>
                </a:lnTo>
                <a:lnTo>
                  <a:pt x="2395" y="383"/>
                </a:lnTo>
                <a:lnTo>
                  <a:pt x="2396" y="383"/>
                </a:lnTo>
                <a:lnTo>
                  <a:pt x="2396" y="383"/>
                </a:lnTo>
                <a:lnTo>
                  <a:pt x="2397" y="382"/>
                </a:lnTo>
                <a:lnTo>
                  <a:pt x="2397" y="382"/>
                </a:lnTo>
                <a:lnTo>
                  <a:pt x="2397" y="382"/>
                </a:lnTo>
                <a:lnTo>
                  <a:pt x="2397" y="382"/>
                </a:lnTo>
                <a:lnTo>
                  <a:pt x="2398" y="382"/>
                </a:lnTo>
                <a:lnTo>
                  <a:pt x="2398" y="382"/>
                </a:lnTo>
                <a:lnTo>
                  <a:pt x="2398" y="382"/>
                </a:lnTo>
                <a:lnTo>
                  <a:pt x="2399" y="382"/>
                </a:lnTo>
                <a:lnTo>
                  <a:pt x="2399" y="382"/>
                </a:lnTo>
                <a:lnTo>
                  <a:pt x="2400" y="382"/>
                </a:lnTo>
                <a:lnTo>
                  <a:pt x="2400" y="382"/>
                </a:lnTo>
                <a:lnTo>
                  <a:pt x="2400" y="382"/>
                </a:lnTo>
                <a:lnTo>
                  <a:pt x="2401" y="382"/>
                </a:lnTo>
                <a:lnTo>
                  <a:pt x="2401" y="382"/>
                </a:lnTo>
                <a:lnTo>
                  <a:pt x="2401" y="382"/>
                </a:lnTo>
                <a:lnTo>
                  <a:pt x="2402" y="382"/>
                </a:lnTo>
                <a:lnTo>
                  <a:pt x="2402" y="382"/>
                </a:lnTo>
                <a:lnTo>
                  <a:pt x="2402" y="382"/>
                </a:lnTo>
                <a:lnTo>
                  <a:pt x="2403" y="383"/>
                </a:lnTo>
                <a:lnTo>
                  <a:pt x="2403" y="383"/>
                </a:lnTo>
                <a:lnTo>
                  <a:pt x="2404" y="383"/>
                </a:lnTo>
                <a:lnTo>
                  <a:pt x="2404" y="383"/>
                </a:lnTo>
                <a:lnTo>
                  <a:pt x="2404" y="383"/>
                </a:lnTo>
                <a:lnTo>
                  <a:pt x="2405" y="383"/>
                </a:lnTo>
                <a:lnTo>
                  <a:pt x="2405" y="383"/>
                </a:lnTo>
                <a:lnTo>
                  <a:pt x="2405" y="383"/>
                </a:lnTo>
                <a:lnTo>
                  <a:pt x="2405" y="383"/>
                </a:lnTo>
                <a:lnTo>
                  <a:pt x="2406" y="383"/>
                </a:lnTo>
                <a:lnTo>
                  <a:pt x="2406" y="383"/>
                </a:lnTo>
                <a:lnTo>
                  <a:pt x="2407" y="383"/>
                </a:lnTo>
                <a:lnTo>
                  <a:pt x="2407" y="383"/>
                </a:lnTo>
                <a:lnTo>
                  <a:pt x="2407" y="383"/>
                </a:lnTo>
                <a:lnTo>
                  <a:pt x="2408" y="384"/>
                </a:lnTo>
                <a:lnTo>
                  <a:pt x="2408" y="384"/>
                </a:lnTo>
                <a:lnTo>
                  <a:pt x="2409" y="384"/>
                </a:lnTo>
                <a:lnTo>
                  <a:pt x="2409" y="384"/>
                </a:lnTo>
                <a:lnTo>
                  <a:pt x="2409" y="384"/>
                </a:lnTo>
                <a:lnTo>
                  <a:pt x="2409" y="384"/>
                </a:lnTo>
                <a:lnTo>
                  <a:pt x="2410" y="384"/>
                </a:lnTo>
                <a:lnTo>
                  <a:pt x="2410" y="384"/>
                </a:lnTo>
                <a:lnTo>
                  <a:pt x="2411" y="384"/>
                </a:lnTo>
                <a:lnTo>
                  <a:pt x="2411" y="385"/>
                </a:lnTo>
                <a:lnTo>
                  <a:pt x="2411" y="385"/>
                </a:lnTo>
                <a:lnTo>
                  <a:pt x="2412" y="385"/>
                </a:lnTo>
                <a:lnTo>
                  <a:pt x="2412" y="385"/>
                </a:lnTo>
                <a:lnTo>
                  <a:pt x="2413" y="385"/>
                </a:lnTo>
                <a:lnTo>
                  <a:pt x="2413" y="385"/>
                </a:lnTo>
                <a:lnTo>
                  <a:pt x="2413" y="385"/>
                </a:lnTo>
                <a:lnTo>
                  <a:pt x="2413" y="385"/>
                </a:lnTo>
                <a:lnTo>
                  <a:pt x="2414" y="385"/>
                </a:lnTo>
                <a:lnTo>
                  <a:pt x="2414" y="385"/>
                </a:lnTo>
                <a:lnTo>
                  <a:pt x="2414" y="385"/>
                </a:lnTo>
                <a:lnTo>
                  <a:pt x="2415" y="385"/>
                </a:lnTo>
                <a:lnTo>
                  <a:pt x="2415" y="385"/>
                </a:lnTo>
                <a:lnTo>
                  <a:pt x="2416" y="385"/>
                </a:lnTo>
                <a:lnTo>
                  <a:pt x="2416" y="385"/>
                </a:lnTo>
                <a:lnTo>
                  <a:pt x="2416" y="385"/>
                </a:lnTo>
                <a:lnTo>
                  <a:pt x="2417" y="385"/>
                </a:lnTo>
                <a:lnTo>
                  <a:pt x="2417" y="385"/>
                </a:lnTo>
                <a:lnTo>
                  <a:pt x="2417" y="385"/>
                </a:lnTo>
                <a:lnTo>
                  <a:pt x="2418" y="385"/>
                </a:lnTo>
                <a:lnTo>
                  <a:pt x="2418" y="385"/>
                </a:lnTo>
                <a:lnTo>
                  <a:pt x="2418" y="385"/>
                </a:lnTo>
                <a:lnTo>
                  <a:pt x="2419" y="385"/>
                </a:lnTo>
                <a:lnTo>
                  <a:pt x="2419" y="385"/>
                </a:lnTo>
                <a:lnTo>
                  <a:pt x="2420" y="385"/>
                </a:lnTo>
                <a:lnTo>
                  <a:pt x="2420" y="385"/>
                </a:lnTo>
                <a:lnTo>
                  <a:pt x="2420" y="385"/>
                </a:lnTo>
                <a:lnTo>
                  <a:pt x="2421" y="384"/>
                </a:lnTo>
                <a:lnTo>
                  <a:pt x="2421" y="384"/>
                </a:lnTo>
                <a:lnTo>
                  <a:pt x="2421" y="384"/>
                </a:lnTo>
                <a:lnTo>
                  <a:pt x="2421" y="384"/>
                </a:lnTo>
                <a:lnTo>
                  <a:pt x="2422" y="384"/>
                </a:lnTo>
                <a:lnTo>
                  <a:pt x="2422" y="384"/>
                </a:lnTo>
                <a:lnTo>
                  <a:pt x="2423" y="384"/>
                </a:lnTo>
                <a:lnTo>
                  <a:pt x="2423" y="384"/>
                </a:lnTo>
                <a:lnTo>
                  <a:pt x="2423" y="384"/>
                </a:lnTo>
                <a:lnTo>
                  <a:pt x="2424" y="384"/>
                </a:lnTo>
                <a:lnTo>
                  <a:pt x="2424" y="383"/>
                </a:lnTo>
                <a:lnTo>
                  <a:pt x="2425" y="383"/>
                </a:lnTo>
                <a:lnTo>
                  <a:pt x="2425" y="383"/>
                </a:lnTo>
                <a:lnTo>
                  <a:pt x="2425" y="383"/>
                </a:lnTo>
                <a:lnTo>
                  <a:pt x="2425" y="383"/>
                </a:lnTo>
                <a:lnTo>
                  <a:pt x="2426" y="383"/>
                </a:lnTo>
                <a:lnTo>
                  <a:pt x="2426" y="383"/>
                </a:lnTo>
                <a:lnTo>
                  <a:pt x="2427" y="383"/>
                </a:lnTo>
                <a:lnTo>
                  <a:pt x="2427" y="383"/>
                </a:lnTo>
                <a:lnTo>
                  <a:pt x="2427" y="383"/>
                </a:lnTo>
                <a:lnTo>
                  <a:pt x="2428" y="383"/>
                </a:lnTo>
                <a:lnTo>
                  <a:pt x="2428" y="383"/>
                </a:lnTo>
                <a:lnTo>
                  <a:pt x="2428" y="383"/>
                </a:lnTo>
                <a:lnTo>
                  <a:pt x="2429" y="383"/>
                </a:lnTo>
                <a:lnTo>
                  <a:pt x="2429" y="383"/>
                </a:lnTo>
                <a:lnTo>
                  <a:pt x="2429" y="382"/>
                </a:lnTo>
                <a:lnTo>
                  <a:pt x="2430" y="382"/>
                </a:lnTo>
                <a:lnTo>
                  <a:pt x="2430" y="382"/>
                </a:lnTo>
                <a:lnTo>
                  <a:pt x="2430" y="382"/>
                </a:lnTo>
                <a:lnTo>
                  <a:pt x="2431" y="382"/>
                </a:lnTo>
                <a:lnTo>
                  <a:pt x="2431" y="382"/>
                </a:lnTo>
                <a:lnTo>
                  <a:pt x="2432" y="382"/>
                </a:lnTo>
                <a:lnTo>
                  <a:pt x="2432" y="382"/>
                </a:lnTo>
                <a:lnTo>
                  <a:pt x="2432" y="383"/>
                </a:lnTo>
                <a:lnTo>
                  <a:pt x="2433" y="383"/>
                </a:lnTo>
                <a:lnTo>
                  <a:pt x="2433" y="383"/>
                </a:lnTo>
                <a:lnTo>
                  <a:pt x="2433" y="383"/>
                </a:lnTo>
                <a:lnTo>
                  <a:pt x="2434" y="383"/>
                </a:lnTo>
                <a:lnTo>
                  <a:pt x="2434" y="383"/>
                </a:lnTo>
                <a:lnTo>
                  <a:pt x="2434" y="383"/>
                </a:lnTo>
                <a:lnTo>
                  <a:pt x="2435" y="383"/>
                </a:lnTo>
                <a:lnTo>
                  <a:pt x="2435" y="383"/>
                </a:lnTo>
                <a:lnTo>
                  <a:pt x="2435" y="383"/>
                </a:lnTo>
                <a:lnTo>
                  <a:pt x="2436" y="383"/>
                </a:lnTo>
                <a:lnTo>
                  <a:pt x="2436" y="383"/>
                </a:lnTo>
                <a:lnTo>
                  <a:pt x="2437" y="383"/>
                </a:lnTo>
                <a:lnTo>
                  <a:pt x="2437" y="383"/>
                </a:lnTo>
                <a:lnTo>
                  <a:pt x="2437" y="383"/>
                </a:lnTo>
                <a:lnTo>
                  <a:pt x="2437" y="383"/>
                </a:lnTo>
                <a:lnTo>
                  <a:pt x="2438" y="383"/>
                </a:lnTo>
                <a:lnTo>
                  <a:pt x="2438" y="383"/>
                </a:lnTo>
                <a:lnTo>
                  <a:pt x="2439" y="383"/>
                </a:lnTo>
                <a:lnTo>
                  <a:pt x="2439" y="383"/>
                </a:lnTo>
                <a:lnTo>
                  <a:pt x="2439" y="383"/>
                </a:lnTo>
                <a:lnTo>
                  <a:pt x="2440" y="383"/>
                </a:lnTo>
                <a:lnTo>
                  <a:pt x="2440" y="383"/>
                </a:lnTo>
                <a:lnTo>
                  <a:pt x="2441" y="383"/>
                </a:lnTo>
                <a:lnTo>
                  <a:pt x="2441" y="383"/>
                </a:lnTo>
                <a:lnTo>
                  <a:pt x="2441" y="383"/>
                </a:lnTo>
                <a:lnTo>
                  <a:pt x="2441" y="383"/>
                </a:lnTo>
                <a:lnTo>
                  <a:pt x="2442" y="383"/>
                </a:lnTo>
                <a:lnTo>
                  <a:pt x="2442" y="383"/>
                </a:lnTo>
                <a:lnTo>
                  <a:pt x="2442" y="383"/>
                </a:lnTo>
                <a:lnTo>
                  <a:pt x="2443" y="383"/>
                </a:lnTo>
                <a:lnTo>
                  <a:pt x="2443" y="383"/>
                </a:lnTo>
                <a:lnTo>
                  <a:pt x="2444" y="383"/>
                </a:lnTo>
                <a:lnTo>
                  <a:pt x="2444" y="384"/>
                </a:lnTo>
                <a:lnTo>
                  <a:pt x="2444" y="384"/>
                </a:lnTo>
                <a:lnTo>
                  <a:pt x="2444" y="384"/>
                </a:lnTo>
                <a:lnTo>
                  <a:pt x="2445" y="383"/>
                </a:lnTo>
                <a:lnTo>
                  <a:pt x="2445" y="384"/>
                </a:lnTo>
                <a:lnTo>
                  <a:pt x="2446" y="384"/>
                </a:lnTo>
                <a:lnTo>
                  <a:pt x="2446" y="384"/>
                </a:lnTo>
                <a:lnTo>
                  <a:pt x="2446" y="384"/>
                </a:lnTo>
                <a:lnTo>
                  <a:pt x="2447" y="384"/>
                </a:lnTo>
                <a:lnTo>
                  <a:pt x="2447" y="384"/>
                </a:lnTo>
                <a:lnTo>
                  <a:pt x="2448" y="384"/>
                </a:lnTo>
                <a:lnTo>
                  <a:pt x="2448" y="384"/>
                </a:lnTo>
                <a:lnTo>
                  <a:pt x="2448" y="384"/>
                </a:lnTo>
                <a:lnTo>
                  <a:pt x="2448" y="385"/>
                </a:lnTo>
                <a:lnTo>
                  <a:pt x="2449" y="385"/>
                </a:lnTo>
                <a:lnTo>
                  <a:pt x="2449" y="385"/>
                </a:lnTo>
                <a:lnTo>
                  <a:pt x="2449" y="385"/>
                </a:lnTo>
                <a:lnTo>
                  <a:pt x="2450" y="385"/>
                </a:lnTo>
                <a:lnTo>
                  <a:pt x="2450" y="385"/>
                </a:lnTo>
                <a:lnTo>
                  <a:pt x="2451" y="385"/>
                </a:lnTo>
                <a:lnTo>
                  <a:pt x="2451" y="385"/>
                </a:lnTo>
                <a:lnTo>
                  <a:pt x="2451" y="385"/>
                </a:lnTo>
                <a:lnTo>
                  <a:pt x="2452" y="385"/>
                </a:lnTo>
                <a:lnTo>
                  <a:pt x="2452" y="385"/>
                </a:lnTo>
                <a:lnTo>
                  <a:pt x="2452" y="385"/>
                </a:lnTo>
                <a:lnTo>
                  <a:pt x="2453" y="385"/>
                </a:lnTo>
                <a:lnTo>
                  <a:pt x="2453" y="385"/>
                </a:lnTo>
                <a:lnTo>
                  <a:pt x="2453" y="386"/>
                </a:lnTo>
                <a:lnTo>
                  <a:pt x="2454" y="386"/>
                </a:lnTo>
                <a:lnTo>
                  <a:pt x="2454" y="386"/>
                </a:lnTo>
                <a:lnTo>
                  <a:pt x="2455" y="386"/>
                </a:lnTo>
                <a:lnTo>
                  <a:pt x="2455" y="386"/>
                </a:lnTo>
                <a:lnTo>
                  <a:pt x="2455" y="386"/>
                </a:lnTo>
                <a:lnTo>
                  <a:pt x="2456" y="386"/>
                </a:lnTo>
                <a:lnTo>
                  <a:pt x="2456" y="386"/>
                </a:lnTo>
                <a:lnTo>
                  <a:pt x="2456" y="386"/>
                </a:lnTo>
                <a:lnTo>
                  <a:pt x="2456" y="386"/>
                </a:lnTo>
                <a:lnTo>
                  <a:pt x="2457" y="386"/>
                </a:lnTo>
                <a:lnTo>
                  <a:pt x="2457" y="386"/>
                </a:lnTo>
                <a:lnTo>
                  <a:pt x="2458" y="386"/>
                </a:lnTo>
                <a:lnTo>
                  <a:pt x="2458" y="387"/>
                </a:lnTo>
                <a:lnTo>
                  <a:pt x="2458" y="387"/>
                </a:lnTo>
                <a:lnTo>
                  <a:pt x="2459" y="387"/>
                </a:lnTo>
                <a:lnTo>
                  <a:pt x="2459" y="387"/>
                </a:lnTo>
                <a:lnTo>
                  <a:pt x="2460" y="387"/>
                </a:lnTo>
                <a:lnTo>
                  <a:pt x="2460" y="387"/>
                </a:lnTo>
                <a:lnTo>
                  <a:pt x="2460" y="387"/>
                </a:lnTo>
                <a:lnTo>
                  <a:pt x="2460" y="387"/>
                </a:lnTo>
                <a:lnTo>
                  <a:pt x="2461" y="387"/>
                </a:lnTo>
                <a:lnTo>
                  <a:pt x="2461" y="387"/>
                </a:lnTo>
                <a:lnTo>
                  <a:pt x="2462" y="387"/>
                </a:lnTo>
                <a:lnTo>
                  <a:pt x="2462" y="387"/>
                </a:lnTo>
                <a:lnTo>
                  <a:pt x="2462" y="387"/>
                </a:lnTo>
                <a:lnTo>
                  <a:pt x="2463" y="387"/>
                </a:lnTo>
                <a:lnTo>
                  <a:pt x="2463" y="387"/>
                </a:lnTo>
                <a:lnTo>
                  <a:pt x="2464" y="387"/>
                </a:lnTo>
                <a:lnTo>
                  <a:pt x="2464" y="387"/>
                </a:lnTo>
                <a:lnTo>
                  <a:pt x="2464" y="387"/>
                </a:lnTo>
                <a:lnTo>
                  <a:pt x="2464" y="387"/>
                </a:lnTo>
                <a:lnTo>
                  <a:pt x="2465" y="388"/>
                </a:lnTo>
                <a:lnTo>
                  <a:pt x="2465" y="388"/>
                </a:lnTo>
                <a:lnTo>
                  <a:pt x="2465" y="388"/>
                </a:lnTo>
                <a:lnTo>
                  <a:pt x="2466" y="388"/>
                </a:lnTo>
                <a:lnTo>
                  <a:pt x="2466" y="388"/>
                </a:lnTo>
                <a:lnTo>
                  <a:pt x="2467" y="388"/>
                </a:lnTo>
                <a:lnTo>
                  <a:pt x="2467" y="388"/>
                </a:lnTo>
                <a:lnTo>
                  <a:pt x="2467" y="388"/>
                </a:lnTo>
                <a:lnTo>
                  <a:pt x="2468" y="388"/>
                </a:lnTo>
                <a:lnTo>
                  <a:pt x="2468" y="389"/>
                </a:lnTo>
                <a:lnTo>
                  <a:pt x="2468" y="389"/>
                </a:lnTo>
                <a:lnTo>
                  <a:pt x="2469" y="389"/>
                </a:lnTo>
                <a:lnTo>
                  <a:pt x="2469" y="389"/>
                </a:lnTo>
                <a:lnTo>
                  <a:pt x="2469" y="389"/>
                </a:lnTo>
                <a:lnTo>
                  <a:pt x="2470" y="389"/>
                </a:lnTo>
                <a:lnTo>
                  <a:pt x="2470" y="389"/>
                </a:lnTo>
                <a:lnTo>
                  <a:pt x="2471" y="389"/>
                </a:lnTo>
                <a:lnTo>
                  <a:pt x="2471" y="389"/>
                </a:lnTo>
                <a:lnTo>
                  <a:pt x="2471" y="389"/>
                </a:lnTo>
                <a:lnTo>
                  <a:pt x="2472" y="389"/>
                </a:lnTo>
                <a:lnTo>
                  <a:pt x="2472" y="389"/>
                </a:lnTo>
                <a:lnTo>
                  <a:pt x="2472" y="389"/>
                </a:lnTo>
                <a:lnTo>
                  <a:pt x="2472" y="389"/>
                </a:lnTo>
                <a:lnTo>
                  <a:pt x="2473" y="390"/>
                </a:lnTo>
                <a:lnTo>
                  <a:pt x="2473" y="390"/>
                </a:lnTo>
                <a:lnTo>
                  <a:pt x="2474" y="390"/>
                </a:lnTo>
                <a:lnTo>
                  <a:pt x="2474" y="390"/>
                </a:lnTo>
                <a:lnTo>
                  <a:pt x="2474" y="390"/>
                </a:lnTo>
                <a:lnTo>
                  <a:pt x="2475" y="390"/>
                </a:lnTo>
                <a:lnTo>
                  <a:pt x="2475" y="390"/>
                </a:lnTo>
                <a:lnTo>
                  <a:pt x="2476" y="390"/>
                </a:lnTo>
                <a:lnTo>
                  <a:pt x="2476" y="390"/>
                </a:lnTo>
                <a:lnTo>
                  <a:pt x="2476" y="390"/>
                </a:lnTo>
                <a:lnTo>
                  <a:pt x="2476" y="390"/>
                </a:lnTo>
                <a:lnTo>
                  <a:pt x="2477" y="390"/>
                </a:lnTo>
                <a:lnTo>
                  <a:pt x="2477" y="390"/>
                </a:lnTo>
                <a:lnTo>
                  <a:pt x="2478" y="390"/>
                </a:lnTo>
                <a:lnTo>
                  <a:pt x="2478" y="391"/>
                </a:lnTo>
                <a:lnTo>
                  <a:pt x="2478" y="391"/>
                </a:lnTo>
                <a:lnTo>
                  <a:pt x="2479" y="391"/>
                </a:lnTo>
                <a:lnTo>
                  <a:pt x="2479" y="391"/>
                </a:lnTo>
                <a:lnTo>
                  <a:pt x="2479" y="391"/>
                </a:lnTo>
                <a:lnTo>
                  <a:pt x="2480" y="391"/>
                </a:lnTo>
                <a:lnTo>
                  <a:pt x="2480" y="391"/>
                </a:lnTo>
                <a:lnTo>
                  <a:pt x="2480" y="391"/>
                </a:lnTo>
                <a:lnTo>
                  <a:pt x="2481" y="391"/>
                </a:lnTo>
                <a:lnTo>
                  <a:pt x="2481" y="391"/>
                </a:lnTo>
                <a:lnTo>
                  <a:pt x="2481" y="391"/>
                </a:lnTo>
                <a:lnTo>
                  <a:pt x="2482" y="391"/>
                </a:lnTo>
                <a:lnTo>
                  <a:pt x="2482" y="391"/>
                </a:lnTo>
                <a:lnTo>
                  <a:pt x="2483" y="392"/>
                </a:lnTo>
                <a:lnTo>
                  <a:pt x="2483" y="392"/>
                </a:lnTo>
                <a:lnTo>
                  <a:pt x="2483" y="392"/>
                </a:lnTo>
                <a:lnTo>
                  <a:pt x="2484" y="392"/>
                </a:lnTo>
                <a:lnTo>
                  <a:pt x="2484" y="392"/>
                </a:lnTo>
                <a:lnTo>
                  <a:pt x="2484" y="392"/>
                </a:lnTo>
                <a:lnTo>
                  <a:pt x="2485" y="391"/>
                </a:lnTo>
                <a:lnTo>
                  <a:pt x="2485" y="391"/>
                </a:lnTo>
                <a:lnTo>
                  <a:pt x="2485" y="391"/>
                </a:lnTo>
                <a:lnTo>
                  <a:pt x="2486" y="391"/>
                </a:lnTo>
                <a:lnTo>
                  <a:pt x="2486" y="391"/>
                </a:lnTo>
                <a:lnTo>
                  <a:pt x="2486" y="391"/>
                </a:lnTo>
                <a:lnTo>
                  <a:pt x="2487" y="390"/>
                </a:lnTo>
                <a:lnTo>
                  <a:pt x="2487" y="390"/>
                </a:lnTo>
                <a:lnTo>
                  <a:pt x="2488" y="390"/>
                </a:lnTo>
                <a:lnTo>
                  <a:pt x="2488" y="390"/>
                </a:lnTo>
                <a:lnTo>
                  <a:pt x="2488" y="390"/>
                </a:lnTo>
                <a:lnTo>
                  <a:pt x="2488" y="390"/>
                </a:lnTo>
                <a:lnTo>
                  <a:pt x="2489" y="390"/>
                </a:lnTo>
                <a:lnTo>
                  <a:pt x="2489" y="390"/>
                </a:lnTo>
                <a:lnTo>
                  <a:pt x="2490" y="390"/>
                </a:lnTo>
                <a:lnTo>
                  <a:pt x="2490" y="390"/>
                </a:lnTo>
                <a:lnTo>
                  <a:pt x="2490" y="390"/>
                </a:lnTo>
                <a:lnTo>
                  <a:pt x="2491" y="390"/>
                </a:lnTo>
                <a:lnTo>
                  <a:pt x="2491" y="390"/>
                </a:lnTo>
                <a:lnTo>
                  <a:pt x="2492" y="390"/>
                </a:lnTo>
                <a:lnTo>
                  <a:pt x="2492" y="390"/>
                </a:lnTo>
                <a:lnTo>
                  <a:pt x="2492" y="389"/>
                </a:lnTo>
                <a:lnTo>
                  <a:pt x="2492" y="389"/>
                </a:lnTo>
                <a:lnTo>
                  <a:pt x="2493" y="389"/>
                </a:lnTo>
                <a:lnTo>
                  <a:pt x="2493" y="389"/>
                </a:lnTo>
                <a:lnTo>
                  <a:pt x="2493" y="389"/>
                </a:lnTo>
                <a:lnTo>
                  <a:pt x="2494" y="389"/>
                </a:lnTo>
                <a:lnTo>
                  <a:pt x="2494" y="389"/>
                </a:lnTo>
                <a:lnTo>
                  <a:pt x="2495" y="389"/>
                </a:lnTo>
                <a:lnTo>
                  <a:pt x="2495" y="389"/>
                </a:lnTo>
                <a:lnTo>
                  <a:pt x="2495" y="389"/>
                </a:lnTo>
                <a:lnTo>
                  <a:pt x="2495" y="389"/>
                </a:lnTo>
                <a:lnTo>
                  <a:pt x="2496" y="389"/>
                </a:lnTo>
                <a:lnTo>
                  <a:pt x="2496" y="389"/>
                </a:lnTo>
                <a:lnTo>
                  <a:pt x="2497" y="389"/>
                </a:lnTo>
                <a:lnTo>
                  <a:pt x="2497" y="389"/>
                </a:lnTo>
                <a:lnTo>
                  <a:pt x="2497" y="390"/>
                </a:lnTo>
                <a:lnTo>
                  <a:pt x="2498" y="390"/>
                </a:lnTo>
                <a:lnTo>
                  <a:pt x="2498" y="390"/>
                </a:lnTo>
                <a:lnTo>
                  <a:pt x="2499" y="390"/>
                </a:lnTo>
                <a:lnTo>
                  <a:pt x="2499" y="390"/>
                </a:lnTo>
                <a:lnTo>
                  <a:pt x="2499" y="390"/>
                </a:lnTo>
                <a:lnTo>
                  <a:pt x="2499" y="390"/>
                </a:lnTo>
                <a:lnTo>
                  <a:pt x="2500" y="390"/>
                </a:lnTo>
                <a:lnTo>
                  <a:pt x="2500" y="390"/>
                </a:lnTo>
                <a:lnTo>
                  <a:pt x="2500" y="390"/>
                </a:lnTo>
                <a:lnTo>
                  <a:pt x="2501" y="390"/>
                </a:lnTo>
                <a:lnTo>
                  <a:pt x="2501" y="390"/>
                </a:lnTo>
                <a:lnTo>
                  <a:pt x="2502" y="390"/>
                </a:lnTo>
                <a:lnTo>
                  <a:pt x="2502" y="390"/>
                </a:lnTo>
                <a:lnTo>
                  <a:pt x="2502" y="390"/>
                </a:lnTo>
                <a:lnTo>
                  <a:pt x="2503" y="390"/>
                </a:lnTo>
                <a:lnTo>
                  <a:pt x="2503" y="391"/>
                </a:lnTo>
                <a:lnTo>
                  <a:pt x="2503" y="391"/>
                </a:lnTo>
                <a:lnTo>
                  <a:pt x="2504" y="391"/>
                </a:lnTo>
                <a:lnTo>
                  <a:pt x="2504" y="391"/>
                </a:lnTo>
                <a:lnTo>
                  <a:pt x="2504" y="391"/>
                </a:lnTo>
                <a:lnTo>
                  <a:pt x="2505" y="392"/>
                </a:lnTo>
                <a:lnTo>
                  <a:pt x="2505" y="392"/>
                </a:lnTo>
                <a:lnTo>
                  <a:pt x="2506" y="392"/>
                </a:lnTo>
                <a:lnTo>
                  <a:pt x="2506" y="392"/>
                </a:lnTo>
                <a:lnTo>
                  <a:pt x="2506" y="392"/>
                </a:lnTo>
                <a:lnTo>
                  <a:pt x="2507" y="392"/>
                </a:lnTo>
                <a:lnTo>
                  <a:pt x="2507" y="393"/>
                </a:lnTo>
                <a:lnTo>
                  <a:pt x="2508" y="393"/>
                </a:lnTo>
                <a:lnTo>
                  <a:pt x="2508" y="393"/>
                </a:lnTo>
                <a:lnTo>
                  <a:pt x="2508" y="393"/>
                </a:lnTo>
                <a:lnTo>
                  <a:pt x="2508" y="393"/>
                </a:lnTo>
                <a:lnTo>
                  <a:pt x="2509" y="394"/>
                </a:lnTo>
                <a:lnTo>
                  <a:pt x="2509" y="394"/>
                </a:lnTo>
                <a:lnTo>
                  <a:pt x="2509" y="394"/>
                </a:lnTo>
                <a:lnTo>
                  <a:pt x="2510" y="394"/>
                </a:lnTo>
                <a:lnTo>
                  <a:pt x="2510" y="394"/>
                </a:lnTo>
                <a:lnTo>
                  <a:pt x="2511" y="394"/>
                </a:lnTo>
                <a:lnTo>
                  <a:pt x="2511" y="394"/>
                </a:lnTo>
                <a:lnTo>
                  <a:pt x="2511" y="394"/>
                </a:lnTo>
                <a:lnTo>
                  <a:pt x="2511" y="394"/>
                </a:lnTo>
                <a:lnTo>
                  <a:pt x="2512" y="394"/>
                </a:lnTo>
                <a:lnTo>
                  <a:pt x="2512" y="394"/>
                </a:lnTo>
                <a:lnTo>
                  <a:pt x="2513" y="394"/>
                </a:lnTo>
                <a:lnTo>
                  <a:pt x="2513" y="394"/>
                </a:lnTo>
                <a:lnTo>
                  <a:pt x="2513" y="394"/>
                </a:lnTo>
                <a:lnTo>
                  <a:pt x="2514" y="395"/>
                </a:lnTo>
                <a:lnTo>
                  <a:pt x="2514" y="395"/>
                </a:lnTo>
                <a:lnTo>
                  <a:pt x="2515" y="395"/>
                </a:lnTo>
                <a:lnTo>
                  <a:pt x="2515" y="395"/>
                </a:lnTo>
                <a:lnTo>
                  <a:pt x="2515" y="395"/>
                </a:lnTo>
                <a:lnTo>
                  <a:pt x="2515" y="395"/>
                </a:lnTo>
                <a:lnTo>
                  <a:pt x="2516" y="395"/>
                </a:lnTo>
                <a:lnTo>
                  <a:pt x="2516" y="395"/>
                </a:lnTo>
                <a:lnTo>
                  <a:pt x="2516" y="395"/>
                </a:lnTo>
                <a:lnTo>
                  <a:pt x="2517" y="395"/>
                </a:lnTo>
                <a:lnTo>
                  <a:pt x="2517" y="396"/>
                </a:lnTo>
                <a:lnTo>
                  <a:pt x="2518" y="396"/>
                </a:lnTo>
                <a:lnTo>
                  <a:pt x="2518" y="396"/>
                </a:lnTo>
                <a:lnTo>
                  <a:pt x="2518" y="396"/>
                </a:lnTo>
                <a:lnTo>
                  <a:pt x="2519" y="396"/>
                </a:lnTo>
                <a:lnTo>
                  <a:pt x="2519" y="396"/>
                </a:lnTo>
                <a:lnTo>
                  <a:pt x="2519" y="396"/>
                </a:lnTo>
                <a:lnTo>
                  <a:pt x="2520" y="396"/>
                </a:lnTo>
                <a:lnTo>
                  <a:pt x="2520" y="396"/>
                </a:lnTo>
                <a:lnTo>
                  <a:pt x="2520" y="396"/>
                </a:lnTo>
                <a:lnTo>
                  <a:pt x="2521" y="396"/>
                </a:lnTo>
                <a:lnTo>
                  <a:pt x="2521" y="396"/>
                </a:lnTo>
                <a:lnTo>
                  <a:pt x="2522" y="396"/>
                </a:lnTo>
                <a:lnTo>
                  <a:pt x="2522" y="396"/>
                </a:lnTo>
                <a:lnTo>
                  <a:pt x="2522" y="397"/>
                </a:lnTo>
                <a:lnTo>
                  <a:pt x="2523" y="397"/>
                </a:lnTo>
                <a:lnTo>
                  <a:pt x="2523" y="397"/>
                </a:lnTo>
                <a:lnTo>
                  <a:pt x="2523" y="397"/>
                </a:lnTo>
                <a:lnTo>
                  <a:pt x="2523" y="397"/>
                </a:lnTo>
                <a:lnTo>
                  <a:pt x="2524" y="397"/>
                </a:lnTo>
                <a:lnTo>
                  <a:pt x="2524" y="397"/>
                </a:lnTo>
                <a:lnTo>
                  <a:pt x="2525" y="397"/>
                </a:lnTo>
                <a:lnTo>
                  <a:pt x="2525" y="397"/>
                </a:lnTo>
                <a:lnTo>
                  <a:pt x="2525" y="397"/>
                </a:lnTo>
                <a:lnTo>
                  <a:pt x="2526" y="397"/>
                </a:lnTo>
                <a:lnTo>
                  <a:pt x="2526" y="397"/>
                </a:lnTo>
                <a:lnTo>
                  <a:pt x="2527" y="397"/>
                </a:lnTo>
                <a:lnTo>
                  <a:pt x="2527" y="397"/>
                </a:lnTo>
                <a:lnTo>
                  <a:pt x="2527" y="398"/>
                </a:lnTo>
                <a:lnTo>
                  <a:pt x="2527" y="398"/>
                </a:lnTo>
                <a:lnTo>
                  <a:pt x="2528" y="398"/>
                </a:lnTo>
                <a:lnTo>
                  <a:pt x="2528" y="398"/>
                </a:lnTo>
                <a:lnTo>
                  <a:pt x="2529" y="398"/>
                </a:lnTo>
                <a:lnTo>
                  <a:pt x="2529" y="398"/>
                </a:lnTo>
                <a:lnTo>
                  <a:pt x="2529" y="398"/>
                </a:lnTo>
                <a:lnTo>
                  <a:pt x="2530" y="398"/>
                </a:lnTo>
                <a:lnTo>
                  <a:pt x="2530" y="398"/>
                </a:lnTo>
                <a:lnTo>
                  <a:pt x="2530" y="398"/>
                </a:lnTo>
                <a:lnTo>
                  <a:pt x="2531" y="399"/>
                </a:lnTo>
                <a:lnTo>
                  <a:pt x="2531" y="399"/>
                </a:lnTo>
                <a:lnTo>
                  <a:pt x="2531" y="399"/>
                </a:lnTo>
                <a:lnTo>
                  <a:pt x="2532" y="399"/>
                </a:lnTo>
                <a:lnTo>
                  <a:pt x="2532" y="399"/>
                </a:lnTo>
                <a:lnTo>
                  <a:pt x="2532" y="399"/>
                </a:lnTo>
                <a:lnTo>
                  <a:pt x="2533" y="399"/>
                </a:lnTo>
                <a:lnTo>
                  <a:pt x="2533" y="399"/>
                </a:lnTo>
                <a:lnTo>
                  <a:pt x="2534" y="399"/>
                </a:lnTo>
                <a:lnTo>
                  <a:pt x="2534" y="399"/>
                </a:lnTo>
                <a:lnTo>
                  <a:pt x="2534" y="399"/>
                </a:lnTo>
                <a:lnTo>
                  <a:pt x="2535" y="399"/>
                </a:lnTo>
                <a:lnTo>
                  <a:pt x="2535" y="399"/>
                </a:lnTo>
                <a:lnTo>
                  <a:pt x="2535" y="399"/>
                </a:lnTo>
                <a:lnTo>
                  <a:pt x="2536" y="399"/>
                </a:lnTo>
                <a:lnTo>
                  <a:pt x="2536" y="399"/>
                </a:lnTo>
                <a:lnTo>
                  <a:pt x="2536" y="399"/>
                </a:lnTo>
                <a:lnTo>
                  <a:pt x="2537" y="399"/>
                </a:lnTo>
                <a:lnTo>
                  <a:pt x="2537" y="399"/>
                </a:lnTo>
                <a:lnTo>
                  <a:pt x="2537" y="399"/>
                </a:lnTo>
                <a:lnTo>
                  <a:pt x="2538" y="399"/>
                </a:lnTo>
                <a:lnTo>
                  <a:pt x="2538" y="399"/>
                </a:lnTo>
                <a:lnTo>
                  <a:pt x="2539" y="399"/>
                </a:lnTo>
                <a:lnTo>
                  <a:pt x="2539" y="399"/>
                </a:lnTo>
                <a:lnTo>
                  <a:pt x="2539" y="399"/>
                </a:lnTo>
                <a:lnTo>
                  <a:pt x="2539" y="399"/>
                </a:lnTo>
                <a:lnTo>
                  <a:pt x="2540" y="399"/>
                </a:lnTo>
                <a:lnTo>
                  <a:pt x="2540" y="399"/>
                </a:lnTo>
                <a:lnTo>
                  <a:pt x="2541" y="399"/>
                </a:lnTo>
                <a:lnTo>
                  <a:pt x="2541" y="399"/>
                </a:lnTo>
                <a:lnTo>
                  <a:pt x="2541" y="399"/>
                </a:lnTo>
                <a:lnTo>
                  <a:pt x="2542" y="399"/>
                </a:lnTo>
                <a:lnTo>
                  <a:pt x="2542" y="399"/>
                </a:lnTo>
                <a:lnTo>
                  <a:pt x="2543" y="399"/>
                </a:lnTo>
                <a:lnTo>
                  <a:pt x="2543" y="399"/>
                </a:lnTo>
                <a:lnTo>
                  <a:pt x="2543" y="399"/>
                </a:lnTo>
                <a:lnTo>
                  <a:pt x="2543" y="399"/>
                </a:lnTo>
                <a:lnTo>
                  <a:pt x="2544" y="399"/>
                </a:lnTo>
                <a:lnTo>
                  <a:pt x="2544" y="399"/>
                </a:lnTo>
                <a:lnTo>
                  <a:pt x="2544" y="399"/>
                </a:lnTo>
                <a:lnTo>
                  <a:pt x="2545" y="399"/>
                </a:lnTo>
                <a:lnTo>
                  <a:pt x="2545" y="399"/>
                </a:lnTo>
                <a:lnTo>
                  <a:pt x="2546" y="400"/>
                </a:lnTo>
                <a:lnTo>
                  <a:pt x="2546" y="400"/>
                </a:lnTo>
                <a:lnTo>
                  <a:pt x="2546" y="400"/>
                </a:lnTo>
                <a:lnTo>
                  <a:pt x="2547" y="400"/>
                </a:lnTo>
                <a:lnTo>
                  <a:pt x="2547" y="400"/>
                </a:lnTo>
                <a:lnTo>
                  <a:pt x="2547" y="401"/>
                </a:lnTo>
                <a:lnTo>
                  <a:pt x="2548" y="401"/>
                </a:lnTo>
                <a:lnTo>
                  <a:pt x="2548" y="401"/>
                </a:lnTo>
                <a:lnTo>
                  <a:pt x="2548" y="401"/>
                </a:lnTo>
                <a:lnTo>
                  <a:pt x="2549" y="401"/>
                </a:lnTo>
                <a:lnTo>
                  <a:pt x="2549" y="401"/>
                </a:lnTo>
                <a:lnTo>
                  <a:pt x="2550" y="401"/>
                </a:lnTo>
                <a:lnTo>
                  <a:pt x="2550" y="401"/>
                </a:lnTo>
                <a:lnTo>
                  <a:pt x="2550" y="401"/>
                </a:lnTo>
                <a:lnTo>
                  <a:pt x="2551" y="401"/>
                </a:lnTo>
                <a:lnTo>
                  <a:pt x="2551" y="401"/>
                </a:lnTo>
                <a:lnTo>
                  <a:pt x="2551" y="402"/>
                </a:lnTo>
                <a:lnTo>
                  <a:pt x="2551" y="402"/>
                </a:lnTo>
                <a:lnTo>
                  <a:pt x="2552" y="402"/>
                </a:lnTo>
                <a:lnTo>
                  <a:pt x="2552" y="402"/>
                </a:lnTo>
                <a:lnTo>
                  <a:pt x="2553" y="403"/>
                </a:lnTo>
                <a:lnTo>
                  <a:pt x="2553" y="403"/>
                </a:lnTo>
                <a:lnTo>
                  <a:pt x="2553" y="403"/>
                </a:lnTo>
                <a:lnTo>
                  <a:pt x="2554" y="403"/>
                </a:lnTo>
                <a:lnTo>
                  <a:pt x="2554" y="403"/>
                </a:lnTo>
                <a:lnTo>
                  <a:pt x="2555" y="403"/>
                </a:lnTo>
                <a:lnTo>
                  <a:pt x="2555" y="403"/>
                </a:lnTo>
                <a:lnTo>
                  <a:pt x="2555" y="404"/>
                </a:lnTo>
                <a:lnTo>
                  <a:pt x="2555" y="404"/>
                </a:lnTo>
                <a:lnTo>
                  <a:pt x="2556" y="404"/>
                </a:lnTo>
                <a:lnTo>
                  <a:pt x="2556" y="404"/>
                </a:lnTo>
                <a:lnTo>
                  <a:pt x="2557" y="404"/>
                </a:lnTo>
                <a:lnTo>
                  <a:pt x="2557" y="404"/>
                </a:lnTo>
                <a:lnTo>
                  <a:pt x="2557" y="405"/>
                </a:lnTo>
                <a:lnTo>
                  <a:pt x="2558" y="405"/>
                </a:lnTo>
                <a:lnTo>
                  <a:pt x="2558" y="405"/>
                </a:lnTo>
                <a:lnTo>
                  <a:pt x="2559" y="405"/>
                </a:lnTo>
                <a:lnTo>
                  <a:pt x="2559" y="406"/>
                </a:lnTo>
                <a:lnTo>
                  <a:pt x="2559" y="406"/>
                </a:lnTo>
                <a:lnTo>
                  <a:pt x="2559" y="406"/>
                </a:lnTo>
                <a:lnTo>
                  <a:pt x="2560" y="407"/>
                </a:lnTo>
                <a:lnTo>
                  <a:pt x="2560" y="407"/>
                </a:lnTo>
                <a:lnTo>
                  <a:pt x="2560" y="407"/>
                </a:lnTo>
                <a:lnTo>
                  <a:pt x="2561" y="407"/>
                </a:lnTo>
                <a:lnTo>
                  <a:pt x="2561" y="408"/>
                </a:lnTo>
                <a:lnTo>
                  <a:pt x="2562" y="408"/>
                </a:lnTo>
                <a:lnTo>
                  <a:pt x="2562" y="408"/>
                </a:lnTo>
                <a:lnTo>
                  <a:pt x="2562" y="408"/>
                </a:lnTo>
                <a:lnTo>
                  <a:pt x="2562" y="408"/>
                </a:lnTo>
                <a:lnTo>
                  <a:pt x="2563" y="408"/>
                </a:lnTo>
                <a:lnTo>
                  <a:pt x="2563" y="408"/>
                </a:lnTo>
                <a:lnTo>
                  <a:pt x="2564" y="408"/>
                </a:lnTo>
                <a:lnTo>
                  <a:pt x="2564" y="409"/>
                </a:lnTo>
                <a:lnTo>
                  <a:pt x="2564" y="409"/>
                </a:lnTo>
                <a:lnTo>
                  <a:pt x="2565" y="409"/>
                </a:lnTo>
                <a:lnTo>
                  <a:pt x="2565" y="409"/>
                </a:lnTo>
                <a:lnTo>
                  <a:pt x="2566" y="409"/>
                </a:lnTo>
                <a:lnTo>
                  <a:pt x="2566" y="410"/>
                </a:lnTo>
                <a:lnTo>
                  <a:pt x="2566" y="410"/>
                </a:lnTo>
                <a:lnTo>
                  <a:pt x="2566" y="410"/>
                </a:lnTo>
                <a:lnTo>
                  <a:pt x="2567" y="410"/>
                </a:lnTo>
                <a:lnTo>
                  <a:pt x="2567" y="410"/>
                </a:lnTo>
                <a:lnTo>
                  <a:pt x="2567" y="410"/>
                </a:lnTo>
                <a:lnTo>
                  <a:pt x="2568" y="411"/>
                </a:lnTo>
                <a:lnTo>
                  <a:pt x="2568" y="411"/>
                </a:lnTo>
                <a:lnTo>
                  <a:pt x="2569" y="411"/>
                </a:lnTo>
                <a:lnTo>
                  <a:pt x="2569" y="411"/>
                </a:lnTo>
                <a:lnTo>
                  <a:pt x="2569" y="411"/>
                </a:lnTo>
                <a:lnTo>
                  <a:pt x="2570" y="411"/>
                </a:lnTo>
                <a:lnTo>
                  <a:pt x="2570" y="412"/>
                </a:lnTo>
                <a:lnTo>
                  <a:pt x="2570" y="412"/>
                </a:lnTo>
                <a:lnTo>
                  <a:pt x="2571" y="412"/>
                </a:lnTo>
                <a:lnTo>
                  <a:pt x="2571" y="412"/>
                </a:lnTo>
                <a:lnTo>
                  <a:pt x="2571" y="412"/>
                </a:lnTo>
                <a:lnTo>
                  <a:pt x="2572" y="413"/>
                </a:lnTo>
                <a:lnTo>
                  <a:pt x="2572" y="413"/>
                </a:lnTo>
                <a:lnTo>
                  <a:pt x="2573" y="413"/>
                </a:lnTo>
                <a:lnTo>
                  <a:pt x="2573" y="413"/>
                </a:lnTo>
                <a:lnTo>
                  <a:pt x="2573" y="413"/>
                </a:lnTo>
                <a:lnTo>
                  <a:pt x="2574" y="413"/>
                </a:lnTo>
                <a:lnTo>
                  <a:pt x="2574" y="413"/>
                </a:lnTo>
                <a:lnTo>
                  <a:pt x="2574" y="414"/>
                </a:lnTo>
                <a:lnTo>
                  <a:pt x="2574" y="414"/>
                </a:lnTo>
                <a:lnTo>
                  <a:pt x="2575" y="414"/>
                </a:lnTo>
                <a:lnTo>
                  <a:pt x="2575" y="414"/>
                </a:lnTo>
                <a:lnTo>
                  <a:pt x="2576" y="414"/>
                </a:lnTo>
                <a:lnTo>
                  <a:pt x="2576" y="415"/>
                </a:lnTo>
                <a:lnTo>
                  <a:pt x="2576" y="415"/>
                </a:lnTo>
                <a:lnTo>
                  <a:pt x="2577" y="415"/>
                </a:lnTo>
                <a:lnTo>
                  <a:pt x="2577" y="415"/>
                </a:lnTo>
                <a:lnTo>
                  <a:pt x="2578" y="415"/>
                </a:lnTo>
                <a:lnTo>
                  <a:pt x="2578" y="415"/>
                </a:lnTo>
                <a:lnTo>
                  <a:pt x="2578" y="415"/>
                </a:lnTo>
                <a:lnTo>
                  <a:pt x="2578" y="416"/>
                </a:lnTo>
                <a:lnTo>
                  <a:pt x="2579" y="416"/>
                </a:lnTo>
                <a:lnTo>
                  <a:pt x="2579" y="416"/>
                </a:lnTo>
                <a:lnTo>
                  <a:pt x="2580" y="416"/>
                </a:lnTo>
                <a:lnTo>
                  <a:pt x="2580" y="417"/>
                </a:lnTo>
                <a:lnTo>
                  <a:pt x="2580" y="417"/>
                </a:lnTo>
                <a:lnTo>
                  <a:pt x="2581" y="417"/>
                </a:lnTo>
                <a:lnTo>
                  <a:pt x="2581" y="417"/>
                </a:lnTo>
                <a:lnTo>
                  <a:pt x="2581" y="417"/>
                </a:lnTo>
                <a:lnTo>
                  <a:pt x="2582" y="418"/>
                </a:lnTo>
                <a:lnTo>
                  <a:pt x="2582" y="418"/>
                </a:lnTo>
                <a:lnTo>
                  <a:pt x="2582" y="418"/>
                </a:lnTo>
                <a:lnTo>
                  <a:pt x="2583" y="419"/>
                </a:lnTo>
                <a:lnTo>
                  <a:pt x="2583" y="419"/>
                </a:lnTo>
                <a:lnTo>
                  <a:pt x="2583" y="419"/>
                </a:lnTo>
                <a:lnTo>
                  <a:pt x="2584" y="419"/>
                </a:lnTo>
                <a:lnTo>
                  <a:pt x="2584" y="419"/>
                </a:lnTo>
                <a:lnTo>
                  <a:pt x="2585" y="420"/>
                </a:lnTo>
                <a:lnTo>
                  <a:pt x="2585" y="420"/>
                </a:lnTo>
                <a:lnTo>
                  <a:pt x="2585" y="420"/>
                </a:lnTo>
                <a:lnTo>
                  <a:pt x="2586" y="420"/>
                </a:lnTo>
                <a:lnTo>
                  <a:pt x="2586" y="420"/>
                </a:lnTo>
                <a:lnTo>
                  <a:pt x="2586" y="421"/>
                </a:lnTo>
                <a:lnTo>
                  <a:pt x="2587" y="421"/>
                </a:lnTo>
                <a:lnTo>
                  <a:pt x="2587" y="421"/>
                </a:lnTo>
                <a:lnTo>
                  <a:pt x="2587" y="422"/>
                </a:lnTo>
                <a:lnTo>
                  <a:pt x="2588" y="422"/>
                </a:lnTo>
                <a:lnTo>
                  <a:pt x="2588" y="422"/>
                </a:lnTo>
                <a:lnTo>
                  <a:pt x="2588" y="422"/>
                </a:lnTo>
                <a:lnTo>
                  <a:pt x="2589" y="422"/>
                </a:lnTo>
                <a:lnTo>
                  <a:pt x="2589" y="423"/>
                </a:lnTo>
                <a:lnTo>
                  <a:pt x="2590" y="423"/>
                </a:lnTo>
                <a:lnTo>
                  <a:pt x="2590" y="423"/>
                </a:lnTo>
                <a:lnTo>
                  <a:pt x="2590" y="424"/>
                </a:lnTo>
                <a:lnTo>
                  <a:pt x="2590" y="424"/>
                </a:lnTo>
                <a:lnTo>
                  <a:pt x="2591" y="424"/>
                </a:lnTo>
                <a:lnTo>
                  <a:pt x="2591" y="424"/>
                </a:lnTo>
                <a:lnTo>
                  <a:pt x="2592" y="424"/>
                </a:lnTo>
                <a:lnTo>
                  <a:pt x="2592" y="425"/>
                </a:lnTo>
                <a:lnTo>
                  <a:pt x="2592" y="425"/>
                </a:lnTo>
                <a:lnTo>
                  <a:pt x="2593" y="425"/>
                </a:lnTo>
                <a:lnTo>
                  <a:pt x="2593" y="426"/>
                </a:lnTo>
                <a:lnTo>
                  <a:pt x="2594" y="426"/>
                </a:lnTo>
                <a:lnTo>
                  <a:pt x="2594" y="426"/>
                </a:lnTo>
                <a:lnTo>
                  <a:pt x="2594" y="426"/>
                </a:lnTo>
                <a:lnTo>
                  <a:pt x="2594" y="426"/>
                </a:lnTo>
                <a:lnTo>
                  <a:pt x="2595" y="427"/>
                </a:lnTo>
                <a:lnTo>
                  <a:pt x="2595" y="427"/>
                </a:lnTo>
                <a:lnTo>
                  <a:pt x="2595" y="427"/>
                </a:lnTo>
                <a:lnTo>
                  <a:pt x="2596" y="427"/>
                </a:lnTo>
                <a:lnTo>
                  <a:pt x="2596" y="427"/>
                </a:lnTo>
                <a:lnTo>
                  <a:pt x="2597" y="428"/>
                </a:lnTo>
                <a:lnTo>
                  <a:pt x="2597" y="428"/>
                </a:lnTo>
                <a:lnTo>
                  <a:pt x="2597" y="428"/>
                </a:lnTo>
                <a:lnTo>
                  <a:pt x="2598" y="428"/>
                </a:lnTo>
                <a:lnTo>
                  <a:pt x="2598" y="429"/>
                </a:lnTo>
                <a:lnTo>
                  <a:pt x="2598" y="429"/>
                </a:lnTo>
                <a:lnTo>
                  <a:pt x="2599" y="429"/>
                </a:lnTo>
                <a:lnTo>
                  <a:pt x="2599" y="429"/>
                </a:lnTo>
                <a:lnTo>
                  <a:pt x="2599" y="429"/>
                </a:lnTo>
                <a:lnTo>
                  <a:pt x="2600" y="430"/>
                </a:lnTo>
                <a:lnTo>
                  <a:pt x="2600" y="430"/>
                </a:lnTo>
                <a:lnTo>
                  <a:pt x="2601" y="430"/>
                </a:lnTo>
                <a:lnTo>
                  <a:pt x="2601" y="430"/>
                </a:lnTo>
                <a:lnTo>
                  <a:pt x="2601" y="431"/>
                </a:lnTo>
                <a:lnTo>
                  <a:pt x="2602" y="431"/>
                </a:lnTo>
                <a:lnTo>
                  <a:pt x="2602" y="431"/>
                </a:lnTo>
                <a:lnTo>
                  <a:pt x="2602" y="431"/>
                </a:lnTo>
                <a:lnTo>
                  <a:pt x="2602" y="432"/>
                </a:lnTo>
                <a:lnTo>
                  <a:pt x="2603" y="432"/>
                </a:lnTo>
                <a:lnTo>
                  <a:pt x="2603" y="432"/>
                </a:lnTo>
                <a:lnTo>
                  <a:pt x="2604" y="432"/>
                </a:lnTo>
                <a:lnTo>
                  <a:pt x="2604" y="433"/>
                </a:lnTo>
                <a:lnTo>
                  <a:pt x="2604" y="433"/>
                </a:lnTo>
                <a:lnTo>
                  <a:pt x="2605" y="433"/>
                </a:lnTo>
                <a:lnTo>
                  <a:pt x="2605" y="433"/>
                </a:lnTo>
                <a:lnTo>
                  <a:pt x="2606" y="433"/>
                </a:lnTo>
                <a:lnTo>
                  <a:pt x="2606" y="434"/>
                </a:lnTo>
                <a:lnTo>
                  <a:pt x="2606" y="434"/>
                </a:lnTo>
                <a:lnTo>
                  <a:pt x="2606" y="434"/>
                </a:lnTo>
                <a:lnTo>
                  <a:pt x="2607" y="434"/>
                </a:lnTo>
                <a:lnTo>
                  <a:pt x="2607" y="434"/>
                </a:lnTo>
                <a:lnTo>
                  <a:pt x="2608" y="434"/>
                </a:lnTo>
                <a:lnTo>
                  <a:pt x="2608" y="435"/>
                </a:lnTo>
                <a:lnTo>
                  <a:pt x="2608" y="435"/>
                </a:lnTo>
                <a:lnTo>
                  <a:pt x="2609" y="435"/>
                </a:lnTo>
                <a:lnTo>
                  <a:pt x="2609" y="435"/>
                </a:lnTo>
                <a:lnTo>
                  <a:pt x="2610" y="435"/>
                </a:lnTo>
                <a:lnTo>
                  <a:pt x="2610" y="436"/>
                </a:lnTo>
                <a:lnTo>
                  <a:pt x="2610" y="436"/>
                </a:lnTo>
                <a:lnTo>
                  <a:pt x="2610" y="436"/>
                </a:lnTo>
                <a:lnTo>
                  <a:pt x="2611" y="436"/>
                </a:lnTo>
                <a:lnTo>
                  <a:pt x="2611" y="436"/>
                </a:lnTo>
                <a:lnTo>
                  <a:pt x="2611" y="436"/>
                </a:lnTo>
                <a:lnTo>
                  <a:pt x="2612" y="436"/>
                </a:lnTo>
                <a:lnTo>
                  <a:pt x="2612" y="436"/>
                </a:lnTo>
                <a:lnTo>
                  <a:pt x="2613" y="436"/>
                </a:lnTo>
                <a:lnTo>
                  <a:pt x="2613" y="436"/>
                </a:lnTo>
                <a:lnTo>
                  <a:pt x="2613" y="437"/>
                </a:lnTo>
                <a:lnTo>
                  <a:pt x="2613" y="437"/>
                </a:lnTo>
                <a:lnTo>
                  <a:pt x="2614" y="437"/>
                </a:lnTo>
                <a:lnTo>
                  <a:pt x="2614" y="437"/>
                </a:lnTo>
                <a:lnTo>
                  <a:pt x="2615" y="437"/>
                </a:lnTo>
                <a:lnTo>
                  <a:pt x="2615" y="437"/>
                </a:lnTo>
                <a:lnTo>
                  <a:pt x="2615" y="437"/>
                </a:lnTo>
                <a:lnTo>
                  <a:pt x="2616" y="438"/>
                </a:lnTo>
                <a:lnTo>
                  <a:pt x="2616" y="438"/>
                </a:lnTo>
                <a:lnTo>
                  <a:pt x="2617" y="438"/>
                </a:lnTo>
                <a:lnTo>
                  <a:pt x="2617" y="438"/>
                </a:lnTo>
                <a:lnTo>
                  <a:pt x="2617" y="438"/>
                </a:lnTo>
                <a:lnTo>
                  <a:pt x="2617" y="438"/>
                </a:lnTo>
                <a:lnTo>
                  <a:pt x="2618" y="439"/>
                </a:lnTo>
                <a:lnTo>
                  <a:pt x="2618" y="439"/>
                </a:lnTo>
                <a:lnTo>
                  <a:pt x="2618" y="439"/>
                </a:lnTo>
                <a:lnTo>
                  <a:pt x="2619" y="439"/>
                </a:lnTo>
                <a:lnTo>
                  <a:pt x="2619" y="440"/>
                </a:lnTo>
                <a:lnTo>
                  <a:pt x="2620" y="440"/>
                </a:lnTo>
                <a:lnTo>
                  <a:pt x="2620" y="440"/>
                </a:lnTo>
                <a:lnTo>
                  <a:pt x="2620" y="441"/>
                </a:lnTo>
                <a:lnTo>
                  <a:pt x="2621" y="441"/>
                </a:lnTo>
                <a:lnTo>
                  <a:pt x="2621" y="441"/>
                </a:lnTo>
                <a:lnTo>
                  <a:pt x="2621" y="442"/>
                </a:lnTo>
                <a:lnTo>
                  <a:pt x="2622" y="442"/>
                </a:lnTo>
                <a:lnTo>
                  <a:pt x="2622" y="443"/>
                </a:lnTo>
                <a:lnTo>
                  <a:pt x="2622" y="443"/>
                </a:lnTo>
                <a:lnTo>
                  <a:pt x="2623" y="443"/>
                </a:lnTo>
                <a:lnTo>
                  <a:pt x="2623" y="443"/>
                </a:lnTo>
                <a:lnTo>
                  <a:pt x="2624" y="443"/>
                </a:lnTo>
                <a:lnTo>
                  <a:pt x="2624" y="443"/>
                </a:lnTo>
                <a:lnTo>
                  <a:pt x="2624" y="443"/>
                </a:lnTo>
                <a:lnTo>
                  <a:pt x="2625" y="443"/>
                </a:lnTo>
                <a:lnTo>
                  <a:pt x="2625" y="443"/>
                </a:lnTo>
                <a:lnTo>
                  <a:pt x="2625" y="443"/>
                </a:lnTo>
                <a:lnTo>
                  <a:pt x="2625" y="443"/>
                </a:lnTo>
                <a:lnTo>
                  <a:pt x="2626" y="443"/>
                </a:lnTo>
                <a:lnTo>
                  <a:pt x="2626" y="443"/>
                </a:lnTo>
                <a:lnTo>
                  <a:pt x="2627" y="443"/>
                </a:lnTo>
                <a:lnTo>
                  <a:pt x="2627" y="443"/>
                </a:lnTo>
                <a:lnTo>
                  <a:pt x="2627" y="444"/>
                </a:lnTo>
                <a:lnTo>
                  <a:pt x="2628" y="444"/>
                </a:lnTo>
                <a:lnTo>
                  <a:pt x="2628" y="444"/>
                </a:lnTo>
                <a:lnTo>
                  <a:pt x="2629" y="444"/>
                </a:lnTo>
                <a:lnTo>
                  <a:pt x="2629" y="444"/>
                </a:lnTo>
                <a:lnTo>
                  <a:pt x="2629" y="444"/>
                </a:lnTo>
                <a:lnTo>
                  <a:pt x="2629" y="444"/>
                </a:lnTo>
                <a:lnTo>
                  <a:pt x="2630" y="444"/>
                </a:lnTo>
                <a:lnTo>
                  <a:pt x="2630" y="444"/>
                </a:lnTo>
                <a:lnTo>
                  <a:pt x="2631" y="445"/>
                </a:lnTo>
                <a:lnTo>
                  <a:pt x="2631" y="445"/>
                </a:lnTo>
                <a:lnTo>
                  <a:pt x="2631" y="445"/>
                </a:lnTo>
                <a:lnTo>
                  <a:pt x="2632" y="445"/>
                </a:lnTo>
                <a:lnTo>
                  <a:pt x="2632" y="445"/>
                </a:lnTo>
                <a:lnTo>
                  <a:pt x="2632" y="445"/>
                </a:lnTo>
                <a:lnTo>
                  <a:pt x="2633" y="445"/>
                </a:lnTo>
                <a:lnTo>
                  <a:pt x="2633" y="445"/>
                </a:lnTo>
                <a:lnTo>
                  <a:pt x="2633" y="445"/>
                </a:lnTo>
                <a:lnTo>
                  <a:pt x="2634" y="445"/>
                </a:lnTo>
                <a:lnTo>
                  <a:pt x="2634" y="445"/>
                </a:lnTo>
                <a:lnTo>
                  <a:pt x="2634" y="445"/>
                </a:lnTo>
                <a:lnTo>
                  <a:pt x="2635" y="445"/>
                </a:lnTo>
                <a:lnTo>
                  <a:pt x="2635" y="445"/>
                </a:lnTo>
                <a:lnTo>
                  <a:pt x="2636" y="445"/>
                </a:lnTo>
                <a:lnTo>
                  <a:pt x="2636" y="446"/>
                </a:lnTo>
                <a:lnTo>
                  <a:pt x="2636" y="446"/>
                </a:lnTo>
                <a:lnTo>
                  <a:pt x="2637" y="446"/>
                </a:lnTo>
                <a:lnTo>
                  <a:pt x="2637" y="446"/>
                </a:lnTo>
                <a:lnTo>
                  <a:pt x="2637" y="446"/>
                </a:lnTo>
                <a:lnTo>
                  <a:pt x="2638" y="446"/>
                </a:lnTo>
                <a:lnTo>
                  <a:pt x="2638" y="446"/>
                </a:lnTo>
                <a:lnTo>
                  <a:pt x="2638" y="446"/>
                </a:lnTo>
                <a:lnTo>
                  <a:pt x="2639" y="446"/>
                </a:lnTo>
                <a:lnTo>
                  <a:pt x="2639" y="446"/>
                </a:lnTo>
                <a:lnTo>
                  <a:pt x="2639" y="447"/>
                </a:lnTo>
                <a:lnTo>
                  <a:pt x="2640" y="447"/>
                </a:lnTo>
                <a:lnTo>
                  <a:pt x="2640" y="447"/>
                </a:lnTo>
                <a:lnTo>
                  <a:pt x="2641" y="447"/>
                </a:lnTo>
                <a:lnTo>
                  <a:pt x="2641" y="447"/>
                </a:lnTo>
                <a:lnTo>
                  <a:pt x="2641" y="447"/>
                </a:lnTo>
                <a:lnTo>
                  <a:pt x="2641" y="447"/>
                </a:lnTo>
                <a:lnTo>
                  <a:pt x="2642" y="447"/>
                </a:lnTo>
                <a:lnTo>
                  <a:pt x="2642" y="447"/>
                </a:lnTo>
                <a:lnTo>
                  <a:pt x="2643" y="447"/>
                </a:lnTo>
                <a:lnTo>
                  <a:pt x="2643" y="447"/>
                </a:lnTo>
                <a:lnTo>
                  <a:pt x="2643" y="447"/>
                </a:lnTo>
                <a:lnTo>
                  <a:pt x="2644" y="447"/>
                </a:lnTo>
                <a:lnTo>
                  <a:pt x="2644" y="447"/>
                </a:lnTo>
                <a:lnTo>
                  <a:pt x="2645" y="447"/>
                </a:lnTo>
                <a:lnTo>
                  <a:pt x="2645" y="447"/>
                </a:lnTo>
                <a:lnTo>
                  <a:pt x="2645" y="447"/>
                </a:lnTo>
                <a:lnTo>
                  <a:pt x="2645" y="447"/>
                </a:lnTo>
                <a:lnTo>
                  <a:pt x="2646" y="447"/>
                </a:lnTo>
                <a:lnTo>
                  <a:pt x="2646" y="446"/>
                </a:lnTo>
                <a:lnTo>
                  <a:pt x="2646" y="446"/>
                </a:lnTo>
                <a:lnTo>
                  <a:pt x="2647" y="446"/>
                </a:lnTo>
                <a:lnTo>
                  <a:pt x="2647" y="446"/>
                </a:lnTo>
                <a:lnTo>
                  <a:pt x="2648" y="446"/>
                </a:lnTo>
                <a:lnTo>
                  <a:pt x="2648" y="446"/>
                </a:lnTo>
                <a:lnTo>
                  <a:pt x="2648" y="446"/>
                </a:lnTo>
                <a:lnTo>
                  <a:pt x="2649" y="446"/>
                </a:lnTo>
                <a:lnTo>
                  <a:pt x="2649" y="446"/>
                </a:lnTo>
                <a:lnTo>
                  <a:pt x="2649" y="446"/>
                </a:lnTo>
                <a:lnTo>
                  <a:pt x="2650" y="445"/>
                </a:lnTo>
                <a:lnTo>
                  <a:pt x="2650" y="445"/>
                </a:lnTo>
                <a:lnTo>
                  <a:pt x="2650" y="445"/>
                </a:lnTo>
                <a:lnTo>
                  <a:pt x="2651" y="445"/>
                </a:lnTo>
                <a:lnTo>
                  <a:pt x="2651" y="445"/>
                </a:lnTo>
                <a:lnTo>
                  <a:pt x="2652" y="445"/>
                </a:lnTo>
                <a:lnTo>
                  <a:pt x="2652" y="445"/>
                </a:lnTo>
                <a:lnTo>
                  <a:pt x="2652" y="445"/>
                </a:lnTo>
                <a:lnTo>
                  <a:pt x="2653" y="445"/>
                </a:lnTo>
                <a:lnTo>
                  <a:pt x="2653" y="445"/>
                </a:lnTo>
                <a:lnTo>
                  <a:pt x="2653" y="445"/>
                </a:lnTo>
                <a:lnTo>
                  <a:pt x="2654" y="445"/>
                </a:lnTo>
                <a:lnTo>
                  <a:pt x="2654" y="445"/>
                </a:lnTo>
                <a:lnTo>
                  <a:pt x="2654" y="445"/>
                </a:lnTo>
                <a:lnTo>
                  <a:pt x="2655" y="444"/>
                </a:lnTo>
                <a:lnTo>
                  <a:pt x="2655" y="444"/>
                </a:lnTo>
                <a:lnTo>
                  <a:pt x="2655" y="444"/>
                </a:lnTo>
                <a:lnTo>
                  <a:pt x="2656" y="444"/>
                </a:lnTo>
                <a:lnTo>
                  <a:pt x="2656" y="444"/>
                </a:lnTo>
                <a:lnTo>
                  <a:pt x="2657" y="444"/>
                </a:lnTo>
                <a:lnTo>
                  <a:pt x="2657" y="444"/>
                </a:lnTo>
                <a:lnTo>
                  <a:pt x="2657" y="444"/>
                </a:lnTo>
                <a:lnTo>
                  <a:pt x="2657" y="444"/>
                </a:lnTo>
                <a:lnTo>
                  <a:pt x="2658" y="444"/>
                </a:lnTo>
                <a:lnTo>
                  <a:pt x="2658" y="444"/>
                </a:lnTo>
                <a:lnTo>
                  <a:pt x="2659" y="444"/>
                </a:lnTo>
                <a:lnTo>
                  <a:pt x="2659" y="444"/>
                </a:lnTo>
                <a:lnTo>
                  <a:pt x="2659" y="444"/>
                </a:lnTo>
                <a:lnTo>
                  <a:pt x="2660" y="444"/>
                </a:lnTo>
                <a:lnTo>
                  <a:pt x="2660" y="444"/>
                </a:lnTo>
                <a:lnTo>
                  <a:pt x="2661" y="443"/>
                </a:lnTo>
                <a:lnTo>
                  <a:pt x="2661" y="443"/>
                </a:lnTo>
                <a:lnTo>
                  <a:pt x="2661" y="443"/>
                </a:lnTo>
                <a:lnTo>
                  <a:pt x="2661" y="443"/>
                </a:lnTo>
                <a:lnTo>
                  <a:pt x="2662" y="443"/>
                </a:lnTo>
                <a:lnTo>
                  <a:pt x="2662" y="443"/>
                </a:lnTo>
                <a:lnTo>
                  <a:pt x="2662" y="443"/>
                </a:lnTo>
                <a:lnTo>
                  <a:pt x="2663" y="443"/>
                </a:lnTo>
                <a:lnTo>
                  <a:pt x="2663" y="443"/>
                </a:lnTo>
                <a:lnTo>
                  <a:pt x="2664" y="443"/>
                </a:lnTo>
                <a:lnTo>
                  <a:pt x="2664" y="443"/>
                </a:lnTo>
                <a:lnTo>
                  <a:pt x="2664" y="443"/>
                </a:lnTo>
                <a:lnTo>
                  <a:pt x="2664" y="443"/>
                </a:lnTo>
                <a:lnTo>
                  <a:pt x="2665" y="443"/>
                </a:lnTo>
                <a:lnTo>
                  <a:pt x="2665" y="443"/>
                </a:lnTo>
                <a:lnTo>
                  <a:pt x="2666" y="442"/>
                </a:lnTo>
                <a:lnTo>
                  <a:pt x="2666" y="442"/>
                </a:lnTo>
                <a:lnTo>
                  <a:pt x="2666" y="442"/>
                </a:lnTo>
                <a:lnTo>
                  <a:pt x="2667" y="442"/>
                </a:lnTo>
                <a:lnTo>
                  <a:pt x="2667" y="442"/>
                </a:lnTo>
                <a:lnTo>
                  <a:pt x="2668" y="442"/>
                </a:lnTo>
                <a:lnTo>
                  <a:pt x="2668" y="442"/>
                </a:lnTo>
                <a:lnTo>
                  <a:pt x="2668" y="442"/>
                </a:lnTo>
                <a:lnTo>
                  <a:pt x="2668" y="442"/>
                </a:lnTo>
                <a:lnTo>
                  <a:pt x="2669" y="442"/>
                </a:lnTo>
                <a:lnTo>
                  <a:pt x="2669" y="441"/>
                </a:lnTo>
                <a:lnTo>
                  <a:pt x="2669" y="441"/>
                </a:lnTo>
                <a:lnTo>
                  <a:pt x="2670" y="441"/>
                </a:lnTo>
                <a:lnTo>
                  <a:pt x="2670" y="441"/>
                </a:lnTo>
                <a:lnTo>
                  <a:pt x="2671" y="441"/>
                </a:lnTo>
                <a:lnTo>
                  <a:pt x="2671" y="441"/>
                </a:lnTo>
                <a:lnTo>
                  <a:pt x="2671" y="441"/>
                </a:lnTo>
                <a:lnTo>
                  <a:pt x="2672" y="441"/>
                </a:lnTo>
                <a:lnTo>
                  <a:pt x="2672" y="441"/>
                </a:lnTo>
                <a:lnTo>
                  <a:pt x="2673" y="441"/>
                </a:lnTo>
                <a:lnTo>
                  <a:pt x="2673" y="441"/>
                </a:lnTo>
                <a:lnTo>
                  <a:pt x="2673" y="441"/>
                </a:lnTo>
                <a:lnTo>
                  <a:pt x="2673" y="441"/>
                </a:lnTo>
                <a:lnTo>
                  <a:pt x="2674" y="441"/>
                </a:lnTo>
                <a:lnTo>
                  <a:pt x="2674" y="440"/>
                </a:lnTo>
                <a:lnTo>
                  <a:pt x="2675" y="440"/>
                </a:lnTo>
                <a:lnTo>
                  <a:pt x="2675" y="440"/>
                </a:lnTo>
                <a:lnTo>
                  <a:pt x="2675" y="440"/>
                </a:lnTo>
                <a:lnTo>
                  <a:pt x="2676" y="440"/>
                </a:lnTo>
                <a:lnTo>
                  <a:pt x="2676" y="440"/>
                </a:lnTo>
                <a:lnTo>
                  <a:pt x="2676" y="440"/>
                </a:lnTo>
                <a:lnTo>
                  <a:pt x="2676" y="440"/>
                </a:lnTo>
                <a:lnTo>
                  <a:pt x="2677" y="440"/>
                </a:lnTo>
                <a:lnTo>
                  <a:pt x="2677" y="440"/>
                </a:lnTo>
                <a:lnTo>
                  <a:pt x="2678" y="440"/>
                </a:lnTo>
                <a:lnTo>
                  <a:pt x="2678" y="440"/>
                </a:lnTo>
                <a:lnTo>
                  <a:pt x="2678" y="440"/>
                </a:lnTo>
                <a:lnTo>
                  <a:pt x="2679" y="440"/>
                </a:lnTo>
                <a:lnTo>
                  <a:pt x="2679" y="440"/>
                </a:lnTo>
                <a:lnTo>
                  <a:pt x="2680" y="439"/>
                </a:lnTo>
                <a:lnTo>
                  <a:pt x="2680" y="439"/>
                </a:lnTo>
                <a:lnTo>
                  <a:pt x="2680" y="439"/>
                </a:lnTo>
                <a:lnTo>
                  <a:pt x="2680" y="439"/>
                </a:lnTo>
                <a:lnTo>
                  <a:pt x="2681" y="439"/>
                </a:lnTo>
                <a:lnTo>
                  <a:pt x="2681" y="439"/>
                </a:lnTo>
                <a:lnTo>
                  <a:pt x="2682" y="439"/>
                </a:lnTo>
                <a:lnTo>
                  <a:pt x="2682" y="439"/>
                </a:lnTo>
                <a:lnTo>
                  <a:pt x="2682" y="439"/>
                </a:lnTo>
                <a:lnTo>
                  <a:pt x="2683" y="438"/>
                </a:lnTo>
                <a:lnTo>
                  <a:pt x="2683" y="438"/>
                </a:lnTo>
                <a:lnTo>
                  <a:pt x="2683" y="438"/>
                </a:lnTo>
                <a:lnTo>
                  <a:pt x="2684" y="438"/>
                </a:lnTo>
                <a:lnTo>
                  <a:pt x="2684" y="438"/>
                </a:lnTo>
                <a:lnTo>
                  <a:pt x="2684" y="438"/>
                </a:lnTo>
                <a:lnTo>
                  <a:pt x="2685" y="438"/>
                </a:lnTo>
                <a:lnTo>
                  <a:pt x="2685" y="438"/>
                </a:lnTo>
                <a:lnTo>
                  <a:pt x="2685" y="438"/>
                </a:lnTo>
                <a:lnTo>
                  <a:pt x="2686" y="438"/>
                </a:lnTo>
                <a:lnTo>
                  <a:pt x="2686" y="438"/>
                </a:lnTo>
                <a:lnTo>
                  <a:pt x="2687" y="438"/>
                </a:lnTo>
                <a:lnTo>
                  <a:pt x="2687" y="438"/>
                </a:lnTo>
                <a:lnTo>
                  <a:pt x="2687" y="438"/>
                </a:lnTo>
                <a:lnTo>
                  <a:pt x="2688" y="438"/>
                </a:lnTo>
                <a:lnTo>
                  <a:pt x="2688" y="437"/>
                </a:lnTo>
                <a:lnTo>
                  <a:pt x="2688" y="437"/>
                </a:lnTo>
                <a:lnTo>
                  <a:pt x="2689" y="437"/>
                </a:lnTo>
                <a:lnTo>
                  <a:pt x="2689" y="437"/>
                </a:lnTo>
                <a:lnTo>
                  <a:pt x="2689" y="437"/>
                </a:lnTo>
                <a:lnTo>
                  <a:pt x="2690" y="437"/>
                </a:lnTo>
                <a:lnTo>
                  <a:pt x="2690" y="437"/>
                </a:lnTo>
                <a:lnTo>
                  <a:pt x="2690" y="437"/>
                </a:lnTo>
                <a:lnTo>
                  <a:pt x="2691" y="437"/>
                </a:lnTo>
                <a:lnTo>
                  <a:pt x="2691" y="437"/>
                </a:lnTo>
                <a:lnTo>
                  <a:pt x="2692" y="436"/>
                </a:lnTo>
                <a:lnTo>
                  <a:pt x="2692" y="436"/>
                </a:lnTo>
                <a:lnTo>
                  <a:pt x="2692" y="436"/>
                </a:lnTo>
                <a:lnTo>
                  <a:pt x="2692" y="436"/>
                </a:lnTo>
                <a:lnTo>
                  <a:pt x="2693" y="436"/>
                </a:lnTo>
                <a:lnTo>
                  <a:pt x="2693" y="436"/>
                </a:lnTo>
                <a:lnTo>
                  <a:pt x="2694" y="436"/>
                </a:lnTo>
                <a:lnTo>
                  <a:pt x="2694" y="436"/>
                </a:lnTo>
                <a:lnTo>
                  <a:pt x="2694" y="437"/>
                </a:lnTo>
                <a:lnTo>
                  <a:pt x="2695" y="437"/>
                </a:lnTo>
                <a:lnTo>
                  <a:pt x="2695" y="437"/>
                </a:lnTo>
                <a:lnTo>
                  <a:pt x="2696" y="437"/>
                </a:lnTo>
                <a:lnTo>
                  <a:pt x="2696" y="437"/>
                </a:lnTo>
                <a:lnTo>
                  <a:pt x="2696" y="437"/>
                </a:lnTo>
                <a:lnTo>
                  <a:pt x="2696" y="437"/>
                </a:lnTo>
                <a:lnTo>
                  <a:pt x="2697" y="437"/>
                </a:lnTo>
                <a:lnTo>
                  <a:pt x="2697" y="437"/>
                </a:lnTo>
                <a:lnTo>
                  <a:pt x="2697" y="438"/>
                </a:lnTo>
                <a:lnTo>
                  <a:pt x="2698" y="438"/>
                </a:lnTo>
                <a:lnTo>
                  <a:pt x="2698" y="438"/>
                </a:lnTo>
                <a:lnTo>
                  <a:pt x="2699" y="438"/>
                </a:lnTo>
                <a:lnTo>
                  <a:pt x="2699" y="438"/>
                </a:lnTo>
                <a:lnTo>
                  <a:pt x="2699" y="438"/>
                </a:lnTo>
                <a:lnTo>
                  <a:pt x="2700" y="438"/>
                </a:lnTo>
                <a:lnTo>
                  <a:pt x="2700" y="438"/>
                </a:lnTo>
                <a:lnTo>
                  <a:pt x="2700" y="438"/>
                </a:lnTo>
                <a:lnTo>
                  <a:pt x="2701" y="438"/>
                </a:lnTo>
                <a:lnTo>
                  <a:pt x="2701" y="438"/>
                </a:lnTo>
                <a:lnTo>
                  <a:pt x="2701" y="438"/>
                </a:lnTo>
                <a:lnTo>
                  <a:pt x="2702" y="438"/>
                </a:lnTo>
                <a:lnTo>
                  <a:pt x="2702" y="438"/>
                </a:lnTo>
                <a:lnTo>
                  <a:pt x="2703" y="438"/>
                </a:lnTo>
                <a:lnTo>
                  <a:pt x="2703" y="439"/>
                </a:lnTo>
                <a:lnTo>
                  <a:pt x="2703" y="439"/>
                </a:lnTo>
                <a:lnTo>
                  <a:pt x="2704" y="439"/>
                </a:lnTo>
                <a:lnTo>
                  <a:pt x="2704" y="439"/>
                </a:lnTo>
                <a:lnTo>
                  <a:pt x="2704" y="440"/>
                </a:lnTo>
                <a:lnTo>
                  <a:pt x="2705" y="440"/>
                </a:lnTo>
                <a:lnTo>
                  <a:pt x="2705" y="440"/>
                </a:lnTo>
                <a:lnTo>
                  <a:pt x="2705" y="440"/>
                </a:lnTo>
                <a:lnTo>
                  <a:pt x="2706" y="440"/>
                </a:lnTo>
                <a:lnTo>
                  <a:pt x="2706" y="440"/>
                </a:lnTo>
                <a:lnTo>
                  <a:pt x="2706" y="440"/>
                </a:lnTo>
                <a:lnTo>
                  <a:pt x="2707" y="440"/>
                </a:lnTo>
                <a:lnTo>
                  <a:pt x="2707" y="440"/>
                </a:lnTo>
                <a:lnTo>
                  <a:pt x="2708" y="440"/>
                </a:lnTo>
                <a:lnTo>
                  <a:pt x="2708" y="440"/>
                </a:lnTo>
                <a:lnTo>
                  <a:pt x="2708" y="440"/>
                </a:lnTo>
                <a:lnTo>
                  <a:pt x="2708" y="440"/>
                </a:lnTo>
                <a:lnTo>
                  <a:pt x="2709" y="440"/>
                </a:lnTo>
                <a:lnTo>
                  <a:pt x="2709" y="440"/>
                </a:lnTo>
                <a:lnTo>
                  <a:pt x="2710" y="440"/>
                </a:lnTo>
                <a:lnTo>
                  <a:pt x="2710" y="440"/>
                </a:lnTo>
                <a:lnTo>
                  <a:pt x="2710" y="440"/>
                </a:lnTo>
                <a:lnTo>
                  <a:pt x="2711" y="440"/>
                </a:lnTo>
                <a:lnTo>
                  <a:pt x="2711" y="441"/>
                </a:lnTo>
                <a:lnTo>
                  <a:pt x="2712" y="441"/>
                </a:lnTo>
                <a:lnTo>
                  <a:pt x="2712" y="441"/>
                </a:lnTo>
                <a:lnTo>
                  <a:pt x="2712" y="441"/>
                </a:lnTo>
                <a:lnTo>
                  <a:pt x="2712" y="441"/>
                </a:lnTo>
                <a:lnTo>
                  <a:pt x="2713" y="441"/>
                </a:lnTo>
                <a:lnTo>
                  <a:pt x="2713" y="441"/>
                </a:lnTo>
                <a:lnTo>
                  <a:pt x="2713" y="441"/>
                </a:lnTo>
                <a:lnTo>
                  <a:pt x="2714" y="441"/>
                </a:lnTo>
                <a:lnTo>
                  <a:pt x="2714" y="441"/>
                </a:lnTo>
                <a:lnTo>
                  <a:pt x="2715" y="441"/>
                </a:lnTo>
                <a:lnTo>
                  <a:pt x="2715" y="441"/>
                </a:lnTo>
                <a:lnTo>
                  <a:pt x="2715" y="442"/>
                </a:lnTo>
                <a:lnTo>
                  <a:pt x="2716" y="442"/>
                </a:lnTo>
                <a:lnTo>
                  <a:pt x="2716" y="442"/>
                </a:lnTo>
                <a:lnTo>
                  <a:pt x="2716" y="442"/>
                </a:lnTo>
                <a:lnTo>
                  <a:pt x="2717" y="442"/>
                </a:lnTo>
                <a:lnTo>
                  <a:pt x="2717" y="442"/>
                </a:lnTo>
                <a:lnTo>
                  <a:pt x="2717" y="442"/>
                </a:lnTo>
                <a:lnTo>
                  <a:pt x="2718" y="442"/>
                </a:lnTo>
                <a:lnTo>
                  <a:pt x="2718" y="442"/>
                </a:lnTo>
                <a:lnTo>
                  <a:pt x="2719" y="442"/>
                </a:lnTo>
                <a:lnTo>
                  <a:pt x="2719" y="443"/>
                </a:lnTo>
                <a:lnTo>
                  <a:pt x="2719" y="443"/>
                </a:lnTo>
                <a:lnTo>
                  <a:pt x="2720" y="443"/>
                </a:lnTo>
                <a:lnTo>
                  <a:pt x="2720" y="443"/>
                </a:lnTo>
                <a:lnTo>
                  <a:pt x="2720" y="443"/>
                </a:lnTo>
                <a:lnTo>
                  <a:pt x="2720" y="442"/>
                </a:lnTo>
                <a:lnTo>
                  <a:pt x="2721" y="442"/>
                </a:lnTo>
                <a:lnTo>
                  <a:pt x="2721" y="442"/>
                </a:lnTo>
                <a:lnTo>
                  <a:pt x="2722" y="442"/>
                </a:lnTo>
                <a:lnTo>
                  <a:pt x="2722" y="442"/>
                </a:lnTo>
                <a:lnTo>
                  <a:pt x="2722" y="442"/>
                </a:lnTo>
                <a:lnTo>
                  <a:pt x="2723" y="441"/>
                </a:lnTo>
                <a:lnTo>
                  <a:pt x="2723" y="441"/>
                </a:lnTo>
                <a:lnTo>
                  <a:pt x="2724" y="441"/>
                </a:lnTo>
                <a:lnTo>
                  <a:pt x="2724" y="441"/>
                </a:lnTo>
                <a:lnTo>
                  <a:pt x="2724" y="440"/>
                </a:lnTo>
                <a:lnTo>
                  <a:pt x="2724" y="440"/>
                </a:lnTo>
                <a:lnTo>
                  <a:pt x="2725" y="440"/>
                </a:lnTo>
                <a:lnTo>
                  <a:pt x="2725" y="440"/>
                </a:lnTo>
                <a:lnTo>
                  <a:pt x="2726" y="440"/>
                </a:lnTo>
                <a:lnTo>
                  <a:pt x="2726" y="440"/>
                </a:lnTo>
                <a:lnTo>
                  <a:pt x="2726" y="439"/>
                </a:lnTo>
                <a:lnTo>
                  <a:pt x="2727" y="439"/>
                </a:lnTo>
                <a:lnTo>
                  <a:pt x="2727" y="439"/>
                </a:lnTo>
                <a:lnTo>
                  <a:pt x="2727" y="439"/>
                </a:lnTo>
                <a:lnTo>
                  <a:pt x="2727" y="439"/>
                </a:lnTo>
                <a:lnTo>
                  <a:pt x="2728" y="438"/>
                </a:lnTo>
                <a:lnTo>
                  <a:pt x="2728" y="438"/>
                </a:lnTo>
                <a:lnTo>
                  <a:pt x="2729" y="438"/>
                </a:lnTo>
                <a:lnTo>
                  <a:pt x="2729" y="438"/>
                </a:lnTo>
                <a:lnTo>
                  <a:pt x="2729" y="438"/>
                </a:lnTo>
                <a:lnTo>
                  <a:pt x="2730" y="438"/>
                </a:lnTo>
                <a:lnTo>
                  <a:pt x="2730" y="437"/>
                </a:lnTo>
                <a:lnTo>
                  <a:pt x="2731" y="437"/>
                </a:lnTo>
                <a:lnTo>
                  <a:pt x="2731" y="437"/>
                </a:lnTo>
                <a:lnTo>
                  <a:pt x="2731" y="436"/>
                </a:lnTo>
                <a:lnTo>
                  <a:pt x="2731" y="436"/>
                </a:lnTo>
                <a:lnTo>
                  <a:pt x="2732" y="436"/>
                </a:lnTo>
                <a:lnTo>
                  <a:pt x="2732" y="436"/>
                </a:lnTo>
                <a:lnTo>
                  <a:pt x="2733" y="436"/>
                </a:lnTo>
                <a:lnTo>
                  <a:pt x="2733" y="436"/>
                </a:lnTo>
                <a:lnTo>
                  <a:pt x="2733" y="436"/>
                </a:lnTo>
                <a:lnTo>
                  <a:pt x="2734" y="435"/>
                </a:lnTo>
                <a:lnTo>
                  <a:pt x="2734" y="435"/>
                </a:lnTo>
                <a:lnTo>
                  <a:pt x="2734" y="435"/>
                </a:lnTo>
                <a:lnTo>
                  <a:pt x="2735" y="435"/>
                </a:lnTo>
                <a:lnTo>
                  <a:pt x="2735" y="435"/>
                </a:lnTo>
                <a:lnTo>
                  <a:pt x="2735" y="434"/>
                </a:lnTo>
                <a:lnTo>
                  <a:pt x="2736" y="434"/>
                </a:lnTo>
                <a:lnTo>
                  <a:pt x="2736" y="434"/>
                </a:lnTo>
                <a:lnTo>
                  <a:pt x="2736" y="434"/>
                </a:lnTo>
                <a:lnTo>
                  <a:pt x="2737" y="434"/>
                </a:lnTo>
                <a:lnTo>
                  <a:pt x="2737" y="433"/>
                </a:lnTo>
                <a:lnTo>
                  <a:pt x="2738" y="433"/>
                </a:lnTo>
                <a:lnTo>
                  <a:pt x="2738" y="433"/>
                </a:lnTo>
                <a:lnTo>
                  <a:pt x="2738" y="433"/>
                </a:lnTo>
                <a:lnTo>
                  <a:pt x="2739" y="433"/>
                </a:lnTo>
                <a:lnTo>
                  <a:pt x="2739" y="433"/>
                </a:lnTo>
                <a:lnTo>
                  <a:pt x="2739" y="433"/>
                </a:lnTo>
                <a:lnTo>
                  <a:pt x="2740" y="432"/>
                </a:lnTo>
                <a:lnTo>
                  <a:pt x="2740" y="432"/>
                </a:lnTo>
                <a:lnTo>
                  <a:pt x="2740" y="432"/>
                </a:lnTo>
                <a:lnTo>
                  <a:pt x="2741" y="432"/>
                </a:lnTo>
                <a:lnTo>
                  <a:pt x="2741" y="432"/>
                </a:lnTo>
                <a:lnTo>
                  <a:pt x="2741" y="431"/>
                </a:lnTo>
                <a:lnTo>
                  <a:pt x="2742" y="431"/>
                </a:lnTo>
                <a:lnTo>
                  <a:pt x="2742" y="431"/>
                </a:lnTo>
                <a:lnTo>
                  <a:pt x="2743" y="431"/>
                </a:lnTo>
                <a:lnTo>
                  <a:pt x="2743" y="431"/>
                </a:lnTo>
                <a:lnTo>
                  <a:pt x="2743" y="431"/>
                </a:lnTo>
                <a:lnTo>
                  <a:pt x="2743" y="431"/>
                </a:lnTo>
                <a:lnTo>
                  <a:pt x="2744" y="431"/>
                </a:lnTo>
                <a:lnTo>
                  <a:pt x="2744" y="431"/>
                </a:lnTo>
                <a:lnTo>
                  <a:pt x="2745" y="431"/>
                </a:lnTo>
                <a:lnTo>
                  <a:pt x="2745" y="431"/>
                </a:lnTo>
                <a:lnTo>
                  <a:pt x="2745" y="431"/>
                </a:lnTo>
                <a:lnTo>
                  <a:pt x="2746" y="431"/>
                </a:lnTo>
                <a:lnTo>
                  <a:pt x="2746" y="430"/>
                </a:lnTo>
                <a:lnTo>
                  <a:pt x="2747" y="430"/>
                </a:lnTo>
                <a:lnTo>
                  <a:pt x="2747" y="430"/>
                </a:lnTo>
                <a:lnTo>
                  <a:pt x="2747" y="430"/>
                </a:lnTo>
                <a:lnTo>
                  <a:pt x="2747" y="429"/>
                </a:lnTo>
                <a:lnTo>
                  <a:pt x="2748" y="429"/>
                </a:lnTo>
                <a:lnTo>
                  <a:pt x="2748" y="429"/>
                </a:lnTo>
                <a:lnTo>
                  <a:pt x="2748" y="429"/>
                </a:lnTo>
                <a:lnTo>
                  <a:pt x="2749" y="429"/>
                </a:lnTo>
                <a:lnTo>
                  <a:pt x="2749" y="429"/>
                </a:lnTo>
                <a:lnTo>
                  <a:pt x="2750" y="429"/>
                </a:lnTo>
                <a:lnTo>
                  <a:pt x="2750" y="428"/>
                </a:lnTo>
                <a:lnTo>
                  <a:pt x="2750" y="428"/>
                </a:lnTo>
                <a:lnTo>
                  <a:pt x="2751" y="428"/>
                </a:lnTo>
                <a:lnTo>
                  <a:pt x="2751" y="428"/>
                </a:lnTo>
                <a:lnTo>
                  <a:pt x="2751" y="428"/>
                </a:lnTo>
                <a:lnTo>
                  <a:pt x="2752" y="428"/>
                </a:lnTo>
                <a:lnTo>
                  <a:pt x="2752" y="428"/>
                </a:lnTo>
                <a:lnTo>
                  <a:pt x="2752" y="427"/>
                </a:lnTo>
                <a:lnTo>
                  <a:pt x="2753" y="427"/>
                </a:lnTo>
                <a:lnTo>
                  <a:pt x="2753" y="427"/>
                </a:lnTo>
                <a:lnTo>
                  <a:pt x="2754" y="427"/>
                </a:lnTo>
                <a:lnTo>
                  <a:pt x="2754" y="427"/>
                </a:lnTo>
                <a:lnTo>
                  <a:pt x="2754" y="427"/>
                </a:lnTo>
                <a:lnTo>
                  <a:pt x="2755" y="427"/>
                </a:lnTo>
                <a:lnTo>
                  <a:pt x="2755" y="427"/>
                </a:lnTo>
                <a:lnTo>
                  <a:pt x="2755" y="427"/>
                </a:lnTo>
                <a:lnTo>
                  <a:pt x="2756" y="427"/>
                </a:lnTo>
                <a:lnTo>
                  <a:pt x="2756" y="427"/>
                </a:lnTo>
                <a:lnTo>
                  <a:pt x="2756" y="427"/>
                </a:lnTo>
                <a:lnTo>
                  <a:pt x="2757" y="427"/>
                </a:lnTo>
                <a:lnTo>
                  <a:pt x="2757" y="427"/>
                </a:lnTo>
                <a:lnTo>
                  <a:pt x="2757" y="426"/>
                </a:lnTo>
                <a:lnTo>
                  <a:pt x="2758" y="426"/>
                </a:lnTo>
                <a:lnTo>
                  <a:pt x="2758" y="426"/>
                </a:lnTo>
                <a:lnTo>
                  <a:pt x="2759" y="426"/>
                </a:lnTo>
                <a:lnTo>
                  <a:pt x="2759" y="426"/>
                </a:lnTo>
                <a:lnTo>
                  <a:pt x="2759" y="426"/>
                </a:lnTo>
                <a:lnTo>
                  <a:pt x="2759" y="426"/>
                </a:lnTo>
                <a:lnTo>
                  <a:pt x="2760" y="426"/>
                </a:lnTo>
                <a:lnTo>
                  <a:pt x="2760" y="426"/>
                </a:lnTo>
                <a:lnTo>
                  <a:pt x="2761" y="426"/>
                </a:lnTo>
                <a:lnTo>
                  <a:pt x="2761" y="426"/>
                </a:lnTo>
                <a:lnTo>
                  <a:pt x="2761" y="426"/>
                </a:lnTo>
                <a:lnTo>
                  <a:pt x="2762" y="426"/>
                </a:lnTo>
                <a:lnTo>
                  <a:pt x="2762" y="426"/>
                </a:lnTo>
                <a:lnTo>
                  <a:pt x="2763" y="425"/>
                </a:lnTo>
                <a:lnTo>
                  <a:pt x="2763" y="425"/>
                </a:lnTo>
                <a:lnTo>
                  <a:pt x="2763" y="425"/>
                </a:lnTo>
                <a:lnTo>
                  <a:pt x="2763" y="425"/>
                </a:lnTo>
                <a:lnTo>
                  <a:pt x="2764" y="425"/>
                </a:lnTo>
                <a:lnTo>
                  <a:pt x="2764" y="425"/>
                </a:lnTo>
                <a:lnTo>
                  <a:pt x="2764" y="425"/>
                </a:lnTo>
                <a:lnTo>
                  <a:pt x="2765" y="425"/>
                </a:lnTo>
                <a:lnTo>
                  <a:pt x="2765" y="425"/>
                </a:lnTo>
                <a:lnTo>
                  <a:pt x="2766" y="425"/>
                </a:lnTo>
                <a:lnTo>
                  <a:pt x="2766" y="424"/>
                </a:lnTo>
                <a:lnTo>
                  <a:pt x="2766" y="424"/>
                </a:lnTo>
                <a:lnTo>
                  <a:pt x="2767" y="424"/>
                </a:lnTo>
                <a:lnTo>
                  <a:pt x="2767" y="424"/>
                </a:lnTo>
                <a:lnTo>
                  <a:pt x="2767" y="424"/>
                </a:lnTo>
                <a:lnTo>
                  <a:pt x="2768" y="424"/>
                </a:lnTo>
                <a:lnTo>
                  <a:pt x="2768" y="424"/>
                </a:lnTo>
                <a:lnTo>
                  <a:pt x="2768" y="424"/>
                </a:lnTo>
                <a:lnTo>
                  <a:pt x="2769" y="424"/>
                </a:lnTo>
                <a:lnTo>
                  <a:pt x="2769" y="423"/>
                </a:lnTo>
                <a:lnTo>
                  <a:pt x="2770" y="423"/>
                </a:lnTo>
                <a:lnTo>
                  <a:pt x="2770" y="423"/>
                </a:lnTo>
                <a:lnTo>
                  <a:pt x="2770" y="423"/>
                </a:lnTo>
                <a:lnTo>
                  <a:pt x="2771" y="423"/>
                </a:lnTo>
                <a:lnTo>
                  <a:pt x="2771" y="422"/>
                </a:lnTo>
                <a:lnTo>
                  <a:pt x="2771" y="422"/>
                </a:lnTo>
                <a:lnTo>
                  <a:pt x="2771" y="422"/>
                </a:lnTo>
                <a:lnTo>
                  <a:pt x="2772" y="422"/>
                </a:lnTo>
                <a:lnTo>
                  <a:pt x="2772" y="422"/>
                </a:lnTo>
                <a:lnTo>
                  <a:pt x="2773" y="422"/>
                </a:lnTo>
                <a:lnTo>
                  <a:pt x="2773" y="421"/>
                </a:lnTo>
                <a:lnTo>
                  <a:pt x="2773" y="421"/>
                </a:lnTo>
                <a:lnTo>
                  <a:pt x="2774" y="421"/>
                </a:lnTo>
                <a:lnTo>
                  <a:pt x="2774" y="420"/>
                </a:lnTo>
                <a:lnTo>
                  <a:pt x="2775" y="420"/>
                </a:lnTo>
                <a:lnTo>
                  <a:pt x="2775" y="420"/>
                </a:lnTo>
                <a:lnTo>
                  <a:pt x="2775" y="420"/>
                </a:lnTo>
                <a:lnTo>
                  <a:pt x="2775" y="420"/>
                </a:lnTo>
                <a:lnTo>
                  <a:pt x="2776" y="419"/>
                </a:lnTo>
                <a:lnTo>
                  <a:pt x="2776" y="419"/>
                </a:lnTo>
                <a:lnTo>
                  <a:pt x="2777" y="419"/>
                </a:lnTo>
                <a:lnTo>
                  <a:pt x="2777" y="419"/>
                </a:lnTo>
                <a:lnTo>
                  <a:pt x="2777" y="419"/>
                </a:lnTo>
                <a:lnTo>
                  <a:pt x="2778" y="418"/>
                </a:lnTo>
                <a:lnTo>
                  <a:pt x="2778" y="418"/>
                </a:lnTo>
                <a:lnTo>
                  <a:pt x="2778" y="418"/>
                </a:lnTo>
                <a:lnTo>
                  <a:pt x="2778" y="418"/>
                </a:lnTo>
                <a:lnTo>
                  <a:pt x="2779" y="418"/>
                </a:lnTo>
                <a:lnTo>
                  <a:pt x="2779" y="417"/>
                </a:lnTo>
                <a:lnTo>
                  <a:pt x="2780" y="417"/>
                </a:lnTo>
                <a:lnTo>
                  <a:pt x="2780" y="417"/>
                </a:lnTo>
                <a:lnTo>
                  <a:pt x="2780" y="417"/>
                </a:lnTo>
                <a:lnTo>
                  <a:pt x="2781" y="417"/>
                </a:lnTo>
                <a:lnTo>
                  <a:pt x="2781" y="417"/>
                </a:lnTo>
                <a:lnTo>
                  <a:pt x="2782" y="416"/>
                </a:lnTo>
                <a:lnTo>
                  <a:pt x="2782" y="416"/>
                </a:lnTo>
                <a:lnTo>
                  <a:pt x="2782" y="416"/>
                </a:lnTo>
                <a:lnTo>
                  <a:pt x="2782" y="416"/>
                </a:lnTo>
                <a:lnTo>
                  <a:pt x="2783" y="416"/>
                </a:lnTo>
                <a:lnTo>
                  <a:pt x="2783" y="415"/>
                </a:lnTo>
                <a:lnTo>
                  <a:pt x="2784" y="415"/>
                </a:lnTo>
                <a:lnTo>
                  <a:pt x="2784" y="415"/>
                </a:lnTo>
                <a:lnTo>
                  <a:pt x="2784" y="415"/>
                </a:lnTo>
                <a:lnTo>
                  <a:pt x="2785" y="415"/>
                </a:lnTo>
                <a:lnTo>
                  <a:pt x="2785" y="415"/>
                </a:lnTo>
                <a:lnTo>
                  <a:pt x="2785" y="415"/>
                </a:lnTo>
                <a:lnTo>
                  <a:pt x="2786" y="414"/>
                </a:lnTo>
                <a:lnTo>
                  <a:pt x="2786" y="414"/>
                </a:lnTo>
                <a:lnTo>
                  <a:pt x="2786" y="414"/>
                </a:lnTo>
                <a:lnTo>
                  <a:pt x="2787" y="414"/>
                </a:lnTo>
                <a:lnTo>
                  <a:pt x="2787" y="414"/>
                </a:lnTo>
                <a:lnTo>
                  <a:pt x="2787" y="413"/>
                </a:lnTo>
                <a:lnTo>
                  <a:pt x="2788" y="413"/>
                </a:lnTo>
                <a:lnTo>
                  <a:pt x="2788" y="413"/>
                </a:lnTo>
                <a:lnTo>
                  <a:pt x="2789" y="413"/>
                </a:lnTo>
                <a:lnTo>
                  <a:pt x="2789" y="413"/>
                </a:lnTo>
                <a:lnTo>
                  <a:pt x="2789" y="413"/>
                </a:lnTo>
                <a:lnTo>
                  <a:pt x="2790" y="413"/>
                </a:lnTo>
                <a:lnTo>
                  <a:pt x="2790" y="412"/>
                </a:lnTo>
                <a:lnTo>
                  <a:pt x="2790" y="412"/>
                </a:lnTo>
                <a:lnTo>
                  <a:pt x="2791" y="412"/>
                </a:lnTo>
                <a:lnTo>
                  <a:pt x="2791" y="412"/>
                </a:lnTo>
                <a:lnTo>
                  <a:pt x="2791" y="412"/>
                </a:lnTo>
                <a:lnTo>
                  <a:pt x="2792" y="411"/>
                </a:lnTo>
                <a:lnTo>
                  <a:pt x="2792" y="411"/>
                </a:lnTo>
                <a:lnTo>
                  <a:pt x="2792" y="411"/>
                </a:lnTo>
                <a:lnTo>
                  <a:pt x="2793" y="411"/>
                </a:lnTo>
                <a:lnTo>
                  <a:pt x="2793" y="411"/>
                </a:lnTo>
                <a:lnTo>
                  <a:pt x="2794" y="411"/>
                </a:lnTo>
                <a:lnTo>
                  <a:pt x="2794" y="411"/>
                </a:lnTo>
                <a:lnTo>
                  <a:pt x="2794" y="411"/>
                </a:lnTo>
                <a:lnTo>
                  <a:pt x="2794" y="411"/>
                </a:lnTo>
                <a:lnTo>
                  <a:pt x="2795" y="411"/>
                </a:lnTo>
                <a:lnTo>
                  <a:pt x="2795" y="411"/>
                </a:lnTo>
                <a:lnTo>
                  <a:pt x="2796" y="411"/>
                </a:lnTo>
                <a:lnTo>
                  <a:pt x="2796" y="410"/>
                </a:lnTo>
                <a:lnTo>
                  <a:pt x="2796" y="410"/>
                </a:lnTo>
                <a:lnTo>
                  <a:pt x="2797" y="410"/>
                </a:lnTo>
                <a:lnTo>
                  <a:pt x="2797" y="410"/>
                </a:lnTo>
                <a:lnTo>
                  <a:pt x="2798" y="410"/>
                </a:lnTo>
                <a:lnTo>
                  <a:pt x="2798" y="410"/>
                </a:lnTo>
                <a:lnTo>
                  <a:pt x="2798" y="410"/>
                </a:lnTo>
                <a:lnTo>
                  <a:pt x="2798" y="409"/>
                </a:lnTo>
                <a:lnTo>
                  <a:pt x="2799" y="409"/>
                </a:lnTo>
                <a:lnTo>
                  <a:pt x="2799" y="409"/>
                </a:lnTo>
                <a:lnTo>
                  <a:pt x="2800" y="409"/>
                </a:lnTo>
                <a:lnTo>
                  <a:pt x="2800" y="409"/>
                </a:lnTo>
                <a:lnTo>
                  <a:pt x="2800" y="408"/>
                </a:lnTo>
                <a:lnTo>
                  <a:pt x="2801" y="408"/>
                </a:lnTo>
                <a:lnTo>
                  <a:pt x="2801" y="408"/>
                </a:lnTo>
                <a:lnTo>
                  <a:pt x="2801" y="408"/>
                </a:lnTo>
                <a:lnTo>
                  <a:pt x="2802" y="408"/>
                </a:lnTo>
                <a:lnTo>
                  <a:pt x="2802" y="408"/>
                </a:lnTo>
                <a:lnTo>
                  <a:pt x="2802" y="408"/>
                </a:lnTo>
                <a:lnTo>
                  <a:pt x="2803" y="407"/>
                </a:lnTo>
                <a:lnTo>
                  <a:pt x="2803" y="407"/>
                </a:lnTo>
                <a:lnTo>
                  <a:pt x="2803" y="407"/>
                </a:lnTo>
                <a:lnTo>
                  <a:pt x="2804" y="407"/>
                </a:lnTo>
                <a:lnTo>
                  <a:pt x="2804" y="407"/>
                </a:lnTo>
                <a:lnTo>
                  <a:pt x="2805" y="406"/>
                </a:lnTo>
                <a:lnTo>
                  <a:pt x="2805" y="406"/>
                </a:lnTo>
                <a:lnTo>
                  <a:pt x="2805" y="406"/>
                </a:lnTo>
                <a:lnTo>
                  <a:pt x="2806" y="406"/>
                </a:lnTo>
                <a:lnTo>
                  <a:pt x="2806" y="406"/>
                </a:lnTo>
                <a:lnTo>
                  <a:pt x="2806" y="406"/>
                </a:lnTo>
                <a:lnTo>
                  <a:pt x="2807" y="406"/>
                </a:lnTo>
                <a:lnTo>
                  <a:pt x="2807" y="405"/>
                </a:lnTo>
                <a:lnTo>
                  <a:pt x="2807" y="405"/>
                </a:lnTo>
                <a:lnTo>
                  <a:pt x="2808" y="405"/>
                </a:lnTo>
                <a:lnTo>
                  <a:pt x="2808" y="405"/>
                </a:lnTo>
                <a:lnTo>
                  <a:pt x="2808" y="404"/>
                </a:lnTo>
                <a:lnTo>
                  <a:pt x="2809" y="404"/>
                </a:lnTo>
                <a:lnTo>
                  <a:pt x="2809" y="404"/>
                </a:lnTo>
                <a:lnTo>
                  <a:pt x="2810" y="404"/>
                </a:lnTo>
                <a:lnTo>
                  <a:pt x="2810" y="404"/>
                </a:lnTo>
                <a:lnTo>
                  <a:pt x="2810" y="404"/>
                </a:lnTo>
                <a:lnTo>
                  <a:pt x="2810" y="404"/>
                </a:lnTo>
                <a:lnTo>
                  <a:pt x="2811" y="404"/>
                </a:lnTo>
                <a:lnTo>
                  <a:pt x="2811" y="403"/>
                </a:lnTo>
                <a:lnTo>
                  <a:pt x="2812" y="403"/>
                </a:lnTo>
                <a:lnTo>
                  <a:pt x="2812" y="403"/>
                </a:lnTo>
                <a:lnTo>
                  <a:pt x="2812" y="403"/>
                </a:lnTo>
                <a:lnTo>
                  <a:pt x="2813" y="403"/>
                </a:lnTo>
                <a:lnTo>
                  <a:pt x="2813" y="403"/>
                </a:lnTo>
                <a:lnTo>
                  <a:pt x="2814" y="403"/>
                </a:lnTo>
                <a:lnTo>
                  <a:pt x="2814" y="403"/>
                </a:lnTo>
                <a:lnTo>
                  <a:pt x="2814" y="403"/>
                </a:lnTo>
                <a:lnTo>
                  <a:pt x="2814" y="403"/>
                </a:lnTo>
                <a:lnTo>
                  <a:pt x="2815" y="402"/>
                </a:lnTo>
                <a:lnTo>
                  <a:pt x="2815" y="402"/>
                </a:lnTo>
                <a:lnTo>
                  <a:pt x="2815" y="402"/>
                </a:lnTo>
                <a:lnTo>
                  <a:pt x="2816" y="402"/>
                </a:lnTo>
                <a:lnTo>
                  <a:pt x="2816" y="402"/>
                </a:lnTo>
                <a:lnTo>
                  <a:pt x="2817" y="401"/>
                </a:lnTo>
                <a:lnTo>
                  <a:pt x="2817" y="401"/>
                </a:lnTo>
                <a:lnTo>
                  <a:pt x="2817" y="401"/>
                </a:lnTo>
                <a:lnTo>
                  <a:pt x="2818" y="401"/>
                </a:lnTo>
                <a:lnTo>
                  <a:pt x="2818" y="401"/>
                </a:lnTo>
                <a:lnTo>
                  <a:pt x="2818" y="401"/>
                </a:lnTo>
                <a:lnTo>
                  <a:pt x="2819" y="401"/>
                </a:lnTo>
                <a:lnTo>
                  <a:pt x="2819" y="400"/>
                </a:lnTo>
                <a:lnTo>
                  <a:pt x="2819" y="400"/>
                </a:lnTo>
                <a:lnTo>
                  <a:pt x="2820" y="400"/>
                </a:lnTo>
                <a:lnTo>
                  <a:pt x="2820" y="400"/>
                </a:lnTo>
                <a:lnTo>
                  <a:pt x="2821" y="400"/>
                </a:lnTo>
                <a:lnTo>
                  <a:pt x="2821" y="399"/>
                </a:lnTo>
                <a:lnTo>
                  <a:pt x="2821" y="399"/>
                </a:lnTo>
                <a:lnTo>
                  <a:pt x="2822" y="399"/>
                </a:lnTo>
                <a:lnTo>
                  <a:pt x="2822" y="399"/>
                </a:lnTo>
                <a:lnTo>
                  <a:pt x="2822" y="399"/>
                </a:lnTo>
                <a:lnTo>
                  <a:pt x="2822" y="399"/>
                </a:lnTo>
                <a:lnTo>
                  <a:pt x="2823" y="398"/>
                </a:lnTo>
                <a:lnTo>
                  <a:pt x="2823" y="398"/>
                </a:lnTo>
                <a:lnTo>
                  <a:pt x="2824" y="398"/>
                </a:lnTo>
                <a:lnTo>
                  <a:pt x="2824" y="397"/>
                </a:lnTo>
                <a:lnTo>
                  <a:pt x="2824" y="397"/>
                </a:lnTo>
                <a:lnTo>
                  <a:pt x="2825" y="397"/>
                </a:lnTo>
                <a:lnTo>
                  <a:pt x="2825" y="397"/>
                </a:lnTo>
                <a:lnTo>
                  <a:pt x="2826" y="397"/>
                </a:lnTo>
                <a:lnTo>
                  <a:pt x="2826" y="397"/>
                </a:lnTo>
                <a:lnTo>
                  <a:pt x="2826" y="397"/>
                </a:lnTo>
                <a:lnTo>
                  <a:pt x="2826" y="396"/>
                </a:lnTo>
                <a:lnTo>
                  <a:pt x="2827" y="396"/>
                </a:lnTo>
                <a:lnTo>
                  <a:pt x="2827" y="396"/>
                </a:lnTo>
                <a:lnTo>
                  <a:pt x="2828" y="396"/>
                </a:lnTo>
                <a:lnTo>
                  <a:pt x="2828" y="396"/>
                </a:lnTo>
                <a:lnTo>
                  <a:pt x="2828" y="396"/>
                </a:lnTo>
                <a:lnTo>
                  <a:pt x="2829" y="396"/>
                </a:lnTo>
                <a:lnTo>
                  <a:pt x="2829" y="396"/>
                </a:lnTo>
                <a:lnTo>
                  <a:pt x="2829" y="395"/>
                </a:lnTo>
                <a:lnTo>
                  <a:pt x="2829" y="395"/>
                </a:lnTo>
                <a:lnTo>
                  <a:pt x="2830" y="395"/>
                </a:lnTo>
                <a:lnTo>
                  <a:pt x="2830" y="395"/>
                </a:lnTo>
                <a:lnTo>
                  <a:pt x="2831" y="394"/>
                </a:lnTo>
                <a:lnTo>
                  <a:pt x="2831" y="394"/>
                </a:lnTo>
                <a:lnTo>
                  <a:pt x="2831" y="394"/>
                </a:lnTo>
                <a:lnTo>
                  <a:pt x="2832" y="394"/>
                </a:lnTo>
                <a:lnTo>
                  <a:pt x="2832" y="394"/>
                </a:lnTo>
                <a:lnTo>
                  <a:pt x="2833" y="393"/>
                </a:lnTo>
                <a:lnTo>
                  <a:pt x="2833" y="393"/>
                </a:lnTo>
                <a:lnTo>
                  <a:pt x="2833" y="393"/>
                </a:lnTo>
                <a:lnTo>
                  <a:pt x="2833" y="393"/>
                </a:lnTo>
                <a:lnTo>
                  <a:pt x="2834" y="392"/>
                </a:lnTo>
                <a:lnTo>
                  <a:pt x="2834" y="392"/>
                </a:lnTo>
                <a:lnTo>
                  <a:pt x="2835" y="392"/>
                </a:lnTo>
                <a:lnTo>
                  <a:pt x="2835" y="392"/>
                </a:lnTo>
                <a:lnTo>
                  <a:pt x="2835" y="392"/>
                </a:lnTo>
                <a:lnTo>
                  <a:pt x="2836" y="391"/>
                </a:lnTo>
                <a:lnTo>
                  <a:pt x="2836" y="391"/>
                </a:lnTo>
                <a:lnTo>
                  <a:pt x="2836" y="391"/>
                </a:lnTo>
                <a:lnTo>
                  <a:pt x="2837" y="391"/>
                </a:lnTo>
                <a:lnTo>
                  <a:pt x="2837" y="391"/>
                </a:lnTo>
                <a:lnTo>
                  <a:pt x="2838" y="391"/>
                </a:lnTo>
                <a:lnTo>
                  <a:pt x="2838" y="391"/>
                </a:lnTo>
                <a:lnTo>
                  <a:pt x="2838" y="391"/>
                </a:lnTo>
                <a:lnTo>
                  <a:pt x="2838" y="390"/>
                </a:lnTo>
                <a:lnTo>
                  <a:pt x="2839" y="390"/>
                </a:lnTo>
                <a:lnTo>
                  <a:pt x="2839" y="390"/>
                </a:lnTo>
                <a:lnTo>
                  <a:pt x="2840" y="390"/>
                </a:lnTo>
                <a:lnTo>
                  <a:pt x="2840" y="390"/>
                </a:lnTo>
                <a:lnTo>
                  <a:pt x="2840" y="390"/>
                </a:lnTo>
                <a:lnTo>
                  <a:pt x="2841" y="390"/>
                </a:lnTo>
                <a:lnTo>
                  <a:pt x="2841" y="390"/>
                </a:lnTo>
                <a:lnTo>
                  <a:pt x="2842" y="390"/>
                </a:lnTo>
                <a:lnTo>
                  <a:pt x="2842" y="390"/>
                </a:lnTo>
                <a:lnTo>
                  <a:pt x="2842" y="390"/>
                </a:lnTo>
                <a:lnTo>
                  <a:pt x="2842" y="390"/>
                </a:lnTo>
                <a:lnTo>
                  <a:pt x="2843" y="390"/>
                </a:lnTo>
                <a:lnTo>
                  <a:pt x="2843" y="389"/>
                </a:lnTo>
                <a:lnTo>
                  <a:pt x="2843" y="389"/>
                </a:lnTo>
                <a:lnTo>
                  <a:pt x="2844" y="389"/>
                </a:lnTo>
                <a:lnTo>
                  <a:pt x="2844" y="389"/>
                </a:lnTo>
                <a:lnTo>
                  <a:pt x="2845" y="389"/>
                </a:lnTo>
                <a:lnTo>
                  <a:pt x="2845" y="389"/>
                </a:lnTo>
                <a:lnTo>
                  <a:pt x="2845" y="389"/>
                </a:lnTo>
                <a:lnTo>
                  <a:pt x="2845" y="389"/>
                </a:lnTo>
                <a:lnTo>
                  <a:pt x="2846" y="389"/>
                </a:lnTo>
                <a:lnTo>
                  <a:pt x="2846" y="389"/>
                </a:lnTo>
                <a:lnTo>
                  <a:pt x="2847" y="389"/>
                </a:lnTo>
                <a:lnTo>
                  <a:pt x="2847" y="389"/>
                </a:lnTo>
                <a:lnTo>
                  <a:pt x="2847" y="388"/>
                </a:lnTo>
                <a:lnTo>
                  <a:pt x="2848" y="388"/>
                </a:lnTo>
                <a:lnTo>
                  <a:pt x="2848" y="388"/>
                </a:lnTo>
                <a:lnTo>
                  <a:pt x="2849" y="388"/>
                </a:lnTo>
                <a:lnTo>
                  <a:pt x="2849" y="388"/>
                </a:lnTo>
                <a:lnTo>
                  <a:pt x="2849" y="388"/>
                </a:lnTo>
                <a:lnTo>
                  <a:pt x="2849" y="388"/>
                </a:lnTo>
                <a:lnTo>
                  <a:pt x="2850" y="387"/>
                </a:lnTo>
                <a:lnTo>
                  <a:pt x="2850" y="387"/>
                </a:lnTo>
                <a:lnTo>
                  <a:pt x="2851" y="387"/>
                </a:lnTo>
                <a:lnTo>
                  <a:pt x="2851" y="387"/>
                </a:lnTo>
                <a:lnTo>
                  <a:pt x="2851" y="387"/>
                </a:lnTo>
                <a:lnTo>
                  <a:pt x="2852" y="387"/>
                </a:lnTo>
                <a:lnTo>
                  <a:pt x="2852" y="387"/>
                </a:lnTo>
                <a:lnTo>
                  <a:pt x="2852" y="387"/>
                </a:lnTo>
                <a:lnTo>
                  <a:pt x="2853" y="387"/>
                </a:lnTo>
                <a:lnTo>
                  <a:pt x="2853" y="387"/>
                </a:lnTo>
                <a:lnTo>
                  <a:pt x="2853" y="387"/>
                </a:lnTo>
                <a:lnTo>
                  <a:pt x="2854" y="387"/>
                </a:lnTo>
                <a:lnTo>
                  <a:pt x="2854" y="387"/>
                </a:lnTo>
                <a:lnTo>
                  <a:pt x="2854" y="387"/>
                </a:lnTo>
                <a:lnTo>
                  <a:pt x="2855" y="387"/>
                </a:lnTo>
                <a:lnTo>
                  <a:pt x="2855" y="386"/>
                </a:lnTo>
                <a:lnTo>
                  <a:pt x="2856" y="386"/>
                </a:lnTo>
                <a:lnTo>
                  <a:pt x="2856" y="386"/>
                </a:lnTo>
                <a:lnTo>
                  <a:pt x="2856" y="386"/>
                </a:lnTo>
                <a:lnTo>
                  <a:pt x="2857" y="386"/>
                </a:lnTo>
                <a:lnTo>
                  <a:pt x="2857" y="386"/>
                </a:lnTo>
                <a:lnTo>
                  <a:pt x="2857" y="385"/>
                </a:lnTo>
                <a:lnTo>
                  <a:pt x="2858" y="385"/>
                </a:lnTo>
                <a:lnTo>
                  <a:pt x="2858" y="385"/>
                </a:lnTo>
                <a:lnTo>
                  <a:pt x="2858" y="385"/>
                </a:lnTo>
                <a:lnTo>
                  <a:pt x="2859" y="385"/>
                </a:lnTo>
                <a:lnTo>
                  <a:pt x="2859" y="385"/>
                </a:lnTo>
                <a:lnTo>
                  <a:pt x="2859" y="384"/>
                </a:lnTo>
                <a:lnTo>
                  <a:pt x="2860" y="384"/>
                </a:lnTo>
                <a:lnTo>
                  <a:pt x="2860" y="384"/>
                </a:lnTo>
                <a:lnTo>
                  <a:pt x="2861" y="384"/>
                </a:lnTo>
                <a:lnTo>
                  <a:pt x="2861" y="383"/>
                </a:lnTo>
                <a:lnTo>
                  <a:pt x="2861" y="383"/>
                </a:lnTo>
                <a:lnTo>
                  <a:pt x="2861" y="383"/>
                </a:lnTo>
                <a:lnTo>
                  <a:pt x="2862" y="383"/>
                </a:lnTo>
                <a:lnTo>
                  <a:pt x="2862" y="383"/>
                </a:lnTo>
                <a:lnTo>
                  <a:pt x="2863" y="383"/>
                </a:lnTo>
                <a:lnTo>
                  <a:pt x="2863" y="383"/>
                </a:lnTo>
                <a:lnTo>
                  <a:pt x="2863" y="382"/>
                </a:lnTo>
                <a:lnTo>
                  <a:pt x="2864" y="382"/>
                </a:lnTo>
                <a:lnTo>
                  <a:pt x="2864" y="382"/>
                </a:lnTo>
                <a:lnTo>
                  <a:pt x="2865" y="382"/>
                </a:lnTo>
                <a:lnTo>
                  <a:pt x="2865" y="382"/>
                </a:lnTo>
                <a:lnTo>
                  <a:pt x="2865" y="381"/>
                </a:lnTo>
                <a:lnTo>
                  <a:pt x="2865" y="381"/>
                </a:lnTo>
                <a:lnTo>
                  <a:pt x="2866" y="381"/>
                </a:lnTo>
                <a:lnTo>
                  <a:pt x="2866" y="381"/>
                </a:lnTo>
                <a:lnTo>
                  <a:pt x="2866" y="381"/>
                </a:lnTo>
                <a:lnTo>
                  <a:pt x="2867" y="380"/>
                </a:lnTo>
                <a:lnTo>
                  <a:pt x="2867" y="380"/>
                </a:lnTo>
                <a:lnTo>
                  <a:pt x="2868" y="380"/>
                </a:lnTo>
                <a:lnTo>
                  <a:pt x="2868" y="380"/>
                </a:lnTo>
                <a:lnTo>
                  <a:pt x="2868" y="380"/>
                </a:lnTo>
                <a:lnTo>
                  <a:pt x="2869" y="380"/>
                </a:lnTo>
                <a:lnTo>
                  <a:pt x="2869" y="380"/>
                </a:lnTo>
                <a:lnTo>
                  <a:pt x="2869" y="379"/>
                </a:lnTo>
                <a:lnTo>
                  <a:pt x="2870" y="379"/>
                </a:lnTo>
                <a:lnTo>
                  <a:pt x="2870" y="379"/>
                </a:lnTo>
                <a:lnTo>
                  <a:pt x="2870" y="379"/>
                </a:lnTo>
                <a:lnTo>
                  <a:pt x="2871" y="379"/>
                </a:lnTo>
                <a:lnTo>
                  <a:pt x="2871" y="378"/>
                </a:lnTo>
                <a:lnTo>
                  <a:pt x="2872" y="378"/>
                </a:lnTo>
                <a:lnTo>
                  <a:pt x="2872" y="378"/>
                </a:lnTo>
                <a:lnTo>
                  <a:pt x="2872" y="378"/>
                </a:lnTo>
                <a:lnTo>
                  <a:pt x="2873" y="378"/>
                </a:lnTo>
                <a:lnTo>
                  <a:pt x="2873" y="378"/>
                </a:lnTo>
                <a:lnTo>
                  <a:pt x="2873" y="377"/>
                </a:lnTo>
                <a:lnTo>
                  <a:pt x="2873" y="377"/>
                </a:lnTo>
                <a:lnTo>
                  <a:pt x="2874" y="377"/>
                </a:lnTo>
                <a:lnTo>
                  <a:pt x="2874" y="376"/>
                </a:lnTo>
                <a:lnTo>
                  <a:pt x="2875" y="376"/>
                </a:lnTo>
                <a:lnTo>
                  <a:pt x="2875" y="376"/>
                </a:lnTo>
                <a:lnTo>
                  <a:pt x="2875" y="376"/>
                </a:lnTo>
                <a:lnTo>
                  <a:pt x="2876" y="376"/>
                </a:lnTo>
                <a:lnTo>
                  <a:pt x="2876" y="375"/>
                </a:lnTo>
                <a:lnTo>
                  <a:pt x="2877" y="375"/>
                </a:lnTo>
                <a:lnTo>
                  <a:pt x="2877" y="375"/>
                </a:lnTo>
                <a:lnTo>
                  <a:pt x="2877" y="375"/>
                </a:lnTo>
                <a:lnTo>
                  <a:pt x="2877" y="374"/>
                </a:lnTo>
                <a:lnTo>
                  <a:pt x="2878" y="374"/>
                </a:lnTo>
                <a:lnTo>
                  <a:pt x="2878" y="374"/>
                </a:lnTo>
                <a:lnTo>
                  <a:pt x="2879" y="373"/>
                </a:lnTo>
                <a:lnTo>
                  <a:pt x="2879" y="373"/>
                </a:lnTo>
                <a:lnTo>
                  <a:pt x="2879" y="373"/>
                </a:lnTo>
                <a:lnTo>
                  <a:pt x="2880" y="373"/>
                </a:lnTo>
                <a:lnTo>
                  <a:pt x="2880" y="373"/>
                </a:lnTo>
                <a:lnTo>
                  <a:pt x="2880" y="372"/>
                </a:lnTo>
                <a:lnTo>
                  <a:pt x="2881" y="372"/>
                </a:lnTo>
                <a:lnTo>
                  <a:pt x="2881" y="372"/>
                </a:lnTo>
                <a:lnTo>
                  <a:pt x="2881" y="372"/>
                </a:lnTo>
                <a:lnTo>
                  <a:pt x="2882" y="371"/>
                </a:lnTo>
                <a:lnTo>
                  <a:pt x="2882" y="371"/>
                </a:lnTo>
                <a:lnTo>
                  <a:pt x="2882" y="371"/>
                </a:lnTo>
                <a:lnTo>
                  <a:pt x="2883" y="371"/>
                </a:lnTo>
                <a:lnTo>
                  <a:pt x="2883" y="371"/>
                </a:lnTo>
                <a:lnTo>
                  <a:pt x="2884" y="371"/>
                </a:lnTo>
                <a:lnTo>
                  <a:pt x="2884" y="370"/>
                </a:lnTo>
                <a:lnTo>
                  <a:pt x="2884" y="370"/>
                </a:lnTo>
                <a:lnTo>
                  <a:pt x="2885" y="370"/>
                </a:lnTo>
                <a:lnTo>
                  <a:pt x="2885" y="370"/>
                </a:lnTo>
                <a:lnTo>
                  <a:pt x="2885" y="369"/>
                </a:lnTo>
                <a:lnTo>
                  <a:pt x="2886" y="369"/>
                </a:lnTo>
                <a:lnTo>
                  <a:pt x="2886" y="369"/>
                </a:lnTo>
                <a:lnTo>
                  <a:pt x="2886" y="369"/>
                </a:lnTo>
                <a:lnTo>
                  <a:pt x="2887" y="369"/>
                </a:lnTo>
                <a:lnTo>
                  <a:pt x="2887" y="369"/>
                </a:lnTo>
                <a:lnTo>
                  <a:pt x="2887" y="369"/>
                </a:lnTo>
                <a:lnTo>
                  <a:pt x="2888" y="369"/>
                </a:lnTo>
                <a:lnTo>
                  <a:pt x="2888" y="369"/>
                </a:lnTo>
                <a:lnTo>
                  <a:pt x="2889" y="369"/>
                </a:lnTo>
                <a:lnTo>
                  <a:pt x="2889" y="368"/>
                </a:lnTo>
                <a:lnTo>
                  <a:pt x="2889" y="368"/>
                </a:lnTo>
                <a:lnTo>
                  <a:pt x="2889" y="368"/>
                </a:lnTo>
                <a:lnTo>
                  <a:pt x="2890" y="368"/>
                </a:lnTo>
                <a:lnTo>
                  <a:pt x="2890" y="368"/>
                </a:lnTo>
                <a:lnTo>
                  <a:pt x="2891" y="368"/>
                </a:lnTo>
                <a:lnTo>
                  <a:pt x="2891" y="368"/>
                </a:lnTo>
                <a:lnTo>
                  <a:pt x="2891" y="368"/>
                </a:lnTo>
                <a:lnTo>
                  <a:pt x="2892" y="368"/>
                </a:lnTo>
                <a:lnTo>
                  <a:pt x="2892" y="368"/>
                </a:lnTo>
                <a:lnTo>
                  <a:pt x="2893" y="368"/>
                </a:lnTo>
                <a:lnTo>
                  <a:pt x="2893" y="367"/>
                </a:lnTo>
                <a:lnTo>
                  <a:pt x="2893" y="367"/>
                </a:lnTo>
                <a:lnTo>
                  <a:pt x="2893" y="367"/>
                </a:lnTo>
                <a:lnTo>
                  <a:pt x="2894" y="367"/>
                </a:lnTo>
                <a:lnTo>
                  <a:pt x="2894" y="367"/>
                </a:lnTo>
                <a:lnTo>
                  <a:pt x="2895" y="367"/>
                </a:lnTo>
                <a:lnTo>
                  <a:pt x="2895" y="366"/>
                </a:lnTo>
                <a:lnTo>
                  <a:pt x="2895" y="366"/>
                </a:lnTo>
                <a:lnTo>
                  <a:pt x="2896" y="366"/>
                </a:lnTo>
                <a:lnTo>
                  <a:pt x="2896" y="366"/>
                </a:lnTo>
                <a:lnTo>
                  <a:pt x="2896" y="366"/>
                </a:lnTo>
                <a:lnTo>
                  <a:pt x="2896" y="366"/>
                </a:lnTo>
                <a:lnTo>
                  <a:pt x="2897" y="366"/>
                </a:lnTo>
                <a:lnTo>
                  <a:pt x="2897" y="367"/>
                </a:lnTo>
                <a:lnTo>
                  <a:pt x="2898" y="367"/>
                </a:lnTo>
                <a:lnTo>
                  <a:pt x="2898" y="367"/>
                </a:lnTo>
                <a:lnTo>
                  <a:pt x="2898" y="367"/>
                </a:lnTo>
                <a:lnTo>
                  <a:pt x="2899" y="367"/>
                </a:lnTo>
                <a:lnTo>
                  <a:pt x="2899" y="368"/>
                </a:lnTo>
                <a:lnTo>
                  <a:pt x="2900" y="368"/>
                </a:lnTo>
                <a:lnTo>
                  <a:pt x="2900" y="368"/>
                </a:lnTo>
                <a:lnTo>
                  <a:pt x="2900" y="368"/>
                </a:lnTo>
                <a:lnTo>
                  <a:pt x="2900" y="368"/>
                </a:lnTo>
                <a:lnTo>
                  <a:pt x="2901" y="368"/>
                </a:lnTo>
                <a:lnTo>
                  <a:pt x="2901" y="368"/>
                </a:lnTo>
                <a:lnTo>
                  <a:pt x="2902" y="368"/>
                </a:lnTo>
                <a:lnTo>
                  <a:pt x="2902" y="368"/>
                </a:lnTo>
                <a:lnTo>
                  <a:pt x="2902" y="368"/>
                </a:lnTo>
                <a:lnTo>
                  <a:pt x="2903" y="368"/>
                </a:lnTo>
                <a:lnTo>
                  <a:pt x="2903" y="368"/>
                </a:lnTo>
                <a:lnTo>
                  <a:pt x="2903" y="368"/>
                </a:lnTo>
                <a:lnTo>
                  <a:pt x="2904" y="368"/>
                </a:lnTo>
                <a:lnTo>
                  <a:pt x="2904" y="368"/>
                </a:lnTo>
                <a:lnTo>
                  <a:pt x="2904" y="367"/>
                </a:lnTo>
                <a:lnTo>
                  <a:pt x="2905" y="367"/>
                </a:lnTo>
                <a:lnTo>
                  <a:pt x="2905" y="366"/>
                </a:lnTo>
                <a:lnTo>
                  <a:pt x="2905" y="366"/>
                </a:lnTo>
                <a:lnTo>
                  <a:pt x="2906" y="366"/>
                </a:lnTo>
                <a:lnTo>
                  <a:pt x="2906" y="366"/>
                </a:lnTo>
                <a:lnTo>
                  <a:pt x="2907" y="365"/>
                </a:lnTo>
                <a:lnTo>
                  <a:pt x="2907" y="365"/>
                </a:lnTo>
                <a:lnTo>
                  <a:pt x="2907" y="365"/>
                </a:lnTo>
                <a:lnTo>
                  <a:pt x="2908" y="364"/>
                </a:lnTo>
                <a:lnTo>
                  <a:pt x="2908" y="364"/>
                </a:lnTo>
                <a:lnTo>
                  <a:pt x="2908" y="364"/>
                </a:lnTo>
                <a:lnTo>
                  <a:pt x="2909" y="364"/>
                </a:lnTo>
                <a:lnTo>
                  <a:pt x="2909" y="364"/>
                </a:lnTo>
                <a:lnTo>
                  <a:pt x="2909" y="364"/>
                </a:lnTo>
                <a:lnTo>
                  <a:pt x="2910" y="364"/>
                </a:lnTo>
                <a:lnTo>
                  <a:pt x="2910" y="364"/>
                </a:lnTo>
                <a:lnTo>
                  <a:pt x="2910" y="364"/>
                </a:lnTo>
                <a:lnTo>
                  <a:pt x="2911" y="364"/>
                </a:lnTo>
                <a:lnTo>
                  <a:pt x="2911" y="364"/>
                </a:lnTo>
                <a:lnTo>
                  <a:pt x="2912" y="364"/>
                </a:lnTo>
                <a:lnTo>
                  <a:pt x="2912" y="364"/>
                </a:lnTo>
                <a:lnTo>
                  <a:pt x="2912" y="363"/>
                </a:lnTo>
                <a:lnTo>
                  <a:pt x="2912" y="363"/>
                </a:lnTo>
                <a:lnTo>
                  <a:pt x="2913" y="363"/>
                </a:lnTo>
                <a:lnTo>
                  <a:pt x="2913" y="363"/>
                </a:lnTo>
                <a:lnTo>
                  <a:pt x="2914" y="363"/>
                </a:lnTo>
                <a:lnTo>
                  <a:pt x="2914" y="362"/>
                </a:lnTo>
                <a:lnTo>
                  <a:pt x="2914" y="362"/>
                </a:lnTo>
                <a:lnTo>
                  <a:pt x="2915" y="362"/>
                </a:lnTo>
                <a:lnTo>
                  <a:pt x="2915" y="362"/>
                </a:lnTo>
                <a:lnTo>
                  <a:pt x="2916" y="361"/>
                </a:lnTo>
                <a:lnTo>
                  <a:pt x="2916" y="361"/>
                </a:lnTo>
                <a:lnTo>
                  <a:pt x="2916" y="361"/>
                </a:lnTo>
                <a:lnTo>
                  <a:pt x="2916" y="360"/>
                </a:lnTo>
                <a:lnTo>
                  <a:pt x="2917" y="360"/>
                </a:lnTo>
                <a:lnTo>
                  <a:pt x="2917" y="360"/>
                </a:lnTo>
                <a:lnTo>
                  <a:pt x="2917" y="360"/>
                </a:lnTo>
                <a:lnTo>
                  <a:pt x="2918" y="360"/>
                </a:lnTo>
                <a:lnTo>
                  <a:pt x="2918" y="359"/>
                </a:lnTo>
                <a:lnTo>
                  <a:pt x="2919" y="359"/>
                </a:lnTo>
                <a:lnTo>
                  <a:pt x="2919" y="359"/>
                </a:lnTo>
                <a:lnTo>
                  <a:pt x="2919" y="359"/>
                </a:lnTo>
                <a:lnTo>
                  <a:pt x="2920" y="358"/>
                </a:lnTo>
                <a:lnTo>
                  <a:pt x="2920" y="358"/>
                </a:lnTo>
                <a:lnTo>
                  <a:pt x="2920" y="357"/>
                </a:lnTo>
                <a:lnTo>
                  <a:pt x="2921" y="357"/>
                </a:lnTo>
                <a:lnTo>
                  <a:pt x="2921" y="357"/>
                </a:lnTo>
                <a:lnTo>
                  <a:pt x="2921" y="356"/>
                </a:lnTo>
                <a:lnTo>
                  <a:pt x="2922" y="356"/>
                </a:lnTo>
                <a:lnTo>
                  <a:pt x="2922" y="355"/>
                </a:lnTo>
                <a:lnTo>
                  <a:pt x="2923" y="355"/>
                </a:lnTo>
                <a:lnTo>
                  <a:pt x="2923" y="355"/>
                </a:lnTo>
                <a:lnTo>
                  <a:pt x="2923" y="355"/>
                </a:lnTo>
                <a:lnTo>
                  <a:pt x="2924" y="355"/>
                </a:lnTo>
                <a:lnTo>
                  <a:pt x="2924" y="355"/>
                </a:lnTo>
                <a:lnTo>
                  <a:pt x="2924" y="354"/>
                </a:lnTo>
                <a:lnTo>
                  <a:pt x="2924" y="354"/>
                </a:lnTo>
                <a:lnTo>
                  <a:pt x="2925" y="354"/>
                </a:lnTo>
                <a:lnTo>
                  <a:pt x="2925" y="354"/>
                </a:lnTo>
                <a:lnTo>
                  <a:pt x="2926" y="353"/>
                </a:lnTo>
                <a:lnTo>
                  <a:pt x="2926" y="353"/>
                </a:lnTo>
                <a:lnTo>
                  <a:pt x="2926" y="353"/>
                </a:lnTo>
                <a:lnTo>
                  <a:pt x="2927" y="353"/>
                </a:lnTo>
                <a:lnTo>
                  <a:pt x="2927" y="353"/>
                </a:lnTo>
                <a:lnTo>
                  <a:pt x="2928" y="353"/>
                </a:lnTo>
                <a:lnTo>
                  <a:pt x="2928" y="352"/>
                </a:lnTo>
                <a:lnTo>
                  <a:pt x="2928" y="352"/>
                </a:lnTo>
                <a:lnTo>
                  <a:pt x="2928" y="352"/>
                </a:lnTo>
                <a:lnTo>
                  <a:pt x="2929" y="352"/>
                </a:lnTo>
                <a:lnTo>
                  <a:pt x="2929" y="352"/>
                </a:lnTo>
                <a:lnTo>
                  <a:pt x="2930" y="351"/>
                </a:lnTo>
                <a:lnTo>
                  <a:pt x="2930" y="351"/>
                </a:lnTo>
                <a:lnTo>
                  <a:pt x="2930" y="351"/>
                </a:lnTo>
                <a:lnTo>
                  <a:pt x="2931" y="350"/>
                </a:lnTo>
                <a:lnTo>
                  <a:pt x="2931" y="350"/>
                </a:lnTo>
                <a:lnTo>
                  <a:pt x="2931" y="350"/>
                </a:lnTo>
                <a:lnTo>
                  <a:pt x="2932" y="350"/>
                </a:lnTo>
                <a:lnTo>
                  <a:pt x="2932" y="350"/>
                </a:lnTo>
                <a:lnTo>
                  <a:pt x="2932" y="349"/>
                </a:lnTo>
                <a:lnTo>
                  <a:pt x="2933" y="349"/>
                </a:lnTo>
                <a:lnTo>
                  <a:pt x="2933" y="349"/>
                </a:lnTo>
                <a:lnTo>
                  <a:pt x="2933" y="349"/>
                </a:lnTo>
                <a:lnTo>
                  <a:pt x="2934" y="348"/>
                </a:lnTo>
                <a:lnTo>
                  <a:pt x="2934" y="348"/>
                </a:lnTo>
                <a:lnTo>
                  <a:pt x="2935" y="348"/>
                </a:lnTo>
                <a:lnTo>
                  <a:pt x="2935" y="348"/>
                </a:lnTo>
                <a:lnTo>
                  <a:pt x="2935" y="348"/>
                </a:lnTo>
                <a:lnTo>
                  <a:pt x="2936" y="348"/>
                </a:lnTo>
                <a:lnTo>
                  <a:pt x="2936" y="348"/>
                </a:lnTo>
                <a:lnTo>
                  <a:pt x="2936" y="347"/>
                </a:lnTo>
                <a:lnTo>
                  <a:pt x="2937" y="347"/>
                </a:lnTo>
                <a:lnTo>
                  <a:pt x="2937" y="347"/>
                </a:lnTo>
                <a:lnTo>
                  <a:pt x="2937" y="347"/>
                </a:lnTo>
                <a:lnTo>
                  <a:pt x="2938" y="346"/>
                </a:lnTo>
                <a:lnTo>
                  <a:pt x="2938" y="346"/>
                </a:lnTo>
                <a:lnTo>
                  <a:pt x="2938" y="346"/>
                </a:lnTo>
                <a:lnTo>
                  <a:pt x="2939" y="346"/>
                </a:lnTo>
                <a:lnTo>
                  <a:pt x="2939" y="345"/>
                </a:lnTo>
                <a:lnTo>
                  <a:pt x="2940" y="345"/>
                </a:lnTo>
                <a:lnTo>
                  <a:pt x="2940" y="345"/>
                </a:lnTo>
                <a:lnTo>
                  <a:pt x="2940" y="345"/>
                </a:lnTo>
                <a:lnTo>
                  <a:pt x="2940" y="344"/>
                </a:lnTo>
                <a:lnTo>
                  <a:pt x="2941" y="344"/>
                </a:lnTo>
                <a:lnTo>
                  <a:pt x="2941" y="343"/>
                </a:lnTo>
                <a:lnTo>
                  <a:pt x="2942" y="343"/>
                </a:lnTo>
                <a:lnTo>
                  <a:pt x="2942" y="343"/>
                </a:lnTo>
                <a:lnTo>
                  <a:pt x="2942" y="342"/>
                </a:lnTo>
                <a:lnTo>
                  <a:pt x="2943" y="342"/>
                </a:lnTo>
                <a:lnTo>
                  <a:pt x="2943" y="341"/>
                </a:lnTo>
                <a:lnTo>
                  <a:pt x="2944" y="341"/>
                </a:lnTo>
                <a:lnTo>
                  <a:pt x="2944" y="341"/>
                </a:lnTo>
                <a:lnTo>
                  <a:pt x="2944" y="341"/>
                </a:lnTo>
                <a:lnTo>
                  <a:pt x="2944" y="340"/>
                </a:lnTo>
                <a:lnTo>
                  <a:pt x="2945" y="340"/>
                </a:lnTo>
                <a:lnTo>
                  <a:pt x="2945" y="340"/>
                </a:lnTo>
                <a:lnTo>
                  <a:pt x="2946" y="339"/>
                </a:lnTo>
                <a:lnTo>
                  <a:pt x="2946" y="339"/>
                </a:lnTo>
                <a:lnTo>
                  <a:pt x="2946" y="339"/>
                </a:lnTo>
                <a:lnTo>
                  <a:pt x="2947" y="339"/>
                </a:lnTo>
                <a:lnTo>
                  <a:pt x="2947" y="339"/>
                </a:lnTo>
                <a:lnTo>
                  <a:pt x="2947" y="338"/>
                </a:lnTo>
                <a:lnTo>
                  <a:pt x="2947" y="338"/>
                </a:lnTo>
                <a:lnTo>
                  <a:pt x="2948" y="338"/>
                </a:lnTo>
                <a:lnTo>
                  <a:pt x="2948" y="338"/>
                </a:lnTo>
                <a:lnTo>
                  <a:pt x="2949" y="338"/>
                </a:lnTo>
                <a:lnTo>
                  <a:pt x="2949" y="337"/>
                </a:lnTo>
                <a:lnTo>
                  <a:pt x="2949" y="337"/>
                </a:lnTo>
                <a:lnTo>
                  <a:pt x="2950" y="337"/>
                </a:lnTo>
                <a:lnTo>
                  <a:pt x="2950" y="337"/>
                </a:lnTo>
                <a:lnTo>
                  <a:pt x="2951" y="336"/>
                </a:lnTo>
                <a:lnTo>
                  <a:pt x="2951" y="336"/>
                </a:lnTo>
                <a:lnTo>
                  <a:pt x="2951" y="336"/>
                </a:lnTo>
                <a:lnTo>
                  <a:pt x="2951" y="336"/>
                </a:lnTo>
                <a:lnTo>
                  <a:pt x="2952" y="336"/>
                </a:lnTo>
                <a:lnTo>
                  <a:pt x="2952" y="336"/>
                </a:lnTo>
                <a:lnTo>
                  <a:pt x="2953" y="336"/>
                </a:lnTo>
                <a:lnTo>
                  <a:pt x="2953" y="335"/>
                </a:lnTo>
                <a:lnTo>
                  <a:pt x="2953" y="335"/>
                </a:lnTo>
                <a:lnTo>
                  <a:pt x="2954" y="335"/>
                </a:lnTo>
                <a:lnTo>
                  <a:pt x="2954" y="335"/>
                </a:lnTo>
                <a:lnTo>
                  <a:pt x="2954" y="335"/>
                </a:lnTo>
                <a:lnTo>
                  <a:pt x="2955" y="334"/>
                </a:lnTo>
                <a:lnTo>
                  <a:pt x="2955" y="334"/>
                </a:lnTo>
                <a:lnTo>
                  <a:pt x="2955" y="334"/>
                </a:lnTo>
                <a:lnTo>
                  <a:pt x="2956" y="334"/>
                </a:lnTo>
                <a:lnTo>
                  <a:pt x="2956" y="334"/>
                </a:lnTo>
                <a:lnTo>
                  <a:pt x="2956" y="334"/>
                </a:lnTo>
                <a:lnTo>
                  <a:pt x="2957" y="333"/>
                </a:lnTo>
                <a:lnTo>
                  <a:pt x="2957" y="333"/>
                </a:lnTo>
                <a:lnTo>
                  <a:pt x="2958" y="333"/>
                </a:lnTo>
                <a:lnTo>
                  <a:pt x="2958" y="333"/>
                </a:lnTo>
                <a:lnTo>
                  <a:pt x="2958" y="332"/>
                </a:lnTo>
                <a:lnTo>
                  <a:pt x="2959" y="332"/>
                </a:lnTo>
                <a:lnTo>
                  <a:pt x="2959" y="332"/>
                </a:lnTo>
                <a:lnTo>
                  <a:pt x="2959" y="332"/>
                </a:lnTo>
                <a:lnTo>
                  <a:pt x="2960" y="332"/>
                </a:lnTo>
                <a:lnTo>
                  <a:pt x="2960" y="332"/>
                </a:lnTo>
                <a:lnTo>
                  <a:pt x="2960" y="332"/>
                </a:lnTo>
                <a:lnTo>
                  <a:pt x="2961" y="332"/>
                </a:lnTo>
                <a:lnTo>
                  <a:pt x="2961" y="331"/>
                </a:lnTo>
                <a:lnTo>
                  <a:pt x="2961" y="331"/>
                </a:lnTo>
                <a:lnTo>
                  <a:pt x="2962" y="331"/>
                </a:lnTo>
                <a:lnTo>
                  <a:pt x="2962" y="331"/>
                </a:lnTo>
                <a:lnTo>
                  <a:pt x="2963" y="330"/>
                </a:lnTo>
                <a:lnTo>
                  <a:pt x="2963" y="330"/>
                </a:lnTo>
                <a:lnTo>
                  <a:pt x="2963" y="330"/>
                </a:lnTo>
                <a:lnTo>
                  <a:pt x="2963" y="330"/>
                </a:lnTo>
                <a:lnTo>
                  <a:pt x="2964" y="329"/>
                </a:lnTo>
                <a:lnTo>
                  <a:pt x="2964" y="329"/>
                </a:lnTo>
                <a:lnTo>
                  <a:pt x="2965" y="329"/>
                </a:lnTo>
                <a:lnTo>
                  <a:pt x="2965" y="329"/>
                </a:lnTo>
                <a:lnTo>
                  <a:pt x="2965" y="329"/>
                </a:lnTo>
                <a:lnTo>
                  <a:pt x="2966" y="328"/>
                </a:lnTo>
                <a:lnTo>
                  <a:pt x="2966" y="328"/>
                </a:lnTo>
                <a:lnTo>
                  <a:pt x="2967" y="328"/>
                </a:lnTo>
                <a:lnTo>
                  <a:pt x="2967" y="327"/>
                </a:lnTo>
                <a:lnTo>
                  <a:pt x="2967" y="327"/>
                </a:lnTo>
                <a:lnTo>
                  <a:pt x="2967" y="327"/>
                </a:lnTo>
                <a:lnTo>
                  <a:pt x="2968" y="327"/>
                </a:lnTo>
                <a:lnTo>
                  <a:pt x="2968" y="327"/>
                </a:lnTo>
                <a:lnTo>
                  <a:pt x="2968" y="326"/>
                </a:lnTo>
                <a:lnTo>
                  <a:pt x="2969" y="326"/>
                </a:lnTo>
                <a:lnTo>
                  <a:pt x="2969" y="326"/>
                </a:lnTo>
                <a:lnTo>
                  <a:pt x="2970" y="326"/>
                </a:lnTo>
                <a:lnTo>
                  <a:pt x="2970" y="326"/>
                </a:lnTo>
                <a:lnTo>
                  <a:pt x="2970" y="325"/>
                </a:lnTo>
                <a:lnTo>
                  <a:pt x="2971" y="325"/>
                </a:lnTo>
                <a:lnTo>
                  <a:pt x="2971" y="325"/>
                </a:lnTo>
                <a:lnTo>
                  <a:pt x="2971" y="325"/>
                </a:lnTo>
                <a:lnTo>
                  <a:pt x="2972" y="325"/>
                </a:lnTo>
                <a:lnTo>
                  <a:pt x="2972" y="325"/>
                </a:lnTo>
                <a:lnTo>
                  <a:pt x="2972" y="325"/>
                </a:lnTo>
                <a:lnTo>
                  <a:pt x="2973" y="324"/>
                </a:lnTo>
                <a:lnTo>
                  <a:pt x="2973" y="324"/>
                </a:lnTo>
                <a:lnTo>
                  <a:pt x="2974" y="324"/>
                </a:lnTo>
                <a:lnTo>
                  <a:pt x="2974" y="324"/>
                </a:lnTo>
                <a:lnTo>
                  <a:pt x="2974" y="323"/>
                </a:lnTo>
                <a:lnTo>
                  <a:pt x="2975" y="323"/>
                </a:lnTo>
                <a:lnTo>
                  <a:pt x="2975" y="323"/>
                </a:lnTo>
                <a:lnTo>
                  <a:pt x="2975" y="322"/>
                </a:lnTo>
                <a:lnTo>
                  <a:pt x="2975" y="322"/>
                </a:lnTo>
                <a:lnTo>
                  <a:pt x="2976" y="322"/>
                </a:lnTo>
                <a:lnTo>
                  <a:pt x="2976" y="322"/>
                </a:lnTo>
                <a:lnTo>
                  <a:pt x="2977" y="321"/>
                </a:lnTo>
                <a:lnTo>
                  <a:pt x="2977" y="321"/>
                </a:lnTo>
                <a:lnTo>
                  <a:pt x="2977" y="320"/>
                </a:lnTo>
                <a:lnTo>
                  <a:pt x="2978" y="320"/>
                </a:lnTo>
                <a:lnTo>
                  <a:pt x="2978" y="320"/>
                </a:lnTo>
                <a:lnTo>
                  <a:pt x="2979" y="320"/>
                </a:lnTo>
                <a:lnTo>
                  <a:pt x="2979" y="320"/>
                </a:lnTo>
                <a:lnTo>
                  <a:pt x="2979" y="319"/>
                </a:lnTo>
                <a:lnTo>
                  <a:pt x="2979" y="319"/>
                </a:lnTo>
                <a:lnTo>
                  <a:pt x="2980" y="319"/>
                </a:lnTo>
                <a:lnTo>
                  <a:pt x="2980" y="318"/>
                </a:lnTo>
                <a:lnTo>
                  <a:pt x="2981" y="318"/>
                </a:lnTo>
                <a:lnTo>
                  <a:pt x="2981" y="318"/>
                </a:lnTo>
                <a:lnTo>
                  <a:pt x="2981" y="317"/>
                </a:lnTo>
                <a:lnTo>
                  <a:pt x="2982" y="317"/>
                </a:lnTo>
                <a:lnTo>
                  <a:pt x="2982" y="317"/>
                </a:lnTo>
                <a:lnTo>
                  <a:pt x="2982" y="316"/>
                </a:lnTo>
                <a:lnTo>
                  <a:pt x="2983" y="316"/>
                </a:lnTo>
                <a:lnTo>
                  <a:pt x="2983" y="316"/>
                </a:lnTo>
                <a:lnTo>
                  <a:pt x="2983" y="315"/>
                </a:lnTo>
                <a:lnTo>
                  <a:pt x="2984" y="315"/>
                </a:lnTo>
                <a:lnTo>
                  <a:pt x="2984" y="315"/>
                </a:lnTo>
                <a:lnTo>
                  <a:pt x="2984" y="315"/>
                </a:lnTo>
                <a:lnTo>
                  <a:pt x="2985" y="314"/>
                </a:lnTo>
                <a:lnTo>
                  <a:pt x="2985" y="314"/>
                </a:lnTo>
                <a:lnTo>
                  <a:pt x="2986" y="313"/>
                </a:lnTo>
                <a:lnTo>
                  <a:pt x="2986" y="313"/>
                </a:lnTo>
                <a:lnTo>
                  <a:pt x="2986" y="313"/>
                </a:lnTo>
                <a:lnTo>
                  <a:pt x="2987" y="312"/>
                </a:lnTo>
                <a:lnTo>
                  <a:pt x="2987" y="312"/>
                </a:lnTo>
                <a:lnTo>
                  <a:pt x="2987" y="312"/>
                </a:lnTo>
                <a:lnTo>
                  <a:pt x="2988" y="311"/>
                </a:lnTo>
                <a:lnTo>
                  <a:pt x="2988" y="311"/>
                </a:lnTo>
                <a:lnTo>
                  <a:pt x="2988" y="311"/>
                </a:lnTo>
                <a:lnTo>
                  <a:pt x="2989" y="310"/>
                </a:lnTo>
                <a:lnTo>
                  <a:pt x="2989" y="310"/>
                </a:lnTo>
                <a:lnTo>
                  <a:pt x="2989" y="310"/>
                </a:lnTo>
                <a:lnTo>
                  <a:pt x="2990" y="309"/>
                </a:lnTo>
                <a:lnTo>
                  <a:pt x="2990" y="309"/>
                </a:lnTo>
                <a:lnTo>
                  <a:pt x="2991" y="309"/>
                </a:lnTo>
                <a:lnTo>
                  <a:pt x="2991" y="308"/>
                </a:lnTo>
                <a:lnTo>
                  <a:pt x="2991" y="308"/>
                </a:lnTo>
                <a:lnTo>
                  <a:pt x="2991" y="308"/>
                </a:lnTo>
                <a:lnTo>
                  <a:pt x="2992" y="308"/>
                </a:lnTo>
                <a:lnTo>
                  <a:pt x="2992" y="307"/>
                </a:lnTo>
                <a:lnTo>
                  <a:pt x="2993" y="307"/>
                </a:lnTo>
                <a:lnTo>
                  <a:pt x="2993" y="306"/>
                </a:lnTo>
                <a:lnTo>
                  <a:pt x="2993" y="306"/>
                </a:lnTo>
                <a:lnTo>
                  <a:pt x="2994" y="306"/>
                </a:lnTo>
                <a:lnTo>
                  <a:pt x="2994" y="306"/>
                </a:lnTo>
                <a:lnTo>
                  <a:pt x="2995" y="305"/>
                </a:lnTo>
                <a:lnTo>
                  <a:pt x="2995" y="305"/>
                </a:lnTo>
                <a:lnTo>
                  <a:pt x="2995" y="305"/>
                </a:lnTo>
                <a:lnTo>
                  <a:pt x="2995" y="305"/>
                </a:lnTo>
                <a:lnTo>
                  <a:pt x="2996" y="304"/>
                </a:lnTo>
                <a:lnTo>
                  <a:pt x="2996" y="304"/>
                </a:lnTo>
                <a:lnTo>
                  <a:pt x="2997" y="304"/>
                </a:lnTo>
                <a:lnTo>
                  <a:pt x="2997" y="304"/>
                </a:lnTo>
                <a:lnTo>
                  <a:pt x="2997" y="303"/>
                </a:lnTo>
                <a:lnTo>
                  <a:pt x="2998" y="303"/>
                </a:lnTo>
                <a:lnTo>
                  <a:pt x="2998" y="303"/>
                </a:lnTo>
                <a:lnTo>
                  <a:pt x="2998" y="302"/>
                </a:lnTo>
                <a:lnTo>
                  <a:pt x="2998" y="302"/>
                </a:lnTo>
                <a:lnTo>
                  <a:pt x="2999" y="302"/>
                </a:lnTo>
                <a:lnTo>
                  <a:pt x="2999" y="302"/>
                </a:lnTo>
                <a:lnTo>
                  <a:pt x="3000" y="302"/>
                </a:lnTo>
                <a:lnTo>
                  <a:pt x="3000" y="301"/>
                </a:lnTo>
                <a:lnTo>
                  <a:pt x="3000" y="301"/>
                </a:lnTo>
                <a:lnTo>
                  <a:pt x="3001" y="301"/>
                </a:lnTo>
                <a:lnTo>
                  <a:pt x="3001" y="301"/>
                </a:lnTo>
                <a:lnTo>
                  <a:pt x="3002" y="301"/>
                </a:lnTo>
                <a:lnTo>
                  <a:pt x="3002" y="300"/>
                </a:lnTo>
                <a:lnTo>
                  <a:pt x="3002" y="300"/>
                </a:lnTo>
                <a:lnTo>
                  <a:pt x="3002" y="300"/>
                </a:lnTo>
                <a:lnTo>
                  <a:pt x="3003" y="299"/>
                </a:lnTo>
                <a:lnTo>
                  <a:pt x="3003" y="299"/>
                </a:lnTo>
                <a:lnTo>
                  <a:pt x="3004" y="299"/>
                </a:lnTo>
                <a:lnTo>
                  <a:pt x="3004" y="299"/>
                </a:lnTo>
                <a:lnTo>
                  <a:pt x="3004" y="299"/>
                </a:lnTo>
                <a:lnTo>
                  <a:pt x="3005" y="298"/>
                </a:lnTo>
                <a:lnTo>
                  <a:pt x="3005" y="298"/>
                </a:lnTo>
                <a:lnTo>
                  <a:pt x="3005" y="298"/>
                </a:lnTo>
                <a:lnTo>
                  <a:pt x="3006" y="297"/>
                </a:lnTo>
                <a:lnTo>
                  <a:pt x="3006" y="297"/>
                </a:lnTo>
                <a:lnTo>
                  <a:pt x="3007" y="297"/>
                </a:lnTo>
                <a:lnTo>
                  <a:pt x="3007" y="297"/>
                </a:lnTo>
                <a:lnTo>
                  <a:pt x="3007" y="296"/>
                </a:lnTo>
                <a:lnTo>
                  <a:pt x="3007" y="296"/>
                </a:lnTo>
                <a:lnTo>
                  <a:pt x="3008" y="296"/>
                </a:lnTo>
                <a:lnTo>
                  <a:pt x="3008" y="295"/>
                </a:lnTo>
                <a:lnTo>
                  <a:pt x="3009" y="295"/>
                </a:lnTo>
                <a:lnTo>
                  <a:pt x="3009" y="295"/>
                </a:lnTo>
                <a:lnTo>
                  <a:pt x="3009" y="295"/>
                </a:lnTo>
                <a:lnTo>
                  <a:pt x="3010" y="295"/>
                </a:lnTo>
                <a:lnTo>
                  <a:pt x="3010" y="294"/>
                </a:lnTo>
                <a:lnTo>
                  <a:pt x="3011" y="294"/>
                </a:lnTo>
                <a:lnTo>
                  <a:pt x="3011" y="294"/>
                </a:lnTo>
                <a:lnTo>
                  <a:pt x="3011" y="294"/>
                </a:lnTo>
                <a:lnTo>
                  <a:pt x="3011" y="293"/>
                </a:lnTo>
                <a:lnTo>
                  <a:pt x="3012" y="293"/>
                </a:lnTo>
                <a:lnTo>
                  <a:pt x="3012" y="293"/>
                </a:lnTo>
                <a:lnTo>
                  <a:pt x="3012" y="292"/>
                </a:lnTo>
                <a:lnTo>
                  <a:pt x="3013" y="292"/>
                </a:lnTo>
                <a:lnTo>
                  <a:pt x="3013" y="292"/>
                </a:lnTo>
                <a:lnTo>
                  <a:pt x="3014" y="292"/>
                </a:lnTo>
                <a:lnTo>
                  <a:pt x="3014" y="292"/>
                </a:lnTo>
                <a:lnTo>
                  <a:pt x="3014" y="292"/>
                </a:lnTo>
                <a:lnTo>
                  <a:pt x="3014" y="292"/>
                </a:lnTo>
                <a:lnTo>
                  <a:pt x="3015" y="292"/>
                </a:lnTo>
                <a:lnTo>
                  <a:pt x="3015" y="292"/>
                </a:lnTo>
                <a:lnTo>
                  <a:pt x="3016" y="292"/>
                </a:lnTo>
                <a:lnTo>
                  <a:pt x="3016" y="292"/>
                </a:lnTo>
                <a:lnTo>
                  <a:pt x="3016" y="292"/>
                </a:lnTo>
                <a:lnTo>
                  <a:pt x="3017" y="292"/>
                </a:lnTo>
                <a:lnTo>
                  <a:pt x="3017" y="292"/>
                </a:lnTo>
                <a:lnTo>
                  <a:pt x="3018" y="292"/>
                </a:lnTo>
                <a:lnTo>
                  <a:pt x="3018" y="292"/>
                </a:lnTo>
                <a:lnTo>
                  <a:pt x="3018" y="292"/>
                </a:lnTo>
                <a:lnTo>
                  <a:pt x="3018" y="292"/>
                </a:lnTo>
                <a:lnTo>
                  <a:pt x="3019" y="292"/>
                </a:lnTo>
                <a:lnTo>
                  <a:pt x="3019" y="292"/>
                </a:lnTo>
                <a:lnTo>
                  <a:pt x="3019" y="292"/>
                </a:lnTo>
                <a:lnTo>
                  <a:pt x="3020" y="292"/>
                </a:lnTo>
                <a:lnTo>
                  <a:pt x="3020" y="292"/>
                </a:lnTo>
                <a:lnTo>
                  <a:pt x="3021" y="292"/>
                </a:lnTo>
                <a:lnTo>
                  <a:pt x="3021" y="292"/>
                </a:lnTo>
                <a:lnTo>
                  <a:pt x="3021" y="292"/>
                </a:lnTo>
                <a:lnTo>
                  <a:pt x="3022" y="291"/>
                </a:lnTo>
                <a:lnTo>
                  <a:pt x="3022" y="291"/>
                </a:lnTo>
                <a:lnTo>
                  <a:pt x="3022" y="291"/>
                </a:lnTo>
                <a:lnTo>
                  <a:pt x="3023" y="291"/>
                </a:lnTo>
                <a:lnTo>
                  <a:pt x="3023" y="291"/>
                </a:lnTo>
                <a:lnTo>
                  <a:pt x="3023" y="291"/>
                </a:lnTo>
                <a:lnTo>
                  <a:pt x="3024" y="291"/>
                </a:lnTo>
                <a:lnTo>
                  <a:pt x="3024" y="291"/>
                </a:lnTo>
                <a:lnTo>
                  <a:pt x="3025" y="291"/>
                </a:lnTo>
                <a:lnTo>
                  <a:pt x="3025" y="291"/>
                </a:lnTo>
                <a:lnTo>
                  <a:pt x="3025" y="291"/>
                </a:lnTo>
                <a:lnTo>
                  <a:pt x="3026" y="291"/>
                </a:lnTo>
                <a:lnTo>
                  <a:pt x="3026" y="291"/>
                </a:lnTo>
                <a:lnTo>
                  <a:pt x="3026" y="291"/>
                </a:lnTo>
                <a:lnTo>
                  <a:pt x="3026" y="291"/>
                </a:lnTo>
                <a:lnTo>
                  <a:pt x="3027" y="291"/>
                </a:lnTo>
                <a:lnTo>
                  <a:pt x="3027" y="291"/>
                </a:lnTo>
                <a:lnTo>
                  <a:pt x="3028" y="291"/>
                </a:lnTo>
                <a:lnTo>
                  <a:pt x="3028" y="291"/>
                </a:lnTo>
                <a:lnTo>
                  <a:pt x="3028" y="291"/>
                </a:lnTo>
                <a:lnTo>
                  <a:pt x="3029" y="291"/>
                </a:lnTo>
                <a:lnTo>
                  <a:pt x="3029" y="291"/>
                </a:lnTo>
                <a:lnTo>
                  <a:pt x="3030" y="291"/>
                </a:lnTo>
                <a:lnTo>
                  <a:pt x="3030" y="291"/>
                </a:lnTo>
                <a:lnTo>
                  <a:pt x="3030" y="291"/>
                </a:lnTo>
                <a:lnTo>
                  <a:pt x="3030" y="291"/>
                </a:lnTo>
                <a:lnTo>
                  <a:pt x="3031" y="292"/>
                </a:lnTo>
                <a:lnTo>
                  <a:pt x="3031" y="292"/>
                </a:lnTo>
                <a:lnTo>
                  <a:pt x="3032" y="292"/>
                </a:lnTo>
                <a:lnTo>
                  <a:pt x="3032" y="291"/>
                </a:lnTo>
                <a:lnTo>
                  <a:pt x="3032" y="291"/>
                </a:lnTo>
                <a:lnTo>
                  <a:pt x="3033" y="291"/>
                </a:lnTo>
                <a:lnTo>
                  <a:pt x="3033" y="291"/>
                </a:lnTo>
                <a:lnTo>
                  <a:pt x="3033" y="291"/>
                </a:lnTo>
                <a:lnTo>
                  <a:pt x="3034" y="291"/>
                </a:lnTo>
                <a:lnTo>
                  <a:pt x="3034" y="291"/>
                </a:lnTo>
                <a:lnTo>
                  <a:pt x="3034" y="291"/>
                </a:lnTo>
                <a:lnTo>
                  <a:pt x="3035" y="290"/>
                </a:lnTo>
                <a:lnTo>
                  <a:pt x="3035" y="290"/>
                </a:lnTo>
                <a:lnTo>
                  <a:pt x="3035" y="290"/>
                </a:lnTo>
                <a:lnTo>
                  <a:pt x="3036" y="290"/>
                </a:lnTo>
                <a:lnTo>
                  <a:pt x="3036" y="290"/>
                </a:lnTo>
                <a:lnTo>
                  <a:pt x="3037" y="290"/>
                </a:lnTo>
                <a:lnTo>
                  <a:pt x="3037" y="290"/>
                </a:lnTo>
                <a:lnTo>
                  <a:pt x="3037" y="290"/>
                </a:lnTo>
                <a:lnTo>
                  <a:pt x="3038" y="290"/>
                </a:lnTo>
                <a:lnTo>
                  <a:pt x="3038" y="290"/>
                </a:lnTo>
                <a:lnTo>
                  <a:pt x="3038" y="289"/>
                </a:lnTo>
                <a:lnTo>
                  <a:pt x="3039" y="289"/>
                </a:lnTo>
                <a:lnTo>
                  <a:pt x="3039" y="289"/>
                </a:lnTo>
                <a:lnTo>
                  <a:pt x="3039" y="289"/>
                </a:lnTo>
                <a:lnTo>
                  <a:pt x="3040" y="288"/>
                </a:lnTo>
                <a:lnTo>
                  <a:pt x="3040" y="288"/>
                </a:lnTo>
                <a:lnTo>
                  <a:pt x="3041" y="288"/>
                </a:lnTo>
                <a:lnTo>
                  <a:pt x="3041" y="288"/>
                </a:lnTo>
                <a:lnTo>
                  <a:pt x="3041" y="288"/>
                </a:lnTo>
                <a:lnTo>
                  <a:pt x="3042" y="288"/>
                </a:lnTo>
                <a:lnTo>
                  <a:pt x="3042" y="288"/>
                </a:lnTo>
                <a:lnTo>
                  <a:pt x="3042" y="287"/>
                </a:lnTo>
                <a:lnTo>
                  <a:pt x="3042" y="287"/>
                </a:lnTo>
                <a:lnTo>
                  <a:pt x="3043" y="287"/>
                </a:lnTo>
                <a:lnTo>
                  <a:pt x="3043" y="287"/>
                </a:lnTo>
                <a:lnTo>
                  <a:pt x="3044" y="287"/>
                </a:lnTo>
                <a:lnTo>
                  <a:pt x="3044" y="286"/>
                </a:lnTo>
                <a:lnTo>
                  <a:pt x="3044" y="286"/>
                </a:lnTo>
                <a:lnTo>
                  <a:pt x="3045" y="286"/>
                </a:lnTo>
                <a:lnTo>
                  <a:pt x="3045" y="285"/>
                </a:lnTo>
                <a:lnTo>
                  <a:pt x="3046" y="285"/>
                </a:lnTo>
                <a:lnTo>
                  <a:pt x="3046" y="285"/>
                </a:lnTo>
                <a:lnTo>
                  <a:pt x="3046" y="285"/>
                </a:lnTo>
                <a:lnTo>
                  <a:pt x="3046" y="285"/>
                </a:lnTo>
                <a:lnTo>
                  <a:pt x="3047" y="285"/>
                </a:lnTo>
                <a:lnTo>
                  <a:pt x="3047" y="284"/>
                </a:lnTo>
                <a:lnTo>
                  <a:pt x="3048" y="284"/>
                </a:lnTo>
                <a:lnTo>
                  <a:pt x="3048" y="284"/>
                </a:lnTo>
                <a:lnTo>
                  <a:pt x="3048" y="284"/>
                </a:lnTo>
                <a:lnTo>
                  <a:pt x="3049" y="283"/>
                </a:lnTo>
                <a:lnTo>
                  <a:pt x="3049" y="283"/>
                </a:lnTo>
                <a:lnTo>
                  <a:pt x="3049" y="283"/>
                </a:lnTo>
                <a:lnTo>
                  <a:pt x="3050" y="283"/>
                </a:lnTo>
                <a:lnTo>
                  <a:pt x="3050" y="283"/>
                </a:lnTo>
                <a:lnTo>
                  <a:pt x="3050" y="283"/>
                </a:lnTo>
                <a:lnTo>
                  <a:pt x="3051" y="283"/>
                </a:lnTo>
                <a:lnTo>
                  <a:pt x="3051" y="282"/>
                </a:lnTo>
                <a:lnTo>
                  <a:pt x="3051" y="282"/>
                </a:lnTo>
                <a:lnTo>
                  <a:pt x="3052" y="282"/>
                </a:lnTo>
                <a:lnTo>
                  <a:pt x="3052" y="282"/>
                </a:lnTo>
                <a:lnTo>
                  <a:pt x="3053" y="281"/>
                </a:lnTo>
                <a:lnTo>
                  <a:pt x="3053" y="281"/>
                </a:lnTo>
                <a:lnTo>
                  <a:pt x="3053" y="281"/>
                </a:lnTo>
                <a:lnTo>
                  <a:pt x="3054" y="281"/>
                </a:lnTo>
                <a:lnTo>
                  <a:pt x="3054" y="281"/>
                </a:lnTo>
                <a:lnTo>
                  <a:pt x="3054" y="281"/>
                </a:lnTo>
                <a:lnTo>
                  <a:pt x="3055" y="281"/>
                </a:lnTo>
                <a:lnTo>
                  <a:pt x="3055" y="280"/>
                </a:lnTo>
                <a:lnTo>
                  <a:pt x="3055" y="280"/>
                </a:lnTo>
                <a:lnTo>
                  <a:pt x="3056" y="280"/>
                </a:lnTo>
                <a:lnTo>
                  <a:pt x="3056" y="280"/>
                </a:lnTo>
                <a:lnTo>
                  <a:pt x="3056" y="279"/>
                </a:lnTo>
                <a:lnTo>
                  <a:pt x="3057" y="279"/>
                </a:lnTo>
                <a:lnTo>
                  <a:pt x="3057" y="279"/>
                </a:lnTo>
                <a:lnTo>
                  <a:pt x="3058" y="278"/>
                </a:lnTo>
                <a:lnTo>
                  <a:pt x="3058" y="278"/>
                </a:lnTo>
                <a:lnTo>
                  <a:pt x="3058" y="278"/>
                </a:lnTo>
                <a:lnTo>
                  <a:pt x="3058" y="278"/>
                </a:lnTo>
                <a:lnTo>
                  <a:pt x="3059" y="277"/>
                </a:lnTo>
                <a:lnTo>
                  <a:pt x="3059" y="277"/>
                </a:lnTo>
                <a:lnTo>
                  <a:pt x="3060" y="277"/>
                </a:lnTo>
                <a:lnTo>
                  <a:pt x="3060" y="276"/>
                </a:lnTo>
                <a:lnTo>
                  <a:pt x="3060" y="276"/>
                </a:lnTo>
                <a:lnTo>
                  <a:pt x="3061" y="276"/>
                </a:lnTo>
                <a:lnTo>
                  <a:pt x="3061" y="275"/>
                </a:lnTo>
                <a:lnTo>
                  <a:pt x="3062" y="275"/>
                </a:lnTo>
                <a:lnTo>
                  <a:pt x="3062" y="275"/>
                </a:lnTo>
                <a:lnTo>
                  <a:pt x="3062" y="275"/>
                </a:lnTo>
                <a:lnTo>
                  <a:pt x="3062" y="274"/>
                </a:lnTo>
                <a:lnTo>
                  <a:pt x="3063" y="274"/>
                </a:lnTo>
                <a:lnTo>
                  <a:pt x="3063" y="274"/>
                </a:lnTo>
                <a:lnTo>
                  <a:pt x="3063" y="274"/>
                </a:lnTo>
                <a:lnTo>
                  <a:pt x="3064" y="274"/>
                </a:lnTo>
                <a:lnTo>
                  <a:pt x="3064" y="274"/>
                </a:lnTo>
                <a:lnTo>
                  <a:pt x="3065" y="273"/>
                </a:lnTo>
                <a:lnTo>
                  <a:pt x="3065" y="273"/>
                </a:lnTo>
                <a:lnTo>
                  <a:pt x="3065" y="273"/>
                </a:lnTo>
                <a:lnTo>
                  <a:pt x="3065" y="273"/>
                </a:lnTo>
                <a:lnTo>
                  <a:pt x="3066" y="273"/>
                </a:lnTo>
                <a:lnTo>
                  <a:pt x="3066" y="272"/>
                </a:lnTo>
                <a:lnTo>
                  <a:pt x="3067" y="272"/>
                </a:lnTo>
                <a:lnTo>
                  <a:pt x="3067" y="272"/>
                </a:lnTo>
                <a:lnTo>
                  <a:pt x="3067" y="272"/>
                </a:lnTo>
                <a:lnTo>
                  <a:pt x="3068" y="272"/>
                </a:lnTo>
                <a:lnTo>
                  <a:pt x="3068" y="272"/>
                </a:lnTo>
                <a:lnTo>
                  <a:pt x="3069" y="272"/>
                </a:lnTo>
                <a:lnTo>
                  <a:pt x="3069" y="272"/>
                </a:lnTo>
                <a:lnTo>
                  <a:pt x="3069" y="271"/>
                </a:lnTo>
                <a:lnTo>
                  <a:pt x="3069" y="271"/>
                </a:lnTo>
                <a:lnTo>
                  <a:pt x="3070" y="271"/>
                </a:lnTo>
                <a:lnTo>
                  <a:pt x="3070" y="271"/>
                </a:lnTo>
                <a:lnTo>
                  <a:pt x="3070" y="270"/>
                </a:lnTo>
                <a:lnTo>
                  <a:pt x="3071" y="270"/>
                </a:lnTo>
                <a:lnTo>
                  <a:pt x="3071" y="270"/>
                </a:lnTo>
                <a:lnTo>
                  <a:pt x="3072" y="270"/>
                </a:lnTo>
                <a:lnTo>
                  <a:pt x="3072" y="269"/>
                </a:lnTo>
                <a:lnTo>
                  <a:pt x="3072" y="269"/>
                </a:lnTo>
                <a:lnTo>
                  <a:pt x="3073" y="269"/>
                </a:lnTo>
                <a:lnTo>
                  <a:pt x="3073" y="269"/>
                </a:lnTo>
                <a:lnTo>
                  <a:pt x="3073" y="269"/>
                </a:lnTo>
                <a:lnTo>
                  <a:pt x="3074" y="269"/>
                </a:lnTo>
                <a:lnTo>
                  <a:pt x="3074" y="269"/>
                </a:lnTo>
                <a:lnTo>
                  <a:pt x="3074" y="269"/>
                </a:lnTo>
                <a:lnTo>
                  <a:pt x="3075" y="268"/>
                </a:lnTo>
                <a:lnTo>
                  <a:pt x="3075" y="268"/>
                </a:lnTo>
                <a:lnTo>
                  <a:pt x="3076" y="268"/>
                </a:lnTo>
                <a:lnTo>
                  <a:pt x="3076" y="268"/>
                </a:lnTo>
                <a:lnTo>
                  <a:pt x="3076" y="268"/>
                </a:lnTo>
                <a:lnTo>
                  <a:pt x="3077" y="268"/>
                </a:lnTo>
                <a:lnTo>
                  <a:pt x="3077" y="268"/>
                </a:lnTo>
                <a:lnTo>
                  <a:pt x="3077" y="268"/>
                </a:lnTo>
                <a:lnTo>
                  <a:pt x="3077" y="267"/>
                </a:lnTo>
                <a:lnTo>
                  <a:pt x="3078" y="267"/>
                </a:lnTo>
                <a:lnTo>
                  <a:pt x="3078" y="267"/>
                </a:lnTo>
                <a:lnTo>
                  <a:pt x="3079" y="267"/>
                </a:lnTo>
                <a:lnTo>
                  <a:pt x="3079" y="267"/>
                </a:lnTo>
                <a:lnTo>
                  <a:pt x="3079" y="267"/>
                </a:lnTo>
                <a:lnTo>
                  <a:pt x="3080" y="267"/>
                </a:lnTo>
                <a:lnTo>
                  <a:pt x="3080" y="266"/>
                </a:lnTo>
                <a:lnTo>
                  <a:pt x="3081" y="266"/>
                </a:lnTo>
                <a:lnTo>
                  <a:pt x="3081" y="266"/>
                </a:lnTo>
                <a:lnTo>
                  <a:pt x="3081" y="266"/>
                </a:lnTo>
                <a:lnTo>
                  <a:pt x="3081" y="265"/>
                </a:lnTo>
                <a:lnTo>
                  <a:pt x="3082" y="265"/>
                </a:lnTo>
                <a:lnTo>
                  <a:pt x="3082" y="266"/>
                </a:lnTo>
                <a:lnTo>
                  <a:pt x="3083" y="266"/>
                </a:lnTo>
                <a:lnTo>
                  <a:pt x="3083" y="265"/>
                </a:lnTo>
                <a:lnTo>
                  <a:pt x="3083" y="265"/>
                </a:lnTo>
                <a:lnTo>
                  <a:pt x="3084" y="265"/>
                </a:lnTo>
                <a:lnTo>
                  <a:pt x="3084" y="265"/>
                </a:lnTo>
                <a:lnTo>
                  <a:pt x="3084" y="265"/>
                </a:lnTo>
                <a:lnTo>
                  <a:pt x="3085" y="265"/>
                </a:lnTo>
                <a:lnTo>
                  <a:pt x="3085" y="265"/>
                </a:lnTo>
                <a:lnTo>
                  <a:pt x="3085" y="265"/>
                </a:lnTo>
                <a:lnTo>
                  <a:pt x="3086" y="265"/>
                </a:lnTo>
                <a:lnTo>
                  <a:pt x="3086" y="265"/>
                </a:lnTo>
                <a:lnTo>
                  <a:pt x="3086" y="264"/>
                </a:lnTo>
                <a:lnTo>
                  <a:pt x="3087" y="264"/>
                </a:lnTo>
                <a:lnTo>
                  <a:pt x="3087" y="264"/>
                </a:lnTo>
                <a:lnTo>
                  <a:pt x="3088" y="264"/>
                </a:lnTo>
                <a:lnTo>
                  <a:pt x="3088" y="264"/>
                </a:lnTo>
                <a:lnTo>
                  <a:pt x="3088" y="264"/>
                </a:lnTo>
                <a:lnTo>
                  <a:pt x="3089" y="264"/>
                </a:lnTo>
                <a:lnTo>
                  <a:pt x="3089" y="264"/>
                </a:lnTo>
                <a:lnTo>
                  <a:pt x="3089" y="264"/>
                </a:lnTo>
                <a:lnTo>
                  <a:pt x="3090" y="264"/>
                </a:lnTo>
                <a:lnTo>
                  <a:pt x="3090" y="263"/>
                </a:lnTo>
                <a:lnTo>
                  <a:pt x="3090" y="263"/>
                </a:lnTo>
                <a:lnTo>
                  <a:pt x="3091" y="263"/>
                </a:lnTo>
                <a:lnTo>
                  <a:pt x="3091" y="263"/>
                </a:lnTo>
                <a:lnTo>
                  <a:pt x="3092" y="263"/>
                </a:lnTo>
                <a:lnTo>
                  <a:pt x="3092" y="263"/>
                </a:lnTo>
                <a:lnTo>
                  <a:pt x="3092" y="263"/>
                </a:lnTo>
                <a:lnTo>
                  <a:pt x="3093" y="262"/>
                </a:lnTo>
                <a:lnTo>
                  <a:pt x="3093" y="262"/>
                </a:lnTo>
                <a:lnTo>
                  <a:pt x="3093" y="262"/>
                </a:lnTo>
                <a:lnTo>
                  <a:pt x="3093" y="262"/>
                </a:lnTo>
                <a:lnTo>
                  <a:pt x="3094" y="262"/>
                </a:lnTo>
                <a:lnTo>
                  <a:pt x="3094" y="262"/>
                </a:lnTo>
                <a:lnTo>
                  <a:pt x="3095" y="262"/>
                </a:lnTo>
                <a:lnTo>
                  <a:pt x="3095" y="262"/>
                </a:lnTo>
                <a:lnTo>
                  <a:pt x="3095" y="261"/>
                </a:lnTo>
                <a:lnTo>
                  <a:pt x="3096" y="261"/>
                </a:lnTo>
                <a:lnTo>
                  <a:pt x="3096" y="261"/>
                </a:lnTo>
                <a:lnTo>
                  <a:pt x="3097" y="261"/>
                </a:lnTo>
                <a:lnTo>
                  <a:pt x="3097" y="260"/>
                </a:lnTo>
                <a:lnTo>
                  <a:pt x="3097" y="260"/>
                </a:lnTo>
                <a:lnTo>
                  <a:pt x="3097" y="260"/>
                </a:lnTo>
                <a:lnTo>
                  <a:pt x="3098" y="260"/>
                </a:lnTo>
                <a:lnTo>
                  <a:pt x="3098" y="260"/>
                </a:lnTo>
                <a:lnTo>
                  <a:pt x="3099" y="260"/>
                </a:lnTo>
                <a:lnTo>
                  <a:pt x="3099" y="260"/>
                </a:lnTo>
                <a:lnTo>
                  <a:pt x="3099" y="261"/>
                </a:lnTo>
                <a:lnTo>
                  <a:pt x="3100" y="261"/>
                </a:lnTo>
                <a:lnTo>
                  <a:pt x="3100" y="261"/>
                </a:lnTo>
                <a:lnTo>
                  <a:pt x="3100" y="261"/>
                </a:lnTo>
                <a:lnTo>
                  <a:pt x="3101" y="261"/>
                </a:lnTo>
                <a:lnTo>
                  <a:pt x="3101" y="262"/>
                </a:lnTo>
                <a:lnTo>
                  <a:pt x="3101" y="262"/>
                </a:lnTo>
                <a:lnTo>
                  <a:pt x="3102" y="262"/>
                </a:lnTo>
                <a:lnTo>
                  <a:pt x="3102" y="262"/>
                </a:lnTo>
                <a:lnTo>
                  <a:pt x="3102" y="262"/>
                </a:lnTo>
                <a:lnTo>
                  <a:pt x="3103" y="262"/>
                </a:lnTo>
                <a:lnTo>
                  <a:pt x="3103" y="262"/>
                </a:lnTo>
                <a:lnTo>
                  <a:pt x="3104" y="262"/>
                </a:lnTo>
                <a:lnTo>
                  <a:pt x="3104" y="261"/>
                </a:lnTo>
                <a:lnTo>
                  <a:pt x="3104" y="261"/>
                </a:lnTo>
                <a:lnTo>
                  <a:pt x="3105" y="261"/>
                </a:lnTo>
                <a:lnTo>
                  <a:pt x="3105" y="261"/>
                </a:lnTo>
                <a:lnTo>
                  <a:pt x="3105" y="261"/>
                </a:lnTo>
                <a:lnTo>
                  <a:pt x="3106" y="261"/>
                </a:lnTo>
                <a:lnTo>
                  <a:pt x="3106" y="261"/>
                </a:lnTo>
                <a:lnTo>
                  <a:pt x="3106" y="261"/>
                </a:lnTo>
                <a:lnTo>
                  <a:pt x="3107" y="260"/>
                </a:lnTo>
                <a:lnTo>
                  <a:pt x="3107" y="260"/>
                </a:lnTo>
                <a:lnTo>
                  <a:pt x="3107" y="260"/>
                </a:lnTo>
                <a:lnTo>
                  <a:pt x="3108" y="260"/>
                </a:lnTo>
                <a:lnTo>
                  <a:pt x="3108" y="260"/>
                </a:lnTo>
                <a:lnTo>
                  <a:pt x="3109" y="260"/>
                </a:lnTo>
                <a:lnTo>
                  <a:pt x="3109" y="260"/>
                </a:lnTo>
                <a:lnTo>
                  <a:pt x="3109" y="260"/>
                </a:lnTo>
                <a:lnTo>
                  <a:pt x="3109" y="260"/>
                </a:lnTo>
                <a:lnTo>
                  <a:pt x="3110" y="260"/>
                </a:lnTo>
                <a:lnTo>
                  <a:pt x="3110" y="260"/>
                </a:lnTo>
                <a:lnTo>
                  <a:pt x="3111" y="260"/>
                </a:lnTo>
                <a:lnTo>
                  <a:pt x="3111" y="259"/>
                </a:lnTo>
                <a:lnTo>
                  <a:pt x="3111" y="259"/>
                </a:lnTo>
                <a:lnTo>
                  <a:pt x="3112" y="259"/>
                </a:lnTo>
                <a:lnTo>
                  <a:pt x="3112" y="259"/>
                </a:lnTo>
                <a:lnTo>
                  <a:pt x="3113" y="258"/>
                </a:lnTo>
                <a:lnTo>
                  <a:pt x="3113" y="258"/>
                </a:lnTo>
                <a:lnTo>
                  <a:pt x="3113" y="258"/>
                </a:lnTo>
                <a:lnTo>
                  <a:pt x="3113" y="258"/>
                </a:lnTo>
                <a:lnTo>
                  <a:pt x="3114" y="258"/>
                </a:lnTo>
                <a:lnTo>
                  <a:pt x="3114" y="258"/>
                </a:lnTo>
                <a:lnTo>
                  <a:pt x="3114" y="258"/>
                </a:lnTo>
                <a:lnTo>
                  <a:pt x="3115" y="257"/>
                </a:lnTo>
                <a:lnTo>
                  <a:pt x="3115" y="257"/>
                </a:lnTo>
                <a:lnTo>
                  <a:pt x="3116" y="257"/>
                </a:lnTo>
                <a:lnTo>
                  <a:pt x="3116" y="257"/>
                </a:lnTo>
                <a:lnTo>
                  <a:pt x="3116" y="257"/>
                </a:lnTo>
                <a:lnTo>
                  <a:pt x="3116" y="257"/>
                </a:lnTo>
                <a:lnTo>
                  <a:pt x="3117" y="257"/>
                </a:lnTo>
                <a:lnTo>
                  <a:pt x="3117" y="257"/>
                </a:lnTo>
                <a:lnTo>
                  <a:pt x="3118" y="257"/>
                </a:lnTo>
                <a:lnTo>
                  <a:pt x="3118" y="257"/>
                </a:lnTo>
                <a:lnTo>
                  <a:pt x="3118" y="257"/>
                </a:lnTo>
                <a:lnTo>
                  <a:pt x="3119" y="257"/>
                </a:lnTo>
                <a:lnTo>
                  <a:pt x="3119" y="257"/>
                </a:lnTo>
                <a:lnTo>
                  <a:pt x="3120" y="257"/>
                </a:lnTo>
                <a:lnTo>
                  <a:pt x="3120" y="257"/>
                </a:lnTo>
                <a:lnTo>
                  <a:pt x="3120" y="257"/>
                </a:lnTo>
                <a:lnTo>
                  <a:pt x="3120" y="257"/>
                </a:lnTo>
                <a:lnTo>
                  <a:pt x="3121" y="258"/>
                </a:lnTo>
                <a:lnTo>
                  <a:pt x="3121" y="258"/>
                </a:lnTo>
                <a:lnTo>
                  <a:pt x="3121" y="258"/>
                </a:lnTo>
                <a:lnTo>
                  <a:pt x="3122" y="258"/>
                </a:lnTo>
                <a:lnTo>
                  <a:pt x="3122" y="258"/>
                </a:lnTo>
                <a:lnTo>
                  <a:pt x="3123" y="258"/>
                </a:lnTo>
                <a:lnTo>
                  <a:pt x="3123" y="258"/>
                </a:lnTo>
                <a:lnTo>
                  <a:pt x="3123" y="258"/>
                </a:lnTo>
                <a:lnTo>
                  <a:pt x="3124" y="258"/>
                </a:lnTo>
                <a:lnTo>
                  <a:pt x="3124" y="258"/>
                </a:lnTo>
                <a:lnTo>
                  <a:pt x="3124" y="258"/>
                </a:lnTo>
                <a:lnTo>
                  <a:pt x="3125" y="258"/>
                </a:lnTo>
                <a:lnTo>
                  <a:pt x="3125" y="258"/>
                </a:lnTo>
                <a:lnTo>
                  <a:pt x="3125" y="258"/>
                </a:lnTo>
                <a:lnTo>
                  <a:pt x="3126" y="258"/>
                </a:lnTo>
                <a:lnTo>
                  <a:pt x="3126" y="257"/>
                </a:lnTo>
                <a:lnTo>
                  <a:pt x="3127" y="257"/>
                </a:lnTo>
                <a:lnTo>
                  <a:pt x="3127" y="257"/>
                </a:lnTo>
                <a:lnTo>
                  <a:pt x="3127" y="257"/>
                </a:lnTo>
                <a:lnTo>
                  <a:pt x="3128" y="257"/>
                </a:lnTo>
                <a:lnTo>
                  <a:pt x="3128" y="257"/>
                </a:lnTo>
                <a:lnTo>
                  <a:pt x="3128" y="256"/>
                </a:lnTo>
                <a:lnTo>
                  <a:pt x="3128" y="256"/>
                </a:lnTo>
                <a:lnTo>
                  <a:pt x="3129" y="256"/>
                </a:lnTo>
                <a:lnTo>
                  <a:pt x="3129" y="256"/>
                </a:lnTo>
                <a:lnTo>
                  <a:pt x="3130" y="256"/>
                </a:lnTo>
                <a:lnTo>
                  <a:pt x="3130" y="255"/>
                </a:lnTo>
                <a:lnTo>
                  <a:pt x="3130" y="255"/>
                </a:lnTo>
                <a:lnTo>
                  <a:pt x="3131" y="255"/>
                </a:lnTo>
                <a:lnTo>
                  <a:pt x="3131" y="255"/>
                </a:lnTo>
                <a:lnTo>
                  <a:pt x="3132" y="254"/>
                </a:lnTo>
                <a:lnTo>
                  <a:pt x="3132" y="254"/>
                </a:lnTo>
                <a:lnTo>
                  <a:pt x="3132" y="254"/>
                </a:lnTo>
                <a:lnTo>
                  <a:pt x="3132" y="253"/>
                </a:lnTo>
                <a:lnTo>
                  <a:pt x="3133" y="253"/>
                </a:lnTo>
                <a:lnTo>
                  <a:pt x="3133" y="253"/>
                </a:lnTo>
                <a:lnTo>
                  <a:pt x="3134" y="253"/>
                </a:lnTo>
                <a:lnTo>
                  <a:pt x="3134" y="252"/>
                </a:lnTo>
                <a:lnTo>
                  <a:pt x="3134" y="252"/>
                </a:lnTo>
                <a:lnTo>
                  <a:pt x="3135" y="252"/>
                </a:lnTo>
                <a:lnTo>
                  <a:pt x="3135" y="251"/>
                </a:lnTo>
                <a:lnTo>
                  <a:pt x="3135" y="251"/>
                </a:lnTo>
                <a:lnTo>
                  <a:pt x="3136" y="251"/>
                </a:lnTo>
                <a:lnTo>
                  <a:pt x="3136" y="251"/>
                </a:lnTo>
                <a:lnTo>
                  <a:pt x="3136" y="251"/>
                </a:lnTo>
                <a:lnTo>
                  <a:pt x="3137" y="251"/>
                </a:lnTo>
                <a:lnTo>
                  <a:pt x="3137" y="250"/>
                </a:lnTo>
                <a:lnTo>
                  <a:pt x="3137" y="250"/>
                </a:lnTo>
                <a:lnTo>
                  <a:pt x="3138" y="250"/>
                </a:lnTo>
                <a:lnTo>
                  <a:pt x="3138" y="250"/>
                </a:lnTo>
                <a:lnTo>
                  <a:pt x="3139" y="250"/>
                </a:lnTo>
                <a:lnTo>
                  <a:pt x="3139" y="250"/>
                </a:lnTo>
                <a:lnTo>
                  <a:pt x="3139" y="250"/>
                </a:lnTo>
                <a:lnTo>
                  <a:pt x="3140" y="249"/>
                </a:lnTo>
                <a:lnTo>
                  <a:pt x="3140" y="249"/>
                </a:lnTo>
                <a:lnTo>
                  <a:pt x="3140" y="249"/>
                </a:lnTo>
                <a:lnTo>
                  <a:pt x="3141" y="249"/>
                </a:lnTo>
                <a:lnTo>
                  <a:pt x="3141" y="248"/>
                </a:lnTo>
                <a:lnTo>
                  <a:pt x="3141" y="248"/>
                </a:lnTo>
                <a:lnTo>
                  <a:pt x="3142" y="248"/>
                </a:lnTo>
                <a:lnTo>
                  <a:pt x="3142" y="248"/>
                </a:lnTo>
                <a:lnTo>
                  <a:pt x="3143" y="248"/>
                </a:lnTo>
                <a:lnTo>
                  <a:pt x="3143" y="248"/>
                </a:lnTo>
                <a:lnTo>
                  <a:pt x="3143" y="248"/>
                </a:lnTo>
                <a:lnTo>
                  <a:pt x="3144" y="247"/>
                </a:lnTo>
                <a:lnTo>
                  <a:pt x="3144" y="247"/>
                </a:lnTo>
                <a:lnTo>
                  <a:pt x="3144" y="247"/>
                </a:lnTo>
                <a:lnTo>
                  <a:pt x="3144" y="247"/>
                </a:lnTo>
                <a:lnTo>
                  <a:pt x="3145" y="246"/>
                </a:lnTo>
                <a:lnTo>
                  <a:pt x="3145" y="246"/>
                </a:lnTo>
                <a:lnTo>
                  <a:pt x="3146" y="246"/>
                </a:lnTo>
                <a:lnTo>
                  <a:pt x="3146" y="246"/>
                </a:lnTo>
                <a:lnTo>
                  <a:pt x="3146" y="246"/>
                </a:lnTo>
                <a:lnTo>
                  <a:pt x="3147" y="246"/>
                </a:lnTo>
                <a:lnTo>
                  <a:pt x="3147" y="246"/>
                </a:lnTo>
                <a:lnTo>
                  <a:pt x="3148" y="246"/>
                </a:lnTo>
                <a:lnTo>
                  <a:pt x="3148" y="246"/>
                </a:lnTo>
                <a:lnTo>
                  <a:pt x="3148" y="246"/>
                </a:lnTo>
                <a:lnTo>
                  <a:pt x="3148" y="246"/>
                </a:lnTo>
                <a:lnTo>
                  <a:pt x="3149" y="246"/>
                </a:lnTo>
                <a:lnTo>
                  <a:pt x="3149" y="246"/>
                </a:lnTo>
                <a:lnTo>
                  <a:pt x="3150" y="246"/>
                </a:lnTo>
                <a:lnTo>
                  <a:pt x="3150" y="246"/>
                </a:lnTo>
                <a:lnTo>
                  <a:pt x="3150" y="246"/>
                </a:lnTo>
                <a:lnTo>
                  <a:pt x="3151" y="245"/>
                </a:lnTo>
                <a:lnTo>
                  <a:pt x="3151" y="245"/>
                </a:lnTo>
                <a:lnTo>
                  <a:pt x="3151" y="245"/>
                </a:lnTo>
                <a:lnTo>
                  <a:pt x="3152" y="245"/>
                </a:lnTo>
                <a:lnTo>
                  <a:pt x="3152" y="245"/>
                </a:lnTo>
                <a:lnTo>
                  <a:pt x="3152" y="245"/>
                </a:lnTo>
                <a:lnTo>
                  <a:pt x="3153" y="244"/>
                </a:lnTo>
                <a:lnTo>
                  <a:pt x="3153" y="244"/>
                </a:lnTo>
                <a:lnTo>
                  <a:pt x="3153" y="244"/>
                </a:lnTo>
                <a:lnTo>
                  <a:pt x="3154" y="244"/>
                </a:lnTo>
                <a:lnTo>
                  <a:pt x="3154" y="244"/>
                </a:lnTo>
                <a:lnTo>
                  <a:pt x="3155" y="244"/>
                </a:lnTo>
                <a:lnTo>
                  <a:pt x="3155" y="243"/>
                </a:lnTo>
                <a:lnTo>
                  <a:pt x="3155" y="243"/>
                </a:lnTo>
                <a:lnTo>
                  <a:pt x="3156" y="243"/>
                </a:lnTo>
                <a:lnTo>
                  <a:pt x="3156" y="243"/>
                </a:lnTo>
                <a:lnTo>
                  <a:pt x="3156" y="243"/>
                </a:lnTo>
                <a:lnTo>
                  <a:pt x="3157" y="243"/>
                </a:lnTo>
                <a:lnTo>
                  <a:pt x="3157" y="242"/>
                </a:lnTo>
                <a:lnTo>
                  <a:pt x="3157" y="242"/>
                </a:lnTo>
                <a:lnTo>
                  <a:pt x="3158" y="242"/>
                </a:lnTo>
                <a:lnTo>
                  <a:pt x="3158" y="242"/>
                </a:lnTo>
                <a:lnTo>
                  <a:pt x="3158" y="241"/>
                </a:lnTo>
                <a:lnTo>
                  <a:pt x="3159" y="241"/>
                </a:lnTo>
                <a:lnTo>
                  <a:pt x="3159" y="241"/>
                </a:lnTo>
                <a:lnTo>
                  <a:pt x="3160" y="241"/>
                </a:lnTo>
                <a:lnTo>
                  <a:pt x="3160" y="241"/>
                </a:lnTo>
                <a:lnTo>
                  <a:pt x="3160" y="241"/>
                </a:lnTo>
                <a:lnTo>
                  <a:pt x="3160" y="241"/>
                </a:lnTo>
                <a:lnTo>
                  <a:pt x="3161" y="240"/>
                </a:lnTo>
                <a:lnTo>
                  <a:pt x="3161" y="240"/>
                </a:lnTo>
                <a:lnTo>
                  <a:pt x="3162" y="240"/>
                </a:lnTo>
                <a:lnTo>
                  <a:pt x="3162" y="240"/>
                </a:lnTo>
                <a:lnTo>
                  <a:pt x="3162" y="239"/>
                </a:lnTo>
                <a:lnTo>
                  <a:pt x="3163" y="239"/>
                </a:lnTo>
                <a:lnTo>
                  <a:pt x="3163" y="239"/>
                </a:lnTo>
                <a:lnTo>
                  <a:pt x="3164" y="239"/>
                </a:lnTo>
                <a:lnTo>
                  <a:pt x="3164" y="239"/>
                </a:lnTo>
                <a:lnTo>
                  <a:pt x="3164" y="239"/>
                </a:lnTo>
                <a:lnTo>
                  <a:pt x="3164" y="238"/>
                </a:lnTo>
                <a:lnTo>
                  <a:pt x="3165" y="238"/>
                </a:lnTo>
                <a:lnTo>
                  <a:pt x="3165" y="238"/>
                </a:lnTo>
                <a:lnTo>
                  <a:pt x="3165" y="238"/>
                </a:lnTo>
                <a:lnTo>
                  <a:pt x="3166" y="237"/>
                </a:lnTo>
                <a:lnTo>
                  <a:pt x="3166" y="237"/>
                </a:lnTo>
                <a:lnTo>
                  <a:pt x="3167" y="237"/>
                </a:lnTo>
                <a:lnTo>
                  <a:pt x="3167" y="237"/>
                </a:lnTo>
                <a:lnTo>
                  <a:pt x="3167" y="237"/>
                </a:lnTo>
                <a:lnTo>
                  <a:pt x="3167" y="237"/>
                </a:lnTo>
                <a:lnTo>
                  <a:pt x="3168" y="237"/>
                </a:lnTo>
                <a:lnTo>
                  <a:pt x="3168" y="236"/>
                </a:lnTo>
                <a:lnTo>
                  <a:pt x="3169" y="236"/>
                </a:lnTo>
                <a:lnTo>
                  <a:pt x="3169" y="236"/>
                </a:lnTo>
                <a:lnTo>
                  <a:pt x="3169" y="236"/>
                </a:lnTo>
                <a:lnTo>
                  <a:pt x="3170" y="236"/>
                </a:lnTo>
                <a:lnTo>
                  <a:pt x="3170" y="236"/>
                </a:lnTo>
                <a:lnTo>
                  <a:pt x="3171" y="235"/>
                </a:lnTo>
                <a:lnTo>
                  <a:pt x="3171" y="235"/>
                </a:lnTo>
                <a:lnTo>
                  <a:pt x="3171" y="235"/>
                </a:lnTo>
                <a:lnTo>
                  <a:pt x="3172" y="235"/>
                </a:lnTo>
                <a:lnTo>
                  <a:pt x="3172" y="234"/>
                </a:lnTo>
                <a:lnTo>
                  <a:pt x="3172" y="234"/>
                </a:lnTo>
                <a:lnTo>
                  <a:pt x="3172" y="234"/>
                </a:lnTo>
                <a:lnTo>
                  <a:pt x="3173" y="234"/>
                </a:lnTo>
                <a:lnTo>
                  <a:pt x="3173" y="234"/>
                </a:lnTo>
                <a:lnTo>
                  <a:pt x="3174" y="234"/>
                </a:lnTo>
                <a:lnTo>
                  <a:pt x="3174" y="233"/>
                </a:lnTo>
                <a:lnTo>
                  <a:pt x="3174" y="233"/>
                </a:lnTo>
                <a:lnTo>
                  <a:pt x="3175" y="233"/>
                </a:lnTo>
                <a:lnTo>
                  <a:pt x="3175" y="233"/>
                </a:lnTo>
                <a:lnTo>
                  <a:pt x="3176" y="233"/>
                </a:lnTo>
                <a:lnTo>
                  <a:pt x="3176" y="232"/>
                </a:lnTo>
                <a:lnTo>
                  <a:pt x="3176" y="232"/>
                </a:lnTo>
                <a:lnTo>
                  <a:pt x="3176" y="232"/>
                </a:lnTo>
                <a:lnTo>
                  <a:pt x="3177" y="232"/>
                </a:lnTo>
                <a:lnTo>
                  <a:pt x="3177" y="232"/>
                </a:lnTo>
                <a:lnTo>
                  <a:pt x="3178" y="232"/>
                </a:lnTo>
                <a:lnTo>
                  <a:pt x="3178" y="231"/>
                </a:lnTo>
                <a:lnTo>
                  <a:pt x="3178" y="231"/>
                </a:lnTo>
                <a:lnTo>
                  <a:pt x="3179" y="231"/>
                </a:lnTo>
                <a:lnTo>
                  <a:pt x="3179" y="231"/>
                </a:lnTo>
                <a:lnTo>
                  <a:pt x="3179" y="230"/>
                </a:lnTo>
                <a:lnTo>
                  <a:pt x="3179" y="230"/>
                </a:lnTo>
                <a:lnTo>
                  <a:pt x="3180" y="230"/>
                </a:lnTo>
                <a:lnTo>
                  <a:pt x="3180" y="230"/>
                </a:lnTo>
                <a:lnTo>
                  <a:pt x="3181" y="230"/>
                </a:lnTo>
                <a:lnTo>
                  <a:pt x="3181" y="230"/>
                </a:lnTo>
                <a:lnTo>
                  <a:pt x="3181" y="229"/>
                </a:lnTo>
                <a:lnTo>
                  <a:pt x="3182" y="229"/>
                </a:lnTo>
                <a:lnTo>
                  <a:pt x="3182" y="229"/>
                </a:lnTo>
                <a:lnTo>
                  <a:pt x="3183" y="229"/>
                </a:lnTo>
                <a:lnTo>
                  <a:pt x="3183" y="229"/>
                </a:lnTo>
                <a:lnTo>
                  <a:pt x="3183" y="229"/>
                </a:lnTo>
                <a:lnTo>
                  <a:pt x="3183" y="229"/>
                </a:lnTo>
                <a:lnTo>
                  <a:pt x="3184" y="229"/>
                </a:lnTo>
                <a:lnTo>
                  <a:pt x="3184" y="229"/>
                </a:lnTo>
                <a:lnTo>
                  <a:pt x="3185" y="229"/>
                </a:lnTo>
                <a:lnTo>
                  <a:pt x="3185" y="229"/>
                </a:lnTo>
                <a:lnTo>
                  <a:pt x="3185" y="229"/>
                </a:lnTo>
                <a:lnTo>
                  <a:pt x="3186" y="229"/>
                </a:lnTo>
                <a:lnTo>
                  <a:pt x="3186" y="229"/>
                </a:lnTo>
                <a:lnTo>
                  <a:pt x="3187" y="228"/>
                </a:lnTo>
                <a:lnTo>
                  <a:pt x="3187" y="228"/>
                </a:lnTo>
                <a:lnTo>
                  <a:pt x="3187" y="228"/>
                </a:lnTo>
                <a:lnTo>
                  <a:pt x="3187" y="228"/>
                </a:lnTo>
                <a:lnTo>
                  <a:pt x="3188" y="227"/>
                </a:lnTo>
                <a:lnTo>
                  <a:pt x="3188" y="227"/>
                </a:lnTo>
                <a:lnTo>
                  <a:pt x="3188" y="227"/>
                </a:lnTo>
                <a:lnTo>
                  <a:pt x="3189" y="227"/>
                </a:lnTo>
                <a:lnTo>
                  <a:pt x="3189" y="227"/>
                </a:lnTo>
                <a:lnTo>
                  <a:pt x="3190" y="226"/>
                </a:lnTo>
                <a:lnTo>
                  <a:pt x="3190" y="226"/>
                </a:lnTo>
                <a:lnTo>
                  <a:pt x="3190" y="225"/>
                </a:lnTo>
                <a:lnTo>
                  <a:pt x="3191" y="225"/>
                </a:lnTo>
                <a:lnTo>
                  <a:pt x="3191" y="225"/>
                </a:lnTo>
                <a:lnTo>
                  <a:pt x="3191" y="225"/>
                </a:lnTo>
                <a:lnTo>
                  <a:pt x="3192" y="225"/>
                </a:lnTo>
                <a:lnTo>
                  <a:pt x="3192" y="225"/>
                </a:lnTo>
                <a:lnTo>
                  <a:pt x="3192" y="224"/>
                </a:lnTo>
                <a:lnTo>
                  <a:pt x="3193" y="224"/>
                </a:lnTo>
                <a:lnTo>
                  <a:pt x="3193" y="224"/>
                </a:lnTo>
                <a:lnTo>
                  <a:pt x="3194" y="224"/>
                </a:lnTo>
                <a:lnTo>
                  <a:pt x="3194" y="224"/>
                </a:lnTo>
                <a:lnTo>
                  <a:pt x="3194" y="224"/>
                </a:lnTo>
                <a:lnTo>
                  <a:pt x="3195" y="223"/>
                </a:lnTo>
                <a:lnTo>
                  <a:pt x="3195" y="223"/>
                </a:lnTo>
                <a:lnTo>
                  <a:pt x="3195" y="223"/>
                </a:lnTo>
                <a:lnTo>
                  <a:pt x="3195" y="223"/>
                </a:lnTo>
                <a:lnTo>
                  <a:pt x="3196" y="223"/>
                </a:lnTo>
                <a:lnTo>
                  <a:pt x="3196" y="223"/>
                </a:lnTo>
                <a:lnTo>
                  <a:pt x="3197" y="222"/>
                </a:lnTo>
                <a:lnTo>
                  <a:pt x="3197" y="222"/>
                </a:lnTo>
                <a:lnTo>
                  <a:pt x="3197" y="222"/>
                </a:lnTo>
                <a:lnTo>
                  <a:pt x="3198" y="222"/>
                </a:lnTo>
                <a:lnTo>
                  <a:pt x="3198" y="221"/>
                </a:lnTo>
                <a:lnTo>
                  <a:pt x="3199" y="221"/>
                </a:lnTo>
                <a:lnTo>
                  <a:pt x="3199" y="221"/>
                </a:lnTo>
                <a:lnTo>
                  <a:pt x="3199" y="221"/>
                </a:lnTo>
                <a:lnTo>
                  <a:pt x="3199" y="221"/>
                </a:lnTo>
                <a:lnTo>
                  <a:pt x="3200" y="221"/>
                </a:lnTo>
                <a:lnTo>
                  <a:pt x="3200" y="220"/>
                </a:lnTo>
                <a:lnTo>
                  <a:pt x="3201" y="220"/>
                </a:lnTo>
                <a:lnTo>
                  <a:pt x="3201" y="220"/>
                </a:lnTo>
                <a:lnTo>
                  <a:pt x="3201" y="220"/>
                </a:lnTo>
                <a:lnTo>
                  <a:pt x="3202" y="220"/>
                </a:lnTo>
                <a:lnTo>
                  <a:pt x="3202" y="220"/>
                </a:lnTo>
                <a:lnTo>
                  <a:pt x="3202" y="219"/>
                </a:lnTo>
                <a:lnTo>
                  <a:pt x="3203" y="219"/>
                </a:lnTo>
                <a:lnTo>
                  <a:pt x="3203" y="219"/>
                </a:lnTo>
                <a:lnTo>
                  <a:pt x="3203" y="219"/>
                </a:lnTo>
                <a:lnTo>
                  <a:pt x="3204" y="219"/>
                </a:lnTo>
                <a:lnTo>
                  <a:pt x="3204" y="218"/>
                </a:lnTo>
                <a:lnTo>
                  <a:pt x="3204" y="218"/>
                </a:lnTo>
                <a:lnTo>
                  <a:pt x="3205" y="218"/>
                </a:lnTo>
                <a:lnTo>
                  <a:pt x="3205" y="218"/>
                </a:lnTo>
                <a:lnTo>
                  <a:pt x="3206" y="218"/>
                </a:lnTo>
                <a:lnTo>
                  <a:pt x="3206" y="217"/>
                </a:lnTo>
                <a:lnTo>
                  <a:pt x="3206" y="217"/>
                </a:lnTo>
                <a:lnTo>
                  <a:pt x="3207" y="217"/>
                </a:lnTo>
                <a:lnTo>
                  <a:pt x="3207" y="217"/>
                </a:lnTo>
                <a:lnTo>
                  <a:pt x="3207" y="217"/>
                </a:lnTo>
                <a:lnTo>
                  <a:pt x="3208" y="216"/>
                </a:lnTo>
                <a:lnTo>
                  <a:pt x="3208" y="216"/>
                </a:lnTo>
                <a:lnTo>
                  <a:pt x="3208" y="216"/>
                </a:lnTo>
                <a:lnTo>
                  <a:pt x="3209" y="216"/>
                </a:lnTo>
                <a:lnTo>
                  <a:pt x="3209" y="216"/>
                </a:lnTo>
                <a:lnTo>
                  <a:pt x="3209" y="216"/>
                </a:lnTo>
                <a:lnTo>
                  <a:pt x="3210" y="215"/>
                </a:lnTo>
                <a:lnTo>
                  <a:pt x="3210" y="215"/>
                </a:lnTo>
                <a:lnTo>
                  <a:pt x="3211" y="215"/>
                </a:lnTo>
                <a:lnTo>
                  <a:pt x="3211" y="215"/>
                </a:lnTo>
                <a:lnTo>
                  <a:pt x="3211" y="214"/>
                </a:lnTo>
                <a:lnTo>
                  <a:pt x="3211" y="214"/>
                </a:lnTo>
                <a:lnTo>
                  <a:pt x="3212" y="214"/>
                </a:lnTo>
                <a:lnTo>
                  <a:pt x="3212" y="214"/>
                </a:lnTo>
                <a:lnTo>
                  <a:pt x="3213" y="214"/>
                </a:lnTo>
                <a:lnTo>
                  <a:pt x="3213" y="214"/>
                </a:lnTo>
                <a:lnTo>
                  <a:pt x="3213" y="213"/>
                </a:lnTo>
                <a:lnTo>
                  <a:pt x="3214" y="213"/>
                </a:lnTo>
                <a:lnTo>
                  <a:pt x="3214" y="213"/>
                </a:lnTo>
                <a:lnTo>
                  <a:pt x="3215" y="213"/>
                </a:lnTo>
                <a:lnTo>
                  <a:pt x="3215" y="213"/>
                </a:lnTo>
                <a:lnTo>
                  <a:pt x="3215" y="213"/>
                </a:lnTo>
                <a:lnTo>
                  <a:pt x="3215" y="212"/>
                </a:lnTo>
                <a:lnTo>
                  <a:pt x="3216" y="212"/>
                </a:lnTo>
                <a:lnTo>
                  <a:pt x="3216" y="212"/>
                </a:lnTo>
                <a:lnTo>
                  <a:pt x="3216" y="212"/>
                </a:lnTo>
                <a:lnTo>
                  <a:pt x="3217" y="212"/>
                </a:lnTo>
                <a:lnTo>
                  <a:pt x="3217" y="211"/>
                </a:lnTo>
                <a:lnTo>
                  <a:pt x="3218" y="211"/>
                </a:lnTo>
                <a:lnTo>
                  <a:pt x="3218" y="211"/>
                </a:lnTo>
                <a:lnTo>
                  <a:pt x="3218" y="211"/>
                </a:lnTo>
                <a:lnTo>
                  <a:pt x="3219" y="211"/>
                </a:lnTo>
                <a:lnTo>
                  <a:pt x="3219" y="211"/>
                </a:lnTo>
                <a:lnTo>
                  <a:pt x="3219" y="210"/>
                </a:lnTo>
                <a:lnTo>
                  <a:pt x="3220" y="210"/>
                </a:lnTo>
                <a:lnTo>
                  <a:pt x="3220" y="210"/>
                </a:lnTo>
                <a:lnTo>
                  <a:pt x="3220" y="210"/>
                </a:lnTo>
                <a:lnTo>
                  <a:pt x="3221" y="209"/>
                </a:lnTo>
                <a:lnTo>
                  <a:pt x="3221" y="209"/>
                </a:lnTo>
                <a:lnTo>
                  <a:pt x="3222" y="209"/>
                </a:lnTo>
                <a:lnTo>
                  <a:pt x="3222" y="209"/>
                </a:lnTo>
                <a:lnTo>
                  <a:pt x="3222" y="209"/>
                </a:lnTo>
                <a:lnTo>
                  <a:pt x="3223" y="209"/>
                </a:lnTo>
                <a:lnTo>
                  <a:pt x="3223" y="208"/>
                </a:lnTo>
                <a:lnTo>
                  <a:pt x="3223" y="208"/>
                </a:lnTo>
                <a:lnTo>
                  <a:pt x="3223" y="208"/>
                </a:lnTo>
                <a:lnTo>
                  <a:pt x="3224" y="208"/>
                </a:lnTo>
                <a:lnTo>
                  <a:pt x="3224" y="207"/>
                </a:lnTo>
                <a:lnTo>
                  <a:pt x="3225" y="207"/>
                </a:lnTo>
                <a:lnTo>
                  <a:pt x="3225" y="207"/>
                </a:lnTo>
                <a:lnTo>
                  <a:pt x="3225" y="207"/>
                </a:lnTo>
                <a:lnTo>
                  <a:pt x="3226" y="207"/>
                </a:lnTo>
                <a:lnTo>
                  <a:pt x="3226" y="207"/>
                </a:lnTo>
                <a:lnTo>
                  <a:pt x="3227" y="206"/>
                </a:lnTo>
                <a:lnTo>
                  <a:pt x="3227" y="206"/>
                </a:lnTo>
                <a:lnTo>
                  <a:pt x="3227" y="206"/>
                </a:lnTo>
                <a:lnTo>
                  <a:pt x="3227" y="206"/>
                </a:lnTo>
                <a:lnTo>
                  <a:pt x="3228" y="206"/>
                </a:lnTo>
                <a:lnTo>
                  <a:pt x="3228" y="206"/>
                </a:lnTo>
                <a:lnTo>
                  <a:pt x="3229" y="205"/>
                </a:lnTo>
                <a:lnTo>
                  <a:pt x="3229" y="205"/>
                </a:lnTo>
                <a:lnTo>
                  <a:pt x="3229" y="205"/>
                </a:lnTo>
                <a:lnTo>
                  <a:pt x="3230" y="205"/>
                </a:lnTo>
                <a:lnTo>
                  <a:pt x="3230" y="204"/>
                </a:lnTo>
                <a:lnTo>
                  <a:pt x="3230" y="204"/>
                </a:lnTo>
                <a:lnTo>
                  <a:pt x="3230" y="204"/>
                </a:lnTo>
                <a:lnTo>
                  <a:pt x="3231" y="204"/>
                </a:lnTo>
                <a:lnTo>
                  <a:pt x="3231" y="204"/>
                </a:lnTo>
                <a:lnTo>
                  <a:pt x="3232" y="204"/>
                </a:lnTo>
                <a:lnTo>
                  <a:pt x="3232" y="203"/>
                </a:lnTo>
                <a:lnTo>
                  <a:pt x="3232" y="203"/>
                </a:lnTo>
                <a:lnTo>
                  <a:pt x="3233" y="203"/>
                </a:lnTo>
                <a:lnTo>
                  <a:pt x="3233" y="203"/>
                </a:lnTo>
                <a:lnTo>
                  <a:pt x="3234" y="202"/>
                </a:lnTo>
                <a:lnTo>
                  <a:pt x="3234" y="202"/>
                </a:lnTo>
                <a:lnTo>
                  <a:pt x="3234" y="202"/>
                </a:lnTo>
                <a:lnTo>
                  <a:pt x="3234" y="202"/>
                </a:lnTo>
                <a:lnTo>
                  <a:pt x="3235" y="202"/>
                </a:lnTo>
                <a:lnTo>
                  <a:pt x="3235" y="202"/>
                </a:lnTo>
                <a:lnTo>
                  <a:pt x="3236" y="201"/>
                </a:lnTo>
                <a:lnTo>
                  <a:pt x="3236" y="201"/>
                </a:lnTo>
                <a:lnTo>
                  <a:pt x="3236" y="201"/>
                </a:lnTo>
                <a:lnTo>
                  <a:pt x="3237" y="201"/>
                </a:lnTo>
                <a:lnTo>
                  <a:pt x="3237" y="200"/>
                </a:lnTo>
                <a:lnTo>
                  <a:pt x="3238" y="200"/>
                </a:lnTo>
                <a:lnTo>
                  <a:pt x="3238" y="200"/>
                </a:lnTo>
                <a:lnTo>
                  <a:pt x="3238" y="200"/>
                </a:lnTo>
                <a:lnTo>
                  <a:pt x="3238" y="200"/>
                </a:lnTo>
                <a:lnTo>
                  <a:pt x="3239" y="200"/>
                </a:lnTo>
                <a:lnTo>
                  <a:pt x="3239" y="199"/>
                </a:lnTo>
                <a:lnTo>
                  <a:pt x="3239" y="199"/>
                </a:lnTo>
                <a:lnTo>
                  <a:pt x="3240" y="199"/>
                </a:lnTo>
                <a:lnTo>
                  <a:pt x="3240" y="199"/>
                </a:lnTo>
                <a:lnTo>
                  <a:pt x="3241" y="199"/>
                </a:lnTo>
                <a:lnTo>
                  <a:pt x="3241" y="199"/>
                </a:lnTo>
                <a:lnTo>
                  <a:pt x="3241" y="198"/>
                </a:lnTo>
                <a:lnTo>
                  <a:pt x="3242" y="198"/>
                </a:lnTo>
                <a:lnTo>
                  <a:pt x="3242" y="198"/>
                </a:lnTo>
                <a:lnTo>
                  <a:pt x="3242" y="198"/>
                </a:lnTo>
                <a:lnTo>
                  <a:pt x="3243" y="197"/>
                </a:lnTo>
                <a:lnTo>
                  <a:pt x="3243" y="197"/>
                </a:lnTo>
                <a:lnTo>
                  <a:pt x="3243" y="197"/>
                </a:lnTo>
                <a:lnTo>
                  <a:pt x="3244" y="197"/>
                </a:lnTo>
                <a:lnTo>
                  <a:pt x="3244" y="197"/>
                </a:lnTo>
                <a:lnTo>
                  <a:pt x="3245" y="197"/>
                </a:lnTo>
                <a:lnTo>
                  <a:pt x="3245" y="196"/>
                </a:lnTo>
                <a:lnTo>
                  <a:pt x="3245" y="196"/>
                </a:lnTo>
                <a:lnTo>
                  <a:pt x="3246" y="196"/>
                </a:lnTo>
                <a:lnTo>
                  <a:pt x="3246" y="196"/>
                </a:lnTo>
                <a:lnTo>
                  <a:pt x="3246" y="195"/>
                </a:lnTo>
                <a:lnTo>
                  <a:pt x="3246" y="195"/>
                </a:lnTo>
                <a:lnTo>
                  <a:pt x="3247" y="195"/>
                </a:lnTo>
                <a:lnTo>
                  <a:pt x="3247" y="195"/>
                </a:lnTo>
                <a:lnTo>
                  <a:pt x="3248" y="195"/>
                </a:lnTo>
                <a:lnTo>
                  <a:pt x="3248" y="195"/>
                </a:lnTo>
                <a:lnTo>
                  <a:pt x="3248" y="194"/>
                </a:lnTo>
                <a:lnTo>
                  <a:pt x="3249" y="194"/>
                </a:lnTo>
                <a:lnTo>
                  <a:pt x="3249" y="194"/>
                </a:lnTo>
                <a:lnTo>
                  <a:pt x="3250" y="194"/>
                </a:lnTo>
                <a:lnTo>
                  <a:pt x="3250" y="193"/>
                </a:lnTo>
                <a:lnTo>
                  <a:pt x="3250" y="193"/>
                </a:lnTo>
                <a:lnTo>
                  <a:pt x="3250" y="193"/>
                </a:lnTo>
                <a:lnTo>
                  <a:pt x="3251" y="193"/>
                </a:lnTo>
                <a:lnTo>
                  <a:pt x="3251" y="193"/>
                </a:lnTo>
                <a:lnTo>
                  <a:pt x="3252" y="193"/>
                </a:lnTo>
                <a:lnTo>
                  <a:pt x="3252" y="193"/>
                </a:lnTo>
                <a:lnTo>
                  <a:pt x="3252" y="193"/>
                </a:lnTo>
                <a:lnTo>
                  <a:pt x="3253" y="193"/>
                </a:lnTo>
                <a:lnTo>
                  <a:pt x="3253" y="192"/>
                </a:lnTo>
                <a:lnTo>
                  <a:pt x="3253" y="192"/>
                </a:lnTo>
                <a:lnTo>
                  <a:pt x="3254" y="192"/>
                </a:lnTo>
                <a:lnTo>
                  <a:pt x="3254" y="192"/>
                </a:lnTo>
                <a:lnTo>
                  <a:pt x="3254" y="192"/>
                </a:lnTo>
                <a:lnTo>
                  <a:pt x="3255" y="192"/>
                </a:lnTo>
                <a:lnTo>
                  <a:pt x="3255" y="192"/>
                </a:lnTo>
                <a:lnTo>
                  <a:pt x="3255" y="191"/>
                </a:lnTo>
                <a:lnTo>
                  <a:pt x="3256" y="191"/>
                </a:lnTo>
                <a:lnTo>
                  <a:pt x="3256" y="191"/>
                </a:lnTo>
                <a:lnTo>
                  <a:pt x="3257" y="191"/>
                </a:lnTo>
                <a:lnTo>
                  <a:pt x="3257" y="191"/>
                </a:lnTo>
                <a:lnTo>
                  <a:pt x="3257" y="191"/>
                </a:lnTo>
                <a:lnTo>
                  <a:pt x="3258" y="190"/>
                </a:lnTo>
                <a:lnTo>
                  <a:pt x="3258" y="190"/>
                </a:lnTo>
                <a:lnTo>
                  <a:pt x="3258" y="190"/>
                </a:lnTo>
                <a:lnTo>
                  <a:pt x="3259" y="190"/>
                </a:lnTo>
                <a:lnTo>
                  <a:pt x="3259" y="190"/>
                </a:lnTo>
                <a:lnTo>
                  <a:pt x="3259" y="190"/>
                </a:lnTo>
                <a:lnTo>
                  <a:pt x="3260" y="190"/>
                </a:lnTo>
                <a:lnTo>
                  <a:pt x="3260" y="190"/>
                </a:lnTo>
                <a:lnTo>
                  <a:pt x="3260" y="189"/>
                </a:lnTo>
                <a:lnTo>
                  <a:pt x="3261" y="189"/>
                </a:lnTo>
                <a:lnTo>
                  <a:pt x="3261" y="189"/>
                </a:lnTo>
                <a:lnTo>
                  <a:pt x="3262" y="189"/>
                </a:lnTo>
                <a:lnTo>
                  <a:pt x="3262" y="189"/>
                </a:lnTo>
                <a:lnTo>
                  <a:pt x="3262" y="189"/>
                </a:lnTo>
                <a:lnTo>
                  <a:pt x="3262" y="189"/>
                </a:lnTo>
                <a:lnTo>
                  <a:pt x="3263" y="188"/>
                </a:lnTo>
                <a:lnTo>
                  <a:pt x="3263" y="188"/>
                </a:lnTo>
                <a:lnTo>
                  <a:pt x="3264" y="188"/>
                </a:lnTo>
                <a:lnTo>
                  <a:pt x="3264" y="188"/>
                </a:lnTo>
                <a:lnTo>
                  <a:pt x="3264" y="188"/>
                </a:lnTo>
                <a:lnTo>
                  <a:pt x="3265" y="188"/>
                </a:lnTo>
                <a:lnTo>
                  <a:pt x="3265" y="188"/>
                </a:lnTo>
                <a:lnTo>
                  <a:pt x="3266" y="188"/>
                </a:lnTo>
                <a:lnTo>
                  <a:pt x="3266" y="188"/>
                </a:lnTo>
                <a:lnTo>
                  <a:pt x="3266" y="188"/>
                </a:lnTo>
                <a:lnTo>
                  <a:pt x="3266" y="188"/>
                </a:lnTo>
                <a:lnTo>
                  <a:pt x="3267" y="187"/>
                </a:lnTo>
                <a:lnTo>
                  <a:pt x="3267" y="187"/>
                </a:lnTo>
                <a:lnTo>
                  <a:pt x="3267" y="187"/>
                </a:lnTo>
                <a:lnTo>
                  <a:pt x="3268" y="187"/>
                </a:lnTo>
                <a:lnTo>
                  <a:pt x="3268" y="187"/>
                </a:lnTo>
                <a:lnTo>
                  <a:pt x="3269" y="187"/>
                </a:lnTo>
                <a:lnTo>
                  <a:pt x="3269" y="187"/>
                </a:lnTo>
                <a:lnTo>
                  <a:pt x="3269" y="186"/>
                </a:lnTo>
                <a:lnTo>
                  <a:pt x="3270" y="186"/>
                </a:lnTo>
                <a:lnTo>
                  <a:pt x="3270" y="186"/>
                </a:lnTo>
                <a:lnTo>
                  <a:pt x="3270" y="186"/>
                </a:lnTo>
                <a:lnTo>
                  <a:pt x="3271" y="186"/>
                </a:lnTo>
                <a:lnTo>
                  <a:pt x="3271" y="186"/>
                </a:lnTo>
                <a:lnTo>
                  <a:pt x="3271" y="186"/>
                </a:lnTo>
                <a:lnTo>
                  <a:pt x="3272" y="186"/>
                </a:lnTo>
                <a:lnTo>
                  <a:pt x="3272" y="186"/>
                </a:lnTo>
                <a:lnTo>
                  <a:pt x="3273" y="186"/>
                </a:lnTo>
                <a:lnTo>
                  <a:pt x="3273" y="185"/>
                </a:lnTo>
                <a:lnTo>
                  <a:pt x="3273" y="185"/>
                </a:lnTo>
                <a:lnTo>
                  <a:pt x="3274" y="185"/>
                </a:lnTo>
                <a:lnTo>
                  <a:pt x="3274" y="185"/>
                </a:lnTo>
                <a:lnTo>
                  <a:pt x="3274" y="185"/>
                </a:lnTo>
                <a:lnTo>
                  <a:pt x="3274" y="185"/>
                </a:lnTo>
                <a:lnTo>
                  <a:pt x="3275" y="185"/>
                </a:lnTo>
                <a:lnTo>
                  <a:pt x="3275" y="185"/>
                </a:lnTo>
                <a:lnTo>
                  <a:pt x="3276" y="185"/>
                </a:lnTo>
                <a:lnTo>
                  <a:pt x="3276" y="185"/>
                </a:lnTo>
                <a:lnTo>
                  <a:pt x="3276" y="185"/>
                </a:lnTo>
                <a:lnTo>
                  <a:pt x="3277" y="184"/>
                </a:lnTo>
                <a:lnTo>
                  <a:pt x="3277" y="184"/>
                </a:lnTo>
                <a:lnTo>
                  <a:pt x="3278" y="184"/>
                </a:lnTo>
                <a:lnTo>
                  <a:pt x="3278" y="184"/>
                </a:lnTo>
                <a:lnTo>
                  <a:pt x="3278" y="184"/>
                </a:lnTo>
                <a:lnTo>
                  <a:pt x="3278" y="184"/>
                </a:lnTo>
                <a:lnTo>
                  <a:pt x="3279" y="183"/>
                </a:lnTo>
                <a:lnTo>
                  <a:pt x="3279" y="183"/>
                </a:lnTo>
                <a:lnTo>
                  <a:pt x="3280" y="183"/>
                </a:lnTo>
                <a:lnTo>
                  <a:pt x="3280" y="183"/>
                </a:lnTo>
                <a:lnTo>
                  <a:pt x="3280" y="183"/>
                </a:lnTo>
                <a:lnTo>
                  <a:pt x="3281" y="183"/>
                </a:lnTo>
                <a:lnTo>
                  <a:pt x="3281" y="182"/>
                </a:lnTo>
                <a:lnTo>
                  <a:pt x="3281" y="182"/>
                </a:lnTo>
                <a:lnTo>
                  <a:pt x="3281" y="182"/>
                </a:lnTo>
                <a:lnTo>
                  <a:pt x="3282" y="182"/>
                </a:lnTo>
                <a:lnTo>
                  <a:pt x="3282" y="181"/>
                </a:lnTo>
                <a:lnTo>
                  <a:pt x="3283" y="181"/>
                </a:lnTo>
                <a:lnTo>
                  <a:pt x="3283" y="181"/>
                </a:lnTo>
                <a:lnTo>
                  <a:pt x="3283" y="181"/>
                </a:lnTo>
                <a:lnTo>
                  <a:pt x="3284" y="181"/>
                </a:lnTo>
                <a:lnTo>
                  <a:pt x="3284" y="181"/>
                </a:lnTo>
                <a:lnTo>
                  <a:pt x="3285" y="180"/>
                </a:lnTo>
                <a:lnTo>
                  <a:pt x="3285" y="180"/>
                </a:lnTo>
                <a:lnTo>
                  <a:pt x="3285" y="180"/>
                </a:lnTo>
                <a:lnTo>
                  <a:pt x="3285" y="180"/>
                </a:lnTo>
                <a:lnTo>
                  <a:pt x="3286" y="179"/>
                </a:lnTo>
                <a:lnTo>
                  <a:pt x="3286" y="179"/>
                </a:lnTo>
                <a:lnTo>
                  <a:pt x="3287" y="179"/>
                </a:lnTo>
                <a:lnTo>
                  <a:pt x="3287" y="179"/>
                </a:lnTo>
                <a:lnTo>
                  <a:pt x="3287" y="179"/>
                </a:lnTo>
                <a:lnTo>
                  <a:pt x="3288" y="178"/>
                </a:lnTo>
                <a:lnTo>
                  <a:pt x="3288" y="178"/>
                </a:lnTo>
                <a:lnTo>
                  <a:pt x="3289" y="178"/>
                </a:lnTo>
                <a:lnTo>
                  <a:pt x="3289" y="177"/>
                </a:lnTo>
                <a:lnTo>
                  <a:pt x="3289" y="177"/>
                </a:lnTo>
                <a:lnTo>
                  <a:pt x="3289" y="177"/>
                </a:lnTo>
                <a:lnTo>
                  <a:pt x="3290" y="177"/>
                </a:lnTo>
                <a:lnTo>
                  <a:pt x="3290" y="176"/>
                </a:lnTo>
                <a:lnTo>
                  <a:pt x="3290" y="176"/>
                </a:lnTo>
                <a:lnTo>
                  <a:pt x="3291" y="176"/>
                </a:lnTo>
                <a:lnTo>
                  <a:pt x="3291" y="176"/>
                </a:lnTo>
                <a:lnTo>
                  <a:pt x="3292" y="175"/>
                </a:lnTo>
                <a:lnTo>
                  <a:pt x="3292" y="175"/>
                </a:lnTo>
                <a:lnTo>
                  <a:pt x="3292" y="175"/>
                </a:lnTo>
                <a:lnTo>
                  <a:pt x="3293" y="174"/>
                </a:lnTo>
                <a:lnTo>
                  <a:pt x="3293" y="174"/>
                </a:lnTo>
                <a:lnTo>
                  <a:pt x="3293" y="174"/>
                </a:lnTo>
                <a:lnTo>
                  <a:pt x="3294" y="174"/>
                </a:lnTo>
                <a:lnTo>
                  <a:pt x="3294" y="173"/>
                </a:lnTo>
                <a:lnTo>
                  <a:pt x="3294" y="173"/>
                </a:lnTo>
                <a:lnTo>
                  <a:pt x="3295" y="172"/>
                </a:lnTo>
                <a:lnTo>
                  <a:pt x="3295" y="172"/>
                </a:lnTo>
                <a:lnTo>
                  <a:pt x="3296" y="172"/>
                </a:lnTo>
                <a:lnTo>
                  <a:pt x="3296" y="172"/>
                </a:lnTo>
                <a:lnTo>
                  <a:pt x="3296" y="172"/>
                </a:lnTo>
                <a:lnTo>
                  <a:pt x="3297" y="172"/>
                </a:lnTo>
                <a:lnTo>
                  <a:pt x="3297" y="171"/>
                </a:lnTo>
                <a:lnTo>
                  <a:pt x="3297" y="171"/>
                </a:lnTo>
                <a:lnTo>
                  <a:pt x="3297" y="171"/>
                </a:lnTo>
                <a:lnTo>
                  <a:pt x="3298" y="171"/>
                </a:lnTo>
                <a:lnTo>
                  <a:pt x="3298" y="170"/>
                </a:lnTo>
                <a:lnTo>
                  <a:pt x="3299" y="170"/>
                </a:lnTo>
                <a:lnTo>
                  <a:pt x="3299" y="170"/>
                </a:lnTo>
                <a:lnTo>
                  <a:pt x="3299" y="170"/>
                </a:lnTo>
                <a:lnTo>
                  <a:pt x="3300" y="170"/>
                </a:lnTo>
                <a:lnTo>
                  <a:pt x="3300" y="170"/>
                </a:lnTo>
                <a:lnTo>
                  <a:pt x="3301" y="169"/>
                </a:lnTo>
                <a:lnTo>
                  <a:pt x="3301" y="169"/>
                </a:lnTo>
                <a:lnTo>
                  <a:pt x="3301" y="169"/>
                </a:lnTo>
                <a:lnTo>
                  <a:pt x="3301" y="169"/>
                </a:lnTo>
                <a:lnTo>
                  <a:pt x="3302" y="169"/>
                </a:lnTo>
                <a:lnTo>
                  <a:pt x="3302" y="169"/>
                </a:lnTo>
                <a:lnTo>
                  <a:pt x="3303" y="168"/>
                </a:lnTo>
                <a:lnTo>
                  <a:pt x="3303" y="168"/>
                </a:lnTo>
                <a:lnTo>
                  <a:pt x="3303" y="168"/>
                </a:lnTo>
                <a:lnTo>
                  <a:pt x="3304" y="168"/>
                </a:lnTo>
                <a:lnTo>
                  <a:pt x="3304" y="167"/>
                </a:lnTo>
                <a:lnTo>
                  <a:pt x="3304" y="167"/>
                </a:lnTo>
                <a:lnTo>
                  <a:pt x="3305" y="167"/>
                </a:lnTo>
                <a:lnTo>
                  <a:pt x="3305" y="167"/>
                </a:lnTo>
                <a:lnTo>
                  <a:pt x="3305" y="167"/>
                </a:lnTo>
                <a:lnTo>
                  <a:pt x="3306" y="167"/>
                </a:lnTo>
                <a:lnTo>
                  <a:pt x="3306" y="166"/>
                </a:lnTo>
                <a:lnTo>
                  <a:pt x="3306" y="166"/>
                </a:lnTo>
                <a:lnTo>
                  <a:pt x="3307" y="166"/>
                </a:lnTo>
                <a:lnTo>
                  <a:pt x="3307" y="165"/>
                </a:lnTo>
                <a:lnTo>
                  <a:pt x="3308" y="165"/>
                </a:lnTo>
                <a:lnTo>
                  <a:pt x="3308" y="165"/>
                </a:lnTo>
                <a:lnTo>
                  <a:pt x="3308" y="165"/>
                </a:lnTo>
                <a:lnTo>
                  <a:pt x="3309" y="165"/>
                </a:lnTo>
                <a:lnTo>
                  <a:pt x="3309" y="165"/>
                </a:lnTo>
                <a:lnTo>
                  <a:pt x="3309" y="164"/>
                </a:lnTo>
                <a:lnTo>
                  <a:pt x="3310" y="164"/>
                </a:lnTo>
                <a:lnTo>
                  <a:pt x="3310" y="164"/>
                </a:lnTo>
                <a:lnTo>
                  <a:pt x="3310" y="164"/>
                </a:lnTo>
                <a:lnTo>
                  <a:pt x="3311" y="163"/>
                </a:lnTo>
                <a:lnTo>
                  <a:pt x="3311" y="163"/>
                </a:lnTo>
                <a:lnTo>
                  <a:pt x="3311" y="163"/>
                </a:lnTo>
                <a:lnTo>
                  <a:pt x="3312" y="163"/>
                </a:lnTo>
                <a:lnTo>
                  <a:pt x="3312" y="163"/>
                </a:lnTo>
                <a:lnTo>
                  <a:pt x="3313" y="162"/>
                </a:lnTo>
                <a:lnTo>
                  <a:pt x="3313" y="162"/>
                </a:lnTo>
                <a:lnTo>
                  <a:pt x="3313" y="162"/>
                </a:lnTo>
                <a:lnTo>
                  <a:pt x="3313" y="162"/>
                </a:lnTo>
                <a:lnTo>
                  <a:pt x="3314" y="162"/>
                </a:lnTo>
                <a:lnTo>
                  <a:pt x="3314" y="162"/>
                </a:lnTo>
                <a:lnTo>
                  <a:pt x="3315" y="162"/>
                </a:lnTo>
                <a:lnTo>
                  <a:pt x="3315" y="161"/>
                </a:lnTo>
                <a:lnTo>
                  <a:pt x="3315" y="161"/>
                </a:lnTo>
                <a:lnTo>
                  <a:pt x="3316" y="161"/>
                </a:lnTo>
                <a:lnTo>
                  <a:pt x="3316" y="161"/>
                </a:lnTo>
                <a:lnTo>
                  <a:pt x="3317" y="161"/>
                </a:lnTo>
                <a:lnTo>
                  <a:pt x="3317" y="161"/>
                </a:lnTo>
                <a:lnTo>
                  <a:pt x="3317" y="161"/>
                </a:lnTo>
                <a:lnTo>
                  <a:pt x="3317" y="161"/>
                </a:lnTo>
                <a:lnTo>
                  <a:pt x="3318" y="161"/>
                </a:lnTo>
                <a:lnTo>
                  <a:pt x="3318" y="161"/>
                </a:lnTo>
                <a:lnTo>
                  <a:pt x="3318" y="161"/>
                </a:lnTo>
                <a:lnTo>
                  <a:pt x="3319" y="161"/>
                </a:lnTo>
                <a:lnTo>
                  <a:pt x="3319" y="161"/>
                </a:lnTo>
                <a:lnTo>
                  <a:pt x="3320" y="161"/>
                </a:lnTo>
                <a:lnTo>
                  <a:pt x="3320" y="161"/>
                </a:lnTo>
                <a:lnTo>
                  <a:pt x="3320" y="161"/>
                </a:lnTo>
                <a:lnTo>
                  <a:pt x="3321" y="161"/>
                </a:lnTo>
                <a:lnTo>
                  <a:pt x="3321" y="161"/>
                </a:lnTo>
                <a:lnTo>
                  <a:pt x="3321" y="161"/>
                </a:lnTo>
                <a:lnTo>
                  <a:pt x="3322" y="161"/>
                </a:lnTo>
                <a:lnTo>
                  <a:pt x="3322" y="161"/>
                </a:lnTo>
                <a:lnTo>
                  <a:pt x="3322" y="161"/>
                </a:lnTo>
                <a:lnTo>
                  <a:pt x="3323" y="161"/>
                </a:lnTo>
                <a:lnTo>
                  <a:pt x="3323" y="161"/>
                </a:lnTo>
                <a:lnTo>
                  <a:pt x="3324" y="161"/>
                </a:lnTo>
                <a:lnTo>
                  <a:pt x="3324" y="161"/>
                </a:lnTo>
                <a:lnTo>
                  <a:pt x="3324" y="161"/>
                </a:lnTo>
                <a:lnTo>
                  <a:pt x="3325" y="161"/>
                </a:lnTo>
                <a:lnTo>
                  <a:pt x="3325" y="161"/>
                </a:lnTo>
                <a:lnTo>
                  <a:pt x="3325" y="160"/>
                </a:lnTo>
                <a:lnTo>
                  <a:pt x="3325" y="160"/>
                </a:lnTo>
                <a:lnTo>
                  <a:pt x="3326" y="160"/>
                </a:lnTo>
                <a:lnTo>
                  <a:pt x="3326" y="160"/>
                </a:lnTo>
                <a:lnTo>
                  <a:pt x="3327" y="160"/>
                </a:lnTo>
                <a:lnTo>
                  <a:pt x="3327" y="160"/>
                </a:lnTo>
                <a:lnTo>
                  <a:pt x="3327" y="160"/>
                </a:lnTo>
                <a:lnTo>
                  <a:pt x="3328" y="160"/>
                </a:lnTo>
                <a:lnTo>
                  <a:pt x="3328" y="160"/>
                </a:lnTo>
                <a:lnTo>
                  <a:pt x="3329" y="160"/>
                </a:lnTo>
                <a:lnTo>
                  <a:pt x="3329" y="160"/>
                </a:lnTo>
                <a:lnTo>
                  <a:pt x="3329" y="160"/>
                </a:lnTo>
                <a:lnTo>
                  <a:pt x="3329" y="160"/>
                </a:lnTo>
                <a:lnTo>
                  <a:pt x="3330" y="160"/>
                </a:lnTo>
                <a:lnTo>
                  <a:pt x="3330" y="160"/>
                </a:lnTo>
                <a:lnTo>
                  <a:pt x="3331" y="160"/>
                </a:lnTo>
                <a:lnTo>
                  <a:pt x="3331" y="160"/>
                </a:lnTo>
                <a:lnTo>
                  <a:pt x="3331" y="161"/>
                </a:lnTo>
                <a:lnTo>
                  <a:pt x="3332" y="161"/>
                </a:lnTo>
                <a:lnTo>
                  <a:pt x="3332" y="160"/>
                </a:lnTo>
                <a:lnTo>
                  <a:pt x="3333" y="160"/>
                </a:lnTo>
                <a:lnTo>
                  <a:pt x="3333" y="160"/>
                </a:lnTo>
                <a:lnTo>
                  <a:pt x="3333" y="160"/>
                </a:lnTo>
                <a:lnTo>
                  <a:pt x="3333" y="160"/>
                </a:lnTo>
                <a:lnTo>
                  <a:pt x="3334" y="160"/>
                </a:lnTo>
                <a:lnTo>
                  <a:pt x="3334" y="159"/>
                </a:lnTo>
                <a:lnTo>
                  <a:pt x="3334" y="159"/>
                </a:lnTo>
                <a:lnTo>
                  <a:pt x="3335" y="158"/>
                </a:lnTo>
                <a:lnTo>
                  <a:pt x="3335" y="158"/>
                </a:lnTo>
                <a:lnTo>
                  <a:pt x="3336" y="158"/>
                </a:lnTo>
                <a:lnTo>
                  <a:pt x="3336" y="158"/>
                </a:lnTo>
                <a:lnTo>
                  <a:pt x="3336" y="158"/>
                </a:lnTo>
                <a:lnTo>
                  <a:pt x="3337" y="157"/>
                </a:lnTo>
                <a:lnTo>
                  <a:pt x="3337" y="157"/>
                </a:lnTo>
                <a:lnTo>
                  <a:pt x="3337" y="157"/>
                </a:lnTo>
                <a:lnTo>
                  <a:pt x="3338" y="157"/>
                </a:lnTo>
                <a:lnTo>
                  <a:pt x="3338" y="157"/>
                </a:lnTo>
                <a:lnTo>
                  <a:pt x="3338" y="157"/>
                </a:lnTo>
                <a:lnTo>
                  <a:pt x="3339" y="157"/>
                </a:lnTo>
                <a:lnTo>
                  <a:pt x="3339" y="157"/>
                </a:lnTo>
                <a:lnTo>
                  <a:pt x="3340" y="157"/>
                </a:lnTo>
                <a:lnTo>
                  <a:pt x="3340" y="158"/>
                </a:lnTo>
                <a:lnTo>
                  <a:pt x="3340" y="158"/>
                </a:lnTo>
                <a:lnTo>
                  <a:pt x="3341" y="158"/>
                </a:lnTo>
                <a:lnTo>
                  <a:pt x="3341" y="158"/>
                </a:lnTo>
                <a:lnTo>
                  <a:pt x="3341" y="158"/>
                </a:lnTo>
                <a:lnTo>
                  <a:pt x="3341" y="158"/>
                </a:lnTo>
                <a:lnTo>
                  <a:pt x="3342" y="158"/>
                </a:lnTo>
                <a:lnTo>
                  <a:pt x="3342" y="158"/>
                </a:lnTo>
                <a:lnTo>
                  <a:pt x="3343" y="158"/>
                </a:lnTo>
                <a:lnTo>
                  <a:pt x="3343" y="158"/>
                </a:lnTo>
                <a:lnTo>
                  <a:pt x="3343" y="158"/>
                </a:lnTo>
                <a:lnTo>
                  <a:pt x="3344" y="158"/>
                </a:lnTo>
                <a:lnTo>
                  <a:pt x="3344" y="157"/>
                </a:lnTo>
                <a:lnTo>
                  <a:pt x="3345" y="157"/>
                </a:lnTo>
                <a:lnTo>
                  <a:pt x="3345" y="157"/>
                </a:lnTo>
                <a:lnTo>
                  <a:pt x="3345" y="157"/>
                </a:lnTo>
                <a:lnTo>
                  <a:pt x="3345" y="157"/>
                </a:lnTo>
                <a:lnTo>
                  <a:pt x="3346" y="157"/>
                </a:lnTo>
                <a:lnTo>
                  <a:pt x="3346" y="156"/>
                </a:lnTo>
                <a:lnTo>
                  <a:pt x="3347" y="156"/>
                </a:lnTo>
                <a:lnTo>
                  <a:pt x="3347" y="156"/>
                </a:lnTo>
                <a:lnTo>
                  <a:pt x="3347" y="156"/>
                </a:lnTo>
                <a:lnTo>
                  <a:pt x="3348" y="156"/>
                </a:lnTo>
                <a:lnTo>
                  <a:pt x="3348" y="156"/>
                </a:lnTo>
                <a:lnTo>
                  <a:pt x="3348" y="156"/>
                </a:lnTo>
                <a:lnTo>
                  <a:pt x="3348" y="156"/>
                </a:lnTo>
                <a:lnTo>
                  <a:pt x="3349" y="157"/>
                </a:lnTo>
                <a:lnTo>
                  <a:pt x="3349" y="157"/>
                </a:lnTo>
                <a:lnTo>
                  <a:pt x="3350" y="157"/>
                </a:lnTo>
                <a:lnTo>
                  <a:pt x="3350" y="157"/>
                </a:lnTo>
                <a:lnTo>
                  <a:pt x="3350" y="157"/>
                </a:lnTo>
                <a:lnTo>
                  <a:pt x="3351" y="158"/>
                </a:lnTo>
                <a:lnTo>
                  <a:pt x="3351" y="158"/>
                </a:lnTo>
                <a:lnTo>
                  <a:pt x="3352" y="158"/>
                </a:lnTo>
                <a:lnTo>
                  <a:pt x="3352" y="158"/>
                </a:lnTo>
                <a:lnTo>
                  <a:pt x="3352" y="158"/>
                </a:lnTo>
                <a:lnTo>
                  <a:pt x="3352" y="158"/>
                </a:lnTo>
                <a:lnTo>
                  <a:pt x="3353" y="158"/>
                </a:lnTo>
                <a:lnTo>
                  <a:pt x="3353" y="158"/>
                </a:lnTo>
                <a:lnTo>
                  <a:pt x="3354" y="158"/>
                </a:lnTo>
                <a:lnTo>
                  <a:pt x="3354" y="159"/>
                </a:lnTo>
                <a:lnTo>
                  <a:pt x="3354" y="159"/>
                </a:lnTo>
                <a:lnTo>
                  <a:pt x="3355" y="159"/>
                </a:lnTo>
                <a:lnTo>
                  <a:pt x="3355" y="159"/>
                </a:lnTo>
                <a:lnTo>
                  <a:pt x="3355" y="159"/>
                </a:lnTo>
                <a:lnTo>
                  <a:pt x="3356" y="159"/>
                </a:lnTo>
                <a:lnTo>
                  <a:pt x="3356" y="160"/>
                </a:lnTo>
                <a:lnTo>
                  <a:pt x="3356" y="160"/>
                </a:lnTo>
                <a:lnTo>
                  <a:pt x="3357" y="160"/>
                </a:lnTo>
                <a:lnTo>
                  <a:pt x="3357" y="160"/>
                </a:lnTo>
                <a:lnTo>
                  <a:pt x="3357" y="160"/>
                </a:lnTo>
                <a:lnTo>
                  <a:pt x="3358" y="160"/>
                </a:lnTo>
                <a:lnTo>
                  <a:pt x="3358" y="160"/>
                </a:lnTo>
                <a:lnTo>
                  <a:pt x="3359" y="161"/>
                </a:lnTo>
                <a:lnTo>
                  <a:pt x="3359" y="161"/>
                </a:lnTo>
                <a:lnTo>
                  <a:pt x="3359" y="161"/>
                </a:lnTo>
                <a:lnTo>
                  <a:pt x="3360" y="161"/>
                </a:lnTo>
                <a:lnTo>
                  <a:pt x="3360" y="162"/>
                </a:lnTo>
                <a:lnTo>
                  <a:pt x="3360" y="162"/>
                </a:lnTo>
                <a:lnTo>
                  <a:pt x="3361" y="162"/>
                </a:lnTo>
                <a:lnTo>
                  <a:pt x="3361" y="162"/>
                </a:lnTo>
                <a:lnTo>
                  <a:pt x="3361" y="162"/>
                </a:lnTo>
                <a:lnTo>
                  <a:pt x="3362" y="163"/>
                </a:lnTo>
                <a:lnTo>
                  <a:pt x="3362" y="163"/>
                </a:lnTo>
                <a:lnTo>
                  <a:pt x="3362" y="163"/>
                </a:lnTo>
                <a:lnTo>
                  <a:pt x="3363" y="163"/>
                </a:lnTo>
                <a:lnTo>
                  <a:pt x="3363" y="163"/>
                </a:lnTo>
                <a:lnTo>
                  <a:pt x="3364" y="164"/>
                </a:lnTo>
                <a:lnTo>
                  <a:pt x="3364" y="164"/>
                </a:lnTo>
                <a:lnTo>
                  <a:pt x="3364" y="164"/>
                </a:lnTo>
                <a:lnTo>
                  <a:pt x="3364" y="164"/>
                </a:lnTo>
                <a:lnTo>
                  <a:pt x="3365" y="164"/>
                </a:lnTo>
                <a:lnTo>
                  <a:pt x="3365" y="165"/>
                </a:lnTo>
                <a:lnTo>
                  <a:pt x="3366" y="165"/>
                </a:lnTo>
                <a:lnTo>
                  <a:pt x="3366" y="165"/>
                </a:lnTo>
                <a:lnTo>
                  <a:pt x="3366" y="165"/>
                </a:lnTo>
                <a:lnTo>
                  <a:pt x="3367" y="165"/>
                </a:lnTo>
                <a:lnTo>
                  <a:pt x="3367" y="165"/>
                </a:lnTo>
                <a:lnTo>
                  <a:pt x="3368" y="165"/>
                </a:lnTo>
                <a:lnTo>
                  <a:pt x="3368" y="165"/>
                </a:lnTo>
                <a:lnTo>
                  <a:pt x="3368" y="165"/>
                </a:lnTo>
                <a:lnTo>
                  <a:pt x="3368" y="166"/>
                </a:lnTo>
                <a:lnTo>
                  <a:pt x="3369" y="166"/>
                </a:lnTo>
                <a:lnTo>
                  <a:pt x="3369" y="166"/>
                </a:lnTo>
                <a:lnTo>
                  <a:pt x="3369" y="166"/>
                </a:lnTo>
                <a:lnTo>
                  <a:pt x="3370" y="166"/>
                </a:lnTo>
                <a:lnTo>
                  <a:pt x="3370" y="166"/>
                </a:lnTo>
                <a:lnTo>
                  <a:pt x="3371" y="166"/>
                </a:lnTo>
                <a:lnTo>
                  <a:pt x="3371" y="166"/>
                </a:lnTo>
                <a:lnTo>
                  <a:pt x="3371" y="166"/>
                </a:lnTo>
                <a:lnTo>
                  <a:pt x="3372" y="166"/>
                </a:lnTo>
                <a:lnTo>
                  <a:pt x="3372" y="166"/>
                </a:lnTo>
                <a:lnTo>
                  <a:pt x="3372" y="166"/>
                </a:lnTo>
                <a:lnTo>
                  <a:pt x="3373" y="166"/>
                </a:lnTo>
                <a:lnTo>
                  <a:pt x="3373" y="166"/>
                </a:lnTo>
                <a:lnTo>
                  <a:pt x="3373" y="166"/>
                </a:lnTo>
                <a:lnTo>
                  <a:pt x="3374" y="167"/>
                </a:lnTo>
                <a:lnTo>
                  <a:pt x="3374" y="167"/>
                </a:lnTo>
                <a:lnTo>
                  <a:pt x="3375" y="167"/>
                </a:lnTo>
                <a:lnTo>
                  <a:pt x="3375" y="167"/>
                </a:lnTo>
                <a:lnTo>
                  <a:pt x="3375" y="167"/>
                </a:lnTo>
                <a:lnTo>
                  <a:pt x="3376" y="167"/>
                </a:lnTo>
                <a:lnTo>
                  <a:pt x="3376" y="167"/>
                </a:lnTo>
                <a:lnTo>
                  <a:pt x="3376" y="167"/>
                </a:lnTo>
                <a:lnTo>
                  <a:pt x="3376" y="167"/>
                </a:lnTo>
                <a:lnTo>
                  <a:pt x="3377" y="167"/>
                </a:lnTo>
                <a:lnTo>
                  <a:pt x="3377" y="167"/>
                </a:lnTo>
                <a:lnTo>
                  <a:pt x="3378" y="167"/>
                </a:lnTo>
                <a:lnTo>
                  <a:pt x="3378" y="167"/>
                </a:lnTo>
                <a:lnTo>
                  <a:pt x="3378" y="167"/>
                </a:lnTo>
                <a:lnTo>
                  <a:pt x="3379" y="167"/>
                </a:lnTo>
                <a:lnTo>
                  <a:pt x="3379" y="167"/>
                </a:lnTo>
                <a:lnTo>
                  <a:pt x="3380" y="167"/>
                </a:lnTo>
                <a:lnTo>
                  <a:pt x="3380" y="167"/>
                </a:lnTo>
                <a:lnTo>
                  <a:pt x="3380" y="167"/>
                </a:lnTo>
                <a:lnTo>
                  <a:pt x="3380" y="166"/>
                </a:lnTo>
                <a:lnTo>
                  <a:pt x="3381" y="166"/>
                </a:lnTo>
                <a:lnTo>
                  <a:pt x="3381" y="166"/>
                </a:lnTo>
                <a:lnTo>
                  <a:pt x="3382" y="166"/>
                </a:lnTo>
                <a:lnTo>
                  <a:pt x="3382" y="165"/>
                </a:lnTo>
                <a:lnTo>
                  <a:pt x="3382" y="165"/>
                </a:lnTo>
                <a:lnTo>
                  <a:pt x="3383" y="165"/>
                </a:lnTo>
                <a:lnTo>
                  <a:pt x="3383" y="165"/>
                </a:lnTo>
                <a:lnTo>
                  <a:pt x="3384" y="165"/>
                </a:lnTo>
                <a:lnTo>
                  <a:pt x="3384" y="165"/>
                </a:lnTo>
                <a:lnTo>
                  <a:pt x="3384" y="164"/>
                </a:lnTo>
                <a:lnTo>
                  <a:pt x="3384" y="164"/>
                </a:lnTo>
                <a:lnTo>
                  <a:pt x="3385" y="164"/>
                </a:lnTo>
                <a:lnTo>
                  <a:pt x="3385" y="164"/>
                </a:lnTo>
                <a:lnTo>
                  <a:pt x="3385" y="164"/>
                </a:lnTo>
                <a:lnTo>
                  <a:pt x="3386" y="163"/>
                </a:lnTo>
                <a:lnTo>
                  <a:pt x="3386" y="163"/>
                </a:lnTo>
                <a:lnTo>
                  <a:pt x="3387" y="163"/>
                </a:lnTo>
                <a:lnTo>
                  <a:pt x="3387" y="163"/>
                </a:lnTo>
                <a:lnTo>
                  <a:pt x="3387" y="163"/>
                </a:lnTo>
                <a:lnTo>
                  <a:pt x="3388" y="163"/>
                </a:lnTo>
                <a:lnTo>
                  <a:pt x="3388" y="163"/>
                </a:lnTo>
                <a:lnTo>
                  <a:pt x="3388" y="163"/>
                </a:lnTo>
                <a:lnTo>
                  <a:pt x="3389" y="163"/>
                </a:lnTo>
                <a:lnTo>
                  <a:pt x="3389" y="163"/>
                </a:lnTo>
                <a:lnTo>
                  <a:pt x="3389" y="163"/>
                </a:lnTo>
                <a:lnTo>
                  <a:pt x="3390" y="163"/>
                </a:lnTo>
                <a:lnTo>
                  <a:pt x="3390" y="163"/>
                </a:lnTo>
                <a:lnTo>
                  <a:pt x="3391" y="163"/>
                </a:lnTo>
                <a:lnTo>
                  <a:pt x="3391" y="163"/>
                </a:lnTo>
                <a:lnTo>
                  <a:pt x="3391" y="163"/>
                </a:lnTo>
                <a:lnTo>
                  <a:pt x="3392" y="163"/>
                </a:lnTo>
                <a:lnTo>
                  <a:pt x="3392" y="163"/>
                </a:lnTo>
                <a:lnTo>
                  <a:pt x="3392" y="163"/>
                </a:lnTo>
                <a:lnTo>
                  <a:pt x="3392" y="163"/>
                </a:lnTo>
                <a:lnTo>
                  <a:pt x="3393" y="163"/>
                </a:lnTo>
                <a:lnTo>
                  <a:pt x="3393" y="163"/>
                </a:lnTo>
                <a:lnTo>
                  <a:pt x="3394" y="163"/>
                </a:lnTo>
                <a:lnTo>
                  <a:pt x="3394" y="163"/>
                </a:lnTo>
                <a:lnTo>
                  <a:pt x="3394" y="163"/>
                </a:lnTo>
                <a:lnTo>
                  <a:pt x="3395" y="163"/>
                </a:lnTo>
                <a:lnTo>
                  <a:pt x="3395" y="163"/>
                </a:lnTo>
                <a:lnTo>
                  <a:pt x="3396" y="162"/>
                </a:lnTo>
                <a:lnTo>
                  <a:pt x="3396" y="162"/>
                </a:lnTo>
                <a:lnTo>
                  <a:pt x="3396" y="162"/>
                </a:lnTo>
                <a:lnTo>
                  <a:pt x="3396" y="162"/>
                </a:lnTo>
                <a:lnTo>
                  <a:pt x="3397" y="162"/>
                </a:lnTo>
                <a:lnTo>
                  <a:pt x="3397" y="162"/>
                </a:lnTo>
                <a:lnTo>
                  <a:pt x="3398" y="162"/>
                </a:lnTo>
                <a:lnTo>
                  <a:pt x="3398" y="162"/>
                </a:lnTo>
                <a:lnTo>
                  <a:pt x="3398" y="162"/>
                </a:lnTo>
                <a:lnTo>
                  <a:pt x="3399" y="162"/>
                </a:lnTo>
                <a:lnTo>
                  <a:pt x="3399" y="162"/>
                </a:lnTo>
                <a:lnTo>
                  <a:pt x="3399" y="162"/>
                </a:lnTo>
                <a:lnTo>
                  <a:pt x="3399" y="162"/>
                </a:lnTo>
                <a:lnTo>
                  <a:pt x="3400" y="162"/>
                </a:lnTo>
                <a:lnTo>
                  <a:pt x="3400" y="162"/>
                </a:lnTo>
                <a:lnTo>
                  <a:pt x="3401" y="162"/>
                </a:lnTo>
                <a:lnTo>
                  <a:pt x="3401" y="162"/>
                </a:lnTo>
                <a:lnTo>
                  <a:pt x="3401" y="162"/>
                </a:lnTo>
                <a:lnTo>
                  <a:pt x="3402" y="162"/>
                </a:lnTo>
                <a:lnTo>
                  <a:pt x="3402" y="162"/>
                </a:lnTo>
                <a:lnTo>
                  <a:pt x="3403" y="161"/>
                </a:lnTo>
                <a:lnTo>
                  <a:pt x="3403" y="161"/>
                </a:lnTo>
                <a:lnTo>
                  <a:pt x="3403" y="161"/>
                </a:lnTo>
                <a:lnTo>
                  <a:pt x="3403" y="161"/>
                </a:lnTo>
                <a:lnTo>
                  <a:pt x="3404" y="160"/>
                </a:lnTo>
                <a:lnTo>
                  <a:pt x="3404" y="160"/>
                </a:lnTo>
                <a:lnTo>
                  <a:pt x="3405" y="160"/>
                </a:lnTo>
                <a:lnTo>
                  <a:pt x="3405" y="160"/>
                </a:lnTo>
                <a:lnTo>
                  <a:pt x="3405" y="159"/>
                </a:lnTo>
                <a:lnTo>
                  <a:pt x="3406" y="159"/>
                </a:lnTo>
                <a:lnTo>
                  <a:pt x="3406" y="159"/>
                </a:lnTo>
                <a:lnTo>
                  <a:pt x="3406" y="159"/>
                </a:lnTo>
                <a:lnTo>
                  <a:pt x="3407" y="159"/>
                </a:lnTo>
                <a:lnTo>
                  <a:pt x="3407" y="159"/>
                </a:lnTo>
                <a:lnTo>
                  <a:pt x="3407" y="158"/>
                </a:lnTo>
                <a:lnTo>
                  <a:pt x="3408" y="158"/>
                </a:lnTo>
                <a:lnTo>
                  <a:pt x="3408" y="158"/>
                </a:lnTo>
                <a:lnTo>
                  <a:pt x="3408" y="158"/>
                </a:lnTo>
                <a:lnTo>
                  <a:pt x="3409" y="157"/>
                </a:lnTo>
                <a:lnTo>
                  <a:pt x="3409" y="157"/>
                </a:lnTo>
                <a:lnTo>
                  <a:pt x="3410" y="156"/>
                </a:lnTo>
                <a:lnTo>
                  <a:pt x="3410" y="156"/>
                </a:lnTo>
                <a:lnTo>
                  <a:pt x="3410" y="156"/>
                </a:lnTo>
                <a:lnTo>
                  <a:pt x="3411" y="155"/>
                </a:lnTo>
                <a:lnTo>
                  <a:pt x="3411" y="155"/>
                </a:lnTo>
                <a:lnTo>
                  <a:pt x="3411" y="155"/>
                </a:lnTo>
                <a:lnTo>
                  <a:pt x="3412" y="155"/>
                </a:lnTo>
                <a:lnTo>
                  <a:pt x="3412" y="154"/>
                </a:lnTo>
                <a:lnTo>
                  <a:pt x="3412" y="154"/>
                </a:lnTo>
                <a:lnTo>
                  <a:pt x="3413" y="153"/>
                </a:lnTo>
                <a:lnTo>
                  <a:pt x="3413" y="153"/>
                </a:lnTo>
                <a:lnTo>
                  <a:pt x="3413" y="153"/>
                </a:lnTo>
                <a:lnTo>
                  <a:pt x="3414" y="153"/>
                </a:lnTo>
                <a:lnTo>
                  <a:pt x="3414" y="153"/>
                </a:lnTo>
                <a:lnTo>
                  <a:pt x="3415" y="152"/>
                </a:lnTo>
                <a:lnTo>
                  <a:pt x="3415" y="152"/>
                </a:lnTo>
                <a:lnTo>
                  <a:pt x="3415" y="152"/>
                </a:lnTo>
                <a:lnTo>
                  <a:pt x="3415" y="152"/>
                </a:lnTo>
                <a:lnTo>
                  <a:pt x="3416" y="152"/>
                </a:lnTo>
                <a:lnTo>
                  <a:pt x="3416" y="152"/>
                </a:lnTo>
                <a:lnTo>
                  <a:pt x="3417" y="151"/>
                </a:lnTo>
                <a:lnTo>
                  <a:pt x="3417" y="151"/>
                </a:lnTo>
                <a:lnTo>
                  <a:pt x="3417" y="151"/>
                </a:lnTo>
                <a:lnTo>
                  <a:pt x="3418" y="151"/>
                </a:lnTo>
                <a:lnTo>
                  <a:pt x="3418" y="151"/>
                </a:lnTo>
                <a:lnTo>
                  <a:pt x="3419" y="151"/>
                </a:lnTo>
                <a:lnTo>
                  <a:pt x="3419" y="151"/>
                </a:lnTo>
                <a:lnTo>
                  <a:pt x="3419" y="151"/>
                </a:lnTo>
                <a:lnTo>
                  <a:pt x="3419" y="151"/>
                </a:lnTo>
                <a:lnTo>
                  <a:pt x="3420" y="150"/>
                </a:lnTo>
                <a:lnTo>
                  <a:pt x="3420" y="150"/>
                </a:lnTo>
                <a:lnTo>
                  <a:pt x="3420" y="150"/>
                </a:lnTo>
                <a:lnTo>
                  <a:pt x="3421" y="150"/>
                </a:lnTo>
                <a:lnTo>
                  <a:pt x="3421" y="150"/>
                </a:lnTo>
                <a:lnTo>
                  <a:pt x="3422" y="150"/>
                </a:lnTo>
                <a:lnTo>
                  <a:pt x="3422" y="149"/>
                </a:lnTo>
                <a:lnTo>
                  <a:pt x="3422" y="149"/>
                </a:lnTo>
                <a:lnTo>
                  <a:pt x="3423" y="149"/>
                </a:lnTo>
                <a:lnTo>
                  <a:pt x="3423" y="149"/>
                </a:lnTo>
                <a:lnTo>
                  <a:pt x="3423" y="149"/>
                </a:lnTo>
                <a:lnTo>
                  <a:pt x="3424" y="149"/>
                </a:lnTo>
                <a:lnTo>
                  <a:pt x="3424" y="149"/>
                </a:lnTo>
                <a:lnTo>
                  <a:pt x="3424" y="149"/>
                </a:lnTo>
                <a:lnTo>
                  <a:pt x="3425" y="149"/>
                </a:lnTo>
                <a:lnTo>
                  <a:pt x="3425" y="149"/>
                </a:lnTo>
                <a:lnTo>
                  <a:pt x="3426" y="149"/>
                </a:lnTo>
                <a:lnTo>
                  <a:pt x="3426" y="149"/>
                </a:lnTo>
                <a:lnTo>
                  <a:pt x="3426" y="149"/>
                </a:lnTo>
                <a:lnTo>
                  <a:pt x="3427" y="149"/>
                </a:lnTo>
                <a:lnTo>
                  <a:pt x="3427" y="149"/>
                </a:lnTo>
                <a:lnTo>
                  <a:pt x="3427" y="149"/>
                </a:lnTo>
                <a:lnTo>
                  <a:pt x="3427" y="149"/>
                </a:lnTo>
                <a:lnTo>
                  <a:pt x="3428" y="149"/>
                </a:lnTo>
                <a:lnTo>
                  <a:pt x="3428" y="149"/>
                </a:lnTo>
                <a:lnTo>
                  <a:pt x="3429" y="149"/>
                </a:lnTo>
                <a:lnTo>
                  <a:pt x="3429" y="149"/>
                </a:lnTo>
                <a:lnTo>
                  <a:pt x="3429" y="149"/>
                </a:lnTo>
                <a:lnTo>
                  <a:pt x="3430" y="149"/>
                </a:lnTo>
                <a:lnTo>
                  <a:pt x="3430" y="148"/>
                </a:lnTo>
                <a:lnTo>
                  <a:pt x="3431" y="148"/>
                </a:lnTo>
                <a:lnTo>
                  <a:pt x="3431" y="148"/>
                </a:lnTo>
                <a:lnTo>
                  <a:pt x="3431" y="148"/>
                </a:lnTo>
                <a:lnTo>
                  <a:pt x="3431" y="148"/>
                </a:lnTo>
                <a:lnTo>
                  <a:pt x="3432" y="148"/>
                </a:lnTo>
                <a:lnTo>
                  <a:pt x="3432" y="148"/>
                </a:lnTo>
                <a:lnTo>
                  <a:pt x="3433" y="148"/>
                </a:lnTo>
                <a:lnTo>
                  <a:pt x="3433" y="148"/>
                </a:lnTo>
                <a:lnTo>
                  <a:pt x="3433" y="148"/>
                </a:lnTo>
                <a:lnTo>
                  <a:pt x="3434" y="147"/>
                </a:lnTo>
                <a:lnTo>
                  <a:pt x="3434" y="147"/>
                </a:lnTo>
                <a:lnTo>
                  <a:pt x="3435" y="147"/>
                </a:lnTo>
                <a:lnTo>
                  <a:pt x="3435" y="147"/>
                </a:lnTo>
                <a:lnTo>
                  <a:pt x="3435" y="147"/>
                </a:lnTo>
                <a:lnTo>
                  <a:pt x="3435" y="147"/>
                </a:lnTo>
                <a:lnTo>
                  <a:pt x="3436" y="146"/>
                </a:lnTo>
                <a:lnTo>
                  <a:pt x="3436" y="146"/>
                </a:lnTo>
                <a:lnTo>
                  <a:pt x="3436" y="146"/>
                </a:lnTo>
                <a:lnTo>
                  <a:pt x="3437" y="146"/>
                </a:lnTo>
                <a:lnTo>
                  <a:pt x="3437" y="146"/>
                </a:lnTo>
                <a:lnTo>
                  <a:pt x="3438" y="146"/>
                </a:lnTo>
                <a:lnTo>
                  <a:pt x="3438" y="146"/>
                </a:lnTo>
                <a:lnTo>
                  <a:pt x="3438" y="146"/>
                </a:lnTo>
                <a:lnTo>
                  <a:pt x="3439" y="146"/>
                </a:lnTo>
                <a:lnTo>
                  <a:pt x="3439" y="145"/>
                </a:lnTo>
                <a:lnTo>
                  <a:pt x="3439" y="145"/>
                </a:lnTo>
                <a:lnTo>
                  <a:pt x="3440" y="145"/>
                </a:lnTo>
                <a:lnTo>
                  <a:pt x="3440" y="145"/>
                </a:lnTo>
                <a:lnTo>
                  <a:pt x="3440" y="145"/>
                </a:lnTo>
                <a:lnTo>
                  <a:pt x="3441" y="145"/>
                </a:lnTo>
                <a:lnTo>
                  <a:pt x="3441" y="144"/>
                </a:lnTo>
                <a:lnTo>
                  <a:pt x="3442" y="144"/>
                </a:lnTo>
                <a:lnTo>
                  <a:pt x="3442" y="144"/>
                </a:lnTo>
                <a:lnTo>
                  <a:pt x="3442" y="144"/>
                </a:lnTo>
                <a:lnTo>
                  <a:pt x="3443" y="144"/>
                </a:lnTo>
                <a:lnTo>
                  <a:pt x="3443" y="144"/>
                </a:lnTo>
                <a:lnTo>
                  <a:pt x="3443" y="144"/>
                </a:lnTo>
                <a:lnTo>
                  <a:pt x="3443" y="143"/>
                </a:lnTo>
                <a:lnTo>
                  <a:pt x="3444" y="143"/>
                </a:lnTo>
                <a:lnTo>
                  <a:pt x="3444" y="143"/>
                </a:lnTo>
                <a:lnTo>
                  <a:pt x="3445" y="142"/>
                </a:lnTo>
                <a:lnTo>
                  <a:pt x="3445" y="142"/>
                </a:lnTo>
                <a:lnTo>
                  <a:pt x="3445" y="142"/>
                </a:lnTo>
                <a:lnTo>
                  <a:pt x="3446" y="142"/>
                </a:lnTo>
                <a:lnTo>
                  <a:pt x="3446" y="141"/>
                </a:lnTo>
                <a:lnTo>
                  <a:pt x="3447" y="141"/>
                </a:lnTo>
                <a:lnTo>
                  <a:pt x="3447" y="141"/>
                </a:lnTo>
                <a:lnTo>
                  <a:pt x="3447" y="140"/>
                </a:lnTo>
                <a:lnTo>
                  <a:pt x="3447" y="140"/>
                </a:lnTo>
                <a:lnTo>
                  <a:pt x="3448" y="140"/>
                </a:lnTo>
                <a:lnTo>
                  <a:pt x="3448" y="139"/>
                </a:lnTo>
                <a:lnTo>
                  <a:pt x="3449" y="139"/>
                </a:lnTo>
                <a:lnTo>
                  <a:pt x="3449" y="139"/>
                </a:lnTo>
                <a:lnTo>
                  <a:pt x="3449" y="139"/>
                </a:lnTo>
                <a:lnTo>
                  <a:pt x="3450" y="138"/>
                </a:lnTo>
                <a:lnTo>
                  <a:pt x="3450" y="138"/>
                </a:lnTo>
                <a:lnTo>
                  <a:pt x="3450" y="137"/>
                </a:lnTo>
                <a:lnTo>
                  <a:pt x="3450" y="137"/>
                </a:lnTo>
                <a:lnTo>
                  <a:pt x="3451" y="137"/>
                </a:lnTo>
                <a:lnTo>
                  <a:pt x="3451" y="137"/>
                </a:lnTo>
                <a:lnTo>
                  <a:pt x="3452" y="136"/>
                </a:lnTo>
                <a:lnTo>
                  <a:pt x="3452" y="136"/>
                </a:lnTo>
                <a:lnTo>
                  <a:pt x="3452" y="135"/>
                </a:lnTo>
                <a:lnTo>
                  <a:pt x="3453" y="135"/>
                </a:lnTo>
                <a:lnTo>
                  <a:pt x="3453" y="135"/>
                </a:lnTo>
                <a:lnTo>
                  <a:pt x="3454" y="135"/>
                </a:lnTo>
                <a:lnTo>
                  <a:pt x="3454" y="134"/>
                </a:lnTo>
                <a:lnTo>
                  <a:pt x="3454" y="134"/>
                </a:lnTo>
                <a:lnTo>
                  <a:pt x="3454" y="134"/>
                </a:lnTo>
                <a:lnTo>
                  <a:pt x="3455" y="134"/>
                </a:lnTo>
                <a:lnTo>
                  <a:pt x="3455" y="133"/>
                </a:lnTo>
                <a:lnTo>
                  <a:pt x="3456" y="133"/>
                </a:lnTo>
                <a:lnTo>
                  <a:pt x="3456" y="133"/>
                </a:lnTo>
                <a:lnTo>
                  <a:pt x="3456" y="133"/>
                </a:lnTo>
                <a:lnTo>
                  <a:pt x="3457" y="133"/>
                </a:lnTo>
                <a:lnTo>
                  <a:pt x="3457" y="132"/>
                </a:lnTo>
                <a:lnTo>
                  <a:pt x="3457" y="132"/>
                </a:lnTo>
                <a:lnTo>
                  <a:pt x="3458" y="132"/>
                </a:lnTo>
                <a:lnTo>
                  <a:pt x="3458" y="132"/>
                </a:lnTo>
                <a:lnTo>
                  <a:pt x="3458" y="132"/>
                </a:lnTo>
                <a:lnTo>
                  <a:pt x="3459" y="131"/>
                </a:lnTo>
                <a:lnTo>
                  <a:pt x="3459" y="131"/>
                </a:lnTo>
                <a:lnTo>
                  <a:pt x="3459" y="131"/>
                </a:lnTo>
                <a:lnTo>
                  <a:pt x="3460" y="130"/>
                </a:lnTo>
                <a:lnTo>
                  <a:pt x="3460" y="130"/>
                </a:lnTo>
                <a:lnTo>
                  <a:pt x="3461" y="130"/>
                </a:lnTo>
                <a:lnTo>
                  <a:pt x="3461" y="130"/>
                </a:lnTo>
                <a:lnTo>
                  <a:pt x="3461" y="129"/>
                </a:lnTo>
                <a:lnTo>
                  <a:pt x="3462" y="129"/>
                </a:lnTo>
                <a:lnTo>
                  <a:pt x="3462" y="129"/>
                </a:lnTo>
                <a:lnTo>
                  <a:pt x="3463" y="128"/>
                </a:lnTo>
                <a:lnTo>
                  <a:pt x="3463" y="128"/>
                </a:lnTo>
                <a:lnTo>
                  <a:pt x="3463" y="128"/>
                </a:lnTo>
                <a:lnTo>
                  <a:pt x="3463" y="127"/>
                </a:lnTo>
                <a:lnTo>
                  <a:pt x="3464" y="127"/>
                </a:lnTo>
                <a:lnTo>
                  <a:pt x="3464" y="127"/>
                </a:lnTo>
                <a:lnTo>
                  <a:pt x="3464" y="126"/>
                </a:lnTo>
                <a:lnTo>
                  <a:pt x="3465" y="126"/>
                </a:lnTo>
                <a:lnTo>
                  <a:pt x="3465" y="126"/>
                </a:lnTo>
                <a:lnTo>
                  <a:pt x="3466" y="126"/>
                </a:lnTo>
                <a:lnTo>
                  <a:pt x="3466" y="125"/>
                </a:lnTo>
                <a:lnTo>
                  <a:pt x="3466" y="125"/>
                </a:lnTo>
                <a:lnTo>
                  <a:pt x="3466" y="125"/>
                </a:lnTo>
                <a:lnTo>
                  <a:pt x="3467" y="124"/>
                </a:lnTo>
                <a:lnTo>
                  <a:pt x="3467" y="124"/>
                </a:lnTo>
                <a:lnTo>
                  <a:pt x="3468" y="124"/>
                </a:lnTo>
                <a:lnTo>
                  <a:pt x="3468" y="123"/>
                </a:lnTo>
                <a:lnTo>
                  <a:pt x="3468" y="123"/>
                </a:lnTo>
                <a:lnTo>
                  <a:pt x="3469" y="123"/>
                </a:lnTo>
                <a:lnTo>
                  <a:pt x="3469" y="123"/>
                </a:lnTo>
                <a:lnTo>
                  <a:pt x="3470" y="122"/>
                </a:lnTo>
                <a:lnTo>
                  <a:pt x="3470" y="122"/>
                </a:lnTo>
                <a:lnTo>
                  <a:pt x="3470" y="121"/>
                </a:lnTo>
                <a:lnTo>
                  <a:pt x="3470" y="121"/>
                </a:lnTo>
                <a:lnTo>
                  <a:pt x="3471" y="121"/>
                </a:lnTo>
                <a:lnTo>
                  <a:pt x="3471" y="121"/>
                </a:lnTo>
                <a:lnTo>
                  <a:pt x="3471" y="120"/>
                </a:lnTo>
                <a:lnTo>
                  <a:pt x="3472" y="120"/>
                </a:lnTo>
                <a:lnTo>
                  <a:pt x="3472" y="120"/>
                </a:lnTo>
                <a:lnTo>
                  <a:pt x="3473" y="120"/>
                </a:lnTo>
                <a:lnTo>
                  <a:pt x="3473" y="119"/>
                </a:lnTo>
                <a:lnTo>
                  <a:pt x="3473" y="119"/>
                </a:lnTo>
                <a:lnTo>
                  <a:pt x="3474" y="119"/>
                </a:lnTo>
                <a:lnTo>
                  <a:pt x="3474" y="119"/>
                </a:lnTo>
                <a:lnTo>
                  <a:pt x="3474" y="119"/>
                </a:lnTo>
                <a:lnTo>
                  <a:pt x="3475" y="118"/>
                </a:lnTo>
                <a:lnTo>
                  <a:pt x="3475" y="118"/>
                </a:lnTo>
                <a:lnTo>
                  <a:pt x="3475" y="118"/>
                </a:lnTo>
                <a:lnTo>
                  <a:pt x="3476" y="118"/>
                </a:lnTo>
                <a:lnTo>
                  <a:pt x="3476" y="118"/>
                </a:lnTo>
                <a:lnTo>
                  <a:pt x="3477" y="118"/>
                </a:lnTo>
                <a:lnTo>
                  <a:pt x="3477" y="118"/>
                </a:lnTo>
                <a:lnTo>
                  <a:pt x="3477" y="118"/>
                </a:lnTo>
                <a:lnTo>
                  <a:pt x="3478" y="117"/>
                </a:lnTo>
                <a:lnTo>
                  <a:pt x="3478" y="117"/>
                </a:lnTo>
                <a:lnTo>
                  <a:pt x="3478" y="117"/>
                </a:lnTo>
                <a:lnTo>
                  <a:pt x="3479" y="117"/>
                </a:lnTo>
                <a:lnTo>
                  <a:pt x="3479" y="117"/>
                </a:lnTo>
                <a:lnTo>
                  <a:pt x="3479" y="118"/>
                </a:lnTo>
                <a:lnTo>
                  <a:pt x="3480" y="118"/>
                </a:lnTo>
                <a:lnTo>
                  <a:pt x="3480" y="118"/>
                </a:lnTo>
                <a:lnTo>
                  <a:pt x="3480" y="118"/>
                </a:lnTo>
                <a:lnTo>
                  <a:pt x="3481" y="118"/>
                </a:lnTo>
                <a:lnTo>
                  <a:pt x="3481" y="118"/>
                </a:lnTo>
                <a:lnTo>
                  <a:pt x="3482" y="118"/>
                </a:lnTo>
                <a:lnTo>
                  <a:pt x="3482" y="117"/>
                </a:lnTo>
                <a:lnTo>
                  <a:pt x="3482" y="117"/>
                </a:lnTo>
                <a:lnTo>
                  <a:pt x="3482" y="117"/>
                </a:lnTo>
                <a:lnTo>
                  <a:pt x="3483" y="117"/>
                </a:lnTo>
                <a:lnTo>
                  <a:pt x="3483" y="117"/>
                </a:lnTo>
                <a:lnTo>
                  <a:pt x="3484" y="117"/>
                </a:lnTo>
                <a:lnTo>
                  <a:pt x="3484" y="116"/>
                </a:lnTo>
                <a:lnTo>
                  <a:pt x="3484" y="116"/>
                </a:lnTo>
                <a:lnTo>
                  <a:pt x="3485" y="116"/>
                </a:lnTo>
                <a:lnTo>
                  <a:pt x="3485" y="116"/>
                </a:lnTo>
                <a:lnTo>
                  <a:pt x="3486" y="116"/>
                </a:lnTo>
                <a:lnTo>
                  <a:pt x="3486" y="116"/>
                </a:lnTo>
                <a:lnTo>
                  <a:pt x="3486" y="116"/>
                </a:lnTo>
                <a:lnTo>
                  <a:pt x="3486" y="116"/>
                </a:lnTo>
                <a:lnTo>
                  <a:pt x="3487" y="116"/>
                </a:lnTo>
                <a:lnTo>
                  <a:pt x="3487" y="116"/>
                </a:lnTo>
                <a:lnTo>
                  <a:pt x="3487" y="116"/>
                </a:lnTo>
                <a:lnTo>
                  <a:pt x="3488" y="115"/>
                </a:lnTo>
                <a:lnTo>
                  <a:pt x="3488" y="115"/>
                </a:lnTo>
                <a:lnTo>
                  <a:pt x="3489" y="115"/>
                </a:lnTo>
                <a:lnTo>
                  <a:pt x="3489" y="115"/>
                </a:lnTo>
                <a:lnTo>
                  <a:pt x="3489" y="115"/>
                </a:lnTo>
                <a:lnTo>
                  <a:pt x="3490" y="116"/>
                </a:lnTo>
                <a:lnTo>
                  <a:pt x="3490" y="116"/>
                </a:lnTo>
                <a:lnTo>
                  <a:pt x="3490" y="116"/>
                </a:lnTo>
                <a:lnTo>
                  <a:pt x="3491" y="116"/>
                </a:lnTo>
                <a:lnTo>
                  <a:pt x="3491" y="116"/>
                </a:lnTo>
                <a:lnTo>
                  <a:pt x="3491" y="116"/>
                </a:lnTo>
                <a:lnTo>
                  <a:pt x="3492" y="116"/>
                </a:lnTo>
                <a:lnTo>
                  <a:pt x="3492" y="116"/>
                </a:lnTo>
                <a:lnTo>
                  <a:pt x="3493" y="116"/>
                </a:lnTo>
                <a:lnTo>
                  <a:pt x="3493" y="116"/>
                </a:lnTo>
                <a:lnTo>
                  <a:pt x="3493" y="116"/>
                </a:lnTo>
                <a:lnTo>
                  <a:pt x="3494" y="116"/>
                </a:lnTo>
                <a:lnTo>
                  <a:pt x="3494" y="116"/>
                </a:lnTo>
                <a:lnTo>
                  <a:pt x="3494" y="116"/>
                </a:lnTo>
                <a:lnTo>
                  <a:pt x="3494" y="116"/>
                </a:lnTo>
                <a:lnTo>
                  <a:pt x="3495" y="117"/>
                </a:lnTo>
                <a:lnTo>
                  <a:pt x="3495" y="117"/>
                </a:lnTo>
                <a:lnTo>
                  <a:pt x="3496" y="117"/>
                </a:lnTo>
                <a:lnTo>
                  <a:pt x="3496" y="117"/>
                </a:lnTo>
                <a:lnTo>
                  <a:pt x="3496" y="118"/>
                </a:lnTo>
                <a:lnTo>
                  <a:pt x="3497" y="118"/>
                </a:lnTo>
                <a:lnTo>
                  <a:pt x="3497" y="118"/>
                </a:lnTo>
                <a:lnTo>
                  <a:pt x="3498" y="118"/>
                </a:lnTo>
                <a:lnTo>
                  <a:pt x="3498" y="118"/>
                </a:lnTo>
                <a:lnTo>
                  <a:pt x="3498" y="118"/>
                </a:lnTo>
                <a:lnTo>
                  <a:pt x="3498" y="118"/>
                </a:lnTo>
                <a:lnTo>
                  <a:pt x="3499" y="119"/>
                </a:lnTo>
                <a:lnTo>
                  <a:pt x="3499" y="119"/>
                </a:lnTo>
                <a:lnTo>
                  <a:pt x="3500" y="119"/>
                </a:lnTo>
                <a:lnTo>
                  <a:pt x="3500" y="119"/>
                </a:lnTo>
                <a:lnTo>
                  <a:pt x="3500" y="119"/>
                </a:lnTo>
                <a:lnTo>
                  <a:pt x="3501" y="119"/>
                </a:lnTo>
                <a:lnTo>
                  <a:pt x="3501" y="120"/>
                </a:lnTo>
                <a:lnTo>
                  <a:pt x="3501" y="120"/>
                </a:lnTo>
                <a:lnTo>
                  <a:pt x="3502" y="121"/>
                </a:lnTo>
                <a:lnTo>
                  <a:pt x="3502" y="121"/>
                </a:lnTo>
                <a:lnTo>
                  <a:pt x="3502" y="121"/>
                </a:lnTo>
                <a:lnTo>
                  <a:pt x="3503" y="121"/>
                </a:lnTo>
                <a:lnTo>
                  <a:pt x="3503" y="122"/>
                </a:lnTo>
                <a:lnTo>
                  <a:pt x="3503" y="122"/>
                </a:lnTo>
                <a:lnTo>
                  <a:pt x="3504" y="122"/>
                </a:lnTo>
                <a:lnTo>
                  <a:pt x="3504" y="123"/>
                </a:lnTo>
                <a:lnTo>
                  <a:pt x="3505" y="123"/>
                </a:lnTo>
                <a:lnTo>
                  <a:pt x="3505" y="123"/>
                </a:lnTo>
                <a:lnTo>
                  <a:pt x="3505" y="124"/>
                </a:lnTo>
                <a:lnTo>
                  <a:pt x="3506" y="124"/>
                </a:lnTo>
                <a:lnTo>
                  <a:pt x="3506" y="124"/>
                </a:lnTo>
                <a:lnTo>
                  <a:pt x="3506" y="124"/>
                </a:lnTo>
                <a:lnTo>
                  <a:pt x="3507" y="125"/>
                </a:lnTo>
                <a:lnTo>
                  <a:pt x="3507" y="125"/>
                </a:lnTo>
                <a:lnTo>
                  <a:pt x="3507" y="125"/>
                </a:lnTo>
                <a:lnTo>
                  <a:pt x="3508" y="125"/>
                </a:lnTo>
                <a:lnTo>
                  <a:pt x="3508" y="125"/>
                </a:lnTo>
                <a:lnTo>
                  <a:pt x="3508" y="125"/>
                </a:lnTo>
                <a:lnTo>
                  <a:pt x="3509" y="125"/>
                </a:lnTo>
                <a:lnTo>
                  <a:pt x="3509" y="125"/>
                </a:lnTo>
                <a:lnTo>
                  <a:pt x="3510" y="125"/>
                </a:lnTo>
                <a:lnTo>
                  <a:pt x="3510" y="124"/>
                </a:lnTo>
                <a:lnTo>
                  <a:pt x="3510" y="124"/>
                </a:lnTo>
                <a:lnTo>
                  <a:pt x="3510" y="124"/>
                </a:lnTo>
                <a:lnTo>
                  <a:pt x="3511" y="123"/>
                </a:lnTo>
                <a:lnTo>
                  <a:pt x="3511" y="123"/>
                </a:lnTo>
                <a:lnTo>
                  <a:pt x="3512" y="123"/>
                </a:lnTo>
                <a:lnTo>
                  <a:pt x="3512" y="123"/>
                </a:lnTo>
                <a:lnTo>
                  <a:pt x="3512" y="123"/>
                </a:lnTo>
                <a:lnTo>
                  <a:pt x="3513" y="123"/>
                </a:lnTo>
                <a:lnTo>
                  <a:pt x="3513" y="123"/>
                </a:lnTo>
                <a:lnTo>
                  <a:pt x="3514" y="123"/>
                </a:lnTo>
                <a:lnTo>
                  <a:pt x="3514" y="123"/>
                </a:lnTo>
                <a:lnTo>
                  <a:pt x="3514" y="123"/>
                </a:lnTo>
                <a:lnTo>
                  <a:pt x="3514" y="123"/>
                </a:lnTo>
                <a:lnTo>
                  <a:pt x="3515" y="123"/>
                </a:lnTo>
                <a:lnTo>
                  <a:pt x="3515" y="123"/>
                </a:lnTo>
                <a:lnTo>
                  <a:pt x="3515" y="123"/>
                </a:lnTo>
                <a:lnTo>
                  <a:pt x="3516" y="123"/>
                </a:lnTo>
                <a:lnTo>
                  <a:pt x="3516" y="123"/>
                </a:lnTo>
                <a:lnTo>
                  <a:pt x="3517" y="123"/>
                </a:lnTo>
                <a:lnTo>
                  <a:pt x="3517" y="122"/>
                </a:lnTo>
                <a:lnTo>
                  <a:pt x="3517" y="122"/>
                </a:lnTo>
                <a:lnTo>
                  <a:pt x="3517" y="122"/>
                </a:lnTo>
                <a:lnTo>
                  <a:pt x="3518" y="122"/>
                </a:lnTo>
                <a:lnTo>
                  <a:pt x="3518" y="122"/>
                </a:lnTo>
                <a:lnTo>
                  <a:pt x="3519" y="121"/>
                </a:lnTo>
                <a:lnTo>
                  <a:pt x="3519" y="121"/>
                </a:lnTo>
                <a:lnTo>
                  <a:pt x="3519" y="121"/>
                </a:lnTo>
                <a:lnTo>
                  <a:pt x="3520" y="121"/>
                </a:lnTo>
                <a:lnTo>
                  <a:pt x="3520" y="121"/>
                </a:lnTo>
                <a:lnTo>
                  <a:pt x="3521" y="121"/>
                </a:lnTo>
                <a:lnTo>
                  <a:pt x="3521" y="121"/>
                </a:lnTo>
                <a:lnTo>
                  <a:pt x="3521" y="121"/>
                </a:lnTo>
                <a:lnTo>
                  <a:pt x="3521" y="121"/>
                </a:lnTo>
                <a:lnTo>
                  <a:pt x="3522" y="121"/>
                </a:lnTo>
                <a:lnTo>
                  <a:pt x="3522" y="120"/>
                </a:lnTo>
                <a:lnTo>
                  <a:pt x="3522" y="120"/>
                </a:lnTo>
                <a:lnTo>
                  <a:pt x="3523" y="120"/>
                </a:lnTo>
                <a:lnTo>
                  <a:pt x="3523" y="120"/>
                </a:lnTo>
                <a:lnTo>
                  <a:pt x="3524" y="121"/>
                </a:lnTo>
                <a:lnTo>
                  <a:pt x="3524" y="121"/>
                </a:lnTo>
                <a:lnTo>
                  <a:pt x="3524" y="121"/>
                </a:lnTo>
                <a:lnTo>
                  <a:pt x="3525" y="121"/>
                </a:lnTo>
                <a:lnTo>
                  <a:pt x="3525" y="121"/>
                </a:lnTo>
                <a:lnTo>
                  <a:pt x="3525" y="121"/>
                </a:lnTo>
                <a:lnTo>
                  <a:pt x="3526" y="121"/>
                </a:lnTo>
                <a:lnTo>
                  <a:pt x="3526" y="121"/>
                </a:lnTo>
                <a:lnTo>
                  <a:pt x="3526" y="121"/>
                </a:lnTo>
                <a:lnTo>
                  <a:pt x="3527" y="121"/>
                </a:lnTo>
                <a:lnTo>
                  <a:pt x="3527" y="122"/>
                </a:lnTo>
                <a:lnTo>
                  <a:pt x="3528" y="122"/>
                </a:lnTo>
                <a:lnTo>
                  <a:pt x="3528" y="122"/>
                </a:lnTo>
                <a:lnTo>
                  <a:pt x="3528" y="122"/>
                </a:lnTo>
                <a:lnTo>
                  <a:pt x="3529" y="123"/>
                </a:lnTo>
                <a:lnTo>
                  <a:pt x="3529" y="123"/>
                </a:lnTo>
                <a:lnTo>
                  <a:pt x="3529" y="123"/>
                </a:lnTo>
                <a:lnTo>
                  <a:pt x="3530" y="123"/>
                </a:lnTo>
                <a:lnTo>
                  <a:pt x="3530" y="124"/>
                </a:lnTo>
                <a:lnTo>
                  <a:pt x="3530" y="124"/>
                </a:lnTo>
                <a:lnTo>
                  <a:pt x="3531" y="125"/>
                </a:lnTo>
                <a:lnTo>
                  <a:pt x="3531" y="125"/>
                </a:lnTo>
                <a:lnTo>
                  <a:pt x="3531" y="125"/>
                </a:lnTo>
                <a:lnTo>
                  <a:pt x="3532" y="125"/>
                </a:lnTo>
                <a:lnTo>
                  <a:pt x="3532" y="125"/>
                </a:lnTo>
                <a:lnTo>
                  <a:pt x="3533" y="125"/>
                </a:lnTo>
                <a:lnTo>
                  <a:pt x="3533" y="126"/>
                </a:lnTo>
                <a:lnTo>
                  <a:pt x="3533" y="126"/>
                </a:lnTo>
                <a:lnTo>
                  <a:pt x="3533" y="126"/>
                </a:lnTo>
                <a:lnTo>
                  <a:pt x="3534" y="126"/>
                </a:lnTo>
                <a:lnTo>
                  <a:pt x="3534" y="126"/>
                </a:lnTo>
                <a:lnTo>
                  <a:pt x="3535" y="126"/>
                </a:lnTo>
                <a:lnTo>
                  <a:pt x="3535" y="126"/>
                </a:lnTo>
                <a:lnTo>
                  <a:pt x="3535" y="126"/>
                </a:lnTo>
                <a:lnTo>
                  <a:pt x="3536" y="126"/>
                </a:lnTo>
                <a:lnTo>
                  <a:pt x="3536" y="126"/>
                </a:lnTo>
                <a:lnTo>
                  <a:pt x="3537" y="126"/>
                </a:lnTo>
                <a:lnTo>
                  <a:pt x="3537" y="126"/>
                </a:lnTo>
                <a:lnTo>
                  <a:pt x="3537" y="126"/>
                </a:lnTo>
                <a:lnTo>
                  <a:pt x="3537" y="126"/>
                </a:lnTo>
                <a:lnTo>
                  <a:pt x="3538" y="126"/>
                </a:lnTo>
                <a:lnTo>
                  <a:pt x="3538" y="126"/>
                </a:lnTo>
                <a:lnTo>
                  <a:pt x="3538" y="126"/>
                </a:lnTo>
                <a:lnTo>
                  <a:pt x="3539" y="126"/>
                </a:lnTo>
                <a:lnTo>
                  <a:pt x="3539" y="126"/>
                </a:lnTo>
                <a:lnTo>
                  <a:pt x="3540" y="126"/>
                </a:lnTo>
                <a:lnTo>
                  <a:pt x="3540" y="126"/>
                </a:lnTo>
                <a:lnTo>
                  <a:pt x="3540" y="125"/>
                </a:lnTo>
                <a:lnTo>
                  <a:pt x="3541" y="125"/>
                </a:lnTo>
                <a:lnTo>
                  <a:pt x="3541" y="125"/>
                </a:lnTo>
                <a:lnTo>
                  <a:pt x="3541" y="125"/>
                </a:lnTo>
                <a:lnTo>
                  <a:pt x="3542" y="125"/>
                </a:lnTo>
                <a:lnTo>
                  <a:pt x="3542" y="125"/>
                </a:lnTo>
                <a:lnTo>
                  <a:pt x="3542" y="125"/>
                </a:lnTo>
                <a:lnTo>
                  <a:pt x="3543" y="125"/>
                </a:lnTo>
                <a:lnTo>
                  <a:pt x="3543" y="125"/>
                </a:lnTo>
                <a:lnTo>
                  <a:pt x="3544" y="125"/>
                </a:lnTo>
                <a:lnTo>
                  <a:pt x="3544" y="125"/>
                </a:lnTo>
                <a:lnTo>
                  <a:pt x="3544" y="125"/>
                </a:lnTo>
                <a:lnTo>
                  <a:pt x="3545" y="125"/>
                </a:lnTo>
                <a:lnTo>
                  <a:pt x="3545" y="125"/>
                </a:lnTo>
                <a:lnTo>
                  <a:pt x="3545" y="125"/>
                </a:lnTo>
                <a:lnTo>
                  <a:pt x="3545" y="124"/>
                </a:lnTo>
                <a:lnTo>
                  <a:pt x="3546" y="124"/>
                </a:lnTo>
                <a:lnTo>
                  <a:pt x="3546" y="124"/>
                </a:lnTo>
                <a:lnTo>
                  <a:pt x="3547" y="123"/>
                </a:lnTo>
                <a:lnTo>
                  <a:pt x="3547" y="123"/>
                </a:lnTo>
                <a:lnTo>
                  <a:pt x="3547" y="123"/>
                </a:lnTo>
                <a:lnTo>
                  <a:pt x="3548" y="123"/>
                </a:lnTo>
                <a:lnTo>
                  <a:pt x="3548" y="123"/>
                </a:lnTo>
                <a:lnTo>
                  <a:pt x="3549" y="123"/>
                </a:lnTo>
                <a:lnTo>
                  <a:pt x="3549" y="123"/>
                </a:lnTo>
                <a:lnTo>
                  <a:pt x="3549" y="123"/>
                </a:lnTo>
                <a:lnTo>
                  <a:pt x="3549" y="123"/>
                </a:lnTo>
                <a:lnTo>
                  <a:pt x="3550" y="122"/>
                </a:lnTo>
                <a:lnTo>
                  <a:pt x="3550" y="122"/>
                </a:lnTo>
                <a:lnTo>
                  <a:pt x="3551" y="122"/>
                </a:lnTo>
                <a:lnTo>
                  <a:pt x="3551" y="122"/>
                </a:lnTo>
                <a:lnTo>
                  <a:pt x="3551" y="122"/>
                </a:lnTo>
                <a:lnTo>
                  <a:pt x="3552" y="121"/>
                </a:lnTo>
                <a:lnTo>
                  <a:pt x="3552" y="121"/>
                </a:lnTo>
                <a:lnTo>
                  <a:pt x="3552" y="121"/>
                </a:lnTo>
                <a:lnTo>
                  <a:pt x="3553" y="121"/>
                </a:lnTo>
                <a:lnTo>
                  <a:pt x="3553" y="121"/>
                </a:lnTo>
                <a:lnTo>
                  <a:pt x="3553" y="121"/>
                </a:lnTo>
                <a:lnTo>
                  <a:pt x="3554" y="121"/>
                </a:lnTo>
                <a:lnTo>
                  <a:pt x="3554" y="121"/>
                </a:lnTo>
                <a:lnTo>
                  <a:pt x="3554" y="121"/>
                </a:lnTo>
                <a:lnTo>
                  <a:pt x="3555" y="121"/>
                </a:lnTo>
                <a:lnTo>
                  <a:pt x="3555" y="121"/>
                </a:lnTo>
                <a:lnTo>
                  <a:pt x="3556" y="122"/>
                </a:lnTo>
                <a:lnTo>
                  <a:pt x="3556" y="122"/>
                </a:lnTo>
                <a:lnTo>
                  <a:pt x="3556" y="122"/>
                </a:lnTo>
                <a:lnTo>
                  <a:pt x="3557" y="123"/>
                </a:lnTo>
                <a:lnTo>
                  <a:pt x="3557" y="123"/>
                </a:lnTo>
                <a:lnTo>
                  <a:pt x="3557" y="123"/>
                </a:lnTo>
                <a:lnTo>
                  <a:pt x="3558" y="123"/>
                </a:lnTo>
                <a:lnTo>
                  <a:pt x="3558" y="123"/>
                </a:lnTo>
                <a:lnTo>
                  <a:pt x="3558" y="123"/>
                </a:lnTo>
                <a:lnTo>
                  <a:pt x="3559" y="123"/>
                </a:lnTo>
                <a:lnTo>
                  <a:pt x="3559" y="123"/>
                </a:lnTo>
                <a:lnTo>
                  <a:pt x="3559" y="123"/>
                </a:lnTo>
                <a:lnTo>
                  <a:pt x="3560" y="123"/>
                </a:lnTo>
                <a:lnTo>
                  <a:pt x="3560" y="123"/>
                </a:lnTo>
                <a:lnTo>
                  <a:pt x="3561" y="123"/>
                </a:lnTo>
                <a:lnTo>
                  <a:pt x="3561" y="123"/>
                </a:lnTo>
                <a:lnTo>
                  <a:pt x="3561" y="123"/>
                </a:lnTo>
                <a:lnTo>
                  <a:pt x="3561" y="123"/>
                </a:lnTo>
                <a:lnTo>
                  <a:pt x="3562" y="122"/>
                </a:lnTo>
                <a:lnTo>
                  <a:pt x="3562" y="122"/>
                </a:lnTo>
                <a:lnTo>
                  <a:pt x="3563" y="122"/>
                </a:lnTo>
                <a:lnTo>
                  <a:pt x="3563" y="122"/>
                </a:lnTo>
                <a:lnTo>
                  <a:pt x="3563" y="122"/>
                </a:lnTo>
                <a:lnTo>
                  <a:pt x="3564" y="122"/>
                </a:lnTo>
                <a:lnTo>
                  <a:pt x="3564" y="121"/>
                </a:lnTo>
                <a:lnTo>
                  <a:pt x="3565" y="121"/>
                </a:lnTo>
                <a:lnTo>
                  <a:pt x="3565" y="121"/>
                </a:lnTo>
                <a:lnTo>
                  <a:pt x="3565" y="121"/>
                </a:lnTo>
                <a:lnTo>
                  <a:pt x="3565" y="121"/>
                </a:lnTo>
                <a:lnTo>
                  <a:pt x="3566" y="121"/>
                </a:lnTo>
                <a:lnTo>
                  <a:pt x="3566" y="121"/>
                </a:lnTo>
                <a:lnTo>
                  <a:pt x="3566" y="121"/>
                </a:lnTo>
                <a:lnTo>
                  <a:pt x="3567" y="120"/>
                </a:lnTo>
                <a:lnTo>
                  <a:pt x="3567" y="120"/>
                </a:lnTo>
                <a:lnTo>
                  <a:pt x="3568" y="119"/>
                </a:lnTo>
                <a:lnTo>
                  <a:pt x="3568" y="119"/>
                </a:lnTo>
                <a:lnTo>
                  <a:pt x="3568" y="119"/>
                </a:lnTo>
                <a:lnTo>
                  <a:pt x="3568" y="119"/>
                </a:lnTo>
                <a:lnTo>
                  <a:pt x="3569" y="118"/>
                </a:lnTo>
                <a:lnTo>
                  <a:pt x="3569" y="118"/>
                </a:lnTo>
                <a:lnTo>
                  <a:pt x="3570" y="118"/>
                </a:lnTo>
                <a:lnTo>
                  <a:pt x="3570" y="117"/>
                </a:lnTo>
                <a:lnTo>
                  <a:pt x="3570" y="117"/>
                </a:lnTo>
                <a:lnTo>
                  <a:pt x="3571" y="117"/>
                </a:lnTo>
                <a:lnTo>
                  <a:pt x="3571" y="116"/>
                </a:lnTo>
                <a:lnTo>
                  <a:pt x="3572" y="116"/>
                </a:lnTo>
                <a:lnTo>
                  <a:pt x="3572" y="116"/>
                </a:lnTo>
                <a:lnTo>
                  <a:pt x="3572" y="115"/>
                </a:lnTo>
                <a:lnTo>
                  <a:pt x="3572" y="115"/>
                </a:lnTo>
                <a:lnTo>
                  <a:pt x="3573" y="115"/>
                </a:lnTo>
                <a:lnTo>
                  <a:pt x="3573" y="114"/>
                </a:lnTo>
                <a:lnTo>
                  <a:pt x="3573" y="114"/>
                </a:lnTo>
                <a:lnTo>
                  <a:pt x="3574" y="114"/>
                </a:lnTo>
                <a:lnTo>
                  <a:pt x="3574" y="113"/>
                </a:lnTo>
                <a:lnTo>
                  <a:pt x="3575" y="113"/>
                </a:lnTo>
                <a:lnTo>
                  <a:pt x="3575" y="113"/>
                </a:lnTo>
                <a:lnTo>
                  <a:pt x="3575" y="112"/>
                </a:lnTo>
                <a:lnTo>
                  <a:pt x="3576" y="112"/>
                </a:lnTo>
                <a:lnTo>
                  <a:pt x="3576" y="112"/>
                </a:lnTo>
                <a:lnTo>
                  <a:pt x="3576" y="111"/>
                </a:lnTo>
                <a:lnTo>
                  <a:pt x="3577" y="111"/>
                </a:lnTo>
                <a:lnTo>
                  <a:pt x="3577" y="111"/>
                </a:lnTo>
                <a:lnTo>
                  <a:pt x="3577" y="111"/>
                </a:lnTo>
                <a:lnTo>
                  <a:pt x="3578" y="110"/>
                </a:lnTo>
                <a:lnTo>
                  <a:pt x="3578" y="110"/>
                </a:lnTo>
                <a:lnTo>
                  <a:pt x="3579" y="110"/>
                </a:lnTo>
                <a:lnTo>
                  <a:pt x="3579" y="110"/>
                </a:lnTo>
                <a:lnTo>
                  <a:pt x="3579" y="109"/>
                </a:lnTo>
                <a:lnTo>
                  <a:pt x="3580" y="109"/>
                </a:lnTo>
                <a:lnTo>
                  <a:pt x="3580" y="109"/>
                </a:lnTo>
                <a:lnTo>
                  <a:pt x="3580" y="109"/>
                </a:lnTo>
                <a:lnTo>
                  <a:pt x="3581" y="109"/>
                </a:lnTo>
                <a:lnTo>
                  <a:pt x="3581" y="108"/>
                </a:lnTo>
                <a:lnTo>
                  <a:pt x="3581" y="108"/>
                </a:lnTo>
                <a:lnTo>
                  <a:pt x="3582" y="108"/>
                </a:lnTo>
                <a:lnTo>
                  <a:pt x="3582" y="107"/>
                </a:lnTo>
                <a:lnTo>
                  <a:pt x="3582" y="107"/>
                </a:lnTo>
                <a:lnTo>
                  <a:pt x="3583" y="107"/>
                </a:lnTo>
                <a:lnTo>
                  <a:pt x="3583" y="107"/>
                </a:lnTo>
                <a:lnTo>
                  <a:pt x="3584" y="107"/>
                </a:lnTo>
                <a:lnTo>
                  <a:pt x="3584" y="106"/>
                </a:lnTo>
                <a:lnTo>
                  <a:pt x="3584" y="106"/>
                </a:lnTo>
                <a:lnTo>
                  <a:pt x="3584" y="106"/>
                </a:lnTo>
                <a:lnTo>
                  <a:pt x="3585" y="105"/>
                </a:lnTo>
                <a:lnTo>
                  <a:pt x="3585" y="105"/>
                </a:lnTo>
                <a:lnTo>
                  <a:pt x="3586" y="105"/>
                </a:lnTo>
                <a:lnTo>
                  <a:pt x="3586" y="105"/>
                </a:lnTo>
                <a:lnTo>
                  <a:pt x="3586" y="105"/>
                </a:lnTo>
                <a:lnTo>
                  <a:pt x="3587" y="105"/>
                </a:lnTo>
                <a:lnTo>
                  <a:pt x="3587" y="105"/>
                </a:lnTo>
                <a:lnTo>
                  <a:pt x="3588" y="104"/>
                </a:lnTo>
                <a:lnTo>
                  <a:pt x="3588" y="104"/>
                </a:lnTo>
                <a:lnTo>
                  <a:pt x="3588" y="104"/>
                </a:lnTo>
                <a:lnTo>
                  <a:pt x="3588" y="104"/>
                </a:lnTo>
                <a:lnTo>
                  <a:pt x="3589" y="105"/>
                </a:lnTo>
                <a:lnTo>
                  <a:pt x="3589" y="105"/>
                </a:lnTo>
                <a:lnTo>
                  <a:pt x="3589" y="105"/>
                </a:lnTo>
                <a:lnTo>
                  <a:pt x="3590" y="105"/>
                </a:lnTo>
                <a:lnTo>
                  <a:pt x="3590" y="104"/>
                </a:lnTo>
                <a:lnTo>
                  <a:pt x="3591" y="104"/>
                </a:lnTo>
                <a:lnTo>
                  <a:pt x="3591" y="104"/>
                </a:lnTo>
                <a:lnTo>
                  <a:pt x="3591" y="104"/>
                </a:lnTo>
                <a:lnTo>
                  <a:pt x="3592" y="104"/>
                </a:lnTo>
                <a:lnTo>
                  <a:pt x="3592" y="104"/>
                </a:lnTo>
                <a:lnTo>
                  <a:pt x="3592" y="104"/>
                </a:lnTo>
                <a:lnTo>
                  <a:pt x="3593" y="104"/>
                </a:lnTo>
                <a:lnTo>
                  <a:pt x="3593" y="104"/>
                </a:lnTo>
                <a:lnTo>
                  <a:pt x="3593" y="104"/>
                </a:lnTo>
                <a:lnTo>
                  <a:pt x="3594" y="104"/>
                </a:lnTo>
                <a:lnTo>
                  <a:pt x="3594" y="104"/>
                </a:lnTo>
                <a:lnTo>
                  <a:pt x="3595" y="104"/>
                </a:lnTo>
                <a:lnTo>
                  <a:pt x="3595" y="104"/>
                </a:lnTo>
                <a:lnTo>
                  <a:pt x="3595" y="104"/>
                </a:lnTo>
                <a:lnTo>
                  <a:pt x="3596" y="104"/>
                </a:lnTo>
                <a:lnTo>
                  <a:pt x="3596" y="104"/>
                </a:lnTo>
                <a:lnTo>
                  <a:pt x="3596" y="104"/>
                </a:lnTo>
                <a:lnTo>
                  <a:pt x="3596" y="104"/>
                </a:lnTo>
                <a:lnTo>
                  <a:pt x="3597" y="105"/>
                </a:lnTo>
                <a:lnTo>
                  <a:pt x="3597" y="105"/>
                </a:lnTo>
                <a:lnTo>
                  <a:pt x="3598" y="105"/>
                </a:lnTo>
                <a:lnTo>
                  <a:pt x="3598" y="105"/>
                </a:lnTo>
                <a:lnTo>
                  <a:pt x="3598" y="105"/>
                </a:lnTo>
                <a:lnTo>
                  <a:pt x="3599" y="105"/>
                </a:lnTo>
                <a:lnTo>
                  <a:pt x="3599" y="105"/>
                </a:lnTo>
                <a:lnTo>
                  <a:pt x="3600" y="105"/>
                </a:lnTo>
                <a:lnTo>
                  <a:pt x="3600" y="104"/>
                </a:lnTo>
                <a:lnTo>
                  <a:pt x="3600" y="104"/>
                </a:lnTo>
                <a:lnTo>
                  <a:pt x="3600" y="105"/>
                </a:lnTo>
                <a:lnTo>
                  <a:pt x="3601" y="105"/>
                </a:lnTo>
                <a:lnTo>
                  <a:pt x="3601" y="105"/>
                </a:lnTo>
                <a:lnTo>
                  <a:pt x="3602" y="105"/>
                </a:lnTo>
                <a:lnTo>
                  <a:pt x="3602" y="105"/>
                </a:lnTo>
                <a:lnTo>
                  <a:pt x="3602" y="105"/>
                </a:lnTo>
                <a:lnTo>
                  <a:pt x="3603" y="106"/>
                </a:lnTo>
                <a:lnTo>
                  <a:pt x="3603" y="106"/>
                </a:lnTo>
                <a:lnTo>
                  <a:pt x="3603" y="106"/>
                </a:lnTo>
                <a:lnTo>
                  <a:pt x="3604" y="106"/>
                </a:lnTo>
                <a:lnTo>
                  <a:pt x="3604" y="106"/>
                </a:lnTo>
                <a:lnTo>
                  <a:pt x="3604" y="106"/>
                </a:lnTo>
                <a:lnTo>
                  <a:pt x="3605" y="106"/>
                </a:lnTo>
                <a:lnTo>
                  <a:pt x="3605" y="106"/>
                </a:lnTo>
                <a:lnTo>
                  <a:pt x="3605" y="106"/>
                </a:lnTo>
                <a:lnTo>
                  <a:pt x="3606" y="105"/>
                </a:lnTo>
                <a:lnTo>
                  <a:pt x="3606" y="105"/>
                </a:lnTo>
                <a:lnTo>
                  <a:pt x="3607" y="105"/>
                </a:lnTo>
                <a:lnTo>
                  <a:pt x="3607" y="105"/>
                </a:lnTo>
                <a:lnTo>
                  <a:pt x="3607" y="105"/>
                </a:lnTo>
                <a:lnTo>
                  <a:pt x="3608" y="105"/>
                </a:lnTo>
                <a:lnTo>
                  <a:pt x="3608" y="105"/>
                </a:lnTo>
                <a:lnTo>
                  <a:pt x="3608" y="104"/>
                </a:lnTo>
                <a:lnTo>
                  <a:pt x="3609" y="104"/>
                </a:lnTo>
                <a:lnTo>
                  <a:pt x="3609" y="104"/>
                </a:lnTo>
                <a:lnTo>
                  <a:pt x="3609" y="104"/>
                </a:lnTo>
                <a:lnTo>
                  <a:pt x="3610" y="104"/>
                </a:lnTo>
                <a:lnTo>
                  <a:pt x="3610" y="104"/>
                </a:lnTo>
                <a:lnTo>
                  <a:pt x="3610" y="104"/>
                </a:lnTo>
                <a:lnTo>
                  <a:pt x="3611" y="104"/>
                </a:lnTo>
                <a:lnTo>
                  <a:pt x="3611" y="103"/>
                </a:lnTo>
                <a:lnTo>
                  <a:pt x="3612" y="103"/>
                </a:lnTo>
                <a:lnTo>
                  <a:pt x="3612" y="103"/>
                </a:lnTo>
                <a:lnTo>
                  <a:pt x="3612" y="103"/>
                </a:lnTo>
                <a:lnTo>
                  <a:pt x="3612" y="103"/>
                </a:lnTo>
                <a:lnTo>
                  <a:pt x="3613" y="103"/>
                </a:lnTo>
                <a:lnTo>
                  <a:pt x="3613" y="102"/>
                </a:lnTo>
                <a:lnTo>
                  <a:pt x="3614" y="102"/>
                </a:lnTo>
                <a:lnTo>
                  <a:pt x="3614" y="102"/>
                </a:lnTo>
                <a:lnTo>
                  <a:pt x="3614" y="102"/>
                </a:lnTo>
                <a:lnTo>
                  <a:pt x="3615" y="102"/>
                </a:lnTo>
                <a:lnTo>
                  <a:pt x="3615" y="102"/>
                </a:lnTo>
                <a:lnTo>
                  <a:pt x="3616" y="102"/>
                </a:lnTo>
                <a:lnTo>
                  <a:pt x="3616" y="102"/>
                </a:lnTo>
                <a:lnTo>
                  <a:pt x="3616" y="102"/>
                </a:lnTo>
                <a:lnTo>
                  <a:pt x="3616" y="102"/>
                </a:lnTo>
                <a:lnTo>
                  <a:pt x="3617" y="102"/>
                </a:lnTo>
                <a:lnTo>
                  <a:pt x="3617" y="102"/>
                </a:lnTo>
                <a:lnTo>
                  <a:pt x="3617" y="102"/>
                </a:lnTo>
                <a:lnTo>
                  <a:pt x="3618" y="102"/>
                </a:lnTo>
                <a:lnTo>
                  <a:pt x="3618" y="102"/>
                </a:lnTo>
                <a:lnTo>
                  <a:pt x="3619" y="103"/>
                </a:lnTo>
                <a:lnTo>
                  <a:pt x="3619" y="103"/>
                </a:lnTo>
                <a:lnTo>
                  <a:pt x="3619" y="103"/>
                </a:lnTo>
                <a:lnTo>
                  <a:pt x="3619" y="103"/>
                </a:lnTo>
                <a:lnTo>
                  <a:pt x="3620" y="103"/>
                </a:lnTo>
                <a:lnTo>
                  <a:pt x="3620" y="103"/>
                </a:lnTo>
                <a:lnTo>
                  <a:pt x="3621" y="103"/>
                </a:lnTo>
                <a:lnTo>
                  <a:pt x="3621" y="103"/>
                </a:lnTo>
                <a:lnTo>
                  <a:pt x="3621" y="103"/>
                </a:lnTo>
                <a:lnTo>
                  <a:pt x="3622" y="103"/>
                </a:lnTo>
                <a:lnTo>
                  <a:pt x="3622" y="103"/>
                </a:lnTo>
                <a:lnTo>
                  <a:pt x="3623" y="103"/>
                </a:lnTo>
                <a:lnTo>
                  <a:pt x="3623" y="103"/>
                </a:lnTo>
                <a:lnTo>
                  <a:pt x="3623" y="103"/>
                </a:lnTo>
                <a:lnTo>
                  <a:pt x="3623" y="103"/>
                </a:lnTo>
                <a:lnTo>
                  <a:pt x="3624" y="103"/>
                </a:lnTo>
                <a:lnTo>
                  <a:pt x="3624" y="103"/>
                </a:lnTo>
                <a:lnTo>
                  <a:pt x="3625" y="103"/>
                </a:lnTo>
                <a:lnTo>
                  <a:pt x="3625" y="103"/>
                </a:lnTo>
                <a:lnTo>
                  <a:pt x="3625" y="103"/>
                </a:lnTo>
                <a:lnTo>
                  <a:pt x="3626" y="103"/>
                </a:lnTo>
                <a:lnTo>
                  <a:pt x="3626" y="103"/>
                </a:lnTo>
                <a:lnTo>
                  <a:pt x="3626" y="102"/>
                </a:lnTo>
                <a:lnTo>
                  <a:pt x="3627" y="102"/>
                </a:lnTo>
                <a:lnTo>
                  <a:pt x="3627" y="102"/>
                </a:lnTo>
                <a:lnTo>
                  <a:pt x="3628" y="102"/>
                </a:lnTo>
                <a:lnTo>
                  <a:pt x="3628" y="102"/>
                </a:lnTo>
                <a:lnTo>
                  <a:pt x="3628" y="102"/>
                </a:lnTo>
                <a:lnTo>
                  <a:pt x="3628" y="102"/>
                </a:lnTo>
                <a:lnTo>
                  <a:pt x="3629" y="102"/>
                </a:lnTo>
                <a:lnTo>
                  <a:pt x="3629" y="101"/>
                </a:lnTo>
                <a:lnTo>
                  <a:pt x="3630" y="101"/>
                </a:lnTo>
                <a:lnTo>
                  <a:pt x="3630" y="101"/>
                </a:lnTo>
                <a:lnTo>
                  <a:pt x="3630" y="101"/>
                </a:lnTo>
                <a:lnTo>
                  <a:pt x="3631" y="101"/>
                </a:lnTo>
                <a:lnTo>
                  <a:pt x="3631" y="100"/>
                </a:lnTo>
                <a:lnTo>
                  <a:pt x="3632" y="100"/>
                </a:lnTo>
                <a:lnTo>
                  <a:pt x="3632" y="100"/>
                </a:lnTo>
                <a:lnTo>
                  <a:pt x="3632" y="100"/>
                </a:lnTo>
                <a:lnTo>
                  <a:pt x="3632" y="100"/>
                </a:lnTo>
                <a:lnTo>
                  <a:pt x="3633" y="99"/>
                </a:lnTo>
                <a:lnTo>
                  <a:pt x="3633" y="99"/>
                </a:lnTo>
                <a:lnTo>
                  <a:pt x="3633" y="99"/>
                </a:lnTo>
                <a:lnTo>
                  <a:pt x="3634" y="99"/>
                </a:lnTo>
                <a:lnTo>
                  <a:pt x="3634" y="98"/>
                </a:lnTo>
                <a:lnTo>
                  <a:pt x="3635" y="98"/>
                </a:lnTo>
                <a:lnTo>
                  <a:pt x="3635" y="98"/>
                </a:lnTo>
                <a:lnTo>
                  <a:pt x="3635" y="98"/>
                </a:lnTo>
                <a:lnTo>
                  <a:pt x="3635" y="97"/>
                </a:lnTo>
                <a:lnTo>
                  <a:pt x="3636" y="97"/>
                </a:lnTo>
                <a:lnTo>
                  <a:pt x="3636" y="97"/>
                </a:lnTo>
                <a:lnTo>
                  <a:pt x="3637" y="97"/>
                </a:lnTo>
                <a:lnTo>
                  <a:pt x="3637" y="97"/>
                </a:lnTo>
                <a:lnTo>
                  <a:pt x="3637" y="97"/>
                </a:lnTo>
                <a:lnTo>
                  <a:pt x="3638" y="97"/>
                </a:lnTo>
                <a:lnTo>
                  <a:pt x="3638" y="97"/>
                </a:lnTo>
                <a:lnTo>
                  <a:pt x="3639" y="96"/>
                </a:lnTo>
                <a:lnTo>
                  <a:pt x="3639" y="96"/>
                </a:lnTo>
                <a:lnTo>
                  <a:pt x="3639" y="96"/>
                </a:lnTo>
                <a:lnTo>
                  <a:pt x="3639" y="96"/>
                </a:lnTo>
                <a:lnTo>
                  <a:pt x="3640" y="96"/>
                </a:lnTo>
                <a:lnTo>
                  <a:pt x="3640" y="95"/>
                </a:lnTo>
                <a:lnTo>
                  <a:pt x="3640" y="95"/>
                </a:lnTo>
                <a:lnTo>
                  <a:pt x="3641" y="95"/>
                </a:lnTo>
                <a:lnTo>
                  <a:pt x="3641" y="95"/>
                </a:lnTo>
                <a:lnTo>
                  <a:pt x="3642" y="95"/>
                </a:lnTo>
                <a:lnTo>
                  <a:pt x="3642" y="95"/>
                </a:lnTo>
                <a:lnTo>
                  <a:pt x="3642" y="95"/>
                </a:lnTo>
                <a:lnTo>
                  <a:pt x="3643" y="95"/>
                </a:lnTo>
                <a:lnTo>
                  <a:pt x="3643" y="94"/>
                </a:lnTo>
                <a:lnTo>
                  <a:pt x="3643" y="94"/>
                </a:lnTo>
                <a:lnTo>
                  <a:pt x="3644" y="94"/>
                </a:lnTo>
                <a:lnTo>
                  <a:pt x="3644" y="94"/>
                </a:lnTo>
                <a:lnTo>
                  <a:pt x="3644" y="94"/>
                </a:lnTo>
                <a:lnTo>
                  <a:pt x="3645" y="93"/>
                </a:lnTo>
                <a:lnTo>
                  <a:pt x="3645" y="93"/>
                </a:lnTo>
                <a:lnTo>
                  <a:pt x="3646" y="93"/>
                </a:lnTo>
                <a:lnTo>
                  <a:pt x="3646" y="93"/>
                </a:lnTo>
                <a:lnTo>
                  <a:pt x="3646" y="93"/>
                </a:lnTo>
                <a:lnTo>
                  <a:pt x="3647" y="93"/>
                </a:lnTo>
                <a:lnTo>
                  <a:pt x="3647" y="93"/>
                </a:lnTo>
                <a:lnTo>
                  <a:pt x="3647" y="92"/>
                </a:lnTo>
                <a:lnTo>
                  <a:pt x="3647" y="92"/>
                </a:lnTo>
                <a:lnTo>
                  <a:pt x="3648" y="92"/>
                </a:lnTo>
                <a:lnTo>
                  <a:pt x="3648" y="92"/>
                </a:lnTo>
                <a:lnTo>
                  <a:pt x="3649" y="92"/>
                </a:lnTo>
                <a:lnTo>
                  <a:pt x="3649" y="92"/>
                </a:lnTo>
                <a:lnTo>
                  <a:pt x="3649" y="92"/>
                </a:lnTo>
                <a:lnTo>
                  <a:pt x="3650" y="92"/>
                </a:lnTo>
                <a:lnTo>
                  <a:pt x="3650" y="92"/>
                </a:lnTo>
                <a:lnTo>
                  <a:pt x="3651" y="92"/>
                </a:lnTo>
                <a:lnTo>
                  <a:pt x="3651" y="91"/>
                </a:lnTo>
                <a:lnTo>
                  <a:pt x="3651" y="91"/>
                </a:lnTo>
                <a:lnTo>
                  <a:pt x="3651" y="91"/>
                </a:lnTo>
                <a:lnTo>
                  <a:pt x="3652" y="91"/>
                </a:lnTo>
                <a:lnTo>
                  <a:pt x="3652" y="91"/>
                </a:lnTo>
                <a:lnTo>
                  <a:pt x="3653" y="91"/>
                </a:lnTo>
                <a:lnTo>
                  <a:pt x="3653" y="91"/>
                </a:lnTo>
                <a:lnTo>
                  <a:pt x="3653" y="91"/>
                </a:lnTo>
                <a:lnTo>
                  <a:pt x="3654" y="91"/>
                </a:lnTo>
                <a:lnTo>
                  <a:pt x="3654" y="90"/>
                </a:lnTo>
                <a:lnTo>
                  <a:pt x="3654" y="90"/>
                </a:lnTo>
                <a:lnTo>
                  <a:pt x="3655" y="90"/>
                </a:lnTo>
                <a:lnTo>
                  <a:pt x="3655" y="90"/>
                </a:lnTo>
                <a:lnTo>
                  <a:pt x="3655" y="90"/>
                </a:lnTo>
                <a:lnTo>
                  <a:pt x="3656" y="90"/>
                </a:lnTo>
                <a:lnTo>
                  <a:pt x="3656" y="90"/>
                </a:lnTo>
                <a:lnTo>
                  <a:pt x="3656" y="90"/>
                </a:lnTo>
                <a:lnTo>
                  <a:pt x="3657" y="89"/>
                </a:lnTo>
                <a:lnTo>
                  <a:pt x="3657" y="89"/>
                </a:lnTo>
                <a:lnTo>
                  <a:pt x="3658" y="89"/>
                </a:lnTo>
                <a:lnTo>
                  <a:pt x="3658" y="89"/>
                </a:lnTo>
                <a:lnTo>
                  <a:pt x="3658" y="89"/>
                </a:lnTo>
                <a:lnTo>
                  <a:pt x="3659" y="88"/>
                </a:lnTo>
                <a:lnTo>
                  <a:pt x="3659" y="88"/>
                </a:lnTo>
                <a:lnTo>
                  <a:pt x="3659" y="88"/>
                </a:lnTo>
                <a:lnTo>
                  <a:pt x="3660" y="88"/>
                </a:lnTo>
                <a:lnTo>
                  <a:pt x="3660" y="88"/>
                </a:lnTo>
                <a:lnTo>
                  <a:pt x="3660" y="88"/>
                </a:lnTo>
                <a:lnTo>
                  <a:pt x="3661" y="88"/>
                </a:lnTo>
                <a:lnTo>
                  <a:pt x="3661" y="88"/>
                </a:lnTo>
                <a:lnTo>
                  <a:pt x="3661" y="88"/>
                </a:lnTo>
                <a:lnTo>
                  <a:pt x="3662" y="88"/>
                </a:lnTo>
                <a:lnTo>
                  <a:pt x="3662" y="88"/>
                </a:lnTo>
                <a:lnTo>
                  <a:pt x="3663" y="89"/>
                </a:lnTo>
                <a:lnTo>
                  <a:pt x="3663" y="89"/>
                </a:lnTo>
                <a:lnTo>
                  <a:pt x="3663" y="89"/>
                </a:lnTo>
                <a:lnTo>
                  <a:pt x="3663" y="89"/>
                </a:lnTo>
                <a:lnTo>
                  <a:pt x="3664" y="89"/>
                </a:lnTo>
                <a:lnTo>
                  <a:pt x="3664" y="89"/>
                </a:lnTo>
                <a:lnTo>
                  <a:pt x="3665" y="89"/>
                </a:lnTo>
                <a:lnTo>
                  <a:pt x="3665" y="89"/>
                </a:lnTo>
                <a:lnTo>
                  <a:pt x="3665" y="89"/>
                </a:lnTo>
                <a:lnTo>
                  <a:pt x="3666" y="89"/>
                </a:lnTo>
                <a:lnTo>
                  <a:pt x="3666" y="89"/>
                </a:lnTo>
                <a:lnTo>
                  <a:pt x="3667" y="89"/>
                </a:lnTo>
                <a:lnTo>
                  <a:pt x="3667" y="89"/>
                </a:lnTo>
                <a:lnTo>
                  <a:pt x="3667" y="89"/>
                </a:lnTo>
                <a:lnTo>
                  <a:pt x="3667" y="89"/>
                </a:lnTo>
                <a:lnTo>
                  <a:pt x="3668" y="89"/>
                </a:lnTo>
                <a:lnTo>
                  <a:pt x="3668" y="89"/>
                </a:lnTo>
                <a:lnTo>
                  <a:pt x="3668" y="89"/>
                </a:lnTo>
                <a:lnTo>
                  <a:pt x="3669" y="89"/>
                </a:lnTo>
                <a:lnTo>
                  <a:pt x="3669" y="89"/>
                </a:lnTo>
                <a:lnTo>
                  <a:pt x="3670" y="89"/>
                </a:lnTo>
                <a:lnTo>
                  <a:pt x="3670" y="88"/>
                </a:lnTo>
                <a:lnTo>
                  <a:pt x="3670" y="88"/>
                </a:lnTo>
                <a:lnTo>
                  <a:pt x="3671" y="88"/>
                </a:lnTo>
                <a:lnTo>
                  <a:pt x="3671" y="88"/>
                </a:lnTo>
                <a:lnTo>
                  <a:pt x="3671" y="88"/>
                </a:lnTo>
                <a:lnTo>
                  <a:pt x="3672" y="88"/>
                </a:lnTo>
                <a:lnTo>
                  <a:pt x="3672" y="88"/>
                </a:lnTo>
                <a:lnTo>
                  <a:pt x="3672" y="88"/>
                </a:lnTo>
                <a:lnTo>
                  <a:pt x="3673" y="88"/>
                </a:lnTo>
                <a:lnTo>
                  <a:pt x="3673" y="88"/>
                </a:lnTo>
                <a:lnTo>
                  <a:pt x="3674" y="88"/>
                </a:lnTo>
                <a:lnTo>
                  <a:pt x="3674" y="87"/>
                </a:lnTo>
                <a:lnTo>
                  <a:pt x="3674" y="87"/>
                </a:lnTo>
                <a:lnTo>
                  <a:pt x="3675" y="87"/>
                </a:lnTo>
                <a:lnTo>
                  <a:pt x="3675" y="87"/>
                </a:lnTo>
                <a:lnTo>
                  <a:pt x="3675" y="87"/>
                </a:lnTo>
                <a:lnTo>
                  <a:pt x="3676" y="87"/>
                </a:lnTo>
                <a:lnTo>
                  <a:pt x="3676" y="87"/>
                </a:lnTo>
                <a:lnTo>
                  <a:pt x="3676" y="86"/>
                </a:lnTo>
                <a:lnTo>
                  <a:pt x="3677" y="86"/>
                </a:lnTo>
                <a:lnTo>
                  <a:pt x="3677" y="86"/>
                </a:lnTo>
                <a:lnTo>
                  <a:pt x="3677" y="86"/>
                </a:lnTo>
                <a:lnTo>
                  <a:pt x="3678" y="86"/>
                </a:lnTo>
                <a:lnTo>
                  <a:pt x="3678" y="86"/>
                </a:lnTo>
                <a:lnTo>
                  <a:pt x="3679" y="86"/>
                </a:lnTo>
                <a:lnTo>
                  <a:pt x="3679" y="86"/>
                </a:lnTo>
                <a:lnTo>
                  <a:pt x="3679" y="85"/>
                </a:lnTo>
                <a:lnTo>
                  <a:pt x="3679" y="85"/>
                </a:lnTo>
                <a:lnTo>
                  <a:pt x="3680" y="85"/>
                </a:lnTo>
                <a:lnTo>
                  <a:pt x="3680" y="85"/>
                </a:lnTo>
                <a:lnTo>
                  <a:pt x="3681" y="84"/>
                </a:lnTo>
                <a:lnTo>
                  <a:pt x="3681" y="84"/>
                </a:lnTo>
                <a:lnTo>
                  <a:pt x="3681" y="84"/>
                </a:lnTo>
                <a:lnTo>
                  <a:pt x="3682" y="84"/>
                </a:lnTo>
                <a:lnTo>
                  <a:pt x="3682" y="84"/>
                </a:lnTo>
                <a:lnTo>
                  <a:pt x="3683" y="84"/>
                </a:lnTo>
                <a:lnTo>
                  <a:pt x="3683" y="83"/>
                </a:lnTo>
                <a:lnTo>
                  <a:pt x="3683" y="83"/>
                </a:lnTo>
                <a:lnTo>
                  <a:pt x="3683" y="83"/>
                </a:lnTo>
                <a:lnTo>
                  <a:pt x="3684" y="83"/>
                </a:lnTo>
                <a:lnTo>
                  <a:pt x="3684" y="82"/>
                </a:lnTo>
                <a:lnTo>
                  <a:pt x="3684" y="82"/>
                </a:lnTo>
                <a:lnTo>
                  <a:pt x="3685" y="82"/>
                </a:lnTo>
                <a:lnTo>
                  <a:pt x="3685" y="82"/>
                </a:lnTo>
                <a:lnTo>
                  <a:pt x="3686" y="82"/>
                </a:lnTo>
                <a:lnTo>
                  <a:pt x="3686" y="82"/>
                </a:lnTo>
                <a:lnTo>
                  <a:pt x="3686" y="82"/>
                </a:lnTo>
                <a:lnTo>
                  <a:pt x="3686" y="82"/>
                </a:lnTo>
                <a:lnTo>
                  <a:pt x="3687" y="81"/>
                </a:lnTo>
                <a:lnTo>
                  <a:pt x="3687" y="81"/>
                </a:lnTo>
                <a:lnTo>
                  <a:pt x="3688" y="81"/>
                </a:lnTo>
                <a:lnTo>
                  <a:pt x="3688" y="81"/>
                </a:lnTo>
                <a:lnTo>
                  <a:pt x="3688" y="81"/>
                </a:lnTo>
                <a:lnTo>
                  <a:pt x="3689" y="81"/>
                </a:lnTo>
                <a:lnTo>
                  <a:pt x="3689" y="80"/>
                </a:lnTo>
                <a:lnTo>
                  <a:pt x="3690" y="80"/>
                </a:lnTo>
                <a:lnTo>
                  <a:pt x="3690" y="80"/>
                </a:lnTo>
                <a:lnTo>
                  <a:pt x="3690" y="80"/>
                </a:lnTo>
                <a:lnTo>
                  <a:pt x="3690" y="80"/>
                </a:lnTo>
                <a:lnTo>
                  <a:pt x="3691" y="79"/>
                </a:lnTo>
                <a:lnTo>
                  <a:pt x="3691" y="79"/>
                </a:lnTo>
                <a:lnTo>
                  <a:pt x="3691" y="79"/>
                </a:lnTo>
                <a:lnTo>
                  <a:pt x="3692" y="79"/>
                </a:lnTo>
                <a:lnTo>
                  <a:pt x="3692" y="79"/>
                </a:lnTo>
                <a:lnTo>
                  <a:pt x="3693" y="79"/>
                </a:lnTo>
                <a:lnTo>
                  <a:pt x="3693" y="78"/>
                </a:lnTo>
                <a:lnTo>
                  <a:pt x="3693" y="78"/>
                </a:lnTo>
                <a:lnTo>
                  <a:pt x="3694" y="78"/>
                </a:lnTo>
                <a:lnTo>
                  <a:pt x="3694" y="78"/>
                </a:lnTo>
                <a:lnTo>
                  <a:pt x="3694" y="78"/>
                </a:lnTo>
                <a:lnTo>
                  <a:pt x="3695" y="77"/>
                </a:lnTo>
                <a:lnTo>
                  <a:pt x="3695" y="77"/>
                </a:lnTo>
                <a:lnTo>
                  <a:pt x="3695" y="77"/>
                </a:lnTo>
                <a:lnTo>
                  <a:pt x="3696" y="77"/>
                </a:lnTo>
                <a:lnTo>
                  <a:pt x="3696" y="77"/>
                </a:lnTo>
                <a:lnTo>
                  <a:pt x="3697" y="77"/>
                </a:lnTo>
                <a:lnTo>
                  <a:pt x="3697" y="77"/>
                </a:lnTo>
                <a:lnTo>
                  <a:pt x="3697" y="77"/>
                </a:lnTo>
                <a:lnTo>
                  <a:pt x="3698" y="77"/>
                </a:lnTo>
                <a:lnTo>
                  <a:pt x="3698" y="77"/>
                </a:lnTo>
                <a:lnTo>
                  <a:pt x="3698" y="77"/>
                </a:lnTo>
                <a:lnTo>
                  <a:pt x="3698" y="77"/>
                </a:lnTo>
                <a:lnTo>
                  <a:pt x="3699" y="77"/>
                </a:lnTo>
                <a:lnTo>
                  <a:pt x="3699" y="77"/>
                </a:lnTo>
                <a:lnTo>
                  <a:pt x="3700" y="77"/>
                </a:lnTo>
                <a:lnTo>
                  <a:pt x="3700" y="77"/>
                </a:lnTo>
                <a:lnTo>
                  <a:pt x="3700" y="77"/>
                </a:lnTo>
                <a:lnTo>
                  <a:pt x="3701" y="77"/>
                </a:lnTo>
                <a:lnTo>
                  <a:pt x="3701" y="77"/>
                </a:lnTo>
                <a:lnTo>
                  <a:pt x="3702" y="77"/>
                </a:lnTo>
                <a:lnTo>
                  <a:pt x="3702" y="77"/>
                </a:lnTo>
                <a:lnTo>
                  <a:pt x="3702" y="77"/>
                </a:lnTo>
                <a:lnTo>
                  <a:pt x="3702" y="77"/>
                </a:lnTo>
                <a:lnTo>
                  <a:pt x="3703" y="77"/>
                </a:lnTo>
                <a:lnTo>
                  <a:pt x="3703" y="77"/>
                </a:lnTo>
                <a:lnTo>
                  <a:pt x="3704" y="77"/>
                </a:lnTo>
                <a:lnTo>
                  <a:pt x="3704" y="77"/>
                </a:lnTo>
                <a:lnTo>
                  <a:pt x="3704" y="77"/>
                </a:lnTo>
                <a:lnTo>
                  <a:pt x="3705" y="77"/>
                </a:lnTo>
                <a:lnTo>
                  <a:pt x="3705" y="77"/>
                </a:lnTo>
                <a:lnTo>
                  <a:pt x="3705" y="77"/>
                </a:lnTo>
                <a:lnTo>
                  <a:pt x="3706" y="77"/>
                </a:lnTo>
                <a:lnTo>
                  <a:pt x="3706" y="78"/>
                </a:lnTo>
                <a:lnTo>
                  <a:pt x="3706" y="78"/>
                </a:lnTo>
                <a:lnTo>
                  <a:pt x="3707" y="78"/>
                </a:lnTo>
                <a:lnTo>
                  <a:pt x="3707" y="78"/>
                </a:lnTo>
                <a:lnTo>
                  <a:pt x="3707" y="78"/>
                </a:lnTo>
                <a:lnTo>
                  <a:pt x="3708" y="78"/>
                </a:lnTo>
                <a:lnTo>
                  <a:pt x="3708" y="79"/>
                </a:lnTo>
                <a:lnTo>
                  <a:pt x="3709" y="79"/>
                </a:lnTo>
                <a:lnTo>
                  <a:pt x="3709" y="79"/>
                </a:lnTo>
                <a:lnTo>
                  <a:pt x="3709" y="79"/>
                </a:lnTo>
                <a:lnTo>
                  <a:pt x="3710" y="79"/>
                </a:lnTo>
                <a:lnTo>
                  <a:pt x="3710" y="79"/>
                </a:lnTo>
                <a:lnTo>
                  <a:pt x="3710" y="79"/>
                </a:lnTo>
                <a:lnTo>
                  <a:pt x="3711" y="79"/>
                </a:lnTo>
                <a:lnTo>
                  <a:pt x="3711" y="79"/>
                </a:lnTo>
                <a:lnTo>
                  <a:pt x="3711" y="79"/>
                </a:lnTo>
                <a:lnTo>
                  <a:pt x="3712" y="79"/>
                </a:lnTo>
                <a:lnTo>
                  <a:pt x="3712" y="79"/>
                </a:lnTo>
                <a:lnTo>
                  <a:pt x="3712" y="79"/>
                </a:lnTo>
                <a:lnTo>
                  <a:pt x="3713" y="79"/>
                </a:lnTo>
                <a:lnTo>
                  <a:pt x="3713" y="79"/>
                </a:lnTo>
                <a:lnTo>
                  <a:pt x="3714" y="79"/>
                </a:lnTo>
                <a:lnTo>
                  <a:pt x="3714" y="79"/>
                </a:lnTo>
                <a:lnTo>
                  <a:pt x="3714" y="79"/>
                </a:lnTo>
                <a:lnTo>
                  <a:pt x="3714" y="79"/>
                </a:lnTo>
                <a:lnTo>
                  <a:pt x="3715" y="79"/>
                </a:lnTo>
                <a:lnTo>
                  <a:pt x="3715" y="80"/>
                </a:lnTo>
                <a:lnTo>
                  <a:pt x="3716" y="80"/>
                </a:lnTo>
                <a:lnTo>
                  <a:pt x="3716" y="80"/>
                </a:lnTo>
                <a:lnTo>
                  <a:pt x="3716" y="80"/>
                </a:lnTo>
                <a:lnTo>
                  <a:pt x="3717" y="80"/>
                </a:lnTo>
                <a:lnTo>
                  <a:pt x="3717" y="80"/>
                </a:lnTo>
                <a:lnTo>
                  <a:pt x="3718" y="80"/>
                </a:lnTo>
                <a:lnTo>
                  <a:pt x="3718" y="81"/>
                </a:lnTo>
                <a:lnTo>
                  <a:pt x="3718" y="81"/>
                </a:lnTo>
                <a:lnTo>
                  <a:pt x="3718" y="81"/>
                </a:lnTo>
                <a:lnTo>
                  <a:pt x="3719" y="81"/>
                </a:lnTo>
                <a:lnTo>
                  <a:pt x="3719" y="81"/>
                </a:lnTo>
                <a:lnTo>
                  <a:pt x="3720" y="81"/>
                </a:lnTo>
                <a:lnTo>
                  <a:pt x="3720" y="81"/>
                </a:lnTo>
                <a:lnTo>
                  <a:pt x="3720" y="81"/>
                </a:lnTo>
                <a:lnTo>
                  <a:pt x="3721" y="81"/>
                </a:lnTo>
                <a:lnTo>
                  <a:pt x="3721" y="81"/>
                </a:lnTo>
                <a:lnTo>
                  <a:pt x="3721" y="81"/>
                </a:lnTo>
                <a:lnTo>
                  <a:pt x="3722" y="81"/>
                </a:lnTo>
                <a:lnTo>
                  <a:pt x="3722" y="81"/>
                </a:lnTo>
                <a:lnTo>
                  <a:pt x="3722" y="81"/>
                </a:lnTo>
                <a:lnTo>
                  <a:pt x="3723" y="81"/>
                </a:lnTo>
                <a:lnTo>
                  <a:pt x="3723" y="81"/>
                </a:lnTo>
                <a:lnTo>
                  <a:pt x="3723" y="81"/>
                </a:lnTo>
                <a:lnTo>
                  <a:pt x="3724" y="81"/>
                </a:lnTo>
                <a:lnTo>
                  <a:pt x="3724" y="81"/>
                </a:lnTo>
                <a:lnTo>
                  <a:pt x="3725" y="81"/>
                </a:lnTo>
                <a:lnTo>
                  <a:pt x="3725" y="81"/>
                </a:lnTo>
                <a:lnTo>
                  <a:pt x="3725" y="81"/>
                </a:lnTo>
                <a:lnTo>
                  <a:pt x="3726" y="81"/>
                </a:lnTo>
                <a:lnTo>
                  <a:pt x="3726" y="81"/>
                </a:lnTo>
                <a:lnTo>
                  <a:pt x="3726" y="81"/>
                </a:lnTo>
                <a:lnTo>
                  <a:pt x="3727" y="81"/>
                </a:lnTo>
                <a:lnTo>
                  <a:pt x="3727" y="81"/>
                </a:lnTo>
                <a:lnTo>
                  <a:pt x="3727" y="81"/>
                </a:lnTo>
                <a:lnTo>
                  <a:pt x="3728" y="81"/>
                </a:lnTo>
                <a:lnTo>
                  <a:pt x="3728" y="81"/>
                </a:lnTo>
                <a:lnTo>
                  <a:pt x="3728" y="81"/>
                </a:lnTo>
                <a:lnTo>
                  <a:pt x="3729" y="81"/>
                </a:lnTo>
                <a:lnTo>
                  <a:pt x="3729" y="81"/>
                </a:lnTo>
                <a:lnTo>
                  <a:pt x="3730" y="81"/>
                </a:lnTo>
                <a:lnTo>
                  <a:pt x="3730" y="81"/>
                </a:lnTo>
                <a:lnTo>
                  <a:pt x="3730" y="81"/>
                </a:lnTo>
                <a:lnTo>
                  <a:pt x="3730" y="81"/>
                </a:lnTo>
                <a:lnTo>
                  <a:pt x="3731" y="81"/>
                </a:lnTo>
                <a:lnTo>
                  <a:pt x="3731" y="81"/>
                </a:lnTo>
                <a:lnTo>
                  <a:pt x="3732" y="81"/>
                </a:lnTo>
                <a:lnTo>
                  <a:pt x="3732" y="81"/>
                </a:lnTo>
                <a:lnTo>
                  <a:pt x="3732" y="81"/>
                </a:lnTo>
                <a:lnTo>
                  <a:pt x="3733" y="81"/>
                </a:lnTo>
                <a:lnTo>
                  <a:pt x="3733" y="81"/>
                </a:lnTo>
                <a:lnTo>
                  <a:pt x="3734" y="81"/>
                </a:lnTo>
                <a:lnTo>
                  <a:pt x="3734" y="81"/>
                </a:lnTo>
                <a:lnTo>
                  <a:pt x="3734" y="81"/>
                </a:lnTo>
                <a:lnTo>
                  <a:pt x="3734" y="81"/>
                </a:lnTo>
                <a:lnTo>
                  <a:pt x="3735" y="81"/>
                </a:lnTo>
                <a:lnTo>
                  <a:pt x="3735" y="81"/>
                </a:lnTo>
                <a:lnTo>
                  <a:pt x="3735" y="81"/>
                </a:lnTo>
                <a:lnTo>
                  <a:pt x="3736" y="81"/>
                </a:lnTo>
                <a:lnTo>
                  <a:pt x="3736" y="81"/>
                </a:lnTo>
                <a:lnTo>
                  <a:pt x="3737" y="80"/>
                </a:lnTo>
                <a:lnTo>
                  <a:pt x="3737" y="80"/>
                </a:lnTo>
                <a:lnTo>
                  <a:pt x="3737" y="80"/>
                </a:lnTo>
                <a:lnTo>
                  <a:pt x="3737" y="80"/>
                </a:lnTo>
                <a:lnTo>
                  <a:pt x="3738" y="81"/>
                </a:lnTo>
                <a:lnTo>
                  <a:pt x="3738" y="81"/>
                </a:lnTo>
                <a:lnTo>
                  <a:pt x="3739" y="81"/>
                </a:lnTo>
                <a:lnTo>
                  <a:pt x="3739" y="81"/>
                </a:lnTo>
                <a:lnTo>
                  <a:pt x="3739" y="80"/>
                </a:lnTo>
                <a:lnTo>
                  <a:pt x="3740" y="80"/>
                </a:lnTo>
                <a:lnTo>
                  <a:pt x="3740" y="80"/>
                </a:lnTo>
                <a:lnTo>
                  <a:pt x="3741" y="80"/>
                </a:lnTo>
                <a:lnTo>
                  <a:pt x="3741" y="80"/>
                </a:lnTo>
                <a:lnTo>
                  <a:pt x="3741" y="79"/>
                </a:lnTo>
                <a:lnTo>
                  <a:pt x="3741" y="79"/>
                </a:lnTo>
                <a:lnTo>
                  <a:pt x="3742" y="79"/>
                </a:lnTo>
                <a:lnTo>
                  <a:pt x="3742" y="79"/>
                </a:lnTo>
                <a:lnTo>
                  <a:pt x="3742" y="78"/>
                </a:lnTo>
                <a:lnTo>
                  <a:pt x="3743" y="78"/>
                </a:lnTo>
                <a:lnTo>
                  <a:pt x="3743" y="78"/>
                </a:lnTo>
                <a:lnTo>
                  <a:pt x="3744" y="77"/>
                </a:lnTo>
                <a:lnTo>
                  <a:pt x="3744" y="77"/>
                </a:lnTo>
                <a:lnTo>
                  <a:pt x="3744" y="77"/>
                </a:lnTo>
                <a:lnTo>
                  <a:pt x="3745" y="77"/>
                </a:lnTo>
                <a:lnTo>
                  <a:pt x="3745" y="77"/>
                </a:lnTo>
                <a:lnTo>
                  <a:pt x="3745" y="76"/>
                </a:lnTo>
                <a:lnTo>
                  <a:pt x="3746" y="76"/>
                </a:lnTo>
                <a:lnTo>
                  <a:pt x="3746" y="76"/>
                </a:lnTo>
                <a:lnTo>
                  <a:pt x="3746" y="76"/>
                </a:lnTo>
                <a:lnTo>
                  <a:pt x="3747" y="75"/>
                </a:lnTo>
                <a:lnTo>
                  <a:pt x="3747" y="75"/>
                </a:lnTo>
                <a:lnTo>
                  <a:pt x="3748" y="75"/>
                </a:lnTo>
                <a:lnTo>
                  <a:pt x="3748" y="75"/>
                </a:lnTo>
                <a:lnTo>
                  <a:pt x="3748" y="75"/>
                </a:lnTo>
                <a:lnTo>
                  <a:pt x="3749" y="74"/>
                </a:lnTo>
                <a:lnTo>
                  <a:pt x="3749" y="74"/>
                </a:lnTo>
                <a:lnTo>
                  <a:pt x="3749" y="74"/>
                </a:lnTo>
                <a:lnTo>
                  <a:pt x="3749" y="74"/>
                </a:lnTo>
                <a:lnTo>
                  <a:pt x="3750" y="74"/>
                </a:lnTo>
                <a:lnTo>
                  <a:pt x="3750" y="74"/>
                </a:lnTo>
                <a:lnTo>
                  <a:pt x="3751" y="74"/>
                </a:lnTo>
                <a:lnTo>
                  <a:pt x="3751" y="73"/>
                </a:lnTo>
                <a:lnTo>
                  <a:pt x="3751" y="73"/>
                </a:lnTo>
                <a:lnTo>
                  <a:pt x="3752" y="73"/>
                </a:lnTo>
                <a:lnTo>
                  <a:pt x="3752" y="73"/>
                </a:lnTo>
                <a:lnTo>
                  <a:pt x="3753" y="72"/>
                </a:lnTo>
                <a:lnTo>
                  <a:pt x="3753" y="72"/>
                </a:lnTo>
                <a:lnTo>
                  <a:pt x="3753" y="72"/>
                </a:lnTo>
                <a:lnTo>
                  <a:pt x="3753" y="72"/>
                </a:lnTo>
                <a:lnTo>
                  <a:pt x="3754" y="71"/>
                </a:lnTo>
                <a:lnTo>
                  <a:pt x="3754" y="71"/>
                </a:lnTo>
                <a:lnTo>
                  <a:pt x="3755" y="71"/>
                </a:lnTo>
                <a:lnTo>
                  <a:pt x="3755" y="71"/>
                </a:lnTo>
                <a:lnTo>
                  <a:pt x="3755" y="70"/>
                </a:lnTo>
                <a:lnTo>
                  <a:pt x="3756" y="70"/>
                </a:lnTo>
                <a:lnTo>
                  <a:pt x="3756" y="70"/>
                </a:lnTo>
                <a:lnTo>
                  <a:pt x="3756" y="70"/>
                </a:lnTo>
                <a:lnTo>
                  <a:pt x="3757" y="70"/>
                </a:lnTo>
                <a:lnTo>
                  <a:pt x="3757" y="70"/>
                </a:lnTo>
                <a:lnTo>
                  <a:pt x="3757" y="70"/>
                </a:lnTo>
                <a:lnTo>
                  <a:pt x="3758" y="69"/>
                </a:lnTo>
                <a:lnTo>
                  <a:pt x="3758" y="69"/>
                </a:lnTo>
                <a:lnTo>
                  <a:pt x="3758" y="69"/>
                </a:lnTo>
                <a:lnTo>
                  <a:pt x="3759" y="69"/>
                </a:lnTo>
                <a:lnTo>
                  <a:pt x="3759" y="69"/>
                </a:lnTo>
                <a:lnTo>
                  <a:pt x="3760" y="68"/>
                </a:lnTo>
                <a:lnTo>
                  <a:pt x="3760" y="68"/>
                </a:lnTo>
                <a:lnTo>
                  <a:pt x="3760" y="68"/>
                </a:lnTo>
                <a:lnTo>
                  <a:pt x="3761" y="68"/>
                </a:lnTo>
                <a:lnTo>
                  <a:pt x="3761" y="68"/>
                </a:lnTo>
                <a:lnTo>
                  <a:pt x="3761" y="68"/>
                </a:lnTo>
                <a:lnTo>
                  <a:pt x="3762" y="68"/>
                </a:lnTo>
                <a:lnTo>
                  <a:pt x="3762" y="68"/>
                </a:lnTo>
                <a:lnTo>
                  <a:pt x="3762" y="68"/>
                </a:lnTo>
                <a:lnTo>
                  <a:pt x="3763" y="68"/>
                </a:lnTo>
                <a:lnTo>
                  <a:pt x="3763" y="68"/>
                </a:lnTo>
                <a:lnTo>
                  <a:pt x="3763" y="68"/>
                </a:lnTo>
                <a:lnTo>
                  <a:pt x="3764" y="68"/>
                </a:lnTo>
                <a:lnTo>
                  <a:pt x="3764" y="68"/>
                </a:lnTo>
                <a:lnTo>
                  <a:pt x="3765" y="68"/>
                </a:lnTo>
                <a:lnTo>
                  <a:pt x="3765" y="68"/>
                </a:lnTo>
                <a:lnTo>
                  <a:pt x="3765" y="68"/>
                </a:lnTo>
                <a:lnTo>
                  <a:pt x="3765" y="68"/>
                </a:lnTo>
                <a:lnTo>
                  <a:pt x="3766" y="68"/>
                </a:lnTo>
                <a:lnTo>
                  <a:pt x="3766" y="68"/>
                </a:lnTo>
                <a:lnTo>
                  <a:pt x="3767" y="68"/>
                </a:lnTo>
                <a:lnTo>
                  <a:pt x="3767" y="68"/>
                </a:lnTo>
                <a:lnTo>
                  <a:pt x="3767" y="68"/>
                </a:lnTo>
                <a:lnTo>
                  <a:pt x="3768" y="68"/>
                </a:lnTo>
                <a:lnTo>
                  <a:pt x="3768" y="68"/>
                </a:lnTo>
                <a:lnTo>
                  <a:pt x="3769" y="68"/>
                </a:lnTo>
                <a:lnTo>
                  <a:pt x="3769" y="68"/>
                </a:lnTo>
                <a:lnTo>
                  <a:pt x="3769" y="68"/>
                </a:lnTo>
                <a:lnTo>
                  <a:pt x="3769" y="68"/>
                </a:lnTo>
                <a:lnTo>
                  <a:pt x="3770" y="68"/>
                </a:lnTo>
                <a:lnTo>
                  <a:pt x="3770" y="68"/>
                </a:lnTo>
                <a:lnTo>
                  <a:pt x="3771" y="68"/>
                </a:lnTo>
                <a:lnTo>
                  <a:pt x="3771" y="68"/>
                </a:lnTo>
                <a:lnTo>
                  <a:pt x="3771" y="68"/>
                </a:lnTo>
                <a:lnTo>
                  <a:pt x="3772" y="68"/>
                </a:lnTo>
                <a:lnTo>
                  <a:pt x="3772" y="68"/>
                </a:lnTo>
                <a:lnTo>
                  <a:pt x="3772" y="68"/>
                </a:lnTo>
                <a:lnTo>
                  <a:pt x="3773" y="68"/>
                </a:lnTo>
                <a:lnTo>
                  <a:pt x="3773" y="68"/>
                </a:lnTo>
                <a:lnTo>
                  <a:pt x="3773" y="68"/>
                </a:lnTo>
                <a:lnTo>
                  <a:pt x="3774" y="68"/>
                </a:lnTo>
                <a:lnTo>
                  <a:pt x="3774" y="68"/>
                </a:lnTo>
                <a:lnTo>
                  <a:pt x="3774" y="68"/>
                </a:lnTo>
                <a:lnTo>
                  <a:pt x="3775" y="68"/>
                </a:lnTo>
                <a:lnTo>
                  <a:pt x="3775" y="68"/>
                </a:lnTo>
                <a:lnTo>
                  <a:pt x="3776" y="68"/>
                </a:lnTo>
                <a:lnTo>
                  <a:pt x="3776" y="68"/>
                </a:lnTo>
                <a:lnTo>
                  <a:pt x="3776" y="68"/>
                </a:lnTo>
                <a:lnTo>
                  <a:pt x="3777" y="68"/>
                </a:lnTo>
                <a:lnTo>
                  <a:pt x="3777" y="69"/>
                </a:lnTo>
                <a:lnTo>
                  <a:pt x="3777" y="69"/>
                </a:lnTo>
                <a:lnTo>
                  <a:pt x="3778" y="69"/>
                </a:lnTo>
                <a:lnTo>
                  <a:pt x="3778" y="69"/>
                </a:lnTo>
                <a:lnTo>
                  <a:pt x="3778" y="69"/>
                </a:lnTo>
                <a:lnTo>
                  <a:pt x="3779" y="69"/>
                </a:lnTo>
                <a:lnTo>
                  <a:pt x="3779" y="69"/>
                </a:lnTo>
                <a:lnTo>
                  <a:pt x="3779" y="69"/>
                </a:lnTo>
                <a:lnTo>
                  <a:pt x="3780" y="69"/>
                </a:lnTo>
                <a:lnTo>
                  <a:pt x="3780" y="69"/>
                </a:lnTo>
                <a:lnTo>
                  <a:pt x="3781" y="69"/>
                </a:lnTo>
                <a:lnTo>
                  <a:pt x="3781" y="69"/>
                </a:lnTo>
                <a:lnTo>
                  <a:pt x="3781" y="69"/>
                </a:lnTo>
                <a:lnTo>
                  <a:pt x="3781" y="69"/>
                </a:lnTo>
                <a:lnTo>
                  <a:pt x="3782" y="69"/>
                </a:lnTo>
                <a:lnTo>
                  <a:pt x="3782" y="69"/>
                </a:lnTo>
                <a:lnTo>
                  <a:pt x="3783" y="69"/>
                </a:lnTo>
                <a:lnTo>
                  <a:pt x="3783" y="69"/>
                </a:lnTo>
                <a:lnTo>
                  <a:pt x="3783" y="69"/>
                </a:lnTo>
                <a:lnTo>
                  <a:pt x="3784" y="69"/>
                </a:lnTo>
                <a:lnTo>
                  <a:pt x="3784" y="69"/>
                </a:lnTo>
                <a:lnTo>
                  <a:pt x="3785" y="69"/>
                </a:lnTo>
                <a:lnTo>
                  <a:pt x="3785" y="69"/>
                </a:lnTo>
                <a:lnTo>
                  <a:pt x="3785" y="69"/>
                </a:lnTo>
                <a:lnTo>
                  <a:pt x="3785" y="69"/>
                </a:lnTo>
                <a:lnTo>
                  <a:pt x="3786" y="69"/>
                </a:lnTo>
                <a:lnTo>
                  <a:pt x="3786" y="69"/>
                </a:lnTo>
                <a:lnTo>
                  <a:pt x="3786" y="69"/>
                </a:lnTo>
                <a:lnTo>
                  <a:pt x="3787" y="69"/>
                </a:lnTo>
                <a:lnTo>
                  <a:pt x="3787" y="69"/>
                </a:lnTo>
                <a:lnTo>
                  <a:pt x="3788" y="69"/>
                </a:lnTo>
                <a:lnTo>
                  <a:pt x="3788" y="69"/>
                </a:lnTo>
                <a:lnTo>
                  <a:pt x="3788" y="68"/>
                </a:lnTo>
                <a:lnTo>
                  <a:pt x="3788" y="68"/>
                </a:lnTo>
                <a:lnTo>
                  <a:pt x="3789" y="68"/>
                </a:lnTo>
                <a:lnTo>
                  <a:pt x="3789" y="68"/>
                </a:lnTo>
                <a:lnTo>
                  <a:pt x="3790" y="68"/>
                </a:lnTo>
                <a:lnTo>
                  <a:pt x="3790" y="68"/>
                </a:lnTo>
                <a:lnTo>
                  <a:pt x="3790" y="68"/>
                </a:lnTo>
                <a:lnTo>
                  <a:pt x="3791" y="67"/>
                </a:lnTo>
                <a:lnTo>
                  <a:pt x="3791" y="67"/>
                </a:lnTo>
                <a:lnTo>
                  <a:pt x="3792" y="67"/>
                </a:lnTo>
                <a:lnTo>
                  <a:pt x="3792" y="67"/>
                </a:lnTo>
                <a:lnTo>
                  <a:pt x="3792" y="67"/>
                </a:lnTo>
                <a:lnTo>
                  <a:pt x="3793" y="67"/>
                </a:lnTo>
                <a:lnTo>
                  <a:pt x="3793" y="67"/>
                </a:lnTo>
                <a:lnTo>
                  <a:pt x="3793" y="67"/>
                </a:lnTo>
                <a:lnTo>
                  <a:pt x="3793" y="66"/>
                </a:lnTo>
                <a:lnTo>
                  <a:pt x="3794" y="66"/>
                </a:lnTo>
                <a:lnTo>
                  <a:pt x="3794" y="66"/>
                </a:lnTo>
                <a:lnTo>
                  <a:pt x="3795" y="66"/>
                </a:lnTo>
                <a:lnTo>
                  <a:pt x="3795" y="66"/>
                </a:lnTo>
                <a:lnTo>
                  <a:pt x="3795" y="66"/>
                </a:lnTo>
                <a:lnTo>
                  <a:pt x="3796" y="66"/>
                </a:lnTo>
                <a:lnTo>
                  <a:pt x="3796" y="66"/>
                </a:lnTo>
                <a:lnTo>
                  <a:pt x="3797" y="66"/>
                </a:lnTo>
                <a:lnTo>
                  <a:pt x="3797" y="67"/>
                </a:lnTo>
                <a:lnTo>
                  <a:pt x="3797" y="67"/>
                </a:lnTo>
                <a:lnTo>
                  <a:pt x="3797" y="67"/>
                </a:lnTo>
                <a:lnTo>
                  <a:pt x="3798" y="67"/>
                </a:lnTo>
                <a:lnTo>
                  <a:pt x="3798" y="67"/>
                </a:lnTo>
                <a:lnTo>
                  <a:pt x="3799" y="67"/>
                </a:lnTo>
                <a:lnTo>
                  <a:pt x="3799" y="67"/>
                </a:lnTo>
                <a:lnTo>
                  <a:pt x="3799" y="67"/>
                </a:lnTo>
                <a:lnTo>
                  <a:pt x="3800" y="67"/>
                </a:lnTo>
                <a:lnTo>
                  <a:pt x="3800" y="67"/>
                </a:lnTo>
                <a:lnTo>
                  <a:pt x="3800" y="67"/>
                </a:lnTo>
                <a:lnTo>
                  <a:pt x="3800" y="67"/>
                </a:lnTo>
                <a:lnTo>
                  <a:pt x="3801" y="67"/>
                </a:lnTo>
                <a:lnTo>
                  <a:pt x="3801" y="67"/>
                </a:lnTo>
                <a:lnTo>
                  <a:pt x="3802" y="67"/>
                </a:lnTo>
                <a:lnTo>
                  <a:pt x="3802" y="67"/>
                </a:lnTo>
                <a:lnTo>
                  <a:pt x="3802" y="67"/>
                </a:lnTo>
                <a:lnTo>
                  <a:pt x="3803" y="67"/>
                </a:lnTo>
                <a:lnTo>
                  <a:pt x="3803" y="67"/>
                </a:lnTo>
                <a:lnTo>
                  <a:pt x="3804" y="67"/>
                </a:lnTo>
                <a:lnTo>
                  <a:pt x="3804" y="67"/>
                </a:lnTo>
                <a:lnTo>
                  <a:pt x="3804" y="67"/>
                </a:lnTo>
                <a:lnTo>
                  <a:pt x="3804" y="67"/>
                </a:lnTo>
                <a:lnTo>
                  <a:pt x="3805" y="67"/>
                </a:lnTo>
                <a:lnTo>
                  <a:pt x="3805" y="67"/>
                </a:lnTo>
                <a:lnTo>
                  <a:pt x="3806" y="67"/>
                </a:lnTo>
                <a:lnTo>
                  <a:pt x="3806" y="68"/>
                </a:lnTo>
                <a:lnTo>
                  <a:pt x="3806" y="68"/>
                </a:lnTo>
                <a:lnTo>
                  <a:pt x="3807" y="68"/>
                </a:lnTo>
                <a:lnTo>
                  <a:pt x="3807" y="68"/>
                </a:lnTo>
                <a:lnTo>
                  <a:pt x="3807" y="68"/>
                </a:lnTo>
                <a:lnTo>
                  <a:pt x="3808" y="68"/>
                </a:lnTo>
                <a:lnTo>
                  <a:pt x="3808" y="68"/>
                </a:lnTo>
                <a:lnTo>
                  <a:pt x="3808" y="68"/>
                </a:lnTo>
                <a:lnTo>
                  <a:pt x="3809" y="68"/>
                </a:lnTo>
                <a:lnTo>
                  <a:pt x="3809" y="68"/>
                </a:lnTo>
                <a:lnTo>
                  <a:pt x="3809" y="68"/>
                </a:lnTo>
                <a:lnTo>
                  <a:pt x="3810" y="68"/>
                </a:lnTo>
                <a:lnTo>
                  <a:pt x="3810" y="68"/>
                </a:lnTo>
                <a:lnTo>
                  <a:pt x="3811" y="68"/>
                </a:lnTo>
                <a:lnTo>
                  <a:pt x="3811" y="68"/>
                </a:lnTo>
                <a:lnTo>
                  <a:pt x="3811" y="68"/>
                </a:lnTo>
                <a:lnTo>
                  <a:pt x="3812" y="68"/>
                </a:lnTo>
                <a:lnTo>
                  <a:pt x="3812" y="68"/>
                </a:lnTo>
                <a:lnTo>
                  <a:pt x="3812" y="68"/>
                </a:lnTo>
                <a:lnTo>
                  <a:pt x="3813" y="68"/>
                </a:lnTo>
                <a:lnTo>
                  <a:pt x="3813" y="68"/>
                </a:lnTo>
                <a:lnTo>
                  <a:pt x="3813" y="68"/>
                </a:lnTo>
                <a:lnTo>
                  <a:pt x="3814" y="68"/>
                </a:lnTo>
                <a:lnTo>
                  <a:pt x="3814" y="68"/>
                </a:lnTo>
                <a:lnTo>
                  <a:pt x="3814" y="68"/>
                </a:lnTo>
                <a:lnTo>
                  <a:pt x="3815" y="68"/>
                </a:lnTo>
                <a:lnTo>
                  <a:pt x="3815" y="68"/>
                </a:lnTo>
                <a:lnTo>
                  <a:pt x="3816" y="68"/>
                </a:lnTo>
                <a:lnTo>
                  <a:pt x="3816" y="68"/>
                </a:lnTo>
                <a:lnTo>
                  <a:pt x="3816" y="68"/>
                </a:lnTo>
                <a:lnTo>
                  <a:pt x="3816" y="68"/>
                </a:lnTo>
                <a:lnTo>
                  <a:pt x="3817" y="68"/>
                </a:lnTo>
                <a:lnTo>
                  <a:pt x="3817" y="68"/>
                </a:lnTo>
                <a:lnTo>
                  <a:pt x="3818" y="68"/>
                </a:lnTo>
                <a:lnTo>
                  <a:pt x="3818" y="68"/>
                </a:lnTo>
                <a:lnTo>
                  <a:pt x="3818" y="68"/>
                </a:lnTo>
                <a:lnTo>
                  <a:pt x="3819" y="68"/>
                </a:lnTo>
                <a:lnTo>
                  <a:pt x="3819" y="68"/>
                </a:lnTo>
                <a:lnTo>
                  <a:pt x="3820" y="68"/>
                </a:lnTo>
                <a:lnTo>
                  <a:pt x="3820" y="68"/>
                </a:lnTo>
                <a:lnTo>
                  <a:pt x="3820" y="68"/>
                </a:lnTo>
                <a:lnTo>
                  <a:pt x="3820" y="68"/>
                </a:lnTo>
                <a:lnTo>
                  <a:pt x="3821" y="68"/>
                </a:lnTo>
                <a:lnTo>
                  <a:pt x="3821" y="68"/>
                </a:lnTo>
                <a:lnTo>
                  <a:pt x="3822" y="68"/>
                </a:lnTo>
                <a:lnTo>
                  <a:pt x="3822" y="68"/>
                </a:lnTo>
                <a:lnTo>
                  <a:pt x="3822" y="68"/>
                </a:lnTo>
                <a:lnTo>
                  <a:pt x="3823" y="68"/>
                </a:lnTo>
                <a:lnTo>
                  <a:pt x="3823" y="68"/>
                </a:lnTo>
                <a:lnTo>
                  <a:pt x="3823" y="67"/>
                </a:lnTo>
                <a:lnTo>
                  <a:pt x="3824" y="67"/>
                </a:lnTo>
                <a:lnTo>
                  <a:pt x="3824" y="67"/>
                </a:lnTo>
                <a:lnTo>
                  <a:pt x="3824" y="67"/>
                </a:lnTo>
                <a:lnTo>
                  <a:pt x="3825" y="67"/>
                </a:lnTo>
                <a:lnTo>
                  <a:pt x="3825" y="67"/>
                </a:lnTo>
                <a:lnTo>
                  <a:pt x="3825" y="67"/>
                </a:lnTo>
                <a:lnTo>
                  <a:pt x="3826" y="67"/>
                </a:lnTo>
                <a:lnTo>
                  <a:pt x="3826" y="67"/>
                </a:lnTo>
                <a:lnTo>
                  <a:pt x="3827" y="67"/>
                </a:lnTo>
                <a:lnTo>
                  <a:pt x="3827" y="67"/>
                </a:lnTo>
                <a:lnTo>
                  <a:pt x="3827" y="67"/>
                </a:lnTo>
                <a:lnTo>
                  <a:pt x="3828" y="67"/>
                </a:lnTo>
                <a:lnTo>
                  <a:pt x="3828" y="67"/>
                </a:lnTo>
                <a:lnTo>
                  <a:pt x="3828" y="67"/>
                </a:lnTo>
                <a:lnTo>
                  <a:pt x="3829" y="67"/>
                </a:lnTo>
                <a:lnTo>
                  <a:pt x="3829" y="67"/>
                </a:lnTo>
                <a:lnTo>
                  <a:pt x="3829" y="67"/>
                </a:lnTo>
                <a:lnTo>
                  <a:pt x="3830" y="67"/>
                </a:lnTo>
                <a:lnTo>
                  <a:pt x="3830" y="68"/>
                </a:lnTo>
                <a:lnTo>
                  <a:pt x="3830" y="68"/>
                </a:lnTo>
                <a:lnTo>
                  <a:pt x="3831" y="68"/>
                </a:lnTo>
                <a:lnTo>
                  <a:pt x="3831" y="68"/>
                </a:lnTo>
                <a:lnTo>
                  <a:pt x="3832" y="68"/>
                </a:lnTo>
                <a:lnTo>
                  <a:pt x="3832" y="67"/>
                </a:lnTo>
                <a:lnTo>
                  <a:pt x="3832" y="67"/>
                </a:lnTo>
                <a:lnTo>
                  <a:pt x="3832" y="67"/>
                </a:lnTo>
                <a:lnTo>
                  <a:pt x="3833" y="67"/>
                </a:lnTo>
                <a:lnTo>
                  <a:pt x="3833" y="67"/>
                </a:lnTo>
                <a:lnTo>
                  <a:pt x="3834" y="67"/>
                </a:lnTo>
                <a:lnTo>
                  <a:pt x="3834" y="67"/>
                </a:lnTo>
                <a:lnTo>
                  <a:pt x="3834" y="67"/>
                </a:lnTo>
                <a:lnTo>
                  <a:pt x="3835" y="67"/>
                </a:lnTo>
                <a:lnTo>
                  <a:pt x="3835" y="67"/>
                </a:lnTo>
                <a:lnTo>
                  <a:pt x="3836" y="66"/>
                </a:lnTo>
                <a:lnTo>
                  <a:pt x="3836" y="66"/>
                </a:lnTo>
                <a:lnTo>
                  <a:pt x="3836" y="66"/>
                </a:lnTo>
                <a:lnTo>
                  <a:pt x="3836" y="66"/>
                </a:lnTo>
                <a:lnTo>
                  <a:pt x="3837" y="66"/>
                </a:lnTo>
                <a:lnTo>
                  <a:pt x="3837" y="65"/>
                </a:lnTo>
                <a:lnTo>
                  <a:pt x="3837" y="65"/>
                </a:lnTo>
                <a:lnTo>
                  <a:pt x="3838" y="65"/>
                </a:lnTo>
                <a:lnTo>
                  <a:pt x="3838" y="65"/>
                </a:lnTo>
                <a:lnTo>
                  <a:pt x="3839" y="65"/>
                </a:lnTo>
                <a:lnTo>
                  <a:pt x="3839" y="65"/>
                </a:lnTo>
                <a:lnTo>
                  <a:pt x="3839" y="65"/>
                </a:lnTo>
                <a:lnTo>
                  <a:pt x="3840" y="65"/>
                </a:lnTo>
                <a:lnTo>
                  <a:pt x="3840" y="65"/>
                </a:lnTo>
                <a:lnTo>
                  <a:pt x="3840" y="65"/>
                </a:lnTo>
                <a:lnTo>
                  <a:pt x="3841" y="65"/>
                </a:lnTo>
                <a:lnTo>
                  <a:pt x="3841" y="65"/>
                </a:lnTo>
                <a:lnTo>
                  <a:pt x="3841" y="65"/>
                </a:lnTo>
                <a:lnTo>
                  <a:pt x="3842" y="65"/>
                </a:lnTo>
                <a:lnTo>
                  <a:pt x="3842" y="64"/>
                </a:lnTo>
                <a:lnTo>
                  <a:pt x="3843" y="64"/>
                </a:lnTo>
                <a:lnTo>
                  <a:pt x="3843" y="64"/>
                </a:lnTo>
                <a:lnTo>
                  <a:pt x="3843" y="64"/>
                </a:lnTo>
                <a:lnTo>
                  <a:pt x="3844" y="64"/>
                </a:lnTo>
                <a:lnTo>
                  <a:pt x="3844" y="64"/>
                </a:lnTo>
                <a:lnTo>
                  <a:pt x="3844" y="64"/>
                </a:lnTo>
                <a:lnTo>
                  <a:pt x="3844" y="64"/>
                </a:lnTo>
                <a:lnTo>
                  <a:pt x="3845" y="64"/>
                </a:lnTo>
                <a:lnTo>
                  <a:pt x="3845" y="65"/>
                </a:lnTo>
                <a:lnTo>
                  <a:pt x="3846" y="65"/>
                </a:lnTo>
                <a:lnTo>
                  <a:pt x="3846" y="65"/>
                </a:lnTo>
                <a:lnTo>
                  <a:pt x="3846" y="64"/>
                </a:lnTo>
                <a:lnTo>
                  <a:pt x="3847" y="64"/>
                </a:lnTo>
                <a:lnTo>
                  <a:pt x="3847" y="64"/>
                </a:lnTo>
                <a:lnTo>
                  <a:pt x="3848" y="64"/>
                </a:lnTo>
                <a:lnTo>
                  <a:pt x="3848" y="63"/>
                </a:lnTo>
                <a:lnTo>
                  <a:pt x="3848" y="63"/>
                </a:lnTo>
                <a:lnTo>
                  <a:pt x="3848" y="63"/>
                </a:lnTo>
                <a:lnTo>
                  <a:pt x="3849" y="63"/>
                </a:lnTo>
                <a:lnTo>
                  <a:pt x="3849" y="63"/>
                </a:lnTo>
                <a:lnTo>
                  <a:pt x="3850" y="63"/>
                </a:lnTo>
                <a:lnTo>
                  <a:pt x="3850" y="63"/>
                </a:lnTo>
                <a:lnTo>
                  <a:pt x="3850" y="63"/>
                </a:lnTo>
                <a:lnTo>
                  <a:pt x="3851" y="63"/>
                </a:lnTo>
                <a:lnTo>
                  <a:pt x="3851" y="63"/>
                </a:lnTo>
                <a:lnTo>
                  <a:pt x="3851" y="63"/>
                </a:lnTo>
                <a:lnTo>
                  <a:pt x="3851" y="62"/>
                </a:lnTo>
                <a:lnTo>
                  <a:pt x="3852" y="62"/>
                </a:lnTo>
                <a:lnTo>
                  <a:pt x="3852" y="62"/>
                </a:lnTo>
                <a:lnTo>
                  <a:pt x="3853" y="62"/>
                </a:lnTo>
                <a:lnTo>
                  <a:pt x="3853" y="61"/>
                </a:lnTo>
                <a:lnTo>
                  <a:pt x="3853" y="61"/>
                </a:lnTo>
                <a:lnTo>
                  <a:pt x="3854" y="61"/>
                </a:lnTo>
                <a:lnTo>
                  <a:pt x="3854" y="61"/>
                </a:lnTo>
                <a:lnTo>
                  <a:pt x="3855" y="61"/>
                </a:lnTo>
                <a:lnTo>
                  <a:pt x="3855" y="61"/>
                </a:lnTo>
                <a:lnTo>
                  <a:pt x="3855" y="60"/>
                </a:lnTo>
                <a:lnTo>
                  <a:pt x="3855" y="60"/>
                </a:lnTo>
                <a:lnTo>
                  <a:pt x="3856" y="60"/>
                </a:lnTo>
                <a:lnTo>
                  <a:pt x="3856" y="60"/>
                </a:lnTo>
                <a:lnTo>
                  <a:pt x="3857" y="60"/>
                </a:lnTo>
                <a:lnTo>
                  <a:pt x="3857" y="60"/>
                </a:lnTo>
                <a:lnTo>
                  <a:pt x="3857" y="59"/>
                </a:lnTo>
                <a:lnTo>
                  <a:pt x="3858" y="59"/>
                </a:lnTo>
                <a:lnTo>
                  <a:pt x="3858" y="59"/>
                </a:lnTo>
                <a:lnTo>
                  <a:pt x="3858" y="59"/>
                </a:lnTo>
                <a:lnTo>
                  <a:pt x="3859" y="59"/>
                </a:lnTo>
                <a:lnTo>
                  <a:pt x="3859" y="59"/>
                </a:lnTo>
                <a:lnTo>
                  <a:pt x="3859" y="58"/>
                </a:lnTo>
                <a:lnTo>
                  <a:pt x="3860" y="59"/>
                </a:lnTo>
                <a:lnTo>
                  <a:pt x="3860" y="59"/>
                </a:lnTo>
                <a:lnTo>
                  <a:pt x="3860" y="59"/>
                </a:lnTo>
                <a:lnTo>
                  <a:pt x="3861" y="59"/>
                </a:lnTo>
                <a:lnTo>
                  <a:pt x="3861" y="59"/>
                </a:lnTo>
                <a:lnTo>
                  <a:pt x="3862" y="59"/>
                </a:lnTo>
                <a:lnTo>
                  <a:pt x="3862" y="59"/>
                </a:lnTo>
                <a:lnTo>
                  <a:pt x="3862" y="59"/>
                </a:lnTo>
                <a:lnTo>
                  <a:pt x="3863" y="59"/>
                </a:lnTo>
                <a:lnTo>
                  <a:pt x="3863" y="59"/>
                </a:lnTo>
                <a:lnTo>
                  <a:pt x="3863" y="59"/>
                </a:lnTo>
                <a:lnTo>
                  <a:pt x="3864" y="59"/>
                </a:lnTo>
                <a:lnTo>
                  <a:pt x="3864" y="59"/>
                </a:lnTo>
                <a:lnTo>
                  <a:pt x="3864" y="59"/>
                </a:lnTo>
                <a:lnTo>
                  <a:pt x="3865" y="59"/>
                </a:lnTo>
                <a:lnTo>
                  <a:pt x="3865" y="59"/>
                </a:lnTo>
                <a:lnTo>
                  <a:pt x="3866" y="59"/>
                </a:lnTo>
                <a:lnTo>
                  <a:pt x="3866" y="59"/>
                </a:lnTo>
                <a:lnTo>
                  <a:pt x="3866" y="59"/>
                </a:lnTo>
                <a:lnTo>
                  <a:pt x="3867" y="59"/>
                </a:lnTo>
                <a:lnTo>
                  <a:pt x="3867" y="59"/>
                </a:lnTo>
                <a:lnTo>
                  <a:pt x="3867" y="59"/>
                </a:lnTo>
                <a:lnTo>
                  <a:pt x="3867" y="59"/>
                </a:lnTo>
                <a:lnTo>
                  <a:pt x="3868" y="59"/>
                </a:lnTo>
                <a:lnTo>
                  <a:pt x="3868" y="59"/>
                </a:lnTo>
                <a:lnTo>
                  <a:pt x="3869" y="59"/>
                </a:lnTo>
                <a:lnTo>
                  <a:pt x="3869" y="59"/>
                </a:lnTo>
                <a:lnTo>
                  <a:pt x="3869" y="59"/>
                </a:lnTo>
                <a:lnTo>
                  <a:pt x="3870" y="59"/>
                </a:lnTo>
                <a:lnTo>
                  <a:pt x="3870" y="59"/>
                </a:lnTo>
                <a:lnTo>
                  <a:pt x="3871" y="59"/>
                </a:lnTo>
                <a:lnTo>
                  <a:pt x="3871" y="59"/>
                </a:lnTo>
                <a:lnTo>
                  <a:pt x="3871" y="59"/>
                </a:lnTo>
                <a:lnTo>
                  <a:pt x="3871" y="59"/>
                </a:lnTo>
                <a:lnTo>
                  <a:pt x="3872" y="59"/>
                </a:lnTo>
                <a:lnTo>
                  <a:pt x="3872" y="59"/>
                </a:lnTo>
                <a:lnTo>
                  <a:pt x="3873" y="59"/>
                </a:lnTo>
                <a:lnTo>
                  <a:pt x="3873" y="59"/>
                </a:lnTo>
                <a:lnTo>
                  <a:pt x="3873" y="60"/>
                </a:lnTo>
                <a:lnTo>
                  <a:pt x="3874" y="60"/>
                </a:lnTo>
                <a:lnTo>
                  <a:pt x="3874" y="60"/>
                </a:lnTo>
                <a:lnTo>
                  <a:pt x="3874" y="60"/>
                </a:lnTo>
                <a:lnTo>
                  <a:pt x="3875" y="60"/>
                </a:lnTo>
                <a:lnTo>
                  <a:pt x="3875" y="60"/>
                </a:lnTo>
                <a:lnTo>
                  <a:pt x="3875" y="60"/>
                </a:lnTo>
                <a:lnTo>
                  <a:pt x="3876" y="60"/>
                </a:lnTo>
                <a:lnTo>
                  <a:pt x="3876" y="60"/>
                </a:lnTo>
                <a:lnTo>
                  <a:pt x="3876" y="60"/>
                </a:lnTo>
                <a:lnTo>
                  <a:pt x="3877" y="60"/>
                </a:lnTo>
                <a:lnTo>
                  <a:pt x="3877" y="60"/>
                </a:lnTo>
                <a:lnTo>
                  <a:pt x="3878" y="60"/>
                </a:lnTo>
                <a:lnTo>
                  <a:pt x="3878" y="60"/>
                </a:lnTo>
                <a:lnTo>
                  <a:pt x="3878" y="60"/>
                </a:lnTo>
                <a:lnTo>
                  <a:pt x="3879" y="60"/>
                </a:lnTo>
                <a:lnTo>
                  <a:pt x="3879" y="60"/>
                </a:lnTo>
                <a:lnTo>
                  <a:pt x="3879" y="60"/>
                </a:lnTo>
                <a:lnTo>
                  <a:pt x="3880" y="60"/>
                </a:lnTo>
                <a:lnTo>
                  <a:pt x="3880" y="60"/>
                </a:lnTo>
                <a:lnTo>
                  <a:pt x="3880" y="60"/>
                </a:lnTo>
                <a:lnTo>
                  <a:pt x="3881" y="60"/>
                </a:lnTo>
                <a:lnTo>
                  <a:pt x="3881" y="60"/>
                </a:lnTo>
                <a:lnTo>
                  <a:pt x="3881" y="60"/>
                </a:lnTo>
                <a:lnTo>
                  <a:pt x="3882" y="60"/>
                </a:lnTo>
                <a:lnTo>
                  <a:pt x="3882" y="60"/>
                </a:lnTo>
                <a:lnTo>
                  <a:pt x="3883" y="60"/>
                </a:lnTo>
                <a:lnTo>
                  <a:pt x="3883" y="60"/>
                </a:lnTo>
                <a:lnTo>
                  <a:pt x="3883" y="60"/>
                </a:lnTo>
                <a:lnTo>
                  <a:pt x="3883" y="60"/>
                </a:lnTo>
                <a:lnTo>
                  <a:pt x="3884" y="60"/>
                </a:lnTo>
                <a:lnTo>
                  <a:pt x="3884" y="61"/>
                </a:lnTo>
                <a:lnTo>
                  <a:pt x="3885" y="61"/>
                </a:lnTo>
                <a:lnTo>
                  <a:pt x="3885" y="61"/>
                </a:lnTo>
                <a:lnTo>
                  <a:pt x="3885" y="61"/>
                </a:lnTo>
                <a:lnTo>
                  <a:pt x="3886" y="61"/>
                </a:lnTo>
                <a:lnTo>
                  <a:pt x="3886" y="61"/>
                </a:lnTo>
                <a:lnTo>
                  <a:pt x="3887" y="61"/>
                </a:lnTo>
                <a:lnTo>
                  <a:pt x="3887" y="61"/>
                </a:lnTo>
                <a:lnTo>
                  <a:pt x="3887" y="61"/>
                </a:lnTo>
                <a:lnTo>
                  <a:pt x="3887" y="61"/>
                </a:lnTo>
                <a:lnTo>
                  <a:pt x="3888" y="61"/>
                </a:lnTo>
                <a:lnTo>
                  <a:pt x="3888" y="61"/>
                </a:lnTo>
                <a:lnTo>
                  <a:pt x="3888" y="61"/>
                </a:lnTo>
                <a:lnTo>
                  <a:pt x="3889" y="61"/>
                </a:lnTo>
                <a:lnTo>
                  <a:pt x="3889" y="61"/>
                </a:lnTo>
                <a:lnTo>
                  <a:pt x="3890" y="61"/>
                </a:lnTo>
                <a:lnTo>
                  <a:pt x="3890" y="61"/>
                </a:lnTo>
                <a:lnTo>
                  <a:pt x="3890" y="61"/>
                </a:lnTo>
                <a:lnTo>
                  <a:pt x="3891" y="61"/>
                </a:lnTo>
                <a:lnTo>
                  <a:pt x="3891" y="61"/>
                </a:lnTo>
                <a:lnTo>
                  <a:pt x="3891" y="61"/>
                </a:lnTo>
                <a:lnTo>
                  <a:pt x="3892" y="61"/>
                </a:lnTo>
                <a:lnTo>
                  <a:pt x="3892" y="61"/>
                </a:lnTo>
                <a:lnTo>
                  <a:pt x="3892" y="61"/>
                </a:lnTo>
                <a:lnTo>
                  <a:pt x="3893" y="60"/>
                </a:lnTo>
                <a:lnTo>
                  <a:pt x="3893" y="60"/>
                </a:lnTo>
                <a:lnTo>
                  <a:pt x="3894" y="60"/>
                </a:lnTo>
                <a:lnTo>
                  <a:pt x="3894" y="60"/>
                </a:lnTo>
                <a:lnTo>
                  <a:pt x="3894" y="60"/>
                </a:lnTo>
                <a:lnTo>
                  <a:pt x="3895" y="60"/>
                </a:lnTo>
                <a:lnTo>
                  <a:pt x="3895" y="60"/>
                </a:lnTo>
                <a:lnTo>
                  <a:pt x="3895" y="59"/>
                </a:lnTo>
                <a:lnTo>
                  <a:pt x="3895" y="59"/>
                </a:lnTo>
                <a:lnTo>
                  <a:pt x="3896" y="59"/>
                </a:lnTo>
                <a:lnTo>
                  <a:pt x="3896" y="59"/>
                </a:lnTo>
                <a:lnTo>
                  <a:pt x="3897" y="58"/>
                </a:lnTo>
                <a:lnTo>
                  <a:pt x="3897" y="58"/>
                </a:lnTo>
                <a:lnTo>
                  <a:pt x="3897" y="58"/>
                </a:lnTo>
                <a:lnTo>
                  <a:pt x="3898" y="57"/>
                </a:lnTo>
                <a:lnTo>
                  <a:pt x="3898" y="57"/>
                </a:lnTo>
                <a:lnTo>
                  <a:pt x="3899" y="56"/>
                </a:lnTo>
                <a:lnTo>
                  <a:pt x="3899" y="56"/>
                </a:lnTo>
                <a:lnTo>
                  <a:pt x="3899" y="56"/>
                </a:lnTo>
                <a:lnTo>
                  <a:pt x="3899" y="56"/>
                </a:lnTo>
                <a:lnTo>
                  <a:pt x="3900" y="55"/>
                </a:lnTo>
                <a:lnTo>
                  <a:pt x="3900" y="55"/>
                </a:lnTo>
                <a:lnTo>
                  <a:pt x="3901" y="55"/>
                </a:lnTo>
                <a:lnTo>
                  <a:pt x="3901" y="54"/>
                </a:lnTo>
                <a:lnTo>
                  <a:pt x="3901" y="54"/>
                </a:lnTo>
                <a:lnTo>
                  <a:pt x="3902" y="54"/>
                </a:lnTo>
                <a:lnTo>
                  <a:pt x="3902" y="54"/>
                </a:lnTo>
                <a:lnTo>
                  <a:pt x="3902" y="53"/>
                </a:lnTo>
                <a:lnTo>
                  <a:pt x="3902" y="53"/>
                </a:lnTo>
                <a:lnTo>
                  <a:pt x="3903" y="53"/>
                </a:lnTo>
                <a:lnTo>
                  <a:pt x="3903" y="53"/>
                </a:lnTo>
                <a:lnTo>
                  <a:pt x="3904" y="52"/>
                </a:lnTo>
                <a:lnTo>
                  <a:pt x="3904" y="52"/>
                </a:lnTo>
                <a:lnTo>
                  <a:pt x="3904" y="51"/>
                </a:lnTo>
                <a:lnTo>
                  <a:pt x="3905" y="51"/>
                </a:lnTo>
                <a:lnTo>
                  <a:pt x="3905" y="51"/>
                </a:lnTo>
                <a:lnTo>
                  <a:pt x="3906" y="51"/>
                </a:lnTo>
                <a:lnTo>
                  <a:pt x="3906" y="50"/>
                </a:lnTo>
                <a:lnTo>
                  <a:pt x="3906" y="50"/>
                </a:lnTo>
                <a:lnTo>
                  <a:pt x="3906" y="50"/>
                </a:lnTo>
                <a:lnTo>
                  <a:pt x="3907" y="49"/>
                </a:lnTo>
                <a:lnTo>
                  <a:pt x="3907" y="49"/>
                </a:lnTo>
                <a:lnTo>
                  <a:pt x="3908" y="49"/>
                </a:lnTo>
                <a:lnTo>
                  <a:pt x="3908" y="49"/>
                </a:lnTo>
                <a:lnTo>
                  <a:pt x="3908" y="48"/>
                </a:lnTo>
                <a:lnTo>
                  <a:pt x="3909" y="48"/>
                </a:lnTo>
                <a:lnTo>
                  <a:pt x="3909" y="47"/>
                </a:lnTo>
                <a:lnTo>
                  <a:pt x="3909" y="47"/>
                </a:lnTo>
                <a:lnTo>
                  <a:pt x="3910" y="47"/>
                </a:lnTo>
                <a:lnTo>
                  <a:pt x="3910" y="47"/>
                </a:lnTo>
                <a:lnTo>
                  <a:pt x="3910" y="46"/>
                </a:lnTo>
                <a:lnTo>
                  <a:pt x="3911" y="46"/>
                </a:lnTo>
                <a:lnTo>
                  <a:pt x="3911" y="46"/>
                </a:lnTo>
                <a:lnTo>
                  <a:pt x="3911" y="46"/>
                </a:lnTo>
                <a:lnTo>
                  <a:pt x="3912" y="45"/>
                </a:lnTo>
                <a:lnTo>
                  <a:pt x="3912" y="45"/>
                </a:lnTo>
                <a:lnTo>
                  <a:pt x="3913" y="45"/>
                </a:lnTo>
                <a:lnTo>
                  <a:pt x="3913" y="44"/>
                </a:lnTo>
                <a:lnTo>
                  <a:pt x="3913" y="44"/>
                </a:lnTo>
                <a:lnTo>
                  <a:pt x="3914" y="44"/>
                </a:lnTo>
                <a:lnTo>
                  <a:pt x="3914" y="44"/>
                </a:lnTo>
                <a:lnTo>
                  <a:pt x="3914" y="43"/>
                </a:lnTo>
                <a:lnTo>
                  <a:pt x="3915" y="43"/>
                </a:lnTo>
                <a:lnTo>
                  <a:pt x="3915" y="42"/>
                </a:lnTo>
                <a:lnTo>
                  <a:pt x="3915" y="42"/>
                </a:lnTo>
                <a:lnTo>
                  <a:pt x="3916" y="42"/>
                </a:lnTo>
                <a:lnTo>
                  <a:pt x="3916" y="42"/>
                </a:lnTo>
                <a:lnTo>
                  <a:pt x="3917" y="41"/>
                </a:lnTo>
                <a:lnTo>
                  <a:pt x="3917" y="41"/>
                </a:lnTo>
                <a:lnTo>
                  <a:pt x="3917" y="41"/>
                </a:lnTo>
                <a:lnTo>
                  <a:pt x="3918" y="40"/>
                </a:lnTo>
                <a:lnTo>
                  <a:pt x="3918" y="40"/>
                </a:lnTo>
                <a:lnTo>
                  <a:pt x="3918" y="40"/>
                </a:lnTo>
                <a:lnTo>
                  <a:pt x="3918" y="39"/>
                </a:lnTo>
                <a:lnTo>
                  <a:pt x="3919" y="39"/>
                </a:lnTo>
                <a:lnTo>
                  <a:pt x="3919" y="39"/>
                </a:lnTo>
                <a:lnTo>
                  <a:pt x="3920" y="38"/>
                </a:lnTo>
                <a:lnTo>
                  <a:pt x="3920" y="38"/>
                </a:lnTo>
                <a:lnTo>
                  <a:pt x="3920" y="38"/>
                </a:lnTo>
                <a:lnTo>
                  <a:pt x="3921" y="38"/>
                </a:lnTo>
                <a:lnTo>
                  <a:pt x="3921" y="37"/>
                </a:lnTo>
                <a:lnTo>
                  <a:pt x="3922" y="37"/>
                </a:lnTo>
                <a:lnTo>
                  <a:pt x="3922" y="37"/>
                </a:lnTo>
                <a:lnTo>
                  <a:pt x="3922" y="37"/>
                </a:lnTo>
                <a:lnTo>
                  <a:pt x="3922" y="36"/>
                </a:lnTo>
                <a:lnTo>
                  <a:pt x="3923" y="36"/>
                </a:lnTo>
                <a:lnTo>
                  <a:pt x="3923" y="35"/>
                </a:lnTo>
                <a:lnTo>
                  <a:pt x="3924" y="35"/>
                </a:lnTo>
                <a:lnTo>
                  <a:pt x="3924" y="35"/>
                </a:lnTo>
                <a:lnTo>
                  <a:pt x="3924" y="35"/>
                </a:lnTo>
                <a:lnTo>
                  <a:pt x="3925" y="34"/>
                </a:lnTo>
                <a:lnTo>
                  <a:pt x="3925" y="34"/>
                </a:lnTo>
                <a:lnTo>
                  <a:pt x="3925" y="34"/>
                </a:lnTo>
                <a:lnTo>
                  <a:pt x="3926" y="33"/>
                </a:lnTo>
                <a:lnTo>
                  <a:pt x="3926" y="33"/>
                </a:lnTo>
                <a:lnTo>
                  <a:pt x="3926" y="33"/>
                </a:lnTo>
                <a:lnTo>
                  <a:pt x="3927" y="32"/>
                </a:lnTo>
                <a:lnTo>
                  <a:pt x="3927" y="32"/>
                </a:lnTo>
                <a:lnTo>
                  <a:pt x="3927" y="32"/>
                </a:lnTo>
                <a:lnTo>
                  <a:pt x="3928" y="31"/>
                </a:lnTo>
                <a:lnTo>
                  <a:pt x="3928" y="31"/>
                </a:lnTo>
                <a:lnTo>
                  <a:pt x="3929" y="31"/>
                </a:lnTo>
                <a:lnTo>
                  <a:pt x="3929" y="31"/>
                </a:lnTo>
                <a:lnTo>
                  <a:pt x="3929" y="30"/>
                </a:lnTo>
                <a:lnTo>
                  <a:pt x="3930" y="30"/>
                </a:lnTo>
                <a:lnTo>
                  <a:pt x="3930" y="30"/>
                </a:lnTo>
                <a:lnTo>
                  <a:pt x="3930" y="30"/>
                </a:lnTo>
                <a:lnTo>
                  <a:pt x="3931" y="29"/>
                </a:lnTo>
                <a:lnTo>
                  <a:pt x="3931" y="29"/>
                </a:lnTo>
                <a:lnTo>
                  <a:pt x="3931" y="28"/>
                </a:lnTo>
                <a:lnTo>
                  <a:pt x="3932" y="28"/>
                </a:lnTo>
                <a:lnTo>
                  <a:pt x="3932" y="28"/>
                </a:lnTo>
                <a:lnTo>
                  <a:pt x="3932" y="27"/>
                </a:lnTo>
                <a:lnTo>
                  <a:pt x="3933" y="27"/>
                </a:lnTo>
                <a:lnTo>
                  <a:pt x="3933" y="26"/>
                </a:lnTo>
                <a:lnTo>
                  <a:pt x="3934" y="26"/>
                </a:lnTo>
                <a:lnTo>
                  <a:pt x="3934" y="25"/>
                </a:lnTo>
                <a:lnTo>
                  <a:pt x="3934" y="25"/>
                </a:lnTo>
                <a:lnTo>
                  <a:pt x="3934" y="24"/>
                </a:lnTo>
                <a:lnTo>
                  <a:pt x="3935" y="24"/>
                </a:lnTo>
                <a:lnTo>
                  <a:pt x="3935" y="24"/>
                </a:lnTo>
                <a:lnTo>
                  <a:pt x="3936" y="24"/>
                </a:lnTo>
                <a:lnTo>
                  <a:pt x="3936" y="23"/>
                </a:lnTo>
                <a:lnTo>
                  <a:pt x="3936" y="23"/>
                </a:lnTo>
                <a:lnTo>
                  <a:pt x="3937" y="23"/>
                </a:lnTo>
                <a:lnTo>
                  <a:pt x="3937" y="23"/>
                </a:lnTo>
                <a:lnTo>
                  <a:pt x="3938" y="22"/>
                </a:lnTo>
                <a:lnTo>
                  <a:pt x="3938" y="22"/>
                </a:lnTo>
                <a:lnTo>
                  <a:pt x="3938" y="21"/>
                </a:lnTo>
                <a:lnTo>
                  <a:pt x="3938" y="21"/>
                </a:lnTo>
                <a:lnTo>
                  <a:pt x="3939" y="21"/>
                </a:lnTo>
                <a:lnTo>
                  <a:pt x="3939" y="21"/>
                </a:lnTo>
                <a:lnTo>
                  <a:pt x="3939" y="20"/>
                </a:lnTo>
                <a:lnTo>
                  <a:pt x="3940" y="20"/>
                </a:lnTo>
                <a:lnTo>
                  <a:pt x="3940" y="20"/>
                </a:lnTo>
                <a:lnTo>
                  <a:pt x="3941" y="19"/>
                </a:lnTo>
                <a:lnTo>
                  <a:pt x="3941" y="19"/>
                </a:lnTo>
                <a:lnTo>
                  <a:pt x="3941" y="19"/>
                </a:lnTo>
                <a:lnTo>
                  <a:pt x="3942" y="18"/>
                </a:lnTo>
                <a:lnTo>
                  <a:pt x="3942" y="18"/>
                </a:lnTo>
                <a:lnTo>
                  <a:pt x="3942" y="18"/>
                </a:lnTo>
                <a:lnTo>
                  <a:pt x="3943" y="17"/>
                </a:lnTo>
                <a:lnTo>
                  <a:pt x="3943" y="17"/>
                </a:lnTo>
                <a:lnTo>
                  <a:pt x="3943" y="17"/>
                </a:lnTo>
                <a:lnTo>
                  <a:pt x="3944" y="17"/>
                </a:lnTo>
                <a:lnTo>
                  <a:pt x="3944" y="16"/>
                </a:lnTo>
                <a:lnTo>
                  <a:pt x="3945" y="16"/>
                </a:lnTo>
                <a:lnTo>
                  <a:pt x="3945" y="16"/>
                </a:lnTo>
                <a:lnTo>
                  <a:pt x="3945" y="15"/>
                </a:lnTo>
                <a:lnTo>
                  <a:pt x="3946" y="15"/>
                </a:lnTo>
                <a:lnTo>
                  <a:pt x="3946" y="15"/>
                </a:lnTo>
                <a:lnTo>
                  <a:pt x="3946" y="14"/>
                </a:lnTo>
                <a:lnTo>
                  <a:pt x="3946" y="14"/>
                </a:lnTo>
                <a:lnTo>
                  <a:pt x="3947" y="14"/>
                </a:lnTo>
                <a:lnTo>
                  <a:pt x="3947" y="13"/>
                </a:lnTo>
                <a:lnTo>
                  <a:pt x="3948" y="13"/>
                </a:lnTo>
                <a:lnTo>
                  <a:pt x="3948" y="13"/>
                </a:lnTo>
                <a:lnTo>
                  <a:pt x="3948" y="12"/>
                </a:lnTo>
                <a:lnTo>
                  <a:pt x="3949" y="12"/>
                </a:lnTo>
                <a:lnTo>
                  <a:pt x="3949" y="12"/>
                </a:lnTo>
                <a:lnTo>
                  <a:pt x="3950" y="12"/>
                </a:lnTo>
                <a:lnTo>
                  <a:pt x="3950" y="11"/>
                </a:lnTo>
                <a:lnTo>
                  <a:pt x="3950" y="11"/>
                </a:lnTo>
                <a:lnTo>
                  <a:pt x="3950" y="12"/>
                </a:lnTo>
                <a:lnTo>
                  <a:pt x="3951" y="12"/>
                </a:lnTo>
                <a:lnTo>
                  <a:pt x="3951" y="12"/>
                </a:lnTo>
                <a:lnTo>
                  <a:pt x="3952" y="12"/>
                </a:lnTo>
                <a:lnTo>
                  <a:pt x="3952" y="13"/>
                </a:lnTo>
                <a:lnTo>
                  <a:pt x="3952" y="13"/>
                </a:lnTo>
                <a:lnTo>
                  <a:pt x="3953" y="13"/>
                </a:lnTo>
                <a:lnTo>
                  <a:pt x="3953" y="13"/>
                </a:lnTo>
                <a:lnTo>
                  <a:pt x="3953" y="14"/>
                </a:lnTo>
                <a:lnTo>
                  <a:pt x="3953" y="14"/>
                </a:lnTo>
                <a:lnTo>
                  <a:pt x="3954" y="14"/>
                </a:lnTo>
                <a:lnTo>
                  <a:pt x="3954" y="14"/>
                </a:lnTo>
                <a:lnTo>
                  <a:pt x="3955" y="14"/>
                </a:lnTo>
                <a:lnTo>
                  <a:pt x="3955" y="14"/>
                </a:lnTo>
                <a:lnTo>
                  <a:pt x="3955" y="14"/>
                </a:lnTo>
                <a:lnTo>
                  <a:pt x="3956" y="15"/>
                </a:lnTo>
                <a:lnTo>
                  <a:pt x="3956" y="15"/>
                </a:lnTo>
                <a:lnTo>
                  <a:pt x="3957" y="16"/>
                </a:lnTo>
                <a:lnTo>
                  <a:pt x="3957" y="16"/>
                </a:lnTo>
                <a:lnTo>
                  <a:pt x="3957" y="16"/>
                </a:lnTo>
                <a:lnTo>
                  <a:pt x="3957" y="17"/>
                </a:lnTo>
                <a:lnTo>
                  <a:pt x="3958" y="17"/>
                </a:lnTo>
                <a:lnTo>
                  <a:pt x="3958" y="17"/>
                </a:lnTo>
                <a:lnTo>
                  <a:pt x="3959" y="17"/>
                </a:lnTo>
                <a:lnTo>
                  <a:pt x="3959" y="18"/>
                </a:lnTo>
                <a:lnTo>
                  <a:pt x="3959" y="18"/>
                </a:lnTo>
                <a:lnTo>
                  <a:pt x="3960" y="19"/>
                </a:lnTo>
                <a:lnTo>
                  <a:pt x="3960" y="19"/>
                </a:lnTo>
                <a:lnTo>
                  <a:pt x="3960" y="19"/>
                </a:lnTo>
                <a:lnTo>
                  <a:pt x="3961" y="19"/>
                </a:lnTo>
                <a:lnTo>
                  <a:pt x="3961" y="19"/>
                </a:lnTo>
                <a:lnTo>
                  <a:pt x="3962" y="20"/>
                </a:lnTo>
                <a:lnTo>
                  <a:pt x="3962" y="20"/>
                </a:lnTo>
                <a:lnTo>
                  <a:pt x="3962" y="20"/>
                </a:lnTo>
                <a:lnTo>
                  <a:pt x="3962" y="20"/>
                </a:lnTo>
                <a:lnTo>
                  <a:pt x="3963" y="21"/>
                </a:lnTo>
                <a:lnTo>
                  <a:pt x="3963" y="21"/>
                </a:lnTo>
                <a:lnTo>
                  <a:pt x="3964" y="21"/>
                </a:lnTo>
                <a:lnTo>
                  <a:pt x="3964" y="21"/>
                </a:lnTo>
                <a:lnTo>
                  <a:pt x="3964" y="21"/>
                </a:lnTo>
                <a:lnTo>
                  <a:pt x="3965" y="22"/>
                </a:lnTo>
                <a:lnTo>
                  <a:pt x="3965" y="22"/>
                </a:lnTo>
                <a:lnTo>
                  <a:pt x="3966" y="22"/>
                </a:lnTo>
                <a:lnTo>
                  <a:pt x="3966" y="22"/>
                </a:lnTo>
                <a:lnTo>
                  <a:pt x="3966" y="23"/>
                </a:lnTo>
                <a:lnTo>
                  <a:pt x="3966" y="23"/>
                </a:lnTo>
                <a:lnTo>
                  <a:pt x="3967" y="23"/>
                </a:lnTo>
                <a:lnTo>
                  <a:pt x="3967" y="23"/>
                </a:lnTo>
                <a:lnTo>
                  <a:pt x="3968" y="23"/>
                </a:lnTo>
                <a:lnTo>
                  <a:pt x="3968" y="23"/>
                </a:lnTo>
                <a:lnTo>
                  <a:pt x="3968" y="24"/>
                </a:lnTo>
                <a:lnTo>
                  <a:pt x="3969" y="24"/>
                </a:lnTo>
                <a:lnTo>
                  <a:pt x="3969" y="24"/>
                </a:lnTo>
                <a:lnTo>
                  <a:pt x="3969" y="24"/>
                </a:lnTo>
                <a:lnTo>
                  <a:pt x="3969" y="25"/>
                </a:lnTo>
                <a:lnTo>
                  <a:pt x="3970" y="25"/>
                </a:lnTo>
                <a:lnTo>
                  <a:pt x="3970" y="26"/>
                </a:lnTo>
                <a:lnTo>
                  <a:pt x="3971" y="26"/>
                </a:lnTo>
                <a:lnTo>
                  <a:pt x="3971" y="26"/>
                </a:lnTo>
                <a:lnTo>
                  <a:pt x="3971" y="26"/>
                </a:lnTo>
                <a:lnTo>
                  <a:pt x="3972" y="26"/>
                </a:lnTo>
                <a:lnTo>
                  <a:pt x="3972" y="27"/>
                </a:lnTo>
                <a:lnTo>
                  <a:pt x="3973" y="27"/>
                </a:lnTo>
                <a:lnTo>
                  <a:pt x="3973" y="27"/>
                </a:lnTo>
                <a:lnTo>
                  <a:pt x="3973" y="28"/>
                </a:lnTo>
                <a:lnTo>
                  <a:pt x="3973" y="28"/>
                </a:lnTo>
                <a:lnTo>
                  <a:pt x="3974" y="28"/>
                </a:lnTo>
                <a:lnTo>
                  <a:pt x="3974" y="28"/>
                </a:lnTo>
                <a:lnTo>
                  <a:pt x="3975" y="28"/>
                </a:lnTo>
                <a:lnTo>
                  <a:pt x="3975" y="28"/>
                </a:lnTo>
                <a:lnTo>
                  <a:pt x="3975" y="28"/>
                </a:lnTo>
                <a:lnTo>
                  <a:pt x="3976" y="28"/>
                </a:lnTo>
                <a:lnTo>
                  <a:pt x="3976" y="29"/>
                </a:lnTo>
                <a:lnTo>
                  <a:pt x="3976" y="29"/>
                </a:lnTo>
                <a:lnTo>
                  <a:pt x="3977" y="29"/>
                </a:lnTo>
                <a:lnTo>
                  <a:pt x="3977" y="29"/>
                </a:lnTo>
                <a:lnTo>
                  <a:pt x="3977" y="29"/>
                </a:lnTo>
                <a:lnTo>
                  <a:pt x="3978" y="29"/>
                </a:lnTo>
                <a:lnTo>
                  <a:pt x="3978" y="29"/>
                </a:lnTo>
                <a:lnTo>
                  <a:pt x="3978" y="30"/>
                </a:lnTo>
                <a:lnTo>
                  <a:pt x="3979" y="30"/>
                </a:lnTo>
                <a:lnTo>
                  <a:pt x="3979" y="30"/>
                </a:lnTo>
                <a:lnTo>
                  <a:pt x="3980" y="30"/>
                </a:lnTo>
                <a:lnTo>
                  <a:pt x="3980" y="30"/>
                </a:lnTo>
                <a:lnTo>
                  <a:pt x="3980" y="30"/>
                </a:lnTo>
                <a:lnTo>
                  <a:pt x="3981" y="30"/>
                </a:lnTo>
                <a:lnTo>
                  <a:pt x="3981" y="30"/>
                </a:lnTo>
                <a:lnTo>
                  <a:pt x="3981" y="30"/>
                </a:lnTo>
                <a:lnTo>
                  <a:pt x="3982" y="30"/>
                </a:lnTo>
                <a:lnTo>
                  <a:pt x="3982" y="30"/>
                </a:lnTo>
                <a:lnTo>
                  <a:pt x="3982" y="30"/>
                </a:lnTo>
                <a:lnTo>
                  <a:pt x="3983" y="31"/>
                </a:lnTo>
                <a:lnTo>
                  <a:pt x="3983" y="30"/>
                </a:lnTo>
                <a:lnTo>
                  <a:pt x="3983" y="30"/>
                </a:lnTo>
                <a:lnTo>
                  <a:pt x="3984" y="30"/>
                </a:lnTo>
                <a:lnTo>
                  <a:pt x="3984" y="30"/>
                </a:lnTo>
                <a:lnTo>
                  <a:pt x="3985" y="30"/>
                </a:lnTo>
                <a:lnTo>
                  <a:pt x="3985" y="30"/>
                </a:lnTo>
                <a:lnTo>
                  <a:pt x="3985" y="30"/>
                </a:lnTo>
                <a:lnTo>
                  <a:pt x="3985" y="30"/>
                </a:lnTo>
                <a:lnTo>
                  <a:pt x="3986" y="30"/>
                </a:lnTo>
                <a:lnTo>
                  <a:pt x="3986" y="30"/>
                </a:lnTo>
                <a:lnTo>
                  <a:pt x="3987" y="30"/>
                </a:lnTo>
                <a:lnTo>
                  <a:pt x="3987" y="31"/>
                </a:lnTo>
                <a:lnTo>
                  <a:pt x="3987" y="31"/>
                </a:lnTo>
                <a:lnTo>
                  <a:pt x="3988" y="31"/>
                </a:lnTo>
                <a:lnTo>
                  <a:pt x="3988" y="31"/>
                </a:lnTo>
                <a:lnTo>
                  <a:pt x="3989" y="31"/>
                </a:lnTo>
                <a:lnTo>
                  <a:pt x="3989" y="31"/>
                </a:lnTo>
                <a:lnTo>
                  <a:pt x="3989" y="31"/>
                </a:lnTo>
                <a:lnTo>
                  <a:pt x="3989" y="31"/>
                </a:lnTo>
                <a:lnTo>
                  <a:pt x="3990" y="31"/>
                </a:lnTo>
                <a:lnTo>
                  <a:pt x="3990" y="31"/>
                </a:lnTo>
                <a:lnTo>
                  <a:pt x="3990" y="31"/>
                </a:lnTo>
                <a:lnTo>
                  <a:pt x="3991" y="32"/>
                </a:lnTo>
                <a:lnTo>
                  <a:pt x="3991" y="32"/>
                </a:lnTo>
                <a:lnTo>
                  <a:pt x="3992" y="32"/>
                </a:lnTo>
                <a:lnTo>
                  <a:pt x="3992" y="32"/>
                </a:lnTo>
                <a:lnTo>
                  <a:pt x="3992" y="32"/>
                </a:lnTo>
                <a:lnTo>
                  <a:pt x="3993" y="32"/>
                </a:lnTo>
                <a:lnTo>
                  <a:pt x="3993" y="32"/>
                </a:lnTo>
                <a:lnTo>
                  <a:pt x="3993" y="33"/>
                </a:lnTo>
                <a:lnTo>
                  <a:pt x="3994" y="33"/>
                </a:lnTo>
                <a:lnTo>
                  <a:pt x="3994" y="33"/>
                </a:lnTo>
                <a:lnTo>
                  <a:pt x="3994" y="33"/>
                </a:lnTo>
                <a:lnTo>
                  <a:pt x="3995" y="33"/>
                </a:lnTo>
                <a:lnTo>
                  <a:pt x="3995" y="33"/>
                </a:lnTo>
                <a:lnTo>
                  <a:pt x="3996" y="33"/>
                </a:lnTo>
                <a:lnTo>
                  <a:pt x="3996" y="33"/>
                </a:lnTo>
                <a:lnTo>
                  <a:pt x="3996" y="33"/>
                </a:lnTo>
                <a:lnTo>
                  <a:pt x="3997" y="33"/>
                </a:lnTo>
                <a:lnTo>
                  <a:pt x="3997" y="33"/>
                </a:lnTo>
                <a:lnTo>
                  <a:pt x="3997" y="33"/>
                </a:lnTo>
                <a:lnTo>
                  <a:pt x="3997" y="33"/>
                </a:lnTo>
                <a:lnTo>
                  <a:pt x="3998" y="33"/>
                </a:lnTo>
                <a:lnTo>
                  <a:pt x="3998" y="33"/>
                </a:lnTo>
                <a:lnTo>
                  <a:pt x="3999" y="33"/>
                </a:lnTo>
                <a:lnTo>
                  <a:pt x="3999" y="33"/>
                </a:lnTo>
                <a:lnTo>
                  <a:pt x="3999" y="33"/>
                </a:lnTo>
                <a:lnTo>
                  <a:pt x="4000" y="33"/>
                </a:lnTo>
                <a:lnTo>
                  <a:pt x="4000" y="33"/>
                </a:lnTo>
                <a:lnTo>
                  <a:pt x="4001" y="33"/>
                </a:lnTo>
                <a:lnTo>
                  <a:pt x="4001" y="33"/>
                </a:lnTo>
                <a:lnTo>
                  <a:pt x="4001" y="34"/>
                </a:lnTo>
                <a:lnTo>
                  <a:pt x="4001" y="34"/>
                </a:lnTo>
                <a:lnTo>
                  <a:pt x="4002" y="35"/>
                </a:lnTo>
                <a:lnTo>
                  <a:pt x="4002" y="35"/>
                </a:lnTo>
                <a:lnTo>
                  <a:pt x="4003" y="35"/>
                </a:lnTo>
                <a:lnTo>
                  <a:pt x="4003" y="35"/>
                </a:lnTo>
                <a:lnTo>
                  <a:pt x="4003" y="35"/>
                </a:lnTo>
                <a:lnTo>
                  <a:pt x="4004" y="36"/>
                </a:lnTo>
                <a:lnTo>
                  <a:pt x="4004" y="36"/>
                </a:lnTo>
                <a:lnTo>
                  <a:pt x="4004" y="36"/>
                </a:lnTo>
                <a:lnTo>
                  <a:pt x="4005" y="37"/>
                </a:lnTo>
                <a:lnTo>
                  <a:pt x="4005" y="37"/>
                </a:lnTo>
                <a:lnTo>
                  <a:pt x="4005" y="37"/>
                </a:lnTo>
                <a:lnTo>
                  <a:pt x="4006" y="37"/>
                </a:lnTo>
                <a:lnTo>
                  <a:pt x="4006" y="37"/>
                </a:lnTo>
                <a:lnTo>
                  <a:pt x="4006" y="38"/>
                </a:lnTo>
                <a:lnTo>
                  <a:pt x="4007" y="38"/>
                </a:lnTo>
                <a:lnTo>
                  <a:pt x="4007" y="38"/>
                </a:lnTo>
                <a:lnTo>
                  <a:pt x="4008" y="38"/>
                </a:lnTo>
                <a:lnTo>
                  <a:pt x="4008" y="38"/>
                </a:lnTo>
                <a:lnTo>
                  <a:pt x="4008" y="38"/>
                </a:lnTo>
                <a:lnTo>
                  <a:pt x="4009" y="38"/>
                </a:lnTo>
                <a:lnTo>
                  <a:pt x="4009" y="38"/>
                </a:lnTo>
                <a:lnTo>
                  <a:pt x="4009" y="38"/>
                </a:lnTo>
                <a:lnTo>
                  <a:pt x="4010" y="38"/>
                </a:lnTo>
                <a:lnTo>
                  <a:pt x="4010" y="38"/>
                </a:lnTo>
                <a:lnTo>
                  <a:pt x="4010" y="38"/>
                </a:lnTo>
                <a:lnTo>
                  <a:pt x="4011" y="38"/>
                </a:lnTo>
                <a:lnTo>
                  <a:pt x="4011" y="38"/>
                </a:lnTo>
                <a:lnTo>
                  <a:pt x="4012" y="38"/>
                </a:lnTo>
                <a:lnTo>
                  <a:pt x="4012" y="39"/>
                </a:lnTo>
                <a:lnTo>
                  <a:pt x="4012" y="39"/>
                </a:lnTo>
                <a:lnTo>
                  <a:pt x="4013" y="39"/>
                </a:lnTo>
                <a:lnTo>
                  <a:pt x="4013" y="39"/>
                </a:lnTo>
                <a:lnTo>
                  <a:pt x="4013" y="39"/>
                </a:lnTo>
                <a:lnTo>
                  <a:pt x="4013" y="39"/>
                </a:lnTo>
                <a:lnTo>
                  <a:pt x="4014" y="39"/>
                </a:lnTo>
                <a:lnTo>
                  <a:pt x="4014" y="39"/>
                </a:lnTo>
                <a:lnTo>
                  <a:pt x="4015" y="39"/>
                </a:lnTo>
                <a:lnTo>
                  <a:pt x="4015" y="39"/>
                </a:lnTo>
                <a:lnTo>
                  <a:pt x="4015" y="39"/>
                </a:lnTo>
                <a:lnTo>
                  <a:pt x="4016" y="40"/>
                </a:lnTo>
                <a:lnTo>
                  <a:pt x="4016" y="40"/>
                </a:lnTo>
                <a:lnTo>
                  <a:pt x="4017" y="40"/>
                </a:lnTo>
                <a:lnTo>
                  <a:pt x="4017" y="40"/>
                </a:lnTo>
                <a:lnTo>
                  <a:pt x="4017" y="41"/>
                </a:lnTo>
                <a:lnTo>
                  <a:pt x="4017" y="41"/>
                </a:lnTo>
                <a:lnTo>
                  <a:pt x="4018" y="41"/>
                </a:lnTo>
                <a:lnTo>
                  <a:pt x="4018" y="42"/>
                </a:lnTo>
                <a:lnTo>
                  <a:pt x="4019" y="42"/>
                </a:lnTo>
                <a:lnTo>
                  <a:pt x="4019" y="42"/>
                </a:lnTo>
                <a:lnTo>
                  <a:pt x="4019" y="42"/>
                </a:lnTo>
                <a:lnTo>
                  <a:pt x="4020" y="43"/>
                </a:lnTo>
                <a:lnTo>
                  <a:pt x="4020" y="43"/>
                </a:lnTo>
                <a:lnTo>
                  <a:pt x="4020" y="43"/>
                </a:lnTo>
                <a:lnTo>
                  <a:pt x="4020" y="44"/>
                </a:lnTo>
                <a:lnTo>
                  <a:pt x="4021" y="44"/>
                </a:lnTo>
                <a:lnTo>
                  <a:pt x="4021" y="44"/>
                </a:lnTo>
                <a:lnTo>
                  <a:pt x="4022" y="44"/>
                </a:lnTo>
                <a:lnTo>
                  <a:pt x="4022" y="44"/>
                </a:lnTo>
                <a:lnTo>
                  <a:pt x="4022" y="45"/>
                </a:lnTo>
                <a:lnTo>
                  <a:pt x="4023" y="45"/>
                </a:lnTo>
                <a:lnTo>
                  <a:pt x="4023" y="46"/>
                </a:lnTo>
                <a:lnTo>
                  <a:pt x="4024" y="46"/>
                </a:lnTo>
                <a:lnTo>
                  <a:pt x="4024" y="46"/>
                </a:lnTo>
                <a:lnTo>
                  <a:pt x="4024" y="46"/>
                </a:lnTo>
                <a:lnTo>
                  <a:pt x="4024" y="46"/>
                </a:lnTo>
                <a:lnTo>
                  <a:pt x="4025" y="46"/>
                </a:lnTo>
                <a:lnTo>
                  <a:pt x="4025" y="46"/>
                </a:lnTo>
                <a:lnTo>
                  <a:pt x="4026" y="46"/>
                </a:lnTo>
                <a:lnTo>
                  <a:pt x="4026" y="46"/>
                </a:lnTo>
                <a:lnTo>
                  <a:pt x="4026" y="46"/>
                </a:lnTo>
                <a:lnTo>
                  <a:pt x="4027" y="46"/>
                </a:lnTo>
                <a:lnTo>
                  <a:pt x="4027" y="46"/>
                </a:lnTo>
                <a:lnTo>
                  <a:pt x="4027" y="45"/>
                </a:lnTo>
                <a:lnTo>
                  <a:pt x="4028" y="45"/>
                </a:lnTo>
                <a:lnTo>
                  <a:pt x="4028" y="45"/>
                </a:lnTo>
                <a:lnTo>
                  <a:pt x="4028" y="45"/>
                </a:lnTo>
                <a:lnTo>
                  <a:pt x="4029" y="44"/>
                </a:lnTo>
                <a:lnTo>
                  <a:pt x="4029" y="44"/>
                </a:lnTo>
                <a:lnTo>
                  <a:pt x="4029" y="44"/>
                </a:lnTo>
                <a:lnTo>
                  <a:pt x="4030" y="44"/>
                </a:lnTo>
                <a:lnTo>
                  <a:pt x="4030" y="44"/>
                </a:lnTo>
                <a:lnTo>
                  <a:pt x="4031" y="44"/>
                </a:lnTo>
                <a:lnTo>
                  <a:pt x="4031" y="44"/>
                </a:lnTo>
                <a:lnTo>
                  <a:pt x="4031" y="44"/>
                </a:lnTo>
                <a:lnTo>
                  <a:pt x="4032" y="44"/>
                </a:lnTo>
                <a:lnTo>
                  <a:pt x="4032" y="44"/>
                </a:lnTo>
                <a:lnTo>
                  <a:pt x="4032" y="44"/>
                </a:lnTo>
                <a:lnTo>
                  <a:pt x="4033" y="44"/>
                </a:lnTo>
                <a:lnTo>
                  <a:pt x="4033" y="44"/>
                </a:lnTo>
                <a:lnTo>
                  <a:pt x="4033" y="44"/>
                </a:lnTo>
                <a:lnTo>
                  <a:pt x="4034" y="43"/>
                </a:lnTo>
                <a:lnTo>
                  <a:pt x="4034" y="43"/>
                </a:lnTo>
                <a:lnTo>
                  <a:pt x="4034" y="43"/>
                </a:lnTo>
                <a:lnTo>
                  <a:pt x="4035" y="43"/>
                </a:lnTo>
                <a:lnTo>
                  <a:pt x="4035" y="43"/>
                </a:lnTo>
                <a:lnTo>
                  <a:pt x="4036" y="43"/>
                </a:lnTo>
                <a:lnTo>
                  <a:pt x="4036" y="44"/>
                </a:lnTo>
                <a:lnTo>
                  <a:pt x="4036" y="44"/>
                </a:lnTo>
                <a:lnTo>
                  <a:pt x="4036" y="44"/>
                </a:lnTo>
                <a:lnTo>
                  <a:pt x="4037" y="44"/>
                </a:lnTo>
                <a:lnTo>
                  <a:pt x="4037" y="44"/>
                </a:lnTo>
                <a:lnTo>
                  <a:pt x="4038" y="44"/>
                </a:lnTo>
                <a:lnTo>
                  <a:pt x="4038" y="44"/>
                </a:lnTo>
                <a:lnTo>
                  <a:pt x="4038" y="45"/>
                </a:lnTo>
                <a:lnTo>
                  <a:pt x="4039" y="45"/>
                </a:lnTo>
                <a:lnTo>
                  <a:pt x="4039" y="45"/>
                </a:lnTo>
                <a:lnTo>
                  <a:pt x="4040" y="45"/>
                </a:lnTo>
                <a:lnTo>
                  <a:pt x="4040" y="45"/>
                </a:lnTo>
                <a:lnTo>
                  <a:pt x="4040" y="45"/>
                </a:lnTo>
                <a:lnTo>
                  <a:pt x="4040" y="46"/>
                </a:lnTo>
                <a:lnTo>
                  <a:pt x="4041" y="46"/>
                </a:lnTo>
                <a:lnTo>
                  <a:pt x="4041" y="46"/>
                </a:lnTo>
                <a:lnTo>
                  <a:pt x="4041" y="46"/>
                </a:lnTo>
                <a:lnTo>
                  <a:pt x="4042" y="46"/>
                </a:lnTo>
                <a:lnTo>
                  <a:pt x="4042" y="46"/>
                </a:lnTo>
                <a:lnTo>
                  <a:pt x="4043" y="46"/>
                </a:lnTo>
                <a:lnTo>
                  <a:pt x="4043" y="46"/>
                </a:lnTo>
                <a:lnTo>
                  <a:pt x="4043" y="46"/>
                </a:lnTo>
                <a:lnTo>
                  <a:pt x="4044" y="46"/>
                </a:lnTo>
                <a:lnTo>
                  <a:pt x="4044" y="46"/>
                </a:lnTo>
                <a:lnTo>
                  <a:pt x="4044" y="46"/>
                </a:lnTo>
                <a:lnTo>
                  <a:pt x="4045" y="47"/>
                </a:lnTo>
                <a:lnTo>
                  <a:pt x="4045" y="47"/>
                </a:lnTo>
                <a:lnTo>
                  <a:pt x="4045" y="47"/>
                </a:lnTo>
                <a:lnTo>
                  <a:pt x="4046" y="47"/>
                </a:lnTo>
                <a:lnTo>
                  <a:pt x="4046" y="47"/>
                </a:lnTo>
                <a:lnTo>
                  <a:pt x="4047" y="47"/>
                </a:lnTo>
                <a:lnTo>
                  <a:pt x="4047" y="48"/>
                </a:lnTo>
                <a:lnTo>
                  <a:pt x="4047" y="48"/>
                </a:lnTo>
                <a:lnTo>
                  <a:pt x="4048" y="48"/>
                </a:lnTo>
                <a:lnTo>
                  <a:pt x="4048" y="48"/>
                </a:lnTo>
                <a:lnTo>
                  <a:pt x="4048" y="48"/>
                </a:lnTo>
                <a:lnTo>
                  <a:pt x="4048" y="48"/>
                </a:lnTo>
                <a:lnTo>
                  <a:pt x="4049" y="48"/>
                </a:lnTo>
                <a:lnTo>
                  <a:pt x="4049" y="49"/>
                </a:lnTo>
                <a:lnTo>
                  <a:pt x="4050" y="49"/>
                </a:lnTo>
                <a:lnTo>
                  <a:pt x="4050" y="49"/>
                </a:lnTo>
                <a:lnTo>
                  <a:pt x="4050" y="49"/>
                </a:lnTo>
                <a:lnTo>
                  <a:pt x="4051" y="49"/>
                </a:lnTo>
                <a:lnTo>
                  <a:pt x="4051" y="49"/>
                </a:lnTo>
                <a:lnTo>
                  <a:pt x="4052" y="49"/>
                </a:lnTo>
                <a:lnTo>
                  <a:pt x="4052" y="49"/>
                </a:lnTo>
                <a:lnTo>
                  <a:pt x="4052" y="49"/>
                </a:lnTo>
                <a:lnTo>
                  <a:pt x="4052" y="49"/>
                </a:lnTo>
                <a:lnTo>
                  <a:pt x="4053" y="50"/>
                </a:lnTo>
                <a:lnTo>
                  <a:pt x="4053" y="50"/>
                </a:lnTo>
                <a:lnTo>
                  <a:pt x="4054" y="50"/>
                </a:lnTo>
                <a:lnTo>
                  <a:pt x="4054" y="50"/>
                </a:lnTo>
                <a:lnTo>
                  <a:pt x="4054" y="50"/>
                </a:lnTo>
                <a:lnTo>
                  <a:pt x="4055" y="50"/>
                </a:lnTo>
                <a:lnTo>
                  <a:pt x="4055" y="49"/>
                </a:lnTo>
                <a:lnTo>
                  <a:pt x="4055" y="50"/>
                </a:lnTo>
                <a:lnTo>
                  <a:pt x="4056" y="50"/>
                </a:lnTo>
                <a:lnTo>
                  <a:pt x="4056" y="50"/>
                </a:lnTo>
                <a:lnTo>
                  <a:pt x="4056" y="50"/>
                </a:lnTo>
                <a:lnTo>
                  <a:pt x="4057" y="50"/>
                </a:lnTo>
                <a:lnTo>
                  <a:pt x="4057" y="50"/>
                </a:lnTo>
                <a:lnTo>
                  <a:pt x="4057" y="50"/>
                </a:lnTo>
                <a:lnTo>
                  <a:pt x="4058" y="50"/>
                </a:lnTo>
                <a:lnTo>
                  <a:pt x="4058" y="50"/>
                </a:lnTo>
                <a:lnTo>
                  <a:pt x="4059" y="50"/>
                </a:lnTo>
                <a:lnTo>
                  <a:pt x="4059" y="50"/>
                </a:lnTo>
                <a:lnTo>
                  <a:pt x="4059" y="50"/>
                </a:lnTo>
                <a:lnTo>
                  <a:pt x="4060" y="50"/>
                </a:lnTo>
                <a:lnTo>
                  <a:pt x="4060" y="51"/>
                </a:lnTo>
                <a:lnTo>
                  <a:pt x="4060" y="51"/>
                </a:lnTo>
                <a:lnTo>
                  <a:pt x="4061" y="51"/>
                </a:lnTo>
                <a:lnTo>
                  <a:pt x="4061" y="51"/>
                </a:lnTo>
                <a:lnTo>
                  <a:pt x="4061" y="51"/>
                </a:lnTo>
                <a:lnTo>
                  <a:pt x="4062" y="51"/>
                </a:lnTo>
                <a:lnTo>
                  <a:pt x="4062" y="52"/>
                </a:lnTo>
                <a:lnTo>
                  <a:pt x="4063" y="52"/>
                </a:lnTo>
                <a:lnTo>
                  <a:pt x="4063" y="52"/>
                </a:lnTo>
                <a:lnTo>
                  <a:pt x="4063" y="52"/>
                </a:lnTo>
                <a:lnTo>
                  <a:pt x="4064" y="53"/>
                </a:lnTo>
                <a:lnTo>
                  <a:pt x="4064" y="53"/>
                </a:lnTo>
                <a:lnTo>
                  <a:pt x="4064" y="53"/>
                </a:lnTo>
                <a:lnTo>
                  <a:pt x="4064" y="53"/>
                </a:lnTo>
                <a:lnTo>
                  <a:pt x="4065" y="53"/>
                </a:lnTo>
                <a:lnTo>
                  <a:pt x="4065" y="53"/>
                </a:lnTo>
                <a:lnTo>
                  <a:pt x="4066" y="53"/>
                </a:lnTo>
                <a:lnTo>
                  <a:pt x="4066" y="53"/>
                </a:lnTo>
                <a:lnTo>
                  <a:pt x="4066" y="53"/>
                </a:lnTo>
                <a:lnTo>
                  <a:pt x="4067" y="53"/>
                </a:lnTo>
                <a:lnTo>
                  <a:pt x="4067" y="53"/>
                </a:lnTo>
                <a:lnTo>
                  <a:pt x="4068" y="52"/>
                </a:lnTo>
                <a:lnTo>
                  <a:pt x="4068" y="52"/>
                </a:lnTo>
                <a:lnTo>
                  <a:pt x="4068" y="52"/>
                </a:lnTo>
                <a:lnTo>
                  <a:pt x="4068" y="51"/>
                </a:lnTo>
                <a:lnTo>
                  <a:pt x="4069" y="51"/>
                </a:lnTo>
                <a:lnTo>
                  <a:pt x="4069" y="51"/>
                </a:lnTo>
                <a:lnTo>
                  <a:pt x="4070" y="50"/>
                </a:lnTo>
                <a:lnTo>
                  <a:pt x="4070" y="50"/>
                </a:lnTo>
                <a:lnTo>
                  <a:pt x="4070" y="49"/>
                </a:lnTo>
                <a:lnTo>
                  <a:pt x="4071" y="49"/>
                </a:lnTo>
                <a:lnTo>
                  <a:pt x="4071" y="49"/>
                </a:lnTo>
                <a:lnTo>
                  <a:pt x="4071" y="49"/>
                </a:lnTo>
                <a:lnTo>
                  <a:pt x="4071" y="48"/>
                </a:lnTo>
                <a:lnTo>
                  <a:pt x="4072" y="48"/>
                </a:lnTo>
                <a:lnTo>
                  <a:pt x="4072" y="47"/>
                </a:lnTo>
                <a:lnTo>
                  <a:pt x="4073" y="47"/>
                </a:lnTo>
                <a:lnTo>
                  <a:pt x="4073" y="47"/>
                </a:lnTo>
                <a:lnTo>
                  <a:pt x="4073" y="47"/>
                </a:lnTo>
                <a:lnTo>
                  <a:pt x="4074" y="46"/>
                </a:lnTo>
                <a:lnTo>
                  <a:pt x="4074" y="46"/>
                </a:lnTo>
                <a:lnTo>
                  <a:pt x="4075" y="46"/>
                </a:lnTo>
                <a:lnTo>
                  <a:pt x="4075" y="45"/>
                </a:lnTo>
                <a:lnTo>
                  <a:pt x="4075" y="45"/>
                </a:lnTo>
                <a:lnTo>
                  <a:pt x="4075" y="45"/>
                </a:lnTo>
                <a:lnTo>
                  <a:pt x="4076" y="44"/>
                </a:lnTo>
                <a:lnTo>
                  <a:pt x="4076" y="44"/>
                </a:lnTo>
                <a:lnTo>
                  <a:pt x="4077" y="44"/>
                </a:lnTo>
                <a:lnTo>
                  <a:pt x="4077" y="44"/>
                </a:lnTo>
                <a:lnTo>
                  <a:pt x="4077" y="44"/>
                </a:lnTo>
                <a:lnTo>
                  <a:pt x="4078" y="44"/>
                </a:lnTo>
                <a:lnTo>
                  <a:pt x="4078" y="44"/>
                </a:lnTo>
                <a:lnTo>
                  <a:pt x="4078" y="44"/>
                </a:lnTo>
                <a:lnTo>
                  <a:pt x="4079" y="44"/>
                </a:lnTo>
                <a:lnTo>
                  <a:pt x="4079" y="44"/>
                </a:lnTo>
                <a:lnTo>
                  <a:pt x="4079" y="44"/>
                </a:lnTo>
                <a:lnTo>
                  <a:pt x="4080" y="44"/>
                </a:lnTo>
                <a:lnTo>
                  <a:pt x="4080" y="44"/>
                </a:lnTo>
                <a:lnTo>
                  <a:pt x="4080" y="44"/>
                </a:lnTo>
                <a:lnTo>
                  <a:pt x="4081" y="44"/>
                </a:lnTo>
                <a:lnTo>
                  <a:pt x="4081" y="44"/>
                </a:lnTo>
                <a:lnTo>
                  <a:pt x="4082" y="44"/>
                </a:lnTo>
                <a:lnTo>
                  <a:pt x="4082" y="44"/>
                </a:lnTo>
                <a:lnTo>
                  <a:pt x="4082" y="44"/>
                </a:lnTo>
                <a:lnTo>
                  <a:pt x="4083" y="44"/>
                </a:lnTo>
                <a:lnTo>
                  <a:pt x="4083" y="44"/>
                </a:lnTo>
                <a:lnTo>
                  <a:pt x="4084" y="44"/>
                </a:lnTo>
                <a:lnTo>
                  <a:pt x="4084" y="43"/>
                </a:lnTo>
                <a:lnTo>
                  <a:pt x="4084" y="43"/>
                </a:lnTo>
                <a:lnTo>
                  <a:pt x="4084" y="43"/>
                </a:lnTo>
                <a:lnTo>
                  <a:pt x="4085" y="42"/>
                </a:lnTo>
                <a:lnTo>
                  <a:pt x="4085" y="42"/>
                </a:lnTo>
                <a:lnTo>
                  <a:pt x="4085" y="42"/>
                </a:lnTo>
                <a:lnTo>
                  <a:pt x="4086" y="42"/>
                </a:lnTo>
                <a:lnTo>
                  <a:pt x="4086" y="41"/>
                </a:lnTo>
                <a:lnTo>
                  <a:pt x="4087" y="41"/>
                </a:lnTo>
                <a:lnTo>
                  <a:pt x="4087" y="41"/>
                </a:lnTo>
                <a:lnTo>
                  <a:pt x="4087" y="41"/>
                </a:lnTo>
                <a:lnTo>
                  <a:pt x="4087" y="41"/>
                </a:lnTo>
                <a:lnTo>
                  <a:pt x="4088" y="41"/>
                </a:lnTo>
                <a:lnTo>
                  <a:pt x="4088" y="41"/>
                </a:lnTo>
                <a:lnTo>
                  <a:pt x="4089" y="41"/>
                </a:lnTo>
                <a:lnTo>
                  <a:pt x="4089" y="41"/>
                </a:lnTo>
                <a:lnTo>
                  <a:pt x="4089" y="41"/>
                </a:lnTo>
                <a:lnTo>
                  <a:pt x="4090" y="41"/>
                </a:lnTo>
                <a:lnTo>
                  <a:pt x="4090" y="40"/>
                </a:lnTo>
                <a:lnTo>
                  <a:pt x="4091" y="40"/>
                </a:lnTo>
                <a:lnTo>
                  <a:pt x="4091" y="40"/>
                </a:lnTo>
                <a:lnTo>
                  <a:pt x="4091" y="40"/>
                </a:lnTo>
                <a:lnTo>
                  <a:pt x="4091" y="40"/>
                </a:lnTo>
                <a:lnTo>
                  <a:pt x="4092" y="40"/>
                </a:lnTo>
                <a:lnTo>
                  <a:pt x="4092" y="40"/>
                </a:lnTo>
                <a:lnTo>
                  <a:pt x="4092" y="40"/>
                </a:lnTo>
                <a:lnTo>
                  <a:pt x="4093" y="40"/>
                </a:lnTo>
                <a:lnTo>
                  <a:pt x="4093" y="40"/>
                </a:lnTo>
                <a:lnTo>
                  <a:pt x="4094" y="40"/>
                </a:lnTo>
                <a:lnTo>
                  <a:pt x="4094" y="40"/>
                </a:lnTo>
                <a:lnTo>
                  <a:pt x="4094" y="40"/>
                </a:lnTo>
                <a:lnTo>
                  <a:pt x="4095" y="40"/>
                </a:lnTo>
                <a:lnTo>
                  <a:pt x="4095" y="40"/>
                </a:lnTo>
                <a:lnTo>
                  <a:pt x="4095" y="40"/>
                </a:lnTo>
                <a:lnTo>
                  <a:pt x="4096" y="40"/>
                </a:lnTo>
                <a:lnTo>
                  <a:pt x="4096" y="40"/>
                </a:lnTo>
                <a:lnTo>
                  <a:pt x="4096" y="40"/>
                </a:lnTo>
                <a:lnTo>
                  <a:pt x="4097" y="40"/>
                </a:lnTo>
                <a:lnTo>
                  <a:pt x="4097" y="40"/>
                </a:lnTo>
                <a:lnTo>
                  <a:pt x="4098" y="40"/>
                </a:lnTo>
                <a:lnTo>
                  <a:pt x="4098" y="40"/>
                </a:lnTo>
                <a:lnTo>
                  <a:pt x="4098" y="40"/>
                </a:lnTo>
                <a:lnTo>
                  <a:pt x="4099" y="40"/>
                </a:lnTo>
                <a:lnTo>
                  <a:pt x="4099" y="40"/>
                </a:lnTo>
                <a:lnTo>
                  <a:pt x="4099" y="40"/>
                </a:lnTo>
                <a:lnTo>
                  <a:pt x="4099" y="40"/>
                </a:lnTo>
                <a:lnTo>
                  <a:pt x="4100" y="40"/>
                </a:lnTo>
                <a:lnTo>
                  <a:pt x="4100" y="40"/>
                </a:lnTo>
                <a:lnTo>
                  <a:pt x="4101" y="40"/>
                </a:lnTo>
                <a:lnTo>
                  <a:pt x="4101" y="40"/>
                </a:lnTo>
                <a:lnTo>
                  <a:pt x="4101" y="40"/>
                </a:lnTo>
                <a:lnTo>
                  <a:pt x="4102" y="40"/>
                </a:lnTo>
                <a:lnTo>
                  <a:pt x="4102" y="40"/>
                </a:lnTo>
                <a:lnTo>
                  <a:pt x="4103" y="40"/>
                </a:lnTo>
                <a:lnTo>
                  <a:pt x="4103" y="40"/>
                </a:lnTo>
                <a:lnTo>
                  <a:pt x="4103" y="40"/>
                </a:lnTo>
                <a:lnTo>
                  <a:pt x="4103" y="40"/>
                </a:lnTo>
                <a:lnTo>
                  <a:pt x="4104" y="40"/>
                </a:lnTo>
                <a:lnTo>
                  <a:pt x="4104" y="40"/>
                </a:lnTo>
                <a:lnTo>
                  <a:pt x="4105" y="40"/>
                </a:lnTo>
                <a:lnTo>
                  <a:pt x="4105" y="40"/>
                </a:lnTo>
                <a:lnTo>
                  <a:pt x="4105" y="40"/>
                </a:lnTo>
                <a:lnTo>
                  <a:pt x="4106" y="40"/>
                </a:lnTo>
                <a:lnTo>
                  <a:pt x="4106" y="40"/>
                </a:lnTo>
                <a:lnTo>
                  <a:pt x="4106" y="40"/>
                </a:lnTo>
                <a:lnTo>
                  <a:pt x="4107" y="40"/>
                </a:lnTo>
                <a:lnTo>
                  <a:pt x="4107" y="40"/>
                </a:lnTo>
                <a:lnTo>
                  <a:pt x="4107" y="40"/>
                </a:lnTo>
                <a:lnTo>
                  <a:pt x="4108" y="40"/>
                </a:lnTo>
                <a:lnTo>
                  <a:pt x="4108" y="40"/>
                </a:lnTo>
                <a:lnTo>
                  <a:pt x="4108" y="40"/>
                </a:lnTo>
                <a:lnTo>
                  <a:pt x="4109" y="40"/>
                </a:lnTo>
                <a:lnTo>
                  <a:pt x="4109" y="40"/>
                </a:lnTo>
                <a:lnTo>
                  <a:pt x="4110" y="40"/>
                </a:lnTo>
                <a:lnTo>
                  <a:pt x="4110" y="40"/>
                </a:lnTo>
                <a:lnTo>
                  <a:pt x="4110" y="40"/>
                </a:lnTo>
                <a:lnTo>
                  <a:pt x="4111" y="40"/>
                </a:lnTo>
                <a:lnTo>
                  <a:pt x="4111" y="40"/>
                </a:lnTo>
                <a:lnTo>
                  <a:pt x="4111" y="40"/>
                </a:lnTo>
                <a:lnTo>
                  <a:pt x="4112" y="40"/>
                </a:lnTo>
                <a:lnTo>
                  <a:pt x="4112" y="40"/>
                </a:lnTo>
                <a:lnTo>
                  <a:pt x="4112" y="40"/>
                </a:lnTo>
                <a:lnTo>
                  <a:pt x="4113" y="40"/>
                </a:lnTo>
                <a:lnTo>
                  <a:pt x="4113" y="40"/>
                </a:lnTo>
                <a:lnTo>
                  <a:pt x="4114" y="40"/>
                </a:lnTo>
                <a:lnTo>
                  <a:pt x="4114" y="40"/>
                </a:lnTo>
                <a:lnTo>
                  <a:pt x="4114" y="40"/>
                </a:lnTo>
                <a:lnTo>
                  <a:pt x="4115" y="40"/>
                </a:lnTo>
                <a:lnTo>
                  <a:pt x="4115" y="40"/>
                </a:lnTo>
                <a:lnTo>
                  <a:pt x="4115" y="40"/>
                </a:lnTo>
                <a:lnTo>
                  <a:pt x="4115" y="40"/>
                </a:lnTo>
                <a:lnTo>
                  <a:pt x="4116" y="40"/>
                </a:lnTo>
                <a:lnTo>
                  <a:pt x="4116" y="40"/>
                </a:lnTo>
                <a:lnTo>
                  <a:pt x="4117" y="40"/>
                </a:lnTo>
                <a:lnTo>
                  <a:pt x="4117" y="40"/>
                </a:lnTo>
                <a:lnTo>
                  <a:pt x="4117" y="40"/>
                </a:lnTo>
                <a:lnTo>
                  <a:pt x="4118" y="40"/>
                </a:lnTo>
                <a:lnTo>
                  <a:pt x="4118" y="40"/>
                </a:lnTo>
                <a:lnTo>
                  <a:pt x="4119" y="40"/>
                </a:lnTo>
                <a:lnTo>
                  <a:pt x="4119" y="40"/>
                </a:lnTo>
                <a:lnTo>
                  <a:pt x="4119" y="40"/>
                </a:lnTo>
                <a:lnTo>
                  <a:pt x="4119" y="40"/>
                </a:lnTo>
                <a:lnTo>
                  <a:pt x="4120" y="40"/>
                </a:lnTo>
                <a:lnTo>
                  <a:pt x="4120" y="40"/>
                </a:lnTo>
                <a:lnTo>
                  <a:pt x="4121" y="40"/>
                </a:lnTo>
                <a:lnTo>
                  <a:pt x="4121" y="40"/>
                </a:lnTo>
                <a:lnTo>
                  <a:pt x="4121" y="40"/>
                </a:lnTo>
                <a:lnTo>
                  <a:pt x="4122" y="40"/>
                </a:lnTo>
                <a:lnTo>
                  <a:pt x="4122" y="40"/>
                </a:lnTo>
                <a:lnTo>
                  <a:pt x="4122" y="40"/>
                </a:lnTo>
                <a:lnTo>
                  <a:pt x="4122" y="40"/>
                </a:lnTo>
                <a:lnTo>
                  <a:pt x="4123" y="40"/>
                </a:lnTo>
                <a:lnTo>
                  <a:pt x="4123" y="40"/>
                </a:lnTo>
                <a:lnTo>
                  <a:pt x="4124" y="40"/>
                </a:lnTo>
                <a:lnTo>
                  <a:pt x="4124" y="40"/>
                </a:lnTo>
                <a:lnTo>
                  <a:pt x="4124" y="40"/>
                </a:lnTo>
                <a:lnTo>
                  <a:pt x="4125" y="40"/>
                </a:lnTo>
                <a:lnTo>
                  <a:pt x="4125" y="40"/>
                </a:lnTo>
                <a:lnTo>
                  <a:pt x="4126" y="40"/>
                </a:lnTo>
                <a:lnTo>
                  <a:pt x="4126" y="40"/>
                </a:lnTo>
                <a:lnTo>
                  <a:pt x="4126" y="40"/>
                </a:lnTo>
                <a:lnTo>
                  <a:pt x="4127" y="40"/>
                </a:lnTo>
                <a:lnTo>
                  <a:pt x="4127" y="40"/>
                </a:lnTo>
                <a:lnTo>
                  <a:pt x="4127" y="40"/>
                </a:lnTo>
                <a:lnTo>
                  <a:pt x="4128" y="39"/>
                </a:lnTo>
                <a:lnTo>
                  <a:pt x="4128" y="39"/>
                </a:lnTo>
                <a:lnTo>
                  <a:pt x="4128" y="39"/>
                </a:lnTo>
                <a:lnTo>
                  <a:pt x="4129" y="38"/>
                </a:lnTo>
                <a:lnTo>
                  <a:pt x="4129" y="38"/>
                </a:lnTo>
                <a:lnTo>
                  <a:pt x="4129" y="38"/>
                </a:lnTo>
                <a:lnTo>
                  <a:pt x="4130" y="37"/>
                </a:lnTo>
                <a:lnTo>
                  <a:pt x="4130" y="37"/>
                </a:lnTo>
                <a:lnTo>
                  <a:pt x="4131" y="37"/>
                </a:lnTo>
                <a:lnTo>
                  <a:pt x="4131" y="36"/>
                </a:lnTo>
                <a:lnTo>
                  <a:pt x="4131" y="36"/>
                </a:lnTo>
                <a:lnTo>
                  <a:pt x="4131" y="36"/>
                </a:lnTo>
                <a:lnTo>
                  <a:pt x="4132" y="35"/>
                </a:lnTo>
                <a:lnTo>
                  <a:pt x="4132" y="35"/>
                </a:lnTo>
                <a:lnTo>
                  <a:pt x="4133" y="35"/>
                </a:lnTo>
                <a:lnTo>
                  <a:pt x="4133" y="35"/>
                </a:lnTo>
                <a:lnTo>
                  <a:pt x="4133" y="35"/>
                </a:lnTo>
                <a:lnTo>
                  <a:pt x="4134" y="35"/>
                </a:lnTo>
                <a:lnTo>
                  <a:pt x="4134" y="35"/>
                </a:lnTo>
                <a:lnTo>
                  <a:pt x="4135" y="36"/>
                </a:lnTo>
                <a:lnTo>
                  <a:pt x="4135" y="36"/>
                </a:lnTo>
                <a:lnTo>
                  <a:pt x="4135" y="36"/>
                </a:lnTo>
                <a:lnTo>
                  <a:pt x="4135" y="36"/>
                </a:lnTo>
                <a:lnTo>
                  <a:pt x="4136" y="36"/>
                </a:lnTo>
                <a:lnTo>
                  <a:pt x="4136" y="36"/>
                </a:lnTo>
                <a:lnTo>
                  <a:pt x="4136" y="36"/>
                </a:lnTo>
                <a:lnTo>
                  <a:pt x="4137" y="36"/>
                </a:lnTo>
                <a:lnTo>
                  <a:pt x="4137" y="36"/>
                </a:lnTo>
                <a:lnTo>
                  <a:pt x="4138" y="36"/>
                </a:lnTo>
                <a:lnTo>
                  <a:pt x="4138" y="36"/>
                </a:lnTo>
                <a:lnTo>
                  <a:pt x="4138" y="36"/>
                </a:lnTo>
                <a:lnTo>
                  <a:pt x="4138" y="36"/>
                </a:lnTo>
                <a:lnTo>
                  <a:pt x="4139" y="37"/>
                </a:lnTo>
                <a:lnTo>
                  <a:pt x="4139" y="37"/>
                </a:lnTo>
                <a:lnTo>
                  <a:pt x="4140" y="37"/>
                </a:lnTo>
                <a:lnTo>
                  <a:pt x="4140" y="37"/>
                </a:lnTo>
                <a:lnTo>
                  <a:pt x="4140" y="37"/>
                </a:lnTo>
                <a:lnTo>
                  <a:pt x="4141" y="37"/>
                </a:lnTo>
                <a:lnTo>
                  <a:pt x="4141" y="37"/>
                </a:lnTo>
                <a:lnTo>
                  <a:pt x="4142" y="37"/>
                </a:lnTo>
                <a:lnTo>
                  <a:pt x="4142" y="37"/>
                </a:lnTo>
                <a:lnTo>
                  <a:pt x="4142" y="37"/>
                </a:lnTo>
                <a:lnTo>
                  <a:pt x="4142" y="38"/>
                </a:lnTo>
                <a:lnTo>
                  <a:pt x="4143" y="38"/>
                </a:lnTo>
                <a:lnTo>
                  <a:pt x="4143" y="38"/>
                </a:lnTo>
                <a:lnTo>
                  <a:pt x="4143" y="38"/>
                </a:lnTo>
                <a:lnTo>
                  <a:pt x="4144" y="38"/>
                </a:lnTo>
                <a:lnTo>
                  <a:pt x="4144" y="38"/>
                </a:lnTo>
                <a:lnTo>
                  <a:pt x="4145" y="38"/>
                </a:lnTo>
                <a:lnTo>
                  <a:pt x="4145" y="38"/>
                </a:lnTo>
                <a:lnTo>
                  <a:pt x="4145" y="38"/>
                </a:lnTo>
                <a:lnTo>
                  <a:pt x="4146" y="39"/>
                </a:lnTo>
                <a:lnTo>
                  <a:pt x="4146" y="39"/>
                </a:lnTo>
                <a:lnTo>
                  <a:pt x="4146" y="39"/>
                </a:lnTo>
                <a:lnTo>
                  <a:pt x="4147" y="39"/>
                </a:lnTo>
                <a:lnTo>
                  <a:pt x="4147" y="39"/>
                </a:lnTo>
                <a:lnTo>
                  <a:pt x="4147" y="39"/>
                </a:lnTo>
                <a:lnTo>
                  <a:pt x="4148" y="39"/>
                </a:lnTo>
                <a:lnTo>
                  <a:pt x="4148" y="40"/>
                </a:lnTo>
                <a:lnTo>
                  <a:pt x="4149" y="40"/>
                </a:lnTo>
                <a:lnTo>
                  <a:pt x="4149" y="40"/>
                </a:lnTo>
                <a:lnTo>
                  <a:pt x="4149" y="40"/>
                </a:lnTo>
                <a:lnTo>
                  <a:pt x="4150" y="40"/>
                </a:lnTo>
                <a:lnTo>
                  <a:pt x="4150" y="40"/>
                </a:lnTo>
                <a:lnTo>
                  <a:pt x="4150" y="40"/>
                </a:lnTo>
                <a:lnTo>
                  <a:pt x="4150" y="40"/>
                </a:lnTo>
                <a:lnTo>
                  <a:pt x="4151" y="40"/>
                </a:lnTo>
                <a:lnTo>
                  <a:pt x="4151" y="40"/>
                </a:lnTo>
                <a:lnTo>
                  <a:pt x="4152" y="40"/>
                </a:lnTo>
                <a:lnTo>
                  <a:pt x="4152" y="41"/>
                </a:lnTo>
                <a:lnTo>
                  <a:pt x="4152" y="41"/>
                </a:lnTo>
                <a:lnTo>
                  <a:pt x="4153" y="41"/>
                </a:lnTo>
                <a:lnTo>
                  <a:pt x="4153" y="41"/>
                </a:lnTo>
                <a:lnTo>
                  <a:pt x="4154" y="41"/>
                </a:lnTo>
                <a:lnTo>
                  <a:pt x="4154" y="41"/>
                </a:lnTo>
                <a:lnTo>
                  <a:pt x="4154" y="41"/>
                </a:lnTo>
                <a:lnTo>
                  <a:pt x="4154" y="42"/>
                </a:lnTo>
                <a:lnTo>
                  <a:pt x="4155" y="42"/>
                </a:lnTo>
                <a:lnTo>
                  <a:pt x="4155" y="42"/>
                </a:lnTo>
                <a:lnTo>
                  <a:pt x="4156" y="42"/>
                </a:lnTo>
                <a:lnTo>
                  <a:pt x="4156" y="42"/>
                </a:lnTo>
                <a:lnTo>
                  <a:pt x="4156" y="42"/>
                </a:lnTo>
                <a:lnTo>
                  <a:pt x="4157" y="42"/>
                </a:lnTo>
                <a:lnTo>
                  <a:pt x="4157" y="42"/>
                </a:lnTo>
                <a:lnTo>
                  <a:pt x="4158" y="42"/>
                </a:lnTo>
                <a:lnTo>
                  <a:pt x="4158" y="42"/>
                </a:lnTo>
                <a:lnTo>
                  <a:pt x="4158" y="42"/>
                </a:lnTo>
                <a:lnTo>
                  <a:pt x="4158" y="43"/>
                </a:lnTo>
                <a:lnTo>
                  <a:pt x="4159" y="43"/>
                </a:lnTo>
                <a:lnTo>
                  <a:pt x="4159" y="43"/>
                </a:lnTo>
                <a:lnTo>
                  <a:pt x="4159" y="43"/>
                </a:lnTo>
                <a:lnTo>
                  <a:pt x="4160" y="43"/>
                </a:lnTo>
                <a:lnTo>
                  <a:pt x="4160" y="43"/>
                </a:lnTo>
                <a:lnTo>
                  <a:pt x="4161" y="43"/>
                </a:lnTo>
                <a:lnTo>
                  <a:pt x="4161" y="44"/>
                </a:lnTo>
                <a:lnTo>
                  <a:pt x="4161" y="44"/>
                </a:lnTo>
                <a:lnTo>
                  <a:pt x="4162" y="44"/>
                </a:lnTo>
                <a:lnTo>
                  <a:pt x="4162" y="44"/>
                </a:lnTo>
                <a:lnTo>
                  <a:pt x="4162" y="44"/>
                </a:lnTo>
                <a:lnTo>
                  <a:pt x="4163" y="44"/>
                </a:lnTo>
                <a:lnTo>
                  <a:pt x="4163" y="44"/>
                </a:lnTo>
                <a:lnTo>
                  <a:pt x="4163" y="44"/>
                </a:lnTo>
                <a:lnTo>
                  <a:pt x="4164" y="44"/>
                </a:lnTo>
                <a:lnTo>
                  <a:pt x="4164" y="44"/>
                </a:lnTo>
                <a:lnTo>
                  <a:pt x="4165" y="45"/>
                </a:lnTo>
                <a:lnTo>
                  <a:pt x="4165" y="45"/>
                </a:lnTo>
                <a:lnTo>
                  <a:pt x="4165" y="45"/>
                </a:lnTo>
                <a:lnTo>
                  <a:pt x="4166" y="45"/>
                </a:lnTo>
                <a:lnTo>
                  <a:pt x="4166" y="45"/>
                </a:lnTo>
                <a:lnTo>
                  <a:pt x="4166" y="45"/>
                </a:lnTo>
                <a:lnTo>
                  <a:pt x="4166" y="45"/>
                </a:lnTo>
                <a:lnTo>
                  <a:pt x="4167" y="46"/>
                </a:lnTo>
                <a:lnTo>
                  <a:pt x="4167" y="46"/>
                </a:lnTo>
                <a:lnTo>
                  <a:pt x="4168" y="46"/>
                </a:lnTo>
                <a:lnTo>
                  <a:pt x="4168" y="46"/>
                </a:lnTo>
                <a:lnTo>
                  <a:pt x="4168" y="46"/>
                </a:lnTo>
                <a:lnTo>
                  <a:pt x="4169" y="46"/>
                </a:lnTo>
                <a:lnTo>
                  <a:pt x="4169" y="46"/>
                </a:lnTo>
                <a:lnTo>
                  <a:pt x="4170" y="46"/>
                </a:lnTo>
                <a:lnTo>
                  <a:pt x="4170" y="46"/>
                </a:lnTo>
                <a:lnTo>
                  <a:pt x="4170" y="46"/>
                </a:lnTo>
                <a:lnTo>
                  <a:pt x="4170" y="46"/>
                </a:lnTo>
                <a:lnTo>
                  <a:pt x="4171" y="47"/>
                </a:lnTo>
                <a:lnTo>
                  <a:pt x="4171" y="47"/>
                </a:lnTo>
                <a:lnTo>
                  <a:pt x="4172" y="47"/>
                </a:lnTo>
                <a:lnTo>
                  <a:pt x="4172" y="47"/>
                </a:lnTo>
                <a:lnTo>
                  <a:pt x="4172" y="47"/>
                </a:lnTo>
                <a:lnTo>
                  <a:pt x="4173" y="47"/>
                </a:lnTo>
                <a:lnTo>
                  <a:pt x="4173" y="47"/>
                </a:lnTo>
                <a:lnTo>
                  <a:pt x="4173" y="47"/>
                </a:lnTo>
                <a:lnTo>
                  <a:pt x="4174" y="47"/>
                </a:lnTo>
                <a:lnTo>
                  <a:pt x="4174" y="47"/>
                </a:lnTo>
                <a:lnTo>
                  <a:pt x="4174" y="47"/>
                </a:lnTo>
                <a:lnTo>
                  <a:pt x="4175" y="47"/>
                </a:lnTo>
                <a:lnTo>
                  <a:pt x="4175" y="47"/>
                </a:lnTo>
                <a:lnTo>
                  <a:pt x="4175" y="47"/>
                </a:lnTo>
                <a:lnTo>
                  <a:pt x="4176" y="47"/>
                </a:lnTo>
                <a:lnTo>
                  <a:pt x="4176" y="47"/>
                </a:lnTo>
                <a:lnTo>
                  <a:pt x="4177" y="47"/>
                </a:lnTo>
                <a:lnTo>
                  <a:pt x="4177" y="46"/>
                </a:lnTo>
                <a:lnTo>
                  <a:pt x="4177" y="46"/>
                </a:lnTo>
                <a:lnTo>
                  <a:pt x="4178" y="46"/>
                </a:lnTo>
                <a:lnTo>
                  <a:pt x="4178" y="46"/>
                </a:lnTo>
                <a:lnTo>
                  <a:pt x="4178" y="45"/>
                </a:lnTo>
                <a:lnTo>
                  <a:pt x="4179" y="45"/>
                </a:lnTo>
                <a:lnTo>
                  <a:pt x="4179" y="45"/>
                </a:lnTo>
                <a:lnTo>
                  <a:pt x="4179" y="44"/>
                </a:lnTo>
                <a:lnTo>
                  <a:pt x="4180" y="44"/>
                </a:lnTo>
                <a:lnTo>
                  <a:pt x="4180" y="44"/>
                </a:lnTo>
                <a:lnTo>
                  <a:pt x="4180" y="44"/>
                </a:lnTo>
                <a:lnTo>
                  <a:pt x="4181" y="44"/>
                </a:lnTo>
                <a:lnTo>
                  <a:pt x="4181" y="43"/>
                </a:lnTo>
                <a:lnTo>
                  <a:pt x="4182" y="43"/>
                </a:lnTo>
                <a:lnTo>
                  <a:pt x="4182" y="43"/>
                </a:lnTo>
                <a:lnTo>
                  <a:pt x="4182" y="42"/>
                </a:lnTo>
                <a:lnTo>
                  <a:pt x="4182" y="42"/>
                </a:lnTo>
                <a:lnTo>
                  <a:pt x="4183" y="42"/>
                </a:lnTo>
                <a:lnTo>
                  <a:pt x="4183" y="42"/>
                </a:lnTo>
                <a:lnTo>
                  <a:pt x="4184" y="42"/>
                </a:lnTo>
                <a:lnTo>
                  <a:pt x="4184" y="41"/>
                </a:lnTo>
                <a:lnTo>
                  <a:pt x="4184" y="41"/>
                </a:lnTo>
                <a:lnTo>
                  <a:pt x="4185" y="41"/>
                </a:lnTo>
                <a:lnTo>
                  <a:pt x="4185" y="40"/>
                </a:lnTo>
                <a:lnTo>
                  <a:pt x="4186" y="40"/>
                </a:lnTo>
                <a:lnTo>
                  <a:pt x="4186" y="40"/>
                </a:lnTo>
                <a:lnTo>
                  <a:pt x="4186" y="40"/>
                </a:lnTo>
                <a:lnTo>
                  <a:pt x="4186" y="40"/>
                </a:lnTo>
                <a:lnTo>
                  <a:pt x="4187" y="39"/>
                </a:lnTo>
                <a:lnTo>
                  <a:pt x="4187" y="39"/>
                </a:lnTo>
                <a:lnTo>
                  <a:pt x="4187" y="39"/>
                </a:lnTo>
                <a:lnTo>
                  <a:pt x="4188" y="39"/>
                </a:lnTo>
                <a:lnTo>
                  <a:pt x="4188" y="39"/>
                </a:lnTo>
                <a:lnTo>
                  <a:pt x="4189" y="39"/>
                </a:lnTo>
                <a:lnTo>
                  <a:pt x="4189" y="39"/>
                </a:lnTo>
                <a:lnTo>
                  <a:pt x="4189" y="39"/>
                </a:lnTo>
                <a:lnTo>
                  <a:pt x="4189" y="38"/>
                </a:lnTo>
                <a:lnTo>
                  <a:pt x="4190" y="38"/>
                </a:lnTo>
                <a:lnTo>
                  <a:pt x="4190" y="38"/>
                </a:lnTo>
                <a:lnTo>
                  <a:pt x="4191" y="38"/>
                </a:lnTo>
                <a:lnTo>
                  <a:pt x="4191" y="37"/>
                </a:lnTo>
                <a:lnTo>
                  <a:pt x="4191" y="37"/>
                </a:lnTo>
                <a:lnTo>
                  <a:pt x="4192" y="37"/>
                </a:lnTo>
                <a:lnTo>
                  <a:pt x="4192" y="37"/>
                </a:lnTo>
                <a:lnTo>
                  <a:pt x="4193" y="37"/>
                </a:lnTo>
                <a:lnTo>
                  <a:pt x="4193" y="36"/>
                </a:lnTo>
                <a:lnTo>
                  <a:pt x="4193" y="36"/>
                </a:lnTo>
                <a:lnTo>
                  <a:pt x="4193" y="35"/>
                </a:lnTo>
                <a:lnTo>
                  <a:pt x="4194" y="35"/>
                </a:lnTo>
                <a:lnTo>
                  <a:pt x="4194" y="35"/>
                </a:lnTo>
                <a:lnTo>
                  <a:pt x="4194" y="35"/>
                </a:lnTo>
                <a:lnTo>
                  <a:pt x="4195" y="35"/>
                </a:lnTo>
                <a:lnTo>
                  <a:pt x="4195" y="35"/>
                </a:lnTo>
                <a:lnTo>
                  <a:pt x="4196" y="35"/>
                </a:lnTo>
                <a:lnTo>
                  <a:pt x="4196" y="35"/>
                </a:lnTo>
                <a:lnTo>
                  <a:pt x="4196" y="35"/>
                </a:lnTo>
                <a:lnTo>
                  <a:pt x="4197" y="35"/>
                </a:lnTo>
                <a:lnTo>
                  <a:pt x="4197" y="35"/>
                </a:lnTo>
                <a:lnTo>
                  <a:pt x="4197" y="34"/>
                </a:lnTo>
                <a:lnTo>
                  <a:pt x="4198" y="34"/>
                </a:lnTo>
                <a:lnTo>
                  <a:pt x="4198" y="34"/>
                </a:lnTo>
                <a:lnTo>
                  <a:pt x="4198" y="34"/>
                </a:lnTo>
                <a:lnTo>
                  <a:pt x="4199" y="33"/>
                </a:lnTo>
                <a:lnTo>
                  <a:pt x="4199" y="33"/>
                </a:lnTo>
                <a:lnTo>
                  <a:pt x="4200" y="33"/>
                </a:lnTo>
                <a:lnTo>
                  <a:pt x="4200" y="33"/>
                </a:lnTo>
                <a:lnTo>
                  <a:pt x="4200" y="32"/>
                </a:lnTo>
                <a:lnTo>
                  <a:pt x="4201" y="32"/>
                </a:lnTo>
                <a:lnTo>
                  <a:pt x="4201" y="32"/>
                </a:lnTo>
                <a:lnTo>
                  <a:pt x="4201" y="32"/>
                </a:lnTo>
                <a:lnTo>
                  <a:pt x="4201" y="32"/>
                </a:lnTo>
                <a:lnTo>
                  <a:pt x="4202" y="31"/>
                </a:lnTo>
                <a:lnTo>
                  <a:pt x="4202" y="31"/>
                </a:lnTo>
                <a:lnTo>
                  <a:pt x="4203" y="31"/>
                </a:lnTo>
                <a:lnTo>
                  <a:pt x="4203" y="31"/>
                </a:lnTo>
                <a:lnTo>
                  <a:pt x="4203" y="30"/>
                </a:lnTo>
                <a:lnTo>
                  <a:pt x="4204" y="30"/>
                </a:lnTo>
                <a:lnTo>
                  <a:pt x="4204" y="30"/>
                </a:lnTo>
                <a:lnTo>
                  <a:pt x="4205" y="30"/>
                </a:lnTo>
                <a:lnTo>
                  <a:pt x="4205" y="30"/>
                </a:lnTo>
                <a:lnTo>
                  <a:pt x="4205" y="29"/>
                </a:lnTo>
                <a:lnTo>
                  <a:pt x="4205" y="29"/>
                </a:lnTo>
                <a:lnTo>
                  <a:pt x="4206" y="28"/>
                </a:lnTo>
                <a:lnTo>
                  <a:pt x="4206" y="28"/>
                </a:lnTo>
                <a:lnTo>
                  <a:pt x="4207" y="28"/>
                </a:lnTo>
                <a:lnTo>
                  <a:pt x="4207" y="28"/>
                </a:lnTo>
                <a:lnTo>
                  <a:pt x="4207" y="28"/>
                </a:lnTo>
                <a:lnTo>
                  <a:pt x="4208" y="28"/>
                </a:lnTo>
                <a:lnTo>
                  <a:pt x="4208" y="28"/>
                </a:lnTo>
                <a:lnTo>
                  <a:pt x="4209" y="28"/>
                </a:lnTo>
                <a:lnTo>
                  <a:pt x="4209" y="28"/>
                </a:lnTo>
                <a:lnTo>
                  <a:pt x="4209" y="28"/>
                </a:lnTo>
                <a:lnTo>
                  <a:pt x="4209" y="28"/>
                </a:lnTo>
                <a:lnTo>
                  <a:pt x="4210" y="28"/>
                </a:lnTo>
                <a:lnTo>
                  <a:pt x="4210" y="28"/>
                </a:lnTo>
                <a:lnTo>
                  <a:pt x="4210" y="28"/>
                </a:lnTo>
                <a:lnTo>
                  <a:pt x="4211" y="29"/>
                </a:lnTo>
                <a:lnTo>
                  <a:pt x="4211" y="29"/>
                </a:lnTo>
                <a:lnTo>
                  <a:pt x="4212" y="29"/>
                </a:lnTo>
                <a:lnTo>
                  <a:pt x="4212" y="29"/>
                </a:lnTo>
                <a:lnTo>
                  <a:pt x="4212" y="29"/>
                </a:lnTo>
                <a:lnTo>
                  <a:pt x="4213" y="29"/>
                </a:lnTo>
                <a:lnTo>
                  <a:pt x="4213" y="29"/>
                </a:lnTo>
                <a:lnTo>
                  <a:pt x="4213" y="29"/>
                </a:lnTo>
                <a:lnTo>
                  <a:pt x="4214" y="29"/>
                </a:lnTo>
                <a:lnTo>
                  <a:pt x="4214" y="29"/>
                </a:lnTo>
                <a:lnTo>
                  <a:pt x="4214" y="29"/>
                </a:lnTo>
                <a:lnTo>
                  <a:pt x="4215" y="29"/>
                </a:lnTo>
                <a:lnTo>
                  <a:pt x="4215" y="28"/>
                </a:lnTo>
                <a:lnTo>
                  <a:pt x="4216" y="28"/>
                </a:lnTo>
                <a:lnTo>
                  <a:pt x="4216" y="28"/>
                </a:lnTo>
                <a:lnTo>
                  <a:pt x="4216" y="28"/>
                </a:lnTo>
                <a:lnTo>
                  <a:pt x="4217" y="27"/>
                </a:lnTo>
                <a:lnTo>
                  <a:pt x="4217" y="27"/>
                </a:lnTo>
                <a:lnTo>
                  <a:pt x="4217" y="26"/>
                </a:lnTo>
                <a:lnTo>
                  <a:pt x="4217" y="26"/>
                </a:lnTo>
                <a:lnTo>
                  <a:pt x="4218" y="26"/>
                </a:lnTo>
                <a:lnTo>
                  <a:pt x="4218" y="25"/>
                </a:lnTo>
                <a:lnTo>
                  <a:pt x="4219" y="25"/>
                </a:lnTo>
                <a:lnTo>
                  <a:pt x="4219" y="24"/>
                </a:lnTo>
                <a:lnTo>
                  <a:pt x="4219" y="24"/>
                </a:lnTo>
                <a:lnTo>
                  <a:pt x="4220" y="24"/>
                </a:lnTo>
                <a:lnTo>
                  <a:pt x="4220" y="23"/>
                </a:lnTo>
                <a:lnTo>
                  <a:pt x="4221" y="23"/>
                </a:lnTo>
                <a:lnTo>
                  <a:pt x="4221" y="23"/>
                </a:lnTo>
                <a:lnTo>
                  <a:pt x="4221" y="22"/>
                </a:lnTo>
                <a:lnTo>
                  <a:pt x="4221" y="22"/>
                </a:lnTo>
                <a:lnTo>
                  <a:pt x="4222" y="21"/>
                </a:lnTo>
                <a:lnTo>
                  <a:pt x="4222" y="21"/>
                </a:lnTo>
                <a:lnTo>
                  <a:pt x="4223" y="21"/>
                </a:lnTo>
                <a:lnTo>
                  <a:pt x="4223" y="21"/>
                </a:lnTo>
                <a:lnTo>
                  <a:pt x="4223" y="21"/>
                </a:lnTo>
                <a:lnTo>
                  <a:pt x="4224" y="21"/>
                </a:lnTo>
                <a:lnTo>
                  <a:pt x="4224" y="21"/>
                </a:lnTo>
                <a:lnTo>
                  <a:pt x="4224" y="21"/>
                </a:lnTo>
                <a:lnTo>
                  <a:pt x="4225" y="21"/>
                </a:lnTo>
                <a:lnTo>
                  <a:pt x="4225" y="21"/>
                </a:lnTo>
                <a:lnTo>
                  <a:pt x="4225" y="21"/>
                </a:lnTo>
                <a:lnTo>
                  <a:pt x="4226" y="21"/>
                </a:lnTo>
                <a:lnTo>
                  <a:pt x="4226" y="21"/>
                </a:lnTo>
                <a:lnTo>
                  <a:pt x="4226" y="21"/>
                </a:lnTo>
                <a:lnTo>
                  <a:pt x="4227" y="21"/>
                </a:lnTo>
                <a:lnTo>
                  <a:pt x="4227" y="21"/>
                </a:lnTo>
                <a:lnTo>
                  <a:pt x="4228" y="21"/>
                </a:lnTo>
                <a:lnTo>
                  <a:pt x="4228" y="21"/>
                </a:lnTo>
                <a:lnTo>
                  <a:pt x="4228" y="21"/>
                </a:lnTo>
                <a:lnTo>
                  <a:pt x="4229" y="21"/>
                </a:lnTo>
                <a:lnTo>
                  <a:pt x="4229" y="21"/>
                </a:lnTo>
                <a:lnTo>
                  <a:pt x="4229" y="21"/>
                </a:lnTo>
                <a:lnTo>
                  <a:pt x="4230" y="21"/>
                </a:lnTo>
                <a:lnTo>
                  <a:pt x="4230" y="21"/>
                </a:lnTo>
                <a:lnTo>
                  <a:pt x="4230" y="21"/>
                </a:lnTo>
                <a:lnTo>
                  <a:pt x="4231" y="21"/>
                </a:lnTo>
                <a:lnTo>
                  <a:pt x="4231" y="21"/>
                </a:lnTo>
                <a:lnTo>
                  <a:pt x="4231" y="21"/>
                </a:lnTo>
                <a:lnTo>
                  <a:pt x="4232" y="21"/>
                </a:lnTo>
                <a:lnTo>
                  <a:pt x="4232" y="21"/>
                </a:lnTo>
                <a:lnTo>
                  <a:pt x="4233" y="21"/>
                </a:lnTo>
                <a:lnTo>
                  <a:pt x="4233" y="21"/>
                </a:lnTo>
                <a:lnTo>
                  <a:pt x="4233" y="21"/>
                </a:lnTo>
                <a:lnTo>
                  <a:pt x="4233" y="21"/>
                </a:lnTo>
                <a:lnTo>
                  <a:pt x="4234" y="21"/>
                </a:lnTo>
                <a:lnTo>
                  <a:pt x="4234" y="21"/>
                </a:lnTo>
                <a:lnTo>
                  <a:pt x="4235" y="21"/>
                </a:lnTo>
                <a:lnTo>
                  <a:pt x="4235" y="21"/>
                </a:lnTo>
                <a:lnTo>
                  <a:pt x="4235" y="21"/>
                </a:lnTo>
                <a:lnTo>
                  <a:pt x="4236" y="21"/>
                </a:lnTo>
                <a:lnTo>
                  <a:pt x="4236" y="21"/>
                </a:lnTo>
                <a:lnTo>
                  <a:pt x="4237" y="21"/>
                </a:lnTo>
                <a:lnTo>
                  <a:pt x="4237" y="20"/>
                </a:lnTo>
                <a:lnTo>
                  <a:pt x="4237" y="20"/>
                </a:lnTo>
                <a:lnTo>
                  <a:pt x="4237" y="21"/>
                </a:lnTo>
                <a:lnTo>
                  <a:pt x="4238" y="21"/>
                </a:lnTo>
                <a:lnTo>
                  <a:pt x="4238" y="21"/>
                </a:lnTo>
                <a:lnTo>
                  <a:pt x="4238" y="21"/>
                </a:lnTo>
                <a:lnTo>
                  <a:pt x="4239" y="21"/>
                </a:lnTo>
                <a:lnTo>
                  <a:pt x="4239" y="21"/>
                </a:lnTo>
                <a:lnTo>
                  <a:pt x="4240" y="20"/>
                </a:lnTo>
                <a:lnTo>
                  <a:pt x="4240" y="20"/>
                </a:lnTo>
                <a:lnTo>
                  <a:pt x="4240" y="20"/>
                </a:lnTo>
                <a:lnTo>
                  <a:pt x="4240" y="20"/>
                </a:lnTo>
                <a:lnTo>
                  <a:pt x="4241" y="20"/>
                </a:lnTo>
                <a:lnTo>
                  <a:pt x="4241" y="20"/>
                </a:lnTo>
                <a:lnTo>
                  <a:pt x="4242" y="20"/>
                </a:lnTo>
                <a:lnTo>
                  <a:pt x="4242" y="20"/>
                </a:lnTo>
                <a:lnTo>
                  <a:pt x="4242" y="20"/>
                </a:lnTo>
                <a:lnTo>
                  <a:pt x="4243" y="20"/>
                </a:lnTo>
                <a:lnTo>
                  <a:pt x="4243" y="20"/>
                </a:lnTo>
                <a:lnTo>
                  <a:pt x="4244" y="20"/>
                </a:lnTo>
                <a:lnTo>
                  <a:pt x="4244" y="20"/>
                </a:lnTo>
                <a:lnTo>
                  <a:pt x="4244" y="20"/>
                </a:lnTo>
                <a:lnTo>
                  <a:pt x="4244" y="20"/>
                </a:lnTo>
                <a:lnTo>
                  <a:pt x="4245" y="20"/>
                </a:lnTo>
                <a:lnTo>
                  <a:pt x="4245" y="20"/>
                </a:lnTo>
                <a:lnTo>
                  <a:pt x="4245" y="20"/>
                </a:lnTo>
                <a:lnTo>
                  <a:pt x="4246" y="20"/>
                </a:lnTo>
                <a:lnTo>
                  <a:pt x="4246" y="20"/>
                </a:lnTo>
                <a:lnTo>
                  <a:pt x="4247" y="20"/>
                </a:lnTo>
                <a:lnTo>
                  <a:pt x="4247" y="20"/>
                </a:lnTo>
                <a:lnTo>
                  <a:pt x="4247" y="20"/>
                </a:lnTo>
                <a:lnTo>
                  <a:pt x="4248" y="20"/>
                </a:lnTo>
                <a:lnTo>
                  <a:pt x="4248" y="20"/>
                </a:lnTo>
                <a:lnTo>
                  <a:pt x="4249" y="20"/>
                </a:lnTo>
                <a:lnTo>
                  <a:pt x="4249" y="20"/>
                </a:lnTo>
                <a:lnTo>
                  <a:pt x="4249" y="20"/>
                </a:lnTo>
                <a:lnTo>
                  <a:pt x="4249" y="19"/>
                </a:lnTo>
                <a:lnTo>
                  <a:pt x="4250" y="19"/>
                </a:lnTo>
                <a:lnTo>
                  <a:pt x="4250" y="19"/>
                </a:lnTo>
                <a:lnTo>
                  <a:pt x="4251" y="19"/>
                </a:lnTo>
                <a:lnTo>
                  <a:pt x="4251" y="18"/>
                </a:lnTo>
                <a:lnTo>
                  <a:pt x="4251" y="18"/>
                </a:lnTo>
                <a:lnTo>
                  <a:pt x="4252" y="18"/>
                </a:lnTo>
                <a:lnTo>
                  <a:pt x="4252" y="17"/>
                </a:lnTo>
                <a:lnTo>
                  <a:pt x="4252" y="17"/>
                </a:lnTo>
                <a:lnTo>
                  <a:pt x="4252" y="17"/>
                </a:lnTo>
                <a:lnTo>
                  <a:pt x="4253" y="17"/>
                </a:lnTo>
                <a:lnTo>
                  <a:pt x="4253" y="16"/>
                </a:lnTo>
                <a:lnTo>
                  <a:pt x="4254" y="16"/>
                </a:lnTo>
                <a:lnTo>
                  <a:pt x="4254" y="16"/>
                </a:lnTo>
                <a:lnTo>
                  <a:pt x="4254" y="16"/>
                </a:lnTo>
                <a:lnTo>
                  <a:pt x="4255" y="15"/>
                </a:lnTo>
                <a:lnTo>
                  <a:pt x="4255" y="15"/>
                </a:lnTo>
                <a:lnTo>
                  <a:pt x="4256" y="15"/>
                </a:lnTo>
                <a:lnTo>
                  <a:pt x="4256" y="14"/>
                </a:lnTo>
                <a:lnTo>
                  <a:pt x="4256" y="14"/>
                </a:lnTo>
                <a:lnTo>
                  <a:pt x="4256" y="14"/>
                </a:lnTo>
                <a:lnTo>
                  <a:pt x="4257" y="14"/>
                </a:lnTo>
                <a:lnTo>
                  <a:pt x="4257" y="13"/>
                </a:lnTo>
                <a:lnTo>
                  <a:pt x="4258" y="13"/>
                </a:lnTo>
                <a:lnTo>
                  <a:pt x="4258" y="13"/>
                </a:lnTo>
                <a:lnTo>
                  <a:pt x="4258" y="12"/>
                </a:lnTo>
                <a:lnTo>
                  <a:pt x="4259" y="12"/>
                </a:lnTo>
                <a:lnTo>
                  <a:pt x="4259" y="12"/>
                </a:lnTo>
                <a:lnTo>
                  <a:pt x="4260" y="12"/>
                </a:lnTo>
                <a:lnTo>
                  <a:pt x="4260" y="11"/>
                </a:lnTo>
                <a:lnTo>
                  <a:pt x="4260" y="11"/>
                </a:lnTo>
                <a:lnTo>
                  <a:pt x="4260" y="11"/>
                </a:lnTo>
                <a:lnTo>
                  <a:pt x="4261" y="10"/>
                </a:lnTo>
                <a:lnTo>
                  <a:pt x="4261" y="10"/>
                </a:lnTo>
                <a:lnTo>
                  <a:pt x="4261" y="10"/>
                </a:lnTo>
                <a:lnTo>
                  <a:pt x="4262" y="10"/>
                </a:lnTo>
                <a:lnTo>
                  <a:pt x="4262" y="9"/>
                </a:lnTo>
                <a:lnTo>
                  <a:pt x="4263" y="9"/>
                </a:lnTo>
                <a:lnTo>
                  <a:pt x="4263" y="9"/>
                </a:lnTo>
                <a:lnTo>
                  <a:pt x="4263" y="9"/>
                </a:lnTo>
                <a:lnTo>
                  <a:pt x="4264" y="8"/>
                </a:lnTo>
                <a:lnTo>
                  <a:pt x="4264" y="8"/>
                </a:lnTo>
                <a:lnTo>
                  <a:pt x="4264" y="8"/>
                </a:lnTo>
                <a:lnTo>
                  <a:pt x="4265" y="7"/>
                </a:lnTo>
                <a:lnTo>
                  <a:pt x="4265" y="7"/>
                </a:lnTo>
                <a:lnTo>
                  <a:pt x="4265" y="7"/>
                </a:lnTo>
                <a:lnTo>
                  <a:pt x="4266" y="7"/>
                </a:lnTo>
                <a:lnTo>
                  <a:pt x="4266" y="6"/>
                </a:lnTo>
                <a:lnTo>
                  <a:pt x="4267" y="6"/>
                </a:lnTo>
                <a:lnTo>
                  <a:pt x="4267" y="5"/>
                </a:lnTo>
                <a:lnTo>
                  <a:pt x="4267" y="5"/>
                </a:lnTo>
                <a:lnTo>
                  <a:pt x="4268" y="5"/>
                </a:lnTo>
                <a:lnTo>
                  <a:pt x="4268" y="5"/>
                </a:lnTo>
                <a:lnTo>
                  <a:pt x="4268" y="5"/>
                </a:lnTo>
                <a:lnTo>
                  <a:pt x="4268" y="5"/>
                </a:lnTo>
                <a:lnTo>
                  <a:pt x="4269" y="5"/>
                </a:lnTo>
                <a:lnTo>
                  <a:pt x="4269" y="5"/>
                </a:lnTo>
                <a:lnTo>
                  <a:pt x="4270" y="4"/>
                </a:lnTo>
                <a:lnTo>
                  <a:pt x="4270" y="4"/>
                </a:lnTo>
                <a:lnTo>
                  <a:pt x="4270" y="4"/>
                </a:lnTo>
                <a:lnTo>
                  <a:pt x="4271" y="3"/>
                </a:lnTo>
                <a:lnTo>
                  <a:pt x="4271" y="3"/>
                </a:lnTo>
                <a:lnTo>
                  <a:pt x="4272" y="3"/>
                </a:lnTo>
                <a:lnTo>
                  <a:pt x="4272" y="3"/>
                </a:lnTo>
                <a:lnTo>
                  <a:pt x="4272" y="2"/>
                </a:lnTo>
                <a:lnTo>
                  <a:pt x="4272" y="2"/>
                </a:lnTo>
                <a:lnTo>
                  <a:pt x="4273" y="2"/>
                </a:lnTo>
                <a:lnTo>
                  <a:pt x="4273" y="2"/>
                </a:lnTo>
                <a:lnTo>
                  <a:pt x="4274" y="2"/>
                </a:lnTo>
                <a:lnTo>
                  <a:pt x="4274" y="2"/>
                </a:lnTo>
                <a:lnTo>
                  <a:pt x="4274" y="2"/>
                </a:lnTo>
                <a:lnTo>
                  <a:pt x="4275" y="2"/>
                </a:lnTo>
                <a:lnTo>
                  <a:pt x="4275" y="2"/>
                </a:lnTo>
                <a:lnTo>
                  <a:pt x="4275" y="2"/>
                </a:lnTo>
                <a:lnTo>
                  <a:pt x="4276" y="2"/>
                </a:lnTo>
                <a:lnTo>
                  <a:pt x="4276" y="2"/>
                </a:lnTo>
                <a:lnTo>
                  <a:pt x="4276" y="1"/>
                </a:lnTo>
                <a:lnTo>
                  <a:pt x="4277" y="1"/>
                </a:lnTo>
                <a:lnTo>
                  <a:pt x="4277" y="0"/>
                </a:lnTo>
                <a:lnTo>
                  <a:pt x="4277" y="0"/>
                </a:lnTo>
                <a:lnTo>
                  <a:pt x="4278" y="0"/>
                </a:lnTo>
                <a:lnTo>
                  <a:pt x="4278" y="0"/>
                </a:lnTo>
                <a:lnTo>
                  <a:pt x="4279" y="0"/>
                </a:lnTo>
                <a:lnTo>
                  <a:pt x="4279" y="0"/>
                </a:lnTo>
                <a:lnTo>
                  <a:pt x="4279" y="0"/>
                </a:lnTo>
                <a:lnTo>
                  <a:pt x="4280" y="0"/>
                </a:lnTo>
                <a:lnTo>
                  <a:pt x="4280" y="0"/>
                </a:lnTo>
                <a:lnTo>
                  <a:pt x="4280" y="0"/>
                </a:lnTo>
                <a:lnTo>
                  <a:pt x="4281" y="0"/>
                </a:lnTo>
                <a:lnTo>
                  <a:pt x="4281" y="0"/>
                </a:lnTo>
                <a:lnTo>
                  <a:pt x="4281" y="0"/>
                </a:lnTo>
                <a:lnTo>
                  <a:pt x="4282" y="0"/>
                </a:lnTo>
                <a:lnTo>
                  <a:pt x="4282" y="0"/>
                </a:lnTo>
                <a:lnTo>
                  <a:pt x="4282" y="0"/>
                </a:lnTo>
                <a:lnTo>
                  <a:pt x="4283" y="0"/>
                </a:lnTo>
                <a:lnTo>
                  <a:pt x="4283" y="0"/>
                </a:lnTo>
                <a:lnTo>
                  <a:pt x="4284" y="0"/>
                </a:lnTo>
                <a:lnTo>
                  <a:pt x="4284" y="0"/>
                </a:lnTo>
                <a:lnTo>
                  <a:pt x="4284" y="0"/>
                </a:lnTo>
                <a:lnTo>
                  <a:pt x="4284" y="0"/>
                </a:lnTo>
                <a:lnTo>
                  <a:pt x="4285" y="0"/>
                </a:lnTo>
                <a:lnTo>
                  <a:pt x="4285" y="0"/>
                </a:lnTo>
                <a:lnTo>
                  <a:pt x="4286" y="0"/>
                </a:lnTo>
                <a:lnTo>
                  <a:pt x="4286" y="0"/>
                </a:lnTo>
                <a:lnTo>
                  <a:pt x="4286" y="0"/>
                </a:lnTo>
                <a:lnTo>
                  <a:pt x="4287" y="0"/>
                </a:lnTo>
                <a:lnTo>
                  <a:pt x="4287" y="0"/>
                </a:lnTo>
                <a:lnTo>
                  <a:pt x="4288" y="0"/>
                </a:lnTo>
                <a:lnTo>
                  <a:pt x="4288" y="0"/>
                </a:lnTo>
                <a:lnTo>
                  <a:pt x="4288" y="0"/>
                </a:lnTo>
                <a:lnTo>
                  <a:pt x="4288" y="0"/>
                </a:lnTo>
                <a:lnTo>
                  <a:pt x="4289" y="0"/>
                </a:lnTo>
                <a:lnTo>
                  <a:pt x="4289" y="0"/>
                </a:lnTo>
                <a:lnTo>
                  <a:pt x="4289" y="0"/>
                </a:lnTo>
                <a:lnTo>
                  <a:pt x="4290" y="0"/>
                </a:lnTo>
                <a:lnTo>
                  <a:pt x="4290" y="0"/>
                </a:lnTo>
                <a:lnTo>
                  <a:pt x="4291" y="0"/>
                </a:lnTo>
                <a:lnTo>
                  <a:pt x="4291" y="0"/>
                </a:lnTo>
                <a:lnTo>
                  <a:pt x="4291" y="0"/>
                </a:lnTo>
                <a:lnTo>
                  <a:pt x="4292" y="0"/>
                </a:lnTo>
                <a:lnTo>
                  <a:pt x="4292" y="0"/>
                </a:lnTo>
                <a:lnTo>
                  <a:pt x="4292" y="0"/>
                </a:lnTo>
                <a:lnTo>
                  <a:pt x="4293" y="0"/>
                </a:lnTo>
                <a:lnTo>
                  <a:pt x="4293" y="0"/>
                </a:lnTo>
                <a:lnTo>
                  <a:pt x="4293" y="0"/>
                </a:lnTo>
                <a:lnTo>
                  <a:pt x="4294" y="0"/>
                </a:lnTo>
                <a:lnTo>
                  <a:pt x="4294" y="0"/>
                </a:lnTo>
                <a:lnTo>
                  <a:pt x="4295" y="0"/>
                </a:lnTo>
                <a:lnTo>
                  <a:pt x="4295" y="0"/>
                </a:lnTo>
                <a:lnTo>
                  <a:pt x="4295" y="0"/>
                </a:lnTo>
                <a:lnTo>
                  <a:pt x="4296" y="0"/>
                </a:lnTo>
                <a:lnTo>
                  <a:pt x="4296" y="0"/>
                </a:lnTo>
                <a:lnTo>
                  <a:pt x="4296" y="0"/>
                </a:lnTo>
                <a:lnTo>
                  <a:pt x="4296" y="0"/>
                </a:lnTo>
                <a:lnTo>
                  <a:pt x="4297" y="0"/>
                </a:lnTo>
                <a:lnTo>
                  <a:pt x="4297" y="0"/>
                </a:lnTo>
                <a:lnTo>
                  <a:pt x="4298" y="0"/>
                </a:lnTo>
                <a:lnTo>
                  <a:pt x="4298" y="0"/>
                </a:lnTo>
                <a:lnTo>
                  <a:pt x="4298" y="0"/>
                </a:lnTo>
                <a:lnTo>
                  <a:pt x="4299" y="0"/>
                </a:lnTo>
                <a:lnTo>
                  <a:pt x="4299" y="0"/>
                </a:lnTo>
                <a:lnTo>
                  <a:pt x="4300" y="0"/>
                </a:lnTo>
                <a:lnTo>
                  <a:pt x="4300" y="0"/>
                </a:lnTo>
                <a:lnTo>
                  <a:pt x="4300" y="0"/>
                </a:lnTo>
                <a:lnTo>
                  <a:pt x="4300" y="0"/>
                </a:lnTo>
                <a:lnTo>
                  <a:pt x="4301" y="0"/>
                </a:lnTo>
                <a:lnTo>
                  <a:pt x="4301" y="0"/>
                </a:lnTo>
                <a:lnTo>
                  <a:pt x="4302" y="0"/>
                </a:lnTo>
                <a:lnTo>
                  <a:pt x="4302" y="0"/>
                </a:lnTo>
                <a:lnTo>
                  <a:pt x="4302" y="0"/>
                </a:lnTo>
                <a:lnTo>
                  <a:pt x="4303" y="0"/>
                </a:lnTo>
                <a:lnTo>
                  <a:pt x="4303" y="0"/>
                </a:lnTo>
                <a:lnTo>
                  <a:pt x="4304" y="0"/>
                </a:lnTo>
                <a:lnTo>
                  <a:pt x="4304" y="0"/>
                </a:lnTo>
                <a:lnTo>
                  <a:pt x="4304" y="0"/>
                </a:lnTo>
                <a:lnTo>
                  <a:pt x="4304" y="0"/>
                </a:lnTo>
                <a:lnTo>
                  <a:pt x="4305" y="0"/>
                </a:lnTo>
                <a:lnTo>
                  <a:pt x="4305" y="0"/>
                </a:lnTo>
                <a:lnTo>
                  <a:pt x="4305" y="0"/>
                </a:lnTo>
                <a:lnTo>
                  <a:pt x="4306" y="0"/>
                </a:lnTo>
                <a:lnTo>
                  <a:pt x="4306" y="0"/>
                </a:lnTo>
                <a:lnTo>
                  <a:pt x="4307" y="0"/>
                </a:lnTo>
                <a:lnTo>
                  <a:pt x="4307" y="0"/>
                </a:lnTo>
                <a:lnTo>
                  <a:pt x="4307" y="0"/>
                </a:lnTo>
                <a:lnTo>
                  <a:pt x="4307" y="0"/>
                </a:lnTo>
                <a:lnTo>
                  <a:pt x="4308" y="0"/>
                </a:lnTo>
                <a:lnTo>
                  <a:pt x="4308" y="0"/>
                </a:lnTo>
                <a:lnTo>
                  <a:pt x="4309" y="0"/>
                </a:lnTo>
                <a:lnTo>
                  <a:pt x="4309" y="0"/>
                </a:lnTo>
                <a:lnTo>
                  <a:pt x="4309" y="0"/>
                </a:lnTo>
                <a:lnTo>
                  <a:pt x="4310" y="0"/>
                </a:lnTo>
                <a:lnTo>
                  <a:pt x="4310" y="0"/>
                </a:lnTo>
                <a:lnTo>
                  <a:pt x="4311" y="0"/>
                </a:lnTo>
                <a:lnTo>
                  <a:pt x="4311" y="0"/>
                </a:lnTo>
                <a:lnTo>
                  <a:pt x="4311" y="0"/>
                </a:lnTo>
                <a:lnTo>
                  <a:pt x="4311" y="0"/>
                </a:lnTo>
                <a:lnTo>
                  <a:pt x="4312" y="0"/>
                </a:lnTo>
                <a:lnTo>
                  <a:pt x="4312" y="0"/>
                </a:lnTo>
                <a:lnTo>
                  <a:pt x="4312" y="0"/>
                </a:lnTo>
                <a:lnTo>
                  <a:pt x="4313" y="0"/>
                </a:lnTo>
                <a:lnTo>
                  <a:pt x="4313" y="0"/>
                </a:lnTo>
                <a:lnTo>
                  <a:pt x="4314" y="0"/>
                </a:lnTo>
                <a:lnTo>
                  <a:pt x="4314" y="0"/>
                </a:lnTo>
                <a:lnTo>
                  <a:pt x="4314" y="0"/>
                </a:lnTo>
                <a:lnTo>
                  <a:pt x="4315" y="0"/>
                </a:lnTo>
                <a:lnTo>
                  <a:pt x="4315" y="0"/>
                </a:lnTo>
                <a:lnTo>
                  <a:pt x="4315" y="0"/>
                </a:lnTo>
                <a:lnTo>
                  <a:pt x="4316" y="0"/>
                </a:lnTo>
                <a:lnTo>
                  <a:pt x="4316" y="0"/>
                </a:lnTo>
                <a:lnTo>
                  <a:pt x="4316" y="0"/>
                </a:lnTo>
                <a:lnTo>
                  <a:pt x="4317" y="0"/>
                </a:lnTo>
                <a:lnTo>
                  <a:pt x="4317" y="0"/>
                </a:lnTo>
                <a:lnTo>
                  <a:pt x="4318" y="0"/>
                </a:lnTo>
                <a:lnTo>
                  <a:pt x="4318" y="0"/>
                </a:lnTo>
                <a:lnTo>
                  <a:pt x="4318" y="0"/>
                </a:lnTo>
                <a:lnTo>
                  <a:pt x="4319" y="0"/>
                </a:lnTo>
                <a:lnTo>
                  <a:pt x="4319" y="0"/>
                </a:lnTo>
                <a:lnTo>
                  <a:pt x="4319" y="0"/>
                </a:lnTo>
                <a:lnTo>
                  <a:pt x="4319" y="0"/>
                </a:lnTo>
                <a:lnTo>
                  <a:pt x="4320" y="0"/>
                </a:lnTo>
                <a:lnTo>
                  <a:pt x="4320" y="0"/>
                </a:lnTo>
                <a:lnTo>
                  <a:pt x="4321" y="0"/>
                </a:lnTo>
                <a:lnTo>
                  <a:pt x="4321" y="0"/>
                </a:lnTo>
                <a:lnTo>
                  <a:pt x="4321" y="0"/>
                </a:lnTo>
                <a:lnTo>
                  <a:pt x="4322" y="0"/>
                </a:lnTo>
                <a:lnTo>
                  <a:pt x="4322" y="0"/>
                </a:lnTo>
                <a:lnTo>
                  <a:pt x="4323" y="0"/>
                </a:lnTo>
                <a:lnTo>
                  <a:pt x="4323" y="0"/>
                </a:lnTo>
                <a:lnTo>
                  <a:pt x="4323" y="0"/>
                </a:lnTo>
                <a:lnTo>
                  <a:pt x="4323" y="0"/>
                </a:lnTo>
                <a:lnTo>
                  <a:pt x="4324" y="0"/>
                </a:lnTo>
                <a:lnTo>
                  <a:pt x="4324" y="0"/>
                </a:lnTo>
                <a:lnTo>
                  <a:pt x="4325" y="0"/>
                </a:lnTo>
                <a:lnTo>
                  <a:pt x="4325" y="0"/>
                </a:lnTo>
                <a:lnTo>
                  <a:pt x="4325" y="0"/>
                </a:lnTo>
                <a:lnTo>
                  <a:pt x="4326" y="0"/>
                </a:lnTo>
                <a:lnTo>
                  <a:pt x="4326" y="0"/>
                </a:lnTo>
                <a:lnTo>
                  <a:pt x="4326" y="0"/>
                </a:lnTo>
                <a:lnTo>
                  <a:pt x="4327" y="0"/>
                </a:lnTo>
                <a:lnTo>
                  <a:pt x="4327" y="0"/>
                </a:lnTo>
                <a:lnTo>
                  <a:pt x="4327" y="0"/>
                </a:lnTo>
                <a:lnTo>
                  <a:pt x="4328" y="0"/>
                </a:lnTo>
                <a:lnTo>
                  <a:pt x="4328" y="0"/>
                </a:lnTo>
                <a:lnTo>
                  <a:pt x="4328" y="0"/>
                </a:lnTo>
                <a:lnTo>
                  <a:pt x="4329" y="0"/>
                </a:lnTo>
                <a:lnTo>
                  <a:pt x="4329" y="0"/>
                </a:lnTo>
                <a:lnTo>
                  <a:pt x="4330" y="0"/>
                </a:lnTo>
                <a:lnTo>
                  <a:pt x="4330" y="0"/>
                </a:lnTo>
                <a:lnTo>
                  <a:pt x="4330" y="0"/>
                </a:lnTo>
                <a:lnTo>
                  <a:pt x="4331" y="0"/>
                </a:lnTo>
                <a:lnTo>
                  <a:pt x="4331" y="0"/>
                </a:lnTo>
                <a:lnTo>
                  <a:pt x="4331" y="0"/>
                </a:lnTo>
                <a:lnTo>
                  <a:pt x="4332" y="0"/>
                </a:lnTo>
                <a:lnTo>
                  <a:pt x="4332" y="0"/>
                </a:lnTo>
                <a:lnTo>
                  <a:pt x="4332" y="0"/>
                </a:lnTo>
                <a:lnTo>
                  <a:pt x="4333" y="0"/>
                </a:lnTo>
                <a:lnTo>
                  <a:pt x="4333" y="0"/>
                </a:lnTo>
                <a:lnTo>
                  <a:pt x="4333" y="0"/>
                </a:lnTo>
                <a:lnTo>
                  <a:pt x="4334" y="0"/>
                </a:lnTo>
                <a:lnTo>
                  <a:pt x="4334" y="0"/>
                </a:lnTo>
                <a:lnTo>
                  <a:pt x="4335" y="0"/>
                </a:lnTo>
                <a:lnTo>
                  <a:pt x="4335" y="0"/>
                </a:lnTo>
                <a:lnTo>
                  <a:pt x="4335" y="0"/>
                </a:lnTo>
                <a:lnTo>
                  <a:pt x="4335" y="0"/>
                </a:lnTo>
                <a:lnTo>
                  <a:pt x="4336" y="0"/>
                </a:lnTo>
                <a:lnTo>
                  <a:pt x="4336" y="0"/>
                </a:lnTo>
                <a:lnTo>
                  <a:pt x="4337" y="0"/>
                </a:lnTo>
                <a:lnTo>
                  <a:pt x="4337" y="0"/>
                </a:lnTo>
                <a:lnTo>
                  <a:pt x="4337" y="0"/>
                </a:lnTo>
                <a:lnTo>
                  <a:pt x="4338" y="0"/>
                </a:lnTo>
                <a:lnTo>
                  <a:pt x="4338" y="0"/>
                </a:lnTo>
                <a:lnTo>
                  <a:pt x="4339" y="0"/>
                </a:lnTo>
                <a:lnTo>
                  <a:pt x="4339" y="0"/>
                </a:lnTo>
                <a:lnTo>
                  <a:pt x="4339" y="0"/>
                </a:lnTo>
                <a:lnTo>
                  <a:pt x="4339" y="0"/>
                </a:lnTo>
                <a:lnTo>
                  <a:pt x="4340" y="0"/>
                </a:lnTo>
                <a:lnTo>
                  <a:pt x="4340" y="0"/>
                </a:lnTo>
                <a:lnTo>
                  <a:pt x="4340" y="0"/>
                </a:lnTo>
                <a:lnTo>
                  <a:pt x="4341" y="0"/>
                </a:lnTo>
                <a:lnTo>
                  <a:pt x="4341" y="0"/>
                </a:lnTo>
                <a:lnTo>
                  <a:pt x="4342" y="0"/>
                </a:lnTo>
                <a:lnTo>
                  <a:pt x="4342" y="0"/>
                </a:lnTo>
                <a:lnTo>
                  <a:pt x="4342" y="0"/>
                </a:lnTo>
                <a:lnTo>
                  <a:pt x="4343" y="0"/>
                </a:lnTo>
                <a:lnTo>
                  <a:pt x="4343" y="0"/>
                </a:lnTo>
                <a:lnTo>
                  <a:pt x="4343" y="0"/>
                </a:lnTo>
                <a:lnTo>
                  <a:pt x="4344" y="0"/>
                </a:lnTo>
                <a:lnTo>
                  <a:pt x="4344" y="0"/>
                </a:lnTo>
                <a:lnTo>
                  <a:pt x="4344" y="0"/>
                </a:lnTo>
                <a:lnTo>
                  <a:pt x="4345" y="0"/>
                </a:lnTo>
                <a:lnTo>
                  <a:pt x="4345" y="0"/>
                </a:lnTo>
                <a:lnTo>
                  <a:pt x="4346" y="0"/>
                </a:lnTo>
                <a:lnTo>
                  <a:pt x="4346" y="0"/>
                </a:lnTo>
                <a:lnTo>
                  <a:pt x="4346" y="0"/>
                </a:lnTo>
                <a:lnTo>
                  <a:pt x="4347" y="0"/>
                </a:lnTo>
                <a:lnTo>
                  <a:pt x="4347" y="0"/>
                </a:lnTo>
                <a:lnTo>
                  <a:pt x="4347" y="0"/>
                </a:lnTo>
                <a:lnTo>
                  <a:pt x="4347" y="0"/>
                </a:lnTo>
                <a:lnTo>
                  <a:pt x="4348" y="0"/>
                </a:lnTo>
                <a:lnTo>
                  <a:pt x="4348" y="0"/>
                </a:lnTo>
                <a:lnTo>
                  <a:pt x="4349" y="0"/>
                </a:lnTo>
                <a:lnTo>
                  <a:pt x="4349" y="0"/>
                </a:lnTo>
                <a:lnTo>
                  <a:pt x="4349" y="0"/>
                </a:lnTo>
                <a:lnTo>
                  <a:pt x="4350" y="0"/>
                </a:lnTo>
                <a:lnTo>
                  <a:pt x="4350" y="0"/>
                </a:lnTo>
                <a:lnTo>
                  <a:pt x="4351" y="0"/>
                </a:lnTo>
                <a:lnTo>
                  <a:pt x="4351" y="0"/>
                </a:lnTo>
                <a:lnTo>
                  <a:pt x="4351" y="0"/>
                </a:lnTo>
                <a:lnTo>
                  <a:pt x="4351" y="0"/>
                </a:lnTo>
                <a:lnTo>
                  <a:pt x="4352" y="0"/>
                </a:lnTo>
                <a:lnTo>
                  <a:pt x="4352" y="0"/>
                </a:lnTo>
                <a:lnTo>
                  <a:pt x="4353" y="0"/>
                </a:lnTo>
                <a:lnTo>
                  <a:pt x="4353" y="0"/>
                </a:lnTo>
                <a:lnTo>
                  <a:pt x="4353" y="0"/>
                </a:lnTo>
                <a:lnTo>
                  <a:pt x="4354" y="0"/>
                </a:lnTo>
                <a:lnTo>
                  <a:pt x="4354" y="0"/>
                </a:lnTo>
                <a:lnTo>
                  <a:pt x="4355" y="0"/>
                </a:lnTo>
                <a:lnTo>
                  <a:pt x="4355" y="0"/>
                </a:lnTo>
                <a:lnTo>
                  <a:pt x="4355" y="0"/>
                </a:lnTo>
                <a:lnTo>
                  <a:pt x="4355" y="0"/>
                </a:lnTo>
                <a:lnTo>
                  <a:pt x="4356" y="0"/>
                </a:lnTo>
                <a:lnTo>
                  <a:pt x="4356" y="0"/>
                </a:lnTo>
                <a:lnTo>
                  <a:pt x="4356" y="0"/>
                </a:lnTo>
                <a:lnTo>
                  <a:pt x="4357" y="0"/>
                </a:lnTo>
                <a:lnTo>
                  <a:pt x="4357" y="0"/>
                </a:lnTo>
                <a:lnTo>
                  <a:pt x="4358" y="0"/>
                </a:lnTo>
                <a:lnTo>
                  <a:pt x="4358" y="0"/>
                </a:lnTo>
                <a:lnTo>
                  <a:pt x="4358" y="0"/>
                </a:lnTo>
                <a:lnTo>
                  <a:pt x="4358" y="0"/>
                </a:lnTo>
                <a:lnTo>
                  <a:pt x="4359" y="0"/>
                </a:lnTo>
                <a:lnTo>
                  <a:pt x="4359" y="0"/>
                </a:lnTo>
                <a:lnTo>
                  <a:pt x="4360" y="0"/>
                </a:lnTo>
                <a:lnTo>
                  <a:pt x="4360" y="0"/>
                </a:lnTo>
                <a:lnTo>
                  <a:pt x="4360" y="0"/>
                </a:lnTo>
                <a:lnTo>
                  <a:pt x="4361" y="0"/>
                </a:lnTo>
                <a:lnTo>
                  <a:pt x="4361" y="0"/>
                </a:lnTo>
                <a:lnTo>
                  <a:pt x="4362" y="0"/>
                </a:lnTo>
                <a:lnTo>
                  <a:pt x="4362" y="0"/>
                </a:lnTo>
                <a:lnTo>
                  <a:pt x="4362" y="0"/>
                </a:lnTo>
                <a:lnTo>
                  <a:pt x="4362" y="0"/>
                </a:lnTo>
                <a:lnTo>
                  <a:pt x="4363" y="0"/>
                </a:lnTo>
                <a:lnTo>
                  <a:pt x="4363" y="0"/>
                </a:lnTo>
                <a:lnTo>
                  <a:pt x="4363" y="0"/>
                </a:lnTo>
                <a:lnTo>
                  <a:pt x="4364" y="0"/>
                </a:lnTo>
                <a:lnTo>
                  <a:pt x="4364" y="0"/>
                </a:lnTo>
                <a:lnTo>
                  <a:pt x="4365" y="0"/>
                </a:lnTo>
                <a:lnTo>
                  <a:pt x="4365" y="0"/>
                </a:lnTo>
                <a:lnTo>
                  <a:pt x="4365" y="0"/>
                </a:lnTo>
                <a:lnTo>
                  <a:pt x="4366" y="0"/>
                </a:lnTo>
                <a:lnTo>
                  <a:pt x="4366" y="0"/>
                </a:lnTo>
                <a:lnTo>
                  <a:pt x="4366" y="0"/>
                </a:lnTo>
                <a:lnTo>
                  <a:pt x="4367" y="0"/>
                </a:lnTo>
                <a:lnTo>
                  <a:pt x="4367" y="0"/>
                </a:lnTo>
                <a:lnTo>
                  <a:pt x="4367" y="0"/>
                </a:lnTo>
                <a:lnTo>
                  <a:pt x="4368" y="0"/>
                </a:lnTo>
                <a:lnTo>
                  <a:pt x="4368" y="0"/>
                </a:lnTo>
                <a:lnTo>
                  <a:pt x="4369" y="0"/>
                </a:lnTo>
                <a:lnTo>
                  <a:pt x="4369" y="0"/>
                </a:lnTo>
                <a:lnTo>
                  <a:pt x="4369" y="0"/>
                </a:lnTo>
                <a:lnTo>
                  <a:pt x="4370" y="0"/>
                </a:lnTo>
                <a:lnTo>
                  <a:pt x="4370" y="0"/>
                </a:lnTo>
                <a:lnTo>
                  <a:pt x="4370" y="0"/>
                </a:lnTo>
                <a:lnTo>
                  <a:pt x="4370" y="0"/>
                </a:lnTo>
                <a:lnTo>
                  <a:pt x="4371" y="0"/>
                </a:lnTo>
                <a:lnTo>
                  <a:pt x="4371" y="0"/>
                </a:lnTo>
                <a:lnTo>
                  <a:pt x="4372" y="0"/>
                </a:lnTo>
                <a:lnTo>
                  <a:pt x="4372" y="0"/>
                </a:lnTo>
                <a:lnTo>
                  <a:pt x="4372" y="0"/>
                </a:lnTo>
                <a:lnTo>
                  <a:pt x="4373" y="0"/>
                </a:lnTo>
                <a:lnTo>
                  <a:pt x="4373" y="0"/>
                </a:lnTo>
                <a:lnTo>
                  <a:pt x="4374" y="0"/>
                </a:lnTo>
                <a:lnTo>
                  <a:pt x="4374" y="0"/>
                </a:lnTo>
                <a:lnTo>
                  <a:pt x="4374" y="0"/>
                </a:lnTo>
                <a:lnTo>
                  <a:pt x="4374" y="0"/>
                </a:lnTo>
                <a:lnTo>
                  <a:pt x="4375" y="0"/>
                </a:lnTo>
                <a:lnTo>
                  <a:pt x="4375" y="0"/>
                </a:lnTo>
                <a:lnTo>
                  <a:pt x="4376" y="0"/>
                </a:lnTo>
                <a:lnTo>
                  <a:pt x="4376" y="0"/>
                </a:lnTo>
                <a:lnTo>
                  <a:pt x="4376" y="0"/>
                </a:lnTo>
                <a:lnTo>
                  <a:pt x="4377" y="0"/>
                </a:lnTo>
                <a:lnTo>
                  <a:pt x="4377" y="0"/>
                </a:lnTo>
                <a:lnTo>
                  <a:pt x="4377" y="0"/>
                </a:lnTo>
                <a:lnTo>
                  <a:pt x="4378" y="0"/>
                </a:lnTo>
                <a:lnTo>
                  <a:pt x="4378" y="0"/>
                </a:lnTo>
                <a:lnTo>
                  <a:pt x="4378" y="0"/>
                </a:lnTo>
                <a:lnTo>
                  <a:pt x="4379" y="0"/>
                </a:lnTo>
                <a:lnTo>
                  <a:pt x="4379" y="0"/>
                </a:lnTo>
                <a:lnTo>
                  <a:pt x="4379" y="0"/>
                </a:lnTo>
                <a:lnTo>
                  <a:pt x="4380" y="0"/>
                </a:lnTo>
                <a:lnTo>
                  <a:pt x="4380" y="0"/>
                </a:lnTo>
                <a:lnTo>
                  <a:pt x="4381" y="0"/>
                </a:lnTo>
                <a:lnTo>
                  <a:pt x="4381" y="0"/>
                </a:lnTo>
                <a:lnTo>
                  <a:pt x="4381" y="0"/>
                </a:lnTo>
                <a:lnTo>
                  <a:pt x="4382" y="0"/>
                </a:lnTo>
                <a:lnTo>
                  <a:pt x="4382" y="0"/>
                </a:lnTo>
                <a:lnTo>
                  <a:pt x="4382" y="0"/>
                </a:lnTo>
                <a:lnTo>
                  <a:pt x="4383" y="0"/>
                </a:lnTo>
                <a:lnTo>
                  <a:pt x="4383" y="0"/>
                </a:lnTo>
                <a:lnTo>
                  <a:pt x="4383" y="0"/>
                </a:lnTo>
                <a:lnTo>
                  <a:pt x="4384" y="0"/>
                </a:lnTo>
                <a:lnTo>
                  <a:pt x="4384" y="0"/>
                </a:lnTo>
                <a:lnTo>
                  <a:pt x="4384" y="0"/>
                </a:lnTo>
                <a:lnTo>
                  <a:pt x="4385" y="0"/>
                </a:lnTo>
                <a:lnTo>
                  <a:pt x="4385" y="0"/>
                </a:lnTo>
                <a:lnTo>
                  <a:pt x="4386" y="0"/>
                </a:lnTo>
                <a:lnTo>
                  <a:pt x="4386" y="0"/>
                </a:lnTo>
                <a:lnTo>
                  <a:pt x="4386" y="0"/>
                </a:lnTo>
                <a:lnTo>
                  <a:pt x="4386" y="0"/>
                </a:lnTo>
                <a:lnTo>
                  <a:pt x="4387" y="0"/>
                </a:lnTo>
                <a:lnTo>
                  <a:pt x="4387" y="0"/>
                </a:lnTo>
                <a:lnTo>
                  <a:pt x="4388" y="0"/>
                </a:lnTo>
                <a:lnTo>
                  <a:pt x="4388" y="0"/>
                </a:lnTo>
                <a:lnTo>
                  <a:pt x="4388" y="0"/>
                </a:lnTo>
                <a:lnTo>
                  <a:pt x="4389" y="0"/>
                </a:lnTo>
                <a:lnTo>
                  <a:pt x="4389" y="0"/>
                </a:lnTo>
                <a:lnTo>
                  <a:pt x="4390" y="0"/>
                </a:lnTo>
                <a:lnTo>
                  <a:pt x="4390" y="0"/>
                </a:lnTo>
                <a:lnTo>
                  <a:pt x="4390" y="0"/>
                </a:lnTo>
                <a:lnTo>
                  <a:pt x="4390" y="0"/>
                </a:lnTo>
                <a:lnTo>
                  <a:pt x="4391" y="0"/>
                </a:lnTo>
                <a:lnTo>
                  <a:pt x="4391" y="0"/>
                </a:lnTo>
                <a:lnTo>
                  <a:pt x="4391" y="0"/>
                </a:lnTo>
                <a:lnTo>
                  <a:pt x="4392" y="0"/>
                </a:lnTo>
                <a:lnTo>
                  <a:pt x="4392" y="0"/>
                </a:lnTo>
                <a:lnTo>
                  <a:pt x="4393" y="0"/>
                </a:lnTo>
                <a:lnTo>
                  <a:pt x="4393" y="0"/>
                </a:lnTo>
                <a:lnTo>
                  <a:pt x="4393" y="0"/>
                </a:lnTo>
                <a:lnTo>
                  <a:pt x="4394" y="0"/>
                </a:lnTo>
                <a:lnTo>
                  <a:pt x="4394" y="0"/>
                </a:lnTo>
                <a:lnTo>
                  <a:pt x="4394" y="0"/>
                </a:lnTo>
                <a:lnTo>
                  <a:pt x="4395" y="0"/>
                </a:lnTo>
                <a:lnTo>
                  <a:pt x="4395" y="0"/>
                </a:lnTo>
                <a:lnTo>
                  <a:pt x="4395" y="0"/>
                </a:lnTo>
                <a:lnTo>
                  <a:pt x="4396" y="0"/>
                </a:lnTo>
                <a:lnTo>
                  <a:pt x="4396" y="0"/>
                </a:lnTo>
                <a:lnTo>
                  <a:pt x="4397" y="0"/>
                </a:lnTo>
                <a:lnTo>
                  <a:pt x="4397" y="0"/>
                </a:lnTo>
                <a:lnTo>
                  <a:pt x="4397" y="0"/>
                </a:lnTo>
                <a:lnTo>
                  <a:pt x="4398" y="0"/>
                </a:lnTo>
                <a:lnTo>
                  <a:pt x="4398" y="0"/>
                </a:lnTo>
                <a:lnTo>
                  <a:pt x="4398" y="0"/>
                </a:lnTo>
                <a:lnTo>
                  <a:pt x="4398" y="0"/>
                </a:lnTo>
                <a:lnTo>
                  <a:pt x="4399" y="0"/>
                </a:lnTo>
                <a:lnTo>
                  <a:pt x="4399" y="0"/>
                </a:lnTo>
                <a:lnTo>
                  <a:pt x="4400" y="0"/>
                </a:lnTo>
                <a:lnTo>
                  <a:pt x="4400" y="0"/>
                </a:lnTo>
                <a:lnTo>
                  <a:pt x="4400" y="0"/>
                </a:lnTo>
                <a:lnTo>
                  <a:pt x="4401" y="0"/>
                </a:lnTo>
                <a:lnTo>
                  <a:pt x="4401" y="0"/>
                </a:lnTo>
                <a:lnTo>
                  <a:pt x="4402" y="0"/>
                </a:lnTo>
                <a:lnTo>
                  <a:pt x="4402" y="0"/>
                </a:lnTo>
                <a:lnTo>
                  <a:pt x="4402" y="0"/>
                </a:lnTo>
                <a:lnTo>
                  <a:pt x="4402" y="0"/>
                </a:lnTo>
                <a:lnTo>
                  <a:pt x="4403" y="0"/>
                </a:lnTo>
                <a:lnTo>
                  <a:pt x="4403" y="0"/>
                </a:lnTo>
                <a:lnTo>
                  <a:pt x="4404" y="0"/>
                </a:lnTo>
                <a:lnTo>
                  <a:pt x="4404" y="0"/>
                </a:lnTo>
                <a:lnTo>
                  <a:pt x="4404" y="0"/>
                </a:lnTo>
                <a:lnTo>
                  <a:pt x="4405" y="0"/>
                </a:lnTo>
                <a:lnTo>
                  <a:pt x="4405" y="0"/>
                </a:lnTo>
                <a:lnTo>
                  <a:pt x="4406" y="0"/>
                </a:lnTo>
                <a:lnTo>
                  <a:pt x="4406" y="0"/>
                </a:lnTo>
                <a:lnTo>
                  <a:pt x="4406" y="0"/>
                </a:lnTo>
                <a:lnTo>
                  <a:pt x="4406" y="0"/>
                </a:lnTo>
                <a:lnTo>
                  <a:pt x="4407" y="0"/>
                </a:lnTo>
                <a:lnTo>
                  <a:pt x="4407" y="0"/>
                </a:lnTo>
                <a:lnTo>
                  <a:pt x="4407" y="0"/>
                </a:lnTo>
                <a:lnTo>
                  <a:pt x="4408" y="0"/>
                </a:lnTo>
                <a:lnTo>
                  <a:pt x="4408" y="0"/>
                </a:lnTo>
                <a:lnTo>
                  <a:pt x="4409" y="0"/>
                </a:lnTo>
                <a:lnTo>
                  <a:pt x="4409" y="0"/>
                </a:lnTo>
                <a:lnTo>
                  <a:pt x="4409" y="0"/>
                </a:lnTo>
                <a:lnTo>
                  <a:pt x="4409" y="0"/>
                </a:lnTo>
                <a:lnTo>
                  <a:pt x="4410" y="0"/>
                </a:lnTo>
                <a:lnTo>
                  <a:pt x="4410" y="0"/>
                </a:lnTo>
                <a:lnTo>
                  <a:pt x="4411" y="0"/>
                </a:lnTo>
                <a:lnTo>
                  <a:pt x="4411" y="0"/>
                </a:lnTo>
                <a:lnTo>
                  <a:pt x="4411" y="0"/>
                </a:lnTo>
                <a:lnTo>
                  <a:pt x="4412" y="0"/>
                </a:lnTo>
                <a:lnTo>
                  <a:pt x="4412" y="0"/>
                </a:lnTo>
                <a:lnTo>
                  <a:pt x="4413" y="0"/>
                </a:lnTo>
                <a:lnTo>
                  <a:pt x="4413" y="0"/>
                </a:lnTo>
                <a:lnTo>
                  <a:pt x="4413" y="0"/>
                </a:lnTo>
                <a:lnTo>
                  <a:pt x="4413" y="0"/>
                </a:lnTo>
                <a:lnTo>
                  <a:pt x="4414" y="0"/>
                </a:lnTo>
                <a:lnTo>
                  <a:pt x="4414" y="0"/>
                </a:lnTo>
                <a:lnTo>
                  <a:pt x="4414" y="0"/>
                </a:lnTo>
                <a:lnTo>
                  <a:pt x="4415" y="0"/>
                </a:lnTo>
                <a:lnTo>
                  <a:pt x="4415" y="0"/>
                </a:lnTo>
                <a:lnTo>
                  <a:pt x="4416" y="0"/>
                </a:lnTo>
                <a:lnTo>
                  <a:pt x="4416" y="0"/>
                </a:lnTo>
                <a:lnTo>
                  <a:pt x="4416" y="0"/>
                </a:lnTo>
                <a:lnTo>
                  <a:pt x="4417" y="0"/>
                </a:lnTo>
                <a:lnTo>
                  <a:pt x="4417" y="0"/>
                </a:lnTo>
                <a:lnTo>
                  <a:pt x="4418" y="0"/>
                </a:lnTo>
                <a:lnTo>
                  <a:pt x="4418" y="0"/>
                </a:lnTo>
                <a:lnTo>
                  <a:pt x="4418" y="0"/>
                </a:lnTo>
                <a:lnTo>
                  <a:pt x="4418" y="0"/>
                </a:lnTo>
                <a:lnTo>
                  <a:pt x="4419" y="0"/>
                </a:lnTo>
                <a:lnTo>
                  <a:pt x="4419" y="0"/>
                </a:lnTo>
                <a:lnTo>
                  <a:pt x="4420" y="0"/>
                </a:lnTo>
                <a:lnTo>
                  <a:pt x="4420" y="0"/>
                </a:lnTo>
                <a:lnTo>
                  <a:pt x="4420" y="0"/>
                </a:lnTo>
                <a:lnTo>
                  <a:pt x="4421" y="0"/>
                </a:lnTo>
                <a:lnTo>
                  <a:pt x="4421" y="0"/>
                </a:lnTo>
                <a:lnTo>
                  <a:pt x="4421" y="0"/>
                </a:lnTo>
                <a:lnTo>
                  <a:pt x="4421" y="0"/>
                </a:lnTo>
                <a:lnTo>
                  <a:pt x="4422" y="0"/>
                </a:lnTo>
                <a:lnTo>
                  <a:pt x="4422" y="0"/>
                </a:lnTo>
                <a:lnTo>
                  <a:pt x="4423" y="0"/>
                </a:lnTo>
                <a:lnTo>
                  <a:pt x="4423" y="0"/>
                </a:lnTo>
                <a:lnTo>
                  <a:pt x="4423" y="0"/>
                </a:lnTo>
                <a:lnTo>
                  <a:pt x="4424" y="0"/>
                </a:lnTo>
                <a:lnTo>
                  <a:pt x="4424" y="0"/>
                </a:lnTo>
                <a:lnTo>
                  <a:pt x="4425" y="0"/>
                </a:lnTo>
                <a:lnTo>
                  <a:pt x="4425" y="0"/>
                </a:lnTo>
                <a:lnTo>
                  <a:pt x="4425" y="0"/>
                </a:lnTo>
                <a:lnTo>
                  <a:pt x="4425" y="0"/>
                </a:lnTo>
                <a:lnTo>
                  <a:pt x="4426" y="0"/>
                </a:lnTo>
                <a:lnTo>
                  <a:pt x="4426" y="0"/>
                </a:lnTo>
                <a:lnTo>
                  <a:pt x="4427" y="0"/>
                </a:lnTo>
                <a:lnTo>
                  <a:pt x="4427" y="0"/>
                </a:lnTo>
                <a:lnTo>
                  <a:pt x="4427" y="0"/>
                </a:lnTo>
                <a:lnTo>
                  <a:pt x="4428" y="0"/>
                </a:lnTo>
                <a:lnTo>
                  <a:pt x="4428" y="0"/>
                </a:lnTo>
                <a:lnTo>
                  <a:pt x="4428" y="0"/>
                </a:lnTo>
                <a:lnTo>
                  <a:pt x="4429" y="0"/>
                </a:lnTo>
                <a:lnTo>
                  <a:pt x="4429" y="0"/>
                </a:lnTo>
                <a:lnTo>
                  <a:pt x="4429" y="0"/>
                </a:lnTo>
                <a:lnTo>
                  <a:pt x="4430" y="0"/>
                </a:lnTo>
                <a:lnTo>
                  <a:pt x="4430" y="0"/>
                </a:lnTo>
                <a:lnTo>
                  <a:pt x="4430" y="0"/>
                </a:lnTo>
                <a:lnTo>
                  <a:pt x="4431" y="0"/>
                </a:lnTo>
                <a:lnTo>
                  <a:pt x="4431" y="0"/>
                </a:lnTo>
                <a:lnTo>
                  <a:pt x="4432" y="0"/>
                </a:lnTo>
                <a:lnTo>
                  <a:pt x="4432" y="0"/>
                </a:lnTo>
                <a:lnTo>
                  <a:pt x="4432" y="0"/>
                </a:lnTo>
                <a:lnTo>
                  <a:pt x="4433" y="0"/>
                </a:lnTo>
                <a:lnTo>
                  <a:pt x="4433" y="0"/>
                </a:lnTo>
                <a:lnTo>
                  <a:pt x="4433" y="0"/>
                </a:lnTo>
                <a:lnTo>
                  <a:pt x="4434" y="0"/>
                </a:lnTo>
                <a:lnTo>
                  <a:pt x="4434" y="0"/>
                </a:lnTo>
                <a:lnTo>
                  <a:pt x="4434" y="0"/>
                </a:lnTo>
                <a:lnTo>
                  <a:pt x="4435" y="0"/>
                </a:lnTo>
                <a:lnTo>
                  <a:pt x="4435" y="0"/>
                </a:lnTo>
                <a:lnTo>
                  <a:pt x="4435" y="0"/>
                </a:lnTo>
                <a:lnTo>
                  <a:pt x="4436" y="0"/>
                </a:lnTo>
                <a:lnTo>
                  <a:pt x="4436" y="0"/>
                </a:lnTo>
                <a:lnTo>
                  <a:pt x="4437" y="0"/>
                </a:lnTo>
                <a:lnTo>
                  <a:pt x="4437" y="0"/>
                </a:lnTo>
                <a:lnTo>
                  <a:pt x="4437" y="0"/>
                </a:lnTo>
                <a:lnTo>
                  <a:pt x="4437" y="0"/>
                </a:lnTo>
                <a:lnTo>
                  <a:pt x="4438" y="0"/>
                </a:lnTo>
                <a:lnTo>
                  <a:pt x="4438" y="0"/>
                </a:lnTo>
                <a:lnTo>
                  <a:pt x="4439" y="0"/>
                </a:lnTo>
                <a:lnTo>
                  <a:pt x="4439" y="0"/>
                </a:lnTo>
                <a:lnTo>
                  <a:pt x="4439" y="0"/>
                </a:lnTo>
                <a:lnTo>
                  <a:pt x="4440" y="0"/>
                </a:lnTo>
                <a:lnTo>
                  <a:pt x="4440" y="0"/>
                </a:lnTo>
                <a:lnTo>
                  <a:pt x="4441" y="0"/>
                </a:lnTo>
                <a:lnTo>
                  <a:pt x="4441" y="0"/>
                </a:lnTo>
                <a:lnTo>
                  <a:pt x="4441" y="0"/>
                </a:lnTo>
                <a:lnTo>
                  <a:pt x="4441" y="0"/>
                </a:lnTo>
                <a:lnTo>
                  <a:pt x="4442" y="0"/>
                </a:lnTo>
                <a:lnTo>
                  <a:pt x="4442" y="0"/>
                </a:lnTo>
                <a:lnTo>
                  <a:pt x="4442" y="0"/>
                </a:lnTo>
                <a:lnTo>
                  <a:pt x="4443" y="0"/>
                </a:lnTo>
                <a:lnTo>
                  <a:pt x="4443" y="0"/>
                </a:lnTo>
                <a:lnTo>
                  <a:pt x="4444" y="0"/>
                </a:lnTo>
                <a:lnTo>
                  <a:pt x="4444" y="0"/>
                </a:lnTo>
                <a:lnTo>
                  <a:pt x="4444" y="0"/>
                </a:lnTo>
                <a:lnTo>
                  <a:pt x="4445" y="0"/>
                </a:lnTo>
                <a:lnTo>
                  <a:pt x="4445" y="0"/>
                </a:lnTo>
                <a:lnTo>
                  <a:pt x="4445" y="0"/>
                </a:lnTo>
                <a:lnTo>
                  <a:pt x="4446" y="0"/>
                </a:lnTo>
                <a:lnTo>
                  <a:pt x="4446" y="0"/>
                </a:lnTo>
                <a:lnTo>
                  <a:pt x="4446" y="0"/>
                </a:lnTo>
                <a:lnTo>
                  <a:pt x="4447" y="0"/>
                </a:lnTo>
                <a:lnTo>
                  <a:pt x="4447" y="0"/>
                </a:lnTo>
                <a:lnTo>
                  <a:pt x="4448" y="0"/>
                </a:lnTo>
                <a:lnTo>
                  <a:pt x="4448" y="0"/>
                </a:lnTo>
                <a:lnTo>
                  <a:pt x="4448" y="0"/>
                </a:lnTo>
                <a:lnTo>
                  <a:pt x="4449" y="0"/>
                </a:lnTo>
                <a:lnTo>
                  <a:pt x="4449" y="0"/>
                </a:lnTo>
                <a:lnTo>
                  <a:pt x="4449" y="0"/>
                </a:lnTo>
                <a:lnTo>
                  <a:pt x="4450" y="0"/>
                </a:lnTo>
                <a:lnTo>
                  <a:pt x="4450" y="0"/>
                </a:lnTo>
                <a:lnTo>
                  <a:pt x="4450" y="0"/>
                </a:lnTo>
                <a:lnTo>
                  <a:pt x="4451" y="0"/>
                </a:lnTo>
                <a:lnTo>
                  <a:pt x="4451" y="0"/>
                </a:lnTo>
                <a:lnTo>
                  <a:pt x="4451" y="0"/>
                </a:lnTo>
                <a:lnTo>
                  <a:pt x="4452" y="0"/>
                </a:lnTo>
                <a:lnTo>
                  <a:pt x="4452" y="0"/>
                </a:lnTo>
                <a:lnTo>
                  <a:pt x="4453" y="0"/>
                </a:lnTo>
                <a:lnTo>
                  <a:pt x="4453" y="0"/>
                </a:lnTo>
                <a:lnTo>
                  <a:pt x="4453" y="0"/>
                </a:lnTo>
                <a:lnTo>
                  <a:pt x="4453" y="0"/>
                </a:lnTo>
                <a:lnTo>
                  <a:pt x="4454" y="0"/>
                </a:lnTo>
                <a:lnTo>
                  <a:pt x="4454" y="0"/>
                </a:lnTo>
                <a:lnTo>
                  <a:pt x="4455" y="0"/>
                </a:lnTo>
                <a:lnTo>
                  <a:pt x="4455" y="0"/>
                </a:lnTo>
                <a:lnTo>
                  <a:pt x="4455" y="0"/>
                </a:lnTo>
                <a:lnTo>
                  <a:pt x="4456" y="0"/>
                </a:lnTo>
                <a:lnTo>
                  <a:pt x="4456" y="0"/>
                </a:lnTo>
                <a:lnTo>
                  <a:pt x="4457" y="0"/>
                </a:lnTo>
                <a:lnTo>
                  <a:pt x="4457" y="0"/>
                </a:lnTo>
                <a:lnTo>
                  <a:pt x="4457" y="0"/>
                </a:lnTo>
                <a:lnTo>
                  <a:pt x="4457" y="0"/>
                </a:lnTo>
                <a:lnTo>
                  <a:pt x="4458" y="0"/>
                </a:lnTo>
                <a:lnTo>
                  <a:pt x="4458" y="0"/>
                </a:lnTo>
                <a:lnTo>
                  <a:pt x="4458" y="0"/>
                </a:lnTo>
                <a:lnTo>
                  <a:pt x="4459" y="0"/>
                </a:lnTo>
                <a:lnTo>
                  <a:pt x="4459" y="0"/>
                </a:lnTo>
                <a:lnTo>
                  <a:pt x="4460" y="0"/>
                </a:lnTo>
                <a:lnTo>
                  <a:pt x="4460" y="0"/>
                </a:lnTo>
                <a:lnTo>
                  <a:pt x="4460" y="0"/>
                </a:lnTo>
                <a:lnTo>
                  <a:pt x="4461" y="0"/>
                </a:lnTo>
                <a:lnTo>
                  <a:pt x="4461" y="0"/>
                </a:lnTo>
                <a:lnTo>
                  <a:pt x="4461" y="0"/>
                </a:lnTo>
                <a:lnTo>
                  <a:pt x="4462" y="0"/>
                </a:lnTo>
                <a:lnTo>
                  <a:pt x="4462" y="0"/>
                </a:lnTo>
                <a:lnTo>
                  <a:pt x="4462" y="0"/>
                </a:lnTo>
                <a:lnTo>
                  <a:pt x="4463" y="0"/>
                </a:lnTo>
                <a:lnTo>
                  <a:pt x="4463" y="0"/>
                </a:lnTo>
                <a:lnTo>
                  <a:pt x="4464" y="0"/>
                </a:lnTo>
                <a:lnTo>
                  <a:pt x="4464" y="0"/>
                </a:lnTo>
                <a:lnTo>
                  <a:pt x="4464" y="0"/>
                </a:lnTo>
                <a:lnTo>
                  <a:pt x="4465" y="0"/>
                </a:lnTo>
                <a:lnTo>
                  <a:pt x="4465" y="0"/>
                </a:lnTo>
                <a:lnTo>
                  <a:pt x="4465" y="0"/>
                </a:lnTo>
                <a:lnTo>
                  <a:pt x="4465" y="0"/>
                </a:lnTo>
                <a:lnTo>
                  <a:pt x="4466" y="0"/>
                </a:lnTo>
                <a:lnTo>
                  <a:pt x="4466" y="0"/>
                </a:lnTo>
                <a:lnTo>
                  <a:pt x="4467" y="0"/>
                </a:lnTo>
                <a:lnTo>
                  <a:pt x="4467" y="0"/>
                </a:lnTo>
                <a:lnTo>
                  <a:pt x="4467" y="0"/>
                </a:lnTo>
                <a:lnTo>
                  <a:pt x="4468" y="0"/>
                </a:lnTo>
                <a:lnTo>
                  <a:pt x="4468" y="0"/>
                </a:lnTo>
                <a:lnTo>
                  <a:pt x="4469" y="0"/>
                </a:lnTo>
                <a:lnTo>
                  <a:pt x="4469" y="0"/>
                </a:lnTo>
                <a:lnTo>
                  <a:pt x="4469" y="0"/>
                </a:lnTo>
                <a:lnTo>
                  <a:pt x="4469" y="0"/>
                </a:lnTo>
                <a:lnTo>
                  <a:pt x="4470" y="0"/>
                </a:lnTo>
                <a:lnTo>
                  <a:pt x="4470" y="0"/>
                </a:lnTo>
                <a:lnTo>
                  <a:pt x="4471" y="0"/>
                </a:lnTo>
                <a:lnTo>
                  <a:pt x="4471" y="0"/>
                </a:lnTo>
                <a:lnTo>
                  <a:pt x="4471" y="0"/>
                </a:lnTo>
                <a:lnTo>
                  <a:pt x="4472" y="0"/>
                </a:lnTo>
                <a:lnTo>
                  <a:pt x="4472" y="0"/>
                </a:lnTo>
                <a:lnTo>
                  <a:pt x="4472" y="0"/>
                </a:lnTo>
                <a:lnTo>
                  <a:pt x="4472" y="0"/>
                </a:lnTo>
                <a:lnTo>
                  <a:pt x="4473" y="0"/>
                </a:lnTo>
                <a:lnTo>
                  <a:pt x="4473" y="0"/>
                </a:lnTo>
                <a:lnTo>
                  <a:pt x="4474" y="0"/>
                </a:lnTo>
                <a:lnTo>
                  <a:pt x="4474" y="0"/>
                </a:lnTo>
                <a:lnTo>
                  <a:pt x="4474" y="0"/>
                </a:lnTo>
                <a:lnTo>
                  <a:pt x="4475" y="0"/>
                </a:lnTo>
                <a:lnTo>
                  <a:pt x="4475" y="0"/>
                </a:lnTo>
                <a:lnTo>
                  <a:pt x="4476" y="0"/>
                </a:lnTo>
                <a:lnTo>
                  <a:pt x="4476" y="0"/>
                </a:lnTo>
                <a:lnTo>
                  <a:pt x="4476" y="0"/>
                </a:lnTo>
                <a:lnTo>
                  <a:pt x="4476" y="0"/>
                </a:lnTo>
                <a:lnTo>
                  <a:pt x="4477" y="0"/>
                </a:lnTo>
                <a:lnTo>
                  <a:pt x="4477" y="0"/>
                </a:lnTo>
                <a:lnTo>
                  <a:pt x="4478" y="0"/>
                </a:lnTo>
                <a:lnTo>
                  <a:pt x="4478" y="0"/>
                </a:lnTo>
                <a:lnTo>
                  <a:pt x="4478" y="0"/>
                </a:lnTo>
                <a:lnTo>
                  <a:pt x="4479" y="0"/>
                </a:lnTo>
                <a:lnTo>
                  <a:pt x="4479" y="0"/>
                </a:lnTo>
                <a:lnTo>
                  <a:pt x="4479" y="0"/>
                </a:lnTo>
                <a:lnTo>
                  <a:pt x="4480" y="0"/>
                </a:lnTo>
                <a:lnTo>
                  <a:pt x="4480" y="0"/>
                </a:lnTo>
                <a:lnTo>
                  <a:pt x="4480" y="0"/>
                </a:lnTo>
                <a:lnTo>
                  <a:pt x="4481" y="0"/>
                </a:lnTo>
                <a:lnTo>
                  <a:pt x="4481" y="0"/>
                </a:lnTo>
                <a:lnTo>
                  <a:pt x="4481" y="0"/>
                </a:lnTo>
                <a:lnTo>
                  <a:pt x="4482" y="0"/>
                </a:lnTo>
                <a:lnTo>
                  <a:pt x="4482" y="0"/>
                </a:lnTo>
                <a:lnTo>
                  <a:pt x="4483" y="0"/>
                </a:lnTo>
                <a:lnTo>
                  <a:pt x="4483" y="0"/>
                </a:lnTo>
                <a:lnTo>
                  <a:pt x="4483" y="0"/>
                </a:lnTo>
                <a:lnTo>
                  <a:pt x="4484" y="0"/>
                </a:lnTo>
                <a:lnTo>
                  <a:pt x="4484" y="0"/>
                </a:lnTo>
                <a:lnTo>
                  <a:pt x="4484" y="0"/>
                </a:lnTo>
                <a:lnTo>
                  <a:pt x="4485" y="0"/>
                </a:lnTo>
                <a:lnTo>
                  <a:pt x="4485" y="0"/>
                </a:lnTo>
                <a:lnTo>
                  <a:pt x="4485" y="0"/>
                </a:lnTo>
                <a:lnTo>
                  <a:pt x="4486" y="0"/>
                </a:lnTo>
                <a:lnTo>
                  <a:pt x="4486" y="0"/>
                </a:lnTo>
                <a:lnTo>
                  <a:pt x="4486" y="0"/>
                </a:lnTo>
                <a:lnTo>
                  <a:pt x="4487" y="1"/>
                </a:lnTo>
                <a:lnTo>
                  <a:pt x="4487" y="1"/>
                </a:lnTo>
                <a:lnTo>
                  <a:pt x="4488" y="1"/>
                </a:lnTo>
                <a:lnTo>
                  <a:pt x="4488" y="2"/>
                </a:lnTo>
                <a:lnTo>
                  <a:pt x="4488" y="2"/>
                </a:lnTo>
                <a:lnTo>
                  <a:pt x="4488" y="2"/>
                </a:lnTo>
                <a:lnTo>
                  <a:pt x="4489" y="2"/>
                </a:lnTo>
                <a:lnTo>
                  <a:pt x="4489" y="2"/>
                </a:lnTo>
                <a:lnTo>
                  <a:pt x="4490" y="2"/>
                </a:lnTo>
                <a:lnTo>
                  <a:pt x="4490" y="2"/>
                </a:lnTo>
                <a:lnTo>
                  <a:pt x="4490" y="2"/>
                </a:lnTo>
                <a:lnTo>
                  <a:pt x="4491" y="2"/>
                </a:lnTo>
                <a:lnTo>
                  <a:pt x="4491" y="2"/>
                </a:lnTo>
                <a:lnTo>
                  <a:pt x="4492" y="2"/>
                </a:lnTo>
                <a:lnTo>
                  <a:pt x="4492" y="3"/>
                </a:lnTo>
                <a:lnTo>
                  <a:pt x="4492" y="3"/>
                </a:lnTo>
                <a:lnTo>
                  <a:pt x="4492" y="3"/>
                </a:lnTo>
                <a:lnTo>
                  <a:pt x="4493" y="3"/>
                </a:lnTo>
                <a:lnTo>
                  <a:pt x="4493" y="3"/>
                </a:lnTo>
                <a:lnTo>
                  <a:pt x="4493" y="3"/>
                </a:lnTo>
                <a:lnTo>
                  <a:pt x="4494" y="3"/>
                </a:lnTo>
                <a:lnTo>
                  <a:pt x="4494" y="3"/>
                </a:lnTo>
                <a:lnTo>
                  <a:pt x="4495" y="3"/>
                </a:lnTo>
                <a:lnTo>
                  <a:pt x="4495" y="3"/>
                </a:lnTo>
                <a:lnTo>
                  <a:pt x="4495" y="3"/>
                </a:lnTo>
                <a:lnTo>
                  <a:pt x="4496" y="3"/>
                </a:lnTo>
                <a:lnTo>
                  <a:pt x="4496" y="4"/>
                </a:lnTo>
                <a:lnTo>
                  <a:pt x="4496" y="4"/>
                </a:lnTo>
                <a:lnTo>
                  <a:pt x="4497" y="4"/>
                </a:lnTo>
                <a:lnTo>
                  <a:pt x="4497" y="4"/>
                </a:lnTo>
                <a:lnTo>
                  <a:pt x="4497" y="4"/>
                </a:lnTo>
                <a:lnTo>
                  <a:pt x="4498" y="4"/>
                </a:lnTo>
                <a:lnTo>
                  <a:pt x="4498" y="4"/>
                </a:lnTo>
                <a:lnTo>
                  <a:pt x="4499" y="4"/>
                </a:lnTo>
                <a:lnTo>
                  <a:pt x="4499" y="4"/>
                </a:lnTo>
                <a:lnTo>
                  <a:pt x="4499" y="4"/>
                </a:lnTo>
                <a:lnTo>
                  <a:pt x="4500" y="5"/>
                </a:lnTo>
                <a:lnTo>
                  <a:pt x="4500" y="5"/>
                </a:lnTo>
                <a:lnTo>
                  <a:pt x="4500" y="5"/>
                </a:lnTo>
                <a:lnTo>
                  <a:pt x="4501" y="5"/>
                </a:lnTo>
                <a:lnTo>
                  <a:pt x="4501" y="5"/>
                </a:lnTo>
                <a:lnTo>
                  <a:pt x="4501" y="5"/>
                </a:lnTo>
                <a:lnTo>
                  <a:pt x="4502" y="6"/>
                </a:lnTo>
                <a:lnTo>
                  <a:pt x="4502" y="6"/>
                </a:lnTo>
                <a:lnTo>
                  <a:pt x="4502" y="6"/>
                </a:lnTo>
                <a:lnTo>
                  <a:pt x="4503" y="6"/>
                </a:lnTo>
                <a:lnTo>
                  <a:pt x="4503" y="6"/>
                </a:lnTo>
                <a:lnTo>
                  <a:pt x="4504" y="6"/>
                </a:lnTo>
                <a:lnTo>
                  <a:pt x="4504" y="7"/>
                </a:lnTo>
                <a:lnTo>
                  <a:pt x="4504" y="7"/>
                </a:lnTo>
                <a:lnTo>
                  <a:pt x="4504" y="7"/>
                </a:lnTo>
                <a:lnTo>
                  <a:pt x="4505" y="7"/>
                </a:lnTo>
                <a:lnTo>
                  <a:pt x="4505" y="7"/>
                </a:lnTo>
                <a:lnTo>
                  <a:pt x="4506" y="7"/>
                </a:lnTo>
                <a:lnTo>
                  <a:pt x="4506" y="7"/>
                </a:lnTo>
                <a:lnTo>
                  <a:pt x="4506" y="7"/>
                </a:lnTo>
                <a:lnTo>
                  <a:pt x="4507" y="7"/>
                </a:lnTo>
                <a:lnTo>
                  <a:pt x="4507" y="7"/>
                </a:lnTo>
                <a:lnTo>
                  <a:pt x="4508" y="7"/>
                </a:lnTo>
                <a:lnTo>
                  <a:pt x="4508" y="7"/>
                </a:lnTo>
                <a:lnTo>
                  <a:pt x="4508" y="7"/>
                </a:lnTo>
                <a:lnTo>
                  <a:pt x="4508" y="7"/>
                </a:lnTo>
                <a:lnTo>
                  <a:pt x="4509" y="7"/>
                </a:lnTo>
                <a:lnTo>
                  <a:pt x="4509" y="7"/>
                </a:lnTo>
                <a:lnTo>
                  <a:pt x="4509" y="7"/>
                </a:lnTo>
                <a:lnTo>
                  <a:pt x="4510" y="7"/>
                </a:lnTo>
                <a:lnTo>
                  <a:pt x="4510" y="7"/>
                </a:lnTo>
                <a:lnTo>
                  <a:pt x="4511" y="7"/>
                </a:lnTo>
                <a:lnTo>
                  <a:pt x="4511" y="6"/>
                </a:lnTo>
                <a:lnTo>
                  <a:pt x="4511" y="6"/>
                </a:lnTo>
                <a:lnTo>
                  <a:pt x="4512" y="6"/>
                </a:lnTo>
                <a:lnTo>
                  <a:pt x="4512" y="6"/>
                </a:lnTo>
                <a:lnTo>
                  <a:pt x="4512" y="6"/>
                </a:lnTo>
                <a:lnTo>
                  <a:pt x="4513" y="6"/>
                </a:lnTo>
                <a:lnTo>
                  <a:pt x="4513" y="6"/>
                </a:lnTo>
                <a:lnTo>
                  <a:pt x="4513" y="6"/>
                </a:lnTo>
                <a:lnTo>
                  <a:pt x="4514" y="6"/>
                </a:lnTo>
                <a:lnTo>
                  <a:pt x="4514" y="6"/>
                </a:lnTo>
                <a:lnTo>
                  <a:pt x="4515" y="6"/>
                </a:lnTo>
                <a:lnTo>
                  <a:pt x="4515" y="6"/>
                </a:lnTo>
                <a:lnTo>
                  <a:pt x="4515" y="6"/>
                </a:lnTo>
                <a:lnTo>
                  <a:pt x="4516" y="6"/>
                </a:lnTo>
                <a:lnTo>
                  <a:pt x="4516" y="6"/>
                </a:lnTo>
                <a:lnTo>
                  <a:pt x="4516" y="6"/>
                </a:lnTo>
                <a:lnTo>
                  <a:pt x="4516" y="7"/>
                </a:lnTo>
                <a:lnTo>
                  <a:pt x="4517" y="7"/>
                </a:lnTo>
                <a:lnTo>
                  <a:pt x="4517" y="7"/>
                </a:lnTo>
                <a:lnTo>
                  <a:pt x="4518" y="7"/>
                </a:lnTo>
                <a:lnTo>
                  <a:pt x="4518" y="7"/>
                </a:lnTo>
                <a:lnTo>
                  <a:pt x="4518" y="7"/>
                </a:lnTo>
                <a:lnTo>
                  <a:pt x="4519" y="7"/>
                </a:lnTo>
                <a:lnTo>
                  <a:pt x="4519" y="7"/>
                </a:lnTo>
                <a:lnTo>
                  <a:pt x="4520" y="7"/>
                </a:lnTo>
                <a:lnTo>
                  <a:pt x="4520" y="7"/>
                </a:lnTo>
                <a:lnTo>
                  <a:pt x="4520" y="7"/>
                </a:lnTo>
                <a:lnTo>
                  <a:pt x="4520" y="7"/>
                </a:lnTo>
                <a:lnTo>
                  <a:pt x="4521" y="7"/>
                </a:lnTo>
                <a:lnTo>
                  <a:pt x="4521" y="6"/>
                </a:lnTo>
                <a:lnTo>
                  <a:pt x="4522" y="6"/>
                </a:lnTo>
                <a:lnTo>
                  <a:pt x="4522" y="6"/>
                </a:lnTo>
                <a:lnTo>
                  <a:pt x="4522" y="6"/>
                </a:lnTo>
                <a:lnTo>
                  <a:pt x="4523" y="6"/>
                </a:lnTo>
                <a:lnTo>
                  <a:pt x="4523" y="6"/>
                </a:lnTo>
                <a:lnTo>
                  <a:pt x="4523" y="6"/>
                </a:lnTo>
                <a:lnTo>
                  <a:pt x="4523" y="6"/>
                </a:lnTo>
                <a:lnTo>
                  <a:pt x="4524" y="6"/>
                </a:lnTo>
                <a:lnTo>
                  <a:pt x="4524" y="6"/>
                </a:lnTo>
                <a:lnTo>
                  <a:pt x="4525" y="6"/>
                </a:lnTo>
                <a:lnTo>
                  <a:pt x="4525" y="6"/>
                </a:lnTo>
                <a:lnTo>
                  <a:pt x="4525" y="6"/>
                </a:lnTo>
                <a:lnTo>
                  <a:pt x="4526" y="6"/>
                </a:lnTo>
                <a:lnTo>
                  <a:pt x="4526" y="6"/>
                </a:lnTo>
                <a:lnTo>
                  <a:pt x="4527" y="6"/>
                </a:lnTo>
                <a:lnTo>
                  <a:pt x="4527" y="6"/>
                </a:lnTo>
                <a:lnTo>
                  <a:pt x="4527" y="6"/>
                </a:lnTo>
                <a:lnTo>
                  <a:pt x="4527" y="6"/>
                </a:lnTo>
                <a:lnTo>
                  <a:pt x="4528" y="6"/>
                </a:lnTo>
                <a:lnTo>
                  <a:pt x="4528" y="7"/>
                </a:lnTo>
                <a:lnTo>
                  <a:pt x="4529" y="7"/>
                </a:lnTo>
                <a:lnTo>
                  <a:pt x="4529" y="7"/>
                </a:lnTo>
                <a:lnTo>
                  <a:pt x="4529" y="7"/>
                </a:lnTo>
                <a:lnTo>
                  <a:pt x="4530" y="7"/>
                </a:lnTo>
                <a:lnTo>
                  <a:pt x="4530" y="7"/>
                </a:lnTo>
                <a:lnTo>
                  <a:pt x="4530" y="7"/>
                </a:lnTo>
                <a:lnTo>
                  <a:pt x="4531" y="7"/>
                </a:lnTo>
                <a:lnTo>
                  <a:pt x="4531" y="8"/>
                </a:lnTo>
                <a:lnTo>
                  <a:pt x="4531" y="8"/>
                </a:lnTo>
                <a:lnTo>
                  <a:pt x="4532" y="8"/>
                </a:lnTo>
                <a:lnTo>
                  <a:pt x="4532" y="8"/>
                </a:lnTo>
                <a:lnTo>
                  <a:pt x="4532" y="8"/>
                </a:lnTo>
                <a:lnTo>
                  <a:pt x="4533" y="8"/>
                </a:lnTo>
                <a:lnTo>
                  <a:pt x="4533" y="8"/>
                </a:lnTo>
                <a:lnTo>
                  <a:pt x="4534" y="9"/>
                </a:lnTo>
                <a:lnTo>
                  <a:pt x="4534" y="9"/>
                </a:lnTo>
                <a:lnTo>
                  <a:pt x="4534" y="9"/>
                </a:lnTo>
                <a:lnTo>
                  <a:pt x="4535" y="9"/>
                </a:lnTo>
                <a:lnTo>
                  <a:pt x="4535" y="9"/>
                </a:lnTo>
                <a:lnTo>
                  <a:pt x="4535" y="9"/>
                </a:lnTo>
                <a:lnTo>
                  <a:pt x="4536" y="9"/>
                </a:lnTo>
                <a:lnTo>
                  <a:pt x="4536" y="9"/>
                </a:lnTo>
                <a:lnTo>
                  <a:pt x="4536" y="9"/>
                </a:lnTo>
                <a:lnTo>
                  <a:pt x="4537" y="9"/>
                </a:lnTo>
                <a:lnTo>
                  <a:pt x="4537" y="9"/>
                </a:lnTo>
                <a:lnTo>
                  <a:pt x="4537" y="9"/>
                </a:lnTo>
                <a:lnTo>
                  <a:pt x="4538" y="9"/>
                </a:lnTo>
                <a:lnTo>
                  <a:pt x="4538" y="9"/>
                </a:lnTo>
                <a:lnTo>
                  <a:pt x="4539" y="9"/>
                </a:lnTo>
                <a:lnTo>
                  <a:pt x="4539" y="9"/>
                </a:lnTo>
                <a:lnTo>
                  <a:pt x="4539" y="9"/>
                </a:lnTo>
                <a:lnTo>
                  <a:pt x="4539" y="9"/>
                </a:lnTo>
                <a:lnTo>
                  <a:pt x="4540" y="9"/>
                </a:lnTo>
                <a:lnTo>
                  <a:pt x="4540" y="9"/>
                </a:lnTo>
                <a:lnTo>
                  <a:pt x="4541" y="9"/>
                </a:lnTo>
                <a:lnTo>
                  <a:pt x="4541" y="9"/>
                </a:lnTo>
                <a:lnTo>
                  <a:pt x="4541" y="9"/>
                </a:lnTo>
                <a:lnTo>
                  <a:pt x="4542" y="9"/>
                </a:lnTo>
                <a:lnTo>
                  <a:pt x="4542" y="9"/>
                </a:lnTo>
                <a:lnTo>
                  <a:pt x="4543" y="9"/>
                </a:lnTo>
                <a:lnTo>
                  <a:pt x="4543" y="9"/>
                </a:lnTo>
                <a:lnTo>
                  <a:pt x="4543" y="8"/>
                </a:lnTo>
                <a:lnTo>
                  <a:pt x="4543" y="8"/>
                </a:lnTo>
                <a:lnTo>
                  <a:pt x="4544" y="8"/>
                </a:lnTo>
                <a:lnTo>
                  <a:pt x="4544" y="8"/>
                </a:lnTo>
                <a:lnTo>
                  <a:pt x="4545" y="8"/>
                </a:lnTo>
                <a:lnTo>
                  <a:pt x="4545" y="8"/>
                </a:lnTo>
                <a:lnTo>
                  <a:pt x="4545" y="8"/>
                </a:lnTo>
                <a:lnTo>
                  <a:pt x="4546" y="8"/>
                </a:lnTo>
                <a:lnTo>
                  <a:pt x="4546" y="9"/>
                </a:lnTo>
                <a:lnTo>
                  <a:pt x="4546" y="9"/>
                </a:lnTo>
                <a:lnTo>
                  <a:pt x="4547" y="9"/>
                </a:lnTo>
                <a:lnTo>
                  <a:pt x="4547" y="9"/>
                </a:lnTo>
                <a:lnTo>
                  <a:pt x="4547" y="9"/>
                </a:lnTo>
                <a:lnTo>
                  <a:pt x="4548" y="9"/>
                </a:lnTo>
                <a:lnTo>
                  <a:pt x="4548" y="9"/>
                </a:lnTo>
                <a:lnTo>
                  <a:pt x="4548" y="9"/>
                </a:lnTo>
                <a:lnTo>
                  <a:pt x="4549" y="9"/>
                </a:lnTo>
                <a:lnTo>
                  <a:pt x="4549" y="9"/>
                </a:lnTo>
                <a:lnTo>
                  <a:pt x="4550" y="9"/>
                </a:lnTo>
                <a:lnTo>
                  <a:pt x="4550" y="8"/>
                </a:lnTo>
                <a:lnTo>
                  <a:pt x="4550" y="8"/>
                </a:lnTo>
                <a:lnTo>
                  <a:pt x="4551" y="8"/>
                </a:lnTo>
                <a:lnTo>
                  <a:pt x="4551" y="8"/>
                </a:lnTo>
                <a:lnTo>
                  <a:pt x="4551" y="8"/>
                </a:lnTo>
                <a:lnTo>
                  <a:pt x="4552" y="8"/>
                </a:lnTo>
                <a:lnTo>
                  <a:pt x="4552" y="8"/>
                </a:lnTo>
                <a:lnTo>
                  <a:pt x="4552" y="8"/>
                </a:lnTo>
                <a:lnTo>
                  <a:pt x="4553" y="8"/>
                </a:lnTo>
                <a:lnTo>
                  <a:pt x="4553" y="9"/>
                </a:lnTo>
                <a:lnTo>
                  <a:pt x="4553" y="9"/>
                </a:lnTo>
                <a:lnTo>
                  <a:pt x="4554" y="9"/>
                </a:lnTo>
                <a:lnTo>
                  <a:pt x="4554" y="9"/>
                </a:lnTo>
                <a:lnTo>
                  <a:pt x="4555" y="9"/>
                </a:lnTo>
                <a:lnTo>
                  <a:pt x="4555" y="9"/>
                </a:lnTo>
                <a:lnTo>
                  <a:pt x="4555" y="9"/>
                </a:lnTo>
                <a:lnTo>
                  <a:pt x="4555" y="9"/>
                </a:lnTo>
                <a:lnTo>
                  <a:pt x="4556" y="9"/>
                </a:lnTo>
                <a:lnTo>
                  <a:pt x="4556" y="9"/>
                </a:lnTo>
                <a:lnTo>
                  <a:pt x="4557" y="9"/>
                </a:lnTo>
                <a:lnTo>
                  <a:pt x="4557" y="8"/>
                </a:lnTo>
                <a:lnTo>
                  <a:pt x="4557" y="8"/>
                </a:lnTo>
                <a:lnTo>
                  <a:pt x="4558" y="8"/>
                </a:lnTo>
                <a:lnTo>
                  <a:pt x="4558" y="7"/>
                </a:lnTo>
                <a:lnTo>
                  <a:pt x="4559" y="7"/>
                </a:lnTo>
                <a:lnTo>
                  <a:pt x="4559" y="6"/>
                </a:lnTo>
                <a:lnTo>
                  <a:pt x="4559" y="5"/>
                </a:lnTo>
                <a:lnTo>
                  <a:pt x="4559" y="5"/>
                </a:lnTo>
                <a:lnTo>
                  <a:pt x="4560" y="5"/>
                </a:lnTo>
                <a:lnTo>
                  <a:pt x="4560" y="4"/>
                </a:lnTo>
                <a:lnTo>
                  <a:pt x="4560" y="4"/>
                </a:lnTo>
                <a:lnTo>
                  <a:pt x="4561" y="3"/>
                </a:lnTo>
                <a:lnTo>
                  <a:pt x="4561" y="3"/>
                </a:lnTo>
                <a:lnTo>
                  <a:pt x="4562" y="3"/>
                </a:lnTo>
                <a:lnTo>
                  <a:pt x="4562" y="3"/>
                </a:lnTo>
                <a:lnTo>
                  <a:pt x="4562" y="3"/>
                </a:lnTo>
                <a:lnTo>
                  <a:pt x="4563" y="4"/>
                </a:lnTo>
                <a:lnTo>
                  <a:pt x="4563" y="4"/>
                </a:lnTo>
                <a:lnTo>
                  <a:pt x="4563" y="4"/>
                </a:lnTo>
                <a:lnTo>
                  <a:pt x="4564" y="4"/>
                </a:lnTo>
                <a:lnTo>
                  <a:pt x="4564" y="4"/>
                </a:lnTo>
                <a:lnTo>
                  <a:pt x="4564" y="4"/>
                </a:lnTo>
                <a:lnTo>
                  <a:pt x="4565" y="4"/>
                </a:lnTo>
                <a:lnTo>
                  <a:pt x="4565" y="4"/>
                </a:lnTo>
                <a:lnTo>
                  <a:pt x="4566" y="4"/>
                </a:lnTo>
                <a:lnTo>
                  <a:pt x="4566" y="4"/>
                </a:lnTo>
                <a:lnTo>
                  <a:pt x="4566" y="4"/>
                </a:lnTo>
                <a:lnTo>
                  <a:pt x="4567" y="4"/>
                </a:lnTo>
                <a:lnTo>
                  <a:pt x="4567" y="4"/>
                </a:lnTo>
                <a:lnTo>
                  <a:pt x="4567" y="4"/>
                </a:lnTo>
                <a:lnTo>
                  <a:pt x="4567" y="4"/>
                </a:lnTo>
                <a:lnTo>
                  <a:pt x="4568" y="4"/>
                </a:lnTo>
                <a:lnTo>
                  <a:pt x="4568" y="4"/>
                </a:lnTo>
                <a:lnTo>
                  <a:pt x="4569" y="4"/>
                </a:lnTo>
                <a:lnTo>
                  <a:pt x="4569" y="4"/>
                </a:lnTo>
                <a:lnTo>
                  <a:pt x="4569" y="4"/>
                </a:lnTo>
                <a:lnTo>
                  <a:pt x="4570" y="4"/>
                </a:lnTo>
                <a:lnTo>
                  <a:pt x="4570" y="4"/>
                </a:lnTo>
                <a:lnTo>
                  <a:pt x="4571" y="4"/>
                </a:lnTo>
                <a:lnTo>
                  <a:pt x="4571" y="4"/>
                </a:lnTo>
                <a:lnTo>
                  <a:pt x="4571" y="4"/>
                </a:lnTo>
                <a:lnTo>
                  <a:pt x="4571" y="5"/>
                </a:lnTo>
                <a:lnTo>
                  <a:pt x="4572" y="5"/>
                </a:lnTo>
                <a:lnTo>
                  <a:pt x="4572" y="5"/>
                </a:lnTo>
                <a:lnTo>
                  <a:pt x="4573" y="5"/>
                </a:lnTo>
                <a:lnTo>
                  <a:pt x="4573" y="5"/>
                </a:lnTo>
                <a:lnTo>
                  <a:pt x="4573" y="5"/>
                </a:lnTo>
                <a:lnTo>
                  <a:pt x="4574" y="5"/>
                </a:lnTo>
                <a:lnTo>
                  <a:pt x="4574" y="5"/>
                </a:lnTo>
                <a:lnTo>
                  <a:pt x="4574" y="5"/>
                </a:lnTo>
                <a:lnTo>
                  <a:pt x="4574" y="5"/>
                </a:lnTo>
                <a:lnTo>
                  <a:pt x="4575" y="5"/>
                </a:lnTo>
                <a:lnTo>
                  <a:pt x="4575" y="5"/>
                </a:lnTo>
                <a:lnTo>
                  <a:pt x="4576" y="5"/>
                </a:lnTo>
                <a:lnTo>
                  <a:pt x="4576" y="6"/>
                </a:lnTo>
                <a:lnTo>
                  <a:pt x="4576" y="6"/>
                </a:lnTo>
                <a:lnTo>
                  <a:pt x="4577" y="6"/>
                </a:lnTo>
                <a:lnTo>
                  <a:pt x="4577" y="6"/>
                </a:lnTo>
                <a:lnTo>
                  <a:pt x="4578" y="6"/>
                </a:lnTo>
                <a:lnTo>
                  <a:pt x="4578" y="6"/>
                </a:lnTo>
                <a:lnTo>
                  <a:pt x="4578" y="6"/>
                </a:lnTo>
                <a:lnTo>
                  <a:pt x="4578" y="6"/>
                </a:lnTo>
                <a:lnTo>
                  <a:pt x="4579" y="7"/>
                </a:lnTo>
                <a:lnTo>
                  <a:pt x="4579" y="7"/>
                </a:lnTo>
                <a:lnTo>
                  <a:pt x="4580" y="7"/>
                </a:lnTo>
                <a:lnTo>
                  <a:pt x="4580" y="7"/>
                </a:lnTo>
                <a:lnTo>
                  <a:pt x="4580" y="7"/>
                </a:lnTo>
                <a:lnTo>
                  <a:pt x="4581" y="7"/>
                </a:lnTo>
                <a:lnTo>
                  <a:pt x="4581" y="7"/>
                </a:lnTo>
                <a:lnTo>
                  <a:pt x="4581" y="7"/>
                </a:lnTo>
                <a:lnTo>
                  <a:pt x="4582" y="8"/>
                </a:lnTo>
                <a:lnTo>
                  <a:pt x="4582" y="8"/>
                </a:lnTo>
                <a:lnTo>
                  <a:pt x="4583" y="9"/>
                </a:lnTo>
                <a:lnTo>
                  <a:pt x="4583" y="9"/>
                </a:lnTo>
                <a:lnTo>
                  <a:pt x="4583" y="9"/>
                </a:lnTo>
                <a:lnTo>
                  <a:pt x="4583" y="9"/>
                </a:lnTo>
                <a:lnTo>
                  <a:pt x="4584" y="9"/>
                </a:lnTo>
                <a:lnTo>
                  <a:pt x="4584" y="10"/>
                </a:lnTo>
                <a:lnTo>
                  <a:pt x="4585" y="10"/>
                </a:lnTo>
                <a:lnTo>
                  <a:pt x="4585" y="10"/>
                </a:lnTo>
                <a:lnTo>
                  <a:pt x="4585" y="10"/>
                </a:lnTo>
                <a:lnTo>
                  <a:pt x="4586" y="11"/>
                </a:lnTo>
                <a:lnTo>
                  <a:pt x="4586" y="11"/>
                </a:lnTo>
                <a:lnTo>
                  <a:pt x="4587" y="11"/>
                </a:lnTo>
                <a:lnTo>
                  <a:pt x="4587" y="12"/>
                </a:lnTo>
                <a:lnTo>
                  <a:pt x="4587" y="11"/>
                </a:lnTo>
                <a:lnTo>
                  <a:pt x="4587" y="11"/>
                </a:lnTo>
                <a:lnTo>
                  <a:pt x="4588" y="11"/>
                </a:lnTo>
                <a:lnTo>
                  <a:pt x="4588" y="11"/>
                </a:lnTo>
                <a:lnTo>
                  <a:pt x="4588" y="11"/>
                </a:lnTo>
                <a:lnTo>
                  <a:pt x="4589" y="11"/>
                </a:lnTo>
                <a:lnTo>
                  <a:pt x="4589" y="11"/>
                </a:lnTo>
                <a:lnTo>
                  <a:pt x="4590" y="11"/>
                </a:lnTo>
                <a:lnTo>
                  <a:pt x="4590" y="11"/>
                </a:lnTo>
                <a:lnTo>
                  <a:pt x="4590" y="11"/>
                </a:lnTo>
                <a:lnTo>
                  <a:pt x="4590" y="11"/>
                </a:lnTo>
                <a:lnTo>
                  <a:pt x="4591" y="11"/>
                </a:lnTo>
                <a:lnTo>
                  <a:pt x="4591" y="11"/>
                </a:lnTo>
                <a:lnTo>
                  <a:pt x="4592" y="11"/>
                </a:lnTo>
                <a:lnTo>
                  <a:pt x="4592" y="11"/>
                </a:lnTo>
                <a:lnTo>
                  <a:pt x="4592" y="11"/>
                </a:lnTo>
                <a:lnTo>
                  <a:pt x="4593" y="11"/>
                </a:lnTo>
                <a:lnTo>
                  <a:pt x="4593" y="12"/>
                </a:lnTo>
                <a:lnTo>
                  <a:pt x="4594" y="12"/>
                </a:lnTo>
                <a:lnTo>
                  <a:pt x="4594" y="12"/>
                </a:lnTo>
                <a:lnTo>
                  <a:pt x="4594" y="12"/>
                </a:lnTo>
                <a:lnTo>
                  <a:pt x="4594" y="12"/>
                </a:lnTo>
                <a:lnTo>
                  <a:pt x="4595" y="12"/>
                </a:lnTo>
                <a:lnTo>
                  <a:pt x="4595" y="12"/>
                </a:lnTo>
                <a:lnTo>
                  <a:pt x="4596" y="12"/>
                </a:lnTo>
                <a:lnTo>
                  <a:pt x="4596" y="12"/>
                </a:lnTo>
                <a:lnTo>
                  <a:pt x="4596" y="12"/>
                </a:lnTo>
                <a:lnTo>
                  <a:pt x="4597" y="12"/>
                </a:lnTo>
                <a:lnTo>
                  <a:pt x="4597" y="12"/>
                </a:lnTo>
                <a:lnTo>
                  <a:pt x="4597" y="12"/>
                </a:lnTo>
                <a:lnTo>
                  <a:pt x="4598" y="12"/>
                </a:lnTo>
                <a:lnTo>
                  <a:pt x="4598" y="12"/>
                </a:lnTo>
                <a:lnTo>
                  <a:pt x="4598" y="12"/>
                </a:lnTo>
                <a:lnTo>
                  <a:pt x="4599" y="12"/>
                </a:lnTo>
                <a:lnTo>
                  <a:pt x="4599" y="12"/>
                </a:lnTo>
                <a:lnTo>
                  <a:pt x="4599" y="12"/>
                </a:lnTo>
                <a:lnTo>
                  <a:pt x="4600" y="12"/>
                </a:lnTo>
                <a:lnTo>
                  <a:pt x="4600" y="12"/>
                </a:lnTo>
                <a:lnTo>
                  <a:pt x="4601" y="12"/>
                </a:lnTo>
                <a:lnTo>
                  <a:pt x="4601" y="12"/>
                </a:lnTo>
                <a:lnTo>
                  <a:pt x="4601" y="12"/>
                </a:lnTo>
                <a:lnTo>
                  <a:pt x="4602" y="12"/>
                </a:lnTo>
                <a:lnTo>
                  <a:pt x="4602" y="12"/>
                </a:lnTo>
                <a:lnTo>
                  <a:pt x="4602" y="12"/>
                </a:lnTo>
                <a:lnTo>
                  <a:pt x="4603" y="12"/>
                </a:lnTo>
                <a:lnTo>
                  <a:pt x="4603" y="12"/>
                </a:lnTo>
                <a:lnTo>
                  <a:pt x="4603" y="12"/>
                </a:lnTo>
                <a:lnTo>
                  <a:pt x="4604" y="12"/>
                </a:lnTo>
                <a:lnTo>
                  <a:pt x="4604" y="12"/>
                </a:lnTo>
                <a:lnTo>
                  <a:pt x="4604" y="11"/>
                </a:lnTo>
                <a:lnTo>
                  <a:pt x="4605" y="11"/>
                </a:lnTo>
                <a:lnTo>
                  <a:pt x="4605" y="10"/>
                </a:lnTo>
                <a:lnTo>
                  <a:pt x="4606" y="9"/>
                </a:lnTo>
                <a:lnTo>
                  <a:pt x="4606" y="9"/>
                </a:lnTo>
                <a:lnTo>
                  <a:pt x="4606" y="8"/>
                </a:lnTo>
                <a:lnTo>
                  <a:pt x="4606" y="8"/>
                </a:lnTo>
                <a:lnTo>
                  <a:pt x="4607" y="7"/>
                </a:lnTo>
                <a:lnTo>
                  <a:pt x="4607" y="6"/>
                </a:lnTo>
                <a:lnTo>
                  <a:pt x="4608" y="6"/>
                </a:lnTo>
                <a:lnTo>
                  <a:pt x="4608" y="5"/>
                </a:lnTo>
                <a:lnTo>
                  <a:pt x="4608" y="5"/>
                </a:lnTo>
                <a:lnTo>
                  <a:pt x="4609" y="4"/>
                </a:lnTo>
                <a:lnTo>
                  <a:pt x="4609" y="3"/>
                </a:lnTo>
                <a:lnTo>
                  <a:pt x="4610" y="3"/>
                </a:lnTo>
                <a:lnTo>
                  <a:pt x="4610" y="2"/>
                </a:lnTo>
                <a:lnTo>
                  <a:pt x="4610" y="2"/>
                </a:lnTo>
                <a:lnTo>
                  <a:pt x="4610" y="1"/>
                </a:lnTo>
                <a:lnTo>
                  <a:pt x="4611" y="0"/>
                </a:lnTo>
                <a:lnTo>
                  <a:pt x="4611" y="0"/>
                </a:lnTo>
                <a:lnTo>
                  <a:pt x="4611" y="0"/>
                </a:lnTo>
                <a:lnTo>
                  <a:pt x="4612" y="0"/>
                </a:lnTo>
                <a:lnTo>
                  <a:pt x="4612" y="0"/>
                </a:lnTo>
                <a:lnTo>
                  <a:pt x="4613" y="0"/>
                </a:lnTo>
                <a:lnTo>
                  <a:pt x="4613" y="0"/>
                </a:lnTo>
                <a:lnTo>
                  <a:pt x="4613" y="0"/>
                </a:lnTo>
                <a:lnTo>
                  <a:pt x="4614" y="0"/>
                </a:lnTo>
                <a:lnTo>
                  <a:pt x="4614" y="0"/>
                </a:lnTo>
                <a:lnTo>
                  <a:pt x="4614" y="0"/>
                </a:lnTo>
                <a:lnTo>
                  <a:pt x="4615" y="0"/>
                </a:lnTo>
                <a:lnTo>
                  <a:pt x="4615" y="0"/>
                </a:lnTo>
                <a:lnTo>
                  <a:pt x="4615" y="0"/>
                </a:lnTo>
                <a:lnTo>
                  <a:pt x="4616" y="0"/>
                </a:lnTo>
                <a:lnTo>
                  <a:pt x="4616" y="0"/>
                </a:lnTo>
                <a:lnTo>
                  <a:pt x="4617" y="0"/>
                </a:lnTo>
                <a:lnTo>
                  <a:pt x="4617" y="0"/>
                </a:lnTo>
                <a:lnTo>
                  <a:pt x="4617" y="0"/>
                </a:lnTo>
                <a:lnTo>
                  <a:pt x="4618" y="0"/>
                </a:lnTo>
                <a:lnTo>
                  <a:pt x="4618" y="0"/>
                </a:lnTo>
                <a:lnTo>
                  <a:pt x="4618" y="0"/>
                </a:lnTo>
                <a:lnTo>
                  <a:pt x="4618" y="0"/>
                </a:lnTo>
                <a:lnTo>
                  <a:pt x="4619" y="0"/>
                </a:lnTo>
                <a:lnTo>
                  <a:pt x="4619" y="0"/>
                </a:lnTo>
                <a:lnTo>
                  <a:pt x="4620" y="0"/>
                </a:lnTo>
                <a:lnTo>
                  <a:pt x="4620" y="0"/>
                </a:lnTo>
                <a:lnTo>
                  <a:pt x="4620" y="0"/>
                </a:lnTo>
                <a:lnTo>
                  <a:pt x="4621" y="0"/>
                </a:lnTo>
                <a:lnTo>
                  <a:pt x="4621" y="0"/>
                </a:lnTo>
                <a:lnTo>
                  <a:pt x="4622" y="0"/>
                </a:lnTo>
                <a:lnTo>
                  <a:pt x="4622" y="0"/>
                </a:lnTo>
                <a:lnTo>
                  <a:pt x="4622" y="0"/>
                </a:lnTo>
                <a:lnTo>
                  <a:pt x="4622" y="0"/>
                </a:lnTo>
                <a:lnTo>
                  <a:pt x="4623" y="0"/>
                </a:lnTo>
                <a:lnTo>
                  <a:pt x="4623" y="0"/>
                </a:lnTo>
                <a:lnTo>
                  <a:pt x="4624" y="0"/>
                </a:lnTo>
                <a:lnTo>
                  <a:pt x="4624" y="0"/>
                </a:lnTo>
                <a:lnTo>
                  <a:pt x="4624" y="0"/>
                </a:lnTo>
                <a:lnTo>
                  <a:pt x="4625" y="0"/>
                </a:lnTo>
                <a:lnTo>
                  <a:pt x="4625" y="0"/>
                </a:lnTo>
                <a:lnTo>
                  <a:pt x="4625" y="0"/>
                </a:lnTo>
                <a:lnTo>
                  <a:pt x="4626" y="0"/>
                </a:lnTo>
                <a:lnTo>
                  <a:pt x="4626" y="0"/>
                </a:lnTo>
                <a:lnTo>
                  <a:pt x="4626" y="0"/>
                </a:lnTo>
                <a:lnTo>
                  <a:pt x="4627" y="0"/>
                </a:lnTo>
                <a:lnTo>
                  <a:pt x="4627" y="0"/>
                </a:lnTo>
                <a:lnTo>
                  <a:pt x="4627" y="0"/>
                </a:lnTo>
                <a:lnTo>
                  <a:pt x="4628" y="0"/>
                </a:lnTo>
                <a:lnTo>
                  <a:pt x="4628" y="0"/>
                </a:lnTo>
                <a:lnTo>
                  <a:pt x="4629" y="0"/>
                </a:lnTo>
                <a:lnTo>
                  <a:pt x="4629" y="0"/>
                </a:lnTo>
                <a:lnTo>
                  <a:pt x="4629" y="0"/>
                </a:lnTo>
                <a:lnTo>
                  <a:pt x="4630" y="0"/>
                </a:lnTo>
                <a:lnTo>
                  <a:pt x="4630" y="0"/>
                </a:lnTo>
                <a:lnTo>
                  <a:pt x="4630" y="0"/>
                </a:lnTo>
                <a:lnTo>
                  <a:pt x="4631" y="0"/>
                </a:lnTo>
                <a:lnTo>
                  <a:pt x="4631" y="0"/>
                </a:lnTo>
                <a:lnTo>
                  <a:pt x="4631" y="0"/>
                </a:lnTo>
                <a:lnTo>
                  <a:pt x="4632" y="0"/>
                </a:lnTo>
                <a:lnTo>
                  <a:pt x="4632" y="0"/>
                </a:lnTo>
                <a:lnTo>
                  <a:pt x="4632" y="0"/>
                </a:lnTo>
                <a:lnTo>
                  <a:pt x="4633" y="0"/>
                </a:lnTo>
                <a:lnTo>
                  <a:pt x="4633" y="0"/>
                </a:lnTo>
                <a:lnTo>
                  <a:pt x="4634" y="0"/>
                </a:lnTo>
                <a:lnTo>
                  <a:pt x="4634" y="0"/>
                </a:lnTo>
                <a:lnTo>
                  <a:pt x="4634" y="0"/>
                </a:lnTo>
                <a:lnTo>
                  <a:pt x="4634" y="0"/>
                </a:lnTo>
                <a:lnTo>
                  <a:pt x="4635" y="0"/>
                </a:lnTo>
                <a:lnTo>
                  <a:pt x="4635" y="0"/>
                </a:lnTo>
                <a:lnTo>
                  <a:pt x="4636" y="0"/>
                </a:lnTo>
                <a:lnTo>
                  <a:pt x="4636" y="0"/>
                </a:lnTo>
                <a:lnTo>
                  <a:pt x="4636" y="0"/>
                </a:lnTo>
                <a:lnTo>
                  <a:pt x="4637" y="0"/>
                </a:lnTo>
                <a:lnTo>
                  <a:pt x="4637" y="0"/>
                </a:lnTo>
                <a:lnTo>
                  <a:pt x="4638" y="0"/>
                </a:lnTo>
                <a:lnTo>
                  <a:pt x="4638" y="0"/>
                </a:lnTo>
                <a:lnTo>
                  <a:pt x="4638" y="0"/>
                </a:lnTo>
                <a:lnTo>
                  <a:pt x="4638" y="0"/>
                </a:lnTo>
                <a:lnTo>
                  <a:pt x="4639" y="0"/>
                </a:lnTo>
                <a:lnTo>
                  <a:pt x="4639" y="0"/>
                </a:lnTo>
                <a:lnTo>
                  <a:pt x="4639" y="0"/>
                </a:lnTo>
                <a:lnTo>
                  <a:pt x="4640" y="0"/>
                </a:lnTo>
                <a:lnTo>
                  <a:pt x="4640" y="0"/>
                </a:lnTo>
                <a:lnTo>
                  <a:pt x="4641" y="0"/>
                </a:lnTo>
                <a:lnTo>
                  <a:pt x="4641" y="0"/>
                </a:lnTo>
                <a:lnTo>
                  <a:pt x="4641" y="0"/>
                </a:lnTo>
                <a:lnTo>
                  <a:pt x="4641" y="0"/>
                </a:lnTo>
                <a:lnTo>
                  <a:pt x="4642" y="0"/>
                </a:lnTo>
                <a:lnTo>
                  <a:pt x="4642" y="0"/>
                </a:lnTo>
                <a:lnTo>
                  <a:pt x="4643" y="0"/>
                </a:lnTo>
                <a:lnTo>
                  <a:pt x="4643" y="0"/>
                </a:lnTo>
                <a:lnTo>
                  <a:pt x="4643" y="0"/>
                </a:lnTo>
                <a:lnTo>
                  <a:pt x="4644" y="0"/>
                </a:lnTo>
                <a:lnTo>
                  <a:pt x="4644" y="0"/>
                </a:lnTo>
                <a:lnTo>
                  <a:pt x="4645" y="0"/>
                </a:lnTo>
                <a:lnTo>
                  <a:pt x="4645" y="0"/>
                </a:lnTo>
                <a:lnTo>
                  <a:pt x="4645" y="0"/>
                </a:lnTo>
                <a:lnTo>
                  <a:pt x="4645" y="0"/>
                </a:lnTo>
                <a:lnTo>
                  <a:pt x="4646" y="0"/>
                </a:lnTo>
                <a:lnTo>
                  <a:pt x="4646" y="0"/>
                </a:lnTo>
                <a:lnTo>
                  <a:pt x="4647" y="0"/>
                </a:lnTo>
                <a:lnTo>
                  <a:pt x="4647" y="0"/>
                </a:lnTo>
                <a:lnTo>
                  <a:pt x="4647" y="0"/>
                </a:lnTo>
                <a:lnTo>
                  <a:pt x="4648" y="0"/>
                </a:lnTo>
                <a:lnTo>
                  <a:pt x="4648" y="0"/>
                </a:lnTo>
                <a:lnTo>
                  <a:pt x="4648" y="0"/>
                </a:lnTo>
                <a:lnTo>
                  <a:pt x="4649" y="0"/>
                </a:lnTo>
                <a:lnTo>
                  <a:pt x="4649" y="0"/>
                </a:lnTo>
                <a:lnTo>
                  <a:pt x="4649" y="0"/>
                </a:lnTo>
                <a:lnTo>
                  <a:pt x="4650" y="0"/>
                </a:lnTo>
                <a:lnTo>
                  <a:pt x="4650" y="0"/>
                </a:lnTo>
                <a:lnTo>
                  <a:pt x="4650" y="0"/>
                </a:lnTo>
                <a:lnTo>
                  <a:pt x="4651" y="0"/>
                </a:lnTo>
                <a:lnTo>
                  <a:pt x="4651" y="0"/>
                </a:lnTo>
                <a:lnTo>
                  <a:pt x="4652" y="0"/>
                </a:lnTo>
                <a:lnTo>
                  <a:pt x="4652" y="0"/>
                </a:lnTo>
                <a:lnTo>
                  <a:pt x="4652" y="0"/>
                </a:lnTo>
                <a:lnTo>
                  <a:pt x="4653" y="0"/>
                </a:lnTo>
                <a:lnTo>
                  <a:pt x="4653" y="0"/>
                </a:lnTo>
                <a:lnTo>
                  <a:pt x="4653" y="0"/>
                </a:lnTo>
                <a:lnTo>
                  <a:pt x="4654" y="0"/>
                </a:lnTo>
                <a:lnTo>
                  <a:pt x="4654" y="0"/>
                </a:lnTo>
                <a:lnTo>
                  <a:pt x="4654" y="0"/>
                </a:lnTo>
                <a:lnTo>
                  <a:pt x="4655" y="0"/>
                </a:lnTo>
                <a:lnTo>
                  <a:pt x="4655" y="0"/>
                </a:lnTo>
                <a:lnTo>
                  <a:pt x="4655" y="0"/>
                </a:lnTo>
                <a:lnTo>
                  <a:pt x="4656" y="0"/>
                </a:lnTo>
                <a:lnTo>
                  <a:pt x="4656" y="0"/>
                </a:lnTo>
                <a:lnTo>
                  <a:pt x="4657" y="0"/>
                </a:lnTo>
                <a:lnTo>
                  <a:pt x="4657" y="0"/>
                </a:lnTo>
                <a:lnTo>
                  <a:pt x="4657" y="0"/>
                </a:lnTo>
                <a:lnTo>
                  <a:pt x="4657" y="0"/>
                </a:lnTo>
                <a:lnTo>
                  <a:pt x="4658" y="0"/>
                </a:lnTo>
                <a:lnTo>
                  <a:pt x="4658" y="0"/>
                </a:lnTo>
                <a:lnTo>
                  <a:pt x="4659" y="0"/>
                </a:lnTo>
                <a:lnTo>
                  <a:pt x="4659" y="0"/>
                </a:lnTo>
                <a:lnTo>
                  <a:pt x="4659" y="0"/>
                </a:lnTo>
                <a:lnTo>
                  <a:pt x="4660" y="0"/>
                </a:lnTo>
                <a:lnTo>
                  <a:pt x="4660" y="0"/>
                </a:lnTo>
                <a:lnTo>
                  <a:pt x="4661" y="0"/>
                </a:lnTo>
                <a:lnTo>
                  <a:pt x="4661" y="0"/>
                </a:lnTo>
                <a:lnTo>
                  <a:pt x="4661" y="0"/>
                </a:lnTo>
                <a:lnTo>
                  <a:pt x="4661" y="0"/>
                </a:lnTo>
                <a:lnTo>
                  <a:pt x="4662" y="0"/>
                </a:lnTo>
                <a:lnTo>
                  <a:pt x="4662" y="0"/>
                </a:lnTo>
                <a:lnTo>
                  <a:pt x="4662" y="0"/>
                </a:lnTo>
                <a:lnTo>
                  <a:pt x="4663" y="0"/>
                </a:lnTo>
                <a:lnTo>
                  <a:pt x="4663" y="0"/>
                </a:lnTo>
                <a:lnTo>
                  <a:pt x="4664" y="0"/>
                </a:lnTo>
                <a:lnTo>
                  <a:pt x="4664" y="0"/>
                </a:lnTo>
                <a:lnTo>
                  <a:pt x="4664" y="0"/>
                </a:lnTo>
                <a:lnTo>
                  <a:pt x="4665" y="0"/>
                </a:lnTo>
                <a:lnTo>
                  <a:pt x="4665" y="0"/>
                </a:lnTo>
                <a:lnTo>
                  <a:pt x="4665" y="0"/>
                </a:lnTo>
                <a:lnTo>
                  <a:pt x="4666" y="0"/>
                </a:lnTo>
                <a:lnTo>
                  <a:pt x="4666" y="0"/>
                </a:lnTo>
                <a:lnTo>
                  <a:pt x="4666" y="0"/>
                </a:lnTo>
                <a:lnTo>
                  <a:pt x="4667" y="0"/>
                </a:lnTo>
                <a:lnTo>
                  <a:pt x="4667" y="0"/>
                </a:lnTo>
                <a:lnTo>
                  <a:pt x="4668" y="0"/>
                </a:lnTo>
                <a:lnTo>
                  <a:pt x="4668" y="0"/>
                </a:lnTo>
                <a:lnTo>
                  <a:pt x="4668" y="0"/>
                </a:lnTo>
                <a:lnTo>
                  <a:pt x="4669" y="0"/>
                </a:lnTo>
                <a:lnTo>
                  <a:pt x="4669" y="0"/>
                </a:lnTo>
                <a:lnTo>
                  <a:pt x="4669" y="0"/>
                </a:lnTo>
                <a:lnTo>
                  <a:pt x="4669" y="0"/>
                </a:lnTo>
                <a:lnTo>
                  <a:pt x="4670" y="0"/>
                </a:lnTo>
                <a:lnTo>
                  <a:pt x="4670" y="0"/>
                </a:lnTo>
                <a:lnTo>
                  <a:pt x="4671" y="0"/>
                </a:lnTo>
                <a:lnTo>
                  <a:pt x="4671" y="0"/>
                </a:lnTo>
                <a:lnTo>
                  <a:pt x="4671" y="0"/>
                </a:lnTo>
                <a:lnTo>
                  <a:pt x="4672" y="0"/>
                </a:lnTo>
                <a:lnTo>
                  <a:pt x="4672" y="0"/>
                </a:lnTo>
                <a:lnTo>
                  <a:pt x="4673" y="0"/>
                </a:lnTo>
                <a:lnTo>
                  <a:pt x="4673" y="0"/>
                </a:lnTo>
                <a:lnTo>
                  <a:pt x="4673" y="0"/>
                </a:lnTo>
                <a:lnTo>
                  <a:pt x="4673" y="0"/>
                </a:lnTo>
                <a:lnTo>
                  <a:pt x="4674" y="0"/>
                </a:lnTo>
                <a:lnTo>
                  <a:pt x="4674" y="0"/>
                </a:lnTo>
                <a:lnTo>
                  <a:pt x="4675" y="0"/>
                </a:lnTo>
                <a:lnTo>
                  <a:pt x="4675" y="0"/>
                </a:lnTo>
                <a:lnTo>
                  <a:pt x="4675" y="0"/>
                </a:lnTo>
                <a:lnTo>
                  <a:pt x="4676" y="0"/>
                </a:lnTo>
                <a:lnTo>
                  <a:pt x="4676" y="0"/>
                </a:lnTo>
                <a:lnTo>
                  <a:pt x="4676" y="0"/>
                </a:lnTo>
                <a:lnTo>
                  <a:pt x="4677" y="0"/>
                </a:lnTo>
                <a:lnTo>
                  <a:pt x="4677" y="0"/>
                </a:lnTo>
                <a:lnTo>
                  <a:pt x="4677" y="0"/>
                </a:lnTo>
                <a:lnTo>
                  <a:pt x="4678" y="0"/>
                </a:lnTo>
                <a:lnTo>
                  <a:pt x="4678" y="0"/>
                </a:lnTo>
                <a:lnTo>
                  <a:pt x="4678" y="0"/>
                </a:lnTo>
                <a:lnTo>
                  <a:pt x="4679" y="0"/>
                </a:lnTo>
                <a:lnTo>
                  <a:pt x="4679" y="0"/>
                </a:lnTo>
                <a:lnTo>
                  <a:pt x="4680" y="0"/>
                </a:lnTo>
                <a:lnTo>
                  <a:pt x="4680" y="0"/>
                </a:lnTo>
                <a:lnTo>
                  <a:pt x="4680" y="0"/>
                </a:lnTo>
                <a:lnTo>
                  <a:pt x="4681" y="0"/>
                </a:lnTo>
                <a:lnTo>
                  <a:pt x="4681" y="0"/>
                </a:lnTo>
                <a:lnTo>
                  <a:pt x="4681" y="0"/>
                </a:lnTo>
                <a:lnTo>
                  <a:pt x="4682" y="0"/>
                </a:lnTo>
                <a:lnTo>
                  <a:pt x="4682" y="0"/>
                </a:lnTo>
                <a:lnTo>
                  <a:pt x="4682" y="0"/>
                </a:lnTo>
                <a:lnTo>
                  <a:pt x="4683" y="0"/>
                </a:lnTo>
                <a:lnTo>
                  <a:pt x="4683" y="0"/>
                </a:lnTo>
                <a:lnTo>
                  <a:pt x="4683" y="0"/>
                </a:lnTo>
                <a:lnTo>
                  <a:pt x="4684" y="0"/>
                </a:lnTo>
                <a:lnTo>
                  <a:pt x="4684" y="0"/>
                </a:lnTo>
                <a:lnTo>
                  <a:pt x="4685" y="0"/>
                </a:lnTo>
                <a:lnTo>
                  <a:pt x="4685" y="0"/>
                </a:lnTo>
                <a:lnTo>
                  <a:pt x="4685" y="0"/>
                </a:lnTo>
                <a:lnTo>
                  <a:pt x="4685" y="0"/>
                </a:lnTo>
                <a:lnTo>
                  <a:pt x="4686" y="0"/>
                </a:lnTo>
                <a:lnTo>
                  <a:pt x="4686" y="0"/>
                </a:lnTo>
                <a:lnTo>
                  <a:pt x="4687" y="0"/>
                </a:lnTo>
                <a:lnTo>
                  <a:pt x="4687" y="0"/>
                </a:lnTo>
                <a:lnTo>
                  <a:pt x="4687" y="0"/>
                </a:lnTo>
                <a:lnTo>
                  <a:pt x="4688" y="0"/>
                </a:lnTo>
                <a:lnTo>
                  <a:pt x="4688" y="0"/>
                </a:lnTo>
                <a:lnTo>
                  <a:pt x="4689" y="0"/>
                </a:lnTo>
                <a:lnTo>
                  <a:pt x="4689" y="0"/>
                </a:lnTo>
                <a:lnTo>
                  <a:pt x="4689" y="0"/>
                </a:lnTo>
                <a:lnTo>
                  <a:pt x="4689" y="0"/>
                </a:lnTo>
                <a:lnTo>
                  <a:pt x="4690" y="0"/>
                </a:lnTo>
                <a:lnTo>
                  <a:pt x="4690" y="0"/>
                </a:lnTo>
                <a:lnTo>
                  <a:pt x="4691" y="0"/>
                </a:lnTo>
                <a:lnTo>
                  <a:pt x="4691" y="0"/>
                </a:lnTo>
                <a:lnTo>
                  <a:pt x="4691" y="0"/>
                </a:lnTo>
                <a:lnTo>
                  <a:pt x="4692" y="0"/>
                </a:lnTo>
                <a:lnTo>
                  <a:pt x="4692" y="0"/>
                </a:lnTo>
                <a:lnTo>
                  <a:pt x="4692" y="1"/>
                </a:lnTo>
                <a:lnTo>
                  <a:pt x="4692" y="1"/>
                </a:lnTo>
                <a:lnTo>
                  <a:pt x="4693" y="1"/>
                </a:lnTo>
                <a:lnTo>
                  <a:pt x="4693" y="2"/>
                </a:lnTo>
                <a:lnTo>
                  <a:pt x="4694" y="2"/>
                </a:lnTo>
                <a:lnTo>
                  <a:pt x="4694" y="2"/>
                </a:lnTo>
                <a:lnTo>
                  <a:pt x="4694" y="2"/>
                </a:lnTo>
                <a:lnTo>
                  <a:pt x="4695" y="3"/>
                </a:lnTo>
                <a:lnTo>
                  <a:pt x="4695" y="3"/>
                </a:lnTo>
                <a:lnTo>
                  <a:pt x="4696" y="3"/>
                </a:lnTo>
                <a:lnTo>
                  <a:pt x="4696" y="3"/>
                </a:lnTo>
                <a:lnTo>
                  <a:pt x="4696" y="4"/>
                </a:lnTo>
                <a:lnTo>
                  <a:pt x="4696" y="4"/>
                </a:lnTo>
                <a:lnTo>
                  <a:pt x="4697" y="4"/>
                </a:lnTo>
                <a:lnTo>
                  <a:pt x="4697" y="4"/>
                </a:lnTo>
                <a:lnTo>
                  <a:pt x="4698" y="4"/>
                </a:lnTo>
                <a:lnTo>
                  <a:pt x="4698" y="4"/>
                </a:lnTo>
                <a:lnTo>
                  <a:pt x="4698" y="5"/>
                </a:lnTo>
                <a:lnTo>
                  <a:pt x="4699" y="5"/>
                </a:lnTo>
                <a:lnTo>
                  <a:pt x="4699" y="5"/>
                </a:lnTo>
                <a:lnTo>
                  <a:pt x="4699" y="5"/>
                </a:lnTo>
                <a:lnTo>
                  <a:pt x="4700" y="5"/>
                </a:lnTo>
                <a:lnTo>
                  <a:pt x="4700" y="5"/>
                </a:lnTo>
                <a:lnTo>
                  <a:pt x="4700" y="5"/>
                </a:lnTo>
                <a:lnTo>
                  <a:pt x="4701" y="5"/>
                </a:lnTo>
                <a:lnTo>
                  <a:pt x="4701" y="5"/>
                </a:lnTo>
                <a:lnTo>
                  <a:pt x="4701" y="5"/>
                </a:lnTo>
                <a:lnTo>
                  <a:pt x="4702" y="5"/>
                </a:lnTo>
                <a:lnTo>
                  <a:pt x="4702" y="5"/>
                </a:lnTo>
                <a:lnTo>
                  <a:pt x="4703" y="5"/>
                </a:lnTo>
                <a:lnTo>
                  <a:pt x="4703" y="4"/>
                </a:lnTo>
                <a:lnTo>
                  <a:pt x="4703" y="4"/>
                </a:lnTo>
                <a:lnTo>
                  <a:pt x="4704" y="4"/>
                </a:lnTo>
                <a:lnTo>
                  <a:pt x="4704" y="4"/>
                </a:lnTo>
                <a:lnTo>
                  <a:pt x="4704" y="4"/>
                </a:lnTo>
                <a:lnTo>
                  <a:pt x="4705" y="4"/>
                </a:lnTo>
                <a:lnTo>
                  <a:pt x="4705" y="4"/>
                </a:lnTo>
                <a:lnTo>
                  <a:pt x="4705" y="3"/>
                </a:lnTo>
                <a:lnTo>
                  <a:pt x="4706" y="3"/>
                </a:lnTo>
                <a:lnTo>
                  <a:pt x="4706" y="3"/>
                </a:lnTo>
                <a:lnTo>
                  <a:pt x="4706" y="3"/>
                </a:lnTo>
                <a:lnTo>
                  <a:pt x="4707" y="3"/>
                </a:lnTo>
                <a:lnTo>
                  <a:pt x="4707" y="3"/>
                </a:lnTo>
                <a:lnTo>
                  <a:pt x="4708" y="3"/>
                </a:lnTo>
                <a:lnTo>
                  <a:pt x="4708" y="4"/>
                </a:lnTo>
                <a:lnTo>
                  <a:pt x="4708" y="4"/>
                </a:lnTo>
                <a:lnTo>
                  <a:pt x="4708" y="4"/>
                </a:lnTo>
                <a:lnTo>
                  <a:pt x="4709" y="4"/>
                </a:lnTo>
                <a:lnTo>
                  <a:pt x="4709" y="4"/>
                </a:lnTo>
                <a:lnTo>
                  <a:pt x="4710" y="5"/>
                </a:lnTo>
                <a:lnTo>
                  <a:pt x="4710" y="5"/>
                </a:lnTo>
                <a:lnTo>
                  <a:pt x="4710" y="6"/>
                </a:lnTo>
                <a:lnTo>
                  <a:pt x="4711" y="6"/>
                </a:lnTo>
                <a:lnTo>
                  <a:pt x="4711" y="7"/>
                </a:lnTo>
                <a:lnTo>
                  <a:pt x="4712" y="7"/>
                </a:lnTo>
                <a:lnTo>
                  <a:pt x="4712" y="8"/>
                </a:lnTo>
                <a:lnTo>
                  <a:pt x="4712" y="8"/>
                </a:lnTo>
                <a:lnTo>
                  <a:pt x="4712" y="9"/>
                </a:lnTo>
                <a:lnTo>
                  <a:pt x="4713" y="9"/>
                </a:lnTo>
                <a:lnTo>
                  <a:pt x="4713" y="9"/>
                </a:lnTo>
                <a:lnTo>
                  <a:pt x="4713" y="9"/>
                </a:lnTo>
                <a:lnTo>
                  <a:pt x="4714" y="10"/>
                </a:lnTo>
                <a:lnTo>
                  <a:pt x="4714" y="10"/>
                </a:lnTo>
                <a:lnTo>
                  <a:pt x="4715" y="10"/>
                </a:lnTo>
                <a:lnTo>
                  <a:pt x="4715" y="10"/>
                </a:lnTo>
                <a:lnTo>
                  <a:pt x="4715" y="10"/>
                </a:lnTo>
                <a:lnTo>
                  <a:pt x="4716" y="10"/>
                </a:lnTo>
                <a:lnTo>
                  <a:pt x="4716" y="11"/>
                </a:lnTo>
                <a:lnTo>
                  <a:pt x="4716" y="11"/>
                </a:lnTo>
                <a:lnTo>
                  <a:pt x="4717" y="11"/>
                </a:lnTo>
                <a:lnTo>
                  <a:pt x="4717" y="11"/>
                </a:lnTo>
                <a:lnTo>
                  <a:pt x="4717" y="11"/>
                </a:lnTo>
                <a:lnTo>
                  <a:pt x="4718" y="11"/>
                </a:lnTo>
                <a:lnTo>
                  <a:pt x="4718" y="11"/>
                </a:lnTo>
                <a:lnTo>
                  <a:pt x="4719" y="10"/>
                </a:lnTo>
                <a:lnTo>
                  <a:pt x="4719" y="10"/>
                </a:lnTo>
                <a:lnTo>
                  <a:pt x="4719" y="10"/>
                </a:lnTo>
                <a:lnTo>
                  <a:pt x="4720" y="10"/>
                </a:lnTo>
                <a:lnTo>
                  <a:pt x="4720" y="10"/>
                </a:lnTo>
                <a:lnTo>
                  <a:pt x="4720" y="10"/>
                </a:lnTo>
                <a:lnTo>
                  <a:pt x="4720" y="9"/>
                </a:lnTo>
                <a:lnTo>
                  <a:pt x="4721" y="9"/>
                </a:lnTo>
                <a:lnTo>
                  <a:pt x="4721" y="9"/>
                </a:lnTo>
                <a:lnTo>
                  <a:pt x="4722" y="9"/>
                </a:lnTo>
                <a:lnTo>
                  <a:pt x="4722" y="9"/>
                </a:lnTo>
                <a:lnTo>
                  <a:pt x="4722" y="9"/>
                </a:lnTo>
                <a:lnTo>
                  <a:pt x="4723" y="10"/>
                </a:lnTo>
                <a:lnTo>
                  <a:pt x="4723" y="10"/>
                </a:lnTo>
                <a:lnTo>
                  <a:pt x="4724" y="10"/>
                </a:lnTo>
                <a:lnTo>
                  <a:pt x="4724" y="10"/>
                </a:lnTo>
                <a:lnTo>
                  <a:pt x="4724" y="10"/>
                </a:lnTo>
                <a:lnTo>
                  <a:pt x="4724" y="10"/>
                </a:lnTo>
                <a:lnTo>
                  <a:pt x="4725" y="10"/>
                </a:lnTo>
                <a:lnTo>
                  <a:pt x="4725" y="10"/>
                </a:lnTo>
                <a:lnTo>
                  <a:pt x="4726" y="10"/>
                </a:lnTo>
                <a:lnTo>
                  <a:pt x="4726" y="10"/>
                </a:lnTo>
                <a:lnTo>
                  <a:pt x="4726" y="11"/>
                </a:lnTo>
                <a:lnTo>
                  <a:pt x="4727" y="11"/>
                </a:lnTo>
                <a:lnTo>
                  <a:pt x="4727" y="11"/>
                </a:lnTo>
                <a:lnTo>
                  <a:pt x="4727" y="12"/>
                </a:lnTo>
                <a:lnTo>
                  <a:pt x="4728" y="11"/>
                </a:lnTo>
                <a:lnTo>
                  <a:pt x="4728" y="11"/>
                </a:lnTo>
                <a:lnTo>
                  <a:pt x="4728" y="12"/>
                </a:lnTo>
                <a:lnTo>
                  <a:pt x="4729" y="12"/>
                </a:lnTo>
                <a:lnTo>
                  <a:pt x="4729" y="12"/>
                </a:lnTo>
                <a:lnTo>
                  <a:pt x="4729" y="12"/>
                </a:lnTo>
                <a:lnTo>
                  <a:pt x="4730" y="12"/>
                </a:lnTo>
                <a:lnTo>
                  <a:pt x="4730" y="12"/>
                </a:lnTo>
                <a:lnTo>
                  <a:pt x="4731" y="12"/>
                </a:lnTo>
                <a:lnTo>
                  <a:pt x="4731" y="12"/>
                </a:lnTo>
                <a:lnTo>
                  <a:pt x="4731" y="12"/>
                </a:lnTo>
                <a:lnTo>
                  <a:pt x="4732" y="12"/>
                </a:lnTo>
                <a:lnTo>
                  <a:pt x="4732" y="12"/>
                </a:lnTo>
                <a:lnTo>
                  <a:pt x="4732" y="12"/>
                </a:lnTo>
                <a:lnTo>
                  <a:pt x="4733" y="13"/>
                </a:lnTo>
                <a:lnTo>
                  <a:pt x="4733" y="13"/>
                </a:lnTo>
                <a:lnTo>
                  <a:pt x="4733" y="13"/>
                </a:lnTo>
                <a:lnTo>
                  <a:pt x="4734" y="13"/>
                </a:lnTo>
                <a:lnTo>
                  <a:pt x="4734" y="13"/>
                </a:lnTo>
                <a:lnTo>
                  <a:pt x="4734" y="13"/>
                </a:lnTo>
                <a:lnTo>
                  <a:pt x="4735" y="14"/>
                </a:lnTo>
                <a:lnTo>
                  <a:pt x="4735" y="14"/>
                </a:lnTo>
                <a:lnTo>
                  <a:pt x="4736" y="14"/>
                </a:lnTo>
                <a:lnTo>
                  <a:pt x="4736" y="14"/>
                </a:lnTo>
                <a:lnTo>
                  <a:pt x="4736" y="14"/>
                </a:lnTo>
                <a:lnTo>
                  <a:pt x="4736" y="14"/>
                </a:lnTo>
                <a:lnTo>
                  <a:pt x="4737" y="14"/>
                </a:lnTo>
                <a:lnTo>
                  <a:pt x="4737" y="14"/>
                </a:lnTo>
                <a:lnTo>
                  <a:pt x="4738" y="15"/>
                </a:lnTo>
                <a:lnTo>
                  <a:pt x="4738" y="15"/>
                </a:lnTo>
                <a:lnTo>
                  <a:pt x="4738" y="15"/>
                </a:lnTo>
                <a:lnTo>
                  <a:pt x="4739" y="15"/>
                </a:lnTo>
                <a:lnTo>
                  <a:pt x="4739" y="15"/>
                </a:lnTo>
                <a:lnTo>
                  <a:pt x="4740" y="15"/>
                </a:lnTo>
                <a:lnTo>
                  <a:pt x="4740" y="15"/>
                </a:lnTo>
                <a:lnTo>
                  <a:pt x="4740" y="16"/>
                </a:lnTo>
                <a:lnTo>
                  <a:pt x="4740" y="16"/>
                </a:lnTo>
                <a:lnTo>
                  <a:pt x="4741" y="16"/>
                </a:lnTo>
                <a:lnTo>
                  <a:pt x="4741" y="16"/>
                </a:lnTo>
                <a:lnTo>
                  <a:pt x="4742" y="16"/>
                </a:lnTo>
                <a:lnTo>
                  <a:pt x="4742" y="16"/>
                </a:lnTo>
                <a:lnTo>
                  <a:pt x="4742" y="16"/>
                </a:lnTo>
                <a:lnTo>
                  <a:pt x="4743" y="16"/>
                </a:lnTo>
                <a:lnTo>
                  <a:pt x="4743" y="16"/>
                </a:lnTo>
                <a:lnTo>
                  <a:pt x="4743" y="16"/>
                </a:lnTo>
                <a:lnTo>
                  <a:pt x="4743" y="16"/>
                </a:lnTo>
                <a:lnTo>
                  <a:pt x="4744" y="16"/>
                </a:lnTo>
                <a:lnTo>
                  <a:pt x="4744" y="17"/>
                </a:lnTo>
                <a:lnTo>
                  <a:pt x="4745" y="17"/>
                </a:lnTo>
                <a:lnTo>
                  <a:pt x="4745" y="17"/>
                </a:lnTo>
                <a:lnTo>
                  <a:pt x="4745" y="17"/>
                </a:lnTo>
                <a:lnTo>
                  <a:pt x="4746" y="17"/>
                </a:lnTo>
                <a:lnTo>
                  <a:pt x="4746" y="17"/>
                </a:lnTo>
                <a:lnTo>
                  <a:pt x="4747" y="17"/>
                </a:lnTo>
                <a:lnTo>
                  <a:pt x="4747" y="17"/>
                </a:lnTo>
                <a:lnTo>
                  <a:pt x="4747" y="17"/>
                </a:lnTo>
                <a:lnTo>
                  <a:pt x="4748" y="17"/>
                </a:lnTo>
                <a:lnTo>
                  <a:pt x="4748" y="17"/>
                </a:lnTo>
                <a:lnTo>
                  <a:pt x="4748" y="17"/>
                </a:lnTo>
                <a:lnTo>
                  <a:pt x="4749" y="18"/>
                </a:lnTo>
                <a:lnTo>
                  <a:pt x="4749" y="18"/>
                </a:lnTo>
                <a:lnTo>
                  <a:pt x="4749" y="18"/>
                </a:lnTo>
                <a:lnTo>
                  <a:pt x="4750" y="18"/>
                </a:lnTo>
                <a:lnTo>
                  <a:pt x="4750" y="18"/>
                </a:lnTo>
                <a:lnTo>
                  <a:pt x="4750" y="18"/>
                </a:lnTo>
                <a:lnTo>
                  <a:pt x="4751" y="18"/>
                </a:lnTo>
                <a:lnTo>
                  <a:pt x="4751" y="18"/>
                </a:lnTo>
                <a:lnTo>
                  <a:pt x="4752" y="19"/>
                </a:lnTo>
                <a:lnTo>
                  <a:pt x="4752" y="19"/>
                </a:lnTo>
                <a:lnTo>
                  <a:pt x="4752" y="19"/>
                </a:lnTo>
                <a:lnTo>
                  <a:pt x="4752" y="19"/>
                </a:lnTo>
                <a:lnTo>
                  <a:pt x="4753" y="19"/>
                </a:lnTo>
                <a:lnTo>
                  <a:pt x="4753" y="19"/>
                </a:lnTo>
                <a:lnTo>
                  <a:pt x="4754" y="19"/>
                </a:lnTo>
                <a:lnTo>
                  <a:pt x="4754" y="19"/>
                </a:lnTo>
                <a:lnTo>
                  <a:pt x="4754" y="19"/>
                </a:lnTo>
                <a:lnTo>
                  <a:pt x="4755" y="19"/>
                </a:lnTo>
                <a:lnTo>
                  <a:pt x="4755" y="19"/>
                </a:lnTo>
                <a:lnTo>
                  <a:pt x="4756" y="19"/>
                </a:lnTo>
                <a:lnTo>
                  <a:pt x="4756" y="20"/>
                </a:lnTo>
                <a:lnTo>
                  <a:pt x="4756" y="20"/>
                </a:lnTo>
                <a:lnTo>
                  <a:pt x="4756" y="20"/>
                </a:lnTo>
                <a:lnTo>
                  <a:pt x="4757" y="20"/>
                </a:lnTo>
                <a:lnTo>
                  <a:pt x="4757" y="20"/>
                </a:lnTo>
                <a:lnTo>
                  <a:pt x="4757" y="20"/>
                </a:lnTo>
                <a:lnTo>
                  <a:pt x="4758" y="20"/>
                </a:lnTo>
                <a:lnTo>
                  <a:pt x="4758" y="20"/>
                </a:lnTo>
                <a:lnTo>
                  <a:pt x="4759" y="21"/>
                </a:lnTo>
                <a:lnTo>
                  <a:pt x="4759" y="21"/>
                </a:lnTo>
                <a:lnTo>
                  <a:pt x="4759" y="21"/>
                </a:lnTo>
                <a:lnTo>
                  <a:pt x="4759" y="21"/>
                </a:lnTo>
                <a:lnTo>
                  <a:pt x="4760" y="21"/>
                </a:lnTo>
                <a:lnTo>
                  <a:pt x="4760" y="21"/>
                </a:lnTo>
                <a:lnTo>
                  <a:pt x="4761" y="21"/>
                </a:lnTo>
                <a:lnTo>
                  <a:pt x="4761" y="21"/>
                </a:lnTo>
                <a:lnTo>
                  <a:pt x="4761" y="21"/>
                </a:lnTo>
                <a:lnTo>
                  <a:pt x="4762" y="21"/>
                </a:lnTo>
                <a:lnTo>
                  <a:pt x="4762" y="21"/>
                </a:lnTo>
                <a:lnTo>
                  <a:pt x="4763" y="22"/>
                </a:lnTo>
                <a:lnTo>
                  <a:pt x="4763" y="21"/>
                </a:lnTo>
                <a:lnTo>
                  <a:pt x="4763" y="21"/>
                </a:lnTo>
                <a:lnTo>
                  <a:pt x="4763" y="21"/>
                </a:lnTo>
                <a:lnTo>
                  <a:pt x="4764" y="21"/>
                </a:lnTo>
                <a:lnTo>
                  <a:pt x="4764" y="21"/>
                </a:lnTo>
                <a:lnTo>
                  <a:pt x="4764" y="21"/>
                </a:lnTo>
                <a:lnTo>
                  <a:pt x="4765" y="21"/>
                </a:lnTo>
                <a:lnTo>
                  <a:pt x="4765" y="21"/>
                </a:lnTo>
                <a:lnTo>
                  <a:pt x="4766" y="21"/>
                </a:lnTo>
                <a:lnTo>
                  <a:pt x="4766" y="20"/>
                </a:lnTo>
                <a:lnTo>
                  <a:pt x="4766" y="20"/>
                </a:lnTo>
                <a:lnTo>
                  <a:pt x="4767" y="20"/>
                </a:lnTo>
                <a:lnTo>
                  <a:pt x="4767" y="20"/>
                </a:lnTo>
                <a:lnTo>
                  <a:pt x="4767" y="20"/>
                </a:lnTo>
                <a:lnTo>
                  <a:pt x="4768" y="20"/>
                </a:lnTo>
                <a:lnTo>
                  <a:pt x="4768" y="19"/>
                </a:lnTo>
                <a:lnTo>
                  <a:pt x="4768" y="19"/>
                </a:lnTo>
                <a:lnTo>
                  <a:pt x="4769" y="19"/>
                </a:lnTo>
                <a:lnTo>
                  <a:pt x="4769" y="19"/>
                </a:lnTo>
                <a:lnTo>
                  <a:pt x="4770" y="19"/>
                </a:lnTo>
                <a:lnTo>
                  <a:pt x="4770" y="19"/>
                </a:lnTo>
                <a:lnTo>
                  <a:pt x="4770" y="19"/>
                </a:lnTo>
                <a:lnTo>
                  <a:pt x="4771" y="19"/>
                </a:lnTo>
                <a:lnTo>
                  <a:pt x="4771" y="19"/>
                </a:lnTo>
                <a:lnTo>
                  <a:pt x="4771" y="18"/>
                </a:lnTo>
                <a:lnTo>
                  <a:pt x="4771" y="18"/>
                </a:lnTo>
                <a:lnTo>
                  <a:pt x="4772" y="18"/>
                </a:lnTo>
                <a:lnTo>
                  <a:pt x="4772" y="18"/>
                </a:lnTo>
                <a:lnTo>
                  <a:pt x="4773" y="18"/>
                </a:lnTo>
                <a:lnTo>
                  <a:pt x="4773" y="17"/>
                </a:lnTo>
                <a:lnTo>
                  <a:pt x="4773" y="17"/>
                </a:lnTo>
                <a:lnTo>
                  <a:pt x="4774" y="17"/>
                </a:lnTo>
                <a:lnTo>
                  <a:pt x="4774" y="17"/>
                </a:lnTo>
                <a:lnTo>
                  <a:pt x="4775" y="17"/>
                </a:lnTo>
                <a:lnTo>
                  <a:pt x="4775" y="17"/>
                </a:lnTo>
                <a:lnTo>
                  <a:pt x="4775" y="17"/>
                </a:lnTo>
                <a:lnTo>
                  <a:pt x="4775" y="17"/>
                </a:lnTo>
                <a:lnTo>
                  <a:pt x="4776" y="17"/>
                </a:lnTo>
                <a:lnTo>
                  <a:pt x="4776" y="16"/>
                </a:lnTo>
                <a:lnTo>
                  <a:pt x="4777" y="16"/>
                </a:lnTo>
                <a:lnTo>
                  <a:pt x="4777" y="16"/>
                </a:lnTo>
                <a:lnTo>
                  <a:pt x="4777" y="16"/>
                </a:lnTo>
                <a:lnTo>
                  <a:pt x="4778" y="16"/>
                </a:lnTo>
                <a:lnTo>
                  <a:pt x="4778" y="16"/>
                </a:lnTo>
                <a:lnTo>
                  <a:pt x="4778" y="16"/>
                </a:lnTo>
                <a:lnTo>
                  <a:pt x="4779" y="15"/>
                </a:lnTo>
                <a:lnTo>
                  <a:pt x="4779" y="14"/>
                </a:lnTo>
                <a:lnTo>
                  <a:pt x="4779" y="14"/>
                </a:lnTo>
                <a:lnTo>
                  <a:pt x="4780" y="14"/>
                </a:lnTo>
                <a:lnTo>
                  <a:pt x="4780" y="14"/>
                </a:lnTo>
                <a:lnTo>
                  <a:pt x="4780" y="14"/>
                </a:lnTo>
                <a:lnTo>
                  <a:pt x="4781" y="14"/>
                </a:lnTo>
                <a:lnTo>
                  <a:pt x="4781" y="14"/>
                </a:lnTo>
                <a:lnTo>
                  <a:pt x="4782" y="14"/>
                </a:lnTo>
                <a:lnTo>
                  <a:pt x="4782" y="13"/>
                </a:lnTo>
                <a:lnTo>
                  <a:pt x="4782" y="13"/>
                </a:lnTo>
                <a:lnTo>
                  <a:pt x="4783" y="13"/>
                </a:lnTo>
                <a:lnTo>
                  <a:pt x="4783" y="13"/>
                </a:lnTo>
                <a:lnTo>
                  <a:pt x="4783" y="13"/>
                </a:lnTo>
                <a:lnTo>
                  <a:pt x="4784" y="12"/>
                </a:lnTo>
                <a:lnTo>
                  <a:pt x="4784" y="12"/>
                </a:lnTo>
                <a:lnTo>
                  <a:pt x="4784" y="12"/>
                </a:lnTo>
                <a:lnTo>
                  <a:pt x="4785" y="12"/>
                </a:lnTo>
                <a:lnTo>
                  <a:pt x="4785" y="12"/>
                </a:lnTo>
                <a:lnTo>
                  <a:pt x="4785" y="12"/>
                </a:lnTo>
                <a:lnTo>
                  <a:pt x="4786" y="12"/>
                </a:lnTo>
                <a:lnTo>
                  <a:pt x="4786" y="12"/>
                </a:lnTo>
                <a:lnTo>
                  <a:pt x="4787" y="11"/>
                </a:lnTo>
                <a:lnTo>
                  <a:pt x="4787" y="11"/>
                </a:lnTo>
                <a:lnTo>
                  <a:pt x="4787" y="11"/>
                </a:lnTo>
                <a:lnTo>
                  <a:pt x="4787" y="11"/>
                </a:lnTo>
                <a:lnTo>
                  <a:pt x="4788" y="11"/>
                </a:lnTo>
                <a:lnTo>
                  <a:pt x="4788" y="11"/>
                </a:lnTo>
                <a:lnTo>
                  <a:pt x="4789" y="10"/>
                </a:lnTo>
                <a:lnTo>
                  <a:pt x="4789" y="10"/>
                </a:lnTo>
                <a:lnTo>
                  <a:pt x="4789" y="10"/>
                </a:lnTo>
                <a:lnTo>
                  <a:pt x="4790" y="10"/>
                </a:lnTo>
                <a:lnTo>
                  <a:pt x="4790" y="10"/>
                </a:lnTo>
                <a:lnTo>
                  <a:pt x="4791" y="10"/>
                </a:lnTo>
                <a:lnTo>
                  <a:pt x="4791" y="10"/>
                </a:lnTo>
                <a:lnTo>
                  <a:pt x="4791" y="10"/>
                </a:lnTo>
                <a:lnTo>
                  <a:pt x="4791" y="9"/>
                </a:lnTo>
                <a:lnTo>
                  <a:pt x="4792" y="9"/>
                </a:lnTo>
                <a:lnTo>
                  <a:pt x="4792" y="9"/>
                </a:lnTo>
                <a:lnTo>
                  <a:pt x="4793" y="9"/>
                </a:lnTo>
                <a:lnTo>
                  <a:pt x="4793" y="9"/>
                </a:lnTo>
                <a:lnTo>
                  <a:pt x="4793" y="9"/>
                </a:lnTo>
                <a:lnTo>
                  <a:pt x="4794" y="9"/>
                </a:lnTo>
                <a:lnTo>
                  <a:pt x="4794" y="8"/>
                </a:lnTo>
                <a:lnTo>
                  <a:pt x="4794" y="8"/>
                </a:lnTo>
                <a:lnTo>
                  <a:pt x="4795" y="8"/>
                </a:lnTo>
                <a:lnTo>
                  <a:pt x="4795" y="7"/>
                </a:lnTo>
                <a:lnTo>
                  <a:pt x="4795" y="7"/>
                </a:lnTo>
                <a:lnTo>
                  <a:pt x="4796" y="7"/>
                </a:lnTo>
                <a:lnTo>
                  <a:pt x="4796" y="7"/>
                </a:lnTo>
                <a:lnTo>
                  <a:pt x="4796" y="7"/>
                </a:lnTo>
                <a:lnTo>
                  <a:pt x="4797" y="7"/>
                </a:lnTo>
                <a:lnTo>
                  <a:pt x="4797" y="7"/>
                </a:lnTo>
                <a:lnTo>
                  <a:pt x="4798" y="7"/>
                </a:lnTo>
                <a:lnTo>
                  <a:pt x="4798" y="7"/>
                </a:lnTo>
                <a:lnTo>
                  <a:pt x="4798" y="7"/>
                </a:lnTo>
                <a:lnTo>
                  <a:pt x="4799" y="7"/>
                </a:lnTo>
                <a:lnTo>
                  <a:pt x="4799" y="7"/>
                </a:lnTo>
                <a:lnTo>
                  <a:pt x="4799" y="7"/>
                </a:lnTo>
                <a:lnTo>
                  <a:pt x="4800" y="7"/>
                </a:lnTo>
                <a:lnTo>
                  <a:pt x="4800" y="7"/>
                </a:lnTo>
                <a:lnTo>
                  <a:pt x="4800" y="7"/>
                </a:lnTo>
                <a:lnTo>
                  <a:pt x="4801" y="7"/>
                </a:lnTo>
                <a:lnTo>
                  <a:pt x="4801" y="7"/>
                </a:lnTo>
                <a:lnTo>
                  <a:pt x="4801" y="6"/>
                </a:lnTo>
                <a:lnTo>
                  <a:pt x="4802" y="6"/>
                </a:lnTo>
                <a:lnTo>
                  <a:pt x="4802" y="6"/>
                </a:lnTo>
                <a:lnTo>
                  <a:pt x="4803" y="6"/>
                </a:lnTo>
                <a:lnTo>
                  <a:pt x="4803" y="6"/>
                </a:lnTo>
                <a:lnTo>
                  <a:pt x="4803" y="5"/>
                </a:lnTo>
                <a:lnTo>
                  <a:pt x="4803" y="5"/>
                </a:lnTo>
                <a:lnTo>
                  <a:pt x="4804" y="5"/>
                </a:lnTo>
                <a:lnTo>
                  <a:pt x="4804" y="5"/>
                </a:lnTo>
                <a:lnTo>
                  <a:pt x="4805" y="5"/>
                </a:lnTo>
                <a:lnTo>
                  <a:pt x="4805" y="5"/>
                </a:lnTo>
                <a:lnTo>
                  <a:pt x="4805" y="5"/>
                </a:lnTo>
                <a:lnTo>
                  <a:pt x="4806" y="5"/>
                </a:lnTo>
                <a:lnTo>
                  <a:pt x="4806" y="4"/>
                </a:lnTo>
                <a:lnTo>
                  <a:pt x="4807" y="4"/>
                </a:lnTo>
                <a:lnTo>
                  <a:pt x="4807" y="4"/>
                </a:lnTo>
                <a:lnTo>
                  <a:pt x="4807" y="4"/>
                </a:lnTo>
                <a:lnTo>
                  <a:pt x="4807" y="4"/>
                </a:lnTo>
                <a:lnTo>
                  <a:pt x="4808" y="3"/>
                </a:lnTo>
                <a:lnTo>
                  <a:pt x="4808" y="3"/>
                </a:lnTo>
                <a:lnTo>
                  <a:pt x="4808" y="3"/>
                </a:lnTo>
                <a:lnTo>
                  <a:pt x="4809" y="3"/>
                </a:lnTo>
                <a:lnTo>
                  <a:pt x="4809" y="3"/>
                </a:lnTo>
                <a:lnTo>
                  <a:pt x="4810" y="3"/>
                </a:lnTo>
                <a:lnTo>
                  <a:pt x="4810" y="3"/>
                </a:lnTo>
                <a:lnTo>
                  <a:pt x="4810" y="2"/>
                </a:lnTo>
                <a:lnTo>
                  <a:pt x="4810" y="2"/>
                </a:lnTo>
                <a:lnTo>
                  <a:pt x="4811" y="2"/>
                </a:lnTo>
                <a:lnTo>
                  <a:pt x="4811" y="2"/>
                </a:lnTo>
                <a:lnTo>
                  <a:pt x="4812" y="2"/>
                </a:lnTo>
                <a:lnTo>
                  <a:pt x="4812" y="2"/>
                </a:lnTo>
                <a:lnTo>
                  <a:pt x="4812" y="2"/>
                </a:lnTo>
                <a:lnTo>
                  <a:pt x="4813" y="1"/>
                </a:lnTo>
                <a:lnTo>
                  <a:pt x="4813" y="1"/>
                </a:lnTo>
                <a:lnTo>
                  <a:pt x="4814" y="1"/>
                </a:lnTo>
                <a:lnTo>
                  <a:pt x="4814" y="1"/>
                </a:lnTo>
                <a:lnTo>
                  <a:pt x="4814" y="1"/>
                </a:lnTo>
                <a:lnTo>
                  <a:pt x="4814" y="0"/>
                </a:lnTo>
                <a:lnTo>
                  <a:pt x="4815" y="0"/>
                </a:lnTo>
                <a:lnTo>
                  <a:pt x="4815" y="0"/>
                </a:lnTo>
                <a:lnTo>
                  <a:pt x="4815" y="0"/>
                </a:lnTo>
                <a:lnTo>
                  <a:pt x="4816" y="0"/>
                </a:lnTo>
                <a:lnTo>
                  <a:pt x="4816" y="0"/>
                </a:lnTo>
                <a:lnTo>
                  <a:pt x="4817" y="0"/>
                </a:lnTo>
                <a:lnTo>
                  <a:pt x="4817" y="1"/>
                </a:lnTo>
                <a:lnTo>
                  <a:pt x="4817" y="1"/>
                </a:lnTo>
                <a:lnTo>
                  <a:pt x="4818" y="1"/>
                </a:lnTo>
                <a:lnTo>
                  <a:pt x="4818" y="1"/>
                </a:lnTo>
                <a:lnTo>
                  <a:pt x="4818" y="1"/>
                </a:lnTo>
                <a:lnTo>
                  <a:pt x="4819" y="1"/>
                </a:lnTo>
                <a:lnTo>
                  <a:pt x="4819" y="1"/>
                </a:lnTo>
                <a:lnTo>
                  <a:pt x="4819" y="1"/>
                </a:lnTo>
                <a:lnTo>
                  <a:pt x="4820" y="1"/>
                </a:lnTo>
                <a:lnTo>
                  <a:pt x="4820" y="1"/>
                </a:lnTo>
                <a:lnTo>
                  <a:pt x="4821" y="1"/>
                </a:lnTo>
                <a:lnTo>
                  <a:pt x="4821" y="1"/>
                </a:lnTo>
                <a:lnTo>
                  <a:pt x="4821" y="1"/>
                </a:lnTo>
                <a:lnTo>
                  <a:pt x="4822" y="0"/>
                </a:lnTo>
                <a:lnTo>
                  <a:pt x="4822" y="0"/>
                </a:lnTo>
                <a:lnTo>
                  <a:pt x="4822" y="0"/>
                </a:lnTo>
                <a:lnTo>
                  <a:pt x="4822" y="0"/>
                </a:lnTo>
                <a:lnTo>
                  <a:pt x="4823" y="0"/>
                </a:lnTo>
                <a:lnTo>
                  <a:pt x="4823" y="0"/>
                </a:lnTo>
                <a:lnTo>
                  <a:pt x="4824" y="0"/>
                </a:lnTo>
                <a:lnTo>
                  <a:pt x="4824" y="0"/>
                </a:lnTo>
                <a:lnTo>
                  <a:pt x="4824" y="0"/>
                </a:lnTo>
                <a:lnTo>
                  <a:pt x="4825" y="0"/>
                </a:lnTo>
                <a:lnTo>
                  <a:pt x="4825" y="0"/>
                </a:lnTo>
                <a:lnTo>
                  <a:pt x="4826" y="0"/>
                </a:lnTo>
                <a:lnTo>
                  <a:pt x="4826" y="0"/>
                </a:lnTo>
                <a:lnTo>
                  <a:pt x="4826" y="0"/>
                </a:lnTo>
                <a:lnTo>
                  <a:pt x="4826" y="0"/>
                </a:lnTo>
                <a:lnTo>
                  <a:pt x="4827" y="0"/>
                </a:lnTo>
                <a:lnTo>
                  <a:pt x="4827" y="0"/>
                </a:lnTo>
                <a:lnTo>
                  <a:pt x="4828" y="0"/>
                </a:lnTo>
                <a:lnTo>
                  <a:pt x="4828" y="0"/>
                </a:lnTo>
                <a:lnTo>
                  <a:pt x="4828" y="0"/>
                </a:lnTo>
                <a:lnTo>
                  <a:pt x="4829" y="0"/>
                </a:lnTo>
                <a:lnTo>
                  <a:pt x="4829" y="0"/>
                </a:lnTo>
                <a:lnTo>
                  <a:pt x="4829" y="0"/>
                </a:lnTo>
                <a:lnTo>
                  <a:pt x="4830" y="0"/>
                </a:lnTo>
                <a:lnTo>
                  <a:pt x="4830" y="0"/>
                </a:lnTo>
                <a:lnTo>
                  <a:pt x="4830" y="0"/>
                </a:lnTo>
                <a:lnTo>
                  <a:pt x="4831" y="0"/>
                </a:lnTo>
                <a:lnTo>
                  <a:pt x="4831" y="0"/>
                </a:lnTo>
                <a:lnTo>
                  <a:pt x="4831" y="0"/>
                </a:lnTo>
                <a:lnTo>
                  <a:pt x="4832" y="0"/>
                </a:lnTo>
                <a:lnTo>
                  <a:pt x="4832" y="0"/>
                </a:lnTo>
                <a:lnTo>
                  <a:pt x="4833" y="0"/>
                </a:lnTo>
                <a:lnTo>
                  <a:pt x="4833" y="0"/>
                </a:lnTo>
                <a:lnTo>
                  <a:pt x="4833" y="0"/>
                </a:lnTo>
                <a:lnTo>
                  <a:pt x="4834" y="0"/>
                </a:lnTo>
                <a:lnTo>
                  <a:pt x="4834" y="0"/>
                </a:lnTo>
                <a:lnTo>
                  <a:pt x="4834" y="0"/>
                </a:lnTo>
                <a:lnTo>
                  <a:pt x="4835" y="0"/>
                </a:lnTo>
                <a:lnTo>
                  <a:pt x="4835" y="0"/>
                </a:lnTo>
                <a:lnTo>
                  <a:pt x="4835" y="0"/>
                </a:lnTo>
                <a:lnTo>
                  <a:pt x="4836" y="0"/>
                </a:lnTo>
                <a:lnTo>
                  <a:pt x="4836" y="0"/>
                </a:lnTo>
                <a:lnTo>
                  <a:pt x="4837" y="0"/>
                </a:lnTo>
                <a:lnTo>
                  <a:pt x="4837" y="0"/>
                </a:lnTo>
                <a:lnTo>
                  <a:pt x="4837" y="0"/>
                </a:lnTo>
                <a:lnTo>
                  <a:pt x="4838" y="0"/>
                </a:lnTo>
                <a:lnTo>
                  <a:pt x="4838" y="0"/>
                </a:lnTo>
                <a:lnTo>
                  <a:pt x="4838" y="0"/>
                </a:lnTo>
                <a:lnTo>
                  <a:pt x="4838" y="0"/>
                </a:lnTo>
                <a:lnTo>
                  <a:pt x="4839" y="0"/>
                </a:lnTo>
                <a:lnTo>
                  <a:pt x="4839" y="0"/>
                </a:lnTo>
                <a:lnTo>
                  <a:pt x="4840" y="0"/>
                </a:lnTo>
                <a:lnTo>
                  <a:pt x="4840" y="0"/>
                </a:lnTo>
                <a:lnTo>
                  <a:pt x="4840" y="0"/>
                </a:lnTo>
                <a:lnTo>
                  <a:pt x="4841" y="0"/>
                </a:lnTo>
                <a:lnTo>
                  <a:pt x="4841" y="0"/>
                </a:lnTo>
                <a:lnTo>
                  <a:pt x="4842" y="0"/>
                </a:lnTo>
                <a:lnTo>
                  <a:pt x="4842" y="0"/>
                </a:lnTo>
                <a:lnTo>
                  <a:pt x="4842" y="0"/>
                </a:lnTo>
                <a:lnTo>
                  <a:pt x="4842" y="0"/>
                </a:lnTo>
                <a:lnTo>
                  <a:pt x="4843" y="0"/>
                </a:lnTo>
                <a:lnTo>
                  <a:pt x="4843" y="0"/>
                </a:lnTo>
                <a:lnTo>
                  <a:pt x="4844" y="0"/>
                </a:lnTo>
                <a:lnTo>
                  <a:pt x="4844" y="0"/>
                </a:lnTo>
                <a:lnTo>
                  <a:pt x="4844" y="0"/>
                </a:lnTo>
                <a:lnTo>
                  <a:pt x="4845" y="0"/>
                </a:lnTo>
                <a:lnTo>
                  <a:pt x="4845" y="0"/>
                </a:lnTo>
                <a:lnTo>
                  <a:pt x="4845" y="0"/>
                </a:lnTo>
                <a:lnTo>
                  <a:pt x="4846" y="0"/>
                </a:lnTo>
                <a:lnTo>
                  <a:pt x="4846" y="0"/>
                </a:lnTo>
                <a:lnTo>
                  <a:pt x="4846" y="0"/>
                </a:lnTo>
                <a:lnTo>
                  <a:pt x="4847" y="0"/>
                </a:lnTo>
                <a:lnTo>
                  <a:pt x="4847" y="0"/>
                </a:lnTo>
                <a:lnTo>
                  <a:pt x="4847" y="0"/>
                </a:lnTo>
                <a:lnTo>
                  <a:pt x="4848" y="0"/>
                </a:lnTo>
                <a:lnTo>
                  <a:pt x="4848" y="0"/>
                </a:lnTo>
                <a:lnTo>
                  <a:pt x="4849" y="0"/>
                </a:lnTo>
                <a:lnTo>
                  <a:pt x="4849" y="0"/>
                </a:lnTo>
                <a:lnTo>
                  <a:pt x="4849" y="0"/>
                </a:lnTo>
                <a:lnTo>
                  <a:pt x="4850" y="0"/>
                </a:lnTo>
                <a:lnTo>
                  <a:pt x="4850" y="0"/>
                </a:lnTo>
                <a:lnTo>
                  <a:pt x="4850" y="0"/>
                </a:lnTo>
                <a:lnTo>
                  <a:pt x="4851" y="0"/>
                </a:lnTo>
                <a:lnTo>
                  <a:pt x="4851" y="0"/>
                </a:lnTo>
                <a:lnTo>
                  <a:pt x="4851" y="0"/>
                </a:lnTo>
                <a:lnTo>
                  <a:pt x="4852" y="0"/>
                </a:lnTo>
                <a:lnTo>
                  <a:pt x="4852" y="0"/>
                </a:lnTo>
                <a:lnTo>
                  <a:pt x="4852" y="0"/>
                </a:lnTo>
                <a:lnTo>
                  <a:pt x="4853" y="0"/>
                </a:lnTo>
                <a:lnTo>
                  <a:pt x="4853" y="0"/>
                </a:lnTo>
                <a:lnTo>
                  <a:pt x="4854" y="0"/>
                </a:lnTo>
                <a:lnTo>
                  <a:pt x="4854" y="0"/>
                </a:lnTo>
                <a:lnTo>
                  <a:pt x="4854" y="0"/>
                </a:lnTo>
                <a:lnTo>
                  <a:pt x="4854" y="0"/>
                </a:lnTo>
                <a:lnTo>
                  <a:pt x="4855" y="0"/>
                </a:lnTo>
                <a:lnTo>
                  <a:pt x="4855" y="0"/>
                </a:lnTo>
                <a:lnTo>
                  <a:pt x="4856" y="0"/>
                </a:lnTo>
                <a:lnTo>
                  <a:pt x="4856" y="0"/>
                </a:lnTo>
                <a:lnTo>
                  <a:pt x="4856" y="0"/>
                </a:lnTo>
                <a:lnTo>
                  <a:pt x="4857" y="0"/>
                </a:lnTo>
                <a:lnTo>
                  <a:pt x="4857" y="0"/>
                </a:lnTo>
                <a:lnTo>
                  <a:pt x="4858" y="0"/>
                </a:lnTo>
                <a:lnTo>
                  <a:pt x="4858" y="0"/>
                </a:lnTo>
                <a:lnTo>
                  <a:pt x="4858" y="0"/>
                </a:lnTo>
                <a:lnTo>
                  <a:pt x="4858" y="0"/>
                </a:lnTo>
                <a:lnTo>
                  <a:pt x="4859" y="0"/>
                </a:lnTo>
                <a:lnTo>
                  <a:pt x="4859" y="0"/>
                </a:lnTo>
                <a:lnTo>
                  <a:pt x="4859" y="0"/>
                </a:lnTo>
                <a:lnTo>
                  <a:pt x="4860" y="0"/>
                </a:lnTo>
                <a:lnTo>
                  <a:pt x="4860" y="0"/>
                </a:lnTo>
                <a:lnTo>
                  <a:pt x="4861" y="0"/>
                </a:lnTo>
                <a:lnTo>
                  <a:pt x="4861" y="0"/>
                </a:lnTo>
                <a:lnTo>
                  <a:pt x="4861" y="0"/>
                </a:lnTo>
                <a:lnTo>
                  <a:pt x="4861" y="0"/>
                </a:lnTo>
                <a:lnTo>
                  <a:pt x="4862" y="0"/>
                </a:lnTo>
                <a:lnTo>
                  <a:pt x="4862" y="0"/>
                </a:lnTo>
                <a:lnTo>
                  <a:pt x="4863" y="0"/>
                </a:lnTo>
                <a:lnTo>
                  <a:pt x="4863" y="0"/>
                </a:lnTo>
                <a:lnTo>
                  <a:pt x="4863" y="0"/>
                </a:lnTo>
                <a:lnTo>
                  <a:pt x="4864" y="0"/>
                </a:lnTo>
                <a:lnTo>
                  <a:pt x="4864" y="0"/>
                </a:lnTo>
                <a:lnTo>
                  <a:pt x="4865" y="0"/>
                </a:lnTo>
                <a:lnTo>
                  <a:pt x="4865" y="0"/>
                </a:lnTo>
                <a:lnTo>
                  <a:pt x="4865" y="0"/>
                </a:lnTo>
                <a:lnTo>
                  <a:pt x="4865" y="0"/>
                </a:lnTo>
                <a:lnTo>
                  <a:pt x="4866" y="0"/>
                </a:lnTo>
                <a:lnTo>
                  <a:pt x="4866" y="0"/>
                </a:lnTo>
                <a:lnTo>
                  <a:pt x="4866" y="0"/>
                </a:lnTo>
                <a:lnTo>
                  <a:pt x="4867" y="0"/>
                </a:lnTo>
                <a:lnTo>
                  <a:pt x="4867" y="0"/>
                </a:lnTo>
                <a:lnTo>
                  <a:pt x="4868" y="0"/>
                </a:lnTo>
                <a:lnTo>
                  <a:pt x="4868" y="0"/>
                </a:lnTo>
                <a:lnTo>
                  <a:pt x="4868" y="0"/>
                </a:lnTo>
                <a:lnTo>
                  <a:pt x="4869" y="0"/>
                </a:lnTo>
                <a:lnTo>
                  <a:pt x="4869" y="0"/>
                </a:lnTo>
                <a:lnTo>
                  <a:pt x="4869" y="0"/>
                </a:lnTo>
                <a:lnTo>
                  <a:pt x="4870" y="0"/>
                </a:lnTo>
                <a:lnTo>
                  <a:pt x="4870" y="0"/>
                </a:lnTo>
                <a:lnTo>
                  <a:pt x="4870" y="0"/>
                </a:lnTo>
                <a:lnTo>
                  <a:pt x="4871" y="0"/>
                </a:lnTo>
                <a:lnTo>
                  <a:pt x="4871" y="0"/>
                </a:lnTo>
                <a:lnTo>
                  <a:pt x="4872" y="0"/>
                </a:lnTo>
                <a:lnTo>
                  <a:pt x="4872" y="0"/>
                </a:lnTo>
                <a:lnTo>
                  <a:pt x="4872" y="0"/>
                </a:lnTo>
                <a:lnTo>
                  <a:pt x="4873" y="0"/>
                </a:lnTo>
                <a:lnTo>
                  <a:pt x="4873" y="0"/>
                </a:lnTo>
                <a:lnTo>
                  <a:pt x="4873" y="0"/>
                </a:lnTo>
                <a:lnTo>
                  <a:pt x="4873" y="0"/>
                </a:lnTo>
                <a:lnTo>
                  <a:pt x="4874" y="0"/>
                </a:lnTo>
                <a:lnTo>
                  <a:pt x="4874" y="0"/>
                </a:lnTo>
                <a:lnTo>
                  <a:pt x="4875" y="0"/>
                </a:lnTo>
                <a:lnTo>
                  <a:pt x="4875" y="0"/>
                </a:lnTo>
                <a:lnTo>
                  <a:pt x="4875" y="0"/>
                </a:lnTo>
                <a:lnTo>
                  <a:pt x="4876" y="0"/>
                </a:lnTo>
                <a:lnTo>
                  <a:pt x="4876" y="0"/>
                </a:lnTo>
                <a:lnTo>
                  <a:pt x="4877" y="0"/>
                </a:lnTo>
                <a:lnTo>
                  <a:pt x="4877" y="0"/>
                </a:lnTo>
                <a:lnTo>
                  <a:pt x="4877" y="0"/>
                </a:lnTo>
                <a:lnTo>
                  <a:pt x="4877" y="0"/>
                </a:lnTo>
                <a:lnTo>
                  <a:pt x="4878" y="0"/>
                </a:lnTo>
                <a:lnTo>
                  <a:pt x="4878" y="0"/>
                </a:lnTo>
                <a:lnTo>
                  <a:pt x="4879" y="0"/>
                </a:lnTo>
                <a:lnTo>
                  <a:pt x="4879" y="0"/>
                </a:lnTo>
                <a:lnTo>
                  <a:pt x="4879" y="0"/>
                </a:lnTo>
                <a:lnTo>
                  <a:pt x="4880" y="0"/>
                </a:lnTo>
                <a:lnTo>
                  <a:pt x="4880" y="0"/>
                </a:lnTo>
                <a:lnTo>
                  <a:pt x="4880" y="0"/>
                </a:lnTo>
                <a:lnTo>
                  <a:pt x="4881" y="0"/>
                </a:lnTo>
                <a:lnTo>
                  <a:pt x="4881" y="0"/>
                </a:lnTo>
                <a:lnTo>
                  <a:pt x="4881" y="0"/>
                </a:lnTo>
                <a:lnTo>
                  <a:pt x="4882" y="0"/>
                </a:lnTo>
                <a:lnTo>
                  <a:pt x="4882" y="0"/>
                </a:lnTo>
                <a:lnTo>
                  <a:pt x="4882" y="0"/>
                </a:lnTo>
                <a:lnTo>
                  <a:pt x="4883" y="0"/>
                </a:lnTo>
                <a:lnTo>
                  <a:pt x="4883" y="0"/>
                </a:lnTo>
                <a:lnTo>
                  <a:pt x="4884" y="0"/>
                </a:lnTo>
                <a:lnTo>
                  <a:pt x="4884" y="0"/>
                </a:lnTo>
                <a:lnTo>
                  <a:pt x="4884" y="0"/>
                </a:lnTo>
                <a:lnTo>
                  <a:pt x="4885" y="0"/>
                </a:lnTo>
                <a:lnTo>
                  <a:pt x="4885" y="0"/>
                </a:lnTo>
                <a:lnTo>
                  <a:pt x="4885" y="0"/>
                </a:lnTo>
                <a:lnTo>
                  <a:pt x="4886" y="0"/>
                </a:lnTo>
                <a:lnTo>
                  <a:pt x="4886" y="0"/>
                </a:lnTo>
                <a:lnTo>
                  <a:pt x="4886" y="0"/>
                </a:lnTo>
                <a:lnTo>
                  <a:pt x="4887" y="0"/>
                </a:lnTo>
                <a:lnTo>
                  <a:pt x="4887" y="0"/>
                </a:lnTo>
                <a:lnTo>
                  <a:pt x="4888" y="0"/>
                </a:lnTo>
                <a:lnTo>
                  <a:pt x="4888" y="0"/>
                </a:lnTo>
                <a:lnTo>
                  <a:pt x="4888" y="0"/>
                </a:lnTo>
                <a:lnTo>
                  <a:pt x="4889" y="0"/>
                </a:lnTo>
                <a:lnTo>
                  <a:pt x="4889" y="0"/>
                </a:lnTo>
                <a:lnTo>
                  <a:pt x="4889" y="0"/>
                </a:lnTo>
                <a:lnTo>
                  <a:pt x="4889" y="0"/>
                </a:lnTo>
                <a:lnTo>
                  <a:pt x="4890" y="0"/>
                </a:lnTo>
                <a:lnTo>
                  <a:pt x="4890" y="0"/>
                </a:lnTo>
                <a:lnTo>
                  <a:pt x="4891" y="0"/>
                </a:lnTo>
                <a:lnTo>
                  <a:pt x="4891" y="0"/>
                </a:lnTo>
                <a:lnTo>
                  <a:pt x="4891" y="0"/>
                </a:lnTo>
                <a:lnTo>
                  <a:pt x="4892" y="0"/>
                </a:lnTo>
                <a:lnTo>
                  <a:pt x="4892" y="0"/>
                </a:lnTo>
                <a:lnTo>
                  <a:pt x="4893" y="0"/>
                </a:lnTo>
                <a:lnTo>
                  <a:pt x="4893" y="0"/>
                </a:lnTo>
                <a:lnTo>
                  <a:pt x="4893" y="0"/>
                </a:lnTo>
                <a:lnTo>
                  <a:pt x="4893" y="0"/>
                </a:lnTo>
                <a:lnTo>
                  <a:pt x="4894" y="0"/>
                </a:lnTo>
                <a:lnTo>
                  <a:pt x="4894" y="0"/>
                </a:lnTo>
                <a:lnTo>
                  <a:pt x="4895" y="0"/>
                </a:lnTo>
                <a:lnTo>
                  <a:pt x="4895" y="0"/>
                </a:lnTo>
                <a:lnTo>
                  <a:pt x="4895" y="0"/>
                </a:lnTo>
                <a:lnTo>
                  <a:pt x="4896" y="0"/>
                </a:lnTo>
                <a:lnTo>
                  <a:pt x="4896" y="0"/>
                </a:lnTo>
                <a:lnTo>
                  <a:pt x="4896" y="0"/>
                </a:lnTo>
                <a:lnTo>
                  <a:pt x="4897" y="0"/>
                </a:lnTo>
                <a:lnTo>
                  <a:pt x="4897" y="0"/>
                </a:lnTo>
                <a:lnTo>
                  <a:pt x="4897" y="0"/>
                </a:lnTo>
                <a:lnTo>
                  <a:pt x="4898" y="0"/>
                </a:lnTo>
                <a:lnTo>
                  <a:pt x="4898" y="0"/>
                </a:lnTo>
                <a:lnTo>
                  <a:pt x="4898" y="0"/>
                </a:lnTo>
                <a:lnTo>
                  <a:pt x="4899" y="0"/>
                </a:lnTo>
                <a:lnTo>
                  <a:pt x="4899" y="0"/>
                </a:lnTo>
                <a:lnTo>
                  <a:pt x="4900" y="0"/>
                </a:lnTo>
                <a:lnTo>
                  <a:pt x="4900" y="0"/>
                </a:lnTo>
                <a:lnTo>
                  <a:pt x="4900" y="0"/>
                </a:lnTo>
                <a:lnTo>
                  <a:pt x="4901" y="0"/>
                </a:lnTo>
                <a:lnTo>
                  <a:pt x="4901" y="0"/>
                </a:lnTo>
                <a:lnTo>
                  <a:pt x="4901" y="0"/>
                </a:lnTo>
                <a:lnTo>
                  <a:pt x="4902" y="0"/>
                </a:lnTo>
                <a:lnTo>
                  <a:pt x="4902" y="0"/>
                </a:lnTo>
                <a:lnTo>
                  <a:pt x="4902" y="0"/>
                </a:lnTo>
                <a:lnTo>
                  <a:pt x="4903" y="0"/>
                </a:lnTo>
                <a:lnTo>
                  <a:pt x="4903" y="0"/>
                </a:lnTo>
                <a:lnTo>
                  <a:pt x="4903" y="0"/>
                </a:lnTo>
                <a:lnTo>
                  <a:pt x="4904" y="0"/>
                </a:lnTo>
                <a:lnTo>
                  <a:pt x="4904" y="0"/>
                </a:lnTo>
                <a:lnTo>
                  <a:pt x="4905" y="0"/>
                </a:lnTo>
                <a:lnTo>
                  <a:pt x="4905" y="0"/>
                </a:lnTo>
                <a:lnTo>
                  <a:pt x="4905" y="0"/>
                </a:lnTo>
                <a:lnTo>
                  <a:pt x="4905" y="0"/>
                </a:lnTo>
                <a:lnTo>
                  <a:pt x="4906" y="0"/>
                </a:lnTo>
                <a:lnTo>
                  <a:pt x="4906" y="0"/>
                </a:lnTo>
                <a:lnTo>
                  <a:pt x="4907" y="0"/>
                </a:lnTo>
                <a:lnTo>
                  <a:pt x="4907" y="0"/>
                </a:lnTo>
                <a:lnTo>
                  <a:pt x="4907" y="0"/>
                </a:lnTo>
                <a:lnTo>
                  <a:pt x="4908" y="0"/>
                </a:lnTo>
                <a:lnTo>
                  <a:pt x="4908" y="0"/>
                </a:lnTo>
                <a:lnTo>
                  <a:pt x="4909" y="0"/>
                </a:lnTo>
                <a:lnTo>
                  <a:pt x="4909" y="0"/>
                </a:lnTo>
                <a:lnTo>
                  <a:pt x="4909" y="0"/>
                </a:lnTo>
                <a:lnTo>
                  <a:pt x="4909" y="0"/>
                </a:lnTo>
                <a:lnTo>
                  <a:pt x="4910" y="0"/>
                </a:lnTo>
                <a:lnTo>
                  <a:pt x="4910" y="0"/>
                </a:lnTo>
                <a:lnTo>
                  <a:pt x="4910" y="0"/>
                </a:lnTo>
                <a:lnTo>
                  <a:pt x="4911" y="0"/>
                </a:lnTo>
                <a:lnTo>
                  <a:pt x="4911" y="0"/>
                </a:lnTo>
                <a:lnTo>
                  <a:pt x="4912" y="0"/>
                </a:lnTo>
                <a:lnTo>
                  <a:pt x="4912" y="0"/>
                </a:lnTo>
                <a:lnTo>
                  <a:pt x="4912" y="0"/>
                </a:lnTo>
                <a:lnTo>
                  <a:pt x="4913" y="0"/>
                </a:lnTo>
                <a:lnTo>
                  <a:pt x="4913" y="0"/>
                </a:lnTo>
                <a:lnTo>
                  <a:pt x="4913" y="0"/>
                </a:lnTo>
                <a:lnTo>
                  <a:pt x="4914" y="0"/>
                </a:lnTo>
                <a:lnTo>
                  <a:pt x="4914" y="0"/>
                </a:lnTo>
                <a:lnTo>
                  <a:pt x="4914" y="0"/>
                </a:lnTo>
                <a:lnTo>
                  <a:pt x="4915" y="0"/>
                </a:lnTo>
                <a:lnTo>
                  <a:pt x="4915" y="0"/>
                </a:lnTo>
                <a:lnTo>
                  <a:pt x="4916" y="0"/>
                </a:lnTo>
                <a:lnTo>
                  <a:pt x="4916" y="0"/>
                </a:lnTo>
                <a:lnTo>
                  <a:pt x="4916" y="0"/>
                </a:lnTo>
                <a:lnTo>
                  <a:pt x="4917" y="0"/>
                </a:lnTo>
                <a:lnTo>
                  <a:pt x="4917" y="0"/>
                </a:lnTo>
                <a:lnTo>
                  <a:pt x="4917" y="0"/>
                </a:lnTo>
                <a:lnTo>
                  <a:pt x="4917" y="0"/>
                </a:lnTo>
                <a:lnTo>
                  <a:pt x="4918" y="0"/>
                </a:lnTo>
                <a:lnTo>
                  <a:pt x="4918" y="0"/>
                </a:lnTo>
                <a:lnTo>
                  <a:pt x="4919" y="0"/>
                </a:lnTo>
                <a:lnTo>
                  <a:pt x="4919" y="0"/>
                </a:lnTo>
                <a:lnTo>
                  <a:pt x="4919" y="0"/>
                </a:lnTo>
                <a:lnTo>
                  <a:pt x="4920" y="0"/>
                </a:lnTo>
                <a:lnTo>
                  <a:pt x="4920" y="0"/>
                </a:lnTo>
                <a:lnTo>
                  <a:pt x="4921" y="0"/>
                </a:lnTo>
                <a:lnTo>
                  <a:pt x="4921" y="0"/>
                </a:lnTo>
                <a:lnTo>
                  <a:pt x="4921" y="0"/>
                </a:lnTo>
                <a:lnTo>
                  <a:pt x="4921" y="0"/>
                </a:lnTo>
                <a:lnTo>
                  <a:pt x="4922" y="0"/>
                </a:lnTo>
                <a:lnTo>
                  <a:pt x="4922" y="0"/>
                </a:lnTo>
                <a:lnTo>
                  <a:pt x="4923" y="0"/>
                </a:lnTo>
                <a:lnTo>
                  <a:pt x="4923" y="0"/>
                </a:lnTo>
                <a:lnTo>
                  <a:pt x="4923" y="0"/>
                </a:lnTo>
                <a:lnTo>
                  <a:pt x="4924" y="0"/>
                </a:lnTo>
                <a:lnTo>
                  <a:pt x="4924" y="0"/>
                </a:lnTo>
                <a:lnTo>
                  <a:pt x="4924" y="0"/>
                </a:lnTo>
                <a:lnTo>
                  <a:pt x="4924" y="0"/>
                </a:lnTo>
                <a:lnTo>
                  <a:pt x="4925" y="0"/>
                </a:lnTo>
                <a:lnTo>
                  <a:pt x="4925" y="0"/>
                </a:lnTo>
                <a:lnTo>
                  <a:pt x="4926" y="0"/>
                </a:lnTo>
                <a:lnTo>
                  <a:pt x="4926" y="0"/>
                </a:lnTo>
                <a:lnTo>
                  <a:pt x="4926" y="0"/>
                </a:lnTo>
                <a:lnTo>
                  <a:pt x="4927" y="0"/>
                </a:lnTo>
                <a:lnTo>
                  <a:pt x="4927" y="0"/>
                </a:lnTo>
                <a:lnTo>
                  <a:pt x="4928" y="0"/>
                </a:lnTo>
                <a:lnTo>
                  <a:pt x="4928" y="0"/>
                </a:lnTo>
                <a:lnTo>
                  <a:pt x="4928" y="0"/>
                </a:lnTo>
                <a:lnTo>
                  <a:pt x="4928" y="0"/>
                </a:lnTo>
                <a:lnTo>
                  <a:pt x="4929" y="0"/>
                </a:lnTo>
                <a:lnTo>
                  <a:pt x="4929" y="0"/>
                </a:lnTo>
                <a:lnTo>
                  <a:pt x="4930" y="0"/>
                </a:lnTo>
                <a:lnTo>
                  <a:pt x="4930" y="0"/>
                </a:lnTo>
                <a:lnTo>
                  <a:pt x="4930" y="0"/>
                </a:lnTo>
                <a:lnTo>
                  <a:pt x="4931" y="0"/>
                </a:lnTo>
                <a:lnTo>
                  <a:pt x="4931" y="0"/>
                </a:lnTo>
                <a:lnTo>
                  <a:pt x="4931" y="0"/>
                </a:lnTo>
                <a:lnTo>
                  <a:pt x="4932" y="0"/>
                </a:lnTo>
                <a:lnTo>
                  <a:pt x="4932" y="0"/>
                </a:lnTo>
                <a:lnTo>
                  <a:pt x="4932" y="0"/>
                </a:lnTo>
                <a:lnTo>
                  <a:pt x="4933" y="0"/>
                </a:lnTo>
                <a:lnTo>
                  <a:pt x="4933" y="0"/>
                </a:lnTo>
                <a:lnTo>
                  <a:pt x="4933" y="0"/>
                </a:lnTo>
                <a:lnTo>
                  <a:pt x="4934" y="0"/>
                </a:lnTo>
                <a:lnTo>
                  <a:pt x="4934" y="0"/>
                </a:lnTo>
                <a:lnTo>
                  <a:pt x="4935" y="0"/>
                </a:lnTo>
                <a:lnTo>
                  <a:pt x="4935" y="0"/>
                </a:lnTo>
                <a:lnTo>
                  <a:pt x="4935" y="0"/>
                </a:lnTo>
                <a:lnTo>
                  <a:pt x="4936" y="0"/>
                </a:lnTo>
                <a:lnTo>
                  <a:pt x="4936" y="0"/>
                </a:lnTo>
                <a:lnTo>
                  <a:pt x="4936" y="0"/>
                </a:lnTo>
                <a:lnTo>
                  <a:pt x="4937" y="0"/>
                </a:lnTo>
                <a:lnTo>
                  <a:pt x="4937" y="0"/>
                </a:lnTo>
                <a:lnTo>
                  <a:pt x="4937" y="0"/>
                </a:lnTo>
                <a:lnTo>
                  <a:pt x="4938" y="0"/>
                </a:lnTo>
                <a:lnTo>
                  <a:pt x="4938" y="0"/>
                </a:lnTo>
                <a:lnTo>
                  <a:pt x="4939" y="0"/>
                </a:lnTo>
                <a:lnTo>
                  <a:pt x="4939" y="0"/>
                </a:lnTo>
                <a:lnTo>
                  <a:pt x="4939" y="0"/>
                </a:lnTo>
                <a:lnTo>
                  <a:pt x="4940" y="0"/>
                </a:lnTo>
                <a:lnTo>
                  <a:pt x="4940" y="0"/>
                </a:lnTo>
                <a:lnTo>
                  <a:pt x="4940" y="0"/>
                </a:lnTo>
                <a:lnTo>
                  <a:pt x="4940" y="0"/>
                </a:lnTo>
                <a:lnTo>
                  <a:pt x="4941" y="0"/>
                </a:lnTo>
                <a:lnTo>
                  <a:pt x="4941" y="0"/>
                </a:lnTo>
                <a:lnTo>
                  <a:pt x="4942" y="0"/>
                </a:lnTo>
                <a:lnTo>
                  <a:pt x="4942" y="0"/>
                </a:lnTo>
                <a:lnTo>
                  <a:pt x="4942" y="0"/>
                </a:lnTo>
                <a:lnTo>
                  <a:pt x="4943" y="0"/>
                </a:lnTo>
                <a:lnTo>
                  <a:pt x="4943" y="0"/>
                </a:lnTo>
                <a:lnTo>
                  <a:pt x="4944" y="0"/>
                </a:lnTo>
                <a:lnTo>
                  <a:pt x="4944" y="0"/>
                </a:lnTo>
                <a:lnTo>
                  <a:pt x="4944" y="0"/>
                </a:lnTo>
                <a:lnTo>
                  <a:pt x="4944" y="0"/>
                </a:lnTo>
                <a:lnTo>
                  <a:pt x="4945" y="0"/>
                </a:lnTo>
                <a:lnTo>
                  <a:pt x="4945" y="0"/>
                </a:lnTo>
                <a:lnTo>
                  <a:pt x="4946" y="0"/>
                </a:lnTo>
                <a:lnTo>
                  <a:pt x="4946" y="0"/>
                </a:lnTo>
                <a:lnTo>
                  <a:pt x="4946" y="0"/>
                </a:lnTo>
                <a:lnTo>
                  <a:pt x="4947" y="0"/>
                </a:lnTo>
                <a:lnTo>
                  <a:pt x="4947" y="0"/>
                </a:lnTo>
                <a:lnTo>
                  <a:pt x="4947" y="0"/>
                </a:lnTo>
                <a:lnTo>
                  <a:pt x="4948" y="0"/>
                </a:lnTo>
                <a:lnTo>
                  <a:pt x="4948" y="0"/>
                </a:lnTo>
                <a:lnTo>
                  <a:pt x="4948" y="0"/>
                </a:lnTo>
                <a:lnTo>
                  <a:pt x="4949" y="0"/>
                </a:lnTo>
                <a:lnTo>
                  <a:pt x="4949" y="0"/>
                </a:lnTo>
                <a:lnTo>
                  <a:pt x="4949" y="0"/>
                </a:lnTo>
                <a:lnTo>
                  <a:pt x="4950" y="0"/>
                </a:lnTo>
                <a:lnTo>
                  <a:pt x="4950" y="0"/>
                </a:lnTo>
                <a:lnTo>
                  <a:pt x="4951" y="0"/>
                </a:lnTo>
                <a:lnTo>
                  <a:pt x="4951" y="0"/>
                </a:lnTo>
                <a:lnTo>
                  <a:pt x="4951" y="0"/>
                </a:lnTo>
                <a:lnTo>
                  <a:pt x="4952" y="0"/>
                </a:lnTo>
                <a:lnTo>
                  <a:pt x="4952" y="0"/>
                </a:lnTo>
                <a:lnTo>
                  <a:pt x="4952" y="0"/>
                </a:lnTo>
                <a:lnTo>
                  <a:pt x="4953" y="0"/>
                </a:lnTo>
                <a:lnTo>
                  <a:pt x="4953" y="0"/>
                </a:lnTo>
                <a:lnTo>
                  <a:pt x="4953" y="0"/>
                </a:lnTo>
                <a:lnTo>
                  <a:pt x="4954" y="0"/>
                </a:lnTo>
                <a:lnTo>
                  <a:pt x="4954" y="0"/>
                </a:lnTo>
                <a:lnTo>
                  <a:pt x="4954" y="0"/>
                </a:lnTo>
                <a:lnTo>
                  <a:pt x="4955" y="0"/>
                </a:lnTo>
                <a:lnTo>
                  <a:pt x="4955" y="0"/>
                </a:lnTo>
                <a:lnTo>
                  <a:pt x="4956" y="0"/>
                </a:lnTo>
                <a:lnTo>
                  <a:pt x="4956" y="0"/>
                </a:lnTo>
                <a:lnTo>
                  <a:pt x="4956" y="0"/>
                </a:lnTo>
                <a:lnTo>
                  <a:pt x="4956" y="0"/>
                </a:lnTo>
                <a:lnTo>
                  <a:pt x="4957" y="0"/>
                </a:lnTo>
                <a:lnTo>
                  <a:pt x="4957" y="0"/>
                </a:lnTo>
                <a:lnTo>
                  <a:pt x="4958" y="0"/>
                </a:lnTo>
                <a:lnTo>
                  <a:pt x="4958" y="0"/>
                </a:lnTo>
                <a:lnTo>
                  <a:pt x="4958" y="0"/>
                </a:lnTo>
                <a:lnTo>
                  <a:pt x="4959" y="0"/>
                </a:lnTo>
                <a:lnTo>
                  <a:pt x="4959" y="0"/>
                </a:lnTo>
                <a:lnTo>
                  <a:pt x="4960" y="0"/>
                </a:lnTo>
                <a:lnTo>
                  <a:pt x="4960" y="0"/>
                </a:lnTo>
                <a:lnTo>
                  <a:pt x="4960" y="0"/>
                </a:lnTo>
                <a:lnTo>
                  <a:pt x="4960" y="0"/>
                </a:lnTo>
                <a:lnTo>
                  <a:pt x="4961" y="0"/>
                </a:lnTo>
                <a:lnTo>
                  <a:pt x="4961" y="0"/>
                </a:lnTo>
                <a:lnTo>
                  <a:pt x="4961" y="0"/>
                </a:lnTo>
                <a:lnTo>
                  <a:pt x="4962" y="0"/>
                </a:lnTo>
                <a:lnTo>
                  <a:pt x="4962" y="0"/>
                </a:lnTo>
                <a:lnTo>
                  <a:pt x="4963" y="0"/>
                </a:lnTo>
                <a:lnTo>
                  <a:pt x="4963" y="0"/>
                </a:lnTo>
                <a:lnTo>
                  <a:pt x="4963" y="0"/>
                </a:lnTo>
                <a:lnTo>
                  <a:pt x="4964" y="0"/>
                </a:lnTo>
                <a:lnTo>
                  <a:pt x="4964" y="0"/>
                </a:lnTo>
                <a:lnTo>
                  <a:pt x="4964" y="0"/>
                </a:lnTo>
                <a:lnTo>
                  <a:pt x="4965" y="0"/>
                </a:lnTo>
                <a:lnTo>
                  <a:pt x="4965" y="0"/>
                </a:lnTo>
                <a:lnTo>
                  <a:pt x="4965" y="0"/>
                </a:lnTo>
                <a:lnTo>
                  <a:pt x="4966" y="0"/>
                </a:lnTo>
                <a:lnTo>
                  <a:pt x="4966" y="0"/>
                </a:lnTo>
                <a:lnTo>
                  <a:pt x="4967" y="0"/>
                </a:lnTo>
                <a:lnTo>
                  <a:pt x="4967" y="0"/>
                </a:lnTo>
                <a:lnTo>
                  <a:pt x="4967" y="0"/>
                </a:lnTo>
                <a:lnTo>
                  <a:pt x="4968" y="0"/>
                </a:lnTo>
                <a:lnTo>
                  <a:pt x="4968" y="0"/>
                </a:lnTo>
                <a:lnTo>
                  <a:pt x="4968" y="0"/>
                </a:lnTo>
                <a:lnTo>
                  <a:pt x="4968" y="0"/>
                </a:lnTo>
                <a:lnTo>
                  <a:pt x="4969" y="0"/>
                </a:lnTo>
                <a:lnTo>
                  <a:pt x="4969" y="0"/>
                </a:lnTo>
                <a:lnTo>
                  <a:pt x="4970" y="0"/>
                </a:lnTo>
                <a:lnTo>
                  <a:pt x="4970" y="0"/>
                </a:lnTo>
                <a:lnTo>
                  <a:pt x="4970" y="0"/>
                </a:lnTo>
                <a:lnTo>
                  <a:pt x="4971" y="0"/>
                </a:lnTo>
                <a:lnTo>
                  <a:pt x="4971" y="0"/>
                </a:lnTo>
                <a:lnTo>
                  <a:pt x="4972" y="0"/>
                </a:lnTo>
                <a:lnTo>
                  <a:pt x="4972" y="0"/>
                </a:lnTo>
                <a:lnTo>
                  <a:pt x="4972" y="0"/>
                </a:lnTo>
                <a:lnTo>
                  <a:pt x="4972" y="0"/>
                </a:lnTo>
                <a:lnTo>
                  <a:pt x="4973" y="0"/>
                </a:lnTo>
                <a:lnTo>
                  <a:pt x="4973" y="0"/>
                </a:lnTo>
                <a:lnTo>
                  <a:pt x="4974" y="0"/>
                </a:lnTo>
                <a:lnTo>
                  <a:pt x="4974" y="0"/>
                </a:lnTo>
                <a:lnTo>
                  <a:pt x="4974" y="0"/>
                </a:lnTo>
                <a:lnTo>
                  <a:pt x="4975" y="0"/>
                </a:lnTo>
                <a:lnTo>
                  <a:pt x="4975" y="0"/>
                </a:lnTo>
                <a:lnTo>
                  <a:pt x="4975" y="0"/>
                </a:lnTo>
                <a:lnTo>
                  <a:pt x="4975" y="0"/>
                </a:lnTo>
                <a:lnTo>
                  <a:pt x="4976" y="0"/>
                </a:lnTo>
                <a:lnTo>
                  <a:pt x="4976" y="0"/>
                </a:lnTo>
                <a:lnTo>
                  <a:pt x="4977" y="0"/>
                </a:lnTo>
                <a:lnTo>
                  <a:pt x="4977" y="0"/>
                </a:lnTo>
                <a:lnTo>
                  <a:pt x="4977" y="0"/>
                </a:lnTo>
                <a:lnTo>
                  <a:pt x="4978" y="0"/>
                </a:lnTo>
                <a:lnTo>
                  <a:pt x="4978" y="0"/>
                </a:lnTo>
                <a:lnTo>
                  <a:pt x="4979" y="0"/>
                </a:lnTo>
                <a:lnTo>
                  <a:pt x="4979" y="0"/>
                </a:lnTo>
                <a:lnTo>
                  <a:pt x="4979" y="0"/>
                </a:lnTo>
                <a:lnTo>
                  <a:pt x="4979" y="0"/>
                </a:lnTo>
                <a:lnTo>
                  <a:pt x="4980" y="0"/>
                </a:lnTo>
                <a:lnTo>
                  <a:pt x="4980" y="0"/>
                </a:lnTo>
                <a:lnTo>
                  <a:pt x="4981" y="0"/>
                </a:lnTo>
                <a:lnTo>
                  <a:pt x="4981" y="0"/>
                </a:lnTo>
                <a:lnTo>
                  <a:pt x="4981" y="0"/>
                </a:lnTo>
                <a:lnTo>
                  <a:pt x="4982" y="0"/>
                </a:lnTo>
                <a:lnTo>
                  <a:pt x="4982" y="0"/>
                </a:lnTo>
                <a:lnTo>
                  <a:pt x="4983" y="0"/>
                </a:lnTo>
                <a:lnTo>
                  <a:pt x="4983" y="0"/>
                </a:lnTo>
                <a:lnTo>
                  <a:pt x="4983" y="0"/>
                </a:lnTo>
                <a:lnTo>
                  <a:pt x="4983" y="0"/>
                </a:lnTo>
                <a:lnTo>
                  <a:pt x="4984" y="0"/>
                </a:lnTo>
                <a:lnTo>
                  <a:pt x="4984" y="0"/>
                </a:lnTo>
                <a:lnTo>
                  <a:pt x="4984" y="0"/>
                </a:lnTo>
                <a:lnTo>
                  <a:pt x="4985" y="0"/>
                </a:lnTo>
                <a:lnTo>
                  <a:pt x="4985" y="0"/>
                </a:lnTo>
                <a:lnTo>
                  <a:pt x="4986" y="0"/>
                </a:lnTo>
                <a:lnTo>
                  <a:pt x="4986" y="0"/>
                </a:lnTo>
                <a:lnTo>
                  <a:pt x="4986" y="0"/>
                </a:lnTo>
                <a:lnTo>
                  <a:pt x="4987" y="0"/>
                </a:lnTo>
                <a:lnTo>
                  <a:pt x="4987" y="0"/>
                </a:lnTo>
                <a:lnTo>
                  <a:pt x="4987" y="0"/>
                </a:lnTo>
                <a:lnTo>
                  <a:pt x="4988" y="0"/>
                </a:lnTo>
                <a:lnTo>
                  <a:pt x="4988" y="0"/>
                </a:lnTo>
                <a:lnTo>
                  <a:pt x="4988" y="0"/>
                </a:lnTo>
                <a:lnTo>
                  <a:pt x="4989" y="0"/>
                </a:lnTo>
                <a:lnTo>
                  <a:pt x="4989" y="0"/>
                </a:lnTo>
                <a:lnTo>
                  <a:pt x="4990" y="0"/>
                </a:lnTo>
                <a:lnTo>
                  <a:pt x="4990" y="0"/>
                </a:lnTo>
                <a:lnTo>
                  <a:pt x="4990" y="0"/>
                </a:lnTo>
                <a:lnTo>
                  <a:pt x="4991" y="0"/>
                </a:lnTo>
                <a:lnTo>
                  <a:pt x="4991" y="0"/>
                </a:lnTo>
                <a:lnTo>
                  <a:pt x="4991" y="0"/>
                </a:lnTo>
                <a:lnTo>
                  <a:pt x="4991" y="0"/>
                </a:lnTo>
                <a:lnTo>
                  <a:pt x="4992" y="0"/>
                </a:lnTo>
                <a:lnTo>
                  <a:pt x="4992" y="0"/>
                </a:lnTo>
                <a:lnTo>
                  <a:pt x="4993" y="0"/>
                </a:lnTo>
                <a:lnTo>
                  <a:pt x="4993" y="0"/>
                </a:lnTo>
                <a:lnTo>
                  <a:pt x="4993" y="0"/>
                </a:lnTo>
                <a:lnTo>
                  <a:pt x="4994" y="0"/>
                </a:lnTo>
                <a:lnTo>
                  <a:pt x="4994" y="0"/>
                </a:lnTo>
                <a:lnTo>
                  <a:pt x="4995" y="0"/>
                </a:lnTo>
                <a:lnTo>
                  <a:pt x="4995" y="0"/>
                </a:lnTo>
                <a:lnTo>
                  <a:pt x="4995" y="0"/>
                </a:lnTo>
                <a:lnTo>
                  <a:pt x="4995" y="0"/>
                </a:lnTo>
                <a:lnTo>
                  <a:pt x="4996" y="0"/>
                </a:lnTo>
                <a:lnTo>
                  <a:pt x="4996" y="0"/>
                </a:lnTo>
                <a:lnTo>
                  <a:pt x="4997" y="0"/>
                </a:lnTo>
                <a:lnTo>
                  <a:pt x="4997" y="0"/>
                </a:lnTo>
                <a:lnTo>
                  <a:pt x="4997" y="0"/>
                </a:lnTo>
                <a:lnTo>
                  <a:pt x="4998" y="0"/>
                </a:lnTo>
                <a:lnTo>
                  <a:pt x="4998" y="0"/>
                </a:lnTo>
                <a:lnTo>
                  <a:pt x="4998" y="0"/>
                </a:lnTo>
                <a:lnTo>
                  <a:pt x="4999" y="0"/>
                </a:lnTo>
                <a:lnTo>
                  <a:pt x="4999" y="0"/>
                </a:lnTo>
                <a:lnTo>
                  <a:pt x="4999" y="0"/>
                </a:lnTo>
                <a:lnTo>
                  <a:pt x="5000" y="0"/>
                </a:lnTo>
                <a:lnTo>
                  <a:pt x="5000" y="0"/>
                </a:lnTo>
                <a:lnTo>
                  <a:pt x="5000" y="0"/>
                </a:lnTo>
                <a:lnTo>
                  <a:pt x="5001" y="0"/>
                </a:lnTo>
                <a:lnTo>
                  <a:pt x="5001" y="0"/>
                </a:lnTo>
                <a:lnTo>
                  <a:pt x="5002" y="0"/>
                </a:lnTo>
                <a:lnTo>
                  <a:pt x="5002" y="0"/>
                </a:lnTo>
                <a:lnTo>
                  <a:pt x="5002" y="0"/>
                </a:lnTo>
                <a:lnTo>
                  <a:pt x="5003" y="0"/>
                </a:lnTo>
                <a:lnTo>
                  <a:pt x="5003" y="0"/>
                </a:lnTo>
                <a:lnTo>
                  <a:pt x="5003" y="0"/>
                </a:lnTo>
                <a:lnTo>
                  <a:pt x="5004" y="0"/>
                </a:lnTo>
                <a:lnTo>
                  <a:pt x="5004" y="0"/>
                </a:lnTo>
                <a:lnTo>
                  <a:pt x="5004" y="0"/>
                </a:lnTo>
                <a:lnTo>
                  <a:pt x="5005" y="0"/>
                </a:lnTo>
                <a:lnTo>
                  <a:pt x="5005" y="0"/>
                </a:lnTo>
                <a:lnTo>
                  <a:pt x="5005" y="0"/>
                </a:lnTo>
                <a:lnTo>
                  <a:pt x="5006" y="0"/>
                </a:lnTo>
                <a:lnTo>
                  <a:pt x="5006" y="0"/>
                </a:lnTo>
                <a:lnTo>
                  <a:pt x="5007" y="0"/>
                </a:lnTo>
                <a:lnTo>
                  <a:pt x="5007" y="0"/>
                </a:lnTo>
                <a:lnTo>
                  <a:pt x="5007" y="0"/>
                </a:lnTo>
                <a:lnTo>
                  <a:pt x="5007" y="0"/>
                </a:lnTo>
                <a:lnTo>
                  <a:pt x="5008" y="0"/>
                </a:lnTo>
                <a:lnTo>
                  <a:pt x="5008" y="0"/>
                </a:lnTo>
                <a:lnTo>
                  <a:pt x="5009" y="0"/>
                </a:lnTo>
                <a:lnTo>
                  <a:pt x="5009" y="0"/>
                </a:lnTo>
                <a:lnTo>
                  <a:pt x="5009" y="0"/>
                </a:lnTo>
                <a:lnTo>
                  <a:pt x="5010" y="0"/>
                </a:lnTo>
                <a:lnTo>
                  <a:pt x="5010" y="0"/>
                </a:lnTo>
                <a:lnTo>
                  <a:pt x="5011" y="0"/>
                </a:lnTo>
                <a:lnTo>
                  <a:pt x="5011" y="0"/>
                </a:lnTo>
                <a:lnTo>
                  <a:pt x="5011" y="0"/>
                </a:lnTo>
                <a:lnTo>
                  <a:pt x="5011" y="0"/>
                </a:lnTo>
                <a:lnTo>
                  <a:pt x="5012" y="0"/>
                </a:lnTo>
                <a:lnTo>
                  <a:pt x="5012" y="0"/>
                </a:lnTo>
                <a:lnTo>
                  <a:pt x="5012" y="0"/>
                </a:lnTo>
                <a:lnTo>
                  <a:pt x="5013" y="0"/>
                </a:lnTo>
                <a:lnTo>
                  <a:pt x="5013" y="0"/>
                </a:lnTo>
                <a:lnTo>
                  <a:pt x="5014" y="1"/>
                </a:lnTo>
                <a:lnTo>
                  <a:pt x="5014" y="1"/>
                </a:lnTo>
                <a:lnTo>
                  <a:pt x="5014" y="2"/>
                </a:lnTo>
                <a:lnTo>
                  <a:pt x="5015" y="3"/>
                </a:lnTo>
                <a:lnTo>
                  <a:pt x="5015" y="3"/>
                </a:lnTo>
                <a:lnTo>
                  <a:pt x="5015" y="5"/>
                </a:lnTo>
                <a:lnTo>
                  <a:pt x="5016" y="5"/>
                </a:lnTo>
                <a:lnTo>
                  <a:pt x="5016" y="7"/>
                </a:lnTo>
                <a:lnTo>
                  <a:pt x="5016" y="7"/>
                </a:lnTo>
                <a:lnTo>
                  <a:pt x="5017" y="9"/>
                </a:lnTo>
                <a:lnTo>
                  <a:pt x="5017" y="10"/>
                </a:lnTo>
                <a:lnTo>
                  <a:pt x="5018" y="12"/>
                </a:lnTo>
                <a:lnTo>
                  <a:pt x="5018" y="12"/>
                </a:lnTo>
                <a:lnTo>
                  <a:pt x="5018" y="14"/>
                </a:lnTo>
                <a:lnTo>
                  <a:pt x="5019" y="16"/>
                </a:lnTo>
                <a:lnTo>
                  <a:pt x="5019" y="17"/>
                </a:lnTo>
                <a:lnTo>
                  <a:pt x="5019" y="18"/>
                </a:lnTo>
                <a:lnTo>
                  <a:pt x="5019" y="20"/>
                </a:lnTo>
                <a:lnTo>
                  <a:pt x="5020" y="21"/>
                </a:lnTo>
                <a:lnTo>
                  <a:pt x="5020" y="23"/>
                </a:lnTo>
                <a:lnTo>
                  <a:pt x="5021" y="24"/>
                </a:lnTo>
                <a:lnTo>
                  <a:pt x="5021" y="25"/>
                </a:lnTo>
                <a:lnTo>
                  <a:pt x="5021" y="26"/>
                </a:lnTo>
                <a:lnTo>
                  <a:pt x="5022" y="28"/>
                </a:lnTo>
                <a:lnTo>
                  <a:pt x="5022" y="28"/>
                </a:lnTo>
                <a:lnTo>
                  <a:pt x="5023" y="30"/>
                </a:lnTo>
                <a:lnTo>
                  <a:pt x="5023" y="30"/>
                </a:lnTo>
                <a:lnTo>
                  <a:pt x="5023" y="31"/>
                </a:lnTo>
                <a:lnTo>
                  <a:pt x="5023" y="33"/>
                </a:lnTo>
                <a:lnTo>
                  <a:pt x="5024" y="33"/>
                </a:lnTo>
                <a:lnTo>
                  <a:pt x="5024" y="35"/>
                </a:lnTo>
                <a:lnTo>
                  <a:pt x="5025" y="36"/>
                </a:lnTo>
                <a:lnTo>
                  <a:pt x="5025" y="37"/>
                </a:lnTo>
                <a:lnTo>
                  <a:pt x="5025" y="38"/>
                </a:lnTo>
                <a:lnTo>
                  <a:pt x="5026" y="40"/>
                </a:lnTo>
                <a:lnTo>
                  <a:pt x="5026" y="41"/>
                </a:lnTo>
                <a:lnTo>
                  <a:pt x="5026" y="43"/>
                </a:lnTo>
                <a:lnTo>
                  <a:pt x="5026" y="44"/>
                </a:lnTo>
                <a:lnTo>
                  <a:pt x="5027" y="45"/>
                </a:lnTo>
                <a:lnTo>
                  <a:pt x="5027" y="46"/>
                </a:lnTo>
                <a:lnTo>
                  <a:pt x="5028" y="47"/>
                </a:lnTo>
                <a:lnTo>
                  <a:pt x="5028" y="47"/>
                </a:lnTo>
                <a:lnTo>
                  <a:pt x="5028" y="48"/>
                </a:lnTo>
                <a:lnTo>
                  <a:pt x="5029" y="48"/>
                </a:lnTo>
                <a:lnTo>
                  <a:pt x="5029" y="48"/>
                </a:lnTo>
                <a:lnTo>
                  <a:pt x="5030" y="49"/>
                </a:lnTo>
                <a:lnTo>
                  <a:pt x="5030" y="49"/>
                </a:lnTo>
                <a:lnTo>
                  <a:pt x="5030" y="49"/>
                </a:lnTo>
                <a:lnTo>
                  <a:pt x="5030" y="49"/>
                </a:lnTo>
                <a:lnTo>
                  <a:pt x="5031" y="49"/>
                </a:lnTo>
                <a:lnTo>
                  <a:pt x="5031" y="49"/>
                </a:lnTo>
                <a:lnTo>
                  <a:pt x="5032" y="49"/>
                </a:lnTo>
                <a:lnTo>
                  <a:pt x="5032" y="49"/>
                </a:lnTo>
                <a:lnTo>
                  <a:pt x="5032" y="50"/>
                </a:lnTo>
                <a:lnTo>
                  <a:pt x="5033" y="49"/>
                </a:lnTo>
                <a:lnTo>
                  <a:pt x="5033" y="49"/>
                </a:lnTo>
                <a:lnTo>
                  <a:pt x="5034" y="49"/>
                </a:lnTo>
                <a:lnTo>
                  <a:pt x="5034" y="50"/>
                </a:lnTo>
                <a:lnTo>
                  <a:pt x="5034" y="51"/>
                </a:lnTo>
                <a:lnTo>
                  <a:pt x="5034" y="51"/>
                </a:lnTo>
                <a:lnTo>
                  <a:pt x="5035" y="51"/>
                </a:lnTo>
                <a:lnTo>
                  <a:pt x="5035" y="51"/>
                </a:lnTo>
                <a:lnTo>
                  <a:pt x="5035" y="52"/>
                </a:lnTo>
                <a:lnTo>
                  <a:pt x="5036" y="52"/>
                </a:lnTo>
                <a:lnTo>
                  <a:pt x="5036" y="51"/>
                </a:lnTo>
                <a:lnTo>
                  <a:pt x="5037" y="51"/>
                </a:lnTo>
                <a:lnTo>
                  <a:pt x="5037" y="51"/>
                </a:lnTo>
                <a:lnTo>
                  <a:pt x="5037" y="51"/>
                </a:lnTo>
                <a:lnTo>
                  <a:pt x="5038" y="51"/>
                </a:lnTo>
                <a:lnTo>
                  <a:pt x="5038" y="51"/>
                </a:lnTo>
                <a:lnTo>
                  <a:pt x="5039" y="51"/>
                </a:lnTo>
                <a:lnTo>
                  <a:pt x="5039" y="52"/>
                </a:lnTo>
                <a:lnTo>
                  <a:pt x="5039" y="52"/>
                </a:lnTo>
                <a:lnTo>
                  <a:pt x="5039" y="52"/>
                </a:lnTo>
                <a:lnTo>
                  <a:pt x="5040" y="52"/>
                </a:lnTo>
                <a:lnTo>
                  <a:pt x="5040" y="52"/>
                </a:lnTo>
                <a:lnTo>
                  <a:pt x="5041" y="53"/>
                </a:lnTo>
                <a:lnTo>
                  <a:pt x="5041" y="53"/>
                </a:lnTo>
                <a:lnTo>
                  <a:pt x="5041" y="54"/>
                </a:lnTo>
                <a:lnTo>
                  <a:pt x="5042" y="54"/>
                </a:lnTo>
                <a:lnTo>
                  <a:pt x="5042" y="55"/>
                </a:lnTo>
                <a:lnTo>
                  <a:pt x="5042" y="56"/>
                </a:lnTo>
                <a:lnTo>
                  <a:pt x="5042" y="56"/>
                </a:lnTo>
                <a:lnTo>
                  <a:pt x="5043" y="57"/>
                </a:lnTo>
                <a:lnTo>
                  <a:pt x="5043" y="58"/>
                </a:lnTo>
                <a:lnTo>
                  <a:pt x="5044" y="58"/>
                </a:lnTo>
                <a:lnTo>
                  <a:pt x="5044" y="58"/>
                </a:lnTo>
                <a:lnTo>
                  <a:pt x="5044" y="58"/>
                </a:lnTo>
                <a:lnTo>
                  <a:pt x="5045" y="58"/>
                </a:lnTo>
                <a:lnTo>
                  <a:pt x="5045" y="58"/>
                </a:lnTo>
                <a:lnTo>
                  <a:pt x="5046" y="58"/>
                </a:lnTo>
                <a:lnTo>
                  <a:pt x="5046" y="59"/>
                </a:lnTo>
                <a:lnTo>
                  <a:pt x="5046" y="59"/>
                </a:lnTo>
                <a:lnTo>
                  <a:pt x="5046" y="59"/>
                </a:lnTo>
                <a:lnTo>
                  <a:pt x="5047" y="59"/>
                </a:lnTo>
                <a:lnTo>
                  <a:pt x="5047" y="60"/>
                </a:lnTo>
                <a:lnTo>
                  <a:pt x="5048" y="60"/>
                </a:lnTo>
                <a:lnTo>
                  <a:pt x="5048" y="60"/>
                </a:lnTo>
                <a:lnTo>
                  <a:pt x="5048" y="60"/>
                </a:lnTo>
                <a:lnTo>
                  <a:pt x="5049" y="60"/>
                </a:lnTo>
                <a:lnTo>
                  <a:pt x="5049" y="60"/>
                </a:lnTo>
                <a:lnTo>
                  <a:pt x="5049" y="60"/>
                </a:lnTo>
                <a:lnTo>
                  <a:pt x="5050" y="61"/>
                </a:lnTo>
                <a:lnTo>
                  <a:pt x="5050" y="61"/>
                </a:lnTo>
                <a:lnTo>
                  <a:pt x="5050" y="61"/>
                </a:lnTo>
                <a:lnTo>
                  <a:pt x="5051" y="61"/>
                </a:lnTo>
                <a:lnTo>
                  <a:pt x="5051" y="62"/>
                </a:lnTo>
                <a:lnTo>
                  <a:pt x="5051" y="61"/>
                </a:lnTo>
                <a:lnTo>
                  <a:pt x="5052" y="61"/>
                </a:lnTo>
                <a:lnTo>
                  <a:pt x="5052" y="61"/>
                </a:lnTo>
                <a:lnTo>
                  <a:pt x="5053" y="61"/>
                </a:lnTo>
                <a:lnTo>
                  <a:pt x="5053" y="60"/>
                </a:lnTo>
                <a:lnTo>
                  <a:pt x="5053" y="60"/>
                </a:lnTo>
                <a:lnTo>
                  <a:pt x="5054" y="60"/>
                </a:lnTo>
                <a:lnTo>
                  <a:pt x="5054" y="59"/>
                </a:lnTo>
                <a:lnTo>
                  <a:pt x="5054" y="59"/>
                </a:lnTo>
                <a:lnTo>
                  <a:pt x="5055" y="58"/>
                </a:lnTo>
                <a:lnTo>
                  <a:pt x="5055" y="58"/>
                </a:lnTo>
                <a:lnTo>
                  <a:pt x="5055" y="58"/>
                </a:lnTo>
                <a:lnTo>
                  <a:pt x="5056" y="58"/>
                </a:lnTo>
                <a:lnTo>
                  <a:pt x="5056" y="57"/>
                </a:lnTo>
                <a:lnTo>
                  <a:pt x="5056" y="57"/>
                </a:lnTo>
                <a:lnTo>
                  <a:pt x="5057" y="58"/>
                </a:lnTo>
                <a:lnTo>
                  <a:pt x="5057" y="57"/>
                </a:lnTo>
                <a:lnTo>
                  <a:pt x="5058" y="57"/>
                </a:lnTo>
                <a:lnTo>
                  <a:pt x="5058" y="56"/>
                </a:lnTo>
                <a:lnTo>
                  <a:pt x="5058" y="56"/>
                </a:lnTo>
                <a:lnTo>
                  <a:pt x="5058" y="56"/>
                </a:lnTo>
                <a:lnTo>
                  <a:pt x="5059" y="56"/>
                </a:lnTo>
                <a:lnTo>
                  <a:pt x="5059" y="55"/>
                </a:lnTo>
                <a:lnTo>
                  <a:pt x="5060" y="55"/>
                </a:lnTo>
                <a:lnTo>
                  <a:pt x="5060" y="54"/>
                </a:lnTo>
                <a:lnTo>
                  <a:pt x="5060" y="54"/>
                </a:lnTo>
                <a:lnTo>
                  <a:pt x="5061" y="54"/>
                </a:lnTo>
                <a:lnTo>
                  <a:pt x="5061" y="53"/>
                </a:lnTo>
                <a:lnTo>
                  <a:pt x="5062" y="53"/>
                </a:lnTo>
                <a:lnTo>
                  <a:pt x="5062" y="53"/>
                </a:lnTo>
                <a:lnTo>
                  <a:pt x="5062" y="52"/>
                </a:lnTo>
                <a:lnTo>
                  <a:pt x="5062" y="52"/>
                </a:lnTo>
                <a:lnTo>
                  <a:pt x="5063" y="52"/>
                </a:lnTo>
                <a:lnTo>
                  <a:pt x="5063" y="51"/>
                </a:lnTo>
                <a:lnTo>
                  <a:pt x="5063" y="51"/>
                </a:lnTo>
                <a:lnTo>
                  <a:pt x="5064" y="51"/>
                </a:lnTo>
                <a:lnTo>
                  <a:pt x="5064" y="50"/>
                </a:lnTo>
                <a:lnTo>
                  <a:pt x="5065" y="50"/>
                </a:lnTo>
                <a:lnTo>
                  <a:pt x="5065" y="49"/>
                </a:lnTo>
                <a:lnTo>
                  <a:pt x="5065" y="49"/>
                </a:lnTo>
                <a:lnTo>
                  <a:pt x="5066" y="49"/>
                </a:lnTo>
                <a:lnTo>
                  <a:pt x="5066" y="48"/>
                </a:lnTo>
                <a:lnTo>
                  <a:pt x="5066" y="48"/>
                </a:lnTo>
                <a:lnTo>
                  <a:pt x="5067" y="47"/>
                </a:lnTo>
                <a:lnTo>
                  <a:pt x="5067" y="47"/>
                </a:lnTo>
                <a:lnTo>
                  <a:pt x="5067" y="47"/>
                </a:lnTo>
                <a:lnTo>
                  <a:pt x="5068" y="46"/>
                </a:lnTo>
                <a:lnTo>
                  <a:pt x="5068" y="46"/>
                </a:lnTo>
                <a:lnTo>
                  <a:pt x="5069" y="46"/>
                </a:lnTo>
                <a:lnTo>
                  <a:pt x="5069" y="45"/>
                </a:lnTo>
                <a:lnTo>
                  <a:pt x="5069" y="45"/>
                </a:lnTo>
                <a:lnTo>
                  <a:pt x="5070" y="44"/>
                </a:lnTo>
                <a:lnTo>
                  <a:pt x="5070" y="44"/>
                </a:lnTo>
                <a:lnTo>
                  <a:pt x="5070" y="44"/>
                </a:lnTo>
                <a:lnTo>
                  <a:pt x="5070" y="43"/>
                </a:lnTo>
                <a:lnTo>
                  <a:pt x="5071" y="43"/>
                </a:lnTo>
                <a:lnTo>
                  <a:pt x="5071" y="42"/>
                </a:lnTo>
                <a:lnTo>
                  <a:pt x="5072" y="42"/>
                </a:lnTo>
                <a:lnTo>
                  <a:pt x="5072" y="42"/>
                </a:lnTo>
                <a:lnTo>
                  <a:pt x="5072" y="41"/>
                </a:lnTo>
                <a:lnTo>
                  <a:pt x="5073" y="41"/>
                </a:lnTo>
                <a:lnTo>
                  <a:pt x="5073" y="40"/>
                </a:lnTo>
                <a:lnTo>
                  <a:pt x="5074" y="40"/>
                </a:lnTo>
                <a:lnTo>
                  <a:pt x="5074" y="40"/>
                </a:lnTo>
                <a:lnTo>
                  <a:pt x="5074" y="39"/>
                </a:lnTo>
                <a:lnTo>
                  <a:pt x="5074" y="39"/>
                </a:lnTo>
                <a:lnTo>
                  <a:pt x="5075" y="38"/>
                </a:lnTo>
                <a:lnTo>
                  <a:pt x="5075" y="38"/>
                </a:lnTo>
                <a:lnTo>
                  <a:pt x="5076" y="38"/>
                </a:lnTo>
                <a:lnTo>
                  <a:pt x="5076" y="37"/>
                </a:lnTo>
                <a:lnTo>
                  <a:pt x="5076" y="37"/>
                </a:lnTo>
                <a:lnTo>
                  <a:pt x="5077" y="37"/>
                </a:lnTo>
                <a:lnTo>
                  <a:pt x="5077" y="36"/>
                </a:lnTo>
                <a:lnTo>
                  <a:pt x="5077" y="35"/>
                </a:lnTo>
                <a:lnTo>
                  <a:pt x="5077" y="35"/>
                </a:lnTo>
                <a:lnTo>
                  <a:pt x="5078" y="35"/>
                </a:lnTo>
                <a:lnTo>
                  <a:pt x="5078" y="34"/>
                </a:lnTo>
                <a:lnTo>
                  <a:pt x="5079" y="34"/>
                </a:lnTo>
                <a:lnTo>
                  <a:pt x="5079" y="33"/>
                </a:lnTo>
                <a:lnTo>
                  <a:pt x="5079" y="33"/>
                </a:lnTo>
                <a:lnTo>
                  <a:pt x="5080" y="33"/>
                </a:lnTo>
                <a:lnTo>
                  <a:pt x="5080" y="32"/>
                </a:lnTo>
                <a:lnTo>
                  <a:pt x="5081" y="31"/>
                </a:lnTo>
                <a:lnTo>
                  <a:pt x="5081" y="31"/>
                </a:lnTo>
                <a:lnTo>
                  <a:pt x="5081" y="31"/>
                </a:lnTo>
                <a:lnTo>
                  <a:pt x="5082" y="30"/>
                </a:lnTo>
                <a:lnTo>
                  <a:pt x="5082" y="30"/>
                </a:lnTo>
                <a:lnTo>
                  <a:pt x="5082" y="30"/>
                </a:lnTo>
                <a:lnTo>
                  <a:pt x="5083" y="29"/>
                </a:lnTo>
                <a:lnTo>
                  <a:pt x="5083" y="28"/>
                </a:lnTo>
                <a:lnTo>
                  <a:pt x="5083" y="28"/>
                </a:lnTo>
                <a:lnTo>
                  <a:pt x="5084" y="28"/>
                </a:lnTo>
                <a:lnTo>
                  <a:pt x="5084" y="27"/>
                </a:lnTo>
                <a:lnTo>
                  <a:pt x="5085" y="27"/>
                </a:lnTo>
                <a:lnTo>
                  <a:pt x="5085" y="26"/>
                </a:lnTo>
                <a:lnTo>
                  <a:pt x="5085" y="26"/>
                </a:lnTo>
                <a:lnTo>
                  <a:pt x="5086" y="26"/>
                </a:lnTo>
                <a:lnTo>
                  <a:pt x="5086" y="26"/>
                </a:lnTo>
                <a:lnTo>
                  <a:pt x="5086" y="26"/>
                </a:lnTo>
                <a:lnTo>
                  <a:pt x="5086" y="26"/>
                </a:lnTo>
                <a:lnTo>
                  <a:pt x="5087" y="26"/>
                </a:lnTo>
                <a:lnTo>
                  <a:pt x="5087" y="25"/>
                </a:lnTo>
                <a:lnTo>
                  <a:pt x="5088" y="26"/>
                </a:lnTo>
                <a:lnTo>
                  <a:pt x="5088" y="25"/>
                </a:lnTo>
                <a:lnTo>
                  <a:pt x="5088" y="25"/>
                </a:lnTo>
                <a:lnTo>
                  <a:pt x="5089" y="25"/>
                </a:lnTo>
                <a:lnTo>
                  <a:pt x="5089" y="25"/>
                </a:lnTo>
                <a:lnTo>
                  <a:pt x="5090" y="26"/>
                </a:lnTo>
                <a:lnTo>
                  <a:pt x="5090" y="26"/>
                </a:lnTo>
                <a:lnTo>
                  <a:pt x="5090" y="26"/>
                </a:lnTo>
                <a:lnTo>
                  <a:pt x="5090" y="26"/>
                </a:lnTo>
                <a:lnTo>
                  <a:pt x="5091" y="27"/>
                </a:lnTo>
                <a:lnTo>
                  <a:pt x="5091" y="28"/>
                </a:lnTo>
                <a:lnTo>
                  <a:pt x="5092" y="28"/>
                </a:lnTo>
                <a:lnTo>
                  <a:pt x="5092" y="0"/>
                </a:lnTo>
                <a:lnTo>
                  <a:pt x="5092" y="0"/>
                </a:lnTo>
                <a:lnTo>
                  <a:pt x="5093" y="0"/>
                </a:lnTo>
                <a:lnTo>
                  <a:pt x="5093" y="0"/>
                </a:lnTo>
                <a:lnTo>
                  <a:pt x="5093" y="0"/>
                </a:lnTo>
                <a:lnTo>
                  <a:pt x="5093" y="0"/>
                </a:lnTo>
                <a:lnTo>
                  <a:pt x="5094" y="0"/>
                </a:lnTo>
                <a:lnTo>
                  <a:pt x="5094" y="0"/>
                </a:lnTo>
                <a:lnTo>
                  <a:pt x="5095" y="0"/>
                </a:lnTo>
                <a:lnTo>
                  <a:pt x="5095" y="0"/>
                </a:lnTo>
                <a:lnTo>
                  <a:pt x="5095" y="0"/>
                </a:lnTo>
                <a:lnTo>
                  <a:pt x="5096" y="0"/>
                </a:lnTo>
                <a:lnTo>
                  <a:pt x="5096" y="0"/>
                </a:lnTo>
                <a:lnTo>
                  <a:pt x="5097" y="0"/>
                </a:lnTo>
                <a:lnTo>
                  <a:pt x="5097" y="0"/>
                </a:lnTo>
                <a:lnTo>
                  <a:pt x="5097" y="0"/>
                </a:lnTo>
                <a:lnTo>
                  <a:pt x="5097" y="0"/>
                </a:lnTo>
                <a:lnTo>
                  <a:pt x="5098" y="0"/>
                </a:lnTo>
                <a:lnTo>
                  <a:pt x="5098" y="0"/>
                </a:lnTo>
                <a:lnTo>
                  <a:pt x="5099" y="0"/>
                </a:lnTo>
                <a:lnTo>
                  <a:pt x="5099" y="0"/>
                </a:lnTo>
                <a:lnTo>
                  <a:pt x="5099" y="0"/>
                </a:lnTo>
                <a:lnTo>
                  <a:pt x="5100" y="0"/>
                </a:lnTo>
                <a:lnTo>
                  <a:pt x="5100" y="0"/>
                </a:lnTo>
                <a:lnTo>
                  <a:pt x="5100" y="0"/>
                </a:lnTo>
                <a:lnTo>
                  <a:pt x="5101" y="0"/>
                </a:lnTo>
                <a:lnTo>
                  <a:pt x="5101" y="0"/>
                </a:lnTo>
                <a:lnTo>
                  <a:pt x="5101" y="0"/>
                </a:lnTo>
                <a:lnTo>
                  <a:pt x="5102" y="0"/>
                </a:lnTo>
                <a:lnTo>
                  <a:pt x="5102" y="0"/>
                </a:lnTo>
                <a:lnTo>
                  <a:pt x="5102" y="0"/>
                </a:lnTo>
                <a:lnTo>
                  <a:pt x="5103" y="0"/>
                </a:lnTo>
                <a:lnTo>
                  <a:pt x="5103" y="0"/>
                </a:lnTo>
                <a:lnTo>
                  <a:pt x="5104" y="0"/>
                </a:lnTo>
                <a:lnTo>
                  <a:pt x="5104" y="0"/>
                </a:lnTo>
                <a:lnTo>
                  <a:pt x="5104" y="0"/>
                </a:lnTo>
                <a:lnTo>
                  <a:pt x="5105" y="0"/>
                </a:lnTo>
                <a:lnTo>
                  <a:pt x="5105" y="0"/>
                </a:lnTo>
                <a:lnTo>
                  <a:pt x="5105" y="0"/>
                </a:lnTo>
                <a:lnTo>
                  <a:pt x="5106" y="0"/>
                </a:lnTo>
                <a:lnTo>
                  <a:pt x="5106" y="0"/>
                </a:lnTo>
                <a:lnTo>
                  <a:pt x="5106" y="0"/>
                </a:lnTo>
                <a:lnTo>
                  <a:pt x="5107" y="0"/>
                </a:lnTo>
                <a:lnTo>
                  <a:pt x="5107" y="0"/>
                </a:lnTo>
                <a:lnTo>
                  <a:pt x="5107" y="0"/>
                </a:lnTo>
                <a:lnTo>
                  <a:pt x="5108" y="0"/>
                </a:lnTo>
                <a:lnTo>
                  <a:pt x="5108" y="0"/>
                </a:lnTo>
                <a:lnTo>
                  <a:pt x="5109" y="0"/>
                </a:lnTo>
                <a:lnTo>
                  <a:pt x="5109" y="0"/>
                </a:lnTo>
                <a:lnTo>
                  <a:pt x="5109" y="0"/>
                </a:lnTo>
                <a:lnTo>
                  <a:pt x="5109" y="0"/>
                </a:lnTo>
                <a:lnTo>
                  <a:pt x="5110" y="0"/>
                </a:lnTo>
                <a:lnTo>
                  <a:pt x="5110" y="0"/>
                </a:lnTo>
                <a:lnTo>
                  <a:pt x="5111" y="0"/>
                </a:lnTo>
                <a:lnTo>
                  <a:pt x="5111" y="0"/>
                </a:lnTo>
                <a:lnTo>
                  <a:pt x="5111" y="0"/>
                </a:lnTo>
                <a:lnTo>
                  <a:pt x="5112" y="0"/>
                </a:lnTo>
                <a:lnTo>
                  <a:pt x="5112" y="0"/>
                </a:lnTo>
                <a:lnTo>
                  <a:pt x="5113" y="0"/>
                </a:lnTo>
                <a:lnTo>
                  <a:pt x="5113" y="0"/>
                </a:lnTo>
                <a:lnTo>
                  <a:pt x="5113" y="0"/>
                </a:lnTo>
                <a:lnTo>
                  <a:pt x="5113" y="0"/>
                </a:lnTo>
                <a:lnTo>
                  <a:pt x="5114" y="0"/>
                </a:lnTo>
                <a:lnTo>
                  <a:pt x="5114" y="0"/>
                </a:lnTo>
                <a:lnTo>
                  <a:pt x="5114" y="0"/>
                </a:lnTo>
                <a:lnTo>
                  <a:pt x="5115" y="0"/>
                </a:lnTo>
                <a:lnTo>
                  <a:pt x="5115" y="0"/>
                </a:lnTo>
                <a:lnTo>
                  <a:pt x="5116" y="0"/>
                </a:lnTo>
                <a:lnTo>
                  <a:pt x="5116" y="0"/>
                </a:lnTo>
                <a:lnTo>
                  <a:pt x="5116" y="0"/>
                </a:lnTo>
                <a:lnTo>
                  <a:pt x="5117" y="0"/>
                </a:lnTo>
                <a:lnTo>
                  <a:pt x="5117" y="0"/>
                </a:lnTo>
                <a:lnTo>
                  <a:pt x="5117" y="0"/>
                </a:lnTo>
                <a:lnTo>
                  <a:pt x="5118" y="0"/>
                </a:lnTo>
                <a:lnTo>
                  <a:pt x="5118" y="0"/>
                </a:lnTo>
                <a:lnTo>
                  <a:pt x="5118" y="0"/>
                </a:lnTo>
                <a:lnTo>
                  <a:pt x="5119" y="0"/>
                </a:lnTo>
                <a:lnTo>
                  <a:pt x="5119" y="0"/>
                </a:lnTo>
                <a:lnTo>
                  <a:pt x="5120" y="0"/>
                </a:lnTo>
                <a:lnTo>
                  <a:pt x="5120" y="0"/>
                </a:lnTo>
                <a:lnTo>
                  <a:pt x="5120" y="0"/>
                </a:lnTo>
                <a:lnTo>
                  <a:pt x="5121" y="0"/>
                </a:lnTo>
                <a:lnTo>
                  <a:pt x="5121" y="0"/>
                </a:lnTo>
                <a:lnTo>
                  <a:pt x="5121" y="0"/>
                </a:lnTo>
                <a:lnTo>
                  <a:pt x="5121" y="0"/>
                </a:lnTo>
                <a:lnTo>
                  <a:pt x="5122" y="0"/>
                </a:lnTo>
                <a:lnTo>
                  <a:pt x="5122" y="0"/>
                </a:lnTo>
                <a:lnTo>
                  <a:pt x="5123" y="0"/>
                </a:lnTo>
                <a:lnTo>
                  <a:pt x="5123" y="0"/>
                </a:lnTo>
                <a:lnTo>
                  <a:pt x="5123" y="0"/>
                </a:lnTo>
                <a:lnTo>
                  <a:pt x="5124" y="0"/>
                </a:lnTo>
                <a:lnTo>
                  <a:pt x="5124" y="0"/>
                </a:lnTo>
                <a:lnTo>
                  <a:pt x="5125" y="0"/>
                </a:lnTo>
                <a:lnTo>
                  <a:pt x="5125" y="0"/>
                </a:lnTo>
                <a:lnTo>
                  <a:pt x="5125" y="0"/>
                </a:lnTo>
                <a:lnTo>
                  <a:pt x="5125" y="0"/>
                </a:lnTo>
                <a:lnTo>
                  <a:pt x="5126" y="0"/>
                </a:lnTo>
                <a:lnTo>
                  <a:pt x="5126" y="0"/>
                </a:lnTo>
                <a:lnTo>
                  <a:pt x="5127" y="0"/>
                </a:lnTo>
                <a:lnTo>
                  <a:pt x="5127" y="0"/>
                </a:lnTo>
                <a:lnTo>
                  <a:pt x="5127" y="0"/>
                </a:lnTo>
                <a:lnTo>
                  <a:pt x="5128" y="0"/>
                </a:lnTo>
                <a:lnTo>
                  <a:pt x="5128" y="0"/>
                </a:lnTo>
                <a:lnTo>
                  <a:pt x="5129" y="0"/>
                </a:lnTo>
                <a:lnTo>
                  <a:pt x="5129" y="0"/>
                </a:lnTo>
                <a:lnTo>
                  <a:pt x="5129" y="0"/>
                </a:lnTo>
                <a:lnTo>
                  <a:pt x="5129" y="0"/>
                </a:lnTo>
                <a:lnTo>
                  <a:pt x="5130" y="0"/>
                </a:lnTo>
                <a:lnTo>
                  <a:pt x="5130" y="0"/>
                </a:lnTo>
                <a:lnTo>
                  <a:pt x="5130" y="0"/>
                </a:lnTo>
                <a:lnTo>
                  <a:pt x="5131" y="0"/>
                </a:lnTo>
                <a:lnTo>
                  <a:pt x="5131" y="0"/>
                </a:lnTo>
                <a:lnTo>
                  <a:pt x="5132" y="0"/>
                </a:lnTo>
                <a:lnTo>
                  <a:pt x="5132" y="0"/>
                </a:lnTo>
                <a:lnTo>
                  <a:pt x="5132" y="0"/>
                </a:lnTo>
                <a:lnTo>
                  <a:pt x="5133" y="0"/>
                </a:lnTo>
                <a:lnTo>
                  <a:pt x="5133" y="0"/>
                </a:lnTo>
                <a:lnTo>
                  <a:pt x="5133" y="0"/>
                </a:lnTo>
                <a:lnTo>
                  <a:pt x="5134" y="0"/>
                </a:lnTo>
                <a:lnTo>
                  <a:pt x="5134" y="0"/>
                </a:lnTo>
                <a:lnTo>
                  <a:pt x="5134" y="0"/>
                </a:lnTo>
                <a:lnTo>
                  <a:pt x="5135" y="0"/>
                </a:lnTo>
                <a:lnTo>
                  <a:pt x="5135" y="0"/>
                </a:lnTo>
                <a:lnTo>
                  <a:pt x="5136" y="0"/>
                </a:lnTo>
                <a:lnTo>
                  <a:pt x="5136" y="0"/>
                </a:lnTo>
                <a:lnTo>
                  <a:pt x="5136" y="0"/>
                </a:lnTo>
                <a:lnTo>
                  <a:pt x="5137" y="0"/>
                </a:lnTo>
                <a:lnTo>
                  <a:pt x="5137" y="0"/>
                </a:lnTo>
                <a:lnTo>
                  <a:pt x="5137" y="0"/>
                </a:lnTo>
                <a:lnTo>
                  <a:pt x="5137" y="0"/>
                </a:lnTo>
                <a:lnTo>
                  <a:pt x="5138" y="0"/>
                </a:lnTo>
                <a:lnTo>
                  <a:pt x="5138" y="0"/>
                </a:lnTo>
                <a:lnTo>
                  <a:pt x="5139" y="0"/>
                </a:lnTo>
                <a:lnTo>
                  <a:pt x="5139" y="0"/>
                </a:lnTo>
                <a:lnTo>
                  <a:pt x="5139" y="0"/>
                </a:lnTo>
                <a:lnTo>
                  <a:pt x="5140" y="0"/>
                </a:lnTo>
                <a:lnTo>
                  <a:pt x="5140" y="0"/>
                </a:lnTo>
                <a:lnTo>
                  <a:pt x="5141" y="0"/>
                </a:lnTo>
                <a:lnTo>
                  <a:pt x="5141" y="0"/>
                </a:lnTo>
                <a:lnTo>
                  <a:pt x="5141" y="0"/>
                </a:lnTo>
                <a:lnTo>
                  <a:pt x="5141" y="0"/>
                </a:lnTo>
                <a:lnTo>
                  <a:pt x="5142" y="0"/>
                </a:lnTo>
                <a:lnTo>
                  <a:pt x="5142" y="0"/>
                </a:lnTo>
                <a:lnTo>
                  <a:pt x="5143" y="0"/>
                </a:lnTo>
                <a:lnTo>
                  <a:pt x="5143" y="0"/>
                </a:lnTo>
                <a:lnTo>
                  <a:pt x="5143" y="0"/>
                </a:lnTo>
                <a:lnTo>
                  <a:pt x="5144" y="0"/>
                </a:lnTo>
                <a:lnTo>
                  <a:pt x="5144" y="0"/>
                </a:lnTo>
                <a:lnTo>
                  <a:pt x="5144" y="0"/>
                </a:lnTo>
                <a:lnTo>
                  <a:pt x="5144" y="0"/>
                </a:lnTo>
                <a:lnTo>
                  <a:pt x="5145" y="0"/>
                </a:lnTo>
                <a:lnTo>
                  <a:pt x="5145" y="0"/>
                </a:lnTo>
                <a:lnTo>
                  <a:pt x="5146" y="0"/>
                </a:lnTo>
                <a:lnTo>
                  <a:pt x="5146" y="0"/>
                </a:lnTo>
                <a:lnTo>
                  <a:pt x="5146" y="0"/>
                </a:lnTo>
                <a:lnTo>
                  <a:pt x="5147" y="0"/>
                </a:lnTo>
                <a:lnTo>
                  <a:pt x="5147" y="0"/>
                </a:lnTo>
                <a:lnTo>
                  <a:pt x="5148" y="0"/>
                </a:lnTo>
                <a:lnTo>
                  <a:pt x="5148" y="0"/>
                </a:lnTo>
                <a:lnTo>
                  <a:pt x="5148" y="0"/>
                </a:lnTo>
                <a:lnTo>
                  <a:pt x="5148" y="0"/>
                </a:lnTo>
                <a:lnTo>
                  <a:pt x="5149" y="0"/>
                </a:lnTo>
                <a:lnTo>
                  <a:pt x="5149" y="0"/>
                </a:lnTo>
                <a:lnTo>
                  <a:pt x="5150" y="0"/>
                </a:lnTo>
                <a:lnTo>
                  <a:pt x="5150" y="0"/>
                </a:lnTo>
                <a:lnTo>
                  <a:pt x="5150" y="0"/>
                </a:lnTo>
                <a:lnTo>
                  <a:pt x="5151" y="0"/>
                </a:lnTo>
                <a:lnTo>
                  <a:pt x="5151" y="0"/>
                </a:lnTo>
                <a:lnTo>
                  <a:pt x="5151" y="0"/>
                </a:lnTo>
                <a:lnTo>
                  <a:pt x="5152" y="0"/>
                </a:lnTo>
                <a:lnTo>
                  <a:pt x="5152" y="0"/>
                </a:lnTo>
                <a:lnTo>
                  <a:pt x="5152" y="0"/>
                </a:lnTo>
                <a:lnTo>
                  <a:pt x="5153" y="0"/>
                </a:lnTo>
                <a:lnTo>
                  <a:pt x="5153" y="0"/>
                </a:lnTo>
                <a:lnTo>
                  <a:pt x="5153" y="0"/>
                </a:lnTo>
                <a:lnTo>
                  <a:pt x="5154" y="0"/>
                </a:lnTo>
                <a:lnTo>
                  <a:pt x="5154" y="0"/>
                </a:lnTo>
                <a:lnTo>
                  <a:pt x="5155" y="0"/>
                </a:lnTo>
                <a:lnTo>
                  <a:pt x="5155" y="0"/>
                </a:lnTo>
                <a:lnTo>
                  <a:pt x="5155" y="0"/>
                </a:lnTo>
                <a:lnTo>
                  <a:pt x="5156" y="0"/>
                </a:lnTo>
                <a:lnTo>
                  <a:pt x="5156" y="0"/>
                </a:lnTo>
                <a:lnTo>
                  <a:pt x="5156" y="0"/>
                </a:lnTo>
                <a:lnTo>
                  <a:pt x="5157" y="0"/>
                </a:lnTo>
                <a:lnTo>
                  <a:pt x="5157" y="0"/>
                </a:lnTo>
                <a:lnTo>
                  <a:pt x="5157" y="0"/>
                </a:lnTo>
                <a:lnTo>
                  <a:pt x="5158" y="0"/>
                </a:lnTo>
                <a:lnTo>
                  <a:pt x="5158" y="0"/>
                </a:lnTo>
                <a:lnTo>
                  <a:pt x="5158" y="0"/>
                </a:lnTo>
                <a:lnTo>
                  <a:pt x="5159" y="0"/>
                </a:lnTo>
                <a:lnTo>
                  <a:pt x="5159" y="0"/>
                </a:lnTo>
                <a:lnTo>
                  <a:pt x="5160" y="0"/>
                </a:lnTo>
                <a:lnTo>
                  <a:pt x="5160" y="0"/>
                </a:lnTo>
                <a:lnTo>
                  <a:pt x="5160" y="0"/>
                </a:lnTo>
                <a:lnTo>
                  <a:pt x="5160" y="0"/>
                </a:lnTo>
                <a:lnTo>
                  <a:pt x="5161" y="0"/>
                </a:lnTo>
                <a:lnTo>
                  <a:pt x="5161" y="0"/>
                </a:lnTo>
                <a:lnTo>
                  <a:pt x="5162" y="0"/>
                </a:lnTo>
                <a:lnTo>
                  <a:pt x="5162" y="0"/>
                </a:lnTo>
                <a:lnTo>
                  <a:pt x="5162" y="0"/>
                </a:lnTo>
                <a:lnTo>
                  <a:pt x="5163" y="0"/>
                </a:lnTo>
                <a:lnTo>
                  <a:pt x="5163" y="0"/>
                </a:lnTo>
                <a:lnTo>
                  <a:pt x="5164" y="0"/>
                </a:lnTo>
                <a:lnTo>
                  <a:pt x="5164" y="0"/>
                </a:lnTo>
                <a:lnTo>
                  <a:pt x="5164" y="0"/>
                </a:lnTo>
                <a:lnTo>
                  <a:pt x="5164" y="0"/>
                </a:lnTo>
                <a:lnTo>
                  <a:pt x="5165" y="0"/>
                </a:lnTo>
                <a:lnTo>
                  <a:pt x="5165" y="0"/>
                </a:lnTo>
                <a:lnTo>
                  <a:pt x="5165" y="0"/>
                </a:lnTo>
                <a:lnTo>
                  <a:pt x="5166" y="0"/>
                </a:lnTo>
                <a:lnTo>
                  <a:pt x="5166" y="0"/>
                </a:lnTo>
                <a:lnTo>
                  <a:pt x="5167" y="0"/>
                </a:lnTo>
                <a:lnTo>
                  <a:pt x="5167" y="0"/>
                </a:lnTo>
                <a:lnTo>
                  <a:pt x="5167" y="0"/>
                </a:lnTo>
                <a:lnTo>
                  <a:pt x="5168" y="0"/>
                </a:lnTo>
                <a:lnTo>
                  <a:pt x="5168" y="0"/>
                </a:lnTo>
                <a:lnTo>
                  <a:pt x="5168" y="0"/>
                </a:lnTo>
                <a:lnTo>
                  <a:pt x="5169" y="0"/>
                </a:lnTo>
                <a:lnTo>
                  <a:pt x="5169" y="0"/>
                </a:lnTo>
                <a:lnTo>
                  <a:pt x="5169" y="0"/>
                </a:lnTo>
                <a:lnTo>
                  <a:pt x="5170" y="0"/>
                </a:lnTo>
                <a:lnTo>
                  <a:pt x="5170" y="0"/>
                </a:lnTo>
                <a:lnTo>
                  <a:pt x="5171" y="0"/>
                </a:lnTo>
                <a:lnTo>
                  <a:pt x="5171" y="0"/>
                </a:lnTo>
                <a:lnTo>
                  <a:pt x="5171" y="0"/>
                </a:lnTo>
                <a:lnTo>
                  <a:pt x="5172" y="0"/>
                </a:lnTo>
                <a:lnTo>
                  <a:pt x="5172" y="0"/>
                </a:lnTo>
                <a:lnTo>
                  <a:pt x="5172" y="0"/>
                </a:lnTo>
                <a:lnTo>
                  <a:pt x="5172" y="0"/>
                </a:lnTo>
                <a:lnTo>
                  <a:pt x="5173" y="0"/>
                </a:lnTo>
                <a:lnTo>
                  <a:pt x="5173" y="0"/>
                </a:lnTo>
                <a:lnTo>
                  <a:pt x="5174" y="0"/>
                </a:lnTo>
                <a:lnTo>
                  <a:pt x="5174" y="0"/>
                </a:lnTo>
                <a:lnTo>
                  <a:pt x="5174" y="0"/>
                </a:lnTo>
                <a:lnTo>
                  <a:pt x="5175" y="0"/>
                </a:lnTo>
                <a:lnTo>
                  <a:pt x="5175" y="0"/>
                </a:lnTo>
                <a:lnTo>
                  <a:pt x="5176" y="0"/>
                </a:lnTo>
                <a:lnTo>
                  <a:pt x="5176" y="0"/>
                </a:lnTo>
                <a:lnTo>
                  <a:pt x="5176" y="0"/>
                </a:lnTo>
                <a:lnTo>
                  <a:pt x="5176" y="0"/>
                </a:lnTo>
                <a:lnTo>
                  <a:pt x="5177" y="0"/>
                </a:lnTo>
                <a:lnTo>
                  <a:pt x="5177" y="0"/>
                </a:lnTo>
                <a:lnTo>
                  <a:pt x="5178" y="0"/>
                </a:lnTo>
                <a:lnTo>
                  <a:pt x="5178" y="0"/>
                </a:lnTo>
                <a:lnTo>
                  <a:pt x="5178" y="0"/>
                </a:lnTo>
                <a:lnTo>
                  <a:pt x="5179" y="0"/>
                </a:lnTo>
                <a:lnTo>
                  <a:pt x="5179" y="0"/>
                </a:lnTo>
                <a:lnTo>
                  <a:pt x="5180" y="0"/>
                </a:lnTo>
                <a:lnTo>
                  <a:pt x="5180" y="0"/>
                </a:lnTo>
                <a:lnTo>
                  <a:pt x="5180" y="0"/>
                </a:lnTo>
                <a:lnTo>
                  <a:pt x="5180" y="0"/>
                </a:lnTo>
                <a:lnTo>
                  <a:pt x="5181" y="0"/>
                </a:lnTo>
                <a:lnTo>
                  <a:pt x="5181" y="0"/>
                </a:lnTo>
                <a:lnTo>
                  <a:pt x="5181" y="0"/>
                </a:lnTo>
                <a:lnTo>
                  <a:pt x="5182" y="0"/>
                </a:lnTo>
                <a:lnTo>
                  <a:pt x="5182" y="0"/>
                </a:lnTo>
                <a:lnTo>
                  <a:pt x="5183" y="0"/>
                </a:lnTo>
                <a:lnTo>
                  <a:pt x="5183" y="0"/>
                </a:lnTo>
                <a:lnTo>
                  <a:pt x="5183" y="0"/>
                </a:lnTo>
                <a:lnTo>
                  <a:pt x="5184" y="0"/>
                </a:lnTo>
                <a:lnTo>
                  <a:pt x="5184" y="0"/>
                </a:lnTo>
                <a:lnTo>
                  <a:pt x="5184" y="0"/>
                </a:lnTo>
                <a:lnTo>
                  <a:pt x="5185" y="0"/>
                </a:lnTo>
                <a:lnTo>
                  <a:pt x="5185" y="0"/>
                </a:lnTo>
                <a:lnTo>
                  <a:pt x="5185" y="0"/>
                </a:lnTo>
                <a:lnTo>
                  <a:pt x="5186" y="0"/>
                </a:lnTo>
                <a:lnTo>
                  <a:pt x="5186" y="0"/>
                </a:lnTo>
                <a:lnTo>
                  <a:pt x="5187" y="0"/>
                </a:lnTo>
                <a:lnTo>
                  <a:pt x="5187" y="0"/>
                </a:lnTo>
                <a:lnTo>
                  <a:pt x="5187" y="0"/>
                </a:lnTo>
                <a:lnTo>
                  <a:pt x="5188" y="0"/>
                </a:lnTo>
                <a:lnTo>
                  <a:pt x="5188" y="0"/>
                </a:lnTo>
                <a:lnTo>
                  <a:pt x="5188" y="0"/>
                </a:lnTo>
                <a:lnTo>
                  <a:pt x="5188" y="0"/>
                </a:lnTo>
                <a:lnTo>
                  <a:pt x="5189" y="0"/>
                </a:lnTo>
                <a:lnTo>
                  <a:pt x="5189" y="0"/>
                </a:lnTo>
                <a:lnTo>
                  <a:pt x="5190" y="0"/>
                </a:lnTo>
                <a:lnTo>
                  <a:pt x="5190" y="0"/>
                </a:lnTo>
                <a:lnTo>
                  <a:pt x="5190" y="0"/>
                </a:lnTo>
                <a:lnTo>
                  <a:pt x="5191" y="0"/>
                </a:lnTo>
                <a:lnTo>
                  <a:pt x="5191" y="0"/>
                </a:lnTo>
                <a:lnTo>
                  <a:pt x="5192" y="0"/>
                </a:lnTo>
                <a:lnTo>
                  <a:pt x="5192" y="0"/>
                </a:lnTo>
                <a:lnTo>
                  <a:pt x="5192" y="0"/>
                </a:lnTo>
                <a:lnTo>
                  <a:pt x="5192" y="0"/>
                </a:lnTo>
                <a:lnTo>
                  <a:pt x="5193" y="0"/>
                </a:lnTo>
                <a:lnTo>
                  <a:pt x="5193" y="0"/>
                </a:lnTo>
                <a:lnTo>
                  <a:pt x="5194" y="0"/>
                </a:lnTo>
                <a:lnTo>
                  <a:pt x="5194" y="0"/>
                </a:lnTo>
                <a:lnTo>
                  <a:pt x="5194" y="0"/>
                </a:lnTo>
                <a:lnTo>
                  <a:pt x="5195" y="0"/>
                </a:lnTo>
                <a:lnTo>
                  <a:pt x="5195" y="0"/>
                </a:lnTo>
                <a:lnTo>
                  <a:pt x="5195" y="0"/>
                </a:lnTo>
                <a:lnTo>
                  <a:pt x="5195" y="0"/>
                </a:lnTo>
                <a:lnTo>
                  <a:pt x="5196" y="0"/>
                </a:lnTo>
                <a:lnTo>
                  <a:pt x="5196" y="0"/>
                </a:lnTo>
                <a:lnTo>
                  <a:pt x="5197" y="0"/>
                </a:lnTo>
                <a:lnTo>
                  <a:pt x="5197" y="0"/>
                </a:lnTo>
                <a:lnTo>
                  <a:pt x="5197" y="0"/>
                </a:lnTo>
                <a:lnTo>
                  <a:pt x="5198" y="0"/>
                </a:lnTo>
                <a:lnTo>
                  <a:pt x="5198" y="0"/>
                </a:lnTo>
                <a:lnTo>
                  <a:pt x="5199" y="0"/>
                </a:lnTo>
                <a:lnTo>
                  <a:pt x="5199" y="0"/>
                </a:lnTo>
                <a:lnTo>
                  <a:pt x="5199" y="0"/>
                </a:lnTo>
                <a:lnTo>
                  <a:pt x="5199" y="0"/>
                </a:lnTo>
                <a:lnTo>
                  <a:pt x="5200" y="0"/>
                </a:lnTo>
                <a:lnTo>
                  <a:pt x="5200" y="0"/>
                </a:lnTo>
                <a:lnTo>
                  <a:pt x="5201" y="0"/>
                </a:lnTo>
                <a:lnTo>
                  <a:pt x="5201" y="0"/>
                </a:lnTo>
                <a:lnTo>
                  <a:pt x="5201" y="0"/>
                </a:lnTo>
                <a:lnTo>
                  <a:pt x="5202" y="0"/>
                </a:lnTo>
                <a:lnTo>
                  <a:pt x="5202" y="0"/>
                </a:lnTo>
                <a:lnTo>
                  <a:pt x="5202" y="0"/>
                </a:lnTo>
                <a:lnTo>
                  <a:pt x="5203" y="0"/>
                </a:lnTo>
                <a:lnTo>
                  <a:pt x="5203" y="0"/>
                </a:lnTo>
                <a:lnTo>
                  <a:pt x="5204" y="0"/>
                </a:lnTo>
                <a:lnTo>
                  <a:pt x="5204" y="0"/>
                </a:lnTo>
                <a:lnTo>
                  <a:pt x="5204" y="0"/>
                </a:lnTo>
                <a:lnTo>
                  <a:pt x="5204" y="0"/>
                </a:lnTo>
                <a:lnTo>
                  <a:pt x="5205" y="0"/>
                </a:lnTo>
                <a:lnTo>
                  <a:pt x="5205" y="0"/>
                </a:lnTo>
                <a:lnTo>
                  <a:pt x="5206" y="0"/>
                </a:lnTo>
                <a:lnTo>
                  <a:pt x="5206" y="0"/>
                </a:lnTo>
                <a:lnTo>
                  <a:pt x="5206" y="0"/>
                </a:lnTo>
                <a:lnTo>
                  <a:pt x="5207" y="0"/>
                </a:lnTo>
                <a:lnTo>
                  <a:pt x="5207" y="0"/>
                </a:lnTo>
                <a:lnTo>
                  <a:pt x="5208" y="0"/>
                </a:lnTo>
                <a:lnTo>
                  <a:pt x="5208" y="0"/>
                </a:lnTo>
                <a:lnTo>
                  <a:pt x="5208" y="0"/>
                </a:lnTo>
                <a:lnTo>
                  <a:pt x="5208" y="0"/>
                </a:lnTo>
                <a:lnTo>
                  <a:pt x="5209" y="0"/>
                </a:lnTo>
                <a:lnTo>
                  <a:pt x="5209" y="0"/>
                </a:lnTo>
                <a:lnTo>
                  <a:pt x="5209" y="0"/>
                </a:lnTo>
                <a:lnTo>
                  <a:pt x="5210" y="0"/>
                </a:lnTo>
                <a:lnTo>
                  <a:pt x="5210" y="0"/>
                </a:lnTo>
                <a:lnTo>
                  <a:pt x="5211" y="0"/>
                </a:lnTo>
                <a:lnTo>
                  <a:pt x="5211" y="0"/>
                </a:lnTo>
                <a:lnTo>
                  <a:pt x="5211" y="0"/>
                </a:lnTo>
                <a:lnTo>
                  <a:pt x="5211" y="0"/>
                </a:lnTo>
                <a:lnTo>
                  <a:pt x="5212" y="0"/>
                </a:lnTo>
                <a:lnTo>
                  <a:pt x="5212" y="0"/>
                </a:lnTo>
                <a:lnTo>
                  <a:pt x="5213" y="0"/>
                </a:lnTo>
                <a:lnTo>
                  <a:pt x="5213" y="0"/>
                </a:lnTo>
                <a:lnTo>
                  <a:pt x="5213" y="0"/>
                </a:lnTo>
                <a:lnTo>
                  <a:pt x="5214" y="0"/>
                </a:lnTo>
                <a:lnTo>
                  <a:pt x="5214" y="0"/>
                </a:lnTo>
                <a:lnTo>
                  <a:pt x="5215" y="0"/>
                </a:lnTo>
                <a:lnTo>
                  <a:pt x="5215" y="0"/>
                </a:lnTo>
                <a:lnTo>
                  <a:pt x="5215" y="0"/>
                </a:lnTo>
                <a:lnTo>
                  <a:pt x="5215" y="0"/>
                </a:lnTo>
                <a:lnTo>
                  <a:pt x="5216" y="0"/>
                </a:lnTo>
                <a:lnTo>
                  <a:pt x="5216" y="0"/>
                </a:lnTo>
                <a:lnTo>
                  <a:pt x="5216" y="0"/>
                </a:lnTo>
                <a:lnTo>
                  <a:pt x="5217" y="0"/>
                </a:lnTo>
                <a:lnTo>
                  <a:pt x="5217" y="0"/>
                </a:lnTo>
                <a:lnTo>
                  <a:pt x="5218" y="0"/>
                </a:lnTo>
                <a:lnTo>
                  <a:pt x="5218" y="0"/>
                </a:lnTo>
                <a:lnTo>
                  <a:pt x="5218" y="0"/>
                </a:lnTo>
                <a:lnTo>
                  <a:pt x="5219" y="0"/>
                </a:lnTo>
                <a:lnTo>
                  <a:pt x="5219" y="0"/>
                </a:lnTo>
                <a:lnTo>
                  <a:pt x="5219" y="0"/>
                </a:lnTo>
                <a:lnTo>
                  <a:pt x="5220" y="0"/>
                </a:lnTo>
                <a:lnTo>
                  <a:pt x="5220" y="0"/>
                </a:lnTo>
                <a:lnTo>
                  <a:pt x="5220" y="0"/>
                </a:lnTo>
                <a:lnTo>
                  <a:pt x="5221" y="0"/>
                </a:lnTo>
                <a:lnTo>
                  <a:pt x="5221" y="0"/>
                </a:lnTo>
                <a:lnTo>
                  <a:pt x="5222" y="0"/>
                </a:lnTo>
                <a:lnTo>
                  <a:pt x="5222" y="0"/>
                </a:lnTo>
                <a:lnTo>
                  <a:pt x="5222" y="0"/>
                </a:lnTo>
                <a:lnTo>
                  <a:pt x="5223" y="0"/>
                </a:lnTo>
                <a:lnTo>
                  <a:pt x="5223" y="0"/>
                </a:lnTo>
                <a:lnTo>
                  <a:pt x="5223" y="0"/>
                </a:lnTo>
                <a:lnTo>
                  <a:pt x="5223" y="0"/>
                </a:lnTo>
                <a:lnTo>
                  <a:pt x="5224" y="0"/>
                </a:lnTo>
                <a:lnTo>
                  <a:pt x="5224" y="0"/>
                </a:lnTo>
                <a:lnTo>
                  <a:pt x="5225" y="0"/>
                </a:lnTo>
                <a:lnTo>
                  <a:pt x="5225" y="0"/>
                </a:lnTo>
                <a:lnTo>
                  <a:pt x="5225" y="0"/>
                </a:lnTo>
                <a:lnTo>
                  <a:pt x="5226" y="0"/>
                </a:lnTo>
                <a:lnTo>
                  <a:pt x="5226" y="0"/>
                </a:lnTo>
                <a:lnTo>
                  <a:pt x="5227" y="0"/>
                </a:lnTo>
                <a:lnTo>
                  <a:pt x="5227" y="0"/>
                </a:lnTo>
                <a:lnTo>
                  <a:pt x="5227" y="0"/>
                </a:lnTo>
                <a:lnTo>
                  <a:pt x="5227" y="0"/>
                </a:lnTo>
                <a:lnTo>
                  <a:pt x="5228" y="0"/>
                </a:lnTo>
                <a:lnTo>
                  <a:pt x="5228" y="0"/>
                </a:lnTo>
                <a:lnTo>
                  <a:pt x="5229" y="0"/>
                </a:lnTo>
                <a:lnTo>
                  <a:pt x="5229" y="0"/>
                </a:lnTo>
                <a:lnTo>
                  <a:pt x="5229" y="0"/>
                </a:lnTo>
                <a:lnTo>
                  <a:pt x="5230" y="0"/>
                </a:lnTo>
                <a:lnTo>
                  <a:pt x="5230" y="0"/>
                </a:lnTo>
                <a:lnTo>
                  <a:pt x="5231" y="0"/>
                </a:lnTo>
                <a:lnTo>
                  <a:pt x="5231" y="0"/>
                </a:lnTo>
                <a:lnTo>
                  <a:pt x="5231" y="0"/>
                </a:lnTo>
                <a:lnTo>
                  <a:pt x="5231" y="0"/>
                </a:lnTo>
                <a:lnTo>
                  <a:pt x="5232" y="0"/>
                </a:lnTo>
                <a:lnTo>
                  <a:pt x="5232" y="0"/>
                </a:lnTo>
                <a:lnTo>
                  <a:pt x="5232" y="0"/>
                </a:lnTo>
                <a:lnTo>
                  <a:pt x="5233" y="0"/>
                </a:lnTo>
                <a:lnTo>
                  <a:pt x="5233" y="0"/>
                </a:lnTo>
                <a:lnTo>
                  <a:pt x="5234" y="0"/>
                </a:lnTo>
                <a:lnTo>
                  <a:pt x="5234" y="0"/>
                </a:lnTo>
                <a:lnTo>
                  <a:pt x="5234" y="0"/>
                </a:lnTo>
                <a:lnTo>
                  <a:pt x="5235" y="0"/>
                </a:lnTo>
                <a:lnTo>
                  <a:pt x="5235" y="0"/>
                </a:lnTo>
                <a:lnTo>
                  <a:pt x="5235" y="0"/>
                </a:lnTo>
                <a:lnTo>
                  <a:pt x="5236" y="0"/>
                </a:lnTo>
                <a:lnTo>
                  <a:pt x="5236" y="0"/>
                </a:lnTo>
                <a:lnTo>
                  <a:pt x="5236" y="0"/>
                </a:lnTo>
                <a:lnTo>
                  <a:pt x="5237" y="0"/>
                </a:lnTo>
                <a:lnTo>
                  <a:pt x="5237" y="0"/>
                </a:lnTo>
                <a:lnTo>
                  <a:pt x="5238" y="0"/>
                </a:lnTo>
                <a:lnTo>
                  <a:pt x="5238" y="0"/>
                </a:lnTo>
                <a:lnTo>
                  <a:pt x="5238" y="0"/>
                </a:lnTo>
                <a:lnTo>
                  <a:pt x="5239" y="0"/>
                </a:lnTo>
                <a:lnTo>
                  <a:pt x="5239" y="0"/>
                </a:lnTo>
                <a:lnTo>
                  <a:pt x="5239" y="0"/>
                </a:lnTo>
                <a:lnTo>
                  <a:pt x="5239" y="0"/>
                </a:lnTo>
                <a:lnTo>
                  <a:pt x="5240" y="0"/>
                </a:lnTo>
                <a:lnTo>
                  <a:pt x="5240" y="0"/>
                </a:lnTo>
                <a:lnTo>
                  <a:pt x="5241" y="0"/>
                </a:lnTo>
                <a:lnTo>
                  <a:pt x="5241" y="0"/>
                </a:lnTo>
                <a:lnTo>
                  <a:pt x="5241" y="0"/>
                </a:lnTo>
                <a:lnTo>
                  <a:pt x="5242" y="0"/>
                </a:lnTo>
                <a:lnTo>
                  <a:pt x="5242" y="0"/>
                </a:lnTo>
                <a:lnTo>
                  <a:pt x="5243" y="0"/>
                </a:lnTo>
                <a:lnTo>
                  <a:pt x="5243" y="0"/>
                </a:lnTo>
                <a:lnTo>
                  <a:pt x="5243" y="0"/>
                </a:lnTo>
                <a:lnTo>
                  <a:pt x="5243" y="0"/>
                </a:lnTo>
                <a:lnTo>
                  <a:pt x="5244" y="0"/>
                </a:lnTo>
                <a:lnTo>
                  <a:pt x="5244" y="0"/>
                </a:lnTo>
                <a:lnTo>
                  <a:pt x="5245" y="0"/>
                </a:lnTo>
                <a:lnTo>
                  <a:pt x="5245" y="0"/>
                </a:lnTo>
                <a:lnTo>
                  <a:pt x="5245" y="0"/>
                </a:lnTo>
                <a:lnTo>
                  <a:pt x="5246" y="0"/>
                </a:lnTo>
                <a:lnTo>
                  <a:pt x="5246" y="0"/>
                </a:lnTo>
                <a:lnTo>
                  <a:pt x="5246" y="0"/>
                </a:lnTo>
                <a:lnTo>
                  <a:pt x="5247" y="0"/>
                </a:lnTo>
                <a:lnTo>
                  <a:pt x="5247" y="0"/>
                </a:lnTo>
                <a:lnTo>
                  <a:pt x="5247" y="0"/>
                </a:lnTo>
                <a:lnTo>
                  <a:pt x="5248" y="0"/>
                </a:lnTo>
                <a:lnTo>
                  <a:pt x="5248" y="0"/>
                </a:lnTo>
                <a:lnTo>
                  <a:pt x="5248" y="0"/>
                </a:lnTo>
                <a:lnTo>
                  <a:pt x="5249" y="0"/>
                </a:lnTo>
                <a:lnTo>
                  <a:pt x="5249" y="0"/>
                </a:lnTo>
                <a:lnTo>
                  <a:pt x="5250" y="0"/>
                </a:lnTo>
                <a:lnTo>
                  <a:pt x="5250" y="0"/>
                </a:lnTo>
                <a:lnTo>
                  <a:pt x="5250" y="0"/>
                </a:lnTo>
                <a:lnTo>
                  <a:pt x="5251" y="0"/>
                </a:lnTo>
                <a:lnTo>
                  <a:pt x="5251" y="0"/>
                </a:lnTo>
                <a:lnTo>
                  <a:pt x="5251" y="0"/>
                </a:lnTo>
                <a:lnTo>
                  <a:pt x="5252" y="0"/>
                </a:lnTo>
                <a:lnTo>
                  <a:pt x="5252" y="0"/>
                </a:lnTo>
                <a:lnTo>
                  <a:pt x="5252" y="0"/>
                </a:lnTo>
                <a:lnTo>
                  <a:pt x="5253" y="0"/>
                </a:lnTo>
                <a:lnTo>
                  <a:pt x="5253" y="0"/>
                </a:lnTo>
                <a:lnTo>
                  <a:pt x="5253" y="0"/>
                </a:lnTo>
                <a:lnTo>
                  <a:pt x="5254" y="0"/>
                </a:lnTo>
                <a:lnTo>
                  <a:pt x="5254" y="0"/>
                </a:lnTo>
                <a:lnTo>
                  <a:pt x="5255" y="0"/>
                </a:lnTo>
                <a:lnTo>
                  <a:pt x="5255" y="0"/>
                </a:lnTo>
                <a:lnTo>
                  <a:pt x="5255" y="0"/>
                </a:lnTo>
                <a:lnTo>
                  <a:pt x="5255" y="0"/>
                </a:lnTo>
                <a:lnTo>
                  <a:pt x="5256" y="0"/>
                </a:lnTo>
                <a:lnTo>
                  <a:pt x="5256" y="0"/>
                </a:lnTo>
                <a:lnTo>
                  <a:pt x="5257" y="0"/>
                </a:lnTo>
                <a:lnTo>
                  <a:pt x="5257" y="0"/>
                </a:lnTo>
                <a:lnTo>
                  <a:pt x="5257" y="0"/>
                </a:lnTo>
                <a:lnTo>
                  <a:pt x="5258" y="0"/>
                </a:lnTo>
                <a:lnTo>
                  <a:pt x="5258" y="0"/>
                </a:lnTo>
                <a:lnTo>
                  <a:pt x="5259" y="0"/>
                </a:lnTo>
                <a:lnTo>
                  <a:pt x="5259" y="0"/>
                </a:lnTo>
                <a:lnTo>
                  <a:pt x="5259" y="0"/>
                </a:lnTo>
                <a:lnTo>
                  <a:pt x="5259" y="0"/>
                </a:lnTo>
                <a:lnTo>
                  <a:pt x="5260" y="0"/>
                </a:lnTo>
                <a:lnTo>
                  <a:pt x="5260" y="0"/>
                </a:lnTo>
                <a:lnTo>
                  <a:pt x="5260" y="0"/>
                </a:lnTo>
                <a:lnTo>
                  <a:pt x="5261" y="0"/>
                </a:lnTo>
                <a:lnTo>
                  <a:pt x="5261" y="0"/>
                </a:lnTo>
                <a:lnTo>
                  <a:pt x="5262" y="0"/>
                </a:lnTo>
                <a:lnTo>
                  <a:pt x="5262" y="0"/>
                </a:lnTo>
                <a:lnTo>
                  <a:pt x="5262" y="0"/>
                </a:lnTo>
                <a:lnTo>
                  <a:pt x="5262" y="0"/>
                </a:lnTo>
                <a:lnTo>
                  <a:pt x="5263" y="0"/>
                </a:lnTo>
                <a:lnTo>
                  <a:pt x="5263" y="0"/>
                </a:lnTo>
                <a:lnTo>
                  <a:pt x="5264" y="0"/>
                </a:lnTo>
                <a:lnTo>
                  <a:pt x="5264" y="0"/>
                </a:lnTo>
                <a:lnTo>
                  <a:pt x="5264" y="0"/>
                </a:lnTo>
                <a:lnTo>
                  <a:pt x="5265" y="0"/>
                </a:lnTo>
                <a:lnTo>
                  <a:pt x="5265" y="0"/>
                </a:lnTo>
                <a:lnTo>
                  <a:pt x="5266" y="0"/>
                </a:lnTo>
                <a:lnTo>
                  <a:pt x="5266" y="0"/>
                </a:lnTo>
                <a:lnTo>
                  <a:pt x="5266" y="0"/>
                </a:lnTo>
                <a:lnTo>
                  <a:pt x="5266" y="0"/>
                </a:lnTo>
                <a:lnTo>
                  <a:pt x="5267" y="0"/>
                </a:lnTo>
                <a:lnTo>
                  <a:pt x="5267" y="0"/>
                </a:lnTo>
                <a:lnTo>
                  <a:pt x="5267" y="0"/>
                </a:lnTo>
                <a:lnTo>
                  <a:pt x="5268" y="0"/>
                </a:lnTo>
                <a:lnTo>
                  <a:pt x="5268" y="0"/>
                </a:lnTo>
                <a:lnTo>
                  <a:pt x="5269" y="0"/>
                </a:lnTo>
                <a:lnTo>
                  <a:pt x="5269" y="0"/>
                </a:lnTo>
              </a:path>
            </a:pathLst>
          </a:custGeom>
          <a:noFill/>
          <a:ln w="28575" cap="flat">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 name="Group 1">
            <a:extLst>
              <a:ext uri="{FF2B5EF4-FFF2-40B4-BE49-F238E27FC236}">
                <a16:creationId xmlns:a16="http://schemas.microsoft.com/office/drawing/2014/main" id="{F2C69FEC-5CAD-4D9A-AAB0-9CD7D5DD3B29}"/>
              </a:ext>
            </a:extLst>
          </p:cNvPr>
          <p:cNvGrpSpPr/>
          <p:nvPr/>
        </p:nvGrpSpPr>
        <p:grpSpPr>
          <a:xfrm>
            <a:off x="46089" y="4525267"/>
            <a:ext cx="12025758" cy="2199382"/>
            <a:chOff x="1612106" y="2723503"/>
            <a:chExt cx="8967788" cy="3554061"/>
          </a:xfrm>
        </p:grpSpPr>
        <p:sp>
          <p:nvSpPr>
            <p:cNvPr id="39" name="Line 34">
              <a:extLst>
                <a:ext uri="{FF2B5EF4-FFF2-40B4-BE49-F238E27FC236}">
                  <a16:creationId xmlns:a16="http://schemas.microsoft.com/office/drawing/2014/main" id="{C05A20D1-45D0-44D5-B0ED-D77CF0D689C4}"/>
                </a:ext>
              </a:extLst>
            </p:cNvPr>
            <p:cNvSpPr>
              <a:spLocks noChangeShapeType="1"/>
            </p:cNvSpPr>
            <p:nvPr/>
          </p:nvSpPr>
          <p:spPr bwMode="auto">
            <a:xfrm>
              <a:off x="1878806" y="6021977"/>
              <a:ext cx="8434388"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36">
              <a:extLst>
                <a:ext uri="{FF2B5EF4-FFF2-40B4-BE49-F238E27FC236}">
                  <a16:creationId xmlns:a16="http://schemas.microsoft.com/office/drawing/2014/main" id="{827C81F4-6D8F-4D24-BC50-B04CDF5AA7C0}"/>
                </a:ext>
              </a:extLst>
            </p:cNvPr>
            <p:cNvSpPr>
              <a:spLocks noChangeShapeType="1"/>
            </p:cNvSpPr>
            <p:nvPr/>
          </p:nvSpPr>
          <p:spPr bwMode="auto">
            <a:xfrm flipV="1">
              <a:off x="1878806" y="5937839"/>
              <a:ext cx="0" cy="841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37">
              <a:extLst>
                <a:ext uri="{FF2B5EF4-FFF2-40B4-BE49-F238E27FC236}">
                  <a16:creationId xmlns:a16="http://schemas.microsoft.com/office/drawing/2014/main" id="{C691EB93-4F10-4B75-A244-B0779EC46448}"/>
                </a:ext>
              </a:extLst>
            </p:cNvPr>
            <p:cNvSpPr>
              <a:spLocks noChangeShapeType="1"/>
            </p:cNvSpPr>
            <p:nvPr/>
          </p:nvSpPr>
          <p:spPr bwMode="auto">
            <a:xfrm flipV="1">
              <a:off x="4690269" y="5937839"/>
              <a:ext cx="0" cy="841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38">
              <a:extLst>
                <a:ext uri="{FF2B5EF4-FFF2-40B4-BE49-F238E27FC236}">
                  <a16:creationId xmlns:a16="http://schemas.microsoft.com/office/drawing/2014/main" id="{6A678326-7868-4BD9-9977-658BD778F8BF}"/>
                </a:ext>
              </a:extLst>
            </p:cNvPr>
            <p:cNvSpPr>
              <a:spLocks noChangeShapeType="1"/>
            </p:cNvSpPr>
            <p:nvPr/>
          </p:nvSpPr>
          <p:spPr bwMode="auto">
            <a:xfrm flipV="1">
              <a:off x="7501731" y="5937839"/>
              <a:ext cx="0" cy="841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39">
              <a:extLst>
                <a:ext uri="{FF2B5EF4-FFF2-40B4-BE49-F238E27FC236}">
                  <a16:creationId xmlns:a16="http://schemas.microsoft.com/office/drawing/2014/main" id="{EBB1BC29-4D3D-414D-AD77-1D09ADA8B029}"/>
                </a:ext>
              </a:extLst>
            </p:cNvPr>
            <p:cNvSpPr>
              <a:spLocks noChangeShapeType="1"/>
            </p:cNvSpPr>
            <p:nvPr/>
          </p:nvSpPr>
          <p:spPr bwMode="auto">
            <a:xfrm flipV="1">
              <a:off x="10313194" y="5937839"/>
              <a:ext cx="0" cy="841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40">
              <a:extLst>
                <a:ext uri="{FF2B5EF4-FFF2-40B4-BE49-F238E27FC236}">
                  <a16:creationId xmlns:a16="http://schemas.microsoft.com/office/drawing/2014/main" id="{383440AA-2F8C-4C10-9A55-9224C0BE612E}"/>
                </a:ext>
              </a:extLst>
            </p:cNvPr>
            <p:cNvSpPr>
              <a:spLocks noChangeShapeType="1"/>
            </p:cNvSpPr>
            <p:nvPr/>
          </p:nvSpPr>
          <p:spPr bwMode="auto">
            <a:xfrm>
              <a:off x="1878806" y="5091702"/>
              <a:ext cx="0" cy="8572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Rectangle 44">
              <a:extLst>
                <a:ext uri="{FF2B5EF4-FFF2-40B4-BE49-F238E27FC236}">
                  <a16:creationId xmlns:a16="http://schemas.microsoft.com/office/drawing/2014/main" id="{99DD8365-203E-46F0-9072-56D990DD8078}"/>
                </a:ext>
              </a:extLst>
            </p:cNvPr>
            <p:cNvSpPr>
              <a:spLocks noChangeArrowheads="1"/>
            </p:cNvSpPr>
            <p:nvPr/>
          </p:nvSpPr>
          <p:spPr bwMode="auto">
            <a:xfrm>
              <a:off x="1839119" y="6090239"/>
              <a:ext cx="138113"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 name="Rectangle 45">
              <a:extLst>
                <a:ext uri="{FF2B5EF4-FFF2-40B4-BE49-F238E27FC236}">
                  <a16:creationId xmlns:a16="http://schemas.microsoft.com/office/drawing/2014/main" id="{B6DF0D82-9CBD-4508-B790-F789F20E5675}"/>
                </a:ext>
              </a:extLst>
            </p:cNvPr>
            <p:cNvSpPr>
              <a:spLocks noChangeArrowheads="1"/>
            </p:cNvSpPr>
            <p:nvPr/>
          </p:nvSpPr>
          <p:spPr bwMode="auto">
            <a:xfrm>
              <a:off x="4548981" y="6090239"/>
              <a:ext cx="365125"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 name="Rectangle 46">
              <a:extLst>
                <a:ext uri="{FF2B5EF4-FFF2-40B4-BE49-F238E27FC236}">
                  <a16:creationId xmlns:a16="http://schemas.microsoft.com/office/drawing/2014/main" id="{F3797FD3-5A7D-4C47-BAFD-9D131E27408E}"/>
                </a:ext>
              </a:extLst>
            </p:cNvPr>
            <p:cNvSpPr>
              <a:spLocks noChangeArrowheads="1"/>
            </p:cNvSpPr>
            <p:nvPr/>
          </p:nvSpPr>
          <p:spPr bwMode="auto">
            <a:xfrm>
              <a:off x="7327106" y="6090239"/>
              <a:ext cx="444500"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 name="Rectangle 47">
              <a:extLst>
                <a:ext uri="{FF2B5EF4-FFF2-40B4-BE49-F238E27FC236}">
                  <a16:creationId xmlns:a16="http://schemas.microsoft.com/office/drawing/2014/main" id="{065CE108-5A58-47A9-B4D6-81E94FE89E48}"/>
                </a:ext>
              </a:extLst>
            </p:cNvPr>
            <p:cNvSpPr>
              <a:spLocks noChangeArrowheads="1"/>
            </p:cNvSpPr>
            <p:nvPr/>
          </p:nvSpPr>
          <p:spPr bwMode="auto">
            <a:xfrm>
              <a:off x="10135394" y="6090239"/>
              <a:ext cx="444500"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 name="Line 48">
              <a:extLst>
                <a:ext uri="{FF2B5EF4-FFF2-40B4-BE49-F238E27FC236}">
                  <a16:creationId xmlns:a16="http://schemas.microsoft.com/office/drawing/2014/main" id="{8FC73DDE-77B5-4CDC-8A27-D0D4A0AE3747}"/>
                </a:ext>
              </a:extLst>
            </p:cNvPr>
            <p:cNvSpPr>
              <a:spLocks noChangeShapeType="1"/>
            </p:cNvSpPr>
            <p:nvPr/>
          </p:nvSpPr>
          <p:spPr bwMode="auto">
            <a:xfrm flipV="1">
              <a:off x="1878806" y="5091702"/>
              <a:ext cx="0" cy="930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50">
              <a:extLst>
                <a:ext uri="{FF2B5EF4-FFF2-40B4-BE49-F238E27FC236}">
                  <a16:creationId xmlns:a16="http://schemas.microsoft.com/office/drawing/2014/main" id="{0543231E-2FE5-4D32-90F3-D7CEA5E1CFE5}"/>
                </a:ext>
              </a:extLst>
            </p:cNvPr>
            <p:cNvSpPr>
              <a:spLocks noChangeShapeType="1"/>
            </p:cNvSpPr>
            <p:nvPr/>
          </p:nvSpPr>
          <p:spPr bwMode="auto">
            <a:xfrm>
              <a:off x="1878806" y="6021977"/>
              <a:ext cx="84138"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51">
              <a:extLst>
                <a:ext uri="{FF2B5EF4-FFF2-40B4-BE49-F238E27FC236}">
                  <a16:creationId xmlns:a16="http://schemas.microsoft.com/office/drawing/2014/main" id="{310590E9-2F82-4F03-BC60-2FB5616BEF0B}"/>
                </a:ext>
              </a:extLst>
            </p:cNvPr>
            <p:cNvSpPr>
              <a:spLocks noChangeShapeType="1"/>
            </p:cNvSpPr>
            <p:nvPr/>
          </p:nvSpPr>
          <p:spPr bwMode="auto">
            <a:xfrm>
              <a:off x="1878806" y="5712414"/>
              <a:ext cx="84138"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52">
              <a:extLst>
                <a:ext uri="{FF2B5EF4-FFF2-40B4-BE49-F238E27FC236}">
                  <a16:creationId xmlns:a16="http://schemas.microsoft.com/office/drawing/2014/main" id="{039F53DD-BF46-4892-B522-D6B5F6C49ADB}"/>
                </a:ext>
              </a:extLst>
            </p:cNvPr>
            <p:cNvSpPr>
              <a:spLocks noChangeShapeType="1"/>
            </p:cNvSpPr>
            <p:nvPr/>
          </p:nvSpPr>
          <p:spPr bwMode="auto">
            <a:xfrm>
              <a:off x="1878806" y="5402852"/>
              <a:ext cx="84138"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53">
              <a:extLst>
                <a:ext uri="{FF2B5EF4-FFF2-40B4-BE49-F238E27FC236}">
                  <a16:creationId xmlns:a16="http://schemas.microsoft.com/office/drawing/2014/main" id="{2A3E450D-011A-4532-969A-ABB990A15327}"/>
                </a:ext>
              </a:extLst>
            </p:cNvPr>
            <p:cNvSpPr>
              <a:spLocks noChangeShapeType="1"/>
            </p:cNvSpPr>
            <p:nvPr/>
          </p:nvSpPr>
          <p:spPr bwMode="auto">
            <a:xfrm>
              <a:off x="1878806" y="5091702"/>
              <a:ext cx="84138"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54">
              <a:extLst>
                <a:ext uri="{FF2B5EF4-FFF2-40B4-BE49-F238E27FC236}">
                  <a16:creationId xmlns:a16="http://schemas.microsoft.com/office/drawing/2014/main" id="{E850FDCD-4EFD-4F17-8E12-F2CE94056C9A}"/>
                </a:ext>
              </a:extLst>
            </p:cNvPr>
            <p:cNvSpPr>
              <a:spLocks noChangeShapeType="1"/>
            </p:cNvSpPr>
            <p:nvPr/>
          </p:nvSpPr>
          <p:spPr bwMode="auto">
            <a:xfrm flipH="1">
              <a:off x="10229056" y="6021977"/>
              <a:ext cx="84138"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Rectangle 58">
              <a:extLst>
                <a:ext uri="{FF2B5EF4-FFF2-40B4-BE49-F238E27FC236}">
                  <a16:creationId xmlns:a16="http://schemas.microsoft.com/office/drawing/2014/main" id="{182F5AE8-4923-4CDB-8A2F-56719D604B52}"/>
                </a:ext>
              </a:extLst>
            </p:cNvPr>
            <p:cNvSpPr>
              <a:spLocks noChangeArrowheads="1"/>
            </p:cNvSpPr>
            <p:nvPr/>
          </p:nvSpPr>
          <p:spPr bwMode="auto">
            <a:xfrm>
              <a:off x="1680369" y="5952127"/>
              <a:ext cx="207963"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6" name="Rectangle 61">
              <a:extLst>
                <a:ext uri="{FF2B5EF4-FFF2-40B4-BE49-F238E27FC236}">
                  <a16:creationId xmlns:a16="http://schemas.microsoft.com/office/drawing/2014/main" id="{25322E4E-7C15-4D36-B367-78E1253C3ECB}"/>
                </a:ext>
              </a:extLst>
            </p:cNvPr>
            <p:cNvSpPr>
              <a:spLocks noChangeArrowheads="1"/>
            </p:cNvSpPr>
            <p:nvPr/>
          </p:nvSpPr>
          <p:spPr bwMode="auto">
            <a:xfrm>
              <a:off x="1612106" y="5023439"/>
              <a:ext cx="287338"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 name="Freeform 63">
              <a:extLst>
                <a:ext uri="{FF2B5EF4-FFF2-40B4-BE49-F238E27FC236}">
                  <a16:creationId xmlns:a16="http://schemas.microsoft.com/office/drawing/2014/main" id="{14F8DA60-D9B9-4C4A-8D13-7AC1EFFF7032}"/>
                </a:ext>
              </a:extLst>
            </p:cNvPr>
            <p:cNvSpPr>
              <a:spLocks/>
            </p:cNvSpPr>
            <p:nvPr/>
          </p:nvSpPr>
          <p:spPr bwMode="auto">
            <a:xfrm>
              <a:off x="1878806" y="5117102"/>
              <a:ext cx="8420100" cy="595313"/>
            </a:xfrm>
            <a:custGeom>
              <a:avLst/>
              <a:gdLst>
                <a:gd name="T0" fmla="*/ 83 w 5304"/>
                <a:gd name="T1" fmla="*/ 207 h 375"/>
                <a:gd name="T2" fmla="*/ 166 w 5304"/>
                <a:gd name="T3" fmla="*/ 330 h 375"/>
                <a:gd name="T4" fmla="*/ 249 w 5304"/>
                <a:gd name="T5" fmla="*/ 149 h 375"/>
                <a:gd name="T6" fmla="*/ 332 w 5304"/>
                <a:gd name="T7" fmla="*/ 319 h 375"/>
                <a:gd name="T8" fmla="*/ 414 w 5304"/>
                <a:gd name="T9" fmla="*/ 224 h 375"/>
                <a:gd name="T10" fmla="*/ 497 w 5304"/>
                <a:gd name="T11" fmla="*/ 208 h 375"/>
                <a:gd name="T12" fmla="*/ 580 w 5304"/>
                <a:gd name="T13" fmla="*/ 341 h 375"/>
                <a:gd name="T14" fmla="*/ 663 w 5304"/>
                <a:gd name="T15" fmla="*/ 106 h 375"/>
                <a:gd name="T16" fmla="*/ 746 w 5304"/>
                <a:gd name="T17" fmla="*/ 320 h 375"/>
                <a:gd name="T18" fmla="*/ 829 w 5304"/>
                <a:gd name="T19" fmla="*/ 165 h 375"/>
                <a:gd name="T20" fmla="*/ 912 w 5304"/>
                <a:gd name="T21" fmla="*/ 215 h 375"/>
                <a:gd name="T22" fmla="*/ 995 w 5304"/>
                <a:gd name="T23" fmla="*/ 350 h 375"/>
                <a:gd name="T24" fmla="*/ 1077 w 5304"/>
                <a:gd name="T25" fmla="*/ 89 h 375"/>
                <a:gd name="T26" fmla="*/ 1160 w 5304"/>
                <a:gd name="T27" fmla="*/ 318 h 375"/>
                <a:gd name="T28" fmla="*/ 1243 w 5304"/>
                <a:gd name="T29" fmla="*/ 147 h 375"/>
                <a:gd name="T30" fmla="*/ 1326 w 5304"/>
                <a:gd name="T31" fmla="*/ 232 h 375"/>
                <a:gd name="T32" fmla="*/ 1409 w 5304"/>
                <a:gd name="T33" fmla="*/ 360 h 375"/>
                <a:gd name="T34" fmla="*/ 1492 w 5304"/>
                <a:gd name="T35" fmla="*/ 103 h 375"/>
                <a:gd name="T36" fmla="*/ 1575 w 5304"/>
                <a:gd name="T37" fmla="*/ 315 h 375"/>
                <a:gd name="T38" fmla="*/ 1658 w 5304"/>
                <a:gd name="T39" fmla="*/ 150 h 375"/>
                <a:gd name="T40" fmla="*/ 1741 w 5304"/>
                <a:gd name="T41" fmla="*/ 257 h 375"/>
                <a:gd name="T42" fmla="*/ 1823 w 5304"/>
                <a:gd name="T43" fmla="*/ 365 h 375"/>
                <a:gd name="T44" fmla="*/ 1906 w 5304"/>
                <a:gd name="T45" fmla="*/ 147 h 375"/>
                <a:gd name="T46" fmla="*/ 1989 w 5304"/>
                <a:gd name="T47" fmla="*/ 314 h 375"/>
                <a:gd name="T48" fmla="*/ 2072 w 5304"/>
                <a:gd name="T49" fmla="*/ 148 h 375"/>
                <a:gd name="T50" fmla="*/ 2155 w 5304"/>
                <a:gd name="T51" fmla="*/ 282 h 375"/>
                <a:gd name="T52" fmla="*/ 2238 w 5304"/>
                <a:gd name="T53" fmla="*/ 370 h 375"/>
                <a:gd name="T54" fmla="*/ 2321 w 5304"/>
                <a:gd name="T55" fmla="*/ 184 h 375"/>
                <a:gd name="T56" fmla="*/ 2404 w 5304"/>
                <a:gd name="T57" fmla="*/ 318 h 375"/>
                <a:gd name="T58" fmla="*/ 2487 w 5304"/>
                <a:gd name="T59" fmla="*/ 141 h 375"/>
                <a:gd name="T60" fmla="*/ 2570 w 5304"/>
                <a:gd name="T61" fmla="*/ 302 h 375"/>
                <a:gd name="T62" fmla="*/ 2653 w 5304"/>
                <a:gd name="T63" fmla="*/ 346 h 375"/>
                <a:gd name="T64" fmla="*/ 2735 w 5304"/>
                <a:gd name="T65" fmla="*/ 258 h 375"/>
                <a:gd name="T66" fmla="*/ 2818 w 5304"/>
                <a:gd name="T67" fmla="*/ 336 h 375"/>
                <a:gd name="T68" fmla="*/ 2901 w 5304"/>
                <a:gd name="T69" fmla="*/ 165 h 375"/>
                <a:gd name="T70" fmla="*/ 2984 w 5304"/>
                <a:gd name="T71" fmla="*/ 324 h 375"/>
                <a:gd name="T72" fmla="*/ 3067 w 5304"/>
                <a:gd name="T73" fmla="*/ 107 h 375"/>
                <a:gd name="T74" fmla="*/ 3150 w 5304"/>
                <a:gd name="T75" fmla="*/ 291 h 375"/>
                <a:gd name="T76" fmla="*/ 3233 w 5304"/>
                <a:gd name="T77" fmla="*/ 214 h 375"/>
                <a:gd name="T78" fmla="*/ 3316 w 5304"/>
                <a:gd name="T79" fmla="*/ 212 h 375"/>
                <a:gd name="T80" fmla="*/ 3399 w 5304"/>
                <a:gd name="T81" fmla="*/ 342 h 375"/>
                <a:gd name="T82" fmla="*/ 3482 w 5304"/>
                <a:gd name="T83" fmla="*/ 54 h 375"/>
                <a:gd name="T84" fmla="*/ 3565 w 5304"/>
                <a:gd name="T85" fmla="*/ 291 h 375"/>
                <a:gd name="T86" fmla="*/ 3647 w 5304"/>
                <a:gd name="T87" fmla="*/ 133 h 375"/>
                <a:gd name="T88" fmla="*/ 3730 w 5304"/>
                <a:gd name="T89" fmla="*/ 256 h 375"/>
                <a:gd name="T90" fmla="*/ 3813 w 5304"/>
                <a:gd name="T91" fmla="*/ 354 h 375"/>
                <a:gd name="T92" fmla="*/ 3896 w 5304"/>
                <a:gd name="T93" fmla="*/ 151 h 375"/>
                <a:gd name="T94" fmla="*/ 3979 w 5304"/>
                <a:gd name="T95" fmla="*/ 300 h 375"/>
                <a:gd name="T96" fmla="*/ 4062 w 5304"/>
                <a:gd name="T97" fmla="*/ 134 h 375"/>
                <a:gd name="T98" fmla="*/ 4145 w 5304"/>
                <a:gd name="T99" fmla="*/ 306 h 375"/>
                <a:gd name="T100" fmla="*/ 4228 w 5304"/>
                <a:gd name="T101" fmla="*/ 269 h 375"/>
                <a:gd name="T102" fmla="*/ 4311 w 5304"/>
                <a:gd name="T103" fmla="*/ 204 h 375"/>
                <a:gd name="T104" fmla="*/ 4393 w 5304"/>
                <a:gd name="T105" fmla="*/ 315 h 375"/>
                <a:gd name="T106" fmla="*/ 4476 w 5304"/>
                <a:gd name="T107" fmla="*/ 72 h 375"/>
                <a:gd name="T108" fmla="*/ 4559 w 5304"/>
                <a:gd name="T109" fmla="*/ 312 h 375"/>
                <a:gd name="T110" fmla="*/ 4642 w 5304"/>
                <a:gd name="T111" fmla="*/ 159 h 375"/>
                <a:gd name="T112" fmla="*/ 4725 w 5304"/>
                <a:gd name="T113" fmla="*/ 228 h 375"/>
                <a:gd name="T114" fmla="*/ 4808 w 5304"/>
                <a:gd name="T115" fmla="*/ 338 h 375"/>
                <a:gd name="T116" fmla="*/ 4891 w 5304"/>
                <a:gd name="T117" fmla="*/ 133 h 375"/>
                <a:gd name="T118" fmla="*/ 4974 w 5304"/>
                <a:gd name="T119" fmla="*/ 320 h 375"/>
                <a:gd name="T120" fmla="*/ 5056 w 5304"/>
                <a:gd name="T121" fmla="*/ 148 h 375"/>
                <a:gd name="T122" fmla="*/ 5139 w 5304"/>
                <a:gd name="T123" fmla="*/ 281 h 375"/>
                <a:gd name="T124" fmla="*/ 5222 w 5304"/>
                <a:gd name="T125" fmla="*/ 32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04" h="375">
                  <a:moveTo>
                    <a:pt x="0" y="301"/>
                  </a:moveTo>
                  <a:lnTo>
                    <a:pt x="1" y="284"/>
                  </a:lnTo>
                  <a:lnTo>
                    <a:pt x="1" y="272"/>
                  </a:lnTo>
                  <a:lnTo>
                    <a:pt x="1" y="258"/>
                  </a:lnTo>
                  <a:lnTo>
                    <a:pt x="2" y="243"/>
                  </a:lnTo>
                  <a:lnTo>
                    <a:pt x="2" y="230"/>
                  </a:lnTo>
                  <a:lnTo>
                    <a:pt x="3" y="219"/>
                  </a:lnTo>
                  <a:lnTo>
                    <a:pt x="3" y="206"/>
                  </a:lnTo>
                  <a:lnTo>
                    <a:pt x="3" y="196"/>
                  </a:lnTo>
                  <a:lnTo>
                    <a:pt x="4" y="188"/>
                  </a:lnTo>
                  <a:lnTo>
                    <a:pt x="4" y="183"/>
                  </a:lnTo>
                  <a:lnTo>
                    <a:pt x="4" y="175"/>
                  </a:lnTo>
                  <a:lnTo>
                    <a:pt x="4" y="172"/>
                  </a:lnTo>
                  <a:lnTo>
                    <a:pt x="5" y="168"/>
                  </a:lnTo>
                  <a:lnTo>
                    <a:pt x="5" y="169"/>
                  </a:lnTo>
                  <a:lnTo>
                    <a:pt x="6" y="168"/>
                  </a:lnTo>
                  <a:lnTo>
                    <a:pt x="6" y="171"/>
                  </a:lnTo>
                  <a:lnTo>
                    <a:pt x="6" y="170"/>
                  </a:lnTo>
                  <a:lnTo>
                    <a:pt x="7" y="172"/>
                  </a:lnTo>
                  <a:lnTo>
                    <a:pt x="7" y="173"/>
                  </a:lnTo>
                  <a:lnTo>
                    <a:pt x="8" y="175"/>
                  </a:lnTo>
                  <a:lnTo>
                    <a:pt x="8" y="176"/>
                  </a:lnTo>
                  <a:lnTo>
                    <a:pt x="8" y="177"/>
                  </a:lnTo>
                  <a:lnTo>
                    <a:pt x="8" y="178"/>
                  </a:lnTo>
                  <a:lnTo>
                    <a:pt x="9" y="175"/>
                  </a:lnTo>
                  <a:lnTo>
                    <a:pt x="9" y="173"/>
                  </a:lnTo>
                  <a:lnTo>
                    <a:pt x="10" y="171"/>
                  </a:lnTo>
                  <a:lnTo>
                    <a:pt x="10" y="166"/>
                  </a:lnTo>
                  <a:lnTo>
                    <a:pt x="10" y="163"/>
                  </a:lnTo>
                  <a:lnTo>
                    <a:pt x="11" y="158"/>
                  </a:lnTo>
                  <a:lnTo>
                    <a:pt x="11" y="150"/>
                  </a:lnTo>
                  <a:lnTo>
                    <a:pt x="11" y="144"/>
                  </a:lnTo>
                  <a:lnTo>
                    <a:pt x="11" y="137"/>
                  </a:lnTo>
                  <a:lnTo>
                    <a:pt x="12" y="130"/>
                  </a:lnTo>
                  <a:lnTo>
                    <a:pt x="12" y="124"/>
                  </a:lnTo>
                  <a:lnTo>
                    <a:pt x="13" y="116"/>
                  </a:lnTo>
                  <a:lnTo>
                    <a:pt x="13" y="108"/>
                  </a:lnTo>
                  <a:lnTo>
                    <a:pt x="13" y="103"/>
                  </a:lnTo>
                  <a:lnTo>
                    <a:pt x="14" y="94"/>
                  </a:lnTo>
                  <a:lnTo>
                    <a:pt x="14" y="90"/>
                  </a:lnTo>
                  <a:lnTo>
                    <a:pt x="15" y="84"/>
                  </a:lnTo>
                  <a:lnTo>
                    <a:pt x="15" y="79"/>
                  </a:lnTo>
                  <a:lnTo>
                    <a:pt x="15" y="74"/>
                  </a:lnTo>
                  <a:lnTo>
                    <a:pt x="16" y="73"/>
                  </a:lnTo>
                  <a:lnTo>
                    <a:pt x="16" y="72"/>
                  </a:lnTo>
                  <a:lnTo>
                    <a:pt x="16" y="68"/>
                  </a:lnTo>
                  <a:lnTo>
                    <a:pt x="17" y="71"/>
                  </a:lnTo>
                  <a:lnTo>
                    <a:pt x="17" y="71"/>
                  </a:lnTo>
                  <a:lnTo>
                    <a:pt x="17" y="76"/>
                  </a:lnTo>
                  <a:lnTo>
                    <a:pt x="18" y="77"/>
                  </a:lnTo>
                  <a:lnTo>
                    <a:pt x="18" y="84"/>
                  </a:lnTo>
                  <a:lnTo>
                    <a:pt x="18" y="91"/>
                  </a:lnTo>
                  <a:lnTo>
                    <a:pt x="19" y="101"/>
                  </a:lnTo>
                  <a:lnTo>
                    <a:pt x="19" y="112"/>
                  </a:lnTo>
                  <a:lnTo>
                    <a:pt x="20" y="121"/>
                  </a:lnTo>
                  <a:lnTo>
                    <a:pt x="20" y="134"/>
                  </a:lnTo>
                  <a:lnTo>
                    <a:pt x="20" y="145"/>
                  </a:lnTo>
                  <a:lnTo>
                    <a:pt x="20" y="156"/>
                  </a:lnTo>
                  <a:lnTo>
                    <a:pt x="21" y="167"/>
                  </a:lnTo>
                  <a:lnTo>
                    <a:pt x="21" y="173"/>
                  </a:lnTo>
                  <a:lnTo>
                    <a:pt x="22" y="182"/>
                  </a:lnTo>
                  <a:lnTo>
                    <a:pt x="22" y="189"/>
                  </a:lnTo>
                  <a:lnTo>
                    <a:pt x="22" y="195"/>
                  </a:lnTo>
                  <a:lnTo>
                    <a:pt x="23" y="199"/>
                  </a:lnTo>
                  <a:lnTo>
                    <a:pt x="23" y="202"/>
                  </a:lnTo>
                  <a:lnTo>
                    <a:pt x="24" y="206"/>
                  </a:lnTo>
                  <a:lnTo>
                    <a:pt x="24" y="210"/>
                  </a:lnTo>
                  <a:lnTo>
                    <a:pt x="24" y="211"/>
                  </a:lnTo>
                  <a:lnTo>
                    <a:pt x="24" y="212"/>
                  </a:lnTo>
                  <a:lnTo>
                    <a:pt x="25" y="214"/>
                  </a:lnTo>
                  <a:lnTo>
                    <a:pt x="25" y="216"/>
                  </a:lnTo>
                  <a:lnTo>
                    <a:pt x="25" y="218"/>
                  </a:lnTo>
                  <a:lnTo>
                    <a:pt x="26" y="219"/>
                  </a:lnTo>
                  <a:lnTo>
                    <a:pt x="26" y="221"/>
                  </a:lnTo>
                  <a:lnTo>
                    <a:pt x="27" y="222"/>
                  </a:lnTo>
                  <a:lnTo>
                    <a:pt x="27" y="223"/>
                  </a:lnTo>
                  <a:lnTo>
                    <a:pt x="27" y="223"/>
                  </a:lnTo>
                  <a:lnTo>
                    <a:pt x="27" y="226"/>
                  </a:lnTo>
                  <a:lnTo>
                    <a:pt x="28" y="228"/>
                  </a:lnTo>
                  <a:lnTo>
                    <a:pt x="28" y="230"/>
                  </a:lnTo>
                  <a:lnTo>
                    <a:pt x="29" y="232"/>
                  </a:lnTo>
                  <a:lnTo>
                    <a:pt x="29" y="236"/>
                  </a:lnTo>
                  <a:lnTo>
                    <a:pt x="29" y="240"/>
                  </a:lnTo>
                  <a:lnTo>
                    <a:pt x="30" y="244"/>
                  </a:lnTo>
                  <a:lnTo>
                    <a:pt x="30" y="249"/>
                  </a:lnTo>
                  <a:lnTo>
                    <a:pt x="31" y="254"/>
                  </a:lnTo>
                  <a:lnTo>
                    <a:pt x="31" y="257"/>
                  </a:lnTo>
                  <a:lnTo>
                    <a:pt x="31" y="263"/>
                  </a:lnTo>
                  <a:lnTo>
                    <a:pt x="31" y="269"/>
                  </a:lnTo>
                  <a:lnTo>
                    <a:pt x="32" y="274"/>
                  </a:lnTo>
                  <a:lnTo>
                    <a:pt x="32" y="279"/>
                  </a:lnTo>
                  <a:lnTo>
                    <a:pt x="33" y="283"/>
                  </a:lnTo>
                  <a:lnTo>
                    <a:pt x="33" y="287"/>
                  </a:lnTo>
                  <a:lnTo>
                    <a:pt x="33" y="290"/>
                  </a:lnTo>
                  <a:lnTo>
                    <a:pt x="34" y="294"/>
                  </a:lnTo>
                  <a:lnTo>
                    <a:pt x="34" y="298"/>
                  </a:lnTo>
                  <a:lnTo>
                    <a:pt x="34" y="300"/>
                  </a:lnTo>
                  <a:lnTo>
                    <a:pt x="35" y="302"/>
                  </a:lnTo>
                  <a:lnTo>
                    <a:pt x="35" y="304"/>
                  </a:lnTo>
                  <a:lnTo>
                    <a:pt x="35" y="305"/>
                  </a:lnTo>
                  <a:lnTo>
                    <a:pt x="36" y="307"/>
                  </a:lnTo>
                  <a:lnTo>
                    <a:pt x="36" y="307"/>
                  </a:lnTo>
                  <a:lnTo>
                    <a:pt x="36" y="309"/>
                  </a:lnTo>
                  <a:lnTo>
                    <a:pt x="37" y="309"/>
                  </a:lnTo>
                  <a:lnTo>
                    <a:pt x="37" y="311"/>
                  </a:lnTo>
                  <a:lnTo>
                    <a:pt x="38" y="310"/>
                  </a:lnTo>
                  <a:lnTo>
                    <a:pt x="38" y="311"/>
                  </a:lnTo>
                  <a:lnTo>
                    <a:pt x="38" y="312"/>
                  </a:lnTo>
                  <a:lnTo>
                    <a:pt x="39" y="311"/>
                  </a:lnTo>
                  <a:lnTo>
                    <a:pt x="39" y="311"/>
                  </a:lnTo>
                  <a:lnTo>
                    <a:pt x="39" y="311"/>
                  </a:lnTo>
                  <a:lnTo>
                    <a:pt x="40" y="311"/>
                  </a:lnTo>
                  <a:lnTo>
                    <a:pt x="40" y="311"/>
                  </a:lnTo>
                  <a:lnTo>
                    <a:pt x="40" y="312"/>
                  </a:lnTo>
                  <a:lnTo>
                    <a:pt x="41" y="312"/>
                  </a:lnTo>
                  <a:lnTo>
                    <a:pt x="41" y="311"/>
                  </a:lnTo>
                  <a:lnTo>
                    <a:pt x="41" y="312"/>
                  </a:lnTo>
                  <a:lnTo>
                    <a:pt x="42" y="311"/>
                  </a:lnTo>
                  <a:lnTo>
                    <a:pt x="42" y="312"/>
                  </a:lnTo>
                  <a:lnTo>
                    <a:pt x="43" y="311"/>
                  </a:lnTo>
                  <a:lnTo>
                    <a:pt x="43" y="314"/>
                  </a:lnTo>
                  <a:lnTo>
                    <a:pt x="43" y="317"/>
                  </a:lnTo>
                  <a:lnTo>
                    <a:pt x="43" y="316"/>
                  </a:lnTo>
                  <a:lnTo>
                    <a:pt x="44" y="318"/>
                  </a:lnTo>
                  <a:lnTo>
                    <a:pt x="44" y="320"/>
                  </a:lnTo>
                  <a:lnTo>
                    <a:pt x="45" y="323"/>
                  </a:lnTo>
                  <a:lnTo>
                    <a:pt x="45" y="323"/>
                  </a:lnTo>
                  <a:lnTo>
                    <a:pt x="45" y="322"/>
                  </a:lnTo>
                  <a:lnTo>
                    <a:pt x="46" y="323"/>
                  </a:lnTo>
                  <a:lnTo>
                    <a:pt x="46" y="327"/>
                  </a:lnTo>
                  <a:lnTo>
                    <a:pt x="47" y="328"/>
                  </a:lnTo>
                  <a:lnTo>
                    <a:pt x="47" y="330"/>
                  </a:lnTo>
                  <a:lnTo>
                    <a:pt x="47" y="332"/>
                  </a:lnTo>
                  <a:lnTo>
                    <a:pt x="47" y="331"/>
                  </a:lnTo>
                  <a:lnTo>
                    <a:pt x="48" y="334"/>
                  </a:lnTo>
                  <a:lnTo>
                    <a:pt x="48" y="334"/>
                  </a:lnTo>
                  <a:lnTo>
                    <a:pt x="48" y="335"/>
                  </a:lnTo>
                  <a:lnTo>
                    <a:pt x="49" y="338"/>
                  </a:lnTo>
                  <a:lnTo>
                    <a:pt x="49" y="339"/>
                  </a:lnTo>
                  <a:lnTo>
                    <a:pt x="50" y="339"/>
                  </a:lnTo>
                  <a:lnTo>
                    <a:pt x="50" y="341"/>
                  </a:lnTo>
                  <a:lnTo>
                    <a:pt x="50" y="343"/>
                  </a:lnTo>
                  <a:lnTo>
                    <a:pt x="51" y="345"/>
                  </a:lnTo>
                  <a:lnTo>
                    <a:pt x="51" y="346"/>
                  </a:lnTo>
                  <a:lnTo>
                    <a:pt x="51" y="348"/>
                  </a:lnTo>
                  <a:lnTo>
                    <a:pt x="52" y="349"/>
                  </a:lnTo>
                  <a:lnTo>
                    <a:pt x="52" y="351"/>
                  </a:lnTo>
                  <a:lnTo>
                    <a:pt x="52" y="352"/>
                  </a:lnTo>
                  <a:lnTo>
                    <a:pt x="53" y="355"/>
                  </a:lnTo>
                  <a:lnTo>
                    <a:pt x="53" y="355"/>
                  </a:lnTo>
                  <a:lnTo>
                    <a:pt x="54" y="356"/>
                  </a:lnTo>
                  <a:lnTo>
                    <a:pt x="54" y="358"/>
                  </a:lnTo>
                  <a:lnTo>
                    <a:pt x="54" y="355"/>
                  </a:lnTo>
                  <a:lnTo>
                    <a:pt x="55" y="357"/>
                  </a:lnTo>
                  <a:lnTo>
                    <a:pt x="55" y="358"/>
                  </a:lnTo>
                  <a:lnTo>
                    <a:pt x="55" y="359"/>
                  </a:lnTo>
                  <a:lnTo>
                    <a:pt x="55" y="358"/>
                  </a:lnTo>
                  <a:lnTo>
                    <a:pt x="56" y="360"/>
                  </a:lnTo>
                  <a:lnTo>
                    <a:pt x="56" y="358"/>
                  </a:lnTo>
                  <a:lnTo>
                    <a:pt x="57" y="358"/>
                  </a:lnTo>
                  <a:lnTo>
                    <a:pt x="57" y="353"/>
                  </a:lnTo>
                  <a:lnTo>
                    <a:pt x="57" y="348"/>
                  </a:lnTo>
                  <a:lnTo>
                    <a:pt x="58" y="341"/>
                  </a:lnTo>
                  <a:lnTo>
                    <a:pt x="58" y="330"/>
                  </a:lnTo>
                  <a:lnTo>
                    <a:pt x="59" y="319"/>
                  </a:lnTo>
                  <a:lnTo>
                    <a:pt x="59" y="305"/>
                  </a:lnTo>
                  <a:lnTo>
                    <a:pt x="59" y="290"/>
                  </a:lnTo>
                  <a:lnTo>
                    <a:pt x="59" y="274"/>
                  </a:lnTo>
                  <a:lnTo>
                    <a:pt x="60" y="259"/>
                  </a:lnTo>
                  <a:lnTo>
                    <a:pt x="60" y="244"/>
                  </a:lnTo>
                  <a:lnTo>
                    <a:pt x="61" y="230"/>
                  </a:lnTo>
                  <a:lnTo>
                    <a:pt x="61" y="214"/>
                  </a:lnTo>
                  <a:lnTo>
                    <a:pt x="61" y="203"/>
                  </a:lnTo>
                  <a:lnTo>
                    <a:pt x="62" y="190"/>
                  </a:lnTo>
                  <a:lnTo>
                    <a:pt x="62" y="181"/>
                  </a:lnTo>
                  <a:lnTo>
                    <a:pt x="62" y="171"/>
                  </a:lnTo>
                  <a:lnTo>
                    <a:pt x="63" y="163"/>
                  </a:lnTo>
                  <a:lnTo>
                    <a:pt x="63" y="159"/>
                  </a:lnTo>
                  <a:lnTo>
                    <a:pt x="63" y="154"/>
                  </a:lnTo>
                  <a:lnTo>
                    <a:pt x="64" y="154"/>
                  </a:lnTo>
                  <a:lnTo>
                    <a:pt x="64" y="152"/>
                  </a:lnTo>
                  <a:lnTo>
                    <a:pt x="64" y="151"/>
                  </a:lnTo>
                  <a:lnTo>
                    <a:pt x="65" y="152"/>
                  </a:lnTo>
                  <a:lnTo>
                    <a:pt x="65" y="154"/>
                  </a:lnTo>
                  <a:lnTo>
                    <a:pt x="66" y="157"/>
                  </a:lnTo>
                  <a:lnTo>
                    <a:pt x="66" y="157"/>
                  </a:lnTo>
                  <a:lnTo>
                    <a:pt x="66" y="159"/>
                  </a:lnTo>
                  <a:lnTo>
                    <a:pt x="67" y="159"/>
                  </a:lnTo>
                  <a:lnTo>
                    <a:pt x="67" y="161"/>
                  </a:lnTo>
                  <a:lnTo>
                    <a:pt x="67" y="159"/>
                  </a:lnTo>
                  <a:lnTo>
                    <a:pt x="68" y="158"/>
                  </a:lnTo>
                  <a:lnTo>
                    <a:pt x="68" y="158"/>
                  </a:lnTo>
                  <a:lnTo>
                    <a:pt x="68" y="152"/>
                  </a:lnTo>
                  <a:lnTo>
                    <a:pt x="69" y="149"/>
                  </a:lnTo>
                  <a:lnTo>
                    <a:pt x="69" y="145"/>
                  </a:lnTo>
                  <a:lnTo>
                    <a:pt x="69" y="139"/>
                  </a:lnTo>
                  <a:lnTo>
                    <a:pt x="70" y="133"/>
                  </a:lnTo>
                  <a:lnTo>
                    <a:pt x="70" y="128"/>
                  </a:lnTo>
                  <a:lnTo>
                    <a:pt x="71" y="119"/>
                  </a:lnTo>
                  <a:lnTo>
                    <a:pt x="71" y="111"/>
                  </a:lnTo>
                  <a:lnTo>
                    <a:pt x="71" y="102"/>
                  </a:lnTo>
                  <a:lnTo>
                    <a:pt x="71" y="96"/>
                  </a:lnTo>
                  <a:lnTo>
                    <a:pt x="72" y="87"/>
                  </a:lnTo>
                  <a:lnTo>
                    <a:pt x="72" y="78"/>
                  </a:lnTo>
                  <a:lnTo>
                    <a:pt x="73" y="73"/>
                  </a:lnTo>
                  <a:lnTo>
                    <a:pt x="73" y="65"/>
                  </a:lnTo>
                  <a:lnTo>
                    <a:pt x="73" y="61"/>
                  </a:lnTo>
                  <a:lnTo>
                    <a:pt x="74" y="55"/>
                  </a:lnTo>
                  <a:lnTo>
                    <a:pt x="74" y="50"/>
                  </a:lnTo>
                  <a:lnTo>
                    <a:pt x="75" y="48"/>
                  </a:lnTo>
                  <a:lnTo>
                    <a:pt x="75" y="46"/>
                  </a:lnTo>
                  <a:lnTo>
                    <a:pt x="75" y="48"/>
                  </a:lnTo>
                  <a:lnTo>
                    <a:pt x="75" y="48"/>
                  </a:lnTo>
                  <a:lnTo>
                    <a:pt x="76" y="48"/>
                  </a:lnTo>
                  <a:lnTo>
                    <a:pt x="76" y="51"/>
                  </a:lnTo>
                  <a:lnTo>
                    <a:pt x="76" y="54"/>
                  </a:lnTo>
                  <a:lnTo>
                    <a:pt x="77" y="60"/>
                  </a:lnTo>
                  <a:lnTo>
                    <a:pt x="77" y="66"/>
                  </a:lnTo>
                  <a:lnTo>
                    <a:pt x="78" y="75"/>
                  </a:lnTo>
                  <a:lnTo>
                    <a:pt x="78" y="85"/>
                  </a:lnTo>
                  <a:lnTo>
                    <a:pt x="78" y="97"/>
                  </a:lnTo>
                  <a:lnTo>
                    <a:pt x="78" y="111"/>
                  </a:lnTo>
                  <a:lnTo>
                    <a:pt x="79" y="125"/>
                  </a:lnTo>
                  <a:lnTo>
                    <a:pt x="79" y="140"/>
                  </a:lnTo>
                  <a:lnTo>
                    <a:pt x="80" y="150"/>
                  </a:lnTo>
                  <a:lnTo>
                    <a:pt x="80" y="161"/>
                  </a:lnTo>
                  <a:lnTo>
                    <a:pt x="80" y="169"/>
                  </a:lnTo>
                  <a:lnTo>
                    <a:pt x="81" y="178"/>
                  </a:lnTo>
                  <a:lnTo>
                    <a:pt x="81" y="185"/>
                  </a:lnTo>
                  <a:lnTo>
                    <a:pt x="82" y="191"/>
                  </a:lnTo>
                  <a:lnTo>
                    <a:pt x="82" y="195"/>
                  </a:lnTo>
                  <a:lnTo>
                    <a:pt x="82" y="198"/>
                  </a:lnTo>
                  <a:lnTo>
                    <a:pt x="82" y="203"/>
                  </a:lnTo>
                  <a:lnTo>
                    <a:pt x="83" y="207"/>
                  </a:lnTo>
                  <a:lnTo>
                    <a:pt x="83" y="208"/>
                  </a:lnTo>
                  <a:lnTo>
                    <a:pt x="84" y="209"/>
                  </a:lnTo>
                  <a:lnTo>
                    <a:pt x="84" y="210"/>
                  </a:lnTo>
                  <a:lnTo>
                    <a:pt x="84" y="210"/>
                  </a:lnTo>
                  <a:lnTo>
                    <a:pt x="85" y="209"/>
                  </a:lnTo>
                  <a:lnTo>
                    <a:pt x="85" y="211"/>
                  </a:lnTo>
                  <a:lnTo>
                    <a:pt x="85" y="212"/>
                  </a:lnTo>
                  <a:lnTo>
                    <a:pt x="86" y="213"/>
                  </a:lnTo>
                  <a:lnTo>
                    <a:pt x="86" y="214"/>
                  </a:lnTo>
                  <a:lnTo>
                    <a:pt x="86" y="217"/>
                  </a:lnTo>
                  <a:lnTo>
                    <a:pt x="87" y="219"/>
                  </a:lnTo>
                  <a:lnTo>
                    <a:pt x="87" y="217"/>
                  </a:lnTo>
                  <a:lnTo>
                    <a:pt x="87" y="223"/>
                  </a:lnTo>
                  <a:lnTo>
                    <a:pt x="88" y="223"/>
                  </a:lnTo>
                  <a:lnTo>
                    <a:pt x="88" y="225"/>
                  </a:lnTo>
                  <a:lnTo>
                    <a:pt x="89" y="230"/>
                  </a:lnTo>
                  <a:lnTo>
                    <a:pt x="89" y="235"/>
                  </a:lnTo>
                  <a:lnTo>
                    <a:pt x="89" y="239"/>
                  </a:lnTo>
                  <a:lnTo>
                    <a:pt x="90" y="245"/>
                  </a:lnTo>
                  <a:lnTo>
                    <a:pt x="90" y="249"/>
                  </a:lnTo>
                  <a:lnTo>
                    <a:pt x="90" y="255"/>
                  </a:lnTo>
                  <a:lnTo>
                    <a:pt x="91" y="261"/>
                  </a:lnTo>
                  <a:lnTo>
                    <a:pt x="91" y="265"/>
                  </a:lnTo>
                  <a:lnTo>
                    <a:pt x="91" y="270"/>
                  </a:lnTo>
                  <a:lnTo>
                    <a:pt x="92" y="276"/>
                  </a:lnTo>
                  <a:lnTo>
                    <a:pt x="92" y="279"/>
                  </a:lnTo>
                  <a:lnTo>
                    <a:pt x="92" y="282"/>
                  </a:lnTo>
                  <a:lnTo>
                    <a:pt x="93" y="287"/>
                  </a:lnTo>
                  <a:lnTo>
                    <a:pt x="93" y="290"/>
                  </a:lnTo>
                  <a:lnTo>
                    <a:pt x="94" y="292"/>
                  </a:lnTo>
                  <a:lnTo>
                    <a:pt x="94" y="293"/>
                  </a:lnTo>
                  <a:lnTo>
                    <a:pt x="94" y="297"/>
                  </a:lnTo>
                  <a:lnTo>
                    <a:pt x="94" y="297"/>
                  </a:lnTo>
                  <a:lnTo>
                    <a:pt x="95" y="298"/>
                  </a:lnTo>
                  <a:lnTo>
                    <a:pt x="95" y="300"/>
                  </a:lnTo>
                  <a:lnTo>
                    <a:pt x="96" y="301"/>
                  </a:lnTo>
                  <a:lnTo>
                    <a:pt x="96" y="301"/>
                  </a:lnTo>
                  <a:lnTo>
                    <a:pt x="96" y="302"/>
                  </a:lnTo>
                  <a:lnTo>
                    <a:pt x="97" y="301"/>
                  </a:lnTo>
                  <a:lnTo>
                    <a:pt x="97" y="299"/>
                  </a:lnTo>
                  <a:lnTo>
                    <a:pt x="98" y="302"/>
                  </a:lnTo>
                  <a:lnTo>
                    <a:pt x="98" y="302"/>
                  </a:lnTo>
                  <a:lnTo>
                    <a:pt x="98" y="301"/>
                  </a:lnTo>
                  <a:lnTo>
                    <a:pt x="98" y="301"/>
                  </a:lnTo>
                  <a:lnTo>
                    <a:pt x="99" y="300"/>
                  </a:lnTo>
                  <a:lnTo>
                    <a:pt x="99" y="302"/>
                  </a:lnTo>
                  <a:lnTo>
                    <a:pt x="99" y="300"/>
                  </a:lnTo>
                  <a:lnTo>
                    <a:pt x="100" y="302"/>
                  </a:lnTo>
                  <a:lnTo>
                    <a:pt x="100" y="300"/>
                  </a:lnTo>
                  <a:lnTo>
                    <a:pt x="101" y="302"/>
                  </a:lnTo>
                  <a:lnTo>
                    <a:pt x="101" y="301"/>
                  </a:lnTo>
                  <a:lnTo>
                    <a:pt x="101" y="303"/>
                  </a:lnTo>
                  <a:lnTo>
                    <a:pt x="102" y="303"/>
                  </a:lnTo>
                  <a:lnTo>
                    <a:pt x="102" y="305"/>
                  </a:lnTo>
                  <a:lnTo>
                    <a:pt x="102" y="308"/>
                  </a:lnTo>
                  <a:lnTo>
                    <a:pt x="103" y="309"/>
                  </a:lnTo>
                  <a:lnTo>
                    <a:pt x="103" y="309"/>
                  </a:lnTo>
                  <a:lnTo>
                    <a:pt x="103" y="311"/>
                  </a:lnTo>
                  <a:lnTo>
                    <a:pt x="104" y="313"/>
                  </a:lnTo>
                  <a:lnTo>
                    <a:pt x="104" y="312"/>
                  </a:lnTo>
                  <a:lnTo>
                    <a:pt x="105" y="315"/>
                  </a:lnTo>
                  <a:lnTo>
                    <a:pt x="105" y="315"/>
                  </a:lnTo>
                  <a:lnTo>
                    <a:pt x="105" y="319"/>
                  </a:lnTo>
                  <a:lnTo>
                    <a:pt x="106" y="321"/>
                  </a:lnTo>
                  <a:lnTo>
                    <a:pt x="106" y="322"/>
                  </a:lnTo>
                  <a:lnTo>
                    <a:pt x="106" y="324"/>
                  </a:lnTo>
                  <a:lnTo>
                    <a:pt x="106" y="325"/>
                  </a:lnTo>
                  <a:lnTo>
                    <a:pt x="107" y="327"/>
                  </a:lnTo>
                  <a:lnTo>
                    <a:pt x="107" y="326"/>
                  </a:lnTo>
                  <a:lnTo>
                    <a:pt x="108" y="329"/>
                  </a:lnTo>
                  <a:lnTo>
                    <a:pt x="108" y="330"/>
                  </a:lnTo>
                  <a:lnTo>
                    <a:pt x="108" y="332"/>
                  </a:lnTo>
                  <a:lnTo>
                    <a:pt x="109" y="331"/>
                  </a:lnTo>
                  <a:lnTo>
                    <a:pt x="109" y="333"/>
                  </a:lnTo>
                  <a:lnTo>
                    <a:pt x="110" y="334"/>
                  </a:lnTo>
                  <a:lnTo>
                    <a:pt x="110" y="337"/>
                  </a:lnTo>
                  <a:lnTo>
                    <a:pt x="110" y="335"/>
                  </a:lnTo>
                  <a:lnTo>
                    <a:pt x="110" y="339"/>
                  </a:lnTo>
                  <a:lnTo>
                    <a:pt x="111" y="340"/>
                  </a:lnTo>
                  <a:lnTo>
                    <a:pt x="111" y="343"/>
                  </a:lnTo>
                  <a:lnTo>
                    <a:pt x="112" y="344"/>
                  </a:lnTo>
                  <a:lnTo>
                    <a:pt x="112" y="345"/>
                  </a:lnTo>
                  <a:lnTo>
                    <a:pt x="112" y="346"/>
                  </a:lnTo>
                  <a:lnTo>
                    <a:pt x="113" y="347"/>
                  </a:lnTo>
                  <a:lnTo>
                    <a:pt x="113" y="346"/>
                  </a:lnTo>
                  <a:lnTo>
                    <a:pt x="113" y="349"/>
                  </a:lnTo>
                  <a:lnTo>
                    <a:pt x="114" y="349"/>
                  </a:lnTo>
                  <a:lnTo>
                    <a:pt x="114" y="353"/>
                  </a:lnTo>
                  <a:lnTo>
                    <a:pt x="114" y="351"/>
                  </a:lnTo>
                  <a:lnTo>
                    <a:pt x="115" y="353"/>
                  </a:lnTo>
                  <a:lnTo>
                    <a:pt x="115" y="355"/>
                  </a:lnTo>
                  <a:lnTo>
                    <a:pt x="115" y="353"/>
                  </a:lnTo>
                  <a:lnTo>
                    <a:pt x="116" y="351"/>
                  </a:lnTo>
                  <a:lnTo>
                    <a:pt x="116" y="350"/>
                  </a:lnTo>
                  <a:lnTo>
                    <a:pt x="117" y="343"/>
                  </a:lnTo>
                  <a:lnTo>
                    <a:pt x="117" y="338"/>
                  </a:lnTo>
                  <a:lnTo>
                    <a:pt x="117" y="328"/>
                  </a:lnTo>
                  <a:lnTo>
                    <a:pt x="118" y="318"/>
                  </a:lnTo>
                  <a:lnTo>
                    <a:pt x="118" y="303"/>
                  </a:lnTo>
                  <a:lnTo>
                    <a:pt x="118" y="287"/>
                  </a:lnTo>
                  <a:lnTo>
                    <a:pt x="119" y="272"/>
                  </a:lnTo>
                  <a:lnTo>
                    <a:pt x="119" y="258"/>
                  </a:lnTo>
                  <a:lnTo>
                    <a:pt x="119" y="242"/>
                  </a:lnTo>
                  <a:lnTo>
                    <a:pt x="120" y="228"/>
                  </a:lnTo>
                  <a:lnTo>
                    <a:pt x="120" y="213"/>
                  </a:lnTo>
                  <a:lnTo>
                    <a:pt x="120" y="200"/>
                  </a:lnTo>
                  <a:lnTo>
                    <a:pt x="121" y="187"/>
                  </a:lnTo>
                  <a:lnTo>
                    <a:pt x="121" y="174"/>
                  </a:lnTo>
                  <a:lnTo>
                    <a:pt x="122" y="167"/>
                  </a:lnTo>
                  <a:lnTo>
                    <a:pt x="122" y="156"/>
                  </a:lnTo>
                  <a:lnTo>
                    <a:pt x="122" y="152"/>
                  </a:lnTo>
                  <a:lnTo>
                    <a:pt x="122" y="149"/>
                  </a:lnTo>
                  <a:lnTo>
                    <a:pt x="123" y="147"/>
                  </a:lnTo>
                  <a:lnTo>
                    <a:pt x="123" y="145"/>
                  </a:lnTo>
                  <a:lnTo>
                    <a:pt x="124" y="145"/>
                  </a:lnTo>
                  <a:lnTo>
                    <a:pt x="124" y="147"/>
                  </a:lnTo>
                  <a:lnTo>
                    <a:pt x="124" y="146"/>
                  </a:lnTo>
                  <a:lnTo>
                    <a:pt x="125" y="150"/>
                  </a:lnTo>
                  <a:lnTo>
                    <a:pt x="125" y="151"/>
                  </a:lnTo>
                  <a:lnTo>
                    <a:pt x="126" y="154"/>
                  </a:lnTo>
                  <a:lnTo>
                    <a:pt x="126" y="156"/>
                  </a:lnTo>
                  <a:lnTo>
                    <a:pt x="126" y="154"/>
                  </a:lnTo>
                  <a:lnTo>
                    <a:pt x="126" y="154"/>
                  </a:lnTo>
                  <a:lnTo>
                    <a:pt x="127" y="153"/>
                  </a:lnTo>
                  <a:lnTo>
                    <a:pt x="127" y="154"/>
                  </a:lnTo>
                  <a:lnTo>
                    <a:pt x="127" y="152"/>
                  </a:lnTo>
                  <a:lnTo>
                    <a:pt x="128" y="147"/>
                  </a:lnTo>
                  <a:lnTo>
                    <a:pt x="128" y="143"/>
                  </a:lnTo>
                  <a:lnTo>
                    <a:pt x="129" y="138"/>
                  </a:lnTo>
                  <a:lnTo>
                    <a:pt x="129" y="131"/>
                  </a:lnTo>
                  <a:lnTo>
                    <a:pt x="129" y="123"/>
                  </a:lnTo>
                  <a:lnTo>
                    <a:pt x="129" y="117"/>
                  </a:lnTo>
                  <a:lnTo>
                    <a:pt x="130" y="110"/>
                  </a:lnTo>
                  <a:lnTo>
                    <a:pt x="130" y="101"/>
                  </a:lnTo>
                  <a:lnTo>
                    <a:pt x="131" y="92"/>
                  </a:lnTo>
                  <a:lnTo>
                    <a:pt x="131" y="84"/>
                  </a:lnTo>
                  <a:lnTo>
                    <a:pt x="131" y="77"/>
                  </a:lnTo>
                  <a:lnTo>
                    <a:pt x="132" y="69"/>
                  </a:lnTo>
                  <a:lnTo>
                    <a:pt x="132" y="64"/>
                  </a:lnTo>
                  <a:lnTo>
                    <a:pt x="133" y="58"/>
                  </a:lnTo>
                  <a:lnTo>
                    <a:pt x="133" y="52"/>
                  </a:lnTo>
                  <a:lnTo>
                    <a:pt x="133" y="48"/>
                  </a:lnTo>
                  <a:lnTo>
                    <a:pt x="133" y="43"/>
                  </a:lnTo>
                  <a:lnTo>
                    <a:pt x="134" y="42"/>
                  </a:lnTo>
                  <a:lnTo>
                    <a:pt x="134" y="42"/>
                  </a:lnTo>
                  <a:lnTo>
                    <a:pt x="135" y="42"/>
                  </a:lnTo>
                  <a:lnTo>
                    <a:pt x="135" y="44"/>
                  </a:lnTo>
                  <a:lnTo>
                    <a:pt x="135" y="46"/>
                  </a:lnTo>
                  <a:lnTo>
                    <a:pt x="136" y="49"/>
                  </a:lnTo>
                  <a:lnTo>
                    <a:pt x="136" y="56"/>
                  </a:lnTo>
                  <a:lnTo>
                    <a:pt x="136" y="64"/>
                  </a:lnTo>
                  <a:lnTo>
                    <a:pt x="137" y="72"/>
                  </a:lnTo>
                  <a:lnTo>
                    <a:pt x="137" y="84"/>
                  </a:lnTo>
                  <a:lnTo>
                    <a:pt x="137" y="95"/>
                  </a:lnTo>
                  <a:lnTo>
                    <a:pt x="138" y="108"/>
                  </a:lnTo>
                  <a:lnTo>
                    <a:pt x="138" y="121"/>
                  </a:lnTo>
                  <a:lnTo>
                    <a:pt x="138" y="134"/>
                  </a:lnTo>
                  <a:lnTo>
                    <a:pt x="139" y="149"/>
                  </a:lnTo>
                  <a:lnTo>
                    <a:pt x="139" y="157"/>
                  </a:lnTo>
                  <a:lnTo>
                    <a:pt x="140" y="166"/>
                  </a:lnTo>
                  <a:lnTo>
                    <a:pt x="140" y="176"/>
                  </a:lnTo>
                  <a:lnTo>
                    <a:pt x="140" y="184"/>
                  </a:lnTo>
                  <a:lnTo>
                    <a:pt x="141" y="190"/>
                  </a:lnTo>
                  <a:lnTo>
                    <a:pt x="141" y="195"/>
                  </a:lnTo>
                  <a:lnTo>
                    <a:pt x="142" y="199"/>
                  </a:lnTo>
                  <a:lnTo>
                    <a:pt x="142" y="202"/>
                  </a:lnTo>
                  <a:lnTo>
                    <a:pt x="142" y="205"/>
                  </a:lnTo>
                  <a:lnTo>
                    <a:pt x="142" y="209"/>
                  </a:lnTo>
                  <a:lnTo>
                    <a:pt x="143" y="210"/>
                  </a:lnTo>
                  <a:lnTo>
                    <a:pt x="143" y="214"/>
                  </a:lnTo>
                  <a:lnTo>
                    <a:pt x="143" y="215"/>
                  </a:lnTo>
                  <a:lnTo>
                    <a:pt x="144" y="216"/>
                  </a:lnTo>
                  <a:lnTo>
                    <a:pt x="144" y="216"/>
                  </a:lnTo>
                  <a:lnTo>
                    <a:pt x="145" y="218"/>
                  </a:lnTo>
                  <a:lnTo>
                    <a:pt x="145" y="217"/>
                  </a:lnTo>
                  <a:lnTo>
                    <a:pt x="145" y="219"/>
                  </a:lnTo>
                  <a:lnTo>
                    <a:pt x="145" y="221"/>
                  </a:lnTo>
                  <a:lnTo>
                    <a:pt x="146" y="223"/>
                  </a:lnTo>
                  <a:lnTo>
                    <a:pt x="146" y="224"/>
                  </a:lnTo>
                  <a:lnTo>
                    <a:pt x="147" y="227"/>
                  </a:lnTo>
                  <a:lnTo>
                    <a:pt x="147" y="229"/>
                  </a:lnTo>
                  <a:lnTo>
                    <a:pt x="147" y="232"/>
                  </a:lnTo>
                  <a:lnTo>
                    <a:pt x="148" y="236"/>
                  </a:lnTo>
                  <a:lnTo>
                    <a:pt x="148" y="242"/>
                  </a:lnTo>
                  <a:lnTo>
                    <a:pt x="149" y="246"/>
                  </a:lnTo>
                  <a:lnTo>
                    <a:pt x="149" y="247"/>
                  </a:lnTo>
                  <a:lnTo>
                    <a:pt x="149" y="253"/>
                  </a:lnTo>
                  <a:lnTo>
                    <a:pt x="149" y="259"/>
                  </a:lnTo>
                  <a:lnTo>
                    <a:pt x="150" y="264"/>
                  </a:lnTo>
                  <a:lnTo>
                    <a:pt x="150" y="269"/>
                  </a:lnTo>
                  <a:lnTo>
                    <a:pt x="150" y="273"/>
                  </a:lnTo>
                  <a:lnTo>
                    <a:pt x="151" y="278"/>
                  </a:lnTo>
                  <a:lnTo>
                    <a:pt x="151" y="285"/>
                  </a:lnTo>
                  <a:lnTo>
                    <a:pt x="152" y="287"/>
                  </a:lnTo>
                  <a:lnTo>
                    <a:pt x="152" y="292"/>
                  </a:lnTo>
                  <a:lnTo>
                    <a:pt x="152" y="294"/>
                  </a:lnTo>
                  <a:lnTo>
                    <a:pt x="153" y="296"/>
                  </a:lnTo>
                  <a:lnTo>
                    <a:pt x="153" y="298"/>
                  </a:lnTo>
                  <a:lnTo>
                    <a:pt x="153" y="301"/>
                  </a:lnTo>
                  <a:lnTo>
                    <a:pt x="154" y="302"/>
                  </a:lnTo>
                  <a:lnTo>
                    <a:pt x="154" y="305"/>
                  </a:lnTo>
                  <a:lnTo>
                    <a:pt x="154" y="305"/>
                  </a:lnTo>
                  <a:lnTo>
                    <a:pt x="155" y="306"/>
                  </a:lnTo>
                  <a:lnTo>
                    <a:pt x="155" y="306"/>
                  </a:lnTo>
                  <a:lnTo>
                    <a:pt x="156" y="305"/>
                  </a:lnTo>
                  <a:lnTo>
                    <a:pt x="156" y="305"/>
                  </a:lnTo>
                  <a:lnTo>
                    <a:pt x="156" y="306"/>
                  </a:lnTo>
                  <a:lnTo>
                    <a:pt x="157" y="308"/>
                  </a:lnTo>
                  <a:lnTo>
                    <a:pt x="157" y="307"/>
                  </a:lnTo>
                  <a:lnTo>
                    <a:pt x="157" y="304"/>
                  </a:lnTo>
                  <a:lnTo>
                    <a:pt x="157" y="306"/>
                  </a:lnTo>
                  <a:lnTo>
                    <a:pt x="158" y="309"/>
                  </a:lnTo>
                  <a:lnTo>
                    <a:pt x="158" y="306"/>
                  </a:lnTo>
                  <a:lnTo>
                    <a:pt x="159" y="309"/>
                  </a:lnTo>
                  <a:lnTo>
                    <a:pt x="159" y="308"/>
                  </a:lnTo>
                  <a:lnTo>
                    <a:pt x="159" y="309"/>
                  </a:lnTo>
                  <a:lnTo>
                    <a:pt x="160" y="307"/>
                  </a:lnTo>
                  <a:lnTo>
                    <a:pt x="160" y="309"/>
                  </a:lnTo>
                  <a:lnTo>
                    <a:pt x="161" y="309"/>
                  </a:lnTo>
                  <a:lnTo>
                    <a:pt x="161" y="311"/>
                  </a:lnTo>
                  <a:lnTo>
                    <a:pt x="161" y="312"/>
                  </a:lnTo>
                  <a:lnTo>
                    <a:pt x="161" y="311"/>
                  </a:lnTo>
                  <a:lnTo>
                    <a:pt x="162" y="313"/>
                  </a:lnTo>
                  <a:lnTo>
                    <a:pt x="162" y="316"/>
                  </a:lnTo>
                  <a:lnTo>
                    <a:pt x="163" y="316"/>
                  </a:lnTo>
                  <a:lnTo>
                    <a:pt x="163" y="319"/>
                  </a:lnTo>
                  <a:lnTo>
                    <a:pt x="163" y="321"/>
                  </a:lnTo>
                  <a:lnTo>
                    <a:pt x="164" y="322"/>
                  </a:lnTo>
                  <a:lnTo>
                    <a:pt x="164" y="322"/>
                  </a:lnTo>
                  <a:lnTo>
                    <a:pt x="164" y="326"/>
                  </a:lnTo>
                  <a:lnTo>
                    <a:pt x="165" y="326"/>
                  </a:lnTo>
                  <a:lnTo>
                    <a:pt x="165" y="328"/>
                  </a:lnTo>
                  <a:lnTo>
                    <a:pt x="165" y="329"/>
                  </a:lnTo>
                  <a:lnTo>
                    <a:pt x="166" y="330"/>
                  </a:lnTo>
                  <a:lnTo>
                    <a:pt x="166" y="332"/>
                  </a:lnTo>
                  <a:lnTo>
                    <a:pt x="166" y="333"/>
                  </a:lnTo>
                  <a:lnTo>
                    <a:pt x="167" y="335"/>
                  </a:lnTo>
                  <a:lnTo>
                    <a:pt x="167" y="335"/>
                  </a:lnTo>
                  <a:lnTo>
                    <a:pt x="168" y="337"/>
                  </a:lnTo>
                  <a:lnTo>
                    <a:pt x="168" y="340"/>
                  </a:lnTo>
                  <a:lnTo>
                    <a:pt x="168" y="341"/>
                  </a:lnTo>
                  <a:lnTo>
                    <a:pt x="169" y="340"/>
                  </a:lnTo>
                  <a:lnTo>
                    <a:pt x="169" y="341"/>
                  </a:lnTo>
                  <a:lnTo>
                    <a:pt x="169" y="343"/>
                  </a:lnTo>
                  <a:lnTo>
                    <a:pt x="170" y="346"/>
                  </a:lnTo>
                  <a:lnTo>
                    <a:pt x="170" y="348"/>
                  </a:lnTo>
                  <a:lnTo>
                    <a:pt x="170" y="350"/>
                  </a:lnTo>
                  <a:lnTo>
                    <a:pt x="171" y="350"/>
                  </a:lnTo>
                  <a:lnTo>
                    <a:pt x="171" y="351"/>
                  </a:lnTo>
                  <a:lnTo>
                    <a:pt x="171" y="352"/>
                  </a:lnTo>
                  <a:lnTo>
                    <a:pt x="172" y="353"/>
                  </a:lnTo>
                  <a:lnTo>
                    <a:pt x="172" y="355"/>
                  </a:lnTo>
                  <a:lnTo>
                    <a:pt x="173" y="356"/>
                  </a:lnTo>
                  <a:lnTo>
                    <a:pt x="173" y="356"/>
                  </a:lnTo>
                  <a:lnTo>
                    <a:pt x="173" y="358"/>
                  </a:lnTo>
                  <a:lnTo>
                    <a:pt x="173" y="359"/>
                  </a:lnTo>
                  <a:lnTo>
                    <a:pt x="174" y="360"/>
                  </a:lnTo>
                  <a:lnTo>
                    <a:pt x="174" y="360"/>
                  </a:lnTo>
                  <a:lnTo>
                    <a:pt x="175" y="362"/>
                  </a:lnTo>
                  <a:lnTo>
                    <a:pt x="175" y="362"/>
                  </a:lnTo>
                  <a:lnTo>
                    <a:pt x="175" y="361"/>
                  </a:lnTo>
                  <a:lnTo>
                    <a:pt x="176" y="361"/>
                  </a:lnTo>
                  <a:lnTo>
                    <a:pt x="176" y="358"/>
                  </a:lnTo>
                  <a:lnTo>
                    <a:pt x="177" y="353"/>
                  </a:lnTo>
                  <a:lnTo>
                    <a:pt x="177" y="343"/>
                  </a:lnTo>
                  <a:lnTo>
                    <a:pt x="177" y="334"/>
                  </a:lnTo>
                  <a:lnTo>
                    <a:pt x="177" y="323"/>
                  </a:lnTo>
                  <a:lnTo>
                    <a:pt x="178" y="311"/>
                  </a:lnTo>
                  <a:lnTo>
                    <a:pt x="178" y="297"/>
                  </a:lnTo>
                  <a:lnTo>
                    <a:pt x="179" y="284"/>
                  </a:lnTo>
                  <a:lnTo>
                    <a:pt x="179" y="269"/>
                  </a:lnTo>
                  <a:lnTo>
                    <a:pt x="179" y="254"/>
                  </a:lnTo>
                  <a:lnTo>
                    <a:pt x="180" y="239"/>
                  </a:lnTo>
                  <a:lnTo>
                    <a:pt x="180" y="227"/>
                  </a:lnTo>
                  <a:lnTo>
                    <a:pt x="180" y="213"/>
                  </a:lnTo>
                  <a:lnTo>
                    <a:pt x="181" y="202"/>
                  </a:lnTo>
                  <a:lnTo>
                    <a:pt x="181" y="193"/>
                  </a:lnTo>
                  <a:lnTo>
                    <a:pt x="181" y="185"/>
                  </a:lnTo>
                  <a:lnTo>
                    <a:pt x="182" y="179"/>
                  </a:lnTo>
                  <a:lnTo>
                    <a:pt x="182" y="173"/>
                  </a:lnTo>
                  <a:lnTo>
                    <a:pt x="182" y="170"/>
                  </a:lnTo>
                  <a:lnTo>
                    <a:pt x="183" y="169"/>
                  </a:lnTo>
                  <a:lnTo>
                    <a:pt x="183" y="166"/>
                  </a:lnTo>
                  <a:lnTo>
                    <a:pt x="184" y="168"/>
                  </a:lnTo>
                  <a:lnTo>
                    <a:pt x="184" y="166"/>
                  </a:lnTo>
                  <a:lnTo>
                    <a:pt x="184" y="169"/>
                  </a:lnTo>
                  <a:lnTo>
                    <a:pt x="185" y="172"/>
                  </a:lnTo>
                  <a:lnTo>
                    <a:pt x="185" y="172"/>
                  </a:lnTo>
                  <a:lnTo>
                    <a:pt x="185" y="174"/>
                  </a:lnTo>
                  <a:lnTo>
                    <a:pt x="186" y="175"/>
                  </a:lnTo>
                  <a:lnTo>
                    <a:pt x="186" y="176"/>
                  </a:lnTo>
                  <a:lnTo>
                    <a:pt x="186" y="175"/>
                  </a:lnTo>
                  <a:lnTo>
                    <a:pt x="187" y="174"/>
                  </a:lnTo>
                  <a:lnTo>
                    <a:pt x="187" y="175"/>
                  </a:lnTo>
                  <a:lnTo>
                    <a:pt x="187" y="170"/>
                  </a:lnTo>
                  <a:lnTo>
                    <a:pt x="188" y="169"/>
                  </a:lnTo>
                  <a:lnTo>
                    <a:pt x="188" y="165"/>
                  </a:lnTo>
                  <a:lnTo>
                    <a:pt x="189" y="159"/>
                  </a:lnTo>
                  <a:lnTo>
                    <a:pt x="189" y="153"/>
                  </a:lnTo>
                  <a:lnTo>
                    <a:pt x="189" y="147"/>
                  </a:lnTo>
                  <a:lnTo>
                    <a:pt x="189" y="143"/>
                  </a:lnTo>
                  <a:lnTo>
                    <a:pt x="190" y="136"/>
                  </a:lnTo>
                  <a:lnTo>
                    <a:pt x="190" y="128"/>
                  </a:lnTo>
                  <a:lnTo>
                    <a:pt x="191" y="121"/>
                  </a:lnTo>
                  <a:lnTo>
                    <a:pt x="191" y="115"/>
                  </a:lnTo>
                  <a:lnTo>
                    <a:pt x="191" y="108"/>
                  </a:lnTo>
                  <a:lnTo>
                    <a:pt x="192" y="102"/>
                  </a:lnTo>
                  <a:lnTo>
                    <a:pt x="192" y="99"/>
                  </a:lnTo>
                  <a:lnTo>
                    <a:pt x="193" y="95"/>
                  </a:lnTo>
                  <a:lnTo>
                    <a:pt x="193" y="91"/>
                  </a:lnTo>
                  <a:lnTo>
                    <a:pt x="193" y="85"/>
                  </a:lnTo>
                  <a:lnTo>
                    <a:pt x="193" y="85"/>
                  </a:lnTo>
                  <a:lnTo>
                    <a:pt x="194" y="83"/>
                  </a:lnTo>
                  <a:lnTo>
                    <a:pt x="194" y="84"/>
                  </a:lnTo>
                  <a:lnTo>
                    <a:pt x="194" y="85"/>
                  </a:lnTo>
                  <a:lnTo>
                    <a:pt x="195" y="85"/>
                  </a:lnTo>
                  <a:lnTo>
                    <a:pt x="195" y="93"/>
                  </a:lnTo>
                  <a:lnTo>
                    <a:pt x="196" y="98"/>
                  </a:lnTo>
                  <a:lnTo>
                    <a:pt x="196" y="106"/>
                  </a:lnTo>
                  <a:lnTo>
                    <a:pt x="196" y="115"/>
                  </a:lnTo>
                  <a:lnTo>
                    <a:pt x="196" y="127"/>
                  </a:lnTo>
                  <a:lnTo>
                    <a:pt x="197" y="137"/>
                  </a:lnTo>
                  <a:lnTo>
                    <a:pt x="197" y="150"/>
                  </a:lnTo>
                  <a:lnTo>
                    <a:pt x="198" y="163"/>
                  </a:lnTo>
                  <a:lnTo>
                    <a:pt x="198" y="172"/>
                  </a:lnTo>
                  <a:lnTo>
                    <a:pt x="198" y="178"/>
                  </a:lnTo>
                  <a:lnTo>
                    <a:pt x="199" y="187"/>
                  </a:lnTo>
                  <a:lnTo>
                    <a:pt x="199" y="192"/>
                  </a:lnTo>
                  <a:lnTo>
                    <a:pt x="200" y="198"/>
                  </a:lnTo>
                  <a:lnTo>
                    <a:pt x="200" y="202"/>
                  </a:lnTo>
                  <a:lnTo>
                    <a:pt x="200" y="207"/>
                  </a:lnTo>
                  <a:lnTo>
                    <a:pt x="200" y="210"/>
                  </a:lnTo>
                  <a:lnTo>
                    <a:pt x="201" y="213"/>
                  </a:lnTo>
                  <a:lnTo>
                    <a:pt x="201" y="214"/>
                  </a:lnTo>
                  <a:lnTo>
                    <a:pt x="201" y="217"/>
                  </a:lnTo>
                  <a:lnTo>
                    <a:pt x="202" y="221"/>
                  </a:lnTo>
                  <a:lnTo>
                    <a:pt x="202" y="221"/>
                  </a:lnTo>
                  <a:lnTo>
                    <a:pt x="203" y="223"/>
                  </a:lnTo>
                  <a:lnTo>
                    <a:pt x="203" y="224"/>
                  </a:lnTo>
                  <a:lnTo>
                    <a:pt x="203" y="227"/>
                  </a:lnTo>
                  <a:lnTo>
                    <a:pt x="204" y="228"/>
                  </a:lnTo>
                  <a:lnTo>
                    <a:pt x="204" y="229"/>
                  </a:lnTo>
                  <a:lnTo>
                    <a:pt x="204" y="230"/>
                  </a:lnTo>
                  <a:lnTo>
                    <a:pt x="205" y="233"/>
                  </a:lnTo>
                  <a:lnTo>
                    <a:pt x="205" y="236"/>
                  </a:lnTo>
                  <a:lnTo>
                    <a:pt x="205" y="238"/>
                  </a:lnTo>
                  <a:lnTo>
                    <a:pt x="206" y="241"/>
                  </a:lnTo>
                  <a:lnTo>
                    <a:pt x="206" y="244"/>
                  </a:lnTo>
                  <a:lnTo>
                    <a:pt x="207" y="248"/>
                  </a:lnTo>
                  <a:lnTo>
                    <a:pt x="207" y="252"/>
                  </a:lnTo>
                  <a:lnTo>
                    <a:pt x="207" y="258"/>
                  </a:lnTo>
                  <a:lnTo>
                    <a:pt x="208" y="260"/>
                  </a:lnTo>
                  <a:lnTo>
                    <a:pt x="208" y="267"/>
                  </a:lnTo>
                  <a:lnTo>
                    <a:pt x="208" y="273"/>
                  </a:lnTo>
                  <a:lnTo>
                    <a:pt x="208" y="277"/>
                  </a:lnTo>
                  <a:lnTo>
                    <a:pt x="209" y="281"/>
                  </a:lnTo>
                  <a:lnTo>
                    <a:pt x="209" y="287"/>
                  </a:lnTo>
                  <a:lnTo>
                    <a:pt x="210" y="290"/>
                  </a:lnTo>
                  <a:lnTo>
                    <a:pt x="210" y="294"/>
                  </a:lnTo>
                  <a:lnTo>
                    <a:pt x="210" y="299"/>
                  </a:lnTo>
                  <a:lnTo>
                    <a:pt x="211" y="304"/>
                  </a:lnTo>
                  <a:lnTo>
                    <a:pt x="211" y="305"/>
                  </a:lnTo>
                  <a:lnTo>
                    <a:pt x="212" y="307"/>
                  </a:lnTo>
                  <a:lnTo>
                    <a:pt x="212" y="309"/>
                  </a:lnTo>
                  <a:lnTo>
                    <a:pt x="212" y="311"/>
                  </a:lnTo>
                  <a:lnTo>
                    <a:pt x="212" y="314"/>
                  </a:lnTo>
                  <a:lnTo>
                    <a:pt x="213" y="316"/>
                  </a:lnTo>
                  <a:lnTo>
                    <a:pt x="213" y="314"/>
                  </a:lnTo>
                  <a:lnTo>
                    <a:pt x="214" y="318"/>
                  </a:lnTo>
                  <a:lnTo>
                    <a:pt x="214" y="317"/>
                  </a:lnTo>
                  <a:lnTo>
                    <a:pt x="214" y="317"/>
                  </a:lnTo>
                  <a:lnTo>
                    <a:pt x="215" y="318"/>
                  </a:lnTo>
                  <a:lnTo>
                    <a:pt x="215" y="318"/>
                  </a:lnTo>
                  <a:lnTo>
                    <a:pt x="215" y="320"/>
                  </a:lnTo>
                  <a:lnTo>
                    <a:pt x="216" y="318"/>
                  </a:lnTo>
                  <a:lnTo>
                    <a:pt x="216" y="319"/>
                  </a:lnTo>
                  <a:lnTo>
                    <a:pt x="216" y="319"/>
                  </a:lnTo>
                  <a:lnTo>
                    <a:pt x="217" y="318"/>
                  </a:lnTo>
                  <a:lnTo>
                    <a:pt x="217" y="319"/>
                  </a:lnTo>
                  <a:lnTo>
                    <a:pt x="217" y="320"/>
                  </a:lnTo>
                  <a:lnTo>
                    <a:pt x="218" y="320"/>
                  </a:lnTo>
                  <a:lnTo>
                    <a:pt x="218" y="320"/>
                  </a:lnTo>
                  <a:lnTo>
                    <a:pt x="219" y="321"/>
                  </a:lnTo>
                  <a:lnTo>
                    <a:pt x="219" y="321"/>
                  </a:lnTo>
                  <a:lnTo>
                    <a:pt x="219" y="321"/>
                  </a:lnTo>
                  <a:lnTo>
                    <a:pt x="220" y="323"/>
                  </a:lnTo>
                  <a:lnTo>
                    <a:pt x="220" y="323"/>
                  </a:lnTo>
                  <a:lnTo>
                    <a:pt x="220" y="325"/>
                  </a:lnTo>
                  <a:lnTo>
                    <a:pt x="221" y="324"/>
                  </a:lnTo>
                  <a:lnTo>
                    <a:pt x="221" y="326"/>
                  </a:lnTo>
                  <a:lnTo>
                    <a:pt x="221" y="328"/>
                  </a:lnTo>
                  <a:lnTo>
                    <a:pt x="222" y="329"/>
                  </a:lnTo>
                  <a:lnTo>
                    <a:pt x="222" y="330"/>
                  </a:lnTo>
                  <a:lnTo>
                    <a:pt x="222" y="331"/>
                  </a:lnTo>
                  <a:lnTo>
                    <a:pt x="223" y="333"/>
                  </a:lnTo>
                  <a:lnTo>
                    <a:pt x="223" y="334"/>
                  </a:lnTo>
                  <a:lnTo>
                    <a:pt x="224" y="335"/>
                  </a:lnTo>
                  <a:lnTo>
                    <a:pt x="224" y="336"/>
                  </a:lnTo>
                  <a:lnTo>
                    <a:pt x="224" y="338"/>
                  </a:lnTo>
                  <a:lnTo>
                    <a:pt x="224" y="340"/>
                  </a:lnTo>
                  <a:lnTo>
                    <a:pt x="225" y="341"/>
                  </a:lnTo>
                  <a:lnTo>
                    <a:pt x="225" y="341"/>
                  </a:lnTo>
                  <a:lnTo>
                    <a:pt x="226" y="343"/>
                  </a:lnTo>
                  <a:lnTo>
                    <a:pt x="226" y="343"/>
                  </a:lnTo>
                  <a:lnTo>
                    <a:pt x="226" y="345"/>
                  </a:lnTo>
                  <a:lnTo>
                    <a:pt x="227" y="348"/>
                  </a:lnTo>
                  <a:lnTo>
                    <a:pt x="227" y="346"/>
                  </a:lnTo>
                  <a:lnTo>
                    <a:pt x="228" y="349"/>
                  </a:lnTo>
                  <a:lnTo>
                    <a:pt x="228" y="351"/>
                  </a:lnTo>
                  <a:lnTo>
                    <a:pt x="228" y="353"/>
                  </a:lnTo>
                  <a:lnTo>
                    <a:pt x="228" y="355"/>
                  </a:lnTo>
                  <a:lnTo>
                    <a:pt x="229" y="356"/>
                  </a:lnTo>
                  <a:lnTo>
                    <a:pt x="229" y="356"/>
                  </a:lnTo>
                  <a:lnTo>
                    <a:pt x="230" y="359"/>
                  </a:lnTo>
                  <a:lnTo>
                    <a:pt x="230" y="361"/>
                  </a:lnTo>
                  <a:lnTo>
                    <a:pt x="230" y="361"/>
                  </a:lnTo>
                  <a:lnTo>
                    <a:pt x="231" y="363"/>
                  </a:lnTo>
                  <a:lnTo>
                    <a:pt x="231" y="361"/>
                  </a:lnTo>
                  <a:lnTo>
                    <a:pt x="231" y="362"/>
                  </a:lnTo>
                  <a:lnTo>
                    <a:pt x="232" y="365"/>
                  </a:lnTo>
                  <a:lnTo>
                    <a:pt x="232" y="365"/>
                  </a:lnTo>
                  <a:lnTo>
                    <a:pt x="232" y="368"/>
                  </a:lnTo>
                  <a:lnTo>
                    <a:pt x="233" y="368"/>
                  </a:lnTo>
                  <a:lnTo>
                    <a:pt x="233" y="368"/>
                  </a:lnTo>
                  <a:lnTo>
                    <a:pt x="233" y="368"/>
                  </a:lnTo>
                  <a:lnTo>
                    <a:pt x="234" y="369"/>
                  </a:lnTo>
                  <a:lnTo>
                    <a:pt x="234" y="368"/>
                  </a:lnTo>
                  <a:lnTo>
                    <a:pt x="235" y="369"/>
                  </a:lnTo>
                  <a:lnTo>
                    <a:pt x="235" y="365"/>
                  </a:lnTo>
                  <a:lnTo>
                    <a:pt x="235" y="358"/>
                  </a:lnTo>
                  <a:lnTo>
                    <a:pt x="236" y="351"/>
                  </a:lnTo>
                  <a:lnTo>
                    <a:pt x="236" y="341"/>
                  </a:lnTo>
                  <a:lnTo>
                    <a:pt x="236" y="329"/>
                  </a:lnTo>
                  <a:lnTo>
                    <a:pt x="237" y="319"/>
                  </a:lnTo>
                  <a:lnTo>
                    <a:pt x="237" y="304"/>
                  </a:lnTo>
                  <a:lnTo>
                    <a:pt x="237" y="289"/>
                  </a:lnTo>
                  <a:lnTo>
                    <a:pt x="238" y="275"/>
                  </a:lnTo>
                  <a:lnTo>
                    <a:pt x="238" y="262"/>
                  </a:lnTo>
                  <a:lnTo>
                    <a:pt x="238" y="249"/>
                  </a:lnTo>
                  <a:lnTo>
                    <a:pt x="239" y="237"/>
                  </a:lnTo>
                  <a:lnTo>
                    <a:pt x="239" y="225"/>
                  </a:lnTo>
                  <a:lnTo>
                    <a:pt x="240" y="212"/>
                  </a:lnTo>
                  <a:lnTo>
                    <a:pt x="240" y="203"/>
                  </a:lnTo>
                  <a:lnTo>
                    <a:pt x="240" y="196"/>
                  </a:lnTo>
                  <a:lnTo>
                    <a:pt x="240" y="191"/>
                  </a:lnTo>
                  <a:lnTo>
                    <a:pt x="241" y="186"/>
                  </a:lnTo>
                  <a:lnTo>
                    <a:pt x="241" y="182"/>
                  </a:lnTo>
                  <a:lnTo>
                    <a:pt x="242" y="181"/>
                  </a:lnTo>
                  <a:lnTo>
                    <a:pt x="242" y="180"/>
                  </a:lnTo>
                  <a:lnTo>
                    <a:pt x="242" y="179"/>
                  </a:lnTo>
                  <a:lnTo>
                    <a:pt x="243" y="181"/>
                  </a:lnTo>
                  <a:lnTo>
                    <a:pt x="243" y="181"/>
                  </a:lnTo>
                  <a:lnTo>
                    <a:pt x="244" y="183"/>
                  </a:lnTo>
                  <a:lnTo>
                    <a:pt x="244" y="184"/>
                  </a:lnTo>
                  <a:lnTo>
                    <a:pt x="244" y="186"/>
                  </a:lnTo>
                  <a:lnTo>
                    <a:pt x="244" y="185"/>
                  </a:lnTo>
                  <a:lnTo>
                    <a:pt x="245" y="186"/>
                  </a:lnTo>
                  <a:lnTo>
                    <a:pt x="245" y="187"/>
                  </a:lnTo>
                  <a:lnTo>
                    <a:pt x="245" y="186"/>
                  </a:lnTo>
                  <a:lnTo>
                    <a:pt x="246" y="185"/>
                  </a:lnTo>
                  <a:lnTo>
                    <a:pt x="246" y="182"/>
                  </a:lnTo>
                  <a:lnTo>
                    <a:pt x="247" y="181"/>
                  </a:lnTo>
                  <a:lnTo>
                    <a:pt x="247" y="176"/>
                  </a:lnTo>
                  <a:lnTo>
                    <a:pt x="247" y="170"/>
                  </a:lnTo>
                  <a:lnTo>
                    <a:pt x="247" y="166"/>
                  </a:lnTo>
                  <a:lnTo>
                    <a:pt x="248" y="162"/>
                  </a:lnTo>
                  <a:lnTo>
                    <a:pt x="248" y="156"/>
                  </a:lnTo>
                  <a:lnTo>
                    <a:pt x="249" y="149"/>
                  </a:lnTo>
                  <a:lnTo>
                    <a:pt x="249" y="144"/>
                  </a:lnTo>
                  <a:lnTo>
                    <a:pt x="249" y="138"/>
                  </a:lnTo>
                  <a:lnTo>
                    <a:pt x="250" y="133"/>
                  </a:lnTo>
                  <a:lnTo>
                    <a:pt x="250" y="127"/>
                  </a:lnTo>
                  <a:lnTo>
                    <a:pt x="251" y="121"/>
                  </a:lnTo>
                  <a:lnTo>
                    <a:pt x="251" y="115"/>
                  </a:lnTo>
                  <a:lnTo>
                    <a:pt x="251" y="112"/>
                  </a:lnTo>
                  <a:lnTo>
                    <a:pt x="251" y="108"/>
                  </a:lnTo>
                  <a:lnTo>
                    <a:pt x="252" y="105"/>
                  </a:lnTo>
                  <a:lnTo>
                    <a:pt x="252" y="104"/>
                  </a:lnTo>
                  <a:lnTo>
                    <a:pt x="252" y="101"/>
                  </a:lnTo>
                  <a:lnTo>
                    <a:pt x="253" y="100"/>
                  </a:lnTo>
                  <a:lnTo>
                    <a:pt x="253" y="103"/>
                  </a:lnTo>
                  <a:lnTo>
                    <a:pt x="254" y="107"/>
                  </a:lnTo>
                  <a:lnTo>
                    <a:pt x="254" y="112"/>
                  </a:lnTo>
                  <a:lnTo>
                    <a:pt x="254" y="118"/>
                  </a:lnTo>
                  <a:lnTo>
                    <a:pt x="255" y="127"/>
                  </a:lnTo>
                  <a:lnTo>
                    <a:pt x="255" y="135"/>
                  </a:lnTo>
                  <a:lnTo>
                    <a:pt x="255" y="145"/>
                  </a:lnTo>
                  <a:lnTo>
                    <a:pt x="256" y="155"/>
                  </a:lnTo>
                  <a:lnTo>
                    <a:pt x="256" y="170"/>
                  </a:lnTo>
                  <a:lnTo>
                    <a:pt x="256" y="178"/>
                  </a:lnTo>
                  <a:lnTo>
                    <a:pt x="257" y="186"/>
                  </a:lnTo>
                  <a:lnTo>
                    <a:pt x="257" y="193"/>
                  </a:lnTo>
                  <a:lnTo>
                    <a:pt x="258" y="198"/>
                  </a:lnTo>
                  <a:lnTo>
                    <a:pt x="258" y="205"/>
                  </a:lnTo>
                  <a:lnTo>
                    <a:pt x="258" y="210"/>
                  </a:lnTo>
                  <a:lnTo>
                    <a:pt x="259" y="214"/>
                  </a:lnTo>
                  <a:lnTo>
                    <a:pt x="259" y="218"/>
                  </a:lnTo>
                  <a:lnTo>
                    <a:pt x="259" y="219"/>
                  </a:lnTo>
                  <a:lnTo>
                    <a:pt x="259" y="221"/>
                  </a:lnTo>
                  <a:lnTo>
                    <a:pt x="260" y="224"/>
                  </a:lnTo>
                  <a:lnTo>
                    <a:pt x="260" y="226"/>
                  </a:lnTo>
                  <a:lnTo>
                    <a:pt x="261" y="229"/>
                  </a:lnTo>
                  <a:lnTo>
                    <a:pt x="261" y="230"/>
                  </a:lnTo>
                  <a:lnTo>
                    <a:pt x="261" y="230"/>
                  </a:lnTo>
                  <a:lnTo>
                    <a:pt x="262" y="231"/>
                  </a:lnTo>
                  <a:lnTo>
                    <a:pt x="262" y="232"/>
                  </a:lnTo>
                  <a:lnTo>
                    <a:pt x="263" y="233"/>
                  </a:lnTo>
                  <a:lnTo>
                    <a:pt x="263" y="235"/>
                  </a:lnTo>
                  <a:lnTo>
                    <a:pt x="263" y="237"/>
                  </a:lnTo>
                  <a:lnTo>
                    <a:pt x="263" y="239"/>
                  </a:lnTo>
                  <a:lnTo>
                    <a:pt x="264" y="240"/>
                  </a:lnTo>
                  <a:lnTo>
                    <a:pt x="264" y="243"/>
                  </a:lnTo>
                  <a:lnTo>
                    <a:pt x="265" y="247"/>
                  </a:lnTo>
                  <a:lnTo>
                    <a:pt x="265" y="251"/>
                  </a:lnTo>
                  <a:lnTo>
                    <a:pt x="265" y="255"/>
                  </a:lnTo>
                  <a:lnTo>
                    <a:pt x="266" y="260"/>
                  </a:lnTo>
                  <a:lnTo>
                    <a:pt x="266" y="265"/>
                  </a:lnTo>
                  <a:lnTo>
                    <a:pt x="266" y="268"/>
                  </a:lnTo>
                  <a:lnTo>
                    <a:pt x="267" y="274"/>
                  </a:lnTo>
                  <a:lnTo>
                    <a:pt x="267" y="279"/>
                  </a:lnTo>
                  <a:lnTo>
                    <a:pt x="267" y="284"/>
                  </a:lnTo>
                  <a:lnTo>
                    <a:pt x="268" y="289"/>
                  </a:lnTo>
                  <a:lnTo>
                    <a:pt x="268" y="294"/>
                  </a:lnTo>
                  <a:lnTo>
                    <a:pt x="268" y="298"/>
                  </a:lnTo>
                  <a:lnTo>
                    <a:pt x="269" y="302"/>
                  </a:lnTo>
                  <a:lnTo>
                    <a:pt x="269" y="305"/>
                  </a:lnTo>
                  <a:lnTo>
                    <a:pt x="270" y="310"/>
                  </a:lnTo>
                  <a:lnTo>
                    <a:pt x="270" y="312"/>
                  </a:lnTo>
                  <a:lnTo>
                    <a:pt x="270" y="315"/>
                  </a:lnTo>
                  <a:lnTo>
                    <a:pt x="271" y="318"/>
                  </a:lnTo>
                  <a:lnTo>
                    <a:pt x="271" y="319"/>
                  </a:lnTo>
                  <a:lnTo>
                    <a:pt x="271" y="320"/>
                  </a:lnTo>
                  <a:lnTo>
                    <a:pt x="272" y="322"/>
                  </a:lnTo>
                  <a:lnTo>
                    <a:pt x="272" y="325"/>
                  </a:lnTo>
                  <a:lnTo>
                    <a:pt x="272" y="323"/>
                  </a:lnTo>
                  <a:lnTo>
                    <a:pt x="273" y="323"/>
                  </a:lnTo>
                  <a:lnTo>
                    <a:pt x="273" y="325"/>
                  </a:lnTo>
                  <a:lnTo>
                    <a:pt x="273" y="327"/>
                  </a:lnTo>
                  <a:lnTo>
                    <a:pt x="274" y="325"/>
                  </a:lnTo>
                  <a:lnTo>
                    <a:pt x="274" y="326"/>
                  </a:lnTo>
                  <a:lnTo>
                    <a:pt x="275" y="326"/>
                  </a:lnTo>
                  <a:lnTo>
                    <a:pt x="275" y="325"/>
                  </a:lnTo>
                  <a:lnTo>
                    <a:pt x="275" y="324"/>
                  </a:lnTo>
                  <a:lnTo>
                    <a:pt x="275" y="325"/>
                  </a:lnTo>
                  <a:lnTo>
                    <a:pt x="276" y="327"/>
                  </a:lnTo>
                  <a:lnTo>
                    <a:pt x="276" y="327"/>
                  </a:lnTo>
                  <a:lnTo>
                    <a:pt x="277" y="327"/>
                  </a:lnTo>
                  <a:lnTo>
                    <a:pt x="277" y="325"/>
                  </a:lnTo>
                  <a:lnTo>
                    <a:pt x="277" y="326"/>
                  </a:lnTo>
                  <a:lnTo>
                    <a:pt x="278" y="326"/>
                  </a:lnTo>
                  <a:lnTo>
                    <a:pt x="278" y="329"/>
                  </a:lnTo>
                  <a:lnTo>
                    <a:pt x="279" y="328"/>
                  </a:lnTo>
                  <a:lnTo>
                    <a:pt x="279" y="328"/>
                  </a:lnTo>
                  <a:lnTo>
                    <a:pt x="279" y="330"/>
                  </a:lnTo>
                  <a:lnTo>
                    <a:pt x="279" y="329"/>
                  </a:lnTo>
                  <a:lnTo>
                    <a:pt x="280" y="331"/>
                  </a:lnTo>
                  <a:lnTo>
                    <a:pt x="280" y="333"/>
                  </a:lnTo>
                  <a:lnTo>
                    <a:pt x="281" y="335"/>
                  </a:lnTo>
                  <a:lnTo>
                    <a:pt x="281" y="337"/>
                  </a:lnTo>
                  <a:lnTo>
                    <a:pt x="281" y="338"/>
                  </a:lnTo>
                  <a:lnTo>
                    <a:pt x="282" y="338"/>
                  </a:lnTo>
                  <a:lnTo>
                    <a:pt x="282" y="340"/>
                  </a:lnTo>
                  <a:lnTo>
                    <a:pt x="282" y="342"/>
                  </a:lnTo>
                  <a:lnTo>
                    <a:pt x="283" y="344"/>
                  </a:lnTo>
                  <a:lnTo>
                    <a:pt x="283" y="344"/>
                  </a:lnTo>
                  <a:lnTo>
                    <a:pt x="283" y="346"/>
                  </a:lnTo>
                  <a:lnTo>
                    <a:pt x="284" y="348"/>
                  </a:lnTo>
                  <a:lnTo>
                    <a:pt x="284" y="347"/>
                  </a:lnTo>
                  <a:lnTo>
                    <a:pt x="284" y="347"/>
                  </a:lnTo>
                  <a:lnTo>
                    <a:pt x="285" y="351"/>
                  </a:lnTo>
                  <a:lnTo>
                    <a:pt x="285" y="352"/>
                  </a:lnTo>
                  <a:lnTo>
                    <a:pt x="286" y="353"/>
                  </a:lnTo>
                  <a:lnTo>
                    <a:pt x="286" y="354"/>
                  </a:lnTo>
                  <a:lnTo>
                    <a:pt x="286" y="355"/>
                  </a:lnTo>
                  <a:lnTo>
                    <a:pt x="287" y="358"/>
                  </a:lnTo>
                  <a:lnTo>
                    <a:pt x="287" y="359"/>
                  </a:lnTo>
                  <a:lnTo>
                    <a:pt x="287" y="360"/>
                  </a:lnTo>
                  <a:lnTo>
                    <a:pt x="288" y="364"/>
                  </a:lnTo>
                  <a:lnTo>
                    <a:pt x="288" y="364"/>
                  </a:lnTo>
                  <a:lnTo>
                    <a:pt x="288" y="363"/>
                  </a:lnTo>
                  <a:lnTo>
                    <a:pt x="289" y="363"/>
                  </a:lnTo>
                  <a:lnTo>
                    <a:pt x="289" y="367"/>
                  </a:lnTo>
                  <a:lnTo>
                    <a:pt x="289" y="367"/>
                  </a:lnTo>
                  <a:lnTo>
                    <a:pt x="290" y="367"/>
                  </a:lnTo>
                  <a:lnTo>
                    <a:pt x="290" y="368"/>
                  </a:lnTo>
                  <a:lnTo>
                    <a:pt x="291" y="368"/>
                  </a:lnTo>
                  <a:lnTo>
                    <a:pt x="291" y="369"/>
                  </a:lnTo>
                  <a:lnTo>
                    <a:pt x="291" y="371"/>
                  </a:lnTo>
                  <a:lnTo>
                    <a:pt x="291" y="375"/>
                  </a:lnTo>
                  <a:lnTo>
                    <a:pt x="292" y="374"/>
                  </a:lnTo>
                  <a:lnTo>
                    <a:pt x="292" y="374"/>
                  </a:lnTo>
                  <a:lnTo>
                    <a:pt x="293" y="372"/>
                  </a:lnTo>
                  <a:lnTo>
                    <a:pt x="293" y="371"/>
                  </a:lnTo>
                  <a:lnTo>
                    <a:pt x="293" y="365"/>
                  </a:lnTo>
                  <a:lnTo>
                    <a:pt x="294" y="360"/>
                  </a:lnTo>
                  <a:lnTo>
                    <a:pt x="294" y="350"/>
                  </a:lnTo>
                  <a:lnTo>
                    <a:pt x="295" y="341"/>
                  </a:lnTo>
                  <a:lnTo>
                    <a:pt x="295" y="327"/>
                  </a:lnTo>
                  <a:lnTo>
                    <a:pt x="295" y="314"/>
                  </a:lnTo>
                  <a:lnTo>
                    <a:pt x="295" y="299"/>
                  </a:lnTo>
                  <a:lnTo>
                    <a:pt x="296" y="287"/>
                  </a:lnTo>
                  <a:lnTo>
                    <a:pt x="296" y="271"/>
                  </a:lnTo>
                  <a:lnTo>
                    <a:pt x="296" y="258"/>
                  </a:lnTo>
                  <a:lnTo>
                    <a:pt x="297" y="244"/>
                  </a:lnTo>
                  <a:lnTo>
                    <a:pt x="297" y="230"/>
                  </a:lnTo>
                  <a:lnTo>
                    <a:pt x="298" y="217"/>
                  </a:lnTo>
                  <a:lnTo>
                    <a:pt x="298" y="208"/>
                  </a:lnTo>
                  <a:lnTo>
                    <a:pt x="298" y="199"/>
                  </a:lnTo>
                  <a:lnTo>
                    <a:pt x="298" y="191"/>
                  </a:lnTo>
                  <a:lnTo>
                    <a:pt x="299" y="186"/>
                  </a:lnTo>
                  <a:lnTo>
                    <a:pt x="299" y="180"/>
                  </a:lnTo>
                  <a:lnTo>
                    <a:pt x="300" y="180"/>
                  </a:lnTo>
                  <a:lnTo>
                    <a:pt x="300" y="177"/>
                  </a:lnTo>
                  <a:lnTo>
                    <a:pt x="300" y="177"/>
                  </a:lnTo>
                  <a:lnTo>
                    <a:pt x="301" y="179"/>
                  </a:lnTo>
                  <a:lnTo>
                    <a:pt x="301" y="179"/>
                  </a:lnTo>
                  <a:lnTo>
                    <a:pt x="302" y="179"/>
                  </a:lnTo>
                  <a:lnTo>
                    <a:pt x="302" y="180"/>
                  </a:lnTo>
                  <a:lnTo>
                    <a:pt x="302" y="183"/>
                  </a:lnTo>
                  <a:lnTo>
                    <a:pt x="302" y="183"/>
                  </a:lnTo>
                  <a:lnTo>
                    <a:pt x="303" y="184"/>
                  </a:lnTo>
                  <a:lnTo>
                    <a:pt x="303" y="185"/>
                  </a:lnTo>
                  <a:lnTo>
                    <a:pt x="303" y="184"/>
                  </a:lnTo>
                  <a:lnTo>
                    <a:pt x="304" y="180"/>
                  </a:lnTo>
                  <a:lnTo>
                    <a:pt x="304" y="179"/>
                  </a:lnTo>
                  <a:lnTo>
                    <a:pt x="305" y="177"/>
                  </a:lnTo>
                  <a:lnTo>
                    <a:pt x="305" y="173"/>
                  </a:lnTo>
                  <a:lnTo>
                    <a:pt x="305" y="169"/>
                  </a:lnTo>
                  <a:lnTo>
                    <a:pt x="306" y="164"/>
                  </a:lnTo>
                  <a:lnTo>
                    <a:pt x="306" y="157"/>
                  </a:lnTo>
                  <a:lnTo>
                    <a:pt x="307" y="150"/>
                  </a:lnTo>
                  <a:lnTo>
                    <a:pt x="307" y="144"/>
                  </a:lnTo>
                  <a:lnTo>
                    <a:pt x="307" y="138"/>
                  </a:lnTo>
                  <a:lnTo>
                    <a:pt x="307" y="131"/>
                  </a:lnTo>
                  <a:lnTo>
                    <a:pt x="308" y="124"/>
                  </a:lnTo>
                  <a:lnTo>
                    <a:pt x="308" y="117"/>
                  </a:lnTo>
                  <a:lnTo>
                    <a:pt x="309" y="111"/>
                  </a:lnTo>
                  <a:lnTo>
                    <a:pt x="309" y="108"/>
                  </a:lnTo>
                  <a:lnTo>
                    <a:pt x="309" y="101"/>
                  </a:lnTo>
                  <a:lnTo>
                    <a:pt x="310" y="96"/>
                  </a:lnTo>
                  <a:lnTo>
                    <a:pt x="310" y="93"/>
                  </a:lnTo>
                  <a:lnTo>
                    <a:pt x="310" y="89"/>
                  </a:lnTo>
                  <a:lnTo>
                    <a:pt x="310" y="87"/>
                  </a:lnTo>
                  <a:lnTo>
                    <a:pt x="311" y="85"/>
                  </a:lnTo>
                  <a:lnTo>
                    <a:pt x="311" y="87"/>
                  </a:lnTo>
                  <a:lnTo>
                    <a:pt x="312" y="87"/>
                  </a:lnTo>
                  <a:lnTo>
                    <a:pt x="312" y="87"/>
                  </a:lnTo>
                  <a:lnTo>
                    <a:pt x="312" y="92"/>
                  </a:lnTo>
                  <a:lnTo>
                    <a:pt x="313" y="98"/>
                  </a:lnTo>
                  <a:lnTo>
                    <a:pt x="313" y="105"/>
                  </a:lnTo>
                  <a:lnTo>
                    <a:pt x="314" y="114"/>
                  </a:lnTo>
                  <a:lnTo>
                    <a:pt x="314" y="126"/>
                  </a:lnTo>
                  <a:lnTo>
                    <a:pt x="314" y="135"/>
                  </a:lnTo>
                  <a:lnTo>
                    <a:pt x="314" y="149"/>
                  </a:lnTo>
                  <a:lnTo>
                    <a:pt x="315" y="160"/>
                  </a:lnTo>
                  <a:lnTo>
                    <a:pt x="315" y="171"/>
                  </a:lnTo>
                  <a:lnTo>
                    <a:pt x="316" y="181"/>
                  </a:lnTo>
                  <a:lnTo>
                    <a:pt x="316" y="189"/>
                  </a:lnTo>
                  <a:lnTo>
                    <a:pt x="316" y="195"/>
                  </a:lnTo>
                  <a:lnTo>
                    <a:pt x="317" y="201"/>
                  </a:lnTo>
                  <a:lnTo>
                    <a:pt x="317" y="206"/>
                  </a:lnTo>
                  <a:lnTo>
                    <a:pt x="317" y="211"/>
                  </a:lnTo>
                  <a:lnTo>
                    <a:pt x="318" y="215"/>
                  </a:lnTo>
                  <a:lnTo>
                    <a:pt x="318" y="219"/>
                  </a:lnTo>
                  <a:lnTo>
                    <a:pt x="318" y="221"/>
                  </a:lnTo>
                  <a:lnTo>
                    <a:pt x="319" y="223"/>
                  </a:lnTo>
                  <a:lnTo>
                    <a:pt x="319" y="226"/>
                  </a:lnTo>
                  <a:lnTo>
                    <a:pt x="319" y="224"/>
                  </a:lnTo>
                  <a:lnTo>
                    <a:pt x="320" y="228"/>
                  </a:lnTo>
                  <a:lnTo>
                    <a:pt x="320" y="228"/>
                  </a:lnTo>
                  <a:lnTo>
                    <a:pt x="321" y="228"/>
                  </a:lnTo>
                  <a:lnTo>
                    <a:pt x="321" y="231"/>
                  </a:lnTo>
                  <a:lnTo>
                    <a:pt x="321" y="231"/>
                  </a:lnTo>
                  <a:lnTo>
                    <a:pt x="322" y="232"/>
                  </a:lnTo>
                  <a:lnTo>
                    <a:pt x="322" y="233"/>
                  </a:lnTo>
                  <a:lnTo>
                    <a:pt x="322" y="235"/>
                  </a:lnTo>
                  <a:lnTo>
                    <a:pt x="323" y="237"/>
                  </a:lnTo>
                  <a:lnTo>
                    <a:pt x="323" y="240"/>
                  </a:lnTo>
                  <a:lnTo>
                    <a:pt x="323" y="243"/>
                  </a:lnTo>
                  <a:lnTo>
                    <a:pt x="324" y="246"/>
                  </a:lnTo>
                  <a:lnTo>
                    <a:pt x="324" y="249"/>
                  </a:lnTo>
                  <a:lnTo>
                    <a:pt x="325" y="253"/>
                  </a:lnTo>
                  <a:lnTo>
                    <a:pt x="325" y="258"/>
                  </a:lnTo>
                  <a:lnTo>
                    <a:pt x="325" y="263"/>
                  </a:lnTo>
                  <a:lnTo>
                    <a:pt x="326" y="268"/>
                  </a:lnTo>
                  <a:lnTo>
                    <a:pt x="326" y="274"/>
                  </a:lnTo>
                  <a:lnTo>
                    <a:pt x="326" y="278"/>
                  </a:lnTo>
                  <a:lnTo>
                    <a:pt x="326" y="283"/>
                  </a:lnTo>
                  <a:lnTo>
                    <a:pt x="327" y="287"/>
                  </a:lnTo>
                  <a:lnTo>
                    <a:pt x="327" y="293"/>
                  </a:lnTo>
                  <a:lnTo>
                    <a:pt x="328" y="296"/>
                  </a:lnTo>
                  <a:lnTo>
                    <a:pt x="328" y="299"/>
                  </a:lnTo>
                  <a:lnTo>
                    <a:pt x="328" y="304"/>
                  </a:lnTo>
                  <a:lnTo>
                    <a:pt x="329" y="308"/>
                  </a:lnTo>
                  <a:lnTo>
                    <a:pt x="329" y="311"/>
                  </a:lnTo>
                  <a:lnTo>
                    <a:pt x="330" y="312"/>
                  </a:lnTo>
                  <a:lnTo>
                    <a:pt x="330" y="314"/>
                  </a:lnTo>
                  <a:lnTo>
                    <a:pt x="330" y="316"/>
                  </a:lnTo>
                  <a:lnTo>
                    <a:pt x="330" y="317"/>
                  </a:lnTo>
                  <a:lnTo>
                    <a:pt x="331" y="319"/>
                  </a:lnTo>
                  <a:lnTo>
                    <a:pt x="331" y="319"/>
                  </a:lnTo>
                  <a:lnTo>
                    <a:pt x="332" y="319"/>
                  </a:lnTo>
                  <a:lnTo>
                    <a:pt x="332" y="319"/>
                  </a:lnTo>
                  <a:lnTo>
                    <a:pt x="332" y="319"/>
                  </a:lnTo>
                  <a:lnTo>
                    <a:pt x="333" y="321"/>
                  </a:lnTo>
                  <a:lnTo>
                    <a:pt x="333" y="321"/>
                  </a:lnTo>
                  <a:lnTo>
                    <a:pt x="333" y="321"/>
                  </a:lnTo>
                  <a:lnTo>
                    <a:pt x="334" y="322"/>
                  </a:lnTo>
                  <a:lnTo>
                    <a:pt x="334" y="321"/>
                  </a:lnTo>
                  <a:lnTo>
                    <a:pt x="334" y="321"/>
                  </a:lnTo>
                  <a:lnTo>
                    <a:pt x="335" y="320"/>
                  </a:lnTo>
                  <a:lnTo>
                    <a:pt x="335" y="318"/>
                  </a:lnTo>
                  <a:lnTo>
                    <a:pt x="335" y="321"/>
                  </a:lnTo>
                  <a:lnTo>
                    <a:pt x="336" y="321"/>
                  </a:lnTo>
                  <a:lnTo>
                    <a:pt x="336" y="321"/>
                  </a:lnTo>
                  <a:lnTo>
                    <a:pt x="337" y="320"/>
                  </a:lnTo>
                  <a:lnTo>
                    <a:pt x="337" y="322"/>
                  </a:lnTo>
                  <a:lnTo>
                    <a:pt x="337" y="323"/>
                  </a:lnTo>
                  <a:lnTo>
                    <a:pt x="338" y="323"/>
                  </a:lnTo>
                  <a:lnTo>
                    <a:pt x="338" y="325"/>
                  </a:lnTo>
                  <a:lnTo>
                    <a:pt x="338" y="326"/>
                  </a:lnTo>
                  <a:lnTo>
                    <a:pt x="339" y="328"/>
                  </a:lnTo>
                  <a:lnTo>
                    <a:pt x="339" y="329"/>
                  </a:lnTo>
                  <a:lnTo>
                    <a:pt x="339" y="330"/>
                  </a:lnTo>
                  <a:lnTo>
                    <a:pt x="340" y="332"/>
                  </a:lnTo>
                  <a:lnTo>
                    <a:pt x="340" y="334"/>
                  </a:lnTo>
                  <a:lnTo>
                    <a:pt x="340" y="336"/>
                  </a:lnTo>
                  <a:lnTo>
                    <a:pt x="341" y="334"/>
                  </a:lnTo>
                  <a:lnTo>
                    <a:pt x="341" y="335"/>
                  </a:lnTo>
                  <a:lnTo>
                    <a:pt x="342" y="338"/>
                  </a:lnTo>
                  <a:lnTo>
                    <a:pt x="342" y="341"/>
                  </a:lnTo>
                  <a:lnTo>
                    <a:pt x="342" y="343"/>
                  </a:lnTo>
                  <a:lnTo>
                    <a:pt x="342" y="343"/>
                  </a:lnTo>
                  <a:lnTo>
                    <a:pt x="343" y="345"/>
                  </a:lnTo>
                  <a:lnTo>
                    <a:pt x="343" y="346"/>
                  </a:lnTo>
                  <a:lnTo>
                    <a:pt x="344" y="346"/>
                  </a:lnTo>
                  <a:lnTo>
                    <a:pt x="344" y="348"/>
                  </a:lnTo>
                  <a:lnTo>
                    <a:pt x="344" y="348"/>
                  </a:lnTo>
                  <a:lnTo>
                    <a:pt x="345" y="351"/>
                  </a:lnTo>
                  <a:lnTo>
                    <a:pt x="345" y="351"/>
                  </a:lnTo>
                  <a:lnTo>
                    <a:pt x="346" y="354"/>
                  </a:lnTo>
                  <a:lnTo>
                    <a:pt x="346" y="356"/>
                  </a:lnTo>
                  <a:lnTo>
                    <a:pt x="346" y="358"/>
                  </a:lnTo>
                  <a:lnTo>
                    <a:pt x="346" y="361"/>
                  </a:lnTo>
                  <a:lnTo>
                    <a:pt x="347" y="362"/>
                  </a:lnTo>
                  <a:lnTo>
                    <a:pt x="347" y="362"/>
                  </a:lnTo>
                  <a:lnTo>
                    <a:pt x="347" y="362"/>
                  </a:lnTo>
                  <a:lnTo>
                    <a:pt x="348" y="364"/>
                  </a:lnTo>
                  <a:lnTo>
                    <a:pt x="348" y="363"/>
                  </a:lnTo>
                  <a:lnTo>
                    <a:pt x="349" y="363"/>
                  </a:lnTo>
                  <a:lnTo>
                    <a:pt x="349" y="365"/>
                  </a:lnTo>
                  <a:lnTo>
                    <a:pt x="349" y="365"/>
                  </a:lnTo>
                  <a:lnTo>
                    <a:pt x="350" y="367"/>
                  </a:lnTo>
                  <a:lnTo>
                    <a:pt x="350" y="368"/>
                  </a:lnTo>
                  <a:lnTo>
                    <a:pt x="350" y="368"/>
                  </a:lnTo>
                  <a:lnTo>
                    <a:pt x="351" y="369"/>
                  </a:lnTo>
                  <a:lnTo>
                    <a:pt x="351" y="369"/>
                  </a:lnTo>
                  <a:lnTo>
                    <a:pt x="351" y="369"/>
                  </a:lnTo>
                  <a:lnTo>
                    <a:pt x="352" y="365"/>
                  </a:lnTo>
                  <a:lnTo>
                    <a:pt x="352" y="361"/>
                  </a:lnTo>
                  <a:lnTo>
                    <a:pt x="353" y="356"/>
                  </a:lnTo>
                  <a:lnTo>
                    <a:pt x="353" y="346"/>
                  </a:lnTo>
                  <a:lnTo>
                    <a:pt x="353" y="334"/>
                  </a:lnTo>
                  <a:lnTo>
                    <a:pt x="354" y="322"/>
                  </a:lnTo>
                  <a:lnTo>
                    <a:pt x="354" y="307"/>
                  </a:lnTo>
                  <a:lnTo>
                    <a:pt x="354" y="292"/>
                  </a:lnTo>
                  <a:lnTo>
                    <a:pt x="354" y="278"/>
                  </a:lnTo>
                  <a:lnTo>
                    <a:pt x="355" y="265"/>
                  </a:lnTo>
                  <a:lnTo>
                    <a:pt x="355" y="251"/>
                  </a:lnTo>
                  <a:lnTo>
                    <a:pt x="356" y="237"/>
                  </a:lnTo>
                  <a:lnTo>
                    <a:pt x="356" y="224"/>
                  </a:lnTo>
                  <a:lnTo>
                    <a:pt x="356" y="212"/>
                  </a:lnTo>
                  <a:lnTo>
                    <a:pt x="357" y="202"/>
                  </a:lnTo>
                  <a:lnTo>
                    <a:pt x="357" y="193"/>
                  </a:lnTo>
                  <a:lnTo>
                    <a:pt x="358" y="187"/>
                  </a:lnTo>
                  <a:lnTo>
                    <a:pt x="358" y="182"/>
                  </a:lnTo>
                  <a:lnTo>
                    <a:pt x="358" y="177"/>
                  </a:lnTo>
                  <a:lnTo>
                    <a:pt x="358" y="175"/>
                  </a:lnTo>
                  <a:lnTo>
                    <a:pt x="359" y="174"/>
                  </a:lnTo>
                  <a:lnTo>
                    <a:pt x="359" y="173"/>
                  </a:lnTo>
                  <a:lnTo>
                    <a:pt x="360" y="175"/>
                  </a:lnTo>
                  <a:lnTo>
                    <a:pt x="360" y="173"/>
                  </a:lnTo>
                  <a:lnTo>
                    <a:pt x="360" y="176"/>
                  </a:lnTo>
                  <a:lnTo>
                    <a:pt x="361" y="178"/>
                  </a:lnTo>
                  <a:lnTo>
                    <a:pt x="361" y="178"/>
                  </a:lnTo>
                  <a:lnTo>
                    <a:pt x="361" y="180"/>
                  </a:lnTo>
                  <a:lnTo>
                    <a:pt x="361" y="181"/>
                  </a:lnTo>
                  <a:lnTo>
                    <a:pt x="362" y="180"/>
                  </a:lnTo>
                  <a:lnTo>
                    <a:pt x="362" y="181"/>
                  </a:lnTo>
                  <a:lnTo>
                    <a:pt x="363" y="178"/>
                  </a:lnTo>
                  <a:lnTo>
                    <a:pt x="363" y="176"/>
                  </a:lnTo>
                  <a:lnTo>
                    <a:pt x="363" y="173"/>
                  </a:lnTo>
                  <a:lnTo>
                    <a:pt x="364" y="169"/>
                  </a:lnTo>
                  <a:lnTo>
                    <a:pt x="364" y="164"/>
                  </a:lnTo>
                  <a:lnTo>
                    <a:pt x="365" y="160"/>
                  </a:lnTo>
                  <a:lnTo>
                    <a:pt x="365" y="151"/>
                  </a:lnTo>
                  <a:lnTo>
                    <a:pt x="365" y="145"/>
                  </a:lnTo>
                  <a:lnTo>
                    <a:pt x="365" y="139"/>
                  </a:lnTo>
                  <a:lnTo>
                    <a:pt x="366" y="131"/>
                  </a:lnTo>
                  <a:lnTo>
                    <a:pt x="366" y="125"/>
                  </a:lnTo>
                  <a:lnTo>
                    <a:pt x="367" y="117"/>
                  </a:lnTo>
                  <a:lnTo>
                    <a:pt x="367" y="112"/>
                  </a:lnTo>
                  <a:lnTo>
                    <a:pt x="367" y="106"/>
                  </a:lnTo>
                  <a:lnTo>
                    <a:pt x="368" y="98"/>
                  </a:lnTo>
                  <a:lnTo>
                    <a:pt x="368" y="94"/>
                  </a:lnTo>
                  <a:lnTo>
                    <a:pt x="368" y="89"/>
                  </a:lnTo>
                  <a:lnTo>
                    <a:pt x="369" y="85"/>
                  </a:lnTo>
                  <a:lnTo>
                    <a:pt x="369" y="84"/>
                  </a:lnTo>
                  <a:lnTo>
                    <a:pt x="369" y="80"/>
                  </a:lnTo>
                  <a:lnTo>
                    <a:pt x="370" y="81"/>
                  </a:lnTo>
                  <a:lnTo>
                    <a:pt x="370" y="80"/>
                  </a:lnTo>
                  <a:lnTo>
                    <a:pt x="370" y="82"/>
                  </a:lnTo>
                  <a:lnTo>
                    <a:pt x="371" y="84"/>
                  </a:lnTo>
                  <a:lnTo>
                    <a:pt x="371" y="87"/>
                  </a:lnTo>
                  <a:lnTo>
                    <a:pt x="372" y="93"/>
                  </a:lnTo>
                  <a:lnTo>
                    <a:pt x="372" y="99"/>
                  </a:lnTo>
                  <a:lnTo>
                    <a:pt x="372" y="108"/>
                  </a:lnTo>
                  <a:lnTo>
                    <a:pt x="373" y="119"/>
                  </a:lnTo>
                  <a:lnTo>
                    <a:pt x="373" y="131"/>
                  </a:lnTo>
                  <a:lnTo>
                    <a:pt x="373" y="144"/>
                  </a:lnTo>
                  <a:lnTo>
                    <a:pt x="374" y="156"/>
                  </a:lnTo>
                  <a:lnTo>
                    <a:pt x="374" y="166"/>
                  </a:lnTo>
                  <a:lnTo>
                    <a:pt x="374" y="177"/>
                  </a:lnTo>
                  <a:lnTo>
                    <a:pt x="375" y="184"/>
                  </a:lnTo>
                  <a:lnTo>
                    <a:pt x="375" y="191"/>
                  </a:lnTo>
                  <a:lnTo>
                    <a:pt x="376" y="198"/>
                  </a:lnTo>
                  <a:lnTo>
                    <a:pt x="376" y="203"/>
                  </a:lnTo>
                  <a:lnTo>
                    <a:pt x="376" y="209"/>
                  </a:lnTo>
                  <a:lnTo>
                    <a:pt x="377" y="214"/>
                  </a:lnTo>
                  <a:lnTo>
                    <a:pt x="377" y="215"/>
                  </a:lnTo>
                  <a:lnTo>
                    <a:pt x="377" y="217"/>
                  </a:lnTo>
                  <a:lnTo>
                    <a:pt x="377" y="220"/>
                  </a:lnTo>
                  <a:lnTo>
                    <a:pt x="378" y="223"/>
                  </a:lnTo>
                  <a:lnTo>
                    <a:pt x="378" y="225"/>
                  </a:lnTo>
                  <a:lnTo>
                    <a:pt x="379" y="225"/>
                  </a:lnTo>
                  <a:lnTo>
                    <a:pt x="379" y="230"/>
                  </a:lnTo>
                  <a:lnTo>
                    <a:pt x="379" y="230"/>
                  </a:lnTo>
                  <a:lnTo>
                    <a:pt x="380" y="230"/>
                  </a:lnTo>
                  <a:lnTo>
                    <a:pt x="380" y="229"/>
                  </a:lnTo>
                  <a:lnTo>
                    <a:pt x="381" y="232"/>
                  </a:lnTo>
                  <a:lnTo>
                    <a:pt x="381" y="233"/>
                  </a:lnTo>
                  <a:lnTo>
                    <a:pt x="381" y="234"/>
                  </a:lnTo>
                  <a:lnTo>
                    <a:pt x="381" y="234"/>
                  </a:lnTo>
                  <a:lnTo>
                    <a:pt x="382" y="237"/>
                  </a:lnTo>
                  <a:lnTo>
                    <a:pt x="382" y="239"/>
                  </a:lnTo>
                  <a:lnTo>
                    <a:pt x="383" y="243"/>
                  </a:lnTo>
                  <a:lnTo>
                    <a:pt x="383" y="246"/>
                  </a:lnTo>
                  <a:lnTo>
                    <a:pt x="383" y="251"/>
                  </a:lnTo>
                  <a:lnTo>
                    <a:pt x="384" y="255"/>
                  </a:lnTo>
                  <a:lnTo>
                    <a:pt x="384" y="258"/>
                  </a:lnTo>
                  <a:lnTo>
                    <a:pt x="384" y="263"/>
                  </a:lnTo>
                  <a:lnTo>
                    <a:pt x="385" y="270"/>
                  </a:lnTo>
                  <a:lnTo>
                    <a:pt x="385" y="273"/>
                  </a:lnTo>
                  <a:lnTo>
                    <a:pt x="385" y="277"/>
                  </a:lnTo>
                  <a:lnTo>
                    <a:pt x="386" y="283"/>
                  </a:lnTo>
                  <a:lnTo>
                    <a:pt x="386" y="286"/>
                  </a:lnTo>
                  <a:lnTo>
                    <a:pt x="386" y="290"/>
                  </a:lnTo>
                  <a:lnTo>
                    <a:pt x="387" y="295"/>
                  </a:lnTo>
                  <a:lnTo>
                    <a:pt x="387" y="298"/>
                  </a:lnTo>
                  <a:lnTo>
                    <a:pt x="388" y="302"/>
                  </a:lnTo>
                  <a:lnTo>
                    <a:pt x="388" y="305"/>
                  </a:lnTo>
                  <a:lnTo>
                    <a:pt x="388" y="307"/>
                  </a:lnTo>
                  <a:lnTo>
                    <a:pt x="389" y="309"/>
                  </a:lnTo>
                  <a:lnTo>
                    <a:pt x="389" y="311"/>
                  </a:lnTo>
                  <a:lnTo>
                    <a:pt x="389" y="312"/>
                  </a:lnTo>
                  <a:lnTo>
                    <a:pt x="390" y="314"/>
                  </a:lnTo>
                  <a:lnTo>
                    <a:pt x="390" y="316"/>
                  </a:lnTo>
                  <a:lnTo>
                    <a:pt x="390" y="316"/>
                  </a:lnTo>
                  <a:lnTo>
                    <a:pt x="391" y="316"/>
                  </a:lnTo>
                  <a:lnTo>
                    <a:pt x="391" y="316"/>
                  </a:lnTo>
                  <a:lnTo>
                    <a:pt x="391" y="317"/>
                  </a:lnTo>
                  <a:lnTo>
                    <a:pt x="392" y="318"/>
                  </a:lnTo>
                  <a:lnTo>
                    <a:pt x="392" y="318"/>
                  </a:lnTo>
                  <a:lnTo>
                    <a:pt x="393" y="317"/>
                  </a:lnTo>
                  <a:lnTo>
                    <a:pt x="393" y="316"/>
                  </a:lnTo>
                  <a:lnTo>
                    <a:pt x="393" y="316"/>
                  </a:lnTo>
                  <a:lnTo>
                    <a:pt x="393" y="316"/>
                  </a:lnTo>
                  <a:lnTo>
                    <a:pt x="394" y="318"/>
                  </a:lnTo>
                  <a:lnTo>
                    <a:pt x="394" y="317"/>
                  </a:lnTo>
                  <a:lnTo>
                    <a:pt x="395" y="317"/>
                  </a:lnTo>
                  <a:lnTo>
                    <a:pt x="395" y="317"/>
                  </a:lnTo>
                  <a:lnTo>
                    <a:pt x="395" y="317"/>
                  </a:lnTo>
                  <a:lnTo>
                    <a:pt x="396" y="316"/>
                  </a:lnTo>
                  <a:lnTo>
                    <a:pt x="396" y="319"/>
                  </a:lnTo>
                  <a:lnTo>
                    <a:pt x="397" y="320"/>
                  </a:lnTo>
                  <a:lnTo>
                    <a:pt x="397" y="321"/>
                  </a:lnTo>
                  <a:lnTo>
                    <a:pt x="397" y="322"/>
                  </a:lnTo>
                  <a:lnTo>
                    <a:pt x="397" y="321"/>
                  </a:lnTo>
                  <a:lnTo>
                    <a:pt x="398" y="323"/>
                  </a:lnTo>
                  <a:lnTo>
                    <a:pt x="398" y="326"/>
                  </a:lnTo>
                  <a:lnTo>
                    <a:pt x="398" y="327"/>
                  </a:lnTo>
                  <a:lnTo>
                    <a:pt x="399" y="327"/>
                  </a:lnTo>
                  <a:lnTo>
                    <a:pt x="399" y="328"/>
                  </a:lnTo>
                  <a:lnTo>
                    <a:pt x="400" y="329"/>
                  </a:lnTo>
                  <a:lnTo>
                    <a:pt x="400" y="330"/>
                  </a:lnTo>
                  <a:lnTo>
                    <a:pt x="400" y="334"/>
                  </a:lnTo>
                  <a:lnTo>
                    <a:pt x="401" y="335"/>
                  </a:lnTo>
                  <a:lnTo>
                    <a:pt x="401" y="336"/>
                  </a:lnTo>
                  <a:lnTo>
                    <a:pt x="401" y="337"/>
                  </a:lnTo>
                  <a:lnTo>
                    <a:pt x="402" y="340"/>
                  </a:lnTo>
                  <a:lnTo>
                    <a:pt x="402" y="340"/>
                  </a:lnTo>
                  <a:lnTo>
                    <a:pt x="402" y="342"/>
                  </a:lnTo>
                  <a:lnTo>
                    <a:pt x="403" y="342"/>
                  </a:lnTo>
                  <a:lnTo>
                    <a:pt x="403" y="344"/>
                  </a:lnTo>
                  <a:lnTo>
                    <a:pt x="404" y="347"/>
                  </a:lnTo>
                  <a:lnTo>
                    <a:pt x="404" y="347"/>
                  </a:lnTo>
                  <a:lnTo>
                    <a:pt x="404" y="349"/>
                  </a:lnTo>
                  <a:lnTo>
                    <a:pt x="405" y="351"/>
                  </a:lnTo>
                  <a:lnTo>
                    <a:pt x="405" y="351"/>
                  </a:lnTo>
                  <a:lnTo>
                    <a:pt x="405" y="354"/>
                  </a:lnTo>
                  <a:lnTo>
                    <a:pt x="405" y="354"/>
                  </a:lnTo>
                  <a:lnTo>
                    <a:pt x="406" y="356"/>
                  </a:lnTo>
                  <a:lnTo>
                    <a:pt x="406" y="356"/>
                  </a:lnTo>
                  <a:lnTo>
                    <a:pt x="407" y="356"/>
                  </a:lnTo>
                  <a:lnTo>
                    <a:pt x="407" y="358"/>
                  </a:lnTo>
                  <a:lnTo>
                    <a:pt x="407" y="360"/>
                  </a:lnTo>
                  <a:lnTo>
                    <a:pt x="408" y="360"/>
                  </a:lnTo>
                  <a:lnTo>
                    <a:pt x="408" y="361"/>
                  </a:lnTo>
                  <a:lnTo>
                    <a:pt x="409" y="363"/>
                  </a:lnTo>
                  <a:lnTo>
                    <a:pt x="409" y="362"/>
                  </a:lnTo>
                  <a:lnTo>
                    <a:pt x="409" y="363"/>
                  </a:lnTo>
                  <a:lnTo>
                    <a:pt x="409" y="362"/>
                  </a:lnTo>
                  <a:lnTo>
                    <a:pt x="410" y="361"/>
                  </a:lnTo>
                  <a:lnTo>
                    <a:pt x="410" y="360"/>
                  </a:lnTo>
                  <a:lnTo>
                    <a:pt x="411" y="356"/>
                  </a:lnTo>
                  <a:lnTo>
                    <a:pt x="411" y="353"/>
                  </a:lnTo>
                  <a:lnTo>
                    <a:pt x="411" y="344"/>
                  </a:lnTo>
                  <a:lnTo>
                    <a:pt x="412" y="334"/>
                  </a:lnTo>
                  <a:lnTo>
                    <a:pt x="412" y="322"/>
                  </a:lnTo>
                  <a:lnTo>
                    <a:pt x="412" y="307"/>
                  </a:lnTo>
                  <a:lnTo>
                    <a:pt x="412" y="293"/>
                  </a:lnTo>
                  <a:lnTo>
                    <a:pt x="413" y="280"/>
                  </a:lnTo>
                  <a:lnTo>
                    <a:pt x="413" y="267"/>
                  </a:lnTo>
                  <a:lnTo>
                    <a:pt x="414" y="252"/>
                  </a:lnTo>
                  <a:lnTo>
                    <a:pt x="414" y="237"/>
                  </a:lnTo>
                  <a:lnTo>
                    <a:pt x="414" y="224"/>
                  </a:lnTo>
                  <a:lnTo>
                    <a:pt x="415" y="211"/>
                  </a:lnTo>
                  <a:lnTo>
                    <a:pt x="415" y="201"/>
                  </a:lnTo>
                  <a:lnTo>
                    <a:pt x="416" y="190"/>
                  </a:lnTo>
                  <a:lnTo>
                    <a:pt x="416" y="182"/>
                  </a:lnTo>
                  <a:lnTo>
                    <a:pt x="416" y="177"/>
                  </a:lnTo>
                  <a:lnTo>
                    <a:pt x="416" y="170"/>
                  </a:lnTo>
                  <a:lnTo>
                    <a:pt x="417" y="166"/>
                  </a:lnTo>
                  <a:lnTo>
                    <a:pt x="417" y="163"/>
                  </a:lnTo>
                  <a:lnTo>
                    <a:pt x="418" y="162"/>
                  </a:lnTo>
                  <a:lnTo>
                    <a:pt x="418" y="163"/>
                  </a:lnTo>
                  <a:lnTo>
                    <a:pt x="418" y="164"/>
                  </a:lnTo>
                  <a:lnTo>
                    <a:pt x="419" y="166"/>
                  </a:lnTo>
                  <a:lnTo>
                    <a:pt x="419" y="167"/>
                  </a:lnTo>
                  <a:lnTo>
                    <a:pt x="420" y="166"/>
                  </a:lnTo>
                  <a:lnTo>
                    <a:pt x="420" y="170"/>
                  </a:lnTo>
                  <a:lnTo>
                    <a:pt x="420" y="170"/>
                  </a:lnTo>
                  <a:lnTo>
                    <a:pt x="420" y="170"/>
                  </a:lnTo>
                  <a:lnTo>
                    <a:pt x="421" y="168"/>
                  </a:lnTo>
                  <a:lnTo>
                    <a:pt x="421" y="168"/>
                  </a:lnTo>
                  <a:lnTo>
                    <a:pt x="421" y="165"/>
                  </a:lnTo>
                  <a:lnTo>
                    <a:pt x="422" y="163"/>
                  </a:lnTo>
                  <a:lnTo>
                    <a:pt x="422" y="159"/>
                  </a:lnTo>
                  <a:lnTo>
                    <a:pt x="423" y="154"/>
                  </a:lnTo>
                  <a:lnTo>
                    <a:pt x="423" y="148"/>
                  </a:lnTo>
                  <a:lnTo>
                    <a:pt x="423" y="142"/>
                  </a:lnTo>
                  <a:lnTo>
                    <a:pt x="424" y="135"/>
                  </a:lnTo>
                  <a:lnTo>
                    <a:pt x="424" y="128"/>
                  </a:lnTo>
                  <a:lnTo>
                    <a:pt x="424" y="122"/>
                  </a:lnTo>
                  <a:lnTo>
                    <a:pt x="425" y="114"/>
                  </a:lnTo>
                  <a:lnTo>
                    <a:pt x="425" y="107"/>
                  </a:lnTo>
                  <a:lnTo>
                    <a:pt x="425" y="98"/>
                  </a:lnTo>
                  <a:lnTo>
                    <a:pt x="426" y="91"/>
                  </a:lnTo>
                  <a:lnTo>
                    <a:pt x="426" y="84"/>
                  </a:lnTo>
                  <a:lnTo>
                    <a:pt x="427" y="79"/>
                  </a:lnTo>
                  <a:lnTo>
                    <a:pt x="427" y="77"/>
                  </a:lnTo>
                  <a:lnTo>
                    <a:pt x="427" y="71"/>
                  </a:lnTo>
                  <a:lnTo>
                    <a:pt x="428" y="66"/>
                  </a:lnTo>
                  <a:lnTo>
                    <a:pt x="428" y="62"/>
                  </a:lnTo>
                  <a:lnTo>
                    <a:pt x="428" y="62"/>
                  </a:lnTo>
                  <a:lnTo>
                    <a:pt x="428" y="63"/>
                  </a:lnTo>
                  <a:lnTo>
                    <a:pt x="429" y="64"/>
                  </a:lnTo>
                  <a:lnTo>
                    <a:pt x="429" y="66"/>
                  </a:lnTo>
                  <a:lnTo>
                    <a:pt x="430" y="68"/>
                  </a:lnTo>
                  <a:lnTo>
                    <a:pt x="430" y="70"/>
                  </a:lnTo>
                  <a:lnTo>
                    <a:pt x="430" y="77"/>
                  </a:lnTo>
                  <a:lnTo>
                    <a:pt x="431" y="84"/>
                  </a:lnTo>
                  <a:lnTo>
                    <a:pt x="431" y="93"/>
                  </a:lnTo>
                  <a:lnTo>
                    <a:pt x="432" y="105"/>
                  </a:lnTo>
                  <a:lnTo>
                    <a:pt x="432" y="118"/>
                  </a:lnTo>
                  <a:lnTo>
                    <a:pt x="432" y="130"/>
                  </a:lnTo>
                  <a:lnTo>
                    <a:pt x="432" y="142"/>
                  </a:lnTo>
                  <a:lnTo>
                    <a:pt x="433" y="154"/>
                  </a:lnTo>
                  <a:lnTo>
                    <a:pt x="433" y="164"/>
                  </a:lnTo>
                  <a:lnTo>
                    <a:pt x="434" y="173"/>
                  </a:lnTo>
                  <a:lnTo>
                    <a:pt x="434" y="180"/>
                  </a:lnTo>
                  <a:lnTo>
                    <a:pt x="434" y="184"/>
                  </a:lnTo>
                  <a:lnTo>
                    <a:pt x="435" y="192"/>
                  </a:lnTo>
                  <a:lnTo>
                    <a:pt x="435" y="196"/>
                  </a:lnTo>
                  <a:lnTo>
                    <a:pt x="435" y="202"/>
                  </a:lnTo>
                  <a:lnTo>
                    <a:pt x="436" y="203"/>
                  </a:lnTo>
                  <a:lnTo>
                    <a:pt x="436" y="206"/>
                  </a:lnTo>
                  <a:lnTo>
                    <a:pt x="436" y="208"/>
                  </a:lnTo>
                  <a:lnTo>
                    <a:pt x="437" y="211"/>
                  </a:lnTo>
                  <a:lnTo>
                    <a:pt x="437" y="213"/>
                  </a:lnTo>
                  <a:lnTo>
                    <a:pt x="437" y="215"/>
                  </a:lnTo>
                  <a:lnTo>
                    <a:pt x="438" y="215"/>
                  </a:lnTo>
                  <a:lnTo>
                    <a:pt x="438" y="217"/>
                  </a:lnTo>
                  <a:lnTo>
                    <a:pt x="439" y="218"/>
                  </a:lnTo>
                  <a:lnTo>
                    <a:pt x="439" y="216"/>
                  </a:lnTo>
                  <a:lnTo>
                    <a:pt x="439" y="218"/>
                  </a:lnTo>
                  <a:lnTo>
                    <a:pt x="440" y="221"/>
                  </a:lnTo>
                  <a:lnTo>
                    <a:pt x="440" y="224"/>
                  </a:lnTo>
                  <a:lnTo>
                    <a:pt x="440" y="225"/>
                  </a:lnTo>
                  <a:lnTo>
                    <a:pt x="441" y="227"/>
                  </a:lnTo>
                  <a:lnTo>
                    <a:pt x="441" y="228"/>
                  </a:lnTo>
                  <a:lnTo>
                    <a:pt x="441" y="232"/>
                  </a:lnTo>
                  <a:lnTo>
                    <a:pt x="442" y="235"/>
                  </a:lnTo>
                  <a:lnTo>
                    <a:pt x="442" y="241"/>
                  </a:lnTo>
                  <a:lnTo>
                    <a:pt x="442" y="246"/>
                  </a:lnTo>
                  <a:lnTo>
                    <a:pt x="443" y="251"/>
                  </a:lnTo>
                  <a:lnTo>
                    <a:pt x="443" y="257"/>
                  </a:lnTo>
                  <a:lnTo>
                    <a:pt x="444" y="261"/>
                  </a:lnTo>
                  <a:lnTo>
                    <a:pt x="444" y="266"/>
                  </a:lnTo>
                  <a:lnTo>
                    <a:pt x="444" y="270"/>
                  </a:lnTo>
                  <a:lnTo>
                    <a:pt x="444" y="275"/>
                  </a:lnTo>
                  <a:lnTo>
                    <a:pt x="445" y="281"/>
                  </a:lnTo>
                  <a:lnTo>
                    <a:pt x="445" y="284"/>
                  </a:lnTo>
                  <a:lnTo>
                    <a:pt x="446" y="289"/>
                  </a:lnTo>
                  <a:lnTo>
                    <a:pt x="446" y="293"/>
                  </a:lnTo>
                  <a:lnTo>
                    <a:pt x="446" y="295"/>
                  </a:lnTo>
                  <a:lnTo>
                    <a:pt x="447" y="299"/>
                  </a:lnTo>
                  <a:lnTo>
                    <a:pt x="447" y="300"/>
                  </a:lnTo>
                  <a:lnTo>
                    <a:pt x="448" y="302"/>
                  </a:lnTo>
                  <a:lnTo>
                    <a:pt x="448" y="305"/>
                  </a:lnTo>
                  <a:lnTo>
                    <a:pt x="448" y="304"/>
                  </a:lnTo>
                  <a:lnTo>
                    <a:pt x="448" y="306"/>
                  </a:lnTo>
                  <a:lnTo>
                    <a:pt x="449" y="308"/>
                  </a:lnTo>
                  <a:lnTo>
                    <a:pt x="449" y="307"/>
                  </a:lnTo>
                  <a:lnTo>
                    <a:pt x="449" y="307"/>
                  </a:lnTo>
                  <a:lnTo>
                    <a:pt x="450" y="307"/>
                  </a:lnTo>
                  <a:lnTo>
                    <a:pt x="450" y="309"/>
                  </a:lnTo>
                  <a:lnTo>
                    <a:pt x="451" y="309"/>
                  </a:lnTo>
                  <a:lnTo>
                    <a:pt x="451" y="308"/>
                  </a:lnTo>
                  <a:lnTo>
                    <a:pt x="451" y="309"/>
                  </a:lnTo>
                  <a:lnTo>
                    <a:pt x="452" y="310"/>
                  </a:lnTo>
                  <a:lnTo>
                    <a:pt x="452" y="309"/>
                  </a:lnTo>
                  <a:lnTo>
                    <a:pt x="452" y="308"/>
                  </a:lnTo>
                  <a:lnTo>
                    <a:pt x="453" y="308"/>
                  </a:lnTo>
                  <a:lnTo>
                    <a:pt x="453" y="310"/>
                  </a:lnTo>
                  <a:lnTo>
                    <a:pt x="453" y="309"/>
                  </a:lnTo>
                  <a:lnTo>
                    <a:pt x="454" y="311"/>
                  </a:lnTo>
                  <a:lnTo>
                    <a:pt x="454" y="309"/>
                  </a:lnTo>
                  <a:lnTo>
                    <a:pt x="455" y="309"/>
                  </a:lnTo>
                  <a:lnTo>
                    <a:pt x="455" y="309"/>
                  </a:lnTo>
                  <a:lnTo>
                    <a:pt x="455" y="311"/>
                  </a:lnTo>
                  <a:lnTo>
                    <a:pt x="456" y="313"/>
                  </a:lnTo>
                  <a:lnTo>
                    <a:pt x="456" y="314"/>
                  </a:lnTo>
                  <a:lnTo>
                    <a:pt x="456" y="315"/>
                  </a:lnTo>
                  <a:lnTo>
                    <a:pt x="456" y="318"/>
                  </a:lnTo>
                  <a:lnTo>
                    <a:pt x="457" y="317"/>
                  </a:lnTo>
                  <a:lnTo>
                    <a:pt x="457" y="321"/>
                  </a:lnTo>
                  <a:lnTo>
                    <a:pt x="458" y="321"/>
                  </a:lnTo>
                  <a:lnTo>
                    <a:pt x="458" y="322"/>
                  </a:lnTo>
                  <a:lnTo>
                    <a:pt x="458" y="325"/>
                  </a:lnTo>
                  <a:lnTo>
                    <a:pt x="459" y="325"/>
                  </a:lnTo>
                  <a:lnTo>
                    <a:pt x="459" y="325"/>
                  </a:lnTo>
                  <a:lnTo>
                    <a:pt x="460" y="328"/>
                  </a:lnTo>
                  <a:lnTo>
                    <a:pt x="460" y="330"/>
                  </a:lnTo>
                  <a:lnTo>
                    <a:pt x="460" y="332"/>
                  </a:lnTo>
                  <a:lnTo>
                    <a:pt x="460" y="335"/>
                  </a:lnTo>
                  <a:lnTo>
                    <a:pt x="461" y="333"/>
                  </a:lnTo>
                  <a:lnTo>
                    <a:pt x="461" y="335"/>
                  </a:lnTo>
                  <a:lnTo>
                    <a:pt x="462" y="337"/>
                  </a:lnTo>
                  <a:lnTo>
                    <a:pt x="462" y="337"/>
                  </a:lnTo>
                  <a:lnTo>
                    <a:pt x="462" y="337"/>
                  </a:lnTo>
                  <a:lnTo>
                    <a:pt x="463" y="340"/>
                  </a:lnTo>
                  <a:lnTo>
                    <a:pt x="463" y="341"/>
                  </a:lnTo>
                  <a:lnTo>
                    <a:pt x="463" y="343"/>
                  </a:lnTo>
                  <a:lnTo>
                    <a:pt x="463" y="345"/>
                  </a:lnTo>
                  <a:lnTo>
                    <a:pt x="464" y="346"/>
                  </a:lnTo>
                  <a:lnTo>
                    <a:pt x="464" y="349"/>
                  </a:lnTo>
                  <a:lnTo>
                    <a:pt x="465" y="351"/>
                  </a:lnTo>
                  <a:lnTo>
                    <a:pt x="465" y="351"/>
                  </a:lnTo>
                  <a:lnTo>
                    <a:pt x="465" y="352"/>
                  </a:lnTo>
                  <a:lnTo>
                    <a:pt x="466" y="353"/>
                  </a:lnTo>
                  <a:lnTo>
                    <a:pt x="466" y="353"/>
                  </a:lnTo>
                  <a:lnTo>
                    <a:pt x="467" y="354"/>
                  </a:lnTo>
                  <a:lnTo>
                    <a:pt x="467" y="354"/>
                  </a:lnTo>
                  <a:lnTo>
                    <a:pt x="467" y="354"/>
                  </a:lnTo>
                  <a:lnTo>
                    <a:pt x="467" y="358"/>
                  </a:lnTo>
                  <a:lnTo>
                    <a:pt x="468" y="357"/>
                  </a:lnTo>
                  <a:lnTo>
                    <a:pt x="468" y="359"/>
                  </a:lnTo>
                  <a:lnTo>
                    <a:pt x="469" y="358"/>
                  </a:lnTo>
                  <a:lnTo>
                    <a:pt x="469" y="356"/>
                  </a:lnTo>
                  <a:lnTo>
                    <a:pt x="469" y="353"/>
                  </a:lnTo>
                  <a:lnTo>
                    <a:pt x="470" y="349"/>
                  </a:lnTo>
                  <a:lnTo>
                    <a:pt x="470" y="340"/>
                  </a:lnTo>
                  <a:lnTo>
                    <a:pt x="471" y="331"/>
                  </a:lnTo>
                  <a:lnTo>
                    <a:pt x="471" y="322"/>
                  </a:lnTo>
                  <a:lnTo>
                    <a:pt x="471" y="307"/>
                  </a:lnTo>
                  <a:lnTo>
                    <a:pt x="472" y="293"/>
                  </a:lnTo>
                  <a:lnTo>
                    <a:pt x="472" y="276"/>
                  </a:lnTo>
                  <a:lnTo>
                    <a:pt x="472" y="262"/>
                  </a:lnTo>
                  <a:lnTo>
                    <a:pt x="472" y="246"/>
                  </a:lnTo>
                  <a:lnTo>
                    <a:pt x="473" y="231"/>
                  </a:lnTo>
                  <a:lnTo>
                    <a:pt x="473" y="217"/>
                  </a:lnTo>
                  <a:lnTo>
                    <a:pt x="474" y="202"/>
                  </a:lnTo>
                  <a:lnTo>
                    <a:pt x="474" y="191"/>
                  </a:lnTo>
                  <a:lnTo>
                    <a:pt x="474" y="178"/>
                  </a:lnTo>
                  <a:lnTo>
                    <a:pt x="475" y="169"/>
                  </a:lnTo>
                  <a:lnTo>
                    <a:pt x="475" y="163"/>
                  </a:lnTo>
                  <a:lnTo>
                    <a:pt x="476" y="156"/>
                  </a:lnTo>
                  <a:lnTo>
                    <a:pt x="476" y="151"/>
                  </a:lnTo>
                  <a:lnTo>
                    <a:pt x="476" y="147"/>
                  </a:lnTo>
                  <a:lnTo>
                    <a:pt x="476" y="145"/>
                  </a:lnTo>
                  <a:lnTo>
                    <a:pt x="477" y="145"/>
                  </a:lnTo>
                  <a:lnTo>
                    <a:pt x="477" y="145"/>
                  </a:lnTo>
                  <a:lnTo>
                    <a:pt x="478" y="145"/>
                  </a:lnTo>
                  <a:lnTo>
                    <a:pt x="478" y="148"/>
                  </a:lnTo>
                  <a:lnTo>
                    <a:pt x="478" y="151"/>
                  </a:lnTo>
                  <a:lnTo>
                    <a:pt x="479" y="150"/>
                  </a:lnTo>
                  <a:lnTo>
                    <a:pt x="479" y="156"/>
                  </a:lnTo>
                  <a:lnTo>
                    <a:pt x="479" y="154"/>
                  </a:lnTo>
                  <a:lnTo>
                    <a:pt x="479" y="154"/>
                  </a:lnTo>
                  <a:lnTo>
                    <a:pt x="480" y="152"/>
                  </a:lnTo>
                  <a:lnTo>
                    <a:pt x="480" y="152"/>
                  </a:lnTo>
                  <a:lnTo>
                    <a:pt x="481" y="148"/>
                  </a:lnTo>
                  <a:lnTo>
                    <a:pt x="481" y="145"/>
                  </a:lnTo>
                  <a:lnTo>
                    <a:pt x="481" y="140"/>
                  </a:lnTo>
                  <a:lnTo>
                    <a:pt x="482" y="135"/>
                  </a:lnTo>
                  <a:lnTo>
                    <a:pt x="482" y="128"/>
                  </a:lnTo>
                  <a:lnTo>
                    <a:pt x="483" y="124"/>
                  </a:lnTo>
                  <a:lnTo>
                    <a:pt x="483" y="113"/>
                  </a:lnTo>
                  <a:lnTo>
                    <a:pt x="483" y="104"/>
                  </a:lnTo>
                  <a:lnTo>
                    <a:pt x="483" y="97"/>
                  </a:lnTo>
                  <a:lnTo>
                    <a:pt x="484" y="91"/>
                  </a:lnTo>
                  <a:lnTo>
                    <a:pt x="484" y="82"/>
                  </a:lnTo>
                  <a:lnTo>
                    <a:pt x="485" y="74"/>
                  </a:lnTo>
                  <a:lnTo>
                    <a:pt x="485" y="67"/>
                  </a:lnTo>
                  <a:lnTo>
                    <a:pt x="485" y="59"/>
                  </a:lnTo>
                  <a:lnTo>
                    <a:pt x="486" y="54"/>
                  </a:lnTo>
                  <a:lnTo>
                    <a:pt x="486" y="47"/>
                  </a:lnTo>
                  <a:lnTo>
                    <a:pt x="486" y="43"/>
                  </a:lnTo>
                  <a:lnTo>
                    <a:pt x="487" y="42"/>
                  </a:lnTo>
                  <a:lnTo>
                    <a:pt x="487" y="39"/>
                  </a:lnTo>
                  <a:lnTo>
                    <a:pt x="487" y="38"/>
                  </a:lnTo>
                  <a:lnTo>
                    <a:pt x="488" y="35"/>
                  </a:lnTo>
                  <a:lnTo>
                    <a:pt x="488" y="38"/>
                  </a:lnTo>
                  <a:lnTo>
                    <a:pt x="488" y="41"/>
                  </a:lnTo>
                  <a:lnTo>
                    <a:pt x="489" y="44"/>
                  </a:lnTo>
                  <a:lnTo>
                    <a:pt x="489" y="48"/>
                  </a:lnTo>
                  <a:lnTo>
                    <a:pt x="490" y="54"/>
                  </a:lnTo>
                  <a:lnTo>
                    <a:pt x="490" y="64"/>
                  </a:lnTo>
                  <a:lnTo>
                    <a:pt x="490" y="75"/>
                  </a:lnTo>
                  <a:lnTo>
                    <a:pt x="491" y="85"/>
                  </a:lnTo>
                  <a:lnTo>
                    <a:pt x="491" y="98"/>
                  </a:lnTo>
                  <a:lnTo>
                    <a:pt x="491" y="110"/>
                  </a:lnTo>
                  <a:lnTo>
                    <a:pt x="492" y="125"/>
                  </a:lnTo>
                  <a:lnTo>
                    <a:pt x="492" y="137"/>
                  </a:lnTo>
                  <a:lnTo>
                    <a:pt x="492" y="150"/>
                  </a:lnTo>
                  <a:lnTo>
                    <a:pt x="493" y="160"/>
                  </a:lnTo>
                  <a:lnTo>
                    <a:pt x="493" y="168"/>
                  </a:lnTo>
                  <a:lnTo>
                    <a:pt x="493" y="177"/>
                  </a:lnTo>
                  <a:lnTo>
                    <a:pt x="494" y="182"/>
                  </a:lnTo>
                  <a:lnTo>
                    <a:pt x="494" y="188"/>
                  </a:lnTo>
                  <a:lnTo>
                    <a:pt x="495" y="193"/>
                  </a:lnTo>
                  <a:lnTo>
                    <a:pt x="495" y="198"/>
                  </a:lnTo>
                  <a:lnTo>
                    <a:pt x="495" y="200"/>
                  </a:lnTo>
                  <a:lnTo>
                    <a:pt x="495" y="201"/>
                  </a:lnTo>
                  <a:lnTo>
                    <a:pt x="496" y="205"/>
                  </a:lnTo>
                  <a:lnTo>
                    <a:pt x="496" y="206"/>
                  </a:lnTo>
                  <a:lnTo>
                    <a:pt x="497" y="208"/>
                  </a:lnTo>
                  <a:lnTo>
                    <a:pt x="497" y="208"/>
                  </a:lnTo>
                  <a:lnTo>
                    <a:pt x="497" y="208"/>
                  </a:lnTo>
                  <a:lnTo>
                    <a:pt x="498" y="209"/>
                  </a:lnTo>
                  <a:lnTo>
                    <a:pt x="498" y="209"/>
                  </a:lnTo>
                  <a:lnTo>
                    <a:pt x="499" y="210"/>
                  </a:lnTo>
                  <a:lnTo>
                    <a:pt x="499" y="210"/>
                  </a:lnTo>
                  <a:lnTo>
                    <a:pt x="499" y="212"/>
                  </a:lnTo>
                  <a:lnTo>
                    <a:pt x="499" y="211"/>
                  </a:lnTo>
                  <a:lnTo>
                    <a:pt x="500" y="214"/>
                  </a:lnTo>
                  <a:lnTo>
                    <a:pt x="500" y="217"/>
                  </a:lnTo>
                  <a:lnTo>
                    <a:pt x="500" y="220"/>
                  </a:lnTo>
                  <a:lnTo>
                    <a:pt x="501" y="222"/>
                  </a:lnTo>
                  <a:lnTo>
                    <a:pt x="501" y="226"/>
                  </a:lnTo>
                  <a:lnTo>
                    <a:pt x="502" y="228"/>
                  </a:lnTo>
                  <a:lnTo>
                    <a:pt x="502" y="237"/>
                  </a:lnTo>
                  <a:lnTo>
                    <a:pt x="502" y="241"/>
                  </a:lnTo>
                  <a:lnTo>
                    <a:pt x="503" y="247"/>
                  </a:lnTo>
                  <a:lnTo>
                    <a:pt x="503" y="252"/>
                  </a:lnTo>
                  <a:lnTo>
                    <a:pt x="503" y="256"/>
                  </a:lnTo>
                  <a:lnTo>
                    <a:pt x="504" y="262"/>
                  </a:lnTo>
                  <a:lnTo>
                    <a:pt x="504" y="267"/>
                  </a:lnTo>
                  <a:lnTo>
                    <a:pt x="504" y="271"/>
                  </a:lnTo>
                  <a:lnTo>
                    <a:pt x="505" y="276"/>
                  </a:lnTo>
                  <a:lnTo>
                    <a:pt x="505" y="280"/>
                  </a:lnTo>
                  <a:lnTo>
                    <a:pt x="506" y="284"/>
                  </a:lnTo>
                  <a:lnTo>
                    <a:pt x="506" y="286"/>
                  </a:lnTo>
                  <a:lnTo>
                    <a:pt x="506" y="291"/>
                  </a:lnTo>
                  <a:lnTo>
                    <a:pt x="507" y="292"/>
                  </a:lnTo>
                  <a:lnTo>
                    <a:pt x="507" y="295"/>
                  </a:lnTo>
                  <a:lnTo>
                    <a:pt x="507" y="295"/>
                  </a:lnTo>
                  <a:lnTo>
                    <a:pt x="507" y="297"/>
                  </a:lnTo>
                  <a:lnTo>
                    <a:pt x="508" y="297"/>
                  </a:lnTo>
                  <a:lnTo>
                    <a:pt x="508" y="301"/>
                  </a:lnTo>
                  <a:lnTo>
                    <a:pt x="509" y="299"/>
                  </a:lnTo>
                  <a:lnTo>
                    <a:pt x="509" y="299"/>
                  </a:lnTo>
                  <a:lnTo>
                    <a:pt x="509" y="300"/>
                  </a:lnTo>
                  <a:lnTo>
                    <a:pt x="510" y="300"/>
                  </a:lnTo>
                  <a:lnTo>
                    <a:pt x="510" y="300"/>
                  </a:lnTo>
                  <a:lnTo>
                    <a:pt x="511" y="300"/>
                  </a:lnTo>
                  <a:lnTo>
                    <a:pt x="511" y="298"/>
                  </a:lnTo>
                  <a:lnTo>
                    <a:pt x="511" y="298"/>
                  </a:lnTo>
                  <a:lnTo>
                    <a:pt x="511" y="300"/>
                  </a:lnTo>
                  <a:lnTo>
                    <a:pt x="512" y="299"/>
                  </a:lnTo>
                  <a:lnTo>
                    <a:pt x="512" y="300"/>
                  </a:lnTo>
                  <a:lnTo>
                    <a:pt x="513" y="300"/>
                  </a:lnTo>
                  <a:lnTo>
                    <a:pt x="513" y="300"/>
                  </a:lnTo>
                  <a:lnTo>
                    <a:pt x="513" y="302"/>
                  </a:lnTo>
                  <a:lnTo>
                    <a:pt x="514" y="302"/>
                  </a:lnTo>
                  <a:lnTo>
                    <a:pt x="514" y="302"/>
                  </a:lnTo>
                  <a:lnTo>
                    <a:pt x="514" y="303"/>
                  </a:lnTo>
                  <a:lnTo>
                    <a:pt x="515" y="302"/>
                  </a:lnTo>
                  <a:lnTo>
                    <a:pt x="515" y="305"/>
                  </a:lnTo>
                  <a:lnTo>
                    <a:pt x="515" y="308"/>
                  </a:lnTo>
                  <a:lnTo>
                    <a:pt x="516" y="310"/>
                  </a:lnTo>
                  <a:lnTo>
                    <a:pt x="516" y="311"/>
                  </a:lnTo>
                  <a:lnTo>
                    <a:pt x="516" y="312"/>
                  </a:lnTo>
                  <a:lnTo>
                    <a:pt x="517" y="315"/>
                  </a:lnTo>
                  <a:lnTo>
                    <a:pt x="517" y="317"/>
                  </a:lnTo>
                  <a:lnTo>
                    <a:pt x="518" y="320"/>
                  </a:lnTo>
                  <a:lnTo>
                    <a:pt x="518" y="322"/>
                  </a:lnTo>
                  <a:lnTo>
                    <a:pt x="518" y="323"/>
                  </a:lnTo>
                  <a:lnTo>
                    <a:pt x="519" y="324"/>
                  </a:lnTo>
                  <a:lnTo>
                    <a:pt x="519" y="325"/>
                  </a:lnTo>
                  <a:lnTo>
                    <a:pt x="519" y="328"/>
                  </a:lnTo>
                  <a:lnTo>
                    <a:pt x="520" y="330"/>
                  </a:lnTo>
                  <a:lnTo>
                    <a:pt x="520" y="331"/>
                  </a:lnTo>
                  <a:lnTo>
                    <a:pt x="520" y="332"/>
                  </a:lnTo>
                  <a:lnTo>
                    <a:pt x="521" y="333"/>
                  </a:lnTo>
                  <a:lnTo>
                    <a:pt x="521" y="335"/>
                  </a:lnTo>
                  <a:lnTo>
                    <a:pt x="522" y="335"/>
                  </a:lnTo>
                  <a:lnTo>
                    <a:pt x="522" y="337"/>
                  </a:lnTo>
                  <a:lnTo>
                    <a:pt x="522" y="339"/>
                  </a:lnTo>
                  <a:lnTo>
                    <a:pt x="523" y="339"/>
                  </a:lnTo>
                  <a:lnTo>
                    <a:pt x="523" y="342"/>
                  </a:lnTo>
                  <a:lnTo>
                    <a:pt x="523" y="343"/>
                  </a:lnTo>
                  <a:lnTo>
                    <a:pt x="523" y="346"/>
                  </a:lnTo>
                  <a:lnTo>
                    <a:pt x="524" y="347"/>
                  </a:lnTo>
                  <a:lnTo>
                    <a:pt x="524" y="349"/>
                  </a:lnTo>
                  <a:lnTo>
                    <a:pt x="525" y="350"/>
                  </a:lnTo>
                  <a:lnTo>
                    <a:pt x="525" y="353"/>
                  </a:lnTo>
                  <a:lnTo>
                    <a:pt x="525" y="352"/>
                  </a:lnTo>
                  <a:lnTo>
                    <a:pt x="526" y="353"/>
                  </a:lnTo>
                  <a:lnTo>
                    <a:pt x="526" y="354"/>
                  </a:lnTo>
                  <a:lnTo>
                    <a:pt x="527" y="354"/>
                  </a:lnTo>
                  <a:lnTo>
                    <a:pt x="527" y="356"/>
                  </a:lnTo>
                  <a:lnTo>
                    <a:pt x="527" y="357"/>
                  </a:lnTo>
                  <a:lnTo>
                    <a:pt x="527" y="358"/>
                  </a:lnTo>
                  <a:lnTo>
                    <a:pt x="528" y="358"/>
                  </a:lnTo>
                  <a:lnTo>
                    <a:pt x="528" y="360"/>
                  </a:lnTo>
                  <a:lnTo>
                    <a:pt x="529" y="360"/>
                  </a:lnTo>
                  <a:lnTo>
                    <a:pt x="529" y="358"/>
                  </a:lnTo>
                  <a:lnTo>
                    <a:pt x="529" y="353"/>
                  </a:lnTo>
                  <a:lnTo>
                    <a:pt x="530" y="349"/>
                  </a:lnTo>
                  <a:lnTo>
                    <a:pt x="530" y="339"/>
                  </a:lnTo>
                  <a:lnTo>
                    <a:pt x="530" y="329"/>
                  </a:lnTo>
                  <a:lnTo>
                    <a:pt x="530" y="318"/>
                  </a:lnTo>
                  <a:lnTo>
                    <a:pt x="531" y="304"/>
                  </a:lnTo>
                  <a:lnTo>
                    <a:pt x="531" y="291"/>
                  </a:lnTo>
                  <a:lnTo>
                    <a:pt x="532" y="277"/>
                  </a:lnTo>
                  <a:lnTo>
                    <a:pt x="532" y="260"/>
                  </a:lnTo>
                  <a:lnTo>
                    <a:pt x="532" y="246"/>
                  </a:lnTo>
                  <a:lnTo>
                    <a:pt x="533" y="230"/>
                  </a:lnTo>
                  <a:lnTo>
                    <a:pt x="533" y="216"/>
                  </a:lnTo>
                  <a:lnTo>
                    <a:pt x="534" y="202"/>
                  </a:lnTo>
                  <a:lnTo>
                    <a:pt x="534" y="191"/>
                  </a:lnTo>
                  <a:lnTo>
                    <a:pt x="534" y="179"/>
                  </a:lnTo>
                  <a:lnTo>
                    <a:pt x="534" y="170"/>
                  </a:lnTo>
                  <a:lnTo>
                    <a:pt x="535" y="165"/>
                  </a:lnTo>
                  <a:lnTo>
                    <a:pt x="535" y="162"/>
                  </a:lnTo>
                  <a:lnTo>
                    <a:pt x="536" y="156"/>
                  </a:lnTo>
                  <a:lnTo>
                    <a:pt x="536" y="154"/>
                  </a:lnTo>
                  <a:lnTo>
                    <a:pt x="536" y="154"/>
                  </a:lnTo>
                  <a:lnTo>
                    <a:pt x="537" y="152"/>
                  </a:lnTo>
                  <a:lnTo>
                    <a:pt x="537" y="155"/>
                  </a:lnTo>
                  <a:lnTo>
                    <a:pt x="537" y="156"/>
                  </a:lnTo>
                  <a:lnTo>
                    <a:pt x="538" y="156"/>
                  </a:lnTo>
                  <a:lnTo>
                    <a:pt x="538" y="158"/>
                  </a:lnTo>
                  <a:lnTo>
                    <a:pt x="538" y="161"/>
                  </a:lnTo>
                  <a:lnTo>
                    <a:pt x="539" y="161"/>
                  </a:lnTo>
                  <a:lnTo>
                    <a:pt x="539" y="161"/>
                  </a:lnTo>
                  <a:lnTo>
                    <a:pt x="539" y="161"/>
                  </a:lnTo>
                  <a:lnTo>
                    <a:pt x="540" y="159"/>
                  </a:lnTo>
                  <a:lnTo>
                    <a:pt x="540" y="159"/>
                  </a:lnTo>
                  <a:lnTo>
                    <a:pt x="541" y="156"/>
                  </a:lnTo>
                  <a:lnTo>
                    <a:pt x="541" y="152"/>
                  </a:lnTo>
                  <a:lnTo>
                    <a:pt x="541" y="147"/>
                  </a:lnTo>
                  <a:lnTo>
                    <a:pt x="542" y="144"/>
                  </a:lnTo>
                  <a:lnTo>
                    <a:pt x="542" y="137"/>
                  </a:lnTo>
                  <a:lnTo>
                    <a:pt x="542" y="131"/>
                  </a:lnTo>
                  <a:lnTo>
                    <a:pt x="543" y="121"/>
                  </a:lnTo>
                  <a:lnTo>
                    <a:pt x="543" y="115"/>
                  </a:lnTo>
                  <a:lnTo>
                    <a:pt x="543" y="106"/>
                  </a:lnTo>
                  <a:lnTo>
                    <a:pt x="544" y="100"/>
                  </a:lnTo>
                  <a:lnTo>
                    <a:pt x="544" y="93"/>
                  </a:lnTo>
                  <a:lnTo>
                    <a:pt x="544" y="87"/>
                  </a:lnTo>
                  <a:lnTo>
                    <a:pt x="545" y="79"/>
                  </a:lnTo>
                  <a:lnTo>
                    <a:pt x="545" y="73"/>
                  </a:lnTo>
                  <a:lnTo>
                    <a:pt x="546" y="67"/>
                  </a:lnTo>
                  <a:lnTo>
                    <a:pt x="546" y="64"/>
                  </a:lnTo>
                  <a:lnTo>
                    <a:pt x="546" y="59"/>
                  </a:lnTo>
                  <a:lnTo>
                    <a:pt x="546" y="57"/>
                  </a:lnTo>
                  <a:lnTo>
                    <a:pt x="547" y="55"/>
                  </a:lnTo>
                  <a:lnTo>
                    <a:pt x="547" y="54"/>
                  </a:lnTo>
                  <a:lnTo>
                    <a:pt x="548" y="55"/>
                  </a:lnTo>
                  <a:lnTo>
                    <a:pt x="548" y="57"/>
                  </a:lnTo>
                  <a:lnTo>
                    <a:pt x="548" y="61"/>
                  </a:lnTo>
                  <a:lnTo>
                    <a:pt x="549" y="67"/>
                  </a:lnTo>
                  <a:lnTo>
                    <a:pt x="549" y="73"/>
                  </a:lnTo>
                  <a:lnTo>
                    <a:pt x="550" y="82"/>
                  </a:lnTo>
                  <a:lnTo>
                    <a:pt x="550" y="91"/>
                  </a:lnTo>
                  <a:lnTo>
                    <a:pt x="550" y="104"/>
                  </a:lnTo>
                  <a:lnTo>
                    <a:pt x="550" y="119"/>
                  </a:lnTo>
                  <a:lnTo>
                    <a:pt x="551" y="131"/>
                  </a:lnTo>
                  <a:lnTo>
                    <a:pt x="551" y="142"/>
                  </a:lnTo>
                  <a:lnTo>
                    <a:pt x="551" y="154"/>
                  </a:lnTo>
                  <a:lnTo>
                    <a:pt x="552" y="163"/>
                  </a:lnTo>
                  <a:lnTo>
                    <a:pt x="552" y="172"/>
                  </a:lnTo>
                  <a:lnTo>
                    <a:pt x="553" y="180"/>
                  </a:lnTo>
                  <a:lnTo>
                    <a:pt x="553" y="187"/>
                  </a:lnTo>
                  <a:lnTo>
                    <a:pt x="553" y="192"/>
                  </a:lnTo>
                  <a:lnTo>
                    <a:pt x="554" y="197"/>
                  </a:lnTo>
                  <a:lnTo>
                    <a:pt x="554" y="201"/>
                  </a:lnTo>
                  <a:lnTo>
                    <a:pt x="554" y="205"/>
                  </a:lnTo>
                  <a:lnTo>
                    <a:pt x="555" y="208"/>
                  </a:lnTo>
                  <a:lnTo>
                    <a:pt x="555" y="211"/>
                  </a:lnTo>
                  <a:lnTo>
                    <a:pt x="555" y="213"/>
                  </a:lnTo>
                  <a:lnTo>
                    <a:pt x="556" y="216"/>
                  </a:lnTo>
                  <a:lnTo>
                    <a:pt x="556" y="216"/>
                  </a:lnTo>
                  <a:lnTo>
                    <a:pt x="557" y="216"/>
                  </a:lnTo>
                  <a:lnTo>
                    <a:pt x="557" y="217"/>
                  </a:lnTo>
                  <a:lnTo>
                    <a:pt x="557" y="221"/>
                  </a:lnTo>
                  <a:lnTo>
                    <a:pt x="558" y="223"/>
                  </a:lnTo>
                  <a:lnTo>
                    <a:pt x="558" y="224"/>
                  </a:lnTo>
                  <a:lnTo>
                    <a:pt x="558" y="226"/>
                  </a:lnTo>
                  <a:lnTo>
                    <a:pt x="558" y="228"/>
                  </a:lnTo>
                  <a:lnTo>
                    <a:pt x="559" y="230"/>
                  </a:lnTo>
                  <a:lnTo>
                    <a:pt x="559" y="233"/>
                  </a:lnTo>
                  <a:lnTo>
                    <a:pt x="560" y="236"/>
                  </a:lnTo>
                  <a:lnTo>
                    <a:pt x="560" y="239"/>
                  </a:lnTo>
                  <a:lnTo>
                    <a:pt x="560" y="243"/>
                  </a:lnTo>
                  <a:lnTo>
                    <a:pt x="561" y="249"/>
                  </a:lnTo>
                  <a:lnTo>
                    <a:pt x="561" y="252"/>
                  </a:lnTo>
                  <a:lnTo>
                    <a:pt x="562" y="256"/>
                  </a:lnTo>
                  <a:lnTo>
                    <a:pt x="562" y="264"/>
                  </a:lnTo>
                  <a:lnTo>
                    <a:pt x="562" y="269"/>
                  </a:lnTo>
                  <a:lnTo>
                    <a:pt x="562" y="273"/>
                  </a:lnTo>
                  <a:lnTo>
                    <a:pt x="563" y="277"/>
                  </a:lnTo>
                  <a:lnTo>
                    <a:pt x="563" y="282"/>
                  </a:lnTo>
                  <a:lnTo>
                    <a:pt x="564" y="287"/>
                  </a:lnTo>
                  <a:lnTo>
                    <a:pt x="564" y="291"/>
                  </a:lnTo>
                  <a:lnTo>
                    <a:pt x="564" y="295"/>
                  </a:lnTo>
                  <a:lnTo>
                    <a:pt x="565" y="298"/>
                  </a:lnTo>
                  <a:lnTo>
                    <a:pt x="565" y="301"/>
                  </a:lnTo>
                  <a:lnTo>
                    <a:pt x="566" y="302"/>
                  </a:lnTo>
                  <a:lnTo>
                    <a:pt x="566" y="304"/>
                  </a:lnTo>
                  <a:lnTo>
                    <a:pt x="566" y="307"/>
                  </a:lnTo>
                  <a:lnTo>
                    <a:pt x="566" y="306"/>
                  </a:lnTo>
                  <a:lnTo>
                    <a:pt x="567" y="309"/>
                  </a:lnTo>
                  <a:lnTo>
                    <a:pt x="567" y="308"/>
                  </a:lnTo>
                  <a:lnTo>
                    <a:pt x="567" y="310"/>
                  </a:lnTo>
                  <a:lnTo>
                    <a:pt x="568" y="309"/>
                  </a:lnTo>
                  <a:lnTo>
                    <a:pt x="568" y="310"/>
                  </a:lnTo>
                  <a:lnTo>
                    <a:pt x="569" y="310"/>
                  </a:lnTo>
                  <a:lnTo>
                    <a:pt x="569" y="310"/>
                  </a:lnTo>
                  <a:lnTo>
                    <a:pt x="569" y="309"/>
                  </a:lnTo>
                  <a:lnTo>
                    <a:pt x="570" y="310"/>
                  </a:lnTo>
                  <a:lnTo>
                    <a:pt x="570" y="311"/>
                  </a:lnTo>
                  <a:lnTo>
                    <a:pt x="570" y="309"/>
                  </a:lnTo>
                  <a:lnTo>
                    <a:pt x="571" y="310"/>
                  </a:lnTo>
                  <a:lnTo>
                    <a:pt x="571" y="312"/>
                  </a:lnTo>
                  <a:lnTo>
                    <a:pt x="571" y="311"/>
                  </a:lnTo>
                  <a:lnTo>
                    <a:pt x="572" y="311"/>
                  </a:lnTo>
                  <a:lnTo>
                    <a:pt x="572" y="310"/>
                  </a:lnTo>
                  <a:lnTo>
                    <a:pt x="573" y="312"/>
                  </a:lnTo>
                  <a:lnTo>
                    <a:pt x="573" y="314"/>
                  </a:lnTo>
                  <a:lnTo>
                    <a:pt x="573" y="313"/>
                  </a:lnTo>
                  <a:lnTo>
                    <a:pt x="574" y="313"/>
                  </a:lnTo>
                  <a:lnTo>
                    <a:pt x="574" y="316"/>
                  </a:lnTo>
                  <a:lnTo>
                    <a:pt x="574" y="316"/>
                  </a:lnTo>
                  <a:lnTo>
                    <a:pt x="574" y="319"/>
                  </a:lnTo>
                  <a:lnTo>
                    <a:pt x="575" y="319"/>
                  </a:lnTo>
                  <a:lnTo>
                    <a:pt x="575" y="321"/>
                  </a:lnTo>
                  <a:lnTo>
                    <a:pt x="576" y="323"/>
                  </a:lnTo>
                  <a:lnTo>
                    <a:pt x="576" y="323"/>
                  </a:lnTo>
                  <a:lnTo>
                    <a:pt x="576" y="324"/>
                  </a:lnTo>
                  <a:lnTo>
                    <a:pt x="577" y="327"/>
                  </a:lnTo>
                  <a:lnTo>
                    <a:pt x="577" y="328"/>
                  </a:lnTo>
                  <a:lnTo>
                    <a:pt x="578" y="330"/>
                  </a:lnTo>
                  <a:lnTo>
                    <a:pt x="578" y="331"/>
                  </a:lnTo>
                  <a:lnTo>
                    <a:pt x="578" y="332"/>
                  </a:lnTo>
                  <a:lnTo>
                    <a:pt x="578" y="335"/>
                  </a:lnTo>
                  <a:lnTo>
                    <a:pt x="579" y="335"/>
                  </a:lnTo>
                  <a:lnTo>
                    <a:pt x="579" y="337"/>
                  </a:lnTo>
                  <a:lnTo>
                    <a:pt x="580" y="337"/>
                  </a:lnTo>
                  <a:lnTo>
                    <a:pt x="580" y="337"/>
                  </a:lnTo>
                  <a:lnTo>
                    <a:pt x="580" y="341"/>
                  </a:lnTo>
                  <a:lnTo>
                    <a:pt x="581" y="342"/>
                  </a:lnTo>
                  <a:lnTo>
                    <a:pt x="581" y="342"/>
                  </a:lnTo>
                  <a:lnTo>
                    <a:pt x="581" y="343"/>
                  </a:lnTo>
                  <a:lnTo>
                    <a:pt x="581" y="345"/>
                  </a:lnTo>
                  <a:lnTo>
                    <a:pt x="582" y="348"/>
                  </a:lnTo>
                  <a:lnTo>
                    <a:pt x="582" y="349"/>
                  </a:lnTo>
                  <a:lnTo>
                    <a:pt x="583" y="351"/>
                  </a:lnTo>
                  <a:lnTo>
                    <a:pt x="583" y="351"/>
                  </a:lnTo>
                  <a:lnTo>
                    <a:pt x="583" y="353"/>
                  </a:lnTo>
                  <a:lnTo>
                    <a:pt x="584" y="353"/>
                  </a:lnTo>
                  <a:lnTo>
                    <a:pt x="584" y="357"/>
                  </a:lnTo>
                  <a:lnTo>
                    <a:pt x="585" y="356"/>
                  </a:lnTo>
                  <a:lnTo>
                    <a:pt x="585" y="356"/>
                  </a:lnTo>
                  <a:lnTo>
                    <a:pt x="585" y="357"/>
                  </a:lnTo>
                  <a:lnTo>
                    <a:pt x="585" y="360"/>
                  </a:lnTo>
                  <a:lnTo>
                    <a:pt x="586" y="359"/>
                  </a:lnTo>
                  <a:lnTo>
                    <a:pt x="586" y="361"/>
                  </a:lnTo>
                  <a:lnTo>
                    <a:pt x="587" y="363"/>
                  </a:lnTo>
                  <a:lnTo>
                    <a:pt x="587" y="361"/>
                  </a:lnTo>
                  <a:lnTo>
                    <a:pt x="587" y="363"/>
                  </a:lnTo>
                  <a:lnTo>
                    <a:pt x="588" y="362"/>
                  </a:lnTo>
                  <a:lnTo>
                    <a:pt x="588" y="364"/>
                  </a:lnTo>
                  <a:lnTo>
                    <a:pt x="588" y="363"/>
                  </a:lnTo>
                  <a:lnTo>
                    <a:pt x="589" y="360"/>
                  </a:lnTo>
                  <a:lnTo>
                    <a:pt x="589" y="353"/>
                  </a:lnTo>
                  <a:lnTo>
                    <a:pt x="589" y="344"/>
                  </a:lnTo>
                  <a:lnTo>
                    <a:pt x="590" y="334"/>
                  </a:lnTo>
                  <a:lnTo>
                    <a:pt x="590" y="322"/>
                  </a:lnTo>
                  <a:lnTo>
                    <a:pt x="590" y="310"/>
                  </a:lnTo>
                  <a:lnTo>
                    <a:pt x="591" y="297"/>
                  </a:lnTo>
                  <a:lnTo>
                    <a:pt x="591" y="283"/>
                  </a:lnTo>
                  <a:lnTo>
                    <a:pt x="592" y="271"/>
                  </a:lnTo>
                  <a:lnTo>
                    <a:pt x="592" y="254"/>
                  </a:lnTo>
                  <a:lnTo>
                    <a:pt x="592" y="242"/>
                  </a:lnTo>
                  <a:lnTo>
                    <a:pt x="593" y="229"/>
                  </a:lnTo>
                  <a:lnTo>
                    <a:pt x="593" y="219"/>
                  </a:lnTo>
                  <a:lnTo>
                    <a:pt x="593" y="208"/>
                  </a:lnTo>
                  <a:lnTo>
                    <a:pt x="594" y="198"/>
                  </a:lnTo>
                  <a:lnTo>
                    <a:pt x="594" y="191"/>
                  </a:lnTo>
                  <a:lnTo>
                    <a:pt x="594" y="185"/>
                  </a:lnTo>
                  <a:lnTo>
                    <a:pt x="595" y="182"/>
                  </a:lnTo>
                  <a:lnTo>
                    <a:pt x="595" y="176"/>
                  </a:lnTo>
                  <a:lnTo>
                    <a:pt x="595" y="176"/>
                  </a:lnTo>
                  <a:lnTo>
                    <a:pt x="596" y="173"/>
                  </a:lnTo>
                  <a:lnTo>
                    <a:pt x="596" y="175"/>
                  </a:lnTo>
                  <a:lnTo>
                    <a:pt x="597" y="176"/>
                  </a:lnTo>
                  <a:lnTo>
                    <a:pt x="597" y="178"/>
                  </a:lnTo>
                  <a:lnTo>
                    <a:pt x="597" y="179"/>
                  </a:lnTo>
                  <a:lnTo>
                    <a:pt x="597" y="180"/>
                  </a:lnTo>
                  <a:lnTo>
                    <a:pt x="598" y="179"/>
                  </a:lnTo>
                  <a:lnTo>
                    <a:pt x="598" y="181"/>
                  </a:lnTo>
                  <a:lnTo>
                    <a:pt x="599" y="183"/>
                  </a:lnTo>
                  <a:lnTo>
                    <a:pt x="599" y="183"/>
                  </a:lnTo>
                  <a:lnTo>
                    <a:pt x="599" y="181"/>
                  </a:lnTo>
                  <a:lnTo>
                    <a:pt x="600" y="181"/>
                  </a:lnTo>
                  <a:lnTo>
                    <a:pt x="600" y="179"/>
                  </a:lnTo>
                  <a:lnTo>
                    <a:pt x="601" y="175"/>
                  </a:lnTo>
                  <a:lnTo>
                    <a:pt x="601" y="171"/>
                  </a:lnTo>
                  <a:lnTo>
                    <a:pt x="601" y="168"/>
                  </a:lnTo>
                  <a:lnTo>
                    <a:pt x="601" y="161"/>
                  </a:lnTo>
                  <a:lnTo>
                    <a:pt x="602" y="156"/>
                  </a:lnTo>
                  <a:lnTo>
                    <a:pt x="602" y="151"/>
                  </a:lnTo>
                  <a:lnTo>
                    <a:pt x="602" y="147"/>
                  </a:lnTo>
                  <a:lnTo>
                    <a:pt x="603" y="140"/>
                  </a:lnTo>
                  <a:lnTo>
                    <a:pt x="603" y="134"/>
                  </a:lnTo>
                  <a:lnTo>
                    <a:pt x="604" y="127"/>
                  </a:lnTo>
                  <a:lnTo>
                    <a:pt x="604" y="122"/>
                  </a:lnTo>
                  <a:lnTo>
                    <a:pt x="604" y="117"/>
                  </a:lnTo>
                  <a:lnTo>
                    <a:pt x="605" y="113"/>
                  </a:lnTo>
                  <a:lnTo>
                    <a:pt x="605" y="107"/>
                  </a:lnTo>
                  <a:lnTo>
                    <a:pt x="605" y="106"/>
                  </a:lnTo>
                  <a:lnTo>
                    <a:pt x="606" y="104"/>
                  </a:lnTo>
                  <a:lnTo>
                    <a:pt x="606" y="100"/>
                  </a:lnTo>
                  <a:lnTo>
                    <a:pt x="606" y="99"/>
                  </a:lnTo>
                  <a:lnTo>
                    <a:pt x="607" y="100"/>
                  </a:lnTo>
                  <a:lnTo>
                    <a:pt x="607" y="101"/>
                  </a:lnTo>
                  <a:lnTo>
                    <a:pt x="608" y="107"/>
                  </a:lnTo>
                  <a:lnTo>
                    <a:pt x="608" y="112"/>
                  </a:lnTo>
                  <a:lnTo>
                    <a:pt x="608" y="120"/>
                  </a:lnTo>
                  <a:lnTo>
                    <a:pt x="609" y="129"/>
                  </a:lnTo>
                  <a:lnTo>
                    <a:pt x="609" y="139"/>
                  </a:lnTo>
                  <a:lnTo>
                    <a:pt x="609" y="150"/>
                  </a:lnTo>
                  <a:lnTo>
                    <a:pt x="609" y="159"/>
                  </a:lnTo>
                  <a:lnTo>
                    <a:pt x="610" y="171"/>
                  </a:lnTo>
                  <a:lnTo>
                    <a:pt x="610" y="180"/>
                  </a:lnTo>
                  <a:lnTo>
                    <a:pt x="611" y="186"/>
                  </a:lnTo>
                  <a:lnTo>
                    <a:pt x="611" y="193"/>
                  </a:lnTo>
                  <a:lnTo>
                    <a:pt x="611" y="197"/>
                  </a:lnTo>
                  <a:lnTo>
                    <a:pt x="612" y="204"/>
                  </a:lnTo>
                  <a:lnTo>
                    <a:pt x="612" y="207"/>
                  </a:lnTo>
                  <a:lnTo>
                    <a:pt x="613" y="212"/>
                  </a:lnTo>
                  <a:lnTo>
                    <a:pt x="613" y="214"/>
                  </a:lnTo>
                  <a:lnTo>
                    <a:pt x="613" y="216"/>
                  </a:lnTo>
                  <a:lnTo>
                    <a:pt x="613" y="218"/>
                  </a:lnTo>
                  <a:lnTo>
                    <a:pt x="614" y="221"/>
                  </a:lnTo>
                  <a:lnTo>
                    <a:pt x="614" y="223"/>
                  </a:lnTo>
                  <a:lnTo>
                    <a:pt x="615" y="224"/>
                  </a:lnTo>
                  <a:lnTo>
                    <a:pt x="615" y="226"/>
                  </a:lnTo>
                  <a:lnTo>
                    <a:pt x="615" y="228"/>
                  </a:lnTo>
                  <a:lnTo>
                    <a:pt x="616" y="227"/>
                  </a:lnTo>
                  <a:lnTo>
                    <a:pt x="616" y="229"/>
                  </a:lnTo>
                  <a:lnTo>
                    <a:pt x="617" y="232"/>
                  </a:lnTo>
                  <a:lnTo>
                    <a:pt x="617" y="235"/>
                  </a:lnTo>
                  <a:lnTo>
                    <a:pt x="617" y="235"/>
                  </a:lnTo>
                  <a:lnTo>
                    <a:pt x="617" y="237"/>
                  </a:lnTo>
                  <a:lnTo>
                    <a:pt x="618" y="240"/>
                  </a:lnTo>
                  <a:lnTo>
                    <a:pt x="618" y="243"/>
                  </a:lnTo>
                  <a:lnTo>
                    <a:pt x="618" y="247"/>
                  </a:lnTo>
                  <a:lnTo>
                    <a:pt x="619" y="253"/>
                  </a:lnTo>
                  <a:lnTo>
                    <a:pt x="619" y="255"/>
                  </a:lnTo>
                  <a:lnTo>
                    <a:pt x="620" y="259"/>
                  </a:lnTo>
                  <a:lnTo>
                    <a:pt x="620" y="267"/>
                  </a:lnTo>
                  <a:lnTo>
                    <a:pt x="620" y="270"/>
                  </a:lnTo>
                  <a:lnTo>
                    <a:pt x="621" y="274"/>
                  </a:lnTo>
                  <a:lnTo>
                    <a:pt x="621" y="279"/>
                  </a:lnTo>
                  <a:lnTo>
                    <a:pt x="621" y="285"/>
                  </a:lnTo>
                  <a:lnTo>
                    <a:pt x="622" y="290"/>
                  </a:lnTo>
                  <a:lnTo>
                    <a:pt x="622" y="297"/>
                  </a:lnTo>
                  <a:lnTo>
                    <a:pt x="622" y="300"/>
                  </a:lnTo>
                  <a:lnTo>
                    <a:pt x="623" y="304"/>
                  </a:lnTo>
                  <a:lnTo>
                    <a:pt x="623" y="308"/>
                  </a:lnTo>
                  <a:lnTo>
                    <a:pt x="624" y="310"/>
                  </a:lnTo>
                  <a:lnTo>
                    <a:pt x="624" y="313"/>
                  </a:lnTo>
                  <a:lnTo>
                    <a:pt x="624" y="315"/>
                  </a:lnTo>
                  <a:lnTo>
                    <a:pt x="625" y="319"/>
                  </a:lnTo>
                  <a:lnTo>
                    <a:pt x="625" y="318"/>
                  </a:lnTo>
                  <a:lnTo>
                    <a:pt x="625" y="317"/>
                  </a:lnTo>
                  <a:lnTo>
                    <a:pt x="625" y="322"/>
                  </a:lnTo>
                  <a:lnTo>
                    <a:pt x="626" y="325"/>
                  </a:lnTo>
                  <a:lnTo>
                    <a:pt x="626" y="323"/>
                  </a:lnTo>
                  <a:lnTo>
                    <a:pt x="627" y="321"/>
                  </a:lnTo>
                  <a:lnTo>
                    <a:pt x="627" y="323"/>
                  </a:lnTo>
                  <a:lnTo>
                    <a:pt x="627" y="324"/>
                  </a:lnTo>
                  <a:lnTo>
                    <a:pt x="628" y="323"/>
                  </a:lnTo>
                  <a:lnTo>
                    <a:pt x="628" y="323"/>
                  </a:lnTo>
                  <a:lnTo>
                    <a:pt x="629" y="325"/>
                  </a:lnTo>
                  <a:lnTo>
                    <a:pt x="629" y="325"/>
                  </a:lnTo>
                  <a:lnTo>
                    <a:pt x="629" y="325"/>
                  </a:lnTo>
                  <a:lnTo>
                    <a:pt x="629" y="323"/>
                  </a:lnTo>
                  <a:lnTo>
                    <a:pt x="630" y="323"/>
                  </a:lnTo>
                  <a:lnTo>
                    <a:pt x="630" y="324"/>
                  </a:lnTo>
                  <a:lnTo>
                    <a:pt x="631" y="325"/>
                  </a:lnTo>
                  <a:lnTo>
                    <a:pt x="631" y="326"/>
                  </a:lnTo>
                  <a:lnTo>
                    <a:pt x="631" y="325"/>
                  </a:lnTo>
                  <a:lnTo>
                    <a:pt x="632" y="326"/>
                  </a:lnTo>
                  <a:lnTo>
                    <a:pt x="632" y="327"/>
                  </a:lnTo>
                  <a:lnTo>
                    <a:pt x="632" y="328"/>
                  </a:lnTo>
                  <a:lnTo>
                    <a:pt x="632" y="328"/>
                  </a:lnTo>
                  <a:lnTo>
                    <a:pt x="633" y="328"/>
                  </a:lnTo>
                  <a:lnTo>
                    <a:pt x="633" y="331"/>
                  </a:lnTo>
                  <a:lnTo>
                    <a:pt x="634" y="334"/>
                  </a:lnTo>
                  <a:lnTo>
                    <a:pt x="634" y="335"/>
                  </a:lnTo>
                  <a:lnTo>
                    <a:pt x="634" y="335"/>
                  </a:lnTo>
                  <a:lnTo>
                    <a:pt x="635" y="337"/>
                  </a:lnTo>
                  <a:lnTo>
                    <a:pt x="635" y="337"/>
                  </a:lnTo>
                  <a:lnTo>
                    <a:pt x="636" y="338"/>
                  </a:lnTo>
                  <a:lnTo>
                    <a:pt x="636" y="340"/>
                  </a:lnTo>
                  <a:lnTo>
                    <a:pt x="636" y="341"/>
                  </a:lnTo>
                  <a:lnTo>
                    <a:pt x="636" y="342"/>
                  </a:lnTo>
                  <a:lnTo>
                    <a:pt x="637" y="344"/>
                  </a:lnTo>
                  <a:lnTo>
                    <a:pt x="637" y="346"/>
                  </a:lnTo>
                  <a:lnTo>
                    <a:pt x="638" y="345"/>
                  </a:lnTo>
                  <a:lnTo>
                    <a:pt x="638" y="349"/>
                  </a:lnTo>
                  <a:lnTo>
                    <a:pt x="638" y="349"/>
                  </a:lnTo>
                  <a:lnTo>
                    <a:pt x="639" y="348"/>
                  </a:lnTo>
                  <a:lnTo>
                    <a:pt x="639" y="350"/>
                  </a:lnTo>
                  <a:lnTo>
                    <a:pt x="639" y="351"/>
                  </a:lnTo>
                  <a:lnTo>
                    <a:pt x="640" y="354"/>
                  </a:lnTo>
                  <a:lnTo>
                    <a:pt x="640" y="356"/>
                  </a:lnTo>
                  <a:lnTo>
                    <a:pt x="641" y="358"/>
                  </a:lnTo>
                  <a:lnTo>
                    <a:pt x="641" y="357"/>
                  </a:lnTo>
                  <a:lnTo>
                    <a:pt x="641" y="360"/>
                  </a:lnTo>
                  <a:lnTo>
                    <a:pt x="641" y="362"/>
                  </a:lnTo>
                  <a:lnTo>
                    <a:pt x="642" y="363"/>
                  </a:lnTo>
                  <a:lnTo>
                    <a:pt x="642" y="364"/>
                  </a:lnTo>
                  <a:lnTo>
                    <a:pt x="643" y="365"/>
                  </a:lnTo>
                  <a:lnTo>
                    <a:pt x="643" y="366"/>
                  </a:lnTo>
                  <a:lnTo>
                    <a:pt x="643" y="363"/>
                  </a:lnTo>
                  <a:lnTo>
                    <a:pt x="644" y="367"/>
                  </a:lnTo>
                  <a:lnTo>
                    <a:pt x="644" y="366"/>
                  </a:lnTo>
                  <a:lnTo>
                    <a:pt x="645" y="367"/>
                  </a:lnTo>
                  <a:lnTo>
                    <a:pt x="645" y="369"/>
                  </a:lnTo>
                  <a:lnTo>
                    <a:pt x="645" y="369"/>
                  </a:lnTo>
                  <a:lnTo>
                    <a:pt x="645" y="371"/>
                  </a:lnTo>
                  <a:lnTo>
                    <a:pt x="646" y="371"/>
                  </a:lnTo>
                  <a:lnTo>
                    <a:pt x="646" y="372"/>
                  </a:lnTo>
                  <a:lnTo>
                    <a:pt x="646" y="371"/>
                  </a:lnTo>
                  <a:lnTo>
                    <a:pt x="647" y="369"/>
                  </a:lnTo>
                  <a:lnTo>
                    <a:pt x="647" y="365"/>
                  </a:lnTo>
                  <a:lnTo>
                    <a:pt x="648" y="359"/>
                  </a:lnTo>
                  <a:lnTo>
                    <a:pt x="648" y="349"/>
                  </a:lnTo>
                  <a:lnTo>
                    <a:pt x="648" y="338"/>
                  </a:lnTo>
                  <a:lnTo>
                    <a:pt x="648" y="326"/>
                  </a:lnTo>
                  <a:lnTo>
                    <a:pt x="649" y="315"/>
                  </a:lnTo>
                  <a:lnTo>
                    <a:pt x="649" y="299"/>
                  </a:lnTo>
                  <a:lnTo>
                    <a:pt x="650" y="285"/>
                  </a:lnTo>
                  <a:lnTo>
                    <a:pt x="650" y="270"/>
                  </a:lnTo>
                  <a:lnTo>
                    <a:pt x="650" y="257"/>
                  </a:lnTo>
                  <a:lnTo>
                    <a:pt x="651" y="244"/>
                  </a:lnTo>
                  <a:lnTo>
                    <a:pt x="651" y="231"/>
                  </a:lnTo>
                  <a:lnTo>
                    <a:pt x="652" y="220"/>
                  </a:lnTo>
                  <a:lnTo>
                    <a:pt x="652" y="210"/>
                  </a:lnTo>
                  <a:lnTo>
                    <a:pt x="652" y="201"/>
                  </a:lnTo>
                  <a:lnTo>
                    <a:pt x="652" y="195"/>
                  </a:lnTo>
                  <a:lnTo>
                    <a:pt x="653" y="189"/>
                  </a:lnTo>
                  <a:lnTo>
                    <a:pt x="653" y="184"/>
                  </a:lnTo>
                  <a:lnTo>
                    <a:pt x="653" y="181"/>
                  </a:lnTo>
                  <a:lnTo>
                    <a:pt x="654" y="178"/>
                  </a:lnTo>
                  <a:lnTo>
                    <a:pt x="654" y="178"/>
                  </a:lnTo>
                  <a:lnTo>
                    <a:pt x="655" y="180"/>
                  </a:lnTo>
                  <a:lnTo>
                    <a:pt x="655" y="181"/>
                  </a:lnTo>
                  <a:lnTo>
                    <a:pt x="655" y="181"/>
                  </a:lnTo>
                  <a:lnTo>
                    <a:pt x="656" y="182"/>
                  </a:lnTo>
                  <a:lnTo>
                    <a:pt x="656" y="183"/>
                  </a:lnTo>
                  <a:lnTo>
                    <a:pt x="656" y="186"/>
                  </a:lnTo>
                  <a:lnTo>
                    <a:pt x="657" y="187"/>
                  </a:lnTo>
                  <a:lnTo>
                    <a:pt x="657" y="188"/>
                  </a:lnTo>
                  <a:lnTo>
                    <a:pt x="657" y="186"/>
                  </a:lnTo>
                  <a:lnTo>
                    <a:pt x="658" y="185"/>
                  </a:lnTo>
                  <a:lnTo>
                    <a:pt x="658" y="182"/>
                  </a:lnTo>
                  <a:lnTo>
                    <a:pt x="659" y="179"/>
                  </a:lnTo>
                  <a:lnTo>
                    <a:pt x="659" y="175"/>
                  </a:lnTo>
                  <a:lnTo>
                    <a:pt x="659" y="172"/>
                  </a:lnTo>
                  <a:lnTo>
                    <a:pt x="660" y="166"/>
                  </a:lnTo>
                  <a:lnTo>
                    <a:pt x="660" y="161"/>
                  </a:lnTo>
                  <a:lnTo>
                    <a:pt x="660" y="156"/>
                  </a:lnTo>
                  <a:lnTo>
                    <a:pt x="660" y="149"/>
                  </a:lnTo>
                  <a:lnTo>
                    <a:pt x="661" y="144"/>
                  </a:lnTo>
                  <a:lnTo>
                    <a:pt x="661" y="137"/>
                  </a:lnTo>
                  <a:lnTo>
                    <a:pt x="662" y="128"/>
                  </a:lnTo>
                  <a:lnTo>
                    <a:pt x="662" y="123"/>
                  </a:lnTo>
                  <a:lnTo>
                    <a:pt x="662" y="118"/>
                  </a:lnTo>
                  <a:lnTo>
                    <a:pt x="663" y="112"/>
                  </a:lnTo>
                  <a:lnTo>
                    <a:pt x="663" y="106"/>
                  </a:lnTo>
                  <a:lnTo>
                    <a:pt x="664" y="102"/>
                  </a:lnTo>
                  <a:lnTo>
                    <a:pt x="664" y="100"/>
                  </a:lnTo>
                  <a:lnTo>
                    <a:pt x="664" y="96"/>
                  </a:lnTo>
                  <a:lnTo>
                    <a:pt x="664" y="94"/>
                  </a:lnTo>
                  <a:lnTo>
                    <a:pt x="665" y="94"/>
                  </a:lnTo>
                  <a:lnTo>
                    <a:pt x="665" y="93"/>
                  </a:lnTo>
                  <a:lnTo>
                    <a:pt x="666" y="95"/>
                  </a:lnTo>
                  <a:lnTo>
                    <a:pt x="666" y="98"/>
                  </a:lnTo>
                  <a:lnTo>
                    <a:pt x="666" y="103"/>
                  </a:lnTo>
                  <a:lnTo>
                    <a:pt x="667" y="108"/>
                  </a:lnTo>
                  <a:lnTo>
                    <a:pt x="667" y="117"/>
                  </a:lnTo>
                  <a:lnTo>
                    <a:pt x="668" y="126"/>
                  </a:lnTo>
                  <a:lnTo>
                    <a:pt x="668" y="139"/>
                  </a:lnTo>
                  <a:lnTo>
                    <a:pt x="668" y="152"/>
                  </a:lnTo>
                  <a:lnTo>
                    <a:pt x="668" y="163"/>
                  </a:lnTo>
                  <a:lnTo>
                    <a:pt x="669" y="172"/>
                  </a:lnTo>
                  <a:lnTo>
                    <a:pt x="669" y="182"/>
                  </a:lnTo>
                  <a:lnTo>
                    <a:pt x="669" y="188"/>
                  </a:lnTo>
                  <a:lnTo>
                    <a:pt x="670" y="196"/>
                  </a:lnTo>
                  <a:lnTo>
                    <a:pt x="670" y="203"/>
                  </a:lnTo>
                  <a:lnTo>
                    <a:pt x="671" y="207"/>
                  </a:lnTo>
                  <a:lnTo>
                    <a:pt x="671" y="210"/>
                  </a:lnTo>
                  <a:lnTo>
                    <a:pt x="671" y="214"/>
                  </a:lnTo>
                  <a:lnTo>
                    <a:pt x="672" y="217"/>
                  </a:lnTo>
                  <a:lnTo>
                    <a:pt x="672" y="219"/>
                  </a:lnTo>
                  <a:lnTo>
                    <a:pt x="672" y="222"/>
                  </a:lnTo>
                  <a:lnTo>
                    <a:pt x="673" y="226"/>
                  </a:lnTo>
                  <a:lnTo>
                    <a:pt x="673" y="227"/>
                  </a:lnTo>
                  <a:lnTo>
                    <a:pt x="673" y="229"/>
                  </a:lnTo>
                  <a:lnTo>
                    <a:pt x="674" y="229"/>
                  </a:lnTo>
                  <a:lnTo>
                    <a:pt x="674" y="230"/>
                  </a:lnTo>
                  <a:lnTo>
                    <a:pt x="675" y="232"/>
                  </a:lnTo>
                  <a:lnTo>
                    <a:pt x="675" y="234"/>
                  </a:lnTo>
                  <a:lnTo>
                    <a:pt x="675" y="234"/>
                  </a:lnTo>
                  <a:lnTo>
                    <a:pt x="676" y="235"/>
                  </a:lnTo>
                  <a:lnTo>
                    <a:pt x="676" y="237"/>
                  </a:lnTo>
                  <a:lnTo>
                    <a:pt x="676" y="239"/>
                  </a:lnTo>
                  <a:lnTo>
                    <a:pt x="676" y="241"/>
                  </a:lnTo>
                  <a:lnTo>
                    <a:pt x="677" y="244"/>
                  </a:lnTo>
                  <a:lnTo>
                    <a:pt x="677" y="248"/>
                  </a:lnTo>
                  <a:lnTo>
                    <a:pt x="678" y="253"/>
                  </a:lnTo>
                  <a:lnTo>
                    <a:pt x="678" y="256"/>
                  </a:lnTo>
                  <a:lnTo>
                    <a:pt x="678" y="263"/>
                  </a:lnTo>
                  <a:lnTo>
                    <a:pt x="679" y="267"/>
                  </a:lnTo>
                  <a:lnTo>
                    <a:pt x="679" y="270"/>
                  </a:lnTo>
                  <a:lnTo>
                    <a:pt x="680" y="276"/>
                  </a:lnTo>
                  <a:lnTo>
                    <a:pt x="680" y="281"/>
                  </a:lnTo>
                  <a:lnTo>
                    <a:pt x="680" y="286"/>
                  </a:lnTo>
                  <a:lnTo>
                    <a:pt x="680" y="290"/>
                  </a:lnTo>
                  <a:lnTo>
                    <a:pt x="681" y="293"/>
                  </a:lnTo>
                  <a:lnTo>
                    <a:pt x="681" y="296"/>
                  </a:lnTo>
                  <a:lnTo>
                    <a:pt x="682" y="302"/>
                  </a:lnTo>
                  <a:lnTo>
                    <a:pt x="682" y="309"/>
                  </a:lnTo>
                  <a:lnTo>
                    <a:pt x="682" y="310"/>
                  </a:lnTo>
                  <a:lnTo>
                    <a:pt x="683" y="312"/>
                  </a:lnTo>
                  <a:lnTo>
                    <a:pt x="683" y="314"/>
                  </a:lnTo>
                  <a:lnTo>
                    <a:pt x="683" y="318"/>
                  </a:lnTo>
                  <a:lnTo>
                    <a:pt x="684" y="319"/>
                  </a:lnTo>
                  <a:lnTo>
                    <a:pt x="684" y="322"/>
                  </a:lnTo>
                  <a:lnTo>
                    <a:pt x="684" y="322"/>
                  </a:lnTo>
                  <a:lnTo>
                    <a:pt x="685" y="321"/>
                  </a:lnTo>
                  <a:lnTo>
                    <a:pt x="685" y="321"/>
                  </a:lnTo>
                  <a:lnTo>
                    <a:pt x="685" y="321"/>
                  </a:lnTo>
                  <a:lnTo>
                    <a:pt x="686" y="323"/>
                  </a:lnTo>
                  <a:lnTo>
                    <a:pt x="686" y="323"/>
                  </a:lnTo>
                  <a:lnTo>
                    <a:pt x="687" y="324"/>
                  </a:lnTo>
                  <a:lnTo>
                    <a:pt x="687" y="325"/>
                  </a:lnTo>
                  <a:lnTo>
                    <a:pt x="687" y="323"/>
                  </a:lnTo>
                  <a:lnTo>
                    <a:pt x="688" y="323"/>
                  </a:lnTo>
                  <a:lnTo>
                    <a:pt x="688" y="325"/>
                  </a:lnTo>
                  <a:lnTo>
                    <a:pt x="688" y="323"/>
                  </a:lnTo>
                  <a:lnTo>
                    <a:pt x="689" y="324"/>
                  </a:lnTo>
                  <a:lnTo>
                    <a:pt x="689" y="321"/>
                  </a:lnTo>
                  <a:lnTo>
                    <a:pt x="689" y="322"/>
                  </a:lnTo>
                  <a:lnTo>
                    <a:pt x="690" y="322"/>
                  </a:lnTo>
                  <a:lnTo>
                    <a:pt x="690" y="325"/>
                  </a:lnTo>
                  <a:lnTo>
                    <a:pt x="690" y="323"/>
                  </a:lnTo>
                  <a:lnTo>
                    <a:pt x="691" y="325"/>
                  </a:lnTo>
                  <a:lnTo>
                    <a:pt x="691" y="326"/>
                  </a:lnTo>
                  <a:lnTo>
                    <a:pt x="692" y="325"/>
                  </a:lnTo>
                  <a:lnTo>
                    <a:pt x="692" y="327"/>
                  </a:lnTo>
                  <a:lnTo>
                    <a:pt x="692" y="329"/>
                  </a:lnTo>
                  <a:lnTo>
                    <a:pt x="692" y="330"/>
                  </a:lnTo>
                  <a:lnTo>
                    <a:pt x="693" y="332"/>
                  </a:lnTo>
                  <a:lnTo>
                    <a:pt x="693" y="334"/>
                  </a:lnTo>
                  <a:lnTo>
                    <a:pt x="694" y="335"/>
                  </a:lnTo>
                  <a:lnTo>
                    <a:pt x="694" y="337"/>
                  </a:lnTo>
                  <a:lnTo>
                    <a:pt x="694" y="338"/>
                  </a:lnTo>
                  <a:lnTo>
                    <a:pt x="695" y="339"/>
                  </a:lnTo>
                  <a:lnTo>
                    <a:pt x="695" y="339"/>
                  </a:lnTo>
                  <a:lnTo>
                    <a:pt x="696" y="342"/>
                  </a:lnTo>
                  <a:lnTo>
                    <a:pt x="696" y="343"/>
                  </a:lnTo>
                  <a:lnTo>
                    <a:pt x="696" y="344"/>
                  </a:lnTo>
                  <a:lnTo>
                    <a:pt x="696" y="345"/>
                  </a:lnTo>
                  <a:lnTo>
                    <a:pt x="697" y="346"/>
                  </a:lnTo>
                  <a:lnTo>
                    <a:pt x="697" y="349"/>
                  </a:lnTo>
                  <a:lnTo>
                    <a:pt x="697" y="349"/>
                  </a:lnTo>
                  <a:lnTo>
                    <a:pt x="698" y="350"/>
                  </a:lnTo>
                  <a:lnTo>
                    <a:pt x="698" y="353"/>
                  </a:lnTo>
                  <a:lnTo>
                    <a:pt x="699" y="354"/>
                  </a:lnTo>
                  <a:lnTo>
                    <a:pt x="699" y="355"/>
                  </a:lnTo>
                  <a:lnTo>
                    <a:pt x="699" y="356"/>
                  </a:lnTo>
                  <a:lnTo>
                    <a:pt x="699" y="358"/>
                  </a:lnTo>
                  <a:lnTo>
                    <a:pt x="700" y="360"/>
                  </a:lnTo>
                  <a:lnTo>
                    <a:pt x="700" y="362"/>
                  </a:lnTo>
                  <a:lnTo>
                    <a:pt x="701" y="363"/>
                  </a:lnTo>
                  <a:lnTo>
                    <a:pt x="701" y="365"/>
                  </a:lnTo>
                  <a:lnTo>
                    <a:pt x="701" y="366"/>
                  </a:lnTo>
                  <a:lnTo>
                    <a:pt x="702" y="366"/>
                  </a:lnTo>
                  <a:lnTo>
                    <a:pt x="702" y="366"/>
                  </a:lnTo>
                  <a:lnTo>
                    <a:pt x="703" y="366"/>
                  </a:lnTo>
                  <a:lnTo>
                    <a:pt x="703" y="367"/>
                  </a:lnTo>
                  <a:lnTo>
                    <a:pt x="703" y="369"/>
                  </a:lnTo>
                  <a:lnTo>
                    <a:pt x="703" y="370"/>
                  </a:lnTo>
                  <a:lnTo>
                    <a:pt x="704" y="370"/>
                  </a:lnTo>
                  <a:lnTo>
                    <a:pt x="704" y="370"/>
                  </a:lnTo>
                  <a:lnTo>
                    <a:pt x="704" y="371"/>
                  </a:lnTo>
                  <a:lnTo>
                    <a:pt x="705" y="369"/>
                  </a:lnTo>
                  <a:lnTo>
                    <a:pt x="705" y="368"/>
                  </a:lnTo>
                  <a:lnTo>
                    <a:pt x="706" y="366"/>
                  </a:lnTo>
                  <a:lnTo>
                    <a:pt x="706" y="362"/>
                  </a:lnTo>
                  <a:lnTo>
                    <a:pt x="706" y="353"/>
                  </a:lnTo>
                  <a:lnTo>
                    <a:pt x="707" y="341"/>
                  </a:lnTo>
                  <a:lnTo>
                    <a:pt x="707" y="330"/>
                  </a:lnTo>
                  <a:lnTo>
                    <a:pt x="707" y="316"/>
                  </a:lnTo>
                  <a:lnTo>
                    <a:pt x="708" y="301"/>
                  </a:lnTo>
                  <a:lnTo>
                    <a:pt x="708" y="289"/>
                  </a:lnTo>
                  <a:lnTo>
                    <a:pt x="708" y="273"/>
                  </a:lnTo>
                  <a:lnTo>
                    <a:pt x="709" y="259"/>
                  </a:lnTo>
                  <a:lnTo>
                    <a:pt x="709" y="246"/>
                  </a:lnTo>
                  <a:lnTo>
                    <a:pt x="710" y="231"/>
                  </a:lnTo>
                  <a:lnTo>
                    <a:pt x="710" y="220"/>
                  </a:lnTo>
                  <a:lnTo>
                    <a:pt x="710" y="208"/>
                  </a:lnTo>
                  <a:lnTo>
                    <a:pt x="711" y="198"/>
                  </a:lnTo>
                  <a:lnTo>
                    <a:pt x="711" y="192"/>
                  </a:lnTo>
                  <a:lnTo>
                    <a:pt x="711" y="184"/>
                  </a:lnTo>
                  <a:lnTo>
                    <a:pt x="712" y="181"/>
                  </a:lnTo>
                  <a:lnTo>
                    <a:pt x="712" y="175"/>
                  </a:lnTo>
                  <a:lnTo>
                    <a:pt x="712" y="174"/>
                  </a:lnTo>
                  <a:lnTo>
                    <a:pt x="713" y="173"/>
                  </a:lnTo>
                  <a:lnTo>
                    <a:pt x="713" y="173"/>
                  </a:lnTo>
                  <a:lnTo>
                    <a:pt x="713" y="173"/>
                  </a:lnTo>
                  <a:lnTo>
                    <a:pt x="714" y="174"/>
                  </a:lnTo>
                  <a:lnTo>
                    <a:pt x="714" y="176"/>
                  </a:lnTo>
                  <a:lnTo>
                    <a:pt x="715" y="179"/>
                  </a:lnTo>
                  <a:lnTo>
                    <a:pt x="715" y="179"/>
                  </a:lnTo>
                  <a:lnTo>
                    <a:pt x="715" y="182"/>
                  </a:lnTo>
                  <a:lnTo>
                    <a:pt x="715" y="181"/>
                  </a:lnTo>
                  <a:lnTo>
                    <a:pt x="716" y="181"/>
                  </a:lnTo>
                  <a:lnTo>
                    <a:pt x="716" y="179"/>
                  </a:lnTo>
                  <a:lnTo>
                    <a:pt x="717" y="176"/>
                  </a:lnTo>
                  <a:lnTo>
                    <a:pt x="717" y="175"/>
                  </a:lnTo>
                  <a:lnTo>
                    <a:pt x="717" y="171"/>
                  </a:lnTo>
                  <a:lnTo>
                    <a:pt x="718" y="167"/>
                  </a:lnTo>
                  <a:lnTo>
                    <a:pt x="718" y="161"/>
                  </a:lnTo>
                  <a:lnTo>
                    <a:pt x="719" y="154"/>
                  </a:lnTo>
                  <a:lnTo>
                    <a:pt x="719" y="149"/>
                  </a:lnTo>
                  <a:lnTo>
                    <a:pt x="719" y="142"/>
                  </a:lnTo>
                  <a:lnTo>
                    <a:pt x="719" y="137"/>
                  </a:lnTo>
                  <a:lnTo>
                    <a:pt x="720" y="128"/>
                  </a:lnTo>
                  <a:lnTo>
                    <a:pt x="720" y="122"/>
                  </a:lnTo>
                  <a:lnTo>
                    <a:pt x="720" y="115"/>
                  </a:lnTo>
                  <a:lnTo>
                    <a:pt x="721" y="111"/>
                  </a:lnTo>
                  <a:lnTo>
                    <a:pt x="721" y="102"/>
                  </a:lnTo>
                  <a:lnTo>
                    <a:pt x="722" y="97"/>
                  </a:lnTo>
                  <a:lnTo>
                    <a:pt x="722" y="93"/>
                  </a:lnTo>
                  <a:lnTo>
                    <a:pt x="722" y="88"/>
                  </a:lnTo>
                  <a:lnTo>
                    <a:pt x="723" y="87"/>
                  </a:lnTo>
                  <a:lnTo>
                    <a:pt x="723" y="84"/>
                  </a:lnTo>
                  <a:lnTo>
                    <a:pt x="723" y="82"/>
                  </a:lnTo>
                  <a:lnTo>
                    <a:pt x="724" y="82"/>
                  </a:lnTo>
                  <a:lnTo>
                    <a:pt x="724" y="81"/>
                  </a:lnTo>
                  <a:lnTo>
                    <a:pt x="724" y="85"/>
                  </a:lnTo>
                  <a:lnTo>
                    <a:pt x="725" y="87"/>
                  </a:lnTo>
                  <a:lnTo>
                    <a:pt x="725" y="93"/>
                  </a:lnTo>
                  <a:lnTo>
                    <a:pt x="726" y="98"/>
                  </a:lnTo>
                  <a:lnTo>
                    <a:pt x="726" y="107"/>
                  </a:lnTo>
                  <a:lnTo>
                    <a:pt x="726" y="117"/>
                  </a:lnTo>
                  <a:lnTo>
                    <a:pt x="727" y="127"/>
                  </a:lnTo>
                  <a:lnTo>
                    <a:pt x="727" y="139"/>
                  </a:lnTo>
                  <a:lnTo>
                    <a:pt x="727" y="151"/>
                  </a:lnTo>
                  <a:lnTo>
                    <a:pt x="727" y="162"/>
                  </a:lnTo>
                  <a:lnTo>
                    <a:pt x="728" y="170"/>
                  </a:lnTo>
                  <a:lnTo>
                    <a:pt x="728" y="180"/>
                  </a:lnTo>
                  <a:lnTo>
                    <a:pt x="729" y="188"/>
                  </a:lnTo>
                  <a:lnTo>
                    <a:pt x="729" y="195"/>
                  </a:lnTo>
                  <a:lnTo>
                    <a:pt x="729" y="203"/>
                  </a:lnTo>
                  <a:lnTo>
                    <a:pt x="730" y="207"/>
                  </a:lnTo>
                  <a:lnTo>
                    <a:pt x="730" y="211"/>
                  </a:lnTo>
                  <a:lnTo>
                    <a:pt x="731" y="214"/>
                  </a:lnTo>
                  <a:lnTo>
                    <a:pt x="731" y="216"/>
                  </a:lnTo>
                  <a:lnTo>
                    <a:pt x="731" y="218"/>
                  </a:lnTo>
                  <a:lnTo>
                    <a:pt x="731" y="221"/>
                  </a:lnTo>
                  <a:lnTo>
                    <a:pt x="732" y="222"/>
                  </a:lnTo>
                  <a:lnTo>
                    <a:pt x="732" y="225"/>
                  </a:lnTo>
                  <a:lnTo>
                    <a:pt x="733" y="226"/>
                  </a:lnTo>
                  <a:lnTo>
                    <a:pt x="733" y="227"/>
                  </a:lnTo>
                  <a:lnTo>
                    <a:pt x="733" y="228"/>
                  </a:lnTo>
                  <a:lnTo>
                    <a:pt x="734" y="230"/>
                  </a:lnTo>
                  <a:lnTo>
                    <a:pt x="734" y="232"/>
                  </a:lnTo>
                  <a:lnTo>
                    <a:pt x="734" y="231"/>
                  </a:lnTo>
                  <a:lnTo>
                    <a:pt x="735" y="234"/>
                  </a:lnTo>
                  <a:lnTo>
                    <a:pt x="735" y="236"/>
                  </a:lnTo>
                  <a:lnTo>
                    <a:pt x="735" y="237"/>
                  </a:lnTo>
                  <a:lnTo>
                    <a:pt x="736" y="240"/>
                  </a:lnTo>
                  <a:lnTo>
                    <a:pt x="736" y="242"/>
                  </a:lnTo>
                  <a:lnTo>
                    <a:pt x="736" y="246"/>
                  </a:lnTo>
                  <a:lnTo>
                    <a:pt x="737" y="251"/>
                  </a:lnTo>
                  <a:lnTo>
                    <a:pt x="737" y="255"/>
                  </a:lnTo>
                  <a:lnTo>
                    <a:pt x="738" y="258"/>
                  </a:lnTo>
                  <a:lnTo>
                    <a:pt x="738" y="263"/>
                  </a:lnTo>
                  <a:lnTo>
                    <a:pt x="738" y="269"/>
                  </a:lnTo>
                  <a:lnTo>
                    <a:pt x="739" y="274"/>
                  </a:lnTo>
                  <a:lnTo>
                    <a:pt x="739" y="278"/>
                  </a:lnTo>
                  <a:lnTo>
                    <a:pt x="739" y="284"/>
                  </a:lnTo>
                  <a:lnTo>
                    <a:pt x="740" y="288"/>
                  </a:lnTo>
                  <a:lnTo>
                    <a:pt x="740" y="294"/>
                  </a:lnTo>
                  <a:lnTo>
                    <a:pt x="740" y="296"/>
                  </a:lnTo>
                  <a:lnTo>
                    <a:pt x="741" y="301"/>
                  </a:lnTo>
                  <a:lnTo>
                    <a:pt x="741" y="302"/>
                  </a:lnTo>
                  <a:lnTo>
                    <a:pt x="741" y="307"/>
                  </a:lnTo>
                  <a:lnTo>
                    <a:pt x="742" y="309"/>
                  </a:lnTo>
                  <a:lnTo>
                    <a:pt x="742" y="310"/>
                  </a:lnTo>
                  <a:lnTo>
                    <a:pt x="743" y="313"/>
                  </a:lnTo>
                  <a:lnTo>
                    <a:pt x="743" y="314"/>
                  </a:lnTo>
                  <a:lnTo>
                    <a:pt x="743" y="315"/>
                  </a:lnTo>
                  <a:lnTo>
                    <a:pt x="743" y="316"/>
                  </a:lnTo>
                  <a:lnTo>
                    <a:pt x="744" y="316"/>
                  </a:lnTo>
                  <a:lnTo>
                    <a:pt x="744" y="318"/>
                  </a:lnTo>
                  <a:lnTo>
                    <a:pt x="745" y="320"/>
                  </a:lnTo>
                  <a:lnTo>
                    <a:pt x="745" y="318"/>
                  </a:lnTo>
                  <a:lnTo>
                    <a:pt x="745" y="319"/>
                  </a:lnTo>
                  <a:lnTo>
                    <a:pt x="746" y="321"/>
                  </a:lnTo>
                  <a:lnTo>
                    <a:pt x="746" y="320"/>
                  </a:lnTo>
                  <a:lnTo>
                    <a:pt x="747" y="319"/>
                  </a:lnTo>
                  <a:lnTo>
                    <a:pt x="747" y="319"/>
                  </a:lnTo>
                  <a:lnTo>
                    <a:pt x="747" y="318"/>
                  </a:lnTo>
                  <a:lnTo>
                    <a:pt x="747" y="318"/>
                  </a:lnTo>
                  <a:lnTo>
                    <a:pt x="748" y="318"/>
                  </a:lnTo>
                  <a:lnTo>
                    <a:pt x="748" y="317"/>
                  </a:lnTo>
                  <a:lnTo>
                    <a:pt x="748" y="318"/>
                  </a:lnTo>
                  <a:lnTo>
                    <a:pt x="749" y="318"/>
                  </a:lnTo>
                  <a:lnTo>
                    <a:pt x="749" y="319"/>
                  </a:lnTo>
                  <a:lnTo>
                    <a:pt x="750" y="320"/>
                  </a:lnTo>
                  <a:lnTo>
                    <a:pt x="750" y="321"/>
                  </a:lnTo>
                  <a:lnTo>
                    <a:pt x="750" y="322"/>
                  </a:lnTo>
                  <a:lnTo>
                    <a:pt x="750" y="323"/>
                  </a:lnTo>
                  <a:lnTo>
                    <a:pt x="751" y="324"/>
                  </a:lnTo>
                  <a:lnTo>
                    <a:pt x="751" y="328"/>
                  </a:lnTo>
                  <a:lnTo>
                    <a:pt x="752" y="328"/>
                  </a:lnTo>
                  <a:lnTo>
                    <a:pt x="752" y="328"/>
                  </a:lnTo>
                  <a:lnTo>
                    <a:pt x="752" y="330"/>
                  </a:lnTo>
                  <a:lnTo>
                    <a:pt x="753" y="330"/>
                  </a:lnTo>
                  <a:lnTo>
                    <a:pt x="753" y="333"/>
                  </a:lnTo>
                  <a:lnTo>
                    <a:pt x="754" y="334"/>
                  </a:lnTo>
                  <a:lnTo>
                    <a:pt x="754" y="336"/>
                  </a:lnTo>
                  <a:lnTo>
                    <a:pt x="754" y="337"/>
                  </a:lnTo>
                  <a:lnTo>
                    <a:pt x="754" y="341"/>
                  </a:lnTo>
                  <a:lnTo>
                    <a:pt x="755" y="340"/>
                  </a:lnTo>
                  <a:lnTo>
                    <a:pt x="755" y="344"/>
                  </a:lnTo>
                  <a:lnTo>
                    <a:pt x="755" y="343"/>
                  </a:lnTo>
                  <a:lnTo>
                    <a:pt x="756" y="343"/>
                  </a:lnTo>
                  <a:lnTo>
                    <a:pt x="756" y="345"/>
                  </a:lnTo>
                  <a:lnTo>
                    <a:pt x="757" y="347"/>
                  </a:lnTo>
                  <a:lnTo>
                    <a:pt x="757" y="348"/>
                  </a:lnTo>
                  <a:lnTo>
                    <a:pt x="757" y="351"/>
                  </a:lnTo>
                  <a:lnTo>
                    <a:pt x="758" y="352"/>
                  </a:lnTo>
                  <a:lnTo>
                    <a:pt x="758" y="354"/>
                  </a:lnTo>
                  <a:lnTo>
                    <a:pt x="758" y="355"/>
                  </a:lnTo>
                  <a:lnTo>
                    <a:pt x="759" y="358"/>
                  </a:lnTo>
                  <a:lnTo>
                    <a:pt x="759" y="359"/>
                  </a:lnTo>
                  <a:lnTo>
                    <a:pt x="759" y="360"/>
                  </a:lnTo>
                  <a:lnTo>
                    <a:pt x="760" y="362"/>
                  </a:lnTo>
                  <a:lnTo>
                    <a:pt x="760" y="363"/>
                  </a:lnTo>
                  <a:lnTo>
                    <a:pt x="761" y="367"/>
                  </a:lnTo>
                  <a:lnTo>
                    <a:pt x="761" y="365"/>
                  </a:lnTo>
                  <a:lnTo>
                    <a:pt x="761" y="364"/>
                  </a:lnTo>
                  <a:lnTo>
                    <a:pt x="762" y="359"/>
                  </a:lnTo>
                  <a:lnTo>
                    <a:pt x="762" y="359"/>
                  </a:lnTo>
                  <a:lnTo>
                    <a:pt x="763" y="360"/>
                  </a:lnTo>
                  <a:lnTo>
                    <a:pt x="763" y="363"/>
                  </a:lnTo>
                  <a:lnTo>
                    <a:pt x="763" y="369"/>
                  </a:lnTo>
                  <a:lnTo>
                    <a:pt x="763" y="370"/>
                  </a:lnTo>
                  <a:lnTo>
                    <a:pt x="764" y="368"/>
                  </a:lnTo>
                  <a:lnTo>
                    <a:pt x="764" y="367"/>
                  </a:lnTo>
                  <a:lnTo>
                    <a:pt x="764" y="366"/>
                  </a:lnTo>
                  <a:lnTo>
                    <a:pt x="765" y="361"/>
                  </a:lnTo>
                  <a:lnTo>
                    <a:pt x="765" y="352"/>
                  </a:lnTo>
                  <a:lnTo>
                    <a:pt x="766" y="339"/>
                  </a:lnTo>
                  <a:lnTo>
                    <a:pt x="766" y="322"/>
                  </a:lnTo>
                  <a:lnTo>
                    <a:pt x="766" y="307"/>
                  </a:lnTo>
                  <a:lnTo>
                    <a:pt x="766" y="293"/>
                  </a:lnTo>
                  <a:lnTo>
                    <a:pt x="767" y="278"/>
                  </a:lnTo>
                  <a:lnTo>
                    <a:pt x="767" y="266"/>
                  </a:lnTo>
                  <a:lnTo>
                    <a:pt x="768" y="250"/>
                  </a:lnTo>
                  <a:lnTo>
                    <a:pt x="768" y="237"/>
                  </a:lnTo>
                  <a:lnTo>
                    <a:pt x="768" y="225"/>
                  </a:lnTo>
                  <a:lnTo>
                    <a:pt x="769" y="214"/>
                  </a:lnTo>
                  <a:lnTo>
                    <a:pt x="769" y="203"/>
                  </a:lnTo>
                  <a:lnTo>
                    <a:pt x="770" y="195"/>
                  </a:lnTo>
                  <a:lnTo>
                    <a:pt x="770" y="188"/>
                  </a:lnTo>
                  <a:lnTo>
                    <a:pt x="770" y="181"/>
                  </a:lnTo>
                  <a:lnTo>
                    <a:pt x="770" y="177"/>
                  </a:lnTo>
                  <a:lnTo>
                    <a:pt x="771" y="174"/>
                  </a:lnTo>
                  <a:lnTo>
                    <a:pt x="771" y="174"/>
                  </a:lnTo>
                  <a:lnTo>
                    <a:pt x="771" y="171"/>
                  </a:lnTo>
                  <a:lnTo>
                    <a:pt x="772" y="170"/>
                  </a:lnTo>
                  <a:lnTo>
                    <a:pt x="772" y="170"/>
                  </a:lnTo>
                  <a:lnTo>
                    <a:pt x="773" y="173"/>
                  </a:lnTo>
                  <a:lnTo>
                    <a:pt x="773" y="173"/>
                  </a:lnTo>
                  <a:lnTo>
                    <a:pt x="773" y="175"/>
                  </a:lnTo>
                  <a:lnTo>
                    <a:pt x="774" y="176"/>
                  </a:lnTo>
                  <a:lnTo>
                    <a:pt x="774" y="177"/>
                  </a:lnTo>
                  <a:lnTo>
                    <a:pt x="774" y="177"/>
                  </a:lnTo>
                  <a:lnTo>
                    <a:pt x="775" y="176"/>
                  </a:lnTo>
                  <a:lnTo>
                    <a:pt x="775" y="175"/>
                  </a:lnTo>
                  <a:lnTo>
                    <a:pt x="775" y="172"/>
                  </a:lnTo>
                  <a:lnTo>
                    <a:pt x="776" y="170"/>
                  </a:lnTo>
                  <a:lnTo>
                    <a:pt x="776" y="166"/>
                  </a:lnTo>
                  <a:lnTo>
                    <a:pt x="777" y="163"/>
                  </a:lnTo>
                  <a:lnTo>
                    <a:pt x="777" y="157"/>
                  </a:lnTo>
                  <a:lnTo>
                    <a:pt x="777" y="151"/>
                  </a:lnTo>
                  <a:lnTo>
                    <a:pt x="778" y="144"/>
                  </a:lnTo>
                  <a:lnTo>
                    <a:pt x="778" y="137"/>
                  </a:lnTo>
                  <a:lnTo>
                    <a:pt x="778" y="127"/>
                  </a:lnTo>
                  <a:lnTo>
                    <a:pt x="778" y="122"/>
                  </a:lnTo>
                  <a:lnTo>
                    <a:pt x="779" y="114"/>
                  </a:lnTo>
                  <a:lnTo>
                    <a:pt x="779" y="107"/>
                  </a:lnTo>
                  <a:lnTo>
                    <a:pt x="780" y="100"/>
                  </a:lnTo>
                  <a:lnTo>
                    <a:pt x="780" y="93"/>
                  </a:lnTo>
                  <a:lnTo>
                    <a:pt x="780" y="90"/>
                  </a:lnTo>
                  <a:lnTo>
                    <a:pt x="781" y="84"/>
                  </a:lnTo>
                  <a:lnTo>
                    <a:pt x="781" y="81"/>
                  </a:lnTo>
                  <a:lnTo>
                    <a:pt x="782" y="77"/>
                  </a:lnTo>
                  <a:lnTo>
                    <a:pt x="782" y="73"/>
                  </a:lnTo>
                  <a:lnTo>
                    <a:pt x="782" y="73"/>
                  </a:lnTo>
                  <a:lnTo>
                    <a:pt x="782" y="71"/>
                  </a:lnTo>
                  <a:lnTo>
                    <a:pt x="783" y="72"/>
                  </a:lnTo>
                  <a:lnTo>
                    <a:pt x="783" y="76"/>
                  </a:lnTo>
                  <a:lnTo>
                    <a:pt x="784" y="78"/>
                  </a:lnTo>
                  <a:lnTo>
                    <a:pt x="784" y="82"/>
                  </a:lnTo>
                  <a:lnTo>
                    <a:pt x="784" y="88"/>
                  </a:lnTo>
                  <a:lnTo>
                    <a:pt x="785" y="96"/>
                  </a:lnTo>
                  <a:lnTo>
                    <a:pt x="785" y="105"/>
                  </a:lnTo>
                  <a:lnTo>
                    <a:pt x="785" y="115"/>
                  </a:lnTo>
                  <a:lnTo>
                    <a:pt x="786" y="128"/>
                  </a:lnTo>
                  <a:lnTo>
                    <a:pt x="786" y="140"/>
                  </a:lnTo>
                  <a:lnTo>
                    <a:pt x="786" y="153"/>
                  </a:lnTo>
                  <a:lnTo>
                    <a:pt x="787" y="164"/>
                  </a:lnTo>
                  <a:lnTo>
                    <a:pt x="787" y="172"/>
                  </a:lnTo>
                  <a:lnTo>
                    <a:pt x="787" y="178"/>
                  </a:lnTo>
                  <a:lnTo>
                    <a:pt x="788" y="186"/>
                  </a:lnTo>
                  <a:lnTo>
                    <a:pt x="788" y="193"/>
                  </a:lnTo>
                  <a:lnTo>
                    <a:pt x="789" y="199"/>
                  </a:lnTo>
                  <a:lnTo>
                    <a:pt x="789" y="204"/>
                  </a:lnTo>
                  <a:lnTo>
                    <a:pt x="789" y="207"/>
                  </a:lnTo>
                  <a:lnTo>
                    <a:pt x="790" y="211"/>
                  </a:lnTo>
                  <a:lnTo>
                    <a:pt x="790" y="213"/>
                  </a:lnTo>
                  <a:lnTo>
                    <a:pt x="790" y="213"/>
                  </a:lnTo>
                  <a:lnTo>
                    <a:pt x="791" y="217"/>
                  </a:lnTo>
                  <a:lnTo>
                    <a:pt x="791" y="218"/>
                  </a:lnTo>
                  <a:lnTo>
                    <a:pt x="791" y="221"/>
                  </a:lnTo>
                  <a:lnTo>
                    <a:pt x="792" y="221"/>
                  </a:lnTo>
                  <a:lnTo>
                    <a:pt x="792" y="222"/>
                  </a:lnTo>
                  <a:lnTo>
                    <a:pt x="792" y="223"/>
                  </a:lnTo>
                  <a:lnTo>
                    <a:pt x="793" y="223"/>
                  </a:lnTo>
                  <a:lnTo>
                    <a:pt x="793" y="225"/>
                  </a:lnTo>
                  <a:lnTo>
                    <a:pt x="794" y="226"/>
                  </a:lnTo>
                  <a:lnTo>
                    <a:pt x="794" y="227"/>
                  </a:lnTo>
                  <a:lnTo>
                    <a:pt x="794" y="229"/>
                  </a:lnTo>
                  <a:lnTo>
                    <a:pt x="794" y="232"/>
                  </a:lnTo>
                  <a:lnTo>
                    <a:pt x="795" y="233"/>
                  </a:lnTo>
                  <a:lnTo>
                    <a:pt x="795" y="238"/>
                  </a:lnTo>
                  <a:lnTo>
                    <a:pt x="796" y="243"/>
                  </a:lnTo>
                  <a:lnTo>
                    <a:pt x="796" y="247"/>
                  </a:lnTo>
                  <a:lnTo>
                    <a:pt x="796" y="251"/>
                  </a:lnTo>
                  <a:lnTo>
                    <a:pt x="797" y="254"/>
                  </a:lnTo>
                  <a:lnTo>
                    <a:pt x="797" y="263"/>
                  </a:lnTo>
                  <a:lnTo>
                    <a:pt x="798" y="267"/>
                  </a:lnTo>
                  <a:lnTo>
                    <a:pt x="798" y="272"/>
                  </a:lnTo>
                  <a:lnTo>
                    <a:pt x="798" y="274"/>
                  </a:lnTo>
                  <a:lnTo>
                    <a:pt x="798" y="282"/>
                  </a:lnTo>
                  <a:lnTo>
                    <a:pt x="799" y="284"/>
                  </a:lnTo>
                  <a:lnTo>
                    <a:pt x="799" y="289"/>
                  </a:lnTo>
                  <a:lnTo>
                    <a:pt x="799" y="290"/>
                  </a:lnTo>
                  <a:lnTo>
                    <a:pt x="800" y="296"/>
                  </a:lnTo>
                  <a:lnTo>
                    <a:pt x="800" y="298"/>
                  </a:lnTo>
                  <a:lnTo>
                    <a:pt x="801" y="299"/>
                  </a:lnTo>
                  <a:lnTo>
                    <a:pt x="801" y="304"/>
                  </a:lnTo>
                  <a:lnTo>
                    <a:pt x="801" y="305"/>
                  </a:lnTo>
                  <a:lnTo>
                    <a:pt x="801" y="307"/>
                  </a:lnTo>
                  <a:lnTo>
                    <a:pt x="802" y="308"/>
                  </a:lnTo>
                  <a:lnTo>
                    <a:pt x="802" y="309"/>
                  </a:lnTo>
                  <a:lnTo>
                    <a:pt x="803" y="310"/>
                  </a:lnTo>
                  <a:lnTo>
                    <a:pt x="803" y="311"/>
                  </a:lnTo>
                  <a:lnTo>
                    <a:pt x="803" y="311"/>
                  </a:lnTo>
                  <a:lnTo>
                    <a:pt x="804" y="311"/>
                  </a:lnTo>
                  <a:lnTo>
                    <a:pt x="804" y="313"/>
                  </a:lnTo>
                  <a:lnTo>
                    <a:pt x="805" y="311"/>
                  </a:lnTo>
                  <a:lnTo>
                    <a:pt x="805" y="312"/>
                  </a:lnTo>
                  <a:lnTo>
                    <a:pt x="805" y="310"/>
                  </a:lnTo>
                  <a:lnTo>
                    <a:pt x="806" y="312"/>
                  </a:lnTo>
                  <a:lnTo>
                    <a:pt x="806" y="312"/>
                  </a:lnTo>
                  <a:lnTo>
                    <a:pt x="806" y="312"/>
                  </a:lnTo>
                  <a:lnTo>
                    <a:pt x="806" y="311"/>
                  </a:lnTo>
                  <a:lnTo>
                    <a:pt x="807" y="311"/>
                  </a:lnTo>
                  <a:lnTo>
                    <a:pt x="807" y="312"/>
                  </a:lnTo>
                  <a:lnTo>
                    <a:pt x="808" y="314"/>
                  </a:lnTo>
                  <a:lnTo>
                    <a:pt x="808" y="314"/>
                  </a:lnTo>
                  <a:lnTo>
                    <a:pt x="808" y="311"/>
                  </a:lnTo>
                  <a:lnTo>
                    <a:pt x="809" y="313"/>
                  </a:lnTo>
                  <a:lnTo>
                    <a:pt x="809" y="314"/>
                  </a:lnTo>
                  <a:lnTo>
                    <a:pt x="810" y="315"/>
                  </a:lnTo>
                  <a:lnTo>
                    <a:pt x="810" y="317"/>
                  </a:lnTo>
                  <a:lnTo>
                    <a:pt x="810" y="318"/>
                  </a:lnTo>
                  <a:lnTo>
                    <a:pt x="810" y="320"/>
                  </a:lnTo>
                  <a:lnTo>
                    <a:pt x="811" y="321"/>
                  </a:lnTo>
                  <a:lnTo>
                    <a:pt x="811" y="322"/>
                  </a:lnTo>
                  <a:lnTo>
                    <a:pt x="812" y="323"/>
                  </a:lnTo>
                  <a:lnTo>
                    <a:pt x="812" y="325"/>
                  </a:lnTo>
                  <a:lnTo>
                    <a:pt x="812" y="329"/>
                  </a:lnTo>
                  <a:lnTo>
                    <a:pt x="813" y="328"/>
                  </a:lnTo>
                  <a:lnTo>
                    <a:pt x="813" y="328"/>
                  </a:lnTo>
                  <a:lnTo>
                    <a:pt x="814" y="330"/>
                  </a:lnTo>
                  <a:lnTo>
                    <a:pt x="814" y="332"/>
                  </a:lnTo>
                  <a:lnTo>
                    <a:pt x="814" y="334"/>
                  </a:lnTo>
                  <a:lnTo>
                    <a:pt x="814" y="334"/>
                  </a:lnTo>
                  <a:lnTo>
                    <a:pt x="815" y="335"/>
                  </a:lnTo>
                  <a:lnTo>
                    <a:pt x="815" y="337"/>
                  </a:lnTo>
                  <a:lnTo>
                    <a:pt x="815" y="339"/>
                  </a:lnTo>
                  <a:lnTo>
                    <a:pt x="816" y="341"/>
                  </a:lnTo>
                  <a:lnTo>
                    <a:pt x="816" y="340"/>
                  </a:lnTo>
                  <a:lnTo>
                    <a:pt x="817" y="344"/>
                  </a:lnTo>
                  <a:lnTo>
                    <a:pt x="817" y="346"/>
                  </a:lnTo>
                  <a:lnTo>
                    <a:pt x="817" y="348"/>
                  </a:lnTo>
                  <a:lnTo>
                    <a:pt x="817" y="348"/>
                  </a:lnTo>
                  <a:lnTo>
                    <a:pt x="818" y="350"/>
                  </a:lnTo>
                  <a:lnTo>
                    <a:pt x="818" y="351"/>
                  </a:lnTo>
                  <a:lnTo>
                    <a:pt x="819" y="355"/>
                  </a:lnTo>
                  <a:lnTo>
                    <a:pt x="819" y="353"/>
                  </a:lnTo>
                  <a:lnTo>
                    <a:pt x="819" y="356"/>
                  </a:lnTo>
                  <a:lnTo>
                    <a:pt x="820" y="354"/>
                  </a:lnTo>
                  <a:lnTo>
                    <a:pt x="820" y="355"/>
                  </a:lnTo>
                  <a:lnTo>
                    <a:pt x="821" y="356"/>
                  </a:lnTo>
                  <a:lnTo>
                    <a:pt x="821" y="356"/>
                  </a:lnTo>
                  <a:lnTo>
                    <a:pt x="821" y="358"/>
                  </a:lnTo>
                  <a:lnTo>
                    <a:pt x="821" y="359"/>
                  </a:lnTo>
                  <a:lnTo>
                    <a:pt x="822" y="358"/>
                  </a:lnTo>
                  <a:lnTo>
                    <a:pt x="822" y="358"/>
                  </a:lnTo>
                  <a:lnTo>
                    <a:pt x="822" y="358"/>
                  </a:lnTo>
                  <a:lnTo>
                    <a:pt x="823" y="355"/>
                  </a:lnTo>
                  <a:lnTo>
                    <a:pt x="823" y="353"/>
                  </a:lnTo>
                  <a:lnTo>
                    <a:pt x="824" y="347"/>
                  </a:lnTo>
                  <a:lnTo>
                    <a:pt x="824" y="339"/>
                  </a:lnTo>
                  <a:lnTo>
                    <a:pt x="824" y="325"/>
                  </a:lnTo>
                  <a:lnTo>
                    <a:pt x="825" y="314"/>
                  </a:lnTo>
                  <a:lnTo>
                    <a:pt x="825" y="299"/>
                  </a:lnTo>
                  <a:lnTo>
                    <a:pt x="825" y="285"/>
                  </a:lnTo>
                  <a:lnTo>
                    <a:pt x="826" y="271"/>
                  </a:lnTo>
                  <a:lnTo>
                    <a:pt x="826" y="255"/>
                  </a:lnTo>
                  <a:lnTo>
                    <a:pt x="826" y="243"/>
                  </a:lnTo>
                  <a:lnTo>
                    <a:pt x="827" y="226"/>
                  </a:lnTo>
                  <a:lnTo>
                    <a:pt x="827" y="211"/>
                  </a:lnTo>
                  <a:lnTo>
                    <a:pt x="828" y="201"/>
                  </a:lnTo>
                  <a:lnTo>
                    <a:pt x="828" y="189"/>
                  </a:lnTo>
                  <a:lnTo>
                    <a:pt x="828" y="181"/>
                  </a:lnTo>
                  <a:lnTo>
                    <a:pt x="829" y="172"/>
                  </a:lnTo>
                  <a:lnTo>
                    <a:pt x="829" y="165"/>
                  </a:lnTo>
                  <a:lnTo>
                    <a:pt x="829" y="160"/>
                  </a:lnTo>
                  <a:lnTo>
                    <a:pt x="829" y="157"/>
                  </a:lnTo>
                  <a:lnTo>
                    <a:pt x="830" y="155"/>
                  </a:lnTo>
                  <a:lnTo>
                    <a:pt x="830" y="154"/>
                  </a:lnTo>
                  <a:lnTo>
                    <a:pt x="831" y="154"/>
                  </a:lnTo>
                  <a:lnTo>
                    <a:pt x="831" y="155"/>
                  </a:lnTo>
                  <a:lnTo>
                    <a:pt x="831" y="154"/>
                  </a:lnTo>
                  <a:lnTo>
                    <a:pt x="832" y="159"/>
                  </a:lnTo>
                  <a:lnTo>
                    <a:pt x="832" y="163"/>
                  </a:lnTo>
                  <a:lnTo>
                    <a:pt x="833" y="163"/>
                  </a:lnTo>
                  <a:lnTo>
                    <a:pt x="833" y="161"/>
                  </a:lnTo>
                  <a:lnTo>
                    <a:pt x="833" y="160"/>
                  </a:lnTo>
                  <a:lnTo>
                    <a:pt x="833" y="162"/>
                  </a:lnTo>
                  <a:lnTo>
                    <a:pt x="834" y="162"/>
                  </a:lnTo>
                  <a:lnTo>
                    <a:pt x="834" y="157"/>
                  </a:lnTo>
                  <a:lnTo>
                    <a:pt x="835" y="154"/>
                  </a:lnTo>
                  <a:lnTo>
                    <a:pt x="835" y="151"/>
                  </a:lnTo>
                  <a:lnTo>
                    <a:pt x="835" y="145"/>
                  </a:lnTo>
                  <a:lnTo>
                    <a:pt x="836" y="138"/>
                  </a:lnTo>
                  <a:lnTo>
                    <a:pt x="836" y="133"/>
                  </a:lnTo>
                  <a:lnTo>
                    <a:pt x="836" y="126"/>
                  </a:lnTo>
                  <a:lnTo>
                    <a:pt x="837" y="120"/>
                  </a:lnTo>
                  <a:lnTo>
                    <a:pt x="837" y="112"/>
                  </a:lnTo>
                  <a:lnTo>
                    <a:pt x="837" y="103"/>
                  </a:lnTo>
                  <a:lnTo>
                    <a:pt x="838" y="97"/>
                  </a:lnTo>
                  <a:lnTo>
                    <a:pt x="838" y="90"/>
                  </a:lnTo>
                  <a:lnTo>
                    <a:pt x="838" y="84"/>
                  </a:lnTo>
                  <a:lnTo>
                    <a:pt x="839" y="77"/>
                  </a:lnTo>
                  <a:lnTo>
                    <a:pt x="839" y="70"/>
                  </a:lnTo>
                  <a:lnTo>
                    <a:pt x="840" y="65"/>
                  </a:lnTo>
                  <a:lnTo>
                    <a:pt x="840" y="60"/>
                  </a:lnTo>
                  <a:lnTo>
                    <a:pt x="840" y="57"/>
                  </a:lnTo>
                  <a:lnTo>
                    <a:pt x="841" y="56"/>
                  </a:lnTo>
                  <a:lnTo>
                    <a:pt x="841" y="55"/>
                  </a:lnTo>
                  <a:lnTo>
                    <a:pt x="841" y="54"/>
                  </a:lnTo>
                  <a:lnTo>
                    <a:pt x="842" y="53"/>
                  </a:lnTo>
                  <a:lnTo>
                    <a:pt x="842" y="55"/>
                  </a:lnTo>
                  <a:lnTo>
                    <a:pt x="842" y="57"/>
                  </a:lnTo>
                  <a:lnTo>
                    <a:pt x="843" y="64"/>
                  </a:lnTo>
                  <a:lnTo>
                    <a:pt x="843" y="70"/>
                  </a:lnTo>
                  <a:lnTo>
                    <a:pt x="843" y="76"/>
                  </a:lnTo>
                  <a:lnTo>
                    <a:pt x="844" y="87"/>
                  </a:lnTo>
                  <a:lnTo>
                    <a:pt x="844" y="97"/>
                  </a:lnTo>
                  <a:lnTo>
                    <a:pt x="845" y="111"/>
                  </a:lnTo>
                  <a:lnTo>
                    <a:pt x="845" y="124"/>
                  </a:lnTo>
                  <a:lnTo>
                    <a:pt x="845" y="137"/>
                  </a:lnTo>
                  <a:lnTo>
                    <a:pt x="845" y="150"/>
                  </a:lnTo>
                  <a:lnTo>
                    <a:pt x="846" y="159"/>
                  </a:lnTo>
                  <a:lnTo>
                    <a:pt x="846" y="167"/>
                  </a:lnTo>
                  <a:lnTo>
                    <a:pt x="847" y="175"/>
                  </a:lnTo>
                  <a:lnTo>
                    <a:pt x="847" y="182"/>
                  </a:lnTo>
                  <a:lnTo>
                    <a:pt x="847" y="188"/>
                  </a:lnTo>
                  <a:lnTo>
                    <a:pt x="848" y="194"/>
                  </a:lnTo>
                  <a:lnTo>
                    <a:pt x="848" y="200"/>
                  </a:lnTo>
                  <a:lnTo>
                    <a:pt x="849" y="202"/>
                  </a:lnTo>
                  <a:lnTo>
                    <a:pt x="849" y="204"/>
                  </a:lnTo>
                  <a:lnTo>
                    <a:pt x="849" y="205"/>
                  </a:lnTo>
                  <a:lnTo>
                    <a:pt x="849" y="209"/>
                  </a:lnTo>
                  <a:lnTo>
                    <a:pt x="850" y="212"/>
                  </a:lnTo>
                  <a:lnTo>
                    <a:pt x="850" y="212"/>
                  </a:lnTo>
                  <a:lnTo>
                    <a:pt x="850" y="213"/>
                  </a:lnTo>
                  <a:lnTo>
                    <a:pt x="851" y="213"/>
                  </a:lnTo>
                  <a:lnTo>
                    <a:pt x="851" y="214"/>
                  </a:lnTo>
                  <a:lnTo>
                    <a:pt x="852" y="216"/>
                  </a:lnTo>
                  <a:lnTo>
                    <a:pt x="852" y="216"/>
                  </a:lnTo>
                  <a:lnTo>
                    <a:pt x="852" y="218"/>
                  </a:lnTo>
                  <a:lnTo>
                    <a:pt x="853" y="219"/>
                  </a:lnTo>
                  <a:lnTo>
                    <a:pt x="853" y="220"/>
                  </a:lnTo>
                  <a:lnTo>
                    <a:pt x="853" y="222"/>
                  </a:lnTo>
                  <a:lnTo>
                    <a:pt x="854" y="226"/>
                  </a:lnTo>
                  <a:lnTo>
                    <a:pt x="854" y="230"/>
                  </a:lnTo>
                  <a:lnTo>
                    <a:pt x="854" y="235"/>
                  </a:lnTo>
                  <a:lnTo>
                    <a:pt x="855" y="237"/>
                  </a:lnTo>
                  <a:lnTo>
                    <a:pt x="855" y="241"/>
                  </a:lnTo>
                  <a:lnTo>
                    <a:pt x="856" y="248"/>
                  </a:lnTo>
                  <a:lnTo>
                    <a:pt x="856" y="251"/>
                  </a:lnTo>
                  <a:lnTo>
                    <a:pt x="856" y="256"/>
                  </a:lnTo>
                  <a:lnTo>
                    <a:pt x="857" y="261"/>
                  </a:lnTo>
                  <a:lnTo>
                    <a:pt x="857" y="265"/>
                  </a:lnTo>
                  <a:lnTo>
                    <a:pt x="857" y="271"/>
                  </a:lnTo>
                  <a:lnTo>
                    <a:pt x="858" y="277"/>
                  </a:lnTo>
                  <a:lnTo>
                    <a:pt x="858" y="279"/>
                  </a:lnTo>
                  <a:lnTo>
                    <a:pt x="858" y="284"/>
                  </a:lnTo>
                  <a:lnTo>
                    <a:pt x="859" y="287"/>
                  </a:lnTo>
                  <a:lnTo>
                    <a:pt x="859" y="291"/>
                  </a:lnTo>
                  <a:lnTo>
                    <a:pt x="859" y="292"/>
                  </a:lnTo>
                  <a:lnTo>
                    <a:pt x="860" y="294"/>
                  </a:lnTo>
                  <a:lnTo>
                    <a:pt x="860" y="296"/>
                  </a:lnTo>
                  <a:lnTo>
                    <a:pt x="861" y="298"/>
                  </a:lnTo>
                  <a:lnTo>
                    <a:pt x="861" y="300"/>
                  </a:lnTo>
                  <a:lnTo>
                    <a:pt x="861" y="301"/>
                  </a:lnTo>
                  <a:lnTo>
                    <a:pt x="861" y="302"/>
                  </a:lnTo>
                  <a:lnTo>
                    <a:pt x="862" y="302"/>
                  </a:lnTo>
                  <a:lnTo>
                    <a:pt x="862" y="303"/>
                  </a:lnTo>
                  <a:lnTo>
                    <a:pt x="863" y="302"/>
                  </a:lnTo>
                  <a:lnTo>
                    <a:pt x="863" y="304"/>
                  </a:lnTo>
                  <a:lnTo>
                    <a:pt x="863" y="305"/>
                  </a:lnTo>
                  <a:lnTo>
                    <a:pt x="864" y="305"/>
                  </a:lnTo>
                  <a:lnTo>
                    <a:pt x="864" y="304"/>
                  </a:lnTo>
                  <a:lnTo>
                    <a:pt x="865" y="304"/>
                  </a:lnTo>
                  <a:lnTo>
                    <a:pt x="865" y="304"/>
                  </a:lnTo>
                  <a:lnTo>
                    <a:pt x="865" y="304"/>
                  </a:lnTo>
                  <a:lnTo>
                    <a:pt x="865" y="304"/>
                  </a:lnTo>
                  <a:lnTo>
                    <a:pt x="866" y="302"/>
                  </a:lnTo>
                  <a:lnTo>
                    <a:pt x="866" y="304"/>
                  </a:lnTo>
                  <a:lnTo>
                    <a:pt x="866" y="302"/>
                  </a:lnTo>
                  <a:lnTo>
                    <a:pt x="867" y="302"/>
                  </a:lnTo>
                  <a:lnTo>
                    <a:pt x="867" y="304"/>
                  </a:lnTo>
                  <a:lnTo>
                    <a:pt x="868" y="305"/>
                  </a:lnTo>
                  <a:lnTo>
                    <a:pt x="868" y="307"/>
                  </a:lnTo>
                  <a:lnTo>
                    <a:pt x="868" y="309"/>
                  </a:lnTo>
                  <a:lnTo>
                    <a:pt x="868" y="309"/>
                  </a:lnTo>
                  <a:lnTo>
                    <a:pt x="869" y="311"/>
                  </a:lnTo>
                  <a:lnTo>
                    <a:pt x="869" y="312"/>
                  </a:lnTo>
                  <a:lnTo>
                    <a:pt x="870" y="315"/>
                  </a:lnTo>
                  <a:lnTo>
                    <a:pt x="870" y="315"/>
                  </a:lnTo>
                  <a:lnTo>
                    <a:pt x="870" y="316"/>
                  </a:lnTo>
                  <a:lnTo>
                    <a:pt x="871" y="318"/>
                  </a:lnTo>
                  <a:lnTo>
                    <a:pt x="871" y="320"/>
                  </a:lnTo>
                  <a:lnTo>
                    <a:pt x="872" y="322"/>
                  </a:lnTo>
                  <a:lnTo>
                    <a:pt x="872" y="323"/>
                  </a:lnTo>
                  <a:lnTo>
                    <a:pt x="872" y="325"/>
                  </a:lnTo>
                  <a:lnTo>
                    <a:pt x="872" y="326"/>
                  </a:lnTo>
                  <a:lnTo>
                    <a:pt x="873" y="326"/>
                  </a:lnTo>
                  <a:lnTo>
                    <a:pt x="873" y="329"/>
                  </a:lnTo>
                  <a:lnTo>
                    <a:pt x="873" y="330"/>
                  </a:lnTo>
                  <a:lnTo>
                    <a:pt x="874" y="332"/>
                  </a:lnTo>
                  <a:lnTo>
                    <a:pt x="874" y="334"/>
                  </a:lnTo>
                  <a:lnTo>
                    <a:pt x="875" y="335"/>
                  </a:lnTo>
                  <a:lnTo>
                    <a:pt x="875" y="332"/>
                  </a:lnTo>
                  <a:lnTo>
                    <a:pt x="875" y="334"/>
                  </a:lnTo>
                  <a:lnTo>
                    <a:pt x="876" y="337"/>
                  </a:lnTo>
                  <a:lnTo>
                    <a:pt x="876" y="339"/>
                  </a:lnTo>
                  <a:lnTo>
                    <a:pt x="876" y="341"/>
                  </a:lnTo>
                  <a:lnTo>
                    <a:pt x="877" y="342"/>
                  </a:lnTo>
                  <a:lnTo>
                    <a:pt x="877" y="342"/>
                  </a:lnTo>
                  <a:lnTo>
                    <a:pt x="877" y="345"/>
                  </a:lnTo>
                  <a:lnTo>
                    <a:pt x="878" y="347"/>
                  </a:lnTo>
                  <a:lnTo>
                    <a:pt x="878" y="348"/>
                  </a:lnTo>
                  <a:lnTo>
                    <a:pt x="879" y="349"/>
                  </a:lnTo>
                  <a:lnTo>
                    <a:pt x="879" y="350"/>
                  </a:lnTo>
                  <a:lnTo>
                    <a:pt x="879" y="350"/>
                  </a:lnTo>
                  <a:lnTo>
                    <a:pt x="880" y="351"/>
                  </a:lnTo>
                  <a:lnTo>
                    <a:pt x="880" y="351"/>
                  </a:lnTo>
                  <a:lnTo>
                    <a:pt x="880" y="352"/>
                  </a:lnTo>
                  <a:lnTo>
                    <a:pt x="880" y="354"/>
                  </a:lnTo>
                  <a:lnTo>
                    <a:pt x="881" y="354"/>
                  </a:lnTo>
                  <a:lnTo>
                    <a:pt x="881" y="353"/>
                  </a:lnTo>
                  <a:lnTo>
                    <a:pt x="882" y="351"/>
                  </a:lnTo>
                  <a:lnTo>
                    <a:pt x="882" y="351"/>
                  </a:lnTo>
                  <a:lnTo>
                    <a:pt x="882" y="348"/>
                  </a:lnTo>
                  <a:lnTo>
                    <a:pt x="883" y="340"/>
                  </a:lnTo>
                  <a:lnTo>
                    <a:pt x="883" y="331"/>
                  </a:lnTo>
                  <a:lnTo>
                    <a:pt x="884" y="320"/>
                  </a:lnTo>
                  <a:lnTo>
                    <a:pt x="884" y="308"/>
                  </a:lnTo>
                  <a:lnTo>
                    <a:pt x="884" y="295"/>
                  </a:lnTo>
                  <a:lnTo>
                    <a:pt x="884" y="279"/>
                  </a:lnTo>
                  <a:lnTo>
                    <a:pt x="885" y="263"/>
                  </a:lnTo>
                  <a:lnTo>
                    <a:pt x="885" y="247"/>
                  </a:lnTo>
                  <a:lnTo>
                    <a:pt x="886" y="231"/>
                  </a:lnTo>
                  <a:lnTo>
                    <a:pt x="886" y="216"/>
                  </a:lnTo>
                  <a:lnTo>
                    <a:pt x="886" y="203"/>
                  </a:lnTo>
                  <a:lnTo>
                    <a:pt x="887" y="191"/>
                  </a:lnTo>
                  <a:lnTo>
                    <a:pt x="887" y="179"/>
                  </a:lnTo>
                  <a:lnTo>
                    <a:pt x="887" y="167"/>
                  </a:lnTo>
                  <a:lnTo>
                    <a:pt x="888" y="159"/>
                  </a:lnTo>
                  <a:lnTo>
                    <a:pt x="888" y="152"/>
                  </a:lnTo>
                  <a:lnTo>
                    <a:pt x="888" y="147"/>
                  </a:lnTo>
                  <a:lnTo>
                    <a:pt x="889" y="145"/>
                  </a:lnTo>
                  <a:lnTo>
                    <a:pt x="889" y="142"/>
                  </a:lnTo>
                  <a:lnTo>
                    <a:pt x="889" y="141"/>
                  </a:lnTo>
                  <a:lnTo>
                    <a:pt x="890" y="139"/>
                  </a:lnTo>
                  <a:lnTo>
                    <a:pt x="890" y="142"/>
                  </a:lnTo>
                  <a:lnTo>
                    <a:pt x="891" y="144"/>
                  </a:lnTo>
                  <a:lnTo>
                    <a:pt x="891" y="145"/>
                  </a:lnTo>
                  <a:lnTo>
                    <a:pt x="891" y="149"/>
                  </a:lnTo>
                  <a:lnTo>
                    <a:pt x="892" y="149"/>
                  </a:lnTo>
                  <a:lnTo>
                    <a:pt x="892" y="148"/>
                  </a:lnTo>
                  <a:lnTo>
                    <a:pt x="892" y="151"/>
                  </a:lnTo>
                  <a:lnTo>
                    <a:pt x="893" y="150"/>
                  </a:lnTo>
                  <a:lnTo>
                    <a:pt x="893" y="146"/>
                  </a:lnTo>
                  <a:lnTo>
                    <a:pt x="893" y="144"/>
                  </a:lnTo>
                  <a:lnTo>
                    <a:pt x="894" y="142"/>
                  </a:lnTo>
                  <a:lnTo>
                    <a:pt x="894" y="137"/>
                  </a:lnTo>
                  <a:lnTo>
                    <a:pt x="894" y="133"/>
                  </a:lnTo>
                  <a:lnTo>
                    <a:pt x="895" y="128"/>
                  </a:lnTo>
                  <a:lnTo>
                    <a:pt x="895" y="118"/>
                  </a:lnTo>
                  <a:lnTo>
                    <a:pt x="896" y="113"/>
                  </a:lnTo>
                  <a:lnTo>
                    <a:pt x="896" y="104"/>
                  </a:lnTo>
                  <a:lnTo>
                    <a:pt x="896" y="98"/>
                  </a:lnTo>
                  <a:lnTo>
                    <a:pt x="896" y="88"/>
                  </a:lnTo>
                  <a:lnTo>
                    <a:pt x="897" y="82"/>
                  </a:lnTo>
                  <a:lnTo>
                    <a:pt x="897" y="74"/>
                  </a:lnTo>
                  <a:lnTo>
                    <a:pt x="898" y="66"/>
                  </a:lnTo>
                  <a:lnTo>
                    <a:pt x="898" y="57"/>
                  </a:lnTo>
                  <a:lnTo>
                    <a:pt x="898" y="52"/>
                  </a:lnTo>
                  <a:lnTo>
                    <a:pt x="899" y="47"/>
                  </a:lnTo>
                  <a:lnTo>
                    <a:pt x="899" y="43"/>
                  </a:lnTo>
                  <a:lnTo>
                    <a:pt x="900" y="40"/>
                  </a:lnTo>
                  <a:lnTo>
                    <a:pt x="900" y="37"/>
                  </a:lnTo>
                  <a:lnTo>
                    <a:pt x="900" y="37"/>
                  </a:lnTo>
                  <a:lnTo>
                    <a:pt x="900" y="34"/>
                  </a:lnTo>
                  <a:lnTo>
                    <a:pt x="901" y="39"/>
                  </a:lnTo>
                  <a:lnTo>
                    <a:pt x="901" y="39"/>
                  </a:lnTo>
                  <a:lnTo>
                    <a:pt x="901" y="42"/>
                  </a:lnTo>
                  <a:lnTo>
                    <a:pt x="902" y="49"/>
                  </a:lnTo>
                  <a:lnTo>
                    <a:pt x="902" y="56"/>
                  </a:lnTo>
                  <a:lnTo>
                    <a:pt x="903" y="63"/>
                  </a:lnTo>
                  <a:lnTo>
                    <a:pt x="903" y="73"/>
                  </a:lnTo>
                  <a:lnTo>
                    <a:pt x="903" y="85"/>
                  </a:lnTo>
                  <a:lnTo>
                    <a:pt x="904" y="98"/>
                  </a:lnTo>
                  <a:lnTo>
                    <a:pt x="904" y="110"/>
                  </a:lnTo>
                  <a:lnTo>
                    <a:pt x="904" y="124"/>
                  </a:lnTo>
                  <a:lnTo>
                    <a:pt x="905" y="137"/>
                  </a:lnTo>
                  <a:lnTo>
                    <a:pt x="905" y="149"/>
                  </a:lnTo>
                  <a:lnTo>
                    <a:pt x="905" y="160"/>
                  </a:lnTo>
                  <a:lnTo>
                    <a:pt x="906" y="169"/>
                  </a:lnTo>
                  <a:lnTo>
                    <a:pt x="906" y="177"/>
                  </a:lnTo>
                  <a:lnTo>
                    <a:pt x="907" y="184"/>
                  </a:lnTo>
                  <a:lnTo>
                    <a:pt x="907" y="189"/>
                  </a:lnTo>
                  <a:lnTo>
                    <a:pt x="907" y="195"/>
                  </a:lnTo>
                  <a:lnTo>
                    <a:pt x="908" y="198"/>
                  </a:lnTo>
                  <a:lnTo>
                    <a:pt x="908" y="202"/>
                  </a:lnTo>
                  <a:lnTo>
                    <a:pt x="908" y="204"/>
                  </a:lnTo>
                  <a:lnTo>
                    <a:pt x="909" y="207"/>
                  </a:lnTo>
                  <a:lnTo>
                    <a:pt x="909" y="209"/>
                  </a:lnTo>
                  <a:lnTo>
                    <a:pt x="909" y="210"/>
                  </a:lnTo>
                  <a:lnTo>
                    <a:pt x="910" y="212"/>
                  </a:lnTo>
                  <a:lnTo>
                    <a:pt x="910" y="213"/>
                  </a:lnTo>
                  <a:lnTo>
                    <a:pt x="910" y="212"/>
                  </a:lnTo>
                  <a:lnTo>
                    <a:pt x="911" y="213"/>
                  </a:lnTo>
                  <a:lnTo>
                    <a:pt x="911" y="214"/>
                  </a:lnTo>
                  <a:lnTo>
                    <a:pt x="912" y="214"/>
                  </a:lnTo>
                  <a:lnTo>
                    <a:pt x="912" y="215"/>
                  </a:lnTo>
                  <a:lnTo>
                    <a:pt x="912" y="219"/>
                  </a:lnTo>
                  <a:lnTo>
                    <a:pt x="912" y="221"/>
                  </a:lnTo>
                  <a:lnTo>
                    <a:pt x="913" y="223"/>
                  </a:lnTo>
                  <a:lnTo>
                    <a:pt x="913" y="224"/>
                  </a:lnTo>
                  <a:lnTo>
                    <a:pt x="914" y="230"/>
                  </a:lnTo>
                  <a:lnTo>
                    <a:pt x="914" y="233"/>
                  </a:lnTo>
                  <a:lnTo>
                    <a:pt x="914" y="236"/>
                  </a:lnTo>
                  <a:lnTo>
                    <a:pt x="915" y="242"/>
                  </a:lnTo>
                  <a:lnTo>
                    <a:pt x="915" y="247"/>
                  </a:lnTo>
                  <a:lnTo>
                    <a:pt x="916" y="252"/>
                  </a:lnTo>
                  <a:lnTo>
                    <a:pt x="916" y="258"/>
                  </a:lnTo>
                  <a:lnTo>
                    <a:pt x="916" y="262"/>
                  </a:lnTo>
                  <a:lnTo>
                    <a:pt x="916" y="268"/>
                  </a:lnTo>
                  <a:lnTo>
                    <a:pt x="917" y="273"/>
                  </a:lnTo>
                  <a:lnTo>
                    <a:pt x="917" y="278"/>
                  </a:lnTo>
                  <a:lnTo>
                    <a:pt x="917" y="283"/>
                  </a:lnTo>
                  <a:lnTo>
                    <a:pt x="918" y="286"/>
                  </a:lnTo>
                  <a:lnTo>
                    <a:pt x="918" y="289"/>
                  </a:lnTo>
                  <a:lnTo>
                    <a:pt x="919" y="291"/>
                  </a:lnTo>
                  <a:lnTo>
                    <a:pt x="919" y="295"/>
                  </a:lnTo>
                  <a:lnTo>
                    <a:pt x="919" y="298"/>
                  </a:lnTo>
                  <a:lnTo>
                    <a:pt x="919" y="299"/>
                  </a:lnTo>
                  <a:lnTo>
                    <a:pt x="920" y="300"/>
                  </a:lnTo>
                  <a:lnTo>
                    <a:pt x="920" y="302"/>
                  </a:lnTo>
                  <a:lnTo>
                    <a:pt x="921" y="304"/>
                  </a:lnTo>
                  <a:lnTo>
                    <a:pt x="921" y="304"/>
                  </a:lnTo>
                  <a:lnTo>
                    <a:pt x="921" y="304"/>
                  </a:lnTo>
                  <a:lnTo>
                    <a:pt x="922" y="305"/>
                  </a:lnTo>
                  <a:lnTo>
                    <a:pt x="922" y="305"/>
                  </a:lnTo>
                  <a:lnTo>
                    <a:pt x="923" y="304"/>
                  </a:lnTo>
                  <a:lnTo>
                    <a:pt x="923" y="305"/>
                  </a:lnTo>
                  <a:lnTo>
                    <a:pt x="923" y="303"/>
                  </a:lnTo>
                  <a:lnTo>
                    <a:pt x="923" y="302"/>
                  </a:lnTo>
                  <a:lnTo>
                    <a:pt x="924" y="302"/>
                  </a:lnTo>
                  <a:lnTo>
                    <a:pt x="924" y="303"/>
                  </a:lnTo>
                  <a:lnTo>
                    <a:pt x="924" y="304"/>
                  </a:lnTo>
                  <a:lnTo>
                    <a:pt x="925" y="305"/>
                  </a:lnTo>
                  <a:lnTo>
                    <a:pt x="925" y="304"/>
                  </a:lnTo>
                  <a:lnTo>
                    <a:pt x="926" y="305"/>
                  </a:lnTo>
                  <a:lnTo>
                    <a:pt x="926" y="305"/>
                  </a:lnTo>
                  <a:lnTo>
                    <a:pt x="926" y="306"/>
                  </a:lnTo>
                  <a:lnTo>
                    <a:pt x="927" y="307"/>
                  </a:lnTo>
                  <a:lnTo>
                    <a:pt x="927" y="307"/>
                  </a:lnTo>
                  <a:lnTo>
                    <a:pt x="927" y="308"/>
                  </a:lnTo>
                  <a:lnTo>
                    <a:pt x="928" y="309"/>
                  </a:lnTo>
                  <a:lnTo>
                    <a:pt x="928" y="312"/>
                  </a:lnTo>
                  <a:lnTo>
                    <a:pt x="928" y="312"/>
                  </a:lnTo>
                  <a:lnTo>
                    <a:pt x="929" y="314"/>
                  </a:lnTo>
                  <a:lnTo>
                    <a:pt x="929" y="316"/>
                  </a:lnTo>
                  <a:lnTo>
                    <a:pt x="930" y="318"/>
                  </a:lnTo>
                  <a:lnTo>
                    <a:pt x="930" y="320"/>
                  </a:lnTo>
                  <a:lnTo>
                    <a:pt x="930" y="323"/>
                  </a:lnTo>
                  <a:lnTo>
                    <a:pt x="931" y="325"/>
                  </a:lnTo>
                  <a:lnTo>
                    <a:pt x="931" y="326"/>
                  </a:lnTo>
                  <a:lnTo>
                    <a:pt x="931" y="328"/>
                  </a:lnTo>
                  <a:lnTo>
                    <a:pt x="931" y="328"/>
                  </a:lnTo>
                  <a:lnTo>
                    <a:pt x="932" y="330"/>
                  </a:lnTo>
                  <a:lnTo>
                    <a:pt x="932" y="332"/>
                  </a:lnTo>
                  <a:lnTo>
                    <a:pt x="933" y="333"/>
                  </a:lnTo>
                  <a:lnTo>
                    <a:pt x="933" y="334"/>
                  </a:lnTo>
                  <a:lnTo>
                    <a:pt x="933" y="336"/>
                  </a:lnTo>
                  <a:lnTo>
                    <a:pt x="934" y="337"/>
                  </a:lnTo>
                  <a:lnTo>
                    <a:pt x="934" y="338"/>
                  </a:lnTo>
                  <a:lnTo>
                    <a:pt x="935" y="339"/>
                  </a:lnTo>
                  <a:lnTo>
                    <a:pt x="935" y="340"/>
                  </a:lnTo>
                  <a:lnTo>
                    <a:pt x="935" y="341"/>
                  </a:lnTo>
                  <a:lnTo>
                    <a:pt x="935" y="342"/>
                  </a:lnTo>
                  <a:lnTo>
                    <a:pt x="936" y="343"/>
                  </a:lnTo>
                  <a:lnTo>
                    <a:pt x="936" y="345"/>
                  </a:lnTo>
                  <a:lnTo>
                    <a:pt x="937" y="348"/>
                  </a:lnTo>
                  <a:lnTo>
                    <a:pt x="937" y="351"/>
                  </a:lnTo>
                  <a:lnTo>
                    <a:pt x="937" y="351"/>
                  </a:lnTo>
                  <a:lnTo>
                    <a:pt x="938" y="349"/>
                  </a:lnTo>
                  <a:lnTo>
                    <a:pt x="938" y="352"/>
                  </a:lnTo>
                  <a:lnTo>
                    <a:pt x="938" y="353"/>
                  </a:lnTo>
                  <a:lnTo>
                    <a:pt x="939" y="352"/>
                  </a:lnTo>
                  <a:lnTo>
                    <a:pt x="939" y="353"/>
                  </a:lnTo>
                  <a:lnTo>
                    <a:pt x="939" y="356"/>
                  </a:lnTo>
                  <a:lnTo>
                    <a:pt x="940" y="356"/>
                  </a:lnTo>
                  <a:lnTo>
                    <a:pt x="940" y="357"/>
                  </a:lnTo>
                  <a:lnTo>
                    <a:pt x="940" y="357"/>
                  </a:lnTo>
                  <a:lnTo>
                    <a:pt x="941" y="360"/>
                  </a:lnTo>
                  <a:lnTo>
                    <a:pt x="941" y="360"/>
                  </a:lnTo>
                  <a:lnTo>
                    <a:pt x="942" y="361"/>
                  </a:lnTo>
                  <a:lnTo>
                    <a:pt x="942" y="358"/>
                  </a:lnTo>
                  <a:lnTo>
                    <a:pt x="942" y="354"/>
                  </a:lnTo>
                  <a:lnTo>
                    <a:pt x="943" y="347"/>
                  </a:lnTo>
                  <a:lnTo>
                    <a:pt x="943" y="340"/>
                  </a:lnTo>
                  <a:lnTo>
                    <a:pt x="943" y="330"/>
                  </a:lnTo>
                  <a:lnTo>
                    <a:pt x="944" y="317"/>
                  </a:lnTo>
                  <a:lnTo>
                    <a:pt x="944" y="301"/>
                  </a:lnTo>
                  <a:lnTo>
                    <a:pt x="944" y="290"/>
                  </a:lnTo>
                  <a:lnTo>
                    <a:pt x="945" y="276"/>
                  </a:lnTo>
                  <a:lnTo>
                    <a:pt x="945" y="259"/>
                  </a:lnTo>
                  <a:lnTo>
                    <a:pt x="945" y="246"/>
                  </a:lnTo>
                  <a:lnTo>
                    <a:pt x="946" y="232"/>
                  </a:lnTo>
                  <a:lnTo>
                    <a:pt x="946" y="218"/>
                  </a:lnTo>
                  <a:lnTo>
                    <a:pt x="947" y="206"/>
                  </a:lnTo>
                  <a:lnTo>
                    <a:pt x="947" y="194"/>
                  </a:lnTo>
                  <a:lnTo>
                    <a:pt x="947" y="186"/>
                  </a:lnTo>
                  <a:lnTo>
                    <a:pt x="947" y="178"/>
                  </a:lnTo>
                  <a:lnTo>
                    <a:pt x="948" y="173"/>
                  </a:lnTo>
                  <a:lnTo>
                    <a:pt x="948" y="166"/>
                  </a:lnTo>
                  <a:lnTo>
                    <a:pt x="949" y="163"/>
                  </a:lnTo>
                  <a:lnTo>
                    <a:pt x="949" y="160"/>
                  </a:lnTo>
                  <a:lnTo>
                    <a:pt x="949" y="159"/>
                  </a:lnTo>
                  <a:lnTo>
                    <a:pt x="950" y="161"/>
                  </a:lnTo>
                  <a:lnTo>
                    <a:pt x="950" y="163"/>
                  </a:lnTo>
                  <a:lnTo>
                    <a:pt x="951" y="163"/>
                  </a:lnTo>
                  <a:lnTo>
                    <a:pt x="951" y="166"/>
                  </a:lnTo>
                  <a:lnTo>
                    <a:pt x="951" y="168"/>
                  </a:lnTo>
                  <a:lnTo>
                    <a:pt x="951" y="170"/>
                  </a:lnTo>
                  <a:lnTo>
                    <a:pt x="952" y="170"/>
                  </a:lnTo>
                  <a:lnTo>
                    <a:pt x="952" y="170"/>
                  </a:lnTo>
                  <a:lnTo>
                    <a:pt x="952" y="169"/>
                  </a:lnTo>
                  <a:lnTo>
                    <a:pt x="953" y="170"/>
                  </a:lnTo>
                  <a:lnTo>
                    <a:pt x="953" y="166"/>
                  </a:lnTo>
                  <a:lnTo>
                    <a:pt x="954" y="165"/>
                  </a:lnTo>
                  <a:lnTo>
                    <a:pt x="954" y="160"/>
                  </a:lnTo>
                  <a:lnTo>
                    <a:pt x="954" y="156"/>
                  </a:lnTo>
                  <a:lnTo>
                    <a:pt x="955" y="151"/>
                  </a:lnTo>
                  <a:lnTo>
                    <a:pt x="955" y="145"/>
                  </a:lnTo>
                  <a:lnTo>
                    <a:pt x="955" y="139"/>
                  </a:lnTo>
                  <a:lnTo>
                    <a:pt x="956" y="132"/>
                  </a:lnTo>
                  <a:lnTo>
                    <a:pt x="956" y="125"/>
                  </a:lnTo>
                  <a:lnTo>
                    <a:pt x="956" y="119"/>
                  </a:lnTo>
                  <a:lnTo>
                    <a:pt x="957" y="112"/>
                  </a:lnTo>
                  <a:lnTo>
                    <a:pt x="957" y="105"/>
                  </a:lnTo>
                  <a:lnTo>
                    <a:pt x="958" y="99"/>
                  </a:lnTo>
                  <a:lnTo>
                    <a:pt x="958" y="93"/>
                  </a:lnTo>
                  <a:lnTo>
                    <a:pt x="958" y="87"/>
                  </a:lnTo>
                  <a:lnTo>
                    <a:pt x="959" y="84"/>
                  </a:lnTo>
                  <a:lnTo>
                    <a:pt x="959" y="78"/>
                  </a:lnTo>
                  <a:lnTo>
                    <a:pt x="959" y="75"/>
                  </a:lnTo>
                  <a:lnTo>
                    <a:pt x="960" y="74"/>
                  </a:lnTo>
                  <a:lnTo>
                    <a:pt x="960" y="73"/>
                  </a:lnTo>
                  <a:lnTo>
                    <a:pt x="960" y="72"/>
                  </a:lnTo>
                  <a:lnTo>
                    <a:pt x="961" y="76"/>
                  </a:lnTo>
                  <a:lnTo>
                    <a:pt x="961" y="77"/>
                  </a:lnTo>
                  <a:lnTo>
                    <a:pt x="961" y="82"/>
                  </a:lnTo>
                  <a:lnTo>
                    <a:pt x="962" y="88"/>
                  </a:lnTo>
                  <a:lnTo>
                    <a:pt x="962" y="96"/>
                  </a:lnTo>
                  <a:lnTo>
                    <a:pt x="963" y="108"/>
                  </a:lnTo>
                  <a:lnTo>
                    <a:pt x="963" y="118"/>
                  </a:lnTo>
                  <a:lnTo>
                    <a:pt x="963" y="130"/>
                  </a:lnTo>
                  <a:lnTo>
                    <a:pt x="963" y="143"/>
                  </a:lnTo>
                  <a:lnTo>
                    <a:pt x="964" y="154"/>
                  </a:lnTo>
                  <a:lnTo>
                    <a:pt x="964" y="163"/>
                  </a:lnTo>
                  <a:lnTo>
                    <a:pt x="965" y="171"/>
                  </a:lnTo>
                  <a:lnTo>
                    <a:pt x="965" y="180"/>
                  </a:lnTo>
                  <a:lnTo>
                    <a:pt x="965" y="188"/>
                  </a:lnTo>
                  <a:lnTo>
                    <a:pt x="966" y="192"/>
                  </a:lnTo>
                  <a:lnTo>
                    <a:pt x="966" y="198"/>
                  </a:lnTo>
                  <a:lnTo>
                    <a:pt x="967" y="203"/>
                  </a:lnTo>
                  <a:lnTo>
                    <a:pt x="967" y="207"/>
                  </a:lnTo>
                  <a:lnTo>
                    <a:pt x="967" y="210"/>
                  </a:lnTo>
                  <a:lnTo>
                    <a:pt x="967" y="212"/>
                  </a:lnTo>
                  <a:lnTo>
                    <a:pt x="968" y="215"/>
                  </a:lnTo>
                  <a:lnTo>
                    <a:pt x="968" y="218"/>
                  </a:lnTo>
                  <a:lnTo>
                    <a:pt x="968" y="218"/>
                  </a:lnTo>
                  <a:lnTo>
                    <a:pt x="969" y="219"/>
                  </a:lnTo>
                  <a:lnTo>
                    <a:pt x="969" y="221"/>
                  </a:lnTo>
                  <a:lnTo>
                    <a:pt x="970" y="225"/>
                  </a:lnTo>
                  <a:lnTo>
                    <a:pt x="970" y="227"/>
                  </a:lnTo>
                  <a:lnTo>
                    <a:pt x="970" y="226"/>
                  </a:lnTo>
                  <a:lnTo>
                    <a:pt x="971" y="226"/>
                  </a:lnTo>
                  <a:lnTo>
                    <a:pt x="971" y="229"/>
                  </a:lnTo>
                  <a:lnTo>
                    <a:pt x="971" y="232"/>
                  </a:lnTo>
                  <a:lnTo>
                    <a:pt x="972" y="235"/>
                  </a:lnTo>
                  <a:lnTo>
                    <a:pt x="972" y="238"/>
                  </a:lnTo>
                  <a:lnTo>
                    <a:pt x="972" y="242"/>
                  </a:lnTo>
                  <a:lnTo>
                    <a:pt x="973" y="245"/>
                  </a:lnTo>
                  <a:lnTo>
                    <a:pt x="973" y="249"/>
                  </a:lnTo>
                  <a:lnTo>
                    <a:pt x="974" y="253"/>
                  </a:lnTo>
                  <a:lnTo>
                    <a:pt x="974" y="260"/>
                  </a:lnTo>
                  <a:lnTo>
                    <a:pt x="974" y="263"/>
                  </a:lnTo>
                  <a:lnTo>
                    <a:pt x="975" y="269"/>
                  </a:lnTo>
                  <a:lnTo>
                    <a:pt x="975" y="272"/>
                  </a:lnTo>
                  <a:lnTo>
                    <a:pt x="975" y="277"/>
                  </a:lnTo>
                  <a:lnTo>
                    <a:pt x="975" y="283"/>
                  </a:lnTo>
                  <a:lnTo>
                    <a:pt x="976" y="286"/>
                  </a:lnTo>
                  <a:lnTo>
                    <a:pt x="976" y="293"/>
                  </a:lnTo>
                  <a:lnTo>
                    <a:pt x="977" y="296"/>
                  </a:lnTo>
                  <a:lnTo>
                    <a:pt x="977" y="298"/>
                  </a:lnTo>
                  <a:lnTo>
                    <a:pt x="977" y="302"/>
                  </a:lnTo>
                  <a:lnTo>
                    <a:pt x="978" y="304"/>
                  </a:lnTo>
                  <a:lnTo>
                    <a:pt x="978" y="308"/>
                  </a:lnTo>
                  <a:lnTo>
                    <a:pt x="979" y="310"/>
                  </a:lnTo>
                  <a:lnTo>
                    <a:pt x="979" y="311"/>
                  </a:lnTo>
                  <a:lnTo>
                    <a:pt x="979" y="313"/>
                  </a:lnTo>
                  <a:lnTo>
                    <a:pt x="979" y="313"/>
                  </a:lnTo>
                  <a:lnTo>
                    <a:pt x="980" y="314"/>
                  </a:lnTo>
                  <a:lnTo>
                    <a:pt x="980" y="314"/>
                  </a:lnTo>
                  <a:lnTo>
                    <a:pt x="981" y="314"/>
                  </a:lnTo>
                  <a:lnTo>
                    <a:pt x="981" y="315"/>
                  </a:lnTo>
                  <a:lnTo>
                    <a:pt x="981" y="316"/>
                  </a:lnTo>
                  <a:lnTo>
                    <a:pt x="982" y="316"/>
                  </a:lnTo>
                  <a:lnTo>
                    <a:pt x="982" y="316"/>
                  </a:lnTo>
                  <a:lnTo>
                    <a:pt x="982" y="316"/>
                  </a:lnTo>
                  <a:lnTo>
                    <a:pt x="982" y="316"/>
                  </a:lnTo>
                  <a:lnTo>
                    <a:pt x="983" y="314"/>
                  </a:lnTo>
                  <a:lnTo>
                    <a:pt x="983" y="315"/>
                  </a:lnTo>
                  <a:lnTo>
                    <a:pt x="984" y="318"/>
                  </a:lnTo>
                  <a:lnTo>
                    <a:pt x="984" y="316"/>
                  </a:lnTo>
                  <a:lnTo>
                    <a:pt x="984" y="317"/>
                  </a:lnTo>
                  <a:lnTo>
                    <a:pt x="985" y="316"/>
                  </a:lnTo>
                  <a:lnTo>
                    <a:pt x="985" y="316"/>
                  </a:lnTo>
                  <a:lnTo>
                    <a:pt x="986" y="319"/>
                  </a:lnTo>
                  <a:lnTo>
                    <a:pt x="986" y="318"/>
                  </a:lnTo>
                  <a:lnTo>
                    <a:pt x="986" y="318"/>
                  </a:lnTo>
                  <a:lnTo>
                    <a:pt x="986" y="320"/>
                  </a:lnTo>
                  <a:lnTo>
                    <a:pt x="987" y="323"/>
                  </a:lnTo>
                  <a:lnTo>
                    <a:pt x="987" y="323"/>
                  </a:lnTo>
                  <a:lnTo>
                    <a:pt x="988" y="323"/>
                  </a:lnTo>
                  <a:lnTo>
                    <a:pt x="988" y="324"/>
                  </a:lnTo>
                  <a:lnTo>
                    <a:pt x="988" y="327"/>
                  </a:lnTo>
                  <a:lnTo>
                    <a:pt x="989" y="326"/>
                  </a:lnTo>
                  <a:lnTo>
                    <a:pt x="989" y="329"/>
                  </a:lnTo>
                  <a:lnTo>
                    <a:pt x="989" y="332"/>
                  </a:lnTo>
                  <a:lnTo>
                    <a:pt x="990" y="333"/>
                  </a:lnTo>
                  <a:lnTo>
                    <a:pt x="990" y="333"/>
                  </a:lnTo>
                  <a:lnTo>
                    <a:pt x="990" y="335"/>
                  </a:lnTo>
                  <a:lnTo>
                    <a:pt x="991" y="336"/>
                  </a:lnTo>
                  <a:lnTo>
                    <a:pt x="991" y="336"/>
                  </a:lnTo>
                  <a:lnTo>
                    <a:pt x="991" y="339"/>
                  </a:lnTo>
                  <a:lnTo>
                    <a:pt x="992" y="339"/>
                  </a:lnTo>
                  <a:lnTo>
                    <a:pt x="992" y="341"/>
                  </a:lnTo>
                  <a:lnTo>
                    <a:pt x="993" y="342"/>
                  </a:lnTo>
                  <a:lnTo>
                    <a:pt x="993" y="344"/>
                  </a:lnTo>
                  <a:lnTo>
                    <a:pt x="993" y="345"/>
                  </a:lnTo>
                  <a:lnTo>
                    <a:pt x="994" y="346"/>
                  </a:lnTo>
                  <a:lnTo>
                    <a:pt x="994" y="348"/>
                  </a:lnTo>
                  <a:lnTo>
                    <a:pt x="994" y="349"/>
                  </a:lnTo>
                  <a:lnTo>
                    <a:pt x="995" y="350"/>
                  </a:lnTo>
                  <a:lnTo>
                    <a:pt x="995" y="351"/>
                  </a:lnTo>
                  <a:lnTo>
                    <a:pt x="995" y="352"/>
                  </a:lnTo>
                  <a:lnTo>
                    <a:pt x="996" y="356"/>
                  </a:lnTo>
                  <a:lnTo>
                    <a:pt x="996" y="356"/>
                  </a:lnTo>
                  <a:lnTo>
                    <a:pt x="996" y="357"/>
                  </a:lnTo>
                  <a:lnTo>
                    <a:pt x="997" y="359"/>
                  </a:lnTo>
                  <a:lnTo>
                    <a:pt x="997" y="359"/>
                  </a:lnTo>
                  <a:lnTo>
                    <a:pt x="998" y="360"/>
                  </a:lnTo>
                  <a:lnTo>
                    <a:pt x="998" y="361"/>
                  </a:lnTo>
                  <a:lnTo>
                    <a:pt x="998" y="362"/>
                  </a:lnTo>
                  <a:lnTo>
                    <a:pt x="998" y="363"/>
                  </a:lnTo>
                  <a:lnTo>
                    <a:pt x="999" y="363"/>
                  </a:lnTo>
                  <a:lnTo>
                    <a:pt x="999" y="363"/>
                  </a:lnTo>
                  <a:lnTo>
                    <a:pt x="1000" y="367"/>
                  </a:lnTo>
                  <a:lnTo>
                    <a:pt x="1000" y="366"/>
                  </a:lnTo>
                  <a:lnTo>
                    <a:pt x="1000" y="368"/>
                  </a:lnTo>
                  <a:lnTo>
                    <a:pt x="1001" y="365"/>
                  </a:lnTo>
                  <a:lnTo>
                    <a:pt x="1001" y="364"/>
                  </a:lnTo>
                  <a:lnTo>
                    <a:pt x="1002" y="359"/>
                  </a:lnTo>
                  <a:lnTo>
                    <a:pt x="1002" y="353"/>
                  </a:lnTo>
                  <a:lnTo>
                    <a:pt x="1002" y="346"/>
                  </a:lnTo>
                  <a:lnTo>
                    <a:pt x="1002" y="334"/>
                  </a:lnTo>
                  <a:lnTo>
                    <a:pt x="1003" y="323"/>
                  </a:lnTo>
                  <a:lnTo>
                    <a:pt x="1003" y="310"/>
                  </a:lnTo>
                  <a:lnTo>
                    <a:pt x="1004" y="295"/>
                  </a:lnTo>
                  <a:lnTo>
                    <a:pt x="1004" y="281"/>
                  </a:lnTo>
                  <a:lnTo>
                    <a:pt x="1004" y="267"/>
                  </a:lnTo>
                  <a:lnTo>
                    <a:pt x="1005" y="256"/>
                  </a:lnTo>
                  <a:lnTo>
                    <a:pt x="1005" y="242"/>
                  </a:lnTo>
                  <a:lnTo>
                    <a:pt x="1005" y="229"/>
                  </a:lnTo>
                  <a:lnTo>
                    <a:pt x="1006" y="218"/>
                  </a:lnTo>
                  <a:lnTo>
                    <a:pt x="1006" y="205"/>
                  </a:lnTo>
                  <a:lnTo>
                    <a:pt x="1006" y="199"/>
                  </a:lnTo>
                  <a:lnTo>
                    <a:pt x="1007" y="192"/>
                  </a:lnTo>
                  <a:lnTo>
                    <a:pt x="1007" y="189"/>
                  </a:lnTo>
                  <a:lnTo>
                    <a:pt x="1007" y="184"/>
                  </a:lnTo>
                  <a:lnTo>
                    <a:pt x="1008" y="181"/>
                  </a:lnTo>
                  <a:lnTo>
                    <a:pt x="1008" y="178"/>
                  </a:lnTo>
                  <a:lnTo>
                    <a:pt x="1009" y="177"/>
                  </a:lnTo>
                  <a:lnTo>
                    <a:pt x="1009" y="177"/>
                  </a:lnTo>
                  <a:lnTo>
                    <a:pt x="1009" y="179"/>
                  </a:lnTo>
                  <a:lnTo>
                    <a:pt x="1010" y="180"/>
                  </a:lnTo>
                  <a:lnTo>
                    <a:pt x="1010" y="181"/>
                  </a:lnTo>
                  <a:lnTo>
                    <a:pt x="1010" y="183"/>
                  </a:lnTo>
                  <a:lnTo>
                    <a:pt x="1011" y="184"/>
                  </a:lnTo>
                  <a:lnTo>
                    <a:pt x="1011" y="187"/>
                  </a:lnTo>
                  <a:lnTo>
                    <a:pt x="1011" y="186"/>
                  </a:lnTo>
                  <a:lnTo>
                    <a:pt x="1012" y="186"/>
                  </a:lnTo>
                  <a:lnTo>
                    <a:pt x="1012" y="185"/>
                  </a:lnTo>
                  <a:lnTo>
                    <a:pt x="1012" y="182"/>
                  </a:lnTo>
                  <a:lnTo>
                    <a:pt x="1013" y="180"/>
                  </a:lnTo>
                  <a:lnTo>
                    <a:pt x="1013" y="177"/>
                  </a:lnTo>
                  <a:lnTo>
                    <a:pt x="1014" y="173"/>
                  </a:lnTo>
                  <a:lnTo>
                    <a:pt x="1014" y="169"/>
                  </a:lnTo>
                  <a:lnTo>
                    <a:pt x="1014" y="163"/>
                  </a:lnTo>
                  <a:lnTo>
                    <a:pt x="1014" y="158"/>
                  </a:lnTo>
                  <a:lnTo>
                    <a:pt x="1015" y="151"/>
                  </a:lnTo>
                  <a:lnTo>
                    <a:pt x="1015" y="147"/>
                  </a:lnTo>
                  <a:lnTo>
                    <a:pt x="1016" y="142"/>
                  </a:lnTo>
                  <a:lnTo>
                    <a:pt x="1016" y="135"/>
                  </a:lnTo>
                  <a:lnTo>
                    <a:pt x="1016" y="129"/>
                  </a:lnTo>
                  <a:lnTo>
                    <a:pt x="1017" y="123"/>
                  </a:lnTo>
                  <a:lnTo>
                    <a:pt x="1017" y="119"/>
                  </a:lnTo>
                  <a:lnTo>
                    <a:pt x="1018" y="114"/>
                  </a:lnTo>
                  <a:lnTo>
                    <a:pt x="1018" y="110"/>
                  </a:lnTo>
                  <a:lnTo>
                    <a:pt x="1018" y="105"/>
                  </a:lnTo>
                  <a:lnTo>
                    <a:pt x="1018" y="105"/>
                  </a:lnTo>
                  <a:lnTo>
                    <a:pt x="1019" y="103"/>
                  </a:lnTo>
                  <a:lnTo>
                    <a:pt x="1019" y="103"/>
                  </a:lnTo>
                  <a:lnTo>
                    <a:pt x="1019" y="105"/>
                  </a:lnTo>
                  <a:lnTo>
                    <a:pt x="1020" y="108"/>
                  </a:lnTo>
                  <a:lnTo>
                    <a:pt x="1020" y="111"/>
                  </a:lnTo>
                  <a:lnTo>
                    <a:pt x="1021" y="117"/>
                  </a:lnTo>
                  <a:lnTo>
                    <a:pt x="1021" y="124"/>
                  </a:lnTo>
                  <a:lnTo>
                    <a:pt x="1021" y="134"/>
                  </a:lnTo>
                  <a:lnTo>
                    <a:pt x="1022" y="144"/>
                  </a:lnTo>
                  <a:lnTo>
                    <a:pt x="1022" y="155"/>
                  </a:lnTo>
                  <a:lnTo>
                    <a:pt x="1022" y="166"/>
                  </a:lnTo>
                  <a:lnTo>
                    <a:pt x="1023" y="175"/>
                  </a:lnTo>
                  <a:lnTo>
                    <a:pt x="1023" y="184"/>
                  </a:lnTo>
                  <a:lnTo>
                    <a:pt x="1023" y="192"/>
                  </a:lnTo>
                  <a:lnTo>
                    <a:pt x="1024" y="197"/>
                  </a:lnTo>
                  <a:lnTo>
                    <a:pt x="1024" y="202"/>
                  </a:lnTo>
                  <a:lnTo>
                    <a:pt x="1025" y="207"/>
                  </a:lnTo>
                  <a:lnTo>
                    <a:pt x="1025" y="211"/>
                  </a:lnTo>
                  <a:lnTo>
                    <a:pt x="1025" y="214"/>
                  </a:lnTo>
                  <a:lnTo>
                    <a:pt x="1026" y="216"/>
                  </a:lnTo>
                  <a:lnTo>
                    <a:pt x="1026" y="219"/>
                  </a:lnTo>
                  <a:lnTo>
                    <a:pt x="1026" y="221"/>
                  </a:lnTo>
                  <a:lnTo>
                    <a:pt x="1026" y="224"/>
                  </a:lnTo>
                  <a:lnTo>
                    <a:pt x="1027" y="226"/>
                  </a:lnTo>
                  <a:lnTo>
                    <a:pt x="1027" y="225"/>
                  </a:lnTo>
                  <a:lnTo>
                    <a:pt x="1028" y="229"/>
                  </a:lnTo>
                  <a:lnTo>
                    <a:pt x="1028" y="231"/>
                  </a:lnTo>
                  <a:lnTo>
                    <a:pt x="1028" y="230"/>
                  </a:lnTo>
                  <a:lnTo>
                    <a:pt x="1029" y="233"/>
                  </a:lnTo>
                  <a:lnTo>
                    <a:pt x="1029" y="235"/>
                  </a:lnTo>
                  <a:lnTo>
                    <a:pt x="1030" y="236"/>
                  </a:lnTo>
                  <a:lnTo>
                    <a:pt x="1030" y="240"/>
                  </a:lnTo>
                  <a:lnTo>
                    <a:pt x="1030" y="238"/>
                  </a:lnTo>
                  <a:lnTo>
                    <a:pt x="1030" y="243"/>
                  </a:lnTo>
                  <a:lnTo>
                    <a:pt x="1031" y="247"/>
                  </a:lnTo>
                  <a:lnTo>
                    <a:pt x="1031" y="251"/>
                  </a:lnTo>
                  <a:lnTo>
                    <a:pt x="1032" y="254"/>
                  </a:lnTo>
                  <a:lnTo>
                    <a:pt x="1032" y="258"/>
                  </a:lnTo>
                  <a:lnTo>
                    <a:pt x="1032" y="263"/>
                  </a:lnTo>
                  <a:lnTo>
                    <a:pt x="1033" y="268"/>
                  </a:lnTo>
                  <a:lnTo>
                    <a:pt x="1033" y="274"/>
                  </a:lnTo>
                  <a:lnTo>
                    <a:pt x="1033" y="277"/>
                  </a:lnTo>
                  <a:lnTo>
                    <a:pt x="1033" y="284"/>
                  </a:lnTo>
                  <a:lnTo>
                    <a:pt x="1034" y="288"/>
                  </a:lnTo>
                  <a:lnTo>
                    <a:pt x="1034" y="293"/>
                  </a:lnTo>
                  <a:lnTo>
                    <a:pt x="1035" y="297"/>
                  </a:lnTo>
                  <a:lnTo>
                    <a:pt x="1035" y="302"/>
                  </a:lnTo>
                  <a:lnTo>
                    <a:pt x="1035" y="306"/>
                  </a:lnTo>
                  <a:lnTo>
                    <a:pt x="1036" y="309"/>
                  </a:lnTo>
                  <a:lnTo>
                    <a:pt x="1036" y="313"/>
                  </a:lnTo>
                  <a:lnTo>
                    <a:pt x="1037" y="314"/>
                  </a:lnTo>
                  <a:lnTo>
                    <a:pt x="1037" y="316"/>
                  </a:lnTo>
                  <a:lnTo>
                    <a:pt x="1037" y="318"/>
                  </a:lnTo>
                  <a:lnTo>
                    <a:pt x="1037" y="318"/>
                  </a:lnTo>
                  <a:lnTo>
                    <a:pt x="1038" y="322"/>
                  </a:lnTo>
                  <a:lnTo>
                    <a:pt x="1038" y="324"/>
                  </a:lnTo>
                  <a:lnTo>
                    <a:pt x="1039" y="324"/>
                  </a:lnTo>
                  <a:lnTo>
                    <a:pt x="1039" y="324"/>
                  </a:lnTo>
                  <a:lnTo>
                    <a:pt x="1039" y="325"/>
                  </a:lnTo>
                  <a:lnTo>
                    <a:pt x="1040" y="326"/>
                  </a:lnTo>
                  <a:lnTo>
                    <a:pt x="1040" y="326"/>
                  </a:lnTo>
                  <a:lnTo>
                    <a:pt x="1040" y="325"/>
                  </a:lnTo>
                  <a:lnTo>
                    <a:pt x="1041" y="325"/>
                  </a:lnTo>
                  <a:lnTo>
                    <a:pt x="1041" y="325"/>
                  </a:lnTo>
                  <a:lnTo>
                    <a:pt x="1041" y="325"/>
                  </a:lnTo>
                  <a:lnTo>
                    <a:pt x="1042" y="327"/>
                  </a:lnTo>
                  <a:lnTo>
                    <a:pt x="1042" y="325"/>
                  </a:lnTo>
                  <a:lnTo>
                    <a:pt x="1042" y="325"/>
                  </a:lnTo>
                  <a:lnTo>
                    <a:pt x="1043" y="325"/>
                  </a:lnTo>
                  <a:lnTo>
                    <a:pt x="1043" y="326"/>
                  </a:lnTo>
                  <a:lnTo>
                    <a:pt x="1044" y="325"/>
                  </a:lnTo>
                  <a:lnTo>
                    <a:pt x="1044" y="324"/>
                  </a:lnTo>
                  <a:lnTo>
                    <a:pt x="1044" y="328"/>
                  </a:lnTo>
                  <a:lnTo>
                    <a:pt x="1045" y="329"/>
                  </a:lnTo>
                  <a:lnTo>
                    <a:pt x="1045" y="330"/>
                  </a:lnTo>
                  <a:lnTo>
                    <a:pt x="1045" y="328"/>
                  </a:lnTo>
                  <a:lnTo>
                    <a:pt x="1046" y="331"/>
                  </a:lnTo>
                  <a:lnTo>
                    <a:pt x="1046" y="333"/>
                  </a:lnTo>
                  <a:lnTo>
                    <a:pt x="1046" y="331"/>
                  </a:lnTo>
                  <a:lnTo>
                    <a:pt x="1047" y="334"/>
                  </a:lnTo>
                  <a:lnTo>
                    <a:pt x="1047" y="336"/>
                  </a:lnTo>
                  <a:lnTo>
                    <a:pt x="1047" y="339"/>
                  </a:lnTo>
                  <a:lnTo>
                    <a:pt x="1048" y="338"/>
                  </a:lnTo>
                  <a:lnTo>
                    <a:pt x="1048" y="339"/>
                  </a:lnTo>
                  <a:lnTo>
                    <a:pt x="1049" y="340"/>
                  </a:lnTo>
                  <a:lnTo>
                    <a:pt x="1049" y="343"/>
                  </a:lnTo>
                  <a:lnTo>
                    <a:pt x="1049" y="344"/>
                  </a:lnTo>
                  <a:lnTo>
                    <a:pt x="1049" y="344"/>
                  </a:lnTo>
                  <a:lnTo>
                    <a:pt x="1050" y="347"/>
                  </a:lnTo>
                  <a:lnTo>
                    <a:pt x="1050" y="347"/>
                  </a:lnTo>
                  <a:lnTo>
                    <a:pt x="1051" y="349"/>
                  </a:lnTo>
                  <a:lnTo>
                    <a:pt x="1051" y="349"/>
                  </a:lnTo>
                  <a:lnTo>
                    <a:pt x="1051" y="351"/>
                  </a:lnTo>
                  <a:lnTo>
                    <a:pt x="1052" y="351"/>
                  </a:lnTo>
                  <a:lnTo>
                    <a:pt x="1052" y="353"/>
                  </a:lnTo>
                  <a:lnTo>
                    <a:pt x="1053" y="355"/>
                  </a:lnTo>
                  <a:lnTo>
                    <a:pt x="1053" y="357"/>
                  </a:lnTo>
                  <a:lnTo>
                    <a:pt x="1053" y="357"/>
                  </a:lnTo>
                  <a:lnTo>
                    <a:pt x="1053" y="362"/>
                  </a:lnTo>
                  <a:lnTo>
                    <a:pt x="1054" y="360"/>
                  </a:lnTo>
                  <a:lnTo>
                    <a:pt x="1054" y="362"/>
                  </a:lnTo>
                  <a:lnTo>
                    <a:pt x="1055" y="363"/>
                  </a:lnTo>
                  <a:lnTo>
                    <a:pt x="1055" y="363"/>
                  </a:lnTo>
                  <a:lnTo>
                    <a:pt x="1055" y="365"/>
                  </a:lnTo>
                  <a:lnTo>
                    <a:pt x="1056" y="367"/>
                  </a:lnTo>
                  <a:lnTo>
                    <a:pt x="1056" y="368"/>
                  </a:lnTo>
                  <a:lnTo>
                    <a:pt x="1056" y="366"/>
                  </a:lnTo>
                  <a:lnTo>
                    <a:pt x="1057" y="368"/>
                  </a:lnTo>
                  <a:lnTo>
                    <a:pt x="1057" y="369"/>
                  </a:lnTo>
                  <a:lnTo>
                    <a:pt x="1057" y="371"/>
                  </a:lnTo>
                  <a:lnTo>
                    <a:pt x="1058" y="373"/>
                  </a:lnTo>
                  <a:lnTo>
                    <a:pt x="1058" y="373"/>
                  </a:lnTo>
                  <a:lnTo>
                    <a:pt x="1058" y="372"/>
                  </a:lnTo>
                  <a:lnTo>
                    <a:pt x="1059" y="372"/>
                  </a:lnTo>
                  <a:lnTo>
                    <a:pt x="1059" y="371"/>
                  </a:lnTo>
                  <a:lnTo>
                    <a:pt x="1060" y="368"/>
                  </a:lnTo>
                  <a:lnTo>
                    <a:pt x="1060" y="363"/>
                  </a:lnTo>
                  <a:lnTo>
                    <a:pt x="1060" y="354"/>
                  </a:lnTo>
                  <a:lnTo>
                    <a:pt x="1061" y="344"/>
                  </a:lnTo>
                  <a:lnTo>
                    <a:pt x="1061" y="334"/>
                  </a:lnTo>
                  <a:lnTo>
                    <a:pt x="1061" y="320"/>
                  </a:lnTo>
                  <a:lnTo>
                    <a:pt x="1062" y="307"/>
                  </a:lnTo>
                  <a:lnTo>
                    <a:pt x="1062" y="294"/>
                  </a:lnTo>
                  <a:lnTo>
                    <a:pt x="1062" y="278"/>
                  </a:lnTo>
                  <a:lnTo>
                    <a:pt x="1063" y="266"/>
                  </a:lnTo>
                  <a:lnTo>
                    <a:pt x="1063" y="252"/>
                  </a:lnTo>
                  <a:lnTo>
                    <a:pt x="1063" y="239"/>
                  </a:lnTo>
                  <a:lnTo>
                    <a:pt x="1064" y="225"/>
                  </a:lnTo>
                  <a:lnTo>
                    <a:pt x="1064" y="215"/>
                  </a:lnTo>
                  <a:lnTo>
                    <a:pt x="1065" y="205"/>
                  </a:lnTo>
                  <a:lnTo>
                    <a:pt x="1065" y="196"/>
                  </a:lnTo>
                  <a:lnTo>
                    <a:pt x="1065" y="190"/>
                  </a:lnTo>
                  <a:lnTo>
                    <a:pt x="1065" y="184"/>
                  </a:lnTo>
                  <a:lnTo>
                    <a:pt x="1066" y="180"/>
                  </a:lnTo>
                  <a:lnTo>
                    <a:pt x="1066" y="180"/>
                  </a:lnTo>
                  <a:lnTo>
                    <a:pt x="1067" y="178"/>
                  </a:lnTo>
                  <a:lnTo>
                    <a:pt x="1067" y="177"/>
                  </a:lnTo>
                  <a:lnTo>
                    <a:pt x="1067" y="179"/>
                  </a:lnTo>
                  <a:lnTo>
                    <a:pt x="1068" y="178"/>
                  </a:lnTo>
                  <a:lnTo>
                    <a:pt x="1068" y="180"/>
                  </a:lnTo>
                  <a:lnTo>
                    <a:pt x="1069" y="183"/>
                  </a:lnTo>
                  <a:lnTo>
                    <a:pt x="1069" y="182"/>
                  </a:lnTo>
                  <a:lnTo>
                    <a:pt x="1069" y="184"/>
                  </a:lnTo>
                  <a:lnTo>
                    <a:pt x="1069" y="184"/>
                  </a:lnTo>
                  <a:lnTo>
                    <a:pt x="1070" y="186"/>
                  </a:lnTo>
                  <a:lnTo>
                    <a:pt x="1070" y="183"/>
                  </a:lnTo>
                  <a:lnTo>
                    <a:pt x="1070" y="182"/>
                  </a:lnTo>
                  <a:lnTo>
                    <a:pt x="1071" y="178"/>
                  </a:lnTo>
                  <a:lnTo>
                    <a:pt x="1071" y="177"/>
                  </a:lnTo>
                  <a:lnTo>
                    <a:pt x="1072" y="171"/>
                  </a:lnTo>
                  <a:lnTo>
                    <a:pt x="1072" y="167"/>
                  </a:lnTo>
                  <a:lnTo>
                    <a:pt x="1072" y="161"/>
                  </a:lnTo>
                  <a:lnTo>
                    <a:pt x="1073" y="156"/>
                  </a:lnTo>
                  <a:lnTo>
                    <a:pt x="1073" y="151"/>
                  </a:lnTo>
                  <a:lnTo>
                    <a:pt x="1073" y="143"/>
                  </a:lnTo>
                  <a:lnTo>
                    <a:pt x="1074" y="137"/>
                  </a:lnTo>
                  <a:lnTo>
                    <a:pt x="1074" y="129"/>
                  </a:lnTo>
                  <a:lnTo>
                    <a:pt x="1074" y="124"/>
                  </a:lnTo>
                  <a:lnTo>
                    <a:pt x="1075" y="117"/>
                  </a:lnTo>
                  <a:lnTo>
                    <a:pt x="1075" y="112"/>
                  </a:lnTo>
                  <a:lnTo>
                    <a:pt x="1076" y="106"/>
                  </a:lnTo>
                  <a:lnTo>
                    <a:pt x="1076" y="101"/>
                  </a:lnTo>
                  <a:lnTo>
                    <a:pt x="1076" y="99"/>
                  </a:lnTo>
                  <a:lnTo>
                    <a:pt x="1077" y="94"/>
                  </a:lnTo>
                  <a:lnTo>
                    <a:pt x="1077" y="91"/>
                  </a:lnTo>
                  <a:lnTo>
                    <a:pt x="1077" y="87"/>
                  </a:lnTo>
                  <a:lnTo>
                    <a:pt x="1077" y="89"/>
                  </a:lnTo>
                  <a:lnTo>
                    <a:pt x="1078" y="89"/>
                  </a:lnTo>
                  <a:lnTo>
                    <a:pt x="1078" y="91"/>
                  </a:lnTo>
                  <a:lnTo>
                    <a:pt x="1079" y="95"/>
                  </a:lnTo>
                  <a:lnTo>
                    <a:pt x="1079" y="100"/>
                  </a:lnTo>
                  <a:lnTo>
                    <a:pt x="1079" y="107"/>
                  </a:lnTo>
                  <a:lnTo>
                    <a:pt x="1080" y="116"/>
                  </a:lnTo>
                  <a:lnTo>
                    <a:pt x="1080" y="124"/>
                  </a:lnTo>
                  <a:lnTo>
                    <a:pt x="1081" y="137"/>
                  </a:lnTo>
                  <a:lnTo>
                    <a:pt x="1081" y="148"/>
                  </a:lnTo>
                  <a:lnTo>
                    <a:pt x="1081" y="161"/>
                  </a:lnTo>
                  <a:lnTo>
                    <a:pt x="1081" y="170"/>
                  </a:lnTo>
                  <a:lnTo>
                    <a:pt x="1082" y="181"/>
                  </a:lnTo>
                  <a:lnTo>
                    <a:pt x="1082" y="188"/>
                  </a:lnTo>
                  <a:lnTo>
                    <a:pt x="1083" y="195"/>
                  </a:lnTo>
                  <a:lnTo>
                    <a:pt x="1083" y="201"/>
                  </a:lnTo>
                  <a:lnTo>
                    <a:pt x="1083" y="206"/>
                  </a:lnTo>
                  <a:lnTo>
                    <a:pt x="1084" y="210"/>
                  </a:lnTo>
                  <a:lnTo>
                    <a:pt x="1084" y="214"/>
                  </a:lnTo>
                  <a:lnTo>
                    <a:pt x="1084" y="218"/>
                  </a:lnTo>
                  <a:lnTo>
                    <a:pt x="1084" y="221"/>
                  </a:lnTo>
                  <a:lnTo>
                    <a:pt x="1085" y="223"/>
                  </a:lnTo>
                  <a:lnTo>
                    <a:pt x="1085" y="225"/>
                  </a:lnTo>
                  <a:lnTo>
                    <a:pt x="1086" y="225"/>
                  </a:lnTo>
                  <a:lnTo>
                    <a:pt x="1086" y="227"/>
                  </a:lnTo>
                  <a:lnTo>
                    <a:pt x="1086" y="228"/>
                  </a:lnTo>
                  <a:lnTo>
                    <a:pt x="1087" y="229"/>
                  </a:lnTo>
                  <a:lnTo>
                    <a:pt x="1087" y="231"/>
                  </a:lnTo>
                  <a:lnTo>
                    <a:pt x="1088" y="232"/>
                  </a:lnTo>
                  <a:lnTo>
                    <a:pt x="1088" y="234"/>
                  </a:lnTo>
                  <a:lnTo>
                    <a:pt x="1088" y="235"/>
                  </a:lnTo>
                  <a:lnTo>
                    <a:pt x="1088" y="237"/>
                  </a:lnTo>
                  <a:lnTo>
                    <a:pt x="1089" y="237"/>
                  </a:lnTo>
                  <a:lnTo>
                    <a:pt x="1089" y="242"/>
                  </a:lnTo>
                  <a:lnTo>
                    <a:pt x="1090" y="242"/>
                  </a:lnTo>
                  <a:lnTo>
                    <a:pt x="1090" y="246"/>
                  </a:lnTo>
                  <a:lnTo>
                    <a:pt x="1090" y="250"/>
                  </a:lnTo>
                  <a:lnTo>
                    <a:pt x="1091" y="255"/>
                  </a:lnTo>
                  <a:lnTo>
                    <a:pt x="1091" y="259"/>
                  </a:lnTo>
                  <a:lnTo>
                    <a:pt x="1091" y="264"/>
                  </a:lnTo>
                  <a:lnTo>
                    <a:pt x="1092" y="268"/>
                  </a:lnTo>
                  <a:lnTo>
                    <a:pt x="1092" y="274"/>
                  </a:lnTo>
                  <a:lnTo>
                    <a:pt x="1092" y="278"/>
                  </a:lnTo>
                  <a:lnTo>
                    <a:pt x="1093" y="283"/>
                  </a:lnTo>
                  <a:lnTo>
                    <a:pt x="1093" y="288"/>
                  </a:lnTo>
                  <a:lnTo>
                    <a:pt x="1093" y="293"/>
                  </a:lnTo>
                  <a:lnTo>
                    <a:pt x="1094" y="298"/>
                  </a:lnTo>
                  <a:lnTo>
                    <a:pt x="1094" y="300"/>
                  </a:lnTo>
                  <a:lnTo>
                    <a:pt x="1095" y="305"/>
                  </a:lnTo>
                  <a:lnTo>
                    <a:pt x="1095" y="309"/>
                  </a:lnTo>
                  <a:lnTo>
                    <a:pt x="1095" y="310"/>
                  </a:lnTo>
                  <a:lnTo>
                    <a:pt x="1096" y="312"/>
                  </a:lnTo>
                  <a:lnTo>
                    <a:pt x="1096" y="315"/>
                  </a:lnTo>
                  <a:lnTo>
                    <a:pt x="1097" y="317"/>
                  </a:lnTo>
                  <a:lnTo>
                    <a:pt x="1097" y="319"/>
                  </a:lnTo>
                  <a:lnTo>
                    <a:pt x="1097" y="318"/>
                  </a:lnTo>
                  <a:lnTo>
                    <a:pt x="1097" y="319"/>
                  </a:lnTo>
                  <a:lnTo>
                    <a:pt x="1098" y="321"/>
                  </a:lnTo>
                  <a:lnTo>
                    <a:pt x="1098" y="320"/>
                  </a:lnTo>
                  <a:lnTo>
                    <a:pt x="1098" y="322"/>
                  </a:lnTo>
                  <a:lnTo>
                    <a:pt x="1099" y="322"/>
                  </a:lnTo>
                  <a:lnTo>
                    <a:pt x="1099" y="321"/>
                  </a:lnTo>
                  <a:lnTo>
                    <a:pt x="1100" y="321"/>
                  </a:lnTo>
                  <a:lnTo>
                    <a:pt x="1100" y="322"/>
                  </a:lnTo>
                  <a:lnTo>
                    <a:pt x="1100" y="321"/>
                  </a:lnTo>
                  <a:lnTo>
                    <a:pt x="1100" y="321"/>
                  </a:lnTo>
                  <a:lnTo>
                    <a:pt x="1101" y="322"/>
                  </a:lnTo>
                  <a:lnTo>
                    <a:pt x="1101" y="321"/>
                  </a:lnTo>
                  <a:lnTo>
                    <a:pt x="1102" y="320"/>
                  </a:lnTo>
                  <a:lnTo>
                    <a:pt x="1102" y="320"/>
                  </a:lnTo>
                  <a:lnTo>
                    <a:pt x="1102" y="322"/>
                  </a:lnTo>
                  <a:lnTo>
                    <a:pt x="1103" y="323"/>
                  </a:lnTo>
                  <a:lnTo>
                    <a:pt x="1103" y="322"/>
                  </a:lnTo>
                  <a:lnTo>
                    <a:pt x="1104" y="321"/>
                  </a:lnTo>
                  <a:lnTo>
                    <a:pt x="1104" y="323"/>
                  </a:lnTo>
                  <a:lnTo>
                    <a:pt x="1104" y="324"/>
                  </a:lnTo>
                  <a:lnTo>
                    <a:pt x="1104" y="325"/>
                  </a:lnTo>
                  <a:lnTo>
                    <a:pt x="1105" y="329"/>
                  </a:lnTo>
                  <a:lnTo>
                    <a:pt x="1105" y="329"/>
                  </a:lnTo>
                  <a:lnTo>
                    <a:pt x="1106" y="329"/>
                  </a:lnTo>
                  <a:lnTo>
                    <a:pt x="1106" y="332"/>
                  </a:lnTo>
                  <a:lnTo>
                    <a:pt x="1106" y="334"/>
                  </a:lnTo>
                  <a:lnTo>
                    <a:pt x="1107" y="335"/>
                  </a:lnTo>
                  <a:lnTo>
                    <a:pt x="1107" y="338"/>
                  </a:lnTo>
                  <a:lnTo>
                    <a:pt x="1107" y="337"/>
                  </a:lnTo>
                  <a:lnTo>
                    <a:pt x="1108" y="338"/>
                  </a:lnTo>
                  <a:lnTo>
                    <a:pt x="1108" y="341"/>
                  </a:lnTo>
                  <a:lnTo>
                    <a:pt x="1108" y="341"/>
                  </a:lnTo>
                  <a:lnTo>
                    <a:pt x="1109" y="343"/>
                  </a:lnTo>
                  <a:lnTo>
                    <a:pt x="1109" y="343"/>
                  </a:lnTo>
                  <a:lnTo>
                    <a:pt x="1109" y="344"/>
                  </a:lnTo>
                  <a:lnTo>
                    <a:pt x="1110" y="346"/>
                  </a:lnTo>
                  <a:lnTo>
                    <a:pt x="1110" y="348"/>
                  </a:lnTo>
                  <a:lnTo>
                    <a:pt x="1111" y="349"/>
                  </a:lnTo>
                  <a:lnTo>
                    <a:pt x="1111" y="352"/>
                  </a:lnTo>
                  <a:lnTo>
                    <a:pt x="1111" y="353"/>
                  </a:lnTo>
                  <a:lnTo>
                    <a:pt x="1112" y="353"/>
                  </a:lnTo>
                  <a:lnTo>
                    <a:pt x="1112" y="355"/>
                  </a:lnTo>
                  <a:lnTo>
                    <a:pt x="1112" y="356"/>
                  </a:lnTo>
                  <a:lnTo>
                    <a:pt x="1113" y="358"/>
                  </a:lnTo>
                  <a:lnTo>
                    <a:pt x="1113" y="359"/>
                  </a:lnTo>
                  <a:lnTo>
                    <a:pt x="1113" y="360"/>
                  </a:lnTo>
                  <a:lnTo>
                    <a:pt x="1114" y="362"/>
                  </a:lnTo>
                  <a:lnTo>
                    <a:pt x="1114" y="363"/>
                  </a:lnTo>
                  <a:lnTo>
                    <a:pt x="1114" y="363"/>
                  </a:lnTo>
                  <a:lnTo>
                    <a:pt x="1115" y="364"/>
                  </a:lnTo>
                  <a:lnTo>
                    <a:pt x="1115" y="365"/>
                  </a:lnTo>
                  <a:lnTo>
                    <a:pt x="1116" y="366"/>
                  </a:lnTo>
                  <a:lnTo>
                    <a:pt x="1116" y="367"/>
                  </a:lnTo>
                  <a:lnTo>
                    <a:pt x="1116" y="365"/>
                  </a:lnTo>
                  <a:lnTo>
                    <a:pt x="1116" y="368"/>
                  </a:lnTo>
                  <a:lnTo>
                    <a:pt x="1117" y="368"/>
                  </a:lnTo>
                  <a:lnTo>
                    <a:pt x="1117" y="368"/>
                  </a:lnTo>
                  <a:lnTo>
                    <a:pt x="1118" y="368"/>
                  </a:lnTo>
                  <a:lnTo>
                    <a:pt x="1118" y="367"/>
                  </a:lnTo>
                  <a:lnTo>
                    <a:pt x="1118" y="362"/>
                  </a:lnTo>
                  <a:lnTo>
                    <a:pt x="1119" y="356"/>
                  </a:lnTo>
                  <a:lnTo>
                    <a:pt x="1119" y="348"/>
                  </a:lnTo>
                  <a:lnTo>
                    <a:pt x="1120" y="337"/>
                  </a:lnTo>
                  <a:lnTo>
                    <a:pt x="1120" y="324"/>
                  </a:lnTo>
                  <a:lnTo>
                    <a:pt x="1120" y="311"/>
                  </a:lnTo>
                  <a:lnTo>
                    <a:pt x="1120" y="298"/>
                  </a:lnTo>
                  <a:lnTo>
                    <a:pt x="1121" y="283"/>
                  </a:lnTo>
                  <a:lnTo>
                    <a:pt x="1121" y="267"/>
                  </a:lnTo>
                  <a:lnTo>
                    <a:pt x="1121" y="253"/>
                  </a:lnTo>
                  <a:lnTo>
                    <a:pt x="1122" y="239"/>
                  </a:lnTo>
                  <a:lnTo>
                    <a:pt x="1122" y="226"/>
                  </a:lnTo>
                  <a:lnTo>
                    <a:pt x="1123" y="214"/>
                  </a:lnTo>
                  <a:lnTo>
                    <a:pt x="1123" y="203"/>
                  </a:lnTo>
                  <a:lnTo>
                    <a:pt x="1123" y="196"/>
                  </a:lnTo>
                  <a:lnTo>
                    <a:pt x="1124" y="188"/>
                  </a:lnTo>
                  <a:lnTo>
                    <a:pt x="1124" y="181"/>
                  </a:lnTo>
                  <a:lnTo>
                    <a:pt x="1124" y="177"/>
                  </a:lnTo>
                  <a:lnTo>
                    <a:pt x="1125" y="174"/>
                  </a:lnTo>
                  <a:lnTo>
                    <a:pt x="1125" y="172"/>
                  </a:lnTo>
                  <a:lnTo>
                    <a:pt x="1125" y="171"/>
                  </a:lnTo>
                  <a:lnTo>
                    <a:pt x="1126" y="173"/>
                  </a:lnTo>
                  <a:lnTo>
                    <a:pt x="1126" y="174"/>
                  </a:lnTo>
                  <a:lnTo>
                    <a:pt x="1127" y="174"/>
                  </a:lnTo>
                  <a:lnTo>
                    <a:pt x="1127" y="175"/>
                  </a:lnTo>
                  <a:lnTo>
                    <a:pt x="1127" y="178"/>
                  </a:lnTo>
                  <a:lnTo>
                    <a:pt x="1128" y="178"/>
                  </a:lnTo>
                  <a:lnTo>
                    <a:pt x="1128" y="179"/>
                  </a:lnTo>
                  <a:lnTo>
                    <a:pt x="1128" y="178"/>
                  </a:lnTo>
                  <a:lnTo>
                    <a:pt x="1128" y="177"/>
                  </a:lnTo>
                  <a:lnTo>
                    <a:pt x="1129" y="179"/>
                  </a:lnTo>
                  <a:lnTo>
                    <a:pt x="1129" y="175"/>
                  </a:lnTo>
                  <a:lnTo>
                    <a:pt x="1130" y="172"/>
                  </a:lnTo>
                  <a:lnTo>
                    <a:pt x="1130" y="166"/>
                  </a:lnTo>
                  <a:lnTo>
                    <a:pt x="1130" y="161"/>
                  </a:lnTo>
                  <a:lnTo>
                    <a:pt x="1131" y="158"/>
                  </a:lnTo>
                  <a:lnTo>
                    <a:pt x="1131" y="151"/>
                  </a:lnTo>
                  <a:lnTo>
                    <a:pt x="1132" y="144"/>
                  </a:lnTo>
                  <a:lnTo>
                    <a:pt x="1132" y="137"/>
                  </a:lnTo>
                  <a:lnTo>
                    <a:pt x="1132" y="129"/>
                  </a:lnTo>
                  <a:lnTo>
                    <a:pt x="1132" y="123"/>
                  </a:lnTo>
                  <a:lnTo>
                    <a:pt x="1133" y="118"/>
                  </a:lnTo>
                  <a:lnTo>
                    <a:pt x="1133" y="109"/>
                  </a:lnTo>
                  <a:lnTo>
                    <a:pt x="1134" y="103"/>
                  </a:lnTo>
                  <a:lnTo>
                    <a:pt x="1134" y="98"/>
                  </a:lnTo>
                  <a:lnTo>
                    <a:pt x="1134" y="93"/>
                  </a:lnTo>
                  <a:lnTo>
                    <a:pt x="1135" y="89"/>
                  </a:lnTo>
                  <a:lnTo>
                    <a:pt x="1135" y="84"/>
                  </a:lnTo>
                  <a:lnTo>
                    <a:pt x="1135" y="80"/>
                  </a:lnTo>
                  <a:lnTo>
                    <a:pt x="1136" y="80"/>
                  </a:lnTo>
                  <a:lnTo>
                    <a:pt x="1136" y="78"/>
                  </a:lnTo>
                  <a:lnTo>
                    <a:pt x="1136" y="78"/>
                  </a:lnTo>
                  <a:lnTo>
                    <a:pt x="1137" y="78"/>
                  </a:lnTo>
                  <a:lnTo>
                    <a:pt x="1137" y="79"/>
                  </a:lnTo>
                  <a:lnTo>
                    <a:pt x="1137" y="84"/>
                  </a:lnTo>
                  <a:lnTo>
                    <a:pt x="1138" y="91"/>
                  </a:lnTo>
                  <a:lnTo>
                    <a:pt x="1138" y="98"/>
                  </a:lnTo>
                  <a:lnTo>
                    <a:pt x="1139" y="105"/>
                  </a:lnTo>
                  <a:lnTo>
                    <a:pt x="1139" y="113"/>
                  </a:lnTo>
                  <a:lnTo>
                    <a:pt x="1139" y="127"/>
                  </a:lnTo>
                  <a:lnTo>
                    <a:pt x="1140" y="140"/>
                  </a:lnTo>
                  <a:lnTo>
                    <a:pt x="1140" y="150"/>
                  </a:lnTo>
                  <a:lnTo>
                    <a:pt x="1140" y="160"/>
                  </a:lnTo>
                  <a:lnTo>
                    <a:pt x="1141" y="171"/>
                  </a:lnTo>
                  <a:lnTo>
                    <a:pt x="1141" y="180"/>
                  </a:lnTo>
                  <a:lnTo>
                    <a:pt x="1141" y="188"/>
                  </a:lnTo>
                  <a:lnTo>
                    <a:pt x="1142" y="194"/>
                  </a:lnTo>
                  <a:lnTo>
                    <a:pt x="1142" y="200"/>
                  </a:lnTo>
                  <a:lnTo>
                    <a:pt x="1142" y="206"/>
                  </a:lnTo>
                  <a:lnTo>
                    <a:pt x="1143" y="211"/>
                  </a:lnTo>
                  <a:lnTo>
                    <a:pt x="1143" y="214"/>
                  </a:lnTo>
                  <a:lnTo>
                    <a:pt x="1144" y="216"/>
                  </a:lnTo>
                  <a:lnTo>
                    <a:pt x="1144" y="217"/>
                  </a:lnTo>
                  <a:lnTo>
                    <a:pt x="1144" y="221"/>
                  </a:lnTo>
                  <a:lnTo>
                    <a:pt x="1144" y="223"/>
                  </a:lnTo>
                  <a:lnTo>
                    <a:pt x="1145" y="224"/>
                  </a:lnTo>
                  <a:lnTo>
                    <a:pt x="1145" y="224"/>
                  </a:lnTo>
                  <a:lnTo>
                    <a:pt x="1146" y="226"/>
                  </a:lnTo>
                  <a:lnTo>
                    <a:pt x="1146" y="227"/>
                  </a:lnTo>
                  <a:lnTo>
                    <a:pt x="1146" y="229"/>
                  </a:lnTo>
                  <a:lnTo>
                    <a:pt x="1147" y="230"/>
                  </a:lnTo>
                  <a:lnTo>
                    <a:pt x="1147" y="232"/>
                  </a:lnTo>
                  <a:lnTo>
                    <a:pt x="1148" y="233"/>
                  </a:lnTo>
                  <a:lnTo>
                    <a:pt x="1148" y="232"/>
                  </a:lnTo>
                  <a:lnTo>
                    <a:pt x="1148" y="235"/>
                  </a:lnTo>
                  <a:lnTo>
                    <a:pt x="1148" y="240"/>
                  </a:lnTo>
                  <a:lnTo>
                    <a:pt x="1149" y="243"/>
                  </a:lnTo>
                  <a:lnTo>
                    <a:pt x="1149" y="244"/>
                  </a:lnTo>
                  <a:lnTo>
                    <a:pt x="1150" y="252"/>
                  </a:lnTo>
                  <a:lnTo>
                    <a:pt x="1150" y="252"/>
                  </a:lnTo>
                  <a:lnTo>
                    <a:pt x="1150" y="257"/>
                  </a:lnTo>
                  <a:lnTo>
                    <a:pt x="1151" y="263"/>
                  </a:lnTo>
                  <a:lnTo>
                    <a:pt x="1151" y="268"/>
                  </a:lnTo>
                  <a:lnTo>
                    <a:pt x="1151" y="273"/>
                  </a:lnTo>
                  <a:lnTo>
                    <a:pt x="1151" y="278"/>
                  </a:lnTo>
                  <a:lnTo>
                    <a:pt x="1152" y="283"/>
                  </a:lnTo>
                  <a:lnTo>
                    <a:pt x="1152" y="288"/>
                  </a:lnTo>
                  <a:lnTo>
                    <a:pt x="1153" y="292"/>
                  </a:lnTo>
                  <a:lnTo>
                    <a:pt x="1153" y="296"/>
                  </a:lnTo>
                  <a:lnTo>
                    <a:pt x="1153" y="300"/>
                  </a:lnTo>
                  <a:lnTo>
                    <a:pt x="1154" y="302"/>
                  </a:lnTo>
                  <a:lnTo>
                    <a:pt x="1154" y="304"/>
                  </a:lnTo>
                  <a:lnTo>
                    <a:pt x="1155" y="307"/>
                  </a:lnTo>
                  <a:lnTo>
                    <a:pt x="1155" y="311"/>
                  </a:lnTo>
                  <a:lnTo>
                    <a:pt x="1155" y="311"/>
                  </a:lnTo>
                  <a:lnTo>
                    <a:pt x="1155" y="314"/>
                  </a:lnTo>
                  <a:lnTo>
                    <a:pt x="1156" y="314"/>
                  </a:lnTo>
                  <a:lnTo>
                    <a:pt x="1156" y="315"/>
                  </a:lnTo>
                  <a:lnTo>
                    <a:pt x="1157" y="316"/>
                  </a:lnTo>
                  <a:lnTo>
                    <a:pt x="1157" y="317"/>
                  </a:lnTo>
                  <a:lnTo>
                    <a:pt x="1157" y="317"/>
                  </a:lnTo>
                  <a:lnTo>
                    <a:pt x="1158" y="318"/>
                  </a:lnTo>
                  <a:lnTo>
                    <a:pt x="1158" y="317"/>
                  </a:lnTo>
                  <a:lnTo>
                    <a:pt x="1158" y="318"/>
                  </a:lnTo>
                  <a:lnTo>
                    <a:pt x="1159" y="317"/>
                  </a:lnTo>
                  <a:lnTo>
                    <a:pt x="1159" y="318"/>
                  </a:lnTo>
                  <a:lnTo>
                    <a:pt x="1159" y="316"/>
                  </a:lnTo>
                  <a:lnTo>
                    <a:pt x="1160" y="318"/>
                  </a:lnTo>
                  <a:lnTo>
                    <a:pt x="1160" y="316"/>
                  </a:lnTo>
                  <a:lnTo>
                    <a:pt x="1160" y="318"/>
                  </a:lnTo>
                  <a:lnTo>
                    <a:pt x="1161" y="318"/>
                  </a:lnTo>
                  <a:lnTo>
                    <a:pt x="1161" y="318"/>
                  </a:lnTo>
                  <a:lnTo>
                    <a:pt x="1162" y="317"/>
                  </a:lnTo>
                  <a:lnTo>
                    <a:pt x="1162" y="319"/>
                  </a:lnTo>
                  <a:lnTo>
                    <a:pt x="1162" y="320"/>
                  </a:lnTo>
                  <a:lnTo>
                    <a:pt x="1163" y="321"/>
                  </a:lnTo>
                  <a:lnTo>
                    <a:pt x="1163" y="321"/>
                  </a:lnTo>
                  <a:lnTo>
                    <a:pt x="1163" y="322"/>
                  </a:lnTo>
                  <a:lnTo>
                    <a:pt x="1164" y="324"/>
                  </a:lnTo>
                  <a:lnTo>
                    <a:pt x="1164" y="326"/>
                  </a:lnTo>
                  <a:lnTo>
                    <a:pt x="1164" y="326"/>
                  </a:lnTo>
                  <a:lnTo>
                    <a:pt x="1165" y="329"/>
                  </a:lnTo>
                  <a:lnTo>
                    <a:pt x="1165" y="330"/>
                  </a:lnTo>
                  <a:lnTo>
                    <a:pt x="1165" y="330"/>
                  </a:lnTo>
                  <a:lnTo>
                    <a:pt x="1166" y="331"/>
                  </a:lnTo>
                  <a:lnTo>
                    <a:pt x="1166" y="333"/>
                  </a:lnTo>
                  <a:lnTo>
                    <a:pt x="1167" y="336"/>
                  </a:lnTo>
                  <a:lnTo>
                    <a:pt x="1167" y="338"/>
                  </a:lnTo>
                  <a:lnTo>
                    <a:pt x="1167" y="339"/>
                  </a:lnTo>
                  <a:lnTo>
                    <a:pt x="1167" y="339"/>
                  </a:lnTo>
                  <a:lnTo>
                    <a:pt x="1168" y="341"/>
                  </a:lnTo>
                  <a:lnTo>
                    <a:pt x="1168" y="343"/>
                  </a:lnTo>
                  <a:lnTo>
                    <a:pt x="1169" y="343"/>
                  </a:lnTo>
                  <a:lnTo>
                    <a:pt x="1169" y="344"/>
                  </a:lnTo>
                  <a:lnTo>
                    <a:pt x="1169" y="346"/>
                  </a:lnTo>
                  <a:lnTo>
                    <a:pt x="1170" y="346"/>
                  </a:lnTo>
                  <a:lnTo>
                    <a:pt x="1170" y="349"/>
                  </a:lnTo>
                  <a:lnTo>
                    <a:pt x="1171" y="351"/>
                  </a:lnTo>
                  <a:lnTo>
                    <a:pt x="1171" y="351"/>
                  </a:lnTo>
                  <a:lnTo>
                    <a:pt x="1171" y="353"/>
                  </a:lnTo>
                  <a:lnTo>
                    <a:pt x="1171" y="354"/>
                  </a:lnTo>
                  <a:lnTo>
                    <a:pt x="1172" y="354"/>
                  </a:lnTo>
                  <a:lnTo>
                    <a:pt x="1172" y="358"/>
                  </a:lnTo>
                  <a:lnTo>
                    <a:pt x="1172" y="358"/>
                  </a:lnTo>
                  <a:lnTo>
                    <a:pt x="1173" y="360"/>
                  </a:lnTo>
                  <a:lnTo>
                    <a:pt x="1173" y="361"/>
                  </a:lnTo>
                  <a:lnTo>
                    <a:pt x="1174" y="362"/>
                  </a:lnTo>
                  <a:lnTo>
                    <a:pt x="1174" y="360"/>
                  </a:lnTo>
                  <a:lnTo>
                    <a:pt x="1174" y="363"/>
                  </a:lnTo>
                  <a:lnTo>
                    <a:pt x="1175" y="364"/>
                  </a:lnTo>
                  <a:lnTo>
                    <a:pt x="1175" y="364"/>
                  </a:lnTo>
                  <a:lnTo>
                    <a:pt x="1175" y="365"/>
                  </a:lnTo>
                  <a:lnTo>
                    <a:pt x="1176" y="366"/>
                  </a:lnTo>
                  <a:lnTo>
                    <a:pt x="1176" y="365"/>
                  </a:lnTo>
                  <a:lnTo>
                    <a:pt x="1176" y="365"/>
                  </a:lnTo>
                  <a:lnTo>
                    <a:pt x="1177" y="362"/>
                  </a:lnTo>
                  <a:lnTo>
                    <a:pt x="1177" y="358"/>
                  </a:lnTo>
                  <a:lnTo>
                    <a:pt x="1178" y="353"/>
                  </a:lnTo>
                  <a:lnTo>
                    <a:pt x="1178" y="343"/>
                  </a:lnTo>
                  <a:lnTo>
                    <a:pt x="1178" y="332"/>
                  </a:lnTo>
                  <a:lnTo>
                    <a:pt x="1179" y="320"/>
                  </a:lnTo>
                  <a:lnTo>
                    <a:pt x="1179" y="305"/>
                  </a:lnTo>
                  <a:lnTo>
                    <a:pt x="1179" y="291"/>
                  </a:lnTo>
                  <a:lnTo>
                    <a:pt x="1179" y="276"/>
                  </a:lnTo>
                  <a:lnTo>
                    <a:pt x="1180" y="263"/>
                  </a:lnTo>
                  <a:lnTo>
                    <a:pt x="1180" y="248"/>
                  </a:lnTo>
                  <a:lnTo>
                    <a:pt x="1181" y="235"/>
                  </a:lnTo>
                  <a:lnTo>
                    <a:pt x="1181" y="220"/>
                  </a:lnTo>
                  <a:lnTo>
                    <a:pt x="1181" y="210"/>
                  </a:lnTo>
                  <a:lnTo>
                    <a:pt x="1182" y="199"/>
                  </a:lnTo>
                  <a:lnTo>
                    <a:pt x="1182" y="189"/>
                  </a:lnTo>
                  <a:lnTo>
                    <a:pt x="1183" y="182"/>
                  </a:lnTo>
                  <a:lnTo>
                    <a:pt x="1183" y="177"/>
                  </a:lnTo>
                  <a:lnTo>
                    <a:pt x="1183" y="171"/>
                  </a:lnTo>
                  <a:lnTo>
                    <a:pt x="1183" y="168"/>
                  </a:lnTo>
                  <a:lnTo>
                    <a:pt x="1184" y="166"/>
                  </a:lnTo>
                  <a:lnTo>
                    <a:pt x="1184" y="166"/>
                  </a:lnTo>
                  <a:lnTo>
                    <a:pt x="1185" y="165"/>
                  </a:lnTo>
                  <a:lnTo>
                    <a:pt x="1185" y="168"/>
                  </a:lnTo>
                  <a:lnTo>
                    <a:pt x="1185" y="168"/>
                  </a:lnTo>
                  <a:lnTo>
                    <a:pt x="1186" y="170"/>
                  </a:lnTo>
                  <a:lnTo>
                    <a:pt x="1186" y="172"/>
                  </a:lnTo>
                  <a:lnTo>
                    <a:pt x="1186" y="173"/>
                  </a:lnTo>
                  <a:lnTo>
                    <a:pt x="1187" y="173"/>
                  </a:lnTo>
                  <a:lnTo>
                    <a:pt x="1187" y="173"/>
                  </a:lnTo>
                  <a:lnTo>
                    <a:pt x="1187" y="171"/>
                  </a:lnTo>
                  <a:lnTo>
                    <a:pt x="1188" y="171"/>
                  </a:lnTo>
                  <a:lnTo>
                    <a:pt x="1188" y="166"/>
                  </a:lnTo>
                  <a:lnTo>
                    <a:pt x="1188" y="164"/>
                  </a:lnTo>
                  <a:lnTo>
                    <a:pt x="1189" y="161"/>
                  </a:lnTo>
                  <a:lnTo>
                    <a:pt x="1189" y="153"/>
                  </a:lnTo>
                  <a:lnTo>
                    <a:pt x="1190" y="147"/>
                  </a:lnTo>
                  <a:lnTo>
                    <a:pt x="1190" y="142"/>
                  </a:lnTo>
                  <a:lnTo>
                    <a:pt x="1190" y="136"/>
                  </a:lnTo>
                  <a:lnTo>
                    <a:pt x="1191" y="131"/>
                  </a:lnTo>
                  <a:lnTo>
                    <a:pt x="1191" y="121"/>
                  </a:lnTo>
                  <a:lnTo>
                    <a:pt x="1191" y="115"/>
                  </a:lnTo>
                  <a:lnTo>
                    <a:pt x="1192" y="107"/>
                  </a:lnTo>
                  <a:lnTo>
                    <a:pt x="1192" y="101"/>
                  </a:lnTo>
                  <a:lnTo>
                    <a:pt x="1192" y="94"/>
                  </a:lnTo>
                  <a:lnTo>
                    <a:pt x="1193" y="89"/>
                  </a:lnTo>
                  <a:lnTo>
                    <a:pt x="1193" y="83"/>
                  </a:lnTo>
                  <a:lnTo>
                    <a:pt x="1193" y="78"/>
                  </a:lnTo>
                  <a:lnTo>
                    <a:pt x="1194" y="73"/>
                  </a:lnTo>
                  <a:lnTo>
                    <a:pt x="1194" y="70"/>
                  </a:lnTo>
                  <a:lnTo>
                    <a:pt x="1195" y="67"/>
                  </a:lnTo>
                  <a:lnTo>
                    <a:pt x="1195" y="67"/>
                  </a:lnTo>
                  <a:lnTo>
                    <a:pt x="1195" y="65"/>
                  </a:lnTo>
                  <a:lnTo>
                    <a:pt x="1195" y="67"/>
                  </a:lnTo>
                  <a:lnTo>
                    <a:pt x="1196" y="68"/>
                  </a:lnTo>
                  <a:lnTo>
                    <a:pt x="1196" y="72"/>
                  </a:lnTo>
                  <a:lnTo>
                    <a:pt x="1197" y="75"/>
                  </a:lnTo>
                  <a:lnTo>
                    <a:pt x="1197" y="84"/>
                  </a:lnTo>
                  <a:lnTo>
                    <a:pt x="1197" y="91"/>
                  </a:lnTo>
                  <a:lnTo>
                    <a:pt x="1198" y="100"/>
                  </a:lnTo>
                  <a:lnTo>
                    <a:pt x="1198" y="111"/>
                  </a:lnTo>
                  <a:lnTo>
                    <a:pt x="1199" y="122"/>
                  </a:lnTo>
                  <a:lnTo>
                    <a:pt x="1199" y="136"/>
                  </a:lnTo>
                  <a:lnTo>
                    <a:pt x="1199" y="149"/>
                  </a:lnTo>
                  <a:lnTo>
                    <a:pt x="1199" y="158"/>
                  </a:lnTo>
                  <a:lnTo>
                    <a:pt x="1200" y="165"/>
                  </a:lnTo>
                  <a:lnTo>
                    <a:pt x="1200" y="174"/>
                  </a:lnTo>
                  <a:lnTo>
                    <a:pt x="1201" y="182"/>
                  </a:lnTo>
                  <a:lnTo>
                    <a:pt x="1201" y="187"/>
                  </a:lnTo>
                  <a:lnTo>
                    <a:pt x="1201" y="192"/>
                  </a:lnTo>
                  <a:lnTo>
                    <a:pt x="1202" y="198"/>
                  </a:lnTo>
                  <a:lnTo>
                    <a:pt x="1202" y="202"/>
                  </a:lnTo>
                  <a:lnTo>
                    <a:pt x="1202" y="205"/>
                  </a:lnTo>
                  <a:lnTo>
                    <a:pt x="1202" y="207"/>
                  </a:lnTo>
                  <a:lnTo>
                    <a:pt x="1203" y="211"/>
                  </a:lnTo>
                  <a:lnTo>
                    <a:pt x="1203" y="212"/>
                  </a:lnTo>
                  <a:lnTo>
                    <a:pt x="1204" y="214"/>
                  </a:lnTo>
                  <a:lnTo>
                    <a:pt x="1204" y="213"/>
                  </a:lnTo>
                  <a:lnTo>
                    <a:pt x="1204" y="216"/>
                  </a:lnTo>
                  <a:lnTo>
                    <a:pt x="1205" y="217"/>
                  </a:lnTo>
                  <a:lnTo>
                    <a:pt x="1205" y="217"/>
                  </a:lnTo>
                  <a:lnTo>
                    <a:pt x="1206" y="218"/>
                  </a:lnTo>
                  <a:lnTo>
                    <a:pt x="1206" y="222"/>
                  </a:lnTo>
                  <a:lnTo>
                    <a:pt x="1206" y="222"/>
                  </a:lnTo>
                  <a:lnTo>
                    <a:pt x="1206" y="225"/>
                  </a:lnTo>
                  <a:lnTo>
                    <a:pt x="1207" y="226"/>
                  </a:lnTo>
                  <a:lnTo>
                    <a:pt x="1207" y="228"/>
                  </a:lnTo>
                  <a:lnTo>
                    <a:pt x="1208" y="232"/>
                  </a:lnTo>
                  <a:lnTo>
                    <a:pt x="1208" y="235"/>
                  </a:lnTo>
                  <a:lnTo>
                    <a:pt x="1208" y="239"/>
                  </a:lnTo>
                  <a:lnTo>
                    <a:pt x="1209" y="244"/>
                  </a:lnTo>
                  <a:lnTo>
                    <a:pt x="1209" y="249"/>
                  </a:lnTo>
                  <a:lnTo>
                    <a:pt x="1209" y="254"/>
                  </a:lnTo>
                  <a:lnTo>
                    <a:pt x="1210" y="258"/>
                  </a:lnTo>
                  <a:lnTo>
                    <a:pt x="1210" y="264"/>
                  </a:lnTo>
                  <a:lnTo>
                    <a:pt x="1210" y="269"/>
                  </a:lnTo>
                  <a:lnTo>
                    <a:pt x="1211" y="272"/>
                  </a:lnTo>
                  <a:lnTo>
                    <a:pt x="1211" y="277"/>
                  </a:lnTo>
                  <a:lnTo>
                    <a:pt x="1211" y="282"/>
                  </a:lnTo>
                  <a:lnTo>
                    <a:pt x="1212" y="286"/>
                  </a:lnTo>
                  <a:lnTo>
                    <a:pt x="1212" y="288"/>
                  </a:lnTo>
                  <a:lnTo>
                    <a:pt x="1213" y="293"/>
                  </a:lnTo>
                  <a:lnTo>
                    <a:pt x="1213" y="297"/>
                  </a:lnTo>
                  <a:lnTo>
                    <a:pt x="1213" y="298"/>
                  </a:lnTo>
                  <a:lnTo>
                    <a:pt x="1214" y="301"/>
                  </a:lnTo>
                  <a:lnTo>
                    <a:pt x="1214" y="300"/>
                  </a:lnTo>
                  <a:lnTo>
                    <a:pt x="1214" y="303"/>
                  </a:lnTo>
                  <a:lnTo>
                    <a:pt x="1215" y="304"/>
                  </a:lnTo>
                  <a:lnTo>
                    <a:pt x="1215" y="306"/>
                  </a:lnTo>
                  <a:lnTo>
                    <a:pt x="1215" y="307"/>
                  </a:lnTo>
                  <a:lnTo>
                    <a:pt x="1216" y="306"/>
                  </a:lnTo>
                  <a:lnTo>
                    <a:pt x="1216" y="307"/>
                  </a:lnTo>
                  <a:lnTo>
                    <a:pt x="1216" y="307"/>
                  </a:lnTo>
                  <a:lnTo>
                    <a:pt x="1217" y="307"/>
                  </a:lnTo>
                  <a:lnTo>
                    <a:pt x="1217" y="307"/>
                  </a:lnTo>
                  <a:lnTo>
                    <a:pt x="1218" y="307"/>
                  </a:lnTo>
                  <a:lnTo>
                    <a:pt x="1218" y="307"/>
                  </a:lnTo>
                  <a:lnTo>
                    <a:pt x="1218" y="308"/>
                  </a:lnTo>
                  <a:lnTo>
                    <a:pt x="1218" y="308"/>
                  </a:lnTo>
                  <a:lnTo>
                    <a:pt x="1219" y="309"/>
                  </a:lnTo>
                  <a:lnTo>
                    <a:pt x="1219" y="310"/>
                  </a:lnTo>
                  <a:lnTo>
                    <a:pt x="1220" y="309"/>
                  </a:lnTo>
                  <a:lnTo>
                    <a:pt x="1220" y="309"/>
                  </a:lnTo>
                  <a:lnTo>
                    <a:pt x="1220" y="310"/>
                  </a:lnTo>
                  <a:lnTo>
                    <a:pt x="1221" y="311"/>
                  </a:lnTo>
                  <a:lnTo>
                    <a:pt x="1221" y="311"/>
                  </a:lnTo>
                  <a:lnTo>
                    <a:pt x="1222" y="311"/>
                  </a:lnTo>
                  <a:lnTo>
                    <a:pt x="1222" y="312"/>
                  </a:lnTo>
                  <a:lnTo>
                    <a:pt x="1222" y="313"/>
                  </a:lnTo>
                  <a:lnTo>
                    <a:pt x="1222" y="314"/>
                  </a:lnTo>
                  <a:lnTo>
                    <a:pt x="1223" y="316"/>
                  </a:lnTo>
                  <a:lnTo>
                    <a:pt x="1223" y="317"/>
                  </a:lnTo>
                  <a:lnTo>
                    <a:pt x="1223" y="318"/>
                  </a:lnTo>
                  <a:lnTo>
                    <a:pt x="1224" y="320"/>
                  </a:lnTo>
                  <a:lnTo>
                    <a:pt x="1224" y="322"/>
                  </a:lnTo>
                  <a:lnTo>
                    <a:pt x="1225" y="324"/>
                  </a:lnTo>
                  <a:lnTo>
                    <a:pt x="1225" y="324"/>
                  </a:lnTo>
                  <a:lnTo>
                    <a:pt x="1225" y="327"/>
                  </a:lnTo>
                  <a:lnTo>
                    <a:pt x="1226" y="328"/>
                  </a:lnTo>
                  <a:lnTo>
                    <a:pt x="1226" y="328"/>
                  </a:lnTo>
                  <a:lnTo>
                    <a:pt x="1226" y="332"/>
                  </a:lnTo>
                  <a:lnTo>
                    <a:pt x="1227" y="331"/>
                  </a:lnTo>
                  <a:lnTo>
                    <a:pt x="1227" y="333"/>
                  </a:lnTo>
                  <a:lnTo>
                    <a:pt x="1227" y="333"/>
                  </a:lnTo>
                  <a:lnTo>
                    <a:pt x="1228" y="335"/>
                  </a:lnTo>
                  <a:lnTo>
                    <a:pt x="1228" y="337"/>
                  </a:lnTo>
                  <a:lnTo>
                    <a:pt x="1229" y="338"/>
                  </a:lnTo>
                  <a:lnTo>
                    <a:pt x="1229" y="339"/>
                  </a:lnTo>
                  <a:lnTo>
                    <a:pt x="1229" y="341"/>
                  </a:lnTo>
                  <a:lnTo>
                    <a:pt x="1230" y="342"/>
                  </a:lnTo>
                  <a:lnTo>
                    <a:pt x="1230" y="346"/>
                  </a:lnTo>
                  <a:lnTo>
                    <a:pt x="1230" y="346"/>
                  </a:lnTo>
                  <a:lnTo>
                    <a:pt x="1230" y="348"/>
                  </a:lnTo>
                  <a:lnTo>
                    <a:pt x="1231" y="350"/>
                  </a:lnTo>
                  <a:lnTo>
                    <a:pt x="1231" y="351"/>
                  </a:lnTo>
                  <a:lnTo>
                    <a:pt x="1232" y="351"/>
                  </a:lnTo>
                  <a:lnTo>
                    <a:pt x="1232" y="353"/>
                  </a:lnTo>
                  <a:lnTo>
                    <a:pt x="1232" y="352"/>
                  </a:lnTo>
                  <a:lnTo>
                    <a:pt x="1233" y="351"/>
                  </a:lnTo>
                  <a:lnTo>
                    <a:pt x="1233" y="355"/>
                  </a:lnTo>
                  <a:lnTo>
                    <a:pt x="1234" y="354"/>
                  </a:lnTo>
                  <a:lnTo>
                    <a:pt x="1234" y="355"/>
                  </a:lnTo>
                  <a:lnTo>
                    <a:pt x="1234" y="355"/>
                  </a:lnTo>
                  <a:lnTo>
                    <a:pt x="1234" y="356"/>
                  </a:lnTo>
                  <a:lnTo>
                    <a:pt x="1235" y="357"/>
                  </a:lnTo>
                  <a:lnTo>
                    <a:pt x="1235" y="356"/>
                  </a:lnTo>
                  <a:lnTo>
                    <a:pt x="1236" y="355"/>
                  </a:lnTo>
                  <a:lnTo>
                    <a:pt x="1236" y="351"/>
                  </a:lnTo>
                  <a:lnTo>
                    <a:pt x="1236" y="345"/>
                  </a:lnTo>
                  <a:lnTo>
                    <a:pt x="1237" y="335"/>
                  </a:lnTo>
                  <a:lnTo>
                    <a:pt x="1237" y="325"/>
                  </a:lnTo>
                  <a:lnTo>
                    <a:pt x="1237" y="312"/>
                  </a:lnTo>
                  <a:lnTo>
                    <a:pt x="1238" y="299"/>
                  </a:lnTo>
                  <a:lnTo>
                    <a:pt x="1238" y="284"/>
                  </a:lnTo>
                  <a:lnTo>
                    <a:pt x="1238" y="269"/>
                  </a:lnTo>
                  <a:lnTo>
                    <a:pt x="1239" y="253"/>
                  </a:lnTo>
                  <a:lnTo>
                    <a:pt x="1239" y="239"/>
                  </a:lnTo>
                  <a:lnTo>
                    <a:pt x="1239" y="223"/>
                  </a:lnTo>
                  <a:lnTo>
                    <a:pt x="1240" y="209"/>
                  </a:lnTo>
                  <a:lnTo>
                    <a:pt x="1240" y="196"/>
                  </a:lnTo>
                  <a:lnTo>
                    <a:pt x="1241" y="184"/>
                  </a:lnTo>
                  <a:lnTo>
                    <a:pt x="1241" y="175"/>
                  </a:lnTo>
                  <a:lnTo>
                    <a:pt x="1241" y="166"/>
                  </a:lnTo>
                  <a:lnTo>
                    <a:pt x="1242" y="158"/>
                  </a:lnTo>
                  <a:lnTo>
                    <a:pt x="1242" y="156"/>
                  </a:lnTo>
                  <a:lnTo>
                    <a:pt x="1242" y="152"/>
                  </a:lnTo>
                  <a:lnTo>
                    <a:pt x="1243" y="150"/>
                  </a:lnTo>
                  <a:lnTo>
                    <a:pt x="1243" y="147"/>
                  </a:lnTo>
                  <a:lnTo>
                    <a:pt x="1243" y="147"/>
                  </a:lnTo>
                  <a:lnTo>
                    <a:pt x="1244" y="149"/>
                  </a:lnTo>
                  <a:lnTo>
                    <a:pt x="1244" y="151"/>
                  </a:lnTo>
                  <a:lnTo>
                    <a:pt x="1245" y="154"/>
                  </a:lnTo>
                  <a:lnTo>
                    <a:pt x="1245" y="154"/>
                  </a:lnTo>
                  <a:lnTo>
                    <a:pt x="1245" y="156"/>
                  </a:lnTo>
                  <a:lnTo>
                    <a:pt x="1246" y="156"/>
                  </a:lnTo>
                  <a:lnTo>
                    <a:pt x="1246" y="157"/>
                  </a:lnTo>
                  <a:lnTo>
                    <a:pt x="1246" y="156"/>
                  </a:lnTo>
                  <a:lnTo>
                    <a:pt x="1246" y="155"/>
                  </a:lnTo>
                  <a:lnTo>
                    <a:pt x="1247" y="152"/>
                  </a:lnTo>
                  <a:lnTo>
                    <a:pt x="1247" y="148"/>
                  </a:lnTo>
                  <a:lnTo>
                    <a:pt x="1248" y="143"/>
                  </a:lnTo>
                  <a:lnTo>
                    <a:pt x="1248" y="139"/>
                  </a:lnTo>
                  <a:lnTo>
                    <a:pt x="1248" y="134"/>
                  </a:lnTo>
                  <a:lnTo>
                    <a:pt x="1249" y="129"/>
                  </a:lnTo>
                  <a:lnTo>
                    <a:pt x="1249" y="120"/>
                  </a:lnTo>
                  <a:lnTo>
                    <a:pt x="1250" y="114"/>
                  </a:lnTo>
                  <a:lnTo>
                    <a:pt x="1250" y="104"/>
                  </a:lnTo>
                  <a:lnTo>
                    <a:pt x="1250" y="98"/>
                  </a:lnTo>
                  <a:lnTo>
                    <a:pt x="1250" y="90"/>
                  </a:lnTo>
                  <a:lnTo>
                    <a:pt x="1251" y="82"/>
                  </a:lnTo>
                  <a:lnTo>
                    <a:pt x="1251" y="73"/>
                  </a:lnTo>
                  <a:lnTo>
                    <a:pt x="1252" y="65"/>
                  </a:lnTo>
                  <a:lnTo>
                    <a:pt x="1252" y="60"/>
                  </a:lnTo>
                  <a:lnTo>
                    <a:pt x="1252" y="56"/>
                  </a:lnTo>
                  <a:lnTo>
                    <a:pt x="1253" y="49"/>
                  </a:lnTo>
                  <a:lnTo>
                    <a:pt x="1253" y="48"/>
                  </a:lnTo>
                  <a:lnTo>
                    <a:pt x="1253" y="45"/>
                  </a:lnTo>
                  <a:lnTo>
                    <a:pt x="1253" y="42"/>
                  </a:lnTo>
                  <a:lnTo>
                    <a:pt x="1254" y="42"/>
                  </a:lnTo>
                  <a:lnTo>
                    <a:pt x="1254" y="42"/>
                  </a:lnTo>
                  <a:lnTo>
                    <a:pt x="1255" y="44"/>
                  </a:lnTo>
                  <a:lnTo>
                    <a:pt x="1255" y="47"/>
                  </a:lnTo>
                  <a:lnTo>
                    <a:pt x="1255" y="52"/>
                  </a:lnTo>
                  <a:lnTo>
                    <a:pt x="1256" y="59"/>
                  </a:lnTo>
                  <a:lnTo>
                    <a:pt x="1256" y="66"/>
                  </a:lnTo>
                  <a:lnTo>
                    <a:pt x="1257" y="75"/>
                  </a:lnTo>
                  <a:lnTo>
                    <a:pt x="1257" y="87"/>
                  </a:lnTo>
                  <a:lnTo>
                    <a:pt x="1257" y="99"/>
                  </a:lnTo>
                  <a:lnTo>
                    <a:pt x="1257" y="112"/>
                  </a:lnTo>
                  <a:lnTo>
                    <a:pt x="1258" y="126"/>
                  </a:lnTo>
                  <a:lnTo>
                    <a:pt x="1258" y="138"/>
                  </a:lnTo>
                  <a:lnTo>
                    <a:pt x="1259" y="149"/>
                  </a:lnTo>
                  <a:lnTo>
                    <a:pt x="1259" y="158"/>
                  </a:lnTo>
                  <a:lnTo>
                    <a:pt x="1259" y="170"/>
                  </a:lnTo>
                  <a:lnTo>
                    <a:pt x="1260" y="179"/>
                  </a:lnTo>
                  <a:lnTo>
                    <a:pt x="1260" y="184"/>
                  </a:lnTo>
                  <a:lnTo>
                    <a:pt x="1260" y="189"/>
                  </a:lnTo>
                  <a:lnTo>
                    <a:pt x="1261" y="195"/>
                  </a:lnTo>
                  <a:lnTo>
                    <a:pt x="1261" y="196"/>
                  </a:lnTo>
                  <a:lnTo>
                    <a:pt x="1262" y="199"/>
                  </a:lnTo>
                  <a:lnTo>
                    <a:pt x="1262" y="204"/>
                  </a:lnTo>
                  <a:lnTo>
                    <a:pt x="1262" y="205"/>
                  </a:lnTo>
                  <a:lnTo>
                    <a:pt x="1262" y="208"/>
                  </a:lnTo>
                  <a:lnTo>
                    <a:pt x="1263" y="207"/>
                  </a:lnTo>
                  <a:lnTo>
                    <a:pt x="1263" y="208"/>
                  </a:lnTo>
                  <a:lnTo>
                    <a:pt x="1264" y="208"/>
                  </a:lnTo>
                  <a:lnTo>
                    <a:pt x="1264" y="210"/>
                  </a:lnTo>
                  <a:lnTo>
                    <a:pt x="1264" y="212"/>
                  </a:lnTo>
                  <a:lnTo>
                    <a:pt x="1265" y="211"/>
                  </a:lnTo>
                  <a:lnTo>
                    <a:pt x="1265" y="210"/>
                  </a:lnTo>
                  <a:lnTo>
                    <a:pt x="1266" y="215"/>
                  </a:lnTo>
                  <a:lnTo>
                    <a:pt x="1266" y="215"/>
                  </a:lnTo>
                  <a:lnTo>
                    <a:pt x="1266" y="218"/>
                  </a:lnTo>
                  <a:lnTo>
                    <a:pt x="1266" y="221"/>
                  </a:lnTo>
                  <a:lnTo>
                    <a:pt x="1267" y="221"/>
                  </a:lnTo>
                  <a:lnTo>
                    <a:pt x="1267" y="226"/>
                  </a:lnTo>
                  <a:lnTo>
                    <a:pt x="1267" y="228"/>
                  </a:lnTo>
                  <a:lnTo>
                    <a:pt x="1268" y="233"/>
                  </a:lnTo>
                  <a:lnTo>
                    <a:pt x="1268" y="238"/>
                  </a:lnTo>
                  <a:lnTo>
                    <a:pt x="1269" y="244"/>
                  </a:lnTo>
                  <a:lnTo>
                    <a:pt x="1269" y="249"/>
                  </a:lnTo>
                  <a:lnTo>
                    <a:pt x="1269" y="251"/>
                  </a:lnTo>
                  <a:lnTo>
                    <a:pt x="1269" y="258"/>
                  </a:lnTo>
                  <a:lnTo>
                    <a:pt x="1270" y="263"/>
                  </a:lnTo>
                  <a:lnTo>
                    <a:pt x="1270" y="269"/>
                  </a:lnTo>
                  <a:lnTo>
                    <a:pt x="1271" y="273"/>
                  </a:lnTo>
                  <a:lnTo>
                    <a:pt x="1271" y="278"/>
                  </a:lnTo>
                  <a:lnTo>
                    <a:pt x="1271" y="281"/>
                  </a:lnTo>
                  <a:lnTo>
                    <a:pt x="1272" y="286"/>
                  </a:lnTo>
                  <a:lnTo>
                    <a:pt x="1272" y="287"/>
                  </a:lnTo>
                  <a:lnTo>
                    <a:pt x="1273" y="290"/>
                  </a:lnTo>
                  <a:lnTo>
                    <a:pt x="1273" y="293"/>
                  </a:lnTo>
                  <a:lnTo>
                    <a:pt x="1273" y="295"/>
                  </a:lnTo>
                  <a:lnTo>
                    <a:pt x="1273" y="296"/>
                  </a:lnTo>
                  <a:lnTo>
                    <a:pt x="1274" y="296"/>
                  </a:lnTo>
                  <a:lnTo>
                    <a:pt x="1274" y="296"/>
                  </a:lnTo>
                  <a:lnTo>
                    <a:pt x="1274" y="298"/>
                  </a:lnTo>
                  <a:lnTo>
                    <a:pt x="1275" y="298"/>
                  </a:lnTo>
                  <a:lnTo>
                    <a:pt x="1275" y="300"/>
                  </a:lnTo>
                  <a:lnTo>
                    <a:pt x="1276" y="300"/>
                  </a:lnTo>
                  <a:lnTo>
                    <a:pt x="1276" y="298"/>
                  </a:lnTo>
                  <a:lnTo>
                    <a:pt x="1276" y="299"/>
                  </a:lnTo>
                  <a:lnTo>
                    <a:pt x="1277" y="299"/>
                  </a:lnTo>
                  <a:lnTo>
                    <a:pt x="1277" y="299"/>
                  </a:lnTo>
                  <a:lnTo>
                    <a:pt x="1277" y="299"/>
                  </a:lnTo>
                  <a:lnTo>
                    <a:pt x="1278" y="299"/>
                  </a:lnTo>
                  <a:lnTo>
                    <a:pt x="1278" y="298"/>
                  </a:lnTo>
                  <a:lnTo>
                    <a:pt x="1278" y="298"/>
                  </a:lnTo>
                  <a:lnTo>
                    <a:pt x="1279" y="297"/>
                  </a:lnTo>
                  <a:lnTo>
                    <a:pt x="1279" y="299"/>
                  </a:lnTo>
                  <a:lnTo>
                    <a:pt x="1280" y="300"/>
                  </a:lnTo>
                  <a:lnTo>
                    <a:pt x="1280" y="300"/>
                  </a:lnTo>
                  <a:lnTo>
                    <a:pt x="1280" y="298"/>
                  </a:lnTo>
                  <a:lnTo>
                    <a:pt x="1281" y="300"/>
                  </a:lnTo>
                  <a:lnTo>
                    <a:pt x="1281" y="303"/>
                  </a:lnTo>
                  <a:lnTo>
                    <a:pt x="1281" y="303"/>
                  </a:lnTo>
                  <a:lnTo>
                    <a:pt x="1281" y="307"/>
                  </a:lnTo>
                  <a:lnTo>
                    <a:pt x="1282" y="308"/>
                  </a:lnTo>
                  <a:lnTo>
                    <a:pt x="1282" y="309"/>
                  </a:lnTo>
                  <a:lnTo>
                    <a:pt x="1283" y="310"/>
                  </a:lnTo>
                  <a:lnTo>
                    <a:pt x="1283" y="310"/>
                  </a:lnTo>
                  <a:lnTo>
                    <a:pt x="1283" y="314"/>
                  </a:lnTo>
                  <a:lnTo>
                    <a:pt x="1284" y="316"/>
                  </a:lnTo>
                  <a:lnTo>
                    <a:pt x="1284" y="317"/>
                  </a:lnTo>
                  <a:lnTo>
                    <a:pt x="1285" y="320"/>
                  </a:lnTo>
                  <a:lnTo>
                    <a:pt x="1285" y="320"/>
                  </a:lnTo>
                  <a:lnTo>
                    <a:pt x="1285" y="320"/>
                  </a:lnTo>
                  <a:lnTo>
                    <a:pt x="1285" y="324"/>
                  </a:lnTo>
                  <a:lnTo>
                    <a:pt x="1286" y="326"/>
                  </a:lnTo>
                  <a:lnTo>
                    <a:pt x="1286" y="326"/>
                  </a:lnTo>
                  <a:lnTo>
                    <a:pt x="1287" y="327"/>
                  </a:lnTo>
                  <a:lnTo>
                    <a:pt x="1287" y="328"/>
                  </a:lnTo>
                  <a:lnTo>
                    <a:pt x="1287" y="328"/>
                  </a:lnTo>
                  <a:lnTo>
                    <a:pt x="1288" y="332"/>
                  </a:lnTo>
                  <a:lnTo>
                    <a:pt x="1288" y="331"/>
                  </a:lnTo>
                  <a:lnTo>
                    <a:pt x="1288" y="334"/>
                  </a:lnTo>
                  <a:lnTo>
                    <a:pt x="1289" y="335"/>
                  </a:lnTo>
                  <a:lnTo>
                    <a:pt x="1289" y="337"/>
                  </a:lnTo>
                  <a:lnTo>
                    <a:pt x="1289" y="339"/>
                  </a:lnTo>
                  <a:lnTo>
                    <a:pt x="1290" y="341"/>
                  </a:lnTo>
                  <a:lnTo>
                    <a:pt x="1290" y="343"/>
                  </a:lnTo>
                  <a:lnTo>
                    <a:pt x="1290" y="345"/>
                  </a:lnTo>
                  <a:lnTo>
                    <a:pt x="1291" y="346"/>
                  </a:lnTo>
                  <a:lnTo>
                    <a:pt x="1291" y="346"/>
                  </a:lnTo>
                  <a:lnTo>
                    <a:pt x="1292" y="348"/>
                  </a:lnTo>
                  <a:lnTo>
                    <a:pt x="1292" y="347"/>
                  </a:lnTo>
                  <a:lnTo>
                    <a:pt x="1292" y="348"/>
                  </a:lnTo>
                  <a:lnTo>
                    <a:pt x="1293" y="350"/>
                  </a:lnTo>
                  <a:lnTo>
                    <a:pt x="1293" y="353"/>
                  </a:lnTo>
                  <a:lnTo>
                    <a:pt x="1293" y="352"/>
                  </a:lnTo>
                  <a:lnTo>
                    <a:pt x="1294" y="352"/>
                  </a:lnTo>
                  <a:lnTo>
                    <a:pt x="1294" y="353"/>
                  </a:lnTo>
                  <a:lnTo>
                    <a:pt x="1294" y="354"/>
                  </a:lnTo>
                  <a:lnTo>
                    <a:pt x="1295" y="354"/>
                  </a:lnTo>
                  <a:lnTo>
                    <a:pt x="1295" y="348"/>
                  </a:lnTo>
                  <a:lnTo>
                    <a:pt x="1296" y="345"/>
                  </a:lnTo>
                  <a:lnTo>
                    <a:pt x="1296" y="337"/>
                  </a:lnTo>
                  <a:lnTo>
                    <a:pt x="1296" y="328"/>
                  </a:lnTo>
                  <a:lnTo>
                    <a:pt x="1297" y="316"/>
                  </a:lnTo>
                  <a:lnTo>
                    <a:pt x="1297" y="304"/>
                  </a:lnTo>
                  <a:lnTo>
                    <a:pt x="1297" y="290"/>
                  </a:lnTo>
                  <a:lnTo>
                    <a:pt x="1297" y="274"/>
                  </a:lnTo>
                  <a:lnTo>
                    <a:pt x="1298" y="260"/>
                  </a:lnTo>
                  <a:lnTo>
                    <a:pt x="1298" y="243"/>
                  </a:lnTo>
                  <a:lnTo>
                    <a:pt x="1299" y="229"/>
                  </a:lnTo>
                  <a:lnTo>
                    <a:pt x="1299" y="216"/>
                  </a:lnTo>
                  <a:lnTo>
                    <a:pt x="1299" y="201"/>
                  </a:lnTo>
                  <a:lnTo>
                    <a:pt x="1300" y="188"/>
                  </a:lnTo>
                  <a:lnTo>
                    <a:pt x="1300" y="179"/>
                  </a:lnTo>
                  <a:lnTo>
                    <a:pt x="1301" y="169"/>
                  </a:lnTo>
                  <a:lnTo>
                    <a:pt x="1301" y="161"/>
                  </a:lnTo>
                  <a:lnTo>
                    <a:pt x="1301" y="156"/>
                  </a:lnTo>
                  <a:lnTo>
                    <a:pt x="1301" y="153"/>
                  </a:lnTo>
                  <a:lnTo>
                    <a:pt x="1302" y="149"/>
                  </a:lnTo>
                  <a:lnTo>
                    <a:pt x="1302" y="147"/>
                  </a:lnTo>
                  <a:lnTo>
                    <a:pt x="1303" y="146"/>
                  </a:lnTo>
                  <a:lnTo>
                    <a:pt x="1303" y="148"/>
                  </a:lnTo>
                  <a:lnTo>
                    <a:pt x="1303" y="149"/>
                  </a:lnTo>
                  <a:lnTo>
                    <a:pt x="1304" y="151"/>
                  </a:lnTo>
                  <a:lnTo>
                    <a:pt x="1304" y="151"/>
                  </a:lnTo>
                  <a:lnTo>
                    <a:pt x="1304" y="155"/>
                  </a:lnTo>
                  <a:lnTo>
                    <a:pt x="1305" y="153"/>
                  </a:lnTo>
                  <a:lnTo>
                    <a:pt x="1305" y="155"/>
                  </a:lnTo>
                  <a:lnTo>
                    <a:pt x="1305" y="154"/>
                  </a:lnTo>
                  <a:lnTo>
                    <a:pt x="1306" y="155"/>
                  </a:lnTo>
                  <a:lnTo>
                    <a:pt x="1306" y="154"/>
                  </a:lnTo>
                  <a:lnTo>
                    <a:pt x="1306" y="151"/>
                  </a:lnTo>
                  <a:lnTo>
                    <a:pt x="1307" y="147"/>
                  </a:lnTo>
                  <a:lnTo>
                    <a:pt x="1307" y="143"/>
                  </a:lnTo>
                  <a:lnTo>
                    <a:pt x="1308" y="137"/>
                  </a:lnTo>
                  <a:lnTo>
                    <a:pt x="1308" y="133"/>
                  </a:lnTo>
                  <a:lnTo>
                    <a:pt x="1308" y="125"/>
                  </a:lnTo>
                  <a:lnTo>
                    <a:pt x="1309" y="118"/>
                  </a:lnTo>
                  <a:lnTo>
                    <a:pt x="1309" y="108"/>
                  </a:lnTo>
                  <a:lnTo>
                    <a:pt x="1309" y="101"/>
                  </a:lnTo>
                  <a:lnTo>
                    <a:pt x="1310" y="93"/>
                  </a:lnTo>
                  <a:lnTo>
                    <a:pt x="1310" y="86"/>
                  </a:lnTo>
                  <a:lnTo>
                    <a:pt x="1310" y="78"/>
                  </a:lnTo>
                  <a:lnTo>
                    <a:pt x="1311" y="73"/>
                  </a:lnTo>
                  <a:lnTo>
                    <a:pt x="1311" y="66"/>
                  </a:lnTo>
                  <a:lnTo>
                    <a:pt x="1311" y="59"/>
                  </a:lnTo>
                  <a:lnTo>
                    <a:pt x="1312" y="53"/>
                  </a:lnTo>
                  <a:lnTo>
                    <a:pt x="1312" y="51"/>
                  </a:lnTo>
                  <a:lnTo>
                    <a:pt x="1313" y="48"/>
                  </a:lnTo>
                  <a:lnTo>
                    <a:pt x="1313" y="45"/>
                  </a:lnTo>
                  <a:lnTo>
                    <a:pt x="1313" y="44"/>
                  </a:lnTo>
                  <a:lnTo>
                    <a:pt x="1313" y="43"/>
                  </a:lnTo>
                  <a:lnTo>
                    <a:pt x="1314" y="45"/>
                  </a:lnTo>
                  <a:lnTo>
                    <a:pt x="1314" y="46"/>
                  </a:lnTo>
                  <a:lnTo>
                    <a:pt x="1315" y="51"/>
                  </a:lnTo>
                  <a:lnTo>
                    <a:pt x="1315" y="57"/>
                  </a:lnTo>
                  <a:lnTo>
                    <a:pt x="1315" y="64"/>
                  </a:lnTo>
                  <a:lnTo>
                    <a:pt x="1316" y="72"/>
                  </a:lnTo>
                  <a:lnTo>
                    <a:pt x="1316" y="83"/>
                  </a:lnTo>
                  <a:lnTo>
                    <a:pt x="1317" y="97"/>
                  </a:lnTo>
                  <a:lnTo>
                    <a:pt x="1317" y="111"/>
                  </a:lnTo>
                  <a:lnTo>
                    <a:pt x="1317" y="123"/>
                  </a:lnTo>
                  <a:lnTo>
                    <a:pt x="1317" y="136"/>
                  </a:lnTo>
                  <a:lnTo>
                    <a:pt x="1318" y="147"/>
                  </a:lnTo>
                  <a:lnTo>
                    <a:pt x="1318" y="158"/>
                  </a:lnTo>
                  <a:lnTo>
                    <a:pt x="1318" y="168"/>
                  </a:lnTo>
                  <a:lnTo>
                    <a:pt x="1319" y="173"/>
                  </a:lnTo>
                  <a:lnTo>
                    <a:pt x="1319" y="182"/>
                  </a:lnTo>
                  <a:lnTo>
                    <a:pt x="1320" y="190"/>
                  </a:lnTo>
                  <a:lnTo>
                    <a:pt x="1320" y="193"/>
                  </a:lnTo>
                  <a:lnTo>
                    <a:pt x="1320" y="199"/>
                  </a:lnTo>
                  <a:lnTo>
                    <a:pt x="1320" y="203"/>
                  </a:lnTo>
                  <a:lnTo>
                    <a:pt x="1321" y="205"/>
                  </a:lnTo>
                  <a:lnTo>
                    <a:pt x="1321" y="205"/>
                  </a:lnTo>
                  <a:lnTo>
                    <a:pt x="1322" y="207"/>
                  </a:lnTo>
                  <a:lnTo>
                    <a:pt x="1322" y="211"/>
                  </a:lnTo>
                  <a:lnTo>
                    <a:pt x="1322" y="212"/>
                  </a:lnTo>
                  <a:lnTo>
                    <a:pt x="1323" y="213"/>
                  </a:lnTo>
                  <a:lnTo>
                    <a:pt x="1323" y="215"/>
                  </a:lnTo>
                  <a:lnTo>
                    <a:pt x="1324" y="215"/>
                  </a:lnTo>
                  <a:lnTo>
                    <a:pt x="1324" y="217"/>
                  </a:lnTo>
                  <a:lnTo>
                    <a:pt x="1324" y="217"/>
                  </a:lnTo>
                  <a:lnTo>
                    <a:pt x="1324" y="220"/>
                  </a:lnTo>
                  <a:lnTo>
                    <a:pt x="1325" y="221"/>
                  </a:lnTo>
                  <a:lnTo>
                    <a:pt x="1325" y="224"/>
                  </a:lnTo>
                  <a:lnTo>
                    <a:pt x="1325" y="226"/>
                  </a:lnTo>
                  <a:lnTo>
                    <a:pt x="1326" y="228"/>
                  </a:lnTo>
                  <a:lnTo>
                    <a:pt x="1326" y="232"/>
                  </a:lnTo>
                  <a:lnTo>
                    <a:pt x="1327" y="236"/>
                  </a:lnTo>
                  <a:lnTo>
                    <a:pt x="1327" y="240"/>
                  </a:lnTo>
                  <a:lnTo>
                    <a:pt x="1327" y="244"/>
                  </a:lnTo>
                  <a:lnTo>
                    <a:pt x="1328" y="248"/>
                  </a:lnTo>
                  <a:lnTo>
                    <a:pt x="1328" y="254"/>
                  </a:lnTo>
                  <a:lnTo>
                    <a:pt x="1328" y="258"/>
                  </a:lnTo>
                  <a:lnTo>
                    <a:pt x="1329" y="265"/>
                  </a:lnTo>
                  <a:lnTo>
                    <a:pt x="1329" y="268"/>
                  </a:lnTo>
                  <a:lnTo>
                    <a:pt x="1329" y="275"/>
                  </a:lnTo>
                  <a:lnTo>
                    <a:pt x="1330" y="280"/>
                  </a:lnTo>
                  <a:lnTo>
                    <a:pt x="1330" y="284"/>
                  </a:lnTo>
                  <a:lnTo>
                    <a:pt x="1331" y="288"/>
                  </a:lnTo>
                  <a:lnTo>
                    <a:pt x="1331" y="291"/>
                  </a:lnTo>
                  <a:lnTo>
                    <a:pt x="1331" y="293"/>
                  </a:lnTo>
                  <a:lnTo>
                    <a:pt x="1332" y="295"/>
                  </a:lnTo>
                  <a:lnTo>
                    <a:pt x="1332" y="298"/>
                  </a:lnTo>
                  <a:lnTo>
                    <a:pt x="1332" y="300"/>
                  </a:lnTo>
                  <a:lnTo>
                    <a:pt x="1332" y="302"/>
                  </a:lnTo>
                  <a:lnTo>
                    <a:pt x="1333" y="303"/>
                  </a:lnTo>
                  <a:lnTo>
                    <a:pt x="1333" y="304"/>
                  </a:lnTo>
                  <a:lnTo>
                    <a:pt x="1334" y="304"/>
                  </a:lnTo>
                  <a:lnTo>
                    <a:pt x="1334" y="305"/>
                  </a:lnTo>
                  <a:lnTo>
                    <a:pt x="1334" y="307"/>
                  </a:lnTo>
                  <a:lnTo>
                    <a:pt x="1335" y="305"/>
                  </a:lnTo>
                  <a:lnTo>
                    <a:pt x="1335" y="305"/>
                  </a:lnTo>
                  <a:lnTo>
                    <a:pt x="1336" y="305"/>
                  </a:lnTo>
                  <a:lnTo>
                    <a:pt x="1336" y="304"/>
                  </a:lnTo>
                  <a:lnTo>
                    <a:pt x="1336" y="303"/>
                  </a:lnTo>
                  <a:lnTo>
                    <a:pt x="1336" y="305"/>
                  </a:lnTo>
                  <a:lnTo>
                    <a:pt x="1337" y="306"/>
                  </a:lnTo>
                  <a:lnTo>
                    <a:pt x="1337" y="305"/>
                  </a:lnTo>
                  <a:lnTo>
                    <a:pt x="1338" y="306"/>
                  </a:lnTo>
                  <a:lnTo>
                    <a:pt x="1338" y="306"/>
                  </a:lnTo>
                  <a:lnTo>
                    <a:pt x="1338" y="307"/>
                  </a:lnTo>
                  <a:lnTo>
                    <a:pt x="1339" y="307"/>
                  </a:lnTo>
                  <a:lnTo>
                    <a:pt x="1339" y="308"/>
                  </a:lnTo>
                  <a:lnTo>
                    <a:pt x="1339" y="308"/>
                  </a:lnTo>
                  <a:lnTo>
                    <a:pt x="1340" y="311"/>
                  </a:lnTo>
                  <a:lnTo>
                    <a:pt x="1340" y="311"/>
                  </a:lnTo>
                  <a:lnTo>
                    <a:pt x="1340" y="311"/>
                  </a:lnTo>
                  <a:lnTo>
                    <a:pt x="1341" y="314"/>
                  </a:lnTo>
                  <a:lnTo>
                    <a:pt x="1341" y="314"/>
                  </a:lnTo>
                  <a:lnTo>
                    <a:pt x="1341" y="314"/>
                  </a:lnTo>
                  <a:lnTo>
                    <a:pt x="1342" y="318"/>
                  </a:lnTo>
                  <a:lnTo>
                    <a:pt x="1342" y="320"/>
                  </a:lnTo>
                  <a:lnTo>
                    <a:pt x="1343" y="321"/>
                  </a:lnTo>
                  <a:lnTo>
                    <a:pt x="1343" y="322"/>
                  </a:lnTo>
                  <a:lnTo>
                    <a:pt x="1343" y="323"/>
                  </a:lnTo>
                  <a:lnTo>
                    <a:pt x="1344" y="325"/>
                  </a:lnTo>
                  <a:lnTo>
                    <a:pt x="1344" y="326"/>
                  </a:lnTo>
                  <a:lnTo>
                    <a:pt x="1344" y="330"/>
                  </a:lnTo>
                  <a:lnTo>
                    <a:pt x="1345" y="330"/>
                  </a:lnTo>
                  <a:lnTo>
                    <a:pt x="1345" y="333"/>
                  </a:lnTo>
                  <a:lnTo>
                    <a:pt x="1345" y="333"/>
                  </a:lnTo>
                  <a:lnTo>
                    <a:pt x="1346" y="334"/>
                  </a:lnTo>
                  <a:lnTo>
                    <a:pt x="1346" y="333"/>
                  </a:lnTo>
                  <a:lnTo>
                    <a:pt x="1347" y="335"/>
                  </a:lnTo>
                  <a:lnTo>
                    <a:pt x="1347" y="336"/>
                  </a:lnTo>
                  <a:lnTo>
                    <a:pt x="1347" y="340"/>
                  </a:lnTo>
                  <a:lnTo>
                    <a:pt x="1348" y="340"/>
                  </a:lnTo>
                  <a:lnTo>
                    <a:pt x="1348" y="341"/>
                  </a:lnTo>
                  <a:lnTo>
                    <a:pt x="1348" y="342"/>
                  </a:lnTo>
                  <a:lnTo>
                    <a:pt x="1348" y="345"/>
                  </a:lnTo>
                  <a:lnTo>
                    <a:pt x="1349" y="346"/>
                  </a:lnTo>
                  <a:lnTo>
                    <a:pt x="1349" y="346"/>
                  </a:lnTo>
                  <a:lnTo>
                    <a:pt x="1350" y="348"/>
                  </a:lnTo>
                  <a:lnTo>
                    <a:pt x="1350" y="351"/>
                  </a:lnTo>
                  <a:lnTo>
                    <a:pt x="1350" y="352"/>
                  </a:lnTo>
                  <a:lnTo>
                    <a:pt x="1351" y="352"/>
                  </a:lnTo>
                  <a:lnTo>
                    <a:pt x="1351" y="352"/>
                  </a:lnTo>
                  <a:lnTo>
                    <a:pt x="1352" y="353"/>
                  </a:lnTo>
                  <a:lnTo>
                    <a:pt x="1352" y="353"/>
                  </a:lnTo>
                  <a:lnTo>
                    <a:pt x="1352" y="356"/>
                  </a:lnTo>
                  <a:lnTo>
                    <a:pt x="1352" y="358"/>
                  </a:lnTo>
                  <a:lnTo>
                    <a:pt x="1353" y="358"/>
                  </a:lnTo>
                  <a:lnTo>
                    <a:pt x="1353" y="361"/>
                  </a:lnTo>
                  <a:lnTo>
                    <a:pt x="1354" y="361"/>
                  </a:lnTo>
                  <a:lnTo>
                    <a:pt x="1354" y="361"/>
                  </a:lnTo>
                  <a:lnTo>
                    <a:pt x="1354" y="361"/>
                  </a:lnTo>
                  <a:lnTo>
                    <a:pt x="1355" y="359"/>
                  </a:lnTo>
                  <a:lnTo>
                    <a:pt x="1355" y="355"/>
                  </a:lnTo>
                  <a:lnTo>
                    <a:pt x="1355" y="350"/>
                  </a:lnTo>
                  <a:lnTo>
                    <a:pt x="1356" y="342"/>
                  </a:lnTo>
                  <a:lnTo>
                    <a:pt x="1356" y="334"/>
                  </a:lnTo>
                  <a:lnTo>
                    <a:pt x="1356" y="323"/>
                  </a:lnTo>
                  <a:lnTo>
                    <a:pt x="1357" y="309"/>
                  </a:lnTo>
                  <a:lnTo>
                    <a:pt x="1357" y="297"/>
                  </a:lnTo>
                  <a:lnTo>
                    <a:pt x="1357" y="281"/>
                  </a:lnTo>
                  <a:lnTo>
                    <a:pt x="1358" y="267"/>
                  </a:lnTo>
                  <a:lnTo>
                    <a:pt x="1358" y="253"/>
                  </a:lnTo>
                  <a:lnTo>
                    <a:pt x="1359" y="239"/>
                  </a:lnTo>
                  <a:lnTo>
                    <a:pt x="1359" y="227"/>
                  </a:lnTo>
                  <a:lnTo>
                    <a:pt x="1359" y="214"/>
                  </a:lnTo>
                  <a:lnTo>
                    <a:pt x="1360" y="204"/>
                  </a:lnTo>
                  <a:lnTo>
                    <a:pt x="1360" y="193"/>
                  </a:lnTo>
                  <a:lnTo>
                    <a:pt x="1360" y="186"/>
                  </a:lnTo>
                  <a:lnTo>
                    <a:pt x="1361" y="178"/>
                  </a:lnTo>
                  <a:lnTo>
                    <a:pt x="1361" y="172"/>
                  </a:lnTo>
                  <a:lnTo>
                    <a:pt x="1361" y="171"/>
                  </a:lnTo>
                  <a:lnTo>
                    <a:pt x="1362" y="168"/>
                  </a:lnTo>
                  <a:lnTo>
                    <a:pt x="1362" y="166"/>
                  </a:lnTo>
                  <a:lnTo>
                    <a:pt x="1362" y="167"/>
                  </a:lnTo>
                  <a:lnTo>
                    <a:pt x="1363" y="167"/>
                  </a:lnTo>
                  <a:lnTo>
                    <a:pt x="1363" y="170"/>
                  </a:lnTo>
                  <a:lnTo>
                    <a:pt x="1364" y="172"/>
                  </a:lnTo>
                  <a:lnTo>
                    <a:pt x="1364" y="174"/>
                  </a:lnTo>
                  <a:lnTo>
                    <a:pt x="1364" y="173"/>
                  </a:lnTo>
                  <a:lnTo>
                    <a:pt x="1364" y="176"/>
                  </a:lnTo>
                  <a:lnTo>
                    <a:pt x="1365" y="177"/>
                  </a:lnTo>
                  <a:lnTo>
                    <a:pt x="1365" y="175"/>
                  </a:lnTo>
                  <a:lnTo>
                    <a:pt x="1366" y="175"/>
                  </a:lnTo>
                  <a:lnTo>
                    <a:pt x="1366" y="172"/>
                  </a:lnTo>
                  <a:lnTo>
                    <a:pt x="1366" y="169"/>
                  </a:lnTo>
                  <a:lnTo>
                    <a:pt x="1367" y="167"/>
                  </a:lnTo>
                  <a:lnTo>
                    <a:pt x="1367" y="163"/>
                  </a:lnTo>
                  <a:lnTo>
                    <a:pt x="1368" y="159"/>
                  </a:lnTo>
                  <a:lnTo>
                    <a:pt x="1368" y="155"/>
                  </a:lnTo>
                  <a:lnTo>
                    <a:pt x="1368" y="148"/>
                  </a:lnTo>
                  <a:lnTo>
                    <a:pt x="1368" y="140"/>
                  </a:lnTo>
                  <a:lnTo>
                    <a:pt x="1369" y="135"/>
                  </a:lnTo>
                  <a:lnTo>
                    <a:pt x="1369" y="129"/>
                  </a:lnTo>
                  <a:lnTo>
                    <a:pt x="1369" y="122"/>
                  </a:lnTo>
                  <a:lnTo>
                    <a:pt x="1370" y="115"/>
                  </a:lnTo>
                  <a:lnTo>
                    <a:pt x="1370" y="110"/>
                  </a:lnTo>
                  <a:lnTo>
                    <a:pt x="1371" y="104"/>
                  </a:lnTo>
                  <a:lnTo>
                    <a:pt x="1371" y="100"/>
                  </a:lnTo>
                  <a:lnTo>
                    <a:pt x="1371" y="95"/>
                  </a:lnTo>
                  <a:lnTo>
                    <a:pt x="1371" y="90"/>
                  </a:lnTo>
                  <a:lnTo>
                    <a:pt x="1372" y="87"/>
                  </a:lnTo>
                  <a:lnTo>
                    <a:pt x="1372" y="86"/>
                  </a:lnTo>
                  <a:lnTo>
                    <a:pt x="1373" y="86"/>
                  </a:lnTo>
                  <a:lnTo>
                    <a:pt x="1373" y="84"/>
                  </a:lnTo>
                  <a:lnTo>
                    <a:pt x="1373" y="86"/>
                  </a:lnTo>
                  <a:lnTo>
                    <a:pt x="1374" y="91"/>
                  </a:lnTo>
                  <a:lnTo>
                    <a:pt x="1374" y="93"/>
                  </a:lnTo>
                  <a:lnTo>
                    <a:pt x="1375" y="100"/>
                  </a:lnTo>
                  <a:lnTo>
                    <a:pt x="1375" y="108"/>
                  </a:lnTo>
                  <a:lnTo>
                    <a:pt x="1375" y="121"/>
                  </a:lnTo>
                  <a:lnTo>
                    <a:pt x="1375" y="131"/>
                  </a:lnTo>
                  <a:lnTo>
                    <a:pt x="1376" y="142"/>
                  </a:lnTo>
                  <a:lnTo>
                    <a:pt x="1376" y="153"/>
                  </a:lnTo>
                  <a:lnTo>
                    <a:pt x="1376" y="163"/>
                  </a:lnTo>
                  <a:lnTo>
                    <a:pt x="1377" y="172"/>
                  </a:lnTo>
                  <a:lnTo>
                    <a:pt x="1377" y="180"/>
                  </a:lnTo>
                  <a:lnTo>
                    <a:pt x="1378" y="187"/>
                  </a:lnTo>
                  <a:lnTo>
                    <a:pt x="1378" y="193"/>
                  </a:lnTo>
                  <a:lnTo>
                    <a:pt x="1378" y="198"/>
                  </a:lnTo>
                  <a:lnTo>
                    <a:pt x="1379" y="201"/>
                  </a:lnTo>
                  <a:lnTo>
                    <a:pt x="1379" y="206"/>
                  </a:lnTo>
                  <a:lnTo>
                    <a:pt x="1379" y="210"/>
                  </a:lnTo>
                  <a:lnTo>
                    <a:pt x="1380" y="212"/>
                  </a:lnTo>
                  <a:lnTo>
                    <a:pt x="1380" y="215"/>
                  </a:lnTo>
                  <a:lnTo>
                    <a:pt x="1380" y="217"/>
                  </a:lnTo>
                  <a:lnTo>
                    <a:pt x="1381" y="218"/>
                  </a:lnTo>
                  <a:lnTo>
                    <a:pt x="1381" y="220"/>
                  </a:lnTo>
                  <a:lnTo>
                    <a:pt x="1382" y="222"/>
                  </a:lnTo>
                  <a:lnTo>
                    <a:pt x="1382" y="224"/>
                  </a:lnTo>
                  <a:lnTo>
                    <a:pt x="1382" y="224"/>
                  </a:lnTo>
                  <a:lnTo>
                    <a:pt x="1383" y="226"/>
                  </a:lnTo>
                  <a:lnTo>
                    <a:pt x="1383" y="228"/>
                  </a:lnTo>
                  <a:lnTo>
                    <a:pt x="1383" y="230"/>
                  </a:lnTo>
                  <a:lnTo>
                    <a:pt x="1383" y="233"/>
                  </a:lnTo>
                  <a:lnTo>
                    <a:pt x="1384" y="234"/>
                  </a:lnTo>
                  <a:lnTo>
                    <a:pt x="1384" y="237"/>
                  </a:lnTo>
                  <a:lnTo>
                    <a:pt x="1385" y="241"/>
                  </a:lnTo>
                  <a:lnTo>
                    <a:pt x="1385" y="244"/>
                  </a:lnTo>
                  <a:lnTo>
                    <a:pt x="1385" y="248"/>
                  </a:lnTo>
                  <a:lnTo>
                    <a:pt x="1386" y="253"/>
                  </a:lnTo>
                  <a:lnTo>
                    <a:pt x="1386" y="257"/>
                  </a:lnTo>
                  <a:lnTo>
                    <a:pt x="1387" y="261"/>
                  </a:lnTo>
                  <a:lnTo>
                    <a:pt x="1387" y="267"/>
                  </a:lnTo>
                  <a:lnTo>
                    <a:pt x="1387" y="272"/>
                  </a:lnTo>
                  <a:lnTo>
                    <a:pt x="1387" y="278"/>
                  </a:lnTo>
                  <a:lnTo>
                    <a:pt x="1388" y="282"/>
                  </a:lnTo>
                  <a:lnTo>
                    <a:pt x="1388" y="286"/>
                  </a:lnTo>
                  <a:lnTo>
                    <a:pt x="1389" y="291"/>
                  </a:lnTo>
                  <a:lnTo>
                    <a:pt x="1389" y="293"/>
                  </a:lnTo>
                  <a:lnTo>
                    <a:pt x="1389" y="300"/>
                  </a:lnTo>
                  <a:lnTo>
                    <a:pt x="1390" y="304"/>
                  </a:lnTo>
                  <a:lnTo>
                    <a:pt x="1390" y="305"/>
                  </a:lnTo>
                  <a:lnTo>
                    <a:pt x="1391" y="308"/>
                  </a:lnTo>
                  <a:lnTo>
                    <a:pt x="1391" y="309"/>
                  </a:lnTo>
                  <a:lnTo>
                    <a:pt x="1391" y="312"/>
                  </a:lnTo>
                  <a:lnTo>
                    <a:pt x="1391" y="313"/>
                  </a:lnTo>
                  <a:lnTo>
                    <a:pt x="1392" y="315"/>
                  </a:lnTo>
                  <a:lnTo>
                    <a:pt x="1392" y="315"/>
                  </a:lnTo>
                  <a:lnTo>
                    <a:pt x="1392" y="316"/>
                  </a:lnTo>
                  <a:lnTo>
                    <a:pt x="1393" y="317"/>
                  </a:lnTo>
                  <a:lnTo>
                    <a:pt x="1393" y="318"/>
                  </a:lnTo>
                  <a:lnTo>
                    <a:pt x="1394" y="318"/>
                  </a:lnTo>
                  <a:lnTo>
                    <a:pt x="1394" y="318"/>
                  </a:lnTo>
                  <a:lnTo>
                    <a:pt x="1394" y="318"/>
                  </a:lnTo>
                  <a:lnTo>
                    <a:pt x="1395" y="318"/>
                  </a:lnTo>
                  <a:lnTo>
                    <a:pt x="1395" y="319"/>
                  </a:lnTo>
                  <a:lnTo>
                    <a:pt x="1395" y="318"/>
                  </a:lnTo>
                  <a:lnTo>
                    <a:pt x="1396" y="318"/>
                  </a:lnTo>
                  <a:lnTo>
                    <a:pt x="1396" y="320"/>
                  </a:lnTo>
                  <a:lnTo>
                    <a:pt x="1396" y="317"/>
                  </a:lnTo>
                  <a:lnTo>
                    <a:pt x="1397" y="320"/>
                  </a:lnTo>
                  <a:lnTo>
                    <a:pt x="1397" y="320"/>
                  </a:lnTo>
                  <a:lnTo>
                    <a:pt x="1398" y="320"/>
                  </a:lnTo>
                  <a:lnTo>
                    <a:pt x="1398" y="320"/>
                  </a:lnTo>
                  <a:lnTo>
                    <a:pt x="1398" y="321"/>
                  </a:lnTo>
                  <a:lnTo>
                    <a:pt x="1399" y="322"/>
                  </a:lnTo>
                  <a:lnTo>
                    <a:pt x="1399" y="320"/>
                  </a:lnTo>
                  <a:lnTo>
                    <a:pt x="1399" y="323"/>
                  </a:lnTo>
                  <a:lnTo>
                    <a:pt x="1399" y="325"/>
                  </a:lnTo>
                  <a:lnTo>
                    <a:pt x="1400" y="325"/>
                  </a:lnTo>
                  <a:lnTo>
                    <a:pt x="1400" y="328"/>
                  </a:lnTo>
                  <a:lnTo>
                    <a:pt x="1401" y="327"/>
                  </a:lnTo>
                  <a:lnTo>
                    <a:pt x="1401" y="328"/>
                  </a:lnTo>
                  <a:lnTo>
                    <a:pt x="1401" y="331"/>
                  </a:lnTo>
                  <a:lnTo>
                    <a:pt x="1402" y="333"/>
                  </a:lnTo>
                  <a:lnTo>
                    <a:pt x="1402" y="334"/>
                  </a:lnTo>
                  <a:lnTo>
                    <a:pt x="1403" y="333"/>
                  </a:lnTo>
                  <a:lnTo>
                    <a:pt x="1403" y="334"/>
                  </a:lnTo>
                  <a:lnTo>
                    <a:pt x="1403" y="338"/>
                  </a:lnTo>
                  <a:lnTo>
                    <a:pt x="1403" y="339"/>
                  </a:lnTo>
                  <a:lnTo>
                    <a:pt x="1404" y="341"/>
                  </a:lnTo>
                  <a:lnTo>
                    <a:pt x="1404" y="341"/>
                  </a:lnTo>
                  <a:lnTo>
                    <a:pt x="1405" y="341"/>
                  </a:lnTo>
                  <a:lnTo>
                    <a:pt x="1405" y="343"/>
                  </a:lnTo>
                  <a:lnTo>
                    <a:pt x="1405" y="344"/>
                  </a:lnTo>
                  <a:lnTo>
                    <a:pt x="1406" y="348"/>
                  </a:lnTo>
                  <a:lnTo>
                    <a:pt x="1406" y="348"/>
                  </a:lnTo>
                  <a:lnTo>
                    <a:pt x="1406" y="347"/>
                  </a:lnTo>
                  <a:lnTo>
                    <a:pt x="1407" y="350"/>
                  </a:lnTo>
                  <a:lnTo>
                    <a:pt x="1407" y="351"/>
                  </a:lnTo>
                  <a:lnTo>
                    <a:pt x="1407" y="353"/>
                  </a:lnTo>
                  <a:lnTo>
                    <a:pt x="1408" y="354"/>
                  </a:lnTo>
                  <a:lnTo>
                    <a:pt x="1408" y="356"/>
                  </a:lnTo>
                  <a:lnTo>
                    <a:pt x="1408" y="358"/>
                  </a:lnTo>
                  <a:lnTo>
                    <a:pt x="1409" y="358"/>
                  </a:lnTo>
                  <a:lnTo>
                    <a:pt x="1409" y="360"/>
                  </a:lnTo>
                  <a:lnTo>
                    <a:pt x="1410" y="363"/>
                  </a:lnTo>
                  <a:lnTo>
                    <a:pt x="1410" y="362"/>
                  </a:lnTo>
                  <a:lnTo>
                    <a:pt x="1410" y="362"/>
                  </a:lnTo>
                  <a:lnTo>
                    <a:pt x="1411" y="362"/>
                  </a:lnTo>
                  <a:lnTo>
                    <a:pt x="1411" y="365"/>
                  </a:lnTo>
                  <a:lnTo>
                    <a:pt x="1411" y="365"/>
                  </a:lnTo>
                  <a:lnTo>
                    <a:pt x="1412" y="366"/>
                  </a:lnTo>
                  <a:lnTo>
                    <a:pt x="1412" y="367"/>
                  </a:lnTo>
                  <a:lnTo>
                    <a:pt x="1412" y="369"/>
                  </a:lnTo>
                  <a:lnTo>
                    <a:pt x="1413" y="370"/>
                  </a:lnTo>
                  <a:lnTo>
                    <a:pt x="1413" y="368"/>
                  </a:lnTo>
                  <a:lnTo>
                    <a:pt x="1413" y="366"/>
                  </a:lnTo>
                  <a:lnTo>
                    <a:pt x="1414" y="362"/>
                  </a:lnTo>
                  <a:lnTo>
                    <a:pt x="1414" y="359"/>
                  </a:lnTo>
                  <a:lnTo>
                    <a:pt x="1415" y="349"/>
                  </a:lnTo>
                  <a:lnTo>
                    <a:pt x="1415" y="340"/>
                  </a:lnTo>
                  <a:lnTo>
                    <a:pt x="1415" y="327"/>
                  </a:lnTo>
                  <a:lnTo>
                    <a:pt x="1415" y="314"/>
                  </a:lnTo>
                  <a:lnTo>
                    <a:pt x="1416" y="302"/>
                  </a:lnTo>
                  <a:lnTo>
                    <a:pt x="1416" y="287"/>
                  </a:lnTo>
                  <a:lnTo>
                    <a:pt x="1417" y="273"/>
                  </a:lnTo>
                  <a:lnTo>
                    <a:pt x="1417" y="261"/>
                  </a:lnTo>
                  <a:lnTo>
                    <a:pt x="1417" y="247"/>
                  </a:lnTo>
                  <a:lnTo>
                    <a:pt x="1418" y="233"/>
                  </a:lnTo>
                  <a:lnTo>
                    <a:pt x="1418" y="221"/>
                  </a:lnTo>
                  <a:lnTo>
                    <a:pt x="1419" y="210"/>
                  </a:lnTo>
                  <a:lnTo>
                    <a:pt x="1419" y="201"/>
                  </a:lnTo>
                  <a:lnTo>
                    <a:pt x="1419" y="195"/>
                  </a:lnTo>
                  <a:lnTo>
                    <a:pt x="1419" y="190"/>
                  </a:lnTo>
                  <a:lnTo>
                    <a:pt x="1420" y="184"/>
                  </a:lnTo>
                  <a:lnTo>
                    <a:pt x="1420" y="179"/>
                  </a:lnTo>
                  <a:lnTo>
                    <a:pt x="1420" y="179"/>
                  </a:lnTo>
                  <a:lnTo>
                    <a:pt x="1421" y="176"/>
                  </a:lnTo>
                  <a:lnTo>
                    <a:pt x="1421" y="177"/>
                  </a:lnTo>
                  <a:lnTo>
                    <a:pt x="1422" y="178"/>
                  </a:lnTo>
                  <a:lnTo>
                    <a:pt x="1422" y="178"/>
                  </a:lnTo>
                  <a:lnTo>
                    <a:pt x="1422" y="179"/>
                  </a:lnTo>
                  <a:lnTo>
                    <a:pt x="1422" y="182"/>
                  </a:lnTo>
                  <a:lnTo>
                    <a:pt x="1423" y="184"/>
                  </a:lnTo>
                  <a:lnTo>
                    <a:pt x="1423" y="185"/>
                  </a:lnTo>
                  <a:lnTo>
                    <a:pt x="1424" y="185"/>
                  </a:lnTo>
                  <a:lnTo>
                    <a:pt x="1424" y="185"/>
                  </a:lnTo>
                  <a:lnTo>
                    <a:pt x="1424" y="184"/>
                  </a:lnTo>
                  <a:lnTo>
                    <a:pt x="1425" y="181"/>
                  </a:lnTo>
                  <a:lnTo>
                    <a:pt x="1425" y="179"/>
                  </a:lnTo>
                  <a:lnTo>
                    <a:pt x="1426" y="177"/>
                  </a:lnTo>
                  <a:lnTo>
                    <a:pt x="1426" y="173"/>
                  </a:lnTo>
                  <a:lnTo>
                    <a:pt x="1426" y="168"/>
                  </a:lnTo>
                  <a:lnTo>
                    <a:pt x="1427" y="163"/>
                  </a:lnTo>
                  <a:lnTo>
                    <a:pt x="1427" y="156"/>
                  </a:lnTo>
                  <a:lnTo>
                    <a:pt x="1427" y="151"/>
                  </a:lnTo>
                  <a:lnTo>
                    <a:pt x="1427" y="147"/>
                  </a:lnTo>
                  <a:lnTo>
                    <a:pt x="1428" y="140"/>
                  </a:lnTo>
                  <a:lnTo>
                    <a:pt x="1428" y="133"/>
                  </a:lnTo>
                  <a:lnTo>
                    <a:pt x="1429" y="128"/>
                  </a:lnTo>
                  <a:lnTo>
                    <a:pt x="1429" y="122"/>
                  </a:lnTo>
                  <a:lnTo>
                    <a:pt x="1429" y="116"/>
                  </a:lnTo>
                  <a:lnTo>
                    <a:pt x="1430" y="110"/>
                  </a:lnTo>
                  <a:lnTo>
                    <a:pt x="1430" y="107"/>
                  </a:lnTo>
                  <a:lnTo>
                    <a:pt x="1431" y="104"/>
                  </a:lnTo>
                  <a:lnTo>
                    <a:pt x="1431" y="100"/>
                  </a:lnTo>
                  <a:lnTo>
                    <a:pt x="1431" y="98"/>
                  </a:lnTo>
                  <a:lnTo>
                    <a:pt x="1431" y="96"/>
                  </a:lnTo>
                  <a:lnTo>
                    <a:pt x="1432" y="98"/>
                  </a:lnTo>
                  <a:lnTo>
                    <a:pt x="1432" y="101"/>
                  </a:lnTo>
                  <a:lnTo>
                    <a:pt x="1433" y="103"/>
                  </a:lnTo>
                  <a:lnTo>
                    <a:pt x="1433" y="107"/>
                  </a:lnTo>
                  <a:lnTo>
                    <a:pt x="1433" y="114"/>
                  </a:lnTo>
                  <a:lnTo>
                    <a:pt x="1434" y="122"/>
                  </a:lnTo>
                  <a:lnTo>
                    <a:pt x="1434" y="134"/>
                  </a:lnTo>
                  <a:lnTo>
                    <a:pt x="1434" y="147"/>
                  </a:lnTo>
                  <a:lnTo>
                    <a:pt x="1434" y="157"/>
                  </a:lnTo>
                  <a:lnTo>
                    <a:pt x="1435" y="167"/>
                  </a:lnTo>
                  <a:lnTo>
                    <a:pt x="1435" y="175"/>
                  </a:lnTo>
                  <a:lnTo>
                    <a:pt x="1436" y="183"/>
                  </a:lnTo>
                  <a:lnTo>
                    <a:pt x="1436" y="192"/>
                  </a:lnTo>
                  <a:lnTo>
                    <a:pt x="1436" y="198"/>
                  </a:lnTo>
                  <a:lnTo>
                    <a:pt x="1437" y="202"/>
                  </a:lnTo>
                  <a:lnTo>
                    <a:pt x="1437" y="205"/>
                  </a:lnTo>
                  <a:lnTo>
                    <a:pt x="1438" y="210"/>
                  </a:lnTo>
                  <a:lnTo>
                    <a:pt x="1438" y="213"/>
                  </a:lnTo>
                  <a:lnTo>
                    <a:pt x="1438" y="217"/>
                  </a:lnTo>
                  <a:lnTo>
                    <a:pt x="1438" y="220"/>
                  </a:lnTo>
                  <a:lnTo>
                    <a:pt x="1439" y="221"/>
                  </a:lnTo>
                  <a:lnTo>
                    <a:pt x="1439" y="224"/>
                  </a:lnTo>
                  <a:lnTo>
                    <a:pt x="1440" y="224"/>
                  </a:lnTo>
                  <a:lnTo>
                    <a:pt x="1440" y="226"/>
                  </a:lnTo>
                  <a:lnTo>
                    <a:pt x="1440" y="227"/>
                  </a:lnTo>
                  <a:lnTo>
                    <a:pt x="1441" y="229"/>
                  </a:lnTo>
                  <a:lnTo>
                    <a:pt x="1441" y="231"/>
                  </a:lnTo>
                  <a:lnTo>
                    <a:pt x="1442" y="232"/>
                  </a:lnTo>
                  <a:lnTo>
                    <a:pt x="1442" y="235"/>
                  </a:lnTo>
                  <a:lnTo>
                    <a:pt x="1442" y="235"/>
                  </a:lnTo>
                  <a:lnTo>
                    <a:pt x="1442" y="237"/>
                  </a:lnTo>
                  <a:lnTo>
                    <a:pt x="1443" y="241"/>
                  </a:lnTo>
                  <a:lnTo>
                    <a:pt x="1443" y="244"/>
                  </a:lnTo>
                  <a:lnTo>
                    <a:pt x="1443" y="245"/>
                  </a:lnTo>
                  <a:lnTo>
                    <a:pt x="1444" y="250"/>
                  </a:lnTo>
                  <a:lnTo>
                    <a:pt x="1444" y="254"/>
                  </a:lnTo>
                  <a:lnTo>
                    <a:pt x="1445" y="257"/>
                  </a:lnTo>
                  <a:lnTo>
                    <a:pt x="1445" y="263"/>
                  </a:lnTo>
                  <a:lnTo>
                    <a:pt x="1445" y="267"/>
                  </a:lnTo>
                  <a:lnTo>
                    <a:pt x="1446" y="272"/>
                  </a:lnTo>
                  <a:lnTo>
                    <a:pt x="1446" y="279"/>
                  </a:lnTo>
                  <a:lnTo>
                    <a:pt x="1446" y="283"/>
                  </a:lnTo>
                  <a:lnTo>
                    <a:pt x="1447" y="287"/>
                  </a:lnTo>
                  <a:lnTo>
                    <a:pt x="1447" y="291"/>
                  </a:lnTo>
                  <a:lnTo>
                    <a:pt x="1447" y="297"/>
                  </a:lnTo>
                  <a:lnTo>
                    <a:pt x="1448" y="302"/>
                  </a:lnTo>
                  <a:lnTo>
                    <a:pt x="1448" y="303"/>
                  </a:lnTo>
                  <a:lnTo>
                    <a:pt x="1449" y="307"/>
                  </a:lnTo>
                  <a:lnTo>
                    <a:pt x="1449" y="311"/>
                  </a:lnTo>
                  <a:lnTo>
                    <a:pt x="1449" y="312"/>
                  </a:lnTo>
                  <a:lnTo>
                    <a:pt x="1450" y="313"/>
                  </a:lnTo>
                  <a:lnTo>
                    <a:pt x="1450" y="317"/>
                  </a:lnTo>
                  <a:lnTo>
                    <a:pt x="1450" y="318"/>
                  </a:lnTo>
                  <a:lnTo>
                    <a:pt x="1450" y="321"/>
                  </a:lnTo>
                  <a:lnTo>
                    <a:pt x="1451" y="320"/>
                  </a:lnTo>
                  <a:lnTo>
                    <a:pt x="1451" y="322"/>
                  </a:lnTo>
                  <a:lnTo>
                    <a:pt x="1452" y="322"/>
                  </a:lnTo>
                  <a:lnTo>
                    <a:pt x="1452" y="324"/>
                  </a:lnTo>
                  <a:lnTo>
                    <a:pt x="1452" y="323"/>
                  </a:lnTo>
                  <a:lnTo>
                    <a:pt x="1453" y="323"/>
                  </a:lnTo>
                  <a:lnTo>
                    <a:pt x="1453" y="323"/>
                  </a:lnTo>
                  <a:lnTo>
                    <a:pt x="1454" y="324"/>
                  </a:lnTo>
                  <a:lnTo>
                    <a:pt x="1454" y="323"/>
                  </a:lnTo>
                  <a:lnTo>
                    <a:pt x="1454" y="323"/>
                  </a:lnTo>
                  <a:lnTo>
                    <a:pt x="1454" y="323"/>
                  </a:lnTo>
                  <a:lnTo>
                    <a:pt x="1455" y="323"/>
                  </a:lnTo>
                  <a:lnTo>
                    <a:pt x="1455" y="323"/>
                  </a:lnTo>
                  <a:lnTo>
                    <a:pt x="1456" y="323"/>
                  </a:lnTo>
                  <a:lnTo>
                    <a:pt x="1456" y="321"/>
                  </a:lnTo>
                  <a:lnTo>
                    <a:pt x="1456" y="322"/>
                  </a:lnTo>
                  <a:lnTo>
                    <a:pt x="1457" y="325"/>
                  </a:lnTo>
                  <a:lnTo>
                    <a:pt x="1457" y="327"/>
                  </a:lnTo>
                  <a:lnTo>
                    <a:pt x="1457" y="325"/>
                  </a:lnTo>
                  <a:lnTo>
                    <a:pt x="1458" y="326"/>
                  </a:lnTo>
                  <a:lnTo>
                    <a:pt x="1458" y="327"/>
                  </a:lnTo>
                  <a:lnTo>
                    <a:pt x="1458" y="328"/>
                  </a:lnTo>
                  <a:lnTo>
                    <a:pt x="1459" y="330"/>
                  </a:lnTo>
                  <a:lnTo>
                    <a:pt x="1459" y="332"/>
                  </a:lnTo>
                  <a:lnTo>
                    <a:pt x="1459" y="332"/>
                  </a:lnTo>
                  <a:lnTo>
                    <a:pt x="1460" y="334"/>
                  </a:lnTo>
                  <a:lnTo>
                    <a:pt x="1460" y="335"/>
                  </a:lnTo>
                  <a:lnTo>
                    <a:pt x="1461" y="338"/>
                  </a:lnTo>
                  <a:lnTo>
                    <a:pt x="1461" y="337"/>
                  </a:lnTo>
                  <a:lnTo>
                    <a:pt x="1461" y="341"/>
                  </a:lnTo>
                  <a:lnTo>
                    <a:pt x="1462" y="341"/>
                  </a:lnTo>
                  <a:lnTo>
                    <a:pt x="1462" y="341"/>
                  </a:lnTo>
                  <a:lnTo>
                    <a:pt x="1462" y="343"/>
                  </a:lnTo>
                  <a:lnTo>
                    <a:pt x="1463" y="345"/>
                  </a:lnTo>
                  <a:lnTo>
                    <a:pt x="1463" y="346"/>
                  </a:lnTo>
                  <a:lnTo>
                    <a:pt x="1463" y="348"/>
                  </a:lnTo>
                  <a:lnTo>
                    <a:pt x="1464" y="348"/>
                  </a:lnTo>
                  <a:lnTo>
                    <a:pt x="1464" y="350"/>
                  </a:lnTo>
                  <a:lnTo>
                    <a:pt x="1464" y="349"/>
                  </a:lnTo>
                  <a:lnTo>
                    <a:pt x="1465" y="351"/>
                  </a:lnTo>
                  <a:lnTo>
                    <a:pt x="1465" y="355"/>
                  </a:lnTo>
                  <a:lnTo>
                    <a:pt x="1466" y="355"/>
                  </a:lnTo>
                  <a:lnTo>
                    <a:pt x="1466" y="358"/>
                  </a:lnTo>
                  <a:lnTo>
                    <a:pt x="1466" y="358"/>
                  </a:lnTo>
                  <a:lnTo>
                    <a:pt x="1466" y="360"/>
                  </a:lnTo>
                  <a:lnTo>
                    <a:pt x="1467" y="362"/>
                  </a:lnTo>
                  <a:lnTo>
                    <a:pt x="1467" y="363"/>
                  </a:lnTo>
                  <a:lnTo>
                    <a:pt x="1468" y="365"/>
                  </a:lnTo>
                  <a:lnTo>
                    <a:pt x="1468" y="365"/>
                  </a:lnTo>
                  <a:lnTo>
                    <a:pt x="1468" y="365"/>
                  </a:lnTo>
                  <a:lnTo>
                    <a:pt x="1469" y="365"/>
                  </a:lnTo>
                  <a:lnTo>
                    <a:pt x="1469" y="365"/>
                  </a:lnTo>
                  <a:lnTo>
                    <a:pt x="1470" y="367"/>
                  </a:lnTo>
                  <a:lnTo>
                    <a:pt x="1470" y="369"/>
                  </a:lnTo>
                  <a:lnTo>
                    <a:pt x="1470" y="370"/>
                  </a:lnTo>
                  <a:lnTo>
                    <a:pt x="1470" y="372"/>
                  </a:lnTo>
                  <a:lnTo>
                    <a:pt x="1471" y="369"/>
                  </a:lnTo>
                  <a:lnTo>
                    <a:pt x="1471" y="371"/>
                  </a:lnTo>
                  <a:lnTo>
                    <a:pt x="1471" y="370"/>
                  </a:lnTo>
                  <a:lnTo>
                    <a:pt x="1472" y="367"/>
                  </a:lnTo>
                  <a:lnTo>
                    <a:pt x="1472" y="367"/>
                  </a:lnTo>
                  <a:lnTo>
                    <a:pt x="1473" y="359"/>
                  </a:lnTo>
                  <a:lnTo>
                    <a:pt x="1473" y="348"/>
                  </a:lnTo>
                  <a:lnTo>
                    <a:pt x="1473" y="339"/>
                  </a:lnTo>
                  <a:lnTo>
                    <a:pt x="1474" y="327"/>
                  </a:lnTo>
                  <a:lnTo>
                    <a:pt x="1474" y="314"/>
                  </a:lnTo>
                  <a:lnTo>
                    <a:pt x="1474" y="299"/>
                  </a:lnTo>
                  <a:lnTo>
                    <a:pt x="1475" y="284"/>
                  </a:lnTo>
                  <a:lnTo>
                    <a:pt x="1475" y="270"/>
                  </a:lnTo>
                  <a:lnTo>
                    <a:pt x="1475" y="255"/>
                  </a:lnTo>
                  <a:lnTo>
                    <a:pt x="1476" y="242"/>
                  </a:lnTo>
                  <a:lnTo>
                    <a:pt x="1476" y="229"/>
                  </a:lnTo>
                  <a:lnTo>
                    <a:pt x="1477" y="219"/>
                  </a:lnTo>
                  <a:lnTo>
                    <a:pt x="1477" y="207"/>
                  </a:lnTo>
                  <a:lnTo>
                    <a:pt x="1477" y="199"/>
                  </a:lnTo>
                  <a:lnTo>
                    <a:pt x="1478" y="190"/>
                  </a:lnTo>
                  <a:lnTo>
                    <a:pt x="1478" y="186"/>
                  </a:lnTo>
                  <a:lnTo>
                    <a:pt x="1478" y="180"/>
                  </a:lnTo>
                  <a:lnTo>
                    <a:pt x="1478" y="176"/>
                  </a:lnTo>
                  <a:lnTo>
                    <a:pt x="1479" y="173"/>
                  </a:lnTo>
                  <a:lnTo>
                    <a:pt x="1479" y="174"/>
                  </a:lnTo>
                  <a:lnTo>
                    <a:pt x="1480" y="174"/>
                  </a:lnTo>
                  <a:lnTo>
                    <a:pt x="1480" y="176"/>
                  </a:lnTo>
                  <a:lnTo>
                    <a:pt x="1480" y="177"/>
                  </a:lnTo>
                  <a:lnTo>
                    <a:pt x="1481" y="180"/>
                  </a:lnTo>
                  <a:lnTo>
                    <a:pt x="1481" y="180"/>
                  </a:lnTo>
                  <a:lnTo>
                    <a:pt x="1482" y="182"/>
                  </a:lnTo>
                  <a:lnTo>
                    <a:pt x="1482" y="182"/>
                  </a:lnTo>
                  <a:lnTo>
                    <a:pt x="1482" y="183"/>
                  </a:lnTo>
                  <a:lnTo>
                    <a:pt x="1482" y="182"/>
                  </a:lnTo>
                  <a:lnTo>
                    <a:pt x="1483" y="180"/>
                  </a:lnTo>
                  <a:lnTo>
                    <a:pt x="1483" y="178"/>
                  </a:lnTo>
                  <a:lnTo>
                    <a:pt x="1484" y="175"/>
                  </a:lnTo>
                  <a:lnTo>
                    <a:pt x="1484" y="171"/>
                  </a:lnTo>
                  <a:lnTo>
                    <a:pt x="1484" y="168"/>
                  </a:lnTo>
                  <a:lnTo>
                    <a:pt x="1485" y="162"/>
                  </a:lnTo>
                  <a:lnTo>
                    <a:pt x="1485" y="155"/>
                  </a:lnTo>
                  <a:lnTo>
                    <a:pt x="1485" y="149"/>
                  </a:lnTo>
                  <a:lnTo>
                    <a:pt x="1485" y="140"/>
                  </a:lnTo>
                  <a:lnTo>
                    <a:pt x="1486" y="135"/>
                  </a:lnTo>
                  <a:lnTo>
                    <a:pt x="1486" y="129"/>
                  </a:lnTo>
                  <a:lnTo>
                    <a:pt x="1487" y="122"/>
                  </a:lnTo>
                  <a:lnTo>
                    <a:pt x="1487" y="114"/>
                  </a:lnTo>
                  <a:lnTo>
                    <a:pt x="1487" y="110"/>
                  </a:lnTo>
                  <a:lnTo>
                    <a:pt x="1488" y="103"/>
                  </a:lnTo>
                  <a:lnTo>
                    <a:pt x="1488" y="98"/>
                  </a:lnTo>
                  <a:lnTo>
                    <a:pt x="1489" y="94"/>
                  </a:lnTo>
                  <a:lnTo>
                    <a:pt x="1489" y="91"/>
                  </a:lnTo>
                  <a:lnTo>
                    <a:pt x="1489" y="85"/>
                  </a:lnTo>
                  <a:lnTo>
                    <a:pt x="1489" y="85"/>
                  </a:lnTo>
                  <a:lnTo>
                    <a:pt x="1490" y="84"/>
                  </a:lnTo>
                  <a:lnTo>
                    <a:pt x="1490" y="84"/>
                  </a:lnTo>
                  <a:lnTo>
                    <a:pt x="1491" y="84"/>
                  </a:lnTo>
                  <a:lnTo>
                    <a:pt x="1491" y="88"/>
                  </a:lnTo>
                  <a:lnTo>
                    <a:pt x="1491" y="92"/>
                  </a:lnTo>
                  <a:lnTo>
                    <a:pt x="1492" y="98"/>
                  </a:lnTo>
                  <a:lnTo>
                    <a:pt x="1492" y="103"/>
                  </a:lnTo>
                  <a:lnTo>
                    <a:pt x="1493" y="113"/>
                  </a:lnTo>
                  <a:lnTo>
                    <a:pt x="1493" y="123"/>
                  </a:lnTo>
                  <a:lnTo>
                    <a:pt x="1493" y="133"/>
                  </a:lnTo>
                  <a:lnTo>
                    <a:pt x="1493" y="147"/>
                  </a:lnTo>
                  <a:lnTo>
                    <a:pt x="1494" y="157"/>
                  </a:lnTo>
                  <a:lnTo>
                    <a:pt x="1494" y="168"/>
                  </a:lnTo>
                  <a:lnTo>
                    <a:pt x="1494" y="177"/>
                  </a:lnTo>
                  <a:lnTo>
                    <a:pt x="1495" y="186"/>
                  </a:lnTo>
                  <a:lnTo>
                    <a:pt x="1495" y="194"/>
                  </a:lnTo>
                  <a:lnTo>
                    <a:pt x="1496" y="198"/>
                  </a:lnTo>
                  <a:lnTo>
                    <a:pt x="1496" y="204"/>
                  </a:lnTo>
                  <a:lnTo>
                    <a:pt x="1496" y="209"/>
                  </a:lnTo>
                  <a:lnTo>
                    <a:pt x="1497" y="213"/>
                  </a:lnTo>
                  <a:lnTo>
                    <a:pt x="1497" y="217"/>
                  </a:lnTo>
                  <a:lnTo>
                    <a:pt x="1497" y="220"/>
                  </a:lnTo>
                  <a:lnTo>
                    <a:pt x="1498" y="221"/>
                  </a:lnTo>
                  <a:lnTo>
                    <a:pt x="1498" y="224"/>
                  </a:lnTo>
                  <a:lnTo>
                    <a:pt x="1498" y="224"/>
                  </a:lnTo>
                  <a:lnTo>
                    <a:pt x="1499" y="226"/>
                  </a:lnTo>
                  <a:lnTo>
                    <a:pt x="1499" y="228"/>
                  </a:lnTo>
                  <a:lnTo>
                    <a:pt x="1500" y="226"/>
                  </a:lnTo>
                  <a:lnTo>
                    <a:pt x="1500" y="230"/>
                  </a:lnTo>
                  <a:lnTo>
                    <a:pt x="1500" y="230"/>
                  </a:lnTo>
                  <a:lnTo>
                    <a:pt x="1501" y="232"/>
                  </a:lnTo>
                  <a:lnTo>
                    <a:pt x="1501" y="231"/>
                  </a:lnTo>
                  <a:lnTo>
                    <a:pt x="1501" y="233"/>
                  </a:lnTo>
                  <a:lnTo>
                    <a:pt x="1501" y="236"/>
                  </a:lnTo>
                  <a:lnTo>
                    <a:pt x="1502" y="239"/>
                  </a:lnTo>
                  <a:lnTo>
                    <a:pt x="1502" y="241"/>
                  </a:lnTo>
                  <a:lnTo>
                    <a:pt x="1503" y="245"/>
                  </a:lnTo>
                  <a:lnTo>
                    <a:pt x="1503" y="248"/>
                  </a:lnTo>
                  <a:lnTo>
                    <a:pt x="1503" y="251"/>
                  </a:lnTo>
                  <a:lnTo>
                    <a:pt x="1504" y="256"/>
                  </a:lnTo>
                  <a:lnTo>
                    <a:pt x="1504" y="262"/>
                  </a:lnTo>
                  <a:lnTo>
                    <a:pt x="1505" y="266"/>
                  </a:lnTo>
                  <a:lnTo>
                    <a:pt x="1505" y="271"/>
                  </a:lnTo>
                  <a:lnTo>
                    <a:pt x="1505" y="276"/>
                  </a:lnTo>
                  <a:lnTo>
                    <a:pt x="1505" y="282"/>
                  </a:lnTo>
                  <a:lnTo>
                    <a:pt x="1506" y="283"/>
                  </a:lnTo>
                  <a:lnTo>
                    <a:pt x="1506" y="290"/>
                  </a:lnTo>
                  <a:lnTo>
                    <a:pt x="1507" y="295"/>
                  </a:lnTo>
                  <a:lnTo>
                    <a:pt x="1507" y="298"/>
                  </a:lnTo>
                  <a:lnTo>
                    <a:pt x="1507" y="302"/>
                  </a:lnTo>
                  <a:lnTo>
                    <a:pt x="1508" y="304"/>
                  </a:lnTo>
                  <a:lnTo>
                    <a:pt x="1508" y="308"/>
                  </a:lnTo>
                  <a:lnTo>
                    <a:pt x="1508" y="308"/>
                  </a:lnTo>
                  <a:lnTo>
                    <a:pt x="1509" y="312"/>
                  </a:lnTo>
                  <a:lnTo>
                    <a:pt x="1509" y="312"/>
                  </a:lnTo>
                  <a:lnTo>
                    <a:pt x="1509" y="314"/>
                  </a:lnTo>
                  <a:lnTo>
                    <a:pt x="1510" y="317"/>
                  </a:lnTo>
                  <a:lnTo>
                    <a:pt x="1510" y="316"/>
                  </a:lnTo>
                  <a:lnTo>
                    <a:pt x="1510" y="317"/>
                  </a:lnTo>
                  <a:lnTo>
                    <a:pt x="1511" y="316"/>
                  </a:lnTo>
                  <a:lnTo>
                    <a:pt x="1511" y="318"/>
                  </a:lnTo>
                  <a:lnTo>
                    <a:pt x="1512" y="320"/>
                  </a:lnTo>
                  <a:lnTo>
                    <a:pt x="1512" y="318"/>
                  </a:lnTo>
                  <a:lnTo>
                    <a:pt x="1512" y="320"/>
                  </a:lnTo>
                  <a:lnTo>
                    <a:pt x="1513" y="318"/>
                  </a:lnTo>
                  <a:lnTo>
                    <a:pt x="1513" y="317"/>
                  </a:lnTo>
                  <a:lnTo>
                    <a:pt x="1513" y="318"/>
                  </a:lnTo>
                  <a:lnTo>
                    <a:pt x="1514" y="316"/>
                  </a:lnTo>
                  <a:lnTo>
                    <a:pt x="1514" y="317"/>
                  </a:lnTo>
                  <a:lnTo>
                    <a:pt x="1514" y="319"/>
                  </a:lnTo>
                  <a:lnTo>
                    <a:pt x="1515" y="318"/>
                  </a:lnTo>
                  <a:lnTo>
                    <a:pt x="1515" y="319"/>
                  </a:lnTo>
                  <a:lnTo>
                    <a:pt x="1515" y="318"/>
                  </a:lnTo>
                  <a:lnTo>
                    <a:pt x="1516" y="320"/>
                  </a:lnTo>
                  <a:lnTo>
                    <a:pt x="1516" y="321"/>
                  </a:lnTo>
                  <a:lnTo>
                    <a:pt x="1517" y="321"/>
                  </a:lnTo>
                  <a:lnTo>
                    <a:pt x="1517" y="323"/>
                  </a:lnTo>
                  <a:lnTo>
                    <a:pt x="1517" y="323"/>
                  </a:lnTo>
                  <a:lnTo>
                    <a:pt x="1517" y="325"/>
                  </a:lnTo>
                  <a:lnTo>
                    <a:pt x="1518" y="327"/>
                  </a:lnTo>
                  <a:lnTo>
                    <a:pt x="1518" y="328"/>
                  </a:lnTo>
                  <a:lnTo>
                    <a:pt x="1519" y="330"/>
                  </a:lnTo>
                  <a:lnTo>
                    <a:pt x="1519" y="331"/>
                  </a:lnTo>
                  <a:lnTo>
                    <a:pt x="1519" y="333"/>
                  </a:lnTo>
                  <a:lnTo>
                    <a:pt x="1520" y="335"/>
                  </a:lnTo>
                  <a:lnTo>
                    <a:pt x="1520" y="335"/>
                  </a:lnTo>
                  <a:lnTo>
                    <a:pt x="1521" y="338"/>
                  </a:lnTo>
                  <a:lnTo>
                    <a:pt x="1521" y="339"/>
                  </a:lnTo>
                  <a:lnTo>
                    <a:pt x="1521" y="339"/>
                  </a:lnTo>
                  <a:lnTo>
                    <a:pt x="1521" y="341"/>
                  </a:lnTo>
                  <a:lnTo>
                    <a:pt x="1522" y="342"/>
                  </a:lnTo>
                  <a:lnTo>
                    <a:pt x="1522" y="341"/>
                  </a:lnTo>
                  <a:lnTo>
                    <a:pt x="1522" y="345"/>
                  </a:lnTo>
                  <a:lnTo>
                    <a:pt x="1523" y="346"/>
                  </a:lnTo>
                  <a:lnTo>
                    <a:pt x="1523" y="348"/>
                  </a:lnTo>
                  <a:lnTo>
                    <a:pt x="1524" y="348"/>
                  </a:lnTo>
                  <a:lnTo>
                    <a:pt x="1524" y="350"/>
                  </a:lnTo>
                  <a:lnTo>
                    <a:pt x="1524" y="353"/>
                  </a:lnTo>
                  <a:lnTo>
                    <a:pt x="1525" y="354"/>
                  </a:lnTo>
                  <a:lnTo>
                    <a:pt x="1525" y="354"/>
                  </a:lnTo>
                  <a:lnTo>
                    <a:pt x="1525" y="355"/>
                  </a:lnTo>
                  <a:lnTo>
                    <a:pt x="1526" y="357"/>
                  </a:lnTo>
                  <a:lnTo>
                    <a:pt x="1526" y="358"/>
                  </a:lnTo>
                  <a:lnTo>
                    <a:pt x="1526" y="359"/>
                  </a:lnTo>
                  <a:lnTo>
                    <a:pt x="1527" y="360"/>
                  </a:lnTo>
                  <a:lnTo>
                    <a:pt x="1527" y="360"/>
                  </a:lnTo>
                  <a:lnTo>
                    <a:pt x="1528" y="362"/>
                  </a:lnTo>
                  <a:lnTo>
                    <a:pt x="1528" y="365"/>
                  </a:lnTo>
                  <a:lnTo>
                    <a:pt x="1528" y="365"/>
                  </a:lnTo>
                  <a:lnTo>
                    <a:pt x="1529" y="364"/>
                  </a:lnTo>
                  <a:lnTo>
                    <a:pt x="1529" y="366"/>
                  </a:lnTo>
                  <a:lnTo>
                    <a:pt x="1529" y="366"/>
                  </a:lnTo>
                  <a:lnTo>
                    <a:pt x="1529" y="366"/>
                  </a:lnTo>
                  <a:lnTo>
                    <a:pt x="1530" y="366"/>
                  </a:lnTo>
                  <a:lnTo>
                    <a:pt x="1530" y="365"/>
                  </a:lnTo>
                  <a:lnTo>
                    <a:pt x="1531" y="364"/>
                  </a:lnTo>
                  <a:lnTo>
                    <a:pt x="1531" y="360"/>
                  </a:lnTo>
                  <a:lnTo>
                    <a:pt x="1531" y="353"/>
                  </a:lnTo>
                  <a:lnTo>
                    <a:pt x="1532" y="344"/>
                  </a:lnTo>
                  <a:lnTo>
                    <a:pt x="1532" y="334"/>
                  </a:lnTo>
                  <a:lnTo>
                    <a:pt x="1533" y="321"/>
                  </a:lnTo>
                  <a:lnTo>
                    <a:pt x="1533" y="306"/>
                  </a:lnTo>
                  <a:lnTo>
                    <a:pt x="1533" y="292"/>
                  </a:lnTo>
                  <a:lnTo>
                    <a:pt x="1533" y="279"/>
                  </a:lnTo>
                  <a:lnTo>
                    <a:pt x="1534" y="265"/>
                  </a:lnTo>
                  <a:lnTo>
                    <a:pt x="1534" y="249"/>
                  </a:lnTo>
                  <a:lnTo>
                    <a:pt x="1535" y="236"/>
                  </a:lnTo>
                  <a:lnTo>
                    <a:pt x="1535" y="223"/>
                  </a:lnTo>
                  <a:lnTo>
                    <a:pt x="1535" y="212"/>
                  </a:lnTo>
                  <a:lnTo>
                    <a:pt x="1536" y="202"/>
                  </a:lnTo>
                  <a:lnTo>
                    <a:pt x="1536" y="191"/>
                  </a:lnTo>
                  <a:lnTo>
                    <a:pt x="1537" y="185"/>
                  </a:lnTo>
                  <a:lnTo>
                    <a:pt x="1537" y="180"/>
                  </a:lnTo>
                  <a:lnTo>
                    <a:pt x="1537" y="176"/>
                  </a:lnTo>
                  <a:lnTo>
                    <a:pt x="1537" y="171"/>
                  </a:lnTo>
                  <a:lnTo>
                    <a:pt x="1538" y="170"/>
                  </a:lnTo>
                  <a:lnTo>
                    <a:pt x="1538" y="171"/>
                  </a:lnTo>
                  <a:lnTo>
                    <a:pt x="1538" y="172"/>
                  </a:lnTo>
                  <a:lnTo>
                    <a:pt x="1539" y="174"/>
                  </a:lnTo>
                  <a:lnTo>
                    <a:pt x="1539" y="175"/>
                  </a:lnTo>
                  <a:lnTo>
                    <a:pt x="1540" y="175"/>
                  </a:lnTo>
                  <a:lnTo>
                    <a:pt x="1540" y="176"/>
                  </a:lnTo>
                  <a:lnTo>
                    <a:pt x="1540" y="179"/>
                  </a:lnTo>
                  <a:lnTo>
                    <a:pt x="1540" y="178"/>
                  </a:lnTo>
                  <a:lnTo>
                    <a:pt x="1541" y="177"/>
                  </a:lnTo>
                  <a:lnTo>
                    <a:pt x="1541" y="178"/>
                  </a:lnTo>
                  <a:lnTo>
                    <a:pt x="1542" y="176"/>
                  </a:lnTo>
                  <a:lnTo>
                    <a:pt x="1542" y="174"/>
                  </a:lnTo>
                  <a:lnTo>
                    <a:pt x="1542" y="170"/>
                  </a:lnTo>
                  <a:lnTo>
                    <a:pt x="1543" y="166"/>
                  </a:lnTo>
                  <a:lnTo>
                    <a:pt x="1543" y="160"/>
                  </a:lnTo>
                  <a:lnTo>
                    <a:pt x="1544" y="156"/>
                  </a:lnTo>
                  <a:lnTo>
                    <a:pt x="1544" y="148"/>
                  </a:lnTo>
                  <a:lnTo>
                    <a:pt x="1544" y="142"/>
                  </a:lnTo>
                  <a:lnTo>
                    <a:pt x="1544" y="134"/>
                  </a:lnTo>
                  <a:lnTo>
                    <a:pt x="1545" y="128"/>
                  </a:lnTo>
                  <a:lnTo>
                    <a:pt x="1545" y="120"/>
                  </a:lnTo>
                  <a:lnTo>
                    <a:pt x="1545" y="114"/>
                  </a:lnTo>
                  <a:lnTo>
                    <a:pt x="1546" y="108"/>
                  </a:lnTo>
                  <a:lnTo>
                    <a:pt x="1546" y="101"/>
                  </a:lnTo>
                  <a:lnTo>
                    <a:pt x="1547" y="94"/>
                  </a:lnTo>
                  <a:lnTo>
                    <a:pt x="1547" y="89"/>
                  </a:lnTo>
                  <a:lnTo>
                    <a:pt x="1547" y="85"/>
                  </a:lnTo>
                  <a:lnTo>
                    <a:pt x="1548" y="82"/>
                  </a:lnTo>
                  <a:lnTo>
                    <a:pt x="1548" y="78"/>
                  </a:lnTo>
                  <a:lnTo>
                    <a:pt x="1548" y="77"/>
                  </a:lnTo>
                  <a:lnTo>
                    <a:pt x="1549" y="75"/>
                  </a:lnTo>
                  <a:lnTo>
                    <a:pt x="1549" y="75"/>
                  </a:lnTo>
                  <a:lnTo>
                    <a:pt x="1549" y="76"/>
                  </a:lnTo>
                  <a:lnTo>
                    <a:pt x="1550" y="78"/>
                  </a:lnTo>
                  <a:lnTo>
                    <a:pt x="1550" y="84"/>
                  </a:lnTo>
                  <a:lnTo>
                    <a:pt x="1551" y="87"/>
                  </a:lnTo>
                  <a:lnTo>
                    <a:pt x="1551" y="94"/>
                  </a:lnTo>
                  <a:lnTo>
                    <a:pt x="1551" y="103"/>
                  </a:lnTo>
                  <a:lnTo>
                    <a:pt x="1552" y="114"/>
                  </a:lnTo>
                  <a:lnTo>
                    <a:pt x="1552" y="125"/>
                  </a:lnTo>
                  <a:lnTo>
                    <a:pt x="1552" y="136"/>
                  </a:lnTo>
                  <a:lnTo>
                    <a:pt x="1552" y="150"/>
                  </a:lnTo>
                  <a:lnTo>
                    <a:pt x="1553" y="160"/>
                  </a:lnTo>
                  <a:lnTo>
                    <a:pt x="1553" y="170"/>
                  </a:lnTo>
                  <a:lnTo>
                    <a:pt x="1554" y="179"/>
                  </a:lnTo>
                  <a:lnTo>
                    <a:pt x="1554" y="187"/>
                  </a:lnTo>
                  <a:lnTo>
                    <a:pt x="1554" y="196"/>
                  </a:lnTo>
                  <a:lnTo>
                    <a:pt x="1555" y="200"/>
                  </a:lnTo>
                  <a:lnTo>
                    <a:pt x="1555" y="205"/>
                  </a:lnTo>
                  <a:lnTo>
                    <a:pt x="1556" y="209"/>
                  </a:lnTo>
                  <a:lnTo>
                    <a:pt x="1556" y="214"/>
                  </a:lnTo>
                  <a:lnTo>
                    <a:pt x="1556" y="214"/>
                  </a:lnTo>
                  <a:lnTo>
                    <a:pt x="1556" y="218"/>
                  </a:lnTo>
                  <a:lnTo>
                    <a:pt x="1557" y="220"/>
                  </a:lnTo>
                  <a:lnTo>
                    <a:pt x="1557" y="221"/>
                  </a:lnTo>
                  <a:lnTo>
                    <a:pt x="1558" y="224"/>
                  </a:lnTo>
                  <a:lnTo>
                    <a:pt x="1558" y="224"/>
                  </a:lnTo>
                  <a:lnTo>
                    <a:pt x="1558" y="224"/>
                  </a:lnTo>
                  <a:lnTo>
                    <a:pt x="1559" y="226"/>
                  </a:lnTo>
                  <a:lnTo>
                    <a:pt x="1559" y="228"/>
                  </a:lnTo>
                  <a:lnTo>
                    <a:pt x="1559" y="228"/>
                  </a:lnTo>
                  <a:lnTo>
                    <a:pt x="1560" y="229"/>
                  </a:lnTo>
                  <a:lnTo>
                    <a:pt x="1560" y="230"/>
                  </a:lnTo>
                  <a:lnTo>
                    <a:pt x="1560" y="232"/>
                  </a:lnTo>
                  <a:lnTo>
                    <a:pt x="1561" y="233"/>
                  </a:lnTo>
                  <a:lnTo>
                    <a:pt x="1561" y="236"/>
                  </a:lnTo>
                  <a:lnTo>
                    <a:pt x="1561" y="239"/>
                  </a:lnTo>
                  <a:lnTo>
                    <a:pt x="1562" y="241"/>
                  </a:lnTo>
                  <a:lnTo>
                    <a:pt x="1562" y="245"/>
                  </a:lnTo>
                  <a:lnTo>
                    <a:pt x="1563" y="251"/>
                  </a:lnTo>
                  <a:lnTo>
                    <a:pt x="1563" y="254"/>
                  </a:lnTo>
                  <a:lnTo>
                    <a:pt x="1563" y="258"/>
                  </a:lnTo>
                  <a:lnTo>
                    <a:pt x="1564" y="264"/>
                  </a:lnTo>
                  <a:lnTo>
                    <a:pt x="1564" y="268"/>
                  </a:lnTo>
                  <a:lnTo>
                    <a:pt x="1564" y="272"/>
                  </a:lnTo>
                  <a:lnTo>
                    <a:pt x="1565" y="278"/>
                  </a:lnTo>
                  <a:lnTo>
                    <a:pt x="1565" y="284"/>
                  </a:lnTo>
                  <a:lnTo>
                    <a:pt x="1565" y="288"/>
                  </a:lnTo>
                  <a:lnTo>
                    <a:pt x="1566" y="293"/>
                  </a:lnTo>
                  <a:lnTo>
                    <a:pt x="1566" y="293"/>
                  </a:lnTo>
                  <a:lnTo>
                    <a:pt x="1566" y="297"/>
                  </a:lnTo>
                  <a:lnTo>
                    <a:pt x="1567" y="300"/>
                  </a:lnTo>
                  <a:lnTo>
                    <a:pt x="1567" y="302"/>
                  </a:lnTo>
                  <a:lnTo>
                    <a:pt x="1568" y="304"/>
                  </a:lnTo>
                  <a:lnTo>
                    <a:pt x="1568" y="308"/>
                  </a:lnTo>
                  <a:lnTo>
                    <a:pt x="1568" y="307"/>
                  </a:lnTo>
                  <a:lnTo>
                    <a:pt x="1568" y="310"/>
                  </a:lnTo>
                  <a:lnTo>
                    <a:pt x="1569" y="311"/>
                  </a:lnTo>
                  <a:lnTo>
                    <a:pt x="1569" y="312"/>
                  </a:lnTo>
                  <a:lnTo>
                    <a:pt x="1570" y="312"/>
                  </a:lnTo>
                  <a:lnTo>
                    <a:pt x="1570" y="313"/>
                  </a:lnTo>
                  <a:lnTo>
                    <a:pt x="1570" y="313"/>
                  </a:lnTo>
                  <a:lnTo>
                    <a:pt x="1571" y="313"/>
                  </a:lnTo>
                  <a:lnTo>
                    <a:pt x="1571" y="313"/>
                  </a:lnTo>
                  <a:lnTo>
                    <a:pt x="1572" y="314"/>
                  </a:lnTo>
                  <a:lnTo>
                    <a:pt x="1572" y="313"/>
                  </a:lnTo>
                  <a:lnTo>
                    <a:pt x="1572" y="314"/>
                  </a:lnTo>
                  <a:lnTo>
                    <a:pt x="1572" y="311"/>
                  </a:lnTo>
                  <a:lnTo>
                    <a:pt x="1573" y="311"/>
                  </a:lnTo>
                  <a:lnTo>
                    <a:pt x="1573" y="312"/>
                  </a:lnTo>
                  <a:lnTo>
                    <a:pt x="1573" y="312"/>
                  </a:lnTo>
                  <a:lnTo>
                    <a:pt x="1574" y="312"/>
                  </a:lnTo>
                  <a:lnTo>
                    <a:pt x="1574" y="312"/>
                  </a:lnTo>
                  <a:lnTo>
                    <a:pt x="1575" y="314"/>
                  </a:lnTo>
                  <a:lnTo>
                    <a:pt x="1575" y="315"/>
                  </a:lnTo>
                  <a:lnTo>
                    <a:pt x="1575" y="315"/>
                  </a:lnTo>
                  <a:lnTo>
                    <a:pt x="1576" y="316"/>
                  </a:lnTo>
                  <a:lnTo>
                    <a:pt x="1576" y="317"/>
                  </a:lnTo>
                  <a:lnTo>
                    <a:pt x="1576" y="319"/>
                  </a:lnTo>
                  <a:lnTo>
                    <a:pt x="1577" y="320"/>
                  </a:lnTo>
                  <a:lnTo>
                    <a:pt x="1577" y="320"/>
                  </a:lnTo>
                  <a:lnTo>
                    <a:pt x="1577" y="321"/>
                  </a:lnTo>
                  <a:lnTo>
                    <a:pt x="1578" y="325"/>
                  </a:lnTo>
                  <a:lnTo>
                    <a:pt x="1578" y="326"/>
                  </a:lnTo>
                  <a:lnTo>
                    <a:pt x="1579" y="327"/>
                  </a:lnTo>
                  <a:lnTo>
                    <a:pt x="1579" y="328"/>
                  </a:lnTo>
                  <a:lnTo>
                    <a:pt x="1579" y="330"/>
                  </a:lnTo>
                  <a:lnTo>
                    <a:pt x="1580" y="329"/>
                  </a:lnTo>
                  <a:lnTo>
                    <a:pt x="1580" y="331"/>
                  </a:lnTo>
                  <a:lnTo>
                    <a:pt x="1580" y="334"/>
                  </a:lnTo>
                  <a:lnTo>
                    <a:pt x="1580" y="336"/>
                  </a:lnTo>
                  <a:lnTo>
                    <a:pt x="1581" y="335"/>
                  </a:lnTo>
                  <a:lnTo>
                    <a:pt x="1581" y="338"/>
                  </a:lnTo>
                  <a:lnTo>
                    <a:pt x="1582" y="339"/>
                  </a:lnTo>
                  <a:lnTo>
                    <a:pt x="1582" y="341"/>
                  </a:lnTo>
                  <a:lnTo>
                    <a:pt x="1582" y="342"/>
                  </a:lnTo>
                  <a:lnTo>
                    <a:pt x="1583" y="344"/>
                  </a:lnTo>
                  <a:lnTo>
                    <a:pt x="1583" y="345"/>
                  </a:lnTo>
                  <a:lnTo>
                    <a:pt x="1584" y="346"/>
                  </a:lnTo>
                  <a:lnTo>
                    <a:pt x="1584" y="347"/>
                  </a:lnTo>
                  <a:lnTo>
                    <a:pt x="1584" y="350"/>
                  </a:lnTo>
                  <a:lnTo>
                    <a:pt x="1584" y="350"/>
                  </a:lnTo>
                  <a:lnTo>
                    <a:pt x="1585" y="353"/>
                  </a:lnTo>
                  <a:lnTo>
                    <a:pt x="1585" y="353"/>
                  </a:lnTo>
                  <a:lnTo>
                    <a:pt x="1586" y="356"/>
                  </a:lnTo>
                  <a:lnTo>
                    <a:pt x="1586" y="355"/>
                  </a:lnTo>
                  <a:lnTo>
                    <a:pt x="1586" y="356"/>
                  </a:lnTo>
                  <a:lnTo>
                    <a:pt x="1587" y="356"/>
                  </a:lnTo>
                  <a:lnTo>
                    <a:pt x="1587" y="358"/>
                  </a:lnTo>
                  <a:lnTo>
                    <a:pt x="1588" y="358"/>
                  </a:lnTo>
                  <a:lnTo>
                    <a:pt x="1588" y="359"/>
                  </a:lnTo>
                  <a:lnTo>
                    <a:pt x="1588" y="358"/>
                  </a:lnTo>
                  <a:lnTo>
                    <a:pt x="1588" y="358"/>
                  </a:lnTo>
                  <a:lnTo>
                    <a:pt x="1589" y="359"/>
                  </a:lnTo>
                  <a:lnTo>
                    <a:pt x="1589" y="357"/>
                  </a:lnTo>
                  <a:lnTo>
                    <a:pt x="1589" y="355"/>
                  </a:lnTo>
                  <a:lnTo>
                    <a:pt x="1590" y="352"/>
                  </a:lnTo>
                  <a:lnTo>
                    <a:pt x="1590" y="345"/>
                  </a:lnTo>
                  <a:lnTo>
                    <a:pt x="1591" y="336"/>
                  </a:lnTo>
                  <a:lnTo>
                    <a:pt x="1591" y="325"/>
                  </a:lnTo>
                  <a:lnTo>
                    <a:pt x="1591" y="312"/>
                  </a:lnTo>
                  <a:lnTo>
                    <a:pt x="1591" y="298"/>
                  </a:lnTo>
                  <a:lnTo>
                    <a:pt x="1592" y="284"/>
                  </a:lnTo>
                  <a:lnTo>
                    <a:pt x="1592" y="271"/>
                  </a:lnTo>
                  <a:lnTo>
                    <a:pt x="1593" y="254"/>
                  </a:lnTo>
                  <a:lnTo>
                    <a:pt x="1593" y="241"/>
                  </a:lnTo>
                  <a:lnTo>
                    <a:pt x="1593" y="226"/>
                  </a:lnTo>
                  <a:lnTo>
                    <a:pt x="1594" y="215"/>
                  </a:lnTo>
                  <a:lnTo>
                    <a:pt x="1594" y="203"/>
                  </a:lnTo>
                  <a:lnTo>
                    <a:pt x="1595" y="190"/>
                  </a:lnTo>
                  <a:lnTo>
                    <a:pt x="1595" y="182"/>
                  </a:lnTo>
                  <a:lnTo>
                    <a:pt x="1595" y="175"/>
                  </a:lnTo>
                  <a:lnTo>
                    <a:pt x="1596" y="169"/>
                  </a:lnTo>
                  <a:lnTo>
                    <a:pt x="1596" y="166"/>
                  </a:lnTo>
                  <a:lnTo>
                    <a:pt x="1596" y="162"/>
                  </a:lnTo>
                  <a:lnTo>
                    <a:pt x="1596" y="161"/>
                  </a:lnTo>
                  <a:lnTo>
                    <a:pt x="1597" y="159"/>
                  </a:lnTo>
                  <a:lnTo>
                    <a:pt x="1597" y="160"/>
                  </a:lnTo>
                  <a:lnTo>
                    <a:pt x="1598" y="159"/>
                  </a:lnTo>
                  <a:lnTo>
                    <a:pt x="1598" y="161"/>
                  </a:lnTo>
                  <a:lnTo>
                    <a:pt x="1598" y="163"/>
                  </a:lnTo>
                  <a:lnTo>
                    <a:pt x="1599" y="165"/>
                  </a:lnTo>
                  <a:lnTo>
                    <a:pt x="1599" y="166"/>
                  </a:lnTo>
                  <a:lnTo>
                    <a:pt x="1600" y="166"/>
                  </a:lnTo>
                  <a:lnTo>
                    <a:pt x="1600" y="167"/>
                  </a:lnTo>
                  <a:lnTo>
                    <a:pt x="1600" y="166"/>
                  </a:lnTo>
                  <a:lnTo>
                    <a:pt x="1600" y="163"/>
                  </a:lnTo>
                  <a:lnTo>
                    <a:pt x="1601" y="160"/>
                  </a:lnTo>
                  <a:lnTo>
                    <a:pt x="1601" y="156"/>
                  </a:lnTo>
                  <a:lnTo>
                    <a:pt x="1602" y="153"/>
                  </a:lnTo>
                  <a:lnTo>
                    <a:pt x="1602" y="149"/>
                  </a:lnTo>
                  <a:lnTo>
                    <a:pt x="1602" y="143"/>
                  </a:lnTo>
                  <a:lnTo>
                    <a:pt x="1603" y="135"/>
                  </a:lnTo>
                  <a:lnTo>
                    <a:pt x="1603" y="129"/>
                  </a:lnTo>
                  <a:lnTo>
                    <a:pt x="1603" y="120"/>
                  </a:lnTo>
                  <a:lnTo>
                    <a:pt x="1603" y="114"/>
                  </a:lnTo>
                  <a:lnTo>
                    <a:pt x="1604" y="106"/>
                  </a:lnTo>
                  <a:lnTo>
                    <a:pt x="1604" y="99"/>
                  </a:lnTo>
                  <a:lnTo>
                    <a:pt x="1605" y="92"/>
                  </a:lnTo>
                  <a:lnTo>
                    <a:pt x="1605" y="85"/>
                  </a:lnTo>
                  <a:lnTo>
                    <a:pt x="1605" y="80"/>
                  </a:lnTo>
                  <a:lnTo>
                    <a:pt x="1606" y="73"/>
                  </a:lnTo>
                  <a:lnTo>
                    <a:pt x="1606" y="68"/>
                  </a:lnTo>
                  <a:lnTo>
                    <a:pt x="1607" y="65"/>
                  </a:lnTo>
                  <a:lnTo>
                    <a:pt x="1607" y="61"/>
                  </a:lnTo>
                  <a:lnTo>
                    <a:pt x="1607" y="60"/>
                  </a:lnTo>
                  <a:lnTo>
                    <a:pt x="1607" y="60"/>
                  </a:lnTo>
                  <a:lnTo>
                    <a:pt x="1608" y="60"/>
                  </a:lnTo>
                  <a:lnTo>
                    <a:pt x="1608" y="60"/>
                  </a:lnTo>
                  <a:lnTo>
                    <a:pt x="1609" y="62"/>
                  </a:lnTo>
                  <a:lnTo>
                    <a:pt x="1609" y="66"/>
                  </a:lnTo>
                  <a:lnTo>
                    <a:pt x="1609" y="72"/>
                  </a:lnTo>
                  <a:lnTo>
                    <a:pt x="1610" y="77"/>
                  </a:lnTo>
                  <a:lnTo>
                    <a:pt x="1610" y="88"/>
                  </a:lnTo>
                  <a:lnTo>
                    <a:pt x="1610" y="96"/>
                  </a:lnTo>
                  <a:lnTo>
                    <a:pt x="1611" y="108"/>
                  </a:lnTo>
                  <a:lnTo>
                    <a:pt x="1611" y="121"/>
                  </a:lnTo>
                  <a:lnTo>
                    <a:pt x="1611" y="135"/>
                  </a:lnTo>
                  <a:lnTo>
                    <a:pt x="1612" y="146"/>
                  </a:lnTo>
                  <a:lnTo>
                    <a:pt x="1612" y="156"/>
                  </a:lnTo>
                  <a:lnTo>
                    <a:pt x="1612" y="165"/>
                  </a:lnTo>
                  <a:lnTo>
                    <a:pt x="1613" y="173"/>
                  </a:lnTo>
                  <a:lnTo>
                    <a:pt x="1613" y="181"/>
                  </a:lnTo>
                  <a:lnTo>
                    <a:pt x="1614" y="186"/>
                  </a:lnTo>
                  <a:lnTo>
                    <a:pt x="1614" y="191"/>
                  </a:lnTo>
                  <a:lnTo>
                    <a:pt x="1614" y="198"/>
                  </a:lnTo>
                  <a:lnTo>
                    <a:pt x="1615" y="200"/>
                  </a:lnTo>
                  <a:lnTo>
                    <a:pt x="1615" y="204"/>
                  </a:lnTo>
                  <a:lnTo>
                    <a:pt x="1615" y="205"/>
                  </a:lnTo>
                  <a:lnTo>
                    <a:pt x="1616" y="209"/>
                  </a:lnTo>
                  <a:lnTo>
                    <a:pt x="1616" y="210"/>
                  </a:lnTo>
                  <a:lnTo>
                    <a:pt x="1616" y="212"/>
                  </a:lnTo>
                  <a:lnTo>
                    <a:pt x="1617" y="212"/>
                  </a:lnTo>
                  <a:lnTo>
                    <a:pt x="1617" y="213"/>
                  </a:lnTo>
                  <a:lnTo>
                    <a:pt x="1617" y="216"/>
                  </a:lnTo>
                  <a:lnTo>
                    <a:pt x="1618" y="216"/>
                  </a:lnTo>
                  <a:lnTo>
                    <a:pt x="1618" y="218"/>
                  </a:lnTo>
                  <a:lnTo>
                    <a:pt x="1619" y="218"/>
                  </a:lnTo>
                  <a:lnTo>
                    <a:pt x="1619" y="221"/>
                  </a:lnTo>
                  <a:lnTo>
                    <a:pt x="1619" y="220"/>
                  </a:lnTo>
                  <a:lnTo>
                    <a:pt x="1619" y="221"/>
                  </a:lnTo>
                  <a:lnTo>
                    <a:pt x="1620" y="226"/>
                  </a:lnTo>
                  <a:lnTo>
                    <a:pt x="1620" y="229"/>
                  </a:lnTo>
                  <a:lnTo>
                    <a:pt x="1621" y="232"/>
                  </a:lnTo>
                  <a:lnTo>
                    <a:pt x="1621" y="237"/>
                  </a:lnTo>
                  <a:lnTo>
                    <a:pt x="1621" y="241"/>
                  </a:lnTo>
                  <a:lnTo>
                    <a:pt x="1622" y="245"/>
                  </a:lnTo>
                  <a:lnTo>
                    <a:pt x="1622" y="249"/>
                  </a:lnTo>
                  <a:lnTo>
                    <a:pt x="1623" y="256"/>
                  </a:lnTo>
                  <a:lnTo>
                    <a:pt x="1623" y="262"/>
                  </a:lnTo>
                  <a:lnTo>
                    <a:pt x="1623" y="265"/>
                  </a:lnTo>
                  <a:lnTo>
                    <a:pt x="1623" y="270"/>
                  </a:lnTo>
                  <a:lnTo>
                    <a:pt x="1624" y="275"/>
                  </a:lnTo>
                  <a:lnTo>
                    <a:pt x="1624" y="280"/>
                  </a:lnTo>
                  <a:lnTo>
                    <a:pt x="1624" y="285"/>
                  </a:lnTo>
                  <a:lnTo>
                    <a:pt x="1625" y="288"/>
                  </a:lnTo>
                  <a:lnTo>
                    <a:pt x="1625" y="291"/>
                  </a:lnTo>
                  <a:lnTo>
                    <a:pt x="1626" y="293"/>
                  </a:lnTo>
                  <a:lnTo>
                    <a:pt x="1626" y="297"/>
                  </a:lnTo>
                  <a:lnTo>
                    <a:pt x="1626" y="299"/>
                  </a:lnTo>
                  <a:lnTo>
                    <a:pt x="1627" y="300"/>
                  </a:lnTo>
                  <a:lnTo>
                    <a:pt x="1627" y="302"/>
                  </a:lnTo>
                  <a:lnTo>
                    <a:pt x="1627" y="303"/>
                  </a:lnTo>
                  <a:lnTo>
                    <a:pt x="1628" y="304"/>
                  </a:lnTo>
                  <a:lnTo>
                    <a:pt x="1628" y="303"/>
                  </a:lnTo>
                  <a:lnTo>
                    <a:pt x="1628" y="304"/>
                  </a:lnTo>
                  <a:lnTo>
                    <a:pt x="1629" y="304"/>
                  </a:lnTo>
                  <a:lnTo>
                    <a:pt x="1629" y="304"/>
                  </a:lnTo>
                  <a:lnTo>
                    <a:pt x="1630" y="305"/>
                  </a:lnTo>
                  <a:lnTo>
                    <a:pt x="1630" y="306"/>
                  </a:lnTo>
                  <a:lnTo>
                    <a:pt x="1630" y="306"/>
                  </a:lnTo>
                  <a:lnTo>
                    <a:pt x="1631" y="307"/>
                  </a:lnTo>
                  <a:lnTo>
                    <a:pt x="1631" y="306"/>
                  </a:lnTo>
                  <a:lnTo>
                    <a:pt x="1631" y="307"/>
                  </a:lnTo>
                  <a:lnTo>
                    <a:pt x="1631" y="306"/>
                  </a:lnTo>
                  <a:lnTo>
                    <a:pt x="1632" y="307"/>
                  </a:lnTo>
                  <a:lnTo>
                    <a:pt x="1632" y="306"/>
                  </a:lnTo>
                  <a:lnTo>
                    <a:pt x="1633" y="307"/>
                  </a:lnTo>
                  <a:lnTo>
                    <a:pt x="1633" y="305"/>
                  </a:lnTo>
                  <a:lnTo>
                    <a:pt x="1633" y="306"/>
                  </a:lnTo>
                  <a:lnTo>
                    <a:pt x="1634" y="307"/>
                  </a:lnTo>
                  <a:lnTo>
                    <a:pt x="1634" y="308"/>
                  </a:lnTo>
                  <a:lnTo>
                    <a:pt x="1635" y="309"/>
                  </a:lnTo>
                  <a:lnTo>
                    <a:pt x="1635" y="311"/>
                  </a:lnTo>
                  <a:lnTo>
                    <a:pt x="1635" y="311"/>
                  </a:lnTo>
                  <a:lnTo>
                    <a:pt x="1635" y="312"/>
                  </a:lnTo>
                  <a:lnTo>
                    <a:pt x="1636" y="315"/>
                  </a:lnTo>
                  <a:lnTo>
                    <a:pt x="1636" y="317"/>
                  </a:lnTo>
                  <a:lnTo>
                    <a:pt x="1637" y="319"/>
                  </a:lnTo>
                  <a:lnTo>
                    <a:pt x="1637" y="320"/>
                  </a:lnTo>
                  <a:lnTo>
                    <a:pt x="1637" y="321"/>
                  </a:lnTo>
                  <a:lnTo>
                    <a:pt x="1638" y="323"/>
                  </a:lnTo>
                  <a:lnTo>
                    <a:pt x="1638" y="325"/>
                  </a:lnTo>
                  <a:lnTo>
                    <a:pt x="1639" y="325"/>
                  </a:lnTo>
                  <a:lnTo>
                    <a:pt x="1639" y="327"/>
                  </a:lnTo>
                  <a:lnTo>
                    <a:pt x="1639" y="327"/>
                  </a:lnTo>
                  <a:lnTo>
                    <a:pt x="1639" y="328"/>
                  </a:lnTo>
                  <a:lnTo>
                    <a:pt x="1640" y="330"/>
                  </a:lnTo>
                  <a:lnTo>
                    <a:pt x="1640" y="331"/>
                  </a:lnTo>
                  <a:lnTo>
                    <a:pt x="1640" y="333"/>
                  </a:lnTo>
                  <a:lnTo>
                    <a:pt x="1641" y="333"/>
                  </a:lnTo>
                  <a:lnTo>
                    <a:pt x="1641" y="335"/>
                  </a:lnTo>
                  <a:lnTo>
                    <a:pt x="1642" y="337"/>
                  </a:lnTo>
                  <a:lnTo>
                    <a:pt x="1642" y="337"/>
                  </a:lnTo>
                  <a:lnTo>
                    <a:pt x="1642" y="340"/>
                  </a:lnTo>
                  <a:lnTo>
                    <a:pt x="1643" y="341"/>
                  </a:lnTo>
                  <a:lnTo>
                    <a:pt x="1643" y="343"/>
                  </a:lnTo>
                  <a:lnTo>
                    <a:pt x="1643" y="344"/>
                  </a:lnTo>
                  <a:lnTo>
                    <a:pt x="1644" y="344"/>
                  </a:lnTo>
                  <a:lnTo>
                    <a:pt x="1644" y="348"/>
                  </a:lnTo>
                  <a:lnTo>
                    <a:pt x="1644" y="348"/>
                  </a:lnTo>
                  <a:lnTo>
                    <a:pt x="1645" y="349"/>
                  </a:lnTo>
                  <a:lnTo>
                    <a:pt x="1645" y="351"/>
                  </a:lnTo>
                  <a:lnTo>
                    <a:pt x="1646" y="352"/>
                  </a:lnTo>
                  <a:lnTo>
                    <a:pt x="1646" y="352"/>
                  </a:lnTo>
                  <a:lnTo>
                    <a:pt x="1646" y="353"/>
                  </a:lnTo>
                  <a:lnTo>
                    <a:pt x="1647" y="353"/>
                  </a:lnTo>
                  <a:lnTo>
                    <a:pt x="1647" y="355"/>
                  </a:lnTo>
                  <a:lnTo>
                    <a:pt x="1647" y="355"/>
                  </a:lnTo>
                  <a:lnTo>
                    <a:pt x="1647" y="353"/>
                  </a:lnTo>
                  <a:lnTo>
                    <a:pt x="1648" y="354"/>
                  </a:lnTo>
                  <a:lnTo>
                    <a:pt x="1648" y="354"/>
                  </a:lnTo>
                  <a:lnTo>
                    <a:pt x="1649" y="351"/>
                  </a:lnTo>
                  <a:lnTo>
                    <a:pt x="1649" y="344"/>
                  </a:lnTo>
                  <a:lnTo>
                    <a:pt x="1649" y="337"/>
                  </a:lnTo>
                  <a:lnTo>
                    <a:pt x="1650" y="328"/>
                  </a:lnTo>
                  <a:lnTo>
                    <a:pt x="1650" y="314"/>
                  </a:lnTo>
                  <a:lnTo>
                    <a:pt x="1651" y="300"/>
                  </a:lnTo>
                  <a:lnTo>
                    <a:pt x="1651" y="286"/>
                  </a:lnTo>
                  <a:lnTo>
                    <a:pt x="1651" y="270"/>
                  </a:lnTo>
                  <a:lnTo>
                    <a:pt x="1651" y="255"/>
                  </a:lnTo>
                  <a:lnTo>
                    <a:pt x="1652" y="238"/>
                  </a:lnTo>
                  <a:lnTo>
                    <a:pt x="1652" y="223"/>
                  </a:lnTo>
                  <a:lnTo>
                    <a:pt x="1653" y="210"/>
                  </a:lnTo>
                  <a:lnTo>
                    <a:pt x="1653" y="196"/>
                  </a:lnTo>
                  <a:lnTo>
                    <a:pt x="1653" y="183"/>
                  </a:lnTo>
                  <a:lnTo>
                    <a:pt x="1654" y="174"/>
                  </a:lnTo>
                  <a:lnTo>
                    <a:pt x="1654" y="163"/>
                  </a:lnTo>
                  <a:lnTo>
                    <a:pt x="1654" y="157"/>
                  </a:lnTo>
                  <a:lnTo>
                    <a:pt x="1654" y="149"/>
                  </a:lnTo>
                  <a:lnTo>
                    <a:pt x="1655" y="148"/>
                  </a:lnTo>
                  <a:lnTo>
                    <a:pt x="1655" y="145"/>
                  </a:lnTo>
                  <a:lnTo>
                    <a:pt x="1656" y="144"/>
                  </a:lnTo>
                  <a:lnTo>
                    <a:pt x="1656" y="142"/>
                  </a:lnTo>
                  <a:lnTo>
                    <a:pt x="1656" y="142"/>
                  </a:lnTo>
                  <a:lnTo>
                    <a:pt x="1657" y="144"/>
                  </a:lnTo>
                  <a:lnTo>
                    <a:pt x="1657" y="147"/>
                  </a:lnTo>
                  <a:lnTo>
                    <a:pt x="1658" y="149"/>
                  </a:lnTo>
                  <a:lnTo>
                    <a:pt x="1658" y="150"/>
                  </a:lnTo>
                  <a:lnTo>
                    <a:pt x="1658" y="150"/>
                  </a:lnTo>
                  <a:lnTo>
                    <a:pt x="1658" y="152"/>
                  </a:lnTo>
                  <a:lnTo>
                    <a:pt x="1659" y="151"/>
                  </a:lnTo>
                  <a:lnTo>
                    <a:pt x="1659" y="148"/>
                  </a:lnTo>
                  <a:lnTo>
                    <a:pt x="1660" y="148"/>
                  </a:lnTo>
                  <a:lnTo>
                    <a:pt x="1660" y="144"/>
                  </a:lnTo>
                  <a:lnTo>
                    <a:pt x="1660" y="140"/>
                  </a:lnTo>
                  <a:lnTo>
                    <a:pt x="1661" y="134"/>
                  </a:lnTo>
                  <a:lnTo>
                    <a:pt x="1661" y="129"/>
                  </a:lnTo>
                  <a:lnTo>
                    <a:pt x="1661" y="122"/>
                  </a:lnTo>
                  <a:lnTo>
                    <a:pt x="1662" y="115"/>
                  </a:lnTo>
                  <a:lnTo>
                    <a:pt x="1662" y="108"/>
                  </a:lnTo>
                  <a:lnTo>
                    <a:pt x="1662" y="99"/>
                  </a:lnTo>
                  <a:lnTo>
                    <a:pt x="1663" y="91"/>
                  </a:lnTo>
                  <a:lnTo>
                    <a:pt x="1663" y="83"/>
                  </a:lnTo>
                  <a:lnTo>
                    <a:pt x="1663" y="76"/>
                  </a:lnTo>
                  <a:lnTo>
                    <a:pt x="1664" y="66"/>
                  </a:lnTo>
                  <a:lnTo>
                    <a:pt x="1664" y="61"/>
                  </a:lnTo>
                  <a:lnTo>
                    <a:pt x="1665" y="54"/>
                  </a:lnTo>
                  <a:lnTo>
                    <a:pt x="1665" y="47"/>
                  </a:lnTo>
                  <a:lnTo>
                    <a:pt x="1665" y="43"/>
                  </a:lnTo>
                  <a:lnTo>
                    <a:pt x="1666" y="40"/>
                  </a:lnTo>
                  <a:lnTo>
                    <a:pt x="1666" y="36"/>
                  </a:lnTo>
                  <a:lnTo>
                    <a:pt x="1666" y="34"/>
                  </a:lnTo>
                  <a:lnTo>
                    <a:pt x="1667" y="33"/>
                  </a:lnTo>
                  <a:lnTo>
                    <a:pt x="1667" y="33"/>
                  </a:lnTo>
                  <a:lnTo>
                    <a:pt x="1667" y="37"/>
                  </a:lnTo>
                  <a:lnTo>
                    <a:pt x="1668" y="38"/>
                  </a:lnTo>
                  <a:lnTo>
                    <a:pt x="1668" y="43"/>
                  </a:lnTo>
                  <a:lnTo>
                    <a:pt x="1668" y="47"/>
                  </a:lnTo>
                  <a:lnTo>
                    <a:pt x="1669" y="55"/>
                  </a:lnTo>
                  <a:lnTo>
                    <a:pt x="1669" y="63"/>
                  </a:lnTo>
                  <a:lnTo>
                    <a:pt x="1670" y="75"/>
                  </a:lnTo>
                  <a:lnTo>
                    <a:pt x="1670" y="88"/>
                  </a:lnTo>
                  <a:lnTo>
                    <a:pt x="1670" y="98"/>
                  </a:lnTo>
                  <a:lnTo>
                    <a:pt x="1670" y="112"/>
                  </a:lnTo>
                  <a:lnTo>
                    <a:pt x="1671" y="126"/>
                  </a:lnTo>
                  <a:lnTo>
                    <a:pt x="1671" y="140"/>
                  </a:lnTo>
                  <a:lnTo>
                    <a:pt x="1672" y="150"/>
                  </a:lnTo>
                  <a:lnTo>
                    <a:pt x="1672" y="161"/>
                  </a:lnTo>
                  <a:lnTo>
                    <a:pt x="1672" y="168"/>
                  </a:lnTo>
                  <a:lnTo>
                    <a:pt x="1673" y="175"/>
                  </a:lnTo>
                  <a:lnTo>
                    <a:pt x="1673" y="183"/>
                  </a:lnTo>
                  <a:lnTo>
                    <a:pt x="1674" y="189"/>
                  </a:lnTo>
                  <a:lnTo>
                    <a:pt x="1674" y="193"/>
                  </a:lnTo>
                  <a:lnTo>
                    <a:pt x="1674" y="197"/>
                  </a:lnTo>
                  <a:lnTo>
                    <a:pt x="1674" y="199"/>
                  </a:lnTo>
                  <a:lnTo>
                    <a:pt x="1675" y="201"/>
                  </a:lnTo>
                  <a:lnTo>
                    <a:pt x="1675" y="202"/>
                  </a:lnTo>
                  <a:lnTo>
                    <a:pt x="1675" y="204"/>
                  </a:lnTo>
                  <a:lnTo>
                    <a:pt x="1676" y="205"/>
                  </a:lnTo>
                  <a:lnTo>
                    <a:pt x="1676" y="205"/>
                  </a:lnTo>
                  <a:lnTo>
                    <a:pt x="1677" y="205"/>
                  </a:lnTo>
                  <a:lnTo>
                    <a:pt x="1677" y="206"/>
                  </a:lnTo>
                  <a:lnTo>
                    <a:pt x="1677" y="205"/>
                  </a:lnTo>
                  <a:lnTo>
                    <a:pt x="1678" y="207"/>
                  </a:lnTo>
                  <a:lnTo>
                    <a:pt x="1678" y="208"/>
                  </a:lnTo>
                  <a:lnTo>
                    <a:pt x="1678" y="209"/>
                  </a:lnTo>
                  <a:lnTo>
                    <a:pt x="1679" y="211"/>
                  </a:lnTo>
                  <a:lnTo>
                    <a:pt x="1679" y="213"/>
                  </a:lnTo>
                  <a:lnTo>
                    <a:pt x="1679" y="216"/>
                  </a:lnTo>
                  <a:lnTo>
                    <a:pt x="1680" y="219"/>
                  </a:lnTo>
                  <a:lnTo>
                    <a:pt x="1680" y="221"/>
                  </a:lnTo>
                  <a:lnTo>
                    <a:pt x="1681" y="226"/>
                  </a:lnTo>
                  <a:lnTo>
                    <a:pt x="1681" y="230"/>
                  </a:lnTo>
                  <a:lnTo>
                    <a:pt x="1681" y="235"/>
                  </a:lnTo>
                  <a:lnTo>
                    <a:pt x="1682" y="240"/>
                  </a:lnTo>
                  <a:lnTo>
                    <a:pt x="1682" y="247"/>
                  </a:lnTo>
                  <a:lnTo>
                    <a:pt x="1682" y="253"/>
                  </a:lnTo>
                  <a:lnTo>
                    <a:pt x="1683" y="258"/>
                  </a:lnTo>
                  <a:lnTo>
                    <a:pt x="1683" y="263"/>
                  </a:lnTo>
                  <a:lnTo>
                    <a:pt x="1683" y="268"/>
                  </a:lnTo>
                  <a:lnTo>
                    <a:pt x="1684" y="271"/>
                  </a:lnTo>
                  <a:lnTo>
                    <a:pt x="1684" y="277"/>
                  </a:lnTo>
                  <a:lnTo>
                    <a:pt x="1684" y="282"/>
                  </a:lnTo>
                  <a:lnTo>
                    <a:pt x="1685" y="284"/>
                  </a:lnTo>
                  <a:lnTo>
                    <a:pt x="1685" y="288"/>
                  </a:lnTo>
                  <a:lnTo>
                    <a:pt x="1686" y="290"/>
                  </a:lnTo>
                  <a:lnTo>
                    <a:pt x="1686" y="292"/>
                  </a:lnTo>
                  <a:lnTo>
                    <a:pt x="1686" y="293"/>
                  </a:lnTo>
                  <a:lnTo>
                    <a:pt x="1686" y="296"/>
                  </a:lnTo>
                  <a:lnTo>
                    <a:pt x="1687" y="297"/>
                  </a:lnTo>
                  <a:lnTo>
                    <a:pt x="1687" y="297"/>
                  </a:lnTo>
                  <a:lnTo>
                    <a:pt x="1688" y="297"/>
                  </a:lnTo>
                  <a:lnTo>
                    <a:pt x="1688" y="298"/>
                  </a:lnTo>
                  <a:lnTo>
                    <a:pt x="1688" y="298"/>
                  </a:lnTo>
                  <a:lnTo>
                    <a:pt x="1689" y="298"/>
                  </a:lnTo>
                  <a:lnTo>
                    <a:pt x="1689" y="297"/>
                  </a:lnTo>
                  <a:lnTo>
                    <a:pt x="1690" y="300"/>
                  </a:lnTo>
                  <a:lnTo>
                    <a:pt x="1690" y="298"/>
                  </a:lnTo>
                  <a:lnTo>
                    <a:pt x="1690" y="297"/>
                  </a:lnTo>
                  <a:lnTo>
                    <a:pt x="1690" y="297"/>
                  </a:lnTo>
                  <a:lnTo>
                    <a:pt x="1691" y="297"/>
                  </a:lnTo>
                  <a:lnTo>
                    <a:pt x="1691" y="298"/>
                  </a:lnTo>
                  <a:lnTo>
                    <a:pt x="1691" y="298"/>
                  </a:lnTo>
                  <a:lnTo>
                    <a:pt x="1692" y="298"/>
                  </a:lnTo>
                  <a:lnTo>
                    <a:pt x="1692" y="298"/>
                  </a:lnTo>
                  <a:lnTo>
                    <a:pt x="1693" y="300"/>
                  </a:lnTo>
                  <a:lnTo>
                    <a:pt x="1693" y="301"/>
                  </a:lnTo>
                  <a:lnTo>
                    <a:pt x="1693" y="301"/>
                  </a:lnTo>
                  <a:lnTo>
                    <a:pt x="1694" y="302"/>
                  </a:lnTo>
                  <a:lnTo>
                    <a:pt x="1694" y="303"/>
                  </a:lnTo>
                  <a:lnTo>
                    <a:pt x="1694" y="305"/>
                  </a:lnTo>
                  <a:lnTo>
                    <a:pt x="1695" y="308"/>
                  </a:lnTo>
                  <a:lnTo>
                    <a:pt x="1695" y="309"/>
                  </a:lnTo>
                  <a:lnTo>
                    <a:pt x="1695" y="310"/>
                  </a:lnTo>
                  <a:lnTo>
                    <a:pt x="1696" y="314"/>
                  </a:lnTo>
                  <a:lnTo>
                    <a:pt x="1696" y="314"/>
                  </a:lnTo>
                  <a:lnTo>
                    <a:pt x="1697" y="318"/>
                  </a:lnTo>
                  <a:lnTo>
                    <a:pt x="1697" y="319"/>
                  </a:lnTo>
                  <a:lnTo>
                    <a:pt x="1697" y="320"/>
                  </a:lnTo>
                  <a:lnTo>
                    <a:pt x="1698" y="322"/>
                  </a:lnTo>
                  <a:lnTo>
                    <a:pt x="1698" y="324"/>
                  </a:lnTo>
                  <a:lnTo>
                    <a:pt x="1698" y="326"/>
                  </a:lnTo>
                  <a:lnTo>
                    <a:pt x="1698" y="328"/>
                  </a:lnTo>
                  <a:lnTo>
                    <a:pt x="1699" y="328"/>
                  </a:lnTo>
                  <a:lnTo>
                    <a:pt x="1699" y="330"/>
                  </a:lnTo>
                  <a:lnTo>
                    <a:pt x="1700" y="332"/>
                  </a:lnTo>
                  <a:lnTo>
                    <a:pt x="1700" y="334"/>
                  </a:lnTo>
                  <a:lnTo>
                    <a:pt x="1700" y="335"/>
                  </a:lnTo>
                  <a:lnTo>
                    <a:pt x="1701" y="337"/>
                  </a:lnTo>
                  <a:lnTo>
                    <a:pt x="1701" y="337"/>
                  </a:lnTo>
                  <a:lnTo>
                    <a:pt x="1702" y="337"/>
                  </a:lnTo>
                  <a:lnTo>
                    <a:pt x="1702" y="341"/>
                  </a:lnTo>
                  <a:lnTo>
                    <a:pt x="1702" y="342"/>
                  </a:lnTo>
                  <a:lnTo>
                    <a:pt x="1702" y="342"/>
                  </a:lnTo>
                  <a:lnTo>
                    <a:pt x="1703" y="344"/>
                  </a:lnTo>
                  <a:lnTo>
                    <a:pt x="1703" y="344"/>
                  </a:lnTo>
                  <a:lnTo>
                    <a:pt x="1704" y="347"/>
                  </a:lnTo>
                  <a:lnTo>
                    <a:pt x="1704" y="348"/>
                  </a:lnTo>
                  <a:lnTo>
                    <a:pt x="1704" y="350"/>
                  </a:lnTo>
                  <a:lnTo>
                    <a:pt x="1705" y="349"/>
                  </a:lnTo>
                  <a:lnTo>
                    <a:pt x="1705" y="351"/>
                  </a:lnTo>
                  <a:lnTo>
                    <a:pt x="1705" y="352"/>
                  </a:lnTo>
                  <a:lnTo>
                    <a:pt x="1705" y="351"/>
                  </a:lnTo>
                  <a:lnTo>
                    <a:pt x="1706" y="353"/>
                  </a:lnTo>
                  <a:lnTo>
                    <a:pt x="1706" y="355"/>
                  </a:lnTo>
                  <a:lnTo>
                    <a:pt x="1707" y="357"/>
                  </a:lnTo>
                  <a:lnTo>
                    <a:pt x="1707" y="359"/>
                  </a:lnTo>
                  <a:lnTo>
                    <a:pt x="1707" y="359"/>
                  </a:lnTo>
                  <a:lnTo>
                    <a:pt x="1708" y="358"/>
                  </a:lnTo>
                  <a:lnTo>
                    <a:pt x="1708" y="356"/>
                  </a:lnTo>
                  <a:lnTo>
                    <a:pt x="1709" y="355"/>
                  </a:lnTo>
                  <a:lnTo>
                    <a:pt x="1709" y="348"/>
                  </a:lnTo>
                  <a:lnTo>
                    <a:pt x="1709" y="341"/>
                  </a:lnTo>
                  <a:lnTo>
                    <a:pt x="1709" y="329"/>
                  </a:lnTo>
                  <a:lnTo>
                    <a:pt x="1710" y="316"/>
                  </a:lnTo>
                  <a:lnTo>
                    <a:pt x="1710" y="301"/>
                  </a:lnTo>
                  <a:lnTo>
                    <a:pt x="1711" y="289"/>
                  </a:lnTo>
                  <a:lnTo>
                    <a:pt x="1711" y="274"/>
                  </a:lnTo>
                  <a:lnTo>
                    <a:pt x="1711" y="258"/>
                  </a:lnTo>
                  <a:lnTo>
                    <a:pt x="1712" y="243"/>
                  </a:lnTo>
                  <a:lnTo>
                    <a:pt x="1712" y="230"/>
                  </a:lnTo>
                  <a:lnTo>
                    <a:pt x="1712" y="215"/>
                  </a:lnTo>
                  <a:lnTo>
                    <a:pt x="1713" y="202"/>
                  </a:lnTo>
                  <a:lnTo>
                    <a:pt x="1713" y="190"/>
                  </a:lnTo>
                  <a:lnTo>
                    <a:pt x="1713" y="182"/>
                  </a:lnTo>
                  <a:lnTo>
                    <a:pt x="1714" y="172"/>
                  </a:lnTo>
                  <a:lnTo>
                    <a:pt x="1714" y="166"/>
                  </a:lnTo>
                  <a:lnTo>
                    <a:pt x="1714" y="159"/>
                  </a:lnTo>
                  <a:lnTo>
                    <a:pt x="1715" y="155"/>
                  </a:lnTo>
                  <a:lnTo>
                    <a:pt x="1715" y="154"/>
                  </a:lnTo>
                  <a:lnTo>
                    <a:pt x="1716" y="153"/>
                  </a:lnTo>
                  <a:lnTo>
                    <a:pt x="1716" y="151"/>
                  </a:lnTo>
                  <a:lnTo>
                    <a:pt x="1716" y="153"/>
                  </a:lnTo>
                  <a:lnTo>
                    <a:pt x="1717" y="154"/>
                  </a:lnTo>
                  <a:lnTo>
                    <a:pt x="1717" y="156"/>
                  </a:lnTo>
                  <a:lnTo>
                    <a:pt x="1718" y="158"/>
                  </a:lnTo>
                  <a:lnTo>
                    <a:pt x="1718" y="158"/>
                  </a:lnTo>
                  <a:lnTo>
                    <a:pt x="1718" y="160"/>
                  </a:lnTo>
                  <a:lnTo>
                    <a:pt x="1718" y="161"/>
                  </a:lnTo>
                  <a:lnTo>
                    <a:pt x="1719" y="161"/>
                  </a:lnTo>
                  <a:lnTo>
                    <a:pt x="1719" y="159"/>
                  </a:lnTo>
                  <a:lnTo>
                    <a:pt x="1719" y="159"/>
                  </a:lnTo>
                  <a:lnTo>
                    <a:pt x="1720" y="154"/>
                  </a:lnTo>
                  <a:lnTo>
                    <a:pt x="1720" y="152"/>
                  </a:lnTo>
                  <a:lnTo>
                    <a:pt x="1721" y="148"/>
                  </a:lnTo>
                  <a:lnTo>
                    <a:pt x="1721" y="142"/>
                  </a:lnTo>
                  <a:lnTo>
                    <a:pt x="1721" y="135"/>
                  </a:lnTo>
                  <a:lnTo>
                    <a:pt x="1721" y="128"/>
                  </a:lnTo>
                  <a:lnTo>
                    <a:pt x="1722" y="121"/>
                  </a:lnTo>
                  <a:lnTo>
                    <a:pt x="1722" y="117"/>
                  </a:lnTo>
                  <a:lnTo>
                    <a:pt x="1723" y="108"/>
                  </a:lnTo>
                  <a:lnTo>
                    <a:pt x="1723" y="100"/>
                  </a:lnTo>
                  <a:lnTo>
                    <a:pt x="1723" y="92"/>
                  </a:lnTo>
                  <a:lnTo>
                    <a:pt x="1724" y="85"/>
                  </a:lnTo>
                  <a:lnTo>
                    <a:pt x="1724" y="79"/>
                  </a:lnTo>
                  <a:lnTo>
                    <a:pt x="1725" y="74"/>
                  </a:lnTo>
                  <a:lnTo>
                    <a:pt x="1725" y="71"/>
                  </a:lnTo>
                  <a:lnTo>
                    <a:pt x="1725" y="64"/>
                  </a:lnTo>
                  <a:lnTo>
                    <a:pt x="1725" y="60"/>
                  </a:lnTo>
                  <a:lnTo>
                    <a:pt x="1726" y="57"/>
                  </a:lnTo>
                  <a:lnTo>
                    <a:pt x="1726" y="56"/>
                  </a:lnTo>
                  <a:lnTo>
                    <a:pt x="1726" y="56"/>
                  </a:lnTo>
                  <a:lnTo>
                    <a:pt x="1727" y="57"/>
                  </a:lnTo>
                  <a:lnTo>
                    <a:pt x="1727" y="60"/>
                  </a:lnTo>
                  <a:lnTo>
                    <a:pt x="1728" y="64"/>
                  </a:lnTo>
                  <a:lnTo>
                    <a:pt x="1728" y="70"/>
                  </a:lnTo>
                  <a:lnTo>
                    <a:pt x="1728" y="77"/>
                  </a:lnTo>
                  <a:lnTo>
                    <a:pt x="1729" y="85"/>
                  </a:lnTo>
                  <a:lnTo>
                    <a:pt x="1729" y="97"/>
                  </a:lnTo>
                  <a:lnTo>
                    <a:pt x="1729" y="110"/>
                  </a:lnTo>
                  <a:lnTo>
                    <a:pt x="1730" y="122"/>
                  </a:lnTo>
                  <a:lnTo>
                    <a:pt x="1730" y="133"/>
                  </a:lnTo>
                  <a:lnTo>
                    <a:pt x="1730" y="144"/>
                  </a:lnTo>
                  <a:lnTo>
                    <a:pt x="1731" y="156"/>
                  </a:lnTo>
                  <a:lnTo>
                    <a:pt x="1731" y="165"/>
                  </a:lnTo>
                  <a:lnTo>
                    <a:pt x="1732" y="173"/>
                  </a:lnTo>
                  <a:lnTo>
                    <a:pt x="1732" y="179"/>
                  </a:lnTo>
                  <a:lnTo>
                    <a:pt x="1732" y="187"/>
                  </a:lnTo>
                  <a:lnTo>
                    <a:pt x="1733" y="192"/>
                  </a:lnTo>
                  <a:lnTo>
                    <a:pt x="1733" y="197"/>
                  </a:lnTo>
                  <a:lnTo>
                    <a:pt x="1733" y="202"/>
                  </a:lnTo>
                  <a:lnTo>
                    <a:pt x="1734" y="205"/>
                  </a:lnTo>
                  <a:lnTo>
                    <a:pt x="1734" y="206"/>
                  </a:lnTo>
                  <a:lnTo>
                    <a:pt x="1734" y="210"/>
                  </a:lnTo>
                  <a:lnTo>
                    <a:pt x="1735" y="212"/>
                  </a:lnTo>
                  <a:lnTo>
                    <a:pt x="1735" y="213"/>
                  </a:lnTo>
                  <a:lnTo>
                    <a:pt x="1735" y="216"/>
                  </a:lnTo>
                  <a:lnTo>
                    <a:pt x="1736" y="218"/>
                  </a:lnTo>
                  <a:lnTo>
                    <a:pt x="1736" y="216"/>
                  </a:lnTo>
                  <a:lnTo>
                    <a:pt x="1737" y="220"/>
                  </a:lnTo>
                  <a:lnTo>
                    <a:pt x="1737" y="221"/>
                  </a:lnTo>
                  <a:lnTo>
                    <a:pt x="1737" y="224"/>
                  </a:lnTo>
                  <a:lnTo>
                    <a:pt x="1737" y="226"/>
                  </a:lnTo>
                  <a:lnTo>
                    <a:pt x="1738" y="227"/>
                  </a:lnTo>
                  <a:lnTo>
                    <a:pt x="1738" y="231"/>
                  </a:lnTo>
                  <a:lnTo>
                    <a:pt x="1739" y="232"/>
                  </a:lnTo>
                  <a:lnTo>
                    <a:pt x="1739" y="235"/>
                  </a:lnTo>
                  <a:lnTo>
                    <a:pt x="1739" y="239"/>
                  </a:lnTo>
                  <a:lnTo>
                    <a:pt x="1740" y="244"/>
                  </a:lnTo>
                  <a:lnTo>
                    <a:pt x="1740" y="249"/>
                  </a:lnTo>
                  <a:lnTo>
                    <a:pt x="1741" y="253"/>
                  </a:lnTo>
                  <a:lnTo>
                    <a:pt x="1741" y="257"/>
                  </a:lnTo>
                  <a:lnTo>
                    <a:pt x="1741" y="261"/>
                  </a:lnTo>
                  <a:lnTo>
                    <a:pt x="1741" y="268"/>
                  </a:lnTo>
                  <a:lnTo>
                    <a:pt x="1742" y="272"/>
                  </a:lnTo>
                  <a:lnTo>
                    <a:pt x="1742" y="279"/>
                  </a:lnTo>
                  <a:lnTo>
                    <a:pt x="1742" y="284"/>
                  </a:lnTo>
                  <a:lnTo>
                    <a:pt x="1743" y="288"/>
                  </a:lnTo>
                  <a:lnTo>
                    <a:pt x="1743" y="290"/>
                  </a:lnTo>
                  <a:lnTo>
                    <a:pt x="1744" y="294"/>
                  </a:lnTo>
                  <a:lnTo>
                    <a:pt x="1744" y="296"/>
                  </a:lnTo>
                  <a:lnTo>
                    <a:pt x="1744" y="302"/>
                  </a:lnTo>
                  <a:lnTo>
                    <a:pt x="1745" y="302"/>
                  </a:lnTo>
                  <a:lnTo>
                    <a:pt x="1745" y="303"/>
                  </a:lnTo>
                  <a:lnTo>
                    <a:pt x="1745" y="305"/>
                  </a:lnTo>
                  <a:lnTo>
                    <a:pt x="1746" y="305"/>
                  </a:lnTo>
                  <a:lnTo>
                    <a:pt x="1746" y="306"/>
                  </a:lnTo>
                  <a:lnTo>
                    <a:pt x="1746" y="309"/>
                  </a:lnTo>
                  <a:lnTo>
                    <a:pt x="1747" y="310"/>
                  </a:lnTo>
                  <a:lnTo>
                    <a:pt x="1747" y="309"/>
                  </a:lnTo>
                  <a:lnTo>
                    <a:pt x="1748" y="308"/>
                  </a:lnTo>
                  <a:lnTo>
                    <a:pt x="1748" y="309"/>
                  </a:lnTo>
                  <a:lnTo>
                    <a:pt x="1748" y="310"/>
                  </a:lnTo>
                  <a:lnTo>
                    <a:pt x="1749" y="310"/>
                  </a:lnTo>
                  <a:lnTo>
                    <a:pt x="1749" y="307"/>
                  </a:lnTo>
                  <a:lnTo>
                    <a:pt x="1749" y="309"/>
                  </a:lnTo>
                  <a:lnTo>
                    <a:pt x="1749" y="309"/>
                  </a:lnTo>
                  <a:lnTo>
                    <a:pt x="1750" y="310"/>
                  </a:lnTo>
                  <a:lnTo>
                    <a:pt x="1750" y="308"/>
                  </a:lnTo>
                  <a:lnTo>
                    <a:pt x="1751" y="310"/>
                  </a:lnTo>
                  <a:lnTo>
                    <a:pt x="1751" y="310"/>
                  </a:lnTo>
                  <a:lnTo>
                    <a:pt x="1751" y="311"/>
                  </a:lnTo>
                  <a:lnTo>
                    <a:pt x="1752" y="312"/>
                  </a:lnTo>
                  <a:lnTo>
                    <a:pt x="1752" y="312"/>
                  </a:lnTo>
                  <a:lnTo>
                    <a:pt x="1753" y="312"/>
                  </a:lnTo>
                  <a:lnTo>
                    <a:pt x="1753" y="313"/>
                  </a:lnTo>
                  <a:lnTo>
                    <a:pt x="1753" y="314"/>
                  </a:lnTo>
                  <a:lnTo>
                    <a:pt x="1753" y="316"/>
                  </a:lnTo>
                  <a:lnTo>
                    <a:pt x="1754" y="317"/>
                  </a:lnTo>
                  <a:lnTo>
                    <a:pt x="1754" y="319"/>
                  </a:lnTo>
                  <a:lnTo>
                    <a:pt x="1755" y="320"/>
                  </a:lnTo>
                  <a:lnTo>
                    <a:pt x="1755" y="322"/>
                  </a:lnTo>
                  <a:lnTo>
                    <a:pt x="1755" y="323"/>
                  </a:lnTo>
                  <a:lnTo>
                    <a:pt x="1756" y="325"/>
                  </a:lnTo>
                  <a:lnTo>
                    <a:pt x="1756" y="325"/>
                  </a:lnTo>
                  <a:lnTo>
                    <a:pt x="1756" y="326"/>
                  </a:lnTo>
                  <a:lnTo>
                    <a:pt x="1756" y="329"/>
                  </a:lnTo>
                  <a:lnTo>
                    <a:pt x="1757" y="329"/>
                  </a:lnTo>
                  <a:lnTo>
                    <a:pt x="1757" y="330"/>
                  </a:lnTo>
                  <a:lnTo>
                    <a:pt x="1758" y="332"/>
                  </a:lnTo>
                  <a:lnTo>
                    <a:pt x="1758" y="332"/>
                  </a:lnTo>
                  <a:lnTo>
                    <a:pt x="1758" y="334"/>
                  </a:lnTo>
                  <a:lnTo>
                    <a:pt x="1759" y="335"/>
                  </a:lnTo>
                  <a:lnTo>
                    <a:pt x="1759" y="337"/>
                  </a:lnTo>
                  <a:lnTo>
                    <a:pt x="1760" y="339"/>
                  </a:lnTo>
                  <a:lnTo>
                    <a:pt x="1760" y="340"/>
                  </a:lnTo>
                  <a:lnTo>
                    <a:pt x="1760" y="341"/>
                  </a:lnTo>
                  <a:lnTo>
                    <a:pt x="1761" y="342"/>
                  </a:lnTo>
                  <a:lnTo>
                    <a:pt x="1761" y="343"/>
                  </a:lnTo>
                  <a:lnTo>
                    <a:pt x="1761" y="347"/>
                  </a:lnTo>
                  <a:lnTo>
                    <a:pt x="1762" y="347"/>
                  </a:lnTo>
                  <a:lnTo>
                    <a:pt x="1762" y="348"/>
                  </a:lnTo>
                  <a:lnTo>
                    <a:pt x="1762" y="350"/>
                  </a:lnTo>
                  <a:lnTo>
                    <a:pt x="1763" y="352"/>
                  </a:lnTo>
                  <a:lnTo>
                    <a:pt x="1763" y="351"/>
                  </a:lnTo>
                  <a:lnTo>
                    <a:pt x="1763" y="354"/>
                  </a:lnTo>
                  <a:lnTo>
                    <a:pt x="1764" y="352"/>
                  </a:lnTo>
                  <a:lnTo>
                    <a:pt x="1764" y="353"/>
                  </a:lnTo>
                  <a:lnTo>
                    <a:pt x="1765" y="355"/>
                  </a:lnTo>
                  <a:lnTo>
                    <a:pt x="1765" y="357"/>
                  </a:lnTo>
                  <a:lnTo>
                    <a:pt x="1765" y="359"/>
                  </a:lnTo>
                  <a:lnTo>
                    <a:pt x="1765" y="359"/>
                  </a:lnTo>
                  <a:lnTo>
                    <a:pt x="1766" y="360"/>
                  </a:lnTo>
                  <a:lnTo>
                    <a:pt x="1766" y="362"/>
                  </a:lnTo>
                  <a:lnTo>
                    <a:pt x="1767" y="363"/>
                  </a:lnTo>
                  <a:lnTo>
                    <a:pt x="1767" y="364"/>
                  </a:lnTo>
                  <a:lnTo>
                    <a:pt x="1767" y="361"/>
                  </a:lnTo>
                  <a:lnTo>
                    <a:pt x="1768" y="360"/>
                  </a:lnTo>
                  <a:lnTo>
                    <a:pt x="1768" y="355"/>
                  </a:lnTo>
                  <a:lnTo>
                    <a:pt x="1769" y="349"/>
                  </a:lnTo>
                  <a:lnTo>
                    <a:pt x="1769" y="341"/>
                  </a:lnTo>
                  <a:lnTo>
                    <a:pt x="1769" y="330"/>
                  </a:lnTo>
                  <a:lnTo>
                    <a:pt x="1769" y="320"/>
                  </a:lnTo>
                  <a:lnTo>
                    <a:pt x="1770" y="308"/>
                  </a:lnTo>
                  <a:lnTo>
                    <a:pt x="1770" y="294"/>
                  </a:lnTo>
                  <a:lnTo>
                    <a:pt x="1770" y="279"/>
                  </a:lnTo>
                  <a:lnTo>
                    <a:pt x="1771" y="265"/>
                  </a:lnTo>
                  <a:lnTo>
                    <a:pt x="1771" y="252"/>
                  </a:lnTo>
                  <a:lnTo>
                    <a:pt x="1772" y="239"/>
                  </a:lnTo>
                  <a:lnTo>
                    <a:pt x="1772" y="226"/>
                  </a:lnTo>
                  <a:lnTo>
                    <a:pt x="1772" y="215"/>
                  </a:lnTo>
                  <a:lnTo>
                    <a:pt x="1772" y="206"/>
                  </a:lnTo>
                  <a:lnTo>
                    <a:pt x="1773" y="197"/>
                  </a:lnTo>
                  <a:lnTo>
                    <a:pt x="1773" y="190"/>
                  </a:lnTo>
                  <a:lnTo>
                    <a:pt x="1774" y="183"/>
                  </a:lnTo>
                  <a:lnTo>
                    <a:pt x="1774" y="179"/>
                  </a:lnTo>
                  <a:lnTo>
                    <a:pt x="1774" y="175"/>
                  </a:lnTo>
                  <a:lnTo>
                    <a:pt x="1775" y="173"/>
                  </a:lnTo>
                  <a:lnTo>
                    <a:pt x="1775" y="173"/>
                  </a:lnTo>
                  <a:lnTo>
                    <a:pt x="1776" y="174"/>
                  </a:lnTo>
                  <a:lnTo>
                    <a:pt x="1776" y="174"/>
                  </a:lnTo>
                  <a:lnTo>
                    <a:pt x="1776" y="175"/>
                  </a:lnTo>
                  <a:lnTo>
                    <a:pt x="1776" y="176"/>
                  </a:lnTo>
                  <a:lnTo>
                    <a:pt x="1777" y="179"/>
                  </a:lnTo>
                  <a:lnTo>
                    <a:pt x="1777" y="179"/>
                  </a:lnTo>
                  <a:lnTo>
                    <a:pt x="1777" y="180"/>
                  </a:lnTo>
                  <a:lnTo>
                    <a:pt x="1778" y="181"/>
                  </a:lnTo>
                  <a:lnTo>
                    <a:pt x="1778" y="180"/>
                  </a:lnTo>
                  <a:lnTo>
                    <a:pt x="1779" y="178"/>
                  </a:lnTo>
                  <a:lnTo>
                    <a:pt x="1779" y="177"/>
                  </a:lnTo>
                  <a:lnTo>
                    <a:pt x="1779" y="175"/>
                  </a:lnTo>
                  <a:lnTo>
                    <a:pt x="1780" y="172"/>
                  </a:lnTo>
                  <a:lnTo>
                    <a:pt x="1780" y="168"/>
                  </a:lnTo>
                  <a:lnTo>
                    <a:pt x="1780" y="163"/>
                  </a:lnTo>
                  <a:lnTo>
                    <a:pt x="1781" y="158"/>
                  </a:lnTo>
                  <a:lnTo>
                    <a:pt x="1781" y="153"/>
                  </a:lnTo>
                  <a:lnTo>
                    <a:pt x="1781" y="147"/>
                  </a:lnTo>
                  <a:lnTo>
                    <a:pt x="1782" y="142"/>
                  </a:lnTo>
                  <a:lnTo>
                    <a:pt x="1782" y="136"/>
                  </a:lnTo>
                  <a:lnTo>
                    <a:pt x="1783" y="130"/>
                  </a:lnTo>
                  <a:lnTo>
                    <a:pt x="1783" y="124"/>
                  </a:lnTo>
                  <a:lnTo>
                    <a:pt x="1783" y="118"/>
                  </a:lnTo>
                  <a:lnTo>
                    <a:pt x="1784" y="113"/>
                  </a:lnTo>
                  <a:lnTo>
                    <a:pt x="1784" y="110"/>
                  </a:lnTo>
                  <a:lnTo>
                    <a:pt x="1784" y="105"/>
                  </a:lnTo>
                  <a:lnTo>
                    <a:pt x="1785" y="103"/>
                  </a:lnTo>
                  <a:lnTo>
                    <a:pt x="1785" y="101"/>
                  </a:lnTo>
                  <a:lnTo>
                    <a:pt x="1785" y="98"/>
                  </a:lnTo>
                  <a:lnTo>
                    <a:pt x="1786" y="97"/>
                  </a:lnTo>
                  <a:lnTo>
                    <a:pt x="1786" y="100"/>
                  </a:lnTo>
                  <a:lnTo>
                    <a:pt x="1786" y="103"/>
                  </a:lnTo>
                  <a:lnTo>
                    <a:pt x="1787" y="106"/>
                  </a:lnTo>
                  <a:lnTo>
                    <a:pt x="1787" y="112"/>
                  </a:lnTo>
                  <a:lnTo>
                    <a:pt x="1788" y="121"/>
                  </a:lnTo>
                  <a:lnTo>
                    <a:pt x="1788" y="131"/>
                  </a:lnTo>
                  <a:lnTo>
                    <a:pt x="1788" y="140"/>
                  </a:lnTo>
                  <a:lnTo>
                    <a:pt x="1788" y="153"/>
                  </a:lnTo>
                  <a:lnTo>
                    <a:pt x="1789" y="163"/>
                  </a:lnTo>
                  <a:lnTo>
                    <a:pt x="1789" y="174"/>
                  </a:lnTo>
                  <a:lnTo>
                    <a:pt x="1790" y="182"/>
                  </a:lnTo>
                  <a:lnTo>
                    <a:pt x="1790" y="186"/>
                  </a:lnTo>
                  <a:lnTo>
                    <a:pt x="1790" y="193"/>
                  </a:lnTo>
                  <a:lnTo>
                    <a:pt x="1791" y="199"/>
                  </a:lnTo>
                  <a:lnTo>
                    <a:pt x="1791" y="205"/>
                  </a:lnTo>
                  <a:lnTo>
                    <a:pt x="1792" y="209"/>
                  </a:lnTo>
                  <a:lnTo>
                    <a:pt x="1792" y="213"/>
                  </a:lnTo>
                  <a:lnTo>
                    <a:pt x="1792" y="214"/>
                  </a:lnTo>
                  <a:lnTo>
                    <a:pt x="1792" y="216"/>
                  </a:lnTo>
                  <a:lnTo>
                    <a:pt x="1793" y="219"/>
                  </a:lnTo>
                  <a:lnTo>
                    <a:pt x="1793" y="221"/>
                  </a:lnTo>
                  <a:lnTo>
                    <a:pt x="1793" y="222"/>
                  </a:lnTo>
                  <a:lnTo>
                    <a:pt x="1794" y="223"/>
                  </a:lnTo>
                  <a:lnTo>
                    <a:pt x="1794" y="226"/>
                  </a:lnTo>
                  <a:lnTo>
                    <a:pt x="1795" y="226"/>
                  </a:lnTo>
                  <a:lnTo>
                    <a:pt x="1795" y="228"/>
                  </a:lnTo>
                  <a:lnTo>
                    <a:pt x="1795" y="230"/>
                  </a:lnTo>
                  <a:lnTo>
                    <a:pt x="1796" y="230"/>
                  </a:lnTo>
                  <a:lnTo>
                    <a:pt x="1796" y="234"/>
                  </a:lnTo>
                  <a:lnTo>
                    <a:pt x="1796" y="235"/>
                  </a:lnTo>
                  <a:lnTo>
                    <a:pt x="1797" y="237"/>
                  </a:lnTo>
                  <a:lnTo>
                    <a:pt x="1797" y="240"/>
                  </a:lnTo>
                  <a:lnTo>
                    <a:pt x="1797" y="244"/>
                  </a:lnTo>
                  <a:lnTo>
                    <a:pt x="1798" y="248"/>
                  </a:lnTo>
                  <a:lnTo>
                    <a:pt x="1798" y="253"/>
                  </a:lnTo>
                  <a:lnTo>
                    <a:pt x="1799" y="258"/>
                  </a:lnTo>
                  <a:lnTo>
                    <a:pt x="1799" y="261"/>
                  </a:lnTo>
                  <a:lnTo>
                    <a:pt x="1799" y="264"/>
                  </a:lnTo>
                  <a:lnTo>
                    <a:pt x="1800" y="270"/>
                  </a:lnTo>
                  <a:lnTo>
                    <a:pt x="1800" y="276"/>
                  </a:lnTo>
                  <a:lnTo>
                    <a:pt x="1800" y="281"/>
                  </a:lnTo>
                  <a:lnTo>
                    <a:pt x="1800" y="288"/>
                  </a:lnTo>
                  <a:lnTo>
                    <a:pt x="1801" y="291"/>
                  </a:lnTo>
                  <a:lnTo>
                    <a:pt x="1801" y="296"/>
                  </a:lnTo>
                  <a:lnTo>
                    <a:pt x="1802" y="299"/>
                  </a:lnTo>
                  <a:lnTo>
                    <a:pt x="1802" y="303"/>
                  </a:lnTo>
                  <a:lnTo>
                    <a:pt x="1802" y="307"/>
                  </a:lnTo>
                  <a:lnTo>
                    <a:pt x="1803" y="311"/>
                  </a:lnTo>
                  <a:lnTo>
                    <a:pt x="1803" y="314"/>
                  </a:lnTo>
                  <a:lnTo>
                    <a:pt x="1804" y="312"/>
                  </a:lnTo>
                  <a:lnTo>
                    <a:pt x="1804" y="314"/>
                  </a:lnTo>
                  <a:lnTo>
                    <a:pt x="1804" y="317"/>
                  </a:lnTo>
                  <a:lnTo>
                    <a:pt x="1804" y="319"/>
                  </a:lnTo>
                  <a:lnTo>
                    <a:pt x="1805" y="320"/>
                  </a:lnTo>
                  <a:lnTo>
                    <a:pt x="1805" y="320"/>
                  </a:lnTo>
                  <a:lnTo>
                    <a:pt x="1806" y="320"/>
                  </a:lnTo>
                  <a:lnTo>
                    <a:pt x="1806" y="321"/>
                  </a:lnTo>
                  <a:lnTo>
                    <a:pt x="1806" y="321"/>
                  </a:lnTo>
                  <a:lnTo>
                    <a:pt x="1807" y="323"/>
                  </a:lnTo>
                  <a:lnTo>
                    <a:pt x="1807" y="323"/>
                  </a:lnTo>
                  <a:lnTo>
                    <a:pt x="1807" y="322"/>
                  </a:lnTo>
                  <a:lnTo>
                    <a:pt x="1808" y="320"/>
                  </a:lnTo>
                  <a:lnTo>
                    <a:pt x="1808" y="322"/>
                  </a:lnTo>
                  <a:lnTo>
                    <a:pt x="1808" y="322"/>
                  </a:lnTo>
                  <a:lnTo>
                    <a:pt x="1809" y="321"/>
                  </a:lnTo>
                  <a:lnTo>
                    <a:pt x="1809" y="323"/>
                  </a:lnTo>
                  <a:lnTo>
                    <a:pt x="1809" y="323"/>
                  </a:lnTo>
                  <a:lnTo>
                    <a:pt x="1810" y="321"/>
                  </a:lnTo>
                  <a:lnTo>
                    <a:pt x="1810" y="323"/>
                  </a:lnTo>
                  <a:lnTo>
                    <a:pt x="1811" y="323"/>
                  </a:lnTo>
                  <a:lnTo>
                    <a:pt x="1811" y="323"/>
                  </a:lnTo>
                  <a:lnTo>
                    <a:pt x="1811" y="326"/>
                  </a:lnTo>
                  <a:lnTo>
                    <a:pt x="1812" y="326"/>
                  </a:lnTo>
                  <a:lnTo>
                    <a:pt x="1812" y="327"/>
                  </a:lnTo>
                  <a:lnTo>
                    <a:pt x="1812" y="327"/>
                  </a:lnTo>
                  <a:lnTo>
                    <a:pt x="1813" y="329"/>
                  </a:lnTo>
                  <a:lnTo>
                    <a:pt x="1813" y="331"/>
                  </a:lnTo>
                  <a:lnTo>
                    <a:pt x="1813" y="332"/>
                  </a:lnTo>
                  <a:lnTo>
                    <a:pt x="1814" y="332"/>
                  </a:lnTo>
                  <a:lnTo>
                    <a:pt x="1814" y="335"/>
                  </a:lnTo>
                  <a:lnTo>
                    <a:pt x="1814" y="336"/>
                  </a:lnTo>
                  <a:lnTo>
                    <a:pt x="1815" y="337"/>
                  </a:lnTo>
                  <a:lnTo>
                    <a:pt x="1815" y="339"/>
                  </a:lnTo>
                  <a:lnTo>
                    <a:pt x="1816" y="341"/>
                  </a:lnTo>
                  <a:lnTo>
                    <a:pt x="1816" y="342"/>
                  </a:lnTo>
                  <a:lnTo>
                    <a:pt x="1816" y="342"/>
                  </a:lnTo>
                  <a:lnTo>
                    <a:pt x="1816" y="342"/>
                  </a:lnTo>
                  <a:lnTo>
                    <a:pt x="1817" y="345"/>
                  </a:lnTo>
                  <a:lnTo>
                    <a:pt x="1817" y="345"/>
                  </a:lnTo>
                  <a:lnTo>
                    <a:pt x="1818" y="348"/>
                  </a:lnTo>
                  <a:lnTo>
                    <a:pt x="1818" y="348"/>
                  </a:lnTo>
                  <a:lnTo>
                    <a:pt x="1818" y="349"/>
                  </a:lnTo>
                  <a:lnTo>
                    <a:pt x="1819" y="350"/>
                  </a:lnTo>
                  <a:lnTo>
                    <a:pt x="1819" y="351"/>
                  </a:lnTo>
                  <a:lnTo>
                    <a:pt x="1820" y="353"/>
                  </a:lnTo>
                  <a:lnTo>
                    <a:pt x="1820" y="355"/>
                  </a:lnTo>
                  <a:lnTo>
                    <a:pt x="1820" y="356"/>
                  </a:lnTo>
                  <a:lnTo>
                    <a:pt x="1820" y="358"/>
                  </a:lnTo>
                  <a:lnTo>
                    <a:pt x="1821" y="361"/>
                  </a:lnTo>
                  <a:lnTo>
                    <a:pt x="1821" y="362"/>
                  </a:lnTo>
                  <a:lnTo>
                    <a:pt x="1821" y="361"/>
                  </a:lnTo>
                  <a:lnTo>
                    <a:pt x="1822" y="363"/>
                  </a:lnTo>
                  <a:lnTo>
                    <a:pt x="1822" y="364"/>
                  </a:lnTo>
                  <a:lnTo>
                    <a:pt x="1823" y="364"/>
                  </a:lnTo>
                  <a:lnTo>
                    <a:pt x="1823" y="365"/>
                  </a:lnTo>
                  <a:lnTo>
                    <a:pt x="1823" y="364"/>
                  </a:lnTo>
                  <a:lnTo>
                    <a:pt x="1823" y="365"/>
                  </a:lnTo>
                  <a:lnTo>
                    <a:pt x="1824" y="366"/>
                  </a:lnTo>
                  <a:lnTo>
                    <a:pt x="1824" y="369"/>
                  </a:lnTo>
                  <a:lnTo>
                    <a:pt x="1825" y="371"/>
                  </a:lnTo>
                  <a:lnTo>
                    <a:pt x="1825" y="370"/>
                  </a:lnTo>
                  <a:lnTo>
                    <a:pt x="1825" y="371"/>
                  </a:lnTo>
                  <a:lnTo>
                    <a:pt x="1826" y="369"/>
                  </a:lnTo>
                  <a:lnTo>
                    <a:pt x="1826" y="367"/>
                  </a:lnTo>
                  <a:lnTo>
                    <a:pt x="1827" y="362"/>
                  </a:lnTo>
                  <a:lnTo>
                    <a:pt x="1827" y="355"/>
                  </a:lnTo>
                  <a:lnTo>
                    <a:pt x="1827" y="346"/>
                  </a:lnTo>
                  <a:lnTo>
                    <a:pt x="1827" y="333"/>
                  </a:lnTo>
                  <a:lnTo>
                    <a:pt x="1828" y="323"/>
                  </a:lnTo>
                  <a:lnTo>
                    <a:pt x="1828" y="309"/>
                  </a:lnTo>
                  <a:lnTo>
                    <a:pt x="1829" y="296"/>
                  </a:lnTo>
                  <a:lnTo>
                    <a:pt x="1829" y="281"/>
                  </a:lnTo>
                  <a:lnTo>
                    <a:pt x="1829" y="265"/>
                  </a:lnTo>
                  <a:lnTo>
                    <a:pt x="1830" y="253"/>
                  </a:lnTo>
                  <a:lnTo>
                    <a:pt x="1830" y="239"/>
                  </a:lnTo>
                  <a:lnTo>
                    <a:pt x="1830" y="228"/>
                  </a:lnTo>
                  <a:lnTo>
                    <a:pt x="1831" y="216"/>
                  </a:lnTo>
                  <a:lnTo>
                    <a:pt x="1831" y="204"/>
                  </a:lnTo>
                  <a:lnTo>
                    <a:pt x="1831" y="197"/>
                  </a:lnTo>
                  <a:lnTo>
                    <a:pt x="1832" y="189"/>
                  </a:lnTo>
                  <a:lnTo>
                    <a:pt x="1832" y="185"/>
                  </a:lnTo>
                  <a:lnTo>
                    <a:pt x="1832" y="181"/>
                  </a:lnTo>
                  <a:lnTo>
                    <a:pt x="1833" y="177"/>
                  </a:lnTo>
                  <a:lnTo>
                    <a:pt x="1833" y="176"/>
                  </a:lnTo>
                  <a:lnTo>
                    <a:pt x="1834" y="175"/>
                  </a:lnTo>
                  <a:lnTo>
                    <a:pt x="1834" y="175"/>
                  </a:lnTo>
                  <a:lnTo>
                    <a:pt x="1834" y="175"/>
                  </a:lnTo>
                  <a:lnTo>
                    <a:pt x="1835" y="178"/>
                  </a:lnTo>
                  <a:lnTo>
                    <a:pt x="1835" y="181"/>
                  </a:lnTo>
                  <a:lnTo>
                    <a:pt x="1835" y="181"/>
                  </a:lnTo>
                  <a:lnTo>
                    <a:pt x="1836" y="184"/>
                  </a:lnTo>
                  <a:lnTo>
                    <a:pt x="1836" y="184"/>
                  </a:lnTo>
                  <a:lnTo>
                    <a:pt x="1836" y="183"/>
                  </a:lnTo>
                  <a:lnTo>
                    <a:pt x="1837" y="183"/>
                  </a:lnTo>
                  <a:lnTo>
                    <a:pt x="1837" y="182"/>
                  </a:lnTo>
                  <a:lnTo>
                    <a:pt x="1837" y="179"/>
                  </a:lnTo>
                  <a:lnTo>
                    <a:pt x="1838" y="174"/>
                  </a:lnTo>
                  <a:lnTo>
                    <a:pt x="1838" y="171"/>
                  </a:lnTo>
                  <a:lnTo>
                    <a:pt x="1839" y="166"/>
                  </a:lnTo>
                  <a:lnTo>
                    <a:pt x="1839" y="161"/>
                  </a:lnTo>
                  <a:lnTo>
                    <a:pt x="1839" y="156"/>
                  </a:lnTo>
                  <a:lnTo>
                    <a:pt x="1839" y="151"/>
                  </a:lnTo>
                  <a:lnTo>
                    <a:pt x="1840" y="144"/>
                  </a:lnTo>
                  <a:lnTo>
                    <a:pt x="1840" y="139"/>
                  </a:lnTo>
                  <a:lnTo>
                    <a:pt x="1841" y="131"/>
                  </a:lnTo>
                  <a:lnTo>
                    <a:pt x="1841" y="125"/>
                  </a:lnTo>
                  <a:lnTo>
                    <a:pt x="1841" y="120"/>
                  </a:lnTo>
                  <a:lnTo>
                    <a:pt x="1842" y="114"/>
                  </a:lnTo>
                  <a:lnTo>
                    <a:pt x="1842" y="108"/>
                  </a:lnTo>
                  <a:lnTo>
                    <a:pt x="1843" y="104"/>
                  </a:lnTo>
                  <a:lnTo>
                    <a:pt x="1843" y="98"/>
                  </a:lnTo>
                  <a:lnTo>
                    <a:pt x="1843" y="95"/>
                  </a:lnTo>
                  <a:lnTo>
                    <a:pt x="1843" y="92"/>
                  </a:lnTo>
                  <a:lnTo>
                    <a:pt x="1844" y="92"/>
                  </a:lnTo>
                  <a:lnTo>
                    <a:pt x="1844" y="89"/>
                  </a:lnTo>
                  <a:lnTo>
                    <a:pt x="1844" y="91"/>
                  </a:lnTo>
                  <a:lnTo>
                    <a:pt x="1845" y="92"/>
                  </a:lnTo>
                  <a:lnTo>
                    <a:pt x="1845" y="95"/>
                  </a:lnTo>
                  <a:lnTo>
                    <a:pt x="1846" y="101"/>
                  </a:lnTo>
                  <a:lnTo>
                    <a:pt x="1846" y="107"/>
                  </a:lnTo>
                  <a:lnTo>
                    <a:pt x="1846" y="115"/>
                  </a:lnTo>
                  <a:lnTo>
                    <a:pt x="1847" y="126"/>
                  </a:lnTo>
                  <a:lnTo>
                    <a:pt x="1847" y="138"/>
                  </a:lnTo>
                  <a:lnTo>
                    <a:pt x="1847" y="149"/>
                  </a:lnTo>
                  <a:lnTo>
                    <a:pt x="1848" y="158"/>
                  </a:lnTo>
                  <a:lnTo>
                    <a:pt x="1848" y="170"/>
                  </a:lnTo>
                  <a:lnTo>
                    <a:pt x="1848" y="178"/>
                  </a:lnTo>
                  <a:lnTo>
                    <a:pt x="1849" y="187"/>
                  </a:lnTo>
                  <a:lnTo>
                    <a:pt x="1849" y="192"/>
                  </a:lnTo>
                  <a:lnTo>
                    <a:pt x="1850" y="197"/>
                  </a:lnTo>
                  <a:lnTo>
                    <a:pt x="1850" y="204"/>
                  </a:lnTo>
                  <a:lnTo>
                    <a:pt x="1850" y="208"/>
                  </a:lnTo>
                  <a:lnTo>
                    <a:pt x="1851" y="214"/>
                  </a:lnTo>
                  <a:lnTo>
                    <a:pt x="1851" y="216"/>
                  </a:lnTo>
                  <a:lnTo>
                    <a:pt x="1851" y="219"/>
                  </a:lnTo>
                  <a:lnTo>
                    <a:pt x="1851" y="221"/>
                  </a:lnTo>
                  <a:lnTo>
                    <a:pt x="1852" y="223"/>
                  </a:lnTo>
                  <a:lnTo>
                    <a:pt x="1852" y="225"/>
                  </a:lnTo>
                  <a:lnTo>
                    <a:pt x="1853" y="226"/>
                  </a:lnTo>
                  <a:lnTo>
                    <a:pt x="1853" y="227"/>
                  </a:lnTo>
                  <a:lnTo>
                    <a:pt x="1853" y="229"/>
                  </a:lnTo>
                  <a:lnTo>
                    <a:pt x="1854" y="231"/>
                  </a:lnTo>
                  <a:lnTo>
                    <a:pt x="1854" y="232"/>
                  </a:lnTo>
                  <a:lnTo>
                    <a:pt x="1855" y="230"/>
                  </a:lnTo>
                  <a:lnTo>
                    <a:pt x="1855" y="234"/>
                  </a:lnTo>
                  <a:lnTo>
                    <a:pt x="1855" y="237"/>
                  </a:lnTo>
                  <a:lnTo>
                    <a:pt x="1855" y="238"/>
                  </a:lnTo>
                  <a:lnTo>
                    <a:pt x="1856" y="240"/>
                  </a:lnTo>
                  <a:lnTo>
                    <a:pt x="1856" y="243"/>
                  </a:lnTo>
                  <a:lnTo>
                    <a:pt x="1857" y="246"/>
                  </a:lnTo>
                  <a:lnTo>
                    <a:pt x="1857" y="250"/>
                  </a:lnTo>
                  <a:lnTo>
                    <a:pt x="1857" y="254"/>
                  </a:lnTo>
                  <a:lnTo>
                    <a:pt x="1858" y="258"/>
                  </a:lnTo>
                  <a:lnTo>
                    <a:pt x="1858" y="263"/>
                  </a:lnTo>
                  <a:lnTo>
                    <a:pt x="1858" y="268"/>
                  </a:lnTo>
                  <a:lnTo>
                    <a:pt x="1859" y="272"/>
                  </a:lnTo>
                  <a:lnTo>
                    <a:pt x="1859" y="276"/>
                  </a:lnTo>
                  <a:lnTo>
                    <a:pt x="1859" y="283"/>
                  </a:lnTo>
                  <a:lnTo>
                    <a:pt x="1860" y="289"/>
                  </a:lnTo>
                  <a:lnTo>
                    <a:pt x="1860" y="293"/>
                  </a:lnTo>
                  <a:lnTo>
                    <a:pt x="1860" y="297"/>
                  </a:lnTo>
                  <a:lnTo>
                    <a:pt x="1861" y="302"/>
                  </a:lnTo>
                  <a:lnTo>
                    <a:pt x="1861" y="303"/>
                  </a:lnTo>
                  <a:lnTo>
                    <a:pt x="1862" y="308"/>
                  </a:lnTo>
                  <a:lnTo>
                    <a:pt x="1862" y="311"/>
                  </a:lnTo>
                  <a:lnTo>
                    <a:pt x="1862" y="311"/>
                  </a:lnTo>
                  <a:lnTo>
                    <a:pt x="1863" y="314"/>
                  </a:lnTo>
                  <a:lnTo>
                    <a:pt x="1863" y="315"/>
                  </a:lnTo>
                  <a:lnTo>
                    <a:pt x="1863" y="318"/>
                  </a:lnTo>
                  <a:lnTo>
                    <a:pt x="1864" y="317"/>
                  </a:lnTo>
                  <a:lnTo>
                    <a:pt x="1864" y="318"/>
                  </a:lnTo>
                  <a:lnTo>
                    <a:pt x="1864" y="318"/>
                  </a:lnTo>
                  <a:lnTo>
                    <a:pt x="1865" y="318"/>
                  </a:lnTo>
                  <a:lnTo>
                    <a:pt x="1865" y="320"/>
                  </a:lnTo>
                  <a:lnTo>
                    <a:pt x="1865" y="321"/>
                  </a:lnTo>
                  <a:lnTo>
                    <a:pt x="1866" y="321"/>
                  </a:lnTo>
                  <a:lnTo>
                    <a:pt x="1866" y="320"/>
                  </a:lnTo>
                  <a:lnTo>
                    <a:pt x="1867" y="320"/>
                  </a:lnTo>
                  <a:lnTo>
                    <a:pt x="1867" y="319"/>
                  </a:lnTo>
                  <a:lnTo>
                    <a:pt x="1867" y="320"/>
                  </a:lnTo>
                  <a:lnTo>
                    <a:pt x="1867" y="320"/>
                  </a:lnTo>
                  <a:lnTo>
                    <a:pt x="1868" y="319"/>
                  </a:lnTo>
                  <a:lnTo>
                    <a:pt x="1868" y="319"/>
                  </a:lnTo>
                  <a:lnTo>
                    <a:pt x="1869" y="321"/>
                  </a:lnTo>
                  <a:lnTo>
                    <a:pt x="1869" y="322"/>
                  </a:lnTo>
                  <a:lnTo>
                    <a:pt x="1869" y="320"/>
                  </a:lnTo>
                  <a:lnTo>
                    <a:pt x="1870" y="320"/>
                  </a:lnTo>
                  <a:lnTo>
                    <a:pt x="1870" y="321"/>
                  </a:lnTo>
                  <a:lnTo>
                    <a:pt x="1871" y="321"/>
                  </a:lnTo>
                  <a:lnTo>
                    <a:pt x="1871" y="324"/>
                  </a:lnTo>
                  <a:lnTo>
                    <a:pt x="1871" y="325"/>
                  </a:lnTo>
                  <a:lnTo>
                    <a:pt x="1871" y="327"/>
                  </a:lnTo>
                  <a:lnTo>
                    <a:pt x="1872" y="327"/>
                  </a:lnTo>
                  <a:lnTo>
                    <a:pt x="1872" y="330"/>
                  </a:lnTo>
                  <a:lnTo>
                    <a:pt x="1872" y="332"/>
                  </a:lnTo>
                  <a:lnTo>
                    <a:pt x="1873" y="332"/>
                  </a:lnTo>
                  <a:lnTo>
                    <a:pt x="1873" y="334"/>
                  </a:lnTo>
                  <a:lnTo>
                    <a:pt x="1874" y="335"/>
                  </a:lnTo>
                  <a:lnTo>
                    <a:pt x="1874" y="335"/>
                  </a:lnTo>
                  <a:lnTo>
                    <a:pt x="1874" y="337"/>
                  </a:lnTo>
                  <a:lnTo>
                    <a:pt x="1874" y="339"/>
                  </a:lnTo>
                  <a:lnTo>
                    <a:pt x="1875" y="341"/>
                  </a:lnTo>
                  <a:lnTo>
                    <a:pt x="1875" y="342"/>
                  </a:lnTo>
                  <a:lnTo>
                    <a:pt x="1876" y="343"/>
                  </a:lnTo>
                  <a:lnTo>
                    <a:pt x="1876" y="343"/>
                  </a:lnTo>
                  <a:lnTo>
                    <a:pt x="1876" y="346"/>
                  </a:lnTo>
                  <a:lnTo>
                    <a:pt x="1877" y="346"/>
                  </a:lnTo>
                  <a:lnTo>
                    <a:pt x="1877" y="349"/>
                  </a:lnTo>
                  <a:lnTo>
                    <a:pt x="1878" y="349"/>
                  </a:lnTo>
                  <a:lnTo>
                    <a:pt x="1878" y="351"/>
                  </a:lnTo>
                  <a:lnTo>
                    <a:pt x="1878" y="352"/>
                  </a:lnTo>
                  <a:lnTo>
                    <a:pt x="1878" y="352"/>
                  </a:lnTo>
                  <a:lnTo>
                    <a:pt x="1879" y="356"/>
                  </a:lnTo>
                  <a:lnTo>
                    <a:pt x="1879" y="357"/>
                  </a:lnTo>
                  <a:lnTo>
                    <a:pt x="1880" y="361"/>
                  </a:lnTo>
                  <a:lnTo>
                    <a:pt x="1880" y="360"/>
                  </a:lnTo>
                  <a:lnTo>
                    <a:pt x="1880" y="361"/>
                  </a:lnTo>
                  <a:lnTo>
                    <a:pt x="1881" y="362"/>
                  </a:lnTo>
                  <a:lnTo>
                    <a:pt x="1881" y="362"/>
                  </a:lnTo>
                  <a:lnTo>
                    <a:pt x="1881" y="363"/>
                  </a:lnTo>
                  <a:lnTo>
                    <a:pt x="1882" y="362"/>
                  </a:lnTo>
                  <a:lnTo>
                    <a:pt x="1882" y="365"/>
                  </a:lnTo>
                  <a:lnTo>
                    <a:pt x="1883" y="365"/>
                  </a:lnTo>
                  <a:lnTo>
                    <a:pt x="1883" y="366"/>
                  </a:lnTo>
                  <a:lnTo>
                    <a:pt x="1883" y="366"/>
                  </a:lnTo>
                  <a:lnTo>
                    <a:pt x="1883" y="367"/>
                  </a:lnTo>
                  <a:lnTo>
                    <a:pt x="1884" y="369"/>
                  </a:lnTo>
                  <a:lnTo>
                    <a:pt x="1884" y="368"/>
                  </a:lnTo>
                  <a:lnTo>
                    <a:pt x="1885" y="366"/>
                  </a:lnTo>
                  <a:lnTo>
                    <a:pt x="1885" y="363"/>
                  </a:lnTo>
                  <a:lnTo>
                    <a:pt x="1885" y="356"/>
                  </a:lnTo>
                  <a:lnTo>
                    <a:pt x="1886" y="349"/>
                  </a:lnTo>
                  <a:lnTo>
                    <a:pt x="1886" y="339"/>
                  </a:lnTo>
                  <a:lnTo>
                    <a:pt x="1887" y="328"/>
                  </a:lnTo>
                  <a:lnTo>
                    <a:pt x="1887" y="314"/>
                  </a:lnTo>
                  <a:lnTo>
                    <a:pt x="1887" y="301"/>
                  </a:lnTo>
                  <a:lnTo>
                    <a:pt x="1887" y="287"/>
                  </a:lnTo>
                  <a:lnTo>
                    <a:pt x="1888" y="270"/>
                  </a:lnTo>
                  <a:lnTo>
                    <a:pt x="1888" y="256"/>
                  </a:lnTo>
                  <a:lnTo>
                    <a:pt x="1888" y="242"/>
                  </a:lnTo>
                  <a:lnTo>
                    <a:pt x="1889" y="230"/>
                  </a:lnTo>
                  <a:lnTo>
                    <a:pt x="1889" y="218"/>
                  </a:lnTo>
                  <a:lnTo>
                    <a:pt x="1890" y="205"/>
                  </a:lnTo>
                  <a:lnTo>
                    <a:pt x="1890" y="197"/>
                  </a:lnTo>
                  <a:lnTo>
                    <a:pt x="1890" y="189"/>
                  </a:lnTo>
                  <a:lnTo>
                    <a:pt x="1890" y="181"/>
                  </a:lnTo>
                  <a:lnTo>
                    <a:pt x="1891" y="178"/>
                  </a:lnTo>
                  <a:lnTo>
                    <a:pt x="1891" y="174"/>
                  </a:lnTo>
                  <a:lnTo>
                    <a:pt x="1892" y="170"/>
                  </a:lnTo>
                  <a:lnTo>
                    <a:pt x="1892" y="170"/>
                  </a:lnTo>
                  <a:lnTo>
                    <a:pt x="1892" y="170"/>
                  </a:lnTo>
                  <a:lnTo>
                    <a:pt x="1893" y="172"/>
                  </a:lnTo>
                  <a:lnTo>
                    <a:pt x="1893" y="173"/>
                  </a:lnTo>
                  <a:lnTo>
                    <a:pt x="1894" y="176"/>
                  </a:lnTo>
                  <a:lnTo>
                    <a:pt x="1894" y="175"/>
                  </a:lnTo>
                  <a:lnTo>
                    <a:pt x="1894" y="177"/>
                  </a:lnTo>
                  <a:lnTo>
                    <a:pt x="1894" y="179"/>
                  </a:lnTo>
                  <a:lnTo>
                    <a:pt x="1895" y="178"/>
                  </a:lnTo>
                  <a:lnTo>
                    <a:pt x="1895" y="179"/>
                  </a:lnTo>
                  <a:lnTo>
                    <a:pt x="1895" y="177"/>
                  </a:lnTo>
                  <a:lnTo>
                    <a:pt x="1896" y="174"/>
                  </a:lnTo>
                  <a:lnTo>
                    <a:pt x="1896" y="172"/>
                  </a:lnTo>
                  <a:lnTo>
                    <a:pt x="1897" y="168"/>
                  </a:lnTo>
                  <a:lnTo>
                    <a:pt x="1897" y="162"/>
                  </a:lnTo>
                  <a:lnTo>
                    <a:pt x="1897" y="158"/>
                  </a:lnTo>
                  <a:lnTo>
                    <a:pt x="1898" y="150"/>
                  </a:lnTo>
                  <a:lnTo>
                    <a:pt x="1898" y="144"/>
                  </a:lnTo>
                  <a:lnTo>
                    <a:pt x="1898" y="139"/>
                  </a:lnTo>
                  <a:lnTo>
                    <a:pt x="1899" y="131"/>
                  </a:lnTo>
                  <a:lnTo>
                    <a:pt x="1899" y="125"/>
                  </a:lnTo>
                  <a:lnTo>
                    <a:pt x="1899" y="119"/>
                  </a:lnTo>
                  <a:lnTo>
                    <a:pt x="1900" y="110"/>
                  </a:lnTo>
                  <a:lnTo>
                    <a:pt x="1900" y="105"/>
                  </a:lnTo>
                  <a:lnTo>
                    <a:pt x="1901" y="100"/>
                  </a:lnTo>
                  <a:lnTo>
                    <a:pt x="1901" y="94"/>
                  </a:lnTo>
                  <a:lnTo>
                    <a:pt x="1901" y="89"/>
                  </a:lnTo>
                  <a:lnTo>
                    <a:pt x="1902" y="85"/>
                  </a:lnTo>
                  <a:lnTo>
                    <a:pt x="1902" y="80"/>
                  </a:lnTo>
                  <a:lnTo>
                    <a:pt x="1902" y="77"/>
                  </a:lnTo>
                  <a:lnTo>
                    <a:pt x="1902" y="77"/>
                  </a:lnTo>
                  <a:lnTo>
                    <a:pt x="1903" y="77"/>
                  </a:lnTo>
                  <a:lnTo>
                    <a:pt x="1903" y="77"/>
                  </a:lnTo>
                  <a:lnTo>
                    <a:pt x="1904" y="79"/>
                  </a:lnTo>
                  <a:lnTo>
                    <a:pt x="1904" y="81"/>
                  </a:lnTo>
                  <a:lnTo>
                    <a:pt x="1904" y="85"/>
                  </a:lnTo>
                  <a:lnTo>
                    <a:pt x="1905" y="93"/>
                  </a:lnTo>
                  <a:lnTo>
                    <a:pt x="1905" y="102"/>
                  </a:lnTo>
                  <a:lnTo>
                    <a:pt x="1906" y="110"/>
                  </a:lnTo>
                  <a:lnTo>
                    <a:pt x="1906" y="122"/>
                  </a:lnTo>
                  <a:lnTo>
                    <a:pt x="1906" y="134"/>
                  </a:lnTo>
                  <a:lnTo>
                    <a:pt x="1906" y="147"/>
                  </a:lnTo>
                  <a:lnTo>
                    <a:pt x="1907" y="158"/>
                  </a:lnTo>
                  <a:lnTo>
                    <a:pt x="1907" y="167"/>
                  </a:lnTo>
                  <a:lnTo>
                    <a:pt x="1908" y="177"/>
                  </a:lnTo>
                  <a:lnTo>
                    <a:pt x="1908" y="186"/>
                  </a:lnTo>
                  <a:lnTo>
                    <a:pt x="1908" y="192"/>
                  </a:lnTo>
                  <a:lnTo>
                    <a:pt x="1909" y="197"/>
                  </a:lnTo>
                  <a:lnTo>
                    <a:pt x="1909" y="202"/>
                  </a:lnTo>
                  <a:lnTo>
                    <a:pt x="1909" y="208"/>
                  </a:lnTo>
                  <a:lnTo>
                    <a:pt x="1910" y="211"/>
                  </a:lnTo>
                  <a:lnTo>
                    <a:pt x="1910" y="214"/>
                  </a:lnTo>
                  <a:lnTo>
                    <a:pt x="1910" y="217"/>
                  </a:lnTo>
                  <a:lnTo>
                    <a:pt x="1911" y="219"/>
                  </a:lnTo>
                  <a:lnTo>
                    <a:pt x="1911" y="220"/>
                  </a:lnTo>
                  <a:lnTo>
                    <a:pt x="1911" y="220"/>
                  </a:lnTo>
                  <a:lnTo>
                    <a:pt x="1912" y="223"/>
                  </a:lnTo>
                  <a:lnTo>
                    <a:pt x="1912" y="224"/>
                  </a:lnTo>
                  <a:lnTo>
                    <a:pt x="1913" y="224"/>
                  </a:lnTo>
                  <a:lnTo>
                    <a:pt x="1913" y="225"/>
                  </a:lnTo>
                  <a:lnTo>
                    <a:pt x="1913" y="228"/>
                  </a:lnTo>
                  <a:lnTo>
                    <a:pt x="1914" y="230"/>
                  </a:lnTo>
                  <a:lnTo>
                    <a:pt x="1914" y="231"/>
                  </a:lnTo>
                  <a:lnTo>
                    <a:pt x="1914" y="233"/>
                  </a:lnTo>
                  <a:lnTo>
                    <a:pt x="1915" y="235"/>
                  </a:lnTo>
                  <a:lnTo>
                    <a:pt x="1915" y="238"/>
                  </a:lnTo>
                  <a:lnTo>
                    <a:pt x="1915" y="239"/>
                  </a:lnTo>
                  <a:lnTo>
                    <a:pt x="1916" y="241"/>
                  </a:lnTo>
                  <a:lnTo>
                    <a:pt x="1916" y="247"/>
                  </a:lnTo>
                  <a:lnTo>
                    <a:pt x="1916" y="251"/>
                  </a:lnTo>
                  <a:lnTo>
                    <a:pt x="1917" y="256"/>
                  </a:lnTo>
                  <a:lnTo>
                    <a:pt x="1917" y="260"/>
                  </a:lnTo>
                  <a:lnTo>
                    <a:pt x="1918" y="266"/>
                  </a:lnTo>
                  <a:lnTo>
                    <a:pt x="1918" y="270"/>
                  </a:lnTo>
                  <a:lnTo>
                    <a:pt x="1918" y="274"/>
                  </a:lnTo>
                  <a:lnTo>
                    <a:pt x="1918" y="281"/>
                  </a:lnTo>
                  <a:lnTo>
                    <a:pt x="1919" y="283"/>
                  </a:lnTo>
                  <a:lnTo>
                    <a:pt x="1919" y="290"/>
                  </a:lnTo>
                  <a:lnTo>
                    <a:pt x="1920" y="293"/>
                  </a:lnTo>
                  <a:lnTo>
                    <a:pt x="1920" y="297"/>
                  </a:lnTo>
                  <a:lnTo>
                    <a:pt x="1920" y="300"/>
                  </a:lnTo>
                  <a:lnTo>
                    <a:pt x="1921" y="302"/>
                  </a:lnTo>
                  <a:lnTo>
                    <a:pt x="1921" y="306"/>
                  </a:lnTo>
                  <a:lnTo>
                    <a:pt x="1922" y="307"/>
                  </a:lnTo>
                  <a:lnTo>
                    <a:pt x="1922" y="310"/>
                  </a:lnTo>
                  <a:lnTo>
                    <a:pt x="1922" y="310"/>
                  </a:lnTo>
                  <a:lnTo>
                    <a:pt x="1922" y="311"/>
                  </a:lnTo>
                  <a:lnTo>
                    <a:pt x="1923" y="313"/>
                  </a:lnTo>
                  <a:lnTo>
                    <a:pt x="1923" y="314"/>
                  </a:lnTo>
                  <a:lnTo>
                    <a:pt x="1923" y="314"/>
                  </a:lnTo>
                  <a:lnTo>
                    <a:pt x="1924" y="317"/>
                  </a:lnTo>
                  <a:lnTo>
                    <a:pt x="1924" y="316"/>
                  </a:lnTo>
                  <a:lnTo>
                    <a:pt x="1925" y="314"/>
                  </a:lnTo>
                  <a:lnTo>
                    <a:pt x="1925" y="315"/>
                  </a:lnTo>
                  <a:lnTo>
                    <a:pt x="1925" y="316"/>
                  </a:lnTo>
                  <a:lnTo>
                    <a:pt x="1926" y="315"/>
                  </a:lnTo>
                  <a:lnTo>
                    <a:pt x="1926" y="314"/>
                  </a:lnTo>
                  <a:lnTo>
                    <a:pt x="1926" y="315"/>
                  </a:lnTo>
                  <a:lnTo>
                    <a:pt x="1927" y="314"/>
                  </a:lnTo>
                  <a:lnTo>
                    <a:pt x="1927" y="316"/>
                  </a:lnTo>
                  <a:lnTo>
                    <a:pt x="1927" y="317"/>
                  </a:lnTo>
                  <a:lnTo>
                    <a:pt x="1928" y="316"/>
                  </a:lnTo>
                  <a:lnTo>
                    <a:pt x="1928" y="316"/>
                  </a:lnTo>
                  <a:lnTo>
                    <a:pt x="1929" y="316"/>
                  </a:lnTo>
                  <a:lnTo>
                    <a:pt x="1929" y="316"/>
                  </a:lnTo>
                  <a:lnTo>
                    <a:pt x="1929" y="318"/>
                  </a:lnTo>
                  <a:lnTo>
                    <a:pt x="1930" y="318"/>
                  </a:lnTo>
                  <a:lnTo>
                    <a:pt x="1930" y="321"/>
                  </a:lnTo>
                  <a:lnTo>
                    <a:pt x="1930" y="323"/>
                  </a:lnTo>
                  <a:lnTo>
                    <a:pt x="1931" y="323"/>
                  </a:lnTo>
                  <a:lnTo>
                    <a:pt x="1931" y="323"/>
                  </a:lnTo>
                  <a:lnTo>
                    <a:pt x="1931" y="325"/>
                  </a:lnTo>
                  <a:lnTo>
                    <a:pt x="1932" y="327"/>
                  </a:lnTo>
                  <a:lnTo>
                    <a:pt x="1932" y="328"/>
                  </a:lnTo>
                  <a:lnTo>
                    <a:pt x="1932" y="330"/>
                  </a:lnTo>
                  <a:lnTo>
                    <a:pt x="1933" y="333"/>
                  </a:lnTo>
                  <a:lnTo>
                    <a:pt x="1933" y="334"/>
                  </a:lnTo>
                  <a:lnTo>
                    <a:pt x="1934" y="335"/>
                  </a:lnTo>
                  <a:lnTo>
                    <a:pt x="1934" y="337"/>
                  </a:lnTo>
                  <a:lnTo>
                    <a:pt x="1934" y="339"/>
                  </a:lnTo>
                  <a:lnTo>
                    <a:pt x="1934" y="339"/>
                  </a:lnTo>
                  <a:lnTo>
                    <a:pt x="1935" y="341"/>
                  </a:lnTo>
                  <a:lnTo>
                    <a:pt x="1935" y="340"/>
                  </a:lnTo>
                  <a:lnTo>
                    <a:pt x="1936" y="344"/>
                  </a:lnTo>
                  <a:lnTo>
                    <a:pt x="1936" y="345"/>
                  </a:lnTo>
                  <a:lnTo>
                    <a:pt x="1936" y="346"/>
                  </a:lnTo>
                  <a:lnTo>
                    <a:pt x="1937" y="348"/>
                  </a:lnTo>
                  <a:lnTo>
                    <a:pt x="1937" y="349"/>
                  </a:lnTo>
                  <a:lnTo>
                    <a:pt x="1938" y="350"/>
                  </a:lnTo>
                  <a:lnTo>
                    <a:pt x="1938" y="351"/>
                  </a:lnTo>
                  <a:lnTo>
                    <a:pt x="1938" y="354"/>
                  </a:lnTo>
                  <a:lnTo>
                    <a:pt x="1938" y="355"/>
                  </a:lnTo>
                  <a:lnTo>
                    <a:pt x="1939" y="355"/>
                  </a:lnTo>
                  <a:lnTo>
                    <a:pt x="1939" y="358"/>
                  </a:lnTo>
                  <a:lnTo>
                    <a:pt x="1939" y="358"/>
                  </a:lnTo>
                  <a:lnTo>
                    <a:pt x="1940" y="360"/>
                  </a:lnTo>
                  <a:lnTo>
                    <a:pt x="1940" y="360"/>
                  </a:lnTo>
                  <a:lnTo>
                    <a:pt x="1941" y="362"/>
                  </a:lnTo>
                  <a:lnTo>
                    <a:pt x="1941" y="363"/>
                  </a:lnTo>
                  <a:lnTo>
                    <a:pt x="1941" y="362"/>
                  </a:lnTo>
                  <a:lnTo>
                    <a:pt x="1941" y="364"/>
                  </a:lnTo>
                  <a:lnTo>
                    <a:pt x="1942" y="363"/>
                  </a:lnTo>
                  <a:lnTo>
                    <a:pt x="1942" y="364"/>
                  </a:lnTo>
                  <a:lnTo>
                    <a:pt x="1943" y="364"/>
                  </a:lnTo>
                  <a:lnTo>
                    <a:pt x="1943" y="364"/>
                  </a:lnTo>
                  <a:lnTo>
                    <a:pt x="1943" y="363"/>
                  </a:lnTo>
                  <a:lnTo>
                    <a:pt x="1944" y="360"/>
                  </a:lnTo>
                  <a:lnTo>
                    <a:pt x="1944" y="355"/>
                  </a:lnTo>
                  <a:lnTo>
                    <a:pt x="1945" y="346"/>
                  </a:lnTo>
                  <a:lnTo>
                    <a:pt x="1945" y="339"/>
                  </a:lnTo>
                  <a:lnTo>
                    <a:pt x="1945" y="327"/>
                  </a:lnTo>
                  <a:lnTo>
                    <a:pt x="1945" y="314"/>
                  </a:lnTo>
                  <a:lnTo>
                    <a:pt x="1946" y="299"/>
                  </a:lnTo>
                  <a:lnTo>
                    <a:pt x="1946" y="286"/>
                  </a:lnTo>
                  <a:lnTo>
                    <a:pt x="1946" y="272"/>
                  </a:lnTo>
                  <a:lnTo>
                    <a:pt x="1947" y="256"/>
                  </a:lnTo>
                  <a:lnTo>
                    <a:pt x="1947" y="242"/>
                  </a:lnTo>
                  <a:lnTo>
                    <a:pt x="1948" y="230"/>
                  </a:lnTo>
                  <a:lnTo>
                    <a:pt x="1948" y="216"/>
                  </a:lnTo>
                  <a:lnTo>
                    <a:pt x="1948" y="205"/>
                  </a:lnTo>
                  <a:lnTo>
                    <a:pt x="1949" y="195"/>
                  </a:lnTo>
                  <a:lnTo>
                    <a:pt x="1949" y="187"/>
                  </a:lnTo>
                  <a:lnTo>
                    <a:pt x="1949" y="179"/>
                  </a:lnTo>
                  <a:lnTo>
                    <a:pt x="1950" y="174"/>
                  </a:lnTo>
                  <a:lnTo>
                    <a:pt x="1950" y="172"/>
                  </a:lnTo>
                  <a:lnTo>
                    <a:pt x="1950" y="169"/>
                  </a:lnTo>
                  <a:lnTo>
                    <a:pt x="1951" y="167"/>
                  </a:lnTo>
                  <a:lnTo>
                    <a:pt x="1951" y="168"/>
                  </a:lnTo>
                  <a:lnTo>
                    <a:pt x="1952" y="168"/>
                  </a:lnTo>
                  <a:lnTo>
                    <a:pt x="1952" y="170"/>
                  </a:lnTo>
                  <a:lnTo>
                    <a:pt x="1952" y="170"/>
                  </a:lnTo>
                  <a:lnTo>
                    <a:pt x="1953" y="174"/>
                  </a:lnTo>
                  <a:lnTo>
                    <a:pt x="1953" y="173"/>
                  </a:lnTo>
                  <a:lnTo>
                    <a:pt x="1953" y="176"/>
                  </a:lnTo>
                  <a:lnTo>
                    <a:pt x="1953" y="174"/>
                  </a:lnTo>
                  <a:lnTo>
                    <a:pt x="1954" y="174"/>
                  </a:lnTo>
                  <a:lnTo>
                    <a:pt x="1954" y="172"/>
                  </a:lnTo>
                  <a:lnTo>
                    <a:pt x="1955" y="170"/>
                  </a:lnTo>
                  <a:lnTo>
                    <a:pt x="1955" y="168"/>
                  </a:lnTo>
                  <a:lnTo>
                    <a:pt x="1955" y="163"/>
                  </a:lnTo>
                  <a:lnTo>
                    <a:pt x="1956" y="159"/>
                  </a:lnTo>
                  <a:lnTo>
                    <a:pt x="1956" y="155"/>
                  </a:lnTo>
                  <a:lnTo>
                    <a:pt x="1957" y="147"/>
                  </a:lnTo>
                  <a:lnTo>
                    <a:pt x="1957" y="143"/>
                  </a:lnTo>
                  <a:lnTo>
                    <a:pt x="1957" y="135"/>
                  </a:lnTo>
                  <a:lnTo>
                    <a:pt x="1957" y="128"/>
                  </a:lnTo>
                  <a:lnTo>
                    <a:pt x="1958" y="122"/>
                  </a:lnTo>
                  <a:lnTo>
                    <a:pt x="1958" y="113"/>
                  </a:lnTo>
                  <a:lnTo>
                    <a:pt x="1959" y="107"/>
                  </a:lnTo>
                  <a:lnTo>
                    <a:pt x="1959" y="99"/>
                  </a:lnTo>
                  <a:lnTo>
                    <a:pt x="1959" y="93"/>
                  </a:lnTo>
                  <a:lnTo>
                    <a:pt x="1960" y="88"/>
                  </a:lnTo>
                  <a:lnTo>
                    <a:pt x="1960" y="83"/>
                  </a:lnTo>
                  <a:lnTo>
                    <a:pt x="1960" y="78"/>
                  </a:lnTo>
                  <a:lnTo>
                    <a:pt x="1961" y="75"/>
                  </a:lnTo>
                  <a:lnTo>
                    <a:pt x="1961" y="71"/>
                  </a:lnTo>
                  <a:lnTo>
                    <a:pt x="1961" y="70"/>
                  </a:lnTo>
                  <a:lnTo>
                    <a:pt x="1962" y="69"/>
                  </a:lnTo>
                  <a:lnTo>
                    <a:pt x="1962" y="70"/>
                  </a:lnTo>
                  <a:lnTo>
                    <a:pt x="1962" y="70"/>
                  </a:lnTo>
                  <a:lnTo>
                    <a:pt x="1963" y="72"/>
                  </a:lnTo>
                  <a:lnTo>
                    <a:pt x="1963" y="75"/>
                  </a:lnTo>
                  <a:lnTo>
                    <a:pt x="1964" y="81"/>
                  </a:lnTo>
                  <a:lnTo>
                    <a:pt x="1964" y="87"/>
                  </a:lnTo>
                  <a:lnTo>
                    <a:pt x="1964" y="99"/>
                  </a:lnTo>
                  <a:lnTo>
                    <a:pt x="1965" y="110"/>
                  </a:lnTo>
                  <a:lnTo>
                    <a:pt x="1965" y="121"/>
                  </a:lnTo>
                  <a:lnTo>
                    <a:pt x="1965" y="132"/>
                  </a:lnTo>
                  <a:lnTo>
                    <a:pt x="1966" y="144"/>
                  </a:lnTo>
                  <a:lnTo>
                    <a:pt x="1966" y="155"/>
                  </a:lnTo>
                  <a:lnTo>
                    <a:pt x="1966" y="165"/>
                  </a:lnTo>
                  <a:lnTo>
                    <a:pt x="1967" y="172"/>
                  </a:lnTo>
                  <a:lnTo>
                    <a:pt x="1967" y="181"/>
                  </a:lnTo>
                  <a:lnTo>
                    <a:pt x="1967" y="186"/>
                  </a:lnTo>
                  <a:lnTo>
                    <a:pt x="1968" y="193"/>
                  </a:lnTo>
                  <a:lnTo>
                    <a:pt x="1968" y="197"/>
                  </a:lnTo>
                  <a:lnTo>
                    <a:pt x="1969" y="202"/>
                  </a:lnTo>
                  <a:lnTo>
                    <a:pt x="1969" y="206"/>
                  </a:lnTo>
                  <a:lnTo>
                    <a:pt x="1969" y="208"/>
                  </a:lnTo>
                  <a:lnTo>
                    <a:pt x="1969" y="210"/>
                  </a:lnTo>
                  <a:lnTo>
                    <a:pt x="1970" y="213"/>
                  </a:lnTo>
                  <a:lnTo>
                    <a:pt x="1970" y="214"/>
                  </a:lnTo>
                  <a:lnTo>
                    <a:pt x="1971" y="217"/>
                  </a:lnTo>
                  <a:lnTo>
                    <a:pt x="1971" y="218"/>
                  </a:lnTo>
                  <a:lnTo>
                    <a:pt x="1971" y="217"/>
                  </a:lnTo>
                  <a:lnTo>
                    <a:pt x="1972" y="220"/>
                  </a:lnTo>
                  <a:lnTo>
                    <a:pt x="1972" y="220"/>
                  </a:lnTo>
                  <a:lnTo>
                    <a:pt x="1973" y="221"/>
                  </a:lnTo>
                  <a:lnTo>
                    <a:pt x="1973" y="223"/>
                  </a:lnTo>
                  <a:lnTo>
                    <a:pt x="1973" y="224"/>
                  </a:lnTo>
                  <a:lnTo>
                    <a:pt x="1973" y="226"/>
                  </a:lnTo>
                  <a:lnTo>
                    <a:pt x="1974" y="228"/>
                  </a:lnTo>
                  <a:lnTo>
                    <a:pt x="1974" y="231"/>
                  </a:lnTo>
                  <a:lnTo>
                    <a:pt x="1975" y="234"/>
                  </a:lnTo>
                  <a:lnTo>
                    <a:pt x="1975" y="239"/>
                  </a:lnTo>
                  <a:lnTo>
                    <a:pt x="1975" y="242"/>
                  </a:lnTo>
                  <a:lnTo>
                    <a:pt x="1976" y="246"/>
                  </a:lnTo>
                  <a:lnTo>
                    <a:pt x="1976" y="251"/>
                  </a:lnTo>
                  <a:lnTo>
                    <a:pt x="1976" y="256"/>
                  </a:lnTo>
                  <a:lnTo>
                    <a:pt x="1977" y="261"/>
                  </a:lnTo>
                  <a:lnTo>
                    <a:pt x="1977" y="267"/>
                  </a:lnTo>
                  <a:lnTo>
                    <a:pt x="1977" y="272"/>
                  </a:lnTo>
                  <a:lnTo>
                    <a:pt x="1978" y="278"/>
                  </a:lnTo>
                  <a:lnTo>
                    <a:pt x="1978" y="280"/>
                  </a:lnTo>
                  <a:lnTo>
                    <a:pt x="1978" y="284"/>
                  </a:lnTo>
                  <a:lnTo>
                    <a:pt x="1979" y="288"/>
                  </a:lnTo>
                  <a:lnTo>
                    <a:pt x="1979" y="291"/>
                  </a:lnTo>
                  <a:lnTo>
                    <a:pt x="1980" y="293"/>
                  </a:lnTo>
                  <a:lnTo>
                    <a:pt x="1980" y="298"/>
                  </a:lnTo>
                  <a:lnTo>
                    <a:pt x="1980" y="297"/>
                  </a:lnTo>
                  <a:lnTo>
                    <a:pt x="1981" y="299"/>
                  </a:lnTo>
                  <a:lnTo>
                    <a:pt x="1981" y="302"/>
                  </a:lnTo>
                  <a:lnTo>
                    <a:pt x="1981" y="303"/>
                  </a:lnTo>
                  <a:lnTo>
                    <a:pt x="1982" y="304"/>
                  </a:lnTo>
                  <a:lnTo>
                    <a:pt x="1982" y="305"/>
                  </a:lnTo>
                  <a:lnTo>
                    <a:pt x="1982" y="305"/>
                  </a:lnTo>
                  <a:lnTo>
                    <a:pt x="1983" y="307"/>
                  </a:lnTo>
                  <a:lnTo>
                    <a:pt x="1983" y="306"/>
                  </a:lnTo>
                  <a:lnTo>
                    <a:pt x="1983" y="307"/>
                  </a:lnTo>
                  <a:lnTo>
                    <a:pt x="1984" y="307"/>
                  </a:lnTo>
                  <a:lnTo>
                    <a:pt x="1984" y="307"/>
                  </a:lnTo>
                  <a:lnTo>
                    <a:pt x="1985" y="308"/>
                  </a:lnTo>
                  <a:lnTo>
                    <a:pt x="1985" y="308"/>
                  </a:lnTo>
                  <a:lnTo>
                    <a:pt x="1985" y="307"/>
                  </a:lnTo>
                  <a:lnTo>
                    <a:pt x="1985" y="307"/>
                  </a:lnTo>
                  <a:lnTo>
                    <a:pt x="1986" y="306"/>
                  </a:lnTo>
                  <a:lnTo>
                    <a:pt x="1986" y="308"/>
                  </a:lnTo>
                  <a:lnTo>
                    <a:pt x="1987" y="309"/>
                  </a:lnTo>
                  <a:lnTo>
                    <a:pt x="1987" y="309"/>
                  </a:lnTo>
                  <a:lnTo>
                    <a:pt x="1987" y="309"/>
                  </a:lnTo>
                  <a:lnTo>
                    <a:pt x="1988" y="310"/>
                  </a:lnTo>
                  <a:lnTo>
                    <a:pt x="1988" y="310"/>
                  </a:lnTo>
                  <a:lnTo>
                    <a:pt x="1989" y="312"/>
                  </a:lnTo>
                  <a:lnTo>
                    <a:pt x="1989" y="311"/>
                  </a:lnTo>
                  <a:lnTo>
                    <a:pt x="1989" y="313"/>
                  </a:lnTo>
                  <a:lnTo>
                    <a:pt x="1989" y="314"/>
                  </a:lnTo>
                  <a:lnTo>
                    <a:pt x="1990" y="316"/>
                  </a:lnTo>
                  <a:lnTo>
                    <a:pt x="1990" y="316"/>
                  </a:lnTo>
                  <a:lnTo>
                    <a:pt x="1990" y="319"/>
                  </a:lnTo>
                  <a:lnTo>
                    <a:pt x="1991" y="319"/>
                  </a:lnTo>
                  <a:lnTo>
                    <a:pt x="1991" y="321"/>
                  </a:lnTo>
                  <a:lnTo>
                    <a:pt x="1992" y="323"/>
                  </a:lnTo>
                  <a:lnTo>
                    <a:pt x="1992" y="323"/>
                  </a:lnTo>
                  <a:lnTo>
                    <a:pt x="1992" y="326"/>
                  </a:lnTo>
                  <a:lnTo>
                    <a:pt x="1992" y="327"/>
                  </a:lnTo>
                  <a:lnTo>
                    <a:pt x="1993" y="329"/>
                  </a:lnTo>
                  <a:lnTo>
                    <a:pt x="1993" y="332"/>
                  </a:lnTo>
                  <a:lnTo>
                    <a:pt x="1994" y="331"/>
                  </a:lnTo>
                  <a:lnTo>
                    <a:pt x="1994" y="332"/>
                  </a:lnTo>
                  <a:lnTo>
                    <a:pt x="1994" y="333"/>
                  </a:lnTo>
                  <a:lnTo>
                    <a:pt x="1995" y="335"/>
                  </a:lnTo>
                  <a:lnTo>
                    <a:pt x="1995" y="336"/>
                  </a:lnTo>
                  <a:lnTo>
                    <a:pt x="1996" y="338"/>
                  </a:lnTo>
                  <a:lnTo>
                    <a:pt x="1996" y="339"/>
                  </a:lnTo>
                  <a:lnTo>
                    <a:pt x="1996" y="339"/>
                  </a:lnTo>
                  <a:lnTo>
                    <a:pt x="1996" y="342"/>
                  </a:lnTo>
                  <a:lnTo>
                    <a:pt x="1997" y="344"/>
                  </a:lnTo>
                  <a:lnTo>
                    <a:pt x="1997" y="348"/>
                  </a:lnTo>
                  <a:lnTo>
                    <a:pt x="1997" y="349"/>
                  </a:lnTo>
                  <a:lnTo>
                    <a:pt x="1998" y="349"/>
                  </a:lnTo>
                  <a:lnTo>
                    <a:pt x="1998" y="349"/>
                  </a:lnTo>
                  <a:lnTo>
                    <a:pt x="1999" y="349"/>
                  </a:lnTo>
                  <a:lnTo>
                    <a:pt x="1999" y="352"/>
                  </a:lnTo>
                  <a:lnTo>
                    <a:pt x="1999" y="353"/>
                  </a:lnTo>
                  <a:lnTo>
                    <a:pt x="2000" y="353"/>
                  </a:lnTo>
                  <a:lnTo>
                    <a:pt x="2000" y="354"/>
                  </a:lnTo>
                  <a:lnTo>
                    <a:pt x="2000" y="353"/>
                  </a:lnTo>
                  <a:lnTo>
                    <a:pt x="2001" y="356"/>
                  </a:lnTo>
                  <a:lnTo>
                    <a:pt x="2001" y="355"/>
                  </a:lnTo>
                  <a:lnTo>
                    <a:pt x="2001" y="355"/>
                  </a:lnTo>
                  <a:lnTo>
                    <a:pt x="2002" y="356"/>
                  </a:lnTo>
                  <a:lnTo>
                    <a:pt x="2002" y="355"/>
                  </a:lnTo>
                  <a:lnTo>
                    <a:pt x="2003" y="351"/>
                  </a:lnTo>
                  <a:lnTo>
                    <a:pt x="2003" y="347"/>
                  </a:lnTo>
                  <a:lnTo>
                    <a:pt x="2003" y="341"/>
                  </a:lnTo>
                  <a:lnTo>
                    <a:pt x="2004" y="330"/>
                  </a:lnTo>
                  <a:lnTo>
                    <a:pt x="2004" y="318"/>
                  </a:lnTo>
                  <a:lnTo>
                    <a:pt x="2004" y="305"/>
                  </a:lnTo>
                  <a:lnTo>
                    <a:pt x="2004" y="291"/>
                  </a:lnTo>
                  <a:lnTo>
                    <a:pt x="2005" y="277"/>
                  </a:lnTo>
                  <a:lnTo>
                    <a:pt x="2005" y="261"/>
                  </a:lnTo>
                  <a:lnTo>
                    <a:pt x="2006" y="247"/>
                  </a:lnTo>
                  <a:lnTo>
                    <a:pt x="2006" y="231"/>
                  </a:lnTo>
                  <a:lnTo>
                    <a:pt x="2006" y="217"/>
                  </a:lnTo>
                  <a:lnTo>
                    <a:pt x="2007" y="204"/>
                  </a:lnTo>
                  <a:lnTo>
                    <a:pt x="2007" y="191"/>
                  </a:lnTo>
                  <a:lnTo>
                    <a:pt x="2008" y="181"/>
                  </a:lnTo>
                  <a:lnTo>
                    <a:pt x="2008" y="173"/>
                  </a:lnTo>
                  <a:lnTo>
                    <a:pt x="2008" y="165"/>
                  </a:lnTo>
                  <a:lnTo>
                    <a:pt x="2008" y="160"/>
                  </a:lnTo>
                  <a:lnTo>
                    <a:pt x="2009" y="156"/>
                  </a:lnTo>
                  <a:lnTo>
                    <a:pt x="2009" y="153"/>
                  </a:lnTo>
                  <a:lnTo>
                    <a:pt x="2010" y="151"/>
                  </a:lnTo>
                  <a:lnTo>
                    <a:pt x="2010" y="151"/>
                  </a:lnTo>
                  <a:lnTo>
                    <a:pt x="2010" y="151"/>
                  </a:lnTo>
                  <a:lnTo>
                    <a:pt x="2011" y="152"/>
                  </a:lnTo>
                  <a:lnTo>
                    <a:pt x="2011" y="154"/>
                  </a:lnTo>
                  <a:lnTo>
                    <a:pt x="2011" y="153"/>
                  </a:lnTo>
                  <a:lnTo>
                    <a:pt x="2012" y="154"/>
                  </a:lnTo>
                  <a:lnTo>
                    <a:pt x="2012" y="157"/>
                  </a:lnTo>
                  <a:lnTo>
                    <a:pt x="2012" y="159"/>
                  </a:lnTo>
                  <a:lnTo>
                    <a:pt x="2013" y="159"/>
                  </a:lnTo>
                  <a:lnTo>
                    <a:pt x="2013" y="158"/>
                  </a:lnTo>
                  <a:lnTo>
                    <a:pt x="2013" y="156"/>
                  </a:lnTo>
                  <a:lnTo>
                    <a:pt x="2014" y="152"/>
                  </a:lnTo>
                  <a:lnTo>
                    <a:pt x="2014" y="149"/>
                  </a:lnTo>
                  <a:lnTo>
                    <a:pt x="2015" y="145"/>
                  </a:lnTo>
                  <a:lnTo>
                    <a:pt x="2015" y="140"/>
                  </a:lnTo>
                  <a:lnTo>
                    <a:pt x="2015" y="133"/>
                  </a:lnTo>
                  <a:lnTo>
                    <a:pt x="2016" y="127"/>
                  </a:lnTo>
                  <a:lnTo>
                    <a:pt x="2016" y="119"/>
                  </a:lnTo>
                  <a:lnTo>
                    <a:pt x="2016" y="110"/>
                  </a:lnTo>
                  <a:lnTo>
                    <a:pt x="2017" y="104"/>
                  </a:lnTo>
                  <a:lnTo>
                    <a:pt x="2017" y="97"/>
                  </a:lnTo>
                  <a:lnTo>
                    <a:pt x="2017" y="89"/>
                  </a:lnTo>
                  <a:lnTo>
                    <a:pt x="2018" y="80"/>
                  </a:lnTo>
                  <a:lnTo>
                    <a:pt x="2018" y="74"/>
                  </a:lnTo>
                  <a:lnTo>
                    <a:pt x="2018" y="69"/>
                  </a:lnTo>
                  <a:lnTo>
                    <a:pt x="2019" y="63"/>
                  </a:lnTo>
                  <a:lnTo>
                    <a:pt x="2019" y="58"/>
                  </a:lnTo>
                  <a:lnTo>
                    <a:pt x="2020" y="54"/>
                  </a:lnTo>
                  <a:lnTo>
                    <a:pt x="2020" y="52"/>
                  </a:lnTo>
                  <a:lnTo>
                    <a:pt x="2020" y="49"/>
                  </a:lnTo>
                  <a:lnTo>
                    <a:pt x="2020" y="49"/>
                  </a:lnTo>
                  <a:lnTo>
                    <a:pt x="2021" y="48"/>
                  </a:lnTo>
                  <a:lnTo>
                    <a:pt x="2021" y="50"/>
                  </a:lnTo>
                  <a:lnTo>
                    <a:pt x="2022" y="51"/>
                  </a:lnTo>
                  <a:lnTo>
                    <a:pt x="2022" y="56"/>
                  </a:lnTo>
                  <a:lnTo>
                    <a:pt x="2022" y="61"/>
                  </a:lnTo>
                  <a:lnTo>
                    <a:pt x="2023" y="69"/>
                  </a:lnTo>
                  <a:lnTo>
                    <a:pt x="2023" y="78"/>
                  </a:lnTo>
                  <a:lnTo>
                    <a:pt x="2024" y="88"/>
                  </a:lnTo>
                  <a:lnTo>
                    <a:pt x="2024" y="99"/>
                  </a:lnTo>
                  <a:lnTo>
                    <a:pt x="2024" y="112"/>
                  </a:lnTo>
                  <a:lnTo>
                    <a:pt x="2024" y="126"/>
                  </a:lnTo>
                  <a:lnTo>
                    <a:pt x="2025" y="137"/>
                  </a:lnTo>
                  <a:lnTo>
                    <a:pt x="2025" y="151"/>
                  </a:lnTo>
                  <a:lnTo>
                    <a:pt x="2026" y="160"/>
                  </a:lnTo>
                  <a:lnTo>
                    <a:pt x="2026" y="170"/>
                  </a:lnTo>
                  <a:lnTo>
                    <a:pt x="2026" y="176"/>
                  </a:lnTo>
                  <a:lnTo>
                    <a:pt x="2027" y="182"/>
                  </a:lnTo>
                  <a:lnTo>
                    <a:pt x="2027" y="188"/>
                  </a:lnTo>
                  <a:lnTo>
                    <a:pt x="2027" y="195"/>
                  </a:lnTo>
                  <a:lnTo>
                    <a:pt x="2028" y="199"/>
                  </a:lnTo>
                  <a:lnTo>
                    <a:pt x="2028" y="202"/>
                  </a:lnTo>
                  <a:lnTo>
                    <a:pt x="2028" y="203"/>
                  </a:lnTo>
                  <a:lnTo>
                    <a:pt x="2029" y="205"/>
                  </a:lnTo>
                  <a:lnTo>
                    <a:pt x="2029" y="207"/>
                  </a:lnTo>
                  <a:lnTo>
                    <a:pt x="2029" y="208"/>
                  </a:lnTo>
                  <a:lnTo>
                    <a:pt x="2030" y="210"/>
                  </a:lnTo>
                  <a:lnTo>
                    <a:pt x="2030" y="210"/>
                  </a:lnTo>
                  <a:lnTo>
                    <a:pt x="2031" y="213"/>
                  </a:lnTo>
                  <a:lnTo>
                    <a:pt x="2031" y="211"/>
                  </a:lnTo>
                  <a:lnTo>
                    <a:pt x="2031" y="214"/>
                  </a:lnTo>
                  <a:lnTo>
                    <a:pt x="2032" y="213"/>
                  </a:lnTo>
                  <a:lnTo>
                    <a:pt x="2032" y="217"/>
                  </a:lnTo>
                  <a:lnTo>
                    <a:pt x="2032" y="217"/>
                  </a:lnTo>
                  <a:lnTo>
                    <a:pt x="2033" y="218"/>
                  </a:lnTo>
                  <a:lnTo>
                    <a:pt x="2033" y="221"/>
                  </a:lnTo>
                  <a:lnTo>
                    <a:pt x="2033" y="224"/>
                  </a:lnTo>
                  <a:lnTo>
                    <a:pt x="2034" y="226"/>
                  </a:lnTo>
                  <a:lnTo>
                    <a:pt x="2034" y="231"/>
                  </a:lnTo>
                  <a:lnTo>
                    <a:pt x="2034" y="236"/>
                  </a:lnTo>
                  <a:lnTo>
                    <a:pt x="2035" y="239"/>
                  </a:lnTo>
                  <a:lnTo>
                    <a:pt x="2035" y="244"/>
                  </a:lnTo>
                  <a:lnTo>
                    <a:pt x="2036" y="249"/>
                  </a:lnTo>
                  <a:lnTo>
                    <a:pt x="2036" y="254"/>
                  </a:lnTo>
                  <a:lnTo>
                    <a:pt x="2036" y="260"/>
                  </a:lnTo>
                  <a:lnTo>
                    <a:pt x="2036" y="265"/>
                  </a:lnTo>
                  <a:lnTo>
                    <a:pt x="2037" y="268"/>
                  </a:lnTo>
                  <a:lnTo>
                    <a:pt x="2037" y="274"/>
                  </a:lnTo>
                  <a:lnTo>
                    <a:pt x="2038" y="278"/>
                  </a:lnTo>
                  <a:lnTo>
                    <a:pt x="2038" y="282"/>
                  </a:lnTo>
                  <a:lnTo>
                    <a:pt x="2038" y="286"/>
                  </a:lnTo>
                  <a:lnTo>
                    <a:pt x="2039" y="288"/>
                  </a:lnTo>
                  <a:lnTo>
                    <a:pt x="2039" y="291"/>
                  </a:lnTo>
                  <a:lnTo>
                    <a:pt x="2040" y="293"/>
                  </a:lnTo>
                  <a:lnTo>
                    <a:pt x="2040" y="295"/>
                  </a:lnTo>
                  <a:lnTo>
                    <a:pt x="2040" y="296"/>
                  </a:lnTo>
                  <a:lnTo>
                    <a:pt x="2040" y="300"/>
                  </a:lnTo>
                  <a:lnTo>
                    <a:pt x="2041" y="299"/>
                  </a:lnTo>
                  <a:lnTo>
                    <a:pt x="2041" y="300"/>
                  </a:lnTo>
                  <a:lnTo>
                    <a:pt x="2041" y="300"/>
                  </a:lnTo>
                  <a:lnTo>
                    <a:pt x="2042" y="302"/>
                  </a:lnTo>
                  <a:lnTo>
                    <a:pt x="2042" y="300"/>
                  </a:lnTo>
                  <a:lnTo>
                    <a:pt x="2043" y="301"/>
                  </a:lnTo>
                  <a:lnTo>
                    <a:pt x="2043" y="302"/>
                  </a:lnTo>
                  <a:lnTo>
                    <a:pt x="2043" y="301"/>
                  </a:lnTo>
                  <a:lnTo>
                    <a:pt x="2043" y="299"/>
                  </a:lnTo>
                  <a:lnTo>
                    <a:pt x="2044" y="300"/>
                  </a:lnTo>
                  <a:lnTo>
                    <a:pt x="2044" y="300"/>
                  </a:lnTo>
                  <a:lnTo>
                    <a:pt x="2045" y="298"/>
                  </a:lnTo>
                  <a:lnTo>
                    <a:pt x="2045" y="300"/>
                  </a:lnTo>
                  <a:lnTo>
                    <a:pt x="2045" y="300"/>
                  </a:lnTo>
                  <a:lnTo>
                    <a:pt x="2046" y="301"/>
                  </a:lnTo>
                  <a:lnTo>
                    <a:pt x="2046" y="300"/>
                  </a:lnTo>
                  <a:lnTo>
                    <a:pt x="2047" y="302"/>
                  </a:lnTo>
                  <a:lnTo>
                    <a:pt x="2047" y="300"/>
                  </a:lnTo>
                  <a:lnTo>
                    <a:pt x="2047" y="301"/>
                  </a:lnTo>
                  <a:lnTo>
                    <a:pt x="2047" y="304"/>
                  </a:lnTo>
                  <a:lnTo>
                    <a:pt x="2048" y="305"/>
                  </a:lnTo>
                  <a:lnTo>
                    <a:pt x="2048" y="306"/>
                  </a:lnTo>
                  <a:lnTo>
                    <a:pt x="2048" y="307"/>
                  </a:lnTo>
                  <a:lnTo>
                    <a:pt x="2049" y="307"/>
                  </a:lnTo>
                  <a:lnTo>
                    <a:pt x="2049" y="312"/>
                  </a:lnTo>
                  <a:lnTo>
                    <a:pt x="2050" y="312"/>
                  </a:lnTo>
                  <a:lnTo>
                    <a:pt x="2050" y="314"/>
                  </a:lnTo>
                  <a:lnTo>
                    <a:pt x="2050" y="316"/>
                  </a:lnTo>
                  <a:lnTo>
                    <a:pt x="2051" y="318"/>
                  </a:lnTo>
                  <a:lnTo>
                    <a:pt x="2051" y="320"/>
                  </a:lnTo>
                  <a:lnTo>
                    <a:pt x="2052" y="322"/>
                  </a:lnTo>
                  <a:lnTo>
                    <a:pt x="2052" y="322"/>
                  </a:lnTo>
                  <a:lnTo>
                    <a:pt x="2052" y="324"/>
                  </a:lnTo>
                  <a:lnTo>
                    <a:pt x="2052" y="325"/>
                  </a:lnTo>
                  <a:lnTo>
                    <a:pt x="2053" y="325"/>
                  </a:lnTo>
                  <a:lnTo>
                    <a:pt x="2053" y="329"/>
                  </a:lnTo>
                  <a:lnTo>
                    <a:pt x="2054" y="328"/>
                  </a:lnTo>
                  <a:lnTo>
                    <a:pt x="2054" y="330"/>
                  </a:lnTo>
                  <a:lnTo>
                    <a:pt x="2054" y="331"/>
                  </a:lnTo>
                  <a:lnTo>
                    <a:pt x="2055" y="333"/>
                  </a:lnTo>
                  <a:lnTo>
                    <a:pt x="2055" y="333"/>
                  </a:lnTo>
                  <a:lnTo>
                    <a:pt x="2055" y="336"/>
                  </a:lnTo>
                  <a:lnTo>
                    <a:pt x="2055" y="337"/>
                  </a:lnTo>
                  <a:lnTo>
                    <a:pt x="2056" y="337"/>
                  </a:lnTo>
                  <a:lnTo>
                    <a:pt x="2056" y="339"/>
                  </a:lnTo>
                  <a:lnTo>
                    <a:pt x="2057" y="342"/>
                  </a:lnTo>
                  <a:lnTo>
                    <a:pt x="2057" y="342"/>
                  </a:lnTo>
                  <a:lnTo>
                    <a:pt x="2057" y="343"/>
                  </a:lnTo>
                  <a:lnTo>
                    <a:pt x="2058" y="345"/>
                  </a:lnTo>
                  <a:lnTo>
                    <a:pt x="2058" y="346"/>
                  </a:lnTo>
                  <a:lnTo>
                    <a:pt x="2059" y="347"/>
                  </a:lnTo>
                  <a:lnTo>
                    <a:pt x="2059" y="348"/>
                  </a:lnTo>
                  <a:lnTo>
                    <a:pt x="2059" y="349"/>
                  </a:lnTo>
                  <a:lnTo>
                    <a:pt x="2059" y="348"/>
                  </a:lnTo>
                  <a:lnTo>
                    <a:pt x="2060" y="351"/>
                  </a:lnTo>
                  <a:lnTo>
                    <a:pt x="2060" y="351"/>
                  </a:lnTo>
                  <a:lnTo>
                    <a:pt x="2061" y="351"/>
                  </a:lnTo>
                  <a:lnTo>
                    <a:pt x="2061" y="351"/>
                  </a:lnTo>
                  <a:lnTo>
                    <a:pt x="2061" y="351"/>
                  </a:lnTo>
                  <a:lnTo>
                    <a:pt x="2062" y="346"/>
                  </a:lnTo>
                  <a:lnTo>
                    <a:pt x="2062" y="344"/>
                  </a:lnTo>
                  <a:lnTo>
                    <a:pt x="2062" y="337"/>
                  </a:lnTo>
                  <a:lnTo>
                    <a:pt x="2063" y="328"/>
                  </a:lnTo>
                  <a:lnTo>
                    <a:pt x="2063" y="316"/>
                  </a:lnTo>
                  <a:lnTo>
                    <a:pt x="2063" y="304"/>
                  </a:lnTo>
                  <a:lnTo>
                    <a:pt x="2064" y="290"/>
                  </a:lnTo>
                  <a:lnTo>
                    <a:pt x="2064" y="274"/>
                  </a:lnTo>
                  <a:lnTo>
                    <a:pt x="2064" y="259"/>
                  </a:lnTo>
                  <a:lnTo>
                    <a:pt x="2065" y="244"/>
                  </a:lnTo>
                  <a:lnTo>
                    <a:pt x="2065" y="227"/>
                  </a:lnTo>
                  <a:lnTo>
                    <a:pt x="2066" y="212"/>
                  </a:lnTo>
                  <a:lnTo>
                    <a:pt x="2066" y="199"/>
                  </a:lnTo>
                  <a:lnTo>
                    <a:pt x="2066" y="187"/>
                  </a:lnTo>
                  <a:lnTo>
                    <a:pt x="2067" y="174"/>
                  </a:lnTo>
                  <a:lnTo>
                    <a:pt x="2067" y="163"/>
                  </a:lnTo>
                  <a:lnTo>
                    <a:pt x="2067" y="155"/>
                  </a:lnTo>
                  <a:lnTo>
                    <a:pt x="2068" y="149"/>
                  </a:lnTo>
                  <a:lnTo>
                    <a:pt x="2068" y="145"/>
                  </a:lnTo>
                  <a:lnTo>
                    <a:pt x="2068" y="141"/>
                  </a:lnTo>
                  <a:lnTo>
                    <a:pt x="2069" y="139"/>
                  </a:lnTo>
                  <a:lnTo>
                    <a:pt x="2069" y="137"/>
                  </a:lnTo>
                  <a:lnTo>
                    <a:pt x="2070" y="139"/>
                  </a:lnTo>
                  <a:lnTo>
                    <a:pt x="2070" y="140"/>
                  </a:lnTo>
                  <a:lnTo>
                    <a:pt x="2070" y="142"/>
                  </a:lnTo>
                  <a:lnTo>
                    <a:pt x="2071" y="144"/>
                  </a:lnTo>
                  <a:lnTo>
                    <a:pt x="2071" y="147"/>
                  </a:lnTo>
                  <a:lnTo>
                    <a:pt x="2071" y="147"/>
                  </a:lnTo>
                  <a:lnTo>
                    <a:pt x="2071" y="149"/>
                  </a:lnTo>
                  <a:lnTo>
                    <a:pt x="2072" y="148"/>
                  </a:lnTo>
                  <a:lnTo>
                    <a:pt x="2072" y="148"/>
                  </a:lnTo>
                  <a:lnTo>
                    <a:pt x="2073" y="146"/>
                  </a:lnTo>
                  <a:lnTo>
                    <a:pt x="2073" y="143"/>
                  </a:lnTo>
                  <a:lnTo>
                    <a:pt x="2073" y="140"/>
                  </a:lnTo>
                  <a:lnTo>
                    <a:pt x="2074" y="135"/>
                  </a:lnTo>
                  <a:lnTo>
                    <a:pt x="2074" y="129"/>
                  </a:lnTo>
                  <a:lnTo>
                    <a:pt x="2075" y="123"/>
                  </a:lnTo>
                  <a:lnTo>
                    <a:pt x="2075" y="118"/>
                  </a:lnTo>
                  <a:lnTo>
                    <a:pt x="2075" y="111"/>
                  </a:lnTo>
                  <a:lnTo>
                    <a:pt x="2075" y="103"/>
                  </a:lnTo>
                  <a:lnTo>
                    <a:pt x="2076" y="94"/>
                  </a:lnTo>
                  <a:lnTo>
                    <a:pt x="2076" y="84"/>
                  </a:lnTo>
                  <a:lnTo>
                    <a:pt x="2077" y="78"/>
                  </a:lnTo>
                  <a:lnTo>
                    <a:pt x="2077" y="71"/>
                  </a:lnTo>
                  <a:lnTo>
                    <a:pt x="2077" y="66"/>
                  </a:lnTo>
                  <a:lnTo>
                    <a:pt x="2078" y="57"/>
                  </a:lnTo>
                  <a:lnTo>
                    <a:pt x="2078" y="50"/>
                  </a:lnTo>
                  <a:lnTo>
                    <a:pt x="2078" y="44"/>
                  </a:lnTo>
                  <a:lnTo>
                    <a:pt x="2079" y="40"/>
                  </a:lnTo>
                  <a:lnTo>
                    <a:pt x="2079" y="39"/>
                  </a:lnTo>
                  <a:lnTo>
                    <a:pt x="2079" y="37"/>
                  </a:lnTo>
                  <a:lnTo>
                    <a:pt x="2080" y="35"/>
                  </a:lnTo>
                  <a:lnTo>
                    <a:pt x="2080" y="36"/>
                  </a:lnTo>
                  <a:lnTo>
                    <a:pt x="2080" y="36"/>
                  </a:lnTo>
                  <a:lnTo>
                    <a:pt x="2081" y="38"/>
                  </a:lnTo>
                  <a:lnTo>
                    <a:pt x="2081" y="42"/>
                  </a:lnTo>
                  <a:lnTo>
                    <a:pt x="2082" y="49"/>
                  </a:lnTo>
                  <a:lnTo>
                    <a:pt x="2082" y="56"/>
                  </a:lnTo>
                  <a:lnTo>
                    <a:pt x="2082" y="65"/>
                  </a:lnTo>
                  <a:lnTo>
                    <a:pt x="2083" y="75"/>
                  </a:lnTo>
                  <a:lnTo>
                    <a:pt x="2083" y="86"/>
                  </a:lnTo>
                  <a:lnTo>
                    <a:pt x="2083" y="100"/>
                  </a:lnTo>
                  <a:lnTo>
                    <a:pt x="2084" y="113"/>
                  </a:lnTo>
                  <a:lnTo>
                    <a:pt x="2084" y="128"/>
                  </a:lnTo>
                  <a:lnTo>
                    <a:pt x="2084" y="142"/>
                  </a:lnTo>
                  <a:lnTo>
                    <a:pt x="2085" y="151"/>
                  </a:lnTo>
                  <a:lnTo>
                    <a:pt x="2085" y="163"/>
                  </a:lnTo>
                  <a:lnTo>
                    <a:pt x="2085" y="172"/>
                  </a:lnTo>
                  <a:lnTo>
                    <a:pt x="2086" y="181"/>
                  </a:lnTo>
                  <a:lnTo>
                    <a:pt x="2086" y="186"/>
                  </a:lnTo>
                  <a:lnTo>
                    <a:pt x="2087" y="191"/>
                  </a:lnTo>
                  <a:lnTo>
                    <a:pt x="2087" y="195"/>
                  </a:lnTo>
                  <a:lnTo>
                    <a:pt x="2087" y="199"/>
                  </a:lnTo>
                  <a:lnTo>
                    <a:pt x="2087" y="202"/>
                  </a:lnTo>
                  <a:lnTo>
                    <a:pt x="2088" y="203"/>
                  </a:lnTo>
                  <a:lnTo>
                    <a:pt x="2088" y="205"/>
                  </a:lnTo>
                  <a:lnTo>
                    <a:pt x="2089" y="206"/>
                  </a:lnTo>
                  <a:lnTo>
                    <a:pt x="2089" y="208"/>
                  </a:lnTo>
                  <a:lnTo>
                    <a:pt x="2089" y="209"/>
                  </a:lnTo>
                  <a:lnTo>
                    <a:pt x="2090" y="212"/>
                  </a:lnTo>
                  <a:lnTo>
                    <a:pt x="2090" y="212"/>
                  </a:lnTo>
                  <a:lnTo>
                    <a:pt x="2091" y="211"/>
                  </a:lnTo>
                  <a:lnTo>
                    <a:pt x="2091" y="215"/>
                  </a:lnTo>
                  <a:lnTo>
                    <a:pt x="2091" y="215"/>
                  </a:lnTo>
                  <a:lnTo>
                    <a:pt x="2091" y="217"/>
                  </a:lnTo>
                  <a:lnTo>
                    <a:pt x="2092" y="219"/>
                  </a:lnTo>
                  <a:lnTo>
                    <a:pt x="2092" y="221"/>
                  </a:lnTo>
                  <a:lnTo>
                    <a:pt x="2092" y="223"/>
                  </a:lnTo>
                  <a:lnTo>
                    <a:pt x="2093" y="227"/>
                  </a:lnTo>
                  <a:lnTo>
                    <a:pt x="2093" y="229"/>
                  </a:lnTo>
                  <a:lnTo>
                    <a:pt x="2094" y="233"/>
                  </a:lnTo>
                  <a:lnTo>
                    <a:pt x="2094" y="237"/>
                  </a:lnTo>
                  <a:lnTo>
                    <a:pt x="2094" y="244"/>
                  </a:lnTo>
                  <a:lnTo>
                    <a:pt x="2095" y="248"/>
                  </a:lnTo>
                  <a:lnTo>
                    <a:pt x="2095" y="251"/>
                  </a:lnTo>
                  <a:lnTo>
                    <a:pt x="2095" y="259"/>
                  </a:lnTo>
                  <a:lnTo>
                    <a:pt x="2096" y="263"/>
                  </a:lnTo>
                  <a:lnTo>
                    <a:pt x="2096" y="268"/>
                  </a:lnTo>
                  <a:lnTo>
                    <a:pt x="2096" y="274"/>
                  </a:lnTo>
                  <a:lnTo>
                    <a:pt x="2097" y="279"/>
                  </a:lnTo>
                  <a:lnTo>
                    <a:pt x="2097" y="281"/>
                  </a:lnTo>
                  <a:lnTo>
                    <a:pt x="2098" y="286"/>
                  </a:lnTo>
                  <a:lnTo>
                    <a:pt x="2098" y="288"/>
                  </a:lnTo>
                  <a:lnTo>
                    <a:pt x="2098" y="291"/>
                  </a:lnTo>
                  <a:lnTo>
                    <a:pt x="2099" y="293"/>
                  </a:lnTo>
                  <a:lnTo>
                    <a:pt x="2099" y="297"/>
                  </a:lnTo>
                  <a:lnTo>
                    <a:pt x="2099" y="297"/>
                  </a:lnTo>
                  <a:lnTo>
                    <a:pt x="2099" y="298"/>
                  </a:lnTo>
                  <a:lnTo>
                    <a:pt x="2100" y="300"/>
                  </a:lnTo>
                  <a:lnTo>
                    <a:pt x="2100" y="300"/>
                  </a:lnTo>
                  <a:lnTo>
                    <a:pt x="2101" y="300"/>
                  </a:lnTo>
                  <a:lnTo>
                    <a:pt x="2101" y="301"/>
                  </a:lnTo>
                  <a:lnTo>
                    <a:pt x="2101" y="302"/>
                  </a:lnTo>
                  <a:lnTo>
                    <a:pt x="2102" y="300"/>
                  </a:lnTo>
                  <a:lnTo>
                    <a:pt x="2102" y="301"/>
                  </a:lnTo>
                  <a:lnTo>
                    <a:pt x="2103" y="301"/>
                  </a:lnTo>
                  <a:lnTo>
                    <a:pt x="2103" y="301"/>
                  </a:lnTo>
                  <a:lnTo>
                    <a:pt x="2103" y="300"/>
                  </a:lnTo>
                  <a:lnTo>
                    <a:pt x="2103" y="300"/>
                  </a:lnTo>
                  <a:lnTo>
                    <a:pt x="2104" y="302"/>
                  </a:lnTo>
                  <a:lnTo>
                    <a:pt x="2104" y="301"/>
                  </a:lnTo>
                  <a:lnTo>
                    <a:pt x="2105" y="302"/>
                  </a:lnTo>
                  <a:lnTo>
                    <a:pt x="2105" y="302"/>
                  </a:lnTo>
                  <a:lnTo>
                    <a:pt x="2105" y="302"/>
                  </a:lnTo>
                  <a:lnTo>
                    <a:pt x="2106" y="303"/>
                  </a:lnTo>
                  <a:lnTo>
                    <a:pt x="2106" y="304"/>
                  </a:lnTo>
                  <a:lnTo>
                    <a:pt x="2106" y="305"/>
                  </a:lnTo>
                  <a:lnTo>
                    <a:pt x="2106" y="307"/>
                  </a:lnTo>
                  <a:lnTo>
                    <a:pt x="2107" y="308"/>
                  </a:lnTo>
                  <a:lnTo>
                    <a:pt x="2107" y="309"/>
                  </a:lnTo>
                  <a:lnTo>
                    <a:pt x="2108" y="312"/>
                  </a:lnTo>
                  <a:lnTo>
                    <a:pt x="2108" y="312"/>
                  </a:lnTo>
                  <a:lnTo>
                    <a:pt x="2108" y="314"/>
                  </a:lnTo>
                  <a:lnTo>
                    <a:pt x="2109" y="316"/>
                  </a:lnTo>
                  <a:lnTo>
                    <a:pt x="2109" y="318"/>
                  </a:lnTo>
                  <a:lnTo>
                    <a:pt x="2110" y="317"/>
                  </a:lnTo>
                  <a:lnTo>
                    <a:pt x="2110" y="320"/>
                  </a:lnTo>
                  <a:lnTo>
                    <a:pt x="2110" y="323"/>
                  </a:lnTo>
                  <a:lnTo>
                    <a:pt x="2110" y="323"/>
                  </a:lnTo>
                  <a:lnTo>
                    <a:pt x="2111" y="325"/>
                  </a:lnTo>
                  <a:lnTo>
                    <a:pt x="2111" y="328"/>
                  </a:lnTo>
                  <a:lnTo>
                    <a:pt x="2112" y="329"/>
                  </a:lnTo>
                  <a:lnTo>
                    <a:pt x="2112" y="328"/>
                  </a:lnTo>
                  <a:lnTo>
                    <a:pt x="2112" y="330"/>
                  </a:lnTo>
                  <a:lnTo>
                    <a:pt x="2113" y="334"/>
                  </a:lnTo>
                  <a:lnTo>
                    <a:pt x="2113" y="334"/>
                  </a:lnTo>
                  <a:lnTo>
                    <a:pt x="2113" y="333"/>
                  </a:lnTo>
                  <a:lnTo>
                    <a:pt x="2114" y="335"/>
                  </a:lnTo>
                  <a:lnTo>
                    <a:pt x="2114" y="337"/>
                  </a:lnTo>
                  <a:lnTo>
                    <a:pt x="2114" y="339"/>
                  </a:lnTo>
                  <a:lnTo>
                    <a:pt x="2115" y="340"/>
                  </a:lnTo>
                  <a:lnTo>
                    <a:pt x="2115" y="342"/>
                  </a:lnTo>
                  <a:lnTo>
                    <a:pt x="2115" y="342"/>
                  </a:lnTo>
                  <a:lnTo>
                    <a:pt x="2116" y="343"/>
                  </a:lnTo>
                  <a:lnTo>
                    <a:pt x="2116" y="345"/>
                  </a:lnTo>
                  <a:lnTo>
                    <a:pt x="2117" y="348"/>
                  </a:lnTo>
                  <a:lnTo>
                    <a:pt x="2117" y="351"/>
                  </a:lnTo>
                  <a:lnTo>
                    <a:pt x="2117" y="349"/>
                  </a:lnTo>
                  <a:lnTo>
                    <a:pt x="2118" y="351"/>
                  </a:lnTo>
                  <a:lnTo>
                    <a:pt x="2118" y="350"/>
                  </a:lnTo>
                  <a:lnTo>
                    <a:pt x="2118" y="351"/>
                  </a:lnTo>
                  <a:lnTo>
                    <a:pt x="2119" y="353"/>
                  </a:lnTo>
                  <a:lnTo>
                    <a:pt x="2119" y="354"/>
                  </a:lnTo>
                  <a:lnTo>
                    <a:pt x="2119" y="355"/>
                  </a:lnTo>
                  <a:lnTo>
                    <a:pt x="2120" y="356"/>
                  </a:lnTo>
                  <a:lnTo>
                    <a:pt x="2120" y="358"/>
                  </a:lnTo>
                  <a:lnTo>
                    <a:pt x="2121" y="358"/>
                  </a:lnTo>
                  <a:lnTo>
                    <a:pt x="2121" y="360"/>
                  </a:lnTo>
                  <a:lnTo>
                    <a:pt x="2121" y="357"/>
                  </a:lnTo>
                  <a:lnTo>
                    <a:pt x="2122" y="356"/>
                  </a:lnTo>
                  <a:lnTo>
                    <a:pt x="2122" y="353"/>
                  </a:lnTo>
                  <a:lnTo>
                    <a:pt x="2122" y="346"/>
                  </a:lnTo>
                  <a:lnTo>
                    <a:pt x="2122" y="338"/>
                  </a:lnTo>
                  <a:lnTo>
                    <a:pt x="2123" y="329"/>
                  </a:lnTo>
                  <a:lnTo>
                    <a:pt x="2123" y="318"/>
                  </a:lnTo>
                  <a:lnTo>
                    <a:pt x="2124" y="304"/>
                  </a:lnTo>
                  <a:lnTo>
                    <a:pt x="2124" y="289"/>
                  </a:lnTo>
                  <a:lnTo>
                    <a:pt x="2124" y="274"/>
                  </a:lnTo>
                  <a:lnTo>
                    <a:pt x="2125" y="258"/>
                  </a:lnTo>
                  <a:lnTo>
                    <a:pt x="2125" y="244"/>
                  </a:lnTo>
                  <a:lnTo>
                    <a:pt x="2126" y="231"/>
                  </a:lnTo>
                  <a:lnTo>
                    <a:pt x="2126" y="217"/>
                  </a:lnTo>
                  <a:lnTo>
                    <a:pt x="2126" y="205"/>
                  </a:lnTo>
                  <a:lnTo>
                    <a:pt x="2126" y="193"/>
                  </a:lnTo>
                  <a:lnTo>
                    <a:pt x="2127" y="185"/>
                  </a:lnTo>
                  <a:lnTo>
                    <a:pt x="2127" y="177"/>
                  </a:lnTo>
                  <a:lnTo>
                    <a:pt x="2128" y="172"/>
                  </a:lnTo>
                  <a:lnTo>
                    <a:pt x="2128" y="166"/>
                  </a:lnTo>
                  <a:lnTo>
                    <a:pt x="2128" y="164"/>
                  </a:lnTo>
                  <a:lnTo>
                    <a:pt x="2129" y="160"/>
                  </a:lnTo>
                  <a:lnTo>
                    <a:pt x="2129" y="161"/>
                  </a:lnTo>
                  <a:lnTo>
                    <a:pt x="2129" y="159"/>
                  </a:lnTo>
                  <a:lnTo>
                    <a:pt x="2130" y="163"/>
                  </a:lnTo>
                  <a:lnTo>
                    <a:pt x="2130" y="164"/>
                  </a:lnTo>
                  <a:lnTo>
                    <a:pt x="2130" y="166"/>
                  </a:lnTo>
                  <a:lnTo>
                    <a:pt x="2131" y="166"/>
                  </a:lnTo>
                  <a:lnTo>
                    <a:pt x="2131" y="168"/>
                  </a:lnTo>
                  <a:lnTo>
                    <a:pt x="2131" y="168"/>
                  </a:lnTo>
                  <a:lnTo>
                    <a:pt x="2132" y="170"/>
                  </a:lnTo>
                  <a:lnTo>
                    <a:pt x="2132" y="168"/>
                  </a:lnTo>
                  <a:lnTo>
                    <a:pt x="2133" y="168"/>
                  </a:lnTo>
                  <a:lnTo>
                    <a:pt x="2133" y="166"/>
                  </a:lnTo>
                  <a:lnTo>
                    <a:pt x="2133" y="163"/>
                  </a:lnTo>
                  <a:lnTo>
                    <a:pt x="2134" y="161"/>
                  </a:lnTo>
                  <a:lnTo>
                    <a:pt x="2134" y="156"/>
                  </a:lnTo>
                  <a:lnTo>
                    <a:pt x="2134" y="152"/>
                  </a:lnTo>
                  <a:lnTo>
                    <a:pt x="2135" y="144"/>
                  </a:lnTo>
                  <a:lnTo>
                    <a:pt x="2135" y="138"/>
                  </a:lnTo>
                  <a:lnTo>
                    <a:pt x="2135" y="131"/>
                  </a:lnTo>
                  <a:lnTo>
                    <a:pt x="2136" y="125"/>
                  </a:lnTo>
                  <a:lnTo>
                    <a:pt x="2136" y="118"/>
                  </a:lnTo>
                  <a:lnTo>
                    <a:pt x="2136" y="114"/>
                  </a:lnTo>
                  <a:lnTo>
                    <a:pt x="2137" y="106"/>
                  </a:lnTo>
                  <a:lnTo>
                    <a:pt x="2137" y="100"/>
                  </a:lnTo>
                  <a:lnTo>
                    <a:pt x="2138" y="94"/>
                  </a:lnTo>
                  <a:lnTo>
                    <a:pt x="2138" y="86"/>
                  </a:lnTo>
                  <a:lnTo>
                    <a:pt x="2138" y="84"/>
                  </a:lnTo>
                  <a:lnTo>
                    <a:pt x="2138" y="79"/>
                  </a:lnTo>
                  <a:lnTo>
                    <a:pt x="2139" y="77"/>
                  </a:lnTo>
                  <a:lnTo>
                    <a:pt x="2139" y="75"/>
                  </a:lnTo>
                  <a:lnTo>
                    <a:pt x="2140" y="73"/>
                  </a:lnTo>
                  <a:lnTo>
                    <a:pt x="2140" y="73"/>
                  </a:lnTo>
                  <a:lnTo>
                    <a:pt x="2140" y="75"/>
                  </a:lnTo>
                  <a:lnTo>
                    <a:pt x="2141" y="79"/>
                  </a:lnTo>
                  <a:lnTo>
                    <a:pt x="2141" y="84"/>
                  </a:lnTo>
                  <a:lnTo>
                    <a:pt x="2142" y="90"/>
                  </a:lnTo>
                  <a:lnTo>
                    <a:pt x="2142" y="99"/>
                  </a:lnTo>
                  <a:lnTo>
                    <a:pt x="2142" y="109"/>
                  </a:lnTo>
                  <a:lnTo>
                    <a:pt x="2142" y="121"/>
                  </a:lnTo>
                  <a:lnTo>
                    <a:pt x="2143" y="132"/>
                  </a:lnTo>
                  <a:lnTo>
                    <a:pt x="2143" y="144"/>
                  </a:lnTo>
                  <a:lnTo>
                    <a:pt x="2143" y="154"/>
                  </a:lnTo>
                  <a:lnTo>
                    <a:pt x="2144" y="165"/>
                  </a:lnTo>
                  <a:lnTo>
                    <a:pt x="2144" y="173"/>
                  </a:lnTo>
                  <a:lnTo>
                    <a:pt x="2145" y="180"/>
                  </a:lnTo>
                  <a:lnTo>
                    <a:pt x="2145" y="188"/>
                  </a:lnTo>
                  <a:lnTo>
                    <a:pt x="2145" y="194"/>
                  </a:lnTo>
                  <a:lnTo>
                    <a:pt x="2146" y="196"/>
                  </a:lnTo>
                  <a:lnTo>
                    <a:pt x="2146" y="202"/>
                  </a:lnTo>
                  <a:lnTo>
                    <a:pt x="2146" y="205"/>
                  </a:lnTo>
                  <a:lnTo>
                    <a:pt x="2147" y="209"/>
                  </a:lnTo>
                  <a:lnTo>
                    <a:pt x="2147" y="211"/>
                  </a:lnTo>
                  <a:lnTo>
                    <a:pt x="2147" y="213"/>
                  </a:lnTo>
                  <a:lnTo>
                    <a:pt x="2148" y="216"/>
                  </a:lnTo>
                  <a:lnTo>
                    <a:pt x="2148" y="217"/>
                  </a:lnTo>
                  <a:lnTo>
                    <a:pt x="2149" y="219"/>
                  </a:lnTo>
                  <a:lnTo>
                    <a:pt x="2149" y="219"/>
                  </a:lnTo>
                  <a:lnTo>
                    <a:pt x="2149" y="221"/>
                  </a:lnTo>
                  <a:lnTo>
                    <a:pt x="2150" y="223"/>
                  </a:lnTo>
                  <a:lnTo>
                    <a:pt x="2150" y="226"/>
                  </a:lnTo>
                  <a:lnTo>
                    <a:pt x="2150" y="227"/>
                  </a:lnTo>
                  <a:lnTo>
                    <a:pt x="2150" y="228"/>
                  </a:lnTo>
                  <a:lnTo>
                    <a:pt x="2151" y="231"/>
                  </a:lnTo>
                  <a:lnTo>
                    <a:pt x="2151" y="234"/>
                  </a:lnTo>
                  <a:lnTo>
                    <a:pt x="2152" y="237"/>
                  </a:lnTo>
                  <a:lnTo>
                    <a:pt x="2152" y="242"/>
                  </a:lnTo>
                  <a:lnTo>
                    <a:pt x="2152" y="246"/>
                  </a:lnTo>
                  <a:lnTo>
                    <a:pt x="2153" y="249"/>
                  </a:lnTo>
                  <a:lnTo>
                    <a:pt x="2153" y="253"/>
                  </a:lnTo>
                  <a:lnTo>
                    <a:pt x="2154" y="256"/>
                  </a:lnTo>
                  <a:lnTo>
                    <a:pt x="2154" y="263"/>
                  </a:lnTo>
                  <a:lnTo>
                    <a:pt x="2154" y="268"/>
                  </a:lnTo>
                  <a:lnTo>
                    <a:pt x="2154" y="273"/>
                  </a:lnTo>
                  <a:lnTo>
                    <a:pt x="2155" y="277"/>
                  </a:lnTo>
                  <a:lnTo>
                    <a:pt x="2155" y="282"/>
                  </a:lnTo>
                  <a:lnTo>
                    <a:pt x="2156" y="286"/>
                  </a:lnTo>
                  <a:lnTo>
                    <a:pt x="2156" y="290"/>
                  </a:lnTo>
                  <a:lnTo>
                    <a:pt x="2156" y="296"/>
                  </a:lnTo>
                  <a:lnTo>
                    <a:pt x="2157" y="297"/>
                  </a:lnTo>
                  <a:lnTo>
                    <a:pt x="2157" y="301"/>
                  </a:lnTo>
                  <a:lnTo>
                    <a:pt x="2157" y="304"/>
                  </a:lnTo>
                  <a:lnTo>
                    <a:pt x="2157" y="306"/>
                  </a:lnTo>
                  <a:lnTo>
                    <a:pt x="2158" y="307"/>
                  </a:lnTo>
                  <a:lnTo>
                    <a:pt x="2158" y="308"/>
                  </a:lnTo>
                  <a:lnTo>
                    <a:pt x="2159" y="310"/>
                  </a:lnTo>
                  <a:lnTo>
                    <a:pt x="2159" y="311"/>
                  </a:lnTo>
                  <a:lnTo>
                    <a:pt x="2159" y="311"/>
                  </a:lnTo>
                  <a:lnTo>
                    <a:pt x="2160" y="310"/>
                  </a:lnTo>
                  <a:lnTo>
                    <a:pt x="2160" y="312"/>
                  </a:lnTo>
                  <a:lnTo>
                    <a:pt x="2161" y="314"/>
                  </a:lnTo>
                  <a:lnTo>
                    <a:pt x="2161" y="313"/>
                  </a:lnTo>
                  <a:lnTo>
                    <a:pt x="2161" y="312"/>
                  </a:lnTo>
                  <a:lnTo>
                    <a:pt x="2161" y="312"/>
                  </a:lnTo>
                  <a:lnTo>
                    <a:pt x="2162" y="312"/>
                  </a:lnTo>
                  <a:lnTo>
                    <a:pt x="2162" y="314"/>
                  </a:lnTo>
                  <a:lnTo>
                    <a:pt x="2163" y="314"/>
                  </a:lnTo>
                  <a:lnTo>
                    <a:pt x="2163" y="314"/>
                  </a:lnTo>
                  <a:lnTo>
                    <a:pt x="2163" y="314"/>
                  </a:lnTo>
                  <a:lnTo>
                    <a:pt x="2164" y="314"/>
                  </a:lnTo>
                  <a:lnTo>
                    <a:pt x="2164" y="315"/>
                  </a:lnTo>
                  <a:lnTo>
                    <a:pt x="2164" y="313"/>
                  </a:lnTo>
                  <a:lnTo>
                    <a:pt x="2165" y="315"/>
                  </a:lnTo>
                  <a:lnTo>
                    <a:pt x="2165" y="315"/>
                  </a:lnTo>
                  <a:lnTo>
                    <a:pt x="2165" y="317"/>
                  </a:lnTo>
                  <a:lnTo>
                    <a:pt x="2166" y="318"/>
                  </a:lnTo>
                  <a:lnTo>
                    <a:pt x="2166" y="319"/>
                  </a:lnTo>
                  <a:lnTo>
                    <a:pt x="2166" y="318"/>
                  </a:lnTo>
                  <a:lnTo>
                    <a:pt x="2167" y="320"/>
                  </a:lnTo>
                  <a:lnTo>
                    <a:pt x="2167" y="323"/>
                  </a:lnTo>
                  <a:lnTo>
                    <a:pt x="2168" y="325"/>
                  </a:lnTo>
                  <a:lnTo>
                    <a:pt x="2168" y="325"/>
                  </a:lnTo>
                  <a:lnTo>
                    <a:pt x="2168" y="327"/>
                  </a:lnTo>
                  <a:lnTo>
                    <a:pt x="2169" y="327"/>
                  </a:lnTo>
                  <a:lnTo>
                    <a:pt x="2169" y="329"/>
                  </a:lnTo>
                  <a:lnTo>
                    <a:pt x="2169" y="330"/>
                  </a:lnTo>
                  <a:lnTo>
                    <a:pt x="2170" y="332"/>
                  </a:lnTo>
                  <a:lnTo>
                    <a:pt x="2170" y="334"/>
                  </a:lnTo>
                  <a:lnTo>
                    <a:pt x="2170" y="335"/>
                  </a:lnTo>
                  <a:lnTo>
                    <a:pt x="2171" y="335"/>
                  </a:lnTo>
                  <a:lnTo>
                    <a:pt x="2171" y="335"/>
                  </a:lnTo>
                  <a:lnTo>
                    <a:pt x="2172" y="338"/>
                  </a:lnTo>
                  <a:lnTo>
                    <a:pt x="2172" y="339"/>
                  </a:lnTo>
                  <a:lnTo>
                    <a:pt x="2172" y="341"/>
                  </a:lnTo>
                  <a:lnTo>
                    <a:pt x="2173" y="342"/>
                  </a:lnTo>
                  <a:lnTo>
                    <a:pt x="2173" y="341"/>
                  </a:lnTo>
                  <a:lnTo>
                    <a:pt x="2173" y="343"/>
                  </a:lnTo>
                  <a:lnTo>
                    <a:pt x="2173" y="345"/>
                  </a:lnTo>
                  <a:lnTo>
                    <a:pt x="2174" y="347"/>
                  </a:lnTo>
                  <a:lnTo>
                    <a:pt x="2174" y="348"/>
                  </a:lnTo>
                  <a:lnTo>
                    <a:pt x="2175" y="351"/>
                  </a:lnTo>
                  <a:lnTo>
                    <a:pt x="2175" y="351"/>
                  </a:lnTo>
                  <a:lnTo>
                    <a:pt x="2175" y="353"/>
                  </a:lnTo>
                  <a:lnTo>
                    <a:pt x="2176" y="355"/>
                  </a:lnTo>
                  <a:lnTo>
                    <a:pt x="2176" y="355"/>
                  </a:lnTo>
                  <a:lnTo>
                    <a:pt x="2177" y="356"/>
                  </a:lnTo>
                  <a:lnTo>
                    <a:pt x="2177" y="356"/>
                  </a:lnTo>
                  <a:lnTo>
                    <a:pt x="2177" y="357"/>
                  </a:lnTo>
                  <a:lnTo>
                    <a:pt x="2177" y="358"/>
                  </a:lnTo>
                  <a:lnTo>
                    <a:pt x="2178" y="362"/>
                  </a:lnTo>
                  <a:lnTo>
                    <a:pt x="2178" y="362"/>
                  </a:lnTo>
                  <a:lnTo>
                    <a:pt x="2179" y="363"/>
                  </a:lnTo>
                  <a:lnTo>
                    <a:pt x="2179" y="363"/>
                  </a:lnTo>
                  <a:lnTo>
                    <a:pt x="2179" y="365"/>
                  </a:lnTo>
                  <a:lnTo>
                    <a:pt x="2180" y="364"/>
                  </a:lnTo>
                  <a:lnTo>
                    <a:pt x="2180" y="365"/>
                  </a:lnTo>
                  <a:lnTo>
                    <a:pt x="2180" y="365"/>
                  </a:lnTo>
                  <a:lnTo>
                    <a:pt x="2181" y="363"/>
                  </a:lnTo>
                  <a:lnTo>
                    <a:pt x="2181" y="358"/>
                  </a:lnTo>
                  <a:lnTo>
                    <a:pt x="2181" y="351"/>
                  </a:lnTo>
                  <a:lnTo>
                    <a:pt x="2182" y="342"/>
                  </a:lnTo>
                  <a:lnTo>
                    <a:pt x="2182" y="332"/>
                  </a:lnTo>
                  <a:lnTo>
                    <a:pt x="2182" y="320"/>
                  </a:lnTo>
                  <a:lnTo>
                    <a:pt x="2183" y="306"/>
                  </a:lnTo>
                  <a:lnTo>
                    <a:pt x="2183" y="293"/>
                  </a:lnTo>
                  <a:lnTo>
                    <a:pt x="2184" y="280"/>
                  </a:lnTo>
                  <a:lnTo>
                    <a:pt x="2184" y="265"/>
                  </a:lnTo>
                  <a:lnTo>
                    <a:pt x="2184" y="251"/>
                  </a:lnTo>
                  <a:lnTo>
                    <a:pt x="2185" y="240"/>
                  </a:lnTo>
                  <a:lnTo>
                    <a:pt x="2185" y="227"/>
                  </a:lnTo>
                  <a:lnTo>
                    <a:pt x="2185" y="216"/>
                  </a:lnTo>
                  <a:lnTo>
                    <a:pt x="2186" y="205"/>
                  </a:lnTo>
                  <a:lnTo>
                    <a:pt x="2186" y="197"/>
                  </a:lnTo>
                  <a:lnTo>
                    <a:pt x="2186" y="190"/>
                  </a:lnTo>
                  <a:lnTo>
                    <a:pt x="2187" y="184"/>
                  </a:lnTo>
                  <a:lnTo>
                    <a:pt x="2187" y="181"/>
                  </a:lnTo>
                  <a:lnTo>
                    <a:pt x="2187" y="176"/>
                  </a:lnTo>
                  <a:lnTo>
                    <a:pt x="2188" y="176"/>
                  </a:lnTo>
                  <a:lnTo>
                    <a:pt x="2188" y="177"/>
                  </a:lnTo>
                  <a:lnTo>
                    <a:pt x="2189" y="175"/>
                  </a:lnTo>
                  <a:lnTo>
                    <a:pt x="2189" y="177"/>
                  </a:lnTo>
                  <a:lnTo>
                    <a:pt x="2189" y="177"/>
                  </a:lnTo>
                  <a:lnTo>
                    <a:pt x="2189" y="181"/>
                  </a:lnTo>
                  <a:lnTo>
                    <a:pt x="2190" y="181"/>
                  </a:lnTo>
                  <a:lnTo>
                    <a:pt x="2190" y="183"/>
                  </a:lnTo>
                  <a:lnTo>
                    <a:pt x="2191" y="182"/>
                  </a:lnTo>
                  <a:lnTo>
                    <a:pt x="2191" y="182"/>
                  </a:lnTo>
                  <a:lnTo>
                    <a:pt x="2191" y="181"/>
                  </a:lnTo>
                  <a:lnTo>
                    <a:pt x="2192" y="182"/>
                  </a:lnTo>
                  <a:lnTo>
                    <a:pt x="2192" y="178"/>
                  </a:lnTo>
                  <a:lnTo>
                    <a:pt x="2193" y="177"/>
                  </a:lnTo>
                  <a:lnTo>
                    <a:pt x="2193" y="172"/>
                  </a:lnTo>
                  <a:lnTo>
                    <a:pt x="2193" y="170"/>
                  </a:lnTo>
                  <a:lnTo>
                    <a:pt x="2193" y="164"/>
                  </a:lnTo>
                  <a:lnTo>
                    <a:pt x="2194" y="159"/>
                  </a:lnTo>
                  <a:lnTo>
                    <a:pt x="2194" y="154"/>
                  </a:lnTo>
                  <a:lnTo>
                    <a:pt x="2194" y="149"/>
                  </a:lnTo>
                  <a:lnTo>
                    <a:pt x="2195" y="145"/>
                  </a:lnTo>
                  <a:lnTo>
                    <a:pt x="2195" y="138"/>
                  </a:lnTo>
                  <a:lnTo>
                    <a:pt x="2196" y="131"/>
                  </a:lnTo>
                  <a:lnTo>
                    <a:pt x="2196" y="125"/>
                  </a:lnTo>
                  <a:lnTo>
                    <a:pt x="2196" y="120"/>
                  </a:lnTo>
                  <a:lnTo>
                    <a:pt x="2197" y="114"/>
                  </a:lnTo>
                  <a:lnTo>
                    <a:pt x="2197" y="111"/>
                  </a:lnTo>
                  <a:lnTo>
                    <a:pt x="2197" y="106"/>
                  </a:lnTo>
                  <a:lnTo>
                    <a:pt x="2198" y="104"/>
                  </a:lnTo>
                  <a:lnTo>
                    <a:pt x="2198" y="101"/>
                  </a:lnTo>
                  <a:lnTo>
                    <a:pt x="2198" y="103"/>
                  </a:lnTo>
                  <a:lnTo>
                    <a:pt x="2199" y="100"/>
                  </a:lnTo>
                  <a:lnTo>
                    <a:pt x="2199" y="101"/>
                  </a:lnTo>
                  <a:lnTo>
                    <a:pt x="2200" y="104"/>
                  </a:lnTo>
                  <a:lnTo>
                    <a:pt x="2200" y="108"/>
                  </a:lnTo>
                  <a:lnTo>
                    <a:pt x="2200" y="114"/>
                  </a:lnTo>
                  <a:lnTo>
                    <a:pt x="2201" y="122"/>
                  </a:lnTo>
                  <a:lnTo>
                    <a:pt x="2201" y="133"/>
                  </a:lnTo>
                  <a:lnTo>
                    <a:pt x="2201" y="144"/>
                  </a:lnTo>
                  <a:lnTo>
                    <a:pt x="2201" y="155"/>
                  </a:lnTo>
                  <a:lnTo>
                    <a:pt x="2202" y="164"/>
                  </a:lnTo>
                  <a:lnTo>
                    <a:pt x="2202" y="175"/>
                  </a:lnTo>
                  <a:lnTo>
                    <a:pt x="2203" y="182"/>
                  </a:lnTo>
                  <a:lnTo>
                    <a:pt x="2203" y="189"/>
                  </a:lnTo>
                  <a:lnTo>
                    <a:pt x="2203" y="195"/>
                  </a:lnTo>
                  <a:lnTo>
                    <a:pt x="2204" y="201"/>
                  </a:lnTo>
                  <a:lnTo>
                    <a:pt x="2204" y="206"/>
                  </a:lnTo>
                  <a:lnTo>
                    <a:pt x="2205" y="210"/>
                  </a:lnTo>
                  <a:lnTo>
                    <a:pt x="2205" y="212"/>
                  </a:lnTo>
                  <a:lnTo>
                    <a:pt x="2205" y="216"/>
                  </a:lnTo>
                  <a:lnTo>
                    <a:pt x="2205" y="217"/>
                  </a:lnTo>
                  <a:lnTo>
                    <a:pt x="2206" y="219"/>
                  </a:lnTo>
                  <a:lnTo>
                    <a:pt x="2206" y="220"/>
                  </a:lnTo>
                  <a:lnTo>
                    <a:pt x="2207" y="223"/>
                  </a:lnTo>
                  <a:lnTo>
                    <a:pt x="2207" y="226"/>
                  </a:lnTo>
                  <a:lnTo>
                    <a:pt x="2207" y="226"/>
                  </a:lnTo>
                  <a:lnTo>
                    <a:pt x="2208" y="227"/>
                  </a:lnTo>
                  <a:lnTo>
                    <a:pt x="2208" y="230"/>
                  </a:lnTo>
                  <a:lnTo>
                    <a:pt x="2208" y="231"/>
                  </a:lnTo>
                  <a:lnTo>
                    <a:pt x="2208" y="232"/>
                  </a:lnTo>
                  <a:lnTo>
                    <a:pt x="2209" y="235"/>
                  </a:lnTo>
                  <a:lnTo>
                    <a:pt x="2209" y="235"/>
                  </a:lnTo>
                  <a:lnTo>
                    <a:pt x="2210" y="240"/>
                  </a:lnTo>
                  <a:lnTo>
                    <a:pt x="2210" y="241"/>
                  </a:lnTo>
                  <a:lnTo>
                    <a:pt x="2210" y="245"/>
                  </a:lnTo>
                  <a:lnTo>
                    <a:pt x="2211" y="248"/>
                  </a:lnTo>
                  <a:lnTo>
                    <a:pt x="2211" y="252"/>
                  </a:lnTo>
                  <a:lnTo>
                    <a:pt x="2212" y="256"/>
                  </a:lnTo>
                  <a:lnTo>
                    <a:pt x="2212" y="261"/>
                  </a:lnTo>
                  <a:lnTo>
                    <a:pt x="2212" y="265"/>
                  </a:lnTo>
                  <a:lnTo>
                    <a:pt x="2212" y="272"/>
                  </a:lnTo>
                  <a:lnTo>
                    <a:pt x="2213" y="277"/>
                  </a:lnTo>
                  <a:lnTo>
                    <a:pt x="2213" y="281"/>
                  </a:lnTo>
                  <a:lnTo>
                    <a:pt x="2214" y="285"/>
                  </a:lnTo>
                  <a:lnTo>
                    <a:pt x="2214" y="291"/>
                  </a:lnTo>
                  <a:lnTo>
                    <a:pt x="2214" y="296"/>
                  </a:lnTo>
                  <a:lnTo>
                    <a:pt x="2215" y="300"/>
                  </a:lnTo>
                  <a:lnTo>
                    <a:pt x="2215" y="303"/>
                  </a:lnTo>
                  <a:lnTo>
                    <a:pt x="2216" y="306"/>
                  </a:lnTo>
                  <a:lnTo>
                    <a:pt x="2216" y="310"/>
                  </a:lnTo>
                  <a:lnTo>
                    <a:pt x="2216" y="313"/>
                  </a:lnTo>
                  <a:lnTo>
                    <a:pt x="2217" y="316"/>
                  </a:lnTo>
                  <a:lnTo>
                    <a:pt x="2217" y="316"/>
                  </a:lnTo>
                  <a:lnTo>
                    <a:pt x="2217" y="318"/>
                  </a:lnTo>
                  <a:lnTo>
                    <a:pt x="2217" y="320"/>
                  </a:lnTo>
                  <a:lnTo>
                    <a:pt x="2218" y="321"/>
                  </a:lnTo>
                  <a:lnTo>
                    <a:pt x="2218" y="321"/>
                  </a:lnTo>
                  <a:lnTo>
                    <a:pt x="2219" y="323"/>
                  </a:lnTo>
                  <a:lnTo>
                    <a:pt x="2219" y="322"/>
                  </a:lnTo>
                  <a:lnTo>
                    <a:pt x="2219" y="321"/>
                  </a:lnTo>
                  <a:lnTo>
                    <a:pt x="2220" y="321"/>
                  </a:lnTo>
                  <a:lnTo>
                    <a:pt x="2220" y="322"/>
                  </a:lnTo>
                  <a:lnTo>
                    <a:pt x="2221" y="323"/>
                  </a:lnTo>
                  <a:lnTo>
                    <a:pt x="2221" y="324"/>
                  </a:lnTo>
                  <a:lnTo>
                    <a:pt x="2221" y="323"/>
                  </a:lnTo>
                  <a:lnTo>
                    <a:pt x="2221" y="323"/>
                  </a:lnTo>
                  <a:lnTo>
                    <a:pt x="2222" y="320"/>
                  </a:lnTo>
                  <a:lnTo>
                    <a:pt x="2222" y="323"/>
                  </a:lnTo>
                  <a:lnTo>
                    <a:pt x="2223" y="323"/>
                  </a:lnTo>
                  <a:lnTo>
                    <a:pt x="2223" y="323"/>
                  </a:lnTo>
                  <a:lnTo>
                    <a:pt x="2223" y="325"/>
                  </a:lnTo>
                  <a:lnTo>
                    <a:pt x="2224" y="325"/>
                  </a:lnTo>
                  <a:lnTo>
                    <a:pt x="2224" y="323"/>
                  </a:lnTo>
                  <a:lnTo>
                    <a:pt x="2224" y="325"/>
                  </a:lnTo>
                  <a:lnTo>
                    <a:pt x="2224" y="326"/>
                  </a:lnTo>
                  <a:lnTo>
                    <a:pt x="2225" y="327"/>
                  </a:lnTo>
                  <a:lnTo>
                    <a:pt x="2225" y="328"/>
                  </a:lnTo>
                  <a:lnTo>
                    <a:pt x="2226" y="331"/>
                  </a:lnTo>
                  <a:lnTo>
                    <a:pt x="2226" y="332"/>
                  </a:lnTo>
                  <a:lnTo>
                    <a:pt x="2226" y="331"/>
                  </a:lnTo>
                  <a:lnTo>
                    <a:pt x="2227" y="333"/>
                  </a:lnTo>
                  <a:lnTo>
                    <a:pt x="2227" y="334"/>
                  </a:lnTo>
                  <a:lnTo>
                    <a:pt x="2228" y="336"/>
                  </a:lnTo>
                  <a:lnTo>
                    <a:pt x="2228" y="337"/>
                  </a:lnTo>
                  <a:lnTo>
                    <a:pt x="2228" y="339"/>
                  </a:lnTo>
                  <a:lnTo>
                    <a:pt x="2228" y="339"/>
                  </a:lnTo>
                  <a:lnTo>
                    <a:pt x="2229" y="341"/>
                  </a:lnTo>
                  <a:lnTo>
                    <a:pt x="2229" y="342"/>
                  </a:lnTo>
                  <a:lnTo>
                    <a:pt x="2230" y="343"/>
                  </a:lnTo>
                  <a:lnTo>
                    <a:pt x="2230" y="343"/>
                  </a:lnTo>
                  <a:lnTo>
                    <a:pt x="2230" y="347"/>
                  </a:lnTo>
                  <a:lnTo>
                    <a:pt x="2231" y="346"/>
                  </a:lnTo>
                  <a:lnTo>
                    <a:pt x="2231" y="348"/>
                  </a:lnTo>
                  <a:lnTo>
                    <a:pt x="2231" y="350"/>
                  </a:lnTo>
                  <a:lnTo>
                    <a:pt x="2232" y="351"/>
                  </a:lnTo>
                  <a:lnTo>
                    <a:pt x="2232" y="353"/>
                  </a:lnTo>
                  <a:lnTo>
                    <a:pt x="2232" y="355"/>
                  </a:lnTo>
                  <a:lnTo>
                    <a:pt x="2233" y="356"/>
                  </a:lnTo>
                  <a:lnTo>
                    <a:pt x="2233" y="357"/>
                  </a:lnTo>
                  <a:lnTo>
                    <a:pt x="2233" y="358"/>
                  </a:lnTo>
                  <a:lnTo>
                    <a:pt x="2234" y="359"/>
                  </a:lnTo>
                  <a:lnTo>
                    <a:pt x="2234" y="361"/>
                  </a:lnTo>
                  <a:lnTo>
                    <a:pt x="2235" y="362"/>
                  </a:lnTo>
                  <a:lnTo>
                    <a:pt x="2235" y="362"/>
                  </a:lnTo>
                  <a:lnTo>
                    <a:pt x="2235" y="364"/>
                  </a:lnTo>
                  <a:lnTo>
                    <a:pt x="2236" y="365"/>
                  </a:lnTo>
                  <a:lnTo>
                    <a:pt x="2236" y="365"/>
                  </a:lnTo>
                  <a:lnTo>
                    <a:pt x="2236" y="367"/>
                  </a:lnTo>
                  <a:lnTo>
                    <a:pt x="2237" y="367"/>
                  </a:lnTo>
                  <a:lnTo>
                    <a:pt x="2237" y="367"/>
                  </a:lnTo>
                  <a:lnTo>
                    <a:pt x="2237" y="368"/>
                  </a:lnTo>
                  <a:lnTo>
                    <a:pt x="2238" y="370"/>
                  </a:lnTo>
                  <a:lnTo>
                    <a:pt x="2238" y="370"/>
                  </a:lnTo>
                  <a:lnTo>
                    <a:pt x="2238" y="371"/>
                  </a:lnTo>
                  <a:lnTo>
                    <a:pt x="2239" y="368"/>
                  </a:lnTo>
                  <a:lnTo>
                    <a:pt x="2239" y="364"/>
                  </a:lnTo>
                  <a:lnTo>
                    <a:pt x="2240" y="359"/>
                  </a:lnTo>
                  <a:lnTo>
                    <a:pt x="2240" y="351"/>
                  </a:lnTo>
                  <a:lnTo>
                    <a:pt x="2240" y="341"/>
                  </a:lnTo>
                  <a:lnTo>
                    <a:pt x="2240" y="330"/>
                  </a:lnTo>
                  <a:lnTo>
                    <a:pt x="2241" y="319"/>
                  </a:lnTo>
                  <a:lnTo>
                    <a:pt x="2241" y="305"/>
                  </a:lnTo>
                  <a:lnTo>
                    <a:pt x="2242" y="290"/>
                  </a:lnTo>
                  <a:lnTo>
                    <a:pt x="2242" y="276"/>
                  </a:lnTo>
                  <a:lnTo>
                    <a:pt x="2242" y="262"/>
                  </a:lnTo>
                  <a:lnTo>
                    <a:pt x="2243" y="248"/>
                  </a:lnTo>
                  <a:lnTo>
                    <a:pt x="2243" y="235"/>
                  </a:lnTo>
                  <a:lnTo>
                    <a:pt x="2244" y="223"/>
                  </a:lnTo>
                  <a:lnTo>
                    <a:pt x="2244" y="210"/>
                  </a:lnTo>
                  <a:lnTo>
                    <a:pt x="2244" y="202"/>
                  </a:lnTo>
                  <a:lnTo>
                    <a:pt x="2244" y="193"/>
                  </a:lnTo>
                  <a:lnTo>
                    <a:pt x="2245" y="186"/>
                  </a:lnTo>
                  <a:lnTo>
                    <a:pt x="2245" y="181"/>
                  </a:lnTo>
                  <a:lnTo>
                    <a:pt x="2245" y="178"/>
                  </a:lnTo>
                  <a:lnTo>
                    <a:pt x="2246" y="175"/>
                  </a:lnTo>
                  <a:lnTo>
                    <a:pt x="2246" y="174"/>
                  </a:lnTo>
                  <a:lnTo>
                    <a:pt x="2247" y="174"/>
                  </a:lnTo>
                  <a:lnTo>
                    <a:pt x="2247" y="175"/>
                  </a:lnTo>
                  <a:lnTo>
                    <a:pt x="2247" y="177"/>
                  </a:lnTo>
                  <a:lnTo>
                    <a:pt x="2248" y="177"/>
                  </a:lnTo>
                  <a:lnTo>
                    <a:pt x="2248" y="179"/>
                  </a:lnTo>
                  <a:lnTo>
                    <a:pt x="2248" y="180"/>
                  </a:lnTo>
                  <a:lnTo>
                    <a:pt x="2249" y="181"/>
                  </a:lnTo>
                  <a:lnTo>
                    <a:pt x="2249" y="181"/>
                  </a:lnTo>
                  <a:lnTo>
                    <a:pt x="2249" y="182"/>
                  </a:lnTo>
                  <a:lnTo>
                    <a:pt x="2250" y="181"/>
                  </a:lnTo>
                  <a:lnTo>
                    <a:pt x="2250" y="179"/>
                  </a:lnTo>
                  <a:lnTo>
                    <a:pt x="2251" y="177"/>
                  </a:lnTo>
                  <a:lnTo>
                    <a:pt x="2251" y="173"/>
                  </a:lnTo>
                  <a:lnTo>
                    <a:pt x="2251" y="169"/>
                  </a:lnTo>
                  <a:lnTo>
                    <a:pt x="2252" y="164"/>
                  </a:lnTo>
                  <a:lnTo>
                    <a:pt x="2252" y="158"/>
                  </a:lnTo>
                  <a:lnTo>
                    <a:pt x="2252" y="152"/>
                  </a:lnTo>
                  <a:lnTo>
                    <a:pt x="2252" y="145"/>
                  </a:lnTo>
                  <a:lnTo>
                    <a:pt x="2253" y="140"/>
                  </a:lnTo>
                  <a:lnTo>
                    <a:pt x="2253" y="132"/>
                  </a:lnTo>
                  <a:lnTo>
                    <a:pt x="2254" y="127"/>
                  </a:lnTo>
                  <a:lnTo>
                    <a:pt x="2254" y="119"/>
                  </a:lnTo>
                  <a:lnTo>
                    <a:pt x="2254" y="113"/>
                  </a:lnTo>
                  <a:lnTo>
                    <a:pt x="2255" y="107"/>
                  </a:lnTo>
                  <a:lnTo>
                    <a:pt x="2255" y="101"/>
                  </a:lnTo>
                  <a:lnTo>
                    <a:pt x="2256" y="98"/>
                  </a:lnTo>
                  <a:lnTo>
                    <a:pt x="2256" y="93"/>
                  </a:lnTo>
                  <a:lnTo>
                    <a:pt x="2256" y="91"/>
                  </a:lnTo>
                  <a:lnTo>
                    <a:pt x="2256" y="88"/>
                  </a:lnTo>
                  <a:lnTo>
                    <a:pt x="2257" y="86"/>
                  </a:lnTo>
                  <a:lnTo>
                    <a:pt x="2257" y="85"/>
                  </a:lnTo>
                  <a:lnTo>
                    <a:pt x="2258" y="87"/>
                  </a:lnTo>
                  <a:lnTo>
                    <a:pt x="2258" y="88"/>
                  </a:lnTo>
                  <a:lnTo>
                    <a:pt x="2258" y="93"/>
                  </a:lnTo>
                  <a:lnTo>
                    <a:pt x="2259" y="96"/>
                  </a:lnTo>
                  <a:lnTo>
                    <a:pt x="2259" y="103"/>
                  </a:lnTo>
                  <a:lnTo>
                    <a:pt x="2259" y="112"/>
                  </a:lnTo>
                  <a:lnTo>
                    <a:pt x="2260" y="123"/>
                  </a:lnTo>
                  <a:lnTo>
                    <a:pt x="2260" y="133"/>
                  </a:lnTo>
                  <a:lnTo>
                    <a:pt x="2260" y="146"/>
                  </a:lnTo>
                  <a:lnTo>
                    <a:pt x="2261" y="158"/>
                  </a:lnTo>
                  <a:lnTo>
                    <a:pt x="2261" y="170"/>
                  </a:lnTo>
                  <a:lnTo>
                    <a:pt x="2261" y="177"/>
                  </a:lnTo>
                  <a:lnTo>
                    <a:pt x="2262" y="185"/>
                  </a:lnTo>
                  <a:lnTo>
                    <a:pt x="2262" y="193"/>
                  </a:lnTo>
                  <a:lnTo>
                    <a:pt x="2263" y="198"/>
                  </a:lnTo>
                  <a:lnTo>
                    <a:pt x="2263" y="204"/>
                  </a:lnTo>
                  <a:lnTo>
                    <a:pt x="2263" y="209"/>
                  </a:lnTo>
                  <a:lnTo>
                    <a:pt x="2264" y="211"/>
                  </a:lnTo>
                  <a:lnTo>
                    <a:pt x="2264" y="215"/>
                  </a:lnTo>
                  <a:lnTo>
                    <a:pt x="2264" y="218"/>
                  </a:lnTo>
                  <a:lnTo>
                    <a:pt x="2265" y="219"/>
                  </a:lnTo>
                  <a:lnTo>
                    <a:pt x="2265" y="221"/>
                  </a:lnTo>
                  <a:lnTo>
                    <a:pt x="2265" y="224"/>
                  </a:lnTo>
                  <a:lnTo>
                    <a:pt x="2266" y="224"/>
                  </a:lnTo>
                  <a:lnTo>
                    <a:pt x="2266" y="225"/>
                  </a:lnTo>
                  <a:lnTo>
                    <a:pt x="2267" y="227"/>
                  </a:lnTo>
                  <a:lnTo>
                    <a:pt x="2267" y="227"/>
                  </a:lnTo>
                  <a:lnTo>
                    <a:pt x="2267" y="229"/>
                  </a:lnTo>
                  <a:lnTo>
                    <a:pt x="2268" y="230"/>
                  </a:lnTo>
                  <a:lnTo>
                    <a:pt x="2268" y="232"/>
                  </a:lnTo>
                  <a:lnTo>
                    <a:pt x="2268" y="232"/>
                  </a:lnTo>
                  <a:lnTo>
                    <a:pt x="2268" y="234"/>
                  </a:lnTo>
                  <a:lnTo>
                    <a:pt x="2269" y="237"/>
                  </a:lnTo>
                  <a:lnTo>
                    <a:pt x="2269" y="242"/>
                  </a:lnTo>
                  <a:lnTo>
                    <a:pt x="2270" y="245"/>
                  </a:lnTo>
                  <a:lnTo>
                    <a:pt x="2270" y="248"/>
                  </a:lnTo>
                  <a:lnTo>
                    <a:pt x="2270" y="251"/>
                  </a:lnTo>
                  <a:lnTo>
                    <a:pt x="2271" y="254"/>
                  </a:lnTo>
                  <a:lnTo>
                    <a:pt x="2271" y="262"/>
                  </a:lnTo>
                  <a:lnTo>
                    <a:pt x="2272" y="266"/>
                  </a:lnTo>
                  <a:lnTo>
                    <a:pt x="2272" y="270"/>
                  </a:lnTo>
                  <a:lnTo>
                    <a:pt x="2272" y="277"/>
                  </a:lnTo>
                  <a:lnTo>
                    <a:pt x="2272" y="281"/>
                  </a:lnTo>
                  <a:lnTo>
                    <a:pt x="2273" y="285"/>
                  </a:lnTo>
                  <a:lnTo>
                    <a:pt x="2273" y="290"/>
                  </a:lnTo>
                  <a:lnTo>
                    <a:pt x="2274" y="295"/>
                  </a:lnTo>
                  <a:lnTo>
                    <a:pt x="2274" y="298"/>
                  </a:lnTo>
                  <a:lnTo>
                    <a:pt x="2274" y="303"/>
                  </a:lnTo>
                  <a:lnTo>
                    <a:pt x="2275" y="307"/>
                  </a:lnTo>
                  <a:lnTo>
                    <a:pt x="2275" y="307"/>
                  </a:lnTo>
                  <a:lnTo>
                    <a:pt x="2275" y="309"/>
                  </a:lnTo>
                  <a:lnTo>
                    <a:pt x="2275" y="311"/>
                  </a:lnTo>
                  <a:lnTo>
                    <a:pt x="2276" y="314"/>
                  </a:lnTo>
                  <a:lnTo>
                    <a:pt x="2276" y="317"/>
                  </a:lnTo>
                  <a:lnTo>
                    <a:pt x="2277" y="316"/>
                  </a:lnTo>
                  <a:lnTo>
                    <a:pt x="2277" y="318"/>
                  </a:lnTo>
                  <a:lnTo>
                    <a:pt x="2277" y="318"/>
                  </a:lnTo>
                  <a:lnTo>
                    <a:pt x="2278" y="320"/>
                  </a:lnTo>
                  <a:lnTo>
                    <a:pt x="2278" y="318"/>
                  </a:lnTo>
                  <a:lnTo>
                    <a:pt x="2279" y="320"/>
                  </a:lnTo>
                  <a:lnTo>
                    <a:pt x="2279" y="319"/>
                  </a:lnTo>
                  <a:lnTo>
                    <a:pt x="2279" y="318"/>
                  </a:lnTo>
                  <a:lnTo>
                    <a:pt x="2279" y="319"/>
                  </a:lnTo>
                  <a:lnTo>
                    <a:pt x="2280" y="318"/>
                  </a:lnTo>
                  <a:lnTo>
                    <a:pt x="2280" y="318"/>
                  </a:lnTo>
                  <a:lnTo>
                    <a:pt x="2281" y="319"/>
                  </a:lnTo>
                  <a:lnTo>
                    <a:pt x="2281" y="319"/>
                  </a:lnTo>
                  <a:lnTo>
                    <a:pt x="2281" y="318"/>
                  </a:lnTo>
                  <a:lnTo>
                    <a:pt x="2282" y="318"/>
                  </a:lnTo>
                  <a:lnTo>
                    <a:pt x="2282" y="320"/>
                  </a:lnTo>
                  <a:lnTo>
                    <a:pt x="2282" y="318"/>
                  </a:lnTo>
                  <a:lnTo>
                    <a:pt x="2283" y="319"/>
                  </a:lnTo>
                  <a:lnTo>
                    <a:pt x="2283" y="320"/>
                  </a:lnTo>
                  <a:lnTo>
                    <a:pt x="2283" y="320"/>
                  </a:lnTo>
                  <a:lnTo>
                    <a:pt x="2284" y="323"/>
                  </a:lnTo>
                  <a:lnTo>
                    <a:pt x="2284" y="323"/>
                  </a:lnTo>
                  <a:lnTo>
                    <a:pt x="2284" y="323"/>
                  </a:lnTo>
                  <a:lnTo>
                    <a:pt x="2285" y="325"/>
                  </a:lnTo>
                  <a:lnTo>
                    <a:pt x="2285" y="328"/>
                  </a:lnTo>
                  <a:lnTo>
                    <a:pt x="2286" y="329"/>
                  </a:lnTo>
                  <a:lnTo>
                    <a:pt x="2286" y="330"/>
                  </a:lnTo>
                  <a:lnTo>
                    <a:pt x="2286" y="330"/>
                  </a:lnTo>
                  <a:lnTo>
                    <a:pt x="2287" y="333"/>
                  </a:lnTo>
                  <a:lnTo>
                    <a:pt x="2287" y="334"/>
                  </a:lnTo>
                  <a:lnTo>
                    <a:pt x="2287" y="337"/>
                  </a:lnTo>
                  <a:lnTo>
                    <a:pt x="2288" y="338"/>
                  </a:lnTo>
                  <a:lnTo>
                    <a:pt x="2288" y="338"/>
                  </a:lnTo>
                  <a:lnTo>
                    <a:pt x="2288" y="339"/>
                  </a:lnTo>
                  <a:lnTo>
                    <a:pt x="2289" y="339"/>
                  </a:lnTo>
                  <a:lnTo>
                    <a:pt x="2289" y="343"/>
                  </a:lnTo>
                  <a:lnTo>
                    <a:pt x="2289" y="344"/>
                  </a:lnTo>
                  <a:lnTo>
                    <a:pt x="2290" y="346"/>
                  </a:lnTo>
                  <a:lnTo>
                    <a:pt x="2290" y="347"/>
                  </a:lnTo>
                  <a:lnTo>
                    <a:pt x="2291" y="348"/>
                  </a:lnTo>
                  <a:lnTo>
                    <a:pt x="2291" y="349"/>
                  </a:lnTo>
                  <a:lnTo>
                    <a:pt x="2291" y="351"/>
                  </a:lnTo>
                  <a:lnTo>
                    <a:pt x="2291" y="352"/>
                  </a:lnTo>
                  <a:lnTo>
                    <a:pt x="2292" y="355"/>
                  </a:lnTo>
                  <a:lnTo>
                    <a:pt x="2292" y="355"/>
                  </a:lnTo>
                  <a:lnTo>
                    <a:pt x="2293" y="356"/>
                  </a:lnTo>
                  <a:lnTo>
                    <a:pt x="2293" y="358"/>
                  </a:lnTo>
                  <a:lnTo>
                    <a:pt x="2293" y="360"/>
                  </a:lnTo>
                  <a:lnTo>
                    <a:pt x="2294" y="362"/>
                  </a:lnTo>
                  <a:lnTo>
                    <a:pt x="2294" y="361"/>
                  </a:lnTo>
                  <a:lnTo>
                    <a:pt x="2295" y="362"/>
                  </a:lnTo>
                  <a:lnTo>
                    <a:pt x="2295" y="360"/>
                  </a:lnTo>
                  <a:lnTo>
                    <a:pt x="2295" y="363"/>
                  </a:lnTo>
                  <a:lnTo>
                    <a:pt x="2295" y="363"/>
                  </a:lnTo>
                  <a:lnTo>
                    <a:pt x="2296" y="365"/>
                  </a:lnTo>
                  <a:lnTo>
                    <a:pt x="2296" y="366"/>
                  </a:lnTo>
                  <a:lnTo>
                    <a:pt x="2296" y="365"/>
                  </a:lnTo>
                  <a:lnTo>
                    <a:pt x="2297" y="366"/>
                  </a:lnTo>
                  <a:lnTo>
                    <a:pt x="2297" y="365"/>
                  </a:lnTo>
                  <a:lnTo>
                    <a:pt x="2298" y="363"/>
                  </a:lnTo>
                  <a:lnTo>
                    <a:pt x="2298" y="361"/>
                  </a:lnTo>
                  <a:lnTo>
                    <a:pt x="2298" y="354"/>
                  </a:lnTo>
                  <a:lnTo>
                    <a:pt x="2299" y="344"/>
                  </a:lnTo>
                  <a:lnTo>
                    <a:pt x="2299" y="334"/>
                  </a:lnTo>
                  <a:lnTo>
                    <a:pt x="2299" y="321"/>
                  </a:lnTo>
                  <a:lnTo>
                    <a:pt x="2300" y="307"/>
                  </a:lnTo>
                  <a:lnTo>
                    <a:pt x="2300" y="295"/>
                  </a:lnTo>
                  <a:lnTo>
                    <a:pt x="2300" y="279"/>
                  </a:lnTo>
                  <a:lnTo>
                    <a:pt x="2301" y="265"/>
                  </a:lnTo>
                  <a:lnTo>
                    <a:pt x="2301" y="250"/>
                  </a:lnTo>
                  <a:lnTo>
                    <a:pt x="2302" y="237"/>
                  </a:lnTo>
                  <a:lnTo>
                    <a:pt x="2302" y="223"/>
                  </a:lnTo>
                  <a:lnTo>
                    <a:pt x="2302" y="212"/>
                  </a:lnTo>
                  <a:lnTo>
                    <a:pt x="2303" y="200"/>
                  </a:lnTo>
                  <a:lnTo>
                    <a:pt x="2303" y="194"/>
                  </a:lnTo>
                  <a:lnTo>
                    <a:pt x="2303" y="185"/>
                  </a:lnTo>
                  <a:lnTo>
                    <a:pt x="2303" y="178"/>
                  </a:lnTo>
                  <a:lnTo>
                    <a:pt x="2304" y="175"/>
                  </a:lnTo>
                  <a:lnTo>
                    <a:pt x="2304" y="172"/>
                  </a:lnTo>
                  <a:lnTo>
                    <a:pt x="2305" y="170"/>
                  </a:lnTo>
                  <a:lnTo>
                    <a:pt x="2305" y="169"/>
                  </a:lnTo>
                  <a:lnTo>
                    <a:pt x="2305" y="169"/>
                  </a:lnTo>
                  <a:lnTo>
                    <a:pt x="2306" y="170"/>
                  </a:lnTo>
                  <a:lnTo>
                    <a:pt x="2306" y="172"/>
                  </a:lnTo>
                  <a:lnTo>
                    <a:pt x="2307" y="172"/>
                  </a:lnTo>
                  <a:lnTo>
                    <a:pt x="2307" y="174"/>
                  </a:lnTo>
                  <a:lnTo>
                    <a:pt x="2307" y="176"/>
                  </a:lnTo>
                  <a:lnTo>
                    <a:pt x="2307" y="177"/>
                  </a:lnTo>
                  <a:lnTo>
                    <a:pt x="2308" y="176"/>
                  </a:lnTo>
                  <a:lnTo>
                    <a:pt x="2308" y="175"/>
                  </a:lnTo>
                  <a:lnTo>
                    <a:pt x="2309" y="173"/>
                  </a:lnTo>
                  <a:lnTo>
                    <a:pt x="2309" y="171"/>
                  </a:lnTo>
                  <a:lnTo>
                    <a:pt x="2309" y="168"/>
                  </a:lnTo>
                  <a:lnTo>
                    <a:pt x="2310" y="165"/>
                  </a:lnTo>
                  <a:lnTo>
                    <a:pt x="2310" y="159"/>
                  </a:lnTo>
                  <a:lnTo>
                    <a:pt x="2310" y="154"/>
                  </a:lnTo>
                  <a:lnTo>
                    <a:pt x="2311" y="148"/>
                  </a:lnTo>
                  <a:lnTo>
                    <a:pt x="2311" y="141"/>
                  </a:lnTo>
                  <a:lnTo>
                    <a:pt x="2311" y="134"/>
                  </a:lnTo>
                  <a:lnTo>
                    <a:pt x="2312" y="128"/>
                  </a:lnTo>
                  <a:lnTo>
                    <a:pt x="2312" y="120"/>
                  </a:lnTo>
                  <a:lnTo>
                    <a:pt x="2312" y="113"/>
                  </a:lnTo>
                  <a:lnTo>
                    <a:pt x="2313" y="107"/>
                  </a:lnTo>
                  <a:lnTo>
                    <a:pt x="2313" y="99"/>
                  </a:lnTo>
                  <a:lnTo>
                    <a:pt x="2314" y="94"/>
                  </a:lnTo>
                  <a:lnTo>
                    <a:pt x="2314" y="89"/>
                  </a:lnTo>
                  <a:lnTo>
                    <a:pt x="2314" y="84"/>
                  </a:lnTo>
                  <a:lnTo>
                    <a:pt x="2315" y="82"/>
                  </a:lnTo>
                  <a:lnTo>
                    <a:pt x="2315" y="75"/>
                  </a:lnTo>
                  <a:lnTo>
                    <a:pt x="2315" y="75"/>
                  </a:lnTo>
                  <a:lnTo>
                    <a:pt x="2316" y="74"/>
                  </a:lnTo>
                  <a:lnTo>
                    <a:pt x="2316" y="73"/>
                  </a:lnTo>
                  <a:lnTo>
                    <a:pt x="2316" y="75"/>
                  </a:lnTo>
                  <a:lnTo>
                    <a:pt x="2317" y="77"/>
                  </a:lnTo>
                  <a:lnTo>
                    <a:pt x="2317" y="79"/>
                  </a:lnTo>
                  <a:lnTo>
                    <a:pt x="2318" y="85"/>
                  </a:lnTo>
                  <a:lnTo>
                    <a:pt x="2318" y="93"/>
                  </a:lnTo>
                  <a:lnTo>
                    <a:pt x="2318" y="103"/>
                  </a:lnTo>
                  <a:lnTo>
                    <a:pt x="2319" y="112"/>
                  </a:lnTo>
                  <a:lnTo>
                    <a:pt x="2319" y="122"/>
                  </a:lnTo>
                  <a:lnTo>
                    <a:pt x="2319" y="134"/>
                  </a:lnTo>
                  <a:lnTo>
                    <a:pt x="2319" y="147"/>
                  </a:lnTo>
                  <a:lnTo>
                    <a:pt x="2320" y="159"/>
                  </a:lnTo>
                  <a:lnTo>
                    <a:pt x="2320" y="168"/>
                  </a:lnTo>
                  <a:lnTo>
                    <a:pt x="2321" y="177"/>
                  </a:lnTo>
                  <a:lnTo>
                    <a:pt x="2321" y="184"/>
                  </a:lnTo>
                  <a:lnTo>
                    <a:pt x="2321" y="190"/>
                  </a:lnTo>
                  <a:lnTo>
                    <a:pt x="2322" y="196"/>
                  </a:lnTo>
                  <a:lnTo>
                    <a:pt x="2322" y="203"/>
                  </a:lnTo>
                  <a:lnTo>
                    <a:pt x="2323" y="208"/>
                  </a:lnTo>
                  <a:lnTo>
                    <a:pt x="2323" y="211"/>
                  </a:lnTo>
                  <a:lnTo>
                    <a:pt x="2323" y="214"/>
                  </a:lnTo>
                  <a:lnTo>
                    <a:pt x="2323" y="217"/>
                  </a:lnTo>
                  <a:lnTo>
                    <a:pt x="2324" y="219"/>
                  </a:lnTo>
                  <a:lnTo>
                    <a:pt x="2324" y="220"/>
                  </a:lnTo>
                  <a:lnTo>
                    <a:pt x="2325" y="221"/>
                  </a:lnTo>
                  <a:lnTo>
                    <a:pt x="2325" y="224"/>
                  </a:lnTo>
                  <a:lnTo>
                    <a:pt x="2325" y="225"/>
                  </a:lnTo>
                  <a:lnTo>
                    <a:pt x="2326" y="224"/>
                  </a:lnTo>
                  <a:lnTo>
                    <a:pt x="2326" y="227"/>
                  </a:lnTo>
                  <a:lnTo>
                    <a:pt x="2326" y="227"/>
                  </a:lnTo>
                  <a:lnTo>
                    <a:pt x="2326" y="231"/>
                  </a:lnTo>
                  <a:lnTo>
                    <a:pt x="2327" y="231"/>
                  </a:lnTo>
                  <a:lnTo>
                    <a:pt x="2327" y="233"/>
                  </a:lnTo>
                  <a:lnTo>
                    <a:pt x="2328" y="234"/>
                  </a:lnTo>
                  <a:lnTo>
                    <a:pt x="2328" y="235"/>
                  </a:lnTo>
                  <a:lnTo>
                    <a:pt x="2328" y="239"/>
                  </a:lnTo>
                  <a:lnTo>
                    <a:pt x="2329" y="242"/>
                  </a:lnTo>
                  <a:lnTo>
                    <a:pt x="2329" y="247"/>
                  </a:lnTo>
                  <a:lnTo>
                    <a:pt x="2330" y="250"/>
                  </a:lnTo>
                  <a:lnTo>
                    <a:pt x="2330" y="255"/>
                  </a:lnTo>
                  <a:lnTo>
                    <a:pt x="2330" y="261"/>
                  </a:lnTo>
                  <a:lnTo>
                    <a:pt x="2330" y="265"/>
                  </a:lnTo>
                  <a:lnTo>
                    <a:pt x="2331" y="270"/>
                  </a:lnTo>
                  <a:lnTo>
                    <a:pt x="2331" y="276"/>
                  </a:lnTo>
                  <a:lnTo>
                    <a:pt x="2332" y="281"/>
                  </a:lnTo>
                  <a:lnTo>
                    <a:pt x="2332" y="285"/>
                  </a:lnTo>
                  <a:lnTo>
                    <a:pt x="2332" y="289"/>
                  </a:lnTo>
                  <a:lnTo>
                    <a:pt x="2333" y="292"/>
                  </a:lnTo>
                  <a:lnTo>
                    <a:pt x="2333" y="295"/>
                  </a:lnTo>
                  <a:lnTo>
                    <a:pt x="2333" y="300"/>
                  </a:lnTo>
                  <a:lnTo>
                    <a:pt x="2334" y="302"/>
                  </a:lnTo>
                  <a:lnTo>
                    <a:pt x="2334" y="304"/>
                  </a:lnTo>
                  <a:lnTo>
                    <a:pt x="2334" y="305"/>
                  </a:lnTo>
                  <a:lnTo>
                    <a:pt x="2335" y="308"/>
                  </a:lnTo>
                  <a:lnTo>
                    <a:pt x="2335" y="309"/>
                  </a:lnTo>
                  <a:lnTo>
                    <a:pt x="2335" y="311"/>
                  </a:lnTo>
                  <a:lnTo>
                    <a:pt x="2336" y="313"/>
                  </a:lnTo>
                  <a:lnTo>
                    <a:pt x="2336" y="314"/>
                  </a:lnTo>
                  <a:lnTo>
                    <a:pt x="2337" y="312"/>
                  </a:lnTo>
                  <a:lnTo>
                    <a:pt x="2337" y="314"/>
                  </a:lnTo>
                  <a:lnTo>
                    <a:pt x="2337" y="314"/>
                  </a:lnTo>
                  <a:lnTo>
                    <a:pt x="2338" y="313"/>
                  </a:lnTo>
                  <a:lnTo>
                    <a:pt x="2338" y="314"/>
                  </a:lnTo>
                  <a:lnTo>
                    <a:pt x="2338" y="316"/>
                  </a:lnTo>
                  <a:lnTo>
                    <a:pt x="2339" y="312"/>
                  </a:lnTo>
                  <a:lnTo>
                    <a:pt x="2339" y="315"/>
                  </a:lnTo>
                  <a:lnTo>
                    <a:pt x="2339" y="312"/>
                  </a:lnTo>
                  <a:lnTo>
                    <a:pt x="2340" y="314"/>
                  </a:lnTo>
                  <a:lnTo>
                    <a:pt x="2340" y="312"/>
                  </a:lnTo>
                  <a:lnTo>
                    <a:pt x="2340" y="314"/>
                  </a:lnTo>
                  <a:lnTo>
                    <a:pt x="2341" y="314"/>
                  </a:lnTo>
                  <a:lnTo>
                    <a:pt x="2341" y="314"/>
                  </a:lnTo>
                  <a:lnTo>
                    <a:pt x="2342" y="315"/>
                  </a:lnTo>
                  <a:lnTo>
                    <a:pt x="2342" y="316"/>
                  </a:lnTo>
                  <a:lnTo>
                    <a:pt x="2342" y="316"/>
                  </a:lnTo>
                  <a:lnTo>
                    <a:pt x="2342" y="319"/>
                  </a:lnTo>
                  <a:lnTo>
                    <a:pt x="2343" y="319"/>
                  </a:lnTo>
                  <a:lnTo>
                    <a:pt x="2343" y="319"/>
                  </a:lnTo>
                  <a:lnTo>
                    <a:pt x="2344" y="320"/>
                  </a:lnTo>
                  <a:lnTo>
                    <a:pt x="2344" y="322"/>
                  </a:lnTo>
                  <a:lnTo>
                    <a:pt x="2344" y="322"/>
                  </a:lnTo>
                  <a:lnTo>
                    <a:pt x="2345" y="326"/>
                  </a:lnTo>
                  <a:lnTo>
                    <a:pt x="2345" y="328"/>
                  </a:lnTo>
                  <a:lnTo>
                    <a:pt x="2346" y="328"/>
                  </a:lnTo>
                  <a:lnTo>
                    <a:pt x="2346" y="329"/>
                  </a:lnTo>
                  <a:lnTo>
                    <a:pt x="2346" y="332"/>
                  </a:lnTo>
                  <a:lnTo>
                    <a:pt x="2346" y="334"/>
                  </a:lnTo>
                  <a:lnTo>
                    <a:pt x="2347" y="334"/>
                  </a:lnTo>
                  <a:lnTo>
                    <a:pt x="2347" y="334"/>
                  </a:lnTo>
                  <a:lnTo>
                    <a:pt x="2347" y="335"/>
                  </a:lnTo>
                  <a:lnTo>
                    <a:pt x="2348" y="338"/>
                  </a:lnTo>
                  <a:lnTo>
                    <a:pt x="2348" y="338"/>
                  </a:lnTo>
                  <a:lnTo>
                    <a:pt x="2349" y="341"/>
                  </a:lnTo>
                  <a:lnTo>
                    <a:pt x="2349" y="341"/>
                  </a:lnTo>
                  <a:lnTo>
                    <a:pt x="2349" y="343"/>
                  </a:lnTo>
                  <a:lnTo>
                    <a:pt x="2350" y="344"/>
                  </a:lnTo>
                  <a:lnTo>
                    <a:pt x="2350" y="347"/>
                  </a:lnTo>
                  <a:lnTo>
                    <a:pt x="2350" y="348"/>
                  </a:lnTo>
                  <a:lnTo>
                    <a:pt x="2351" y="349"/>
                  </a:lnTo>
                  <a:lnTo>
                    <a:pt x="2351" y="351"/>
                  </a:lnTo>
                  <a:lnTo>
                    <a:pt x="2351" y="353"/>
                  </a:lnTo>
                  <a:lnTo>
                    <a:pt x="2352" y="353"/>
                  </a:lnTo>
                  <a:lnTo>
                    <a:pt x="2352" y="355"/>
                  </a:lnTo>
                  <a:lnTo>
                    <a:pt x="2353" y="355"/>
                  </a:lnTo>
                  <a:lnTo>
                    <a:pt x="2353" y="357"/>
                  </a:lnTo>
                  <a:lnTo>
                    <a:pt x="2353" y="356"/>
                  </a:lnTo>
                  <a:lnTo>
                    <a:pt x="2354" y="356"/>
                  </a:lnTo>
                  <a:lnTo>
                    <a:pt x="2354" y="358"/>
                  </a:lnTo>
                  <a:lnTo>
                    <a:pt x="2354" y="359"/>
                  </a:lnTo>
                  <a:lnTo>
                    <a:pt x="2354" y="360"/>
                  </a:lnTo>
                  <a:lnTo>
                    <a:pt x="2355" y="360"/>
                  </a:lnTo>
                  <a:lnTo>
                    <a:pt x="2355" y="361"/>
                  </a:lnTo>
                  <a:lnTo>
                    <a:pt x="2356" y="360"/>
                  </a:lnTo>
                  <a:lnTo>
                    <a:pt x="2356" y="361"/>
                  </a:lnTo>
                  <a:lnTo>
                    <a:pt x="2356" y="359"/>
                  </a:lnTo>
                  <a:lnTo>
                    <a:pt x="2357" y="355"/>
                  </a:lnTo>
                  <a:lnTo>
                    <a:pt x="2357" y="346"/>
                  </a:lnTo>
                  <a:lnTo>
                    <a:pt x="2358" y="338"/>
                  </a:lnTo>
                  <a:lnTo>
                    <a:pt x="2358" y="326"/>
                  </a:lnTo>
                  <a:lnTo>
                    <a:pt x="2358" y="316"/>
                  </a:lnTo>
                  <a:lnTo>
                    <a:pt x="2358" y="302"/>
                  </a:lnTo>
                  <a:lnTo>
                    <a:pt x="2359" y="287"/>
                  </a:lnTo>
                  <a:lnTo>
                    <a:pt x="2359" y="273"/>
                  </a:lnTo>
                  <a:lnTo>
                    <a:pt x="2360" y="259"/>
                  </a:lnTo>
                  <a:lnTo>
                    <a:pt x="2360" y="244"/>
                  </a:lnTo>
                  <a:lnTo>
                    <a:pt x="2360" y="232"/>
                  </a:lnTo>
                  <a:lnTo>
                    <a:pt x="2361" y="219"/>
                  </a:lnTo>
                  <a:lnTo>
                    <a:pt x="2361" y="205"/>
                  </a:lnTo>
                  <a:lnTo>
                    <a:pt x="2362" y="195"/>
                  </a:lnTo>
                  <a:lnTo>
                    <a:pt x="2362" y="185"/>
                  </a:lnTo>
                  <a:lnTo>
                    <a:pt x="2362" y="179"/>
                  </a:lnTo>
                  <a:lnTo>
                    <a:pt x="2362" y="173"/>
                  </a:lnTo>
                  <a:lnTo>
                    <a:pt x="2363" y="169"/>
                  </a:lnTo>
                  <a:lnTo>
                    <a:pt x="2363" y="165"/>
                  </a:lnTo>
                  <a:lnTo>
                    <a:pt x="2363" y="163"/>
                  </a:lnTo>
                  <a:lnTo>
                    <a:pt x="2364" y="162"/>
                  </a:lnTo>
                  <a:lnTo>
                    <a:pt x="2364" y="161"/>
                  </a:lnTo>
                  <a:lnTo>
                    <a:pt x="2365" y="165"/>
                  </a:lnTo>
                  <a:lnTo>
                    <a:pt x="2365" y="165"/>
                  </a:lnTo>
                  <a:lnTo>
                    <a:pt x="2365" y="166"/>
                  </a:lnTo>
                  <a:lnTo>
                    <a:pt x="2366" y="166"/>
                  </a:lnTo>
                  <a:lnTo>
                    <a:pt x="2366" y="169"/>
                  </a:lnTo>
                  <a:lnTo>
                    <a:pt x="2366" y="168"/>
                  </a:lnTo>
                  <a:lnTo>
                    <a:pt x="2367" y="167"/>
                  </a:lnTo>
                  <a:lnTo>
                    <a:pt x="2367" y="166"/>
                  </a:lnTo>
                  <a:lnTo>
                    <a:pt x="2367" y="165"/>
                  </a:lnTo>
                  <a:lnTo>
                    <a:pt x="2368" y="164"/>
                  </a:lnTo>
                  <a:lnTo>
                    <a:pt x="2368" y="159"/>
                  </a:lnTo>
                  <a:lnTo>
                    <a:pt x="2369" y="155"/>
                  </a:lnTo>
                  <a:lnTo>
                    <a:pt x="2369" y="149"/>
                  </a:lnTo>
                  <a:lnTo>
                    <a:pt x="2369" y="146"/>
                  </a:lnTo>
                  <a:lnTo>
                    <a:pt x="2370" y="139"/>
                  </a:lnTo>
                  <a:lnTo>
                    <a:pt x="2370" y="131"/>
                  </a:lnTo>
                  <a:lnTo>
                    <a:pt x="2370" y="124"/>
                  </a:lnTo>
                  <a:lnTo>
                    <a:pt x="2370" y="117"/>
                  </a:lnTo>
                  <a:lnTo>
                    <a:pt x="2371" y="111"/>
                  </a:lnTo>
                  <a:lnTo>
                    <a:pt x="2371" y="102"/>
                  </a:lnTo>
                  <a:lnTo>
                    <a:pt x="2372" y="95"/>
                  </a:lnTo>
                  <a:lnTo>
                    <a:pt x="2372" y="89"/>
                  </a:lnTo>
                  <a:lnTo>
                    <a:pt x="2372" y="82"/>
                  </a:lnTo>
                  <a:lnTo>
                    <a:pt x="2373" y="76"/>
                  </a:lnTo>
                  <a:lnTo>
                    <a:pt x="2373" y="75"/>
                  </a:lnTo>
                  <a:lnTo>
                    <a:pt x="2374" y="70"/>
                  </a:lnTo>
                  <a:lnTo>
                    <a:pt x="2374" y="65"/>
                  </a:lnTo>
                  <a:lnTo>
                    <a:pt x="2374" y="63"/>
                  </a:lnTo>
                  <a:lnTo>
                    <a:pt x="2374" y="60"/>
                  </a:lnTo>
                  <a:lnTo>
                    <a:pt x="2375" y="59"/>
                  </a:lnTo>
                  <a:lnTo>
                    <a:pt x="2375" y="61"/>
                  </a:lnTo>
                  <a:lnTo>
                    <a:pt x="2376" y="63"/>
                  </a:lnTo>
                  <a:lnTo>
                    <a:pt x="2376" y="66"/>
                  </a:lnTo>
                  <a:lnTo>
                    <a:pt x="2376" y="71"/>
                  </a:lnTo>
                  <a:lnTo>
                    <a:pt x="2377" y="77"/>
                  </a:lnTo>
                  <a:lnTo>
                    <a:pt x="2377" y="85"/>
                  </a:lnTo>
                  <a:lnTo>
                    <a:pt x="2377" y="95"/>
                  </a:lnTo>
                  <a:lnTo>
                    <a:pt x="2377" y="108"/>
                  </a:lnTo>
                  <a:lnTo>
                    <a:pt x="2378" y="121"/>
                  </a:lnTo>
                  <a:lnTo>
                    <a:pt x="2378" y="134"/>
                  </a:lnTo>
                  <a:lnTo>
                    <a:pt x="2379" y="143"/>
                  </a:lnTo>
                  <a:lnTo>
                    <a:pt x="2379" y="155"/>
                  </a:lnTo>
                  <a:lnTo>
                    <a:pt x="2379" y="165"/>
                  </a:lnTo>
                  <a:lnTo>
                    <a:pt x="2380" y="172"/>
                  </a:lnTo>
                  <a:lnTo>
                    <a:pt x="2380" y="180"/>
                  </a:lnTo>
                  <a:lnTo>
                    <a:pt x="2381" y="186"/>
                  </a:lnTo>
                  <a:lnTo>
                    <a:pt x="2381" y="191"/>
                  </a:lnTo>
                  <a:lnTo>
                    <a:pt x="2381" y="195"/>
                  </a:lnTo>
                  <a:lnTo>
                    <a:pt x="2382" y="199"/>
                  </a:lnTo>
                  <a:lnTo>
                    <a:pt x="2382" y="202"/>
                  </a:lnTo>
                  <a:lnTo>
                    <a:pt x="2382" y="205"/>
                  </a:lnTo>
                  <a:lnTo>
                    <a:pt x="2383" y="208"/>
                  </a:lnTo>
                  <a:lnTo>
                    <a:pt x="2383" y="207"/>
                  </a:lnTo>
                  <a:lnTo>
                    <a:pt x="2383" y="210"/>
                  </a:lnTo>
                  <a:lnTo>
                    <a:pt x="2384" y="212"/>
                  </a:lnTo>
                  <a:lnTo>
                    <a:pt x="2384" y="211"/>
                  </a:lnTo>
                  <a:lnTo>
                    <a:pt x="2384" y="213"/>
                  </a:lnTo>
                  <a:lnTo>
                    <a:pt x="2385" y="214"/>
                  </a:lnTo>
                  <a:lnTo>
                    <a:pt x="2385" y="217"/>
                  </a:lnTo>
                  <a:lnTo>
                    <a:pt x="2386" y="217"/>
                  </a:lnTo>
                  <a:lnTo>
                    <a:pt x="2386" y="218"/>
                  </a:lnTo>
                  <a:lnTo>
                    <a:pt x="2386" y="220"/>
                  </a:lnTo>
                  <a:lnTo>
                    <a:pt x="2386" y="222"/>
                  </a:lnTo>
                  <a:lnTo>
                    <a:pt x="2387" y="226"/>
                  </a:lnTo>
                  <a:lnTo>
                    <a:pt x="2387" y="229"/>
                  </a:lnTo>
                  <a:lnTo>
                    <a:pt x="2388" y="234"/>
                  </a:lnTo>
                  <a:lnTo>
                    <a:pt x="2388" y="236"/>
                  </a:lnTo>
                  <a:lnTo>
                    <a:pt x="2388" y="241"/>
                  </a:lnTo>
                  <a:lnTo>
                    <a:pt x="2389" y="245"/>
                  </a:lnTo>
                  <a:lnTo>
                    <a:pt x="2389" y="250"/>
                  </a:lnTo>
                  <a:lnTo>
                    <a:pt x="2390" y="254"/>
                  </a:lnTo>
                  <a:lnTo>
                    <a:pt x="2390" y="261"/>
                  </a:lnTo>
                  <a:lnTo>
                    <a:pt x="2390" y="267"/>
                  </a:lnTo>
                  <a:lnTo>
                    <a:pt x="2390" y="272"/>
                  </a:lnTo>
                  <a:lnTo>
                    <a:pt x="2391" y="276"/>
                  </a:lnTo>
                  <a:lnTo>
                    <a:pt x="2391" y="281"/>
                  </a:lnTo>
                  <a:lnTo>
                    <a:pt x="2391" y="285"/>
                  </a:lnTo>
                  <a:lnTo>
                    <a:pt x="2392" y="289"/>
                  </a:lnTo>
                  <a:lnTo>
                    <a:pt x="2392" y="291"/>
                  </a:lnTo>
                  <a:lnTo>
                    <a:pt x="2393" y="293"/>
                  </a:lnTo>
                  <a:lnTo>
                    <a:pt x="2393" y="297"/>
                  </a:lnTo>
                  <a:lnTo>
                    <a:pt x="2393" y="298"/>
                  </a:lnTo>
                  <a:lnTo>
                    <a:pt x="2393" y="300"/>
                  </a:lnTo>
                  <a:lnTo>
                    <a:pt x="2394" y="300"/>
                  </a:lnTo>
                  <a:lnTo>
                    <a:pt x="2394" y="303"/>
                  </a:lnTo>
                  <a:lnTo>
                    <a:pt x="2395" y="304"/>
                  </a:lnTo>
                  <a:lnTo>
                    <a:pt x="2395" y="305"/>
                  </a:lnTo>
                  <a:lnTo>
                    <a:pt x="2395" y="304"/>
                  </a:lnTo>
                  <a:lnTo>
                    <a:pt x="2396" y="303"/>
                  </a:lnTo>
                  <a:lnTo>
                    <a:pt x="2396" y="305"/>
                  </a:lnTo>
                  <a:lnTo>
                    <a:pt x="2397" y="305"/>
                  </a:lnTo>
                  <a:lnTo>
                    <a:pt x="2397" y="305"/>
                  </a:lnTo>
                  <a:lnTo>
                    <a:pt x="2397" y="304"/>
                  </a:lnTo>
                  <a:lnTo>
                    <a:pt x="2397" y="305"/>
                  </a:lnTo>
                  <a:lnTo>
                    <a:pt x="2398" y="305"/>
                  </a:lnTo>
                  <a:lnTo>
                    <a:pt x="2398" y="304"/>
                  </a:lnTo>
                  <a:lnTo>
                    <a:pt x="2398" y="305"/>
                  </a:lnTo>
                  <a:lnTo>
                    <a:pt x="2399" y="305"/>
                  </a:lnTo>
                  <a:lnTo>
                    <a:pt x="2399" y="303"/>
                  </a:lnTo>
                  <a:lnTo>
                    <a:pt x="2400" y="305"/>
                  </a:lnTo>
                  <a:lnTo>
                    <a:pt x="2400" y="304"/>
                  </a:lnTo>
                  <a:lnTo>
                    <a:pt x="2400" y="307"/>
                  </a:lnTo>
                  <a:lnTo>
                    <a:pt x="2401" y="307"/>
                  </a:lnTo>
                  <a:lnTo>
                    <a:pt x="2401" y="308"/>
                  </a:lnTo>
                  <a:lnTo>
                    <a:pt x="2401" y="309"/>
                  </a:lnTo>
                  <a:lnTo>
                    <a:pt x="2402" y="311"/>
                  </a:lnTo>
                  <a:lnTo>
                    <a:pt x="2402" y="309"/>
                  </a:lnTo>
                  <a:lnTo>
                    <a:pt x="2402" y="313"/>
                  </a:lnTo>
                  <a:lnTo>
                    <a:pt x="2403" y="314"/>
                  </a:lnTo>
                  <a:lnTo>
                    <a:pt x="2403" y="317"/>
                  </a:lnTo>
                  <a:lnTo>
                    <a:pt x="2404" y="318"/>
                  </a:lnTo>
                  <a:lnTo>
                    <a:pt x="2404" y="318"/>
                  </a:lnTo>
                  <a:lnTo>
                    <a:pt x="2404" y="319"/>
                  </a:lnTo>
                  <a:lnTo>
                    <a:pt x="2405" y="324"/>
                  </a:lnTo>
                  <a:lnTo>
                    <a:pt x="2405" y="324"/>
                  </a:lnTo>
                  <a:lnTo>
                    <a:pt x="2405" y="325"/>
                  </a:lnTo>
                  <a:lnTo>
                    <a:pt x="2405" y="325"/>
                  </a:lnTo>
                  <a:lnTo>
                    <a:pt x="2406" y="327"/>
                  </a:lnTo>
                  <a:lnTo>
                    <a:pt x="2406" y="328"/>
                  </a:lnTo>
                  <a:lnTo>
                    <a:pt x="2407" y="328"/>
                  </a:lnTo>
                  <a:lnTo>
                    <a:pt x="2407" y="331"/>
                  </a:lnTo>
                  <a:lnTo>
                    <a:pt x="2407" y="332"/>
                  </a:lnTo>
                  <a:lnTo>
                    <a:pt x="2408" y="332"/>
                  </a:lnTo>
                  <a:lnTo>
                    <a:pt x="2408" y="335"/>
                  </a:lnTo>
                  <a:lnTo>
                    <a:pt x="2409" y="335"/>
                  </a:lnTo>
                  <a:lnTo>
                    <a:pt x="2409" y="337"/>
                  </a:lnTo>
                  <a:lnTo>
                    <a:pt x="2409" y="340"/>
                  </a:lnTo>
                  <a:lnTo>
                    <a:pt x="2409" y="341"/>
                  </a:lnTo>
                  <a:lnTo>
                    <a:pt x="2410" y="342"/>
                  </a:lnTo>
                  <a:lnTo>
                    <a:pt x="2410" y="343"/>
                  </a:lnTo>
                  <a:lnTo>
                    <a:pt x="2411" y="344"/>
                  </a:lnTo>
                  <a:lnTo>
                    <a:pt x="2411" y="347"/>
                  </a:lnTo>
                  <a:lnTo>
                    <a:pt x="2411" y="348"/>
                  </a:lnTo>
                  <a:lnTo>
                    <a:pt x="2412" y="350"/>
                  </a:lnTo>
                  <a:lnTo>
                    <a:pt x="2412" y="351"/>
                  </a:lnTo>
                  <a:lnTo>
                    <a:pt x="2413" y="349"/>
                  </a:lnTo>
                  <a:lnTo>
                    <a:pt x="2413" y="350"/>
                  </a:lnTo>
                  <a:lnTo>
                    <a:pt x="2413" y="352"/>
                  </a:lnTo>
                  <a:lnTo>
                    <a:pt x="2413" y="354"/>
                  </a:lnTo>
                  <a:lnTo>
                    <a:pt x="2414" y="354"/>
                  </a:lnTo>
                  <a:lnTo>
                    <a:pt x="2414" y="353"/>
                  </a:lnTo>
                  <a:lnTo>
                    <a:pt x="2414" y="355"/>
                  </a:lnTo>
                  <a:lnTo>
                    <a:pt x="2415" y="353"/>
                  </a:lnTo>
                  <a:lnTo>
                    <a:pt x="2415" y="352"/>
                  </a:lnTo>
                  <a:lnTo>
                    <a:pt x="2416" y="347"/>
                  </a:lnTo>
                  <a:lnTo>
                    <a:pt x="2416" y="342"/>
                  </a:lnTo>
                  <a:lnTo>
                    <a:pt x="2416" y="334"/>
                  </a:lnTo>
                  <a:lnTo>
                    <a:pt x="2417" y="322"/>
                  </a:lnTo>
                  <a:lnTo>
                    <a:pt x="2417" y="311"/>
                  </a:lnTo>
                  <a:lnTo>
                    <a:pt x="2417" y="296"/>
                  </a:lnTo>
                  <a:lnTo>
                    <a:pt x="2418" y="281"/>
                  </a:lnTo>
                  <a:lnTo>
                    <a:pt x="2418" y="265"/>
                  </a:lnTo>
                  <a:lnTo>
                    <a:pt x="2418" y="251"/>
                  </a:lnTo>
                  <a:lnTo>
                    <a:pt x="2419" y="235"/>
                  </a:lnTo>
                  <a:lnTo>
                    <a:pt x="2419" y="215"/>
                  </a:lnTo>
                  <a:lnTo>
                    <a:pt x="2420" y="209"/>
                  </a:lnTo>
                  <a:lnTo>
                    <a:pt x="2420" y="192"/>
                  </a:lnTo>
                  <a:lnTo>
                    <a:pt x="2420" y="190"/>
                  </a:lnTo>
                  <a:lnTo>
                    <a:pt x="2421" y="173"/>
                  </a:lnTo>
                  <a:lnTo>
                    <a:pt x="2421" y="151"/>
                  </a:lnTo>
                  <a:lnTo>
                    <a:pt x="2421" y="149"/>
                  </a:lnTo>
                  <a:lnTo>
                    <a:pt x="2421" y="151"/>
                  </a:lnTo>
                  <a:lnTo>
                    <a:pt x="2422" y="153"/>
                  </a:lnTo>
                  <a:lnTo>
                    <a:pt x="2422" y="148"/>
                  </a:lnTo>
                  <a:lnTo>
                    <a:pt x="2423" y="145"/>
                  </a:lnTo>
                  <a:lnTo>
                    <a:pt x="2423" y="147"/>
                  </a:lnTo>
                  <a:lnTo>
                    <a:pt x="2423" y="148"/>
                  </a:lnTo>
                  <a:lnTo>
                    <a:pt x="2424" y="133"/>
                  </a:lnTo>
                  <a:lnTo>
                    <a:pt x="2424" y="138"/>
                  </a:lnTo>
                  <a:lnTo>
                    <a:pt x="2425" y="152"/>
                  </a:lnTo>
                  <a:lnTo>
                    <a:pt x="2425" y="161"/>
                  </a:lnTo>
                  <a:lnTo>
                    <a:pt x="2425" y="159"/>
                  </a:lnTo>
                  <a:lnTo>
                    <a:pt x="2425" y="149"/>
                  </a:lnTo>
                  <a:lnTo>
                    <a:pt x="2426" y="143"/>
                  </a:lnTo>
                  <a:lnTo>
                    <a:pt x="2426" y="144"/>
                  </a:lnTo>
                  <a:lnTo>
                    <a:pt x="2427" y="146"/>
                  </a:lnTo>
                  <a:lnTo>
                    <a:pt x="2427" y="144"/>
                  </a:lnTo>
                  <a:lnTo>
                    <a:pt x="2427" y="144"/>
                  </a:lnTo>
                  <a:lnTo>
                    <a:pt x="2428" y="135"/>
                  </a:lnTo>
                  <a:lnTo>
                    <a:pt x="2428" y="128"/>
                  </a:lnTo>
                  <a:lnTo>
                    <a:pt x="2428" y="119"/>
                  </a:lnTo>
                  <a:lnTo>
                    <a:pt x="2429" y="109"/>
                  </a:lnTo>
                  <a:lnTo>
                    <a:pt x="2429" y="105"/>
                  </a:lnTo>
                  <a:lnTo>
                    <a:pt x="2429" y="104"/>
                  </a:lnTo>
                  <a:lnTo>
                    <a:pt x="2430" y="94"/>
                  </a:lnTo>
                  <a:lnTo>
                    <a:pt x="2430" y="76"/>
                  </a:lnTo>
                  <a:lnTo>
                    <a:pt x="2430" y="64"/>
                  </a:lnTo>
                  <a:lnTo>
                    <a:pt x="2431" y="64"/>
                  </a:lnTo>
                  <a:lnTo>
                    <a:pt x="2431" y="68"/>
                  </a:lnTo>
                  <a:lnTo>
                    <a:pt x="2432" y="61"/>
                  </a:lnTo>
                  <a:lnTo>
                    <a:pt x="2432" y="50"/>
                  </a:lnTo>
                  <a:lnTo>
                    <a:pt x="2432" y="42"/>
                  </a:lnTo>
                  <a:lnTo>
                    <a:pt x="2433" y="39"/>
                  </a:lnTo>
                  <a:lnTo>
                    <a:pt x="2433" y="35"/>
                  </a:lnTo>
                  <a:lnTo>
                    <a:pt x="2433" y="33"/>
                  </a:lnTo>
                  <a:lnTo>
                    <a:pt x="2434" y="35"/>
                  </a:lnTo>
                  <a:lnTo>
                    <a:pt x="2434" y="40"/>
                  </a:lnTo>
                  <a:lnTo>
                    <a:pt x="2434" y="41"/>
                  </a:lnTo>
                  <a:lnTo>
                    <a:pt x="2435" y="42"/>
                  </a:lnTo>
                  <a:lnTo>
                    <a:pt x="2435" y="40"/>
                  </a:lnTo>
                  <a:lnTo>
                    <a:pt x="2435" y="50"/>
                  </a:lnTo>
                  <a:lnTo>
                    <a:pt x="2436" y="61"/>
                  </a:lnTo>
                  <a:lnTo>
                    <a:pt x="2436" y="70"/>
                  </a:lnTo>
                  <a:lnTo>
                    <a:pt x="2437" y="79"/>
                  </a:lnTo>
                  <a:lnTo>
                    <a:pt x="2437" y="91"/>
                  </a:lnTo>
                  <a:lnTo>
                    <a:pt x="2437" y="104"/>
                  </a:lnTo>
                  <a:lnTo>
                    <a:pt x="2437" y="119"/>
                  </a:lnTo>
                  <a:lnTo>
                    <a:pt x="2438" y="131"/>
                  </a:lnTo>
                  <a:lnTo>
                    <a:pt x="2438" y="144"/>
                  </a:lnTo>
                  <a:lnTo>
                    <a:pt x="2439" y="151"/>
                  </a:lnTo>
                  <a:lnTo>
                    <a:pt x="2439" y="162"/>
                  </a:lnTo>
                  <a:lnTo>
                    <a:pt x="2439" y="170"/>
                  </a:lnTo>
                  <a:lnTo>
                    <a:pt x="2440" y="178"/>
                  </a:lnTo>
                  <a:lnTo>
                    <a:pt x="2440" y="185"/>
                  </a:lnTo>
                  <a:lnTo>
                    <a:pt x="2441" y="190"/>
                  </a:lnTo>
                  <a:lnTo>
                    <a:pt x="2441" y="194"/>
                  </a:lnTo>
                  <a:lnTo>
                    <a:pt x="2441" y="194"/>
                  </a:lnTo>
                  <a:lnTo>
                    <a:pt x="2441" y="197"/>
                  </a:lnTo>
                  <a:lnTo>
                    <a:pt x="2442" y="202"/>
                  </a:lnTo>
                  <a:lnTo>
                    <a:pt x="2442" y="203"/>
                  </a:lnTo>
                  <a:lnTo>
                    <a:pt x="2442" y="203"/>
                  </a:lnTo>
                  <a:lnTo>
                    <a:pt x="2443" y="204"/>
                  </a:lnTo>
                  <a:lnTo>
                    <a:pt x="2443" y="204"/>
                  </a:lnTo>
                  <a:lnTo>
                    <a:pt x="2444" y="205"/>
                  </a:lnTo>
                  <a:lnTo>
                    <a:pt x="2444" y="207"/>
                  </a:lnTo>
                  <a:lnTo>
                    <a:pt x="2444" y="207"/>
                  </a:lnTo>
                  <a:lnTo>
                    <a:pt x="2444" y="208"/>
                  </a:lnTo>
                  <a:lnTo>
                    <a:pt x="2445" y="209"/>
                  </a:lnTo>
                  <a:lnTo>
                    <a:pt x="2445" y="210"/>
                  </a:lnTo>
                  <a:lnTo>
                    <a:pt x="2446" y="213"/>
                  </a:lnTo>
                  <a:lnTo>
                    <a:pt x="2446" y="213"/>
                  </a:lnTo>
                  <a:lnTo>
                    <a:pt x="2446" y="218"/>
                  </a:lnTo>
                  <a:lnTo>
                    <a:pt x="2447" y="222"/>
                  </a:lnTo>
                  <a:lnTo>
                    <a:pt x="2447" y="224"/>
                  </a:lnTo>
                  <a:lnTo>
                    <a:pt x="2448" y="226"/>
                  </a:lnTo>
                  <a:lnTo>
                    <a:pt x="2448" y="230"/>
                  </a:lnTo>
                  <a:lnTo>
                    <a:pt x="2448" y="236"/>
                  </a:lnTo>
                  <a:lnTo>
                    <a:pt x="2448" y="243"/>
                  </a:lnTo>
                  <a:lnTo>
                    <a:pt x="2449" y="247"/>
                  </a:lnTo>
                  <a:lnTo>
                    <a:pt x="2449" y="252"/>
                  </a:lnTo>
                  <a:lnTo>
                    <a:pt x="2449" y="257"/>
                  </a:lnTo>
                  <a:lnTo>
                    <a:pt x="2450" y="262"/>
                  </a:lnTo>
                  <a:lnTo>
                    <a:pt x="2450" y="268"/>
                  </a:lnTo>
                  <a:lnTo>
                    <a:pt x="2451" y="272"/>
                  </a:lnTo>
                  <a:lnTo>
                    <a:pt x="2451" y="274"/>
                  </a:lnTo>
                  <a:lnTo>
                    <a:pt x="2451" y="279"/>
                  </a:lnTo>
                  <a:lnTo>
                    <a:pt x="2452" y="281"/>
                  </a:lnTo>
                  <a:lnTo>
                    <a:pt x="2452" y="284"/>
                  </a:lnTo>
                  <a:lnTo>
                    <a:pt x="2452" y="289"/>
                  </a:lnTo>
                  <a:lnTo>
                    <a:pt x="2453" y="287"/>
                  </a:lnTo>
                  <a:lnTo>
                    <a:pt x="2453" y="290"/>
                  </a:lnTo>
                  <a:lnTo>
                    <a:pt x="2453" y="290"/>
                  </a:lnTo>
                  <a:lnTo>
                    <a:pt x="2454" y="292"/>
                  </a:lnTo>
                  <a:lnTo>
                    <a:pt x="2454" y="292"/>
                  </a:lnTo>
                  <a:lnTo>
                    <a:pt x="2455" y="295"/>
                  </a:lnTo>
                  <a:lnTo>
                    <a:pt x="2455" y="294"/>
                  </a:lnTo>
                  <a:lnTo>
                    <a:pt x="2455" y="293"/>
                  </a:lnTo>
                  <a:lnTo>
                    <a:pt x="2456" y="293"/>
                  </a:lnTo>
                  <a:lnTo>
                    <a:pt x="2456" y="292"/>
                  </a:lnTo>
                  <a:lnTo>
                    <a:pt x="2456" y="294"/>
                  </a:lnTo>
                  <a:lnTo>
                    <a:pt x="2456" y="293"/>
                  </a:lnTo>
                  <a:lnTo>
                    <a:pt x="2457" y="292"/>
                  </a:lnTo>
                  <a:lnTo>
                    <a:pt x="2457" y="293"/>
                  </a:lnTo>
                  <a:lnTo>
                    <a:pt x="2458" y="295"/>
                  </a:lnTo>
                  <a:lnTo>
                    <a:pt x="2458" y="293"/>
                  </a:lnTo>
                  <a:lnTo>
                    <a:pt x="2458" y="293"/>
                  </a:lnTo>
                  <a:lnTo>
                    <a:pt x="2459" y="291"/>
                  </a:lnTo>
                  <a:lnTo>
                    <a:pt x="2459" y="294"/>
                  </a:lnTo>
                  <a:lnTo>
                    <a:pt x="2460" y="295"/>
                  </a:lnTo>
                  <a:lnTo>
                    <a:pt x="2460" y="293"/>
                  </a:lnTo>
                  <a:lnTo>
                    <a:pt x="2460" y="297"/>
                  </a:lnTo>
                  <a:lnTo>
                    <a:pt x="2460" y="296"/>
                  </a:lnTo>
                  <a:lnTo>
                    <a:pt x="2461" y="297"/>
                  </a:lnTo>
                  <a:lnTo>
                    <a:pt x="2461" y="298"/>
                  </a:lnTo>
                  <a:lnTo>
                    <a:pt x="2462" y="302"/>
                  </a:lnTo>
                  <a:lnTo>
                    <a:pt x="2462" y="304"/>
                  </a:lnTo>
                  <a:lnTo>
                    <a:pt x="2462" y="306"/>
                  </a:lnTo>
                  <a:lnTo>
                    <a:pt x="2463" y="305"/>
                  </a:lnTo>
                  <a:lnTo>
                    <a:pt x="2463" y="307"/>
                  </a:lnTo>
                  <a:lnTo>
                    <a:pt x="2464" y="309"/>
                  </a:lnTo>
                  <a:lnTo>
                    <a:pt x="2464" y="313"/>
                  </a:lnTo>
                  <a:lnTo>
                    <a:pt x="2464" y="314"/>
                  </a:lnTo>
                  <a:lnTo>
                    <a:pt x="2464" y="317"/>
                  </a:lnTo>
                  <a:lnTo>
                    <a:pt x="2465" y="318"/>
                  </a:lnTo>
                  <a:lnTo>
                    <a:pt x="2465" y="321"/>
                  </a:lnTo>
                  <a:lnTo>
                    <a:pt x="2465" y="322"/>
                  </a:lnTo>
                  <a:lnTo>
                    <a:pt x="2466" y="323"/>
                  </a:lnTo>
                  <a:lnTo>
                    <a:pt x="2466" y="325"/>
                  </a:lnTo>
                  <a:lnTo>
                    <a:pt x="2467" y="325"/>
                  </a:lnTo>
                  <a:lnTo>
                    <a:pt x="2467" y="327"/>
                  </a:lnTo>
                  <a:lnTo>
                    <a:pt x="2467" y="330"/>
                  </a:lnTo>
                  <a:lnTo>
                    <a:pt x="2468" y="329"/>
                  </a:lnTo>
                  <a:lnTo>
                    <a:pt x="2468" y="330"/>
                  </a:lnTo>
                  <a:lnTo>
                    <a:pt x="2468" y="332"/>
                  </a:lnTo>
                  <a:lnTo>
                    <a:pt x="2469" y="334"/>
                  </a:lnTo>
                  <a:lnTo>
                    <a:pt x="2469" y="336"/>
                  </a:lnTo>
                  <a:lnTo>
                    <a:pt x="2469" y="337"/>
                  </a:lnTo>
                  <a:lnTo>
                    <a:pt x="2470" y="339"/>
                  </a:lnTo>
                  <a:lnTo>
                    <a:pt x="2470" y="340"/>
                  </a:lnTo>
                  <a:lnTo>
                    <a:pt x="2471" y="343"/>
                  </a:lnTo>
                  <a:lnTo>
                    <a:pt x="2471" y="344"/>
                  </a:lnTo>
                  <a:lnTo>
                    <a:pt x="2471" y="343"/>
                  </a:lnTo>
                  <a:lnTo>
                    <a:pt x="2472" y="344"/>
                  </a:lnTo>
                  <a:lnTo>
                    <a:pt x="2472" y="346"/>
                  </a:lnTo>
                  <a:lnTo>
                    <a:pt x="2472" y="347"/>
                  </a:lnTo>
                  <a:lnTo>
                    <a:pt x="2472" y="347"/>
                  </a:lnTo>
                  <a:lnTo>
                    <a:pt x="2473" y="348"/>
                  </a:lnTo>
                  <a:lnTo>
                    <a:pt x="2473" y="349"/>
                  </a:lnTo>
                  <a:lnTo>
                    <a:pt x="2474" y="349"/>
                  </a:lnTo>
                  <a:lnTo>
                    <a:pt x="2474" y="349"/>
                  </a:lnTo>
                  <a:lnTo>
                    <a:pt x="2474" y="350"/>
                  </a:lnTo>
                  <a:lnTo>
                    <a:pt x="2475" y="348"/>
                  </a:lnTo>
                  <a:lnTo>
                    <a:pt x="2475" y="345"/>
                  </a:lnTo>
                  <a:lnTo>
                    <a:pt x="2476" y="340"/>
                  </a:lnTo>
                  <a:lnTo>
                    <a:pt x="2476" y="332"/>
                  </a:lnTo>
                  <a:lnTo>
                    <a:pt x="2476" y="321"/>
                  </a:lnTo>
                  <a:lnTo>
                    <a:pt x="2476" y="310"/>
                  </a:lnTo>
                  <a:lnTo>
                    <a:pt x="2477" y="298"/>
                  </a:lnTo>
                  <a:lnTo>
                    <a:pt x="2477" y="283"/>
                  </a:lnTo>
                  <a:lnTo>
                    <a:pt x="2478" y="267"/>
                  </a:lnTo>
                  <a:lnTo>
                    <a:pt x="2478" y="253"/>
                  </a:lnTo>
                  <a:lnTo>
                    <a:pt x="2478" y="237"/>
                  </a:lnTo>
                  <a:lnTo>
                    <a:pt x="2479" y="224"/>
                  </a:lnTo>
                  <a:lnTo>
                    <a:pt x="2479" y="209"/>
                  </a:lnTo>
                  <a:lnTo>
                    <a:pt x="2479" y="196"/>
                  </a:lnTo>
                  <a:lnTo>
                    <a:pt x="2480" y="183"/>
                  </a:lnTo>
                  <a:lnTo>
                    <a:pt x="2480" y="173"/>
                  </a:lnTo>
                  <a:lnTo>
                    <a:pt x="2480" y="164"/>
                  </a:lnTo>
                  <a:lnTo>
                    <a:pt x="2481" y="157"/>
                  </a:lnTo>
                  <a:lnTo>
                    <a:pt x="2481" y="151"/>
                  </a:lnTo>
                  <a:lnTo>
                    <a:pt x="2481" y="149"/>
                  </a:lnTo>
                  <a:lnTo>
                    <a:pt x="2482" y="147"/>
                  </a:lnTo>
                  <a:lnTo>
                    <a:pt x="2482" y="146"/>
                  </a:lnTo>
                  <a:lnTo>
                    <a:pt x="2483" y="143"/>
                  </a:lnTo>
                  <a:lnTo>
                    <a:pt x="2483" y="145"/>
                  </a:lnTo>
                  <a:lnTo>
                    <a:pt x="2483" y="147"/>
                  </a:lnTo>
                  <a:lnTo>
                    <a:pt x="2484" y="147"/>
                  </a:lnTo>
                  <a:lnTo>
                    <a:pt x="2484" y="150"/>
                  </a:lnTo>
                  <a:lnTo>
                    <a:pt x="2484" y="151"/>
                  </a:lnTo>
                  <a:lnTo>
                    <a:pt x="2485" y="152"/>
                  </a:lnTo>
                  <a:lnTo>
                    <a:pt x="2485" y="152"/>
                  </a:lnTo>
                  <a:lnTo>
                    <a:pt x="2485" y="148"/>
                  </a:lnTo>
                  <a:lnTo>
                    <a:pt x="2486" y="150"/>
                  </a:lnTo>
                  <a:lnTo>
                    <a:pt x="2486" y="147"/>
                  </a:lnTo>
                  <a:lnTo>
                    <a:pt x="2486" y="145"/>
                  </a:lnTo>
                  <a:lnTo>
                    <a:pt x="2487" y="141"/>
                  </a:lnTo>
                  <a:lnTo>
                    <a:pt x="2487" y="137"/>
                  </a:lnTo>
                  <a:lnTo>
                    <a:pt x="2488" y="133"/>
                  </a:lnTo>
                  <a:lnTo>
                    <a:pt x="2488" y="124"/>
                  </a:lnTo>
                  <a:lnTo>
                    <a:pt x="2488" y="118"/>
                  </a:lnTo>
                  <a:lnTo>
                    <a:pt x="2488" y="112"/>
                  </a:lnTo>
                  <a:lnTo>
                    <a:pt x="2489" y="103"/>
                  </a:lnTo>
                  <a:lnTo>
                    <a:pt x="2489" y="96"/>
                  </a:lnTo>
                  <a:lnTo>
                    <a:pt x="2490" y="88"/>
                  </a:lnTo>
                  <a:lnTo>
                    <a:pt x="2490" y="80"/>
                  </a:lnTo>
                  <a:lnTo>
                    <a:pt x="2490" y="74"/>
                  </a:lnTo>
                  <a:lnTo>
                    <a:pt x="2491" y="67"/>
                  </a:lnTo>
                  <a:lnTo>
                    <a:pt x="2491" y="62"/>
                  </a:lnTo>
                  <a:lnTo>
                    <a:pt x="2492" y="56"/>
                  </a:lnTo>
                  <a:lnTo>
                    <a:pt x="2492" y="50"/>
                  </a:lnTo>
                  <a:lnTo>
                    <a:pt x="2492" y="46"/>
                  </a:lnTo>
                  <a:lnTo>
                    <a:pt x="2492" y="45"/>
                  </a:lnTo>
                  <a:lnTo>
                    <a:pt x="2493" y="42"/>
                  </a:lnTo>
                  <a:lnTo>
                    <a:pt x="2493" y="41"/>
                  </a:lnTo>
                  <a:lnTo>
                    <a:pt x="2493" y="42"/>
                  </a:lnTo>
                  <a:lnTo>
                    <a:pt x="2494" y="43"/>
                  </a:lnTo>
                  <a:lnTo>
                    <a:pt x="2494" y="47"/>
                  </a:lnTo>
                  <a:lnTo>
                    <a:pt x="2495" y="52"/>
                  </a:lnTo>
                  <a:lnTo>
                    <a:pt x="2495" y="58"/>
                  </a:lnTo>
                  <a:lnTo>
                    <a:pt x="2495" y="66"/>
                  </a:lnTo>
                  <a:lnTo>
                    <a:pt x="2495" y="76"/>
                  </a:lnTo>
                  <a:lnTo>
                    <a:pt x="2496" y="88"/>
                  </a:lnTo>
                  <a:lnTo>
                    <a:pt x="2496" y="101"/>
                  </a:lnTo>
                  <a:lnTo>
                    <a:pt x="2497" y="116"/>
                  </a:lnTo>
                  <a:lnTo>
                    <a:pt x="2497" y="126"/>
                  </a:lnTo>
                  <a:lnTo>
                    <a:pt x="2497" y="140"/>
                  </a:lnTo>
                  <a:lnTo>
                    <a:pt x="2498" y="151"/>
                  </a:lnTo>
                  <a:lnTo>
                    <a:pt x="2498" y="159"/>
                  </a:lnTo>
                  <a:lnTo>
                    <a:pt x="2499" y="169"/>
                  </a:lnTo>
                  <a:lnTo>
                    <a:pt x="2499" y="174"/>
                  </a:lnTo>
                  <a:lnTo>
                    <a:pt x="2499" y="182"/>
                  </a:lnTo>
                  <a:lnTo>
                    <a:pt x="2499" y="188"/>
                  </a:lnTo>
                  <a:lnTo>
                    <a:pt x="2500" y="192"/>
                  </a:lnTo>
                  <a:lnTo>
                    <a:pt x="2500" y="196"/>
                  </a:lnTo>
                  <a:lnTo>
                    <a:pt x="2500" y="198"/>
                  </a:lnTo>
                  <a:lnTo>
                    <a:pt x="2501" y="203"/>
                  </a:lnTo>
                  <a:lnTo>
                    <a:pt x="2501" y="205"/>
                  </a:lnTo>
                  <a:lnTo>
                    <a:pt x="2502" y="206"/>
                  </a:lnTo>
                  <a:lnTo>
                    <a:pt x="2502" y="209"/>
                  </a:lnTo>
                  <a:lnTo>
                    <a:pt x="2502" y="210"/>
                  </a:lnTo>
                  <a:lnTo>
                    <a:pt x="2503" y="212"/>
                  </a:lnTo>
                  <a:lnTo>
                    <a:pt x="2503" y="214"/>
                  </a:lnTo>
                  <a:lnTo>
                    <a:pt x="2503" y="214"/>
                  </a:lnTo>
                  <a:lnTo>
                    <a:pt x="2504" y="216"/>
                  </a:lnTo>
                  <a:lnTo>
                    <a:pt x="2504" y="218"/>
                  </a:lnTo>
                  <a:lnTo>
                    <a:pt x="2504" y="220"/>
                  </a:lnTo>
                  <a:lnTo>
                    <a:pt x="2505" y="221"/>
                  </a:lnTo>
                  <a:lnTo>
                    <a:pt x="2505" y="224"/>
                  </a:lnTo>
                  <a:lnTo>
                    <a:pt x="2506" y="226"/>
                  </a:lnTo>
                  <a:lnTo>
                    <a:pt x="2506" y="230"/>
                  </a:lnTo>
                  <a:lnTo>
                    <a:pt x="2506" y="233"/>
                  </a:lnTo>
                  <a:lnTo>
                    <a:pt x="2507" y="237"/>
                  </a:lnTo>
                  <a:lnTo>
                    <a:pt x="2507" y="242"/>
                  </a:lnTo>
                  <a:lnTo>
                    <a:pt x="2508" y="245"/>
                  </a:lnTo>
                  <a:lnTo>
                    <a:pt x="2508" y="250"/>
                  </a:lnTo>
                  <a:lnTo>
                    <a:pt x="2508" y="258"/>
                  </a:lnTo>
                  <a:lnTo>
                    <a:pt x="2508" y="261"/>
                  </a:lnTo>
                  <a:lnTo>
                    <a:pt x="2509" y="267"/>
                  </a:lnTo>
                  <a:lnTo>
                    <a:pt x="2509" y="270"/>
                  </a:lnTo>
                  <a:lnTo>
                    <a:pt x="2509" y="276"/>
                  </a:lnTo>
                  <a:lnTo>
                    <a:pt x="2510" y="278"/>
                  </a:lnTo>
                  <a:lnTo>
                    <a:pt x="2510" y="283"/>
                  </a:lnTo>
                  <a:lnTo>
                    <a:pt x="2511" y="288"/>
                  </a:lnTo>
                  <a:lnTo>
                    <a:pt x="2511" y="291"/>
                  </a:lnTo>
                  <a:lnTo>
                    <a:pt x="2511" y="292"/>
                  </a:lnTo>
                  <a:lnTo>
                    <a:pt x="2511" y="295"/>
                  </a:lnTo>
                  <a:lnTo>
                    <a:pt x="2512" y="297"/>
                  </a:lnTo>
                  <a:lnTo>
                    <a:pt x="2512" y="296"/>
                  </a:lnTo>
                  <a:lnTo>
                    <a:pt x="2513" y="300"/>
                  </a:lnTo>
                  <a:lnTo>
                    <a:pt x="2513" y="302"/>
                  </a:lnTo>
                  <a:lnTo>
                    <a:pt x="2513" y="302"/>
                  </a:lnTo>
                  <a:lnTo>
                    <a:pt x="2514" y="301"/>
                  </a:lnTo>
                  <a:lnTo>
                    <a:pt x="2514" y="303"/>
                  </a:lnTo>
                  <a:lnTo>
                    <a:pt x="2515" y="303"/>
                  </a:lnTo>
                  <a:lnTo>
                    <a:pt x="2515" y="301"/>
                  </a:lnTo>
                  <a:lnTo>
                    <a:pt x="2515" y="303"/>
                  </a:lnTo>
                  <a:lnTo>
                    <a:pt x="2515" y="301"/>
                  </a:lnTo>
                  <a:lnTo>
                    <a:pt x="2516" y="303"/>
                  </a:lnTo>
                  <a:lnTo>
                    <a:pt x="2516" y="303"/>
                  </a:lnTo>
                  <a:lnTo>
                    <a:pt x="2516" y="302"/>
                  </a:lnTo>
                  <a:lnTo>
                    <a:pt x="2517" y="302"/>
                  </a:lnTo>
                  <a:lnTo>
                    <a:pt x="2517" y="303"/>
                  </a:lnTo>
                  <a:lnTo>
                    <a:pt x="2518" y="304"/>
                  </a:lnTo>
                  <a:lnTo>
                    <a:pt x="2518" y="305"/>
                  </a:lnTo>
                  <a:lnTo>
                    <a:pt x="2518" y="304"/>
                  </a:lnTo>
                  <a:lnTo>
                    <a:pt x="2519" y="305"/>
                  </a:lnTo>
                  <a:lnTo>
                    <a:pt x="2519" y="305"/>
                  </a:lnTo>
                  <a:lnTo>
                    <a:pt x="2519" y="307"/>
                  </a:lnTo>
                  <a:lnTo>
                    <a:pt x="2520" y="307"/>
                  </a:lnTo>
                  <a:lnTo>
                    <a:pt x="2520" y="308"/>
                  </a:lnTo>
                  <a:lnTo>
                    <a:pt x="2520" y="309"/>
                  </a:lnTo>
                  <a:lnTo>
                    <a:pt x="2521" y="311"/>
                  </a:lnTo>
                  <a:lnTo>
                    <a:pt x="2521" y="312"/>
                  </a:lnTo>
                  <a:lnTo>
                    <a:pt x="2522" y="314"/>
                  </a:lnTo>
                  <a:lnTo>
                    <a:pt x="2522" y="316"/>
                  </a:lnTo>
                  <a:lnTo>
                    <a:pt x="2522" y="318"/>
                  </a:lnTo>
                  <a:lnTo>
                    <a:pt x="2523" y="320"/>
                  </a:lnTo>
                  <a:lnTo>
                    <a:pt x="2523" y="322"/>
                  </a:lnTo>
                  <a:lnTo>
                    <a:pt x="2523" y="321"/>
                  </a:lnTo>
                  <a:lnTo>
                    <a:pt x="2523" y="321"/>
                  </a:lnTo>
                  <a:lnTo>
                    <a:pt x="2524" y="325"/>
                  </a:lnTo>
                  <a:lnTo>
                    <a:pt x="2524" y="326"/>
                  </a:lnTo>
                  <a:lnTo>
                    <a:pt x="2525" y="326"/>
                  </a:lnTo>
                  <a:lnTo>
                    <a:pt x="2525" y="329"/>
                  </a:lnTo>
                  <a:lnTo>
                    <a:pt x="2525" y="330"/>
                  </a:lnTo>
                  <a:lnTo>
                    <a:pt x="2526" y="332"/>
                  </a:lnTo>
                  <a:lnTo>
                    <a:pt x="2526" y="334"/>
                  </a:lnTo>
                  <a:lnTo>
                    <a:pt x="2527" y="334"/>
                  </a:lnTo>
                  <a:lnTo>
                    <a:pt x="2527" y="335"/>
                  </a:lnTo>
                  <a:lnTo>
                    <a:pt x="2527" y="335"/>
                  </a:lnTo>
                  <a:lnTo>
                    <a:pt x="2527" y="337"/>
                  </a:lnTo>
                  <a:lnTo>
                    <a:pt x="2528" y="339"/>
                  </a:lnTo>
                  <a:lnTo>
                    <a:pt x="2528" y="340"/>
                  </a:lnTo>
                  <a:lnTo>
                    <a:pt x="2529" y="343"/>
                  </a:lnTo>
                  <a:lnTo>
                    <a:pt x="2529" y="343"/>
                  </a:lnTo>
                  <a:lnTo>
                    <a:pt x="2529" y="344"/>
                  </a:lnTo>
                  <a:lnTo>
                    <a:pt x="2530" y="346"/>
                  </a:lnTo>
                  <a:lnTo>
                    <a:pt x="2530" y="346"/>
                  </a:lnTo>
                  <a:lnTo>
                    <a:pt x="2530" y="348"/>
                  </a:lnTo>
                  <a:lnTo>
                    <a:pt x="2531" y="349"/>
                  </a:lnTo>
                  <a:lnTo>
                    <a:pt x="2531" y="350"/>
                  </a:lnTo>
                  <a:lnTo>
                    <a:pt x="2531" y="351"/>
                  </a:lnTo>
                  <a:lnTo>
                    <a:pt x="2532" y="351"/>
                  </a:lnTo>
                  <a:lnTo>
                    <a:pt x="2532" y="354"/>
                  </a:lnTo>
                  <a:lnTo>
                    <a:pt x="2532" y="354"/>
                  </a:lnTo>
                  <a:lnTo>
                    <a:pt x="2533" y="356"/>
                  </a:lnTo>
                  <a:lnTo>
                    <a:pt x="2533" y="357"/>
                  </a:lnTo>
                  <a:lnTo>
                    <a:pt x="2534" y="358"/>
                  </a:lnTo>
                  <a:lnTo>
                    <a:pt x="2534" y="359"/>
                  </a:lnTo>
                  <a:lnTo>
                    <a:pt x="2534" y="356"/>
                  </a:lnTo>
                  <a:lnTo>
                    <a:pt x="2535" y="354"/>
                  </a:lnTo>
                  <a:lnTo>
                    <a:pt x="2535" y="350"/>
                  </a:lnTo>
                  <a:lnTo>
                    <a:pt x="2535" y="344"/>
                  </a:lnTo>
                  <a:lnTo>
                    <a:pt x="2536" y="334"/>
                  </a:lnTo>
                  <a:lnTo>
                    <a:pt x="2536" y="325"/>
                  </a:lnTo>
                  <a:lnTo>
                    <a:pt x="2536" y="312"/>
                  </a:lnTo>
                  <a:lnTo>
                    <a:pt x="2537" y="298"/>
                  </a:lnTo>
                  <a:lnTo>
                    <a:pt x="2537" y="284"/>
                  </a:lnTo>
                  <a:lnTo>
                    <a:pt x="2537" y="270"/>
                  </a:lnTo>
                  <a:lnTo>
                    <a:pt x="2538" y="256"/>
                  </a:lnTo>
                  <a:lnTo>
                    <a:pt x="2538" y="240"/>
                  </a:lnTo>
                  <a:lnTo>
                    <a:pt x="2539" y="229"/>
                  </a:lnTo>
                  <a:lnTo>
                    <a:pt x="2539" y="217"/>
                  </a:lnTo>
                  <a:lnTo>
                    <a:pt x="2539" y="205"/>
                  </a:lnTo>
                  <a:lnTo>
                    <a:pt x="2539" y="195"/>
                  </a:lnTo>
                  <a:lnTo>
                    <a:pt x="2540" y="188"/>
                  </a:lnTo>
                  <a:lnTo>
                    <a:pt x="2540" y="180"/>
                  </a:lnTo>
                  <a:lnTo>
                    <a:pt x="2541" y="173"/>
                  </a:lnTo>
                  <a:lnTo>
                    <a:pt x="2541" y="169"/>
                  </a:lnTo>
                  <a:lnTo>
                    <a:pt x="2541" y="166"/>
                  </a:lnTo>
                  <a:lnTo>
                    <a:pt x="2542" y="164"/>
                  </a:lnTo>
                  <a:lnTo>
                    <a:pt x="2542" y="165"/>
                  </a:lnTo>
                  <a:lnTo>
                    <a:pt x="2543" y="167"/>
                  </a:lnTo>
                  <a:lnTo>
                    <a:pt x="2543" y="165"/>
                  </a:lnTo>
                  <a:lnTo>
                    <a:pt x="2543" y="167"/>
                  </a:lnTo>
                  <a:lnTo>
                    <a:pt x="2543" y="168"/>
                  </a:lnTo>
                  <a:lnTo>
                    <a:pt x="2544" y="171"/>
                  </a:lnTo>
                  <a:lnTo>
                    <a:pt x="2544" y="173"/>
                  </a:lnTo>
                  <a:lnTo>
                    <a:pt x="2544" y="173"/>
                  </a:lnTo>
                  <a:lnTo>
                    <a:pt x="2545" y="172"/>
                  </a:lnTo>
                  <a:lnTo>
                    <a:pt x="2545" y="171"/>
                  </a:lnTo>
                  <a:lnTo>
                    <a:pt x="2546" y="169"/>
                  </a:lnTo>
                  <a:lnTo>
                    <a:pt x="2546" y="168"/>
                  </a:lnTo>
                  <a:lnTo>
                    <a:pt x="2546" y="165"/>
                  </a:lnTo>
                  <a:lnTo>
                    <a:pt x="2547" y="161"/>
                  </a:lnTo>
                  <a:lnTo>
                    <a:pt x="2547" y="158"/>
                  </a:lnTo>
                  <a:lnTo>
                    <a:pt x="2547" y="151"/>
                  </a:lnTo>
                  <a:lnTo>
                    <a:pt x="2548" y="147"/>
                  </a:lnTo>
                  <a:lnTo>
                    <a:pt x="2548" y="140"/>
                  </a:lnTo>
                  <a:lnTo>
                    <a:pt x="2548" y="135"/>
                  </a:lnTo>
                  <a:lnTo>
                    <a:pt x="2549" y="129"/>
                  </a:lnTo>
                  <a:lnTo>
                    <a:pt x="2549" y="123"/>
                  </a:lnTo>
                  <a:lnTo>
                    <a:pt x="2550" y="117"/>
                  </a:lnTo>
                  <a:lnTo>
                    <a:pt x="2550" y="111"/>
                  </a:lnTo>
                  <a:lnTo>
                    <a:pt x="2550" y="106"/>
                  </a:lnTo>
                  <a:lnTo>
                    <a:pt x="2551" y="101"/>
                  </a:lnTo>
                  <a:lnTo>
                    <a:pt x="2551" y="96"/>
                  </a:lnTo>
                  <a:lnTo>
                    <a:pt x="2551" y="92"/>
                  </a:lnTo>
                  <a:lnTo>
                    <a:pt x="2551" y="89"/>
                  </a:lnTo>
                  <a:lnTo>
                    <a:pt x="2552" y="86"/>
                  </a:lnTo>
                  <a:lnTo>
                    <a:pt x="2552" y="85"/>
                  </a:lnTo>
                  <a:lnTo>
                    <a:pt x="2553" y="86"/>
                  </a:lnTo>
                  <a:lnTo>
                    <a:pt x="2553" y="87"/>
                  </a:lnTo>
                  <a:lnTo>
                    <a:pt x="2553" y="91"/>
                  </a:lnTo>
                  <a:lnTo>
                    <a:pt x="2554" y="94"/>
                  </a:lnTo>
                  <a:lnTo>
                    <a:pt x="2554" y="98"/>
                  </a:lnTo>
                  <a:lnTo>
                    <a:pt x="2555" y="108"/>
                  </a:lnTo>
                  <a:lnTo>
                    <a:pt x="2555" y="116"/>
                  </a:lnTo>
                  <a:lnTo>
                    <a:pt x="2555" y="128"/>
                  </a:lnTo>
                  <a:lnTo>
                    <a:pt x="2555" y="139"/>
                  </a:lnTo>
                  <a:lnTo>
                    <a:pt x="2556" y="151"/>
                  </a:lnTo>
                  <a:lnTo>
                    <a:pt x="2556" y="161"/>
                  </a:lnTo>
                  <a:lnTo>
                    <a:pt x="2557" y="170"/>
                  </a:lnTo>
                  <a:lnTo>
                    <a:pt x="2557" y="178"/>
                  </a:lnTo>
                  <a:lnTo>
                    <a:pt x="2557" y="183"/>
                  </a:lnTo>
                  <a:lnTo>
                    <a:pt x="2558" y="190"/>
                  </a:lnTo>
                  <a:lnTo>
                    <a:pt x="2558" y="195"/>
                  </a:lnTo>
                  <a:lnTo>
                    <a:pt x="2559" y="200"/>
                  </a:lnTo>
                  <a:lnTo>
                    <a:pt x="2559" y="203"/>
                  </a:lnTo>
                  <a:lnTo>
                    <a:pt x="2559" y="206"/>
                  </a:lnTo>
                  <a:lnTo>
                    <a:pt x="2559" y="210"/>
                  </a:lnTo>
                  <a:lnTo>
                    <a:pt x="2560" y="212"/>
                  </a:lnTo>
                  <a:lnTo>
                    <a:pt x="2560" y="214"/>
                  </a:lnTo>
                  <a:lnTo>
                    <a:pt x="2560" y="216"/>
                  </a:lnTo>
                  <a:lnTo>
                    <a:pt x="2561" y="217"/>
                  </a:lnTo>
                  <a:lnTo>
                    <a:pt x="2561" y="220"/>
                  </a:lnTo>
                  <a:lnTo>
                    <a:pt x="2562" y="221"/>
                  </a:lnTo>
                  <a:lnTo>
                    <a:pt x="2562" y="223"/>
                  </a:lnTo>
                  <a:lnTo>
                    <a:pt x="2562" y="224"/>
                  </a:lnTo>
                  <a:lnTo>
                    <a:pt x="2562" y="225"/>
                  </a:lnTo>
                  <a:lnTo>
                    <a:pt x="2563" y="228"/>
                  </a:lnTo>
                  <a:lnTo>
                    <a:pt x="2563" y="229"/>
                  </a:lnTo>
                  <a:lnTo>
                    <a:pt x="2564" y="231"/>
                  </a:lnTo>
                  <a:lnTo>
                    <a:pt x="2564" y="234"/>
                  </a:lnTo>
                  <a:lnTo>
                    <a:pt x="2564" y="239"/>
                  </a:lnTo>
                  <a:lnTo>
                    <a:pt x="2565" y="242"/>
                  </a:lnTo>
                  <a:lnTo>
                    <a:pt x="2565" y="246"/>
                  </a:lnTo>
                  <a:lnTo>
                    <a:pt x="2566" y="251"/>
                  </a:lnTo>
                  <a:lnTo>
                    <a:pt x="2566" y="255"/>
                  </a:lnTo>
                  <a:lnTo>
                    <a:pt x="2566" y="261"/>
                  </a:lnTo>
                  <a:lnTo>
                    <a:pt x="2566" y="264"/>
                  </a:lnTo>
                  <a:lnTo>
                    <a:pt x="2567" y="270"/>
                  </a:lnTo>
                  <a:lnTo>
                    <a:pt x="2567" y="276"/>
                  </a:lnTo>
                  <a:lnTo>
                    <a:pt x="2567" y="280"/>
                  </a:lnTo>
                  <a:lnTo>
                    <a:pt x="2568" y="284"/>
                  </a:lnTo>
                  <a:lnTo>
                    <a:pt x="2568" y="288"/>
                  </a:lnTo>
                  <a:lnTo>
                    <a:pt x="2569" y="294"/>
                  </a:lnTo>
                  <a:lnTo>
                    <a:pt x="2569" y="296"/>
                  </a:lnTo>
                  <a:lnTo>
                    <a:pt x="2569" y="300"/>
                  </a:lnTo>
                  <a:lnTo>
                    <a:pt x="2570" y="302"/>
                  </a:lnTo>
                  <a:lnTo>
                    <a:pt x="2570" y="307"/>
                  </a:lnTo>
                  <a:lnTo>
                    <a:pt x="2570" y="307"/>
                  </a:lnTo>
                  <a:lnTo>
                    <a:pt x="2571" y="310"/>
                  </a:lnTo>
                  <a:lnTo>
                    <a:pt x="2571" y="311"/>
                  </a:lnTo>
                  <a:lnTo>
                    <a:pt x="2571" y="313"/>
                  </a:lnTo>
                  <a:lnTo>
                    <a:pt x="2572" y="313"/>
                  </a:lnTo>
                  <a:lnTo>
                    <a:pt x="2572" y="313"/>
                  </a:lnTo>
                  <a:lnTo>
                    <a:pt x="2573" y="314"/>
                  </a:lnTo>
                  <a:lnTo>
                    <a:pt x="2573" y="314"/>
                  </a:lnTo>
                  <a:lnTo>
                    <a:pt x="2573" y="314"/>
                  </a:lnTo>
                  <a:lnTo>
                    <a:pt x="2574" y="315"/>
                  </a:lnTo>
                  <a:lnTo>
                    <a:pt x="2574" y="316"/>
                  </a:lnTo>
                  <a:lnTo>
                    <a:pt x="2574" y="315"/>
                  </a:lnTo>
                  <a:lnTo>
                    <a:pt x="2574" y="317"/>
                  </a:lnTo>
                  <a:lnTo>
                    <a:pt x="2575" y="316"/>
                  </a:lnTo>
                  <a:lnTo>
                    <a:pt x="2575" y="316"/>
                  </a:lnTo>
                  <a:lnTo>
                    <a:pt x="2576" y="316"/>
                  </a:lnTo>
                  <a:lnTo>
                    <a:pt x="2576" y="316"/>
                  </a:lnTo>
                  <a:lnTo>
                    <a:pt x="2576" y="316"/>
                  </a:lnTo>
                  <a:lnTo>
                    <a:pt x="2577" y="316"/>
                  </a:lnTo>
                  <a:lnTo>
                    <a:pt x="2577" y="318"/>
                  </a:lnTo>
                  <a:lnTo>
                    <a:pt x="2578" y="318"/>
                  </a:lnTo>
                  <a:lnTo>
                    <a:pt x="2578" y="318"/>
                  </a:lnTo>
                  <a:lnTo>
                    <a:pt x="2578" y="319"/>
                  </a:lnTo>
                  <a:lnTo>
                    <a:pt x="2578" y="320"/>
                  </a:lnTo>
                  <a:lnTo>
                    <a:pt x="2579" y="320"/>
                  </a:lnTo>
                  <a:lnTo>
                    <a:pt x="2579" y="322"/>
                  </a:lnTo>
                  <a:lnTo>
                    <a:pt x="2580" y="324"/>
                  </a:lnTo>
                  <a:lnTo>
                    <a:pt x="2580" y="325"/>
                  </a:lnTo>
                  <a:lnTo>
                    <a:pt x="2580" y="327"/>
                  </a:lnTo>
                  <a:lnTo>
                    <a:pt x="2581" y="327"/>
                  </a:lnTo>
                  <a:lnTo>
                    <a:pt x="2581" y="327"/>
                  </a:lnTo>
                  <a:lnTo>
                    <a:pt x="2581" y="330"/>
                  </a:lnTo>
                  <a:lnTo>
                    <a:pt x="2582" y="330"/>
                  </a:lnTo>
                  <a:lnTo>
                    <a:pt x="2582" y="332"/>
                  </a:lnTo>
                  <a:lnTo>
                    <a:pt x="2582" y="332"/>
                  </a:lnTo>
                  <a:lnTo>
                    <a:pt x="2583" y="335"/>
                  </a:lnTo>
                  <a:lnTo>
                    <a:pt x="2583" y="336"/>
                  </a:lnTo>
                  <a:lnTo>
                    <a:pt x="2583" y="338"/>
                  </a:lnTo>
                  <a:lnTo>
                    <a:pt x="2584" y="339"/>
                  </a:lnTo>
                  <a:lnTo>
                    <a:pt x="2584" y="339"/>
                  </a:lnTo>
                  <a:lnTo>
                    <a:pt x="2585" y="342"/>
                  </a:lnTo>
                  <a:lnTo>
                    <a:pt x="2585" y="342"/>
                  </a:lnTo>
                  <a:lnTo>
                    <a:pt x="2585" y="343"/>
                  </a:lnTo>
                  <a:lnTo>
                    <a:pt x="2586" y="344"/>
                  </a:lnTo>
                  <a:lnTo>
                    <a:pt x="2586" y="346"/>
                  </a:lnTo>
                  <a:lnTo>
                    <a:pt x="2586" y="348"/>
                  </a:lnTo>
                  <a:lnTo>
                    <a:pt x="2587" y="349"/>
                  </a:lnTo>
                  <a:lnTo>
                    <a:pt x="2587" y="349"/>
                  </a:lnTo>
                  <a:lnTo>
                    <a:pt x="2587" y="351"/>
                  </a:lnTo>
                  <a:lnTo>
                    <a:pt x="2588" y="353"/>
                  </a:lnTo>
                  <a:lnTo>
                    <a:pt x="2588" y="355"/>
                  </a:lnTo>
                  <a:lnTo>
                    <a:pt x="2588" y="356"/>
                  </a:lnTo>
                  <a:lnTo>
                    <a:pt x="2589" y="357"/>
                  </a:lnTo>
                  <a:lnTo>
                    <a:pt x="2589" y="359"/>
                  </a:lnTo>
                  <a:lnTo>
                    <a:pt x="2590" y="357"/>
                  </a:lnTo>
                  <a:lnTo>
                    <a:pt x="2590" y="359"/>
                  </a:lnTo>
                  <a:lnTo>
                    <a:pt x="2590" y="360"/>
                  </a:lnTo>
                  <a:lnTo>
                    <a:pt x="2590" y="361"/>
                  </a:lnTo>
                  <a:lnTo>
                    <a:pt x="2591" y="362"/>
                  </a:lnTo>
                  <a:lnTo>
                    <a:pt x="2591" y="362"/>
                  </a:lnTo>
                  <a:lnTo>
                    <a:pt x="2592" y="364"/>
                  </a:lnTo>
                  <a:lnTo>
                    <a:pt x="2592" y="365"/>
                  </a:lnTo>
                  <a:lnTo>
                    <a:pt x="2592" y="365"/>
                  </a:lnTo>
                  <a:lnTo>
                    <a:pt x="2593" y="364"/>
                  </a:lnTo>
                  <a:lnTo>
                    <a:pt x="2593" y="362"/>
                  </a:lnTo>
                  <a:lnTo>
                    <a:pt x="2594" y="360"/>
                  </a:lnTo>
                  <a:lnTo>
                    <a:pt x="2594" y="353"/>
                  </a:lnTo>
                  <a:lnTo>
                    <a:pt x="2594" y="346"/>
                  </a:lnTo>
                  <a:lnTo>
                    <a:pt x="2594" y="335"/>
                  </a:lnTo>
                  <a:lnTo>
                    <a:pt x="2595" y="324"/>
                  </a:lnTo>
                  <a:lnTo>
                    <a:pt x="2595" y="311"/>
                  </a:lnTo>
                  <a:lnTo>
                    <a:pt x="2595" y="298"/>
                  </a:lnTo>
                  <a:lnTo>
                    <a:pt x="2596" y="285"/>
                  </a:lnTo>
                  <a:lnTo>
                    <a:pt x="2596" y="270"/>
                  </a:lnTo>
                  <a:lnTo>
                    <a:pt x="2597" y="257"/>
                  </a:lnTo>
                  <a:lnTo>
                    <a:pt x="2597" y="244"/>
                  </a:lnTo>
                  <a:lnTo>
                    <a:pt x="2597" y="231"/>
                  </a:lnTo>
                  <a:lnTo>
                    <a:pt x="2598" y="219"/>
                  </a:lnTo>
                  <a:lnTo>
                    <a:pt x="2598" y="208"/>
                  </a:lnTo>
                  <a:lnTo>
                    <a:pt x="2598" y="200"/>
                  </a:lnTo>
                  <a:lnTo>
                    <a:pt x="2599" y="191"/>
                  </a:lnTo>
                  <a:lnTo>
                    <a:pt x="2599" y="186"/>
                  </a:lnTo>
                  <a:lnTo>
                    <a:pt x="2599" y="181"/>
                  </a:lnTo>
                  <a:lnTo>
                    <a:pt x="2600" y="179"/>
                  </a:lnTo>
                  <a:lnTo>
                    <a:pt x="2600" y="175"/>
                  </a:lnTo>
                  <a:lnTo>
                    <a:pt x="2601" y="173"/>
                  </a:lnTo>
                  <a:lnTo>
                    <a:pt x="2601" y="173"/>
                  </a:lnTo>
                  <a:lnTo>
                    <a:pt x="2601" y="174"/>
                  </a:lnTo>
                  <a:lnTo>
                    <a:pt x="2602" y="176"/>
                  </a:lnTo>
                  <a:lnTo>
                    <a:pt x="2602" y="177"/>
                  </a:lnTo>
                  <a:lnTo>
                    <a:pt x="2602" y="179"/>
                  </a:lnTo>
                  <a:lnTo>
                    <a:pt x="2602" y="180"/>
                  </a:lnTo>
                  <a:lnTo>
                    <a:pt x="2603" y="180"/>
                  </a:lnTo>
                  <a:lnTo>
                    <a:pt x="2603" y="179"/>
                  </a:lnTo>
                  <a:lnTo>
                    <a:pt x="2604" y="181"/>
                  </a:lnTo>
                  <a:lnTo>
                    <a:pt x="2604" y="181"/>
                  </a:lnTo>
                  <a:lnTo>
                    <a:pt x="2604" y="178"/>
                  </a:lnTo>
                  <a:lnTo>
                    <a:pt x="2605" y="176"/>
                  </a:lnTo>
                  <a:lnTo>
                    <a:pt x="2605" y="171"/>
                  </a:lnTo>
                  <a:lnTo>
                    <a:pt x="2606" y="168"/>
                  </a:lnTo>
                  <a:lnTo>
                    <a:pt x="2606" y="163"/>
                  </a:lnTo>
                  <a:lnTo>
                    <a:pt x="2606" y="159"/>
                  </a:lnTo>
                  <a:lnTo>
                    <a:pt x="2606" y="151"/>
                  </a:lnTo>
                  <a:lnTo>
                    <a:pt x="2607" y="146"/>
                  </a:lnTo>
                  <a:lnTo>
                    <a:pt x="2607" y="141"/>
                  </a:lnTo>
                  <a:lnTo>
                    <a:pt x="2608" y="134"/>
                  </a:lnTo>
                  <a:lnTo>
                    <a:pt x="2608" y="129"/>
                  </a:lnTo>
                  <a:lnTo>
                    <a:pt x="2608" y="123"/>
                  </a:lnTo>
                  <a:lnTo>
                    <a:pt x="2609" y="117"/>
                  </a:lnTo>
                  <a:lnTo>
                    <a:pt x="2609" y="112"/>
                  </a:lnTo>
                  <a:lnTo>
                    <a:pt x="2610" y="106"/>
                  </a:lnTo>
                  <a:lnTo>
                    <a:pt x="2610" y="103"/>
                  </a:lnTo>
                  <a:lnTo>
                    <a:pt x="2610" y="99"/>
                  </a:lnTo>
                  <a:lnTo>
                    <a:pt x="2610" y="98"/>
                  </a:lnTo>
                  <a:lnTo>
                    <a:pt x="2611" y="94"/>
                  </a:lnTo>
                  <a:lnTo>
                    <a:pt x="2611" y="95"/>
                  </a:lnTo>
                  <a:lnTo>
                    <a:pt x="2611" y="94"/>
                  </a:lnTo>
                  <a:lnTo>
                    <a:pt x="2612" y="96"/>
                  </a:lnTo>
                  <a:lnTo>
                    <a:pt x="2612" y="97"/>
                  </a:lnTo>
                  <a:lnTo>
                    <a:pt x="2613" y="104"/>
                  </a:lnTo>
                  <a:lnTo>
                    <a:pt x="2613" y="110"/>
                  </a:lnTo>
                  <a:lnTo>
                    <a:pt x="2613" y="119"/>
                  </a:lnTo>
                  <a:lnTo>
                    <a:pt x="2613" y="127"/>
                  </a:lnTo>
                  <a:lnTo>
                    <a:pt x="2614" y="138"/>
                  </a:lnTo>
                  <a:lnTo>
                    <a:pt x="2614" y="150"/>
                  </a:lnTo>
                  <a:lnTo>
                    <a:pt x="2615" y="160"/>
                  </a:lnTo>
                  <a:lnTo>
                    <a:pt x="2615" y="171"/>
                  </a:lnTo>
                  <a:lnTo>
                    <a:pt x="2615" y="178"/>
                  </a:lnTo>
                  <a:lnTo>
                    <a:pt x="2616" y="188"/>
                  </a:lnTo>
                  <a:lnTo>
                    <a:pt x="2616" y="195"/>
                  </a:lnTo>
                  <a:lnTo>
                    <a:pt x="2617" y="199"/>
                  </a:lnTo>
                  <a:lnTo>
                    <a:pt x="2617" y="205"/>
                  </a:lnTo>
                  <a:lnTo>
                    <a:pt x="2617" y="207"/>
                  </a:lnTo>
                  <a:lnTo>
                    <a:pt x="2617" y="211"/>
                  </a:lnTo>
                  <a:lnTo>
                    <a:pt x="2618" y="212"/>
                  </a:lnTo>
                  <a:lnTo>
                    <a:pt x="2618" y="215"/>
                  </a:lnTo>
                  <a:lnTo>
                    <a:pt x="2618" y="219"/>
                  </a:lnTo>
                  <a:lnTo>
                    <a:pt x="2619" y="219"/>
                  </a:lnTo>
                  <a:lnTo>
                    <a:pt x="2619" y="221"/>
                  </a:lnTo>
                  <a:lnTo>
                    <a:pt x="2620" y="225"/>
                  </a:lnTo>
                  <a:lnTo>
                    <a:pt x="2620" y="224"/>
                  </a:lnTo>
                  <a:lnTo>
                    <a:pt x="2620" y="226"/>
                  </a:lnTo>
                  <a:lnTo>
                    <a:pt x="2621" y="228"/>
                  </a:lnTo>
                  <a:lnTo>
                    <a:pt x="2621" y="229"/>
                  </a:lnTo>
                  <a:lnTo>
                    <a:pt x="2621" y="232"/>
                  </a:lnTo>
                  <a:lnTo>
                    <a:pt x="2622" y="233"/>
                  </a:lnTo>
                  <a:lnTo>
                    <a:pt x="2622" y="235"/>
                  </a:lnTo>
                  <a:lnTo>
                    <a:pt x="2622" y="235"/>
                  </a:lnTo>
                  <a:lnTo>
                    <a:pt x="2623" y="238"/>
                  </a:lnTo>
                  <a:lnTo>
                    <a:pt x="2623" y="241"/>
                  </a:lnTo>
                  <a:lnTo>
                    <a:pt x="2624" y="244"/>
                  </a:lnTo>
                  <a:lnTo>
                    <a:pt x="2624" y="250"/>
                  </a:lnTo>
                  <a:lnTo>
                    <a:pt x="2624" y="253"/>
                  </a:lnTo>
                  <a:lnTo>
                    <a:pt x="2625" y="258"/>
                  </a:lnTo>
                  <a:lnTo>
                    <a:pt x="2625" y="263"/>
                  </a:lnTo>
                  <a:lnTo>
                    <a:pt x="2625" y="267"/>
                  </a:lnTo>
                  <a:lnTo>
                    <a:pt x="2625" y="274"/>
                  </a:lnTo>
                  <a:lnTo>
                    <a:pt x="2626" y="277"/>
                  </a:lnTo>
                  <a:lnTo>
                    <a:pt x="2626" y="283"/>
                  </a:lnTo>
                  <a:lnTo>
                    <a:pt x="2627" y="287"/>
                  </a:lnTo>
                  <a:lnTo>
                    <a:pt x="2627" y="293"/>
                  </a:lnTo>
                  <a:lnTo>
                    <a:pt x="2627" y="295"/>
                  </a:lnTo>
                  <a:lnTo>
                    <a:pt x="2628" y="300"/>
                  </a:lnTo>
                  <a:lnTo>
                    <a:pt x="2628" y="302"/>
                  </a:lnTo>
                  <a:lnTo>
                    <a:pt x="2629" y="307"/>
                  </a:lnTo>
                  <a:lnTo>
                    <a:pt x="2629" y="308"/>
                  </a:lnTo>
                  <a:lnTo>
                    <a:pt x="2629" y="310"/>
                  </a:lnTo>
                  <a:lnTo>
                    <a:pt x="2629" y="314"/>
                  </a:lnTo>
                  <a:lnTo>
                    <a:pt x="2630" y="314"/>
                  </a:lnTo>
                  <a:lnTo>
                    <a:pt x="2630" y="316"/>
                  </a:lnTo>
                  <a:lnTo>
                    <a:pt x="2631" y="317"/>
                  </a:lnTo>
                  <a:lnTo>
                    <a:pt x="2631" y="320"/>
                  </a:lnTo>
                  <a:lnTo>
                    <a:pt x="2631" y="318"/>
                  </a:lnTo>
                  <a:lnTo>
                    <a:pt x="2632" y="319"/>
                  </a:lnTo>
                  <a:lnTo>
                    <a:pt x="2632" y="319"/>
                  </a:lnTo>
                  <a:lnTo>
                    <a:pt x="2632" y="320"/>
                  </a:lnTo>
                  <a:lnTo>
                    <a:pt x="2633" y="319"/>
                  </a:lnTo>
                  <a:lnTo>
                    <a:pt x="2633" y="320"/>
                  </a:lnTo>
                  <a:lnTo>
                    <a:pt x="2633" y="320"/>
                  </a:lnTo>
                  <a:lnTo>
                    <a:pt x="2634" y="318"/>
                  </a:lnTo>
                  <a:lnTo>
                    <a:pt x="2634" y="318"/>
                  </a:lnTo>
                  <a:lnTo>
                    <a:pt x="2634" y="319"/>
                  </a:lnTo>
                  <a:lnTo>
                    <a:pt x="2635" y="320"/>
                  </a:lnTo>
                  <a:lnTo>
                    <a:pt x="2635" y="319"/>
                  </a:lnTo>
                  <a:lnTo>
                    <a:pt x="2636" y="320"/>
                  </a:lnTo>
                  <a:lnTo>
                    <a:pt x="2636" y="319"/>
                  </a:lnTo>
                  <a:lnTo>
                    <a:pt x="2636" y="319"/>
                  </a:lnTo>
                  <a:lnTo>
                    <a:pt x="2637" y="321"/>
                  </a:lnTo>
                  <a:lnTo>
                    <a:pt x="2637" y="321"/>
                  </a:lnTo>
                  <a:lnTo>
                    <a:pt x="2637" y="323"/>
                  </a:lnTo>
                  <a:lnTo>
                    <a:pt x="2638" y="324"/>
                  </a:lnTo>
                  <a:lnTo>
                    <a:pt x="2638" y="323"/>
                  </a:lnTo>
                  <a:lnTo>
                    <a:pt x="2638" y="325"/>
                  </a:lnTo>
                  <a:lnTo>
                    <a:pt x="2639" y="326"/>
                  </a:lnTo>
                  <a:lnTo>
                    <a:pt x="2639" y="329"/>
                  </a:lnTo>
                  <a:lnTo>
                    <a:pt x="2639" y="330"/>
                  </a:lnTo>
                  <a:lnTo>
                    <a:pt x="2640" y="330"/>
                  </a:lnTo>
                  <a:lnTo>
                    <a:pt x="2640" y="332"/>
                  </a:lnTo>
                  <a:lnTo>
                    <a:pt x="2641" y="333"/>
                  </a:lnTo>
                  <a:lnTo>
                    <a:pt x="2641" y="334"/>
                  </a:lnTo>
                  <a:lnTo>
                    <a:pt x="2641" y="336"/>
                  </a:lnTo>
                  <a:lnTo>
                    <a:pt x="2641" y="337"/>
                  </a:lnTo>
                  <a:lnTo>
                    <a:pt x="2642" y="341"/>
                  </a:lnTo>
                  <a:lnTo>
                    <a:pt x="2642" y="341"/>
                  </a:lnTo>
                  <a:lnTo>
                    <a:pt x="2643" y="340"/>
                  </a:lnTo>
                  <a:lnTo>
                    <a:pt x="2643" y="343"/>
                  </a:lnTo>
                  <a:lnTo>
                    <a:pt x="2643" y="344"/>
                  </a:lnTo>
                  <a:lnTo>
                    <a:pt x="2644" y="344"/>
                  </a:lnTo>
                  <a:lnTo>
                    <a:pt x="2644" y="348"/>
                  </a:lnTo>
                  <a:lnTo>
                    <a:pt x="2645" y="348"/>
                  </a:lnTo>
                  <a:lnTo>
                    <a:pt x="2645" y="349"/>
                  </a:lnTo>
                  <a:lnTo>
                    <a:pt x="2645" y="350"/>
                  </a:lnTo>
                  <a:lnTo>
                    <a:pt x="2645" y="352"/>
                  </a:lnTo>
                  <a:lnTo>
                    <a:pt x="2646" y="353"/>
                  </a:lnTo>
                  <a:lnTo>
                    <a:pt x="2646" y="355"/>
                  </a:lnTo>
                  <a:lnTo>
                    <a:pt x="2646" y="358"/>
                  </a:lnTo>
                  <a:lnTo>
                    <a:pt x="2647" y="359"/>
                  </a:lnTo>
                  <a:lnTo>
                    <a:pt x="2647" y="360"/>
                  </a:lnTo>
                  <a:lnTo>
                    <a:pt x="2648" y="360"/>
                  </a:lnTo>
                  <a:lnTo>
                    <a:pt x="2648" y="362"/>
                  </a:lnTo>
                  <a:lnTo>
                    <a:pt x="2648" y="361"/>
                  </a:lnTo>
                  <a:lnTo>
                    <a:pt x="2649" y="362"/>
                  </a:lnTo>
                  <a:lnTo>
                    <a:pt x="2649" y="363"/>
                  </a:lnTo>
                  <a:lnTo>
                    <a:pt x="2649" y="365"/>
                  </a:lnTo>
                  <a:lnTo>
                    <a:pt x="2650" y="364"/>
                  </a:lnTo>
                  <a:lnTo>
                    <a:pt x="2650" y="365"/>
                  </a:lnTo>
                  <a:lnTo>
                    <a:pt x="2650" y="366"/>
                  </a:lnTo>
                  <a:lnTo>
                    <a:pt x="2651" y="366"/>
                  </a:lnTo>
                  <a:lnTo>
                    <a:pt x="2651" y="365"/>
                  </a:lnTo>
                  <a:lnTo>
                    <a:pt x="2652" y="364"/>
                  </a:lnTo>
                  <a:lnTo>
                    <a:pt x="2652" y="361"/>
                  </a:lnTo>
                  <a:lnTo>
                    <a:pt x="2652" y="355"/>
                  </a:lnTo>
                  <a:lnTo>
                    <a:pt x="2653" y="346"/>
                  </a:lnTo>
                  <a:lnTo>
                    <a:pt x="2653" y="335"/>
                  </a:lnTo>
                  <a:lnTo>
                    <a:pt x="2653" y="323"/>
                  </a:lnTo>
                  <a:lnTo>
                    <a:pt x="2654" y="309"/>
                  </a:lnTo>
                  <a:lnTo>
                    <a:pt x="2654" y="295"/>
                  </a:lnTo>
                  <a:lnTo>
                    <a:pt x="2654" y="281"/>
                  </a:lnTo>
                  <a:lnTo>
                    <a:pt x="2655" y="266"/>
                  </a:lnTo>
                  <a:lnTo>
                    <a:pt x="2655" y="253"/>
                  </a:lnTo>
                  <a:lnTo>
                    <a:pt x="2655" y="238"/>
                  </a:lnTo>
                  <a:lnTo>
                    <a:pt x="2656" y="226"/>
                  </a:lnTo>
                  <a:lnTo>
                    <a:pt x="2656" y="215"/>
                  </a:lnTo>
                  <a:lnTo>
                    <a:pt x="2657" y="205"/>
                  </a:lnTo>
                  <a:lnTo>
                    <a:pt x="2657" y="194"/>
                  </a:lnTo>
                  <a:lnTo>
                    <a:pt x="2657" y="187"/>
                  </a:lnTo>
                  <a:lnTo>
                    <a:pt x="2657" y="89"/>
                  </a:lnTo>
                  <a:lnTo>
                    <a:pt x="2658" y="83"/>
                  </a:lnTo>
                  <a:lnTo>
                    <a:pt x="2658" y="74"/>
                  </a:lnTo>
                  <a:lnTo>
                    <a:pt x="2659" y="68"/>
                  </a:lnTo>
                  <a:lnTo>
                    <a:pt x="2659" y="62"/>
                  </a:lnTo>
                  <a:lnTo>
                    <a:pt x="2659" y="58"/>
                  </a:lnTo>
                  <a:lnTo>
                    <a:pt x="2660" y="56"/>
                  </a:lnTo>
                  <a:lnTo>
                    <a:pt x="2660" y="50"/>
                  </a:lnTo>
                  <a:lnTo>
                    <a:pt x="2661" y="47"/>
                  </a:lnTo>
                  <a:lnTo>
                    <a:pt x="2661" y="45"/>
                  </a:lnTo>
                  <a:lnTo>
                    <a:pt x="2661" y="47"/>
                  </a:lnTo>
                  <a:lnTo>
                    <a:pt x="2661" y="50"/>
                  </a:lnTo>
                  <a:lnTo>
                    <a:pt x="2662" y="51"/>
                  </a:lnTo>
                  <a:lnTo>
                    <a:pt x="2662" y="53"/>
                  </a:lnTo>
                  <a:lnTo>
                    <a:pt x="2662" y="60"/>
                  </a:lnTo>
                  <a:lnTo>
                    <a:pt x="2663" y="68"/>
                  </a:lnTo>
                  <a:lnTo>
                    <a:pt x="2663" y="77"/>
                  </a:lnTo>
                  <a:lnTo>
                    <a:pt x="2664" y="85"/>
                  </a:lnTo>
                  <a:lnTo>
                    <a:pt x="2664" y="97"/>
                  </a:lnTo>
                  <a:lnTo>
                    <a:pt x="2664" y="110"/>
                  </a:lnTo>
                  <a:lnTo>
                    <a:pt x="2664" y="123"/>
                  </a:lnTo>
                  <a:lnTo>
                    <a:pt x="2665" y="136"/>
                  </a:lnTo>
                  <a:lnTo>
                    <a:pt x="2665" y="147"/>
                  </a:lnTo>
                  <a:lnTo>
                    <a:pt x="2666" y="159"/>
                  </a:lnTo>
                  <a:lnTo>
                    <a:pt x="2666" y="165"/>
                  </a:lnTo>
                  <a:lnTo>
                    <a:pt x="2666" y="175"/>
                  </a:lnTo>
                  <a:lnTo>
                    <a:pt x="2667" y="183"/>
                  </a:lnTo>
                  <a:lnTo>
                    <a:pt x="2667" y="188"/>
                  </a:lnTo>
                  <a:lnTo>
                    <a:pt x="2668" y="194"/>
                  </a:lnTo>
                  <a:lnTo>
                    <a:pt x="2668" y="199"/>
                  </a:lnTo>
                  <a:lnTo>
                    <a:pt x="2668" y="202"/>
                  </a:lnTo>
                  <a:lnTo>
                    <a:pt x="2668" y="205"/>
                  </a:lnTo>
                  <a:lnTo>
                    <a:pt x="2669" y="207"/>
                  </a:lnTo>
                  <a:lnTo>
                    <a:pt x="2669" y="209"/>
                  </a:lnTo>
                  <a:lnTo>
                    <a:pt x="2669" y="213"/>
                  </a:lnTo>
                  <a:lnTo>
                    <a:pt x="2670" y="210"/>
                  </a:lnTo>
                  <a:lnTo>
                    <a:pt x="2670" y="212"/>
                  </a:lnTo>
                  <a:lnTo>
                    <a:pt x="2671" y="216"/>
                  </a:lnTo>
                  <a:lnTo>
                    <a:pt x="2671" y="218"/>
                  </a:lnTo>
                  <a:lnTo>
                    <a:pt x="2671" y="217"/>
                  </a:lnTo>
                  <a:lnTo>
                    <a:pt x="2672" y="215"/>
                  </a:lnTo>
                  <a:lnTo>
                    <a:pt x="2672" y="216"/>
                  </a:lnTo>
                  <a:lnTo>
                    <a:pt x="2673" y="220"/>
                  </a:lnTo>
                  <a:lnTo>
                    <a:pt x="2673" y="222"/>
                  </a:lnTo>
                  <a:lnTo>
                    <a:pt x="2673" y="223"/>
                  </a:lnTo>
                  <a:lnTo>
                    <a:pt x="2673" y="225"/>
                  </a:lnTo>
                  <a:lnTo>
                    <a:pt x="2674" y="227"/>
                  </a:lnTo>
                  <a:lnTo>
                    <a:pt x="2674" y="236"/>
                  </a:lnTo>
                  <a:lnTo>
                    <a:pt x="2675" y="239"/>
                  </a:lnTo>
                  <a:lnTo>
                    <a:pt x="2675" y="242"/>
                  </a:lnTo>
                  <a:lnTo>
                    <a:pt x="2675" y="244"/>
                  </a:lnTo>
                  <a:lnTo>
                    <a:pt x="2676" y="247"/>
                  </a:lnTo>
                  <a:lnTo>
                    <a:pt x="2676" y="256"/>
                  </a:lnTo>
                  <a:lnTo>
                    <a:pt x="2676" y="262"/>
                  </a:lnTo>
                  <a:lnTo>
                    <a:pt x="2676" y="265"/>
                  </a:lnTo>
                  <a:lnTo>
                    <a:pt x="2677" y="267"/>
                  </a:lnTo>
                  <a:lnTo>
                    <a:pt x="2677" y="270"/>
                  </a:lnTo>
                  <a:lnTo>
                    <a:pt x="2678" y="276"/>
                  </a:lnTo>
                  <a:lnTo>
                    <a:pt x="2678" y="279"/>
                  </a:lnTo>
                  <a:lnTo>
                    <a:pt x="2678" y="285"/>
                  </a:lnTo>
                  <a:lnTo>
                    <a:pt x="2679" y="289"/>
                  </a:lnTo>
                  <a:lnTo>
                    <a:pt x="2679" y="293"/>
                  </a:lnTo>
                  <a:lnTo>
                    <a:pt x="2680" y="293"/>
                  </a:lnTo>
                  <a:lnTo>
                    <a:pt x="2680" y="293"/>
                  </a:lnTo>
                  <a:lnTo>
                    <a:pt x="2680" y="296"/>
                  </a:lnTo>
                  <a:lnTo>
                    <a:pt x="2680" y="297"/>
                  </a:lnTo>
                  <a:lnTo>
                    <a:pt x="2681" y="300"/>
                  </a:lnTo>
                  <a:lnTo>
                    <a:pt x="2681" y="300"/>
                  </a:lnTo>
                  <a:lnTo>
                    <a:pt x="2682" y="300"/>
                  </a:lnTo>
                  <a:lnTo>
                    <a:pt x="2682" y="301"/>
                  </a:lnTo>
                  <a:lnTo>
                    <a:pt x="2682" y="302"/>
                  </a:lnTo>
                  <a:lnTo>
                    <a:pt x="2683" y="302"/>
                  </a:lnTo>
                  <a:lnTo>
                    <a:pt x="2683" y="303"/>
                  </a:lnTo>
                  <a:lnTo>
                    <a:pt x="2683" y="303"/>
                  </a:lnTo>
                  <a:lnTo>
                    <a:pt x="2684" y="301"/>
                  </a:lnTo>
                  <a:lnTo>
                    <a:pt x="2684" y="301"/>
                  </a:lnTo>
                  <a:lnTo>
                    <a:pt x="2684" y="303"/>
                  </a:lnTo>
                  <a:lnTo>
                    <a:pt x="2685" y="302"/>
                  </a:lnTo>
                  <a:lnTo>
                    <a:pt x="2685" y="303"/>
                  </a:lnTo>
                  <a:lnTo>
                    <a:pt x="2685" y="304"/>
                  </a:lnTo>
                  <a:lnTo>
                    <a:pt x="2686" y="303"/>
                  </a:lnTo>
                  <a:lnTo>
                    <a:pt x="2686" y="303"/>
                  </a:lnTo>
                  <a:lnTo>
                    <a:pt x="2687" y="304"/>
                  </a:lnTo>
                  <a:lnTo>
                    <a:pt x="2687" y="304"/>
                  </a:lnTo>
                  <a:lnTo>
                    <a:pt x="2687" y="304"/>
                  </a:lnTo>
                  <a:lnTo>
                    <a:pt x="2688" y="306"/>
                  </a:lnTo>
                  <a:lnTo>
                    <a:pt x="2688" y="307"/>
                  </a:lnTo>
                  <a:lnTo>
                    <a:pt x="2688" y="308"/>
                  </a:lnTo>
                  <a:lnTo>
                    <a:pt x="2689" y="309"/>
                  </a:lnTo>
                  <a:lnTo>
                    <a:pt x="2689" y="313"/>
                  </a:lnTo>
                  <a:lnTo>
                    <a:pt x="2689" y="315"/>
                  </a:lnTo>
                  <a:lnTo>
                    <a:pt x="2690" y="313"/>
                  </a:lnTo>
                  <a:lnTo>
                    <a:pt x="2690" y="314"/>
                  </a:lnTo>
                  <a:lnTo>
                    <a:pt x="2690" y="316"/>
                  </a:lnTo>
                  <a:lnTo>
                    <a:pt x="2691" y="319"/>
                  </a:lnTo>
                  <a:lnTo>
                    <a:pt x="2691" y="320"/>
                  </a:lnTo>
                  <a:lnTo>
                    <a:pt x="2692" y="321"/>
                  </a:lnTo>
                  <a:lnTo>
                    <a:pt x="2692" y="324"/>
                  </a:lnTo>
                  <a:lnTo>
                    <a:pt x="2692" y="322"/>
                  </a:lnTo>
                  <a:lnTo>
                    <a:pt x="2692" y="325"/>
                  </a:lnTo>
                  <a:lnTo>
                    <a:pt x="2693" y="327"/>
                  </a:lnTo>
                  <a:lnTo>
                    <a:pt x="2693" y="329"/>
                  </a:lnTo>
                  <a:lnTo>
                    <a:pt x="2694" y="331"/>
                  </a:lnTo>
                  <a:lnTo>
                    <a:pt x="2694" y="332"/>
                  </a:lnTo>
                  <a:lnTo>
                    <a:pt x="2694" y="331"/>
                  </a:lnTo>
                  <a:lnTo>
                    <a:pt x="2695" y="333"/>
                  </a:lnTo>
                  <a:lnTo>
                    <a:pt x="2695" y="335"/>
                  </a:lnTo>
                  <a:lnTo>
                    <a:pt x="2696" y="339"/>
                  </a:lnTo>
                  <a:lnTo>
                    <a:pt x="2696" y="338"/>
                  </a:lnTo>
                  <a:lnTo>
                    <a:pt x="2696" y="343"/>
                  </a:lnTo>
                  <a:lnTo>
                    <a:pt x="2696" y="344"/>
                  </a:lnTo>
                  <a:lnTo>
                    <a:pt x="2697" y="345"/>
                  </a:lnTo>
                  <a:lnTo>
                    <a:pt x="2697" y="342"/>
                  </a:lnTo>
                  <a:lnTo>
                    <a:pt x="2697" y="342"/>
                  </a:lnTo>
                  <a:lnTo>
                    <a:pt x="2698" y="350"/>
                  </a:lnTo>
                  <a:lnTo>
                    <a:pt x="2698" y="355"/>
                  </a:lnTo>
                  <a:lnTo>
                    <a:pt x="2699" y="352"/>
                  </a:lnTo>
                  <a:lnTo>
                    <a:pt x="2699" y="347"/>
                  </a:lnTo>
                  <a:lnTo>
                    <a:pt x="2699" y="347"/>
                  </a:lnTo>
                  <a:lnTo>
                    <a:pt x="2700" y="350"/>
                  </a:lnTo>
                  <a:lnTo>
                    <a:pt x="2700" y="356"/>
                  </a:lnTo>
                  <a:lnTo>
                    <a:pt x="2700" y="358"/>
                  </a:lnTo>
                  <a:lnTo>
                    <a:pt x="2701" y="355"/>
                  </a:lnTo>
                  <a:lnTo>
                    <a:pt x="2701" y="353"/>
                  </a:lnTo>
                  <a:lnTo>
                    <a:pt x="2701" y="348"/>
                  </a:lnTo>
                  <a:lnTo>
                    <a:pt x="2702" y="344"/>
                  </a:lnTo>
                  <a:lnTo>
                    <a:pt x="2702" y="342"/>
                  </a:lnTo>
                  <a:lnTo>
                    <a:pt x="2703" y="334"/>
                  </a:lnTo>
                  <a:lnTo>
                    <a:pt x="2703" y="321"/>
                  </a:lnTo>
                  <a:lnTo>
                    <a:pt x="2703" y="307"/>
                  </a:lnTo>
                  <a:lnTo>
                    <a:pt x="2704" y="290"/>
                  </a:lnTo>
                  <a:lnTo>
                    <a:pt x="2704" y="276"/>
                  </a:lnTo>
                  <a:lnTo>
                    <a:pt x="2704" y="263"/>
                  </a:lnTo>
                  <a:lnTo>
                    <a:pt x="2705" y="251"/>
                  </a:lnTo>
                  <a:lnTo>
                    <a:pt x="2705" y="235"/>
                  </a:lnTo>
                  <a:lnTo>
                    <a:pt x="2705" y="221"/>
                  </a:lnTo>
                  <a:lnTo>
                    <a:pt x="2706" y="207"/>
                  </a:lnTo>
                  <a:lnTo>
                    <a:pt x="2706" y="195"/>
                  </a:lnTo>
                  <a:lnTo>
                    <a:pt x="2706" y="185"/>
                  </a:lnTo>
                  <a:lnTo>
                    <a:pt x="2707" y="176"/>
                  </a:lnTo>
                  <a:lnTo>
                    <a:pt x="2707" y="169"/>
                  </a:lnTo>
                  <a:lnTo>
                    <a:pt x="2708" y="164"/>
                  </a:lnTo>
                  <a:lnTo>
                    <a:pt x="2708" y="160"/>
                  </a:lnTo>
                  <a:lnTo>
                    <a:pt x="2708" y="156"/>
                  </a:lnTo>
                  <a:lnTo>
                    <a:pt x="2708" y="154"/>
                  </a:lnTo>
                  <a:lnTo>
                    <a:pt x="2709" y="153"/>
                  </a:lnTo>
                  <a:lnTo>
                    <a:pt x="2709" y="155"/>
                  </a:lnTo>
                  <a:lnTo>
                    <a:pt x="2710" y="156"/>
                  </a:lnTo>
                  <a:lnTo>
                    <a:pt x="2710" y="155"/>
                  </a:lnTo>
                  <a:lnTo>
                    <a:pt x="2710" y="159"/>
                  </a:lnTo>
                  <a:lnTo>
                    <a:pt x="2711" y="159"/>
                  </a:lnTo>
                  <a:lnTo>
                    <a:pt x="2711" y="159"/>
                  </a:lnTo>
                  <a:lnTo>
                    <a:pt x="2712" y="159"/>
                  </a:lnTo>
                  <a:lnTo>
                    <a:pt x="2712" y="159"/>
                  </a:lnTo>
                  <a:lnTo>
                    <a:pt x="2712" y="158"/>
                  </a:lnTo>
                  <a:lnTo>
                    <a:pt x="2712" y="155"/>
                  </a:lnTo>
                  <a:lnTo>
                    <a:pt x="2713" y="151"/>
                  </a:lnTo>
                  <a:lnTo>
                    <a:pt x="2713" y="149"/>
                  </a:lnTo>
                  <a:lnTo>
                    <a:pt x="2713" y="144"/>
                  </a:lnTo>
                  <a:lnTo>
                    <a:pt x="2714" y="137"/>
                  </a:lnTo>
                  <a:lnTo>
                    <a:pt x="2714" y="129"/>
                  </a:lnTo>
                  <a:lnTo>
                    <a:pt x="2715" y="123"/>
                  </a:lnTo>
                  <a:lnTo>
                    <a:pt x="2715" y="116"/>
                  </a:lnTo>
                  <a:lnTo>
                    <a:pt x="2715" y="110"/>
                  </a:lnTo>
                  <a:lnTo>
                    <a:pt x="2716" y="101"/>
                  </a:lnTo>
                  <a:lnTo>
                    <a:pt x="2716" y="93"/>
                  </a:lnTo>
                  <a:lnTo>
                    <a:pt x="2716" y="85"/>
                  </a:lnTo>
                  <a:lnTo>
                    <a:pt x="2717" y="78"/>
                  </a:lnTo>
                  <a:lnTo>
                    <a:pt x="2717" y="71"/>
                  </a:lnTo>
                  <a:lnTo>
                    <a:pt x="2717" y="66"/>
                  </a:lnTo>
                  <a:lnTo>
                    <a:pt x="2718" y="59"/>
                  </a:lnTo>
                  <a:lnTo>
                    <a:pt x="2718" y="55"/>
                  </a:lnTo>
                  <a:lnTo>
                    <a:pt x="2719" y="50"/>
                  </a:lnTo>
                  <a:lnTo>
                    <a:pt x="2719" y="47"/>
                  </a:lnTo>
                  <a:lnTo>
                    <a:pt x="2719" y="46"/>
                  </a:lnTo>
                  <a:lnTo>
                    <a:pt x="2720" y="46"/>
                  </a:lnTo>
                  <a:lnTo>
                    <a:pt x="2720" y="45"/>
                  </a:lnTo>
                  <a:lnTo>
                    <a:pt x="2720" y="47"/>
                  </a:lnTo>
                  <a:lnTo>
                    <a:pt x="2720" y="48"/>
                  </a:lnTo>
                  <a:lnTo>
                    <a:pt x="2721" y="50"/>
                  </a:lnTo>
                  <a:lnTo>
                    <a:pt x="2721" y="57"/>
                  </a:lnTo>
                  <a:lnTo>
                    <a:pt x="2722" y="65"/>
                  </a:lnTo>
                  <a:lnTo>
                    <a:pt x="2722" y="72"/>
                  </a:lnTo>
                  <a:lnTo>
                    <a:pt x="2722" y="82"/>
                  </a:lnTo>
                  <a:lnTo>
                    <a:pt x="2723" y="95"/>
                  </a:lnTo>
                  <a:lnTo>
                    <a:pt x="2723" y="107"/>
                  </a:lnTo>
                  <a:lnTo>
                    <a:pt x="2724" y="119"/>
                  </a:lnTo>
                  <a:lnTo>
                    <a:pt x="2724" y="129"/>
                  </a:lnTo>
                  <a:lnTo>
                    <a:pt x="2724" y="141"/>
                  </a:lnTo>
                  <a:lnTo>
                    <a:pt x="2724" y="152"/>
                  </a:lnTo>
                  <a:lnTo>
                    <a:pt x="2725" y="158"/>
                  </a:lnTo>
                  <a:lnTo>
                    <a:pt x="2725" y="166"/>
                  </a:lnTo>
                  <a:lnTo>
                    <a:pt x="2726" y="172"/>
                  </a:lnTo>
                  <a:lnTo>
                    <a:pt x="2726" y="178"/>
                  </a:lnTo>
                  <a:lnTo>
                    <a:pt x="2726" y="183"/>
                  </a:lnTo>
                  <a:lnTo>
                    <a:pt x="2727" y="186"/>
                  </a:lnTo>
                  <a:lnTo>
                    <a:pt x="2727" y="189"/>
                  </a:lnTo>
                  <a:lnTo>
                    <a:pt x="2727" y="191"/>
                  </a:lnTo>
                  <a:lnTo>
                    <a:pt x="2727" y="195"/>
                  </a:lnTo>
                  <a:lnTo>
                    <a:pt x="2728" y="196"/>
                  </a:lnTo>
                  <a:lnTo>
                    <a:pt x="2728" y="199"/>
                  </a:lnTo>
                  <a:lnTo>
                    <a:pt x="2729" y="201"/>
                  </a:lnTo>
                  <a:lnTo>
                    <a:pt x="2729" y="200"/>
                  </a:lnTo>
                  <a:lnTo>
                    <a:pt x="2729" y="203"/>
                  </a:lnTo>
                  <a:lnTo>
                    <a:pt x="2730" y="204"/>
                  </a:lnTo>
                  <a:lnTo>
                    <a:pt x="2730" y="205"/>
                  </a:lnTo>
                  <a:lnTo>
                    <a:pt x="2731" y="206"/>
                  </a:lnTo>
                  <a:lnTo>
                    <a:pt x="2731" y="209"/>
                  </a:lnTo>
                  <a:lnTo>
                    <a:pt x="2731" y="209"/>
                  </a:lnTo>
                  <a:lnTo>
                    <a:pt x="2731" y="211"/>
                  </a:lnTo>
                  <a:lnTo>
                    <a:pt x="2732" y="214"/>
                  </a:lnTo>
                  <a:lnTo>
                    <a:pt x="2732" y="216"/>
                  </a:lnTo>
                  <a:lnTo>
                    <a:pt x="2733" y="219"/>
                  </a:lnTo>
                  <a:lnTo>
                    <a:pt x="2733" y="224"/>
                  </a:lnTo>
                  <a:lnTo>
                    <a:pt x="2733" y="230"/>
                  </a:lnTo>
                  <a:lnTo>
                    <a:pt x="2734" y="235"/>
                  </a:lnTo>
                  <a:lnTo>
                    <a:pt x="2734" y="238"/>
                  </a:lnTo>
                  <a:lnTo>
                    <a:pt x="2734" y="243"/>
                  </a:lnTo>
                  <a:lnTo>
                    <a:pt x="2735" y="247"/>
                  </a:lnTo>
                  <a:lnTo>
                    <a:pt x="2735" y="251"/>
                  </a:lnTo>
                  <a:lnTo>
                    <a:pt x="2735" y="258"/>
                  </a:lnTo>
                  <a:lnTo>
                    <a:pt x="2736" y="261"/>
                  </a:lnTo>
                  <a:lnTo>
                    <a:pt x="2736" y="267"/>
                  </a:lnTo>
                  <a:lnTo>
                    <a:pt x="2736" y="270"/>
                  </a:lnTo>
                  <a:lnTo>
                    <a:pt x="2737" y="272"/>
                  </a:lnTo>
                  <a:lnTo>
                    <a:pt x="2737" y="276"/>
                  </a:lnTo>
                  <a:lnTo>
                    <a:pt x="2738" y="279"/>
                  </a:lnTo>
                  <a:lnTo>
                    <a:pt x="2738" y="280"/>
                  </a:lnTo>
                  <a:lnTo>
                    <a:pt x="2738" y="283"/>
                  </a:lnTo>
                  <a:lnTo>
                    <a:pt x="2739" y="285"/>
                  </a:lnTo>
                  <a:lnTo>
                    <a:pt x="2739" y="286"/>
                  </a:lnTo>
                  <a:lnTo>
                    <a:pt x="2739" y="287"/>
                  </a:lnTo>
                  <a:lnTo>
                    <a:pt x="2740" y="288"/>
                  </a:lnTo>
                  <a:lnTo>
                    <a:pt x="2740" y="290"/>
                  </a:lnTo>
                  <a:lnTo>
                    <a:pt x="2740" y="289"/>
                  </a:lnTo>
                  <a:lnTo>
                    <a:pt x="2741" y="290"/>
                  </a:lnTo>
                  <a:lnTo>
                    <a:pt x="2741" y="289"/>
                  </a:lnTo>
                  <a:lnTo>
                    <a:pt x="2741" y="290"/>
                  </a:lnTo>
                  <a:lnTo>
                    <a:pt x="2742" y="291"/>
                  </a:lnTo>
                  <a:lnTo>
                    <a:pt x="2742" y="291"/>
                  </a:lnTo>
                  <a:lnTo>
                    <a:pt x="2743" y="290"/>
                  </a:lnTo>
                  <a:lnTo>
                    <a:pt x="2743" y="291"/>
                  </a:lnTo>
                  <a:lnTo>
                    <a:pt x="2743" y="291"/>
                  </a:lnTo>
                  <a:lnTo>
                    <a:pt x="2743" y="290"/>
                  </a:lnTo>
                  <a:lnTo>
                    <a:pt x="2744" y="290"/>
                  </a:lnTo>
                  <a:lnTo>
                    <a:pt x="2744" y="290"/>
                  </a:lnTo>
                  <a:lnTo>
                    <a:pt x="2745" y="292"/>
                  </a:lnTo>
                  <a:lnTo>
                    <a:pt x="2745" y="293"/>
                  </a:lnTo>
                  <a:lnTo>
                    <a:pt x="2745" y="294"/>
                  </a:lnTo>
                  <a:lnTo>
                    <a:pt x="2746" y="295"/>
                  </a:lnTo>
                  <a:lnTo>
                    <a:pt x="2746" y="295"/>
                  </a:lnTo>
                  <a:lnTo>
                    <a:pt x="2747" y="297"/>
                  </a:lnTo>
                  <a:lnTo>
                    <a:pt x="2747" y="295"/>
                  </a:lnTo>
                  <a:lnTo>
                    <a:pt x="2747" y="298"/>
                  </a:lnTo>
                  <a:lnTo>
                    <a:pt x="2747" y="302"/>
                  </a:lnTo>
                  <a:lnTo>
                    <a:pt x="2748" y="302"/>
                  </a:lnTo>
                  <a:lnTo>
                    <a:pt x="2748" y="303"/>
                  </a:lnTo>
                  <a:lnTo>
                    <a:pt x="2748" y="305"/>
                  </a:lnTo>
                  <a:lnTo>
                    <a:pt x="2749" y="306"/>
                  </a:lnTo>
                  <a:lnTo>
                    <a:pt x="2749" y="307"/>
                  </a:lnTo>
                  <a:lnTo>
                    <a:pt x="2750" y="309"/>
                  </a:lnTo>
                  <a:lnTo>
                    <a:pt x="2750" y="311"/>
                  </a:lnTo>
                  <a:lnTo>
                    <a:pt x="2750" y="312"/>
                  </a:lnTo>
                  <a:lnTo>
                    <a:pt x="2751" y="313"/>
                  </a:lnTo>
                  <a:lnTo>
                    <a:pt x="2751" y="313"/>
                  </a:lnTo>
                  <a:lnTo>
                    <a:pt x="2751" y="315"/>
                  </a:lnTo>
                  <a:lnTo>
                    <a:pt x="2752" y="316"/>
                  </a:lnTo>
                  <a:lnTo>
                    <a:pt x="2752" y="318"/>
                  </a:lnTo>
                  <a:lnTo>
                    <a:pt x="2752" y="320"/>
                  </a:lnTo>
                  <a:lnTo>
                    <a:pt x="2753" y="321"/>
                  </a:lnTo>
                  <a:lnTo>
                    <a:pt x="2753" y="324"/>
                  </a:lnTo>
                  <a:lnTo>
                    <a:pt x="2754" y="325"/>
                  </a:lnTo>
                  <a:lnTo>
                    <a:pt x="2754" y="327"/>
                  </a:lnTo>
                  <a:lnTo>
                    <a:pt x="2754" y="329"/>
                  </a:lnTo>
                  <a:lnTo>
                    <a:pt x="2755" y="330"/>
                  </a:lnTo>
                  <a:lnTo>
                    <a:pt x="2755" y="331"/>
                  </a:lnTo>
                  <a:lnTo>
                    <a:pt x="2755" y="332"/>
                  </a:lnTo>
                  <a:lnTo>
                    <a:pt x="2756" y="335"/>
                  </a:lnTo>
                  <a:lnTo>
                    <a:pt x="2756" y="337"/>
                  </a:lnTo>
                  <a:lnTo>
                    <a:pt x="2756" y="337"/>
                  </a:lnTo>
                  <a:lnTo>
                    <a:pt x="2757" y="337"/>
                  </a:lnTo>
                  <a:lnTo>
                    <a:pt x="2757" y="338"/>
                  </a:lnTo>
                  <a:lnTo>
                    <a:pt x="2757" y="339"/>
                  </a:lnTo>
                  <a:lnTo>
                    <a:pt x="2758" y="340"/>
                  </a:lnTo>
                  <a:lnTo>
                    <a:pt x="2758" y="340"/>
                  </a:lnTo>
                  <a:lnTo>
                    <a:pt x="2759" y="342"/>
                  </a:lnTo>
                  <a:lnTo>
                    <a:pt x="2759" y="341"/>
                  </a:lnTo>
                  <a:lnTo>
                    <a:pt x="2759" y="340"/>
                  </a:lnTo>
                  <a:lnTo>
                    <a:pt x="2759" y="341"/>
                  </a:lnTo>
                  <a:lnTo>
                    <a:pt x="2760" y="340"/>
                  </a:lnTo>
                  <a:lnTo>
                    <a:pt x="2760" y="332"/>
                  </a:lnTo>
                  <a:lnTo>
                    <a:pt x="2761" y="326"/>
                  </a:lnTo>
                  <a:lnTo>
                    <a:pt x="2761" y="315"/>
                  </a:lnTo>
                  <a:lnTo>
                    <a:pt x="2761" y="302"/>
                  </a:lnTo>
                  <a:lnTo>
                    <a:pt x="2762" y="289"/>
                  </a:lnTo>
                  <a:lnTo>
                    <a:pt x="2762" y="274"/>
                  </a:lnTo>
                  <a:lnTo>
                    <a:pt x="2763" y="260"/>
                  </a:lnTo>
                  <a:lnTo>
                    <a:pt x="2763" y="244"/>
                  </a:lnTo>
                  <a:lnTo>
                    <a:pt x="2763" y="228"/>
                  </a:lnTo>
                  <a:lnTo>
                    <a:pt x="2763" y="215"/>
                  </a:lnTo>
                  <a:lnTo>
                    <a:pt x="2764" y="199"/>
                  </a:lnTo>
                  <a:lnTo>
                    <a:pt x="2764" y="184"/>
                  </a:lnTo>
                  <a:lnTo>
                    <a:pt x="2764" y="171"/>
                  </a:lnTo>
                  <a:lnTo>
                    <a:pt x="2765" y="160"/>
                  </a:lnTo>
                  <a:lnTo>
                    <a:pt x="2765" y="151"/>
                  </a:lnTo>
                  <a:lnTo>
                    <a:pt x="2766" y="146"/>
                  </a:lnTo>
                  <a:lnTo>
                    <a:pt x="2766" y="141"/>
                  </a:lnTo>
                  <a:lnTo>
                    <a:pt x="2766" y="135"/>
                  </a:lnTo>
                  <a:lnTo>
                    <a:pt x="2767" y="132"/>
                  </a:lnTo>
                  <a:lnTo>
                    <a:pt x="2767" y="130"/>
                  </a:lnTo>
                  <a:lnTo>
                    <a:pt x="2767" y="130"/>
                  </a:lnTo>
                  <a:lnTo>
                    <a:pt x="2768" y="131"/>
                  </a:lnTo>
                  <a:lnTo>
                    <a:pt x="2768" y="131"/>
                  </a:lnTo>
                  <a:lnTo>
                    <a:pt x="2768" y="134"/>
                  </a:lnTo>
                  <a:lnTo>
                    <a:pt x="2769" y="136"/>
                  </a:lnTo>
                  <a:lnTo>
                    <a:pt x="2769" y="135"/>
                  </a:lnTo>
                  <a:lnTo>
                    <a:pt x="2770" y="134"/>
                  </a:lnTo>
                  <a:lnTo>
                    <a:pt x="2770" y="136"/>
                  </a:lnTo>
                  <a:lnTo>
                    <a:pt x="2770" y="133"/>
                  </a:lnTo>
                  <a:lnTo>
                    <a:pt x="2771" y="132"/>
                  </a:lnTo>
                  <a:lnTo>
                    <a:pt x="2771" y="132"/>
                  </a:lnTo>
                  <a:lnTo>
                    <a:pt x="2771" y="126"/>
                  </a:lnTo>
                  <a:lnTo>
                    <a:pt x="2771" y="122"/>
                  </a:lnTo>
                  <a:lnTo>
                    <a:pt x="2772" y="116"/>
                  </a:lnTo>
                  <a:lnTo>
                    <a:pt x="2772" y="109"/>
                  </a:lnTo>
                  <a:lnTo>
                    <a:pt x="2773" y="101"/>
                  </a:lnTo>
                  <a:lnTo>
                    <a:pt x="2773" y="96"/>
                  </a:lnTo>
                  <a:lnTo>
                    <a:pt x="2773" y="85"/>
                  </a:lnTo>
                  <a:lnTo>
                    <a:pt x="2774" y="77"/>
                  </a:lnTo>
                  <a:lnTo>
                    <a:pt x="2774" y="68"/>
                  </a:lnTo>
                  <a:lnTo>
                    <a:pt x="2775" y="63"/>
                  </a:lnTo>
                  <a:lnTo>
                    <a:pt x="2775" y="53"/>
                  </a:lnTo>
                  <a:lnTo>
                    <a:pt x="2775" y="43"/>
                  </a:lnTo>
                  <a:lnTo>
                    <a:pt x="2775" y="37"/>
                  </a:lnTo>
                  <a:lnTo>
                    <a:pt x="2776" y="29"/>
                  </a:lnTo>
                  <a:lnTo>
                    <a:pt x="2776" y="25"/>
                  </a:lnTo>
                  <a:lnTo>
                    <a:pt x="2777" y="20"/>
                  </a:lnTo>
                  <a:lnTo>
                    <a:pt x="2777" y="17"/>
                  </a:lnTo>
                  <a:lnTo>
                    <a:pt x="2777" y="15"/>
                  </a:lnTo>
                  <a:lnTo>
                    <a:pt x="2778" y="13"/>
                  </a:lnTo>
                  <a:lnTo>
                    <a:pt x="2778" y="13"/>
                  </a:lnTo>
                  <a:lnTo>
                    <a:pt x="2778" y="14"/>
                  </a:lnTo>
                  <a:lnTo>
                    <a:pt x="2778" y="17"/>
                  </a:lnTo>
                  <a:lnTo>
                    <a:pt x="2779" y="21"/>
                  </a:lnTo>
                  <a:lnTo>
                    <a:pt x="2779" y="25"/>
                  </a:lnTo>
                  <a:lnTo>
                    <a:pt x="2780" y="32"/>
                  </a:lnTo>
                  <a:lnTo>
                    <a:pt x="2780" y="40"/>
                  </a:lnTo>
                  <a:lnTo>
                    <a:pt x="2780" y="49"/>
                  </a:lnTo>
                  <a:lnTo>
                    <a:pt x="2781" y="60"/>
                  </a:lnTo>
                  <a:lnTo>
                    <a:pt x="2781" y="73"/>
                  </a:lnTo>
                  <a:lnTo>
                    <a:pt x="2782" y="85"/>
                  </a:lnTo>
                  <a:lnTo>
                    <a:pt x="2782" y="100"/>
                  </a:lnTo>
                  <a:lnTo>
                    <a:pt x="2782" y="114"/>
                  </a:lnTo>
                  <a:lnTo>
                    <a:pt x="2782" y="129"/>
                  </a:lnTo>
                  <a:lnTo>
                    <a:pt x="2783" y="140"/>
                  </a:lnTo>
                  <a:lnTo>
                    <a:pt x="2783" y="149"/>
                  </a:lnTo>
                  <a:lnTo>
                    <a:pt x="2784" y="156"/>
                  </a:lnTo>
                  <a:lnTo>
                    <a:pt x="2784" y="163"/>
                  </a:lnTo>
                  <a:lnTo>
                    <a:pt x="2784" y="172"/>
                  </a:lnTo>
                  <a:lnTo>
                    <a:pt x="2785" y="177"/>
                  </a:lnTo>
                  <a:lnTo>
                    <a:pt x="2785" y="182"/>
                  </a:lnTo>
                  <a:lnTo>
                    <a:pt x="2785" y="186"/>
                  </a:lnTo>
                  <a:lnTo>
                    <a:pt x="2786" y="188"/>
                  </a:lnTo>
                  <a:lnTo>
                    <a:pt x="2786" y="189"/>
                  </a:lnTo>
                  <a:lnTo>
                    <a:pt x="2786" y="192"/>
                  </a:lnTo>
                  <a:lnTo>
                    <a:pt x="2787" y="192"/>
                  </a:lnTo>
                  <a:lnTo>
                    <a:pt x="2787" y="195"/>
                  </a:lnTo>
                  <a:lnTo>
                    <a:pt x="2787" y="195"/>
                  </a:lnTo>
                  <a:lnTo>
                    <a:pt x="2788" y="196"/>
                  </a:lnTo>
                  <a:lnTo>
                    <a:pt x="2788" y="196"/>
                  </a:lnTo>
                  <a:lnTo>
                    <a:pt x="2789" y="198"/>
                  </a:lnTo>
                  <a:lnTo>
                    <a:pt x="2789" y="198"/>
                  </a:lnTo>
                  <a:lnTo>
                    <a:pt x="2789" y="198"/>
                  </a:lnTo>
                  <a:lnTo>
                    <a:pt x="2790" y="198"/>
                  </a:lnTo>
                  <a:lnTo>
                    <a:pt x="2790" y="201"/>
                  </a:lnTo>
                  <a:lnTo>
                    <a:pt x="2790" y="201"/>
                  </a:lnTo>
                  <a:lnTo>
                    <a:pt x="2791" y="205"/>
                  </a:lnTo>
                  <a:lnTo>
                    <a:pt x="2791" y="209"/>
                  </a:lnTo>
                  <a:lnTo>
                    <a:pt x="2791" y="211"/>
                  </a:lnTo>
                  <a:lnTo>
                    <a:pt x="2792" y="216"/>
                  </a:lnTo>
                  <a:lnTo>
                    <a:pt x="2792" y="220"/>
                  </a:lnTo>
                  <a:lnTo>
                    <a:pt x="2792" y="225"/>
                  </a:lnTo>
                  <a:lnTo>
                    <a:pt x="2793" y="230"/>
                  </a:lnTo>
                  <a:lnTo>
                    <a:pt x="2793" y="235"/>
                  </a:lnTo>
                  <a:lnTo>
                    <a:pt x="2794" y="240"/>
                  </a:lnTo>
                  <a:lnTo>
                    <a:pt x="2794" y="244"/>
                  </a:lnTo>
                  <a:lnTo>
                    <a:pt x="2794" y="249"/>
                  </a:lnTo>
                  <a:lnTo>
                    <a:pt x="2794" y="255"/>
                  </a:lnTo>
                  <a:lnTo>
                    <a:pt x="2795" y="258"/>
                  </a:lnTo>
                  <a:lnTo>
                    <a:pt x="2795" y="262"/>
                  </a:lnTo>
                  <a:lnTo>
                    <a:pt x="2796" y="266"/>
                  </a:lnTo>
                  <a:lnTo>
                    <a:pt x="2796" y="270"/>
                  </a:lnTo>
                  <a:lnTo>
                    <a:pt x="2796" y="272"/>
                  </a:lnTo>
                  <a:lnTo>
                    <a:pt x="2797" y="274"/>
                  </a:lnTo>
                  <a:lnTo>
                    <a:pt x="2797" y="277"/>
                  </a:lnTo>
                  <a:lnTo>
                    <a:pt x="2798" y="278"/>
                  </a:lnTo>
                  <a:lnTo>
                    <a:pt x="2798" y="279"/>
                  </a:lnTo>
                  <a:lnTo>
                    <a:pt x="2798" y="281"/>
                  </a:lnTo>
                  <a:lnTo>
                    <a:pt x="2798" y="282"/>
                  </a:lnTo>
                  <a:lnTo>
                    <a:pt x="2799" y="284"/>
                  </a:lnTo>
                  <a:lnTo>
                    <a:pt x="2799" y="282"/>
                  </a:lnTo>
                  <a:lnTo>
                    <a:pt x="2800" y="281"/>
                  </a:lnTo>
                  <a:lnTo>
                    <a:pt x="2800" y="282"/>
                  </a:lnTo>
                  <a:lnTo>
                    <a:pt x="2800" y="283"/>
                  </a:lnTo>
                  <a:lnTo>
                    <a:pt x="2801" y="283"/>
                  </a:lnTo>
                  <a:lnTo>
                    <a:pt x="2801" y="283"/>
                  </a:lnTo>
                  <a:lnTo>
                    <a:pt x="2801" y="282"/>
                  </a:lnTo>
                  <a:lnTo>
                    <a:pt x="2802" y="281"/>
                  </a:lnTo>
                  <a:lnTo>
                    <a:pt x="2802" y="283"/>
                  </a:lnTo>
                  <a:lnTo>
                    <a:pt x="2802" y="284"/>
                  </a:lnTo>
                  <a:lnTo>
                    <a:pt x="2803" y="282"/>
                  </a:lnTo>
                  <a:lnTo>
                    <a:pt x="2803" y="282"/>
                  </a:lnTo>
                  <a:lnTo>
                    <a:pt x="2803" y="280"/>
                  </a:lnTo>
                  <a:lnTo>
                    <a:pt x="2804" y="283"/>
                  </a:lnTo>
                  <a:lnTo>
                    <a:pt x="2804" y="284"/>
                  </a:lnTo>
                  <a:lnTo>
                    <a:pt x="2805" y="286"/>
                  </a:lnTo>
                  <a:lnTo>
                    <a:pt x="2805" y="286"/>
                  </a:lnTo>
                  <a:lnTo>
                    <a:pt x="2805" y="286"/>
                  </a:lnTo>
                  <a:lnTo>
                    <a:pt x="2806" y="288"/>
                  </a:lnTo>
                  <a:lnTo>
                    <a:pt x="2806" y="291"/>
                  </a:lnTo>
                  <a:lnTo>
                    <a:pt x="2806" y="291"/>
                  </a:lnTo>
                  <a:lnTo>
                    <a:pt x="2807" y="293"/>
                  </a:lnTo>
                  <a:lnTo>
                    <a:pt x="2807" y="294"/>
                  </a:lnTo>
                  <a:lnTo>
                    <a:pt x="2807" y="296"/>
                  </a:lnTo>
                  <a:lnTo>
                    <a:pt x="2808" y="298"/>
                  </a:lnTo>
                  <a:lnTo>
                    <a:pt x="2808" y="300"/>
                  </a:lnTo>
                  <a:lnTo>
                    <a:pt x="2808" y="303"/>
                  </a:lnTo>
                  <a:lnTo>
                    <a:pt x="2809" y="304"/>
                  </a:lnTo>
                  <a:lnTo>
                    <a:pt x="2809" y="305"/>
                  </a:lnTo>
                  <a:lnTo>
                    <a:pt x="2810" y="308"/>
                  </a:lnTo>
                  <a:lnTo>
                    <a:pt x="2810" y="309"/>
                  </a:lnTo>
                  <a:lnTo>
                    <a:pt x="2810" y="310"/>
                  </a:lnTo>
                  <a:lnTo>
                    <a:pt x="2810" y="312"/>
                  </a:lnTo>
                  <a:lnTo>
                    <a:pt x="2811" y="311"/>
                  </a:lnTo>
                  <a:lnTo>
                    <a:pt x="2811" y="312"/>
                  </a:lnTo>
                  <a:lnTo>
                    <a:pt x="2812" y="315"/>
                  </a:lnTo>
                  <a:lnTo>
                    <a:pt x="2812" y="314"/>
                  </a:lnTo>
                  <a:lnTo>
                    <a:pt x="2812" y="316"/>
                  </a:lnTo>
                  <a:lnTo>
                    <a:pt x="2813" y="318"/>
                  </a:lnTo>
                  <a:lnTo>
                    <a:pt x="2813" y="320"/>
                  </a:lnTo>
                  <a:lnTo>
                    <a:pt x="2814" y="323"/>
                  </a:lnTo>
                  <a:lnTo>
                    <a:pt x="2814" y="323"/>
                  </a:lnTo>
                  <a:lnTo>
                    <a:pt x="2814" y="324"/>
                  </a:lnTo>
                  <a:lnTo>
                    <a:pt x="2814" y="326"/>
                  </a:lnTo>
                  <a:lnTo>
                    <a:pt x="2815" y="328"/>
                  </a:lnTo>
                  <a:lnTo>
                    <a:pt x="2815" y="330"/>
                  </a:lnTo>
                  <a:lnTo>
                    <a:pt x="2815" y="328"/>
                  </a:lnTo>
                  <a:lnTo>
                    <a:pt x="2816" y="330"/>
                  </a:lnTo>
                  <a:lnTo>
                    <a:pt x="2816" y="331"/>
                  </a:lnTo>
                  <a:lnTo>
                    <a:pt x="2817" y="333"/>
                  </a:lnTo>
                  <a:lnTo>
                    <a:pt x="2817" y="334"/>
                  </a:lnTo>
                  <a:lnTo>
                    <a:pt x="2817" y="335"/>
                  </a:lnTo>
                  <a:lnTo>
                    <a:pt x="2818" y="337"/>
                  </a:lnTo>
                  <a:lnTo>
                    <a:pt x="2818" y="337"/>
                  </a:lnTo>
                  <a:lnTo>
                    <a:pt x="2818" y="336"/>
                  </a:lnTo>
                  <a:lnTo>
                    <a:pt x="2819" y="335"/>
                  </a:lnTo>
                  <a:lnTo>
                    <a:pt x="2819" y="330"/>
                  </a:lnTo>
                  <a:lnTo>
                    <a:pt x="2819" y="325"/>
                  </a:lnTo>
                  <a:lnTo>
                    <a:pt x="2820" y="315"/>
                  </a:lnTo>
                  <a:lnTo>
                    <a:pt x="2820" y="304"/>
                  </a:lnTo>
                  <a:lnTo>
                    <a:pt x="2821" y="291"/>
                  </a:lnTo>
                  <a:lnTo>
                    <a:pt x="2821" y="276"/>
                  </a:lnTo>
                  <a:lnTo>
                    <a:pt x="2821" y="258"/>
                  </a:lnTo>
                  <a:lnTo>
                    <a:pt x="2822" y="244"/>
                  </a:lnTo>
                  <a:lnTo>
                    <a:pt x="2822" y="227"/>
                  </a:lnTo>
                  <a:lnTo>
                    <a:pt x="2822" y="210"/>
                  </a:lnTo>
                  <a:lnTo>
                    <a:pt x="2822" y="196"/>
                  </a:lnTo>
                  <a:lnTo>
                    <a:pt x="2823" y="181"/>
                  </a:lnTo>
                  <a:lnTo>
                    <a:pt x="2823" y="167"/>
                  </a:lnTo>
                  <a:lnTo>
                    <a:pt x="2824" y="158"/>
                  </a:lnTo>
                  <a:lnTo>
                    <a:pt x="2824" y="146"/>
                  </a:lnTo>
                  <a:lnTo>
                    <a:pt x="2824" y="137"/>
                  </a:lnTo>
                  <a:lnTo>
                    <a:pt x="2825" y="129"/>
                  </a:lnTo>
                  <a:lnTo>
                    <a:pt x="2825" y="126"/>
                  </a:lnTo>
                  <a:lnTo>
                    <a:pt x="2826" y="122"/>
                  </a:lnTo>
                  <a:lnTo>
                    <a:pt x="2826" y="121"/>
                  </a:lnTo>
                  <a:lnTo>
                    <a:pt x="2826" y="121"/>
                  </a:lnTo>
                  <a:lnTo>
                    <a:pt x="2826" y="120"/>
                  </a:lnTo>
                  <a:lnTo>
                    <a:pt x="2827" y="121"/>
                  </a:lnTo>
                  <a:lnTo>
                    <a:pt x="2827" y="122"/>
                  </a:lnTo>
                  <a:lnTo>
                    <a:pt x="2828" y="124"/>
                  </a:lnTo>
                  <a:lnTo>
                    <a:pt x="2828" y="125"/>
                  </a:lnTo>
                  <a:lnTo>
                    <a:pt x="2828" y="127"/>
                  </a:lnTo>
                  <a:lnTo>
                    <a:pt x="2829" y="128"/>
                  </a:lnTo>
                  <a:lnTo>
                    <a:pt x="2829" y="127"/>
                  </a:lnTo>
                  <a:lnTo>
                    <a:pt x="2829" y="125"/>
                  </a:lnTo>
                  <a:lnTo>
                    <a:pt x="2829" y="124"/>
                  </a:lnTo>
                  <a:lnTo>
                    <a:pt x="2830" y="119"/>
                  </a:lnTo>
                  <a:lnTo>
                    <a:pt x="2830" y="114"/>
                  </a:lnTo>
                  <a:lnTo>
                    <a:pt x="2831" y="109"/>
                  </a:lnTo>
                  <a:lnTo>
                    <a:pt x="2831" y="102"/>
                  </a:lnTo>
                  <a:lnTo>
                    <a:pt x="2831" y="98"/>
                  </a:lnTo>
                  <a:lnTo>
                    <a:pt x="2832" y="90"/>
                  </a:lnTo>
                  <a:lnTo>
                    <a:pt x="2832" y="82"/>
                  </a:lnTo>
                  <a:lnTo>
                    <a:pt x="2833" y="71"/>
                  </a:lnTo>
                  <a:lnTo>
                    <a:pt x="2833" y="63"/>
                  </a:lnTo>
                  <a:lnTo>
                    <a:pt x="2833" y="54"/>
                  </a:lnTo>
                  <a:lnTo>
                    <a:pt x="2833" y="47"/>
                  </a:lnTo>
                  <a:lnTo>
                    <a:pt x="2834" y="40"/>
                  </a:lnTo>
                  <a:lnTo>
                    <a:pt x="2834" y="31"/>
                  </a:lnTo>
                  <a:lnTo>
                    <a:pt x="2835" y="25"/>
                  </a:lnTo>
                  <a:lnTo>
                    <a:pt x="2835" y="18"/>
                  </a:lnTo>
                  <a:lnTo>
                    <a:pt x="2835" y="15"/>
                  </a:lnTo>
                  <a:lnTo>
                    <a:pt x="2836" y="10"/>
                  </a:lnTo>
                  <a:lnTo>
                    <a:pt x="2836" y="8"/>
                  </a:lnTo>
                  <a:lnTo>
                    <a:pt x="2836" y="6"/>
                  </a:lnTo>
                  <a:lnTo>
                    <a:pt x="2837" y="6"/>
                  </a:lnTo>
                  <a:lnTo>
                    <a:pt x="2837" y="6"/>
                  </a:lnTo>
                  <a:lnTo>
                    <a:pt x="2838" y="9"/>
                  </a:lnTo>
                  <a:lnTo>
                    <a:pt x="2838" y="12"/>
                  </a:lnTo>
                  <a:lnTo>
                    <a:pt x="2838" y="17"/>
                  </a:lnTo>
                  <a:lnTo>
                    <a:pt x="2838" y="24"/>
                  </a:lnTo>
                  <a:lnTo>
                    <a:pt x="2839" y="31"/>
                  </a:lnTo>
                  <a:lnTo>
                    <a:pt x="2839" y="41"/>
                  </a:lnTo>
                  <a:lnTo>
                    <a:pt x="2840" y="50"/>
                  </a:lnTo>
                  <a:lnTo>
                    <a:pt x="2840" y="64"/>
                  </a:lnTo>
                  <a:lnTo>
                    <a:pt x="2840" y="78"/>
                  </a:lnTo>
                  <a:lnTo>
                    <a:pt x="2841" y="92"/>
                  </a:lnTo>
                  <a:lnTo>
                    <a:pt x="2841" y="105"/>
                  </a:lnTo>
                  <a:lnTo>
                    <a:pt x="2842" y="120"/>
                  </a:lnTo>
                  <a:lnTo>
                    <a:pt x="2842" y="133"/>
                  </a:lnTo>
                  <a:lnTo>
                    <a:pt x="2842" y="145"/>
                  </a:lnTo>
                  <a:lnTo>
                    <a:pt x="2842" y="156"/>
                  </a:lnTo>
                  <a:lnTo>
                    <a:pt x="2843" y="162"/>
                  </a:lnTo>
                  <a:lnTo>
                    <a:pt x="2843" y="169"/>
                  </a:lnTo>
                  <a:lnTo>
                    <a:pt x="2843" y="176"/>
                  </a:lnTo>
                  <a:lnTo>
                    <a:pt x="2844" y="181"/>
                  </a:lnTo>
                  <a:lnTo>
                    <a:pt x="2844" y="187"/>
                  </a:lnTo>
                  <a:lnTo>
                    <a:pt x="2845" y="186"/>
                  </a:lnTo>
                  <a:lnTo>
                    <a:pt x="2845" y="191"/>
                  </a:lnTo>
                  <a:lnTo>
                    <a:pt x="2845" y="193"/>
                  </a:lnTo>
                  <a:lnTo>
                    <a:pt x="2845" y="195"/>
                  </a:lnTo>
                  <a:lnTo>
                    <a:pt x="2846" y="196"/>
                  </a:lnTo>
                  <a:lnTo>
                    <a:pt x="2846" y="198"/>
                  </a:lnTo>
                  <a:lnTo>
                    <a:pt x="2847" y="198"/>
                  </a:lnTo>
                  <a:lnTo>
                    <a:pt x="2847" y="198"/>
                  </a:lnTo>
                  <a:lnTo>
                    <a:pt x="2847" y="199"/>
                  </a:lnTo>
                  <a:lnTo>
                    <a:pt x="2848" y="198"/>
                  </a:lnTo>
                  <a:lnTo>
                    <a:pt x="2848" y="200"/>
                  </a:lnTo>
                  <a:lnTo>
                    <a:pt x="2849" y="201"/>
                  </a:lnTo>
                  <a:lnTo>
                    <a:pt x="2849" y="205"/>
                  </a:lnTo>
                  <a:lnTo>
                    <a:pt x="2849" y="205"/>
                  </a:lnTo>
                  <a:lnTo>
                    <a:pt x="2849" y="209"/>
                  </a:lnTo>
                  <a:lnTo>
                    <a:pt x="2850" y="210"/>
                  </a:lnTo>
                  <a:lnTo>
                    <a:pt x="2850" y="213"/>
                  </a:lnTo>
                  <a:lnTo>
                    <a:pt x="2851" y="216"/>
                  </a:lnTo>
                  <a:lnTo>
                    <a:pt x="2851" y="221"/>
                  </a:lnTo>
                  <a:lnTo>
                    <a:pt x="2851" y="227"/>
                  </a:lnTo>
                  <a:lnTo>
                    <a:pt x="2852" y="232"/>
                  </a:lnTo>
                  <a:lnTo>
                    <a:pt x="2852" y="234"/>
                  </a:lnTo>
                  <a:lnTo>
                    <a:pt x="2852" y="240"/>
                  </a:lnTo>
                  <a:lnTo>
                    <a:pt x="2853" y="248"/>
                  </a:lnTo>
                  <a:lnTo>
                    <a:pt x="2853" y="252"/>
                  </a:lnTo>
                  <a:lnTo>
                    <a:pt x="2853" y="255"/>
                  </a:lnTo>
                  <a:lnTo>
                    <a:pt x="2854" y="259"/>
                  </a:lnTo>
                  <a:lnTo>
                    <a:pt x="2854" y="263"/>
                  </a:lnTo>
                  <a:lnTo>
                    <a:pt x="2854" y="268"/>
                  </a:lnTo>
                  <a:lnTo>
                    <a:pt x="2855" y="273"/>
                  </a:lnTo>
                  <a:lnTo>
                    <a:pt x="2855" y="275"/>
                  </a:lnTo>
                  <a:lnTo>
                    <a:pt x="2856" y="277"/>
                  </a:lnTo>
                  <a:lnTo>
                    <a:pt x="2856" y="279"/>
                  </a:lnTo>
                  <a:lnTo>
                    <a:pt x="2856" y="281"/>
                  </a:lnTo>
                  <a:lnTo>
                    <a:pt x="2857" y="283"/>
                  </a:lnTo>
                  <a:lnTo>
                    <a:pt x="2857" y="283"/>
                  </a:lnTo>
                  <a:lnTo>
                    <a:pt x="2857" y="285"/>
                  </a:lnTo>
                  <a:lnTo>
                    <a:pt x="2858" y="285"/>
                  </a:lnTo>
                  <a:lnTo>
                    <a:pt x="2858" y="285"/>
                  </a:lnTo>
                  <a:lnTo>
                    <a:pt x="2858" y="285"/>
                  </a:lnTo>
                  <a:lnTo>
                    <a:pt x="2859" y="284"/>
                  </a:lnTo>
                  <a:lnTo>
                    <a:pt x="2859" y="284"/>
                  </a:lnTo>
                  <a:lnTo>
                    <a:pt x="2859" y="286"/>
                  </a:lnTo>
                  <a:lnTo>
                    <a:pt x="2860" y="286"/>
                  </a:lnTo>
                  <a:lnTo>
                    <a:pt x="2860" y="284"/>
                  </a:lnTo>
                  <a:lnTo>
                    <a:pt x="2861" y="286"/>
                  </a:lnTo>
                  <a:lnTo>
                    <a:pt x="2861" y="285"/>
                  </a:lnTo>
                  <a:lnTo>
                    <a:pt x="2861" y="286"/>
                  </a:lnTo>
                  <a:lnTo>
                    <a:pt x="2861" y="286"/>
                  </a:lnTo>
                  <a:lnTo>
                    <a:pt x="2862" y="287"/>
                  </a:lnTo>
                  <a:lnTo>
                    <a:pt x="2862" y="287"/>
                  </a:lnTo>
                  <a:lnTo>
                    <a:pt x="2863" y="288"/>
                  </a:lnTo>
                  <a:lnTo>
                    <a:pt x="2863" y="288"/>
                  </a:lnTo>
                  <a:lnTo>
                    <a:pt x="2863" y="289"/>
                  </a:lnTo>
                  <a:lnTo>
                    <a:pt x="2864" y="289"/>
                  </a:lnTo>
                  <a:lnTo>
                    <a:pt x="2864" y="292"/>
                  </a:lnTo>
                  <a:lnTo>
                    <a:pt x="2865" y="293"/>
                  </a:lnTo>
                  <a:lnTo>
                    <a:pt x="2865" y="294"/>
                  </a:lnTo>
                  <a:lnTo>
                    <a:pt x="2865" y="296"/>
                  </a:lnTo>
                  <a:lnTo>
                    <a:pt x="2865" y="299"/>
                  </a:lnTo>
                  <a:lnTo>
                    <a:pt x="2866" y="298"/>
                  </a:lnTo>
                  <a:lnTo>
                    <a:pt x="2866" y="300"/>
                  </a:lnTo>
                  <a:lnTo>
                    <a:pt x="2866" y="303"/>
                  </a:lnTo>
                  <a:lnTo>
                    <a:pt x="2867" y="307"/>
                  </a:lnTo>
                  <a:lnTo>
                    <a:pt x="2867" y="308"/>
                  </a:lnTo>
                  <a:lnTo>
                    <a:pt x="2868" y="308"/>
                  </a:lnTo>
                  <a:lnTo>
                    <a:pt x="2868" y="307"/>
                  </a:lnTo>
                  <a:lnTo>
                    <a:pt x="2868" y="311"/>
                  </a:lnTo>
                  <a:lnTo>
                    <a:pt x="2869" y="312"/>
                  </a:lnTo>
                  <a:lnTo>
                    <a:pt x="2869" y="315"/>
                  </a:lnTo>
                  <a:lnTo>
                    <a:pt x="2869" y="316"/>
                  </a:lnTo>
                  <a:lnTo>
                    <a:pt x="2870" y="315"/>
                  </a:lnTo>
                  <a:lnTo>
                    <a:pt x="2870" y="317"/>
                  </a:lnTo>
                  <a:lnTo>
                    <a:pt x="2870" y="320"/>
                  </a:lnTo>
                  <a:lnTo>
                    <a:pt x="2871" y="322"/>
                  </a:lnTo>
                  <a:lnTo>
                    <a:pt x="2871" y="323"/>
                  </a:lnTo>
                  <a:lnTo>
                    <a:pt x="2872" y="323"/>
                  </a:lnTo>
                  <a:lnTo>
                    <a:pt x="2872" y="326"/>
                  </a:lnTo>
                  <a:lnTo>
                    <a:pt x="2872" y="326"/>
                  </a:lnTo>
                  <a:lnTo>
                    <a:pt x="2873" y="325"/>
                  </a:lnTo>
                  <a:lnTo>
                    <a:pt x="2873" y="330"/>
                  </a:lnTo>
                  <a:lnTo>
                    <a:pt x="2873" y="330"/>
                  </a:lnTo>
                  <a:lnTo>
                    <a:pt x="2873" y="335"/>
                  </a:lnTo>
                  <a:lnTo>
                    <a:pt x="2874" y="335"/>
                  </a:lnTo>
                  <a:lnTo>
                    <a:pt x="2874" y="335"/>
                  </a:lnTo>
                  <a:lnTo>
                    <a:pt x="2875" y="334"/>
                  </a:lnTo>
                  <a:lnTo>
                    <a:pt x="2875" y="339"/>
                  </a:lnTo>
                  <a:lnTo>
                    <a:pt x="2875" y="339"/>
                  </a:lnTo>
                  <a:lnTo>
                    <a:pt x="2876" y="337"/>
                  </a:lnTo>
                  <a:lnTo>
                    <a:pt x="2876" y="339"/>
                  </a:lnTo>
                  <a:lnTo>
                    <a:pt x="2877" y="342"/>
                  </a:lnTo>
                  <a:lnTo>
                    <a:pt x="2877" y="346"/>
                  </a:lnTo>
                  <a:lnTo>
                    <a:pt x="2877" y="347"/>
                  </a:lnTo>
                  <a:lnTo>
                    <a:pt x="2877" y="346"/>
                  </a:lnTo>
                  <a:lnTo>
                    <a:pt x="2878" y="346"/>
                  </a:lnTo>
                  <a:lnTo>
                    <a:pt x="2878" y="343"/>
                  </a:lnTo>
                  <a:lnTo>
                    <a:pt x="2879" y="341"/>
                  </a:lnTo>
                  <a:lnTo>
                    <a:pt x="2879" y="334"/>
                  </a:lnTo>
                  <a:lnTo>
                    <a:pt x="2879" y="325"/>
                  </a:lnTo>
                  <a:lnTo>
                    <a:pt x="2880" y="315"/>
                  </a:lnTo>
                  <a:lnTo>
                    <a:pt x="2880" y="305"/>
                  </a:lnTo>
                  <a:lnTo>
                    <a:pt x="2880" y="290"/>
                  </a:lnTo>
                  <a:lnTo>
                    <a:pt x="2881" y="275"/>
                  </a:lnTo>
                  <a:lnTo>
                    <a:pt x="2881" y="260"/>
                  </a:lnTo>
                  <a:lnTo>
                    <a:pt x="2881" y="245"/>
                  </a:lnTo>
                  <a:lnTo>
                    <a:pt x="2882" y="230"/>
                  </a:lnTo>
                  <a:lnTo>
                    <a:pt x="2882" y="216"/>
                  </a:lnTo>
                  <a:lnTo>
                    <a:pt x="2882" y="201"/>
                  </a:lnTo>
                  <a:lnTo>
                    <a:pt x="2883" y="189"/>
                  </a:lnTo>
                  <a:lnTo>
                    <a:pt x="2883" y="179"/>
                  </a:lnTo>
                  <a:lnTo>
                    <a:pt x="2884" y="168"/>
                  </a:lnTo>
                  <a:lnTo>
                    <a:pt x="2884" y="161"/>
                  </a:lnTo>
                  <a:lnTo>
                    <a:pt x="2884" y="155"/>
                  </a:lnTo>
                  <a:lnTo>
                    <a:pt x="2885" y="150"/>
                  </a:lnTo>
                  <a:lnTo>
                    <a:pt x="2885" y="145"/>
                  </a:lnTo>
                  <a:lnTo>
                    <a:pt x="2885" y="143"/>
                  </a:lnTo>
                  <a:lnTo>
                    <a:pt x="2886" y="143"/>
                  </a:lnTo>
                  <a:lnTo>
                    <a:pt x="2886" y="142"/>
                  </a:lnTo>
                  <a:lnTo>
                    <a:pt x="2886" y="144"/>
                  </a:lnTo>
                  <a:lnTo>
                    <a:pt x="2887" y="146"/>
                  </a:lnTo>
                  <a:lnTo>
                    <a:pt x="2887" y="147"/>
                  </a:lnTo>
                  <a:lnTo>
                    <a:pt x="2887" y="147"/>
                  </a:lnTo>
                  <a:lnTo>
                    <a:pt x="2888" y="148"/>
                  </a:lnTo>
                  <a:lnTo>
                    <a:pt x="2888" y="150"/>
                  </a:lnTo>
                  <a:lnTo>
                    <a:pt x="2889" y="151"/>
                  </a:lnTo>
                  <a:lnTo>
                    <a:pt x="2889" y="150"/>
                  </a:lnTo>
                  <a:lnTo>
                    <a:pt x="2889" y="145"/>
                  </a:lnTo>
                  <a:lnTo>
                    <a:pt x="2889" y="142"/>
                  </a:lnTo>
                  <a:lnTo>
                    <a:pt x="2890" y="139"/>
                  </a:lnTo>
                  <a:lnTo>
                    <a:pt x="2890" y="136"/>
                  </a:lnTo>
                  <a:lnTo>
                    <a:pt x="2891" y="130"/>
                  </a:lnTo>
                  <a:lnTo>
                    <a:pt x="2891" y="125"/>
                  </a:lnTo>
                  <a:lnTo>
                    <a:pt x="2891" y="117"/>
                  </a:lnTo>
                  <a:lnTo>
                    <a:pt x="2892" y="112"/>
                  </a:lnTo>
                  <a:lnTo>
                    <a:pt x="2892" y="105"/>
                  </a:lnTo>
                  <a:lnTo>
                    <a:pt x="2893" y="95"/>
                  </a:lnTo>
                  <a:lnTo>
                    <a:pt x="2893" y="89"/>
                  </a:lnTo>
                  <a:lnTo>
                    <a:pt x="2893" y="82"/>
                  </a:lnTo>
                  <a:lnTo>
                    <a:pt x="2893" y="74"/>
                  </a:lnTo>
                  <a:lnTo>
                    <a:pt x="2894" y="67"/>
                  </a:lnTo>
                  <a:lnTo>
                    <a:pt x="2894" y="61"/>
                  </a:lnTo>
                  <a:lnTo>
                    <a:pt x="2895" y="57"/>
                  </a:lnTo>
                  <a:lnTo>
                    <a:pt x="2895" y="54"/>
                  </a:lnTo>
                  <a:lnTo>
                    <a:pt x="2895" y="50"/>
                  </a:lnTo>
                  <a:lnTo>
                    <a:pt x="2896" y="47"/>
                  </a:lnTo>
                  <a:lnTo>
                    <a:pt x="2896" y="44"/>
                  </a:lnTo>
                  <a:lnTo>
                    <a:pt x="2896" y="44"/>
                  </a:lnTo>
                  <a:lnTo>
                    <a:pt x="2896" y="44"/>
                  </a:lnTo>
                  <a:lnTo>
                    <a:pt x="2897" y="46"/>
                  </a:lnTo>
                  <a:lnTo>
                    <a:pt x="2897" y="52"/>
                  </a:lnTo>
                  <a:lnTo>
                    <a:pt x="2898" y="57"/>
                  </a:lnTo>
                  <a:lnTo>
                    <a:pt x="2898" y="67"/>
                  </a:lnTo>
                  <a:lnTo>
                    <a:pt x="2898" y="74"/>
                  </a:lnTo>
                  <a:lnTo>
                    <a:pt x="2899" y="86"/>
                  </a:lnTo>
                  <a:lnTo>
                    <a:pt x="2899" y="96"/>
                  </a:lnTo>
                  <a:lnTo>
                    <a:pt x="2900" y="111"/>
                  </a:lnTo>
                  <a:lnTo>
                    <a:pt x="2900" y="122"/>
                  </a:lnTo>
                  <a:lnTo>
                    <a:pt x="2900" y="135"/>
                  </a:lnTo>
                  <a:lnTo>
                    <a:pt x="2900" y="145"/>
                  </a:lnTo>
                  <a:lnTo>
                    <a:pt x="2901" y="156"/>
                  </a:lnTo>
                  <a:lnTo>
                    <a:pt x="2901" y="165"/>
                  </a:lnTo>
                  <a:lnTo>
                    <a:pt x="2902" y="172"/>
                  </a:lnTo>
                  <a:lnTo>
                    <a:pt x="2902" y="176"/>
                  </a:lnTo>
                  <a:lnTo>
                    <a:pt x="2902" y="183"/>
                  </a:lnTo>
                  <a:lnTo>
                    <a:pt x="2903" y="189"/>
                  </a:lnTo>
                  <a:lnTo>
                    <a:pt x="2903" y="192"/>
                  </a:lnTo>
                  <a:lnTo>
                    <a:pt x="2903" y="194"/>
                  </a:lnTo>
                  <a:lnTo>
                    <a:pt x="2904" y="198"/>
                  </a:lnTo>
                  <a:lnTo>
                    <a:pt x="2904" y="201"/>
                  </a:lnTo>
                  <a:lnTo>
                    <a:pt x="2904" y="204"/>
                  </a:lnTo>
                  <a:lnTo>
                    <a:pt x="2905" y="207"/>
                  </a:lnTo>
                  <a:lnTo>
                    <a:pt x="2905" y="208"/>
                  </a:lnTo>
                  <a:lnTo>
                    <a:pt x="2905" y="209"/>
                  </a:lnTo>
                  <a:lnTo>
                    <a:pt x="2906" y="209"/>
                  </a:lnTo>
                  <a:lnTo>
                    <a:pt x="2906" y="212"/>
                  </a:lnTo>
                  <a:lnTo>
                    <a:pt x="2907" y="211"/>
                  </a:lnTo>
                  <a:lnTo>
                    <a:pt x="2907" y="215"/>
                  </a:lnTo>
                  <a:lnTo>
                    <a:pt x="2907" y="215"/>
                  </a:lnTo>
                  <a:lnTo>
                    <a:pt x="2908" y="218"/>
                  </a:lnTo>
                  <a:lnTo>
                    <a:pt x="2908" y="220"/>
                  </a:lnTo>
                  <a:lnTo>
                    <a:pt x="2908" y="223"/>
                  </a:lnTo>
                  <a:lnTo>
                    <a:pt x="2909" y="226"/>
                  </a:lnTo>
                  <a:lnTo>
                    <a:pt x="2909" y="230"/>
                  </a:lnTo>
                  <a:lnTo>
                    <a:pt x="2909" y="235"/>
                  </a:lnTo>
                  <a:lnTo>
                    <a:pt x="2910" y="239"/>
                  </a:lnTo>
                  <a:lnTo>
                    <a:pt x="2910" y="244"/>
                  </a:lnTo>
                  <a:lnTo>
                    <a:pt x="2910" y="247"/>
                  </a:lnTo>
                  <a:lnTo>
                    <a:pt x="2911" y="252"/>
                  </a:lnTo>
                  <a:lnTo>
                    <a:pt x="2911" y="258"/>
                  </a:lnTo>
                  <a:lnTo>
                    <a:pt x="2912" y="263"/>
                  </a:lnTo>
                  <a:lnTo>
                    <a:pt x="2912" y="266"/>
                  </a:lnTo>
                  <a:lnTo>
                    <a:pt x="2912" y="272"/>
                  </a:lnTo>
                  <a:lnTo>
                    <a:pt x="2912" y="276"/>
                  </a:lnTo>
                  <a:lnTo>
                    <a:pt x="2913" y="279"/>
                  </a:lnTo>
                  <a:lnTo>
                    <a:pt x="2913" y="282"/>
                  </a:lnTo>
                  <a:lnTo>
                    <a:pt x="2914" y="286"/>
                  </a:lnTo>
                  <a:lnTo>
                    <a:pt x="2914" y="289"/>
                  </a:lnTo>
                  <a:lnTo>
                    <a:pt x="2914" y="291"/>
                  </a:lnTo>
                  <a:lnTo>
                    <a:pt x="2915" y="291"/>
                  </a:lnTo>
                  <a:lnTo>
                    <a:pt x="2915" y="293"/>
                  </a:lnTo>
                  <a:lnTo>
                    <a:pt x="2916" y="294"/>
                  </a:lnTo>
                  <a:lnTo>
                    <a:pt x="2916" y="297"/>
                  </a:lnTo>
                  <a:lnTo>
                    <a:pt x="2916" y="298"/>
                  </a:lnTo>
                  <a:lnTo>
                    <a:pt x="2916" y="299"/>
                  </a:lnTo>
                  <a:lnTo>
                    <a:pt x="2917" y="298"/>
                  </a:lnTo>
                  <a:lnTo>
                    <a:pt x="2917" y="300"/>
                  </a:lnTo>
                  <a:lnTo>
                    <a:pt x="2917" y="298"/>
                  </a:lnTo>
                  <a:lnTo>
                    <a:pt x="2918" y="299"/>
                  </a:lnTo>
                  <a:lnTo>
                    <a:pt x="2918" y="299"/>
                  </a:lnTo>
                  <a:lnTo>
                    <a:pt x="2919" y="299"/>
                  </a:lnTo>
                  <a:lnTo>
                    <a:pt x="2919" y="299"/>
                  </a:lnTo>
                  <a:lnTo>
                    <a:pt x="2919" y="299"/>
                  </a:lnTo>
                  <a:lnTo>
                    <a:pt x="2920" y="298"/>
                  </a:lnTo>
                  <a:lnTo>
                    <a:pt x="2920" y="298"/>
                  </a:lnTo>
                  <a:lnTo>
                    <a:pt x="2920" y="300"/>
                  </a:lnTo>
                  <a:lnTo>
                    <a:pt x="2921" y="301"/>
                  </a:lnTo>
                  <a:lnTo>
                    <a:pt x="2921" y="301"/>
                  </a:lnTo>
                  <a:lnTo>
                    <a:pt x="2921" y="300"/>
                  </a:lnTo>
                  <a:lnTo>
                    <a:pt x="2922" y="302"/>
                  </a:lnTo>
                  <a:lnTo>
                    <a:pt x="2922" y="303"/>
                  </a:lnTo>
                  <a:lnTo>
                    <a:pt x="2923" y="304"/>
                  </a:lnTo>
                  <a:lnTo>
                    <a:pt x="2923" y="305"/>
                  </a:lnTo>
                  <a:lnTo>
                    <a:pt x="2923" y="305"/>
                  </a:lnTo>
                  <a:lnTo>
                    <a:pt x="2924" y="308"/>
                  </a:lnTo>
                  <a:lnTo>
                    <a:pt x="2924" y="307"/>
                  </a:lnTo>
                  <a:lnTo>
                    <a:pt x="2924" y="309"/>
                  </a:lnTo>
                  <a:lnTo>
                    <a:pt x="2924" y="311"/>
                  </a:lnTo>
                  <a:lnTo>
                    <a:pt x="2925" y="312"/>
                  </a:lnTo>
                  <a:lnTo>
                    <a:pt x="2925" y="313"/>
                  </a:lnTo>
                  <a:lnTo>
                    <a:pt x="2926" y="314"/>
                  </a:lnTo>
                  <a:lnTo>
                    <a:pt x="2926" y="316"/>
                  </a:lnTo>
                  <a:lnTo>
                    <a:pt x="2926" y="317"/>
                  </a:lnTo>
                  <a:lnTo>
                    <a:pt x="2927" y="319"/>
                  </a:lnTo>
                  <a:lnTo>
                    <a:pt x="2927" y="321"/>
                  </a:lnTo>
                  <a:lnTo>
                    <a:pt x="2928" y="320"/>
                  </a:lnTo>
                  <a:lnTo>
                    <a:pt x="2928" y="323"/>
                  </a:lnTo>
                  <a:lnTo>
                    <a:pt x="2928" y="324"/>
                  </a:lnTo>
                  <a:lnTo>
                    <a:pt x="2928" y="325"/>
                  </a:lnTo>
                  <a:lnTo>
                    <a:pt x="2929" y="326"/>
                  </a:lnTo>
                  <a:lnTo>
                    <a:pt x="2929" y="327"/>
                  </a:lnTo>
                  <a:lnTo>
                    <a:pt x="2930" y="330"/>
                  </a:lnTo>
                  <a:lnTo>
                    <a:pt x="2930" y="331"/>
                  </a:lnTo>
                  <a:lnTo>
                    <a:pt x="2930" y="332"/>
                  </a:lnTo>
                  <a:lnTo>
                    <a:pt x="2931" y="334"/>
                  </a:lnTo>
                  <a:lnTo>
                    <a:pt x="2931" y="337"/>
                  </a:lnTo>
                  <a:lnTo>
                    <a:pt x="2931" y="337"/>
                  </a:lnTo>
                  <a:lnTo>
                    <a:pt x="2932" y="339"/>
                  </a:lnTo>
                  <a:lnTo>
                    <a:pt x="2932" y="342"/>
                  </a:lnTo>
                  <a:lnTo>
                    <a:pt x="2932" y="340"/>
                  </a:lnTo>
                  <a:lnTo>
                    <a:pt x="2933" y="342"/>
                  </a:lnTo>
                  <a:lnTo>
                    <a:pt x="2933" y="343"/>
                  </a:lnTo>
                  <a:lnTo>
                    <a:pt x="2933" y="346"/>
                  </a:lnTo>
                  <a:lnTo>
                    <a:pt x="2934" y="346"/>
                  </a:lnTo>
                  <a:lnTo>
                    <a:pt x="2934" y="347"/>
                  </a:lnTo>
                  <a:lnTo>
                    <a:pt x="2935" y="348"/>
                  </a:lnTo>
                  <a:lnTo>
                    <a:pt x="2935" y="349"/>
                  </a:lnTo>
                  <a:lnTo>
                    <a:pt x="2935" y="349"/>
                  </a:lnTo>
                  <a:lnTo>
                    <a:pt x="2936" y="351"/>
                  </a:lnTo>
                  <a:lnTo>
                    <a:pt x="2936" y="352"/>
                  </a:lnTo>
                  <a:lnTo>
                    <a:pt x="2936" y="352"/>
                  </a:lnTo>
                  <a:lnTo>
                    <a:pt x="2937" y="350"/>
                  </a:lnTo>
                  <a:lnTo>
                    <a:pt x="2937" y="348"/>
                  </a:lnTo>
                  <a:lnTo>
                    <a:pt x="2937" y="343"/>
                  </a:lnTo>
                  <a:lnTo>
                    <a:pt x="2938" y="336"/>
                  </a:lnTo>
                  <a:lnTo>
                    <a:pt x="2938" y="326"/>
                  </a:lnTo>
                  <a:lnTo>
                    <a:pt x="2938" y="315"/>
                  </a:lnTo>
                  <a:lnTo>
                    <a:pt x="2939" y="302"/>
                  </a:lnTo>
                  <a:lnTo>
                    <a:pt x="2939" y="291"/>
                  </a:lnTo>
                  <a:lnTo>
                    <a:pt x="2940" y="276"/>
                  </a:lnTo>
                  <a:lnTo>
                    <a:pt x="2940" y="262"/>
                  </a:lnTo>
                  <a:lnTo>
                    <a:pt x="2940" y="247"/>
                  </a:lnTo>
                  <a:lnTo>
                    <a:pt x="2940" y="234"/>
                  </a:lnTo>
                  <a:lnTo>
                    <a:pt x="2941" y="218"/>
                  </a:lnTo>
                  <a:lnTo>
                    <a:pt x="2941" y="207"/>
                  </a:lnTo>
                  <a:lnTo>
                    <a:pt x="2942" y="196"/>
                  </a:lnTo>
                  <a:lnTo>
                    <a:pt x="2942" y="185"/>
                  </a:lnTo>
                  <a:lnTo>
                    <a:pt x="2942" y="177"/>
                  </a:lnTo>
                  <a:lnTo>
                    <a:pt x="2943" y="171"/>
                  </a:lnTo>
                  <a:lnTo>
                    <a:pt x="2943" y="165"/>
                  </a:lnTo>
                  <a:lnTo>
                    <a:pt x="2944" y="161"/>
                  </a:lnTo>
                  <a:lnTo>
                    <a:pt x="2944" y="159"/>
                  </a:lnTo>
                  <a:lnTo>
                    <a:pt x="2944" y="158"/>
                  </a:lnTo>
                  <a:lnTo>
                    <a:pt x="2944" y="157"/>
                  </a:lnTo>
                  <a:lnTo>
                    <a:pt x="2945" y="158"/>
                  </a:lnTo>
                  <a:lnTo>
                    <a:pt x="2945" y="159"/>
                  </a:lnTo>
                  <a:lnTo>
                    <a:pt x="2946" y="161"/>
                  </a:lnTo>
                  <a:lnTo>
                    <a:pt x="2946" y="160"/>
                  </a:lnTo>
                  <a:lnTo>
                    <a:pt x="2946" y="162"/>
                  </a:lnTo>
                  <a:lnTo>
                    <a:pt x="2947" y="164"/>
                  </a:lnTo>
                  <a:lnTo>
                    <a:pt x="2947" y="163"/>
                  </a:lnTo>
                  <a:lnTo>
                    <a:pt x="2947" y="162"/>
                  </a:lnTo>
                  <a:lnTo>
                    <a:pt x="2947" y="161"/>
                  </a:lnTo>
                  <a:lnTo>
                    <a:pt x="2948" y="159"/>
                  </a:lnTo>
                  <a:lnTo>
                    <a:pt x="2948" y="157"/>
                  </a:lnTo>
                  <a:lnTo>
                    <a:pt x="2949" y="153"/>
                  </a:lnTo>
                  <a:lnTo>
                    <a:pt x="2949" y="150"/>
                  </a:lnTo>
                  <a:lnTo>
                    <a:pt x="2949" y="145"/>
                  </a:lnTo>
                  <a:lnTo>
                    <a:pt x="2950" y="137"/>
                  </a:lnTo>
                  <a:lnTo>
                    <a:pt x="2950" y="132"/>
                  </a:lnTo>
                  <a:lnTo>
                    <a:pt x="2951" y="124"/>
                  </a:lnTo>
                  <a:lnTo>
                    <a:pt x="2951" y="118"/>
                  </a:lnTo>
                  <a:lnTo>
                    <a:pt x="2951" y="111"/>
                  </a:lnTo>
                  <a:lnTo>
                    <a:pt x="2951" y="107"/>
                  </a:lnTo>
                  <a:lnTo>
                    <a:pt x="2952" y="100"/>
                  </a:lnTo>
                  <a:lnTo>
                    <a:pt x="2952" y="92"/>
                  </a:lnTo>
                  <a:lnTo>
                    <a:pt x="2953" y="87"/>
                  </a:lnTo>
                  <a:lnTo>
                    <a:pt x="2953" y="82"/>
                  </a:lnTo>
                  <a:lnTo>
                    <a:pt x="2953" y="76"/>
                  </a:lnTo>
                  <a:lnTo>
                    <a:pt x="2954" y="73"/>
                  </a:lnTo>
                  <a:lnTo>
                    <a:pt x="2954" y="70"/>
                  </a:lnTo>
                  <a:lnTo>
                    <a:pt x="2954" y="70"/>
                  </a:lnTo>
                  <a:lnTo>
                    <a:pt x="2955" y="68"/>
                  </a:lnTo>
                  <a:lnTo>
                    <a:pt x="2955" y="68"/>
                  </a:lnTo>
                  <a:lnTo>
                    <a:pt x="2955" y="69"/>
                  </a:lnTo>
                  <a:lnTo>
                    <a:pt x="2956" y="73"/>
                  </a:lnTo>
                  <a:lnTo>
                    <a:pt x="2956" y="78"/>
                  </a:lnTo>
                  <a:lnTo>
                    <a:pt x="2956" y="86"/>
                  </a:lnTo>
                  <a:lnTo>
                    <a:pt x="2957" y="94"/>
                  </a:lnTo>
                  <a:lnTo>
                    <a:pt x="2957" y="106"/>
                  </a:lnTo>
                  <a:lnTo>
                    <a:pt x="2958" y="119"/>
                  </a:lnTo>
                  <a:lnTo>
                    <a:pt x="2958" y="129"/>
                  </a:lnTo>
                  <a:lnTo>
                    <a:pt x="2958" y="142"/>
                  </a:lnTo>
                  <a:lnTo>
                    <a:pt x="2959" y="152"/>
                  </a:lnTo>
                  <a:lnTo>
                    <a:pt x="2959" y="161"/>
                  </a:lnTo>
                  <a:lnTo>
                    <a:pt x="2959" y="170"/>
                  </a:lnTo>
                  <a:lnTo>
                    <a:pt x="2960" y="177"/>
                  </a:lnTo>
                  <a:lnTo>
                    <a:pt x="2960" y="186"/>
                  </a:lnTo>
                  <a:lnTo>
                    <a:pt x="2960" y="191"/>
                  </a:lnTo>
                  <a:lnTo>
                    <a:pt x="2961" y="193"/>
                  </a:lnTo>
                  <a:lnTo>
                    <a:pt x="2961" y="198"/>
                  </a:lnTo>
                  <a:lnTo>
                    <a:pt x="2961" y="202"/>
                  </a:lnTo>
                  <a:lnTo>
                    <a:pt x="2962" y="205"/>
                  </a:lnTo>
                  <a:lnTo>
                    <a:pt x="2962" y="207"/>
                  </a:lnTo>
                  <a:lnTo>
                    <a:pt x="2963" y="211"/>
                  </a:lnTo>
                  <a:lnTo>
                    <a:pt x="2963" y="212"/>
                  </a:lnTo>
                  <a:lnTo>
                    <a:pt x="2963" y="212"/>
                  </a:lnTo>
                  <a:lnTo>
                    <a:pt x="2963" y="216"/>
                  </a:lnTo>
                  <a:lnTo>
                    <a:pt x="2964" y="216"/>
                  </a:lnTo>
                  <a:lnTo>
                    <a:pt x="2964" y="217"/>
                  </a:lnTo>
                  <a:lnTo>
                    <a:pt x="2965" y="220"/>
                  </a:lnTo>
                  <a:lnTo>
                    <a:pt x="2965" y="221"/>
                  </a:lnTo>
                  <a:lnTo>
                    <a:pt x="2965" y="222"/>
                  </a:lnTo>
                  <a:lnTo>
                    <a:pt x="2966" y="223"/>
                  </a:lnTo>
                  <a:lnTo>
                    <a:pt x="2966" y="225"/>
                  </a:lnTo>
                  <a:lnTo>
                    <a:pt x="2967" y="227"/>
                  </a:lnTo>
                  <a:lnTo>
                    <a:pt x="2967" y="233"/>
                  </a:lnTo>
                  <a:lnTo>
                    <a:pt x="2967" y="235"/>
                  </a:lnTo>
                  <a:lnTo>
                    <a:pt x="2967" y="239"/>
                  </a:lnTo>
                  <a:lnTo>
                    <a:pt x="2968" y="240"/>
                  </a:lnTo>
                  <a:lnTo>
                    <a:pt x="2968" y="247"/>
                  </a:lnTo>
                  <a:lnTo>
                    <a:pt x="2968" y="253"/>
                  </a:lnTo>
                  <a:lnTo>
                    <a:pt x="2969" y="258"/>
                  </a:lnTo>
                  <a:lnTo>
                    <a:pt x="2969" y="260"/>
                  </a:lnTo>
                  <a:lnTo>
                    <a:pt x="2970" y="265"/>
                  </a:lnTo>
                  <a:lnTo>
                    <a:pt x="2970" y="269"/>
                  </a:lnTo>
                  <a:lnTo>
                    <a:pt x="2970" y="276"/>
                  </a:lnTo>
                  <a:lnTo>
                    <a:pt x="2971" y="281"/>
                  </a:lnTo>
                  <a:lnTo>
                    <a:pt x="2971" y="285"/>
                  </a:lnTo>
                  <a:lnTo>
                    <a:pt x="2971" y="289"/>
                  </a:lnTo>
                  <a:lnTo>
                    <a:pt x="2972" y="291"/>
                  </a:lnTo>
                  <a:lnTo>
                    <a:pt x="2972" y="295"/>
                  </a:lnTo>
                  <a:lnTo>
                    <a:pt x="2972" y="297"/>
                  </a:lnTo>
                  <a:lnTo>
                    <a:pt x="2973" y="300"/>
                  </a:lnTo>
                  <a:lnTo>
                    <a:pt x="2973" y="302"/>
                  </a:lnTo>
                  <a:lnTo>
                    <a:pt x="2974" y="302"/>
                  </a:lnTo>
                  <a:lnTo>
                    <a:pt x="2974" y="303"/>
                  </a:lnTo>
                  <a:lnTo>
                    <a:pt x="2974" y="305"/>
                  </a:lnTo>
                  <a:lnTo>
                    <a:pt x="2975" y="306"/>
                  </a:lnTo>
                  <a:lnTo>
                    <a:pt x="2975" y="306"/>
                  </a:lnTo>
                  <a:lnTo>
                    <a:pt x="2975" y="306"/>
                  </a:lnTo>
                  <a:lnTo>
                    <a:pt x="2975" y="307"/>
                  </a:lnTo>
                  <a:lnTo>
                    <a:pt x="2976" y="307"/>
                  </a:lnTo>
                  <a:lnTo>
                    <a:pt x="2976" y="309"/>
                  </a:lnTo>
                  <a:lnTo>
                    <a:pt x="2977" y="307"/>
                  </a:lnTo>
                  <a:lnTo>
                    <a:pt x="2977" y="308"/>
                  </a:lnTo>
                  <a:lnTo>
                    <a:pt x="2977" y="307"/>
                  </a:lnTo>
                  <a:lnTo>
                    <a:pt x="2978" y="307"/>
                  </a:lnTo>
                  <a:lnTo>
                    <a:pt x="2978" y="305"/>
                  </a:lnTo>
                  <a:lnTo>
                    <a:pt x="2979" y="307"/>
                  </a:lnTo>
                  <a:lnTo>
                    <a:pt x="2979" y="307"/>
                  </a:lnTo>
                  <a:lnTo>
                    <a:pt x="2979" y="308"/>
                  </a:lnTo>
                  <a:lnTo>
                    <a:pt x="2979" y="310"/>
                  </a:lnTo>
                  <a:lnTo>
                    <a:pt x="2980" y="308"/>
                  </a:lnTo>
                  <a:lnTo>
                    <a:pt x="2980" y="308"/>
                  </a:lnTo>
                  <a:lnTo>
                    <a:pt x="2981" y="310"/>
                  </a:lnTo>
                  <a:lnTo>
                    <a:pt x="2981" y="310"/>
                  </a:lnTo>
                  <a:lnTo>
                    <a:pt x="2981" y="310"/>
                  </a:lnTo>
                  <a:lnTo>
                    <a:pt x="2982" y="312"/>
                  </a:lnTo>
                  <a:lnTo>
                    <a:pt x="2982" y="315"/>
                  </a:lnTo>
                  <a:lnTo>
                    <a:pt x="2982" y="315"/>
                  </a:lnTo>
                  <a:lnTo>
                    <a:pt x="2983" y="316"/>
                  </a:lnTo>
                  <a:lnTo>
                    <a:pt x="2983" y="318"/>
                  </a:lnTo>
                  <a:lnTo>
                    <a:pt x="2983" y="321"/>
                  </a:lnTo>
                  <a:lnTo>
                    <a:pt x="2984" y="322"/>
                  </a:lnTo>
                  <a:lnTo>
                    <a:pt x="2984" y="324"/>
                  </a:lnTo>
                  <a:lnTo>
                    <a:pt x="2984" y="324"/>
                  </a:lnTo>
                  <a:lnTo>
                    <a:pt x="2985" y="325"/>
                  </a:lnTo>
                  <a:lnTo>
                    <a:pt x="2985" y="326"/>
                  </a:lnTo>
                  <a:lnTo>
                    <a:pt x="2986" y="327"/>
                  </a:lnTo>
                  <a:lnTo>
                    <a:pt x="2986" y="329"/>
                  </a:lnTo>
                  <a:lnTo>
                    <a:pt x="2986" y="331"/>
                  </a:lnTo>
                  <a:lnTo>
                    <a:pt x="2987" y="332"/>
                  </a:lnTo>
                  <a:lnTo>
                    <a:pt x="2987" y="330"/>
                  </a:lnTo>
                  <a:lnTo>
                    <a:pt x="2987" y="333"/>
                  </a:lnTo>
                  <a:lnTo>
                    <a:pt x="2988" y="334"/>
                  </a:lnTo>
                  <a:lnTo>
                    <a:pt x="2988" y="337"/>
                  </a:lnTo>
                  <a:lnTo>
                    <a:pt x="2988" y="337"/>
                  </a:lnTo>
                  <a:lnTo>
                    <a:pt x="2989" y="340"/>
                  </a:lnTo>
                  <a:lnTo>
                    <a:pt x="2989" y="341"/>
                  </a:lnTo>
                  <a:lnTo>
                    <a:pt x="2989" y="343"/>
                  </a:lnTo>
                  <a:lnTo>
                    <a:pt x="2990" y="345"/>
                  </a:lnTo>
                  <a:lnTo>
                    <a:pt x="2990" y="346"/>
                  </a:lnTo>
                  <a:lnTo>
                    <a:pt x="2991" y="349"/>
                  </a:lnTo>
                  <a:lnTo>
                    <a:pt x="2991" y="349"/>
                  </a:lnTo>
                  <a:lnTo>
                    <a:pt x="2991" y="349"/>
                  </a:lnTo>
                  <a:lnTo>
                    <a:pt x="2991" y="349"/>
                  </a:lnTo>
                  <a:lnTo>
                    <a:pt x="2992" y="349"/>
                  </a:lnTo>
                  <a:lnTo>
                    <a:pt x="2992" y="351"/>
                  </a:lnTo>
                  <a:lnTo>
                    <a:pt x="2993" y="353"/>
                  </a:lnTo>
                  <a:lnTo>
                    <a:pt x="2993" y="353"/>
                  </a:lnTo>
                  <a:lnTo>
                    <a:pt x="2993" y="355"/>
                  </a:lnTo>
                  <a:lnTo>
                    <a:pt x="2994" y="355"/>
                  </a:lnTo>
                  <a:lnTo>
                    <a:pt x="2994" y="356"/>
                  </a:lnTo>
                  <a:lnTo>
                    <a:pt x="2995" y="356"/>
                  </a:lnTo>
                  <a:lnTo>
                    <a:pt x="2995" y="354"/>
                  </a:lnTo>
                  <a:lnTo>
                    <a:pt x="2995" y="351"/>
                  </a:lnTo>
                  <a:lnTo>
                    <a:pt x="2995" y="346"/>
                  </a:lnTo>
                  <a:lnTo>
                    <a:pt x="2996" y="338"/>
                  </a:lnTo>
                  <a:lnTo>
                    <a:pt x="2996" y="327"/>
                  </a:lnTo>
                  <a:lnTo>
                    <a:pt x="2997" y="315"/>
                  </a:lnTo>
                  <a:lnTo>
                    <a:pt x="2997" y="302"/>
                  </a:lnTo>
                  <a:lnTo>
                    <a:pt x="2997" y="289"/>
                  </a:lnTo>
                  <a:lnTo>
                    <a:pt x="2998" y="274"/>
                  </a:lnTo>
                  <a:lnTo>
                    <a:pt x="2998" y="258"/>
                  </a:lnTo>
                  <a:lnTo>
                    <a:pt x="2998" y="243"/>
                  </a:lnTo>
                  <a:lnTo>
                    <a:pt x="2998" y="231"/>
                  </a:lnTo>
                  <a:lnTo>
                    <a:pt x="2999" y="216"/>
                  </a:lnTo>
                  <a:lnTo>
                    <a:pt x="2999" y="204"/>
                  </a:lnTo>
                  <a:lnTo>
                    <a:pt x="3000" y="193"/>
                  </a:lnTo>
                  <a:lnTo>
                    <a:pt x="3000" y="184"/>
                  </a:lnTo>
                  <a:lnTo>
                    <a:pt x="3000" y="176"/>
                  </a:lnTo>
                  <a:lnTo>
                    <a:pt x="3001" y="170"/>
                  </a:lnTo>
                  <a:lnTo>
                    <a:pt x="3001" y="163"/>
                  </a:lnTo>
                  <a:lnTo>
                    <a:pt x="3002" y="162"/>
                  </a:lnTo>
                  <a:lnTo>
                    <a:pt x="3002" y="157"/>
                  </a:lnTo>
                  <a:lnTo>
                    <a:pt x="3002" y="155"/>
                  </a:lnTo>
                  <a:lnTo>
                    <a:pt x="3002" y="156"/>
                  </a:lnTo>
                  <a:lnTo>
                    <a:pt x="3003" y="158"/>
                  </a:lnTo>
                  <a:lnTo>
                    <a:pt x="3003" y="159"/>
                  </a:lnTo>
                  <a:lnTo>
                    <a:pt x="3004" y="161"/>
                  </a:lnTo>
                  <a:lnTo>
                    <a:pt x="3004" y="161"/>
                  </a:lnTo>
                  <a:lnTo>
                    <a:pt x="3004" y="161"/>
                  </a:lnTo>
                  <a:lnTo>
                    <a:pt x="3005" y="163"/>
                  </a:lnTo>
                  <a:lnTo>
                    <a:pt x="3005" y="163"/>
                  </a:lnTo>
                  <a:lnTo>
                    <a:pt x="3005" y="161"/>
                  </a:lnTo>
                  <a:lnTo>
                    <a:pt x="3006" y="161"/>
                  </a:lnTo>
                  <a:lnTo>
                    <a:pt x="3006" y="157"/>
                  </a:lnTo>
                  <a:lnTo>
                    <a:pt x="3007" y="154"/>
                  </a:lnTo>
                  <a:lnTo>
                    <a:pt x="3007" y="148"/>
                  </a:lnTo>
                  <a:lnTo>
                    <a:pt x="3007" y="144"/>
                  </a:lnTo>
                  <a:lnTo>
                    <a:pt x="3007" y="139"/>
                  </a:lnTo>
                  <a:lnTo>
                    <a:pt x="3008" y="132"/>
                  </a:lnTo>
                  <a:lnTo>
                    <a:pt x="3008" y="126"/>
                  </a:lnTo>
                  <a:lnTo>
                    <a:pt x="3009" y="118"/>
                  </a:lnTo>
                  <a:lnTo>
                    <a:pt x="3009" y="111"/>
                  </a:lnTo>
                  <a:lnTo>
                    <a:pt x="3009" y="103"/>
                  </a:lnTo>
                  <a:lnTo>
                    <a:pt x="3010" y="97"/>
                  </a:lnTo>
                  <a:lnTo>
                    <a:pt x="3010" y="87"/>
                  </a:lnTo>
                  <a:lnTo>
                    <a:pt x="3011" y="81"/>
                  </a:lnTo>
                  <a:lnTo>
                    <a:pt x="3011" y="75"/>
                  </a:lnTo>
                  <a:lnTo>
                    <a:pt x="3011" y="71"/>
                  </a:lnTo>
                  <a:lnTo>
                    <a:pt x="3011" y="67"/>
                  </a:lnTo>
                  <a:lnTo>
                    <a:pt x="3012" y="63"/>
                  </a:lnTo>
                  <a:lnTo>
                    <a:pt x="3012" y="61"/>
                  </a:lnTo>
                  <a:lnTo>
                    <a:pt x="3012" y="56"/>
                  </a:lnTo>
                  <a:lnTo>
                    <a:pt x="3013" y="58"/>
                  </a:lnTo>
                  <a:lnTo>
                    <a:pt x="3013" y="57"/>
                  </a:lnTo>
                  <a:lnTo>
                    <a:pt x="3014" y="57"/>
                  </a:lnTo>
                  <a:lnTo>
                    <a:pt x="3014" y="61"/>
                  </a:lnTo>
                  <a:lnTo>
                    <a:pt x="3014" y="66"/>
                  </a:lnTo>
                  <a:lnTo>
                    <a:pt x="3014" y="72"/>
                  </a:lnTo>
                  <a:lnTo>
                    <a:pt x="3015" y="80"/>
                  </a:lnTo>
                  <a:lnTo>
                    <a:pt x="3015" y="89"/>
                  </a:lnTo>
                  <a:lnTo>
                    <a:pt x="3016" y="98"/>
                  </a:lnTo>
                  <a:lnTo>
                    <a:pt x="3016" y="109"/>
                  </a:lnTo>
                  <a:lnTo>
                    <a:pt x="3016" y="123"/>
                  </a:lnTo>
                  <a:lnTo>
                    <a:pt x="3017" y="135"/>
                  </a:lnTo>
                  <a:lnTo>
                    <a:pt x="3017" y="147"/>
                  </a:lnTo>
                  <a:lnTo>
                    <a:pt x="3018" y="158"/>
                  </a:lnTo>
                  <a:lnTo>
                    <a:pt x="3018" y="168"/>
                  </a:lnTo>
                  <a:lnTo>
                    <a:pt x="3018" y="175"/>
                  </a:lnTo>
                  <a:lnTo>
                    <a:pt x="3018" y="182"/>
                  </a:lnTo>
                  <a:lnTo>
                    <a:pt x="3019" y="188"/>
                  </a:lnTo>
                  <a:lnTo>
                    <a:pt x="3019" y="195"/>
                  </a:lnTo>
                  <a:lnTo>
                    <a:pt x="3019" y="198"/>
                  </a:lnTo>
                  <a:lnTo>
                    <a:pt x="3020" y="202"/>
                  </a:lnTo>
                  <a:lnTo>
                    <a:pt x="3020" y="205"/>
                  </a:lnTo>
                  <a:lnTo>
                    <a:pt x="3021" y="208"/>
                  </a:lnTo>
                  <a:lnTo>
                    <a:pt x="3021" y="212"/>
                  </a:lnTo>
                  <a:lnTo>
                    <a:pt x="3021" y="212"/>
                  </a:lnTo>
                  <a:lnTo>
                    <a:pt x="3022" y="213"/>
                  </a:lnTo>
                  <a:lnTo>
                    <a:pt x="3022" y="214"/>
                  </a:lnTo>
                  <a:lnTo>
                    <a:pt x="3022" y="215"/>
                  </a:lnTo>
                  <a:lnTo>
                    <a:pt x="3023" y="216"/>
                  </a:lnTo>
                  <a:lnTo>
                    <a:pt x="3023" y="218"/>
                  </a:lnTo>
                  <a:lnTo>
                    <a:pt x="3023" y="221"/>
                  </a:lnTo>
                  <a:lnTo>
                    <a:pt x="3024" y="221"/>
                  </a:lnTo>
                  <a:lnTo>
                    <a:pt x="3024" y="222"/>
                  </a:lnTo>
                  <a:lnTo>
                    <a:pt x="3025" y="223"/>
                  </a:lnTo>
                  <a:lnTo>
                    <a:pt x="3025" y="224"/>
                  </a:lnTo>
                  <a:lnTo>
                    <a:pt x="3025" y="229"/>
                  </a:lnTo>
                  <a:lnTo>
                    <a:pt x="3026" y="230"/>
                  </a:lnTo>
                  <a:lnTo>
                    <a:pt x="3026" y="235"/>
                  </a:lnTo>
                  <a:lnTo>
                    <a:pt x="3026" y="237"/>
                  </a:lnTo>
                  <a:lnTo>
                    <a:pt x="3026" y="242"/>
                  </a:lnTo>
                  <a:lnTo>
                    <a:pt x="3027" y="247"/>
                  </a:lnTo>
                  <a:lnTo>
                    <a:pt x="3027" y="251"/>
                  </a:lnTo>
                  <a:lnTo>
                    <a:pt x="3028" y="257"/>
                  </a:lnTo>
                  <a:lnTo>
                    <a:pt x="3028" y="263"/>
                  </a:lnTo>
                  <a:lnTo>
                    <a:pt x="3028" y="267"/>
                  </a:lnTo>
                  <a:lnTo>
                    <a:pt x="3029" y="269"/>
                  </a:lnTo>
                  <a:lnTo>
                    <a:pt x="3029" y="275"/>
                  </a:lnTo>
                  <a:lnTo>
                    <a:pt x="3030" y="281"/>
                  </a:lnTo>
                  <a:lnTo>
                    <a:pt x="3030" y="284"/>
                  </a:lnTo>
                  <a:lnTo>
                    <a:pt x="3030" y="287"/>
                  </a:lnTo>
                  <a:lnTo>
                    <a:pt x="3030" y="290"/>
                  </a:lnTo>
                  <a:lnTo>
                    <a:pt x="3031" y="291"/>
                  </a:lnTo>
                  <a:lnTo>
                    <a:pt x="3031" y="294"/>
                  </a:lnTo>
                  <a:lnTo>
                    <a:pt x="3032" y="297"/>
                  </a:lnTo>
                  <a:lnTo>
                    <a:pt x="3032" y="298"/>
                  </a:lnTo>
                  <a:lnTo>
                    <a:pt x="3032" y="300"/>
                  </a:lnTo>
                  <a:lnTo>
                    <a:pt x="3033" y="301"/>
                  </a:lnTo>
                  <a:lnTo>
                    <a:pt x="3033" y="301"/>
                  </a:lnTo>
                  <a:lnTo>
                    <a:pt x="3033" y="304"/>
                  </a:lnTo>
                  <a:lnTo>
                    <a:pt x="3034" y="304"/>
                  </a:lnTo>
                  <a:lnTo>
                    <a:pt x="3034" y="304"/>
                  </a:lnTo>
                  <a:lnTo>
                    <a:pt x="3034" y="304"/>
                  </a:lnTo>
                  <a:lnTo>
                    <a:pt x="3035" y="303"/>
                  </a:lnTo>
                  <a:lnTo>
                    <a:pt x="3035" y="303"/>
                  </a:lnTo>
                  <a:lnTo>
                    <a:pt x="3035" y="304"/>
                  </a:lnTo>
                  <a:lnTo>
                    <a:pt x="3036" y="303"/>
                  </a:lnTo>
                  <a:lnTo>
                    <a:pt x="3036" y="304"/>
                  </a:lnTo>
                  <a:lnTo>
                    <a:pt x="3037" y="302"/>
                  </a:lnTo>
                  <a:lnTo>
                    <a:pt x="3037" y="304"/>
                  </a:lnTo>
                  <a:lnTo>
                    <a:pt x="3037" y="303"/>
                  </a:lnTo>
                  <a:lnTo>
                    <a:pt x="3038" y="304"/>
                  </a:lnTo>
                  <a:lnTo>
                    <a:pt x="3038" y="305"/>
                  </a:lnTo>
                  <a:lnTo>
                    <a:pt x="3038" y="304"/>
                  </a:lnTo>
                  <a:lnTo>
                    <a:pt x="3039" y="306"/>
                  </a:lnTo>
                  <a:lnTo>
                    <a:pt x="3039" y="308"/>
                  </a:lnTo>
                  <a:lnTo>
                    <a:pt x="3039" y="308"/>
                  </a:lnTo>
                  <a:lnTo>
                    <a:pt x="3040" y="309"/>
                  </a:lnTo>
                  <a:lnTo>
                    <a:pt x="3040" y="310"/>
                  </a:lnTo>
                  <a:lnTo>
                    <a:pt x="3041" y="311"/>
                  </a:lnTo>
                  <a:lnTo>
                    <a:pt x="3041" y="312"/>
                  </a:lnTo>
                  <a:lnTo>
                    <a:pt x="3041" y="314"/>
                  </a:lnTo>
                  <a:lnTo>
                    <a:pt x="3042" y="315"/>
                  </a:lnTo>
                  <a:lnTo>
                    <a:pt x="3042" y="316"/>
                  </a:lnTo>
                  <a:lnTo>
                    <a:pt x="3042" y="318"/>
                  </a:lnTo>
                  <a:lnTo>
                    <a:pt x="3042" y="319"/>
                  </a:lnTo>
                  <a:lnTo>
                    <a:pt x="3043" y="322"/>
                  </a:lnTo>
                  <a:lnTo>
                    <a:pt x="3043" y="323"/>
                  </a:lnTo>
                  <a:lnTo>
                    <a:pt x="3044" y="323"/>
                  </a:lnTo>
                  <a:lnTo>
                    <a:pt x="3044" y="325"/>
                  </a:lnTo>
                  <a:lnTo>
                    <a:pt x="3044" y="325"/>
                  </a:lnTo>
                  <a:lnTo>
                    <a:pt x="3045" y="327"/>
                  </a:lnTo>
                  <a:lnTo>
                    <a:pt x="3045" y="328"/>
                  </a:lnTo>
                  <a:lnTo>
                    <a:pt x="3046" y="330"/>
                  </a:lnTo>
                  <a:lnTo>
                    <a:pt x="3046" y="330"/>
                  </a:lnTo>
                  <a:lnTo>
                    <a:pt x="3046" y="333"/>
                  </a:lnTo>
                  <a:lnTo>
                    <a:pt x="3046" y="335"/>
                  </a:lnTo>
                  <a:lnTo>
                    <a:pt x="3047" y="337"/>
                  </a:lnTo>
                  <a:lnTo>
                    <a:pt x="3047" y="338"/>
                  </a:lnTo>
                  <a:lnTo>
                    <a:pt x="3048" y="341"/>
                  </a:lnTo>
                  <a:lnTo>
                    <a:pt x="3048" y="342"/>
                  </a:lnTo>
                  <a:lnTo>
                    <a:pt x="3048" y="344"/>
                  </a:lnTo>
                  <a:lnTo>
                    <a:pt x="3049" y="344"/>
                  </a:lnTo>
                  <a:lnTo>
                    <a:pt x="3049" y="346"/>
                  </a:lnTo>
                  <a:lnTo>
                    <a:pt x="3049" y="347"/>
                  </a:lnTo>
                  <a:lnTo>
                    <a:pt x="3050" y="348"/>
                  </a:lnTo>
                  <a:lnTo>
                    <a:pt x="3050" y="349"/>
                  </a:lnTo>
                  <a:lnTo>
                    <a:pt x="3050" y="349"/>
                  </a:lnTo>
                  <a:lnTo>
                    <a:pt x="3051" y="349"/>
                  </a:lnTo>
                  <a:lnTo>
                    <a:pt x="3051" y="351"/>
                  </a:lnTo>
                  <a:lnTo>
                    <a:pt x="3051" y="351"/>
                  </a:lnTo>
                  <a:lnTo>
                    <a:pt x="3052" y="353"/>
                  </a:lnTo>
                  <a:lnTo>
                    <a:pt x="3052" y="353"/>
                  </a:lnTo>
                  <a:lnTo>
                    <a:pt x="3053" y="355"/>
                  </a:lnTo>
                  <a:lnTo>
                    <a:pt x="3053" y="354"/>
                  </a:lnTo>
                  <a:lnTo>
                    <a:pt x="3053" y="349"/>
                  </a:lnTo>
                  <a:lnTo>
                    <a:pt x="3054" y="345"/>
                  </a:lnTo>
                  <a:lnTo>
                    <a:pt x="3054" y="340"/>
                  </a:lnTo>
                  <a:lnTo>
                    <a:pt x="3054" y="330"/>
                  </a:lnTo>
                  <a:lnTo>
                    <a:pt x="3055" y="319"/>
                  </a:lnTo>
                  <a:lnTo>
                    <a:pt x="3055" y="304"/>
                  </a:lnTo>
                  <a:lnTo>
                    <a:pt x="3055" y="290"/>
                  </a:lnTo>
                  <a:lnTo>
                    <a:pt x="3056" y="277"/>
                  </a:lnTo>
                  <a:lnTo>
                    <a:pt x="3056" y="263"/>
                  </a:lnTo>
                  <a:lnTo>
                    <a:pt x="3056" y="247"/>
                  </a:lnTo>
                  <a:lnTo>
                    <a:pt x="3057" y="232"/>
                  </a:lnTo>
                  <a:lnTo>
                    <a:pt x="3057" y="217"/>
                  </a:lnTo>
                  <a:lnTo>
                    <a:pt x="3058" y="206"/>
                  </a:lnTo>
                  <a:lnTo>
                    <a:pt x="3058" y="193"/>
                  </a:lnTo>
                  <a:lnTo>
                    <a:pt x="3058" y="181"/>
                  </a:lnTo>
                  <a:lnTo>
                    <a:pt x="3058" y="172"/>
                  </a:lnTo>
                  <a:lnTo>
                    <a:pt x="3059" y="166"/>
                  </a:lnTo>
                  <a:lnTo>
                    <a:pt x="3059" y="163"/>
                  </a:lnTo>
                  <a:lnTo>
                    <a:pt x="3060" y="158"/>
                  </a:lnTo>
                  <a:lnTo>
                    <a:pt x="3060" y="152"/>
                  </a:lnTo>
                  <a:lnTo>
                    <a:pt x="3060" y="151"/>
                  </a:lnTo>
                  <a:lnTo>
                    <a:pt x="3061" y="152"/>
                  </a:lnTo>
                  <a:lnTo>
                    <a:pt x="3061" y="154"/>
                  </a:lnTo>
                  <a:lnTo>
                    <a:pt x="3062" y="155"/>
                  </a:lnTo>
                  <a:lnTo>
                    <a:pt x="3062" y="155"/>
                  </a:lnTo>
                  <a:lnTo>
                    <a:pt x="3062" y="156"/>
                  </a:lnTo>
                  <a:lnTo>
                    <a:pt x="3062" y="156"/>
                  </a:lnTo>
                  <a:lnTo>
                    <a:pt x="3063" y="157"/>
                  </a:lnTo>
                  <a:lnTo>
                    <a:pt x="3063" y="159"/>
                  </a:lnTo>
                  <a:lnTo>
                    <a:pt x="3063" y="160"/>
                  </a:lnTo>
                  <a:lnTo>
                    <a:pt x="3064" y="156"/>
                  </a:lnTo>
                  <a:lnTo>
                    <a:pt x="3064" y="153"/>
                  </a:lnTo>
                  <a:lnTo>
                    <a:pt x="3065" y="149"/>
                  </a:lnTo>
                  <a:lnTo>
                    <a:pt x="3065" y="147"/>
                  </a:lnTo>
                  <a:lnTo>
                    <a:pt x="3065" y="143"/>
                  </a:lnTo>
                  <a:lnTo>
                    <a:pt x="3065" y="137"/>
                  </a:lnTo>
                  <a:lnTo>
                    <a:pt x="3066" y="130"/>
                  </a:lnTo>
                  <a:lnTo>
                    <a:pt x="3066" y="123"/>
                  </a:lnTo>
                  <a:lnTo>
                    <a:pt x="3067" y="115"/>
                  </a:lnTo>
                  <a:lnTo>
                    <a:pt x="3067" y="107"/>
                  </a:lnTo>
                  <a:lnTo>
                    <a:pt x="3067" y="99"/>
                  </a:lnTo>
                  <a:lnTo>
                    <a:pt x="3068" y="92"/>
                  </a:lnTo>
                  <a:lnTo>
                    <a:pt x="3068" y="82"/>
                  </a:lnTo>
                  <a:lnTo>
                    <a:pt x="3069" y="76"/>
                  </a:lnTo>
                  <a:lnTo>
                    <a:pt x="3069" y="71"/>
                  </a:lnTo>
                  <a:lnTo>
                    <a:pt x="3069" y="64"/>
                  </a:lnTo>
                  <a:lnTo>
                    <a:pt x="3069" y="60"/>
                  </a:lnTo>
                  <a:lnTo>
                    <a:pt x="3070" y="55"/>
                  </a:lnTo>
                  <a:lnTo>
                    <a:pt x="3070" y="51"/>
                  </a:lnTo>
                  <a:lnTo>
                    <a:pt x="3070" y="50"/>
                  </a:lnTo>
                  <a:lnTo>
                    <a:pt x="3071" y="47"/>
                  </a:lnTo>
                  <a:lnTo>
                    <a:pt x="3071" y="47"/>
                  </a:lnTo>
                  <a:lnTo>
                    <a:pt x="3072" y="49"/>
                  </a:lnTo>
                  <a:lnTo>
                    <a:pt x="3072" y="49"/>
                  </a:lnTo>
                  <a:lnTo>
                    <a:pt x="3072" y="53"/>
                  </a:lnTo>
                  <a:lnTo>
                    <a:pt x="3073" y="57"/>
                  </a:lnTo>
                  <a:lnTo>
                    <a:pt x="3073" y="64"/>
                  </a:lnTo>
                  <a:lnTo>
                    <a:pt x="3073" y="70"/>
                  </a:lnTo>
                  <a:lnTo>
                    <a:pt x="3074" y="80"/>
                  </a:lnTo>
                  <a:lnTo>
                    <a:pt x="3074" y="90"/>
                  </a:lnTo>
                  <a:lnTo>
                    <a:pt x="3074" y="103"/>
                  </a:lnTo>
                  <a:lnTo>
                    <a:pt x="3075" y="115"/>
                  </a:lnTo>
                  <a:lnTo>
                    <a:pt x="3075" y="128"/>
                  </a:lnTo>
                  <a:lnTo>
                    <a:pt x="3076" y="142"/>
                  </a:lnTo>
                  <a:lnTo>
                    <a:pt x="3076" y="152"/>
                  </a:lnTo>
                  <a:lnTo>
                    <a:pt x="3076" y="163"/>
                  </a:lnTo>
                  <a:lnTo>
                    <a:pt x="3077" y="172"/>
                  </a:lnTo>
                  <a:lnTo>
                    <a:pt x="3077" y="179"/>
                  </a:lnTo>
                  <a:lnTo>
                    <a:pt x="3077" y="186"/>
                  </a:lnTo>
                  <a:lnTo>
                    <a:pt x="3077" y="190"/>
                  </a:lnTo>
                  <a:lnTo>
                    <a:pt x="3078" y="196"/>
                  </a:lnTo>
                  <a:lnTo>
                    <a:pt x="3078" y="199"/>
                  </a:lnTo>
                  <a:lnTo>
                    <a:pt x="3079" y="204"/>
                  </a:lnTo>
                  <a:lnTo>
                    <a:pt x="3079" y="206"/>
                  </a:lnTo>
                  <a:lnTo>
                    <a:pt x="3079" y="210"/>
                  </a:lnTo>
                  <a:lnTo>
                    <a:pt x="3080" y="211"/>
                  </a:lnTo>
                  <a:lnTo>
                    <a:pt x="3080" y="213"/>
                  </a:lnTo>
                  <a:lnTo>
                    <a:pt x="3081" y="213"/>
                  </a:lnTo>
                  <a:lnTo>
                    <a:pt x="3081" y="213"/>
                  </a:lnTo>
                  <a:lnTo>
                    <a:pt x="3081" y="217"/>
                  </a:lnTo>
                  <a:lnTo>
                    <a:pt x="3081" y="216"/>
                  </a:lnTo>
                  <a:lnTo>
                    <a:pt x="3082" y="218"/>
                  </a:lnTo>
                  <a:lnTo>
                    <a:pt x="3082" y="217"/>
                  </a:lnTo>
                  <a:lnTo>
                    <a:pt x="3083" y="216"/>
                  </a:lnTo>
                  <a:lnTo>
                    <a:pt x="3083" y="219"/>
                  </a:lnTo>
                  <a:lnTo>
                    <a:pt x="3083" y="223"/>
                  </a:lnTo>
                  <a:lnTo>
                    <a:pt x="3084" y="225"/>
                  </a:lnTo>
                  <a:lnTo>
                    <a:pt x="3084" y="226"/>
                  </a:lnTo>
                  <a:lnTo>
                    <a:pt x="3084" y="229"/>
                  </a:lnTo>
                  <a:lnTo>
                    <a:pt x="3085" y="233"/>
                  </a:lnTo>
                  <a:lnTo>
                    <a:pt x="3085" y="236"/>
                  </a:lnTo>
                  <a:lnTo>
                    <a:pt x="3085" y="242"/>
                  </a:lnTo>
                  <a:lnTo>
                    <a:pt x="3086" y="247"/>
                  </a:lnTo>
                  <a:lnTo>
                    <a:pt x="3086" y="252"/>
                  </a:lnTo>
                  <a:lnTo>
                    <a:pt x="3086" y="256"/>
                  </a:lnTo>
                  <a:lnTo>
                    <a:pt x="3087" y="260"/>
                  </a:lnTo>
                  <a:lnTo>
                    <a:pt x="3087" y="265"/>
                  </a:lnTo>
                  <a:lnTo>
                    <a:pt x="3088" y="268"/>
                  </a:lnTo>
                  <a:lnTo>
                    <a:pt x="3088" y="275"/>
                  </a:lnTo>
                  <a:lnTo>
                    <a:pt x="3088" y="279"/>
                  </a:lnTo>
                  <a:lnTo>
                    <a:pt x="3089" y="281"/>
                  </a:lnTo>
                  <a:lnTo>
                    <a:pt x="3089" y="284"/>
                  </a:lnTo>
                  <a:lnTo>
                    <a:pt x="3089" y="287"/>
                  </a:lnTo>
                  <a:lnTo>
                    <a:pt x="3090" y="290"/>
                  </a:lnTo>
                  <a:lnTo>
                    <a:pt x="3090" y="292"/>
                  </a:lnTo>
                  <a:lnTo>
                    <a:pt x="3090" y="295"/>
                  </a:lnTo>
                  <a:lnTo>
                    <a:pt x="3091" y="295"/>
                  </a:lnTo>
                  <a:lnTo>
                    <a:pt x="3091" y="297"/>
                  </a:lnTo>
                  <a:lnTo>
                    <a:pt x="3092" y="297"/>
                  </a:lnTo>
                  <a:lnTo>
                    <a:pt x="3092" y="297"/>
                  </a:lnTo>
                  <a:lnTo>
                    <a:pt x="3092" y="298"/>
                  </a:lnTo>
                  <a:lnTo>
                    <a:pt x="3093" y="298"/>
                  </a:lnTo>
                  <a:lnTo>
                    <a:pt x="3093" y="298"/>
                  </a:lnTo>
                  <a:lnTo>
                    <a:pt x="3093" y="298"/>
                  </a:lnTo>
                  <a:lnTo>
                    <a:pt x="3093" y="301"/>
                  </a:lnTo>
                  <a:lnTo>
                    <a:pt x="3094" y="300"/>
                  </a:lnTo>
                  <a:lnTo>
                    <a:pt x="3094" y="299"/>
                  </a:lnTo>
                  <a:lnTo>
                    <a:pt x="3095" y="298"/>
                  </a:lnTo>
                  <a:lnTo>
                    <a:pt x="3095" y="298"/>
                  </a:lnTo>
                  <a:lnTo>
                    <a:pt x="3095" y="298"/>
                  </a:lnTo>
                  <a:lnTo>
                    <a:pt x="3096" y="298"/>
                  </a:lnTo>
                  <a:lnTo>
                    <a:pt x="3096" y="298"/>
                  </a:lnTo>
                  <a:lnTo>
                    <a:pt x="3097" y="297"/>
                  </a:lnTo>
                  <a:lnTo>
                    <a:pt x="3097" y="298"/>
                  </a:lnTo>
                  <a:lnTo>
                    <a:pt x="3097" y="300"/>
                  </a:lnTo>
                  <a:lnTo>
                    <a:pt x="3097" y="299"/>
                  </a:lnTo>
                  <a:lnTo>
                    <a:pt x="3098" y="300"/>
                  </a:lnTo>
                  <a:lnTo>
                    <a:pt x="3098" y="301"/>
                  </a:lnTo>
                  <a:lnTo>
                    <a:pt x="3099" y="302"/>
                  </a:lnTo>
                  <a:lnTo>
                    <a:pt x="3099" y="305"/>
                  </a:lnTo>
                  <a:lnTo>
                    <a:pt x="3099" y="306"/>
                  </a:lnTo>
                  <a:lnTo>
                    <a:pt x="3100" y="306"/>
                  </a:lnTo>
                  <a:lnTo>
                    <a:pt x="3100" y="309"/>
                  </a:lnTo>
                  <a:lnTo>
                    <a:pt x="3100" y="310"/>
                  </a:lnTo>
                  <a:lnTo>
                    <a:pt x="3101" y="312"/>
                  </a:lnTo>
                  <a:lnTo>
                    <a:pt x="3101" y="314"/>
                  </a:lnTo>
                  <a:lnTo>
                    <a:pt x="3101" y="315"/>
                  </a:lnTo>
                  <a:lnTo>
                    <a:pt x="3102" y="317"/>
                  </a:lnTo>
                  <a:lnTo>
                    <a:pt x="3102" y="317"/>
                  </a:lnTo>
                  <a:lnTo>
                    <a:pt x="3102" y="318"/>
                  </a:lnTo>
                  <a:lnTo>
                    <a:pt x="3103" y="320"/>
                  </a:lnTo>
                  <a:lnTo>
                    <a:pt x="3103" y="320"/>
                  </a:lnTo>
                  <a:lnTo>
                    <a:pt x="3104" y="323"/>
                  </a:lnTo>
                  <a:lnTo>
                    <a:pt x="3104" y="323"/>
                  </a:lnTo>
                  <a:lnTo>
                    <a:pt x="3104" y="325"/>
                  </a:lnTo>
                  <a:lnTo>
                    <a:pt x="3105" y="327"/>
                  </a:lnTo>
                  <a:lnTo>
                    <a:pt x="3105" y="328"/>
                  </a:lnTo>
                  <a:lnTo>
                    <a:pt x="3105" y="330"/>
                  </a:lnTo>
                  <a:lnTo>
                    <a:pt x="3106" y="333"/>
                  </a:lnTo>
                  <a:lnTo>
                    <a:pt x="3106" y="335"/>
                  </a:lnTo>
                  <a:lnTo>
                    <a:pt x="3106" y="336"/>
                  </a:lnTo>
                  <a:lnTo>
                    <a:pt x="3107" y="337"/>
                  </a:lnTo>
                  <a:lnTo>
                    <a:pt x="3107" y="337"/>
                  </a:lnTo>
                  <a:lnTo>
                    <a:pt x="3107" y="338"/>
                  </a:lnTo>
                  <a:lnTo>
                    <a:pt x="3108" y="339"/>
                  </a:lnTo>
                  <a:lnTo>
                    <a:pt x="3108" y="343"/>
                  </a:lnTo>
                  <a:lnTo>
                    <a:pt x="3109" y="342"/>
                  </a:lnTo>
                  <a:lnTo>
                    <a:pt x="3109" y="342"/>
                  </a:lnTo>
                  <a:lnTo>
                    <a:pt x="3109" y="342"/>
                  </a:lnTo>
                  <a:lnTo>
                    <a:pt x="3109" y="344"/>
                  </a:lnTo>
                  <a:lnTo>
                    <a:pt x="3110" y="344"/>
                  </a:lnTo>
                  <a:lnTo>
                    <a:pt x="3110" y="345"/>
                  </a:lnTo>
                  <a:lnTo>
                    <a:pt x="3111" y="346"/>
                  </a:lnTo>
                  <a:lnTo>
                    <a:pt x="3111" y="346"/>
                  </a:lnTo>
                  <a:lnTo>
                    <a:pt x="3111" y="345"/>
                  </a:lnTo>
                  <a:lnTo>
                    <a:pt x="3112" y="342"/>
                  </a:lnTo>
                  <a:lnTo>
                    <a:pt x="3112" y="338"/>
                  </a:lnTo>
                  <a:lnTo>
                    <a:pt x="3113" y="330"/>
                  </a:lnTo>
                  <a:lnTo>
                    <a:pt x="3113" y="323"/>
                  </a:lnTo>
                  <a:lnTo>
                    <a:pt x="3113" y="310"/>
                  </a:lnTo>
                  <a:lnTo>
                    <a:pt x="3113" y="297"/>
                  </a:lnTo>
                  <a:lnTo>
                    <a:pt x="3114" y="281"/>
                  </a:lnTo>
                  <a:lnTo>
                    <a:pt x="3114" y="268"/>
                  </a:lnTo>
                  <a:lnTo>
                    <a:pt x="3114" y="254"/>
                  </a:lnTo>
                  <a:lnTo>
                    <a:pt x="3115" y="240"/>
                  </a:lnTo>
                  <a:lnTo>
                    <a:pt x="3115" y="224"/>
                  </a:lnTo>
                  <a:lnTo>
                    <a:pt x="3116" y="211"/>
                  </a:lnTo>
                  <a:lnTo>
                    <a:pt x="3116" y="198"/>
                  </a:lnTo>
                  <a:lnTo>
                    <a:pt x="3116" y="185"/>
                  </a:lnTo>
                  <a:lnTo>
                    <a:pt x="3116" y="175"/>
                  </a:lnTo>
                  <a:lnTo>
                    <a:pt x="3117" y="166"/>
                  </a:lnTo>
                  <a:lnTo>
                    <a:pt x="3117" y="161"/>
                  </a:lnTo>
                  <a:lnTo>
                    <a:pt x="3118" y="154"/>
                  </a:lnTo>
                  <a:lnTo>
                    <a:pt x="3118" y="149"/>
                  </a:lnTo>
                  <a:lnTo>
                    <a:pt x="3118" y="145"/>
                  </a:lnTo>
                  <a:lnTo>
                    <a:pt x="3119" y="145"/>
                  </a:lnTo>
                  <a:lnTo>
                    <a:pt x="3119" y="145"/>
                  </a:lnTo>
                  <a:lnTo>
                    <a:pt x="3120" y="146"/>
                  </a:lnTo>
                  <a:lnTo>
                    <a:pt x="3120" y="144"/>
                  </a:lnTo>
                  <a:lnTo>
                    <a:pt x="3120" y="145"/>
                  </a:lnTo>
                  <a:lnTo>
                    <a:pt x="3120" y="145"/>
                  </a:lnTo>
                  <a:lnTo>
                    <a:pt x="3121" y="148"/>
                  </a:lnTo>
                  <a:lnTo>
                    <a:pt x="3121" y="151"/>
                  </a:lnTo>
                  <a:lnTo>
                    <a:pt x="3121" y="151"/>
                  </a:lnTo>
                  <a:lnTo>
                    <a:pt x="3122" y="147"/>
                  </a:lnTo>
                  <a:lnTo>
                    <a:pt x="3122" y="144"/>
                  </a:lnTo>
                  <a:lnTo>
                    <a:pt x="3123" y="142"/>
                  </a:lnTo>
                  <a:lnTo>
                    <a:pt x="3123" y="140"/>
                  </a:lnTo>
                  <a:lnTo>
                    <a:pt x="3123" y="137"/>
                  </a:lnTo>
                  <a:lnTo>
                    <a:pt x="3124" y="131"/>
                  </a:lnTo>
                  <a:lnTo>
                    <a:pt x="3124" y="125"/>
                  </a:lnTo>
                  <a:lnTo>
                    <a:pt x="3124" y="118"/>
                  </a:lnTo>
                  <a:lnTo>
                    <a:pt x="3125" y="110"/>
                  </a:lnTo>
                  <a:lnTo>
                    <a:pt x="3125" y="102"/>
                  </a:lnTo>
                  <a:lnTo>
                    <a:pt x="3125" y="93"/>
                  </a:lnTo>
                  <a:lnTo>
                    <a:pt x="3126" y="88"/>
                  </a:lnTo>
                  <a:lnTo>
                    <a:pt x="3126" y="79"/>
                  </a:lnTo>
                  <a:lnTo>
                    <a:pt x="3127" y="70"/>
                  </a:lnTo>
                  <a:lnTo>
                    <a:pt x="3127" y="61"/>
                  </a:lnTo>
                  <a:lnTo>
                    <a:pt x="3127" y="56"/>
                  </a:lnTo>
                  <a:lnTo>
                    <a:pt x="3128" y="50"/>
                  </a:lnTo>
                  <a:lnTo>
                    <a:pt x="3128" y="46"/>
                  </a:lnTo>
                  <a:lnTo>
                    <a:pt x="3128" y="41"/>
                  </a:lnTo>
                  <a:lnTo>
                    <a:pt x="3128" y="38"/>
                  </a:lnTo>
                  <a:lnTo>
                    <a:pt x="3129" y="34"/>
                  </a:lnTo>
                  <a:lnTo>
                    <a:pt x="3129" y="33"/>
                  </a:lnTo>
                  <a:lnTo>
                    <a:pt x="3130" y="32"/>
                  </a:lnTo>
                  <a:lnTo>
                    <a:pt x="3130" y="32"/>
                  </a:lnTo>
                  <a:lnTo>
                    <a:pt x="3130" y="36"/>
                  </a:lnTo>
                  <a:lnTo>
                    <a:pt x="3131" y="38"/>
                  </a:lnTo>
                  <a:lnTo>
                    <a:pt x="3131" y="43"/>
                  </a:lnTo>
                  <a:lnTo>
                    <a:pt x="3132" y="48"/>
                  </a:lnTo>
                  <a:lnTo>
                    <a:pt x="3132" y="56"/>
                  </a:lnTo>
                  <a:lnTo>
                    <a:pt x="3132" y="67"/>
                  </a:lnTo>
                  <a:lnTo>
                    <a:pt x="3132" y="77"/>
                  </a:lnTo>
                  <a:lnTo>
                    <a:pt x="3133" y="89"/>
                  </a:lnTo>
                  <a:lnTo>
                    <a:pt x="3133" y="104"/>
                  </a:lnTo>
                  <a:lnTo>
                    <a:pt x="3134" y="117"/>
                  </a:lnTo>
                  <a:lnTo>
                    <a:pt x="3134" y="130"/>
                  </a:lnTo>
                  <a:lnTo>
                    <a:pt x="3134" y="141"/>
                  </a:lnTo>
                  <a:lnTo>
                    <a:pt x="3135" y="151"/>
                  </a:lnTo>
                  <a:lnTo>
                    <a:pt x="3135" y="159"/>
                  </a:lnTo>
                  <a:lnTo>
                    <a:pt x="3135" y="166"/>
                  </a:lnTo>
                  <a:lnTo>
                    <a:pt x="3136" y="173"/>
                  </a:lnTo>
                  <a:lnTo>
                    <a:pt x="3136" y="178"/>
                  </a:lnTo>
                  <a:lnTo>
                    <a:pt x="3136" y="186"/>
                  </a:lnTo>
                  <a:lnTo>
                    <a:pt x="3137" y="188"/>
                  </a:lnTo>
                  <a:lnTo>
                    <a:pt x="3137" y="189"/>
                  </a:lnTo>
                  <a:lnTo>
                    <a:pt x="3137" y="195"/>
                  </a:lnTo>
                  <a:lnTo>
                    <a:pt x="3138" y="195"/>
                  </a:lnTo>
                  <a:lnTo>
                    <a:pt x="3138" y="198"/>
                  </a:lnTo>
                  <a:lnTo>
                    <a:pt x="3139" y="200"/>
                  </a:lnTo>
                  <a:lnTo>
                    <a:pt x="3139" y="200"/>
                  </a:lnTo>
                  <a:lnTo>
                    <a:pt x="3139" y="202"/>
                  </a:lnTo>
                  <a:lnTo>
                    <a:pt x="3140" y="203"/>
                  </a:lnTo>
                  <a:lnTo>
                    <a:pt x="3140" y="202"/>
                  </a:lnTo>
                  <a:lnTo>
                    <a:pt x="3140" y="204"/>
                  </a:lnTo>
                  <a:lnTo>
                    <a:pt x="3141" y="206"/>
                  </a:lnTo>
                  <a:lnTo>
                    <a:pt x="3141" y="207"/>
                  </a:lnTo>
                  <a:lnTo>
                    <a:pt x="3141" y="209"/>
                  </a:lnTo>
                  <a:lnTo>
                    <a:pt x="3142" y="209"/>
                  </a:lnTo>
                  <a:lnTo>
                    <a:pt x="3142" y="212"/>
                  </a:lnTo>
                  <a:lnTo>
                    <a:pt x="3143" y="217"/>
                  </a:lnTo>
                  <a:lnTo>
                    <a:pt x="3143" y="219"/>
                  </a:lnTo>
                  <a:lnTo>
                    <a:pt x="3143" y="225"/>
                  </a:lnTo>
                  <a:lnTo>
                    <a:pt x="3144" y="227"/>
                  </a:lnTo>
                  <a:lnTo>
                    <a:pt x="3144" y="233"/>
                  </a:lnTo>
                  <a:lnTo>
                    <a:pt x="3144" y="237"/>
                  </a:lnTo>
                  <a:lnTo>
                    <a:pt x="3144" y="242"/>
                  </a:lnTo>
                  <a:lnTo>
                    <a:pt x="3145" y="247"/>
                  </a:lnTo>
                  <a:lnTo>
                    <a:pt x="3145" y="252"/>
                  </a:lnTo>
                  <a:lnTo>
                    <a:pt x="3146" y="258"/>
                  </a:lnTo>
                  <a:lnTo>
                    <a:pt x="3146" y="262"/>
                  </a:lnTo>
                  <a:lnTo>
                    <a:pt x="3146" y="266"/>
                  </a:lnTo>
                  <a:lnTo>
                    <a:pt x="3147" y="270"/>
                  </a:lnTo>
                  <a:lnTo>
                    <a:pt x="3147" y="274"/>
                  </a:lnTo>
                  <a:lnTo>
                    <a:pt x="3148" y="277"/>
                  </a:lnTo>
                  <a:lnTo>
                    <a:pt x="3148" y="280"/>
                  </a:lnTo>
                  <a:lnTo>
                    <a:pt x="3148" y="283"/>
                  </a:lnTo>
                  <a:lnTo>
                    <a:pt x="3148" y="284"/>
                  </a:lnTo>
                  <a:lnTo>
                    <a:pt x="3149" y="287"/>
                  </a:lnTo>
                  <a:lnTo>
                    <a:pt x="3149" y="288"/>
                  </a:lnTo>
                  <a:lnTo>
                    <a:pt x="3150" y="287"/>
                  </a:lnTo>
                  <a:lnTo>
                    <a:pt x="3150" y="291"/>
                  </a:lnTo>
                  <a:lnTo>
                    <a:pt x="3150" y="290"/>
                  </a:lnTo>
                  <a:lnTo>
                    <a:pt x="3151" y="291"/>
                  </a:lnTo>
                  <a:lnTo>
                    <a:pt x="3151" y="291"/>
                  </a:lnTo>
                  <a:lnTo>
                    <a:pt x="3151" y="290"/>
                  </a:lnTo>
                  <a:lnTo>
                    <a:pt x="3152" y="292"/>
                  </a:lnTo>
                  <a:lnTo>
                    <a:pt x="3152" y="292"/>
                  </a:lnTo>
                  <a:lnTo>
                    <a:pt x="3152" y="292"/>
                  </a:lnTo>
                  <a:lnTo>
                    <a:pt x="3153" y="292"/>
                  </a:lnTo>
                  <a:lnTo>
                    <a:pt x="3153" y="290"/>
                  </a:lnTo>
                  <a:lnTo>
                    <a:pt x="3153" y="290"/>
                  </a:lnTo>
                  <a:lnTo>
                    <a:pt x="3154" y="291"/>
                  </a:lnTo>
                  <a:lnTo>
                    <a:pt x="3154" y="291"/>
                  </a:lnTo>
                  <a:lnTo>
                    <a:pt x="3155" y="291"/>
                  </a:lnTo>
                  <a:lnTo>
                    <a:pt x="3155" y="292"/>
                  </a:lnTo>
                  <a:lnTo>
                    <a:pt x="3155" y="291"/>
                  </a:lnTo>
                  <a:lnTo>
                    <a:pt x="3156" y="293"/>
                  </a:lnTo>
                  <a:lnTo>
                    <a:pt x="3156" y="293"/>
                  </a:lnTo>
                  <a:lnTo>
                    <a:pt x="3156" y="294"/>
                  </a:lnTo>
                  <a:lnTo>
                    <a:pt x="3157" y="297"/>
                  </a:lnTo>
                  <a:lnTo>
                    <a:pt x="3157" y="298"/>
                  </a:lnTo>
                  <a:lnTo>
                    <a:pt x="3157" y="297"/>
                  </a:lnTo>
                  <a:lnTo>
                    <a:pt x="3158" y="299"/>
                  </a:lnTo>
                  <a:lnTo>
                    <a:pt x="3158" y="304"/>
                  </a:lnTo>
                  <a:lnTo>
                    <a:pt x="3158" y="304"/>
                  </a:lnTo>
                  <a:lnTo>
                    <a:pt x="3159" y="304"/>
                  </a:lnTo>
                  <a:lnTo>
                    <a:pt x="3159" y="305"/>
                  </a:lnTo>
                  <a:lnTo>
                    <a:pt x="3160" y="307"/>
                  </a:lnTo>
                  <a:lnTo>
                    <a:pt x="3160" y="309"/>
                  </a:lnTo>
                  <a:lnTo>
                    <a:pt x="3160" y="311"/>
                  </a:lnTo>
                  <a:lnTo>
                    <a:pt x="3160" y="311"/>
                  </a:lnTo>
                  <a:lnTo>
                    <a:pt x="3161" y="313"/>
                  </a:lnTo>
                  <a:lnTo>
                    <a:pt x="3161" y="315"/>
                  </a:lnTo>
                  <a:lnTo>
                    <a:pt x="3162" y="316"/>
                  </a:lnTo>
                  <a:lnTo>
                    <a:pt x="3162" y="316"/>
                  </a:lnTo>
                  <a:lnTo>
                    <a:pt x="3162" y="316"/>
                  </a:lnTo>
                  <a:lnTo>
                    <a:pt x="3163" y="320"/>
                  </a:lnTo>
                  <a:lnTo>
                    <a:pt x="3163" y="321"/>
                  </a:lnTo>
                  <a:lnTo>
                    <a:pt x="3164" y="322"/>
                  </a:lnTo>
                  <a:lnTo>
                    <a:pt x="3164" y="322"/>
                  </a:lnTo>
                  <a:lnTo>
                    <a:pt x="3164" y="326"/>
                  </a:lnTo>
                  <a:lnTo>
                    <a:pt x="3164" y="327"/>
                  </a:lnTo>
                  <a:lnTo>
                    <a:pt x="3165" y="330"/>
                  </a:lnTo>
                  <a:lnTo>
                    <a:pt x="3165" y="331"/>
                  </a:lnTo>
                  <a:lnTo>
                    <a:pt x="3165" y="334"/>
                  </a:lnTo>
                  <a:lnTo>
                    <a:pt x="3166" y="334"/>
                  </a:lnTo>
                  <a:lnTo>
                    <a:pt x="3166" y="335"/>
                  </a:lnTo>
                  <a:lnTo>
                    <a:pt x="3167" y="337"/>
                  </a:lnTo>
                  <a:lnTo>
                    <a:pt x="3167" y="337"/>
                  </a:lnTo>
                  <a:lnTo>
                    <a:pt x="3167" y="337"/>
                  </a:lnTo>
                  <a:lnTo>
                    <a:pt x="3167" y="339"/>
                  </a:lnTo>
                  <a:lnTo>
                    <a:pt x="3168" y="339"/>
                  </a:lnTo>
                  <a:lnTo>
                    <a:pt x="3168" y="338"/>
                  </a:lnTo>
                  <a:lnTo>
                    <a:pt x="3169" y="341"/>
                  </a:lnTo>
                  <a:lnTo>
                    <a:pt x="3169" y="342"/>
                  </a:lnTo>
                  <a:lnTo>
                    <a:pt x="3169" y="341"/>
                  </a:lnTo>
                  <a:lnTo>
                    <a:pt x="3170" y="341"/>
                  </a:lnTo>
                  <a:lnTo>
                    <a:pt x="3170" y="339"/>
                  </a:lnTo>
                  <a:lnTo>
                    <a:pt x="3171" y="333"/>
                  </a:lnTo>
                  <a:lnTo>
                    <a:pt x="3171" y="327"/>
                  </a:lnTo>
                  <a:lnTo>
                    <a:pt x="3171" y="316"/>
                  </a:lnTo>
                  <a:lnTo>
                    <a:pt x="3172" y="305"/>
                  </a:lnTo>
                  <a:lnTo>
                    <a:pt x="3172" y="290"/>
                  </a:lnTo>
                  <a:lnTo>
                    <a:pt x="3172" y="276"/>
                  </a:lnTo>
                  <a:lnTo>
                    <a:pt x="3172" y="261"/>
                  </a:lnTo>
                  <a:lnTo>
                    <a:pt x="3173" y="244"/>
                  </a:lnTo>
                  <a:lnTo>
                    <a:pt x="3173" y="226"/>
                  </a:lnTo>
                  <a:lnTo>
                    <a:pt x="3174" y="212"/>
                  </a:lnTo>
                  <a:lnTo>
                    <a:pt x="3174" y="198"/>
                  </a:lnTo>
                  <a:lnTo>
                    <a:pt x="3174" y="183"/>
                  </a:lnTo>
                  <a:lnTo>
                    <a:pt x="3175" y="170"/>
                  </a:lnTo>
                  <a:lnTo>
                    <a:pt x="3175" y="158"/>
                  </a:lnTo>
                  <a:lnTo>
                    <a:pt x="3176" y="147"/>
                  </a:lnTo>
                  <a:lnTo>
                    <a:pt x="3176" y="142"/>
                  </a:lnTo>
                  <a:lnTo>
                    <a:pt x="3176" y="134"/>
                  </a:lnTo>
                  <a:lnTo>
                    <a:pt x="3176" y="129"/>
                  </a:lnTo>
                  <a:lnTo>
                    <a:pt x="3177" y="126"/>
                  </a:lnTo>
                  <a:lnTo>
                    <a:pt x="3177" y="124"/>
                  </a:lnTo>
                  <a:lnTo>
                    <a:pt x="3178" y="123"/>
                  </a:lnTo>
                  <a:lnTo>
                    <a:pt x="3178" y="123"/>
                  </a:lnTo>
                  <a:lnTo>
                    <a:pt x="3178" y="126"/>
                  </a:lnTo>
                  <a:lnTo>
                    <a:pt x="3179" y="127"/>
                  </a:lnTo>
                  <a:lnTo>
                    <a:pt x="3179" y="128"/>
                  </a:lnTo>
                  <a:lnTo>
                    <a:pt x="3179" y="129"/>
                  </a:lnTo>
                  <a:lnTo>
                    <a:pt x="3179" y="129"/>
                  </a:lnTo>
                  <a:lnTo>
                    <a:pt x="3180" y="130"/>
                  </a:lnTo>
                  <a:lnTo>
                    <a:pt x="3180" y="129"/>
                  </a:lnTo>
                  <a:lnTo>
                    <a:pt x="3181" y="126"/>
                  </a:lnTo>
                  <a:lnTo>
                    <a:pt x="3181" y="126"/>
                  </a:lnTo>
                  <a:lnTo>
                    <a:pt x="3181" y="119"/>
                  </a:lnTo>
                  <a:lnTo>
                    <a:pt x="3182" y="115"/>
                  </a:lnTo>
                  <a:lnTo>
                    <a:pt x="3182" y="111"/>
                  </a:lnTo>
                  <a:lnTo>
                    <a:pt x="3183" y="104"/>
                  </a:lnTo>
                  <a:lnTo>
                    <a:pt x="3183" y="96"/>
                  </a:lnTo>
                  <a:lnTo>
                    <a:pt x="3183" y="89"/>
                  </a:lnTo>
                  <a:lnTo>
                    <a:pt x="3183" y="80"/>
                  </a:lnTo>
                  <a:lnTo>
                    <a:pt x="3184" y="72"/>
                  </a:lnTo>
                  <a:lnTo>
                    <a:pt x="3184" y="63"/>
                  </a:lnTo>
                  <a:lnTo>
                    <a:pt x="3185" y="55"/>
                  </a:lnTo>
                  <a:lnTo>
                    <a:pt x="3185" y="46"/>
                  </a:lnTo>
                  <a:lnTo>
                    <a:pt x="3185" y="38"/>
                  </a:lnTo>
                  <a:lnTo>
                    <a:pt x="3186" y="28"/>
                  </a:lnTo>
                  <a:lnTo>
                    <a:pt x="3186" y="23"/>
                  </a:lnTo>
                  <a:lnTo>
                    <a:pt x="3187" y="16"/>
                  </a:lnTo>
                  <a:lnTo>
                    <a:pt x="3187" y="12"/>
                  </a:lnTo>
                  <a:lnTo>
                    <a:pt x="3187" y="8"/>
                  </a:lnTo>
                  <a:lnTo>
                    <a:pt x="3187" y="3"/>
                  </a:lnTo>
                  <a:lnTo>
                    <a:pt x="3188" y="5"/>
                  </a:lnTo>
                  <a:lnTo>
                    <a:pt x="3188" y="3"/>
                  </a:lnTo>
                  <a:lnTo>
                    <a:pt x="3188" y="6"/>
                  </a:lnTo>
                  <a:lnTo>
                    <a:pt x="3189" y="6"/>
                  </a:lnTo>
                  <a:lnTo>
                    <a:pt x="3189" y="9"/>
                  </a:lnTo>
                  <a:lnTo>
                    <a:pt x="3190" y="15"/>
                  </a:lnTo>
                  <a:lnTo>
                    <a:pt x="3190" y="21"/>
                  </a:lnTo>
                  <a:lnTo>
                    <a:pt x="3190" y="29"/>
                  </a:lnTo>
                  <a:lnTo>
                    <a:pt x="3191" y="38"/>
                  </a:lnTo>
                  <a:lnTo>
                    <a:pt x="3191" y="45"/>
                  </a:lnTo>
                  <a:lnTo>
                    <a:pt x="3191" y="59"/>
                  </a:lnTo>
                  <a:lnTo>
                    <a:pt x="3192" y="73"/>
                  </a:lnTo>
                  <a:lnTo>
                    <a:pt x="3192" y="87"/>
                  </a:lnTo>
                  <a:lnTo>
                    <a:pt x="3192" y="100"/>
                  </a:lnTo>
                  <a:lnTo>
                    <a:pt x="3193" y="114"/>
                  </a:lnTo>
                  <a:lnTo>
                    <a:pt x="3193" y="126"/>
                  </a:lnTo>
                  <a:lnTo>
                    <a:pt x="3194" y="138"/>
                  </a:lnTo>
                  <a:lnTo>
                    <a:pt x="3194" y="148"/>
                  </a:lnTo>
                  <a:lnTo>
                    <a:pt x="3194" y="157"/>
                  </a:lnTo>
                  <a:lnTo>
                    <a:pt x="3195" y="163"/>
                  </a:lnTo>
                  <a:lnTo>
                    <a:pt x="3195" y="170"/>
                  </a:lnTo>
                  <a:lnTo>
                    <a:pt x="3195" y="176"/>
                  </a:lnTo>
                  <a:lnTo>
                    <a:pt x="3195" y="179"/>
                  </a:lnTo>
                  <a:lnTo>
                    <a:pt x="3196" y="181"/>
                  </a:lnTo>
                  <a:lnTo>
                    <a:pt x="3196" y="182"/>
                  </a:lnTo>
                  <a:lnTo>
                    <a:pt x="3197" y="186"/>
                  </a:lnTo>
                  <a:lnTo>
                    <a:pt x="3197" y="188"/>
                  </a:lnTo>
                  <a:lnTo>
                    <a:pt x="3197" y="190"/>
                  </a:lnTo>
                  <a:lnTo>
                    <a:pt x="3198" y="190"/>
                  </a:lnTo>
                  <a:lnTo>
                    <a:pt x="3198" y="191"/>
                  </a:lnTo>
                  <a:lnTo>
                    <a:pt x="3199" y="191"/>
                  </a:lnTo>
                  <a:lnTo>
                    <a:pt x="3199" y="191"/>
                  </a:lnTo>
                  <a:lnTo>
                    <a:pt x="3199" y="191"/>
                  </a:lnTo>
                  <a:lnTo>
                    <a:pt x="3199" y="193"/>
                  </a:lnTo>
                  <a:lnTo>
                    <a:pt x="3200" y="193"/>
                  </a:lnTo>
                  <a:lnTo>
                    <a:pt x="3200" y="195"/>
                  </a:lnTo>
                  <a:lnTo>
                    <a:pt x="3201" y="196"/>
                  </a:lnTo>
                  <a:lnTo>
                    <a:pt x="3201" y="199"/>
                  </a:lnTo>
                  <a:lnTo>
                    <a:pt x="3201" y="202"/>
                  </a:lnTo>
                  <a:lnTo>
                    <a:pt x="3202" y="204"/>
                  </a:lnTo>
                  <a:lnTo>
                    <a:pt x="3202" y="206"/>
                  </a:lnTo>
                  <a:lnTo>
                    <a:pt x="3202" y="212"/>
                  </a:lnTo>
                  <a:lnTo>
                    <a:pt x="3203" y="216"/>
                  </a:lnTo>
                  <a:lnTo>
                    <a:pt x="3203" y="223"/>
                  </a:lnTo>
                  <a:lnTo>
                    <a:pt x="3203" y="227"/>
                  </a:lnTo>
                  <a:lnTo>
                    <a:pt x="3204" y="232"/>
                  </a:lnTo>
                  <a:lnTo>
                    <a:pt x="3204" y="235"/>
                  </a:lnTo>
                  <a:lnTo>
                    <a:pt x="3204" y="240"/>
                  </a:lnTo>
                  <a:lnTo>
                    <a:pt x="3205" y="245"/>
                  </a:lnTo>
                  <a:lnTo>
                    <a:pt x="3205" y="251"/>
                  </a:lnTo>
                  <a:lnTo>
                    <a:pt x="3206" y="256"/>
                  </a:lnTo>
                  <a:lnTo>
                    <a:pt x="3206" y="260"/>
                  </a:lnTo>
                  <a:lnTo>
                    <a:pt x="3206" y="263"/>
                  </a:lnTo>
                  <a:lnTo>
                    <a:pt x="3207" y="265"/>
                  </a:lnTo>
                  <a:lnTo>
                    <a:pt x="3207" y="268"/>
                  </a:lnTo>
                  <a:lnTo>
                    <a:pt x="3207" y="270"/>
                  </a:lnTo>
                  <a:lnTo>
                    <a:pt x="3208" y="272"/>
                  </a:lnTo>
                  <a:lnTo>
                    <a:pt x="3208" y="274"/>
                  </a:lnTo>
                  <a:lnTo>
                    <a:pt x="3208" y="274"/>
                  </a:lnTo>
                  <a:lnTo>
                    <a:pt x="3209" y="276"/>
                  </a:lnTo>
                  <a:lnTo>
                    <a:pt x="3209" y="277"/>
                  </a:lnTo>
                  <a:lnTo>
                    <a:pt x="3209" y="277"/>
                  </a:lnTo>
                  <a:lnTo>
                    <a:pt x="3210" y="279"/>
                  </a:lnTo>
                  <a:lnTo>
                    <a:pt x="3210" y="279"/>
                  </a:lnTo>
                  <a:lnTo>
                    <a:pt x="3211" y="277"/>
                  </a:lnTo>
                  <a:lnTo>
                    <a:pt x="3211" y="276"/>
                  </a:lnTo>
                  <a:lnTo>
                    <a:pt x="3211" y="277"/>
                  </a:lnTo>
                  <a:lnTo>
                    <a:pt x="3211" y="277"/>
                  </a:lnTo>
                  <a:lnTo>
                    <a:pt x="3212" y="278"/>
                  </a:lnTo>
                  <a:lnTo>
                    <a:pt x="3212" y="276"/>
                  </a:lnTo>
                  <a:lnTo>
                    <a:pt x="3213" y="276"/>
                  </a:lnTo>
                  <a:lnTo>
                    <a:pt x="3213" y="277"/>
                  </a:lnTo>
                  <a:lnTo>
                    <a:pt x="3213" y="276"/>
                  </a:lnTo>
                  <a:lnTo>
                    <a:pt x="3214" y="276"/>
                  </a:lnTo>
                  <a:lnTo>
                    <a:pt x="3214" y="278"/>
                  </a:lnTo>
                  <a:lnTo>
                    <a:pt x="3215" y="278"/>
                  </a:lnTo>
                  <a:lnTo>
                    <a:pt x="3215" y="279"/>
                  </a:lnTo>
                  <a:lnTo>
                    <a:pt x="3215" y="281"/>
                  </a:lnTo>
                  <a:lnTo>
                    <a:pt x="3215" y="281"/>
                  </a:lnTo>
                  <a:lnTo>
                    <a:pt x="3216" y="285"/>
                  </a:lnTo>
                  <a:lnTo>
                    <a:pt x="3216" y="286"/>
                  </a:lnTo>
                  <a:lnTo>
                    <a:pt x="3216" y="287"/>
                  </a:lnTo>
                  <a:lnTo>
                    <a:pt x="3217" y="291"/>
                  </a:lnTo>
                  <a:lnTo>
                    <a:pt x="3217" y="290"/>
                  </a:lnTo>
                  <a:lnTo>
                    <a:pt x="3218" y="291"/>
                  </a:lnTo>
                  <a:lnTo>
                    <a:pt x="3218" y="295"/>
                  </a:lnTo>
                  <a:lnTo>
                    <a:pt x="3218" y="298"/>
                  </a:lnTo>
                  <a:lnTo>
                    <a:pt x="3219" y="302"/>
                  </a:lnTo>
                  <a:lnTo>
                    <a:pt x="3219" y="304"/>
                  </a:lnTo>
                  <a:lnTo>
                    <a:pt x="3219" y="303"/>
                  </a:lnTo>
                  <a:lnTo>
                    <a:pt x="3220" y="305"/>
                  </a:lnTo>
                  <a:lnTo>
                    <a:pt x="3220" y="307"/>
                  </a:lnTo>
                  <a:lnTo>
                    <a:pt x="3220" y="307"/>
                  </a:lnTo>
                  <a:lnTo>
                    <a:pt x="3221" y="310"/>
                  </a:lnTo>
                  <a:lnTo>
                    <a:pt x="3221" y="310"/>
                  </a:lnTo>
                  <a:lnTo>
                    <a:pt x="3222" y="312"/>
                  </a:lnTo>
                  <a:lnTo>
                    <a:pt x="3222" y="314"/>
                  </a:lnTo>
                  <a:lnTo>
                    <a:pt x="3222" y="314"/>
                  </a:lnTo>
                  <a:lnTo>
                    <a:pt x="3223" y="315"/>
                  </a:lnTo>
                  <a:lnTo>
                    <a:pt x="3223" y="319"/>
                  </a:lnTo>
                  <a:lnTo>
                    <a:pt x="3223" y="319"/>
                  </a:lnTo>
                  <a:lnTo>
                    <a:pt x="3223" y="321"/>
                  </a:lnTo>
                  <a:lnTo>
                    <a:pt x="3224" y="321"/>
                  </a:lnTo>
                  <a:lnTo>
                    <a:pt x="3224" y="323"/>
                  </a:lnTo>
                  <a:lnTo>
                    <a:pt x="3225" y="326"/>
                  </a:lnTo>
                  <a:lnTo>
                    <a:pt x="3225" y="327"/>
                  </a:lnTo>
                  <a:lnTo>
                    <a:pt x="3225" y="329"/>
                  </a:lnTo>
                  <a:lnTo>
                    <a:pt x="3226" y="332"/>
                  </a:lnTo>
                  <a:lnTo>
                    <a:pt x="3226" y="331"/>
                  </a:lnTo>
                  <a:lnTo>
                    <a:pt x="3227" y="332"/>
                  </a:lnTo>
                  <a:lnTo>
                    <a:pt x="3227" y="333"/>
                  </a:lnTo>
                  <a:lnTo>
                    <a:pt x="3227" y="334"/>
                  </a:lnTo>
                  <a:lnTo>
                    <a:pt x="3227" y="338"/>
                  </a:lnTo>
                  <a:lnTo>
                    <a:pt x="3228" y="339"/>
                  </a:lnTo>
                  <a:lnTo>
                    <a:pt x="3228" y="340"/>
                  </a:lnTo>
                  <a:lnTo>
                    <a:pt x="3229" y="340"/>
                  </a:lnTo>
                  <a:lnTo>
                    <a:pt x="3229" y="340"/>
                  </a:lnTo>
                  <a:lnTo>
                    <a:pt x="3229" y="337"/>
                  </a:lnTo>
                  <a:lnTo>
                    <a:pt x="3230" y="335"/>
                  </a:lnTo>
                  <a:lnTo>
                    <a:pt x="3230" y="328"/>
                  </a:lnTo>
                  <a:lnTo>
                    <a:pt x="3230" y="318"/>
                  </a:lnTo>
                  <a:lnTo>
                    <a:pt x="3230" y="304"/>
                  </a:lnTo>
                  <a:lnTo>
                    <a:pt x="3231" y="293"/>
                  </a:lnTo>
                  <a:lnTo>
                    <a:pt x="3231" y="278"/>
                  </a:lnTo>
                  <a:lnTo>
                    <a:pt x="3232" y="263"/>
                  </a:lnTo>
                  <a:lnTo>
                    <a:pt x="3232" y="248"/>
                  </a:lnTo>
                  <a:lnTo>
                    <a:pt x="3232" y="230"/>
                  </a:lnTo>
                  <a:lnTo>
                    <a:pt x="3233" y="214"/>
                  </a:lnTo>
                  <a:lnTo>
                    <a:pt x="3233" y="199"/>
                  </a:lnTo>
                  <a:lnTo>
                    <a:pt x="3234" y="185"/>
                  </a:lnTo>
                  <a:lnTo>
                    <a:pt x="3234" y="174"/>
                  </a:lnTo>
                  <a:lnTo>
                    <a:pt x="3234" y="161"/>
                  </a:lnTo>
                  <a:lnTo>
                    <a:pt x="3234" y="152"/>
                  </a:lnTo>
                  <a:lnTo>
                    <a:pt x="3235" y="144"/>
                  </a:lnTo>
                  <a:lnTo>
                    <a:pt x="3235" y="137"/>
                  </a:lnTo>
                  <a:lnTo>
                    <a:pt x="3236" y="131"/>
                  </a:lnTo>
                  <a:lnTo>
                    <a:pt x="3236" y="129"/>
                  </a:lnTo>
                  <a:lnTo>
                    <a:pt x="3236" y="126"/>
                  </a:lnTo>
                  <a:lnTo>
                    <a:pt x="3237" y="126"/>
                  </a:lnTo>
                  <a:lnTo>
                    <a:pt x="3237" y="127"/>
                  </a:lnTo>
                  <a:lnTo>
                    <a:pt x="3238" y="128"/>
                  </a:lnTo>
                  <a:lnTo>
                    <a:pt x="3238" y="128"/>
                  </a:lnTo>
                  <a:lnTo>
                    <a:pt x="3238" y="129"/>
                  </a:lnTo>
                  <a:lnTo>
                    <a:pt x="3238" y="132"/>
                  </a:lnTo>
                  <a:lnTo>
                    <a:pt x="3239" y="131"/>
                  </a:lnTo>
                  <a:lnTo>
                    <a:pt x="3239" y="132"/>
                  </a:lnTo>
                  <a:lnTo>
                    <a:pt x="3239" y="132"/>
                  </a:lnTo>
                  <a:lnTo>
                    <a:pt x="3240" y="130"/>
                  </a:lnTo>
                  <a:lnTo>
                    <a:pt x="3240" y="128"/>
                  </a:lnTo>
                  <a:lnTo>
                    <a:pt x="3241" y="124"/>
                  </a:lnTo>
                  <a:lnTo>
                    <a:pt x="3241" y="122"/>
                  </a:lnTo>
                  <a:lnTo>
                    <a:pt x="3241" y="117"/>
                  </a:lnTo>
                  <a:lnTo>
                    <a:pt x="3242" y="110"/>
                  </a:lnTo>
                  <a:lnTo>
                    <a:pt x="3242" y="103"/>
                  </a:lnTo>
                  <a:lnTo>
                    <a:pt x="3242" y="98"/>
                  </a:lnTo>
                  <a:lnTo>
                    <a:pt x="3243" y="89"/>
                  </a:lnTo>
                  <a:lnTo>
                    <a:pt x="3243" y="80"/>
                  </a:lnTo>
                  <a:lnTo>
                    <a:pt x="3243" y="71"/>
                  </a:lnTo>
                  <a:lnTo>
                    <a:pt x="3244" y="63"/>
                  </a:lnTo>
                  <a:lnTo>
                    <a:pt x="3244" y="54"/>
                  </a:lnTo>
                  <a:lnTo>
                    <a:pt x="3245" y="46"/>
                  </a:lnTo>
                  <a:lnTo>
                    <a:pt x="3245" y="37"/>
                  </a:lnTo>
                  <a:lnTo>
                    <a:pt x="3245" y="32"/>
                  </a:lnTo>
                  <a:lnTo>
                    <a:pt x="3246" y="26"/>
                  </a:lnTo>
                  <a:lnTo>
                    <a:pt x="3246" y="20"/>
                  </a:lnTo>
                  <a:lnTo>
                    <a:pt x="3246" y="15"/>
                  </a:lnTo>
                  <a:lnTo>
                    <a:pt x="3246" y="13"/>
                  </a:lnTo>
                  <a:lnTo>
                    <a:pt x="3247" y="12"/>
                  </a:lnTo>
                  <a:lnTo>
                    <a:pt x="3247" y="12"/>
                  </a:lnTo>
                  <a:lnTo>
                    <a:pt x="3248" y="13"/>
                  </a:lnTo>
                  <a:lnTo>
                    <a:pt x="3248" y="14"/>
                  </a:lnTo>
                  <a:lnTo>
                    <a:pt x="3248" y="18"/>
                  </a:lnTo>
                  <a:lnTo>
                    <a:pt x="3249" y="24"/>
                  </a:lnTo>
                  <a:lnTo>
                    <a:pt x="3249" y="27"/>
                  </a:lnTo>
                  <a:lnTo>
                    <a:pt x="3250" y="37"/>
                  </a:lnTo>
                  <a:lnTo>
                    <a:pt x="3250" y="47"/>
                  </a:lnTo>
                  <a:lnTo>
                    <a:pt x="3250" y="61"/>
                  </a:lnTo>
                  <a:lnTo>
                    <a:pt x="3250" y="71"/>
                  </a:lnTo>
                  <a:lnTo>
                    <a:pt x="3251" y="86"/>
                  </a:lnTo>
                  <a:lnTo>
                    <a:pt x="3251" y="100"/>
                  </a:lnTo>
                  <a:lnTo>
                    <a:pt x="3252" y="115"/>
                  </a:lnTo>
                  <a:lnTo>
                    <a:pt x="3252" y="127"/>
                  </a:lnTo>
                  <a:lnTo>
                    <a:pt x="3252" y="140"/>
                  </a:lnTo>
                  <a:lnTo>
                    <a:pt x="3253" y="148"/>
                  </a:lnTo>
                  <a:lnTo>
                    <a:pt x="3253" y="157"/>
                  </a:lnTo>
                  <a:lnTo>
                    <a:pt x="3253" y="165"/>
                  </a:lnTo>
                  <a:lnTo>
                    <a:pt x="3254" y="171"/>
                  </a:lnTo>
                  <a:lnTo>
                    <a:pt x="3254" y="177"/>
                  </a:lnTo>
                  <a:lnTo>
                    <a:pt x="3254" y="183"/>
                  </a:lnTo>
                  <a:lnTo>
                    <a:pt x="3255" y="185"/>
                  </a:lnTo>
                  <a:lnTo>
                    <a:pt x="3255" y="188"/>
                  </a:lnTo>
                  <a:lnTo>
                    <a:pt x="3255" y="192"/>
                  </a:lnTo>
                  <a:lnTo>
                    <a:pt x="3256" y="193"/>
                  </a:lnTo>
                  <a:lnTo>
                    <a:pt x="3256" y="195"/>
                  </a:lnTo>
                  <a:lnTo>
                    <a:pt x="3257" y="198"/>
                  </a:lnTo>
                  <a:lnTo>
                    <a:pt x="3257" y="199"/>
                  </a:lnTo>
                  <a:lnTo>
                    <a:pt x="3257" y="200"/>
                  </a:lnTo>
                  <a:lnTo>
                    <a:pt x="3258" y="200"/>
                  </a:lnTo>
                  <a:lnTo>
                    <a:pt x="3258" y="202"/>
                  </a:lnTo>
                  <a:lnTo>
                    <a:pt x="3258" y="203"/>
                  </a:lnTo>
                  <a:lnTo>
                    <a:pt x="3259" y="205"/>
                  </a:lnTo>
                  <a:lnTo>
                    <a:pt x="3259" y="205"/>
                  </a:lnTo>
                  <a:lnTo>
                    <a:pt x="3259" y="207"/>
                  </a:lnTo>
                  <a:lnTo>
                    <a:pt x="3260" y="210"/>
                  </a:lnTo>
                  <a:lnTo>
                    <a:pt x="3260" y="214"/>
                  </a:lnTo>
                  <a:lnTo>
                    <a:pt x="3260" y="218"/>
                  </a:lnTo>
                  <a:lnTo>
                    <a:pt x="3261" y="221"/>
                  </a:lnTo>
                  <a:lnTo>
                    <a:pt x="3261" y="224"/>
                  </a:lnTo>
                  <a:lnTo>
                    <a:pt x="3262" y="230"/>
                  </a:lnTo>
                  <a:lnTo>
                    <a:pt x="3262" y="233"/>
                  </a:lnTo>
                  <a:lnTo>
                    <a:pt x="3262" y="237"/>
                  </a:lnTo>
                  <a:lnTo>
                    <a:pt x="3262" y="242"/>
                  </a:lnTo>
                  <a:lnTo>
                    <a:pt x="3263" y="247"/>
                  </a:lnTo>
                  <a:lnTo>
                    <a:pt x="3263" y="254"/>
                  </a:lnTo>
                  <a:lnTo>
                    <a:pt x="3264" y="258"/>
                  </a:lnTo>
                  <a:lnTo>
                    <a:pt x="3264" y="263"/>
                  </a:lnTo>
                  <a:lnTo>
                    <a:pt x="3264" y="266"/>
                  </a:lnTo>
                  <a:lnTo>
                    <a:pt x="3265" y="271"/>
                  </a:lnTo>
                  <a:lnTo>
                    <a:pt x="3265" y="274"/>
                  </a:lnTo>
                  <a:lnTo>
                    <a:pt x="3266" y="276"/>
                  </a:lnTo>
                  <a:lnTo>
                    <a:pt x="3266" y="280"/>
                  </a:lnTo>
                  <a:lnTo>
                    <a:pt x="3266" y="283"/>
                  </a:lnTo>
                  <a:lnTo>
                    <a:pt x="3266" y="283"/>
                  </a:lnTo>
                  <a:lnTo>
                    <a:pt x="3267" y="284"/>
                  </a:lnTo>
                  <a:lnTo>
                    <a:pt x="3267" y="286"/>
                  </a:lnTo>
                  <a:lnTo>
                    <a:pt x="3267" y="286"/>
                  </a:lnTo>
                  <a:lnTo>
                    <a:pt x="3268" y="288"/>
                  </a:lnTo>
                  <a:lnTo>
                    <a:pt x="3268" y="289"/>
                  </a:lnTo>
                  <a:lnTo>
                    <a:pt x="3269" y="286"/>
                  </a:lnTo>
                  <a:lnTo>
                    <a:pt x="3269" y="288"/>
                  </a:lnTo>
                  <a:lnTo>
                    <a:pt x="3269" y="287"/>
                  </a:lnTo>
                  <a:lnTo>
                    <a:pt x="3270" y="287"/>
                  </a:lnTo>
                  <a:lnTo>
                    <a:pt x="3270" y="288"/>
                  </a:lnTo>
                  <a:lnTo>
                    <a:pt x="3270" y="288"/>
                  </a:lnTo>
                  <a:lnTo>
                    <a:pt x="3271" y="286"/>
                  </a:lnTo>
                  <a:lnTo>
                    <a:pt x="3271" y="287"/>
                  </a:lnTo>
                  <a:lnTo>
                    <a:pt x="3271" y="287"/>
                  </a:lnTo>
                  <a:lnTo>
                    <a:pt x="3272" y="289"/>
                  </a:lnTo>
                  <a:lnTo>
                    <a:pt x="3272" y="289"/>
                  </a:lnTo>
                  <a:lnTo>
                    <a:pt x="3273" y="290"/>
                  </a:lnTo>
                  <a:lnTo>
                    <a:pt x="3273" y="292"/>
                  </a:lnTo>
                  <a:lnTo>
                    <a:pt x="3273" y="291"/>
                  </a:lnTo>
                  <a:lnTo>
                    <a:pt x="3274" y="292"/>
                  </a:lnTo>
                  <a:lnTo>
                    <a:pt x="3274" y="292"/>
                  </a:lnTo>
                  <a:lnTo>
                    <a:pt x="3274" y="293"/>
                  </a:lnTo>
                  <a:lnTo>
                    <a:pt x="3274" y="295"/>
                  </a:lnTo>
                  <a:lnTo>
                    <a:pt x="3275" y="298"/>
                  </a:lnTo>
                  <a:lnTo>
                    <a:pt x="3275" y="299"/>
                  </a:lnTo>
                  <a:lnTo>
                    <a:pt x="3276" y="300"/>
                  </a:lnTo>
                  <a:lnTo>
                    <a:pt x="3276" y="300"/>
                  </a:lnTo>
                  <a:lnTo>
                    <a:pt x="3276" y="304"/>
                  </a:lnTo>
                  <a:lnTo>
                    <a:pt x="3277" y="305"/>
                  </a:lnTo>
                  <a:lnTo>
                    <a:pt x="3277" y="307"/>
                  </a:lnTo>
                  <a:lnTo>
                    <a:pt x="3278" y="309"/>
                  </a:lnTo>
                  <a:lnTo>
                    <a:pt x="3278" y="309"/>
                  </a:lnTo>
                  <a:lnTo>
                    <a:pt x="3278" y="312"/>
                  </a:lnTo>
                  <a:lnTo>
                    <a:pt x="3278" y="313"/>
                  </a:lnTo>
                  <a:lnTo>
                    <a:pt x="3279" y="315"/>
                  </a:lnTo>
                  <a:lnTo>
                    <a:pt x="3279" y="316"/>
                  </a:lnTo>
                  <a:lnTo>
                    <a:pt x="3280" y="315"/>
                  </a:lnTo>
                  <a:lnTo>
                    <a:pt x="3280" y="318"/>
                  </a:lnTo>
                  <a:lnTo>
                    <a:pt x="3280" y="317"/>
                  </a:lnTo>
                  <a:lnTo>
                    <a:pt x="3281" y="321"/>
                  </a:lnTo>
                  <a:lnTo>
                    <a:pt x="3281" y="322"/>
                  </a:lnTo>
                  <a:lnTo>
                    <a:pt x="3281" y="323"/>
                  </a:lnTo>
                  <a:lnTo>
                    <a:pt x="3281" y="323"/>
                  </a:lnTo>
                  <a:lnTo>
                    <a:pt x="3282" y="326"/>
                  </a:lnTo>
                  <a:lnTo>
                    <a:pt x="3282" y="325"/>
                  </a:lnTo>
                  <a:lnTo>
                    <a:pt x="3283" y="331"/>
                  </a:lnTo>
                  <a:lnTo>
                    <a:pt x="3283" y="331"/>
                  </a:lnTo>
                  <a:lnTo>
                    <a:pt x="3283" y="332"/>
                  </a:lnTo>
                  <a:lnTo>
                    <a:pt x="3284" y="332"/>
                  </a:lnTo>
                  <a:lnTo>
                    <a:pt x="3284" y="332"/>
                  </a:lnTo>
                  <a:lnTo>
                    <a:pt x="3285" y="334"/>
                  </a:lnTo>
                  <a:lnTo>
                    <a:pt x="3285" y="338"/>
                  </a:lnTo>
                  <a:lnTo>
                    <a:pt x="3285" y="339"/>
                  </a:lnTo>
                  <a:lnTo>
                    <a:pt x="3285" y="339"/>
                  </a:lnTo>
                  <a:lnTo>
                    <a:pt x="3286" y="339"/>
                  </a:lnTo>
                  <a:lnTo>
                    <a:pt x="3286" y="340"/>
                  </a:lnTo>
                  <a:lnTo>
                    <a:pt x="3287" y="342"/>
                  </a:lnTo>
                  <a:lnTo>
                    <a:pt x="3287" y="343"/>
                  </a:lnTo>
                  <a:lnTo>
                    <a:pt x="3287" y="345"/>
                  </a:lnTo>
                  <a:lnTo>
                    <a:pt x="3288" y="348"/>
                  </a:lnTo>
                  <a:lnTo>
                    <a:pt x="3288" y="343"/>
                  </a:lnTo>
                  <a:lnTo>
                    <a:pt x="3289" y="342"/>
                  </a:lnTo>
                  <a:lnTo>
                    <a:pt x="3289" y="340"/>
                  </a:lnTo>
                  <a:lnTo>
                    <a:pt x="3289" y="334"/>
                  </a:lnTo>
                  <a:lnTo>
                    <a:pt x="3289" y="329"/>
                  </a:lnTo>
                  <a:lnTo>
                    <a:pt x="3290" y="320"/>
                  </a:lnTo>
                  <a:lnTo>
                    <a:pt x="3290" y="306"/>
                  </a:lnTo>
                  <a:lnTo>
                    <a:pt x="3290" y="290"/>
                  </a:lnTo>
                  <a:lnTo>
                    <a:pt x="3291" y="276"/>
                  </a:lnTo>
                  <a:lnTo>
                    <a:pt x="3291" y="263"/>
                  </a:lnTo>
                  <a:lnTo>
                    <a:pt x="3292" y="251"/>
                  </a:lnTo>
                  <a:lnTo>
                    <a:pt x="3292" y="236"/>
                  </a:lnTo>
                  <a:lnTo>
                    <a:pt x="3292" y="220"/>
                  </a:lnTo>
                  <a:lnTo>
                    <a:pt x="3293" y="207"/>
                  </a:lnTo>
                  <a:lnTo>
                    <a:pt x="3293" y="196"/>
                  </a:lnTo>
                  <a:lnTo>
                    <a:pt x="3293" y="186"/>
                  </a:lnTo>
                  <a:lnTo>
                    <a:pt x="3294" y="176"/>
                  </a:lnTo>
                  <a:lnTo>
                    <a:pt x="3294" y="167"/>
                  </a:lnTo>
                  <a:lnTo>
                    <a:pt x="3294" y="161"/>
                  </a:lnTo>
                  <a:lnTo>
                    <a:pt x="3295" y="156"/>
                  </a:lnTo>
                  <a:lnTo>
                    <a:pt x="3295" y="152"/>
                  </a:lnTo>
                  <a:lnTo>
                    <a:pt x="3296" y="150"/>
                  </a:lnTo>
                  <a:lnTo>
                    <a:pt x="3296" y="149"/>
                  </a:lnTo>
                  <a:lnTo>
                    <a:pt x="3296" y="151"/>
                  </a:lnTo>
                  <a:lnTo>
                    <a:pt x="3297" y="151"/>
                  </a:lnTo>
                  <a:lnTo>
                    <a:pt x="3297" y="151"/>
                  </a:lnTo>
                  <a:lnTo>
                    <a:pt x="3297" y="151"/>
                  </a:lnTo>
                  <a:lnTo>
                    <a:pt x="3297" y="152"/>
                  </a:lnTo>
                  <a:lnTo>
                    <a:pt x="3298" y="153"/>
                  </a:lnTo>
                  <a:lnTo>
                    <a:pt x="3298" y="156"/>
                  </a:lnTo>
                  <a:lnTo>
                    <a:pt x="3299" y="156"/>
                  </a:lnTo>
                  <a:lnTo>
                    <a:pt x="3299" y="152"/>
                  </a:lnTo>
                  <a:lnTo>
                    <a:pt x="3299" y="152"/>
                  </a:lnTo>
                  <a:lnTo>
                    <a:pt x="3300" y="151"/>
                  </a:lnTo>
                  <a:lnTo>
                    <a:pt x="3300" y="148"/>
                  </a:lnTo>
                  <a:lnTo>
                    <a:pt x="3301" y="143"/>
                  </a:lnTo>
                  <a:lnTo>
                    <a:pt x="3301" y="138"/>
                  </a:lnTo>
                  <a:lnTo>
                    <a:pt x="3301" y="133"/>
                  </a:lnTo>
                  <a:lnTo>
                    <a:pt x="3301" y="129"/>
                  </a:lnTo>
                  <a:lnTo>
                    <a:pt x="3302" y="121"/>
                  </a:lnTo>
                  <a:lnTo>
                    <a:pt x="3302" y="114"/>
                  </a:lnTo>
                  <a:lnTo>
                    <a:pt x="3303" y="108"/>
                  </a:lnTo>
                  <a:lnTo>
                    <a:pt x="3303" y="100"/>
                  </a:lnTo>
                  <a:lnTo>
                    <a:pt x="3303" y="93"/>
                  </a:lnTo>
                  <a:lnTo>
                    <a:pt x="3304" y="86"/>
                  </a:lnTo>
                  <a:lnTo>
                    <a:pt x="3304" y="80"/>
                  </a:lnTo>
                  <a:lnTo>
                    <a:pt x="3304" y="77"/>
                  </a:lnTo>
                  <a:lnTo>
                    <a:pt x="3305" y="71"/>
                  </a:lnTo>
                  <a:lnTo>
                    <a:pt x="3305" y="64"/>
                  </a:lnTo>
                  <a:lnTo>
                    <a:pt x="3305" y="61"/>
                  </a:lnTo>
                  <a:lnTo>
                    <a:pt x="3306" y="59"/>
                  </a:lnTo>
                  <a:lnTo>
                    <a:pt x="3306" y="59"/>
                  </a:lnTo>
                  <a:lnTo>
                    <a:pt x="3306" y="59"/>
                  </a:lnTo>
                  <a:lnTo>
                    <a:pt x="3307" y="59"/>
                  </a:lnTo>
                  <a:lnTo>
                    <a:pt x="3307" y="63"/>
                  </a:lnTo>
                  <a:lnTo>
                    <a:pt x="3308" y="67"/>
                  </a:lnTo>
                  <a:lnTo>
                    <a:pt x="3308" y="73"/>
                  </a:lnTo>
                  <a:lnTo>
                    <a:pt x="3308" y="80"/>
                  </a:lnTo>
                  <a:lnTo>
                    <a:pt x="3309" y="93"/>
                  </a:lnTo>
                  <a:lnTo>
                    <a:pt x="3309" y="102"/>
                  </a:lnTo>
                  <a:lnTo>
                    <a:pt x="3309" y="114"/>
                  </a:lnTo>
                  <a:lnTo>
                    <a:pt x="3310" y="127"/>
                  </a:lnTo>
                  <a:lnTo>
                    <a:pt x="3310" y="137"/>
                  </a:lnTo>
                  <a:lnTo>
                    <a:pt x="3310" y="149"/>
                  </a:lnTo>
                  <a:lnTo>
                    <a:pt x="3311" y="158"/>
                  </a:lnTo>
                  <a:lnTo>
                    <a:pt x="3311" y="166"/>
                  </a:lnTo>
                  <a:lnTo>
                    <a:pt x="3311" y="175"/>
                  </a:lnTo>
                  <a:lnTo>
                    <a:pt x="3312" y="179"/>
                  </a:lnTo>
                  <a:lnTo>
                    <a:pt x="3312" y="185"/>
                  </a:lnTo>
                  <a:lnTo>
                    <a:pt x="3313" y="191"/>
                  </a:lnTo>
                  <a:lnTo>
                    <a:pt x="3313" y="194"/>
                  </a:lnTo>
                  <a:lnTo>
                    <a:pt x="3313" y="199"/>
                  </a:lnTo>
                  <a:lnTo>
                    <a:pt x="3313" y="203"/>
                  </a:lnTo>
                  <a:lnTo>
                    <a:pt x="3314" y="204"/>
                  </a:lnTo>
                  <a:lnTo>
                    <a:pt x="3314" y="205"/>
                  </a:lnTo>
                  <a:lnTo>
                    <a:pt x="3315" y="207"/>
                  </a:lnTo>
                  <a:lnTo>
                    <a:pt x="3315" y="211"/>
                  </a:lnTo>
                  <a:lnTo>
                    <a:pt x="3315" y="211"/>
                  </a:lnTo>
                  <a:lnTo>
                    <a:pt x="3316" y="212"/>
                  </a:lnTo>
                  <a:lnTo>
                    <a:pt x="3316" y="216"/>
                  </a:lnTo>
                  <a:lnTo>
                    <a:pt x="3317" y="216"/>
                  </a:lnTo>
                  <a:lnTo>
                    <a:pt x="3317" y="216"/>
                  </a:lnTo>
                  <a:lnTo>
                    <a:pt x="3317" y="218"/>
                  </a:lnTo>
                  <a:lnTo>
                    <a:pt x="3317" y="221"/>
                  </a:lnTo>
                  <a:lnTo>
                    <a:pt x="3318" y="224"/>
                  </a:lnTo>
                  <a:lnTo>
                    <a:pt x="3318" y="226"/>
                  </a:lnTo>
                  <a:lnTo>
                    <a:pt x="3318" y="230"/>
                  </a:lnTo>
                  <a:lnTo>
                    <a:pt x="3319" y="232"/>
                  </a:lnTo>
                  <a:lnTo>
                    <a:pt x="3319" y="237"/>
                  </a:lnTo>
                  <a:lnTo>
                    <a:pt x="3320" y="240"/>
                  </a:lnTo>
                  <a:lnTo>
                    <a:pt x="3320" y="245"/>
                  </a:lnTo>
                  <a:lnTo>
                    <a:pt x="3320" y="250"/>
                  </a:lnTo>
                  <a:lnTo>
                    <a:pt x="3321" y="256"/>
                  </a:lnTo>
                  <a:lnTo>
                    <a:pt x="3321" y="260"/>
                  </a:lnTo>
                  <a:lnTo>
                    <a:pt x="3321" y="265"/>
                  </a:lnTo>
                  <a:lnTo>
                    <a:pt x="3322" y="270"/>
                  </a:lnTo>
                  <a:lnTo>
                    <a:pt x="3322" y="275"/>
                  </a:lnTo>
                  <a:lnTo>
                    <a:pt x="3322" y="277"/>
                  </a:lnTo>
                  <a:lnTo>
                    <a:pt x="3323" y="282"/>
                  </a:lnTo>
                  <a:lnTo>
                    <a:pt x="3323" y="286"/>
                  </a:lnTo>
                  <a:lnTo>
                    <a:pt x="3324" y="290"/>
                  </a:lnTo>
                  <a:lnTo>
                    <a:pt x="3324" y="294"/>
                  </a:lnTo>
                  <a:lnTo>
                    <a:pt x="3324" y="295"/>
                  </a:lnTo>
                  <a:lnTo>
                    <a:pt x="3325" y="297"/>
                  </a:lnTo>
                  <a:lnTo>
                    <a:pt x="3325" y="300"/>
                  </a:lnTo>
                  <a:lnTo>
                    <a:pt x="3325" y="300"/>
                  </a:lnTo>
                  <a:lnTo>
                    <a:pt x="3325" y="300"/>
                  </a:lnTo>
                  <a:lnTo>
                    <a:pt x="3326" y="302"/>
                  </a:lnTo>
                  <a:lnTo>
                    <a:pt x="3326" y="303"/>
                  </a:lnTo>
                  <a:lnTo>
                    <a:pt x="3327" y="304"/>
                  </a:lnTo>
                  <a:lnTo>
                    <a:pt x="3327" y="304"/>
                  </a:lnTo>
                  <a:lnTo>
                    <a:pt x="3327" y="304"/>
                  </a:lnTo>
                  <a:lnTo>
                    <a:pt x="3328" y="304"/>
                  </a:lnTo>
                  <a:lnTo>
                    <a:pt x="3328" y="304"/>
                  </a:lnTo>
                  <a:lnTo>
                    <a:pt x="3329" y="304"/>
                  </a:lnTo>
                  <a:lnTo>
                    <a:pt x="3329" y="305"/>
                  </a:lnTo>
                  <a:lnTo>
                    <a:pt x="3329" y="305"/>
                  </a:lnTo>
                  <a:lnTo>
                    <a:pt x="3329" y="304"/>
                  </a:lnTo>
                  <a:lnTo>
                    <a:pt x="3330" y="303"/>
                  </a:lnTo>
                  <a:lnTo>
                    <a:pt x="3330" y="304"/>
                  </a:lnTo>
                  <a:lnTo>
                    <a:pt x="3331" y="306"/>
                  </a:lnTo>
                  <a:lnTo>
                    <a:pt x="3331" y="305"/>
                  </a:lnTo>
                  <a:lnTo>
                    <a:pt x="3331" y="307"/>
                  </a:lnTo>
                  <a:lnTo>
                    <a:pt x="3332" y="305"/>
                  </a:lnTo>
                  <a:lnTo>
                    <a:pt x="3332" y="306"/>
                  </a:lnTo>
                  <a:lnTo>
                    <a:pt x="3333" y="307"/>
                  </a:lnTo>
                  <a:lnTo>
                    <a:pt x="3333" y="310"/>
                  </a:lnTo>
                  <a:lnTo>
                    <a:pt x="3333" y="310"/>
                  </a:lnTo>
                  <a:lnTo>
                    <a:pt x="3333" y="312"/>
                  </a:lnTo>
                  <a:lnTo>
                    <a:pt x="3334" y="312"/>
                  </a:lnTo>
                  <a:lnTo>
                    <a:pt x="3334" y="313"/>
                  </a:lnTo>
                  <a:lnTo>
                    <a:pt x="3334" y="314"/>
                  </a:lnTo>
                  <a:lnTo>
                    <a:pt x="3335" y="316"/>
                  </a:lnTo>
                  <a:lnTo>
                    <a:pt x="3335" y="317"/>
                  </a:lnTo>
                  <a:lnTo>
                    <a:pt x="3336" y="320"/>
                  </a:lnTo>
                  <a:lnTo>
                    <a:pt x="3336" y="321"/>
                  </a:lnTo>
                  <a:lnTo>
                    <a:pt x="3336" y="322"/>
                  </a:lnTo>
                  <a:lnTo>
                    <a:pt x="3337" y="325"/>
                  </a:lnTo>
                  <a:lnTo>
                    <a:pt x="3337" y="325"/>
                  </a:lnTo>
                  <a:lnTo>
                    <a:pt x="3337" y="325"/>
                  </a:lnTo>
                  <a:lnTo>
                    <a:pt x="3338" y="325"/>
                  </a:lnTo>
                  <a:lnTo>
                    <a:pt x="3338" y="327"/>
                  </a:lnTo>
                  <a:lnTo>
                    <a:pt x="3338" y="330"/>
                  </a:lnTo>
                  <a:lnTo>
                    <a:pt x="3339" y="332"/>
                  </a:lnTo>
                  <a:lnTo>
                    <a:pt x="3339" y="331"/>
                  </a:lnTo>
                  <a:lnTo>
                    <a:pt x="3340" y="333"/>
                  </a:lnTo>
                  <a:lnTo>
                    <a:pt x="3340" y="334"/>
                  </a:lnTo>
                  <a:lnTo>
                    <a:pt x="3340" y="336"/>
                  </a:lnTo>
                  <a:lnTo>
                    <a:pt x="3341" y="339"/>
                  </a:lnTo>
                  <a:lnTo>
                    <a:pt x="3341" y="339"/>
                  </a:lnTo>
                  <a:lnTo>
                    <a:pt x="3341" y="342"/>
                  </a:lnTo>
                  <a:lnTo>
                    <a:pt x="3341" y="343"/>
                  </a:lnTo>
                  <a:lnTo>
                    <a:pt x="3342" y="344"/>
                  </a:lnTo>
                  <a:lnTo>
                    <a:pt x="3342" y="343"/>
                  </a:lnTo>
                  <a:lnTo>
                    <a:pt x="3343" y="345"/>
                  </a:lnTo>
                  <a:lnTo>
                    <a:pt x="3343" y="346"/>
                  </a:lnTo>
                  <a:lnTo>
                    <a:pt x="3343" y="348"/>
                  </a:lnTo>
                  <a:lnTo>
                    <a:pt x="3344" y="349"/>
                  </a:lnTo>
                  <a:lnTo>
                    <a:pt x="3344" y="350"/>
                  </a:lnTo>
                  <a:lnTo>
                    <a:pt x="3345" y="349"/>
                  </a:lnTo>
                  <a:lnTo>
                    <a:pt x="3345" y="352"/>
                  </a:lnTo>
                  <a:lnTo>
                    <a:pt x="3345" y="353"/>
                  </a:lnTo>
                  <a:lnTo>
                    <a:pt x="3345" y="353"/>
                  </a:lnTo>
                  <a:lnTo>
                    <a:pt x="3346" y="355"/>
                  </a:lnTo>
                  <a:lnTo>
                    <a:pt x="3346" y="355"/>
                  </a:lnTo>
                  <a:lnTo>
                    <a:pt x="3347" y="355"/>
                  </a:lnTo>
                  <a:lnTo>
                    <a:pt x="3347" y="351"/>
                  </a:lnTo>
                  <a:lnTo>
                    <a:pt x="3347" y="345"/>
                  </a:lnTo>
                  <a:lnTo>
                    <a:pt x="3348" y="337"/>
                  </a:lnTo>
                  <a:lnTo>
                    <a:pt x="3348" y="329"/>
                  </a:lnTo>
                  <a:lnTo>
                    <a:pt x="3348" y="316"/>
                  </a:lnTo>
                  <a:lnTo>
                    <a:pt x="3348" y="305"/>
                  </a:lnTo>
                  <a:lnTo>
                    <a:pt x="3349" y="290"/>
                  </a:lnTo>
                  <a:lnTo>
                    <a:pt x="3349" y="276"/>
                  </a:lnTo>
                  <a:lnTo>
                    <a:pt x="3350" y="262"/>
                  </a:lnTo>
                  <a:lnTo>
                    <a:pt x="3350" y="247"/>
                  </a:lnTo>
                  <a:lnTo>
                    <a:pt x="3350" y="233"/>
                  </a:lnTo>
                  <a:lnTo>
                    <a:pt x="3351" y="221"/>
                  </a:lnTo>
                  <a:lnTo>
                    <a:pt x="3351" y="210"/>
                  </a:lnTo>
                  <a:lnTo>
                    <a:pt x="3352" y="196"/>
                  </a:lnTo>
                  <a:lnTo>
                    <a:pt x="3352" y="186"/>
                  </a:lnTo>
                  <a:lnTo>
                    <a:pt x="3352" y="179"/>
                  </a:lnTo>
                  <a:lnTo>
                    <a:pt x="3352" y="173"/>
                  </a:lnTo>
                  <a:lnTo>
                    <a:pt x="3353" y="167"/>
                  </a:lnTo>
                  <a:lnTo>
                    <a:pt x="3353" y="163"/>
                  </a:lnTo>
                  <a:lnTo>
                    <a:pt x="3354" y="161"/>
                  </a:lnTo>
                  <a:lnTo>
                    <a:pt x="3354" y="158"/>
                  </a:lnTo>
                  <a:lnTo>
                    <a:pt x="3354" y="159"/>
                  </a:lnTo>
                  <a:lnTo>
                    <a:pt x="3355" y="158"/>
                  </a:lnTo>
                  <a:lnTo>
                    <a:pt x="3355" y="161"/>
                  </a:lnTo>
                  <a:lnTo>
                    <a:pt x="3355" y="163"/>
                  </a:lnTo>
                  <a:lnTo>
                    <a:pt x="3356" y="163"/>
                  </a:lnTo>
                  <a:lnTo>
                    <a:pt x="3356" y="165"/>
                  </a:lnTo>
                  <a:lnTo>
                    <a:pt x="3356" y="165"/>
                  </a:lnTo>
                  <a:lnTo>
                    <a:pt x="3357" y="166"/>
                  </a:lnTo>
                  <a:lnTo>
                    <a:pt x="3357" y="164"/>
                  </a:lnTo>
                  <a:lnTo>
                    <a:pt x="3357" y="163"/>
                  </a:lnTo>
                  <a:lnTo>
                    <a:pt x="3358" y="159"/>
                  </a:lnTo>
                  <a:lnTo>
                    <a:pt x="3358" y="156"/>
                  </a:lnTo>
                  <a:lnTo>
                    <a:pt x="3359" y="152"/>
                  </a:lnTo>
                  <a:lnTo>
                    <a:pt x="3359" y="149"/>
                  </a:lnTo>
                  <a:lnTo>
                    <a:pt x="3359" y="146"/>
                  </a:lnTo>
                  <a:lnTo>
                    <a:pt x="3360" y="139"/>
                  </a:lnTo>
                  <a:lnTo>
                    <a:pt x="3360" y="134"/>
                  </a:lnTo>
                  <a:lnTo>
                    <a:pt x="3360" y="127"/>
                  </a:lnTo>
                  <a:lnTo>
                    <a:pt x="3361" y="119"/>
                  </a:lnTo>
                  <a:lnTo>
                    <a:pt x="3361" y="113"/>
                  </a:lnTo>
                  <a:lnTo>
                    <a:pt x="3361" y="105"/>
                  </a:lnTo>
                  <a:lnTo>
                    <a:pt x="3362" y="99"/>
                  </a:lnTo>
                  <a:lnTo>
                    <a:pt x="3362" y="93"/>
                  </a:lnTo>
                  <a:lnTo>
                    <a:pt x="3362" y="87"/>
                  </a:lnTo>
                  <a:lnTo>
                    <a:pt x="3363" y="84"/>
                  </a:lnTo>
                  <a:lnTo>
                    <a:pt x="3363" y="79"/>
                  </a:lnTo>
                  <a:lnTo>
                    <a:pt x="3364" y="74"/>
                  </a:lnTo>
                  <a:lnTo>
                    <a:pt x="3364" y="69"/>
                  </a:lnTo>
                  <a:lnTo>
                    <a:pt x="3364" y="68"/>
                  </a:lnTo>
                  <a:lnTo>
                    <a:pt x="3364" y="67"/>
                  </a:lnTo>
                  <a:lnTo>
                    <a:pt x="3365" y="68"/>
                  </a:lnTo>
                  <a:lnTo>
                    <a:pt x="3365" y="71"/>
                  </a:lnTo>
                  <a:lnTo>
                    <a:pt x="3366" y="73"/>
                  </a:lnTo>
                  <a:lnTo>
                    <a:pt x="3366" y="78"/>
                  </a:lnTo>
                  <a:lnTo>
                    <a:pt x="3366" y="85"/>
                  </a:lnTo>
                  <a:lnTo>
                    <a:pt x="3367" y="94"/>
                  </a:lnTo>
                  <a:lnTo>
                    <a:pt x="3367" y="103"/>
                  </a:lnTo>
                  <a:lnTo>
                    <a:pt x="3368" y="115"/>
                  </a:lnTo>
                  <a:lnTo>
                    <a:pt x="3368" y="126"/>
                  </a:lnTo>
                  <a:lnTo>
                    <a:pt x="3368" y="140"/>
                  </a:lnTo>
                  <a:lnTo>
                    <a:pt x="3368" y="150"/>
                  </a:lnTo>
                  <a:lnTo>
                    <a:pt x="3369" y="161"/>
                  </a:lnTo>
                  <a:lnTo>
                    <a:pt x="3369" y="170"/>
                  </a:lnTo>
                  <a:lnTo>
                    <a:pt x="3369" y="178"/>
                  </a:lnTo>
                  <a:lnTo>
                    <a:pt x="3370" y="184"/>
                  </a:lnTo>
                  <a:lnTo>
                    <a:pt x="3370" y="191"/>
                  </a:lnTo>
                  <a:lnTo>
                    <a:pt x="3371" y="196"/>
                  </a:lnTo>
                  <a:lnTo>
                    <a:pt x="3371" y="198"/>
                  </a:lnTo>
                  <a:lnTo>
                    <a:pt x="3371" y="202"/>
                  </a:lnTo>
                  <a:lnTo>
                    <a:pt x="3372" y="206"/>
                  </a:lnTo>
                  <a:lnTo>
                    <a:pt x="3372" y="207"/>
                  </a:lnTo>
                  <a:lnTo>
                    <a:pt x="3372" y="211"/>
                  </a:lnTo>
                  <a:lnTo>
                    <a:pt x="3373" y="212"/>
                  </a:lnTo>
                  <a:lnTo>
                    <a:pt x="3373" y="214"/>
                  </a:lnTo>
                  <a:lnTo>
                    <a:pt x="3373" y="216"/>
                  </a:lnTo>
                  <a:lnTo>
                    <a:pt x="3374" y="216"/>
                  </a:lnTo>
                  <a:lnTo>
                    <a:pt x="3374" y="219"/>
                  </a:lnTo>
                  <a:lnTo>
                    <a:pt x="3375" y="220"/>
                  </a:lnTo>
                  <a:lnTo>
                    <a:pt x="3375" y="221"/>
                  </a:lnTo>
                  <a:lnTo>
                    <a:pt x="3375" y="221"/>
                  </a:lnTo>
                  <a:lnTo>
                    <a:pt x="3376" y="223"/>
                  </a:lnTo>
                  <a:lnTo>
                    <a:pt x="3376" y="223"/>
                  </a:lnTo>
                  <a:lnTo>
                    <a:pt x="3376" y="226"/>
                  </a:lnTo>
                  <a:lnTo>
                    <a:pt x="3376" y="230"/>
                  </a:lnTo>
                  <a:lnTo>
                    <a:pt x="3377" y="232"/>
                  </a:lnTo>
                  <a:lnTo>
                    <a:pt x="3377" y="237"/>
                  </a:lnTo>
                  <a:lnTo>
                    <a:pt x="3378" y="241"/>
                  </a:lnTo>
                  <a:lnTo>
                    <a:pt x="3378" y="246"/>
                  </a:lnTo>
                  <a:lnTo>
                    <a:pt x="3378" y="251"/>
                  </a:lnTo>
                  <a:lnTo>
                    <a:pt x="3379" y="255"/>
                  </a:lnTo>
                  <a:lnTo>
                    <a:pt x="3379" y="260"/>
                  </a:lnTo>
                  <a:lnTo>
                    <a:pt x="3380" y="262"/>
                  </a:lnTo>
                  <a:lnTo>
                    <a:pt x="3380" y="270"/>
                  </a:lnTo>
                  <a:lnTo>
                    <a:pt x="3380" y="275"/>
                  </a:lnTo>
                  <a:lnTo>
                    <a:pt x="3380" y="281"/>
                  </a:lnTo>
                  <a:lnTo>
                    <a:pt x="3381" y="284"/>
                  </a:lnTo>
                  <a:lnTo>
                    <a:pt x="3381" y="288"/>
                  </a:lnTo>
                  <a:lnTo>
                    <a:pt x="3382" y="292"/>
                  </a:lnTo>
                  <a:lnTo>
                    <a:pt x="3382" y="295"/>
                  </a:lnTo>
                  <a:lnTo>
                    <a:pt x="3382" y="297"/>
                  </a:lnTo>
                  <a:lnTo>
                    <a:pt x="3383" y="298"/>
                  </a:lnTo>
                  <a:lnTo>
                    <a:pt x="3383" y="302"/>
                  </a:lnTo>
                  <a:lnTo>
                    <a:pt x="3384" y="305"/>
                  </a:lnTo>
                  <a:lnTo>
                    <a:pt x="3384" y="305"/>
                  </a:lnTo>
                  <a:lnTo>
                    <a:pt x="3384" y="305"/>
                  </a:lnTo>
                  <a:lnTo>
                    <a:pt x="3384" y="306"/>
                  </a:lnTo>
                  <a:lnTo>
                    <a:pt x="3385" y="309"/>
                  </a:lnTo>
                  <a:lnTo>
                    <a:pt x="3385" y="308"/>
                  </a:lnTo>
                  <a:lnTo>
                    <a:pt x="3385" y="309"/>
                  </a:lnTo>
                  <a:lnTo>
                    <a:pt x="3386" y="307"/>
                  </a:lnTo>
                  <a:lnTo>
                    <a:pt x="3386" y="307"/>
                  </a:lnTo>
                  <a:lnTo>
                    <a:pt x="3387" y="308"/>
                  </a:lnTo>
                  <a:lnTo>
                    <a:pt x="3387" y="307"/>
                  </a:lnTo>
                  <a:lnTo>
                    <a:pt x="3387" y="307"/>
                  </a:lnTo>
                  <a:lnTo>
                    <a:pt x="3388" y="308"/>
                  </a:lnTo>
                  <a:lnTo>
                    <a:pt x="3388" y="307"/>
                  </a:lnTo>
                  <a:lnTo>
                    <a:pt x="3388" y="306"/>
                  </a:lnTo>
                  <a:lnTo>
                    <a:pt x="3389" y="307"/>
                  </a:lnTo>
                  <a:lnTo>
                    <a:pt x="3389" y="307"/>
                  </a:lnTo>
                  <a:lnTo>
                    <a:pt x="3389" y="307"/>
                  </a:lnTo>
                  <a:lnTo>
                    <a:pt x="3390" y="306"/>
                  </a:lnTo>
                  <a:lnTo>
                    <a:pt x="3390" y="307"/>
                  </a:lnTo>
                  <a:lnTo>
                    <a:pt x="3391" y="310"/>
                  </a:lnTo>
                  <a:lnTo>
                    <a:pt x="3391" y="310"/>
                  </a:lnTo>
                  <a:lnTo>
                    <a:pt x="3391" y="312"/>
                  </a:lnTo>
                  <a:lnTo>
                    <a:pt x="3392" y="312"/>
                  </a:lnTo>
                  <a:lnTo>
                    <a:pt x="3392" y="316"/>
                  </a:lnTo>
                  <a:lnTo>
                    <a:pt x="3392" y="316"/>
                  </a:lnTo>
                  <a:lnTo>
                    <a:pt x="3392" y="318"/>
                  </a:lnTo>
                  <a:lnTo>
                    <a:pt x="3393" y="318"/>
                  </a:lnTo>
                  <a:lnTo>
                    <a:pt x="3393" y="321"/>
                  </a:lnTo>
                  <a:lnTo>
                    <a:pt x="3394" y="321"/>
                  </a:lnTo>
                  <a:lnTo>
                    <a:pt x="3394" y="322"/>
                  </a:lnTo>
                  <a:lnTo>
                    <a:pt x="3394" y="325"/>
                  </a:lnTo>
                  <a:lnTo>
                    <a:pt x="3395" y="326"/>
                  </a:lnTo>
                  <a:lnTo>
                    <a:pt x="3395" y="327"/>
                  </a:lnTo>
                  <a:lnTo>
                    <a:pt x="3396" y="327"/>
                  </a:lnTo>
                  <a:lnTo>
                    <a:pt x="3396" y="330"/>
                  </a:lnTo>
                  <a:lnTo>
                    <a:pt x="3396" y="331"/>
                  </a:lnTo>
                  <a:lnTo>
                    <a:pt x="3396" y="331"/>
                  </a:lnTo>
                  <a:lnTo>
                    <a:pt x="3397" y="332"/>
                  </a:lnTo>
                  <a:lnTo>
                    <a:pt x="3397" y="332"/>
                  </a:lnTo>
                  <a:lnTo>
                    <a:pt x="3398" y="334"/>
                  </a:lnTo>
                  <a:lnTo>
                    <a:pt x="3398" y="338"/>
                  </a:lnTo>
                  <a:lnTo>
                    <a:pt x="3398" y="339"/>
                  </a:lnTo>
                  <a:lnTo>
                    <a:pt x="3399" y="342"/>
                  </a:lnTo>
                  <a:lnTo>
                    <a:pt x="3399" y="339"/>
                  </a:lnTo>
                  <a:lnTo>
                    <a:pt x="3399" y="344"/>
                  </a:lnTo>
                  <a:lnTo>
                    <a:pt x="3399" y="346"/>
                  </a:lnTo>
                  <a:lnTo>
                    <a:pt x="3400" y="345"/>
                  </a:lnTo>
                  <a:lnTo>
                    <a:pt x="3400" y="348"/>
                  </a:lnTo>
                  <a:lnTo>
                    <a:pt x="3401" y="347"/>
                  </a:lnTo>
                  <a:lnTo>
                    <a:pt x="3401" y="350"/>
                  </a:lnTo>
                  <a:lnTo>
                    <a:pt x="3401" y="349"/>
                  </a:lnTo>
                  <a:lnTo>
                    <a:pt x="3402" y="350"/>
                  </a:lnTo>
                  <a:lnTo>
                    <a:pt x="3402" y="352"/>
                  </a:lnTo>
                  <a:lnTo>
                    <a:pt x="3403" y="354"/>
                  </a:lnTo>
                  <a:lnTo>
                    <a:pt x="3403" y="355"/>
                  </a:lnTo>
                  <a:lnTo>
                    <a:pt x="3403" y="355"/>
                  </a:lnTo>
                  <a:lnTo>
                    <a:pt x="3403" y="355"/>
                  </a:lnTo>
                  <a:lnTo>
                    <a:pt x="3404" y="355"/>
                  </a:lnTo>
                  <a:lnTo>
                    <a:pt x="3404" y="356"/>
                  </a:lnTo>
                  <a:lnTo>
                    <a:pt x="3405" y="354"/>
                  </a:lnTo>
                  <a:lnTo>
                    <a:pt x="3405" y="351"/>
                  </a:lnTo>
                  <a:lnTo>
                    <a:pt x="3405" y="344"/>
                  </a:lnTo>
                  <a:lnTo>
                    <a:pt x="3406" y="338"/>
                  </a:lnTo>
                  <a:lnTo>
                    <a:pt x="3406" y="326"/>
                  </a:lnTo>
                  <a:lnTo>
                    <a:pt x="3406" y="314"/>
                  </a:lnTo>
                  <a:lnTo>
                    <a:pt x="3407" y="300"/>
                  </a:lnTo>
                  <a:lnTo>
                    <a:pt x="3407" y="286"/>
                  </a:lnTo>
                  <a:lnTo>
                    <a:pt x="3407" y="272"/>
                  </a:lnTo>
                  <a:lnTo>
                    <a:pt x="3408" y="255"/>
                  </a:lnTo>
                  <a:lnTo>
                    <a:pt x="3408" y="241"/>
                  </a:lnTo>
                  <a:lnTo>
                    <a:pt x="3408" y="228"/>
                  </a:lnTo>
                  <a:lnTo>
                    <a:pt x="3409" y="214"/>
                  </a:lnTo>
                  <a:lnTo>
                    <a:pt x="3409" y="200"/>
                  </a:lnTo>
                  <a:lnTo>
                    <a:pt x="3410" y="190"/>
                  </a:lnTo>
                  <a:lnTo>
                    <a:pt x="3410" y="181"/>
                  </a:lnTo>
                  <a:lnTo>
                    <a:pt x="3410" y="172"/>
                  </a:lnTo>
                  <a:lnTo>
                    <a:pt x="3411" y="167"/>
                  </a:lnTo>
                  <a:lnTo>
                    <a:pt x="3411" y="159"/>
                  </a:lnTo>
                  <a:lnTo>
                    <a:pt x="3411" y="158"/>
                  </a:lnTo>
                  <a:lnTo>
                    <a:pt x="3412" y="155"/>
                  </a:lnTo>
                  <a:lnTo>
                    <a:pt x="3412" y="155"/>
                  </a:lnTo>
                  <a:lnTo>
                    <a:pt x="3412" y="154"/>
                  </a:lnTo>
                  <a:lnTo>
                    <a:pt x="3413" y="156"/>
                  </a:lnTo>
                  <a:lnTo>
                    <a:pt x="3413" y="159"/>
                  </a:lnTo>
                  <a:lnTo>
                    <a:pt x="3413" y="159"/>
                  </a:lnTo>
                  <a:lnTo>
                    <a:pt x="3414" y="160"/>
                  </a:lnTo>
                  <a:lnTo>
                    <a:pt x="3414" y="161"/>
                  </a:lnTo>
                  <a:lnTo>
                    <a:pt x="3415" y="161"/>
                  </a:lnTo>
                  <a:lnTo>
                    <a:pt x="3415" y="162"/>
                  </a:lnTo>
                  <a:lnTo>
                    <a:pt x="3415" y="160"/>
                  </a:lnTo>
                  <a:lnTo>
                    <a:pt x="3415" y="158"/>
                  </a:lnTo>
                  <a:lnTo>
                    <a:pt x="3416" y="156"/>
                  </a:lnTo>
                  <a:lnTo>
                    <a:pt x="3416" y="151"/>
                  </a:lnTo>
                  <a:lnTo>
                    <a:pt x="3417" y="148"/>
                  </a:lnTo>
                  <a:lnTo>
                    <a:pt x="3417" y="142"/>
                  </a:lnTo>
                  <a:lnTo>
                    <a:pt x="3417" y="136"/>
                  </a:lnTo>
                  <a:lnTo>
                    <a:pt x="3418" y="129"/>
                  </a:lnTo>
                  <a:lnTo>
                    <a:pt x="3418" y="123"/>
                  </a:lnTo>
                  <a:lnTo>
                    <a:pt x="3419" y="116"/>
                  </a:lnTo>
                  <a:lnTo>
                    <a:pt x="3419" y="107"/>
                  </a:lnTo>
                  <a:lnTo>
                    <a:pt x="3419" y="99"/>
                  </a:lnTo>
                  <a:lnTo>
                    <a:pt x="3419" y="90"/>
                  </a:lnTo>
                  <a:lnTo>
                    <a:pt x="3420" y="84"/>
                  </a:lnTo>
                  <a:lnTo>
                    <a:pt x="3420" y="77"/>
                  </a:lnTo>
                  <a:lnTo>
                    <a:pt x="3420" y="72"/>
                  </a:lnTo>
                  <a:lnTo>
                    <a:pt x="3421" y="67"/>
                  </a:lnTo>
                  <a:lnTo>
                    <a:pt x="3421" y="63"/>
                  </a:lnTo>
                  <a:lnTo>
                    <a:pt x="3422" y="57"/>
                  </a:lnTo>
                  <a:lnTo>
                    <a:pt x="3422" y="53"/>
                  </a:lnTo>
                  <a:lnTo>
                    <a:pt x="3422" y="54"/>
                  </a:lnTo>
                  <a:lnTo>
                    <a:pt x="3423" y="52"/>
                  </a:lnTo>
                  <a:lnTo>
                    <a:pt x="3423" y="54"/>
                  </a:lnTo>
                  <a:lnTo>
                    <a:pt x="3423" y="53"/>
                  </a:lnTo>
                  <a:lnTo>
                    <a:pt x="3424" y="55"/>
                  </a:lnTo>
                  <a:lnTo>
                    <a:pt x="3424" y="61"/>
                  </a:lnTo>
                  <a:lnTo>
                    <a:pt x="3424" y="67"/>
                  </a:lnTo>
                  <a:lnTo>
                    <a:pt x="3425" y="76"/>
                  </a:lnTo>
                  <a:lnTo>
                    <a:pt x="3425" y="82"/>
                  </a:lnTo>
                  <a:lnTo>
                    <a:pt x="3426" y="92"/>
                  </a:lnTo>
                  <a:lnTo>
                    <a:pt x="3426" y="103"/>
                  </a:lnTo>
                  <a:lnTo>
                    <a:pt x="3426" y="117"/>
                  </a:lnTo>
                  <a:lnTo>
                    <a:pt x="3427" y="131"/>
                  </a:lnTo>
                  <a:lnTo>
                    <a:pt x="3427" y="143"/>
                  </a:lnTo>
                  <a:lnTo>
                    <a:pt x="3427" y="155"/>
                  </a:lnTo>
                  <a:lnTo>
                    <a:pt x="3427" y="163"/>
                  </a:lnTo>
                  <a:lnTo>
                    <a:pt x="3428" y="172"/>
                  </a:lnTo>
                  <a:lnTo>
                    <a:pt x="3428" y="179"/>
                  </a:lnTo>
                  <a:lnTo>
                    <a:pt x="3429" y="187"/>
                  </a:lnTo>
                  <a:lnTo>
                    <a:pt x="3429" y="191"/>
                  </a:lnTo>
                  <a:lnTo>
                    <a:pt x="3429" y="197"/>
                  </a:lnTo>
                  <a:lnTo>
                    <a:pt x="3430" y="201"/>
                  </a:lnTo>
                  <a:lnTo>
                    <a:pt x="3430" y="204"/>
                  </a:lnTo>
                  <a:lnTo>
                    <a:pt x="3431" y="207"/>
                  </a:lnTo>
                  <a:lnTo>
                    <a:pt x="3431" y="209"/>
                  </a:lnTo>
                  <a:lnTo>
                    <a:pt x="3431" y="212"/>
                  </a:lnTo>
                  <a:lnTo>
                    <a:pt x="3431" y="212"/>
                  </a:lnTo>
                  <a:lnTo>
                    <a:pt x="3432" y="214"/>
                  </a:lnTo>
                  <a:lnTo>
                    <a:pt x="3432" y="216"/>
                  </a:lnTo>
                  <a:lnTo>
                    <a:pt x="3433" y="217"/>
                  </a:lnTo>
                  <a:lnTo>
                    <a:pt x="3433" y="219"/>
                  </a:lnTo>
                  <a:lnTo>
                    <a:pt x="3433" y="218"/>
                  </a:lnTo>
                  <a:lnTo>
                    <a:pt x="3434" y="220"/>
                  </a:lnTo>
                  <a:lnTo>
                    <a:pt x="3434" y="219"/>
                  </a:lnTo>
                  <a:lnTo>
                    <a:pt x="3435" y="221"/>
                  </a:lnTo>
                  <a:lnTo>
                    <a:pt x="3435" y="223"/>
                  </a:lnTo>
                  <a:lnTo>
                    <a:pt x="3435" y="227"/>
                  </a:lnTo>
                  <a:lnTo>
                    <a:pt x="3435" y="228"/>
                  </a:lnTo>
                  <a:lnTo>
                    <a:pt x="3436" y="232"/>
                  </a:lnTo>
                  <a:lnTo>
                    <a:pt x="3436" y="237"/>
                  </a:lnTo>
                  <a:lnTo>
                    <a:pt x="3436" y="240"/>
                  </a:lnTo>
                  <a:lnTo>
                    <a:pt x="3437" y="245"/>
                  </a:lnTo>
                  <a:lnTo>
                    <a:pt x="3437" y="250"/>
                  </a:lnTo>
                  <a:lnTo>
                    <a:pt x="3438" y="255"/>
                  </a:lnTo>
                  <a:lnTo>
                    <a:pt x="3438" y="258"/>
                  </a:lnTo>
                  <a:lnTo>
                    <a:pt x="3438" y="263"/>
                  </a:lnTo>
                  <a:lnTo>
                    <a:pt x="3439" y="269"/>
                  </a:lnTo>
                  <a:lnTo>
                    <a:pt x="3439" y="274"/>
                  </a:lnTo>
                  <a:lnTo>
                    <a:pt x="3439" y="279"/>
                  </a:lnTo>
                  <a:lnTo>
                    <a:pt x="3440" y="283"/>
                  </a:lnTo>
                  <a:lnTo>
                    <a:pt x="3440" y="285"/>
                  </a:lnTo>
                  <a:lnTo>
                    <a:pt x="3440" y="288"/>
                  </a:lnTo>
                  <a:lnTo>
                    <a:pt x="3441" y="290"/>
                  </a:lnTo>
                  <a:lnTo>
                    <a:pt x="3441" y="293"/>
                  </a:lnTo>
                  <a:lnTo>
                    <a:pt x="3442" y="295"/>
                  </a:lnTo>
                  <a:lnTo>
                    <a:pt x="3442" y="297"/>
                  </a:lnTo>
                  <a:lnTo>
                    <a:pt x="3442" y="298"/>
                  </a:lnTo>
                  <a:lnTo>
                    <a:pt x="3443" y="300"/>
                  </a:lnTo>
                  <a:lnTo>
                    <a:pt x="3443" y="302"/>
                  </a:lnTo>
                  <a:lnTo>
                    <a:pt x="3443" y="302"/>
                  </a:lnTo>
                  <a:lnTo>
                    <a:pt x="3443" y="301"/>
                  </a:lnTo>
                  <a:lnTo>
                    <a:pt x="3444" y="301"/>
                  </a:lnTo>
                  <a:lnTo>
                    <a:pt x="3444" y="301"/>
                  </a:lnTo>
                  <a:lnTo>
                    <a:pt x="3445" y="304"/>
                  </a:lnTo>
                  <a:lnTo>
                    <a:pt x="3445" y="306"/>
                  </a:lnTo>
                  <a:lnTo>
                    <a:pt x="3445" y="304"/>
                  </a:lnTo>
                  <a:lnTo>
                    <a:pt x="3446" y="303"/>
                  </a:lnTo>
                  <a:lnTo>
                    <a:pt x="3446" y="302"/>
                  </a:lnTo>
                  <a:lnTo>
                    <a:pt x="3447" y="302"/>
                  </a:lnTo>
                  <a:lnTo>
                    <a:pt x="3447" y="303"/>
                  </a:lnTo>
                  <a:lnTo>
                    <a:pt x="3447" y="305"/>
                  </a:lnTo>
                  <a:lnTo>
                    <a:pt x="3447" y="304"/>
                  </a:lnTo>
                  <a:lnTo>
                    <a:pt x="3448" y="303"/>
                  </a:lnTo>
                  <a:lnTo>
                    <a:pt x="3448" y="304"/>
                  </a:lnTo>
                  <a:lnTo>
                    <a:pt x="3449" y="305"/>
                  </a:lnTo>
                  <a:lnTo>
                    <a:pt x="3449" y="307"/>
                  </a:lnTo>
                  <a:lnTo>
                    <a:pt x="3449" y="308"/>
                  </a:lnTo>
                  <a:lnTo>
                    <a:pt x="3450" y="309"/>
                  </a:lnTo>
                  <a:lnTo>
                    <a:pt x="3450" y="309"/>
                  </a:lnTo>
                  <a:lnTo>
                    <a:pt x="3450" y="310"/>
                  </a:lnTo>
                  <a:lnTo>
                    <a:pt x="3450" y="311"/>
                  </a:lnTo>
                  <a:lnTo>
                    <a:pt x="3451" y="315"/>
                  </a:lnTo>
                  <a:lnTo>
                    <a:pt x="3451" y="318"/>
                  </a:lnTo>
                  <a:lnTo>
                    <a:pt x="3452" y="320"/>
                  </a:lnTo>
                  <a:lnTo>
                    <a:pt x="3452" y="318"/>
                  </a:lnTo>
                  <a:lnTo>
                    <a:pt x="3452" y="320"/>
                  </a:lnTo>
                  <a:lnTo>
                    <a:pt x="3453" y="320"/>
                  </a:lnTo>
                  <a:lnTo>
                    <a:pt x="3453" y="322"/>
                  </a:lnTo>
                  <a:lnTo>
                    <a:pt x="3454" y="325"/>
                  </a:lnTo>
                  <a:lnTo>
                    <a:pt x="3454" y="324"/>
                  </a:lnTo>
                  <a:lnTo>
                    <a:pt x="3454" y="327"/>
                  </a:lnTo>
                  <a:lnTo>
                    <a:pt x="3454" y="329"/>
                  </a:lnTo>
                  <a:lnTo>
                    <a:pt x="3455" y="330"/>
                  </a:lnTo>
                  <a:lnTo>
                    <a:pt x="3455" y="331"/>
                  </a:lnTo>
                  <a:lnTo>
                    <a:pt x="3456" y="332"/>
                  </a:lnTo>
                  <a:lnTo>
                    <a:pt x="3456" y="336"/>
                  </a:lnTo>
                  <a:lnTo>
                    <a:pt x="3456" y="337"/>
                  </a:lnTo>
                  <a:lnTo>
                    <a:pt x="3457" y="337"/>
                  </a:lnTo>
                  <a:lnTo>
                    <a:pt x="3457" y="338"/>
                  </a:lnTo>
                  <a:lnTo>
                    <a:pt x="3457" y="340"/>
                  </a:lnTo>
                  <a:lnTo>
                    <a:pt x="3458" y="344"/>
                  </a:lnTo>
                  <a:lnTo>
                    <a:pt x="3458" y="344"/>
                  </a:lnTo>
                  <a:lnTo>
                    <a:pt x="3458" y="345"/>
                  </a:lnTo>
                  <a:lnTo>
                    <a:pt x="3459" y="346"/>
                  </a:lnTo>
                  <a:lnTo>
                    <a:pt x="3459" y="347"/>
                  </a:lnTo>
                  <a:lnTo>
                    <a:pt x="3459" y="348"/>
                  </a:lnTo>
                  <a:lnTo>
                    <a:pt x="3460" y="351"/>
                  </a:lnTo>
                  <a:lnTo>
                    <a:pt x="3460" y="351"/>
                  </a:lnTo>
                  <a:lnTo>
                    <a:pt x="3461" y="350"/>
                  </a:lnTo>
                  <a:lnTo>
                    <a:pt x="3461" y="354"/>
                  </a:lnTo>
                  <a:lnTo>
                    <a:pt x="3461" y="354"/>
                  </a:lnTo>
                  <a:lnTo>
                    <a:pt x="3462" y="356"/>
                  </a:lnTo>
                  <a:lnTo>
                    <a:pt x="3462" y="355"/>
                  </a:lnTo>
                  <a:lnTo>
                    <a:pt x="3463" y="356"/>
                  </a:lnTo>
                  <a:lnTo>
                    <a:pt x="3463" y="355"/>
                  </a:lnTo>
                  <a:lnTo>
                    <a:pt x="3463" y="353"/>
                  </a:lnTo>
                  <a:lnTo>
                    <a:pt x="3463" y="348"/>
                  </a:lnTo>
                  <a:lnTo>
                    <a:pt x="3464" y="344"/>
                  </a:lnTo>
                  <a:lnTo>
                    <a:pt x="3464" y="333"/>
                  </a:lnTo>
                  <a:lnTo>
                    <a:pt x="3464" y="324"/>
                  </a:lnTo>
                  <a:lnTo>
                    <a:pt x="3465" y="311"/>
                  </a:lnTo>
                  <a:lnTo>
                    <a:pt x="3465" y="297"/>
                  </a:lnTo>
                  <a:lnTo>
                    <a:pt x="3466" y="283"/>
                  </a:lnTo>
                  <a:lnTo>
                    <a:pt x="3466" y="268"/>
                  </a:lnTo>
                  <a:lnTo>
                    <a:pt x="3466" y="253"/>
                  </a:lnTo>
                  <a:lnTo>
                    <a:pt x="3466" y="239"/>
                  </a:lnTo>
                  <a:lnTo>
                    <a:pt x="3467" y="224"/>
                  </a:lnTo>
                  <a:lnTo>
                    <a:pt x="3467" y="210"/>
                  </a:lnTo>
                  <a:lnTo>
                    <a:pt x="3468" y="197"/>
                  </a:lnTo>
                  <a:lnTo>
                    <a:pt x="3468" y="189"/>
                  </a:lnTo>
                  <a:lnTo>
                    <a:pt x="3468" y="180"/>
                  </a:lnTo>
                  <a:lnTo>
                    <a:pt x="3469" y="172"/>
                  </a:lnTo>
                  <a:lnTo>
                    <a:pt x="3469" y="166"/>
                  </a:lnTo>
                  <a:lnTo>
                    <a:pt x="3470" y="162"/>
                  </a:lnTo>
                  <a:lnTo>
                    <a:pt x="3470" y="159"/>
                  </a:lnTo>
                  <a:lnTo>
                    <a:pt x="3470" y="157"/>
                  </a:lnTo>
                  <a:lnTo>
                    <a:pt x="3470" y="156"/>
                  </a:lnTo>
                  <a:lnTo>
                    <a:pt x="3471" y="156"/>
                  </a:lnTo>
                  <a:lnTo>
                    <a:pt x="3471" y="156"/>
                  </a:lnTo>
                  <a:lnTo>
                    <a:pt x="3471" y="158"/>
                  </a:lnTo>
                  <a:lnTo>
                    <a:pt x="3472" y="161"/>
                  </a:lnTo>
                  <a:lnTo>
                    <a:pt x="3472" y="161"/>
                  </a:lnTo>
                  <a:lnTo>
                    <a:pt x="3473" y="163"/>
                  </a:lnTo>
                  <a:lnTo>
                    <a:pt x="3473" y="163"/>
                  </a:lnTo>
                  <a:lnTo>
                    <a:pt x="3473" y="162"/>
                  </a:lnTo>
                  <a:lnTo>
                    <a:pt x="3474" y="160"/>
                  </a:lnTo>
                  <a:lnTo>
                    <a:pt x="3474" y="159"/>
                  </a:lnTo>
                  <a:lnTo>
                    <a:pt x="3474" y="157"/>
                  </a:lnTo>
                  <a:lnTo>
                    <a:pt x="3475" y="152"/>
                  </a:lnTo>
                  <a:lnTo>
                    <a:pt x="3475" y="148"/>
                  </a:lnTo>
                  <a:lnTo>
                    <a:pt x="3475" y="144"/>
                  </a:lnTo>
                  <a:lnTo>
                    <a:pt x="3476" y="136"/>
                  </a:lnTo>
                  <a:lnTo>
                    <a:pt x="3476" y="128"/>
                  </a:lnTo>
                  <a:lnTo>
                    <a:pt x="3477" y="123"/>
                  </a:lnTo>
                  <a:lnTo>
                    <a:pt x="3477" y="114"/>
                  </a:lnTo>
                  <a:lnTo>
                    <a:pt x="3477" y="107"/>
                  </a:lnTo>
                  <a:lnTo>
                    <a:pt x="3478" y="99"/>
                  </a:lnTo>
                  <a:lnTo>
                    <a:pt x="3478" y="92"/>
                  </a:lnTo>
                  <a:lnTo>
                    <a:pt x="3478" y="85"/>
                  </a:lnTo>
                  <a:lnTo>
                    <a:pt x="3479" y="78"/>
                  </a:lnTo>
                  <a:lnTo>
                    <a:pt x="3479" y="71"/>
                  </a:lnTo>
                  <a:lnTo>
                    <a:pt x="3479" y="66"/>
                  </a:lnTo>
                  <a:lnTo>
                    <a:pt x="3480" y="62"/>
                  </a:lnTo>
                  <a:lnTo>
                    <a:pt x="3480" y="57"/>
                  </a:lnTo>
                  <a:lnTo>
                    <a:pt x="3480" y="54"/>
                  </a:lnTo>
                  <a:lnTo>
                    <a:pt x="3481" y="53"/>
                  </a:lnTo>
                  <a:lnTo>
                    <a:pt x="3481" y="52"/>
                  </a:lnTo>
                  <a:lnTo>
                    <a:pt x="3482" y="54"/>
                  </a:lnTo>
                  <a:lnTo>
                    <a:pt x="3482" y="54"/>
                  </a:lnTo>
                  <a:lnTo>
                    <a:pt x="3482" y="57"/>
                  </a:lnTo>
                  <a:lnTo>
                    <a:pt x="3482" y="61"/>
                  </a:lnTo>
                  <a:lnTo>
                    <a:pt x="3483" y="66"/>
                  </a:lnTo>
                  <a:lnTo>
                    <a:pt x="3483" y="72"/>
                  </a:lnTo>
                  <a:lnTo>
                    <a:pt x="3484" y="84"/>
                  </a:lnTo>
                  <a:lnTo>
                    <a:pt x="3484" y="92"/>
                  </a:lnTo>
                  <a:lnTo>
                    <a:pt x="3484" y="104"/>
                  </a:lnTo>
                  <a:lnTo>
                    <a:pt x="3485" y="117"/>
                  </a:lnTo>
                  <a:lnTo>
                    <a:pt x="3485" y="129"/>
                  </a:lnTo>
                  <a:lnTo>
                    <a:pt x="3486" y="142"/>
                  </a:lnTo>
                  <a:lnTo>
                    <a:pt x="3486" y="154"/>
                  </a:lnTo>
                  <a:lnTo>
                    <a:pt x="3486" y="161"/>
                  </a:lnTo>
                  <a:lnTo>
                    <a:pt x="3486" y="170"/>
                  </a:lnTo>
                  <a:lnTo>
                    <a:pt x="3487" y="175"/>
                  </a:lnTo>
                  <a:lnTo>
                    <a:pt x="3487" y="184"/>
                  </a:lnTo>
                  <a:lnTo>
                    <a:pt x="3487" y="189"/>
                  </a:lnTo>
                  <a:lnTo>
                    <a:pt x="3488" y="194"/>
                  </a:lnTo>
                  <a:lnTo>
                    <a:pt x="3488" y="199"/>
                  </a:lnTo>
                  <a:lnTo>
                    <a:pt x="3489" y="202"/>
                  </a:lnTo>
                  <a:lnTo>
                    <a:pt x="3489" y="203"/>
                  </a:lnTo>
                  <a:lnTo>
                    <a:pt x="3489" y="207"/>
                  </a:lnTo>
                  <a:lnTo>
                    <a:pt x="3490" y="211"/>
                  </a:lnTo>
                  <a:lnTo>
                    <a:pt x="3490" y="210"/>
                  </a:lnTo>
                  <a:lnTo>
                    <a:pt x="3490" y="211"/>
                  </a:lnTo>
                  <a:lnTo>
                    <a:pt x="3491" y="211"/>
                  </a:lnTo>
                  <a:lnTo>
                    <a:pt x="3491" y="211"/>
                  </a:lnTo>
                  <a:lnTo>
                    <a:pt x="3491" y="213"/>
                  </a:lnTo>
                  <a:lnTo>
                    <a:pt x="3492" y="214"/>
                  </a:lnTo>
                  <a:lnTo>
                    <a:pt x="3492" y="214"/>
                  </a:lnTo>
                  <a:lnTo>
                    <a:pt x="3493" y="216"/>
                  </a:lnTo>
                  <a:lnTo>
                    <a:pt x="3493" y="216"/>
                  </a:lnTo>
                  <a:lnTo>
                    <a:pt x="3493" y="217"/>
                  </a:lnTo>
                  <a:lnTo>
                    <a:pt x="3494" y="219"/>
                  </a:lnTo>
                  <a:lnTo>
                    <a:pt x="3494" y="222"/>
                  </a:lnTo>
                  <a:lnTo>
                    <a:pt x="3494" y="225"/>
                  </a:lnTo>
                  <a:lnTo>
                    <a:pt x="3494" y="226"/>
                  </a:lnTo>
                  <a:lnTo>
                    <a:pt x="3495" y="230"/>
                  </a:lnTo>
                  <a:lnTo>
                    <a:pt x="3495" y="234"/>
                  </a:lnTo>
                  <a:lnTo>
                    <a:pt x="3496" y="239"/>
                  </a:lnTo>
                  <a:lnTo>
                    <a:pt x="3496" y="244"/>
                  </a:lnTo>
                  <a:lnTo>
                    <a:pt x="3496" y="248"/>
                  </a:lnTo>
                  <a:lnTo>
                    <a:pt x="3497" y="253"/>
                  </a:lnTo>
                  <a:lnTo>
                    <a:pt x="3497" y="259"/>
                  </a:lnTo>
                  <a:lnTo>
                    <a:pt x="3498" y="261"/>
                  </a:lnTo>
                  <a:lnTo>
                    <a:pt x="3498" y="267"/>
                  </a:lnTo>
                  <a:lnTo>
                    <a:pt x="3498" y="270"/>
                  </a:lnTo>
                  <a:lnTo>
                    <a:pt x="3498" y="275"/>
                  </a:lnTo>
                  <a:lnTo>
                    <a:pt x="3499" y="278"/>
                  </a:lnTo>
                  <a:lnTo>
                    <a:pt x="3499" y="282"/>
                  </a:lnTo>
                  <a:lnTo>
                    <a:pt x="3500" y="284"/>
                  </a:lnTo>
                  <a:lnTo>
                    <a:pt x="3500" y="283"/>
                  </a:lnTo>
                  <a:lnTo>
                    <a:pt x="3500" y="286"/>
                  </a:lnTo>
                  <a:lnTo>
                    <a:pt x="3501" y="291"/>
                  </a:lnTo>
                  <a:lnTo>
                    <a:pt x="3501" y="290"/>
                  </a:lnTo>
                  <a:lnTo>
                    <a:pt x="3501" y="290"/>
                  </a:lnTo>
                  <a:lnTo>
                    <a:pt x="3502" y="290"/>
                  </a:lnTo>
                  <a:lnTo>
                    <a:pt x="3502" y="289"/>
                  </a:lnTo>
                  <a:lnTo>
                    <a:pt x="3502" y="293"/>
                  </a:lnTo>
                  <a:lnTo>
                    <a:pt x="3503" y="292"/>
                  </a:lnTo>
                  <a:lnTo>
                    <a:pt x="3503" y="291"/>
                  </a:lnTo>
                  <a:lnTo>
                    <a:pt x="3503" y="292"/>
                  </a:lnTo>
                  <a:lnTo>
                    <a:pt x="3504" y="292"/>
                  </a:lnTo>
                  <a:lnTo>
                    <a:pt x="3504" y="290"/>
                  </a:lnTo>
                  <a:lnTo>
                    <a:pt x="3505" y="290"/>
                  </a:lnTo>
                  <a:lnTo>
                    <a:pt x="3505" y="291"/>
                  </a:lnTo>
                  <a:lnTo>
                    <a:pt x="3505" y="291"/>
                  </a:lnTo>
                  <a:lnTo>
                    <a:pt x="3506" y="291"/>
                  </a:lnTo>
                  <a:lnTo>
                    <a:pt x="3506" y="290"/>
                  </a:lnTo>
                  <a:lnTo>
                    <a:pt x="3506" y="291"/>
                  </a:lnTo>
                  <a:lnTo>
                    <a:pt x="3507" y="291"/>
                  </a:lnTo>
                  <a:lnTo>
                    <a:pt x="3507" y="291"/>
                  </a:lnTo>
                  <a:lnTo>
                    <a:pt x="3507" y="292"/>
                  </a:lnTo>
                  <a:lnTo>
                    <a:pt x="3508" y="293"/>
                  </a:lnTo>
                  <a:lnTo>
                    <a:pt x="3508" y="295"/>
                  </a:lnTo>
                  <a:lnTo>
                    <a:pt x="3508" y="297"/>
                  </a:lnTo>
                  <a:lnTo>
                    <a:pt x="3509" y="299"/>
                  </a:lnTo>
                  <a:lnTo>
                    <a:pt x="3509" y="300"/>
                  </a:lnTo>
                  <a:lnTo>
                    <a:pt x="3510" y="301"/>
                  </a:lnTo>
                  <a:lnTo>
                    <a:pt x="3510" y="303"/>
                  </a:lnTo>
                  <a:lnTo>
                    <a:pt x="3510" y="305"/>
                  </a:lnTo>
                  <a:lnTo>
                    <a:pt x="3510" y="305"/>
                  </a:lnTo>
                  <a:lnTo>
                    <a:pt x="3511" y="306"/>
                  </a:lnTo>
                  <a:lnTo>
                    <a:pt x="3511" y="309"/>
                  </a:lnTo>
                  <a:lnTo>
                    <a:pt x="3512" y="311"/>
                  </a:lnTo>
                  <a:lnTo>
                    <a:pt x="3512" y="313"/>
                  </a:lnTo>
                  <a:lnTo>
                    <a:pt x="3512" y="313"/>
                  </a:lnTo>
                  <a:lnTo>
                    <a:pt x="3513" y="312"/>
                  </a:lnTo>
                  <a:lnTo>
                    <a:pt x="3513" y="312"/>
                  </a:lnTo>
                  <a:lnTo>
                    <a:pt x="3514" y="318"/>
                  </a:lnTo>
                  <a:lnTo>
                    <a:pt x="3514" y="318"/>
                  </a:lnTo>
                  <a:lnTo>
                    <a:pt x="3514" y="321"/>
                  </a:lnTo>
                  <a:lnTo>
                    <a:pt x="3514" y="322"/>
                  </a:lnTo>
                  <a:lnTo>
                    <a:pt x="3515" y="321"/>
                  </a:lnTo>
                  <a:lnTo>
                    <a:pt x="3515" y="324"/>
                  </a:lnTo>
                  <a:lnTo>
                    <a:pt x="3515" y="325"/>
                  </a:lnTo>
                  <a:lnTo>
                    <a:pt x="3516" y="328"/>
                  </a:lnTo>
                  <a:lnTo>
                    <a:pt x="3516" y="328"/>
                  </a:lnTo>
                  <a:lnTo>
                    <a:pt x="3517" y="330"/>
                  </a:lnTo>
                  <a:lnTo>
                    <a:pt x="3517" y="333"/>
                  </a:lnTo>
                  <a:lnTo>
                    <a:pt x="3517" y="333"/>
                  </a:lnTo>
                  <a:lnTo>
                    <a:pt x="3517" y="334"/>
                  </a:lnTo>
                  <a:lnTo>
                    <a:pt x="3518" y="334"/>
                  </a:lnTo>
                  <a:lnTo>
                    <a:pt x="3518" y="337"/>
                  </a:lnTo>
                  <a:lnTo>
                    <a:pt x="3519" y="336"/>
                  </a:lnTo>
                  <a:lnTo>
                    <a:pt x="3519" y="337"/>
                  </a:lnTo>
                  <a:lnTo>
                    <a:pt x="3519" y="339"/>
                  </a:lnTo>
                  <a:lnTo>
                    <a:pt x="3520" y="337"/>
                  </a:lnTo>
                  <a:lnTo>
                    <a:pt x="3520" y="340"/>
                  </a:lnTo>
                  <a:lnTo>
                    <a:pt x="3521" y="341"/>
                  </a:lnTo>
                  <a:lnTo>
                    <a:pt x="3521" y="341"/>
                  </a:lnTo>
                  <a:lnTo>
                    <a:pt x="3521" y="339"/>
                  </a:lnTo>
                  <a:lnTo>
                    <a:pt x="3521" y="337"/>
                  </a:lnTo>
                  <a:lnTo>
                    <a:pt x="3522" y="332"/>
                  </a:lnTo>
                  <a:lnTo>
                    <a:pt x="3522" y="325"/>
                  </a:lnTo>
                  <a:lnTo>
                    <a:pt x="3522" y="316"/>
                  </a:lnTo>
                  <a:lnTo>
                    <a:pt x="3523" y="305"/>
                  </a:lnTo>
                  <a:lnTo>
                    <a:pt x="3523" y="292"/>
                  </a:lnTo>
                  <a:lnTo>
                    <a:pt x="3524" y="277"/>
                  </a:lnTo>
                  <a:lnTo>
                    <a:pt x="3524" y="262"/>
                  </a:lnTo>
                  <a:lnTo>
                    <a:pt x="3524" y="246"/>
                  </a:lnTo>
                  <a:lnTo>
                    <a:pt x="3525" y="232"/>
                  </a:lnTo>
                  <a:lnTo>
                    <a:pt x="3525" y="217"/>
                  </a:lnTo>
                  <a:lnTo>
                    <a:pt x="3525" y="203"/>
                  </a:lnTo>
                  <a:lnTo>
                    <a:pt x="3526" y="191"/>
                  </a:lnTo>
                  <a:lnTo>
                    <a:pt x="3526" y="178"/>
                  </a:lnTo>
                  <a:lnTo>
                    <a:pt x="3526" y="170"/>
                  </a:lnTo>
                  <a:lnTo>
                    <a:pt x="3527" y="160"/>
                  </a:lnTo>
                  <a:lnTo>
                    <a:pt x="3527" y="152"/>
                  </a:lnTo>
                  <a:lnTo>
                    <a:pt x="3528" y="147"/>
                  </a:lnTo>
                  <a:lnTo>
                    <a:pt x="3528" y="142"/>
                  </a:lnTo>
                  <a:lnTo>
                    <a:pt x="3528" y="140"/>
                  </a:lnTo>
                  <a:lnTo>
                    <a:pt x="3529" y="138"/>
                  </a:lnTo>
                  <a:lnTo>
                    <a:pt x="3529" y="138"/>
                  </a:lnTo>
                  <a:lnTo>
                    <a:pt x="3529" y="139"/>
                  </a:lnTo>
                  <a:lnTo>
                    <a:pt x="3530" y="140"/>
                  </a:lnTo>
                  <a:lnTo>
                    <a:pt x="3530" y="142"/>
                  </a:lnTo>
                  <a:lnTo>
                    <a:pt x="3530" y="142"/>
                  </a:lnTo>
                  <a:lnTo>
                    <a:pt x="3531" y="142"/>
                  </a:lnTo>
                  <a:lnTo>
                    <a:pt x="3531" y="144"/>
                  </a:lnTo>
                  <a:lnTo>
                    <a:pt x="3531" y="144"/>
                  </a:lnTo>
                  <a:lnTo>
                    <a:pt x="3532" y="143"/>
                  </a:lnTo>
                  <a:lnTo>
                    <a:pt x="3532" y="141"/>
                  </a:lnTo>
                  <a:lnTo>
                    <a:pt x="3533" y="139"/>
                  </a:lnTo>
                  <a:lnTo>
                    <a:pt x="3533" y="135"/>
                  </a:lnTo>
                  <a:lnTo>
                    <a:pt x="3533" y="131"/>
                  </a:lnTo>
                  <a:lnTo>
                    <a:pt x="3533" y="125"/>
                  </a:lnTo>
                  <a:lnTo>
                    <a:pt x="3534" y="121"/>
                  </a:lnTo>
                  <a:lnTo>
                    <a:pt x="3534" y="113"/>
                  </a:lnTo>
                  <a:lnTo>
                    <a:pt x="3535" y="106"/>
                  </a:lnTo>
                  <a:lnTo>
                    <a:pt x="3535" y="97"/>
                  </a:lnTo>
                  <a:lnTo>
                    <a:pt x="3535" y="89"/>
                  </a:lnTo>
                  <a:lnTo>
                    <a:pt x="3536" y="83"/>
                  </a:lnTo>
                  <a:lnTo>
                    <a:pt x="3536" y="76"/>
                  </a:lnTo>
                  <a:lnTo>
                    <a:pt x="3537" y="66"/>
                  </a:lnTo>
                  <a:lnTo>
                    <a:pt x="3537" y="57"/>
                  </a:lnTo>
                  <a:lnTo>
                    <a:pt x="3537" y="52"/>
                  </a:lnTo>
                  <a:lnTo>
                    <a:pt x="3537" y="46"/>
                  </a:lnTo>
                  <a:lnTo>
                    <a:pt x="3538" y="42"/>
                  </a:lnTo>
                  <a:lnTo>
                    <a:pt x="3538" y="37"/>
                  </a:lnTo>
                  <a:lnTo>
                    <a:pt x="3538" y="34"/>
                  </a:lnTo>
                  <a:lnTo>
                    <a:pt x="3539" y="30"/>
                  </a:lnTo>
                  <a:lnTo>
                    <a:pt x="3539" y="28"/>
                  </a:lnTo>
                  <a:lnTo>
                    <a:pt x="3540" y="28"/>
                  </a:lnTo>
                  <a:lnTo>
                    <a:pt x="3540" y="30"/>
                  </a:lnTo>
                  <a:lnTo>
                    <a:pt x="3540" y="33"/>
                  </a:lnTo>
                  <a:lnTo>
                    <a:pt x="3541" y="36"/>
                  </a:lnTo>
                  <a:lnTo>
                    <a:pt x="3541" y="41"/>
                  </a:lnTo>
                  <a:lnTo>
                    <a:pt x="3541" y="47"/>
                  </a:lnTo>
                  <a:lnTo>
                    <a:pt x="3542" y="54"/>
                  </a:lnTo>
                  <a:lnTo>
                    <a:pt x="3542" y="65"/>
                  </a:lnTo>
                  <a:lnTo>
                    <a:pt x="3542" y="76"/>
                  </a:lnTo>
                  <a:lnTo>
                    <a:pt x="3543" y="90"/>
                  </a:lnTo>
                  <a:lnTo>
                    <a:pt x="3543" y="104"/>
                  </a:lnTo>
                  <a:lnTo>
                    <a:pt x="3544" y="116"/>
                  </a:lnTo>
                  <a:lnTo>
                    <a:pt x="3544" y="127"/>
                  </a:lnTo>
                  <a:lnTo>
                    <a:pt x="3544" y="141"/>
                  </a:lnTo>
                  <a:lnTo>
                    <a:pt x="3545" y="151"/>
                  </a:lnTo>
                  <a:lnTo>
                    <a:pt x="3545" y="160"/>
                  </a:lnTo>
                  <a:lnTo>
                    <a:pt x="3545" y="166"/>
                  </a:lnTo>
                  <a:lnTo>
                    <a:pt x="3545" y="173"/>
                  </a:lnTo>
                  <a:lnTo>
                    <a:pt x="3546" y="180"/>
                  </a:lnTo>
                  <a:lnTo>
                    <a:pt x="3546" y="183"/>
                  </a:lnTo>
                  <a:lnTo>
                    <a:pt x="3547" y="188"/>
                  </a:lnTo>
                  <a:lnTo>
                    <a:pt x="3547" y="192"/>
                  </a:lnTo>
                  <a:lnTo>
                    <a:pt x="3547" y="195"/>
                  </a:lnTo>
                  <a:lnTo>
                    <a:pt x="3548" y="196"/>
                  </a:lnTo>
                  <a:lnTo>
                    <a:pt x="3548" y="198"/>
                  </a:lnTo>
                  <a:lnTo>
                    <a:pt x="3549" y="198"/>
                  </a:lnTo>
                  <a:lnTo>
                    <a:pt x="3549" y="201"/>
                  </a:lnTo>
                  <a:lnTo>
                    <a:pt x="3549" y="202"/>
                  </a:lnTo>
                  <a:lnTo>
                    <a:pt x="3549" y="201"/>
                  </a:lnTo>
                  <a:lnTo>
                    <a:pt x="3550" y="203"/>
                  </a:lnTo>
                  <a:lnTo>
                    <a:pt x="3550" y="203"/>
                  </a:lnTo>
                  <a:lnTo>
                    <a:pt x="3551" y="204"/>
                  </a:lnTo>
                  <a:lnTo>
                    <a:pt x="3551" y="205"/>
                  </a:lnTo>
                  <a:lnTo>
                    <a:pt x="3551" y="207"/>
                  </a:lnTo>
                  <a:lnTo>
                    <a:pt x="3552" y="211"/>
                  </a:lnTo>
                  <a:lnTo>
                    <a:pt x="3552" y="211"/>
                  </a:lnTo>
                  <a:lnTo>
                    <a:pt x="3552" y="213"/>
                  </a:lnTo>
                  <a:lnTo>
                    <a:pt x="3553" y="217"/>
                  </a:lnTo>
                  <a:lnTo>
                    <a:pt x="3553" y="221"/>
                  </a:lnTo>
                  <a:lnTo>
                    <a:pt x="3553" y="224"/>
                  </a:lnTo>
                  <a:lnTo>
                    <a:pt x="3554" y="229"/>
                  </a:lnTo>
                  <a:lnTo>
                    <a:pt x="3554" y="235"/>
                  </a:lnTo>
                  <a:lnTo>
                    <a:pt x="3554" y="240"/>
                  </a:lnTo>
                  <a:lnTo>
                    <a:pt x="3555" y="245"/>
                  </a:lnTo>
                  <a:lnTo>
                    <a:pt x="3555" y="252"/>
                  </a:lnTo>
                  <a:lnTo>
                    <a:pt x="3556" y="256"/>
                  </a:lnTo>
                  <a:lnTo>
                    <a:pt x="3556" y="259"/>
                  </a:lnTo>
                  <a:lnTo>
                    <a:pt x="3556" y="264"/>
                  </a:lnTo>
                  <a:lnTo>
                    <a:pt x="3557" y="267"/>
                  </a:lnTo>
                  <a:lnTo>
                    <a:pt x="3557" y="272"/>
                  </a:lnTo>
                  <a:lnTo>
                    <a:pt x="3557" y="274"/>
                  </a:lnTo>
                  <a:lnTo>
                    <a:pt x="3558" y="278"/>
                  </a:lnTo>
                  <a:lnTo>
                    <a:pt x="3558" y="279"/>
                  </a:lnTo>
                  <a:lnTo>
                    <a:pt x="3558" y="281"/>
                  </a:lnTo>
                  <a:lnTo>
                    <a:pt x="3559" y="285"/>
                  </a:lnTo>
                  <a:lnTo>
                    <a:pt x="3559" y="286"/>
                  </a:lnTo>
                  <a:lnTo>
                    <a:pt x="3559" y="286"/>
                  </a:lnTo>
                  <a:lnTo>
                    <a:pt x="3560" y="290"/>
                  </a:lnTo>
                  <a:lnTo>
                    <a:pt x="3560" y="289"/>
                  </a:lnTo>
                  <a:lnTo>
                    <a:pt x="3561" y="290"/>
                  </a:lnTo>
                  <a:lnTo>
                    <a:pt x="3561" y="290"/>
                  </a:lnTo>
                  <a:lnTo>
                    <a:pt x="3561" y="290"/>
                  </a:lnTo>
                  <a:lnTo>
                    <a:pt x="3561" y="290"/>
                  </a:lnTo>
                  <a:lnTo>
                    <a:pt x="3562" y="290"/>
                  </a:lnTo>
                  <a:lnTo>
                    <a:pt x="3562" y="290"/>
                  </a:lnTo>
                  <a:lnTo>
                    <a:pt x="3563" y="288"/>
                  </a:lnTo>
                  <a:lnTo>
                    <a:pt x="3563" y="289"/>
                  </a:lnTo>
                  <a:lnTo>
                    <a:pt x="3563" y="291"/>
                  </a:lnTo>
                  <a:lnTo>
                    <a:pt x="3564" y="289"/>
                  </a:lnTo>
                  <a:lnTo>
                    <a:pt x="3564" y="289"/>
                  </a:lnTo>
                  <a:lnTo>
                    <a:pt x="3565" y="291"/>
                  </a:lnTo>
                  <a:lnTo>
                    <a:pt x="3565" y="291"/>
                  </a:lnTo>
                  <a:lnTo>
                    <a:pt x="3565" y="292"/>
                  </a:lnTo>
                  <a:lnTo>
                    <a:pt x="3565" y="291"/>
                  </a:lnTo>
                  <a:lnTo>
                    <a:pt x="3566" y="291"/>
                  </a:lnTo>
                  <a:lnTo>
                    <a:pt x="3566" y="291"/>
                  </a:lnTo>
                  <a:lnTo>
                    <a:pt x="3566" y="295"/>
                  </a:lnTo>
                  <a:lnTo>
                    <a:pt x="3567" y="295"/>
                  </a:lnTo>
                  <a:lnTo>
                    <a:pt x="3567" y="297"/>
                  </a:lnTo>
                  <a:lnTo>
                    <a:pt x="3568" y="299"/>
                  </a:lnTo>
                  <a:lnTo>
                    <a:pt x="3568" y="298"/>
                  </a:lnTo>
                  <a:lnTo>
                    <a:pt x="3568" y="300"/>
                  </a:lnTo>
                  <a:lnTo>
                    <a:pt x="3568" y="303"/>
                  </a:lnTo>
                  <a:lnTo>
                    <a:pt x="3569" y="303"/>
                  </a:lnTo>
                  <a:lnTo>
                    <a:pt x="3569" y="305"/>
                  </a:lnTo>
                  <a:lnTo>
                    <a:pt x="3570" y="308"/>
                  </a:lnTo>
                  <a:lnTo>
                    <a:pt x="3570" y="309"/>
                  </a:lnTo>
                  <a:lnTo>
                    <a:pt x="3570" y="310"/>
                  </a:lnTo>
                  <a:lnTo>
                    <a:pt x="3571" y="312"/>
                  </a:lnTo>
                  <a:lnTo>
                    <a:pt x="3571" y="312"/>
                  </a:lnTo>
                  <a:lnTo>
                    <a:pt x="3572" y="315"/>
                  </a:lnTo>
                  <a:lnTo>
                    <a:pt x="3572" y="315"/>
                  </a:lnTo>
                  <a:lnTo>
                    <a:pt x="3572" y="317"/>
                  </a:lnTo>
                  <a:lnTo>
                    <a:pt x="3572" y="318"/>
                  </a:lnTo>
                  <a:lnTo>
                    <a:pt x="3573" y="320"/>
                  </a:lnTo>
                  <a:lnTo>
                    <a:pt x="3573" y="321"/>
                  </a:lnTo>
                  <a:lnTo>
                    <a:pt x="3573" y="323"/>
                  </a:lnTo>
                  <a:lnTo>
                    <a:pt x="3574" y="324"/>
                  </a:lnTo>
                  <a:lnTo>
                    <a:pt x="3574" y="327"/>
                  </a:lnTo>
                  <a:lnTo>
                    <a:pt x="3575" y="328"/>
                  </a:lnTo>
                  <a:lnTo>
                    <a:pt x="3575" y="331"/>
                  </a:lnTo>
                  <a:lnTo>
                    <a:pt x="3575" y="332"/>
                  </a:lnTo>
                  <a:lnTo>
                    <a:pt x="3576" y="334"/>
                  </a:lnTo>
                  <a:lnTo>
                    <a:pt x="3576" y="334"/>
                  </a:lnTo>
                  <a:lnTo>
                    <a:pt x="3576" y="336"/>
                  </a:lnTo>
                  <a:lnTo>
                    <a:pt x="3577" y="336"/>
                  </a:lnTo>
                  <a:lnTo>
                    <a:pt x="3577" y="337"/>
                  </a:lnTo>
                  <a:lnTo>
                    <a:pt x="3577" y="338"/>
                  </a:lnTo>
                  <a:lnTo>
                    <a:pt x="3578" y="340"/>
                  </a:lnTo>
                  <a:lnTo>
                    <a:pt x="3578" y="340"/>
                  </a:lnTo>
                  <a:lnTo>
                    <a:pt x="3579" y="340"/>
                  </a:lnTo>
                  <a:lnTo>
                    <a:pt x="3579" y="341"/>
                  </a:lnTo>
                  <a:lnTo>
                    <a:pt x="3579" y="342"/>
                  </a:lnTo>
                  <a:lnTo>
                    <a:pt x="3580" y="342"/>
                  </a:lnTo>
                  <a:lnTo>
                    <a:pt x="3580" y="340"/>
                  </a:lnTo>
                  <a:lnTo>
                    <a:pt x="3580" y="336"/>
                  </a:lnTo>
                  <a:lnTo>
                    <a:pt x="3581" y="329"/>
                  </a:lnTo>
                  <a:lnTo>
                    <a:pt x="3581" y="321"/>
                  </a:lnTo>
                  <a:lnTo>
                    <a:pt x="3581" y="308"/>
                  </a:lnTo>
                  <a:lnTo>
                    <a:pt x="3582" y="297"/>
                  </a:lnTo>
                  <a:lnTo>
                    <a:pt x="3582" y="281"/>
                  </a:lnTo>
                  <a:lnTo>
                    <a:pt x="3582" y="267"/>
                  </a:lnTo>
                  <a:lnTo>
                    <a:pt x="3583" y="251"/>
                  </a:lnTo>
                  <a:lnTo>
                    <a:pt x="3583" y="233"/>
                  </a:lnTo>
                  <a:lnTo>
                    <a:pt x="3584" y="216"/>
                  </a:lnTo>
                  <a:lnTo>
                    <a:pt x="3584" y="201"/>
                  </a:lnTo>
                  <a:lnTo>
                    <a:pt x="3584" y="188"/>
                  </a:lnTo>
                  <a:lnTo>
                    <a:pt x="3584" y="173"/>
                  </a:lnTo>
                  <a:lnTo>
                    <a:pt x="3585" y="161"/>
                  </a:lnTo>
                  <a:lnTo>
                    <a:pt x="3585" y="149"/>
                  </a:lnTo>
                  <a:lnTo>
                    <a:pt x="3586" y="141"/>
                  </a:lnTo>
                  <a:lnTo>
                    <a:pt x="3586" y="133"/>
                  </a:lnTo>
                  <a:lnTo>
                    <a:pt x="3586" y="129"/>
                  </a:lnTo>
                  <a:lnTo>
                    <a:pt x="3587" y="125"/>
                  </a:lnTo>
                  <a:lnTo>
                    <a:pt x="3587" y="124"/>
                  </a:lnTo>
                  <a:lnTo>
                    <a:pt x="3588" y="122"/>
                  </a:lnTo>
                  <a:lnTo>
                    <a:pt x="3588" y="121"/>
                  </a:lnTo>
                  <a:lnTo>
                    <a:pt x="3588" y="124"/>
                  </a:lnTo>
                  <a:lnTo>
                    <a:pt x="3588" y="125"/>
                  </a:lnTo>
                  <a:lnTo>
                    <a:pt x="3589" y="126"/>
                  </a:lnTo>
                  <a:lnTo>
                    <a:pt x="3589" y="127"/>
                  </a:lnTo>
                  <a:lnTo>
                    <a:pt x="3589" y="129"/>
                  </a:lnTo>
                  <a:lnTo>
                    <a:pt x="3590" y="129"/>
                  </a:lnTo>
                  <a:lnTo>
                    <a:pt x="3590" y="130"/>
                  </a:lnTo>
                  <a:lnTo>
                    <a:pt x="3591" y="128"/>
                  </a:lnTo>
                  <a:lnTo>
                    <a:pt x="3591" y="125"/>
                  </a:lnTo>
                  <a:lnTo>
                    <a:pt x="3591" y="122"/>
                  </a:lnTo>
                  <a:lnTo>
                    <a:pt x="3592" y="119"/>
                  </a:lnTo>
                  <a:lnTo>
                    <a:pt x="3592" y="110"/>
                  </a:lnTo>
                  <a:lnTo>
                    <a:pt x="3592" y="107"/>
                  </a:lnTo>
                  <a:lnTo>
                    <a:pt x="3593" y="101"/>
                  </a:lnTo>
                  <a:lnTo>
                    <a:pt x="3593" y="91"/>
                  </a:lnTo>
                  <a:lnTo>
                    <a:pt x="3593" y="84"/>
                  </a:lnTo>
                  <a:lnTo>
                    <a:pt x="3594" y="75"/>
                  </a:lnTo>
                  <a:lnTo>
                    <a:pt x="3594" y="68"/>
                  </a:lnTo>
                  <a:lnTo>
                    <a:pt x="3595" y="58"/>
                  </a:lnTo>
                  <a:lnTo>
                    <a:pt x="3595" y="48"/>
                  </a:lnTo>
                  <a:lnTo>
                    <a:pt x="3595" y="40"/>
                  </a:lnTo>
                  <a:lnTo>
                    <a:pt x="3596" y="30"/>
                  </a:lnTo>
                  <a:lnTo>
                    <a:pt x="3596" y="23"/>
                  </a:lnTo>
                  <a:lnTo>
                    <a:pt x="3596" y="17"/>
                  </a:lnTo>
                  <a:lnTo>
                    <a:pt x="3596" y="12"/>
                  </a:lnTo>
                  <a:lnTo>
                    <a:pt x="3597" y="8"/>
                  </a:lnTo>
                  <a:lnTo>
                    <a:pt x="3597" y="6"/>
                  </a:lnTo>
                  <a:lnTo>
                    <a:pt x="3598" y="2"/>
                  </a:lnTo>
                  <a:lnTo>
                    <a:pt x="3598" y="0"/>
                  </a:lnTo>
                  <a:lnTo>
                    <a:pt x="3598" y="3"/>
                  </a:lnTo>
                  <a:lnTo>
                    <a:pt x="3599" y="6"/>
                  </a:lnTo>
                  <a:lnTo>
                    <a:pt x="3599" y="8"/>
                  </a:lnTo>
                  <a:lnTo>
                    <a:pt x="3600" y="11"/>
                  </a:lnTo>
                  <a:lnTo>
                    <a:pt x="3600" y="17"/>
                  </a:lnTo>
                  <a:lnTo>
                    <a:pt x="3600" y="22"/>
                  </a:lnTo>
                  <a:lnTo>
                    <a:pt x="3600" y="33"/>
                  </a:lnTo>
                  <a:lnTo>
                    <a:pt x="3601" y="42"/>
                  </a:lnTo>
                  <a:lnTo>
                    <a:pt x="3601" y="54"/>
                  </a:lnTo>
                  <a:lnTo>
                    <a:pt x="3602" y="68"/>
                  </a:lnTo>
                  <a:lnTo>
                    <a:pt x="3602" y="83"/>
                  </a:lnTo>
                  <a:lnTo>
                    <a:pt x="3602" y="95"/>
                  </a:lnTo>
                  <a:lnTo>
                    <a:pt x="3603" y="110"/>
                  </a:lnTo>
                  <a:lnTo>
                    <a:pt x="3603" y="123"/>
                  </a:lnTo>
                  <a:lnTo>
                    <a:pt x="3603" y="135"/>
                  </a:lnTo>
                  <a:lnTo>
                    <a:pt x="3604" y="145"/>
                  </a:lnTo>
                  <a:lnTo>
                    <a:pt x="3604" y="152"/>
                  </a:lnTo>
                  <a:lnTo>
                    <a:pt x="3604" y="160"/>
                  </a:lnTo>
                  <a:lnTo>
                    <a:pt x="3605" y="169"/>
                  </a:lnTo>
                  <a:lnTo>
                    <a:pt x="3605" y="175"/>
                  </a:lnTo>
                  <a:lnTo>
                    <a:pt x="3605" y="180"/>
                  </a:lnTo>
                  <a:lnTo>
                    <a:pt x="3606" y="182"/>
                  </a:lnTo>
                  <a:lnTo>
                    <a:pt x="3606" y="185"/>
                  </a:lnTo>
                  <a:lnTo>
                    <a:pt x="3607" y="186"/>
                  </a:lnTo>
                  <a:lnTo>
                    <a:pt x="3607" y="189"/>
                  </a:lnTo>
                  <a:lnTo>
                    <a:pt x="3607" y="191"/>
                  </a:lnTo>
                  <a:lnTo>
                    <a:pt x="3608" y="192"/>
                  </a:lnTo>
                  <a:lnTo>
                    <a:pt x="3608" y="191"/>
                  </a:lnTo>
                  <a:lnTo>
                    <a:pt x="3608" y="192"/>
                  </a:lnTo>
                  <a:lnTo>
                    <a:pt x="3609" y="191"/>
                  </a:lnTo>
                  <a:lnTo>
                    <a:pt x="3609" y="193"/>
                  </a:lnTo>
                  <a:lnTo>
                    <a:pt x="3609" y="192"/>
                  </a:lnTo>
                  <a:lnTo>
                    <a:pt x="3610" y="195"/>
                  </a:lnTo>
                  <a:lnTo>
                    <a:pt x="3610" y="196"/>
                  </a:lnTo>
                  <a:lnTo>
                    <a:pt x="3610" y="197"/>
                  </a:lnTo>
                  <a:lnTo>
                    <a:pt x="3611" y="199"/>
                  </a:lnTo>
                  <a:lnTo>
                    <a:pt x="3611" y="202"/>
                  </a:lnTo>
                  <a:lnTo>
                    <a:pt x="3612" y="204"/>
                  </a:lnTo>
                  <a:lnTo>
                    <a:pt x="3612" y="210"/>
                  </a:lnTo>
                  <a:lnTo>
                    <a:pt x="3612" y="213"/>
                  </a:lnTo>
                  <a:lnTo>
                    <a:pt x="3612" y="216"/>
                  </a:lnTo>
                  <a:lnTo>
                    <a:pt x="3613" y="222"/>
                  </a:lnTo>
                  <a:lnTo>
                    <a:pt x="3613" y="226"/>
                  </a:lnTo>
                  <a:lnTo>
                    <a:pt x="3614" y="231"/>
                  </a:lnTo>
                  <a:lnTo>
                    <a:pt x="3614" y="237"/>
                  </a:lnTo>
                  <a:lnTo>
                    <a:pt x="3614" y="244"/>
                  </a:lnTo>
                  <a:lnTo>
                    <a:pt x="3615" y="248"/>
                  </a:lnTo>
                  <a:lnTo>
                    <a:pt x="3615" y="251"/>
                  </a:lnTo>
                  <a:lnTo>
                    <a:pt x="3616" y="256"/>
                  </a:lnTo>
                  <a:lnTo>
                    <a:pt x="3616" y="261"/>
                  </a:lnTo>
                  <a:lnTo>
                    <a:pt x="3616" y="267"/>
                  </a:lnTo>
                  <a:lnTo>
                    <a:pt x="3616" y="272"/>
                  </a:lnTo>
                  <a:lnTo>
                    <a:pt x="3617" y="274"/>
                  </a:lnTo>
                  <a:lnTo>
                    <a:pt x="3617" y="276"/>
                  </a:lnTo>
                  <a:lnTo>
                    <a:pt x="3617" y="276"/>
                  </a:lnTo>
                  <a:lnTo>
                    <a:pt x="3618" y="279"/>
                  </a:lnTo>
                  <a:lnTo>
                    <a:pt x="3618" y="281"/>
                  </a:lnTo>
                  <a:lnTo>
                    <a:pt x="3619" y="281"/>
                  </a:lnTo>
                  <a:lnTo>
                    <a:pt x="3619" y="284"/>
                  </a:lnTo>
                  <a:lnTo>
                    <a:pt x="3619" y="286"/>
                  </a:lnTo>
                  <a:lnTo>
                    <a:pt x="3619" y="284"/>
                  </a:lnTo>
                  <a:lnTo>
                    <a:pt x="3620" y="284"/>
                  </a:lnTo>
                  <a:lnTo>
                    <a:pt x="3620" y="284"/>
                  </a:lnTo>
                  <a:lnTo>
                    <a:pt x="3621" y="285"/>
                  </a:lnTo>
                  <a:lnTo>
                    <a:pt x="3621" y="285"/>
                  </a:lnTo>
                  <a:lnTo>
                    <a:pt x="3621" y="284"/>
                  </a:lnTo>
                  <a:lnTo>
                    <a:pt x="3622" y="284"/>
                  </a:lnTo>
                  <a:lnTo>
                    <a:pt x="3622" y="283"/>
                  </a:lnTo>
                  <a:lnTo>
                    <a:pt x="3623" y="284"/>
                  </a:lnTo>
                  <a:lnTo>
                    <a:pt x="3623" y="285"/>
                  </a:lnTo>
                  <a:lnTo>
                    <a:pt x="3623" y="284"/>
                  </a:lnTo>
                  <a:lnTo>
                    <a:pt x="3623" y="284"/>
                  </a:lnTo>
                  <a:lnTo>
                    <a:pt x="3624" y="283"/>
                  </a:lnTo>
                  <a:lnTo>
                    <a:pt x="3624" y="285"/>
                  </a:lnTo>
                  <a:lnTo>
                    <a:pt x="3625" y="286"/>
                  </a:lnTo>
                  <a:lnTo>
                    <a:pt x="3625" y="287"/>
                  </a:lnTo>
                  <a:lnTo>
                    <a:pt x="3625" y="290"/>
                  </a:lnTo>
                  <a:lnTo>
                    <a:pt x="3626" y="289"/>
                  </a:lnTo>
                  <a:lnTo>
                    <a:pt x="3626" y="288"/>
                  </a:lnTo>
                  <a:lnTo>
                    <a:pt x="3626" y="293"/>
                  </a:lnTo>
                  <a:lnTo>
                    <a:pt x="3627" y="295"/>
                  </a:lnTo>
                  <a:lnTo>
                    <a:pt x="3627" y="297"/>
                  </a:lnTo>
                  <a:lnTo>
                    <a:pt x="3628" y="298"/>
                  </a:lnTo>
                  <a:lnTo>
                    <a:pt x="3628" y="300"/>
                  </a:lnTo>
                  <a:lnTo>
                    <a:pt x="3628" y="302"/>
                  </a:lnTo>
                  <a:lnTo>
                    <a:pt x="3628" y="304"/>
                  </a:lnTo>
                  <a:lnTo>
                    <a:pt x="3629" y="306"/>
                  </a:lnTo>
                  <a:lnTo>
                    <a:pt x="3629" y="308"/>
                  </a:lnTo>
                  <a:lnTo>
                    <a:pt x="3630" y="311"/>
                  </a:lnTo>
                  <a:lnTo>
                    <a:pt x="3630" y="312"/>
                  </a:lnTo>
                  <a:lnTo>
                    <a:pt x="3630" y="314"/>
                  </a:lnTo>
                  <a:lnTo>
                    <a:pt x="3631" y="316"/>
                  </a:lnTo>
                  <a:lnTo>
                    <a:pt x="3631" y="316"/>
                  </a:lnTo>
                  <a:lnTo>
                    <a:pt x="3632" y="317"/>
                  </a:lnTo>
                  <a:lnTo>
                    <a:pt x="3632" y="317"/>
                  </a:lnTo>
                  <a:lnTo>
                    <a:pt x="3632" y="320"/>
                  </a:lnTo>
                  <a:lnTo>
                    <a:pt x="3632" y="322"/>
                  </a:lnTo>
                  <a:lnTo>
                    <a:pt x="3633" y="324"/>
                  </a:lnTo>
                  <a:lnTo>
                    <a:pt x="3633" y="326"/>
                  </a:lnTo>
                  <a:lnTo>
                    <a:pt x="3633" y="326"/>
                  </a:lnTo>
                  <a:lnTo>
                    <a:pt x="3634" y="328"/>
                  </a:lnTo>
                  <a:lnTo>
                    <a:pt x="3634" y="330"/>
                  </a:lnTo>
                  <a:lnTo>
                    <a:pt x="3635" y="331"/>
                  </a:lnTo>
                  <a:lnTo>
                    <a:pt x="3635" y="333"/>
                  </a:lnTo>
                  <a:lnTo>
                    <a:pt x="3635" y="334"/>
                  </a:lnTo>
                  <a:lnTo>
                    <a:pt x="3635" y="335"/>
                  </a:lnTo>
                  <a:lnTo>
                    <a:pt x="3636" y="335"/>
                  </a:lnTo>
                  <a:lnTo>
                    <a:pt x="3636" y="336"/>
                  </a:lnTo>
                  <a:lnTo>
                    <a:pt x="3637" y="337"/>
                  </a:lnTo>
                  <a:lnTo>
                    <a:pt x="3637" y="339"/>
                  </a:lnTo>
                  <a:lnTo>
                    <a:pt x="3637" y="339"/>
                  </a:lnTo>
                  <a:lnTo>
                    <a:pt x="3638" y="342"/>
                  </a:lnTo>
                  <a:lnTo>
                    <a:pt x="3638" y="344"/>
                  </a:lnTo>
                  <a:lnTo>
                    <a:pt x="3639" y="345"/>
                  </a:lnTo>
                  <a:lnTo>
                    <a:pt x="3639" y="344"/>
                  </a:lnTo>
                  <a:lnTo>
                    <a:pt x="3639" y="345"/>
                  </a:lnTo>
                  <a:lnTo>
                    <a:pt x="3639" y="342"/>
                  </a:lnTo>
                  <a:lnTo>
                    <a:pt x="3640" y="340"/>
                  </a:lnTo>
                  <a:lnTo>
                    <a:pt x="3640" y="331"/>
                  </a:lnTo>
                  <a:lnTo>
                    <a:pt x="3640" y="322"/>
                  </a:lnTo>
                  <a:lnTo>
                    <a:pt x="3641" y="313"/>
                  </a:lnTo>
                  <a:lnTo>
                    <a:pt x="3641" y="300"/>
                  </a:lnTo>
                  <a:lnTo>
                    <a:pt x="3642" y="287"/>
                  </a:lnTo>
                  <a:lnTo>
                    <a:pt x="3642" y="271"/>
                  </a:lnTo>
                  <a:lnTo>
                    <a:pt x="3642" y="256"/>
                  </a:lnTo>
                  <a:lnTo>
                    <a:pt x="3643" y="239"/>
                  </a:lnTo>
                  <a:lnTo>
                    <a:pt x="3643" y="224"/>
                  </a:lnTo>
                  <a:lnTo>
                    <a:pt x="3643" y="212"/>
                  </a:lnTo>
                  <a:lnTo>
                    <a:pt x="3644" y="196"/>
                  </a:lnTo>
                  <a:lnTo>
                    <a:pt x="3644" y="183"/>
                  </a:lnTo>
                  <a:lnTo>
                    <a:pt x="3644" y="172"/>
                  </a:lnTo>
                  <a:lnTo>
                    <a:pt x="3645" y="162"/>
                  </a:lnTo>
                  <a:lnTo>
                    <a:pt x="3645" y="152"/>
                  </a:lnTo>
                  <a:lnTo>
                    <a:pt x="3646" y="147"/>
                  </a:lnTo>
                  <a:lnTo>
                    <a:pt x="3646" y="142"/>
                  </a:lnTo>
                  <a:lnTo>
                    <a:pt x="3646" y="140"/>
                  </a:lnTo>
                  <a:lnTo>
                    <a:pt x="3647" y="137"/>
                  </a:lnTo>
                  <a:lnTo>
                    <a:pt x="3647" y="135"/>
                  </a:lnTo>
                  <a:lnTo>
                    <a:pt x="3647" y="133"/>
                  </a:lnTo>
                  <a:lnTo>
                    <a:pt x="3647" y="135"/>
                  </a:lnTo>
                  <a:lnTo>
                    <a:pt x="3648" y="138"/>
                  </a:lnTo>
                  <a:lnTo>
                    <a:pt x="3648" y="138"/>
                  </a:lnTo>
                  <a:lnTo>
                    <a:pt x="3649" y="140"/>
                  </a:lnTo>
                  <a:lnTo>
                    <a:pt x="3649" y="142"/>
                  </a:lnTo>
                  <a:lnTo>
                    <a:pt x="3649" y="142"/>
                  </a:lnTo>
                  <a:lnTo>
                    <a:pt x="3650" y="141"/>
                  </a:lnTo>
                  <a:lnTo>
                    <a:pt x="3650" y="140"/>
                  </a:lnTo>
                  <a:lnTo>
                    <a:pt x="3651" y="138"/>
                  </a:lnTo>
                  <a:lnTo>
                    <a:pt x="3651" y="135"/>
                  </a:lnTo>
                  <a:lnTo>
                    <a:pt x="3651" y="133"/>
                  </a:lnTo>
                  <a:lnTo>
                    <a:pt x="3651" y="126"/>
                  </a:lnTo>
                  <a:lnTo>
                    <a:pt x="3652" y="122"/>
                  </a:lnTo>
                  <a:lnTo>
                    <a:pt x="3652" y="116"/>
                  </a:lnTo>
                  <a:lnTo>
                    <a:pt x="3653" y="110"/>
                  </a:lnTo>
                  <a:lnTo>
                    <a:pt x="3653" y="101"/>
                  </a:lnTo>
                  <a:lnTo>
                    <a:pt x="3653" y="94"/>
                  </a:lnTo>
                  <a:lnTo>
                    <a:pt x="3654" y="85"/>
                  </a:lnTo>
                  <a:lnTo>
                    <a:pt x="3654" y="78"/>
                  </a:lnTo>
                  <a:lnTo>
                    <a:pt x="3654" y="69"/>
                  </a:lnTo>
                  <a:lnTo>
                    <a:pt x="3655" y="63"/>
                  </a:lnTo>
                  <a:lnTo>
                    <a:pt x="3655" y="54"/>
                  </a:lnTo>
                  <a:lnTo>
                    <a:pt x="3655" y="50"/>
                  </a:lnTo>
                  <a:lnTo>
                    <a:pt x="3656" y="44"/>
                  </a:lnTo>
                  <a:lnTo>
                    <a:pt x="3656" y="38"/>
                  </a:lnTo>
                  <a:lnTo>
                    <a:pt x="3656" y="35"/>
                  </a:lnTo>
                  <a:lnTo>
                    <a:pt x="3657" y="30"/>
                  </a:lnTo>
                  <a:lnTo>
                    <a:pt x="3657" y="31"/>
                  </a:lnTo>
                  <a:lnTo>
                    <a:pt x="3658" y="30"/>
                  </a:lnTo>
                  <a:lnTo>
                    <a:pt x="3658" y="30"/>
                  </a:lnTo>
                  <a:lnTo>
                    <a:pt x="3658" y="33"/>
                  </a:lnTo>
                  <a:lnTo>
                    <a:pt x="3659" y="38"/>
                  </a:lnTo>
                  <a:lnTo>
                    <a:pt x="3659" y="42"/>
                  </a:lnTo>
                  <a:lnTo>
                    <a:pt x="3659" y="48"/>
                  </a:lnTo>
                  <a:lnTo>
                    <a:pt x="3660" y="58"/>
                  </a:lnTo>
                  <a:lnTo>
                    <a:pt x="3660" y="68"/>
                  </a:lnTo>
                  <a:lnTo>
                    <a:pt x="3660" y="82"/>
                  </a:lnTo>
                  <a:lnTo>
                    <a:pt x="3661" y="95"/>
                  </a:lnTo>
                  <a:lnTo>
                    <a:pt x="3661" y="108"/>
                  </a:lnTo>
                  <a:lnTo>
                    <a:pt x="3661" y="121"/>
                  </a:lnTo>
                  <a:lnTo>
                    <a:pt x="3662" y="134"/>
                  </a:lnTo>
                  <a:lnTo>
                    <a:pt x="3662" y="144"/>
                  </a:lnTo>
                  <a:lnTo>
                    <a:pt x="3663" y="155"/>
                  </a:lnTo>
                  <a:lnTo>
                    <a:pt x="3663" y="163"/>
                  </a:lnTo>
                  <a:lnTo>
                    <a:pt x="3663" y="172"/>
                  </a:lnTo>
                  <a:lnTo>
                    <a:pt x="3663" y="179"/>
                  </a:lnTo>
                  <a:lnTo>
                    <a:pt x="3664" y="185"/>
                  </a:lnTo>
                  <a:lnTo>
                    <a:pt x="3664" y="189"/>
                  </a:lnTo>
                  <a:lnTo>
                    <a:pt x="3665" y="193"/>
                  </a:lnTo>
                  <a:lnTo>
                    <a:pt x="3665" y="195"/>
                  </a:lnTo>
                  <a:lnTo>
                    <a:pt x="3665" y="199"/>
                  </a:lnTo>
                  <a:lnTo>
                    <a:pt x="3666" y="200"/>
                  </a:lnTo>
                  <a:lnTo>
                    <a:pt x="3666" y="202"/>
                  </a:lnTo>
                  <a:lnTo>
                    <a:pt x="3667" y="203"/>
                  </a:lnTo>
                  <a:lnTo>
                    <a:pt x="3667" y="206"/>
                  </a:lnTo>
                  <a:lnTo>
                    <a:pt x="3667" y="207"/>
                  </a:lnTo>
                  <a:lnTo>
                    <a:pt x="3667" y="207"/>
                  </a:lnTo>
                  <a:lnTo>
                    <a:pt x="3668" y="210"/>
                  </a:lnTo>
                  <a:lnTo>
                    <a:pt x="3668" y="210"/>
                  </a:lnTo>
                  <a:lnTo>
                    <a:pt x="3668" y="213"/>
                  </a:lnTo>
                  <a:lnTo>
                    <a:pt x="3669" y="215"/>
                  </a:lnTo>
                  <a:lnTo>
                    <a:pt x="3669" y="216"/>
                  </a:lnTo>
                  <a:lnTo>
                    <a:pt x="3670" y="217"/>
                  </a:lnTo>
                  <a:lnTo>
                    <a:pt x="3670" y="221"/>
                  </a:lnTo>
                  <a:lnTo>
                    <a:pt x="3670" y="224"/>
                  </a:lnTo>
                  <a:lnTo>
                    <a:pt x="3671" y="226"/>
                  </a:lnTo>
                  <a:lnTo>
                    <a:pt x="3671" y="231"/>
                  </a:lnTo>
                  <a:lnTo>
                    <a:pt x="3671" y="236"/>
                  </a:lnTo>
                  <a:lnTo>
                    <a:pt x="3672" y="241"/>
                  </a:lnTo>
                  <a:lnTo>
                    <a:pt x="3672" y="247"/>
                  </a:lnTo>
                  <a:lnTo>
                    <a:pt x="3672" y="252"/>
                  </a:lnTo>
                  <a:lnTo>
                    <a:pt x="3673" y="258"/>
                  </a:lnTo>
                  <a:lnTo>
                    <a:pt x="3673" y="260"/>
                  </a:lnTo>
                  <a:lnTo>
                    <a:pt x="3674" y="263"/>
                  </a:lnTo>
                  <a:lnTo>
                    <a:pt x="3674" y="268"/>
                  </a:lnTo>
                  <a:lnTo>
                    <a:pt x="3674" y="274"/>
                  </a:lnTo>
                  <a:lnTo>
                    <a:pt x="3675" y="281"/>
                  </a:lnTo>
                  <a:lnTo>
                    <a:pt x="3675" y="281"/>
                  </a:lnTo>
                  <a:lnTo>
                    <a:pt x="3675" y="284"/>
                  </a:lnTo>
                  <a:lnTo>
                    <a:pt x="3676" y="286"/>
                  </a:lnTo>
                  <a:lnTo>
                    <a:pt x="3676" y="288"/>
                  </a:lnTo>
                  <a:lnTo>
                    <a:pt x="3676" y="291"/>
                  </a:lnTo>
                  <a:lnTo>
                    <a:pt x="3677" y="293"/>
                  </a:lnTo>
                  <a:lnTo>
                    <a:pt x="3677" y="294"/>
                  </a:lnTo>
                  <a:lnTo>
                    <a:pt x="3677" y="294"/>
                  </a:lnTo>
                  <a:lnTo>
                    <a:pt x="3678" y="295"/>
                  </a:lnTo>
                  <a:lnTo>
                    <a:pt x="3678" y="294"/>
                  </a:lnTo>
                  <a:lnTo>
                    <a:pt x="3679" y="295"/>
                  </a:lnTo>
                  <a:lnTo>
                    <a:pt x="3679" y="295"/>
                  </a:lnTo>
                  <a:lnTo>
                    <a:pt x="3679" y="295"/>
                  </a:lnTo>
                  <a:lnTo>
                    <a:pt x="3679" y="296"/>
                  </a:lnTo>
                  <a:lnTo>
                    <a:pt x="3680" y="296"/>
                  </a:lnTo>
                  <a:lnTo>
                    <a:pt x="3680" y="297"/>
                  </a:lnTo>
                  <a:lnTo>
                    <a:pt x="3681" y="297"/>
                  </a:lnTo>
                  <a:lnTo>
                    <a:pt x="3681" y="295"/>
                  </a:lnTo>
                  <a:lnTo>
                    <a:pt x="3681" y="297"/>
                  </a:lnTo>
                  <a:lnTo>
                    <a:pt x="3682" y="296"/>
                  </a:lnTo>
                  <a:lnTo>
                    <a:pt x="3682" y="297"/>
                  </a:lnTo>
                  <a:lnTo>
                    <a:pt x="3683" y="297"/>
                  </a:lnTo>
                  <a:lnTo>
                    <a:pt x="3683" y="299"/>
                  </a:lnTo>
                  <a:lnTo>
                    <a:pt x="3683" y="296"/>
                  </a:lnTo>
                  <a:lnTo>
                    <a:pt x="3683" y="300"/>
                  </a:lnTo>
                  <a:lnTo>
                    <a:pt x="3684" y="300"/>
                  </a:lnTo>
                  <a:lnTo>
                    <a:pt x="3684" y="301"/>
                  </a:lnTo>
                  <a:lnTo>
                    <a:pt x="3684" y="302"/>
                  </a:lnTo>
                  <a:lnTo>
                    <a:pt x="3685" y="303"/>
                  </a:lnTo>
                  <a:lnTo>
                    <a:pt x="3685" y="303"/>
                  </a:lnTo>
                  <a:lnTo>
                    <a:pt x="3686" y="305"/>
                  </a:lnTo>
                  <a:lnTo>
                    <a:pt x="3686" y="306"/>
                  </a:lnTo>
                  <a:lnTo>
                    <a:pt x="3686" y="311"/>
                  </a:lnTo>
                  <a:lnTo>
                    <a:pt x="3686" y="310"/>
                  </a:lnTo>
                  <a:lnTo>
                    <a:pt x="3687" y="311"/>
                  </a:lnTo>
                  <a:lnTo>
                    <a:pt x="3687" y="313"/>
                  </a:lnTo>
                  <a:lnTo>
                    <a:pt x="3688" y="314"/>
                  </a:lnTo>
                  <a:lnTo>
                    <a:pt x="3688" y="318"/>
                  </a:lnTo>
                  <a:lnTo>
                    <a:pt x="3688" y="317"/>
                  </a:lnTo>
                  <a:lnTo>
                    <a:pt x="3689" y="320"/>
                  </a:lnTo>
                  <a:lnTo>
                    <a:pt x="3689" y="321"/>
                  </a:lnTo>
                  <a:lnTo>
                    <a:pt x="3690" y="322"/>
                  </a:lnTo>
                  <a:lnTo>
                    <a:pt x="3690" y="325"/>
                  </a:lnTo>
                  <a:lnTo>
                    <a:pt x="3690" y="323"/>
                  </a:lnTo>
                  <a:lnTo>
                    <a:pt x="3690" y="324"/>
                  </a:lnTo>
                  <a:lnTo>
                    <a:pt x="3691" y="326"/>
                  </a:lnTo>
                  <a:lnTo>
                    <a:pt x="3691" y="328"/>
                  </a:lnTo>
                  <a:lnTo>
                    <a:pt x="3691" y="330"/>
                  </a:lnTo>
                  <a:lnTo>
                    <a:pt x="3692" y="331"/>
                  </a:lnTo>
                  <a:lnTo>
                    <a:pt x="3692" y="332"/>
                  </a:lnTo>
                  <a:lnTo>
                    <a:pt x="3693" y="335"/>
                  </a:lnTo>
                  <a:lnTo>
                    <a:pt x="3693" y="335"/>
                  </a:lnTo>
                  <a:lnTo>
                    <a:pt x="3693" y="339"/>
                  </a:lnTo>
                  <a:lnTo>
                    <a:pt x="3694" y="337"/>
                  </a:lnTo>
                  <a:lnTo>
                    <a:pt x="3694" y="339"/>
                  </a:lnTo>
                  <a:lnTo>
                    <a:pt x="3694" y="341"/>
                  </a:lnTo>
                  <a:lnTo>
                    <a:pt x="3695" y="341"/>
                  </a:lnTo>
                  <a:lnTo>
                    <a:pt x="3695" y="342"/>
                  </a:lnTo>
                  <a:lnTo>
                    <a:pt x="3695" y="344"/>
                  </a:lnTo>
                  <a:lnTo>
                    <a:pt x="3696" y="343"/>
                  </a:lnTo>
                  <a:lnTo>
                    <a:pt x="3696" y="346"/>
                  </a:lnTo>
                  <a:lnTo>
                    <a:pt x="3697" y="347"/>
                  </a:lnTo>
                  <a:lnTo>
                    <a:pt x="3697" y="350"/>
                  </a:lnTo>
                  <a:lnTo>
                    <a:pt x="3697" y="351"/>
                  </a:lnTo>
                  <a:lnTo>
                    <a:pt x="3698" y="351"/>
                  </a:lnTo>
                  <a:lnTo>
                    <a:pt x="3698" y="349"/>
                  </a:lnTo>
                  <a:lnTo>
                    <a:pt x="3698" y="348"/>
                  </a:lnTo>
                  <a:lnTo>
                    <a:pt x="3698" y="346"/>
                  </a:lnTo>
                  <a:lnTo>
                    <a:pt x="3699" y="341"/>
                  </a:lnTo>
                  <a:lnTo>
                    <a:pt x="3699" y="334"/>
                  </a:lnTo>
                  <a:lnTo>
                    <a:pt x="3700" y="323"/>
                  </a:lnTo>
                  <a:lnTo>
                    <a:pt x="3700" y="312"/>
                  </a:lnTo>
                  <a:lnTo>
                    <a:pt x="3700" y="299"/>
                  </a:lnTo>
                  <a:lnTo>
                    <a:pt x="3701" y="286"/>
                  </a:lnTo>
                  <a:lnTo>
                    <a:pt x="3701" y="272"/>
                  </a:lnTo>
                  <a:lnTo>
                    <a:pt x="3702" y="257"/>
                  </a:lnTo>
                  <a:lnTo>
                    <a:pt x="3702" y="244"/>
                  </a:lnTo>
                  <a:lnTo>
                    <a:pt x="3702" y="228"/>
                  </a:lnTo>
                  <a:lnTo>
                    <a:pt x="3702" y="214"/>
                  </a:lnTo>
                  <a:lnTo>
                    <a:pt x="3703" y="203"/>
                  </a:lnTo>
                  <a:lnTo>
                    <a:pt x="3703" y="193"/>
                  </a:lnTo>
                  <a:lnTo>
                    <a:pt x="3704" y="184"/>
                  </a:lnTo>
                  <a:lnTo>
                    <a:pt x="3704" y="176"/>
                  </a:lnTo>
                  <a:lnTo>
                    <a:pt x="3704" y="169"/>
                  </a:lnTo>
                  <a:lnTo>
                    <a:pt x="3705" y="165"/>
                  </a:lnTo>
                  <a:lnTo>
                    <a:pt x="3705" y="161"/>
                  </a:lnTo>
                  <a:lnTo>
                    <a:pt x="3705" y="158"/>
                  </a:lnTo>
                  <a:lnTo>
                    <a:pt x="3706" y="155"/>
                  </a:lnTo>
                  <a:lnTo>
                    <a:pt x="3706" y="157"/>
                  </a:lnTo>
                  <a:lnTo>
                    <a:pt x="3706" y="158"/>
                  </a:lnTo>
                  <a:lnTo>
                    <a:pt x="3707" y="159"/>
                  </a:lnTo>
                  <a:lnTo>
                    <a:pt x="3707" y="160"/>
                  </a:lnTo>
                  <a:lnTo>
                    <a:pt x="3707" y="161"/>
                  </a:lnTo>
                  <a:lnTo>
                    <a:pt x="3708" y="163"/>
                  </a:lnTo>
                  <a:lnTo>
                    <a:pt x="3708" y="163"/>
                  </a:lnTo>
                  <a:lnTo>
                    <a:pt x="3709" y="163"/>
                  </a:lnTo>
                  <a:lnTo>
                    <a:pt x="3709" y="162"/>
                  </a:lnTo>
                  <a:lnTo>
                    <a:pt x="3709" y="162"/>
                  </a:lnTo>
                  <a:lnTo>
                    <a:pt x="3710" y="161"/>
                  </a:lnTo>
                  <a:lnTo>
                    <a:pt x="3710" y="158"/>
                  </a:lnTo>
                  <a:lnTo>
                    <a:pt x="3710" y="152"/>
                  </a:lnTo>
                  <a:lnTo>
                    <a:pt x="3711" y="147"/>
                  </a:lnTo>
                  <a:lnTo>
                    <a:pt x="3711" y="140"/>
                  </a:lnTo>
                  <a:lnTo>
                    <a:pt x="3711" y="137"/>
                  </a:lnTo>
                  <a:lnTo>
                    <a:pt x="3712" y="132"/>
                  </a:lnTo>
                  <a:lnTo>
                    <a:pt x="3712" y="125"/>
                  </a:lnTo>
                  <a:lnTo>
                    <a:pt x="3712" y="118"/>
                  </a:lnTo>
                  <a:lnTo>
                    <a:pt x="3713" y="109"/>
                  </a:lnTo>
                  <a:lnTo>
                    <a:pt x="3713" y="104"/>
                  </a:lnTo>
                  <a:lnTo>
                    <a:pt x="3714" y="99"/>
                  </a:lnTo>
                  <a:lnTo>
                    <a:pt x="3714" y="93"/>
                  </a:lnTo>
                  <a:lnTo>
                    <a:pt x="3714" y="87"/>
                  </a:lnTo>
                  <a:lnTo>
                    <a:pt x="3714" y="82"/>
                  </a:lnTo>
                  <a:lnTo>
                    <a:pt x="3715" y="78"/>
                  </a:lnTo>
                  <a:lnTo>
                    <a:pt x="3715" y="74"/>
                  </a:lnTo>
                  <a:lnTo>
                    <a:pt x="3716" y="72"/>
                  </a:lnTo>
                  <a:lnTo>
                    <a:pt x="3716" y="72"/>
                  </a:lnTo>
                  <a:lnTo>
                    <a:pt x="3716" y="71"/>
                  </a:lnTo>
                  <a:lnTo>
                    <a:pt x="3717" y="71"/>
                  </a:lnTo>
                  <a:lnTo>
                    <a:pt x="3717" y="73"/>
                  </a:lnTo>
                  <a:lnTo>
                    <a:pt x="3718" y="77"/>
                  </a:lnTo>
                  <a:lnTo>
                    <a:pt x="3718" y="86"/>
                  </a:lnTo>
                  <a:lnTo>
                    <a:pt x="3718" y="93"/>
                  </a:lnTo>
                  <a:lnTo>
                    <a:pt x="3718" y="102"/>
                  </a:lnTo>
                  <a:lnTo>
                    <a:pt x="3719" y="112"/>
                  </a:lnTo>
                  <a:lnTo>
                    <a:pt x="3719" y="123"/>
                  </a:lnTo>
                  <a:lnTo>
                    <a:pt x="3720" y="138"/>
                  </a:lnTo>
                  <a:lnTo>
                    <a:pt x="3720" y="148"/>
                  </a:lnTo>
                  <a:lnTo>
                    <a:pt x="3720" y="159"/>
                  </a:lnTo>
                  <a:lnTo>
                    <a:pt x="3721" y="166"/>
                  </a:lnTo>
                  <a:lnTo>
                    <a:pt x="3721" y="174"/>
                  </a:lnTo>
                  <a:lnTo>
                    <a:pt x="3721" y="181"/>
                  </a:lnTo>
                  <a:lnTo>
                    <a:pt x="3722" y="187"/>
                  </a:lnTo>
                  <a:lnTo>
                    <a:pt x="3722" y="192"/>
                  </a:lnTo>
                  <a:lnTo>
                    <a:pt x="3722" y="198"/>
                  </a:lnTo>
                  <a:lnTo>
                    <a:pt x="3723" y="201"/>
                  </a:lnTo>
                  <a:lnTo>
                    <a:pt x="3723" y="203"/>
                  </a:lnTo>
                  <a:lnTo>
                    <a:pt x="3723" y="207"/>
                  </a:lnTo>
                  <a:lnTo>
                    <a:pt x="3724" y="209"/>
                  </a:lnTo>
                  <a:lnTo>
                    <a:pt x="3724" y="210"/>
                  </a:lnTo>
                  <a:lnTo>
                    <a:pt x="3725" y="212"/>
                  </a:lnTo>
                  <a:lnTo>
                    <a:pt x="3725" y="215"/>
                  </a:lnTo>
                  <a:lnTo>
                    <a:pt x="3725" y="215"/>
                  </a:lnTo>
                  <a:lnTo>
                    <a:pt x="3726" y="217"/>
                  </a:lnTo>
                  <a:lnTo>
                    <a:pt x="3726" y="219"/>
                  </a:lnTo>
                  <a:lnTo>
                    <a:pt x="3726" y="220"/>
                  </a:lnTo>
                  <a:lnTo>
                    <a:pt x="3727" y="221"/>
                  </a:lnTo>
                  <a:lnTo>
                    <a:pt x="3727" y="221"/>
                  </a:lnTo>
                  <a:lnTo>
                    <a:pt x="3727" y="225"/>
                  </a:lnTo>
                  <a:lnTo>
                    <a:pt x="3728" y="228"/>
                  </a:lnTo>
                  <a:lnTo>
                    <a:pt x="3728" y="231"/>
                  </a:lnTo>
                  <a:lnTo>
                    <a:pt x="3728" y="234"/>
                  </a:lnTo>
                  <a:lnTo>
                    <a:pt x="3729" y="236"/>
                  </a:lnTo>
                  <a:lnTo>
                    <a:pt x="3729" y="242"/>
                  </a:lnTo>
                  <a:lnTo>
                    <a:pt x="3730" y="245"/>
                  </a:lnTo>
                  <a:lnTo>
                    <a:pt x="3730" y="251"/>
                  </a:lnTo>
                  <a:lnTo>
                    <a:pt x="3730" y="256"/>
                  </a:lnTo>
                  <a:lnTo>
                    <a:pt x="3730" y="260"/>
                  </a:lnTo>
                  <a:lnTo>
                    <a:pt x="3731" y="266"/>
                  </a:lnTo>
                  <a:lnTo>
                    <a:pt x="3731" y="271"/>
                  </a:lnTo>
                  <a:lnTo>
                    <a:pt x="3732" y="276"/>
                  </a:lnTo>
                  <a:lnTo>
                    <a:pt x="3732" y="279"/>
                  </a:lnTo>
                  <a:lnTo>
                    <a:pt x="3732" y="283"/>
                  </a:lnTo>
                  <a:lnTo>
                    <a:pt x="3733" y="288"/>
                  </a:lnTo>
                  <a:lnTo>
                    <a:pt x="3733" y="293"/>
                  </a:lnTo>
                  <a:lnTo>
                    <a:pt x="3734" y="295"/>
                  </a:lnTo>
                  <a:lnTo>
                    <a:pt x="3734" y="298"/>
                  </a:lnTo>
                  <a:lnTo>
                    <a:pt x="3734" y="300"/>
                  </a:lnTo>
                  <a:lnTo>
                    <a:pt x="3734" y="303"/>
                  </a:lnTo>
                  <a:lnTo>
                    <a:pt x="3735" y="305"/>
                  </a:lnTo>
                  <a:lnTo>
                    <a:pt x="3735" y="305"/>
                  </a:lnTo>
                  <a:lnTo>
                    <a:pt x="3735" y="307"/>
                  </a:lnTo>
                  <a:lnTo>
                    <a:pt x="3736" y="308"/>
                  </a:lnTo>
                  <a:lnTo>
                    <a:pt x="3736" y="307"/>
                  </a:lnTo>
                  <a:lnTo>
                    <a:pt x="3737" y="309"/>
                  </a:lnTo>
                  <a:lnTo>
                    <a:pt x="3737" y="310"/>
                  </a:lnTo>
                  <a:lnTo>
                    <a:pt x="3737" y="309"/>
                  </a:lnTo>
                  <a:lnTo>
                    <a:pt x="3737" y="309"/>
                  </a:lnTo>
                  <a:lnTo>
                    <a:pt x="3738" y="309"/>
                  </a:lnTo>
                  <a:lnTo>
                    <a:pt x="3738" y="309"/>
                  </a:lnTo>
                  <a:lnTo>
                    <a:pt x="3739" y="309"/>
                  </a:lnTo>
                  <a:lnTo>
                    <a:pt x="3739" y="311"/>
                  </a:lnTo>
                  <a:lnTo>
                    <a:pt x="3739" y="308"/>
                  </a:lnTo>
                  <a:lnTo>
                    <a:pt x="3740" y="310"/>
                  </a:lnTo>
                  <a:lnTo>
                    <a:pt x="3740" y="309"/>
                  </a:lnTo>
                  <a:lnTo>
                    <a:pt x="3741" y="310"/>
                  </a:lnTo>
                  <a:lnTo>
                    <a:pt x="3741" y="310"/>
                  </a:lnTo>
                  <a:lnTo>
                    <a:pt x="3741" y="310"/>
                  </a:lnTo>
                  <a:lnTo>
                    <a:pt x="3741" y="310"/>
                  </a:lnTo>
                  <a:lnTo>
                    <a:pt x="3742" y="312"/>
                  </a:lnTo>
                  <a:lnTo>
                    <a:pt x="3742" y="311"/>
                  </a:lnTo>
                  <a:lnTo>
                    <a:pt x="3742" y="314"/>
                  </a:lnTo>
                  <a:lnTo>
                    <a:pt x="3743" y="315"/>
                  </a:lnTo>
                  <a:lnTo>
                    <a:pt x="3743" y="316"/>
                  </a:lnTo>
                  <a:lnTo>
                    <a:pt x="3744" y="318"/>
                  </a:lnTo>
                  <a:lnTo>
                    <a:pt x="3744" y="317"/>
                  </a:lnTo>
                  <a:lnTo>
                    <a:pt x="3744" y="319"/>
                  </a:lnTo>
                  <a:lnTo>
                    <a:pt x="3745" y="320"/>
                  </a:lnTo>
                  <a:lnTo>
                    <a:pt x="3745" y="322"/>
                  </a:lnTo>
                  <a:lnTo>
                    <a:pt x="3745" y="323"/>
                  </a:lnTo>
                  <a:lnTo>
                    <a:pt x="3746" y="325"/>
                  </a:lnTo>
                  <a:lnTo>
                    <a:pt x="3746" y="327"/>
                  </a:lnTo>
                  <a:lnTo>
                    <a:pt x="3746" y="328"/>
                  </a:lnTo>
                  <a:lnTo>
                    <a:pt x="3747" y="328"/>
                  </a:lnTo>
                  <a:lnTo>
                    <a:pt x="3747" y="330"/>
                  </a:lnTo>
                  <a:lnTo>
                    <a:pt x="3748" y="332"/>
                  </a:lnTo>
                  <a:lnTo>
                    <a:pt x="3748" y="332"/>
                  </a:lnTo>
                  <a:lnTo>
                    <a:pt x="3748" y="333"/>
                  </a:lnTo>
                  <a:lnTo>
                    <a:pt x="3749" y="335"/>
                  </a:lnTo>
                  <a:lnTo>
                    <a:pt x="3749" y="335"/>
                  </a:lnTo>
                  <a:lnTo>
                    <a:pt x="3749" y="339"/>
                  </a:lnTo>
                  <a:lnTo>
                    <a:pt x="3749" y="338"/>
                  </a:lnTo>
                  <a:lnTo>
                    <a:pt x="3750" y="341"/>
                  </a:lnTo>
                  <a:lnTo>
                    <a:pt x="3750" y="345"/>
                  </a:lnTo>
                  <a:lnTo>
                    <a:pt x="3751" y="346"/>
                  </a:lnTo>
                  <a:lnTo>
                    <a:pt x="3751" y="345"/>
                  </a:lnTo>
                  <a:lnTo>
                    <a:pt x="3751" y="346"/>
                  </a:lnTo>
                  <a:lnTo>
                    <a:pt x="3752" y="347"/>
                  </a:lnTo>
                  <a:lnTo>
                    <a:pt x="3752" y="349"/>
                  </a:lnTo>
                  <a:lnTo>
                    <a:pt x="3753" y="351"/>
                  </a:lnTo>
                  <a:lnTo>
                    <a:pt x="3753" y="352"/>
                  </a:lnTo>
                  <a:lnTo>
                    <a:pt x="3753" y="351"/>
                  </a:lnTo>
                  <a:lnTo>
                    <a:pt x="3753" y="350"/>
                  </a:lnTo>
                  <a:lnTo>
                    <a:pt x="3754" y="354"/>
                  </a:lnTo>
                  <a:lnTo>
                    <a:pt x="3754" y="357"/>
                  </a:lnTo>
                  <a:lnTo>
                    <a:pt x="3755" y="356"/>
                  </a:lnTo>
                  <a:lnTo>
                    <a:pt x="3755" y="356"/>
                  </a:lnTo>
                  <a:lnTo>
                    <a:pt x="3755" y="356"/>
                  </a:lnTo>
                  <a:lnTo>
                    <a:pt x="3756" y="360"/>
                  </a:lnTo>
                  <a:lnTo>
                    <a:pt x="3756" y="362"/>
                  </a:lnTo>
                  <a:lnTo>
                    <a:pt x="3756" y="357"/>
                  </a:lnTo>
                  <a:lnTo>
                    <a:pt x="3757" y="347"/>
                  </a:lnTo>
                  <a:lnTo>
                    <a:pt x="3757" y="342"/>
                  </a:lnTo>
                  <a:lnTo>
                    <a:pt x="3757" y="337"/>
                  </a:lnTo>
                  <a:lnTo>
                    <a:pt x="3758" y="331"/>
                  </a:lnTo>
                  <a:lnTo>
                    <a:pt x="3758" y="316"/>
                  </a:lnTo>
                  <a:lnTo>
                    <a:pt x="3758" y="298"/>
                  </a:lnTo>
                  <a:lnTo>
                    <a:pt x="3759" y="281"/>
                  </a:lnTo>
                  <a:lnTo>
                    <a:pt x="3759" y="268"/>
                  </a:lnTo>
                  <a:lnTo>
                    <a:pt x="3760" y="257"/>
                  </a:lnTo>
                  <a:lnTo>
                    <a:pt x="3760" y="244"/>
                  </a:lnTo>
                  <a:lnTo>
                    <a:pt x="3760" y="231"/>
                  </a:lnTo>
                  <a:lnTo>
                    <a:pt x="3761" y="216"/>
                  </a:lnTo>
                  <a:lnTo>
                    <a:pt x="3761" y="201"/>
                  </a:lnTo>
                  <a:lnTo>
                    <a:pt x="3761" y="192"/>
                  </a:lnTo>
                  <a:lnTo>
                    <a:pt x="3762" y="184"/>
                  </a:lnTo>
                  <a:lnTo>
                    <a:pt x="3762" y="176"/>
                  </a:lnTo>
                  <a:lnTo>
                    <a:pt x="3762" y="170"/>
                  </a:lnTo>
                  <a:lnTo>
                    <a:pt x="3763" y="164"/>
                  </a:lnTo>
                  <a:lnTo>
                    <a:pt x="3763" y="162"/>
                  </a:lnTo>
                  <a:lnTo>
                    <a:pt x="3763" y="161"/>
                  </a:lnTo>
                  <a:lnTo>
                    <a:pt x="3764" y="161"/>
                  </a:lnTo>
                  <a:lnTo>
                    <a:pt x="3764" y="159"/>
                  </a:lnTo>
                  <a:lnTo>
                    <a:pt x="3765" y="160"/>
                  </a:lnTo>
                  <a:lnTo>
                    <a:pt x="3765" y="163"/>
                  </a:lnTo>
                  <a:lnTo>
                    <a:pt x="3765" y="163"/>
                  </a:lnTo>
                  <a:lnTo>
                    <a:pt x="3765" y="165"/>
                  </a:lnTo>
                  <a:lnTo>
                    <a:pt x="3766" y="167"/>
                  </a:lnTo>
                  <a:lnTo>
                    <a:pt x="3766" y="165"/>
                  </a:lnTo>
                  <a:lnTo>
                    <a:pt x="3767" y="163"/>
                  </a:lnTo>
                  <a:lnTo>
                    <a:pt x="3767" y="163"/>
                  </a:lnTo>
                  <a:lnTo>
                    <a:pt x="3767" y="163"/>
                  </a:lnTo>
                  <a:lnTo>
                    <a:pt x="3768" y="162"/>
                  </a:lnTo>
                  <a:lnTo>
                    <a:pt x="3768" y="158"/>
                  </a:lnTo>
                  <a:lnTo>
                    <a:pt x="3769" y="151"/>
                  </a:lnTo>
                  <a:lnTo>
                    <a:pt x="3769" y="147"/>
                  </a:lnTo>
                  <a:lnTo>
                    <a:pt x="3769" y="142"/>
                  </a:lnTo>
                  <a:lnTo>
                    <a:pt x="3769" y="137"/>
                  </a:lnTo>
                  <a:lnTo>
                    <a:pt x="3770" y="132"/>
                  </a:lnTo>
                  <a:lnTo>
                    <a:pt x="3770" y="122"/>
                  </a:lnTo>
                  <a:lnTo>
                    <a:pt x="3771" y="114"/>
                  </a:lnTo>
                  <a:lnTo>
                    <a:pt x="3771" y="107"/>
                  </a:lnTo>
                  <a:lnTo>
                    <a:pt x="3771" y="99"/>
                  </a:lnTo>
                  <a:lnTo>
                    <a:pt x="3772" y="95"/>
                  </a:lnTo>
                  <a:lnTo>
                    <a:pt x="3772" y="89"/>
                  </a:lnTo>
                  <a:lnTo>
                    <a:pt x="3772" y="82"/>
                  </a:lnTo>
                  <a:lnTo>
                    <a:pt x="3773" y="78"/>
                  </a:lnTo>
                  <a:lnTo>
                    <a:pt x="3773" y="71"/>
                  </a:lnTo>
                  <a:lnTo>
                    <a:pt x="3773" y="70"/>
                  </a:lnTo>
                  <a:lnTo>
                    <a:pt x="3774" y="68"/>
                  </a:lnTo>
                  <a:lnTo>
                    <a:pt x="3774" y="64"/>
                  </a:lnTo>
                  <a:lnTo>
                    <a:pt x="3774" y="63"/>
                  </a:lnTo>
                  <a:lnTo>
                    <a:pt x="3775" y="64"/>
                  </a:lnTo>
                  <a:lnTo>
                    <a:pt x="3775" y="66"/>
                  </a:lnTo>
                  <a:lnTo>
                    <a:pt x="3776" y="70"/>
                  </a:lnTo>
                  <a:lnTo>
                    <a:pt x="3776" y="77"/>
                  </a:lnTo>
                  <a:lnTo>
                    <a:pt x="3776" y="83"/>
                  </a:lnTo>
                  <a:lnTo>
                    <a:pt x="3777" y="90"/>
                  </a:lnTo>
                  <a:lnTo>
                    <a:pt x="3777" y="97"/>
                  </a:lnTo>
                  <a:lnTo>
                    <a:pt x="3777" y="112"/>
                  </a:lnTo>
                  <a:lnTo>
                    <a:pt x="3778" y="126"/>
                  </a:lnTo>
                  <a:lnTo>
                    <a:pt x="3778" y="140"/>
                  </a:lnTo>
                  <a:lnTo>
                    <a:pt x="3778" y="149"/>
                  </a:lnTo>
                  <a:lnTo>
                    <a:pt x="3779" y="159"/>
                  </a:lnTo>
                  <a:lnTo>
                    <a:pt x="3779" y="169"/>
                  </a:lnTo>
                  <a:lnTo>
                    <a:pt x="3779" y="179"/>
                  </a:lnTo>
                  <a:lnTo>
                    <a:pt x="3780" y="186"/>
                  </a:lnTo>
                  <a:lnTo>
                    <a:pt x="3780" y="190"/>
                  </a:lnTo>
                  <a:lnTo>
                    <a:pt x="3781" y="195"/>
                  </a:lnTo>
                  <a:lnTo>
                    <a:pt x="3781" y="198"/>
                  </a:lnTo>
                  <a:lnTo>
                    <a:pt x="3781" y="202"/>
                  </a:lnTo>
                  <a:lnTo>
                    <a:pt x="3781" y="206"/>
                  </a:lnTo>
                  <a:lnTo>
                    <a:pt x="3782" y="210"/>
                  </a:lnTo>
                  <a:lnTo>
                    <a:pt x="3782" y="212"/>
                  </a:lnTo>
                  <a:lnTo>
                    <a:pt x="3783" y="212"/>
                  </a:lnTo>
                  <a:lnTo>
                    <a:pt x="3783" y="214"/>
                  </a:lnTo>
                  <a:lnTo>
                    <a:pt x="3783" y="218"/>
                  </a:lnTo>
                  <a:lnTo>
                    <a:pt x="3784" y="221"/>
                  </a:lnTo>
                  <a:lnTo>
                    <a:pt x="3784" y="222"/>
                  </a:lnTo>
                  <a:lnTo>
                    <a:pt x="3785" y="219"/>
                  </a:lnTo>
                  <a:lnTo>
                    <a:pt x="3785" y="218"/>
                  </a:lnTo>
                  <a:lnTo>
                    <a:pt x="3785" y="220"/>
                  </a:lnTo>
                  <a:lnTo>
                    <a:pt x="3785" y="224"/>
                  </a:lnTo>
                  <a:lnTo>
                    <a:pt x="3786" y="226"/>
                  </a:lnTo>
                  <a:lnTo>
                    <a:pt x="3786" y="230"/>
                  </a:lnTo>
                  <a:lnTo>
                    <a:pt x="3786" y="230"/>
                  </a:lnTo>
                  <a:lnTo>
                    <a:pt x="3787" y="232"/>
                  </a:lnTo>
                  <a:lnTo>
                    <a:pt x="3787" y="234"/>
                  </a:lnTo>
                  <a:lnTo>
                    <a:pt x="3788" y="241"/>
                  </a:lnTo>
                  <a:lnTo>
                    <a:pt x="3788" y="246"/>
                  </a:lnTo>
                  <a:lnTo>
                    <a:pt x="3788" y="249"/>
                  </a:lnTo>
                  <a:lnTo>
                    <a:pt x="3788" y="254"/>
                  </a:lnTo>
                  <a:lnTo>
                    <a:pt x="3789" y="258"/>
                  </a:lnTo>
                  <a:lnTo>
                    <a:pt x="3789" y="263"/>
                  </a:lnTo>
                  <a:lnTo>
                    <a:pt x="3790" y="269"/>
                  </a:lnTo>
                  <a:lnTo>
                    <a:pt x="3790" y="274"/>
                  </a:lnTo>
                  <a:lnTo>
                    <a:pt x="3790" y="277"/>
                  </a:lnTo>
                  <a:lnTo>
                    <a:pt x="3791" y="283"/>
                  </a:lnTo>
                  <a:lnTo>
                    <a:pt x="3791" y="288"/>
                  </a:lnTo>
                  <a:lnTo>
                    <a:pt x="3792" y="290"/>
                  </a:lnTo>
                  <a:lnTo>
                    <a:pt x="3792" y="295"/>
                  </a:lnTo>
                  <a:lnTo>
                    <a:pt x="3792" y="298"/>
                  </a:lnTo>
                  <a:lnTo>
                    <a:pt x="3793" y="299"/>
                  </a:lnTo>
                  <a:lnTo>
                    <a:pt x="3793" y="296"/>
                  </a:lnTo>
                  <a:lnTo>
                    <a:pt x="3793" y="300"/>
                  </a:lnTo>
                  <a:lnTo>
                    <a:pt x="3793" y="306"/>
                  </a:lnTo>
                  <a:lnTo>
                    <a:pt x="3794" y="309"/>
                  </a:lnTo>
                  <a:lnTo>
                    <a:pt x="3794" y="307"/>
                  </a:lnTo>
                  <a:lnTo>
                    <a:pt x="3795" y="304"/>
                  </a:lnTo>
                  <a:lnTo>
                    <a:pt x="3795" y="305"/>
                  </a:lnTo>
                  <a:lnTo>
                    <a:pt x="3795" y="307"/>
                  </a:lnTo>
                  <a:lnTo>
                    <a:pt x="3796" y="310"/>
                  </a:lnTo>
                  <a:lnTo>
                    <a:pt x="3796" y="310"/>
                  </a:lnTo>
                  <a:lnTo>
                    <a:pt x="3797" y="308"/>
                  </a:lnTo>
                  <a:lnTo>
                    <a:pt x="3797" y="307"/>
                  </a:lnTo>
                  <a:lnTo>
                    <a:pt x="3797" y="307"/>
                  </a:lnTo>
                  <a:lnTo>
                    <a:pt x="3797" y="307"/>
                  </a:lnTo>
                  <a:lnTo>
                    <a:pt x="3798" y="309"/>
                  </a:lnTo>
                  <a:lnTo>
                    <a:pt x="3798" y="309"/>
                  </a:lnTo>
                  <a:lnTo>
                    <a:pt x="3799" y="307"/>
                  </a:lnTo>
                  <a:lnTo>
                    <a:pt x="3799" y="307"/>
                  </a:lnTo>
                  <a:lnTo>
                    <a:pt x="3799" y="307"/>
                  </a:lnTo>
                  <a:lnTo>
                    <a:pt x="3800" y="307"/>
                  </a:lnTo>
                  <a:lnTo>
                    <a:pt x="3800" y="309"/>
                  </a:lnTo>
                  <a:lnTo>
                    <a:pt x="3800" y="309"/>
                  </a:lnTo>
                  <a:lnTo>
                    <a:pt x="3800" y="309"/>
                  </a:lnTo>
                  <a:lnTo>
                    <a:pt x="3801" y="311"/>
                  </a:lnTo>
                  <a:lnTo>
                    <a:pt x="3801" y="312"/>
                  </a:lnTo>
                  <a:lnTo>
                    <a:pt x="3802" y="313"/>
                  </a:lnTo>
                  <a:lnTo>
                    <a:pt x="3802" y="315"/>
                  </a:lnTo>
                  <a:lnTo>
                    <a:pt x="3802" y="319"/>
                  </a:lnTo>
                  <a:lnTo>
                    <a:pt x="3803" y="318"/>
                  </a:lnTo>
                  <a:lnTo>
                    <a:pt x="3803" y="320"/>
                  </a:lnTo>
                  <a:lnTo>
                    <a:pt x="3804" y="322"/>
                  </a:lnTo>
                  <a:lnTo>
                    <a:pt x="3804" y="323"/>
                  </a:lnTo>
                  <a:lnTo>
                    <a:pt x="3804" y="327"/>
                  </a:lnTo>
                  <a:lnTo>
                    <a:pt x="3804" y="327"/>
                  </a:lnTo>
                  <a:lnTo>
                    <a:pt x="3805" y="328"/>
                  </a:lnTo>
                  <a:lnTo>
                    <a:pt x="3805" y="328"/>
                  </a:lnTo>
                  <a:lnTo>
                    <a:pt x="3806" y="329"/>
                  </a:lnTo>
                  <a:lnTo>
                    <a:pt x="3806" y="330"/>
                  </a:lnTo>
                  <a:lnTo>
                    <a:pt x="3806" y="332"/>
                  </a:lnTo>
                  <a:lnTo>
                    <a:pt x="3807" y="333"/>
                  </a:lnTo>
                  <a:lnTo>
                    <a:pt x="3807" y="335"/>
                  </a:lnTo>
                  <a:lnTo>
                    <a:pt x="3807" y="336"/>
                  </a:lnTo>
                  <a:lnTo>
                    <a:pt x="3808" y="336"/>
                  </a:lnTo>
                  <a:lnTo>
                    <a:pt x="3808" y="336"/>
                  </a:lnTo>
                  <a:lnTo>
                    <a:pt x="3808" y="340"/>
                  </a:lnTo>
                  <a:lnTo>
                    <a:pt x="3809" y="342"/>
                  </a:lnTo>
                  <a:lnTo>
                    <a:pt x="3809" y="346"/>
                  </a:lnTo>
                  <a:lnTo>
                    <a:pt x="3809" y="345"/>
                  </a:lnTo>
                  <a:lnTo>
                    <a:pt x="3810" y="348"/>
                  </a:lnTo>
                  <a:lnTo>
                    <a:pt x="3810" y="346"/>
                  </a:lnTo>
                  <a:lnTo>
                    <a:pt x="3811" y="348"/>
                  </a:lnTo>
                  <a:lnTo>
                    <a:pt x="3811" y="351"/>
                  </a:lnTo>
                  <a:lnTo>
                    <a:pt x="3811" y="350"/>
                  </a:lnTo>
                  <a:lnTo>
                    <a:pt x="3812" y="351"/>
                  </a:lnTo>
                  <a:lnTo>
                    <a:pt x="3812" y="353"/>
                  </a:lnTo>
                  <a:lnTo>
                    <a:pt x="3812" y="353"/>
                  </a:lnTo>
                  <a:lnTo>
                    <a:pt x="3813" y="353"/>
                  </a:lnTo>
                  <a:lnTo>
                    <a:pt x="3813" y="354"/>
                  </a:lnTo>
                  <a:lnTo>
                    <a:pt x="3813" y="355"/>
                  </a:lnTo>
                  <a:lnTo>
                    <a:pt x="3814" y="356"/>
                  </a:lnTo>
                  <a:lnTo>
                    <a:pt x="3814" y="355"/>
                  </a:lnTo>
                  <a:lnTo>
                    <a:pt x="3814" y="354"/>
                  </a:lnTo>
                  <a:lnTo>
                    <a:pt x="3815" y="349"/>
                  </a:lnTo>
                  <a:lnTo>
                    <a:pt x="3815" y="346"/>
                  </a:lnTo>
                  <a:lnTo>
                    <a:pt x="3816" y="336"/>
                  </a:lnTo>
                  <a:lnTo>
                    <a:pt x="3816" y="326"/>
                  </a:lnTo>
                  <a:lnTo>
                    <a:pt x="3816" y="312"/>
                  </a:lnTo>
                  <a:lnTo>
                    <a:pt x="3816" y="298"/>
                  </a:lnTo>
                  <a:lnTo>
                    <a:pt x="3817" y="287"/>
                  </a:lnTo>
                  <a:lnTo>
                    <a:pt x="3817" y="274"/>
                  </a:lnTo>
                  <a:lnTo>
                    <a:pt x="3818" y="256"/>
                  </a:lnTo>
                  <a:lnTo>
                    <a:pt x="3818" y="239"/>
                  </a:lnTo>
                  <a:lnTo>
                    <a:pt x="3818" y="223"/>
                  </a:lnTo>
                  <a:lnTo>
                    <a:pt x="3819" y="210"/>
                  </a:lnTo>
                  <a:lnTo>
                    <a:pt x="3819" y="201"/>
                  </a:lnTo>
                  <a:lnTo>
                    <a:pt x="3820" y="191"/>
                  </a:lnTo>
                  <a:lnTo>
                    <a:pt x="3820" y="181"/>
                  </a:lnTo>
                  <a:lnTo>
                    <a:pt x="3820" y="168"/>
                  </a:lnTo>
                  <a:lnTo>
                    <a:pt x="3820" y="161"/>
                  </a:lnTo>
                  <a:lnTo>
                    <a:pt x="3821" y="157"/>
                  </a:lnTo>
                  <a:lnTo>
                    <a:pt x="3821" y="158"/>
                  </a:lnTo>
                  <a:lnTo>
                    <a:pt x="3822" y="156"/>
                  </a:lnTo>
                  <a:lnTo>
                    <a:pt x="3822" y="154"/>
                  </a:lnTo>
                  <a:lnTo>
                    <a:pt x="3822" y="153"/>
                  </a:lnTo>
                  <a:lnTo>
                    <a:pt x="3823" y="154"/>
                  </a:lnTo>
                  <a:lnTo>
                    <a:pt x="3823" y="155"/>
                  </a:lnTo>
                  <a:lnTo>
                    <a:pt x="3823" y="158"/>
                  </a:lnTo>
                  <a:lnTo>
                    <a:pt x="3824" y="159"/>
                  </a:lnTo>
                  <a:lnTo>
                    <a:pt x="3824" y="159"/>
                  </a:lnTo>
                  <a:lnTo>
                    <a:pt x="3824" y="160"/>
                  </a:lnTo>
                  <a:lnTo>
                    <a:pt x="3825" y="159"/>
                  </a:lnTo>
                  <a:lnTo>
                    <a:pt x="3825" y="159"/>
                  </a:lnTo>
                  <a:lnTo>
                    <a:pt x="3825" y="157"/>
                  </a:lnTo>
                  <a:lnTo>
                    <a:pt x="3826" y="156"/>
                  </a:lnTo>
                  <a:lnTo>
                    <a:pt x="3826" y="152"/>
                  </a:lnTo>
                  <a:lnTo>
                    <a:pt x="3827" y="147"/>
                  </a:lnTo>
                  <a:lnTo>
                    <a:pt x="3827" y="139"/>
                  </a:lnTo>
                  <a:lnTo>
                    <a:pt x="3827" y="130"/>
                  </a:lnTo>
                  <a:lnTo>
                    <a:pt x="3828" y="126"/>
                  </a:lnTo>
                  <a:lnTo>
                    <a:pt x="3828" y="123"/>
                  </a:lnTo>
                  <a:lnTo>
                    <a:pt x="3828" y="114"/>
                  </a:lnTo>
                  <a:lnTo>
                    <a:pt x="3829" y="105"/>
                  </a:lnTo>
                  <a:lnTo>
                    <a:pt x="3829" y="95"/>
                  </a:lnTo>
                  <a:lnTo>
                    <a:pt x="3829" y="88"/>
                  </a:lnTo>
                  <a:lnTo>
                    <a:pt x="3830" y="82"/>
                  </a:lnTo>
                  <a:lnTo>
                    <a:pt x="3830" y="76"/>
                  </a:lnTo>
                  <a:lnTo>
                    <a:pt x="3830" y="70"/>
                  </a:lnTo>
                  <a:lnTo>
                    <a:pt x="3831" y="64"/>
                  </a:lnTo>
                  <a:lnTo>
                    <a:pt x="3831" y="59"/>
                  </a:lnTo>
                  <a:lnTo>
                    <a:pt x="3832" y="55"/>
                  </a:lnTo>
                  <a:lnTo>
                    <a:pt x="3832" y="52"/>
                  </a:lnTo>
                  <a:lnTo>
                    <a:pt x="3832" y="50"/>
                  </a:lnTo>
                  <a:lnTo>
                    <a:pt x="3832" y="48"/>
                  </a:lnTo>
                  <a:lnTo>
                    <a:pt x="3833" y="48"/>
                  </a:lnTo>
                  <a:lnTo>
                    <a:pt x="3833" y="49"/>
                  </a:lnTo>
                  <a:lnTo>
                    <a:pt x="3834" y="52"/>
                  </a:lnTo>
                  <a:lnTo>
                    <a:pt x="3834" y="57"/>
                  </a:lnTo>
                  <a:lnTo>
                    <a:pt x="3834" y="61"/>
                  </a:lnTo>
                  <a:lnTo>
                    <a:pt x="3835" y="70"/>
                  </a:lnTo>
                  <a:lnTo>
                    <a:pt x="3835" y="78"/>
                  </a:lnTo>
                  <a:lnTo>
                    <a:pt x="3836" y="88"/>
                  </a:lnTo>
                  <a:lnTo>
                    <a:pt x="3836" y="99"/>
                  </a:lnTo>
                  <a:lnTo>
                    <a:pt x="3836" y="113"/>
                  </a:lnTo>
                  <a:lnTo>
                    <a:pt x="3836" y="126"/>
                  </a:lnTo>
                  <a:lnTo>
                    <a:pt x="3837" y="138"/>
                  </a:lnTo>
                  <a:lnTo>
                    <a:pt x="3837" y="150"/>
                  </a:lnTo>
                  <a:lnTo>
                    <a:pt x="3837" y="161"/>
                  </a:lnTo>
                  <a:lnTo>
                    <a:pt x="3838" y="167"/>
                  </a:lnTo>
                  <a:lnTo>
                    <a:pt x="3838" y="175"/>
                  </a:lnTo>
                  <a:lnTo>
                    <a:pt x="3839" y="183"/>
                  </a:lnTo>
                  <a:lnTo>
                    <a:pt x="3839" y="190"/>
                  </a:lnTo>
                  <a:lnTo>
                    <a:pt x="3839" y="194"/>
                  </a:lnTo>
                  <a:lnTo>
                    <a:pt x="3840" y="200"/>
                  </a:lnTo>
                  <a:lnTo>
                    <a:pt x="3840" y="203"/>
                  </a:lnTo>
                  <a:lnTo>
                    <a:pt x="3840" y="204"/>
                  </a:lnTo>
                  <a:lnTo>
                    <a:pt x="3841" y="208"/>
                  </a:lnTo>
                  <a:lnTo>
                    <a:pt x="3841" y="210"/>
                  </a:lnTo>
                  <a:lnTo>
                    <a:pt x="3841" y="212"/>
                  </a:lnTo>
                  <a:lnTo>
                    <a:pt x="3842" y="212"/>
                  </a:lnTo>
                  <a:lnTo>
                    <a:pt x="3842" y="214"/>
                  </a:lnTo>
                  <a:lnTo>
                    <a:pt x="3843" y="215"/>
                  </a:lnTo>
                  <a:lnTo>
                    <a:pt x="3843" y="215"/>
                  </a:lnTo>
                  <a:lnTo>
                    <a:pt x="3843" y="216"/>
                  </a:lnTo>
                  <a:lnTo>
                    <a:pt x="3844" y="217"/>
                  </a:lnTo>
                  <a:lnTo>
                    <a:pt x="3844" y="219"/>
                  </a:lnTo>
                  <a:lnTo>
                    <a:pt x="3844" y="220"/>
                  </a:lnTo>
                  <a:lnTo>
                    <a:pt x="3844" y="223"/>
                  </a:lnTo>
                  <a:lnTo>
                    <a:pt x="3845" y="225"/>
                  </a:lnTo>
                  <a:lnTo>
                    <a:pt x="3845" y="228"/>
                  </a:lnTo>
                  <a:lnTo>
                    <a:pt x="3846" y="230"/>
                  </a:lnTo>
                  <a:lnTo>
                    <a:pt x="3846" y="233"/>
                  </a:lnTo>
                  <a:lnTo>
                    <a:pt x="3846" y="238"/>
                  </a:lnTo>
                  <a:lnTo>
                    <a:pt x="3847" y="244"/>
                  </a:lnTo>
                  <a:lnTo>
                    <a:pt x="3847" y="248"/>
                  </a:lnTo>
                  <a:lnTo>
                    <a:pt x="3848" y="252"/>
                  </a:lnTo>
                  <a:lnTo>
                    <a:pt x="3848" y="258"/>
                  </a:lnTo>
                  <a:lnTo>
                    <a:pt x="3848" y="261"/>
                  </a:lnTo>
                  <a:lnTo>
                    <a:pt x="3848" y="267"/>
                  </a:lnTo>
                  <a:lnTo>
                    <a:pt x="3849" y="272"/>
                  </a:lnTo>
                  <a:lnTo>
                    <a:pt x="3849" y="277"/>
                  </a:lnTo>
                  <a:lnTo>
                    <a:pt x="3850" y="279"/>
                  </a:lnTo>
                  <a:lnTo>
                    <a:pt x="3850" y="283"/>
                  </a:lnTo>
                  <a:lnTo>
                    <a:pt x="3850" y="287"/>
                  </a:lnTo>
                  <a:lnTo>
                    <a:pt x="3851" y="291"/>
                  </a:lnTo>
                  <a:lnTo>
                    <a:pt x="3851" y="292"/>
                  </a:lnTo>
                  <a:lnTo>
                    <a:pt x="3851" y="294"/>
                  </a:lnTo>
                  <a:lnTo>
                    <a:pt x="3851" y="295"/>
                  </a:lnTo>
                  <a:lnTo>
                    <a:pt x="3852" y="298"/>
                  </a:lnTo>
                  <a:lnTo>
                    <a:pt x="3852" y="299"/>
                  </a:lnTo>
                  <a:lnTo>
                    <a:pt x="3853" y="301"/>
                  </a:lnTo>
                  <a:lnTo>
                    <a:pt x="3853" y="302"/>
                  </a:lnTo>
                  <a:lnTo>
                    <a:pt x="3853" y="301"/>
                  </a:lnTo>
                  <a:lnTo>
                    <a:pt x="3854" y="303"/>
                  </a:lnTo>
                  <a:lnTo>
                    <a:pt x="3854" y="302"/>
                  </a:lnTo>
                  <a:lnTo>
                    <a:pt x="3855" y="300"/>
                  </a:lnTo>
                  <a:lnTo>
                    <a:pt x="3855" y="300"/>
                  </a:lnTo>
                  <a:lnTo>
                    <a:pt x="3855" y="304"/>
                  </a:lnTo>
                  <a:lnTo>
                    <a:pt x="3855" y="305"/>
                  </a:lnTo>
                  <a:lnTo>
                    <a:pt x="3856" y="302"/>
                  </a:lnTo>
                  <a:lnTo>
                    <a:pt x="3856" y="299"/>
                  </a:lnTo>
                  <a:lnTo>
                    <a:pt x="3857" y="300"/>
                  </a:lnTo>
                  <a:lnTo>
                    <a:pt x="3857" y="302"/>
                  </a:lnTo>
                  <a:lnTo>
                    <a:pt x="3857" y="304"/>
                  </a:lnTo>
                  <a:lnTo>
                    <a:pt x="3858" y="304"/>
                  </a:lnTo>
                  <a:lnTo>
                    <a:pt x="3858" y="303"/>
                  </a:lnTo>
                  <a:lnTo>
                    <a:pt x="3858" y="303"/>
                  </a:lnTo>
                  <a:lnTo>
                    <a:pt x="3859" y="305"/>
                  </a:lnTo>
                  <a:lnTo>
                    <a:pt x="3859" y="305"/>
                  </a:lnTo>
                  <a:lnTo>
                    <a:pt x="3859" y="307"/>
                  </a:lnTo>
                  <a:lnTo>
                    <a:pt x="3860" y="309"/>
                  </a:lnTo>
                  <a:lnTo>
                    <a:pt x="3860" y="309"/>
                  </a:lnTo>
                  <a:lnTo>
                    <a:pt x="3860" y="311"/>
                  </a:lnTo>
                  <a:lnTo>
                    <a:pt x="3861" y="312"/>
                  </a:lnTo>
                  <a:lnTo>
                    <a:pt x="3861" y="315"/>
                  </a:lnTo>
                  <a:lnTo>
                    <a:pt x="3862" y="316"/>
                  </a:lnTo>
                  <a:lnTo>
                    <a:pt x="3862" y="318"/>
                  </a:lnTo>
                  <a:lnTo>
                    <a:pt x="3862" y="319"/>
                  </a:lnTo>
                  <a:lnTo>
                    <a:pt x="3863" y="322"/>
                  </a:lnTo>
                  <a:lnTo>
                    <a:pt x="3863" y="322"/>
                  </a:lnTo>
                  <a:lnTo>
                    <a:pt x="3863" y="324"/>
                  </a:lnTo>
                  <a:lnTo>
                    <a:pt x="3864" y="324"/>
                  </a:lnTo>
                  <a:lnTo>
                    <a:pt x="3864" y="327"/>
                  </a:lnTo>
                  <a:lnTo>
                    <a:pt x="3864" y="328"/>
                  </a:lnTo>
                  <a:lnTo>
                    <a:pt x="3865" y="330"/>
                  </a:lnTo>
                  <a:lnTo>
                    <a:pt x="3865" y="330"/>
                  </a:lnTo>
                  <a:lnTo>
                    <a:pt x="3866" y="331"/>
                  </a:lnTo>
                  <a:lnTo>
                    <a:pt x="3866" y="333"/>
                  </a:lnTo>
                  <a:lnTo>
                    <a:pt x="3866" y="334"/>
                  </a:lnTo>
                  <a:lnTo>
                    <a:pt x="3867" y="336"/>
                  </a:lnTo>
                  <a:lnTo>
                    <a:pt x="3867" y="339"/>
                  </a:lnTo>
                  <a:lnTo>
                    <a:pt x="3867" y="341"/>
                  </a:lnTo>
                  <a:lnTo>
                    <a:pt x="3867" y="342"/>
                  </a:lnTo>
                  <a:lnTo>
                    <a:pt x="3868" y="343"/>
                  </a:lnTo>
                  <a:lnTo>
                    <a:pt x="3868" y="344"/>
                  </a:lnTo>
                  <a:lnTo>
                    <a:pt x="3869" y="346"/>
                  </a:lnTo>
                  <a:lnTo>
                    <a:pt x="3869" y="347"/>
                  </a:lnTo>
                  <a:lnTo>
                    <a:pt x="3869" y="348"/>
                  </a:lnTo>
                  <a:lnTo>
                    <a:pt x="3870" y="348"/>
                  </a:lnTo>
                  <a:lnTo>
                    <a:pt x="3870" y="348"/>
                  </a:lnTo>
                  <a:lnTo>
                    <a:pt x="3871" y="349"/>
                  </a:lnTo>
                  <a:lnTo>
                    <a:pt x="3871" y="350"/>
                  </a:lnTo>
                  <a:lnTo>
                    <a:pt x="3871" y="351"/>
                  </a:lnTo>
                  <a:lnTo>
                    <a:pt x="3871" y="353"/>
                  </a:lnTo>
                  <a:lnTo>
                    <a:pt x="3872" y="355"/>
                  </a:lnTo>
                  <a:lnTo>
                    <a:pt x="3872" y="355"/>
                  </a:lnTo>
                  <a:lnTo>
                    <a:pt x="3873" y="354"/>
                  </a:lnTo>
                  <a:lnTo>
                    <a:pt x="3873" y="353"/>
                  </a:lnTo>
                  <a:lnTo>
                    <a:pt x="3873" y="350"/>
                  </a:lnTo>
                  <a:lnTo>
                    <a:pt x="3874" y="344"/>
                  </a:lnTo>
                  <a:lnTo>
                    <a:pt x="3874" y="337"/>
                  </a:lnTo>
                  <a:lnTo>
                    <a:pt x="3874" y="325"/>
                  </a:lnTo>
                  <a:lnTo>
                    <a:pt x="3875" y="313"/>
                  </a:lnTo>
                  <a:lnTo>
                    <a:pt x="3875" y="299"/>
                  </a:lnTo>
                  <a:lnTo>
                    <a:pt x="3875" y="286"/>
                  </a:lnTo>
                  <a:lnTo>
                    <a:pt x="3876" y="271"/>
                  </a:lnTo>
                  <a:lnTo>
                    <a:pt x="3876" y="254"/>
                  </a:lnTo>
                  <a:lnTo>
                    <a:pt x="3876" y="240"/>
                  </a:lnTo>
                  <a:lnTo>
                    <a:pt x="3877" y="225"/>
                  </a:lnTo>
                  <a:lnTo>
                    <a:pt x="3877" y="212"/>
                  </a:lnTo>
                  <a:lnTo>
                    <a:pt x="3878" y="199"/>
                  </a:lnTo>
                  <a:lnTo>
                    <a:pt x="3878" y="190"/>
                  </a:lnTo>
                  <a:lnTo>
                    <a:pt x="3878" y="177"/>
                  </a:lnTo>
                  <a:lnTo>
                    <a:pt x="3879" y="170"/>
                  </a:lnTo>
                  <a:lnTo>
                    <a:pt x="3879" y="164"/>
                  </a:lnTo>
                  <a:lnTo>
                    <a:pt x="3879" y="159"/>
                  </a:lnTo>
                  <a:lnTo>
                    <a:pt x="3880" y="155"/>
                  </a:lnTo>
                  <a:lnTo>
                    <a:pt x="3880" y="154"/>
                  </a:lnTo>
                  <a:lnTo>
                    <a:pt x="3880" y="152"/>
                  </a:lnTo>
                  <a:lnTo>
                    <a:pt x="3881" y="153"/>
                  </a:lnTo>
                  <a:lnTo>
                    <a:pt x="3881" y="154"/>
                  </a:lnTo>
                  <a:lnTo>
                    <a:pt x="3881" y="156"/>
                  </a:lnTo>
                  <a:lnTo>
                    <a:pt x="3882" y="157"/>
                  </a:lnTo>
                  <a:lnTo>
                    <a:pt x="3882" y="159"/>
                  </a:lnTo>
                  <a:lnTo>
                    <a:pt x="3883" y="161"/>
                  </a:lnTo>
                  <a:lnTo>
                    <a:pt x="3883" y="161"/>
                  </a:lnTo>
                  <a:lnTo>
                    <a:pt x="3883" y="159"/>
                  </a:lnTo>
                  <a:lnTo>
                    <a:pt x="3883" y="158"/>
                  </a:lnTo>
                  <a:lnTo>
                    <a:pt x="3884" y="157"/>
                  </a:lnTo>
                  <a:lnTo>
                    <a:pt x="3884" y="154"/>
                  </a:lnTo>
                  <a:lnTo>
                    <a:pt x="3885" y="149"/>
                  </a:lnTo>
                  <a:lnTo>
                    <a:pt x="3885" y="145"/>
                  </a:lnTo>
                  <a:lnTo>
                    <a:pt x="3885" y="140"/>
                  </a:lnTo>
                  <a:lnTo>
                    <a:pt x="3886" y="132"/>
                  </a:lnTo>
                  <a:lnTo>
                    <a:pt x="3886" y="127"/>
                  </a:lnTo>
                  <a:lnTo>
                    <a:pt x="3887" y="119"/>
                  </a:lnTo>
                  <a:lnTo>
                    <a:pt x="3887" y="111"/>
                  </a:lnTo>
                  <a:lnTo>
                    <a:pt x="3887" y="105"/>
                  </a:lnTo>
                  <a:lnTo>
                    <a:pt x="3887" y="96"/>
                  </a:lnTo>
                  <a:lnTo>
                    <a:pt x="3888" y="87"/>
                  </a:lnTo>
                  <a:lnTo>
                    <a:pt x="3888" y="79"/>
                  </a:lnTo>
                  <a:lnTo>
                    <a:pt x="3888" y="71"/>
                  </a:lnTo>
                  <a:lnTo>
                    <a:pt x="3889" y="67"/>
                  </a:lnTo>
                  <a:lnTo>
                    <a:pt x="3889" y="61"/>
                  </a:lnTo>
                  <a:lnTo>
                    <a:pt x="3890" y="54"/>
                  </a:lnTo>
                  <a:lnTo>
                    <a:pt x="3890" y="51"/>
                  </a:lnTo>
                  <a:lnTo>
                    <a:pt x="3890" y="48"/>
                  </a:lnTo>
                  <a:lnTo>
                    <a:pt x="3891" y="47"/>
                  </a:lnTo>
                  <a:lnTo>
                    <a:pt x="3891" y="45"/>
                  </a:lnTo>
                  <a:lnTo>
                    <a:pt x="3891" y="45"/>
                  </a:lnTo>
                  <a:lnTo>
                    <a:pt x="3892" y="45"/>
                  </a:lnTo>
                  <a:lnTo>
                    <a:pt x="3892" y="48"/>
                  </a:lnTo>
                  <a:lnTo>
                    <a:pt x="3892" y="53"/>
                  </a:lnTo>
                  <a:lnTo>
                    <a:pt x="3893" y="57"/>
                  </a:lnTo>
                  <a:lnTo>
                    <a:pt x="3893" y="65"/>
                  </a:lnTo>
                  <a:lnTo>
                    <a:pt x="3894" y="72"/>
                  </a:lnTo>
                  <a:lnTo>
                    <a:pt x="3894" y="82"/>
                  </a:lnTo>
                  <a:lnTo>
                    <a:pt x="3894" y="92"/>
                  </a:lnTo>
                  <a:lnTo>
                    <a:pt x="3895" y="103"/>
                  </a:lnTo>
                  <a:lnTo>
                    <a:pt x="3895" y="116"/>
                  </a:lnTo>
                  <a:lnTo>
                    <a:pt x="3895" y="130"/>
                  </a:lnTo>
                  <a:lnTo>
                    <a:pt x="3895" y="142"/>
                  </a:lnTo>
                  <a:lnTo>
                    <a:pt x="3896" y="151"/>
                  </a:lnTo>
                  <a:lnTo>
                    <a:pt x="3896" y="159"/>
                  </a:lnTo>
                  <a:lnTo>
                    <a:pt x="3897" y="167"/>
                  </a:lnTo>
                  <a:lnTo>
                    <a:pt x="3897" y="174"/>
                  </a:lnTo>
                  <a:lnTo>
                    <a:pt x="3897" y="181"/>
                  </a:lnTo>
                  <a:lnTo>
                    <a:pt x="3898" y="186"/>
                  </a:lnTo>
                  <a:lnTo>
                    <a:pt x="3898" y="191"/>
                  </a:lnTo>
                  <a:lnTo>
                    <a:pt x="3899" y="195"/>
                  </a:lnTo>
                  <a:lnTo>
                    <a:pt x="3899" y="199"/>
                  </a:lnTo>
                  <a:lnTo>
                    <a:pt x="3899" y="201"/>
                  </a:lnTo>
                  <a:lnTo>
                    <a:pt x="3899" y="202"/>
                  </a:lnTo>
                  <a:lnTo>
                    <a:pt x="3900" y="204"/>
                  </a:lnTo>
                  <a:lnTo>
                    <a:pt x="3900" y="205"/>
                  </a:lnTo>
                  <a:lnTo>
                    <a:pt x="3901" y="206"/>
                  </a:lnTo>
                  <a:lnTo>
                    <a:pt x="3901" y="206"/>
                  </a:lnTo>
                  <a:lnTo>
                    <a:pt x="3901" y="208"/>
                  </a:lnTo>
                  <a:lnTo>
                    <a:pt x="3902" y="208"/>
                  </a:lnTo>
                  <a:lnTo>
                    <a:pt x="3902" y="210"/>
                  </a:lnTo>
                  <a:lnTo>
                    <a:pt x="3902" y="209"/>
                  </a:lnTo>
                  <a:lnTo>
                    <a:pt x="3902" y="212"/>
                  </a:lnTo>
                  <a:lnTo>
                    <a:pt x="3903" y="212"/>
                  </a:lnTo>
                  <a:lnTo>
                    <a:pt x="3903" y="214"/>
                  </a:lnTo>
                  <a:lnTo>
                    <a:pt x="3904" y="215"/>
                  </a:lnTo>
                  <a:lnTo>
                    <a:pt x="3904" y="218"/>
                  </a:lnTo>
                  <a:lnTo>
                    <a:pt x="3904" y="222"/>
                  </a:lnTo>
                  <a:lnTo>
                    <a:pt x="3905" y="224"/>
                  </a:lnTo>
                  <a:lnTo>
                    <a:pt x="3905" y="230"/>
                  </a:lnTo>
                  <a:lnTo>
                    <a:pt x="3906" y="234"/>
                  </a:lnTo>
                  <a:lnTo>
                    <a:pt x="3906" y="240"/>
                  </a:lnTo>
                  <a:lnTo>
                    <a:pt x="3906" y="243"/>
                  </a:lnTo>
                  <a:lnTo>
                    <a:pt x="3906" y="247"/>
                  </a:lnTo>
                  <a:lnTo>
                    <a:pt x="3907" y="252"/>
                  </a:lnTo>
                  <a:lnTo>
                    <a:pt x="3907" y="260"/>
                  </a:lnTo>
                  <a:lnTo>
                    <a:pt x="3908" y="263"/>
                  </a:lnTo>
                  <a:lnTo>
                    <a:pt x="3908" y="265"/>
                  </a:lnTo>
                  <a:lnTo>
                    <a:pt x="3908" y="270"/>
                  </a:lnTo>
                  <a:lnTo>
                    <a:pt x="3909" y="273"/>
                  </a:lnTo>
                  <a:lnTo>
                    <a:pt x="3909" y="277"/>
                  </a:lnTo>
                  <a:lnTo>
                    <a:pt x="3909" y="277"/>
                  </a:lnTo>
                  <a:lnTo>
                    <a:pt x="3910" y="281"/>
                  </a:lnTo>
                  <a:lnTo>
                    <a:pt x="3910" y="284"/>
                  </a:lnTo>
                  <a:lnTo>
                    <a:pt x="3910" y="285"/>
                  </a:lnTo>
                  <a:lnTo>
                    <a:pt x="3911" y="286"/>
                  </a:lnTo>
                  <a:lnTo>
                    <a:pt x="3911" y="289"/>
                  </a:lnTo>
                  <a:lnTo>
                    <a:pt x="3911" y="290"/>
                  </a:lnTo>
                  <a:lnTo>
                    <a:pt x="3912" y="292"/>
                  </a:lnTo>
                  <a:lnTo>
                    <a:pt x="3912" y="291"/>
                  </a:lnTo>
                  <a:lnTo>
                    <a:pt x="3913" y="291"/>
                  </a:lnTo>
                  <a:lnTo>
                    <a:pt x="3913" y="291"/>
                  </a:lnTo>
                  <a:lnTo>
                    <a:pt x="3913" y="293"/>
                  </a:lnTo>
                  <a:lnTo>
                    <a:pt x="3914" y="292"/>
                  </a:lnTo>
                  <a:lnTo>
                    <a:pt x="3914" y="291"/>
                  </a:lnTo>
                  <a:lnTo>
                    <a:pt x="3914" y="292"/>
                  </a:lnTo>
                  <a:lnTo>
                    <a:pt x="3915" y="293"/>
                  </a:lnTo>
                  <a:lnTo>
                    <a:pt x="3915" y="293"/>
                  </a:lnTo>
                  <a:lnTo>
                    <a:pt x="3915" y="293"/>
                  </a:lnTo>
                  <a:lnTo>
                    <a:pt x="3916" y="292"/>
                  </a:lnTo>
                  <a:lnTo>
                    <a:pt x="3916" y="293"/>
                  </a:lnTo>
                  <a:lnTo>
                    <a:pt x="3917" y="294"/>
                  </a:lnTo>
                  <a:lnTo>
                    <a:pt x="3917" y="294"/>
                  </a:lnTo>
                  <a:lnTo>
                    <a:pt x="3917" y="294"/>
                  </a:lnTo>
                  <a:lnTo>
                    <a:pt x="3918" y="294"/>
                  </a:lnTo>
                  <a:lnTo>
                    <a:pt x="3918" y="295"/>
                  </a:lnTo>
                  <a:lnTo>
                    <a:pt x="3918" y="296"/>
                  </a:lnTo>
                  <a:lnTo>
                    <a:pt x="3918" y="297"/>
                  </a:lnTo>
                  <a:lnTo>
                    <a:pt x="3919" y="298"/>
                  </a:lnTo>
                  <a:lnTo>
                    <a:pt x="3919" y="300"/>
                  </a:lnTo>
                  <a:lnTo>
                    <a:pt x="3920" y="300"/>
                  </a:lnTo>
                  <a:lnTo>
                    <a:pt x="3920" y="302"/>
                  </a:lnTo>
                  <a:lnTo>
                    <a:pt x="3920" y="304"/>
                  </a:lnTo>
                  <a:lnTo>
                    <a:pt x="3921" y="305"/>
                  </a:lnTo>
                  <a:lnTo>
                    <a:pt x="3921" y="306"/>
                  </a:lnTo>
                  <a:lnTo>
                    <a:pt x="3922" y="307"/>
                  </a:lnTo>
                  <a:lnTo>
                    <a:pt x="3922" y="308"/>
                  </a:lnTo>
                  <a:lnTo>
                    <a:pt x="3922" y="309"/>
                  </a:lnTo>
                  <a:lnTo>
                    <a:pt x="3922" y="310"/>
                  </a:lnTo>
                  <a:lnTo>
                    <a:pt x="3923" y="314"/>
                  </a:lnTo>
                  <a:lnTo>
                    <a:pt x="3923" y="315"/>
                  </a:lnTo>
                  <a:lnTo>
                    <a:pt x="3924" y="317"/>
                  </a:lnTo>
                  <a:lnTo>
                    <a:pt x="3924" y="317"/>
                  </a:lnTo>
                  <a:lnTo>
                    <a:pt x="3924" y="318"/>
                  </a:lnTo>
                  <a:lnTo>
                    <a:pt x="3925" y="320"/>
                  </a:lnTo>
                  <a:lnTo>
                    <a:pt x="3925" y="322"/>
                  </a:lnTo>
                  <a:lnTo>
                    <a:pt x="3925" y="325"/>
                  </a:lnTo>
                  <a:lnTo>
                    <a:pt x="3926" y="328"/>
                  </a:lnTo>
                  <a:lnTo>
                    <a:pt x="3926" y="329"/>
                  </a:lnTo>
                  <a:lnTo>
                    <a:pt x="3926" y="332"/>
                  </a:lnTo>
                  <a:lnTo>
                    <a:pt x="3927" y="332"/>
                  </a:lnTo>
                  <a:lnTo>
                    <a:pt x="3927" y="335"/>
                  </a:lnTo>
                  <a:lnTo>
                    <a:pt x="3927" y="335"/>
                  </a:lnTo>
                  <a:lnTo>
                    <a:pt x="3928" y="337"/>
                  </a:lnTo>
                  <a:lnTo>
                    <a:pt x="3928" y="338"/>
                  </a:lnTo>
                  <a:lnTo>
                    <a:pt x="3929" y="339"/>
                  </a:lnTo>
                  <a:lnTo>
                    <a:pt x="3929" y="338"/>
                  </a:lnTo>
                  <a:lnTo>
                    <a:pt x="3929" y="340"/>
                  </a:lnTo>
                  <a:lnTo>
                    <a:pt x="3930" y="341"/>
                  </a:lnTo>
                  <a:lnTo>
                    <a:pt x="3930" y="341"/>
                  </a:lnTo>
                  <a:lnTo>
                    <a:pt x="3930" y="342"/>
                  </a:lnTo>
                  <a:lnTo>
                    <a:pt x="3931" y="341"/>
                  </a:lnTo>
                  <a:lnTo>
                    <a:pt x="3931" y="340"/>
                  </a:lnTo>
                  <a:lnTo>
                    <a:pt x="3931" y="339"/>
                  </a:lnTo>
                  <a:lnTo>
                    <a:pt x="3932" y="336"/>
                  </a:lnTo>
                  <a:lnTo>
                    <a:pt x="3932" y="331"/>
                  </a:lnTo>
                  <a:lnTo>
                    <a:pt x="3932" y="321"/>
                  </a:lnTo>
                  <a:lnTo>
                    <a:pt x="3933" y="311"/>
                  </a:lnTo>
                  <a:lnTo>
                    <a:pt x="3933" y="297"/>
                  </a:lnTo>
                  <a:lnTo>
                    <a:pt x="3934" y="283"/>
                  </a:lnTo>
                  <a:lnTo>
                    <a:pt x="3934" y="268"/>
                  </a:lnTo>
                  <a:lnTo>
                    <a:pt x="3934" y="254"/>
                  </a:lnTo>
                  <a:lnTo>
                    <a:pt x="3934" y="240"/>
                  </a:lnTo>
                  <a:lnTo>
                    <a:pt x="3935" y="224"/>
                  </a:lnTo>
                  <a:lnTo>
                    <a:pt x="3935" y="209"/>
                  </a:lnTo>
                  <a:lnTo>
                    <a:pt x="3936" y="194"/>
                  </a:lnTo>
                  <a:lnTo>
                    <a:pt x="3936" y="181"/>
                  </a:lnTo>
                  <a:lnTo>
                    <a:pt x="3936" y="169"/>
                  </a:lnTo>
                  <a:lnTo>
                    <a:pt x="3937" y="160"/>
                  </a:lnTo>
                  <a:lnTo>
                    <a:pt x="3937" y="150"/>
                  </a:lnTo>
                  <a:lnTo>
                    <a:pt x="3938" y="143"/>
                  </a:lnTo>
                  <a:lnTo>
                    <a:pt x="3938" y="140"/>
                  </a:lnTo>
                  <a:lnTo>
                    <a:pt x="3938" y="136"/>
                  </a:lnTo>
                  <a:lnTo>
                    <a:pt x="3938" y="133"/>
                  </a:lnTo>
                  <a:lnTo>
                    <a:pt x="3939" y="133"/>
                  </a:lnTo>
                  <a:lnTo>
                    <a:pt x="3939" y="132"/>
                  </a:lnTo>
                  <a:lnTo>
                    <a:pt x="3939" y="133"/>
                  </a:lnTo>
                  <a:lnTo>
                    <a:pt x="3940" y="135"/>
                  </a:lnTo>
                  <a:lnTo>
                    <a:pt x="3940" y="135"/>
                  </a:lnTo>
                  <a:lnTo>
                    <a:pt x="3941" y="138"/>
                  </a:lnTo>
                  <a:lnTo>
                    <a:pt x="3941" y="137"/>
                  </a:lnTo>
                  <a:lnTo>
                    <a:pt x="3941" y="138"/>
                  </a:lnTo>
                  <a:lnTo>
                    <a:pt x="3942" y="138"/>
                  </a:lnTo>
                  <a:lnTo>
                    <a:pt x="3942" y="137"/>
                  </a:lnTo>
                  <a:lnTo>
                    <a:pt x="3942" y="134"/>
                  </a:lnTo>
                  <a:lnTo>
                    <a:pt x="3943" y="131"/>
                  </a:lnTo>
                  <a:lnTo>
                    <a:pt x="3943" y="128"/>
                  </a:lnTo>
                  <a:lnTo>
                    <a:pt x="3943" y="122"/>
                  </a:lnTo>
                  <a:lnTo>
                    <a:pt x="3944" y="115"/>
                  </a:lnTo>
                  <a:lnTo>
                    <a:pt x="3944" y="110"/>
                  </a:lnTo>
                  <a:lnTo>
                    <a:pt x="3945" y="103"/>
                  </a:lnTo>
                  <a:lnTo>
                    <a:pt x="3945" y="96"/>
                  </a:lnTo>
                  <a:lnTo>
                    <a:pt x="3945" y="88"/>
                  </a:lnTo>
                  <a:lnTo>
                    <a:pt x="3946" y="79"/>
                  </a:lnTo>
                  <a:lnTo>
                    <a:pt x="3946" y="70"/>
                  </a:lnTo>
                  <a:lnTo>
                    <a:pt x="3946" y="63"/>
                  </a:lnTo>
                  <a:lnTo>
                    <a:pt x="3946" y="57"/>
                  </a:lnTo>
                  <a:lnTo>
                    <a:pt x="3947" y="47"/>
                  </a:lnTo>
                  <a:lnTo>
                    <a:pt x="3947" y="42"/>
                  </a:lnTo>
                  <a:lnTo>
                    <a:pt x="3948" y="35"/>
                  </a:lnTo>
                  <a:lnTo>
                    <a:pt x="3948" y="31"/>
                  </a:lnTo>
                  <a:lnTo>
                    <a:pt x="3948" y="27"/>
                  </a:lnTo>
                  <a:lnTo>
                    <a:pt x="3949" y="23"/>
                  </a:lnTo>
                  <a:lnTo>
                    <a:pt x="3949" y="22"/>
                  </a:lnTo>
                  <a:lnTo>
                    <a:pt x="3950" y="20"/>
                  </a:lnTo>
                  <a:lnTo>
                    <a:pt x="3950" y="22"/>
                  </a:lnTo>
                  <a:lnTo>
                    <a:pt x="3950" y="23"/>
                  </a:lnTo>
                  <a:lnTo>
                    <a:pt x="3950" y="27"/>
                  </a:lnTo>
                  <a:lnTo>
                    <a:pt x="3951" y="29"/>
                  </a:lnTo>
                  <a:lnTo>
                    <a:pt x="3951" y="35"/>
                  </a:lnTo>
                  <a:lnTo>
                    <a:pt x="3952" y="41"/>
                  </a:lnTo>
                  <a:lnTo>
                    <a:pt x="3952" y="50"/>
                  </a:lnTo>
                  <a:lnTo>
                    <a:pt x="3952" y="61"/>
                  </a:lnTo>
                  <a:lnTo>
                    <a:pt x="3953" y="71"/>
                  </a:lnTo>
                  <a:lnTo>
                    <a:pt x="3953" y="83"/>
                  </a:lnTo>
                  <a:lnTo>
                    <a:pt x="3953" y="98"/>
                  </a:lnTo>
                  <a:lnTo>
                    <a:pt x="3953" y="112"/>
                  </a:lnTo>
                  <a:lnTo>
                    <a:pt x="3954" y="126"/>
                  </a:lnTo>
                  <a:lnTo>
                    <a:pt x="3954" y="137"/>
                  </a:lnTo>
                  <a:lnTo>
                    <a:pt x="3955" y="147"/>
                  </a:lnTo>
                  <a:lnTo>
                    <a:pt x="3955" y="156"/>
                  </a:lnTo>
                  <a:lnTo>
                    <a:pt x="3955" y="164"/>
                  </a:lnTo>
                  <a:lnTo>
                    <a:pt x="3956" y="170"/>
                  </a:lnTo>
                  <a:lnTo>
                    <a:pt x="3956" y="177"/>
                  </a:lnTo>
                  <a:lnTo>
                    <a:pt x="3957" y="181"/>
                  </a:lnTo>
                  <a:lnTo>
                    <a:pt x="3957" y="186"/>
                  </a:lnTo>
                  <a:lnTo>
                    <a:pt x="3957" y="189"/>
                  </a:lnTo>
                  <a:lnTo>
                    <a:pt x="3957" y="191"/>
                  </a:lnTo>
                  <a:lnTo>
                    <a:pt x="3958" y="193"/>
                  </a:lnTo>
                  <a:lnTo>
                    <a:pt x="3958" y="195"/>
                  </a:lnTo>
                  <a:lnTo>
                    <a:pt x="3959" y="196"/>
                  </a:lnTo>
                  <a:lnTo>
                    <a:pt x="3959" y="200"/>
                  </a:lnTo>
                  <a:lnTo>
                    <a:pt x="3959" y="199"/>
                  </a:lnTo>
                  <a:lnTo>
                    <a:pt x="3960" y="200"/>
                  </a:lnTo>
                  <a:lnTo>
                    <a:pt x="3960" y="198"/>
                  </a:lnTo>
                  <a:lnTo>
                    <a:pt x="3960" y="199"/>
                  </a:lnTo>
                  <a:lnTo>
                    <a:pt x="3961" y="200"/>
                  </a:lnTo>
                  <a:lnTo>
                    <a:pt x="3961" y="202"/>
                  </a:lnTo>
                  <a:lnTo>
                    <a:pt x="3962" y="202"/>
                  </a:lnTo>
                  <a:lnTo>
                    <a:pt x="3962" y="204"/>
                  </a:lnTo>
                  <a:lnTo>
                    <a:pt x="3962" y="207"/>
                  </a:lnTo>
                  <a:lnTo>
                    <a:pt x="3962" y="211"/>
                  </a:lnTo>
                  <a:lnTo>
                    <a:pt x="3963" y="215"/>
                  </a:lnTo>
                  <a:lnTo>
                    <a:pt x="3963" y="219"/>
                  </a:lnTo>
                  <a:lnTo>
                    <a:pt x="3964" y="223"/>
                  </a:lnTo>
                  <a:lnTo>
                    <a:pt x="3964" y="226"/>
                  </a:lnTo>
                  <a:lnTo>
                    <a:pt x="3964" y="230"/>
                  </a:lnTo>
                  <a:lnTo>
                    <a:pt x="3965" y="235"/>
                  </a:lnTo>
                  <a:lnTo>
                    <a:pt x="3965" y="242"/>
                  </a:lnTo>
                  <a:lnTo>
                    <a:pt x="3966" y="249"/>
                  </a:lnTo>
                  <a:lnTo>
                    <a:pt x="3966" y="251"/>
                  </a:lnTo>
                  <a:lnTo>
                    <a:pt x="3966" y="256"/>
                  </a:lnTo>
                  <a:lnTo>
                    <a:pt x="3966" y="261"/>
                  </a:lnTo>
                  <a:lnTo>
                    <a:pt x="3967" y="265"/>
                  </a:lnTo>
                  <a:lnTo>
                    <a:pt x="3967" y="270"/>
                  </a:lnTo>
                  <a:lnTo>
                    <a:pt x="3968" y="272"/>
                  </a:lnTo>
                  <a:lnTo>
                    <a:pt x="3968" y="275"/>
                  </a:lnTo>
                  <a:lnTo>
                    <a:pt x="3968" y="277"/>
                  </a:lnTo>
                  <a:lnTo>
                    <a:pt x="3969" y="278"/>
                  </a:lnTo>
                  <a:lnTo>
                    <a:pt x="3969" y="280"/>
                  </a:lnTo>
                  <a:lnTo>
                    <a:pt x="3969" y="283"/>
                  </a:lnTo>
                  <a:lnTo>
                    <a:pt x="3969" y="284"/>
                  </a:lnTo>
                  <a:lnTo>
                    <a:pt x="3970" y="285"/>
                  </a:lnTo>
                  <a:lnTo>
                    <a:pt x="3970" y="286"/>
                  </a:lnTo>
                  <a:lnTo>
                    <a:pt x="3971" y="285"/>
                  </a:lnTo>
                  <a:lnTo>
                    <a:pt x="3971" y="286"/>
                  </a:lnTo>
                  <a:lnTo>
                    <a:pt x="3971" y="286"/>
                  </a:lnTo>
                  <a:lnTo>
                    <a:pt x="3972" y="287"/>
                  </a:lnTo>
                  <a:lnTo>
                    <a:pt x="3972" y="287"/>
                  </a:lnTo>
                  <a:lnTo>
                    <a:pt x="3973" y="287"/>
                  </a:lnTo>
                  <a:lnTo>
                    <a:pt x="3973" y="285"/>
                  </a:lnTo>
                  <a:lnTo>
                    <a:pt x="3973" y="286"/>
                  </a:lnTo>
                  <a:lnTo>
                    <a:pt x="3973" y="286"/>
                  </a:lnTo>
                  <a:lnTo>
                    <a:pt x="3974" y="288"/>
                  </a:lnTo>
                  <a:lnTo>
                    <a:pt x="3974" y="284"/>
                  </a:lnTo>
                  <a:lnTo>
                    <a:pt x="3975" y="284"/>
                  </a:lnTo>
                  <a:lnTo>
                    <a:pt x="3975" y="285"/>
                  </a:lnTo>
                  <a:lnTo>
                    <a:pt x="3975" y="287"/>
                  </a:lnTo>
                  <a:lnTo>
                    <a:pt x="3976" y="287"/>
                  </a:lnTo>
                  <a:lnTo>
                    <a:pt x="3976" y="289"/>
                  </a:lnTo>
                  <a:lnTo>
                    <a:pt x="3976" y="291"/>
                  </a:lnTo>
                  <a:lnTo>
                    <a:pt x="3977" y="290"/>
                  </a:lnTo>
                  <a:lnTo>
                    <a:pt x="3977" y="292"/>
                  </a:lnTo>
                  <a:lnTo>
                    <a:pt x="3977" y="293"/>
                  </a:lnTo>
                  <a:lnTo>
                    <a:pt x="3978" y="293"/>
                  </a:lnTo>
                  <a:lnTo>
                    <a:pt x="3978" y="297"/>
                  </a:lnTo>
                  <a:lnTo>
                    <a:pt x="3978" y="298"/>
                  </a:lnTo>
                  <a:lnTo>
                    <a:pt x="3979" y="300"/>
                  </a:lnTo>
                  <a:lnTo>
                    <a:pt x="3979" y="299"/>
                  </a:lnTo>
                  <a:lnTo>
                    <a:pt x="3980" y="304"/>
                  </a:lnTo>
                  <a:lnTo>
                    <a:pt x="3980" y="306"/>
                  </a:lnTo>
                  <a:lnTo>
                    <a:pt x="3980" y="308"/>
                  </a:lnTo>
                  <a:lnTo>
                    <a:pt x="3981" y="309"/>
                  </a:lnTo>
                  <a:lnTo>
                    <a:pt x="3981" y="310"/>
                  </a:lnTo>
                  <a:lnTo>
                    <a:pt x="3981" y="311"/>
                  </a:lnTo>
                  <a:lnTo>
                    <a:pt x="3982" y="314"/>
                  </a:lnTo>
                  <a:lnTo>
                    <a:pt x="3982" y="314"/>
                  </a:lnTo>
                  <a:lnTo>
                    <a:pt x="3982" y="315"/>
                  </a:lnTo>
                  <a:lnTo>
                    <a:pt x="3983" y="317"/>
                  </a:lnTo>
                  <a:lnTo>
                    <a:pt x="3983" y="319"/>
                  </a:lnTo>
                  <a:lnTo>
                    <a:pt x="3983" y="318"/>
                  </a:lnTo>
                  <a:lnTo>
                    <a:pt x="3984" y="320"/>
                  </a:lnTo>
                  <a:lnTo>
                    <a:pt x="3984" y="322"/>
                  </a:lnTo>
                  <a:lnTo>
                    <a:pt x="3985" y="324"/>
                  </a:lnTo>
                  <a:lnTo>
                    <a:pt x="3985" y="327"/>
                  </a:lnTo>
                  <a:lnTo>
                    <a:pt x="3985" y="328"/>
                  </a:lnTo>
                  <a:lnTo>
                    <a:pt x="3985" y="329"/>
                  </a:lnTo>
                  <a:lnTo>
                    <a:pt x="3986" y="330"/>
                  </a:lnTo>
                  <a:lnTo>
                    <a:pt x="3986" y="332"/>
                  </a:lnTo>
                  <a:lnTo>
                    <a:pt x="3987" y="333"/>
                  </a:lnTo>
                  <a:lnTo>
                    <a:pt x="3987" y="334"/>
                  </a:lnTo>
                  <a:lnTo>
                    <a:pt x="3987" y="334"/>
                  </a:lnTo>
                  <a:lnTo>
                    <a:pt x="3988" y="335"/>
                  </a:lnTo>
                  <a:lnTo>
                    <a:pt x="3988" y="335"/>
                  </a:lnTo>
                  <a:lnTo>
                    <a:pt x="3989" y="335"/>
                  </a:lnTo>
                  <a:lnTo>
                    <a:pt x="3989" y="338"/>
                  </a:lnTo>
                  <a:lnTo>
                    <a:pt x="3989" y="340"/>
                  </a:lnTo>
                  <a:lnTo>
                    <a:pt x="3989" y="339"/>
                  </a:lnTo>
                  <a:lnTo>
                    <a:pt x="3990" y="338"/>
                  </a:lnTo>
                  <a:lnTo>
                    <a:pt x="3990" y="337"/>
                  </a:lnTo>
                  <a:lnTo>
                    <a:pt x="3990" y="332"/>
                  </a:lnTo>
                  <a:lnTo>
                    <a:pt x="3991" y="326"/>
                  </a:lnTo>
                  <a:lnTo>
                    <a:pt x="3991" y="316"/>
                  </a:lnTo>
                  <a:lnTo>
                    <a:pt x="3992" y="305"/>
                  </a:lnTo>
                  <a:lnTo>
                    <a:pt x="3992" y="293"/>
                  </a:lnTo>
                  <a:lnTo>
                    <a:pt x="3992" y="279"/>
                  </a:lnTo>
                  <a:lnTo>
                    <a:pt x="3993" y="263"/>
                  </a:lnTo>
                  <a:lnTo>
                    <a:pt x="3993" y="246"/>
                  </a:lnTo>
                  <a:lnTo>
                    <a:pt x="3993" y="229"/>
                  </a:lnTo>
                  <a:lnTo>
                    <a:pt x="3994" y="214"/>
                  </a:lnTo>
                  <a:lnTo>
                    <a:pt x="3994" y="198"/>
                  </a:lnTo>
                  <a:lnTo>
                    <a:pt x="3994" y="184"/>
                  </a:lnTo>
                  <a:lnTo>
                    <a:pt x="3995" y="170"/>
                  </a:lnTo>
                  <a:lnTo>
                    <a:pt x="3995" y="159"/>
                  </a:lnTo>
                  <a:lnTo>
                    <a:pt x="3996" y="148"/>
                  </a:lnTo>
                  <a:lnTo>
                    <a:pt x="3996" y="139"/>
                  </a:lnTo>
                  <a:lnTo>
                    <a:pt x="3996" y="131"/>
                  </a:lnTo>
                  <a:lnTo>
                    <a:pt x="3997" y="126"/>
                  </a:lnTo>
                  <a:lnTo>
                    <a:pt x="3997" y="123"/>
                  </a:lnTo>
                  <a:lnTo>
                    <a:pt x="3997" y="121"/>
                  </a:lnTo>
                  <a:lnTo>
                    <a:pt x="3997" y="121"/>
                  </a:lnTo>
                  <a:lnTo>
                    <a:pt x="3998" y="122"/>
                  </a:lnTo>
                  <a:lnTo>
                    <a:pt x="3998" y="123"/>
                  </a:lnTo>
                  <a:lnTo>
                    <a:pt x="3999" y="122"/>
                  </a:lnTo>
                  <a:lnTo>
                    <a:pt x="3999" y="124"/>
                  </a:lnTo>
                  <a:lnTo>
                    <a:pt x="3999" y="125"/>
                  </a:lnTo>
                  <a:lnTo>
                    <a:pt x="4000" y="126"/>
                  </a:lnTo>
                  <a:lnTo>
                    <a:pt x="4000" y="129"/>
                  </a:lnTo>
                  <a:lnTo>
                    <a:pt x="4001" y="129"/>
                  </a:lnTo>
                  <a:lnTo>
                    <a:pt x="4001" y="127"/>
                  </a:lnTo>
                  <a:lnTo>
                    <a:pt x="4001" y="124"/>
                  </a:lnTo>
                  <a:lnTo>
                    <a:pt x="4001" y="121"/>
                  </a:lnTo>
                  <a:lnTo>
                    <a:pt x="4002" y="117"/>
                  </a:lnTo>
                  <a:lnTo>
                    <a:pt x="4002" y="113"/>
                  </a:lnTo>
                  <a:lnTo>
                    <a:pt x="4003" y="107"/>
                  </a:lnTo>
                  <a:lnTo>
                    <a:pt x="4003" y="100"/>
                  </a:lnTo>
                  <a:lnTo>
                    <a:pt x="4003" y="92"/>
                  </a:lnTo>
                  <a:lnTo>
                    <a:pt x="4004" y="82"/>
                  </a:lnTo>
                  <a:lnTo>
                    <a:pt x="4004" y="74"/>
                  </a:lnTo>
                  <a:lnTo>
                    <a:pt x="4004" y="67"/>
                  </a:lnTo>
                  <a:lnTo>
                    <a:pt x="4005" y="57"/>
                  </a:lnTo>
                  <a:lnTo>
                    <a:pt x="4005" y="47"/>
                  </a:lnTo>
                  <a:lnTo>
                    <a:pt x="4005" y="39"/>
                  </a:lnTo>
                  <a:lnTo>
                    <a:pt x="4006" y="31"/>
                  </a:lnTo>
                  <a:lnTo>
                    <a:pt x="4006" y="24"/>
                  </a:lnTo>
                  <a:lnTo>
                    <a:pt x="4006" y="20"/>
                  </a:lnTo>
                  <a:lnTo>
                    <a:pt x="4007" y="16"/>
                  </a:lnTo>
                  <a:lnTo>
                    <a:pt x="4007" y="10"/>
                  </a:lnTo>
                  <a:lnTo>
                    <a:pt x="4008" y="6"/>
                  </a:lnTo>
                  <a:lnTo>
                    <a:pt x="4008" y="5"/>
                  </a:lnTo>
                  <a:lnTo>
                    <a:pt x="4008" y="5"/>
                  </a:lnTo>
                  <a:lnTo>
                    <a:pt x="4009" y="6"/>
                  </a:lnTo>
                  <a:lnTo>
                    <a:pt x="4009" y="9"/>
                  </a:lnTo>
                  <a:lnTo>
                    <a:pt x="4009" y="12"/>
                  </a:lnTo>
                  <a:lnTo>
                    <a:pt x="4010" y="17"/>
                  </a:lnTo>
                  <a:lnTo>
                    <a:pt x="4010" y="23"/>
                  </a:lnTo>
                  <a:lnTo>
                    <a:pt x="4010" y="31"/>
                  </a:lnTo>
                  <a:lnTo>
                    <a:pt x="4011" y="42"/>
                  </a:lnTo>
                  <a:lnTo>
                    <a:pt x="4011" y="52"/>
                  </a:lnTo>
                  <a:lnTo>
                    <a:pt x="4012" y="65"/>
                  </a:lnTo>
                  <a:lnTo>
                    <a:pt x="4012" y="78"/>
                  </a:lnTo>
                  <a:lnTo>
                    <a:pt x="4012" y="95"/>
                  </a:lnTo>
                  <a:lnTo>
                    <a:pt x="4013" y="109"/>
                  </a:lnTo>
                  <a:lnTo>
                    <a:pt x="4013" y="123"/>
                  </a:lnTo>
                  <a:lnTo>
                    <a:pt x="4013" y="134"/>
                  </a:lnTo>
                  <a:lnTo>
                    <a:pt x="4013" y="145"/>
                  </a:lnTo>
                  <a:lnTo>
                    <a:pt x="4014" y="156"/>
                  </a:lnTo>
                  <a:lnTo>
                    <a:pt x="4014" y="163"/>
                  </a:lnTo>
                  <a:lnTo>
                    <a:pt x="4015" y="171"/>
                  </a:lnTo>
                  <a:lnTo>
                    <a:pt x="4015" y="178"/>
                  </a:lnTo>
                  <a:lnTo>
                    <a:pt x="4015" y="182"/>
                  </a:lnTo>
                  <a:lnTo>
                    <a:pt x="4016" y="187"/>
                  </a:lnTo>
                  <a:lnTo>
                    <a:pt x="4016" y="190"/>
                  </a:lnTo>
                  <a:lnTo>
                    <a:pt x="4017" y="191"/>
                  </a:lnTo>
                  <a:lnTo>
                    <a:pt x="4017" y="194"/>
                  </a:lnTo>
                  <a:lnTo>
                    <a:pt x="4017" y="194"/>
                  </a:lnTo>
                  <a:lnTo>
                    <a:pt x="4017" y="197"/>
                  </a:lnTo>
                  <a:lnTo>
                    <a:pt x="4018" y="198"/>
                  </a:lnTo>
                  <a:lnTo>
                    <a:pt x="4018" y="198"/>
                  </a:lnTo>
                  <a:lnTo>
                    <a:pt x="4019" y="198"/>
                  </a:lnTo>
                  <a:lnTo>
                    <a:pt x="4019" y="199"/>
                  </a:lnTo>
                  <a:lnTo>
                    <a:pt x="4019" y="201"/>
                  </a:lnTo>
                  <a:lnTo>
                    <a:pt x="4020" y="200"/>
                  </a:lnTo>
                  <a:lnTo>
                    <a:pt x="4020" y="202"/>
                  </a:lnTo>
                  <a:lnTo>
                    <a:pt x="4020" y="204"/>
                  </a:lnTo>
                  <a:lnTo>
                    <a:pt x="4020" y="205"/>
                  </a:lnTo>
                  <a:lnTo>
                    <a:pt x="4021" y="208"/>
                  </a:lnTo>
                  <a:lnTo>
                    <a:pt x="4021" y="211"/>
                  </a:lnTo>
                  <a:lnTo>
                    <a:pt x="4022" y="214"/>
                  </a:lnTo>
                  <a:lnTo>
                    <a:pt x="4022" y="219"/>
                  </a:lnTo>
                  <a:lnTo>
                    <a:pt x="4022" y="223"/>
                  </a:lnTo>
                  <a:lnTo>
                    <a:pt x="4023" y="228"/>
                  </a:lnTo>
                  <a:lnTo>
                    <a:pt x="4023" y="232"/>
                  </a:lnTo>
                  <a:lnTo>
                    <a:pt x="4024" y="238"/>
                  </a:lnTo>
                  <a:lnTo>
                    <a:pt x="4024" y="242"/>
                  </a:lnTo>
                  <a:lnTo>
                    <a:pt x="4024" y="247"/>
                  </a:lnTo>
                  <a:lnTo>
                    <a:pt x="4024" y="254"/>
                  </a:lnTo>
                  <a:lnTo>
                    <a:pt x="4025" y="259"/>
                  </a:lnTo>
                  <a:lnTo>
                    <a:pt x="4025" y="262"/>
                  </a:lnTo>
                  <a:lnTo>
                    <a:pt x="4026" y="268"/>
                  </a:lnTo>
                  <a:lnTo>
                    <a:pt x="4026" y="270"/>
                  </a:lnTo>
                  <a:lnTo>
                    <a:pt x="4026" y="274"/>
                  </a:lnTo>
                  <a:lnTo>
                    <a:pt x="4027" y="279"/>
                  </a:lnTo>
                  <a:lnTo>
                    <a:pt x="4027" y="280"/>
                  </a:lnTo>
                  <a:lnTo>
                    <a:pt x="4027" y="281"/>
                  </a:lnTo>
                  <a:lnTo>
                    <a:pt x="4028" y="283"/>
                  </a:lnTo>
                  <a:lnTo>
                    <a:pt x="4028" y="284"/>
                  </a:lnTo>
                  <a:lnTo>
                    <a:pt x="4028" y="286"/>
                  </a:lnTo>
                  <a:lnTo>
                    <a:pt x="4029" y="286"/>
                  </a:lnTo>
                  <a:lnTo>
                    <a:pt x="4029" y="287"/>
                  </a:lnTo>
                  <a:lnTo>
                    <a:pt x="4029" y="286"/>
                  </a:lnTo>
                  <a:lnTo>
                    <a:pt x="4030" y="286"/>
                  </a:lnTo>
                  <a:lnTo>
                    <a:pt x="4030" y="286"/>
                  </a:lnTo>
                  <a:lnTo>
                    <a:pt x="4031" y="288"/>
                  </a:lnTo>
                  <a:lnTo>
                    <a:pt x="4031" y="286"/>
                  </a:lnTo>
                  <a:lnTo>
                    <a:pt x="4031" y="286"/>
                  </a:lnTo>
                  <a:lnTo>
                    <a:pt x="4032" y="286"/>
                  </a:lnTo>
                  <a:lnTo>
                    <a:pt x="4032" y="285"/>
                  </a:lnTo>
                  <a:lnTo>
                    <a:pt x="4032" y="286"/>
                  </a:lnTo>
                  <a:lnTo>
                    <a:pt x="4033" y="287"/>
                  </a:lnTo>
                  <a:lnTo>
                    <a:pt x="4033" y="288"/>
                  </a:lnTo>
                  <a:lnTo>
                    <a:pt x="4033" y="288"/>
                  </a:lnTo>
                  <a:lnTo>
                    <a:pt x="4034" y="288"/>
                  </a:lnTo>
                  <a:lnTo>
                    <a:pt x="4034" y="290"/>
                  </a:lnTo>
                  <a:lnTo>
                    <a:pt x="4034" y="289"/>
                  </a:lnTo>
                  <a:lnTo>
                    <a:pt x="4035" y="291"/>
                  </a:lnTo>
                  <a:lnTo>
                    <a:pt x="4035" y="293"/>
                  </a:lnTo>
                  <a:lnTo>
                    <a:pt x="4036" y="292"/>
                  </a:lnTo>
                  <a:lnTo>
                    <a:pt x="4036" y="294"/>
                  </a:lnTo>
                  <a:lnTo>
                    <a:pt x="4036" y="296"/>
                  </a:lnTo>
                  <a:lnTo>
                    <a:pt x="4036" y="297"/>
                  </a:lnTo>
                  <a:lnTo>
                    <a:pt x="4037" y="300"/>
                  </a:lnTo>
                  <a:lnTo>
                    <a:pt x="4037" y="302"/>
                  </a:lnTo>
                  <a:lnTo>
                    <a:pt x="4038" y="304"/>
                  </a:lnTo>
                  <a:lnTo>
                    <a:pt x="4038" y="304"/>
                  </a:lnTo>
                  <a:lnTo>
                    <a:pt x="4038" y="306"/>
                  </a:lnTo>
                  <a:lnTo>
                    <a:pt x="4039" y="308"/>
                  </a:lnTo>
                  <a:lnTo>
                    <a:pt x="4039" y="311"/>
                  </a:lnTo>
                  <a:lnTo>
                    <a:pt x="4040" y="312"/>
                  </a:lnTo>
                  <a:lnTo>
                    <a:pt x="4040" y="313"/>
                  </a:lnTo>
                  <a:lnTo>
                    <a:pt x="4040" y="315"/>
                  </a:lnTo>
                  <a:lnTo>
                    <a:pt x="4040" y="317"/>
                  </a:lnTo>
                  <a:lnTo>
                    <a:pt x="4041" y="316"/>
                  </a:lnTo>
                  <a:lnTo>
                    <a:pt x="4041" y="319"/>
                  </a:lnTo>
                  <a:lnTo>
                    <a:pt x="4041" y="321"/>
                  </a:lnTo>
                  <a:lnTo>
                    <a:pt x="4042" y="321"/>
                  </a:lnTo>
                  <a:lnTo>
                    <a:pt x="4042" y="322"/>
                  </a:lnTo>
                  <a:lnTo>
                    <a:pt x="4043" y="324"/>
                  </a:lnTo>
                  <a:lnTo>
                    <a:pt x="4043" y="325"/>
                  </a:lnTo>
                  <a:lnTo>
                    <a:pt x="4043" y="327"/>
                  </a:lnTo>
                  <a:lnTo>
                    <a:pt x="4044" y="329"/>
                  </a:lnTo>
                  <a:lnTo>
                    <a:pt x="4044" y="331"/>
                  </a:lnTo>
                  <a:lnTo>
                    <a:pt x="4044" y="333"/>
                  </a:lnTo>
                  <a:lnTo>
                    <a:pt x="4045" y="333"/>
                  </a:lnTo>
                  <a:lnTo>
                    <a:pt x="4045" y="333"/>
                  </a:lnTo>
                  <a:lnTo>
                    <a:pt x="4045" y="335"/>
                  </a:lnTo>
                  <a:lnTo>
                    <a:pt x="4046" y="336"/>
                  </a:lnTo>
                  <a:lnTo>
                    <a:pt x="4046" y="337"/>
                  </a:lnTo>
                  <a:lnTo>
                    <a:pt x="4047" y="339"/>
                  </a:lnTo>
                  <a:lnTo>
                    <a:pt x="4047" y="340"/>
                  </a:lnTo>
                  <a:lnTo>
                    <a:pt x="4047" y="340"/>
                  </a:lnTo>
                  <a:lnTo>
                    <a:pt x="4048" y="341"/>
                  </a:lnTo>
                  <a:lnTo>
                    <a:pt x="4048" y="344"/>
                  </a:lnTo>
                  <a:lnTo>
                    <a:pt x="4048" y="346"/>
                  </a:lnTo>
                  <a:lnTo>
                    <a:pt x="4048" y="346"/>
                  </a:lnTo>
                  <a:lnTo>
                    <a:pt x="4049" y="348"/>
                  </a:lnTo>
                  <a:lnTo>
                    <a:pt x="4049" y="346"/>
                  </a:lnTo>
                  <a:lnTo>
                    <a:pt x="4050" y="346"/>
                  </a:lnTo>
                  <a:lnTo>
                    <a:pt x="4050" y="342"/>
                  </a:lnTo>
                  <a:lnTo>
                    <a:pt x="4050" y="336"/>
                  </a:lnTo>
                  <a:lnTo>
                    <a:pt x="4051" y="327"/>
                  </a:lnTo>
                  <a:lnTo>
                    <a:pt x="4051" y="316"/>
                  </a:lnTo>
                  <a:lnTo>
                    <a:pt x="4052" y="304"/>
                  </a:lnTo>
                  <a:lnTo>
                    <a:pt x="4052" y="290"/>
                  </a:lnTo>
                  <a:lnTo>
                    <a:pt x="4052" y="278"/>
                  </a:lnTo>
                  <a:lnTo>
                    <a:pt x="4052" y="263"/>
                  </a:lnTo>
                  <a:lnTo>
                    <a:pt x="4053" y="248"/>
                  </a:lnTo>
                  <a:lnTo>
                    <a:pt x="4053" y="232"/>
                  </a:lnTo>
                  <a:lnTo>
                    <a:pt x="4054" y="215"/>
                  </a:lnTo>
                  <a:lnTo>
                    <a:pt x="4054" y="201"/>
                  </a:lnTo>
                  <a:lnTo>
                    <a:pt x="4054" y="190"/>
                  </a:lnTo>
                  <a:lnTo>
                    <a:pt x="4055" y="179"/>
                  </a:lnTo>
                  <a:lnTo>
                    <a:pt x="4055" y="170"/>
                  </a:lnTo>
                  <a:lnTo>
                    <a:pt x="4055" y="162"/>
                  </a:lnTo>
                  <a:lnTo>
                    <a:pt x="4056" y="156"/>
                  </a:lnTo>
                  <a:lnTo>
                    <a:pt x="4056" y="151"/>
                  </a:lnTo>
                  <a:lnTo>
                    <a:pt x="4056" y="147"/>
                  </a:lnTo>
                  <a:lnTo>
                    <a:pt x="4057" y="144"/>
                  </a:lnTo>
                  <a:lnTo>
                    <a:pt x="4057" y="144"/>
                  </a:lnTo>
                  <a:lnTo>
                    <a:pt x="4057" y="144"/>
                  </a:lnTo>
                  <a:lnTo>
                    <a:pt x="4058" y="144"/>
                  </a:lnTo>
                  <a:lnTo>
                    <a:pt x="4058" y="146"/>
                  </a:lnTo>
                  <a:lnTo>
                    <a:pt x="4059" y="150"/>
                  </a:lnTo>
                  <a:lnTo>
                    <a:pt x="4059" y="152"/>
                  </a:lnTo>
                  <a:lnTo>
                    <a:pt x="4059" y="149"/>
                  </a:lnTo>
                  <a:lnTo>
                    <a:pt x="4060" y="150"/>
                  </a:lnTo>
                  <a:lnTo>
                    <a:pt x="4060" y="149"/>
                  </a:lnTo>
                  <a:lnTo>
                    <a:pt x="4060" y="151"/>
                  </a:lnTo>
                  <a:lnTo>
                    <a:pt x="4061" y="149"/>
                  </a:lnTo>
                  <a:lnTo>
                    <a:pt x="4061" y="147"/>
                  </a:lnTo>
                  <a:lnTo>
                    <a:pt x="4061" y="140"/>
                  </a:lnTo>
                  <a:lnTo>
                    <a:pt x="4062" y="134"/>
                  </a:lnTo>
                  <a:lnTo>
                    <a:pt x="4062" y="132"/>
                  </a:lnTo>
                  <a:lnTo>
                    <a:pt x="4063" y="126"/>
                  </a:lnTo>
                  <a:lnTo>
                    <a:pt x="4063" y="120"/>
                  </a:lnTo>
                  <a:lnTo>
                    <a:pt x="4063" y="112"/>
                  </a:lnTo>
                  <a:lnTo>
                    <a:pt x="4064" y="106"/>
                  </a:lnTo>
                  <a:lnTo>
                    <a:pt x="4064" y="97"/>
                  </a:lnTo>
                  <a:lnTo>
                    <a:pt x="4064" y="91"/>
                  </a:lnTo>
                  <a:lnTo>
                    <a:pt x="4064" y="82"/>
                  </a:lnTo>
                  <a:lnTo>
                    <a:pt x="4065" y="77"/>
                  </a:lnTo>
                  <a:lnTo>
                    <a:pt x="4065" y="69"/>
                  </a:lnTo>
                  <a:lnTo>
                    <a:pt x="4066" y="63"/>
                  </a:lnTo>
                  <a:lnTo>
                    <a:pt x="4066" y="57"/>
                  </a:lnTo>
                  <a:lnTo>
                    <a:pt x="4066" y="51"/>
                  </a:lnTo>
                  <a:lnTo>
                    <a:pt x="4067" y="50"/>
                  </a:lnTo>
                  <a:lnTo>
                    <a:pt x="4067" y="47"/>
                  </a:lnTo>
                  <a:lnTo>
                    <a:pt x="4068" y="47"/>
                  </a:lnTo>
                  <a:lnTo>
                    <a:pt x="4068" y="45"/>
                  </a:lnTo>
                  <a:lnTo>
                    <a:pt x="4068" y="46"/>
                  </a:lnTo>
                  <a:lnTo>
                    <a:pt x="4068" y="48"/>
                  </a:lnTo>
                  <a:lnTo>
                    <a:pt x="4069" y="52"/>
                  </a:lnTo>
                  <a:lnTo>
                    <a:pt x="4069" y="60"/>
                  </a:lnTo>
                  <a:lnTo>
                    <a:pt x="4070" y="66"/>
                  </a:lnTo>
                  <a:lnTo>
                    <a:pt x="4070" y="77"/>
                  </a:lnTo>
                  <a:lnTo>
                    <a:pt x="4070" y="85"/>
                  </a:lnTo>
                  <a:lnTo>
                    <a:pt x="4071" y="98"/>
                  </a:lnTo>
                  <a:lnTo>
                    <a:pt x="4071" y="110"/>
                  </a:lnTo>
                  <a:lnTo>
                    <a:pt x="4071" y="124"/>
                  </a:lnTo>
                  <a:lnTo>
                    <a:pt x="4071" y="136"/>
                  </a:lnTo>
                  <a:lnTo>
                    <a:pt x="4072" y="147"/>
                  </a:lnTo>
                  <a:lnTo>
                    <a:pt x="4072" y="158"/>
                  </a:lnTo>
                  <a:lnTo>
                    <a:pt x="4073" y="165"/>
                  </a:lnTo>
                  <a:lnTo>
                    <a:pt x="4073" y="172"/>
                  </a:lnTo>
                  <a:lnTo>
                    <a:pt x="4073" y="180"/>
                  </a:lnTo>
                  <a:lnTo>
                    <a:pt x="4074" y="187"/>
                  </a:lnTo>
                  <a:lnTo>
                    <a:pt x="4074" y="190"/>
                  </a:lnTo>
                  <a:lnTo>
                    <a:pt x="4075" y="195"/>
                  </a:lnTo>
                  <a:lnTo>
                    <a:pt x="4075" y="200"/>
                  </a:lnTo>
                  <a:lnTo>
                    <a:pt x="4075" y="202"/>
                  </a:lnTo>
                  <a:lnTo>
                    <a:pt x="4075" y="204"/>
                  </a:lnTo>
                  <a:lnTo>
                    <a:pt x="4076" y="205"/>
                  </a:lnTo>
                  <a:lnTo>
                    <a:pt x="4076" y="207"/>
                  </a:lnTo>
                  <a:lnTo>
                    <a:pt x="4077" y="210"/>
                  </a:lnTo>
                  <a:lnTo>
                    <a:pt x="4077" y="212"/>
                  </a:lnTo>
                  <a:lnTo>
                    <a:pt x="4077" y="212"/>
                  </a:lnTo>
                  <a:lnTo>
                    <a:pt x="4078" y="214"/>
                  </a:lnTo>
                  <a:lnTo>
                    <a:pt x="4078" y="214"/>
                  </a:lnTo>
                  <a:lnTo>
                    <a:pt x="4078" y="218"/>
                  </a:lnTo>
                  <a:lnTo>
                    <a:pt x="4079" y="218"/>
                  </a:lnTo>
                  <a:lnTo>
                    <a:pt x="4079" y="222"/>
                  </a:lnTo>
                  <a:lnTo>
                    <a:pt x="4079" y="223"/>
                  </a:lnTo>
                  <a:lnTo>
                    <a:pt x="4080" y="224"/>
                  </a:lnTo>
                  <a:lnTo>
                    <a:pt x="4080" y="227"/>
                  </a:lnTo>
                  <a:lnTo>
                    <a:pt x="4080" y="230"/>
                  </a:lnTo>
                  <a:lnTo>
                    <a:pt x="4081" y="236"/>
                  </a:lnTo>
                  <a:lnTo>
                    <a:pt x="4081" y="239"/>
                  </a:lnTo>
                  <a:lnTo>
                    <a:pt x="4082" y="245"/>
                  </a:lnTo>
                  <a:lnTo>
                    <a:pt x="4082" y="249"/>
                  </a:lnTo>
                  <a:lnTo>
                    <a:pt x="4082" y="254"/>
                  </a:lnTo>
                  <a:lnTo>
                    <a:pt x="4083" y="260"/>
                  </a:lnTo>
                  <a:lnTo>
                    <a:pt x="4083" y="264"/>
                  </a:lnTo>
                  <a:lnTo>
                    <a:pt x="4084" y="269"/>
                  </a:lnTo>
                  <a:lnTo>
                    <a:pt x="4084" y="274"/>
                  </a:lnTo>
                  <a:lnTo>
                    <a:pt x="4084" y="278"/>
                  </a:lnTo>
                  <a:lnTo>
                    <a:pt x="4084" y="282"/>
                  </a:lnTo>
                  <a:lnTo>
                    <a:pt x="4085" y="285"/>
                  </a:lnTo>
                  <a:lnTo>
                    <a:pt x="4085" y="289"/>
                  </a:lnTo>
                  <a:lnTo>
                    <a:pt x="4085" y="291"/>
                  </a:lnTo>
                  <a:lnTo>
                    <a:pt x="4086" y="293"/>
                  </a:lnTo>
                  <a:lnTo>
                    <a:pt x="4086" y="295"/>
                  </a:lnTo>
                  <a:lnTo>
                    <a:pt x="4087" y="297"/>
                  </a:lnTo>
                  <a:lnTo>
                    <a:pt x="4087" y="298"/>
                  </a:lnTo>
                  <a:lnTo>
                    <a:pt x="4087" y="298"/>
                  </a:lnTo>
                  <a:lnTo>
                    <a:pt x="4087" y="299"/>
                  </a:lnTo>
                  <a:lnTo>
                    <a:pt x="4088" y="300"/>
                  </a:lnTo>
                  <a:lnTo>
                    <a:pt x="4088" y="301"/>
                  </a:lnTo>
                  <a:lnTo>
                    <a:pt x="4089" y="301"/>
                  </a:lnTo>
                  <a:lnTo>
                    <a:pt x="4089" y="302"/>
                  </a:lnTo>
                  <a:lnTo>
                    <a:pt x="4089" y="303"/>
                  </a:lnTo>
                  <a:lnTo>
                    <a:pt x="4090" y="302"/>
                  </a:lnTo>
                  <a:lnTo>
                    <a:pt x="4090" y="302"/>
                  </a:lnTo>
                  <a:lnTo>
                    <a:pt x="4091" y="302"/>
                  </a:lnTo>
                  <a:lnTo>
                    <a:pt x="4091" y="301"/>
                  </a:lnTo>
                  <a:lnTo>
                    <a:pt x="4091" y="302"/>
                  </a:lnTo>
                  <a:lnTo>
                    <a:pt x="4091" y="303"/>
                  </a:lnTo>
                  <a:lnTo>
                    <a:pt x="4092" y="303"/>
                  </a:lnTo>
                  <a:lnTo>
                    <a:pt x="4092" y="303"/>
                  </a:lnTo>
                  <a:lnTo>
                    <a:pt x="4092" y="302"/>
                  </a:lnTo>
                  <a:lnTo>
                    <a:pt x="4093" y="302"/>
                  </a:lnTo>
                  <a:lnTo>
                    <a:pt x="4093" y="304"/>
                  </a:lnTo>
                  <a:lnTo>
                    <a:pt x="4094" y="304"/>
                  </a:lnTo>
                  <a:lnTo>
                    <a:pt x="4094" y="305"/>
                  </a:lnTo>
                  <a:lnTo>
                    <a:pt x="4094" y="306"/>
                  </a:lnTo>
                  <a:lnTo>
                    <a:pt x="4095" y="308"/>
                  </a:lnTo>
                  <a:lnTo>
                    <a:pt x="4095" y="309"/>
                  </a:lnTo>
                  <a:lnTo>
                    <a:pt x="4095" y="310"/>
                  </a:lnTo>
                  <a:lnTo>
                    <a:pt x="4096" y="311"/>
                  </a:lnTo>
                  <a:lnTo>
                    <a:pt x="4096" y="312"/>
                  </a:lnTo>
                  <a:lnTo>
                    <a:pt x="4096" y="313"/>
                  </a:lnTo>
                  <a:lnTo>
                    <a:pt x="4097" y="315"/>
                  </a:lnTo>
                  <a:lnTo>
                    <a:pt x="4097" y="317"/>
                  </a:lnTo>
                  <a:lnTo>
                    <a:pt x="4098" y="320"/>
                  </a:lnTo>
                  <a:lnTo>
                    <a:pt x="4098" y="320"/>
                  </a:lnTo>
                  <a:lnTo>
                    <a:pt x="4098" y="322"/>
                  </a:lnTo>
                  <a:lnTo>
                    <a:pt x="4099" y="323"/>
                  </a:lnTo>
                  <a:lnTo>
                    <a:pt x="4099" y="323"/>
                  </a:lnTo>
                  <a:lnTo>
                    <a:pt x="4099" y="323"/>
                  </a:lnTo>
                  <a:lnTo>
                    <a:pt x="4099" y="325"/>
                  </a:lnTo>
                  <a:lnTo>
                    <a:pt x="4100" y="329"/>
                  </a:lnTo>
                  <a:lnTo>
                    <a:pt x="4100" y="329"/>
                  </a:lnTo>
                  <a:lnTo>
                    <a:pt x="4101" y="331"/>
                  </a:lnTo>
                  <a:lnTo>
                    <a:pt x="4101" y="332"/>
                  </a:lnTo>
                  <a:lnTo>
                    <a:pt x="4101" y="332"/>
                  </a:lnTo>
                  <a:lnTo>
                    <a:pt x="4102" y="334"/>
                  </a:lnTo>
                  <a:lnTo>
                    <a:pt x="4102" y="336"/>
                  </a:lnTo>
                  <a:lnTo>
                    <a:pt x="4103" y="339"/>
                  </a:lnTo>
                  <a:lnTo>
                    <a:pt x="4103" y="341"/>
                  </a:lnTo>
                  <a:lnTo>
                    <a:pt x="4103" y="341"/>
                  </a:lnTo>
                  <a:lnTo>
                    <a:pt x="4103" y="342"/>
                  </a:lnTo>
                  <a:lnTo>
                    <a:pt x="4104" y="342"/>
                  </a:lnTo>
                  <a:lnTo>
                    <a:pt x="4104" y="344"/>
                  </a:lnTo>
                  <a:lnTo>
                    <a:pt x="4105" y="345"/>
                  </a:lnTo>
                  <a:lnTo>
                    <a:pt x="4105" y="346"/>
                  </a:lnTo>
                  <a:lnTo>
                    <a:pt x="4105" y="346"/>
                  </a:lnTo>
                  <a:lnTo>
                    <a:pt x="4106" y="347"/>
                  </a:lnTo>
                  <a:lnTo>
                    <a:pt x="4106" y="350"/>
                  </a:lnTo>
                  <a:lnTo>
                    <a:pt x="4106" y="349"/>
                  </a:lnTo>
                  <a:lnTo>
                    <a:pt x="4107" y="353"/>
                  </a:lnTo>
                  <a:lnTo>
                    <a:pt x="4107" y="353"/>
                  </a:lnTo>
                  <a:lnTo>
                    <a:pt x="4107" y="355"/>
                  </a:lnTo>
                  <a:lnTo>
                    <a:pt x="4108" y="353"/>
                  </a:lnTo>
                  <a:lnTo>
                    <a:pt x="4108" y="352"/>
                  </a:lnTo>
                  <a:lnTo>
                    <a:pt x="4108" y="349"/>
                  </a:lnTo>
                  <a:lnTo>
                    <a:pt x="4109" y="348"/>
                  </a:lnTo>
                  <a:lnTo>
                    <a:pt x="4109" y="341"/>
                  </a:lnTo>
                  <a:lnTo>
                    <a:pt x="4110" y="331"/>
                  </a:lnTo>
                  <a:lnTo>
                    <a:pt x="4110" y="317"/>
                  </a:lnTo>
                  <a:lnTo>
                    <a:pt x="4110" y="305"/>
                  </a:lnTo>
                  <a:lnTo>
                    <a:pt x="4111" y="292"/>
                  </a:lnTo>
                  <a:lnTo>
                    <a:pt x="4111" y="279"/>
                  </a:lnTo>
                  <a:lnTo>
                    <a:pt x="4111" y="264"/>
                  </a:lnTo>
                  <a:lnTo>
                    <a:pt x="4112" y="251"/>
                  </a:lnTo>
                  <a:lnTo>
                    <a:pt x="4112" y="237"/>
                  </a:lnTo>
                  <a:lnTo>
                    <a:pt x="4112" y="223"/>
                  </a:lnTo>
                  <a:lnTo>
                    <a:pt x="4113" y="210"/>
                  </a:lnTo>
                  <a:lnTo>
                    <a:pt x="4113" y="200"/>
                  </a:lnTo>
                  <a:lnTo>
                    <a:pt x="4114" y="189"/>
                  </a:lnTo>
                  <a:lnTo>
                    <a:pt x="4114" y="181"/>
                  </a:lnTo>
                  <a:lnTo>
                    <a:pt x="4114" y="174"/>
                  </a:lnTo>
                  <a:lnTo>
                    <a:pt x="4115" y="167"/>
                  </a:lnTo>
                  <a:lnTo>
                    <a:pt x="4115" y="164"/>
                  </a:lnTo>
                  <a:lnTo>
                    <a:pt x="4115" y="162"/>
                  </a:lnTo>
                  <a:lnTo>
                    <a:pt x="4115" y="160"/>
                  </a:lnTo>
                  <a:lnTo>
                    <a:pt x="4116" y="159"/>
                  </a:lnTo>
                  <a:lnTo>
                    <a:pt x="4116" y="160"/>
                  </a:lnTo>
                  <a:lnTo>
                    <a:pt x="4117" y="161"/>
                  </a:lnTo>
                  <a:lnTo>
                    <a:pt x="4117" y="161"/>
                  </a:lnTo>
                  <a:lnTo>
                    <a:pt x="4117" y="165"/>
                  </a:lnTo>
                  <a:lnTo>
                    <a:pt x="4118" y="166"/>
                  </a:lnTo>
                  <a:lnTo>
                    <a:pt x="4118" y="166"/>
                  </a:lnTo>
                  <a:lnTo>
                    <a:pt x="4119" y="165"/>
                  </a:lnTo>
                  <a:lnTo>
                    <a:pt x="4119" y="165"/>
                  </a:lnTo>
                  <a:lnTo>
                    <a:pt x="4119" y="164"/>
                  </a:lnTo>
                  <a:lnTo>
                    <a:pt x="4119" y="162"/>
                  </a:lnTo>
                  <a:lnTo>
                    <a:pt x="4120" y="159"/>
                  </a:lnTo>
                  <a:lnTo>
                    <a:pt x="4120" y="158"/>
                  </a:lnTo>
                  <a:lnTo>
                    <a:pt x="4121" y="152"/>
                  </a:lnTo>
                  <a:lnTo>
                    <a:pt x="4121" y="148"/>
                  </a:lnTo>
                  <a:lnTo>
                    <a:pt x="4121" y="141"/>
                  </a:lnTo>
                  <a:lnTo>
                    <a:pt x="4122" y="134"/>
                  </a:lnTo>
                  <a:lnTo>
                    <a:pt x="4122" y="126"/>
                  </a:lnTo>
                  <a:lnTo>
                    <a:pt x="4122" y="121"/>
                  </a:lnTo>
                  <a:lnTo>
                    <a:pt x="4122" y="115"/>
                  </a:lnTo>
                  <a:lnTo>
                    <a:pt x="4123" y="110"/>
                  </a:lnTo>
                  <a:lnTo>
                    <a:pt x="4123" y="105"/>
                  </a:lnTo>
                  <a:lnTo>
                    <a:pt x="4124" y="96"/>
                  </a:lnTo>
                  <a:lnTo>
                    <a:pt x="4124" y="89"/>
                  </a:lnTo>
                  <a:lnTo>
                    <a:pt x="4124" y="85"/>
                  </a:lnTo>
                  <a:lnTo>
                    <a:pt x="4125" y="85"/>
                  </a:lnTo>
                  <a:lnTo>
                    <a:pt x="4125" y="82"/>
                  </a:lnTo>
                  <a:lnTo>
                    <a:pt x="4126" y="73"/>
                  </a:lnTo>
                  <a:lnTo>
                    <a:pt x="4126" y="70"/>
                  </a:lnTo>
                  <a:lnTo>
                    <a:pt x="4126" y="69"/>
                  </a:lnTo>
                  <a:lnTo>
                    <a:pt x="4127" y="71"/>
                  </a:lnTo>
                  <a:lnTo>
                    <a:pt x="4127" y="76"/>
                  </a:lnTo>
                  <a:lnTo>
                    <a:pt x="4127" y="78"/>
                  </a:lnTo>
                  <a:lnTo>
                    <a:pt x="4128" y="82"/>
                  </a:lnTo>
                  <a:lnTo>
                    <a:pt x="4128" y="88"/>
                  </a:lnTo>
                  <a:lnTo>
                    <a:pt x="4128" y="100"/>
                  </a:lnTo>
                  <a:lnTo>
                    <a:pt x="4129" y="109"/>
                  </a:lnTo>
                  <a:lnTo>
                    <a:pt x="4129" y="121"/>
                  </a:lnTo>
                  <a:lnTo>
                    <a:pt x="4129" y="133"/>
                  </a:lnTo>
                  <a:lnTo>
                    <a:pt x="4130" y="144"/>
                  </a:lnTo>
                  <a:lnTo>
                    <a:pt x="4130" y="154"/>
                  </a:lnTo>
                  <a:lnTo>
                    <a:pt x="4131" y="165"/>
                  </a:lnTo>
                  <a:lnTo>
                    <a:pt x="4131" y="173"/>
                  </a:lnTo>
                  <a:lnTo>
                    <a:pt x="4131" y="181"/>
                  </a:lnTo>
                  <a:lnTo>
                    <a:pt x="4131" y="187"/>
                  </a:lnTo>
                  <a:lnTo>
                    <a:pt x="4132" y="190"/>
                  </a:lnTo>
                  <a:lnTo>
                    <a:pt x="4132" y="197"/>
                  </a:lnTo>
                  <a:lnTo>
                    <a:pt x="4133" y="199"/>
                  </a:lnTo>
                  <a:lnTo>
                    <a:pt x="4133" y="203"/>
                  </a:lnTo>
                  <a:lnTo>
                    <a:pt x="4133" y="205"/>
                  </a:lnTo>
                  <a:lnTo>
                    <a:pt x="4134" y="208"/>
                  </a:lnTo>
                  <a:lnTo>
                    <a:pt x="4134" y="211"/>
                  </a:lnTo>
                  <a:lnTo>
                    <a:pt x="4135" y="213"/>
                  </a:lnTo>
                  <a:lnTo>
                    <a:pt x="4135" y="215"/>
                  </a:lnTo>
                  <a:lnTo>
                    <a:pt x="4135" y="217"/>
                  </a:lnTo>
                  <a:lnTo>
                    <a:pt x="4135" y="217"/>
                  </a:lnTo>
                  <a:lnTo>
                    <a:pt x="4136" y="219"/>
                  </a:lnTo>
                  <a:lnTo>
                    <a:pt x="4136" y="221"/>
                  </a:lnTo>
                  <a:lnTo>
                    <a:pt x="4136" y="223"/>
                  </a:lnTo>
                  <a:lnTo>
                    <a:pt x="4137" y="224"/>
                  </a:lnTo>
                  <a:lnTo>
                    <a:pt x="4137" y="224"/>
                  </a:lnTo>
                  <a:lnTo>
                    <a:pt x="4138" y="227"/>
                  </a:lnTo>
                  <a:lnTo>
                    <a:pt x="4138" y="229"/>
                  </a:lnTo>
                  <a:lnTo>
                    <a:pt x="4138" y="231"/>
                  </a:lnTo>
                  <a:lnTo>
                    <a:pt x="4138" y="237"/>
                  </a:lnTo>
                  <a:lnTo>
                    <a:pt x="4139" y="239"/>
                  </a:lnTo>
                  <a:lnTo>
                    <a:pt x="4139" y="245"/>
                  </a:lnTo>
                  <a:lnTo>
                    <a:pt x="4140" y="249"/>
                  </a:lnTo>
                  <a:lnTo>
                    <a:pt x="4140" y="255"/>
                  </a:lnTo>
                  <a:lnTo>
                    <a:pt x="4140" y="260"/>
                  </a:lnTo>
                  <a:lnTo>
                    <a:pt x="4141" y="265"/>
                  </a:lnTo>
                  <a:lnTo>
                    <a:pt x="4141" y="270"/>
                  </a:lnTo>
                  <a:lnTo>
                    <a:pt x="4142" y="275"/>
                  </a:lnTo>
                  <a:lnTo>
                    <a:pt x="4142" y="276"/>
                  </a:lnTo>
                  <a:lnTo>
                    <a:pt x="4142" y="283"/>
                  </a:lnTo>
                  <a:lnTo>
                    <a:pt x="4142" y="288"/>
                  </a:lnTo>
                  <a:lnTo>
                    <a:pt x="4143" y="293"/>
                  </a:lnTo>
                  <a:lnTo>
                    <a:pt x="4143" y="295"/>
                  </a:lnTo>
                  <a:lnTo>
                    <a:pt x="4143" y="298"/>
                  </a:lnTo>
                  <a:lnTo>
                    <a:pt x="4144" y="300"/>
                  </a:lnTo>
                  <a:lnTo>
                    <a:pt x="4144" y="301"/>
                  </a:lnTo>
                  <a:lnTo>
                    <a:pt x="4145" y="306"/>
                  </a:lnTo>
                  <a:lnTo>
                    <a:pt x="4145" y="307"/>
                  </a:lnTo>
                  <a:lnTo>
                    <a:pt x="4145" y="307"/>
                  </a:lnTo>
                  <a:lnTo>
                    <a:pt x="4146" y="306"/>
                  </a:lnTo>
                  <a:lnTo>
                    <a:pt x="4146" y="309"/>
                  </a:lnTo>
                  <a:lnTo>
                    <a:pt x="4146" y="308"/>
                  </a:lnTo>
                  <a:lnTo>
                    <a:pt x="4147" y="309"/>
                  </a:lnTo>
                  <a:lnTo>
                    <a:pt x="4147" y="310"/>
                  </a:lnTo>
                  <a:lnTo>
                    <a:pt x="4147" y="311"/>
                  </a:lnTo>
                  <a:lnTo>
                    <a:pt x="4148" y="308"/>
                  </a:lnTo>
                  <a:lnTo>
                    <a:pt x="4148" y="307"/>
                  </a:lnTo>
                  <a:lnTo>
                    <a:pt x="4149" y="309"/>
                  </a:lnTo>
                  <a:lnTo>
                    <a:pt x="4149" y="309"/>
                  </a:lnTo>
                  <a:lnTo>
                    <a:pt x="4149" y="309"/>
                  </a:lnTo>
                  <a:lnTo>
                    <a:pt x="4150" y="308"/>
                  </a:lnTo>
                  <a:lnTo>
                    <a:pt x="4150" y="310"/>
                  </a:lnTo>
                  <a:lnTo>
                    <a:pt x="4150" y="310"/>
                  </a:lnTo>
                  <a:lnTo>
                    <a:pt x="4150" y="310"/>
                  </a:lnTo>
                  <a:lnTo>
                    <a:pt x="4151" y="309"/>
                  </a:lnTo>
                  <a:lnTo>
                    <a:pt x="4151" y="311"/>
                  </a:lnTo>
                  <a:lnTo>
                    <a:pt x="4152" y="312"/>
                  </a:lnTo>
                  <a:lnTo>
                    <a:pt x="4152" y="312"/>
                  </a:lnTo>
                  <a:lnTo>
                    <a:pt x="4152" y="313"/>
                  </a:lnTo>
                  <a:lnTo>
                    <a:pt x="4153" y="314"/>
                  </a:lnTo>
                  <a:lnTo>
                    <a:pt x="4153" y="318"/>
                  </a:lnTo>
                  <a:lnTo>
                    <a:pt x="4154" y="316"/>
                  </a:lnTo>
                  <a:lnTo>
                    <a:pt x="4154" y="318"/>
                  </a:lnTo>
                  <a:lnTo>
                    <a:pt x="4154" y="319"/>
                  </a:lnTo>
                  <a:lnTo>
                    <a:pt x="4154" y="320"/>
                  </a:lnTo>
                  <a:lnTo>
                    <a:pt x="4155" y="323"/>
                  </a:lnTo>
                  <a:lnTo>
                    <a:pt x="4155" y="325"/>
                  </a:lnTo>
                  <a:lnTo>
                    <a:pt x="4156" y="326"/>
                  </a:lnTo>
                  <a:lnTo>
                    <a:pt x="4156" y="328"/>
                  </a:lnTo>
                  <a:lnTo>
                    <a:pt x="4156" y="328"/>
                  </a:lnTo>
                  <a:lnTo>
                    <a:pt x="4157" y="329"/>
                  </a:lnTo>
                  <a:lnTo>
                    <a:pt x="4157" y="330"/>
                  </a:lnTo>
                  <a:lnTo>
                    <a:pt x="4158" y="331"/>
                  </a:lnTo>
                  <a:lnTo>
                    <a:pt x="4158" y="332"/>
                  </a:lnTo>
                  <a:lnTo>
                    <a:pt x="4158" y="335"/>
                  </a:lnTo>
                  <a:lnTo>
                    <a:pt x="4158" y="335"/>
                  </a:lnTo>
                  <a:lnTo>
                    <a:pt x="4159" y="337"/>
                  </a:lnTo>
                  <a:lnTo>
                    <a:pt x="4159" y="339"/>
                  </a:lnTo>
                  <a:lnTo>
                    <a:pt x="4159" y="339"/>
                  </a:lnTo>
                  <a:lnTo>
                    <a:pt x="4160" y="341"/>
                  </a:lnTo>
                  <a:lnTo>
                    <a:pt x="4160" y="344"/>
                  </a:lnTo>
                  <a:lnTo>
                    <a:pt x="4161" y="343"/>
                  </a:lnTo>
                  <a:lnTo>
                    <a:pt x="4161" y="344"/>
                  </a:lnTo>
                  <a:lnTo>
                    <a:pt x="4161" y="347"/>
                  </a:lnTo>
                  <a:lnTo>
                    <a:pt x="4162" y="348"/>
                  </a:lnTo>
                  <a:lnTo>
                    <a:pt x="4162" y="351"/>
                  </a:lnTo>
                  <a:lnTo>
                    <a:pt x="4162" y="350"/>
                  </a:lnTo>
                  <a:lnTo>
                    <a:pt x="4163" y="351"/>
                  </a:lnTo>
                  <a:lnTo>
                    <a:pt x="4163" y="351"/>
                  </a:lnTo>
                  <a:lnTo>
                    <a:pt x="4163" y="352"/>
                  </a:lnTo>
                  <a:lnTo>
                    <a:pt x="4164" y="354"/>
                  </a:lnTo>
                  <a:lnTo>
                    <a:pt x="4164" y="355"/>
                  </a:lnTo>
                  <a:lnTo>
                    <a:pt x="4165" y="355"/>
                  </a:lnTo>
                  <a:lnTo>
                    <a:pt x="4165" y="358"/>
                  </a:lnTo>
                  <a:lnTo>
                    <a:pt x="4165" y="358"/>
                  </a:lnTo>
                  <a:lnTo>
                    <a:pt x="4166" y="359"/>
                  </a:lnTo>
                  <a:lnTo>
                    <a:pt x="4166" y="358"/>
                  </a:lnTo>
                  <a:lnTo>
                    <a:pt x="4166" y="357"/>
                  </a:lnTo>
                  <a:lnTo>
                    <a:pt x="4166" y="355"/>
                  </a:lnTo>
                  <a:lnTo>
                    <a:pt x="4167" y="349"/>
                  </a:lnTo>
                  <a:lnTo>
                    <a:pt x="4167" y="341"/>
                  </a:lnTo>
                  <a:lnTo>
                    <a:pt x="4168" y="331"/>
                  </a:lnTo>
                  <a:lnTo>
                    <a:pt x="4168" y="317"/>
                  </a:lnTo>
                  <a:lnTo>
                    <a:pt x="4168" y="306"/>
                  </a:lnTo>
                  <a:lnTo>
                    <a:pt x="4169" y="290"/>
                  </a:lnTo>
                  <a:lnTo>
                    <a:pt x="4169" y="274"/>
                  </a:lnTo>
                  <a:lnTo>
                    <a:pt x="4170" y="261"/>
                  </a:lnTo>
                  <a:lnTo>
                    <a:pt x="4170" y="245"/>
                  </a:lnTo>
                  <a:lnTo>
                    <a:pt x="4170" y="233"/>
                  </a:lnTo>
                  <a:lnTo>
                    <a:pt x="4170" y="219"/>
                  </a:lnTo>
                  <a:lnTo>
                    <a:pt x="4171" y="207"/>
                  </a:lnTo>
                  <a:lnTo>
                    <a:pt x="4171" y="196"/>
                  </a:lnTo>
                  <a:lnTo>
                    <a:pt x="4172" y="184"/>
                  </a:lnTo>
                  <a:lnTo>
                    <a:pt x="4172" y="177"/>
                  </a:lnTo>
                  <a:lnTo>
                    <a:pt x="4172" y="170"/>
                  </a:lnTo>
                  <a:lnTo>
                    <a:pt x="4173" y="166"/>
                  </a:lnTo>
                  <a:lnTo>
                    <a:pt x="4173" y="161"/>
                  </a:lnTo>
                  <a:lnTo>
                    <a:pt x="4173" y="159"/>
                  </a:lnTo>
                  <a:lnTo>
                    <a:pt x="4174" y="158"/>
                  </a:lnTo>
                  <a:lnTo>
                    <a:pt x="4174" y="160"/>
                  </a:lnTo>
                  <a:lnTo>
                    <a:pt x="4174" y="160"/>
                  </a:lnTo>
                  <a:lnTo>
                    <a:pt x="4175" y="160"/>
                  </a:lnTo>
                  <a:lnTo>
                    <a:pt x="4175" y="161"/>
                  </a:lnTo>
                  <a:lnTo>
                    <a:pt x="4175" y="163"/>
                  </a:lnTo>
                  <a:lnTo>
                    <a:pt x="4176" y="164"/>
                  </a:lnTo>
                  <a:lnTo>
                    <a:pt x="4176" y="165"/>
                  </a:lnTo>
                  <a:lnTo>
                    <a:pt x="4177" y="165"/>
                  </a:lnTo>
                  <a:lnTo>
                    <a:pt x="4177" y="165"/>
                  </a:lnTo>
                  <a:lnTo>
                    <a:pt x="4177" y="163"/>
                  </a:lnTo>
                  <a:lnTo>
                    <a:pt x="4178" y="160"/>
                  </a:lnTo>
                  <a:lnTo>
                    <a:pt x="4178" y="155"/>
                  </a:lnTo>
                  <a:lnTo>
                    <a:pt x="4178" y="151"/>
                  </a:lnTo>
                  <a:lnTo>
                    <a:pt x="4179" y="147"/>
                  </a:lnTo>
                  <a:lnTo>
                    <a:pt x="4179" y="143"/>
                  </a:lnTo>
                  <a:lnTo>
                    <a:pt x="4179" y="135"/>
                  </a:lnTo>
                  <a:lnTo>
                    <a:pt x="4180" y="128"/>
                  </a:lnTo>
                  <a:lnTo>
                    <a:pt x="4180" y="120"/>
                  </a:lnTo>
                  <a:lnTo>
                    <a:pt x="4180" y="113"/>
                  </a:lnTo>
                  <a:lnTo>
                    <a:pt x="4181" y="108"/>
                  </a:lnTo>
                  <a:lnTo>
                    <a:pt x="4181" y="100"/>
                  </a:lnTo>
                  <a:lnTo>
                    <a:pt x="4182" y="91"/>
                  </a:lnTo>
                  <a:lnTo>
                    <a:pt x="4182" y="86"/>
                  </a:lnTo>
                  <a:lnTo>
                    <a:pt x="4182" y="80"/>
                  </a:lnTo>
                  <a:lnTo>
                    <a:pt x="4182" y="75"/>
                  </a:lnTo>
                  <a:lnTo>
                    <a:pt x="4183" y="69"/>
                  </a:lnTo>
                  <a:lnTo>
                    <a:pt x="4183" y="64"/>
                  </a:lnTo>
                  <a:lnTo>
                    <a:pt x="4184" y="63"/>
                  </a:lnTo>
                  <a:lnTo>
                    <a:pt x="4184" y="59"/>
                  </a:lnTo>
                  <a:lnTo>
                    <a:pt x="4184" y="57"/>
                  </a:lnTo>
                  <a:lnTo>
                    <a:pt x="4185" y="61"/>
                  </a:lnTo>
                  <a:lnTo>
                    <a:pt x="4185" y="60"/>
                  </a:lnTo>
                  <a:lnTo>
                    <a:pt x="4186" y="64"/>
                  </a:lnTo>
                  <a:lnTo>
                    <a:pt x="4186" y="65"/>
                  </a:lnTo>
                  <a:lnTo>
                    <a:pt x="4186" y="71"/>
                  </a:lnTo>
                  <a:lnTo>
                    <a:pt x="4186" y="80"/>
                  </a:lnTo>
                  <a:lnTo>
                    <a:pt x="4187" y="89"/>
                  </a:lnTo>
                  <a:lnTo>
                    <a:pt x="4187" y="99"/>
                  </a:lnTo>
                  <a:lnTo>
                    <a:pt x="4187" y="110"/>
                  </a:lnTo>
                  <a:lnTo>
                    <a:pt x="4188" y="124"/>
                  </a:lnTo>
                  <a:lnTo>
                    <a:pt x="4188" y="138"/>
                  </a:lnTo>
                  <a:lnTo>
                    <a:pt x="4189" y="150"/>
                  </a:lnTo>
                  <a:lnTo>
                    <a:pt x="4189" y="161"/>
                  </a:lnTo>
                  <a:lnTo>
                    <a:pt x="4189" y="170"/>
                  </a:lnTo>
                  <a:lnTo>
                    <a:pt x="4189" y="176"/>
                  </a:lnTo>
                  <a:lnTo>
                    <a:pt x="4190" y="184"/>
                  </a:lnTo>
                  <a:lnTo>
                    <a:pt x="4190" y="191"/>
                  </a:lnTo>
                  <a:lnTo>
                    <a:pt x="4191" y="195"/>
                  </a:lnTo>
                  <a:lnTo>
                    <a:pt x="4191" y="200"/>
                  </a:lnTo>
                  <a:lnTo>
                    <a:pt x="4191" y="204"/>
                  </a:lnTo>
                  <a:lnTo>
                    <a:pt x="4192" y="207"/>
                  </a:lnTo>
                  <a:lnTo>
                    <a:pt x="4192" y="209"/>
                  </a:lnTo>
                  <a:lnTo>
                    <a:pt x="4193" y="211"/>
                  </a:lnTo>
                  <a:lnTo>
                    <a:pt x="4193" y="213"/>
                  </a:lnTo>
                  <a:lnTo>
                    <a:pt x="4193" y="215"/>
                  </a:lnTo>
                  <a:lnTo>
                    <a:pt x="4193" y="215"/>
                  </a:lnTo>
                  <a:lnTo>
                    <a:pt x="4194" y="218"/>
                  </a:lnTo>
                  <a:lnTo>
                    <a:pt x="4194" y="219"/>
                  </a:lnTo>
                  <a:lnTo>
                    <a:pt x="4194" y="219"/>
                  </a:lnTo>
                  <a:lnTo>
                    <a:pt x="4195" y="220"/>
                  </a:lnTo>
                  <a:lnTo>
                    <a:pt x="4195" y="222"/>
                  </a:lnTo>
                  <a:lnTo>
                    <a:pt x="4196" y="224"/>
                  </a:lnTo>
                  <a:lnTo>
                    <a:pt x="4196" y="225"/>
                  </a:lnTo>
                  <a:lnTo>
                    <a:pt x="4196" y="227"/>
                  </a:lnTo>
                  <a:lnTo>
                    <a:pt x="4197" y="229"/>
                  </a:lnTo>
                  <a:lnTo>
                    <a:pt x="4197" y="233"/>
                  </a:lnTo>
                  <a:lnTo>
                    <a:pt x="4197" y="236"/>
                  </a:lnTo>
                  <a:lnTo>
                    <a:pt x="4198" y="238"/>
                  </a:lnTo>
                  <a:lnTo>
                    <a:pt x="4198" y="244"/>
                  </a:lnTo>
                  <a:lnTo>
                    <a:pt x="4198" y="250"/>
                  </a:lnTo>
                  <a:lnTo>
                    <a:pt x="4199" y="254"/>
                  </a:lnTo>
                  <a:lnTo>
                    <a:pt x="4199" y="259"/>
                  </a:lnTo>
                  <a:lnTo>
                    <a:pt x="4200" y="263"/>
                  </a:lnTo>
                  <a:lnTo>
                    <a:pt x="4200" y="267"/>
                  </a:lnTo>
                  <a:lnTo>
                    <a:pt x="4200" y="274"/>
                  </a:lnTo>
                  <a:lnTo>
                    <a:pt x="4201" y="279"/>
                  </a:lnTo>
                  <a:lnTo>
                    <a:pt x="4201" y="282"/>
                  </a:lnTo>
                  <a:lnTo>
                    <a:pt x="4201" y="286"/>
                  </a:lnTo>
                  <a:lnTo>
                    <a:pt x="4201" y="289"/>
                  </a:lnTo>
                  <a:lnTo>
                    <a:pt x="4202" y="294"/>
                  </a:lnTo>
                  <a:lnTo>
                    <a:pt x="4202" y="296"/>
                  </a:lnTo>
                  <a:lnTo>
                    <a:pt x="4203" y="297"/>
                  </a:lnTo>
                  <a:lnTo>
                    <a:pt x="4203" y="300"/>
                  </a:lnTo>
                  <a:lnTo>
                    <a:pt x="4203" y="302"/>
                  </a:lnTo>
                  <a:lnTo>
                    <a:pt x="4204" y="302"/>
                  </a:lnTo>
                  <a:lnTo>
                    <a:pt x="4204" y="303"/>
                  </a:lnTo>
                  <a:lnTo>
                    <a:pt x="4205" y="304"/>
                  </a:lnTo>
                  <a:lnTo>
                    <a:pt x="4205" y="304"/>
                  </a:lnTo>
                  <a:lnTo>
                    <a:pt x="4205" y="306"/>
                  </a:lnTo>
                  <a:lnTo>
                    <a:pt x="4205" y="307"/>
                  </a:lnTo>
                  <a:lnTo>
                    <a:pt x="4206" y="305"/>
                  </a:lnTo>
                  <a:lnTo>
                    <a:pt x="4206" y="306"/>
                  </a:lnTo>
                  <a:lnTo>
                    <a:pt x="4207" y="306"/>
                  </a:lnTo>
                  <a:lnTo>
                    <a:pt x="4207" y="306"/>
                  </a:lnTo>
                  <a:lnTo>
                    <a:pt x="4207" y="306"/>
                  </a:lnTo>
                  <a:lnTo>
                    <a:pt x="4208" y="308"/>
                  </a:lnTo>
                  <a:lnTo>
                    <a:pt x="4208" y="307"/>
                  </a:lnTo>
                  <a:lnTo>
                    <a:pt x="4209" y="305"/>
                  </a:lnTo>
                  <a:lnTo>
                    <a:pt x="4209" y="303"/>
                  </a:lnTo>
                  <a:lnTo>
                    <a:pt x="4209" y="305"/>
                  </a:lnTo>
                  <a:lnTo>
                    <a:pt x="4209" y="307"/>
                  </a:lnTo>
                  <a:lnTo>
                    <a:pt x="4210" y="309"/>
                  </a:lnTo>
                  <a:lnTo>
                    <a:pt x="4210" y="309"/>
                  </a:lnTo>
                  <a:lnTo>
                    <a:pt x="4210" y="308"/>
                  </a:lnTo>
                  <a:lnTo>
                    <a:pt x="4211" y="308"/>
                  </a:lnTo>
                  <a:lnTo>
                    <a:pt x="4211" y="310"/>
                  </a:lnTo>
                  <a:lnTo>
                    <a:pt x="4212" y="311"/>
                  </a:lnTo>
                  <a:lnTo>
                    <a:pt x="4212" y="312"/>
                  </a:lnTo>
                  <a:lnTo>
                    <a:pt x="4212" y="314"/>
                  </a:lnTo>
                  <a:lnTo>
                    <a:pt x="4213" y="316"/>
                  </a:lnTo>
                  <a:lnTo>
                    <a:pt x="4213" y="318"/>
                  </a:lnTo>
                  <a:lnTo>
                    <a:pt x="4213" y="321"/>
                  </a:lnTo>
                  <a:lnTo>
                    <a:pt x="4214" y="321"/>
                  </a:lnTo>
                  <a:lnTo>
                    <a:pt x="4214" y="323"/>
                  </a:lnTo>
                  <a:lnTo>
                    <a:pt x="4214" y="324"/>
                  </a:lnTo>
                  <a:lnTo>
                    <a:pt x="4215" y="325"/>
                  </a:lnTo>
                  <a:lnTo>
                    <a:pt x="4215" y="328"/>
                  </a:lnTo>
                  <a:lnTo>
                    <a:pt x="4216" y="329"/>
                  </a:lnTo>
                  <a:lnTo>
                    <a:pt x="4216" y="329"/>
                  </a:lnTo>
                  <a:lnTo>
                    <a:pt x="4216" y="328"/>
                  </a:lnTo>
                  <a:lnTo>
                    <a:pt x="4217" y="330"/>
                  </a:lnTo>
                  <a:lnTo>
                    <a:pt x="4217" y="335"/>
                  </a:lnTo>
                  <a:lnTo>
                    <a:pt x="4217" y="336"/>
                  </a:lnTo>
                  <a:lnTo>
                    <a:pt x="4217" y="337"/>
                  </a:lnTo>
                  <a:lnTo>
                    <a:pt x="4218" y="338"/>
                  </a:lnTo>
                  <a:lnTo>
                    <a:pt x="4218" y="339"/>
                  </a:lnTo>
                  <a:lnTo>
                    <a:pt x="4219" y="342"/>
                  </a:lnTo>
                  <a:lnTo>
                    <a:pt x="4219" y="344"/>
                  </a:lnTo>
                  <a:lnTo>
                    <a:pt x="4219" y="346"/>
                  </a:lnTo>
                  <a:lnTo>
                    <a:pt x="4220" y="347"/>
                  </a:lnTo>
                  <a:lnTo>
                    <a:pt x="4220" y="349"/>
                  </a:lnTo>
                  <a:lnTo>
                    <a:pt x="4221" y="349"/>
                  </a:lnTo>
                  <a:lnTo>
                    <a:pt x="4221" y="349"/>
                  </a:lnTo>
                  <a:lnTo>
                    <a:pt x="4221" y="352"/>
                  </a:lnTo>
                  <a:lnTo>
                    <a:pt x="4221" y="350"/>
                  </a:lnTo>
                  <a:lnTo>
                    <a:pt x="4222" y="353"/>
                  </a:lnTo>
                  <a:lnTo>
                    <a:pt x="4222" y="354"/>
                  </a:lnTo>
                  <a:lnTo>
                    <a:pt x="4223" y="355"/>
                  </a:lnTo>
                  <a:lnTo>
                    <a:pt x="4223" y="354"/>
                  </a:lnTo>
                  <a:lnTo>
                    <a:pt x="4223" y="355"/>
                  </a:lnTo>
                  <a:lnTo>
                    <a:pt x="4224" y="357"/>
                  </a:lnTo>
                  <a:lnTo>
                    <a:pt x="4224" y="357"/>
                  </a:lnTo>
                  <a:lnTo>
                    <a:pt x="4224" y="358"/>
                  </a:lnTo>
                  <a:lnTo>
                    <a:pt x="4225" y="356"/>
                  </a:lnTo>
                  <a:lnTo>
                    <a:pt x="4225" y="352"/>
                  </a:lnTo>
                  <a:lnTo>
                    <a:pt x="4225" y="345"/>
                  </a:lnTo>
                  <a:lnTo>
                    <a:pt x="4226" y="337"/>
                  </a:lnTo>
                  <a:lnTo>
                    <a:pt x="4226" y="324"/>
                  </a:lnTo>
                  <a:lnTo>
                    <a:pt x="4226" y="312"/>
                  </a:lnTo>
                  <a:lnTo>
                    <a:pt x="4227" y="299"/>
                  </a:lnTo>
                  <a:lnTo>
                    <a:pt x="4227" y="285"/>
                  </a:lnTo>
                  <a:lnTo>
                    <a:pt x="4228" y="269"/>
                  </a:lnTo>
                  <a:lnTo>
                    <a:pt x="4228" y="254"/>
                  </a:lnTo>
                  <a:lnTo>
                    <a:pt x="4228" y="240"/>
                  </a:lnTo>
                  <a:lnTo>
                    <a:pt x="4229" y="227"/>
                  </a:lnTo>
                  <a:lnTo>
                    <a:pt x="4229" y="214"/>
                  </a:lnTo>
                  <a:lnTo>
                    <a:pt x="4229" y="202"/>
                  </a:lnTo>
                  <a:lnTo>
                    <a:pt x="4230" y="191"/>
                  </a:lnTo>
                  <a:lnTo>
                    <a:pt x="4230" y="180"/>
                  </a:lnTo>
                  <a:lnTo>
                    <a:pt x="4230" y="173"/>
                  </a:lnTo>
                  <a:lnTo>
                    <a:pt x="4231" y="170"/>
                  </a:lnTo>
                  <a:lnTo>
                    <a:pt x="4231" y="164"/>
                  </a:lnTo>
                  <a:lnTo>
                    <a:pt x="4231" y="159"/>
                  </a:lnTo>
                  <a:lnTo>
                    <a:pt x="4232" y="158"/>
                  </a:lnTo>
                  <a:lnTo>
                    <a:pt x="4232" y="158"/>
                  </a:lnTo>
                  <a:lnTo>
                    <a:pt x="4233" y="159"/>
                  </a:lnTo>
                  <a:lnTo>
                    <a:pt x="4233" y="161"/>
                  </a:lnTo>
                  <a:lnTo>
                    <a:pt x="4233" y="161"/>
                  </a:lnTo>
                  <a:lnTo>
                    <a:pt x="4233" y="162"/>
                  </a:lnTo>
                  <a:lnTo>
                    <a:pt x="4234" y="163"/>
                  </a:lnTo>
                  <a:lnTo>
                    <a:pt x="4234" y="163"/>
                  </a:lnTo>
                  <a:lnTo>
                    <a:pt x="4235" y="166"/>
                  </a:lnTo>
                  <a:lnTo>
                    <a:pt x="4235" y="164"/>
                  </a:lnTo>
                  <a:lnTo>
                    <a:pt x="4235" y="163"/>
                  </a:lnTo>
                  <a:lnTo>
                    <a:pt x="4236" y="161"/>
                  </a:lnTo>
                  <a:lnTo>
                    <a:pt x="4236" y="158"/>
                  </a:lnTo>
                  <a:lnTo>
                    <a:pt x="4237" y="152"/>
                  </a:lnTo>
                  <a:lnTo>
                    <a:pt x="4237" y="151"/>
                  </a:lnTo>
                  <a:lnTo>
                    <a:pt x="4237" y="145"/>
                  </a:lnTo>
                  <a:lnTo>
                    <a:pt x="4237" y="138"/>
                  </a:lnTo>
                  <a:lnTo>
                    <a:pt x="4238" y="134"/>
                  </a:lnTo>
                  <a:lnTo>
                    <a:pt x="4238" y="124"/>
                  </a:lnTo>
                  <a:lnTo>
                    <a:pt x="4238" y="119"/>
                  </a:lnTo>
                  <a:lnTo>
                    <a:pt x="4239" y="110"/>
                  </a:lnTo>
                  <a:lnTo>
                    <a:pt x="4239" y="100"/>
                  </a:lnTo>
                  <a:lnTo>
                    <a:pt x="4240" y="95"/>
                  </a:lnTo>
                  <a:lnTo>
                    <a:pt x="4240" y="89"/>
                  </a:lnTo>
                  <a:lnTo>
                    <a:pt x="4240" y="83"/>
                  </a:lnTo>
                  <a:lnTo>
                    <a:pt x="4240" y="75"/>
                  </a:lnTo>
                  <a:lnTo>
                    <a:pt x="4241" y="69"/>
                  </a:lnTo>
                  <a:lnTo>
                    <a:pt x="4241" y="64"/>
                  </a:lnTo>
                  <a:lnTo>
                    <a:pt x="4242" y="59"/>
                  </a:lnTo>
                  <a:lnTo>
                    <a:pt x="4242" y="57"/>
                  </a:lnTo>
                  <a:lnTo>
                    <a:pt x="4242" y="57"/>
                  </a:lnTo>
                  <a:lnTo>
                    <a:pt x="4243" y="57"/>
                  </a:lnTo>
                  <a:lnTo>
                    <a:pt x="4243" y="57"/>
                  </a:lnTo>
                  <a:lnTo>
                    <a:pt x="4244" y="57"/>
                  </a:lnTo>
                  <a:lnTo>
                    <a:pt x="4244" y="58"/>
                  </a:lnTo>
                  <a:lnTo>
                    <a:pt x="4244" y="64"/>
                  </a:lnTo>
                  <a:lnTo>
                    <a:pt x="4244" y="70"/>
                  </a:lnTo>
                  <a:lnTo>
                    <a:pt x="4245" y="77"/>
                  </a:lnTo>
                  <a:lnTo>
                    <a:pt x="4245" y="84"/>
                  </a:lnTo>
                  <a:lnTo>
                    <a:pt x="4245" y="94"/>
                  </a:lnTo>
                  <a:lnTo>
                    <a:pt x="4246" y="106"/>
                  </a:lnTo>
                  <a:lnTo>
                    <a:pt x="4246" y="119"/>
                  </a:lnTo>
                  <a:lnTo>
                    <a:pt x="4247" y="132"/>
                  </a:lnTo>
                  <a:lnTo>
                    <a:pt x="4247" y="144"/>
                  </a:lnTo>
                  <a:lnTo>
                    <a:pt x="4247" y="153"/>
                  </a:lnTo>
                  <a:lnTo>
                    <a:pt x="4248" y="167"/>
                  </a:lnTo>
                  <a:lnTo>
                    <a:pt x="4248" y="174"/>
                  </a:lnTo>
                  <a:lnTo>
                    <a:pt x="4249" y="182"/>
                  </a:lnTo>
                  <a:lnTo>
                    <a:pt x="4249" y="189"/>
                  </a:lnTo>
                  <a:lnTo>
                    <a:pt x="4249" y="194"/>
                  </a:lnTo>
                  <a:lnTo>
                    <a:pt x="4249" y="200"/>
                  </a:lnTo>
                  <a:lnTo>
                    <a:pt x="4250" y="203"/>
                  </a:lnTo>
                  <a:lnTo>
                    <a:pt x="4250" y="206"/>
                  </a:lnTo>
                  <a:lnTo>
                    <a:pt x="4251" y="207"/>
                  </a:lnTo>
                  <a:lnTo>
                    <a:pt x="4251" y="212"/>
                  </a:lnTo>
                  <a:lnTo>
                    <a:pt x="4251" y="214"/>
                  </a:lnTo>
                  <a:lnTo>
                    <a:pt x="4252" y="216"/>
                  </a:lnTo>
                  <a:lnTo>
                    <a:pt x="4252" y="217"/>
                  </a:lnTo>
                  <a:lnTo>
                    <a:pt x="4252" y="217"/>
                  </a:lnTo>
                  <a:lnTo>
                    <a:pt x="4252" y="220"/>
                  </a:lnTo>
                  <a:lnTo>
                    <a:pt x="4253" y="219"/>
                  </a:lnTo>
                  <a:lnTo>
                    <a:pt x="4253" y="220"/>
                  </a:lnTo>
                  <a:lnTo>
                    <a:pt x="4254" y="220"/>
                  </a:lnTo>
                  <a:lnTo>
                    <a:pt x="4254" y="222"/>
                  </a:lnTo>
                  <a:lnTo>
                    <a:pt x="4254" y="223"/>
                  </a:lnTo>
                  <a:lnTo>
                    <a:pt x="4255" y="223"/>
                  </a:lnTo>
                  <a:lnTo>
                    <a:pt x="4255" y="226"/>
                  </a:lnTo>
                  <a:lnTo>
                    <a:pt x="4256" y="230"/>
                  </a:lnTo>
                  <a:lnTo>
                    <a:pt x="4256" y="234"/>
                  </a:lnTo>
                  <a:lnTo>
                    <a:pt x="4256" y="235"/>
                  </a:lnTo>
                  <a:lnTo>
                    <a:pt x="4256" y="237"/>
                  </a:lnTo>
                  <a:lnTo>
                    <a:pt x="4257" y="243"/>
                  </a:lnTo>
                  <a:lnTo>
                    <a:pt x="4257" y="250"/>
                  </a:lnTo>
                  <a:lnTo>
                    <a:pt x="4258" y="253"/>
                  </a:lnTo>
                  <a:lnTo>
                    <a:pt x="4258" y="258"/>
                  </a:lnTo>
                  <a:lnTo>
                    <a:pt x="4258" y="263"/>
                  </a:lnTo>
                  <a:lnTo>
                    <a:pt x="4259" y="267"/>
                  </a:lnTo>
                  <a:lnTo>
                    <a:pt x="4259" y="271"/>
                  </a:lnTo>
                  <a:lnTo>
                    <a:pt x="4260" y="276"/>
                  </a:lnTo>
                  <a:lnTo>
                    <a:pt x="4260" y="279"/>
                  </a:lnTo>
                  <a:lnTo>
                    <a:pt x="4260" y="284"/>
                  </a:lnTo>
                  <a:lnTo>
                    <a:pt x="4260" y="286"/>
                  </a:lnTo>
                  <a:lnTo>
                    <a:pt x="4261" y="288"/>
                  </a:lnTo>
                  <a:lnTo>
                    <a:pt x="4261" y="291"/>
                  </a:lnTo>
                  <a:lnTo>
                    <a:pt x="4261" y="293"/>
                  </a:lnTo>
                  <a:lnTo>
                    <a:pt x="4262" y="294"/>
                  </a:lnTo>
                  <a:lnTo>
                    <a:pt x="4262" y="298"/>
                  </a:lnTo>
                  <a:lnTo>
                    <a:pt x="4263" y="297"/>
                  </a:lnTo>
                  <a:lnTo>
                    <a:pt x="4263" y="298"/>
                  </a:lnTo>
                  <a:lnTo>
                    <a:pt x="4263" y="301"/>
                  </a:lnTo>
                  <a:lnTo>
                    <a:pt x="4264" y="301"/>
                  </a:lnTo>
                  <a:lnTo>
                    <a:pt x="4264" y="302"/>
                  </a:lnTo>
                  <a:lnTo>
                    <a:pt x="4264" y="302"/>
                  </a:lnTo>
                  <a:lnTo>
                    <a:pt x="4265" y="301"/>
                  </a:lnTo>
                  <a:lnTo>
                    <a:pt x="4265" y="301"/>
                  </a:lnTo>
                  <a:lnTo>
                    <a:pt x="4265" y="301"/>
                  </a:lnTo>
                  <a:lnTo>
                    <a:pt x="4266" y="300"/>
                  </a:lnTo>
                  <a:lnTo>
                    <a:pt x="4266" y="302"/>
                  </a:lnTo>
                  <a:lnTo>
                    <a:pt x="4267" y="300"/>
                  </a:lnTo>
                  <a:lnTo>
                    <a:pt x="4267" y="301"/>
                  </a:lnTo>
                  <a:lnTo>
                    <a:pt x="4267" y="303"/>
                  </a:lnTo>
                  <a:lnTo>
                    <a:pt x="4268" y="302"/>
                  </a:lnTo>
                  <a:lnTo>
                    <a:pt x="4268" y="300"/>
                  </a:lnTo>
                  <a:lnTo>
                    <a:pt x="4268" y="301"/>
                  </a:lnTo>
                  <a:lnTo>
                    <a:pt x="4268" y="302"/>
                  </a:lnTo>
                  <a:lnTo>
                    <a:pt x="4269" y="302"/>
                  </a:lnTo>
                  <a:lnTo>
                    <a:pt x="4269" y="303"/>
                  </a:lnTo>
                  <a:lnTo>
                    <a:pt x="4270" y="302"/>
                  </a:lnTo>
                  <a:lnTo>
                    <a:pt x="4270" y="304"/>
                  </a:lnTo>
                  <a:lnTo>
                    <a:pt x="4270" y="306"/>
                  </a:lnTo>
                  <a:lnTo>
                    <a:pt x="4271" y="307"/>
                  </a:lnTo>
                  <a:lnTo>
                    <a:pt x="4271" y="309"/>
                  </a:lnTo>
                  <a:lnTo>
                    <a:pt x="4272" y="309"/>
                  </a:lnTo>
                  <a:lnTo>
                    <a:pt x="4272" y="312"/>
                  </a:lnTo>
                  <a:lnTo>
                    <a:pt x="4272" y="312"/>
                  </a:lnTo>
                  <a:lnTo>
                    <a:pt x="4272" y="315"/>
                  </a:lnTo>
                  <a:lnTo>
                    <a:pt x="4273" y="317"/>
                  </a:lnTo>
                  <a:lnTo>
                    <a:pt x="4273" y="317"/>
                  </a:lnTo>
                  <a:lnTo>
                    <a:pt x="4274" y="317"/>
                  </a:lnTo>
                  <a:lnTo>
                    <a:pt x="4274" y="315"/>
                  </a:lnTo>
                  <a:lnTo>
                    <a:pt x="4274" y="318"/>
                  </a:lnTo>
                  <a:lnTo>
                    <a:pt x="4275" y="321"/>
                  </a:lnTo>
                  <a:lnTo>
                    <a:pt x="4275" y="323"/>
                  </a:lnTo>
                  <a:lnTo>
                    <a:pt x="4275" y="324"/>
                  </a:lnTo>
                  <a:lnTo>
                    <a:pt x="4276" y="323"/>
                  </a:lnTo>
                  <a:lnTo>
                    <a:pt x="4276" y="323"/>
                  </a:lnTo>
                  <a:lnTo>
                    <a:pt x="4276" y="326"/>
                  </a:lnTo>
                  <a:lnTo>
                    <a:pt x="4277" y="329"/>
                  </a:lnTo>
                  <a:lnTo>
                    <a:pt x="4277" y="332"/>
                  </a:lnTo>
                  <a:lnTo>
                    <a:pt x="4277" y="333"/>
                  </a:lnTo>
                  <a:lnTo>
                    <a:pt x="4278" y="333"/>
                  </a:lnTo>
                  <a:lnTo>
                    <a:pt x="4278" y="336"/>
                  </a:lnTo>
                  <a:lnTo>
                    <a:pt x="4279" y="335"/>
                  </a:lnTo>
                  <a:lnTo>
                    <a:pt x="4279" y="338"/>
                  </a:lnTo>
                  <a:lnTo>
                    <a:pt x="4279" y="340"/>
                  </a:lnTo>
                  <a:lnTo>
                    <a:pt x="4280" y="342"/>
                  </a:lnTo>
                  <a:lnTo>
                    <a:pt x="4280" y="342"/>
                  </a:lnTo>
                  <a:lnTo>
                    <a:pt x="4280" y="341"/>
                  </a:lnTo>
                  <a:lnTo>
                    <a:pt x="4281" y="340"/>
                  </a:lnTo>
                  <a:lnTo>
                    <a:pt x="4281" y="343"/>
                  </a:lnTo>
                  <a:lnTo>
                    <a:pt x="4281" y="346"/>
                  </a:lnTo>
                  <a:lnTo>
                    <a:pt x="4282" y="347"/>
                  </a:lnTo>
                  <a:lnTo>
                    <a:pt x="4282" y="346"/>
                  </a:lnTo>
                  <a:lnTo>
                    <a:pt x="4282" y="346"/>
                  </a:lnTo>
                  <a:lnTo>
                    <a:pt x="4283" y="345"/>
                  </a:lnTo>
                  <a:lnTo>
                    <a:pt x="4283" y="343"/>
                  </a:lnTo>
                  <a:lnTo>
                    <a:pt x="4284" y="340"/>
                  </a:lnTo>
                  <a:lnTo>
                    <a:pt x="4284" y="334"/>
                  </a:lnTo>
                  <a:lnTo>
                    <a:pt x="4284" y="324"/>
                  </a:lnTo>
                  <a:lnTo>
                    <a:pt x="4284" y="313"/>
                  </a:lnTo>
                  <a:lnTo>
                    <a:pt x="4285" y="300"/>
                  </a:lnTo>
                  <a:lnTo>
                    <a:pt x="4285" y="287"/>
                  </a:lnTo>
                  <a:lnTo>
                    <a:pt x="4286" y="272"/>
                  </a:lnTo>
                  <a:lnTo>
                    <a:pt x="4286" y="258"/>
                  </a:lnTo>
                  <a:lnTo>
                    <a:pt x="4286" y="243"/>
                  </a:lnTo>
                  <a:lnTo>
                    <a:pt x="4287" y="227"/>
                  </a:lnTo>
                  <a:lnTo>
                    <a:pt x="4287" y="213"/>
                  </a:lnTo>
                  <a:lnTo>
                    <a:pt x="4288" y="200"/>
                  </a:lnTo>
                  <a:lnTo>
                    <a:pt x="4288" y="190"/>
                  </a:lnTo>
                  <a:lnTo>
                    <a:pt x="4288" y="179"/>
                  </a:lnTo>
                  <a:lnTo>
                    <a:pt x="4288" y="170"/>
                  </a:lnTo>
                  <a:lnTo>
                    <a:pt x="4289" y="161"/>
                  </a:lnTo>
                  <a:lnTo>
                    <a:pt x="4289" y="154"/>
                  </a:lnTo>
                  <a:lnTo>
                    <a:pt x="4289" y="149"/>
                  </a:lnTo>
                  <a:lnTo>
                    <a:pt x="4290" y="145"/>
                  </a:lnTo>
                  <a:lnTo>
                    <a:pt x="4290" y="146"/>
                  </a:lnTo>
                  <a:lnTo>
                    <a:pt x="4291" y="145"/>
                  </a:lnTo>
                  <a:lnTo>
                    <a:pt x="4291" y="145"/>
                  </a:lnTo>
                  <a:lnTo>
                    <a:pt x="4291" y="144"/>
                  </a:lnTo>
                  <a:lnTo>
                    <a:pt x="4292" y="147"/>
                  </a:lnTo>
                  <a:lnTo>
                    <a:pt x="4292" y="147"/>
                  </a:lnTo>
                  <a:lnTo>
                    <a:pt x="4292" y="149"/>
                  </a:lnTo>
                  <a:lnTo>
                    <a:pt x="4293" y="149"/>
                  </a:lnTo>
                  <a:lnTo>
                    <a:pt x="4293" y="148"/>
                  </a:lnTo>
                  <a:lnTo>
                    <a:pt x="4293" y="147"/>
                  </a:lnTo>
                  <a:lnTo>
                    <a:pt x="4294" y="146"/>
                  </a:lnTo>
                  <a:lnTo>
                    <a:pt x="4294" y="146"/>
                  </a:lnTo>
                  <a:lnTo>
                    <a:pt x="4295" y="143"/>
                  </a:lnTo>
                  <a:lnTo>
                    <a:pt x="4295" y="139"/>
                  </a:lnTo>
                  <a:lnTo>
                    <a:pt x="4295" y="135"/>
                  </a:lnTo>
                  <a:lnTo>
                    <a:pt x="4296" y="127"/>
                  </a:lnTo>
                  <a:lnTo>
                    <a:pt x="4296" y="119"/>
                  </a:lnTo>
                  <a:lnTo>
                    <a:pt x="4296" y="116"/>
                  </a:lnTo>
                  <a:lnTo>
                    <a:pt x="4296" y="108"/>
                  </a:lnTo>
                  <a:lnTo>
                    <a:pt x="4297" y="101"/>
                  </a:lnTo>
                  <a:lnTo>
                    <a:pt x="4297" y="93"/>
                  </a:lnTo>
                  <a:lnTo>
                    <a:pt x="4298" y="86"/>
                  </a:lnTo>
                  <a:lnTo>
                    <a:pt x="4298" y="76"/>
                  </a:lnTo>
                  <a:lnTo>
                    <a:pt x="4298" y="69"/>
                  </a:lnTo>
                  <a:lnTo>
                    <a:pt x="4299" y="64"/>
                  </a:lnTo>
                  <a:lnTo>
                    <a:pt x="4299" y="57"/>
                  </a:lnTo>
                  <a:lnTo>
                    <a:pt x="4300" y="53"/>
                  </a:lnTo>
                  <a:lnTo>
                    <a:pt x="4300" y="50"/>
                  </a:lnTo>
                  <a:lnTo>
                    <a:pt x="4300" y="44"/>
                  </a:lnTo>
                  <a:lnTo>
                    <a:pt x="4300" y="42"/>
                  </a:lnTo>
                  <a:lnTo>
                    <a:pt x="4301" y="40"/>
                  </a:lnTo>
                  <a:lnTo>
                    <a:pt x="4301" y="41"/>
                  </a:lnTo>
                  <a:lnTo>
                    <a:pt x="4302" y="42"/>
                  </a:lnTo>
                  <a:lnTo>
                    <a:pt x="4302" y="43"/>
                  </a:lnTo>
                  <a:lnTo>
                    <a:pt x="4302" y="46"/>
                  </a:lnTo>
                  <a:lnTo>
                    <a:pt x="4303" y="50"/>
                  </a:lnTo>
                  <a:lnTo>
                    <a:pt x="4303" y="56"/>
                  </a:lnTo>
                  <a:lnTo>
                    <a:pt x="4304" y="65"/>
                  </a:lnTo>
                  <a:lnTo>
                    <a:pt x="4304" y="75"/>
                  </a:lnTo>
                  <a:lnTo>
                    <a:pt x="4304" y="84"/>
                  </a:lnTo>
                  <a:lnTo>
                    <a:pt x="4304" y="96"/>
                  </a:lnTo>
                  <a:lnTo>
                    <a:pt x="4305" y="109"/>
                  </a:lnTo>
                  <a:lnTo>
                    <a:pt x="4305" y="122"/>
                  </a:lnTo>
                  <a:lnTo>
                    <a:pt x="4305" y="137"/>
                  </a:lnTo>
                  <a:lnTo>
                    <a:pt x="4306" y="147"/>
                  </a:lnTo>
                  <a:lnTo>
                    <a:pt x="4306" y="156"/>
                  </a:lnTo>
                  <a:lnTo>
                    <a:pt x="4307" y="165"/>
                  </a:lnTo>
                  <a:lnTo>
                    <a:pt x="4307" y="171"/>
                  </a:lnTo>
                  <a:lnTo>
                    <a:pt x="4307" y="178"/>
                  </a:lnTo>
                  <a:lnTo>
                    <a:pt x="4307" y="184"/>
                  </a:lnTo>
                  <a:lnTo>
                    <a:pt x="4308" y="190"/>
                  </a:lnTo>
                  <a:lnTo>
                    <a:pt x="4308" y="193"/>
                  </a:lnTo>
                  <a:lnTo>
                    <a:pt x="4309" y="194"/>
                  </a:lnTo>
                  <a:lnTo>
                    <a:pt x="4309" y="198"/>
                  </a:lnTo>
                  <a:lnTo>
                    <a:pt x="4309" y="200"/>
                  </a:lnTo>
                  <a:lnTo>
                    <a:pt x="4310" y="202"/>
                  </a:lnTo>
                  <a:lnTo>
                    <a:pt x="4310" y="204"/>
                  </a:lnTo>
                  <a:lnTo>
                    <a:pt x="4311" y="204"/>
                  </a:lnTo>
                  <a:lnTo>
                    <a:pt x="4311" y="204"/>
                  </a:lnTo>
                  <a:lnTo>
                    <a:pt x="4311" y="207"/>
                  </a:lnTo>
                  <a:lnTo>
                    <a:pt x="4311" y="209"/>
                  </a:lnTo>
                  <a:lnTo>
                    <a:pt x="4312" y="207"/>
                  </a:lnTo>
                  <a:lnTo>
                    <a:pt x="4312" y="209"/>
                  </a:lnTo>
                  <a:lnTo>
                    <a:pt x="4312" y="211"/>
                  </a:lnTo>
                  <a:lnTo>
                    <a:pt x="4313" y="214"/>
                  </a:lnTo>
                  <a:lnTo>
                    <a:pt x="4313" y="213"/>
                  </a:lnTo>
                  <a:lnTo>
                    <a:pt x="4314" y="214"/>
                  </a:lnTo>
                  <a:lnTo>
                    <a:pt x="4314" y="218"/>
                  </a:lnTo>
                  <a:lnTo>
                    <a:pt x="4314" y="222"/>
                  </a:lnTo>
                  <a:lnTo>
                    <a:pt x="4315" y="227"/>
                  </a:lnTo>
                  <a:lnTo>
                    <a:pt x="4315" y="231"/>
                  </a:lnTo>
                  <a:lnTo>
                    <a:pt x="4315" y="237"/>
                  </a:lnTo>
                  <a:lnTo>
                    <a:pt x="4316" y="241"/>
                  </a:lnTo>
                  <a:lnTo>
                    <a:pt x="4316" y="246"/>
                  </a:lnTo>
                  <a:lnTo>
                    <a:pt x="4316" y="251"/>
                  </a:lnTo>
                  <a:lnTo>
                    <a:pt x="4317" y="257"/>
                  </a:lnTo>
                  <a:lnTo>
                    <a:pt x="4317" y="261"/>
                  </a:lnTo>
                  <a:lnTo>
                    <a:pt x="4318" y="266"/>
                  </a:lnTo>
                  <a:lnTo>
                    <a:pt x="4318" y="268"/>
                  </a:lnTo>
                  <a:lnTo>
                    <a:pt x="4318" y="273"/>
                  </a:lnTo>
                  <a:lnTo>
                    <a:pt x="4319" y="278"/>
                  </a:lnTo>
                  <a:lnTo>
                    <a:pt x="4319" y="281"/>
                  </a:lnTo>
                  <a:lnTo>
                    <a:pt x="4319" y="284"/>
                  </a:lnTo>
                  <a:lnTo>
                    <a:pt x="4319" y="286"/>
                  </a:lnTo>
                  <a:lnTo>
                    <a:pt x="4320" y="288"/>
                  </a:lnTo>
                  <a:lnTo>
                    <a:pt x="4320" y="288"/>
                  </a:lnTo>
                  <a:lnTo>
                    <a:pt x="4321" y="291"/>
                  </a:lnTo>
                  <a:lnTo>
                    <a:pt x="4321" y="293"/>
                  </a:lnTo>
                  <a:lnTo>
                    <a:pt x="4321" y="294"/>
                  </a:lnTo>
                  <a:lnTo>
                    <a:pt x="4322" y="295"/>
                  </a:lnTo>
                  <a:lnTo>
                    <a:pt x="4322" y="294"/>
                  </a:lnTo>
                  <a:lnTo>
                    <a:pt x="4323" y="295"/>
                  </a:lnTo>
                  <a:lnTo>
                    <a:pt x="4323" y="297"/>
                  </a:lnTo>
                  <a:lnTo>
                    <a:pt x="4323" y="296"/>
                  </a:lnTo>
                  <a:lnTo>
                    <a:pt x="4323" y="297"/>
                  </a:lnTo>
                  <a:lnTo>
                    <a:pt x="4324" y="295"/>
                  </a:lnTo>
                  <a:lnTo>
                    <a:pt x="4324" y="295"/>
                  </a:lnTo>
                  <a:lnTo>
                    <a:pt x="4325" y="296"/>
                  </a:lnTo>
                  <a:lnTo>
                    <a:pt x="4325" y="295"/>
                  </a:lnTo>
                  <a:lnTo>
                    <a:pt x="4325" y="295"/>
                  </a:lnTo>
                  <a:lnTo>
                    <a:pt x="4326" y="295"/>
                  </a:lnTo>
                  <a:lnTo>
                    <a:pt x="4326" y="296"/>
                  </a:lnTo>
                  <a:lnTo>
                    <a:pt x="4326" y="295"/>
                  </a:lnTo>
                  <a:lnTo>
                    <a:pt x="4327" y="297"/>
                  </a:lnTo>
                  <a:lnTo>
                    <a:pt x="4327" y="295"/>
                  </a:lnTo>
                  <a:lnTo>
                    <a:pt x="4327" y="296"/>
                  </a:lnTo>
                  <a:lnTo>
                    <a:pt x="4328" y="300"/>
                  </a:lnTo>
                  <a:lnTo>
                    <a:pt x="4328" y="298"/>
                  </a:lnTo>
                  <a:lnTo>
                    <a:pt x="4328" y="300"/>
                  </a:lnTo>
                  <a:lnTo>
                    <a:pt x="4329" y="302"/>
                  </a:lnTo>
                  <a:lnTo>
                    <a:pt x="4329" y="302"/>
                  </a:lnTo>
                  <a:lnTo>
                    <a:pt x="4330" y="305"/>
                  </a:lnTo>
                  <a:lnTo>
                    <a:pt x="4330" y="308"/>
                  </a:lnTo>
                  <a:lnTo>
                    <a:pt x="4330" y="309"/>
                  </a:lnTo>
                  <a:lnTo>
                    <a:pt x="4331" y="309"/>
                  </a:lnTo>
                  <a:lnTo>
                    <a:pt x="4331" y="312"/>
                  </a:lnTo>
                  <a:lnTo>
                    <a:pt x="4331" y="312"/>
                  </a:lnTo>
                  <a:lnTo>
                    <a:pt x="4332" y="314"/>
                  </a:lnTo>
                  <a:lnTo>
                    <a:pt x="4332" y="315"/>
                  </a:lnTo>
                  <a:lnTo>
                    <a:pt x="4332" y="316"/>
                  </a:lnTo>
                  <a:lnTo>
                    <a:pt x="4333" y="319"/>
                  </a:lnTo>
                  <a:lnTo>
                    <a:pt x="4333" y="319"/>
                  </a:lnTo>
                  <a:lnTo>
                    <a:pt x="4333" y="320"/>
                  </a:lnTo>
                  <a:lnTo>
                    <a:pt x="4334" y="323"/>
                  </a:lnTo>
                  <a:lnTo>
                    <a:pt x="4334" y="322"/>
                  </a:lnTo>
                  <a:lnTo>
                    <a:pt x="4335" y="323"/>
                  </a:lnTo>
                  <a:lnTo>
                    <a:pt x="4335" y="328"/>
                  </a:lnTo>
                  <a:lnTo>
                    <a:pt x="4335" y="328"/>
                  </a:lnTo>
                  <a:lnTo>
                    <a:pt x="4335" y="330"/>
                  </a:lnTo>
                  <a:lnTo>
                    <a:pt x="4336" y="331"/>
                  </a:lnTo>
                  <a:lnTo>
                    <a:pt x="4336" y="333"/>
                  </a:lnTo>
                  <a:lnTo>
                    <a:pt x="4337" y="335"/>
                  </a:lnTo>
                  <a:lnTo>
                    <a:pt x="4337" y="337"/>
                  </a:lnTo>
                  <a:lnTo>
                    <a:pt x="4337" y="338"/>
                  </a:lnTo>
                  <a:lnTo>
                    <a:pt x="4338" y="339"/>
                  </a:lnTo>
                  <a:lnTo>
                    <a:pt x="4338" y="339"/>
                  </a:lnTo>
                  <a:lnTo>
                    <a:pt x="4339" y="341"/>
                  </a:lnTo>
                  <a:lnTo>
                    <a:pt x="4339" y="341"/>
                  </a:lnTo>
                  <a:lnTo>
                    <a:pt x="4339" y="341"/>
                  </a:lnTo>
                  <a:lnTo>
                    <a:pt x="4339" y="343"/>
                  </a:lnTo>
                  <a:lnTo>
                    <a:pt x="4340" y="342"/>
                  </a:lnTo>
                  <a:lnTo>
                    <a:pt x="4340" y="345"/>
                  </a:lnTo>
                  <a:lnTo>
                    <a:pt x="4340" y="345"/>
                  </a:lnTo>
                  <a:lnTo>
                    <a:pt x="4341" y="346"/>
                  </a:lnTo>
                  <a:lnTo>
                    <a:pt x="4341" y="346"/>
                  </a:lnTo>
                  <a:lnTo>
                    <a:pt x="4342" y="343"/>
                  </a:lnTo>
                  <a:lnTo>
                    <a:pt x="4342" y="339"/>
                  </a:lnTo>
                  <a:lnTo>
                    <a:pt x="4342" y="332"/>
                  </a:lnTo>
                  <a:lnTo>
                    <a:pt x="4343" y="321"/>
                  </a:lnTo>
                  <a:lnTo>
                    <a:pt x="4343" y="310"/>
                  </a:lnTo>
                  <a:lnTo>
                    <a:pt x="4343" y="296"/>
                  </a:lnTo>
                  <a:lnTo>
                    <a:pt x="4344" y="283"/>
                  </a:lnTo>
                  <a:lnTo>
                    <a:pt x="4344" y="266"/>
                  </a:lnTo>
                  <a:lnTo>
                    <a:pt x="4344" y="250"/>
                  </a:lnTo>
                  <a:lnTo>
                    <a:pt x="4345" y="233"/>
                  </a:lnTo>
                  <a:lnTo>
                    <a:pt x="4345" y="218"/>
                  </a:lnTo>
                  <a:lnTo>
                    <a:pt x="4346" y="202"/>
                  </a:lnTo>
                  <a:lnTo>
                    <a:pt x="4346" y="187"/>
                  </a:lnTo>
                  <a:lnTo>
                    <a:pt x="4346" y="175"/>
                  </a:lnTo>
                  <a:lnTo>
                    <a:pt x="4347" y="163"/>
                  </a:lnTo>
                  <a:lnTo>
                    <a:pt x="4347" y="153"/>
                  </a:lnTo>
                  <a:lnTo>
                    <a:pt x="4347" y="144"/>
                  </a:lnTo>
                  <a:lnTo>
                    <a:pt x="4347" y="138"/>
                  </a:lnTo>
                  <a:lnTo>
                    <a:pt x="4348" y="133"/>
                  </a:lnTo>
                  <a:lnTo>
                    <a:pt x="4348" y="130"/>
                  </a:lnTo>
                  <a:lnTo>
                    <a:pt x="4349" y="129"/>
                  </a:lnTo>
                  <a:lnTo>
                    <a:pt x="4349" y="126"/>
                  </a:lnTo>
                  <a:lnTo>
                    <a:pt x="4349" y="128"/>
                  </a:lnTo>
                  <a:lnTo>
                    <a:pt x="4350" y="128"/>
                  </a:lnTo>
                  <a:lnTo>
                    <a:pt x="4350" y="131"/>
                  </a:lnTo>
                  <a:lnTo>
                    <a:pt x="4351" y="132"/>
                  </a:lnTo>
                  <a:lnTo>
                    <a:pt x="4351" y="133"/>
                  </a:lnTo>
                  <a:lnTo>
                    <a:pt x="4351" y="133"/>
                  </a:lnTo>
                  <a:lnTo>
                    <a:pt x="4351" y="134"/>
                  </a:lnTo>
                  <a:lnTo>
                    <a:pt x="4352" y="133"/>
                  </a:lnTo>
                  <a:lnTo>
                    <a:pt x="4352" y="131"/>
                  </a:lnTo>
                  <a:lnTo>
                    <a:pt x="4353" y="131"/>
                  </a:lnTo>
                  <a:lnTo>
                    <a:pt x="4353" y="126"/>
                  </a:lnTo>
                  <a:lnTo>
                    <a:pt x="4353" y="124"/>
                  </a:lnTo>
                  <a:lnTo>
                    <a:pt x="4354" y="118"/>
                  </a:lnTo>
                  <a:lnTo>
                    <a:pt x="4354" y="111"/>
                  </a:lnTo>
                  <a:lnTo>
                    <a:pt x="4355" y="104"/>
                  </a:lnTo>
                  <a:lnTo>
                    <a:pt x="4355" y="97"/>
                  </a:lnTo>
                  <a:lnTo>
                    <a:pt x="4355" y="88"/>
                  </a:lnTo>
                  <a:lnTo>
                    <a:pt x="4355" y="80"/>
                  </a:lnTo>
                  <a:lnTo>
                    <a:pt x="4356" y="70"/>
                  </a:lnTo>
                  <a:lnTo>
                    <a:pt x="4356" y="60"/>
                  </a:lnTo>
                  <a:lnTo>
                    <a:pt x="4356" y="50"/>
                  </a:lnTo>
                  <a:lnTo>
                    <a:pt x="4357" y="42"/>
                  </a:lnTo>
                  <a:lnTo>
                    <a:pt x="4357" y="35"/>
                  </a:lnTo>
                  <a:lnTo>
                    <a:pt x="4358" y="29"/>
                  </a:lnTo>
                  <a:lnTo>
                    <a:pt x="4358" y="23"/>
                  </a:lnTo>
                  <a:lnTo>
                    <a:pt x="4358" y="17"/>
                  </a:lnTo>
                  <a:lnTo>
                    <a:pt x="4358" y="12"/>
                  </a:lnTo>
                  <a:lnTo>
                    <a:pt x="4359" y="10"/>
                  </a:lnTo>
                  <a:lnTo>
                    <a:pt x="4359" y="8"/>
                  </a:lnTo>
                  <a:lnTo>
                    <a:pt x="4360" y="7"/>
                  </a:lnTo>
                  <a:lnTo>
                    <a:pt x="4360" y="7"/>
                  </a:lnTo>
                  <a:lnTo>
                    <a:pt x="4360" y="9"/>
                  </a:lnTo>
                  <a:lnTo>
                    <a:pt x="4361" y="12"/>
                  </a:lnTo>
                  <a:lnTo>
                    <a:pt x="4361" y="17"/>
                  </a:lnTo>
                  <a:lnTo>
                    <a:pt x="4362" y="23"/>
                  </a:lnTo>
                  <a:lnTo>
                    <a:pt x="4362" y="31"/>
                  </a:lnTo>
                  <a:lnTo>
                    <a:pt x="4362" y="37"/>
                  </a:lnTo>
                  <a:lnTo>
                    <a:pt x="4362" y="48"/>
                  </a:lnTo>
                  <a:lnTo>
                    <a:pt x="4363" y="59"/>
                  </a:lnTo>
                  <a:lnTo>
                    <a:pt x="4363" y="71"/>
                  </a:lnTo>
                  <a:lnTo>
                    <a:pt x="4363" y="85"/>
                  </a:lnTo>
                  <a:lnTo>
                    <a:pt x="4364" y="100"/>
                  </a:lnTo>
                  <a:lnTo>
                    <a:pt x="4364" y="113"/>
                  </a:lnTo>
                  <a:lnTo>
                    <a:pt x="4365" y="128"/>
                  </a:lnTo>
                  <a:lnTo>
                    <a:pt x="4365" y="138"/>
                  </a:lnTo>
                  <a:lnTo>
                    <a:pt x="4365" y="149"/>
                  </a:lnTo>
                  <a:lnTo>
                    <a:pt x="4366" y="158"/>
                  </a:lnTo>
                  <a:lnTo>
                    <a:pt x="4366" y="165"/>
                  </a:lnTo>
                  <a:lnTo>
                    <a:pt x="4366" y="171"/>
                  </a:lnTo>
                  <a:lnTo>
                    <a:pt x="4367" y="178"/>
                  </a:lnTo>
                  <a:lnTo>
                    <a:pt x="4367" y="181"/>
                  </a:lnTo>
                  <a:lnTo>
                    <a:pt x="4367" y="184"/>
                  </a:lnTo>
                  <a:lnTo>
                    <a:pt x="4368" y="188"/>
                  </a:lnTo>
                  <a:lnTo>
                    <a:pt x="4368" y="191"/>
                  </a:lnTo>
                  <a:lnTo>
                    <a:pt x="4369" y="193"/>
                  </a:lnTo>
                  <a:lnTo>
                    <a:pt x="4369" y="192"/>
                  </a:lnTo>
                  <a:lnTo>
                    <a:pt x="4369" y="193"/>
                  </a:lnTo>
                  <a:lnTo>
                    <a:pt x="4370" y="194"/>
                  </a:lnTo>
                  <a:lnTo>
                    <a:pt x="4370" y="195"/>
                  </a:lnTo>
                  <a:lnTo>
                    <a:pt x="4370" y="195"/>
                  </a:lnTo>
                  <a:lnTo>
                    <a:pt x="4370" y="194"/>
                  </a:lnTo>
                  <a:lnTo>
                    <a:pt x="4371" y="195"/>
                  </a:lnTo>
                  <a:lnTo>
                    <a:pt x="4371" y="197"/>
                  </a:lnTo>
                  <a:lnTo>
                    <a:pt x="4372" y="198"/>
                  </a:lnTo>
                  <a:lnTo>
                    <a:pt x="4372" y="199"/>
                  </a:lnTo>
                  <a:lnTo>
                    <a:pt x="4372" y="201"/>
                  </a:lnTo>
                  <a:lnTo>
                    <a:pt x="4373" y="203"/>
                  </a:lnTo>
                  <a:lnTo>
                    <a:pt x="4373" y="206"/>
                  </a:lnTo>
                  <a:lnTo>
                    <a:pt x="4374" y="209"/>
                  </a:lnTo>
                  <a:lnTo>
                    <a:pt x="4374" y="214"/>
                  </a:lnTo>
                  <a:lnTo>
                    <a:pt x="4374" y="218"/>
                  </a:lnTo>
                  <a:lnTo>
                    <a:pt x="4374" y="223"/>
                  </a:lnTo>
                  <a:lnTo>
                    <a:pt x="4375" y="227"/>
                  </a:lnTo>
                  <a:lnTo>
                    <a:pt x="4375" y="232"/>
                  </a:lnTo>
                  <a:lnTo>
                    <a:pt x="4376" y="239"/>
                  </a:lnTo>
                  <a:lnTo>
                    <a:pt x="4376" y="244"/>
                  </a:lnTo>
                  <a:lnTo>
                    <a:pt x="4376" y="248"/>
                  </a:lnTo>
                  <a:lnTo>
                    <a:pt x="4377" y="254"/>
                  </a:lnTo>
                  <a:lnTo>
                    <a:pt x="4377" y="257"/>
                  </a:lnTo>
                  <a:lnTo>
                    <a:pt x="4377" y="262"/>
                  </a:lnTo>
                  <a:lnTo>
                    <a:pt x="4378" y="263"/>
                  </a:lnTo>
                  <a:lnTo>
                    <a:pt x="4378" y="268"/>
                  </a:lnTo>
                  <a:lnTo>
                    <a:pt x="4378" y="270"/>
                  </a:lnTo>
                  <a:lnTo>
                    <a:pt x="4379" y="272"/>
                  </a:lnTo>
                  <a:lnTo>
                    <a:pt x="4379" y="274"/>
                  </a:lnTo>
                  <a:lnTo>
                    <a:pt x="4379" y="276"/>
                  </a:lnTo>
                  <a:lnTo>
                    <a:pt x="4380" y="278"/>
                  </a:lnTo>
                  <a:lnTo>
                    <a:pt x="4380" y="280"/>
                  </a:lnTo>
                  <a:lnTo>
                    <a:pt x="4381" y="278"/>
                  </a:lnTo>
                  <a:lnTo>
                    <a:pt x="4381" y="282"/>
                  </a:lnTo>
                  <a:lnTo>
                    <a:pt x="4381" y="281"/>
                  </a:lnTo>
                  <a:lnTo>
                    <a:pt x="4382" y="281"/>
                  </a:lnTo>
                  <a:lnTo>
                    <a:pt x="4382" y="281"/>
                  </a:lnTo>
                  <a:lnTo>
                    <a:pt x="4382" y="281"/>
                  </a:lnTo>
                  <a:lnTo>
                    <a:pt x="4383" y="279"/>
                  </a:lnTo>
                  <a:lnTo>
                    <a:pt x="4383" y="279"/>
                  </a:lnTo>
                  <a:lnTo>
                    <a:pt x="4383" y="279"/>
                  </a:lnTo>
                  <a:lnTo>
                    <a:pt x="4384" y="281"/>
                  </a:lnTo>
                  <a:lnTo>
                    <a:pt x="4384" y="279"/>
                  </a:lnTo>
                  <a:lnTo>
                    <a:pt x="4384" y="279"/>
                  </a:lnTo>
                  <a:lnTo>
                    <a:pt x="4385" y="278"/>
                  </a:lnTo>
                  <a:lnTo>
                    <a:pt x="4385" y="279"/>
                  </a:lnTo>
                  <a:lnTo>
                    <a:pt x="4386" y="279"/>
                  </a:lnTo>
                  <a:lnTo>
                    <a:pt x="4386" y="282"/>
                  </a:lnTo>
                  <a:lnTo>
                    <a:pt x="4386" y="281"/>
                  </a:lnTo>
                  <a:lnTo>
                    <a:pt x="4386" y="283"/>
                  </a:lnTo>
                  <a:lnTo>
                    <a:pt x="4387" y="284"/>
                  </a:lnTo>
                  <a:lnTo>
                    <a:pt x="4387" y="286"/>
                  </a:lnTo>
                  <a:lnTo>
                    <a:pt x="4388" y="286"/>
                  </a:lnTo>
                  <a:lnTo>
                    <a:pt x="4388" y="290"/>
                  </a:lnTo>
                  <a:lnTo>
                    <a:pt x="4388" y="289"/>
                  </a:lnTo>
                  <a:lnTo>
                    <a:pt x="4389" y="294"/>
                  </a:lnTo>
                  <a:lnTo>
                    <a:pt x="4389" y="294"/>
                  </a:lnTo>
                  <a:lnTo>
                    <a:pt x="4390" y="297"/>
                  </a:lnTo>
                  <a:lnTo>
                    <a:pt x="4390" y="297"/>
                  </a:lnTo>
                  <a:lnTo>
                    <a:pt x="4390" y="299"/>
                  </a:lnTo>
                  <a:lnTo>
                    <a:pt x="4390" y="303"/>
                  </a:lnTo>
                  <a:lnTo>
                    <a:pt x="4391" y="305"/>
                  </a:lnTo>
                  <a:lnTo>
                    <a:pt x="4391" y="306"/>
                  </a:lnTo>
                  <a:lnTo>
                    <a:pt x="4391" y="309"/>
                  </a:lnTo>
                  <a:lnTo>
                    <a:pt x="4392" y="308"/>
                  </a:lnTo>
                  <a:lnTo>
                    <a:pt x="4392" y="309"/>
                  </a:lnTo>
                  <a:lnTo>
                    <a:pt x="4393" y="313"/>
                  </a:lnTo>
                  <a:lnTo>
                    <a:pt x="4393" y="314"/>
                  </a:lnTo>
                  <a:lnTo>
                    <a:pt x="4393" y="315"/>
                  </a:lnTo>
                  <a:lnTo>
                    <a:pt x="4394" y="318"/>
                  </a:lnTo>
                  <a:lnTo>
                    <a:pt x="4394" y="317"/>
                  </a:lnTo>
                  <a:lnTo>
                    <a:pt x="4394" y="319"/>
                  </a:lnTo>
                  <a:lnTo>
                    <a:pt x="4395" y="322"/>
                  </a:lnTo>
                  <a:lnTo>
                    <a:pt x="4395" y="323"/>
                  </a:lnTo>
                  <a:lnTo>
                    <a:pt x="4395" y="324"/>
                  </a:lnTo>
                  <a:lnTo>
                    <a:pt x="4396" y="327"/>
                  </a:lnTo>
                  <a:lnTo>
                    <a:pt x="4396" y="327"/>
                  </a:lnTo>
                  <a:lnTo>
                    <a:pt x="4397" y="328"/>
                  </a:lnTo>
                  <a:lnTo>
                    <a:pt x="4397" y="332"/>
                  </a:lnTo>
                  <a:lnTo>
                    <a:pt x="4397" y="333"/>
                  </a:lnTo>
                  <a:lnTo>
                    <a:pt x="4398" y="330"/>
                  </a:lnTo>
                  <a:lnTo>
                    <a:pt x="4398" y="332"/>
                  </a:lnTo>
                  <a:lnTo>
                    <a:pt x="4398" y="334"/>
                  </a:lnTo>
                  <a:lnTo>
                    <a:pt x="4398" y="335"/>
                  </a:lnTo>
                  <a:lnTo>
                    <a:pt x="4399" y="336"/>
                  </a:lnTo>
                  <a:lnTo>
                    <a:pt x="4399" y="338"/>
                  </a:lnTo>
                  <a:lnTo>
                    <a:pt x="4400" y="340"/>
                  </a:lnTo>
                  <a:lnTo>
                    <a:pt x="4400" y="338"/>
                  </a:lnTo>
                  <a:lnTo>
                    <a:pt x="4400" y="338"/>
                  </a:lnTo>
                  <a:lnTo>
                    <a:pt x="4401" y="337"/>
                  </a:lnTo>
                  <a:lnTo>
                    <a:pt x="4401" y="334"/>
                  </a:lnTo>
                  <a:lnTo>
                    <a:pt x="4402" y="326"/>
                  </a:lnTo>
                  <a:lnTo>
                    <a:pt x="4402" y="318"/>
                  </a:lnTo>
                  <a:lnTo>
                    <a:pt x="4402" y="308"/>
                  </a:lnTo>
                  <a:lnTo>
                    <a:pt x="4402" y="294"/>
                  </a:lnTo>
                  <a:lnTo>
                    <a:pt x="4403" y="278"/>
                  </a:lnTo>
                  <a:lnTo>
                    <a:pt x="4403" y="263"/>
                  </a:lnTo>
                  <a:lnTo>
                    <a:pt x="4404" y="249"/>
                  </a:lnTo>
                  <a:lnTo>
                    <a:pt x="4404" y="233"/>
                  </a:lnTo>
                  <a:lnTo>
                    <a:pt x="4404" y="218"/>
                  </a:lnTo>
                  <a:lnTo>
                    <a:pt x="4405" y="202"/>
                  </a:lnTo>
                  <a:lnTo>
                    <a:pt x="4405" y="187"/>
                  </a:lnTo>
                  <a:lnTo>
                    <a:pt x="4406" y="175"/>
                  </a:lnTo>
                  <a:lnTo>
                    <a:pt x="4406" y="165"/>
                  </a:lnTo>
                  <a:lnTo>
                    <a:pt x="4406" y="154"/>
                  </a:lnTo>
                  <a:lnTo>
                    <a:pt x="4406" y="147"/>
                  </a:lnTo>
                  <a:lnTo>
                    <a:pt x="4407" y="139"/>
                  </a:lnTo>
                  <a:lnTo>
                    <a:pt x="4407" y="132"/>
                  </a:lnTo>
                  <a:lnTo>
                    <a:pt x="4407" y="129"/>
                  </a:lnTo>
                  <a:lnTo>
                    <a:pt x="4408" y="128"/>
                  </a:lnTo>
                  <a:lnTo>
                    <a:pt x="4408" y="127"/>
                  </a:lnTo>
                  <a:lnTo>
                    <a:pt x="4409" y="128"/>
                  </a:lnTo>
                  <a:lnTo>
                    <a:pt x="4409" y="129"/>
                  </a:lnTo>
                  <a:lnTo>
                    <a:pt x="4409" y="130"/>
                  </a:lnTo>
                  <a:lnTo>
                    <a:pt x="4409" y="131"/>
                  </a:lnTo>
                  <a:lnTo>
                    <a:pt x="4410" y="133"/>
                  </a:lnTo>
                  <a:lnTo>
                    <a:pt x="4410" y="133"/>
                  </a:lnTo>
                  <a:lnTo>
                    <a:pt x="4411" y="135"/>
                  </a:lnTo>
                  <a:lnTo>
                    <a:pt x="4411" y="136"/>
                  </a:lnTo>
                  <a:lnTo>
                    <a:pt x="4411" y="132"/>
                  </a:lnTo>
                  <a:lnTo>
                    <a:pt x="4412" y="131"/>
                  </a:lnTo>
                  <a:lnTo>
                    <a:pt x="4412" y="128"/>
                  </a:lnTo>
                  <a:lnTo>
                    <a:pt x="4413" y="123"/>
                  </a:lnTo>
                  <a:lnTo>
                    <a:pt x="4413" y="118"/>
                  </a:lnTo>
                  <a:lnTo>
                    <a:pt x="4413" y="111"/>
                  </a:lnTo>
                  <a:lnTo>
                    <a:pt x="4413" y="105"/>
                  </a:lnTo>
                  <a:lnTo>
                    <a:pt x="4414" y="99"/>
                  </a:lnTo>
                  <a:lnTo>
                    <a:pt x="4414" y="89"/>
                  </a:lnTo>
                  <a:lnTo>
                    <a:pt x="4414" y="82"/>
                  </a:lnTo>
                  <a:lnTo>
                    <a:pt x="4415" y="73"/>
                  </a:lnTo>
                  <a:lnTo>
                    <a:pt x="4415" y="65"/>
                  </a:lnTo>
                  <a:lnTo>
                    <a:pt x="4416" y="57"/>
                  </a:lnTo>
                  <a:lnTo>
                    <a:pt x="4416" y="49"/>
                  </a:lnTo>
                  <a:lnTo>
                    <a:pt x="4416" y="42"/>
                  </a:lnTo>
                  <a:lnTo>
                    <a:pt x="4417" y="36"/>
                  </a:lnTo>
                  <a:lnTo>
                    <a:pt x="4417" y="30"/>
                  </a:lnTo>
                  <a:lnTo>
                    <a:pt x="4418" y="23"/>
                  </a:lnTo>
                  <a:lnTo>
                    <a:pt x="4418" y="18"/>
                  </a:lnTo>
                  <a:lnTo>
                    <a:pt x="4418" y="17"/>
                  </a:lnTo>
                  <a:lnTo>
                    <a:pt x="4418" y="14"/>
                  </a:lnTo>
                  <a:lnTo>
                    <a:pt x="4419" y="14"/>
                  </a:lnTo>
                  <a:lnTo>
                    <a:pt x="4419" y="15"/>
                  </a:lnTo>
                  <a:lnTo>
                    <a:pt x="4420" y="18"/>
                  </a:lnTo>
                  <a:lnTo>
                    <a:pt x="4420" y="22"/>
                  </a:lnTo>
                  <a:lnTo>
                    <a:pt x="4420" y="26"/>
                  </a:lnTo>
                  <a:lnTo>
                    <a:pt x="4421" y="32"/>
                  </a:lnTo>
                  <a:lnTo>
                    <a:pt x="4421" y="41"/>
                  </a:lnTo>
                  <a:lnTo>
                    <a:pt x="4421" y="51"/>
                  </a:lnTo>
                  <a:lnTo>
                    <a:pt x="4421" y="61"/>
                  </a:lnTo>
                  <a:lnTo>
                    <a:pt x="4422" y="73"/>
                  </a:lnTo>
                  <a:lnTo>
                    <a:pt x="4422" y="88"/>
                  </a:lnTo>
                  <a:lnTo>
                    <a:pt x="4423" y="103"/>
                  </a:lnTo>
                  <a:lnTo>
                    <a:pt x="4423" y="115"/>
                  </a:lnTo>
                  <a:lnTo>
                    <a:pt x="4423" y="129"/>
                  </a:lnTo>
                  <a:lnTo>
                    <a:pt x="4424" y="140"/>
                  </a:lnTo>
                  <a:lnTo>
                    <a:pt x="4424" y="151"/>
                  </a:lnTo>
                  <a:lnTo>
                    <a:pt x="4425" y="159"/>
                  </a:lnTo>
                  <a:lnTo>
                    <a:pt x="4425" y="167"/>
                  </a:lnTo>
                  <a:lnTo>
                    <a:pt x="4425" y="174"/>
                  </a:lnTo>
                  <a:lnTo>
                    <a:pt x="4425" y="180"/>
                  </a:lnTo>
                  <a:lnTo>
                    <a:pt x="4426" y="185"/>
                  </a:lnTo>
                  <a:lnTo>
                    <a:pt x="4426" y="188"/>
                  </a:lnTo>
                  <a:lnTo>
                    <a:pt x="4427" y="191"/>
                  </a:lnTo>
                  <a:lnTo>
                    <a:pt x="4427" y="195"/>
                  </a:lnTo>
                  <a:lnTo>
                    <a:pt x="4427" y="195"/>
                  </a:lnTo>
                  <a:lnTo>
                    <a:pt x="4428" y="198"/>
                  </a:lnTo>
                  <a:lnTo>
                    <a:pt x="4428" y="198"/>
                  </a:lnTo>
                  <a:lnTo>
                    <a:pt x="4428" y="201"/>
                  </a:lnTo>
                  <a:lnTo>
                    <a:pt x="4429" y="201"/>
                  </a:lnTo>
                  <a:lnTo>
                    <a:pt x="4429" y="202"/>
                  </a:lnTo>
                  <a:lnTo>
                    <a:pt x="4429" y="203"/>
                  </a:lnTo>
                  <a:lnTo>
                    <a:pt x="4430" y="205"/>
                  </a:lnTo>
                  <a:lnTo>
                    <a:pt x="4430" y="205"/>
                  </a:lnTo>
                  <a:lnTo>
                    <a:pt x="4430" y="208"/>
                  </a:lnTo>
                  <a:lnTo>
                    <a:pt x="4431" y="210"/>
                  </a:lnTo>
                  <a:lnTo>
                    <a:pt x="4431" y="212"/>
                  </a:lnTo>
                  <a:lnTo>
                    <a:pt x="4432" y="215"/>
                  </a:lnTo>
                  <a:lnTo>
                    <a:pt x="4432" y="218"/>
                  </a:lnTo>
                  <a:lnTo>
                    <a:pt x="4432" y="222"/>
                  </a:lnTo>
                  <a:lnTo>
                    <a:pt x="4433" y="226"/>
                  </a:lnTo>
                  <a:lnTo>
                    <a:pt x="4433" y="227"/>
                  </a:lnTo>
                  <a:lnTo>
                    <a:pt x="4433" y="236"/>
                  </a:lnTo>
                  <a:lnTo>
                    <a:pt x="4434" y="239"/>
                  </a:lnTo>
                  <a:lnTo>
                    <a:pt x="4434" y="244"/>
                  </a:lnTo>
                  <a:lnTo>
                    <a:pt x="4434" y="249"/>
                  </a:lnTo>
                  <a:lnTo>
                    <a:pt x="4435" y="253"/>
                  </a:lnTo>
                  <a:lnTo>
                    <a:pt x="4435" y="258"/>
                  </a:lnTo>
                  <a:lnTo>
                    <a:pt x="4435" y="263"/>
                  </a:lnTo>
                  <a:lnTo>
                    <a:pt x="4436" y="267"/>
                  </a:lnTo>
                  <a:lnTo>
                    <a:pt x="4436" y="271"/>
                  </a:lnTo>
                  <a:lnTo>
                    <a:pt x="4437" y="274"/>
                  </a:lnTo>
                  <a:lnTo>
                    <a:pt x="4437" y="279"/>
                  </a:lnTo>
                  <a:lnTo>
                    <a:pt x="4437" y="281"/>
                  </a:lnTo>
                  <a:lnTo>
                    <a:pt x="4437" y="285"/>
                  </a:lnTo>
                  <a:lnTo>
                    <a:pt x="4438" y="285"/>
                  </a:lnTo>
                  <a:lnTo>
                    <a:pt x="4438" y="285"/>
                  </a:lnTo>
                  <a:lnTo>
                    <a:pt x="4439" y="290"/>
                  </a:lnTo>
                  <a:lnTo>
                    <a:pt x="4439" y="289"/>
                  </a:lnTo>
                  <a:lnTo>
                    <a:pt x="4439" y="290"/>
                  </a:lnTo>
                  <a:lnTo>
                    <a:pt x="4440" y="290"/>
                  </a:lnTo>
                  <a:lnTo>
                    <a:pt x="4440" y="290"/>
                  </a:lnTo>
                  <a:lnTo>
                    <a:pt x="4441" y="291"/>
                  </a:lnTo>
                  <a:lnTo>
                    <a:pt x="4441" y="291"/>
                  </a:lnTo>
                  <a:lnTo>
                    <a:pt x="4441" y="290"/>
                  </a:lnTo>
                  <a:lnTo>
                    <a:pt x="4441" y="291"/>
                  </a:lnTo>
                  <a:lnTo>
                    <a:pt x="4442" y="291"/>
                  </a:lnTo>
                  <a:lnTo>
                    <a:pt x="4442" y="291"/>
                  </a:lnTo>
                  <a:lnTo>
                    <a:pt x="4442" y="292"/>
                  </a:lnTo>
                  <a:lnTo>
                    <a:pt x="4443" y="291"/>
                  </a:lnTo>
                  <a:lnTo>
                    <a:pt x="4443" y="290"/>
                  </a:lnTo>
                  <a:lnTo>
                    <a:pt x="4444" y="292"/>
                  </a:lnTo>
                  <a:lnTo>
                    <a:pt x="4444" y="292"/>
                  </a:lnTo>
                  <a:lnTo>
                    <a:pt x="4444" y="294"/>
                  </a:lnTo>
                  <a:lnTo>
                    <a:pt x="4445" y="293"/>
                  </a:lnTo>
                  <a:lnTo>
                    <a:pt x="4445" y="293"/>
                  </a:lnTo>
                  <a:lnTo>
                    <a:pt x="4445" y="294"/>
                  </a:lnTo>
                  <a:lnTo>
                    <a:pt x="4446" y="295"/>
                  </a:lnTo>
                  <a:lnTo>
                    <a:pt x="4446" y="296"/>
                  </a:lnTo>
                  <a:lnTo>
                    <a:pt x="4446" y="298"/>
                  </a:lnTo>
                  <a:lnTo>
                    <a:pt x="4447" y="301"/>
                  </a:lnTo>
                  <a:lnTo>
                    <a:pt x="4447" y="302"/>
                  </a:lnTo>
                  <a:lnTo>
                    <a:pt x="4448" y="304"/>
                  </a:lnTo>
                  <a:lnTo>
                    <a:pt x="4448" y="305"/>
                  </a:lnTo>
                  <a:lnTo>
                    <a:pt x="4448" y="305"/>
                  </a:lnTo>
                  <a:lnTo>
                    <a:pt x="4449" y="309"/>
                  </a:lnTo>
                  <a:lnTo>
                    <a:pt x="4449" y="309"/>
                  </a:lnTo>
                  <a:lnTo>
                    <a:pt x="4449" y="312"/>
                  </a:lnTo>
                  <a:lnTo>
                    <a:pt x="4450" y="314"/>
                  </a:lnTo>
                  <a:lnTo>
                    <a:pt x="4450" y="314"/>
                  </a:lnTo>
                  <a:lnTo>
                    <a:pt x="4450" y="314"/>
                  </a:lnTo>
                  <a:lnTo>
                    <a:pt x="4451" y="318"/>
                  </a:lnTo>
                  <a:lnTo>
                    <a:pt x="4451" y="318"/>
                  </a:lnTo>
                  <a:lnTo>
                    <a:pt x="4451" y="321"/>
                  </a:lnTo>
                  <a:lnTo>
                    <a:pt x="4452" y="321"/>
                  </a:lnTo>
                  <a:lnTo>
                    <a:pt x="4452" y="321"/>
                  </a:lnTo>
                  <a:lnTo>
                    <a:pt x="4453" y="325"/>
                  </a:lnTo>
                  <a:lnTo>
                    <a:pt x="4453" y="327"/>
                  </a:lnTo>
                  <a:lnTo>
                    <a:pt x="4453" y="327"/>
                  </a:lnTo>
                  <a:lnTo>
                    <a:pt x="4453" y="328"/>
                  </a:lnTo>
                  <a:lnTo>
                    <a:pt x="4454" y="332"/>
                  </a:lnTo>
                  <a:lnTo>
                    <a:pt x="4454" y="332"/>
                  </a:lnTo>
                  <a:lnTo>
                    <a:pt x="4455" y="333"/>
                  </a:lnTo>
                  <a:lnTo>
                    <a:pt x="4455" y="335"/>
                  </a:lnTo>
                  <a:lnTo>
                    <a:pt x="4455" y="337"/>
                  </a:lnTo>
                  <a:lnTo>
                    <a:pt x="4456" y="337"/>
                  </a:lnTo>
                  <a:lnTo>
                    <a:pt x="4456" y="339"/>
                  </a:lnTo>
                  <a:lnTo>
                    <a:pt x="4457" y="338"/>
                  </a:lnTo>
                  <a:lnTo>
                    <a:pt x="4457" y="339"/>
                  </a:lnTo>
                  <a:lnTo>
                    <a:pt x="4457" y="341"/>
                  </a:lnTo>
                  <a:lnTo>
                    <a:pt x="4457" y="343"/>
                  </a:lnTo>
                  <a:lnTo>
                    <a:pt x="4458" y="343"/>
                  </a:lnTo>
                  <a:lnTo>
                    <a:pt x="4458" y="345"/>
                  </a:lnTo>
                  <a:lnTo>
                    <a:pt x="4458" y="347"/>
                  </a:lnTo>
                  <a:lnTo>
                    <a:pt x="4459" y="347"/>
                  </a:lnTo>
                  <a:lnTo>
                    <a:pt x="4459" y="348"/>
                  </a:lnTo>
                  <a:lnTo>
                    <a:pt x="4460" y="349"/>
                  </a:lnTo>
                  <a:lnTo>
                    <a:pt x="4460" y="348"/>
                  </a:lnTo>
                  <a:lnTo>
                    <a:pt x="4460" y="344"/>
                  </a:lnTo>
                  <a:lnTo>
                    <a:pt x="4461" y="337"/>
                  </a:lnTo>
                  <a:lnTo>
                    <a:pt x="4461" y="330"/>
                  </a:lnTo>
                  <a:lnTo>
                    <a:pt x="4461" y="319"/>
                  </a:lnTo>
                  <a:lnTo>
                    <a:pt x="4462" y="308"/>
                  </a:lnTo>
                  <a:lnTo>
                    <a:pt x="4462" y="293"/>
                  </a:lnTo>
                  <a:lnTo>
                    <a:pt x="4462" y="281"/>
                  </a:lnTo>
                  <a:lnTo>
                    <a:pt x="4463" y="265"/>
                  </a:lnTo>
                  <a:lnTo>
                    <a:pt x="4463" y="252"/>
                  </a:lnTo>
                  <a:lnTo>
                    <a:pt x="4464" y="236"/>
                  </a:lnTo>
                  <a:lnTo>
                    <a:pt x="4464" y="222"/>
                  </a:lnTo>
                  <a:lnTo>
                    <a:pt x="4464" y="209"/>
                  </a:lnTo>
                  <a:lnTo>
                    <a:pt x="4465" y="195"/>
                  </a:lnTo>
                  <a:lnTo>
                    <a:pt x="4465" y="186"/>
                  </a:lnTo>
                  <a:lnTo>
                    <a:pt x="4465" y="176"/>
                  </a:lnTo>
                  <a:lnTo>
                    <a:pt x="4465" y="168"/>
                  </a:lnTo>
                  <a:lnTo>
                    <a:pt x="4466" y="161"/>
                  </a:lnTo>
                  <a:lnTo>
                    <a:pt x="4466" y="158"/>
                  </a:lnTo>
                  <a:lnTo>
                    <a:pt x="4467" y="152"/>
                  </a:lnTo>
                  <a:lnTo>
                    <a:pt x="4467" y="152"/>
                  </a:lnTo>
                  <a:lnTo>
                    <a:pt x="4467" y="151"/>
                  </a:lnTo>
                  <a:lnTo>
                    <a:pt x="4468" y="151"/>
                  </a:lnTo>
                  <a:lnTo>
                    <a:pt x="4468" y="152"/>
                  </a:lnTo>
                  <a:lnTo>
                    <a:pt x="4469" y="152"/>
                  </a:lnTo>
                  <a:lnTo>
                    <a:pt x="4469" y="153"/>
                  </a:lnTo>
                  <a:lnTo>
                    <a:pt x="4469" y="155"/>
                  </a:lnTo>
                  <a:lnTo>
                    <a:pt x="4469" y="157"/>
                  </a:lnTo>
                  <a:lnTo>
                    <a:pt x="4470" y="156"/>
                  </a:lnTo>
                  <a:lnTo>
                    <a:pt x="4470" y="155"/>
                  </a:lnTo>
                  <a:lnTo>
                    <a:pt x="4471" y="156"/>
                  </a:lnTo>
                  <a:lnTo>
                    <a:pt x="4471" y="155"/>
                  </a:lnTo>
                  <a:lnTo>
                    <a:pt x="4471" y="153"/>
                  </a:lnTo>
                  <a:lnTo>
                    <a:pt x="4472" y="149"/>
                  </a:lnTo>
                  <a:lnTo>
                    <a:pt x="4472" y="144"/>
                  </a:lnTo>
                  <a:lnTo>
                    <a:pt x="4472" y="140"/>
                  </a:lnTo>
                  <a:lnTo>
                    <a:pt x="4472" y="135"/>
                  </a:lnTo>
                  <a:lnTo>
                    <a:pt x="4473" y="129"/>
                  </a:lnTo>
                  <a:lnTo>
                    <a:pt x="4473" y="121"/>
                  </a:lnTo>
                  <a:lnTo>
                    <a:pt x="4474" y="115"/>
                  </a:lnTo>
                  <a:lnTo>
                    <a:pt x="4474" y="108"/>
                  </a:lnTo>
                  <a:lnTo>
                    <a:pt x="4474" y="101"/>
                  </a:lnTo>
                  <a:lnTo>
                    <a:pt x="4475" y="95"/>
                  </a:lnTo>
                  <a:lnTo>
                    <a:pt x="4475" y="89"/>
                  </a:lnTo>
                  <a:lnTo>
                    <a:pt x="4476" y="83"/>
                  </a:lnTo>
                  <a:lnTo>
                    <a:pt x="4476" y="77"/>
                  </a:lnTo>
                  <a:lnTo>
                    <a:pt x="4476" y="72"/>
                  </a:lnTo>
                  <a:lnTo>
                    <a:pt x="4476" y="68"/>
                  </a:lnTo>
                  <a:lnTo>
                    <a:pt x="4477" y="65"/>
                  </a:lnTo>
                  <a:lnTo>
                    <a:pt x="4477" y="62"/>
                  </a:lnTo>
                  <a:lnTo>
                    <a:pt x="4478" y="61"/>
                  </a:lnTo>
                  <a:lnTo>
                    <a:pt x="4478" y="62"/>
                  </a:lnTo>
                  <a:lnTo>
                    <a:pt x="4478" y="63"/>
                  </a:lnTo>
                  <a:lnTo>
                    <a:pt x="4479" y="65"/>
                  </a:lnTo>
                  <a:lnTo>
                    <a:pt x="4479" y="70"/>
                  </a:lnTo>
                  <a:lnTo>
                    <a:pt x="4479" y="76"/>
                  </a:lnTo>
                  <a:lnTo>
                    <a:pt x="4480" y="84"/>
                  </a:lnTo>
                  <a:lnTo>
                    <a:pt x="4480" y="93"/>
                  </a:lnTo>
                  <a:lnTo>
                    <a:pt x="4480" y="104"/>
                  </a:lnTo>
                  <a:lnTo>
                    <a:pt x="4481" y="116"/>
                  </a:lnTo>
                  <a:lnTo>
                    <a:pt x="4481" y="128"/>
                  </a:lnTo>
                  <a:lnTo>
                    <a:pt x="4481" y="142"/>
                  </a:lnTo>
                  <a:lnTo>
                    <a:pt x="4482" y="151"/>
                  </a:lnTo>
                  <a:lnTo>
                    <a:pt x="4482" y="161"/>
                  </a:lnTo>
                  <a:lnTo>
                    <a:pt x="4483" y="169"/>
                  </a:lnTo>
                  <a:lnTo>
                    <a:pt x="4483" y="178"/>
                  </a:lnTo>
                  <a:lnTo>
                    <a:pt x="4483" y="182"/>
                  </a:lnTo>
                  <a:lnTo>
                    <a:pt x="4484" y="188"/>
                  </a:lnTo>
                  <a:lnTo>
                    <a:pt x="4484" y="192"/>
                  </a:lnTo>
                  <a:lnTo>
                    <a:pt x="4484" y="197"/>
                  </a:lnTo>
                  <a:lnTo>
                    <a:pt x="4485" y="201"/>
                  </a:lnTo>
                  <a:lnTo>
                    <a:pt x="4485" y="202"/>
                  </a:lnTo>
                  <a:lnTo>
                    <a:pt x="4485" y="207"/>
                  </a:lnTo>
                  <a:lnTo>
                    <a:pt x="4486" y="209"/>
                  </a:lnTo>
                  <a:lnTo>
                    <a:pt x="4486" y="210"/>
                  </a:lnTo>
                  <a:lnTo>
                    <a:pt x="4486" y="212"/>
                  </a:lnTo>
                  <a:lnTo>
                    <a:pt x="4487" y="213"/>
                  </a:lnTo>
                  <a:lnTo>
                    <a:pt x="4487" y="216"/>
                  </a:lnTo>
                  <a:lnTo>
                    <a:pt x="4488" y="217"/>
                  </a:lnTo>
                  <a:lnTo>
                    <a:pt x="4488" y="217"/>
                  </a:lnTo>
                  <a:lnTo>
                    <a:pt x="4488" y="221"/>
                  </a:lnTo>
                  <a:lnTo>
                    <a:pt x="4488" y="220"/>
                  </a:lnTo>
                  <a:lnTo>
                    <a:pt x="4489" y="223"/>
                  </a:lnTo>
                  <a:lnTo>
                    <a:pt x="4489" y="224"/>
                  </a:lnTo>
                  <a:lnTo>
                    <a:pt x="4490" y="227"/>
                  </a:lnTo>
                  <a:lnTo>
                    <a:pt x="4490" y="231"/>
                  </a:lnTo>
                  <a:lnTo>
                    <a:pt x="4490" y="234"/>
                  </a:lnTo>
                  <a:lnTo>
                    <a:pt x="4491" y="241"/>
                  </a:lnTo>
                  <a:lnTo>
                    <a:pt x="4491" y="244"/>
                  </a:lnTo>
                  <a:lnTo>
                    <a:pt x="4492" y="247"/>
                  </a:lnTo>
                  <a:lnTo>
                    <a:pt x="4492" y="253"/>
                  </a:lnTo>
                  <a:lnTo>
                    <a:pt x="4492" y="258"/>
                  </a:lnTo>
                  <a:lnTo>
                    <a:pt x="4492" y="263"/>
                  </a:lnTo>
                  <a:lnTo>
                    <a:pt x="4493" y="268"/>
                  </a:lnTo>
                  <a:lnTo>
                    <a:pt x="4493" y="272"/>
                  </a:lnTo>
                  <a:lnTo>
                    <a:pt x="4493" y="278"/>
                  </a:lnTo>
                  <a:lnTo>
                    <a:pt x="4494" y="282"/>
                  </a:lnTo>
                  <a:lnTo>
                    <a:pt x="4494" y="284"/>
                  </a:lnTo>
                  <a:lnTo>
                    <a:pt x="4495" y="289"/>
                  </a:lnTo>
                  <a:lnTo>
                    <a:pt x="4495" y="293"/>
                  </a:lnTo>
                  <a:lnTo>
                    <a:pt x="4495" y="295"/>
                  </a:lnTo>
                  <a:lnTo>
                    <a:pt x="4496" y="296"/>
                  </a:lnTo>
                  <a:lnTo>
                    <a:pt x="4496" y="300"/>
                  </a:lnTo>
                  <a:lnTo>
                    <a:pt x="4496" y="302"/>
                  </a:lnTo>
                  <a:lnTo>
                    <a:pt x="4497" y="304"/>
                  </a:lnTo>
                  <a:lnTo>
                    <a:pt x="4497" y="304"/>
                  </a:lnTo>
                  <a:lnTo>
                    <a:pt x="4497" y="305"/>
                  </a:lnTo>
                  <a:lnTo>
                    <a:pt x="4498" y="307"/>
                  </a:lnTo>
                  <a:lnTo>
                    <a:pt x="4498" y="306"/>
                  </a:lnTo>
                  <a:lnTo>
                    <a:pt x="4499" y="307"/>
                  </a:lnTo>
                  <a:lnTo>
                    <a:pt x="4499" y="306"/>
                  </a:lnTo>
                  <a:lnTo>
                    <a:pt x="4499" y="308"/>
                  </a:lnTo>
                  <a:lnTo>
                    <a:pt x="4500" y="306"/>
                  </a:lnTo>
                  <a:lnTo>
                    <a:pt x="4500" y="305"/>
                  </a:lnTo>
                  <a:lnTo>
                    <a:pt x="4500" y="306"/>
                  </a:lnTo>
                  <a:lnTo>
                    <a:pt x="4501" y="307"/>
                  </a:lnTo>
                  <a:lnTo>
                    <a:pt x="4501" y="307"/>
                  </a:lnTo>
                  <a:lnTo>
                    <a:pt x="4501" y="304"/>
                  </a:lnTo>
                  <a:lnTo>
                    <a:pt x="4502" y="306"/>
                  </a:lnTo>
                  <a:lnTo>
                    <a:pt x="4502" y="307"/>
                  </a:lnTo>
                  <a:lnTo>
                    <a:pt x="4502" y="307"/>
                  </a:lnTo>
                  <a:lnTo>
                    <a:pt x="4503" y="306"/>
                  </a:lnTo>
                  <a:lnTo>
                    <a:pt x="4503" y="308"/>
                  </a:lnTo>
                  <a:lnTo>
                    <a:pt x="4504" y="310"/>
                  </a:lnTo>
                  <a:lnTo>
                    <a:pt x="4504" y="309"/>
                  </a:lnTo>
                  <a:lnTo>
                    <a:pt x="4504" y="311"/>
                  </a:lnTo>
                  <a:lnTo>
                    <a:pt x="4504" y="312"/>
                  </a:lnTo>
                  <a:lnTo>
                    <a:pt x="4505" y="313"/>
                  </a:lnTo>
                  <a:lnTo>
                    <a:pt x="4505" y="315"/>
                  </a:lnTo>
                  <a:lnTo>
                    <a:pt x="4506" y="317"/>
                  </a:lnTo>
                  <a:lnTo>
                    <a:pt x="4506" y="318"/>
                  </a:lnTo>
                  <a:lnTo>
                    <a:pt x="4506" y="320"/>
                  </a:lnTo>
                  <a:lnTo>
                    <a:pt x="4507" y="321"/>
                  </a:lnTo>
                  <a:lnTo>
                    <a:pt x="4507" y="323"/>
                  </a:lnTo>
                  <a:lnTo>
                    <a:pt x="4508" y="321"/>
                  </a:lnTo>
                  <a:lnTo>
                    <a:pt x="4508" y="325"/>
                  </a:lnTo>
                  <a:lnTo>
                    <a:pt x="4508" y="325"/>
                  </a:lnTo>
                  <a:lnTo>
                    <a:pt x="4508" y="327"/>
                  </a:lnTo>
                  <a:lnTo>
                    <a:pt x="4509" y="329"/>
                  </a:lnTo>
                  <a:lnTo>
                    <a:pt x="4509" y="329"/>
                  </a:lnTo>
                  <a:lnTo>
                    <a:pt x="4509" y="331"/>
                  </a:lnTo>
                  <a:lnTo>
                    <a:pt x="4510" y="332"/>
                  </a:lnTo>
                  <a:lnTo>
                    <a:pt x="4510" y="332"/>
                  </a:lnTo>
                  <a:lnTo>
                    <a:pt x="4511" y="334"/>
                  </a:lnTo>
                  <a:lnTo>
                    <a:pt x="4511" y="337"/>
                  </a:lnTo>
                  <a:lnTo>
                    <a:pt x="4511" y="337"/>
                  </a:lnTo>
                  <a:lnTo>
                    <a:pt x="4512" y="338"/>
                  </a:lnTo>
                  <a:lnTo>
                    <a:pt x="4512" y="340"/>
                  </a:lnTo>
                  <a:lnTo>
                    <a:pt x="4512" y="342"/>
                  </a:lnTo>
                  <a:lnTo>
                    <a:pt x="4513" y="345"/>
                  </a:lnTo>
                  <a:lnTo>
                    <a:pt x="4513" y="346"/>
                  </a:lnTo>
                  <a:lnTo>
                    <a:pt x="4513" y="346"/>
                  </a:lnTo>
                  <a:lnTo>
                    <a:pt x="4514" y="347"/>
                  </a:lnTo>
                  <a:lnTo>
                    <a:pt x="4514" y="348"/>
                  </a:lnTo>
                  <a:lnTo>
                    <a:pt x="4515" y="350"/>
                  </a:lnTo>
                  <a:lnTo>
                    <a:pt x="4515" y="351"/>
                  </a:lnTo>
                  <a:lnTo>
                    <a:pt x="4515" y="351"/>
                  </a:lnTo>
                  <a:lnTo>
                    <a:pt x="4516" y="353"/>
                  </a:lnTo>
                  <a:lnTo>
                    <a:pt x="4516" y="353"/>
                  </a:lnTo>
                  <a:lnTo>
                    <a:pt x="4516" y="353"/>
                  </a:lnTo>
                  <a:lnTo>
                    <a:pt x="4516" y="357"/>
                  </a:lnTo>
                  <a:lnTo>
                    <a:pt x="4517" y="358"/>
                  </a:lnTo>
                  <a:lnTo>
                    <a:pt x="4517" y="358"/>
                  </a:lnTo>
                  <a:lnTo>
                    <a:pt x="4518" y="357"/>
                  </a:lnTo>
                  <a:lnTo>
                    <a:pt x="4518" y="356"/>
                  </a:lnTo>
                  <a:lnTo>
                    <a:pt x="4518" y="354"/>
                  </a:lnTo>
                  <a:lnTo>
                    <a:pt x="4519" y="348"/>
                  </a:lnTo>
                  <a:lnTo>
                    <a:pt x="4519" y="342"/>
                  </a:lnTo>
                  <a:lnTo>
                    <a:pt x="4520" y="334"/>
                  </a:lnTo>
                  <a:lnTo>
                    <a:pt x="4520" y="321"/>
                  </a:lnTo>
                  <a:lnTo>
                    <a:pt x="4520" y="310"/>
                  </a:lnTo>
                  <a:lnTo>
                    <a:pt x="4520" y="295"/>
                  </a:lnTo>
                  <a:lnTo>
                    <a:pt x="4521" y="281"/>
                  </a:lnTo>
                  <a:lnTo>
                    <a:pt x="4521" y="267"/>
                  </a:lnTo>
                  <a:lnTo>
                    <a:pt x="4522" y="252"/>
                  </a:lnTo>
                  <a:lnTo>
                    <a:pt x="4522" y="238"/>
                  </a:lnTo>
                  <a:lnTo>
                    <a:pt x="4522" y="224"/>
                  </a:lnTo>
                  <a:lnTo>
                    <a:pt x="4523" y="212"/>
                  </a:lnTo>
                  <a:lnTo>
                    <a:pt x="4523" y="200"/>
                  </a:lnTo>
                  <a:lnTo>
                    <a:pt x="4523" y="192"/>
                  </a:lnTo>
                  <a:lnTo>
                    <a:pt x="4523" y="184"/>
                  </a:lnTo>
                  <a:lnTo>
                    <a:pt x="4524" y="177"/>
                  </a:lnTo>
                  <a:lnTo>
                    <a:pt x="4524" y="170"/>
                  </a:lnTo>
                  <a:lnTo>
                    <a:pt x="4525" y="166"/>
                  </a:lnTo>
                  <a:lnTo>
                    <a:pt x="4525" y="165"/>
                  </a:lnTo>
                  <a:lnTo>
                    <a:pt x="4525" y="163"/>
                  </a:lnTo>
                  <a:lnTo>
                    <a:pt x="4526" y="162"/>
                  </a:lnTo>
                  <a:lnTo>
                    <a:pt x="4526" y="164"/>
                  </a:lnTo>
                  <a:lnTo>
                    <a:pt x="4527" y="163"/>
                  </a:lnTo>
                  <a:lnTo>
                    <a:pt x="4527" y="164"/>
                  </a:lnTo>
                  <a:lnTo>
                    <a:pt x="4527" y="166"/>
                  </a:lnTo>
                  <a:lnTo>
                    <a:pt x="4527" y="168"/>
                  </a:lnTo>
                  <a:lnTo>
                    <a:pt x="4528" y="167"/>
                  </a:lnTo>
                  <a:lnTo>
                    <a:pt x="4528" y="168"/>
                  </a:lnTo>
                  <a:lnTo>
                    <a:pt x="4529" y="166"/>
                  </a:lnTo>
                  <a:lnTo>
                    <a:pt x="4529" y="166"/>
                  </a:lnTo>
                  <a:lnTo>
                    <a:pt x="4529" y="166"/>
                  </a:lnTo>
                  <a:lnTo>
                    <a:pt x="4530" y="162"/>
                  </a:lnTo>
                  <a:lnTo>
                    <a:pt x="4530" y="159"/>
                  </a:lnTo>
                  <a:lnTo>
                    <a:pt x="4530" y="155"/>
                  </a:lnTo>
                  <a:lnTo>
                    <a:pt x="4531" y="150"/>
                  </a:lnTo>
                  <a:lnTo>
                    <a:pt x="4531" y="144"/>
                  </a:lnTo>
                  <a:lnTo>
                    <a:pt x="4531" y="137"/>
                  </a:lnTo>
                  <a:lnTo>
                    <a:pt x="4532" y="132"/>
                  </a:lnTo>
                  <a:lnTo>
                    <a:pt x="4532" y="127"/>
                  </a:lnTo>
                  <a:lnTo>
                    <a:pt x="4532" y="118"/>
                  </a:lnTo>
                  <a:lnTo>
                    <a:pt x="4533" y="111"/>
                  </a:lnTo>
                  <a:lnTo>
                    <a:pt x="4533" y="105"/>
                  </a:lnTo>
                  <a:lnTo>
                    <a:pt x="4534" y="100"/>
                  </a:lnTo>
                  <a:lnTo>
                    <a:pt x="4534" y="94"/>
                  </a:lnTo>
                  <a:lnTo>
                    <a:pt x="4534" y="88"/>
                  </a:lnTo>
                  <a:lnTo>
                    <a:pt x="4535" y="84"/>
                  </a:lnTo>
                  <a:lnTo>
                    <a:pt x="4535" y="79"/>
                  </a:lnTo>
                  <a:lnTo>
                    <a:pt x="4535" y="76"/>
                  </a:lnTo>
                  <a:lnTo>
                    <a:pt x="4536" y="75"/>
                  </a:lnTo>
                  <a:lnTo>
                    <a:pt x="4536" y="74"/>
                  </a:lnTo>
                  <a:lnTo>
                    <a:pt x="4536" y="75"/>
                  </a:lnTo>
                  <a:lnTo>
                    <a:pt x="4537" y="76"/>
                  </a:lnTo>
                  <a:lnTo>
                    <a:pt x="4537" y="80"/>
                  </a:lnTo>
                  <a:lnTo>
                    <a:pt x="4537" y="84"/>
                  </a:lnTo>
                  <a:lnTo>
                    <a:pt x="4538" y="90"/>
                  </a:lnTo>
                  <a:lnTo>
                    <a:pt x="4538" y="99"/>
                  </a:lnTo>
                  <a:lnTo>
                    <a:pt x="4539" y="111"/>
                  </a:lnTo>
                  <a:lnTo>
                    <a:pt x="4539" y="120"/>
                  </a:lnTo>
                  <a:lnTo>
                    <a:pt x="4539" y="133"/>
                  </a:lnTo>
                  <a:lnTo>
                    <a:pt x="4539" y="143"/>
                  </a:lnTo>
                  <a:lnTo>
                    <a:pt x="4540" y="154"/>
                  </a:lnTo>
                  <a:lnTo>
                    <a:pt x="4540" y="165"/>
                  </a:lnTo>
                  <a:lnTo>
                    <a:pt x="4541" y="172"/>
                  </a:lnTo>
                  <a:lnTo>
                    <a:pt x="4541" y="181"/>
                  </a:lnTo>
                  <a:lnTo>
                    <a:pt x="4541" y="186"/>
                  </a:lnTo>
                  <a:lnTo>
                    <a:pt x="4542" y="194"/>
                  </a:lnTo>
                  <a:lnTo>
                    <a:pt x="4542" y="196"/>
                  </a:lnTo>
                  <a:lnTo>
                    <a:pt x="4543" y="200"/>
                  </a:lnTo>
                  <a:lnTo>
                    <a:pt x="4543" y="205"/>
                  </a:lnTo>
                  <a:lnTo>
                    <a:pt x="4543" y="207"/>
                  </a:lnTo>
                  <a:lnTo>
                    <a:pt x="4543" y="209"/>
                  </a:lnTo>
                  <a:lnTo>
                    <a:pt x="4544" y="212"/>
                  </a:lnTo>
                  <a:lnTo>
                    <a:pt x="4544" y="215"/>
                  </a:lnTo>
                  <a:lnTo>
                    <a:pt x="4545" y="218"/>
                  </a:lnTo>
                  <a:lnTo>
                    <a:pt x="4545" y="219"/>
                  </a:lnTo>
                  <a:lnTo>
                    <a:pt x="4545" y="221"/>
                  </a:lnTo>
                  <a:lnTo>
                    <a:pt x="4546" y="222"/>
                  </a:lnTo>
                  <a:lnTo>
                    <a:pt x="4546" y="221"/>
                  </a:lnTo>
                  <a:lnTo>
                    <a:pt x="4546" y="223"/>
                  </a:lnTo>
                  <a:lnTo>
                    <a:pt x="4547" y="225"/>
                  </a:lnTo>
                  <a:lnTo>
                    <a:pt x="4547" y="227"/>
                  </a:lnTo>
                  <a:lnTo>
                    <a:pt x="4547" y="231"/>
                  </a:lnTo>
                  <a:lnTo>
                    <a:pt x="4548" y="232"/>
                  </a:lnTo>
                  <a:lnTo>
                    <a:pt x="4548" y="235"/>
                  </a:lnTo>
                  <a:lnTo>
                    <a:pt x="4548" y="239"/>
                  </a:lnTo>
                  <a:lnTo>
                    <a:pt x="4549" y="242"/>
                  </a:lnTo>
                  <a:lnTo>
                    <a:pt x="4549" y="245"/>
                  </a:lnTo>
                  <a:lnTo>
                    <a:pt x="4550" y="250"/>
                  </a:lnTo>
                  <a:lnTo>
                    <a:pt x="4550" y="256"/>
                  </a:lnTo>
                  <a:lnTo>
                    <a:pt x="4550" y="257"/>
                  </a:lnTo>
                  <a:lnTo>
                    <a:pt x="4551" y="265"/>
                  </a:lnTo>
                  <a:lnTo>
                    <a:pt x="4551" y="269"/>
                  </a:lnTo>
                  <a:lnTo>
                    <a:pt x="4551" y="274"/>
                  </a:lnTo>
                  <a:lnTo>
                    <a:pt x="4552" y="279"/>
                  </a:lnTo>
                  <a:lnTo>
                    <a:pt x="4552" y="286"/>
                  </a:lnTo>
                  <a:lnTo>
                    <a:pt x="4552" y="287"/>
                  </a:lnTo>
                  <a:lnTo>
                    <a:pt x="4553" y="291"/>
                  </a:lnTo>
                  <a:lnTo>
                    <a:pt x="4553" y="296"/>
                  </a:lnTo>
                  <a:lnTo>
                    <a:pt x="4553" y="299"/>
                  </a:lnTo>
                  <a:lnTo>
                    <a:pt x="4554" y="301"/>
                  </a:lnTo>
                  <a:lnTo>
                    <a:pt x="4554" y="304"/>
                  </a:lnTo>
                  <a:lnTo>
                    <a:pt x="4555" y="305"/>
                  </a:lnTo>
                  <a:lnTo>
                    <a:pt x="4555" y="305"/>
                  </a:lnTo>
                  <a:lnTo>
                    <a:pt x="4555" y="307"/>
                  </a:lnTo>
                  <a:lnTo>
                    <a:pt x="4555" y="309"/>
                  </a:lnTo>
                  <a:lnTo>
                    <a:pt x="4556" y="309"/>
                  </a:lnTo>
                  <a:lnTo>
                    <a:pt x="4556" y="310"/>
                  </a:lnTo>
                  <a:lnTo>
                    <a:pt x="4557" y="311"/>
                  </a:lnTo>
                  <a:lnTo>
                    <a:pt x="4557" y="312"/>
                  </a:lnTo>
                  <a:lnTo>
                    <a:pt x="4557" y="311"/>
                  </a:lnTo>
                  <a:lnTo>
                    <a:pt x="4558" y="310"/>
                  </a:lnTo>
                  <a:lnTo>
                    <a:pt x="4558" y="312"/>
                  </a:lnTo>
                  <a:lnTo>
                    <a:pt x="4559" y="311"/>
                  </a:lnTo>
                  <a:lnTo>
                    <a:pt x="4559" y="311"/>
                  </a:lnTo>
                  <a:lnTo>
                    <a:pt x="4559" y="312"/>
                  </a:lnTo>
                  <a:lnTo>
                    <a:pt x="4559" y="311"/>
                  </a:lnTo>
                  <a:lnTo>
                    <a:pt x="4560" y="311"/>
                  </a:lnTo>
                  <a:lnTo>
                    <a:pt x="4560" y="311"/>
                  </a:lnTo>
                  <a:lnTo>
                    <a:pt x="4560" y="311"/>
                  </a:lnTo>
                  <a:lnTo>
                    <a:pt x="4561" y="312"/>
                  </a:lnTo>
                  <a:lnTo>
                    <a:pt x="4561" y="313"/>
                  </a:lnTo>
                  <a:lnTo>
                    <a:pt x="4562" y="313"/>
                  </a:lnTo>
                  <a:lnTo>
                    <a:pt x="4562" y="312"/>
                  </a:lnTo>
                  <a:lnTo>
                    <a:pt x="4562" y="314"/>
                  </a:lnTo>
                  <a:lnTo>
                    <a:pt x="4563" y="316"/>
                  </a:lnTo>
                  <a:lnTo>
                    <a:pt x="4563" y="318"/>
                  </a:lnTo>
                  <a:lnTo>
                    <a:pt x="4563" y="318"/>
                  </a:lnTo>
                  <a:lnTo>
                    <a:pt x="4564" y="320"/>
                  </a:lnTo>
                  <a:lnTo>
                    <a:pt x="4564" y="320"/>
                  </a:lnTo>
                  <a:lnTo>
                    <a:pt x="4564" y="323"/>
                  </a:lnTo>
                  <a:lnTo>
                    <a:pt x="4565" y="323"/>
                  </a:lnTo>
                  <a:lnTo>
                    <a:pt x="4565" y="325"/>
                  </a:lnTo>
                  <a:lnTo>
                    <a:pt x="4566" y="327"/>
                  </a:lnTo>
                  <a:lnTo>
                    <a:pt x="4566" y="330"/>
                  </a:lnTo>
                  <a:lnTo>
                    <a:pt x="4566" y="329"/>
                  </a:lnTo>
                  <a:lnTo>
                    <a:pt x="4567" y="330"/>
                  </a:lnTo>
                  <a:lnTo>
                    <a:pt x="4567" y="331"/>
                  </a:lnTo>
                  <a:lnTo>
                    <a:pt x="4567" y="335"/>
                  </a:lnTo>
                  <a:lnTo>
                    <a:pt x="4567" y="335"/>
                  </a:lnTo>
                  <a:lnTo>
                    <a:pt x="4568" y="336"/>
                  </a:lnTo>
                  <a:lnTo>
                    <a:pt x="4568" y="337"/>
                  </a:lnTo>
                  <a:lnTo>
                    <a:pt x="4569" y="338"/>
                  </a:lnTo>
                  <a:lnTo>
                    <a:pt x="4569" y="340"/>
                  </a:lnTo>
                  <a:lnTo>
                    <a:pt x="4569" y="341"/>
                  </a:lnTo>
                  <a:lnTo>
                    <a:pt x="4570" y="342"/>
                  </a:lnTo>
                  <a:lnTo>
                    <a:pt x="4570" y="342"/>
                  </a:lnTo>
                  <a:lnTo>
                    <a:pt x="4571" y="346"/>
                  </a:lnTo>
                  <a:lnTo>
                    <a:pt x="4571" y="346"/>
                  </a:lnTo>
                  <a:lnTo>
                    <a:pt x="4571" y="348"/>
                  </a:lnTo>
                  <a:lnTo>
                    <a:pt x="4571" y="349"/>
                  </a:lnTo>
                  <a:lnTo>
                    <a:pt x="4572" y="352"/>
                  </a:lnTo>
                  <a:lnTo>
                    <a:pt x="4572" y="354"/>
                  </a:lnTo>
                  <a:lnTo>
                    <a:pt x="4573" y="352"/>
                  </a:lnTo>
                  <a:lnTo>
                    <a:pt x="4573" y="352"/>
                  </a:lnTo>
                  <a:lnTo>
                    <a:pt x="4573" y="353"/>
                  </a:lnTo>
                  <a:lnTo>
                    <a:pt x="4574" y="355"/>
                  </a:lnTo>
                  <a:lnTo>
                    <a:pt x="4574" y="355"/>
                  </a:lnTo>
                  <a:lnTo>
                    <a:pt x="4574" y="357"/>
                  </a:lnTo>
                  <a:lnTo>
                    <a:pt x="4574" y="358"/>
                  </a:lnTo>
                  <a:lnTo>
                    <a:pt x="4575" y="357"/>
                  </a:lnTo>
                  <a:lnTo>
                    <a:pt x="4575" y="360"/>
                  </a:lnTo>
                  <a:lnTo>
                    <a:pt x="4576" y="359"/>
                  </a:lnTo>
                  <a:lnTo>
                    <a:pt x="4576" y="358"/>
                  </a:lnTo>
                  <a:lnTo>
                    <a:pt x="4576" y="354"/>
                  </a:lnTo>
                  <a:lnTo>
                    <a:pt x="4577" y="348"/>
                  </a:lnTo>
                  <a:lnTo>
                    <a:pt x="4577" y="339"/>
                  </a:lnTo>
                  <a:lnTo>
                    <a:pt x="4578" y="329"/>
                  </a:lnTo>
                  <a:lnTo>
                    <a:pt x="4578" y="315"/>
                  </a:lnTo>
                  <a:lnTo>
                    <a:pt x="4578" y="303"/>
                  </a:lnTo>
                  <a:lnTo>
                    <a:pt x="4578" y="289"/>
                  </a:lnTo>
                  <a:lnTo>
                    <a:pt x="4579" y="272"/>
                  </a:lnTo>
                  <a:lnTo>
                    <a:pt x="4579" y="258"/>
                  </a:lnTo>
                  <a:lnTo>
                    <a:pt x="4580" y="241"/>
                  </a:lnTo>
                  <a:lnTo>
                    <a:pt x="4580" y="231"/>
                  </a:lnTo>
                  <a:lnTo>
                    <a:pt x="4580" y="216"/>
                  </a:lnTo>
                  <a:lnTo>
                    <a:pt x="4581" y="204"/>
                  </a:lnTo>
                  <a:lnTo>
                    <a:pt x="4581" y="193"/>
                  </a:lnTo>
                  <a:lnTo>
                    <a:pt x="4581" y="184"/>
                  </a:lnTo>
                  <a:lnTo>
                    <a:pt x="4582" y="176"/>
                  </a:lnTo>
                  <a:lnTo>
                    <a:pt x="4582" y="170"/>
                  </a:lnTo>
                  <a:lnTo>
                    <a:pt x="4583" y="165"/>
                  </a:lnTo>
                  <a:lnTo>
                    <a:pt x="4583" y="162"/>
                  </a:lnTo>
                  <a:lnTo>
                    <a:pt x="4583" y="159"/>
                  </a:lnTo>
                  <a:lnTo>
                    <a:pt x="4583" y="157"/>
                  </a:lnTo>
                  <a:lnTo>
                    <a:pt x="4584" y="159"/>
                  </a:lnTo>
                  <a:lnTo>
                    <a:pt x="4584" y="158"/>
                  </a:lnTo>
                  <a:lnTo>
                    <a:pt x="4585" y="160"/>
                  </a:lnTo>
                  <a:lnTo>
                    <a:pt x="4585" y="164"/>
                  </a:lnTo>
                  <a:lnTo>
                    <a:pt x="4585" y="163"/>
                  </a:lnTo>
                  <a:lnTo>
                    <a:pt x="4586" y="165"/>
                  </a:lnTo>
                  <a:lnTo>
                    <a:pt x="4586" y="165"/>
                  </a:lnTo>
                  <a:lnTo>
                    <a:pt x="4587" y="164"/>
                  </a:lnTo>
                  <a:lnTo>
                    <a:pt x="4587" y="165"/>
                  </a:lnTo>
                  <a:lnTo>
                    <a:pt x="4587" y="163"/>
                  </a:lnTo>
                  <a:lnTo>
                    <a:pt x="4587" y="160"/>
                  </a:lnTo>
                  <a:lnTo>
                    <a:pt x="4588" y="156"/>
                  </a:lnTo>
                  <a:lnTo>
                    <a:pt x="4588" y="150"/>
                  </a:lnTo>
                  <a:lnTo>
                    <a:pt x="4588" y="145"/>
                  </a:lnTo>
                  <a:lnTo>
                    <a:pt x="4589" y="139"/>
                  </a:lnTo>
                  <a:lnTo>
                    <a:pt x="4589" y="133"/>
                  </a:lnTo>
                  <a:lnTo>
                    <a:pt x="4590" y="128"/>
                  </a:lnTo>
                  <a:lnTo>
                    <a:pt x="4590" y="119"/>
                  </a:lnTo>
                  <a:lnTo>
                    <a:pt x="4590" y="113"/>
                  </a:lnTo>
                  <a:lnTo>
                    <a:pt x="4590" y="104"/>
                  </a:lnTo>
                  <a:lnTo>
                    <a:pt x="4591" y="98"/>
                  </a:lnTo>
                  <a:lnTo>
                    <a:pt x="4591" y="92"/>
                  </a:lnTo>
                  <a:lnTo>
                    <a:pt x="4592" y="83"/>
                  </a:lnTo>
                  <a:lnTo>
                    <a:pt x="4592" y="77"/>
                  </a:lnTo>
                  <a:lnTo>
                    <a:pt x="4592" y="71"/>
                  </a:lnTo>
                  <a:lnTo>
                    <a:pt x="4593" y="68"/>
                  </a:lnTo>
                  <a:lnTo>
                    <a:pt x="4593" y="66"/>
                  </a:lnTo>
                  <a:lnTo>
                    <a:pt x="4594" y="63"/>
                  </a:lnTo>
                  <a:lnTo>
                    <a:pt x="4594" y="59"/>
                  </a:lnTo>
                  <a:lnTo>
                    <a:pt x="4594" y="59"/>
                  </a:lnTo>
                  <a:lnTo>
                    <a:pt x="4594" y="60"/>
                  </a:lnTo>
                  <a:lnTo>
                    <a:pt x="4595" y="62"/>
                  </a:lnTo>
                  <a:lnTo>
                    <a:pt x="4595" y="64"/>
                  </a:lnTo>
                  <a:lnTo>
                    <a:pt x="4596" y="70"/>
                  </a:lnTo>
                  <a:lnTo>
                    <a:pt x="4596" y="75"/>
                  </a:lnTo>
                  <a:lnTo>
                    <a:pt x="4596" y="84"/>
                  </a:lnTo>
                  <a:lnTo>
                    <a:pt x="4597" y="93"/>
                  </a:lnTo>
                  <a:lnTo>
                    <a:pt x="4597" y="104"/>
                  </a:lnTo>
                  <a:lnTo>
                    <a:pt x="4597" y="115"/>
                  </a:lnTo>
                  <a:lnTo>
                    <a:pt x="4598" y="126"/>
                  </a:lnTo>
                  <a:lnTo>
                    <a:pt x="4598" y="139"/>
                  </a:lnTo>
                  <a:lnTo>
                    <a:pt x="4598" y="152"/>
                  </a:lnTo>
                  <a:lnTo>
                    <a:pt x="4599" y="163"/>
                  </a:lnTo>
                  <a:lnTo>
                    <a:pt x="4599" y="172"/>
                  </a:lnTo>
                  <a:lnTo>
                    <a:pt x="4599" y="181"/>
                  </a:lnTo>
                  <a:lnTo>
                    <a:pt x="4600" y="188"/>
                  </a:lnTo>
                  <a:lnTo>
                    <a:pt x="4600" y="192"/>
                  </a:lnTo>
                  <a:lnTo>
                    <a:pt x="4601" y="198"/>
                  </a:lnTo>
                  <a:lnTo>
                    <a:pt x="4601" y="205"/>
                  </a:lnTo>
                  <a:lnTo>
                    <a:pt x="4601" y="207"/>
                  </a:lnTo>
                  <a:lnTo>
                    <a:pt x="4602" y="208"/>
                  </a:lnTo>
                  <a:lnTo>
                    <a:pt x="4602" y="210"/>
                  </a:lnTo>
                  <a:lnTo>
                    <a:pt x="4602" y="214"/>
                  </a:lnTo>
                  <a:lnTo>
                    <a:pt x="4603" y="216"/>
                  </a:lnTo>
                  <a:lnTo>
                    <a:pt x="4603" y="217"/>
                  </a:lnTo>
                  <a:lnTo>
                    <a:pt x="4603" y="219"/>
                  </a:lnTo>
                  <a:lnTo>
                    <a:pt x="4604" y="219"/>
                  </a:lnTo>
                  <a:lnTo>
                    <a:pt x="4604" y="219"/>
                  </a:lnTo>
                  <a:lnTo>
                    <a:pt x="4604" y="223"/>
                  </a:lnTo>
                  <a:lnTo>
                    <a:pt x="4605" y="222"/>
                  </a:lnTo>
                  <a:lnTo>
                    <a:pt x="4605" y="224"/>
                  </a:lnTo>
                  <a:lnTo>
                    <a:pt x="4606" y="224"/>
                  </a:lnTo>
                  <a:lnTo>
                    <a:pt x="4606" y="226"/>
                  </a:lnTo>
                  <a:lnTo>
                    <a:pt x="4606" y="227"/>
                  </a:lnTo>
                  <a:lnTo>
                    <a:pt x="4606" y="231"/>
                  </a:lnTo>
                  <a:lnTo>
                    <a:pt x="4607" y="233"/>
                  </a:lnTo>
                  <a:lnTo>
                    <a:pt x="4607" y="238"/>
                  </a:lnTo>
                  <a:lnTo>
                    <a:pt x="4608" y="242"/>
                  </a:lnTo>
                  <a:lnTo>
                    <a:pt x="4608" y="246"/>
                  </a:lnTo>
                  <a:lnTo>
                    <a:pt x="4608" y="251"/>
                  </a:lnTo>
                  <a:lnTo>
                    <a:pt x="4609" y="257"/>
                  </a:lnTo>
                  <a:lnTo>
                    <a:pt x="4609" y="261"/>
                  </a:lnTo>
                  <a:lnTo>
                    <a:pt x="4610" y="265"/>
                  </a:lnTo>
                  <a:lnTo>
                    <a:pt x="4610" y="270"/>
                  </a:lnTo>
                  <a:lnTo>
                    <a:pt x="4610" y="275"/>
                  </a:lnTo>
                  <a:lnTo>
                    <a:pt x="4610" y="279"/>
                  </a:lnTo>
                  <a:lnTo>
                    <a:pt x="4611" y="284"/>
                  </a:lnTo>
                  <a:lnTo>
                    <a:pt x="4611" y="287"/>
                  </a:lnTo>
                  <a:lnTo>
                    <a:pt x="4611" y="292"/>
                  </a:lnTo>
                  <a:lnTo>
                    <a:pt x="4612" y="295"/>
                  </a:lnTo>
                  <a:lnTo>
                    <a:pt x="4612" y="298"/>
                  </a:lnTo>
                  <a:lnTo>
                    <a:pt x="4613" y="301"/>
                  </a:lnTo>
                  <a:lnTo>
                    <a:pt x="4613" y="301"/>
                  </a:lnTo>
                  <a:lnTo>
                    <a:pt x="4613" y="303"/>
                  </a:lnTo>
                  <a:lnTo>
                    <a:pt x="4614" y="305"/>
                  </a:lnTo>
                  <a:lnTo>
                    <a:pt x="4614" y="304"/>
                  </a:lnTo>
                  <a:lnTo>
                    <a:pt x="4614" y="305"/>
                  </a:lnTo>
                  <a:lnTo>
                    <a:pt x="4615" y="307"/>
                  </a:lnTo>
                  <a:lnTo>
                    <a:pt x="4615" y="307"/>
                  </a:lnTo>
                  <a:lnTo>
                    <a:pt x="4615" y="309"/>
                  </a:lnTo>
                  <a:lnTo>
                    <a:pt x="4616" y="305"/>
                  </a:lnTo>
                  <a:lnTo>
                    <a:pt x="4616" y="307"/>
                  </a:lnTo>
                  <a:lnTo>
                    <a:pt x="4617" y="308"/>
                  </a:lnTo>
                  <a:lnTo>
                    <a:pt x="4617" y="308"/>
                  </a:lnTo>
                  <a:lnTo>
                    <a:pt x="4617" y="310"/>
                  </a:lnTo>
                  <a:lnTo>
                    <a:pt x="4618" y="309"/>
                  </a:lnTo>
                  <a:lnTo>
                    <a:pt x="4618" y="307"/>
                  </a:lnTo>
                  <a:lnTo>
                    <a:pt x="4618" y="309"/>
                  </a:lnTo>
                  <a:lnTo>
                    <a:pt x="4618" y="309"/>
                  </a:lnTo>
                  <a:lnTo>
                    <a:pt x="4619" y="309"/>
                  </a:lnTo>
                  <a:lnTo>
                    <a:pt x="4619" y="309"/>
                  </a:lnTo>
                  <a:lnTo>
                    <a:pt x="4620" y="310"/>
                  </a:lnTo>
                  <a:lnTo>
                    <a:pt x="4620" y="312"/>
                  </a:lnTo>
                  <a:lnTo>
                    <a:pt x="4620" y="311"/>
                  </a:lnTo>
                  <a:lnTo>
                    <a:pt x="4621" y="312"/>
                  </a:lnTo>
                  <a:lnTo>
                    <a:pt x="4621" y="315"/>
                  </a:lnTo>
                  <a:lnTo>
                    <a:pt x="4622" y="314"/>
                  </a:lnTo>
                  <a:lnTo>
                    <a:pt x="4622" y="316"/>
                  </a:lnTo>
                  <a:lnTo>
                    <a:pt x="4622" y="317"/>
                  </a:lnTo>
                  <a:lnTo>
                    <a:pt x="4622" y="320"/>
                  </a:lnTo>
                  <a:lnTo>
                    <a:pt x="4623" y="321"/>
                  </a:lnTo>
                  <a:lnTo>
                    <a:pt x="4623" y="323"/>
                  </a:lnTo>
                  <a:lnTo>
                    <a:pt x="4624" y="323"/>
                  </a:lnTo>
                  <a:lnTo>
                    <a:pt x="4624" y="325"/>
                  </a:lnTo>
                  <a:lnTo>
                    <a:pt x="4624" y="325"/>
                  </a:lnTo>
                  <a:lnTo>
                    <a:pt x="4625" y="327"/>
                  </a:lnTo>
                  <a:lnTo>
                    <a:pt x="4625" y="328"/>
                  </a:lnTo>
                  <a:lnTo>
                    <a:pt x="4625" y="330"/>
                  </a:lnTo>
                  <a:lnTo>
                    <a:pt x="4626" y="332"/>
                  </a:lnTo>
                  <a:lnTo>
                    <a:pt x="4626" y="334"/>
                  </a:lnTo>
                  <a:lnTo>
                    <a:pt x="4626" y="335"/>
                  </a:lnTo>
                  <a:lnTo>
                    <a:pt x="4627" y="335"/>
                  </a:lnTo>
                  <a:lnTo>
                    <a:pt x="4627" y="337"/>
                  </a:lnTo>
                  <a:lnTo>
                    <a:pt x="4627" y="339"/>
                  </a:lnTo>
                  <a:lnTo>
                    <a:pt x="4628" y="341"/>
                  </a:lnTo>
                  <a:lnTo>
                    <a:pt x="4628" y="341"/>
                  </a:lnTo>
                  <a:lnTo>
                    <a:pt x="4629" y="343"/>
                  </a:lnTo>
                  <a:lnTo>
                    <a:pt x="4629" y="343"/>
                  </a:lnTo>
                  <a:lnTo>
                    <a:pt x="4629" y="345"/>
                  </a:lnTo>
                  <a:lnTo>
                    <a:pt x="4630" y="348"/>
                  </a:lnTo>
                  <a:lnTo>
                    <a:pt x="4630" y="351"/>
                  </a:lnTo>
                  <a:lnTo>
                    <a:pt x="4630" y="351"/>
                  </a:lnTo>
                  <a:lnTo>
                    <a:pt x="4631" y="353"/>
                  </a:lnTo>
                  <a:lnTo>
                    <a:pt x="4631" y="351"/>
                  </a:lnTo>
                  <a:lnTo>
                    <a:pt x="4631" y="353"/>
                  </a:lnTo>
                  <a:lnTo>
                    <a:pt x="4632" y="354"/>
                  </a:lnTo>
                  <a:lnTo>
                    <a:pt x="4632" y="355"/>
                  </a:lnTo>
                  <a:lnTo>
                    <a:pt x="4632" y="357"/>
                  </a:lnTo>
                  <a:lnTo>
                    <a:pt x="4633" y="357"/>
                  </a:lnTo>
                  <a:lnTo>
                    <a:pt x="4633" y="360"/>
                  </a:lnTo>
                  <a:lnTo>
                    <a:pt x="4634" y="358"/>
                  </a:lnTo>
                  <a:lnTo>
                    <a:pt x="4634" y="360"/>
                  </a:lnTo>
                  <a:lnTo>
                    <a:pt x="4634" y="360"/>
                  </a:lnTo>
                  <a:lnTo>
                    <a:pt x="4634" y="357"/>
                  </a:lnTo>
                  <a:lnTo>
                    <a:pt x="4635" y="352"/>
                  </a:lnTo>
                  <a:lnTo>
                    <a:pt x="4635" y="344"/>
                  </a:lnTo>
                  <a:lnTo>
                    <a:pt x="4636" y="335"/>
                  </a:lnTo>
                  <a:lnTo>
                    <a:pt x="4636" y="325"/>
                  </a:lnTo>
                  <a:lnTo>
                    <a:pt x="4636" y="310"/>
                  </a:lnTo>
                  <a:lnTo>
                    <a:pt x="4637" y="297"/>
                  </a:lnTo>
                  <a:lnTo>
                    <a:pt x="4637" y="281"/>
                  </a:lnTo>
                  <a:lnTo>
                    <a:pt x="4638" y="267"/>
                  </a:lnTo>
                  <a:lnTo>
                    <a:pt x="4638" y="253"/>
                  </a:lnTo>
                  <a:lnTo>
                    <a:pt x="4638" y="238"/>
                  </a:lnTo>
                  <a:lnTo>
                    <a:pt x="4638" y="224"/>
                  </a:lnTo>
                  <a:lnTo>
                    <a:pt x="4639" y="211"/>
                  </a:lnTo>
                  <a:lnTo>
                    <a:pt x="4639" y="200"/>
                  </a:lnTo>
                  <a:lnTo>
                    <a:pt x="4639" y="189"/>
                  </a:lnTo>
                  <a:lnTo>
                    <a:pt x="4640" y="182"/>
                  </a:lnTo>
                  <a:lnTo>
                    <a:pt x="4640" y="172"/>
                  </a:lnTo>
                  <a:lnTo>
                    <a:pt x="4641" y="167"/>
                  </a:lnTo>
                  <a:lnTo>
                    <a:pt x="4641" y="164"/>
                  </a:lnTo>
                  <a:lnTo>
                    <a:pt x="4641" y="161"/>
                  </a:lnTo>
                  <a:lnTo>
                    <a:pt x="4641" y="159"/>
                  </a:lnTo>
                  <a:lnTo>
                    <a:pt x="4642" y="159"/>
                  </a:lnTo>
                  <a:lnTo>
                    <a:pt x="4642" y="159"/>
                  </a:lnTo>
                  <a:lnTo>
                    <a:pt x="4643" y="161"/>
                  </a:lnTo>
                  <a:lnTo>
                    <a:pt x="4643" y="162"/>
                  </a:lnTo>
                  <a:lnTo>
                    <a:pt x="4643" y="165"/>
                  </a:lnTo>
                  <a:lnTo>
                    <a:pt x="4644" y="166"/>
                  </a:lnTo>
                  <a:lnTo>
                    <a:pt x="4644" y="167"/>
                  </a:lnTo>
                  <a:lnTo>
                    <a:pt x="4645" y="166"/>
                  </a:lnTo>
                  <a:lnTo>
                    <a:pt x="4645" y="166"/>
                  </a:lnTo>
                  <a:lnTo>
                    <a:pt x="4645" y="166"/>
                  </a:lnTo>
                  <a:lnTo>
                    <a:pt x="4645" y="164"/>
                  </a:lnTo>
                  <a:lnTo>
                    <a:pt x="4646" y="163"/>
                  </a:lnTo>
                  <a:lnTo>
                    <a:pt x="4646" y="158"/>
                  </a:lnTo>
                  <a:lnTo>
                    <a:pt x="4647" y="153"/>
                  </a:lnTo>
                  <a:lnTo>
                    <a:pt x="4647" y="146"/>
                  </a:lnTo>
                  <a:lnTo>
                    <a:pt x="4647" y="141"/>
                  </a:lnTo>
                  <a:lnTo>
                    <a:pt x="4648" y="135"/>
                  </a:lnTo>
                  <a:lnTo>
                    <a:pt x="4648" y="126"/>
                  </a:lnTo>
                  <a:lnTo>
                    <a:pt x="4648" y="119"/>
                  </a:lnTo>
                  <a:lnTo>
                    <a:pt x="4649" y="112"/>
                  </a:lnTo>
                  <a:lnTo>
                    <a:pt x="4649" y="106"/>
                  </a:lnTo>
                  <a:lnTo>
                    <a:pt x="4649" y="97"/>
                  </a:lnTo>
                  <a:lnTo>
                    <a:pt x="4650" y="91"/>
                  </a:lnTo>
                  <a:lnTo>
                    <a:pt x="4650" y="84"/>
                  </a:lnTo>
                  <a:lnTo>
                    <a:pt x="4650" y="75"/>
                  </a:lnTo>
                  <a:lnTo>
                    <a:pt x="4651" y="70"/>
                  </a:lnTo>
                  <a:lnTo>
                    <a:pt x="4651" y="65"/>
                  </a:lnTo>
                  <a:lnTo>
                    <a:pt x="4652" y="61"/>
                  </a:lnTo>
                  <a:lnTo>
                    <a:pt x="4652" y="62"/>
                  </a:lnTo>
                  <a:lnTo>
                    <a:pt x="4652" y="57"/>
                  </a:lnTo>
                  <a:lnTo>
                    <a:pt x="4653" y="59"/>
                  </a:lnTo>
                  <a:lnTo>
                    <a:pt x="4653" y="59"/>
                  </a:lnTo>
                  <a:lnTo>
                    <a:pt x="4653" y="59"/>
                  </a:lnTo>
                  <a:lnTo>
                    <a:pt x="4654" y="61"/>
                  </a:lnTo>
                  <a:lnTo>
                    <a:pt x="4654" y="66"/>
                  </a:lnTo>
                  <a:lnTo>
                    <a:pt x="4654" y="72"/>
                  </a:lnTo>
                  <a:lnTo>
                    <a:pt x="4655" y="78"/>
                  </a:lnTo>
                  <a:lnTo>
                    <a:pt x="4655" y="88"/>
                  </a:lnTo>
                  <a:lnTo>
                    <a:pt x="4655" y="99"/>
                  </a:lnTo>
                  <a:lnTo>
                    <a:pt x="4656" y="112"/>
                  </a:lnTo>
                  <a:lnTo>
                    <a:pt x="4656" y="124"/>
                  </a:lnTo>
                  <a:lnTo>
                    <a:pt x="4657" y="138"/>
                  </a:lnTo>
                  <a:lnTo>
                    <a:pt x="4657" y="149"/>
                  </a:lnTo>
                  <a:lnTo>
                    <a:pt x="4657" y="158"/>
                  </a:lnTo>
                  <a:lnTo>
                    <a:pt x="4657" y="168"/>
                  </a:lnTo>
                  <a:lnTo>
                    <a:pt x="4658" y="179"/>
                  </a:lnTo>
                  <a:lnTo>
                    <a:pt x="4658" y="184"/>
                  </a:lnTo>
                  <a:lnTo>
                    <a:pt x="4659" y="191"/>
                  </a:lnTo>
                  <a:lnTo>
                    <a:pt x="4659" y="194"/>
                  </a:lnTo>
                  <a:lnTo>
                    <a:pt x="4659" y="200"/>
                  </a:lnTo>
                  <a:lnTo>
                    <a:pt x="4660" y="203"/>
                  </a:lnTo>
                  <a:lnTo>
                    <a:pt x="4660" y="206"/>
                  </a:lnTo>
                  <a:lnTo>
                    <a:pt x="4661" y="210"/>
                  </a:lnTo>
                  <a:lnTo>
                    <a:pt x="4661" y="211"/>
                  </a:lnTo>
                  <a:lnTo>
                    <a:pt x="4661" y="213"/>
                  </a:lnTo>
                  <a:lnTo>
                    <a:pt x="4661" y="213"/>
                  </a:lnTo>
                  <a:lnTo>
                    <a:pt x="4662" y="215"/>
                  </a:lnTo>
                  <a:lnTo>
                    <a:pt x="4662" y="215"/>
                  </a:lnTo>
                  <a:lnTo>
                    <a:pt x="4662" y="216"/>
                  </a:lnTo>
                  <a:lnTo>
                    <a:pt x="4663" y="217"/>
                  </a:lnTo>
                  <a:lnTo>
                    <a:pt x="4663" y="216"/>
                  </a:lnTo>
                  <a:lnTo>
                    <a:pt x="4664" y="217"/>
                  </a:lnTo>
                  <a:lnTo>
                    <a:pt x="4664" y="215"/>
                  </a:lnTo>
                  <a:lnTo>
                    <a:pt x="4664" y="217"/>
                  </a:lnTo>
                  <a:lnTo>
                    <a:pt x="4665" y="221"/>
                  </a:lnTo>
                  <a:lnTo>
                    <a:pt x="4665" y="222"/>
                  </a:lnTo>
                  <a:lnTo>
                    <a:pt x="4665" y="223"/>
                  </a:lnTo>
                  <a:lnTo>
                    <a:pt x="4666" y="227"/>
                  </a:lnTo>
                  <a:lnTo>
                    <a:pt x="4666" y="230"/>
                  </a:lnTo>
                  <a:lnTo>
                    <a:pt x="4666" y="234"/>
                  </a:lnTo>
                  <a:lnTo>
                    <a:pt x="4667" y="239"/>
                  </a:lnTo>
                  <a:lnTo>
                    <a:pt x="4667" y="244"/>
                  </a:lnTo>
                  <a:lnTo>
                    <a:pt x="4668" y="247"/>
                  </a:lnTo>
                  <a:lnTo>
                    <a:pt x="4668" y="253"/>
                  </a:lnTo>
                  <a:lnTo>
                    <a:pt x="4668" y="257"/>
                  </a:lnTo>
                  <a:lnTo>
                    <a:pt x="4669" y="261"/>
                  </a:lnTo>
                  <a:lnTo>
                    <a:pt x="4669" y="267"/>
                  </a:lnTo>
                  <a:lnTo>
                    <a:pt x="4669" y="270"/>
                  </a:lnTo>
                  <a:lnTo>
                    <a:pt x="4669" y="275"/>
                  </a:lnTo>
                  <a:lnTo>
                    <a:pt x="4670" y="278"/>
                  </a:lnTo>
                  <a:lnTo>
                    <a:pt x="4670" y="280"/>
                  </a:lnTo>
                  <a:lnTo>
                    <a:pt x="4671" y="284"/>
                  </a:lnTo>
                  <a:lnTo>
                    <a:pt x="4671" y="286"/>
                  </a:lnTo>
                  <a:lnTo>
                    <a:pt x="4671" y="290"/>
                  </a:lnTo>
                  <a:lnTo>
                    <a:pt x="4672" y="291"/>
                  </a:lnTo>
                  <a:lnTo>
                    <a:pt x="4672" y="293"/>
                  </a:lnTo>
                  <a:lnTo>
                    <a:pt x="4673" y="295"/>
                  </a:lnTo>
                  <a:lnTo>
                    <a:pt x="4673" y="294"/>
                  </a:lnTo>
                  <a:lnTo>
                    <a:pt x="4673" y="296"/>
                  </a:lnTo>
                  <a:lnTo>
                    <a:pt x="4673" y="297"/>
                  </a:lnTo>
                  <a:lnTo>
                    <a:pt x="4674" y="297"/>
                  </a:lnTo>
                  <a:lnTo>
                    <a:pt x="4674" y="296"/>
                  </a:lnTo>
                  <a:lnTo>
                    <a:pt x="4675" y="298"/>
                  </a:lnTo>
                  <a:lnTo>
                    <a:pt x="4675" y="297"/>
                  </a:lnTo>
                  <a:lnTo>
                    <a:pt x="4675" y="296"/>
                  </a:lnTo>
                  <a:lnTo>
                    <a:pt x="4676" y="299"/>
                  </a:lnTo>
                  <a:lnTo>
                    <a:pt x="4676" y="298"/>
                  </a:lnTo>
                  <a:lnTo>
                    <a:pt x="4676" y="297"/>
                  </a:lnTo>
                  <a:lnTo>
                    <a:pt x="4677" y="297"/>
                  </a:lnTo>
                  <a:lnTo>
                    <a:pt x="4677" y="296"/>
                  </a:lnTo>
                  <a:lnTo>
                    <a:pt x="4677" y="295"/>
                  </a:lnTo>
                  <a:lnTo>
                    <a:pt x="4678" y="297"/>
                  </a:lnTo>
                  <a:lnTo>
                    <a:pt x="4678" y="297"/>
                  </a:lnTo>
                  <a:lnTo>
                    <a:pt x="4678" y="297"/>
                  </a:lnTo>
                  <a:lnTo>
                    <a:pt x="4679" y="297"/>
                  </a:lnTo>
                  <a:lnTo>
                    <a:pt x="4679" y="299"/>
                  </a:lnTo>
                  <a:lnTo>
                    <a:pt x="4680" y="299"/>
                  </a:lnTo>
                  <a:lnTo>
                    <a:pt x="4680" y="301"/>
                  </a:lnTo>
                  <a:lnTo>
                    <a:pt x="4680" y="303"/>
                  </a:lnTo>
                  <a:lnTo>
                    <a:pt x="4681" y="304"/>
                  </a:lnTo>
                  <a:lnTo>
                    <a:pt x="4681" y="305"/>
                  </a:lnTo>
                  <a:lnTo>
                    <a:pt x="4681" y="307"/>
                  </a:lnTo>
                  <a:lnTo>
                    <a:pt x="4682" y="307"/>
                  </a:lnTo>
                  <a:lnTo>
                    <a:pt x="4682" y="310"/>
                  </a:lnTo>
                  <a:lnTo>
                    <a:pt x="4682" y="312"/>
                  </a:lnTo>
                  <a:lnTo>
                    <a:pt x="4683" y="313"/>
                  </a:lnTo>
                  <a:lnTo>
                    <a:pt x="4683" y="317"/>
                  </a:lnTo>
                  <a:lnTo>
                    <a:pt x="4683" y="315"/>
                  </a:lnTo>
                  <a:lnTo>
                    <a:pt x="4684" y="317"/>
                  </a:lnTo>
                  <a:lnTo>
                    <a:pt x="4684" y="318"/>
                  </a:lnTo>
                  <a:lnTo>
                    <a:pt x="4685" y="320"/>
                  </a:lnTo>
                  <a:lnTo>
                    <a:pt x="4685" y="321"/>
                  </a:lnTo>
                  <a:lnTo>
                    <a:pt x="4685" y="323"/>
                  </a:lnTo>
                  <a:lnTo>
                    <a:pt x="4685" y="322"/>
                  </a:lnTo>
                  <a:lnTo>
                    <a:pt x="4686" y="326"/>
                  </a:lnTo>
                  <a:lnTo>
                    <a:pt x="4686" y="327"/>
                  </a:lnTo>
                  <a:lnTo>
                    <a:pt x="4687" y="330"/>
                  </a:lnTo>
                  <a:lnTo>
                    <a:pt x="4687" y="332"/>
                  </a:lnTo>
                  <a:lnTo>
                    <a:pt x="4687" y="331"/>
                  </a:lnTo>
                  <a:lnTo>
                    <a:pt x="4688" y="334"/>
                  </a:lnTo>
                  <a:lnTo>
                    <a:pt x="4688" y="334"/>
                  </a:lnTo>
                  <a:lnTo>
                    <a:pt x="4689" y="339"/>
                  </a:lnTo>
                  <a:lnTo>
                    <a:pt x="4689" y="340"/>
                  </a:lnTo>
                  <a:lnTo>
                    <a:pt x="4689" y="341"/>
                  </a:lnTo>
                  <a:lnTo>
                    <a:pt x="4689" y="342"/>
                  </a:lnTo>
                  <a:lnTo>
                    <a:pt x="4690" y="341"/>
                  </a:lnTo>
                  <a:lnTo>
                    <a:pt x="4690" y="341"/>
                  </a:lnTo>
                  <a:lnTo>
                    <a:pt x="4691" y="343"/>
                  </a:lnTo>
                  <a:lnTo>
                    <a:pt x="4691" y="345"/>
                  </a:lnTo>
                  <a:lnTo>
                    <a:pt x="4691" y="343"/>
                  </a:lnTo>
                  <a:lnTo>
                    <a:pt x="4692" y="348"/>
                  </a:lnTo>
                  <a:lnTo>
                    <a:pt x="4692" y="346"/>
                  </a:lnTo>
                  <a:lnTo>
                    <a:pt x="4692" y="344"/>
                  </a:lnTo>
                  <a:lnTo>
                    <a:pt x="4692" y="342"/>
                  </a:lnTo>
                  <a:lnTo>
                    <a:pt x="4693" y="341"/>
                  </a:lnTo>
                  <a:lnTo>
                    <a:pt x="4693" y="336"/>
                  </a:lnTo>
                  <a:lnTo>
                    <a:pt x="4694" y="327"/>
                  </a:lnTo>
                  <a:lnTo>
                    <a:pt x="4694" y="317"/>
                  </a:lnTo>
                  <a:lnTo>
                    <a:pt x="4694" y="302"/>
                  </a:lnTo>
                  <a:lnTo>
                    <a:pt x="4695" y="289"/>
                  </a:lnTo>
                  <a:lnTo>
                    <a:pt x="4695" y="274"/>
                  </a:lnTo>
                  <a:lnTo>
                    <a:pt x="4696" y="260"/>
                  </a:lnTo>
                  <a:lnTo>
                    <a:pt x="4696" y="244"/>
                  </a:lnTo>
                  <a:lnTo>
                    <a:pt x="4696" y="228"/>
                  </a:lnTo>
                  <a:lnTo>
                    <a:pt x="4696" y="214"/>
                  </a:lnTo>
                  <a:lnTo>
                    <a:pt x="4697" y="200"/>
                  </a:lnTo>
                  <a:lnTo>
                    <a:pt x="4697" y="186"/>
                  </a:lnTo>
                  <a:lnTo>
                    <a:pt x="4698" y="176"/>
                  </a:lnTo>
                  <a:lnTo>
                    <a:pt x="4698" y="167"/>
                  </a:lnTo>
                  <a:lnTo>
                    <a:pt x="4698" y="160"/>
                  </a:lnTo>
                  <a:lnTo>
                    <a:pt x="4699" y="152"/>
                  </a:lnTo>
                  <a:lnTo>
                    <a:pt x="4699" y="147"/>
                  </a:lnTo>
                  <a:lnTo>
                    <a:pt x="4699" y="142"/>
                  </a:lnTo>
                  <a:lnTo>
                    <a:pt x="4700" y="141"/>
                  </a:lnTo>
                  <a:lnTo>
                    <a:pt x="4700" y="142"/>
                  </a:lnTo>
                  <a:lnTo>
                    <a:pt x="4700" y="140"/>
                  </a:lnTo>
                  <a:lnTo>
                    <a:pt x="4701" y="141"/>
                  </a:lnTo>
                  <a:lnTo>
                    <a:pt x="4701" y="144"/>
                  </a:lnTo>
                  <a:lnTo>
                    <a:pt x="4701" y="145"/>
                  </a:lnTo>
                  <a:lnTo>
                    <a:pt x="4702" y="146"/>
                  </a:lnTo>
                  <a:lnTo>
                    <a:pt x="4702" y="148"/>
                  </a:lnTo>
                  <a:lnTo>
                    <a:pt x="4703" y="146"/>
                  </a:lnTo>
                  <a:lnTo>
                    <a:pt x="4703" y="146"/>
                  </a:lnTo>
                  <a:lnTo>
                    <a:pt x="4703" y="144"/>
                  </a:lnTo>
                  <a:lnTo>
                    <a:pt x="4704" y="144"/>
                  </a:lnTo>
                  <a:lnTo>
                    <a:pt x="4704" y="142"/>
                  </a:lnTo>
                  <a:lnTo>
                    <a:pt x="4704" y="140"/>
                  </a:lnTo>
                  <a:lnTo>
                    <a:pt x="4705" y="133"/>
                  </a:lnTo>
                  <a:lnTo>
                    <a:pt x="4705" y="126"/>
                  </a:lnTo>
                  <a:lnTo>
                    <a:pt x="4705" y="121"/>
                  </a:lnTo>
                  <a:lnTo>
                    <a:pt x="4706" y="113"/>
                  </a:lnTo>
                  <a:lnTo>
                    <a:pt x="4706" y="105"/>
                  </a:lnTo>
                  <a:lnTo>
                    <a:pt x="4706" y="96"/>
                  </a:lnTo>
                  <a:lnTo>
                    <a:pt x="4707" y="89"/>
                  </a:lnTo>
                  <a:lnTo>
                    <a:pt x="4707" y="83"/>
                  </a:lnTo>
                  <a:lnTo>
                    <a:pt x="4708" y="73"/>
                  </a:lnTo>
                  <a:lnTo>
                    <a:pt x="4708" y="65"/>
                  </a:lnTo>
                  <a:lnTo>
                    <a:pt x="4708" y="59"/>
                  </a:lnTo>
                  <a:lnTo>
                    <a:pt x="4708" y="50"/>
                  </a:lnTo>
                  <a:lnTo>
                    <a:pt x="4709" y="46"/>
                  </a:lnTo>
                  <a:lnTo>
                    <a:pt x="4709" y="41"/>
                  </a:lnTo>
                  <a:lnTo>
                    <a:pt x="4710" y="36"/>
                  </a:lnTo>
                  <a:lnTo>
                    <a:pt x="4710" y="34"/>
                  </a:lnTo>
                  <a:lnTo>
                    <a:pt x="4710" y="32"/>
                  </a:lnTo>
                  <a:lnTo>
                    <a:pt x="4711" y="31"/>
                  </a:lnTo>
                  <a:lnTo>
                    <a:pt x="4711" y="30"/>
                  </a:lnTo>
                  <a:lnTo>
                    <a:pt x="4712" y="33"/>
                  </a:lnTo>
                  <a:lnTo>
                    <a:pt x="4712" y="36"/>
                  </a:lnTo>
                  <a:lnTo>
                    <a:pt x="4712" y="39"/>
                  </a:lnTo>
                  <a:lnTo>
                    <a:pt x="4712" y="44"/>
                  </a:lnTo>
                  <a:lnTo>
                    <a:pt x="4713" y="52"/>
                  </a:lnTo>
                  <a:lnTo>
                    <a:pt x="4713" y="61"/>
                  </a:lnTo>
                  <a:lnTo>
                    <a:pt x="4713" y="70"/>
                  </a:lnTo>
                  <a:lnTo>
                    <a:pt x="4714" y="82"/>
                  </a:lnTo>
                  <a:lnTo>
                    <a:pt x="4714" y="94"/>
                  </a:lnTo>
                  <a:lnTo>
                    <a:pt x="4715" y="107"/>
                  </a:lnTo>
                  <a:lnTo>
                    <a:pt x="4715" y="120"/>
                  </a:lnTo>
                  <a:lnTo>
                    <a:pt x="4715" y="134"/>
                  </a:lnTo>
                  <a:lnTo>
                    <a:pt x="4716" y="145"/>
                  </a:lnTo>
                  <a:lnTo>
                    <a:pt x="4716" y="154"/>
                  </a:lnTo>
                  <a:lnTo>
                    <a:pt x="4716" y="164"/>
                  </a:lnTo>
                  <a:lnTo>
                    <a:pt x="4717" y="170"/>
                  </a:lnTo>
                  <a:lnTo>
                    <a:pt x="4717" y="177"/>
                  </a:lnTo>
                  <a:lnTo>
                    <a:pt x="4717" y="182"/>
                  </a:lnTo>
                  <a:lnTo>
                    <a:pt x="4718" y="187"/>
                  </a:lnTo>
                  <a:lnTo>
                    <a:pt x="4718" y="190"/>
                  </a:lnTo>
                  <a:lnTo>
                    <a:pt x="4719" y="192"/>
                  </a:lnTo>
                  <a:lnTo>
                    <a:pt x="4719" y="196"/>
                  </a:lnTo>
                  <a:lnTo>
                    <a:pt x="4719" y="200"/>
                  </a:lnTo>
                  <a:lnTo>
                    <a:pt x="4720" y="200"/>
                  </a:lnTo>
                  <a:lnTo>
                    <a:pt x="4720" y="201"/>
                  </a:lnTo>
                  <a:lnTo>
                    <a:pt x="4720" y="204"/>
                  </a:lnTo>
                  <a:lnTo>
                    <a:pt x="4720" y="203"/>
                  </a:lnTo>
                  <a:lnTo>
                    <a:pt x="4721" y="203"/>
                  </a:lnTo>
                  <a:lnTo>
                    <a:pt x="4721" y="205"/>
                  </a:lnTo>
                  <a:lnTo>
                    <a:pt x="4722" y="206"/>
                  </a:lnTo>
                  <a:lnTo>
                    <a:pt x="4722" y="207"/>
                  </a:lnTo>
                  <a:lnTo>
                    <a:pt x="4722" y="208"/>
                  </a:lnTo>
                  <a:lnTo>
                    <a:pt x="4723" y="210"/>
                  </a:lnTo>
                  <a:lnTo>
                    <a:pt x="4723" y="211"/>
                  </a:lnTo>
                  <a:lnTo>
                    <a:pt x="4724" y="213"/>
                  </a:lnTo>
                  <a:lnTo>
                    <a:pt x="4724" y="218"/>
                  </a:lnTo>
                  <a:lnTo>
                    <a:pt x="4724" y="221"/>
                  </a:lnTo>
                  <a:lnTo>
                    <a:pt x="4724" y="225"/>
                  </a:lnTo>
                  <a:lnTo>
                    <a:pt x="4725" y="228"/>
                  </a:lnTo>
                  <a:lnTo>
                    <a:pt x="4725" y="233"/>
                  </a:lnTo>
                  <a:lnTo>
                    <a:pt x="4726" y="239"/>
                  </a:lnTo>
                  <a:lnTo>
                    <a:pt x="4726" y="246"/>
                  </a:lnTo>
                  <a:lnTo>
                    <a:pt x="4726" y="250"/>
                  </a:lnTo>
                  <a:lnTo>
                    <a:pt x="4727" y="254"/>
                  </a:lnTo>
                  <a:lnTo>
                    <a:pt x="4727" y="258"/>
                  </a:lnTo>
                  <a:lnTo>
                    <a:pt x="4727" y="264"/>
                  </a:lnTo>
                  <a:lnTo>
                    <a:pt x="4728" y="265"/>
                  </a:lnTo>
                  <a:lnTo>
                    <a:pt x="4728" y="271"/>
                  </a:lnTo>
                  <a:lnTo>
                    <a:pt x="4728" y="276"/>
                  </a:lnTo>
                  <a:lnTo>
                    <a:pt x="4729" y="278"/>
                  </a:lnTo>
                  <a:lnTo>
                    <a:pt x="4729" y="281"/>
                  </a:lnTo>
                  <a:lnTo>
                    <a:pt x="4729" y="282"/>
                  </a:lnTo>
                  <a:lnTo>
                    <a:pt x="4730" y="284"/>
                  </a:lnTo>
                  <a:lnTo>
                    <a:pt x="4730" y="286"/>
                  </a:lnTo>
                  <a:lnTo>
                    <a:pt x="4731" y="288"/>
                  </a:lnTo>
                  <a:lnTo>
                    <a:pt x="4731" y="290"/>
                  </a:lnTo>
                  <a:lnTo>
                    <a:pt x="4731" y="291"/>
                  </a:lnTo>
                  <a:lnTo>
                    <a:pt x="4732" y="290"/>
                  </a:lnTo>
                  <a:lnTo>
                    <a:pt x="4732" y="291"/>
                  </a:lnTo>
                  <a:lnTo>
                    <a:pt x="4732" y="291"/>
                  </a:lnTo>
                  <a:lnTo>
                    <a:pt x="4733" y="294"/>
                  </a:lnTo>
                  <a:lnTo>
                    <a:pt x="4733" y="294"/>
                  </a:lnTo>
                  <a:lnTo>
                    <a:pt x="4733" y="291"/>
                  </a:lnTo>
                  <a:lnTo>
                    <a:pt x="4734" y="292"/>
                  </a:lnTo>
                  <a:lnTo>
                    <a:pt x="4734" y="291"/>
                  </a:lnTo>
                  <a:lnTo>
                    <a:pt x="4734" y="292"/>
                  </a:lnTo>
                  <a:lnTo>
                    <a:pt x="4735" y="291"/>
                  </a:lnTo>
                  <a:lnTo>
                    <a:pt x="4735" y="294"/>
                  </a:lnTo>
                  <a:lnTo>
                    <a:pt x="4736" y="292"/>
                  </a:lnTo>
                  <a:lnTo>
                    <a:pt x="4736" y="292"/>
                  </a:lnTo>
                  <a:lnTo>
                    <a:pt x="4736" y="291"/>
                  </a:lnTo>
                  <a:lnTo>
                    <a:pt x="4736" y="293"/>
                  </a:lnTo>
                  <a:lnTo>
                    <a:pt x="4737" y="293"/>
                  </a:lnTo>
                  <a:lnTo>
                    <a:pt x="4737" y="296"/>
                  </a:lnTo>
                  <a:lnTo>
                    <a:pt x="4738" y="296"/>
                  </a:lnTo>
                  <a:lnTo>
                    <a:pt x="4738" y="298"/>
                  </a:lnTo>
                  <a:lnTo>
                    <a:pt x="4738" y="297"/>
                  </a:lnTo>
                  <a:lnTo>
                    <a:pt x="4739" y="298"/>
                  </a:lnTo>
                  <a:lnTo>
                    <a:pt x="4739" y="300"/>
                  </a:lnTo>
                  <a:lnTo>
                    <a:pt x="4740" y="304"/>
                  </a:lnTo>
                  <a:lnTo>
                    <a:pt x="4740" y="304"/>
                  </a:lnTo>
                  <a:lnTo>
                    <a:pt x="4740" y="305"/>
                  </a:lnTo>
                  <a:lnTo>
                    <a:pt x="4740" y="305"/>
                  </a:lnTo>
                  <a:lnTo>
                    <a:pt x="4741" y="309"/>
                  </a:lnTo>
                  <a:lnTo>
                    <a:pt x="4741" y="309"/>
                  </a:lnTo>
                  <a:lnTo>
                    <a:pt x="4742" y="314"/>
                  </a:lnTo>
                  <a:lnTo>
                    <a:pt x="4742" y="314"/>
                  </a:lnTo>
                  <a:lnTo>
                    <a:pt x="4742" y="314"/>
                  </a:lnTo>
                  <a:lnTo>
                    <a:pt x="4743" y="316"/>
                  </a:lnTo>
                  <a:lnTo>
                    <a:pt x="4743" y="316"/>
                  </a:lnTo>
                  <a:lnTo>
                    <a:pt x="4743" y="318"/>
                  </a:lnTo>
                  <a:lnTo>
                    <a:pt x="4743" y="320"/>
                  </a:lnTo>
                  <a:lnTo>
                    <a:pt x="4744" y="321"/>
                  </a:lnTo>
                  <a:lnTo>
                    <a:pt x="4744" y="323"/>
                  </a:lnTo>
                  <a:lnTo>
                    <a:pt x="4745" y="323"/>
                  </a:lnTo>
                  <a:lnTo>
                    <a:pt x="4745" y="323"/>
                  </a:lnTo>
                  <a:lnTo>
                    <a:pt x="4745" y="327"/>
                  </a:lnTo>
                  <a:lnTo>
                    <a:pt x="4746" y="329"/>
                  </a:lnTo>
                  <a:lnTo>
                    <a:pt x="4746" y="332"/>
                  </a:lnTo>
                  <a:lnTo>
                    <a:pt x="4747" y="332"/>
                  </a:lnTo>
                  <a:lnTo>
                    <a:pt x="4747" y="333"/>
                  </a:lnTo>
                  <a:lnTo>
                    <a:pt x="4747" y="335"/>
                  </a:lnTo>
                  <a:lnTo>
                    <a:pt x="4748" y="336"/>
                  </a:lnTo>
                  <a:lnTo>
                    <a:pt x="4748" y="337"/>
                  </a:lnTo>
                  <a:lnTo>
                    <a:pt x="4748" y="339"/>
                  </a:lnTo>
                  <a:lnTo>
                    <a:pt x="4749" y="341"/>
                  </a:lnTo>
                  <a:lnTo>
                    <a:pt x="4749" y="340"/>
                  </a:lnTo>
                  <a:lnTo>
                    <a:pt x="4749" y="341"/>
                  </a:lnTo>
                  <a:lnTo>
                    <a:pt x="4750" y="341"/>
                  </a:lnTo>
                  <a:lnTo>
                    <a:pt x="4750" y="342"/>
                  </a:lnTo>
                  <a:lnTo>
                    <a:pt x="4750" y="343"/>
                  </a:lnTo>
                  <a:lnTo>
                    <a:pt x="4751" y="344"/>
                  </a:lnTo>
                  <a:lnTo>
                    <a:pt x="4751" y="342"/>
                  </a:lnTo>
                  <a:lnTo>
                    <a:pt x="4752" y="341"/>
                  </a:lnTo>
                  <a:lnTo>
                    <a:pt x="4752" y="337"/>
                  </a:lnTo>
                  <a:lnTo>
                    <a:pt x="4752" y="330"/>
                  </a:lnTo>
                  <a:lnTo>
                    <a:pt x="4752" y="319"/>
                  </a:lnTo>
                  <a:lnTo>
                    <a:pt x="4753" y="305"/>
                  </a:lnTo>
                  <a:lnTo>
                    <a:pt x="4753" y="294"/>
                  </a:lnTo>
                  <a:lnTo>
                    <a:pt x="4754" y="277"/>
                  </a:lnTo>
                  <a:lnTo>
                    <a:pt x="4754" y="261"/>
                  </a:lnTo>
                  <a:lnTo>
                    <a:pt x="4754" y="244"/>
                  </a:lnTo>
                  <a:lnTo>
                    <a:pt x="4755" y="229"/>
                  </a:lnTo>
                  <a:lnTo>
                    <a:pt x="4755" y="213"/>
                  </a:lnTo>
                  <a:lnTo>
                    <a:pt x="4756" y="199"/>
                  </a:lnTo>
                  <a:lnTo>
                    <a:pt x="4756" y="182"/>
                  </a:lnTo>
                  <a:lnTo>
                    <a:pt x="4756" y="171"/>
                  </a:lnTo>
                  <a:lnTo>
                    <a:pt x="4756" y="158"/>
                  </a:lnTo>
                  <a:lnTo>
                    <a:pt x="4757" y="149"/>
                  </a:lnTo>
                  <a:lnTo>
                    <a:pt x="4757" y="140"/>
                  </a:lnTo>
                  <a:lnTo>
                    <a:pt x="4757" y="135"/>
                  </a:lnTo>
                  <a:lnTo>
                    <a:pt x="4758" y="129"/>
                  </a:lnTo>
                  <a:lnTo>
                    <a:pt x="4758" y="127"/>
                  </a:lnTo>
                  <a:lnTo>
                    <a:pt x="4759" y="124"/>
                  </a:lnTo>
                  <a:lnTo>
                    <a:pt x="4759" y="124"/>
                  </a:lnTo>
                  <a:lnTo>
                    <a:pt x="4759" y="124"/>
                  </a:lnTo>
                  <a:lnTo>
                    <a:pt x="4759" y="124"/>
                  </a:lnTo>
                  <a:lnTo>
                    <a:pt x="4760" y="127"/>
                  </a:lnTo>
                  <a:lnTo>
                    <a:pt x="4760" y="128"/>
                  </a:lnTo>
                  <a:lnTo>
                    <a:pt x="4761" y="130"/>
                  </a:lnTo>
                  <a:lnTo>
                    <a:pt x="4761" y="129"/>
                  </a:lnTo>
                  <a:lnTo>
                    <a:pt x="4761" y="131"/>
                  </a:lnTo>
                  <a:lnTo>
                    <a:pt x="4762" y="131"/>
                  </a:lnTo>
                  <a:lnTo>
                    <a:pt x="4762" y="128"/>
                  </a:lnTo>
                  <a:lnTo>
                    <a:pt x="4763" y="125"/>
                  </a:lnTo>
                  <a:lnTo>
                    <a:pt x="4763" y="124"/>
                  </a:lnTo>
                  <a:lnTo>
                    <a:pt x="4763" y="118"/>
                  </a:lnTo>
                  <a:lnTo>
                    <a:pt x="4763" y="114"/>
                  </a:lnTo>
                  <a:lnTo>
                    <a:pt x="4764" y="106"/>
                  </a:lnTo>
                  <a:lnTo>
                    <a:pt x="4764" y="98"/>
                  </a:lnTo>
                  <a:lnTo>
                    <a:pt x="4764" y="89"/>
                  </a:lnTo>
                  <a:lnTo>
                    <a:pt x="4765" y="83"/>
                  </a:lnTo>
                  <a:lnTo>
                    <a:pt x="4765" y="74"/>
                  </a:lnTo>
                  <a:lnTo>
                    <a:pt x="4766" y="66"/>
                  </a:lnTo>
                  <a:lnTo>
                    <a:pt x="4766" y="56"/>
                  </a:lnTo>
                  <a:lnTo>
                    <a:pt x="4766" y="47"/>
                  </a:lnTo>
                  <a:lnTo>
                    <a:pt x="4767" y="39"/>
                  </a:lnTo>
                  <a:lnTo>
                    <a:pt x="4767" y="32"/>
                  </a:lnTo>
                  <a:lnTo>
                    <a:pt x="4767" y="26"/>
                  </a:lnTo>
                  <a:lnTo>
                    <a:pt x="4768" y="19"/>
                  </a:lnTo>
                  <a:lnTo>
                    <a:pt x="4768" y="12"/>
                  </a:lnTo>
                  <a:lnTo>
                    <a:pt x="4768" y="8"/>
                  </a:lnTo>
                  <a:lnTo>
                    <a:pt x="4769" y="7"/>
                  </a:lnTo>
                  <a:lnTo>
                    <a:pt x="4769" y="5"/>
                  </a:lnTo>
                  <a:lnTo>
                    <a:pt x="4770" y="6"/>
                  </a:lnTo>
                  <a:lnTo>
                    <a:pt x="4770" y="6"/>
                  </a:lnTo>
                  <a:lnTo>
                    <a:pt x="4770" y="6"/>
                  </a:lnTo>
                  <a:lnTo>
                    <a:pt x="4771" y="12"/>
                  </a:lnTo>
                  <a:lnTo>
                    <a:pt x="4771" y="15"/>
                  </a:lnTo>
                  <a:lnTo>
                    <a:pt x="4771" y="22"/>
                  </a:lnTo>
                  <a:lnTo>
                    <a:pt x="4771" y="29"/>
                  </a:lnTo>
                  <a:lnTo>
                    <a:pt x="4772" y="39"/>
                  </a:lnTo>
                  <a:lnTo>
                    <a:pt x="4772" y="49"/>
                  </a:lnTo>
                  <a:lnTo>
                    <a:pt x="4773" y="60"/>
                  </a:lnTo>
                  <a:lnTo>
                    <a:pt x="4773" y="74"/>
                  </a:lnTo>
                  <a:lnTo>
                    <a:pt x="4773" y="90"/>
                  </a:lnTo>
                  <a:lnTo>
                    <a:pt x="4774" y="102"/>
                  </a:lnTo>
                  <a:lnTo>
                    <a:pt x="4774" y="116"/>
                  </a:lnTo>
                  <a:lnTo>
                    <a:pt x="4775" y="131"/>
                  </a:lnTo>
                  <a:lnTo>
                    <a:pt x="4775" y="142"/>
                  </a:lnTo>
                  <a:lnTo>
                    <a:pt x="4775" y="152"/>
                  </a:lnTo>
                  <a:lnTo>
                    <a:pt x="4775" y="158"/>
                  </a:lnTo>
                  <a:lnTo>
                    <a:pt x="4776" y="165"/>
                  </a:lnTo>
                  <a:lnTo>
                    <a:pt x="4776" y="174"/>
                  </a:lnTo>
                  <a:lnTo>
                    <a:pt x="4777" y="182"/>
                  </a:lnTo>
                  <a:lnTo>
                    <a:pt x="4777" y="185"/>
                  </a:lnTo>
                  <a:lnTo>
                    <a:pt x="4777" y="185"/>
                  </a:lnTo>
                  <a:lnTo>
                    <a:pt x="4778" y="188"/>
                  </a:lnTo>
                  <a:lnTo>
                    <a:pt x="4778" y="189"/>
                  </a:lnTo>
                  <a:lnTo>
                    <a:pt x="4778" y="191"/>
                  </a:lnTo>
                  <a:lnTo>
                    <a:pt x="4779" y="193"/>
                  </a:lnTo>
                  <a:lnTo>
                    <a:pt x="4779" y="191"/>
                  </a:lnTo>
                  <a:lnTo>
                    <a:pt x="4779" y="193"/>
                  </a:lnTo>
                  <a:lnTo>
                    <a:pt x="4780" y="193"/>
                  </a:lnTo>
                  <a:lnTo>
                    <a:pt x="4780" y="193"/>
                  </a:lnTo>
                  <a:lnTo>
                    <a:pt x="4780" y="194"/>
                  </a:lnTo>
                  <a:lnTo>
                    <a:pt x="4781" y="195"/>
                  </a:lnTo>
                  <a:lnTo>
                    <a:pt x="4781" y="195"/>
                  </a:lnTo>
                  <a:lnTo>
                    <a:pt x="4782" y="195"/>
                  </a:lnTo>
                  <a:lnTo>
                    <a:pt x="4782" y="197"/>
                  </a:lnTo>
                  <a:lnTo>
                    <a:pt x="4782" y="199"/>
                  </a:lnTo>
                  <a:lnTo>
                    <a:pt x="4783" y="203"/>
                  </a:lnTo>
                  <a:lnTo>
                    <a:pt x="4783" y="206"/>
                  </a:lnTo>
                  <a:lnTo>
                    <a:pt x="4783" y="210"/>
                  </a:lnTo>
                  <a:lnTo>
                    <a:pt x="4784" y="214"/>
                  </a:lnTo>
                  <a:lnTo>
                    <a:pt x="4784" y="221"/>
                  </a:lnTo>
                  <a:lnTo>
                    <a:pt x="4784" y="226"/>
                  </a:lnTo>
                  <a:lnTo>
                    <a:pt x="4785" y="230"/>
                  </a:lnTo>
                  <a:lnTo>
                    <a:pt x="4785" y="236"/>
                  </a:lnTo>
                  <a:lnTo>
                    <a:pt x="4785" y="242"/>
                  </a:lnTo>
                  <a:lnTo>
                    <a:pt x="4786" y="247"/>
                  </a:lnTo>
                  <a:lnTo>
                    <a:pt x="4786" y="251"/>
                  </a:lnTo>
                  <a:lnTo>
                    <a:pt x="4787" y="258"/>
                  </a:lnTo>
                  <a:lnTo>
                    <a:pt x="4787" y="261"/>
                  </a:lnTo>
                  <a:lnTo>
                    <a:pt x="4787" y="265"/>
                  </a:lnTo>
                  <a:lnTo>
                    <a:pt x="4787" y="268"/>
                  </a:lnTo>
                  <a:lnTo>
                    <a:pt x="4788" y="272"/>
                  </a:lnTo>
                  <a:lnTo>
                    <a:pt x="4788" y="275"/>
                  </a:lnTo>
                  <a:lnTo>
                    <a:pt x="4789" y="277"/>
                  </a:lnTo>
                  <a:lnTo>
                    <a:pt x="4789" y="278"/>
                  </a:lnTo>
                  <a:lnTo>
                    <a:pt x="4789" y="279"/>
                  </a:lnTo>
                  <a:lnTo>
                    <a:pt x="4790" y="280"/>
                  </a:lnTo>
                  <a:lnTo>
                    <a:pt x="4790" y="282"/>
                  </a:lnTo>
                  <a:lnTo>
                    <a:pt x="4791" y="283"/>
                  </a:lnTo>
                  <a:lnTo>
                    <a:pt x="4791" y="284"/>
                  </a:lnTo>
                  <a:lnTo>
                    <a:pt x="4791" y="283"/>
                  </a:lnTo>
                  <a:lnTo>
                    <a:pt x="4791" y="285"/>
                  </a:lnTo>
                  <a:lnTo>
                    <a:pt x="4792" y="284"/>
                  </a:lnTo>
                  <a:lnTo>
                    <a:pt x="4792" y="284"/>
                  </a:lnTo>
                  <a:lnTo>
                    <a:pt x="4793" y="283"/>
                  </a:lnTo>
                  <a:lnTo>
                    <a:pt x="4793" y="283"/>
                  </a:lnTo>
                  <a:lnTo>
                    <a:pt x="4793" y="283"/>
                  </a:lnTo>
                  <a:lnTo>
                    <a:pt x="4794" y="284"/>
                  </a:lnTo>
                  <a:lnTo>
                    <a:pt x="4794" y="284"/>
                  </a:lnTo>
                  <a:lnTo>
                    <a:pt x="4794" y="286"/>
                  </a:lnTo>
                  <a:lnTo>
                    <a:pt x="4795" y="287"/>
                  </a:lnTo>
                  <a:lnTo>
                    <a:pt x="4795" y="288"/>
                  </a:lnTo>
                  <a:lnTo>
                    <a:pt x="4795" y="286"/>
                  </a:lnTo>
                  <a:lnTo>
                    <a:pt x="4796" y="286"/>
                  </a:lnTo>
                  <a:lnTo>
                    <a:pt x="4796" y="290"/>
                  </a:lnTo>
                  <a:lnTo>
                    <a:pt x="4796" y="289"/>
                  </a:lnTo>
                  <a:lnTo>
                    <a:pt x="4797" y="289"/>
                  </a:lnTo>
                  <a:lnTo>
                    <a:pt x="4797" y="293"/>
                  </a:lnTo>
                  <a:lnTo>
                    <a:pt x="4798" y="295"/>
                  </a:lnTo>
                  <a:lnTo>
                    <a:pt x="4798" y="296"/>
                  </a:lnTo>
                  <a:lnTo>
                    <a:pt x="4798" y="298"/>
                  </a:lnTo>
                  <a:lnTo>
                    <a:pt x="4799" y="299"/>
                  </a:lnTo>
                  <a:lnTo>
                    <a:pt x="4799" y="300"/>
                  </a:lnTo>
                  <a:lnTo>
                    <a:pt x="4799" y="303"/>
                  </a:lnTo>
                  <a:lnTo>
                    <a:pt x="4800" y="307"/>
                  </a:lnTo>
                  <a:lnTo>
                    <a:pt x="4800" y="308"/>
                  </a:lnTo>
                  <a:lnTo>
                    <a:pt x="4800" y="310"/>
                  </a:lnTo>
                  <a:lnTo>
                    <a:pt x="4801" y="310"/>
                  </a:lnTo>
                  <a:lnTo>
                    <a:pt x="4801" y="312"/>
                  </a:lnTo>
                  <a:lnTo>
                    <a:pt x="4801" y="314"/>
                  </a:lnTo>
                  <a:lnTo>
                    <a:pt x="4802" y="317"/>
                  </a:lnTo>
                  <a:lnTo>
                    <a:pt x="4802" y="317"/>
                  </a:lnTo>
                  <a:lnTo>
                    <a:pt x="4803" y="319"/>
                  </a:lnTo>
                  <a:lnTo>
                    <a:pt x="4803" y="320"/>
                  </a:lnTo>
                  <a:lnTo>
                    <a:pt x="4803" y="321"/>
                  </a:lnTo>
                  <a:lnTo>
                    <a:pt x="4803" y="321"/>
                  </a:lnTo>
                  <a:lnTo>
                    <a:pt x="4804" y="323"/>
                  </a:lnTo>
                  <a:lnTo>
                    <a:pt x="4804" y="325"/>
                  </a:lnTo>
                  <a:lnTo>
                    <a:pt x="4805" y="328"/>
                  </a:lnTo>
                  <a:lnTo>
                    <a:pt x="4805" y="330"/>
                  </a:lnTo>
                  <a:lnTo>
                    <a:pt x="4805" y="331"/>
                  </a:lnTo>
                  <a:lnTo>
                    <a:pt x="4806" y="330"/>
                  </a:lnTo>
                  <a:lnTo>
                    <a:pt x="4806" y="333"/>
                  </a:lnTo>
                  <a:lnTo>
                    <a:pt x="4807" y="335"/>
                  </a:lnTo>
                  <a:lnTo>
                    <a:pt x="4807" y="339"/>
                  </a:lnTo>
                  <a:lnTo>
                    <a:pt x="4807" y="338"/>
                  </a:lnTo>
                  <a:lnTo>
                    <a:pt x="4807" y="337"/>
                  </a:lnTo>
                  <a:lnTo>
                    <a:pt x="4808" y="338"/>
                  </a:lnTo>
                  <a:lnTo>
                    <a:pt x="4808" y="339"/>
                  </a:lnTo>
                  <a:lnTo>
                    <a:pt x="4808" y="340"/>
                  </a:lnTo>
                  <a:lnTo>
                    <a:pt x="4809" y="344"/>
                  </a:lnTo>
                  <a:lnTo>
                    <a:pt x="4809" y="345"/>
                  </a:lnTo>
                  <a:lnTo>
                    <a:pt x="4810" y="347"/>
                  </a:lnTo>
                  <a:lnTo>
                    <a:pt x="4810" y="346"/>
                  </a:lnTo>
                  <a:lnTo>
                    <a:pt x="4810" y="346"/>
                  </a:lnTo>
                  <a:lnTo>
                    <a:pt x="4810" y="348"/>
                  </a:lnTo>
                  <a:lnTo>
                    <a:pt x="4811" y="345"/>
                  </a:lnTo>
                  <a:lnTo>
                    <a:pt x="4811" y="337"/>
                  </a:lnTo>
                  <a:lnTo>
                    <a:pt x="4812" y="327"/>
                  </a:lnTo>
                  <a:lnTo>
                    <a:pt x="4812" y="319"/>
                  </a:lnTo>
                  <a:lnTo>
                    <a:pt x="4812" y="311"/>
                  </a:lnTo>
                  <a:lnTo>
                    <a:pt x="4813" y="302"/>
                  </a:lnTo>
                  <a:lnTo>
                    <a:pt x="4813" y="284"/>
                  </a:lnTo>
                  <a:lnTo>
                    <a:pt x="4814" y="264"/>
                  </a:lnTo>
                  <a:lnTo>
                    <a:pt x="4814" y="249"/>
                  </a:lnTo>
                  <a:lnTo>
                    <a:pt x="4814" y="235"/>
                  </a:lnTo>
                  <a:lnTo>
                    <a:pt x="4814" y="223"/>
                  </a:lnTo>
                  <a:lnTo>
                    <a:pt x="4815" y="208"/>
                  </a:lnTo>
                  <a:lnTo>
                    <a:pt x="4815" y="194"/>
                  </a:lnTo>
                  <a:lnTo>
                    <a:pt x="4815" y="180"/>
                  </a:lnTo>
                  <a:lnTo>
                    <a:pt x="4816" y="171"/>
                  </a:lnTo>
                  <a:lnTo>
                    <a:pt x="4816" y="161"/>
                  </a:lnTo>
                  <a:lnTo>
                    <a:pt x="4817" y="153"/>
                  </a:lnTo>
                  <a:lnTo>
                    <a:pt x="4817" y="145"/>
                  </a:lnTo>
                  <a:lnTo>
                    <a:pt x="4817" y="141"/>
                  </a:lnTo>
                  <a:lnTo>
                    <a:pt x="4818" y="140"/>
                  </a:lnTo>
                  <a:lnTo>
                    <a:pt x="4818" y="138"/>
                  </a:lnTo>
                  <a:lnTo>
                    <a:pt x="4818" y="137"/>
                  </a:lnTo>
                  <a:lnTo>
                    <a:pt x="4819" y="136"/>
                  </a:lnTo>
                  <a:lnTo>
                    <a:pt x="4819" y="139"/>
                  </a:lnTo>
                  <a:lnTo>
                    <a:pt x="4819" y="142"/>
                  </a:lnTo>
                  <a:lnTo>
                    <a:pt x="4820" y="140"/>
                  </a:lnTo>
                  <a:lnTo>
                    <a:pt x="4820" y="142"/>
                  </a:lnTo>
                  <a:lnTo>
                    <a:pt x="4821" y="142"/>
                  </a:lnTo>
                  <a:lnTo>
                    <a:pt x="4821" y="142"/>
                  </a:lnTo>
                  <a:lnTo>
                    <a:pt x="4821" y="142"/>
                  </a:lnTo>
                  <a:lnTo>
                    <a:pt x="4822" y="143"/>
                  </a:lnTo>
                  <a:lnTo>
                    <a:pt x="4822" y="140"/>
                  </a:lnTo>
                  <a:lnTo>
                    <a:pt x="4822" y="138"/>
                  </a:lnTo>
                  <a:lnTo>
                    <a:pt x="4822" y="133"/>
                  </a:lnTo>
                  <a:lnTo>
                    <a:pt x="4823" y="128"/>
                  </a:lnTo>
                  <a:lnTo>
                    <a:pt x="4823" y="121"/>
                  </a:lnTo>
                  <a:lnTo>
                    <a:pt x="4824" y="115"/>
                  </a:lnTo>
                  <a:lnTo>
                    <a:pt x="4824" y="108"/>
                  </a:lnTo>
                  <a:lnTo>
                    <a:pt x="4824" y="100"/>
                  </a:lnTo>
                  <a:lnTo>
                    <a:pt x="4825" y="91"/>
                  </a:lnTo>
                  <a:lnTo>
                    <a:pt x="4825" y="86"/>
                  </a:lnTo>
                  <a:lnTo>
                    <a:pt x="4826" y="78"/>
                  </a:lnTo>
                  <a:lnTo>
                    <a:pt x="4826" y="71"/>
                  </a:lnTo>
                  <a:lnTo>
                    <a:pt x="4826" y="62"/>
                  </a:lnTo>
                  <a:lnTo>
                    <a:pt x="4826" y="55"/>
                  </a:lnTo>
                  <a:lnTo>
                    <a:pt x="4827" y="49"/>
                  </a:lnTo>
                  <a:lnTo>
                    <a:pt x="4827" y="45"/>
                  </a:lnTo>
                  <a:lnTo>
                    <a:pt x="4828" y="41"/>
                  </a:lnTo>
                  <a:lnTo>
                    <a:pt x="4828" y="37"/>
                  </a:lnTo>
                  <a:lnTo>
                    <a:pt x="4828" y="34"/>
                  </a:lnTo>
                  <a:lnTo>
                    <a:pt x="4829" y="33"/>
                  </a:lnTo>
                  <a:lnTo>
                    <a:pt x="4829" y="34"/>
                  </a:lnTo>
                  <a:lnTo>
                    <a:pt x="4829" y="35"/>
                  </a:lnTo>
                  <a:lnTo>
                    <a:pt x="4830" y="36"/>
                  </a:lnTo>
                  <a:lnTo>
                    <a:pt x="4830" y="42"/>
                  </a:lnTo>
                  <a:lnTo>
                    <a:pt x="4830" y="47"/>
                  </a:lnTo>
                  <a:lnTo>
                    <a:pt x="4831" y="54"/>
                  </a:lnTo>
                  <a:lnTo>
                    <a:pt x="4831" y="64"/>
                  </a:lnTo>
                  <a:lnTo>
                    <a:pt x="4831" y="76"/>
                  </a:lnTo>
                  <a:lnTo>
                    <a:pt x="4832" y="87"/>
                  </a:lnTo>
                  <a:lnTo>
                    <a:pt x="4832" y="101"/>
                  </a:lnTo>
                  <a:lnTo>
                    <a:pt x="4833" y="115"/>
                  </a:lnTo>
                  <a:lnTo>
                    <a:pt x="4833" y="128"/>
                  </a:lnTo>
                  <a:lnTo>
                    <a:pt x="4833" y="140"/>
                  </a:lnTo>
                  <a:lnTo>
                    <a:pt x="4834" y="149"/>
                  </a:lnTo>
                  <a:lnTo>
                    <a:pt x="4834" y="159"/>
                  </a:lnTo>
                  <a:lnTo>
                    <a:pt x="4834" y="166"/>
                  </a:lnTo>
                  <a:lnTo>
                    <a:pt x="4835" y="175"/>
                  </a:lnTo>
                  <a:lnTo>
                    <a:pt x="4835" y="183"/>
                  </a:lnTo>
                  <a:lnTo>
                    <a:pt x="4835" y="187"/>
                  </a:lnTo>
                  <a:lnTo>
                    <a:pt x="4836" y="190"/>
                  </a:lnTo>
                  <a:lnTo>
                    <a:pt x="4836" y="193"/>
                  </a:lnTo>
                  <a:lnTo>
                    <a:pt x="4837" y="194"/>
                  </a:lnTo>
                  <a:lnTo>
                    <a:pt x="4837" y="200"/>
                  </a:lnTo>
                  <a:lnTo>
                    <a:pt x="4837" y="203"/>
                  </a:lnTo>
                  <a:lnTo>
                    <a:pt x="4838" y="206"/>
                  </a:lnTo>
                  <a:lnTo>
                    <a:pt x="4838" y="205"/>
                  </a:lnTo>
                  <a:lnTo>
                    <a:pt x="4838" y="205"/>
                  </a:lnTo>
                  <a:lnTo>
                    <a:pt x="4838" y="207"/>
                  </a:lnTo>
                  <a:lnTo>
                    <a:pt x="4839" y="210"/>
                  </a:lnTo>
                  <a:lnTo>
                    <a:pt x="4839" y="212"/>
                  </a:lnTo>
                  <a:lnTo>
                    <a:pt x="4840" y="212"/>
                  </a:lnTo>
                  <a:lnTo>
                    <a:pt x="4840" y="214"/>
                  </a:lnTo>
                  <a:lnTo>
                    <a:pt x="4840" y="215"/>
                  </a:lnTo>
                  <a:lnTo>
                    <a:pt x="4841" y="219"/>
                  </a:lnTo>
                  <a:lnTo>
                    <a:pt x="4841" y="222"/>
                  </a:lnTo>
                  <a:lnTo>
                    <a:pt x="4842" y="225"/>
                  </a:lnTo>
                  <a:lnTo>
                    <a:pt x="4842" y="227"/>
                  </a:lnTo>
                  <a:lnTo>
                    <a:pt x="4842" y="232"/>
                  </a:lnTo>
                  <a:lnTo>
                    <a:pt x="4842" y="236"/>
                  </a:lnTo>
                  <a:lnTo>
                    <a:pt x="4843" y="241"/>
                  </a:lnTo>
                  <a:lnTo>
                    <a:pt x="4843" y="245"/>
                  </a:lnTo>
                  <a:lnTo>
                    <a:pt x="4844" y="250"/>
                  </a:lnTo>
                  <a:lnTo>
                    <a:pt x="4844" y="256"/>
                  </a:lnTo>
                  <a:lnTo>
                    <a:pt x="4844" y="260"/>
                  </a:lnTo>
                  <a:lnTo>
                    <a:pt x="4845" y="264"/>
                  </a:lnTo>
                  <a:lnTo>
                    <a:pt x="4845" y="268"/>
                  </a:lnTo>
                  <a:lnTo>
                    <a:pt x="4845" y="273"/>
                  </a:lnTo>
                  <a:lnTo>
                    <a:pt x="4846" y="278"/>
                  </a:lnTo>
                  <a:lnTo>
                    <a:pt x="4846" y="283"/>
                  </a:lnTo>
                  <a:lnTo>
                    <a:pt x="4846" y="285"/>
                  </a:lnTo>
                  <a:lnTo>
                    <a:pt x="4847" y="288"/>
                  </a:lnTo>
                  <a:lnTo>
                    <a:pt x="4847" y="290"/>
                  </a:lnTo>
                  <a:lnTo>
                    <a:pt x="4847" y="291"/>
                  </a:lnTo>
                  <a:lnTo>
                    <a:pt x="4848" y="293"/>
                  </a:lnTo>
                  <a:lnTo>
                    <a:pt x="4848" y="297"/>
                  </a:lnTo>
                  <a:lnTo>
                    <a:pt x="4849" y="297"/>
                  </a:lnTo>
                  <a:lnTo>
                    <a:pt x="4849" y="297"/>
                  </a:lnTo>
                  <a:lnTo>
                    <a:pt x="4849" y="297"/>
                  </a:lnTo>
                  <a:lnTo>
                    <a:pt x="4850" y="297"/>
                  </a:lnTo>
                  <a:lnTo>
                    <a:pt x="4850" y="296"/>
                  </a:lnTo>
                  <a:lnTo>
                    <a:pt x="4850" y="297"/>
                  </a:lnTo>
                  <a:lnTo>
                    <a:pt x="4851" y="298"/>
                  </a:lnTo>
                  <a:lnTo>
                    <a:pt x="4851" y="298"/>
                  </a:lnTo>
                  <a:lnTo>
                    <a:pt x="4851" y="298"/>
                  </a:lnTo>
                  <a:lnTo>
                    <a:pt x="4852" y="296"/>
                  </a:lnTo>
                  <a:lnTo>
                    <a:pt x="4852" y="300"/>
                  </a:lnTo>
                  <a:lnTo>
                    <a:pt x="4852" y="301"/>
                  </a:lnTo>
                  <a:lnTo>
                    <a:pt x="4853" y="299"/>
                  </a:lnTo>
                  <a:lnTo>
                    <a:pt x="4853" y="297"/>
                  </a:lnTo>
                  <a:lnTo>
                    <a:pt x="4854" y="299"/>
                  </a:lnTo>
                  <a:lnTo>
                    <a:pt x="4854" y="300"/>
                  </a:lnTo>
                  <a:lnTo>
                    <a:pt x="4854" y="302"/>
                  </a:lnTo>
                  <a:lnTo>
                    <a:pt x="4854" y="303"/>
                  </a:lnTo>
                  <a:lnTo>
                    <a:pt x="4855" y="300"/>
                  </a:lnTo>
                  <a:lnTo>
                    <a:pt x="4855" y="303"/>
                  </a:lnTo>
                  <a:lnTo>
                    <a:pt x="4856" y="303"/>
                  </a:lnTo>
                  <a:lnTo>
                    <a:pt x="4856" y="306"/>
                  </a:lnTo>
                  <a:lnTo>
                    <a:pt x="4856" y="306"/>
                  </a:lnTo>
                  <a:lnTo>
                    <a:pt x="4857" y="308"/>
                  </a:lnTo>
                  <a:lnTo>
                    <a:pt x="4857" y="309"/>
                  </a:lnTo>
                  <a:lnTo>
                    <a:pt x="4858" y="311"/>
                  </a:lnTo>
                  <a:lnTo>
                    <a:pt x="4858" y="313"/>
                  </a:lnTo>
                  <a:lnTo>
                    <a:pt x="4858" y="314"/>
                  </a:lnTo>
                  <a:lnTo>
                    <a:pt x="4858" y="316"/>
                  </a:lnTo>
                  <a:lnTo>
                    <a:pt x="4859" y="318"/>
                  </a:lnTo>
                  <a:lnTo>
                    <a:pt x="4859" y="320"/>
                  </a:lnTo>
                  <a:lnTo>
                    <a:pt x="4859" y="320"/>
                  </a:lnTo>
                  <a:lnTo>
                    <a:pt x="4860" y="321"/>
                  </a:lnTo>
                  <a:lnTo>
                    <a:pt x="4860" y="321"/>
                  </a:lnTo>
                  <a:lnTo>
                    <a:pt x="4861" y="322"/>
                  </a:lnTo>
                  <a:lnTo>
                    <a:pt x="4861" y="325"/>
                  </a:lnTo>
                  <a:lnTo>
                    <a:pt x="4861" y="326"/>
                  </a:lnTo>
                  <a:lnTo>
                    <a:pt x="4861" y="326"/>
                  </a:lnTo>
                  <a:lnTo>
                    <a:pt x="4862" y="329"/>
                  </a:lnTo>
                  <a:lnTo>
                    <a:pt x="4862" y="330"/>
                  </a:lnTo>
                  <a:lnTo>
                    <a:pt x="4863" y="332"/>
                  </a:lnTo>
                  <a:lnTo>
                    <a:pt x="4863" y="334"/>
                  </a:lnTo>
                  <a:lnTo>
                    <a:pt x="4863" y="334"/>
                  </a:lnTo>
                  <a:lnTo>
                    <a:pt x="4864" y="335"/>
                  </a:lnTo>
                  <a:lnTo>
                    <a:pt x="4864" y="337"/>
                  </a:lnTo>
                  <a:lnTo>
                    <a:pt x="4865" y="340"/>
                  </a:lnTo>
                  <a:lnTo>
                    <a:pt x="4865" y="339"/>
                  </a:lnTo>
                  <a:lnTo>
                    <a:pt x="4865" y="341"/>
                  </a:lnTo>
                  <a:lnTo>
                    <a:pt x="4865" y="342"/>
                  </a:lnTo>
                  <a:lnTo>
                    <a:pt x="4866" y="345"/>
                  </a:lnTo>
                  <a:lnTo>
                    <a:pt x="4866" y="346"/>
                  </a:lnTo>
                  <a:lnTo>
                    <a:pt x="4866" y="344"/>
                  </a:lnTo>
                  <a:lnTo>
                    <a:pt x="4867" y="345"/>
                  </a:lnTo>
                  <a:lnTo>
                    <a:pt x="4867" y="346"/>
                  </a:lnTo>
                  <a:lnTo>
                    <a:pt x="4868" y="349"/>
                  </a:lnTo>
                  <a:lnTo>
                    <a:pt x="4868" y="351"/>
                  </a:lnTo>
                  <a:lnTo>
                    <a:pt x="4868" y="351"/>
                  </a:lnTo>
                  <a:lnTo>
                    <a:pt x="4869" y="352"/>
                  </a:lnTo>
                  <a:lnTo>
                    <a:pt x="4869" y="353"/>
                  </a:lnTo>
                  <a:lnTo>
                    <a:pt x="4869" y="355"/>
                  </a:lnTo>
                  <a:lnTo>
                    <a:pt x="4870" y="354"/>
                  </a:lnTo>
                  <a:lnTo>
                    <a:pt x="4870" y="351"/>
                  </a:lnTo>
                  <a:lnTo>
                    <a:pt x="4870" y="342"/>
                  </a:lnTo>
                  <a:lnTo>
                    <a:pt x="4871" y="330"/>
                  </a:lnTo>
                  <a:lnTo>
                    <a:pt x="4871" y="319"/>
                  </a:lnTo>
                  <a:lnTo>
                    <a:pt x="4872" y="311"/>
                  </a:lnTo>
                  <a:lnTo>
                    <a:pt x="4872" y="304"/>
                  </a:lnTo>
                  <a:lnTo>
                    <a:pt x="4872" y="291"/>
                  </a:lnTo>
                  <a:lnTo>
                    <a:pt x="4873" y="273"/>
                  </a:lnTo>
                  <a:lnTo>
                    <a:pt x="4873" y="252"/>
                  </a:lnTo>
                  <a:lnTo>
                    <a:pt x="4873" y="238"/>
                  </a:lnTo>
                  <a:lnTo>
                    <a:pt x="4873" y="227"/>
                  </a:lnTo>
                  <a:lnTo>
                    <a:pt x="4874" y="219"/>
                  </a:lnTo>
                  <a:lnTo>
                    <a:pt x="4874" y="206"/>
                  </a:lnTo>
                  <a:lnTo>
                    <a:pt x="4875" y="195"/>
                  </a:lnTo>
                  <a:lnTo>
                    <a:pt x="4875" y="186"/>
                  </a:lnTo>
                  <a:lnTo>
                    <a:pt x="4875" y="177"/>
                  </a:lnTo>
                  <a:lnTo>
                    <a:pt x="4876" y="169"/>
                  </a:lnTo>
                  <a:lnTo>
                    <a:pt x="4876" y="165"/>
                  </a:lnTo>
                  <a:lnTo>
                    <a:pt x="4877" y="162"/>
                  </a:lnTo>
                  <a:lnTo>
                    <a:pt x="4877" y="162"/>
                  </a:lnTo>
                  <a:lnTo>
                    <a:pt x="4877" y="162"/>
                  </a:lnTo>
                  <a:lnTo>
                    <a:pt x="4877" y="159"/>
                  </a:lnTo>
                  <a:lnTo>
                    <a:pt x="4878" y="159"/>
                  </a:lnTo>
                  <a:lnTo>
                    <a:pt x="4878" y="160"/>
                  </a:lnTo>
                  <a:lnTo>
                    <a:pt x="4879" y="163"/>
                  </a:lnTo>
                  <a:lnTo>
                    <a:pt x="4879" y="166"/>
                  </a:lnTo>
                  <a:lnTo>
                    <a:pt x="4879" y="165"/>
                  </a:lnTo>
                  <a:lnTo>
                    <a:pt x="4880" y="166"/>
                  </a:lnTo>
                  <a:lnTo>
                    <a:pt x="4880" y="166"/>
                  </a:lnTo>
                  <a:lnTo>
                    <a:pt x="4880" y="167"/>
                  </a:lnTo>
                  <a:lnTo>
                    <a:pt x="4881" y="165"/>
                  </a:lnTo>
                  <a:lnTo>
                    <a:pt x="4881" y="161"/>
                  </a:lnTo>
                  <a:lnTo>
                    <a:pt x="4881" y="159"/>
                  </a:lnTo>
                  <a:lnTo>
                    <a:pt x="4882" y="155"/>
                  </a:lnTo>
                  <a:lnTo>
                    <a:pt x="4882" y="152"/>
                  </a:lnTo>
                  <a:lnTo>
                    <a:pt x="4882" y="147"/>
                  </a:lnTo>
                  <a:lnTo>
                    <a:pt x="4883" y="143"/>
                  </a:lnTo>
                  <a:lnTo>
                    <a:pt x="4883" y="134"/>
                  </a:lnTo>
                  <a:lnTo>
                    <a:pt x="4884" y="125"/>
                  </a:lnTo>
                  <a:lnTo>
                    <a:pt x="4884" y="121"/>
                  </a:lnTo>
                  <a:lnTo>
                    <a:pt x="4884" y="116"/>
                  </a:lnTo>
                  <a:lnTo>
                    <a:pt x="4885" y="111"/>
                  </a:lnTo>
                  <a:lnTo>
                    <a:pt x="4885" y="103"/>
                  </a:lnTo>
                  <a:lnTo>
                    <a:pt x="4885" y="99"/>
                  </a:lnTo>
                  <a:lnTo>
                    <a:pt x="4886" y="91"/>
                  </a:lnTo>
                  <a:lnTo>
                    <a:pt x="4886" y="87"/>
                  </a:lnTo>
                  <a:lnTo>
                    <a:pt x="4886" y="82"/>
                  </a:lnTo>
                  <a:lnTo>
                    <a:pt x="4887" y="79"/>
                  </a:lnTo>
                  <a:lnTo>
                    <a:pt x="4887" y="78"/>
                  </a:lnTo>
                  <a:lnTo>
                    <a:pt x="4888" y="78"/>
                  </a:lnTo>
                  <a:lnTo>
                    <a:pt x="4888" y="79"/>
                  </a:lnTo>
                  <a:lnTo>
                    <a:pt x="4888" y="78"/>
                  </a:lnTo>
                  <a:lnTo>
                    <a:pt x="4889" y="80"/>
                  </a:lnTo>
                  <a:lnTo>
                    <a:pt x="4889" y="85"/>
                  </a:lnTo>
                  <a:lnTo>
                    <a:pt x="4889" y="93"/>
                  </a:lnTo>
                  <a:lnTo>
                    <a:pt x="4889" y="101"/>
                  </a:lnTo>
                  <a:lnTo>
                    <a:pt x="4890" y="110"/>
                  </a:lnTo>
                  <a:lnTo>
                    <a:pt x="4890" y="123"/>
                  </a:lnTo>
                  <a:lnTo>
                    <a:pt x="4891" y="133"/>
                  </a:lnTo>
                  <a:lnTo>
                    <a:pt x="4891" y="145"/>
                  </a:lnTo>
                  <a:lnTo>
                    <a:pt x="4891" y="156"/>
                  </a:lnTo>
                  <a:lnTo>
                    <a:pt x="4892" y="165"/>
                  </a:lnTo>
                  <a:lnTo>
                    <a:pt x="4892" y="172"/>
                  </a:lnTo>
                  <a:lnTo>
                    <a:pt x="4893" y="179"/>
                  </a:lnTo>
                  <a:lnTo>
                    <a:pt x="4893" y="186"/>
                  </a:lnTo>
                  <a:lnTo>
                    <a:pt x="4893" y="192"/>
                  </a:lnTo>
                  <a:lnTo>
                    <a:pt x="4893" y="195"/>
                  </a:lnTo>
                  <a:lnTo>
                    <a:pt x="4894" y="201"/>
                  </a:lnTo>
                  <a:lnTo>
                    <a:pt x="4894" y="204"/>
                  </a:lnTo>
                  <a:lnTo>
                    <a:pt x="4895" y="207"/>
                  </a:lnTo>
                  <a:lnTo>
                    <a:pt x="4895" y="209"/>
                  </a:lnTo>
                  <a:lnTo>
                    <a:pt x="4895" y="210"/>
                  </a:lnTo>
                  <a:lnTo>
                    <a:pt x="4896" y="214"/>
                  </a:lnTo>
                  <a:lnTo>
                    <a:pt x="4896" y="217"/>
                  </a:lnTo>
                  <a:lnTo>
                    <a:pt x="4896" y="219"/>
                  </a:lnTo>
                  <a:lnTo>
                    <a:pt x="4897" y="217"/>
                  </a:lnTo>
                  <a:lnTo>
                    <a:pt x="4897" y="219"/>
                  </a:lnTo>
                  <a:lnTo>
                    <a:pt x="4897" y="221"/>
                  </a:lnTo>
                  <a:lnTo>
                    <a:pt x="4898" y="224"/>
                  </a:lnTo>
                  <a:lnTo>
                    <a:pt x="4898" y="224"/>
                  </a:lnTo>
                  <a:lnTo>
                    <a:pt x="4898" y="228"/>
                  </a:lnTo>
                  <a:lnTo>
                    <a:pt x="4899" y="229"/>
                  </a:lnTo>
                  <a:lnTo>
                    <a:pt x="4899" y="232"/>
                  </a:lnTo>
                  <a:lnTo>
                    <a:pt x="4900" y="235"/>
                  </a:lnTo>
                  <a:lnTo>
                    <a:pt x="4900" y="239"/>
                  </a:lnTo>
                  <a:lnTo>
                    <a:pt x="4900" y="242"/>
                  </a:lnTo>
                  <a:lnTo>
                    <a:pt x="4901" y="248"/>
                  </a:lnTo>
                  <a:lnTo>
                    <a:pt x="4901" y="253"/>
                  </a:lnTo>
                  <a:lnTo>
                    <a:pt x="4901" y="257"/>
                  </a:lnTo>
                  <a:lnTo>
                    <a:pt x="4902" y="263"/>
                  </a:lnTo>
                  <a:lnTo>
                    <a:pt x="4902" y="268"/>
                  </a:lnTo>
                  <a:lnTo>
                    <a:pt x="4902" y="272"/>
                  </a:lnTo>
                  <a:lnTo>
                    <a:pt x="4903" y="274"/>
                  </a:lnTo>
                  <a:lnTo>
                    <a:pt x="4903" y="277"/>
                  </a:lnTo>
                  <a:lnTo>
                    <a:pt x="4903" y="284"/>
                  </a:lnTo>
                  <a:lnTo>
                    <a:pt x="4904" y="291"/>
                  </a:lnTo>
                  <a:lnTo>
                    <a:pt x="4904" y="294"/>
                  </a:lnTo>
                  <a:lnTo>
                    <a:pt x="4905" y="298"/>
                  </a:lnTo>
                  <a:lnTo>
                    <a:pt x="4905" y="298"/>
                  </a:lnTo>
                  <a:lnTo>
                    <a:pt x="4905" y="303"/>
                  </a:lnTo>
                  <a:lnTo>
                    <a:pt x="4905" y="307"/>
                  </a:lnTo>
                  <a:lnTo>
                    <a:pt x="4906" y="309"/>
                  </a:lnTo>
                  <a:lnTo>
                    <a:pt x="4906" y="309"/>
                  </a:lnTo>
                  <a:lnTo>
                    <a:pt x="4907" y="309"/>
                  </a:lnTo>
                  <a:lnTo>
                    <a:pt x="4907" y="310"/>
                  </a:lnTo>
                  <a:lnTo>
                    <a:pt x="4907" y="313"/>
                  </a:lnTo>
                  <a:lnTo>
                    <a:pt x="4908" y="311"/>
                  </a:lnTo>
                  <a:lnTo>
                    <a:pt x="4908" y="313"/>
                  </a:lnTo>
                  <a:lnTo>
                    <a:pt x="4909" y="312"/>
                  </a:lnTo>
                  <a:lnTo>
                    <a:pt x="4909" y="313"/>
                  </a:lnTo>
                  <a:lnTo>
                    <a:pt x="4909" y="312"/>
                  </a:lnTo>
                  <a:lnTo>
                    <a:pt x="4909" y="312"/>
                  </a:lnTo>
                  <a:lnTo>
                    <a:pt x="4910" y="313"/>
                  </a:lnTo>
                  <a:lnTo>
                    <a:pt x="4910" y="312"/>
                  </a:lnTo>
                  <a:lnTo>
                    <a:pt x="4910" y="311"/>
                  </a:lnTo>
                  <a:lnTo>
                    <a:pt x="4911" y="313"/>
                  </a:lnTo>
                  <a:lnTo>
                    <a:pt x="4911" y="311"/>
                  </a:lnTo>
                  <a:lnTo>
                    <a:pt x="4912" y="314"/>
                  </a:lnTo>
                  <a:lnTo>
                    <a:pt x="4912" y="313"/>
                  </a:lnTo>
                  <a:lnTo>
                    <a:pt x="4912" y="313"/>
                  </a:lnTo>
                  <a:lnTo>
                    <a:pt x="4913" y="314"/>
                  </a:lnTo>
                  <a:lnTo>
                    <a:pt x="4913" y="313"/>
                  </a:lnTo>
                  <a:lnTo>
                    <a:pt x="4913" y="316"/>
                  </a:lnTo>
                  <a:lnTo>
                    <a:pt x="4914" y="317"/>
                  </a:lnTo>
                  <a:lnTo>
                    <a:pt x="4914" y="318"/>
                  </a:lnTo>
                  <a:lnTo>
                    <a:pt x="4914" y="317"/>
                  </a:lnTo>
                  <a:lnTo>
                    <a:pt x="4915" y="319"/>
                  </a:lnTo>
                  <a:lnTo>
                    <a:pt x="4915" y="321"/>
                  </a:lnTo>
                  <a:lnTo>
                    <a:pt x="4916" y="322"/>
                  </a:lnTo>
                  <a:lnTo>
                    <a:pt x="4916" y="324"/>
                  </a:lnTo>
                  <a:lnTo>
                    <a:pt x="4916" y="325"/>
                  </a:lnTo>
                  <a:lnTo>
                    <a:pt x="4917" y="327"/>
                  </a:lnTo>
                  <a:lnTo>
                    <a:pt x="4917" y="328"/>
                  </a:lnTo>
                  <a:lnTo>
                    <a:pt x="4917" y="330"/>
                  </a:lnTo>
                  <a:lnTo>
                    <a:pt x="4917" y="331"/>
                  </a:lnTo>
                  <a:lnTo>
                    <a:pt x="4918" y="333"/>
                  </a:lnTo>
                  <a:lnTo>
                    <a:pt x="4918" y="332"/>
                  </a:lnTo>
                  <a:lnTo>
                    <a:pt x="4919" y="334"/>
                  </a:lnTo>
                  <a:lnTo>
                    <a:pt x="4919" y="335"/>
                  </a:lnTo>
                  <a:lnTo>
                    <a:pt x="4919" y="336"/>
                  </a:lnTo>
                  <a:lnTo>
                    <a:pt x="4920" y="338"/>
                  </a:lnTo>
                  <a:lnTo>
                    <a:pt x="4920" y="339"/>
                  </a:lnTo>
                  <a:lnTo>
                    <a:pt x="4921" y="340"/>
                  </a:lnTo>
                  <a:lnTo>
                    <a:pt x="4921" y="342"/>
                  </a:lnTo>
                  <a:lnTo>
                    <a:pt x="4921" y="343"/>
                  </a:lnTo>
                  <a:lnTo>
                    <a:pt x="4921" y="345"/>
                  </a:lnTo>
                  <a:lnTo>
                    <a:pt x="4922" y="346"/>
                  </a:lnTo>
                  <a:lnTo>
                    <a:pt x="4922" y="349"/>
                  </a:lnTo>
                  <a:lnTo>
                    <a:pt x="4923" y="350"/>
                  </a:lnTo>
                  <a:lnTo>
                    <a:pt x="4923" y="353"/>
                  </a:lnTo>
                  <a:lnTo>
                    <a:pt x="4923" y="354"/>
                  </a:lnTo>
                  <a:lnTo>
                    <a:pt x="4924" y="353"/>
                  </a:lnTo>
                  <a:lnTo>
                    <a:pt x="4924" y="353"/>
                  </a:lnTo>
                  <a:lnTo>
                    <a:pt x="4924" y="354"/>
                  </a:lnTo>
                  <a:lnTo>
                    <a:pt x="4924" y="356"/>
                  </a:lnTo>
                  <a:lnTo>
                    <a:pt x="4925" y="357"/>
                  </a:lnTo>
                  <a:lnTo>
                    <a:pt x="4925" y="356"/>
                  </a:lnTo>
                  <a:lnTo>
                    <a:pt x="4926" y="359"/>
                  </a:lnTo>
                  <a:lnTo>
                    <a:pt x="4926" y="358"/>
                  </a:lnTo>
                  <a:lnTo>
                    <a:pt x="4926" y="360"/>
                  </a:lnTo>
                  <a:lnTo>
                    <a:pt x="4927" y="361"/>
                  </a:lnTo>
                  <a:lnTo>
                    <a:pt x="4927" y="361"/>
                  </a:lnTo>
                  <a:lnTo>
                    <a:pt x="4928" y="359"/>
                  </a:lnTo>
                  <a:lnTo>
                    <a:pt x="4928" y="361"/>
                  </a:lnTo>
                  <a:lnTo>
                    <a:pt x="4928" y="355"/>
                  </a:lnTo>
                  <a:lnTo>
                    <a:pt x="4928" y="348"/>
                  </a:lnTo>
                  <a:lnTo>
                    <a:pt x="4929" y="339"/>
                  </a:lnTo>
                  <a:lnTo>
                    <a:pt x="4929" y="329"/>
                  </a:lnTo>
                  <a:lnTo>
                    <a:pt x="4930" y="314"/>
                  </a:lnTo>
                  <a:lnTo>
                    <a:pt x="4930" y="301"/>
                  </a:lnTo>
                  <a:lnTo>
                    <a:pt x="4930" y="287"/>
                  </a:lnTo>
                  <a:lnTo>
                    <a:pt x="4931" y="272"/>
                  </a:lnTo>
                  <a:lnTo>
                    <a:pt x="4931" y="258"/>
                  </a:lnTo>
                  <a:lnTo>
                    <a:pt x="4931" y="244"/>
                  </a:lnTo>
                  <a:lnTo>
                    <a:pt x="4932" y="231"/>
                  </a:lnTo>
                  <a:lnTo>
                    <a:pt x="4932" y="218"/>
                  </a:lnTo>
                  <a:lnTo>
                    <a:pt x="4932" y="205"/>
                  </a:lnTo>
                  <a:lnTo>
                    <a:pt x="4933" y="195"/>
                  </a:lnTo>
                  <a:lnTo>
                    <a:pt x="4933" y="186"/>
                  </a:lnTo>
                  <a:lnTo>
                    <a:pt x="4933" y="179"/>
                  </a:lnTo>
                  <a:lnTo>
                    <a:pt x="4934" y="172"/>
                  </a:lnTo>
                  <a:lnTo>
                    <a:pt x="4934" y="168"/>
                  </a:lnTo>
                  <a:lnTo>
                    <a:pt x="4935" y="165"/>
                  </a:lnTo>
                  <a:lnTo>
                    <a:pt x="4935" y="163"/>
                  </a:lnTo>
                  <a:lnTo>
                    <a:pt x="4935" y="164"/>
                  </a:lnTo>
                  <a:lnTo>
                    <a:pt x="4936" y="164"/>
                  </a:lnTo>
                  <a:lnTo>
                    <a:pt x="4936" y="164"/>
                  </a:lnTo>
                  <a:lnTo>
                    <a:pt x="4936" y="165"/>
                  </a:lnTo>
                  <a:lnTo>
                    <a:pt x="4937" y="168"/>
                  </a:lnTo>
                  <a:lnTo>
                    <a:pt x="4937" y="170"/>
                  </a:lnTo>
                  <a:lnTo>
                    <a:pt x="4937" y="171"/>
                  </a:lnTo>
                  <a:lnTo>
                    <a:pt x="4938" y="172"/>
                  </a:lnTo>
                  <a:lnTo>
                    <a:pt x="4938" y="170"/>
                  </a:lnTo>
                  <a:lnTo>
                    <a:pt x="4939" y="170"/>
                  </a:lnTo>
                  <a:lnTo>
                    <a:pt x="4939" y="168"/>
                  </a:lnTo>
                  <a:lnTo>
                    <a:pt x="4939" y="166"/>
                  </a:lnTo>
                  <a:lnTo>
                    <a:pt x="4940" y="162"/>
                  </a:lnTo>
                  <a:lnTo>
                    <a:pt x="4940" y="159"/>
                  </a:lnTo>
                  <a:lnTo>
                    <a:pt x="4940" y="156"/>
                  </a:lnTo>
                  <a:lnTo>
                    <a:pt x="4940" y="148"/>
                  </a:lnTo>
                  <a:lnTo>
                    <a:pt x="4941" y="141"/>
                  </a:lnTo>
                  <a:lnTo>
                    <a:pt x="4941" y="134"/>
                  </a:lnTo>
                  <a:lnTo>
                    <a:pt x="4942" y="129"/>
                  </a:lnTo>
                  <a:lnTo>
                    <a:pt x="4942" y="122"/>
                  </a:lnTo>
                  <a:lnTo>
                    <a:pt x="4942" y="115"/>
                  </a:lnTo>
                  <a:lnTo>
                    <a:pt x="4943" y="108"/>
                  </a:lnTo>
                  <a:lnTo>
                    <a:pt x="4943" y="101"/>
                  </a:lnTo>
                  <a:lnTo>
                    <a:pt x="4944" y="94"/>
                  </a:lnTo>
                  <a:lnTo>
                    <a:pt x="4944" y="89"/>
                  </a:lnTo>
                  <a:lnTo>
                    <a:pt x="4944" y="84"/>
                  </a:lnTo>
                  <a:lnTo>
                    <a:pt x="4944" y="80"/>
                  </a:lnTo>
                  <a:lnTo>
                    <a:pt x="4945" y="76"/>
                  </a:lnTo>
                  <a:lnTo>
                    <a:pt x="4945" y="74"/>
                  </a:lnTo>
                  <a:lnTo>
                    <a:pt x="4946" y="71"/>
                  </a:lnTo>
                  <a:lnTo>
                    <a:pt x="4946" y="70"/>
                  </a:lnTo>
                  <a:lnTo>
                    <a:pt x="4946" y="73"/>
                  </a:lnTo>
                  <a:lnTo>
                    <a:pt x="4947" y="73"/>
                  </a:lnTo>
                  <a:lnTo>
                    <a:pt x="4947" y="77"/>
                  </a:lnTo>
                  <a:lnTo>
                    <a:pt x="4947" y="83"/>
                  </a:lnTo>
                  <a:lnTo>
                    <a:pt x="4948" y="93"/>
                  </a:lnTo>
                  <a:lnTo>
                    <a:pt x="4948" y="101"/>
                  </a:lnTo>
                  <a:lnTo>
                    <a:pt x="4948" y="111"/>
                  </a:lnTo>
                  <a:lnTo>
                    <a:pt x="4949" y="122"/>
                  </a:lnTo>
                  <a:lnTo>
                    <a:pt x="4949" y="135"/>
                  </a:lnTo>
                  <a:lnTo>
                    <a:pt x="4949" y="147"/>
                  </a:lnTo>
                  <a:lnTo>
                    <a:pt x="4950" y="159"/>
                  </a:lnTo>
                  <a:lnTo>
                    <a:pt x="4950" y="167"/>
                  </a:lnTo>
                  <a:lnTo>
                    <a:pt x="4951" y="178"/>
                  </a:lnTo>
                  <a:lnTo>
                    <a:pt x="4951" y="182"/>
                  </a:lnTo>
                  <a:lnTo>
                    <a:pt x="4951" y="189"/>
                  </a:lnTo>
                  <a:lnTo>
                    <a:pt x="4952" y="195"/>
                  </a:lnTo>
                  <a:lnTo>
                    <a:pt x="4952" y="200"/>
                  </a:lnTo>
                  <a:lnTo>
                    <a:pt x="4952" y="203"/>
                  </a:lnTo>
                  <a:lnTo>
                    <a:pt x="4953" y="206"/>
                  </a:lnTo>
                  <a:lnTo>
                    <a:pt x="4953" y="211"/>
                  </a:lnTo>
                  <a:lnTo>
                    <a:pt x="4953" y="213"/>
                  </a:lnTo>
                  <a:lnTo>
                    <a:pt x="4954" y="216"/>
                  </a:lnTo>
                  <a:lnTo>
                    <a:pt x="4954" y="217"/>
                  </a:lnTo>
                  <a:lnTo>
                    <a:pt x="4954" y="219"/>
                  </a:lnTo>
                  <a:lnTo>
                    <a:pt x="4955" y="220"/>
                  </a:lnTo>
                  <a:lnTo>
                    <a:pt x="4955" y="221"/>
                  </a:lnTo>
                  <a:lnTo>
                    <a:pt x="4956" y="222"/>
                  </a:lnTo>
                  <a:lnTo>
                    <a:pt x="4956" y="224"/>
                  </a:lnTo>
                  <a:lnTo>
                    <a:pt x="4956" y="227"/>
                  </a:lnTo>
                  <a:lnTo>
                    <a:pt x="4956" y="228"/>
                  </a:lnTo>
                  <a:lnTo>
                    <a:pt x="4957" y="228"/>
                  </a:lnTo>
                  <a:lnTo>
                    <a:pt x="4957" y="230"/>
                  </a:lnTo>
                  <a:lnTo>
                    <a:pt x="4958" y="234"/>
                  </a:lnTo>
                  <a:lnTo>
                    <a:pt x="4958" y="237"/>
                  </a:lnTo>
                  <a:lnTo>
                    <a:pt x="4958" y="239"/>
                  </a:lnTo>
                  <a:lnTo>
                    <a:pt x="4959" y="240"/>
                  </a:lnTo>
                  <a:lnTo>
                    <a:pt x="4959" y="247"/>
                  </a:lnTo>
                  <a:lnTo>
                    <a:pt x="4960" y="250"/>
                  </a:lnTo>
                  <a:lnTo>
                    <a:pt x="4960" y="257"/>
                  </a:lnTo>
                  <a:lnTo>
                    <a:pt x="4960" y="262"/>
                  </a:lnTo>
                  <a:lnTo>
                    <a:pt x="4960" y="265"/>
                  </a:lnTo>
                  <a:lnTo>
                    <a:pt x="4961" y="271"/>
                  </a:lnTo>
                  <a:lnTo>
                    <a:pt x="4961" y="276"/>
                  </a:lnTo>
                  <a:lnTo>
                    <a:pt x="4961" y="281"/>
                  </a:lnTo>
                  <a:lnTo>
                    <a:pt x="4962" y="284"/>
                  </a:lnTo>
                  <a:lnTo>
                    <a:pt x="4962" y="289"/>
                  </a:lnTo>
                  <a:lnTo>
                    <a:pt x="4963" y="294"/>
                  </a:lnTo>
                  <a:lnTo>
                    <a:pt x="4963" y="297"/>
                  </a:lnTo>
                  <a:lnTo>
                    <a:pt x="4963" y="301"/>
                  </a:lnTo>
                  <a:lnTo>
                    <a:pt x="4964" y="302"/>
                  </a:lnTo>
                  <a:lnTo>
                    <a:pt x="4964" y="304"/>
                  </a:lnTo>
                  <a:lnTo>
                    <a:pt x="4964" y="304"/>
                  </a:lnTo>
                  <a:lnTo>
                    <a:pt x="4965" y="310"/>
                  </a:lnTo>
                  <a:lnTo>
                    <a:pt x="4965" y="313"/>
                  </a:lnTo>
                  <a:lnTo>
                    <a:pt x="4965" y="314"/>
                  </a:lnTo>
                  <a:lnTo>
                    <a:pt x="4966" y="309"/>
                  </a:lnTo>
                  <a:lnTo>
                    <a:pt x="4966" y="307"/>
                  </a:lnTo>
                  <a:lnTo>
                    <a:pt x="4967" y="309"/>
                  </a:lnTo>
                  <a:lnTo>
                    <a:pt x="4967" y="314"/>
                  </a:lnTo>
                  <a:lnTo>
                    <a:pt x="4967" y="317"/>
                  </a:lnTo>
                  <a:lnTo>
                    <a:pt x="4968" y="314"/>
                  </a:lnTo>
                  <a:lnTo>
                    <a:pt x="4968" y="311"/>
                  </a:lnTo>
                  <a:lnTo>
                    <a:pt x="4968" y="311"/>
                  </a:lnTo>
                  <a:lnTo>
                    <a:pt x="4968" y="311"/>
                  </a:lnTo>
                  <a:lnTo>
                    <a:pt x="4969" y="312"/>
                  </a:lnTo>
                  <a:lnTo>
                    <a:pt x="4969" y="314"/>
                  </a:lnTo>
                  <a:lnTo>
                    <a:pt x="4970" y="312"/>
                  </a:lnTo>
                  <a:lnTo>
                    <a:pt x="4970" y="312"/>
                  </a:lnTo>
                  <a:lnTo>
                    <a:pt x="4970" y="312"/>
                  </a:lnTo>
                  <a:lnTo>
                    <a:pt x="4971" y="313"/>
                  </a:lnTo>
                  <a:lnTo>
                    <a:pt x="4971" y="312"/>
                  </a:lnTo>
                  <a:lnTo>
                    <a:pt x="4972" y="312"/>
                  </a:lnTo>
                  <a:lnTo>
                    <a:pt x="4972" y="314"/>
                  </a:lnTo>
                  <a:lnTo>
                    <a:pt x="4972" y="316"/>
                  </a:lnTo>
                  <a:lnTo>
                    <a:pt x="4972" y="318"/>
                  </a:lnTo>
                  <a:lnTo>
                    <a:pt x="4973" y="318"/>
                  </a:lnTo>
                  <a:lnTo>
                    <a:pt x="4973" y="317"/>
                  </a:lnTo>
                  <a:lnTo>
                    <a:pt x="4974" y="320"/>
                  </a:lnTo>
                  <a:lnTo>
                    <a:pt x="4974" y="321"/>
                  </a:lnTo>
                  <a:lnTo>
                    <a:pt x="4974" y="323"/>
                  </a:lnTo>
                  <a:lnTo>
                    <a:pt x="4975" y="326"/>
                  </a:lnTo>
                  <a:lnTo>
                    <a:pt x="4975" y="327"/>
                  </a:lnTo>
                  <a:lnTo>
                    <a:pt x="4975" y="327"/>
                  </a:lnTo>
                  <a:lnTo>
                    <a:pt x="4975" y="330"/>
                  </a:lnTo>
                  <a:lnTo>
                    <a:pt x="4976" y="332"/>
                  </a:lnTo>
                  <a:lnTo>
                    <a:pt x="4976" y="332"/>
                  </a:lnTo>
                  <a:lnTo>
                    <a:pt x="4977" y="335"/>
                  </a:lnTo>
                  <a:lnTo>
                    <a:pt x="4977" y="335"/>
                  </a:lnTo>
                  <a:lnTo>
                    <a:pt x="4977" y="338"/>
                  </a:lnTo>
                  <a:lnTo>
                    <a:pt x="4978" y="337"/>
                  </a:lnTo>
                  <a:lnTo>
                    <a:pt x="4978" y="338"/>
                  </a:lnTo>
                  <a:lnTo>
                    <a:pt x="4979" y="341"/>
                  </a:lnTo>
                  <a:lnTo>
                    <a:pt x="4979" y="341"/>
                  </a:lnTo>
                  <a:lnTo>
                    <a:pt x="4979" y="344"/>
                  </a:lnTo>
                  <a:lnTo>
                    <a:pt x="4979" y="344"/>
                  </a:lnTo>
                  <a:lnTo>
                    <a:pt x="4980" y="345"/>
                  </a:lnTo>
                  <a:lnTo>
                    <a:pt x="4980" y="347"/>
                  </a:lnTo>
                  <a:lnTo>
                    <a:pt x="4981" y="349"/>
                  </a:lnTo>
                  <a:lnTo>
                    <a:pt x="4981" y="349"/>
                  </a:lnTo>
                  <a:lnTo>
                    <a:pt x="4981" y="351"/>
                  </a:lnTo>
                  <a:lnTo>
                    <a:pt x="4982" y="353"/>
                  </a:lnTo>
                  <a:lnTo>
                    <a:pt x="4982" y="355"/>
                  </a:lnTo>
                  <a:lnTo>
                    <a:pt x="4983" y="354"/>
                  </a:lnTo>
                  <a:lnTo>
                    <a:pt x="4983" y="354"/>
                  </a:lnTo>
                  <a:lnTo>
                    <a:pt x="4983" y="356"/>
                  </a:lnTo>
                  <a:lnTo>
                    <a:pt x="4983" y="356"/>
                  </a:lnTo>
                  <a:lnTo>
                    <a:pt x="4984" y="357"/>
                  </a:lnTo>
                  <a:lnTo>
                    <a:pt x="4984" y="358"/>
                  </a:lnTo>
                  <a:lnTo>
                    <a:pt x="4984" y="358"/>
                  </a:lnTo>
                  <a:lnTo>
                    <a:pt x="4985" y="360"/>
                  </a:lnTo>
                  <a:lnTo>
                    <a:pt x="4985" y="360"/>
                  </a:lnTo>
                  <a:lnTo>
                    <a:pt x="4986" y="360"/>
                  </a:lnTo>
                  <a:lnTo>
                    <a:pt x="4986" y="357"/>
                  </a:lnTo>
                  <a:lnTo>
                    <a:pt x="4986" y="353"/>
                  </a:lnTo>
                  <a:lnTo>
                    <a:pt x="4987" y="348"/>
                  </a:lnTo>
                  <a:lnTo>
                    <a:pt x="4987" y="339"/>
                  </a:lnTo>
                  <a:lnTo>
                    <a:pt x="4987" y="327"/>
                  </a:lnTo>
                  <a:lnTo>
                    <a:pt x="4988" y="314"/>
                  </a:lnTo>
                  <a:lnTo>
                    <a:pt x="4988" y="301"/>
                  </a:lnTo>
                  <a:lnTo>
                    <a:pt x="4988" y="286"/>
                  </a:lnTo>
                  <a:lnTo>
                    <a:pt x="4989" y="273"/>
                  </a:lnTo>
                  <a:lnTo>
                    <a:pt x="4989" y="256"/>
                  </a:lnTo>
                  <a:lnTo>
                    <a:pt x="4990" y="243"/>
                  </a:lnTo>
                  <a:lnTo>
                    <a:pt x="4990" y="228"/>
                  </a:lnTo>
                  <a:lnTo>
                    <a:pt x="4990" y="214"/>
                  </a:lnTo>
                  <a:lnTo>
                    <a:pt x="4991" y="200"/>
                  </a:lnTo>
                  <a:lnTo>
                    <a:pt x="4991" y="191"/>
                  </a:lnTo>
                  <a:lnTo>
                    <a:pt x="4991" y="181"/>
                  </a:lnTo>
                  <a:lnTo>
                    <a:pt x="4991" y="175"/>
                  </a:lnTo>
                  <a:lnTo>
                    <a:pt x="4992" y="167"/>
                  </a:lnTo>
                  <a:lnTo>
                    <a:pt x="4992" y="164"/>
                  </a:lnTo>
                  <a:lnTo>
                    <a:pt x="4993" y="160"/>
                  </a:lnTo>
                  <a:lnTo>
                    <a:pt x="4993" y="158"/>
                  </a:lnTo>
                  <a:lnTo>
                    <a:pt x="4993" y="157"/>
                  </a:lnTo>
                  <a:lnTo>
                    <a:pt x="4994" y="158"/>
                  </a:lnTo>
                  <a:lnTo>
                    <a:pt x="4994" y="159"/>
                  </a:lnTo>
                  <a:lnTo>
                    <a:pt x="4995" y="161"/>
                  </a:lnTo>
                  <a:lnTo>
                    <a:pt x="4995" y="164"/>
                  </a:lnTo>
                  <a:lnTo>
                    <a:pt x="4995" y="165"/>
                  </a:lnTo>
                  <a:lnTo>
                    <a:pt x="4995" y="164"/>
                  </a:lnTo>
                  <a:lnTo>
                    <a:pt x="4996" y="165"/>
                  </a:lnTo>
                  <a:lnTo>
                    <a:pt x="4996" y="166"/>
                  </a:lnTo>
                  <a:lnTo>
                    <a:pt x="4997" y="166"/>
                  </a:lnTo>
                  <a:lnTo>
                    <a:pt x="4997" y="163"/>
                  </a:lnTo>
                  <a:lnTo>
                    <a:pt x="4997" y="159"/>
                  </a:lnTo>
                  <a:lnTo>
                    <a:pt x="4998" y="154"/>
                  </a:lnTo>
                  <a:lnTo>
                    <a:pt x="4998" y="151"/>
                  </a:lnTo>
                  <a:lnTo>
                    <a:pt x="4998" y="144"/>
                  </a:lnTo>
                  <a:lnTo>
                    <a:pt x="4999" y="138"/>
                  </a:lnTo>
                  <a:lnTo>
                    <a:pt x="4999" y="131"/>
                  </a:lnTo>
                  <a:lnTo>
                    <a:pt x="4999" y="124"/>
                  </a:lnTo>
                  <a:lnTo>
                    <a:pt x="5000" y="118"/>
                  </a:lnTo>
                  <a:lnTo>
                    <a:pt x="5000" y="110"/>
                  </a:lnTo>
                  <a:lnTo>
                    <a:pt x="5000" y="103"/>
                  </a:lnTo>
                  <a:lnTo>
                    <a:pt x="5001" y="93"/>
                  </a:lnTo>
                  <a:lnTo>
                    <a:pt x="5001" y="87"/>
                  </a:lnTo>
                  <a:lnTo>
                    <a:pt x="5002" y="82"/>
                  </a:lnTo>
                  <a:lnTo>
                    <a:pt x="5002" y="75"/>
                  </a:lnTo>
                  <a:lnTo>
                    <a:pt x="5002" y="68"/>
                  </a:lnTo>
                  <a:lnTo>
                    <a:pt x="5003" y="63"/>
                  </a:lnTo>
                  <a:lnTo>
                    <a:pt x="5003" y="61"/>
                  </a:lnTo>
                  <a:lnTo>
                    <a:pt x="5003" y="57"/>
                  </a:lnTo>
                  <a:lnTo>
                    <a:pt x="5004" y="56"/>
                  </a:lnTo>
                  <a:lnTo>
                    <a:pt x="5004" y="55"/>
                  </a:lnTo>
                  <a:lnTo>
                    <a:pt x="5004" y="56"/>
                  </a:lnTo>
                  <a:lnTo>
                    <a:pt x="5005" y="56"/>
                  </a:lnTo>
                  <a:lnTo>
                    <a:pt x="5005" y="60"/>
                  </a:lnTo>
                  <a:lnTo>
                    <a:pt x="5005" y="64"/>
                  </a:lnTo>
                  <a:lnTo>
                    <a:pt x="5006" y="69"/>
                  </a:lnTo>
                  <a:lnTo>
                    <a:pt x="5006" y="74"/>
                  </a:lnTo>
                  <a:lnTo>
                    <a:pt x="5007" y="85"/>
                  </a:lnTo>
                  <a:lnTo>
                    <a:pt x="5007" y="97"/>
                  </a:lnTo>
                  <a:lnTo>
                    <a:pt x="5007" y="108"/>
                  </a:lnTo>
                  <a:lnTo>
                    <a:pt x="5007" y="121"/>
                  </a:lnTo>
                  <a:lnTo>
                    <a:pt x="5008" y="135"/>
                  </a:lnTo>
                  <a:lnTo>
                    <a:pt x="5008" y="146"/>
                  </a:lnTo>
                  <a:lnTo>
                    <a:pt x="5009" y="159"/>
                  </a:lnTo>
                  <a:lnTo>
                    <a:pt x="5009" y="169"/>
                  </a:lnTo>
                  <a:lnTo>
                    <a:pt x="5009" y="175"/>
                  </a:lnTo>
                  <a:lnTo>
                    <a:pt x="5010" y="184"/>
                  </a:lnTo>
                  <a:lnTo>
                    <a:pt x="5010" y="189"/>
                  </a:lnTo>
                  <a:lnTo>
                    <a:pt x="5011" y="197"/>
                  </a:lnTo>
                  <a:lnTo>
                    <a:pt x="5011" y="199"/>
                  </a:lnTo>
                  <a:lnTo>
                    <a:pt x="5011" y="204"/>
                  </a:lnTo>
                  <a:lnTo>
                    <a:pt x="5011" y="209"/>
                  </a:lnTo>
                  <a:lnTo>
                    <a:pt x="5012" y="209"/>
                  </a:lnTo>
                  <a:lnTo>
                    <a:pt x="5012" y="213"/>
                  </a:lnTo>
                  <a:lnTo>
                    <a:pt x="5012" y="214"/>
                  </a:lnTo>
                  <a:lnTo>
                    <a:pt x="5013" y="216"/>
                  </a:lnTo>
                  <a:lnTo>
                    <a:pt x="5013" y="217"/>
                  </a:lnTo>
                  <a:lnTo>
                    <a:pt x="5014" y="217"/>
                  </a:lnTo>
                  <a:lnTo>
                    <a:pt x="5014" y="220"/>
                  </a:lnTo>
                  <a:lnTo>
                    <a:pt x="5014" y="219"/>
                  </a:lnTo>
                  <a:lnTo>
                    <a:pt x="5015" y="222"/>
                  </a:lnTo>
                  <a:lnTo>
                    <a:pt x="5015" y="223"/>
                  </a:lnTo>
                  <a:lnTo>
                    <a:pt x="5015" y="224"/>
                  </a:lnTo>
                  <a:lnTo>
                    <a:pt x="5016" y="225"/>
                  </a:lnTo>
                  <a:lnTo>
                    <a:pt x="5016" y="227"/>
                  </a:lnTo>
                  <a:lnTo>
                    <a:pt x="5016" y="230"/>
                  </a:lnTo>
                  <a:lnTo>
                    <a:pt x="5017" y="232"/>
                  </a:lnTo>
                  <a:lnTo>
                    <a:pt x="5017" y="237"/>
                  </a:lnTo>
                  <a:lnTo>
                    <a:pt x="5018" y="239"/>
                  </a:lnTo>
                  <a:lnTo>
                    <a:pt x="5018" y="244"/>
                  </a:lnTo>
                  <a:lnTo>
                    <a:pt x="5018" y="249"/>
                  </a:lnTo>
                  <a:lnTo>
                    <a:pt x="5019" y="255"/>
                  </a:lnTo>
                  <a:lnTo>
                    <a:pt x="5019" y="260"/>
                  </a:lnTo>
                  <a:lnTo>
                    <a:pt x="5019" y="263"/>
                  </a:lnTo>
                  <a:lnTo>
                    <a:pt x="5019" y="268"/>
                  </a:lnTo>
                  <a:lnTo>
                    <a:pt x="5020" y="273"/>
                  </a:lnTo>
                  <a:lnTo>
                    <a:pt x="5020" y="279"/>
                  </a:lnTo>
                  <a:lnTo>
                    <a:pt x="5021" y="283"/>
                  </a:lnTo>
                  <a:lnTo>
                    <a:pt x="5021" y="287"/>
                  </a:lnTo>
                  <a:lnTo>
                    <a:pt x="5021" y="289"/>
                  </a:lnTo>
                  <a:lnTo>
                    <a:pt x="5022" y="293"/>
                  </a:lnTo>
                  <a:lnTo>
                    <a:pt x="5022" y="296"/>
                  </a:lnTo>
                  <a:lnTo>
                    <a:pt x="5023" y="297"/>
                  </a:lnTo>
                  <a:lnTo>
                    <a:pt x="5023" y="303"/>
                  </a:lnTo>
                  <a:lnTo>
                    <a:pt x="5023" y="302"/>
                  </a:lnTo>
                  <a:lnTo>
                    <a:pt x="5023" y="305"/>
                  </a:lnTo>
                  <a:lnTo>
                    <a:pt x="5024" y="304"/>
                  </a:lnTo>
                  <a:lnTo>
                    <a:pt x="5024" y="305"/>
                  </a:lnTo>
                  <a:lnTo>
                    <a:pt x="5025" y="305"/>
                  </a:lnTo>
                  <a:lnTo>
                    <a:pt x="5025" y="308"/>
                  </a:lnTo>
                  <a:lnTo>
                    <a:pt x="5025" y="307"/>
                  </a:lnTo>
                  <a:lnTo>
                    <a:pt x="5026" y="306"/>
                  </a:lnTo>
                  <a:lnTo>
                    <a:pt x="5026" y="307"/>
                  </a:lnTo>
                  <a:lnTo>
                    <a:pt x="5026" y="307"/>
                  </a:lnTo>
                  <a:lnTo>
                    <a:pt x="5026" y="307"/>
                  </a:lnTo>
                  <a:lnTo>
                    <a:pt x="5027" y="308"/>
                  </a:lnTo>
                  <a:lnTo>
                    <a:pt x="5027" y="307"/>
                  </a:lnTo>
                  <a:lnTo>
                    <a:pt x="5028" y="306"/>
                  </a:lnTo>
                  <a:lnTo>
                    <a:pt x="5028" y="305"/>
                  </a:lnTo>
                  <a:lnTo>
                    <a:pt x="5028" y="307"/>
                  </a:lnTo>
                  <a:lnTo>
                    <a:pt x="5029" y="306"/>
                  </a:lnTo>
                  <a:lnTo>
                    <a:pt x="5029" y="308"/>
                  </a:lnTo>
                  <a:lnTo>
                    <a:pt x="5030" y="308"/>
                  </a:lnTo>
                  <a:lnTo>
                    <a:pt x="5030" y="310"/>
                  </a:lnTo>
                  <a:lnTo>
                    <a:pt x="5030" y="309"/>
                  </a:lnTo>
                  <a:lnTo>
                    <a:pt x="5030" y="311"/>
                  </a:lnTo>
                  <a:lnTo>
                    <a:pt x="5031" y="311"/>
                  </a:lnTo>
                  <a:lnTo>
                    <a:pt x="5031" y="312"/>
                  </a:lnTo>
                  <a:lnTo>
                    <a:pt x="5032" y="315"/>
                  </a:lnTo>
                  <a:lnTo>
                    <a:pt x="5032" y="316"/>
                  </a:lnTo>
                  <a:lnTo>
                    <a:pt x="5032" y="318"/>
                  </a:lnTo>
                  <a:lnTo>
                    <a:pt x="5033" y="320"/>
                  </a:lnTo>
                  <a:lnTo>
                    <a:pt x="5033" y="320"/>
                  </a:lnTo>
                  <a:lnTo>
                    <a:pt x="5034" y="324"/>
                  </a:lnTo>
                  <a:lnTo>
                    <a:pt x="5034" y="323"/>
                  </a:lnTo>
                  <a:lnTo>
                    <a:pt x="5034" y="326"/>
                  </a:lnTo>
                  <a:lnTo>
                    <a:pt x="5034" y="327"/>
                  </a:lnTo>
                  <a:lnTo>
                    <a:pt x="5035" y="328"/>
                  </a:lnTo>
                  <a:lnTo>
                    <a:pt x="5035" y="329"/>
                  </a:lnTo>
                  <a:lnTo>
                    <a:pt x="5035" y="331"/>
                  </a:lnTo>
                  <a:lnTo>
                    <a:pt x="5036" y="332"/>
                  </a:lnTo>
                  <a:lnTo>
                    <a:pt x="5036" y="333"/>
                  </a:lnTo>
                  <a:lnTo>
                    <a:pt x="5037" y="335"/>
                  </a:lnTo>
                  <a:lnTo>
                    <a:pt x="5037" y="337"/>
                  </a:lnTo>
                  <a:lnTo>
                    <a:pt x="5037" y="337"/>
                  </a:lnTo>
                  <a:lnTo>
                    <a:pt x="5038" y="337"/>
                  </a:lnTo>
                  <a:lnTo>
                    <a:pt x="5038" y="340"/>
                  </a:lnTo>
                  <a:lnTo>
                    <a:pt x="5039" y="342"/>
                  </a:lnTo>
                  <a:lnTo>
                    <a:pt x="5039" y="342"/>
                  </a:lnTo>
                  <a:lnTo>
                    <a:pt x="5039" y="346"/>
                  </a:lnTo>
                  <a:lnTo>
                    <a:pt x="5039" y="346"/>
                  </a:lnTo>
                  <a:lnTo>
                    <a:pt x="5040" y="348"/>
                  </a:lnTo>
                  <a:lnTo>
                    <a:pt x="5040" y="351"/>
                  </a:lnTo>
                  <a:lnTo>
                    <a:pt x="5041" y="351"/>
                  </a:lnTo>
                  <a:lnTo>
                    <a:pt x="5041" y="351"/>
                  </a:lnTo>
                  <a:lnTo>
                    <a:pt x="5041" y="354"/>
                  </a:lnTo>
                  <a:lnTo>
                    <a:pt x="5042" y="354"/>
                  </a:lnTo>
                  <a:lnTo>
                    <a:pt x="5042" y="354"/>
                  </a:lnTo>
                  <a:lnTo>
                    <a:pt x="5042" y="355"/>
                  </a:lnTo>
                  <a:lnTo>
                    <a:pt x="5042" y="358"/>
                  </a:lnTo>
                  <a:lnTo>
                    <a:pt x="5043" y="358"/>
                  </a:lnTo>
                  <a:lnTo>
                    <a:pt x="5043" y="359"/>
                  </a:lnTo>
                  <a:lnTo>
                    <a:pt x="5044" y="360"/>
                  </a:lnTo>
                  <a:lnTo>
                    <a:pt x="5044" y="357"/>
                  </a:lnTo>
                  <a:lnTo>
                    <a:pt x="5044" y="356"/>
                  </a:lnTo>
                  <a:lnTo>
                    <a:pt x="5045" y="352"/>
                  </a:lnTo>
                  <a:lnTo>
                    <a:pt x="5045" y="344"/>
                  </a:lnTo>
                  <a:lnTo>
                    <a:pt x="5046" y="335"/>
                  </a:lnTo>
                  <a:lnTo>
                    <a:pt x="5046" y="325"/>
                  </a:lnTo>
                  <a:lnTo>
                    <a:pt x="5046" y="313"/>
                  </a:lnTo>
                  <a:lnTo>
                    <a:pt x="5046" y="298"/>
                  </a:lnTo>
                  <a:lnTo>
                    <a:pt x="5047" y="283"/>
                  </a:lnTo>
                  <a:lnTo>
                    <a:pt x="5047" y="267"/>
                  </a:lnTo>
                  <a:lnTo>
                    <a:pt x="5048" y="252"/>
                  </a:lnTo>
                  <a:lnTo>
                    <a:pt x="5048" y="240"/>
                  </a:lnTo>
                  <a:lnTo>
                    <a:pt x="5048" y="226"/>
                  </a:lnTo>
                  <a:lnTo>
                    <a:pt x="5049" y="211"/>
                  </a:lnTo>
                  <a:lnTo>
                    <a:pt x="5049" y="196"/>
                  </a:lnTo>
                  <a:lnTo>
                    <a:pt x="5049" y="188"/>
                  </a:lnTo>
                  <a:lnTo>
                    <a:pt x="5050" y="180"/>
                  </a:lnTo>
                  <a:lnTo>
                    <a:pt x="5050" y="173"/>
                  </a:lnTo>
                  <a:lnTo>
                    <a:pt x="5050" y="165"/>
                  </a:lnTo>
                  <a:lnTo>
                    <a:pt x="5051" y="162"/>
                  </a:lnTo>
                  <a:lnTo>
                    <a:pt x="5051" y="159"/>
                  </a:lnTo>
                  <a:lnTo>
                    <a:pt x="5051" y="157"/>
                  </a:lnTo>
                  <a:lnTo>
                    <a:pt x="5052" y="158"/>
                  </a:lnTo>
                  <a:lnTo>
                    <a:pt x="5052" y="157"/>
                  </a:lnTo>
                  <a:lnTo>
                    <a:pt x="5053" y="159"/>
                  </a:lnTo>
                  <a:lnTo>
                    <a:pt x="5053" y="159"/>
                  </a:lnTo>
                  <a:lnTo>
                    <a:pt x="5053" y="163"/>
                  </a:lnTo>
                  <a:lnTo>
                    <a:pt x="5054" y="161"/>
                  </a:lnTo>
                  <a:lnTo>
                    <a:pt x="5054" y="163"/>
                  </a:lnTo>
                  <a:lnTo>
                    <a:pt x="5054" y="164"/>
                  </a:lnTo>
                  <a:lnTo>
                    <a:pt x="5055" y="163"/>
                  </a:lnTo>
                  <a:lnTo>
                    <a:pt x="5055" y="162"/>
                  </a:lnTo>
                  <a:lnTo>
                    <a:pt x="5055" y="159"/>
                  </a:lnTo>
                  <a:lnTo>
                    <a:pt x="5056" y="158"/>
                  </a:lnTo>
                  <a:lnTo>
                    <a:pt x="5056" y="154"/>
                  </a:lnTo>
                  <a:lnTo>
                    <a:pt x="5056" y="148"/>
                  </a:lnTo>
                  <a:lnTo>
                    <a:pt x="5057" y="144"/>
                  </a:lnTo>
                  <a:lnTo>
                    <a:pt x="5057" y="137"/>
                  </a:lnTo>
                  <a:lnTo>
                    <a:pt x="5058" y="131"/>
                  </a:lnTo>
                  <a:lnTo>
                    <a:pt x="5058" y="122"/>
                  </a:lnTo>
                  <a:lnTo>
                    <a:pt x="5058" y="114"/>
                  </a:lnTo>
                  <a:lnTo>
                    <a:pt x="5058" y="106"/>
                  </a:lnTo>
                  <a:lnTo>
                    <a:pt x="5059" y="99"/>
                  </a:lnTo>
                  <a:lnTo>
                    <a:pt x="5059" y="91"/>
                  </a:lnTo>
                  <a:lnTo>
                    <a:pt x="5060" y="83"/>
                  </a:lnTo>
                  <a:lnTo>
                    <a:pt x="5060" y="76"/>
                  </a:lnTo>
                  <a:lnTo>
                    <a:pt x="5060" y="70"/>
                  </a:lnTo>
                  <a:lnTo>
                    <a:pt x="5061" y="64"/>
                  </a:lnTo>
                  <a:lnTo>
                    <a:pt x="5061" y="59"/>
                  </a:lnTo>
                  <a:lnTo>
                    <a:pt x="5062" y="58"/>
                  </a:lnTo>
                  <a:lnTo>
                    <a:pt x="5062" y="53"/>
                  </a:lnTo>
                  <a:lnTo>
                    <a:pt x="5062" y="50"/>
                  </a:lnTo>
                  <a:lnTo>
                    <a:pt x="5062" y="51"/>
                  </a:lnTo>
                  <a:lnTo>
                    <a:pt x="5063" y="49"/>
                  </a:lnTo>
                  <a:lnTo>
                    <a:pt x="5063" y="49"/>
                  </a:lnTo>
                  <a:lnTo>
                    <a:pt x="5063" y="51"/>
                  </a:lnTo>
                  <a:lnTo>
                    <a:pt x="5064" y="58"/>
                  </a:lnTo>
                  <a:lnTo>
                    <a:pt x="5064" y="66"/>
                  </a:lnTo>
                  <a:lnTo>
                    <a:pt x="5065" y="74"/>
                  </a:lnTo>
                  <a:lnTo>
                    <a:pt x="5065" y="80"/>
                  </a:lnTo>
                  <a:lnTo>
                    <a:pt x="5065" y="89"/>
                  </a:lnTo>
                  <a:lnTo>
                    <a:pt x="5066" y="98"/>
                  </a:lnTo>
                  <a:lnTo>
                    <a:pt x="5066" y="114"/>
                  </a:lnTo>
                  <a:lnTo>
                    <a:pt x="5066" y="126"/>
                  </a:lnTo>
                  <a:lnTo>
                    <a:pt x="5067" y="139"/>
                  </a:lnTo>
                  <a:lnTo>
                    <a:pt x="5067" y="150"/>
                  </a:lnTo>
                  <a:lnTo>
                    <a:pt x="5067" y="161"/>
                  </a:lnTo>
                  <a:lnTo>
                    <a:pt x="5068" y="169"/>
                  </a:lnTo>
                  <a:lnTo>
                    <a:pt x="5068" y="177"/>
                  </a:lnTo>
                  <a:lnTo>
                    <a:pt x="5069" y="183"/>
                  </a:lnTo>
                  <a:lnTo>
                    <a:pt x="5069" y="189"/>
                  </a:lnTo>
                  <a:lnTo>
                    <a:pt x="5069" y="193"/>
                  </a:lnTo>
                  <a:lnTo>
                    <a:pt x="5070" y="196"/>
                  </a:lnTo>
                  <a:lnTo>
                    <a:pt x="5070" y="201"/>
                  </a:lnTo>
                  <a:lnTo>
                    <a:pt x="5070" y="204"/>
                  </a:lnTo>
                  <a:lnTo>
                    <a:pt x="5070" y="206"/>
                  </a:lnTo>
                  <a:lnTo>
                    <a:pt x="5071" y="208"/>
                  </a:lnTo>
                  <a:lnTo>
                    <a:pt x="5071" y="210"/>
                  </a:lnTo>
                  <a:lnTo>
                    <a:pt x="5072" y="212"/>
                  </a:lnTo>
                  <a:lnTo>
                    <a:pt x="5072" y="212"/>
                  </a:lnTo>
                  <a:lnTo>
                    <a:pt x="5072" y="211"/>
                  </a:lnTo>
                  <a:lnTo>
                    <a:pt x="5073" y="213"/>
                  </a:lnTo>
                  <a:lnTo>
                    <a:pt x="5073" y="215"/>
                  </a:lnTo>
                  <a:lnTo>
                    <a:pt x="5074" y="217"/>
                  </a:lnTo>
                  <a:lnTo>
                    <a:pt x="5074" y="215"/>
                  </a:lnTo>
                  <a:lnTo>
                    <a:pt x="5074" y="216"/>
                  </a:lnTo>
                  <a:lnTo>
                    <a:pt x="5074" y="217"/>
                  </a:lnTo>
                  <a:lnTo>
                    <a:pt x="5075" y="220"/>
                  </a:lnTo>
                  <a:lnTo>
                    <a:pt x="5075" y="223"/>
                  </a:lnTo>
                  <a:lnTo>
                    <a:pt x="5076" y="224"/>
                  </a:lnTo>
                  <a:lnTo>
                    <a:pt x="5076" y="229"/>
                  </a:lnTo>
                  <a:lnTo>
                    <a:pt x="5076" y="233"/>
                  </a:lnTo>
                  <a:lnTo>
                    <a:pt x="5077" y="239"/>
                  </a:lnTo>
                  <a:lnTo>
                    <a:pt x="5077" y="241"/>
                  </a:lnTo>
                  <a:lnTo>
                    <a:pt x="5077" y="246"/>
                  </a:lnTo>
                  <a:lnTo>
                    <a:pt x="5077" y="250"/>
                  </a:lnTo>
                  <a:lnTo>
                    <a:pt x="5078" y="258"/>
                  </a:lnTo>
                  <a:lnTo>
                    <a:pt x="5078" y="260"/>
                  </a:lnTo>
                  <a:lnTo>
                    <a:pt x="5079" y="261"/>
                  </a:lnTo>
                  <a:lnTo>
                    <a:pt x="5079" y="266"/>
                  </a:lnTo>
                  <a:lnTo>
                    <a:pt x="5079" y="272"/>
                  </a:lnTo>
                  <a:lnTo>
                    <a:pt x="5080" y="279"/>
                  </a:lnTo>
                  <a:lnTo>
                    <a:pt x="5080" y="280"/>
                  </a:lnTo>
                  <a:lnTo>
                    <a:pt x="5081" y="281"/>
                  </a:lnTo>
                  <a:lnTo>
                    <a:pt x="5081" y="282"/>
                  </a:lnTo>
                  <a:lnTo>
                    <a:pt x="5081" y="285"/>
                  </a:lnTo>
                  <a:lnTo>
                    <a:pt x="5082" y="288"/>
                  </a:lnTo>
                  <a:lnTo>
                    <a:pt x="5082" y="291"/>
                  </a:lnTo>
                  <a:lnTo>
                    <a:pt x="5082" y="292"/>
                  </a:lnTo>
                  <a:lnTo>
                    <a:pt x="5083" y="293"/>
                  </a:lnTo>
                  <a:lnTo>
                    <a:pt x="5083" y="292"/>
                  </a:lnTo>
                  <a:lnTo>
                    <a:pt x="5083" y="293"/>
                  </a:lnTo>
                  <a:lnTo>
                    <a:pt x="5084" y="296"/>
                  </a:lnTo>
                  <a:lnTo>
                    <a:pt x="5084" y="294"/>
                  </a:lnTo>
                  <a:lnTo>
                    <a:pt x="5085" y="297"/>
                  </a:lnTo>
                  <a:lnTo>
                    <a:pt x="5085" y="296"/>
                  </a:lnTo>
                  <a:lnTo>
                    <a:pt x="5085" y="296"/>
                  </a:lnTo>
                  <a:lnTo>
                    <a:pt x="5086" y="297"/>
                  </a:lnTo>
                  <a:lnTo>
                    <a:pt x="5086" y="297"/>
                  </a:lnTo>
                  <a:lnTo>
                    <a:pt x="5086" y="299"/>
                  </a:lnTo>
                  <a:lnTo>
                    <a:pt x="5086" y="298"/>
                  </a:lnTo>
                  <a:lnTo>
                    <a:pt x="5087" y="297"/>
                  </a:lnTo>
                  <a:lnTo>
                    <a:pt x="5087" y="297"/>
                  </a:lnTo>
                  <a:lnTo>
                    <a:pt x="5088" y="297"/>
                  </a:lnTo>
                  <a:lnTo>
                    <a:pt x="5088" y="299"/>
                  </a:lnTo>
                  <a:lnTo>
                    <a:pt x="5088" y="300"/>
                  </a:lnTo>
                  <a:lnTo>
                    <a:pt x="5089" y="300"/>
                  </a:lnTo>
                  <a:lnTo>
                    <a:pt x="5089" y="301"/>
                  </a:lnTo>
                  <a:lnTo>
                    <a:pt x="5090" y="301"/>
                  </a:lnTo>
                  <a:lnTo>
                    <a:pt x="5090" y="302"/>
                  </a:lnTo>
                  <a:lnTo>
                    <a:pt x="5090" y="302"/>
                  </a:lnTo>
                  <a:lnTo>
                    <a:pt x="5090" y="305"/>
                  </a:lnTo>
                  <a:lnTo>
                    <a:pt x="5091" y="307"/>
                  </a:lnTo>
                  <a:lnTo>
                    <a:pt x="5091" y="307"/>
                  </a:lnTo>
                  <a:lnTo>
                    <a:pt x="5092" y="308"/>
                  </a:lnTo>
                  <a:lnTo>
                    <a:pt x="5092" y="309"/>
                  </a:lnTo>
                  <a:lnTo>
                    <a:pt x="5092" y="312"/>
                  </a:lnTo>
                  <a:lnTo>
                    <a:pt x="5093" y="311"/>
                  </a:lnTo>
                  <a:lnTo>
                    <a:pt x="5093" y="313"/>
                  </a:lnTo>
                  <a:lnTo>
                    <a:pt x="5093" y="314"/>
                  </a:lnTo>
                  <a:lnTo>
                    <a:pt x="5093" y="316"/>
                  </a:lnTo>
                  <a:lnTo>
                    <a:pt x="5094" y="319"/>
                  </a:lnTo>
                  <a:lnTo>
                    <a:pt x="5094" y="318"/>
                  </a:lnTo>
                  <a:lnTo>
                    <a:pt x="5095" y="320"/>
                  </a:lnTo>
                  <a:lnTo>
                    <a:pt x="5095" y="320"/>
                  </a:lnTo>
                  <a:lnTo>
                    <a:pt x="5095" y="323"/>
                  </a:lnTo>
                  <a:lnTo>
                    <a:pt x="5096" y="325"/>
                  </a:lnTo>
                  <a:lnTo>
                    <a:pt x="5096" y="323"/>
                  </a:lnTo>
                  <a:lnTo>
                    <a:pt x="5097" y="326"/>
                  </a:lnTo>
                  <a:lnTo>
                    <a:pt x="5097" y="331"/>
                  </a:lnTo>
                  <a:lnTo>
                    <a:pt x="5097" y="332"/>
                  </a:lnTo>
                  <a:lnTo>
                    <a:pt x="5097" y="333"/>
                  </a:lnTo>
                  <a:lnTo>
                    <a:pt x="5098" y="334"/>
                  </a:lnTo>
                  <a:lnTo>
                    <a:pt x="5098" y="336"/>
                  </a:lnTo>
                  <a:lnTo>
                    <a:pt x="5099" y="336"/>
                  </a:lnTo>
                  <a:lnTo>
                    <a:pt x="5099" y="339"/>
                  </a:lnTo>
                  <a:lnTo>
                    <a:pt x="5099" y="341"/>
                  </a:lnTo>
                  <a:lnTo>
                    <a:pt x="5100" y="340"/>
                  </a:lnTo>
                  <a:lnTo>
                    <a:pt x="5100" y="341"/>
                  </a:lnTo>
                  <a:lnTo>
                    <a:pt x="5100" y="341"/>
                  </a:lnTo>
                  <a:lnTo>
                    <a:pt x="5101" y="343"/>
                  </a:lnTo>
                  <a:lnTo>
                    <a:pt x="5101" y="344"/>
                  </a:lnTo>
                  <a:lnTo>
                    <a:pt x="5101" y="344"/>
                  </a:lnTo>
                  <a:lnTo>
                    <a:pt x="5102" y="348"/>
                  </a:lnTo>
                  <a:lnTo>
                    <a:pt x="5102" y="346"/>
                  </a:lnTo>
                  <a:lnTo>
                    <a:pt x="5102" y="345"/>
                  </a:lnTo>
                  <a:lnTo>
                    <a:pt x="5103" y="341"/>
                  </a:lnTo>
                  <a:lnTo>
                    <a:pt x="5103" y="338"/>
                  </a:lnTo>
                  <a:lnTo>
                    <a:pt x="5104" y="332"/>
                  </a:lnTo>
                  <a:lnTo>
                    <a:pt x="5104" y="320"/>
                  </a:lnTo>
                  <a:lnTo>
                    <a:pt x="5104" y="308"/>
                  </a:lnTo>
                  <a:lnTo>
                    <a:pt x="5105" y="296"/>
                  </a:lnTo>
                  <a:lnTo>
                    <a:pt x="5105" y="282"/>
                  </a:lnTo>
                  <a:lnTo>
                    <a:pt x="5105" y="265"/>
                  </a:lnTo>
                  <a:lnTo>
                    <a:pt x="5106" y="249"/>
                  </a:lnTo>
                  <a:lnTo>
                    <a:pt x="5106" y="235"/>
                  </a:lnTo>
                  <a:lnTo>
                    <a:pt x="5106" y="220"/>
                  </a:lnTo>
                  <a:lnTo>
                    <a:pt x="5107" y="203"/>
                  </a:lnTo>
                  <a:lnTo>
                    <a:pt x="5107" y="191"/>
                  </a:lnTo>
                  <a:lnTo>
                    <a:pt x="5107" y="179"/>
                  </a:lnTo>
                  <a:lnTo>
                    <a:pt x="5108" y="170"/>
                  </a:lnTo>
                  <a:lnTo>
                    <a:pt x="5108" y="159"/>
                  </a:lnTo>
                  <a:lnTo>
                    <a:pt x="5109" y="152"/>
                  </a:lnTo>
                  <a:lnTo>
                    <a:pt x="5109" y="147"/>
                  </a:lnTo>
                  <a:lnTo>
                    <a:pt x="5109" y="142"/>
                  </a:lnTo>
                  <a:lnTo>
                    <a:pt x="5109" y="138"/>
                  </a:lnTo>
                  <a:lnTo>
                    <a:pt x="5110" y="137"/>
                  </a:lnTo>
                  <a:lnTo>
                    <a:pt x="5110" y="137"/>
                  </a:lnTo>
                  <a:lnTo>
                    <a:pt x="5111" y="138"/>
                  </a:lnTo>
                  <a:lnTo>
                    <a:pt x="5111" y="138"/>
                  </a:lnTo>
                  <a:lnTo>
                    <a:pt x="5111" y="139"/>
                  </a:lnTo>
                  <a:lnTo>
                    <a:pt x="5112" y="140"/>
                  </a:lnTo>
                  <a:lnTo>
                    <a:pt x="5112" y="143"/>
                  </a:lnTo>
                  <a:lnTo>
                    <a:pt x="5113" y="144"/>
                  </a:lnTo>
                  <a:lnTo>
                    <a:pt x="5113" y="145"/>
                  </a:lnTo>
                  <a:lnTo>
                    <a:pt x="5113" y="144"/>
                  </a:lnTo>
                  <a:lnTo>
                    <a:pt x="5113" y="140"/>
                  </a:lnTo>
                  <a:lnTo>
                    <a:pt x="5114" y="140"/>
                  </a:lnTo>
                  <a:lnTo>
                    <a:pt x="5114" y="136"/>
                  </a:lnTo>
                  <a:lnTo>
                    <a:pt x="5114" y="131"/>
                  </a:lnTo>
                  <a:lnTo>
                    <a:pt x="5115" y="127"/>
                  </a:lnTo>
                  <a:lnTo>
                    <a:pt x="5115" y="120"/>
                  </a:lnTo>
                  <a:lnTo>
                    <a:pt x="5116" y="114"/>
                  </a:lnTo>
                  <a:lnTo>
                    <a:pt x="5116" y="105"/>
                  </a:lnTo>
                  <a:lnTo>
                    <a:pt x="5116" y="98"/>
                  </a:lnTo>
                  <a:lnTo>
                    <a:pt x="5117" y="91"/>
                  </a:lnTo>
                  <a:lnTo>
                    <a:pt x="5117" y="83"/>
                  </a:lnTo>
                  <a:lnTo>
                    <a:pt x="5117" y="72"/>
                  </a:lnTo>
                  <a:lnTo>
                    <a:pt x="5118" y="66"/>
                  </a:lnTo>
                  <a:lnTo>
                    <a:pt x="5118" y="58"/>
                  </a:lnTo>
                  <a:lnTo>
                    <a:pt x="5118" y="50"/>
                  </a:lnTo>
                  <a:lnTo>
                    <a:pt x="5119" y="43"/>
                  </a:lnTo>
                  <a:lnTo>
                    <a:pt x="5119" y="38"/>
                  </a:lnTo>
                  <a:lnTo>
                    <a:pt x="5120" y="33"/>
                  </a:lnTo>
                  <a:lnTo>
                    <a:pt x="5120" y="31"/>
                  </a:lnTo>
                  <a:lnTo>
                    <a:pt x="5120" y="27"/>
                  </a:lnTo>
                  <a:lnTo>
                    <a:pt x="5121" y="26"/>
                  </a:lnTo>
                  <a:lnTo>
                    <a:pt x="5121" y="25"/>
                  </a:lnTo>
                  <a:lnTo>
                    <a:pt x="5121" y="28"/>
                  </a:lnTo>
                  <a:lnTo>
                    <a:pt x="5121" y="30"/>
                  </a:lnTo>
                  <a:lnTo>
                    <a:pt x="5122" y="32"/>
                  </a:lnTo>
                  <a:lnTo>
                    <a:pt x="5122" y="37"/>
                  </a:lnTo>
                  <a:lnTo>
                    <a:pt x="5123" y="45"/>
                  </a:lnTo>
                  <a:lnTo>
                    <a:pt x="5123" y="51"/>
                  </a:lnTo>
                  <a:lnTo>
                    <a:pt x="5123" y="59"/>
                  </a:lnTo>
                  <a:lnTo>
                    <a:pt x="5124" y="70"/>
                  </a:lnTo>
                  <a:lnTo>
                    <a:pt x="5124" y="84"/>
                  </a:lnTo>
                  <a:lnTo>
                    <a:pt x="5125" y="98"/>
                  </a:lnTo>
                  <a:lnTo>
                    <a:pt x="5125" y="112"/>
                  </a:lnTo>
                  <a:lnTo>
                    <a:pt x="5125" y="123"/>
                  </a:lnTo>
                  <a:lnTo>
                    <a:pt x="5125" y="137"/>
                  </a:lnTo>
                  <a:lnTo>
                    <a:pt x="5126" y="147"/>
                  </a:lnTo>
                  <a:lnTo>
                    <a:pt x="5126" y="157"/>
                  </a:lnTo>
                  <a:lnTo>
                    <a:pt x="5127" y="165"/>
                  </a:lnTo>
                  <a:lnTo>
                    <a:pt x="5127" y="171"/>
                  </a:lnTo>
                  <a:lnTo>
                    <a:pt x="5127" y="179"/>
                  </a:lnTo>
                  <a:lnTo>
                    <a:pt x="5128" y="184"/>
                  </a:lnTo>
                  <a:lnTo>
                    <a:pt x="5128" y="189"/>
                  </a:lnTo>
                  <a:lnTo>
                    <a:pt x="5129" y="191"/>
                  </a:lnTo>
                  <a:lnTo>
                    <a:pt x="5129" y="194"/>
                  </a:lnTo>
                  <a:lnTo>
                    <a:pt x="5129" y="196"/>
                  </a:lnTo>
                  <a:lnTo>
                    <a:pt x="5129" y="198"/>
                  </a:lnTo>
                  <a:lnTo>
                    <a:pt x="5130" y="199"/>
                  </a:lnTo>
                  <a:lnTo>
                    <a:pt x="5130" y="201"/>
                  </a:lnTo>
                  <a:lnTo>
                    <a:pt x="5130" y="202"/>
                  </a:lnTo>
                  <a:lnTo>
                    <a:pt x="5131" y="201"/>
                  </a:lnTo>
                  <a:lnTo>
                    <a:pt x="5131" y="203"/>
                  </a:lnTo>
                  <a:lnTo>
                    <a:pt x="5132" y="203"/>
                  </a:lnTo>
                  <a:lnTo>
                    <a:pt x="5132" y="204"/>
                  </a:lnTo>
                  <a:lnTo>
                    <a:pt x="5132" y="205"/>
                  </a:lnTo>
                  <a:lnTo>
                    <a:pt x="5133" y="207"/>
                  </a:lnTo>
                  <a:lnTo>
                    <a:pt x="5133" y="208"/>
                  </a:lnTo>
                  <a:lnTo>
                    <a:pt x="5133" y="209"/>
                  </a:lnTo>
                  <a:lnTo>
                    <a:pt x="5134" y="210"/>
                  </a:lnTo>
                  <a:lnTo>
                    <a:pt x="5134" y="217"/>
                  </a:lnTo>
                  <a:lnTo>
                    <a:pt x="5134" y="222"/>
                  </a:lnTo>
                  <a:lnTo>
                    <a:pt x="5135" y="225"/>
                  </a:lnTo>
                  <a:lnTo>
                    <a:pt x="5135" y="229"/>
                  </a:lnTo>
                  <a:lnTo>
                    <a:pt x="5136" y="230"/>
                  </a:lnTo>
                  <a:lnTo>
                    <a:pt x="5136" y="237"/>
                  </a:lnTo>
                  <a:lnTo>
                    <a:pt x="5136" y="243"/>
                  </a:lnTo>
                  <a:lnTo>
                    <a:pt x="5137" y="251"/>
                  </a:lnTo>
                  <a:lnTo>
                    <a:pt x="5137" y="256"/>
                  </a:lnTo>
                  <a:lnTo>
                    <a:pt x="5137" y="260"/>
                  </a:lnTo>
                  <a:lnTo>
                    <a:pt x="5137" y="261"/>
                  </a:lnTo>
                  <a:lnTo>
                    <a:pt x="5138" y="266"/>
                  </a:lnTo>
                  <a:lnTo>
                    <a:pt x="5138" y="270"/>
                  </a:lnTo>
                  <a:lnTo>
                    <a:pt x="5139" y="274"/>
                  </a:lnTo>
                  <a:lnTo>
                    <a:pt x="5139" y="278"/>
                  </a:lnTo>
                  <a:lnTo>
                    <a:pt x="5139" y="281"/>
                  </a:lnTo>
                  <a:lnTo>
                    <a:pt x="5140" y="285"/>
                  </a:lnTo>
                  <a:lnTo>
                    <a:pt x="5140" y="285"/>
                  </a:lnTo>
                  <a:lnTo>
                    <a:pt x="5141" y="285"/>
                  </a:lnTo>
                  <a:lnTo>
                    <a:pt x="5141" y="287"/>
                  </a:lnTo>
                  <a:lnTo>
                    <a:pt x="5141" y="288"/>
                  </a:lnTo>
                  <a:lnTo>
                    <a:pt x="5141" y="288"/>
                  </a:lnTo>
                  <a:lnTo>
                    <a:pt x="5142" y="290"/>
                  </a:lnTo>
                  <a:lnTo>
                    <a:pt x="5142" y="291"/>
                  </a:lnTo>
                  <a:lnTo>
                    <a:pt x="5143" y="290"/>
                  </a:lnTo>
                  <a:lnTo>
                    <a:pt x="5143" y="291"/>
                  </a:lnTo>
                  <a:lnTo>
                    <a:pt x="5143" y="291"/>
                  </a:lnTo>
                  <a:lnTo>
                    <a:pt x="5144" y="292"/>
                  </a:lnTo>
                  <a:lnTo>
                    <a:pt x="5144" y="293"/>
                  </a:lnTo>
                  <a:lnTo>
                    <a:pt x="5144" y="290"/>
                  </a:lnTo>
                  <a:lnTo>
                    <a:pt x="5144" y="292"/>
                  </a:lnTo>
                  <a:lnTo>
                    <a:pt x="5145" y="290"/>
                  </a:lnTo>
                  <a:lnTo>
                    <a:pt x="5145" y="290"/>
                  </a:lnTo>
                  <a:lnTo>
                    <a:pt x="5146" y="290"/>
                  </a:lnTo>
                  <a:lnTo>
                    <a:pt x="5146" y="292"/>
                  </a:lnTo>
                  <a:lnTo>
                    <a:pt x="5146" y="295"/>
                  </a:lnTo>
                  <a:lnTo>
                    <a:pt x="5147" y="294"/>
                  </a:lnTo>
                  <a:lnTo>
                    <a:pt x="5147" y="292"/>
                  </a:lnTo>
                  <a:lnTo>
                    <a:pt x="5148" y="291"/>
                  </a:lnTo>
                  <a:lnTo>
                    <a:pt x="5148" y="292"/>
                  </a:lnTo>
                  <a:lnTo>
                    <a:pt x="5148" y="296"/>
                  </a:lnTo>
                  <a:lnTo>
                    <a:pt x="5148" y="297"/>
                  </a:lnTo>
                  <a:lnTo>
                    <a:pt x="5149" y="300"/>
                  </a:lnTo>
                  <a:lnTo>
                    <a:pt x="5149" y="302"/>
                  </a:lnTo>
                  <a:lnTo>
                    <a:pt x="5150" y="302"/>
                  </a:lnTo>
                  <a:lnTo>
                    <a:pt x="5150" y="298"/>
                  </a:lnTo>
                  <a:lnTo>
                    <a:pt x="5150" y="303"/>
                  </a:lnTo>
                  <a:lnTo>
                    <a:pt x="5151" y="308"/>
                  </a:lnTo>
                  <a:lnTo>
                    <a:pt x="5151" y="309"/>
                  </a:lnTo>
                  <a:lnTo>
                    <a:pt x="5151" y="311"/>
                  </a:lnTo>
                  <a:lnTo>
                    <a:pt x="5152" y="312"/>
                  </a:lnTo>
                  <a:lnTo>
                    <a:pt x="5152" y="313"/>
                  </a:lnTo>
                  <a:lnTo>
                    <a:pt x="5152" y="314"/>
                  </a:lnTo>
                  <a:lnTo>
                    <a:pt x="5153" y="316"/>
                  </a:lnTo>
                  <a:lnTo>
                    <a:pt x="5153" y="316"/>
                  </a:lnTo>
                  <a:lnTo>
                    <a:pt x="5153" y="318"/>
                  </a:lnTo>
                  <a:lnTo>
                    <a:pt x="5154" y="321"/>
                  </a:lnTo>
                  <a:lnTo>
                    <a:pt x="5154" y="321"/>
                  </a:lnTo>
                  <a:lnTo>
                    <a:pt x="5155" y="322"/>
                  </a:lnTo>
                  <a:lnTo>
                    <a:pt x="5155" y="323"/>
                  </a:lnTo>
                  <a:lnTo>
                    <a:pt x="5155" y="325"/>
                  </a:lnTo>
                  <a:lnTo>
                    <a:pt x="5156" y="327"/>
                  </a:lnTo>
                  <a:lnTo>
                    <a:pt x="5156" y="329"/>
                  </a:lnTo>
                  <a:lnTo>
                    <a:pt x="5156" y="330"/>
                  </a:lnTo>
                  <a:lnTo>
                    <a:pt x="5157" y="332"/>
                  </a:lnTo>
                  <a:lnTo>
                    <a:pt x="5157" y="332"/>
                  </a:lnTo>
                  <a:lnTo>
                    <a:pt x="5157" y="336"/>
                  </a:lnTo>
                  <a:lnTo>
                    <a:pt x="5158" y="337"/>
                  </a:lnTo>
                  <a:lnTo>
                    <a:pt x="5158" y="337"/>
                  </a:lnTo>
                  <a:lnTo>
                    <a:pt x="5158" y="337"/>
                  </a:lnTo>
                  <a:lnTo>
                    <a:pt x="5159" y="339"/>
                  </a:lnTo>
                  <a:lnTo>
                    <a:pt x="5159" y="340"/>
                  </a:lnTo>
                  <a:lnTo>
                    <a:pt x="5160" y="341"/>
                  </a:lnTo>
                  <a:lnTo>
                    <a:pt x="5160" y="340"/>
                  </a:lnTo>
                  <a:lnTo>
                    <a:pt x="5160" y="342"/>
                  </a:lnTo>
                  <a:lnTo>
                    <a:pt x="5160" y="344"/>
                  </a:lnTo>
                  <a:lnTo>
                    <a:pt x="5161" y="344"/>
                  </a:lnTo>
                  <a:lnTo>
                    <a:pt x="5161" y="342"/>
                  </a:lnTo>
                  <a:lnTo>
                    <a:pt x="5162" y="338"/>
                  </a:lnTo>
                  <a:lnTo>
                    <a:pt x="5162" y="333"/>
                  </a:lnTo>
                  <a:lnTo>
                    <a:pt x="5162" y="323"/>
                  </a:lnTo>
                  <a:lnTo>
                    <a:pt x="5163" y="314"/>
                  </a:lnTo>
                  <a:lnTo>
                    <a:pt x="5163" y="301"/>
                  </a:lnTo>
                  <a:lnTo>
                    <a:pt x="5164" y="288"/>
                  </a:lnTo>
                  <a:lnTo>
                    <a:pt x="5164" y="272"/>
                  </a:lnTo>
                  <a:lnTo>
                    <a:pt x="5164" y="256"/>
                  </a:lnTo>
                  <a:lnTo>
                    <a:pt x="5164" y="240"/>
                  </a:lnTo>
                  <a:lnTo>
                    <a:pt x="5165" y="224"/>
                  </a:lnTo>
                  <a:lnTo>
                    <a:pt x="5165" y="208"/>
                  </a:lnTo>
                  <a:lnTo>
                    <a:pt x="5165" y="192"/>
                  </a:lnTo>
                  <a:lnTo>
                    <a:pt x="5166" y="179"/>
                  </a:lnTo>
                  <a:lnTo>
                    <a:pt x="5166" y="165"/>
                  </a:lnTo>
                  <a:lnTo>
                    <a:pt x="5167" y="156"/>
                  </a:lnTo>
                  <a:lnTo>
                    <a:pt x="5167" y="146"/>
                  </a:lnTo>
                  <a:lnTo>
                    <a:pt x="5167" y="139"/>
                  </a:lnTo>
                  <a:lnTo>
                    <a:pt x="5168" y="132"/>
                  </a:lnTo>
                  <a:lnTo>
                    <a:pt x="5168" y="126"/>
                  </a:lnTo>
                  <a:lnTo>
                    <a:pt x="5168" y="124"/>
                  </a:lnTo>
                  <a:lnTo>
                    <a:pt x="5169" y="124"/>
                  </a:lnTo>
                  <a:lnTo>
                    <a:pt x="5169" y="124"/>
                  </a:lnTo>
                  <a:lnTo>
                    <a:pt x="5169" y="124"/>
                  </a:lnTo>
                  <a:lnTo>
                    <a:pt x="5170" y="124"/>
                  </a:lnTo>
                  <a:lnTo>
                    <a:pt x="5170" y="127"/>
                  </a:lnTo>
                  <a:lnTo>
                    <a:pt x="5171" y="129"/>
                  </a:lnTo>
                  <a:lnTo>
                    <a:pt x="5171" y="129"/>
                  </a:lnTo>
                  <a:lnTo>
                    <a:pt x="5171" y="131"/>
                  </a:lnTo>
                  <a:lnTo>
                    <a:pt x="5172" y="131"/>
                  </a:lnTo>
                  <a:lnTo>
                    <a:pt x="5172" y="130"/>
                  </a:lnTo>
                  <a:lnTo>
                    <a:pt x="5172" y="129"/>
                  </a:lnTo>
                  <a:lnTo>
                    <a:pt x="5172" y="126"/>
                  </a:lnTo>
                  <a:lnTo>
                    <a:pt x="5173" y="124"/>
                  </a:lnTo>
                  <a:lnTo>
                    <a:pt x="5173" y="118"/>
                  </a:lnTo>
                  <a:lnTo>
                    <a:pt x="5174" y="112"/>
                  </a:lnTo>
                  <a:lnTo>
                    <a:pt x="5174" y="106"/>
                  </a:lnTo>
                  <a:lnTo>
                    <a:pt x="5174" y="98"/>
                  </a:lnTo>
                  <a:lnTo>
                    <a:pt x="5175" y="91"/>
                  </a:lnTo>
                  <a:lnTo>
                    <a:pt x="5175" y="85"/>
                  </a:lnTo>
                  <a:lnTo>
                    <a:pt x="5176" y="75"/>
                  </a:lnTo>
                  <a:lnTo>
                    <a:pt x="5176" y="66"/>
                  </a:lnTo>
                  <a:lnTo>
                    <a:pt x="5176" y="58"/>
                  </a:lnTo>
                  <a:lnTo>
                    <a:pt x="5176" y="50"/>
                  </a:lnTo>
                  <a:lnTo>
                    <a:pt x="5177" y="42"/>
                  </a:lnTo>
                  <a:lnTo>
                    <a:pt x="5177" y="33"/>
                  </a:lnTo>
                  <a:lnTo>
                    <a:pt x="5178" y="27"/>
                  </a:lnTo>
                  <a:lnTo>
                    <a:pt x="5178" y="22"/>
                  </a:lnTo>
                  <a:lnTo>
                    <a:pt x="5178" y="17"/>
                  </a:lnTo>
                  <a:lnTo>
                    <a:pt x="5179" y="13"/>
                  </a:lnTo>
                  <a:lnTo>
                    <a:pt x="5179" y="11"/>
                  </a:lnTo>
                  <a:lnTo>
                    <a:pt x="5180" y="10"/>
                  </a:lnTo>
                  <a:lnTo>
                    <a:pt x="5180" y="11"/>
                  </a:lnTo>
                  <a:lnTo>
                    <a:pt x="5180" y="11"/>
                  </a:lnTo>
                  <a:lnTo>
                    <a:pt x="5180" y="13"/>
                  </a:lnTo>
                  <a:lnTo>
                    <a:pt x="5181" y="16"/>
                  </a:lnTo>
                  <a:lnTo>
                    <a:pt x="5181" y="21"/>
                  </a:lnTo>
                  <a:lnTo>
                    <a:pt x="5181" y="31"/>
                  </a:lnTo>
                  <a:lnTo>
                    <a:pt x="5182" y="36"/>
                  </a:lnTo>
                  <a:lnTo>
                    <a:pt x="5182" y="47"/>
                  </a:lnTo>
                  <a:lnTo>
                    <a:pt x="5183" y="57"/>
                  </a:lnTo>
                  <a:lnTo>
                    <a:pt x="5183" y="72"/>
                  </a:lnTo>
                  <a:lnTo>
                    <a:pt x="5183" y="87"/>
                  </a:lnTo>
                  <a:lnTo>
                    <a:pt x="5184" y="105"/>
                  </a:lnTo>
                  <a:lnTo>
                    <a:pt x="5184" y="117"/>
                  </a:lnTo>
                  <a:lnTo>
                    <a:pt x="5184" y="130"/>
                  </a:lnTo>
                  <a:lnTo>
                    <a:pt x="5185" y="142"/>
                  </a:lnTo>
                  <a:lnTo>
                    <a:pt x="5185" y="154"/>
                  </a:lnTo>
                  <a:lnTo>
                    <a:pt x="5185" y="165"/>
                  </a:lnTo>
                  <a:lnTo>
                    <a:pt x="5186" y="170"/>
                  </a:lnTo>
                  <a:lnTo>
                    <a:pt x="5186" y="177"/>
                  </a:lnTo>
                  <a:lnTo>
                    <a:pt x="5187" y="182"/>
                  </a:lnTo>
                  <a:lnTo>
                    <a:pt x="5187" y="188"/>
                  </a:lnTo>
                  <a:lnTo>
                    <a:pt x="5187" y="194"/>
                  </a:lnTo>
                  <a:lnTo>
                    <a:pt x="5188" y="195"/>
                  </a:lnTo>
                  <a:lnTo>
                    <a:pt x="5188" y="198"/>
                  </a:lnTo>
                  <a:lnTo>
                    <a:pt x="5188" y="198"/>
                  </a:lnTo>
                  <a:lnTo>
                    <a:pt x="5188" y="198"/>
                  </a:lnTo>
                  <a:lnTo>
                    <a:pt x="5189" y="202"/>
                  </a:lnTo>
                  <a:lnTo>
                    <a:pt x="5189" y="202"/>
                  </a:lnTo>
                  <a:lnTo>
                    <a:pt x="5190" y="202"/>
                  </a:lnTo>
                  <a:lnTo>
                    <a:pt x="5190" y="203"/>
                  </a:lnTo>
                  <a:lnTo>
                    <a:pt x="5190" y="204"/>
                  </a:lnTo>
                  <a:lnTo>
                    <a:pt x="5191" y="202"/>
                  </a:lnTo>
                  <a:lnTo>
                    <a:pt x="5191" y="204"/>
                  </a:lnTo>
                  <a:lnTo>
                    <a:pt x="5192" y="205"/>
                  </a:lnTo>
                  <a:lnTo>
                    <a:pt x="5192" y="206"/>
                  </a:lnTo>
                  <a:lnTo>
                    <a:pt x="5192" y="208"/>
                  </a:lnTo>
                  <a:lnTo>
                    <a:pt x="5192" y="212"/>
                  </a:lnTo>
                  <a:lnTo>
                    <a:pt x="5193" y="214"/>
                  </a:lnTo>
                  <a:lnTo>
                    <a:pt x="5193" y="217"/>
                  </a:lnTo>
                  <a:lnTo>
                    <a:pt x="5194" y="222"/>
                  </a:lnTo>
                  <a:lnTo>
                    <a:pt x="5194" y="226"/>
                  </a:lnTo>
                  <a:lnTo>
                    <a:pt x="5194" y="231"/>
                  </a:lnTo>
                  <a:lnTo>
                    <a:pt x="5195" y="234"/>
                  </a:lnTo>
                  <a:lnTo>
                    <a:pt x="5195" y="242"/>
                  </a:lnTo>
                  <a:lnTo>
                    <a:pt x="5195" y="247"/>
                  </a:lnTo>
                  <a:lnTo>
                    <a:pt x="5195" y="253"/>
                  </a:lnTo>
                  <a:lnTo>
                    <a:pt x="5196" y="257"/>
                  </a:lnTo>
                  <a:lnTo>
                    <a:pt x="5196" y="261"/>
                  </a:lnTo>
                  <a:lnTo>
                    <a:pt x="5197" y="266"/>
                  </a:lnTo>
                  <a:lnTo>
                    <a:pt x="5197" y="270"/>
                  </a:lnTo>
                  <a:lnTo>
                    <a:pt x="5197" y="274"/>
                  </a:lnTo>
                  <a:lnTo>
                    <a:pt x="5198" y="279"/>
                  </a:lnTo>
                  <a:lnTo>
                    <a:pt x="5198" y="281"/>
                  </a:lnTo>
                  <a:lnTo>
                    <a:pt x="5199" y="282"/>
                  </a:lnTo>
                  <a:lnTo>
                    <a:pt x="5199" y="284"/>
                  </a:lnTo>
                  <a:lnTo>
                    <a:pt x="5199" y="286"/>
                  </a:lnTo>
                  <a:lnTo>
                    <a:pt x="5199" y="289"/>
                  </a:lnTo>
                  <a:lnTo>
                    <a:pt x="5200" y="288"/>
                  </a:lnTo>
                  <a:lnTo>
                    <a:pt x="5200" y="290"/>
                  </a:lnTo>
                  <a:lnTo>
                    <a:pt x="5201" y="291"/>
                  </a:lnTo>
                  <a:lnTo>
                    <a:pt x="5201" y="289"/>
                  </a:lnTo>
                  <a:lnTo>
                    <a:pt x="5201" y="289"/>
                  </a:lnTo>
                  <a:lnTo>
                    <a:pt x="5202" y="289"/>
                  </a:lnTo>
                  <a:lnTo>
                    <a:pt x="5202" y="291"/>
                  </a:lnTo>
                  <a:lnTo>
                    <a:pt x="5202" y="290"/>
                  </a:lnTo>
                  <a:lnTo>
                    <a:pt x="5203" y="289"/>
                  </a:lnTo>
                  <a:lnTo>
                    <a:pt x="5203" y="291"/>
                  </a:lnTo>
                  <a:lnTo>
                    <a:pt x="5204" y="290"/>
                  </a:lnTo>
                  <a:lnTo>
                    <a:pt x="5204" y="289"/>
                  </a:lnTo>
                  <a:lnTo>
                    <a:pt x="5204" y="291"/>
                  </a:lnTo>
                  <a:lnTo>
                    <a:pt x="5204" y="292"/>
                  </a:lnTo>
                  <a:lnTo>
                    <a:pt x="5205" y="289"/>
                  </a:lnTo>
                  <a:lnTo>
                    <a:pt x="5205" y="292"/>
                  </a:lnTo>
                  <a:lnTo>
                    <a:pt x="5206" y="292"/>
                  </a:lnTo>
                  <a:lnTo>
                    <a:pt x="5206" y="293"/>
                  </a:lnTo>
                  <a:lnTo>
                    <a:pt x="5206" y="294"/>
                  </a:lnTo>
                  <a:lnTo>
                    <a:pt x="5207" y="295"/>
                  </a:lnTo>
                  <a:lnTo>
                    <a:pt x="5207" y="297"/>
                  </a:lnTo>
                  <a:lnTo>
                    <a:pt x="5208" y="298"/>
                  </a:lnTo>
                  <a:lnTo>
                    <a:pt x="5208" y="300"/>
                  </a:lnTo>
                  <a:lnTo>
                    <a:pt x="5208" y="302"/>
                  </a:lnTo>
                  <a:lnTo>
                    <a:pt x="5208" y="303"/>
                  </a:lnTo>
                  <a:lnTo>
                    <a:pt x="5209" y="306"/>
                  </a:lnTo>
                  <a:lnTo>
                    <a:pt x="5209" y="305"/>
                  </a:lnTo>
                  <a:lnTo>
                    <a:pt x="5209" y="309"/>
                  </a:lnTo>
                  <a:lnTo>
                    <a:pt x="5210" y="311"/>
                  </a:lnTo>
                  <a:lnTo>
                    <a:pt x="5210" y="312"/>
                  </a:lnTo>
                  <a:lnTo>
                    <a:pt x="5211" y="315"/>
                  </a:lnTo>
                  <a:lnTo>
                    <a:pt x="5211" y="316"/>
                  </a:lnTo>
                  <a:lnTo>
                    <a:pt x="5211" y="317"/>
                  </a:lnTo>
                  <a:lnTo>
                    <a:pt x="5211" y="319"/>
                  </a:lnTo>
                  <a:lnTo>
                    <a:pt x="5212" y="320"/>
                  </a:lnTo>
                  <a:lnTo>
                    <a:pt x="5212" y="321"/>
                  </a:lnTo>
                  <a:lnTo>
                    <a:pt x="5213" y="322"/>
                  </a:lnTo>
                  <a:lnTo>
                    <a:pt x="5213" y="323"/>
                  </a:lnTo>
                  <a:lnTo>
                    <a:pt x="5213" y="325"/>
                  </a:lnTo>
                  <a:lnTo>
                    <a:pt x="5214" y="327"/>
                  </a:lnTo>
                  <a:lnTo>
                    <a:pt x="5214" y="328"/>
                  </a:lnTo>
                  <a:lnTo>
                    <a:pt x="5215" y="328"/>
                  </a:lnTo>
                  <a:lnTo>
                    <a:pt x="5215" y="332"/>
                  </a:lnTo>
                  <a:lnTo>
                    <a:pt x="5215" y="335"/>
                  </a:lnTo>
                  <a:lnTo>
                    <a:pt x="5215" y="336"/>
                  </a:lnTo>
                  <a:lnTo>
                    <a:pt x="5216" y="336"/>
                  </a:lnTo>
                  <a:lnTo>
                    <a:pt x="5216" y="337"/>
                  </a:lnTo>
                  <a:lnTo>
                    <a:pt x="5216" y="339"/>
                  </a:lnTo>
                  <a:lnTo>
                    <a:pt x="5217" y="338"/>
                  </a:lnTo>
                  <a:lnTo>
                    <a:pt x="5217" y="340"/>
                  </a:lnTo>
                  <a:lnTo>
                    <a:pt x="5218" y="342"/>
                  </a:lnTo>
                  <a:lnTo>
                    <a:pt x="5218" y="342"/>
                  </a:lnTo>
                  <a:lnTo>
                    <a:pt x="5218" y="344"/>
                  </a:lnTo>
                  <a:lnTo>
                    <a:pt x="5219" y="345"/>
                  </a:lnTo>
                  <a:lnTo>
                    <a:pt x="5219" y="346"/>
                  </a:lnTo>
                  <a:lnTo>
                    <a:pt x="5219" y="348"/>
                  </a:lnTo>
                  <a:lnTo>
                    <a:pt x="5220" y="348"/>
                  </a:lnTo>
                  <a:lnTo>
                    <a:pt x="5220" y="349"/>
                  </a:lnTo>
                  <a:lnTo>
                    <a:pt x="5220" y="349"/>
                  </a:lnTo>
                  <a:lnTo>
                    <a:pt x="5221" y="349"/>
                  </a:lnTo>
                  <a:lnTo>
                    <a:pt x="5221" y="345"/>
                  </a:lnTo>
                  <a:lnTo>
                    <a:pt x="5222" y="339"/>
                  </a:lnTo>
                  <a:lnTo>
                    <a:pt x="5222" y="331"/>
                  </a:lnTo>
                  <a:lnTo>
                    <a:pt x="5222" y="321"/>
                  </a:lnTo>
                  <a:lnTo>
                    <a:pt x="5223" y="310"/>
                  </a:lnTo>
                  <a:lnTo>
                    <a:pt x="5223" y="297"/>
                  </a:lnTo>
                  <a:lnTo>
                    <a:pt x="5223" y="284"/>
                  </a:lnTo>
                  <a:lnTo>
                    <a:pt x="5223" y="268"/>
                  </a:lnTo>
                  <a:lnTo>
                    <a:pt x="5224" y="252"/>
                  </a:lnTo>
                  <a:lnTo>
                    <a:pt x="5224" y="235"/>
                  </a:lnTo>
                  <a:lnTo>
                    <a:pt x="5225" y="221"/>
                  </a:lnTo>
                  <a:lnTo>
                    <a:pt x="5225" y="207"/>
                  </a:lnTo>
                  <a:lnTo>
                    <a:pt x="5225" y="195"/>
                  </a:lnTo>
                  <a:lnTo>
                    <a:pt x="5226" y="183"/>
                  </a:lnTo>
                  <a:lnTo>
                    <a:pt x="5226" y="174"/>
                  </a:lnTo>
                  <a:lnTo>
                    <a:pt x="5227" y="165"/>
                  </a:lnTo>
                  <a:lnTo>
                    <a:pt x="5227" y="158"/>
                  </a:lnTo>
                  <a:lnTo>
                    <a:pt x="5227" y="153"/>
                  </a:lnTo>
                  <a:lnTo>
                    <a:pt x="5227" y="150"/>
                  </a:lnTo>
                  <a:lnTo>
                    <a:pt x="5228" y="147"/>
                  </a:lnTo>
                  <a:lnTo>
                    <a:pt x="5228" y="146"/>
                  </a:lnTo>
                  <a:lnTo>
                    <a:pt x="5229" y="146"/>
                  </a:lnTo>
                  <a:lnTo>
                    <a:pt x="5229" y="145"/>
                  </a:lnTo>
                  <a:lnTo>
                    <a:pt x="5229" y="146"/>
                  </a:lnTo>
                  <a:lnTo>
                    <a:pt x="5230" y="149"/>
                  </a:lnTo>
                  <a:lnTo>
                    <a:pt x="5230" y="150"/>
                  </a:lnTo>
                  <a:lnTo>
                    <a:pt x="5231" y="152"/>
                  </a:lnTo>
                  <a:lnTo>
                    <a:pt x="5231" y="154"/>
                  </a:lnTo>
                  <a:lnTo>
                    <a:pt x="5231" y="152"/>
                  </a:lnTo>
                  <a:lnTo>
                    <a:pt x="5231" y="152"/>
                  </a:lnTo>
                  <a:lnTo>
                    <a:pt x="5232" y="151"/>
                  </a:lnTo>
                  <a:lnTo>
                    <a:pt x="5232" y="149"/>
                  </a:lnTo>
                  <a:lnTo>
                    <a:pt x="5232" y="145"/>
                  </a:lnTo>
                  <a:lnTo>
                    <a:pt x="5233" y="142"/>
                  </a:lnTo>
                  <a:lnTo>
                    <a:pt x="5233" y="135"/>
                  </a:lnTo>
                  <a:lnTo>
                    <a:pt x="5234" y="129"/>
                  </a:lnTo>
                  <a:lnTo>
                    <a:pt x="5234" y="122"/>
                  </a:lnTo>
                  <a:lnTo>
                    <a:pt x="5234" y="117"/>
                  </a:lnTo>
                  <a:lnTo>
                    <a:pt x="5235" y="110"/>
                  </a:lnTo>
                  <a:lnTo>
                    <a:pt x="5235" y="103"/>
                  </a:lnTo>
                  <a:lnTo>
                    <a:pt x="5235" y="94"/>
                  </a:lnTo>
                  <a:lnTo>
                    <a:pt x="5236" y="87"/>
                  </a:lnTo>
                  <a:lnTo>
                    <a:pt x="5236" y="80"/>
                  </a:lnTo>
                  <a:lnTo>
                    <a:pt x="5236" y="74"/>
                  </a:lnTo>
                  <a:lnTo>
                    <a:pt x="5237" y="67"/>
                  </a:lnTo>
                  <a:lnTo>
                    <a:pt x="5237" y="62"/>
                  </a:lnTo>
                  <a:lnTo>
                    <a:pt x="5238" y="57"/>
                  </a:lnTo>
                  <a:lnTo>
                    <a:pt x="5238" y="54"/>
                  </a:lnTo>
                  <a:lnTo>
                    <a:pt x="5238" y="52"/>
                  </a:lnTo>
                  <a:lnTo>
                    <a:pt x="5239" y="50"/>
                  </a:lnTo>
                  <a:lnTo>
                    <a:pt x="5239" y="49"/>
                  </a:lnTo>
                  <a:lnTo>
                    <a:pt x="5239" y="50"/>
                  </a:lnTo>
                  <a:lnTo>
                    <a:pt x="5239" y="51"/>
                  </a:lnTo>
                  <a:lnTo>
                    <a:pt x="5240" y="54"/>
                  </a:lnTo>
                  <a:lnTo>
                    <a:pt x="5240" y="58"/>
                  </a:lnTo>
                  <a:lnTo>
                    <a:pt x="5241" y="66"/>
                  </a:lnTo>
                  <a:lnTo>
                    <a:pt x="5241" y="75"/>
                  </a:lnTo>
                  <a:lnTo>
                    <a:pt x="5241" y="84"/>
                  </a:lnTo>
                  <a:lnTo>
                    <a:pt x="5242" y="96"/>
                  </a:lnTo>
                  <a:lnTo>
                    <a:pt x="5242" y="110"/>
                  </a:lnTo>
                  <a:lnTo>
                    <a:pt x="5243" y="123"/>
                  </a:lnTo>
                  <a:lnTo>
                    <a:pt x="5243" y="136"/>
                  </a:lnTo>
                  <a:lnTo>
                    <a:pt x="5243" y="147"/>
                  </a:lnTo>
                  <a:lnTo>
                    <a:pt x="5243" y="157"/>
                  </a:lnTo>
                  <a:lnTo>
                    <a:pt x="5244" y="164"/>
                  </a:lnTo>
                  <a:lnTo>
                    <a:pt x="5244" y="171"/>
                  </a:lnTo>
                  <a:lnTo>
                    <a:pt x="5245" y="179"/>
                  </a:lnTo>
                  <a:lnTo>
                    <a:pt x="5245" y="186"/>
                  </a:lnTo>
                  <a:lnTo>
                    <a:pt x="5245" y="191"/>
                  </a:lnTo>
                  <a:lnTo>
                    <a:pt x="5246" y="196"/>
                  </a:lnTo>
                  <a:lnTo>
                    <a:pt x="5246" y="199"/>
                  </a:lnTo>
                  <a:lnTo>
                    <a:pt x="5246" y="203"/>
                  </a:lnTo>
                  <a:lnTo>
                    <a:pt x="5247" y="205"/>
                  </a:lnTo>
                  <a:lnTo>
                    <a:pt x="5247" y="205"/>
                  </a:lnTo>
                  <a:lnTo>
                    <a:pt x="5247" y="208"/>
                  </a:lnTo>
                  <a:lnTo>
                    <a:pt x="5248" y="209"/>
                  </a:lnTo>
                  <a:lnTo>
                    <a:pt x="5248" y="212"/>
                  </a:lnTo>
                  <a:lnTo>
                    <a:pt x="5248" y="213"/>
                  </a:lnTo>
                  <a:lnTo>
                    <a:pt x="5249" y="214"/>
                  </a:lnTo>
                  <a:lnTo>
                    <a:pt x="5249" y="216"/>
                  </a:lnTo>
                  <a:lnTo>
                    <a:pt x="5250" y="217"/>
                  </a:lnTo>
                  <a:lnTo>
                    <a:pt x="5250" y="220"/>
                  </a:lnTo>
                  <a:lnTo>
                    <a:pt x="5250" y="222"/>
                  </a:lnTo>
                  <a:lnTo>
                    <a:pt x="5251" y="225"/>
                  </a:lnTo>
                  <a:lnTo>
                    <a:pt x="5251" y="227"/>
                  </a:lnTo>
                  <a:lnTo>
                    <a:pt x="5251" y="230"/>
                  </a:lnTo>
                  <a:lnTo>
                    <a:pt x="5252" y="233"/>
                  </a:lnTo>
                  <a:lnTo>
                    <a:pt x="5252" y="238"/>
                  </a:lnTo>
                  <a:lnTo>
                    <a:pt x="5252" y="242"/>
                  </a:lnTo>
                  <a:lnTo>
                    <a:pt x="5253" y="246"/>
                  </a:lnTo>
                  <a:lnTo>
                    <a:pt x="5253" y="251"/>
                  </a:lnTo>
                  <a:lnTo>
                    <a:pt x="5253" y="254"/>
                  </a:lnTo>
                  <a:lnTo>
                    <a:pt x="5254" y="261"/>
                  </a:lnTo>
                  <a:lnTo>
                    <a:pt x="5254" y="265"/>
                  </a:lnTo>
                  <a:lnTo>
                    <a:pt x="5255" y="271"/>
                  </a:lnTo>
                  <a:lnTo>
                    <a:pt x="5255" y="274"/>
                  </a:lnTo>
                  <a:lnTo>
                    <a:pt x="5255" y="281"/>
                  </a:lnTo>
                  <a:lnTo>
                    <a:pt x="5255" y="283"/>
                  </a:lnTo>
                  <a:lnTo>
                    <a:pt x="5256" y="287"/>
                  </a:lnTo>
                  <a:lnTo>
                    <a:pt x="5256" y="291"/>
                  </a:lnTo>
                  <a:lnTo>
                    <a:pt x="5257" y="293"/>
                  </a:lnTo>
                  <a:lnTo>
                    <a:pt x="5257" y="296"/>
                  </a:lnTo>
                  <a:lnTo>
                    <a:pt x="5257" y="298"/>
                  </a:lnTo>
                  <a:lnTo>
                    <a:pt x="5258" y="300"/>
                  </a:lnTo>
                  <a:lnTo>
                    <a:pt x="5258" y="301"/>
                  </a:lnTo>
                  <a:lnTo>
                    <a:pt x="5259" y="300"/>
                  </a:lnTo>
                  <a:lnTo>
                    <a:pt x="5259" y="302"/>
                  </a:lnTo>
                  <a:lnTo>
                    <a:pt x="5259" y="303"/>
                  </a:lnTo>
                  <a:lnTo>
                    <a:pt x="5259" y="304"/>
                  </a:lnTo>
                  <a:lnTo>
                    <a:pt x="5260" y="304"/>
                  </a:lnTo>
                  <a:lnTo>
                    <a:pt x="5260" y="305"/>
                  </a:lnTo>
                  <a:lnTo>
                    <a:pt x="5260" y="304"/>
                  </a:lnTo>
                  <a:lnTo>
                    <a:pt x="5261" y="304"/>
                  </a:lnTo>
                  <a:lnTo>
                    <a:pt x="5261" y="304"/>
                  </a:lnTo>
                  <a:lnTo>
                    <a:pt x="5262" y="305"/>
                  </a:lnTo>
                  <a:lnTo>
                    <a:pt x="5262" y="304"/>
                  </a:lnTo>
                  <a:lnTo>
                    <a:pt x="5262" y="302"/>
                  </a:lnTo>
                  <a:lnTo>
                    <a:pt x="5262" y="304"/>
                  </a:lnTo>
                  <a:lnTo>
                    <a:pt x="5263" y="304"/>
                  </a:lnTo>
                  <a:lnTo>
                    <a:pt x="5263" y="305"/>
                  </a:lnTo>
                  <a:lnTo>
                    <a:pt x="5264" y="305"/>
                  </a:lnTo>
                  <a:lnTo>
                    <a:pt x="5264" y="305"/>
                  </a:lnTo>
                  <a:lnTo>
                    <a:pt x="5264" y="305"/>
                  </a:lnTo>
                  <a:lnTo>
                    <a:pt x="5265" y="309"/>
                  </a:lnTo>
                  <a:lnTo>
                    <a:pt x="5265" y="309"/>
                  </a:lnTo>
                  <a:lnTo>
                    <a:pt x="5266" y="309"/>
                  </a:lnTo>
                  <a:lnTo>
                    <a:pt x="5266" y="311"/>
                  </a:lnTo>
                  <a:lnTo>
                    <a:pt x="5266" y="312"/>
                  </a:lnTo>
                  <a:lnTo>
                    <a:pt x="5266" y="313"/>
                  </a:lnTo>
                  <a:lnTo>
                    <a:pt x="5267" y="313"/>
                  </a:lnTo>
                  <a:lnTo>
                    <a:pt x="5267" y="314"/>
                  </a:lnTo>
                  <a:lnTo>
                    <a:pt x="5267" y="316"/>
                  </a:lnTo>
                  <a:lnTo>
                    <a:pt x="5268" y="319"/>
                  </a:lnTo>
                  <a:lnTo>
                    <a:pt x="5268" y="319"/>
                  </a:lnTo>
                  <a:lnTo>
                    <a:pt x="5269" y="322"/>
                  </a:lnTo>
                  <a:lnTo>
                    <a:pt x="5269" y="322"/>
                  </a:lnTo>
                  <a:lnTo>
                    <a:pt x="5269" y="325"/>
                  </a:lnTo>
                  <a:lnTo>
                    <a:pt x="5270" y="325"/>
                  </a:lnTo>
                  <a:lnTo>
                    <a:pt x="5270" y="325"/>
                  </a:lnTo>
                  <a:lnTo>
                    <a:pt x="5270" y="327"/>
                  </a:lnTo>
                  <a:lnTo>
                    <a:pt x="5271" y="328"/>
                  </a:lnTo>
                  <a:lnTo>
                    <a:pt x="5271" y="330"/>
                  </a:lnTo>
                  <a:lnTo>
                    <a:pt x="5271" y="333"/>
                  </a:lnTo>
                  <a:lnTo>
                    <a:pt x="5272" y="332"/>
                  </a:lnTo>
                  <a:lnTo>
                    <a:pt x="5272" y="333"/>
                  </a:lnTo>
                  <a:lnTo>
                    <a:pt x="5273" y="335"/>
                  </a:lnTo>
                  <a:lnTo>
                    <a:pt x="5273" y="336"/>
                  </a:lnTo>
                  <a:lnTo>
                    <a:pt x="5273" y="338"/>
                  </a:lnTo>
                  <a:lnTo>
                    <a:pt x="5274" y="341"/>
                  </a:lnTo>
                  <a:lnTo>
                    <a:pt x="5274" y="341"/>
                  </a:lnTo>
                  <a:lnTo>
                    <a:pt x="5274" y="343"/>
                  </a:lnTo>
                  <a:lnTo>
                    <a:pt x="5275" y="345"/>
                  </a:lnTo>
                  <a:lnTo>
                    <a:pt x="5275" y="347"/>
                  </a:lnTo>
                  <a:lnTo>
                    <a:pt x="5275" y="346"/>
                  </a:lnTo>
                  <a:lnTo>
                    <a:pt x="5276" y="348"/>
                  </a:lnTo>
                  <a:lnTo>
                    <a:pt x="5276" y="348"/>
                  </a:lnTo>
                  <a:lnTo>
                    <a:pt x="5276" y="349"/>
                  </a:lnTo>
                  <a:lnTo>
                    <a:pt x="5277" y="350"/>
                  </a:lnTo>
                  <a:lnTo>
                    <a:pt x="5277" y="352"/>
                  </a:lnTo>
                  <a:lnTo>
                    <a:pt x="5278" y="353"/>
                  </a:lnTo>
                  <a:lnTo>
                    <a:pt x="5278" y="355"/>
                  </a:lnTo>
                  <a:lnTo>
                    <a:pt x="5278" y="355"/>
                  </a:lnTo>
                  <a:lnTo>
                    <a:pt x="5278" y="356"/>
                  </a:lnTo>
                  <a:lnTo>
                    <a:pt x="5279" y="357"/>
                  </a:lnTo>
                  <a:lnTo>
                    <a:pt x="5279" y="357"/>
                  </a:lnTo>
                  <a:lnTo>
                    <a:pt x="5280" y="354"/>
                  </a:lnTo>
                  <a:lnTo>
                    <a:pt x="5280" y="349"/>
                  </a:lnTo>
                  <a:lnTo>
                    <a:pt x="5280" y="343"/>
                  </a:lnTo>
                  <a:lnTo>
                    <a:pt x="5281" y="335"/>
                  </a:lnTo>
                  <a:lnTo>
                    <a:pt x="5281" y="323"/>
                  </a:lnTo>
                  <a:lnTo>
                    <a:pt x="5282" y="311"/>
                  </a:lnTo>
                  <a:lnTo>
                    <a:pt x="5282" y="297"/>
                  </a:lnTo>
                  <a:lnTo>
                    <a:pt x="5282" y="284"/>
                  </a:lnTo>
                  <a:lnTo>
                    <a:pt x="5282" y="270"/>
                  </a:lnTo>
                  <a:lnTo>
                    <a:pt x="5283" y="256"/>
                  </a:lnTo>
                  <a:lnTo>
                    <a:pt x="5283" y="241"/>
                  </a:lnTo>
                  <a:lnTo>
                    <a:pt x="5283" y="226"/>
                  </a:lnTo>
                  <a:lnTo>
                    <a:pt x="5284" y="214"/>
                  </a:lnTo>
                  <a:lnTo>
                    <a:pt x="5284" y="204"/>
                  </a:lnTo>
                  <a:lnTo>
                    <a:pt x="5285" y="194"/>
                  </a:lnTo>
                  <a:lnTo>
                    <a:pt x="5285" y="183"/>
                  </a:lnTo>
                  <a:lnTo>
                    <a:pt x="5285" y="177"/>
                  </a:lnTo>
                  <a:lnTo>
                    <a:pt x="5286" y="171"/>
                  </a:lnTo>
                  <a:lnTo>
                    <a:pt x="5286" y="167"/>
                  </a:lnTo>
                  <a:lnTo>
                    <a:pt x="5286" y="166"/>
                  </a:lnTo>
                  <a:lnTo>
                    <a:pt x="5287" y="164"/>
                  </a:lnTo>
                  <a:lnTo>
                    <a:pt x="5287" y="161"/>
                  </a:lnTo>
                  <a:lnTo>
                    <a:pt x="5287" y="163"/>
                  </a:lnTo>
                  <a:lnTo>
                    <a:pt x="5288" y="163"/>
                  </a:lnTo>
                  <a:lnTo>
                    <a:pt x="5288" y="165"/>
                  </a:lnTo>
                  <a:lnTo>
                    <a:pt x="5289" y="167"/>
                  </a:lnTo>
                  <a:lnTo>
                    <a:pt x="5289" y="169"/>
                  </a:lnTo>
                  <a:lnTo>
                    <a:pt x="5289" y="170"/>
                  </a:lnTo>
                  <a:lnTo>
                    <a:pt x="5290" y="168"/>
                  </a:lnTo>
                  <a:lnTo>
                    <a:pt x="5290" y="168"/>
                  </a:lnTo>
                  <a:lnTo>
                    <a:pt x="5290" y="167"/>
                  </a:lnTo>
                  <a:lnTo>
                    <a:pt x="5290" y="165"/>
                  </a:lnTo>
                  <a:lnTo>
                    <a:pt x="5291" y="164"/>
                  </a:lnTo>
                  <a:lnTo>
                    <a:pt x="5291" y="160"/>
                  </a:lnTo>
                  <a:lnTo>
                    <a:pt x="5292" y="157"/>
                  </a:lnTo>
                  <a:lnTo>
                    <a:pt x="5292" y="153"/>
                  </a:lnTo>
                  <a:lnTo>
                    <a:pt x="5292" y="146"/>
                  </a:lnTo>
                  <a:lnTo>
                    <a:pt x="5293" y="141"/>
                  </a:lnTo>
                  <a:lnTo>
                    <a:pt x="5293" y="134"/>
                  </a:lnTo>
                  <a:lnTo>
                    <a:pt x="5294" y="129"/>
                  </a:lnTo>
                  <a:lnTo>
                    <a:pt x="5294" y="122"/>
                  </a:lnTo>
                  <a:lnTo>
                    <a:pt x="5294" y="115"/>
                  </a:lnTo>
                  <a:lnTo>
                    <a:pt x="5294" y="108"/>
                  </a:lnTo>
                  <a:lnTo>
                    <a:pt x="5295" y="102"/>
                  </a:lnTo>
                  <a:lnTo>
                    <a:pt x="5295" y="99"/>
                  </a:lnTo>
                  <a:lnTo>
                    <a:pt x="5296" y="93"/>
                  </a:lnTo>
                  <a:lnTo>
                    <a:pt x="5296" y="88"/>
                  </a:lnTo>
                  <a:lnTo>
                    <a:pt x="5296" y="82"/>
                  </a:lnTo>
                  <a:lnTo>
                    <a:pt x="5297" y="78"/>
                  </a:lnTo>
                  <a:lnTo>
                    <a:pt x="5297" y="77"/>
                  </a:lnTo>
                  <a:lnTo>
                    <a:pt x="5297" y="76"/>
                  </a:lnTo>
                  <a:lnTo>
                    <a:pt x="5298" y="77"/>
                  </a:lnTo>
                  <a:lnTo>
                    <a:pt x="5298" y="78"/>
                  </a:lnTo>
                  <a:lnTo>
                    <a:pt x="5298" y="82"/>
                  </a:lnTo>
                  <a:lnTo>
                    <a:pt x="5299" y="85"/>
                  </a:lnTo>
                  <a:lnTo>
                    <a:pt x="5299" y="92"/>
                  </a:lnTo>
                  <a:lnTo>
                    <a:pt x="5299" y="101"/>
                  </a:lnTo>
                  <a:lnTo>
                    <a:pt x="5300" y="111"/>
                  </a:lnTo>
                  <a:lnTo>
                    <a:pt x="5300" y="121"/>
                  </a:lnTo>
                  <a:lnTo>
                    <a:pt x="5301" y="133"/>
                  </a:lnTo>
                  <a:lnTo>
                    <a:pt x="5301" y="146"/>
                  </a:lnTo>
                  <a:lnTo>
                    <a:pt x="5301" y="157"/>
                  </a:lnTo>
                  <a:lnTo>
                    <a:pt x="5302" y="167"/>
                  </a:lnTo>
                  <a:lnTo>
                    <a:pt x="5302" y="175"/>
                  </a:lnTo>
                  <a:lnTo>
                    <a:pt x="5302" y="182"/>
                  </a:lnTo>
                  <a:lnTo>
                    <a:pt x="5303" y="189"/>
                  </a:lnTo>
                  <a:lnTo>
                    <a:pt x="5303" y="196"/>
                  </a:lnTo>
                  <a:lnTo>
                    <a:pt x="5303" y="199"/>
                  </a:lnTo>
                  <a:lnTo>
                    <a:pt x="5304" y="204"/>
                  </a:lnTo>
                  <a:lnTo>
                    <a:pt x="5304" y="207"/>
                  </a:lnTo>
                </a:path>
              </a:pathLst>
            </a:custGeom>
            <a:noFill/>
            <a:ln w="63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64">
              <a:extLst>
                <a:ext uri="{FF2B5EF4-FFF2-40B4-BE49-F238E27FC236}">
                  <a16:creationId xmlns:a16="http://schemas.microsoft.com/office/drawing/2014/main" id="{1A89FBD8-78C3-425C-9F3C-DD8880F62B80}"/>
                </a:ext>
              </a:extLst>
            </p:cNvPr>
            <p:cNvSpPr>
              <a:spLocks noChangeShapeType="1"/>
            </p:cNvSpPr>
            <p:nvPr/>
          </p:nvSpPr>
          <p:spPr bwMode="auto">
            <a:xfrm flipV="1">
              <a:off x="6096794" y="2723503"/>
              <a:ext cx="0" cy="3298475"/>
            </a:xfrm>
            <a:prstGeom prst="line">
              <a:avLst/>
            </a:prstGeom>
            <a:noFill/>
            <a:ln w="6350" cap="flat">
              <a:solidFill>
                <a:srgbClr val="FF0000"/>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cxnSp>
        <p:nvCxnSpPr>
          <p:cNvPr id="99" name="Straight Arrow Connector 98">
            <a:extLst>
              <a:ext uri="{FF2B5EF4-FFF2-40B4-BE49-F238E27FC236}">
                <a16:creationId xmlns:a16="http://schemas.microsoft.com/office/drawing/2014/main" id="{D5E18E42-E492-4B37-A3CE-4F29D67FC110}"/>
              </a:ext>
            </a:extLst>
          </p:cNvPr>
          <p:cNvCxnSpPr>
            <a:cxnSpLocks/>
          </p:cNvCxnSpPr>
          <p:nvPr/>
        </p:nvCxnSpPr>
        <p:spPr>
          <a:xfrm flipH="1" flipV="1">
            <a:off x="6180948" y="5192380"/>
            <a:ext cx="821092" cy="211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7E3DB5D6-F225-442A-84C5-E4407B4D1757}"/>
              </a:ext>
            </a:extLst>
          </p:cNvPr>
          <p:cNvSpPr txBox="1"/>
          <p:nvPr/>
        </p:nvSpPr>
        <p:spPr>
          <a:xfrm>
            <a:off x="6926146" y="5018205"/>
            <a:ext cx="5500631" cy="276999"/>
          </a:xfrm>
          <a:prstGeom prst="rect">
            <a:avLst/>
          </a:prstGeom>
          <a:noFill/>
        </p:spPr>
        <p:txBody>
          <a:bodyPr wrap="square" rtlCol="0">
            <a:spAutoFit/>
          </a:bodyPr>
          <a:lstStyle/>
          <a:p>
            <a:r>
              <a:rPr lang="en-US" sz="1200" dirty="0"/>
              <a:t>The minimum value of the CAC suggests the location of  the regime change</a:t>
            </a:r>
          </a:p>
        </p:txBody>
      </p:sp>
    </p:spTree>
    <p:extLst>
      <p:ext uri="{BB962C8B-B14F-4D97-AF65-F5344CB8AC3E}">
        <p14:creationId xmlns:p14="http://schemas.microsoft.com/office/powerpoint/2010/main" val="189868103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8015D98-9F6B-409D-BB0A-D25BB17B3EA4}"/>
              </a:ext>
            </a:extLst>
          </p:cNvPr>
          <p:cNvSpPr/>
          <p:nvPr/>
        </p:nvSpPr>
        <p:spPr>
          <a:xfrm>
            <a:off x="317241" y="3237721"/>
            <a:ext cx="4422710" cy="132494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ED0E67D-1B55-4A27-8D1C-9DF1FEF51538}"/>
              </a:ext>
            </a:extLst>
          </p:cNvPr>
          <p:cNvSpPr txBox="1"/>
          <p:nvPr/>
        </p:nvSpPr>
        <p:spPr>
          <a:xfrm>
            <a:off x="71916" y="135067"/>
            <a:ext cx="5751575" cy="369332"/>
          </a:xfrm>
          <a:prstGeom prst="rect">
            <a:avLst/>
          </a:prstGeom>
          <a:noFill/>
        </p:spPr>
        <p:txBody>
          <a:bodyPr wrap="none" rtlCol="0">
            <a:spAutoFit/>
          </a:bodyPr>
          <a:lstStyle/>
          <a:p>
            <a:r>
              <a:rPr lang="en-US" dirty="0">
                <a:solidFill>
                  <a:srgbClr val="C00000"/>
                </a:solidFill>
              </a:rPr>
              <a:t>How can I compare these time series of different lengths?</a:t>
            </a:r>
          </a:p>
        </p:txBody>
      </p:sp>
      <p:sp>
        <p:nvSpPr>
          <p:cNvPr id="82" name="Rectangle 81">
            <a:extLst>
              <a:ext uri="{FF2B5EF4-FFF2-40B4-BE49-F238E27FC236}">
                <a16:creationId xmlns:a16="http://schemas.microsoft.com/office/drawing/2014/main" id="{5A038C12-1469-4E9D-9B61-51199B672BC3}"/>
              </a:ext>
            </a:extLst>
          </p:cNvPr>
          <p:cNvSpPr/>
          <p:nvPr/>
        </p:nvSpPr>
        <p:spPr>
          <a:xfrm>
            <a:off x="154447" y="628057"/>
            <a:ext cx="11883106" cy="2400657"/>
          </a:xfrm>
          <a:prstGeom prst="rect">
            <a:avLst/>
          </a:prstGeom>
        </p:spPr>
        <p:txBody>
          <a:bodyPr wrap="square">
            <a:spAutoFit/>
          </a:bodyPr>
          <a:lstStyle/>
          <a:p>
            <a:pPr>
              <a:spcAft>
                <a:spcPts val="400"/>
              </a:spcAft>
            </a:pPr>
            <a:r>
              <a:rPr lang="en-US" altLang="en-US" sz="1600" dirty="0"/>
              <a:t>If you have data that are different lengths, you could make them the same length (using truncation or interpolation) or use DTW. However, for some datasets, that would be a very bad idea. To see why, consider </a:t>
            </a:r>
            <a:r>
              <a:rPr lang="en-US" altLang="en-US" sz="1600" i="1" dirty="0"/>
              <a:t>text</a:t>
            </a:r>
            <a:r>
              <a:rPr lang="en-US" altLang="en-US" sz="1600" dirty="0"/>
              <a:t> instead of time series for a moment. </a:t>
            </a:r>
          </a:p>
          <a:p>
            <a:pPr>
              <a:spcAft>
                <a:spcPts val="400"/>
              </a:spcAft>
            </a:pPr>
            <a:r>
              <a:rPr lang="en-US" altLang="en-US" sz="1600" dirty="0"/>
              <a:t>For example, to find the similarity between (</a:t>
            </a:r>
            <a:r>
              <a:rPr lang="en-US" altLang="en-US" sz="1600" dirty="0">
                <a:solidFill>
                  <a:srgbClr val="00B050"/>
                </a:solidFill>
              </a:rPr>
              <a:t>Lisa</a:t>
            </a:r>
            <a:r>
              <a:rPr lang="en-US" altLang="en-US" sz="1600" dirty="0"/>
              <a:t>, </a:t>
            </a:r>
            <a:r>
              <a:rPr lang="en-US" altLang="en-US" sz="1600" dirty="0">
                <a:solidFill>
                  <a:srgbClr val="00B050"/>
                </a:solidFill>
              </a:rPr>
              <a:t>Lisa</a:t>
            </a:r>
            <a:r>
              <a:rPr lang="en-US" altLang="en-US" sz="1600" dirty="0">
                <a:solidFill>
                  <a:srgbClr val="C00000"/>
                </a:solidFill>
              </a:rPr>
              <a:t>beth</a:t>
            </a:r>
            <a:r>
              <a:rPr lang="en-US" altLang="en-US" sz="1600" dirty="0"/>
              <a:t>), truncation of the second half of </a:t>
            </a:r>
            <a:r>
              <a:rPr lang="en-US" altLang="en-US" sz="1600" dirty="0">
                <a:solidFill>
                  <a:srgbClr val="00B050"/>
                </a:solidFill>
              </a:rPr>
              <a:t>Lisa</a:t>
            </a:r>
            <a:r>
              <a:rPr lang="en-US" altLang="en-US" sz="1600" dirty="0">
                <a:solidFill>
                  <a:srgbClr val="C00000"/>
                </a:solidFill>
              </a:rPr>
              <a:t>beth </a:t>
            </a:r>
            <a:r>
              <a:rPr lang="en-US" altLang="en-US" sz="1600" dirty="0"/>
              <a:t>works well. However, to find the similarity between (</a:t>
            </a:r>
            <a:r>
              <a:rPr lang="en-US" altLang="en-US" sz="1600" dirty="0">
                <a:solidFill>
                  <a:srgbClr val="C00000"/>
                </a:solidFill>
              </a:rPr>
              <a:t>Beth</a:t>
            </a:r>
            <a:r>
              <a:rPr lang="en-US" altLang="en-US" sz="1600" dirty="0"/>
              <a:t>, </a:t>
            </a:r>
            <a:r>
              <a:rPr lang="en-US" altLang="en-US" sz="1600" dirty="0">
                <a:solidFill>
                  <a:srgbClr val="00B050"/>
                </a:solidFill>
              </a:rPr>
              <a:t>Lisa</a:t>
            </a:r>
            <a:r>
              <a:rPr lang="en-US" altLang="en-US" sz="1600" dirty="0">
                <a:solidFill>
                  <a:srgbClr val="C00000"/>
                </a:solidFill>
              </a:rPr>
              <a:t>beth</a:t>
            </a:r>
            <a:r>
              <a:rPr lang="en-US" altLang="en-US" sz="1600" dirty="0"/>
              <a:t>), truncation of the second half of </a:t>
            </a:r>
            <a:r>
              <a:rPr lang="en-US" altLang="en-US" sz="1600" dirty="0">
                <a:solidFill>
                  <a:srgbClr val="00B050"/>
                </a:solidFill>
              </a:rPr>
              <a:t>Lisa</a:t>
            </a:r>
            <a:r>
              <a:rPr lang="en-US" altLang="en-US" sz="1600" dirty="0">
                <a:solidFill>
                  <a:srgbClr val="C00000"/>
                </a:solidFill>
              </a:rPr>
              <a:t>beth </a:t>
            </a:r>
            <a:r>
              <a:rPr lang="en-US" altLang="en-US" sz="1600" dirty="0"/>
              <a:t>is clear wrong.</a:t>
            </a:r>
          </a:p>
          <a:p>
            <a:pPr>
              <a:spcAft>
                <a:spcPts val="400"/>
              </a:spcAft>
            </a:pPr>
            <a:r>
              <a:rPr lang="en-US" altLang="en-US" sz="1600" dirty="0"/>
              <a:t>One trick to solve this issue is the </a:t>
            </a:r>
            <a:r>
              <a:rPr lang="en-US" altLang="en-US" sz="1600" dirty="0" err="1"/>
              <a:t>Mpdist</a:t>
            </a:r>
            <a:r>
              <a:rPr lang="en-US" altLang="en-US" sz="1600" dirty="0"/>
              <a:t>, a distance measure that automatically solves the above dilemma, by only comparing the most similar parts of the sequence. Below we demonstrate it on the Y-axis of the time series recording the location of the tip of a pen as it writes six girls names.</a:t>
            </a:r>
          </a:p>
          <a:p>
            <a:pPr lvl="3"/>
            <a:r>
              <a:rPr lang="en-US" sz="1400" dirty="0">
                <a:latin typeface="Courier New" panose="02070309020205020404" pitchFamily="49" charset="0"/>
                <a:cs typeface="Courier New" panose="02070309020205020404" pitchFamily="49" charset="0"/>
              </a:rPr>
              <a:t>  &gt;&gt; load('TSs’)</a:t>
            </a:r>
          </a:p>
          <a:p>
            <a:pPr lvl="3"/>
            <a:r>
              <a:rPr lang="en-US" sz="1400" dirty="0">
                <a:latin typeface="Courier New" panose="02070309020205020404" pitchFamily="49" charset="0"/>
                <a:cs typeface="Courier New" panose="02070309020205020404" pitchFamily="49" charset="0"/>
              </a:rPr>
              <a:t>  &gt;&gt; </a:t>
            </a:r>
            <a:r>
              <a:rPr lang="en-US" sz="1400" dirty="0" err="1">
                <a:latin typeface="Courier New" panose="02070309020205020404" pitchFamily="49" charset="0"/>
                <a:cs typeface="Courier New" panose="02070309020205020404" pitchFamily="49" charset="0"/>
              </a:rPr>
              <a:t>MPdist_Clustering</a:t>
            </a:r>
            <a:r>
              <a:rPr lang="en-US" sz="1400" dirty="0">
                <a:latin typeface="Courier New" panose="02070309020205020404" pitchFamily="49" charset="0"/>
                <a:cs typeface="Courier New" panose="02070309020205020404" pitchFamily="49" charset="0"/>
              </a:rPr>
              <a:t>(TSs)</a:t>
            </a:r>
            <a:endParaRPr lang="fa-IR" sz="1400" dirty="0">
              <a:latin typeface="Courier New" panose="02070309020205020404" pitchFamily="49" charset="0"/>
              <a:cs typeface="Courier New" panose="02070309020205020404" pitchFamily="49" charset="0"/>
            </a:endParaRPr>
          </a:p>
        </p:txBody>
      </p:sp>
      <p:grpSp>
        <p:nvGrpSpPr>
          <p:cNvPr id="5" name="Group 4">
            <a:extLst>
              <a:ext uri="{FF2B5EF4-FFF2-40B4-BE49-F238E27FC236}">
                <a16:creationId xmlns:a16="http://schemas.microsoft.com/office/drawing/2014/main" id="{A55E2A5F-E1BF-4A87-BEAC-17C32830B2AD}"/>
              </a:ext>
            </a:extLst>
          </p:cNvPr>
          <p:cNvGrpSpPr/>
          <p:nvPr/>
        </p:nvGrpSpPr>
        <p:grpSpPr>
          <a:xfrm>
            <a:off x="468413" y="3378365"/>
            <a:ext cx="1855687" cy="1003135"/>
            <a:chOff x="1164777" y="3603426"/>
            <a:chExt cx="1395380" cy="901761"/>
          </a:xfrm>
        </p:grpSpPr>
        <p:sp>
          <p:nvSpPr>
            <p:cNvPr id="28" name="Freeform 26">
              <a:extLst>
                <a:ext uri="{FF2B5EF4-FFF2-40B4-BE49-F238E27FC236}">
                  <a16:creationId xmlns:a16="http://schemas.microsoft.com/office/drawing/2014/main" id="{0FE8BAAB-57CF-4AE8-9139-D65B3832821C}"/>
                </a:ext>
              </a:extLst>
            </p:cNvPr>
            <p:cNvSpPr>
              <a:spLocks/>
            </p:cNvSpPr>
            <p:nvPr/>
          </p:nvSpPr>
          <p:spPr bwMode="auto">
            <a:xfrm>
              <a:off x="2169852" y="4298961"/>
              <a:ext cx="102806" cy="161281"/>
            </a:xfrm>
            <a:custGeom>
              <a:avLst/>
              <a:gdLst>
                <a:gd name="T0" fmla="*/ 0 w 231"/>
                <a:gd name="T1" fmla="*/ 504 h 504"/>
                <a:gd name="T2" fmla="*/ 231 w 231"/>
                <a:gd name="T3" fmla="*/ 504 h 504"/>
                <a:gd name="T4" fmla="*/ 231 w 231"/>
                <a:gd name="T5" fmla="*/ 0 h 504"/>
                <a:gd name="T6" fmla="*/ 0 w 231"/>
                <a:gd name="T7" fmla="*/ 0 h 504"/>
              </a:gdLst>
              <a:ahLst/>
              <a:cxnLst>
                <a:cxn ang="0">
                  <a:pos x="T0" y="T1"/>
                </a:cxn>
                <a:cxn ang="0">
                  <a:pos x="T2" y="T3"/>
                </a:cxn>
                <a:cxn ang="0">
                  <a:pos x="T4" y="T5"/>
                </a:cxn>
                <a:cxn ang="0">
                  <a:pos x="T6" y="T7"/>
                </a:cxn>
              </a:cxnLst>
              <a:rect l="0" t="0" r="r" b="b"/>
              <a:pathLst>
                <a:path w="231" h="504">
                  <a:moveTo>
                    <a:pt x="0" y="504"/>
                  </a:moveTo>
                  <a:lnTo>
                    <a:pt x="231" y="504"/>
                  </a:lnTo>
                  <a:lnTo>
                    <a:pt x="231" y="0"/>
                  </a:lnTo>
                  <a:lnTo>
                    <a:pt x="0" y="0"/>
                  </a:lnTo>
                </a:path>
              </a:pathLst>
            </a:custGeom>
            <a:noFill/>
            <a:ln w="19050"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a:extLst>
                <a:ext uri="{FF2B5EF4-FFF2-40B4-BE49-F238E27FC236}">
                  <a16:creationId xmlns:a16="http://schemas.microsoft.com/office/drawing/2014/main" id="{8CEEE7DF-AC45-4790-AB18-E92E02F56A8A}"/>
                </a:ext>
              </a:extLst>
            </p:cNvPr>
            <p:cNvSpPr>
              <a:spLocks/>
            </p:cNvSpPr>
            <p:nvPr/>
          </p:nvSpPr>
          <p:spPr bwMode="auto">
            <a:xfrm>
              <a:off x="2169852" y="4138000"/>
              <a:ext cx="288835" cy="241601"/>
            </a:xfrm>
            <a:custGeom>
              <a:avLst/>
              <a:gdLst>
                <a:gd name="T0" fmla="*/ 231 w 649"/>
                <a:gd name="T1" fmla="*/ 755 h 755"/>
                <a:gd name="T2" fmla="*/ 649 w 649"/>
                <a:gd name="T3" fmla="*/ 755 h 755"/>
                <a:gd name="T4" fmla="*/ 649 w 649"/>
                <a:gd name="T5" fmla="*/ 0 h 755"/>
                <a:gd name="T6" fmla="*/ 0 w 649"/>
                <a:gd name="T7" fmla="*/ 0 h 755"/>
              </a:gdLst>
              <a:ahLst/>
              <a:cxnLst>
                <a:cxn ang="0">
                  <a:pos x="T0" y="T1"/>
                </a:cxn>
                <a:cxn ang="0">
                  <a:pos x="T2" y="T3"/>
                </a:cxn>
                <a:cxn ang="0">
                  <a:pos x="T4" y="T5"/>
                </a:cxn>
                <a:cxn ang="0">
                  <a:pos x="T6" y="T7"/>
                </a:cxn>
              </a:cxnLst>
              <a:rect l="0" t="0" r="r" b="b"/>
              <a:pathLst>
                <a:path w="649" h="755">
                  <a:moveTo>
                    <a:pt x="231" y="755"/>
                  </a:moveTo>
                  <a:lnTo>
                    <a:pt x="649" y="755"/>
                  </a:lnTo>
                  <a:lnTo>
                    <a:pt x="649" y="0"/>
                  </a:lnTo>
                  <a:lnTo>
                    <a:pt x="0" y="0"/>
                  </a:lnTo>
                </a:path>
              </a:pathLst>
            </a:custGeom>
            <a:noFill/>
            <a:ln w="19050"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0">
              <a:extLst>
                <a:ext uri="{FF2B5EF4-FFF2-40B4-BE49-F238E27FC236}">
                  <a16:creationId xmlns:a16="http://schemas.microsoft.com/office/drawing/2014/main" id="{F7FAC192-FF44-407D-A02B-96FA679C622A}"/>
                </a:ext>
              </a:extLst>
            </p:cNvPr>
            <p:cNvSpPr>
              <a:spLocks/>
            </p:cNvSpPr>
            <p:nvPr/>
          </p:nvSpPr>
          <p:spPr bwMode="auto">
            <a:xfrm>
              <a:off x="2387034" y="3893276"/>
              <a:ext cx="173123" cy="365365"/>
            </a:xfrm>
            <a:custGeom>
              <a:avLst/>
              <a:gdLst>
                <a:gd name="T0" fmla="*/ 0 w 389"/>
                <a:gd name="T1" fmla="*/ 0 h 1511"/>
                <a:gd name="T2" fmla="*/ 389 w 389"/>
                <a:gd name="T3" fmla="*/ 0 h 1511"/>
                <a:gd name="T4" fmla="*/ 389 w 389"/>
                <a:gd name="T5" fmla="*/ 1511 h 1511"/>
                <a:gd name="T6" fmla="*/ 161 w 389"/>
                <a:gd name="T7" fmla="*/ 1511 h 1511"/>
              </a:gdLst>
              <a:ahLst/>
              <a:cxnLst>
                <a:cxn ang="0">
                  <a:pos x="T0" y="T1"/>
                </a:cxn>
                <a:cxn ang="0">
                  <a:pos x="T2" y="T3"/>
                </a:cxn>
                <a:cxn ang="0">
                  <a:pos x="T4" y="T5"/>
                </a:cxn>
                <a:cxn ang="0">
                  <a:pos x="T6" y="T7"/>
                </a:cxn>
              </a:cxnLst>
              <a:rect l="0" t="0" r="r" b="b"/>
              <a:pathLst>
                <a:path w="389" h="1511">
                  <a:moveTo>
                    <a:pt x="0" y="0"/>
                  </a:moveTo>
                  <a:lnTo>
                    <a:pt x="389" y="0"/>
                  </a:lnTo>
                  <a:lnTo>
                    <a:pt x="389" y="1511"/>
                  </a:lnTo>
                  <a:lnTo>
                    <a:pt x="161" y="1511"/>
                  </a:lnTo>
                </a:path>
              </a:pathLst>
            </a:custGeom>
            <a:noFill/>
            <a:ln w="19050" cap="flat">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7">
              <a:extLst>
                <a:ext uri="{FF2B5EF4-FFF2-40B4-BE49-F238E27FC236}">
                  <a16:creationId xmlns:a16="http://schemas.microsoft.com/office/drawing/2014/main" id="{A9D00099-45F7-40F9-97F1-B7ED8389D61B}"/>
                </a:ext>
              </a:extLst>
            </p:cNvPr>
            <p:cNvSpPr>
              <a:spLocks/>
            </p:cNvSpPr>
            <p:nvPr/>
          </p:nvSpPr>
          <p:spPr bwMode="auto">
            <a:xfrm flipV="1">
              <a:off x="2169852" y="3683850"/>
              <a:ext cx="136184" cy="161281"/>
            </a:xfrm>
            <a:custGeom>
              <a:avLst/>
              <a:gdLst>
                <a:gd name="T0" fmla="*/ 0 w 306"/>
                <a:gd name="T1" fmla="*/ 504 h 504"/>
                <a:gd name="T2" fmla="*/ 306 w 306"/>
                <a:gd name="T3" fmla="*/ 504 h 504"/>
                <a:gd name="T4" fmla="*/ 306 w 306"/>
                <a:gd name="T5" fmla="*/ 0 h 504"/>
                <a:gd name="T6" fmla="*/ 0 w 306"/>
                <a:gd name="T7" fmla="*/ 0 h 504"/>
              </a:gdLst>
              <a:ahLst/>
              <a:cxnLst>
                <a:cxn ang="0">
                  <a:pos x="T0" y="T1"/>
                </a:cxn>
                <a:cxn ang="0">
                  <a:pos x="T2" y="T3"/>
                </a:cxn>
                <a:cxn ang="0">
                  <a:pos x="T4" y="T5"/>
                </a:cxn>
                <a:cxn ang="0">
                  <a:pos x="T6" y="T7"/>
                </a:cxn>
              </a:cxnLst>
              <a:rect l="0" t="0" r="r" b="b"/>
              <a:pathLst>
                <a:path w="306" h="504">
                  <a:moveTo>
                    <a:pt x="0" y="504"/>
                  </a:moveTo>
                  <a:lnTo>
                    <a:pt x="306" y="504"/>
                  </a:lnTo>
                  <a:lnTo>
                    <a:pt x="306" y="0"/>
                  </a:lnTo>
                  <a:lnTo>
                    <a:pt x="0" y="0"/>
                  </a:lnTo>
                </a:path>
              </a:pathLst>
            </a:custGeom>
            <a:noFill/>
            <a:ln w="19050"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8">
              <a:extLst>
                <a:ext uri="{FF2B5EF4-FFF2-40B4-BE49-F238E27FC236}">
                  <a16:creationId xmlns:a16="http://schemas.microsoft.com/office/drawing/2014/main" id="{57A1DA4F-CBF8-4662-918C-8B19F1A083E5}"/>
                </a:ext>
              </a:extLst>
            </p:cNvPr>
            <p:cNvSpPr>
              <a:spLocks/>
            </p:cNvSpPr>
            <p:nvPr/>
          </p:nvSpPr>
          <p:spPr bwMode="auto">
            <a:xfrm flipV="1">
              <a:off x="2169852" y="3764491"/>
              <a:ext cx="217182" cy="241921"/>
            </a:xfrm>
            <a:custGeom>
              <a:avLst/>
              <a:gdLst>
                <a:gd name="T0" fmla="*/ 306 w 488"/>
                <a:gd name="T1" fmla="*/ 756 h 756"/>
                <a:gd name="T2" fmla="*/ 488 w 488"/>
                <a:gd name="T3" fmla="*/ 756 h 756"/>
                <a:gd name="T4" fmla="*/ 488 w 488"/>
                <a:gd name="T5" fmla="*/ 0 h 756"/>
                <a:gd name="T6" fmla="*/ 0 w 488"/>
                <a:gd name="T7" fmla="*/ 0 h 756"/>
              </a:gdLst>
              <a:ahLst/>
              <a:cxnLst>
                <a:cxn ang="0">
                  <a:pos x="T0" y="T1"/>
                </a:cxn>
                <a:cxn ang="0">
                  <a:pos x="T2" y="T3"/>
                </a:cxn>
                <a:cxn ang="0">
                  <a:pos x="T4" y="T5"/>
                </a:cxn>
                <a:cxn ang="0">
                  <a:pos x="T6" y="T7"/>
                </a:cxn>
              </a:cxnLst>
              <a:rect l="0" t="0" r="r" b="b"/>
              <a:pathLst>
                <a:path w="488" h="756">
                  <a:moveTo>
                    <a:pt x="306" y="756"/>
                  </a:moveTo>
                  <a:lnTo>
                    <a:pt x="488" y="756"/>
                  </a:lnTo>
                  <a:lnTo>
                    <a:pt x="488" y="0"/>
                  </a:lnTo>
                  <a:lnTo>
                    <a:pt x="0" y="0"/>
                  </a:lnTo>
                </a:path>
              </a:pathLst>
            </a:custGeom>
            <a:noFill/>
            <a:ln w="19050"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a:extLst>
                <a:ext uri="{FF2B5EF4-FFF2-40B4-BE49-F238E27FC236}">
                  <a16:creationId xmlns:a16="http://schemas.microsoft.com/office/drawing/2014/main" id="{E4B1FA9C-40B8-4767-A7DA-96314C8A66C1}"/>
                </a:ext>
              </a:extLst>
            </p:cNvPr>
            <p:cNvSpPr>
              <a:spLocks/>
            </p:cNvSpPr>
            <p:nvPr/>
          </p:nvSpPr>
          <p:spPr bwMode="auto">
            <a:xfrm>
              <a:off x="1164777" y="3973470"/>
              <a:ext cx="958803" cy="65881"/>
            </a:xfrm>
            <a:custGeom>
              <a:avLst/>
              <a:gdLst>
                <a:gd name="T0" fmla="*/ 14 w 904"/>
                <a:gd name="T1" fmla="*/ 23 h 51"/>
                <a:gd name="T2" fmla="*/ 28 w 904"/>
                <a:gd name="T3" fmla="*/ 12 h 51"/>
                <a:gd name="T4" fmla="*/ 43 w 904"/>
                <a:gd name="T5" fmla="*/ 23 h 51"/>
                <a:gd name="T6" fmla="*/ 58 w 904"/>
                <a:gd name="T7" fmla="*/ 8 h 51"/>
                <a:gd name="T8" fmla="*/ 72 w 904"/>
                <a:gd name="T9" fmla="*/ 29 h 51"/>
                <a:gd name="T10" fmla="*/ 87 w 904"/>
                <a:gd name="T11" fmla="*/ 10 h 51"/>
                <a:gd name="T12" fmla="*/ 102 w 904"/>
                <a:gd name="T13" fmla="*/ 30 h 51"/>
                <a:gd name="T14" fmla="*/ 116 w 904"/>
                <a:gd name="T15" fmla="*/ 5 h 51"/>
                <a:gd name="T16" fmla="*/ 131 w 904"/>
                <a:gd name="T17" fmla="*/ 28 h 51"/>
                <a:gd name="T18" fmla="*/ 145 w 904"/>
                <a:gd name="T19" fmla="*/ 5 h 51"/>
                <a:gd name="T20" fmla="*/ 160 w 904"/>
                <a:gd name="T21" fmla="*/ 36 h 51"/>
                <a:gd name="T22" fmla="*/ 174 w 904"/>
                <a:gd name="T23" fmla="*/ 7 h 51"/>
                <a:gd name="T24" fmla="*/ 189 w 904"/>
                <a:gd name="T25" fmla="*/ 36 h 51"/>
                <a:gd name="T26" fmla="*/ 204 w 904"/>
                <a:gd name="T27" fmla="*/ 5 h 51"/>
                <a:gd name="T28" fmla="*/ 218 w 904"/>
                <a:gd name="T29" fmla="*/ 37 h 51"/>
                <a:gd name="T30" fmla="*/ 233 w 904"/>
                <a:gd name="T31" fmla="*/ 2 h 51"/>
                <a:gd name="T32" fmla="*/ 248 w 904"/>
                <a:gd name="T33" fmla="*/ 41 h 51"/>
                <a:gd name="T34" fmla="*/ 262 w 904"/>
                <a:gd name="T35" fmla="*/ 2 h 51"/>
                <a:gd name="T36" fmla="*/ 277 w 904"/>
                <a:gd name="T37" fmla="*/ 45 h 51"/>
                <a:gd name="T38" fmla="*/ 291 w 904"/>
                <a:gd name="T39" fmla="*/ 4 h 51"/>
                <a:gd name="T40" fmla="*/ 306 w 904"/>
                <a:gd name="T41" fmla="*/ 49 h 51"/>
                <a:gd name="T42" fmla="*/ 321 w 904"/>
                <a:gd name="T43" fmla="*/ 3 h 51"/>
                <a:gd name="T44" fmla="*/ 335 w 904"/>
                <a:gd name="T45" fmla="*/ 45 h 51"/>
                <a:gd name="T46" fmla="*/ 350 w 904"/>
                <a:gd name="T47" fmla="*/ 5 h 51"/>
                <a:gd name="T48" fmla="*/ 364 w 904"/>
                <a:gd name="T49" fmla="*/ 49 h 51"/>
                <a:gd name="T50" fmla="*/ 379 w 904"/>
                <a:gd name="T51" fmla="*/ 4 h 51"/>
                <a:gd name="T52" fmla="*/ 394 w 904"/>
                <a:gd name="T53" fmla="*/ 42 h 51"/>
                <a:gd name="T54" fmla="*/ 408 w 904"/>
                <a:gd name="T55" fmla="*/ 5 h 51"/>
                <a:gd name="T56" fmla="*/ 423 w 904"/>
                <a:gd name="T57" fmla="*/ 43 h 51"/>
                <a:gd name="T58" fmla="*/ 438 w 904"/>
                <a:gd name="T59" fmla="*/ 5 h 51"/>
                <a:gd name="T60" fmla="*/ 452 w 904"/>
                <a:gd name="T61" fmla="*/ 35 h 51"/>
                <a:gd name="T62" fmla="*/ 467 w 904"/>
                <a:gd name="T63" fmla="*/ 3 h 51"/>
                <a:gd name="T64" fmla="*/ 481 w 904"/>
                <a:gd name="T65" fmla="*/ 37 h 51"/>
                <a:gd name="T66" fmla="*/ 496 w 904"/>
                <a:gd name="T67" fmla="*/ 3 h 51"/>
                <a:gd name="T68" fmla="*/ 510 w 904"/>
                <a:gd name="T69" fmla="*/ 30 h 51"/>
                <a:gd name="T70" fmla="*/ 525 w 904"/>
                <a:gd name="T71" fmla="*/ 7 h 51"/>
                <a:gd name="T72" fmla="*/ 540 w 904"/>
                <a:gd name="T73" fmla="*/ 34 h 51"/>
                <a:gd name="T74" fmla="*/ 554 w 904"/>
                <a:gd name="T75" fmla="*/ 10 h 51"/>
                <a:gd name="T76" fmla="*/ 569 w 904"/>
                <a:gd name="T77" fmla="*/ 27 h 51"/>
                <a:gd name="T78" fmla="*/ 584 w 904"/>
                <a:gd name="T79" fmla="*/ 8 h 51"/>
                <a:gd name="T80" fmla="*/ 598 w 904"/>
                <a:gd name="T81" fmla="*/ 28 h 51"/>
                <a:gd name="T82" fmla="*/ 613 w 904"/>
                <a:gd name="T83" fmla="*/ 12 h 51"/>
                <a:gd name="T84" fmla="*/ 627 w 904"/>
                <a:gd name="T85" fmla="*/ 27 h 51"/>
                <a:gd name="T86" fmla="*/ 642 w 904"/>
                <a:gd name="T87" fmla="*/ 13 h 51"/>
                <a:gd name="T88" fmla="*/ 656 w 904"/>
                <a:gd name="T89" fmla="*/ 20 h 51"/>
                <a:gd name="T90" fmla="*/ 671 w 904"/>
                <a:gd name="T91" fmla="*/ 13 h 51"/>
                <a:gd name="T92" fmla="*/ 686 w 904"/>
                <a:gd name="T93" fmla="*/ 17 h 51"/>
                <a:gd name="T94" fmla="*/ 700 w 904"/>
                <a:gd name="T95" fmla="*/ 14 h 51"/>
                <a:gd name="T96" fmla="*/ 715 w 904"/>
                <a:gd name="T97" fmla="*/ 14 h 51"/>
                <a:gd name="T98" fmla="*/ 730 w 904"/>
                <a:gd name="T99" fmla="*/ 16 h 51"/>
                <a:gd name="T100" fmla="*/ 744 w 904"/>
                <a:gd name="T101" fmla="*/ 13 h 51"/>
                <a:gd name="T102" fmla="*/ 759 w 904"/>
                <a:gd name="T103" fmla="*/ 20 h 51"/>
                <a:gd name="T104" fmla="*/ 773 w 904"/>
                <a:gd name="T105" fmla="*/ 11 h 51"/>
                <a:gd name="T106" fmla="*/ 788 w 904"/>
                <a:gd name="T107" fmla="*/ 23 h 51"/>
                <a:gd name="T108" fmla="*/ 802 w 904"/>
                <a:gd name="T109" fmla="*/ 14 h 51"/>
                <a:gd name="T110" fmla="*/ 817 w 904"/>
                <a:gd name="T111" fmla="*/ 20 h 51"/>
                <a:gd name="T112" fmla="*/ 832 w 904"/>
                <a:gd name="T113" fmla="*/ 14 h 51"/>
                <a:gd name="T114" fmla="*/ 846 w 904"/>
                <a:gd name="T115" fmla="*/ 27 h 51"/>
                <a:gd name="T116" fmla="*/ 861 w 904"/>
                <a:gd name="T117" fmla="*/ 10 h 51"/>
                <a:gd name="T118" fmla="*/ 876 w 904"/>
                <a:gd name="T119" fmla="*/ 30 h 51"/>
                <a:gd name="T120" fmla="*/ 890 w 904"/>
                <a:gd name="T121"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51">
                  <a:moveTo>
                    <a:pt x="0" y="11"/>
                  </a:moveTo>
                  <a:lnTo>
                    <a:pt x="1" y="7"/>
                  </a:lnTo>
                  <a:lnTo>
                    <a:pt x="2" y="6"/>
                  </a:lnTo>
                  <a:lnTo>
                    <a:pt x="3" y="5"/>
                  </a:lnTo>
                  <a:lnTo>
                    <a:pt x="4" y="2"/>
                  </a:lnTo>
                  <a:lnTo>
                    <a:pt x="5" y="7"/>
                  </a:lnTo>
                  <a:lnTo>
                    <a:pt x="6" y="5"/>
                  </a:lnTo>
                  <a:lnTo>
                    <a:pt x="7" y="7"/>
                  </a:lnTo>
                  <a:lnTo>
                    <a:pt x="8" y="8"/>
                  </a:lnTo>
                  <a:lnTo>
                    <a:pt x="8" y="7"/>
                  </a:lnTo>
                  <a:lnTo>
                    <a:pt x="9" y="5"/>
                  </a:lnTo>
                  <a:lnTo>
                    <a:pt x="10" y="12"/>
                  </a:lnTo>
                  <a:lnTo>
                    <a:pt x="11" y="8"/>
                  </a:lnTo>
                  <a:lnTo>
                    <a:pt x="12" y="18"/>
                  </a:lnTo>
                  <a:lnTo>
                    <a:pt x="13" y="18"/>
                  </a:lnTo>
                  <a:lnTo>
                    <a:pt x="14" y="23"/>
                  </a:lnTo>
                  <a:lnTo>
                    <a:pt x="15" y="24"/>
                  </a:lnTo>
                  <a:lnTo>
                    <a:pt x="16" y="26"/>
                  </a:lnTo>
                  <a:lnTo>
                    <a:pt x="17" y="35"/>
                  </a:lnTo>
                  <a:lnTo>
                    <a:pt x="18" y="39"/>
                  </a:lnTo>
                  <a:lnTo>
                    <a:pt x="18" y="45"/>
                  </a:lnTo>
                  <a:lnTo>
                    <a:pt x="19" y="49"/>
                  </a:lnTo>
                  <a:lnTo>
                    <a:pt x="20" y="44"/>
                  </a:lnTo>
                  <a:lnTo>
                    <a:pt x="21" y="38"/>
                  </a:lnTo>
                  <a:lnTo>
                    <a:pt x="22" y="36"/>
                  </a:lnTo>
                  <a:lnTo>
                    <a:pt x="23" y="33"/>
                  </a:lnTo>
                  <a:lnTo>
                    <a:pt x="24" y="27"/>
                  </a:lnTo>
                  <a:lnTo>
                    <a:pt x="25" y="28"/>
                  </a:lnTo>
                  <a:lnTo>
                    <a:pt x="26" y="18"/>
                  </a:lnTo>
                  <a:lnTo>
                    <a:pt x="27" y="16"/>
                  </a:lnTo>
                  <a:lnTo>
                    <a:pt x="28" y="17"/>
                  </a:lnTo>
                  <a:lnTo>
                    <a:pt x="28" y="12"/>
                  </a:lnTo>
                  <a:lnTo>
                    <a:pt x="29" y="9"/>
                  </a:lnTo>
                  <a:lnTo>
                    <a:pt x="30" y="6"/>
                  </a:lnTo>
                  <a:lnTo>
                    <a:pt x="31" y="2"/>
                  </a:lnTo>
                  <a:lnTo>
                    <a:pt x="32" y="4"/>
                  </a:lnTo>
                  <a:lnTo>
                    <a:pt x="33" y="3"/>
                  </a:lnTo>
                  <a:lnTo>
                    <a:pt x="34" y="0"/>
                  </a:lnTo>
                  <a:lnTo>
                    <a:pt x="35" y="7"/>
                  </a:lnTo>
                  <a:lnTo>
                    <a:pt x="36" y="3"/>
                  </a:lnTo>
                  <a:lnTo>
                    <a:pt x="37" y="8"/>
                  </a:lnTo>
                  <a:lnTo>
                    <a:pt x="38" y="6"/>
                  </a:lnTo>
                  <a:lnTo>
                    <a:pt x="38" y="7"/>
                  </a:lnTo>
                  <a:lnTo>
                    <a:pt x="39" y="14"/>
                  </a:lnTo>
                  <a:lnTo>
                    <a:pt x="40" y="13"/>
                  </a:lnTo>
                  <a:lnTo>
                    <a:pt x="41" y="18"/>
                  </a:lnTo>
                  <a:lnTo>
                    <a:pt x="42" y="19"/>
                  </a:lnTo>
                  <a:lnTo>
                    <a:pt x="43" y="23"/>
                  </a:lnTo>
                  <a:lnTo>
                    <a:pt x="44" y="31"/>
                  </a:lnTo>
                  <a:lnTo>
                    <a:pt x="45" y="29"/>
                  </a:lnTo>
                  <a:lnTo>
                    <a:pt x="46" y="33"/>
                  </a:lnTo>
                  <a:lnTo>
                    <a:pt x="47" y="43"/>
                  </a:lnTo>
                  <a:lnTo>
                    <a:pt x="48" y="48"/>
                  </a:lnTo>
                  <a:lnTo>
                    <a:pt x="49" y="44"/>
                  </a:lnTo>
                  <a:lnTo>
                    <a:pt x="50" y="44"/>
                  </a:lnTo>
                  <a:lnTo>
                    <a:pt x="51" y="37"/>
                  </a:lnTo>
                  <a:lnTo>
                    <a:pt x="51" y="31"/>
                  </a:lnTo>
                  <a:lnTo>
                    <a:pt x="52" y="27"/>
                  </a:lnTo>
                  <a:lnTo>
                    <a:pt x="53" y="23"/>
                  </a:lnTo>
                  <a:lnTo>
                    <a:pt x="54" y="24"/>
                  </a:lnTo>
                  <a:lnTo>
                    <a:pt x="55" y="17"/>
                  </a:lnTo>
                  <a:lnTo>
                    <a:pt x="56" y="13"/>
                  </a:lnTo>
                  <a:lnTo>
                    <a:pt x="57" y="10"/>
                  </a:lnTo>
                  <a:lnTo>
                    <a:pt x="58" y="8"/>
                  </a:lnTo>
                  <a:lnTo>
                    <a:pt x="59" y="11"/>
                  </a:lnTo>
                  <a:lnTo>
                    <a:pt x="60" y="3"/>
                  </a:lnTo>
                  <a:lnTo>
                    <a:pt x="61" y="4"/>
                  </a:lnTo>
                  <a:lnTo>
                    <a:pt x="61" y="4"/>
                  </a:lnTo>
                  <a:lnTo>
                    <a:pt x="62" y="2"/>
                  </a:lnTo>
                  <a:lnTo>
                    <a:pt x="63" y="4"/>
                  </a:lnTo>
                  <a:lnTo>
                    <a:pt x="64" y="1"/>
                  </a:lnTo>
                  <a:lnTo>
                    <a:pt x="65" y="7"/>
                  </a:lnTo>
                  <a:lnTo>
                    <a:pt x="66" y="5"/>
                  </a:lnTo>
                  <a:lnTo>
                    <a:pt x="67" y="7"/>
                  </a:lnTo>
                  <a:lnTo>
                    <a:pt x="68" y="10"/>
                  </a:lnTo>
                  <a:lnTo>
                    <a:pt x="69" y="14"/>
                  </a:lnTo>
                  <a:lnTo>
                    <a:pt x="70" y="12"/>
                  </a:lnTo>
                  <a:lnTo>
                    <a:pt x="70" y="16"/>
                  </a:lnTo>
                  <a:lnTo>
                    <a:pt x="71" y="21"/>
                  </a:lnTo>
                  <a:lnTo>
                    <a:pt x="72" y="29"/>
                  </a:lnTo>
                  <a:lnTo>
                    <a:pt x="73" y="30"/>
                  </a:lnTo>
                  <a:lnTo>
                    <a:pt x="74" y="34"/>
                  </a:lnTo>
                  <a:lnTo>
                    <a:pt x="75" y="42"/>
                  </a:lnTo>
                  <a:lnTo>
                    <a:pt x="76" y="44"/>
                  </a:lnTo>
                  <a:lnTo>
                    <a:pt x="77" y="45"/>
                  </a:lnTo>
                  <a:lnTo>
                    <a:pt x="78" y="43"/>
                  </a:lnTo>
                  <a:lnTo>
                    <a:pt x="79" y="43"/>
                  </a:lnTo>
                  <a:lnTo>
                    <a:pt x="80" y="37"/>
                  </a:lnTo>
                  <a:lnTo>
                    <a:pt x="80" y="30"/>
                  </a:lnTo>
                  <a:lnTo>
                    <a:pt x="81" y="30"/>
                  </a:lnTo>
                  <a:lnTo>
                    <a:pt x="82" y="23"/>
                  </a:lnTo>
                  <a:lnTo>
                    <a:pt x="83" y="24"/>
                  </a:lnTo>
                  <a:lnTo>
                    <a:pt x="84" y="16"/>
                  </a:lnTo>
                  <a:lnTo>
                    <a:pt x="85" y="11"/>
                  </a:lnTo>
                  <a:lnTo>
                    <a:pt x="86" y="10"/>
                  </a:lnTo>
                  <a:lnTo>
                    <a:pt x="87" y="10"/>
                  </a:lnTo>
                  <a:lnTo>
                    <a:pt x="88" y="7"/>
                  </a:lnTo>
                  <a:lnTo>
                    <a:pt x="89" y="7"/>
                  </a:lnTo>
                  <a:lnTo>
                    <a:pt x="90" y="6"/>
                  </a:lnTo>
                  <a:lnTo>
                    <a:pt x="90" y="2"/>
                  </a:lnTo>
                  <a:lnTo>
                    <a:pt x="91" y="3"/>
                  </a:lnTo>
                  <a:lnTo>
                    <a:pt x="92" y="4"/>
                  </a:lnTo>
                  <a:lnTo>
                    <a:pt x="93" y="1"/>
                  </a:lnTo>
                  <a:lnTo>
                    <a:pt x="94" y="4"/>
                  </a:lnTo>
                  <a:lnTo>
                    <a:pt x="95" y="7"/>
                  </a:lnTo>
                  <a:lnTo>
                    <a:pt x="96" y="7"/>
                  </a:lnTo>
                  <a:lnTo>
                    <a:pt x="97" y="11"/>
                  </a:lnTo>
                  <a:lnTo>
                    <a:pt x="98" y="17"/>
                  </a:lnTo>
                  <a:lnTo>
                    <a:pt x="99" y="17"/>
                  </a:lnTo>
                  <a:lnTo>
                    <a:pt x="100" y="18"/>
                  </a:lnTo>
                  <a:lnTo>
                    <a:pt x="101" y="25"/>
                  </a:lnTo>
                  <a:lnTo>
                    <a:pt x="102" y="30"/>
                  </a:lnTo>
                  <a:lnTo>
                    <a:pt x="103" y="32"/>
                  </a:lnTo>
                  <a:lnTo>
                    <a:pt x="103" y="38"/>
                  </a:lnTo>
                  <a:lnTo>
                    <a:pt x="104" y="39"/>
                  </a:lnTo>
                  <a:lnTo>
                    <a:pt x="105" y="43"/>
                  </a:lnTo>
                  <a:lnTo>
                    <a:pt x="106" y="48"/>
                  </a:lnTo>
                  <a:lnTo>
                    <a:pt x="107" y="39"/>
                  </a:lnTo>
                  <a:lnTo>
                    <a:pt x="108" y="39"/>
                  </a:lnTo>
                  <a:lnTo>
                    <a:pt x="109" y="36"/>
                  </a:lnTo>
                  <a:lnTo>
                    <a:pt x="110" y="33"/>
                  </a:lnTo>
                  <a:lnTo>
                    <a:pt x="111" y="27"/>
                  </a:lnTo>
                  <a:lnTo>
                    <a:pt x="112" y="18"/>
                  </a:lnTo>
                  <a:lnTo>
                    <a:pt x="113" y="17"/>
                  </a:lnTo>
                  <a:lnTo>
                    <a:pt x="113" y="17"/>
                  </a:lnTo>
                  <a:lnTo>
                    <a:pt x="114" y="13"/>
                  </a:lnTo>
                  <a:lnTo>
                    <a:pt x="115" y="11"/>
                  </a:lnTo>
                  <a:lnTo>
                    <a:pt x="116" y="5"/>
                  </a:lnTo>
                  <a:lnTo>
                    <a:pt x="117" y="6"/>
                  </a:lnTo>
                  <a:lnTo>
                    <a:pt x="118" y="4"/>
                  </a:lnTo>
                  <a:lnTo>
                    <a:pt x="119" y="2"/>
                  </a:lnTo>
                  <a:lnTo>
                    <a:pt x="120" y="5"/>
                  </a:lnTo>
                  <a:lnTo>
                    <a:pt x="121" y="6"/>
                  </a:lnTo>
                  <a:lnTo>
                    <a:pt x="122" y="2"/>
                  </a:lnTo>
                  <a:lnTo>
                    <a:pt x="122" y="8"/>
                  </a:lnTo>
                  <a:lnTo>
                    <a:pt x="123" y="10"/>
                  </a:lnTo>
                  <a:lnTo>
                    <a:pt x="124" y="10"/>
                  </a:lnTo>
                  <a:lnTo>
                    <a:pt x="125" y="8"/>
                  </a:lnTo>
                  <a:lnTo>
                    <a:pt x="126" y="13"/>
                  </a:lnTo>
                  <a:lnTo>
                    <a:pt x="127" y="17"/>
                  </a:lnTo>
                  <a:lnTo>
                    <a:pt x="128" y="20"/>
                  </a:lnTo>
                  <a:lnTo>
                    <a:pt x="129" y="21"/>
                  </a:lnTo>
                  <a:lnTo>
                    <a:pt x="130" y="26"/>
                  </a:lnTo>
                  <a:lnTo>
                    <a:pt x="131" y="28"/>
                  </a:lnTo>
                  <a:lnTo>
                    <a:pt x="132" y="38"/>
                  </a:lnTo>
                  <a:lnTo>
                    <a:pt x="132" y="41"/>
                  </a:lnTo>
                  <a:lnTo>
                    <a:pt x="133" y="42"/>
                  </a:lnTo>
                  <a:lnTo>
                    <a:pt x="134" y="49"/>
                  </a:lnTo>
                  <a:lnTo>
                    <a:pt x="135" y="46"/>
                  </a:lnTo>
                  <a:lnTo>
                    <a:pt x="136" y="43"/>
                  </a:lnTo>
                  <a:lnTo>
                    <a:pt x="137" y="37"/>
                  </a:lnTo>
                  <a:lnTo>
                    <a:pt x="138" y="32"/>
                  </a:lnTo>
                  <a:lnTo>
                    <a:pt x="139" y="26"/>
                  </a:lnTo>
                  <a:lnTo>
                    <a:pt x="140" y="25"/>
                  </a:lnTo>
                  <a:lnTo>
                    <a:pt x="141" y="17"/>
                  </a:lnTo>
                  <a:lnTo>
                    <a:pt x="142" y="13"/>
                  </a:lnTo>
                  <a:lnTo>
                    <a:pt x="142" y="10"/>
                  </a:lnTo>
                  <a:lnTo>
                    <a:pt x="143" y="10"/>
                  </a:lnTo>
                  <a:lnTo>
                    <a:pt x="145" y="10"/>
                  </a:lnTo>
                  <a:lnTo>
                    <a:pt x="145" y="5"/>
                  </a:lnTo>
                  <a:lnTo>
                    <a:pt x="146" y="5"/>
                  </a:lnTo>
                  <a:lnTo>
                    <a:pt x="147" y="4"/>
                  </a:lnTo>
                  <a:lnTo>
                    <a:pt x="148" y="2"/>
                  </a:lnTo>
                  <a:lnTo>
                    <a:pt x="149" y="7"/>
                  </a:lnTo>
                  <a:lnTo>
                    <a:pt x="150" y="2"/>
                  </a:lnTo>
                  <a:lnTo>
                    <a:pt x="151" y="6"/>
                  </a:lnTo>
                  <a:lnTo>
                    <a:pt x="152" y="8"/>
                  </a:lnTo>
                  <a:lnTo>
                    <a:pt x="153" y="9"/>
                  </a:lnTo>
                  <a:lnTo>
                    <a:pt x="154" y="11"/>
                  </a:lnTo>
                  <a:lnTo>
                    <a:pt x="155" y="14"/>
                  </a:lnTo>
                  <a:lnTo>
                    <a:pt x="155" y="17"/>
                  </a:lnTo>
                  <a:lnTo>
                    <a:pt x="156" y="17"/>
                  </a:lnTo>
                  <a:lnTo>
                    <a:pt x="157" y="23"/>
                  </a:lnTo>
                  <a:lnTo>
                    <a:pt x="158" y="27"/>
                  </a:lnTo>
                  <a:lnTo>
                    <a:pt x="159" y="28"/>
                  </a:lnTo>
                  <a:lnTo>
                    <a:pt x="160" y="36"/>
                  </a:lnTo>
                  <a:lnTo>
                    <a:pt x="161" y="35"/>
                  </a:lnTo>
                  <a:lnTo>
                    <a:pt x="162" y="45"/>
                  </a:lnTo>
                  <a:lnTo>
                    <a:pt x="163" y="48"/>
                  </a:lnTo>
                  <a:lnTo>
                    <a:pt x="164" y="48"/>
                  </a:lnTo>
                  <a:lnTo>
                    <a:pt x="165" y="40"/>
                  </a:lnTo>
                  <a:lnTo>
                    <a:pt x="165" y="36"/>
                  </a:lnTo>
                  <a:lnTo>
                    <a:pt x="166" y="31"/>
                  </a:lnTo>
                  <a:lnTo>
                    <a:pt x="167" y="30"/>
                  </a:lnTo>
                  <a:lnTo>
                    <a:pt x="168" y="21"/>
                  </a:lnTo>
                  <a:lnTo>
                    <a:pt x="169" y="23"/>
                  </a:lnTo>
                  <a:lnTo>
                    <a:pt x="170" y="18"/>
                  </a:lnTo>
                  <a:lnTo>
                    <a:pt x="171" y="17"/>
                  </a:lnTo>
                  <a:lnTo>
                    <a:pt x="172" y="9"/>
                  </a:lnTo>
                  <a:lnTo>
                    <a:pt x="173" y="11"/>
                  </a:lnTo>
                  <a:lnTo>
                    <a:pt x="174" y="11"/>
                  </a:lnTo>
                  <a:lnTo>
                    <a:pt x="174" y="7"/>
                  </a:lnTo>
                  <a:lnTo>
                    <a:pt x="175" y="1"/>
                  </a:lnTo>
                  <a:lnTo>
                    <a:pt x="176" y="6"/>
                  </a:lnTo>
                  <a:lnTo>
                    <a:pt x="177" y="5"/>
                  </a:lnTo>
                  <a:lnTo>
                    <a:pt x="178" y="4"/>
                  </a:lnTo>
                  <a:lnTo>
                    <a:pt x="179" y="3"/>
                  </a:lnTo>
                  <a:lnTo>
                    <a:pt x="180" y="6"/>
                  </a:lnTo>
                  <a:lnTo>
                    <a:pt x="181" y="5"/>
                  </a:lnTo>
                  <a:lnTo>
                    <a:pt x="182" y="11"/>
                  </a:lnTo>
                  <a:lnTo>
                    <a:pt x="183" y="14"/>
                  </a:lnTo>
                  <a:lnTo>
                    <a:pt x="184" y="17"/>
                  </a:lnTo>
                  <a:lnTo>
                    <a:pt x="184" y="16"/>
                  </a:lnTo>
                  <a:lnTo>
                    <a:pt x="185" y="17"/>
                  </a:lnTo>
                  <a:lnTo>
                    <a:pt x="186" y="23"/>
                  </a:lnTo>
                  <a:lnTo>
                    <a:pt x="187" y="27"/>
                  </a:lnTo>
                  <a:lnTo>
                    <a:pt x="188" y="30"/>
                  </a:lnTo>
                  <a:lnTo>
                    <a:pt x="189" y="36"/>
                  </a:lnTo>
                  <a:lnTo>
                    <a:pt x="190" y="42"/>
                  </a:lnTo>
                  <a:lnTo>
                    <a:pt x="191" y="43"/>
                  </a:lnTo>
                  <a:lnTo>
                    <a:pt x="192" y="47"/>
                  </a:lnTo>
                  <a:lnTo>
                    <a:pt x="193" y="42"/>
                  </a:lnTo>
                  <a:lnTo>
                    <a:pt x="194" y="41"/>
                  </a:lnTo>
                  <a:lnTo>
                    <a:pt x="195" y="36"/>
                  </a:lnTo>
                  <a:lnTo>
                    <a:pt x="196" y="34"/>
                  </a:lnTo>
                  <a:lnTo>
                    <a:pt x="197" y="28"/>
                  </a:lnTo>
                  <a:lnTo>
                    <a:pt x="197" y="24"/>
                  </a:lnTo>
                  <a:lnTo>
                    <a:pt x="198" y="18"/>
                  </a:lnTo>
                  <a:lnTo>
                    <a:pt x="199" y="15"/>
                  </a:lnTo>
                  <a:lnTo>
                    <a:pt x="200" y="11"/>
                  </a:lnTo>
                  <a:lnTo>
                    <a:pt x="201" y="7"/>
                  </a:lnTo>
                  <a:lnTo>
                    <a:pt x="202" y="5"/>
                  </a:lnTo>
                  <a:lnTo>
                    <a:pt x="203" y="10"/>
                  </a:lnTo>
                  <a:lnTo>
                    <a:pt x="204" y="5"/>
                  </a:lnTo>
                  <a:lnTo>
                    <a:pt x="205" y="7"/>
                  </a:lnTo>
                  <a:lnTo>
                    <a:pt x="206" y="1"/>
                  </a:lnTo>
                  <a:lnTo>
                    <a:pt x="207" y="5"/>
                  </a:lnTo>
                  <a:lnTo>
                    <a:pt x="207" y="6"/>
                  </a:lnTo>
                  <a:lnTo>
                    <a:pt x="208" y="7"/>
                  </a:lnTo>
                  <a:lnTo>
                    <a:pt x="209" y="9"/>
                  </a:lnTo>
                  <a:lnTo>
                    <a:pt x="210" y="10"/>
                  </a:lnTo>
                  <a:lnTo>
                    <a:pt x="211" y="7"/>
                  </a:lnTo>
                  <a:lnTo>
                    <a:pt x="212" y="10"/>
                  </a:lnTo>
                  <a:lnTo>
                    <a:pt x="213" y="13"/>
                  </a:lnTo>
                  <a:lnTo>
                    <a:pt x="214" y="20"/>
                  </a:lnTo>
                  <a:lnTo>
                    <a:pt x="215" y="25"/>
                  </a:lnTo>
                  <a:lnTo>
                    <a:pt x="216" y="29"/>
                  </a:lnTo>
                  <a:lnTo>
                    <a:pt x="217" y="31"/>
                  </a:lnTo>
                  <a:lnTo>
                    <a:pt x="217" y="33"/>
                  </a:lnTo>
                  <a:lnTo>
                    <a:pt x="218" y="37"/>
                  </a:lnTo>
                  <a:lnTo>
                    <a:pt x="219" y="42"/>
                  </a:lnTo>
                  <a:lnTo>
                    <a:pt x="220" y="49"/>
                  </a:lnTo>
                  <a:lnTo>
                    <a:pt x="221" y="46"/>
                  </a:lnTo>
                  <a:lnTo>
                    <a:pt x="222" y="43"/>
                  </a:lnTo>
                  <a:lnTo>
                    <a:pt x="223" y="34"/>
                  </a:lnTo>
                  <a:lnTo>
                    <a:pt x="224" y="30"/>
                  </a:lnTo>
                  <a:lnTo>
                    <a:pt x="225" y="25"/>
                  </a:lnTo>
                  <a:lnTo>
                    <a:pt x="226" y="25"/>
                  </a:lnTo>
                  <a:lnTo>
                    <a:pt x="226" y="19"/>
                  </a:lnTo>
                  <a:lnTo>
                    <a:pt x="227" y="20"/>
                  </a:lnTo>
                  <a:lnTo>
                    <a:pt x="228" y="11"/>
                  </a:lnTo>
                  <a:lnTo>
                    <a:pt x="229" y="10"/>
                  </a:lnTo>
                  <a:lnTo>
                    <a:pt x="230" y="11"/>
                  </a:lnTo>
                  <a:lnTo>
                    <a:pt x="231" y="5"/>
                  </a:lnTo>
                  <a:lnTo>
                    <a:pt x="232" y="6"/>
                  </a:lnTo>
                  <a:lnTo>
                    <a:pt x="233" y="2"/>
                  </a:lnTo>
                  <a:lnTo>
                    <a:pt x="234" y="5"/>
                  </a:lnTo>
                  <a:lnTo>
                    <a:pt x="235" y="3"/>
                  </a:lnTo>
                  <a:lnTo>
                    <a:pt x="236" y="6"/>
                  </a:lnTo>
                  <a:lnTo>
                    <a:pt x="236" y="7"/>
                  </a:lnTo>
                  <a:lnTo>
                    <a:pt x="237" y="7"/>
                  </a:lnTo>
                  <a:lnTo>
                    <a:pt x="238" y="8"/>
                  </a:lnTo>
                  <a:lnTo>
                    <a:pt x="239" y="7"/>
                  </a:lnTo>
                  <a:lnTo>
                    <a:pt x="240" y="15"/>
                  </a:lnTo>
                  <a:lnTo>
                    <a:pt x="241" y="13"/>
                  </a:lnTo>
                  <a:lnTo>
                    <a:pt x="242" y="19"/>
                  </a:lnTo>
                  <a:lnTo>
                    <a:pt x="243" y="18"/>
                  </a:lnTo>
                  <a:lnTo>
                    <a:pt x="244" y="24"/>
                  </a:lnTo>
                  <a:lnTo>
                    <a:pt x="245" y="28"/>
                  </a:lnTo>
                  <a:lnTo>
                    <a:pt x="246" y="35"/>
                  </a:lnTo>
                  <a:lnTo>
                    <a:pt x="247" y="38"/>
                  </a:lnTo>
                  <a:lnTo>
                    <a:pt x="248" y="41"/>
                  </a:lnTo>
                  <a:lnTo>
                    <a:pt x="249" y="42"/>
                  </a:lnTo>
                  <a:lnTo>
                    <a:pt x="249" y="47"/>
                  </a:lnTo>
                  <a:lnTo>
                    <a:pt x="250" y="46"/>
                  </a:lnTo>
                  <a:lnTo>
                    <a:pt x="251" y="35"/>
                  </a:lnTo>
                  <a:lnTo>
                    <a:pt x="252" y="34"/>
                  </a:lnTo>
                  <a:lnTo>
                    <a:pt x="253" y="27"/>
                  </a:lnTo>
                  <a:lnTo>
                    <a:pt x="254" y="27"/>
                  </a:lnTo>
                  <a:lnTo>
                    <a:pt x="255" y="20"/>
                  </a:lnTo>
                  <a:lnTo>
                    <a:pt x="256" y="22"/>
                  </a:lnTo>
                  <a:lnTo>
                    <a:pt x="257" y="17"/>
                  </a:lnTo>
                  <a:lnTo>
                    <a:pt x="258" y="10"/>
                  </a:lnTo>
                  <a:lnTo>
                    <a:pt x="259" y="9"/>
                  </a:lnTo>
                  <a:lnTo>
                    <a:pt x="259" y="5"/>
                  </a:lnTo>
                  <a:lnTo>
                    <a:pt x="260" y="5"/>
                  </a:lnTo>
                  <a:lnTo>
                    <a:pt x="261" y="4"/>
                  </a:lnTo>
                  <a:lnTo>
                    <a:pt x="262" y="2"/>
                  </a:lnTo>
                  <a:lnTo>
                    <a:pt x="263" y="1"/>
                  </a:lnTo>
                  <a:lnTo>
                    <a:pt x="264" y="0"/>
                  </a:lnTo>
                  <a:lnTo>
                    <a:pt x="265" y="1"/>
                  </a:lnTo>
                  <a:lnTo>
                    <a:pt x="266" y="4"/>
                  </a:lnTo>
                  <a:lnTo>
                    <a:pt x="267" y="7"/>
                  </a:lnTo>
                  <a:lnTo>
                    <a:pt x="268" y="11"/>
                  </a:lnTo>
                  <a:lnTo>
                    <a:pt x="269" y="12"/>
                  </a:lnTo>
                  <a:lnTo>
                    <a:pt x="269" y="17"/>
                  </a:lnTo>
                  <a:lnTo>
                    <a:pt x="270" y="17"/>
                  </a:lnTo>
                  <a:lnTo>
                    <a:pt x="271" y="16"/>
                  </a:lnTo>
                  <a:lnTo>
                    <a:pt x="272" y="24"/>
                  </a:lnTo>
                  <a:lnTo>
                    <a:pt x="273" y="23"/>
                  </a:lnTo>
                  <a:lnTo>
                    <a:pt x="274" y="33"/>
                  </a:lnTo>
                  <a:lnTo>
                    <a:pt x="275" y="36"/>
                  </a:lnTo>
                  <a:lnTo>
                    <a:pt x="276" y="39"/>
                  </a:lnTo>
                  <a:lnTo>
                    <a:pt x="277" y="45"/>
                  </a:lnTo>
                  <a:lnTo>
                    <a:pt x="278" y="46"/>
                  </a:lnTo>
                  <a:lnTo>
                    <a:pt x="278" y="46"/>
                  </a:lnTo>
                  <a:lnTo>
                    <a:pt x="279" y="37"/>
                  </a:lnTo>
                  <a:lnTo>
                    <a:pt x="280" y="37"/>
                  </a:lnTo>
                  <a:lnTo>
                    <a:pt x="281" y="34"/>
                  </a:lnTo>
                  <a:lnTo>
                    <a:pt x="282" y="26"/>
                  </a:lnTo>
                  <a:lnTo>
                    <a:pt x="283" y="20"/>
                  </a:lnTo>
                  <a:lnTo>
                    <a:pt x="284" y="17"/>
                  </a:lnTo>
                  <a:lnTo>
                    <a:pt x="285" y="15"/>
                  </a:lnTo>
                  <a:lnTo>
                    <a:pt x="286" y="11"/>
                  </a:lnTo>
                  <a:lnTo>
                    <a:pt x="287" y="8"/>
                  </a:lnTo>
                  <a:lnTo>
                    <a:pt x="288" y="6"/>
                  </a:lnTo>
                  <a:lnTo>
                    <a:pt x="289" y="9"/>
                  </a:lnTo>
                  <a:lnTo>
                    <a:pt x="290" y="4"/>
                  </a:lnTo>
                  <a:lnTo>
                    <a:pt x="291" y="6"/>
                  </a:lnTo>
                  <a:lnTo>
                    <a:pt x="291" y="4"/>
                  </a:lnTo>
                  <a:lnTo>
                    <a:pt x="292" y="1"/>
                  </a:lnTo>
                  <a:lnTo>
                    <a:pt x="293" y="2"/>
                  </a:lnTo>
                  <a:lnTo>
                    <a:pt x="294" y="7"/>
                  </a:lnTo>
                  <a:lnTo>
                    <a:pt x="295" y="4"/>
                  </a:lnTo>
                  <a:lnTo>
                    <a:pt x="296" y="4"/>
                  </a:lnTo>
                  <a:lnTo>
                    <a:pt x="297" y="7"/>
                  </a:lnTo>
                  <a:lnTo>
                    <a:pt x="298" y="8"/>
                  </a:lnTo>
                  <a:lnTo>
                    <a:pt x="299" y="17"/>
                  </a:lnTo>
                  <a:lnTo>
                    <a:pt x="300" y="15"/>
                  </a:lnTo>
                  <a:lnTo>
                    <a:pt x="301" y="19"/>
                  </a:lnTo>
                  <a:lnTo>
                    <a:pt x="301" y="23"/>
                  </a:lnTo>
                  <a:lnTo>
                    <a:pt x="302" y="29"/>
                  </a:lnTo>
                  <a:lnTo>
                    <a:pt x="303" y="33"/>
                  </a:lnTo>
                  <a:lnTo>
                    <a:pt x="304" y="40"/>
                  </a:lnTo>
                  <a:lnTo>
                    <a:pt x="305" y="42"/>
                  </a:lnTo>
                  <a:lnTo>
                    <a:pt x="306" y="49"/>
                  </a:lnTo>
                  <a:lnTo>
                    <a:pt x="307" y="48"/>
                  </a:lnTo>
                  <a:lnTo>
                    <a:pt x="308" y="43"/>
                  </a:lnTo>
                  <a:lnTo>
                    <a:pt x="309" y="34"/>
                  </a:lnTo>
                  <a:lnTo>
                    <a:pt x="310" y="36"/>
                  </a:lnTo>
                  <a:lnTo>
                    <a:pt x="311" y="28"/>
                  </a:lnTo>
                  <a:lnTo>
                    <a:pt x="311" y="26"/>
                  </a:lnTo>
                  <a:lnTo>
                    <a:pt x="312" y="24"/>
                  </a:lnTo>
                  <a:lnTo>
                    <a:pt x="313" y="22"/>
                  </a:lnTo>
                  <a:lnTo>
                    <a:pt x="314" y="13"/>
                  </a:lnTo>
                  <a:lnTo>
                    <a:pt x="315" y="13"/>
                  </a:lnTo>
                  <a:lnTo>
                    <a:pt x="316" y="8"/>
                  </a:lnTo>
                  <a:lnTo>
                    <a:pt x="317" y="7"/>
                  </a:lnTo>
                  <a:lnTo>
                    <a:pt x="318" y="7"/>
                  </a:lnTo>
                  <a:lnTo>
                    <a:pt x="319" y="2"/>
                  </a:lnTo>
                  <a:lnTo>
                    <a:pt x="320" y="1"/>
                  </a:lnTo>
                  <a:lnTo>
                    <a:pt x="321" y="3"/>
                  </a:lnTo>
                  <a:lnTo>
                    <a:pt x="321" y="1"/>
                  </a:lnTo>
                  <a:lnTo>
                    <a:pt x="322" y="4"/>
                  </a:lnTo>
                  <a:lnTo>
                    <a:pt x="323" y="3"/>
                  </a:lnTo>
                  <a:lnTo>
                    <a:pt x="324" y="10"/>
                  </a:lnTo>
                  <a:lnTo>
                    <a:pt x="325" y="6"/>
                  </a:lnTo>
                  <a:lnTo>
                    <a:pt x="326" y="13"/>
                  </a:lnTo>
                  <a:lnTo>
                    <a:pt x="327" y="16"/>
                  </a:lnTo>
                  <a:lnTo>
                    <a:pt x="328" y="14"/>
                  </a:lnTo>
                  <a:lnTo>
                    <a:pt x="329" y="22"/>
                  </a:lnTo>
                  <a:lnTo>
                    <a:pt x="330" y="21"/>
                  </a:lnTo>
                  <a:lnTo>
                    <a:pt x="330" y="24"/>
                  </a:lnTo>
                  <a:lnTo>
                    <a:pt x="331" y="33"/>
                  </a:lnTo>
                  <a:lnTo>
                    <a:pt x="332" y="33"/>
                  </a:lnTo>
                  <a:lnTo>
                    <a:pt x="333" y="39"/>
                  </a:lnTo>
                  <a:lnTo>
                    <a:pt x="334" y="44"/>
                  </a:lnTo>
                  <a:lnTo>
                    <a:pt x="335" y="45"/>
                  </a:lnTo>
                  <a:lnTo>
                    <a:pt x="336" y="46"/>
                  </a:lnTo>
                  <a:lnTo>
                    <a:pt x="337" y="42"/>
                  </a:lnTo>
                  <a:lnTo>
                    <a:pt x="338" y="34"/>
                  </a:lnTo>
                  <a:lnTo>
                    <a:pt x="339" y="29"/>
                  </a:lnTo>
                  <a:lnTo>
                    <a:pt x="340" y="28"/>
                  </a:lnTo>
                  <a:lnTo>
                    <a:pt x="341" y="20"/>
                  </a:lnTo>
                  <a:lnTo>
                    <a:pt x="342" y="23"/>
                  </a:lnTo>
                  <a:lnTo>
                    <a:pt x="343" y="17"/>
                  </a:lnTo>
                  <a:lnTo>
                    <a:pt x="343" y="12"/>
                  </a:lnTo>
                  <a:lnTo>
                    <a:pt x="344" y="14"/>
                  </a:lnTo>
                  <a:lnTo>
                    <a:pt x="345" y="11"/>
                  </a:lnTo>
                  <a:lnTo>
                    <a:pt x="346" y="8"/>
                  </a:lnTo>
                  <a:lnTo>
                    <a:pt x="347" y="2"/>
                  </a:lnTo>
                  <a:lnTo>
                    <a:pt x="348" y="1"/>
                  </a:lnTo>
                  <a:lnTo>
                    <a:pt x="349" y="7"/>
                  </a:lnTo>
                  <a:lnTo>
                    <a:pt x="350" y="5"/>
                  </a:lnTo>
                  <a:lnTo>
                    <a:pt x="351" y="3"/>
                  </a:lnTo>
                  <a:lnTo>
                    <a:pt x="352" y="1"/>
                  </a:lnTo>
                  <a:lnTo>
                    <a:pt x="353" y="2"/>
                  </a:lnTo>
                  <a:lnTo>
                    <a:pt x="353" y="7"/>
                  </a:lnTo>
                  <a:lnTo>
                    <a:pt x="354" y="6"/>
                  </a:lnTo>
                  <a:lnTo>
                    <a:pt x="355" y="13"/>
                  </a:lnTo>
                  <a:lnTo>
                    <a:pt x="356" y="17"/>
                  </a:lnTo>
                  <a:lnTo>
                    <a:pt x="357" y="18"/>
                  </a:lnTo>
                  <a:lnTo>
                    <a:pt x="358" y="21"/>
                  </a:lnTo>
                  <a:lnTo>
                    <a:pt x="359" y="27"/>
                  </a:lnTo>
                  <a:lnTo>
                    <a:pt x="360" y="26"/>
                  </a:lnTo>
                  <a:lnTo>
                    <a:pt x="361" y="31"/>
                  </a:lnTo>
                  <a:lnTo>
                    <a:pt x="362" y="36"/>
                  </a:lnTo>
                  <a:lnTo>
                    <a:pt x="363" y="40"/>
                  </a:lnTo>
                  <a:lnTo>
                    <a:pt x="363" y="48"/>
                  </a:lnTo>
                  <a:lnTo>
                    <a:pt x="364" y="49"/>
                  </a:lnTo>
                  <a:lnTo>
                    <a:pt x="365" y="44"/>
                  </a:lnTo>
                  <a:lnTo>
                    <a:pt x="366" y="36"/>
                  </a:lnTo>
                  <a:lnTo>
                    <a:pt x="367" y="34"/>
                  </a:lnTo>
                  <a:lnTo>
                    <a:pt x="368" y="28"/>
                  </a:lnTo>
                  <a:lnTo>
                    <a:pt x="369" y="23"/>
                  </a:lnTo>
                  <a:lnTo>
                    <a:pt x="370" y="19"/>
                  </a:lnTo>
                  <a:lnTo>
                    <a:pt x="371" y="16"/>
                  </a:lnTo>
                  <a:lnTo>
                    <a:pt x="372" y="18"/>
                  </a:lnTo>
                  <a:lnTo>
                    <a:pt x="373" y="14"/>
                  </a:lnTo>
                  <a:lnTo>
                    <a:pt x="373" y="10"/>
                  </a:lnTo>
                  <a:lnTo>
                    <a:pt x="374" y="4"/>
                  </a:lnTo>
                  <a:lnTo>
                    <a:pt x="375" y="5"/>
                  </a:lnTo>
                  <a:lnTo>
                    <a:pt x="376" y="8"/>
                  </a:lnTo>
                  <a:lnTo>
                    <a:pt x="377" y="2"/>
                  </a:lnTo>
                  <a:lnTo>
                    <a:pt x="378" y="1"/>
                  </a:lnTo>
                  <a:lnTo>
                    <a:pt x="379" y="4"/>
                  </a:lnTo>
                  <a:lnTo>
                    <a:pt x="380" y="8"/>
                  </a:lnTo>
                  <a:lnTo>
                    <a:pt x="381" y="2"/>
                  </a:lnTo>
                  <a:lnTo>
                    <a:pt x="382" y="9"/>
                  </a:lnTo>
                  <a:lnTo>
                    <a:pt x="383" y="6"/>
                  </a:lnTo>
                  <a:lnTo>
                    <a:pt x="384" y="11"/>
                  </a:lnTo>
                  <a:lnTo>
                    <a:pt x="385" y="17"/>
                  </a:lnTo>
                  <a:lnTo>
                    <a:pt x="386" y="20"/>
                  </a:lnTo>
                  <a:lnTo>
                    <a:pt x="386" y="21"/>
                  </a:lnTo>
                  <a:lnTo>
                    <a:pt x="387" y="23"/>
                  </a:lnTo>
                  <a:lnTo>
                    <a:pt x="388" y="28"/>
                  </a:lnTo>
                  <a:lnTo>
                    <a:pt x="389" y="35"/>
                  </a:lnTo>
                  <a:lnTo>
                    <a:pt x="390" y="34"/>
                  </a:lnTo>
                  <a:lnTo>
                    <a:pt x="391" y="41"/>
                  </a:lnTo>
                  <a:lnTo>
                    <a:pt x="392" y="43"/>
                  </a:lnTo>
                  <a:lnTo>
                    <a:pt x="393" y="50"/>
                  </a:lnTo>
                  <a:lnTo>
                    <a:pt x="394" y="42"/>
                  </a:lnTo>
                  <a:lnTo>
                    <a:pt x="395" y="39"/>
                  </a:lnTo>
                  <a:lnTo>
                    <a:pt x="395" y="33"/>
                  </a:lnTo>
                  <a:lnTo>
                    <a:pt x="396" y="33"/>
                  </a:lnTo>
                  <a:lnTo>
                    <a:pt x="397" y="23"/>
                  </a:lnTo>
                  <a:lnTo>
                    <a:pt x="398" y="25"/>
                  </a:lnTo>
                  <a:lnTo>
                    <a:pt x="399" y="22"/>
                  </a:lnTo>
                  <a:lnTo>
                    <a:pt x="400" y="14"/>
                  </a:lnTo>
                  <a:lnTo>
                    <a:pt x="401" y="10"/>
                  </a:lnTo>
                  <a:lnTo>
                    <a:pt x="402" y="12"/>
                  </a:lnTo>
                  <a:lnTo>
                    <a:pt x="403" y="7"/>
                  </a:lnTo>
                  <a:lnTo>
                    <a:pt x="404" y="10"/>
                  </a:lnTo>
                  <a:lnTo>
                    <a:pt x="405" y="7"/>
                  </a:lnTo>
                  <a:lnTo>
                    <a:pt x="405" y="1"/>
                  </a:lnTo>
                  <a:lnTo>
                    <a:pt x="406" y="2"/>
                  </a:lnTo>
                  <a:lnTo>
                    <a:pt x="407" y="4"/>
                  </a:lnTo>
                  <a:lnTo>
                    <a:pt x="408" y="5"/>
                  </a:lnTo>
                  <a:lnTo>
                    <a:pt x="409" y="7"/>
                  </a:lnTo>
                  <a:lnTo>
                    <a:pt x="410" y="8"/>
                  </a:lnTo>
                  <a:lnTo>
                    <a:pt x="411" y="6"/>
                  </a:lnTo>
                  <a:lnTo>
                    <a:pt x="412" y="11"/>
                  </a:lnTo>
                  <a:lnTo>
                    <a:pt x="413" y="10"/>
                  </a:lnTo>
                  <a:lnTo>
                    <a:pt x="414" y="15"/>
                  </a:lnTo>
                  <a:lnTo>
                    <a:pt x="415" y="22"/>
                  </a:lnTo>
                  <a:lnTo>
                    <a:pt x="415" y="26"/>
                  </a:lnTo>
                  <a:lnTo>
                    <a:pt x="416" y="23"/>
                  </a:lnTo>
                  <a:lnTo>
                    <a:pt x="417" y="29"/>
                  </a:lnTo>
                  <a:lnTo>
                    <a:pt x="418" y="30"/>
                  </a:lnTo>
                  <a:lnTo>
                    <a:pt x="419" y="39"/>
                  </a:lnTo>
                  <a:lnTo>
                    <a:pt x="420" y="39"/>
                  </a:lnTo>
                  <a:lnTo>
                    <a:pt x="421" y="47"/>
                  </a:lnTo>
                  <a:lnTo>
                    <a:pt x="422" y="47"/>
                  </a:lnTo>
                  <a:lnTo>
                    <a:pt x="423" y="43"/>
                  </a:lnTo>
                  <a:lnTo>
                    <a:pt x="424" y="39"/>
                  </a:lnTo>
                  <a:lnTo>
                    <a:pt x="425" y="30"/>
                  </a:lnTo>
                  <a:lnTo>
                    <a:pt x="425" y="30"/>
                  </a:lnTo>
                  <a:lnTo>
                    <a:pt x="426" y="26"/>
                  </a:lnTo>
                  <a:lnTo>
                    <a:pt x="427" y="21"/>
                  </a:lnTo>
                  <a:lnTo>
                    <a:pt x="428" y="18"/>
                  </a:lnTo>
                  <a:lnTo>
                    <a:pt x="429" y="14"/>
                  </a:lnTo>
                  <a:lnTo>
                    <a:pt x="430" y="14"/>
                  </a:lnTo>
                  <a:lnTo>
                    <a:pt x="431" y="11"/>
                  </a:lnTo>
                  <a:lnTo>
                    <a:pt x="432" y="6"/>
                  </a:lnTo>
                  <a:lnTo>
                    <a:pt x="433" y="3"/>
                  </a:lnTo>
                  <a:lnTo>
                    <a:pt x="434" y="5"/>
                  </a:lnTo>
                  <a:lnTo>
                    <a:pt x="435" y="5"/>
                  </a:lnTo>
                  <a:lnTo>
                    <a:pt x="436" y="0"/>
                  </a:lnTo>
                  <a:lnTo>
                    <a:pt x="437" y="2"/>
                  </a:lnTo>
                  <a:lnTo>
                    <a:pt x="438" y="5"/>
                  </a:lnTo>
                  <a:lnTo>
                    <a:pt x="438" y="8"/>
                  </a:lnTo>
                  <a:lnTo>
                    <a:pt x="439" y="10"/>
                  </a:lnTo>
                  <a:lnTo>
                    <a:pt x="440" y="6"/>
                  </a:lnTo>
                  <a:lnTo>
                    <a:pt x="441" y="12"/>
                  </a:lnTo>
                  <a:lnTo>
                    <a:pt x="442" y="13"/>
                  </a:lnTo>
                  <a:lnTo>
                    <a:pt x="443" y="17"/>
                  </a:lnTo>
                  <a:lnTo>
                    <a:pt x="444" y="18"/>
                  </a:lnTo>
                  <a:lnTo>
                    <a:pt x="445" y="27"/>
                  </a:lnTo>
                  <a:lnTo>
                    <a:pt x="446" y="31"/>
                  </a:lnTo>
                  <a:lnTo>
                    <a:pt x="447" y="36"/>
                  </a:lnTo>
                  <a:lnTo>
                    <a:pt x="447" y="40"/>
                  </a:lnTo>
                  <a:lnTo>
                    <a:pt x="448" y="39"/>
                  </a:lnTo>
                  <a:lnTo>
                    <a:pt x="449" y="46"/>
                  </a:lnTo>
                  <a:lnTo>
                    <a:pt x="450" y="44"/>
                  </a:lnTo>
                  <a:lnTo>
                    <a:pt x="451" y="43"/>
                  </a:lnTo>
                  <a:lnTo>
                    <a:pt x="452" y="35"/>
                  </a:lnTo>
                  <a:lnTo>
                    <a:pt x="453" y="32"/>
                  </a:lnTo>
                  <a:lnTo>
                    <a:pt x="454" y="26"/>
                  </a:lnTo>
                  <a:lnTo>
                    <a:pt x="455" y="26"/>
                  </a:lnTo>
                  <a:lnTo>
                    <a:pt x="456" y="22"/>
                  </a:lnTo>
                  <a:lnTo>
                    <a:pt x="457" y="18"/>
                  </a:lnTo>
                  <a:lnTo>
                    <a:pt x="457" y="15"/>
                  </a:lnTo>
                  <a:lnTo>
                    <a:pt x="458" y="13"/>
                  </a:lnTo>
                  <a:lnTo>
                    <a:pt x="459" y="6"/>
                  </a:lnTo>
                  <a:lnTo>
                    <a:pt x="460" y="5"/>
                  </a:lnTo>
                  <a:lnTo>
                    <a:pt x="461" y="7"/>
                  </a:lnTo>
                  <a:lnTo>
                    <a:pt x="462" y="3"/>
                  </a:lnTo>
                  <a:lnTo>
                    <a:pt x="463" y="1"/>
                  </a:lnTo>
                  <a:lnTo>
                    <a:pt x="464" y="5"/>
                  </a:lnTo>
                  <a:lnTo>
                    <a:pt x="465" y="6"/>
                  </a:lnTo>
                  <a:lnTo>
                    <a:pt x="466" y="7"/>
                  </a:lnTo>
                  <a:lnTo>
                    <a:pt x="467" y="3"/>
                  </a:lnTo>
                  <a:lnTo>
                    <a:pt x="467" y="6"/>
                  </a:lnTo>
                  <a:lnTo>
                    <a:pt x="468" y="9"/>
                  </a:lnTo>
                  <a:lnTo>
                    <a:pt x="469" y="8"/>
                  </a:lnTo>
                  <a:lnTo>
                    <a:pt x="470" y="15"/>
                  </a:lnTo>
                  <a:lnTo>
                    <a:pt x="471" y="17"/>
                  </a:lnTo>
                  <a:lnTo>
                    <a:pt x="472" y="17"/>
                  </a:lnTo>
                  <a:lnTo>
                    <a:pt x="473" y="23"/>
                  </a:lnTo>
                  <a:lnTo>
                    <a:pt x="474" y="27"/>
                  </a:lnTo>
                  <a:lnTo>
                    <a:pt x="475" y="33"/>
                  </a:lnTo>
                  <a:lnTo>
                    <a:pt x="476" y="34"/>
                  </a:lnTo>
                  <a:lnTo>
                    <a:pt x="477" y="37"/>
                  </a:lnTo>
                  <a:lnTo>
                    <a:pt x="478" y="47"/>
                  </a:lnTo>
                  <a:lnTo>
                    <a:pt x="479" y="51"/>
                  </a:lnTo>
                  <a:lnTo>
                    <a:pt x="480" y="44"/>
                  </a:lnTo>
                  <a:lnTo>
                    <a:pt x="480" y="37"/>
                  </a:lnTo>
                  <a:lnTo>
                    <a:pt x="481" y="37"/>
                  </a:lnTo>
                  <a:lnTo>
                    <a:pt x="482" y="33"/>
                  </a:lnTo>
                  <a:lnTo>
                    <a:pt x="483" y="30"/>
                  </a:lnTo>
                  <a:lnTo>
                    <a:pt x="484" y="26"/>
                  </a:lnTo>
                  <a:lnTo>
                    <a:pt x="485" y="19"/>
                  </a:lnTo>
                  <a:lnTo>
                    <a:pt x="486" y="14"/>
                  </a:lnTo>
                  <a:lnTo>
                    <a:pt x="487" y="15"/>
                  </a:lnTo>
                  <a:lnTo>
                    <a:pt x="488" y="12"/>
                  </a:lnTo>
                  <a:lnTo>
                    <a:pt x="489" y="12"/>
                  </a:lnTo>
                  <a:lnTo>
                    <a:pt x="490" y="7"/>
                  </a:lnTo>
                  <a:lnTo>
                    <a:pt x="490" y="3"/>
                  </a:lnTo>
                  <a:lnTo>
                    <a:pt x="491" y="8"/>
                  </a:lnTo>
                  <a:lnTo>
                    <a:pt x="492" y="6"/>
                  </a:lnTo>
                  <a:lnTo>
                    <a:pt x="493" y="1"/>
                  </a:lnTo>
                  <a:lnTo>
                    <a:pt x="494" y="7"/>
                  </a:lnTo>
                  <a:lnTo>
                    <a:pt x="495" y="5"/>
                  </a:lnTo>
                  <a:lnTo>
                    <a:pt x="496" y="3"/>
                  </a:lnTo>
                  <a:lnTo>
                    <a:pt x="497" y="4"/>
                  </a:lnTo>
                  <a:lnTo>
                    <a:pt x="498" y="10"/>
                  </a:lnTo>
                  <a:lnTo>
                    <a:pt x="499" y="9"/>
                  </a:lnTo>
                  <a:lnTo>
                    <a:pt x="499" y="14"/>
                  </a:lnTo>
                  <a:lnTo>
                    <a:pt x="500" y="16"/>
                  </a:lnTo>
                  <a:lnTo>
                    <a:pt x="501" y="23"/>
                  </a:lnTo>
                  <a:lnTo>
                    <a:pt x="502" y="28"/>
                  </a:lnTo>
                  <a:lnTo>
                    <a:pt x="503" y="27"/>
                  </a:lnTo>
                  <a:lnTo>
                    <a:pt x="504" y="31"/>
                  </a:lnTo>
                  <a:lnTo>
                    <a:pt x="505" y="38"/>
                  </a:lnTo>
                  <a:lnTo>
                    <a:pt x="506" y="43"/>
                  </a:lnTo>
                  <a:lnTo>
                    <a:pt x="507" y="49"/>
                  </a:lnTo>
                  <a:lnTo>
                    <a:pt x="508" y="47"/>
                  </a:lnTo>
                  <a:lnTo>
                    <a:pt x="509" y="43"/>
                  </a:lnTo>
                  <a:lnTo>
                    <a:pt x="509" y="39"/>
                  </a:lnTo>
                  <a:lnTo>
                    <a:pt x="510" y="30"/>
                  </a:lnTo>
                  <a:lnTo>
                    <a:pt x="511" y="28"/>
                  </a:lnTo>
                  <a:lnTo>
                    <a:pt x="512" y="25"/>
                  </a:lnTo>
                  <a:lnTo>
                    <a:pt x="513" y="20"/>
                  </a:lnTo>
                  <a:lnTo>
                    <a:pt x="514" y="17"/>
                  </a:lnTo>
                  <a:lnTo>
                    <a:pt x="515" y="11"/>
                  </a:lnTo>
                  <a:lnTo>
                    <a:pt x="516" y="10"/>
                  </a:lnTo>
                  <a:lnTo>
                    <a:pt x="517" y="8"/>
                  </a:lnTo>
                  <a:lnTo>
                    <a:pt x="518" y="4"/>
                  </a:lnTo>
                  <a:lnTo>
                    <a:pt x="519" y="10"/>
                  </a:lnTo>
                  <a:lnTo>
                    <a:pt x="519" y="4"/>
                  </a:lnTo>
                  <a:lnTo>
                    <a:pt x="520" y="0"/>
                  </a:lnTo>
                  <a:lnTo>
                    <a:pt x="521" y="3"/>
                  </a:lnTo>
                  <a:lnTo>
                    <a:pt x="522" y="7"/>
                  </a:lnTo>
                  <a:lnTo>
                    <a:pt x="523" y="4"/>
                  </a:lnTo>
                  <a:lnTo>
                    <a:pt x="524" y="7"/>
                  </a:lnTo>
                  <a:lnTo>
                    <a:pt x="525" y="7"/>
                  </a:lnTo>
                  <a:lnTo>
                    <a:pt x="526" y="12"/>
                  </a:lnTo>
                  <a:lnTo>
                    <a:pt x="527" y="13"/>
                  </a:lnTo>
                  <a:lnTo>
                    <a:pt x="528" y="11"/>
                  </a:lnTo>
                  <a:lnTo>
                    <a:pt x="529" y="18"/>
                  </a:lnTo>
                  <a:lnTo>
                    <a:pt x="530" y="20"/>
                  </a:lnTo>
                  <a:lnTo>
                    <a:pt x="531" y="23"/>
                  </a:lnTo>
                  <a:lnTo>
                    <a:pt x="532" y="31"/>
                  </a:lnTo>
                  <a:lnTo>
                    <a:pt x="532" y="29"/>
                  </a:lnTo>
                  <a:lnTo>
                    <a:pt x="533" y="36"/>
                  </a:lnTo>
                  <a:lnTo>
                    <a:pt x="534" y="36"/>
                  </a:lnTo>
                  <a:lnTo>
                    <a:pt x="535" y="44"/>
                  </a:lnTo>
                  <a:lnTo>
                    <a:pt x="536" y="45"/>
                  </a:lnTo>
                  <a:lnTo>
                    <a:pt x="537" y="45"/>
                  </a:lnTo>
                  <a:lnTo>
                    <a:pt x="538" y="42"/>
                  </a:lnTo>
                  <a:lnTo>
                    <a:pt x="539" y="37"/>
                  </a:lnTo>
                  <a:lnTo>
                    <a:pt x="540" y="34"/>
                  </a:lnTo>
                  <a:lnTo>
                    <a:pt x="541" y="29"/>
                  </a:lnTo>
                  <a:lnTo>
                    <a:pt x="542" y="20"/>
                  </a:lnTo>
                  <a:lnTo>
                    <a:pt x="542" y="17"/>
                  </a:lnTo>
                  <a:lnTo>
                    <a:pt x="543" y="13"/>
                  </a:lnTo>
                  <a:lnTo>
                    <a:pt x="544" y="16"/>
                  </a:lnTo>
                  <a:lnTo>
                    <a:pt x="545" y="13"/>
                  </a:lnTo>
                  <a:lnTo>
                    <a:pt x="546" y="5"/>
                  </a:lnTo>
                  <a:lnTo>
                    <a:pt x="547" y="6"/>
                  </a:lnTo>
                  <a:lnTo>
                    <a:pt x="548" y="3"/>
                  </a:lnTo>
                  <a:lnTo>
                    <a:pt x="549" y="6"/>
                  </a:lnTo>
                  <a:lnTo>
                    <a:pt x="550" y="7"/>
                  </a:lnTo>
                  <a:lnTo>
                    <a:pt x="551" y="4"/>
                  </a:lnTo>
                  <a:lnTo>
                    <a:pt x="551" y="4"/>
                  </a:lnTo>
                  <a:lnTo>
                    <a:pt x="552" y="2"/>
                  </a:lnTo>
                  <a:lnTo>
                    <a:pt x="553" y="9"/>
                  </a:lnTo>
                  <a:lnTo>
                    <a:pt x="554" y="10"/>
                  </a:lnTo>
                  <a:lnTo>
                    <a:pt x="555" y="13"/>
                  </a:lnTo>
                  <a:lnTo>
                    <a:pt x="556" y="9"/>
                  </a:lnTo>
                  <a:lnTo>
                    <a:pt x="557" y="13"/>
                  </a:lnTo>
                  <a:lnTo>
                    <a:pt x="558" y="20"/>
                  </a:lnTo>
                  <a:lnTo>
                    <a:pt x="559" y="21"/>
                  </a:lnTo>
                  <a:lnTo>
                    <a:pt x="560" y="28"/>
                  </a:lnTo>
                  <a:lnTo>
                    <a:pt x="561" y="30"/>
                  </a:lnTo>
                  <a:lnTo>
                    <a:pt x="561" y="30"/>
                  </a:lnTo>
                  <a:lnTo>
                    <a:pt x="562" y="37"/>
                  </a:lnTo>
                  <a:lnTo>
                    <a:pt x="563" y="45"/>
                  </a:lnTo>
                  <a:lnTo>
                    <a:pt x="564" y="46"/>
                  </a:lnTo>
                  <a:lnTo>
                    <a:pt x="565" y="48"/>
                  </a:lnTo>
                  <a:lnTo>
                    <a:pt x="566" y="44"/>
                  </a:lnTo>
                  <a:lnTo>
                    <a:pt x="567" y="39"/>
                  </a:lnTo>
                  <a:lnTo>
                    <a:pt x="568" y="32"/>
                  </a:lnTo>
                  <a:lnTo>
                    <a:pt x="569" y="27"/>
                  </a:lnTo>
                  <a:lnTo>
                    <a:pt x="570" y="25"/>
                  </a:lnTo>
                  <a:lnTo>
                    <a:pt x="571" y="23"/>
                  </a:lnTo>
                  <a:lnTo>
                    <a:pt x="571" y="19"/>
                  </a:lnTo>
                  <a:lnTo>
                    <a:pt x="573" y="11"/>
                  </a:lnTo>
                  <a:lnTo>
                    <a:pt x="574" y="13"/>
                  </a:lnTo>
                  <a:lnTo>
                    <a:pt x="574" y="11"/>
                  </a:lnTo>
                  <a:lnTo>
                    <a:pt x="575" y="4"/>
                  </a:lnTo>
                  <a:lnTo>
                    <a:pt x="576" y="8"/>
                  </a:lnTo>
                  <a:lnTo>
                    <a:pt x="577" y="3"/>
                  </a:lnTo>
                  <a:lnTo>
                    <a:pt x="578" y="5"/>
                  </a:lnTo>
                  <a:lnTo>
                    <a:pt x="579" y="5"/>
                  </a:lnTo>
                  <a:lnTo>
                    <a:pt x="580" y="1"/>
                  </a:lnTo>
                  <a:lnTo>
                    <a:pt x="581" y="4"/>
                  </a:lnTo>
                  <a:lnTo>
                    <a:pt x="582" y="4"/>
                  </a:lnTo>
                  <a:lnTo>
                    <a:pt x="583" y="4"/>
                  </a:lnTo>
                  <a:lnTo>
                    <a:pt x="584" y="8"/>
                  </a:lnTo>
                  <a:lnTo>
                    <a:pt x="584" y="13"/>
                  </a:lnTo>
                  <a:lnTo>
                    <a:pt x="585" y="16"/>
                  </a:lnTo>
                  <a:lnTo>
                    <a:pt x="586" y="16"/>
                  </a:lnTo>
                  <a:lnTo>
                    <a:pt x="587" y="22"/>
                  </a:lnTo>
                  <a:lnTo>
                    <a:pt x="588" y="20"/>
                  </a:lnTo>
                  <a:lnTo>
                    <a:pt x="589" y="30"/>
                  </a:lnTo>
                  <a:lnTo>
                    <a:pt x="590" y="30"/>
                  </a:lnTo>
                  <a:lnTo>
                    <a:pt x="591" y="33"/>
                  </a:lnTo>
                  <a:lnTo>
                    <a:pt x="592" y="41"/>
                  </a:lnTo>
                  <a:lnTo>
                    <a:pt x="593" y="44"/>
                  </a:lnTo>
                  <a:lnTo>
                    <a:pt x="594" y="48"/>
                  </a:lnTo>
                  <a:lnTo>
                    <a:pt x="594" y="39"/>
                  </a:lnTo>
                  <a:lnTo>
                    <a:pt x="595" y="37"/>
                  </a:lnTo>
                  <a:lnTo>
                    <a:pt x="596" y="32"/>
                  </a:lnTo>
                  <a:lnTo>
                    <a:pt x="597" y="30"/>
                  </a:lnTo>
                  <a:lnTo>
                    <a:pt x="598" y="28"/>
                  </a:lnTo>
                  <a:lnTo>
                    <a:pt x="599" y="22"/>
                  </a:lnTo>
                  <a:lnTo>
                    <a:pt x="600" y="16"/>
                  </a:lnTo>
                  <a:lnTo>
                    <a:pt x="601" y="14"/>
                  </a:lnTo>
                  <a:lnTo>
                    <a:pt x="602" y="13"/>
                  </a:lnTo>
                  <a:lnTo>
                    <a:pt x="603" y="10"/>
                  </a:lnTo>
                  <a:lnTo>
                    <a:pt x="603" y="10"/>
                  </a:lnTo>
                  <a:lnTo>
                    <a:pt x="604" y="5"/>
                  </a:lnTo>
                  <a:lnTo>
                    <a:pt x="605" y="7"/>
                  </a:lnTo>
                  <a:lnTo>
                    <a:pt x="606" y="3"/>
                  </a:lnTo>
                  <a:lnTo>
                    <a:pt x="607" y="6"/>
                  </a:lnTo>
                  <a:lnTo>
                    <a:pt x="608" y="3"/>
                  </a:lnTo>
                  <a:lnTo>
                    <a:pt x="609" y="2"/>
                  </a:lnTo>
                  <a:lnTo>
                    <a:pt x="610" y="4"/>
                  </a:lnTo>
                  <a:lnTo>
                    <a:pt x="611" y="5"/>
                  </a:lnTo>
                  <a:lnTo>
                    <a:pt x="612" y="9"/>
                  </a:lnTo>
                  <a:lnTo>
                    <a:pt x="613" y="12"/>
                  </a:lnTo>
                  <a:lnTo>
                    <a:pt x="613" y="9"/>
                  </a:lnTo>
                  <a:lnTo>
                    <a:pt x="614" y="12"/>
                  </a:lnTo>
                  <a:lnTo>
                    <a:pt x="615" y="17"/>
                  </a:lnTo>
                  <a:lnTo>
                    <a:pt x="616" y="21"/>
                  </a:lnTo>
                  <a:lnTo>
                    <a:pt x="617" y="25"/>
                  </a:lnTo>
                  <a:lnTo>
                    <a:pt x="618" y="33"/>
                  </a:lnTo>
                  <a:lnTo>
                    <a:pt x="619" y="34"/>
                  </a:lnTo>
                  <a:lnTo>
                    <a:pt x="620" y="36"/>
                  </a:lnTo>
                  <a:lnTo>
                    <a:pt x="621" y="45"/>
                  </a:lnTo>
                  <a:lnTo>
                    <a:pt x="622" y="45"/>
                  </a:lnTo>
                  <a:lnTo>
                    <a:pt x="623" y="47"/>
                  </a:lnTo>
                  <a:lnTo>
                    <a:pt x="624" y="40"/>
                  </a:lnTo>
                  <a:lnTo>
                    <a:pt x="625" y="37"/>
                  </a:lnTo>
                  <a:lnTo>
                    <a:pt x="626" y="33"/>
                  </a:lnTo>
                  <a:lnTo>
                    <a:pt x="626" y="24"/>
                  </a:lnTo>
                  <a:lnTo>
                    <a:pt x="627" y="27"/>
                  </a:lnTo>
                  <a:lnTo>
                    <a:pt x="628" y="18"/>
                  </a:lnTo>
                  <a:lnTo>
                    <a:pt x="629" y="18"/>
                  </a:lnTo>
                  <a:lnTo>
                    <a:pt x="630" y="13"/>
                  </a:lnTo>
                  <a:lnTo>
                    <a:pt x="631" y="12"/>
                  </a:lnTo>
                  <a:lnTo>
                    <a:pt x="632" y="6"/>
                  </a:lnTo>
                  <a:lnTo>
                    <a:pt x="633" y="4"/>
                  </a:lnTo>
                  <a:lnTo>
                    <a:pt x="634" y="5"/>
                  </a:lnTo>
                  <a:lnTo>
                    <a:pt x="635" y="8"/>
                  </a:lnTo>
                  <a:lnTo>
                    <a:pt x="636" y="4"/>
                  </a:lnTo>
                  <a:lnTo>
                    <a:pt x="636" y="1"/>
                  </a:lnTo>
                  <a:lnTo>
                    <a:pt x="637" y="3"/>
                  </a:lnTo>
                  <a:lnTo>
                    <a:pt x="638" y="7"/>
                  </a:lnTo>
                  <a:lnTo>
                    <a:pt x="639" y="7"/>
                  </a:lnTo>
                  <a:lnTo>
                    <a:pt x="640" y="10"/>
                  </a:lnTo>
                  <a:lnTo>
                    <a:pt x="641" y="10"/>
                  </a:lnTo>
                  <a:lnTo>
                    <a:pt x="642" y="13"/>
                  </a:lnTo>
                  <a:lnTo>
                    <a:pt x="643" y="16"/>
                  </a:lnTo>
                  <a:lnTo>
                    <a:pt x="644" y="18"/>
                  </a:lnTo>
                  <a:lnTo>
                    <a:pt x="645" y="24"/>
                  </a:lnTo>
                  <a:lnTo>
                    <a:pt x="646" y="28"/>
                  </a:lnTo>
                  <a:lnTo>
                    <a:pt x="646" y="26"/>
                  </a:lnTo>
                  <a:lnTo>
                    <a:pt x="647" y="36"/>
                  </a:lnTo>
                  <a:lnTo>
                    <a:pt x="648" y="39"/>
                  </a:lnTo>
                  <a:lnTo>
                    <a:pt x="649" y="39"/>
                  </a:lnTo>
                  <a:lnTo>
                    <a:pt x="650" y="46"/>
                  </a:lnTo>
                  <a:lnTo>
                    <a:pt x="651" y="43"/>
                  </a:lnTo>
                  <a:lnTo>
                    <a:pt x="652" y="42"/>
                  </a:lnTo>
                  <a:lnTo>
                    <a:pt x="653" y="38"/>
                  </a:lnTo>
                  <a:lnTo>
                    <a:pt x="654" y="34"/>
                  </a:lnTo>
                  <a:lnTo>
                    <a:pt x="655" y="32"/>
                  </a:lnTo>
                  <a:lnTo>
                    <a:pt x="655" y="23"/>
                  </a:lnTo>
                  <a:lnTo>
                    <a:pt x="656" y="20"/>
                  </a:lnTo>
                  <a:lnTo>
                    <a:pt x="657" y="16"/>
                  </a:lnTo>
                  <a:lnTo>
                    <a:pt x="658" y="13"/>
                  </a:lnTo>
                  <a:lnTo>
                    <a:pt x="659" y="14"/>
                  </a:lnTo>
                  <a:lnTo>
                    <a:pt x="660" y="13"/>
                  </a:lnTo>
                  <a:lnTo>
                    <a:pt x="661" y="9"/>
                  </a:lnTo>
                  <a:lnTo>
                    <a:pt x="662" y="3"/>
                  </a:lnTo>
                  <a:lnTo>
                    <a:pt x="663" y="3"/>
                  </a:lnTo>
                  <a:lnTo>
                    <a:pt x="664" y="5"/>
                  </a:lnTo>
                  <a:lnTo>
                    <a:pt x="665" y="6"/>
                  </a:lnTo>
                  <a:lnTo>
                    <a:pt x="665" y="6"/>
                  </a:lnTo>
                  <a:lnTo>
                    <a:pt x="666" y="7"/>
                  </a:lnTo>
                  <a:lnTo>
                    <a:pt x="668" y="6"/>
                  </a:lnTo>
                  <a:lnTo>
                    <a:pt x="668" y="8"/>
                  </a:lnTo>
                  <a:lnTo>
                    <a:pt x="669" y="10"/>
                  </a:lnTo>
                  <a:lnTo>
                    <a:pt x="670" y="13"/>
                  </a:lnTo>
                  <a:lnTo>
                    <a:pt x="671" y="13"/>
                  </a:lnTo>
                  <a:lnTo>
                    <a:pt x="672" y="14"/>
                  </a:lnTo>
                  <a:lnTo>
                    <a:pt x="673" y="20"/>
                  </a:lnTo>
                  <a:lnTo>
                    <a:pt x="674" y="26"/>
                  </a:lnTo>
                  <a:lnTo>
                    <a:pt x="675" y="30"/>
                  </a:lnTo>
                  <a:lnTo>
                    <a:pt x="676" y="28"/>
                  </a:lnTo>
                  <a:lnTo>
                    <a:pt x="677" y="36"/>
                  </a:lnTo>
                  <a:lnTo>
                    <a:pt x="678" y="42"/>
                  </a:lnTo>
                  <a:lnTo>
                    <a:pt x="678" y="41"/>
                  </a:lnTo>
                  <a:lnTo>
                    <a:pt x="679" y="46"/>
                  </a:lnTo>
                  <a:lnTo>
                    <a:pt x="680" y="42"/>
                  </a:lnTo>
                  <a:lnTo>
                    <a:pt x="681" y="39"/>
                  </a:lnTo>
                  <a:lnTo>
                    <a:pt x="682" y="36"/>
                  </a:lnTo>
                  <a:lnTo>
                    <a:pt x="683" y="28"/>
                  </a:lnTo>
                  <a:lnTo>
                    <a:pt x="684" y="29"/>
                  </a:lnTo>
                  <a:lnTo>
                    <a:pt x="685" y="20"/>
                  </a:lnTo>
                  <a:lnTo>
                    <a:pt x="686" y="17"/>
                  </a:lnTo>
                  <a:lnTo>
                    <a:pt x="687" y="15"/>
                  </a:lnTo>
                  <a:lnTo>
                    <a:pt x="688" y="13"/>
                  </a:lnTo>
                  <a:lnTo>
                    <a:pt x="688" y="8"/>
                  </a:lnTo>
                  <a:lnTo>
                    <a:pt x="689" y="5"/>
                  </a:lnTo>
                  <a:lnTo>
                    <a:pt x="690" y="10"/>
                  </a:lnTo>
                  <a:lnTo>
                    <a:pt x="691" y="3"/>
                  </a:lnTo>
                  <a:lnTo>
                    <a:pt x="692" y="3"/>
                  </a:lnTo>
                  <a:lnTo>
                    <a:pt x="693" y="4"/>
                  </a:lnTo>
                  <a:lnTo>
                    <a:pt x="694" y="3"/>
                  </a:lnTo>
                  <a:lnTo>
                    <a:pt x="695" y="2"/>
                  </a:lnTo>
                  <a:lnTo>
                    <a:pt x="696" y="4"/>
                  </a:lnTo>
                  <a:lnTo>
                    <a:pt x="697" y="4"/>
                  </a:lnTo>
                  <a:lnTo>
                    <a:pt x="698" y="11"/>
                  </a:lnTo>
                  <a:lnTo>
                    <a:pt x="698" y="10"/>
                  </a:lnTo>
                  <a:lnTo>
                    <a:pt x="699" y="13"/>
                  </a:lnTo>
                  <a:lnTo>
                    <a:pt x="700" y="14"/>
                  </a:lnTo>
                  <a:lnTo>
                    <a:pt x="701" y="17"/>
                  </a:lnTo>
                  <a:lnTo>
                    <a:pt x="702" y="19"/>
                  </a:lnTo>
                  <a:lnTo>
                    <a:pt x="703" y="24"/>
                  </a:lnTo>
                  <a:lnTo>
                    <a:pt x="704" y="28"/>
                  </a:lnTo>
                  <a:lnTo>
                    <a:pt x="705" y="31"/>
                  </a:lnTo>
                  <a:lnTo>
                    <a:pt x="706" y="36"/>
                  </a:lnTo>
                  <a:lnTo>
                    <a:pt x="707" y="40"/>
                  </a:lnTo>
                  <a:lnTo>
                    <a:pt x="707" y="49"/>
                  </a:lnTo>
                  <a:lnTo>
                    <a:pt x="708" y="48"/>
                  </a:lnTo>
                  <a:lnTo>
                    <a:pt x="709" y="44"/>
                  </a:lnTo>
                  <a:lnTo>
                    <a:pt x="710" y="34"/>
                  </a:lnTo>
                  <a:lnTo>
                    <a:pt x="711" y="33"/>
                  </a:lnTo>
                  <a:lnTo>
                    <a:pt x="712" y="29"/>
                  </a:lnTo>
                  <a:lnTo>
                    <a:pt x="713" y="28"/>
                  </a:lnTo>
                  <a:lnTo>
                    <a:pt x="714" y="24"/>
                  </a:lnTo>
                  <a:lnTo>
                    <a:pt x="715" y="14"/>
                  </a:lnTo>
                  <a:lnTo>
                    <a:pt x="716" y="17"/>
                  </a:lnTo>
                  <a:lnTo>
                    <a:pt x="717" y="8"/>
                  </a:lnTo>
                  <a:lnTo>
                    <a:pt x="718" y="11"/>
                  </a:lnTo>
                  <a:lnTo>
                    <a:pt x="719" y="10"/>
                  </a:lnTo>
                  <a:lnTo>
                    <a:pt x="720" y="4"/>
                  </a:lnTo>
                  <a:lnTo>
                    <a:pt x="720" y="8"/>
                  </a:lnTo>
                  <a:lnTo>
                    <a:pt x="721" y="7"/>
                  </a:lnTo>
                  <a:lnTo>
                    <a:pt x="722" y="2"/>
                  </a:lnTo>
                  <a:lnTo>
                    <a:pt x="723" y="7"/>
                  </a:lnTo>
                  <a:lnTo>
                    <a:pt x="724" y="7"/>
                  </a:lnTo>
                  <a:lnTo>
                    <a:pt x="725" y="7"/>
                  </a:lnTo>
                  <a:lnTo>
                    <a:pt x="726" y="8"/>
                  </a:lnTo>
                  <a:lnTo>
                    <a:pt x="727" y="7"/>
                  </a:lnTo>
                  <a:lnTo>
                    <a:pt x="728" y="10"/>
                  </a:lnTo>
                  <a:lnTo>
                    <a:pt x="729" y="13"/>
                  </a:lnTo>
                  <a:lnTo>
                    <a:pt x="730" y="16"/>
                  </a:lnTo>
                  <a:lnTo>
                    <a:pt x="730" y="24"/>
                  </a:lnTo>
                  <a:lnTo>
                    <a:pt x="731" y="25"/>
                  </a:lnTo>
                  <a:lnTo>
                    <a:pt x="732" y="27"/>
                  </a:lnTo>
                  <a:lnTo>
                    <a:pt x="733" y="35"/>
                  </a:lnTo>
                  <a:lnTo>
                    <a:pt x="734" y="38"/>
                  </a:lnTo>
                  <a:lnTo>
                    <a:pt x="735" y="39"/>
                  </a:lnTo>
                  <a:lnTo>
                    <a:pt x="736" y="49"/>
                  </a:lnTo>
                  <a:lnTo>
                    <a:pt x="737" y="51"/>
                  </a:lnTo>
                  <a:lnTo>
                    <a:pt x="738" y="44"/>
                  </a:lnTo>
                  <a:lnTo>
                    <a:pt x="739" y="41"/>
                  </a:lnTo>
                  <a:lnTo>
                    <a:pt x="740" y="36"/>
                  </a:lnTo>
                  <a:lnTo>
                    <a:pt x="740" y="32"/>
                  </a:lnTo>
                  <a:lnTo>
                    <a:pt x="741" y="28"/>
                  </a:lnTo>
                  <a:lnTo>
                    <a:pt x="742" y="22"/>
                  </a:lnTo>
                  <a:lnTo>
                    <a:pt x="743" y="19"/>
                  </a:lnTo>
                  <a:lnTo>
                    <a:pt x="744" y="13"/>
                  </a:lnTo>
                  <a:lnTo>
                    <a:pt x="745" y="14"/>
                  </a:lnTo>
                  <a:lnTo>
                    <a:pt x="746" y="8"/>
                  </a:lnTo>
                  <a:lnTo>
                    <a:pt x="747" y="7"/>
                  </a:lnTo>
                  <a:lnTo>
                    <a:pt x="748" y="6"/>
                  </a:lnTo>
                  <a:lnTo>
                    <a:pt x="749" y="2"/>
                  </a:lnTo>
                  <a:lnTo>
                    <a:pt x="750" y="5"/>
                  </a:lnTo>
                  <a:lnTo>
                    <a:pt x="750" y="3"/>
                  </a:lnTo>
                  <a:lnTo>
                    <a:pt x="751" y="1"/>
                  </a:lnTo>
                  <a:lnTo>
                    <a:pt x="752" y="4"/>
                  </a:lnTo>
                  <a:lnTo>
                    <a:pt x="753" y="1"/>
                  </a:lnTo>
                  <a:lnTo>
                    <a:pt x="754" y="9"/>
                  </a:lnTo>
                  <a:lnTo>
                    <a:pt x="755" y="10"/>
                  </a:lnTo>
                  <a:lnTo>
                    <a:pt x="756" y="11"/>
                  </a:lnTo>
                  <a:lnTo>
                    <a:pt x="757" y="13"/>
                  </a:lnTo>
                  <a:lnTo>
                    <a:pt x="758" y="17"/>
                  </a:lnTo>
                  <a:lnTo>
                    <a:pt x="759" y="20"/>
                  </a:lnTo>
                  <a:lnTo>
                    <a:pt x="759" y="24"/>
                  </a:lnTo>
                  <a:lnTo>
                    <a:pt x="760" y="30"/>
                  </a:lnTo>
                  <a:lnTo>
                    <a:pt x="761" y="33"/>
                  </a:lnTo>
                  <a:lnTo>
                    <a:pt x="762" y="32"/>
                  </a:lnTo>
                  <a:lnTo>
                    <a:pt x="763" y="42"/>
                  </a:lnTo>
                  <a:lnTo>
                    <a:pt x="764" y="40"/>
                  </a:lnTo>
                  <a:lnTo>
                    <a:pt x="765" y="49"/>
                  </a:lnTo>
                  <a:lnTo>
                    <a:pt x="766" y="44"/>
                  </a:lnTo>
                  <a:lnTo>
                    <a:pt x="767" y="40"/>
                  </a:lnTo>
                  <a:lnTo>
                    <a:pt x="768" y="35"/>
                  </a:lnTo>
                  <a:lnTo>
                    <a:pt x="769" y="33"/>
                  </a:lnTo>
                  <a:lnTo>
                    <a:pt x="770" y="26"/>
                  </a:lnTo>
                  <a:lnTo>
                    <a:pt x="771" y="24"/>
                  </a:lnTo>
                  <a:lnTo>
                    <a:pt x="772" y="18"/>
                  </a:lnTo>
                  <a:lnTo>
                    <a:pt x="772" y="18"/>
                  </a:lnTo>
                  <a:lnTo>
                    <a:pt x="773" y="11"/>
                  </a:lnTo>
                  <a:lnTo>
                    <a:pt x="774" y="8"/>
                  </a:lnTo>
                  <a:lnTo>
                    <a:pt x="775" y="8"/>
                  </a:lnTo>
                  <a:lnTo>
                    <a:pt x="776" y="7"/>
                  </a:lnTo>
                  <a:lnTo>
                    <a:pt x="777" y="8"/>
                  </a:lnTo>
                  <a:lnTo>
                    <a:pt x="778" y="4"/>
                  </a:lnTo>
                  <a:lnTo>
                    <a:pt x="779" y="2"/>
                  </a:lnTo>
                  <a:lnTo>
                    <a:pt x="780" y="1"/>
                  </a:lnTo>
                  <a:lnTo>
                    <a:pt x="781" y="4"/>
                  </a:lnTo>
                  <a:lnTo>
                    <a:pt x="782" y="3"/>
                  </a:lnTo>
                  <a:lnTo>
                    <a:pt x="782" y="8"/>
                  </a:lnTo>
                  <a:lnTo>
                    <a:pt x="783" y="11"/>
                  </a:lnTo>
                  <a:lnTo>
                    <a:pt x="784" y="12"/>
                  </a:lnTo>
                  <a:lnTo>
                    <a:pt x="785" y="9"/>
                  </a:lnTo>
                  <a:lnTo>
                    <a:pt x="786" y="12"/>
                  </a:lnTo>
                  <a:lnTo>
                    <a:pt x="787" y="20"/>
                  </a:lnTo>
                  <a:lnTo>
                    <a:pt x="788" y="23"/>
                  </a:lnTo>
                  <a:lnTo>
                    <a:pt x="789" y="23"/>
                  </a:lnTo>
                  <a:lnTo>
                    <a:pt x="790" y="29"/>
                  </a:lnTo>
                  <a:lnTo>
                    <a:pt x="791" y="29"/>
                  </a:lnTo>
                  <a:lnTo>
                    <a:pt x="792" y="37"/>
                  </a:lnTo>
                  <a:lnTo>
                    <a:pt x="792" y="42"/>
                  </a:lnTo>
                  <a:lnTo>
                    <a:pt x="793" y="48"/>
                  </a:lnTo>
                  <a:lnTo>
                    <a:pt x="794" y="48"/>
                  </a:lnTo>
                  <a:lnTo>
                    <a:pt x="795" y="43"/>
                  </a:lnTo>
                  <a:lnTo>
                    <a:pt x="796" y="41"/>
                  </a:lnTo>
                  <a:lnTo>
                    <a:pt x="797" y="30"/>
                  </a:lnTo>
                  <a:lnTo>
                    <a:pt x="798" y="30"/>
                  </a:lnTo>
                  <a:lnTo>
                    <a:pt x="799" y="23"/>
                  </a:lnTo>
                  <a:lnTo>
                    <a:pt x="800" y="19"/>
                  </a:lnTo>
                  <a:lnTo>
                    <a:pt x="801" y="20"/>
                  </a:lnTo>
                  <a:lnTo>
                    <a:pt x="802" y="14"/>
                  </a:lnTo>
                  <a:lnTo>
                    <a:pt x="802" y="14"/>
                  </a:lnTo>
                  <a:lnTo>
                    <a:pt x="803" y="13"/>
                  </a:lnTo>
                  <a:lnTo>
                    <a:pt x="804" y="8"/>
                  </a:lnTo>
                  <a:lnTo>
                    <a:pt x="805" y="9"/>
                  </a:lnTo>
                  <a:lnTo>
                    <a:pt x="806" y="8"/>
                  </a:lnTo>
                  <a:lnTo>
                    <a:pt x="807" y="4"/>
                  </a:lnTo>
                  <a:lnTo>
                    <a:pt x="808" y="6"/>
                  </a:lnTo>
                  <a:lnTo>
                    <a:pt x="809" y="7"/>
                  </a:lnTo>
                  <a:lnTo>
                    <a:pt x="810" y="0"/>
                  </a:lnTo>
                  <a:lnTo>
                    <a:pt x="811" y="3"/>
                  </a:lnTo>
                  <a:lnTo>
                    <a:pt x="812" y="3"/>
                  </a:lnTo>
                  <a:lnTo>
                    <a:pt x="813" y="5"/>
                  </a:lnTo>
                  <a:lnTo>
                    <a:pt x="814" y="11"/>
                  </a:lnTo>
                  <a:lnTo>
                    <a:pt x="815" y="9"/>
                  </a:lnTo>
                  <a:lnTo>
                    <a:pt x="815" y="13"/>
                  </a:lnTo>
                  <a:lnTo>
                    <a:pt x="816" y="21"/>
                  </a:lnTo>
                  <a:lnTo>
                    <a:pt x="817" y="20"/>
                  </a:lnTo>
                  <a:lnTo>
                    <a:pt x="818" y="30"/>
                  </a:lnTo>
                  <a:lnTo>
                    <a:pt x="819" y="33"/>
                  </a:lnTo>
                  <a:lnTo>
                    <a:pt x="820" y="39"/>
                  </a:lnTo>
                  <a:lnTo>
                    <a:pt x="821" y="41"/>
                  </a:lnTo>
                  <a:lnTo>
                    <a:pt x="822" y="45"/>
                  </a:lnTo>
                  <a:lnTo>
                    <a:pt x="823" y="51"/>
                  </a:lnTo>
                  <a:lnTo>
                    <a:pt x="824" y="43"/>
                  </a:lnTo>
                  <a:lnTo>
                    <a:pt x="824" y="36"/>
                  </a:lnTo>
                  <a:lnTo>
                    <a:pt x="825" y="37"/>
                  </a:lnTo>
                  <a:lnTo>
                    <a:pt x="826" y="29"/>
                  </a:lnTo>
                  <a:lnTo>
                    <a:pt x="827" y="26"/>
                  </a:lnTo>
                  <a:lnTo>
                    <a:pt x="828" y="26"/>
                  </a:lnTo>
                  <a:lnTo>
                    <a:pt x="829" y="18"/>
                  </a:lnTo>
                  <a:lnTo>
                    <a:pt x="830" y="13"/>
                  </a:lnTo>
                  <a:lnTo>
                    <a:pt x="831" y="17"/>
                  </a:lnTo>
                  <a:lnTo>
                    <a:pt x="832" y="14"/>
                  </a:lnTo>
                  <a:lnTo>
                    <a:pt x="833" y="10"/>
                  </a:lnTo>
                  <a:lnTo>
                    <a:pt x="834" y="4"/>
                  </a:lnTo>
                  <a:lnTo>
                    <a:pt x="834" y="1"/>
                  </a:lnTo>
                  <a:lnTo>
                    <a:pt x="835" y="7"/>
                  </a:lnTo>
                  <a:lnTo>
                    <a:pt x="836" y="6"/>
                  </a:lnTo>
                  <a:lnTo>
                    <a:pt x="837" y="7"/>
                  </a:lnTo>
                  <a:lnTo>
                    <a:pt x="838" y="3"/>
                  </a:lnTo>
                  <a:lnTo>
                    <a:pt x="839" y="5"/>
                  </a:lnTo>
                  <a:lnTo>
                    <a:pt x="840" y="8"/>
                  </a:lnTo>
                  <a:lnTo>
                    <a:pt x="841" y="10"/>
                  </a:lnTo>
                  <a:lnTo>
                    <a:pt x="842" y="12"/>
                  </a:lnTo>
                  <a:lnTo>
                    <a:pt x="843" y="9"/>
                  </a:lnTo>
                  <a:lnTo>
                    <a:pt x="844" y="14"/>
                  </a:lnTo>
                  <a:lnTo>
                    <a:pt x="844" y="17"/>
                  </a:lnTo>
                  <a:lnTo>
                    <a:pt x="845" y="20"/>
                  </a:lnTo>
                  <a:lnTo>
                    <a:pt x="846" y="27"/>
                  </a:lnTo>
                  <a:lnTo>
                    <a:pt x="847" y="28"/>
                  </a:lnTo>
                  <a:lnTo>
                    <a:pt x="848" y="30"/>
                  </a:lnTo>
                  <a:lnTo>
                    <a:pt x="849" y="40"/>
                  </a:lnTo>
                  <a:lnTo>
                    <a:pt x="850" y="41"/>
                  </a:lnTo>
                  <a:lnTo>
                    <a:pt x="851" y="43"/>
                  </a:lnTo>
                  <a:lnTo>
                    <a:pt x="852" y="48"/>
                  </a:lnTo>
                  <a:lnTo>
                    <a:pt x="853" y="41"/>
                  </a:lnTo>
                  <a:lnTo>
                    <a:pt x="854" y="37"/>
                  </a:lnTo>
                  <a:lnTo>
                    <a:pt x="854" y="30"/>
                  </a:lnTo>
                  <a:lnTo>
                    <a:pt x="855" y="32"/>
                  </a:lnTo>
                  <a:lnTo>
                    <a:pt x="856" y="23"/>
                  </a:lnTo>
                  <a:lnTo>
                    <a:pt x="857" y="21"/>
                  </a:lnTo>
                  <a:lnTo>
                    <a:pt x="858" y="18"/>
                  </a:lnTo>
                  <a:lnTo>
                    <a:pt x="859" y="13"/>
                  </a:lnTo>
                  <a:lnTo>
                    <a:pt x="860" y="13"/>
                  </a:lnTo>
                  <a:lnTo>
                    <a:pt x="861" y="10"/>
                  </a:lnTo>
                  <a:lnTo>
                    <a:pt x="862" y="6"/>
                  </a:lnTo>
                  <a:lnTo>
                    <a:pt x="863" y="7"/>
                  </a:lnTo>
                  <a:lnTo>
                    <a:pt x="864" y="7"/>
                  </a:lnTo>
                  <a:lnTo>
                    <a:pt x="865" y="7"/>
                  </a:lnTo>
                  <a:lnTo>
                    <a:pt x="866" y="5"/>
                  </a:lnTo>
                  <a:lnTo>
                    <a:pt x="867" y="0"/>
                  </a:lnTo>
                  <a:lnTo>
                    <a:pt x="867" y="0"/>
                  </a:lnTo>
                  <a:lnTo>
                    <a:pt x="868" y="5"/>
                  </a:lnTo>
                  <a:lnTo>
                    <a:pt x="869" y="9"/>
                  </a:lnTo>
                  <a:lnTo>
                    <a:pt x="870" y="9"/>
                  </a:lnTo>
                  <a:lnTo>
                    <a:pt x="871" y="7"/>
                  </a:lnTo>
                  <a:lnTo>
                    <a:pt x="872" y="12"/>
                  </a:lnTo>
                  <a:lnTo>
                    <a:pt x="873" y="13"/>
                  </a:lnTo>
                  <a:lnTo>
                    <a:pt x="874" y="17"/>
                  </a:lnTo>
                  <a:lnTo>
                    <a:pt x="875" y="25"/>
                  </a:lnTo>
                  <a:lnTo>
                    <a:pt x="876" y="30"/>
                  </a:lnTo>
                  <a:lnTo>
                    <a:pt x="877" y="32"/>
                  </a:lnTo>
                  <a:lnTo>
                    <a:pt x="877" y="38"/>
                  </a:lnTo>
                  <a:lnTo>
                    <a:pt x="878" y="38"/>
                  </a:lnTo>
                  <a:lnTo>
                    <a:pt x="879" y="46"/>
                  </a:lnTo>
                  <a:lnTo>
                    <a:pt x="880" y="48"/>
                  </a:lnTo>
                  <a:lnTo>
                    <a:pt x="881" y="46"/>
                  </a:lnTo>
                  <a:lnTo>
                    <a:pt x="882" y="37"/>
                  </a:lnTo>
                  <a:lnTo>
                    <a:pt x="883" y="37"/>
                  </a:lnTo>
                  <a:lnTo>
                    <a:pt x="884" y="28"/>
                  </a:lnTo>
                  <a:lnTo>
                    <a:pt x="885" y="28"/>
                  </a:lnTo>
                  <a:lnTo>
                    <a:pt x="886" y="22"/>
                  </a:lnTo>
                  <a:lnTo>
                    <a:pt x="886" y="20"/>
                  </a:lnTo>
                  <a:lnTo>
                    <a:pt x="887" y="14"/>
                  </a:lnTo>
                  <a:lnTo>
                    <a:pt x="888" y="16"/>
                  </a:lnTo>
                  <a:lnTo>
                    <a:pt x="889" y="13"/>
                  </a:lnTo>
                  <a:lnTo>
                    <a:pt x="890" y="10"/>
                  </a:lnTo>
                  <a:lnTo>
                    <a:pt x="891" y="7"/>
                  </a:lnTo>
                  <a:lnTo>
                    <a:pt x="892" y="6"/>
                  </a:lnTo>
                  <a:lnTo>
                    <a:pt x="893" y="6"/>
                  </a:lnTo>
                  <a:lnTo>
                    <a:pt x="894" y="2"/>
                  </a:lnTo>
                  <a:lnTo>
                    <a:pt x="895" y="0"/>
                  </a:lnTo>
                  <a:lnTo>
                    <a:pt x="896" y="4"/>
                  </a:lnTo>
                  <a:lnTo>
                    <a:pt x="896" y="3"/>
                  </a:lnTo>
                  <a:lnTo>
                    <a:pt x="897" y="4"/>
                  </a:lnTo>
                  <a:lnTo>
                    <a:pt x="898" y="4"/>
                  </a:lnTo>
                  <a:lnTo>
                    <a:pt x="899" y="12"/>
                  </a:lnTo>
                  <a:lnTo>
                    <a:pt x="900" y="14"/>
                  </a:lnTo>
                  <a:lnTo>
                    <a:pt x="901" y="13"/>
                  </a:lnTo>
                  <a:lnTo>
                    <a:pt x="902" y="17"/>
                  </a:lnTo>
                  <a:lnTo>
                    <a:pt x="903" y="18"/>
                  </a:lnTo>
                  <a:lnTo>
                    <a:pt x="904" y="25"/>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2">
              <a:extLst>
                <a:ext uri="{FF2B5EF4-FFF2-40B4-BE49-F238E27FC236}">
                  <a16:creationId xmlns:a16="http://schemas.microsoft.com/office/drawing/2014/main" id="{30FE6004-346B-41A5-B141-ADF2DBD562A6}"/>
                </a:ext>
              </a:extLst>
            </p:cNvPr>
            <p:cNvSpPr>
              <a:spLocks/>
            </p:cNvSpPr>
            <p:nvPr/>
          </p:nvSpPr>
          <p:spPr bwMode="auto">
            <a:xfrm>
              <a:off x="1164777" y="3603426"/>
              <a:ext cx="958803" cy="128423"/>
            </a:xfrm>
            <a:custGeom>
              <a:avLst/>
              <a:gdLst>
                <a:gd name="T0" fmla="*/ 14 w 904"/>
                <a:gd name="T1" fmla="*/ 20 h 52"/>
                <a:gd name="T2" fmla="*/ 28 w 904"/>
                <a:gd name="T3" fmla="*/ 14 h 52"/>
                <a:gd name="T4" fmla="*/ 43 w 904"/>
                <a:gd name="T5" fmla="*/ 19 h 52"/>
                <a:gd name="T6" fmla="*/ 58 w 904"/>
                <a:gd name="T7" fmla="*/ 13 h 52"/>
                <a:gd name="T8" fmla="*/ 72 w 904"/>
                <a:gd name="T9" fmla="*/ 21 h 52"/>
                <a:gd name="T10" fmla="*/ 87 w 904"/>
                <a:gd name="T11" fmla="*/ 12 h 52"/>
                <a:gd name="T12" fmla="*/ 102 w 904"/>
                <a:gd name="T13" fmla="*/ 20 h 52"/>
                <a:gd name="T14" fmla="*/ 116 w 904"/>
                <a:gd name="T15" fmla="*/ 10 h 52"/>
                <a:gd name="T16" fmla="*/ 131 w 904"/>
                <a:gd name="T17" fmla="*/ 21 h 52"/>
                <a:gd name="T18" fmla="*/ 145 w 904"/>
                <a:gd name="T19" fmla="*/ 9 h 52"/>
                <a:gd name="T20" fmla="*/ 160 w 904"/>
                <a:gd name="T21" fmla="*/ 24 h 52"/>
                <a:gd name="T22" fmla="*/ 174 w 904"/>
                <a:gd name="T23" fmla="*/ 11 h 52"/>
                <a:gd name="T24" fmla="*/ 189 w 904"/>
                <a:gd name="T25" fmla="*/ 27 h 52"/>
                <a:gd name="T26" fmla="*/ 204 w 904"/>
                <a:gd name="T27" fmla="*/ 9 h 52"/>
                <a:gd name="T28" fmla="*/ 218 w 904"/>
                <a:gd name="T29" fmla="*/ 25 h 52"/>
                <a:gd name="T30" fmla="*/ 233 w 904"/>
                <a:gd name="T31" fmla="*/ 8 h 52"/>
                <a:gd name="T32" fmla="*/ 248 w 904"/>
                <a:gd name="T33" fmla="*/ 29 h 52"/>
                <a:gd name="T34" fmla="*/ 262 w 904"/>
                <a:gd name="T35" fmla="*/ 8 h 52"/>
                <a:gd name="T36" fmla="*/ 277 w 904"/>
                <a:gd name="T37" fmla="*/ 30 h 52"/>
                <a:gd name="T38" fmla="*/ 291 w 904"/>
                <a:gd name="T39" fmla="*/ 8 h 52"/>
                <a:gd name="T40" fmla="*/ 306 w 904"/>
                <a:gd name="T41" fmla="*/ 31 h 52"/>
                <a:gd name="T42" fmla="*/ 321 w 904"/>
                <a:gd name="T43" fmla="*/ 10 h 52"/>
                <a:gd name="T44" fmla="*/ 335 w 904"/>
                <a:gd name="T45" fmla="*/ 32 h 52"/>
                <a:gd name="T46" fmla="*/ 350 w 904"/>
                <a:gd name="T47" fmla="*/ 8 h 52"/>
                <a:gd name="T48" fmla="*/ 364 w 904"/>
                <a:gd name="T49" fmla="*/ 30 h 52"/>
                <a:gd name="T50" fmla="*/ 379 w 904"/>
                <a:gd name="T51" fmla="*/ 7 h 52"/>
                <a:gd name="T52" fmla="*/ 394 w 904"/>
                <a:gd name="T53" fmla="*/ 30 h 52"/>
                <a:gd name="T54" fmla="*/ 408 w 904"/>
                <a:gd name="T55" fmla="*/ 7 h 52"/>
                <a:gd name="T56" fmla="*/ 423 w 904"/>
                <a:gd name="T57" fmla="*/ 28 h 52"/>
                <a:gd name="T58" fmla="*/ 438 w 904"/>
                <a:gd name="T59" fmla="*/ 10 h 52"/>
                <a:gd name="T60" fmla="*/ 452 w 904"/>
                <a:gd name="T61" fmla="*/ 27 h 52"/>
                <a:gd name="T62" fmla="*/ 467 w 904"/>
                <a:gd name="T63" fmla="*/ 1 h 52"/>
                <a:gd name="T64" fmla="*/ 481 w 904"/>
                <a:gd name="T65" fmla="*/ 32 h 52"/>
                <a:gd name="T66" fmla="*/ 496 w 904"/>
                <a:gd name="T67" fmla="*/ 51 h 52"/>
                <a:gd name="T68" fmla="*/ 510 w 904"/>
                <a:gd name="T69" fmla="*/ 16 h 52"/>
                <a:gd name="T70" fmla="*/ 525 w 904"/>
                <a:gd name="T71" fmla="*/ 2 h 52"/>
                <a:gd name="T72" fmla="*/ 540 w 904"/>
                <a:gd name="T73" fmla="*/ 35 h 52"/>
                <a:gd name="T74" fmla="*/ 554 w 904"/>
                <a:gd name="T75" fmla="*/ 48 h 52"/>
                <a:gd name="T76" fmla="*/ 569 w 904"/>
                <a:gd name="T77" fmla="*/ 16 h 52"/>
                <a:gd name="T78" fmla="*/ 584 w 904"/>
                <a:gd name="T79" fmla="*/ 6 h 52"/>
                <a:gd name="T80" fmla="*/ 598 w 904"/>
                <a:gd name="T81" fmla="*/ 37 h 52"/>
                <a:gd name="T82" fmla="*/ 613 w 904"/>
                <a:gd name="T83" fmla="*/ 48 h 52"/>
                <a:gd name="T84" fmla="*/ 627 w 904"/>
                <a:gd name="T85" fmla="*/ 12 h 52"/>
                <a:gd name="T86" fmla="*/ 642 w 904"/>
                <a:gd name="T87" fmla="*/ 8 h 52"/>
                <a:gd name="T88" fmla="*/ 656 w 904"/>
                <a:gd name="T89" fmla="*/ 42 h 52"/>
                <a:gd name="T90" fmla="*/ 671 w 904"/>
                <a:gd name="T91" fmla="*/ 45 h 52"/>
                <a:gd name="T92" fmla="*/ 686 w 904"/>
                <a:gd name="T93" fmla="*/ 10 h 52"/>
                <a:gd name="T94" fmla="*/ 700 w 904"/>
                <a:gd name="T95" fmla="*/ 9 h 52"/>
                <a:gd name="T96" fmla="*/ 715 w 904"/>
                <a:gd name="T97" fmla="*/ 42 h 52"/>
                <a:gd name="T98" fmla="*/ 730 w 904"/>
                <a:gd name="T99" fmla="*/ 44 h 52"/>
                <a:gd name="T100" fmla="*/ 744 w 904"/>
                <a:gd name="T101" fmla="*/ 7 h 52"/>
                <a:gd name="T102" fmla="*/ 759 w 904"/>
                <a:gd name="T103" fmla="*/ 12 h 52"/>
                <a:gd name="T104" fmla="*/ 773 w 904"/>
                <a:gd name="T105" fmla="*/ 45 h 52"/>
                <a:gd name="T106" fmla="*/ 788 w 904"/>
                <a:gd name="T107" fmla="*/ 41 h 52"/>
                <a:gd name="T108" fmla="*/ 802 w 904"/>
                <a:gd name="T109" fmla="*/ 9 h 52"/>
                <a:gd name="T110" fmla="*/ 817 w 904"/>
                <a:gd name="T111" fmla="*/ 14 h 52"/>
                <a:gd name="T112" fmla="*/ 832 w 904"/>
                <a:gd name="T113" fmla="*/ 46 h 52"/>
                <a:gd name="T114" fmla="*/ 846 w 904"/>
                <a:gd name="T115" fmla="*/ 39 h 52"/>
                <a:gd name="T116" fmla="*/ 861 w 904"/>
                <a:gd name="T117" fmla="*/ 3 h 52"/>
                <a:gd name="T118" fmla="*/ 876 w 904"/>
                <a:gd name="T119" fmla="*/ 16 h 52"/>
                <a:gd name="T120" fmla="*/ 890 w 904"/>
                <a:gd name="T12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52">
                  <a:moveTo>
                    <a:pt x="0" y="12"/>
                  </a:moveTo>
                  <a:lnTo>
                    <a:pt x="1" y="12"/>
                  </a:lnTo>
                  <a:lnTo>
                    <a:pt x="2" y="8"/>
                  </a:lnTo>
                  <a:lnTo>
                    <a:pt x="3" y="8"/>
                  </a:lnTo>
                  <a:lnTo>
                    <a:pt x="4" y="9"/>
                  </a:lnTo>
                  <a:lnTo>
                    <a:pt x="5" y="7"/>
                  </a:lnTo>
                  <a:lnTo>
                    <a:pt x="6" y="7"/>
                  </a:lnTo>
                  <a:lnTo>
                    <a:pt x="7" y="9"/>
                  </a:lnTo>
                  <a:lnTo>
                    <a:pt x="8" y="9"/>
                  </a:lnTo>
                  <a:lnTo>
                    <a:pt x="8" y="11"/>
                  </a:lnTo>
                  <a:lnTo>
                    <a:pt x="9" y="9"/>
                  </a:lnTo>
                  <a:lnTo>
                    <a:pt x="10" y="9"/>
                  </a:lnTo>
                  <a:lnTo>
                    <a:pt x="11" y="13"/>
                  </a:lnTo>
                  <a:lnTo>
                    <a:pt x="12" y="15"/>
                  </a:lnTo>
                  <a:lnTo>
                    <a:pt x="13" y="14"/>
                  </a:lnTo>
                  <a:lnTo>
                    <a:pt x="14" y="20"/>
                  </a:lnTo>
                  <a:lnTo>
                    <a:pt x="15" y="18"/>
                  </a:lnTo>
                  <a:lnTo>
                    <a:pt x="16" y="21"/>
                  </a:lnTo>
                  <a:lnTo>
                    <a:pt x="17" y="23"/>
                  </a:lnTo>
                  <a:lnTo>
                    <a:pt x="18" y="25"/>
                  </a:lnTo>
                  <a:lnTo>
                    <a:pt x="18" y="30"/>
                  </a:lnTo>
                  <a:lnTo>
                    <a:pt x="19" y="30"/>
                  </a:lnTo>
                  <a:lnTo>
                    <a:pt x="20" y="30"/>
                  </a:lnTo>
                  <a:lnTo>
                    <a:pt x="21" y="28"/>
                  </a:lnTo>
                  <a:lnTo>
                    <a:pt x="22" y="27"/>
                  </a:lnTo>
                  <a:lnTo>
                    <a:pt x="23" y="25"/>
                  </a:lnTo>
                  <a:lnTo>
                    <a:pt x="24" y="22"/>
                  </a:lnTo>
                  <a:lnTo>
                    <a:pt x="25" y="19"/>
                  </a:lnTo>
                  <a:lnTo>
                    <a:pt x="26" y="17"/>
                  </a:lnTo>
                  <a:lnTo>
                    <a:pt x="27" y="15"/>
                  </a:lnTo>
                  <a:lnTo>
                    <a:pt x="28" y="13"/>
                  </a:lnTo>
                  <a:lnTo>
                    <a:pt x="28" y="14"/>
                  </a:lnTo>
                  <a:lnTo>
                    <a:pt x="29" y="11"/>
                  </a:lnTo>
                  <a:lnTo>
                    <a:pt x="30" y="9"/>
                  </a:lnTo>
                  <a:lnTo>
                    <a:pt x="31" y="10"/>
                  </a:lnTo>
                  <a:lnTo>
                    <a:pt x="32" y="7"/>
                  </a:lnTo>
                  <a:lnTo>
                    <a:pt x="33" y="7"/>
                  </a:lnTo>
                  <a:lnTo>
                    <a:pt x="34" y="9"/>
                  </a:lnTo>
                  <a:lnTo>
                    <a:pt x="35" y="8"/>
                  </a:lnTo>
                  <a:lnTo>
                    <a:pt x="36" y="7"/>
                  </a:lnTo>
                  <a:lnTo>
                    <a:pt x="37" y="10"/>
                  </a:lnTo>
                  <a:lnTo>
                    <a:pt x="38" y="12"/>
                  </a:lnTo>
                  <a:lnTo>
                    <a:pt x="38" y="10"/>
                  </a:lnTo>
                  <a:lnTo>
                    <a:pt x="39" y="12"/>
                  </a:lnTo>
                  <a:lnTo>
                    <a:pt x="40" y="15"/>
                  </a:lnTo>
                  <a:lnTo>
                    <a:pt x="41" y="13"/>
                  </a:lnTo>
                  <a:lnTo>
                    <a:pt x="42" y="15"/>
                  </a:lnTo>
                  <a:lnTo>
                    <a:pt x="43" y="19"/>
                  </a:lnTo>
                  <a:lnTo>
                    <a:pt x="44" y="20"/>
                  </a:lnTo>
                  <a:lnTo>
                    <a:pt x="45" y="23"/>
                  </a:lnTo>
                  <a:lnTo>
                    <a:pt x="46" y="26"/>
                  </a:lnTo>
                  <a:lnTo>
                    <a:pt x="47" y="30"/>
                  </a:lnTo>
                  <a:lnTo>
                    <a:pt x="48" y="31"/>
                  </a:lnTo>
                  <a:lnTo>
                    <a:pt x="49" y="31"/>
                  </a:lnTo>
                  <a:lnTo>
                    <a:pt x="50" y="31"/>
                  </a:lnTo>
                  <a:lnTo>
                    <a:pt x="51" y="28"/>
                  </a:lnTo>
                  <a:lnTo>
                    <a:pt x="51" y="23"/>
                  </a:lnTo>
                  <a:lnTo>
                    <a:pt x="52" y="22"/>
                  </a:lnTo>
                  <a:lnTo>
                    <a:pt x="53" y="19"/>
                  </a:lnTo>
                  <a:lnTo>
                    <a:pt x="54" y="20"/>
                  </a:lnTo>
                  <a:lnTo>
                    <a:pt x="55" y="17"/>
                  </a:lnTo>
                  <a:lnTo>
                    <a:pt x="56" y="13"/>
                  </a:lnTo>
                  <a:lnTo>
                    <a:pt x="57" y="12"/>
                  </a:lnTo>
                  <a:lnTo>
                    <a:pt x="58" y="13"/>
                  </a:lnTo>
                  <a:lnTo>
                    <a:pt x="59" y="10"/>
                  </a:lnTo>
                  <a:lnTo>
                    <a:pt x="60" y="9"/>
                  </a:lnTo>
                  <a:lnTo>
                    <a:pt x="61" y="7"/>
                  </a:lnTo>
                  <a:lnTo>
                    <a:pt x="61" y="10"/>
                  </a:lnTo>
                  <a:lnTo>
                    <a:pt x="62" y="7"/>
                  </a:lnTo>
                  <a:lnTo>
                    <a:pt x="63" y="9"/>
                  </a:lnTo>
                  <a:lnTo>
                    <a:pt x="64" y="8"/>
                  </a:lnTo>
                  <a:lnTo>
                    <a:pt x="65" y="10"/>
                  </a:lnTo>
                  <a:lnTo>
                    <a:pt x="66" y="9"/>
                  </a:lnTo>
                  <a:lnTo>
                    <a:pt x="67" y="12"/>
                  </a:lnTo>
                  <a:lnTo>
                    <a:pt x="68" y="11"/>
                  </a:lnTo>
                  <a:lnTo>
                    <a:pt x="69" y="13"/>
                  </a:lnTo>
                  <a:lnTo>
                    <a:pt x="70" y="14"/>
                  </a:lnTo>
                  <a:lnTo>
                    <a:pt x="70" y="15"/>
                  </a:lnTo>
                  <a:lnTo>
                    <a:pt x="71" y="19"/>
                  </a:lnTo>
                  <a:lnTo>
                    <a:pt x="72" y="21"/>
                  </a:lnTo>
                  <a:lnTo>
                    <a:pt x="73" y="21"/>
                  </a:lnTo>
                  <a:lnTo>
                    <a:pt x="74" y="22"/>
                  </a:lnTo>
                  <a:lnTo>
                    <a:pt x="75" y="28"/>
                  </a:lnTo>
                  <a:lnTo>
                    <a:pt x="76" y="29"/>
                  </a:lnTo>
                  <a:lnTo>
                    <a:pt x="77" y="33"/>
                  </a:lnTo>
                  <a:lnTo>
                    <a:pt x="78" y="29"/>
                  </a:lnTo>
                  <a:lnTo>
                    <a:pt x="79" y="27"/>
                  </a:lnTo>
                  <a:lnTo>
                    <a:pt x="80" y="25"/>
                  </a:lnTo>
                  <a:lnTo>
                    <a:pt x="80" y="22"/>
                  </a:lnTo>
                  <a:lnTo>
                    <a:pt x="81" y="21"/>
                  </a:lnTo>
                  <a:lnTo>
                    <a:pt x="82" y="19"/>
                  </a:lnTo>
                  <a:lnTo>
                    <a:pt x="83" y="18"/>
                  </a:lnTo>
                  <a:lnTo>
                    <a:pt x="84" y="14"/>
                  </a:lnTo>
                  <a:lnTo>
                    <a:pt x="85" y="12"/>
                  </a:lnTo>
                  <a:lnTo>
                    <a:pt x="86" y="11"/>
                  </a:lnTo>
                  <a:lnTo>
                    <a:pt x="87" y="12"/>
                  </a:lnTo>
                  <a:lnTo>
                    <a:pt x="88" y="10"/>
                  </a:lnTo>
                  <a:lnTo>
                    <a:pt x="89" y="9"/>
                  </a:lnTo>
                  <a:lnTo>
                    <a:pt x="90" y="9"/>
                  </a:lnTo>
                  <a:lnTo>
                    <a:pt x="90" y="9"/>
                  </a:lnTo>
                  <a:lnTo>
                    <a:pt x="91" y="9"/>
                  </a:lnTo>
                  <a:lnTo>
                    <a:pt x="92" y="9"/>
                  </a:lnTo>
                  <a:lnTo>
                    <a:pt x="93" y="10"/>
                  </a:lnTo>
                  <a:lnTo>
                    <a:pt x="94" y="10"/>
                  </a:lnTo>
                  <a:lnTo>
                    <a:pt x="95" y="10"/>
                  </a:lnTo>
                  <a:lnTo>
                    <a:pt x="96" y="13"/>
                  </a:lnTo>
                  <a:lnTo>
                    <a:pt x="97" y="12"/>
                  </a:lnTo>
                  <a:lnTo>
                    <a:pt x="98" y="13"/>
                  </a:lnTo>
                  <a:lnTo>
                    <a:pt x="99" y="14"/>
                  </a:lnTo>
                  <a:lnTo>
                    <a:pt x="100" y="17"/>
                  </a:lnTo>
                  <a:lnTo>
                    <a:pt x="101" y="19"/>
                  </a:lnTo>
                  <a:lnTo>
                    <a:pt x="102" y="20"/>
                  </a:lnTo>
                  <a:lnTo>
                    <a:pt x="103" y="24"/>
                  </a:lnTo>
                  <a:lnTo>
                    <a:pt x="103" y="26"/>
                  </a:lnTo>
                  <a:lnTo>
                    <a:pt x="104" y="29"/>
                  </a:lnTo>
                  <a:lnTo>
                    <a:pt x="105" y="30"/>
                  </a:lnTo>
                  <a:lnTo>
                    <a:pt x="106" y="33"/>
                  </a:lnTo>
                  <a:lnTo>
                    <a:pt x="107" y="30"/>
                  </a:lnTo>
                  <a:lnTo>
                    <a:pt x="108" y="25"/>
                  </a:lnTo>
                  <a:lnTo>
                    <a:pt x="109" y="22"/>
                  </a:lnTo>
                  <a:lnTo>
                    <a:pt x="110" y="20"/>
                  </a:lnTo>
                  <a:lnTo>
                    <a:pt x="111" y="22"/>
                  </a:lnTo>
                  <a:lnTo>
                    <a:pt x="112" y="19"/>
                  </a:lnTo>
                  <a:lnTo>
                    <a:pt x="113" y="16"/>
                  </a:lnTo>
                  <a:lnTo>
                    <a:pt x="113" y="14"/>
                  </a:lnTo>
                  <a:lnTo>
                    <a:pt x="114" y="13"/>
                  </a:lnTo>
                  <a:lnTo>
                    <a:pt x="115" y="11"/>
                  </a:lnTo>
                  <a:lnTo>
                    <a:pt x="116" y="10"/>
                  </a:lnTo>
                  <a:lnTo>
                    <a:pt x="117" y="8"/>
                  </a:lnTo>
                  <a:lnTo>
                    <a:pt x="118" y="8"/>
                  </a:lnTo>
                  <a:lnTo>
                    <a:pt x="119" y="8"/>
                  </a:lnTo>
                  <a:lnTo>
                    <a:pt x="120" y="9"/>
                  </a:lnTo>
                  <a:lnTo>
                    <a:pt x="121" y="8"/>
                  </a:lnTo>
                  <a:lnTo>
                    <a:pt x="122" y="7"/>
                  </a:lnTo>
                  <a:lnTo>
                    <a:pt x="122" y="7"/>
                  </a:lnTo>
                  <a:lnTo>
                    <a:pt x="123" y="9"/>
                  </a:lnTo>
                  <a:lnTo>
                    <a:pt x="124" y="12"/>
                  </a:lnTo>
                  <a:lnTo>
                    <a:pt x="125" y="10"/>
                  </a:lnTo>
                  <a:lnTo>
                    <a:pt x="126" y="15"/>
                  </a:lnTo>
                  <a:lnTo>
                    <a:pt x="127" y="14"/>
                  </a:lnTo>
                  <a:lnTo>
                    <a:pt x="128" y="18"/>
                  </a:lnTo>
                  <a:lnTo>
                    <a:pt x="129" y="18"/>
                  </a:lnTo>
                  <a:lnTo>
                    <a:pt x="130" y="22"/>
                  </a:lnTo>
                  <a:lnTo>
                    <a:pt x="131" y="21"/>
                  </a:lnTo>
                  <a:lnTo>
                    <a:pt x="132" y="26"/>
                  </a:lnTo>
                  <a:lnTo>
                    <a:pt x="132" y="29"/>
                  </a:lnTo>
                  <a:lnTo>
                    <a:pt x="133" y="30"/>
                  </a:lnTo>
                  <a:lnTo>
                    <a:pt x="134" y="31"/>
                  </a:lnTo>
                  <a:lnTo>
                    <a:pt x="135" y="31"/>
                  </a:lnTo>
                  <a:lnTo>
                    <a:pt x="136" y="25"/>
                  </a:lnTo>
                  <a:lnTo>
                    <a:pt x="137" y="27"/>
                  </a:lnTo>
                  <a:lnTo>
                    <a:pt x="138" y="23"/>
                  </a:lnTo>
                  <a:lnTo>
                    <a:pt x="139" y="20"/>
                  </a:lnTo>
                  <a:lnTo>
                    <a:pt x="140" y="19"/>
                  </a:lnTo>
                  <a:lnTo>
                    <a:pt x="141" y="19"/>
                  </a:lnTo>
                  <a:lnTo>
                    <a:pt x="142" y="14"/>
                  </a:lnTo>
                  <a:lnTo>
                    <a:pt x="142" y="15"/>
                  </a:lnTo>
                  <a:lnTo>
                    <a:pt x="143" y="11"/>
                  </a:lnTo>
                  <a:lnTo>
                    <a:pt x="145" y="11"/>
                  </a:lnTo>
                  <a:lnTo>
                    <a:pt x="145" y="9"/>
                  </a:lnTo>
                  <a:lnTo>
                    <a:pt x="146" y="7"/>
                  </a:lnTo>
                  <a:lnTo>
                    <a:pt x="147" y="7"/>
                  </a:lnTo>
                  <a:lnTo>
                    <a:pt x="148" y="7"/>
                  </a:lnTo>
                  <a:lnTo>
                    <a:pt x="149" y="8"/>
                  </a:lnTo>
                  <a:lnTo>
                    <a:pt x="150" y="8"/>
                  </a:lnTo>
                  <a:lnTo>
                    <a:pt x="151" y="10"/>
                  </a:lnTo>
                  <a:lnTo>
                    <a:pt x="152" y="10"/>
                  </a:lnTo>
                  <a:lnTo>
                    <a:pt x="153" y="10"/>
                  </a:lnTo>
                  <a:lnTo>
                    <a:pt x="154" y="12"/>
                  </a:lnTo>
                  <a:lnTo>
                    <a:pt x="155" y="13"/>
                  </a:lnTo>
                  <a:lnTo>
                    <a:pt x="155" y="15"/>
                  </a:lnTo>
                  <a:lnTo>
                    <a:pt x="156" y="15"/>
                  </a:lnTo>
                  <a:lnTo>
                    <a:pt x="157" y="16"/>
                  </a:lnTo>
                  <a:lnTo>
                    <a:pt x="158" y="19"/>
                  </a:lnTo>
                  <a:lnTo>
                    <a:pt x="159" y="23"/>
                  </a:lnTo>
                  <a:lnTo>
                    <a:pt x="160" y="24"/>
                  </a:lnTo>
                  <a:lnTo>
                    <a:pt x="161" y="26"/>
                  </a:lnTo>
                  <a:lnTo>
                    <a:pt x="162" y="29"/>
                  </a:lnTo>
                  <a:lnTo>
                    <a:pt x="163" y="31"/>
                  </a:lnTo>
                  <a:lnTo>
                    <a:pt x="164" y="30"/>
                  </a:lnTo>
                  <a:lnTo>
                    <a:pt x="165" y="29"/>
                  </a:lnTo>
                  <a:lnTo>
                    <a:pt x="165" y="26"/>
                  </a:lnTo>
                  <a:lnTo>
                    <a:pt x="166" y="23"/>
                  </a:lnTo>
                  <a:lnTo>
                    <a:pt x="167" y="22"/>
                  </a:lnTo>
                  <a:lnTo>
                    <a:pt x="168" y="18"/>
                  </a:lnTo>
                  <a:lnTo>
                    <a:pt x="169" y="17"/>
                  </a:lnTo>
                  <a:lnTo>
                    <a:pt x="170" y="17"/>
                  </a:lnTo>
                  <a:lnTo>
                    <a:pt x="171" y="12"/>
                  </a:lnTo>
                  <a:lnTo>
                    <a:pt x="172" y="12"/>
                  </a:lnTo>
                  <a:lnTo>
                    <a:pt x="173" y="12"/>
                  </a:lnTo>
                  <a:lnTo>
                    <a:pt x="174" y="12"/>
                  </a:lnTo>
                  <a:lnTo>
                    <a:pt x="174" y="11"/>
                  </a:lnTo>
                  <a:lnTo>
                    <a:pt x="175" y="10"/>
                  </a:lnTo>
                  <a:lnTo>
                    <a:pt x="176" y="9"/>
                  </a:lnTo>
                  <a:lnTo>
                    <a:pt x="177" y="8"/>
                  </a:lnTo>
                  <a:lnTo>
                    <a:pt x="178" y="7"/>
                  </a:lnTo>
                  <a:lnTo>
                    <a:pt x="179" y="8"/>
                  </a:lnTo>
                  <a:lnTo>
                    <a:pt x="180" y="9"/>
                  </a:lnTo>
                  <a:lnTo>
                    <a:pt x="181" y="11"/>
                  </a:lnTo>
                  <a:lnTo>
                    <a:pt x="182" y="12"/>
                  </a:lnTo>
                  <a:lnTo>
                    <a:pt x="183" y="11"/>
                  </a:lnTo>
                  <a:lnTo>
                    <a:pt x="184" y="14"/>
                  </a:lnTo>
                  <a:lnTo>
                    <a:pt x="184" y="15"/>
                  </a:lnTo>
                  <a:lnTo>
                    <a:pt x="185" y="18"/>
                  </a:lnTo>
                  <a:lnTo>
                    <a:pt x="186" y="19"/>
                  </a:lnTo>
                  <a:lnTo>
                    <a:pt x="187" y="19"/>
                  </a:lnTo>
                  <a:lnTo>
                    <a:pt x="188" y="23"/>
                  </a:lnTo>
                  <a:lnTo>
                    <a:pt x="189" y="27"/>
                  </a:lnTo>
                  <a:lnTo>
                    <a:pt x="190" y="28"/>
                  </a:lnTo>
                  <a:lnTo>
                    <a:pt x="191" y="30"/>
                  </a:lnTo>
                  <a:lnTo>
                    <a:pt x="192" y="31"/>
                  </a:lnTo>
                  <a:lnTo>
                    <a:pt x="193" y="30"/>
                  </a:lnTo>
                  <a:lnTo>
                    <a:pt x="194" y="27"/>
                  </a:lnTo>
                  <a:lnTo>
                    <a:pt x="195" y="24"/>
                  </a:lnTo>
                  <a:lnTo>
                    <a:pt x="196" y="22"/>
                  </a:lnTo>
                  <a:lnTo>
                    <a:pt x="197" y="19"/>
                  </a:lnTo>
                  <a:lnTo>
                    <a:pt x="197" y="20"/>
                  </a:lnTo>
                  <a:lnTo>
                    <a:pt x="198" y="15"/>
                  </a:lnTo>
                  <a:lnTo>
                    <a:pt x="199" y="15"/>
                  </a:lnTo>
                  <a:lnTo>
                    <a:pt x="200" y="13"/>
                  </a:lnTo>
                  <a:lnTo>
                    <a:pt x="201" y="10"/>
                  </a:lnTo>
                  <a:lnTo>
                    <a:pt x="202" y="9"/>
                  </a:lnTo>
                  <a:lnTo>
                    <a:pt x="203" y="8"/>
                  </a:lnTo>
                  <a:lnTo>
                    <a:pt x="204" y="9"/>
                  </a:lnTo>
                  <a:lnTo>
                    <a:pt x="205" y="7"/>
                  </a:lnTo>
                  <a:lnTo>
                    <a:pt x="206" y="8"/>
                  </a:lnTo>
                  <a:lnTo>
                    <a:pt x="207" y="9"/>
                  </a:lnTo>
                  <a:lnTo>
                    <a:pt x="207" y="7"/>
                  </a:lnTo>
                  <a:lnTo>
                    <a:pt x="208" y="10"/>
                  </a:lnTo>
                  <a:lnTo>
                    <a:pt x="209" y="11"/>
                  </a:lnTo>
                  <a:lnTo>
                    <a:pt x="210" y="11"/>
                  </a:lnTo>
                  <a:lnTo>
                    <a:pt x="211" y="12"/>
                  </a:lnTo>
                  <a:lnTo>
                    <a:pt x="212" y="15"/>
                  </a:lnTo>
                  <a:lnTo>
                    <a:pt x="213" y="14"/>
                  </a:lnTo>
                  <a:lnTo>
                    <a:pt x="214" y="14"/>
                  </a:lnTo>
                  <a:lnTo>
                    <a:pt x="215" y="17"/>
                  </a:lnTo>
                  <a:lnTo>
                    <a:pt x="216" y="21"/>
                  </a:lnTo>
                  <a:lnTo>
                    <a:pt x="217" y="21"/>
                  </a:lnTo>
                  <a:lnTo>
                    <a:pt x="217" y="26"/>
                  </a:lnTo>
                  <a:lnTo>
                    <a:pt x="218" y="25"/>
                  </a:lnTo>
                  <a:lnTo>
                    <a:pt x="219" y="29"/>
                  </a:lnTo>
                  <a:lnTo>
                    <a:pt x="220" y="32"/>
                  </a:lnTo>
                  <a:lnTo>
                    <a:pt x="221" y="29"/>
                  </a:lnTo>
                  <a:lnTo>
                    <a:pt x="222" y="29"/>
                  </a:lnTo>
                  <a:lnTo>
                    <a:pt x="223" y="27"/>
                  </a:lnTo>
                  <a:lnTo>
                    <a:pt x="224" y="23"/>
                  </a:lnTo>
                  <a:lnTo>
                    <a:pt x="225" y="22"/>
                  </a:lnTo>
                  <a:lnTo>
                    <a:pt x="226" y="20"/>
                  </a:lnTo>
                  <a:lnTo>
                    <a:pt x="226" y="18"/>
                  </a:lnTo>
                  <a:lnTo>
                    <a:pt x="227" y="17"/>
                  </a:lnTo>
                  <a:lnTo>
                    <a:pt x="228" y="14"/>
                  </a:lnTo>
                  <a:lnTo>
                    <a:pt x="229" y="14"/>
                  </a:lnTo>
                  <a:lnTo>
                    <a:pt x="230" y="13"/>
                  </a:lnTo>
                  <a:lnTo>
                    <a:pt x="231" y="11"/>
                  </a:lnTo>
                  <a:lnTo>
                    <a:pt x="232" y="10"/>
                  </a:lnTo>
                  <a:lnTo>
                    <a:pt x="233" y="8"/>
                  </a:lnTo>
                  <a:lnTo>
                    <a:pt x="234" y="9"/>
                  </a:lnTo>
                  <a:lnTo>
                    <a:pt x="235" y="8"/>
                  </a:lnTo>
                  <a:lnTo>
                    <a:pt x="236" y="8"/>
                  </a:lnTo>
                  <a:lnTo>
                    <a:pt x="236" y="9"/>
                  </a:lnTo>
                  <a:lnTo>
                    <a:pt x="237" y="7"/>
                  </a:lnTo>
                  <a:lnTo>
                    <a:pt x="238" y="11"/>
                  </a:lnTo>
                  <a:lnTo>
                    <a:pt x="239" y="9"/>
                  </a:lnTo>
                  <a:lnTo>
                    <a:pt x="240" y="11"/>
                  </a:lnTo>
                  <a:lnTo>
                    <a:pt x="241" y="13"/>
                  </a:lnTo>
                  <a:lnTo>
                    <a:pt x="242" y="17"/>
                  </a:lnTo>
                  <a:lnTo>
                    <a:pt x="243" y="18"/>
                  </a:lnTo>
                  <a:lnTo>
                    <a:pt x="244" y="17"/>
                  </a:lnTo>
                  <a:lnTo>
                    <a:pt x="245" y="20"/>
                  </a:lnTo>
                  <a:lnTo>
                    <a:pt x="246" y="24"/>
                  </a:lnTo>
                  <a:lnTo>
                    <a:pt x="247" y="25"/>
                  </a:lnTo>
                  <a:lnTo>
                    <a:pt x="248" y="29"/>
                  </a:lnTo>
                  <a:lnTo>
                    <a:pt x="249" y="30"/>
                  </a:lnTo>
                  <a:lnTo>
                    <a:pt x="249" y="30"/>
                  </a:lnTo>
                  <a:lnTo>
                    <a:pt x="250" y="29"/>
                  </a:lnTo>
                  <a:lnTo>
                    <a:pt x="251" y="28"/>
                  </a:lnTo>
                  <a:lnTo>
                    <a:pt x="252" y="24"/>
                  </a:lnTo>
                  <a:lnTo>
                    <a:pt x="253" y="22"/>
                  </a:lnTo>
                  <a:lnTo>
                    <a:pt x="254" y="22"/>
                  </a:lnTo>
                  <a:lnTo>
                    <a:pt x="255" y="16"/>
                  </a:lnTo>
                  <a:lnTo>
                    <a:pt x="256" y="16"/>
                  </a:lnTo>
                  <a:lnTo>
                    <a:pt x="257" y="15"/>
                  </a:lnTo>
                  <a:lnTo>
                    <a:pt x="258" y="14"/>
                  </a:lnTo>
                  <a:lnTo>
                    <a:pt x="259" y="11"/>
                  </a:lnTo>
                  <a:lnTo>
                    <a:pt x="259" y="10"/>
                  </a:lnTo>
                  <a:lnTo>
                    <a:pt x="260" y="10"/>
                  </a:lnTo>
                  <a:lnTo>
                    <a:pt x="261" y="9"/>
                  </a:lnTo>
                  <a:lnTo>
                    <a:pt x="262" y="8"/>
                  </a:lnTo>
                  <a:lnTo>
                    <a:pt x="263" y="10"/>
                  </a:lnTo>
                  <a:lnTo>
                    <a:pt x="264" y="8"/>
                  </a:lnTo>
                  <a:lnTo>
                    <a:pt x="265" y="6"/>
                  </a:lnTo>
                  <a:lnTo>
                    <a:pt x="266" y="9"/>
                  </a:lnTo>
                  <a:lnTo>
                    <a:pt x="267" y="10"/>
                  </a:lnTo>
                  <a:lnTo>
                    <a:pt x="268" y="9"/>
                  </a:lnTo>
                  <a:lnTo>
                    <a:pt x="269" y="13"/>
                  </a:lnTo>
                  <a:lnTo>
                    <a:pt x="269" y="15"/>
                  </a:lnTo>
                  <a:lnTo>
                    <a:pt x="270" y="15"/>
                  </a:lnTo>
                  <a:lnTo>
                    <a:pt x="271" y="16"/>
                  </a:lnTo>
                  <a:lnTo>
                    <a:pt x="272" y="17"/>
                  </a:lnTo>
                  <a:lnTo>
                    <a:pt x="273" y="19"/>
                  </a:lnTo>
                  <a:lnTo>
                    <a:pt x="274" y="22"/>
                  </a:lnTo>
                  <a:lnTo>
                    <a:pt x="275" y="26"/>
                  </a:lnTo>
                  <a:lnTo>
                    <a:pt x="276" y="28"/>
                  </a:lnTo>
                  <a:lnTo>
                    <a:pt x="277" y="30"/>
                  </a:lnTo>
                  <a:lnTo>
                    <a:pt x="278" y="32"/>
                  </a:lnTo>
                  <a:lnTo>
                    <a:pt x="278" y="28"/>
                  </a:lnTo>
                  <a:lnTo>
                    <a:pt x="279" y="26"/>
                  </a:lnTo>
                  <a:lnTo>
                    <a:pt x="280" y="26"/>
                  </a:lnTo>
                  <a:lnTo>
                    <a:pt x="281" y="22"/>
                  </a:lnTo>
                  <a:lnTo>
                    <a:pt x="282" y="21"/>
                  </a:lnTo>
                  <a:lnTo>
                    <a:pt x="283" y="19"/>
                  </a:lnTo>
                  <a:lnTo>
                    <a:pt x="284" y="16"/>
                  </a:lnTo>
                  <a:lnTo>
                    <a:pt x="285" y="14"/>
                  </a:lnTo>
                  <a:lnTo>
                    <a:pt x="286" y="13"/>
                  </a:lnTo>
                  <a:lnTo>
                    <a:pt x="287" y="14"/>
                  </a:lnTo>
                  <a:lnTo>
                    <a:pt x="288" y="11"/>
                  </a:lnTo>
                  <a:lnTo>
                    <a:pt x="289" y="10"/>
                  </a:lnTo>
                  <a:lnTo>
                    <a:pt x="290" y="9"/>
                  </a:lnTo>
                  <a:lnTo>
                    <a:pt x="291" y="10"/>
                  </a:lnTo>
                  <a:lnTo>
                    <a:pt x="291" y="8"/>
                  </a:lnTo>
                  <a:lnTo>
                    <a:pt x="292" y="9"/>
                  </a:lnTo>
                  <a:lnTo>
                    <a:pt x="293" y="10"/>
                  </a:lnTo>
                  <a:lnTo>
                    <a:pt x="294" y="10"/>
                  </a:lnTo>
                  <a:lnTo>
                    <a:pt x="295" y="10"/>
                  </a:lnTo>
                  <a:lnTo>
                    <a:pt x="296" y="10"/>
                  </a:lnTo>
                  <a:lnTo>
                    <a:pt x="297" y="12"/>
                  </a:lnTo>
                  <a:lnTo>
                    <a:pt x="298" y="11"/>
                  </a:lnTo>
                  <a:lnTo>
                    <a:pt x="299" y="13"/>
                  </a:lnTo>
                  <a:lnTo>
                    <a:pt x="300" y="17"/>
                  </a:lnTo>
                  <a:lnTo>
                    <a:pt x="301" y="19"/>
                  </a:lnTo>
                  <a:lnTo>
                    <a:pt x="301" y="18"/>
                  </a:lnTo>
                  <a:lnTo>
                    <a:pt x="302" y="21"/>
                  </a:lnTo>
                  <a:lnTo>
                    <a:pt x="303" y="24"/>
                  </a:lnTo>
                  <a:lnTo>
                    <a:pt x="304" y="28"/>
                  </a:lnTo>
                  <a:lnTo>
                    <a:pt x="305" y="29"/>
                  </a:lnTo>
                  <a:lnTo>
                    <a:pt x="306" y="31"/>
                  </a:lnTo>
                  <a:lnTo>
                    <a:pt x="307" y="31"/>
                  </a:lnTo>
                  <a:lnTo>
                    <a:pt x="308" y="27"/>
                  </a:lnTo>
                  <a:lnTo>
                    <a:pt x="309" y="24"/>
                  </a:lnTo>
                  <a:lnTo>
                    <a:pt x="310" y="25"/>
                  </a:lnTo>
                  <a:lnTo>
                    <a:pt x="311" y="23"/>
                  </a:lnTo>
                  <a:lnTo>
                    <a:pt x="311" y="18"/>
                  </a:lnTo>
                  <a:lnTo>
                    <a:pt x="312" y="17"/>
                  </a:lnTo>
                  <a:lnTo>
                    <a:pt x="313" y="14"/>
                  </a:lnTo>
                  <a:lnTo>
                    <a:pt x="314" y="14"/>
                  </a:lnTo>
                  <a:lnTo>
                    <a:pt x="315" y="12"/>
                  </a:lnTo>
                  <a:lnTo>
                    <a:pt x="316" y="12"/>
                  </a:lnTo>
                  <a:lnTo>
                    <a:pt x="317" y="12"/>
                  </a:lnTo>
                  <a:lnTo>
                    <a:pt x="318" y="9"/>
                  </a:lnTo>
                  <a:lnTo>
                    <a:pt x="319" y="8"/>
                  </a:lnTo>
                  <a:lnTo>
                    <a:pt x="320" y="8"/>
                  </a:lnTo>
                  <a:lnTo>
                    <a:pt x="321" y="10"/>
                  </a:lnTo>
                  <a:lnTo>
                    <a:pt x="321" y="9"/>
                  </a:lnTo>
                  <a:lnTo>
                    <a:pt x="322" y="7"/>
                  </a:lnTo>
                  <a:lnTo>
                    <a:pt x="323" y="9"/>
                  </a:lnTo>
                  <a:lnTo>
                    <a:pt x="324" y="10"/>
                  </a:lnTo>
                  <a:lnTo>
                    <a:pt x="325" y="12"/>
                  </a:lnTo>
                  <a:lnTo>
                    <a:pt x="326" y="13"/>
                  </a:lnTo>
                  <a:lnTo>
                    <a:pt x="327" y="12"/>
                  </a:lnTo>
                  <a:lnTo>
                    <a:pt x="328" y="15"/>
                  </a:lnTo>
                  <a:lnTo>
                    <a:pt x="329" y="18"/>
                  </a:lnTo>
                  <a:lnTo>
                    <a:pt x="330" y="18"/>
                  </a:lnTo>
                  <a:lnTo>
                    <a:pt x="330" y="22"/>
                  </a:lnTo>
                  <a:lnTo>
                    <a:pt x="331" y="22"/>
                  </a:lnTo>
                  <a:lnTo>
                    <a:pt x="332" y="25"/>
                  </a:lnTo>
                  <a:lnTo>
                    <a:pt x="333" y="26"/>
                  </a:lnTo>
                  <a:lnTo>
                    <a:pt x="334" y="31"/>
                  </a:lnTo>
                  <a:lnTo>
                    <a:pt x="335" y="32"/>
                  </a:lnTo>
                  <a:lnTo>
                    <a:pt x="336" y="29"/>
                  </a:lnTo>
                  <a:lnTo>
                    <a:pt x="337" y="29"/>
                  </a:lnTo>
                  <a:lnTo>
                    <a:pt x="338" y="25"/>
                  </a:lnTo>
                  <a:lnTo>
                    <a:pt x="339" y="22"/>
                  </a:lnTo>
                  <a:lnTo>
                    <a:pt x="340" y="22"/>
                  </a:lnTo>
                  <a:lnTo>
                    <a:pt x="341" y="18"/>
                  </a:lnTo>
                  <a:lnTo>
                    <a:pt x="342" y="15"/>
                  </a:lnTo>
                  <a:lnTo>
                    <a:pt x="343" y="15"/>
                  </a:lnTo>
                  <a:lnTo>
                    <a:pt x="343" y="15"/>
                  </a:lnTo>
                  <a:lnTo>
                    <a:pt x="344" y="12"/>
                  </a:lnTo>
                  <a:lnTo>
                    <a:pt x="345" y="9"/>
                  </a:lnTo>
                  <a:lnTo>
                    <a:pt x="346" y="11"/>
                  </a:lnTo>
                  <a:lnTo>
                    <a:pt x="347" y="8"/>
                  </a:lnTo>
                  <a:lnTo>
                    <a:pt x="348" y="9"/>
                  </a:lnTo>
                  <a:lnTo>
                    <a:pt x="349" y="9"/>
                  </a:lnTo>
                  <a:lnTo>
                    <a:pt x="350" y="8"/>
                  </a:lnTo>
                  <a:lnTo>
                    <a:pt x="351" y="9"/>
                  </a:lnTo>
                  <a:lnTo>
                    <a:pt x="352" y="7"/>
                  </a:lnTo>
                  <a:lnTo>
                    <a:pt x="353" y="10"/>
                  </a:lnTo>
                  <a:lnTo>
                    <a:pt x="353" y="12"/>
                  </a:lnTo>
                  <a:lnTo>
                    <a:pt x="354" y="12"/>
                  </a:lnTo>
                  <a:lnTo>
                    <a:pt x="355" y="14"/>
                  </a:lnTo>
                  <a:lnTo>
                    <a:pt x="356" y="13"/>
                  </a:lnTo>
                  <a:lnTo>
                    <a:pt x="357" y="15"/>
                  </a:lnTo>
                  <a:lnTo>
                    <a:pt x="358" y="17"/>
                  </a:lnTo>
                  <a:lnTo>
                    <a:pt x="359" y="19"/>
                  </a:lnTo>
                  <a:lnTo>
                    <a:pt x="360" y="22"/>
                  </a:lnTo>
                  <a:lnTo>
                    <a:pt x="361" y="25"/>
                  </a:lnTo>
                  <a:lnTo>
                    <a:pt x="362" y="28"/>
                  </a:lnTo>
                  <a:lnTo>
                    <a:pt x="363" y="27"/>
                  </a:lnTo>
                  <a:lnTo>
                    <a:pt x="363" y="32"/>
                  </a:lnTo>
                  <a:lnTo>
                    <a:pt x="364" y="30"/>
                  </a:lnTo>
                  <a:lnTo>
                    <a:pt x="365" y="28"/>
                  </a:lnTo>
                  <a:lnTo>
                    <a:pt x="366" y="25"/>
                  </a:lnTo>
                  <a:lnTo>
                    <a:pt x="367" y="25"/>
                  </a:lnTo>
                  <a:lnTo>
                    <a:pt x="368" y="22"/>
                  </a:lnTo>
                  <a:lnTo>
                    <a:pt x="369" y="19"/>
                  </a:lnTo>
                  <a:lnTo>
                    <a:pt x="370" y="16"/>
                  </a:lnTo>
                  <a:lnTo>
                    <a:pt x="371" y="16"/>
                  </a:lnTo>
                  <a:lnTo>
                    <a:pt x="372" y="12"/>
                  </a:lnTo>
                  <a:lnTo>
                    <a:pt x="373" y="11"/>
                  </a:lnTo>
                  <a:lnTo>
                    <a:pt x="373" y="10"/>
                  </a:lnTo>
                  <a:lnTo>
                    <a:pt x="374" y="9"/>
                  </a:lnTo>
                  <a:lnTo>
                    <a:pt x="375" y="10"/>
                  </a:lnTo>
                  <a:lnTo>
                    <a:pt x="376" y="7"/>
                  </a:lnTo>
                  <a:lnTo>
                    <a:pt x="377" y="7"/>
                  </a:lnTo>
                  <a:lnTo>
                    <a:pt x="378" y="7"/>
                  </a:lnTo>
                  <a:lnTo>
                    <a:pt x="379" y="7"/>
                  </a:lnTo>
                  <a:lnTo>
                    <a:pt x="380" y="9"/>
                  </a:lnTo>
                  <a:lnTo>
                    <a:pt x="381" y="8"/>
                  </a:lnTo>
                  <a:lnTo>
                    <a:pt x="382" y="8"/>
                  </a:lnTo>
                  <a:lnTo>
                    <a:pt x="383" y="13"/>
                  </a:lnTo>
                  <a:lnTo>
                    <a:pt x="384" y="11"/>
                  </a:lnTo>
                  <a:lnTo>
                    <a:pt x="385" y="14"/>
                  </a:lnTo>
                  <a:lnTo>
                    <a:pt x="386" y="15"/>
                  </a:lnTo>
                  <a:lnTo>
                    <a:pt x="386" y="15"/>
                  </a:lnTo>
                  <a:lnTo>
                    <a:pt x="387" y="17"/>
                  </a:lnTo>
                  <a:lnTo>
                    <a:pt x="388" y="19"/>
                  </a:lnTo>
                  <a:lnTo>
                    <a:pt x="389" y="24"/>
                  </a:lnTo>
                  <a:lnTo>
                    <a:pt x="390" y="26"/>
                  </a:lnTo>
                  <a:lnTo>
                    <a:pt x="391" y="29"/>
                  </a:lnTo>
                  <a:lnTo>
                    <a:pt x="392" y="31"/>
                  </a:lnTo>
                  <a:lnTo>
                    <a:pt x="393" y="32"/>
                  </a:lnTo>
                  <a:lnTo>
                    <a:pt x="394" y="30"/>
                  </a:lnTo>
                  <a:lnTo>
                    <a:pt x="395" y="25"/>
                  </a:lnTo>
                  <a:lnTo>
                    <a:pt x="395" y="24"/>
                  </a:lnTo>
                  <a:lnTo>
                    <a:pt x="396" y="21"/>
                  </a:lnTo>
                  <a:lnTo>
                    <a:pt x="397" y="22"/>
                  </a:lnTo>
                  <a:lnTo>
                    <a:pt x="398" y="19"/>
                  </a:lnTo>
                  <a:lnTo>
                    <a:pt x="399" y="18"/>
                  </a:lnTo>
                  <a:lnTo>
                    <a:pt x="400" y="14"/>
                  </a:lnTo>
                  <a:lnTo>
                    <a:pt x="401" y="12"/>
                  </a:lnTo>
                  <a:lnTo>
                    <a:pt x="402" y="12"/>
                  </a:lnTo>
                  <a:lnTo>
                    <a:pt x="403" y="12"/>
                  </a:lnTo>
                  <a:lnTo>
                    <a:pt x="404" y="11"/>
                  </a:lnTo>
                  <a:lnTo>
                    <a:pt x="405" y="9"/>
                  </a:lnTo>
                  <a:lnTo>
                    <a:pt x="405" y="7"/>
                  </a:lnTo>
                  <a:lnTo>
                    <a:pt x="406" y="7"/>
                  </a:lnTo>
                  <a:lnTo>
                    <a:pt x="407" y="6"/>
                  </a:lnTo>
                  <a:lnTo>
                    <a:pt x="408" y="7"/>
                  </a:lnTo>
                  <a:lnTo>
                    <a:pt x="409" y="9"/>
                  </a:lnTo>
                  <a:lnTo>
                    <a:pt x="410" y="10"/>
                  </a:lnTo>
                  <a:lnTo>
                    <a:pt x="411" y="12"/>
                  </a:lnTo>
                  <a:lnTo>
                    <a:pt x="412" y="11"/>
                  </a:lnTo>
                  <a:lnTo>
                    <a:pt x="413" y="14"/>
                  </a:lnTo>
                  <a:lnTo>
                    <a:pt x="414" y="16"/>
                  </a:lnTo>
                  <a:lnTo>
                    <a:pt x="415" y="15"/>
                  </a:lnTo>
                  <a:lnTo>
                    <a:pt x="415" y="18"/>
                  </a:lnTo>
                  <a:lnTo>
                    <a:pt x="416" y="19"/>
                  </a:lnTo>
                  <a:lnTo>
                    <a:pt x="417" y="24"/>
                  </a:lnTo>
                  <a:lnTo>
                    <a:pt x="418" y="25"/>
                  </a:lnTo>
                  <a:lnTo>
                    <a:pt x="419" y="26"/>
                  </a:lnTo>
                  <a:lnTo>
                    <a:pt x="420" y="28"/>
                  </a:lnTo>
                  <a:lnTo>
                    <a:pt x="421" y="30"/>
                  </a:lnTo>
                  <a:lnTo>
                    <a:pt x="422" y="31"/>
                  </a:lnTo>
                  <a:lnTo>
                    <a:pt x="423" y="28"/>
                  </a:lnTo>
                  <a:lnTo>
                    <a:pt x="424" y="27"/>
                  </a:lnTo>
                  <a:lnTo>
                    <a:pt x="425" y="22"/>
                  </a:lnTo>
                  <a:lnTo>
                    <a:pt x="425" y="22"/>
                  </a:lnTo>
                  <a:lnTo>
                    <a:pt x="426" y="18"/>
                  </a:lnTo>
                  <a:lnTo>
                    <a:pt x="427" y="17"/>
                  </a:lnTo>
                  <a:lnTo>
                    <a:pt x="428" y="16"/>
                  </a:lnTo>
                  <a:lnTo>
                    <a:pt x="429" y="15"/>
                  </a:lnTo>
                  <a:lnTo>
                    <a:pt x="430" y="14"/>
                  </a:lnTo>
                  <a:lnTo>
                    <a:pt x="431" y="10"/>
                  </a:lnTo>
                  <a:lnTo>
                    <a:pt x="432" y="9"/>
                  </a:lnTo>
                  <a:lnTo>
                    <a:pt x="433" y="9"/>
                  </a:lnTo>
                  <a:lnTo>
                    <a:pt x="434" y="7"/>
                  </a:lnTo>
                  <a:lnTo>
                    <a:pt x="435" y="8"/>
                  </a:lnTo>
                  <a:lnTo>
                    <a:pt x="436" y="9"/>
                  </a:lnTo>
                  <a:lnTo>
                    <a:pt x="437" y="10"/>
                  </a:lnTo>
                  <a:lnTo>
                    <a:pt x="438" y="10"/>
                  </a:lnTo>
                  <a:lnTo>
                    <a:pt x="438" y="10"/>
                  </a:lnTo>
                  <a:lnTo>
                    <a:pt x="439" y="9"/>
                  </a:lnTo>
                  <a:lnTo>
                    <a:pt x="440" y="10"/>
                  </a:lnTo>
                  <a:lnTo>
                    <a:pt x="441" y="14"/>
                  </a:lnTo>
                  <a:lnTo>
                    <a:pt x="442" y="12"/>
                  </a:lnTo>
                  <a:lnTo>
                    <a:pt x="443" y="17"/>
                  </a:lnTo>
                  <a:lnTo>
                    <a:pt x="444" y="16"/>
                  </a:lnTo>
                  <a:lnTo>
                    <a:pt x="445" y="21"/>
                  </a:lnTo>
                  <a:lnTo>
                    <a:pt x="446" y="22"/>
                  </a:lnTo>
                  <a:lnTo>
                    <a:pt x="447" y="22"/>
                  </a:lnTo>
                  <a:lnTo>
                    <a:pt x="447" y="25"/>
                  </a:lnTo>
                  <a:lnTo>
                    <a:pt x="448" y="26"/>
                  </a:lnTo>
                  <a:lnTo>
                    <a:pt x="449" y="31"/>
                  </a:lnTo>
                  <a:lnTo>
                    <a:pt x="450" y="31"/>
                  </a:lnTo>
                  <a:lnTo>
                    <a:pt x="451" y="30"/>
                  </a:lnTo>
                  <a:lnTo>
                    <a:pt x="452" y="27"/>
                  </a:lnTo>
                  <a:lnTo>
                    <a:pt x="453" y="22"/>
                  </a:lnTo>
                  <a:lnTo>
                    <a:pt x="454" y="22"/>
                  </a:lnTo>
                  <a:lnTo>
                    <a:pt x="455" y="18"/>
                  </a:lnTo>
                  <a:lnTo>
                    <a:pt x="456" y="17"/>
                  </a:lnTo>
                  <a:lnTo>
                    <a:pt x="457" y="12"/>
                  </a:lnTo>
                  <a:lnTo>
                    <a:pt x="457" y="8"/>
                  </a:lnTo>
                  <a:lnTo>
                    <a:pt x="458" y="6"/>
                  </a:lnTo>
                  <a:lnTo>
                    <a:pt x="459" y="6"/>
                  </a:lnTo>
                  <a:lnTo>
                    <a:pt x="460" y="6"/>
                  </a:lnTo>
                  <a:lnTo>
                    <a:pt x="461" y="3"/>
                  </a:lnTo>
                  <a:lnTo>
                    <a:pt x="462" y="1"/>
                  </a:lnTo>
                  <a:lnTo>
                    <a:pt x="463" y="0"/>
                  </a:lnTo>
                  <a:lnTo>
                    <a:pt x="464" y="0"/>
                  </a:lnTo>
                  <a:lnTo>
                    <a:pt x="465" y="1"/>
                  </a:lnTo>
                  <a:lnTo>
                    <a:pt x="466" y="2"/>
                  </a:lnTo>
                  <a:lnTo>
                    <a:pt x="467" y="1"/>
                  </a:lnTo>
                  <a:lnTo>
                    <a:pt x="467" y="2"/>
                  </a:lnTo>
                  <a:lnTo>
                    <a:pt x="468" y="3"/>
                  </a:lnTo>
                  <a:lnTo>
                    <a:pt x="469" y="7"/>
                  </a:lnTo>
                  <a:lnTo>
                    <a:pt x="470" y="9"/>
                  </a:lnTo>
                  <a:lnTo>
                    <a:pt x="471" y="9"/>
                  </a:lnTo>
                  <a:lnTo>
                    <a:pt x="472" y="12"/>
                  </a:lnTo>
                  <a:lnTo>
                    <a:pt x="473" y="12"/>
                  </a:lnTo>
                  <a:lnTo>
                    <a:pt x="474" y="15"/>
                  </a:lnTo>
                  <a:lnTo>
                    <a:pt x="475" y="17"/>
                  </a:lnTo>
                  <a:lnTo>
                    <a:pt x="476" y="17"/>
                  </a:lnTo>
                  <a:lnTo>
                    <a:pt x="477" y="20"/>
                  </a:lnTo>
                  <a:lnTo>
                    <a:pt x="478" y="22"/>
                  </a:lnTo>
                  <a:lnTo>
                    <a:pt x="479" y="27"/>
                  </a:lnTo>
                  <a:lnTo>
                    <a:pt x="480" y="30"/>
                  </a:lnTo>
                  <a:lnTo>
                    <a:pt x="480" y="29"/>
                  </a:lnTo>
                  <a:lnTo>
                    <a:pt x="481" y="32"/>
                  </a:lnTo>
                  <a:lnTo>
                    <a:pt x="482" y="35"/>
                  </a:lnTo>
                  <a:lnTo>
                    <a:pt x="483" y="38"/>
                  </a:lnTo>
                  <a:lnTo>
                    <a:pt x="484" y="39"/>
                  </a:lnTo>
                  <a:lnTo>
                    <a:pt x="485" y="43"/>
                  </a:lnTo>
                  <a:lnTo>
                    <a:pt x="486" y="43"/>
                  </a:lnTo>
                  <a:lnTo>
                    <a:pt x="487" y="46"/>
                  </a:lnTo>
                  <a:lnTo>
                    <a:pt x="488" y="47"/>
                  </a:lnTo>
                  <a:lnTo>
                    <a:pt x="489" y="46"/>
                  </a:lnTo>
                  <a:lnTo>
                    <a:pt x="490" y="47"/>
                  </a:lnTo>
                  <a:lnTo>
                    <a:pt x="490" y="50"/>
                  </a:lnTo>
                  <a:lnTo>
                    <a:pt x="491" y="50"/>
                  </a:lnTo>
                  <a:lnTo>
                    <a:pt x="492" y="49"/>
                  </a:lnTo>
                  <a:lnTo>
                    <a:pt x="493" y="49"/>
                  </a:lnTo>
                  <a:lnTo>
                    <a:pt x="494" y="52"/>
                  </a:lnTo>
                  <a:lnTo>
                    <a:pt x="495" y="51"/>
                  </a:lnTo>
                  <a:lnTo>
                    <a:pt x="496" y="51"/>
                  </a:lnTo>
                  <a:lnTo>
                    <a:pt x="497" y="47"/>
                  </a:lnTo>
                  <a:lnTo>
                    <a:pt x="498" y="45"/>
                  </a:lnTo>
                  <a:lnTo>
                    <a:pt x="499" y="46"/>
                  </a:lnTo>
                  <a:lnTo>
                    <a:pt x="499" y="43"/>
                  </a:lnTo>
                  <a:lnTo>
                    <a:pt x="500" y="44"/>
                  </a:lnTo>
                  <a:lnTo>
                    <a:pt x="501" y="41"/>
                  </a:lnTo>
                  <a:lnTo>
                    <a:pt x="502" y="37"/>
                  </a:lnTo>
                  <a:lnTo>
                    <a:pt x="503" y="36"/>
                  </a:lnTo>
                  <a:lnTo>
                    <a:pt x="504" y="33"/>
                  </a:lnTo>
                  <a:lnTo>
                    <a:pt x="505" y="31"/>
                  </a:lnTo>
                  <a:lnTo>
                    <a:pt x="506" y="30"/>
                  </a:lnTo>
                  <a:lnTo>
                    <a:pt x="507" y="27"/>
                  </a:lnTo>
                  <a:lnTo>
                    <a:pt x="508" y="25"/>
                  </a:lnTo>
                  <a:lnTo>
                    <a:pt x="509" y="21"/>
                  </a:lnTo>
                  <a:lnTo>
                    <a:pt x="509" y="19"/>
                  </a:lnTo>
                  <a:lnTo>
                    <a:pt x="510" y="16"/>
                  </a:lnTo>
                  <a:lnTo>
                    <a:pt x="511" y="15"/>
                  </a:lnTo>
                  <a:lnTo>
                    <a:pt x="512" y="12"/>
                  </a:lnTo>
                  <a:lnTo>
                    <a:pt x="513" y="12"/>
                  </a:lnTo>
                  <a:lnTo>
                    <a:pt x="514" y="11"/>
                  </a:lnTo>
                  <a:lnTo>
                    <a:pt x="515" y="9"/>
                  </a:lnTo>
                  <a:lnTo>
                    <a:pt x="516" y="5"/>
                  </a:lnTo>
                  <a:lnTo>
                    <a:pt x="517" y="7"/>
                  </a:lnTo>
                  <a:lnTo>
                    <a:pt x="518" y="4"/>
                  </a:lnTo>
                  <a:lnTo>
                    <a:pt x="519" y="2"/>
                  </a:lnTo>
                  <a:lnTo>
                    <a:pt x="519" y="1"/>
                  </a:lnTo>
                  <a:lnTo>
                    <a:pt x="520" y="2"/>
                  </a:lnTo>
                  <a:lnTo>
                    <a:pt x="521" y="4"/>
                  </a:lnTo>
                  <a:lnTo>
                    <a:pt x="522" y="2"/>
                  </a:lnTo>
                  <a:lnTo>
                    <a:pt x="523" y="4"/>
                  </a:lnTo>
                  <a:lnTo>
                    <a:pt x="524" y="4"/>
                  </a:lnTo>
                  <a:lnTo>
                    <a:pt x="525" y="2"/>
                  </a:lnTo>
                  <a:lnTo>
                    <a:pt x="526" y="6"/>
                  </a:lnTo>
                  <a:lnTo>
                    <a:pt x="527" y="5"/>
                  </a:lnTo>
                  <a:lnTo>
                    <a:pt x="528" y="8"/>
                  </a:lnTo>
                  <a:lnTo>
                    <a:pt x="529" y="9"/>
                  </a:lnTo>
                  <a:lnTo>
                    <a:pt x="530" y="12"/>
                  </a:lnTo>
                  <a:lnTo>
                    <a:pt x="531" y="14"/>
                  </a:lnTo>
                  <a:lnTo>
                    <a:pt x="532" y="13"/>
                  </a:lnTo>
                  <a:lnTo>
                    <a:pt x="532" y="19"/>
                  </a:lnTo>
                  <a:lnTo>
                    <a:pt x="533" y="18"/>
                  </a:lnTo>
                  <a:lnTo>
                    <a:pt x="534" y="22"/>
                  </a:lnTo>
                  <a:lnTo>
                    <a:pt x="535" y="24"/>
                  </a:lnTo>
                  <a:lnTo>
                    <a:pt x="536" y="27"/>
                  </a:lnTo>
                  <a:lnTo>
                    <a:pt x="537" y="31"/>
                  </a:lnTo>
                  <a:lnTo>
                    <a:pt x="538" y="30"/>
                  </a:lnTo>
                  <a:lnTo>
                    <a:pt x="539" y="34"/>
                  </a:lnTo>
                  <a:lnTo>
                    <a:pt x="540" y="35"/>
                  </a:lnTo>
                  <a:lnTo>
                    <a:pt x="541" y="37"/>
                  </a:lnTo>
                  <a:lnTo>
                    <a:pt x="542" y="39"/>
                  </a:lnTo>
                  <a:lnTo>
                    <a:pt x="542" y="42"/>
                  </a:lnTo>
                  <a:lnTo>
                    <a:pt x="543" y="42"/>
                  </a:lnTo>
                  <a:lnTo>
                    <a:pt x="544" y="47"/>
                  </a:lnTo>
                  <a:lnTo>
                    <a:pt x="545" y="48"/>
                  </a:lnTo>
                  <a:lnTo>
                    <a:pt x="546" y="48"/>
                  </a:lnTo>
                  <a:lnTo>
                    <a:pt x="547" y="50"/>
                  </a:lnTo>
                  <a:lnTo>
                    <a:pt x="548" y="48"/>
                  </a:lnTo>
                  <a:lnTo>
                    <a:pt x="549" y="52"/>
                  </a:lnTo>
                  <a:lnTo>
                    <a:pt x="550" y="51"/>
                  </a:lnTo>
                  <a:lnTo>
                    <a:pt x="551" y="50"/>
                  </a:lnTo>
                  <a:lnTo>
                    <a:pt x="551" y="51"/>
                  </a:lnTo>
                  <a:lnTo>
                    <a:pt x="552" y="48"/>
                  </a:lnTo>
                  <a:lnTo>
                    <a:pt x="553" y="49"/>
                  </a:lnTo>
                  <a:lnTo>
                    <a:pt x="554" y="48"/>
                  </a:lnTo>
                  <a:lnTo>
                    <a:pt x="555" y="48"/>
                  </a:lnTo>
                  <a:lnTo>
                    <a:pt x="556" y="45"/>
                  </a:lnTo>
                  <a:lnTo>
                    <a:pt x="557" y="44"/>
                  </a:lnTo>
                  <a:lnTo>
                    <a:pt x="558" y="40"/>
                  </a:lnTo>
                  <a:lnTo>
                    <a:pt x="559" y="40"/>
                  </a:lnTo>
                  <a:lnTo>
                    <a:pt x="560" y="37"/>
                  </a:lnTo>
                  <a:lnTo>
                    <a:pt x="561" y="38"/>
                  </a:lnTo>
                  <a:lnTo>
                    <a:pt x="561" y="34"/>
                  </a:lnTo>
                  <a:lnTo>
                    <a:pt x="562" y="33"/>
                  </a:lnTo>
                  <a:lnTo>
                    <a:pt x="563" y="29"/>
                  </a:lnTo>
                  <a:lnTo>
                    <a:pt x="564" y="26"/>
                  </a:lnTo>
                  <a:lnTo>
                    <a:pt x="565" y="24"/>
                  </a:lnTo>
                  <a:lnTo>
                    <a:pt x="566" y="24"/>
                  </a:lnTo>
                  <a:lnTo>
                    <a:pt x="567" y="19"/>
                  </a:lnTo>
                  <a:lnTo>
                    <a:pt x="568" y="18"/>
                  </a:lnTo>
                  <a:lnTo>
                    <a:pt x="569" y="16"/>
                  </a:lnTo>
                  <a:lnTo>
                    <a:pt x="570" y="12"/>
                  </a:lnTo>
                  <a:lnTo>
                    <a:pt x="571" y="13"/>
                  </a:lnTo>
                  <a:lnTo>
                    <a:pt x="571" y="10"/>
                  </a:lnTo>
                  <a:lnTo>
                    <a:pt x="573" y="8"/>
                  </a:lnTo>
                  <a:lnTo>
                    <a:pt x="574" y="6"/>
                  </a:lnTo>
                  <a:lnTo>
                    <a:pt x="574" y="6"/>
                  </a:lnTo>
                  <a:lnTo>
                    <a:pt x="575" y="4"/>
                  </a:lnTo>
                  <a:lnTo>
                    <a:pt x="576" y="4"/>
                  </a:lnTo>
                  <a:lnTo>
                    <a:pt x="577" y="1"/>
                  </a:lnTo>
                  <a:lnTo>
                    <a:pt x="578" y="2"/>
                  </a:lnTo>
                  <a:lnTo>
                    <a:pt x="579" y="3"/>
                  </a:lnTo>
                  <a:lnTo>
                    <a:pt x="580" y="2"/>
                  </a:lnTo>
                  <a:lnTo>
                    <a:pt x="581" y="4"/>
                  </a:lnTo>
                  <a:lnTo>
                    <a:pt x="582" y="2"/>
                  </a:lnTo>
                  <a:lnTo>
                    <a:pt x="583" y="6"/>
                  </a:lnTo>
                  <a:lnTo>
                    <a:pt x="584" y="6"/>
                  </a:lnTo>
                  <a:lnTo>
                    <a:pt x="584" y="6"/>
                  </a:lnTo>
                  <a:lnTo>
                    <a:pt x="585" y="9"/>
                  </a:lnTo>
                  <a:lnTo>
                    <a:pt x="586" y="9"/>
                  </a:lnTo>
                  <a:lnTo>
                    <a:pt x="587" y="12"/>
                  </a:lnTo>
                  <a:lnTo>
                    <a:pt x="588" y="13"/>
                  </a:lnTo>
                  <a:lnTo>
                    <a:pt x="589" y="16"/>
                  </a:lnTo>
                  <a:lnTo>
                    <a:pt x="590" y="18"/>
                  </a:lnTo>
                  <a:lnTo>
                    <a:pt x="591" y="18"/>
                  </a:lnTo>
                  <a:lnTo>
                    <a:pt x="592" y="24"/>
                  </a:lnTo>
                  <a:lnTo>
                    <a:pt x="593" y="24"/>
                  </a:lnTo>
                  <a:lnTo>
                    <a:pt x="594" y="28"/>
                  </a:lnTo>
                  <a:lnTo>
                    <a:pt x="594" y="28"/>
                  </a:lnTo>
                  <a:lnTo>
                    <a:pt x="595" y="32"/>
                  </a:lnTo>
                  <a:lnTo>
                    <a:pt x="596" y="34"/>
                  </a:lnTo>
                  <a:lnTo>
                    <a:pt x="597" y="34"/>
                  </a:lnTo>
                  <a:lnTo>
                    <a:pt x="598" y="37"/>
                  </a:lnTo>
                  <a:lnTo>
                    <a:pt x="599" y="38"/>
                  </a:lnTo>
                  <a:lnTo>
                    <a:pt x="600" y="40"/>
                  </a:lnTo>
                  <a:lnTo>
                    <a:pt x="601" y="45"/>
                  </a:lnTo>
                  <a:lnTo>
                    <a:pt x="602" y="46"/>
                  </a:lnTo>
                  <a:lnTo>
                    <a:pt x="603" y="46"/>
                  </a:lnTo>
                  <a:lnTo>
                    <a:pt x="603" y="47"/>
                  </a:lnTo>
                  <a:lnTo>
                    <a:pt x="604" y="47"/>
                  </a:lnTo>
                  <a:lnTo>
                    <a:pt x="605" y="51"/>
                  </a:lnTo>
                  <a:lnTo>
                    <a:pt x="606" y="51"/>
                  </a:lnTo>
                  <a:lnTo>
                    <a:pt x="607" y="51"/>
                  </a:lnTo>
                  <a:lnTo>
                    <a:pt x="608" y="52"/>
                  </a:lnTo>
                  <a:lnTo>
                    <a:pt x="609" y="49"/>
                  </a:lnTo>
                  <a:lnTo>
                    <a:pt x="610" y="50"/>
                  </a:lnTo>
                  <a:lnTo>
                    <a:pt x="611" y="51"/>
                  </a:lnTo>
                  <a:lnTo>
                    <a:pt x="612" y="48"/>
                  </a:lnTo>
                  <a:lnTo>
                    <a:pt x="613" y="48"/>
                  </a:lnTo>
                  <a:lnTo>
                    <a:pt x="613" y="47"/>
                  </a:lnTo>
                  <a:lnTo>
                    <a:pt x="614" y="43"/>
                  </a:lnTo>
                  <a:lnTo>
                    <a:pt x="615" y="44"/>
                  </a:lnTo>
                  <a:lnTo>
                    <a:pt x="616" y="38"/>
                  </a:lnTo>
                  <a:lnTo>
                    <a:pt x="617" y="40"/>
                  </a:lnTo>
                  <a:lnTo>
                    <a:pt x="618" y="36"/>
                  </a:lnTo>
                  <a:lnTo>
                    <a:pt x="619" y="35"/>
                  </a:lnTo>
                  <a:lnTo>
                    <a:pt x="620" y="32"/>
                  </a:lnTo>
                  <a:lnTo>
                    <a:pt x="621" y="27"/>
                  </a:lnTo>
                  <a:lnTo>
                    <a:pt x="622" y="26"/>
                  </a:lnTo>
                  <a:lnTo>
                    <a:pt x="623" y="22"/>
                  </a:lnTo>
                  <a:lnTo>
                    <a:pt x="624" y="22"/>
                  </a:lnTo>
                  <a:lnTo>
                    <a:pt x="625" y="20"/>
                  </a:lnTo>
                  <a:lnTo>
                    <a:pt x="626" y="16"/>
                  </a:lnTo>
                  <a:lnTo>
                    <a:pt x="626" y="13"/>
                  </a:lnTo>
                  <a:lnTo>
                    <a:pt x="627" y="12"/>
                  </a:lnTo>
                  <a:lnTo>
                    <a:pt x="628" y="12"/>
                  </a:lnTo>
                  <a:lnTo>
                    <a:pt x="629" y="10"/>
                  </a:lnTo>
                  <a:lnTo>
                    <a:pt x="630" y="8"/>
                  </a:lnTo>
                  <a:lnTo>
                    <a:pt x="631" y="7"/>
                  </a:lnTo>
                  <a:lnTo>
                    <a:pt x="632" y="4"/>
                  </a:lnTo>
                  <a:lnTo>
                    <a:pt x="633" y="5"/>
                  </a:lnTo>
                  <a:lnTo>
                    <a:pt x="634" y="1"/>
                  </a:lnTo>
                  <a:lnTo>
                    <a:pt x="635" y="1"/>
                  </a:lnTo>
                  <a:lnTo>
                    <a:pt x="636" y="2"/>
                  </a:lnTo>
                  <a:lnTo>
                    <a:pt x="636" y="0"/>
                  </a:lnTo>
                  <a:lnTo>
                    <a:pt x="637" y="3"/>
                  </a:lnTo>
                  <a:lnTo>
                    <a:pt x="638" y="2"/>
                  </a:lnTo>
                  <a:lnTo>
                    <a:pt x="639" y="3"/>
                  </a:lnTo>
                  <a:lnTo>
                    <a:pt x="640" y="5"/>
                  </a:lnTo>
                  <a:lnTo>
                    <a:pt x="641" y="5"/>
                  </a:lnTo>
                  <a:lnTo>
                    <a:pt x="642" y="8"/>
                  </a:lnTo>
                  <a:lnTo>
                    <a:pt x="643" y="7"/>
                  </a:lnTo>
                  <a:lnTo>
                    <a:pt x="644" y="8"/>
                  </a:lnTo>
                  <a:lnTo>
                    <a:pt x="645" y="11"/>
                  </a:lnTo>
                  <a:lnTo>
                    <a:pt x="646" y="15"/>
                  </a:lnTo>
                  <a:lnTo>
                    <a:pt x="646" y="14"/>
                  </a:lnTo>
                  <a:lnTo>
                    <a:pt x="647" y="19"/>
                  </a:lnTo>
                  <a:lnTo>
                    <a:pt x="648" y="21"/>
                  </a:lnTo>
                  <a:lnTo>
                    <a:pt x="649" y="23"/>
                  </a:lnTo>
                  <a:lnTo>
                    <a:pt x="650" y="25"/>
                  </a:lnTo>
                  <a:lnTo>
                    <a:pt x="651" y="29"/>
                  </a:lnTo>
                  <a:lnTo>
                    <a:pt x="652" y="28"/>
                  </a:lnTo>
                  <a:lnTo>
                    <a:pt x="653" y="33"/>
                  </a:lnTo>
                  <a:lnTo>
                    <a:pt x="654" y="33"/>
                  </a:lnTo>
                  <a:lnTo>
                    <a:pt x="655" y="36"/>
                  </a:lnTo>
                  <a:lnTo>
                    <a:pt x="655" y="39"/>
                  </a:lnTo>
                  <a:lnTo>
                    <a:pt x="656" y="42"/>
                  </a:lnTo>
                  <a:lnTo>
                    <a:pt x="657" y="41"/>
                  </a:lnTo>
                  <a:lnTo>
                    <a:pt x="658" y="43"/>
                  </a:lnTo>
                  <a:lnTo>
                    <a:pt x="659" y="47"/>
                  </a:lnTo>
                  <a:lnTo>
                    <a:pt x="660" y="47"/>
                  </a:lnTo>
                  <a:lnTo>
                    <a:pt x="661" y="48"/>
                  </a:lnTo>
                  <a:lnTo>
                    <a:pt x="662" y="48"/>
                  </a:lnTo>
                  <a:lnTo>
                    <a:pt x="663" y="48"/>
                  </a:lnTo>
                  <a:lnTo>
                    <a:pt x="664" y="48"/>
                  </a:lnTo>
                  <a:lnTo>
                    <a:pt x="665" y="49"/>
                  </a:lnTo>
                  <a:lnTo>
                    <a:pt x="665" y="49"/>
                  </a:lnTo>
                  <a:lnTo>
                    <a:pt x="666" y="48"/>
                  </a:lnTo>
                  <a:lnTo>
                    <a:pt x="668" y="50"/>
                  </a:lnTo>
                  <a:lnTo>
                    <a:pt x="668" y="47"/>
                  </a:lnTo>
                  <a:lnTo>
                    <a:pt x="669" y="46"/>
                  </a:lnTo>
                  <a:lnTo>
                    <a:pt x="670" y="45"/>
                  </a:lnTo>
                  <a:lnTo>
                    <a:pt x="671" y="45"/>
                  </a:lnTo>
                  <a:lnTo>
                    <a:pt x="672" y="45"/>
                  </a:lnTo>
                  <a:lnTo>
                    <a:pt x="673" y="40"/>
                  </a:lnTo>
                  <a:lnTo>
                    <a:pt x="674" y="39"/>
                  </a:lnTo>
                  <a:lnTo>
                    <a:pt x="675" y="36"/>
                  </a:lnTo>
                  <a:lnTo>
                    <a:pt x="676" y="35"/>
                  </a:lnTo>
                  <a:lnTo>
                    <a:pt x="677" y="31"/>
                  </a:lnTo>
                  <a:lnTo>
                    <a:pt x="678" y="32"/>
                  </a:lnTo>
                  <a:lnTo>
                    <a:pt x="678" y="28"/>
                  </a:lnTo>
                  <a:lnTo>
                    <a:pt x="679" y="27"/>
                  </a:lnTo>
                  <a:lnTo>
                    <a:pt x="680" y="25"/>
                  </a:lnTo>
                  <a:lnTo>
                    <a:pt x="681" y="21"/>
                  </a:lnTo>
                  <a:lnTo>
                    <a:pt x="682" y="19"/>
                  </a:lnTo>
                  <a:lnTo>
                    <a:pt x="683" y="16"/>
                  </a:lnTo>
                  <a:lnTo>
                    <a:pt x="684" y="16"/>
                  </a:lnTo>
                  <a:lnTo>
                    <a:pt x="685" y="14"/>
                  </a:lnTo>
                  <a:lnTo>
                    <a:pt x="686" y="10"/>
                  </a:lnTo>
                  <a:lnTo>
                    <a:pt x="687" y="8"/>
                  </a:lnTo>
                  <a:lnTo>
                    <a:pt x="688" y="9"/>
                  </a:lnTo>
                  <a:lnTo>
                    <a:pt x="688" y="6"/>
                  </a:lnTo>
                  <a:lnTo>
                    <a:pt x="689" y="4"/>
                  </a:lnTo>
                  <a:lnTo>
                    <a:pt x="690" y="3"/>
                  </a:lnTo>
                  <a:lnTo>
                    <a:pt x="691" y="5"/>
                  </a:lnTo>
                  <a:lnTo>
                    <a:pt x="692" y="3"/>
                  </a:lnTo>
                  <a:lnTo>
                    <a:pt x="693" y="3"/>
                  </a:lnTo>
                  <a:lnTo>
                    <a:pt x="694" y="2"/>
                  </a:lnTo>
                  <a:lnTo>
                    <a:pt x="695" y="1"/>
                  </a:lnTo>
                  <a:lnTo>
                    <a:pt x="696" y="1"/>
                  </a:lnTo>
                  <a:lnTo>
                    <a:pt x="697" y="5"/>
                  </a:lnTo>
                  <a:lnTo>
                    <a:pt x="698" y="3"/>
                  </a:lnTo>
                  <a:lnTo>
                    <a:pt x="698" y="4"/>
                  </a:lnTo>
                  <a:lnTo>
                    <a:pt x="699" y="7"/>
                  </a:lnTo>
                  <a:lnTo>
                    <a:pt x="700" y="9"/>
                  </a:lnTo>
                  <a:lnTo>
                    <a:pt x="701" y="12"/>
                  </a:lnTo>
                  <a:lnTo>
                    <a:pt x="702" y="13"/>
                  </a:lnTo>
                  <a:lnTo>
                    <a:pt x="703" y="13"/>
                  </a:lnTo>
                  <a:lnTo>
                    <a:pt x="704" y="16"/>
                  </a:lnTo>
                  <a:lnTo>
                    <a:pt x="705" y="17"/>
                  </a:lnTo>
                  <a:lnTo>
                    <a:pt x="706" y="21"/>
                  </a:lnTo>
                  <a:lnTo>
                    <a:pt x="707" y="22"/>
                  </a:lnTo>
                  <a:lnTo>
                    <a:pt x="707" y="25"/>
                  </a:lnTo>
                  <a:lnTo>
                    <a:pt x="708" y="26"/>
                  </a:lnTo>
                  <a:lnTo>
                    <a:pt x="709" y="32"/>
                  </a:lnTo>
                  <a:lnTo>
                    <a:pt x="710" y="32"/>
                  </a:lnTo>
                  <a:lnTo>
                    <a:pt x="711" y="33"/>
                  </a:lnTo>
                  <a:lnTo>
                    <a:pt x="712" y="37"/>
                  </a:lnTo>
                  <a:lnTo>
                    <a:pt x="713" y="39"/>
                  </a:lnTo>
                  <a:lnTo>
                    <a:pt x="714" y="39"/>
                  </a:lnTo>
                  <a:lnTo>
                    <a:pt x="715" y="42"/>
                  </a:lnTo>
                  <a:lnTo>
                    <a:pt x="716" y="43"/>
                  </a:lnTo>
                  <a:lnTo>
                    <a:pt x="717" y="45"/>
                  </a:lnTo>
                  <a:lnTo>
                    <a:pt x="718" y="45"/>
                  </a:lnTo>
                  <a:lnTo>
                    <a:pt x="719" y="48"/>
                  </a:lnTo>
                  <a:lnTo>
                    <a:pt x="720" y="51"/>
                  </a:lnTo>
                  <a:lnTo>
                    <a:pt x="720" y="48"/>
                  </a:lnTo>
                  <a:lnTo>
                    <a:pt x="721" y="50"/>
                  </a:lnTo>
                  <a:lnTo>
                    <a:pt x="722" y="50"/>
                  </a:lnTo>
                  <a:lnTo>
                    <a:pt x="723" y="49"/>
                  </a:lnTo>
                  <a:lnTo>
                    <a:pt x="724" y="51"/>
                  </a:lnTo>
                  <a:lnTo>
                    <a:pt x="725" y="50"/>
                  </a:lnTo>
                  <a:lnTo>
                    <a:pt x="726" y="47"/>
                  </a:lnTo>
                  <a:lnTo>
                    <a:pt x="727" y="49"/>
                  </a:lnTo>
                  <a:lnTo>
                    <a:pt x="728" y="48"/>
                  </a:lnTo>
                  <a:lnTo>
                    <a:pt x="729" y="45"/>
                  </a:lnTo>
                  <a:lnTo>
                    <a:pt x="730" y="44"/>
                  </a:lnTo>
                  <a:lnTo>
                    <a:pt x="730" y="40"/>
                  </a:lnTo>
                  <a:lnTo>
                    <a:pt x="731" y="41"/>
                  </a:lnTo>
                  <a:lnTo>
                    <a:pt x="732" y="38"/>
                  </a:lnTo>
                  <a:lnTo>
                    <a:pt x="733" y="34"/>
                  </a:lnTo>
                  <a:lnTo>
                    <a:pt x="734" y="32"/>
                  </a:lnTo>
                  <a:lnTo>
                    <a:pt x="735" y="30"/>
                  </a:lnTo>
                  <a:lnTo>
                    <a:pt x="736" y="26"/>
                  </a:lnTo>
                  <a:lnTo>
                    <a:pt x="737" y="24"/>
                  </a:lnTo>
                  <a:lnTo>
                    <a:pt x="738" y="23"/>
                  </a:lnTo>
                  <a:lnTo>
                    <a:pt x="739" y="19"/>
                  </a:lnTo>
                  <a:lnTo>
                    <a:pt x="740" y="17"/>
                  </a:lnTo>
                  <a:lnTo>
                    <a:pt x="740" y="17"/>
                  </a:lnTo>
                  <a:lnTo>
                    <a:pt x="741" y="12"/>
                  </a:lnTo>
                  <a:lnTo>
                    <a:pt x="742" y="11"/>
                  </a:lnTo>
                  <a:lnTo>
                    <a:pt x="743" y="11"/>
                  </a:lnTo>
                  <a:lnTo>
                    <a:pt x="744" y="7"/>
                  </a:lnTo>
                  <a:lnTo>
                    <a:pt x="745" y="8"/>
                  </a:lnTo>
                  <a:lnTo>
                    <a:pt x="746" y="7"/>
                  </a:lnTo>
                  <a:lnTo>
                    <a:pt x="747" y="3"/>
                  </a:lnTo>
                  <a:lnTo>
                    <a:pt x="748" y="3"/>
                  </a:lnTo>
                  <a:lnTo>
                    <a:pt x="749" y="3"/>
                  </a:lnTo>
                  <a:lnTo>
                    <a:pt x="750" y="3"/>
                  </a:lnTo>
                  <a:lnTo>
                    <a:pt x="750" y="3"/>
                  </a:lnTo>
                  <a:lnTo>
                    <a:pt x="751" y="1"/>
                  </a:lnTo>
                  <a:lnTo>
                    <a:pt x="752" y="2"/>
                  </a:lnTo>
                  <a:lnTo>
                    <a:pt x="753" y="3"/>
                  </a:lnTo>
                  <a:lnTo>
                    <a:pt x="754" y="4"/>
                  </a:lnTo>
                  <a:lnTo>
                    <a:pt x="755" y="6"/>
                  </a:lnTo>
                  <a:lnTo>
                    <a:pt x="756" y="6"/>
                  </a:lnTo>
                  <a:lnTo>
                    <a:pt x="757" y="7"/>
                  </a:lnTo>
                  <a:lnTo>
                    <a:pt x="758" y="10"/>
                  </a:lnTo>
                  <a:lnTo>
                    <a:pt x="759" y="12"/>
                  </a:lnTo>
                  <a:lnTo>
                    <a:pt x="759" y="12"/>
                  </a:lnTo>
                  <a:lnTo>
                    <a:pt x="760" y="14"/>
                  </a:lnTo>
                  <a:lnTo>
                    <a:pt x="761" y="16"/>
                  </a:lnTo>
                  <a:lnTo>
                    <a:pt x="762" y="20"/>
                  </a:lnTo>
                  <a:lnTo>
                    <a:pt x="763" y="22"/>
                  </a:lnTo>
                  <a:lnTo>
                    <a:pt x="764" y="23"/>
                  </a:lnTo>
                  <a:lnTo>
                    <a:pt x="765" y="25"/>
                  </a:lnTo>
                  <a:lnTo>
                    <a:pt x="766" y="27"/>
                  </a:lnTo>
                  <a:lnTo>
                    <a:pt x="767" y="30"/>
                  </a:lnTo>
                  <a:lnTo>
                    <a:pt x="768" y="32"/>
                  </a:lnTo>
                  <a:lnTo>
                    <a:pt x="769" y="33"/>
                  </a:lnTo>
                  <a:lnTo>
                    <a:pt x="770" y="37"/>
                  </a:lnTo>
                  <a:lnTo>
                    <a:pt x="771" y="40"/>
                  </a:lnTo>
                  <a:lnTo>
                    <a:pt x="772" y="42"/>
                  </a:lnTo>
                  <a:lnTo>
                    <a:pt x="772" y="44"/>
                  </a:lnTo>
                  <a:lnTo>
                    <a:pt x="773" y="45"/>
                  </a:lnTo>
                  <a:lnTo>
                    <a:pt x="774" y="46"/>
                  </a:lnTo>
                  <a:lnTo>
                    <a:pt x="775" y="45"/>
                  </a:lnTo>
                  <a:lnTo>
                    <a:pt x="776" y="49"/>
                  </a:lnTo>
                  <a:lnTo>
                    <a:pt x="777" y="50"/>
                  </a:lnTo>
                  <a:lnTo>
                    <a:pt x="778" y="49"/>
                  </a:lnTo>
                  <a:lnTo>
                    <a:pt x="779" y="51"/>
                  </a:lnTo>
                  <a:lnTo>
                    <a:pt x="780" y="51"/>
                  </a:lnTo>
                  <a:lnTo>
                    <a:pt x="781" y="52"/>
                  </a:lnTo>
                  <a:lnTo>
                    <a:pt x="782" y="49"/>
                  </a:lnTo>
                  <a:lnTo>
                    <a:pt x="782" y="51"/>
                  </a:lnTo>
                  <a:lnTo>
                    <a:pt x="783" y="48"/>
                  </a:lnTo>
                  <a:lnTo>
                    <a:pt x="784" y="47"/>
                  </a:lnTo>
                  <a:lnTo>
                    <a:pt x="785" y="48"/>
                  </a:lnTo>
                  <a:lnTo>
                    <a:pt x="786" y="45"/>
                  </a:lnTo>
                  <a:lnTo>
                    <a:pt x="787" y="42"/>
                  </a:lnTo>
                  <a:lnTo>
                    <a:pt x="788" y="41"/>
                  </a:lnTo>
                  <a:lnTo>
                    <a:pt x="789" y="39"/>
                  </a:lnTo>
                  <a:lnTo>
                    <a:pt x="790" y="37"/>
                  </a:lnTo>
                  <a:lnTo>
                    <a:pt x="791" y="35"/>
                  </a:lnTo>
                  <a:lnTo>
                    <a:pt x="792" y="34"/>
                  </a:lnTo>
                  <a:lnTo>
                    <a:pt x="792" y="29"/>
                  </a:lnTo>
                  <a:lnTo>
                    <a:pt x="793" y="26"/>
                  </a:lnTo>
                  <a:lnTo>
                    <a:pt x="794" y="25"/>
                  </a:lnTo>
                  <a:lnTo>
                    <a:pt x="795" y="22"/>
                  </a:lnTo>
                  <a:lnTo>
                    <a:pt x="796" y="20"/>
                  </a:lnTo>
                  <a:lnTo>
                    <a:pt x="797" y="18"/>
                  </a:lnTo>
                  <a:lnTo>
                    <a:pt x="798" y="17"/>
                  </a:lnTo>
                  <a:lnTo>
                    <a:pt x="799" y="12"/>
                  </a:lnTo>
                  <a:lnTo>
                    <a:pt x="800" y="11"/>
                  </a:lnTo>
                  <a:lnTo>
                    <a:pt x="801" y="9"/>
                  </a:lnTo>
                  <a:lnTo>
                    <a:pt x="802" y="10"/>
                  </a:lnTo>
                  <a:lnTo>
                    <a:pt x="802" y="9"/>
                  </a:lnTo>
                  <a:lnTo>
                    <a:pt x="803" y="4"/>
                  </a:lnTo>
                  <a:lnTo>
                    <a:pt x="804" y="3"/>
                  </a:lnTo>
                  <a:lnTo>
                    <a:pt x="805" y="3"/>
                  </a:lnTo>
                  <a:lnTo>
                    <a:pt x="806" y="4"/>
                  </a:lnTo>
                  <a:lnTo>
                    <a:pt x="807" y="3"/>
                  </a:lnTo>
                  <a:lnTo>
                    <a:pt x="808" y="0"/>
                  </a:lnTo>
                  <a:lnTo>
                    <a:pt x="809" y="1"/>
                  </a:lnTo>
                  <a:lnTo>
                    <a:pt x="810" y="2"/>
                  </a:lnTo>
                  <a:lnTo>
                    <a:pt x="811" y="4"/>
                  </a:lnTo>
                  <a:lnTo>
                    <a:pt x="812" y="3"/>
                  </a:lnTo>
                  <a:lnTo>
                    <a:pt x="813" y="6"/>
                  </a:lnTo>
                  <a:lnTo>
                    <a:pt x="814" y="6"/>
                  </a:lnTo>
                  <a:lnTo>
                    <a:pt x="815" y="7"/>
                  </a:lnTo>
                  <a:lnTo>
                    <a:pt x="815" y="8"/>
                  </a:lnTo>
                  <a:lnTo>
                    <a:pt x="816" y="11"/>
                  </a:lnTo>
                  <a:lnTo>
                    <a:pt x="817" y="14"/>
                  </a:lnTo>
                  <a:lnTo>
                    <a:pt x="818" y="15"/>
                  </a:lnTo>
                  <a:lnTo>
                    <a:pt x="819" y="17"/>
                  </a:lnTo>
                  <a:lnTo>
                    <a:pt x="820" y="21"/>
                  </a:lnTo>
                  <a:lnTo>
                    <a:pt x="821" y="21"/>
                  </a:lnTo>
                  <a:lnTo>
                    <a:pt x="822" y="24"/>
                  </a:lnTo>
                  <a:lnTo>
                    <a:pt x="823" y="25"/>
                  </a:lnTo>
                  <a:lnTo>
                    <a:pt x="824" y="27"/>
                  </a:lnTo>
                  <a:lnTo>
                    <a:pt x="824" y="32"/>
                  </a:lnTo>
                  <a:lnTo>
                    <a:pt x="825" y="34"/>
                  </a:lnTo>
                  <a:lnTo>
                    <a:pt x="826" y="37"/>
                  </a:lnTo>
                  <a:lnTo>
                    <a:pt x="827" y="36"/>
                  </a:lnTo>
                  <a:lnTo>
                    <a:pt x="828" y="38"/>
                  </a:lnTo>
                  <a:lnTo>
                    <a:pt x="829" y="41"/>
                  </a:lnTo>
                  <a:lnTo>
                    <a:pt x="830" y="44"/>
                  </a:lnTo>
                  <a:lnTo>
                    <a:pt x="831" y="44"/>
                  </a:lnTo>
                  <a:lnTo>
                    <a:pt x="832" y="46"/>
                  </a:lnTo>
                  <a:lnTo>
                    <a:pt x="833" y="47"/>
                  </a:lnTo>
                  <a:lnTo>
                    <a:pt x="834" y="47"/>
                  </a:lnTo>
                  <a:lnTo>
                    <a:pt x="834" y="50"/>
                  </a:lnTo>
                  <a:lnTo>
                    <a:pt x="835" y="49"/>
                  </a:lnTo>
                  <a:lnTo>
                    <a:pt x="836" y="52"/>
                  </a:lnTo>
                  <a:lnTo>
                    <a:pt x="837" y="51"/>
                  </a:lnTo>
                  <a:lnTo>
                    <a:pt x="838" y="49"/>
                  </a:lnTo>
                  <a:lnTo>
                    <a:pt x="839" y="50"/>
                  </a:lnTo>
                  <a:lnTo>
                    <a:pt x="840" y="51"/>
                  </a:lnTo>
                  <a:lnTo>
                    <a:pt x="841" y="47"/>
                  </a:lnTo>
                  <a:lnTo>
                    <a:pt x="842" y="46"/>
                  </a:lnTo>
                  <a:lnTo>
                    <a:pt x="843" y="45"/>
                  </a:lnTo>
                  <a:lnTo>
                    <a:pt x="844" y="42"/>
                  </a:lnTo>
                  <a:lnTo>
                    <a:pt x="844" y="44"/>
                  </a:lnTo>
                  <a:lnTo>
                    <a:pt x="845" y="40"/>
                  </a:lnTo>
                  <a:lnTo>
                    <a:pt x="846" y="39"/>
                  </a:lnTo>
                  <a:lnTo>
                    <a:pt x="847" y="36"/>
                  </a:lnTo>
                  <a:lnTo>
                    <a:pt x="848" y="35"/>
                  </a:lnTo>
                  <a:lnTo>
                    <a:pt x="849" y="31"/>
                  </a:lnTo>
                  <a:lnTo>
                    <a:pt x="850" y="30"/>
                  </a:lnTo>
                  <a:lnTo>
                    <a:pt x="851" y="25"/>
                  </a:lnTo>
                  <a:lnTo>
                    <a:pt x="852" y="25"/>
                  </a:lnTo>
                  <a:lnTo>
                    <a:pt x="853" y="22"/>
                  </a:lnTo>
                  <a:lnTo>
                    <a:pt x="854" y="19"/>
                  </a:lnTo>
                  <a:lnTo>
                    <a:pt x="854" y="19"/>
                  </a:lnTo>
                  <a:lnTo>
                    <a:pt x="855" y="15"/>
                  </a:lnTo>
                  <a:lnTo>
                    <a:pt x="856" y="12"/>
                  </a:lnTo>
                  <a:lnTo>
                    <a:pt x="857" y="11"/>
                  </a:lnTo>
                  <a:lnTo>
                    <a:pt x="858" y="11"/>
                  </a:lnTo>
                  <a:lnTo>
                    <a:pt x="859" y="9"/>
                  </a:lnTo>
                  <a:lnTo>
                    <a:pt x="860" y="5"/>
                  </a:lnTo>
                  <a:lnTo>
                    <a:pt x="861" y="3"/>
                  </a:lnTo>
                  <a:lnTo>
                    <a:pt x="862" y="3"/>
                  </a:lnTo>
                  <a:lnTo>
                    <a:pt x="863" y="2"/>
                  </a:lnTo>
                  <a:lnTo>
                    <a:pt x="864" y="2"/>
                  </a:lnTo>
                  <a:lnTo>
                    <a:pt x="865" y="2"/>
                  </a:lnTo>
                  <a:lnTo>
                    <a:pt x="866" y="4"/>
                  </a:lnTo>
                  <a:lnTo>
                    <a:pt x="867" y="2"/>
                  </a:lnTo>
                  <a:lnTo>
                    <a:pt x="867" y="1"/>
                  </a:lnTo>
                  <a:lnTo>
                    <a:pt x="868" y="2"/>
                  </a:lnTo>
                  <a:lnTo>
                    <a:pt x="869" y="5"/>
                  </a:lnTo>
                  <a:lnTo>
                    <a:pt x="870" y="4"/>
                  </a:lnTo>
                  <a:lnTo>
                    <a:pt x="871" y="5"/>
                  </a:lnTo>
                  <a:lnTo>
                    <a:pt x="872" y="6"/>
                  </a:lnTo>
                  <a:lnTo>
                    <a:pt x="873" y="9"/>
                  </a:lnTo>
                  <a:lnTo>
                    <a:pt x="874" y="12"/>
                  </a:lnTo>
                  <a:lnTo>
                    <a:pt x="875" y="13"/>
                  </a:lnTo>
                  <a:lnTo>
                    <a:pt x="876" y="16"/>
                  </a:lnTo>
                  <a:lnTo>
                    <a:pt x="877" y="17"/>
                  </a:lnTo>
                  <a:lnTo>
                    <a:pt x="877" y="21"/>
                  </a:lnTo>
                  <a:lnTo>
                    <a:pt x="878" y="23"/>
                  </a:lnTo>
                  <a:lnTo>
                    <a:pt x="879" y="25"/>
                  </a:lnTo>
                  <a:lnTo>
                    <a:pt x="880" y="25"/>
                  </a:lnTo>
                  <a:lnTo>
                    <a:pt x="881" y="27"/>
                  </a:lnTo>
                  <a:lnTo>
                    <a:pt x="882" y="31"/>
                  </a:lnTo>
                  <a:lnTo>
                    <a:pt x="883" y="34"/>
                  </a:lnTo>
                  <a:lnTo>
                    <a:pt x="884" y="37"/>
                  </a:lnTo>
                  <a:lnTo>
                    <a:pt x="885" y="40"/>
                  </a:lnTo>
                  <a:lnTo>
                    <a:pt x="886" y="38"/>
                  </a:lnTo>
                  <a:lnTo>
                    <a:pt x="886" y="43"/>
                  </a:lnTo>
                  <a:lnTo>
                    <a:pt x="887" y="42"/>
                  </a:lnTo>
                  <a:lnTo>
                    <a:pt x="888" y="47"/>
                  </a:lnTo>
                  <a:lnTo>
                    <a:pt x="889" y="46"/>
                  </a:lnTo>
                  <a:lnTo>
                    <a:pt x="890" y="48"/>
                  </a:lnTo>
                  <a:lnTo>
                    <a:pt x="891" y="47"/>
                  </a:lnTo>
                  <a:lnTo>
                    <a:pt x="892" y="48"/>
                  </a:lnTo>
                  <a:lnTo>
                    <a:pt x="893" y="50"/>
                  </a:lnTo>
                  <a:lnTo>
                    <a:pt x="894" y="48"/>
                  </a:lnTo>
                  <a:lnTo>
                    <a:pt x="895" y="51"/>
                  </a:lnTo>
                  <a:lnTo>
                    <a:pt x="896" y="52"/>
                  </a:lnTo>
                  <a:lnTo>
                    <a:pt x="896" y="48"/>
                  </a:lnTo>
                  <a:lnTo>
                    <a:pt x="897" y="47"/>
                  </a:lnTo>
                  <a:lnTo>
                    <a:pt x="898" y="48"/>
                  </a:lnTo>
                  <a:lnTo>
                    <a:pt x="899" y="48"/>
                  </a:lnTo>
                  <a:lnTo>
                    <a:pt x="900" y="44"/>
                  </a:lnTo>
                  <a:lnTo>
                    <a:pt x="901" y="42"/>
                  </a:lnTo>
                  <a:lnTo>
                    <a:pt x="902" y="42"/>
                  </a:lnTo>
                  <a:lnTo>
                    <a:pt x="903" y="40"/>
                  </a:lnTo>
                  <a:lnTo>
                    <a:pt x="904" y="40"/>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33">
              <a:extLst>
                <a:ext uri="{FF2B5EF4-FFF2-40B4-BE49-F238E27FC236}">
                  <a16:creationId xmlns:a16="http://schemas.microsoft.com/office/drawing/2014/main" id="{D8E79941-C3A3-4295-8742-0F617E919810}"/>
                </a:ext>
              </a:extLst>
            </p:cNvPr>
            <p:cNvSpPr>
              <a:spLocks/>
            </p:cNvSpPr>
            <p:nvPr/>
          </p:nvSpPr>
          <p:spPr bwMode="auto">
            <a:xfrm>
              <a:off x="1164777" y="3786124"/>
              <a:ext cx="958803" cy="128423"/>
            </a:xfrm>
            <a:custGeom>
              <a:avLst/>
              <a:gdLst>
                <a:gd name="T0" fmla="*/ 14 w 904"/>
                <a:gd name="T1" fmla="*/ 21 h 106"/>
                <a:gd name="T2" fmla="*/ 28 w 904"/>
                <a:gd name="T3" fmla="*/ 93 h 106"/>
                <a:gd name="T4" fmla="*/ 43 w 904"/>
                <a:gd name="T5" fmla="*/ 82 h 106"/>
                <a:gd name="T6" fmla="*/ 58 w 904"/>
                <a:gd name="T7" fmla="*/ 12 h 106"/>
                <a:gd name="T8" fmla="*/ 72 w 904"/>
                <a:gd name="T9" fmla="*/ 25 h 106"/>
                <a:gd name="T10" fmla="*/ 87 w 904"/>
                <a:gd name="T11" fmla="*/ 97 h 106"/>
                <a:gd name="T12" fmla="*/ 102 w 904"/>
                <a:gd name="T13" fmla="*/ 79 h 106"/>
                <a:gd name="T14" fmla="*/ 116 w 904"/>
                <a:gd name="T15" fmla="*/ 10 h 106"/>
                <a:gd name="T16" fmla="*/ 131 w 904"/>
                <a:gd name="T17" fmla="*/ 32 h 106"/>
                <a:gd name="T18" fmla="*/ 145 w 904"/>
                <a:gd name="T19" fmla="*/ 99 h 106"/>
                <a:gd name="T20" fmla="*/ 160 w 904"/>
                <a:gd name="T21" fmla="*/ 72 h 106"/>
                <a:gd name="T22" fmla="*/ 174 w 904"/>
                <a:gd name="T23" fmla="*/ 5 h 106"/>
                <a:gd name="T24" fmla="*/ 189 w 904"/>
                <a:gd name="T25" fmla="*/ 36 h 106"/>
                <a:gd name="T26" fmla="*/ 204 w 904"/>
                <a:gd name="T27" fmla="*/ 100 h 106"/>
                <a:gd name="T28" fmla="*/ 218 w 904"/>
                <a:gd name="T29" fmla="*/ 67 h 106"/>
                <a:gd name="T30" fmla="*/ 233 w 904"/>
                <a:gd name="T31" fmla="*/ 7 h 106"/>
                <a:gd name="T32" fmla="*/ 248 w 904"/>
                <a:gd name="T33" fmla="*/ 43 h 106"/>
                <a:gd name="T34" fmla="*/ 262 w 904"/>
                <a:gd name="T35" fmla="*/ 98 h 106"/>
                <a:gd name="T36" fmla="*/ 277 w 904"/>
                <a:gd name="T37" fmla="*/ 56 h 106"/>
                <a:gd name="T38" fmla="*/ 291 w 904"/>
                <a:gd name="T39" fmla="*/ 1 h 106"/>
                <a:gd name="T40" fmla="*/ 306 w 904"/>
                <a:gd name="T41" fmla="*/ 50 h 106"/>
                <a:gd name="T42" fmla="*/ 321 w 904"/>
                <a:gd name="T43" fmla="*/ 101 h 106"/>
                <a:gd name="T44" fmla="*/ 335 w 904"/>
                <a:gd name="T45" fmla="*/ 56 h 106"/>
                <a:gd name="T46" fmla="*/ 350 w 904"/>
                <a:gd name="T47" fmla="*/ 5 h 106"/>
                <a:gd name="T48" fmla="*/ 364 w 904"/>
                <a:gd name="T49" fmla="*/ 53 h 106"/>
                <a:gd name="T50" fmla="*/ 379 w 904"/>
                <a:gd name="T51" fmla="*/ 105 h 106"/>
                <a:gd name="T52" fmla="*/ 394 w 904"/>
                <a:gd name="T53" fmla="*/ 50 h 106"/>
                <a:gd name="T54" fmla="*/ 408 w 904"/>
                <a:gd name="T55" fmla="*/ 4 h 106"/>
                <a:gd name="T56" fmla="*/ 423 w 904"/>
                <a:gd name="T57" fmla="*/ 61 h 106"/>
                <a:gd name="T58" fmla="*/ 438 w 904"/>
                <a:gd name="T59" fmla="*/ 104 h 106"/>
                <a:gd name="T60" fmla="*/ 452 w 904"/>
                <a:gd name="T61" fmla="*/ 39 h 106"/>
                <a:gd name="T62" fmla="*/ 467 w 904"/>
                <a:gd name="T63" fmla="*/ 6 h 106"/>
                <a:gd name="T64" fmla="*/ 481 w 904"/>
                <a:gd name="T65" fmla="*/ 70 h 106"/>
                <a:gd name="T66" fmla="*/ 496 w 904"/>
                <a:gd name="T67" fmla="*/ 100 h 106"/>
                <a:gd name="T68" fmla="*/ 510 w 904"/>
                <a:gd name="T69" fmla="*/ 39 h 106"/>
                <a:gd name="T70" fmla="*/ 525 w 904"/>
                <a:gd name="T71" fmla="*/ 4 h 106"/>
                <a:gd name="T72" fmla="*/ 540 w 904"/>
                <a:gd name="T73" fmla="*/ 74 h 106"/>
                <a:gd name="T74" fmla="*/ 554 w 904"/>
                <a:gd name="T75" fmla="*/ 95 h 106"/>
                <a:gd name="T76" fmla="*/ 569 w 904"/>
                <a:gd name="T77" fmla="*/ 30 h 106"/>
                <a:gd name="T78" fmla="*/ 584 w 904"/>
                <a:gd name="T79" fmla="*/ 13 h 106"/>
                <a:gd name="T80" fmla="*/ 598 w 904"/>
                <a:gd name="T81" fmla="*/ 76 h 106"/>
                <a:gd name="T82" fmla="*/ 613 w 904"/>
                <a:gd name="T83" fmla="*/ 96 h 106"/>
                <a:gd name="T84" fmla="*/ 627 w 904"/>
                <a:gd name="T85" fmla="*/ 28 h 106"/>
                <a:gd name="T86" fmla="*/ 642 w 904"/>
                <a:gd name="T87" fmla="*/ 14 h 106"/>
                <a:gd name="T88" fmla="*/ 656 w 904"/>
                <a:gd name="T89" fmla="*/ 80 h 106"/>
                <a:gd name="T90" fmla="*/ 671 w 904"/>
                <a:gd name="T91" fmla="*/ 91 h 106"/>
                <a:gd name="T92" fmla="*/ 686 w 904"/>
                <a:gd name="T93" fmla="*/ 18 h 106"/>
                <a:gd name="T94" fmla="*/ 700 w 904"/>
                <a:gd name="T95" fmla="*/ 17 h 106"/>
                <a:gd name="T96" fmla="*/ 715 w 904"/>
                <a:gd name="T97" fmla="*/ 87 h 106"/>
                <a:gd name="T98" fmla="*/ 730 w 904"/>
                <a:gd name="T99" fmla="*/ 90 h 106"/>
                <a:gd name="T100" fmla="*/ 744 w 904"/>
                <a:gd name="T101" fmla="*/ 16 h 106"/>
                <a:gd name="T102" fmla="*/ 759 w 904"/>
                <a:gd name="T103" fmla="*/ 23 h 106"/>
                <a:gd name="T104" fmla="*/ 773 w 904"/>
                <a:gd name="T105" fmla="*/ 87 h 106"/>
                <a:gd name="T106" fmla="*/ 788 w 904"/>
                <a:gd name="T107" fmla="*/ 86 h 106"/>
                <a:gd name="T108" fmla="*/ 802 w 904"/>
                <a:gd name="T109" fmla="*/ 9 h 106"/>
                <a:gd name="T110" fmla="*/ 817 w 904"/>
                <a:gd name="T111" fmla="*/ 25 h 106"/>
                <a:gd name="T112" fmla="*/ 832 w 904"/>
                <a:gd name="T113" fmla="*/ 90 h 106"/>
                <a:gd name="T114" fmla="*/ 846 w 904"/>
                <a:gd name="T115" fmla="*/ 76 h 106"/>
                <a:gd name="T116" fmla="*/ 861 w 904"/>
                <a:gd name="T117" fmla="*/ 7 h 106"/>
                <a:gd name="T118" fmla="*/ 876 w 904"/>
                <a:gd name="T119" fmla="*/ 27 h 106"/>
                <a:gd name="T120" fmla="*/ 890 w 904"/>
                <a:gd name="T121"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06">
                  <a:moveTo>
                    <a:pt x="0" y="15"/>
                  </a:moveTo>
                  <a:lnTo>
                    <a:pt x="1" y="13"/>
                  </a:lnTo>
                  <a:lnTo>
                    <a:pt x="2" y="11"/>
                  </a:lnTo>
                  <a:lnTo>
                    <a:pt x="3" y="1"/>
                  </a:lnTo>
                  <a:lnTo>
                    <a:pt x="4" y="4"/>
                  </a:lnTo>
                  <a:lnTo>
                    <a:pt x="5" y="1"/>
                  </a:lnTo>
                  <a:lnTo>
                    <a:pt x="6" y="3"/>
                  </a:lnTo>
                  <a:lnTo>
                    <a:pt x="7" y="2"/>
                  </a:lnTo>
                  <a:lnTo>
                    <a:pt x="8" y="6"/>
                  </a:lnTo>
                  <a:lnTo>
                    <a:pt x="8" y="3"/>
                  </a:lnTo>
                  <a:lnTo>
                    <a:pt x="9" y="8"/>
                  </a:lnTo>
                  <a:lnTo>
                    <a:pt x="10" y="14"/>
                  </a:lnTo>
                  <a:lnTo>
                    <a:pt x="11" y="10"/>
                  </a:lnTo>
                  <a:lnTo>
                    <a:pt x="12" y="15"/>
                  </a:lnTo>
                  <a:lnTo>
                    <a:pt x="13" y="20"/>
                  </a:lnTo>
                  <a:lnTo>
                    <a:pt x="14" y="21"/>
                  </a:lnTo>
                  <a:lnTo>
                    <a:pt x="15" y="28"/>
                  </a:lnTo>
                  <a:lnTo>
                    <a:pt x="16" y="35"/>
                  </a:lnTo>
                  <a:lnTo>
                    <a:pt x="17" y="36"/>
                  </a:lnTo>
                  <a:lnTo>
                    <a:pt x="18" y="43"/>
                  </a:lnTo>
                  <a:lnTo>
                    <a:pt x="18" y="46"/>
                  </a:lnTo>
                  <a:lnTo>
                    <a:pt x="19" y="50"/>
                  </a:lnTo>
                  <a:lnTo>
                    <a:pt x="20" y="57"/>
                  </a:lnTo>
                  <a:lnTo>
                    <a:pt x="21" y="63"/>
                  </a:lnTo>
                  <a:lnTo>
                    <a:pt x="22" y="61"/>
                  </a:lnTo>
                  <a:lnTo>
                    <a:pt x="23" y="73"/>
                  </a:lnTo>
                  <a:lnTo>
                    <a:pt x="24" y="76"/>
                  </a:lnTo>
                  <a:lnTo>
                    <a:pt x="25" y="83"/>
                  </a:lnTo>
                  <a:lnTo>
                    <a:pt x="26" y="79"/>
                  </a:lnTo>
                  <a:lnTo>
                    <a:pt x="27" y="88"/>
                  </a:lnTo>
                  <a:lnTo>
                    <a:pt x="28" y="86"/>
                  </a:lnTo>
                  <a:lnTo>
                    <a:pt x="28" y="93"/>
                  </a:lnTo>
                  <a:lnTo>
                    <a:pt x="29" y="95"/>
                  </a:lnTo>
                  <a:lnTo>
                    <a:pt x="30" y="101"/>
                  </a:lnTo>
                  <a:lnTo>
                    <a:pt x="31" y="102"/>
                  </a:lnTo>
                  <a:lnTo>
                    <a:pt x="32" y="101"/>
                  </a:lnTo>
                  <a:lnTo>
                    <a:pt x="33" y="104"/>
                  </a:lnTo>
                  <a:lnTo>
                    <a:pt x="34" y="98"/>
                  </a:lnTo>
                  <a:lnTo>
                    <a:pt x="35" y="104"/>
                  </a:lnTo>
                  <a:lnTo>
                    <a:pt x="36" y="98"/>
                  </a:lnTo>
                  <a:lnTo>
                    <a:pt x="37" y="98"/>
                  </a:lnTo>
                  <a:lnTo>
                    <a:pt x="38" y="100"/>
                  </a:lnTo>
                  <a:lnTo>
                    <a:pt x="38" y="100"/>
                  </a:lnTo>
                  <a:lnTo>
                    <a:pt x="39" y="95"/>
                  </a:lnTo>
                  <a:lnTo>
                    <a:pt x="40" y="92"/>
                  </a:lnTo>
                  <a:lnTo>
                    <a:pt x="41" y="91"/>
                  </a:lnTo>
                  <a:lnTo>
                    <a:pt x="42" y="80"/>
                  </a:lnTo>
                  <a:lnTo>
                    <a:pt x="43" y="82"/>
                  </a:lnTo>
                  <a:lnTo>
                    <a:pt x="44" y="79"/>
                  </a:lnTo>
                  <a:lnTo>
                    <a:pt x="45" y="71"/>
                  </a:lnTo>
                  <a:lnTo>
                    <a:pt x="46" y="66"/>
                  </a:lnTo>
                  <a:lnTo>
                    <a:pt x="47" y="66"/>
                  </a:lnTo>
                  <a:lnTo>
                    <a:pt x="48" y="58"/>
                  </a:lnTo>
                  <a:lnTo>
                    <a:pt x="49" y="51"/>
                  </a:lnTo>
                  <a:lnTo>
                    <a:pt x="50" y="43"/>
                  </a:lnTo>
                  <a:lnTo>
                    <a:pt x="51" y="43"/>
                  </a:lnTo>
                  <a:lnTo>
                    <a:pt x="51" y="36"/>
                  </a:lnTo>
                  <a:lnTo>
                    <a:pt x="52" y="37"/>
                  </a:lnTo>
                  <a:lnTo>
                    <a:pt x="53" y="31"/>
                  </a:lnTo>
                  <a:lnTo>
                    <a:pt x="54" y="21"/>
                  </a:lnTo>
                  <a:lnTo>
                    <a:pt x="55" y="24"/>
                  </a:lnTo>
                  <a:lnTo>
                    <a:pt x="56" y="21"/>
                  </a:lnTo>
                  <a:lnTo>
                    <a:pt x="57" y="13"/>
                  </a:lnTo>
                  <a:lnTo>
                    <a:pt x="58" y="12"/>
                  </a:lnTo>
                  <a:lnTo>
                    <a:pt x="59" y="11"/>
                  </a:lnTo>
                  <a:lnTo>
                    <a:pt x="60" y="3"/>
                  </a:lnTo>
                  <a:lnTo>
                    <a:pt x="61" y="4"/>
                  </a:lnTo>
                  <a:lnTo>
                    <a:pt x="61" y="5"/>
                  </a:lnTo>
                  <a:lnTo>
                    <a:pt x="62" y="4"/>
                  </a:lnTo>
                  <a:lnTo>
                    <a:pt x="63" y="6"/>
                  </a:lnTo>
                  <a:lnTo>
                    <a:pt x="64" y="6"/>
                  </a:lnTo>
                  <a:lnTo>
                    <a:pt x="65" y="2"/>
                  </a:lnTo>
                  <a:lnTo>
                    <a:pt x="66" y="3"/>
                  </a:lnTo>
                  <a:lnTo>
                    <a:pt x="67" y="6"/>
                  </a:lnTo>
                  <a:lnTo>
                    <a:pt x="68" y="13"/>
                  </a:lnTo>
                  <a:lnTo>
                    <a:pt x="69" y="13"/>
                  </a:lnTo>
                  <a:lnTo>
                    <a:pt x="70" y="19"/>
                  </a:lnTo>
                  <a:lnTo>
                    <a:pt x="70" y="23"/>
                  </a:lnTo>
                  <a:lnTo>
                    <a:pt x="71" y="22"/>
                  </a:lnTo>
                  <a:lnTo>
                    <a:pt x="72" y="25"/>
                  </a:lnTo>
                  <a:lnTo>
                    <a:pt x="73" y="30"/>
                  </a:lnTo>
                  <a:lnTo>
                    <a:pt x="74" y="34"/>
                  </a:lnTo>
                  <a:lnTo>
                    <a:pt x="75" y="44"/>
                  </a:lnTo>
                  <a:lnTo>
                    <a:pt x="76" y="48"/>
                  </a:lnTo>
                  <a:lnTo>
                    <a:pt x="77" y="52"/>
                  </a:lnTo>
                  <a:lnTo>
                    <a:pt x="78" y="53"/>
                  </a:lnTo>
                  <a:lnTo>
                    <a:pt x="79" y="65"/>
                  </a:lnTo>
                  <a:lnTo>
                    <a:pt x="80" y="66"/>
                  </a:lnTo>
                  <a:lnTo>
                    <a:pt x="80" y="70"/>
                  </a:lnTo>
                  <a:lnTo>
                    <a:pt x="81" y="77"/>
                  </a:lnTo>
                  <a:lnTo>
                    <a:pt x="82" y="82"/>
                  </a:lnTo>
                  <a:lnTo>
                    <a:pt x="83" y="84"/>
                  </a:lnTo>
                  <a:lnTo>
                    <a:pt x="84" y="89"/>
                  </a:lnTo>
                  <a:lnTo>
                    <a:pt x="85" y="93"/>
                  </a:lnTo>
                  <a:lnTo>
                    <a:pt x="86" y="90"/>
                  </a:lnTo>
                  <a:lnTo>
                    <a:pt x="87" y="97"/>
                  </a:lnTo>
                  <a:lnTo>
                    <a:pt x="88" y="97"/>
                  </a:lnTo>
                  <a:lnTo>
                    <a:pt x="89" y="102"/>
                  </a:lnTo>
                  <a:lnTo>
                    <a:pt x="90" y="101"/>
                  </a:lnTo>
                  <a:lnTo>
                    <a:pt x="90" y="105"/>
                  </a:lnTo>
                  <a:lnTo>
                    <a:pt x="91" y="102"/>
                  </a:lnTo>
                  <a:lnTo>
                    <a:pt x="92" y="104"/>
                  </a:lnTo>
                  <a:lnTo>
                    <a:pt x="93" y="99"/>
                  </a:lnTo>
                  <a:lnTo>
                    <a:pt x="94" y="98"/>
                  </a:lnTo>
                  <a:lnTo>
                    <a:pt x="95" y="99"/>
                  </a:lnTo>
                  <a:lnTo>
                    <a:pt x="96" y="95"/>
                  </a:lnTo>
                  <a:lnTo>
                    <a:pt x="97" y="92"/>
                  </a:lnTo>
                  <a:lnTo>
                    <a:pt x="98" y="89"/>
                  </a:lnTo>
                  <a:lnTo>
                    <a:pt x="99" y="86"/>
                  </a:lnTo>
                  <a:lnTo>
                    <a:pt x="100" y="87"/>
                  </a:lnTo>
                  <a:lnTo>
                    <a:pt x="101" y="80"/>
                  </a:lnTo>
                  <a:lnTo>
                    <a:pt x="102" y="79"/>
                  </a:lnTo>
                  <a:lnTo>
                    <a:pt x="103" y="71"/>
                  </a:lnTo>
                  <a:lnTo>
                    <a:pt x="103" y="64"/>
                  </a:lnTo>
                  <a:lnTo>
                    <a:pt x="104" y="60"/>
                  </a:lnTo>
                  <a:lnTo>
                    <a:pt x="105" y="52"/>
                  </a:lnTo>
                  <a:lnTo>
                    <a:pt x="106" y="52"/>
                  </a:lnTo>
                  <a:lnTo>
                    <a:pt x="107" y="44"/>
                  </a:lnTo>
                  <a:lnTo>
                    <a:pt x="108" y="41"/>
                  </a:lnTo>
                  <a:lnTo>
                    <a:pt x="109" y="40"/>
                  </a:lnTo>
                  <a:lnTo>
                    <a:pt x="110" y="32"/>
                  </a:lnTo>
                  <a:lnTo>
                    <a:pt x="111" y="28"/>
                  </a:lnTo>
                  <a:lnTo>
                    <a:pt x="112" y="26"/>
                  </a:lnTo>
                  <a:lnTo>
                    <a:pt x="113" y="22"/>
                  </a:lnTo>
                  <a:lnTo>
                    <a:pt x="113" y="17"/>
                  </a:lnTo>
                  <a:lnTo>
                    <a:pt x="114" y="10"/>
                  </a:lnTo>
                  <a:lnTo>
                    <a:pt x="115" y="12"/>
                  </a:lnTo>
                  <a:lnTo>
                    <a:pt x="116" y="10"/>
                  </a:lnTo>
                  <a:lnTo>
                    <a:pt x="117" y="7"/>
                  </a:lnTo>
                  <a:lnTo>
                    <a:pt x="118" y="5"/>
                  </a:lnTo>
                  <a:lnTo>
                    <a:pt x="119" y="1"/>
                  </a:lnTo>
                  <a:lnTo>
                    <a:pt x="120" y="6"/>
                  </a:lnTo>
                  <a:lnTo>
                    <a:pt x="121" y="7"/>
                  </a:lnTo>
                  <a:lnTo>
                    <a:pt x="122" y="6"/>
                  </a:lnTo>
                  <a:lnTo>
                    <a:pt x="122" y="7"/>
                  </a:lnTo>
                  <a:lnTo>
                    <a:pt x="123" y="4"/>
                  </a:lnTo>
                  <a:lnTo>
                    <a:pt x="124" y="12"/>
                  </a:lnTo>
                  <a:lnTo>
                    <a:pt x="125" y="8"/>
                  </a:lnTo>
                  <a:lnTo>
                    <a:pt x="126" y="11"/>
                  </a:lnTo>
                  <a:lnTo>
                    <a:pt x="127" y="17"/>
                  </a:lnTo>
                  <a:lnTo>
                    <a:pt x="128" y="25"/>
                  </a:lnTo>
                  <a:lnTo>
                    <a:pt x="129" y="25"/>
                  </a:lnTo>
                  <a:lnTo>
                    <a:pt x="130" y="27"/>
                  </a:lnTo>
                  <a:lnTo>
                    <a:pt x="131" y="32"/>
                  </a:lnTo>
                  <a:lnTo>
                    <a:pt x="132" y="35"/>
                  </a:lnTo>
                  <a:lnTo>
                    <a:pt x="132" y="41"/>
                  </a:lnTo>
                  <a:lnTo>
                    <a:pt x="133" y="44"/>
                  </a:lnTo>
                  <a:lnTo>
                    <a:pt x="134" y="56"/>
                  </a:lnTo>
                  <a:lnTo>
                    <a:pt x="135" y="55"/>
                  </a:lnTo>
                  <a:lnTo>
                    <a:pt x="136" y="66"/>
                  </a:lnTo>
                  <a:lnTo>
                    <a:pt x="137" y="67"/>
                  </a:lnTo>
                  <a:lnTo>
                    <a:pt x="138" y="70"/>
                  </a:lnTo>
                  <a:lnTo>
                    <a:pt x="139" y="74"/>
                  </a:lnTo>
                  <a:lnTo>
                    <a:pt x="140" y="82"/>
                  </a:lnTo>
                  <a:lnTo>
                    <a:pt x="141" y="83"/>
                  </a:lnTo>
                  <a:lnTo>
                    <a:pt x="142" y="85"/>
                  </a:lnTo>
                  <a:lnTo>
                    <a:pt x="142" y="90"/>
                  </a:lnTo>
                  <a:lnTo>
                    <a:pt x="143" y="92"/>
                  </a:lnTo>
                  <a:lnTo>
                    <a:pt x="145" y="97"/>
                  </a:lnTo>
                  <a:lnTo>
                    <a:pt x="145" y="99"/>
                  </a:lnTo>
                  <a:lnTo>
                    <a:pt x="146" y="97"/>
                  </a:lnTo>
                  <a:lnTo>
                    <a:pt x="147" y="100"/>
                  </a:lnTo>
                  <a:lnTo>
                    <a:pt x="148" y="99"/>
                  </a:lnTo>
                  <a:lnTo>
                    <a:pt x="149" y="106"/>
                  </a:lnTo>
                  <a:lnTo>
                    <a:pt x="150" y="105"/>
                  </a:lnTo>
                  <a:lnTo>
                    <a:pt x="151" y="101"/>
                  </a:lnTo>
                  <a:lnTo>
                    <a:pt x="152" y="97"/>
                  </a:lnTo>
                  <a:lnTo>
                    <a:pt x="153" y="100"/>
                  </a:lnTo>
                  <a:lnTo>
                    <a:pt x="154" y="93"/>
                  </a:lnTo>
                  <a:lnTo>
                    <a:pt x="155" y="92"/>
                  </a:lnTo>
                  <a:lnTo>
                    <a:pt x="155" y="88"/>
                  </a:lnTo>
                  <a:lnTo>
                    <a:pt x="156" y="83"/>
                  </a:lnTo>
                  <a:lnTo>
                    <a:pt x="157" y="80"/>
                  </a:lnTo>
                  <a:lnTo>
                    <a:pt x="158" y="81"/>
                  </a:lnTo>
                  <a:lnTo>
                    <a:pt x="159" y="78"/>
                  </a:lnTo>
                  <a:lnTo>
                    <a:pt x="160" y="72"/>
                  </a:lnTo>
                  <a:lnTo>
                    <a:pt x="161" y="63"/>
                  </a:lnTo>
                  <a:lnTo>
                    <a:pt x="162" y="63"/>
                  </a:lnTo>
                  <a:lnTo>
                    <a:pt x="163" y="57"/>
                  </a:lnTo>
                  <a:lnTo>
                    <a:pt x="164" y="51"/>
                  </a:lnTo>
                  <a:lnTo>
                    <a:pt x="165" y="46"/>
                  </a:lnTo>
                  <a:lnTo>
                    <a:pt x="165" y="44"/>
                  </a:lnTo>
                  <a:lnTo>
                    <a:pt x="166" y="36"/>
                  </a:lnTo>
                  <a:lnTo>
                    <a:pt x="167" y="35"/>
                  </a:lnTo>
                  <a:lnTo>
                    <a:pt x="168" y="30"/>
                  </a:lnTo>
                  <a:lnTo>
                    <a:pt x="169" y="21"/>
                  </a:lnTo>
                  <a:lnTo>
                    <a:pt x="170" y="20"/>
                  </a:lnTo>
                  <a:lnTo>
                    <a:pt x="171" y="17"/>
                  </a:lnTo>
                  <a:lnTo>
                    <a:pt x="172" y="10"/>
                  </a:lnTo>
                  <a:lnTo>
                    <a:pt x="173" y="6"/>
                  </a:lnTo>
                  <a:lnTo>
                    <a:pt x="174" y="4"/>
                  </a:lnTo>
                  <a:lnTo>
                    <a:pt x="174" y="5"/>
                  </a:lnTo>
                  <a:lnTo>
                    <a:pt x="175" y="7"/>
                  </a:lnTo>
                  <a:lnTo>
                    <a:pt x="176" y="6"/>
                  </a:lnTo>
                  <a:lnTo>
                    <a:pt x="177" y="2"/>
                  </a:lnTo>
                  <a:lnTo>
                    <a:pt x="178" y="3"/>
                  </a:lnTo>
                  <a:lnTo>
                    <a:pt x="179" y="7"/>
                  </a:lnTo>
                  <a:lnTo>
                    <a:pt x="180" y="2"/>
                  </a:lnTo>
                  <a:lnTo>
                    <a:pt x="181" y="8"/>
                  </a:lnTo>
                  <a:lnTo>
                    <a:pt x="182" y="12"/>
                  </a:lnTo>
                  <a:lnTo>
                    <a:pt x="183" y="13"/>
                  </a:lnTo>
                  <a:lnTo>
                    <a:pt x="184" y="18"/>
                  </a:lnTo>
                  <a:lnTo>
                    <a:pt x="184" y="16"/>
                  </a:lnTo>
                  <a:lnTo>
                    <a:pt x="185" y="19"/>
                  </a:lnTo>
                  <a:lnTo>
                    <a:pt x="186" y="25"/>
                  </a:lnTo>
                  <a:lnTo>
                    <a:pt x="187" y="33"/>
                  </a:lnTo>
                  <a:lnTo>
                    <a:pt x="188" y="36"/>
                  </a:lnTo>
                  <a:lnTo>
                    <a:pt x="189" y="36"/>
                  </a:lnTo>
                  <a:lnTo>
                    <a:pt x="190" y="45"/>
                  </a:lnTo>
                  <a:lnTo>
                    <a:pt x="191" y="46"/>
                  </a:lnTo>
                  <a:lnTo>
                    <a:pt x="192" y="56"/>
                  </a:lnTo>
                  <a:lnTo>
                    <a:pt x="193" y="56"/>
                  </a:lnTo>
                  <a:lnTo>
                    <a:pt x="194" y="66"/>
                  </a:lnTo>
                  <a:lnTo>
                    <a:pt x="195" y="69"/>
                  </a:lnTo>
                  <a:lnTo>
                    <a:pt x="196" y="74"/>
                  </a:lnTo>
                  <a:lnTo>
                    <a:pt x="197" y="73"/>
                  </a:lnTo>
                  <a:lnTo>
                    <a:pt x="197" y="78"/>
                  </a:lnTo>
                  <a:lnTo>
                    <a:pt x="198" y="84"/>
                  </a:lnTo>
                  <a:lnTo>
                    <a:pt x="199" y="85"/>
                  </a:lnTo>
                  <a:lnTo>
                    <a:pt x="200" y="94"/>
                  </a:lnTo>
                  <a:lnTo>
                    <a:pt x="201" y="98"/>
                  </a:lnTo>
                  <a:lnTo>
                    <a:pt x="202" y="95"/>
                  </a:lnTo>
                  <a:lnTo>
                    <a:pt x="203" y="98"/>
                  </a:lnTo>
                  <a:lnTo>
                    <a:pt x="204" y="100"/>
                  </a:lnTo>
                  <a:lnTo>
                    <a:pt x="205" y="103"/>
                  </a:lnTo>
                  <a:lnTo>
                    <a:pt x="206" y="99"/>
                  </a:lnTo>
                  <a:lnTo>
                    <a:pt x="207" y="99"/>
                  </a:lnTo>
                  <a:lnTo>
                    <a:pt x="207" y="105"/>
                  </a:lnTo>
                  <a:lnTo>
                    <a:pt x="208" y="101"/>
                  </a:lnTo>
                  <a:lnTo>
                    <a:pt x="209" y="95"/>
                  </a:lnTo>
                  <a:lnTo>
                    <a:pt x="210" y="98"/>
                  </a:lnTo>
                  <a:lnTo>
                    <a:pt x="211" y="92"/>
                  </a:lnTo>
                  <a:lnTo>
                    <a:pt x="212" y="92"/>
                  </a:lnTo>
                  <a:lnTo>
                    <a:pt x="213" y="90"/>
                  </a:lnTo>
                  <a:lnTo>
                    <a:pt x="214" y="90"/>
                  </a:lnTo>
                  <a:lnTo>
                    <a:pt x="215" y="82"/>
                  </a:lnTo>
                  <a:lnTo>
                    <a:pt x="216" y="75"/>
                  </a:lnTo>
                  <a:lnTo>
                    <a:pt x="217" y="70"/>
                  </a:lnTo>
                  <a:lnTo>
                    <a:pt x="217" y="71"/>
                  </a:lnTo>
                  <a:lnTo>
                    <a:pt x="218" y="67"/>
                  </a:lnTo>
                  <a:lnTo>
                    <a:pt x="219" y="63"/>
                  </a:lnTo>
                  <a:lnTo>
                    <a:pt x="220" y="56"/>
                  </a:lnTo>
                  <a:lnTo>
                    <a:pt x="221" y="49"/>
                  </a:lnTo>
                  <a:lnTo>
                    <a:pt x="222" y="42"/>
                  </a:lnTo>
                  <a:lnTo>
                    <a:pt x="223" y="38"/>
                  </a:lnTo>
                  <a:lnTo>
                    <a:pt x="224" y="32"/>
                  </a:lnTo>
                  <a:lnTo>
                    <a:pt x="225" y="28"/>
                  </a:lnTo>
                  <a:lnTo>
                    <a:pt x="226" y="29"/>
                  </a:lnTo>
                  <a:lnTo>
                    <a:pt x="226" y="18"/>
                  </a:lnTo>
                  <a:lnTo>
                    <a:pt x="227" y="20"/>
                  </a:lnTo>
                  <a:lnTo>
                    <a:pt x="228" y="14"/>
                  </a:lnTo>
                  <a:lnTo>
                    <a:pt x="229" y="10"/>
                  </a:lnTo>
                  <a:lnTo>
                    <a:pt x="230" y="7"/>
                  </a:lnTo>
                  <a:lnTo>
                    <a:pt x="231" y="9"/>
                  </a:lnTo>
                  <a:lnTo>
                    <a:pt x="232" y="6"/>
                  </a:lnTo>
                  <a:lnTo>
                    <a:pt x="233" y="7"/>
                  </a:lnTo>
                  <a:lnTo>
                    <a:pt x="234" y="4"/>
                  </a:lnTo>
                  <a:lnTo>
                    <a:pt x="235" y="4"/>
                  </a:lnTo>
                  <a:lnTo>
                    <a:pt x="236" y="7"/>
                  </a:lnTo>
                  <a:lnTo>
                    <a:pt x="236" y="3"/>
                  </a:lnTo>
                  <a:lnTo>
                    <a:pt x="237" y="2"/>
                  </a:lnTo>
                  <a:lnTo>
                    <a:pt x="238" y="8"/>
                  </a:lnTo>
                  <a:lnTo>
                    <a:pt x="239" y="12"/>
                  </a:lnTo>
                  <a:lnTo>
                    <a:pt x="240" y="14"/>
                  </a:lnTo>
                  <a:lnTo>
                    <a:pt x="241" y="19"/>
                  </a:lnTo>
                  <a:lnTo>
                    <a:pt x="242" y="22"/>
                  </a:lnTo>
                  <a:lnTo>
                    <a:pt x="243" y="26"/>
                  </a:lnTo>
                  <a:lnTo>
                    <a:pt x="244" y="26"/>
                  </a:lnTo>
                  <a:lnTo>
                    <a:pt x="245" y="30"/>
                  </a:lnTo>
                  <a:lnTo>
                    <a:pt x="246" y="36"/>
                  </a:lnTo>
                  <a:lnTo>
                    <a:pt x="247" y="37"/>
                  </a:lnTo>
                  <a:lnTo>
                    <a:pt x="248" y="43"/>
                  </a:lnTo>
                  <a:lnTo>
                    <a:pt x="249" y="46"/>
                  </a:lnTo>
                  <a:lnTo>
                    <a:pt x="249" y="54"/>
                  </a:lnTo>
                  <a:lnTo>
                    <a:pt x="250" y="59"/>
                  </a:lnTo>
                  <a:lnTo>
                    <a:pt x="251" y="61"/>
                  </a:lnTo>
                  <a:lnTo>
                    <a:pt x="252" y="68"/>
                  </a:lnTo>
                  <a:lnTo>
                    <a:pt x="253" y="71"/>
                  </a:lnTo>
                  <a:lnTo>
                    <a:pt x="254" y="74"/>
                  </a:lnTo>
                  <a:lnTo>
                    <a:pt x="255" y="84"/>
                  </a:lnTo>
                  <a:lnTo>
                    <a:pt x="256" y="85"/>
                  </a:lnTo>
                  <a:lnTo>
                    <a:pt x="257" y="89"/>
                  </a:lnTo>
                  <a:lnTo>
                    <a:pt x="258" y="91"/>
                  </a:lnTo>
                  <a:lnTo>
                    <a:pt x="259" y="97"/>
                  </a:lnTo>
                  <a:lnTo>
                    <a:pt x="259" y="96"/>
                  </a:lnTo>
                  <a:lnTo>
                    <a:pt x="260" y="103"/>
                  </a:lnTo>
                  <a:lnTo>
                    <a:pt x="261" y="103"/>
                  </a:lnTo>
                  <a:lnTo>
                    <a:pt x="262" y="98"/>
                  </a:lnTo>
                  <a:lnTo>
                    <a:pt x="263" y="100"/>
                  </a:lnTo>
                  <a:lnTo>
                    <a:pt x="264" y="102"/>
                  </a:lnTo>
                  <a:lnTo>
                    <a:pt x="265" y="105"/>
                  </a:lnTo>
                  <a:lnTo>
                    <a:pt x="266" y="103"/>
                  </a:lnTo>
                  <a:lnTo>
                    <a:pt x="267" y="103"/>
                  </a:lnTo>
                  <a:lnTo>
                    <a:pt x="268" y="93"/>
                  </a:lnTo>
                  <a:lnTo>
                    <a:pt x="269" y="92"/>
                  </a:lnTo>
                  <a:lnTo>
                    <a:pt x="269" y="92"/>
                  </a:lnTo>
                  <a:lnTo>
                    <a:pt x="270" y="85"/>
                  </a:lnTo>
                  <a:lnTo>
                    <a:pt x="271" y="83"/>
                  </a:lnTo>
                  <a:lnTo>
                    <a:pt x="272" y="81"/>
                  </a:lnTo>
                  <a:lnTo>
                    <a:pt x="273" y="80"/>
                  </a:lnTo>
                  <a:lnTo>
                    <a:pt x="274" y="75"/>
                  </a:lnTo>
                  <a:lnTo>
                    <a:pt x="275" y="65"/>
                  </a:lnTo>
                  <a:lnTo>
                    <a:pt x="276" y="65"/>
                  </a:lnTo>
                  <a:lnTo>
                    <a:pt x="277" y="56"/>
                  </a:lnTo>
                  <a:lnTo>
                    <a:pt x="278" y="56"/>
                  </a:lnTo>
                  <a:lnTo>
                    <a:pt x="278" y="47"/>
                  </a:lnTo>
                  <a:lnTo>
                    <a:pt x="279" y="47"/>
                  </a:lnTo>
                  <a:lnTo>
                    <a:pt x="280" y="37"/>
                  </a:lnTo>
                  <a:lnTo>
                    <a:pt x="281" y="37"/>
                  </a:lnTo>
                  <a:lnTo>
                    <a:pt x="282" y="26"/>
                  </a:lnTo>
                  <a:lnTo>
                    <a:pt x="283" y="25"/>
                  </a:lnTo>
                  <a:lnTo>
                    <a:pt x="284" y="23"/>
                  </a:lnTo>
                  <a:lnTo>
                    <a:pt x="285" y="19"/>
                  </a:lnTo>
                  <a:lnTo>
                    <a:pt x="286" y="11"/>
                  </a:lnTo>
                  <a:lnTo>
                    <a:pt x="287" y="12"/>
                  </a:lnTo>
                  <a:lnTo>
                    <a:pt x="288" y="13"/>
                  </a:lnTo>
                  <a:lnTo>
                    <a:pt x="289" y="6"/>
                  </a:lnTo>
                  <a:lnTo>
                    <a:pt x="290" y="6"/>
                  </a:lnTo>
                  <a:lnTo>
                    <a:pt x="291" y="7"/>
                  </a:lnTo>
                  <a:lnTo>
                    <a:pt x="291" y="1"/>
                  </a:lnTo>
                  <a:lnTo>
                    <a:pt x="292" y="3"/>
                  </a:lnTo>
                  <a:lnTo>
                    <a:pt x="293" y="7"/>
                  </a:lnTo>
                  <a:lnTo>
                    <a:pt x="294" y="1"/>
                  </a:lnTo>
                  <a:lnTo>
                    <a:pt x="295" y="3"/>
                  </a:lnTo>
                  <a:lnTo>
                    <a:pt x="296" y="11"/>
                  </a:lnTo>
                  <a:lnTo>
                    <a:pt x="297" y="9"/>
                  </a:lnTo>
                  <a:lnTo>
                    <a:pt x="298" y="9"/>
                  </a:lnTo>
                  <a:lnTo>
                    <a:pt x="299" y="17"/>
                  </a:lnTo>
                  <a:lnTo>
                    <a:pt x="300" y="17"/>
                  </a:lnTo>
                  <a:lnTo>
                    <a:pt x="301" y="23"/>
                  </a:lnTo>
                  <a:lnTo>
                    <a:pt x="301" y="27"/>
                  </a:lnTo>
                  <a:lnTo>
                    <a:pt x="302" y="35"/>
                  </a:lnTo>
                  <a:lnTo>
                    <a:pt x="303" y="33"/>
                  </a:lnTo>
                  <a:lnTo>
                    <a:pt x="304" y="36"/>
                  </a:lnTo>
                  <a:lnTo>
                    <a:pt x="305" y="45"/>
                  </a:lnTo>
                  <a:lnTo>
                    <a:pt x="306" y="50"/>
                  </a:lnTo>
                  <a:lnTo>
                    <a:pt x="307" y="51"/>
                  </a:lnTo>
                  <a:lnTo>
                    <a:pt x="308" y="61"/>
                  </a:lnTo>
                  <a:lnTo>
                    <a:pt x="309" y="67"/>
                  </a:lnTo>
                  <a:lnTo>
                    <a:pt x="310" y="66"/>
                  </a:lnTo>
                  <a:lnTo>
                    <a:pt x="311" y="72"/>
                  </a:lnTo>
                  <a:lnTo>
                    <a:pt x="311" y="81"/>
                  </a:lnTo>
                  <a:lnTo>
                    <a:pt x="312" y="86"/>
                  </a:lnTo>
                  <a:lnTo>
                    <a:pt x="313" y="89"/>
                  </a:lnTo>
                  <a:lnTo>
                    <a:pt x="314" y="92"/>
                  </a:lnTo>
                  <a:lnTo>
                    <a:pt x="315" y="89"/>
                  </a:lnTo>
                  <a:lnTo>
                    <a:pt x="316" y="94"/>
                  </a:lnTo>
                  <a:lnTo>
                    <a:pt x="317" y="101"/>
                  </a:lnTo>
                  <a:lnTo>
                    <a:pt x="318" y="100"/>
                  </a:lnTo>
                  <a:lnTo>
                    <a:pt x="319" y="99"/>
                  </a:lnTo>
                  <a:lnTo>
                    <a:pt x="320" y="103"/>
                  </a:lnTo>
                  <a:lnTo>
                    <a:pt x="321" y="101"/>
                  </a:lnTo>
                  <a:lnTo>
                    <a:pt x="321" y="104"/>
                  </a:lnTo>
                  <a:lnTo>
                    <a:pt x="322" y="104"/>
                  </a:lnTo>
                  <a:lnTo>
                    <a:pt x="323" y="103"/>
                  </a:lnTo>
                  <a:lnTo>
                    <a:pt x="324" y="97"/>
                  </a:lnTo>
                  <a:lnTo>
                    <a:pt x="325" y="99"/>
                  </a:lnTo>
                  <a:lnTo>
                    <a:pt x="326" y="96"/>
                  </a:lnTo>
                  <a:lnTo>
                    <a:pt x="327" y="92"/>
                  </a:lnTo>
                  <a:lnTo>
                    <a:pt x="328" y="90"/>
                  </a:lnTo>
                  <a:lnTo>
                    <a:pt x="329" y="86"/>
                  </a:lnTo>
                  <a:lnTo>
                    <a:pt x="330" y="79"/>
                  </a:lnTo>
                  <a:lnTo>
                    <a:pt x="330" y="74"/>
                  </a:lnTo>
                  <a:lnTo>
                    <a:pt x="331" y="72"/>
                  </a:lnTo>
                  <a:lnTo>
                    <a:pt x="332" y="66"/>
                  </a:lnTo>
                  <a:lnTo>
                    <a:pt x="333" y="64"/>
                  </a:lnTo>
                  <a:lnTo>
                    <a:pt x="334" y="59"/>
                  </a:lnTo>
                  <a:lnTo>
                    <a:pt x="335" y="56"/>
                  </a:lnTo>
                  <a:lnTo>
                    <a:pt x="336" y="45"/>
                  </a:lnTo>
                  <a:lnTo>
                    <a:pt x="337" y="45"/>
                  </a:lnTo>
                  <a:lnTo>
                    <a:pt x="338" y="35"/>
                  </a:lnTo>
                  <a:lnTo>
                    <a:pt x="339" y="37"/>
                  </a:lnTo>
                  <a:lnTo>
                    <a:pt x="340" y="28"/>
                  </a:lnTo>
                  <a:lnTo>
                    <a:pt x="341" y="27"/>
                  </a:lnTo>
                  <a:lnTo>
                    <a:pt x="342" y="21"/>
                  </a:lnTo>
                  <a:lnTo>
                    <a:pt x="343" y="17"/>
                  </a:lnTo>
                  <a:lnTo>
                    <a:pt x="343" y="18"/>
                  </a:lnTo>
                  <a:lnTo>
                    <a:pt x="344" y="12"/>
                  </a:lnTo>
                  <a:lnTo>
                    <a:pt x="345" y="11"/>
                  </a:lnTo>
                  <a:lnTo>
                    <a:pt x="346" y="4"/>
                  </a:lnTo>
                  <a:lnTo>
                    <a:pt x="347" y="4"/>
                  </a:lnTo>
                  <a:lnTo>
                    <a:pt x="348" y="7"/>
                  </a:lnTo>
                  <a:lnTo>
                    <a:pt x="349" y="5"/>
                  </a:lnTo>
                  <a:lnTo>
                    <a:pt x="350" y="5"/>
                  </a:lnTo>
                  <a:lnTo>
                    <a:pt x="351" y="6"/>
                  </a:lnTo>
                  <a:lnTo>
                    <a:pt x="352" y="4"/>
                  </a:lnTo>
                  <a:lnTo>
                    <a:pt x="353" y="4"/>
                  </a:lnTo>
                  <a:lnTo>
                    <a:pt x="353" y="8"/>
                  </a:lnTo>
                  <a:lnTo>
                    <a:pt x="354" y="8"/>
                  </a:lnTo>
                  <a:lnTo>
                    <a:pt x="355" y="14"/>
                  </a:lnTo>
                  <a:lnTo>
                    <a:pt x="356" y="14"/>
                  </a:lnTo>
                  <a:lnTo>
                    <a:pt x="357" y="21"/>
                  </a:lnTo>
                  <a:lnTo>
                    <a:pt x="358" y="20"/>
                  </a:lnTo>
                  <a:lnTo>
                    <a:pt x="359" y="25"/>
                  </a:lnTo>
                  <a:lnTo>
                    <a:pt x="360" y="36"/>
                  </a:lnTo>
                  <a:lnTo>
                    <a:pt x="361" y="34"/>
                  </a:lnTo>
                  <a:lnTo>
                    <a:pt x="362" y="38"/>
                  </a:lnTo>
                  <a:lnTo>
                    <a:pt x="363" y="47"/>
                  </a:lnTo>
                  <a:lnTo>
                    <a:pt x="363" y="54"/>
                  </a:lnTo>
                  <a:lnTo>
                    <a:pt x="364" y="53"/>
                  </a:lnTo>
                  <a:lnTo>
                    <a:pt x="365" y="64"/>
                  </a:lnTo>
                  <a:lnTo>
                    <a:pt x="366" y="65"/>
                  </a:lnTo>
                  <a:lnTo>
                    <a:pt x="367" y="67"/>
                  </a:lnTo>
                  <a:lnTo>
                    <a:pt x="368" y="74"/>
                  </a:lnTo>
                  <a:lnTo>
                    <a:pt x="369" y="82"/>
                  </a:lnTo>
                  <a:lnTo>
                    <a:pt x="370" y="83"/>
                  </a:lnTo>
                  <a:lnTo>
                    <a:pt x="371" y="85"/>
                  </a:lnTo>
                  <a:lnTo>
                    <a:pt x="372" y="92"/>
                  </a:lnTo>
                  <a:lnTo>
                    <a:pt x="373" y="90"/>
                  </a:lnTo>
                  <a:lnTo>
                    <a:pt x="373" y="96"/>
                  </a:lnTo>
                  <a:lnTo>
                    <a:pt x="374" y="100"/>
                  </a:lnTo>
                  <a:lnTo>
                    <a:pt x="375" y="102"/>
                  </a:lnTo>
                  <a:lnTo>
                    <a:pt x="376" y="98"/>
                  </a:lnTo>
                  <a:lnTo>
                    <a:pt x="377" y="100"/>
                  </a:lnTo>
                  <a:lnTo>
                    <a:pt x="378" y="101"/>
                  </a:lnTo>
                  <a:lnTo>
                    <a:pt x="379" y="105"/>
                  </a:lnTo>
                  <a:lnTo>
                    <a:pt x="380" y="98"/>
                  </a:lnTo>
                  <a:lnTo>
                    <a:pt x="381" y="100"/>
                  </a:lnTo>
                  <a:lnTo>
                    <a:pt x="382" y="97"/>
                  </a:lnTo>
                  <a:lnTo>
                    <a:pt x="383" y="93"/>
                  </a:lnTo>
                  <a:lnTo>
                    <a:pt x="384" y="97"/>
                  </a:lnTo>
                  <a:lnTo>
                    <a:pt x="385" y="90"/>
                  </a:lnTo>
                  <a:lnTo>
                    <a:pt x="386" y="92"/>
                  </a:lnTo>
                  <a:lnTo>
                    <a:pt x="386" y="87"/>
                  </a:lnTo>
                  <a:lnTo>
                    <a:pt x="387" y="76"/>
                  </a:lnTo>
                  <a:lnTo>
                    <a:pt x="388" y="75"/>
                  </a:lnTo>
                  <a:lnTo>
                    <a:pt x="389" y="70"/>
                  </a:lnTo>
                  <a:lnTo>
                    <a:pt x="390" y="69"/>
                  </a:lnTo>
                  <a:lnTo>
                    <a:pt x="391" y="61"/>
                  </a:lnTo>
                  <a:lnTo>
                    <a:pt x="392" y="60"/>
                  </a:lnTo>
                  <a:lnTo>
                    <a:pt x="393" y="51"/>
                  </a:lnTo>
                  <a:lnTo>
                    <a:pt x="394" y="50"/>
                  </a:lnTo>
                  <a:lnTo>
                    <a:pt x="395" y="41"/>
                  </a:lnTo>
                  <a:lnTo>
                    <a:pt x="395" y="33"/>
                  </a:lnTo>
                  <a:lnTo>
                    <a:pt x="396" y="31"/>
                  </a:lnTo>
                  <a:lnTo>
                    <a:pt x="397" y="30"/>
                  </a:lnTo>
                  <a:lnTo>
                    <a:pt x="398" y="25"/>
                  </a:lnTo>
                  <a:lnTo>
                    <a:pt x="399" y="24"/>
                  </a:lnTo>
                  <a:lnTo>
                    <a:pt x="400" y="17"/>
                  </a:lnTo>
                  <a:lnTo>
                    <a:pt x="401" y="10"/>
                  </a:lnTo>
                  <a:lnTo>
                    <a:pt x="402" y="9"/>
                  </a:lnTo>
                  <a:lnTo>
                    <a:pt x="403" y="9"/>
                  </a:lnTo>
                  <a:lnTo>
                    <a:pt x="404" y="6"/>
                  </a:lnTo>
                  <a:lnTo>
                    <a:pt x="405" y="4"/>
                  </a:lnTo>
                  <a:lnTo>
                    <a:pt x="405" y="4"/>
                  </a:lnTo>
                  <a:lnTo>
                    <a:pt x="406" y="7"/>
                  </a:lnTo>
                  <a:lnTo>
                    <a:pt x="407" y="5"/>
                  </a:lnTo>
                  <a:lnTo>
                    <a:pt x="408" y="4"/>
                  </a:lnTo>
                  <a:lnTo>
                    <a:pt x="409" y="8"/>
                  </a:lnTo>
                  <a:lnTo>
                    <a:pt x="410" y="7"/>
                  </a:lnTo>
                  <a:lnTo>
                    <a:pt x="411" y="7"/>
                  </a:lnTo>
                  <a:lnTo>
                    <a:pt x="412" y="8"/>
                  </a:lnTo>
                  <a:lnTo>
                    <a:pt x="413" y="14"/>
                  </a:lnTo>
                  <a:lnTo>
                    <a:pt x="414" y="15"/>
                  </a:lnTo>
                  <a:lnTo>
                    <a:pt x="415" y="18"/>
                  </a:lnTo>
                  <a:lnTo>
                    <a:pt x="415" y="27"/>
                  </a:lnTo>
                  <a:lnTo>
                    <a:pt x="416" y="27"/>
                  </a:lnTo>
                  <a:lnTo>
                    <a:pt x="417" y="30"/>
                  </a:lnTo>
                  <a:lnTo>
                    <a:pt x="418" y="38"/>
                  </a:lnTo>
                  <a:lnTo>
                    <a:pt x="419" y="42"/>
                  </a:lnTo>
                  <a:lnTo>
                    <a:pt x="420" y="47"/>
                  </a:lnTo>
                  <a:lnTo>
                    <a:pt x="421" y="54"/>
                  </a:lnTo>
                  <a:lnTo>
                    <a:pt x="422" y="54"/>
                  </a:lnTo>
                  <a:lnTo>
                    <a:pt x="423" y="61"/>
                  </a:lnTo>
                  <a:lnTo>
                    <a:pt x="424" y="69"/>
                  </a:lnTo>
                  <a:lnTo>
                    <a:pt x="425" y="72"/>
                  </a:lnTo>
                  <a:lnTo>
                    <a:pt x="425" y="73"/>
                  </a:lnTo>
                  <a:lnTo>
                    <a:pt x="426" y="83"/>
                  </a:lnTo>
                  <a:lnTo>
                    <a:pt x="427" y="82"/>
                  </a:lnTo>
                  <a:lnTo>
                    <a:pt x="428" y="85"/>
                  </a:lnTo>
                  <a:lnTo>
                    <a:pt x="429" y="89"/>
                  </a:lnTo>
                  <a:lnTo>
                    <a:pt x="430" y="97"/>
                  </a:lnTo>
                  <a:lnTo>
                    <a:pt x="431" y="92"/>
                  </a:lnTo>
                  <a:lnTo>
                    <a:pt x="432" y="99"/>
                  </a:lnTo>
                  <a:lnTo>
                    <a:pt x="433" y="99"/>
                  </a:lnTo>
                  <a:lnTo>
                    <a:pt x="434" y="105"/>
                  </a:lnTo>
                  <a:lnTo>
                    <a:pt x="435" y="102"/>
                  </a:lnTo>
                  <a:lnTo>
                    <a:pt x="436" y="105"/>
                  </a:lnTo>
                  <a:lnTo>
                    <a:pt x="437" y="103"/>
                  </a:lnTo>
                  <a:lnTo>
                    <a:pt x="438" y="104"/>
                  </a:lnTo>
                  <a:lnTo>
                    <a:pt x="438" y="101"/>
                  </a:lnTo>
                  <a:lnTo>
                    <a:pt x="439" y="97"/>
                  </a:lnTo>
                  <a:lnTo>
                    <a:pt x="440" y="96"/>
                  </a:lnTo>
                  <a:lnTo>
                    <a:pt x="441" y="91"/>
                  </a:lnTo>
                  <a:lnTo>
                    <a:pt x="442" y="90"/>
                  </a:lnTo>
                  <a:lnTo>
                    <a:pt x="443" y="90"/>
                  </a:lnTo>
                  <a:lnTo>
                    <a:pt x="444" y="85"/>
                  </a:lnTo>
                  <a:lnTo>
                    <a:pt x="445" y="76"/>
                  </a:lnTo>
                  <a:lnTo>
                    <a:pt x="446" y="72"/>
                  </a:lnTo>
                  <a:lnTo>
                    <a:pt x="447" y="66"/>
                  </a:lnTo>
                  <a:lnTo>
                    <a:pt x="447" y="67"/>
                  </a:lnTo>
                  <a:lnTo>
                    <a:pt x="448" y="57"/>
                  </a:lnTo>
                  <a:lnTo>
                    <a:pt x="449" y="55"/>
                  </a:lnTo>
                  <a:lnTo>
                    <a:pt x="450" y="50"/>
                  </a:lnTo>
                  <a:lnTo>
                    <a:pt x="451" y="45"/>
                  </a:lnTo>
                  <a:lnTo>
                    <a:pt x="452" y="39"/>
                  </a:lnTo>
                  <a:lnTo>
                    <a:pt x="453" y="36"/>
                  </a:lnTo>
                  <a:lnTo>
                    <a:pt x="454" y="33"/>
                  </a:lnTo>
                  <a:lnTo>
                    <a:pt x="455" y="30"/>
                  </a:lnTo>
                  <a:lnTo>
                    <a:pt x="456" y="27"/>
                  </a:lnTo>
                  <a:lnTo>
                    <a:pt x="457" y="23"/>
                  </a:lnTo>
                  <a:lnTo>
                    <a:pt x="457" y="17"/>
                  </a:lnTo>
                  <a:lnTo>
                    <a:pt x="458" y="17"/>
                  </a:lnTo>
                  <a:lnTo>
                    <a:pt x="459" y="7"/>
                  </a:lnTo>
                  <a:lnTo>
                    <a:pt x="460" y="10"/>
                  </a:lnTo>
                  <a:lnTo>
                    <a:pt x="461" y="3"/>
                  </a:lnTo>
                  <a:lnTo>
                    <a:pt x="462" y="9"/>
                  </a:lnTo>
                  <a:lnTo>
                    <a:pt x="463" y="5"/>
                  </a:lnTo>
                  <a:lnTo>
                    <a:pt x="464" y="5"/>
                  </a:lnTo>
                  <a:lnTo>
                    <a:pt x="465" y="5"/>
                  </a:lnTo>
                  <a:lnTo>
                    <a:pt x="466" y="2"/>
                  </a:lnTo>
                  <a:lnTo>
                    <a:pt x="467" y="6"/>
                  </a:lnTo>
                  <a:lnTo>
                    <a:pt x="467" y="10"/>
                  </a:lnTo>
                  <a:lnTo>
                    <a:pt x="468" y="12"/>
                  </a:lnTo>
                  <a:lnTo>
                    <a:pt x="469" y="11"/>
                  </a:lnTo>
                  <a:lnTo>
                    <a:pt x="470" y="12"/>
                  </a:lnTo>
                  <a:lnTo>
                    <a:pt x="471" y="16"/>
                  </a:lnTo>
                  <a:lnTo>
                    <a:pt x="472" y="17"/>
                  </a:lnTo>
                  <a:lnTo>
                    <a:pt x="473" y="22"/>
                  </a:lnTo>
                  <a:lnTo>
                    <a:pt x="474" y="27"/>
                  </a:lnTo>
                  <a:lnTo>
                    <a:pt x="475" y="35"/>
                  </a:lnTo>
                  <a:lnTo>
                    <a:pt x="476" y="38"/>
                  </a:lnTo>
                  <a:lnTo>
                    <a:pt x="477" y="41"/>
                  </a:lnTo>
                  <a:lnTo>
                    <a:pt x="478" y="47"/>
                  </a:lnTo>
                  <a:lnTo>
                    <a:pt x="479" y="51"/>
                  </a:lnTo>
                  <a:lnTo>
                    <a:pt x="480" y="59"/>
                  </a:lnTo>
                  <a:lnTo>
                    <a:pt x="480" y="58"/>
                  </a:lnTo>
                  <a:lnTo>
                    <a:pt x="481" y="70"/>
                  </a:lnTo>
                  <a:lnTo>
                    <a:pt x="482" y="72"/>
                  </a:lnTo>
                  <a:lnTo>
                    <a:pt x="483" y="72"/>
                  </a:lnTo>
                  <a:lnTo>
                    <a:pt x="484" y="80"/>
                  </a:lnTo>
                  <a:lnTo>
                    <a:pt x="485" y="83"/>
                  </a:lnTo>
                  <a:lnTo>
                    <a:pt x="486" y="92"/>
                  </a:lnTo>
                  <a:lnTo>
                    <a:pt x="487" y="89"/>
                  </a:lnTo>
                  <a:lnTo>
                    <a:pt x="488" y="92"/>
                  </a:lnTo>
                  <a:lnTo>
                    <a:pt x="489" y="99"/>
                  </a:lnTo>
                  <a:lnTo>
                    <a:pt x="490" y="99"/>
                  </a:lnTo>
                  <a:lnTo>
                    <a:pt x="490" y="102"/>
                  </a:lnTo>
                  <a:lnTo>
                    <a:pt x="491" y="105"/>
                  </a:lnTo>
                  <a:lnTo>
                    <a:pt x="492" y="104"/>
                  </a:lnTo>
                  <a:lnTo>
                    <a:pt x="493" y="102"/>
                  </a:lnTo>
                  <a:lnTo>
                    <a:pt x="494" y="102"/>
                  </a:lnTo>
                  <a:lnTo>
                    <a:pt x="495" y="98"/>
                  </a:lnTo>
                  <a:lnTo>
                    <a:pt x="496" y="100"/>
                  </a:lnTo>
                  <a:lnTo>
                    <a:pt x="497" y="98"/>
                  </a:lnTo>
                  <a:lnTo>
                    <a:pt x="498" y="92"/>
                  </a:lnTo>
                  <a:lnTo>
                    <a:pt x="499" y="94"/>
                  </a:lnTo>
                  <a:lnTo>
                    <a:pt x="499" y="93"/>
                  </a:lnTo>
                  <a:lnTo>
                    <a:pt x="500" y="85"/>
                  </a:lnTo>
                  <a:lnTo>
                    <a:pt x="501" y="79"/>
                  </a:lnTo>
                  <a:lnTo>
                    <a:pt x="502" y="79"/>
                  </a:lnTo>
                  <a:lnTo>
                    <a:pt x="503" y="74"/>
                  </a:lnTo>
                  <a:lnTo>
                    <a:pt x="504" y="74"/>
                  </a:lnTo>
                  <a:lnTo>
                    <a:pt x="505" y="67"/>
                  </a:lnTo>
                  <a:lnTo>
                    <a:pt x="506" y="58"/>
                  </a:lnTo>
                  <a:lnTo>
                    <a:pt x="507" y="54"/>
                  </a:lnTo>
                  <a:lnTo>
                    <a:pt x="508" y="48"/>
                  </a:lnTo>
                  <a:lnTo>
                    <a:pt x="509" y="43"/>
                  </a:lnTo>
                  <a:lnTo>
                    <a:pt x="509" y="39"/>
                  </a:lnTo>
                  <a:lnTo>
                    <a:pt x="510" y="39"/>
                  </a:lnTo>
                  <a:lnTo>
                    <a:pt x="511" y="29"/>
                  </a:lnTo>
                  <a:lnTo>
                    <a:pt x="512" y="30"/>
                  </a:lnTo>
                  <a:lnTo>
                    <a:pt x="513" y="22"/>
                  </a:lnTo>
                  <a:lnTo>
                    <a:pt x="514" y="19"/>
                  </a:lnTo>
                  <a:lnTo>
                    <a:pt x="515" y="20"/>
                  </a:lnTo>
                  <a:lnTo>
                    <a:pt x="516" y="9"/>
                  </a:lnTo>
                  <a:lnTo>
                    <a:pt x="517" y="9"/>
                  </a:lnTo>
                  <a:lnTo>
                    <a:pt x="518" y="6"/>
                  </a:lnTo>
                  <a:lnTo>
                    <a:pt x="519" y="7"/>
                  </a:lnTo>
                  <a:lnTo>
                    <a:pt x="519" y="3"/>
                  </a:lnTo>
                  <a:lnTo>
                    <a:pt x="520" y="4"/>
                  </a:lnTo>
                  <a:lnTo>
                    <a:pt x="521" y="4"/>
                  </a:lnTo>
                  <a:lnTo>
                    <a:pt x="522" y="0"/>
                  </a:lnTo>
                  <a:lnTo>
                    <a:pt x="523" y="4"/>
                  </a:lnTo>
                  <a:lnTo>
                    <a:pt x="524" y="9"/>
                  </a:lnTo>
                  <a:lnTo>
                    <a:pt x="525" y="4"/>
                  </a:lnTo>
                  <a:lnTo>
                    <a:pt x="526" y="10"/>
                  </a:lnTo>
                  <a:lnTo>
                    <a:pt x="527" y="13"/>
                  </a:lnTo>
                  <a:lnTo>
                    <a:pt x="528" y="15"/>
                  </a:lnTo>
                  <a:lnTo>
                    <a:pt x="529" y="15"/>
                  </a:lnTo>
                  <a:lnTo>
                    <a:pt x="530" y="21"/>
                  </a:lnTo>
                  <a:lnTo>
                    <a:pt x="531" y="29"/>
                  </a:lnTo>
                  <a:lnTo>
                    <a:pt x="532" y="32"/>
                  </a:lnTo>
                  <a:lnTo>
                    <a:pt x="532" y="32"/>
                  </a:lnTo>
                  <a:lnTo>
                    <a:pt x="533" y="39"/>
                  </a:lnTo>
                  <a:lnTo>
                    <a:pt x="534" y="45"/>
                  </a:lnTo>
                  <a:lnTo>
                    <a:pt x="535" y="51"/>
                  </a:lnTo>
                  <a:lnTo>
                    <a:pt x="536" y="56"/>
                  </a:lnTo>
                  <a:lnTo>
                    <a:pt x="537" y="58"/>
                  </a:lnTo>
                  <a:lnTo>
                    <a:pt x="538" y="67"/>
                  </a:lnTo>
                  <a:lnTo>
                    <a:pt x="539" y="69"/>
                  </a:lnTo>
                  <a:lnTo>
                    <a:pt x="540" y="74"/>
                  </a:lnTo>
                  <a:lnTo>
                    <a:pt x="541" y="79"/>
                  </a:lnTo>
                  <a:lnTo>
                    <a:pt x="542" y="83"/>
                  </a:lnTo>
                  <a:lnTo>
                    <a:pt x="542" y="83"/>
                  </a:lnTo>
                  <a:lnTo>
                    <a:pt x="543" y="92"/>
                  </a:lnTo>
                  <a:lnTo>
                    <a:pt x="544" y="89"/>
                  </a:lnTo>
                  <a:lnTo>
                    <a:pt x="545" y="96"/>
                  </a:lnTo>
                  <a:lnTo>
                    <a:pt x="546" y="98"/>
                  </a:lnTo>
                  <a:lnTo>
                    <a:pt x="547" y="98"/>
                  </a:lnTo>
                  <a:lnTo>
                    <a:pt x="548" y="104"/>
                  </a:lnTo>
                  <a:lnTo>
                    <a:pt x="549" y="99"/>
                  </a:lnTo>
                  <a:lnTo>
                    <a:pt x="550" y="100"/>
                  </a:lnTo>
                  <a:lnTo>
                    <a:pt x="551" y="98"/>
                  </a:lnTo>
                  <a:lnTo>
                    <a:pt x="551" y="105"/>
                  </a:lnTo>
                  <a:lnTo>
                    <a:pt x="552" y="99"/>
                  </a:lnTo>
                  <a:lnTo>
                    <a:pt x="553" y="97"/>
                  </a:lnTo>
                  <a:lnTo>
                    <a:pt x="554" y="95"/>
                  </a:lnTo>
                  <a:lnTo>
                    <a:pt x="555" y="95"/>
                  </a:lnTo>
                  <a:lnTo>
                    <a:pt x="556" y="89"/>
                  </a:lnTo>
                  <a:lnTo>
                    <a:pt x="557" y="93"/>
                  </a:lnTo>
                  <a:lnTo>
                    <a:pt x="558" y="84"/>
                  </a:lnTo>
                  <a:lnTo>
                    <a:pt x="559" y="80"/>
                  </a:lnTo>
                  <a:lnTo>
                    <a:pt x="560" y="75"/>
                  </a:lnTo>
                  <a:lnTo>
                    <a:pt x="561" y="75"/>
                  </a:lnTo>
                  <a:lnTo>
                    <a:pt x="561" y="69"/>
                  </a:lnTo>
                  <a:lnTo>
                    <a:pt x="562" y="65"/>
                  </a:lnTo>
                  <a:lnTo>
                    <a:pt x="563" y="62"/>
                  </a:lnTo>
                  <a:lnTo>
                    <a:pt x="564" y="52"/>
                  </a:lnTo>
                  <a:lnTo>
                    <a:pt x="565" y="53"/>
                  </a:lnTo>
                  <a:lnTo>
                    <a:pt x="566" y="44"/>
                  </a:lnTo>
                  <a:lnTo>
                    <a:pt x="567" y="42"/>
                  </a:lnTo>
                  <a:lnTo>
                    <a:pt x="568" y="32"/>
                  </a:lnTo>
                  <a:lnTo>
                    <a:pt x="569" y="30"/>
                  </a:lnTo>
                  <a:lnTo>
                    <a:pt x="570" y="30"/>
                  </a:lnTo>
                  <a:lnTo>
                    <a:pt x="571" y="19"/>
                  </a:lnTo>
                  <a:lnTo>
                    <a:pt x="571" y="22"/>
                  </a:lnTo>
                  <a:lnTo>
                    <a:pt x="573" y="18"/>
                  </a:lnTo>
                  <a:lnTo>
                    <a:pt x="574" y="14"/>
                  </a:lnTo>
                  <a:lnTo>
                    <a:pt x="574" y="7"/>
                  </a:lnTo>
                  <a:lnTo>
                    <a:pt x="575" y="9"/>
                  </a:lnTo>
                  <a:lnTo>
                    <a:pt x="576" y="10"/>
                  </a:lnTo>
                  <a:lnTo>
                    <a:pt x="577" y="2"/>
                  </a:lnTo>
                  <a:lnTo>
                    <a:pt x="578" y="5"/>
                  </a:lnTo>
                  <a:lnTo>
                    <a:pt x="579" y="1"/>
                  </a:lnTo>
                  <a:lnTo>
                    <a:pt x="580" y="1"/>
                  </a:lnTo>
                  <a:lnTo>
                    <a:pt x="581" y="3"/>
                  </a:lnTo>
                  <a:lnTo>
                    <a:pt x="582" y="5"/>
                  </a:lnTo>
                  <a:lnTo>
                    <a:pt x="583" y="4"/>
                  </a:lnTo>
                  <a:lnTo>
                    <a:pt x="584" y="13"/>
                  </a:lnTo>
                  <a:lnTo>
                    <a:pt x="584" y="15"/>
                  </a:lnTo>
                  <a:lnTo>
                    <a:pt x="585" y="19"/>
                  </a:lnTo>
                  <a:lnTo>
                    <a:pt x="586" y="20"/>
                  </a:lnTo>
                  <a:lnTo>
                    <a:pt x="587" y="25"/>
                  </a:lnTo>
                  <a:lnTo>
                    <a:pt x="588" y="22"/>
                  </a:lnTo>
                  <a:lnTo>
                    <a:pt x="589" y="31"/>
                  </a:lnTo>
                  <a:lnTo>
                    <a:pt x="590" y="33"/>
                  </a:lnTo>
                  <a:lnTo>
                    <a:pt x="591" y="38"/>
                  </a:lnTo>
                  <a:lnTo>
                    <a:pt x="592" y="42"/>
                  </a:lnTo>
                  <a:lnTo>
                    <a:pt x="593" y="46"/>
                  </a:lnTo>
                  <a:lnTo>
                    <a:pt x="594" y="56"/>
                  </a:lnTo>
                  <a:lnTo>
                    <a:pt x="594" y="61"/>
                  </a:lnTo>
                  <a:lnTo>
                    <a:pt x="595" y="67"/>
                  </a:lnTo>
                  <a:lnTo>
                    <a:pt x="596" y="68"/>
                  </a:lnTo>
                  <a:lnTo>
                    <a:pt x="597" y="73"/>
                  </a:lnTo>
                  <a:lnTo>
                    <a:pt x="598" y="76"/>
                  </a:lnTo>
                  <a:lnTo>
                    <a:pt x="599" y="81"/>
                  </a:lnTo>
                  <a:lnTo>
                    <a:pt x="600" y="86"/>
                  </a:lnTo>
                  <a:lnTo>
                    <a:pt x="601" y="92"/>
                  </a:lnTo>
                  <a:lnTo>
                    <a:pt x="602" y="90"/>
                  </a:lnTo>
                  <a:lnTo>
                    <a:pt x="603" y="91"/>
                  </a:lnTo>
                  <a:lnTo>
                    <a:pt x="603" y="100"/>
                  </a:lnTo>
                  <a:lnTo>
                    <a:pt x="604" y="96"/>
                  </a:lnTo>
                  <a:lnTo>
                    <a:pt x="605" y="98"/>
                  </a:lnTo>
                  <a:lnTo>
                    <a:pt x="606" y="105"/>
                  </a:lnTo>
                  <a:lnTo>
                    <a:pt x="607" y="102"/>
                  </a:lnTo>
                  <a:lnTo>
                    <a:pt x="608" y="100"/>
                  </a:lnTo>
                  <a:lnTo>
                    <a:pt x="609" y="99"/>
                  </a:lnTo>
                  <a:lnTo>
                    <a:pt x="610" y="98"/>
                  </a:lnTo>
                  <a:lnTo>
                    <a:pt x="611" y="99"/>
                  </a:lnTo>
                  <a:lnTo>
                    <a:pt x="612" y="96"/>
                  </a:lnTo>
                  <a:lnTo>
                    <a:pt x="613" y="96"/>
                  </a:lnTo>
                  <a:lnTo>
                    <a:pt x="613" y="92"/>
                  </a:lnTo>
                  <a:lnTo>
                    <a:pt x="614" y="92"/>
                  </a:lnTo>
                  <a:lnTo>
                    <a:pt x="615" y="83"/>
                  </a:lnTo>
                  <a:lnTo>
                    <a:pt x="616" y="79"/>
                  </a:lnTo>
                  <a:lnTo>
                    <a:pt x="617" y="74"/>
                  </a:lnTo>
                  <a:lnTo>
                    <a:pt x="618" y="76"/>
                  </a:lnTo>
                  <a:lnTo>
                    <a:pt x="619" y="65"/>
                  </a:lnTo>
                  <a:lnTo>
                    <a:pt x="620" y="67"/>
                  </a:lnTo>
                  <a:lnTo>
                    <a:pt x="621" y="56"/>
                  </a:lnTo>
                  <a:lnTo>
                    <a:pt x="622" y="53"/>
                  </a:lnTo>
                  <a:lnTo>
                    <a:pt x="623" y="53"/>
                  </a:lnTo>
                  <a:lnTo>
                    <a:pt x="624" y="47"/>
                  </a:lnTo>
                  <a:lnTo>
                    <a:pt x="625" y="38"/>
                  </a:lnTo>
                  <a:lnTo>
                    <a:pt x="626" y="33"/>
                  </a:lnTo>
                  <a:lnTo>
                    <a:pt x="626" y="33"/>
                  </a:lnTo>
                  <a:lnTo>
                    <a:pt x="627" y="28"/>
                  </a:lnTo>
                  <a:lnTo>
                    <a:pt x="628" y="24"/>
                  </a:lnTo>
                  <a:lnTo>
                    <a:pt x="629" y="16"/>
                  </a:lnTo>
                  <a:lnTo>
                    <a:pt x="630" y="12"/>
                  </a:lnTo>
                  <a:lnTo>
                    <a:pt x="631" y="11"/>
                  </a:lnTo>
                  <a:lnTo>
                    <a:pt x="632" y="6"/>
                  </a:lnTo>
                  <a:lnTo>
                    <a:pt x="633" y="7"/>
                  </a:lnTo>
                  <a:lnTo>
                    <a:pt x="634" y="1"/>
                  </a:lnTo>
                  <a:lnTo>
                    <a:pt x="635" y="6"/>
                  </a:lnTo>
                  <a:lnTo>
                    <a:pt x="636" y="2"/>
                  </a:lnTo>
                  <a:lnTo>
                    <a:pt x="636" y="3"/>
                  </a:lnTo>
                  <a:lnTo>
                    <a:pt x="637" y="6"/>
                  </a:lnTo>
                  <a:lnTo>
                    <a:pt x="638" y="7"/>
                  </a:lnTo>
                  <a:lnTo>
                    <a:pt x="639" y="4"/>
                  </a:lnTo>
                  <a:lnTo>
                    <a:pt x="640" y="5"/>
                  </a:lnTo>
                  <a:lnTo>
                    <a:pt x="641" y="13"/>
                  </a:lnTo>
                  <a:lnTo>
                    <a:pt x="642" y="14"/>
                  </a:lnTo>
                  <a:lnTo>
                    <a:pt x="643" y="13"/>
                  </a:lnTo>
                  <a:lnTo>
                    <a:pt x="644" y="15"/>
                  </a:lnTo>
                  <a:lnTo>
                    <a:pt x="645" y="19"/>
                  </a:lnTo>
                  <a:lnTo>
                    <a:pt x="646" y="27"/>
                  </a:lnTo>
                  <a:lnTo>
                    <a:pt x="646" y="32"/>
                  </a:lnTo>
                  <a:lnTo>
                    <a:pt x="647" y="37"/>
                  </a:lnTo>
                  <a:lnTo>
                    <a:pt x="648" y="41"/>
                  </a:lnTo>
                  <a:lnTo>
                    <a:pt x="649" y="43"/>
                  </a:lnTo>
                  <a:lnTo>
                    <a:pt x="650" y="48"/>
                  </a:lnTo>
                  <a:lnTo>
                    <a:pt x="651" y="51"/>
                  </a:lnTo>
                  <a:lnTo>
                    <a:pt x="652" y="62"/>
                  </a:lnTo>
                  <a:lnTo>
                    <a:pt x="653" y="66"/>
                  </a:lnTo>
                  <a:lnTo>
                    <a:pt x="654" y="68"/>
                  </a:lnTo>
                  <a:lnTo>
                    <a:pt x="655" y="77"/>
                  </a:lnTo>
                  <a:lnTo>
                    <a:pt x="655" y="80"/>
                  </a:lnTo>
                  <a:lnTo>
                    <a:pt x="656" y="80"/>
                  </a:lnTo>
                  <a:lnTo>
                    <a:pt x="657" y="89"/>
                  </a:lnTo>
                  <a:lnTo>
                    <a:pt x="658" y="91"/>
                  </a:lnTo>
                  <a:lnTo>
                    <a:pt x="659" y="93"/>
                  </a:lnTo>
                  <a:lnTo>
                    <a:pt x="660" y="97"/>
                  </a:lnTo>
                  <a:lnTo>
                    <a:pt x="661" y="101"/>
                  </a:lnTo>
                  <a:lnTo>
                    <a:pt x="662" y="99"/>
                  </a:lnTo>
                  <a:lnTo>
                    <a:pt x="663" y="103"/>
                  </a:lnTo>
                  <a:lnTo>
                    <a:pt x="664" y="101"/>
                  </a:lnTo>
                  <a:lnTo>
                    <a:pt x="665" y="106"/>
                  </a:lnTo>
                  <a:lnTo>
                    <a:pt x="665" y="101"/>
                  </a:lnTo>
                  <a:lnTo>
                    <a:pt x="666" y="102"/>
                  </a:lnTo>
                  <a:lnTo>
                    <a:pt x="668" y="99"/>
                  </a:lnTo>
                  <a:lnTo>
                    <a:pt x="668" y="100"/>
                  </a:lnTo>
                  <a:lnTo>
                    <a:pt x="669" y="98"/>
                  </a:lnTo>
                  <a:lnTo>
                    <a:pt x="670" y="95"/>
                  </a:lnTo>
                  <a:lnTo>
                    <a:pt x="671" y="91"/>
                  </a:lnTo>
                  <a:lnTo>
                    <a:pt x="672" y="91"/>
                  </a:lnTo>
                  <a:lnTo>
                    <a:pt x="673" y="88"/>
                  </a:lnTo>
                  <a:lnTo>
                    <a:pt x="674" y="83"/>
                  </a:lnTo>
                  <a:lnTo>
                    <a:pt x="675" y="79"/>
                  </a:lnTo>
                  <a:lnTo>
                    <a:pt x="676" y="75"/>
                  </a:lnTo>
                  <a:lnTo>
                    <a:pt x="677" y="70"/>
                  </a:lnTo>
                  <a:lnTo>
                    <a:pt x="678" y="61"/>
                  </a:lnTo>
                  <a:lnTo>
                    <a:pt x="678" y="57"/>
                  </a:lnTo>
                  <a:lnTo>
                    <a:pt x="679" y="53"/>
                  </a:lnTo>
                  <a:lnTo>
                    <a:pt x="680" y="44"/>
                  </a:lnTo>
                  <a:lnTo>
                    <a:pt x="681" y="42"/>
                  </a:lnTo>
                  <a:lnTo>
                    <a:pt x="682" y="36"/>
                  </a:lnTo>
                  <a:lnTo>
                    <a:pt x="683" y="34"/>
                  </a:lnTo>
                  <a:lnTo>
                    <a:pt x="684" y="31"/>
                  </a:lnTo>
                  <a:lnTo>
                    <a:pt x="685" y="21"/>
                  </a:lnTo>
                  <a:lnTo>
                    <a:pt x="686" y="18"/>
                  </a:lnTo>
                  <a:lnTo>
                    <a:pt x="687" y="15"/>
                  </a:lnTo>
                  <a:lnTo>
                    <a:pt x="688" y="18"/>
                  </a:lnTo>
                  <a:lnTo>
                    <a:pt x="688" y="8"/>
                  </a:lnTo>
                  <a:lnTo>
                    <a:pt x="689" y="7"/>
                  </a:lnTo>
                  <a:lnTo>
                    <a:pt x="690" y="3"/>
                  </a:lnTo>
                  <a:lnTo>
                    <a:pt x="691" y="5"/>
                  </a:lnTo>
                  <a:lnTo>
                    <a:pt x="692" y="6"/>
                  </a:lnTo>
                  <a:lnTo>
                    <a:pt x="693" y="7"/>
                  </a:lnTo>
                  <a:lnTo>
                    <a:pt x="694" y="4"/>
                  </a:lnTo>
                  <a:lnTo>
                    <a:pt x="695" y="5"/>
                  </a:lnTo>
                  <a:lnTo>
                    <a:pt x="696" y="2"/>
                  </a:lnTo>
                  <a:lnTo>
                    <a:pt x="697" y="2"/>
                  </a:lnTo>
                  <a:lnTo>
                    <a:pt x="698" y="12"/>
                  </a:lnTo>
                  <a:lnTo>
                    <a:pt x="698" y="11"/>
                  </a:lnTo>
                  <a:lnTo>
                    <a:pt x="699" y="9"/>
                  </a:lnTo>
                  <a:lnTo>
                    <a:pt x="700" y="17"/>
                  </a:lnTo>
                  <a:lnTo>
                    <a:pt x="701" y="20"/>
                  </a:lnTo>
                  <a:lnTo>
                    <a:pt x="702" y="27"/>
                  </a:lnTo>
                  <a:lnTo>
                    <a:pt x="703" y="27"/>
                  </a:lnTo>
                  <a:lnTo>
                    <a:pt x="704" y="35"/>
                  </a:lnTo>
                  <a:lnTo>
                    <a:pt x="705" y="37"/>
                  </a:lnTo>
                  <a:lnTo>
                    <a:pt x="706" y="37"/>
                  </a:lnTo>
                  <a:lnTo>
                    <a:pt x="707" y="44"/>
                  </a:lnTo>
                  <a:lnTo>
                    <a:pt x="707" y="53"/>
                  </a:lnTo>
                  <a:lnTo>
                    <a:pt x="708" y="54"/>
                  </a:lnTo>
                  <a:lnTo>
                    <a:pt x="709" y="62"/>
                  </a:lnTo>
                  <a:lnTo>
                    <a:pt x="710" y="66"/>
                  </a:lnTo>
                  <a:lnTo>
                    <a:pt x="711" y="70"/>
                  </a:lnTo>
                  <a:lnTo>
                    <a:pt x="712" y="77"/>
                  </a:lnTo>
                  <a:lnTo>
                    <a:pt x="713" y="81"/>
                  </a:lnTo>
                  <a:lnTo>
                    <a:pt x="714" y="85"/>
                  </a:lnTo>
                  <a:lnTo>
                    <a:pt x="715" y="87"/>
                  </a:lnTo>
                  <a:lnTo>
                    <a:pt x="716" y="90"/>
                  </a:lnTo>
                  <a:lnTo>
                    <a:pt x="717" y="90"/>
                  </a:lnTo>
                  <a:lnTo>
                    <a:pt x="718" y="93"/>
                  </a:lnTo>
                  <a:lnTo>
                    <a:pt x="719" y="100"/>
                  </a:lnTo>
                  <a:lnTo>
                    <a:pt x="720" y="96"/>
                  </a:lnTo>
                  <a:lnTo>
                    <a:pt x="720" y="99"/>
                  </a:lnTo>
                  <a:lnTo>
                    <a:pt x="721" y="99"/>
                  </a:lnTo>
                  <a:lnTo>
                    <a:pt x="722" y="102"/>
                  </a:lnTo>
                  <a:lnTo>
                    <a:pt x="723" y="105"/>
                  </a:lnTo>
                  <a:lnTo>
                    <a:pt x="724" y="97"/>
                  </a:lnTo>
                  <a:lnTo>
                    <a:pt x="725" y="98"/>
                  </a:lnTo>
                  <a:lnTo>
                    <a:pt x="726" y="102"/>
                  </a:lnTo>
                  <a:lnTo>
                    <a:pt x="727" y="92"/>
                  </a:lnTo>
                  <a:lnTo>
                    <a:pt x="728" y="95"/>
                  </a:lnTo>
                  <a:lnTo>
                    <a:pt x="729" y="87"/>
                  </a:lnTo>
                  <a:lnTo>
                    <a:pt x="730" y="90"/>
                  </a:lnTo>
                  <a:lnTo>
                    <a:pt x="730" y="88"/>
                  </a:lnTo>
                  <a:lnTo>
                    <a:pt x="731" y="77"/>
                  </a:lnTo>
                  <a:lnTo>
                    <a:pt x="732" y="73"/>
                  </a:lnTo>
                  <a:lnTo>
                    <a:pt x="733" y="72"/>
                  </a:lnTo>
                  <a:lnTo>
                    <a:pt x="734" y="70"/>
                  </a:lnTo>
                  <a:lnTo>
                    <a:pt x="735" y="61"/>
                  </a:lnTo>
                  <a:lnTo>
                    <a:pt x="736" y="58"/>
                  </a:lnTo>
                  <a:lnTo>
                    <a:pt x="737" y="48"/>
                  </a:lnTo>
                  <a:lnTo>
                    <a:pt x="738" y="44"/>
                  </a:lnTo>
                  <a:lnTo>
                    <a:pt x="739" y="41"/>
                  </a:lnTo>
                  <a:lnTo>
                    <a:pt x="740" y="34"/>
                  </a:lnTo>
                  <a:lnTo>
                    <a:pt x="740" y="35"/>
                  </a:lnTo>
                  <a:lnTo>
                    <a:pt x="741" y="30"/>
                  </a:lnTo>
                  <a:lnTo>
                    <a:pt x="742" y="28"/>
                  </a:lnTo>
                  <a:lnTo>
                    <a:pt x="743" y="24"/>
                  </a:lnTo>
                  <a:lnTo>
                    <a:pt x="744" y="16"/>
                  </a:lnTo>
                  <a:lnTo>
                    <a:pt x="745" y="15"/>
                  </a:lnTo>
                  <a:lnTo>
                    <a:pt x="746" y="9"/>
                  </a:lnTo>
                  <a:lnTo>
                    <a:pt x="747" y="7"/>
                  </a:lnTo>
                  <a:lnTo>
                    <a:pt x="748" y="9"/>
                  </a:lnTo>
                  <a:lnTo>
                    <a:pt x="749" y="7"/>
                  </a:lnTo>
                  <a:lnTo>
                    <a:pt x="750" y="7"/>
                  </a:lnTo>
                  <a:lnTo>
                    <a:pt x="750" y="3"/>
                  </a:lnTo>
                  <a:lnTo>
                    <a:pt x="751" y="7"/>
                  </a:lnTo>
                  <a:lnTo>
                    <a:pt x="752" y="1"/>
                  </a:lnTo>
                  <a:lnTo>
                    <a:pt x="753" y="9"/>
                  </a:lnTo>
                  <a:lnTo>
                    <a:pt x="754" y="4"/>
                  </a:lnTo>
                  <a:lnTo>
                    <a:pt x="755" y="10"/>
                  </a:lnTo>
                  <a:lnTo>
                    <a:pt x="756" y="9"/>
                  </a:lnTo>
                  <a:lnTo>
                    <a:pt x="757" y="17"/>
                  </a:lnTo>
                  <a:lnTo>
                    <a:pt x="758" y="15"/>
                  </a:lnTo>
                  <a:lnTo>
                    <a:pt x="759" y="23"/>
                  </a:lnTo>
                  <a:lnTo>
                    <a:pt x="759" y="20"/>
                  </a:lnTo>
                  <a:lnTo>
                    <a:pt x="760" y="28"/>
                  </a:lnTo>
                  <a:lnTo>
                    <a:pt x="761" y="32"/>
                  </a:lnTo>
                  <a:lnTo>
                    <a:pt x="762" y="39"/>
                  </a:lnTo>
                  <a:lnTo>
                    <a:pt x="763" y="43"/>
                  </a:lnTo>
                  <a:lnTo>
                    <a:pt x="764" y="46"/>
                  </a:lnTo>
                  <a:lnTo>
                    <a:pt x="765" y="52"/>
                  </a:lnTo>
                  <a:lnTo>
                    <a:pt x="766" y="57"/>
                  </a:lnTo>
                  <a:lnTo>
                    <a:pt x="767" y="64"/>
                  </a:lnTo>
                  <a:lnTo>
                    <a:pt x="768" y="69"/>
                  </a:lnTo>
                  <a:lnTo>
                    <a:pt x="769" y="70"/>
                  </a:lnTo>
                  <a:lnTo>
                    <a:pt x="770" y="75"/>
                  </a:lnTo>
                  <a:lnTo>
                    <a:pt x="771" y="82"/>
                  </a:lnTo>
                  <a:lnTo>
                    <a:pt x="772" y="81"/>
                  </a:lnTo>
                  <a:lnTo>
                    <a:pt x="772" y="87"/>
                  </a:lnTo>
                  <a:lnTo>
                    <a:pt x="773" y="87"/>
                  </a:lnTo>
                  <a:lnTo>
                    <a:pt x="774" y="95"/>
                  </a:lnTo>
                  <a:lnTo>
                    <a:pt x="775" y="92"/>
                  </a:lnTo>
                  <a:lnTo>
                    <a:pt x="776" y="97"/>
                  </a:lnTo>
                  <a:lnTo>
                    <a:pt x="777" y="98"/>
                  </a:lnTo>
                  <a:lnTo>
                    <a:pt x="778" y="105"/>
                  </a:lnTo>
                  <a:lnTo>
                    <a:pt x="779" y="101"/>
                  </a:lnTo>
                  <a:lnTo>
                    <a:pt x="780" y="99"/>
                  </a:lnTo>
                  <a:lnTo>
                    <a:pt x="781" y="102"/>
                  </a:lnTo>
                  <a:lnTo>
                    <a:pt x="782" y="101"/>
                  </a:lnTo>
                  <a:lnTo>
                    <a:pt x="782" y="97"/>
                  </a:lnTo>
                  <a:lnTo>
                    <a:pt x="783" y="97"/>
                  </a:lnTo>
                  <a:lnTo>
                    <a:pt x="784" y="96"/>
                  </a:lnTo>
                  <a:lnTo>
                    <a:pt x="785" y="93"/>
                  </a:lnTo>
                  <a:lnTo>
                    <a:pt x="786" y="88"/>
                  </a:lnTo>
                  <a:lnTo>
                    <a:pt x="787" y="87"/>
                  </a:lnTo>
                  <a:lnTo>
                    <a:pt x="788" y="86"/>
                  </a:lnTo>
                  <a:lnTo>
                    <a:pt x="789" y="81"/>
                  </a:lnTo>
                  <a:lnTo>
                    <a:pt x="790" y="71"/>
                  </a:lnTo>
                  <a:lnTo>
                    <a:pt x="791" y="69"/>
                  </a:lnTo>
                  <a:lnTo>
                    <a:pt x="792" y="65"/>
                  </a:lnTo>
                  <a:lnTo>
                    <a:pt x="792" y="57"/>
                  </a:lnTo>
                  <a:lnTo>
                    <a:pt x="793" y="58"/>
                  </a:lnTo>
                  <a:lnTo>
                    <a:pt x="794" y="48"/>
                  </a:lnTo>
                  <a:lnTo>
                    <a:pt x="795" y="46"/>
                  </a:lnTo>
                  <a:lnTo>
                    <a:pt x="796" y="39"/>
                  </a:lnTo>
                  <a:lnTo>
                    <a:pt x="797" y="35"/>
                  </a:lnTo>
                  <a:lnTo>
                    <a:pt x="798" y="35"/>
                  </a:lnTo>
                  <a:lnTo>
                    <a:pt x="799" y="24"/>
                  </a:lnTo>
                  <a:lnTo>
                    <a:pt x="800" y="24"/>
                  </a:lnTo>
                  <a:lnTo>
                    <a:pt x="801" y="23"/>
                  </a:lnTo>
                  <a:lnTo>
                    <a:pt x="802" y="20"/>
                  </a:lnTo>
                  <a:lnTo>
                    <a:pt x="802" y="9"/>
                  </a:lnTo>
                  <a:lnTo>
                    <a:pt x="803" y="10"/>
                  </a:lnTo>
                  <a:lnTo>
                    <a:pt x="804" y="8"/>
                  </a:lnTo>
                  <a:lnTo>
                    <a:pt x="805" y="5"/>
                  </a:lnTo>
                  <a:lnTo>
                    <a:pt x="806" y="7"/>
                  </a:lnTo>
                  <a:lnTo>
                    <a:pt x="807" y="2"/>
                  </a:lnTo>
                  <a:lnTo>
                    <a:pt x="808" y="6"/>
                  </a:lnTo>
                  <a:lnTo>
                    <a:pt x="809" y="3"/>
                  </a:lnTo>
                  <a:lnTo>
                    <a:pt x="810" y="1"/>
                  </a:lnTo>
                  <a:lnTo>
                    <a:pt x="811" y="3"/>
                  </a:lnTo>
                  <a:lnTo>
                    <a:pt x="812" y="3"/>
                  </a:lnTo>
                  <a:lnTo>
                    <a:pt x="813" y="7"/>
                  </a:lnTo>
                  <a:lnTo>
                    <a:pt x="814" y="11"/>
                  </a:lnTo>
                  <a:lnTo>
                    <a:pt x="815" y="14"/>
                  </a:lnTo>
                  <a:lnTo>
                    <a:pt x="815" y="16"/>
                  </a:lnTo>
                  <a:lnTo>
                    <a:pt x="816" y="22"/>
                  </a:lnTo>
                  <a:lnTo>
                    <a:pt x="817" y="25"/>
                  </a:lnTo>
                  <a:lnTo>
                    <a:pt x="818" y="27"/>
                  </a:lnTo>
                  <a:lnTo>
                    <a:pt x="819" y="31"/>
                  </a:lnTo>
                  <a:lnTo>
                    <a:pt x="820" y="40"/>
                  </a:lnTo>
                  <a:lnTo>
                    <a:pt x="821" y="41"/>
                  </a:lnTo>
                  <a:lnTo>
                    <a:pt x="822" y="47"/>
                  </a:lnTo>
                  <a:lnTo>
                    <a:pt x="823" y="55"/>
                  </a:lnTo>
                  <a:lnTo>
                    <a:pt x="824" y="59"/>
                  </a:lnTo>
                  <a:lnTo>
                    <a:pt x="824" y="66"/>
                  </a:lnTo>
                  <a:lnTo>
                    <a:pt x="825" y="64"/>
                  </a:lnTo>
                  <a:lnTo>
                    <a:pt x="826" y="70"/>
                  </a:lnTo>
                  <a:lnTo>
                    <a:pt x="827" y="73"/>
                  </a:lnTo>
                  <a:lnTo>
                    <a:pt x="828" y="77"/>
                  </a:lnTo>
                  <a:lnTo>
                    <a:pt x="829" y="83"/>
                  </a:lnTo>
                  <a:lnTo>
                    <a:pt x="830" y="88"/>
                  </a:lnTo>
                  <a:lnTo>
                    <a:pt x="831" y="91"/>
                  </a:lnTo>
                  <a:lnTo>
                    <a:pt x="832" y="90"/>
                  </a:lnTo>
                  <a:lnTo>
                    <a:pt x="833" y="95"/>
                  </a:lnTo>
                  <a:lnTo>
                    <a:pt x="834" y="96"/>
                  </a:lnTo>
                  <a:lnTo>
                    <a:pt x="834" y="100"/>
                  </a:lnTo>
                  <a:lnTo>
                    <a:pt x="835" y="105"/>
                  </a:lnTo>
                  <a:lnTo>
                    <a:pt x="836" y="104"/>
                  </a:lnTo>
                  <a:lnTo>
                    <a:pt x="837" y="102"/>
                  </a:lnTo>
                  <a:lnTo>
                    <a:pt x="838" y="105"/>
                  </a:lnTo>
                  <a:lnTo>
                    <a:pt x="839" y="101"/>
                  </a:lnTo>
                  <a:lnTo>
                    <a:pt x="840" y="102"/>
                  </a:lnTo>
                  <a:lnTo>
                    <a:pt x="841" y="99"/>
                  </a:lnTo>
                  <a:lnTo>
                    <a:pt x="842" y="99"/>
                  </a:lnTo>
                  <a:lnTo>
                    <a:pt x="843" y="93"/>
                  </a:lnTo>
                  <a:lnTo>
                    <a:pt x="844" y="88"/>
                  </a:lnTo>
                  <a:lnTo>
                    <a:pt x="844" y="84"/>
                  </a:lnTo>
                  <a:lnTo>
                    <a:pt x="845" y="79"/>
                  </a:lnTo>
                  <a:lnTo>
                    <a:pt x="846" y="76"/>
                  </a:lnTo>
                  <a:lnTo>
                    <a:pt x="847" y="76"/>
                  </a:lnTo>
                  <a:lnTo>
                    <a:pt x="848" y="66"/>
                  </a:lnTo>
                  <a:lnTo>
                    <a:pt x="849" y="65"/>
                  </a:lnTo>
                  <a:lnTo>
                    <a:pt x="850" y="62"/>
                  </a:lnTo>
                  <a:lnTo>
                    <a:pt x="851" y="58"/>
                  </a:lnTo>
                  <a:lnTo>
                    <a:pt x="852" y="54"/>
                  </a:lnTo>
                  <a:lnTo>
                    <a:pt x="853" y="48"/>
                  </a:lnTo>
                  <a:lnTo>
                    <a:pt x="854" y="37"/>
                  </a:lnTo>
                  <a:lnTo>
                    <a:pt x="854" y="39"/>
                  </a:lnTo>
                  <a:lnTo>
                    <a:pt x="855" y="29"/>
                  </a:lnTo>
                  <a:lnTo>
                    <a:pt x="856" y="30"/>
                  </a:lnTo>
                  <a:lnTo>
                    <a:pt x="857" y="20"/>
                  </a:lnTo>
                  <a:lnTo>
                    <a:pt x="858" y="18"/>
                  </a:lnTo>
                  <a:lnTo>
                    <a:pt x="859" y="18"/>
                  </a:lnTo>
                  <a:lnTo>
                    <a:pt x="860" y="10"/>
                  </a:lnTo>
                  <a:lnTo>
                    <a:pt x="861" y="7"/>
                  </a:lnTo>
                  <a:lnTo>
                    <a:pt x="862" y="11"/>
                  </a:lnTo>
                  <a:lnTo>
                    <a:pt x="863" y="9"/>
                  </a:lnTo>
                  <a:lnTo>
                    <a:pt x="864" y="4"/>
                  </a:lnTo>
                  <a:lnTo>
                    <a:pt x="865" y="5"/>
                  </a:lnTo>
                  <a:lnTo>
                    <a:pt x="866" y="5"/>
                  </a:lnTo>
                  <a:lnTo>
                    <a:pt x="867" y="1"/>
                  </a:lnTo>
                  <a:lnTo>
                    <a:pt x="867" y="3"/>
                  </a:lnTo>
                  <a:lnTo>
                    <a:pt x="868" y="4"/>
                  </a:lnTo>
                  <a:lnTo>
                    <a:pt x="869" y="5"/>
                  </a:lnTo>
                  <a:lnTo>
                    <a:pt x="870" y="6"/>
                  </a:lnTo>
                  <a:lnTo>
                    <a:pt x="871" y="15"/>
                  </a:lnTo>
                  <a:lnTo>
                    <a:pt x="872" y="14"/>
                  </a:lnTo>
                  <a:lnTo>
                    <a:pt x="873" y="18"/>
                  </a:lnTo>
                  <a:lnTo>
                    <a:pt x="874" y="21"/>
                  </a:lnTo>
                  <a:lnTo>
                    <a:pt x="875" y="28"/>
                  </a:lnTo>
                  <a:lnTo>
                    <a:pt x="876" y="27"/>
                  </a:lnTo>
                  <a:lnTo>
                    <a:pt x="877" y="36"/>
                  </a:lnTo>
                  <a:lnTo>
                    <a:pt x="877" y="41"/>
                  </a:lnTo>
                  <a:lnTo>
                    <a:pt x="878" y="40"/>
                  </a:lnTo>
                  <a:lnTo>
                    <a:pt x="879" y="52"/>
                  </a:lnTo>
                  <a:lnTo>
                    <a:pt x="880" y="57"/>
                  </a:lnTo>
                  <a:lnTo>
                    <a:pt x="881" y="59"/>
                  </a:lnTo>
                  <a:lnTo>
                    <a:pt x="882" y="67"/>
                  </a:lnTo>
                  <a:lnTo>
                    <a:pt x="883" y="64"/>
                  </a:lnTo>
                  <a:lnTo>
                    <a:pt x="884" y="71"/>
                  </a:lnTo>
                  <a:lnTo>
                    <a:pt x="885" y="76"/>
                  </a:lnTo>
                  <a:lnTo>
                    <a:pt x="886" y="82"/>
                  </a:lnTo>
                  <a:lnTo>
                    <a:pt x="886" y="85"/>
                  </a:lnTo>
                  <a:lnTo>
                    <a:pt x="887" y="92"/>
                  </a:lnTo>
                  <a:lnTo>
                    <a:pt x="888" y="94"/>
                  </a:lnTo>
                  <a:lnTo>
                    <a:pt x="889" y="92"/>
                  </a:lnTo>
                  <a:lnTo>
                    <a:pt x="890" y="101"/>
                  </a:lnTo>
                  <a:lnTo>
                    <a:pt x="891" y="100"/>
                  </a:lnTo>
                  <a:lnTo>
                    <a:pt x="892" y="98"/>
                  </a:lnTo>
                  <a:lnTo>
                    <a:pt x="893" y="101"/>
                  </a:lnTo>
                  <a:lnTo>
                    <a:pt x="894" y="98"/>
                  </a:lnTo>
                  <a:lnTo>
                    <a:pt x="895" y="99"/>
                  </a:lnTo>
                  <a:lnTo>
                    <a:pt x="896" y="104"/>
                  </a:lnTo>
                  <a:lnTo>
                    <a:pt x="896" y="97"/>
                  </a:lnTo>
                  <a:lnTo>
                    <a:pt x="897" y="100"/>
                  </a:lnTo>
                  <a:lnTo>
                    <a:pt x="898" y="94"/>
                  </a:lnTo>
                  <a:lnTo>
                    <a:pt x="899" y="95"/>
                  </a:lnTo>
                  <a:lnTo>
                    <a:pt x="900" y="92"/>
                  </a:lnTo>
                  <a:lnTo>
                    <a:pt x="901" y="93"/>
                  </a:lnTo>
                  <a:lnTo>
                    <a:pt x="902" y="84"/>
                  </a:lnTo>
                  <a:lnTo>
                    <a:pt x="903" y="82"/>
                  </a:lnTo>
                  <a:lnTo>
                    <a:pt x="904" y="81"/>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4">
              <a:extLst>
                <a:ext uri="{FF2B5EF4-FFF2-40B4-BE49-F238E27FC236}">
                  <a16:creationId xmlns:a16="http://schemas.microsoft.com/office/drawing/2014/main" id="{F3D612C3-9C5A-449E-9E81-018B4C259B24}"/>
                </a:ext>
              </a:extLst>
            </p:cNvPr>
            <p:cNvSpPr>
              <a:spLocks/>
            </p:cNvSpPr>
            <p:nvPr/>
          </p:nvSpPr>
          <p:spPr bwMode="auto">
            <a:xfrm>
              <a:off x="1164777" y="4087054"/>
              <a:ext cx="958803" cy="65881"/>
            </a:xfrm>
            <a:custGeom>
              <a:avLst/>
              <a:gdLst>
                <a:gd name="T0" fmla="*/ 14 w 904"/>
                <a:gd name="T1" fmla="*/ 98 h 137"/>
                <a:gd name="T2" fmla="*/ 28 w 904"/>
                <a:gd name="T3" fmla="*/ 99 h 137"/>
                <a:gd name="T4" fmla="*/ 43 w 904"/>
                <a:gd name="T5" fmla="*/ 39 h 137"/>
                <a:gd name="T6" fmla="*/ 58 w 904"/>
                <a:gd name="T7" fmla="*/ 50 h 137"/>
                <a:gd name="T8" fmla="*/ 72 w 904"/>
                <a:gd name="T9" fmla="*/ 115 h 137"/>
                <a:gd name="T10" fmla="*/ 87 w 904"/>
                <a:gd name="T11" fmla="*/ 92 h 137"/>
                <a:gd name="T12" fmla="*/ 102 w 904"/>
                <a:gd name="T13" fmla="*/ 20 h 137"/>
                <a:gd name="T14" fmla="*/ 116 w 904"/>
                <a:gd name="T15" fmla="*/ 47 h 137"/>
                <a:gd name="T16" fmla="*/ 131 w 904"/>
                <a:gd name="T17" fmla="*/ 111 h 137"/>
                <a:gd name="T18" fmla="*/ 145 w 904"/>
                <a:gd name="T19" fmla="*/ 83 h 137"/>
                <a:gd name="T20" fmla="*/ 160 w 904"/>
                <a:gd name="T21" fmla="*/ 24 h 137"/>
                <a:gd name="T22" fmla="*/ 174 w 904"/>
                <a:gd name="T23" fmla="*/ 56 h 137"/>
                <a:gd name="T24" fmla="*/ 189 w 904"/>
                <a:gd name="T25" fmla="*/ 110 h 137"/>
                <a:gd name="T26" fmla="*/ 204 w 904"/>
                <a:gd name="T27" fmla="*/ 76 h 137"/>
                <a:gd name="T28" fmla="*/ 218 w 904"/>
                <a:gd name="T29" fmla="*/ 13 h 137"/>
                <a:gd name="T30" fmla="*/ 233 w 904"/>
                <a:gd name="T31" fmla="*/ 63 h 137"/>
                <a:gd name="T32" fmla="*/ 248 w 904"/>
                <a:gd name="T33" fmla="*/ 123 h 137"/>
                <a:gd name="T34" fmla="*/ 262 w 904"/>
                <a:gd name="T35" fmla="*/ 67 h 137"/>
                <a:gd name="T36" fmla="*/ 277 w 904"/>
                <a:gd name="T37" fmla="*/ 9 h 137"/>
                <a:gd name="T38" fmla="*/ 291 w 904"/>
                <a:gd name="T39" fmla="*/ 59 h 137"/>
                <a:gd name="T40" fmla="*/ 306 w 904"/>
                <a:gd name="T41" fmla="*/ 135 h 137"/>
                <a:gd name="T42" fmla="*/ 321 w 904"/>
                <a:gd name="T43" fmla="*/ 68 h 137"/>
                <a:gd name="T44" fmla="*/ 335 w 904"/>
                <a:gd name="T45" fmla="*/ 13 h 137"/>
                <a:gd name="T46" fmla="*/ 350 w 904"/>
                <a:gd name="T47" fmla="*/ 66 h 137"/>
                <a:gd name="T48" fmla="*/ 364 w 904"/>
                <a:gd name="T49" fmla="*/ 125 h 137"/>
                <a:gd name="T50" fmla="*/ 379 w 904"/>
                <a:gd name="T51" fmla="*/ 56 h 137"/>
                <a:gd name="T52" fmla="*/ 394 w 904"/>
                <a:gd name="T53" fmla="*/ 5 h 137"/>
                <a:gd name="T54" fmla="*/ 408 w 904"/>
                <a:gd name="T55" fmla="*/ 65 h 137"/>
                <a:gd name="T56" fmla="*/ 423 w 904"/>
                <a:gd name="T57" fmla="*/ 113 h 137"/>
                <a:gd name="T58" fmla="*/ 438 w 904"/>
                <a:gd name="T59" fmla="*/ 59 h 137"/>
                <a:gd name="T60" fmla="*/ 452 w 904"/>
                <a:gd name="T61" fmla="*/ 8 h 137"/>
                <a:gd name="T62" fmla="*/ 467 w 904"/>
                <a:gd name="T63" fmla="*/ 79 h 137"/>
                <a:gd name="T64" fmla="*/ 481 w 904"/>
                <a:gd name="T65" fmla="*/ 122 h 137"/>
                <a:gd name="T66" fmla="*/ 496 w 904"/>
                <a:gd name="T67" fmla="*/ 51 h 137"/>
                <a:gd name="T68" fmla="*/ 510 w 904"/>
                <a:gd name="T69" fmla="*/ 14 h 137"/>
                <a:gd name="T70" fmla="*/ 525 w 904"/>
                <a:gd name="T71" fmla="*/ 90 h 137"/>
                <a:gd name="T72" fmla="*/ 540 w 904"/>
                <a:gd name="T73" fmla="*/ 119 h 137"/>
                <a:gd name="T74" fmla="*/ 554 w 904"/>
                <a:gd name="T75" fmla="*/ 49 h 137"/>
                <a:gd name="T76" fmla="*/ 569 w 904"/>
                <a:gd name="T77" fmla="*/ 20 h 137"/>
                <a:gd name="T78" fmla="*/ 584 w 904"/>
                <a:gd name="T79" fmla="*/ 82 h 137"/>
                <a:gd name="T80" fmla="*/ 598 w 904"/>
                <a:gd name="T81" fmla="*/ 115 h 137"/>
                <a:gd name="T82" fmla="*/ 613 w 904"/>
                <a:gd name="T83" fmla="*/ 48 h 137"/>
                <a:gd name="T84" fmla="*/ 627 w 904"/>
                <a:gd name="T85" fmla="*/ 25 h 137"/>
                <a:gd name="T86" fmla="*/ 642 w 904"/>
                <a:gd name="T87" fmla="*/ 89 h 137"/>
                <a:gd name="T88" fmla="*/ 656 w 904"/>
                <a:gd name="T89" fmla="*/ 103 h 137"/>
                <a:gd name="T90" fmla="*/ 671 w 904"/>
                <a:gd name="T91" fmla="*/ 36 h 137"/>
                <a:gd name="T92" fmla="*/ 686 w 904"/>
                <a:gd name="T93" fmla="*/ 36 h 137"/>
                <a:gd name="T94" fmla="*/ 700 w 904"/>
                <a:gd name="T95" fmla="*/ 91 h 137"/>
                <a:gd name="T96" fmla="*/ 715 w 904"/>
                <a:gd name="T97" fmla="*/ 94 h 137"/>
                <a:gd name="T98" fmla="*/ 730 w 904"/>
                <a:gd name="T99" fmla="*/ 44 h 137"/>
                <a:gd name="T100" fmla="*/ 744 w 904"/>
                <a:gd name="T101" fmla="*/ 31 h 137"/>
                <a:gd name="T102" fmla="*/ 759 w 904"/>
                <a:gd name="T103" fmla="*/ 109 h 137"/>
                <a:gd name="T104" fmla="*/ 773 w 904"/>
                <a:gd name="T105" fmla="*/ 89 h 137"/>
                <a:gd name="T106" fmla="*/ 788 w 904"/>
                <a:gd name="T107" fmla="*/ 37 h 137"/>
                <a:gd name="T108" fmla="*/ 802 w 904"/>
                <a:gd name="T109" fmla="*/ 34 h 137"/>
                <a:gd name="T110" fmla="*/ 817 w 904"/>
                <a:gd name="T111" fmla="*/ 101 h 137"/>
                <a:gd name="T112" fmla="*/ 832 w 904"/>
                <a:gd name="T113" fmla="*/ 85 h 137"/>
                <a:gd name="T114" fmla="*/ 846 w 904"/>
                <a:gd name="T115" fmla="*/ 37 h 137"/>
                <a:gd name="T116" fmla="*/ 861 w 904"/>
                <a:gd name="T117" fmla="*/ 53 h 137"/>
                <a:gd name="T118" fmla="*/ 876 w 904"/>
                <a:gd name="T119" fmla="*/ 117 h 137"/>
                <a:gd name="T120" fmla="*/ 890 w 904"/>
                <a:gd name="T121" fmla="*/ 9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37">
                  <a:moveTo>
                    <a:pt x="0" y="53"/>
                  </a:moveTo>
                  <a:lnTo>
                    <a:pt x="1" y="60"/>
                  </a:lnTo>
                  <a:lnTo>
                    <a:pt x="2" y="49"/>
                  </a:lnTo>
                  <a:lnTo>
                    <a:pt x="3" y="54"/>
                  </a:lnTo>
                  <a:lnTo>
                    <a:pt x="4" y="65"/>
                  </a:lnTo>
                  <a:lnTo>
                    <a:pt x="5" y="62"/>
                  </a:lnTo>
                  <a:lnTo>
                    <a:pt x="6" y="78"/>
                  </a:lnTo>
                  <a:lnTo>
                    <a:pt x="7" y="67"/>
                  </a:lnTo>
                  <a:lnTo>
                    <a:pt x="8" y="79"/>
                  </a:lnTo>
                  <a:lnTo>
                    <a:pt x="8" y="89"/>
                  </a:lnTo>
                  <a:lnTo>
                    <a:pt x="9" y="93"/>
                  </a:lnTo>
                  <a:lnTo>
                    <a:pt x="10" y="97"/>
                  </a:lnTo>
                  <a:lnTo>
                    <a:pt x="11" y="90"/>
                  </a:lnTo>
                  <a:lnTo>
                    <a:pt x="12" y="102"/>
                  </a:lnTo>
                  <a:lnTo>
                    <a:pt x="13" y="102"/>
                  </a:lnTo>
                  <a:lnTo>
                    <a:pt x="14" y="98"/>
                  </a:lnTo>
                  <a:lnTo>
                    <a:pt x="15" y="111"/>
                  </a:lnTo>
                  <a:lnTo>
                    <a:pt x="16" y="116"/>
                  </a:lnTo>
                  <a:lnTo>
                    <a:pt x="17" y="109"/>
                  </a:lnTo>
                  <a:lnTo>
                    <a:pt x="18" y="125"/>
                  </a:lnTo>
                  <a:lnTo>
                    <a:pt x="18" y="120"/>
                  </a:lnTo>
                  <a:lnTo>
                    <a:pt x="19" y="126"/>
                  </a:lnTo>
                  <a:lnTo>
                    <a:pt x="20" y="125"/>
                  </a:lnTo>
                  <a:lnTo>
                    <a:pt x="21" y="127"/>
                  </a:lnTo>
                  <a:lnTo>
                    <a:pt x="22" y="126"/>
                  </a:lnTo>
                  <a:lnTo>
                    <a:pt x="23" y="123"/>
                  </a:lnTo>
                  <a:lnTo>
                    <a:pt x="24" y="104"/>
                  </a:lnTo>
                  <a:lnTo>
                    <a:pt x="25" y="108"/>
                  </a:lnTo>
                  <a:lnTo>
                    <a:pt x="26" y="109"/>
                  </a:lnTo>
                  <a:lnTo>
                    <a:pt x="27" y="94"/>
                  </a:lnTo>
                  <a:lnTo>
                    <a:pt x="28" y="92"/>
                  </a:lnTo>
                  <a:lnTo>
                    <a:pt x="28" y="99"/>
                  </a:lnTo>
                  <a:lnTo>
                    <a:pt x="29" y="95"/>
                  </a:lnTo>
                  <a:lnTo>
                    <a:pt x="30" y="81"/>
                  </a:lnTo>
                  <a:lnTo>
                    <a:pt x="31" y="77"/>
                  </a:lnTo>
                  <a:lnTo>
                    <a:pt x="32" y="73"/>
                  </a:lnTo>
                  <a:lnTo>
                    <a:pt x="33" y="79"/>
                  </a:lnTo>
                  <a:lnTo>
                    <a:pt x="34" y="62"/>
                  </a:lnTo>
                  <a:lnTo>
                    <a:pt x="35" y="63"/>
                  </a:lnTo>
                  <a:lnTo>
                    <a:pt x="36" y="52"/>
                  </a:lnTo>
                  <a:lnTo>
                    <a:pt x="37" y="54"/>
                  </a:lnTo>
                  <a:lnTo>
                    <a:pt x="38" y="58"/>
                  </a:lnTo>
                  <a:lnTo>
                    <a:pt x="38" y="59"/>
                  </a:lnTo>
                  <a:lnTo>
                    <a:pt x="39" y="55"/>
                  </a:lnTo>
                  <a:lnTo>
                    <a:pt x="40" y="37"/>
                  </a:lnTo>
                  <a:lnTo>
                    <a:pt x="41" y="43"/>
                  </a:lnTo>
                  <a:lnTo>
                    <a:pt x="42" y="41"/>
                  </a:lnTo>
                  <a:lnTo>
                    <a:pt x="43" y="39"/>
                  </a:lnTo>
                  <a:lnTo>
                    <a:pt x="44" y="20"/>
                  </a:lnTo>
                  <a:lnTo>
                    <a:pt x="45" y="15"/>
                  </a:lnTo>
                  <a:lnTo>
                    <a:pt x="46" y="24"/>
                  </a:lnTo>
                  <a:lnTo>
                    <a:pt x="47" y="10"/>
                  </a:lnTo>
                  <a:lnTo>
                    <a:pt x="48" y="15"/>
                  </a:lnTo>
                  <a:lnTo>
                    <a:pt x="49" y="11"/>
                  </a:lnTo>
                  <a:lnTo>
                    <a:pt x="50" y="15"/>
                  </a:lnTo>
                  <a:lnTo>
                    <a:pt x="51" y="25"/>
                  </a:lnTo>
                  <a:lnTo>
                    <a:pt x="51" y="28"/>
                  </a:lnTo>
                  <a:lnTo>
                    <a:pt x="52" y="24"/>
                  </a:lnTo>
                  <a:lnTo>
                    <a:pt x="53" y="30"/>
                  </a:lnTo>
                  <a:lnTo>
                    <a:pt x="54" y="33"/>
                  </a:lnTo>
                  <a:lnTo>
                    <a:pt x="55" y="33"/>
                  </a:lnTo>
                  <a:lnTo>
                    <a:pt x="56" y="36"/>
                  </a:lnTo>
                  <a:lnTo>
                    <a:pt x="57" y="40"/>
                  </a:lnTo>
                  <a:lnTo>
                    <a:pt x="58" y="50"/>
                  </a:lnTo>
                  <a:lnTo>
                    <a:pt x="59" y="46"/>
                  </a:lnTo>
                  <a:lnTo>
                    <a:pt x="60" y="51"/>
                  </a:lnTo>
                  <a:lnTo>
                    <a:pt x="61" y="57"/>
                  </a:lnTo>
                  <a:lnTo>
                    <a:pt x="61" y="55"/>
                  </a:lnTo>
                  <a:lnTo>
                    <a:pt x="62" y="57"/>
                  </a:lnTo>
                  <a:lnTo>
                    <a:pt x="63" y="63"/>
                  </a:lnTo>
                  <a:lnTo>
                    <a:pt x="64" y="78"/>
                  </a:lnTo>
                  <a:lnTo>
                    <a:pt x="65" y="74"/>
                  </a:lnTo>
                  <a:lnTo>
                    <a:pt x="66" y="73"/>
                  </a:lnTo>
                  <a:lnTo>
                    <a:pt x="67" y="82"/>
                  </a:lnTo>
                  <a:lnTo>
                    <a:pt x="68" y="79"/>
                  </a:lnTo>
                  <a:lnTo>
                    <a:pt x="69" y="93"/>
                  </a:lnTo>
                  <a:lnTo>
                    <a:pt x="70" y="102"/>
                  </a:lnTo>
                  <a:lnTo>
                    <a:pt x="70" y="97"/>
                  </a:lnTo>
                  <a:lnTo>
                    <a:pt x="71" y="95"/>
                  </a:lnTo>
                  <a:lnTo>
                    <a:pt x="72" y="115"/>
                  </a:lnTo>
                  <a:lnTo>
                    <a:pt x="73" y="114"/>
                  </a:lnTo>
                  <a:lnTo>
                    <a:pt x="74" y="123"/>
                  </a:lnTo>
                  <a:lnTo>
                    <a:pt x="75" y="125"/>
                  </a:lnTo>
                  <a:lnTo>
                    <a:pt x="76" y="126"/>
                  </a:lnTo>
                  <a:lnTo>
                    <a:pt x="77" y="131"/>
                  </a:lnTo>
                  <a:lnTo>
                    <a:pt x="78" y="117"/>
                  </a:lnTo>
                  <a:lnTo>
                    <a:pt x="79" y="123"/>
                  </a:lnTo>
                  <a:lnTo>
                    <a:pt x="80" y="118"/>
                  </a:lnTo>
                  <a:lnTo>
                    <a:pt x="80" y="115"/>
                  </a:lnTo>
                  <a:lnTo>
                    <a:pt x="81" y="104"/>
                  </a:lnTo>
                  <a:lnTo>
                    <a:pt x="82" y="101"/>
                  </a:lnTo>
                  <a:lnTo>
                    <a:pt x="83" y="111"/>
                  </a:lnTo>
                  <a:lnTo>
                    <a:pt x="84" y="97"/>
                  </a:lnTo>
                  <a:lnTo>
                    <a:pt x="85" y="90"/>
                  </a:lnTo>
                  <a:lnTo>
                    <a:pt x="86" y="95"/>
                  </a:lnTo>
                  <a:lnTo>
                    <a:pt x="87" y="92"/>
                  </a:lnTo>
                  <a:lnTo>
                    <a:pt x="88" y="84"/>
                  </a:lnTo>
                  <a:lnTo>
                    <a:pt x="89" y="82"/>
                  </a:lnTo>
                  <a:lnTo>
                    <a:pt x="90" y="76"/>
                  </a:lnTo>
                  <a:lnTo>
                    <a:pt x="90" y="73"/>
                  </a:lnTo>
                  <a:lnTo>
                    <a:pt x="91" y="73"/>
                  </a:lnTo>
                  <a:lnTo>
                    <a:pt x="92" y="72"/>
                  </a:lnTo>
                  <a:lnTo>
                    <a:pt x="93" y="65"/>
                  </a:lnTo>
                  <a:lnTo>
                    <a:pt x="94" y="59"/>
                  </a:lnTo>
                  <a:lnTo>
                    <a:pt x="95" y="58"/>
                  </a:lnTo>
                  <a:lnTo>
                    <a:pt x="96" y="59"/>
                  </a:lnTo>
                  <a:lnTo>
                    <a:pt x="97" y="46"/>
                  </a:lnTo>
                  <a:lnTo>
                    <a:pt x="98" y="33"/>
                  </a:lnTo>
                  <a:lnTo>
                    <a:pt x="99" y="34"/>
                  </a:lnTo>
                  <a:lnTo>
                    <a:pt x="100" y="40"/>
                  </a:lnTo>
                  <a:lnTo>
                    <a:pt x="101" y="34"/>
                  </a:lnTo>
                  <a:lnTo>
                    <a:pt x="102" y="20"/>
                  </a:lnTo>
                  <a:lnTo>
                    <a:pt x="103" y="17"/>
                  </a:lnTo>
                  <a:lnTo>
                    <a:pt x="103" y="11"/>
                  </a:lnTo>
                  <a:lnTo>
                    <a:pt x="104" y="5"/>
                  </a:lnTo>
                  <a:lnTo>
                    <a:pt x="105" y="16"/>
                  </a:lnTo>
                  <a:lnTo>
                    <a:pt x="106" y="8"/>
                  </a:lnTo>
                  <a:lnTo>
                    <a:pt x="107" y="17"/>
                  </a:lnTo>
                  <a:lnTo>
                    <a:pt x="108" y="18"/>
                  </a:lnTo>
                  <a:lnTo>
                    <a:pt x="109" y="26"/>
                  </a:lnTo>
                  <a:lnTo>
                    <a:pt x="110" y="27"/>
                  </a:lnTo>
                  <a:lnTo>
                    <a:pt x="111" y="35"/>
                  </a:lnTo>
                  <a:lnTo>
                    <a:pt x="112" y="42"/>
                  </a:lnTo>
                  <a:lnTo>
                    <a:pt x="113" y="38"/>
                  </a:lnTo>
                  <a:lnTo>
                    <a:pt x="113" y="44"/>
                  </a:lnTo>
                  <a:lnTo>
                    <a:pt x="114" y="50"/>
                  </a:lnTo>
                  <a:lnTo>
                    <a:pt x="115" y="46"/>
                  </a:lnTo>
                  <a:lnTo>
                    <a:pt x="116" y="47"/>
                  </a:lnTo>
                  <a:lnTo>
                    <a:pt x="117" y="51"/>
                  </a:lnTo>
                  <a:lnTo>
                    <a:pt x="118" y="59"/>
                  </a:lnTo>
                  <a:lnTo>
                    <a:pt x="119" y="66"/>
                  </a:lnTo>
                  <a:lnTo>
                    <a:pt x="120" y="68"/>
                  </a:lnTo>
                  <a:lnTo>
                    <a:pt x="121" y="75"/>
                  </a:lnTo>
                  <a:lnTo>
                    <a:pt x="122" y="71"/>
                  </a:lnTo>
                  <a:lnTo>
                    <a:pt x="122" y="70"/>
                  </a:lnTo>
                  <a:lnTo>
                    <a:pt x="123" y="86"/>
                  </a:lnTo>
                  <a:lnTo>
                    <a:pt x="124" y="87"/>
                  </a:lnTo>
                  <a:lnTo>
                    <a:pt x="125" y="92"/>
                  </a:lnTo>
                  <a:lnTo>
                    <a:pt x="126" y="98"/>
                  </a:lnTo>
                  <a:lnTo>
                    <a:pt x="127" y="100"/>
                  </a:lnTo>
                  <a:lnTo>
                    <a:pt x="128" y="94"/>
                  </a:lnTo>
                  <a:lnTo>
                    <a:pt x="129" y="96"/>
                  </a:lnTo>
                  <a:lnTo>
                    <a:pt x="130" y="119"/>
                  </a:lnTo>
                  <a:lnTo>
                    <a:pt x="131" y="111"/>
                  </a:lnTo>
                  <a:lnTo>
                    <a:pt x="132" y="111"/>
                  </a:lnTo>
                  <a:lnTo>
                    <a:pt x="132" y="118"/>
                  </a:lnTo>
                  <a:lnTo>
                    <a:pt x="133" y="133"/>
                  </a:lnTo>
                  <a:lnTo>
                    <a:pt x="134" y="124"/>
                  </a:lnTo>
                  <a:lnTo>
                    <a:pt x="135" y="134"/>
                  </a:lnTo>
                  <a:lnTo>
                    <a:pt x="136" y="120"/>
                  </a:lnTo>
                  <a:lnTo>
                    <a:pt x="137" y="111"/>
                  </a:lnTo>
                  <a:lnTo>
                    <a:pt x="138" y="119"/>
                  </a:lnTo>
                  <a:lnTo>
                    <a:pt x="139" y="116"/>
                  </a:lnTo>
                  <a:lnTo>
                    <a:pt x="140" y="115"/>
                  </a:lnTo>
                  <a:lnTo>
                    <a:pt x="141" y="95"/>
                  </a:lnTo>
                  <a:lnTo>
                    <a:pt x="142" y="108"/>
                  </a:lnTo>
                  <a:lnTo>
                    <a:pt x="142" y="97"/>
                  </a:lnTo>
                  <a:lnTo>
                    <a:pt x="143" y="97"/>
                  </a:lnTo>
                  <a:lnTo>
                    <a:pt x="145" y="87"/>
                  </a:lnTo>
                  <a:lnTo>
                    <a:pt x="145" y="83"/>
                  </a:lnTo>
                  <a:lnTo>
                    <a:pt x="146" y="72"/>
                  </a:lnTo>
                  <a:lnTo>
                    <a:pt x="147" y="74"/>
                  </a:lnTo>
                  <a:lnTo>
                    <a:pt x="148" y="78"/>
                  </a:lnTo>
                  <a:lnTo>
                    <a:pt x="149" y="59"/>
                  </a:lnTo>
                  <a:lnTo>
                    <a:pt x="150" y="60"/>
                  </a:lnTo>
                  <a:lnTo>
                    <a:pt x="151" y="59"/>
                  </a:lnTo>
                  <a:lnTo>
                    <a:pt x="152" y="49"/>
                  </a:lnTo>
                  <a:lnTo>
                    <a:pt x="153" y="56"/>
                  </a:lnTo>
                  <a:lnTo>
                    <a:pt x="154" y="40"/>
                  </a:lnTo>
                  <a:lnTo>
                    <a:pt x="155" y="43"/>
                  </a:lnTo>
                  <a:lnTo>
                    <a:pt x="155" y="49"/>
                  </a:lnTo>
                  <a:lnTo>
                    <a:pt x="156" y="37"/>
                  </a:lnTo>
                  <a:lnTo>
                    <a:pt x="157" y="36"/>
                  </a:lnTo>
                  <a:lnTo>
                    <a:pt x="158" y="28"/>
                  </a:lnTo>
                  <a:lnTo>
                    <a:pt x="159" y="16"/>
                  </a:lnTo>
                  <a:lnTo>
                    <a:pt x="160" y="24"/>
                  </a:lnTo>
                  <a:lnTo>
                    <a:pt x="161" y="27"/>
                  </a:lnTo>
                  <a:lnTo>
                    <a:pt x="162" y="8"/>
                  </a:lnTo>
                  <a:lnTo>
                    <a:pt x="163" y="13"/>
                  </a:lnTo>
                  <a:lnTo>
                    <a:pt x="164" y="6"/>
                  </a:lnTo>
                  <a:lnTo>
                    <a:pt x="165" y="13"/>
                  </a:lnTo>
                  <a:lnTo>
                    <a:pt x="165" y="10"/>
                  </a:lnTo>
                  <a:lnTo>
                    <a:pt x="166" y="16"/>
                  </a:lnTo>
                  <a:lnTo>
                    <a:pt x="167" y="27"/>
                  </a:lnTo>
                  <a:lnTo>
                    <a:pt x="168" y="29"/>
                  </a:lnTo>
                  <a:lnTo>
                    <a:pt x="169" y="31"/>
                  </a:lnTo>
                  <a:lnTo>
                    <a:pt x="170" y="36"/>
                  </a:lnTo>
                  <a:lnTo>
                    <a:pt x="171" y="36"/>
                  </a:lnTo>
                  <a:lnTo>
                    <a:pt x="172" y="40"/>
                  </a:lnTo>
                  <a:lnTo>
                    <a:pt x="173" y="54"/>
                  </a:lnTo>
                  <a:lnTo>
                    <a:pt x="174" y="53"/>
                  </a:lnTo>
                  <a:lnTo>
                    <a:pt x="174" y="56"/>
                  </a:lnTo>
                  <a:lnTo>
                    <a:pt x="175" y="67"/>
                  </a:lnTo>
                  <a:lnTo>
                    <a:pt x="176" y="58"/>
                  </a:lnTo>
                  <a:lnTo>
                    <a:pt x="177" y="74"/>
                  </a:lnTo>
                  <a:lnTo>
                    <a:pt x="178" y="71"/>
                  </a:lnTo>
                  <a:lnTo>
                    <a:pt x="179" y="80"/>
                  </a:lnTo>
                  <a:lnTo>
                    <a:pt x="180" y="77"/>
                  </a:lnTo>
                  <a:lnTo>
                    <a:pt x="181" y="84"/>
                  </a:lnTo>
                  <a:lnTo>
                    <a:pt x="182" y="92"/>
                  </a:lnTo>
                  <a:lnTo>
                    <a:pt x="183" y="90"/>
                  </a:lnTo>
                  <a:lnTo>
                    <a:pt x="184" y="103"/>
                  </a:lnTo>
                  <a:lnTo>
                    <a:pt x="184" y="97"/>
                  </a:lnTo>
                  <a:lnTo>
                    <a:pt x="185" y="95"/>
                  </a:lnTo>
                  <a:lnTo>
                    <a:pt x="186" y="102"/>
                  </a:lnTo>
                  <a:lnTo>
                    <a:pt x="187" y="109"/>
                  </a:lnTo>
                  <a:lnTo>
                    <a:pt x="188" y="110"/>
                  </a:lnTo>
                  <a:lnTo>
                    <a:pt x="189" y="110"/>
                  </a:lnTo>
                  <a:lnTo>
                    <a:pt x="190" y="121"/>
                  </a:lnTo>
                  <a:lnTo>
                    <a:pt x="191" y="117"/>
                  </a:lnTo>
                  <a:lnTo>
                    <a:pt x="192" y="128"/>
                  </a:lnTo>
                  <a:lnTo>
                    <a:pt x="193" y="118"/>
                  </a:lnTo>
                  <a:lnTo>
                    <a:pt x="194" y="122"/>
                  </a:lnTo>
                  <a:lnTo>
                    <a:pt x="195" y="124"/>
                  </a:lnTo>
                  <a:lnTo>
                    <a:pt x="196" y="118"/>
                  </a:lnTo>
                  <a:lnTo>
                    <a:pt x="197" y="107"/>
                  </a:lnTo>
                  <a:lnTo>
                    <a:pt x="197" y="107"/>
                  </a:lnTo>
                  <a:lnTo>
                    <a:pt x="198" y="99"/>
                  </a:lnTo>
                  <a:lnTo>
                    <a:pt x="199" y="103"/>
                  </a:lnTo>
                  <a:lnTo>
                    <a:pt x="200" y="85"/>
                  </a:lnTo>
                  <a:lnTo>
                    <a:pt x="201" y="86"/>
                  </a:lnTo>
                  <a:lnTo>
                    <a:pt x="202" y="82"/>
                  </a:lnTo>
                  <a:lnTo>
                    <a:pt x="203" y="84"/>
                  </a:lnTo>
                  <a:lnTo>
                    <a:pt x="204" y="76"/>
                  </a:lnTo>
                  <a:lnTo>
                    <a:pt x="205" y="76"/>
                  </a:lnTo>
                  <a:lnTo>
                    <a:pt x="206" y="61"/>
                  </a:lnTo>
                  <a:lnTo>
                    <a:pt x="207" y="75"/>
                  </a:lnTo>
                  <a:lnTo>
                    <a:pt x="207" y="63"/>
                  </a:lnTo>
                  <a:lnTo>
                    <a:pt x="208" y="55"/>
                  </a:lnTo>
                  <a:lnTo>
                    <a:pt x="209" y="46"/>
                  </a:lnTo>
                  <a:lnTo>
                    <a:pt x="210" y="49"/>
                  </a:lnTo>
                  <a:lnTo>
                    <a:pt x="211" y="45"/>
                  </a:lnTo>
                  <a:lnTo>
                    <a:pt x="212" y="41"/>
                  </a:lnTo>
                  <a:lnTo>
                    <a:pt x="213" y="47"/>
                  </a:lnTo>
                  <a:lnTo>
                    <a:pt x="214" y="41"/>
                  </a:lnTo>
                  <a:lnTo>
                    <a:pt x="215" y="31"/>
                  </a:lnTo>
                  <a:lnTo>
                    <a:pt x="216" y="33"/>
                  </a:lnTo>
                  <a:lnTo>
                    <a:pt x="217" y="24"/>
                  </a:lnTo>
                  <a:lnTo>
                    <a:pt x="217" y="14"/>
                  </a:lnTo>
                  <a:lnTo>
                    <a:pt x="218" y="13"/>
                  </a:lnTo>
                  <a:lnTo>
                    <a:pt x="219" y="22"/>
                  </a:lnTo>
                  <a:lnTo>
                    <a:pt x="220" y="15"/>
                  </a:lnTo>
                  <a:lnTo>
                    <a:pt x="221" y="12"/>
                  </a:lnTo>
                  <a:lnTo>
                    <a:pt x="222" y="5"/>
                  </a:lnTo>
                  <a:lnTo>
                    <a:pt x="223" y="16"/>
                  </a:lnTo>
                  <a:lnTo>
                    <a:pt x="224" y="27"/>
                  </a:lnTo>
                  <a:lnTo>
                    <a:pt x="225" y="29"/>
                  </a:lnTo>
                  <a:lnTo>
                    <a:pt x="226" y="34"/>
                  </a:lnTo>
                  <a:lnTo>
                    <a:pt x="226" y="36"/>
                  </a:lnTo>
                  <a:lnTo>
                    <a:pt x="227" y="30"/>
                  </a:lnTo>
                  <a:lnTo>
                    <a:pt x="228" y="40"/>
                  </a:lnTo>
                  <a:lnTo>
                    <a:pt x="229" y="48"/>
                  </a:lnTo>
                  <a:lnTo>
                    <a:pt x="230" y="46"/>
                  </a:lnTo>
                  <a:lnTo>
                    <a:pt x="231" y="50"/>
                  </a:lnTo>
                  <a:lnTo>
                    <a:pt x="232" y="65"/>
                  </a:lnTo>
                  <a:lnTo>
                    <a:pt x="233" y="63"/>
                  </a:lnTo>
                  <a:lnTo>
                    <a:pt x="234" y="55"/>
                  </a:lnTo>
                  <a:lnTo>
                    <a:pt x="235" y="59"/>
                  </a:lnTo>
                  <a:lnTo>
                    <a:pt x="236" y="77"/>
                  </a:lnTo>
                  <a:lnTo>
                    <a:pt x="236" y="81"/>
                  </a:lnTo>
                  <a:lnTo>
                    <a:pt x="237" y="74"/>
                  </a:lnTo>
                  <a:lnTo>
                    <a:pt x="238" y="85"/>
                  </a:lnTo>
                  <a:lnTo>
                    <a:pt x="239" y="80"/>
                  </a:lnTo>
                  <a:lnTo>
                    <a:pt x="240" y="92"/>
                  </a:lnTo>
                  <a:lnTo>
                    <a:pt x="241" y="95"/>
                  </a:lnTo>
                  <a:lnTo>
                    <a:pt x="242" y="102"/>
                  </a:lnTo>
                  <a:lnTo>
                    <a:pt x="243" y="105"/>
                  </a:lnTo>
                  <a:lnTo>
                    <a:pt x="244" y="108"/>
                  </a:lnTo>
                  <a:lnTo>
                    <a:pt x="245" y="106"/>
                  </a:lnTo>
                  <a:lnTo>
                    <a:pt x="246" y="110"/>
                  </a:lnTo>
                  <a:lnTo>
                    <a:pt x="247" y="122"/>
                  </a:lnTo>
                  <a:lnTo>
                    <a:pt x="248" y="123"/>
                  </a:lnTo>
                  <a:lnTo>
                    <a:pt x="249" y="128"/>
                  </a:lnTo>
                  <a:lnTo>
                    <a:pt x="249" y="137"/>
                  </a:lnTo>
                  <a:lnTo>
                    <a:pt x="250" y="114"/>
                  </a:lnTo>
                  <a:lnTo>
                    <a:pt x="251" y="118"/>
                  </a:lnTo>
                  <a:lnTo>
                    <a:pt x="252" y="117"/>
                  </a:lnTo>
                  <a:lnTo>
                    <a:pt x="253" y="103"/>
                  </a:lnTo>
                  <a:lnTo>
                    <a:pt x="254" y="105"/>
                  </a:lnTo>
                  <a:lnTo>
                    <a:pt x="255" y="105"/>
                  </a:lnTo>
                  <a:lnTo>
                    <a:pt x="256" y="104"/>
                  </a:lnTo>
                  <a:lnTo>
                    <a:pt x="257" y="98"/>
                  </a:lnTo>
                  <a:lnTo>
                    <a:pt x="258" y="99"/>
                  </a:lnTo>
                  <a:lnTo>
                    <a:pt x="259" y="89"/>
                  </a:lnTo>
                  <a:lnTo>
                    <a:pt x="259" y="76"/>
                  </a:lnTo>
                  <a:lnTo>
                    <a:pt x="260" y="88"/>
                  </a:lnTo>
                  <a:lnTo>
                    <a:pt x="261" y="72"/>
                  </a:lnTo>
                  <a:lnTo>
                    <a:pt x="262" y="67"/>
                  </a:lnTo>
                  <a:lnTo>
                    <a:pt x="263" y="62"/>
                  </a:lnTo>
                  <a:lnTo>
                    <a:pt x="264" y="63"/>
                  </a:lnTo>
                  <a:lnTo>
                    <a:pt x="265" y="60"/>
                  </a:lnTo>
                  <a:lnTo>
                    <a:pt x="266" y="53"/>
                  </a:lnTo>
                  <a:lnTo>
                    <a:pt x="267" y="59"/>
                  </a:lnTo>
                  <a:lnTo>
                    <a:pt x="268" y="61"/>
                  </a:lnTo>
                  <a:lnTo>
                    <a:pt x="269" y="51"/>
                  </a:lnTo>
                  <a:lnTo>
                    <a:pt x="269" y="42"/>
                  </a:lnTo>
                  <a:lnTo>
                    <a:pt x="270" y="45"/>
                  </a:lnTo>
                  <a:lnTo>
                    <a:pt x="271" y="27"/>
                  </a:lnTo>
                  <a:lnTo>
                    <a:pt x="272" y="39"/>
                  </a:lnTo>
                  <a:lnTo>
                    <a:pt x="273" y="32"/>
                  </a:lnTo>
                  <a:lnTo>
                    <a:pt x="274" y="24"/>
                  </a:lnTo>
                  <a:lnTo>
                    <a:pt x="275" y="17"/>
                  </a:lnTo>
                  <a:lnTo>
                    <a:pt x="276" y="9"/>
                  </a:lnTo>
                  <a:lnTo>
                    <a:pt x="277" y="9"/>
                  </a:lnTo>
                  <a:lnTo>
                    <a:pt x="278" y="2"/>
                  </a:lnTo>
                  <a:lnTo>
                    <a:pt x="278" y="9"/>
                  </a:lnTo>
                  <a:lnTo>
                    <a:pt x="279" y="15"/>
                  </a:lnTo>
                  <a:lnTo>
                    <a:pt x="280" y="12"/>
                  </a:lnTo>
                  <a:lnTo>
                    <a:pt x="281" y="24"/>
                  </a:lnTo>
                  <a:lnTo>
                    <a:pt x="282" y="35"/>
                  </a:lnTo>
                  <a:lnTo>
                    <a:pt x="283" y="20"/>
                  </a:lnTo>
                  <a:lnTo>
                    <a:pt x="284" y="29"/>
                  </a:lnTo>
                  <a:lnTo>
                    <a:pt x="285" y="36"/>
                  </a:lnTo>
                  <a:lnTo>
                    <a:pt x="286" y="45"/>
                  </a:lnTo>
                  <a:lnTo>
                    <a:pt x="287" y="44"/>
                  </a:lnTo>
                  <a:lnTo>
                    <a:pt x="288" y="41"/>
                  </a:lnTo>
                  <a:lnTo>
                    <a:pt x="289" y="46"/>
                  </a:lnTo>
                  <a:lnTo>
                    <a:pt x="290" y="50"/>
                  </a:lnTo>
                  <a:lnTo>
                    <a:pt x="291" y="69"/>
                  </a:lnTo>
                  <a:lnTo>
                    <a:pt x="291" y="59"/>
                  </a:lnTo>
                  <a:lnTo>
                    <a:pt x="292" y="71"/>
                  </a:lnTo>
                  <a:lnTo>
                    <a:pt x="293" y="76"/>
                  </a:lnTo>
                  <a:lnTo>
                    <a:pt x="294" y="86"/>
                  </a:lnTo>
                  <a:lnTo>
                    <a:pt x="295" y="76"/>
                  </a:lnTo>
                  <a:lnTo>
                    <a:pt x="296" y="77"/>
                  </a:lnTo>
                  <a:lnTo>
                    <a:pt x="297" y="97"/>
                  </a:lnTo>
                  <a:lnTo>
                    <a:pt x="298" y="97"/>
                  </a:lnTo>
                  <a:lnTo>
                    <a:pt x="299" y="87"/>
                  </a:lnTo>
                  <a:lnTo>
                    <a:pt x="300" y="108"/>
                  </a:lnTo>
                  <a:lnTo>
                    <a:pt x="301" y="94"/>
                  </a:lnTo>
                  <a:lnTo>
                    <a:pt x="301" y="111"/>
                  </a:lnTo>
                  <a:lnTo>
                    <a:pt x="302" y="104"/>
                  </a:lnTo>
                  <a:lnTo>
                    <a:pt x="303" y="120"/>
                  </a:lnTo>
                  <a:lnTo>
                    <a:pt x="304" y="115"/>
                  </a:lnTo>
                  <a:lnTo>
                    <a:pt x="305" y="132"/>
                  </a:lnTo>
                  <a:lnTo>
                    <a:pt x="306" y="135"/>
                  </a:lnTo>
                  <a:lnTo>
                    <a:pt x="307" y="120"/>
                  </a:lnTo>
                  <a:lnTo>
                    <a:pt x="308" y="125"/>
                  </a:lnTo>
                  <a:lnTo>
                    <a:pt x="309" y="118"/>
                  </a:lnTo>
                  <a:lnTo>
                    <a:pt x="310" y="111"/>
                  </a:lnTo>
                  <a:lnTo>
                    <a:pt x="311" y="102"/>
                  </a:lnTo>
                  <a:lnTo>
                    <a:pt x="311" y="117"/>
                  </a:lnTo>
                  <a:lnTo>
                    <a:pt x="312" y="112"/>
                  </a:lnTo>
                  <a:lnTo>
                    <a:pt x="313" y="108"/>
                  </a:lnTo>
                  <a:lnTo>
                    <a:pt x="314" y="90"/>
                  </a:lnTo>
                  <a:lnTo>
                    <a:pt x="315" y="99"/>
                  </a:lnTo>
                  <a:lnTo>
                    <a:pt x="316" y="88"/>
                  </a:lnTo>
                  <a:lnTo>
                    <a:pt x="317" y="81"/>
                  </a:lnTo>
                  <a:lnTo>
                    <a:pt x="318" y="71"/>
                  </a:lnTo>
                  <a:lnTo>
                    <a:pt x="319" y="75"/>
                  </a:lnTo>
                  <a:lnTo>
                    <a:pt x="320" y="77"/>
                  </a:lnTo>
                  <a:lnTo>
                    <a:pt x="321" y="68"/>
                  </a:lnTo>
                  <a:lnTo>
                    <a:pt x="321" y="65"/>
                  </a:lnTo>
                  <a:lnTo>
                    <a:pt x="322" y="53"/>
                  </a:lnTo>
                  <a:lnTo>
                    <a:pt x="323" y="66"/>
                  </a:lnTo>
                  <a:lnTo>
                    <a:pt x="324" y="44"/>
                  </a:lnTo>
                  <a:lnTo>
                    <a:pt x="325" y="42"/>
                  </a:lnTo>
                  <a:lnTo>
                    <a:pt x="326" y="37"/>
                  </a:lnTo>
                  <a:lnTo>
                    <a:pt x="327" y="39"/>
                  </a:lnTo>
                  <a:lnTo>
                    <a:pt x="328" y="34"/>
                  </a:lnTo>
                  <a:lnTo>
                    <a:pt x="329" y="43"/>
                  </a:lnTo>
                  <a:lnTo>
                    <a:pt x="330" y="38"/>
                  </a:lnTo>
                  <a:lnTo>
                    <a:pt x="330" y="20"/>
                  </a:lnTo>
                  <a:lnTo>
                    <a:pt x="331" y="16"/>
                  </a:lnTo>
                  <a:lnTo>
                    <a:pt x="332" y="27"/>
                  </a:lnTo>
                  <a:lnTo>
                    <a:pt x="333" y="10"/>
                  </a:lnTo>
                  <a:lnTo>
                    <a:pt x="334" y="15"/>
                  </a:lnTo>
                  <a:lnTo>
                    <a:pt x="335" y="13"/>
                  </a:lnTo>
                  <a:lnTo>
                    <a:pt x="336" y="4"/>
                  </a:lnTo>
                  <a:lnTo>
                    <a:pt x="337" y="17"/>
                  </a:lnTo>
                  <a:lnTo>
                    <a:pt x="338" y="16"/>
                  </a:lnTo>
                  <a:lnTo>
                    <a:pt x="339" y="32"/>
                  </a:lnTo>
                  <a:lnTo>
                    <a:pt x="340" y="22"/>
                  </a:lnTo>
                  <a:lnTo>
                    <a:pt x="341" y="21"/>
                  </a:lnTo>
                  <a:lnTo>
                    <a:pt x="342" y="37"/>
                  </a:lnTo>
                  <a:lnTo>
                    <a:pt x="343" y="38"/>
                  </a:lnTo>
                  <a:lnTo>
                    <a:pt x="343" y="37"/>
                  </a:lnTo>
                  <a:lnTo>
                    <a:pt x="344" y="53"/>
                  </a:lnTo>
                  <a:lnTo>
                    <a:pt x="345" y="42"/>
                  </a:lnTo>
                  <a:lnTo>
                    <a:pt x="346" y="58"/>
                  </a:lnTo>
                  <a:lnTo>
                    <a:pt x="347" y="54"/>
                  </a:lnTo>
                  <a:lnTo>
                    <a:pt x="348" y="63"/>
                  </a:lnTo>
                  <a:lnTo>
                    <a:pt x="349" y="62"/>
                  </a:lnTo>
                  <a:lnTo>
                    <a:pt x="350" y="66"/>
                  </a:lnTo>
                  <a:lnTo>
                    <a:pt x="351" y="79"/>
                  </a:lnTo>
                  <a:lnTo>
                    <a:pt x="352" y="76"/>
                  </a:lnTo>
                  <a:lnTo>
                    <a:pt x="353" y="88"/>
                  </a:lnTo>
                  <a:lnTo>
                    <a:pt x="353" y="77"/>
                  </a:lnTo>
                  <a:lnTo>
                    <a:pt x="354" y="87"/>
                  </a:lnTo>
                  <a:lnTo>
                    <a:pt x="355" y="85"/>
                  </a:lnTo>
                  <a:lnTo>
                    <a:pt x="356" y="87"/>
                  </a:lnTo>
                  <a:lnTo>
                    <a:pt x="357" y="94"/>
                  </a:lnTo>
                  <a:lnTo>
                    <a:pt x="358" y="103"/>
                  </a:lnTo>
                  <a:lnTo>
                    <a:pt x="359" y="101"/>
                  </a:lnTo>
                  <a:lnTo>
                    <a:pt x="360" y="117"/>
                  </a:lnTo>
                  <a:lnTo>
                    <a:pt x="361" y="107"/>
                  </a:lnTo>
                  <a:lnTo>
                    <a:pt x="362" y="110"/>
                  </a:lnTo>
                  <a:lnTo>
                    <a:pt x="363" y="115"/>
                  </a:lnTo>
                  <a:lnTo>
                    <a:pt x="363" y="137"/>
                  </a:lnTo>
                  <a:lnTo>
                    <a:pt x="364" y="125"/>
                  </a:lnTo>
                  <a:lnTo>
                    <a:pt x="365" y="124"/>
                  </a:lnTo>
                  <a:lnTo>
                    <a:pt x="366" y="128"/>
                  </a:lnTo>
                  <a:lnTo>
                    <a:pt x="367" y="106"/>
                  </a:lnTo>
                  <a:lnTo>
                    <a:pt x="368" y="106"/>
                  </a:lnTo>
                  <a:lnTo>
                    <a:pt x="369" y="116"/>
                  </a:lnTo>
                  <a:lnTo>
                    <a:pt x="370" y="99"/>
                  </a:lnTo>
                  <a:lnTo>
                    <a:pt x="371" y="104"/>
                  </a:lnTo>
                  <a:lnTo>
                    <a:pt x="372" y="86"/>
                  </a:lnTo>
                  <a:lnTo>
                    <a:pt x="373" y="99"/>
                  </a:lnTo>
                  <a:lnTo>
                    <a:pt x="373" y="86"/>
                  </a:lnTo>
                  <a:lnTo>
                    <a:pt x="374" y="85"/>
                  </a:lnTo>
                  <a:lnTo>
                    <a:pt x="375" y="82"/>
                  </a:lnTo>
                  <a:lnTo>
                    <a:pt x="376" y="69"/>
                  </a:lnTo>
                  <a:lnTo>
                    <a:pt x="377" y="78"/>
                  </a:lnTo>
                  <a:lnTo>
                    <a:pt x="378" y="68"/>
                  </a:lnTo>
                  <a:lnTo>
                    <a:pt x="379" y="56"/>
                  </a:lnTo>
                  <a:lnTo>
                    <a:pt x="380" y="58"/>
                  </a:lnTo>
                  <a:lnTo>
                    <a:pt x="381" y="66"/>
                  </a:lnTo>
                  <a:lnTo>
                    <a:pt x="382" y="56"/>
                  </a:lnTo>
                  <a:lnTo>
                    <a:pt x="383" y="42"/>
                  </a:lnTo>
                  <a:lnTo>
                    <a:pt x="384" y="48"/>
                  </a:lnTo>
                  <a:lnTo>
                    <a:pt x="385" y="37"/>
                  </a:lnTo>
                  <a:lnTo>
                    <a:pt x="386" y="33"/>
                  </a:lnTo>
                  <a:lnTo>
                    <a:pt x="386" y="39"/>
                  </a:lnTo>
                  <a:lnTo>
                    <a:pt x="387" y="21"/>
                  </a:lnTo>
                  <a:lnTo>
                    <a:pt x="388" y="33"/>
                  </a:lnTo>
                  <a:lnTo>
                    <a:pt x="389" y="16"/>
                  </a:lnTo>
                  <a:lnTo>
                    <a:pt x="390" y="20"/>
                  </a:lnTo>
                  <a:lnTo>
                    <a:pt x="391" y="9"/>
                  </a:lnTo>
                  <a:lnTo>
                    <a:pt x="392" y="14"/>
                  </a:lnTo>
                  <a:lnTo>
                    <a:pt x="393" y="0"/>
                  </a:lnTo>
                  <a:lnTo>
                    <a:pt x="394" y="5"/>
                  </a:lnTo>
                  <a:lnTo>
                    <a:pt x="395" y="24"/>
                  </a:lnTo>
                  <a:lnTo>
                    <a:pt x="395" y="16"/>
                  </a:lnTo>
                  <a:lnTo>
                    <a:pt x="396" y="31"/>
                  </a:lnTo>
                  <a:lnTo>
                    <a:pt x="397" y="29"/>
                  </a:lnTo>
                  <a:lnTo>
                    <a:pt x="398" y="30"/>
                  </a:lnTo>
                  <a:lnTo>
                    <a:pt x="399" y="34"/>
                  </a:lnTo>
                  <a:lnTo>
                    <a:pt x="400" y="33"/>
                  </a:lnTo>
                  <a:lnTo>
                    <a:pt x="401" y="38"/>
                  </a:lnTo>
                  <a:lnTo>
                    <a:pt x="402" y="39"/>
                  </a:lnTo>
                  <a:lnTo>
                    <a:pt x="403" y="51"/>
                  </a:lnTo>
                  <a:lnTo>
                    <a:pt x="404" y="56"/>
                  </a:lnTo>
                  <a:lnTo>
                    <a:pt x="405" y="50"/>
                  </a:lnTo>
                  <a:lnTo>
                    <a:pt x="405" y="70"/>
                  </a:lnTo>
                  <a:lnTo>
                    <a:pt x="406" y="65"/>
                  </a:lnTo>
                  <a:lnTo>
                    <a:pt x="407" y="74"/>
                  </a:lnTo>
                  <a:lnTo>
                    <a:pt x="408" y="65"/>
                  </a:lnTo>
                  <a:lnTo>
                    <a:pt x="409" y="76"/>
                  </a:lnTo>
                  <a:lnTo>
                    <a:pt x="410" y="82"/>
                  </a:lnTo>
                  <a:lnTo>
                    <a:pt x="411" y="78"/>
                  </a:lnTo>
                  <a:lnTo>
                    <a:pt x="412" y="85"/>
                  </a:lnTo>
                  <a:lnTo>
                    <a:pt x="413" y="92"/>
                  </a:lnTo>
                  <a:lnTo>
                    <a:pt x="414" y="105"/>
                  </a:lnTo>
                  <a:lnTo>
                    <a:pt x="415" y="111"/>
                  </a:lnTo>
                  <a:lnTo>
                    <a:pt x="415" y="113"/>
                  </a:lnTo>
                  <a:lnTo>
                    <a:pt x="416" y="110"/>
                  </a:lnTo>
                  <a:lnTo>
                    <a:pt x="417" y="119"/>
                  </a:lnTo>
                  <a:lnTo>
                    <a:pt x="418" y="125"/>
                  </a:lnTo>
                  <a:lnTo>
                    <a:pt x="419" y="124"/>
                  </a:lnTo>
                  <a:lnTo>
                    <a:pt x="420" y="130"/>
                  </a:lnTo>
                  <a:lnTo>
                    <a:pt x="421" y="131"/>
                  </a:lnTo>
                  <a:lnTo>
                    <a:pt x="422" y="125"/>
                  </a:lnTo>
                  <a:lnTo>
                    <a:pt x="423" y="113"/>
                  </a:lnTo>
                  <a:lnTo>
                    <a:pt x="424" y="124"/>
                  </a:lnTo>
                  <a:lnTo>
                    <a:pt x="425" y="116"/>
                  </a:lnTo>
                  <a:lnTo>
                    <a:pt x="425" y="101"/>
                  </a:lnTo>
                  <a:lnTo>
                    <a:pt x="426" y="108"/>
                  </a:lnTo>
                  <a:lnTo>
                    <a:pt x="427" y="93"/>
                  </a:lnTo>
                  <a:lnTo>
                    <a:pt x="428" y="99"/>
                  </a:lnTo>
                  <a:lnTo>
                    <a:pt x="429" y="85"/>
                  </a:lnTo>
                  <a:lnTo>
                    <a:pt x="430" y="90"/>
                  </a:lnTo>
                  <a:lnTo>
                    <a:pt x="431" y="95"/>
                  </a:lnTo>
                  <a:lnTo>
                    <a:pt x="432" y="87"/>
                  </a:lnTo>
                  <a:lnTo>
                    <a:pt x="433" y="75"/>
                  </a:lnTo>
                  <a:lnTo>
                    <a:pt x="434" y="77"/>
                  </a:lnTo>
                  <a:lnTo>
                    <a:pt x="435" y="63"/>
                  </a:lnTo>
                  <a:lnTo>
                    <a:pt x="436" y="77"/>
                  </a:lnTo>
                  <a:lnTo>
                    <a:pt x="437" y="67"/>
                  </a:lnTo>
                  <a:lnTo>
                    <a:pt x="438" y="59"/>
                  </a:lnTo>
                  <a:lnTo>
                    <a:pt x="438" y="51"/>
                  </a:lnTo>
                  <a:lnTo>
                    <a:pt x="439" y="48"/>
                  </a:lnTo>
                  <a:lnTo>
                    <a:pt x="440" y="51"/>
                  </a:lnTo>
                  <a:lnTo>
                    <a:pt x="441" y="37"/>
                  </a:lnTo>
                  <a:lnTo>
                    <a:pt x="442" y="47"/>
                  </a:lnTo>
                  <a:lnTo>
                    <a:pt x="443" y="29"/>
                  </a:lnTo>
                  <a:lnTo>
                    <a:pt x="444" y="38"/>
                  </a:lnTo>
                  <a:lnTo>
                    <a:pt x="445" y="31"/>
                  </a:lnTo>
                  <a:lnTo>
                    <a:pt x="446" y="36"/>
                  </a:lnTo>
                  <a:lnTo>
                    <a:pt x="447" y="21"/>
                  </a:lnTo>
                  <a:lnTo>
                    <a:pt x="447" y="21"/>
                  </a:lnTo>
                  <a:lnTo>
                    <a:pt x="448" y="11"/>
                  </a:lnTo>
                  <a:lnTo>
                    <a:pt x="449" y="1"/>
                  </a:lnTo>
                  <a:lnTo>
                    <a:pt x="450" y="7"/>
                  </a:lnTo>
                  <a:lnTo>
                    <a:pt x="451" y="17"/>
                  </a:lnTo>
                  <a:lnTo>
                    <a:pt x="452" y="8"/>
                  </a:lnTo>
                  <a:lnTo>
                    <a:pt x="453" y="30"/>
                  </a:lnTo>
                  <a:lnTo>
                    <a:pt x="454" y="30"/>
                  </a:lnTo>
                  <a:lnTo>
                    <a:pt x="455" y="24"/>
                  </a:lnTo>
                  <a:lnTo>
                    <a:pt x="456" y="40"/>
                  </a:lnTo>
                  <a:lnTo>
                    <a:pt x="457" y="31"/>
                  </a:lnTo>
                  <a:lnTo>
                    <a:pt x="457" y="45"/>
                  </a:lnTo>
                  <a:lnTo>
                    <a:pt x="458" y="45"/>
                  </a:lnTo>
                  <a:lnTo>
                    <a:pt x="459" y="52"/>
                  </a:lnTo>
                  <a:lnTo>
                    <a:pt x="460" y="58"/>
                  </a:lnTo>
                  <a:lnTo>
                    <a:pt x="461" y="59"/>
                  </a:lnTo>
                  <a:lnTo>
                    <a:pt x="462" y="56"/>
                  </a:lnTo>
                  <a:lnTo>
                    <a:pt x="463" y="72"/>
                  </a:lnTo>
                  <a:lnTo>
                    <a:pt x="464" y="64"/>
                  </a:lnTo>
                  <a:lnTo>
                    <a:pt x="465" y="77"/>
                  </a:lnTo>
                  <a:lnTo>
                    <a:pt x="466" y="77"/>
                  </a:lnTo>
                  <a:lnTo>
                    <a:pt x="467" y="79"/>
                  </a:lnTo>
                  <a:lnTo>
                    <a:pt x="467" y="76"/>
                  </a:lnTo>
                  <a:lnTo>
                    <a:pt x="468" y="92"/>
                  </a:lnTo>
                  <a:lnTo>
                    <a:pt x="469" y="92"/>
                  </a:lnTo>
                  <a:lnTo>
                    <a:pt x="470" y="86"/>
                  </a:lnTo>
                  <a:lnTo>
                    <a:pt x="471" y="105"/>
                  </a:lnTo>
                  <a:lnTo>
                    <a:pt x="472" y="111"/>
                  </a:lnTo>
                  <a:lnTo>
                    <a:pt x="473" y="102"/>
                  </a:lnTo>
                  <a:lnTo>
                    <a:pt x="474" y="113"/>
                  </a:lnTo>
                  <a:lnTo>
                    <a:pt x="475" y="103"/>
                  </a:lnTo>
                  <a:lnTo>
                    <a:pt x="476" y="124"/>
                  </a:lnTo>
                  <a:lnTo>
                    <a:pt x="477" y="120"/>
                  </a:lnTo>
                  <a:lnTo>
                    <a:pt x="478" y="123"/>
                  </a:lnTo>
                  <a:lnTo>
                    <a:pt x="479" y="129"/>
                  </a:lnTo>
                  <a:lnTo>
                    <a:pt x="480" y="126"/>
                  </a:lnTo>
                  <a:lnTo>
                    <a:pt x="480" y="128"/>
                  </a:lnTo>
                  <a:lnTo>
                    <a:pt x="481" y="122"/>
                  </a:lnTo>
                  <a:lnTo>
                    <a:pt x="482" y="109"/>
                  </a:lnTo>
                  <a:lnTo>
                    <a:pt x="483" y="100"/>
                  </a:lnTo>
                  <a:lnTo>
                    <a:pt x="484" y="105"/>
                  </a:lnTo>
                  <a:lnTo>
                    <a:pt x="485" y="99"/>
                  </a:lnTo>
                  <a:lnTo>
                    <a:pt x="486" y="95"/>
                  </a:lnTo>
                  <a:lnTo>
                    <a:pt x="487" y="85"/>
                  </a:lnTo>
                  <a:lnTo>
                    <a:pt x="488" y="93"/>
                  </a:lnTo>
                  <a:lnTo>
                    <a:pt x="489" y="87"/>
                  </a:lnTo>
                  <a:lnTo>
                    <a:pt x="490" y="90"/>
                  </a:lnTo>
                  <a:lnTo>
                    <a:pt x="490" y="88"/>
                  </a:lnTo>
                  <a:lnTo>
                    <a:pt x="491" y="74"/>
                  </a:lnTo>
                  <a:lnTo>
                    <a:pt x="492" y="68"/>
                  </a:lnTo>
                  <a:lnTo>
                    <a:pt x="493" y="60"/>
                  </a:lnTo>
                  <a:lnTo>
                    <a:pt x="494" y="62"/>
                  </a:lnTo>
                  <a:lnTo>
                    <a:pt x="495" y="69"/>
                  </a:lnTo>
                  <a:lnTo>
                    <a:pt x="496" y="51"/>
                  </a:lnTo>
                  <a:lnTo>
                    <a:pt x="497" y="59"/>
                  </a:lnTo>
                  <a:lnTo>
                    <a:pt x="498" y="56"/>
                  </a:lnTo>
                  <a:lnTo>
                    <a:pt x="499" y="53"/>
                  </a:lnTo>
                  <a:lnTo>
                    <a:pt x="499" y="49"/>
                  </a:lnTo>
                  <a:lnTo>
                    <a:pt x="500" y="42"/>
                  </a:lnTo>
                  <a:lnTo>
                    <a:pt x="501" y="35"/>
                  </a:lnTo>
                  <a:lnTo>
                    <a:pt x="502" y="33"/>
                  </a:lnTo>
                  <a:lnTo>
                    <a:pt x="503" y="32"/>
                  </a:lnTo>
                  <a:lnTo>
                    <a:pt x="504" y="18"/>
                  </a:lnTo>
                  <a:lnTo>
                    <a:pt x="505" y="25"/>
                  </a:lnTo>
                  <a:lnTo>
                    <a:pt x="506" y="8"/>
                  </a:lnTo>
                  <a:lnTo>
                    <a:pt x="507" y="1"/>
                  </a:lnTo>
                  <a:lnTo>
                    <a:pt x="508" y="11"/>
                  </a:lnTo>
                  <a:lnTo>
                    <a:pt x="509" y="15"/>
                  </a:lnTo>
                  <a:lnTo>
                    <a:pt x="509" y="19"/>
                  </a:lnTo>
                  <a:lnTo>
                    <a:pt x="510" y="14"/>
                  </a:lnTo>
                  <a:lnTo>
                    <a:pt x="511" y="24"/>
                  </a:lnTo>
                  <a:lnTo>
                    <a:pt x="512" y="36"/>
                  </a:lnTo>
                  <a:lnTo>
                    <a:pt x="513" y="39"/>
                  </a:lnTo>
                  <a:lnTo>
                    <a:pt x="514" y="43"/>
                  </a:lnTo>
                  <a:lnTo>
                    <a:pt x="515" y="43"/>
                  </a:lnTo>
                  <a:lnTo>
                    <a:pt x="516" y="47"/>
                  </a:lnTo>
                  <a:lnTo>
                    <a:pt x="517" y="47"/>
                  </a:lnTo>
                  <a:lnTo>
                    <a:pt x="518" y="59"/>
                  </a:lnTo>
                  <a:lnTo>
                    <a:pt x="519" y="52"/>
                  </a:lnTo>
                  <a:lnTo>
                    <a:pt x="519" y="63"/>
                  </a:lnTo>
                  <a:lnTo>
                    <a:pt x="520" y="61"/>
                  </a:lnTo>
                  <a:lnTo>
                    <a:pt x="521" y="69"/>
                  </a:lnTo>
                  <a:lnTo>
                    <a:pt x="522" y="66"/>
                  </a:lnTo>
                  <a:lnTo>
                    <a:pt x="523" y="80"/>
                  </a:lnTo>
                  <a:lnTo>
                    <a:pt x="524" y="85"/>
                  </a:lnTo>
                  <a:lnTo>
                    <a:pt x="525" y="90"/>
                  </a:lnTo>
                  <a:lnTo>
                    <a:pt x="526" y="77"/>
                  </a:lnTo>
                  <a:lnTo>
                    <a:pt x="527" y="81"/>
                  </a:lnTo>
                  <a:lnTo>
                    <a:pt x="528" y="86"/>
                  </a:lnTo>
                  <a:lnTo>
                    <a:pt x="529" y="99"/>
                  </a:lnTo>
                  <a:lnTo>
                    <a:pt x="530" y="108"/>
                  </a:lnTo>
                  <a:lnTo>
                    <a:pt x="531" y="109"/>
                  </a:lnTo>
                  <a:lnTo>
                    <a:pt x="532" y="105"/>
                  </a:lnTo>
                  <a:lnTo>
                    <a:pt x="532" y="106"/>
                  </a:lnTo>
                  <a:lnTo>
                    <a:pt x="533" y="110"/>
                  </a:lnTo>
                  <a:lnTo>
                    <a:pt x="534" y="112"/>
                  </a:lnTo>
                  <a:lnTo>
                    <a:pt x="535" y="133"/>
                  </a:lnTo>
                  <a:lnTo>
                    <a:pt x="536" y="136"/>
                  </a:lnTo>
                  <a:lnTo>
                    <a:pt x="537" y="131"/>
                  </a:lnTo>
                  <a:lnTo>
                    <a:pt x="538" y="126"/>
                  </a:lnTo>
                  <a:lnTo>
                    <a:pt x="539" y="112"/>
                  </a:lnTo>
                  <a:lnTo>
                    <a:pt x="540" y="119"/>
                  </a:lnTo>
                  <a:lnTo>
                    <a:pt x="541" y="107"/>
                  </a:lnTo>
                  <a:lnTo>
                    <a:pt x="542" y="112"/>
                  </a:lnTo>
                  <a:lnTo>
                    <a:pt x="542" y="100"/>
                  </a:lnTo>
                  <a:lnTo>
                    <a:pt x="543" y="98"/>
                  </a:lnTo>
                  <a:lnTo>
                    <a:pt x="544" y="86"/>
                  </a:lnTo>
                  <a:lnTo>
                    <a:pt x="545" y="100"/>
                  </a:lnTo>
                  <a:lnTo>
                    <a:pt x="546" y="89"/>
                  </a:lnTo>
                  <a:lnTo>
                    <a:pt x="547" y="89"/>
                  </a:lnTo>
                  <a:lnTo>
                    <a:pt x="548" y="87"/>
                  </a:lnTo>
                  <a:lnTo>
                    <a:pt x="549" y="66"/>
                  </a:lnTo>
                  <a:lnTo>
                    <a:pt x="550" y="72"/>
                  </a:lnTo>
                  <a:lnTo>
                    <a:pt x="551" y="66"/>
                  </a:lnTo>
                  <a:lnTo>
                    <a:pt x="551" y="71"/>
                  </a:lnTo>
                  <a:lnTo>
                    <a:pt x="552" y="57"/>
                  </a:lnTo>
                  <a:lnTo>
                    <a:pt x="553" y="57"/>
                  </a:lnTo>
                  <a:lnTo>
                    <a:pt x="554" y="49"/>
                  </a:lnTo>
                  <a:lnTo>
                    <a:pt x="555" y="57"/>
                  </a:lnTo>
                  <a:lnTo>
                    <a:pt x="556" y="53"/>
                  </a:lnTo>
                  <a:lnTo>
                    <a:pt x="557" y="40"/>
                  </a:lnTo>
                  <a:lnTo>
                    <a:pt x="558" y="29"/>
                  </a:lnTo>
                  <a:lnTo>
                    <a:pt x="559" y="28"/>
                  </a:lnTo>
                  <a:lnTo>
                    <a:pt x="560" y="27"/>
                  </a:lnTo>
                  <a:lnTo>
                    <a:pt x="561" y="30"/>
                  </a:lnTo>
                  <a:lnTo>
                    <a:pt x="561" y="17"/>
                  </a:lnTo>
                  <a:lnTo>
                    <a:pt x="562" y="26"/>
                  </a:lnTo>
                  <a:lnTo>
                    <a:pt x="563" y="8"/>
                  </a:lnTo>
                  <a:lnTo>
                    <a:pt x="564" y="10"/>
                  </a:lnTo>
                  <a:lnTo>
                    <a:pt x="565" y="10"/>
                  </a:lnTo>
                  <a:lnTo>
                    <a:pt x="566" y="6"/>
                  </a:lnTo>
                  <a:lnTo>
                    <a:pt x="567" y="13"/>
                  </a:lnTo>
                  <a:lnTo>
                    <a:pt x="568" y="12"/>
                  </a:lnTo>
                  <a:lnTo>
                    <a:pt x="569" y="20"/>
                  </a:lnTo>
                  <a:lnTo>
                    <a:pt x="570" y="31"/>
                  </a:lnTo>
                  <a:lnTo>
                    <a:pt x="571" y="34"/>
                  </a:lnTo>
                  <a:lnTo>
                    <a:pt x="571" y="37"/>
                  </a:lnTo>
                  <a:lnTo>
                    <a:pt x="573" y="46"/>
                  </a:lnTo>
                  <a:lnTo>
                    <a:pt x="574" y="46"/>
                  </a:lnTo>
                  <a:lnTo>
                    <a:pt x="574" y="56"/>
                  </a:lnTo>
                  <a:lnTo>
                    <a:pt x="575" y="52"/>
                  </a:lnTo>
                  <a:lnTo>
                    <a:pt x="576" y="59"/>
                  </a:lnTo>
                  <a:lnTo>
                    <a:pt x="577" y="69"/>
                  </a:lnTo>
                  <a:lnTo>
                    <a:pt x="578" y="67"/>
                  </a:lnTo>
                  <a:lnTo>
                    <a:pt x="579" y="76"/>
                  </a:lnTo>
                  <a:lnTo>
                    <a:pt x="580" y="70"/>
                  </a:lnTo>
                  <a:lnTo>
                    <a:pt x="581" y="82"/>
                  </a:lnTo>
                  <a:lnTo>
                    <a:pt x="582" y="78"/>
                  </a:lnTo>
                  <a:lnTo>
                    <a:pt x="583" y="87"/>
                  </a:lnTo>
                  <a:lnTo>
                    <a:pt x="584" y="82"/>
                  </a:lnTo>
                  <a:lnTo>
                    <a:pt x="584" y="85"/>
                  </a:lnTo>
                  <a:lnTo>
                    <a:pt x="585" y="103"/>
                  </a:lnTo>
                  <a:lnTo>
                    <a:pt x="586" y="100"/>
                  </a:lnTo>
                  <a:lnTo>
                    <a:pt x="587" y="110"/>
                  </a:lnTo>
                  <a:lnTo>
                    <a:pt x="588" y="115"/>
                  </a:lnTo>
                  <a:lnTo>
                    <a:pt x="589" y="110"/>
                  </a:lnTo>
                  <a:lnTo>
                    <a:pt x="590" y="121"/>
                  </a:lnTo>
                  <a:lnTo>
                    <a:pt x="591" y="114"/>
                  </a:lnTo>
                  <a:lnTo>
                    <a:pt x="592" y="131"/>
                  </a:lnTo>
                  <a:lnTo>
                    <a:pt x="593" y="133"/>
                  </a:lnTo>
                  <a:lnTo>
                    <a:pt x="594" y="121"/>
                  </a:lnTo>
                  <a:lnTo>
                    <a:pt x="594" y="117"/>
                  </a:lnTo>
                  <a:lnTo>
                    <a:pt x="595" y="126"/>
                  </a:lnTo>
                  <a:lnTo>
                    <a:pt x="596" y="117"/>
                  </a:lnTo>
                  <a:lnTo>
                    <a:pt x="597" y="112"/>
                  </a:lnTo>
                  <a:lnTo>
                    <a:pt x="598" y="115"/>
                  </a:lnTo>
                  <a:lnTo>
                    <a:pt x="599" y="96"/>
                  </a:lnTo>
                  <a:lnTo>
                    <a:pt x="600" y="105"/>
                  </a:lnTo>
                  <a:lnTo>
                    <a:pt x="601" y="88"/>
                  </a:lnTo>
                  <a:lnTo>
                    <a:pt x="602" y="89"/>
                  </a:lnTo>
                  <a:lnTo>
                    <a:pt x="603" y="87"/>
                  </a:lnTo>
                  <a:lnTo>
                    <a:pt x="603" y="84"/>
                  </a:lnTo>
                  <a:lnTo>
                    <a:pt x="604" y="76"/>
                  </a:lnTo>
                  <a:lnTo>
                    <a:pt x="605" y="83"/>
                  </a:lnTo>
                  <a:lnTo>
                    <a:pt x="606" y="82"/>
                  </a:lnTo>
                  <a:lnTo>
                    <a:pt x="607" y="73"/>
                  </a:lnTo>
                  <a:lnTo>
                    <a:pt x="608" y="74"/>
                  </a:lnTo>
                  <a:lnTo>
                    <a:pt x="609" y="65"/>
                  </a:lnTo>
                  <a:lnTo>
                    <a:pt x="610" y="49"/>
                  </a:lnTo>
                  <a:lnTo>
                    <a:pt x="611" y="52"/>
                  </a:lnTo>
                  <a:lnTo>
                    <a:pt x="612" y="49"/>
                  </a:lnTo>
                  <a:lnTo>
                    <a:pt x="613" y="48"/>
                  </a:lnTo>
                  <a:lnTo>
                    <a:pt x="613" y="44"/>
                  </a:lnTo>
                  <a:lnTo>
                    <a:pt x="614" y="41"/>
                  </a:lnTo>
                  <a:lnTo>
                    <a:pt x="615" y="27"/>
                  </a:lnTo>
                  <a:lnTo>
                    <a:pt x="616" y="33"/>
                  </a:lnTo>
                  <a:lnTo>
                    <a:pt x="617" y="24"/>
                  </a:lnTo>
                  <a:lnTo>
                    <a:pt x="618" y="33"/>
                  </a:lnTo>
                  <a:lnTo>
                    <a:pt x="619" y="26"/>
                  </a:lnTo>
                  <a:lnTo>
                    <a:pt x="620" y="24"/>
                  </a:lnTo>
                  <a:lnTo>
                    <a:pt x="621" y="20"/>
                  </a:lnTo>
                  <a:lnTo>
                    <a:pt x="622" y="14"/>
                  </a:lnTo>
                  <a:lnTo>
                    <a:pt x="623" y="11"/>
                  </a:lnTo>
                  <a:lnTo>
                    <a:pt x="624" y="21"/>
                  </a:lnTo>
                  <a:lnTo>
                    <a:pt x="625" y="18"/>
                  </a:lnTo>
                  <a:lnTo>
                    <a:pt x="626" y="19"/>
                  </a:lnTo>
                  <a:lnTo>
                    <a:pt x="626" y="19"/>
                  </a:lnTo>
                  <a:lnTo>
                    <a:pt x="627" y="25"/>
                  </a:lnTo>
                  <a:lnTo>
                    <a:pt x="628" y="24"/>
                  </a:lnTo>
                  <a:lnTo>
                    <a:pt x="629" y="43"/>
                  </a:lnTo>
                  <a:lnTo>
                    <a:pt x="630" y="48"/>
                  </a:lnTo>
                  <a:lnTo>
                    <a:pt x="631" y="37"/>
                  </a:lnTo>
                  <a:lnTo>
                    <a:pt x="632" y="41"/>
                  </a:lnTo>
                  <a:lnTo>
                    <a:pt x="633" y="56"/>
                  </a:lnTo>
                  <a:lnTo>
                    <a:pt x="634" y="65"/>
                  </a:lnTo>
                  <a:lnTo>
                    <a:pt x="635" y="68"/>
                  </a:lnTo>
                  <a:lnTo>
                    <a:pt x="636" y="75"/>
                  </a:lnTo>
                  <a:lnTo>
                    <a:pt x="636" y="63"/>
                  </a:lnTo>
                  <a:lnTo>
                    <a:pt x="637" y="66"/>
                  </a:lnTo>
                  <a:lnTo>
                    <a:pt x="638" y="68"/>
                  </a:lnTo>
                  <a:lnTo>
                    <a:pt x="639" y="83"/>
                  </a:lnTo>
                  <a:lnTo>
                    <a:pt x="640" y="85"/>
                  </a:lnTo>
                  <a:lnTo>
                    <a:pt x="641" y="85"/>
                  </a:lnTo>
                  <a:lnTo>
                    <a:pt x="642" y="89"/>
                  </a:lnTo>
                  <a:lnTo>
                    <a:pt x="643" y="86"/>
                  </a:lnTo>
                  <a:lnTo>
                    <a:pt x="644" y="97"/>
                  </a:lnTo>
                  <a:lnTo>
                    <a:pt x="645" y="95"/>
                  </a:lnTo>
                  <a:lnTo>
                    <a:pt x="646" y="99"/>
                  </a:lnTo>
                  <a:lnTo>
                    <a:pt x="646" y="101"/>
                  </a:lnTo>
                  <a:lnTo>
                    <a:pt x="647" y="120"/>
                  </a:lnTo>
                  <a:lnTo>
                    <a:pt x="648" y="110"/>
                  </a:lnTo>
                  <a:lnTo>
                    <a:pt x="649" y="131"/>
                  </a:lnTo>
                  <a:lnTo>
                    <a:pt x="650" y="119"/>
                  </a:lnTo>
                  <a:lnTo>
                    <a:pt x="651" y="135"/>
                  </a:lnTo>
                  <a:lnTo>
                    <a:pt x="652" y="115"/>
                  </a:lnTo>
                  <a:lnTo>
                    <a:pt x="653" y="117"/>
                  </a:lnTo>
                  <a:lnTo>
                    <a:pt x="654" y="114"/>
                  </a:lnTo>
                  <a:lnTo>
                    <a:pt x="655" y="112"/>
                  </a:lnTo>
                  <a:lnTo>
                    <a:pt x="655" y="108"/>
                  </a:lnTo>
                  <a:lnTo>
                    <a:pt x="656" y="103"/>
                  </a:lnTo>
                  <a:lnTo>
                    <a:pt x="657" y="96"/>
                  </a:lnTo>
                  <a:lnTo>
                    <a:pt x="658" y="95"/>
                  </a:lnTo>
                  <a:lnTo>
                    <a:pt x="659" y="98"/>
                  </a:lnTo>
                  <a:lnTo>
                    <a:pt x="660" y="91"/>
                  </a:lnTo>
                  <a:lnTo>
                    <a:pt x="661" y="82"/>
                  </a:lnTo>
                  <a:lnTo>
                    <a:pt x="662" y="81"/>
                  </a:lnTo>
                  <a:lnTo>
                    <a:pt x="663" y="85"/>
                  </a:lnTo>
                  <a:lnTo>
                    <a:pt x="664" y="66"/>
                  </a:lnTo>
                  <a:lnTo>
                    <a:pt x="665" y="63"/>
                  </a:lnTo>
                  <a:lnTo>
                    <a:pt x="665" y="69"/>
                  </a:lnTo>
                  <a:lnTo>
                    <a:pt x="666" y="69"/>
                  </a:lnTo>
                  <a:lnTo>
                    <a:pt x="668" y="50"/>
                  </a:lnTo>
                  <a:lnTo>
                    <a:pt x="668" y="57"/>
                  </a:lnTo>
                  <a:lnTo>
                    <a:pt x="669" y="55"/>
                  </a:lnTo>
                  <a:lnTo>
                    <a:pt x="670" y="39"/>
                  </a:lnTo>
                  <a:lnTo>
                    <a:pt x="671" y="36"/>
                  </a:lnTo>
                  <a:lnTo>
                    <a:pt x="672" y="43"/>
                  </a:lnTo>
                  <a:lnTo>
                    <a:pt x="673" y="27"/>
                  </a:lnTo>
                  <a:lnTo>
                    <a:pt x="674" y="38"/>
                  </a:lnTo>
                  <a:lnTo>
                    <a:pt x="675" y="20"/>
                  </a:lnTo>
                  <a:lnTo>
                    <a:pt x="676" y="16"/>
                  </a:lnTo>
                  <a:lnTo>
                    <a:pt x="677" y="20"/>
                  </a:lnTo>
                  <a:lnTo>
                    <a:pt x="678" y="23"/>
                  </a:lnTo>
                  <a:lnTo>
                    <a:pt x="678" y="20"/>
                  </a:lnTo>
                  <a:lnTo>
                    <a:pt x="679" y="14"/>
                  </a:lnTo>
                  <a:lnTo>
                    <a:pt x="680" y="7"/>
                  </a:lnTo>
                  <a:lnTo>
                    <a:pt x="681" y="16"/>
                  </a:lnTo>
                  <a:lnTo>
                    <a:pt x="682" y="19"/>
                  </a:lnTo>
                  <a:lnTo>
                    <a:pt x="683" y="14"/>
                  </a:lnTo>
                  <a:lnTo>
                    <a:pt x="684" y="33"/>
                  </a:lnTo>
                  <a:lnTo>
                    <a:pt x="685" y="38"/>
                  </a:lnTo>
                  <a:lnTo>
                    <a:pt x="686" y="36"/>
                  </a:lnTo>
                  <a:lnTo>
                    <a:pt x="687" y="44"/>
                  </a:lnTo>
                  <a:lnTo>
                    <a:pt x="688" y="48"/>
                  </a:lnTo>
                  <a:lnTo>
                    <a:pt x="688" y="51"/>
                  </a:lnTo>
                  <a:lnTo>
                    <a:pt x="689" y="57"/>
                  </a:lnTo>
                  <a:lnTo>
                    <a:pt x="690" y="60"/>
                  </a:lnTo>
                  <a:lnTo>
                    <a:pt x="691" y="60"/>
                  </a:lnTo>
                  <a:lnTo>
                    <a:pt x="692" y="52"/>
                  </a:lnTo>
                  <a:lnTo>
                    <a:pt x="693" y="58"/>
                  </a:lnTo>
                  <a:lnTo>
                    <a:pt x="694" y="65"/>
                  </a:lnTo>
                  <a:lnTo>
                    <a:pt x="695" y="72"/>
                  </a:lnTo>
                  <a:lnTo>
                    <a:pt x="696" y="82"/>
                  </a:lnTo>
                  <a:lnTo>
                    <a:pt x="697" y="86"/>
                  </a:lnTo>
                  <a:lnTo>
                    <a:pt x="698" y="95"/>
                  </a:lnTo>
                  <a:lnTo>
                    <a:pt x="698" y="82"/>
                  </a:lnTo>
                  <a:lnTo>
                    <a:pt x="699" y="88"/>
                  </a:lnTo>
                  <a:lnTo>
                    <a:pt x="700" y="91"/>
                  </a:lnTo>
                  <a:lnTo>
                    <a:pt x="701" y="105"/>
                  </a:lnTo>
                  <a:lnTo>
                    <a:pt x="702" y="98"/>
                  </a:lnTo>
                  <a:lnTo>
                    <a:pt x="703" y="108"/>
                  </a:lnTo>
                  <a:lnTo>
                    <a:pt x="704" y="120"/>
                  </a:lnTo>
                  <a:lnTo>
                    <a:pt x="705" y="108"/>
                  </a:lnTo>
                  <a:lnTo>
                    <a:pt x="706" y="126"/>
                  </a:lnTo>
                  <a:lnTo>
                    <a:pt x="707" y="128"/>
                  </a:lnTo>
                  <a:lnTo>
                    <a:pt x="707" y="132"/>
                  </a:lnTo>
                  <a:lnTo>
                    <a:pt x="708" y="119"/>
                  </a:lnTo>
                  <a:lnTo>
                    <a:pt x="709" y="130"/>
                  </a:lnTo>
                  <a:lnTo>
                    <a:pt x="710" y="115"/>
                  </a:lnTo>
                  <a:lnTo>
                    <a:pt x="711" y="109"/>
                  </a:lnTo>
                  <a:lnTo>
                    <a:pt x="712" y="106"/>
                  </a:lnTo>
                  <a:lnTo>
                    <a:pt x="713" y="102"/>
                  </a:lnTo>
                  <a:lnTo>
                    <a:pt x="714" y="99"/>
                  </a:lnTo>
                  <a:lnTo>
                    <a:pt x="715" y="94"/>
                  </a:lnTo>
                  <a:lnTo>
                    <a:pt x="716" y="98"/>
                  </a:lnTo>
                  <a:lnTo>
                    <a:pt x="717" y="84"/>
                  </a:lnTo>
                  <a:lnTo>
                    <a:pt x="718" y="87"/>
                  </a:lnTo>
                  <a:lnTo>
                    <a:pt x="719" y="77"/>
                  </a:lnTo>
                  <a:lnTo>
                    <a:pt x="720" y="71"/>
                  </a:lnTo>
                  <a:lnTo>
                    <a:pt x="720" y="70"/>
                  </a:lnTo>
                  <a:lnTo>
                    <a:pt x="721" y="74"/>
                  </a:lnTo>
                  <a:lnTo>
                    <a:pt x="722" y="66"/>
                  </a:lnTo>
                  <a:lnTo>
                    <a:pt x="723" y="64"/>
                  </a:lnTo>
                  <a:lnTo>
                    <a:pt x="724" y="59"/>
                  </a:lnTo>
                  <a:lnTo>
                    <a:pt x="725" y="64"/>
                  </a:lnTo>
                  <a:lnTo>
                    <a:pt x="726" y="53"/>
                  </a:lnTo>
                  <a:lnTo>
                    <a:pt x="727" y="50"/>
                  </a:lnTo>
                  <a:lnTo>
                    <a:pt x="728" y="38"/>
                  </a:lnTo>
                  <a:lnTo>
                    <a:pt x="729" y="40"/>
                  </a:lnTo>
                  <a:lnTo>
                    <a:pt x="730" y="44"/>
                  </a:lnTo>
                  <a:lnTo>
                    <a:pt x="730" y="41"/>
                  </a:lnTo>
                  <a:lnTo>
                    <a:pt x="731" y="27"/>
                  </a:lnTo>
                  <a:lnTo>
                    <a:pt x="732" y="32"/>
                  </a:lnTo>
                  <a:lnTo>
                    <a:pt x="733" y="23"/>
                  </a:lnTo>
                  <a:lnTo>
                    <a:pt x="734" y="14"/>
                  </a:lnTo>
                  <a:lnTo>
                    <a:pt x="735" y="11"/>
                  </a:lnTo>
                  <a:lnTo>
                    <a:pt x="736" y="15"/>
                  </a:lnTo>
                  <a:lnTo>
                    <a:pt x="737" y="3"/>
                  </a:lnTo>
                  <a:lnTo>
                    <a:pt x="738" y="15"/>
                  </a:lnTo>
                  <a:lnTo>
                    <a:pt x="739" y="24"/>
                  </a:lnTo>
                  <a:lnTo>
                    <a:pt x="740" y="15"/>
                  </a:lnTo>
                  <a:lnTo>
                    <a:pt x="740" y="19"/>
                  </a:lnTo>
                  <a:lnTo>
                    <a:pt x="741" y="36"/>
                  </a:lnTo>
                  <a:lnTo>
                    <a:pt x="742" y="27"/>
                  </a:lnTo>
                  <a:lnTo>
                    <a:pt x="743" y="44"/>
                  </a:lnTo>
                  <a:lnTo>
                    <a:pt x="744" y="31"/>
                  </a:lnTo>
                  <a:lnTo>
                    <a:pt x="745" y="35"/>
                  </a:lnTo>
                  <a:lnTo>
                    <a:pt x="746" y="46"/>
                  </a:lnTo>
                  <a:lnTo>
                    <a:pt x="747" y="44"/>
                  </a:lnTo>
                  <a:lnTo>
                    <a:pt x="748" y="62"/>
                  </a:lnTo>
                  <a:lnTo>
                    <a:pt x="749" y="64"/>
                  </a:lnTo>
                  <a:lnTo>
                    <a:pt x="750" y="72"/>
                  </a:lnTo>
                  <a:lnTo>
                    <a:pt x="750" y="62"/>
                  </a:lnTo>
                  <a:lnTo>
                    <a:pt x="751" y="74"/>
                  </a:lnTo>
                  <a:lnTo>
                    <a:pt x="752" y="69"/>
                  </a:lnTo>
                  <a:lnTo>
                    <a:pt x="753" y="77"/>
                  </a:lnTo>
                  <a:lnTo>
                    <a:pt x="754" y="85"/>
                  </a:lnTo>
                  <a:lnTo>
                    <a:pt x="755" y="77"/>
                  </a:lnTo>
                  <a:lnTo>
                    <a:pt x="756" y="83"/>
                  </a:lnTo>
                  <a:lnTo>
                    <a:pt x="757" y="93"/>
                  </a:lnTo>
                  <a:lnTo>
                    <a:pt x="758" y="105"/>
                  </a:lnTo>
                  <a:lnTo>
                    <a:pt x="759" y="109"/>
                  </a:lnTo>
                  <a:lnTo>
                    <a:pt x="759" y="101"/>
                  </a:lnTo>
                  <a:lnTo>
                    <a:pt x="760" y="105"/>
                  </a:lnTo>
                  <a:lnTo>
                    <a:pt x="761" y="103"/>
                  </a:lnTo>
                  <a:lnTo>
                    <a:pt x="762" y="107"/>
                  </a:lnTo>
                  <a:lnTo>
                    <a:pt x="763" y="122"/>
                  </a:lnTo>
                  <a:lnTo>
                    <a:pt x="764" y="131"/>
                  </a:lnTo>
                  <a:lnTo>
                    <a:pt x="765" y="130"/>
                  </a:lnTo>
                  <a:lnTo>
                    <a:pt x="766" y="118"/>
                  </a:lnTo>
                  <a:lnTo>
                    <a:pt x="767" y="120"/>
                  </a:lnTo>
                  <a:lnTo>
                    <a:pt x="768" y="116"/>
                  </a:lnTo>
                  <a:lnTo>
                    <a:pt x="769" y="105"/>
                  </a:lnTo>
                  <a:lnTo>
                    <a:pt x="770" y="116"/>
                  </a:lnTo>
                  <a:lnTo>
                    <a:pt x="771" y="110"/>
                  </a:lnTo>
                  <a:lnTo>
                    <a:pt x="772" y="107"/>
                  </a:lnTo>
                  <a:lnTo>
                    <a:pt x="772" y="90"/>
                  </a:lnTo>
                  <a:lnTo>
                    <a:pt x="773" y="89"/>
                  </a:lnTo>
                  <a:lnTo>
                    <a:pt x="774" y="82"/>
                  </a:lnTo>
                  <a:lnTo>
                    <a:pt x="775" y="94"/>
                  </a:lnTo>
                  <a:lnTo>
                    <a:pt x="776" y="77"/>
                  </a:lnTo>
                  <a:lnTo>
                    <a:pt x="777" y="82"/>
                  </a:lnTo>
                  <a:lnTo>
                    <a:pt x="778" y="75"/>
                  </a:lnTo>
                  <a:lnTo>
                    <a:pt x="779" y="76"/>
                  </a:lnTo>
                  <a:lnTo>
                    <a:pt x="780" y="63"/>
                  </a:lnTo>
                  <a:lnTo>
                    <a:pt x="781" y="68"/>
                  </a:lnTo>
                  <a:lnTo>
                    <a:pt x="782" y="57"/>
                  </a:lnTo>
                  <a:lnTo>
                    <a:pt x="782" y="50"/>
                  </a:lnTo>
                  <a:lnTo>
                    <a:pt x="783" y="62"/>
                  </a:lnTo>
                  <a:lnTo>
                    <a:pt x="784" y="39"/>
                  </a:lnTo>
                  <a:lnTo>
                    <a:pt x="785" y="52"/>
                  </a:lnTo>
                  <a:lnTo>
                    <a:pt x="786" y="48"/>
                  </a:lnTo>
                  <a:lnTo>
                    <a:pt x="787" y="34"/>
                  </a:lnTo>
                  <a:lnTo>
                    <a:pt x="788" y="37"/>
                  </a:lnTo>
                  <a:lnTo>
                    <a:pt x="789" y="20"/>
                  </a:lnTo>
                  <a:lnTo>
                    <a:pt x="790" y="22"/>
                  </a:lnTo>
                  <a:lnTo>
                    <a:pt x="791" y="13"/>
                  </a:lnTo>
                  <a:lnTo>
                    <a:pt x="792" y="25"/>
                  </a:lnTo>
                  <a:lnTo>
                    <a:pt x="792" y="22"/>
                  </a:lnTo>
                  <a:lnTo>
                    <a:pt x="793" y="1"/>
                  </a:lnTo>
                  <a:lnTo>
                    <a:pt x="794" y="4"/>
                  </a:lnTo>
                  <a:lnTo>
                    <a:pt x="795" y="22"/>
                  </a:lnTo>
                  <a:lnTo>
                    <a:pt x="796" y="24"/>
                  </a:lnTo>
                  <a:lnTo>
                    <a:pt x="797" y="28"/>
                  </a:lnTo>
                  <a:lnTo>
                    <a:pt x="798" y="29"/>
                  </a:lnTo>
                  <a:lnTo>
                    <a:pt x="799" y="21"/>
                  </a:lnTo>
                  <a:lnTo>
                    <a:pt x="800" y="40"/>
                  </a:lnTo>
                  <a:lnTo>
                    <a:pt x="801" y="34"/>
                  </a:lnTo>
                  <a:lnTo>
                    <a:pt x="802" y="31"/>
                  </a:lnTo>
                  <a:lnTo>
                    <a:pt x="802" y="34"/>
                  </a:lnTo>
                  <a:lnTo>
                    <a:pt x="803" y="39"/>
                  </a:lnTo>
                  <a:lnTo>
                    <a:pt x="804" y="60"/>
                  </a:lnTo>
                  <a:lnTo>
                    <a:pt x="805" y="57"/>
                  </a:lnTo>
                  <a:lnTo>
                    <a:pt x="806" y="63"/>
                  </a:lnTo>
                  <a:lnTo>
                    <a:pt x="807" y="65"/>
                  </a:lnTo>
                  <a:lnTo>
                    <a:pt x="808" y="59"/>
                  </a:lnTo>
                  <a:lnTo>
                    <a:pt x="809" y="75"/>
                  </a:lnTo>
                  <a:lnTo>
                    <a:pt x="810" y="73"/>
                  </a:lnTo>
                  <a:lnTo>
                    <a:pt x="811" y="72"/>
                  </a:lnTo>
                  <a:lnTo>
                    <a:pt x="812" y="78"/>
                  </a:lnTo>
                  <a:lnTo>
                    <a:pt x="813" y="78"/>
                  </a:lnTo>
                  <a:lnTo>
                    <a:pt x="814" y="99"/>
                  </a:lnTo>
                  <a:lnTo>
                    <a:pt x="815" y="87"/>
                  </a:lnTo>
                  <a:lnTo>
                    <a:pt x="815" y="108"/>
                  </a:lnTo>
                  <a:lnTo>
                    <a:pt x="816" y="97"/>
                  </a:lnTo>
                  <a:lnTo>
                    <a:pt x="817" y="101"/>
                  </a:lnTo>
                  <a:lnTo>
                    <a:pt x="818" y="116"/>
                  </a:lnTo>
                  <a:lnTo>
                    <a:pt x="819" y="106"/>
                  </a:lnTo>
                  <a:lnTo>
                    <a:pt x="820" y="124"/>
                  </a:lnTo>
                  <a:lnTo>
                    <a:pt x="821" y="113"/>
                  </a:lnTo>
                  <a:lnTo>
                    <a:pt x="822" y="130"/>
                  </a:lnTo>
                  <a:lnTo>
                    <a:pt x="823" y="125"/>
                  </a:lnTo>
                  <a:lnTo>
                    <a:pt x="824" y="122"/>
                  </a:lnTo>
                  <a:lnTo>
                    <a:pt x="824" y="128"/>
                  </a:lnTo>
                  <a:lnTo>
                    <a:pt x="825" y="122"/>
                  </a:lnTo>
                  <a:lnTo>
                    <a:pt x="826" y="120"/>
                  </a:lnTo>
                  <a:lnTo>
                    <a:pt x="827" y="101"/>
                  </a:lnTo>
                  <a:lnTo>
                    <a:pt x="828" y="105"/>
                  </a:lnTo>
                  <a:lnTo>
                    <a:pt x="829" y="93"/>
                  </a:lnTo>
                  <a:lnTo>
                    <a:pt x="830" y="104"/>
                  </a:lnTo>
                  <a:lnTo>
                    <a:pt x="831" y="92"/>
                  </a:lnTo>
                  <a:lnTo>
                    <a:pt x="832" y="85"/>
                  </a:lnTo>
                  <a:lnTo>
                    <a:pt x="833" y="89"/>
                  </a:lnTo>
                  <a:lnTo>
                    <a:pt x="834" y="76"/>
                  </a:lnTo>
                  <a:lnTo>
                    <a:pt x="834" y="86"/>
                  </a:lnTo>
                  <a:lnTo>
                    <a:pt x="835" y="81"/>
                  </a:lnTo>
                  <a:lnTo>
                    <a:pt x="836" y="74"/>
                  </a:lnTo>
                  <a:lnTo>
                    <a:pt x="837" y="72"/>
                  </a:lnTo>
                  <a:lnTo>
                    <a:pt x="838" y="67"/>
                  </a:lnTo>
                  <a:lnTo>
                    <a:pt x="839" y="50"/>
                  </a:lnTo>
                  <a:lnTo>
                    <a:pt x="840" y="53"/>
                  </a:lnTo>
                  <a:lnTo>
                    <a:pt x="841" y="50"/>
                  </a:lnTo>
                  <a:lnTo>
                    <a:pt x="842" y="46"/>
                  </a:lnTo>
                  <a:lnTo>
                    <a:pt x="843" y="46"/>
                  </a:lnTo>
                  <a:lnTo>
                    <a:pt x="844" y="39"/>
                  </a:lnTo>
                  <a:lnTo>
                    <a:pt x="844" y="31"/>
                  </a:lnTo>
                  <a:lnTo>
                    <a:pt x="845" y="33"/>
                  </a:lnTo>
                  <a:lnTo>
                    <a:pt x="846" y="37"/>
                  </a:lnTo>
                  <a:lnTo>
                    <a:pt x="847" y="16"/>
                  </a:lnTo>
                  <a:lnTo>
                    <a:pt x="848" y="30"/>
                  </a:lnTo>
                  <a:lnTo>
                    <a:pt x="849" y="14"/>
                  </a:lnTo>
                  <a:lnTo>
                    <a:pt x="850" y="8"/>
                  </a:lnTo>
                  <a:lnTo>
                    <a:pt x="851" y="17"/>
                  </a:lnTo>
                  <a:lnTo>
                    <a:pt x="852" y="4"/>
                  </a:lnTo>
                  <a:lnTo>
                    <a:pt x="853" y="5"/>
                  </a:lnTo>
                  <a:lnTo>
                    <a:pt x="854" y="16"/>
                  </a:lnTo>
                  <a:lnTo>
                    <a:pt x="854" y="22"/>
                  </a:lnTo>
                  <a:lnTo>
                    <a:pt x="855" y="19"/>
                  </a:lnTo>
                  <a:lnTo>
                    <a:pt x="856" y="33"/>
                  </a:lnTo>
                  <a:lnTo>
                    <a:pt x="857" y="23"/>
                  </a:lnTo>
                  <a:lnTo>
                    <a:pt x="858" y="27"/>
                  </a:lnTo>
                  <a:lnTo>
                    <a:pt x="859" y="40"/>
                  </a:lnTo>
                  <a:lnTo>
                    <a:pt x="860" y="36"/>
                  </a:lnTo>
                  <a:lnTo>
                    <a:pt x="861" y="53"/>
                  </a:lnTo>
                  <a:lnTo>
                    <a:pt x="862" y="53"/>
                  </a:lnTo>
                  <a:lnTo>
                    <a:pt x="863" y="48"/>
                  </a:lnTo>
                  <a:lnTo>
                    <a:pt x="864" y="56"/>
                  </a:lnTo>
                  <a:lnTo>
                    <a:pt x="865" y="65"/>
                  </a:lnTo>
                  <a:lnTo>
                    <a:pt x="866" y="60"/>
                  </a:lnTo>
                  <a:lnTo>
                    <a:pt x="867" y="73"/>
                  </a:lnTo>
                  <a:lnTo>
                    <a:pt x="867" y="76"/>
                  </a:lnTo>
                  <a:lnTo>
                    <a:pt x="868" y="80"/>
                  </a:lnTo>
                  <a:lnTo>
                    <a:pt x="869" y="86"/>
                  </a:lnTo>
                  <a:lnTo>
                    <a:pt x="870" y="79"/>
                  </a:lnTo>
                  <a:lnTo>
                    <a:pt x="871" y="83"/>
                  </a:lnTo>
                  <a:lnTo>
                    <a:pt x="872" y="98"/>
                  </a:lnTo>
                  <a:lnTo>
                    <a:pt x="873" y="89"/>
                  </a:lnTo>
                  <a:lnTo>
                    <a:pt x="874" y="106"/>
                  </a:lnTo>
                  <a:lnTo>
                    <a:pt x="875" y="97"/>
                  </a:lnTo>
                  <a:lnTo>
                    <a:pt x="876" y="117"/>
                  </a:lnTo>
                  <a:lnTo>
                    <a:pt x="877" y="105"/>
                  </a:lnTo>
                  <a:lnTo>
                    <a:pt x="877" y="110"/>
                  </a:lnTo>
                  <a:lnTo>
                    <a:pt x="878" y="121"/>
                  </a:lnTo>
                  <a:lnTo>
                    <a:pt x="879" y="135"/>
                  </a:lnTo>
                  <a:lnTo>
                    <a:pt x="880" y="123"/>
                  </a:lnTo>
                  <a:lnTo>
                    <a:pt x="881" y="128"/>
                  </a:lnTo>
                  <a:lnTo>
                    <a:pt x="882" y="114"/>
                  </a:lnTo>
                  <a:lnTo>
                    <a:pt x="883" y="118"/>
                  </a:lnTo>
                  <a:lnTo>
                    <a:pt x="884" y="111"/>
                  </a:lnTo>
                  <a:lnTo>
                    <a:pt x="885" y="112"/>
                  </a:lnTo>
                  <a:lnTo>
                    <a:pt x="886" y="101"/>
                  </a:lnTo>
                  <a:lnTo>
                    <a:pt x="886" y="105"/>
                  </a:lnTo>
                  <a:lnTo>
                    <a:pt x="887" y="89"/>
                  </a:lnTo>
                  <a:lnTo>
                    <a:pt x="888" y="87"/>
                  </a:lnTo>
                  <a:lnTo>
                    <a:pt x="889" y="84"/>
                  </a:lnTo>
                  <a:lnTo>
                    <a:pt x="890" y="90"/>
                  </a:lnTo>
                  <a:lnTo>
                    <a:pt x="891" y="75"/>
                  </a:lnTo>
                  <a:lnTo>
                    <a:pt x="892" y="81"/>
                  </a:lnTo>
                  <a:lnTo>
                    <a:pt x="893" y="68"/>
                  </a:lnTo>
                  <a:lnTo>
                    <a:pt x="894" y="64"/>
                  </a:lnTo>
                  <a:lnTo>
                    <a:pt x="895" y="56"/>
                  </a:lnTo>
                  <a:lnTo>
                    <a:pt x="896" y="72"/>
                  </a:lnTo>
                  <a:lnTo>
                    <a:pt x="896" y="64"/>
                  </a:lnTo>
                  <a:lnTo>
                    <a:pt x="897" y="56"/>
                  </a:lnTo>
                  <a:lnTo>
                    <a:pt x="898" y="44"/>
                  </a:lnTo>
                  <a:lnTo>
                    <a:pt x="899" y="50"/>
                  </a:lnTo>
                  <a:lnTo>
                    <a:pt x="900" y="51"/>
                  </a:lnTo>
                  <a:lnTo>
                    <a:pt x="901" y="31"/>
                  </a:lnTo>
                  <a:lnTo>
                    <a:pt x="902" y="42"/>
                  </a:lnTo>
                  <a:lnTo>
                    <a:pt x="903" y="30"/>
                  </a:lnTo>
                  <a:lnTo>
                    <a:pt x="904" y="22"/>
                  </a:lnTo>
                </a:path>
              </a:pathLst>
            </a:custGeom>
            <a:noFill/>
            <a:ln w="4763"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35">
              <a:extLst>
                <a:ext uri="{FF2B5EF4-FFF2-40B4-BE49-F238E27FC236}">
                  <a16:creationId xmlns:a16="http://schemas.microsoft.com/office/drawing/2014/main" id="{471BE145-944A-4DA9-8BAD-07BF0EBB0A7B}"/>
                </a:ext>
              </a:extLst>
            </p:cNvPr>
            <p:cNvSpPr>
              <a:spLocks/>
            </p:cNvSpPr>
            <p:nvPr/>
          </p:nvSpPr>
          <p:spPr bwMode="auto">
            <a:xfrm>
              <a:off x="1164777" y="4200637"/>
              <a:ext cx="958803" cy="128423"/>
            </a:xfrm>
            <a:custGeom>
              <a:avLst/>
              <a:gdLst>
                <a:gd name="T0" fmla="*/ 14 w 904"/>
                <a:gd name="T1" fmla="*/ 32 h 61"/>
                <a:gd name="T2" fmla="*/ 28 w 904"/>
                <a:gd name="T3" fmla="*/ 27 h 61"/>
                <a:gd name="T4" fmla="*/ 43 w 904"/>
                <a:gd name="T5" fmla="*/ 14 h 61"/>
                <a:gd name="T6" fmla="*/ 58 w 904"/>
                <a:gd name="T7" fmla="*/ 20 h 61"/>
                <a:gd name="T8" fmla="*/ 72 w 904"/>
                <a:gd name="T9" fmla="*/ 32 h 61"/>
                <a:gd name="T10" fmla="*/ 87 w 904"/>
                <a:gd name="T11" fmla="*/ 27 h 61"/>
                <a:gd name="T12" fmla="*/ 102 w 904"/>
                <a:gd name="T13" fmla="*/ 15 h 61"/>
                <a:gd name="T14" fmla="*/ 116 w 904"/>
                <a:gd name="T15" fmla="*/ 21 h 61"/>
                <a:gd name="T16" fmla="*/ 131 w 904"/>
                <a:gd name="T17" fmla="*/ 35 h 61"/>
                <a:gd name="T18" fmla="*/ 145 w 904"/>
                <a:gd name="T19" fmla="*/ 29 h 61"/>
                <a:gd name="T20" fmla="*/ 160 w 904"/>
                <a:gd name="T21" fmla="*/ 14 h 61"/>
                <a:gd name="T22" fmla="*/ 174 w 904"/>
                <a:gd name="T23" fmla="*/ 21 h 61"/>
                <a:gd name="T24" fmla="*/ 189 w 904"/>
                <a:gd name="T25" fmla="*/ 36 h 61"/>
                <a:gd name="T26" fmla="*/ 204 w 904"/>
                <a:gd name="T27" fmla="*/ 27 h 61"/>
                <a:gd name="T28" fmla="*/ 218 w 904"/>
                <a:gd name="T29" fmla="*/ 12 h 61"/>
                <a:gd name="T30" fmla="*/ 233 w 904"/>
                <a:gd name="T31" fmla="*/ 22 h 61"/>
                <a:gd name="T32" fmla="*/ 248 w 904"/>
                <a:gd name="T33" fmla="*/ 35 h 61"/>
                <a:gd name="T34" fmla="*/ 262 w 904"/>
                <a:gd name="T35" fmla="*/ 23 h 61"/>
                <a:gd name="T36" fmla="*/ 277 w 904"/>
                <a:gd name="T37" fmla="*/ 8 h 61"/>
                <a:gd name="T38" fmla="*/ 291 w 904"/>
                <a:gd name="T39" fmla="*/ 24 h 61"/>
                <a:gd name="T40" fmla="*/ 306 w 904"/>
                <a:gd name="T41" fmla="*/ 35 h 61"/>
                <a:gd name="T42" fmla="*/ 321 w 904"/>
                <a:gd name="T43" fmla="*/ 23 h 61"/>
                <a:gd name="T44" fmla="*/ 335 w 904"/>
                <a:gd name="T45" fmla="*/ 10 h 61"/>
                <a:gd name="T46" fmla="*/ 350 w 904"/>
                <a:gd name="T47" fmla="*/ 23 h 61"/>
                <a:gd name="T48" fmla="*/ 364 w 904"/>
                <a:gd name="T49" fmla="*/ 35 h 61"/>
                <a:gd name="T50" fmla="*/ 379 w 904"/>
                <a:gd name="T51" fmla="*/ 23 h 61"/>
                <a:gd name="T52" fmla="*/ 394 w 904"/>
                <a:gd name="T53" fmla="*/ 12 h 61"/>
                <a:gd name="T54" fmla="*/ 408 w 904"/>
                <a:gd name="T55" fmla="*/ 25 h 61"/>
                <a:gd name="T56" fmla="*/ 423 w 904"/>
                <a:gd name="T57" fmla="*/ 34 h 61"/>
                <a:gd name="T58" fmla="*/ 438 w 904"/>
                <a:gd name="T59" fmla="*/ 19 h 61"/>
                <a:gd name="T60" fmla="*/ 452 w 904"/>
                <a:gd name="T61" fmla="*/ 11 h 61"/>
                <a:gd name="T62" fmla="*/ 467 w 904"/>
                <a:gd name="T63" fmla="*/ 45 h 61"/>
                <a:gd name="T64" fmla="*/ 481 w 904"/>
                <a:gd name="T65" fmla="*/ 25 h 61"/>
                <a:gd name="T66" fmla="*/ 496 w 904"/>
                <a:gd name="T67" fmla="*/ 12 h 61"/>
                <a:gd name="T68" fmla="*/ 510 w 904"/>
                <a:gd name="T69" fmla="*/ 54 h 61"/>
                <a:gd name="T70" fmla="*/ 525 w 904"/>
                <a:gd name="T71" fmla="*/ 43 h 61"/>
                <a:gd name="T72" fmla="*/ 540 w 904"/>
                <a:gd name="T73" fmla="*/ 28 h 61"/>
                <a:gd name="T74" fmla="*/ 554 w 904"/>
                <a:gd name="T75" fmla="*/ 12 h 61"/>
                <a:gd name="T76" fmla="*/ 569 w 904"/>
                <a:gd name="T77" fmla="*/ 54 h 61"/>
                <a:gd name="T78" fmla="*/ 584 w 904"/>
                <a:gd name="T79" fmla="*/ 39 h 61"/>
                <a:gd name="T80" fmla="*/ 598 w 904"/>
                <a:gd name="T81" fmla="*/ 26 h 61"/>
                <a:gd name="T82" fmla="*/ 613 w 904"/>
                <a:gd name="T83" fmla="*/ 12 h 61"/>
                <a:gd name="T84" fmla="*/ 627 w 904"/>
                <a:gd name="T85" fmla="*/ 56 h 61"/>
                <a:gd name="T86" fmla="*/ 642 w 904"/>
                <a:gd name="T87" fmla="*/ 39 h 61"/>
                <a:gd name="T88" fmla="*/ 656 w 904"/>
                <a:gd name="T89" fmla="*/ 23 h 61"/>
                <a:gd name="T90" fmla="*/ 671 w 904"/>
                <a:gd name="T91" fmla="*/ 12 h 61"/>
                <a:gd name="T92" fmla="*/ 686 w 904"/>
                <a:gd name="T93" fmla="*/ 52 h 61"/>
                <a:gd name="T94" fmla="*/ 700 w 904"/>
                <a:gd name="T95" fmla="*/ 39 h 61"/>
                <a:gd name="T96" fmla="*/ 715 w 904"/>
                <a:gd name="T97" fmla="*/ 22 h 61"/>
                <a:gd name="T98" fmla="*/ 730 w 904"/>
                <a:gd name="T99" fmla="*/ 7 h 61"/>
                <a:gd name="T100" fmla="*/ 744 w 904"/>
                <a:gd name="T101" fmla="*/ 50 h 61"/>
                <a:gd name="T102" fmla="*/ 759 w 904"/>
                <a:gd name="T103" fmla="*/ 38 h 61"/>
                <a:gd name="T104" fmla="*/ 773 w 904"/>
                <a:gd name="T105" fmla="*/ 21 h 61"/>
                <a:gd name="T106" fmla="*/ 788 w 904"/>
                <a:gd name="T107" fmla="*/ 6 h 61"/>
                <a:gd name="T108" fmla="*/ 802 w 904"/>
                <a:gd name="T109" fmla="*/ 52 h 61"/>
                <a:gd name="T110" fmla="*/ 817 w 904"/>
                <a:gd name="T111" fmla="*/ 38 h 61"/>
                <a:gd name="T112" fmla="*/ 832 w 904"/>
                <a:gd name="T113" fmla="*/ 21 h 61"/>
                <a:gd name="T114" fmla="*/ 846 w 904"/>
                <a:gd name="T115" fmla="*/ 8 h 61"/>
                <a:gd name="T116" fmla="*/ 861 w 904"/>
                <a:gd name="T117" fmla="*/ 51 h 61"/>
                <a:gd name="T118" fmla="*/ 876 w 904"/>
                <a:gd name="T119" fmla="*/ 35 h 61"/>
                <a:gd name="T120" fmla="*/ 890 w 904"/>
                <a:gd name="T121"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1">
                  <a:moveTo>
                    <a:pt x="0" y="19"/>
                  </a:moveTo>
                  <a:lnTo>
                    <a:pt x="1" y="17"/>
                  </a:lnTo>
                  <a:lnTo>
                    <a:pt x="2" y="21"/>
                  </a:lnTo>
                  <a:lnTo>
                    <a:pt x="3" y="21"/>
                  </a:lnTo>
                  <a:lnTo>
                    <a:pt x="4" y="20"/>
                  </a:lnTo>
                  <a:lnTo>
                    <a:pt x="5" y="22"/>
                  </a:lnTo>
                  <a:lnTo>
                    <a:pt x="6" y="23"/>
                  </a:lnTo>
                  <a:lnTo>
                    <a:pt x="7" y="26"/>
                  </a:lnTo>
                  <a:lnTo>
                    <a:pt x="8" y="24"/>
                  </a:lnTo>
                  <a:lnTo>
                    <a:pt x="8" y="27"/>
                  </a:lnTo>
                  <a:lnTo>
                    <a:pt x="9" y="28"/>
                  </a:lnTo>
                  <a:lnTo>
                    <a:pt x="10" y="30"/>
                  </a:lnTo>
                  <a:lnTo>
                    <a:pt x="11" y="32"/>
                  </a:lnTo>
                  <a:lnTo>
                    <a:pt x="12" y="28"/>
                  </a:lnTo>
                  <a:lnTo>
                    <a:pt x="13" y="29"/>
                  </a:lnTo>
                  <a:lnTo>
                    <a:pt x="14" y="32"/>
                  </a:lnTo>
                  <a:lnTo>
                    <a:pt x="15" y="32"/>
                  </a:lnTo>
                  <a:lnTo>
                    <a:pt x="16" y="33"/>
                  </a:lnTo>
                  <a:lnTo>
                    <a:pt x="17" y="36"/>
                  </a:lnTo>
                  <a:lnTo>
                    <a:pt x="18" y="37"/>
                  </a:lnTo>
                  <a:lnTo>
                    <a:pt x="18" y="35"/>
                  </a:lnTo>
                  <a:lnTo>
                    <a:pt x="19" y="35"/>
                  </a:lnTo>
                  <a:lnTo>
                    <a:pt x="20" y="38"/>
                  </a:lnTo>
                  <a:lnTo>
                    <a:pt x="21" y="38"/>
                  </a:lnTo>
                  <a:lnTo>
                    <a:pt x="22" y="35"/>
                  </a:lnTo>
                  <a:lnTo>
                    <a:pt x="23" y="34"/>
                  </a:lnTo>
                  <a:lnTo>
                    <a:pt x="24" y="36"/>
                  </a:lnTo>
                  <a:lnTo>
                    <a:pt x="25" y="31"/>
                  </a:lnTo>
                  <a:lnTo>
                    <a:pt x="26" y="32"/>
                  </a:lnTo>
                  <a:lnTo>
                    <a:pt x="27" y="29"/>
                  </a:lnTo>
                  <a:lnTo>
                    <a:pt x="28" y="32"/>
                  </a:lnTo>
                  <a:lnTo>
                    <a:pt x="28" y="27"/>
                  </a:lnTo>
                  <a:lnTo>
                    <a:pt x="29" y="26"/>
                  </a:lnTo>
                  <a:lnTo>
                    <a:pt x="30" y="29"/>
                  </a:lnTo>
                  <a:lnTo>
                    <a:pt x="31" y="27"/>
                  </a:lnTo>
                  <a:lnTo>
                    <a:pt x="32" y="26"/>
                  </a:lnTo>
                  <a:lnTo>
                    <a:pt x="33" y="23"/>
                  </a:lnTo>
                  <a:lnTo>
                    <a:pt x="34" y="21"/>
                  </a:lnTo>
                  <a:lnTo>
                    <a:pt x="35" y="21"/>
                  </a:lnTo>
                  <a:lnTo>
                    <a:pt x="36" y="21"/>
                  </a:lnTo>
                  <a:lnTo>
                    <a:pt x="37" y="20"/>
                  </a:lnTo>
                  <a:lnTo>
                    <a:pt x="38" y="21"/>
                  </a:lnTo>
                  <a:lnTo>
                    <a:pt x="38" y="18"/>
                  </a:lnTo>
                  <a:lnTo>
                    <a:pt x="39" y="19"/>
                  </a:lnTo>
                  <a:lnTo>
                    <a:pt x="40" y="16"/>
                  </a:lnTo>
                  <a:lnTo>
                    <a:pt x="41" y="18"/>
                  </a:lnTo>
                  <a:lnTo>
                    <a:pt x="42" y="13"/>
                  </a:lnTo>
                  <a:lnTo>
                    <a:pt x="43" y="14"/>
                  </a:lnTo>
                  <a:lnTo>
                    <a:pt x="44" y="11"/>
                  </a:lnTo>
                  <a:lnTo>
                    <a:pt x="45" y="14"/>
                  </a:lnTo>
                  <a:lnTo>
                    <a:pt x="46" y="9"/>
                  </a:lnTo>
                  <a:lnTo>
                    <a:pt x="47" y="12"/>
                  </a:lnTo>
                  <a:lnTo>
                    <a:pt x="48" y="11"/>
                  </a:lnTo>
                  <a:lnTo>
                    <a:pt x="49" y="9"/>
                  </a:lnTo>
                  <a:lnTo>
                    <a:pt x="50" y="9"/>
                  </a:lnTo>
                  <a:lnTo>
                    <a:pt x="51" y="9"/>
                  </a:lnTo>
                  <a:lnTo>
                    <a:pt x="51" y="12"/>
                  </a:lnTo>
                  <a:lnTo>
                    <a:pt x="52" y="13"/>
                  </a:lnTo>
                  <a:lnTo>
                    <a:pt x="53" y="12"/>
                  </a:lnTo>
                  <a:lnTo>
                    <a:pt x="54" y="16"/>
                  </a:lnTo>
                  <a:lnTo>
                    <a:pt x="55" y="14"/>
                  </a:lnTo>
                  <a:lnTo>
                    <a:pt x="56" y="16"/>
                  </a:lnTo>
                  <a:lnTo>
                    <a:pt x="57" y="15"/>
                  </a:lnTo>
                  <a:lnTo>
                    <a:pt x="58" y="20"/>
                  </a:lnTo>
                  <a:lnTo>
                    <a:pt x="59" y="20"/>
                  </a:lnTo>
                  <a:lnTo>
                    <a:pt x="60" y="21"/>
                  </a:lnTo>
                  <a:lnTo>
                    <a:pt x="61" y="20"/>
                  </a:lnTo>
                  <a:lnTo>
                    <a:pt x="61" y="22"/>
                  </a:lnTo>
                  <a:lnTo>
                    <a:pt x="62" y="22"/>
                  </a:lnTo>
                  <a:lnTo>
                    <a:pt x="63" y="24"/>
                  </a:lnTo>
                  <a:lnTo>
                    <a:pt x="64" y="24"/>
                  </a:lnTo>
                  <a:lnTo>
                    <a:pt x="65" y="26"/>
                  </a:lnTo>
                  <a:lnTo>
                    <a:pt x="66" y="26"/>
                  </a:lnTo>
                  <a:lnTo>
                    <a:pt x="67" y="30"/>
                  </a:lnTo>
                  <a:lnTo>
                    <a:pt x="68" y="27"/>
                  </a:lnTo>
                  <a:lnTo>
                    <a:pt x="69" y="30"/>
                  </a:lnTo>
                  <a:lnTo>
                    <a:pt x="70" y="29"/>
                  </a:lnTo>
                  <a:lnTo>
                    <a:pt x="70" y="29"/>
                  </a:lnTo>
                  <a:lnTo>
                    <a:pt x="71" y="32"/>
                  </a:lnTo>
                  <a:lnTo>
                    <a:pt x="72" y="32"/>
                  </a:lnTo>
                  <a:lnTo>
                    <a:pt x="73" y="34"/>
                  </a:lnTo>
                  <a:lnTo>
                    <a:pt x="74" y="33"/>
                  </a:lnTo>
                  <a:lnTo>
                    <a:pt x="75" y="35"/>
                  </a:lnTo>
                  <a:lnTo>
                    <a:pt x="76" y="37"/>
                  </a:lnTo>
                  <a:lnTo>
                    <a:pt x="77" y="38"/>
                  </a:lnTo>
                  <a:lnTo>
                    <a:pt x="78" y="36"/>
                  </a:lnTo>
                  <a:lnTo>
                    <a:pt x="79" y="38"/>
                  </a:lnTo>
                  <a:lnTo>
                    <a:pt x="80" y="37"/>
                  </a:lnTo>
                  <a:lnTo>
                    <a:pt x="80" y="32"/>
                  </a:lnTo>
                  <a:lnTo>
                    <a:pt x="81" y="33"/>
                  </a:lnTo>
                  <a:lnTo>
                    <a:pt x="82" y="32"/>
                  </a:lnTo>
                  <a:lnTo>
                    <a:pt x="83" y="32"/>
                  </a:lnTo>
                  <a:lnTo>
                    <a:pt x="84" y="31"/>
                  </a:lnTo>
                  <a:lnTo>
                    <a:pt x="85" y="31"/>
                  </a:lnTo>
                  <a:lnTo>
                    <a:pt x="86" y="31"/>
                  </a:lnTo>
                  <a:lnTo>
                    <a:pt x="87" y="27"/>
                  </a:lnTo>
                  <a:lnTo>
                    <a:pt x="88" y="29"/>
                  </a:lnTo>
                  <a:lnTo>
                    <a:pt x="89" y="26"/>
                  </a:lnTo>
                  <a:lnTo>
                    <a:pt x="90" y="28"/>
                  </a:lnTo>
                  <a:lnTo>
                    <a:pt x="90" y="25"/>
                  </a:lnTo>
                  <a:lnTo>
                    <a:pt x="91" y="25"/>
                  </a:lnTo>
                  <a:lnTo>
                    <a:pt x="92" y="22"/>
                  </a:lnTo>
                  <a:lnTo>
                    <a:pt x="93" y="21"/>
                  </a:lnTo>
                  <a:lnTo>
                    <a:pt x="94" y="20"/>
                  </a:lnTo>
                  <a:lnTo>
                    <a:pt x="95" y="21"/>
                  </a:lnTo>
                  <a:lnTo>
                    <a:pt x="96" y="20"/>
                  </a:lnTo>
                  <a:lnTo>
                    <a:pt x="97" y="20"/>
                  </a:lnTo>
                  <a:lnTo>
                    <a:pt x="98" y="15"/>
                  </a:lnTo>
                  <a:lnTo>
                    <a:pt x="99" y="15"/>
                  </a:lnTo>
                  <a:lnTo>
                    <a:pt x="100" y="15"/>
                  </a:lnTo>
                  <a:lnTo>
                    <a:pt x="101" y="15"/>
                  </a:lnTo>
                  <a:lnTo>
                    <a:pt x="102" y="15"/>
                  </a:lnTo>
                  <a:lnTo>
                    <a:pt x="103" y="10"/>
                  </a:lnTo>
                  <a:lnTo>
                    <a:pt x="103" y="11"/>
                  </a:lnTo>
                  <a:lnTo>
                    <a:pt x="104" y="13"/>
                  </a:lnTo>
                  <a:lnTo>
                    <a:pt x="105" y="7"/>
                  </a:lnTo>
                  <a:lnTo>
                    <a:pt x="106" y="12"/>
                  </a:lnTo>
                  <a:lnTo>
                    <a:pt x="107" y="9"/>
                  </a:lnTo>
                  <a:lnTo>
                    <a:pt x="108" y="9"/>
                  </a:lnTo>
                  <a:lnTo>
                    <a:pt x="109" y="12"/>
                  </a:lnTo>
                  <a:lnTo>
                    <a:pt x="110" y="14"/>
                  </a:lnTo>
                  <a:lnTo>
                    <a:pt x="111" y="13"/>
                  </a:lnTo>
                  <a:lnTo>
                    <a:pt x="112" y="15"/>
                  </a:lnTo>
                  <a:lnTo>
                    <a:pt x="113" y="15"/>
                  </a:lnTo>
                  <a:lnTo>
                    <a:pt x="113" y="18"/>
                  </a:lnTo>
                  <a:lnTo>
                    <a:pt x="114" y="16"/>
                  </a:lnTo>
                  <a:lnTo>
                    <a:pt x="115" y="20"/>
                  </a:lnTo>
                  <a:lnTo>
                    <a:pt x="116" y="21"/>
                  </a:lnTo>
                  <a:lnTo>
                    <a:pt x="117" y="18"/>
                  </a:lnTo>
                  <a:lnTo>
                    <a:pt x="118" y="19"/>
                  </a:lnTo>
                  <a:lnTo>
                    <a:pt x="119" y="20"/>
                  </a:lnTo>
                  <a:lnTo>
                    <a:pt x="120" y="25"/>
                  </a:lnTo>
                  <a:lnTo>
                    <a:pt x="121" y="23"/>
                  </a:lnTo>
                  <a:lnTo>
                    <a:pt x="122" y="26"/>
                  </a:lnTo>
                  <a:lnTo>
                    <a:pt x="122" y="24"/>
                  </a:lnTo>
                  <a:lnTo>
                    <a:pt x="123" y="25"/>
                  </a:lnTo>
                  <a:lnTo>
                    <a:pt x="124" y="26"/>
                  </a:lnTo>
                  <a:lnTo>
                    <a:pt x="125" y="27"/>
                  </a:lnTo>
                  <a:lnTo>
                    <a:pt x="126" y="32"/>
                  </a:lnTo>
                  <a:lnTo>
                    <a:pt x="127" y="30"/>
                  </a:lnTo>
                  <a:lnTo>
                    <a:pt x="128" y="29"/>
                  </a:lnTo>
                  <a:lnTo>
                    <a:pt x="129" y="32"/>
                  </a:lnTo>
                  <a:lnTo>
                    <a:pt x="130" y="33"/>
                  </a:lnTo>
                  <a:lnTo>
                    <a:pt x="131" y="35"/>
                  </a:lnTo>
                  <a:lnTo>
                    <a:pt x="132" y="33"/>
                  </a:lnTo>
                  <a:lnTo>
                    <a:pt x="132" y="35"/>
                  </a:lnTo>
                  <a:lnTo>
                    <a:pt x="133" y="35"/>
                  </a:lnTo>
                  <a:lnTo>
                    <a:pt x="134" y="40"/>
                  </a:lnTo>
                  <a:lnTo>
                    <a:pt x="135" y="38"/>
                  </a:lnTo>
                  <a:lnTo>
                    <a:pt x="136" y="36"/>
                  </a:lnTo>
                  <a:lnTo>
                    <a:pt x="137" y="34"/>
                  </a:lnTo>
                  <a:lnTo>
                    <a:pt x="138" y="35"/>
                  </a:lnTo>
                  <a:lnTo>
                    <a:pt x="139" y="32"/>
                  </a:lnTo>
                  <a:lnTo>
                    <a:pt x="140" y="33"/>
                  </a:lnTo>
                  <a:lnTo>
                    <a:pt x="141" y="30"/>
                  </a:lnTo>
                  <a:lnTo>
                    <a:pt x="142" y="30"/>
                  </a:lnTo>
                  <a:lnTo>
                    <a:pt x="142" y="29"/>
                  </a:lnTo>
                  <a:lnTo>
                    <a:pt x="143" y="30"/>
                  </a:lnTo>
                  <a:lnTo>
                    <a:pt x="145" y="29"/>
                  </a:lnTo>
                  <a:lnTo>
                    <a:pt x="145" y="29"/>
                  </a:lnTo>
                  <a:lnTo>
                    <a:pt x="146" y="24"/>
                  </a:lnTo>
                  <a:lnTo>
                    <a:pt x="147" y="24"/>
                  </a:lnTo>
                  <a:lnTo>
                    <a:pt x="148" y="22"/>
                  </a:lnTo>
                  <a:lnTo>
                    <a:pt x="149" y="23"/>
                  </a:lnTo>
                  <a:lnTo>
                    <a:pt x="150" y="24"/>
                  </a:lnTo>
                  <a:lnTo>
                    <a:pt x="151" y="23"/>
                  </a:lnTo>
                  <a:lnTo>
                    <a:pt x="152" y="22"/>
                  </a:lnTo>
                  <a:lnTo>
                    <a:pt x="153" y="22"/>
                  </a:lnTo>
                  <a:lnTo>
                    <a:pt x="154" y="17"/>
                  </a:lnTo>
                  <a:lnTo>
                    <a:pt x="155" y="19"/>
                  </a:lnTo>
                  <a:lnTo>
                    <a:pt x="155" y="16"/>
                  </a:lnTo>
                  <a:lnTo>
                    <a:pt x="156" y="16"/>
                  </a:lnTo>
                  <a:lnTo>
                    <a:pt x="157" y="16"/>
                  </a:lnTo>
                  <a:lnTo>
                    <a:pt x="158" y="12"/>
                  </a:lnTo>
                  <a:lnTo>
                    <a:pt x="159" y="12"/>
                  </a:lnTo>
                  <a:lnTo>
                    <a:pt x="160" y="14"/>
                  </a:lnTo>
                  <a:lnTo>
                    <a:pt x="161" y="11"/>
                  </a:lnTo>
                  <a:lnTo>
                    <a:pt x="162" y="9"/>
                  </a:lnTo>
                  <a:lnTo>
                    <a:pt x="163" y="10"/>
                  </a:lnTo>
                  <a:lnTo>
                    <a:pt x="164" y="9"/>
                  </a:lnTo>
                  <a:lnTo>
                    <a:pt x="165" y="8"/>
                  </a:lnTo>
                  <a:lnTo>
                    <a:pt x="165" y="11"/>
                  </a:lnTo>
                  <a:lnTo>
                    <a:pt x="166" y="11"/>
                  </a:lnTo>
                  <a:lnTo>
                    <a:pt x="167" y="11"/>
                  </a:lnTo>
                  <a:lnTo>
                    <a:pt x="168" y="12"/>
                  </a:lnTo>
                  <a:lnTo>
                    <a:pt x="169" y="14"/>
                  </a:lnTo>
                  <a:lnTo>
                    <a:pt x="170" y="13"/>
                  </a:lnTo>
                  <a:lnTo>
                    <a:pt x="171" y="18"/>
                  </a:lnTo>
                  <a:lnTo>
                    <a:pt x="172" y="18"/>
                  </a:lnTo>
                  <a:lnTo>
                    <a:pt x="173" y="18"/>
                  </a:lnTo>
                  <a:lnTo>
                    <a:pt x="174" y="18"/>
                  </a:lnTo>
                  <a:lnTo>
                    <a:pt x="174" y="21"/>
                  </a:lnTo>
                  <a:lnTo>
                    <a:pt x="175" y="23"/>
                  </a:lnTo>
                  <a:lnTo>
                    <a:pt x="176" y="22"/>
                  </a:lnTo>
                  <a:lnTo>
                    <a:pt x="177" y="25"/>
                  </a:lnTo>
                  <a:lnTo>
                    <a:pt x="178" y="25"/>
                  </a:lnTo>
                  <a:lnTo>
                    <a:pt x="179" y="24"/>
                  </a:lnTo>
                  <a:lnTo>
                    <a:pt x="180" y="28"/>
                  </a:lnTo>
                  <a:lnTo>
                    <a:pt x="181" y="25"/>
                  </a:lnTo>
                  <a:lnTo>
                    <a:pt x="182" y="30"/>
                  </a:lnTo>
                  <a:lnTo>
                    <a:pt x="183" y="27"/>
                  </a:lnTo>
                  <a:lnTo>
                    <a:pt x="184" y="28"/>
                  </a:lnTo>
                  <a:lnTo>
                    <a:pt x="184" y="32"/>
                  </a:lnTo>
                  <a:lnTo>
                    <a:pt x="185" y="31"/>
                  </a:lnTo>
                  <a:lnTo>
                    <a:pt x="186" y="30"/>
                  </a:lnTo>
                  <a:lnTo>
                    <a:pt x="187" y="35"/>
                  </a:lnTo>
                  <a:lnTo>
                    <a:pt x="188" y="36"/>
                  </a:lnTo>
                  <a:lnTo>
                    <a:pt x="189" y="36"/>
                  </a:lnTo>
                  <a:lnTo>
                    <a:pt x="190" y="35"/>
                  </a:lnTo>
                  <a:lnTo>
                    <a:pt x="191" y="36"/>
                  </a:lnTo>
                  <a:lnTo>
                    <a:pt x="192" y="37"/>
                  </a:lnTo>
                  <a:lnTo>
                    <a:pt x="193" y="37"/>
                  </a:lnTo>
                  <a:lnTo>
                    <a:pt x="194" y="35"/>
                  </a:lnTo>
                  <a:lnTo>
                    <a:pt x="195" y="37"/>
                  </a:lnTo>
                  <a:lnTo>
                    <a:pt x="196" y="35"/>
                  </a:lnTo>
                  <a:lnTo>
                    <a:pt x="197" y="32"/>
                  </a:lnTo>
                  <a:lnTo>
                    <a:pt x="197" y="33"/>
                  </a:lnTo>
                  <a:lnTo>
                    <a:pt x="198" y="30"/>
                  </a:lnTo>
                  <a:lnTo>
                    <a:pt x="199" y="29"/>
                  </a:lnTo>
                  <a:lnTo>
                    <a:pt x="200" y="31"/>
                  </a:lnTo>
                  <a:lnTo>
                    <a:pt x="201" y="28"/>
                  </a:lnTo>
                  <a:lnTo>
                    <a:pt x="202" y="26"/>
                  </a:lnTo>
                  <a:lnTo>
                    <a:pt x="203" y="26"/>
                  </a:lnTo>
                  <a:lnTo>
                    <a:pt x="204" y="27"/>
                  </a:lnTo>
                  <a:lnTo>
                    <a:pt x="205" y="23"/>
                  </a:lnTo>
                  <a:lnTo>
                    <a:pt x="206" y="22"/>
                  </a:lnTo>
                  <a:lnTo>
                    <a:pt x="207" y="23"/>
                  </a:lnTo>
                  <a:lnTo>
                    <a:pt x="207" y="21"/>
                  </a:lnTo>
                  <a:lnTo>
                    <a:pt x="208" y="20"/>
                  </a:lnTo>
                  <a:lnTo>
                    <a:pt x="209" y="22"/>
                  </a:lnTo>
                  <a:lnTo>
                    <a:pt x="210" y="21"/>
                  </a:lnTo>
                  <a:lnTo>
                    <a:pt x="211" y="18"/>
                  </a:lnTo>
                  <a:lnTo>
                    <a:pt x="212" y="20"/>
                  </a:lnTo>
                  <a:lnTo>
                    <a:pt x="213" y="19"/>
                  </a:lnTo>
                  <a:lnTo>
                    <a:pt x="214" y="17"/>
                  </a:lnTo>
                  <a:lnTo>
                    <a:pt x="215" y="13"/>
                  </a:lnTo>
                  <a:lnTo>
                    <a:pt x="216" y="14"/>
                  </a:lnTo>
                  <a:lnTo>
                    <a:pt x="217" y="14"/>
                  </a:lnTo>
                  <a:lnTo>
                    <a:pt x="217" y="12"/>
                  </a:lnTo>
                  <a:lnTo>
                    <a:pt x="218" y="12"/>
                  </a:lnTo>
                  <a:lnTo>
                    <a:pt x="219" y="9"/>
                  </a:lnTo>
                  <a:lnTo>
                    <a:pt x="220" y="10"/>
                  </a:lnTo>
                  <a:lnTo>
                    <a:pt x="221" y="10"/>
                  </a:lnTo>
                  <a:lnTo>
                    <a:pt x="222" y="9"/>
                  </a:lnTo>
                  <a:lnTo>
                    <a:pt x="223" y="11"/>
                  </a:lnTo>
                  <a:lnTo>
                    <a:pt x="224" y="11"/>
                  </a:lnTo>
                  <a:lnTo>
                    <a:pt x="225" y="14"/>
                  </a:lnTo>
                  <a:lnTo>
                    <a:pt x="226" y="16"/>
                  </a:lnTo>
                  <a:lnTo>
                    <a:pt x="226" y="15"/>
                  </a:lnTo>
                  <a:lnTo>
                    <a:pt x="227" y="16"/>
                  </a:lnTo>
                  <a:lnTo>
                    <a:pt x="228" y="17"/>
                  </a:lnTo>
                  <a:lnTo>
                    <a:pt x="229" y="19"/>
                  </a:lnTo>
                  <a:lnTo>
                    <a:pt x="230" y="16"/>
                  </a:lnTo>
                  <a:lnTo>
                    <a:pt x="231" y="21"/>
                  </a:lnTo>
                  <a:lnTo>
                    <a:pt x="232" y="20"/>
                  </a:lnTo>
                  <a:lnTo>
                    <a:pt x="233" y="22"/>
                  </a:lnTo>
                  <a:lnTo>
                    <a:pt x="234" y="23"/>
                  </a:lnTo>
                  <a:lnTo>
                    <a:pt x="235" y="25"/>
                  </a:lnTo>
                  <a:lnTo>
                    <a:pt x="236" y="23"/>
                  </a:lnTo>
                  <a:lnTo>
                    <a:pt x="236" y="23"/>
                  </a:lnTo>
                  <a:lnTo>
                    <a:pt x="237" y="26"/>
                  </a:lnTo>
                  <a:lnTo>
                    <a:pt x="238" y="25"/>
                  </a:lnTo>
                  <a:lnTo>
                    <a:pt x="239" y="26"/>
                  </a:lnTo>
                  <a:lnTo>
                    <a:pt x="240" y="29"/>
                  </a:lnTo>
                  <a:lnTo>
                    <a:pt x="241" y="31"/>
                  </a:lnTo>
                  <a:lnTo>
                    <a:pt x="242" y="32"/>
                  </a:lnTo>
                  <a:lnTo>
                    <a:pt x="243" y="32"/>
                  </a:lnTo>
                  <a:lnTo>
                    <a:pt x="244" y="31"/>
                  </a:lnTo>
                  <a:lnTo>
                    <a:pt x="245" y="33"/>
                  </a:lnTo>
                  <a:lnTo>
                    <a:pt x="246" y="33"/>
                  </a:lnTo>
                  <a:lnTo>
                    <a:pt x="247" y="37"/>
                  </a:lnTo>
                  <a:lnTo>
                    <a:pt x="248" y="35"/>
                  </a:lnTo>
                  <a:lnTo>
                    <a:pt x="249" y="37"/>
                  </a:lnTo>
                  <a:lnTo>
                    <a:pt x="249" y="39"/>
                  </a:lnTo>
                  <a:lnTo>
                    <a:pt x="250" y="39"/>
                  </a:lnTo>
                  <a:lnTo>
                    <a:pt x="251" y="37"/>
                  </a:lnTo>
                  <a:lnTo>
                    <a:pt x="252" y="33"/>
                  </a:lnTo>
                  <a:lnTo>
                    <a:pt x="253" y="32"/>
                  </a:lnTo>
                  <a:lnTo>
                    <a:pt x="254" y="31"/>
                  </a:lnTo>
                  <a:lnTo>
                    <a:pt x="255" y="34"/>
                  </a:lnTo>
                  <a:lnTo>
                    <a:pt x="256" y="30"/>
                  </a:lnTo>
                  <a:lnTo>
                    <a:pt x="257" y="32"/>
                  </a:lnTo>
                  <a:lnTo>
                    <a:pt x="258" y="29"/>
                  </a:lnTo>
                  <a:lnTo>
                    <a:pt x="259" y="27"/>
                  </a:lnTo>
                  <a:lnTo>
                    <a:pt x="259" y="26"/>
                  </a:lnTo>
                  <a:lnTo>
                    <a:pt x="260" y="26"/>
                  </a:lnTo>
                  <a:lnTo>
                    <a:pt x="261" y="27"/>
                  </a:lnTo>
                  <a:lnTo>
                    <a:pt x="262" y="23"/>
                  </a:lnTo>
                  <a:lnTo>
                    <a:pt x="263" y="25"/>
                  </a:lnTo>
                  <a:lnTo>
                    <a:pt x="264" y="24"/>
                  </a:lnTo>
                  <a:lnTo>
                    <a:pt x="265" y="24"/>
                  </a:lnTo>
                  <a:lnTo>
                    <a:pt x="266" y="22"/>
                  </a:lnTo>
                  <a:lnTo>
                    <a:pt x="267" y="22"/>
                  </a:lnTo>
                  <a:lnTo>
                    <a:pt x="268" y="17"/>
                  </a:lnTo>
                  <a:lnTo>
                    <a:pt x="269" y="19"/>
                  </a:lnTo>
                  <a:lnTo>
                    <a:pt x="269" y="16"/>
                  </a:lnTo>
                  <a:lnTo>
                    <a:pt x="270" y="19"/>
                  </a:lnTo>
                  <a:lnTo>
                    <a:pt x="271" y="17"/>
                  </a:lnTo>
                  <a:lnTo>
                    <a:pt x="272" y="17"/>
                  </a:lnTo>
                  <a:lnTo>
                    <a:pt x="273" y="12"/>
                  </a:lnTo>
                  <a:lnTo>
                    <a:pt x="274" y="12"/>
                  </a:lnTo>
                  <a:lnTo>
                    <a:pt x="275" y="10"/>
                  </a:lnTo>
                  <a:lnTo>
                    <a:pt x="276" y="9"/>
                  </a:lnTo>
                  <a:lnTo>
                    <a:pt x="277" y="8"/>
                  </a:lnTo>
                  <a:lnTo>
                    <a:pt x="278" y="6"/>
                  </a:lnTo>
                  <a:lnTo>
                    <a:pt x="278" y="8"/>
                  </a:lnTo>
                  <a:lnTo>
                    <a:pt x="279" y="11"/>
                  </a:lnTo>
                  <a:lnTo>
                    <a:pt x="280" y="14"/>
                  </a:lnTo>
                  <a:lnTo>
                    <a:pt x="281" y="11"/>
                  </a:lnTo>
                  <a:lnTo>
                    <a:pt x="282" y="13"/>
                  </a:lnTo>
                  <a:lnTo>
                    <a:pt x="283" y="15"/>
                  </a:lnTo>
                  <a:lnTo>
                    <a:pt x="284" y="13"/>
                  </a:lnTo>
                  <a:lnTo>
                    <a:pt x="285" y="18"/>
                  </a:lnTo>
                  <a:lnTo>
                    <a:pt x="286" y="18"/>
                  </a:lnTo>
                  <a:lnTo>
                    <a:pt x="287" y="19"/>
                  </a:lnTo>
                  <a:lnTo>
                    <a:pt x="288" y="21"/>
                  </a:lnTo>
                  <a:lnTo>
                    <a:pt x="289" y="19"/>
                  </a:lnTo>
                  <a:lnTo>
                    <a:pt x="290" y="19"/>
                  </a:lnTo>
                  <a:lnTo>
                    <a:pt x="291" y="22"/>
                  </a:lnTo>
                  <a:lnTo>
                    <a:pt x="291" y="24"/>
                  </a:lnTo>
                  <a:lnTo>
                    <a:pt x="292" y="22"/>
                  </a:lnTo>
                  <a:lnTo>
                    <a:pt x="293" y="23"/>
                  </a:lnTo>
                  <a:lnTo>
                    <a:pt x="294" y="23"/>
                  </a:lnTo>
                  <a:lnTo>
                    <a:pt x="295" y="24"/>
                  </a:lnTo>
                  <a:lnTo>
                    <a:pt x="296" y="25"/>
                  </a:lnTo>
                  <a:lnTo>
                    <a:pt x="297" y="25"/>
                  </a:lnTo>
                  <a:lnTo>
                    <a:pt x="298" y="29"/>
                  </a:lnTo>
                  <a:lnTo>
                    <a:pt x="299" y="29"/>
                  </a:lnTo>
                  <a:lnTo>
                    <a:pt x="300" y="29"/>
                  </a:lnTo>
                  <a:lnTo>
                    <a:pt x="301" y="31"/>
                  </a:lnTo>
                  <a:lnTo>
                    <a:pt x="301" y="32"/>
                  </a:lnTo>
                  <a:lnTo>
                    <a:pt x="302" y="34"/>
                  </a:lnTo>
                  <a:lnTo>
                    <a:pt x="303" y="34"/>
                  </a:lnTo>
                  <a:lnTo>
                    <a:pt x="304" y="34"/>
                  </a:lnTo>
                  <a:lnTo>
                    <a:pt x="305" y="38"/>
                  </a:lnTo>
                  <a:lnTo>
                    <a:pt x="306" y="35"/>
                  </a:lnTo>
                  <a:lnTo>
                    <a:pt x="307" y="36"/>
                  </a:lnTo>
                  <a:lnTo>
                    <a:pt x="308" y="36"/>
                  </a:lnTo>
                  <a:lnTo>
                    <a:pt x="309" y="34"/>
                  </a:lnTo>
                  <a:lnTo>
                    <a:pt x="310" y="35"/>
                  </a:lnTo>
                  <a:lnTo>
                    <a:pt x="311" y="35"/>
                  </a:lnTo>
                  <a:lnTo>
                    <a:pt x="311" y="32"/>
                  </a:lnTo>
                  <a:lnTo>
                    <a:pt x="312" y="30"/>
                  </a:lnTo>
                  <a:lnTo>
                    <a:pt x="313" y="29"/>
                  </a:lnTo>
                  <a:lnTo>
                    <a:pt x="314" y="31"/>
                  </a:lnTo>
                  <a:lnTo>
                    <a:pt x="315" y="30"/>
                  </a:lnTo>
                  <a:lnTo>
                    <a:pt x="316" y="27"/>
                  </a:lnTo>
                  <a:lnTo>
                    <a:pt x="317" y="26"/>
                  </a:lnTo>
                  <a:lnTo>
                    <a:pt x="318" y="25"/>
                  </a:lnTo>
                  <a:lnTo>
                    <a:pt x="319" y="23"/>
                  </a:lnTo>
                  <a:lnTo>
                    <a:pt x="320" y="25"/>
                  </a:lnTo>
                  <a:lnTo>
                    <a:pt x="321" y="23"/>
                  </a:lnTo>
                  <a:lnTo>
                    <a:pt x="321" y="22"/>
                  </a:lnTo>
                  <a:lnTo>
                    <a:pt x="322" y="24"/>
                  </a:lnTo>
                  <a:lnTo>
                    <a:pt x="323" y="22"/>
                  </a:lnTo>
                  <a:lnTo>
                    <a:pt x="324" y="21"/>
                  </a:lnTo>
                  <a:lnTo>
                    <a:pt x="325" y="20"/>
                  </a:lnTo>
                  <a:lnTo>
                    <a:pt x="326" y="19"/>
                  </a:lnTo>
                  <a:lnTo>
                    <a:pt x="327" y="19"/>
                  </a:lnTo>
                  <a:lnTo>
                    <a:pt x="328" y="16"/>
                  </a:lnTo>
                  <a:lnTo>
                    <a:pt x="329" y="14"/>
                  </a:lnTo>
                  <a:lnTo>
                    <a:pt x="330" y="16"/>
                  </a:lnTo>
                  <a:lnTo>
                    <a:pt x="330" y="14"/>
                  </a:lnTo>
                  <a:lnTo>
                    <a:pt x="331" y="10"/>
                  </a:lnTo>
                  <a:lnTo>
                    <a:pt x="332" y="10"/>
                  </a:lnTo>
                  <a:lnTo>
                    <a:pt x="333" y="13"/>
                  </a:lnTo>
                  <a:lnTo>
                    <a:pt x="334" y="8"/>
                  </a:lnTo>
                  <a:lnTo>
                    <a:pt x="335" y="10"/>
                  </a:lnTo>
                  <a:lnTo>
                    <a:pt x="336" y="10"/>
                  </a:lnTo>
                  <a:lnTo>
                    <a:pt x="337" y="12"/>
                  </a:lnTo>
                  <a:lnTo>
                    <a:pt x="338" y="13"/>
                  </a:lnTo>
                  <a:lnTo>
                    <a:pt x="339" y="11"/>
                  </a:lnTo>
                  <a:lnTo>
                    <a:pt x="340" y="16"/>
                  </a:lnTo>
                  <a:lnTo>
                    <a:pt x="341" y="15"/>
                  </a:lnTo>
                  <a:lnTo>
                    <a:pt x="342" y="15"/>
                  </a:lnTo>
                  <a:lnTo>
                    <a:pt x="343" y="18"/>
                  </a:lnTo>
                  <a:lnTo>
                    <a:pt x="343" y="16"/>
                  </a:lnTo>
                  <a:lnTo>
                    <a:pt x="344" y="18"/>
                  </a:lnTo>
                  <a:lnTo>
                    <a:pt x="345" y="19"/>
                  </a:lnTo>
                  <a:lnTo>
                    <a:pt x="346" y="21"/>
                  </a:lnTo>
                  <a:lnTo>
                    <a:pt x="347" y="21"/>
                  </a:lnTo>
                  <a:lnTo>
                    <a:pt x="348" y="20"/>
                  </a:lnTo>
                  <a:lnTo>
                    <a:pt x="349" y="25"/>
                  </a:lnTo>
                  <a:lnTo>
                    <a:pt x="350" y="23"/>
                  </a:lnTo>
                  <a:lnTo>
                    <a:pt x="351" y="26"/>
                  </a:lnTo>
                  <a:lnTo>
                    <a:pt x="352" y="26"/>
                  </a:lnTo>
                  <a:lnTo>
                    <a:pt x="353" y="24"/>
                  </a:lnTo>
                  <a:lnTo>
                    <a:pt x="353" y="25"/>
                  </a:lnTo>
                  <a:lnTo>
                    <a:pt x="354" y="30"/>
                  </a:lnTo>
                  <a:lnTo>
                    <a:pt x="355" y="28"/>
                  </a:lnTo>
                  <a:lnTo>
                    <a:pt x="356" y="32"/>
                  </a:lnTo>
                  <a:lnTo>
                    <a:pt x="357" y="31"/>
                  </a:lnTo>
                  <a:lnTo>
                    <a:pt x="358" y="30"/>
                  </a:lnTo>
                  <a:lnTo>
                    <a:pt x="359" y="35"/>
                  </a:lnTo>
                  <a:lnTo>
                    <a:pt x="360" y="32"/>
                  </a:lnTo>
                  <a:lnTo>
                    <a:pt x="361" y="33"/>
                  </a:lnTo>
                  <a:lnTo>
                    <a:pt x="362" y="37"/>
                  </a:lnTo>
                  <a:lnTo>
                    <a:pt x="363" y="35"/>
                  </a:lnTo>
                  <a:lnTo>
                    <a:pt x="363" y="36"/>
                  </a:lnTo>
                  <a:lnTo>
                    <a:pt x="364" y="35"/>
                  </a:lnTo>
                  <a:lnTo>
                    <a:pt x="365" y="35"/>
                  </a:lnTo>
                  <a:lnTo>
                    <a:pt x="366" y="35"/>
                  </a:lnTo>
                  <a:lnTo>
                    <a:pt x="367" y="33"/>
                  </a:lnTo>
                  <a:lnTo>
                    <a:pt x="368" y="35"/>
                  </a:lnTo>
                  <a:lnTo>
                    <a:pt x="369" y="35"/>
                  </a:lnTo>
                  <a:lnTo>
                    <a:pt x="370" y="32"/>
                  </a:lnTo>
                  <a:lnTo>
                    <a:pt x="371" y="31"/>
                  </a:lnTo>
                  <a:lnTo>
                    <a:pt x="372" y="31"/>
                  </a:lnTo>
                  <a:lnTo>
                    <a:pt x="373" y="29"/>
                  </a:lnTo>
                  <a:lnTo>
                    <a:pt x="373" y="27"/>
                  </a:lnTo>
                  <a:lnTo>
                    <a:pt x="374" y="25"/>
                  </a:lnTo>
                  <a:lnTo>
                    <a:pt x="375" y="24"/>
                  </a:lnTo>
                  <a:lnTo>
                    <a:pt x="376" y="25"/>
                  </a:lnTo>
                  <a:lnTo>
                    <a:pt x="377" y="25"/>
                  </a:lnTo>
                  <a:lnTo>
                    <a:pt x="378" y="24"/>
                  </a:lnTo>
                  <a:lnTo>
                    <a:pt x="379" y="23"/>
                  </a:lnTo>
                  <a:lnTo>
                    <a:pt x="380" y="22"/>
                  </a:lnTo>
                  <a:lnTo>
                    <a:pt x="381" y="18"/>
                  </a:lnTo>
                  <a:lnTo>
                    <a:pt x="382" y="20"/>
                  </a:lnTo>
                  <a:lnTo>
                    <a:pt x="383" y="19"/>
                  </a:lnTo>
                  <a:lnTo>
                    <a:pt x="384" y="20"/>
                  </a:lnTo>
                  <a:lnTo>
                    <a:pt x="385" y="19"/>
                  </a:lnTo>
                  <a:lnTo>
                    <a:pt x="386" y="14"/>
                  </a:lnTo>
                  <a:lnTo>
                    <a:pt x="386" y="16"/>
                  </a:lnTo>
                  <a:lnTo>
                    <a:pt x="387" y="16"/>
                  </a:lnTo>
                  <a:lnTo>
                    <a:pt x="388" y="14"/>
                  </a:lnTo>
                  <a:lnTo>
                    <a:pt x="389" y="14"/>
                  </a:lnTo>
                  <a:lnTo>
                    <a:pt x="390" y="12"/>
                  </a:lnTo>
                  <a:lnTo>
                    <a:pt x="391" y="10"/>
                  </a:lnTo>
                  <a:lnTo>
                    <a:pt x="392" y="7"/>
                  </a:lnTo>
                  <a:lnTo>
                    <a:pt x="393" y="7"/>
                  </a:lnTo>
                  <a:lnTo>
                    <a:pt x="394" y="12"/>
                  </a:lnTo>
                  <a:lnTo>
                    <a:pt x="395" y="9"/>
                  </a:lnTo>
                  <a:lnTo>
                    <a:pt x="395" y="13"/>
                  </a:lnTo>
                  <a:lnTo>
                    <a:pt x="396" y="10"/>
                  </a:lnTo>
                  <a:lnTo>
                    <a:pt x="397" y="14"/>
                  </a:lnTo>
                  <a:lnTo>
                    <a:pt x="398" y="16"/>
                  </a:lnTo>
                  <a:lnTo>
                    <a:pt x="399" y="13"/>
                  </a:lnTo>
                  <a:lnTo>
                    <a:pt x="400" y="15"/>
                  </a:lnTo>
                  <a:lnTo>
                    <a:pt x="401" y="15"/>
                  </a:lnTo>
                  <a:lnTo>
                    <a:pt x="402" y="17"/>
                  </a:lnTo>
                  <a:lnTo>
                    <a:pt x="403" y="17"/>
                  </a:lnTo>
                  <a:lnTo>
                    <a:pt x="404" y="18"/>
                  </a:lnTo>
                  <a:lnTo>
                    <a:pt x="405" y="22"/>
                  </a:lnTo>
                  <a:lnTo>
                    <a:pt x="405" y="24"/>
                  </a:lnTo>
                  <a:lnTo>
                    <a:pt x="406" y="21"/>
                  </a:lnTo>
                  <a:lnTo>
                    <a:pt x="407" y="23"/>
                  </a:lnTo>
                  <a:lnTo>
                    <a:pt x="408" y="25"/>
                  </a:lnTo>
                  <a:lnTo>
                    <a:pt x="409" y="23"/>
                  </a:lnTo>
                  <a:lnTo>
                    <a:pt x="410" y="24"/>
                  </a:lnTo>
                  <a:lnTo>
                    <a:pt x="411" y="30"/>
                  </a:lnTo>
                  <a:lnTo>
                    <a:pt x="412" y="29"/>
                  </a:lnTo>
                  <a:lnTo>
                    <a:pt x="413" y="31"/>
                  </a:lnTo>
                  <a:lnTo>
                    <a:pt x="414" y="29"/>
                  </a:lnTo>
                  <a:lnTo>
                    <a:pt x="415" y="32"/>
                  </a:lnTo>
                  <a:lnTo>
                    <a:pt x="415" y="32"/>
                  </a:lnTo>
                  <a:lnTo>
                    <a:pt x="416" y="34"/>
                  </a:lnTo>
                  <a:lnTo>
                    <a:pt x="417" y="32"/>
                  </a:lnTo>
                  <a:lnTo>
                    <a:pt x="418" y="34"/>
                  </a:lnTo>
                  <a:lnTo>
                    <a:pt x="419" y="35"/>
                  </a:lnTo>
                  <a:lnTo>
                    <a:pt x="420" y="35"/>
                  </a:lnTo>
                  <a:lnTo>
                    <a:pt x="421" y="38"/>
                  </a:lnTo>
                  <a:lnTo>
                    <a:pt x="422" y="39"/>
                  </a:lnTo>
                  <a:lnTo>
                    <a:pt x="423" y="34"/>
                  </a:lnTo>
                  <a:lnTo>
                    <a:pt x="424" y="34"/>
                  </a:lnTo>
                  <a:lnTo>
                    <a:pt x="425" y="33"/>
                  </a:lnTo>
                  <a:lnTo>
                    <a:pt x="425" y="32"/>
                  </a:lnTo>
                  <a:lnTo>
                    <a:pt x="426" y="32"/>
                  </a:lnTo>
                  <a:lnTo>
                    <a:pt x="427" y="30"/>
                  </a:lnTo>
                  <a:lnTo>
                    <a:pt x="428" y="30"/>
                  </a:lnTo>
                  <a:lnTo>
                    <a:pt x="429" y="31"/>
                  </a:lnTo>
                  <a:lnTo>
                    <a:pt x="430" y="26"/>
                  </a:lnTo>
                  <a:lnTo>
                    <a:pt x="431" y="29"/>
                  </a:lnTo>
                  <a:lnTo>
                    <a:pt x="432" y="28"/>
                  </a:lnTo>
                  <a:lnTo>
                    <a:pt x="433" y="24"/>
                  </a:lnTo>
                  <a:lnTo>
                    <a:pt x="434" y="24"/>
                  </a:lnTo>
                  <a:lnTo>
                    <a:pt x="435" y="25"/>
                  </a:lnTo>
                  <a:lnTo>
                    <a:pt x="436" y="22"/>
                  </a:lnTo>
                  <a:lnTo>
                    <a:pt x="437" y="22"/>
                  </a:lnTo>
                  <a:lnTo>
                    <a:pt x="438" y="19"/>
                  </a:lnTo>
                  <a:lnTo>
                    <a:pt x="438" y="20"/>
                  </a:lnTo>
                  <a:lnTo>
                    <a:pt x="439" y="20"/>
                  </a:lnTo>
                  <a:lnTo>
                    <a:pt x="440" y="18"/>
                  </a:lnTo>
                  <a:lnTo>
                    <a:pt x="441" y="16"/>
                  </a:lnTo>
                  <a:lnTo>
                    <a:pt x="442" y="18"/>
                  </a:lnTo>
                  <a:lnTo>
                    <a:pt x="443" y="17"/>
                  </a:lnTo>
                  <a:lnTo>
                    <a:pt x="444" y="15"/>
                  </a:lnTo>
                  <a:lnTo>
                    <a:pt x="445" y="13"/>
                  </a:lnTo>
                  <a:lnTo>
                    <a:pt x="446" y="15"/>
                  </a:lnTo>
                  <a:lnTo>
                    <a:pt x="447" y="13"/>
                  </a:lnTo>
                  <a:lnTo>
                    <a:pt x="447" y="13"/>
                  </a:lnTo>
                  <a:lnTo>
                    <a:pt x="448" y="11"/>
                  </a:lnTo>
                  <a:lnTo>
                    <a:pt x="449" y="10"/>
                  </a:lnTo>
                  <a:lnTo>
                    <a:pt x="450" y="11"/>
                  </a:lnTo>
                  <a:lnTo>
                    <a:pt x="451" y="12"/>
                  </a:lnTo>
                  <a:lnTo>
                    <a:pt x="452" y="11"/>
                  </a:lnTo>
                  <a:lnTo>
                    <a:pt x="453" y="13"/>
                  </a:lnTo>
                  <a:lnTo>
                    <a:pt x="454" y="14"/>
                  </a:lnTo>
                  <a:lnTo>
                    <a:pt x="455" y="14"/>
                  </a:lnTo>
                  <a:lnTo>
                    <a:pt x="456" y="17"/>
                  </a:lnTo>
                  <a:lnTo>
                    <a:pt x="457" y="51"/>
                  </a:lnTo>
                  <a:lnTo>
                    <a:pt x="457" y="53"/>
                  </a:lnTo>
                  <a:lnTo>
                    <a:pt x="458" y="51"/>
                  </a:lnTo>
                  <a:lnTo>
                    <a:pt x="459" y="49"/>
                  </a:lnTo>
                  <a:lnTo>
                    <a:pt x="460" y="49"/>
                  </a:lnTo>
                  <a:lnTo>
                    <a:pt x="461" y="49"/>
                  </a:lnTo>
                  <a:lnTo>
                    <a:pt x="462" y="46"/>
                  </a:lnTo>
                  <a:lnTo>
                    <a:pt x="463" y="44"/>
                  </a:lnTo>
                  <a:lnTo>
                    <a:pt x="464" y="47"/>
                  </a:lnTo>
                  <a:lnTo>
                    <a:pt x="465" y="47"/>
                  </a:lnTo>
                  <a:lnTo>
                    <a:pt x="466" y="44"/>
                  </a:lnTo>
                  <a:lnTo>
                    <a:pt x="467" y="45"/>
                  </a:lnTo>
                  <a:lnTo>
                    <a:pt x="467" y="43"/>
                  </a:lnTo>
                  <a:lnTo>
                    <a:pt x="468" y="43"/>
                  </a:lnTo>
                  <a:lnTo>
                    <a:pt x="469" y="41"/>
                  </a:lnTo>
                  <a:lnTo>
                    <a:pt x="470" y="40"/>
                  </a:lnTo>
                  <a:lnTo>
                    <a:pt x="471" y="37"/>
                  </a:lnTo>
                  <a:lnTo>
                    <a:pt x="472" y="38"/>
                  </a:lnTo>
                  <a:lnTo>
                    <a:pt x="473" y="35"/>
                  </a:lnTo>
                  <a:lnTo>
                    <a:pt x="474" y="33"/>
                  </a:lnTo>
                  <a:lnTo>
                    <a:pt x="475" y="33"/>
                  </a:lnTo>
                  <a:lnTo>
                    <a:pt x="476" y="35"/>
                  </a:lnTo>
                  <a:lnTo>
                    <a:pt x="477" y="31"/>
                  </a:lnTo>
                  <a:lnTo>
                    <a:pt x="478" y="32"/>
                  </a:lnTo>
                  <a:lnTo>
                    <a:pt x="479" y="29"/>
                  </a:lnTo>
                  <a:lnTo>
                    <a:pt x="480" y="28"/>
                  </a:lnTo>
                  <a:lnTo>
                    <a:pt x="480" y="29"/>
                  </a:lnTo>
                  <a:lnTo>
                    <a:pt x="481" y="25"/>
                  </a:lnTo>
                  <a:lnTo>
                    <a:pt x="482" y="25"/>
                  </a:lnTo>
                  <a:lnTo>
                    <a:pt x="483" y="25"/>
                  </a:lnTo>
                  <a:lnTo>
                    <a:pt x="484" y="26"/>
                  </a:lnTo>
                  <a:lnTo>
                    <a:pt x="485" y="24"/>
                  </a:lnTo>
                  <a:lnTo>
                    <a:pt x="486" y="21"/>
                  </a:lnTo>
                  <a:lnTo>
                    <a:pt x="487" y="23"/>
                  </a:lnTo>
                  <a:lnTo>
                    <a:pt x="488" y="22"/>
                  </a:lnTo>
                  <a:lnTo>
                    <a:pt x="489" y="23"/>
                  </a:lnTo>
                  <a:lnTo>
                    <a:pt x="490" y="18"/>
                  </a:lnTo>
                  <a:lnTo>
                    <a:pt x="490" y="18"/>
                  </a:lnTo>
                  <a:lnTo>
                    <a:pt x="491" y="16"/>
                  </a:lnTo>
                  <a:lnTo>
                    <a:pt x="492" y="16"/>
                  </a:lnTo>
                  <a:lnTo>
                    <a:pt x="493" y="15"/>
                  </a:lnTo>
                  <a:lnTo>
                    <a:pt x="494" y="16"/>
                  </a:lnTo>
                  <a:lnTo>
                    <a:pt x="495" y="12"/>
                  </a:lnTo>
                  <a:lnTo>
                    <a:pt x="496" y="12"/>
                  </a:lnTo>
                  <a:lnTo>
                    <a:pt x="497" y="11"/>
                  </a:lnTo>
                  <a:lnTo>
                    <a:pt x="498" y="11"/>
                  </a:lnTo>
                  <a:lnTo>
                    <a:pt x="499" y="9"/>
                  </a:lnTo>
                  <a:lnTo>
                    <a:pt x="499" y="8"/>
                  </a:lnTo>
                  <a:lnTo>
                    <a:pt x="500" y="7"/>
                  </a:lnTo>
                  <a:lnTo>
                    <a:pt x="501" y="8"/>
                  </a:lnTo>
                  <a:lnTo>
                    <a:pt x="502" y="4"/>
                  </a:lnTo>
                  <a:lnTo>
                    <a:pt x="503" y="5"/>
                  </a:lnTo>
                  <a:lnTo>
                    <a:pt x="504" y="6"/>
                  </a:lnTo>
                  <a:lnTo>
                    <a:pt x="505" y="6"/>
                  </a:lnTo>
                  <a:lnTo>
                    <a:pt x="506" y="4"/>
                  </a:lnTo>
                  <a:lnTo>
                    <a:pt x="507" y="3"/>
                  </a:lnTo>
                  <a:lnTo>
                    <a:pt x="508" y="57"/>
                  </a:lnTo>
                  <a:lnTo>
                    <a:pt x="509" y="56"/>
                  </a:lnTo>
                  <a:lnTo>
                    <a:pt x="509" y="55"/>
                  </a:lnTo>
                  <a:lnTo>
                    <a:pt x="510" y="54"/>
                  </a:lnTo>
                  <a:lnTo>
                    <a:pt x="511" y="54"/>
                  </a:lnTo>
                  <a:lnTo>
                    <a:pt x="512" y="56"/>
                  </a:lnTo>
                  <a:lnTo>
                    <a:pt x="513" y="55"/>
                  </a:lnTo>
                  <a:lnTo>
                    <a:pt x="514" y="52"/>
                  </a:lnTo>
                  <a:lnTo>
                    <a:pt x="515" y="50"/>
                  </a:lnTo>
                  <a:lnTo>
                    <a:pt x="516" y="53"/>
                  </a:lnTo>
                  <a:lnTo>
                    <a:pt x="517" y="51"/>
                  </a:lnTo>
                  <a:lnTo>
                    <a:pt x="518" y="51"/>
                  </a:lnTo>
                  <a:lnTo>
                    <a:pt x="519" y="49"/>
                  </a:lnTo>
                  <a:lnTo>
                    <a:pt x="519" y="48"/>
                  </a:lnTo>
                  <a:lnTo>
                    <a:pt x="520" y="44"/>
                  </a:lnTo>
                  <a:lnTo>
                    <a:pt x="521" y="46"/>
                  </a:lnTo>
                  <a:lnTo>
                    <a:pt x="522" y="46"/>
                  </a:lnTo>
                  <a:lnTo>
                    <a:pt x="523" y="43"/>
                  </a:lnTo>
                  <a:lnTo>
                    <a:pt x="524" y="41"/>
                  </a:lnTo>
                  <a:lnTo>
                    <a:pt x="525" y="43"/>
                  </a:lnTo>
                  <a:lnTo>
                    <a:pt x="526" y="43"/>
                  </a:lnTo>
                  <a:lnTo>
                    <a:pt x="527" y="40"/>
                  </a:lnTo>
                  <a:lnTo>
                    <a:pt x="528" y="39"/>
                  </a:lnTo>
                  <a:lnTo>
                    <a:pt x="529" y="38"/>
                  </a:lnTo>
                  <a:lnTo>
                    <a:pt x="530" y="37"/>
                  </a:lnTo>
                  <a:lnTo>
                    <a:pt x="531" y="36"/>
                  </a:lnTo>
                  <a:lnTo>
                    <a:pt x="532" y="35"/>
                  </a:lnTo>
                  <a:lnTo>
                    <a:pt x="532" y="34"/>
                  </a:lnTo>
                  <a:lnTo>
                    <a:pt x="533" y="33"/>
                  </a:lnTo>
                  <a:lnTo>
                    <a:pt x="534" y="31"/>
                  </a:lnTo>
                  <a:lnTo>
                    <a:pt x="535" y="32"/>
                  </a:lnTo>
                  <a:lnTo>
                    <a:pt x="536" y="30"/>
                  </a:lnTo>
                  <a:lnTo>
                    <a:pt x="537" y="29"/>
                  </a:lnTo>
                  <a:lnTo>
                    <a:pt x="538" y="30"/>
                  </a:lnTo>
                  <a:lnTo>
                    <a:pt x="539" y="27"/>
                  </a:lnTo>
                  <a:lnTo>
                    <a:pt x="540" y="28"/>
                  </a:lnTo>
                  <a:lnTo>
                    <a:pt x="541" y="25"/>
                  </a:lnTo>
                  <a:lnTo>
                    <a:pt x="542" y="27"/>
                  </a:lnTo>
                  <a:lnTo>
                    <a:pt x="542" y="22"/>
                  </a:lnTo>
                  <a:lnTo>
                    <a:pt x="543" y="25"/>
                  </a:lnTo>
                  <a:lnTo>
                    <a:pt x="544" y="23"/>
                  </a:lnTo>
                  <a:lnTo>
                    <a:pt x="545" y="22"/>
                  </a:lnTo>
                  <a:lnTo>
                    <a:pt x="546" y="21"/>
                  </a:lnTo>
                  <a:lnTo>
                    <a:pt x="547" y="18"/>
                  </a:lnTo>
                  <a:lnTo>
                    <a:pt x="548" y="19"/>
                  </a:lnTo>
                  <a:lnTo>
                    <a:pt x="549" y="19"/>
                  </a:lnTo>
                  <a:lnTo>
                    <a:pt x="550" y="15"/>
                  </a:lnTo>
                  <a:lnTo>
                    <a:pt x="551" y="17"/>
                  </a:lnTo>
                  <a:lnTo>
                    <a:pt x="551" y="15"/>
                  </a:lnTo>
                  <a:lnTo>
                    <a:pt x="552" y="16"/>
                  </a:lnTo>
                  <a:lnTo>
                    <a:pt x="553" y="12"/>
                  </a:lnTo>
                  <a:lnTo>
                    <a:pt x="554" y="12"/>
                  </a:lnTo>
                  <a:lnTo>
                    <a:pt x="555" y="12"/>
                  </a:lnTo>
                  <a:lnTo>
                    <a:pt x="556" y="11"/>
                  </a:lnTo>
                  <a:lnTo>
                    <a:pt x="557" y="7"/>
                  </a:lnTo>
                  <a:lnTo>
                    <a:pt x="558" y="9"/>
                  </a:lnTo>
                  <a:lnTo>
                    <a:pt x="559" y="10"/>
                  </a:lnTo>
                  <a:lnTo>
                    <a:pt x="560" y="5"/>
                  </a:lnTo>
                  <a:lnTo>
                    <a:pt x="561" y="6"/>
                  </a:lnTo>
                  <a:lnTo>
                    <a:pt x="561" y="7"/>
                  </a:lnTo>
                  <a:lnTo>
                    <a:pt x="562" y="3"/>
                  </a:lnTo>
                  <a:lnTo>
                    <a:pt x="563" y="3"/>
                  </a:lnTo>
                  <a:lnTo>
                    <a:pt x="564" y="1"/>
                  </a:lnTo>
                  <a:lnTo>
                    <a:pt x="565" y="58"/>
                  </a:lnTo>
                  <a:lnTo>
                    <a:pt x="566" y="58"/>
                  </a:lnTo>
                  <a:lnTo>
                    <a:pt x="567" y="59"/>
                  </a:lnTo>
                  <a:lnTo>
                    <a:pt x="568" y="55"/>
                  </a:lnTo>
                  <a:lnTo>
                    <a:pt x="569" y="54"/>
                  </a:lnTo>
                  <a:lnTo>
                    <a:pt x="570" y="55"/>
                  </a:lnTo>
                  <a:lnTo>
                    <a:pt x="571" y="55"/>
                  </a:lnTo>
                  <a:lnTo>
                    <a:pt x="571" y="50"/>
                  </a:lnTo>
                  <a:lnTo>
                    <a:pt x="573" y="50"/>
                  </a:lnTo>
                  <a:lnTo>
                    <a:pt x="574" y="49"/>
                  </a:lnTo>
                  <a:lnTo>
                    <a:pt x="574" y="50"/>
                  </a:lnTo>
                  <a:lnTo>
                    <a:pt x="575" y="47"/>
                  </a:lnTo>
                  <a:lnTo>
                    <a:pt x="576" y="46"/>
                  </a:lnTo>
                  <a:lnTo>
                    <a:pt x="577" y="46"/>
                  </a:lnTo>
                  <a:lnTo>
                    <a:pt x="578" y="46"/>
                  </a:lnTo>
                  <a:lnTo>
                    <a:pt x="579" y="47"/>
                  </a:lnTo>
                  <a:lnTo>
                    <a:pt x="580" y="45"/>
                  </a:lnTo>
                  <a:lnTo>
                    <a:pt x="581" y="45"/>
                  </a:lnTo>
                  <a:lnTo>
                    <a:pt x="582" y="41"/>
                  </a:lnTo>
                  <a:lnTo>
                    <a:pt x="583" y="41"/>
                  </a:lnTo>
                  <a:lnTo>
                    <a:pt x="584" y="39"/>
                  </a:lnTo>
                  <a:lnTo>
                    <a:pt x="584" y="41"/>
                  </a:lnTo>
                  <a:lnTo>
                    <a:pt x="585" y="36"/>
                  </a:lnTo>
                  <a:lnTo>
                    <a:pt x="586" y="38"/>
                  </a:lnTo>
                  <a:lnTo>
                    <a:pt x="587" y="36"/>
                  </a:lnTo>
                  <a:lnTo>
                    <a:pt x="588" y="34"/>
                  </a:lnTo>
                  <a:lnTo>
                    <a:pt x="589" y="34"/>
                  </a:lnTo>
                  <a:lnTo>
                    <a:pt x="590" y="36"/>
                  </a:lnTo>
                  <a:lnTo>
                    <a:pt x="591" y="33"/>
                  </a:lnTo>
                  <a:lnTo>
                    <a:pt x="592" y="30"/>
                  </a:lnTo>
                  <a:lnTo>
                    <a:pt x="593" y="34"/>
                  </a:lnTo>
                  <a:lnTo>
                    <a:pt x="594" y="32"/>
                  </a:lnTo>
                  <a:lnTo>
                    <a:pt x="594" y="31"/>
                  </a:lnTo>
                  <a:lnTo>
                    <a:pt x="595" y="28"/>
                  </a:lnTo>
                  <a:lnTo>
                    <a:pt x="596" y="30"/>
                  </a:lnTo>
                  <a:lnTo>
                    <a:pt x="597" y="27"/>
                  </a:lnTo>
                  <a:lnTo>
                    <a:pt x="598" y="26"/>
                  </a:lnTo>
                  <a:lnTo>
                    <a:pt x="599" y="24"/>
                  </a:lnTo>
                  <a:lnTo>
                    <a:pt x="600" y="25"/>
                  </a:lnTo>
                  <a:lnTo>
                    <a:pt x="601" y="24"/>
                  </a:lnTo>
                  <a:lnTo>
                    <a:pt x="602" y="21"/>
                  </a:lnTo>
                  <a:lnTo>
                    <a:pt x="603" y="21"/>
                  </a:lnTo>
                  <a:lnTo>
                    <a:pt x="603" y="21"/>
                  </a:lnTo>
                  <a:lnTo>
                    <a:pt x="604" y="20"/>
                  </a:lnTo>
                  <a:lnTo>
                    <a:pt x="605" y="20"/>
                  </a:lnTo>
                  <a:lnTo>
                    <a:pt x="606" y="19"/>
                  </a:lnTo>
                  <a:lnTo>
                    <a:pt x="607" y="15"/>
                  </a:lnTo>
                  <a:lnTo>
                    <a:pt x="608" y="16"/>
                  </a:lnTo>
                  <a:lnTo>
                    <a:pt x="609" y="14"/>
                  </a:lnTo>
                  <a:lnTo>
                    <a:pt x="610" y="13"/>
                  </a:lnTo>
                  <a:lnTo>
                    <a:pt x="611" y="11"/>
                  </a:lnTo>
                  <a:lnTo>
                    <a:pt x="612" y="12"/>
                  </a:lnTo>
                  <a:lnTo>
                    <a:pt x="613" y="12"/>
                  </a:lnTo>
                  <a:lnTo>
                    <a:pt x="613" y="9"/>
                  </a:lnTo>
                  <a:lnTo>
                    <a:pt x="614" y="7"/>
                  </a:lnTo>
                  <a:lnTo>
                    <a:pt x="615" y="10"/>
                  </a:lnTo>
                  <a:lnTo>
                    <a:pt x="616" y="6"/>
                  </a:lnTo>
                  <a:lnTo>
                    <a:pt x="617" y="5"/>
                  </a:lnTo>
                  <a:lnTo>
                    <a:pt x="618" y="5"/>
                  </a:lnTo>
                  <a:lnTo>
                    <a:pt x="619" y="5"/>
                  </a:lnTo>
                  <a:lnTo>
                    <a:pt x="620" y="3"/>
                  </a:lnTo>
                  <a:lnTo>
                    <a:pt x="621" y="3"/>
                  </a:lnTo>
                  <a:lnTo>
                    <a:pt x="622" y="0"/>
                  </a:lnTo>
                  <a:lnTo>
                    <a:pt x="623" y="61"/>
                  </a:lnTo>
                  <a:lnTo>
                    <a:pt x="624" y="58"/>
                  </a:lnTo>
                  <a:lnTo>
                    <a:pt x="625" y="55"/>
                  </a:lnTo>
                  <a:lnTo>
                    <a:pt x="626" y="55"/>
                  </a:lnTo>
                  <a:lnTo>
                    <a:pt x="626" y="57"/>
                  </a:lnTo>
                  <a:lnTo>
                    <a:pt x="627" y="56"/>
                  </a:lnTo>
                  <a:lnTo>
                    <a:pt x="628" y="53"/>
                  </a:lnTo>
                  <a:lnTo>
                    <a:pt x="629" y="54"/>
                  </a:lnTo>
                  <a:lnTo>
                    <a:pt x="630" y="52"/>
                  </a:lnTo>
                  <a:lnTo>
                    <a:pt x="631" y="51"/>
                  </a:lnTo>
                  <a:lnTo>
                    <a:pt x="632" y="51"/>
                  </a:lnTo>
                  <a:lnTo>
                    <a:pt x="633" y="49"/>
                  </a:lnTo>
                  <a:lnTo>
                    <a:pt x="634" y="48"/>
                  </a:lnTo>
                  <a:lnTo>
                    <a:pt x="635" y="48"/>
                  </a:lnTo>
                  <a:lnTo>
                    <a:pt x="636" y="44"/>
                  </a:lnTo>
                  <a:lnTo>
                    <a:pt x="636" y="45"/>
                  </a:lnTo>
                  <a:lnTo>
                    <a:pt x="637" y="45"/>
                  </a:lnTo>
                  <a:lnTo>
                    <a:pt x="638" y="44"/>
                  </a:lnTo>
                  <a:lnTo>
                    <a:pt x="639" y="41"/>
                  </a:lnTo>
                  <a:lnTo>
                    <a:pt x="640" y="41"/>
                  </a:lnTo>
                  <a:lnTo>
                    <a:pt x="641" y="39"/>
                  </a:lnTo>
                  <a:lnTo>
                    <a:pt x="642" y="39"/>
                  </a:lnTo>
                  <a:lnTo>
                    <a:pt x="643" y="39"/>
                  </a:lnTo>
                  <a:lnTo>
                    <a:pt x="644" y="36"/>
                  </a:lnTo>
                  <a:lnTo>
                    <a:pt x="645" y="39"/>
                  </a:lnTo>
                  <a:lnTo>
                    <a:pt x="646" y="36"/>
                  </a:lnTo>
                  <a:lnTo>
                    <a:pt x="646" y="34"/>
                  </a:lnTo>
                  <a:lnTo>
                    <a:pt x="647" y="32"/>
                  </a:lnTo>
                  <a:lnTo>
                    <a:pt x="648" y="33"/>
                  </a:lnTo>
                  <a:lnTo>
                    <a:pt x="649" y="32"/>
                  </a:lnTo>
                  <a:lnTo>
                    <a:pt x="650" y="30"/>
                  </a:lnTo>
                  <a:lnTo>
                    <a:pt x="651" y="29"/>
                  </a:lnTo>
                  <a:lnTo>
                    <a:pt x="652" y="30"/>
                  </a:lnTo>
                  <a:lnTo>
                    <a:pt x="653" y="29"/>
                  </a:lnTo>
                  <a:lnTo>
                    <a:pt x="654" y="27"/>
                  </a:lnTo>
                  <a:lnTo>
                    <a:pt x="655" y="25"/>
                  </a:lnTo>
                  <a:lnTo>
                    <a:pt x="655" y="25"/>
                  </a:lnTo>
                  <a:lnTo>
                    <a:pt x="656" y="23"/>
                  </a:lnTo>
                  <a:lnTo>
                    <a:pt x="657" y="26"/>
                  </a:lnTo>
                  <a:lnTo>
                    <a:pt x="658" y="25"/>
                  </a:lnTo>
                  <a:lnTo>
                    <a:pt x="659" y="24"/>
                  </a:lnTo>
                  <a:lnTo>
                    <a:pt x="660" y="22"/>
                  </a:lnTo>
                  <a:lnTo>
                    <a:pt x="661" y="18"/>
                  </a:lnTo>
                  <a:lnTo>
                    <a:pt x="662" y="19"/>
                  </a:lnTo>
                  <a:lnTo>
                    <a:pt x="663" y="20"/>
                  </a:lnTo>
                  <a:lnTo>
                    <a:pt x="664" y="15"/>
                  </a:lnTo>
                  <a:lnTo>
                    <a:pt x="665" y="16"/>
                  </a:lnTo>
                  <a:lnTo>
                    <a:pt x="665" y="14"/>
                  </a:lnTo>
                  <a:lnTo>
                    <a:pt x="666" y="15"/>
                  </a:lnTo>
                  <a:lnTo>
                    <a:pt x="668" y="15"/>
                  </a:lnTo>
                  <a:lnTo>
                    <a:pt x="668" y="12"/>
                  </a:lnTo>
                  <a:lnTo>
                    <a:pt x="669" y="12"/>
                  </a:lnTo>
                  <a:lnTo>
                    <a:pt x="670" y="12"/>
                  </a:lnTo>
                  <a:lnTo>
                    <a:pt x="671" y="12"/>
                  </a:lnTo>
                  <a:lnTo>
                    <a:pt x="672" y="11"/>
                  </a:lnTo>
                  <a:lnTo>
                    <a:pt x="673" y="7"/>
                  </a:lnTo>
                  <a:lnTo>
                    <a:pt x="674" y="7"/>
                  </a:lnTo>
                  <a:lnTo>
                    <a:pt x="675" y="6"/>
                  </a:lnTo>
                  <a:lnTo>
                    <a:pt x="676" y="7"/>
                  </a:lnTo>
                  <a:lnTo>
                    <a:pt x="677" y="4"/>
                  </a:lnTo>
                  <a:lnTo>
                    <a:pt x="678" y="5"/>
                  </a:lnTo>
                  <a:lnTo>
                    <a:pt x="678" y="2"/>
                  </a:lnTo>
                  <a:lnTo>
                    <a:pt x="679" y="61"/>
                  </a:lnTo>
                  <a:lnTo>
                    <a:pt x="680" y="58"/>
                  </a:lnTo>
                  <a:lnTo>
                    <a:pt x="681" y="58"/>
                  </a:lnTo>
                  <a:lnTo>
                    <a:pt x="682" y="58"/>
                  </a:lnTo>
                  <a:lnTo>
                    <a:pt x="683" y="58"/>
                  </a:lnTo>
                  <a:lnTo>
                    <a:pt x="684" y="57"/>
                  </a:lnTo>
                  <a:lnTo>
                    <a:pt x="685" y="52"/>
                  </a:lnTo>
                  <a:lnTo>
                    <a:pt x="686" y="52"/>
                  </a:lnTo>
                  <a:lnTo>
                    <a:pt x="687" y="55"/>
                  </a:lnTo>
                  <a:lnTo>
                    <a:pt x="688" y="50"/>
                  </a:lnTo>
                  <a:lnTo>
                    <a:pt x="688" y="51"/>
                  </a:lnTo>
                  <a:lnTo>
                    <a:pt x="689" y="48"/>
                  </a:lnTo>
                  <a:lnTo>
                    <a:pt x="690" y="47"/>
                  </a:lnTo>
                  <a:lnTo>
                    <a:pt x="691" y="48"/>
                  </a:lnTo>
                  <a:lnTo>
                    <a:pt x="692" y="48"/>
                  </a:lnTo>
                  <a:lnTo>
                    <a:pt x="693" y="47"/>
                  </a:lnTo>
                  <a:lnTo>
                    <a:pt x="694" y="45"/>
                  </a:lnTo>
                  <a:lnTo>
                    <a:pt x="695" y="45"/>
                  </a:lnTo>
                  <a:lnTo>
                    <a:pt x="696" y="41"/>
                  </a:lnTo>
                  <a:lnTo>
                    <a:pt x="697" y="43"/>
                  </a:lnTo>
                  <a:lnTo>
                    <a:pt x="698" y="39"/>
                  </a:lnTo>
                  <a:lnTo>
                    <a:pt x="698" y="42"/>
                  </a:lnTo>
                  <a:lnTo>
                    <a:pt x="699" y="40"/>
                  </a:lnTo>
                  <a:lnTo>
                    <a:pt x="700" y="39"/>
                  </a:lnTo>
                  <a:lnTo>
                    <a:pt x="701" y="37"/>
                  </a:lnTo>
                  <a:lnTo>
                    <a:pt x="702" y="37"/>
                  </a:lnTo>
                  <a:lnTo>
                    <a:pt x="703" y="38"/>
                  </a:lnTo>
                  <a:lnTo>
                    <a:pt x="704" y="35"/>
                  </a:lnTo>
                  <a:lnTo>
                    <a:pt x="705" y="33"/>
                  </a:lnTo>
                  <a:lnTo>
                    <a:pt x="706" y="35"/>
                  </a:lnTo>
                  <a:lnTo>
                    <a:pt x="707" y="33"/>
                  </a:lnTo>
                  <a:lnTo>
                    <a:pt x="707" y="29"/>
                  </a:lnTo>
                  <a:lnTo>
                    <a:pt x="708" y="29"/>
                  </a:lnTo>
                  <a:lnTo>
                    <a:pt x="709" y="28"/>
                  </a:lnTo>
                  <a:lnTo>
                    <a:pt x="710" y="30"/>
                  </a:lnTo>
                  <a:lnTo>
                    <a:pt x="711" y="29"/>
                  </a:lnTo>
                  <a:lnTo>
                    <a:pt x="712" y="27"/>
                  </a:lnTo>
                  <a:lnTo>
                    <a:pt x="713" y="27"/>
                  </a:lnTo>
                  <a:lnTo>
                    <a:pt x="714" y="24"/>
                  </a:lnTo>
                  <a:lnTo>
                    <a:pt x="715" y="22"/>
                  </a:lnTo>
                  <a:lnTo>
                    <a:pt x="716" y="21"/>
                  </a:lnTo>
                  <a:lnTo>
                    <a:pt x="717" y="19"/>
                  </a:lnTo>
                  <a:lnTo>
                    <a:pt x="718" y="21"/>
                  </a:lnTo>
                  <a:lnTo>
                    <a:pt x="719" y="20"/>
                  </a:lnTo>
                  <a:lnTo>
                    <a:pt x="720" y="18"/>
                  </a:lnTo>
                  <a:lnTo>
                    <a:pt x="720" y="16"/>
                  </a:lnTo>
                  <a:lnTo>
                    <a:pt x="721" y="19"/>
                  </a:lnTo>
                  <a:lnTo>
                    <a:pt x="722" y="15"/>
                  </a:lnTo>
                  <a:lnTo>
                    <a:pt x="723" y="17"/>
                  </a:lnTo>
                  <a:lnTo>
                    <a:pt x="724" y="16"/>
                  </a:lnTo>
                  <a:lnTo>
                    <a:pt x="725" y="12"/>
                  </a:lnTo>
                  <a:lnTo>
                    <a:pt x="726" y="12"/>
                  </a:lnTo>
                  <a:lnTo>
                    <a:pt x="727" y="14"/>
                  </a:lnTo>
                  <a:lnTo>
                    <a:pt x="728" y="9"/>
                  </a:lnTo>
                  <a:lnTo>
                    <a:pt x="729" y="8"/>
                  </a:lnTo>
                  <a:lnTo>
                    <a:pt x="730" y="7"/>
                  </a:lnTo>
                  <a:lnTo>
                    <a:pt x="730" y="8"/>
                  </a:lnTo>
                  <a:lnTo>
                    <a:pt x="731" y="7"/>
                  </a:lnTo>
                  <a:lnTo>
                    <a:pt x="732" y="8"/>
                  </a:lnTo>
                  <a:lnTo>
                    <a:pt x="733" y="4"/>
                  </a:lnTo>
                  <a:lnTo>
                    <a:pt x="734" y="3"/>
                  </a:lnTo>
                  <a:lnTo>
                    <a:pt x="735" y="3"/>
                  </a:lnTo>
                  <a:lnTo>
                    <a:pt x="736" y="3"/>
                  </a:lnTo>
                  <a:lnTo>
                    <a:pt x="737" y="59"/>
                  </a:lnTo>
                  <a:lnTo>
                    <a:pt x="738" y="58"/>
                  </a:lnTo>
                  <a:lnTo>
                    <a:pt x="739" y="58"/>
                  </a:lnTo>
                  <a:lnTo>
                    <a:pt x="740" y="58"/>
                  </a:lnTo>
                  <a:lnTo>
                    <a:pt x="740" y="55"/>
                  </a:lnTo>
                  <a:lnTo>
                    <a:pt x="741" y="54"/>
                  </a:lnTo>
                  <a:lnTo>
                    <a:pt x="742" y="52"/>
                  </a:lnTo>
                  <a:lnTo>
                    <a:pt x="743" y="54"/>
                  </a:lnTo>
                  <a:lnTo>
                    <a:pt x="744" y="50"/>
                  </a:lnTo>
                  <a:lnTo>
                    <a:pt x="745" y="52"/>
                  </a:lnTo>
                  <a:lnTo>
                    <a:pt x="746" y="51"/>
                  </a:lnTo>
                  <a:lnTo>
                    <a:pt x="747" y="50"/>
                  </a:lnTo>
                  <a:lnTo>
                    <a:pt x="748" y="47"/>
                  </a:lnTo>
                  <a:lnTo>
                    <a:pt x="749" y="48"/>
                  </a:lnTo>
                  <a:lnTo>
                    <a:pt x="750" y="47"/>
                  </a:lnTo>
                  <a:lnTo>
                    <a:pt x="750" y="45"/>
                  </a:lnTo>
                  <a:lnTo>
                    <a:pt x="751" y="47"/>
                  </a:lnTo>
                  <a:lnTo>
                    <a:pt x="752" y="45"/>
                  </a:lnTo>
                  <a:lnTo>
                    <a:pt x="753" y="43"/>
                  </a:lnTo>
                  <a:lnTo>
                    <a:pt x="754" y="43"/>
                  </a:lnTo>
                  <a:lnTo>
                    <a:pt x="755" y="40"/>
                  </a:lnTo>
                  <a:lnTo>
                    <a:pt x="756" y="39"/>
                  </a:lnTo>
                  <a:lnTo>
                    <a:pt x="757" y="37"/>
                  </a:lnTo>
                  <a:lnTo>
                    <a:pt x="758" y="39"/>
                  </a:lnTo>
                  <a:lnTo>
                    <a:pt x="759" y="38"/>
                  </a:lnTo>
                  <a:lnTo>
                    <a:pt x="759" y="35"/>
                  </a:lnTo>
                  <a:lnTo>
                    <a:pt x="760" y="37"/>
                  </a:lnTo>
                  <a:lnTo>
                    <a:pt x="761" y="35"/>
                  </a:lnTo>
                  <a:lnTo>
                    <a:pt x="762" y="34"/>
                  </a:lnTo>
                  <a:lnTo>
                    <a:pt x="763" y="32"/>
                  </a:lnTo>
                  <a:lnTo>
                    <a:pt x="764" y="29"/>
                  </a:lnTo>
                  <a:lnTo>
                    <a:pt x="765" y="32"/>
                  </a:lnTo>
                  <a:lnTo>
                    <a:pt x="766" y="32"/>
                  </a:lnTo>
                  <a:lnTo>
                    <a:pt x="767" y="28"/>
                  </a:lnTo>
                  <a:lnTo>
                    <a:pt x="768" y="29"/>
                  </a:lnTo>
                  <a:lnTo>
                    <a:pt x="769" y="27"/>
                  </a:lnTo>
                  <a:lnTo>
                    <a:pt x="770" y="25"/>
                  </a:lnTo>
                  <a:lnTo>
                    <a:pt x="771" y="25"/>
                  </a:lnTo>
                  <a:lnTo>
                    <a:pt x="772" y="23"/>
                  </a:lnTo>
                  <a:lnTo>
                    <a:pt x="772" y="22"/>
                  </a:lnTo>
                  <a:lnTo>
                    <a:pt x="773" y="21"/>
                  </a:lnTo>
                  <a:lnTo>
                    <a:pt x="774" y="20"/>
                  </a:lnTo>
                  <a:lnTo>
                    <a:pt x="775" y="22"/>
                  </a:lnTo>
                  <a:lnTo>
                    <a:pt x="776" y="21"/>
                  </a:lnTo>
                  <a:lnTo>
                    <a:pt x="777" y="20"/>
                  </a:lnTo>
                  <a:lnTo>
                    <a:pt x="778" y="17"/>
                  </a:lnTo>
                  <a:lnTo>
                    <a:pt x="779" y="16"/>
                  </a:lnTo>
                  <a:lnTo>
                    <a:pt x="780" y="18"/>
                  </a:lnTo>
                  <a:lnTo>
                    <a:pt x="781" y="16"/>
                  </a:lnTo>
                  <a:lnTo>
                    <a:pt x="782" y="13"/>
                  </a:lnTo>
                  <a:lnTo>
                    <a:pt x="782" y="12"/>
                  </a:lnTo>
                  <a:lnTo>
                    <a:pt x="783" y="12"/>
                  </a:lnTo>
                  <a:lnTo>
                    <a:pt x="784" y="14"/>
                  </a:lnTo>
                  <a:lnTo>
                    <a:pt x="785" y="11"/>
                  </a:lnTo>
                  <a:lnTo>
                    <a:pt x="786" y="8"/>
                  </a:lnTo>
                  <a:lnTo>
                    <a:pt x="787" y="6"/>
                  </a:lnTo>
                  <a:lnTo>
                    <a:pt x="788" y="6"/>
                  </a:lnTo>
                  <a:lnTo>
                    <a:pt x="789" y="9"/>
                  </a:lnTo>
                  <a:lnTo>
                    <a:pt x="790" y="5"/>
                  </a:lnTo>
                  <a:lnTo>
                    <a:pt x="791" y="4"/>
                  </a:lnTo>
                  <a:lnTo>
                    <a:pt x="792" y="3"/>
                  </a:lnTo>
                  <a:lnTo>
                    <a:pt x="792" y="5"/>
                  </a:lnTo>
                  <a:lnTo>
                    <a:pt x="793" y="3"/>
                  </a:lnTo>
                  <a:lnTo>
                    <a:pt x="794" y="59"/>
                  </a:lnTo>
                  <a:lnTo>
                    <a:pt x="795" y="56"/>
                  </a:lnTo>
                  <a:lnTo>
                    <a:pt x="796" y="58"/>
                  </a:lnTo>
                  <a:lnTo>
                    <a:pt x="797" y="56"/>
                  </a:lnTo>
                  <a:lnTo>
                    <a:pt x="798" y="53"/>
                  </a:lnTo>
                  <a:lnTo>
                    <a:pt x="799" y="53"/>
                  </a:lnTo>
                  <a:lnTo>
                    <a:pt x="800" y="51"/>
                  </a:lnTo>
                  <a:lnTo>
                    <a:pt x="801" y="54"/>
                  </a:lnTo>
                  <a:lnTo>
                    <a:pt x="802" y="54"/>
                  </a:lnTo>
                  <a:lnTo>
                    <a:pt x="802" y="52"/>
                  </a:lnTo>
                  <a:lnTo>
                    <a:pt x="803" y="49"/>
                  </a:lnTo>
                  <a:lnTo>
                    <a:pt x="804" y="48"/>
                  </a:lnTo>
                  <a:lnTo>
                    <a:pt x="805" y="47"/>
                  </a:lnTo>
                  <a:lnTo>
                    <a:pt x="806" y="48"/>
                  </a:lnTo>
                  <a:lnTo>
                    <a:pt x="807" y="45"/>
                  </a:lnTo>
                  <a:lnTo>
                    <a:pt x="808" y="48"/>
                  </a:lnTo>
                  <a:lnTo>
                    <a:pt x="809" y="43"/>
                  </a:lnTo>
                  <a:lnTo>
                    <a:pt x="810" y="45"/>
                  </a:lnTo>
                  <a:lnTo>
                    <a:pt x="811" y="40"/>
                  </a:lnTo>
                  <a:lnTo>
                    <a:pt x="812" y="42"/>
                  </a:lnTo>
                  <a:lnTo>
                    <a:pt x="813" y="42"/>
                  </a:lnTo>
                  <a:lnTo>
                    <a:pt x="814" y="41"/>
                  </a:lnTo>
                  <a:lnTo>
                    <a:pt x="815" y="37"/>
                  </a:lnTo>
                  <a:lnTo>
                    <a:pt x="815" y="37"/>
                  </a:lnTo>
                  <a:lnTo>
                    <a:pt x="816" y="38"/>
                  </a:lnTo>
                  <a:lnTo>
                    <a:pt x="817" y="38"/>
                  </a:lnTo>
                  <a:lnTo>
                    <a:pt x="818" y="33"/>
                  </a:lnTo>
                  <a:lnTo>
                    <a:pt x="819" y="33"/>
                  </a:lnTo>
                  <a:lnTo>
                    <a:pt x="820" y="32"/>
                  </a:lnTo>
                  <a:lnTo>
                    <a:pt x="821" y="34"/>
                  </a:lnTo>
                  <a:lnTo>
                    <a:pt x="822" y="33"/>
                  </a:lnTo>
                  <a:lnTo>
                    <a:pt x="823" y="30"/>
                  </a:lnTo>
                  <a:lnTo>
                    <a:pt x="824" y="32"/>
                  </a:lnTo>
                  <a:lnTo>
                    <a:pt x="824" y="29"/>
                  </a:lnTo>
                  <a:lnTo>
                    <a:pt x="825" y="27"/>
                  </a:lnTo>
                  <a:lnTo>
                    <a:pt x="826" y="29"/>
                  </a:lnTo>
                  <a:lnTo>
                    <a:pt x="827" y="27"/>
                  </a:lnTo>
                  <a:lnTo>
                    <a:pt x="828" y="24"/>
                  </a:lnTo>
                  <a:lnTo>
                    <a:pt x="829" y="22"/>
                  </a:lnTo>
                  <a:lnTo>
                    <a:pt x="830" y="25"/>
                  </a:lnTo>
                  <a:lnTo>
                    <a:pt x="831" y="21"/>
                  </a:lnTo>
                  <a:lnTo>
                    <a:pt x="832" y="21"/>
                  </a:lnTo>
                  <a:lnTo>
                    <a:pt x="833" y="22"/>
                  </a:lnTo>
                  <a:lnTo>
                    <a:pt x="834" y="19"/>
                  </a:lnTo>
                  <a:lnTo>
                    <a:pt x="834" y="19"/>
                  </a:lnTo>
                  <a:lnTo>
                    <a:pt x="835" y="17"/>
                  </a:lnTo>
                  <a:lnTo>
                    <a:pt x="836" y="18"/>
                  </a:lnTo>
                  <a:lnTo>
                    <a:pt x="837" y="16"/>
                  </a:lnTo>
                  <a:lnTo>
                    <a:pt x="838" y="14"/>
                  </a:lnTo>
                  <a:lnTo>
                    <a:pt x="839" y="13"/>
                  </a:lnTo>
                  <a:lnTo>
                    <a:pt x="840" y="14"/>
                  </a:lnTo>
                  <a:lnTo>
                    <a:pt x="841" y="11"/>
                  </a:lnTo>
                  <a:lnTo>
                    <a:pt x="842" y="12"/>
                  </a:lnTo>
                  <a:lnTo>
                    <a:pt x="843" y="12"/>
                  </a:lnTo>
                  <a:lnTo>
                    <a:pt x="844" y="9"/>
                  </a:lnTo>
                  <a:lnTo>
                    <a:pt x="844" y="6"/>
                  </a:lnTo>
                  <a:lnTo>
                    <a:pt x="845" y="6"/>
                  </a:lnTo>
                  <a:lnTo>
                    <a:pt x="846" y="8"/>
                  </a:lnTo>
                  <a:lnTo>
                    <a:pt x="847" y="5"/>
                  </a:lnTo>
                  <a:lnTo>
                    <a:pt x="848" y="4"/>
                  </a:lnTo>
                  <a:lnTo>
                    <a:pt x="849" y="4"/>
                  </a:lnTo>
                  <a:lnTo>
                    <a:pt x="850" y="3"/>
                  </a:lnTo>
                  <a:lnTo>
                    <a:pt x="851" y="3"/>
                  </a:lnTo>
                  <a:lnTo>
                    <a:pt x="852" y="57"/>
                  </a:lnTo>
                  <a:lnTo>
                    <a:pt x="853" y="59"/>
                  </a:lnTo>
                  <a:lnTo>
                    <a:pt x="854" y="58"/>
                  </a:lnTo>
                  <a:lnTo>
                    <a:pt x="854" y="56"/>
                  </a:lnTo>
                  <a:lnTo>
                    <a:pt x="855" y="55"/>
                  </a:lnTo>
                  <a:lnTo>
                    <a:pt x="856" y="55"/>
                  </a:lnTo>
                  <a:lnTo>
                    <a:pt x="857" y="52"/>
                  </a:lnTo>
                  <a:lnTo>
                    <a:pt x="858" y="50"/>
                  </a:lnTo>
                  <a:lnTo>
                    <a:pt x="859" y="50"/>
                  </a:lnTo>
                  <a:lnTo>
                    <a:pt x="860" y="50"/>
                  </a:lnTo>
                  <a:lnTo>
                    <a:pt x="861" y="51"/>
                  </a:lnTo>
                  <a:lnTo>
                    <a:pt x="862" y="51"/>
                  </a:lnTo>
                  <a:lnTo>
                    <a:pt x="863" y="46"/>
                  </a:lnTo>
                  <a:lnTo>
                    <a:pt x="864" y="48"/>
                  </a:lnTo>
                  <a:lnTo>
                    <a:pt x="865" y="44"/>
                  </a:lnTo>
                  <a:lnTo>
                    <a:pt x="866" y="45"/>
                  </a:lnTo>
                  <a:lnTo>
                    <a:pt x="867" y="46"/>
                  </a:lnTo>
                  <a:lnTo>
                    <a:pt x="867" y="45"/>
                  </a:lnTo>
                  <a:lnTo>
                    <a:pt x="868" y="44"/>
                  </a:lnTo>
                  <a:lnTo>
                    <a:pt x="869" y="42"/>
                  </a:lnTo>
                  <a:lnTo>
                    <a:pt x="870" y="39"/>
                  </a:lnTo>
                  <a:lnTo>
                    <a:pt x="871" y="42"/>
                  </a:lnTo>
                  <a:lnTo>
                    <a:pt x="872" y="37"/>
                  </a:lnTo>
                  <a:lnTo>
                    <a:pt x="873" y="36"/>
                  </a:lnTo>
                  <a:lnTo>
                    <a:pt x="874" y="38"/>
                  </a:lnTo>
                  <a:lnTo>
                    <a:pt x="875" y="38"/>
                  </a:lnTo>
                  <a:lnTo>
                    <a:pt x="876" y="35"/>
                  </a:lnTo>
                  <a:lnTo>
                    <a:pt x="877" y="34"/>
                  </a:lnTo>
                  <a:lnTo>
                    <a:pt x="877" y="32"/>
                  </a:lnTo>
                  <a:lnTo>
                    <a:pt x="878" y="33"/>
                  </a:lnTo>
                  <a:lnTo>
                    <a:pt x="879" y="33"/>
                  </a:lnTo>
                  <a:lnTo>
                    <a:pt x="880" y="29"/>
                  </a:lnTo>
                  <a:lnTo>
                    <a:pt x="881" y="28"/>
                  </a:lnTo>
                  <a:lnTo>
                    <a:pt x="882" y="29"/>
                  </a:lnTo>
                  <a:lnTo>
                    <a:pt x="883" y="26"/>
                  </a:lnTo>
                  <a:lnTo>
                    <a:pt x="884" y="27"/>
                  </a:lnTo>
                  <a:lnTo>
                    <a:pt x="885" y="26"/>
                  </a:lnTo>
                  <a:lnTo>
                    <a:pt x="886" y="25"/>
                  </a:lnTo>
                  <a:lnTo>
                    <a:pt x="886" y="25"/>
                  </a:lnTo>
                  <a:lnTo>
                    <a:pt x="887" y="25"/>
                  </a:lnTo>
                  <a:lnTo>
                    <a:pt x="888" y="22"/>
                  </a:lnTo>
                  <a:lnTo>
                    <a:pt x="889" y="21"/>
                  </a:lnTo>
                  <a:lnTo>
                    <a:pt x="890" y="22"/>
                  </a:lnTo>
                  <a:lnTo>
                    <a:pt x="891" y="18"/>
                  </a:lnTo>
                  <a:lnTo>
                    <a:pt x="892" y="20"/>
                  </a:lnTo>
                  <a:lnTo>
                    <a:pt x="893" y="16"/>
                  </a:lnTo>
                  <a:lnTo>
                    <a:pt x="894" y="17"/>
                  </a:lnTo>
                  <a:lnTo>
                    <a:pt x="895" y="17"/>
                  </a:lnTo>
                  <a:lnTo>
                    <a:pt x="896" y="13"/>
                  </a:lnTo>
                  <a:lnTo>
                    <a:pt x="896" y="15"/>
                  </a:lnTo>
                  <a:lnTo>
                    <a:pt x="897" y="13"/>
                  </a:lnTo>
                  <a:lnTo>
                    <a:pt x="898" y="13"/>
                  </a:lnTo>
                  <a:lnTo>
                    <a:pt x="899" y="13"/>
                  </a:lnTo>
                  <a:lnTo>
                    <a:pt x="900" y="9"/>
                  </a:lnTo>
                  <a:lnTo>
                    <a:pt x="901" y="11"/>
                  </a:lnTo>
                  <a:lnTo>
                    <a:pt x="902" y="8"/>
                  </a:lnTo>
                  <a:lnTo>
                    <a:pt x="903" y="7"/>
                  </a:lnTo>
                  <a:lnTo>
                    <a:pt x="904" y="9"/>
                  </a:lnTo>
                </a:path>
              </a:pathLst>
            </a:custGeom>
            <a:noFill/>
            <a:ln w="4763"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6">
              <a:extLst>
                <a:ext uri="{FF2B5EF4-FFF2-40B4-BE49-F238E27FC236}">
                  <a16:creationId xmlns:a16="http://schemas.microsoft.com/office/drawing/2014/main" id="{78960054-166B-4C91-BEF8-B4FE9A50877F}"/>
                </a:ext>
              </a:extLst>
            </p:cNvPr>
            <p:cNvSpPr>
              <a:spLocks/>
            </p:cNvSpPr>
            <p:nvPr/>
          </p:nvSpPr>
          <p:spPr bwMode="auto">
            <a:xfrm>
              <a:off x="1164777" y="4376764"/>
              <a:ext cx="958803" cy="128423"/>
            </a:xfrm>
            <a:custGeom>
              <a:avLst/>
              <a:gdLst>
                <a:gd name="T0" fmla="*/ 14 w 904"/>
                <a:gd name="T1" fmla="*/ 75 h 131"/>
                <a:gd name="T2" fmla="*/ 28 w 904"/>
                <a:gd name="T3" fmla="*/ 49 h 131"/>
                <a:gd name="T4" fmla="*/ 43 w 904"/>
                <a:gd name="T5" fmla="*/ 16 h 131"/>
                <a:gd name="T6" fmla="*/ 58 w 904"/>
                <a:gd name="T7" fmla="*/ 109 h 131"/>
                <a:gd name="T8" fmla="*/ 72 w 904"/>
                <a:gd name="T9" fmla="*/ 78 h 131"/>
                <a:gd name="T10" fmla="*/ 87 w 904"/>
                <a:gd name="T11" fmla="*/ 41 h 131"/>
                <a:gd name="T12" fmla="*/ 102 w 904"/>
                <a:gd name="T13" fmla="*/ 13 h 131"/>
                <a:gd name="T14" fmla="*/ 116 w 904"/>
                <a:gd name="T15" fmla="*/ 106 h 131"/>
                <a:gd name="T16" fmla="*/ 131 w 904"/>
                <a:gd name="T17" fmla="*/ 78 h 131"/>
                <a:gd name="T18" fmla="*/ 145 w 904"/>
                <a:gd name="T19" fmla="*/ 40 h 131"/>
                <a:gd name="T20" fmla="*/ 160 w 904"/>
                <a:gd name="T21" fmla="*/ 7 h 131"/>
                <a:gd name="T22" fmla="*/ 174 w 904"/>
                <a:gd name="T23" fmla="*/ 104 h 131"/>
                <a:gd name="T24" fmla="*/ 189 w 904"/>
                <a:gd name="T25" fmla="*/ 68 h 131"/>
                <a:gd name="T26" fmla="*/ 204 w 904"/>
                <a:gd name="T27" fmla="*/ 42 h 131"/>
                <a:gd name="T28" fmla="*/ 218 w 904"/>
                <a:gd name="T29" fmla="*/ 5 h 131"/>
                <a:gd name="T30" fmla="*/ 233 w 904"/>
                <a:gd name="T31" fmla="*/ 102 h 131"/>
                <a:gd name="T32" fmla="*/ 248 w 904"/>
                <a:gd name="T33" fmla="*/ 68 h 131"/>
                <a:gd name="T34" fmla="*/ 262 w 904"/>
                <a:gd name="T35" fmla="*/ 42 h 131"/>
                <a:gd name="T36" fmla="*/ 277 w 904"/>
                <a:gd name="T37" fmla="*/ 9 h 131"/>
                <a:gd name="T38" fmla="*/ 291 w 904"/>
                <a:gd name="T39" fmla="*/ 98 h 131"/>
                <a:gd name="T40" fmla="*/ 306 w 904"/>
                <a:gd name="T41" fmla="*/ 66 h 131"/>
                <a:gd name="T42" fmla="*/ 321 w 904"/>
                <a:gd name="T43" fmla="*/ 33 h 131"/>
                <a:gd name="T44" fmla="*/ 335 w 904"/>
                <a:gd name="T45" fmla="*/ 128 h 131"/>
                <a:gd name="T46" fmla="*/ 350 w 904"/>
                <a:gd name="T47" fmla="*/ 91 h 131"/>
                <a:gd name="T48" fmla="*/ 364 w 904"/>
                <a:gd name="T49" fmla="*/ 68 h 131"/>
                <a:gd name="T50" fmla="*/ 379 w 904"/>
                <a:gd name="T51" fmla="*/ 30 h 131"/>
                <a:gd name="T52" fmla="*/ 394 w 904"/>
                <a:gd name="T53" fmla="*/ 121 h 131"/>
                <a:gd name="T54" fmla="*/ 408 w 904"/>
                <a:gd name="T55" fmla="*/ 96 h 131"/>
                <a:gd name="T56" fmla="*/ 423 w 904"/>
                <a:gd name="T57" fmla="*/ 58 h 131"/>
                <a:gd name="T58" fmla="*/ 438 w 904"/>
                <a:gd name="T59" fmla="*/ 33 h 131"/>
                <a:gd name="T60" fmla="*/ 452 w 904"/>
                <a:gd name="T61" fmla="*/ 117 h 131"/>
                <a:gd name="T62" fmla="*/ 467 w 904"/>
                <a:gd name="T63" fmla="*/ 93 h 131"/>
                <a:gd name="T64" fmla="*/ 481 w 904"/>
                <a:gd name="T65" fmla="*/ 59 h 131"/>
                <a:gd name="T66" fmla="*/ 496 w 904"/>
                <a:gd name="T67" fmla="*/ 33 h 131"/>
                <a:gd name="T68" fmla="*/ 510 w 904"/>
                <a:gd name="T69" fmla="*/ 119 h 131"/>
                <a:gd name="T70" fmla="*/ 525 w 904"/>
                <a:gd name="T71" fmla="*/ 91 h 131"/>
                <a:gd name="T72" fmla="*/ 540 w 904"/>
                <a:gd name="T73" fmla="*/ 61 h 131"/>
                <a:gd name="T74" fmla="*/ 554 w 904"/>
                <a:gd name="T75" fmla="*/ 23 h 131"/>
                <a:gd name="T76" fmla="*/ 569 w 904"/>
                <a:gd name="T77" fmla="*/ 119 h 131"/>
                <a:gd name="T78" fmla="*/ 584 w 904"/>
                <a:gd name="T79" fmla="*/ 89 h 131"/>
                <a:gd name="T80" fmla="*/ 598 w 904"/>
                <a:gd name="T81" fmla="*/ 55 h 131"/>
                <a:gd name="T82" fmla="*/ 613 w 904"/>
                <a:gd name="T83" fmla="*/ 28 h 131"/>
                <a:gd name="T84" fmla="*/ 627 w 904"/>
                <a:gd name="T85" fmla="*/ 118 h 131"/>
                <a:gd name="T86" fmla="*/ 642 w 904"/>
                <a:gd name="T87" fmla="*/ 88 h 131"/>
                <a:gd name="T88" fmla="*/ 656 w 904"/>
                <a:gd name="T89" fmla="*/ 48 h 131"/>
                <a:gd name="T90" fmla="*/ 671 w 904"/>
                <a:gd name="T91" fmla="*/ 18 h 131"/>
                <a:gd name="T92" fmla="*/ 686 w 904"/>
                <a:gd name="T93" fmla="*/ 117 h 131"/>
                <a:gd name="T94" fmla="*/ 700 w 904"/>
                <a:gd name="T95" fmla="*/ 82 h 131"/>
                <a:gd name="T96" fmla="*/ 715 w 904"/>
                <a:gd name="T97" fmla="*/ 54 h 131"/>
                <a:gd name="T98" fmla="*/ 730 w 904"/>
                <a:gd name="T99" fmla="*/ 23 h 131"/>
                <a:gd name="T100" fmla="*/ 744 w 904"/>
                <a:gd name="T101" fmla="*/ 115 h 131"/>
                <a:gd name="T102" fmla="*/ 759 w 904"/>
                <a:gd name="T103" fmla="*/ 75 h 131"/>
                <a:gd name="T104" fmla="*/ 773 w 904"/>
                <a:gd name="T105" fmla="*/ 43 h 131"/>
                <a:gd name="T106" fmla="*/ 788 w 904"/>
                <a:gd name="T107" fmla="*/ 13 h 131"/>
                <a:gd name="T108" fmla="*/ 802 w 904"/>
                <a:gd name="T109" fmla="*/ 113 h 131"/>
                <a:gd name="T110" fmla="*/ 817 w 904"/>
                <a:gd name="T111" fmla="*/ 76 h 131"/>
                <a:gd name="T112" fmla="*/ 832 w 904"/>
                <a:gd name="T113" fmla="*/ 47 h 131"/>
                <a:gd name="T114" fmla="*/ 846 w 904"/>
                <a:gd name="T115" fmla="*/ 18 h 131"/>
                <a:gd name="T116" fmla="*/ 861 w 904"/>
                <a:gd name="T117" fmla="*/ 107 h 131"/>
                <a:gd name="T118" fmla="*/ 876 w 904"/>
                <a:gd name="T119" fmla="*/ 73 h 131"/>
                <a:gd name="T120" fmla="*/ 890 w 904"/>
                <a:gd name="T121" fmla="*/ 4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131">
                  <a:moveTo>
                    <a:pt x="0" y="106"/>
                  </a:moveTo>
                  <a:lnTo>
                    <a:pt x="1" y="106"/>
                  </a:lnTo>
                  <a:lnTo>
                    <a:pt x="2" y="104"/>
                  </a:lnTo>
                  <a:lnTo>
                    <a:pt x="3" y="100"/>
                  </a:lnTo>
                  <a:lnTo>
                    <a:pt x="4" y="99"/>
                  </a:lnTo>
                  <a:lnTo>
                    <a:pt x="5" y="97"/>
                  </a:lnTo>
                  <a:lnTo>
                    <a:pt x="6" y="94"/>
                  </a:lnTo>
                  <a:lnTo>
                    <a:pt x="7" y="98"/>
                  </a:lnTo>
                  <a:lnTo>
                    <a:pt x="8" y="94"/>
                  </a:lnTo>
                  <a:lnTo>
                    <a:pt x="8" y="85"/>
                  </a:lnTo>
                  <a:lnTo>
                    <a:pt x="9" y="86"/>
                  </a:lnTo>
                  <a:lnTo>
                    <a:pt x="10" y="90"/>
                  </a:lnTo>
                  <a:lnTo>
                    <a:pt x="11" y="85"/>
                  </a:lnTo>
                  <a:lnTo>
                    <a:pt x="12" y="86"/>
                  </a:lnTo>
                  <a:lnTo>
                    <a:pt x="13" y="77"/>
                  </a:lnTo>
                  <a:lnTo>
                    <a:pt x="14" y="75"/>
                  </a:lnTo>
                  <a:lnTo>
                    <a:pt x="15" y="75"/>
                  </a:lnTo>
                  <a:lnTo>
                    <a:pt x="16" y="73"/>
                  </a:lnTo>
                  <a:lnTo>
                    <a:pt x="17" y="75"/>
                  </a:lnTo>
                  <a:lnTo>
                    <a:pt x="18" y="71"/>
                  </a:lnTo>
                  <a:lnTo>
                    <a:pt x="18" y="68"/>
                  </a:lnTo>
                  <a:lnTo>
                    <a:pt x="19" y="62"/>
                  </a:lnTo>
                  <a:lnTo>
                    <a:pt x="20" y="62"/>
                  </a:lnTo>
                  <a:lnTo>
                    <a:pt x="21" y="62"/>
                  </a:lnTo>
                  <a:lnTo>
                    <a:pt x="22" y="56"/>
                  </a:lnTo>
                  <a:lnTo>
                    <a:pt x="23" y="58"/>
                  </a:lnTo>
                  <a:lnTo>
                    <a:pt x="24" y="59"/>
                  </a:lnTo>
                  <a:lnTo>
                    <a:pt x="25" y="52"/>
                  </a:lnTo>
                  <a:lnTo>
                    <a:pt x="26" y="48"/>
                  </a:lnTo>
                  <a:lnTo>
                    <a:pt x="27" y="52"/>
                  </a:lnTo>
                  <a:lnTo>
                    <a:pt x="28" y="51"/>
                  </a:lnTo>
                  <a:lnTo>
                    <a:pt x="28" y="49"/>
                  </a:lnTo>
                  <a:lnTo>
                    <a:pt x="29" y="49"/>
                  </a:lnTo>
                  <a:lnTo>
                    <a:pt x="30" y="38"/>
                  </a:lnTo>
                  <a:lnTo>
                    <a:pt x="31" y="38"/>
                  </a:lnTo>
                  <a:lnTo>
                    <a:pt x="32" y="38"/>
                  </a:lnTo>
                  <a:lnTo>
                    <a:pt x="33" y="38"/>
                  </a:lnTo>
                  <a:lnTo>
                    <a:pt x="34" y="33"/>
                  </a:lnTo>
                  <a:lnTo>
                    <a:pt x="35" y="28"/>
                  </a:lnTo>
                  <a:lnTo>
                    <a:pt x="36" y="29"/>
                  </a:lnTo>
                  <a:lnTo>
                    <a:pt x="37" y="33"/>
                  </a:lnTo>
                  <a:lnTo>
                    <a:pt x="38" y="28"/>
                  </a:lnTo>
                  <a:lnTo>
                    <a:pt x="38" y="23"/>
                  </a:lnTo>
                  <a:lnTo>
                    <a:pt x="39" y="25"/>
                  </a:lnTo>
                  <a:lnTo>
                    <a:pt x="40" y="17"/>
                  </a:lnTo>
                  <a:lnTo>
                    <a:pt x="41" y="18"/>
                  </a:lnTo>
                  <a:lnTo>
                    <a:pt x="42" y="13"/>
                  </a:lnTo>
                  <a:lnTo>
                    <a:pt x="43" y="16"/>
                  </a:lnTo>
                  <a:lnTo>
                    <a:pt x="44" y="16"/>
                  </a:lnTo>
                  <a:lnTo>
                    <a:pt x="45" y="8"/>
                  </a:lnTo>
                  <a:lnTo>
                    <a:pt x="46" y="15"/>
                  </a:lnTo>
                  <a:lnTo>
                    <a:pt x="47" y="11"/>
                  </a:lnTo>
                  <a:lnTo>
                    <a:pt x="48" y="1"/>
                  </a:lnTo>
                  <a:lnTo>
                    <a:pt x="49" y="124"/>
                  </a:lnTo>
                  <a:lnTo>
                    <a:pt x="50" y="126"/>
                  </a:lnTo>
                  <a:lnTo>
                    <a:pt x="51" y="119"/>
                  </a:lnTo>
                  <a:lnTo>
                    <a:pt x="51" y="117"/>
                  </a:lnTo>
                  <a:lnTo>
                    <a:pt x="52" y="114"/>
                  </a:lnTo>
                  <a:lnTo>
                    <a:pt x="53" y="115"/>
                  </a:lnTo>
                  <a:lnTo>
                    <a:pt x="54" y="113"/>
                  </a:lnTo>
                  <a:lnTo>
                    <a:pt x="55" y="116"/>
                  </a:lnTo>
                  <a:lnTo>
                    <a:pt x="56" y="106"/>
                  </a:lnTo>
                  <a:lnTo>
                    <a:pt x="57" y="107"/>
                  </a:lnTo>
                  <a:lnTo>
                    <a:pt x="58" y="109"/>
                  </a:lnTo>
                  <a:lnTo>
                    <a:pt x="59" y="100"/>
                  </a:lnTo>
                  <a:lnTo>
                    <a:pt x="60" y="107"/>
                  </a:lnTo>
                  <a:lnTo>
                    <a:pt x="61" y="105"/>
                  </a:lnTo>
                  <a:lnTo>
                    <a:pt x="61" y="103"/>
                  </a:lnTo>
                  <a:lnTo>
                    <a:pt x="62" y="97"/>
                  </a:lnTo>
                  <a:lnTo>
                    <a:pt x="63" y="91"/>
                  </a:lnTo>
                  <a:lnTo>
                    <a:pt x="64" y="94"/>
                  </a:lnTo>
                  <a:lnTo>
                    <a:pt x="65" y="90"/>
                  </a:lnTo>
                  <a:lnTo>
                    <a:pt x="66" y="88"/>
                  </a:lnTo>
                  <a:lnTo>
                    <a:pt x="67" y="91"/>
                  </a:lnTo>
                  <a:lnTo>
                    <a:pt x="68" y="86"/>
                  </a:lnTo>
                  <a:lnTo>
                    <a:pt x="69" y="85"/>
                  </a:lnTo>
                  <a:lnTo>
                    <a:pt x="70" y="84"/>
                  </a:lnTo>
                  <a:lnTo>
                    <a:pt x="70" y="83"/>
                  </a:lnTo>
                  <a:lnTo>
                    <a:pt x="71" y="81"/>
                  </a:lnTo>
                  <a:lnTo>
                    <a:pt x="72" y="78"/>
                  </a:lnTo>
                  <a:lnTo>
                    <a:pt x="73" y="76"/>
                  </a:lnTo>
                  <a:lnTo>
                    <a:pt x="74" y="67"/>
                  </a:lnTo>
                  <a:lnTo>
                    <a:pt x="75" y="73"/>
                  </a:lnTo>
                  <a:lnTo>
                    <a:pt x="76" y="68"/>
                  </a:lnTo>
                  <a:lnTo>
                    <a:pt x="77" y="69"/>
                  </a:lnTo>
                  <a:lnTo>
                    <a:pt x="78" y="59"/>
                  </a:lnTo>
                  <a:lnTo>
                    <a:pt x="79" y="57"/>
                  </a:lnTo>
                  <a:lnTo>
                    <a:pt x="80" y="63"/>
                  </a:lnTo>
                  <a:lnTo>
                    <a:pt x="80" y="54"/>
                  </a:lnTo>
                  <a:lnTo>
                    <a:pt x="81" y="61"/>
                  </a:lnTo>
                  <a:lnTo>
                    <a:pt x="82" y="52"/>
                  </a:lnTo>
                  <a:lnTo>
                    <a:pt x="83" y="48"/>
                  </a:lnTo>
                  <a:lnTo>
                    <a:pt x="84" y="51"/>
                  </a:lnTo>
                  <a:lnTo>
                    <a:pt x="85" y="51"/>
                  </a:lnTo>
                  <a:lnTo>
                    <a:pt x="86" y="50"/>
                  </a:lnTo>
                  <a:lnTo>
                    <a:pt x="87" y="41"/>
                  </a:lnTo>
                  <a:lnTo>
                    <a:pt x="88" y="41"/>
                  </a:lnTo>
                  <a:lnTo>
                    <a:pt x="89" y="38"/>
                  </a:lnTo>
                  <a:lnTo>
                    <a:pt x="90" y="40"/>
                  </a:lnTo>
                  <a:lnTo>
                    <a:pt x="90" y="40"/>
                  </a:lnTo>
                  <a:lnTo>
                    <a:pt x="91" y="39"/>
                  </a:lnTo>
                  <a:lnTo>
                    <a:pt x="92" y="37"/>
                  </a:lnTo>
                  <a:lnTo>
                    <a:pt x="93" y="33"/>
                  </a:lnTo>
                  <a:lnTo>
                    <a:pt x="94" y="31"/>
                  </a:lnTo>
                  <a:lnTo>
                    <a:pt x="95" y="27"/>
                  </a:lnTo>
                  <a:lnTo>
                    <a:pt x="96" y="26"/>
                  </a:lnTo>
                  <a:lnTo>
                    <a:pt x="97" y="18"/>
                  </a:lnTo>
                  <a:lnTo>
                    <a:pt x="98" y="24"/>
                  </a:lnTo>
                  <a:lnTo>
                    <a:pt x="99" y="16"/>
                  </a:lnTo>
                  <a:lnTo>
                    <a:pt x="100" y="20"/>
                  </a:lnTo>
                  <a:lnTo>
                    <a:pt x="101" y="12"/>
                  </a:lnTo>
                  <a:lnTo>
                    <a:pt x="102" y="13"/>
                  </a:lnTo>
                  <a:lnTo>
                    <a:pt x="103" y="12"/>
                  </a:lnTo>
                  <a:lnTo>
                    <a:pt x="103" y="11"/>
                  </a:lnTo>
                  <a:lnTo>
                    <a:pt x="104" y="9"/>
                  </a:lnTo>
                  <a:lnTo>
                    <a:pt x="105" y="7"/>
                  </a:lnTo>
                  <a:lnTo>
                    <a:pt x="106" y="128"/>
                  </a:lnTo>
                  <a:lnTo>
                    <a:pt x="107" y="119"/>
                  </a:lnTo>
                  <a:lnTo>
                    <a:pt x="108" y="120"/>
                  </a:lnTo>
                  <a:lnTo>
                    <a:pt x="109" y="120"/>
                  </a:lnTo>
                  <a:lnTo>
                    <a:pt x="110" y="121"/>
                  </a:lnTo>
                  <a:lnTo>
                    <a:pt x="111" y="120"/>
                  </a:lnTo>
                  <a:lnTo>
                    <a:pt x="112" y="110"/>
                  </a:lnTo>
                  <a:lnTo>
                    <a:pt x="113" y="113"/>
                  </a:lnTo>
                  <a:lnTo>
                    <a:pt x="113" y="111"/>
                  </a:lnTo>
                  <a:lnTo>
                    <a:pt x="114" y="112"/>
                  </a:lnTo>
                  <a:lnTo>
                    <a:pt x="115" y="102"/>
                  </a:lnTo>
                  <a:lnTo>
                    <a:pt x="116" y="106"/>
                  </a:lnTo>
                  <a:lnTo>
                    <a:pt x="117" y="98"/>
                  </a:lnTo>
                  <a:lnTo>
                    <a:pt x="118" y="105"/>
                  </a:lnTo>
                  <a:lnTo>
                    <a:pt x="119" y="97"/>
                  </a:lnTo>
                  <a:lnTo>
                    <a:pt x="120" y="96"/>
                  </a:lnTo>
                  <a:lnTo>
                    <a:pt x="121" y="93"/>
                  </a:lnTo>
                  <a:lnTo>
                    <a:pt x="122" y="94"/>
                  </a:lnTo>
                  <a:lnTo>
                    <a:pt x="122" y="95"/>
                  </a:lnTo>
                  <a:lnTo>
                    <a:pt x="123" y="91"/>
                  </a:lnTo>
                  <a:lnTo>
                    <a:pt x="124" y="82"/>
                  </a:lnTo>
                  <a:lnTo>
                    <a:pt x="125" y="81"/>
                  </a:lnTo>
                  <a:lnTo>
                    <a:pt x="126" y="85"/>
                  </a:lnTo>
                  <a:lnTo>
                    <a:pt x="127" y="78"/>
                  </a:lnTo>
                  <a:lnTo>
                    <a:pt x="128" y="78"/>
                  </a:lnTo>
                  <a:lnTo>
                    <a:pt x="129" y="82"/>
                  </a:lnTo>
                  <a:lnTo>
                    <a:pt x="130" y="76"/>
                  </a:lnTo>
                  <a:lnTo>
                    <a:pt x="131" y="78"/>
                  </a:lnTo>
                  <a:lnTo>
                    <a:pt x="132" y="68"/>
                  </a:lnTo>
                  <a:lnTo>
                    <a:pt x="132" y="64"/>
                  </a:lnTo>
                  <a:lnTo>
                    <a:pt x="133" y="65"/>
                  </a:lnTo>
                  <a:lnTo>
                    <a:pt x="134" y="62"/>
                  </a:lnTo>
                  <a:lnTo>
                    <a:pt x="135" y="62"/>
                  </a:lnTo>
                  <a:lnTo>
                    <a:pt x="136" y="64"/>
                  </a:lnTo>
                  <a:lnTo>
                    <a:pt x="137" y="57"/>
                  </a:lnTo>
                  <a:lnTo>
                    <a:pt x="138" y="55"/>
                  </a:lnTo>
                  <a:lnTo>
                    <a:pt x="139" y="56"/>
                  </a:lnTo>
                  <a:lnTo>
                    <a:pt x="140" y="55"/>
                  </a:lnTo>
                  <a:lnTo>
                    <a:pt x="141" y="55"/>
                  </a:lnTo>
                  <a:lnTo>
                    <a:pt x="142" y="49"/>
                  </a:lnTo>
                  <a:lnTo>
                    <a:pt x="142" y="51"/>
                  </a:lnTo>
                  <a:lnTo>
                    <a:pt x="143" y="43"/>
                  </a:lnTo>
                  <a:lnTo>
                    <a:pt x="145" y="42"/>
                  </a:lnTo>
                  <a:lnTo>
                    <a:pt x="145" y="40"/>
                  </a:lnTo>
                  <a:lnTo>
                    <a:pt x="146" y="38"/>
                  </a:lnTo>
                  <a:lnTo>
                    <a:pt x="147" y="36"/>
                  </a:lnTo>
                  <a:lnTo>
                    <a:pt x="148" y="32"/>
                  </a:lnTo>
                  <a:lnTo>
                    <a:pt x="149" y="34"/>
                  </a:lnTo>
                  <a:lnTo>
                    <a:pt x="150" y="34"/>
                  </a:lnTo>
                  <a:lnTo>
                    <a:pt x="151" y="26"/>
                  </a:lnTo>
                  <a:lnTo>
                    <a:pt x="152" y="32"/>
                  </a:lnTo>
                  <a:lnTo>
                    <a:pt x="153" y="29"/>
                  </a:lnTo>
                  <a:lnTo>
                    <a:pt x="154" y="28"/>
                  </a:lnTo>
                  <a:lnTo>
                    <a:pt x="155" y="20"/>
                  </a:lnTo>
                  <a:lnTo>
                    <a:pt x="155" y="25"/>
                  </a:lnTo>
                  <a:lnTo>
                    <a:pt x="156" y="19"/>
                  </a:lnTo>
                  <a:lnTo>
                    <a:pt x="157" y="16"/>
                  </a:lnTo>
                  <a:lnTo>
                    <a:pt x="158" y="16"/>
                  </a:lnTo>
                  <a:lnTo>
                    <a:pt x="159" y="11"/>
                  </a:lnTo>
                  <a:lnTo>
                    <a:pt x="160" y="7"/>
                  </a:lnTo>
                  <a:lnTo>
                    <a:pt x="161" y="5"/>
                  </a:lnTo>
                  <a:lnTo>
                    <a:pt x="162" y="3"/>
                  </a:lnTo>
                  <a:lnTo>
                    <a:pt x="163" y="1"/>
                  </a:lnTo>
                  <a:lnTo>
                    <a:pt x="164" y="130"/>
                  </a:lnTo>
                  <a:lnTo>
                    <a:pt x="165" y="128"/>
                  </a:lnTo>
                  <a:lnTo>
                    <a:pt x="165" y="117"/>
                  </a:lnTo>
                  <a:lnTo>
                    <a:pt x="166" y="120"/>
                  </a:lnTo>
                  <a:lnTo>
                    <a:pt x="167" y="118"/>
                  </a:lnTo>
                  <a:lnTo>
                    <a:pt x="168" y="117"/>
                  </a:lnTo>
                  <a:lnTo>
                    <a:pt x="169" y="109"/>
                  </a:lnTo>
                  <a:lnTo>
                    <a:pt x="170" y="109"/>
                  </a:lnTo>
                  <a:lnTo>
                    <a:pt x="171" y="105"/>
                  </a:lnTo>
                  <a:lnTo>
                    <a:pt x="172" y="107"/>
                  </a:lnTo>
                  <a:lnTo>
                    <a:pt x="173" y="111"/>
                  </a:lnTo>
                  <a:lnTo>
                    <a:pt x="174" y="101"/>
                  </a:lnTo>
                  <a:lnTo>
                    <a:pt x="174" y="104"/>
                  </a:lnTo>
                  <a:lnTo>
                    <a:pt x="175" y="96"/>
                  </a:lnTo>
                  <a:lnTo>
                    <a:pt x="176" y="94"/>
                  </a:lnTo>
                  <a:lnTo>
                    <a:pt x="177" y="95"/>
                  </a:lnTo>
                  <a:lnTo>
                    <a:pt x="178" y="94"/>
                  </a:lnTo>
                  <a:lnTo>
                    <a:pt x="179" y="88"/>
                  </a:lnTo>
                  <a:lnTo>
                    <a:pt x="180" y="92"/>
                  </a:lnTo>
                  <a:lnTo>
                    <a:pt x="181" y="91"/>
                  </a:lnTo>
                  <a:lnTo>
                    <a:pt x="182" y="91"/>
                  </a:lnTo>
                  <a:lnTo>
                    <a:pt x="183" y="88"/>
                  </a:lnTo>
                  <a:lnTo>
                    <a:pt x="184" y="81"/>
                  </a:lnTo>
                  <a:lnTo>
                    <a:pt x="184" y="76"/>
                  </a:lnTo>
                  <a:lnTo>
                    <a:pt x="185" y="76"/>
                  </a:lnTo>
                  <a:lnTo>
                    <a:pt x="186" y="75"/>
                  </a:lnTo>
                  <a:lnTo>
                    <a:pt x="187" y="75"/>
                  </a:lnTo>
                  <a:lnTo>
                    <a:pt x="188" y="68"/>
                  </a:lnTo>
                  <a:lnTo>
                    <a:pt x="189" y="68"/>
                  </a:lnTo>
                  <a:lnTo>
                    <a:pt x="190" y="70"/>
                  </a:lnTo>
                  <a:lnTo>
                    <a:pt x="191" y="66"/>
                  </a:lnTo>
                  <a:lnTo>
                    <a:pt x="192" y="68"/>
                  </a:lnTo>
                  <a:lnTo>
                    <a:pt x="193" y="65"/>
                  </a:lnTo>
                  <a:lnTo>
                    <a:pt x="194" y="59"/>
                  </a:lnTo>
                  <a:lnTo>
                    <a:pt x="195" y="61"/>
                  </a:lnTo>
                  <a:lnTo>
                    <a:pt x="196" y="58"/>
                  </a:lnTo>
                  <a:lnTo>
                    <a:pt x="197" y="53"/>
                  </a:lnTo>
                  <a:lnTo>
                    <a:pt x="197" y="55"/>
                  </a:lnTo>
                  <a:lnTo>
                    <a:pt x="198" y="52"/>
                  </a:lnTo>
                  <a:lnTo>
                    <a:pt x="199" y="54"/>
                  </a:lnTo>
                  <a:lnTo>
                    <a:pt x="200" y="45"/>
                  </a:lnTo>
                  <a:lnTo>
                    <a:pt x="201" y="44"/>
                  </a:lnTo>
                  <a:lnTo>
                    <a:pt x="202" y="47"/>
                  </a:lnTo>
                  <a:lnTo>
                    <a:pt x="203" y="45"/>
                  </a:lnTo>
                  <a:lnTo>
                    <a:pt x="204" y="42"/>
                  </a:lnTo>
                  <a:lnTo>
                    <a:pt x="205" y="42"/>
                  </a:lnTo>
                  <a:lnTo>
                    <a:pt x="206" y="39"/>
                  </a:lnTo>
                  <a:lnTo>
                    <a:pt x="207" y="38"/>
                  </a:lnTo>
                  <a:lnTo>
                    <a:pt x="207" y="37"/>
                  </a:lnTo>
                  <a:lnTo>
                    <a:pt x="208" y="29"/>
                  </a:lnTo>
                  <a:lnTo>
                    <a:pt x="209" y="25"/>
                  </a:lnTo>
                  <a:lnTo>
                    <a:pt x="210" y="27"/>
                  </a:lnTo>
                  <a:lnTo>
                    <a:pt x="211" y="26"/>
                  </a:lnTo>
                  <a:lnTo>
                    <a:pt x="212" y="24"/>
                  </a:lnTo>
                  <a:lnTo>
                    <a:pt x="213" y="18"/>
                  </a:lnTo>
                  <a:lnTo>
                    <a:pt x="214" y="21"/>
                  </a:lnTo>
                  <a:lnTo>
                    <a:pt x="215" y="16"/>
                  </a:lnTo>
                  <a:lnTo>
                    <a:pt x="216" y="17"/>
                  </a:lnTo>
                  <a:lnTo>
                    <a:pt x="217" y="8"/>
                  </a:lnTo>
                  <a:lnTo>
                    <a:pt x="217" y="10"/>
                  </a:lnTo>
                  <a:lnTo>
                    <a:pt x="218" y="5"/>
                  </a:lnTo>
                  <a:lnTo>
                    <a:pt x="219" y="2"/>
                  </a:lnTo>
                  <a:lnTo>
                    <a:pt x="220" y="0"/>
                  </a:lnTo>
                  <a:lnTo>
                    <a:pt x="221" y="125"/>
                  </a:lnTo>
                  <a:lnTo>
                    <a:pt x="222" y="127"/>
                  </a:lnTo>
                  <a:lnTo>
                    <a:pt x="223" y="125"/>
                  </a:lnTo>
                  <a:lnTo>
                    <a:pt x="224" y="120"/>
                  </a:lnTo>
                  <a:lnTo>
                    <a:pt x="225" y="117"/>
                  </a:lnTo>
                  <a:lnTo>
                    <a:pt x="226" y="111"/>
                  </a:lnTo>
                  <a:lnTo>
                    <a:pt x="226" y="109"/>
                  </a:lnTo>
                  <a:lnTo>
                    <a:pt x="227" y="108"/>
                  </a:lnTo>
                  <a:lnTo>
                    <a:pt x="228" y="113"/>
                  </a:lnTo>
                  <a:lnTo>
                    <a:pt x="229" y="108"/>
                  </a:lnTo>
                  <a:lnTo>
                    <a:pt x="230" y="101"/>
                  </a:lnTo>
                  <a:lnTo>
                    <a:pt x="231" y="103"/>
                  </a:lnTo>
                  <a:lnTo>
                    <a:pt x="232" y="102"/>
                  </a:lnTo>
                  <a:lnTo>
                    <a:pt x="233" y="102"/>
                  </a:lnTo>
                  <a:lnTo>
                    <a:pt x="234" y="96"/>
                  </a:lnTo>
                  <a:lnTo>
                    <a:pt x="235" y="99"/>
                  </a:lnTo>
                  <a:lnTo>
                    <a:pt x="236" y="89"/>
                  </a:lnTo>
                  <a:lnTo>
                    <a:pt x="236" y="90"/>
                  </a:lnTo>
                  <a:lnTo>
                    <a:pt x="237" y="86"/>
                  </a:lnTo>
                  <a:lnTo>
                    <a:pt x="238" y="88"/>
                  </a:lnTo>
                  <a:lnTo>
                    <a:pt x="239" y="81"/>
                  </a:lnTo>
                  <a:lnTo>
                    <a:pt x="240" y="81"/>
                  </a:lnTo>
                  <a:lnTo>
                    <a:pt x="241" y="86"/>
                  </a:lnTo>
                  <a:lnTo>
                    <a:pt x="242" y="76"/>
                  </a:lnTo>
                  <a:lnTo>
                    <a:pt x="243" y="76"/>
                  </a:lnTo>
                  <a:lnTo>
                    <a:pt x="244" y="78"/>
                  </a:lnTo>
                  <a:lnTo>
                    <a:pt x="245" y="71"/>
                  </a:lnTo>
                  <a:lnTo>
                    <a:pt x="246" y="68"/>
                  </a:lnTo>
                  <a:lnTo>
                    <a:pt x="247" y="68"/>
                  </a:lnTo>
                  <a:lnTo>
                    <a:pt x="248" y="68"/>
                  </a:lnTo>
                  <a:lnTo>
                    <a:pt x="249" y="70"/>
                  </a:lnTo>
                  <a:lnTo>
                    <a:pt x="249" y="60"/>
                  </a:lnTo>
                  <a:lnTo>
                    <a:pt x="250" y="59"/>
                  </a:lnTo>
                  <a:lnTo>
                    <a:pt x="251" y="56"/>
                  </a:lnTo>
                  <a:lnTo>
                    <a:pt x="252" y="57"/>
                  </a:lnTo>
                  <a:lnTo>
                    <a:pt x="253" y="59"/>
                  </a:lnTo>
                  <a:lnTo>
                    <a:pt x="254" y="52"/>
                  </a:lnTo>
                  <a:lnTo>
                    <a:pt x="255" y="55"/>
                  </a:lnTo>
                  <a:lnTo>
                    <a:pt x="256" y="50"/>
                  </a:lnTo>
                  <a:lnTo>
                    <a:pt x="257" y="51"/>
                  </a:lnTo>
                  <a:lnTo>
                    <a:pt x="258" y="47"/>
                  </a:lnTo>
                  <a:lnTo>
                    <a:pt x="259" y="43"/>
                  </a:lnTo>
                  <a:lnTo>
                    <a:pt x="259" y="41"/>
                  </a:lnTo>
                  <a:lnTo>
                    <a:pt x="260" y="42"/>
                  </a:lnTo>
                  <a:lnTo>
                    <a:pt x="261" y="43"/>
                  </a:lnTo>
                  <a:lnTo>
                    <a:pt x="262" y="42"/>
                  </a:lnTo>
                  <a:lnTo>
                    <a:pt x="263" y="39"/>
                  </a:lnTo>
                  <a:lnTo>
                    <a:pt x="264" y="29"/>
                  </a:lnTo>
                  <a:lnTo>
                    <a:pt x="265" y="30"/>
                  </a:lnTo>
                  <a:lnTo>
                    <a:pt x="266" y="28"/>
                  </a:lnTo>
                  <a:lnTo>
                    <a:pt x="267" y="33"/>
                  </a:lnTo>
                  <a:lnTo>
                    <a:pt x="268" y="29"/>
                  </a:lnTo>
                  <a:lnTo>
                    <a:pt x="269" y="28"/>
                  </a:lnTo>
                  <a:lnTo>
                    <a:pt x="269" y="25"/>
                  </a:lnTo>
                  <a:lnTo>
                    <a:pt x="270" y="24"/>
                  </a:lnTo>
                  <a:lnTo>
                    <a:pt x="271" y="22"/>
                  </a:lnTo>
                  <a:lnTo>
                    <a:pt x="272" y="20"/>
                  </a:lnTo>
                  <a:lnTo>
                    <a:pt x="273" y="16"/>
                  </a:lnTo>
                  <a:lnTo>
                    <a:pt x="274" y="17"/>
                  </a:lnTo>
                  <a:lnTo>
                    <a:pt x="275" y="8"/>
                  </a:lnTo>
                  <a:lnTo>
                    <a:pt x="276" y="4"/>
                  </a:lnTo>
                  <a:lnTo>
                    <a:pt x="277" y="9"/>
                  </a:lnTo>
                  <a:lnTo>
                    <a:pt x="278" y="3"/>
                  </a:lnTo>
                  <a:lnTo>
                    <a:pt x="278" y="125"/>
                  </a:lnTo>
                  <a:lnTo>
                    <a:pt x="279" y="126"/>
                  </a:lnTo>
                  <a:lnTo>
                    <a:pt x="280" y="124"/>
                  </a:lnTo>
                  <a:lnTo>
                    <a:pt x="281" y="122"/>
                  </a:lnTo>
                  <a:lnTo>
                    <a:pt x="282" y="112"/>
                  </a:lnTo>
                  <a:lnTo>
                    <a:pt x="283" y="115"/>
                  </a:lnTo>
                  <a:lnTo>
                    <a:pt x="284" y="110"/>
                  </a:lnTo>
                  <a:lnTo>
                    <a:pt x="285" y="114"/>
                  </a:lnTo>
                  <a:lnTo>
                    <a:pt x="286" y="112"/>
                  </a:lnTo>
                  <a:lnTo>
                    <a:pt x="287" y="104"/>
                  </a:lnTo>
                  <a:lnTo>
                    <a:pt x="288" y="105"/>
                  </a:lnTo>
                  <a:lnTo>
                    <a:pt x="289" y="98"/>
                  </a:lnTo>
                  <a:lnTo>
                    <a:pt x="290" y="104"/>
                  </a:lnTo>
                  <a:lnTo>
                    <a:pt x="291" y="95"/>
                  </a:lnTo>
                  <a:lnTo>
                    <a:pt x="291" y="98"/>
                  </a:lnTo>
                  <a:lnTo>
                    <a:pt x="292" y="96"/>
                  </a:lnTo>
                  <a:lnTo>
                    <a:pt x="293" y="95"/>
                  </a:lnTo>
                  <a:lnTo>
                    <a:pt x="294" y="95"/>
                  </a:lnTo>
                  <a:lnTo>
                    <a:pt x="295" y="86"/>
                  </a:lnTo>
                  <a:lnTo>
                    <a:pt x="296" y="91"/>
                  </a:lnTo>
                  <a:lnTo>
                    <a:pt x="297" y="82"/>
                  </a:lnTo>
                  <a:lnTo>
                    <a:pt x="298" y="85"/>
                  </a:lnTo>
                  <a:lnTo>
                    <a:pt x="299" y="83"/>
                  </a:lnTo>
                  <a:lnTo>
                    <a:pt x="300" y="79"/>
                  </a:lnTo>
                  <a:lnTo>
                    <a:pt x="301" y="78"/>
                  </a:lnTo>
                  <a:lnTo>
                    <a:pt x="301" y="81"/>
                  </a:lnTo>
                  <a:lnTo>
                    <a:pt x="302" y="72"/>
                  </a:lnTo>
                  <a:lnTo>
                    <a:pt x="303" y="75"/>
                  </a:lnTo>
                  <a:lnTo>
                    <a:pt x="304" y="69"/>
                  </a:lnTo>
                  <a:lnTo>
                    <a:pt x="305" y="70"/>
                  </a:lnTo>
                  <a:lnTo>
                    <a:pt x="306" y="66"/>
                  </a:lnTo>
                  <a:lnTo>
                    <a:pt x="307" y="62"/>
                  </a:lnTo>
                  <a:lnTo>
                    <a:pt x="308" y="62"/>
                  </a:lnTo>
                  <a:lnTo>
                    <a:pt x="309" y="62"/>
                  </a:lnTo>
                  <a:lnTo>
                    <a:pt x="310" y="59"/>
                  </a:lnTo>
                  <a:lnTo>
                    <a:pt x="311" y="52"/>
                  </a:lnTo>
                  <a:lnTo>
                    <a:pt x="311" y="51"/>
                  </a:lnTo>
                  <a:lnTo>
                    <a:pt x="312" y="49"/>
                  </a:lnTo>
                  <a:lnTo>
                    <a:pt x="313" y="46"/>
                  </a:lnTo>
                  <a:lnTo>
                    <a:pt x="314" y="46"/>
                  </a:lnTo>
                  <a:lnTo>
                    <a:pt x="315" y="52"/>
                  </a:lnTo>
                  <a:lnTo>
                    <a:pt x="316" y="40"/>
                  </a:lnTo>
                  <a:lnTo>
                    <a:pt x="317" y="43"/>
                  </a:lnTo>
                  <a:lnTo>
                    <a:pt x="318" y="41"/>
                  </a:lnTo>
                  <a:lnTo>
                    <a:pt x="319" y="43"/>
                  </a:lnTo>
                  <a:lnTo>
                    <a:pt x="320" y="34"/>
                  </a:lnTo>
                  <a:lnTo>
                    <a:pt x="321" y="33"/>
                  </a:lnTo>
                  <a:lnTo>
                    <a:pt x="321" y="33"/>
                  </a:lnTo>
                  <a:lnTo>
                    <a:pt x="322" y="29"/>
                  </a:lnTo>
                  <a:lnTo>
                    <a:pt x="323" y="27"/>
                  </a:lnTo>
                  <a:lnTo>
                    <a:pt x="324" y="26"/>
                  </a:lnTo>
                  <a:lnTo>
                    <a:pt x="325" y="30"/>
                  </a:lnTo>
                  <a:lnTo>
                    <a:pt x="326" y="25"/>
                  </a:lnTo>
                  <a:lnTo>
                    <a:pt x="327" y="23"/>
                  </a:lnTo>
                  <a:lnTo>
                    <a:pt x="328" y="18"/>
                  </a:lnTo>
                  <a:lnTo>
                    <a:pt x="329" y="19"/>
                  </a:lnTo>
                  <a:lnTo>
                    <a:pt x="330" y="15"/>
                  </a:lnTo>
                  <a:lnTo>
                    <a:pt x="330" y="13"/>
                  </a:lnTo>
                  <a:lnTo>
                    <a:pt x="331" y="13"/>
                  </a:lnTo>
                  <a:lnTo>
                    <a:pt x="332" y="7"/>
                  </a:lnTo>
                  <a:lnTo>
                    <a:pt x="333" y="7"/>
                  </a:lnTo>
                  <a:lnTo>
                    <a:pt x="334" y="3"/>
                  </a:lnTo>
                  <a:lnTo>
                    <a:pt x="335" y="128"/>
                  </a:lnTo>
                  <a:lnTo>
                    <a:pt x="336" y="120"/>
                  </a:lnTo>
                  <a:lnTo>
                    <a:pt x="337" y="125"/>
                  </a:lnTo>
                  <a:lnTo>
                    <a:pt x="338" y="124"/>
                  </a:lnTo>
                  <a:lnTo>
                    <a:pt x="339" y="123"/>
                  </a:lnTo>
                  <a:lnTo>
                    <a:pt x="340" y="120"/>
                  </a:lnTo>
                  <a:lnTo>
                    <a:pt x="341" y="111"/>
                  </a:lnTo>
                  <a:lnTo>
                    <a:pt x="342" y="108"/>
                  </a:lnTo>
                  <a:lnTo>
                    <a:pt x="343" y="114"/>
                  </a:lnTo>
                  <a:lnTo>
                    <a:pt x="343" y="106"/>
                  </a:lnTo>
                  <a:lnTo>
                    <a:pt x="344" y="111"/>
                  </a:lnTo>
                  <a:lnTo>
                    <a:pt x="345" y="109"/>
                  </a:lnTo>
                  <a:lnTo>
                    <a:pt x="346" y="106"/>
                  </a:lnTo>
                  <a:lnTo>
                    <a:pt x="347" y="97"/>
                  </a:lnTo>
                  <a:lnTo>
                    <a:pt x="348" y="98"/>
                  </a:lnTo>
                  <a:lnTo>
                    <a:pt x="349" y="102"/>
                  </a:lnTo>
                  <a:lnTo>
                    <a:pt x="350" y="91"/>
                  </a:lnTo>
                  <a:lnTo>
                    <a:pt x="351" y="88"/>
                  </a:lnTo>
                  <a:lnTo>
                    <a:pt x="352" y="91"/>
                  </a:lnTo>
                  <a:lnTo>
                    <a:pt x="353" y="90"/>
                  </a:lnTo>
                  <a:lnTo>
                    <a:pt x="353" y="86"/>
                  </a:lnTo>
                  <a:lnTo>
                    <a:pt x="354" y="88"/>
                  </a:lnTo>
                  <a:lnTo>
                    <a:pt x="355" y="81"/>
                  </a:lnTo>
                  <a:lnTo>
                    <a:pt x="356" y="77"/>
                  </a:lnTo>
                  <a:lnTo>
                    <a:pt x="357" y="83"/>
                  </a:lnTo>
                  <a:lnTo>
                    <a:pt x="358" y="76"/>
                  </a:lnTo>
                  <a:lnTo>
                    <a:pt x="359" y="74"/>
                  </a:lnTo>
                  <a:lnTo>
                    <a:pt x="360" y="72"/>
                  </a:lnTo>
                  <a:lnTo>
                    <a:pt x="361" y="67"/>
                  </a:lnTo>
                  <a:lnTo>
                    <a:pt x="362" y="71"/>
                  </a:lnTo>
                  <a:lnTo>
                    <a:pt x="363" y="70"/>
                  </a:lnTo>
                  <a:lnTo>
                    <a:pt x="363" y="66"/>
                  </a:lnTo>
                  <a:lnTo>
                    <a:pt x="364" y="68"/>
                  </a:lnTo>
                  <a:lnTo>
                    <a:pt x="365" y="63"/>
                  </a:lnTo>
                  <a:lnTo>
                    <a:pt x="366" y="57"/>
                  </a:lnTo>
                  <a:lnTo>
                    <a:pt x="367" y="60"/>
                  </a:lnTo>
                  <a:lnTo>
                    <a:pt x="368" y="54"/>
                  </a:lnTo>
                  <a:lnTo>
                    <a:pt x="369" y="53"/>
                  </a:lnTo>
                  <a:lnTo>
                    <a:pt x="370" y="49"/>
                  </a:lnTo>
                  <a:lnTo>
                    <a:pt x="371" y="50"/>
                  </a:lnTo>
                  <a:lnTo>
                    <a:pt x="372" y="50"/>
                  </a:lnTo>
                  <a:lnTo>
                    <a:pt x="373" y="45"/>
                  </a:lnTo>
                  <a:lnTo>
                    <a:pt x="373" y="43"/>
                  </a:lnTo>
                  <a:lnTo>
                    <a:pt x="374" y="42"/>
                  </a:lnTo>
                  <a:lnTo>
                    <a:pt x="375" y="38"/>
                  </a:lnTo>
                  <a:lnTo>
                    <a:pt x="376" y="40"/>
                  </a:lnTo>
                  <a:lnTo>
                    <a:pt x="377" y="41"/>
                  </a:lnTo>
                  <a:lnTo>
                    <a:pt x="378" y="36"/>
                  </a:lnTo>
                  <a:lnTo>
                    <a:pt x="379" y="30"/>
                  </a:lnTo>
                  <a:lnTo>
                    <a:pt x="380" y="27"/>
                  </a:lnTo>
                  <a:lnTo>
                    <a:pt x="381" y="31"/>
                  </a:lnTo>
                  <a:lnTo>
                    <a:pt x="382" y="32"/>
                  </a:lnTo>
                  <a:lnTo>
                    <a:pt x="383" y="30"/>
                  </a:lnTo>
                  <a:lnTo>
                    <a:pt x="384" y="20"/>
                  </a:lnTo>
                  <a:lnTo>
                    <a:pt x="385" y="17"/>
                  </a:lnTo>
                  <a:lnTo>
                    <a:pt x="386" y="17"/>
                  </a:lnTo>
                  <a:lnTo>
                    <a:pt x="386" y="13"/>
                  </a:lnTo>
                  <a:lnTo>
                    <a:pt x="387" y="16"/>
                  </a:lnTo>
                  <a:lnTo>
                    <a:pt x="388" y="13"/>
                  </a:lnTo>
                  <a:lnTo>
                    <a:pt x="389" y="10"/>
                  </a:lnTo>
                  <a:lnTo>
                    <a:pt x="390" y="5"/>
                  </a:lnTo>
                  <a:lnTo>
                    <a:pt x="391" y="3"/>
                  </a:lnTo>
                  <a:lnTo>
                    <a:pt x="392" y="10"/>
                  </a:lnTo>
                  <a:lnTo>
                    <a:pt x="393" y="125"/>
                  </a:lnTo>
                  <a:lnTo>
                    <a:pt x="394" y="121"/>
                  </a:lnTo>
                  <a:lnTo>
                    <a:pt x="395" y="125"/>
                  </a:lnTo>
                  <a:lnTo>
                    <a:pt x="395" y="124"/>
                  </a:lnTo>
                  <a:lnTo>
                    <a:pt x="396" y="118"/>
                  </a:lnTo>
                  <a:lnTo>
                    <a:pt x="397" y="121"/>
                  </a:lnTo>
                  <a:lnTo>
                    <a:pt x="398" y="114"/>
                  </a:lnTo>
                  <a:lnTo>
                    <a:pt x="399" y="115"/>
                  </a:lnTo>
                  <a:lnTo>
                    <a:pt x="400" y="111"/>
                  </a:lnTo>
                  <a:lnTo>
                    <a:pt x="401" y="107"/>
                  </a:lnTo>
                  <a:lnTo>
                    <a:pt x="402" y="111"/>
                  </a:lnTo>
                  <a:lnTo>
                    <a:pt x="403" y="101"/>
                  </a:lnTo>
                  <a:lnTo>
                    <a:pt x="404" y="107"/>
                  </a:lnTo>
                  <a:lnTo>
                    <a:pt x="405" y="99"/>
                  </a:lnTo>
                  <a:lnTo>
                    <a:pt x="405" y="98"/>
                  </a:lnTo>
                  <a:lnTo>
                    <a:pt x="406" y="96"/>
                  </a:lnTo>
                  <a:lnTo>
                    <a:pt x="407" y="91"/>
                  </a:lnTo>
                  <a:lnTo>
                    <a:pt x="408" y="96"/>
                  </a:lnTo>
                  <a:lnTo>
                    <a:pt x="409" y="94"/>
                  </a:lnTo>
                  <a:lnTo>
                    <a:pt x="410" y="93"/>
                  </a:lnTo>
                  <a:lnTo>
                    <a:pt x="411" y="84"/>
                  </a:lnTo>
                  <a:lnTo>
                    <a:pt x="412" y="83"/>
                  </a:lnTo>
                  <a:lnTo>
                    <a:pt x="413" y="79"/>
                  </a:lnTo>
                  <a:lnTo>
                    <a:pt x="414" y="85"/>
                  </a:lnTo>
                  <a:lnTo>
                    <a:pt x="415" y="80"/>
                  </a:lnTo>
                  <a:lnTo>
                    <a:pt x="415" y="76"/>
                  </a:lnTo>
                  <a:lnTo>
                    <a:pt x="416" y="74"/>
                  </a:lnTo>
                  <a:lnTo>
                    <a:pt x="417" y="75"/>
                  </a:lnTo>
                  <a:lnTo>
                    <a:pt x="418" y="68"/>
                  </a:lnTo>
                  <a:lnTo>
                    <a:pt x="419" y="71"/>
                  </a:lnTo>
                  <a:lnTo>
                    <a:pt x="420" y="62"/>
                  </a:lnTo>
                  <a:lnTo>
                    <a:pt x="421" y="68"/>
                  </a:lnTo>
                  <a:lnTo>
                    <a:pt x="422" y="61"/>
                  </a:lnTo>
                  <a:lnTo>
                    <a:pt x="423" y="58"/>
                  </a:lnTo>
                  <a:lnTo>
                    <a:pt x="424" y="60"/>
                  </a:lnTo>
                  <a:lnTo>
                    <a:pt x="425" y="56"/>
                  </a:lnTo>
                  <a:lnTo>
                    <a:pt x="425" y="53"/>
                  </a:lnTo>
                  <a:lnTo>
                    <a:pt x="426" y="57"/>
                  </a:lnTo>
                  <a:lnTo>
                    <a:pt x="427" y="49"/>
                  </a:lnTo>
                  <a:lnTo>
                    <a:pt x="428" y="46"/>
                  </a:lnTo>
                  <a:lnTo>
                    <a:pt x="429" y="43"/>
                  </a:lnTo>
                  <a:lnTo>
                    <a:pt x="430" y="42"/>
                  </a:lnTo>
                  <a:lnTo>
                    <a:pt x="431" y="44"/>
                  </a:lnTo>
                  <a:lnTo>
                    <a:pt x="432" y="47"/>
                  </a:lnTo>
                  <a:lnTo>
                    <a:pt x="433" y="45"/>
                  </a:lnTo>
                  <a:lnTo>
                    <a:pt x="434" y="42"/>
                  </a:lnTo>
                  <a:lnTo>
                    <a:pt x="435" y="33"/>
                  </a:lnTo>
                  <a:lnTo>
                    <a:pt x="436" y="34"/>
                  </a:lnTo>
                  <a:lnTo>
                    <a:pt x="437" y="30"/>
                  </a:lnTo>
                  <a:lnTo>
                    <a:pt x="438" y="33"/>
                  </a:lnTo>
                  <a:lnTo>
                    <a:pt x="438" y="34"/>
                  </a:lnTo>
                  <a:lnTo>
                    <a:pt x="439" y="31"/>
                  </a:lnTo>
                  <a:lnTo>
                    <a:pt x="440" y="23"/>
                  </a:lnTo>
                  <a:lnTo>
                    <a:pt x="441" y="28"/>
                  </a:lnTo>
                  <a:lnTo>
                    <a:pt x="442" y="16"/>
                  </a:lnTo>
                  <a:lnTo>
                    <a:pt x="443" y="14"/>
                  </a:lnTo>
                  <a:lnTo>
                    <a:pt x="444" y="18"/>
                  </a:lnTo>
                  <a:lnTo>
                    <a:pt x="445" y="11"/>
                  </a:lnTo>
                  <a:lnTo>
                    <a:pt x="446" y="12"/>
                  </a:lnTo>
                  <a:lnTo>
                    <a:pt x="447" y="8"/>
                  </a:lnTo>
                  <a:lnTo>
                    <a:pt x="447" y="10"/>
                  </a:lnTo>
                  <a:lnTo>
                    <a:pt x="448" y="12"/>
                  </a:lnTo>
                  <a:lnTo>
                    <a:pt x="449" y="6"/>
                  </a:lnTo>
                  <a:lnTo>
                    <a:pt x="450" y="127"/>
                  </a:lnTo>
                  <a:lnTo>
                    <a:pt x="451" y="119"/>
                  </a:lnTo>
                  <a:lnTo>
                    <a:pt x="452" y="117"/>
                  </a:lnTo>
                  <a:lnTo>
                    <a:pt x="453" y="118"/>
                  </a:lnTo>
                  <a:lnTo>
                    <a:pt x="454" y="120"/>
                  </a:lnTo>
                  <a:lnTo>
                    <a:pt x="455" y="118"/>
                  </a:lnTo>
                  <a:lnTo>
                    <a:pt x="456" y="113"/>
                  </a:lnTo>
                  <a:lnTo>
                    <a:pt x="457" y="113"/>
                  </a:lnTo>
                  <a:lnTo>
                    <a:pt x="457" y="107"/>
                  </a:lnTo>
                  <a:lnTo>
                    <a:pt x="458" y="109"/>
                  </a:lnTo>
                  <a:lnTo>
                    <a:pt x="459" y="108"/>
                  </a:lnTo>
                  <a:lnTo>
                    <a:pt x="460" y="106"/>
                  </a:lnTo>
                  <a:lnTo>
                    <a:pt x="461" y="98"/>
                  </a:lnTo>
                  <a:lnTo>
                    <a:pt x="462" y="101"/>
                  </a:lnTo>
                  <a:lnTo>
                    <a:pt x="463" y="98"/>
                  </a:lnTo>
                  <a:lnTo>
                    <a:pt x="464" y="99"/>
                  </a:lnTo>
                  <a:lnTo>
                    <a:pt x="465" y="94"/>
                  </a:lnTo>
                  <a:lnTo>
                    <a:pt x="466" y="95"/>
                  </a:lnTo>
                  <a:lnTo>
                    <a:pt x="467" y="93"/>
                  </a:lnTo>
                  <a:lnTo>
                    <a:pt x="467" y="88"/>
                  </a:lnTo>
                  <a:lnTo>
                    <a:pt x="468" y="87"/>
                  </a:lnTo>
                  <a:lnTo>
                    <a:pt x="469" y="85"/>
                  </a:lnTo>
                  <a:lnTo>
                    <a:pt x="470" y="78"/>
                  </a:lnTo>
                  <a:lnTo>
                    <a:pt x="471" y="78"/>
                  </a:lnTo>
                  <a:lnTo>
                    <a:pt x="472" y="75"/>
                  </a:lnTo>
                  <a:lnTo>
                    <a:pt x="473" y="74"/>
                  </a:lnTo>
                  <a:lnTo>
                    <a:pt x="474" y="75"/>
                  </a:lnTo>
                  <a:lnTo>
                    <a:pt x="475" y="76"/>
                  </a:lnTo>
                  <a:lnTo>
                    <a:pt x="476" y="75"/>
                  </a:lnTo>
                  <a:lnTo>
                    <a:pt x="477" y="71"/>
                  </a:lnTo>
                  <a:lnTo>
                    <a:pt x="478" y="68"/>
                  </a:lnTo>
                  <a:lnTo>
                    <a:pt x="479" y="66"/>
                  </a:lnTo>
                  <a:lnTo>
                    <a:pt x="480" y="59"/>
                  </a:lnTo>
                  <a:lnTo>
                    <a:pt x="480" y="57"/>
                  </a:lnTo>
                  <a:lnTo>
                    <a:pt x="481" y="59"/>
                  </a:lnTo>
                  <a:lnTo>
                    <a:pt x="482" y="57"/>
                  </a:lnTo>
                  <a:lnTo>
                    <a:pt x="483" y="59"/>
                  </a:lnTo>
                  <a:lnTo>
                    <a:pt x="484" y="55"/>
                  </a:lnTo>
                  <a:lnTo>
                    <a:pt x="485" y="47"/>
                  </a:lnTo>
                  <a:lnTo>
                    <a:pt x="486" y="53"/>
                  </a:lnTo>
                  <a:lnTo>
                    <a:pt x="487" y="51"/>
                  </a:lnTo>
                  <a:lnTo>
                    <a:pt x="488" y="47"/>
                  </a:lnTo>
                  <a:lnTo>
                    <a:pt x="489" y="43"/>
                  </a:lnTo>
                  <a:lnTo>
                    <a:pt x="490" y="42"/>
                  </a:lnTo>
                  <a:lnTo>
                    <a:pt x="490" y="41"/>
                  </a:lnTo>
                  <a:lnTo>
                    <a:pt x="491" y="40"/>
                  </a:lnTo>
                  <a:lnTo>
                    <a:pt x="492" y="32"/>
                  </a:lnTo>
                  <a:lnTo>
                    <a:pt x="493" y="32"/>
                  </a:lnTo>
                  <a:lnTo>
                    <a:pt x="494" y="36"/>
                  </a:lnTo>
                  <a:lnTo>
                    <a:pt x="495" y="35"/>
                  </a:lnTo>
                  <a:lnTo>
                    <a:pt x="496" y="33"/>
                  </a:lnTo>
                  <a:lnTo>
                    <a:pt x="497" y="22"/>
                  </a:lnTo>
                  <a:lnTo>
                    <a:pt x="498" y="26"/>
                  </a:lnTo>
                  <a:lnTo>
                    <a:pt x="499" y="23"/>
                  </a:lnTo>
                  <a:lnTo>
                    <a:pt x="499" y="20"/>
                  </a:lnTo>
                  <a:lnTo>
                    <a:pt x="500" y="22"/>
                  </a:lnTo>
                  <a:lnTo>
                    <a:pt x="501" y="22"/>
                  </a:lnTo>
                  <a:lnTo>
                    <a:pt x="502" y="13"/>
                  </a:lnTo>
                  <a:lnTo>
                    <a:pt x="503" y="13"/>
                  </a:lnTo>
                  <a:lnTo>
                    <a:pt x="504" y="14"/>
                  </a:lnTo>
                  <a:lnTo>
                    <a:pt x="505" y="12"/>
                  </a:lnTo>
                  <a:lnTo>
                    <a:pt x="506" y="5"/>
                  </a:lnTo>
                  <a:lnTo>
                    <a:pt x="507" y="3"/>
                  </a:lnTo>
                  <a:lnTo>
                    <a:pt x="508" y="125"/>
                  </a:lnTo>
                  <a:lnTo>
                    <a:pt x="509" y="123"/>
                  </a:lnTo>
                  <a:lnTo>
                    <a:pt x="509" y="122"/>
                  </a:lnTo>
                  <a:lnTo>
                    <a:pt x="510" y="119"/>
                  </a:lnTo>
                  <a:lnTo>
                    <a:pt x="511" y="115"/>
                  </a:lnTo>
                  <a:lnTo>
                    <a:pt x="512" y="117"/>
                  </a:lnTo>
                  <a:lnTo>
                    <a:pt x="513" y="111"/>
                  </a:lnTo>
                  <a:lnTo>
                    <a:pt x="514" y="116"/>
                  </a:lnTo>
                  <a:lnTo>
                    <a:pt x="515" y="110"/>
                  </a:lnTo>
                  <a:lnTo>
                    <a:pt x="516" y="109"/>
                  </a:lnTo>
                  <a:lnTo>
                    <a:pt x="517" y="101"/>
                  </a:lnTo>
                  <a:lnTo>
                    <a:pt x="518" y="104"/>
                  </a:lnTo>
                  <a:lnTo>
                    <a:pt x="519" y="97"/>
                  </a:lnTo>
                  <a:lnTo>
                    <a:pt x="519" y="101"/>
                  </a:lnTo>
                  <a:lnTo>
                    <a:pt x="520" y="101"/>
                  </a:lnTo>
                  <a:lnTo>
                    <a:pt x="521" y="92"/>
                  </a:lnTo>
                  <a:lnTo>
                    <a:pt x="522" y="94"/>
                  </a:lnTo>
                  <a:lnTo>
                    <a:pt x="523" y="93"/>
                  </a:lnTo>
                  <a:lnTo>
                    <a:pt x="524" y="90"/>
                  </a:lnTo>
                  <a:lnTo>
                    <a:pt x="525" y="91"/>
                  </a:lnTo>
                  <a:lnTo>
                    <a:pt x="526" y="89"/>
                  </a:lnTo>
                  <a:lnTo>
                    <a:pt x="527" y="87"/>
                  </a:lnTo>
                  <a:lnTo>
                    <a:pt x="528" y="81"/>
                  </a:lnTo>
                  <a:lnTo>
                    <a:pt x="529" y="77"/>
                  </a:lnTo>
                  <a:lnTo>
                    <a:pt x="530" y="75"/>
                  </a:lnTo>
                  <a:lnTo>
                    <a:pt x="531" y="75"/>
                  </a:lnTo>
                  <a:lnTo>
                    <a:pt x="532" y="70"/>
                  </a:lnTo>
                  <a:lnTo>
                    <a:pt x="532" y="68"/>
                  </a:lnTo>
                  <a:lnTo>
                    <a:pt x="533" y="69"/>
                  </a:lnTo>
                  <a:lnTo>
                    <a:pt x="534" y="66"/>
                  </a:lnTo>
                  <a:lnTo>
                    <a:pt x="535" y="68"/>
                  </a:lnTo>
                  <a:lnTo>
                    <a:pt x="536" y="62"/>
                  </a:lnTo>
                  <a:lnTo>
                    <a:pt x="537" y="68"/>
                  </a:lnTo>
                  <a:lnTo>
                    <a:pt x="538" y="62"/>
                  </a:lnTo>
                  <a:lnTo>
                    <a:pt x="539" y="61"/>
                  </a:lnTo>
                  <a:lnTo>
                    <a:pt x="540" y="61"/>
                  </a:lnTo>
                  <a:lnTo>
                    <a:pt x="541" y="50"/>
                  </a:lnTo>
                  <a:lnTo>
                    <a:pt x="542" y="54"/>
                  </a:lnTo>
                  <a:lnTo>
                    <a:pt x="542" y="52"/>
                  </a:lnTo>
                  <a:lnTo>
                    <a:pt x="543" y="46"/>
                  </a:lnTo>
                  <a:lnTo>
                    <a:pt x="544" y="48"/>
                  </a:lnTo>
                  <a:lnTo>
                    <a:pt x="545" y="45"/>
                  </a:lnTo>
                  <a:lnTo>
                    <a:pt x="546" y="42"/>
                  </a:lnTo>
                  <a:lnTo>
                    <a:pt x="547" y="46"/>
                  </a:lnTo>
                  <a:lnTo>
                    <a:pt x="548" y="41"/>
                  </a:lnTo>
                  <a:lnTo>
                    <a:pt x="549" y="33"/>
                  </a:lnTo>
                  <a:lnTo>
                    <a:pt x="550" y="35"/>
                  </a:lnTo>
                  <a:lnTo>
                    <a:pt x="551" y="29"/>
                  </a:lnTo>
                  <a:lnTo>
                    <a:pt x="551" y="27"/>
                  </a:lnTo>
                  <a:lnTo>
                    <a:pt x="552" y="27"/>
                  </a:lnTo>
                  <a:lnTo>
                    <a:pt x="553" y="28"/>
                  </a:lnTo>
                  <a:lnTo>
                    <a:pt x="554" y="23"/>
                  </a:lnTo>
                  <a:lnTo>
                    <a:pt x="555" y="29"/>
                  </a:lnTo>
                  <a:lnTo>
                    <a:pt x="556" y="20"/>
                  </a:lnTo>
                  <a:lnTo>
                    <a:pt x="557" y="24"/>
                  </a:lnTo>
                  <a:lnTo>
                    <a:pt x="558" y="23"/>
                  </a:lnTo>
                  <a:lnTo>
                    <a:pt x="559" y="20"/>
                  </a:lnTo>
                  <a:lnTo>
                    <a:pt x="560" y="15"/>
                  </a:lnTo>
                  <a:lnTo>
                    <a:pt x="561" y="17"/>
                  </a:lnTo>
                  <a:lnTo>
                    <a:pt x="561" y="7"/>
                  </a:lnTo>
                  <a:lnTo>
                    <a:pt x="562" y="9"/>
                  </a:lnTo>
                  <a:lnTo>
                    <a:pt x="563" y="10"/>
                  </a:lnTo>
                  <a:lnTo>
                    <a:pt x="564" y="7"/>
                  </a:lnTo>
                  <a:lnTo>
                    <a:pt x="565" y="129"/>
                  </a:lnTo>
                  <a:lnTo>
                    <a:pt x="566" y="126"/>
                  </a:lnTo>
                  <a:lnTo>
                    <a:pt x="567" y="121"/>
                  </a:lnTo>
                  <a:lnTo>
                    <a:pt x="568" y="119"/>
                  </a:lnTo>
                  <a:lnTo>
                    <a:pt x="569" y="119"/>
                  </a:lnTo>
                  <a:lnTo>
                    <a:pt x="570" y="116"/>
                  </a:lnTo>
                  <a:lnTo>
                    <a:pt x="571" y="115"/>
                  </a:lnTo>
                  <a:lnTo>
                    <a:pt x="571" y="111"/>
                  </a:lnTo>
                  <a:lnTo>
                    <a:pt x="573" y="104"/>
                  </a:lnTo>
                  <a:lnTo>
                    <a:pt x="574" y="105"/>
                  </a:lnTo>
                  <a:lnTo>
                    <a:pt x="574" y="107"/>
                  </a:lnTo>
                  <a:lnTo>
                    <a:pt x="575" y="103"/>
                  </a:lnTo>
                  <a:lnTo>
                    <a:pt x="576" y="103"/>
                  </a:lnTo>
                  <a:lnTo>
                    <a:pt x="577" y="101"/>
                  </a:lnTo>
                  <a:lnTo>
                    <a:pt x="578" y="98"/>
                  </a:lnTo>
                  <a:lnTo>
                    <a:pt x="579" y="93"/>
                  </a:lnTo>
                  <a:lnTo>
                    <a:pt x="580" y="95"/>
                  </a:lnTo>
                  <a:lnTo>
                    <a:pt x="581" y="91"/>
                  </a:lnTo>
                  <a:lnTo>
                    <a:pt x="582" y="86"/>
                  </a:lnTo>
                  <a:lnTo>
                    <a:pt x="583" y="92"/>
                  </a:lnTo>
                  <a:lnTo>
                    <a:pt x="584" y="89"/>
                  </a:lnTo>
                  <a:lnTo>
                    <a:pt x="584" y="79"/>
                  </a:lnTo>
                  <a:lnTo>
                    <a:pt x="585" y="77"/>
                  </a:lnTo>
                  <a:lnTo>
                    <a:pt x="586" y="83"/>
                  </a:lnTo>
                  <a:lnTo>
                    <a:pt x="587" y="80"/>
                  </a:lnTo>
                  <a:lnTo>
                    <a:pt x="588" y="73"/>
                  </a:lnTo>
                  <a:lnTo>
                    <a:pt x="589" y="71"/>
                  </a:lnTo>
                  <a:lnTo>
                    <a:pt x="590" y="74"/>
                  </a:lnTo>
                  <a:lnTo>
                    <a:pt x="591" y="72"/>
                  </a:lnTo>
                  <a:lnTo>
                    <a:pt x="592" y="71"/>
                  </a:lnTo>
                  <a:lnTo>
                    <a:pt x="593" y="69"/>
                  </a:lnTo>
                  <a:lnTo>
                    <a:pt x="594" y="60"/>
                  </a:lnTo>
                  <a:lnTo>
                    <a:pt x="594" y="67"/>
                  </a:lnTo>
                  <a:lnTo>
                    <a:pt x="595" y="59"/>
                  </a:lnTo>
                  <a:lnTo>
                    <a:pt x="596" y="59"/>
                  </a:lnTo>
                  <a:lnTo>
                    <a:pt x="597" y="61"/>
                  </a:lnTo>
                  <a:lnTo>
                    <a:pt x="598" y="55"/>
                  </a:lnTo>
                  <a:lnTo>
                    <a:pt x="599" y="51"/>
                  </a:lnTo>
                  <a:lnTo>
                    <a:pt x="600" y="46"/>
                  </a:lnTo>
                  <a:lnTo>
                    <a:pt x="601" y="49"/>
                  </a:lnTo>
                  <a:lnTo>
                    <a:pt x="602" y="43"/>
                  </a:lnTo>
                  <a:lnTo>
                    <a:pt x="603" y="40"/>
                  </a:lnTo>
                  <a:lnTo>
                    <a:pt x="603" y="44"/>
                  </a:lnTo>
                  <a:lnTo>
                    <a:pt x="604" y="43"/>
                  </a:lnTo>
                  <a:lnTo>
                    <a:pt x="605" y="43"/>
                  </a:lnTo>
                  <a:lnTo>
                    <a:pt x="606" y="34"/>
                  </a:lnTo>
                  <a:lnTo>
                    <a:pt x="607" y="36"/>
                  </a:lnTo>
                  <a:lnTo>
                    <a:pt x="608" y="31"/>
                  </a:lnTo>
                  <a:lnTo>
                    <a:pt x="609" y="31"/>
                  </a:lnTo>
                  <a:lnTo>
                    <a:pt x="610" y="30"/>
                  </a:lnTo>
                  <a:lnTo>
                    <a:pt x="611" y="30"/>
                  </a:lnTo>
                  <a:lnTo>
                    <a:pt x="612" y="29"/>
                  </a:lnTo>
                  <a:lnTo>
                    <a:pt x="613" y="28"/>
                  </a:lnTo>
                  <a:lnTo>
                    <a:pt x="613" y="18"/>
                  </a:lnTo>
                  <a:lnTo>
                    <a:pt x="614" y="22"/>
                  </a:lnTo>
                  <a:lnTo>
                    <a:pt x="615" y="16"/>
                  </a:lnTo>
                  <a:lnTo>
                    <a:pt x="616" y="20"/>
                  </a:lnTo>
                  <a:lnTo>
                    <a:pt x="617" y="13"/>
                  </a:lnTo>
                  <a:lnTo>
                    <a:pt x="618" y="16"/>
                  </a:lnTo>
                  <a:lnTo>
                    <a:pt x="619" y="13"/>
                  </a:lnTo>
                  <a:lnTo>
                    <a:pt x="620" y="9"/>
                  </a:lnTo>
                  <a:lnTo>
                    <a:pt x="621" y="4"/>
                  </a:lnTo>
                  <a:lnTo>
                    <a:pt x="622" y="1"/>
                  </a:lnTo>
                  <a:lnTo>
                    <a:pt x="623" y="121"/>
                  </a:lnTo>
                  <a:lnTo>
                    <a:pt x="624" y="125"/>
                  </a:lnTo>
                  <a:lnTo>
                    <a:pt x="625" y="122"/>
                  </a:lnTo>
                  <a:lnTo>
                    <a:pt x="626" y="114"/>
                  </a:lnTo>
                  <a:lnTo>
                    <a:pt x="626" y="119"/>
                  </a:lnTo>
                  <a:lnTo>
                    <a:pt x="627" y="118"/>
                  </a:lnTo>
                  <a:lnTo>
                    <a:pt x="628" y="110"/>
                  </a:lnTo>
                  <a:lnTo>
                    <a:pt x="629" y="113"/>
                  </a:lnTo>
                  <a:lnTo>
                    <a:pt x="630" y="111"/>
                  </a:lnTo>
                  <a:lnTo>
                    <a:pt x="631" y="112"/>
                  </a:lnTo>
                  <a:lnTo>
                    <a:pt x="632" y="104"/>
                  </a:lnTo>
                  <a:lnTo>
                    <a:pt x="633" y="104"/>
                  </a:lnTo>
                  <a:lnTo>
                    <a:pt x="634" y="104"/>
                  </a:lnTo>
                  <a:lnTo>
                    <a:pt x="635" y="97"/>
                  </a:lnTo>
                  <a:lnTo>
                    <a:pt x="636" y="97"/>
                  </a:lnTo>
                  <a:lnTo>
                    <a:pt x="636" y="98"/>
                  </a:lnTo>
                  <a:lnTo>
                    <a:pt x="637" y="94"/>
                  </a:lnTo>
                  <a:lnTo>
                    <a:pt x="638" y="94"/>
                  </a:lnTo>
                  <a:lnTo>
                    <a:pt x="639" y="89"/>
                  </a:lnTo>
                  <a:lnTo>
                    <a:pt x="640" y="92"/>
                  </a:lnTo>
                  <a:lnTo>
                    <a:pt x="641" y="85"/>
                  </a:lnTo>
                  <a:lnTo>
                    <a:pt x="642" y="88"/>
                  </a:lnTo>
                  <a:lnTo>
                    <a:pt x="643" y="78"/>
                  </a:lnTo>
                  <a:lnTo>
                    <a:pt x="644" y="81"/>
                  </a:lnTo>
                  <a:lnTo>
                    <a:pt x="645" y="82"/>
                  </a:lnTo>
                  <a:lnTo>
                    <a:pt x="646" y="75"/>
                  </a:lnTo>
                  <a:lnTo>
                    <a:pt x="646" y="73"/>
                  </a:lnTo>
                  <a:lnTo>
                    <a:pt x="647" y="69"/>
                  </a:lnTo>
                  <a:lnTo>
                    <a:pt x="648" y="68"/>
                  </a:lnTo>
                  <a:lnTo>
                    <a:pt x="649" y="65"/>
                  </a:lnTo>
                  <a:lnTo>
                    <a:pt x="650" y="65"/>
                  </a:lnTo>
                  <a:lnTo>
                    <a:pt x="651" y="60"/>
                  </a:lnTo>
                  <a:lnTo>
                    <a:pt x="652" y="61"/>
                  </a:lnTo>
                  <a:lnTo>
                    <a:pt x="653" y="58"/>
                  </a:lnTo>
                  <a:lnTo>
                    <a:pt x="654" y="56"/>
                  </a:lnTo>
                  <a:lnTo>
                    <a:pt x="655" y="55"/>
                  </a:lnTo>
                  <a:lnTo>
                    <a:pt x="655" y="50"/>
                  </a:lnTo>
                  <a:lnTo>
                    <a:pt x="656" y="48"/>
                  </a:lnTo>
                  <a:lnTo>
                    <a:pt x="657" y="52"/>
                  </a:lnTo>
                  <a:lnTo>
                    <a:pt x="658" y="53"/>
                  </a:lnTo>
                  <a:lnTo>
                    <a:pt x="659" y="44"/>
                  </a:lnTo>
                  <a:lnTo>
                    <a:pt x="660" y="43"/>
                  </a:lnTo>
                  <a:lnTo>
                    <a:pt x="661" y="46"/>
                  </a:lnTo>
                  <a:lnTo>
                    <a:pt x="662" y="41"/>
                  </a:lnTo>
                  <a:lnTo>
                    <a:pt x="663" y="35"/>
                  </a:lnTo>
                  <a:lnTo>
                    <a:pt x="664" y="41"/>
                  </a:lnTo>
                  <a:lnTo>
                    <a:pt x="665" y="33"/>
                  </a:lnTo>
                  <a:lnTo>
                    <a:pt x="665" y="36"/>
                  </a:lnTo>
                  <a:lnTo>
                    <a:pt x="666" y="30"/>
                  </a:lnTo>
                  <a:lnTo>
                    <a:pt x="668" y="28"/>
                  </a:lnTo>
                  <a:lnTo>
                    <a:pt x="668" y="28"/>
                  </a:lnTo>
                  <a:lnTo>
                    <a:pt x="669" y="24"/>
                  </a:lnTo>
                  <a:lnTo>
                    <a:pt x="670" y="24"/>
                  </a:lnTo>
                  <a:lnTo>
                    <a:pt x="671" y="18"/>
                  </a:lnTo>
                  <a:lnTo>
                    <a:pt x="672" y="17"/>
                  </a:lnTo>
                  <a:lnTo>
                    <a:pt x="673" y="18"/>
                  </a:lnTo>
                  <a:lnTo>
                    <a:pt x="674" y="14"/>
                  </a:lnTo>
                  <a:lnTo>
                    <a:pt x="675" y="12"/>
                  </a:lnTo>
                  <a:lnTo>
                    <a:pt x="676" y="8"/>
                  </a:lnTo>
                  <a:lnTo>
                    <a:pt x="677" y="5"/>
                  </a:lnTo>
                  <a:lnTo>
                    <a:pt x="678" y="6"/>
                  </a:lnTo>
                  <a:lnTo>
                    <a:pt x="678" y="6"/>
                  </a:lnTo>
                  <a:lnTo>
                    <a:pt x="679" y="131"/>
                  </a:lnTo>
                  <a:lnTo>
                    <a:pt x="680" y="128"/>
                  </a:lnTo>
                  <a:lnTo>
                    <a:pt x="681" y="119"/>
                  </a:lnTo>
                  <a:lnTo>
                    <a:pt x="682" y="116"/>
                  </a:lnTo>
                  <a:lnTo>
                    <a:pt x="683" y="117"/>
                  </a:lnTo>
                  <a:lnTo>
                    <a:pt x="684" y="117"/>
                  </a:lnTo>
                  <a:lnTo>
                    <a:pt x="685" y="110"/>
                  </a:lnTo>
                  <a:lnTo>
                    <a:pt x="686" y="117"/>
                  </a:lnTo>
                  <a:lnTo>
                    <a:pt x="687" y="112"/>
                  </a:lnTo>
                  <a:lnTo>
                    <a:pt x="688" y="114"/>
                  </a:lnTo>
                  <a:lnTo>
                    <a:pt x="688" y="106"/>
                  </a:lnTo>
                  <a:lnTo>
                    <a:pt x="689" y="104"/>
                  </a:lnTo>
                  <a:lnTo>
                    <a:pt x="690" y="108"/>
                  </a:lnTo>
                  <a:lnTo>
                    <a:pt x="691" y="100"/>
                  </a:lnTo>
                  <a:lnTo>
                    <a:pt x="692" y="100"/>
                  </a:lnTo>
                  <a:lnTo>
                    <a:pt x="693" y="102"/>
                  </a:lnTo>
                  <a:lnTo>
                    <a:pt x="694" y="90"/>
                  </a:lnTo>
                  <a:lnTo>
                    <a:pt x="695" y="97"/>
                  </a:lnTo>
                  <a:lnTo>
                    <a:pt x="696" y="91"/>
                  </a:lnTo>
                  <a:lnTo>
                    <a:pt x="697" y="85"/>
                  </a:lnTo>
                  <a:lnTo>
                    <a:pt x="698" y="85"/>
                  </a:lnTo>
                  <a:lnTo>
                    <a:pt x="698" y="90"/>
                  </a:lnTo>
                  <a:lnTo>
                    <a:pt x="699" y="84"/>
                  </a:lnTo>
                  <a:lnTo>
                    <a:pt x="700" y="82"/>
                  </a:lnTo>
                  <a:lnTo>
                    <a:pt x="701" y="77"/>
                  </a:lnTo>
                  <a:lnTo>
                    <a:pt x="702" y="72"/>
                  </a:lnTo>
                  <a:lnTo>
                    <a:pt x="703" y="78"/>
                  </a:lnTo>
                  <a:lnTo>
                    <a:pt x="704" y="70"/>
                  </a:lnTo>
                  <a:lnTo>
                    <a:pt x="705" y="76"/>
                  </a:lnTo>
                  <a:lnTo>
                    <a:pt x="706" y="72"/>
                  </a:lnTo>
                  <a:lnTo>
                    <a:pt x="707" y="65"/>
                  </a:lnTo>
                  <a:lnTo>
                    <a:pt x="707" y="66"/>
                  </a:lnTo>
                  <a:lnTo>
                    <a:pt x="708" y="63"/>
                  </a:lnTo>
                  <a:lnTo>
                    <a:pt x="709" y="65"/>
                  </a:lnTo>
                  <a:lnTo>
                    <a:pt x="710" y="64"/>
                  </a:lnTo>
                  <a:lnTo>
                    <a:pt x="711" y="58"/>
                  </a:lnTo>
                  <a:lnTo>
                    <a:pt x="712" y="52"/>
                  </a:lnTo>
                  <a:lnTo>
                    <a:pt x="713" y="53"/>
                  </a:lnTo>
                  <a:lnTo>
                    <a:pt x="714" y="53"/>
                  </a:lnTo>
                  <a:lnTo>
                    <a:pt x="715" y="54"/>
                  </a:lnTo>
                  <a:lnTo>
                    <a:pt x="716" y="52"/>
                  </a:lnTo>
                  <a:lnTo>
                    <a:pt x="717" y="42"/>
                  </a:lnTo>
                  <a:lnTo>
                    <a:pt x="718" y="40"/>
                  </a:lnTo>
                  <a:lnTo>
                    <a:pt x="719" y="43"/>
                  </a:lnTo>
                  <a:lnTo>
                    <a:pt x="720" y="38"/>
                  </a:lnTo>
                  <a:lnTo>
                    <a:pt x="720" y="38"/>
                  </a:lnTo>
                  <a:lnTo>
                    <a:pt x="721" y="34"/>
                  </a:lnTo>
                  <a:lnTo>
                    <a:pt x="722" y="30"/>
                  </a:lnTo>
                  <a:lnTo>
                    <a:pt x="723" y="38"/>
                  </a:lnTo>
                  <a:lnTo>
                    <a:pt x="724" y="33"/>
                  </a:lnTo>
                  <a:lnTo>
                    <a:pt x="725" y="29"/>
                  </a:lnTo>
                  <a:lnTo>
                    <a:pt x="726" y="30"/>
                  </a:lnTo>
                  <a:lnTo>
                    <a:pt x="727" y="26"/>
                  </a:lnTo>
                  <a:lnTo>
                    <a:pt x="728" y="19"/>
                  </a:lnTo>
                  <a:lnTo>
                    <a:pt x="729" y="26"/>
                  </a:lnTo>
                  <a:lnTo>
                    <a:pt x="730" y="23"/>
                  </a:lnTo>
                  <a:lnTo>
                    <a:pt x="730" y="20"/>
                  </a:lnTo>
                  <a:lnTo>
                    <a:pt x="731" y="14"/>
                  </a:lnTo>
                  <a:lnTo>
                    <a:pt x="732" y="16"/>
                  </a:lnTo>
                  <a:lnTo>
                    <a:pt x="733" y="9"/>
                  </a:lnTo>
                  <a:lnTo>
                    <a:pt x="734" y="12"/>
                  </a:lnTo>
                  <a:lnTo>
                    <a:pt x="735" y="5"/>
                  </a:lnTo>
                  <a:lnTo>
                    <a:pt x="736" y="8"/>
                  </a:lnTo>
                  <a:lnTo>
                    <a:pt x="737" y="124"/>
                  </a:lnTo>
                  <a:lnTo>
                    <a:pt x="738" y="127"/>
                  </a:lnTo>
                  <a:lnTo>
                    <a:pt x="739" y="117"/>
                  </a:lnTo>
                  <a:lnTo>
                    <a:pt x="740" y="120"/>
                  </a:lnTo>
                  <a:lnTo>
                    <a:pt x="740" y="119"/>
                  </a:lnTo>
                  <a:lnTo>
                    <a:pt x="741" y="119"/>
                  </a:lnTo>
                  <a:lnTo>
                    <a:pt x="742" y="114"/>
                  </a:lnTo>
                  <a:lnTo>
                    <a:pt x="743" y="113"/>
                  </a:lnTo>
                  <a:lnTo>
                    <a:pt x="744" y="115"/>
                  </a:lnTo>
                  <a:lnTo>
                    <a:pt x="745" y="104"/>
                  </a:lnTo>
                  <a:lnTo>
                    <a:pt x="746" y="102"/>
                  </a:lnTo>
                  <a:lnTo>
                    <a:pt x="747" y="101"/>
                  </a:lnTo>
                  <a:lnTo>
                    <a:pt x="748" y="103"/>
                  </a:lnTo>
                  <a:lnTo>
                    <a:pt x="749" y="98"/>
                  </a:lnTo>
                  <a:lnTo>
                    <a:pt x="750" y="95"/>
                  </a:lnTo>
                  <a:lnTo>
                    <a:pt x="750" y="95"/>
                  </a:lnTo>
                  <a:lnTo>
                    <a:pt x="751" y="99"/>
                  </a:lnTo>
                  <a:lnTo>
                    <a:pt x="752" y="97"/>
                  </a:lnTo>
                  <a:lnTo>
                    <a:pt x="753" y="91"/>
                  </a:lnTo>
                  <a:lnTo>
                    <a:pt x="754" y="86"/>
                  </a:lnTo>
                  <a:lnTo>
                    <a:pt x="755" y="86"/>
                  </a:lnTo>
                  <a:lnTo>
                    <a:pt x="756" y="85"/>
                  </a:lnTo>
                  <a:lnTo>
                    <a:pt x="757" y="88"/>
                  </a:lnTo>
                  <a:lnTo>
                    <a:pt x="758" y="84"/>
                  </a:lnTo>
                  <a:lnTo>
                    <a:pt x="759" y="75"/>
                  </a:lnTo>
                  <a:lnTo>
                    <a:pt x="759" y="76"/>
                  </a:lnTo>
                  <a:lnTo>
                    <a:pt x="760" y="75"/>
                  </a:lnTo>
                  <a:lnTo>
                    <a:pt x="761" y="76"/>
                  </a:lnTo>
                  <a:lnTo>
                    <a:pt x="762" y="67"/>
                  </a:lnTo>
                  <a:lnTo>
                    <a:pt x="763" y="71"/>
                  </a:lnTo>
                  <a:lnTo>
                    <a:pt x="764" y="68"/>
                  </a:lnTo>
                  <a:lnTo>
                    <a:pt x="765" y="62"/>
                  </a:lnTo>
                  <a:lnTo>
                    <a:pt x="766" y="61"/>
                  </a:lnTo>
                  <a:lnTo>
                    <a:pt x="767" y="62"/>
                  </a:lnTo>
                  <a:lnTo>
                    <a:pt x="768" y="59"/>
                  </a:lnTo>
                  <a:lnTo>
                    <a:pt x="769" y="53"/>
                  </a:lnTo>
                  <a:lnTo>
                    <a:pt x="770" y="54"/>
                  </a:lnTo>
                  <a:lnTo>
                    <a:pt x="771" y="56"/>
                  </a:lnTo>
                  <a:lnTo>
                    <a:pt x="772" y="50"/>
                  </a:lnTo>
                  <a:lnTo>
                    <a:pt x="772" y="49"/>
                  </a:lnTo>
                  <a:lnTo>
                    <a:pt x="773" y="43"/>
                  </a:lnTo>
                  <a:lnTo>
                    <a:pt x="774" y="48"/>
                  </a:lnTo>
                  <a:lnTo>
                    <a:pt x="775" y="44"/>
                  </a:lnTo>
                  <a:lnTo>
                    <a:pt x="776" y="45"/>
                  </a:lnTo>
                  <a:lnTo>
                    <a:pt x="777" y="45"/>
                  </a:lnTo>
                  <a:lnTo>
                    <a:pt x="778" y="42"/>
                  </a:lnTo>
                  <a:lnTo>
                    <a:pt x="779" y="41"/>
                  </a:lnTo>
                  <a:lnTo>
                    <a:pt x="780" y="29"/>
                  </a:lnTo>
                  <a:lnTo>
                    <a:pt x="781" y="32"/>
                  </a:lnTo>
                  <a:lnTo>
                    <a:pt x="782" y="28"/>
                  </a:lnTo>
                  <a:lnTo>
                    <a:pt x="782" y="25"/>
                  </a:lnTo>
                  <a:lnTo>
                    <a:pt x="783" y="23"/>
                  </a:lnTo>
                  <a:lnTo>
                    <a:pt x="784" y="20"/>
                  </a:lnTo>
                  <a:lnTo>
                    <a:pt x="785" y="28"/>
                  </a:lnTo>
                  <a:lnTo>
                    <a:pt x="786" y="25"/>
                  </a:lnTo>
                  <a:lnTo>
                    <a:pt x="787" y="17"/>
                  </a:lnTo>
                  <a:lnTo>
                    <a:pt x="788" y="13"/>
                  </a:lnTo>
                  <a:lnTo>
                    <a:pt x="789" y="16"/>
                  </a:lnTo>
                  <a:lnTo>
                    <a:pt x="790" y="16"/>
                  </a:lnTo>
                  <a:lnTo>
                    <a:pt x="791" y="10"/>
                  </a:lnTo>
                  <a:lnTo>
                    <a:pt x="792" y="14"/>
                  </a:lnTo>
                  <a:lnTo>
                    <a:pt x="792" y="12"/>
                  </a:lnTo>
                  <a:lnTo>
                    <a:pt x="793" y="1"/>
                  </a:lnTo>
                  <a:lnTo>
                    <a:pt x="794" y="127"/>
                  </a:lnTo>
                  <a:lnTo>
                    <a:pt x="795" y="120"/>
                  </a:lnTo>
                  <a:lnTo>
                    <a:pt x="796" y="124"/>
                  </a:lnTo>
                  <a:lnTo>
                    <a:pt x="797" y="118"/>
                  </a:lnTo>
                  <a:lnTo>
                    <a:pt x="798" y="114"/>
                  </a:lnTo>
                  <a:lnTo>
                    <a:pt x="799" y="114"/>
                  </a:lnTo>
                  <a:lnTo>
                    <a:pt x="800" y="109"/>
                  </a:lnTo>
                  <a:lnTo>
                    <a:pt x="801" y="107"/>
                  </a:lnTo>
                  <a:lnTo>
                    <a:pt x="802" y="114"/>
                  </a:lnTo>
                  <a:lnTo>
                    <a:pt x="802" y="113"/>
                  </a:lnTo>
                  <a:lnTo>
                    <a:pt x="803" y="102"/>
                  </a:lnTo>
                  <a:lnTo>
                    <a:pt x="804" y="107"/>
                  </a:lnTo>
                  <a:lnTo>
                    <a:pt x="805" y="106"/>
                  </a:lnTo>
                  <a:lnTo>
                    <a:pt x="806" y="98"/>
                  </a:lnTo>
                  <a:lnTo>
                    <a:pt x="807" y="101"/>
                  </a:lnTo>
                  <a:lnTo>
                    <a:pt x="808" y="100"/>
                  </a:lnTo>
                  <a:lnTo>
                    <a:pt x="809" y="94"/>
                  </a:lnTo>
                  <a:lnTo>
                    <a:pt x="810" y="88"/>
                  </a:lnTo>
                  <a:lnTo>
                    <a:pt x="811" y="88"/>
                  </a:lnTo>
                  <a:lnTo>
                    <a:pt x="812" y="87"/>
                  </a:lnTo>
                  <a:lnTo>
                    <a:pt x="813" y="91"/>
                  </a:lnTo>
                  <a:lnTo>
                    <a:pt x="814" y="87"/>
                  </a:lnTo>
                  <a:lnTo>
                    <a:pt x="815" y="78"/>
                  </a:lnTo>
                  <a:lnTo>
                    <a:pt x="815" y="77"/>
                  </a:lnTo>
                  <a:lnTo>
                    <a:pt x="816" y="75"/>
                  </a:lnTo>
                  <a:lnTo>
                    <a:pt x="817" y="76"/>
                  </a:lnTo>
                  <a:lnTo>
                    <a:pt x="818" y="78"/>
                  </a:lnTo>
                  <a:lnTo>
                    <a:pt x="819" y="76"/>
                  </a:lnTo>
                  <a:lnTo>
                    <a:pt x="820" y="68"/>
                  </a:lnTo>
                  <a:lnTo>
                    <a:pt x="821" y="65"/>
                  </a:lnTo>
                  <a:lnTo>
                    <a:pt x="822" y="65"/>
                  </a:lnTo>
                  <a:lnTo>
                    <a:pt x="823" y="65"/>
                  </a:lnTo>
                  <a:lnTo>
                    <a:pt x="824" y="62"/>
                  </a:lnTo>
                  <a:lnTo>
                    <a:pt x="824" y="64"/>
                  </a:lnTo>
                  <a:lnTo>
                    <a:pt x="825" y="56"/>
                  </a:lnTo>
                  <a:lnTo>
                    <a:pt x="826" y="55"/>
                  </a:lnTo>
                  <a:lnTo>
                    <a:pt x="827" y="55"/>
                  </a:lnTo>
                  <a:lnTo>
                    <a:pt x="828" y="54"/>
                  </a:lnTo>
                  <a:lnTo>
                    <a:pt x="829" y="51"/>
                  </a:lnTo>
                  <a:lnTo>
                    <a:pt x="830" y="51"/>
                  </a:lnTo>
                  <a:lnTo>
                    <a:pt x="831" y="43"/>
                  </a:lnTo>
                  <a:lnTo>
                    <a:pt x="832" y="47"/>
                  </a:lnTo>
                  <a:lnTo>
                    <a:pt x="833" y="39"/>
                  </a:lnTo>
                  <a:lnTo>
                    <a:pt x="834" y="47"/>
                  </a:lnTo>
                  <a:lnTo>
                    <a:pt x="834" y="37"/>
                  </a:lnTo>
                  <a:lnTo>
                    <a:pt x="835" y="39"/>
                  </a:lnTo>
                  <a:lnTo>
                    <a:pt x="836" y="35"/>
                  </a:lnTo>
                  <a:lnTo>
                    <a:pt x="837" y="36"/>
                  </a:lnTo>
                  <a:lnTo>
                    <a:pt x="838" y="28"/>
                  </a:lnTo>
                  <a:lnTo>
                    <a:pt x="839" y="33"/>
                  </a:lnTo>
                  <a:lnTo>
                    <a:pt x="840" y="29"/>
                  </a:lnTo>
                  <a:lnTo>
                    <a:pt x="841" y="28"/>
                  </a:lnTo>
                  <a:lnTo>
                    <a:pt x="842" y="29"/>
                  </a:lnTo>
                  <a:lnTo>
                    <a:pt x="843" y="21"/>
                  </a:lnTo>
                  <a:lnTo>
                    <a:pt x="844" y="17"/>
                  </a:lnTo>
                  <a:lnTo>
                    <a:pt x="844" y="18"/>
                  </a:lnTo>
                  <a:lnTo>
                    <a:pt x="845" y="18"/>
                  </a:lnTo>
                  <a:lnTo>
                    <a:pt x="846" y="18"/>
                  </a:lnTo>
                  <a:lnTo>
                    <a:pt x="847" y="17"/>
                  </a:lnTo>
                  <a:lnTo>
                    <a:pt x="848" y="6"/>
                  </a:lnTo>
                  <a:lnTo>
                    <a:pt x="849" y="9"/>
                  </a:lnTo>
                  <a:lnTo>
                    <a:pt x="850" y="11"/>
                  </a:lnTo>
                  <a:lnTo>
                    <a:pt x="851" y="7"/>
                  </a:lnTo>
                  <a:lnTo>
                    <a:pt x="852" y="128"/>
                  </a:lnTo>
                  <a:lnTo>
                    <a:pt x="853" y="125"/>
                  </a:lnTo>
                  <a:lnTo>
                    <a:pt x="854" y="117"/>
                  </a:lnTo>
                  <a:lnTo>
                    <a:pt x="854" y="119"/>
                  </a:lnTo>
                  <a:lnTo>
                    <a:pt x="855" y="121"/>
                  </a:lnTo>
                  <a:lnTo>
                    <a:pt x="856" y="119"/>
                  </a:lnTo>
                  <a:lnTo>
                    <a:pt x="857" y="118"/>
                  </a:lnTo>
                  <a:lnTo>
                    <a:pt x="858" y="108"/>
                  </a:lnTo>
                  <a:lnTo>
                    <a:pt x="859" y="105"/>
                  </a:lnTo>
                  <a:lnTo>
                    <a:pt x="860" y="103"/>
                  </a:lnTo>
                  <a:lnTo>
                    <a:pt x="861" y="107"/>
                  </a:lnTo>
                  <a:lnTo>
                    <a:pt x="862" y="100"/>
                  </a:lnTo>
                  <a:lnTo>
                    <a:pt x="863" y="102"/>
                  </a:lnTo>
                  <a:lnTo>
                    <a:pt x="864" y="100"/>
                  </a:lnTo>
                  <a:lnTo>
                    <a:pt x="865" y="101"/>
                  </a:lnTo>
                  <a:lnTo>
                    <a:pt x="866" y="100"/>
                  </a:lnTo>
                  <a:lnTo>
                    <a:pt x="867" y="93"/>
                  </a:lnTo>
                  <a:lnTo>
                    <a:pt x="867" y="94"/>
                  </a:lnTo>
                  <a:lnTo>
                    <a:pt x="868" y="91"/>
                  </a:lnTo>
                  <a:lnTo>
                    <a:pt x="869" y="91"/>
                  </a:lnTo>
                  <a:lnTo>
                    <a:pt x="870" y="91"/>
                  </a:lnTo>
                  <a:lnTo>
                    <a:pt x="871" y="81"/>
                  </a:lnTo>
                  <a:lnTo>
                    <a:pt x="872" y="84"/>
                  </a:lnTo>
                  <a:lnTo>
                    <a:pt x="873" y="85"/>
                  </a:lnTo>
                  <a:lnTo>
                    <a:pt x="874" y="76"/>
                  </a:lnTo>
                  <a:lnTo>
                    <a:pt x="875" y="79"/>
                  </a:lnTo>
                  <a:lnTo>
                    <a:pt x="876" y="73"/>
                  </a:lnTo>
                  <a:lnTo>
                    <a:pt x="877" y="75"/>
                  </a:lnTo>
                  <a:lnTo>
                    <a:pt x="877" y="73"/>
                  </a:lnTo>
                  <a:lnTo>
                    <a:pt x="878" y="72"/>
                  </a:lnTo>
                  <a:lnTo>
                    <a:pt x="879" y="68"/>
                  </a:lnTo>
                  <a:lnTo>
                    <a:pt x="880" y="62"/>
                  </a:lnTo>
                  <a:lnTo>
                    <a:pt x="881" y="59"/>
                  </a:lnTo>
                  <a:lnTo>
                    <a:pt x="882" y="59"/>
                  </a:lnTo>
                  <a:lnTo>
                    <a:pt x="883" y="62"/>
                  </a:lnTo>
                  <a:lnTo>
                    <a:pt x="884" y="58"/>
                  </a:lnTo>
                  <a:lnTo>
                    <a:pt x="885" y="51"/>
                  </a:lnTo>
                  <a:lnTo>
                    <a:pt x="886" y="52"/>
                  </a:lnTo>
                  <a:lnTo>
                    <a:pt x="886" y="54"/>
                  </a:lnTo>
                  <a:lnTo>
                    <a:pt x="887" y="48"/>
                  </a:lnTo>
                  <a:lnTo>
                    <a:pt x="888" y="46"/>
                  </a:lnTo>
                  <a:lnTo>
                    <a:pt x="889" y="46"/>
                  </a:lnTo>
                  <a:lnTo>
                    <a:pt x="890" y="47"/>
                  </a:lnTo>
                  <a:lnTo>
                    <a:pt x="891" y="44"/>
                  </a:lnTo>
                  <a:lnTo>
                    <a:pt x="892" y="38"/>
                  </a:lnTo>
                  <a:lnTo>
                    <a:pt x="893" y="36"/>
                  </a:lnTo>
                  <a:lnTo>
                    <a:pt x="894" y="38"/>
                  </a:lnTo>
                  <a:lnTo>
                    <a:pt x="895" y="39"/>
                  </a:lnTo>
                  <a:lnTo>
                    <a:pt x="896" y="32"/>
                  </a:lnTo>
                  <a:lnTo>
                    <a:pt x="896" y="33"/>
                  </a:lnTo>
                  <a:lnTo>
                    <a:pt x="897" y="28"/>
                  </a:lnTo>
                  <a:lnTo>
                    <a:pt x="898" y="22"/>
                  </a:lnTo>
                  <a:lnTo>
                    <a:pt x="899" y="23"/>
                  </a:lnTo>
                  <a:lnTo>
                    <a:pt x="900" y="25"/>
                  </a:lnTo>
                  <a:lnTo>
                    <a:pt x="901" y="17"/>
                  </a:lnTo>
                  <a:lnTo>
                    <a:pt x="902" y="22"/>
                  </a:lnTo>
                  <a:lnTo>
                    <a:pt x="903" y="19"/>
                  </a:lnTo>
                  <a:lnTo>
                    <a:pt x="904" y="13"/>
                  </a:lnTo>
                </a:path>
              </a:pathLst>
            </a:custGeom>
            <a:noFill/>
            <a:ln w="4763"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0" name="Freeform 11">
            <a:extLst>
              <a:ext uri="{FF2B5EF4-FFF2-40B4-BE49-F238E27FC236}">
                <a16:creationId xmlns:a16="http://schemas.microsoft.com/office/drawing/2014/main" id="{8103EB99-C8F8-45FC-85F2-AEAE7BA920A2}"/>
              </a:ext>
            </a:extLst>
          </p:cNvPr>
          <p:cNvSpPr>
            <a:spLocks/>
          </p:cNvSpPr>
          <p:nvPr/>
        </p:nvSpPr>
        <p:spPr bwMode="auto">
          <a:xfrm>
            <a:off x="-1310059" y="5573946"/>
            <a:ext cx="4004689" cy="503108"/>
          </a:xfrm>
          <a:custGeom>
            <a:avLst/>
            <a:gdLst>
              <a:gd name="T0" fmla="*/ 11 w 803"/>
              <a:gd name="T1" fmla="*/ 159 h 210"/>
              <a:gd name="T2" fmla="*/ 26 w 803"/>
              <a:gd name="T3" fmla="*/ 159 h 210"/>
              <a:gd name="T4" fmla="*/ 40 w 803"/>
              <a:gd name="T5" fmla="*/ 156 h 210"/>
              <a:gd name="T6" fmla="*/ 55 w 803"/>
              <a:gd name="T7" fmla="*/ 98 h 210"/>
              <a:gd name="T8" fmla="*/ 70 w 803"/>
              <a:gd name="T9" fmla="*/ 17 h 210"/>
              <a:gd name="T10" fmla="*/ 84 w 803"/>
              <a:gd name="T11" fmla="*/ 11 h 210"/>
              <a:gd name="T12" fmla="*/ 99 w 803"/>
              <a:gd name="T13" fmla="*/ 14 h 210"/>
              <a:gd name="T14" fmla="*/ 114 w 803"/>
              <a:gd name="T15" fmla="*/ 14 h 210"/>
              <a:gd name="T16" fmla="*/ 129 w 803"/>
              <a:gd name="T17" fmla="*/ 37 h 210"/>
              <a:gd name="T18" fmla="*/ 143 w 803"/>
              <a:gd name="T19" fmla="*/ 112 h 210"/>
              <a:gd name="T20" fmla="*/ 159 w 803"/>
              <a:gd name="T21" fmla="*/ 102 h 210"/>
              <a:gd name="T22" fmla="*/ 173 w 803"/>
              <a:gd name="T23" fmla="*/ 41 h 210"/>
              <a:gd name="T24" fmla="*/ 187 w 803"/>
              <a:gd name="T25" fmla="*/ 170 h 210"/>
              <a:gd name="T26" fmla="*/ 202 w 803"/>
              <a:gd name="T27" fmla="*/ 173 h 210"/>
              <a:gd name="T28" fmla="*/ 217 w 803"/>
              <a:gd name="T29" fmla="*/ 173 h 210"/>
              <a:gd name="T30" fmla="*/ 231 w 803"/>
              <a:gd name="T31" fmla="*/ 159 h 210"/>
              <a:gd name="T32" fmla="*/ 246 w 803"/>
              <a:gd name="T33" fmla="*/ 136 h 210"/>
              <a:gd name="T34" fmla="*/ 261 w 803"/>
              <a:gd name="T35" fmla="*/ 119 h 210"/>
              <a:gd name="T36" fmla="*/ 276 w 803"/>
              <a:gd name="T37" fmla="*/ 75 h 210"/>
              <a:gd name="T38" fmla="*/ 291 w 803"/>
              <a:gd name="T39" fmla="*/ 24 h 210"/>
              <a:gd name="T40" fmla="*/ 306 w 803"/>
              <a:gd name="T41" fmla="*/ 14 h 210"/>
              <a:gd name="T42" fmla="*/ 320 w 803"/>
              <a:gd name="T43" fmla="*/ 102 h 210"/>
              <a:gd name="T44" fmla="*/ 335 w 803"/>
              <a:gd name="T45" fmla="*/ 95 h 210"/>
              <a:gd name="T46" fmla="*/ 350 w 803"/>
              <a:gd name="T47" fmla="*/ 24 h 210"/>
              <a:gd name="T48" fmla="*/ 365 w 803"/>
              <a:gd name="T49" fmla="*/ 37 h 210"/>
              <a:gd name="T50" fmla="*/ 379 w 803"/>
              <a:gd name="T51" fmla="*/ 98 h 210"/>
              <a:gd name="T52" fmla="*/ 394 w 803"/>
              <a:gd name="T53" fmla="*/ 58 h 210"/>
              <a:gd name="T54" fmla="*/ 409 w 803"/>
              <a:gd name="T55" fmla="*/ 7 h 210"/>
              <a:gd name="T56" fmla="*/ 423 w 803"/>
              <a:gd name="T57" fmla="*/ 210 h 210"/>
              <a:gd name="T58" fmla="*/ 438 w 803"/>
              <a:gd name="T59" fmla="*/ 149 h 210"/>
              <a:gd name="T60" fmla="*/ 453 w 803"/>
              <a:gd name="T61" fmla="*/ 27 h 210"/>
              <a:gd name="T62" fmla="*/ 468 w 803"/>
              <a:gd name="T63" fmla="*/ 48 h 210"/>
              <a:gd name="T64" fmla="*/ 482 w 803"/>
              <a:gd name="T65" fmla="*/ 85 h 210"/>
              <a:gd name="T66" fmla="*/ 497 w 803"/>
              <a:gd name="T67" fmla="*/ 54 h 210"/>
              <a:gd name="T68" fmla="*/ 512 w 803"/>
              <a:gd name="T69" fmla="*/ 7 h 210"/>
              <a:gd name="T70" fmla="*/ 527 w 803"/>
              <a:gd name="T71" fmla="*/ 58 h 210"/>
              <a:gd name="T72" fmla="*/ 542 w 803"/>
              <a:gd name="T73" fmla="*/ 61 h 210"/>
              <a:gd name="T74" fmla="*/ 556 w 803"/>
              <a:gd name="T75" fmla="*/ 95 h 210"/>
              <a:gd name="T76" fmla="*/ 571 w 803"/>
              <a:gd name="T77" fmla="*/ 92 h 210"/>
              <a:gd name="T78" fmla="*/ 586 w 803"/>
              <a:gd name="T79" fmla="*/ 24 h 210"/>
              <a:gd name="T80" fmla="*/ 600 w 803"/>
              <a:gd name="T81" fmla="*/ 14 h 210"/>
              <a:gd name="T82" fmla="*/ 614 w 803"/>
              <a:gd name="T83" fmla="*/ 183 h 210"/>
              <a:gd name="T84" fmla="*/ 630 w 803"/>
              <a:gd name="T85" fmla="*/ 159 h 210"/>
              <a:gd name="T86" fmla="*/ 644 w 803"/>
              <a:gd name="T87" fmla="*/ 51 h 210"/>
              <a:gd name="T88" fmla="*/ 659 w 803"/>
              <a:gd name="T89" fmla="*/ 27 h 210"/>
              <a:gd name="T90" fmla="*/ 674 w 803"/>
              <a:gd name="T91" fmla="*/ 197 h 210"/>
              <a:gd name="T92" fmla="*/ 689 w 803"/>
              <a:gd name="T93" fmla="*/ 116 h 210"/>
              <a:gd name="T94" fmla="*/ 704 w 803"/>
              <a:gd name="T95" fmla="*/ 41 h 210"/>
              <a:gd name="T96" fmla="*/ 718 w 803"/>
              <a:gd name="T97" fmla="*/ 44 h 210"/>
              <a:gd name="T98" fmla="*/ 733 w 803"/>
              <a:gd name="T99" fmla="*/ 95 h 210"/>
              <a:gd name="T100" fmla="*/ 748 w 803"/>
              <a:gd name="T101" fmla="*/ 88 h 210"/>
              <a:gd name="T102" fmla="*/ 762 w 803"/>
              <a:gd name="T103" fmla="*/ 24 h 210"/>
              <a:gd name="T104" fmla="*/ 777 w 803"/>
              <a:gd name="T105" fmla="*/ 129 h 210"/>
              <a:gd name="T106" fmla="*/ 792 w 803"/>
              <a:gd name="T107" fmla="*/ 13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210">
                <a:moveTo>
                  <a:pt x="0" y="146"/>
                </a:moveTo>
                <a:lnTo>
                  <a:pt x="4" y="156"/>
                </a:lnTo>
                <a:lnTo>
                  <a:pt x="7" y="156"/>
                </a:lnTo>
                <a:lnTo>
                  <a:pt x="11" y="159"/>
                </a:lnTo>
                <a:lnTo>
                  <a:pt x="15" y="159"/>
                </a:lnTo>
                <a:lnTo>
                  <a:pt x="18" y="159"/>
                </a:lnTo>
                <a:lnTo>
                  <a:pt x="22" y="159"/>
                </a:lnTo>
                <a:lnTo>
                  <a:pt x="26" y="159"/>
                </a:lnTo>
                <a:lnTo>
                  <a:pt x="29" y="159"/>
                </a:lnTo>
                <a:lnTo>
                  <a:pt x="33" y="159"/>
                </a:lnTo>
                <a:lnTo>
                  <a:pt x="37" y="159"/>
                </a:lnTo>
                <a:lnTo>
                  <a:pt x="40" y="156"/>
                </a:lnTo>
                <a:lnTo>
                  <a:pt x="44" y="153"/>
                </a:lnTo>
                <a:lnTo>
                  <a:pt x="47" y="136"/>
                </a:lnTo>
                <a:lnTo>
                  <a:pt x="52" y="116"/>
                </a:lnTo>
                <a:lnTo>
                  <a:pt x="55" y="98"/>
                </a:lnTo>
                <a:lnTo>
                  <a:pt x="59" y="72"/>
                </a:lnTo>
                <a:lnTo>
                  <a:pt x="62" y="44"/>
                </a:lnTo>
                <a:lnTo>
                  <a:pt x="66" y="27"/>
                </a:lnTo>
                <a:lnTo>
                  <a:pt x="70" y="17"/>
                </a:lnTo>
                <a:lnTo>
                  <a:pt x="73" y="11"/>
                </a:lnTo>
                <a:lnTo>
                  <a:pt x="77" y="11"/>
                </a:lnTo>
                <a:lnTo>
                  <a:pt x="81" y="11"/>
                </a:lnTo>
                <a:lnTo>
                  <a:pt x="84" y="11"/>
                </a:lnTo>
                <a:lnTo>
                  <a:pt x="89" y="14"/>
                </a:lnTo>
                <a:lnTo>
                  <a:pt x="92" y="14"/>
                </a:lnTo>
                <a:lnTo>
                  <a:pt x="96" y="14"/>
                </a:lnTo>
                <a:lnTo>
                  <a:pt x="99" y="14"/>
                </a:lnTo>
                <a:lnTo>
                  <a:pt x="103" y="14"/>
                </a:lnTo>
                <a:lnTo>
                  <a:pt x="107" y="14"/>
                </a:lnTo>
                <a:lnTo>
                  <a:pt x="110" y="14"/>
                </a:lnTo>
                <a:lnTo>
                  <a:pt x="114" y="14"/>
                </a:lnTo>
                <a:lnTo>
                  <a:pt x="117" y="24"/>
                </a:lnTo>
                <a:lnTo>
                  <a:pt x="122" y="27"/>
                </a:lnTo>
                <a:lnTo>
                  <a:pt x="124" y="34"/>
                </a:lnTo>
                <a:lnTo>
                  <a:pt x="129" y="37"/>
                </a:lnTo>
                <a:lnTo>
                  <a:pt x="133" y="41"/>
                </a:lnTo>
                <a:lnTo>
                  <a:pt x="136" y="51"/>
                </a:lnTo>
                <a:lnTo>
                  <a:pt x="140" y="98"/>
                </a:lnTo>
                <a:lnTo>
                  <a:pt x="143" y="112"/>
                </a:lnTo>
                <a:lnTo>
                  <a:pt x="147" y="116"/>
                </a:lnTo>
                <a:lnTo>
                  <a:pt x="150" y="116"/>
                </a:lnTo>
                <a:lnTo>
                  <a:pt x="154" y="112"/>
                </a:lnTo>
                <a:lnTo>
                  <a:pt x="159" y="102"/>
                </a:lnTo>
                <a:lnTo>
                  <a:pt x="162" y="82"/>
                </a:lnTo>
                <a:lnTo>
                  <a:pt x="166" y="61"/>
                </a:lnTo>
                <a:lnTo>
                  <a:pt x="169" y="48"/>
                </a:lnTo>
                <a:lnTo>
                  <a:pt x="173" y="41"/>
                </a:lnTo>
                <a:lnTo>
                  <a:pt x="176" y="41"/>
                </a:lnTo>
                <a:lnTo>
                  <a:pt x="180" y="41"/>
                </a:lnTo>
                <a:lnTo>
                  <a:pt x="184" y="170"/>
                </a:lnTo>
                <a:lnTo>
                  <a:pt x="187" y="170"/>
                </a:lnTo>
                <a:lnTo>
                  <a:pt x="191" y="167"/>
                </a:lnTo>
                <a:lnTo>
                  <a:pt x="195" y="170"/>
                </a:lnTo>
                <a:lnTo>
                  <a:pt x="199" y="170"/>
                </a:lnTo>
                <a:lnTo>
                  <a:pt x="202" y="173"/>
                </a:lnTo>
                <a:lnTo>
                  <a:pt x="206" y="173"/>
                </a:lnTo>
                <a:lnTo>
                  <a:pt x="210" y="173"/>
                </a:lnTo>
                <a:lnTo>
                  <a:pt x="213" y="173"/>
                </a:lnTo>
                <a:lnTo>
                  <a:pt x="217" y="173"/>
                </a:lnTo>
                <a:lnTo>
                  <a:pt x="221" y="173"/>
                </a:lnTo>
                <a:lnTo>
                  <a:pt x="224" y="170"/>
                </a:lnTo>
                <a:lnTo>
                  <a:pt x="228" y="170"/>
                </a:lnTo>
                <a:lnTo>
                  <a:pt x="231" y="159"/>
                </a:lnTo>
                <a:lnTo>
                  <a:pt x="236" y="129"/>
                </a:lnTo>
                <a:lnTo>
                  <a:pt x="239" y="133"/>
                </a:lnTo>
                <a:lnTo>
                  <a:pt x="243" y="136"/>
                </a:lnTo>
                <a:lnTo>
                  <a:pt x="246" y="136"/>
                </a:lnTo>
                <a:lnTo>
                  <a:pt x="250" y="133"/>
                </a:lnTo>
                <a:lnTo>
                  <a:pt x="254" y="129"/>
                </a:lnTo>
                <a:lnTo>
                  <a:pt x="258" y="126"/>
                </a:lnTo>
                <a:lnTo>
                  <a:pt x="261" y="119"/>
                </a:lnTo>
                <a:lnTo>
                  <a:pt x="265" y="112"/>
                </a:lnTo>
                <a:lnTo>
                  <a:pt x="269" y="102"/>
                </a:lnTo>
                <a:lnTo>
                  <a:pt x="273" y="88"/>
                </a:lnTo>
                <a:lnTo>
                  <a:pt x="276" y="75"/>
                </a:lnTo>
                <a:lnTo>
                  <a:pt x="280" y="58"/>
                </a:lnTo>
                <a:lnTo>
                  <a:pt x="283" y="44"/>
                </a:lnTo>
                <a:lnTo>
                  <a:pt x="287" y="31"/>
                </a:lnTo>
                <a:lnTo>
                  <a:pt x="291" y="24"/>
                </a:lnTo>
                <a:lnTo>
                  <a:pt x="294" y="14"/>
                </a:lnTo>
                <a:lnTo>
                  <a:pt x="298" y="11"/>
                </a:lnTo>
                <a:lnTo>
                  <a:pt x="302" y="11"/>
                </a:lnTo>
                <a:lnTo>
                  <a:pt x="306" y="14"/>
                </a:lnTo>
                <a:lnTo>
                  <a:pt x="309" y="24"/>
                </a:lnTo>
                <a:lnTo>
                  <a:pt x="313" y="85"/>
                </a:lnTo>
                <a:lnTo>
                  <a:pt x="317" y="98"/>
                </a:lnTo>
                <a:lnTo>
                  <a:pt x="320" y="102"/>
                </a:lnTo>
                <a:lnTo>
                  <a:pt x="324" y="109"/>
                </a:lnTo>
                <a:lnTo>
                  <a:pt x="328" y="112"/>
                </a:lnTo>
                <a:lnTo>
                  <a:pt x="331" y="105"/>
                </a:lnTo>
                <a:lnTo>
                  <a:pt x="335" y="95"/>
                </a:lnTo>
                <a:lnTo>
                  <a:pt x="338" y="82"/>
                </a:lnTo>
                <a:lnTo>
                  <a:pt x="343" y="61"/>
                </a:lnTo>
                <a:lnTo>
                  <a:pt x="346" y="41"/>
                </a:lnTo>
                <a:lnTo>
                  <a:pt x="350" y="24"/>
                </a:lnTo>
                <a:lnTo>
                  <a:pt x="353" y="14"/>
                </a:lnTo>
                <a:lnTo>
                  <a:pt x="357" y="11"/>
                </a:lnTo>
                <a:lnTo>
                  <a:pt x="361" y="21"/>
                </a:lnTo>
                <a:lnTo>
                  <a:pt x="365" y="37"/>
                </a:lnTo>
                <a:lnTo>
                  <a:pt x="368" y="58"/>
                </a:lnTo>
                <a:lnTo>
                  <a:pt x="372" y="78"/>
                </a:lnTo>
                <a:lnTo>
                  <a:pt x="375" y="95"/>
                </a:lnTo>
                <a:lnTo>
                  <a:pt x="379" y="98"/>
                </a:lnTo>
                <a:lnTo>
                  <a:pt x="383" y="98"/>
                </a:lnTo>
                <a:lnTo>
                  <a:pt x="387" y="95"/>
                </a:lnTo>
                <a:lnTo>
                  <a:pt x="390" y="82"/>
                </a:lnTo>
                <a:lnTo>
                  <a:pt x="394" y="58"/>
                </a:lnTo>
                <a:lnTo>
                  <a:pt x="398" y="31"/>
                </a:lnTo>
                <a:lnTo>
                  <a:pt x="401" y="17"/>
                </a:lnTo>
                <a:lnTo>
                  <a:pt x="405" y="11"/>
                </a:lnTo>
                <a:lnTo>
                  <a:pt x="409" y="7"/>
                </a:lnTo>
                <a:lnTo>
                  <a:pt x="413" y="14"/>
                </a:lnTo>
                <a:lnTo>
                  <a:pt x="416" y="187"/>
                </a:lnTo>
                <a:lnTo>
                  <a:pt x="420" y="207"/>
                </a:lnTo>
                <a:lnTo>
                  <a:pt x="423" y="210"/>
                </a:lnTo>
                <a:lnTo>
                  <a:pt x="427" y="210"/>
                </a:lnTo>
                <a:lnTo>
                  <a:pt x="431" y="200"/>
                </a:lnTo>
                <a:lnTo>
                  <a:pt x="435" y="183"/>
                </a:lnTo>
                <a:lnTo>
                  <a:pt x="438" y="149"/>
                </a:lnTo>
                <a:lnTo>
                  <a:pt x="442" y="112"/>
                </a:lnTo>
                <a:lnTo>
                  <a:pt x="446" y="75"/>
                </a:lnTo>
                <a:lnTo>
                  <a:pt x="449" y="44"/>
                </a:lnTo>
                <a:lnTo>
                  <a:pt x="453" y="27"/>
                </a:lnTo>
                <a:lnTo>
                  <a:pt x="457" y="24"/>
                </a:lnTo>
                <a:lnTo>
                  <a:pt x="460" y="24"/>
                </a:lnTo>
                <a:lnTo>
                  <a:pt x="464" y="34"/>
                </a:lnTo>
                <a:lnTo>
                  <a:pt x="468" y="48"/>
                </a:lnTo>
                <a:lnTo>
                  <a:pt x="472" y="61"/>
                </a:lnTo>
                <a:lnTo>
                  <a:pt x="475" y="72"/>
                </a:lnTo>
                <a:lnTo>
                  <a:pt x="479" y="82"/>
                </a:lnTo>
                <a:lnTo>
                  <a:pt x="482" y="85"/>
                </a:lnTo>
                <a:lnTo>
                  <a:pt x="486" y="82"/>
                </a:lnTo>
                <a:lnTo>
                  <a:pt x="490" y="78"/>
                </a:lnTo>
                <a:lnTo>
                  <a:pt x="493" y="68"/>
                </a:lnTo>
                <a:lnTo>
                  <a:pt x="497" y="54"/>
                </a:lnTo>
                <a:lnTo>
                  <a:pt x="501" y="41"/>
                </a:lnTo>
                <a:lnTo>
                  <a:pt x="505" y="27"/>
                </a:lnTo>
                <a:lnTo>
                  <a:pt x="509" y="14"/>
                </a:lnTo>
                <a:lnTo>
                  <a:pt x="512" y="7"/>
                </a:lnTo>
                <a:lnTo>
                  <a:pt x="516" y="7"/>
                </a:lnTo>
                <a:lnTo>
                  <a:pt x="519" y="14"/>
                </a:lnTo>
                <a:lnTo>
                  <a:pt x="523" y="27"/>
                </a:lnTo>
                <a:lnTo>
                  <a:pt x="527" y="58"/>
                </a:lnTo>
                <a:lnTo>
                  <a:pt x="530" y="54"/>
                </a:lnTo>
                <a:lnTo>
                  <a:pt x="534" y="54"/>
                </a:lnTo>
                <a:lnTo>
                  <a:pt x="537" y="58"/>
                </a:lnTo>
                <a:lnTo>
                  <a:pt x="542" y="61"/>
                </a:lnTo>
                <a:lnTo>
                  <a:pt x="545" y="72"/>
                </a:lnTo>
                <a:lnTo>
                  <a:pt x="549" y="78"/>
                </a:lnTo>
                <a:lnTo>
                  <a:pt x="553" y="88"/>
                </a:lnTo>
                <a:lnTo>
                  <a:pt x="556" y="95"/>
                </a:lnTo>
                <a:lnTo>
                  <a:pt x="560" y="102"/>
                </a:lnTo>
                <a:lnTo>
                  <a:pt x="563" y="102"/>
                </a:lnTo>
                <a:lnTo>
                  <a:pt x="567" y="98"/>
                </a:lnTo>
                <a:lnTo>
                  <a:pt x="571" y="92"/>
                </a:lnTo>
                <a:lnTo>
                  <a:pt x="574" y="78"/>
                </a:lnTo>
                <a:lnTo>
                  <a:pt x="579" y="58"/>
                </a:lnTo>
                <a:lnTo>
                  <a:pt x="582" y="41"/>
                </a:lnTo>
                <a:lnTo>
                  <a:pt x="586" y="24"/>
                </a:lnTo>
                <a:lnTo>
                  <a:pt x="589" y="11"/>
                </a:lnTo>
                <a:lnTo>
                  <a:pt x="593" y="0"/>
                </a:lnTo>
                <a:lnTo>
                  <a:pt x="597" y="0"/>
                </a:lnTo>
                <a:lnTo>
                  <a:pt x="600" y="14"/>
                </a:lnTo>
                <a:lnTo>
                  <a:pt x="604" y="159"/>
                </a:lnTo>
                <a:lnTo>
                  <a:pt x="607" y="173"/>
                </a:lnTo>
                <a:lnTo>
                  <a:pt x="612" y="180"/>
                </a:lnTo>
                <a:lnTo>
                  <a:pt x="614" y="183"/>
                </a:lnTo>
                <a:lnTo>
                  <a:pt x="619" y="183"/>
                </a:lnTo>
                <a:lnTo>
                  <a:pt x="623" y="183"/>
                </a:lnTo>
                <a:lnTo>
                  <a:pt x="626" y="177"/>
                </a:lnTo>
                <a:lnTo>
                  <a:pt x="630" y="159"/>
                </a:lnTo>
                <a:lnTo>
                  <a:pt x="633" y="139"/>
                </a:lnTo>
                <a:lnTo>
                  <a:pt x="637" y="109"/>
                </a:lnTo>
                <a:lnTo>
                  <a:pt x="641" y="75"/>
                </a:lnTo>
                <a:lnTo>
                  <a:pt x="644" y="51"/>
                </a:lnTo>
                <a:lnTo>
                  <a:pt x="649" y="37"/>
                </a:lnTo>
                <a:lnTo>
                  <a:pt x="652" y="27"/>
                </a:lnTo>
                <a:lnTo>
                  <a:pt x="656" y="27"/>
                </a:lnTo>
                <a:lnTo>
                  <a:pt x="659" y="27"/>
                </a:lnTo>
                <a:lnTo>
                  <a:pt x="663" y="27"/>
                </a:lnTo>
                <a:lnTo>
                  <a:pt x="666" y="194"/>
                </a:lnTo>
                <a:lnTo>
                  <a:pt x="670" y="197"/>
                </a:lnTo>
                <a:lnTo>
                  <a:pt x="674" y="197"/>
                </a:lnTo>
                <a:lnTo>
                  <a:pt x="677" y="187"/>
                </a:lnTo>
                <a:lnTo>
                  <a:pt x="681" y="170"/>
                </a:lnTo>
                <a:lnTo>
                  <a:pt x="685" y="146"/>
                </a:lnTo>
                <a:lnTo>
                  <a:pt x="689" y="116"/>
                </a:lnTo>
                <a:lnTo>
                  <a:pt x="692" y="88"/>
                </a:lnTo>
                <a:lnTo>
                  <a:pt x="696" y="64"/>
                </a:lnTo>
                <a:lnTo>
                  <a:pt x="700" y="51"/>
                </a:lnTo>
                <a:lnTo>
                  <a:pt x="704" y="41"/>
                </a:lnTo>
                <a:lnTo>
                  <a:pt x="707" y="37"/>
                </a:lnTo>
                <a:lnTo>
                  <a:pt x="711" y="37"/>
                </a:lnTo>
                <a:lnTo>
                  <a:pt x="714" y="41"/>
                </a:lnTo>
                <a:lnTo>
                  <a:pt x="718" y="44"/>
                </a:lnTo>
                <a:lnTo>
                  <a:pt x="722" y="58"/>
                </a:lnTo>
                <a:lnTo>
                  <a:pt x="726" y="72"/>
                </a:lnTo>
                <a:lnTo>
                  <a:pt x="729" y="88"/>
                </a:lnTo>
                <a:lnTo>
                  <a:pt x="733" y="95"/>
                </a:lnTo>
                <a:lnTo>
                  <a:pt x="736" y="98"/>
                </a:lnTo>
                <a:lnTo>
                  <a:pt x="740" y="98"/>
                </a:lnTo>
                <a:lnTo>
                  <a:pt x="744" y="95"/>
                </a:lnTo>
                <a:lnTo>
                  <a:pt x="748" y="88"/>
                </a:lnTo>
                <a:lnTo>
                  <a:pt x="751" y="75"/>
                </a:lnTo>
                <a:lnTo>
                  <a:pt x="755" y="58"/>
                </a:lnTo>
                <a:lnTo>
                  <a:pt x="759" y="37"/>
                </a:lnTo>
                <a:lnTo>
                  <a:pt x="762" y="24"/>
                </a:lnTo>
                <a:lnTo>
                  <a:pt x="766" y="14"/>
                </a:lnTo>
                <a:lnTo>
                  <a:pt x="769" y="11"/>
                </a:lnTo>
                <a:lnTo>
                  <a:pt x="773" y="14"/>
                </a:lnTo>
                <a:lnTo>
                  <a:pt x="777" y="129"/>
                </a:lnTo>
                <a:lnTo>
                  <a:pt x="781" y="129"/>
                </a:lnTo>
                <a:lnTo>
                  <a:pt x="785" y="136"/>
                </a:lnTo>
                <a:lnTo>
                  <a:pt x="788" y="136"/>
                </a:lnTo>
                <a:lnTo>
                  <a:pt x="792" y="139"/>
                </a:lnTo>
                <a:lnTo>
                  <a:pt x="795" y="139"/>
                </a:lnTo>
                <a:lnTo>
                  <a:pt x="799" y="139"/>
                </a:lnTo>
                <a:lnTo>
                  <a:pt x="803" y="143"/>
                </a:lnTo>
              </a:path>
            </a:pathLst>
          </a:custGeom>
          <a:noFill/>
          <a:ln w="15875" cap="flat">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12">
            <a:extLst>
              <a:ext uri="{FF2B5EF4-FFF2-40B4-BE49-F238E27FC236}">
                <a16:creationId xmlns:a16="http://schemas.microsoft.com/office/drawing/2014/main" id="{F8197B68-829D-44F6-89BE-06AE71724C02}"/>
              </a:ext>
            </a:extLst>
          </p:cNvPr>
          <p:cNvSpPr>
            <a:spLocks/>
          </p:cNvSpPr>
          <p:nvPr/>
        </p:nvSpPr>
        <p:spPr bwMode="auto">
          <a:xfrm>
            <a:off x="375866" y="6306035"/>
            <a:ext cx="2428747" cy="479151"/>
          </a:xfrm>
          <a:custGeom>
            <a:avLst/>
            <a:gdLst>
              <a:gd name="T0" fmla="*/ 7 w 487"/>
              <a:gd name="T1" fmla="*/ 131 h 200"/>
              <a:gd name="T2" fmla="*/ 19 w 487"/>
              <a:gd name="T3" fmla="*/ 64 h 200"/>
              <a:gd name="T4" fmla="*/ 30 w 487"/>
              <a:gd name="T5" fmla="*/ 17 h 200"/>
              <a:gd name="T6" fmla="*/ 41 w 487"/>
              <a:gd name="T7" fmla="*/ 21 h 200"/>
              <a:gd name="T8" fmla="*/ 52 w 487"/>
              <a:gd name="T9" fmla="*/ 81 h 200"/>
              <a:gd name="T10" fmla="*/ 64 w 487"/>
              <a:gd name="T11" fmla="*/ 141 h 200"/>
              <a:gd name="T12" fmla="*/ 74 w 487"/>
              <a:gd name="T13" fmla="*/ 180 h 200"/>
              <a:gd name="T14" fmla="*/ 85 w 487"/>
              <a:gd name="T15" fmla="*/ 176 h 200"/>
              <a:gd name="T16" fmla="*/ 96 w 487"/>
              <a:gd name="T17" fmla="*/ 144 h 200"/>
              <a:gd name="T18" fmla="*/ 108 w 487"/>
              <a:gd name="T19" fmla="*/ 99 h 200"/>
              <a:gd name="T20" fmla="*/ 119 w 487"/>
              <a:gd name="T21" fmla="*/ 92 h 200"/>
              <a:gd name="T22" fmla="*/ 130 w 487"/>
              <a:gd name="T23" fmla="*/ 109 h 200"/>
              <a:gd name="T24" fmla="*/ 141 w 487"/>
              <a:gd name="T25" fmla="*/ 105 h 200"/>
              <a:gd name="T26" fmla="*/ 152 w 487"/>
              <a:gd name="T27" fmla="*/ 74 h 200"/>
              <a:gd name="T28" fmla="*/ 163 w 487"/>
              <a:gd name="T29" fmla="*/ 21 h 200"/>
              <a:gd name="T30" fmla="*/ 175 w 487"/>
              <a:gd name="T31" fmla="*/ 3 h 200"/>
              <a:gd name="T32" fmla="*/ 186 w 487"/>
              <a:gd name="T33" fmla="*/ 32 h 200"/>
              <a:gd name="T34" fmla="*/ 197 w 487"/>
              <a:gd name="T35" fmla="*/ 46 h 200"/>
              <a:gd name="T36" fmla="*/ 208 w 487"/>
              <a:gd name="T37" fmla="*/ 74 h 200"/>
              <a:gd name="T38" fmla="*/ 220 w 487"/>
              <a:gd name="T39" fmla="*/ 102 h 200"/>
              <a:gd name="T40" fmla="*/ 231 w 487"/>
              <a:gd name="T41" fmla="*/ 105 h 200"/>
              <a:gd name="T42" fmla="*/ 242 w 487"/>
              <a:gd name="T43" fmla="*/ 56 h 200"/>
              <a:gd name="T44" fmla="*/ 253 w 487"/>
              <a:gd name="T45" fmla="*/ 3 h 200"/>
              <a:gd name="T46" fmla="*/ 264 w 487"/>
              <a:gd name="T47" fmla="*/ 14 h 200"/>
              <a:gd name="T48" fmla="*/ 275 w 487"/>
              <a:gd name="T49" fmla="*/ 194 h 200"/>
              <a:gd name="T50" fmla="*/ 286 w 487"/>
              <a:gd name="T51" fmla="*/ 144 h 200"/>
              <a:gd name="T52" fmla="*/ 297 w 487"/>
              <a:gd name="T53" fmla="*/ 38 h 200"/>
              <a:gd name="T54" fmla="*/ 309 w 487"/>
              <a:gd name="T55" fmla="*/ 7 h 200"/>
              <a:gd name="T56" fmla="*/ 320 w 487"/>
              <a:gd name="T57" fmla="*/ 17 h 200"/>
              <a:gd name="T58" fmla="*/ 331 w 487"/>
              <a:gd name="T59" fmla="*/ 197 h 200"/>
              <a:gd name="T60" fmla="*/ 342 w 487"/>
              <a:gd name="T61" fmla="*/ 137 h 200"/>
              <a:gd name="T62" fmla="*/ 353 w 487"/>
              <a:gd name="T63" fmla="*/ 49 h 200"/>
              <a:gd name="T64" fmla="*/ 365 w 487"/>
              <a:gd name="T65" fmla="*/ 25 h 200"/>
              <a:gd name="T66" fmla="*/ 375 w 487"/>
              <a:gd name="T67" fmla="*/ 67 h 200"/>
              <a:gd name="T68" fmla="*/ 387 w 487"/>
              <a:gd name="T69" fmla="*/ 105 h 200"/>
              <a:gd name="T70" fmla="*/ 398 w 487"/>
              <a:gd name="T71" fmla="*/ 92 h 200"/>
              <a:gd name="T72" fmla="*/ 410 w 487"/>
              <a:gd name="T73" fmla="*/ 35 h 200"/>
              <a:gd name="T74" fmla="*/ 420 w 487"/>
              <a:gd name="T75" fmla="*/ 17 h 200"/>
              <a:gd name="T76" fmla="*/ 432 w 487"/>
              <a:gd name="T77" fmla="*/ 131 h 200"/>
              <a:gd name="T78" fmla="*/ 443 w 487"/>
              <a:gd name="T79" fmla="*/ 131 h 200"/>
              <a:gd name="T80" fmla="*/ 454 w 487"/>
              <a:gd name="T81" fmla="*/ 133 h 200"/>
              <a:gd name="T82" fmla="*/ 465 w 487"/>
              <a:gd name="T83" fmla="*/ 141 h 200"/>
              <a:gd name="T84" fmla="*/ 476 w 487"/>
              <a:gd name="T85" fmla="*/ 155 h 200"/>
              <a:gd name="T86" fmla="*/ 487 w 487"/>
              <a:gd name="T87" fmla="*/ 15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7" h="200">
                <a:moveTo>
                  <a:pt x="0" y="131"/>
                </a:moveTo>
                <a:lnTo>
                  <a:pt x="4" y="133"/>
                </a:lnTo>
                <a:lnTo>
                  <a:pt x="7" y="131"/>
                </a:lnTo>
                <a:lnTo>
                  <a:pt x="11" y="116"/>
                </a:lnTo>
                <a:lnTo>
                  <a:pt x="15" y="95"/>
                </a:lnTo>
                <a:lnTo>
                  <a:pt x="19" y="64"/>
                </a:lnTo>
                <a:lnTo>
                  <a:pt x="22" y="38"/>
                </a:lnTo>
                <a:lnTo>
                  <a:pt x="26" y="25"/>
                </a:lnTo>
                <a:lnTo>
                  <a:pt x="30" y="17"/>
                </a:lnTo>
                <a:lnTo>
                  <a:pt x="33" y="17"/>
                </a:lnTo>
                <a:lnTo>
                  <a:pt x="37" y="17"/>
                </a:lnTo>
                <a:lnTo>
                  <a:pt x="41" y="21"/>
                </a:lnTo>
                <a:lnTo>
                  <a:pt x="44" y="35"/>
                </a:lnTo>
                <a:lnTo>
                  <a:pt x="48" y="56"/>
                </a:lnTo>
                <a:lnTo>
                  <a:pt x="52" y="81"/>
                </a:lnTo>
                <a:lnTo>
                  <a:pt x="56" y="102"/>
                </a:lnTo>
                <a:lnTo>
                  <a:pt x="59" y="123"/>
                </a:lnTo>
                <a:lnTo>
                  <a:pt x="64" y="141"/>
                </a:lnTo>
                <a:lnTo>
                  <a:pt x="67" y="159"/>
                </a:lnTo>
                <a:lnTo>
                  <a:pt x="71" y="169"/>
                </a:lnTo>
                <a:lnTo>
                  <a:pt x="74" y="180"/>
                </a:lnTo>
                <a:lnTo>
                  <a:pt x="78" y="183"/>
                </a:lnTo>
                <a:lnTo>
                  <a:pt x="82" y="180"/>
                </a:lnTo>
                <a:lnTo>
                  <a:pt x="85" y="176"/>
                </a:lnTo>
                <a:lnTo>
                  <a:pt x="89" y="169"/>
                </a:lnTo>
                <a:lnTo>
                  <a:pt x="93" y="159"/>
                </a:lnTo>
                <a:lnTo>
                  <a:pt x="96" y="144"/>
                </a:lnTo>
                <a:lnTo>
                  <a:pt x="100" y="127"/>
                </a:lnTo>
                <a:lnTo>
                  <a:pt x="104" y="109"/>
                </a:lnTo>
                <a:lnTo>
                  <a:pt x="108" y="99"/>
                </a:lnTo>
                <a:lnTo>
                  <a:pt x="111" y="92"/>
                </a:lnTo>
                <a:lnTo>
                  <a:pt x="116" y="92"/>
                </a:lnTo>
                <a:lnTo>
                  <a:pt x="119" y="92"/>
                </a:lnTo>
                <a:lnTo>
                  <a:pt x="123" y="95"/>
                </a:lnTo>
                <a:lnTo>
                  <a:pt x="126" y="99"/>
                </a:lnTo>
                <a:lnTo>
                  <a:pt x="130" y="109"/>
                </a:lnTo>
                <a:lnTo>
                  <a:pt x="134" y="109"/>
                </a:lnTo>
                <a:lnTo>
                  <a:pt x="137" y="109"/>
                </a:lnTo>
                <a:lnTo>
                  <a:pt x="141" y="105"/>
                </a:lnTo>
                <a:lnTo>
                  <a:pt x="145" y="99"/>
                </a:lnTo>
                <a:lnTo>
                  <a:pt x="148" y="84"/>
                </a:lnTo>
                <a:lnTo>
                  <a:pt x="152" y="74"/>
                </a:lnTo>
                <a:lnTo>
                  <a:pt x="156" y="56"/>
                </a:lnTo>
                <a:lnTo>
                  <a:pt x="160" y="38"/>
                </a:lnTo>
                <a:lnTo>
                  <a:pt x="163" y="21"/>
                </a:lnTo>
                <a:lnTo>
                  <a:pt x="168" y="7"/>
                </a:lnTo>
                <a:lnTo>
                  <a:pt x="171" y="3"/>
                </a:lnTo>
                <a:lnTo>
                  <a:pt x="175" y="3"/>
                </a:lnTo>
                <a:lnTo>
                  <a:pt x="178" y="10"/>
                </a:lnTo>
                <a:lnTo>
                  <a:pt x="182" y="17"/>
                </a:lnTo>
                <a:lnTo>
                  <a:pt x="186" y="32"/>
                </a:lnTo>
                <a:lnTo>
                  <a:pt x="189" y="46"/>
                </a:lnTo>
                <a:lnTo>
                  <a:pt x="193" y="46"/>
                </a:lnTo>
                <a:lnTo>
                  <a:pt x="197" y="46"/>
                </a:lnTo>
                <a:lnTo>
                  <a:pt x="200" y="49"/>
                </a:lnTo>
                <a:lnTo>
                  <a:pt x="204" y="64"/>
                </a:lnTo>
                <a:lnTo>
                  <a:pt x="208" y="74"/>
                </a:lnTo>
                <a:lnTo>
                  <a:pt x="212" y="84"/>
                </a:lnTo>
                <a:lnTo>
                  <a:pt x="215" y="95"/>
                </a:lnTo>
                <a:lnTo>
                  <a:pt x="220" y="102"/>
                </a:lnTo>
                <a:lnTo>
                  <a:pt x="222" y="109"/>
                </a:lnTo>
                <a:lnTo>
                  <a:pt x="227" y="109"/>
                </a:lnTo>
                <a:lnTo>
                  <a:pt x="231" y="105"/>
                </a:lnTo>
                <a:lnTo>
                  <a:pt x="234" y="95"/>
                </a:lnTo>
                <a:lnTo>
                  <a:pt x="238" y="77"/>
                </a:lnTo>
                <a:lnTo>
                  <a:pt x="242" y="56"/>
                </a:lnTo>
                <a:lnTo>
                  <a:pt x="245" y="35"/>
                </a:lnTo>
                <a:lnTo>
                  <a:pt x="249" y="17"/>
                </a:lnTo>
                <a:lnTo>
                  <a:pt x="253" y="3"/>
                </a:lnTo>
                <a:lnTo>
                  <a:pt x="257" y="0"/>
                </a:lnTo>
                <a:lnTo>
                  <a:pt x="260" y="3"/>
                </a:lnTo>
                <a:lnTo>
                  <a:pt x="264" y="14"/>
                </a:lnTo>
                <a:lnTo>
                  <a:pt x="267" y="194"/>
                </a:lnTo>
                <a:lnTo>
                  <a:pt x="271" y="197"/>
                </a:lnTo>
                <a:lnTo>
                  <a:pt x="275" y="194"/>
                </a:lnTo>
                <a:lnTo>
                  <a:pt x="279" y="187"/>
                </a:lnTo>
                <a:lnTo>
                  <a:pt x="283" y="172"/>
                </a:lnTo>
                <a:lnTo>
                  <a:pt x="286" y="144"/>
                </a:lnTo>
                <a:lnTo>
                  <a:pt x="290" y="109"/>
                </a:lnTo>
                <a:lnTo>
                  <a:pt x="294" y="74"/>
                </a:lnTo>
                <a:lnTo>
                  <a:pt x="297" y="38"/>
                </a:lnTo>
                <a:lnTo>
                  <a:pt x="301" y="17"/>
                </a:lnTo>
                <a:lnTo>
                  <a:pt x="305" y="7"/>
                </a:lnTo>
                <a:lnTo>
                  <a:pt x="309" y="7"/>
                </a:lnTo>
                <a:lnTo>
                  <a:pt x="312" y="7"/>
                </a:lnTo>
                <a:lnTo>
                  <a:pt x="316" y="10"/>
                </a:lnTo>
                <a:lnTo>
                  <a:pt x="320" y="17"/>
                </a:lnTo>
                <a:lnTo>
                  <a:pt x="323" y="200"/>
                </a:lnTo>
                <a:lnTo>
                  <a:pt x="328" y="200"/>
                </a:lnTo>
                <a:lnTo>
                  <a:pt x="331" y="197"/>
                </a:lnTo>
                <a:lnTo>
                  <a:pt x="335" y="187"/>
                </a:lnTo>
                <a:lnTo>
                  <a:pt x="338" y="166"/>
                </a:lnTo>
                <a:lnTo>
                  <a:pt x="342" y="137"/>
                </a:lnTo>
                <a:lnTo>
                  <a:pt x="346" y="105"/>
                </a:lnTo>
                <a:lnTo>
                  <a:pt x="349" y="77"/>
                </a:lnTo>
                <a:lnTo>
                  <a:pt x="353" y="49"/>
                </a:lnTo>
                <a:lnTo>
                  <a:pt x="357" y="32"/>
                </a:lnTo>
                <a:lnTo>
                  <a:pt x="361" y="25"/>
                </a:lnTo>
                <a:lnTo>
                  <a:pt x="365" y="25"/>
                </a:lnTo>
                <a:lnTo>
                  <a:pt x="368" y="32"/>
                </a:lnTo>
                <a:lnTo>
                  <a:pt x="372" y="46"/>
                </a:lnTo>
                <a:lnTo>
                  <a:pt x="375" y="67"/>
                </a:lnTo>
                <a:lnTo>
                  <a:pt x="380" y="84"/>
                </a:lnTo>
                <a:lnTo>
                  <a:pt x="383" y="99"/>
                </a:lnTo>
                <a:lnTo>
                  <a:pt x="387" y="105"/>
                </a:lnTo>
                <a:lnTo>
                  <a:pt x="391" y="105"/>
                </a:lnTo>
                <a:lnTo>
                  <a:pt x="394" y="102"/>
                </a:lnTo>
                <a:lnTo>
                  <a:pt x="398" y="92"/>
                </a:lnTo>
                <a:lnTo>
                  <a:pt x="401" y="77"/>
                </a:lnTo>
                <a:lnTo>
                  <a:pt x="405" y="56"/>
                </a:lnTo>
                <a:lnTo>
                  <a:pt x="410" y="35"/>
                </a:lnTo>
                <a:lnTo>
                  <a:pt x="413" y="17"/>
                </a:lnTo>
                <a:lnTo>
                  <a:pt x="417" y="14"/>
                </a:lnTo>
                <a:lnTo>
                  <a:pt x="420" y="17"/>
                </a:lnTo>
                <a:lnTo>
                  <a:pt x="424" y="28"/>
                </a:lnTo>
                <a:lnTo>
                  <a:pt x="427" y="127"/>
                </a:lnTo>
                <a:lnTo>
                  <a:pt x="432" y="131"/>
                </a:lnTo>
                <a:lnTo>
                  <a:pt x="435" y="131"/>
                </a:lnTo>
                <a:lnTo>
                  <a:pt x="439" y="131"/>
                </a:lnTo>
                <a:lnTo>
                  <a:pt x="443" y="131"/>
                </a:lnTo>
                <a:lnTo>
                  <a:pt x="446" y="131"/>
                </a:lnTo>
                <a:lnTo>
                  <a:pt x="450" y="131"/>
                </a:lnTo>
                <a:lnTo>
                  <a:pt x="454" y="133"/>
                </a:lnTo>
                <a:lnTo>
                  <a:pt x="457" y="137"/>
                </a:lnTo>
                <a:lnTo>
                  <a:pt x="462" y="137"/>
                </a:lnTo>
                <a:lnTo>
                  <a:pt x="465" y="141"/>
                </a:lnTo>
                <a:lnTo>
                  <a:pt x="469" y="144"/>
                </a:lnTo>
                <a:lnTo>
                  <a:pt x="472" y="148"/>
                </a:lnTo>
                <a:lnTo>
                  <a:pt x="476" y="155"/>
                </a:lnTo>
                <a:lnTo>
                  <a:pt x="480" y="155"/>
                </a:lnTo>
                <a:lnTo>
                  <a:pt x="484" y="155"/>
                </a:lnTo>
                <a:lnTo>
                  <a:pt x="487" y="155"/>
                </a:lnTo>
              </a:path>
            </a:pathLst>
          </a:custGeom>
          <a:noFill/>
          <a:ln w="15875"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TextBox 51">
            <a:extLst>
              <a:ext uri="{FF2B5EF4-FFF2-40B4-BE49-F238E27FC236}">
                <a16:creationId xmlns:a16="http://schemas.microsoft.com/office/drawing/2014/main" id="{60E77D65-7AD4-4970-B35B-C5DDFDFE3EF4}"/>
              </a:ext>
            </a:extLst>
          </p:cNvPr>
          <p:cNvSpPr txBox="1"/>
          <p:nvPr/>
        </p:nvSpPr>
        <p:spPr>
          <a:xfrm>
            <a:off x="0" y="4794006"/>
            <a:ext cx="4440116" cy="738664"/>
          </a:xfrm>
          <a:prstGeom prst="rect">
            <a:avLst/>
          </a:prstGeom>
          <a:noFill/>
        </p:spPr>
        <p:txBody>
          <a:bodyPr wrap="square" rtlCol="0">
            <a:spAutoFit/>
          </a:bodyPr>
          <a:lstStyle/>
          <a:p>
            <a:r>
              <a:rPr lang="en-US" sz="1400" dirty="0"/>
              <a:t>Note the that names in our example </a:t>
            </a:r>
            <a:r>
              <a:rPr lang="en-US" sz="1400" i="1" dirty="0"/>
              <a:t>piecewise</a:t>
            </a:r>
            <a:r>
              <a:rPr lang="en-US" sz="1400" dirty="0"/>
              <a:t> match.</a:t>
            </a:r>
          </a:p>
          <a:p>
            <a:r>
              <a:rPr lang="en-US" sz="1400" dirty="0"/>
              <a:t>However, there are differences, for example due to the capitalization of ‘b’ in </a:t>
            </a:r>
            <a:r>
              <a:rPr lang="en-US" sz="1400" dirty="0">
                <a:solidFill>
                  <a:srgbClr val="C00000"/>
                </a:solidFill>
              </a:rPr>
              <a:t>B</a:t>
            </a:r>
            <a:r>
              <a:rPr lang="en-US" sz="1400" dirty="0"/>
              <a:t>eth </a:t>
            </a:r>
            <a:r>
              <a:rPr lang="en-US" sz="1400" dirty="0" err="1"/>
              <a:t>vs.Lisa</a:t>
            </a:r>
            <a:r>
              <a:rPr lang="en-US" sz="1400" dirty="0" err="1">
                <a:solidFill>
                  <a:srgbClr val="C00000"/>
                </a:solidFill>
              </a:rPr>
              <a:t>b</a:t>
            </a:r>
            <a:r>
              <a:rPr lang="en-US" sz="1400" dirty="0" err="1"/>
              <a:t>eth</a:t>
            </a:r>
            <a:endParaRPr lang="en-US" sz="1400" dirty="0"/>
          </a:p>
        </p:txBody>
      </p:sp>
      <p:sp>
        <p:nvSpPr>
          <p:cNvPr id="53" name="Rectangle 52">
            <a:extLst>
              <a:ext uri="{FF2B5EF4-FFF2-40B4-BE49-F238E27FC236}">
                <a16:creationId xmlns:a16="http://schemas.microsoft.com/office/drawing/2014/main" id="{15E00488-1297-4ABF-A604-B66A21308570}"/>
              </a:ext>
            </a:extLst>
          </p:cNvPr>
          <p:cNvSpPr/>
          <p:nvPr/>
        </p:nvSpPr>
        <p:spPr>
          <a:xfrm>
            <a:off x="580712" y="6214519"/>
            <a:ext cx="322204" cy="369332"/>
          </a:xfrm>
          <a:prstGeom prst="rect">
            <a:avLst/>
          </a:prstGeom>
        </p:spPr>
        <p:txBody>
          <a:bodyPr wrap="square">
            <a:spAutoFit/>
          </a:bodyPr>
          <a:lstStyle/>
          <a:p>
            <a:r>
              <a:rPr lang="en-US" dirty="0">
                <a:solidFill>
                  <a:srgbClr val="C00000"/>
                </a:solidFill>
              </a:rPr>
              <a:t>B</a:t>
            </a:r>
          </a:p>
        </p:txBody>
      </p:sp>
      <p:sp>
        <p:nvSpPr>
          <p:cNvPr id="54" name="Rectangle 53">
            <a:extLst>
              <a:ext uri="{FF2B5EF4-FFF2-40B4-BE49-F238E27FC236}">
                <a16:creationId xmlns:a16="http://schemas.microsoft.com/office/drawing/2014/main" id="{6A4B0B26-FB4C-4A7F-AA91-58EBA3F140C6}"/>
              </a:ext>
            </a:extLst>
          </p:cNvPr>
          <p:cNvSpPr/>
          <p:nvPr/>
        </p:nvSpPr>
        <p:spPr>
          <a:xfrm>
            <a:off x="1105080" y="6403704"/>
            <a:ext cx="322204" cy="369332"/>
          </a:xfrm>
          <a:prstGeom prst="rect">
            <a:avLst/>
          </a:prstGeom>
        </p:spPr>
        <p:txBody>
          <a:bodyPr wrap="square">
            <a:spAutoFit/>
          </a:bodyPr>
          <a:lstStyle/>
          <a:p>
            <a:r>
              <a:rPr lang="en-US" dirty="0">
                <a:solidFill>
                  <a:srgbClr val="C00000"/>
                </a:solidFill>
              </a:rPr>
              <a:t>e</a:t>
            </a:r>
          </a:p>
        </p:txBody>
      </p:sp>
      <p:sp>
        <p:nvSpPr>
          <p:cNvPr id="55" name="Rectangle 54">
            <a:extLst>
              <a:ext uri="{FF2B5EF4-FFF2-40B4-BE49-F238E27FC236}">
                <a16:creationId xmlns:a16="http://schemas.microsoft.com/office/drawing/2014/main" id="{4046EC76-8F99-475D-A2A2-3D4CCCECE0A0}"/>
              </a:ext>
            </a:extLst>
          </p:cNvPr>
          <p:cNvSpPr/>
          <p:nvPr/>
        </p:nvSpPr>
        <p:spPr>
          <a:xfrm>
            <a:off x="1641410" y="6137032"/>
            <a:ext cx="987489" cy="369332"/>
          </a:xfrm>
          <a:prstGeom prst="rect">
            <a:avLst/>
          </a:prstGeom>
        </p:spPr>
        <p:txBody>
          <a:bodyPr wrap="square">
            <a:spAutoFit/>
          </a:bodyPr>
          <a:lstStyle/>
          <a:p>
            <a:r>
              <a:rPr lang="en-US" dirty="0">
                <a:solidFill>
                  <a:srgbClr val="C00000"/>
                </a:solidFill>
              </a:rPr>
              <a:t>t</a:t>
            </a:r>
          </a:p>
        </p:txBody>
      </p:sp>
      <p:sp>
        <p:nvSpPr>
          <p:cNvPr id="56" name="Rectangle 55">
            <a:extLst>
              <a:ext uri="{FF2B5EF4-FFF2-40B4-BE49-F238E27FC236}">
                <a16:creationId xmlns:a16="http://schemas.microsoft.com/office/drawing/2014/main" id="{D1975E50-D6E6-4316-80F9-948F1E4E02A2}"/>
              </a:ext>
            </a:extLst>
          </p:cNvPr>
          <p:cNvSpPr/>
          <p:nvPr/>
        </p:nvSpPr>
        <p:spPr>
          <a:xfrm>
            <a:off x="2171879" y="6532628"/>
            <a:ext cx="987489" cy="369332"/>
          </a:xfrm>
          <a:prstGeom prst="rect">
            <a:avLst/>
          </a:prstGeom>
        </p:spPr>
        <p:txBody>
          <a:bodyPr wrap="square">
            <a:spAutoFit/>
          </a:bodyPr>
          <a:lstStyle/>
          <a:p>
            <a:r>
              <a:rPr lang="en-US" dirty="0">
                <a:solidFill>
                  <a:srgbClr val="C00000"/>
                </a:solidFill>
              </a:rPr>
              <a:t>h</a:t>
            </a:r>
          </a:p>
        </p:txBody>
      </p:sp>
      <p:sp>
        <p:nvSpPr>
          <p:cNvPr id="57" name="Rectangle 56">
            <a:extLst>
              <a:ext uri="{FF2B5EF4-FFF2-40B4-BE49-F238E27FC236}">
                <a16:creationId xmlns:a16="http://schemas.microsoft.com/office/drawing/2014/main" id="{69782B65-BF5E-4492-9414-9114B150B95F}"/>
              </a:ext>
            </a:extLst>
          </p:cNvPr>
          <p:cNvSpPr/>
          <p:nvPr/>
        </p:nvSpPr>
        <p:spPr>
          <a:xfrm>
            <a:off x="700633" y="5410173"/>
            <a:ext cx="322204" cy="369332"/>
          </a:xfrm>
          <a:prstGeom prst="rect">
            <a:avLst/>
          </a:prstGeom>
        </p:spPr>
        <p:txBody>
          <a:bodyPr wrap="square">
            <a:spAutoFit/>
          </a:bodyPr>
          <a:lstStyle/>
          <a:p>
            <a:r>
              <a:rPr lang="en-US" dirty="0">
                <a:solidFill>
                  <a:srgbClr val="C00000"/>
                </a:solidFill>
              </a:rPr>
              <a:t>b</a:t>
            </a:r>
          </a:p>
        </p:txBody>
      </p:sp>
      <p:sp>
        <p:nvSpPr>
          <p:cNvPr id="67" name="Rectangle 66">
            <a:extLst>
              <a:ext uri="{FF2B5EF4-FFF2-40B4-BE49-F238E27FC236}">
                <a16:creationId xmlns:a16="http://schemas.microsoft.com/office/drawing/2014/main" id="{939C3081-36A2-4E04-A947-4A50D6888E9E}"/>
              </a:ext>
            </a:extLst>
          </p:cNvPr>
          <p:cNvSpPr/>
          <p:nvPr/>
        </p:nvSpPr>
        <p:spPr>
          <a:xfrm>
            <a:off x="1090425" y="5676873"/>
            <a:ext cx="322204" cy="369332"/>
          </a:xfrm>
          <a:prstGeom prst="rect">
            <a:avLst/>
          </a:prstGeom>
        </p:spPr>
        <p:txBody>
          <a:bodyPr wrap="square">
            <a:spAutoFit/>
          </a:bodyPr>
          <a:lstStyle/>
          <a:p>
            <a:r>
              <a:rPr lang="en-US" dirty="0">
                <a:solidFill>
                  <a:srgbClr val="C00000"/>
                </a:solidFill>
              </a:rPr>
              <a:t>e</a:t>
            </a:r>
          </a:p>
        </p:txBody>
      </p:sp>
      <p:sp>
        <p:nvSpPr>
          <p:cNvPr id="68" name="Rectangle 67">
            <a:extLst>
              <a:ext uri="{FF2B5EF4-FFF2-40B4-BE49-F238E27FC236}">
                <a16:creationId xmlns:a16="http://schemas.microsoft.com/office/drawing/2014/main" id="{90A7585A-361C-4989-B780-FE7BCBB77E18}"/>
              </a:ext>
            </a:extLst>
          </p:cNvPr>
          <p:cNvSpPr/>
          <p:nvPr/>
        </p:nvSpPr>
        <p:spPr>
          <a:xfrm>
            <a:off x="1626755" y="5410201"/>
            <a:ext cx="987489" cy="369332"/>
          </a:xfrm>
          <a:prstGeom prst="rect">
            <a:avLst/>
          </a:prstGeom>
        </p:spPr>
        <p:txBody>
          <a:bodyPr wrap="square">
            <a:spAutoFit/>
          </a:bodyPr>
          <a:lstStyle/>
          <a:p>
            <a:r>
              <a:rPr lang="en-US" dirty="0">
                <a:solidFill>
                  <a:srgbClr val="C00000"/>
                </a:solidFill>
              </a:rPr>
              <a:t>t</a:t>
            </a:r>
          </a:p>
        </p:txBody>
      </p:sp>
      <p:sp>
        <p:nvSpPr>
          <p:cNvPr id="69" name="Rectangle 68">
            <a:extLst>
              <a:ext uri="{FF2B5EF4-FFF2-40B4-BE49-F238E27FC236}">
                <a16:creationId xmlns:a16="http://schemas.microsoft.com/office/drawing/2014/main" id="{C7206D9A-8B87-4032-A2A5-60F9CFC32ADB}"/>
              </a:ext>
            </a:extLst>
          </p:cNvPr>
          <p:cNvSpPr/>
          <p:nvPr/>
        </p:nvSpPr>
        <p:spPr>
          <a:xfrm>
            <a:off x="2157224" y="5761837"/>
            <a:ext cx="987489" cy="369332"/>
          </a:xfrm>
          <a:prstGeom prst="rect">
            <a:avLst/>
          </a:prstGeom>
        </p:spPr>
        <p:txBody>
          <a:bodyPr wrap="square">
            <a:spAutoFit/>
          </a:bodyPr>
          <a:lstStyle/>
          <a:p>
            <a:r>
              <a:rPr lang="en-US" dirty="0">
                <a:solidFill>
                  <a:srgbClr val="C00000"/>
                </a:solidFill>
              </a:rPr>
              <a:t>h</a:t>
            </a:r>
          </a:p>
        </p:txBody>
      </p:sp>
      <p:sp>
        <p:nvSpPr>
          <p:cNvPr id="75" name="Freeform 10">
            <a:extLst>
              <a:ext uri="{FF2B5EF4-FFF2-40B4-BE49-F238E27FC236}">
                <a16:creationId xmlns:a16="http://schemas.microsoft.com/office/drawing/2014/main" id="{655835A9-38A3-4E98-A4F3-42BAACA51405}"/>
              </a:ext>
            </a:extLst>
          </p:cNvPr>
          <p:cNvSpPr>
            <a:spLocks/>
          </p:cNvSpPr>
          <p:nvPr/>
        </p:nvSpPr>
        <p:spPr bwMode="auto">
          <a:xfrm>
            <a:off x="5969069" y="3448661"/>
            <a:ext cx="1715582" cy="414466"/>
          </a:xfrm>
          <a:custGeom>
            <a:avLst/>
            <a:gdLst>
              <a:gd name="T0" fmla="*/ 4 w 344"/>
              <a:gd name="T1" fmla="*/ 170 h 173"/>
              <a:gd name="T2" fmla="*/ 12 w 344"/>
              <a:gd name="T3" fmla="*/ 162 h 173"/>
              <a:gd name="T4" fmla="*/ 19 w 344"/>
              <a:gd name="T5" fmla="*/ 124 h 173"/>
              <a:gd name="T6" fmla="*/ 26 w 344"/>
              <a:gd name="T7" fmla="*/ 75 h 173"/>
              <a:gd name="T8" fmla="*/ 34 w 344"/>
              <a:gd name="T9" fmla="*/ 29 h 173"/>
              <a:gd name="T10" fmla="*/ 41 w 344"/>
              <a:gd name="T11" fmla="*/ 18 h 173"/>
              <a:gd name="T12" fmla="*/ 48 w 344"/>
              <a:gd name="T13" fmla="*/ 11 h 173"/>
              <a:gd name="T14" fmla="*/ 56 w 344"/>
              <a:gd name="T15" fmla="*/ 8 h 173"/>
              <a:gd name="T16" fmla="*/ 64 w 344"/>
              <a:gd name="T17" fmla="*/ 15 h 173"/>
              <a:gd name="T18" fmla="*/ 71 w 344"/>
              <a:gd name="T19" fmla="*/ 22 h 173"/>
              <a:gd name="T20" fmla="*/ 78 w 344"/>
              <a:gd name="T21" fmla="*/ 99 h 173"/>
              <a:gd name="T22" fmla="*/ 86 w 344"/>
              <a:gd name="T23" fmla="*/ 92 h 173"/>
              <a:gd name="T24" fmla="*/ 93 w 344"/>
              <a:gd name="T25" fmla="*/ 60 h 173"/>
              <a:gd name="T26" fmla="*/ 101 w 344"/>
              <a:gd name="T27" fmla="*/ 32 h 173"/>
              <a:gd name="T28" fmla="*/ 108 w 344"/>
              <a:gd name="T29" fmla="*/ 29 h 173"/>
              <a:gd name="T30" fmla="*/ 116 w 344"/>
              <a:gd name="T31" fmla="*/ 162 h 173"/>
              <a:gd name="T32" fmla="*/ 123 w 344"/>
              <a:gd name="T33" fmla="*/ 162 h 173"/>
              <a:gd name="T34" fmla="*/ 130 w 344"/>
              <a:gd name="T35" fmla="*/ 162 h 173"/>
              <a:gd name="T36" fmla="*/ 138 w 344"/>
              <a:gd name="T37" fmla="*/ 173 h 173"/>
              <a:gd name="T38" fmla="*/ 145 w 344"/>
              <a:gd name="T39" fmla="*/ 173 h 173"/>
              <a:gd name="T40" fmla="*/ 153 w 344"/>
              <a:gd name="T41" fmla="*/ 162 h 173"/>
              <a:gd name="T42" fmla="*/ 161 w 344"/>
              <a:gd name="T43" fmla="*/ 142 h 173"/>
              <a:gd name="T44" fmla="*/ 168 w 344"/>
              <a:gd name="T45" fmla="*/ 142 h 173"/>
              <a:gd name="T46" fmla="*/ 176 w 344"/>
              <a:gd name="T47" fmla="*/ 127 h 173"/>
              <a:gd name="T48" fmla="*/ 183 w 344"/>
              <a:gd name="T49" fmla="*/ 113 h 173"/>
              <a:gd name="T50" fmla="*/ 190 w 344"/>
              <a:gd name="T51" fmla="*/ 99 h 173"/>
              <a:gd name="T52" fmla="*/ 198 w 344"/>
              <a:gd name="T53" fmla="*/ 82 h 173"/>
              <a:gd name="T54" fmla="*/ 205 w 344"/>
              <a:gd name="T55" fmla="*/ 57 h 173"/>
              <a:gd name="T56" fmla="*/ 214 w 344"/>
              <a:gd name="T57" fmla="*/ 22 h 173"/>
              <a:gd name="T58" fmla="*/ 221 w 344"/>
              <a:gd name="T59" fmla="*/ 8 h 173"/>
              <a:gd name="T60" fmla="*/ 228 w 344"/>
              <a:gd name="T61" fmla="*/ 8 h 173"/>
              <a:gd name="T62" fmla="*/ 236 w 344"/>
              <a:gd name="T63" fmla="*/ 29 h 173"/>
              <a:gd name="T64" fmla="*/ 243 w 344"/>
              <a:gd name="T65" fmla="*/ 113 h 173"/>
              <a:gd name="T66" fmla="*/ 250 w 344"/>
              <a:gd name="T67" fmla="*/ 116 h 173"/>
              <a:gd name="T68" fmla="*/ 258 w 344"/>
              <a:gd name="T69" fmla="*/ 99 h 173"/>
              <a:gd name="T70" fmla="*/ 266 w 344"/>
              <a:gd name="T71" fmla="*/ 64 h 173"/>
              <a:gd name="T72" fmla="*/ 273 w 344"/>
              <a:gd name="T73" fmla="*/ 29 h 173"/>
              <a:gd name="T74" fmla="*/ 280 w 344"/>
              <a:gd name="T75" fmla="*/ 22 h 173"/>
              <a:gd name="T76" fmla="*/ 288 w 344"/>
              <a:gd name="T77" fmla="*/ 43 h 173"/>
              <a:gd name="T78" fmla="*/ 295 w 344"/>
              <a:gd name="T79" fmla="*/ 85 h 173"/>
              <a:gd name="T80" fmla="*/ 303 w 344"/>
              <a:gd name="T81" fmla="*/ 113 h 173"/>
              <a:gd name="T82" fmla="*/ 310 w 344"/>
              <a:gd name="T83" fmla="*/ 113 h 173"/>
              <a:gd name="T84" fmla="*/ 318 w 344"/>
              <a:gd name="T85" fmla="*/ 95 h 173"/>
              <a:gd name="T86" fmla="*/ 325 w 344"/>
              <a:gd name="T87" fmla="*/ 57 h 173"/>
              <a:gd name="T88" fmla="*/ 332 w 344"/>
              <a:gd name="T89" fmla="*/ 26 h 173"/>
              <a:gd name="T90" fmla="*/ 340 w 344"/>
              <a:gd name="T91" fmla="*/ 3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4" h="173">
                <a:moveTo>
                  <a:pt x="0" y="162"/>
                </a:moveTo>
                <a:lnTo>
                  <a:pt x="4" y="170"/>
                </a:lnTo>
                <a:lnTo>
                  <a:pt x="7" y="166"/>
                </a:lnTo>
                <a:lnTo>
                  <a:pt x="12" y="162"/>
                </a:lnTo>
                <a:lnTo>
                  <a:pt x="15" y="152"/>
                </a:lnTo>
                <a:lnTo>
                  <a:pt x="19" y="124"/>
                </a:lnTo>
                <a:lnTo>
                  <a:pt x="22" y="99"/>
                </a:lnTo>
                <a:lnTo>
                  <a:pt x="26" y="75"/>
                </a:lnTo>
                <a:lnTo>
                  <a:pt x="30" y="50"/>
                </a:lnTo>
                <a:lnTo>
                  <a:pt x="34" y="29"/>
                </a:lnTo>
                <a:lnTo>
                  <a:pt x="37" y="22"/>
                </a:lnTo>
                <a:lnTo>
                  <a:pt x="41" y="18"/>
                </a:lnTo>
                <a:lnTo>
                  <a:pt x="45" y="15"/>
                </a:lnTo>
                <a:lnTo>
                  <a:pt x="48" y="11"/>
                </a:lnTo>
                <a:lnTo>
                  <a:pt x="52" y="8"/>
                </a:lnTo>
                <a:lnTo>
                  <a:pt x="56" y="8"/>
                </a:lnTo>
                <a:lnTo>
                  <a:pt x="59" y="11"/>
                </a:lnTo>
                <a:lnTo>
                  <a:pt x="64" y="15"/>
                </a:lnTo>
                <a:lnTo>
                  <a:pt x="67" y="18"/>
                </a:lnTo>
                <a:lnTo>
                  <a:pt x="71" y="22"/>
                </a:lnTo>
                <a:lnTo>
                  <a:pt x="74" y="99"/>
                </a:lnTo>
                <a:lnTo>
                  <a:pt x="78" y="99"/>
                </a:lnTo>
                <a:lnTo>
                  <a:pt x="83" y="99"/>
                </a:lnTo>
                <a:lnTo>
                  <a:pt x="86" y="92"/>
                </a:lnTo>
                <a:lnTo>
                  <a:pt x="90" y="78"/>
                </a:lnTo>
                <a:lnTo>
                  <a:pt x="93" y="60"/>
                </a:lnTo>
                <a:lnTo>
                  <a:pt x="97" y="46"/>
                </a:lnTo>
                <a:lnTo>
                  <a:pt x="101" y="32"/>
                </a:lnTo>
                <a:lnTo>
                  <a:pt x="105" y="29"/>
                </a:lnTo>
                <a:lnTo>
                  <a:pt x="108" y="29"/>
                </a:lnTo>
                <a:lnTo>
                  <a:pt x="112" y="36"/>
                </a:lnTo>
                <a:lnTo>
                  <a:pt x="116" y="162"/>
                </a:lnTo>
                <a:lnTo>
                  <a:pt x="119" y="159"/>
                </a:lnTo>
                <a:lnTo>
                  <a:pt x="123" y="162"/>
                </a:lnTo>
                <a:lnTo>
                  <a:pt x="127" y="159"/>
                </a:lnTo>
                <a:lnTo>
                  <a:pt x="130" y="162"/>
                </a:lnTo>
                <a:lnTo>
                  <a:pt x="135" y="166"/>
                </a:lnTo>
                <a:lnTo>
                  <a:pt x="138" y="173"/>
                </a:lnTo>
                <a:lnTo>
                  <a:pt x="142" y="173"/>
                </a:lnTo>
                <a:lnTo>
                  <a:pt x="145" y="173"/>
                </a:lnTo>
                <a:lnTo>
                  <a:pt x="150" y="170"/>
                </a:lnTo>
                <a:lnTo>
                  <a:pt x="153" y="162"/>
                </a:lnTo>
                <a:lnTo>
                  <a:pt x="157" y="152"/>
                </a:lnTo>
                <a:lnTo>
                  <a:pt x="161" y="142"/>
                </a:lnTo>
                <a:lnTo>
                  <a:pt x="165" y="142"/>
                </a:lnTo>
                <a:lnTo>
                  <a:pt x="168" y="142"/>
                </a:lnTo>
                <a:lnTo>
                  <a:pt x="172" y="134"/>
                </a:lnTo>
                <a:lnTo>
                  <a:pt x="176" y="127"/>
                </a:lnTo>
                <a:lnTo>
                  <a:pt x="179" y="124"/>
                </a:lnTo>
                <a:lnTo>
                  <a:pt x="183" y="113"/>
                </a:lnTo>
                <a:lnTo>
                  <a:pt x="187" y="106"/>
                </a:lnTo>
                <a:lnTo>
                  <a:pt x="190" y="99"/>
                </a:lnTo>
                <a:lnTo>
                  <a:pt x="194" y="88"/>
                </a:lnTo>
                <a:lnTo>
                  <a:pt x="198" y="82"/>
                </a:lnTo>
                <a:lnTo>
                  <a:pt x="202" y="71"/>
                </a:lnTo>
                <a:lnTo>
                  <a:pt x="205" y="57"/>
                </a:lnTo>
                <a:lnTo>
                  <a:pt x="209" y="39"/>
                </a:lnTo>
                <a:lnTo>
                  <a:pt x="214" y="22"/>
                </a:lnTo>
                <a:lnTo>
                  <a:pt x="217" y="11"/>
                </a:lnTo>
                <a:lnTo>
                  <a:pt x="221" y="8"/>
                </a:lnTo>
                <a:lnTo>
                  <a:pt x="224" y="0"/>
                </a:lnTo>
                <a:lnTo>
                  <a:pt x="228" y="8"/>
                </a:lnTo>
                <a:lnTo>
                  <a:pt x="232" y="15"/>
                </a:lnTo>
                <a:lnTo>
                  <a:pt x="236" y="29"/>
                </a:lnTo>
                <a:lnTo>
                  <a:pt x="239" y="106"/>
                </a:lnTo>
                <a:lnTo>
                  <a:pt x="243" y="113"/>
                </a:lnTo>
                <a:lnTo>
                  <a:pt x="247" y="120"/>
                </a:lnTo>
                <a:lnTo>
                  <a:pt x="250" y="116"/>
                </a:lnTo>
                <a:lnTo>
                  <a:pt x="254" y="113"/>
                </a:lnTo>
                <a:lnTo>
                  <a:pt x="258" y="99"/>
                </a:lnTo>
                <a:lnTo>
                  <a:pt x="261" y="82"/>
                </a:lnTo>
                <a:lnTo>
                  <a:pt x="266" y="64"/>
                </a:lnTo>
                <a:lnTo>
                  <a:pt x="269" y="43"/>
                </a:lnTo>
                <a:lnTo>
                  <a:pt x="273" y="29"/>
                </a:lnTo>
                <a:lnTo>
                  <a:pt x="277" y="18"/>
                </a:lnTo>
                <a:lnTo>
                  <a:pt x="280" y="22"/>
                </a:lnTo>
                <a:lnTo>
                  <a:pt x="285" y="29"/>
                </a:lnTo>
                <a:lnTo>
                  <a:pt x="288" y="43"/>
                </a:lnTo>
                <a:lnTo>
                  <a:pt x="292" y="67"/>
                </a:lnTo>
                <a:lnTo>
                  <a:pt x="295" y="85"/>
                </a:lnTo>
                <a:lnTo>
                  <a:pt x="299" y="103"/>
                </a:lnTo>
                <a:lnTo>
                  <a:pt x="303" y="113"/>
                </a:lnTo>
                <a:lnTo>
                  <a:pt x="307" y="113"/>
                </a:lnTo>
                <a:lnTo>
                  <a:pt x="310" y="113"/>
                </a:lnTo>
                <a:lnTo>
                  <a:pt x="314" y="110"/>
                </a:lnTo>
                <a:lnTo>
                  <a:pt x="318" y="95"/>
                </a:lnTo>
                <a:lnTo>
                  <a:pt x="322" y="75"/>
                </a:lnTo>
                <a:lnTo>
                  <a:pt x="325" y="57"/>
                </a:lnTo>
                <a:lnTo>
                  <a:pt x="329" y="43"/>
                </a:lnTo>
                <a:lnTo>
                  <a:pt x="332" y="26"/>
                </a:lnTo>
                <a:lnTo>
                  <a:pt x="337" y="26"/>
                </a:lnTo>
                <a:lnTo>
                  <a:pt x="340" y="32"/>
                </a:lnTo>
                <a:lnTo>
                  <a:pt x="344" y="50"/>
                </a:lnTo>
              </a:path>
            </a:pathLst>
          </a:custGeom>
          <a:noFill/>
          <a:ln w="15875" cap="flat">
            <a:solidFill>
              <a:srgbClr val="FF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11">
            <a:extLst>
              <a:ext uri="{FF2B5EF4-FFF2-40B4-BE49-F238E27FC236}">
                <a16:creationId xmlns:a16="http://schemas.microsoft.com/office/drawing/2014/main" id="{28A3B9DE-BC05-49B8-82B0-AF83032A5674}"/>
              </a:ext>
            </a:extLst>
          </p:cNvPr>
          <p:cNvSpPr>
            <a:spLocks/>
          </p:cNvSpPr>
          <p:nvPr/>
        </p:nvSpPr>
        <p:spPr bwMode="auto">
          <a:xfrm>
            <a:off x="5969069" y="3908645"/>
            <a:ext cx="4004689" cy="503108"/>
          </a:xfrm>
          <a:custGeom>
            <a:avLst/>
            <a:gdLst>
              <a:gd name="T0" fmla="*/ 11 w 803"/>
              <a:gd name="T1" fmla="*/ 159 h 210"/>
              <a:gd name="T2" fmla="*/ 26 w 803"/>
              <a:gd name="T3" fmla="*/ 159 h 210"/>
              <a:gd name="T4" fmla="*/ 40 w 803"/>
              <a:gd name="T5" fmla="*/ 156 h 210"/>
              <a:gd name="T6" fmla="*/ 55 w 803"/>
              <a:gd name="T7" fmla="*/ 98 h 210"/>
              <a:gd name="T8" fmla="*/ 70 w 803"/>
              <a:gd name="T9" fmla="*/ 17 h 210"/>
              <a:gd name="T10" fmla="*/ 84 w 803"/>
              <a:gd name="T11" fmla="*/ 11 h 210"/>
              <a:gd name="T12" fmla="*/ 99 w 803"/>
              <a:gd name="T13" fmla="*/ 14 h 210"/>
              <a:gd name="T14" fmla="*/ 114 w 803"/>
              <a:gd name="T15" fmla="*/ 14 h 210"/>
              <a:gd name="T16" fmla="*/ 129 w 803"/>
              <a:gd name="T17" fmla="*/ 37 h 210"/>
              <a:gd name="T18" fmla="*/ 143 w 803"/>
              <a:gd name="T19" fmla="*/ 112 h 210"/>
              <a:gd name="T20" fmla="*/ 159 w 803"/>
              <a:gd name="T21" fmla="*/ 102 h 210"/>
              <a:gd name="T22" fmla="*/ 173 w 803"/>
              <a:gd name="T23" fmla="*/ 41 h 210"/>
              <a:gd name="T24" fmla="*/ 187 w 803"/>
              <a:gd name="T25" fmla="*/ 170 h 210"/>
              <a:gd name="T26" fmla="*/ 202 w 803"/>
              <a:gd name="T27" fmla="*/ 173 h 210"/>
              <a:gd name="T28" fmla="*/ 217 w 803"/>
              <a:gd name="T29" fmla="*/ 173 h 210"/>
              <a:gd name="T30" fmla="*/ 231 w 803"/>
              <a:gd name="T31" fmla="*/ 159 h 210"/>
              <a:gd name="T32" fmla="*/ 246 w 803"/>
              <a:gd name="T33" fmla="*/ 136 h 210"/>
              <a:gd name="T34" fmla="*/ 261 w 803"/>
              <a:gd name="T35" fmla="*/ 119 h 210"/>
              <a:gd name="T36" fmla="*/ 276 w 803"/>
              <a:gd name="T37" fmla="*/ 75 h 210"/>
              <a:gd name="T38" fmla="*/ 291 w 803"/>
              <a:gd name="T39" fmla="*/ 24 h 210"/>
              <a:gd name="T40" fmla="*/ 306 w 803"/>
              <a:gd name="T41" fmla="*/ 14 h 210"/>
              <a:gd name="T42" fmla="*/ 320 w 803"/>
              <a:gd name="T43" fmla="*/ 102 h 210"/>
              <a:gd name="T44" fmla="*/ 335 w 803"/>
              <a:gd name="T45" fmla="*/ 95 h 210"/>
              <a:gd name="T46" fmla="*/ 350 w 803"/>
              <a:gd name="T47" fmla="*/ 24 h 210"/>
              <a:gd name="T48" fmla="*/ 365 w 803"/>
              <a:gd name="T49" fmla="*/ 37 h 210"/>
              <a:gd name="T50" fmla="*/ 379 w 803"/>
              <a:gd name="T51" fmla="*/ 98 h 210"/>
              <a:gd name="T52" fmla="*/ 394 w 803"/>
              <a:gd name="T53" fmla="*/ 58 h 210"/>
              <a:gd name="T54" fmla="*/ 409 w 803"/>
              <a:gd name="T55" fmla="*/ 7 h 210"/>
              <a:gd name="T56" fmla="*/ 423 w 803"/>
              <a:gd name="T57" fmla="*/ 210 h 210"/>
              <a:gd name="T58" fmla="*/ 438 w 803"/>
              <a:gd name="T59" fmla="*/ 149 h 210"/>
              <a:gd name="T60" fmla="*/ 453 w 803"/>
              <a:gd name="T61" fmla="*/ 27 h 210"/>
              <a:gd name="T62" fmla="*/ 468 w 803"/>
              <a:gd name="T63" fmla="*/ 48 h 210"/>
              <a:gd name="T64" fmla="*/ 482 w 803"/>
              <a:gd name="T65" fmla="*/ 85 h 210"/>
              <a:gd name="T66" fmla="*/ 497 w 803"/>
              <a:gd name="T67" fmla="*/ 54 h 210"/>
              <a:gd name="T68" fmla="*/ 512 w 803"/>
              <a:gd name="T69" fmla="*/ 7 h 210"/>
              <a:gd name="T70" fmla="*/ 527 w 803"/>
              <a:gd name="T71" fmla="*/ 58 h 210"/>
              <a:gd name="T72" fmla="*/ 542 w 803"/>
              <a:gd name="T73" fmla="*/ 61 h 210"/>
              <a:gd name="T74" fmla="*/ 556 w 803"/>
              <a:gd name="T75" fmla="*/ 95 h 210"/>
              <a:gd name="T76" fmla="*/ 571 w 803"/>
              <a:gd name="T77" fmla="*/ 92 h 210"/>
              <a:gd name="T78" fmla="*/ 586 w 803"/>
              <a:gd name="T79" fmla="*/ 24 h 210"/>
              <a:gd name="T80" fmla="*/ 600 w 803"/>
              <a:gd name="T81" fmla="*/ 14 h 210"/>
              <a:gd name="T82" fmla="*/ 614 w 803"/>
              <a:gd name="T83" fmla="*/ 183 h 210"/>
              <a:gd name="T84" fmla="*/ 630 w 803"/>
              <a:gd name="T85" fmla="*/ 159 h 210"/>
              <a:gd name="T86" fmla="*/ 644 w 803"/>
              <a:gd name="T87" fmla="*/ 51 h 210"/>
              <a:gd name="T88" fmla="*/ 659 w 803"/>
              <a:gd name="T89" fmla="*/ 27 h 210"/>
              <a:gd name="T90" fmla="*/ 674 w 803"/>
              <a:gd name="T91" fmla="*/ 197 h 210"/>
              <a:gd name="T92" fmla="*/ 689 w 803"/>
              <a:gd name="T93" fmla="*/ 116 h 210"/>
              <a:gd name="T94" fmla="*/ 704 w 803"/>
              <a:gd name="T95" fmla="*/ 41 h 210"/>
              <a:gd name="T96" fmla="*/ 718 w 803"/>
              <a:gd name="T97" fmla="*/ 44 h 210"/>
              <a:gd name="T98" fmla="*/ 733 w 803"/>
              <a:gd name="T99" fmla="*/ 95 h 210"/>
              <a:gd name="T100" fmla="*/ 748 w 803"/>
              <a:gd name="T101" fmla="*/ 88 h 210"/>
              <a:gd name="T102" fmla="*/ 762 w 803"/>
              <a:gd name="T103" fmla="*/ 24 h 210"/>
              <a:gd name="T104" fmla="*/ 777 w 803"/>
              <a:gd name="T105" fmla="*/ 129 h 210"/>
              <a:gd name="T106" fmla="*/ 792 w 803"/>
              <a:gd name="T107" fmla="*/ 13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210">
                <a:moveTo>
                  <a:pt x="0" y="146"/>
                </a:moveTo>
                <a:lnTo>
                  <a:pt x="4" y="156"/>
                </a:lnTo>
                <a:lnTo>
                  <a:pt x="7" y="156"/>
                </a:lnTo>
                <a:lnTo>
                  <a:pt x="11" y="159"/>
                </a:lnTo>
                <a:lnTo>
                  <a:pt x="15" y="159"/>
                </a:lnTo>
                <a:lnTo>
                  <a:pt x="18" y="159"/>
                </a:lnTo>
                <a:lnTo>
                  <a:pt x="22" y="159"/>
                </a:lnTo>
                <a:lnTo>
                  <a:pt x="26" y="159"/>
                </a:lnTo>
                <a:lnTo>
                  <a:pt x="29" y="159"/>
                </a:lnTo>
                <a:lnTo>
                  <a:pt x="33" y="159"/>
                </a:lnTo>
                <a:lnTo>
                  <a:pt x="37" y="159"/>
                </a:lnTo>
                <a:lnTo>
                  <a:pt x="40" y="156"/>
                </a:lnTo>
                <a:lnTo>
                  <a:pt x="44" y="153"/>
                </a:lnTo>
                <a:lnTo>
                  <a:pt x="47" y="136"/>
                </a:lnTo>
                <a:lnTo>
                  <a:pt x="52" y="116"/>
                </a:lnTo>
                <a:lnTo>
                  <a:pt x="55" y="98"/>
                </a:lnTo>
                <a:lnTo>
                  <a:pt x="59" y="72"/>
                </a:lnTo>
                <a:lnTo>
                  <a:pt x="62" y="44"/>
                </a:lnTo>
                <a:lnTo>
                  <a:pt x="66" y="27"/>
                </a:lnTo>
                <a:lnTo>
                  <a:pt x="70" y="17"/>
                </a:lnTo>
                <a:lnTo>
                  <a:pt x="73" y="11"/>
                </a:lnTo>
                <a:lnTo>
                  <a:pt x="77" y="11"/>
                </a:lnTo>
                <a:lnTo>
                  <a:pt x="81" y="11"/>
                </a:lnTo>
                <a:lnTo>
                  <a:pt x="84" y="11"/>
                </a:lnTo>
                <a:lnTo>
                  <a:pt x="89" y="14"/>
                </a:lnTo>
                <a:lnTo>
                  <a:pt x="92" y="14"/>
                </a:lnTo>
                <a:lnTo>
                  <a:pt x="96" y="14"/>
                </a:lnTo>
                <a:lnTo>
                  <a:pt x="99" y="14"/>
                </a:lnTo>
                <a:lnTo>
                  <a:pt x="103" y="14"/>
                </a:lnTo>
                <a:lnTo>
                  <a:pt x="107" y="14"/>
                </a:lnTo>
                <a:lnTo>
                  <a:pt x="110" y="14"/>
                </a:lnTo>
                <a:lnTo>
                  <a:pt x="114" y="14"/>
                </a:lnTo>
                <a:lnTo>
                  <a:pt x="117" y="24"/>
                </a:lnTo>
                <a:lnTo>
                  <a:pt x="122" y="27"/>
                </a:lnTo>
                <a:lnTo>
                  <a:pt x="124" y="34"/>
                </a:lnTo>
                <a:lnTo>
                  <a:pt x="129" y="37"/>
                </a:lnTo>
                <a:lnTo>
                  <a:pt x="133" y="41"/>
                </a:lnTo>
                <a:lnTo>
                  <a:pt x="136" y="51"/>
                </a:lnTo>
                <a:lnTo>
                  <a:pt x="140" y="98"/>
                </a:lnTo>
                <a:lnTo>
                  <a:pt x="143" y="112"/>
                </a:lnTo>
                <a:lnTo>
                  <a:pt x="147" y="116"/>
                </a:lnTo>
                <a:lnTo>
                  <a:pt x="150" y="116"/>
                </a:lnTo>
                <a:lnTo>
                  <a:pt x="154" y="112"/>
                </a:lnTo>
                <a:lnTo>
                  <a:pt x="159" y="102"/>
                </a:lnTo>
                <a:lnTo>
                  <a:pt x="162" y="82"/>
                </a:lnTo>
                <a:lnTo>
                  <a:pt x="166" y="61"/>
                </a:lnTo>
                <a:lnTo>
                  <a:pt x="169" y="48"/>
                </a:lnTo>
                <a:lnTo>
                  <a:pt x="173" y="41"/>
                </a:lnTo>
                <a:lnTo>
                  <a:pt x="176" y="41"/>
                </a:lnTo>
                <a:lnTo>
                  <a:pt x="180" y="41"/>
                </a:lnTo>
                <a:lnTo>
                  <a:pt x="184" y="170"/>
                </a:lnTo>
                <a:lnTo>
                  <a:pt x="187" y="170"/>
                </a:lnTo>
                <a:lnTo>
                  <a:pt x="191" y="167"/>
                </a:lnTo>
                <a:lnTo>
                  <a:pt x="195" y="170"/>
                </a:lnTo>
                <a:lnTo>
                  <a:pt x="199" y="170"/>
                </a:lnTo>
                <a:lnTo>
                  <a:pt x="202" y="173"/>
                </a:lnTo>
                <a:lnTo>
                  <a:pt x="206" y="173"/>
                </a:lnTo>
                <a:lnTo>
                  <a:pt x="210" y="173"/>
                </a:lnTo>
                <a:lnTo>
                  <a:pt x="213" y="173"/>
                </a:lnTo>
                <a:lnTo>
                  <a:pt x="217" y="173"/>
                </a:lnTo>
                <a:lnTo>
                  <a:pt x="221" y="173"/>
                </a:lnTo>
                <a:lnTo>
                  <a:pt x="224" y="170"/>
                </a:lnTo>
                <a:lnTo>
                  <a:pt x="228" y="170"/>
                </a:lnTo>
                <a:lnTo>
                  <a:pt x="231" y="159"/>
                </a:lnTo>
                <a:lnTo>
                  <a:pt x="236" y="129"/>
                </a:lnTo>
                <a:lnTo>
                  <a:pt x="239" y="133"/>
                </a:lnTo>
                <a:lnTo>
                  <a:pt x="243" y="136"/>
                </a:lnTo>
                <a:lnTo>
                  <a:pt x="246" y="136"/>
                </a:lnTo>
                <a:lnTo>
                  <a:pt x="250" y="133"/>
                </a:lnTo>
                <a:lnTo>
                  <a:pt x="254" y="129"/>
                </a:lnTo>
                <a:lnTo>
                  <a:pt x="258" y="126"/>
                </a:lnTo>
                <a:lnTo>
                  <a:pt x="261" y="119"/>
                </a:lnTo>
                <a:lnTo>
                  <a:pt x="265" y="112"/>
                </a:lnTo>
                <a:lnTo>
                  <a:pt x="269" y="102"/>
                </a:lnTo>
                <a:lnTo>
                  <a:pt x="273" y="88"/>
                </a:lnTo>
                <a:lnTo>
                  <a:pt x="276" y="75"/>
                </a:lnTo>
                <a:lnTo>
                  <a:pt x="280" y="58"/>
                </a:lnTo>
                <a:lnTo>
                  <a:pt x="283" y="44"/>
                </a:lnTo>
                <a:lnTo>
                  <a:pt x="287" y="31"/>
                </a:lnTo>
                <a:lnTo>
                  <a:pt x="291" y="24"/>
                </a:lnTo>
                <a:lnTo>
                  <a:pt x="294" y="14"/>
                </a:lnTo>
                <a:lnTo>
                  <a:pt x="298" y="11"/>
                </a:lnTo>
                <a:lnTo>
                  <a:pt x="302" y="11"/>
                </a:lnTo>
                <a:lnTo>
                  <a:pt x="306" y="14"/>
                </a:lnTo>
                <a:lnTo>
                  <a:pt x="309" y="24"/>
                </a:lnTo>
                <a:lnTo>
                  <a:pt x="313" y="85"/>
                </a:lnTo>
                <a:lnTo>
                  <a:pt x="317" y="98"/>
                </a:lnTo>
                <a:lnTo>
                  <a:pt x="320" y="102"/>
                </a:lnTo>
                <a:lnTo>
                  <a:pt x="324" y="109"/>
                </a:lnTo>
                <a:lnTo>
                  <a:pt x="328" y="112"/>
                </a:lnTo>
                <a:lnTo>
                  <a:pt x="331" y="105"/>
                </a:lnTo>
                <a:lnTo>
                  <a:pt x="335" y="95"/>
                </a:lnTo>
                <a:lnTo>
                  <a:pt x="338" y="82"/>
                </a:lnTo>
                <a:lnTo>
                  <a:pt x="343" y="61"/>
                </a:lnTo>
                <a:lnTo>
                  <a:pt x="346" y="41"/>
                </a:lnTo>
                <a:lnTo>
                  <a:pt x="350" y="24"/>
                </a:lnTo>
                <a:lnTo>
                  <a:pt x="353" y="14"/>
                </a:lnTo>
                <a:lnTo>
                  <a:pt x="357" y="11"/>
                </a:lnTo>
                <a:lnTo>
                  <a:pt x="361" y="21"/>
                </a:lnTo>
                <a:lnTo>
                  <a:pt x="365" y="37"/>
                </a:lnTo>
                <a:lnTo>
                  <a:pt x="368" y="58"/>
                </a:lnTo>
                <a:lnTo>
                  <a:pt x="372" y="78"/>
                </a:lnTo>
                <a:lnTo>
                  <a:pt x="375" y="95"/>
                </a:lnTo>
                <a:lnTo>
                  <a:pt x="379" y="98"/>
                </a:lnTo>
                <a:lnTo>
                  <a:pt x="383" y="98"/>
                </a:lnTo>
                <a:lnTo>
                  <a:pt x="387" y="95"/>
                </a:lnTo>
                <a:lnTo>
                  <a:pt x="390" y="82"/>
                </a:lnTo>
                <a:lnTo>
                  <a:pt x="394" y="58"/>
                </a:lnTo>
                <a:lnTo>
                  <a:pt x="398" y="31"/>
                </a:lnTo>
                <a:lnTo>
                  <a:pt x="401" y="17"/>
                </a:lnTo>
                <a:lnTo>
                  <a:pt x="405" y="11"/>
                </a:lnTo>
                <a:lnTo>
                  <a:pt x="409" y="7"/>
                </a:lnTo>
                <a:lnTo>
                  <a:pt x="413" y="14"/>
                </a:lnTo>
                <a:lnTo>
                  <a:pt x="416" y="187"/>
                </a:lnTo>
                <a:lnTo>
                  <a:pt x="420" y="207"/>
                </a:lnTo>
                <a:lnTo>
                  <a:pt x="423" y="210"/>
                </a:lnTo>
                <a:lnTo>
                  <a:pt x="427" y="210"/>
                </a:lnTo>
                <a:lnTo>
                  <a:pt x="431" y="200"/>
                </a:lnTo>
                <a:lnTo>
                  <a:pt x="435" y="183"/>
                </a:lnTo>
                <a:lnTo>
                  <a:pt x="438" y="149"/>
                </a:lnTo>
                <a:lnTo>
                  <a:pt x="442" y="112"/>
                </a:lnTo>
                <a:lnTo>
                  <a:pt x="446" y="75"/>
                </a:lnTo>
                <a:lnTo>
                  <a:pt x="449" y="44"/>
                </a:lnTo>
                <a:lnTo>
                  <a:pt x="453" y="27"/>
                </a:lnTo>
                <a:lnTo>
                  <a:pt x="457" y="24"/>
                </a:lnTo>
                <a:lnTo>
                  <a:pt x="460" y="24"/>
                </a:lnTo>
                <a:lnTo>
                  <a:pt x="464" y="34"/>
                </a:lnTo>
                <a:lnTo>
                  <a:pt x="468" y="48"/>
                </a:lnTo>
                <a:lnTo>
                  <a:pt x="472" y="61"/>
                </a:lnTo>
                <a:lnTo>
                  <a:pt x="475" y="72"/>
                </a:lnTo>
                <a:lnTo>
                  <a:pt x="479" y="82"/>
                </a:lnTo>
                <a:lnTo>
                  <a:pt x="482" y="85"/>
                </a:lnTo>
                <a:lnTo>
                  <a:pt x="486" y="82"/>
                </a:lnTo>
                <a:lnTo>
                  <a:pt x="490" y="78"/>
                </a:lnTo>
                <a:lnTo>
                  <a:pt x="493" y="68"/>
                </a:lnTo>
                <a:lnTo>
                  <a:pt x="497" y="54"/>
                </a:lnTo>
                <a:lnTo>
                  <a:pt x="501" y="41"/>
                </a:lnTo>
                <a:lnTo>
                  <a:pt x="505" y="27"/>
                </a:lnTo>
                <a:lnTo>
                  <a:pt x="509" y="14"/>
                </a:lnTo>
                <a:lnTo>
                  <a:pt x="512" y="7"/>
                </a:lnTo>
                <a:lnTo>
                  <a:pt x="516" y="7"/>
                </a:lnTo>
                <a:lnTo>
                  <a:pt x="519" y="14"/>
                </a:lnTo>
                <a:lnTo>
                  <a:pt x="523" y="27"/>
                </a:lnTo>
                <a:lnTo>
                  <a:pt x="527" y="58"/>
                </a:lnTo>
                <a:lnTo>
                  <a:pt x="530" y="54"/>
                </a:lnTo>
                <a:lnTo>
                  <a:pt x="534" y="54"/>
                </a:lnTo>
                <a:lnTo>
                  <a:pt x="537" y="58"/>
                </a:lnTo>
                <a:lnTo>
                  <a:pt x="542" y="61"/>
                </a:lnTo>
                <a:lnTo>
                  <a:pt x="545" y="72"/>
                </a:lnTo>
                <a:lnTo>
                  <a:pt x="549" y="78"/>
                </a:lnTo>
                <a:lnTo>
                  <a:pt x="553" y="88"/>
                </a:lnTo>
                <a:lnTo>
                  <a:pt x="556" y="95"/>
                </a:lnTo>
                <a:lnTo>
                  <a:pt x="560" y="102"/>
                </a:lnTo>
                <a:lnTo>
                  <a:pt x="563" y="102"/>
                </a:lnTo>
                <a:lnTo>
                  <a:pt x="567" y="98"/>
                </a:lnTo>
                <a:lnTo>
                  <a:pt x="571" y="92"/>
                </a:lnTo>
                <a:lnTo>
                  <a:pt x="574" y="78"/>
                </a:lnTo>
                <a:lnTo>
                  <a:pt x="579" y="58"/>
                </a:lnTo>
                <a:lnTo>
                  <a:pt x="582" y="41"/>
                </a:lnTo>
                <a:lnTo>
                  <a:pt x="586" y="24"/>
                </a:lnTo>
                <a:lnTo>
                  <a:pt x="589" y="11"/>
                </a:lnTo>
                <a:lnTo>
                  <a:pt x="593" y="0"/>
                </a:lnTo>
                <a:lnTo>
                  <a:pt x="597" y="0"/>
                </a:lnTo>
                <a:lnTo>
                  <a:pt x="600" y="14"/>
                </a:lnTo>
                <a:lnTo>
                  <a:pt x="604" y="159"/>
                </a:lnTo>
                <a:lnTo>
                  <a:pt x="607" y="173"/>
                </a:lnTo>
                <a:lnTo>
                  <a:pt x="612" y="180"/>
                </a:lnTo>
                <a:lnTo>
                  <a:pt x="614" y="183"/>
                </a:lnTo>
                <a:lnTo>
                  <a:pt x="619" y="183"/>
                </a:lnTo>
                <a:lnTo>
                  <a:pt x="623" y="183"/>
                </a:lnTo>
                <a:lnTo>
                  <a:pt x="626" y="177"/>
                </a:lnTo>
                <a:lnTo>
                  <a:pt x="630" y="159"/>
                </a:lnTo>
                <a:lnTo>
                  <a:pt x="633" y="139"/>
                </a:lnTo>
                <a:lnTo>
                  <a:pt x="637" y="109"/>
                </a:lnTo>
                <a:lnTo>
                  <a:pt x="641" y="75"/>
                </a:lnTo>
                <a:lnTo>
                  <a:pt x="644" y="51"/>
                </a:lnTo>
                <a:lnTo>
                  <a:pt x="649" y="37"/>
                </a:lnTo>
                <a:lnTo>
                  <a:pt x="652" y="27"/>
                </a:lnTo>
                <a:lnTo>
                  <a:pt x="656" y="27"/>
                </a:lnTo>
                <a:lnTo>
                  <a:pt x="659" y="27"/>
                </a:lnTo>
                <a:lnTo>
                  <a:pt x="663" y="27"/>
                </a:lnTo>
                <a:lnTo>
                  <a:pt x="666" y="194"/>
                </a:lnTo>
                <a:lnTo>
                  <a:pt x="670" y="197"/>
                </a:lnTo>
                <a:lnTo>
                  <a:pt x="674" y="197"/>
                </a:lnTo>
                <a:lnTo>
                  <a:pt x="677" y="187"/>
                </a:lnTo>
                <a:lnTo>
                  <a:pt x="681" y="170"/>
                </a:lnTo>
                <a:lnTo>
                  <a:pt x="685" y="146"/>
                </a:lnTo>
                <a:lnTo>
                  <a:pt x="689" y="116"/>
                </a:lnTo>
                <a:lnTo>
                  <a:pt x="692" y="88"/>
                </a:lnTo>
                <a:lnTo>
                  <a:pt x="696" y="64"/>
                </a:lnTo>
                <a:lnTo>
                  <a:pt x="700" y="51"/>
                </a:lnTo>
                <a:lnTo>
                  <a:pt x="704" y="41"/>
                </a:lnTo>
                <a:lnTo>
                  <a:pt x="707" y="37"/>
                </a:lnTo>
                <a:lnTo>
                  <a:pt x="711" y="37"/>
                </a:lnTo>
                <a:lnTo>
                  <a:pt x="714" y="41"/>
                </a:lnTo>
                <a:lnTo>
                  <a:pt x="718" y="44"/>
                </a:lnTo>
                <a:lnTo>
                  <a:pt x="722" y="58"/>
                </a:lnTo>
                <a:lnTo>
                  <a:pt x="726" y="72"/>
                </a:lnTo>
                <a:lnTo>
                  <a:pt x="729" y="88"/>
                </a:lnTo>
                <a:lnTo>
                  <a:pt x="733" y="95"/>
                </a:lnTo>
                <a:lnTo>
                  <a:pt x="736" y="98"/>
                </a:lnTo>
                <a:lnTo>
                  <a:pt x="740" y="98"/>
                </a:lnTo>
                <a:lnTo>
                  <a:pt x="744" y="95"/>
                </a:lnTo>
                <a:lnTo>
                  <a:pt x="748" y="88"/>
                </a:lnTo>
                <a:lnTo>
                  <a:pt x="751" y="75"/>
                </a:lnTo>
                <a:lnTo>
                  <a:pt x="755" y="58"/>
                </a:lnTo>
                <a:lnTo>
                  <a:pt x="759" y="37"/>
                </a:lnTo>
                <a:lnTo>
                  <a:pt x="762" y="24"/>
                </a:lnTo>
                <a:lnTo>
                  <a:pt x="766" y="14"/>
                </a:lnTo>
                <a:lnTo>
                  <a:pt x="769" y="11"/>
                </a:lnTo>
                <a:lnTo>
                  <a:pt x="773" y="14"/>
                </a:lnTo>
                <a:lnTo>
                  <a:pt x="777" y="129"/>
                </a:lnTo>
                <a:lnTo>
                  <a:pt x="781" y="129"/>
                </a:lnTo>
                <a:lnTo>
                  <a:pt x="785" y="136"/>
                </a:lnTo>
                <a:lnTo>
                  <a:pt x="788" y="136"/>
                </a:lnTo>
                <a:lnTo>
                  <a:pt x="792" y="139"/>
                </a:lnTo>
                <a:lnTo>
                  <a:pt x="795" y="139"/>
                </a:lnTo>
                <a:lnTo>
                  <a:pt x="799" y="139"/>
                </a:lnTo>
                <a:lnTo>
                  <a:pt x="803" y="143"/>
                </a:lnTo>
              </a:path>
            </a:pathLst>
          </a:custGeom>
          <a:noFill/>
          <a:ln w="15875" cap="flat">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12">
            <a:extLst>
              <a:ext uri="{FF2B5EF4-FFF2-40B4-BE49-F238E27FC236}">
                <a16:creationId xmlns:a16="http://schemas.microsoft.com/office/drawing/2014/main" id="{AA556976-E093-42AA-911C-6F19F59974DF}"/>
              </a:ext>
            </a:extLst>
          </p:cNvPr>
          <p:cNvSpPr>
            <a:spLocks/>
          </p:cNvSpPr>
          <p:nvPr/>
        </p:nvSpPr>
        <p:spPr bwMode="auto">
          <a:xfrm>
            <a:off x="5969069" y="4505187"/>
            <a:ext cx="2428747" cy="479151"/>
          </a:xfrm>
          <a:custGeom>
            <a:avLst/>
            <a:gdLst>
              <a:gd name="T0" fmla="*/ 7 w 487"/>
              <a:gd name="T1" fmla="*/ 131 h 200"/>
              <a:gd name="T2" fmla="*/ 19 w 487"/>
              <a:gd name="T3" fmla="*/ 64 h 200"/>
              <a:gd name="T4" fmla="*/ 30 w 487"/>
              <a:gd name="T5" fmla="*/ 17 h 200"/>
              <a:gd name="T6" fmla="*/ 41 w 487"/>
              <a:gd name="T7" fmla="*/ 21 h 200"/>
              <a:gd name="T8" fmla="*/ 52 w 487"/>
              <a:gd name="T9" fmla="*/ 81 h 200"/>
              <a:gd name="T10" fmla="*/ 64 w 487"/>
              <a:gd name="T11" fmla="*/ 141 h 200"/>
              <a:gd name="T12" fmla="*/ 74 w 487"/>
              <a:gd name="T13" fmla="*/ 180 h 200"/>
              <a:gd name="T14" fmla="*/ 85 w 487"/>
              <a:gd name="T15" fmla="*/ 176 h 200"/>
              <a:gd name="T16" fmla="*/ 96 w 487"/>
              <a:gd name="T17" fmla="*/ 144 h 200"/>
              <a:gd name="T18" fmla="*/ 108 w 487"/>
              <a:gd name="T19" fmla="*/ 99 h 200"/>
              <a:gd name="T20" fmla="*/ 119 w 487"/>
              <a:gd name="T21" fmla="*/ 92 h 200"/>
              <a:gd name="T22" fmla="*/ 130 w 487"/>
              <a:gd name="T23" fmla="*/ 109 h 200"/>
              <a:gd name="T24" fmla="*/ 141 w 487"/>
              <a:gd name="T25" fmla="*/ 105 h 200"/>
              <a:gd name="T26" fmla="*/ 152 w 487"/>
              <a:gd name="T27" fmla="*/ 74 h 200"/>
              <a:gd name="T28" fmla="*/ 163 w 487"/>
              <a:gd name="T29" fmla="*/ 21 h 200"/>
              <a:gd name="T30" fmla="*/ 175 w 487"/>
              <a:gd name="T31" fmla="*/ 3 h 200"/>
              <a:gd name="T32" fmla="*/ 186 w 487"/>
              <a:gd name="T33" fmla="*/ 32 h 200"/>
              <a:gd name="T34" fmla="*/ 197 w 487"/>
              <a:gd name="T35" fmla="*/ 46 h 200"/>
              <a:gd name="T36" fmla="*/ 208 w 487"/>
              <a:gd name="T37" fmla="*/ 74 h 200"/>
              <a:gd name="T38" fmla="*/ 220 w 487"/>
              <a:gd name="T39" fmla="*/ 102 h 200"/>
              <a:gd name="T40" fmla="*/ 231 w 487"/>
              <a:gd name="T41" fmla="*/ 105 h 200"/>
              <a:gd name="T42" fmla="*/ 242 w 487"/>
              <a:gd name="T43" fmla="*/ 56 h 200"/>
              <a:gd name="T44" fmla="*/ 253 w 487"/>
              <a:gd name="T45" fmla="*/ 3 h 200"/>
              <a:gd name="T46" fmla="*/ 264 w 487"/>
              <a:gd name="T47" fmla="*/ 14 h 200"/>
              <a:gd name="T48" fmla="*/ 275 w 487"/>
              <a:gd name="T49" fmla="*/ 194 h 200"/>
              <a:gd name="T50" fmla="*/ 286 w 487"/>
              <a:gd name="T51" fmla="*/ 144 h 200"/>
              <a:gd name="T52" fmla="*/ 297 w 487"/>
              <a:gd name="T53" fmla="*/ 38 h 200"/>
              <a:gd name="T54" fmla="*/ 309 w 487"/>
              <a:gd name="T55" fmla="*/ 7 h 200"/>
              <a:gd name="T56" fmla="*/ 320 w 487"/>
              <a:gd name="T57" fmla="*/ 17 h 200"/>
              <a:gd name="T58" fmla="*/ 331 w 487"/>
              <a:gd name="T59" fmla="*/ 197 h 200"/>
              <a:gd name="T60" fmla="*/ 342 w 487"/>
              <a:gd name="T61" fmla="*/ 137 h 200"/>
              <a:gd name="T62" fmla="*/ 353 w 487"/>
              <a:gd name="T63" fmla="*/ 49 h 200"/>
              <a:gd name="T64" fmla="*/ 365 w 487"/>
              <a:gd name="T65" fmla="*/ 25 h 200"/>
              <a:gd name="T66" fmla="*/ 375 w 487"/>
              <a:gd name="T67" fmla="*/ 67 h 200"/>
              <a:gd name="T68" fmla="*/ 387 w 487"/>
              <a:gd name="T69" fmla="*/ 105 h 200"/>
              <a:gd name="T70" fmla="*/ 398 w 487"/>
              <a:gd name="T71" fmla="*/ 92 h 200"/>
              <a:gd name="T72" fmla="*/ 410 w 487"/>
              <a:gd name="T73" fmla="*/ 35 h 200"/>
              <a:gd name="T74" fmla="*/ 420 w 487"/>
              <a:gd name="T75" fmla="*/ 17 h 200"/>
              <a:gd name="T76" fmla="*/ 432 w 487"/>
              <a:gd name="T77" fmla="*/ 131 h 200"/>
              <a:gd name="T78" fmla="*/ 443 w 487"/>
              <a:gd name="T79" fmla="*/ 131 h 200"/>
              <a:gd name="T80" fmla="*/ 454 w 487"/>
              <a:gd name="T81" fmla="*/ 133 h 200"/>
              <a:gd name="T82" fmla="*/ 465 w 487"/>
              <a:gd name="T83" fmla="*/ 141 h 200"/>
              <a:gd name="T84" fmla="*/ 476 w 487"/>
              <a:gd name="T85" fmla="*/ 155 h 200"/>
              <a:gd name="T86" fmla="*/ 487 w 487"/>
              <a:gd name="T87" fmla="*/ 15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7" h="200">
                <a:moveTo>
                  <a:pt x="0" y="131"/>
                </a:moveTo>
                <a:lnTo>
                  <a:pt x="4" y="133"/>
                </a:lnTo>
                <a:lnTo>
                  <a:pt x="7" y="131"/>
                </a:lnTo>
                <a:lnTo>
                  <a:pt x="11" y="116"/>
                </a:lnTo>
                <a:lnTo>
                  <a:pt x="15" y="95"/>
                </a:lnTo>
                <a:lnTo>
                  <a:pt x="19" y="64"/>
                </a:lnTo>
                <a:lnTo>
                  <a:pt x="22" y="38"/>
                </a:lnTo>
                <a:lnTo>
                  <a:pt x="26" y="25"/>
                </a:lnTo>
                <a:lnTo>
                  <a:pt x="30" y="17"/>
                </a:lnTo>
                <a:lnTo>
                  <a:pt x="33" y="17"/>
                </a:lnTo>
                <a:lnTo>
                  <a:pt x="37" y="17"/>
                </a:lnTo>
                <a:lnTo>
                  <a:pt x="41" y="21"/>
                </a:lnTo>
                <a:lnTo>
                  <a:pt x="44" y="35"/>
                </a:lnTo>
                <a:lnTo>
                  <a:pt x="48" y="56"/>
                </a:lnTo>
                <a:lnTo>
                  <a:pt x="52" y="81"/>
                </a:lnTo>
                <a:lnTo>
                  <a:pt x="56" y="102"/>
                </a:lnTo>
                <a:lnTo>
                  <a:pt x="59" y="123"/>
                </a:lnTo>
                <a:lnTo>
                  <a:pt x="64" y="141"/>
                </a:lnTo>
                <a:lnTo>
                  <a:pt x="67" y="159"/>
                </a:lnTo>
                <a:lnTo>
                  <a:pt x="71" y="169"/>
                </a:lnTo>
                <a:lnTo>
                  <a:pt x="74" y="180"/>
                </a:lnTo>
                <a:lnTo>
                  <a:pt x="78" y="183"/>
                </a:lnTo>
                <a:lnTo>
                  <a:pt x="82" y="180"/>
                </a:lnTo>
                <a:lnTo>
                  <a:pt x="85" y="176"/>
                </a:lnTo>
                <a:lnTo>
                  <a:pt x="89" y="169"/>
                </a:lnTo>
                <a:lnTo>
                  <a:pt x="93" y="159"/>
                </a:lnTo>
                <a:lnTo>
                  <a:pt x="96" y="144"/>
                </a:lnTo>
                <a:lnTo>
                  <a:pt x="100" y="127"/>
                </a:lnTo>
                <a:lnTo>
                  <a:pt x="104" y="109"/>
                </a:lnTo>
                <a:lnTo>
                  <a:pt x="108" y="99"/>
                </a:lnTo>
                <a:lnTo>
                  <a:pt x="111" y="92"/>
                </a:lnTo>
                <a:lnTo>
                  <a:pt x="116" y="92"/>
                </a:lnTo>
                <a:lnTo>
                  <a:pt x="119" y="92"/>
                </a:lnTo>
                <a:lnTo>
                  <a:pt x="123" y="95"/>
                </a:lnTo>
                <a:lnTo>
                  <a:pt x="126" y="99"/>
                </a:lnTo>
                <a:lnTo>
                  <a:pt x="130" y="109"/>
                </a:lnTo>
                <a:lnTo>
                  <a:pt x="134" y="109"/>
                </a:lnTo>
                <a:lnTo>
                  <a:pt x="137" y="109"/>
                </a:lnTo>
                <a:lnTo>
                  <a:pt x="141" y="105"/>
                </a:lnTo>
                <a:lnTo>
                  <a:pt x="145" y="99"/>
                </a:lnTo>
                <a:lnTo>
                  <a:pt x="148" y="84"/>
                </a:lnTo>
                <a:lnTo>
                  <a:pt x="152" y="74"/>
                </a:lnTo>
                <a:lnTo>
                  <a:pt x="156" y="56"/>
                </a:lnTo>
                <a:lnTo>
                  <a:pt x="160" y="38"/>
                </a:lnTo>
                <a:lnTo>
                  <a:pt x="163" y="21"/>
                </a:lnTo>
                <a:lnTo>
                  <a:pt x="168" y="7"/>
                </a:lnTo>
                <a:lnTo>
                  <a:pt x="171" y="3"/>
                </a:lnTo>
                <a:lnTo>
                  <a:pt x="175" y="3"/>
                </a:lnTo>
                <a:lnTo>
                  <a:pt x="178" y="10"/>
                </a:lnTo>
                <a:lnTo>
                  <a:pt x="182" y="17"/>
                </a:lnTo>
                <a:lnTo>
                  <a:pt x="186" y="32"/>
                </a:lnTo>
                <a:lnTo>
                  <a:pt x="189" y="46"/>
                </a:lnTo>
                <a:lnTo>
                  <a:pt x="193" y="46"/>
                </a:lnTo>
                <a:lnTo>
                  <a:pt x="197" y="46"/>
                </a:lnTo>
                <a:lnTo>
                  <a:pt x="200" y="49"/>
                </a:lnTo>
                <a:lnTo>
                  <a:pt x="204" y="64"/>
                </a:lnTo>
                <a:lnTo>
                  <a:pt x="208" y="74"/>
                </a:lnTo>
                <a:lnTo>
                  <a:pt x="212" y="84"/>
                </a:lnTo>
                <a:lnTo>
                  <a:pt x="215" y="95"/>
                </a:lnTo>
                <a:lnTo>
                  <a:pt x="220" y="102"/>
                </a:lnTo>
                <a:lnTo>
                  <a:pt x="222" y="109"/>
                </a:lnTo>
                <a:lnTo>
                  <a:pt x="227" y="109"/>
                </a:lnTo>
                <a:lnTo>
                  <a:pt x="231" y="105"/>
                </a:lnTo>
                <a:lnTo>
                  <a:pt x="234" y="95"/>
                </a:lnTo>
                <a:lnTo>
                  <a:pt x="238" y="77"/>
                </a:lnTo>
                <a:lnTo>
                  <a:pt x="242" y="56"/>
                </a:lnTo>
                <a:lnTo>
                  <a:pt x="245" y="35"/>
                </a:lnTo>
                <a:lnTo>
                  <a:pt x="249" y="17"/>
                </a:lnTo>
                <a:lnTo>
                  <a:pt x="253" y="3"/>
                </a:lnTo>
                <a:lnTo>
                  <a:pt x="257" y="0"/>
                </a:lnTo>
                <a:lnTo>
                  <a:pt x="260" y="3"/>
                </a:lnTo>
                <a:lnTo>
                  <a:pt x="264" y="14"/>
                </a:lnTo>
                <a:lnTo>
                  <a:pt x="267" y="194"/>
                </a:lnTo>
                <a:lnTo>
                  <a:pt x="271" y="197"/>
                </a:lnTo>
                <a:lnTo>
                  <a:pt x="275" y="194"/>
                </a:lnTo>
                <a:lnTo>
                  <a:pt x="279" y="187"/>
                </a:lnTo>
                <a:lnTo>
                  <a:pt x="283" y="172"/>
                </a:lnTo>
                <a:lnTo>
                  <a:pt x="286" y="144"/>
                </a:lnTo>
                <a:lnTo>
                  <a:pt x="290" y="109"/>
                </a:lnTo>
                <a:lnTo>
                  <a:pt x="294" y="74"/>
                </a:lnTo>
                <a:lnTo>
                  <a:pt x="297" y="38"/>
                </a:lnTo>
                <a:lnTo>
                  <a:pt x="301" y="17"/>
                </a:lnTo>
                <a:lnTo>
                  <a:pt x="305" y="7"/>
                </a:lnTo>
                <a:lnTo>
                  <a:pt x="309" y="7"/>
                </a:lnTo>
                <a:lnTo>
                  <a:pt x="312" y="7"/>
                </a:lnTo>
                <a:lnTo>
                  <a:pt x="316" y="10"/>
                </a:lnTo>
                <a:lnTo>
                  <a:pt x="320" y="17"/>
                </a:lnTo>
                <a:lnTo>
                  <a:pt x="323" y="200"/>
                </a:lnTo>
                <a:lnTo>
                  <a:pt x="328" y="200"/>
                </a:lnTo>
                <a:lnTo>
                  <a:pt x="331" y="197"/>
                </a:lnTo>
                <a:lnTo>
                  <a:pt x="335" y="187"/>
                </a:lnTo>
                <a:lnTo>
                  <a:pt x="338" y="166"/>
                </a:lnTo>
                <a:lnTo>
                  <a:pt x="342" y="137"/>
                </a:lnTo>
                <a:lnTo>
                  <a:pt x="346" y="105"/>
                </a:lnTo>
                <a:lnTo>
                  <a:pt x="349" y="77"/>
                </a:lnTo>
                <a:lnTo>
                  <a:pt x="353" y="49"/>
                </a:lnTo>
                <a:lnTo>
                  <a:pt x="357" y="32"/>
                </a:lnTo>
                <a:lnTo>
                  <a:pt x="361" y="25"/>
                </a:lnTo>
                <a:lnTo>
                  <a:pt x="365" y="25"/>
                </a:lnTo>
                <a:lnTo>
                  <a:pt x="368" y="32"/>
                </a:lnTo>
                <a:lnTo>
                  <a:pt x="372" y="46"/>
                </a:lnTo>
                <a:lnTo>
                  <a:pt x="375" y="67"/>
                </a:lnTo>
                <a:lnTo>
                  <a:pt x="380" y="84"/>
                </a:lnTo>
                <a:lnTo>
                  <a:pt x="383" y="99"/>
                </a:lnTo>
                <a:lnTo>
                  <a:pt x="387" y="105"/>
                </a:lnTo>
                <a:lnTo>
                  <a:pt x="391" y="105"/>
                </a:lnTo>
                <a:lnTo>
                  <a:pt x="394" y="102"/>
                </a:lnTo>
                <a:lnTo>
                  <a:pt x="398" y="92"/>
                </a:lnTo>
                <a:lnTo>
                  <a:pt x="401" y="77"/>
                </a:lnTo>
                <a:lnTo>
                  <a:pt x="405" y="56"/>
                </a:lnTo>
                <a:lnTo>
                  <a:pt x="410" y="35"/>
                </a:lnTo>
                <a:lnTo>
                  <a:pt x="413" y="17"/>
                </a:lnTo>
                <a:lnTo>
                  <a:pt x="417" y="14"/>
                </a:lnTo>
                <a:lnTo>
                  <a:pt x="420" y="17"/>
                </a:lnTo>
                <a:lnTo>
                  <a:pt x="424" y="28"/>
                </a:lnTo>
                <a:lnTo>
                  <a:pt x="427" y="127"/>
                </a:lnTo>
                <a:lnTo>
                  <a:pt x="432" y="131"/>
                </a:lnTo>
                <a:lnTo>
                  <a:pt x="435" y="131"/>
                </a:lnTo>
                <a:lnTo>
                  <a:pt x="439" y="131"/>
                </a:lnTo>
                <a:lnTo>
                  <a:pt x="443" y="131"/>
                </a:lnTo>
                <a:lnTo>
                  <a:pt x="446" y="131"/>
                </a:lnTo>
                <a:lnTo>
                  <a:pt x="450" y="131"/>
                </a:lnTo>
                <a:lnTo>
                  <a:pt x="454" y="133"/>
                </a:lnTo>
                <a:lnTo>
                  <a:pt x="457" y="137"/>
                </a:lnTo>
                <a:lnTo>
                  <a:pt x="462" y="137"/>
                </a:lnTo>
                <a:lnTo>
                  <a:pt x="465" y="141"/>
                </a:lnTo>
                <a:lnTo>
                  <a:pt x="469" y="144"/>
                </a:lnTo>
                <a:lnTo>
                  <a:pt x="472" y="148"/>
                </a:lnTo>
                <a:lnTo>
                  <a:pt x="476" y="155"/>
                </a:lnTo>
                <a:lnTo>
                  <a:pt x="480" y="155"/>
                </a:lnTo>
                <a:lnTo>
                  <a:pt x="484" y="155"/>
                </a:lnTo>
                <a:lnTo>
                  <a:pt x="487" y="155"/>
                </a:lnTo>
              </a:path>
            </a:pathLst>
          </a:custGeom>
          <a:noFill/>
          <a:ln w="15875" cap="flat">
            <a:solidFill>
              <a:srgbClr val="6600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13">
            <a:extLst>
              <a:ext uri="{FF2B5EF4-FFF2-40B4-BE49-F238E27FC236}">
                <a16:creationId xmlns:a16="http://schemas.microsoft.com/office/drawing/2014/main" id="{382F9E08-64CD-42CF-A52B-FF786FE8483E}"/>
              </a:ext>
            </a:extLst>
          </p:cNvPr>
          <p:cNvSpPr>
            <a:spLocks/>
          </p:cNvSpPr>
          <p:nvPr/>
        </p:nvSpPr>
        <p:spPr bwMode="auto">
          <a:xfrm>
            <a:off x="5969069" y="5192769"/>
            <a:ext cx="2144478" cy="422878"/>
          </a:xfrm>
          <a:custGeom>
            <a:avLst/>
            <a:gdLst>
              <a:gd name="T0" fmla="*/ 4 w 430"/>
              <a:gd name="T1" fmla="*/ 35 h 134"/>
              <a:gd name="T2" fmla="*/ 11 w 430"/>
              <a:gd name="T3" fmla="*/ 29 h 134"/>
              <a:gd name="T4" fmla="*/ 18 w 430"/>
              <a:gd name="T5" fmla="*/ 12 h 134"/>
              <a:gd name="T6" fmla="*/ 25 w 430"/>
              <a:gd name="T7" fmla="*/ 0 h 134"/>
              <a:gd name="T8" fmla="*/ 33 w 430"/>
              <a:gd name="T9" fmla="*/ 0 h 134"/>
              <a:gd name="T10" fmla="*/ 40 w 430"/>
              <a:gd name="T11" fmla="*/ 15 h 134"/>
              <a:gd name="T12" fmla="*/ 47 w 430"/>
              <a:gd name="T13" fmla="*/ 64 h 134"/>
              <a:gd name="T14" fmla="*/ 55 w 430"/>
              <a:gd name="T15" fmla="*/ 114 h 134"/>
              <a:gd name="T16" fmla="*/ 62 w 430"/>
              <a:gd name="T17" fmla="*/ 134 h 134"/>
              <a:gd name="T18" fmla="*/ 70 w 430"/>
              <a:gd name="T19" fmla="*/ 131 h 134"/>
              <a:gd name="T20" fmla="*/ 77 w 430"/>
              <a:gd name="T21" fmla="*/ 119 h 134"/>
              <a:gd name="T22" fmla="*/ 84 w 430"/>
              <a:gd name="T23" fmla="*/ 85 h 134"/>
              <a:gd name="T24" fmla="*/ 92 w 430"/>
              <a:gd name="T25" fmla="*/ 40 h 134"/>
              <a:gd name="T26" fmla="*/ 99 w 430"/>
              <a:gd name="T27" fmla="*/ 20 h 134"/>
              <a:gd name="T28" fmla="*/ 107 w 430"/>
              <a:gd name="T29" fmla="*/ 18 h 134"/>
              <a:gd name="T30" fmla="*/ 114 w 430"/>
              <a:gd name="T31" fmla="*/ 20 h 134"/>
              <a:gd name="T32" fmla="*/ 121 w 430"/>
              <a:gd name="T33" fmla="*/ 62 h 134"/>
              <a:gd name="T34" fmla="*/ 128 w 430"/>
              <a:gd name="T35" fmla="*/ 70 h 134"/>
              <a:gd name="T36" fmla="*/ 136 w 430"/>
              <a:gd name="T37" fmla="*/ 72 h 134"/>
              <a:gd name="T38" fmla="*/ 143 w 430"/>
              <a:gd name="T39" fmla="*/ 74 h 134"/>
              <a:gd name="T40" fmla="*/ 150 w 430"/>
              <a:gd name="T41" fmla="*/ 67 h 134"/>
              <a:gd name="T42" fmla="*/ 158 w 430"/>
              <a:gd name="T43" fmla="*/ 62 h 134"/>
              <a:gd name="T44" fmla="*/ 165 w 430"/>
              <a:gd name="T45" fmla="*/ 40 h 134"/>
              <a:gd name="T46" fmla="*/ 172 w 430"/>
              <a:gd name="T47" fmla="*/ 15 h 134"/>
              <a:gd name="T48" fmla="*/ 179 w 430"/>
              <a:gd name="T49" fmla="*/ 15 h 134"/>
              <a:gd name="T50" fmla="*/ 187 w 430"/>
              <a:gd name="T51" fmla="*/ 18 h 134"/>
              <a:gd name="T52" fmla="*/ 194 w 430"/>
              <a:gd name="T53" fmla="*/ 42 h 134"/>
              <a:gd name="T54" fmla="*/ 202 w 430"/>
              <a:gd name="T55" fmla="*/ 72 h 134"/>
              <a:gd name="T56" fmla="*/ 209 w 430"/>
              <a:gd name="T57" fmla="*/ 74 h 134"/>
              <a:gd name="T58" fmla="*/ 217 w 430"/>
              <a:gd name="T59" fmla="*/ 72 h 134"/>
              <a:gd name="T60" fmla="*/ 224 w 430"/>
              <a:gd name="T61" fmla="*/ 57 h 134"/>
              <a:gd name="T62" fmla="*/ 231 w 430"/>
              <a:gd name="T63" fmla="*/ 32 h 134"/>
              <a:gd name="T64" fmla="*/ 239 w 430"/>
              <a:gd name="T65" fmla="*/ 20 h 134"/>
              <a:gd name="T66" fmla="*/ 246 w 430"/>
              <a:gd name="T67" fmla="*/ 20 h 134"/>
              <a:gd name="T68" fmla="*/ 254 w 430"/>
              <a:gd name="T69" fmla="*/ 20 h 134"/>
              <a:gd name="T70" fmla="*/ 261 w 430"/>
              <a:gd name="T71" fmla="*/ 67 h 134"/>
              <a:gd name="T72" fmla="*/ 268 w 430"/>
              <a:gd name="T73" fmla="*/ 55 h 134"/>
              <a:gd name="T74" fmla="*/ 275 w 430"/>
              <a:gd name="T75" fmla="*/ 29 h 134"/>
              <a:gd name="T76" fmla="*/ 282 w 430"/>
              <a:gd name="T77" fmla="*/ 20 h 134"/>
              <a:gd name="T78" fmla="*/ 290 w 430"/>
              <a:gd name="T79" fmla="*/ 22 h 134"/>
              <a:gd name="T80" fmla="*/ 298 w 430"/>
              <a:gd name="T81" fmla="*/ 49 h 134"/>
              <a:gd name="T82" fmla="*/ 305 w 430"/>
              <a:gd name="T83" fmla="*/ 77 h 134"/>
              <a:gd name="T84" fmla="*/ 312 w 430"/>
              <a:gd name="T85" fmla="*/ 82 h 134"/>
              <a:gd name="T86" fmla="*/ 319 w 430"/>
              <a:gd name="T87" fmla="*/ 77 h 134"/>
              <a:gd name="T88" fmla="*/ 326 w 430"/>
              <a:gd name="T89" fmla="*/ 55 h 134"/>
              <a:gd name="T90" fmla="*/ 334 w 430"/>
              <a:gd name="T91" fmla="*/ 32 h 134"/>
              <a:gd name="T92" fmla="*/ 342 w 430"/>
              <a:gd name="T93" fmla="*/ 29 h 134"/>
              <a:gd name="T94" fmla="*/ 349 w 430"/>
              <a:gd name="T95" fmla="*/ 32 h 134"/>
              <a:gd name="T96" fmla="*/ 356 w 430"/>
              <a:gd name="T97" fmla="*/ 49 h 134"/>
              <a:gd name="T98" fmla="*/ 364 w 430"/>
              <a:gd name="T99" fmla="*/ 52 h 134"/>
              <a:gd name="T100" fmla="*/ 371 w 430"/>
              <a:gd name="T101" fmla="*/ 59 h 134"/>
              <a:gd name="T102" fmla="*/ 378 w 430"/>
              <a:gd name="T103" fmla="*/ 74 h 134"/>
              <a:gd name="T104" fmla="*/ 386 w 430"/>
              <a:gd name="T105" fmla="*/ 87 h 134"/>
              <a:gd name="T106" fmla="*/ 393 w 430"/>
              <a:gd name="T107" fmla="*/ 87 h 134"/>
              <a:gd name="T108" fmla="*/ 401 w 430"/>
              <a:gd name="T109" fmla="*/ 72 h 134"/>
              <a:gd name="T110" fmla="*/ 408 w 430"/>
              <a:gd name="T111" fmla="*/ 44 h 134"/>
              <a:gd name="T112" fmla="*/ 415 w 430"/>
              <a:gd name="T113" fmla="*/ 18 h 134"/>
              <a:gd name="T114" fmla="*/ 422 w 430"/>
              <a:gd name="T115" fmla="*/ 7 h 134"/>
              <a:gd name="T116" fmla="*/ 430 w 430"/>
              <a:gd name="T117"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0" h="134">
                <a:moveTo>
                  <a:pt x="0" y="32"/>
                </a:moveTo>
                <a:lnTo>
                  <a:pt x="4" y="35"/>
                </a:lnTo>
                <a:lnTo>
                  <a:pt x="7" y="32"/>
                </a:lnTo>
                <a:lnTo>
                  <a:pt x="11" y="29"/>
                </a:lnTo>
                <a:lnTo>
                  <a:pt x="15" y="20"/>
                </a:lnTo>
                <a:lnTo>
                  <a:pt x="18" y="12"/>
                </a:lnTo>
                <a:lnTo>
                  <a:pt x="22" y="5"/>
                </a:lnTo>
                <a:lnTo>
                  <a:pt x="25" y="0"/>
                </a:lnTo>
                <a:lnTo>
                  <a:pt x="29" y="0"/>
                </a:lnTo>
                <a:lnTo>
                  <a:pt x="33" y="0"/>
                </a:lnTo>
                <a:lnTo>
                  <a:pt x="37" y="5"/>
                </a:lnTo>
                <a:lnTo>
                  <a:pt x="40" y="15"/>
                </a:lnTo>
                <a:lnTo>
                  <a:pt x="44" y="35"/>
                </a:lnTo>
                <a:lnTo>
                  <a:pt x="47" y="64"/>
                </a:lnTo>
                <a:lnTo>
                  <a:pt x="51" y="92"/>
                </a:lnTo>
                <a:lnTo>
                  <a:pt x="55" y="114"/>
                </a:lnTo>
                <a:lnTo>
                  <a:pt x="59" y="126"/>
                </a:lnTo>
                <a:lnTo>
                  <a:pt x="62" y="134"/>
                </a:lnTo>
                <a:lnTo>
                  <a:pt x="66" y="134"/>
                </a:lnTo>
                <a:lnTo>
                  <a:pt x="70" y="131"/>
                </a:lnTo>
                <a:lnTo>
                  <a:pt x="73" y="129"/>
                </a:lnTo>
                <a:lnTo>
                  <a:pt x="77" y="119"/>
                </a:lnTo>
                <a:lnTo>
                  <a:pt x="81" y="104"/>
                </a:lnTo>
                <a:lnTo>
                  <a:pt x="84" y="85"/>
                </a:lnTo>
                <a:lnTo>
                  <a:pt x="88" y="59"/>
                </a:lnTo>
                <a:lnTo>
                  <a:pt x="92" y="40"/>
                </a:lnTo>
                <a:lnTo>
                  <a:pt x="95" y="27"/>
                </a:lnTo>
                <a:lnTo>
                  <a:pt x="99" y="20"/>
                </a:lnTo>
                <a:lnTo>
                  <a:pt x="102" y="18"/>
                </a:lnTo>
                <a:lnTo>
                  <a:pt x="107" y="18"/>
                </a:lnTo>
                <a:lnTo>
                  <a:pt x="110" y="20"/>
                </a:lnTo>
                <a:lnTo>
                  <a:pt x="114" y="20"/>
                </a:lnTo>
                <a:lnTo>
                  <a:pt x="117" y="57"/>
                </a:lnTo>
                <a:lnTo>
                  <a:pt x="121" y="62"/>
                </a:lnTo>
                <a:lnTo>
                  <a:pt x="124" y="64"/>
                </a:lnTo>
                <a:lnTo>
                  <a:pt x="128" y="70"/>
                </a:lnTo>
                <a:lnTo>
                  <a:pt x="132" y="72"/>
                </a:lnTo>
                <a:lnTo>
                  <a:pt x="136" y="72"/>
                </a:lnTo>
                <a:lnTo>
                  <a:pt x="139" y="72"/>
                </a:lnTo>
                <a:lnTo>
                  <a:pt x="143" y="74"/>
                </a:lnTo>
                <a:lnTo>
                  <a:pt x="147" y="74"/>
                </a:lnTo>
                <a:lnTo>
                  <a:pt x="150" y="67"/>
                </a:lnTo>
                <a:lnTo>
                  <a:pt x="154" y="67"/>
                </a:lnTo>
                <a:lnTo>
                  <a:pt x="158" y="62"/>
                </a:lnTo>
                <a:lnTo>
                  <a:pt x="162" y="52"/>
                </a:lnTo>
                <a:lnTo>
                  <a:pt x="165" y="40"/>
                </a:lnTo>
                <a:lnTo>
                  <a:pt x="169" y="22"/>
                </a:lnTo>
                <a:lnTo>
                  <a:pt x="172" y="15"/>
                </a:lnTo>
                <a:lnTo>
                  <a:pt x="176" y="15"/>
                </a:lnTo>
                <a:lnTo>
                  <a:pt x="179" y="15"/>
                </a:lnTo>
                <a:lnTo>
                  <a:pt x="184" y="15"/>
                </a:lnTo>
                <a:lnTo>
                  <a:pt x="187" y="18"/>
                </a:lnTo>
                <a:lnTo>
                  <a:pt x="191" y="27"/>
                </a:lnTo>
                <a:lnTo>
                  <a:pt x="194" y="42"/>
                </a:lnTo>
                <a:lnTo>
                  <a:pt x="198" y="62"/>
                </a:lnTo>
                <a:lnTo>
                  <a:pt x="202" y="72"/>
                </a:lnTo>
                <a:lnTo>
                  <a:pt x="205" y="74"/>
                </a:lnTo>
                <a:lnTo>
                  <a:pt x="209" y="74"/>
                </a:lnTo>
                <a:lnTo>
                  <a:pt x="213" y="74"/>
                </a:lnTo>
                <a:lnTo>
                  <a:pt x="217" y="72"/>
                </a:lnTo>
                <a:lnTo>
                  <a:pt x="220" y="64"/>
                </a:lnTo>
                <a:lnTo>
                  <a:pt x="224" y="57"/>
                </a:lnTo>
                <a:lnTo>
                  <a:pt x="228" y="47"/>
                </a:lnTo>
                <a:lnTo>
                  <a:pt x="231" y="32"/>
                </a:lnTo>
                <a:lnTo>
                  <a:pt x="235" y="25"/>
                </a:lnTo>
                <a:lnTo>
                  <a:pt x="239" y="20"/>
                </a:lnTo>
                <a:lnTo>
                  <a:pt x="242" y="20"/>
                </a:lnTo>
                <a:lnTo>
                  <a:pt x="246" y="20"/>
                </a:lnTo>
                <a:lnTo>
                  <a:pt x="249" y="20"/>
                </a:lnTo>
                <a:lnTo>
                  <a:pt x="254" y="20"/>
                </a:lnTo>
                <a:lnTo>
                  <a:pt x="257" y="67"/>
                </a:lnTo>
                <a:lnTo>
                  <a:pt x="261" y="67"/>
                </a:lnTo>
                <a:lnTo>
                  <a:pt x="264" y="62"/>
                </a:lnTo>
                <a:lnTo>
                  <a:pt x="268" y="55"/>
                </a:lnTo>
                <a:lnTo>
                  <a:pt x="272" y="42"/>
                </a:lnTo>
                <a:lnTo>
                  <a:pt x="275" y="29"/>
                </a:lnTo>
                <a:lnTo>
                  <a:pt x="279" y="20"/>
                </a:lnTo>
                <a:lnTo>
                  <a:pt x="282" y="20"/>
                </a:lnTo>
                <a:lnTo>
                  <a:pt x="286" y="20"/>
                </a:lnTo>
                <a:lnTo>
                  <a:pt x="290" y="22"/>
                </a:lnTo>
                <a:lnTo>
                  <a:pt x="294" y="29"/>
                </a:lnTo>
                <a:lnTo>
                  <a:pt x="298" y="49"/>
                </a:lnTo>
                <a:lnTo>
                  <a:pt x="301" y="64"/>
                </a:lnTo>
                <a:lnTo>
                  <a:pt x="305" y="77"/>
                </a:lnTo>
                <a:lnTo>
                  <a:pt x="308" y="82"/>
                </a:lnTo>
                <a:lnTo>
                  <a:pt x="312" y="82"/>
                </a:lnTo>
                <a:lnTo>
                  <a:pt x="316" y="82"/>
                </a:lnTo>
                <a:lnTo>
                  <a:pt x="319" y="77"/>
                </a:lnTo>
                <a:lnTo>
                  <a:pt x="323" y="67"/>
                </a:lnTo>
                <a:lnTo>
                  <a:pt x="326" y="55"/>
                </a:lnTo>
                <a:lnTo>
                  <a:pt x="331" y="42"/>
                </a:lnTo>
                <a:lnTo>
                  <a:pt x="334" y="32"/>
                </a:lnTo>
                <a:lnTo>
                  <a:pt x="338" y="29"/>
                </a:lnTo>
                <a:lnTo>
                  <a:pt x="342" y="29"/>
                </a:lnTo>
                <a:lnTo>
                  <a:pt x="345" y="29"/>
                </a:lnTo>
                <a:lnTo>
                  <a:pt x="349" y="32"/>
                </a:lnTo>
                <a:lnTo>
                  <a:pt x="352" y="49"/>
                </a:lnTo>
                <a:lnTo>
                  <a:pt x="356" y="49"/>
                </a:lnTo>
                <a:lnTo>
                  <a:pt x="361" y="49"/>
                </a:lnTo>
                <a:lnTo>
                  <a:pt x="364" y="52"/>
                </a:lnTo>
                <a:lnTo>
                  <a:pt x="368" y="55"/>
                </a:lnTo>
                <a:lnTo>
                  <a:pt x="371" y="59"/>
                </a:lnTo>
                <a:lnTo>
                  <a:pt x="375" y="64"/>
                </a:lnTo>
                <a:lnTo>
                  <a:pt x="378" y="74"/>
                </a:lnTo>
                <a:lnTo>
                  <a:pt x="382" y="82"/>
                </a:lnTo>
                <a:lnTo>
                  <a:pt x="386" y="87"/>
                </a:lnTo>
                <a:lnTo>
                  <a:pt x="389" y="89"/>
                </a:lnTo>
                <a:lnTo>
                  <a:pt x="393" y="87"/>
                </a:lnTo>
                <a:lnTo>
                  <a:pt x="396" y="82"/>
                </a:lnTo>
                <a:lnTo>
                  <a:pt x="401" y="72"/>
                </a:lnTo>
                <a:lnTo>
                  <a:pt x="404" y="57"/>
                </a:lnTo>
                <a:lnTo>
                  <a:pt x="408" y="44"/>
                </a:lnTo>
                <a:lnTo>
                  <a:pt x="412" y="29"/>
                </a:lnTo>
                <a:lnTo>
                  <a:pt x="415" y="18"/>
                </a:lnTo>
                <a:lnTo>
                  <a:pt x="419" y="7"/>
                </a:lnTo>
                <a:lnTo>
                  <a:pt x="422" y="7"/>
                </a:lnTo>
                <a:lnTo>
                  <a:pt x="426" y="15"/>
                </a:lnTo>
                <a:lnTo>
                  <a:pt x="430" y="29"/>
                </a:lnTo>
              </a:path>
            </a:pathLst>
          </a:custGeom>
          <a:noFill/>
          <a:ln w="15875" cap="flat">
            <a:solidFill>
              <a:srgbClr val="D9531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14">
            <a:extLst>
              <a:ext uri="{FF2B5EF4-FFF2-40B4-BE49-F238E27FC236}">
                <a16:creationId xmlns:a16="http://schemas.microsoft.com/office/drawing/2014/main" id="{ACBC9C2F-713F-42BD-A6D8-E3833F018B6A}"/>
              </a:ext>
            </a:extLst>
          </p:cNvPr>
          <p:cNvSpPr>
            <a:spLocks/>
          </p:cNvSpPr>
          <p:nvPr/>
        </p:nvSpPr>
        <p:spPr bwMode="auto">
          <a:xfrm>
            <a:off x="5969069" y="5650357"/>
            <a:ext cx="4338827" cy="634318"/>
          </a:xfrm>
          <a:custGeom>
            <a:avLst/>
            <a:gdLst>
              <a:gd name="T0" fmla="*/ 11 w 870"/>
              <a:gd name="T1" fmla="*/ 106 h 201"/>
              <a:gd name="T2" fmla="*/ 25 w 870"/>
              <a:gd name="T3" fmla="*/ 59 h 201"/>
              <a:gd name="T4" fmla="*/ 40 w 870"/>
              <a:gd name="T5" fmla="*/ 84 h 201"/>
              <a:gd name="T6" fmla="*/ 55 w 870"/>
              <a:gd name="T7" fmla="*/ 154 h 201"/>
              <a:gd name="T8" fmla="*/ 70 w 870"/>
              <a:gd name="T9" fmla="*/ 164 h 201"/>
              <a:gd name="T10" fmla="*/ 84 w 870"/>
              <a:gd name="T11" fmla="*/ 114 h 201"/>
              <a:gd name="T12" fmla="*/ 99 w 870"/>
              <a:gd name="T13" fmla="*/ 91 h 201"/>
              <a:gd name="T14" fmla="*/ 114 w 870"/>
              <a:gd name="T15" fmla="*/ 132 h 201"/>
              <a:gd name="T16" fmla="*/ 128 w 870"/>
              <a:gd name="T17" fmla="*/ 197 h 201"/>
              <a:gd name="T18" fmla="*/ 142 w 870"/>
              <a:gd name="T19" fmla="*/ 183 h 201"/>
              <a:gd name="T20" fmla="*/ 158 w 870"/>
              <a:gd name="T21" fmla="*/ 99 h 201"/>
              <a:gd name="T22" fmla="*/ 172 w 870"/>
              <a:gd name="T23" fmla="*/ 77 h 201"/>
              <a:gd name="T24" fmla="*/ 187 w 870"/>
              <a:gd name="T25" fmla="*/ 121 h 201"/>
              <a:gd name="T26" fmla="*/ 201 w 870"/>
              <a:gd name="T27" fmla="*/ 99 h 201"/>
              <a:gd name="T28" fmla="*/ 217 w 870"/>
              <a:gd name="T29" fmla="*/ 59 h 201"/>
              <a:gd name="T30" fmla="*/ 231 w 870"/>
              <a:gd name="T31" fmla="*/ 84 h 201"/>
              <a:gd name="T32" fmla="*/ 245 w 870"/>
              <a:gd name="T33" fmla="*/ 121 h 201"/>
              <a:gd name="T34" fmla="*/ 261 w 870"/>
              <a:gd name="T35" fmla="*/ 99 h 201"/>
              <a:gd name="T36" fmla="*/ 275 w 870"/>
              <a:gd name="T37" fmla="*/ 62 h 201"/>
              <a:gd name="T38" fmla="*/ 289 w 870"/>
              <a:gd name="T39" fmla="*/ 117 h 201"/>
              <a:gd name="T40" fmla="*/ 304 w 870"/>
              <a:gd name="T41" fmla="*/ 99 h 201"/>
              <a:gd name="T42" fmla="*/ 319 w 870"/>
              <a:gd name="T43" fmla="*/ 59 h 201"/>
              <a:gd name="T44" fmla="*/ 334 w 870"/>
              <a:gd name="T45" fmla="*/ 84 h 201"/>
              <a:gd name="T46" fmla="*/ 349 w 870"/>
              <a:gd name="T47" fmla="*/ 114 h 201"/>
              <a:gd name="T48" fmla="*/ 363 w 870"/>
              <a:gd name="T49" fmla="*/ 110 h 201"/>
              <a:gd name="T50" fmla="*/ 378 w 870"/>
              <a:gd name="T51" fmla="*/ 99 h 201"/>
              <a:gd name="T52" fmla="*/ 393 w 870"/>
              <a:gd name="T53" fmla="*/ 84 h 201"/>
              <a:gd name="T54" fmla="*/ 407 w 870"/>
              <a:gd name="T55" fmla="*/ 114 h 201"/>
              <a:gd name="T56" fmla="*/ 421 w 870"/>
              <a:gd name="T57" fmla="*/ 121 h 201"/>
              <a:gd name="T58" fmla="*/ 437 w 870"/>
              <a:gd name="T59" fmla="*/ 81 h 201"/>
              <a:gd name="T60" fmla="*/ 451 w 870"/>
              <a:gd name="T61" fmla="*/ 8 h 201"/>
              <a:gd name="T62" fmla="*/ 466 w 870"/>
              <a:gd name="T63" fmla="*/ 15 h 201"/>
              <a:gd name="T64" fmla="*/ 481 w 870"/>
              <a:gd name="T65" fmla="*/ 74 h 201"/>
              <a:gd name="T66" fmla="*/ 496 w 870"/>
              <a:gd name="T67" fmla="*/ 74 h 201"/>
              <a:gd name="T68" fmla="*/ 510 w 870"/>
              <a:gd name="T69" fmla="*/ 121 h 201"/>
              <a:gd name="T70" fmla="*/ 525 w 870"/>
              <a:gd name="T71" fmla="*/ 99 h 201"/>
              <a:gd name="T72" fmla="*/ 540 w 870"/>
              <a:gd name="T73" fmla="*/ 74 h 201"/>
              <a:gd name="T74" fmla="*/ 554 w 870"/>
              <a:gd name="T75" fmla="*/ 91 h 201"/>
              <a:gd name="T76" fmla="*/ 569 w 870"/>
              <a:gd name="T77" fmla="*/ 121 h 201"/>
              <a:gd name="T78" fmla="*/ 583 w 870"/>
              <a:gd name="T79" fmla="*/ 110 h 201"/>
              <a:gd name="T80" fmla="*/ 598 w 870"/>
              <a:gd name="T81" fmla="*/ 70 h 201"/>
              <a:gd name="T82" fmla="*/ 613 w 870"/>
              <a:gd name="T83" fmla="*/ 114 h 201"/>
              <a:gd name="T84" fmla="*/ 628 w 870"/>
              <a:gd name="T85" fmla="*/ 77 h 201"/>
              <a:gd name="T86" fmla="*/ 642 w 870"/>
              <a:gd name="T87" fmla="*/ 66 h 201"/>
              <a:gd name="T88" fmla="*/ 657 w 870"/>
              <a:gd name="T89" fmla="*/ 106 h 201"/>
              <a:gd name="T90" fmla="*/ 672 w 870"/>
              <a:gd name="T91" fmla="*/ 117 h 201"/>
              <a:gd name="T92" fmla="*/ 686 w 870"/>
              <a:gd name="T93" fmla="*/ 91 h 201"/>
              <a:gd name="T94" fmla="*/ 701 w 870"/>
              <a:gd name="T95" fmla="*/ 59 h 201"/>
              <a:gd name="T96" fmla="*/ 715 w 870"/>
              <a:gd name="T97" fmla="*/ 99 h 201"/>
              <a:gd name="T98" fmla="*/ 730 w 870"/>
              <a:gd name="T99" fmla="*/ 70 h 201"/>
              <a:gd name="T100" fmla="*/ 745 w 870"/>
              <a:gd name="T101" fmla="*/ 99 h 201"/>
              <a:gd name="T102" fmla="*/ 759 w 870"/>
              <a:gd name="T103" fmla="*/ 117 h 201"/>
              <a:gd name="T104" fmla="*/ 775 w 870"/>
              <a:gd name="T105" fmla="*/ 88 h 201"/>
              <a:gd name="T106" fmla="*/ 789 w 870"/>
              <a:gd name="T107" fmla="*/ 62 h 201"/>
              <a:gd name="T108" fmla="*/ 803 w 870"/>
              <a:gd name="T109" fmla="*/ 99 h 201"/>
              <a:gd name="T110" fmla="*/ 818 w 870"/>
              <a:gd name="T111" fmla="*/ 114 h 201"/>
              <a:gd name="T112" fmla="*/ 833 w 870"/>
              <a:gd name="T113" fmla="*/ 128 h 201"/>
              <a:gd name="T114" fmla="*/ 848 w 870"/>
              <a:gd name="T115" fmla="*/ 99 h 201"/>
              <a:gd name="T116" fmla="*/ 862 w 870"/>
              <a:gd name="T117" fmla="*/ 6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201">
                <a:moveTo>
                  <a:pt x="0" y="121"/>
                </a:moveTo>
                <a:lnTo>
                  <a:pt x="4" y="121"/>
                </a:lnTo>
                <a:lnTo>
                  <a:pt x="7" y="117"/>
                </a:lnTo>
                <a:lnTo>
                  <a:pt x="11" y="106"/>
                </a:lnTo>
                <a:lnTo>
                  <a:pt x="15" y="88"/>
                </a:lnTo>
                <a:lnTo>
                  <a:pt x="18" y="70"/>
                </a:lnTo>
                <a:lnTo>
                  <a:pt x="22" y="62"/>
                </a:lnTo>
                <a:lnTo>
                  <a:pt x="25" y="59"/>
                </a:lnTo>
                <a:lnTo>
                  <a:pt x="29" y="59"/>
                </a:lnTo>
                <a:lnTo>
                  <a:pt x="33" y="62"/>
                </a:lnTo>
                <a:lnTo>
                  <a:pt x="37" y="66"/>
                </a:lnTo>
                <a:lnTo>
                  <a:pt x="40" y="84"/>
                </a:lnTo>
                <a:lnTo>
                  <a:pt x="44" y="103"/>
                </a:lnTo>
                <a:lnTo>
                  <a:pt x="47" y="121"/>
                </a:lnTo>
                <a:lnTo>
                  <a:pt x="51" y="139"/>
                </a:lnTo>
                <a:lnTo>
                  <a:pt x="55" y="154"/>
                </a:lnTo>
                <a:lnTo>
                  <a:pt x="58" y="161"/>
                </a:lnTo>
                <a:lnTo>
                  <a:pt x="62" y="164"/>
                </a:lnTo>
                <a:lnTo>
                  <a:pt x="66" y="164"/>
                </a:lnTo>
                <a:lnTo>
                  <a:pt x="70" y="164"/>
                </a:lnTo>
                <a:lnTo>
                  <a:pt x="73" y="157"/>
                </a:lnTo>
                <a:lnTo>
                  <a:pt x="77" y="146"/>
                </a:lnTo>
                <a:lnTo>
                  <a:pt x="81" y="128"/>
                </a:lnTo>
                <a:lnTo>
                  <a:pt x="84" y="114"/>
                </a:lnTo>
                <a:lnTo>
                  <a:pt x="88" y="103"/>
                </a:lnTo>
                <a:lnTo>
                  <a:pt x="92" y="95"/>
                </a:lnTo>
                <a:lnTo>
                  <a:pt x="95" y="91"/>
                </a:lnTo>
                <a:lnTo>
                  <a:pt x="99" y="91"/>
                </a:lnTo>
                <a:lnTo>
                  <a:pt x="102" y="91"/>
                </a:lnTo>
                <a:lnTo>
                  <a:pt x="107" y="99"/>
                </a:lnTo>
                <a:lnTo>
                  <a:pt x="110" y="114"/>
                </a:lnTo>
                <a:lnTo>
                  <a:pt x="114" y="132"/>
                </a:lnTo>
                <a:lnTo>
                  <a:pt x="117" y="150"/>
                </a:lnTo>
                <a:lnTo>
                  <a:pt x="121" y="168"/>
                </a:lnTo>
                <a:lnTo>
                  <a:pt x="124" y="187"/>
                </a:lnTo>
                <a:lnTo>
                  <a:pt x="128" y="197"/>
                </a:lnTo>
                <a:lnTo>
                  <a:pt x="132" y="201"/>
                </a:lnTo>
                <a:lnTo>
                  <a:pt x="135" y="201"/>
                </a:lnTo>
                <a:lnTo>
                  <a:pt x="139" y="197"/>
                </a:lnTo>
                <a:lnTo>
                  <a:pt x="142" y="183"/>
                </a:lnTo>
                <a:lnTo>
                  <a:pt x="147" y="164"/>
                </a:lnTo>
                <a:lnTo>
                  <a:pt x="150" y="146"/>
                </a:lnTo>
                <a:lnTo>
                  <a:pt x="154" y="121"/>
                </a:lnTo>
                <a:lnTo>
                  <a:pt x="158" y="99"/>
                </a:lnTo>
                <a:lnTo>
                  <a:pt x="161" y="84"/>
                </a:lnTo>
                <a:lnTo>
                  <a:pt x="165" y="77"/>
                </a:lnTo>
                <a:lnTo>
                  <a:pt x="168" y="74"/>
                </a:lnTo>
                <a:lnTo>
                  <a:pt x="172" y="77"/>
                </a:lnTo>
                <a:lnTo>
                  <a:pt x="176" y="77"/>
                </a:lnTo>
                <a:lnTo>
                  <a:pt x="179" y="114"/>
                </a:lnTo>
                <a:lnTo>
                  <a:pt x="184" y="121"/>
                </a:lnTo>
                <a:lnTo>
                  <a:pt x="187" y="121"/>
                </a:lnTo>
                <a:lnTo>
                  <a:pt x="191" y="121"/>
                </a:lnTo>
                <a:lnTo>
                  <a:pt x="194" y="117"/>
                </a:lnTo>
                <a:lnTo>
                  <a:pt x="198" y="110"/>
                </a:lnTo>
                <a:lnTo>
                  <a:pt x="201" y="99"/>
                </a:lnTo>
                <a:lnTo>
                  <a:pt x="205" y="84"/>
                </a:lnTo>
                <a:lnTo>
                  <a:pt x="209" y="74"/>
                </a:lnTo>
                <a:lnTo>
                  <a:pt x="212" y="62"/>
                </a:lnTo>
                <a:lnTo>
                  <a:pt x="217" y="59"/>
                </a:lnTo>
                <a:lnTo>
                  <a:pt x="220" y="59"/>
                </a:lnTo>
                <a:lnTo>
                  <a:pt x="224" y="62"/>
                </a:lnTo>
                <a:lnTo>
                  <a:pt x="228" y="70"/>
                </a:lnTo>
                <a:lnTo>
                  <a:pt x="231" y="84"/>
                </a:lnTo>
                <a:lnTo>
                  <a:pt x="235" y="99"/>
                </a:lnTo>
                <a:lnTo>
                  <a:pt x="238" y="114"/>
                </a:lnTo>
                <a:lnTo>
                  <a:pt x="242" y="121"/>
                </a:lnTo>
                <a:lnTo>
                  <a:pt x="245" y="121"/>
                </a:lnTo>
                <a:lnTo>
                  <a:pt x="249" y="121"/>
                </a:lnTo>
                <a:lnTo>
                  <a:pt x="253" y="117"/>
                </a:lnTo>
                <a:lnTo>
                  <a:pt x="257" y="114"/>
                </a:lnTo>
                <a:lnTo>
                  <a:pt x="261" y="99"/>
                </a:lnTo>
                <a:lnTo>
                  <a:pt x="264" y="84"/>
                </a:lnTo>
                <a:lnTo>
                  <a:pt x="268" y="77"/>
                </a:lnTo>
                <a:lnTo>
                  <a:pt x="271" y="66"/>
                </a:lnTo>
                <a:lnTo>
                  <a:pt x="275" y="62"/>
                </a:lnTo>
                <a:lnTo>
                  <a:pt x="279" y="62"/>
                </a:lnTo>
                <a:lnTo>
                  <a:pt x="282" y="62"/>
                </a:lnTo>
                <a:lnTo>
                  <a:pt x="286" y="117"/>
                </a:lnTo>
                <a:lnTo>
                  <a:pt x="289" y="117"/>
                </a:lnTo>
                <a:lnTo>
                  <a:pt x="294" y="117"/>
                </a:lnTo>
                <a:lnTo>
                  <a:pt x="297" y="114"/>
                </a:lnTo>
                <a:lnTo>
                  <a:pt x="301" y="110"/>
                </a:lnTo>
                <a:lnTo>
                  <a:pt x="304" y="99"/>
                </a:lnTo>
                <a:lnTo>
                  <a:pt x="308" y="84"/>
                </a:lnTo>
                <a:lnTo>
                  <a:pt x="312" y="70"/>
                </a:lnTo>
                <a:lnTo>
                  <a:pt x="316" y="62"/>
                </a:lnTo>
                <a:lnTo>
                  <a:pt x="319" y="59"/>
                </a:lnTo>
                <a:lnTo>
                  <a:pt x="323" y="59"/>
                </a:lnTo>
                <a:lnTo>
                  <a:pt x="326" y="62"/>
                </a:lnTo>
                <a:lnTo>
                  <a:pt x="330" y="66"/>
                </a:lnTo>
                <a:lnTo>
                  <a:pt x="334" y="84"/>
                </a:lnTo>
                <a:lnTo>
                  <a:pt x="337" y="95"/>
                </a:lnTo>
                <a:lnTo>
                  <a:pt x="341" y="103"/>
                </a:lnTo>
                <a:lnTo>
                  <a:pt x="345" y="110"/>
                </a:lnTo>
                <a:lnTo>
                  <a:pt x="349" y="114"/>
                </a:lnTo>
                <a:lnTo>
                  <a:pt x="352" y="114"/>
                </a:lnTo>
                <a:lnTo>
                  <a:pt x="356" y="114"/>
                </a:lnTo>
                <a:lnTo>
                  <a:pt x="360" y="114"/>
                </a:lnTo>
                <a:lnTo>
                  <a:pt x="363" y="110"/>
                </a:lnTo>
                <a:lnTo>
                  <a:pt x="367" y="114"/>
                </a:lnTo>
                <a:lnTo>
                  <a:pt x="371" y="110"/>
                </a:lnTo>
                <a:lnTo>
                  <a:pt x="374" y="106"/>
                </a:lnTo>
                <a:lnTo>
                  <a:pt x="378" y="99"/>
                </a:lnTo>
                <a:lnTo>
                  <a:pt x="381" y="88"/>
                </a:lnTo>
                <a:lnTo>
                  <a:pt x="386" y="81"/>
                </a:lnTo>
                <a:lnTo>
                  <a:pt x="389" y="81"/>
                </a:lnTo>
                <a:lnTo>
                  <a:pt x="393" y="84"/>
                </a:lnTo>
                <a:lnTo>
                  <a:pt x="396" y="88"/>
                </a:lnTo>
                <a:lnTo>
                  <a:pt x="400" y="99"/>
                </a:lnTo>
                <a:lnTo>
                  <a:pt x="404" y="106"/>
                </a:lnTo>
                <a:lnTo>
                  <a:pt x="407" y="114"/>
                </a:lnTo>
                <a:lnTo>
                  <a:pt x="411" y="121"/>
                </a:lnTo>
                <a:lnTo>
                  <a:pt x="414" y="124"/>
                </a:lnTo>
                <a:lnTo>
                  <a:pt x="419" y="124"/>
                </a:lnTo>
                <a:lnTo>
                  <a:pt x="421" y="121"/>
                </a:lnTo>
                <a:lnTo>
                  <a:pt x="426" y="117"/>
                </a:lnTo>
                <a:lnTo>
                  <a:pt x="430" y="106"/>
                </a:lnTo>
                <a:lnTo>
                  <a:pt x="433" y="95"/>
                </a:lnTo>
                <a:lnTo>
                  <a:pt x="437" y="81"/>
                </a:lnTo>
                <a:lnTo>
                  <a:pt x="440" y="59"/>
                </a:lnTo>
                <a:lnTo>
                  <a:pt x="444" y="41"/>
                </a:lnTo>
                <a:lnTo>
                  <a:pt x="447" y="22"/>
                </a:lnTo>
                <a:lnTo>
                  <a:pt x="451" y="8"/>
                </a:lnTo>
                <a:lnTo>
                  <a:pt x="456" y="0"/>
                </a:lnTo>
                <a:lnTo>
                  <a:pt x="459" y="0"/>
                </a:lnTo>
                <a:lnTo>
                  <a:pt x="463" y="4"/>
                </a:lnTo>
                <a:lnTo>
                  <a:pt x="466" y="15"/>
                </a:lnTo>
                <a:lnTo>
                  <a:pt x="470" y="33"/>
                </a:lnTo>
                <a:lnTo>
                  <a:pt x="473" y="51"/>
                </a:lnTo>
                <a:lnTo>
                  <a:pt x="477" y="66"/>
                </a:lnTo>
                <a:lnTo>
                  <a:pt x="481" y="74"/>
                </a:lnTo>
                <a:lnTo>
                  <a:pt x="484" y="77"/>
                </a:lnTo>
                <a:lnTo>
                  <a:pt x="488" y="77"/>
                </a:lnTo>
                <a:lnTo>
                  <a:pt x="491" y="74"/>
                </a:lnTo>
                <a:lnTo>
                  <a:pt x="496" y="74"/>
                </a:lnTo>
                <a:lnTo>
                  <a:pt x="499" y="117"/>
                </a:lnTo>
                <a:lnTo>
                  <a:pt x="503" y="121"/>
                </a:lnTo>
                <a:lnTo>
                  <a:pt x="507" y="121"/>
                </a:lnTo>
                <a:lnTo>
                  <a:pt x="510" y="121"/>
                </a:lnTo>
                <a:lnTo>
                  <a:pt x="514" y="121"/>
                </a:lnTo>
                <a:lnTo>
                  <a:pt x="518" y="114"/>
                </a:lnTo>
                <a:lnTo>
                  <a:pt x="521" y="106"/>
                </a:lnTo>
                <a:lnTo>
                  <a:pt x="525" y="99"/>
                </a:lnTo>
                <a:lnTo>
                  <a:pt x="528" y="91"/>
                </a:lnTo>
                <a:lnTo>
                  <a:pt x="532" y="81"/>
                </a:lnTo>
                <a:lnTo>
                  <a:pt x="536" y="77"/>
                </a:lnTo>
                <a:lnTo>
                  <a:pt x="540" y="74"/>
                </a:lnTo>
                <a:lnTo>
                  <a:pt x="543" y="74"/>
                </a:lnTo>
                <a:lnTo>
                  <a:pt x="547" y="77"/>
                </a:lnTo>
                <a:lnTo>
                  <a:pt x="551" y="84"/>
                </a:lnTo>
                <a:lnTo>
                  <a:pt x="554" y="91"/>
                </a:lnTo>
                <a:lnTo>
                  <a:pt x="558" y="103"/>
                </a:lnTo>
                <a:lnTo>
                  <a:pt x="561" y="114"/>
                </a:lnTo>
                <a:lnTo>
                  <a:pt x="565" y="117"/>
                </a:lnTo>
                <a:lnTo>
                  <a:pt x="569" y="121"/>
                </a:lnTo>
                <a:lnTo>
                  <a:pt x="573" y="121"/>
                </a:lnTo>
                <a:lnTo>
                  <a:pt x="576" y="121"/>
                </a:lnTo>
                <a:lnTo>
                  <a:pt x="580" y="117"/>
                </a:lnTo>
                <a:lnTo>
                  <a:pt x="583" y="110"/>
                </a:lnTo>
                <a:lnTo>
                  <a:pt x="587" y="99"/>
                </a:lnTo>
                <a:lnTo>
                  <a:pt x="591" y="88"/>
                </a:lnTo>
                <a:lnTo>
                  <a:pt x="595" y="77"/>
                </a:lnTo>
                <a:lnTo>
                  <a:pt x="598" y="70"/>
                </a:lnTo>
                <a:lnTo>
                  <a:pt x="602" y="66"/>
                </a:lnTo>
                <a:lnTo>
                  <a:pt x="606" y="62"/>
                </a:lnTo>
                <a:lnTo>
                  <a:pt x="609" y="117"/>
                </a:lnTo>
                <a:lnTo>
                  <a:pt x="613" y="114"/>
                </a:lnTo>
                <a:lnTo>
                  <a:pt x="616" y="114"/>
                </a:lnTo>
                <a:lnTo>
                  <a:pt x="620" y="99"/>
                </a:lnTo>
                <a:lnTo>
                  <a:pt x="624" y="88"/>
                </a:lnTo>
                <a:lnTo>
                  <a:pt x="628" y="77"/>
                </a:lnTo>
                <a:lnTo>
                  <a:pt x="631" y="70"/>
                </a:lnTo>
                <a:lnTo>
                  <a:pt x="635" y="66"/>
                </a:lnTo>
                <a:lnTo>
                  <a:pt x="638" y="66"/>
                </a:lnTo>
                <a:lnTo>
                  <a:pt x="642" y="66"/>
                </a:lnTo>
                <a:lnTo>
                  <a:pt x="646" y="74"/>
                </a:lnTo>
                <a:lnTo>
                  <a:pt x="650" y="84"/>
                </a:lnTo>
                <a:lnTo>
                  <a:pt x="653" y="95"/>
                </a:lnTo>
                <a:lnTo>
                  <a:pt x="657" y="106"/>
                </a:lnTo>
                <a:lnTo>
                  <a:pt x="661" y="114"/>
                </a:lnTo>
                <a:lnTo>
                  <a:pt x="664" y="117"/>
                </a:lnTo>
                <a:lnTo>
                  <a:pt x="668" y="117"/>
                </a:lnTo>
                <a:lnTo>
                  <a:pt x="672" y="117"/>
                </a:lnTo>
                <a:lnTo>
                  <a:pt x="675" y="114"/>
                </a:lnTo>
                <a:lnTo>
                  <a:pt x="679" y="110"/>
                </a:lnTo>
                <a:lnTo>
                  <a:pt x="683" y="103"/>
                </a:lnTo>
                <a:lnTo>
                  <a:pt x="686" y="91"/>
                </a:lnTo>
                <a:lnTo>
                  <a:pt x="690" y="77"/>
                </a:lnTo>
                <a:lnTo>
                  <a:pt x="693" y="66"/>
                </a:lnTo>
                <a:lnTo>
                  <a:pt x="698" y="62"/>
                </a:lnTo>
                <a:lnTo>
                  <a:pt x="701" y="59"/>
                </a:lnTo>
                <a:lnTo>
                  <a:pt x="705" y="117"/>
                </a:lnTo>
                <a:lnTo>
                  <a:pt x="708" y="114"/>
                </a:lnTo>
                <a:lnTo>
                  <a:pt x="712" y="110"/>
                </a:lnTo>
                <a:lnTo>
                  <a:pt x="715" y="99"/>
                </a:lnTo>
                <a:lnTo>
                  <a:pt x="719" y="84"/>
                </a:lnTo>
                <a:lnTo>
                  <a:pt x="723" y="77"/>
                </a:lnTo>
                <a:lnTo>
                  <a:pt x="726" y="70"/>
                </a:lnTo>
                <a:lnTo>
                  <a:pt x="730" y="70"/>
                </a:lnTo>
                <a:lnTo>
                  <a:pt x="733" y="74"/>
                </a:lnTo>
                <a:lnTo>
                  <a:pt x="738" y="77"/>
                </a:lnTo>
                <a:lnTo>
                  <a:pt x="741" y="84"/>
                </a:lnTo>
                <a:lnTo>
                  <a:pt x="745" y="99"/>
                </a:lnTo>
                <a:lnTo>
                  <a:pt x="749" y="110"/>
                </a:lnTo>
                <a:lnTo>
                  <a:pt x="752" y="114"/>
                </a:lnTo>
                <a:lnTo>
                  <a:pt x="756" y="117"/>
                </a:lnTo>
                <a:lnTo>
                  <a:pt x="759" y="117"/>
                </a:lnTo>
                <a:lnTo>
                  <a:pt x="763" y="114"/>
                </a:lnTo>
                <a:lnTo>
                  <a:pt x="767" y="114"/>
                </a:lnTo>
                <a:lnTo>
                  <a:pt x="770" y="103"/>
                </a:lnTo>
                <a:lnTo>
                  <a:pt x="775" y="88"/>
                </a:lnTo>
                <a:lnTo>
                  <a:pt x="778" y="77"/>
                </a:lnTo>
                <a:lnTo>
                  <a:pt x="782" y="66"/>
                </a:lnTo>
                <a:lnTo>
                  <a:pt x="785" y="62"/>
                </a:lnTo>
                <a:lnTo>
                  <a:pt x="789" y="62"/>
                </a:lnTo>
                <a:lnTo>
                  <a:pt x="793" y="62"/>
                </a:lnTo>
                <a:lnTo>
                  <a:pt x="796" y="99"/>
                </a:lnTo>
                <a:lnTo>
                  <a:pt x="800" y="99"/>
                </a:lnTo>
                <a:lnTo>
                  <a:pt x="803" y="99"/>
                </a:lnTo>
                <a:lnTo>
                  <a:pt x="808" y="99"/>
                </a:lnTo>
                <a:lnTo>
                  <a:pt x="810" y="99"/>
                </a:lnTo>
                <a:lnTo>
                  <a:pt x="815" y="103"/>
                </a:lnTo>
                <a:lnTo>
                  <a:pt x="818" y="114"/>
                </a:lnTo>
                <a:lnTo>
                  <a:pt x="822" y="121"/>
                </a:lnTo>
                <a:lnTo>
                  <a:pt x="826" y="124"/>
                </a:lnTo>
                <a:lnTo>
                  <a:pt x="829" y="128"/>
                </a:lnTo>
                <a:lnTo>
                  <a:pt x="833" y="128"/>
                </a:lnTo>
                <a:lnTo>
                  <a:pt x="836" y="128"/>
                </a:lnTo>
                <a:lnTo>
                  <a:pt x="840" y="121"/>
                </a:lnTo>
                <a:lnTo>
                  <a:pt x="845" y="114"/>
                </a:lnTo>
                <a:lnTo>
                  <a:pt x="848" y="99"/>
                </a:lnTo>
                <a:lnTo>
                  <a:pt x="852" y="88"/>
                </a:lnTo>
                <a:lnTo>
                  <a:pt x="855" y="77"/>
                </a:lnTo>
                <a:lnTo>
                  <a:pt x="859" y="66"/>
                </a:lnTo>
                <a:lnTo>
                  <a:pt x="862" y="62"/>
                </a:lnTo>
                <a:lnTo>
                  <a:pt x="866" y="62"/>
                </a:lnTo>
                <a:lnTo>
                  <a:pt x="870" y="66"/>
                </a:lnTo>
              </a:path>
            </a:pathLst>
          </a:custGeom>
          <a:noFill/>
          <a:ln w="15875"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15">
            <a:extLst>
              <a:ext uri="{FF2B5EF4-FFF2-40B4-BE49-F238E27FC236}">
                <a16:creationId xmlns:a16="http://schemas.microsoft.com/office/drawing/2014/main" id="{EEFF5D74-19B1-4E89-9547-0ABAB5DAF5C2}"/>
              </a:ext>
            </a:extLst>
          </p:cNvPr>
          <p:cNvSpPr>
            <a:spLocks/>
          </p:cNvSpPr>
          <p:nvPr/>
        </p:nvSpPr>
        <p:spPr bwMode="auto">
          <a:xfrm>
            <a:off x="5969069" y="6292419"/>
            <a:ext cx="2573373" cy="451281"/>
          </a:xfrm>
          <a:custGeom>
            <a:avLst/>
            <a:gdLst>
              <a:gd name="T0" fmla="*/ 7 w 516"/>
              <a:gd name="T1" fmla="*/ 103 h 143"/>
              <a:gd name="T2" fmla="*/ 18 w 516"/>
              <a:gd name="T3" fmla="*/ 77 h 143"/>
              <a:gd name="T4" fmla="*/ 29 w 516"/>
              <a:gd name="T5" fmla="*/ 60 h 143"/>
              <a:gd name="T6" fmla="*/ 40 w 516"/>
              <a:gd name="T7" fmla="*/ 64 h 143"/>
              <a:gd name="T8" fmla="*/ 52 w 516"/>
              <a:gd name="T9" fmla="*/ 100 h 143"/>
              <a:gd name="T10" fmla="*/ 63 w 516"/>
              <a:gd name="T11" fmla="*/ 130 h 143"/>
              <a:gd name="T12" fmla="*/ 73 w 516"/>
              <a:gd name="T13" fmla="*/ 127 h 143"/>
              <a:gd name="T14" fmla="*/ 84 w 516"/>
              <a:gd name="T15" fmla="*/ 97 h 143"/>
              <a:gd name="T16" fmla="*/ 96 w 516"/>
              <a:gd name="T17" fmla="*/ 67 h 143"/>
              <a:gd name="T18" fmla="*/ 107 w 516"/>
              <a:gd name="T19" fmla="*/ 77 h 143"/>
              <a:gd name="T20" fmla="*/ 117 w 516"/>
              <a:gd name="T21" fmla="*/ 113 h 143"/>
              <a:gd name="T22" fmla="*/ 129 w 516"/>
              <a:gd name="T23" fmla="*/ 143 h 143"/>
              <a:gd name="T24" fmla="*/ 140 w 516"/>
              <a:gd name="T25" fmla="*/ 140 h 143"/>
              <a:gd name="T26" fmla="*/ 151 w 516"/>
              <a:gd name="T27" fmla="*/ 107 h 143"/>
              <a:gd name="T28" fmla="*/ 162 w 516"/>
              <a:gd name="T29" fmla="*/ 70 h 143"/>
              <a:gd name="T30" fmla="*/ 173 w 516"/>
              <a:gd name="T31" fmla="*/ 57 h 143"/>
              <a:gd name="T32" fmla="*/ 184 w 516"/>
              <a:gd name="T33" fmla="*/ 57 h 143"/>
              <a:gd name="T34" fmla="*/ 195 w 516"/>
              <a:gd name="T35" fmla="*/ 90 h 143"/>
              <a:gd name="T36" fmla="*/ 206 w 516"/>
              <a:gd name="T37" fmla="*/ 90 h 143"/>
              <a:gd name="T38" fmla="*/ 217 w 516"/>
              <a:gd name="T39" fmla="*/ 70 h 143"/>
              <a:gd name="T40" fmla="*/ 228 w 516"/>
              <a:gd name="T41" fmla="*/ 54 h 143"/>
              <a:gd name="T42" fmla="*/ 239 w 516"/>
              <a:gd name="T43" fmla="*/ 60 h 143"/>
              <a:gd name="T44" fmla="*/ 251 w 516"/>
              <a:gd name="T45" fmla="*/ 87 h 143"/>
              <a:gd name="T46" fmla="*/ 262 w 516"/>
              <a:gd name="T47" fmla="*/ 94 h 143"/>
              <a:gd name="T48" fmla="*/ 273 w 516"/>
              <a:gd name="T49" fmla="*/ 80 h 143"/>
              <a:gd name="T50" fmla="*/ 283 w 516"/>
              <a:gd name="T51" fmla="*/ 60 h 143"/>
              <a:gd name="T52" fmla="*/ 295 w 516"/>
              <a:gd name="T53" fmla="*/ 57 h 143"/>
              <a:gd name="T54" fmla="*/ 306 w 516"/>
              <a:gd name="T55" fmla="*/ 94 h 143"/>
              <a:gd name="T56" fmla="*/ 317 w 516"/>
              <a:gd name="T57" fmla="*/ 73 h 143"/>
              <a:gd name="T58" fmla="*/ 328 w 516"/>
              <a:gd name="T59" fmla="*/ 54 h 143"/>
              <a:gd name="T60" fmla="*/ 339 w 516"/>
              <a:gd name="T61" fmla="*/ 60 h 143"/>
              <a:gd name="T62" fmla="*/ 350 w 516"/>
              <a:gd name="T63" fmla="*/ 90 h 143"/>
              <a:gd name="T64" fmla="*/ 362 w 516"/>
              <a:gd name="T65" fmla="*/ 97 h 143"/>
              <a:gd name="T66" fmla="*/ 372 w 516"/>
              <a:gd name="T67" fmla="*/ 94 h 143"/>
              <a:gd name="T68" fmla="*/ 383 w 516"/>
              <a:gd name="T69" fmla="*/ 84 h 143"/>
              <a:gd name="T70" fmla="*/ 395 w 516"/>
              <a:gd name="T71" fmla="*/ 67 h 143"/>
              <a:gd name="T72" fmla="*/ 406 w 516"/>
              <a:gd name="T73" fmla="*/ 67 h 143"/>
              <a:gd name="T74" fmla="*/ 416 w 516"/>
              <a:gd name="T75" fmla="*/ 90 h 143"/>
              <a:gd name="T76" fmla="*/ 427 w 516"/>
              <a:gd name="T77" fmla="*/ 97 h 143"/>
              <a:gd name="T78" fmla="*/ 439 w 516"/>
              <a:gd name="T79" fmla="*/ 87 h 143"/>
              <a:gd name="T80" fmla="*/ 450 w 516"/>
              <a:gd name="T81" fmla="*/ 50 h 143"/>
              <a:gd name="T82" fmla="*/ 461 w 516"/>
              <a:gd name="T83" fmla="*/ 14 h 143"/>
              <a:gd name="T84" fmla="*/ 472 w 516"/>
              <a:gd name="T85" fmla="*/ 0 h 143"/>
              <a:gd name="T86" fmla="*/ 483 w 516"/>
              <a:gd name="T87" fmla="*/ 17 h 143"/>
              <a:gd name="T88" fmla="*/ 494 w 516"/>
              <a:gd name="T89" fmla="*/ 60 h 143"/>
              <a:gd name="T90" fmla="*/ 505 w 516"/>
              <a:gd name="T91" fmla="*/ 73 h 143"/>
              <a:gd name="T92" fmla="*/ 516 w 516"/>
              <a:gd name="T93" fmla="*/ 7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6" h="143">
                <a:moveTo>
                  <a:pt x="0" y="103"/>
                </a:moveTo>
                <a:lnTo>
                  <a:pt x="4" y="107"/>
                </a:lnTo>
                <a:lnTo>
                  <a:pt x="7" y="103"/>
                </a:lnTo>
                <a:lnTo>
                  <a:pt x="11" y="100"/>
                </a:lnTo>
                <a:lnTo>
                  <a:pt x="15" y="90"/>
                </a:lnTo>
                <a:lnTo>
                  <a:pt x="18" y="77"/>
                </a:lnTo>
                <a:lnTo>
                  <a:pt x="22" y="67"/>
                </a:lnTo>
                <a:lnTo>
                  <a:pt x="26" y="60"/>
                </a:lnTo>
                <a:lnTo>
                  <a:pt x="29" y="60"/>
                </a:lnTo>
                <a:lnTo>
                  <a:pt x="33" y="60"/>
                </a:lnTo>
                <a:lnTo>
                  <a:pt x="37" y="60"/>
                </a:lnTo>
                <a:lnTo>
                  <a:pt x="40" y="64"/>
                </a:lnTo>
                <a:lnTo>
                  <a:pt x="44" y="73"/>
                </a:lnTo>
                <a:lnTo>
                  <a:pt x="47" y="87"/>
                </a:lnTo>
                <a:lnTo>
                  <a:pt x="52" y="100"/>
                </a:lnTo>
                <a:lnTo>
                  <a:pt x="55" y="113"/>
                </a:lnTo>
                <a:lnTo>
                  <a:pt x="59" y="124"/>
                </a:lnTo>
                <a:lnTo>
                  <a:pt x="63" y="130"/>
                </a:lnTo>
                <a:lnTo>
                  <a:pt x="66" y="130"/>
                </a:lnTo>
                <a:lnTo>
                  <a:pt x="70" y="130"/>
                </a:lnTo>
                <a:lnTo>
                  <a:pt x="73" y="127"/>
                </a:lnTo>
                <a:lnTo>
                  <a:pt x="77" y="120"/>
                </a:lnTo>
                <a:lnTo>
                  <a:pt x="81" y="107"/>
                </a:lnTo>
                <a:lnTo>
                  <a:pt x="84" y="97"/>
                </a:lnTo>
                <a:lnTo>
                  <a:pt x="89" y="84"/>
                </a:lnTo>
                <a:lnTo>
                  <a:pt x="92" y="73"/>
                </a:lnTo>
                <a:lnTo>
                  <a:pt x="96" y="67"/>
                </a:lnTo>
                <a:lnTo>
                  <a:pt x="99" y="67"/>
                </a:lnTo>
                <a:lnTo>
                  <a:pt x="103" y="70"/>
                </a:lnTo>
                <a:lnTo>
                  <a:pt x="107" y="77"/>
                </a:lnTo>
                <a:lnTo>
                  <a:pt x="110" y="87"/>
                </a:lnTo>
                <a:lnTo>
                  <a:pt x="114" y="100"/>
                </a:lnTo>
                <a:lnTo>
                  <a:pt x="117" y="113"/>
                </a:lnTo>
                <a:lnTo>
                  <a:pt x="122" y="127"/>
                </a:lnTo>
                <a:lnTo>
                  <a:pt x="125" y="137"/>
                </a:lnTo>
                <a:lnTo>
                  <a:pt x="129" y="143"/>
                </a:lnTo>
                <a:lnTo>
                  <a:pt x="133" y="143"/>
                </a:lnTo>
                <a:lnTo>
                  <a:pt x="136" y="143"/>
                </a:lnTo>
                <a:lnTo>
                  <a:pt x="140" y="140"/>
                </a:lnTo>
                <a:lnTo>
                  <a:pt x="144" y="134"/>
                </a:lnTo>
                <a:lnTo>
                  <a:pt x="147" y="124"/>
                </a:lnTo>
                <a:lnTo>
                  <a:pt x="151" y="107"/>
                </a:lnTo>
                <a:lnTo>
                  <a:pt x="154" y="94"/>
                </a:lnTo>
                <a:lnTo>
                  <a:pt x="159" y="80"/>
                </a:lnTo>
                <a:lnTo>
                  <a:pt x="162" y="70"/>
                </a:lnTo>
                <a:lnTo>
                  <a:pt x="166" y="60"/>
                </a:lnTo>
                <a:lnTo>
                  <a:pt x="169" y="57"/>
                </a:lnTo>
                <a:lnTo>
                  <a:pt x="173" y="57"/>
                </a:lnTo>
                <a:lnTo>
                  <a:pt x="176" y="57"/>
                </a:lnTo>
                <a:lnTo>
                  <a:pt x="180" y="57"/>
                </a:lnTo>
                <a:lnTo>
                  <a:pt x="184" y="57"/>
                </a:lnTo>
                <a:lnTo>
                  <a:pt x="188" y="87"/>
                </a:lnTo>
                <a:lnTo>
                  <a:pt x="191" y="90"/>
                </a:lnTo>
                <a:lnTo>
                  <a:pt x="195" y="90"/>
                </a:lnTo>
                <a:lnTo>
                  <a:pt x="199" y="90"/>
                </a:lnTo>
                <a:lnTo>
                  <a:pt x="202" y="90"/>
                </a:lnTo>
                <a:lnTo>
                  <a:pt x="206" y="90"/>
                </a:lnTo>
                <a:lnTo>
                  <a:pt x="210" y="84"/>
                </a:lnTo>
                <a:lnTo>
                  <a:pt x="214" y="77"/>
                </a:lnTo>
                <a:lnTo>
                  <a:pt x="217" y="70"/>
                </a:lnTo>
                <a:lnTo>
                  <a:pt x="221" y="60"/>
                </a:lnTo>
                <a:lnTo>
                  <a:pt x="225" y="57"/>
                </a:lnTo>
                <a:lnTo>
                  <a:pt x="228" y="54"/>
                </a:lnTo>
                <a:lnTo>
                  <a:pt x="232" y="50"/>
                </a:lnTo>
                <a:lnTo>
                  <a:pt x="236" y="54"/>
                </a:lnTo>
                <a:lnTo>
                  <a:pt x="239" y="60"/>
                </a:lnTo>
                <a:lnTo>
                  <a:pt x="243" y="67"/>
                </a:lnTo>
                <a:lnTo>
                  <a:pt x="246" y="77"/>
                </a:lnTo>
                <a:lnTo>
                  <a:pt x="251" y="87"/>
                </a:lnTo>
                <a:lnTo>
                  <a:pt x="254" y="90"/>
                </a:lnTo>
                <a:lnTo>
                  <a:pt x="258" y="94"/>
                </a:lnTo>
                <a:lnTo>
                  <a:pt x="262" y="94"/>
                </a:lnTo>
                <a:lnTo>
                  <a:pt x="265" y="90"/>
                </a:lnTo>
                <a:lnTo>
                  <a:pt x="269" y="90"/>
                </a:lnTo>
                <a:lnTo>
                  <a:pt x="273" y="80"/>
                </a:lnTo>
                <a:lnTo>
                  <a:pt x="276" y="73"/>
                </a:lnTo>
                <a:lnTo>
                  <a:pt x="280" y="64"/>
                </a:lnTo>
                <a:lnTo>
                  <a:pt x="283" y="60"/>
                </a:lnTo>
                <a:lnTo>
                  <a:pt x="288" y="57"/>
                </a:lnTo>
                <a:lnTo>
                  <a:pt x="291" y="54"/>
                </a:lnTo>
                <a:lnTo>
                  <a:pt x="295" y="57"/>
                </a:lnTo>
                <a:lnTo>
                  <a:pt x="299" y="97"/>
                </a:lnTo>
                <a:lnTo>
                  <a:pt x="302" y="97"/>
                </a:lnTo>
                <a:lnTo>
                  <a:pt x="306" y="94"/>
                </a:lnTo>
                <a:lnTo>
                  <a:pt x="309" y="90"/>
                </a:lnTo>
                <a:lnTo>
                  <a:pt x="313" y="84"/>
                </a:lnTo>
                <a:lnTo>
                  <a:pt x="317" y="73"/>
                </a:lnTo>
                <a:lnTo>
                  <a:pt x="320" y="64"/>
                </a:lnTo>
                <a:lnTo>
                  <a:pt x="325" y="57"/>
                </a:lnTo>
                <a:lnTo>
                  <a:pt x="328" y="54"/>
                </a:lnTo>
                <a:lnTo>
                  <a:pt x="332" y="54"/>
                </a:lnTo>
                <a:lnTo>
                  <a:pt x="335" y="54"/>
                </a:lnTo>
                <a:lnTo>
                  <a:pt x="339" y="60"/>
                </a:lnTo>
                <a:lnTo>
                  <a:pt x="343" y="73"/>
                </a:lnTo>
                <a:lnTo>
                  <a:pt x="346" y="84"/>
                </a:lnTo>
                <a:lnTo>
                  <a:pt x="350" y="90"/>
                </a:lnTo>
                <a:lnTo>
                  <a:pt x="353" y="94"/>
                </a:lnTo>
                <a:lnTo>
                  <a:pt x="358" y="97"/>
                </a:lnTo>
                <a:lnTo>
                  <a:pt x="362" y="97"/>
                </a:lnTo>
                <a:lnTo>
                  <a:pt x="365" y="97"/>
                </a:lnTo>
                <a:lnTo>
                  <a:pt x="369" y="94"/>
                </a:lnTo>
                <a:lnTo>
                  <a:pt x="372" y="94"/>
                </a:lnTo>
                <a:lnTo>
                  <a:pt x="376" y="94"/>
                </a:lnTo>
                <a:lnTo>
                  <a:pt x="379" y="90"/>
                </a:lnTo>
                <a:lnTo>
                  <a:pt x="383" y="84"/>
                </a:lnTo>
                <a:lnTo>
                  <a:pt x="387" y="73"/>
                </a:lnTo>
                <a:lnTo>
                  <a:pt x="390" y="70"/>
                </a:lnTo>
                <a:lnTo>
                  <a:pt x="395" y="67"/>
                </a:lnTo>
                <a:lnTo>
                  <a:pt x="398" y="64"/>
                </a:lnTo>
                <a:lnTo>
                  <a:pt x="402" y="64"/>
                </a:lnTo>
                <a:lnTo>
                  <a:pt x="406" y="67"/>
                </a:lnTo>
                <a:lnTo>
                  <a:pt x="409" y="73"/>
                </a:lnTo>
                <a:lnTo>
                  <a:pt x="413" y="80"/>
                </a:lnTo>
                <a:lnTo>
                  <a:pt x="416" y="90"/>
                </a:lnTo>
                <a:lnTo>
                  <a:pt x="420" y="97"/>
                </a:lnTo>
                <a:lnTo>
                  <a:pt x="424" y="97"/>
                </a:lnTo>
                <a:lnTo>
                  <a:pt x="427" y="97"/>
                </a:lnTo>
                <a:lnTo>
                  <a:pt x="432" y="97"/>
                </a:lnTo>
                <a:lnTo>
                  <a:pt x="435" y="94"/>
                </a:lnTo>
                <a:lnTo>
                  <a:pt x="439" y="87"/>
                </a:lnTo>
                <a:lnTo>
                  <a:pt x="442" y="77"/>
                </a:lnTo>
                <a:lnTo>
                  <a:pt x="446" y="64"/>
                </a:lnTo>
                <a:lnTo>
                  <a:pt x="450" y="50"/>
                </a:lnTo>
                <a:lnTo>
                  <a:pt x="453" y="37"/>
                </a:lnTo>
                <a:lnTo>
                  <a:pt x="457" y="24"/>
                </a:lnTo>
                <a:lnTo>
                  <a:pt x="461" y="14"/>
                </a:lnTo>
                <a:lnTo>
                  <a:pt x="465" y="7"/>
                </a:lnTo>
                <a:lnTo>
                  <a:pt x="468" y="3"/>
                </a:lnTo>
                <a:lnTo>
                  <a:pt x="472" y="0"/>
                </a:lnTo>
                <a:lnTo>
                  <a:pt x="476" y="3"/>
                </a:lnTo>
                <a:lnTo>
                  <a:pt x="479" y="7"/>
                </a:lnTo>
                <a:lnTo>
                  <a:pt x="483" y="17"/>
                </a:lnTo>
                <a:lnTo>
                  <a:pt x="487" y="30"/>
                </a:lnTo>
                <a:lnTo>
                  <a:pt x="490" y="47"/>
                </a:lnTo>
                <a:lnTo>
                  <a:pt x="494" y="60"/>
                </a:lnTo>
                <a:lnTo>
                  <a:pt x="497" y="70"/>
                </a:lnTo>
                <a:lnTo>
                  <a:pt x="502" y="73"/>
                </a:lnTo>
                <a:lnTo>
                  <a:pt x="505" y="73"/>
                </a:lnTo>
                <a:lnTo>
                  <a:pt x="509" y="77"/>
                </a:lnTo>
                <a:lnTo>
                  <a:pt x="512" y="73"/>
                </a:lnTo>
                <a:lnTo>
                  <a:pt x="516" y="73"/>
                </a:lnTo>
              </a:path>
            </a:pathLst>
          </a:custGeom>
          <a:noFill/>
          <a:ln w="15875" cap="flat">
            <a:solidFill>
              <a:schemeClr val="accent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D8928A06-D227-486E-AC00-9C10CA63CBF3}"/>
              </a:ext>
            </a:extLst>
          </p:cNvPr>
          <p:cNvGrpSpPr/>
          <p:nvPr/>
        </p:nvGrpSpPr>
        <p:grpSpPr>
          <a:xfrm>
            <a:off x="10391685" y="3374345"/>
            <a:ext cx="1597881" cy="3256348"/>
            <a:chOff x="9708075" y="3374345"/>
            <a:chExt cx="2281492" cy="3256348"/>
          </a:xfrm>
        </p:grpSpPr>
        <p:sp>
          <p:nvSpPr>
            <p:cNvPr id="83" name="Freeform 5">
              <a:extLst>
                <a:ext uri="{FF2B5EF4-FFF2-40B4-BE49-F238E27FC236}">
                  <a16:creationId xmlns:a16="http://schemas.microsoft.com/office/drawing/2014/main" id="{60CF0A11-A76A-48E3-9951-9E4DB28211F4}"/>
                </a:ext>
              </a:extLst>
            </p:cNvPr>
            <p:cNvSpPr>
              <a:spLocks/>
            </p:cNvSpPr>
            <p:nvPr/>
          </p:nvSpPr>
          <p:spPr bwMode="auto">
            <a:xfrm>
              <a:off x="9800206" y="5971388"/>
              <a:ext cx="934469" cy="572586"/>
            </a:xfrm>
            <a:custGeom>
              <a:avLst/>
              <a:gdLst>
                <a:gd name="T0" fmla="*/ 0 w 181"/>
                <a:gd name="T1" fmla="*/ 239 h 239"/>
                <a:gd name="T2" fmla="*/ 181 w 181"/>
                <a:gd name="T3" fmla="*/ 239 h 239"/>
                <a:gd name="T4" fmla="*/ 181 w 181"/>
                <a:gd name="T5" fmla="*/ 0 h 239"/>
                <a:gd name="T6" fmla="*/ 0 w 181"/>
                <a:gd name="T7" fmla="*/ 0 h 239"/>
              </a:gdLst>
              <a:ahLst/>
              <a:cxnLst>
                <a:cxn ang="0">
                  <a:pos x="T0" y="T1"/>
                </a:cxn>
                <a:cxn ang="0">
                  <a:pos x="T2" y="T3"/>
                </a:cxn>
                <a:cxn ang="0">
                  <a:pos x="T4" y="T5"/>
                </a:cxn>
                <a:cxn ang="0">
                  <a:pos x="T6" y="T7"/>
                </a:cxn>
              </a:cxnLst>
              <a:rect l="0" t="0" r="r" b="b"/>
              <a:pathLst>
                <a:path w="181" h="239">
                  <a:moveTo>
                    <a:pt x="0" y="239"/>
                  </a:moveTo>
                  <a:lnTo>
                    <a:pt x="181" y="239"/>
                  </a:lnTo>
                  <a:lnTo>
                    <a:pt x="181" y="0"/>
                  </a:lnTo>
                  <a:lnTo>
                    <a:pt x="0" y="0"/>
                  </a:lnTo>
                </a:path>
              </a:pathLst>
            </a:custGeom>
            <a:noFill/>
            <a:ln w="15875" cap="flat">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6">
              <a:extLst>
                <a:ext uri="{FF2B5EF4-FFF2-40B4-BE49-F238E27FC236}">
                  <a16:creationId xmlns:a16="http://schemas.microsoft.com/office/drawing/2014/main" id="{608AD285-5512-471A-BB3C-CBA870B434CC}"/>
                </a:ext>
              </a:extLst>
            </p:cNvPr>
            <p:cNvSpPr>
              <a:spLocks/>
            </p:cNvSpPr>
            <p:nvPr/>
          </p:nvSpPr>
          <p:spPr bwMode="auto">
            <a:xfrm>
              <a:off x="9800206" y="4229676"/>
              <a:ext cx="1360458" cy="572586"/>
            </a:xfrm>
            <a:custGeom>
              <a:avLst/>
              <a:gdLst>
                <a:gd name="T0" fmla="*/ 0 w 267"/>
                <a:gd name="T1" fmla="*/ 239 h 239"/>
                <a:gd name="T2" fmla="*/ 267 w 267"/>
                <a:gd name="T3" fmla="*/ 239 h 239"/>
                <a:gd name="T4" fmla="*/ 267 w 267"/>
                <a:gd name="T5" fmla="*/ 0 h 239"/>
                <a:gd name="T6" fmla="*/ 0 w 267"/>
                <a:gd name="T7" fmla="*/ 0 h 239"/>
              </a:gdLst>
              <a:ahLst/>
              <a:cxnLst>
                <a:cxn ang="0">
                  <a:pos x="T0" y="T1"/>
                </a:cxn>
                <a:cxn ang="0">
                  <a:pos x="T2" y="T3"/>
                </a:cxn>
                <a:cxn ang="0">
                  <a:pos x="T4" y="T5"/>
                </a:cxn>
                <a:cxn ang="0">
                  <a:pos x="T6" y="T7"/>
                </a:cxn>
              </a:cxnLst>
              <a:rect l="0" t="0" r="r" b="b"/>
              <a:pathLst>
                <a:path w="267" h="239">
                  <a:moveTo>
                    <a:pt x="0" y="239"/>
                  </a:moveTo>
                  <a:lnTo>
                    <a:pt x="267" y="239"/>
                  </a:lnTo>
                  <a:lnTo>
                    <a:pt x="267" y="0"/>
                  </a:lnTo>
                  <a:lnTo>
                    <a:pt x="0" y="0"/>
                  </a:lnTo>
                </a:path>
              </a:pathLst>
            </a:custGeom>
            <a:noFill/>
            <a:ln w="15875" cap="flat">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7">
              <a:extLst>
                <a:ext uri="{FF2B5EF4-FFF2-40B4-BE49-F238E27FC236}">
                  <a16:creationId xmlns:a16="http://schemas.microsoft.com/office/drawing/2014/main" id="{E6AA9C4E-1738-454C-8417-4C2F4DE0C916}"/>
                </a:ext>
              </a:extLst>
            </p:cNvPr>
            <p:cNvSpPr>
              <a:spLocks/>
            </p:cNvSpPr>
            <p:nvPr/>
          </p:nvSpPr>
          <p:spPr bwMode="auto">
            <a:xfrm>
              <a:off x="9800206" y="5374846"/>
              <a:ext cx="1570956" cy="872054"/>
            </a:xfrm>
            <a:custGeom>
              <a:avLst/>
              <a:gdLst>
                <a:gd name="T0" fmla="*/ 0 w 315"/>
                <a:gd name="T1" fmla="*/ 0 h 364"/>
                <a:gd name="T2" fmla="*/ 315 w 315"/>
                <a:gd name="T3" fmla="*/ 0 h 364"/>
                <a:gd name="T4" fmla="*/ 315 w 315"/>
                <a:gd name="T5" fmla="*/ 364 h 364"/>
                <a:gd name="T6" fmla="*/ 188 w 315"/>
                <a:gd name="T7" fmla="*/ 364 h 364"/>
              </a:gdLst>
              <a:ahLst/>
              <a:cxnLst>
                <a:cxn ang="0">
                  <a:pos x="T0" y="T1"/>
                </a:cxn>
                <a:cxn ang="0">
                  <a:pos x="T2" y="T3"/>
                </a:cxn>
                <a:cxn ang="0">
                  <a:pos x="T4" y="T5"/>
                </a:cxn>
                <a:cxn ang="0">
                  <a:pos x="T6" y="T7"/>
                </a:cxn>
              </a:cxnLst>
              <a:rect l="0" t="0" r="r" b="b"/>
              <a:pathLst>
                <a:path w="315" h="364">
                  <a:moveTo>
                    <a:pt x="0" y="0"/>
                  </a:moveTo>
                  <a:lnTo>
                    <a:pt x="315" y="0"/>
                  </a:lnTo>
                  <a:lnTo>
                    <a:pt x="315" y="364"/>
                  </a:lnTo>
                  <a:lnTo>
                    <a:pt x="188" y="364"/>
                  </a:lnTo>
                </a:path>
              </a:pathLst>
            </a:custGeom>
            <a:noFill/>
            <a:ln w="15875" cap="flat">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8">
              <a:extLst>
                <a:ext uri="{FF2B5EF4-FFF2-40B4-BE49-F238E27FC236}">
                  <a16:creationId xmlns:a16="http://schemas.microsoft.com/office/drawing/2014/main" id="{6C78735B-A491-47D4-BD58-73E8D23BC1FA}"/>
                </a:ext>
              </a:extLst>
            </p:cNvPr>
            <p:cNvSpPr>
              <a:spLocks/>
            </p:cNvSpPr>
            <p:nvPr/>
          </p:nvSpPr>
          <p:spPr bwMode="auto">
            <a:xfrm>
              <a:off x="9800206" y="3657091"/>
              <a:ext cx="1655988" cy="869659"/>
            </a:xfrm>
            <a:custGeom>
              <a:avLst/>
              <a:gdLst>
                <a:gd name="T0" fmla="*/ 267 w 325"/>
                <a:gd name="T1" fmla="*/ 363 h 363"/>
                <a:gd name="T2" fmla="*/ 325 w 325"/>
                <a:gd name="T3" fmla="*/ 363 h 363"/>
                <a:gd name="T4" fmla="*/ 325 w 325"/>
                <a:gd name="T5" fmla="*/ 0 h 363"/>
                <a:gd name="T6" fmla="*/ 0 w 325"/>
                <a:gd name="T7" fmla="*/ 0 h 363"/>
              </a:gdLst>
              <a:ahLst/>
              <a:cxnLst>
                <a:cxn ang="0">
                  <a:pos x="T0" y="T1"/>
                </a:cxn>
                <a:cxn ang="0">
                  <a:pos x="T2" y="T3"/>
                </a:cxn>
                <a:cxn ang="0">
                  <a:pos x="T4" y="T5"/>
                </a:cxn>
                <a:cxn ang="0">
                  <a:pos x="T6" y="T7"/>
                </a:cxn>
              </a:cxnLst>
              <a:rect l="0" t="0" r="r" b="b"/>
              <a:pathLst>
                <a:path w="325" h="363">
                  <a:moveTo>
                    <a:pt x="267" y="363"/>
                  </a:moveTo>
                  <a:lnTo>
                    <a:pt x="325" y="363"/>
                  </a:lnTo>
                  <a:lnTo>
                    <a:pt x="325" y="0"/>
                  </a:lnTo>
                  <a:lnTo>
                    <a:pt x="0" y="0"/>
                  </a:lnTo>
                </a:path>
              </a:pathLst>
            </a:custGeom>
            <a:noFill/>
            <a:ln w="15875" cap="flat">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9">
              <a:extLst>
                <a:ext uri="{FF2B5EF4-FFF2-40B4-BE49-F238E27FC236}">
                  <a16:creationId xmlns:a16="http://schemas.microsoft.com/office/drawing/2014/main" id="{8EACA160-E967-4AF9-B5CE-440387E1B172}"/>
                </a:ext>
              </a:extLst>
            </p:cNvPr>
            <p:cNvSpPr>
              <a:spLocks/>
            </p:cNvSpPr>
            <p:nvPr/>
          </p:nvSpPr>
          <p:spPr bwMode="auto">
            <a:xfrm>
              <a:off x="11371159" y="4090723"/>
              <a:ext cx="618408" cy="1720150"/>
            </a:xfrm>
            <a:custGeom>
              <a:avLst/>
              <a:gdLst>
                <a:gd name="T0" fmla="*/ 0 w 124"/>
                <a:gd name="T1" fmla="*/ 718 h 718"/>
                <a:gd name="T2" fmla="*/ 124 w 124"/>
                <a:gd name="T3" fmla="*/ 718 h 718"/>
                <a:gd name="T4" fmla="*/ 124 w 124"/>
                <a:gd name="T5" fmla="*/ 0 h 718"/>
                <a:gd name="T6" fmla="*/ 17 w 124"/>
                <a:gd name="T7" fmla="*/ 0 h 718"/>
              </a:gdLst>
              <a:ahLst/>
              <a:cxnLst>
                <a:cxn ang="0">
                  <a:pos x="T0" y="T1"/>
                </a:cxn>
                <a:cxn ang="0">
                  <a:pos x="T2" y="T3"/>
                </a:cxn>
                <a:cxn ang="0">
                  <a:pos x="T4" y="T5"/>
                </a:cxn>
                <a:cxn ang="0">
                  <a:pos x="T6" y="T7"/>
                </a:cxn>
              </a:cxnLst>
              <a:rect l="0" t="0" r="r" b="b"/>
              <a:pathLst>
                <a:path w="124" h="718">
                  <a:moveTo>
                    <a:pt x="0" y="718"/>
                  </a:moveTo>
                  <a:lnTo>
                    <a:pt x="124" y="718"/>
                  </a:lnTo>
                  <a:lnTo>
                    <a:pt x="124" y="0"/>
                  </a:lnTo>
                  <a:lnTo>
                    <a:pt x="17" y="0"/>
                  </a:lnTo>
                </a:path>
              </a:pathLst>
            </a:custGeom>
            <a:noFill/>
            <a:ln w="15875" cap="flat">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Rectangle 17">
              <a:extLst>
                <a:ext uri="{FF2B5EF4-FFF2-40B4-BE49-F238E27FC236}">
                  <a16:creationId xmlns:a16="http://schemas.microsoft.com/office/drawing/2014/main" id="{3588BACA-A177-4F94-9017-A9EFD6CB8420}"/>
                </a:ext>
              </a:extLst>
            </p:cNvPr>
            <p:cNvSpPr>
              <a:spLocks noChangeArrowheads="1"/>
            </p:cNvSpPr>
            <p:nvPr/>
          </p:nvSpPr>
          <p:spPr bwMode="auto">
            <a:xfrm>
              <a:off x="10847509" y="6369083"/>
              <a:ext cx="63158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000000"/>
                  </a:solidFill>
                  <a:effectLst/>
                  <a:latin typeface="Times New Roman" panose="02020603050405020304" pitchFamily="18" charset="0"/>
                </a:rPr>
                <a:t>MPdist</a:t>
              </a:r>
              <a:endParaRPr kumimoji="0" lang="en-US" altLang="en-US" sz="1700" b="0" i="0" u="none" strike="noStrike" cap="none" normalizeH="0" baseline="0">
                <a:ln>
                  <a:noFill/>
                </a:ln>
                <a:solidFill>
                  <a:schemeClr val="tx1"/>
                </a:solidFill>
                <a:effectLst/>
                <a:latin typeface="Arial" panose="020B0604020202020204" pitchFamily="34" charset="0"/>
              </a:endParaRPr>
            </a:p>
          </p:txBody>
        </p:sp>
        <p:sp>
          <p:nvSpPr>
            <p:cNvPr id="89" name="Rectangle 18">
              <a:extLst>
                <a:ext uri="{FF2B5EF4-FFF2-40B4-BE49-F238E27FC236}">
                  <a16:creationId xmlns:a16="http://schemas.microsoft.com/office/drawing/2014/main" id="{CB962077-6177-4421-ADEF-E2108A8066F3}"/>
                </a:ext>
              </a:extLst>
            </p:cNvPr>
            <p:cNvSpPr>
              <a:spLocks noChangeArrowheads="1"/>
            </p:cNvSpPr>
            <p:nvPr/>
          </p:nvSpPr>
          <p:spPr bwMode="auto">
            <a:xfrm>
              <a:off x="9708075" y="6220498"/>
              <a:ext cx="4712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dirty="0">
                  <a:ln>
                    <a:noFill/>
                  </a:ln>
                  <a:solidFill>
                    <a:srgbClr val="FF00FF"/>
                  </a:solidFill>
                  <a:effectLst/>
                  <a:latin typeface="Times New Roman" panose="02020603050405020304" pitchFamily="18" charset="0"/>
                </a:rPr>
                <a:t>Mary</a:t>
              </a:r>
              <a:endParaRPr kumimoji="0" lang="en-US" altLang="en-US" sz="1700" b="0" i="0" u="none" strike="noStrike" cap="none" normalizeH="0" baseline="0" dirty="0">
                <a:ln>
                  <a:noFill/>
                </a:ln>
                <a:solidFill>
                  <a:schemeClr val="tx1"/>
                </a:solidFill>
                <a:effectLst/>
                <a:latin typeface="Arial" panose="020B0604020202020204" pitchFamily="34" charset="0"/>
              </a:endParaRPr>
            </a:p>
          </p:txBody>
        </p:sp>
        <p:sp>
          <p:nvSpPr>
            <p:cNvPr id="90" name="Rectangle 19">
              <a:extLst>
                <a:ext uri="{FF2B5EF4-FFF2-40B4-BE49-F238E27FC236}">
                  <a16:creationId xmlns:a16="http://schemas.microsoft.com/office/drawing/2014/main" id="{DD5B7769-D5A1-4F1F-ABF7-5C4927D0F76C}"/>
                </a:ext>
              </a:extLst>
            </p:cNvPr>
            <p:cNvSpPr>
              <a:spLocks noChangeArrowheads="1"/>
            </p:cNvSpPr>
            <p:nvPr/>
          </p:nvSpPr>
          <p:spPr bwMode="auto">
            <a:xfrm>
              <a:off x="9708075" y="5650309"/>
              <a:ext cx="4712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FF00FF"/>
                  </a:solidFill>
                  <a:effectLst/>
                  <a:latin typeface="Times New Roman" panose="02020603050405020304" pitchFamily="18" charset="0"/>
                </a:rPr>
                <a:t>Mary</a:t>
              </a:r>
              <a:endParaRPr kumimoji="0" lang="en-US" altLang="en-US" sz="1700" b="0" i="0" u="none" strike="noStrike" cap="none" normalizeH="0" baseline="0">
                <a:ln>
                  <a:noFill/>
                </a:ln>
                <a:solidFill>
                  <a:schemeClr val="tx1"/>
                </a:solidFill>
                <a:effectLst/>
                <a:latin typeface="Arial" panose="020B0604020202020204" pitchFamily="34" charset="0"/>
              </a:endParaRPr>
            </a:p>
          </p:txBody>
        </p:sp>
        <p:sp>
          <p:nvSpPr>
            <p:cNvPr id="91" name="Rectangle 20">
              <a:extLst>
                <a:ext uri="{FF2B5EF4-FFF2-40B4-BE49-F238E27FC236}">
                  <a16:creationId xmlns:a16="http://schemas.microsoft.com/office/drawing/2014/main" id="{BFD6C3B9-9AB7-4010-9FD6-1F9F54EC6AC7}"/>
                </a:ext>
              </a:extLst>
            </p:cNvPr>
            <p:cNvSpPr>
              <a:spLocks noChangeArrowheads="1"/>
            </p:cNvSpPr>
            <p:nvPr/>
          </p:nvSpPr>
          <p:spPr bwMode="auto">
            <a:xfrm>
              <a:off x="10377400" y="5648570"/>
              <a:ext cx="1067072"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dirty="0" err="1">
                  <a:ln>
                    <a:noFill/>
                  </a:ln>
                  <a:solidFill>
                    <a:srgbClr val="0070C0"/>
                  </a:solidFill>
                  <a:effectLst/>
                  <a:latin typeface="Times New Roman" panose="02020603050405020304" pitchFamily="18" charset="0"/>
                </a:rPr>
                <a:t>anne</a:t>
              </a:r>
              <a:endParaRPr kumimoji="0" lang="en-US" altLang="en-US" sz="1700" b="0" i="0" u="none" strike="noStrike" cap="none" normalizeH="0" baseline="0" dirty="0">
                <a:ln>
                  <a:noFill/>
                </a:ln>
                <a:solidFill>
                  <a:schemeClr val="tx1"/>
                </a:solidFill>
                <a:effectLst/>
                <a:latin typeface="Arial" panose="020B0604020202020204" pitchFamily="34" charset="0"/>
              </a:endParaRPr>
            </a:p>
          </p:txBody>
        </p:sp>
        <p:sp>
          <p:nvSpPr>
            <p:cNvPr id="92" name="Rectangle 21">
              <a:extLst>
                <a:ext uri="{FF2B5EF4-FFF2-40B4-BE49-F238E27FC236}">
                  <a16:creationId xmlns:a16="http://schemas.microsoft.com/office/drawing/2014/main" id="{979F319E-5AF5-482F-A248-2559E4AF321D}"/>
                </a:ext>
              </a:extLst>
            </p:cNvPr>
            <p:cNvSpPr>
              <a:spLocks noChangeArrowheads="1"/>
            </p:cNvSpPr>
            <p:nvPr/>
          </p:nvSpPr>
          <p:spPr bwMode="auto">
            <a:xfrm>
              <a:off x="9708075" y="5084912"/>
              <a:ext cx="4712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0070C0"/>
                  </a:solidFill>
                  <a:effectLst/>
                  <a:latin typeface="Times New Roman" panose="02020603050405020304" pitchFamily="18" charset="0"/>
                </a:rPr>
                <a:t>Anne</a:t>
              </a:r>
              <a:endParaRPr kumimoji="0" lang="en-US" altLang="en-US" sz="1700" b="0" i="0" u="none" strike="noStrike" cap="none" normalizeH="0" baseline="0">
                <a:ln>
                  <a:noFill/>
                </a:ln>
                <a:solidFill>
                  <a:schemeClr val="tx1"/>
                </a:solidFill>
                <a:effectLst/>
                <a:latin typeface="Arial" panose="020B0604020202020204" pitchFamily="34" charset="0"/>
              </a:endParaRPr>
            </a:p>
          </p:txBody>
        </p:sp>
        <p:sp>
          <p:nvSpPr>
            <p:cNvPr id="93" name="Rectangle 22">
              <a:extLst>
                <a:ext uri="{FF2B5EF4-FFF2-40B4-BE49-F238E27FC236}">
                  <a16:creationId xmlns:a16="http://schemas.microsoft.com/office/drawing/2014/main" id="{3C8FB985-9A5D-4D60-B710-A05A6A81C8AB}"/>
                </a:ext>
              </a:extLst>
            </p:cNvPr>
            <p:cNvSpPr>
              <a:spLocks noChangeArrowheads="1"/>
            </p:cNvSpPr>
            <p:nvPr/>
          </p:nvSpPr>
          <p:spPr bwMode="auto">
            <a:xfrm>
              <a:off x="9802830" y="3374345"/>
              <a:ext cx="37510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dirty="0">
                  <a:ln>
                    <a:noFill/>
                  </a:ln>
                  <a:solidFill>
                    <a:srgbClr val="00B050"/>
                  </a:solidFill>
                  <a:effectLst/>
                  <a:latin typeface="Times New Roman" panose="02020603050405020304" pitchFamily="18" charset="0"/>
                </a:rPr>
                <a:t>Lisa</a:t>
              </a:r>
              <a:endParaRPr kumimoji="0" lang="en-US" altLang="en-US" sz="1700" b="0" i="0" u="none" strike="noStrike" cap="none" normalizeH="0" baseline="0" dirty="0">
                <a:ln>
                  <a:noFill/>
                </a:ln>
                <a:solidFill>
                  <a:schemeClr val="tx1"/>
                </a:solidFill>
                <a:effectLst/>
                <a:latin typeface="Arial" panose="020B0604020202020204" pitchFamily="34" charset="0"/>
              </a:endParaRPr>
            </a:p>
          </p:txBody>
        </p:sp>
        <p:sp>
          <p:nvSpPr>
            <p:cNvPr id="94" name="Rectangle 23">
              <a:extLst>
                <a:ext uri="{FF2B5EF4-FFF2-40B4-BE49-F238E27FC236}">
                  <a16:creationId xmlns:a16="http://schemas.microsoft.com/office/drawing/2014/main" id="{EB3BDDED-E264-4310-AF9E-6B84978CF539}"/>
                </a:ext>
              </a:extLst>
            </p:cNvPr>
            <p:cNvSpPr>
              <a:spLocks noChangeArrowheads="1"/>
            </p:cNvSpPr>
            <p:nvPr/>
          </p:nvSpPr>
          <p:spPr bwMode="auto">
            <a:xfrm>
              <a:off x="9772907" y="3942139"/>
              <a:ext cx="37510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dirty="0">
                  <a:ln>
                    <a:noFill/>
                  </a:ln>
                  <a:solidFill>
                    <a:srgbClr val="00B050"/>
                  </a:solidFill>
                  <a:effectLst/>
                  <a:latin typeface="Times New Roman" panose="02020603050405020304" pitchFamily="18" charset="0"/>
                </a:rPr>
                <a:t>Lisa</a:t>
              </a:r>
              <a:endParaRPr kumimoji="0" lang="en-US" altLang="en-US" sz="1700" b="0" i="0" u="none" strike="noStrike" cap="none" normalizeH="0" baseline="0" dirty="0">
                <a:ln>
                  <a:noFill/>
                </a:ln>
                <a:solidFill>
                  <a:schemeClr val="tx1"/>
                </a:solidFill>
                <a:effectLst/>
                <a:latin typeface="Arial" panose="020B0604020202020204" pitchFamily="34" charset="0"/>
              </a:endParaRPr>
            </a:p>
          </p:txBody>
        </p:sp>
        <p:sp>
          <p:nvSpPr>
            <p:cNvPr id="95" name="Rectangle 24">
              <a:extLst>
                <a:ext uri="{FF2B5EF4-FFF2-40B4-BE49-F238E27FC236}">
                  <a16:creationId xmlns:a16="http://schemas.microsoft.com/office/drawing/2014/main" id="{951EA161-2543-4D90-94F3-852E691B3A50}"/>
                </a:ext>
              </a:extLst>
            </p:cNvPr>
            <p:cNvSpPr>
              <a:spLocks noChangeArrowheads="1"/>
            </p:cNvSpPr>
            <p:nvPr/>
          </p:nvSpPr>
          <p:spPr bwMode="auto">
            <a:xfrm>
              <a:off x="10308733" y="3942139"/>
              <a:ext cx="773072"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dirty="0" err="1">
                  <a:ln>
                    <a:noFill/>
                  </a:ln>
                  <a:solidFill>
                    <a:srgbClr val="C00000"/>
                  </a:solidFill>
                  <a:effectLst/>
                  <a:latin typeface="Times New Roman" panose="02020603050405020304" pitchFamily="18" charset="0"/>
                </a:rPr>
                <a:t>beth</a:t>
              </a:r>
              <a:endParaRPr kumimoji="0" lang="en-US" altLang="en-US" sz="1700" b="0" i="0" u="none" strike="noStrike" cap="none" normalizeH="0" baseline="0" dirty="0">
                <a:ln>
                  <a:noFill/>
                </a:ln>
                <a:solidFill>
                  <a:schemeClr val="tx1"/>
                </a:solidFill>
                <a:effectLst/>
                <a:latin typeface="Arial" panose="020B0604020202020204" pitchFamily="34" charset="0"/>
              </a:endParaRPr>
            </a:p>
          </p:txBody>
        </p:sp>
        <p:sp>
          <p:nvSpPr>
            <p:cNvPr id="96" name="Rectangle 25">
              <a:extLst>
                <a:ext uri="{FF2B5EF4-FFF2-40B4-BE49-F238E27FC236}">
                  <a16:creationId xmlns:a16="http://schemas.microsoft.com/office/drawing/2014/main" id="{D4100E16-998F-4A46-A7AF-1C87AB820ED1}"/>
                </a:ext>
              </a:extLst>
            </p:cNvPr>
            <p:cNvSpPr>
              <a:spLocks noChangeArrowheads="1"/>
            </p:cNvSpPr>
            <p:nvPr/>
          </p:nvSpPr>
          <p:spPr bwMode="auto">
            <a:xfrm>
              <a:off x="9792855" y="4512328"/>
              <a:ext cx="411972"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dirty="0">
                  <a:ln>
                    <a:noFill/>
                  </a:ln>
                  <a:solidFill>
                    <a:srgbClr val="C00000"/>
                  </a:solidFill>
                  <a:effectLst/>
                  <a:latin typeface="Times New Roman" panose="02020603050405020304" pitchFamily="18" charset="0"/>
                </a:rPr>
                <a:t>Beth</a:t>
              </a:r>
              <a:endParaRPr kumimoji="0" lang="en-US" altLang="en-US" sz="1700" b="0" i="0" u="none" strike="noStrike" cap="none" normalizeH="0" baseline="0" dirty="0">
                <a:ln>
                  <a:noFill/>
                </a:ln>
                <a:solidFill>
                  <a:schemeClr val="tx1"/>
                </a:solidFill>
                <a:effectLst/>
                <a:latin typeface="Arial" panose="020B0604020202020204" pitchFamily="34" charset="0"/>
              </a:endParaRPr>
            </a:p>
          </p:txBody>
        </p:sp>
      </p:grpSp>
      <p:sp>
        <p:nvSpPr>
          <p:cNvPr id="97" name="Freeform 10">
            <a:extLst>
              <a:ext uri="{FF2B5EF4-FFF2-40B4-BE49-F238E27FC236}">
                <a16:creationId xmlns:a16="http://schemas.microsoft.com/office/drawing/2014/main" id="{E0124708-7A05-430C-9B89-8DF85B38C0E8}"/>
              </a:ext>
            </a:extLst>
          </p:cNvPr>
          <p:cNvSpPr>
            <a:spLocks/>
          </p:cNvSpPr>
          <p:nvPr/>
        </p:nvSpPr>
        <p:spPr bwMode="auto">
          <a:xfrm>
            <a:off x="8445569" y="134099"/>
            <a:ext cx="770421" cy="172869"/>
          </a:xfrm>
          <a:custGeom>
            <a:avLst/>
            <a:gdLst>
              <a:gd name="T0" fmla="*/ 4 w 344"/>
              <a:gd name="T1" fmla="*/ 170 h 173"/>
              <a:gd name="T2" fmla="*/ 12 w 344"/>
              <a:gd name="T3" fmla="*/ 162 h 173"/>
              <a:gd name="T4" fmla="*/ 19 w 344"/>
              <a:gd name="T5" fmla="*/ 124 h 173"/>
              <a:gd name="T6" fmla="*/ 26 w 344"/>
              <a:gd name="T7" fmla="*/ 75 h 173"/>
              <a:gd name="T8" fmla="*/ 34 w 344"/>
              <a:gd name="T9" fmla="*/ 29 h 173"/>
              <a:gd name="T10" fmla="*/ 41 w 344"/>
              <a:gd name="T11" fmla="*/ 18 h 173"/>
              <a:gd name="T12" fmla="*/ 48 w 344"/>
              <a:gd name="T13" fmla="*/ 11 h 173"/>
              <a:gd name="T14" fmla="*/ 56 w 344"/>
              <a:gd name="T15" fmla="*/ 8 h 173"/>
              <a:gd name="T16" fmla="*/ 64 w 344"/>
              <a:gd name="T17" fmla="*/ 15 h 173"/>
              <a:gd name="T18" fmla="*/ 71 w 344"/>
              <a:gd name="T19" fmla="*/ 22 h 173"/>
              <a:gd name="T20" fmla="*/ 78 w 344"/>
              <a:gd name="T21" fmla="*/ 99 h 173"/>
              <a:gd name="T22" fmla="*/ 86 w 344"/>
              <a:gd name="T23" fmla="*/ 92 h 173"/>
              <a:gd name="T24" fmla="*/ 93 w 344"/>
              <a:gd name="T25" fmla="*/ 60 h 173"/>
              <a:gd name="T26" fmla="*/ 101 w 344"/>
              <a:gd name="T27" fmla="*/ 32 h 173"/>
              <a:gd name="T28" fmla="*/ 108 w 344"/>
              <a:gd name="T29" fmla="*/ 29 h 173"/>
              <a:gd name="T30" fmla="*/ 116 w 344"/>
              <a:gd name="T31" fmla="*/ 162 h 173"/>
              <a:gd name="T32" fmla="*/ 123 w 344"/>
              <a:gd name="T33" fmla="*/ 162 h 173"/>
              <a:gd name="T34" fmla="*/ 130 w 344"/>
              <a:gd name="T35" fmla="*/ 162 h 173"/>
              <a:gd name="T36" fmla="*/ 138 w 344"/>
              <a:gd name="T37" fmla="*/ 173 h 173"/>
              <a:gd name="T38" fmla="*/ 145 w 344"/>
              <a:gd name="T39" fmla="*/ 173 h 173"/>
              <a:gd name="T40" fmla="*/ 153 w 344"/>
              <a:gd name="T41" fmla="*/ 162 h 173"/>
              <a:gd name="T42" fmla="*/ 161 w 344"/>
              <a:gd name="T43" fmla="*/ 142 h 173"/>
              <a:gd name="T44" fmla="*/ 168 w 344"/>
              <a:gd name="T45" fmla="*/ 142 h 173"/>
              <a:gd name="T46" fmla="*/ 176 w 344"/>
              <a:gd name="T47" fmla="*/ 127 h 173"/>
              <a:gd name="T48" fmla="*/ 183 w 344"/>
              <a:gd name="T49" fmla="*/ 113 h 173"/>
              <a:gd name="T50" fmla="*/ 190 w 344"/>
              <a:gd name="T51" fmla="*/ 99 h 173"/>
              <a:gd name="T52" fmla="*/ 198 w 344"/>
              <a:gd name="T53" fmla="*/ 82 h 173"/>
              <a:gd name="T54" fmla="*/ 205 w 344"/>
              <a:gd name="T55" fmla="*/ 57 h 173"/>
              <a:gd name="T56" fmla="*/ 214 w 344"/>
              <a:gd name="T57" fmla="*/ 22 h 173"/>
              <a:gd name="T58" fmla="*/ 221 w 344"/>
              <a:gd name="T59" fmla="*/ 8 h 173"/>
              <a:gd name="T60" fmla="*/ 228 w 344"/>
              <a:gd name="T61" fmla="*/ 8 h 173"/>
              <a:gd name="T62" fmla="*/ 236 w 344"/>
              <a:gd name="T63" fmla="*/ 29 h 173"/>
              <a:gd name="T64" fmla="*/ 243 w 344"/>
              <a:gd name="T65" fmla="*/ 113 h 173"/>
              <a:gd name="T66" fmla="*/ 250 w 344"/>
              <a:gd name="T67" fmla="*/ 116 h 173"/>
              <a:gd name="T68" fmla="*/ 258 w 344"/>
              <a:gd name="T69" fmla="*/ 99 h 173"/>
              <a:gd name="T70" fmla="*/ 266 w 344"/>
              <a:gd name="T71" fmla="*/ 64 h 173"/>
              <a:gd name="T72" fmla="*/ 273 w 344"/>
              <a:gd name="T73" fmla="*/ 29 h 173"/>
              <a:gd name="T74" fmla="*/ 280 w 344"/>
              <a:gd name="T75" fmla="*/ 22 h 173"/>
              <a:gd name="T76" fmla="*/ 288 w 344"/>
              <a:gd name="T77" fmla="*/ 43 h 173"/>
              <a:gd name="T78" fmla="*/ 295 w 344"/>
              <a:gd name="T79" fmla="*/ 85 h 173"/>
              <a:gd name="T80" fmla="*/ 303 w 344"/>
              <a:gd name="T81" fmla="*/ 113 h 173"/>
              <a:gd name="T82" fmla="*/ 310 w 344"/>
              <a:gd name="T83" fmla="*/ 113 h 173"/>
              <a:gd name="T84" fmla="*/ 318 w 344"/>
              <a:gd name="T85" fmla="*/ 95 h 173"/>
              <a:gd name="T86" fmla="*/ 325 w 344"/>
              <a:gd name="T87" fmla="*/ 57 h 173"/>
              <a:gd name="T88" fmla="*/ 332 w 344"/>
              <a:gd name="T89" fmla="*/ 26 h 173"/>
              <a:gd name="T90" fmla="*/ 340 w 344"/>
              <a:gd name="T91" fmla="*/ 3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4" h="173">
                <a:moveTo>
                  <a:pt x="0" y="162"/>
                </a:moveTo>
                <a:lnTo>
                  <a:pt x="4" y="170"/>
                </a:lnTo>
                <a:lnTo>
                  <a:pt x="7" y="166"/>
                </a:lnTo>
                <a:lnTo>
                  <a:pt x="12" y="162"/>
                </a:lnTo>
                <a:lnTo>
                  <a:pt x="15" y="152"/>
                </a:lnTo>
                <a:lnTo>
                  <a:pt x="19" y="124"/>
                </a:lnTo>
                <a:lnTo>
                  <a:pt x="22" y="99"/>
                </a:lnTo>
                <a:lnTo>
                  <a:pt x="26" y="75"/>
                </a:lnTo>
                <a:lnTo>
                  <a:pt x="30" y="50"/>
                </a:lnTo>
                <a:lnTo>
                  <a:pt x="34" y="29"/>
                </a:lnTo>
                <a:lnTo>
                  <a:pt x="37" y="22"/>
                </a:lnTo>
                <a:lnTo>
                  <a:pt x="41" y="18"/>
                </a:lnTo>
                <a:lnTo>
                  <a:pt x="45" y="15"/>
                </a:lnTo>
                <a:lnTo>
                  <a:pt x="48" y="11"/>
                </a:lnTo>
                <a:lnTo>
                  <a:pt x="52" y="8"/>
                </a:lnTo>
                <a:lnTo>
                  <a:pt x="56" y="8"/>
                </a:lnTo>
                <a:lnTo>
                  <a:pt x="59" y="11"/>
                </a:lnTo>
                <a:lnTo>
                  <a:pt x="64" y="15"/>
                </a:lnTo>
                <a:lnTo>
                  <a:pt x="67" y="18"/>
                </a:lnTo>
                <a:lnTo>
                  <a:pt x="71" y="22"/>
                </a:lnTo>
                <a:lnTo>
                  <a:pt x="74" y="99"/>
                </a:lnTo>
                <a:lnTo>
                  <a:pt x="78" y="99"/>
                </a:lnTo>
                <a:lnTo>
                  <a:pt x="83" y="99"/>
                </a:lnTo>
                <a:lnTo>
                  <a:pt x="86" y="92"/>
                </a:lnTo>
                <a:lnTo>
                  <a:pt x="90" y="78"/>
                </a:lnTo>
                <a:lnTo>
                  <a:pt x="93" y="60"/>
                </a:lnTo>
                <a:lnTo>
                  <a:pt x="97" y="46"/>
                </a:lnTo>
                <a:lnTo>
                  <a:pt x="101" y="32"/>
                </a:lnTo>
                <a:lnTo>
                  <a:pt x="105" y="29"/>
                </a:lnTo>
                <a:lnTo>
                  <a:pt x="108" y="29"/>
                </a:lnTo>
                <a:lnTo>
                  <a:pt x="112" y="36"/>
                </a:lnTo>
                <a:lnTo>
                  <a:pt x="116" y="162"/>
                </a:lnTo>
                <a:lnTo>
                  <a:pt x="119" y="159"/>
                </a:lnTo>
                <a:lnTo>
                  <a:pt x="123" y="162"/>
                </a:lnTo>
                <a:lnTo>
                  <a:pt x="127" y="159"/>
                </a:lnTo>
                <a:lnTo>
                  <a:pt x="130" y="162"/>
                </a:lnTo>
                <a:lnTo>
                  <a:pt x="135" y="166"/>
                </a:lnTo>
                <a:lnTo>
                  <a:pt x="138" y="173"/>
                </a:lnTo>
                <a:lnTo>
                  <a:pt x="142" y="173"/>
                </a:lnTo>
                <a:lnTo>
                  <a:pt x="145" y="173"/>
                </a:lnTo>
                <a:lnTo>
                  <a:pt x="150" y="170"/>
                </a:lnTo>
                <a:lnTo>
                  <a:pt x="153" y="162"/>
                </a:lnTo>
                <a:lnTo>
                  <a:pt x="157" y="152"/>
                </a:lnTo>
                <a:lnTo>
                  <a:pt x="161" y="142"/>
                </a:lnTo>
                <a:lnTo>
                  <a:pt x="165" y="142"/>
                </a:lnTo>
                <a:lnTo>
                  <a:pt x="168" y="142"/>
                </a:lnTo>
                <a:lnTo>
                  <a:pt x="172" y="134"/>
                </a:lnTo>
                <a:lnTo>
                  <a:pt x="176" y="127"/>
                </a:lnTo>
                <a:lnTo>
                  <a:pt x="179" y="124"/>
                </a:lnTo>
                <a:lnTo>
                  <a:pt x="183" y="113"/>
                </a:lnTo>
                <a:lnTo>
                  <a:pt x="187" y="106"/>
                </a:lnTo>
                <a:lnTo>
                  <a:pt x="190" y="99"/>
                </a:lnTo>
                <a:lnTo>
                  <a:pt x="194" y="88"/>
                </a:lnTo>
                <a:lnTo>
                  <a:pt x="198" y="82"/>
                </a:lnTo>
                <a:lnTo>
                  <a:pt x="202" y="71"/>
                </a:lnTo>
                <a:lnTo>
                  <a:pt x="205" y="57"/>
                </a:lnTo>
                <a:lnTo>
                  <a:pt x="209" y="39"/>
                </a:lnTo>
                <a:lnTo>
                  <a:pt x="214" y="22"/>
                </a:lnTo>
                <a:lnTo>
                  <a:pt x="217" y="11"/>
                </a:lnTo>
                <a:lnTo>
                  <a:pt x="221" y="8"/>
                </a:lnTo>
                <a:lnTo>
                  <a:pt x="224" y="0"/>
                </a:lnTo>
                <a:lnTo>
                  <a:pt x="228" y="8"/>
                </a:lnTo>
                <a:lnTo>
                  <a:pt x="232" y="15"/>
                </a:lnTo>
                <a:lnTo>
                  <a:pt x="236" y="29"/>
                </a:lnTo>
                <a:lnTo>
                  <a:pt x="239" y="106"/>
                </a:lnTo>
                <a:lnTo>
                  <a:pt x="243" y="113"/>
                </a:lnTo>
                <a:lnTo>
                  <a:pt x="247" y="120"/>
                </a:lnTo>
                <a:lnTo>
                  <a:pt x="250" y="116"/>
                </a:lnTo>
                <a:lnTo>
                  <a:pt x="254" y="113"/>
                </a:lnTo>
                <a:lnTo>
                  <a:pt x="258" y="99"/>
                </a:lnTo>
                <a:lnTo>
                  <a:pt x="261" y="82"/>
                </a:lnTo>
                <a:lnTo>
                  <a:pt x="266" y="64"/>
                </a:lnTo>
                <a:lnTo>
                  <a:pt x="269" y="43"/>
                </a:lnTo>
                <a:lnTo>
                  <a:pt x="273" y="29"/>
                </a:lnTo>
                <a:lnTo>
                  <a:pt x="277" y="18"/>
                </a:lnTo>
                <a:lnTo>
                  <a:pt x="280" y="22"/>
                </a:lnTo>
                <a:lnTo>
                  <a:pt x="285" y="29"/>
                </a:lnTo>
                <a:lnTo>
                  <a:pt x="288" y="43"/>
                </a:lnTo>
                <a:lnTo>
                  <a:pt x="292" y="67"/>
                </a:lnTo>
                <a:lnTo>
                  <a:pt x="295" y="85"/>
                </a:lnTo>
                <a:lnTo>
                  <a:pt x="299" y="103"/>
                </a:lnTo>
                <a:lnTo>
                  <a:pt x="303" y="113"/>
                </a:lnTo>
                <a:lnTo>
                  <a:pt x="307" y="113"/>
                </a:lnTo>
                <a:lnTo>
                  <a:pt x="310" y="113"/>
                </a:lnTo>
                <a:lnTo>
                  <a:pt x="314" y="110"/>
                </a:lnTo>
                <a:lnTo>
                  <a:pt x="318" y="95"/>
                </a:lnTo>
                <a:lnTo>
                  <a:pt x="322" y="75"/>
                </a:lnTo>
                <a:lnTo>
                  <a:pt x="325" y="57"/>
                </a:lnTo>
                <a:lnTo>
                  <a:pt x="329" y="43"/>
                </a:lnTo>
                <a:lnTo>
                  <a:pt x="332" y="26"/>
                </a:lnTo>
                <a:lnTo>
                  <a:pt x="337" y="26"/>
                </a:lnTo>
                <a:lnTo>
                  <a:pt x="340" y="32"/>
                </a:lnTo>
                <a:lnTo>
                  <a:pt x="344" y="50"/>
                </a:lnTo>
              </a:path>
            </a:pathLst>
          </a:custGeom>
          <a:noFill/>
          <a:ln w="6350" cap="flat">
            <a:solidFill>
              <a:srgbClr val="FF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Freeform 11">
            <a:extLst>
              <a:ext uri="{FF2B5EF4-FFF2-40B4-BE49-F238E27FC236}">
                <a16:creationId xmlns:a16="http://schemas.microsoft.com/office/drawing/2014/main" id="{4323F028-51ED-4F4D-BB86-9FED7D91CAC0}"/>
              </a:ext>
            </a:extLst>
          </p:cNvPr>
          <p:cNvSpPr>
            <a:spLocks/>
          </p:cNvSpPr>
          <p:nvPr/>
        </p:nvSpPr>
        <p:spPr bwMode="auto">
          <a:xfrm>
            <a:off x="8093145" y="375008"/>
            <a:ext cx="1798396" cy="209840"/>
          </a:xfrm>
          <a:custGeom>
            <a:avLst/>
            <a:gdLst>
              <a:gd name="T0" fmla="*/ 11 w 803"/>
              <a:gd name="T1" fmla="*/ 159 h 210"/>
              <a:gd name="T2" fmla="*/ 26 w 803"/>
              <a:gd name="T3" fmla="*/ 159 h 210"/>
              <a:gd name="T4" fmla="*/ 40 w 803"/>
              <a:gd name="T5" fmla="*/ 156 h 210"/>
              <a:gd name="T6" fmla="*/ 55 w 803"/>
              <a:gd name="T7" fmla="*/ 98 h 210"/>
              <a:gd name="T8" fmla="*/ 70 w 803"/>
              <a:gd name="T9" fmla="*/ 17 h 210"/>
              <a:gd name="T10" fmla="*/ 84 w 803"/>
              <a:gd name="T11" fmla="*/ 11 h 210"/>
              <a:gd name="T12" fmla="*/ 99 w 803"/>
              <a:gd name="T13" fmla="*/ 14 h 210"/>
              <a:gd name="T14" fmla="*/ 114 w 803"/>
              <a:gd name="T15" fmla="*/ 14 h 210"/>
              <a:gd name="T16" fmla="*/ 129 w 803"/>
              <a:gd name="T17" fmla="*/ 37 h 210"/>
              <a:gd name="T18" fmla="*/ 143 w 803"/>
              <a:gd name="T19" fmla="*/ 112 h 210"/>
              <a:gd name="T20" fmla="*/ 159 w 803"/>
              <a:gd name="T21" fmla="*/ 102 h 210"/>
              <a:gd name="T22" fmla="*/ 173 w 803"/>
              <a:gd name="T23" fmla="*/ 41 h 210"/>
              <a:gd name="T24" fmla="*/ 187 w 803"/>
              <a:gd name="T25" fmla="*/ 170 h 210"/>
              <a:gd name="T26" fmla="*/ 202 w 803"/>
              <a:gd name="T27" fmla="*/ 173 h 210"/>
              <a:gd name="T28" fmla="*/ 217 w 803"/>
              <a:gd name="T29" fmla="*/ 173 h 210"/>
              <a:gd name="T30" fmla="*/ 231 w 803"/>
              <a:gd name="T31" fmla="*/ 159 h 210"/>
              <a:gd name="T32" fmla="*/ 246 w 803"/>
              <a:gd name="T33" fmla="*/ 136 h 210"/>
              <a:gd name="T34" fmla="*/ 261 w 803"/>
              <a:gd name="T35" fmla="*/ 119 h 210"/>
              <a:gd name="T36" fmla="*/ 276 w 803"/>
              <a:gd name="T37" fmla="*/ 75 h 210"/>
              <a:gd name="T38" fmla="*/ 291 w 803"/>
              <a:gd name="T39" fmla="*/ 24 h 210"/>
              <a:gd name="T40" fmla="*/ 306 w 803"/>
              <a:gd name="T41" fmla="*/ 14 h 210"/>
              <a:gd name="T42" fmla="*/ 320 w 803"/>
              <a:gd name="T43" fmla="*/ 102 h 210"/>
              <a:gd name="T44" fmla="*/ 335 w 803"/>
              <a:gd name="T45" fmla="*/ 95 h 210"/>
              <a:gd name="T46" fmla="*/ 350 w 803"/>
              <a:gd name="T47" fmla="*/ 24 h 210"/>
              <a:gd name="T48" fmla="*/ 365 w 803"/>
              <a:gd name="T49" fmla="*/ 37 h 210"/>
              <a:gd name="T50" fmla="*/ 379 w 803"/>
              <a:gd name="T51" fmla="*/ 98 h 210"/>
              <a:gd name="T52" fmla="*/ 394 w 803"/>
              <a:gd name="T53" fmla="*/ 58 h 210"/>
              <a:gd name="T54" fmla="*/ 409 w 803"/>
              <a:gd name="T55" fmla="*/ 7 h 210"/>
              <a:gd name="T56" fmla="*/ 423 w 803"/>
              <a:gd name="T57" fmla="*/ 210 h 210"/>
              <a:gd name="T58" fmla="*/ 438 w 803"/>
              <a:gd name="T59" fmla="*/ 149 h 210"/>
              <a:gd name="T60" fmla="*/ 453 w 803"/>
              <a:gd name="T61" fmla="*/ 27 h 210"/>
              <a:gd name="T62" fmla="*/ 468 w 803"/>
              <a:gd name="T63" fmla="*/ 48 h 210"/>
              <a:gd name="T64" fmla="*/ 482 w 803"/>
              <a:gd name="T65" fmla="*/ 85 h 210"/>
              <a:gd name="T66" fmla="*/ 497 w 803"/>
              <a:gd name="T67" fmla="*/ 54 h 210"/>
              <a:gd name="T68" fmla="*/ 512 w 803"/>
              <a:gd name="T69" fmla="*/ 7 h 210"/>
              <a:gd name="T70" fmla="*/ 527 w 803"/>
              <a:gd name="T71" fmla="*/ 58 h 210"/>
              <a:gd name="T72" fmla="*/ 542 w 803"/>
              <a:gd name="T73" fmla="*/ 61 h 210"/>
              <a:gd name="T74" fmla="*/ 556 w 803"/>
              <a:gd name="T75" fmla="*/ 95 h 210"/>
              <a:gd name="T76" fmla="*/ 571 w 803"/>
              <a:gd name="T77" fmla="*/ 92 h 210"/>
              <a:gd name="T78" fmla="*/ 586 w 803"/>
              <a:gd name="T79" fmla="*/ 24 h 210"/>
              <a:gd name="T80" fmla="*/ 600 w 803"/>
              <a:gd name="T81" fmla="*/ 14 h 210"/>
              <a:gd name="T82" fmla="*/ 614 w 803"/>
              <a:gd name="T83" fmla="*/ 183 h 210"/>
              <a:gd name="T84" fmla="*/ 630 w 803"/>
              <a:gd name="T85" fmla="*/ 159 h 210"/>
              <a:gd name="T86" fmla="*/ 644 w 803"/>
              <a:gd name="T87" fmla="*/ 51 h 210"/>
              <a:gd name="T88" fmla="*/ 659 w 803"/>
              <a:gd name="T89" fmla="*/ 27 h 210"/>
              <a:gd name="T90" fmla="*/ 674 w 803"/>
              <a:gd name="T91" fmla="*/ 197 h 210"/>
              <a:gd name="T92" fmla="*/ 689 w 803"/>
              <a:gd name="T93" fmla="*/ 116 h 210"/>
              <a:gd name="T94" fmla="*/ 704 w 803"/>
              <a:gd name="T95" fmla="*/ 41 h 210"/>
              <a:gd name="T96" fmla="*/ 718 w 803"/>
              <a:gd name="T97" fmla="*/ 44 h 210"/>
              <a:gd name="T98" fmla="*/ 733 w 803"/>
              <a:gd name="T99" fmla="*/ 95 h 210"/>
              <a:gd name="T100" fmla="*/ 748 w 803"/>
              <a:gd name="T101" fmla="*/ 88 h 210"/>
              <a:gd name="T102" fmla="*/ 762 w 803"/>
              <a:gd name="T103" fmla="*/ 24 h 210"/>
              <a:gd name="T104" fmla="*/ 777 w 803"/>
              <a:gd name="T105" fmla="*/ 129 h 210"/>
              <a:gd name="T106" fmla="*/ 792 w 803"/>
              <a:gd name="T107" fmla="*/ 13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210">
                <a:moveTo>
                  <a:pt x="0" y="146"/>
                </a:moveTo>
                <a:lnTo>
                  <a:pt x="4" y="156"/>
                </a:lnTo>
                <a:lnTo>
                  <a:pt x="7" y="156"/>
                </a:lnTo>
                <a:lnTo>
                  <a:pt x="11" y="159"/>
                </a:lnTo>
                <a:lnTo>
                  <a:pt x="15" y="159"/>
                </a:lnTo>
                <a:lnTo>
                  <a:pt x="18" y="159"/>
                </a:lnTo>
                <a:lnTo>
                  <a:pt x="22" y="159"/>
                </a:lnTo>
                <a:lnTo>
                  <a:pt x="26" y="159"/>
                </a:lnTo>
                <a:lnTo>
                  <a:pt x="29" y="159"/>
                </a:lnTo>
                <a:lnTo>
                  <a:pt x="33" y="159"/>
                </a:lnTo>
                <a:lnTo>
                  <a:pt x="37" y="159"/>
                </a:lnTo>
                <a:lnTo>
                  <a:pt x="40" y="156"/>
                </a:lnTo>
                <a:lnTo>
                  <a:pt x="44" y="153"/>
                </a:lnTo>
                <a:lnTo>
                  <a:pt x="47" y="136"/>
                </a:lnTo>
                <a:lnTo>
                  <a:pt x="52" y="116"/>
                </a:lnTo>
                <a:lnTo>
                  <a:pt x="55" y="98"/>
                </a:lnTo>
                <a:lnTo>
                  <a:pt x="59" y="72"/>
                </a:lnTo>
                <a:lnTo>
                  <a:pt x="62" y="44"/>
                </a:lnTo>
                <a:lnTo>
                  <a:pt x="66" y="27"/>
                </a:lnTo>
                <a:lnTo>
                  <a:pt x="70" y="17"/>
                </a:lnTo>
                <a:lnTo>
                  <a:pt x="73" y="11"/>
                </a:lnTo>
                <a:lnTo>
                  <a:pt x="77" y="11"/>
                </a:lnTo>
                <a:lnTo>
                  <a:pt x="81" y="11"/>
                </a:lnTo>
                <a:lnTo>
                  <a:pt x="84" y="11"/>
                </a:lnTo>
                <a:lnTo>
                  <a:pt x="89" y="14"/>
                </a:lnTo>
                <a:lnTo>
                  <a:pt x="92" y="14"/>
                </a:lnTo>
                <a:lnTo>
                  <a:pt x="96" y="14"/>
                </a:lnTo>
                <a:lnTo>
                  <a:pt x="99" y="14"/>
                </a:lnTo>
                <a:lnTo>
                  <a:pt x="103" y="14"/>
                </a:lnTo>
                <a:lnTo>
                  <a:pt x="107" y="14"/>
                </a:lnTo>
                <a:lnTo>
                  <a:pt x="110" y="14"/>
                </a:lnTo>
                <a:lnTo>
                  <a:pt x="114" y="14"/>
                </a:lnTo>
                <a:lnTo>
                  <a:pt x="117" y="24"/>
                </a:lnTo>
                <a:lnTo>
                  <a:pt x="122" y="27"/>
                </a:lnTo>
                <a:lnTo>
                  <a:pt x="124" y="34"/>
                </a:lnTo>
                <a:lnTo>
                  <a:pt x="129" y="37"/>
                </a:lnTo>
                <a:lnTo>
                  <a:pt x="133" y="41"/>
                </a:lnTo>
                <a:lnTo>
                  <a:pt x="136" y="51"/>
                </a:lnTo>
                <a:lnTo>
                  <a:pt x="140" y="98"/>
                </a:lnTo>
                <a:lnTo>
                  <a:pt x="143" y="112"/>
                </a:lnTo>
                <a:lnTo>
                  <a:pt x="147" y="116"/>
                </a:lnTo>
                <a:lnTo>
                  <a:pt x="150" y="116"/>
                </a:lnTo>
                <a:lnTo>
                  <a:pt x="154" y="112"/>
                </a:lnTo>
                <a:lnTo>
                  <a:pt x="159" y="102"/>
                </a:lnTo>
                <a:lnTo>
                  <a:pt x="162" y="82"/>
                </a:lnTo>
                <a:lnTo>
                  <a:pt x="166" y="61"/>
                </a:lnTo>
                <a:lnTo>
                  <a:pt x="169" y="48"/>
                </a:lnTo>
                <a:lnTo>
                  <a:pt x="173" y="41"/>
                </a:lnTo>
                <a:lnTo>
                  <a:pt x="176" y="41"/>
                </a:lnTo>
                <a:lnTo>
                  <a:pt x="180" y="41"/>
                </a:lnTo>
                <a:lnTo>
                  <a:pt x="184" y="170"/>
                </a:lnTo>
                <a:lnTo>
                  <a:pt x="187" y="170"/>
                </a:lnTo>
                <a:lnTo>
                  <a:pt x="191" y="167"/>
                </a:lnTo>
                <a:lnTo>
                  <a:pt x="195" y="170"/>
                </a:lnTo>
                <a:lnTo>
                  <a:pt x="199" y="170"/>
                </a:lnTo>
                <a:lnTo>
                  <a:pt x="202" y="173"/>
                </a:lnTo>
                <a:lnTo>
                  <a:pt x="206" y="173"/>
                </a:lnTo>
                <a:lnTo>
                  <a:pt x="210" y="173"/>
                </a:lnTo>
                <a:lnTo>
                  <a:pt x="213" y="173"/>
                </a:lnTo>
                <a:lnTo>
                  <a:pt x="217" y="173"/>
                </a:lnTo>
                <a:lnTo>
                  <a:pt x="221" y="173"/>
                </a:lnTo>
                <a:lnTo>
                  <a:pt x="224" y="170"/>
                </a:lnTo>
                <a:lnTo>
                  <a:pt x="228" y="170"/>
                </a:lnTo>
                <a:lnTo>
                  <a:pt x="231" y="159"/>
                </a:lnTo>
                <a:lnTo>
                  <a:pt x="236" y="129"/>
                </a:lnTo>
                <a:lnTo>
                  <a:pt x="239" y="133"/>
                </a:lnTo>
                <a:lnTo>
                  <a:pt x="243" y="136"/>
                </a:lnTo>
                <a:lnTo>
                  <a:pt x="246" y="136"/>
                </a:lnTo>
                <a:lnTo>
                  <a:pt x="250" y="133"/>
                </a:lnTo>
                <a:lnTo>
                  <a:pt x="254" y="129"/>
                </a:lnTo>
                <a:lnTo>
                  <a:pt x="258" y="126"/>
                </a:lnTo>
                <a:lnTo>
                  <a:pt x="261" y="119"/>
                </a:lnTo>
                <a:lnTo>
                  <a:pt x="265" y="112"/>
                </a:lnTo>
                <a:lnTo>
                  <a:pt x="269" y="102"/>
                </a:lnTo>
                <a:lnTo>
                  <a:pt x="273" y="88"/>
                </a:lnTo>
                <a:lnTo>
                  <a:pt x="276" y="75"/>
                </a:lnTo>
                <a:lnTo>
                  <a:pt x="280" y="58"/>
                </a:lnTo>
                <a:lnTo>
                  <a:pt x="283" y="44"/>
                </a:lnTo>
                <a:lnTo>
                  <a:pt x="287" y="31"/>
                </a:lnTo>
                <a:lnTo>
                  <a:pt x="291" y="24"/>
                </a:lnTo>
                <a:lnTo>
                  <a:pt x="294" y="14"/>
                </a:lnTo>
                <a:lnTo>
                  <a:pt x="298" y="11"/>
                </a:lnTo>
                <a:lnTo>
                  <a:pt x="302" y="11"/>
                </a:lnTo>
                <a:lnTo>
                  <a:pt x="306" y="14"/>
                </a:lnTo>
                <a:lnTo>
                  <a:pt x="309" y="24"/>
                </a:lnTo>
                <a:lnTo>
                  <a:pt x="313" y="85"/>
                </a:lnTo>
                <a:lnTo>
                  <a:pt x="317" y="98"/>
                </a:lnTo>
                <a:lnTo>
                  <a:pt x="320" y="102"/>
                </a:lnTo>
                <a:lnTo>
                  <a:pt x="324" y="109"/>
                </a:lnTo>
                <a:lnTo>
                  <a:pt x="328" y="112"/>
                </a:lnTo>
                <a:lnTo>
                  <a:pt x="331" y="105"/>
                </a:lnTo>
                <a:lnTo>
                  <a:pt x="335" y="95"/>
                </a:lnTo>
                <a:lnTo>
                  <a:pt x="338" y="82"/>
                </a:lnTo>
                <a:lnTo>
                  <a:pt x="343" y="61"/>
                </a:lnTo>
                <a:lnTo>
                  <a:pt x="346" y="41"/>
                </a:lnTo>
                <a:lnTo>
                  <a:pt x="350" y="24"/>
                </a:lnTo>
                <a:lnTo>
                  <a:pt x="353" y="14"/>
                </a:lnTo>
                <a:lnTo>
                  <a:pt x="357" y="11"/>
                </a:lnTo>
                <a:lnTo>
                  <a:pt x="361" y="21"/>
                </a:lnTo>
                <a:lnTo>
                  <a:pt x="365" y="37"/>
                </a:lnTo>
                <a:lnTo>
                  <a:pt x="368" y="58"/>
                </a:lnTo>
                <a:lnTo>
                  <a:pt x="372" y="78"/>
                </a:lnTo>
                <a:lnTo>
                  <a:pt x="375" y="95"/>
                </a:lnTo>
                <a:lnTo>
                  <a:pt x="379" y="98"/>
                </a:lnTo>
                <a:lnTo>
                  <a:pt x="383" y="98"/>
                </a:lnTo>
                <a:lnTo>
                  <a:pt x="387" y="95"/>
                </a:lnTo>
                <a:lnTo>
                  <a:pt x="390" y="82"/>
                </a:lnTo>
                <a:lnTo>
                  <a:pt x="394" y="58"/>
                </a:lnTo>
                <a:lnTo>
                  <a:pt x="398" y="31"/>
                </a:lnTo>
                <a:lnTo>
                  <a:pt x="401" y="17"/>
                </a:lnTo>
                <a:lnTo>
                  <a:pt x="405" y="11"/>
                </a:lnTo>
                <a:lnTo>
                  <a:pt x="409" y="7"/>
                </a:lnTo>
                <a:lnTo>
                  <a:pt x="413" y="14"/>
                </a:lnTo>
                <a:lnTo>
                  <a:pt x="416" y="187"/>
                </a:lnTo>
                <a:lnTo>
                  <a:pt x="420" y="207"/>
                </a:lnTo>
                <a:lnTo>
                  <a:pt x="423" y="210"/>
                </a:lnTo>
                <a:lnTo>
                  <a:pt x="427" y="210"/>
                </a:lnTo>
                <a:lnTo>
                  <a:pt x="431" y="200"/>
                </a:lnTo>
                <a:lnTo>
                  <a:pt x="435" y="183"/>
                </a:lnTo>
                <a:lnTo>
                  <a:pt x="438" y="149"/>
                </a:lnTo>
                <a:lnTo>
                  <a:pt x="442" y="112"/>
                </a:lnTo>
                <a:lnTo>
                  <a:pt x="446" y="75"/>
                </a:lnTo>
                <a:lnTo>
                  <a:pt x="449" y="44"/>
                </a:lnTo>
                <a:lnTo>
                  <a:pt x="453" y="27"/>
                </a:lnTo>
                <a:lnTo>
                  <a:pt x="457" y="24"/>
                </a:lnTo>
                <a:lnTo>
                  <a:pt x="460" y="24"/>
                </a:lnTo>
                <a:lnTo>
                  <a:pt x="464" y="34"/>
                </a:lnTo>
                <a:lnTo>
                  <a:pt x="468" y="48"/>
                </a:lnTo>
                <a:lnTo>
                  <a:pt x="472" y="61"/>
                </a:lnTo>
                <a:lnTo>
                  <a:pt x="475" y="72"/>
                </a:lnTo>
                <a:lnTo>
                  <a:pt x="479" y="82"/>
                </a:lnTo>
                <a:lnTo>
                  <a:pt x="482" y="85"/>
                </a:lnTo>
                <a:lnTo>
                  <a:pt x="486" y="82"/>
                </a:lnTo>
                <a:lnTo>
                  <a:pt x="490" y="78"/>
                </a:lnTo>
                <a:lnTo>
                  <a:pt x="493" y="68"/>
                </a:lnTo>
                <a:lnTo>
                  <a:pt x="497" y="54"/>
                </a:lnTo>
                <a:lnTo>
                  <a:pt x="501" y="41"/>
                </a:lnTo>
                <a:lnTo>
                  <a:pt x="505" y="27"/>
                </a:lnTo>
                <a:lnTo>
                  <a:pt x="509" y="14"/>
                </a:lnTo>
                <a:lnTo>
                  <a:pt x="512" y="7"/>
                </a:lnTo>
                <a:lnTo>
                  <a:pt x="516" y="7"/>
                </a:lnTo>
                <a:lnTo>
                  <a:pt x="519" y="14"/>
                </a:lnTo>
                <a:lnTo>
                  <a:pt x="523" y="27"/>
                </a:lnTo>
                <a:lnTo>
                  <a:pt x="527" y="58"/>
                </a:lnTo>
                <a:lnTo>
                  <a:pt x="530" y="54"/>
                </a:lnTo>
                <a:lnTo>
                  <a:pt x="534" y="54"/>
                </a:lnTo>
                <a:lnTo>
                  <a:pt x="537" y="58"/>
                </a:lnTo>
                <a:lnTo>
                  <a:pt x="542" y="61"/>
                </a:lnTo>
                <a:lnTo>
                  <a:pt x="545" y="72"/>
                </a:lnTo>
                <a:lnTo>
                  <a:pt x="549" y="78"/>
                </a:lnTo>
                <a:lnTo>
                  <a:pt x="553" y="88"/>
                </a:lnTo>
                <a:lnTo>
                  <a:pt x="556" y="95"/>
                </a:lnTo>
                <a:lnTo>
                  <a:pt x="560" y="102"/>
                </a:lnTo>
                <a:lnTo>
                  <a:pt x="563" y="102"/>
                </a:lnTo>
                <a:lnTo>
                  <a:pt x="567" y="98"/>
                </a:lnTo>
                <a:lnTo>
                  <a:pt x="571" y="92"/>
                </a:lnTo>
                <a:lnTo>
                  <a:pt x="574" y="78"/>
                </a:lnTo>
                <a:lnTo>
                  <a:pt x="579" y="58"/>
                </a:lnTo>
                <a:lnTo>
                  <a:pt x="582" y="41"/>
                </a:lnTo>
                <a:lnTo>
                  <a:pt x="586" y="24"/>
                </a:lnTo>
                <a:lnTo>
                  <a:pt x="589" y="11"/>
                </a:lnTo>
                <a:lnTo>
                  <a:pt x="593" y="0"/>
                </a:lnTo>
                <a:lnTo>
                  <a:pt x="597" y="0"/>
                </a:lnTo>
                <a:lnTo>
                  <a:pt x="600" y="14"/>
                </a:lnTo>
                <a:lnTo>
                  <a:pt x="604" y="159"/>
                </a:lnTo>
                <a:lnTo>
                  <a:pt x="607" y="173"/>
                </a:lnTo>
                <a:lnTo>
                  <a:pt x="612" y="180"/>
                </a:lnTo>
                <a:lnTo>
                  <a:pt x="614" y="183"/>
                </a:lnTo>
                <a:lnTo>
                  <a:pt x="619" y="183"/>
                </a:lnTo>
                <a:lnTo>
                  <a:pt x="623" y="183"/>
                </a:lnTo>
                <a:lnTo>
                  <a:pt x="626" y="177"/>
                </a:lnTo>
                <a:lnTo>
                  <a:pt x="630" y="159"/>
                </a:lnTo>
                <a:lnTo>
                  <a:pt x="633" y="139"/>
                </a:lnTo>
                <a:lnTo>
                  <a:pt x="637" y="109"/>
                </a:lnTo>
                <a:lnTo>
                  <a:pt x="641" y="75"/>
                </a:lnTo>
                <a:lnTo>
                  <a:pt x="644" y="51"/>
                </a:lnTo>
                <a:lnTo>
                  <a:pt x="649" y="37"/>
                </a:lnTo>
                <a:lnTo>
                  <a:pt x="652" y="27"/>
                </a:lnTo>
                <a:lnTo>
                  <a:pt x="656" y="27"/>
                </a:lnTo>
                <a:lnTo>
                  <a:pt x="659" y="27"/>
                </a:lnTo>
                <a:lnTo>
                  <a:pt x="663" y="27"/>
                </a:lnTo>
                <a:lnTo>
                  <a:pt x="666" y="194"/>
                </a:lnTo>
                <a:lnTo>
                  <a:pt x="670" y="197"/>
                </a:lnTo>
                <a:lnTo>
                  <a:pt x="674" y="197"/>
                </a:lnTo>
                <a:lnTo>
                  <a:pt x="677" y="187"/>
                </a:lnTo>
                <a:lnTo>
                  <a:pt x="681" y="170"/>
                </a:lnTo>
                <a:lnTo>
                  <a:pt x="685" y="146"/>
                </a:lnTo>
                <a:lnTo>
                  <a:pt x="689" y="116"/>
                </a:lnTo>
                <a:lnTo>
                  <a:pt x="692" y="88"/>
                </a:lnTo>
                <a:lnTo>
                  <a:pt x="696" y="64"/>
                </a:lnTo>
                <a:lnTo>
                  <a:pt x="700" y="51"/>
                </a:lnTo>
                <a:lnTo>
                  <a:pt x="704" y="41"/>
                </a:lnTo>
                <a:lnTo>
                  <a:pt x="707" y="37"/>
                </a:lnTo>
                <a:lnTo>
                  <a:pt x="711" y="37"/>
                </a:lnTo>
                <a:lnTo>
                  <a:pt x="714" y="41"/>
                </a:lnTo>
                <a:lnTo>
                  <a:pt x="718" y="44"/>
                </a:lnTo>
                <a:lnTo>
                  <a:pt x="722" y="58"/>
                </a:lnTo>
                <a:lnTo>
                  <a:pt x="726" y="72"/>
                </a:lnTo>
                <a:lnTo>
                  <a:pt x="729" y="88"/>
                </a:lnTo>
                <a:lnTo>
                  <a:pt x="733" y="95"/>
                </a:lnTo>
                <a:lnTo>
                  <a:pt x="736" y="98"/>
                </a:lnTo>
                <a:lnTo>
                  <a:pt x="740" y="98"/>
                </a:lnTo>
                <a:lnTo>
                  <a:pt x="744" y="95"/>
                </a:lnTo>
                <a:lnTo>
                  <a:pt x="748" y="88"/>
                </a:lnTo>
                <a:lnTo>
                  <a:pt x="751" y="75"/>
                </a:lnTo>
                <a:lnTo>
                  <a:pt x="755" y="58"/>
                </a:lnTo>
                <a:lnTo>
                  <a:pt x="759" y="37"/>
                </a:lnTo>
                <a:lnTo>
                  <a:pt x="762" y="24"/>
                </a:lnTo>
                <a:lnTo>
                  <a:pt x="766" y="14"/>
                </a:lnTo>
                <a:lnTo>
                  <a:pt x="769" y="11"/>
                </a:lnTo>
                <a:lnTo>
                  <a:pt x="773" y="14"/>
                </a:lnTo>
                <a:lnTo>
                  <a:pt x="777" y="129"/>
                </a:lnTo>
                <a:lnTo>
                  <a:pt x="781" y="129"/>
                </a:lnTo>
                <a:lnTo>
                  <a:pt x="785" y="136"/>
                </a:lnTo>
                <a:lnTo>
                  <a:pt x="788" y="136"/>
                </a:lnTo>
                <a:lnTo>
                  <a:pt x="792" y="139"/>
                </a:lnTo>
                <a:lnTo>
                  <a:pt x="795" y="139"/>
                </a:lnTo>
                <a:lnTo>
                  <a:pt x="799" y="139"/>
                </a:lnTo>
                <a:lnTo>
                  <a:pt x="803" y="143"/>
                </a:lnTo>
              </a:path>
            </a:pathLst>
          </a:custGeom>
          <a:noFill/>
          <a:ln w="6350" cap="flat">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Freeform 12">
            <a:extLst>
              <a:ext uri="{FF2B5EF4-FFF2-40B4-BE49-F238E27FC236}">
                <a16:creationId xmlns:a16="http://schemas.microsoft.com/office/drawing/2014/main" id="{2E9635A8-F7F1-4887-8E4D-13BA32DC81FE}"/>
              </a:ext>
            </a:extLst>
          </p:cNvPr>
          <p:cNvSpPr>
            <a:spLocks/>
          </p:cNvSpPr>
          <p:nvPr/>
        </p:nvSpPr>
        <p:spPr bwMode="auto">
          <a:xfrm>
            <a:off x="7197794" y="123825"/>
            <a:ext cx="1090683" cy="199849"/>
          </a:xfrm>
          <a:custGeom>
            <a:avLst/>
            <a:gdLst>
              <a:gd name="T0" fmla="*/ 7 w 487"/>
              <a:gd name="T1" fmla="*/ 131 h 200"/>
              <a:gd name="T2" fmla="*/ 19 w 487"/>
              <a:gd name="T3" fmla="*/ 64 h 200"/>
              <a:gd name="T4" fmla="*/ 30 w 487"/>
              <a:gd name="T5" fmla="*/ 17 h 200"/>
              <a:gd name="T6" fmla="*/ 41 w 487"/>
              <a:gd name="T7" fmla="*/ 21 h 200"/>
              <a:gd name="T8" fmla="*/ 52 w 487"/>
              <a:gd name="T9" fmla="*/ 81 h 200"/>
              <a:gd name="T10" fmla="*/ 64 w 487"/>
              <a:gd name="T11" fmla="*/ 141 h 200"/>
              <a:gd name="T12" fmla="*/ 74 w 487"/>
              <a:gd name="T13" fmla="*/ 180 h 200"/>
              <a:gd name="T14" fmla="*/ 85 w 487"/>
              <a:gd name="T15" fmla="*/ 176 h 200"/>
              <a:gd name="T16" fmla="*/ 96 w 487"/>
              <a:gd name="T17" fmla="*/ 144 h 200"/>
              <a:gd name="T18" fmla="*/ 108 w 487"/>
              <a:gd name="T19" fmla="*/ 99 h 200"/>
              <a:gd name="T20" fmla="*/ 119 w 487"/>
              <a:gd name="T21" fmla="*/ 92 h 200"/>
              <a:gd name="T22" fmla="*/ 130 w 487"/>
              <a:gd name="T23" fmla="*/ 109 h 200"/>
              <a:gd name="T24" fmla="*/ 141 w 487"/>
              <a:gd name="T25" fmla="*/ 105 h 200"/>
              <a:gd name="T26" fmla="*/ 152 w 487"/>
              <a:gd name="T27" fmla="*/ 74 h 200"/>
              <a:gd name="T28" fmla="*/ 163 w 487"/>
              <a:gd name="T29" fmla="*/ 21 h 200"/>
              <a:gd name="T30" fmla="*/ 175 w 487"/>
              <a:gd name="T31" fmla="*/ 3 h 200"/>
              <a:gd name="T32" fmla="*/ 186 w 487"/>
              <a:gd name="T33" fmla="*/ 32 h 200"/>
              <a:gd name="T34" fmla="*/ 197 w 487"/>
              <a:gd name="T35" fmla="*/ 46 h 200"/>
              <a:gd name="T36" fmla="*/ 208 w 487"/>
              <a:gd name="T37" fmla="*/ 74 h 200"/>
              <a:gd name="T38" fmla="*/ 220 w 487"/>
              <a:gd name="T39" fmla="*/ 102 h 200"/>
              <a:gd name="T40" fmla="*/ 231 w 487"/>
              <a:gd name="T41" fmla="*/ 105 h 200"/>
              <a:gd name="T42" fmla="*/ 242 w 487"/>
              <a:gd name="T43" fmla="*/ 56 h 200"/>
              <a:gd name="T44" fmla="*/ 253 w 487"/>
              <a:gd name="T45" fmla="*/ 3 h 200"/>
              <a:gd name="T46" fmla="*/ 264 w 487"/>
              <a:gd name="T47" fmla="*/ 14 h 200"/>
              <a:gd name="T48" fmla="*/ 275 w 487"/>
              <a:gd name="T49" fmla="*/ 194 h 200"/>
              <a:gd name="T50" fmla="*/ 286 w 487"/>
              <a:gd name="T51" fmla="*/ 144 h 200"/>
              <a:gd name="T52" fmla="*/ 297 w 487"/>
              <a:gd name="T53" fmla="*/ 38 h 200"/>
              <a:gd name="T54" fmla="*/ 309 w 487"/>
              <a:gd name="T55" fmla="*/ 7 h 200"/>
              <a:gd name="T56" fmla="*/ 320 w 487"/>
              <a:gd name="T57" fmla="*/ 17 h 200"/>
              <a:gd name="T58" fmla="*/ 331 w 487"/>
              <a:gd name="T59" fmla="*/ 197 h 200"/>
              <a:gd name="T60" fmla="*/ 342 w 487"/>
              <a:gd name="T61" fmla="*/ 137 h 200"/>
              <a:gd name="T62" fmla="*/ 353 w 487"/>
              <a:gd name="T63" fmla="*/ 49 h 200"/>
              <a:gd name="T64" fmla="*/ 365 w 487"/>
              <a:gd name="T65" fmla="*/ 25 h 200"/>
              <a:gd name="T66" fmla="*/ 375 w 487"/>
              <a:gd name="T67" fmla="*/ 67 h 200"/>
              <a:gd name="T68" fmla="*/ 387 w 487"/>
              <a:gd name="T69" fmla="*/ 105 h 200"/>
              <a:gd name="T70" fmla="*/ 398 w 487"/>
              <a:gd name="T71" fmla="*/ 92 h 200"/>
              <a:gd name="T72" fmla="*/ 410 w 487"/>
              <a:gd name="T73" fmla="*/ 35 h 200"/>
              <a:gd name="T74" fmla="*/ 420 w 487"/>
              <a:gd name="T75" fmla="*/ 17 h 200"/>
              <a:gd name="T76" fmla="*/ 432 w 487"/>
              <a:gd name="T77" fmla="*/ 131 h 200"/>
              <a:gd name="T78" fmla="*/ 443 w 487"/>
              <a:gd name="T79" fmla="*/ 131 h 200"/>
              <a:gd name="T80" fmla="*/ 454 w 487"/>
              <a:gd name="T81" fmla="*/ 133 h 200"/>
              <a:gd name="T82" fmla="*/ 465 w 487"/>
              <a:gd name="T83" fmla="*/ 141 h 200"/>
              <a:gd name="T84" fmla="*/ 476 w 487"/>
              <a:gd name="T85" fmla="*/ 155 h 200"/>
              <a:gd name="T86" fmla="*/ 487 w 487"/>
              <a:gd name="T87" fmla="*/ 15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7" h="200">
                <a:moveTo>
                  <a:pt x="0" y="131"/>
                </a:moveTo>
                <a:lnTo>
                  <a:pt x="4" y="133"/>
                </a:lnTo>
                <a:lnTo>
                  <a:pt x="7" y="131"/>
                </a:lnTo>
                <a:lnTo>
                  <a:pt x="11" y="116"/>
                </a:lnTo>
                <a:lnTo>
                  <a:pt x="15" y="95"/>
                </a:lnTo>
                <a:lnTo>
                  <a:pt x="19" y="64"/>
                </a:lnTo>
                <a:lnTo>
                  <a:pt x="22" y="38"/>
                </a:lnTo>
                <a:lnTo>
                  <a:pt x="26" y="25"/>
                </a:lnTo>
                <a:lnTo>
                  <a:pt x="30" y="17"/>
                </a:lnTo>
                <a:lnTo>
                  <a:pt x="33" y="17"/>
                </a:lnTo>
                <a:lnTo>
                  <a:pt x="37" y="17"/>
                </a:lnTo>
                <a:lnTo>
                  <a:pt x="41" y="21"/>
                </a:lnTo>
                <a:lnTo>
                  <a:pt x="44" y="35"/>
                </a:lnTo>
                <a:lnTo>
                  <a:pt x="48" y="56"/>
                </a:lnTo>
                <a:lnTo>
                  <a:pt x="52" y="81"/>
                </a:lnTo>
                <a:lnTo>
                  <a:pt x="56" y="102"/>
                </a:lnTo>
                <a:lnTo>
                  <a:pt x="59" y="123"/>
                </a:lnTo>
                <a:lnTo>
                  <a:pt x="64" y="141"/>
                </a:lnTo>
                <a:lnTo>
                  <a:pt x="67" y="159"/>
                </a:lnTo>
                <a:lnTo>
                  <a:pt x="71" y="169"/>
                </a:lnTo>
                <a:lnTo>
                  <a:pt x="74" y="180"/>
                </a:lnTo>
                <a:lnTo>
                  <a:pt x="78" y="183"/>
                </a:lnTo>
                <a:lnTo>
                  <a:pt x="82" y="180"/>
                </a:lnTo>
                <a:lnTo>
                  <a:pt x="85" y="176"/>
                </a:lnTo>
                <a:lnTo>
                  <a:pt x="89" y="169"/>
                </a:lnTo>
                <a:lnTo>
                  <a:pt x="93" y="159"/>
                </a:lnTo>
                <a:lnTo>
                  <a:pt x="96" y="144"/>
                </a:lnTo>
                <a:lnTo>
                  <a:pt x="100" y="127"/>
                </a:lnTo>
                <a:lnTo>
                  <a:pt x="104" y="109"/>
                </a:lnTo>
                <a:lnTo>
                  <a:pt x="108" y="99"/>
                </a:lnTo>
                <a:lnTo>
                  <a:pt x="111" y="92"/>
                </a:lnTo>
                <a:lnTo>
                  <a:pt x="116" y="92"/>
                </a:lnTo>
                <a:lnTo>
                  <a:pt x="119" y="92"/>
                </a:lnTo>
                <a:lnTo>
                  <a:pt x="123" y="95"/>
                </a:lnTo>
                <a:lnTo>
                  <a:pt x="126" y="99"/>
                </a:lnTo>
                <a:lnTo>
                  <a:pt x="130" y="109"/>
                </a:lnTo>
                <a:lnTo>
                  <a:pt x="134" y="109"/>
                </a:lnTo>
                <a:lnTo>
                  <a:pt x="137" y="109"/>
                </a:lnTo>
                <a:lnTo>
                  <a:pt x="141" y="105"/>
                </a:lnTo>
                <a:lnTo>
                  <a:pt x="145" y="99"/>
                </a:lnTo>
                <a:lnTo>
                  <a:pt x="148" y="84"/>
                </a:lnTo>
                <a:lnTo>
                  <a:pt x="152" y="74"/>
                </a:lnTo>
                <a:lnTo>
                  <a:pt x="156" y="56"/>
                </a:lnTo>
                <a:lnTo>
                  <a:pt x="160" y="38"/>
                </a:lnTo>
                <a:lnTo>
                  <a:pt x="163" y="21"/>
                </a:lnTo>
                <a:lnTo>
                  <a:pt x="168" y="7"/>
                </a:lnTo>
                <a:lnTo>
                  <a:pt x="171" y="3"/>
                </a:lnTo>
                <a:lnTo>
                  <a:pt x="175" y="3"/>
                </a:lnTo>
                <a:lnTo>
                  <a:pt x="178" y="10"/>
                </a:lnTo>
                <a:lnTo>
                  <a:pt x="182" y="17"/>
                </a:lnTo>
                <a:lnTo>
                  <a:pt x="186" y="32"/>
                </a:lnTo>
                <a:lnTo>
                  <a:pt x="189" y="46"/>
                </a:lnTo>
                <a:lnTo>
                  <a:pt x="193" y="46"/>
                </a:lnTo>
                <a:lnTo>
                  <a:pt x="197" y="46"/>
                </a:lnTo>
                <a:lnTo>
                  <a:pt x="200" y="49"/>
                </a:lnTo>
                <a:lnTo>
                  <a:pt x="204" y="64"/>
                </a:lnTo>
                <a:lnTo>
                  <a:pt x="208" y="74"/>
                </a:lnTo>
                <a:lnTo>
                  <a:pt x="212" y="84"/>
                </a:lnTo>
                <a:lnTo>
                  <a:pt x="215" y="95"/>
                </a:lnTo>
                <a:lnTo>
                  <a:pt x="220" y="102"/>
                </a:lnTo>
                <a:lnTo>
                  <a:pt x="222" y="109"/>
                </a:lnTo>
                <a:lnTo>
                  <a:pt x="227" y="109"/>
                </a:lnTo>
                <a:lnTo>
                  <a:pt x="231" y="105"/>
                </a:lnTo>
                <a:lnTo>
                  <a:pt x="234" y="95"/>
                </a:lnTo>
                <a:lnTo>
                  <a:pt x="238" y="77"/>
                </a:lnTo>
                <a:lnTo>
                  <a:pt x="242" y="56"/>
                </a:lnTo>
                <a:lnTo>
                  <a:pt x="245" y="35"/>
                </a:lnTo>
                <a:lnTo>
                  <a:pt x="249" y="17"/>
                </a:lnTo>
                <a:lnTo>
                  <a:pt x="253" y="3"/>
                </a:lnTo>
                <a:lnTo>
                  <a:pt x="257" y="0"/>
                </a:lnTo>
                <a:lnTo>
                  <a:pt x="260" y="3"/>
                </a:lnTo>
                <a:lnTo>
                  <a:pt x="264" y="14"/>
                </a:lnTo>
                <a:lnTo>
                  <a:pt x="267" y="194"/>
                </a:lnTo>
                <a:lnTo>
                  <a:pt x="271" y="197"/>
                </a:lnTo>
                <a:lnTo>
                  <a:pt x="275" y="194"/>
                </a:lnTo>
                <a:lnTo>
                  <a:pt x="279" y="187"/>
                </a:lnTo>
                <a:lnTo>
                  <a:pt x="283" y="172"/>
                </a:lnTo>
                <a:lnTo>
                  <a:pt x="286" y="144"/>
                </a:lnTo>
                <a:lnTo>
                  <a:pt x="290" y="109"/>
                </a:lnTo>
                <a:lnTo>
                  <a:pt x="294" y="74"/>
                </a:lnTo>
                <a:lnTo>
                  <a:pt x="297" y="38"/>
                </a:lnTo>
                <a:lnTo>
                  <a:pt x="301" y="17"/>
                </a:lnTo>
                <a:lnTo>
                  <a:pt x="305" y="7"/>
                </a:lnTo>
                <a:lnTo>
                  <a:pt x="309" y="7"/>
                </a:lnTo>
                <a:lnTo>
                  <a:pt x="312" y="7"/>
                </a:lnTo>
                <a:lnTo>
                  <a:pt x="316" y="10"/>
                </a:lnTo>
                <a:lnTo>
                  <a:pt x="320" y="17"/>
                </a:lnTo>
                <a:lnTo>
                  <a:pt x="323" y="200"/>
                </a:lnTo>
                <a:lnTo>
                  <a:pt x="328" y="200"/>
                </a:lnTo>
                <a:lnTo>
                  <a:pt x="331" y="197"/>
                </a:lnTo>
                <a:lnTo>
                  <a:pt x="335" y="187"/>
                </a:lnTo>
                <a:lnTo>
                  <a:pt x="338" y="166"/>
                </a:lnTo>
                <a:lnTo>
                  <a:pt x="342" y="137"/>
                </a:lnTo>
                <a:lnTo>
                  <a:pt x="346" y="105"/>
                </a:lnTo>
                <a:lnTo>
                  <a:pt x="349" y="77"/>
                </a:lnTo>
                <a:lnTo>
                  <a:pt x="353" y="49"/>
                </a:lnTo>
                <a:lnTo>
                  <a:pt x="357" y="32"/>
                </a:lnTo>
                <a:lnTo>
                  <a:pt x="361" y="25"/>
                </a:lnTo>
                <a:lnTo>
                  <a:pt x="365" y="25"/>
                </a:lnTo>
                <a:lnTo>
                  <a:pt x="368" y="32"/>
                </a:lnTo>
                <a:lnTo>
                  <a:pt x="372" y="46"/>
                </a:lnTo>
                <a:lnTo>
                  <a:pt x="375" y="67"/>
                </a:lnTo>
                <a:lnTo>
                  <a:pt x="380" y="84"/>
                </a:lnTo>
                <a:lnTo>
                  <a:pt x="383" y="99"/>
                </a:lnTo>
                <a:lnTo>
                  <a:pt x="387" y="105"/>
                </a:lnTo>
                <a:lnTo>
                  <a:pt x="391" y="105"/>
                </a:lnTo>
                <a:lnTo>
                  <a:pt x="394" y="102"/>
                </a:lnTo>
                <a:lnTo>
                  <a:pt x="398" y="92"/>
                </a:lnTo>
                <a:lnTo>
                  <a:pt x="401" y="77"/>
                </a:lnTo>
                <a:lnTo>
                  <a:pt x="405" y="56"/>
                </a:lnTo>
                <a:lnTo>
                  <a:pt x="410" y="35"/>
                </a:lnTo>
                <a:lnTo>
                  <a:pt x="413" y="17"/>
                </a:lnTo>
                <a:lnTo>
                  <a:pt x="417" y="14"/>
                </a:lnTo>
                <a:lnTo>
                  <a:pt x="420" y="17"/>
                </a:lnTo>
                <a:lnTo>
                  <a:pt x="424" y="28"/>
                </a:lnTo>
                <a:lnTo>
                  <a:pt x="427" y="127"/>
                </a:lnTo>
                <a:lnTo>
                  <a:pt x="432" y="131"/>
                </a:lnTo>
                <a:lnTo>
                  <a:pt x="435" y="131"/>
                </a:lnTo>
                <a:lnTo>
                  <a:pt x="439" y="131"/>
                </a:lnTo>
                <a:lnTo>
                  <a:pt x="443" y="131"/>
                </a:lnTo>
                <a:lnTo>
                  <a:pt x="446" y="131"/>
                </a:lnTo>
                <a:lnTo>
                  <a:pt x="450" y="131"/>
                </a:lnTo>
                <a:lnTo>
                  <a:pt x="454" y="133"/>
                </a:lnTo>
                <a:lnTo>
                  <a:pt x="457" y="137"/>
                </a:lnTo>
                <a:lnTo>
                  <a:pt x="462" y="137"/>
                </a:lnTo>
                <a:lnTo>
                  <a:pt x="465" y="141"/>
                </a:lnTo>
                <a:lnTo>
                  <a:pt x="469" y="144"/>
                </a:lnTo>
                <a:lnTo>
                  <a:pt x="472" y="148"/>
                </a:lnTo>
                <a:lnTo>
                  <a:pt x="476" y="155"/>
                </a:lnTo>
                <a:lnTo>
                  <a:pt x="480" y="155"/>
                </a:lnTo>
                <a:lnTo>
                  <a:pt x="484" y="155"/>
                </a:lnTo>
                <a:lnTo>
                  <a:pt x="487" y="155"/>
                </a:lnTo>
              </a:path>
            </a:pathLst>
          </a:custGeom>
          <a:noFill/>
          <a:ln w="6350" cap="flat">
            <a:solidFill>
              <a:srgbClr val="6600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Freeform 13">
            <a:extLst>
              <a:ext uri="{FF2B5EF4-FFF2-40B4-BE49-F238E27FC236}">
                <a16:creationId xmlns:a16="http://schemas.microsoft.com/office/drawing/2014/main" id="{A2DD16BE-F88A-45D7-9802-B797F42F3FDD}"/>
              </a:ext>
            </a:extLst>
          </p:cNvPr>
          <p:cNvSpPr>
            <a:spLocks/>
          </p:cNvSpPr>
          <p:nvPr/>
        </p:nvSpPr>
        <p:spPr bwMode="auto">
          <a:xfrm>
            <a:off x="10672176" y="119549"/>
            <a:ext cx="963026" cy="176377"/>
          </a:xfrm>
          <a:custGeom>
            <a:avLst/>
            <a:gdLst>
              <a:gd name="T0" fmla="*/ 4 w 430"/>
              <a:gd name="T1" fmla="*/ 35 h 134"/>
              <a:gd name="T2" fmla="*/ 11 w 430"/>
              <a:gd name="T3" fmla="*/ 29 h 134"/>
              <a:gd name="T4" fmla="*/ 18 w 430"/>
              <a:gd name="T5" fmla="*/ 12 h 134"/>
              <a:gd name="T6" fmla="*/ 25 w 430"/>
              <a:gd name="T7" fmla="*/ 0 h 134"/>
              <a:gd name="T8" fmla="*/ 33 w 430"/>
              <a:gd name="T9" fmla="*/ 0 h 134"/>
              <a:gd name="T10" fmla="*/ 40 w 430"/>
              <a:gd name="T11" fmla="*/ 15 h 134"/>
              <a:gd name="T12" fmla="*/ 47 w 430"/>
              <a:gd name="T13" fmla="*/ 64 h 134"/>
              <a:gd name="T14" fmla="*/ 55 w 430"/>
              <a:gd name="T15" fmla="*/ 114 h 134"/>
              <a:gd name="T16" fmla="*/ 62 w 430"/>
              <a:gd name="T17" fmla="*/ 134 h 134"/>
              <a:gd name="T18" fmla="*/ 70 w 430"/>
              <a:gd name="T19" fmla="*/ 131 h 134"/>
              <a:gd name="T20" fmla="*/ 77 w 430"/>
              <a:gd name="T21" fmla="*/ 119 h 134"/>
              <a:gd name="T22" fmla="*/ 84 w 430"/>
              <a:gd name="T23" fmla="*/ 85 h 134"/>
              <a:gd name="T24" fmla="*/ 92 w 430"/>
              <a:gd name="T25" fmla="*/ 40 h 134"/>
              <a:gd name="T26" fmla="*/ 99 w 430"/>
              <a:gd name="T27" fmla="*/ 20 h 134"/>
              <a:gd name="T28" fmla="*/ 107 w 430"/>
              <a:gd name="T29" fmla="*/ 18 h 134"/>
              <a:gd name="T30" fmla="*/ 114 w 430"/>
              <a:gd name="T31" fmla="*/ 20 h 134"/>
              <a:gd name="T32" fmla="*/ 121 w 430"/>
              <a:gd name="T33" fmla="*/ 62 h 134"/>
              <a:gd name="T34" fmla="*/ 128 w 430"/>
              <a:gd name="T35" fmla="*/ 70 h 134"/>
              <a:gd name="T36" fmla="*/ 136 w 430"/>
              <a:gd name="T37" fmla="*/ 72 h 134"/>
              <a:gd name="T38" fmla="*/ 143 w 430"/>
              <a:gd name="T39" fmla="*/ 74 h 134"/>
              <a:gd name="T40" fmla="*/ 150 w 430"/>
              <a:gd name="T41" fmla="*/ 67 h 134"/>
              <a:gd name="T42" fmla="*/ 158 w 430"/>
              <a:gd name="T43" fmla="*/ 62 h 134"/>
              <a:gd name="T44" fmla="*/ 165 w 430"/>
              <a:gd name="T45" fmla="*/ 40 h 134"/>
              <a:gd name="T46" fmla="*/ 172 w 430"/>
              <a:gd name="T47" fmla="*/ 15 h 134"/>
              <a:gd name="T48" fmla="*/ 179 w 430"/>
              <a:gd name="T49" fmla="*/ 15 h 134"/>
              <a:gd name="T50" fmla="*/ 187 w 430"/>
              <a:gd name="T51" fmla="*/ 18 h 134"/>
              <a:gd name="T52" fmla="*/ 194 w 430"/>
              <a:gd name="T53" fmla="*/ 42 h 134"/>
              <a:gd name="T54" fmla="*/ 202 w 430"/>
              <a:gd name="T55" fmla="*/ 72 h 134"/>
              <a:gd name="T56" fmla="*/ 209 w 430"/>
              <a:gd name="T57" fmla="*/ 74 h 134"/>
              <a:gd name="T58" fmla="*/ 217 w 430"/>
              <a:gd name="T59" fmla="*/ 72 h 134"/>
              <a:gd name="T60" fmla="*/ 224 w 430"/>
              <a:gd name="T61" fmla="*/ 57 h 134"/>
              <a:gd name="T62" fmla="*/ 231 w 430"/>
              <a:gd name="T63" fmla="*/ 32 h 134"/>
              <a:gd name="T64" fmla="*/ 239 w 430"/>
              <a:gd name="T65" fmla="*/ 20 h 134"/>
              <a:gd name="T66" fmla="*/ 246 w 430"/>
              <a:gd name="T67" fmla="*/ 20 h 134"/>
              <a:gd name="T68" fmla="*/ 254 w 430"/>
              <a:gd name="T69" fmla="*/ 20 h 134"/>
              <a:gd name="T70" fmla="*/ 261 w 430"/>
              <a:gd name="T71" fmla="*/ 67 h 134"/>
              <a:gd name="T72" fmla="*/ 268 w 430"/>
              <a:gd name="T73" fmla="*/ 55 h 134"/>
              <a:gd name="T74" fmla="*/ 275 w 430"/>
              <a:gd name="T75" fmla="*/ 29 h 134"/>
              <a:gd name="T76" fmla="*/ 282 w 430"/>
              <a:gd name="T77" fmla="*/ 20 h 134"/>
              <a:gd name="T78" fmla="*/ 290 w 430"/>
              <a:gd name="T79" fmla="*/ 22 h 134"/>
              <a:gd name="T80" fmla="*/ 298 w 430"/>
              <a:gd name="T81" fmla="*/ 49 h 134"/>
              <a:gd name="T82" fmla="*/ 305 w 430"/>
              <a:gd name="T83" fmla="*/ 77 h 134"/>
              <a:gd name="T84" fmla="*/ 312 w 430"/>
              <a:gd name="T85" fmla="*/ 82 h 134"/>
              <a:gd name="T86" fmla="*/ 319 w 430"/>
              <a:gd name="T87" fmla="*/ 77 h 134"/>
              <a:gd name="T88" fmla="*/ 326 w 430"/>
              <a:gd name="T89" fmla="*/ 55 h 134"/>
              <a:gd name="T90" fmla="*/ 334 w 430"/>
              <a:gd name="T91" fmla="*/ 32 h 134"/>
              <a:gd name="T92" fmla="*/ 342 w 430"/>
              <a:gd name="T93" fmla="*/ 29 h 134"/>
              <a:gd name="T94" fmla="*/ 349 w 430"/>
              <a:gd name="T95" fmla="*/ 32 h 134"/>
              <a:gd name="T96" fmla="*/ 356 w 430"/>
              <a:gd name="T97" fmla="*/ 49 h 134"/>
              <a:gd name="T98" fmla="*/ 364 w 430"/>
              <a:gd name="T99" fmla="*/ 52 h 134"/>
              <a:gd name="T100" fmla="*/ 371 w 430"/>
              <a:gd name="T101" fmla="*/ 59 h 134"/>
              <a:gd name="T102" fmla="*/ 378 w 430"/>
              <a:gd name="T103" fmla="*/ 74 h 134"/>
              <a:gd name="T104" fmla="*/ 386 w 430"/>
              <a:gd name="T105" fmla="*/ 87 h 134"/>
              <a:gd name="T106" fmla="*/ 393 w 430"/>
              <a:gd name="T107" fmla="*/ 87 h 134"/>
              <a:gd name="T108" fmla="*/ 401 w 430"/>
              <a:gd name="T109" fmla="*/ 72 h 134"/>
              <a:gd name="T110" fmla="*/ 408 w 430"/>
              <a:gd name="T111" fmla="*/ 44 h 134"/>
              <a:gd name="T112" fmla="*/ 415 w 430"/>
              <a:gd name="T113" fmla="*/ 18 h 134"/>
              <a:gd name="T114" fmla="*/ 422 w 430"/>
              <a:gd name="T115" fmla="*/ 7 h 134"/>
              <a:gd name="T116" fmla="*/ 430 w 430"/>
              <a:gd name="T117"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0" h="134">
                <a:moveTo>
                  <a:pt x="0" y="32"/>
                </a:moveTo>
                <a:lnTo>
                  <a:pt x="4" y="35"/>
                </a:lnTo>
                <a:lnTo>
                  <a:pt x="7" y="32"/>
                </a:lnTo>
                <a:lnTo>
                  <a:pt x="11" y="29"/>
                </a:lnTo>
                <a:lnTo>
                  <a:pt x="15" y="20"/>
                </a:lnTo>
                <a:lnTo>
                  <a:pt x="18" y="12"/>
                </a:lnTo>
                <a:lnTo>
                  <a:pt x="22" y="5"/>
                </a:lnTo>
                <a:lnTo>
                  <a:pt x="25" y="0"/>
                </a:lnTo>
                <a:lnTo>
                  <a:pt x="29" y="0"/>
                </a:lnTo>
                <a:lnTo>
                  <a:pt x="33" y="0"/>
                </a:lnTo>
                <a:lnTo>
                  <a:pt x="37" y="5"/>
                </a:lnTo>
                <a:lnTo>
                  <a:pt x="40" y="15"/>
                </a:lnTo>
                <a:lnTo>
                  <a:pt x="44" y="35"/>
                </a:lnTo>
                <a:lnTo>
                  <a:pt x="47" y="64"/>
                </a:lnTo>
                <a:lnTo>
                  <a:pt x="51" y="92"/>
                </a:lnTo>
                <a:lnTo>
                  <a:pt x="55" y="114"/>
                </a:lnTo>
                <a:lnTo>
                  <a:pt x="59" y="126"/>
                </a:lnTo>
                <a:lnTo>
                  <a:pt x="62" y="134"/>
                </a:lnTo>
                <a:lnTo>
                  <a:pt x="66" y="134"/>
                </a:lnTo>
                <a:lnTo>
                  <a:pt x="70" y="131"/>
                </a:lnTo>
                <a:lnTo>
                  <a:pt x="73" y="129"/>
                </a:lnTo>
                <a:lnTo>
                  <a:pt x="77" y="119"/>
                </a:lnTo>
                <a:lnTo>
                  <a:pt x="81" y="104"/>
                </a:lnTo>
                <a:lnTo>
                  <a:pt x="84" y="85"/>
                </a:lnTo>
                <a:lnTo>
                  <a:pt x="88" y="59"/>
                </a:lnTo>
                <a:lnTo>
                  <a:pt x="92" y="40"/>
                </a:lnTo>
                <a:lnTo>
                  <a:pt x="95" y="27"/>
                </a:lnTo>
                <a:lnTo>
                  <a:pt x="99" y="20"/>
                </a:lnTo>
                <a:lnTo>
                  <a:pt x="102" y="18"/>
                </a:lnTo>
                <a:lnTo>
                  <a:pt x="107" y="18"/>
                </a:lnTo>
                <a:lnTo>
                  <a:pt x="110" y="20"/>
                </a:lnTo>
                <a:lnTo>
                  <a:pt x="114" y="20"/>
                </a:lnTo>
                <a:lnTo>
                  <a:pt x="117" y="57"/>
                </a:lnTo>
                <a:lnTo>
                  <a:pt x="121" y="62"/>
                </a:lnTo>
                <a:lnTo>
                  <a:pt x="124" y="64"/>
                </a:lnTo>
                <a:lnTo>
                  <a:pt x="128" y="70"/>
                </a:lnTo>
                <a:lnTo>
                  <a:pt x="132" y="72"/>
                </a:lnTo>
                <a:lnTo>
                  <a:pt x="136" y="72"/>
                </a:lnTo>
                <a:lnTo>
                  <a:pt x="139" y="72"/>
                </a:lnTo>
                <a:lnTo>
                  <a:pt x="143" y="74"/>
                </a:lnTo>
                <a:lnTo>
                  <a:pt x="147" y="74"/>
                </a:lnTo>
                <a:lnTo>
                  <a:pt x="150" y="67"/>
                </a:lnTo>
                <a:lnTo>
                  <a:pt x="154" y="67"/>
                </a:lnTo>
                <a:lnTo>
                  <a:pt x="158" y="62"/>
                </a:lnTo>
                <a:lnTo>
                  <a:pt x="162" y="52"/>
                </a:lnTo>
                <a:lnTo>
                  <a:pt x="165" y="40"/>
                </a:lnTo>
                <a:lnTo>
                  <a:pt x="169" y="22"/>
                </a:lnTo>
                <a:lnTo>
                  <a:pt x="172" y="15"/>
                </a:lnTo>
                <a:lnTo>
                  <a:pt x="176" y="15"/>
                </a:lnTo>
                <a:lnTo>
                  <a:pt x="179" y="15"/>
                </a:lnTo>
                <a:lnTo>
                  <a:pt x="184" y="15"/>
                </a:lnTo>
                <a:lnTo>
                  <a:pt x="187" y="18"/>
                </a:lnTo>
                <a:lnTo>
                  <a:pt x="191" y="27"/>
                </a:lnTo>
                <a:lnTo>
                  <a:pt x="194" y="42"/>
                </a:lnTo>
                <a:lnTo>
                  <a:pt x="198" y="62"/>
                </a:lnTo>
                <a:lnTo>
                  <a:pt x="202" y="72"/>
                </a:lnTo>
                <a:lnTo>
                  <a:pt x="205" y="74"/>
                </a:lnTo>
                <a:lnTo>
                  <a:pt x="209" y="74"/>
                </a:lnTo>
                <a:lnTo>
                  <a:pt x="213" y="74"/>
                </a:lnTo>
                <a:lnTo>
                  <a:pt x="217" y="72"/>
                </a:lnTo>
                <a:lnTo>
                  <a:pt x="220" y="64"/>
                </a:lnTo>
                <a:lnTo>
                  <a:pt x="224" y="57"/>
                </a:lnTo>
                <a:lnTo>
                  <a:pt x="228" y="47"/>
                </a:lnTo>
                <a:lnTo>
                  <a:pt x="231" y="32"/>
                </a:lnTo>
                <a:lnTo>
                  <a:pt x="235" y="25"/>
                </a:lnTo>
                <a:lnTo>
                  <a:pt x="239" y="20"/>
                </a:lnTo>
                <a:lnTo>
                  <a:pt x="242" y="20"/>
                </a:lnTo>
                <a:lnTo>
                  <a:pt x="246" y="20"/>
                </a:lnTo>
                <a:lnTo>
                  <a:pt x="249" y="20"/>
                </a:lnTo>
                <a:lnTo>
                  <a:pt x="254" y="20"/>
                </a:lnTo>
                <a:lnTo>
                  <a:pt x="257" y="67"/>
                </a:lnTo>
                <a:lnTo>
                  <a:pt x="261" y="67"/>
                </a:lnTo>
                <a:lnTo>
                  <a:pt x="264" y="62"/>
                </a:lnTo>
                <a:lnTo>
                  <a:pt x="268" y="55"/>
                </a:lnTo>
                <a:lnTo>
                  <a:pt x="272" y="42"/>
                </a:lnTo>
                <a:lnTo>
                  <a:pt x="275" y="29"/>
                </a:lnTo>
                <a:lnTo>
                  <a:pt x="279" y="20"/>
                </a:lnTo>
                <a:lnTo>
                  <a:pt x="282" y="20"/>
                </a:lnTo>
                <a:lnTo>
                  <a:pt x="286" y="20"/>
                </a:lnTo>
                <a:lnTo>
                  <a:pt x="290" y="22"/>
                </a:lnTo>
                <a:lnTo>
                  <a:pt x="294" y="29"/>
                </a:lnTo>
                <a:lnTo>
                  <a:pt x="298" y="49"/>
                </a:lnTo>
                <a:lnTo>
                  <a:pt x="301" y="64"/>
                </a:lnTo>
                <a:lnTo>
                  <a:pt x="305" y="77"/>
                </a:lnTo>
                <a:lnTo>
                  <a:pt x="308" y="82"/>
                </a:lnTo>
                <a:lnTo>
                  <a:pt x="312" y="82"/>
                </a:lnTo>
                <a:lnTo>
                  <a:pt x="316" y="82"/>
                </a:lnTo>
                <a:lnTo>
                  <a:pt x="319" y="77"/>
                </a:lnTo>
                <a:lnTo>
                  <a:pt x="323" y="67"/>
                </a:lnTo>
                <a:lnTo>
                  <a:pt x="326" y="55"/>
                </a:lnTo>
                <a:lnTo>
                  <a:pt x="331" y="42"/>
                </a:lnTo>
                <a:lnTo>
                  <a:pt x="334" y="32"/>
                </a:lnTo>
                <a:lnTo>
                  <a:pt x="338" y="29"/>
                </a:lnTo>
                <a:lnTo>
                  <a:pt x="342" y="29"/>
                </a:lnTo>
                <a:lnTo>
                  <a:pt x="345" y="29"/>
                </a:lnTo>
                <a:lnTo>
                  <a:pt x="349" y="32"/>
                </a:lnTo>
                <a:lnTo>
                  <a:pt x="352" y="49"/>
                </a:lnTo>
                <a:lnTo>
                  <a:pt x="356" y="49"/>
                </a:lnTo>
                <a:lnTo>
                  <a:pt x="361" y="49"/>
                </a:lnTo>
                <a:lnTo>
                  <a:pt x="364" y="52"/>
                </a:lnTo>
                <a:lnTo>
                  <a:pt x="368" y="55"/>
                </a:lnTo>
                <a:lnTo>
                  <a:pt x="371" y="59"/>
                </a:lnTo>
                <a:lnTo>
                  <a:pt x="375" y="64"/>
                </a:lnTo>
                <a:lnTo>
                  <a:pt x="378" y="74"/>
                </a:lnTo>
                <a:lnTo>
                  <a:pt x="382" y="82"/>
                </a:lnTo>
                <a:lnTo>
                  <a:pt x="386" y="87"/>
                </a:lnTo>
                <a:lnTo>
                  <a:pt x="389" y="89"/>
                </a:lnTo>
                <a:lnTo>
                  <a:pt x="393" y="87"/>
                </a:lnTo>
                <a:lnTo>
                  <a:pt x="396" y="82"/>
                </a:lnTo>
                <a:lnTo>
                  <a:pt x="401" y="72"/>
                </a:lnTo>
                <a:lnTo>
                  <a:pt x="404" y="57"/>
                </a:lnTo>
                <a:lnTo>
                  <a:pt x="408" y="44"/>
                </a:lnTo>
                <a:lnTo>
                  <a:pt x="412" y="29"/>
                </a:lnTo>
                <a:lnTo>
                  <a:pt x="415" y="18"/>
                </a:lnTo>
                <a:lnTo>
                  <a:pt x="419" y="7"/>
                </a:lnTo>
                <a:lnTo>
                  <a:pt x="422" y="7"/>
                </a:lnTo>
                <a:lnTo>
                  <a:pt x="426" y="15"/>
                </a:lnTo>
                <a:lnTo>
                  <a:pt x="430" y="29"/>
                </a:lnTo>
              </a:path>
            </a:pathLst>
          </a:custGeom>
          <a:noFill/>
          <a:ln w="6350" cap="flat">
            <a:solidFill>
              <a:srgbClr val="D9531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
            <a:extLst>
              <a:ext uri="{FF2B5EF4-FFF2-40B4-BE49-F238E27FC236}">
                <a16:creationId xmlns:a16="http://schemas.microsoft.com/office/drawing/2014/main" id="{42853BD7-E717-41FA-B5DE-8388DB920676}"/>
              </a:ext>
            </a:extLst>
          </p:cNvPr>
          <p:cNvSpPr>
            <a:spLocks/>
          </p:cNvSpPr>
          <p:nvPr/>
        </p:nvSpPr>
        <p:spPr bwMode="auto">
          <a:xfrm>
            <a:off x="10014952" y="319961"/>
            <a:ext cx="1948448" cy="264567"/>
          </a:xfrm>
          <a:custGeom>
            <a:avLst/>
            <a:gdLst>
              <a:gd name="T0" fmla="*/ 11 w 870"/>
              <a:gd name="T1" fmla="*/ 106 h 201"/>
              <a:gd name="T2" fmla="*/ 25 w 870"/>
              <a:gd name="T3" fmla="*/ 59 h 201"/>
              <a:gd name="T4" fmla="*/ 40 w 870"/>
              <a:gd name="T5" fmla="*/ 84 h 201"/>
              <a:gd name="T6" fmla="*/ 55 w 870"/>
              <a:gd name="T7" fmla="*/ 154 h 201"/>
              <a:gd name="T8" fmla="*/ 70 w 870"/>
              <a:gd name="T9" fmla="*/ 164 h 201"/>
              <a:gd name="T10" fmla="*/ 84 w 870"/>
              <a:gd name="T11" fmla="*/ 114 h 201"/>
              <a:gd name="T12" fmla="*/ 99 w 870"/>
              <a:gd name="T13" fmla="*/ 91 h 201"/>
              <a:gd name="T14" fmla="*/ 114 w 870"/>
              <a:gd name="T15" fmla="*/ 132 h 201"/>
              <a:gd name="T16" fmla="*/ 128 w 870"/>
              <a:gd name="T17" fmla="*/ 197 h 201"/>
              <a:gd name="T18" fmla="*/ 142 w 870"/>
              <a:gd name="T19" fmla="*/ 183 h 201"/>
              <a:gd name="T20" fmla="*/ 158 w 870"/>
              <a:gd name="T21" fmla="*/ 99 h 201"/>
              <a:gd name="T22" fmla="*/ 172 w 870"/>
              <a:gd name="T23" fmla="*/ 77 h 201"/>
              <a:gd name="T24" fmla="*/ 187 w 870"/>
              <a:gd name="T25" fmla="*/ 121 h 201"/>
              <a:gd name="T26" fmla="*/ 201 w 870"/>
              <a:gd name="T27" fmla="*/ 99 h 201"/>
              <a:gd name="T28" fmla="*/ 217 w 870"/>
              <a:gd name="T29" fmla="*/ 59 h 201"/>
              <a:gd name="T30" fmla="*/ 231 w 870"/>
              <a:gd name="T31" fmla="*/ 84 h 201"/>
              <a:gd name="T32" fmla="*/ 245 w 870"/>
              <a:gd name="T33" fmla="*/ 121 h 201"/>
              <a:gd name="T34" fmla="*/ 261 w 870"/>
              <a:gd name="T35" fmla="*/ 99 h 201"/>
              <a:gd name="T36" fmla="*/ 275 w 870"/>
              <a:gd name="T37" fmla="*/ 62 h 201"/>
              <a:gd name="T38" fmla="*/ 289 w 870"/>
              <a:gd name="T39" fmla="*/ 117 h 201"/>
              <a:gd name="T40" fmla="*/ 304 w 870"/>
              <a:gd name="T41" fmla="*/ 99 h 201"/>
              <a:gd name="T42" fmla="*/ 319 w 870"/>
              <a:gd name="T43" fmla="*/ 59 h 201"/>
              <a:gd name="T44" fmla="*/ 334 w 870"/>
              <a:gd name="T45" fmla="*/ 84 h 201"/>
              <a:gd name="T46" fmla="*/ 349 w 870"/>
              <a:gd name="T47" fmla="*/ 114 h 201"/>
              <a:gd name="T48" fmla="*/ 363 w 870"/>
              <a:gd name="T49" fmla="*/ 110 h 201"/>
              <a:gd name="T50" fmla="*/ 378 w 870"/>
              <a:gd name="T51" fmla="*/ 99 h 201"/>
              <a:gd name="T52" fmla="*/ 393 w 870"/>
              <a:gd name="T53" fmla="*/ 84 h 201"/>
              <a:gd name="T54" fmla="*/ 407 w 870"/>
              <a:gd name="T55" fmla="*/ 114 h 201"/>
              <a:gd name="T56" fmla="*/ 421 w 870"/>
              <a:gd name="T57" fmla="*/ 121 h 201"/>
              <a:gd name="T58" fmla="*/ 437 w 870"/>
              <a:gd name="T59" fmla="*/ 81 h 201"/>
              <a:gd name="T60" fmla="*/ 451 w 870"/>
              <a:gd name="T61" fmla="*/ 8 h 201"/>
              <a:gd name="T62" fmla="*/ 466 w 870"/>
              <a:gd name="T63" fmla="*/ 15 h 201"/>
              <a:gd name="T64" fmla="*/ 481 w 870"/>
              <a:gd name="T65" fmla="*/ 74 h 201"/>
              <a:gd name="T66" fmla="*/ 496 w 870"/>
              <a:gd name="T67" fmla="*/ 74 h 201"/>
              <a:gd name="T68" fmla="*/ 510 w 870"/>
              <a:gd name="T69" fmla="*/ 121 h 201"/>
              <a:gd name="T70" fmla="*/ 525 w 870"/>
              <a:gd name="T71" fmla="*/ 99 h 201"/>
              <a:gd name="T72" fmla="*/ 540 w 870"/>
              <a:gd name="T73" fmla="*/ 74 h 201"/>
              <a:gd name="T74" fmla="*/ 554 w 870"/>
              <a:gd name="T75" fmla="*/ 91 h 201"/>
              <a:gd name="T76" fmla="*/ 569 w 870"/>
              <a:gd name="T77" fmla="*/ 121 h 201"/>
              <a:gd name="T78" fmla="*/ 583 w 870"/>
              <a:gd name="T79" fmla="*/ 110 h 201"/>
              <a:gd name="T80" fmla="*/ 598 w 870"/>
              <a:gd name="T81" fmla="*/ 70 h 201"/>
              <a:gd name="T82" fmla="*/ 613 w 870"/>
              <a:gd name="T83" fmla="*/ 114 h 201"/>
              <a:gd name="T84" fmla="*/ 628 w 870"/>
              <a:gd name="T85" fmla="*/ 77 h 201"/>
              <a:gd name="T86" fmla="*/ 642 w 870"/>
              <a:gd name="T87" fmla="*/ 66 h 201"/>
              <a:gd name="T88" fmla="*/ 657 w 870"/>
              <a:gd name="T89" fmla="*/ 106 h 201"/>
              <a:gd name="T90" fmla="*/ 672 w 870"/>
              <a:gd name="T91" fmla="*/ 117 h 201"/>
              <a:gd name="T92" fmla="*/ 686 w 870"/>
              <a:gd name="T93" fmla="*/ 91 h 201"/>
              <a:gd name="T94" fmla="*/ 701 w 870"/>
              <a:gd name="T95" fmla="*/ 59 h 201"/>
              <a:gd name="T96" fmla="*/ 715 w 870"/>
              <a:gd name="T97" fmla="*/ 99 h 201"/>
              <a:gd name="T98" fmla="*/ 730 w 870"/>
              <a:gd name="T99" fmla="*/ 70 h 201"/>
              <a:gd name="T100" fmla="*/ 745 w 870"/>
              <a:gd name="T101" fmla="*/ 99 h 201"/>
              <a:gd name="T102" fmla="*/ 759 w 870"/>
              <a:gd name="T103" fmla="*/ 117 h 201"/>
              <a:gd name="T104" fmla="*/ 775 w 870"/>
              <a:gd name="T105" fmla="*/ 88 h 201"/>
              <a:gd name="T106" fmla="*/ 789 w 870"/>
              <a:gd name="T107" fmla="*/ 62 h 201"/>
              <a:gd name="T108" fmla="*/ 803 w 870"/>
              <a:gd name="T109" fmla="*/ 99 h 201"/>
              <a:gd name="T110" fmla="*/ 818 w 870"/>
              <a:gd name="T111" fmla="*/ 114 h 201"/>
              <a:gd name="T112" fmla="*/ 833 w 870"/>
              <a:gd name="T113" fmla="*/ 128 h 201"/>
              <a:gd name="T114" fmla="*/ 848 w 870"/>
              <a:gd name="T115" fmla="*/ 99 h 201"/>
              <a:gd name="T116" fmla="*/ 862 w 870"/>
              <a:gd name="T117" fmla="*/ 6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201">
                <a:moveTo>
                  <a:pt x="0" y="121"/>
                </a:moveTo>
                <a:lnTo>
                  <a:pt x="4" y="121"/>
                </a:lnTo>
                <a:lnTo>
                  <a:pt x="7" y="117"/>
                </a:lnTo>
                <a:lnTo>
                  <a:pt x="11" y="106"/>
                </a:lnTo>
                <a:lnTo>
                  <a:pt x="15" y="88"/>
                </a:lnTo>
                <a:lnTo>
                  <a:pt x="18" y="70"/>
                </a:lnTo>
                <a:lnTo>
                  <a:pt x="22" y="62"/>
                </a:lnTo>
                <a:lnTo>
                  <a:pt x="25" y="59"/>
                </a:lnTo>
                <a:lnTo>
                  <a:pt x="29" y="59"/>
                </a:lnTo>
                <a:lnTo>
                  <a:pt x="33" y="62"/>
                </a:lnTo>
                <a:lnTo>
                  <a:pt x="37" y="66"/>
                </a:lnTo>
                <a:lnTo>
                  <a:pt x="40" y="84"/>
                </a:lnTo>
                <a:lnTo>
                  <a:pt x="44" y="103"/>
                </a:lnTo>
                <a:lnTo>
                  <a:pt x="47" y="121"/>
                </a:lnTo>
                <a:lnTo>
                  <a:pt x="51" y="139"/>
                </a:lnTo>
                <a:lnTo>
                  <a:pt x="55" y="154"/>
                </a:lnTo>
                <a:lnTo>
                  <a:pt x="58" y="161"/>
                </a:lnTo>
                <a:lnTo>
                  <a:pt x="62" y="164"/>
                </a:lnTo>
                <a:lnTo>
                  <a:pt x="66" y="164"/>
                </a:lnTo>
                <a:lnTo>
                  <a:pt x="70" y="164"/>
                </a:lnTo>
                <a:lnTo>
                  <a:pt x="73" y="157"/>
                </a:lnTo>
                <a:lnTo>
                  <a:pt x="77" y="146"/>
                </a:lnTo>
                <a:lnTo>
                  <a:pt x="81" y="128"/>
                </a:lnTo>
                <a:lnTo>
                  <a:pt x="84" y="114"/>
                </a:lnTo>
                <a:lnTo>
                  <a:pt x="88" y="103"/>
                </a:lnTo>
                <a:lnTo>
                  <a:pt x="92" y="95"/>
                </a:lnTo>
                <a:lnTo>
                  <a:pt x="95" y="91"/>
                </a:lnTo>
                <a:lnTo>
                  <a:pt x="99" y="91"/>
                </a:lnTo>
                <a:lnTo>
                  <a:pt x="102" y="91"/>
                </a:lnTo>
                <a:lnTo>
                  <a:pt x="107" y="99"/>
                </a:lnTo>
                <a:lnTo>
                  <a:pt x="110" y="114"/>
                </a:lnTo>
                <a:lnTo>
                  <a:pt x="114" y="132"/>
                </a:lnTo>
                <a:lnTo>
                  <a:pt x="117" y="150"/>
                </a:lnTo>
                <a:lnTo>
                  <a:pt x="121" y="168"/>
                </a:lnTo>
                <a:lnTo>
                  <a:pt x="124" y="187"/>
                </a:lnTo>
                <a:lnTo>
                  <a:pt x="128" y="197"/>
                </a:lnTo>
                <a:lnTo>
                  <a:pt x="132" y="201"/>
                </a:lnTo>
                <a:lnTo>
                  <a:pt x="135" y="201"/>
                </a:lnTo>
                <a:lnTo>
                  <a:pt x="139" y="197"/>
                </a:lnTo>
                <a:lnTo>
                  <a:pt x="142" y="183"/>
                </a:lnTo>
                <a:lnTo>
                  <a:pt x="147" y="164"/>
                </a:lnTo>
                <a:lnTo>
                  <a:pt x="150" y="146"/>
                </a:lnTo>
                <a:lnTo>
                  <a:pt x="154" y="121"/>
                </a:lnTo>
                <a:lnTo>
                  <a:pt x="158" y="99"/>
                </a:lnTo>
                <a:lnTo>
                  <a:pt x="161" y="84"/>
                </a:lnTo>
                <a:lnTo>
                  <a:pt x="165" y="77"/>
                </a:lnTo>
                <a:lnTo>
                  <a:pt x="168" y="74"/>
                </a:lnTo>
                <a:lnTo>
                  <a:pt x="172" y="77"/>
                </a:lnTo>
                <a:lnTo>
                  <a:pt x="176" y="77"/>
                </a:lnTo>
                <a:lnTo>
                  <a:pt x="179" y="114"/>
                </a:lnTo>
                <a:lnTo>
                  <a:pt x="184" y="121"/>
                </a:lnTo>
                <a:lnTo>
                  <a:pt x="187" y="121"/>
                </a:lnTo>
                <a:lnTo>
                  <a:pt x="191" y="121"/>
                </a:lnTo>
                <a:lnTo>
                  <a:pt x="194" y="117"/>
                </a:lnTo>
                <a:lnTo>
                  <a:pt x="198" y="110"/>
                </a:lnTo>
                <a:lnTo>
                  <a:pt x="201" y="99"/>
                </a:lnTo>
                <a:lnTo>
                  <a:pt x="205" y="84"/>
                </a:lnTo>
                <a:lnTo>
                  <a:pt x="209" y="74"/>
                </a:lnTo>
                <a:lnTo>
                  <a:pt x="212" y="62"/>
                </a:lnTo>
                <a:lnTo>
                  <a:pt x="217" y="59"/>
                </a:lnTo>
                <a:lnTo>
                  <a:pt x="220" y="59"/>
                </a:lnTo>
                <a:lnTo>
                  <a:pt x="224" y="62"/>
                </a:lnTo>
                <a:lnTo>
                  <a:pt x="228" y="70"/>
                </a:lnTo>
                <a:lnTo>
                  <a:pt x="231" y="84"/>
                </a:lnTo>
                <a:lnTo>
                  <a:pt x="235" y="99"/>
                </a:lnTo>
                <a:lnTo>
                  <a:pt x="238" y="114"/>
                </a:lnTo>
                <a:lnTo>
                  <a:pt x="242" y="121"/>
                </a:lnTo>
                <a:lnTo>
                  <a:pt x="245" y="121"/>
                </a:lnTo>
                <a:lnTo>
                  <a:pt x="249" y="121"/>
                </a:lnTo>
                <a:lnTo>
                  <a:pt x="253" y="117"/>
                </a:lnTo>
                <a:lnTo>
                  <a:pt x="257" y="114"/>
                </a:lnTo>
                <a:lnTo>
                  <a:pt x="261" y="99"/>
                </a:lnTo>
                <a:lnTo>
                  <a:pt x="264" y="84"/>
                </a:lnTo>
                <a:lnTo>
                  <a:pt x="268" y="77"/>
                </a:lnTo>
                <a:lnTo>
                  <a:pt x="271" y="66"/>
                </a:lnTo>
                <a:lnTo>
                  <a:pt x="275" y="62"/>
                </a:lnTo>
                <a:lnTo>
                  <a:pt x="279" y="62"/>
                </a:lnTo>
                <a:lnTo>
                  <a:pt x="282" y="62"/>
                </a:lnTo>
                <a:lnTo>
                  <a:pt x="286" y="117"/>
                </a:lnTo>
                <a:lnTo>
                  <a:pt x="289" y="117"/>
                </a:lnTo>
                <a:lnTo>
                  <a:pt x="294" y="117"/>
                </a:lnTo>
                <a:lnTo>
                  <a:pt x="297" y="114"/>
                </a:lnTo>
                <a:lnTo>
                  <a:pt x="301" y="110"/>
                </a:lnTo>
                <a:lnTo>
                  <a:pt x="304" y="99"/>
                </a:lnTo>
                <a:lnTo>
                  <a:pt x="308" y="84"/>
                </a:lnTo>
                <a:lnTo>
                  <a:pt x="312" y="70"/>
                </a:lnTo>
                <a:lnTo>
                  <a:pt x="316" y="62"/>
                </a:lnTo>
                <a:lnTo>
                  <a:pt x="319" y="59"/>
                </a:lnTo>
                <a:lnTo>
                  <a:pt x="323" y="59"/>
                </a:lnTo>
                <a:lnTo>
                  <a:pt x="326" y="62"/>
                </a:lnTo>
                <a:lnTo>
                  <a:pt x="330" y="66"/>
                </a:lnTo>
                <a:lnTo>
                  <a:pt x="334" y="84"/>
                </a:lnTo>
                <a:lnTo>
                  <a:pt x="337" y="95"/>
                </a:lnTo>
                <a:lnTo>
                  <a:pt x="341" y="103"/>
                </a:lnTo>
                <a:lnTo>
                  <a:pt x="345" y="110"/>
                </a:lnTo>
                <a:lnTo>
                  <a:pt x="349" y="114"/>
                </a:lnTo>
                <a:lnTo>
                  <a:pt x="352" y="114"/>
                </a:lnTo>
                <a:lnTo>
                  <a:pt x="356" y="114"/>
                </a:lnTo>
                <a:lnTo>
                  <a:pt x="360" y="114"/>
                </a:lnTo>
                <a:lnTo>
                  <a:pt x="363" y="110"/>
                </a:lnTo>
                <a:lnTo>
                  <a:pt x="367" y="114"/>
                </a:lnTo>
                <a:lnTo>
                  <a:pt x="371" y="110"/>
                </a:lnTo>
                <a:lnTo>
                  <a:pt x="374" y="106"/>
                </a:lnTo>
                <a:lnTo>
                  <a:pt x="378" y="99"/>
                </a:lnTo>
                <a:lnTo>
                  <a:pt x="381" y="88"/>
                </a:lnTo>
                <a:lnTo>
                  <a:pt x="386" y="81"/>
                </a:lnTo>
                <a:lnTo>
                  <a:pt x="389" y="81"/>
                </a:lnTo>
                <a:lnTo>
                  <a:pt x="393" y="84"/>
                </a:lnTo>
                <a:lnTo>
                  <a:pt x="396" y="88"/>
                </a:lnTo>
                <a:lnTo>
                  <a:pt x="400" y="99"/>
                </a:lnTo>
                <a:lnTo>
                  <a:pt x="404" y="106"/>
                </a:lnTo>
                <a:lnTo>
                  <a:pt x="407" y="114"/>
                </a:lnTo>
                <a:lnTo>
                  <a:pt x="411" y="121"/>
                </a:lnTo>
                <a:lnTo>
                  <a:pt x="414" y="124"/>
                </a:lnTo>
                <a:lnTo>
                  <a:pt x="419" y="124"/>
                </a:lnTo>
                <a:lnTo>
                  <a:pt x="421" y="121"/>
                </a:lnTo>
                <a:lnTo>
                  <a:pt x="426" y="117"/>
                </a:lnTo>
                <a:lnTo>
                  <a:pt x="430" y="106"/>
                </a:lnTo>
                <a:lnTo>
                  <a:pt x="433" y="95"/>
                </a:lnTo>
                <a:lnTo>
                  <a:pt x="437" y="81"/>
                </a:lnTo>
                <a:lnTo>
                  <a:pt x="440" y="59"/>
                </a:lnTo>
                <a:lnTo>
                  <a:pt x="444" y="41"/>
                </a:lnTo>
                <a:lnTo>
                  <a:pt x="447" y="22"/>
                </a:lnTo>
                <a:lnTo>
                  <a:pt x="451" y="8"/>
                </a:lnTo>
                <a:lnTo>
                  <a:pt x="456" y="0"/>
                </a:lnTo>
                <a:lnTo>
                  <a:pt x="459" y="0"/>
                </a:lnTo>
                <a:lnTo>
                  <a:pt x="463" y="4"/>
                </a:lnTo>
                <a:lnTo>
                  <a:pt x="466" y="15"/>
                </a:lnTo>
                <a:lnTo>
                  <a:pt x="470" y="33"/>
                </a:lnTo>
                <a:lnTo>
                  <a:pt x="473" y="51"/>
                </a:lnTo>
                <a:lnTo>
                  <a:pt x="477" y="66"/>
                </a:lnTo>
                <a:lnTo>
                  <a:pt x="481" y="74"/>
                </a:lnTo>
                <a:lnTo>
                  <a:pt x="484" y="77"/>
                </a:lnTo>
                <a:lnTo>
                  <a:pt x="488" y="77"/>
                </a:lnTo>
                <a:lnTo>
                  <a:pt x="491" y="74"/>
                </a:lnTo>
                <a:lnTo>
                  <a:pt x="496" y="74"/>
                </a:lnTo>
                <a:lnTo>
                  <a:pt x="499" y="117"/>
                </a:lnTo>
                <a:lnTo>
                  <a:pt x="503" y="121"/>
                </a:lnTo>
                <a:lnTo>
                  <a:pt x="507" y="121"/>
                </a:lnTo>
                <a:lnTo>
                  <a:pt x="510" y="121"/>
                </a:lnTo>
                <a:lnTo>
                  <a:pt x="514" y="121"/>
                </a:lnTo>
                <a:lnTo>
                  <a:pt x="518" y="114"/>
                </a:lnTo>
                <a:lnTo>
                  <a:pt x="521" y="106"/>
                </a:lnTo>
                <a:lnTo>
                  <a:pt x="525" y="99"/>
                </a:lnTo>
                <a:lnTo>
                  <a:pt x="528" y="91"/>
                </a:lnTo>
                <a:lnTo>
                  <a:pt x="532" y="81"/>
                </a:lnTo>
                <a:lnTo>
                  <a:pt x="536" y="77"/>
                </a:lnTo>
                <a:lnTo>
                  <a:pt x="540" y="74"/>
                </a:lnTo>
                <a:lnTo>
                  <a:pt x="543" y="74"/>
                </a:lnTo>
                <a:lnTo>
                  <a:pt x="547" y="77"/>
                </a:lnTo>
                <a:lnTo>
                  <a:pt x="551" y="84"/>
                </a:lnTo>
                <a:lnTo>
                  <a:pt x="554" y="91"/>
                </a:lnTo>
                <a:lnTo>
                  <a:pt x="558" y="103"/>
                </a:lnTo>
                <a:lnTo>
                  <a:pt x="561" y="114"/>
                </a:lnTo>
                <a:lnTo>
                  <a:pt x="565" y="117"/>
                </a:lnTo>
                <a:lnTo>
                  <a:pt x="569" y="121"/>
                </a:lnTo>
                <a:lnTo>
                  <a:pt x="573" y="121"/>
                </a:lnTo>
                <a:lnTo>
                  <a:pt x="576" y="121"/>
                </a:lnTo>
                <a:lnTo>
                  <a:pt x="580" y="117"/>
                </a:lnTo>
                <a:lnTo>
                  <a:pt x="583" y="110"/>
                </a:lnTo>
                <a:lnTo>
                  <a:pt x="587" y="99"/>
                </a:lnTo>
                <a:lnTo>
                  <a:pt x="591" y="88"/>
                </a:lnTo>
                <a:lnTo>
                  <a:pt x="595" y="77"/>
                </a:lnTo>
                <a:lnTo>
                  <a:pt x="598" y="70"/>
                </a:lnTo>
                <a:lnTo>
                  <a:pt x="602" y="66"/>
                </a:lnTo>
                <a:lnTo>
                  <a:pt x="606" y="62"/>
                </a:lnTo>
                <a:lnTo>
                  <a:pt x="609" y="117"/>
                </a:lnTo>
                <a:lnTo>
                  <a:pt x="613" y="114"/>
                </a:lnTo>
                <a:lnTo>
                  <a:pt x="616" y="114"/>
                </a:lnTo>
                <a:lnTo>
                  <a:pt x="620" y="99"/>
                </a:lnTo>
                <a:lnTo>
                  <a:pt x="624" y="88"/>
                </a:lnTo>
                <a:lnTo>
                  <a:pt x="628" y="77"/>
                </a:lnTo>
                <a:lnTo>
                  <a:pt x="631" y="70"/>
                </a:lnTo>
                <a:lnTo>
                  <a:pt x="635" y="66"/>
                </a:lnTo>
                <a:lnTo>
                  <a:pt x="638" y="66"/>
                </a:lnTo>
                <a:lnTo>
                  <a:pt x="642" y="66"/>
                </a:lnTo>
                <a:lnTo>
                  <a:pt x="646" y="74"/>
                </a:lnTo>
                <a:lnTo>
                  <a:pt x="650" y="84"/>
                </a:lnTo>
                <a:lnTo>
                  <a:pt x="653" y="95"/>
                </a:lnTo>
                <a:lnTo>
                  <a:pt x="657" y="106"/>
                </a:lnTo>
                <a:lnTo>
                  <a:pt x="661" y="114"/>
                </a:lnTo>
                <a:lnTo>
                  <a:pt x="664" y="117"/>
                </a:lnTo>
                <a:lnTo>
                  <a:pt x="668" y="117"/>
                </a:lnTo>
                <a:lnTo>
                  <a:pt x="672" y="117"/>
                </a:lnTo>
                <a:lnTo>
                  <a:pt x="675" y="114"/>
                </a:lnTo>
                <a:lnTo>
                  <a:pt x="679" y="110"/>
                </a:lnTo>
                <a:lnTo>
                  <a:pt x="683" y="103"/>
                </a:lnTo>
                <a:lnTo>
                  <a:pt x="686" y="91"/>
                </a:lnTo>
                <a:lnTo>
                  <a:pt x="690" y="77"/>
                </a:lnTo>
                <a:lnTo>
                  <a:pt x="693" y="66"/>
                </a:lnTo>
                <a:lnTo>
                  <a:pt x="698" y="62"/>
                </a:lnTo>
                <a:lnTo>
                  <a:pt x="701" y="59"/>
                </a:lnTo>
                <a:lnTo>
                  <a:pt x="705" y="117"/>
                </a:lnTo>
                <a:lnTo>
                  <a:pt x="708" y="114"/>
                </a:lnTo>
                <a:lnTo>
                  <a:pt x="712" y="110"/>
                </a:lnTo>
                <a:lnTo>
                  <a:pt x="715" y="99"/>
                </a:lnTo>
                <a:lnTo>
                  <a:pt x="719" y="84"/>
                </a:lnTo>
                <a:lnTo>
                  <a:pt x="723" y="77"/>
                </a:lnTo>
                <a:lnTo>
                  <a:pt x="726" y="70"/>
                </a:lnTo>
                <a:lnTo>
                  <a:pt x="730" y="70"/>
                </a:lnTo>
                <a:lnTo>
                  <a:pt x="733" y="74"/>
                </a:lnTo>
                <a:lnTo>
                  <a:pt x="738" y="77"/>
                </a:lnTo>
                <a:lnTo>
                  <a:pt x="741" y="84"/>
                </a:lnTo>
                <a:lnTo>
                  <a:pt x="745" y="99"/>
                </a:lnTo>
                <a:lnTo>
                  <a:pt x="749" y="110"/>
                </a:lnTo>
                <a:lnTo>
                  <a:pt x="752" y="114"/>
                </a:lnTo>
                <a:lnTo>
                  <a:pt x="756" y="117"/>
                </a:lnTo>
                <a:lnTo>
                  <a:pt x="759" y="117"/>
                </a:lnTo>
                <a:lnTo>
                  <a:pt x="763" y="114"/>
                </a:lnTo>
                <a:lnTo>
                  <a:pt x="767" y="114"/>
                </a:lnTo>
                <a:lnTo>
                  <a:pt x="770" y="103"/>
                </a:lnTo>
                <a:lnTo>
                  <a:pt x="775" y="88"/>
                </a:lnTo>
                <a:lnTo>
                  <a:pt x="778" y="77"/>
                </a:lnTo>
                <a:lnTo>
                  <a:pt x="782" y="66"/>
                </a:lnTo>
                <a:lnTo>
                  <a:pt x="785" y="62"/>
                </a:lnTo>
                <a:lnTo>
                  <a:pt x="789" y="62"/>
                </a:lnTo>
                <a:lnTo>
                  <a:pt x="793" y="62"/>
                </a:lnTo>
                <a:lnTo>
                  <a:pt x="796" y="99"/>
                </a:lnTo>
                <a:lnTo>
                  <a:pt x="800" y="99"/>
                </a:lnTo>
                <a:lnTo>
                  <a:pt x="803" y="99"/>
                </a:lnTo>
                <a:lnTo>
                  <a:pt x="808" y="99"/>
                </a:lnTo>
                <a:lnTo>
                  <a:pt x="810" y="99"/>
                </a:lnTo>
                <a:lnTo>
                  <a:pt x="815" y="103"/>
                </a:lnTo>
                <a:lnTo>
                  <a:pt x="818" y="114"/>
                </a:lnTo>
                <a:lnTo>
                  <a:pt x="822" y="121"/>
                </a:lnTo>
                <a:lnTo>
                  <a:pt x="826" y="124"/>
                </a:lnTo>
                <a:lnTo>
                  <a:pt x="829" y="128"/>
                </a:lnTo>
                <a:lnTo>
                  <a:pt x="833" y="128"/>
                </a:lnTo>
                <a:lnTo>
                  <a:pt x="836" y="128"/>
                </a:lnTo>
                <a:lnTo>
                  <a:pt x="840" y="121"/>
                </a:lnTo>
                <a:lnTo>
                  <a:pt x="845" y="114"/>
                </a:lnTo>
                <a:lnTo>
                  <a:pt x="848" y="99"/>
                </a:lnTo>
                <a:lnTo>
                  <a:pt x="852" y="88"/>
                </a:lnTo>
                <a:lnTo>
                  <a:pt x="855" y="77"/>
                </a:lnTo>
                <a:lnTo>
                  <a:pt x="859" y="66"/>
                </a:lnTo>
                <a:lnTo>
                  <a:pt x="862" y="62"/>
                </a:lnTo>
                <a:lnTo>
                  <a:pt x="866" y="62"/>
                </a:lnTo>
                <a:lnTo>
                  <a:pt x="870" y="66"/>
                </a:lnTo>
              </a:path>
            </a:pathLst>
          </a:custGeom>
          <a:noFill/>
          <a:ln w="6350"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
            <a:extLst>
              <a:ext uri="{FF2B5EF4-FFF2-40B4-BE49-F238E27FC236}">
                <a16:creationId xmlns:a16="http://schemas.microsoft.com/office/drawing/2014/main" id="{FF009A78-CAE8-46A3-9518-738AABEFAC6A}"/>
              </a:ext>
            </a:extLst>
          </p:cNvPr>
          <p:cNvSpPr>
            <a:spLocks/>
          </p:cNvSpPr>
          <p:nvPr/>
        </p:nvSpPr>
        <p:spPr bwMode="auto">
          <a:xfrm>
            <a:off x="9395826" y="114300"/>
            <a:ext cx="1155631" cy="188224"/>
          </a:xfrm>
          <a:custGeom>
            <a:avLst/>
            <a:gdLst>
              <a:gd name="T0" fmla="*/ 7 w 516"/>
              <a:gd name="T1" fmla="*/ 103 h 143"/>
              <a:gd name="T2" fmla="*/ 18 w 516"/>
              <a:gd name="T3" fmla="*/ 77 h 143"/>
              <a:gd name="T4" fmla="*/ 29 w 516"/>
              <a:gd name="T5" fmla="*/ 60 h 143"/>
              <a:gd name="T6" fmla="*/ 40 w 516"/>
              <a:gd name="T7" fmla="*/ 64 h 143"/>
              <a:gd name="T8" fmla="*/ 52 w 516"/>
              <a:gd name="T9" fmla="*/ 100 h 143"/>
              <a:gd name="T10" fmla="*/ 63 w 516"/>
              <a:gd name="T11" fmla="*/ 130 h 143"/>
              <a:gd name="T12" fmla="*/ 73 w 516"/>
              <a:gd name="T13" fmla="*/ 127 h 143"/>
              <a:gd name="T14" fmla="*/ 84 w 516"/>
              <a:gd name="T15" fmla="*/ 97 h 143"/>
              <a:gd name="T16" fmla="*/ 96 w 516"/>
              <a:gd name="T17" fmla="*/ 67 h 143"/>
              <a:gd name="T18" fmla="*/ 107 w 516"/>
              <a:gd name="T19" fmla="*/ 77 h 143"/>
              <a:gd name="T20" fmla="*/ 117 w 516"/>
              <a:gd name="T21" fmla="*/ 113 h 143"/>
              <a:gd name="T22" fmla="*/ 129 w 516"/>
              <a:gd name="T23" fmla="*/ 143 h 143"/>
              <a:gd name="T24" fmla="*/ 140 w 516"/>
              <a:gd name="T25" fmla="*/ 140 h 143"/>
              <a:gd name="T26" fmla="*/ 151 w 516"/>
              <a:gd name="T27" fmla="*/ 107 h 143"/>
              <a:gd name="T28" fmla="*/ 162 w 516"/>
              <a:gd name="T29" fmla="*/ 70 h 143"/>
              <a:gd name="T30" fmla="*/ 173 w 516"/>
              <a:gd name="T31" fmla="*/ 57 h 143"/>
              <a:gd name="T32" fmla="*/ 184 w 516"/>
              <a:gd name="T33" fmla="*/ 57 h 143"/>
              <a:gd name="T34" fmla="*/ 195 w 516"/>
              <a:gd name="T35" fmla="*/ 90 h 143"/>
              <a:gd name="T36" fmla="*/ 206 w 516"/>
              <a:gd name="T37" fmla="*/ 90 h 143"/>
              <a:gd name="T38" fmla="*/ 217 w 516"/>
              <a:gd name="T39" fmla="*/ 70 h 143"/>
              <a:gd name="T40" fmla="*/ 228 w 516"/>
              <a:gd name="T41" fmla="*/ 54 h 143"/>
              <a:gd name="T42" fmla="*/ 239 w 516"/>
              <a:gd name="T43" fmla="*/ 60 h 143"/>
              <a:gd name="T44" fmla="*/ 251 w 516"/>
              <a:gd name="T45" fmla="*/ 87 h 143"/>
              <a:gd name="T46" fmla="*/ 262 w 516"/>
              <a:gd name="T47" fmla="*/ 94 h 143"/>
              <a:gd name="T48" fmla="*/ 273 w 516"/>
              <a:gd name="T49" fmla="*/ 80 h 143"/>
              <a:gd name="T50" fmla="*/ 283 w 516"/>
              <a:gd name="T51" fmla="*/ 60 h 143"/>
              <a:gd name="T52" fmla="*/ 295 w 516"/>
              <a:gd name="T53" fmla="*/ 57 h 143"/>
              <a:gd name="T54" fmla="*/ 306 w 516"/>
              <a:gd name="T55" fmla="*/ 94 h 143"/>
              <a:gd name="T56" fmla="*/ 317 w 516"/>
              <a:gd name="T57" fmla="*/ 73 h 143"/>
              <a:gd name="T58" fmla="*/ 328 w 516"/>
              <a:gd name="T59" fmla="*/ 54 h 143"/>
              <a:gd name="T60" fmla="*/ 339 w 516"/>
              <a:gd name="T61" fmla="*/ 60 h 143"/>
              <a:gd name="T62" fmla="*/ 350 w 516"/>
              <a:gd name="T63" fmla="*/ 90 h 143"/>
              <a:gd name="T64" fmla="*/ 362 w 516"/>
              <a:gd name="T65" fmla="*/ 97 h 143"/>
              <a:gd name="T66" fmla="*/ 372 w 516"/>
              <a:gd name="T67" fmla="*/ 94 h 143"/>
              <a:gd name="T68" fmla="*/ 383 w 516"/>
              <a:gd name="T69" fmla="*/ 84 h 143"/>
              <a:gd name="T70" fmla="*/ 395 w 516"/>
              <a:gd name="T71" fmla="*/ 67 h 143"/>
              <a:gd name="T72" fmla="*/ 406 w 516"/>
              <a:gd name="T73" fmla="*/ 67 h 143"/>
              <a:gd name="T74" fmla="*/ 416 w 516"/>
              <a:gd name="T75" fmla="*/ 90 h 143"/>
              <a:gd name="T76" fmla="*/ 427 w 516"/>
              <a:gd name="T77" fmla="*/ 97 h 143"/>
              <a:gd name="T78" fmla="*/ 439 w 516"/>
              <a:gd name="T79" fmla="*/ 87 h 143"/>
              <a:gd name="T80" fmla="*/ 450 w 516"/>
              <a:gd name="T81" fmla="*/ 50 h 143"/>
              <a:gd name="T82" fmla="*/ 461 w 516"/>
              <a:gd name="T83" fmla="*/ 14 h 143"/>
              <a:gd name="T84" fmla="*/ 472 w 516"/>
              <a:gd name="T85" fmla="*/ 0 h 143"/>
              <a:gd name="T86" fmla="*/ 483 w 516"/>
              <a:gd name="T87" fmla="*/ 17 h 143"/>
              <a:gd name="T88" fmla="*/ 494 w 516"/>
              <a:gd name="T89" fmla="*/ 60 h 143"/>
              <a:gd name="T90" fmla="*/ 505 w 516"/>
              <a:gd name="T91" fmla="*/ 73 h 143"/>
              <a:gd name="T92" fmla="*/ 516 w 516"/>
              <a:gd name="T93" fmla="*/ 7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6" h="143">
                <a:moveTo>
                  <a:pt x="0" y="103"/>
                </a:moveTo>
                <a:lnTo>
                  <a:pt x="4" y="107"/>
                </a:lnTo>
                <a:lnTo>
                  <a:pt x="7" y="103"/>
                </a:lnTo>
                <a:lnTo>
                  <a:pt x="11" y="100"/>
                </a:lnTo>
                <a:lnTo>
                  <a:pt x="15" y="90"/>
                </a:lnTo>
                <a:lnTo>
                  <a:pt x="18" y="77"/>
                </a:lnTo>
                <a:lnTo>
                  <a:pt x="22" y="67"/>
                </a:lnTo>
                <a:lnTo>
                  <a:pt x="26" y="60"/>
                </a:lnTo>
                <a:lnTo>
                  <a:pt x="29" y="60"/>
                </a:lnTo>
                <a:lnTo>
                  <a:pt x="33" y="60"/>
                </a:lnTo>
                <a:lnTo>
                  <a:pt x="37" y="60"/>
                </a:lnTo>
                <a:lnTo>
                  <a:pt x="40" y="64"/>
                </a:lnTo>
                <a:lnTo>
                  <a:pt x="44" y="73"/>
                </a:lnTo>
                <a:lnTo>
                  <a:pt x="47" y="87"/>
                </a:lnTo>
                <a:lnTo>
                  <a:pt x="52" y="100"/>
                </a:lnTo>
                <a:lnTo>
                  <a:pt x="55" y="113"/>
                </a:lnTo>
                <a:lnTo>
                  <a:pt x="59" y="124"/>
                </a:lnTo>
                <a:lnTo>
                  <a:pt x="63" y="130"/>
                </a:lnTo>
                <a:lnTo>
                  <a:pt x="66" y="130"/>
                </a:lnTo>
                <a:lnTo>
                  <a:pt x="70" y="130"/>
                </a:lnTo>
                <a:lnTo>
                  <a:pt x="73" y="127"/>
                </a:lnTo>
                <a:lnTo>
                  <a:pt x="77" y="120"/>
                </a:lnTo>
                <a:lnTo>
                  <a:pt x="81" y="107"/>
                </a:lnTo>
                <a:lnTo>
                  <a:pt x="84" y="97"/>
                </a:lnTo>
                <a:lnTo>
                  <a:pt x="89" y="84"/>
                </a:lnTo>
                <a:lnTo>
                  <a:pt x="92" y="73"/>
                </a:lnTo>
                <a:lnTo>
                  <a:pt x="96" y="67"/>
                </a:lnTo>
                <a:lnTo>
                  <a:pt x="99" y="67"/>
                </a:lnTo>
                <a:lnTo>
                  <a:pt x="103" y="70"/>
                </a:lnTo>
                <a:lnTo>
                  <a:pt x="107" y="77"/>
                </a:lnTo>
                <a:lnTo>
                  <a:pt x="110" y="87"/>
                </a:lnTo>
                <a:lnTo>
                  <a:pt x="114" y="100"/>
                </a:lnTo>
                <a:lnTo>
                  <a:pt x="117" y="113"/>
                </a:lnTo>
                <a:lnTo>
                  <a:pt x="122" y="127"/>
                </a:lnTo>
                <a:lnTo>
                  <a:pt x="125" y="137"/>
                </a:lnTo>
                <a:lnTo>
                  <a:pt x="129" y="143"/>
                </a:lnTo>
                <a:lnTo>
                  <a:pt x="133" y="143"/>
                </a:lnTo>
                <a:lnTo>
                  <a:pt x="136" y="143"/>
                </a:lnTo>
                <a:lnTo>
                  <a:pt x="140" y="140"/>
                </a:lnTo>
                <a:lnTo>
                  <a:pt x="144" y="134"/>
                </a:lnTo>
                <a:lnTo>
                  <a:pt x="147" y="124"/>
                </a:lnTo>
                <a:lnTo>
                  <a:pt x="151" y="107"/>
                </a:lnTo>
                <a:lnTo>
                  <a:pt x="154" y="94"/>
                </a:lnTo>
                <a:lnTo>
                  <a:pt x="159" y="80"/>
                </a:lnTo>
                <a:lnTo>
                  <a:pt x="162" y="70"/>
                </a:lnTo>
                <a:lnTo>
                  <a:pt x="166" y="60"/>
                </a:lnTo>
                <a:lnTo>
                  <a:pt x="169" y="57"/>
                </a:lnTo>
                <a:lnTo>
                  <a:pt x="173" y="57"/>
                </a:lnTo>
                <a:lnTo>
                  <a:pt x="176" y="57"/>
                </a:lnTo>
                <a:lnTo>
                  <a:pt x="180" y="57"/>
                </a:lnTo>
                <a:lnTo>
                  <a:pt x="184" y="57"/>
                </a:lnTo>
                <a:lnTo>
                  <a:pt x="188" y="87"/>
                </a:lnTo>
                <a:lnTo>
                  <a:pt x="191" y="90"/>
                </a:lnTo>
                <a:lnTo>
                  <a:pt x="195" y="90"/>
                </a:lnTo>
                <a:lnTo>
                  <a:pt x="199" y="90"/>
                </a:lnTo>
                <a:lnTo>
                  <a:pt x="202" y="90"/>
                </a:lnTo>
                <a:lnTo>
                  <a:pt x="206" y="90"/>
                </a:lnTo>
                <a:lnTo>
                  <a:pt x="210" y="84"/>
                </a:lnTo>
                <a:lnTo>
                  <a:pt x="214" y="77"/>
                </a:lnTo>
                <a:lnTo>
                  <a:pt x="217" y="70"/>
                </a:lnTo>
                <a:lnTo>
                  <a:pt x="221" y="60"/>
                </a:lnTo>
                <a:lnTo>
                  <a:pt x="225" y="57"/>
                </a:lnTo>
                <a:lnTo>
                  <a:pt x="228" y="54"/>
                </a:lnTo>
                <a:lnTo>
                  <a:pt x="232" y="50"/>
                </a:lnTo>
                <a:lnTo>
                  <a:pt x="236" y="54"/>
                </a:lnTo>
                <a:lnTo>
                  <a:pt x="239" y="60"/>
                </a:lnTo>
                <a:lnTo>
                  <a:pt x="243" y="67"/>
                </a:lnTo>
                <a:lnTo>
                  <a:pt x="246" y="77"/>
                </a:lnTo>
                <a:lnTo>
                  <a:pt x="251" y="87"/>
                </a:lnTo>
                <a:lnTo>
                  <a:pt x="254" y="90"/>
                </a:lnTo>
                <a:lnTo>
                  <a:pt x="258" y="94"/>
                </a:lnTo>
                <a:lnTo>
                  <a:pt x="262" y="94"/>
                </a:lnTo>
                <a:lnTo>
                  <a:pt x="265" y="90"/>
                </a:lnTo>
                <a:lnTo>
                  <a:pt x="269" y="90"/>
                </a:lnTo>
                <a:lnTo>
                  <a:pt x="273" y="80"/>
                </a:lnTo>
                <a:lnTo>
                  <a:pt x="276" y="73"/>
                </a:lnTo>
                <a:lnTo>
                  <a:pt x="280" y="64"/>
                </a:lnTo>
                <a:lnTo>
                  <a:pt x="283" y="60"/>
                </a:lnTo>
                <a:lnTo>
                  <a:pt x="288" y="57"/>
                </a:lnTo>
                <a:lnTo>
                  <a:pt x="291" y="54"/>
                </a:lnTo>
                <a:lnTo>
                  <a:pt x="295" y="57"/>
                </a:lnTo>
                <a:lnTo>
                  <a:pt x="299" y="97"/>
                </a:lnTo>
                <a:lnTo>
                  <a:pt x="302" y="97"/>
                </a:lnTo>
                <a:lnTo>
                  <a:pt x="306" y="94"/>
                </a:lnTo>
                <a:lnTo>
                  <a:pt x="309" y="90"/>
                </a:lnTo>
                <a:lnTo>
                  <a:pt x="313" y="84"/>
                </a:lnTo>
                <a:lnTo>
                  <a:pt x="317" y="73"/>
                </a:lnTo>
                <a:lnTo>
                  <a:pt x="320" y="64"/>
                </a:lnTo>
                <a:lnTo>
                  <a:pt x="325" y="57"/>
                </a:lnTo>
                <a:lnTo>
                  <a:pt x="328" y="54"/>
                </a:lnTo>
                <a:lnTo>
                  <a:pt x="332" y="54"/>
                </a:lnTo>
                <a:lnTo>
                  <a:pt x="335" y="54"/>
                </a:lnTo>
                <a:lnTo>
                  <a:pt x="339" y="60"/>
                </a:lnTo>
                <a:lnTo>
                  <a:pt x="343" y="73"/>
                </a:lnTo>
                <a:lnTo>
                  <a:pt x="346" y="84"/>
                </a:lnTo>
                <a:lnTo>
                  <a:pt x="350" y="90"/>
                </a:lnTo>
                <a:lnTo>
                  <a:pt x="353" y="94"/>
                </a:lnTo>
                <a:lnTo>
                  <a:pt x="358" y="97"/>
                </a:lnTo>
                <a:lnTo>
                  <a:pt x="362" y="97"/>
                </a:lnTo>
                <a:lnTo>
                  <a:pt x="365" y="97"/>
                </a:lnTo>
                <a:lnTo>
                  <a:pt x="369" y="94"/>
                </a:lnTo>
                <a:lnTo>
                  <a:pt x="372" y="94"/>
                </a:lnTo>
                <a:lnTo>
                  <a:pt x="376" y="94"/>
                </a:lnTo>
                <a:lnTo>
                  <a:pt x="379" y="90"/>
                </a:lnTo>
                <a:lnTo>
                  <a:pt x="383" y="84"/>
                </a:lnTo>
                <a:lnTo>
                  <a:pt x="387" y="73"/>
                </a:lnTo>
                <a:lnTo>
                  <a:pt x="390" y="70"/>
                </a:lnTo>
                <a:lnTo>
                  <a:pt x="395" y="67"/>
                </a:lnTo>
                <a:lnTo>
                  <a:pt x="398" y="64"/>
                </a:lnTo>
                <a:lnTo>
                  <a:pt x="402" y="64"/>
                </a:lnTo>
                <a:lnTo>
                  <a:pt x="406" y="67"/>
                </a:lnTo>
                <a:lnTo>
                  <a:pt x="409" y="73"/>
                </a:lnTo>
                <a:lnTo>
                  <a:pt x="413" y="80"/>
                </a:lnTo>
                <a:lnTo>
                  <a:pt x="416" y="90"/>
                </a:lnTo>
                <a:lnTo>
                  <a:pt x="420" y="97"/>
                </a:lnTo>
                <a:lnTo>
                  <a:pt x="424" y="97"/>
                </a:lnTo>
                <a:lnTo>
                  <a:pt x="427" y="97"/>
                </a:lnTo>
                <a:lnTo>
                  <a:pt x="432" y="97"/>
                </a:lnTo>
                <a:lnTo>
                  <a:pt x="435" y="94"/>
                </a:lnTo>
                <a:lnTo>
                  <a:pt x="439" y="87"/>
                </a:lnTo>
                <a:lnTo>
                  <a:pt x="442" y="77"/>
                </a:lnTo>
                <a:lnTo>
                  <a:pt x="446" y="64"/>
                </a:lnTo>
                <a:lnTo>
                  <a:pt x="450" y="50"/>
                </a:lnTo>
                <a:lnTo>
                  <a:pt x="453" y="37"/>
                </a:lnTo>
                <a:lnTo>
                  <a:pt x="457" y="24"/>
                </a:lnTo>
                <a:lnTo>
                  <a:pt x="461" y="14"/>
                </a:lnTo>
                <a:lnTo>
                  <a:pt x="465" y="7"/>
                </a:lnTo>
                <a:lnTo>
                  <a:pt x="468" y="3"/>
                </a:lnTo>
                <a:lnTo>
                  <a:pt x="472" y="0"/>
                </a:lnTo>
                <a:lnTo>
                  <a:pt x="476" y="3"/>
                </a:lnTo>
                <a:lnTo>
                  <a:pt x="479" y="7"/>
                </a:lnTo>
                <a:lnTo>
                  <a:pt x="483" y="17"/>
                </a:lnTo>
                <a:lnTo>
                  <a:pt x="487" y="30"/>
                </a:lnTo>
                <a:lnTo>
                  <a:pt x="490" y="47"/>
                </a:lnTo>
                <a:lnTo>
                  <a:pt x="494" y="60"/>
                </a:lnTo>
                <a:lnTo>
                  <a:pt x="497" y="70"/>
                </a:lnTo>
                <a:lnTo>
                  <a:pt x="502" y="73"/>
                </a:lnTo>
                <a:lnTo>
                  <a:pt x="505" y="73"/>
                </a:lnTo>
                <a:lnTo>
                  <a:pt x="509" y="77"/>
                </a:lnTo>
                <a:lnTo>
                  <a:pt x="512" y="73"/>
                </a:lnTo>
                <a:lnTo>
                  <a:pt x="516" y="73"/>
                </a:lnTo>
              </a:path>
            </a:pathLst>
          </a:custGeom>
          <a:noFill/>
          <a:ln w="6350" cap="flat">
            <a:solidFill>
              <a:schemeClr val="accent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Rectangle 5">
            <a:extLst>
              <a:ext uri="{FF2B5EF4-FFF2-40B4-BE49-F238E27FC236}">
                <a16:creationId xmlns:a16="http://schemas.microsoft.com/office/drawing/2014/main" id="{24FE6E7C-5B2D-46E4-A4A5-E8DFABC07E06}"/>
              </a:ext>
            </a:extLst>
          </p:cNvPr>
          <p:cNvSpPr/>
          <p:nvPr/>
        </p:nvSpPr>
        <p:spPr>
          <a:xfrm>
            <a:off x="2488164" y="3357762"/>
            <a:ext cx="2205134" cy="1077218"/>
          </a:xfrm>
          <a:prstGeom prst="rect">
            <a:avLst/>
          </a:prstGeom>
        </p:spPr>
        <p:txBody>
          <a:bodyPr wrap="square">
            <a:spAutoFit/>
          </a:bodyPr>
          <a:lstStyle/>
          <a:p>
            <a:r>
              <a:rPr lang="en-US" sz="1600" dirty="0">
                <a:solidFill>
                  <a:schemeClr val="bg1">
                    <a:lumMod val="50000"/>
                  </a:schemeClr>
                </a:solidFill>
              </a:rPr>
              <a:t>(We also have done this experiment on synthetic data to make this result even clearer)</a:t>
            </a:r>
            <a:endParaRPr lang="fa-IR" sz="1600" dirty="0">
              <a:solidFill>
                <a:schemeClr val="bg1">
                  <a:lumMod val="50000"/>
                </a:schemeClr>
              </a:solidFill>
            </a:endParaRPr>
          </a:p>
        </p:txBody>
      </p:sp>
    </p:spTree>
    <p:extLst>
      <p:ext uri="{BB962C8B-B14F-4D97-AF65-F5344CB8AC3E}">
        <p14:creationId xmlns:p14="http://schemas.microsoft.com/office/powerpoint/2010/main" val="13665321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36F5E4EE-1233-492B-988D-2A0A0B2B3432}"/>
              </a:ext>
            </a:extLst>
          </p:cNvPr>
          <p:cNvSpPr/>
          <p:nvPr/>
        </p:nvSpPr>
        <p:spPr>
          <a:xfrm>
            <a:off x="2717929" y="4573571"/>
            <a:ext cx="7447175" cy="1036948"/>
          </a:xfrm>
          <a:prstGeom prst="rect">
            <a:avLst/>
          </a:prstGeom>
          <a:solidFill>
            <a:srgbClr val="FDF3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84EA867B-F261-4195-8898-CD6DB8EDFC8A}"/>
              </a:ext>
            </a:extLst>
          </p:cNvPr>
          <p:cNvSpPr/>
          <p:nvPr/>
        </p:nvSpPr>
        <p:spPr>
          <a:xfrm>
            <a:off x="2706931" y="5750351"/>
            <a:ext cx="7447175" cy="103694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036E8DFC-B366-4EFE-8F8D-36270CD7A01E}"/>
              </a:ext>
            </a:extLst>
          </p:cNvPr>
          <p:cNvSpPr/>
          <p:nvPr/>
        </p:nvSpPr>
        <p:spPr>
          <a:xfrm>
            <a:off x="80865" y="0"/>
            <a:ext cx="7672873" cy="369332"/>
          </a:xfrm>
          <a:prstGeom prst="rect">
            <a:avLst/>
          </a:prstGeom>
        </p:spPr>
        <p:txBody>
          <a:bodyPr wrap="square">
            <a:spAutoFit/>
          </a:bodyPr>
          <a:lstStyle/>
          <a:p>
            <a:r>
              <a:rPr lang="en-US" i="1" dirty="0">
                <a:solidFill>
                  <a:srgbClr val="C00000"/>
                </a:solidFill>
              </a:rPr>
              <a:t>Are there any patterns that repeat in my data, but at two distinct lengths?</a:t>
            </a:r>
          </a:p>
        </p:txBody>
      </p:sp>
      <p:sp>
        <p:nvSpPr>
          <p:cNvPr id="5" name="Rectangle 4">
            <a:extLst>
              <a:ext uri="{FF2B5EF4-FFF2-40B4-BE49-F238E27FC236}">
                <a16:creationId xmlns:a16="http://schemas.microsoft.com/office/drawing/2014/main" id="{5E79B5F9-943D-441F-8150-9B5F49620F3C}"/>
              </a:ext>
            </a:extLst>
          </p:cNvPr>
          <p:cNvSpPr/>
          <p:nvPr/>
        </p:nvSpPr>
        <p:spPr>
          <a:xfrm>
            <a:off x="153987" y="1081550"/>
            <a:ext cx="11006819" cy="3116238"/>
          </a:xfrm>
          <a:prstGeom prst="rect">
            <a:avLst/>
          </a:prstGeom>
        </p:spPr>
        <p:txBody>
          <a:bodyPr wrap="square">
            <a:spAutoFit/>
          </a:bodyPr>
          <a:lstStyle/>
          <a:p>
            <a:r>
              <a:rPr lang="en-US" sz="1200" dirty="0"/>
              <a:t>See also “</a:t>
            </a:r>
            <a:r>
              <a:rPr lang="en-US" sz="1200" i="1" dirty="0">
                <a:solidFill>
                  <a:srgbClr val="C00000"/>
                </a:solidFill>
              </a:rPr>
              <a:t>Is there any pattern that is common to these two time series?</a:t>
            </a:r>
            <a:r>
              <a:rPr lang="en-US" sz="1200" dirty="0"/>
              <a:t>”</a:t>
            </a:r>
          </a:p>
          <a:p>
            <a:endParaRPr lang="en-US" dirty="0"/>
          </a:p>
          <a:p>
            <a:r>
              <a:rPr lang="en-US" sz="1600" dirty="0"/>
              <a:t>We can solve this with a quick and dirty trick. The code </a:t>
            </a:r>
            <a:r>
              <a:rPr lang="en-US" sz="1600" dirty="0" err="1">
                <a:latin typeface="Courier New" panose="02070309020205020404" pitchFamily="49" charset="0"/>
                <a:cs typeface="Courier New" panose="02070309020205020404" pitchFamily="49" charset="0"/>
              </a:rPr>
              <a:t>interactiveMatrixProfileAB</a:t>
            </a:r>
            <a:r>
              <a:rPr lang="en-US" sz="1600" dirty="0">
                <a:latin typeface="Courier New" panose="02070309020205020404" pitchFamily="49" charset="0"/>
                <a:cs typeface="Courier New" panose="02070309020205020404" pitchFamily="49" charset="0"/>
              </a:rPr>
              <a:t>(</a:t>
            </a:r>
            <a:r>
              <a:rPr lang="en-US" sz="1600" dirty="0" err="1">
                <a:latin typeface="Courier New" panose="02070309020205020404" pitchFamily="49" charset="0"/>
                <a:cs typeface="Courier New" panose="02070309020205020404" pitchFamily="49" charset="0"/>
              </a:rPr>
              <a:t>T,m,</a:t>
            </a:r>
            <a:r>
              <a:rPr lang="en-US" sz="1600" dirty="0" err="1">
                <a:solidFill>
                  <a:srgbClr val="00B0F0"/>
                </a:solidFill>
                <a:latin typeface="Courier New" panose="02070309020205020404" pitchFamily="49" charset="0"/>
                <a:cs typeface="Courier New" panose="02070309020205020404" pitchFamily="49" charset="0"/>
              </a:rPr>
              <a:t>crossover</a:t>
            </a:r>
            <a:r>
              <a:rPr lang="en-US" sz="1600" dirty="0">
                <a:latin typeface="Courier New" panose="02070309020205020404" pitchFamily="49" charset="0"/>
                <a:cs typeface="Courier New" panose="02070309020205020404" pitchFamily="49" charset="0"/>
              </a:rPr>
              <a:t>)</a:t>
            </a:r>
            <a:r>
              <a:rPr lang="en-US" sz="1600" dirty="0"/>
              <a:t> searches time series </a:t>
            </a:r>
            <a:r>
              <a:rPr lang="en-US" sz="1600" dirty="0">
                <a:latin typeface="Courier New" panose="02070309020205020404" pitchFamily="49" charset="0"/>
                <a:cs typeface="Courier New" panose="02070309020205020404" pitchFamily="49" charset="0"/>
              </a:rPr>
              <a:t>T </a:t>
            </a:r>
            <a:r>
              <a:rPr lang="en-US" sz="1600" dirty="0"/>
              <a:t>for a motif of length </a:t>
            </a:r>
            <a:r>
              <a:rPr lang="en-US" sz="1600" dirty="0">
                <a:latin typeface="Courier New" panose="02070309020205020404" pitchFamily="49" charset="0"/>
                <a:cs typeface="Courier New" panose="02070309020205020404" pitchFamily="49" charset="0"/>
              </a:rPr>
              <a:t>m</a:t>
            </a:r>
            <a:r>
              <a:rPr lang="en-US" sz="1600" dirty="0"/>
              <a:t>, such that one of the motif pair occurs before </a:t>
            </a:r>
            <a:r>
              <a:rPr lang="en-US" sz="1600" dirty="0">
                <a:solidFill>
                  <a:srgbClr val="00B0F0"/>
                </a:solidFill>
                <a:latin typeface="Courier New" panose="02070309020205020404" pitchFamily="49" charset="0"/>
                <a:cs typeface="Courier New" panose="02070309020205020404" pitchFamily="49" charset="0"/>
              </a:rPr>
              <a:t>crossover </a:t>
            </a:r>
            <a:r>
              <a:rPr lang="en-US" sz="1600" dirty="0"/>
              <a:t>and one occurs after </a:t>
            </a:r>
            <a:r>
              <a:rPr lang="en-US" sz="1600" dirty="0">
                <a:solidFill>
                  <a:srgbClr val="00B0F0"/>
                </a:solidFill>
                <a:latin typeface="Courier New" panose="02070309020205020404" pitchFamily="49" charset="0"/>
                <a:cs typeface="Courier New" panose="02070309020205020404" pitchFamily="49" charset="0"/>
              </a:rPr>
              <a:t>crossover</a:t>
            </a:r>
            <a:r>
              <a:rPr lang="en-US" sz="1600" dirty="0"/>
              <a:t>.</a:t>
            </a:r>
          </a:p>
          <a:p>
            <a:pPr>
              <a:spcAft>
                <a:spcPts val="500"/>
              </a:spcAft>
            </a:pPr>
            <a:r>
              <a:rPr lang="en-US" sz="1600" dirty="0"/>
              <a:t>We can take a time series and append it to a </a:t>
            </a:r>
            <a:r>
              <a:rPr lang="en-US" sz="1600" i="1" dirty="0"/>
              <a:t>rescaled</a:t>
            </a:r>
            <a:r>
              <a:rPr lang="en-US" sz="1600" dirty="0"/>
              <a:t> copy itself, setting the to the length of the original time series. Now when we find motifs, we are finding one at the original scale, </a:t>
            </a:r>
            <a:r>
              <a:rPr lang="en-US" sz="1600" i="1" dirty="0"/>
              <a:t>and</a:t>
            </a:r>
            <a:r>
              <a:rPr lang="en-US" sz="1600" dirty="0"/>
              <a:t> one at the rescaled size. </a:t>
            </a:r>
          </a:p>
          <a:p>
            <a:pPr>
              <a:spcAft>
                <a:spcPts val="500"/>
              </a:spcAft>
            </a:pPr>
            <a:r>
              <a:rPr lang="en-US" sz="1600" dirty="0"/>
              <a:t>In this case, I want to know if any of my insect behaviors happens at length 5,000 and at 10,000, so I type…</a:t>
            </a:r>
          </a:p>
          <a:p>
            <a:pPr lvl="1"/>
            <a:r>
              <a:rPr lang="en-US" sz="1100" dirty="0">
                <a:solidFill>
                  <a:srgbClr val="000000"/>
                </a:solidFill>
                <a:latin typeface="Courier New" panose="02070309020205020404" pitchFamily="49" charset="0"/>
                <a:cs typeface="Times New Roman" panose="02020603050405020304" pitchFamily="18" charset="0"/>
              </a:rPr>
              <a:t>&gt;&gt; load </a:t>
            </a:r>
            <a:r>
              <a:rPr lang="en-US" sz="1100" dirty="0" err="1">
                <a:solidFill>
                  <a:srgbClr val="000000"/>
                </a:solidFill>
                <a:latin typeface="Courier New" panose="02070309020205020404" pitchFamily="49" charset="0"/>
                <a:cs typeface="Times New Roman" panose="02020603050405020304" pitchFamily="18" charset="0"/>
              </a:rPr>
              <a:t>insectvol</a:t>
            </a:r>
            <a:r>
              <a:rPr lang="en-US" sz="1100" dirty="0" err="1">
                <a:latin typeface="Courier New" panose="02070309020205020404" pitchFamily="49" charset="0"/>
                <a:cs typeface="Times New Roman" panose="02020603050405020304" pitchFamily="18" charset="0"/>
              </a:rPr>
              <a:t>ts.mat</a:t>
            </a:r>
            <a:r>
              <a:rPr lang="en-US" sz="1100" dirty="0">
                <a:latin typeface="Courier New" panose="02070309020205020404" pitchFamily="49" charset="0"/>
                <a:cs typeface="Times New Roman" panose="02020603050405020304" pitchFamily="18" charset="0"/>
              </a:rPr>
              <a:t>   </a:t>
            </a:r>
            <a:r>
              <a:rPr lang="en-US" sz="1100" dirty="0">
                <a:solidFill>
                  <a:srgbClr val="00B050"/>
                </a:solidFill>
                <a:latin typeface="Courier New" panose="02070309020205020404" pitchFamily="49" charset="0"/>
                <a:cs typeface="Times New Roman" panose="02020603050405020304" pitchFamily="18" charset="0"/>
              </a:rPr>
              <a:t>% load some insect </a:t>
            </a:r>
            <a:r>
              <a:rPr lang="en-US" sz="1100" dirty="0" err="1">
                <a:solidFill>
                  <a:srgbClr val="00B050"/>
                </a:solidFill>
                <a:latin typeface="Courier New" panose="02070309020205020404" pitchFamily="49" charset="0"/>
                <a:cs typeface="Times New Roman" panose="02020603050405020304" pitchFamily="18" charset="0"/>
              </a:rPr>
              <a:t>epg</a:t>
            </a:r>
            <a:r>
              <a:rPr lang="en-US" sz="1100" dirty="0">
                <a:solidFill>
                  <a:srgbClr val="00B050"/>
                </a:solidFill>
                <a:latin typeface="Courier New" panose="02070309020205020404" pitchFamily="49" charset="0"/>
                <a:cs typeface="Times New Roman" panose="02020603050405020304" pitchFamily="18" charset="0"/>
              </a:rPr>
              <a:t> data</a:t>
            </a:r>
          </a:p>
          <a:p>
            <a:pPr lvl="1">
              <a:spcAft>
                <a:spcPts val="500"/>
              </a:spcAft>
            </a:pPr>
            <a:r>
              <a:rPr lang="en-US" sz="1100" dirty="0">
                <a:solidFill>
                  <a:srgbClr val="000000"/>
                </a:solidFill>
                <a:latin typeface="Courier New" panose="02070309020205020404" pitchFamily="49" charset="0"/>
                <a:cs typeface="Times New Roman" panose="02020603050405020304" pitchFamily="18" charset="0"/>
              </a:rPr>
              <a:t>&gt;&gt; </a:t>
            </a:r>
            <a:r>
              <a:rPr lang="en-US" sz="1100" dirty="0" err="1">
                <a:solidFill>
                  <a:srgbClr val="000000"/>
                </a:solidFill>
                <a:latin typeface="Courier New" panose="02070309020205020404" pitchFamily="49" charset="0"/>
                <a:cs typeface="Times New Roman" panose="02020603050405020304" pitchFamily="18" charset="0"/>
              </a:rPr>
              <a:t>interactiveMatrixProfileAB</a:t>
            </a:r>
            <a:r>
              <a:rPr lang="en-US" sz="1100" dirty="0">
                <a:solidFill>
                  <a:srgbClr val="000000"/>
                </a:solidFill>
                <a:latin typeface="Courier New" panose="02070309020205020404" pitchFamily="49" charset="0"/>
                <a:cs typeface="Times New Roman" panose="02020603050405020304" pitchFamily="18" charset="0"/>
              </a:rPr>
              <a:t>([</a:t>
            </a:r>
            <a:r>
              <a:rPr lang="en-US" sz="1100" dirty="0" err="1">
                <a:solidFill>
                  <a:srgbClr val="000000"/>
                </a:solidFill>
                <a:latin typeface="Courier New" panose="02070309020205020404" pitchFamily="49" charset="0"/>
                <a:cs typeface="Times New Roman" panose="02020603050405020304" pitchFamily="18" charset="0"/>
              </a:rPr>
              <a:t>insectvolts</a:t>
            </a:r>
            <a:r>
              <a:rPr lang="en-US" sz="1100" dirty="0">
                <a:solidFill>
                  <a:srgbClr val="000000"/>
                </a:solidFill>
                <a:latin typeface="Courier New" panose="02070309020205020404" pitchFamily="49" charset="0"/>
                <a:cs typeface="Times New Roman" panose="02020603050405020304" pitchFamily="18" charset="0"/>
              </a:rPr>
              <a:t> ; </a:t>
            </a:r>
            <a:r>
              <a:rPr lang="en-US" sz="1100" dirty="0" err="1">
                <a:solidFill>
                  <a:srgbClr val="000000"/>
                </a:solidFill>
                <a:latin typeface="Courier New" panose="02070309020205020404" pitchFamily="49" charset="0"/>
                <a:cs typeface="Times New Roman" panose="02020603050405020304" pitchFamily="18" charset="0"/>
              </a:rPr>
              <a:t>insectvolts</a:t>
            </a:r>
            <a:r>
              <a:rPr lang="en-US" sz="1100" dirty="0">
                <a:solidFill>
                  <a:srgbClr val="000000"/>
                </a:solidFill>
                <a:latin typeface="Courier New" panose="02070309020205020404" pitchFamily="49" charset="0"/>
                <a:cs typeface="Times New Roman" panose="02020603050405020304" pitchFamily="18" charset="0"/>
              </a:rPr>
              <a:t>(1:2:end)], 5000, length(</a:t>
            </a:r>
            <a:r>
              <a:rPr lang="en-US" sz="1100" dirty="0" err="1">
                <a:solidFill>
                  <a:srgbClr val="000000"/>
                </a:solidFill>
                <a:latin typeface="Courier New" panose="02070309020205020404" pitchFamily="49" charset="0"/>
                <a:cs typeface="Times New Roman" panose="02020603050405020304" pitchFamily="18" charset="0"/>
              </a:rPr>
              <a:t>insectvolts</a:t>
            </a:r>
            <a:r>
              <a:rPr lang="en-US" sz="1100" dirty="0">
                <a:solidFill>
                  <a:srgbClr val="000000"/>
                </a:solidFill>
                <a:latin typeface="Courier New" panose="02070309020205020404" pitchFamily="49" charset="0"/>
                <a:cs typeface="Times New Roman" panose="02020603050405020304" pitchFamily="18" charset="0"/>
              </a:rPr>
              <a:t>));  </a:t>
            </a:r>
            <a:r>
              <a:rPr lang="en-US" sz="1100" dirty="0">
                <a:solidFill>
                  <a:srgbClr val="00B050"/>
                </a:solidFill>
                <a:latin typeface="Courier New" panose="02070309020205020404" pitchFamily="49" charset="0"/>
                <a:cs typeface="Times New Roman" panose="02020603050405020304" pitchFamily="18" charset="0"/>
              </a:rPr>
              <a:t>% search the appended data</a:t>
            </a:r>
          </a:p>
          <a:p>
            <a:r>
              <a:rPr lang="en-US" sz="1600" dirty="0"/>
              <a:t>No need to let it converge, after a few seconds we have our answer…</a:t>
            </a:r>
          </a:p>
          <a:p>
            <a:endParaRPr lang="en-US" dirty="0">
              <a:latin typeface="Courier New" panose="02070309020205020404" pitchFamily="49" charset="0"/>
              <a:cs typeface="Courier New" panose="02070309020205020404" pitchFamily="49" charset="0"/>
            </a:endParaRPr>
          </a:p>
          <a:p>
            <a:endParaRPr lang="en-US" dirty="0"/>
          </a:p>
        </p:txBody>
      </p:sp>
      <p:sp>
        <p:nvSpPr>
          <p:cNvPr id="8" name="Freeform 62">
            <a:extLst>
              <a:ext uri="{FF2B5EF4-FFF2-40B4-BE49-F238E27FC236}">
                <a16:creationId xmlns:a16="http://schemas.microsoft.com/office/drawing/2014/main" id="{8B4EDF56-2405-43E4-9DCD-E7FAF59E4354}"/>
              </a:ext>
            </a:extLst>
          </p:cNvPr>
          <p:cNvSpPr>
            <a:spLocks/>
          </p:cNvSpPr>
          <p:nvPr/>
        </p:nvSpPr>
        <p:spPr bwMode="auto">
          <a:xfrm>
            <a:off x="2825717" y="4744978"/>
            <a:ext cx="2044861" cy="381439"/>
          </a:xfrm>
          <a:custGeom>
            <a:avLst/>
            <a:gdLst>
              <a:gd name="T0" fmla="*/ 37 w 2332"/>
              <a:gd name="T1" fmla="*/ 17 h 435"/>
              <a:gd name="T2" fmla="*/ 73 w 2332"/>
              <a:gd name="T3" fmla="*/ 3 h 435"/>
              <a:gd name="T4" fmla="*/ 110 w 2332"/>
              <a:gd name="T5" fmla="*/ 7 h 435"/>
              <a:gd name="T6" fmla="*/ 147 w 2332"/>
              <a:gd name="T7" fmla="*/ 10 h 435"/>
              <a:gd name="T8" fmla="*/ 184 w 2332"/>
              <a:gd name="T9" fmla="*/ 10 h 435"/>
              <a:gd name="T10" fmla="*/ 221 w 2332"/>
              <a:gd name="T11" fmla="*/ 17 h 435"/>
              <a:gd name="T12" fmla="*/ 258 w 2332"/>
              <a:gd name="T13" fmla="*/ 10 h 435"/>
              <a:gd name="T14" fmla="*/ 295 w 2332"/>
              <a:gd name="T15" fmla="*/ 13 h 435"/>
              <a:gd name="T16" fmla="*/ 331 w 2332"/>
              <a:gd name="T17" fmla="*/ 17 h 435"/>
              <a:gd name="T18" fmla="*/ 368 w 2332"/>
              <a:gd name="T19" fmla="*/ 13 h 435"/>
              <a:gd name="T20" fmla="*/ 405 w 2332"/>
              <a:gd name="T21" fmla="*/ 13 h 435"/>
              <a:gd name="T22" fmla="*/ 442 w 2332"/>
              <a:gd name="T23" fmla="*/ 13 h 435"/>
              <a:gd name="T24" fmla="*/ 479 w 2332"/>
              <a:gd name="T25" fmla="*/ 17 h 435"/>
              <a:gd name="T26" fmla="*/ 516 w 2332"/>
              <a:gd name="T27" fmla="*/ 20 h 435"/>
              <a:gd name="T28" fmla="*/ 552 w 2332"/>
              <a:gd name="T29" fmla="*/ 13 h 435"/>
              <a:gd name="T30" fmla="*/ 589 w 2332"/>
              <a:gd name="T31" fmla="*/ 17 h 435"/>
              <a:gd name="T32" fmla="*/ 626 w 2332"/>
              <a:gd name="T33" fmla="*/ 20 h 435"/>
              <a:gd name="T34" fmla="*/ 663 w 2332"/>
              <a:gd name="T35" fmla="*/ 17 h 435"/>
              <a:gd name="T36" fmla="*/ 700 w 2332"/>
              <a:gd name="T37" fmla="*/ 23 h 435"/>
              <a:gd name="T38" fmla="*/ 737 w 2332"/>
              <a:gd name="T39" fmla="*/ 17 h 435"/>
              <a:gd name="T40" fmla="*/ 774 w 2332"/>
              <a:gd name="T41" fmla="*/ 23 h 435"/>
              <a:gd name="T42" fmla="*/ 810 w 2332"/>
              <a:gd name="T43" fmla="*/ 17 h 435"/>
              <a:gd name="T44" fmla="*/ 847 w 2332"/>
              <a:gd name="T45" fmla="*/ 20 h 435"/>
              <a:gd name="T46" fmla="*/ 884 w 2332"/>
              <a:gd name="T47" fmla="*/ 20 h 435"/>
              <a:gd name="T48" fmla="*/ 921 w 2332"/>
              <a:gd name="T49" fmla="*/ 17 h 435"/>
              <a:gd name="T50" fmla="*/ 958 w 2332"/>
              <a:gd name="T51" fmla="*/ 20 h 435"/>
              <a:gd name="T52" fmla="*/ 995 w 2332"/>
              <a:gd name="T53" fmla="*/ 20 h 435"/>
              <a:gd name="T54" fmla="*/ 1032 w 2332"/>
              <a:gd name="T55" fmla="*/ 20 h 435"/>
              <a:gd name="T56" fmla="*/ 1068 w 2332"/>
              <a:gd name="T57" fmla="*/ 17 h 435"/>
              <a:gd name="T58" fmla="*/ 1105 w 2332"/>
              <a:gd name="T59" fmla="*/ 23 h 435"/>
              <a:gd name="T60" fmla="*/ 1142 w 2332"/>
              <a:gd name="T61" fmla="*/ 17 h 435"/>
              <a:gd name="T62" fmla="*/ 1179 w 2332"/>
              <a:gd name="T63" fmla="*/ 41 h 435"/>
              <a:gd name="T64" fmla="*/ 1216 w 2332"/>
              <a:gd name="T65" fmla="*/ 306 h 435"/>
              <a:gd name="T66" fmla="*/ 1253 w 2332"/>
              <a:gd name="T67" fmla="*/ 373 h 435"/>
              <a:gd name="T68" fmla="*/ 1290 w 2332"/>
              <a:gd name="T69" fmla="*/ 322 h 435"/>
              <a:gd name="T70" fmla="*/ 1326 w 2332"/>
              <a:gd name="T71" fmla="*/ 268 h 435"/>
              <a:gd name="T72" fmla="*/ 1363 w 2332"/>
              <a:gd name="T73" fmla="*/ 244 h 435"/>
              <a:gd name="T74" fmla="*/ 1400 w 2332"/>
              <a:gd name="T75" fmla="*/ 190 h 435"/>
              <a:gd name="T76" fmla="*/ 1437 w 2332"/>
              <a:gd name="T77" fmla="*/ 166 h 435"/>
              <a:gd name="T78" fmla="*/ 1474 w 2332"/>
              <a:gd name="T79" fmla="*/ 142 h 435"/>
              <a:gd name="T80" fmla="*/ 1511 w 2332"/>
              <a:gd name="T81" fmla="*/ 115 h 435"/>
              <a:gd name="T82" fmla="*/ 1548 w 2332"/>
              <a:gd name="T83" fmla="*/ 105 h 435"/>
              <a:gd name="T84" fmla="*/ 1584 w 2332"/>
              <a:gd name="T85" fmla="*/ 98 h 435"/>
              <a:gd name="T86" fmla="*/ 1621 w 2332"/>
              <a:gd name="T87" fmla="*/ 108 h 435"/>
              <a:gd name="T88" fmla="*/ 1658 w 2332"/>
              <a:gd name="T89" fmla="*/ 75 h 435"/>
              <a:gd name="T90" fmla="*/ 1695 w 2332"/>
              <a:gd name="T91" fmla="*/ 75 h 435"/>
              <a:gd name="T92" fmla="*/ 1732 w 2332"/>
              <a:gd name="T93" fmla="*/ 61 h 435"/>
              <a:gd name="T94" fmla="*/ 1769 w 2332"/>
              <a:gd name="T95" fmla="*/ 58 h 435"/>
              <a:gd name="T96" fmla="*/ 1806 w 2332"/>
              <a:gd name="T97" fmla="*/ 51 h 435"/>
              <a:gd name="T98" fmla="*/ 1842 w 2332"/>
              <a:gd name="T99" fmla="*/ 41 h 435"/>
              <a:gd name="T100" fmla="*/ 1879 w 2332"/>
              <a:gd name="T101" fmla="*/ 48 h 435"/>
              <a:gd name="T102" fmla="*/ 1916 w 2332"/>
              <a:gd name="T103" fmla="*/ 48 h 435"/>
              <a:gd name="T104" fmla="*/ 1953 w 2332"/>
              <a:gd name="T105" fmla="*/ 34 h 435"/>
              <a:gd name="T106" fmla="*/ 1990 w 2332"/>
              <a:gd name="T107" fmla="*/ 27 h 435"/>
              <a:gd name="T108" fmla="*/ 2027 w 2332"/>
              <a:gd name="T109" fmla="*/ 27 h 435"/>
              <a:gd name="T110" fmla="*/ 2064 w 2332"/>
              <a:gd name="T111" fmla="*/ 37 h 435"/>
              <a:gd name="T112" fmla="*/ 2100 w 2332"/>
              <a:gd name="T113" fmla="*/ 27 h 435"/>
              <a:gd name="T114" fmla="*/ 2137 w 2332"/>
              <a:gd name="T115" fmla="*/ 27 h 435"/>
              <a:gd name="T116" fmla="*/ 2174 w 2332"/>
              <a:gd name="T117" fmla="*/ 27 h 435"/>
              <a:gd name="T118" fmla="*/ 2211 w 2332"/>
              <a:gd name="T119" fmla="*/ 27 h 435"/>
              <a:gd name="T120" fmla="*/ 2248 w 2332"/>
              <a:gd name="T121" fmla="*/ 27 h 435"/>
              <a:gd name="T122" fmla="*/ 2285 w 2332"/>
              <a:gd name="T123" fmla="*/ 23 h 435"/>
              <a:gd name="T124" fmla="*/ 2322 w 2332"/>
              <a:gd name="T125" fmla="*/ 1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435">
                <a:moveTo>
                  <a:pt x="0" y="17"/>
                </a:moveTo>
                <a:lnTo>
                  <a:pt x="1" y="13"/>
                </a:lnTo>
                <a:lnTo>
                  <a:pt x="1" y="13"/>
                </a:lnTo>
                <a:lnTo>
                  <a:pt x="2" y="17"/>
                </a:lnTo>
                <a:lnTo>
                  <a:pt x="2" y="13"/>
                </a:lnTo>
                <a:lnTo>
                  <a:pt x="3" y="7"/>
                </a:lnTo>
                <a:lnTo>
                  <a:pt x="3" y="7"/>
                </a:lnTo>
                <a:lnTo>
                  <a:pt x="3" y="17"/>
                </a:lnTo>
                <a:lnTo>
                  <a:pt x="4" y="20"/>
                </a:lnTo>
                <a:lnTo>
                  <a:pt x="4" y="13"/>
                </a:lnTo>
                <a:lnTo>
                  <a:pt x="5" y="10"/>
                </a:lnTo>
                <a:lnTo>
                  <a:pt x="6" y="7"/>
                </a:lnTo>
                <a:lnTo>
                  <a:pt x="6" y="10"/>
                </a:lnTo>
                <a:lnTo>
                  <a:pt x="6" y="13"/>
                </a:lnTo>
                <a:lnTo>
                  <a:pt x="7" y="10"/>
                </a:lnTo>
                <a:lnTo>
                  <a:pt x="7" y="13"/>
                </a:lnTo>
                <a:lnTo>
                  <a:pt x="8" y="10"/>
                </a:lnTo>
                <a:lnTo>
                  <a:pt x="8" y="7"/>
                </a:lnTo>
                <a:lnTo>
                  <a:pt x="9" y="17"/>
                </a:lnTo>
                <a:lnTo>
                  <a:pt x="9" y="13"/>
                </a:lnTo>
                <a:lnTo>
                  <a:pt x="10" y="13"/>
                </a:lnTo>
                <a:lnTo>
                  <a:pt x="10" y="13"/>
                </a:lnTo>
                <a:lnTo>
                  <a:pt x="11" y="13"/>
                </a:lnTo>
                <a:lnTo>
                  <a:pt x="11" y="10"/>
                </a:lnTo>
                <a:lnTo>
                  <a:pt x="11" y="10"/>
                </a:lnTo>
                <a:lnTo>
                  <a:pt x="12" y="10"/>
                </a:lnTo>
                <a:lnTo>
                  <a:pt x="12" y="13"/>
                </a:lnTo>
                <a:lnTo>
                  <a:pt x="13" y="17"/>
                </a:lnTo>
                <a:lnTo>
                  <a:pt x="13" y="13"/>
                </a:lnTo>
                <a:lnTo>
                  <a:pt x="14" y="7"/>
                </a:lnTo>
                <a:lnTo>
                  <a:pt x="14" y="3"/>
                </a:lnTo>
                <a:lnTo>
                  <a:pt x="15" y="13"/>
                </a:lnTo>
                <a:lnTo>
                  <a:pt x="15" y="13"/>
                </a:lnTo>
                <a:lnTo>
                  <a:pt x="16" y="17"/>
                </a:lnTo>
                <a:lnTo>
                  <a:pt x="16" y="10"/>
                </a:lnTo>
                <a:lnTo>
                  <a:pt x="16" y="7"/>
                </a:lnTo>
                <a:lnTo>
                  <a:pt x="17" y="10"/>
                </a:lnTo>
                <a:lnTo>
                  <a:pt x="18" y="10"/>
                </a:lnTo>
                <a:lnTo>
                  <a:pt x="18" y="17"/>
                </a:lnTo>
                <a:lnTo>
                  <a:pt x="18" y="13"/>
                </a:lnTo>
                <a:lnTo>
                  <a:pt x="19" y="7"/>
                </a:lnTo>
                <a:lnTo>
                  <a:pt x="19" y="10"/>
                </a:lnTo>
                <a:lnTo>
                  <a:pt x="20" y="10"/>
                </a:lnTo>
                <a:lnTo>
                  <a:pt x="20" y="17"/>
                </a:lnTo>
                <a:lnTo>
                  <a:pt x="21" y="7"/>
                </a:lnTo>
                <a:lnTo>
                  <a:pt x="21" y="10"/>
                </a:lnTo>
                <a:lnTo>
                  <a:pt x="22" y="17"/>
                </a:lnTo>
                <a:lnTo>
                  <a:pt x="22" y="13"/>
                </a:lnTo>
                <a:lnTo>
                  <a:pt x="23" y="17"/>
                </a:lnTo>
                <a:lnTo>
                  <a:pt x="23" y="13"/>
                </a:lnTo>
                <a:lnTo>
                  <a:pt x="23" y="10"/>
                </a:lnTo>
                <a:lnTo>
                  <a:pt x="24" y="7"/>
                </a:lnTo>
                <a:lnTo>
                  <a:pt x="24" y="7"/>
                </a:lnTo>
                <a:lnTo>
                  <a:pt x="25" y="17"/>
                </a:lnTo>
                <a:lnTo>
                  <a:pt x="26" y="10"/>
                </a:lnTo>
                <a:lnTo>
                  <a:pt x="26" y="10"/>
                </a:lnTo>
                <a:lnTo>
                  <a:pt x="26" y="13"/>
                </a:lnTo>
                <a:lnTo>
                  <a:pt x="27" y="13"/>
                </a:lnTo>
                <a:lnTo>
                  <a:pt x="27" y="17"/>
                </a:lnTo>
                <a:lnTo>
                  <a:pt x="28" y="7"/>
                </a:lnTo>
                <a:lnTo>
                  <a:pt x="28" y="7"/>
                </a:lnTo>
                <a:lnTo>
                  <a:pt x="29" y="13"/>
                </a:lnTo>
                <a:lnTo>
                  <a:pt x="29" y="13"/>
                </a:lnTo>
                <a:lnTo>
                  <a:pt x="30" y="17"/>
                </a:lnTo>
                <a:lnTo>
                  <a:pt x="30" y="20"/>
                </a:lnTo>
                <a:lnTo>
                  <a:pt x="31" y="13"/>
                </a:lnTo>
                <a:lnTo>
                  <a:pt x="31" y="13"/>
                </a:lnTo>
                <a:lnTo>
                  <a:pt x="31" y="13"/>
                </a:lnTo>
                <a:lnTo>
                  <a:pt x="32" y="13"/>
                </a:lnTo>
                <a:lnTo>
                  <a:pt x="33" y="10"/>
                </a:lnTo>
                <a:lnTo>
                  <a:pt x="33" y="10"/>
                </a:lnTo>
                <a:lnTo>
                  <a:pt x="33" y="7"/>
                </a:lnTo>
                <a:lnTo>
                  <a:pt x="34" y="10"/>
                </a:lnTo>
                <a:lnTo>
                  <a:pt x="34" y="13"/>
                </a:lnTo>
                <a:lnTo>
                  <a:pt x="35" y="7"/>
                </a:lnTo>
                <a:lnTo>
                  <a:pt x="35" y="7"/>
                </a:lnTo>
                <a:lnTo>
                  <a:pt x="36" y="13"/>
                </a:lnTo>
                <a:lnTo>
                  <a:pt x="36" y="13"/>
                </a:lnTo>
                <a:lnTo>
                  <a:pt x="37" y="17"/>
                </a:lnTo>
                <a:lnTo>
                  <a:pt x="37" y="13"/>
                </a:lnTo>
                <a:lnTo>
                  <a:pt x="38" y="10"/>
                </a:lnTo>
                <a:lnTo>
                  <a:pt x="38" y="10"/>
                </a:lnTo>
                <a:lnTo>
                  <a:pt x="38" y="13"/>
                </a:lnTo>
                <a:lnTo>
                  <a:pt x="39" y="13"/>
                </a:lnTo>
                <a:lnTo>
                  <a:pt x="39" y="10"/>
                </a:lnTo>
                <a:lnTo>
                  <a:pt x="40" y="13"/>
                </a:lnTo>
                <a:lnTo>
                  <a:pt x="41" y="17"/>
                </a:lnTo>
                <a:lnTo>
                  <a:pt x="41" y="17"/>
                </a:lnTo>
                <a:lnTo>
                  <a:pt x="41" y="13"/>
                </a:lnTo>
                <a:lnTo>
                  <a:pt x="42" y="7"/>
                </a:lnTo>
                <a:lnTo>
                  <a:pt x="42" y="10"/>
                </a:lnTo>
                <a:lnTo>
                  <a:pt x="43" y="10"/>
                </a:lnTo>
                <a:lnTo>
                  <a:pt x="43" y="10"/>
                </a:lnTo>
                <a:lnTo>
                  <a:pt x="44" y="13"/>
                </a:lnTo>
                <a:lnTo>
                  <a:pt x="44" y="13"/>
                </a:lnTo>
                <a:lnTo>
                  <a:pt x="45" y="13"/>
                </a:lnTo>
                <a:lnTo>
                  <a:pt x="45" y="3"/>
                </a:lnTo>
                <a:lnTo>
                  <a:pt x="46" y="13"/>
                </a:lnTo>
                <a:lnTo>
                  <a:pt x="46" y="13"/>
                </a:lnTo>
                <a:lnTo>
                  <a:pt x="46" y="7"/>
                </a:lnTo>
                <a:lnTo>
                  <a:pt x="47" y="10"/>
                </a:lnTo>
                <a:lnTo>
                  <a:pt x="47" y="7"/>
                </a:lnTo>
                <a:lnTo>
                  <a:pt x="48" y="10"/>
                </a:lnTo>
                <a:lnTo>
                  <a:pt x="48" y="17"/>
                </a:lnTo>
                <a:lnTo>
                  <a:pt x="49" y="13"/>
                </a:lnTo>
                <a:lnTo>
                  <a:pt x="49" y="13"/>
                </a:lnTo>
                <a:lnTo>
                  <a:pt x="50" y="10"/>
                </a:lnTo>
                <a:lnTo>
                  <a:pt x="50" y="10"/>
                </a:lnTo>
                <a:lnTo>
                  <a:pt x="51" y="7"/>
                </a:lnTo>
                <a:lnTo>
                  <a:pt x="51" y="7"/>
                </a:lnTo>
                <a:lnTo>
                  <a:pt x="51" y="10"/>
                </a:lnTo>
                <a:lnTo>
                  <a:pt x="52" y="7"/>
                </a:lnTo>
                <a:lnTo>
                  <a:pt x="53" y="20"/>
                </a:lnTo>
                <a:lnTo>
                  <a:pt x="53" y="17"/>
                </a:lnTo>
                <a:lnTo>
                  <a:pt x="53" y="13"/>
                </a:lnTo>
                <a:lnTo>
                  <a:pt x="54" y="13"/>
                </a:lnTo>
                <a:lnTo>
                  <a:pt x="54" y="3"/>
                </a:lnTo>
                <a:lnTo>
                  <a:pt x="55" y="10"/>
                </a:lnTo>
                <a:lnTo>
                  <a:pt x="55" y="13"/>
                </a:lnTo>
                <a:lnTo>
                  <a:pt x="56" y="10"/>
                </a:lnTo>
                <a:lnTo>
                  <a:pt x="56" y="10"/>
                </a:lnTo>
                <a:lnTo>
                  <a:pt x="57" y="7"/>
                </a:lnTo>
                <a:lnTo>
                  <a:pt x="57" y="10"/>
                </a:lnTo>
                <a:lnTo>
                  <a:pt x="58" y="13"/>
                </a:lnTo>
                <a:lnTo>
                  <a:pt x="58" y="7"/>
                </a:lnTo>
                <a:lnTo>
                  <a:pt x="59" y="10"/>
                </a:lnTo>
                <a:lnTo>
                  <a:pt x="59" y="7"/>
                </a:lnTo>
                <a:lnTo>
                  <a:pt x="59" y="13"/>
                </a:lnTo>
                <a:lnTo>
                  <a:pt x="60" y="10"/>
                </a:lnTo>
                <a:lnTo>
                  <a:pt x="61" y="3"/>
                </a:lnTo>
                <a:lnTo>
                  <a:pt x="61" y="17"/>
                </a:lnTo>
                <a:lnTo>
                  <a:pt x="61" y="10"/>
                </a:lnTo>
                <a:lnTo>
                  <a:pt x="62" y="13"/>
                </a:lnTo>
                <a:lnTo>
                  <a:pt x="62" y="13"/>
                </a:lnTo>
                <a:lnTo>
                  <a:pt x="63" y="13"/>
                </a:lnTo>
                <a:lnTo>
                  <a:pt x="63" y="7"/>
                </a:lnTo>
                <a:lnTo>
                  <a:pt x="64" y="10"/>
                </a:lnTo>
                <a:lnTo>
                  <a:pt x="64" y="13"/>
                </a:lnTo>
                <a:lnTo>
                  <a:pt x="65" y="13"/>
                </a:lnTo>
                <a:lnTo>
                  <a:pt x="65" y="13"/>
                </a:lnTo>
                <a:lnTo>
                  <a:pt x="66" y="7"/>
                </a:lnTo>
                <a:lnTo>
                  <a:pt x="66" y="10"/>
                </a:lnTo>
                <a:lnTo>
                  <a:pt x="66" y="10"/>
                </a:lnTo>
                <a:lnTo>
                  <a:pt x="67" y="10"/>
                </a:lnTo>
                <a:lnTo>
                  <a:pt x="67" y="7"/>
                </a:lnTo>
                <a:lnTo>
                  <a:pt x="68" y="10"/>
                </a:lnTo>
                <a:lnTo>
                  <a:pt x="68" y="7"/>
                </a:lnTo>
                <a:lnTo>
                  <a:pt x="69" y="10"/>
                </a:lnTo>
                <a:lnTo>
                  <a:pt x="69" y="13"/>
                </a:lnTo>
                <a:lnTo>
                  <a:pt x="70" y="13"/>
                </a:lnTo>
                <a:lnTo>
                  <a:pt x="70" y="17"/>
                </a:lnTo>
                <a:lnTo>
                  <a:pt x="71" y="13"/>
                </a:lnTo>
                <a:lnTo>
                  <a:pt x="71" y="13"/>
                </a:lnTo>
                <a:lnTo>
                  <a:pt x="71" y="20"/>
                </a:lnTo>
                <a:lnTo>
                  <a:pt x="72" y="13"/>
                </a:lnTo>
                <a:lnTo>
                  <a:pt x="73" y="10"/>
                </a:lnTo>
                <a:lnTo>
                  <a:pt x="73" y="10"/>
                </a:lnTo>
                <a:lnTo>
                  <a:pt x="73" y="3"/>
                </a:lnTo>
                <a:lnTo>
                  <a:pt x="74" y="13"/>
                </a:lnTo>
                <a:lnTo>
                  <a:pt x="74" y="10"/>
                </a:lnTo>
                <a:lnTo>
                  <a:pt x="75" y="10"/>
                </a:lnTo>
                <a:lnTo>
                  <a:pt x="76" y="13"/>
                </a:lnTo>
                <a:lnTo>
                  <a:pt x="76" y="13"/>
                </a:lnTo>
                <a:lnTo>
                  <a:pt x="76" y="20"/>
                </a:lnTo>
                <a:lnTo>
                  <a:pt x="77" y="13"/>
                </a:lnTo>
                <a:lnTo>
                  <a:pt x="77" y="13"/>
                </a:lnTo>
                <a:lnTo>
                  <a:pt x="78" y="17"/>
                </a:lnTo>
                <a:lnTo>
                  <a:pt x="78" y="13"/>
                </a:lnTo>
                <a:lnTo>
                  <a:pt x="79" y="10"/>
                </a:lnTo>
                <a:lnTo>
                  <a:pt x="79" y="10"/>
                </a:lnTo>
                <a:lnTo>
                  <a:pt x="80" y="17"/>
                </a:lnTo>
                <a:lnTo>
                  <a:pt x="80" y="13"/>
                </a:lnTo>
                <a:lnTo>
                  <a:pt x="81" y="13"/>
                </a:lnTo>
                <a:lnTo>
                  <a:pt x="81" y="20"/>
                </a:lnTo>
                <a:lnTo>
                  <a:pt x="81" y="13"/>
                </a:lnTo>
                <a:lnTo>
                  <a:pt x="82" y="13"/>
                </a:lnTo>
                <a:lnTo>
                  <a:pt x="82" y="10"/>
                </a:lnTo>
                <a:lnTo>
                  <a:pt x="83" y="7"/>
                </a:lnTo>
                <a:lnTo>
                  <a:pt x="83" y="17"/>
                </a:lnTo>
                <a:lnTo>
                  <a:pt x="84" y="13"/>
                </a:lnTo>
                <a:lnTo>
                  <a:pt x="84" y="13"/>
                </a:lnTo>
                <a:lnTo>
                  <a:pt x="85" y="13"/>
                </a:lnTo>
                <a:lnTo>
                  <a:pt x="85" y="10"/>
                </a:lnTo>
                <a:lnTo>
                  <a:pt x="86" y="10"/>
                </a:lnTo>
                <a:lnTo>
                  <a:pt x="86" y="10"/>
                </a:lnTo>
                <a:lnTo>
                  <a:pt x="86" y="17"/>
                </a:lnTo>
                <a:lnTo>
                  <a:pt x="87" y="10"/>
                </a:lnTo>
                <a:lnTo>
                  <a:pt x="88" y="20"/>
                </a:lnTo>
                <a:lnTo>
                  <a:pt x="88" y="17"/>
                </a:lnTo>
                <a:lnTo>
                  <a:pt x="88" y="10"/>
                </a:lnTo>
                <a:lnTo>
                  <a:pt x="89" y="10"/>
                </a:lnTo>
                <a:lnTo>
                  <a:pt x="89" y="10"/>
                </a:lnTo>
                <a:lnTo>
                  <a:pt x="90" y="17"/>
                </a:lnTo>
                <a:lnTo>
                  <a:pt x="90" y="13"/>
                </a:lnTo>
                <a:lnTo>
                  <a:pt x="91" y="13"/>
                </a:lnTo>
                <a:lnTo>
                  <a:pt x="91" y="13"/>
                </a:lnTo>
                <a:lnTo>
                  <a:pt x="92" y="13"/>
                </a:lnTo>
                <a:lnTo>
                  <a:pt x="92" y="10"/>
                </a:lnTo>
                <a:lnTo>
                  <a:pt x="93" y="13"/>
                </a:lnTo>
                <a:lnTo>
                  <a:pt x="93" y="7"/>
                </a:lnTo>
                <a:lnTo>
                  <a:pt x="94" y="13"/>
                </a:lnTo>
                <a:lnTo>
                  <a:pt x="94" y="7"/>
                </a:lnTo>
                <a:lnTo>
                  <a:pt x="94" y="10"/>
                </a:lnTo>
                <a:lnTo>
                  <a:pt x="95" y="13"/>
                </a:lnTo>
                <a:lnTo>
                  <a:pt x="96" y="13"/>
                </a:lnTo>
                <a:lnTo>
                  <a:pt x="96" y="10"/>
                </a:lnTo>
                <a:lnTo>
                  <a:pt x="96" y="13"/>
                </a:lnTo>
                <a:lnTo>
                  <a:pt x="97" y="17"/>
                </a:lnTo>
                <a:lnTo>
                  <a:pt x="97" y="17"/>
                </a:lnTo>
                <a:lnTo>
                  <a:pt x="98" y="13"/>
                </a:lnTo>
                <a:lnTo>
                  <a:pt x="98" y="13"/>
                </a:lnTo>
                <a:lnTo>
                  <a:pt x="99" y="10"/>
                </a:lnTo>
                <a:lnTo>
                  <a:pt x="99" y="10"/>
                </a:lnTo>
                <a:lnTo>
                  <a:pt x="100" y="13"/>
                </a:lnTo>
                <a:lnTo>
                  <a:pt x="100" y="17"/>
                </a:lnTo>
                <a:lnTo>
                  <a:pt x="101" y="13"/>
                </a:lnTo>
                <a:lnTo>
                  <a:pt x="101" y="7"/>
                </a:lnTo>
                <a:lnTo>
                  <a:pt x="101" y="13"/>
                </a:lnTo>
                <a:lnTo>
                  <a:pt x="102" y="10"/>
                </a:lnTo>
                <a:lnTo>
                  <a:pt x="102" y="3"/>
                </a:lnTo>
                <a:lnTo>
                  <a:pt x="103" y="10"/>
                </a:lnTo>
                <a:lnTo>
                  <a:pt x="103" y="13"/>
                </a:lnTo>
                <a:lnTo>
                  <a:pt x="104" y="13"/>
                </a:lnTo>
                <a:lnTo>
                  <a:pt x="104" y="13"/>
                </a:lnTo>
                <a:lnTo>
                  <a:pt x="105" y="13"/>
                </a:lnTo>
                <a:lnTo>
                  <a:pt x="105" y="13"/>
                </a:lnTo>
                <a:lnTo>
                  <a:pt x="106" y="13"/>
                </a:lnTo>
                <a:lnTo>
                  <a:pt x="106" y="13"/>
                </a:lnTo>
                <a:lnTo>
                  <a:pt x="106" y="17"/>
                </a:lnTo>
                <a:lnTo>
                  <a:pt x="107" y="7"/>
                </a:lnTo>
                <a:lnTo>
                  <a:pt x="108" y="10"/>
                </a:lnTo>
                <a:lnTo>
                  <a:pt x="108" y="13"/>
                </a:lnTo>
                <a:lnTo>
                  <a:pt x="108" y="13"/>
                </a:lnTo>
                <a:lnTo>
                  <a:pt x="109" y="17"/>
                </a:lnTo>
                <a:lnTo>
                  <a:pt x="109" y="13"/>
                </a:lnTo>
                <a:lnTo>
                  <a:pt x="110" y="7"/>
                </a:lnTo>
                <a:lnTo>
                  <a:pt x="110" y="7"/>
                </a:lnTo>
                <a:lnTo>
                  <a:pt x="111" y="7"/>
                </a:lnTo>
                <a:lnTo>
                  <a:pt x="111" y="7"/>
                </a:lnTo>
                <a:lnTo>
                  <a:pt x="112" y="3"/>
                </a:lnTo>
                <a:lnTo>
                  <a:pt x="112" y="7"/>
                </a:lnTo>
                <a:lnTo>
                  <a:pt x="113" y="13"/>
                </a:lnTo>
                <a:lnTo>
                  <a:pt x="113" y="10"/>
                </a:lnTo>
                <a:lnTo>
                  <a:pt x="114" y="17"/>
                </a:lnTo>
                <a:lnTo>
                  <a:pt x="114" y="17"/>
                </a:lnTo>
                <a:lnTo>
                  <a:pt x="114" y="13"/>
                </a:lnTo>
                <a:lnTo>
                  <a:pt x="115" y="10"/>
                </a:lnTo>
                <a:lnTo>
                  <a:pt x="116" y="10"/>
                </a:lnTo>
                <a:lnTo>
                  <a:pt x="116" y="17"/>
                </a:lnTo>
                <a:lnTo>
                  <a:pt x="116" y="10"/>
                </a:lnTo>
                <a:lnTo>
                  <a:pt x="117" y="13"/>
                </a:lnTo>
                <a:lnTo>
                  <a:pt x="117" y="7"/>
                </a:lnTo>
                <a:lnTo>
                  <a:pt x="118" y="10"/>
                </a:lnTo>
                <a:lnTo>
                  <a:pt x="118" y="10"/>
                </a:lnTo>
                <a:lnTo>
                  <a:pt x="119" y="10"/>
                </a:lnTo>
                <a:lnTo>
                  <a:pt x="119" y="7"/>
                </a:lnTo>
                <a:lnTo>
                  <a:pt x="120" y="10"/>
                </a:lnTo>
                <a:lnTo>
                  <a:pt x="120" y="13"/>
                </a:lnTo>
                <a:lnTo>
                  <a:pt x="121" y="23"/>
                </a:lnTo>
                <a:lnTo>
                  <a:pt x="121" y="13"/>
                </a:lnTo>
                <a:lnTo>
                  <a:pt x="121" y="10"/>
                </a:lnTo>
                <a:lnTo>
                  <a:pt x="122" y="10"/>
                </a:lnTo>
                <a:lnTo>
                  <a:pt x="123" y="10"/>
                </a:lnTo>
                <a:lnTo>
                  <a:pt x="123" y="10"/>
                </a:lnTo>
                <a:lnTo>
                  <a:pt x="123" y="7"/>
                </a:lnTo>
                <a:lnTo>
                  <a:pt x="124" y="13"/>
                </a:lnTo>
                <a:lnTo>
                  <a:pt x="124" y="13"/>
                </a:lnTo>
                <a:lnTo>
                  <a:pt x="125" y="13"/>
                </a:lnTo>
                <a:lnTo>
                  <a:pt x="125" y="17"/>
                </a:lnTo>
                <a:lnTo>
                  <a:pt x="126" y="13"/>
                </a:lnTo>
                <a:lnTo>
                  <a:pt x="126" y="10"/>
                </a:lnTo>
                <a:lnTo>
                  <a:pt x="127" y="10"/>
                </a:lnTo>
                <a:lnTo>
                  <a:pt x="127" y="10"/>
                </a:lnTo>
                <a:lnTo>
                  <a:pt x="128" y="13"/>
                </a:lnTo>
                <a:lnTo>
                  <a:pt x="128" y="10"/>
                </a:lnTo>
                <a:lnTo>
                  <a:pt x="129" y="10"/>
                </a:lnTo>
                <a:lnTo>
                  <a:pt x="129" y="7"/>
                </a:lnTo>
                <a:lnTo>
                  <a:pt x="129" y="10"/>
                </a:lnTo>
                <a:lnTo>
                  <a:pt x="130" y="13"/>
                </a:lnTo>
                <a:lnTo>
                  <a:pt x="131" y="10"/>
                </a:lnTo>
                <a:lnTo>
                  <a:pt x="131" y="7"/>
                </a:lnTo>
                <a:lnTo>
                  <a:pt x="131" y="10"/>
                </a:lnTo>
                <a:lnTo>
                  <a:pt x="132" y="10"/>
                </a:lnTo>
                <a:lnTo>
                  <a:pt x="132" y="17"/>
                </a:lnTo>
                <a:lnTo>
                  <a:pt x="133" y="17"/>
                </a:lnTo>
                <a:lnTo>
                  <a:pt x="133" y="13"/>
                </a:lnTo>
                <a:lnTo>
                  <a:pt x="134" y="7"/>
                </a:lnTo>
                <a:lnTo>
                  <a:pt x="134" y="7"/>
                </a:lnTo>
                <a:lnTo>
                  <a:pt x="135" y="10"/>
                </a:lnTo>
                <a:lnTo>
                  <a:pt x="135" y="10"/>
                </a:lnTo>
                <a:lnTo>
                  <a:pt x="136" y="20"/>
                </a:lnTo>
                <a:lnTo>
                  <a:pt x="136" y="13"/>
                </a:lnTo>
                <a:lnTo>
                  <a:pt x="136" y="13"/>
                </a:lnTo>
                <a:lnTo>
                  <a:pt x="137" y="17"/>
                </a:lnTo>
                <a:lnTo>
                  <a:pt x="137" y="10"/>
                </a:lnTo>
                <a:lnTo>
                  <a:pt x="138" y="7"/>
                </a:lnTo>
                <a:lnTo>
                  <a:pt x="138" y="13"/>
                </a:lnTo>
                <a:lnTo>
                  <a:pt x="139" y="7"/>
                </a:lnTo>
                <a:lnTo>
                  <a:pt x="139" y="13"/>
                </a:lnTo>
                <a:lnTo>
                  <a:pt x="140" y="17"/>
                </a:lnTo>
                <a:lnTo>
                  <a:pt x="140" y="10"/>
                </a:lnTo>
                <a:lnTo>
                  <a:pt x="141" y="13"/>
                </a:lnTo>
                <a:lnTo>
                  <a:pt x="141" y="10"/>
                </a:lnTo>
                <a:lnTo>
                  <a:pt x="141" y="13"/>
                </a:lnTo>
                <a:lnTo>
                  <a:pt x="142" y="10"/>
                </a:lnTo>
                <a:lnTo>
                  <a:pt x="143" y="13"/>
                </a:lnTo>
                <a:lnTo>
                  <a:pt x="143" y="13"/>
                </a:lnTo>
                <a:lnTo>
                  <a:pt x="144" y="10"/>
                </a:lnTo>
                <a:lnTo>
                  <a:pt x="144" y="10"/>
                </a:lnTo>
                <a:lnTo>
                  <a:pt x="144" y="7"/>
                </a:lnTo>
                <a:lnTo>
                  <a:pt x="145" y="13"/>
                </a:lnTo>
                <a:lnTo>
                  <a:pt x="145" y="10"/>
                </a:lnTo>
                <a:lnTo>
                  <a:pt x="146" y="7"/>
                </a:lnTo>
                <a:lnTo>
                  <a:pt x="146" y="17"/>
                </a:lnTo>
                <a:lnTo>
                  <a:pt x="147" y="3"/>
                </a:lnTo>
                <a:lnTo>
                  <a:pt x="147" y="10"/>
                </a:lnTo>
                <a:lnTo>
                  <a:pt x="148" y="13"/>
                </a:lnTo>
                <a:lnTo>
                  <a:pt x="148" y="13"/>
                </a:lnTo>
                <a:lnTo>
                  <a:pt x="149" y="13"/>
                </a:lnTo>
                <a:lnTo>
                  <a:pt x="149" y="10"/>
                </a:lnTo>
                <a:lnTo>
                  <a:pt x="149" y="7"/>
                </a:lnTo>
                <a:lnTo>
                  <a:pt x="150" y="10"/>
                </a:lnTo>
                <a:lnTo>
                  <a:pt x="151" y="10"/>
                </a:lnTo>
                <a:lnTo>
                  <a:pt x="151" y="10"/>
                </a:lnTo>
                <a:lnTo>
                  <a:pt x="151" y="10"/>
                </a:lnTo>
                <a:lnTo>
                  <a:pt x="152" y="7"/>
                </a:lnTo>
                <a:lnTo>
                  <a:pt x="152" y="3"/>
                </a:lnTo>
                <a:lnTo>
                  <a:pt x="153" y="7"/>
                </a:lnTo>
                <a:lnTo>
                  <a:pt x="153" y="13"/>
                </a:lnTo>
                <a:lnTo>
                  <a:pt x="154" y="10"/>
                </a:lnTo>
                <a:lnTo>
                  <a:pt x="154" y="13"/>
                </a:lnTo>
                <a:lnTo>
                  <a:pt x="155" y="7"/>
                </a:lnTo>
                <a:lnTo>
                  <a:pt x="155" y="7"/>
                </a:lnTo>
                <a:lnTo>
                  <a:pt x="156" y="10"/>
                </a:lnTo>
                <a:lnTo>
                  <a:pt x="156" y="10"/>
                </a:lnTo>
                <a:lnTo>
                  <a:pt x="156" y="13"/>
                </a:lnTo>
                <a:lnTo>
                  <a:pt x="157" y="13"/>
                </a:lnTo>
                <a:lnTo>
                  <a:pt x="157" y="17"/>
                </a:lnTo>
                <a:lnTo>
                  <a:pt x="158" y="17"/>
                </a:lnTo>
                <a:lnTo>
                  <a:pt x="158" y="10"/>
                </a:lnTo>
                <a:lnTo>
                  <a:pt x="159" y="13"/>
                </a:lnTo>
                <a:lnTo>
                  <a:pt x="159" y="10"/>
                </a:lnTo>
                <a:lnTo>
                  <a:pt x="160" y="7"/>
                </a:lnTo>
                <a:lnTo>
                  <a:pt x="160" y="17"/>
                </a:lnTo>
                <a:lnTo>
                  <a:pt x="161" y="10"/>
                </a:lnTo>
                <a:lnTo>
                  <a:pt x="161" y="10"/>
                </a:lnTo>
                <a:lnTo>
                  <a:pt x="162" y="10"/>
                </a:lnTo>
                <a:lnTo>
                  <a:pt x="162" y="10"/>
                </a:lnTo>
                <a:lnTo>
                  <a:pt x="163" y="17"/>
                </a:lnTo>
                <a:lnTo>
                  <a:pt x="163" y="13"/>
                </a:lnTo>
                <a:lnTo>
                  <a:pt x="164" y="13"/>
                </a:lnTo>
                <a:lnTo>
                  <a:pt x="164" y="13"/>
                </a:lnTo>
                <a:lnTo>
                  <a:pt x="164" y="10"/>
                </a:lnTo>
                <a:lnTo>
                  <a:pt x="165" y="17"/>
                </a:lnTo>
                <a:lnTo>
                  <a:pt x="166" y="13"/>
                </a:lnTo>
                <a:lnTo>
                  <a:pt x="166" y="13"/>
                </a:lnTo>
                <a:lnTo>
                  <a:pt x="166" y="17"/>
                </a:lnTo>
                <a:lnTo>
                  <a:pt x="167" y="13"/>
                </a:lnTo>
                <a:lnTo>
                  <a:pt x="167" y="17"/>
                </a:lnTo>
                <a:lnTo>
                  <a:pt x="168" y="10"/>
                </a:lnTo>
                <a:lnTo>
                  <a:pt x="168" y="13"/>
                </a:lnTo>
                <a:lnTo>
                  <a:pt x="169" y="7"/>
                </a:lnTo>
                <a:lnTo>
                  <a:pt x="169" y="10"/>
                </a:lnTo>
                <a:lnTo>
                  <a:pt x="170" y="10"/>
                </a:lnTo>
                <a:lnTo>
                  <a:pt x="170" y="7"/>
                </a:lnTo>
                <a:lnTo>
                  <a:pt x="171" y="7"/>
                </a:lnTo>
                <a:lnTo>
                  <a:pt x="171" y="10"/>
                </a:lnTo>
                <a:lnTo>
                  <a:pt x="171" y="10"/>
                </a:lnTo>
                <a:lnTo>
                  <a:pt x="172" y="10"/>
                </a:lnTo>
                <a:lnTo>
                  <a:pt x="172" y="13"/>
                </a:lnTo>
                <a:lnTo>
                  <a:pt x="173" y="13"/>
                </a:lnTo>
                <a:lnTo>
                  <a:pt x="173" y="13"/>
                </a:lnTo>
                <a:lnTo>
                  <a:pt x="174" y="17"/>
                </a:lnTo>
                <a:lnTo>
                  <a:pt x="174" y="10"/>
                </a:lnTo>
                <a:lnTo>
                  <a:pt x="175" y="13"/>
                </a:lnTo>
                <a:lnTo>
                  <a:pt x="175" y="10"/>
                </a:lnTo>
                <a:lnTo>
                  <a:pt x="176" y="10"/>
                </a:lnTo>
                <a:lnTo>
                  <a:pt x="176" y="10"/>
                </a:lnTo>
                <a:lnTo>
                  <a:pt x="176" y="13"/>
                </a:lnTo>
                <a:lnTo>
                  <a:pt x="177" y="10"/>
                </a:lnTo>
                <a:lnTo>
                  <a:pt x="178" y="17"/>
                </a:lnTo>
                <a:lnTo>
                  <a:pt x="178" y="7"/>
                </a:lnTo>
                <a:lnTo>
                  <a:pt x="179" y="13"/>
                </a:lnTo>
                <a:lnTo>
                  <a:pt x="179" y="10"/>
                </a:lnTo>
                <a:lnTo>
                  <a:pt x="179" y="3"/>
                </a:lnTo>
                <a:lnTo>
                  <a:pt x="180" y="7"/>
                </a:lnTo>
                <a:lnTo>
                  <a:pt x="180" y="7"/>
                </a:lnTo>
                <a:lnTo>
                  <a:pt x="181" y="13"/>
                </a:lnTo>
                <a:lnTo>
                  <a:pt x="181" y="20"/>
                </a:lnTo>
                <a:lnTo>
                  <a:pt x="182" y="10"/>
                </a:lnTo>
                <a:lnTo>
                  <a:pt x="182" y="13"/>
                </a:lnTo>
                <a:lnTo>
                  <a:pt x="183" y="10"/>
                </a:lnTo>
                <a:lnTo>
                  <a:pt x="183" y="17"/>
                </a:lnTo>
                <a:lnTo>
                  <a:pt x="184" y="17"/>
                </a:lnTo>
                <a:lnTo>
                  <a:pt x="184" y="10"/>
                </a:lnTo>
                <a:lnTo>
                  <a:pt x="184" y="10"/>
                </a:lnTo>
                <a:lnTo>
                  <a:pt x="185" y="7"/>
                </a:lnTo>
                <a:lnTo>
                  <a:pt x="186" y="13"/>
                </a:lnTo>
                <a:lnTo>
                  <a:pt x="186" y="13"/>
                </a:lnTo>
                <a:lnTo>
                  <a:pt x="186" y="3"/>
                </a:lnTo>
                <a:lnTo>
                  <a:pt x="187" y="13"/>
                </a:lnTo>
                <a:lnTo>
                  <a:pt x="187" y="7"/>
                </a:lnTo>
                <a:lnTo>
                  <a:pt x="188" y="10"/>
                </a:lnTo>
                <a:lnTo>
                  <a:pt x="188" y="17"/>
                </a:lnTo>
                <a:lnTo>
                  <a:pt x="189" y="7"/>
                </a:lnTo>
                <a:lnTo>
                  <a:pt x="189" y="10"/>
                </a:lnTo>
                <a:lnTo>
                  <a:pt x="190" y="17"/>
                </a:lnTo>
                <a:lnTo>
                  <a:pt x="190" y="13"/>
                </a:lnTo>
                <a:lnTo>
                  <a:pt x="191" y="13"/>
                </a:lnTo>
                <a:lnTo>
                  <a:pt x="191" y="13"/>
                </a:lnTo>
                <a:lnTo>
                  <a:pt x="191" y="13"/>
                </a:lnTo>
                <a:lnTo>
                  <a:pt x="192" y="17"/>
                </a:lnTo>
                <a:lnTo>
                  <a:pt x="192" y="10"/>
                </a:lnTo>
                <a:lnTo>
                  <a:pt x="193" y="10"/>
                </a:lnTo>
                <a:lnTo>
                  <a:pt x="193" y="10"/>
                </a:lnTo>
                <a:lnTo>
                  <a:pt x="194" y="7"/>
                </a:lnTo>
                <a:lnTo>
                  <a:pt x="194" y="7"/>
                </a:lnTo>
                <a:lnTo>
                  <a:pt x="195" y="13"/>
                </a:lnTo>
                <a:lnTo>
                  <a:pt x="195" y="10"/>
                </a:lnTo>
                <a:lnTo>
                  <a:pt x="196" y="10"/>
                </a:lnTo>
                <a:lnTo>
                  <a:pt x="196" y="13"/>
                </a:lnTo>
                <a:lnTo>
                  <a:pt x="196" y="7"/>
                </a:lnTo>
                <a:lnTo>
                  <a:pt x="197" y="17"/>
                </a:lnTo>
                <a:lnTo>
                  <a:pt x="198" y="20"/>
                </a:lnTo>
                <a:lnTo>
                  <a:pt x="198" y="13"/>
                </a:lnTo>
                <a:lnTo>
                  <a:pt x="199" y="10"/>
                </a:lnTo>
                <a:lnTo>
                  <a:pt x="199" y="10"/>
                </a:lnTo>
                <a:lnTo>
                  <a:pt x="199" y="13"/>
                </a:lnTo>
                <a:lnTo>
                  <a:pt x="200" y="17"/>
                </a:lnTo>
                <a:lnTo>
                  <a:pt x="200" y="7"/>
                </a:lnTo>
                <a:lnTo>
                  <a:pt x="201" y="13"/>
                </a:lnTo>
                <a:lnTo>
                  <a:pt x="201" y="13"/>
                </a:lnTo>
                <a:lnTo>
                  <a:pt x="202" y="17"/>
                </a:lnTo>
                <a:lnTo>
                  <a:pt x="202" y="13"/>
                </a:lnTo>
                <a:lnTo>
                  <a:pt x="203" y="10"/>
                </a:lnTo>
                <a:lnTo>
                  <a:pt x="203" y="10"/>
                </a:lnTo>
                <a:lnTo>
                  <a:pt x="204" y="7"/>
                </a:lnTo>
                <a:lnTo>
                  <a:pt x="204" y="10"/>
                </a:lnTo>
                <a:lnTo>
                  <a:pt x="204" y="13"/>
                </a:lnTo>
                <a:lnTo>
                  <a:pt x="205" y="3"/>
                </a:lnTo>
                <a:lnTo>
                  <a:pt x="206" y="7"/>
                </a:lnTo>
                <a:lnTo>
                  <a:pt x="206" y="10"/>
                </a:lnTo>
                <a:lnTo>
                  <a:pt x="206" y="10"/>
                </a:lnTo>
                <a:lnTo>
                  <a:pt x="207" y="17"/>
                </a:lnTo>
                <a:lnTo>
                  <a:pt x="207" y="13"/>
                </a:lnTo>
                <a:lnTo>
                  <a:pt x="208" y="17"/>
                </a:lnTo>
                <a:lnTo>
                  <a:pt x="208" y="10"/>
                </a:lnTo>
                <a:lnTo>
                  <a:pt x="209" y="10"/>
                </a:lnTo>
                <a:lnTo>
                  <a:pt x="209" y="7"/>
                </a:lnTo>
                <a:lnTo>
                  <a:pt x="210" y="10"/>
                </a:lnTo>
                <a:lnTo>
                  <a:pt x="210" y="17"/>
                </a:lnTo>
                <a:lnTo>
                  <a:pt x="211" y="13"/>
                </a:lnTo>
                <a:lnTo>
                  <a:pt x="211" y="10"/>
                </a:lnTo>
                <a:lnTo>
                  <a:pt x="211" y="13"/>
                </a:lnTo>
                <a:lnTo>
                  <a:pt x="212" y="7"/>
                </a:lnTo>
                <a:lnTo>
                  <a:pt x="213" y="13"/>
                </a:lnTo>
                <a:lnTo>
                  <a:pt x="213" y="13"/>
                </a:lnTo>
                <a:lnTo>
                  <a:pt x="214" y="7"/>
                </a:lnTo>
                <a:lnTo>
                  <a:pt x="214" y="17"/>
                </a:lnTo>
                <a:lnTo>
                  <a:pt x="214" y="13"/>
                </a:lnTo>
                <a:lnTo>
                  <a:pt x="215" y="17"/>
                </a:lnTo>
                <a:lnTo>
                  <a:pt x="215" y="13"/>
                </a:lnTo>
                <a:lnTo>
                  <a:pt x="216" y="3"/>
                </a:lnTo>
                <a:lnTo>
                  <a:pt x="216" y="13"/>
                </a:lnTo>
                <a:lnTo>
                  <a:pt x="217" y="10"/>
                </a:lnTo>
                <a:lnTo>
                  <a:pt x="217" y="13"/>
                </a:lnTo>
                <a:lnTo>
                  <a:pt x="218" y="17"/>
                </a:lnTo>
                <a:lnTo>
                  <a:pt x="218" y="7"/>
                </a:lnTo>
                <a:lnTo>
                  <a:pt x="219" y="13"/>
                </a:lnTo>
                <a:lnTo>
                  <a:pt x="219" y="7"/>
                </a:lnTo>
                <a:lnTo>
                  <a:pt x="219" y="17"/>
                </a:lnTo>
                <a:lnTo>
                  <a:pt x="220" y="10"/>
                </a:lnTo>
                <a:lnTo>
                  <a:pt x="221" y="20"/>
                </a:lnTo>
                <a:lnTo>
                  <a:pt x="221" y="17"/>
                </a:lnTo>
                <a:lnTo>
                  <a:pt x="221" y="10"/>
                </a:lnTo>
                <a:lnTo>
                  <a:pt x="222" y="13"/>
                </a:lnTo>
                <a:lnTo>
                  <a:pt x="222" y="10"/>
                </a:lnTo>
                <a:lnTo>
                  <a:pt x="223" y="13"/>
                </a:lnTo>
                <a:lnTo>
                  <a:pt x="223" y="17"/>
                </a:lnTo>
                <a:lnTo>
                  <a:pt x="224" y="10"/>
                </a:lnTo>
                <a:lnTo>
                  <a:pt x="224" y="13"/>
                </a:lnTo>
                <a:lnTo>
                  <a:pt x="225" y="13"/>
                </a:lnTo>
                <a:lnTo>
                  <a:pt x="225" y="17"/>
                </a:lnTo>
                <a:lnTo>
                  <a:pt x="226" y="17"/>
                </a:lnTo>
                <a:lnTo>
                  <a:pt x="226" y="7"/>
                </a:lnTo>
                <a:lnTo>
                  <a:pt x="226" y="13"/>
                </a:lnTo>
                <a:lnTo>
                  <a:pt x="227" y="13"/>
                </a:lnTo>
                <a:lnTo>
                  <a:pt x="227" y="10"/>
                </a:lnTo>
                <a:lnTo>
                  <a:pt x="228" y="13"/>
                </a:lnTo>
                <a:lnTo>
                  <a:pt x="229" y="13"/>
                </a:lnTo>
                <a:lnTo>
                  <a:pt x="229" y="13"/>
                </a:lnTo>
                <a:lnTo>
                  <a:pt x="229" y="7"/>
                </a:lnTo>
                <a:lnTo>
                  <a:pt x="230" y="7"/>
                </a:lnTo>
                <a:lnTo>
                  <a:pt x="230" y="13"/>
                </a:lnTo>
                <a:lnTo>
                  <a:pt x="231" y="7"/>
                </a:lnTo>
                <a:lnTo>
                  <a:pt x="231" y="13"/>
                </a:lnTo>
                <a:lnTo>
                  <a:pt x="231" y="13"/>
                </a:lnTo>
                <a:lnTo>
                  <a:pt x="232" y="17"/>
                </a:lnTo>
                <a:lnTo>
                  <a:pt x="233" y="13"/>
                </a:lnTo>
                <a:lnTo>
                  <a:pt x="233" y="17"/>
                </a:lnTo>
                <a:lnTo>
                  <a:pt x="234" y="13"/>
                </a:lnTo>
                <a:lnTo>
                  <a:pt x="234" y="3"/>
                </a:lnTo>
                <a:lnTo>
                  <a:pt x="234" y="17"/>
                </a:lnTo>
                <a:lnTo>
                  <a:pt x="235" y="17"/>
                </a:lnTo>
                <a:lnTo>
                  <a:pt x="235" y="7"/>
                </a:lnTo>
                <a:lnTo>
                  <a:pt x="236" y="7"/>
                </a:lnTo>
                <a:lnTo>
                  <a:pt x="236" y="13"/>
                </a:lnTo>
                <a:lnTo>
                  <a:pt x="237" y="7"/>
                </a:lnTo>
                <a:lnTo>
                  <a:pt x="237" y="10"/>
                </a:lnTo>
                <a:lnTo>
                  <a:pt x="238" y="10"/>
                </a:lnTo>
                <a:lnTo>
                  <a:pt x="238" y="10"/>
                </a:lnTo>
                <a:lnTo>
                  <a:pt x="239" y="7"/>
                </a:lnTo>
                <a:lnTo>
                  <a:pt x="239" y="10"/>
                </a:lnTo>
                <a:lnTo>
                  <a:pt x="239" y="13"/>
                </a:lnTo>
                <a:lnTo>
                  <a:pt x="240" y="10"/>
                </a:lnTo>
                <a:lnTo>
                  <a:pt x="241" y="13"/>
                </a:lnTo>
                <a:lnTo>
                  <a:pt x="241" y="13"/>
                </a:lnTo>
                <a:lnTo>
                  <a:pt x="241" y="7"/>
                </a:lnTo>
                <a:lnTo>
                  <a:pt x="242" y="13"/>
                </a:lnTo>
                <a:lnTo>
                  <a:pt x="242" y="13"/>
                </a:lnTo>
                <a:lnTo>
                  <a:pt x="243" y="17"/>
                </a:lnTo>
                <a:lnTo>
                  <a:pt x="243" y="13"/>
                </a:lnTo>
                <a:lnTo>
                  <a:pt x="244" y="17"/>
                </a:lnTo>
                <a:lnTo>
                  <a:pt x="244" y="13"/>
                </a:lnTo>
                <a:lnTo>
                  <a:pt x="245" y="10"/>
                </a:lnTo>
                <a:lnTo>
                  <a:pt x="245" y="13"/>
                </a:lnTo>
                <a:lnTo>
                  <a:pt x="246" y="13"/>
                </a:lnTo>
                <a:lnTo>
                  <a:pt x="246" y="13"/>
                </a:lnTo>
                <a:lnTo>
                  <a:pt x="246" y="17"/>
                </a:lnTo>
                <a:lnTo>
                  <a:pt x="247" y="10"/>
                </a:lnTo>
                <a:lnTo>
                  <a:pt x="247" y="13"/>
                </a:lnTo>
                <a:lnTo>
                  <a:pt x="248" y="10"/>
                </a:lnTo>
                <a:lnTo>
                  <a:pt x="249" y="20"/>
                </a:lnTo>
                <a:lnTo>
                  <a:pt x="249" y="13"/>
                </a:lnTo>
                <a:lnTo>
                  <a:pt x="249" y="7"/>
                </a:lnTo>
                <a:lnTo>
                  <a:pt x="250" y="17"/>
                </a:lnTo>
                <a:lnTo>
                  <a:pt x="250" y="10"/>
                </a:lnTo>
                <a:lnTo>
                  <a:pt x="251" y="17"/>
                </a:lnTo>
                <a:lnTo>
                  <a:pt x="251" y="17"/>
                </a:lnTo>
                <a:lnTo>
                  <a:pt x="252" y="17"/>
                </a:lnTo>
                <a:lnTo>
                  <a:pt x="252" y="17"/>
                </a:lnTo>
                <a:lnTo>
                  <a:pt x="253" y="7"/>
                </a:lnTo>
                <a:lnTo>
                  <a:pt x="253" y="10"/>
                </a:lnTo>
                <a:lnTo>
                  <a:pt x="254" y="7"/>
                </a:lnTo>
                <a:lnTo>
                  <a:pt x="254" y="10"/>
                </a:lnTo>
                <a:lnTo>
                  <a:pt x="254" y="13"/>
                </a:lnTo>
                <a:lnTo>
                  <a:pt x="255" y="7"/>
                </a:lnTo>
                <a:lnTo>
                  <a:pt x="256" y="13"/>
                </a:lnTo>
                <a:lnTo>
                  <a:pt x="256" y="20"/>
                </a:lnTo>
                <a:lnTo>
                  <a:pt x="256" y="17"/>
                </a:lnTo>
                <a:lnTo>
                  <a:pt x="257" y="10"/>
                </a:lnTo>
                <a:lnTo>
                  <a:pt x="257" y="20"/>
                </a:lnTo>
                <a:lnTo>
                  <a:pt x="258" y="10"/>
                </a:lnTo>
                <a:lnTo>
                  <a:pt x="258" y="17"/>
                </a:lnTo>
                <a:lnTo>
                  <a:pt x="259" y="13"/>
                </a:lnTo>
                <a:lnTo>
                  <a:pt x="259" y="17"/>
                </a:lnTo>
                <a:lnTo>
                  <a:pt x="260" y="7"/>
                </a:lnTo>
                <a:lnTo>
                  <a:pt x="260" y="10"/>
                </a:lnTo>
                <a:lnTo>
                  <a:pt x="261" y="10"/>
                </a:lnTo>
                <a:lnTo>
                  <a:pt x="261" y="10"/>
                </a:lnTo>
                <a:lnTo>
                  <a:pt x="261" y="7"/>
                </a:lnTo>
                <a:lnTo>
                  <a:pt x="262" y="10"/>
                </a:lnTo>
                <a:lnTo>
                  <a:pt x="262" y="10"/>
                </a:lnTo>
                <a:lnTo>
                  <a:pt x="263" y="17"/>
                </a:lnTo>
                <a:lnTo>
                  <a:pt x="264" y="3"/>
                </a:lnTo>
                <a:lnTo>
                  <a:pt x="264" y="10"/>
                </a:lnTo>
                <a:lnTo>
                  <a:pt x="264" y="17"/>
                </a:lnTo>
                <a:lnTo>
                  <a:pt x="265" y="17"/>
                </a:lnTo>
                <a:lnTo>
                  <a:pt x="265" y="13"/>
                </a:lnTo>
                <a:lnTo>
                  <a:pt x="266" y="10"/>
                </a:lnTo>
                <a:lnTo>
                  <a:pt x="266" y="10"/>
                </a:lnTo>
                <a:lnTo>
                  <a:pt x="266" y="10"/>
                </a:lnTo>
                <a:lnTo>
                  <a:pt x="267" y="13"/>
                </a:lnTo>
                <a:lnTo>
                  <a:pt x="268" y="10"/>
                </a:lnTo>
                <a:lnTo>
                  <a:pt x="268" y="7"/>
                </a:lnTo>
                <a:lnTo>
                  <a:pt x="269" y="13"/>
                </a:lnTo>
                <a:lnTo>
                  <a:pt x="269" y="7"/>
                </a:lnTo>
                <a:lnTo>
                  <a:pt x="269" y="13"/>
                </a:lnTo>
                <a:lnTo>
                  <a:pt x="270" y="17"/>
                </a:lnTo>
                <a:lnTo>
                  <a:pt x="270" y="3"/>
                </a:lnTo>
                <a:lnTo>
                  <a:pt x="271" y="13"/>
                </a:lnTo>
                <a:lnTo>
                  <a:pt x="271" y="17"/>
                </a:lnTo>
                <a:lnTo>
                  <a:pt x="272" y="13"/>
                </a:lnTo>
                <a:lnTo>
                  <a:pt x="272" y="13"/>
                </a:lnTo>
                <a:lnTo>
                  <a:pt x="273" y="13"/>
                </a:lnTo>
                <a:lnTo>
                  <a:pt x="273" y="13"/>
                </a:lnTo>
                <a:lnTo>
                  <a:pt x="274" y="13"/>
                </a:lnTo>
                <a:lnTo>
                  <a:pt x="274" y="10"/>
                </a:lnTo>
                <a:lnTo>
                  <a:pt x="274" y="17"/>
                </a:lnTo>
                <a:lnTo>
                  <a:pt x="275" y="17"/>
                </a:lnTo>
                <a:lnTo>
                  <a:pt x="276" y="17"/>
                </a:lnTo>
                <a:lnTo>
                  <a:pt x="276" y="17"/>
                </a:lnTo>
                <a:lnTo>
                  <a:pt x="276" y="10"/>
                </a:lnTo>
                <a:lnTo>
                  <a:pt x="277" y="10"/>
                </a:lnTo>
                <a:lnTo>
                  <a:pt x="277" y="10"/>
                </a:lnTo>
                <a:lnTo>
                  <a:pt x="278" y="13"/>
                </a:lnTo>
                <a:lnTo>
                  <a:pt x="278" y="13"/>
                </a:lnTo>
                <a:lnTo>
                  <a:pt x="279" y="17"/>
                </a:lnTo>
                <a:lnTo>
                  <a:pt x="279" y="13"/>
                </a:lnTo>
                <a:lnTo>
                  <a:pt x="280" y="10"/>
                </a:lnTo>
                <a:lnTo>
                  <a:pt x="280" y="10"/>
                </a:lnTo>
                <a:lnTo>
                  <a:pt x="281" y="13"/>
                </a:lnTo>
                <a:lnTo>
                  <a:pt x="281" y="13"/>
                </a:lnTo>
                <a:lnTo>
                  <a:pt x="281" y="13"/>
                </a:lnTo>
                <a:lnTo>
                  <a:pt x="282" y="10"/>
                </a:lnTo>
                <a:lnTo>
                  <a:pt x="282" y="10"/>
                </a:lnTo>
                <a:lnTo>
                  <a:pt x="283" y="7"/>
                </a:lnTo>
                <a:lnTo>
                  <a:pt x="284" y="10"/>
                </a:lnTo>
                <a:lnTo>
                  <a:pt x="284" y="10"/>
                </a:lnTo>
                <a:lnTo>
                  <a:pt x="284" y="10"/>
                </a:lnTo>
                <a:lnTo>
                  <a:pt x="285" y="17"/>
                </a:lnTo>
                <a:lnTo>
                  <a:pt x="285" y="13"/>
                </a:lnTo>
                <a:lnTo>
                  <a:pt x="286" y="10"/>
                </a:lnTo>
                <a:lnTo>
                  <a:pt x="286" y="17"/>
                </a:lnTo>
                <a:lnTo>
                  <a:pt x="287" y="3"/>
                </a:lnTo>
                <a:lnTo>
                  <a:pt x="287" y="13"/>
                </a:lnTo>
                <a:lnTo>
                  <a:pt x="288" y="10"/>
                </a:lnTo>
                <a:lnTo>
                  <a:pt x="288" y="10"/>
                </a:lnTo>
                <a:lnTo>
                  <a:pt x="289" y="17"/>
                </a:lnTo>
                <a:lnTo>
                  <a:pt x="289" y="17"/>
                </a:lnTo>
                <a:lnTo>
                  <a:pt x="289" y="17"/>
                </a:lnTo>
                <a:lnTo>
                  <a:pt x="290" y="13"/>
                </a:lnTo>
                <a:lnTo>
                  <a:pt x="290" y="17"/>
                </a:lnTo>
                <a:lnTo>
                  <a:pt x="291" y="17"/>
                </a:lnTo>
                <a:lnTo>
                  <a:pt x="291" y="10"/>
                </a:lnTo>
                <a:lnTo>
                  <a:pt x="292" y="13"/>
                </a:lnTo>
                <a:lnTo>
                  <a:pt x="292" y="10"/>
                </a:lnTo>
                <a:lnTo>
                  <a:pt x="293" y="17"/>
                </a:lnTo>
                <a:lnTo>
                  <a:pt x="293" y="13"/>
                </a:lnTo>
                <a:lnTo>
                  <a:pt x="294" y="10"/>
                </a:lnTo>
                <a:lnTo>
                  <a:pt x="294" y="10"/>
                </a:lnTo>
                <a:lnTo>
                  <a:pt x="295" y="13"/>
                </a:lnTo>
                <a:lnTo>
                  <a:pt x="295" y="13"/>
                </a:lnTo>
                <a:lnTo>
                  <a:pt x="296" y="10"/>
                </a:lnTo>
                <a:lnTo>
                  <a:pt x="296" y="13"/>
                </a:lnTo>
                <a:lnTo>
                  <a:pt x="296" y="17"/>
                </a:lnTo>
                <a:lnTo>
                  <a:pt x="297" y="10"/>
                </a:lnTo>
                <a:lnTo>
                  <a:pt x="297" y="10"/>
                </a:lnTo>
                <a:lnTo>
                  <a:pt x="298" y="13"/>
                </a:lnTo>
                <a:lnTo>
                  <a:pt x="299" y="13"/>
                </a:lnTo>
                <a:lnTo>
                  <a:pt x="299" y="10"/>
                </a:lnTo>
                <a:lnTo>
                  <a:pt x="299" y="13"/>
                </a:lnTo>
                <a:lnTo>
                  <a:pt x="300" y="17"/>
                </a:lnTo>
                <a:lnTo>
                  <a:pt x="300" y="10"/>
                </a:lnTo>
                <a:lnTo>
                  <a:pt x="301" y="10"/>
                </a:lnTo>
                <a:lnTo>
                  <a:pt x="301" y="13"/>
                </a:lnTo>
                <a:lnTo>
                  <a:pt x="302" y="10"/>
                </a:lnTo>
                <a:lnTo>
                  <a:pt x="302" y="13"/>
                </a:lnTo>
                <a:lnTo>
                  <a:pt x="303" y="13"/>
                </a:lnTo>
                <a:lnTo>
                  <a:pt x="303" y="7"/>
                </a:lnTo>
                <a:lnTo>
                  <a:pt x="304" y="17"/>
                </a:lnTo>
                <a:lnTo>
                  <a:pt x="304" y="13"/>
                </a:lnTo>
                <a:lnTo>
                  <a:pt x="304" y="10"/>
                </a:lnTo>
                <a:lnTo>
                  <a:pt x="305" y="10"/>
                </a:lnTo>
                <a:lnTo>
                  <a:pt x="305" y="7"/>
                </a:lnTo>
                <a:lnTo>
                  <a:pt x="306" y="13"/>
                </a:lnTo>
                <a:lnTo>
                  <a:pt x="306" y="13"/>
                </a:lnTo>
                <a:lnTo>
                  <a:pt x="307" y="13"/>
                </a:lnTo>
                <a:lnTo>
                  <a:pt x="307" y="20"/>
                </a:lnTo>
                <a:lnTo>
                  <a:pt x="308" y="10"/>
                </a:lnTo>
                <a:lnTo>
                  <a:pt x="308" y="10"/>
                </a:lnTo>
                <a:lnTo>
                  <a:pt x="309" y="10"/>
                </a:lnTo>
                <a:lnTo>
                  <a:pt x="309" y="13"/>
                </a:lnTo>
                <a:lnTo>
                  <a:pt x="309" y="20"/>
                </a:lnTo>
                <a:lnTo>
                  <a:pt x="310" y="10"/>
                </a:lnTo>
                <a:lnTo>
                  <a:pt x="311" y="13"/>
                </a:lnTo>
                <a:lnTo>
                  <a:pt x="311" y="20"/>
                </a:lnTo>
                <a:lnTo>
                  <a:pt x="311" y="17"/>
                </a:lnTo>
                <a:lnTo>
                  <a:pt x="312" y="17"/>
                </a:lnTo>
                <a:lnTo>
                  <a:pt x="312" y="13"/>
                </a:lnTo>
                <a:lnTo>
                  <a:pt x="313" y="10"/>
                </a:lnTo>
                <a:lnTo>
                  <a:pt x="313" y="13"/>
                </a:lnTo>
                <a:lnTo>
                  <a:pt x="314" y="17"/>
                </a:lnTo>
                <a:lnTo>
                  <a:pt x="314" y="17"/>
                </a:lnTo>
                <a:lnTo>
                  <a:pt x="315" y="7"/>
                </a:lnTo>
                <a:lnTo>
                  <a:pt x="315" y="17"/>
                </a:lnTo>
                <a:lnTo>
                  <a:pt x="316" y="13"/>
                </a:lnTo>
                <a:lnTo>
                  <a:pt x="316" y="13"/>
                </a:lnTo>
                <a:lnTo>
                  <a:pt x="316" y="13"/>
                </a:lnTo>
                <a:lnTo>
                  <a:pt x="317" y="17"/>
                </a:lnTo>
                <a:lnTo>
                  <a:pt x="317" y="10"/>
                </a:lnTo>
                <a:lnTo>
                  <a:pt x="318" y="13"/>
                </a:lnTo>
                <a:lnTo>
                  <a:pt x="319" y="10"/>
                </a:lnTo>
                <a:lnTo>
                  <a:pt x="319" y="17"/>
                </a:lnTo>
                <a:lnTo>
                  <a:pt x="319" y="20"/>
                </a:lnTo>
                <a:lnTo>
                  <a:pt x="320" y="13"/>
                </a:lnTo>
                <a:lnTo>
                  <a:pt x="320" y="17"/>
                </a:lnTo>
                <a:lnTo>
                  <a:pt x="321" y="13"/>
                </a:lnTo>
                <a:lnTo>
                  <a:pt x="321" y="17"/>
                </a:lnTo>
                <a:lnTo>
                  <a:pt x="322" y="13"/>
                </a:lnTo>
                <a:lnTo>
                  <a:pt x="322" y="13"/>
                </a:lnTo>
                <a:lnTo>
                  <a:pt x="323" y="7"/>
                </a:lnTo>
                <a:lnTo>
                  <a:pt x="323" y="13"/>
                </a:lnTo>
                <a:lnTo>
                  <a:pt x="324" y="17"/>
                </a:lnTo>
                <a:lnTo>
                  <a:pt x="324" y="7"/>
                </a:lnTo>
                <a:lnTo>
                  <a:pt x="324" y="17"/>
                </a:lnTo>
                <a:lnTo>
                  <a:pt x="325" y="13"/>
                </a:lnTo>
                <a:lnTo>
                  <a:pt x="325" y="13"/>
                </a:lnTo>
                <a:lnTo>
                  <a:pt x="326" y="7"/>
                </a:lnTo>
                <a:lnTo>
                  <a:pt x="326" y="10"/>
                </a:lnTo>
                <a:lnTo>
                  <a:pt x="327" y="10"/>
                </a:lnTo>
                <a:lnTo>
                  <a:pt x="327" y="17"/>
                </a:lnTo>
                <a:lnTo>
                  <a:pt x="328" y="17"/>
                </a:lnTo>
                <a:lnTo>
                  <a:pt x="328" y="23"/>
                </a:lnTo>
                <a:lnTo>
                  <a:pt x="329" y="17"/>
                </a:lnTo>
                <a:lnTo>
                  <a:pt x="329" y="20"/>
                </a:lnTo>
                <a:lnTo>
                  <a:pt x="329" y="20"/>
                </a:lnTo>
                <a:lnTo>
                  <a:pt x="330" y="23"/>
                </a:lnTo>
                <a:lnTo>
                  <a:pt x="331" y="20"/>
                </a:lnTo>
                <a:lnTo>
                  <a:pt x="331" y="13"/>
                </a:lnTo>
                <a:lnTo>
                  <a:pt x="331" y="17"/>
                </a:lnTo>
                <a:lnTo>
                  <a:pt x="332" y="17"/>
                </a:lnTo>
                <a:lnTo>
                  <a:pt x="332" y="10"/>
                </a:lnTo>
                <a:lnTo>
                  <a:pt x="333" y="13"/>
                </a:lnTo>
                <a:lnTo>
                  <a:pt x="333" y="7"/>
                </a:lnTo>
                <a:lnTo>
                  <a:pt x="334" y="10"/>
                </a:lnTo>
                <a:lnTo>
                  <a:pt x="334" y="7"/>
                </a:lnTo>
                <a:lnTo>
                  <a:pt x="335" y="7"/>
                </a:lnTo>
                <a:lnTo>
                  <a:pt x="335" y="17"/>
                </a:lnTo>
                <a:lnTo>
                  <a:pt x="336" y="13"/>
                </a:lnTo>
                <a:lnTo>
                  <a:pt x="336" y="13"/>
                </a:lnTo>
                <a:lnTo>
                  <a:pt x="337" y="7"/>
                </a:lnTo>
                <a:lnTo>
                  <a:pt x="337" y="10"/>
                </a:lnTo>
                <a:lnTo>
                  <a:pt x="338" y="17"/>
                </a:lnTo>
                <a:lnTo>
                  <a:pt x="338" y="13"/>
                </a:lnTo>
                <a:lnTo>
                  <a:pt x="339" y="13"/>
                </a:lnTo>
                <a:lnTo>
                  <a:pt x="339" y="13"/>
                </a:lnTo>
                <a:lnTo>
                  <a:pt x="339" y="20"/>
                </a:lnTo>
                <a:lnTo>
                  <a:pt x="340" y="17"/>
                </a:lnTo>
                <a:lnTo>
                  <a:pt x="340" y="10"/>
                </a:lnTo>
                <a:lnTo>
                  <a:pt x="341" y="17"/>
                </a:lnTo>
                <a:lnTo>
                  <a:pt x="341" y="17"/>
                </a:lnTo>
                <a:lnTo>
                  <a:pt x="342" y="13"/>
                </a:lnTo>
                <a:lnTo>
                  <a:pt x="342" y="13"/>
                </a:lnTo>
                <a:lnTo>
                  <a:pt x="343" y="13"/>
                </a:lnTo>
                <a:lnTo>
                  <a:pt x="343" y="17"/>
                </a:lnTo>
                <a:lnTo>
                  <a:pt x="344" y="10"/>
                </a:lnTo>
                <a:lnTo>
                  <a:pt x="344" y="13"/>
                </a:lnTo>
                <a:lnTo>
                  <a:pt x="344" y="17"/>
                </a:lnTo>
                <a:lnTo>
                  <a:pt x="345" y="13"/>
                </a:lnTo>
                <a:lnTo>
                  <a:pt x="346" y="10"/>
                </a:lnTo>
                <a:lnTo>
                  <a:pt x="346" y="13"/>
                </a:lnTo>
                <a:lnTo>
                  <a:pt x="346" y="17"/>
                </a:lnTo>
                <a:lnTo>
                  <a:pt x="347" y="17"/>
                </a:lnTo>
                <a:lnTo>
                  <a:pt x="347" y="7"/>
                </a:lnTo>
                <a:lnTo>
                  <a:pt x="348" y="13"/>
                </a:lnTo>
                <a:lnTo>
                  <a:pt x="348" y="20"/>
                </a:lnTo>
                <a:lnTo>
                  <a:pt x="349" y="13"/>
                </a:lnTo>
                <a:lnTo>
                  <a:pt x="349" y="20"/>
                </a:lnTo>
                <a:lnTo>
                  <a:pt x="350" y="17"/>
                </a:lnTo>
                <a:lnTo>
                  <a:pt x="350" y="17"/>
                </a:lnTo>
                <a:lnTo>
                  <a:pt x="351" y="10"/>
                </a:lnTo>
                <a:lnTo>
                  <a:pt x="351" y="20"/>
                </a:lnTo>
                <a:lnTo>
                  <a:pt x="352" y="20"/>
                </a:lnTo>
                <a:lnTo>
                  <a:pt x="352" y="17"/>
                </a:lnTo>
                <a:lnTo>
                  <a:pt x="352" y="17"/>
                </a:lnTo>
                <a:lnTo>
                  <a:pt x="353" y="17"/>
                </a:lnTo>
                <a:lnTo>
                  <a:pt x="354" y="13"/>
                </a:lnTo>
                <a:lnTo>
                  <a:pt x="354" y="13"/>
                </a:lnTo>
                <a:lnTo>
                  <a:pt x="354" y="13"/>
                </a:lnTo>
                <a:lnTo>
                  <a:pt x="355" y="17"/>
                </a:lnTo>
                <a:lnTo>
                  <a:pt x="355" y="13"/>
                </a:lnTo>
                <a:lnTo>
                  <a:pt x="356" y="13"/>
                </a:lnTo>
                <a:lnTo>
                  <a:pt x="356" y="13"/>
                </a:lnTo>
                <a:lnTo>
                  <a:pt x="357" y="13"/>
                </a:lnTo>
                <a:lnTo>
                  <a:pt x="357" y="13"/>
                </a:lnTo>
                <a:lnTo>
                  <a:pt x="358" y="17"/>
                </a:lnTo>
                <a:lnTo>
                  <a:pt x="358" y="20"/>
                </a:lnTo>
                <a:lnTo>
                  <a:pt x="359" y="23"/>
                </a:lnTo>
                <a:lnTo>
                  <a:pt x="359" y="20"/>
                </a:lnTo>
                <a:lnTo>
                  <a:pt x="359" y="13"/>
                </a:lnTo>
                <a:lnTo>
                  <a:pt x="360" y="10"/>
                </a:lnTo>
                <a:lnTo>
                  <a:pt x="360" y="13"/>
                </a:lnTo>
                <a:lnTo>
                  <a:pt x="361" y="20"/>
                </a:lnTo>
                <a:lnTo>
                  <a:pt x="361" y="10"/>
                </a:lnTo>
                <a:lnTo>
                  <a:pt x="362" y="17"/>
                </a:lnTo>
                <a:lnTo>
                  <a:pt x="362" y="10"/>
                </a:lnTo>
                <a:lnTo>
                  <a:pt x="363" y="17"/>
                </a:lnTo>
                <a:lnTo>
                  <a:pt x="363" y="13"/>
                </a:lnTo>
                <a:lnTo>
                  <a:pt x="364" y="13"/>
                </a:lnTo>
                <a:lnTo>
                  <a:pt x="364" y="13"/>
                </a:lnTo>
                <a:lnTo>
                  <a:pt x="364" y="13"/>
                </a:lnTo>
                <a:lnTo>
                  <a:pt x="365" y="17"/>
                </a:lnTo>
                <a:lnTo>
                  <a:pt x="366" y="17"/>
                </a:lnTo>
                <a:lnTo>
                  <a:pt x="366" y="13"/>
                </a:lnTo>
                <a:lnTo>
                  <a:pt x="366" y="17"/>
                </a:lnTo>
                <a:lnTo>
                  <a:pt x="367" y="17"/>
                </a:lnTo>
                <a:lnTo>
                  <a:pt x="367" y="17"/>
                </a:lnTo>
                <a:lnTo>
                  <a:pt x="368" y="13"/>
                </a:lnTo>
                <a:lnTo>
                  <a:pt x="368" y="13"/>
                </a:lnTo>
                <a:lnTo>
                  <a:pt x="369" y="10"/>
                </a:lnTo>
                <a:lnTo>
                  <a:pt x="369" y="13"/>
                </a:lnTo>
                <a:lnTo>
                  <a:pt x="370" y="13"/>
                </a:lnTo>
                <a:lnTo>
                  <a:pt x="370" y="10"/>
                </a:lnTo>
                <a:lnTo>
                  <a:pt x="371" y="10"/>
                </a:lnTo>
                <a:lnTo>
                  <a:pt x="371" y="13"/>
                </a:lnTo>
                <a:lnTo>
                  <a:pt x="372" y="10"/>
                </a:lnTo>
                <a:lnTo>
                  <a:pt x="372" y="13"/>
                </a:lnTo>
                <a:lnTo>
                  <a:pt x="372" y="13"/>
                </a:lnTo>
                <a:lnTo>
                  <a:pt x="373" y="10"/>
                </a:lnTo>
                <a:lnTo>
                  <a:pt x="374" y="13"/>
                </a:lnTo>
                <a:lnTo>
                  <a:pt x="374" y="17"/>
                </a:lnTo>
                <a:lnTo>
                  <a:pt x="374" y="20"/>
                </a:lnTo>
                <a:lnTo>
                  <a:pt x="375" y="17"/>
                </a:lnTo>
                <a:lnTo>
                  <a:pt x="375" y="17"/>
                </a:lnTo>
                <a:lnTo>
                  <a:pt x="376" y="20"/>
                </a:lnTo>
                <a:lnTo>
                  <a:pt x="376" y="13"/>
                </a:lnTo>
                <a:lnTo>
                  <a:pt x="377" y="20"/>
                </a:lnTo>
                <a:lnTo>
                  <a:pt x="377" y="20"/>
                </a:lnTo>
                <a:lnTo>
                  <a:pt x="378" y="13"/>
                </a:lnTo>
                <a:lnTo>
                  <a:pt x="378" y="13"/>
                </a:lnTo>
                <a:lnTo>
                  <a:pt x="379" y="13"/>
                </a:lnTo>
                <a:lnTo>
                  <a:pt x="379" y="10"/>
                </a:lnTo>
                <a:lnTo>
                  <a:pt x="379" y="10"/>
                </a:lnTo>
                <a:lnTo>
                  <a:pt x="380" y="7"/>
                </a:lnTo>
                <a:lnTo>
                  <a:pt x="380" y="17"/>
                </a:lnTo>
                <a:lnTo>
                  <a:pt x="381" y="10"/>
                </a:lnTo>
                <a:lnTo>
                  <a:pt x="381" y="10"/>
                </a:lnTo>
                <a:lnTo>
                  <a:pt x="382" y="10"/>
                </a:lnTo>
                <a:lnTo>
                  <a:pt x="382" y="7"/>
                </a:lnTo>
                <a:lnTo>
                  <a:pt x="383" y="13"/>
                </a:lnTo>
                <a:lnTo>
                  <a:pt x="383" y="17"/>
                </a:lnTo>
                <a:lnTo>
                  <a:pt x="384" y="13"/>
                </a:lnTo>
                <a:lnTo>
                  <a:pt x="384" y="20"/>
                </a:lnTo>
                <a:lnTo>
                  <a:pt x="385" y="20"/>
                </a:lnTo>
                <a:lnTo>
                  <a:pt x="385" y="20"/>
                </a:lnTo>
                <a:lnTo>
                  <a:pt x="386" y="13"/>
                </a:lnTo>
                <a:lnTo>
                  <a:pt x="386" y="10"/>
                </a:lnTo>
                <a:lnTo>
                  <a:pt x="387" y="20"/>
                </a:lnTo>
                <a:lnTo>
                  <a:pt x="387" y="10"/>
                </a:lnTo>
                <a:lnTo>
                  <a:pt x="387" y="17"/>
                </a:lnTo>
                <a:lnTo>
                  <a:pt x="388" y="13"/>
                </a:lnTo>
                <a:lnTo>
                  <a:pt x="389" y="13"/>
                </a:lnTo>
                <a:lnTo>
                  <a:pt x="389" y="13"/>
                </a:lnTo>
                <a:lnTo>
                  <a:pt x="389" y="13"/>
                </a:lnTo>
                <a:lnTo>
                  <a:pt x="390" y="17"/>
                </a:lnTo>
                <a:lnTo>
                  <a:pt x="390" y="17"/>
                </a:lnTo>
                <a:lnTo>
                  <a:pt x="391" y="20"/>
                </a:lnTo>
                <a:lnTo>
                  <a:pt x="391" y="17"/>
                </a:lnTo>
                <a:lnTo>
                  <a:pt x="392" y="17"/>
                </a:lnTo>
                <a:lnTo>
                  <a:pt x="392" y="10"/>
                </a:lnTo>
                <a:lnTo>
                  <a:pt x="393" y="10"/>
                </a:lnTo>
                <a:lnTo>
                  <a:pt x="393" y="13"/>
                </a:lnTo>
                <a:lnTo>
                  <a:pt x="394" y="17"/>
                </a:lnTo>
                <a:lnTo>
                  <a:pt x="394" y="13"/>
                </a:lnTo>
                <a:lnTo>
                  <a:pt x="394" y="13"/>
                </a:lnTo>
                <a:lnTo>
                  <a:pt x="395" y="10"/>
                </a:lnTo>
                <a:lnTo>
                  <a:pt x="395" y="3"/>
                </a:lnTo>
                <a:lnTo>
                  <a:pt x="396" y="13"/>
                </a:lnTo>
                <a:lnTo>
                  <a:pt x="396" y="7"/>
                </a:lnTo>
                <a:lnTo>
                  <a:pt x="397" y="10"/>
                </a:lnTo>
                <a:lnTo>
                  <a:pt x="397" y="10"/>
                </a:lnTo>
                <a:lnTo>
                  <a:pt x="398" y="10"/>
                </a:lnTo>
                <a:lnTo>
                  <a:pt x="398" y="17"/>
                </a:lnTo>
                <a:lnTo>
                  <a:pt x="399" y="3"/>
                </a:lnTo>
                <a:lnTo>
                  <a:pt x="399" y="10"/>
                </a:lnTo>
                <a:lnTo>
                  <a:pt x="399" y="0"/>
                </a:lnTo>
                <a:lnTo>
                  <a:pt x="400" y="7"/>
                </a:lnTo>
                <a:lnTo>
                  <a:pt x="401" y="13"/>
                </a:lnTo>
                <a:lnTo>
                  <a:pt x="401" y="10"/>
                </a:lnTo>
                <a:lnTo>
                  <a:pt x="401" y="13"/>
                </a:lnTo>
                <a:lnTo>
                  <a:pt x="402" y="13"/>
                </a:lnTo>
                <a:lnTo>
                  <a:pt x="402" y="10"/>
                </a:lnTo>
                <a:lnTo>
                  <a:pt x="403" y="13"/>
                </a:lnTo>
                <a:lnTo>
                  <a:pt x="403" y="13"/>
                </a:lnTo>
                <a:lnTo>
                  <a:pt x="404" y="17"/>
                </a:lnTo>
                <a:lnTo>
                  <a:pt x="404" y="10"/>
                </a:lnTo>
                <a:lnTo>
                  <a:pt x="405" y="13"/>
                </a:lnTo>
                <a:lnTo>
                  <a:pt x="405" y="13"/>
                </a:lnTo>
                <a:lnTo>
                  <a:pt x="406" y="13"/>
                </a:lnTo>
                <a:lnTo>
                  <a:pt x="406" y="13"/>
                </a:lnTo>
                <a:lnTo>
                  <a:pt x="407" y="13"/>
                </a:lnTo>
                <a:lnTo>
                  <a:pt x="407" y="13"/>
                </a:lnTo>
                <a:lnTo>
                  <a:pt x="407" y="10"/>
                </a:lnTo>
                <a:lnTo>
                  <a:pt x="408" y="13"/>
                </a:lnTo>
                <a:lnTo>
                  <a:pt x="409" y="13"/>
                </a:lnTo>
                <a:lnTo>
                  <a:pt x="409" y="10"/>
                </a:lnTo>
                <a:lnTo>
                  <a:pt x="409" y="13"/>
                </a:lnTo>
                <a:lnTo>
                  <a:pt x="410" y="13"/>
                </a:lnTo>
                <a:lnTo>
                  <a:pt x="410" y="10"/>
                </a:lnTo>
                <a:lnTo>
                  <a:pt x="411" y="10"/>
                </a:lnTo>
                <a:lnTo>
                  <a:pt x="411" y="13"/>
                </a:lnTo>
                <a:lnTo>
                  <a:pt x="412" y="7"/>
                </a:lnTo>
                <a:lnTo>
                  <a:pt x="412" y="17"/>
                </a:lnTo>
                <a:lnTo>
                  <a:pt x="413" y="10"/>
                </a:lnTo>
                <a:lnTo>
                  <a:pt x="413" y="17"/>
                </a:lnTo>
                <a:lnTo>
                  <a:pt x="414" y="13"/>
                </a:lnTo>
                <a:lnTo>
                  <a:pt x="414" y="10"/>
                </a:lnTo>
                <a:lnTo>
                  <a:pt x="414" y="10"/>
                </a:lnTo>
                <a:lnTo>
                  <a:pt x="415" y="3"/>
                </a:lnTo>
                <a:lnTo>
                  <a:pt x="415" y="13"/>
                </a:lnTo>
                <a:lnTo>
                  <a:pt x="416" y="7"/>
                </a:lnTo>
                <a:lnTo>
                  <a:pt x="416" y="13"/>
                </a:lnTo>
                <a:lnTo>
                  <a:pt x="417" y="13"/>
                </a:lnTo>
                <a:lnTo>
                  <a:pt x="417" y="10"/>
                </a:lnTo>
                <a:lnTo>
                  <a:pt x="418" y="10"/>
                </a:lnTo>
                <a:lnTo>
                  <a:pt x="418" y="13"/>
                </a:lnTo>
                <a:lnTo>
                  <a:pt x="419" y="17"/>
                </a:lnTo>
                <a:lnTo>
                  <a:pt x="419" y="20"/>
                </a:lnTo>
                <a:lnTo>
                  <a:pt x="419" y="10"/>
                </a:lnTo>
                <a:lnTo>
                  <a:pt x="420" y="17"/>
                </a:lnTo>
                <a:lnTo>
                  <a:pt x="421" y="10"/>
                </a:lnTo>
                <a:lnTo>
                  <a:pt x="421" y="17"/>
                </a:lnTo>
                <a:lnTo>
                  <a:pt x="422" y="17"/>
                </a:lnTo>
                <a:lnTo>
                  <a:pt x="422" y="13"/>
                </a:lnTo>
                <a:lnTo>
                  <a:pt x="422" y="23"/>
                </a:lnTo>
                <a:lnTo>
                  <a:pt x="423" y="13"/>
                </a:lnTo>
                <a:lnTo>
                  <a:pt x="423" y="13"/>
                </a:lnTo>
                <a:lnTo>
                  <a:pt x="424" y="13"/>
                </a:lnTo>
                <a:lnTo>
                  <a:pt x="424" y="13"/>
                </a:lnTo>
                <a:lnTo>
                  <a:pt x="425" y="20"/>
                </a:lnTo>
                <a:lnTo>
                  <a:pt x="425" y="17"/>
                </a:lnTo>
                <a:lnTo>
                  <a:pt x="426" y="13"/>
                </a:lnTo>
                <a:lnTo>
                  <a:pt x="426" y="17"/>
                </a:lnTo>
                <a:lnTo>
                  <a:pt x="427" y="17"/>
                </a:lnTo>
                <a:lnTo>
                  <a:pt x="427" y="17"/>
                </a:lnTo>
                <a:lnTo>
                  <a:pt x="428" y="17"/>
                </a:lnTo>
                <a:lnTo>
                  <a:pt x="428" y="13"/>
                </a:lnTo>
                <a:lnTo>
                  <a:pt x="429" y="17"/>
                </a:lnTo>
                <a:lnTo>
                  <a:pt x="429" y="17"/>
                </a:lnTo>
                <a:lnTo>
                  <a:pt x="429" y="17"/>
                </a:lnTo>
                <a:lnTo>
                  <a:pt x="430" y="10"/>
                </a:lnTo>
                <a:lnTo>
                  <a:pt x="430" y="7"/>
                </a:lnTo>
                <a:lnTo>
                  <a:pt x="431" y="13"/>
                </a:lnTo>
                <a:lnTo>
                  <a:pt x="431" y="13"/>
                </a:lnTo>
                <a:lnTo>
                  <a:pt x="432" y="17"/>
                </a:lnTo>
                <a:lnTo>
                  <a:pt x="432" y="13"/>
                </a:lnTo>
                <a:lnTo>
                  <a:pt x="433" y="17"/>
                </a:lnTo>
                <a:lnTo>
                  <a:pt x="433" y="17"/>
                </a:lnTo>
                <a:lnTo>
                  <a:pt x="434" y="17"/>
                </a:lnTo>
                <a:lnTo>
                  <a:pt x="434" y="17"/>
                </a:lnTo>
                <a:lnTo>
                  <a:pt x="434" y="17"/>
                </a:lnTo>
                <a:lnTo>
                  <a:pt x="435" y="13"/>
                </a:lnTo>
                <a:lnTo>
                  <a:pt x="436" y="17"/>
                </a:lnTo>
                <a:lnTo>
                  <a:pt x="436" y="7"/>
                </a:lnTo>
                <a:lnTo>
                  <a:pt x="437" y="17"/>
                </a:lnTo>
                <a:lnTo>
                  <a:pt x="437" y="10"/>
                </a:lnTo>
                <a:lnTo>
                  <a:pt x="437" y="13"/>
                </a:lnTo>
                <a:lnTo>
                  <a:pt x="438" y="17"/>
                </a:lnTo>
                <a:lnTo>
                  <a:pt x="438" y="13"/>
                </a:lnTo>
                <a:lnTo>
                  <a:pt x="439" y="17"/>
                </a:lnTo>
                <a:lnTo>
                  <a:pt x="439" y="10"/>
                </a:lnTo>
                <a:lnTo>
                  <a:pt x="440" y="13"/>
                </a:lnTo>
                <a:lnTo>
                  <a:pt x="440" y="17"/>
                </a:lnTo>
                <a:lnTo>
                  <a:pt x="441" y="13"/>
                </a:lnTo>
                <a:lnTo>
                  <a:pt x="441" y="17"/>
                </a:lnTo>
                <a:lnTo>
                  <a:pt x="442" y="13"/>
                </a:lnTo>
                <a:lnTo>
                  <a:pt x="442" y="13"/>
                </a:lnTo>
                <a:lnTo>
                  <a:pt x="442" y="17"/>
                </a:lnTo>
                <a:lnTo>
                  <a:pt x="443" y="10"/>
                </a:lnTo>
                <a:lnTo>
                  <a:pt x="444" y="23"/>
                </a:lnTo>
                <a:lnTo>
                  <a:pt x="444" y="13"/>
                </a:lnTo>
                <a:lnTo>
                  <a:pt x="444" y="17"/>
                </a:lnTo>
                <a:lnTo>
                  <a:pt x="445" y="20"/>
                </a:lnTo>
                <a:lnTo>
                  <a:pt x="445" y="10"/>
                </a:lnTo>
                <a:lnTo>
                  <a:pt x="446" y="13"/>
                </a:lnTo>
                <a:lnTo>
                  <a:pt x="446" y="13"/>
                </a:lnTo>
                <a:lnTo>
                  <a:pt x="447" y="17"/>
                </a:lnTo>
                <a:lnTo>
                  <a:pt x="447" y="17"/>
                </a:lnTo>
                <a:lnTo>
                  <a:pt x="448" y="10"/>
                </a:lnTo>
                <a:lnTo>
                  <a:pt x="448" y="20"/>
                </a:lnTo>
                <a:lnTo>
                  <a:pt x="449" y="13"/>
                </a:lnTo>
                <a:lnTo>
                  <a:pt x="449" y="10"/>
                </a:lnTo>
                <a:lnTo>
                  <a:pt x="449" y="17"/>
                </a:lnTo>
                <a:lnTo>
                  <a:pt x="450" y="10"/>
                </a:lnTo>
                <a:lnTo>
                  <a:pt x="450" y="17"/>
                </a:lnTo>
                <a:lnTo>
                  <a:pt x="451" y="17"/>
                </a:lnTo>
                <a:lnTo>
                  <a:pt x="451" y="17"/>
                </a:lnTo>
                <a:lnTo>
                  <a:pt x="452" y="13"/>
                </a:lnTo>
                <a:lnTo>
                  <a:pt x="452" y="10"/>
                </a:lnTo>
                <a:lnTo>
                  <a:pt x="453" y="17"/>
                </a:lnTo>
                <a:lnTo>
                  <a:pt x="453" y="13"/>
                </a:lnTo>
                <a:lnTo>
                  <a:pt x="454" y="10"/>
                </a:lnTo>
                <a:lnTo>
                  <a:pt x="454" y="17"/>
                </a:lnTo>
                <a:lnTo>
                  <a:pt x="454" y="13"/>
                </a:lnTo>
                <a:lnTo>
                  <a:pt x="455" y="13"/>
                </a:lnTo>
                <a:lnTo>
                  <a:pt x="456" y="20"/>
                </a:lnTo>
                <a:lnTo>
                  <a:pt x="456" y="10"/>
                </a:lnTo>
                <a:lnTo>
                  <a:pt x="457" y="13"/>
                </a:lnTo>
                <a:lnTo>
                  <a:pt x="457" y="13"/>
                </a:lnTo>
                <a:lnTo>
                  <a:pt x="457" y="20"/>
                </a:lnTo>
                <a:lnTo>
                  <a:pt x="458" y="17"/>
                </a:lnTo>
                <a:lnTo>
                  <a:pt x="458" y="17"/>
                </a:lnTo>
                <a:lnTo>
                  <a:pt x="459" y="17"/>
                </a:lnTo>
                <a:lnTo>
                  <a:pt x="459" y="7"/>
                </a:lnTo>
                <a:lnTo>
                  <a:pt x="460" y="17"/>
                </a:lnTo>
                <a:lnTo>
                  <a:pt x="460" y="20"/>
                </a:lnTo>
                <a:lnTo>
                  <a:pt x="461" y="13"/>
                </a:lnTo>
                <a:lnTo>
                  <a:pt x="461" y="13"/>
                </a:lnTo>
                <a:lnTo>
                  <a:pt x="462" y="17"/>
                </a:lnTo>
                <a:lnTo>
                  <a:pt x="462" y="13"/>
                </a:lnTo>
                <a:lnTo>
                  <a:pt x="462" y="10"/>
                </a:lnTo>
                <a:lnTo>
                  <a:pt x="463" y="10"/>
                </a:lnTo>
                <a:lnTo>
                  <a:pt x="464" y="23"/>
                </a:lnTo>
                <a:lnTo>
                  <a:pt x="464" y="17"/>
                </a:lnTo>
                <a:lnTo>
                  <a:pt x="464" y="20"/>
                </a:lnTo>
                <a:lnTo>
                  <a:pt x="465" y="20"/>
                </a:lnTo>
                <a:lnTo>
                  <a:pt x="465" y="17"/>
                </a:lnTo>
                <a:lnTo>
                  <a:pt x="466" y="27"/>
                </a:lnTo>
                <a:lnTo>
                  <a:pt x="466" y="13"/>
                </a:lnTo>
                <a:lnTo>
                  <a:pt x="467" y="17"/>
                </a:lnTo>
                <a:lnTo>
                  <a:pt x="467" y="17"/>
                </a:lnTo>
                <a:lnTo>
                  <a:pt x="468" y="20"/>
                </a:lnTo>
                <a:lnTo>
                  <a:pt x="468" y="13"/>
                </a:lnTo>
                <a:lnTo>
                  <a:pt x="469" y="13"/>
                </a:lnTo>
                <a:lnTo>
                  <a:pt x="469" y="20"/>
                </a:lnTo>
                <a:lnTo>
                  <a:pt x="469" y="17"/>
                </a:lnTo>
                <a:lnTo>
                  <a:pt x="470" y="20"/>
                </a:lnTo>
                <a:lnTo>
                  <a:pt x="471" y="17"/>
                </a:lnTo>
                <a:lnTo>
                  <a:pt x="471" y="13"/>
                </a:lnTo>
                <a:lnTo>
                  <a:pt x="472" y="10"/>
                </a:lnTo>
                <a:lnTo>
                  <a:pt x="472" y="10"/>
                </a:lnTo>
                <a:lnTo>
                  <a:pt x="472" y="17"/>
                </a:lnTo>
                <a:lnTo>
                  <a:pt x="473" y="17"/>
                </a:lnTo>
                <a:lnTo>
                  <a:pt x="473" y="17"/>
                </a:lnTo>
                <a:lnTo>
                  <a:pt x="474" y="23"/>
                </a:lnTo>
                <a:lnTo>
                  <a:pt x="474" y="17"/>
                </a:lnTo>
                <a:lnTo>
                  <a:pt x="475" y="17"/>
                </a:lnTo>
                <a:lnTo>
                  <a:pt x="475" y="13"/>
                </a:lnTo>
                <a:lnTo>
                  <a:pt x="476" y="13"/>
                </a:lnTo>
                <a:lnTo>
                  <a:pt x="476" y="17"/>
                </a:lnTo>
                <a:lnTo>
                  <a:pt x="477" y="17"/>
                </a:lnTo>
                <a:lnTo>
                  <a:pt x="477" y="13"/>
                </a:lnTo>
                <a:lnTo>
                  <a:pt x="477" y="17"/>
                </a:lnTo>
                <a:lnTo>
                  <a:pt x="478" y="17"/>
                </a:lnTo>
                <a:lnTo>
                  <a:pt x="479" y="20"/>
                </a:lnTo>
                <a:lnTo>
                  <a:pt x="479" y="17"/>
                </a:lnTo>
                <a:lnTo>
                  <a:pt x="479" y="13"/>
                </a:lnTo>
                <a:lnTo>
                  <a:pt x="480" y="13"/>
                </a:lnTo>
                <a:lnTo>
                  <a:pt x="480" y="17"/>
                </a:lnTo>
                <a:lnTo>
                  <a:pt x="481" y="17"/>
                </a:lnTo>
                <a:lnTo>
                  <a:pt x="481" y="13"/>
                </a:lnTo>
                <a:lnTo>
                  <a:pt x="482" y="20"/>
                </a:lnTo>
                <a:lnTo>
                  <a:pt x="482" y="20"/>
                </a:lnTo>
                <a:lnTo>
                  <a:pt x="483" y="20"/>
                </a:lnTo>
                <a:lnTo>
                  <a:pt x="483" y="20"/>
                </a:lnTo>
                <a:lnTo>
                  <a:pt x="484" y="20"/>
                </a:lnTo>
                <a:lnTo>
                  <a:pt x="484" y="23"/>
                </a:lnTo>
                <a:lnTo>
                  <a:pt x="484" y="17"/>
                </a:lnTo>
                <a:lnTo>
                  <a:pt x="485" y="13"/>
                </a:lnTo>
                <a:lnTo>
                  <a:pt x="485" y="17"/>
                </a:lnTo>
                <a:lnTo>
                  <a:pt x="486" y="20"/>
                </a:lnTo>
                <a:lnTo>
                  <a:pt x="486" y="17"/>
                </a:lnTo>
                <a:lnTo>
                  <a:pt x="487" y="23"/>
                </a:lnTo>
                <a:lnTo>
                  <a:pt x="487" y="17"/>
                </a:lnTo>
                <a:lnTo>
                  <a:pt x="488" y="20"/>
                </a:lnTo>
                <a:lnTo>
                  <a:pt x="488" y="17"/>
                </a:lnTo>
                <a:lnTo>
                  <a:pt x="489" y="13"/>
                </a:lnTo>
                <a:lnTo>
                  <a:pt x="489" y="20"/>
                </a:lnTo>
                <a:lnTo>
                  <a:pt x="489" y="13"/>
                </a:lnTo>
                <a:lnTo>
                  <a:pt x="490" y="17"/>
                </a:lnTo>
                <a:lnTo>
                  <a:pt x="491" y="20"/>
                </a:lnTo>
                <a:lnTo>
                  <a:pt x="491" y="20"/>
                </a:lnTo>
                <a:lnTo>
                  <a:pt x="492" y="20"/>
                </a:lnTo>
                <a:lnTo>
                  <a:pt x="492" y="20"/>
                </a:lnTo>
                <a:lnTo>
                  <a:pt x="492" y="23"/>
                </a:lnTo>
                <a:lnTo>
                  <a:pt x="493" y="17"/>
                </a:lnTo>
                <a:lnTo>
                  <a:pt x="493" y="17"/>
                </a:lnTo>
                <a:lnTo>
                  <a:pt x="494" y="17"/>
                </a:lnTo>
                <a:lnTo>
                  <a:pt x="494" y="17"/>
                </a:lnTo>
                <a:lnTo>
                  <a:pt x="495" y="13"/>
                </a:lnTo>
                <a:lnTo>
                  <a:pt x="495" y="17"/>
                </a:lnTo>
                <a:lnTo>
                  <a:pt x="496" y="17"/>
                </a:lnTo>
                <a:lnTo>
                  <a:pt x="496" y="13"/>
                </a:lnTo>
                <a:lnTo>
                  <a:pt x="497" y="13"/>
                </a:lnTo>
                <a:lnTo>
                  <a:pt x="497" y="13"/>
                </a:lnTo>
                <a:lnTo>
                  <a:pt x="497" y="17"/>
                </a:lnTo>
                <a:lnTo>
                  <a:pt x="498" y="17"/>
                </a:lnTo>
                <a:lnTo>
                  <a:pt x="499" y="17"/>
                </a:lnTo>
                <a:lnTo>
                  <a:pt x="499" y="13"/>
                </a:lnTo>
                <a:lnTo>
                  <a:pt x="499" y="20"/>
                </a:lnTo>
                <a:lnTo>
                  <a:pt x="500" y="17"/>
                </a:lnTo>
                <a:lnTo>
                  <a:pt x="500" y="20"/>
                </a:lnTo>
                <a:lnTo>
                  <a:pt x="501" y="20"/>
                </a:lnTo>
                <a:lnTo>
                  <a:pt x="501" y="17"/>
                </a:lnTo>
                <a:lnTo>
                  <a:pt x="502" y="20"/>
                </a:lnTo>
                <a:lnTo>
                  <a:pt x="502" y="20"/>
                </a:lnTo>
                <a:lnTo>
                  <a:pt x="503" y="13"/>
                </a:lnTo>
                <a:lnTo>
                  <a:pt x="503" y="13"/>
                </a:lnTo>
                <a:lnTo>
                  <a:pt x="504" y="17"/>
                </a:lnTo>
                <a:lnTo>
                  <a:pt x="504" y="20"/>
                </a:lnTo>
                <a:lnTo>
                  <a:pt x="504" y="17"/>
                </a:lnTo>
                <a:lnTo>
                  <a:pt x="505" y="13"/>
                </a:lnTo>
                <a:lnTo>
                  <a:pt x="505" y="13"/>
                </a:lnTo>
                <a:lnTo>
                  <a:pt x="506" y="7"/>
                </a:lnTo>
                <a:lnTo>
                  <a:pt x="507" y="13"/>
                </a:lnTo>
                <a:lnTo>
                  <a:pt x="507" y="17"/>
                </a:lnTo>
                <a:lnTo>
                  <a:pt x="507" y="17"/>
                </a:lnTo>
                <a:lnTo>
                  <a:pt x="508" y="10"/>
                </a:lnTo>
                <a:lnTo>
                  <a:pt x="508" y="7"/>
                </a:lnTo>
                <a:lnTo>
                  <a:pt x="509" y="17"/>
                </a:lnTo>
                <a:lnTo>
                  <a:pt x="509" y="20"/>
                </a:lnTo>
                <a:lnTo>
                  <a:pt x="510" y="17"/>
                </a:lnTo>
                <a:lnTo>
                  <a:pt x="510" y="20"/>
                </a:lnTo>
                <a:lnTo>
                  <a:pt x="511" y="10"/>
                </a:lnTo>
                <a:lnTo>
                  <a:pt x="511" y="17"/>
                </a:lnTo>
                <a:lnTo>
                  <a:pt x="512" y="17"/>
                </a:lnTo>
                <a:lnTo>
                  <a:pt x="512" y="17"/>
                </a:lnTo>
                <a:lnTo>
                  <a:pt x="512" y="17"/>
                </a:lnTo>
                <a:lnTo>
                  <a:pt x="513" y="10"/>
                </a:lnTo>
                <a:lnTo>
                  <a:pt x="514" y="17"/>
                </a:lnTo>
                <a:lnTo>
                  <a:pt x="514" y="17"/>
                </a:lnTo>
                <a:lnTo>
                  <a:pt x="514" y="17"/>
                </a:lnTo>
                <a:lnTo>
                  <a:pt x="515" y="17"/>
                </a:lnTo>
                <a:lnTo>
                  <a:pt x="515" y="13"/>
                </a:lnTo>
                <a:lnTo>
                  <a:pt x="516" y="20"/>
                </a:lnTo>
                <a:lnTo>
                  <a:pt x="516" y="23"/>
                </a:lnTo>
                <a:lnTo>
                  <a:pt x="517" y="10"/>
                </a:lnTo>
                <a:lnTo>
                  <a:pt x="517" y="13"/>
                </a:lnTo>
                <a:lnTo>
                  <a:pt x="518" y="10"/>
                </a:lnTo>
                <a:lnTo>
                  <a:pt x="518" y="17"/>
                </a:lnTo>
                <a:lnTo>
                  <a:pt x="519" y="13"/>
                </a:lnTo>
                <a:lnTo>
                  <a:pt x="519" y="20"/>
                </a:lnTo>
                <a:lnTo>
                  <a:pt x="519" y="17"/>
                </a:lnTo>
                <a:lnTo>
                  <a:pt x="520" y="17"/>
                </a:lnTo>
                <a:lnTo>
                  <a:pt x="520" y="17"/>
                </a:lnTo>
                <a:lnTo>
                  <a:pt x="521" y="17"/>
                </a:lnTo>
                <a:lnTo>
                  <a:pt x="522" y="10"/>
                </a:lnTo>
                <a:lnTo>
                  <a:pt x="522" y="20"/>
                </a:lnTo>
                <a:lnTo>
                  <a:pt x="522" y="13"/>
                </a:lnTo>
                <a:lnTo>
                  <a:pt x="523" y="20"/>
                </a:lnTo>
                <a:lnTo>
                  <a:pt x="523" y="17"/>
                </a:lnTo>
                <a:lnTo>
                  <a:pt x="524" y="20"/>
                </a:lnTo>
                <a:lnTo>
                  <a:pt x="524" y="17"/>
                </a:lnTo>
                <a:lnTo>
                  <a:pt x="524" y="7"/>
                </a:lnTo>
                <a:lnTo>
                  <a:pt x="525" y="20"/>
                </a:lnTo>
                <a:lnTo>
                  <a:pt x="526" y="20"/>
                </a:lnTo>
                <a:lnTo>
                  <a:pt x="526" y="20"/>
                </a:lnTo>
                <a:lnTo>
                  <a:pt x="527" y="20"/>
                </a:lnTo>
                <a:lnTo>
                  <a:pt x="527" y="17"/>
                </a:lnTo>
                <a:lnTo>
                  <a:pt x="527" y="23"/>
                </a:lnTo>
                <a:lnTo>
                  <a:pt x="528" y="23"/>
                </a:lnTo>
                <a:lnTo>
                  <a:pt x="528" y="17"/>
                </a:lnTo>
                <a:lnTo>
                  <a:pt x="529" y="13"/>
                </a:lnTo>
                <a:lnTo>
                  <a:pt x="529" y="17"/>
                </a:lnTo>
                <a:lnTo>
                  <a:pt x="530" y="17"/>
                </a:lnTo>
                <a:lnTo>
                  <a:pt x="530" y="23"/>
                </a:lnTo>
                <a:lnTo>
                  <a:pt x="531" y="13"/>
                </a:lnTo>
                <a:lnTo>
                  <a:pt x="531" y="17"/>
                </a:lnTo>
                <a:lnTo>
                  <a:pt x="532" y="17"/>
                </a:lnTo>
                <a:lnTo>
                  <a:pt x="532" y="17"/>
                </a:lnTo>
                <a:lnTo>
                  <a:pt x="532" y="20"/>
                </a:lnTo>
                <a:lnTo>
                  <a:pt x="533" y="7"/>
                </a:lnTo>
                <a:lnTo>
                  <a:pt x="534" y="17"/>
                </a:lnTo>
                <a:lnTo>
                  <a:pt x="534" y="10"/>
                </a:lnTo>
                <a:lnTo>
                  <a:pt x="534" y="13"/>
                </a:lnTo>
                <a:lnTo>
                  <a:pt x="535" y="13"/>
                </a:lnTo>
                <a:lnTo>
                  <a:pt x="535" y="13"/>
                </a:lnTo>
                <a:lnTo>
                  <a:pt x="536" y="10"/>
                </a:lnTo>
                <a:lnTo>
                  <a:pt x="536" y="13"/>
                </a:lnTo>
                <a:lnTo>
                  <a:pt x="537" y="23"/>
                </a:lnTo>
                <a:lnTo>
                  <a:pt x="537" y="13"/>
                </a:lnTo>
                <a:lnTo>
                  <a:pt x="538" y="7"/>
                </a:lnTo>
                <a:lnTo>
                  <a:pt x="538" y="13"/>
                </a:lnTo>
                <a:lnTo>
                  <a:pt x="539" y="13"/>
                </a:lnTo>
                <a:lnTo>
                  <a:pt x="539" y="20"/>
                </a:lnTo>
                <a:lnTo>
                  <a:pt x="539" y="17"/>
                </a:lnTo>
                <a:lnTo>
                  <a:pt x="540" y="10"/>
                </a:lnTo>
                <a:lnTo>
                  <a:pt x="540" y="10"/>
                </a:lnTo>
                <a:lnTo>
                  <a:pt x="541" y="20"/>
                </a:lnTo>
                <a:lnTo>
                  <a:pt x="542" y="17"/>
                </a:lnTo>
                <a:lnTo>
                  <a:pt x="542" y="20"/>
                </a:lnTo>
                <a:lnTo>
                  <a:pt x="542" y="17"/>
                </a:lnTo>
                <a:lnTo>
                  <a:pt x="543" y="17"/>
                </a:lnTo>
                <a:lnTo>
                  <a:pt x="543" y="10"/>
                </a:lnTo>
                <a:lnTo>
                  <a:pt x="544" y="13"/>
                </a:lnTo>
                <a:lnTo>
                  <a:pt x="544" y="17"/>
                </a:lnTo>
                <a:lnTo>
                  <a:pt x="545" y="7"/>
                </a:lnTo>
                <a:lnTo>
                  <a:pt x="545" y="17"/>
                </a:lnTo>
                <a:lnTo>
                  <a:pt x="546" y="17"/>
                </a:lnTo>
                <a:lnTo>
                  <a:pt x="546" y="20"/>
                </a:lnTo>
                <a:lnTo>
                  <a:pt x="547" y="20"/>
                </a:lnTo>
                <a:lnTo>
                  <a:pt x="547" y="17"/>
                </a:lnTo>
                <a:lnTo>
                  <a:pt x="547" y="17"/>
                </a:lnTo>
                <a:lnTo>
                  <a:pt x="548" y="13"/>
                </a:lnTo>
                <a:lnTo>
                  <a:pt x="548" y="13"/>
                </a:lnTo>
                <a:lnTo>
                  <a:pt x="549" y="20"/>
                </a:lnTo>
                <a:lnTo>
                  <a:pt x="549" y="13"/>
                </a:lnTo>
                <a:lnTo>
                  <a:pt x="550" y="17"/>
                </a:lnTo>
                <a:lnTo>
                  <a:pt x="550" y="17"/>
                </a:lnTo>
                <a:lnTo>
                  <a:pt x="551" y="17"/>
                </a:lnTo>
                <a:lnTo>
                  <a:pt x="551" y="17"/>
                </a:lnTo>
                <a:lnTo>
                  <a:pt x="552" y="10"/>
                </a:lnTo>
                <a:lnTo>
                  <a:pt x="552" y="20"/>
                </a:lnTo>
                <a:lnTo>
                  <a:pt x="552" y="13"/>
                </a:lnTo>
                <a:lnTo>
                  <a:pt x="553" y="17"/>
                </a:lnTo>
                <a:lnTo>
                  <a:pt x="554" y="17"/>
                </a:lnTo>
                <a:lnTo>
                  <a:pt x="554" y="20"/>
                </a:lnTo>
                <a:lnTo>
                  <a:pt x="554" y="13"/>
                </a:lnTo>
                <a:lnTo>
                  <a:pt x="555" y="10"/>
                </a:lnTo>
                <a:lnTo>
                  <a:pt x="555" y="20"/>
                </a:lnTo>
                <a:lnTo>
                  <a:pt x="556" y="20"/>
                </a:lnTo>
                <a:lnTo>
                  <a:pt x="556" y="17"/>
                </a:lnTo>
                <a:lnTo>
                  <a:pt x="557" y="13"/>
                </a:lnTo>
                <a:lnTo>
                  <a:pt x="557" y="7"/>
                </a:lnTo>
                <a:lnTo>
                  <a:pt x="558" y="17"/>
                </a:lnTo>
                <a:lnTo>
                  <a:pt x="558" y="23"/>
                </a:lnTo>
                <a:lnTo>
                  <a:pt x="559" y="20"/>
                </a:lnTo>
                <a:lnTo>
                  <a:pt x="559" y="20"/>
                </a:lnTo>
                <a:lnTo>
                  <a:pt x="559" y="10"/>
                </a:lnTo>
                <a:lnTo>
                  <a:pt x="560" y="13"/>
                </a:lnTo>
                <a:lnTo>
                  <a:pt x="561" y="23"/>
                </a:lnTo>
                <a:lnTo>
                  <a:pt x="561" y="13"/>
                </a:lnTo>
                <a:lnTo>
                  <a:pt x="562" y="17"/>
                </a:lnTo>
                <a:lnTo>
                  <a:pt x="562" y="17"/>
                </a:lnTo>
                <a:lnTo>
                  <a:pt x="562" y="17"/>
                </a:lnTo>
                <a:lnTo>
                  <a:pt x="563" y="13"/>
                </a:lnTo>
                <a:lnTo>
                  <a:pt x="563" y="13"/>
                </a:lnTo>
                <a:lnTo>
                  <a:pt x="564" y="20"/>
                </a:lnTo>
                <a:lnTo>
                  <a:pt x="564" y="20"/>
                </a:lnTo>
                <a:lnTo>
                  <a:pt x="565" y="17"/>
                </a:lnTo>
                <a:lnTo>
                  <a:pt x="565" y="13"/>
                </a:lnTo>
                <a:lnTo>
                  <a:pt x="566" y="13"/>
                </a:lnTo>
                <a:lnTo>
                  <a:pt x="566" y="17"/>
                </a:lnTo>
                <a:lnTo>
                  <a:pt x="567" y="13"/>
                </a:lnTo>
                <a:lnTo>
                  <a:pt x="567" y="20"/>
                </a:lnTo>
                <a:lnTo>
                  <a:pt x="567" y="17"/>
                </a:lnTo>
                <a:lnTo>
                  <a:pt x="568" y="13"/>
                </a:lnTo>
                <a:lnTo>
                  <a:pt x="569" y="10"/>
                </a:lnTo>
                <a:lnTo>
                  <a:pt x="569" y="13"/>
                </a:lnTo>
                <a:lnTo>
                  <a:pt x="569" y="13"/>
                </a:lnTo>
                <a:lnTo>
                  <a:pt x="570" y="20"/>
                </a:lnTo>
                <a:lnTo>
                  <a:pt x="570" y="17"/>
                </a:lnTo>
                <a:lnTo>
                  <a:pt x="571" y="20"/>
                </a:lnTo>
                <a:lnTo>
                  <a:pt x="571" y="13"/>
                </a:lnTo>
                <a:lnTo>
                  <a:pt x="572" y="17"/>
                </a:lnTo>
                <a:lnTo>
                  <a:pt x="572" y="13"/>
                </a:lnTo>
                <a:lnTo>
                  <a:pt x="573" y="10"/>
                </a:lnTo>
                <a:lnTo>
                  <a:pt x="573" y="17"/>
                </a:lnTo>
                <a:lnTo>
                  <a:pt x="574" y="17"/>
                </a:lnTo>
                <a:lnTo>
                  <a:pt x="574" y="17"/>
                </a:lnTo>
                <a:lnTo>
                  <a:pt x="574" y="13"/>
                </a:lnTo>
                <a:lnTo>
                  <a:pt x="575" y="13"/>
                </a:lnTo>
                <a:lnTo>
                  <a:pt x="575" y="17"/>
                </a:lnTo>
                <a:lnTo>
                  <a:pt x="576" y="20"/>
                </a:lnTo>
                <a:lnTo>
                  <a:pt x="577" y="17"/>
                </a:lnTo>
                <a:lnTo>
                  <a:pt x="577" y="20"/>
                </a:lnTo>
                <a:lnTo>
                  <a:pt x="577" y="20"/>
                </a:lnTo>
                <a:lnTo>
                  <a:pt x="578" y="27"/>
                </a:lnTo>
                <a:lnTo>
                  <a:pt x="578" y="17"/>
                </a:lnTo>
                <a:lnTo>
                  <a:pt x="579" y="17"/>
                </a:lnTo>
                <a:lnTo>
                  <a:pt x="579" y="20"/>
                </a:lnTo>
                <a:lnTo>
                  <a:pt x="580" y="13"/>
                </a:lnTo>
                <a:lnTo>
                  <a:pt x="580" y="13"/>
                </a:lnTo>
                <a:lnTo>
                  <a:pt x="581" y="10"/>
                </a:lnTo>
                <a:lnTo>
                  <a:pt x="581" y="13"/>
                </a:lnTo>
                <a:lnTo>
                  <a:pt x="582" y="13"/>
                </a:lnTo>
                <a:lnTo>
                  <a:pt x="582" y="10"/>
                </a:lnTo>
                <a:lnTo>
                  <a:pt x="582" y="17"/>
                </a:lnTo>
                <a:lnTo>
                  <a:pt x="583" y="17"/>
                </a:lnTo>
                <a:lnTo>
                  <a:pt x="583" y="20"/>
                </a:lnTo>
                <a:lnTo>
                  <a:pt x="584" y="17"/>
                </a:lnTo>
                <a:lnTo>
                  <a:pt x="584" y="20"/>
                </a:lnTo>
                <a:lnTo>
                  <a:pt x="585" y="20"/>
                </a:lnTo>
                <a:lnTo>
                  <a:pt x="585" y="20"/>
                </a:lnTo>
                <a:lnTo>
                  <a:pt x="586" y="17"/>
                </a:lnTo>
                <a:lnTo>
                  <a:pt x="586" y="23"/>
                </a:lnTo>
                <a:lnTo>
                  <a:pt x="587" y="10"/>
                </a:lnTo>
                <a:lnTo>
                  <a:pt x="587" y="10"/>
                </a:lnTo>
                <a:lnTo>
                  <a:pt x="587" y="17"/>
                </a:lnTo>
                <a:lnTo>
                  <a:pt x="588" y="13"/>
                </a:lnTo>
                <a:lnTo>
                  <a:pt x="589" y="17"/>
                </a:lnTo>
                <a:lnTo>
                  <a:pt x="589" y="17"/>
                </a:lnTo>
                <a:lnTo>
                  <a:pt x="589" y="17"/>
                </a:lnTo>
                <a:lnTo>
                  <a:pt x="590" y="13"/>
                </a:lnTo>
                <a:lnTo>
                  <a:pt x="590" y="17"/>
                </a:lnTo>
                <a:lnTo>
                  <a:pt x="591" y="17"/>
                </a:lnTo>
                <a:lnTo>
                  <a:pt x="591" y="13"/>
                </a:lnTo>
                <a:lnTo>
                  <a:pt x="592" y="10"/>
                </a:lnTo>
                <a:lnTo>
                  <a:pt x="592" y="13"/>
                </a:lnTo>
                <a:lnTo>
                  <a:pt x="593" y="20"/>
                </a:lnTo>
                <a:lnTo>
                  <a:pt x="593" y="17"/>
                </a:lnTo>
                <a:lnTo>
                  <a:pt x="594" y="17"/>
                </a:lnTo>
                <a:lnTo>
                  <a:pt x="594" y="17"/>
                </a:lnTo>
                <a:lnTo>
                  <a:pt x="595" y="17"/>
                </a:lnTo>
                <a:lnTo>
                  <a:pt x="595" y="13"/>
                </a:lnTo>
                <a:lnTo>
                  <a:pt x="595" y="17"/>
                </a:lnTo>
                <a:lnTo>
                  <a:pt x="596" y="13"/>
                </a:lnTo>
                <a:lnTo>
                  <a:pt x="597" y="20"/>
                </a:lnTo>
                <a:lnTo>
                  <a:pt x="597" y="17"/>
                </a:lnTo>
                <a:lnTo>
                  <a:pt x="597" y="17"/>
                </a:lnTo>
                <a:lnTo>
                  <a:pt x="598" y="13"/>
                </a:lnTo>
                <a:lnTo>
                  <a:pt x="598" y="13"/>
                </a:lnTo>
                <a:lnTo>
                  <a:pt x="599" y="17"/>
                </a:lnTo>
                <a:lnTo>
                  <a:pt x="599" y="10"/>
                </a:lnTo>
                <a:lnTo>
                  <a:pt x="600" y="17"/>
                </a:lnTo>
                <a:lnTo>
                  <a:pt x="600" y="17"/>
                </a:lnTo>
                <a:lnTo>
                  <a:pt x="601" y="10"/>
                </a:lnTo>
                <a:lnTo>
                  <a:pt x="601" y="17"/>
                </a:lnTo>
                <a:lnTo>
                  <a:pt x="602" y="10"/>
                </a:lnTo>
                <a:lnTo>
                  <a:pt x="602" y="20"/>
                </a:lnTo>
                <a:lnTo>
                  <a:pt x="602" y="13"/>
                </a:lnTo>
                <a:lnTo>
                  <a:pt x="603" y="13"/>
                </a:lnTo>
                <a:lnTo>
                  <a:pt x="604" y="23"/>
                </a:lnTo>
                <a:lnTo>
                  <a:pt x="604" y="17"/>
                </a:lnTo>
                <a:lnTo>
                  <a:pt x="604" y="20"/>
                </a:lnTo>
                <a:lnTo>
                  <a:pt x="605" y="17"/>
                </a:lnTo>
                <a:lnTo>
                  <a:pt x="605" y="13"/>
                </a:lnTo>
                <a:lnTo>
                  <a:pt x="606" y="13"/>
                </a:lnTo>
                <a:lnTo>
                  <a:pt x="606" y="13"/>
                </a:lnTo>
                <a:lnTo>
                  <a:pt x="607" y="17"/>
                </a:lnTo>
                <a:lnTo>
                  <a:pt x="607" y="23"/>
                </a:lnTo>
                <a:lnTo>
                  <a:pt x="608" y="13"/>
                </a:lnTo>
                <a:lnTo>
                  <a:pt x="608" y="13"/>
                </a:lnTo>
                <a:lnTo>
                  <a:pt x="609" y="17"/>
                </a:lnTo>
                <a:lnTo>
                  <a:pt x="609" y="20"/>
                </a:lnTo>
                <a:lnTo>
                  <a:pt x="609" y="17"/>
                </a:lnTo>
                <a:lnTo>
                  <a:pt x="610" y="20"/>
                </a:lnTo>
                <a:lnTo>
                  <a:pt x="610" y="17"/>
                </a:lnTo>
                <a:lnTo>
                  <a:pt x="611" y="17"/>
                </a:lnTo>
                <a:lnTo>
                  <a:pt x="612" y="13"/>
                </a:lnTo>
                <a:lnTo>
                  <a:pt x="612" y="17"/>
                </a:lnTo>
                <a:lnTo>
                  <a:pt x="612" y="13"/>
                </a:lnTo>
                <a:lnTo>
                  <a:pt x="613" y="13"/>
                </a:lnTo>
                <a:lnTo>
                  <a:pt x="613" y="17"/>
                </a:lnTo>
                <a:lnTo>
                  <a:pt x="614" y="17"/>
                </a:lnTo>
                <a:lnTo>
                  <a:pt x="614" y="20"/>
                </a:lnTo>
                <a:lnTo>
                  <a:pt x="615" y="17"/>
                </a:lnTo>
                <a:lnTo>
                  <a:pt x="615" y="20"/>
                </a:lnTo>
                <a:lnTo>
                  <a:pt x="616" y="20"/>
                </a:lnTo>
                <a:lnTo>
                  <a:pt x="616" y="17"/>
                </a:lnTo>
                <a:lnTo>
                  <a:pt x="617" y="17"/>
                </a:lnTo>
                <a:lnTo>
                  <a:pt x="617" y="17"/>
                </a:lnTo>
                <a:lnTo>
                  <a:pt x="617" y="13"/>
                </a:lnTo>
                <a:lnTo>
                  <a:pt x="618" y="17"/>
                </a:lnTo>
                <a:lnTo>
                  <a:pt x="618" y="17"/>
                </a:lnTo>
                <a:lnTo>
                  <a:pt x="619" y="20"/>
                </a:lnTo>
                <a:lnTo>
                  <a:pt x="619" y="13"/>
                </a:lnTo>
                <a:lnTo>
                  <a:pt x="620" y="13"/>
                </a:lnTo>
                <a:lnTo>
                  <a:pt x="620" y="13"/>
                </a:lnTo>
                <a:lnTo>
                  <a:pt x="621" y="20"/>
                </a:lnTo>
                <a:lnTo>
                  <a:pt x="621" y="17"/>
                </a:lnTo>
                <a:lnTo>
                  <a:pt x="622" y="20"/>
                </a:lnTo>
                <a:lnTo>
                  <a:pt x="622" y="20"/>
                </a:lnTo>
                <a:lnTo>
                  <a:pt x="622" y="13"/>
                </a:lnTo>
                <a:lnTo>
                  <a:pt x="623" y="17"/>
                </a:lnTo>
                <a:lnTo>
                  <a:pt x="624" y="23"/>
                </a:lnTo>
                <a:lnTo>
                  <a:pt x="624" y="17"/>
                </a:lnTo>
                <a:lnTo>
                  <a:pt x="624" y="23"/>
                </a:lnTo>
                <a:lnTo>
                  <a:pt x="625" y="23"/>
                </a:lnTo>
                <a:lnTo>
                  <a:pt x="625" y="20"/>
                </a:lnTo>
                <a:lnTo>
                  <a:pt x="626" y="20"/>
                </a:lnTo>
                <a:lnTo>
                  <a:pt x="626" y="20"/>
                </a:lnTo>
                <a:lnTo>
                  <a:pt x="627" y="17"/>
                </a:lnTo>
                <a:lnTo>
                  <a:pt x="627" y="17"/>
                </a:lnTo>
                <a:lnTo>
                  <a:pt x="628" y="20"/>
                </a:lnTo>
                <a:lnTo>
                  <a:pt x="628" y="17"/>
                </a:lnTo>
                <a:lnTo>
                  <a:pt x="629" y="13"/>
                </a:lnTo>
                <a:lnTo>
                  <a:pt x="629" y="20"/>
                </a:lnTo>
                <a:lnTo>
                  <a:pt x="630" y="10"/>
                </a:lnTo>
                <a:lnTo>
                  <a:pt x="630" y="23"/>
                </a:lnTo>
                <a:lnTo>
                  <a:pt x="630" y="13"/>
                </a:lnTo>
                <a:lnTo>
                  <a:pt x="631" y="20"/>
                </a:lnTo>
                <a:lnTo>
                  <a:pt x="632" y="17"/>
                </a:lnTo>
                <a:lnTo>
                  <a:pt x="632" y="13"/>
                </a:lnTo>
                <a:lnTo>
                  <a:pt x="632" y="20"/>
                </a:lnTo>
                <a:lnTo>
                  <a:pt x="633" y="13"/>
                </a:lnTo>
                <a:lnTo>
                  <a:pt x="633" y="13"/>
                </a:lnTo>
                <a:lnTo>
                  <a:pt x="634" y="17"/>
                </a:lnTo>
                <a:lnTo>
                  <a:pt x="634" y="17"/>
                </a:lnTo>
                <a:lnTo>
                  <a:pt x="635" y="20"/>
                </a:lnTo>
                <a:lnTo>
                  <a:pt x="635" y="23"/>
                </a:lnTo>
                <a:lnTo>
                  <a:pt x="636" y="10"/>
                </a:lnTo>
                <a:lnTo>
                  <a:pt x="636" y="13"/>
                </a:lnTo>
                <a:lnTo>
                  <a:pt x="637" y="20"/>
                </a:lnTo>
                <a:lnTo>
                  <a:pt x="637" y="13"/>
                </a:lnTo>
                <a:lnTo>
                  <a:pt x="637" y="20"/>
                </a:lnTo>
                <a:lnTo>
                  <a:pt x="638" y="13"/>
                </a:lnTo>
                <a:lnTo>
                  <a:pt x="638" y="20"/>
                </a:lnTo>
                <a:lnTo>
                  <a:pt x="639" y="10"/>
                </a:lnTo>
                <a:lnTo>
                  <a:pt x="639" y="23"/>
                </a:lnTo>
                <a:lnTo>
                  <a:pt x="640" y="20"/>
                </a:lnTo>
                <a:lnTo>
                  <a:pt x="640" y="20"/>
                </a:lnTo>
                <a:lnTo>
                  <a:pt x="641" y="13"/>
                </a:lnTo>
                <a:lnTo>
                  <a:pt x="641" y="7"/>
                </a:lnTo>
                <a:lnTo>
                  <a:pt x="642" y="13"/>
                </a:lnTo>
                <a:lnTo>
                  <a:pt x="642" y="13"/>
                </a:lnTo>
                <a:lnTo>
                  <a:pt x="642" y="13"/>
                </a:lnTo>
                <a:lnTo>
                  <a:pt x="643" y="7"/>
                </a:lnTo>
                <a:lnTo>
                  <a:pt x="644" y="17"/>
                </a:lnTo>
                <a:lnTo>
                  <a:pt x="644" y="17"/>
                </a:lnTo>
                <a:lnTo>
                  <a:pt x="645" y="13"/>
                </a:lnTo>
                <a:lnTo>
                  <a:pt x="645" y="10"/>
                </a:lnTo>
                <a:lnTo>
                  <a:pt x="645" y="13"/>
                </a:lnTo>
                <a:lnTo>
                  <a:pt x="646" y="13"/>
                </a:lnTo>
                <a:lnTo>
                  <a:pt x="647" y="17"/>
                </a:lnTo>
                <a:lnTo>
                  <a:pt x="647" y="17"/>
                </a:lnTo>
                <a:lnTo>
                  <a:pt x="647" y="13"/>
                </a:lnTo>
                <a:lnTo>
                  <a:pt x="648" y="17"/>
                </a:lnTo>
                <a:lnTo>
                  <a:pt x="648" y="13"/>
                </a:lnTo>
                <a:lnTo>
                  <a:pt x="649" y="23"/>
                </a:lnTo>
                <a:lnTo>
                  <a:pt x="649" y="10"/>
                </a:lnTo>
                <a:lnTo>
                  <a:pt x="650" y="13"/>
                </a:lnTo>
                <a:lnTo>
                  <a:pt x="650" y="13"/>
                </a:lnTo>
                <a:lnTo>
                  <a:pt x="651" y="17"/>
                </a:lnTo>
                <a:lnTo>
                  <a:pt x="651" y="20"/>
                </a:lnTo>
                <a:lnTo>
                  <a:pt x="652" y="13"/>
                </a:lnTo>
                <a:lnTo>
                  <a:pt x="652" y="10"/>
                </a:lnTo>
                <a:lnTo>
                  <a:pt x="652" y="10"/>
                </a:lnTo>
                <a:lnTo>
                  <a:pt x="653" y="13"/>
                </a:lnTo>
                <a:lnTo>
                  <a:pt x="653" y="13"/>
                </a:lnTo>
                <a:lnTo>
                  <a:pt x="654" y="20"/>
                </a:lnTo>
                <a:lnTo>
                  <a:pt x="654" y="17"/>
                </a:lnTo>
                <a:lnTo>
                  <a:pt x="655" y="17"/>
                </a:lnTo>
                <a:lnTo>
                  <a:pt x="655" y="10"/>
                </a:lnTo>
                <a:lnTo>
                  <a:pt x="656" y="17"/>
                </a:lnTo>
                <a:lnTo>
                  <a:pt x="656" y="20"/>
                </a:lnTo>
                <a:lnTo>
                  <a:pt x="657" y="17"/>
                </a:lnTo>
                <a:lnTo>
                  <a:pt x="657" y="13"/>
                </a:lnTo>
                <a:lnTo>
                  <a:pt x="657" y="10"/>
                </a:lnTo>
                <a:lnTo>
                  <a:pt x="658" y="20"/>
                </a:lnTo>
                <a:lnTo>
                  <a:pt x="659" y="17"/>
                </a:lnTo>
                <a:lnTo>
                  <a:pt x="659" y="20"/>
                </a:lnTo>
                <a:lnTo>
                  <a:pt x="659" y="17"/>
                </a:lnTo>
                <a:lnTo>
                  <a:pt x="660" y="13"/>
                </a:lnTo>
                <a:lnTo>
                  <a:pt x="660" y="13"/>
                </a:lnTo>
                <a:lnTo>
                  <a:pt x="661" y="17"/>
                </a:lnTo>
                <a:lnTo>
                  <a:pt x="661" y="10"/>
                </a:lnTo>
                <a:lnTo>
                  <a:pt x="662" y="7"/>
                </a:lnTo>
                <a:lnTo>
                  <a:pt x="662" y="10"/>
                </a:lnTo>
                <a:lnTo>
                  <a:pt x="663" y="13"/>
                </a:lnTo>
                <a:lnTo>
                  <a:pt x="663" y="17"/>
                </a:lnTo>
                <a:lnTo>
                  <a:pt x="664" y="10"/>
                </a:lnTo>
                <a:lnTo>
                  <a:pt x="664" y="17"/>
                </a:lnTo>
                <a:lnTo>
                  <a:pt x="665" y="17"/>
                </a:lnTo>
                <a:lnTo>
                  <a:pt x="665" y="17"/>
                </a:lnTo>
                <a:lnTo>
                  <a:pt x="665" y="17"/>
                </a:lnTo>
                <a:lnTo>
                  <a:pt x="666" y="13"/>
                </a:lnTo>
                <a:lnTo>
                  <a:pt x="667" y="13"/>
                </a:lnTo>
                <a:lnTo>
                  <a:pt x="667" y="13"/>
                </a:lnTo>
                <a:lnTo>
                  <a:pt x="667" y="17"/>
                </a:lnTo>
                <a:lnTo>
                  <a:pt x="668" y="17"/>
                </a:lnTo>
                <a:lnTo>
                  <a:pt x="668" y="13"/>
                </a:lnTo>
                <a:lnTo>
                  <a:pt x="669" y="20"/>
                </a:lnTo>
                <a:lnTo>
                  <a:pt x="669" y="10"/>
                </a:lnTo>
                <a:lnTo>
                  <a:pt x="670" y="17"/>
                </a:lnTo>
                <a:lnTo>
                  <a:pt x="670" y="13"/>
                </a:lnTo>
                <a:lnTo>
                  <a:pt x="671" y="17"/>
                </a:lnTo>
                <a:lnTo>
                  <a:pt x="671" y="20"/>
                </a:lnTo>
                <a:lnTo>
                  <a:pt x="672" y="17"/>
                </a:lnTo>
                <a:lnTo>
                  <a:pt x="672" y="20"/>
                </a:lnTo>
                <a:lnTo>
                  <a:pt x="672" y="23"/>
                </a:lnTo>
                <a:lnTo>
                  <a:pt x="673" y="20"/>
                </a:lnTo>
                <a:lnTo>
                  <a:pt x="673" y="17"/>
                </a:lnTo>
                <a:lnTo>
                  <a:pt x="674" y="20"/>
                </a:lnTo>
                <a:lnTo>
                  <a:pt x="674" y="17"/>
                </a:lnTo>
                <a:lnTo>
                  <a:pt x="675" y="13"/>
                </a:lnTo>
                <a:lnTo>
                  <a:pt x="675" y="17"/>
                </a:lnTo>
                <a:lnTo>
                  <a:pt x="676" y="17"/>
                </a:lnTo>
                <a:lnTo>
                  <a:pt x="676" y="13"/>
                </a:lnTo>
                <a:lnTo>
                  <a:pt x="677" y="20"/>
                </a:lnTo>
                <a:lnTo>
                  <a:pt x="677" y="20"/>
                </a:lnTo>
                <a:lnTo>
                  <a:pt x="677" y="23"/>
                </a:lnTo>
                <a:lnTo>
                  <a:pt x="678" y="23"/>
                </a:lnTo>
                <a:lnTo>
                  <a:pt x="679" y="20"/>
                </a:lnTo>
                <a:lnTo>
                  <a:pt x="679" y="17"/>
                </a:lnTo>
                <a:lnTo>
                  <a:pt x="680" y="13"/>
                </a:lnTo>
                <a:lnTo>
                  <a:pt x="680" y="17"/>
                </a:lnTo>
                <a:lnTo>
                  <a:pt x="680" y="13"/>
                </a:lnTo>
                <a:lnTo>
                  <a:pt x="681" y="17"/>
                </a:lnTo>
                <a:lnTo>
                  <a:pt x="681" y="17"/>
                </a:lnTo>
                <a:lnTo>
                  <a:pt x="682" y="10"/>
                </a:lnTo>
                <a:lnTo>
                  <a:pt x="682" y="13"/>
                </a:lnTo>
                <a:lnTo>
                  <a:pt x="683" y="17"/>
                </a:lnTo>
                <a:lnTo>
                  <a:pt x="683" y="17"/>
                </a:lnTo>
                <a:lnTo>
                  <a:pt x="684" y="17"/>
                </a:lnTo>
                <a:lnTo>
                  <a:pt x="684" y="17"/>
                </a:lnTo>
                <a:lnTo>
                  <a:pt x="685" y="17"/>
                </a:lnTo>
                <a:lnTo>
                  <a:pt x="685" y="17"/>
                </a:lnTo>
                <a:lnTo>
                  <a:pt x="685" y="20"/>
                </a:lnTo>
                <a:lnTo>
                  <a:pt x="686" y="20"/>
                </a:lnTo>
                <a:lnTo>
                  <a:pt x="687" y="10"/>
                </a:lnTo>
                <a:lnTo>
                  <a:pt x="687" y="13"/>
                </a:lnTo>
                <a:lnTo>
                  <a:pt x="687" y="23"/>
                </a:lnTo>
                <a:lnTo>
                  <a:pt x="688" y="13"/>
                </a:lnTo>
                <a:lnTo>
                  <a:pt x="688" y="13"/>
                </a:lnTo>
                <a:lnTo>
                  <a:pt x="689" y="17"/>
                </a:lnTo>
                <a:lnTo>
                  <a:pt x="689" y="20"/>
                </a:lnTo>
                <a:lnTo>
                  <a:pt x="690" y="17"/>
                </a:lnTo>
                <a:lnTo>
                  <a:pt x="690" y="20"/>
                </a:lnTo>
                <a:lnTo>
                  <a:pt x="691" y="20"/>
                </a:lnTo>
                <a:lnTo>
                  <a:pt x="691" y="23"/>
                </a:lnTo>
                <a:lnTo>
                  <a:pt x="692" y="20"/>
                </a:lnTo>
                <a:lnTo>
                  <a:pt x="692" y="10"/>
                </a:lnTo>
                <a:lnTo>
                  <a:pt x="692" y="13"/>
                </a:lnTo>
                <a:lnTo>
                  <a:pt x="693" y="17"/>
                </a:lnTo>
                <a:lnTo>
                  <a:pt x="694" y="20"/>
                </a:lnTo>
                <a:lnTo>
                  <a:pt x="694" y="23"/>
                </a:lnTo>
                <a:lnTo>
                  <a:pt x="694" y="17"/>
                </a:lnTo>
                <a:lnTo>
                  <a:pt x="695" y="13"/>
                </a:lnTo>
                <a:lnTo>
                  <a:pt x="695" y="23"/>
                </a:lnTo>
                <a:lnTo>
                  <a:pt x="696" y="23"/>
                </a:lnTo>
                <a:lnTo>
                  <a:pt x="696" y="17"/>
                </a:lnTo>
                <a:lnTo>
                  <a:pt x="697" y="20"/>
                </a:lnTo>
                <a:lnTo>
                  <a:pt x="697" y="13"/>
                </a:lnTo>
                <a:lnTo>
                  <a:pt x="698" y="20"/>
                </a:lnTo>
                <a:lnTo>
                  <a:pt x="698" y="17"/>
                </a:lnTo>
                <a:lnTo>
                  <a:pt x="699" y="17"/>
                </a:lnTo>
                <a:lnTo>
                  <a:pt x="699" y="20"/>
                </a:lnTo>
                <a:lnTo>
                  <a:pt x="700" y="23"/>
                </a:lnTo>
                <a:lnTo>
                  <a:pt x="700" y="23"/>
                </a:lnTo>
                <a:lnTo>
                  <a:pt x="700" y="20"/>
                </a:lnTo>
                <a:lnTo>
                  <a:pt x="701" y="13"/>
                </a:lnTo>
                <a:lnTo>
                  <a:pt x="702" y="20"/>
                </a:lnTo>
                <a:lnTo>
                  <a:pt x="702" y="20"/>
                </a:lnTo>
                <a:lnTo>
                  <a:pt x="702" y="20"/>
                </a:lnTo>
                <a:lnTo>
                  <a:pt x="703" y="13"/>
                </a:lnTo>
                <a:lnTo>
                  <a:pt x="703" y="17"/>
                </a:lnTo>
                <a:lnTo>
                  <a:pt x="704" y="23"/>
                </a:lnTo>
                <a:lnTo>
                  <a:pt x="704" y="17"/>
                </a:lnTo>
                <a:lnTo>
                  <a:pt x="705" y="17"/>
                </a:lnTo>
                <a:lnTo>
                  <a:pt x="705" y="17"/>
                </a:lnTo>
                <a:lnTo>
                  <a:pt x="706" y="20"/>
                </a:lnTo>
                <a:lnTo>
                  <a:pt x="706" y="17"/>
                </a:lnTo>
                <a:lnTo>
                  <a:pt x="707" y="20"/>
                </a:lnTo>
                <a:lnTo>
                  <a:pt x="707" y="27"/>
                </a:lnTo>
                <a:lnTo>
                  <a:pt x="707" y="20"/>
                </a:lnTo>
                <a:lnTo>
                  <a:pt x="708" y="13"/>
                </a:lnTo>
                <a:lnTo>
                  <a:pt x="708" y="17"/>
                </a:lnTo>
                <a:lnTo>
                  <a:pt x="709" y="13"/>
                </a:lnTo>
                <a:lnTo>
                  <a:pt x="709" y="17"/>
                </a:lnTo>
                <a:lnTo>
                  <a:pt x="710" y="23"/>
                </a:lnTo>
                <a:lnTo>
                  <a:pt x="710" y="20"/>
                </a:lnTo>
                <a:lnTo>
                  <a:pt x="711" y="17"/>
                </a:lnTo>
                <a:lnTo>
                  <a:pt x="711" y="17"/>
                </a:lnTo>
                <a:lnTo>
                  <a:pt x="712" y="17"/>
                </a:lnTo>
                <a:lnTo>
                  <a:pt x="712" y="20"/>
                </a:lnTo>
                <a:lnTo>
                  <a:pt x="712" y="20"/>
                </a:lnTo>
                <a:lnTo>
                  <a:pt x="713" y="20"/>
                </a:lnTo>
                <a:lnTo>
                  <a:pt x="714" y="17"/>
                </a:lnTo>
                <a:lnTo>
                  <a:pt x="714" y="20"/>
                </a:lnTo>
                <a:lnTo>
                  <a:pt x="715" y="20"/>
                </a:lnTo>
                <a:lnTo>
                  <a:pt x="715" y="17"/>
                </a:lnTo>
                <a:lnTo>
                  <a:pt x="715" y="27"/>
                </a:lnTo>
                <a:lnTo>
                  <a:pt x="716" y="23"/>
                </a:lnTo>
                <a:lnTo>
                  <a:pt x="716" y="27"/>
                </a:lnTo>
                <a:lnTo>
                  <a:pt x="717" y="27"/>
                </a:lnTo>
                <a:lnTo>
                  <a:pt x="717" y="23"/>
                </a:lnTo>
                <a:lnTo>
                  <a:pt x="718" y="20"/>
                </a:lnTo>
                <a:lnTo>
                  <a:pt x="718" y="20"/>
                </a:lnTo>
                <a:lnTo>
                  <a:pt x="719" y="17"/>
                </a:lnTo>
                <a:lnTo>
                  <a:pt x="719" y="20"/>
                </a:lnTo>
                <a:lnTo>
                  <a:pt x="720" y="17"/>
                </a:lnTo>
                <a:lnTo>
                  <a:pt x="720" y="17"/>
                </a:lnTo>
                <a:lnTo>
                  <a:pt x="720" y="17"/>
                </a:lnTo>
                <a:lnTo>
                  <a:pt x="721" y="20"/>
                </a:lnTo>
                <a:lnTo>
                  <a:pt x="722" y="20"/>
                </a:lnTo>
                <a:lnTo>
                  <a:pt x="722" y="17"/>
                </a:lnTo>
                <a:lnTo>
                  <a:pt x="722" y="17"/>
                </a:lnTo>
                <a:lnTo>
                  <a:pt x="723" y="10"/>
                </a:lnTo>
                <a:lnTo>
                  <a:pt x="723" y="17"/>
                </a:lnTo>
                <a:lnTo>
                  <a:pt x="724" y="17"/>
                </a:lnTo>
                <a:lnTo>
                  <a:pt x="724" y="13"/>
                </a:lnTo>
                <a:lnTo>
                  <a:pt x="725" y="17"/>
                </a:lnTo>
                <a:lnTo>
                  <a:pt x="725" y="10"/>
                </a:lnTo>
                <a:lnTo>
                  <a:pt x="726" y="20"/>
                </a:lnTo>
                <a:lnTo>
                  <a:pt x="726" y="23"/>
                </a:lnTo>
                <a:lnTo>
                  <a:pt x="727" y="13"/>
                </a:lnTo>
                <a:lnTo>
                  <a:pt x="727" y="17"/>
                </a:lnTo>
                <a:lnTo>
                  <a:pt x="727" y="13"/>
                </a:lnTo>
                <a:lnTo>
                  <a:pt x="728" y="17"/>
                </a:lnTo>
                <a:lnTo>
                  <a:pt x="728" y="17"/>
                </a:lnTo>
                <a:lnTo>
                  <a:pt x="729" y="20"/>
                </a:lnTo>
                <a:lnTo>
                  <a:pt x="730" y="13"/>
                </a:lnTo>
                <a:lnTo>
                  <a:pt x="730" y="13"/>
                </a:lnTo>
                <a:lnTo>
                  <a:pt x="730" y="13"/>
                </a:lnTo>
                <a:lnTo>
                  <a:pt x="731" y="17"/>
                </a:lnTo>
                <a:lnTo>
                  <a:pt x="731" y="20"/>
                </a:lnTo>
                <a:lnTo>
                  <a:pt x="732" y="20"/>
                </a:lnTo>
                <a:lnTo>
                  <a:pt x="732" y="17"/>
                </a:lnTo>
                <a:lnTo>
                  <a:pt x="732" y="20"/>
                </a:lnTo>
                <a:lnTo>
                  <a:pt x="733" y="20"/>
                </a:lnTo>
                <a:lnTo>
                  <a:pt x="734" y="20"/>
                </a:lnTo>
                <a:lnTo>
                  <a:pt x="734" y="20"/>
                </a:lnTo>
                <a:lnTo>
                  <a:pt x="735" y="20"/>
                </a:lnTo>
                <a:lnTo>
                  <a:pt x="735" y="20"/>
                </a:lnTo>
                <a:lnTo>
                  <a:pt x="735" y="17"/>
                </a:lnTo>
                <a:lnTo>
                  <a:pt x="736" y="17"/>
                </a:lnTo>
                <a:lnTo>
                  <a:pt x="737" y="10"/>
                </a:lnTo>
                <a:lnTo>
                  <a:pt x="737" y="17"/>
                </a:lnTo>
                <a:lnTo>
                  <a:pt x="737" y="17"/>
                </a:lnTo>
                <a:lnTo>
                  <a:pt x="738" y="17"/>
                </a:lnTo>
                <a:lnTo>
                  <a:pt x="738" y="20"/>
                </a:lnTo>
                <a:lnTo>
                  <a:pt x="739" y="17"/>
                </a:lnTo>
                <a:lnTo>
                  <a:pt x="739" y="17"/>
                </a:lnTo>
                <a:lnTo>
                  <a:pt x="740" y="17"/>
                </a:lnTo>
                <a:lnTo>
                  <a:pt x="740" y="17"/>
                </a:lnTo>
                <a:lnTo>
                  <a:pt x="741" y="17"/>
                </a:lnTo>
                <a:lnTo>
                  <a:pt x="741" y="13"/>
                </a:lnTo>
                <a:lnTo>
                  <a:pt x="742" y="17"/>
                </a:lnTo>
                <a:lnTo>
                  <a:pt x="742" y="23"/>
                </a:lnTo>
                <a:lnTo>
                  <a:pt x="742" y="13"/>
                </a:lnTo>
                <a:lnTo>
                  <a:pt x="743" y="17"/>
                </a:lnTo>
                <a:lnTo>
                  <a:pt x="743" y="13"/>
                </a:lnTo>
                <a:lnTo>
                  <a:pt x="744" y="17"/>
                </a:lnTo>
                <a:lnTo>
                  <a:pt x="744" y="17"/>
                </a:lnTo>
                <a:lnTo>
                  <a:pt x="745" y="17"/>
                </a:lnTo>
                <a:lnTo>
                  <a:pt x="745" y="17"/>
                </a:lnTo>
                <a:lnTo>
                  <a:pt x="746" y="13"/>
                </a:lnTo>
                <a:lnTo>
                  <a:pt x="746" y="17"/>
                </a:lnTo>
                <a:lnTo>
                  <a:pt x="747" y="23"/>
                </a:lnTo>
                <a:lnTo>
                  <a:pt x="747" y="23"/>
                </a:lnTo>
                <a:lnTo>
                  <a:pt x="747" y="20"/>
                </a:lnTo>
                <a:lnTo>
                  <a:pt x="748" y="20"/>
                </a:lnTo>
                <a:lnTo>
                  <a:pt x="749" y="20"/>
                </a:lnTo>
                <a:lnTo>
                  <a:pt x="749" y="17"/>
                </a:lnTo>
                <a:lnTo>
                  <a:pt x="750" y="20"/>
                </a:lnTo>
                <a:lnTo>
                  <a:pt x="750" y="17"/>
                </a:lnTo>
                <a:lnTo>
                  <a:pt x="750" y="17"/>
                </a:lnTo>
                <a:lnTo>
                  <a:pt x="751" y="20"/>
                </a:lnTo>
                <a:lnTo>
                  <a:pt x="751" y="20"/>
                </a:lnTo>
                <a:lnTo>
                  <a:pt x="752" y="10"/>
                </a:lnTo>
                <a:lnTo>
                  <a:pt x="752" y="17"/>
                </a:lnTo>
                <a:lnTo>
                  <a:pt x="753" y="17"/>
                </a:lnTo>
                <a:lnTo>
                  <a:pt x="753" y="20"/>
                </a:lnTo>
                <a:lnTo>
                  <a:pt x="754" y="20"/>
                </a:lnTo>
                <a:lnTo>
                  <a:pt x="754" y="20"/>
                </a:lnTo>
                <a:lnTo>
                  <a:pt x="755" y="20"/>
                </a:lnTo>
                <a:lnTo>
                  <a:pt x="755" y="10"/>
                </a:lnTo>
                <a:lnTo>
                  <a:pt x="755" y="17"/>
                </a:lnTo>
                <a:lnTo>
                  <a:pt x="756" y="27"/>
                </a:lnTo>
                <a:lnTo>
                  <a:pt x="757" y="20"/>
                </a:lnTo>
                <a:lnTo>
                  <a:pt x="757" y="13"/>
                </a:lnTo>
                <a:lnTo>
                  <a:pt x="757" y="20"/>
                </a:lnTo>
                <a:lnTo>
                  <a:pt x="758" y="17"/>
                </a:lnTo>
                <a:lnTo>
                  <a:pt x="758" y="10"/>
                </a:lnTo>
                <a:lnTo>
                  <a:pt x="759" y="20"/>
                </a:lnTo>
                <a:lnTo>
                  <a:pt x="759" y="17"/>
                </a:lnTo>
                <a:lnTo>
                  <a:pt x="760" y="17"/>
                </a:lnTo>
                <a:lnTo>
                  <a:pt x="760" y="20"/>
                </a:lnTo>
                <a:lnTo>
                  <a:pt x="761" y="20"/>
                </a:lnTo>
                <a:lnTo>
                  <a:pt x="761" y="20"/>
                </a:lnTo>
                <a:lnTo>
                  <a:pt x="762" y="20"/>
                </a:lnTo>
                <a:lnTo>
                  <a:pt x="762" y="17"/>
                </a:lnTo>
                <a:lnTo>
                  <a:pt x="762" y="17"/>
                </a:lnTo>
                <a:lnTo>
                  <a:pt x="763" y="23"/>
                </a:lnTo>
                <a:lnTo>
                  <a:pt x="763" y="20"/>
                </a:lnTo>
                <a:lnTo>
                  <a:pt x="764" y="20"/>
                </a:lnTo>
                <a:lnTo>
                  <a:pt x="765" y="23"/>
                </a:lnTo>
                <a:lnTo>
                  <a:pt x="765" y="17"/>
                </a:lnTo>
                <a:lnTo>
                  <a:pt x="765" y="23"/>
                </a:lnTo>
                <a:lnTo>
                  <a:pt x="766" y="17"/>
                </a:lnTo>
                <a:lnTo>
                  <a:pt x="766" y="17"/>
                </a:lnTo>
                <a:lnTo>
                  <a:pt x="767" y="23"/>
                </a:lnTo>
                <a:lnTo>
                  <a:pt x="767" y="20"/>
                </a:lnTo>
                <a:lnTo>
                  <a:pt x="767" y="17"/>
                </a:lnTo>
                <a:lnTo>
                  <a:pt x="768" y="20"/>
                </a:lnTo>
                <a:lnTo>
                  <a:pt x="769" y="23"/>
                </a:lnTo>
                <a:lnTo>
                  <a:pt x="769" y="17"/>
                </a:lnTo>
                <a:lnTo>
                  <a:pt x="770" y="17"/>
                </a:lnTo>
                <a:lnTo>
                  <a:pt x="770" y="17"/>
                </a:lnTo>
                <a:lnTo>
                  <a:pt x="770" y="20"/>
                </a:lnTo>
                <a:lnTo>
                  <a:pt x="771" y="27"/>
                </a:lnTo>
                <a:lnTo>
                  <a:pt x="771" y="23"/>
                </a:lnTo>
                <a:lnTo>
                  <a:pt x="772" y="17"/>
                </a:lnTo>
                <a:lnTo>
                  <a:pt x="772" y="23"/>
                </a:lnTo>
                <a:lnTo>
                  <a:pt x="773" y="27"/>
                </a:lnTo>
                <a:lnTo>
                  <a:pt x="773" y="13"/>
                </a:lnTo>
                <a:lnTo>
                  <a:pt x="774" y="23"/>
                </a:lnTo>
                <a:lnTo>
                  <a:pt x="774" y="20"/>
                </a:lnTo>
                <a:lnTo>
                  <a:pt x="775" y="23"/>
                </a:lnTo>
                <a:lnTo>
                  <a:pt x="775" y="27"/>
                </a:lnTo>
                <a:lnTo>
                  <a:pt x="775" y="30"/>
                </a:lnTo>
                <a:lnTo>
                  <a:pt x="776" y="20"/>
                </a:lnTo>
                <a:lnTo>
                  <a:pt x="777" y="17"/>
                </a:lnTo>
                <a:lnTo>
                  <a:pt x="777" y="17"/>
                </a:lnTo>
                <a:lnTo>
                  <a:pt x="777" y="20"/>
                </a:lnTo>
                <a:lnTo>
                  <a:pt x="778" y="27"/>
                </a:lnTo>
                <a:lnTo>
                  <a:pt x="778" y="20"/>
                </a:lnTo>
                <a:lnTo>
                  <a:pt x="779" y="17"/>
                </a:lnTo>
                <a:lnTo>
                  <a:pt x="779" y="20"/>
                </a:lnTo>
                <a:lnTo>
                  <a:pt x="780" y="23"/>
                </a:lnTo>
                <a:lnTo>
                  <a:pt x="780" y="13"/>
                </a:lnTo>
                <a:lnTo>
                  <a:pt x="781" y="13"/>
                </a:lnTo>
                <a:lnTo>
                  <a:pt x="781" y="20"/>
                </a:lnTo>
                <a:lnTo>
                  <a:pt x="782" y="20"/>
                </a:lnTo>
                <a:lnTo>
                  <a:pt x="782" y="23"/>
                </a:lnTo>
                <a:lnTo>
                  <a:pt x="782" y="17"/>
                </a:lnTo>
                <a:lnTo>
                  <a:pt x="783" y="20"/>
                </a:lnTo>
                <a:lnTo>
                  <a:pt x="784" y="17"/>
                </a:lnTo>
                <a:lnTo>
                  <a:pt x="784" y="23"/>
                </a:lnTo>
                <a:lnTo>
                  <a:pt x="785" y="23"/>
                </a:lnTo>
                <a:lnTo>
                  <a:pt x="785" y="23"/>
                </a:lnTo>
                <a:lnTo>
                  <a:pt x="785" y="20"/>
                </a:lnTo>
                <a:lnTo>
                  <a:pt x="786" y="17"/>
                </a:lnTo>
                <a:lnTo>
                  <a:pt x="786" y="30"/>
                </a:lnTo>
                <a:lnTo>
                  <a:pt x="787" y="23"/>
                </a:lnTo>
                <a:lnTo>
                  <a:pt x="787" y="20"/>
                </a:lnTo>
                <a:lnTo>
                  <a:pt x="788" y="23"/>
                </a:lnTo>
                <a:lnTo>
                  <a:pt x="788" y="20"/>
                </a:lnTo>
                <a:lnTo>
                  <a:pt x="789" y="13"/>
                </a:lnTo>
                <a:lnTo>
                  <a:pt x="789" y="20"/>
                </a:lnTo>
                <a:lnTo>
                  <a:pt x="790" y="13"/>
                </a:lnTo>
                <a:lnTo>
                  <a:pt x="790" y="20"/>
                </a:lnTo>
                <a:lnTo>
                  <a:pt x="790" y="20"/>
                </a:lnTo>
                <a:lnTo>
                  <a:pt x="791" y="17"/>
                </a:lnTo>
                <a:lnTo>
                  <a:pt x="792" y="20"/>
                </a:lnTo>
                <a:lnTo>
                  <a:pt x="792" y="23"/>
                </a:lnTo>
                <a:lnTo>
                  <a:pt x="792" y="17"/>
                </a:lnTo>
                <a:lnTo>
                  <a:pt x="793" y="20"/>
                </a:lnTo>
                <a:lnTo>
                  <a:pt x="793" y="27"/>
                </a:lnTo>
                <a:lnTo>
                  <a:pt x="794" y="30"/>
                </a:lnTo>
                <a:lnTo>
                  <a:pt x="794" y="20"/>
                </a:lnTo>
                <a:lnTo>
                  <a:pt x="795" y="20"/>
                </a:lnTo>
                <a:lnTo>
                  <a:pt x="795" y="20"/>
                </a:lnTo>
                <a:lnTo>
                  <a:pt x="796" y="17"/>
                </a:lnTo>
                <a:lnTo>
                  <a:pt x="796" y="13"/>
                </a:lnTo>
                <a:lnTo>
                  <a:pt x="797" y="13"/>
                </a:lnTo>
                <a:lnTo>
                  <a:pt x="797" y="13"/>
                </a:lnTo>
                <a:lnTo>
                  <a:pt x="797" y="10"/>
                </a:lnTo>
                <a:lnTo>
                  <a:pt x="798" y="17"/>
                </a:lnTo>
                <a:lnTo>
                  <a:pt x="798" y="17"/>
                </a:lnTo>
                <a:lnTo>
                  <a:pt x="799" y="20"/>
                </a:lnTo>
                <a:lnTo>
                  <a:pt x="800" y="17"/>
                </a:lnTo>
                <a:lnTo>
                  <a:pt x="800" y="20"/>
                </a:lnTo>
                <a:lnTo>
                  <a:pt x="800" y="20"/>
                </a:lnTo>
                <a:lnTo>
                  <a:pt x="801" y="20"/>
                </a:lnTo>
                <a:lnTo>
                  <a:pt x="801" y="13"/>
                </a:lnTo>
                <a:lnTo>
                  <a:pt x="802" y="13"/>
                </a:lnTo>
                <a:lnTo>
                  <a:pt x="802" y="17"/>
                </a:lnTo>
                <a:lnTo>
                  <a:pt x="803" y="17"/>
                </a:lnTo>
                <a:lnTo>
                  <a:pt x="803" y="20"/>
                </a:lnTo>
                <a:lnTo>
                  <a:pt x="804" y="20"/>
                </a:lnTo>
                <a:lnTo>
                  <a:pt x="804" y="17"/>
                </a:lnTo>
                <a:lnTo>
                  <a:pt x="805" y="20"/>
                </a:lnTo>
                <a:lnTo>
                  <a:pt x="805" y="20"/>
                </a:lnTo>
                <a:lnTo>
                  <a:pt x="805" y="20"/>
                </a:lnTo>
                <a:lnTo>
                  <a:pt x="806" y="17"/>
                </a:lnTo>
                <a:lnTo>
                  <a:pt x="806" y="20"/>
                </a:lnTo>
                <a:lnTo>
                  <a:pt x="807" y="20"/>
                </a:lnTo>
                <a:lnTo>
                  <a:pt x="807" y="20"/>
                </a:lnTo>
                <a:lnTo>
                  <a:pt x="808" y="17"/>
                </a:lnTo>
                <a:lnTo>
                  <a:pt x="808" y="20"/>
                </a:lnTo>
                <a:lnTo>
                  <a:pt x="809" y="20"/>
                </a:lnTo>
                <a:lnTo>
                  <a:pt x="809" y="20"/>
                </a:lnTo>
                <a:lnTo>
                  <a:pt x="810" y="20"/>
                </a:lnTo>
                <a:lnTo>
                  <a:pt x="810" y="20"/>
                </a:lnTo>
                <a:lnTo>
                  <a:pt x="810" y="17"/>
                </a:lnTo>
                <a:lnTo>
                  <a:pt x="811" y="17"/>
                </a:lnTo>
                <a:lnTo>
                  <a:pt x="812" y="20"/>
                </a:lnTo>
                <a:lnTo>
                  <a:pt x="812" y="20"/>
                </a:lnTo>
                <a:lnTo>
                  <a:pt x="812" y="20"/>
                </a:lnTo>
                <a:lnTo>
                  <a:pt x="813" y="17"/>
                </a:lnTo>
                <a:lnTo>
                  <a:pt x="813" y="17"/>
                </a:lnTo>
                <a:lnTo>
                  <a:pt x="814" y="13"/>
                </a:lnTo>
                <a:lnTo>
                  <a:pt x="814" y="20"/>
                </a:lnTo>
                <a:lnTo>
                  <a:pt x="815" y="17"/>
                </a:lnTo>
                <a:lnTo>
                  <a:pt x="815" y="17"/>
                </a:lnTo>
                <a:lnTo>
                  <a:pt x="816" y="17"/>
                </a:lnTo>
                <a:lnTo>
                  <a:pt x="816" y="13"/>
                </a:lnTo>
                <a:lnTo>
                  <a:pt x="817" y="23"/>
                </a:lnTo>
                <a:lnTo>
                  <a:pt x="817" y="20"/>
                </a:lnTo>
                <a:lnTo>
                  <a:pt x="817" y="20"/>
                </a:lnTo>
                <a:lnTo>
                  <a:pt x="818" y="17"/>
                </a:lnTo>
                <a:lnTo>
                  <a:pt x="818" y="13"/>
                </a:lnTo>
                <a:lnTo>
                  <a:pt x="819" y="10"/>
                </a:lnTo>
                <a:lnTo>
                  <a:pt x="820" y="23"/>
                </a:lnTo>
                <a:lnTo>
                  <a:pt x="820" y="17"/>
                </a:lnTo>
                <a:lnTo>
                  <a:pt x="820" y="13"/>
                </a:lnTo>
                <a:lnTo>
                  <a:pt x="821" y="17"/>
                </a:lnTo>
                <a:lnTo>
                  <a:pt x="821" y="20"/>
                </a:lnTo>
                <a:lnTo>
                  <a:pt x="822" y="17"/>
                </a:lnTo>
                <a:lnTo>
                  <a:pt x="822" y="17"/>
                </a:lnTo>
                <a:lnTo>
                  <a:pt x="823" y="20"/>
                </a:lnTo>
                <a:lnTo>
                  <a:pt x="823" y="23"/>
                </a:lnTo>
                <a:lnTo>
                  <a:pt x="824" y="23"/>
                </a:lnTo>
                <a:lnTo>
                  <a:pt x="824" y="23"/>
                </a:lnTo>
                <a:lnTo>
                  <a:pt x="825" y="20"/>
                </a:lnTo>
                <a:lnTo>
                  <a:pt x="825" y="20"/>
                </a:lnTo>
                <a:lnTo>
                  <a:pt x="825" y="23"/>
                </a:lnTo>
                <a:lnTo>
                  <a:pt x="826" y="20"/>
                </a:lnTo>
                <a:lnTo>
                  <a:pt x="827" y="20"/>
                </a:lnTo>
                <a:lnTo>
                  <a:pt x="827" y="20"/>
                </a:lnTo>
                <a:lnTo>
                  <a:pt x="827" y="17"/>
                </a:lnTo>
                <a:lnTo>
                  <a:pt x="828" y="23"/>
                </a:lnTo>
                <a:lnTo>
                  <a:pt x="828" y="20"/>
                </a:lnTo>
                <a:lnTo>
                  <a:pt x="829" y="20"/>
                </a:lnTo>
                <a:lnTo>
                  <a:pt x="829" y="20"/>
                </a:lnTo>
                <a:lnTo>
                  <a:pt x="830" y="23"/>
                </a:lnTo>
                <a:lnTo>
                  <a:pt x="830" y="20"/>
                </a:lnTo>
                <a:lnTo>
                  <a:pt x="831" y="20"/>
                </a:lnTo>
                <a:lnTo>
                  <a:pt x="831" y="10"/>
                </a:lnTo>
                <a:lnTo>
                  <a:pt x="832" y="23"/>
                </a:lnTo>
                <a:lnTo>
                  <a:pt x="832" y="17"/>
                </a:lnTo>
                <a:lnTo>
                  <a:pt x="832" y="20"/>
                </a:lnTo>
                <a:lnTo>
                  <a:pt x="833" y="20"/>
                </a:lnTo>
                <a:lnTo>
                  <a:pt x="833" y="13"/>
                </a:lnTo>
                <a:lnTo>
                  <a:pt x="834" y="13"/>
                </a:lnTo>
                <a:lnTo>
                  <a:pt x="835" y="17"/>
                </a:lnTo>
                <a:lnTo>
                  <a:pt x="835" y="23"/>
                </a:lnTo>
                <a:lnTo>
                  <a:pt x="835" y="23"/>
                </a:lnTo>
                <a:lnTo>
                  <a:pt x="836" y="20"/>
                </a:lnTo>
                <a:lnTo>
                  <a:pt x="836" y="20"/>
                </a:lnTo>
                <a:lnTo>
                  <a:pt x="837" y="17"/>
                </a:lnTo>
                <a:lnTo>
                  <a:pt x="837" y="20"/>
                </a:lnTo>
                <a:lnTo>
                  <a:pt x="838" y="17"/>
                </a:lnTo>
                <a:lnTo>
                  <a:pt x="838" y="17"/>
                </a:lnTo>
                <a:lnTo>
                  <a:pt x="839" y="20"/>
                </a:lnTo>
                <a:lnTo>
                  <a:pt x="839" y="10"/>
                </a:lnTo>
                <a:lnTo>
                  <a:pt x="840" y="13"/>
                </a:lnTo>
                <a:lnTo>
                  <a:pt x="840" y="20"/>
                </a:lnTo>
                <a:lnTo>
                  <a:pt x="840" y="17"/>
                </a:lnTo>
                <a:lnTo>
                  <a:pt x="841" y="17"/>
                </a:lnTo>
                <a:lnTo>
                  <a:pt x="841" y="13"/>
                </a:lnTo>
                <a:lnTo>
                  <a:pt x="842" y="10"/>
                </a:lnTo>
                <a:lnTo>
                  <a:pt x="842" y="20"/>
                </a:lnTo>
                <a:lnTo>
                  <a:pt x="843" y="17"/>
                </a:lnTo>
                <a:lnTo>
                  <a:pt x="843" y="20"/>
                </a:lnTo>
                <a:lnTo>
                  <a:pt x="844" y="17"/>
                </a:lnTo>
                <a:lnTo>
                  <a:pt x="844" y="27"/>
                </a:lnTo>
                <a:lnTo>
                  <a:pt x="845" y="20"/>
                </a:lnTo>
                <a:lnTo>
                  <a:pt x="845" y="17"/>
                </a:lnTo>
                <a:lnTo>
                  <a:pt x="845" y="13"/>
                </a:lnTo>
                <a:lnTo>
                  <a:pt x="846" y="13"/>
                </a:lnTo>
                <a:lnTo>
                  <a:pt x="847" y="17"/>
                </a:lnTo>
                <a:lnTo>
                  <a:pt x="847" y="20"/>
                </a:lnTo>
                <a:lnTo>
                  <a:pt x="847" y="20"/>
                </a:lnTo>
                <a:lnTo>
                  <a:pt x="848" y="17"/>
                </a:lnTo>
                <a:lnTo>
                  <a:pt x="848" y="17"/>
                </a:lnTo>
                <a:lnTo>
                  <a:pt x="849" y="20"/>
                </a:lnTo>
                <a:lnTo>
                  <a:pt x="849" y="23"/>
                </a:lnTo>
                <a:lnTo>
                  <a:pt x="850" y="23"/>
                </a:lnTo>
                <a:lnTo>
                  <a:pt x="850" y="20"/>
                </a:lnTo>
                <a:lnTo>
                  <a:pt x="851" y="13"/>
                </a:lnTo>
                <a:lnTo>
                  <a:pt x="851" y="20"/>
                </a:lnTo>
                <a:lnTo>
                  <a:pt x="852" y="23"/>
                </a:lnTo>
                <a:lnTo>
                  <a:pt x="852" y="17"/>
                </a:lnTo>
                <a:lnTo>
                  <a:pt x="852" y="17"/>
                </a:lnTo>
                <a:lnTo>
                  <a:pt x="853" y="13"/>
                </a:lnTo>
                <a:lnTo>
                  <a:pt x="853" y="13"/>
                </a:lnTo>
                <a:lnTo>
                  <a:pt x="854" y="20"/>
                </a:lnTo>
                <a:lnTo>
                  <a:pt x="855" y="20"/>
                </a:lnTo>
                <a:lnTo>
                  <a:pt x="855" y="20"/>
                </a:lnTo>
                <a:lnTo>
                  <a:pt x="855" y="17"/>
                </a:lnTo>
                <a:lnTo>
                  <a:pt x="856" y="23"/>
                </a:lnTo>
                <a:lnTo>
                  <a:pt x="856" y="23"/>
                </a:lnTo>
                <a:lnTo>
                  <a:pt x="857" y="20"/>
                </a:lnTo>
                <a:lnTo>
                  <a:pt x="857" y="13"/>
                </a:lnTo>
                <a:lnTo>
                  <a:pt x="858" y="17"/>
                </a:lnTo>
                <a:lnTo>
                  <a:pt x="858" y="17"/>
                </a:lnTo>
                <a:lnTo>
                  <a:pt x="859" y="23"/>
                </a:lnTo>
                <a:lnTo>
                  <a:pt x="859" y="17"/>
                </a:lnTo>
                <a:lnTo>
                  <a:pt x="860" y="13"/>
                </a:lnTo>
                <a:lnTo>
                  <a:pt x="860" y="13"/>
                </a:lnTo>
                <a:lnTo>
                  <a:pt x="860" y="17"/>
                </a:lnTo>
                <a:lnTo>
                  <a:pt x="861" y="20"/>
                </a:lnTo>
                <a:lnTo>
                  <a:pt x="861" y="20"/>
                </a:lnTo>
                <a:lnTo>
                  <a:pt x="862" y="17"/>
                </a:lnTo>
                <a:lnTo>
                  <a:pt x="862" y="20"/>
                </a:lnTo>
                <a:lnTo>
                  <a:pt x="863" y="17"/>
                </a:lnTo>
                <a:lnTo>
                  <a:pt x="863" y="17"/>
                </a:lnTo>
                <a:lnTo>
                  <a:pt x="864" y="23"/>
                </a:lnTo>
                <a:lnTo>
                  <a:pt x="864" y="20"/>
                </a:lnTo>
                <a:lnTo>
                  <a:pt x="865" y="20"/>
                </a:lnTo>
                <a:lnTo>
                  <a:pt x="865" y="20"/>
                </a:lnTo>
                <a:lnTo>
                  <a:pt x="866" y="20"/>
                </a:lnTo>
                <a:lnTo>
                  <a:pt x="866" y="20"/>
                </a:lnTo>
                <a:lnTo>
                  <a:pt x="867" y="23"/>
                </a:lnTo>
                <a:lnTo>
                  <a:pt x="867" y="23"/>
                </a:lnTo>
                <a:lnTo>
                  <a:pt x="867" y="23"/>
                </a:lnTo>
                <a:lnTo>
                  <a:pt x="868" y="20"/>
                </a:lnTo>
                <a:lnTo>
                  <a:pt x="868" y="13"/>
                </a:lnTo>
                <a:lnTo>
                  <a:pt x="869" y="23"/>
                </a:lnTo>
                <a:lnTo>
                  <a:pt x="870" y="13"/>
                </a:lnTo>
                <a:lnTo>
                  <a:pt x="870" y="17"/>
                </a:lnTo>
                <a:lnTo>
                  <a:pt x="870" y="17"/>
                </a:lnTo>
                <a:lnTo>
                  <a:pt x="871" y="17"/>
                </a:lnTo>
                <a:lnTo>
                  <a:pt x="871" y="20"/>
                </a:lnTo>
                <a:lnTo>
                  <a:pt x="872" y="17"/>
                </a:lnTo>
                <a:lnTo>
                  <a:pt x="872" y="27"/>
                </a:lnTo>
                <a:lnTo>
                  <a:pt x="873" y="20"/>
                </a:lnTo>
                <a:lnTo>
                  <a:pt x="873" y="17"/>
                </a:lnTo>
                <a:lnTo>
                  <a:pt x="874" y="20"/>
                </a:lnTo>
                <a:lnTo>
                  <a:pt x="874" y="13"/>
                </a:lnTo>
                <a:lnTo>
                  <a:pt x="875" y="23"/>
                </a:lnTo>
                <a:lnTo>
                  <a:pt x="875" y="23"/>
                </a:lnTo>
                <a:lnTo>
                  <a:pt x="875" y="13"/>
                </a:lnTo>
                <a:lnTo>
                  <a:pt x="876" y="20"/>
                </a:lnTo>
                <a:lnTo>
                  <a:pt x="876" y="17"/>
                </a:lnTo>
                <a:lnTo>
                  <a:pt x="877" y="17"/>
                </a:lnTo>
                <a:lnTo>
                  <a:pt x="877" y="20"/>
                </a:lnTo>
                <a:lnTo>
                  <a:pt x="878" y="13"/>
                </a:lnTo>
                <a:lnTo>
                  <a:pt x="878" y="13"/>
                </a:lnTo>
                <a:lnTo>
                  <a:pt x="879" y="17"/>
                </a:lnTo>
                <a:lnTo>
                  <a:pt x="879" y="17"/>
                </a:lnTo>
                <a:lnTo>
                  <a:pt x="880" y="20"/>
                </a:lnTo>
                <a:lnTo>
                  <a:pt x="880" y="17"/>
                </a:lnTo>
                <a:lnTo>
                  <a:pt x="880" y="13"/>
                </a:lnTo>
                <a:lnTo>
                  <a:pt x="881" y="20"/>
                </a:lnTo>
                <a:lnTo>
                  <a:pt x="882" y="20"/>
                </a:lnTo>
                <a:lnTo>
                  <a:pt x="882" y="23"/>
                </a:lnTo>
                <a:lnTo>
                  <a:pt x="882" y="30"/>
                </a:lnTo>
                <a:lnTo>
                  <a:pt x="883" y="20"/>
                </a:lnTo>
                <a:lnTo>
                  <a:pt x="883" y="13"/>
                </a:lnTo>
                <a:lnTo>
                  <a:pt x="884" y="20"/>
                </a:lnTo>
                <a:lnTo>
                  <a:pt x="884" y="20"/>
                </a:lnTo>
                <a:lnTo>
                  <a:pt x="885" y="17"/>
                </a:lnTo>
                <a:lnTo>
                  <a:pt x="885" y="27"/>
                </a:lnTo>
                <a:lnTo>
                  <a:pt x="886" y="23"/>
                </a:lnTo>
                <a:lnTo>
                  <a:pt x="886" y="20"/>
                </a:lnTo>
                <a:lnTo>
                  <a:pt x="887" y="17"/>
                </a:lnTo>
                <a:lnTo>
                  <a:pt x="887" y="17"/>
                </a:lnTo>
                <a:lnTo>
                  <a:pt x="888" y="17"/>
                </a:lnTo>
                <a:lnTo>
                  <a:pt x="888" y="20"/>
                </a:lnTo>
                <a:lnTo>
                  <a:pt x="888" y="23"/>
                </a:lnTo>
                <a:lnTo>
                  <a:pt x="889" y="20"/>
                </a:lnTo>
                <a:lnTo>
                  <a:pt x="890" y="17"/>
                </a:lnTo>
                <a:lnTo>
                  <a:pt x="890" y="17"/>
                </a:lnTo>
                <a:lnTo>
                  <a:pt x="890" y="13"/>
                </a:lnTo>
                <a:lnTo>
                  <a:pt x="891" y="17"/>
                </a:lnTo>
                <a:lnTo>
                  <a:pt x="891" y="20"/>
                </a:lnTo>
                <a:lnTo>
                  <a:pt x="892" y="27"/>
                </a:lnTo>
                <a:lnTo>
                  <a:pt x="892" y="23"/>
                </a:lnTo>
                <a:lnTo>
                  <a:pt x="893" y="17"/>
                </a:lnTo>
                <a:lnTo>
                  <a:pt x="893" y="20"/>
                </a:lnTo>
                <a:lnTo>
                  <a:pt x="894" y="23"/>
                </a:lnTo>
                <a:lnTo>
                  <a:pt x="894" y="27"/>
                </a:lnTo>
                <a:lnTo>
                  <a:pt x="895" y="20"/>
                </a:lnTo>
                <a:lnTo>
                  <a:pt x="895" y="13"/>
                </a:lnTo>
                <a:lnTo>
                  <a:pt x="895" y="17"/>
                </a:lnTo>
                <a:lnTo>
                  <a:pt x="896" y="23"/>
                </a:lnTo>
                <a:lnTo>
                  <a:pt x="896" y="20"/>
                </a:lnTo>
                <a:lnTo>
                  <a:pt x="897" y="20"/>
                </a:lnTo>
                <a:lnTo>
                  <a:pt x="897" y="17"/>
                </a:lnTo>
                <a:lnTo>
                  <a:pt x="898" y="17"/>
                </a:lnTo>
                <a:lnTo>
                  <a:pt x="898" y="20"/>
                </a:lnTo>
                <a:lnTo>
                  <a:pt x="899" y="20"/>
                </a:lnTo>
                <a:lnTo>
                  <a:pt x="899" y="23"/>
                </a:lnTo>
                <a:lnTo>
                  <a:pt x="900" y="20"/>
                </a:lnTo>
                <a:lnTo>
                  <a:pt x="900" y="17"/>
                </a:lnTo>
                <a:lnTo>
                  <a:pt x="900" y="20"/>
                </a:lnTo>
                <a:lnTo>
                  <a:pt x="901" y="17"/>
                </a:lnTo>
                <a:lnTo>
                  <a:pt x="902" y="17"/>
                </a:lnTo>
                <a:lnTo>
                  <a:pt x="902" y="20"/>
                </a:lnTo>
                <a:lnTo>
                  <a:pt x="902" y="20"/>
                </a:lnTo>
                <a:lnTo>
                  <a:pt x="903" y="23"/>
                </a:lnTo>
                <a:lnTo>
                  <a:pt x="903" y="20"/>
                </a:lnTo>
                <a:lnTo>
                  <a:pt x="904" y="20"/>
                </a:lnTo>
                <a:lnTo>
                  <a:pt x="904" y="20"/>
                </a:lnTo>
                <a:lnTo>
                  <a:pt x="905" y="13"/>
                </a:lnTo>
                <a:lnTo>
                  <a:pt x="905" y="20"/>
                </a:lnTo>
                <a:lnTo>
                  <a:pt x="906" y="17"/>
                </a:lnTo>
                <a:lnTo>
                  <a:pt x="906" y="23"/>
                </a:lnTo>
                <a:lnTo>
                  <a:pt x="907" y="17"/>
                </a:lnTo>
                <a:lnTo>
                  <a:pt x="907" y="27"/>
                </a:lnTo>
                <a:lnTo>
                  <a:pt x="908" y="23"/>
                </a:lnTo>
                <a:lnTo>
                  <a:pt x="908" y="23"/>
                </a:lnTo>
                <a:lnTo>
                  <a:pt x="908" y="23"/>
                </a:lnTo>
                <a:lnTo>
                  <a:pt x="909" y="17"/>
                </a:lnTo>
                <a:lnTo>
                  <a:pt x="910" y="10"/>
                </a:lnTo>
                <a:lnTo>
                  <a:pt x="910" y="20"/>
                </a:lnTo>
                <a:lnTo>
                  <a:pt x="910" y="20"/>
                </a:lnTo>
                <a:lnTo>
                  <a:pt x="911" y="13"/>
                </a:lnTo>
                <a:lnTo>
                  <a:pt x="911" y="20"/>
                </a:lnTo>
                <a:lnTo>
                  <a:pt x="912" y="17"/>
                </a:lnTo>
                <a:lnTo>
                  <a:pt x="912" y="17"/>
                </a:lnTo>
                <a:lnTo>
                  <a:pt x="913" y="13"/>
                </a:lnTo>
                <a:lnTo>
                  <a:pt x="913" y="20"/>
                </a:lnTo>
                <a:lnTo>
                  <a:pt x="914" y="17"/>
                </a:lnTo>
                <a:lnTo>
                  <a:pt x="914" y="17"/>
                </a:lnTo>
                <a:lnTo>
                  <a:pt x="915" y="20"/>
                </a:lnTo>
                <a:lnTo>
                  <a:pt x="915" y="23"/>
                </a:lnTo>
                <a:lnTo>
                  <a:pt x="915" y="20"/>
                </a:lnTo>
                <a:lnTo>
                  <a:pt x="916" y="20"/>
                </a:lnTo>
                <a:lnTo>
                  <a:pt x="917" y="17"/>
                </a:lnTo>
                <a:lnTo>
                  <a:pt x="917" y="23"/>
                </a:lnTo>
                <a:lnTo>
                  <a:pt x="917" y="20"/>
                </a:lnTo>
                <a:lnTo>
                  <a:pt x="918" y="13"/>
                </a:lnTo>
                <a:lnTo>
                  <a:pt x="918" y="17"/>
                </a:lnTo>
                <a:lnTo>
                  <a:pt x="919" y="17"/>
                </a:lnTo>
                <a:lnTo>
                  <a:pt x="919" y="17"/>
                </a:lnTo>
                <a:lnTo>
                  <a:pt x="920" y="13"/>
                </a:lnTo>
                <a:lnTo>
                  <a:pt x="920" y="13"/>
                </a:lnTo>
                <a:lnTo>
                  <a:pt x="921" y="17"/>
                </a:lnTo>
                <a:lnTo>
                  <a:pt x="921" y="17"/>
                </a:lnTo>
                <a:lnTo>
                  <a:pt x="922" y="17"/>
                </a:lnTo>
                <a:lnTo>
                  <a:pt x="922" y="17"/>
                </a:lnTo>
                <a:lnTo>
                  <a:pt x="923" y="13"/>
                </a:lnTo>
                <a:lnTo>
                  <a:pt x="923" y="13"/>
                </a:lnTo>
                <a:lnTo>
                  <a:pt x="923" y="20"/>
                </a:lnTo>
                <a:lnTo>
                  <a:pt x="924" y="17"/>
                </a:lnTo>
                <a:lnTo>
                  <a:pt x="925" y="17"/>
                </a:lnTo>
                <a:lnTo>
                  <a:pt x="925" y="20"/>
                </a:lnTo>
                <a:lnTo>
                  <a:pt x="925" y="10"/>
                </a:lnTo>
                <a:lnTo>
                  <a:pt x="926" y="20"/>
                </a:lnTo>
                <a:lnTo>
                  <a:pt x="926" y="20"/>
                </a:lnTo>
                <a:lnTo>
                  <a:pt x="927" y="20"/>
                </a:lnTo>
                <a:lnTo>
                  <a:pt x="927" y="17"/>
                </a:lnTo>
                <a:lnTo>
                  <a:pt x="928" y="20"/>
                </a:lnTo>
                <a:lnTo>
                  <a:pt x="928" y="17"/>
                </a:lnTo>
                <a:lnTo>
                  <a:pt x="929" y="20"/>
                </a:lnTo>
                <a:lnTo>
                  <a:pt x="929" y="23"/>
                </a:lnTo>
                <a:lnTo>
                  <a:pt x="930" y="17"/>
                </a:lnTo>
                <a:lnTo>
                  <a:pt x="930" y="17"/>
                </a:lnTo>
                <a:lnTo>
                  <a:pt x="930" y="13"/>
                </a:lnTo>
                <a:lnTo>
                  <a:pt x="931" y="13"/>
                </a:lnTo>
                <a:lnTo>
                  <a:pt x="931" y="13"/>
                </a:lnTo>
                <a:lnTo>
                  <a:pt x="932" y="13"/>
                </a:lnTo>
                <a:lnTo>
                  <a:pt x="932" y="13"/>
                </a:lnTo>
                <a:lnTo>
                  <a:pt x="933" y="20"/>
                </a:lnTo>
                <a:lnTo>
                  <a:pt x="933" y="17"/>
                </a:lnTo>
                <a:lnTo>
                  <a:pt x="934" y="20"/>
                </a:lnTo>
                <a:lnTo>
                  <a:pt x="934" y="17"/>
                </a:lnTo>
                <a:lnTo>
                  <a:pt x="935" y="17"/>
                </a:lnTo>
                <a:lnTo>
                  <a:pt x="935" y="17"/>
                </a:lnTo>
                <a:lnTo>
                  <a:pt x="935" y="20"/>
                </a:lnTo>
                <a:lnTo>
                  <a:pt x="936" y="27"/>
                </a:lnTo>
                <a:lnTo>
                  <a:pt x="937" y="23"/>
                </a:lnTo>
                <a:lnTo>
                  <a:pt x="937" y="17"/>
                </a:lnTo>
                <a:lnTo>
                  <a:pt x="938" y="23"/>
                </a:lnTo>
                <a:lnTo>
                  <a:pt x="938" y="20"/>
                </a:lnTo>
                <a:lnTo>
                  <a:pt x="938" y="17"/>
                </a:lnTo>
                <a:lnTo>
                  <a:pt x="939" y="23"/>
                </a:lnTo>
                <a:lnTo>
                  <a:pt x="939" y="20"/>
                </a:lnTo>
                <a:lnTo>
                  <a:pt x="940" y="20"/>
                </a:lnTo>
                <a:lnTo>
                  <a:pt x="940" y="20"/>
                </a:lnTo>
                <a:lnTo>
                  <a:pt x="941" y="23"/>
                </a:lnTo>
                <a:lnTo>
                  <a:pt x="941" y="20"/>
                </a:lnTo>
                <a:lnTo>
                  <a:pt x="942" y="20"/>
                </a:lnTo>
                <a:lnTo>
                  <a:pt x="942" y="13"/>
                </a:lnTo>
                <a:lnTo>
                  <a:pt x="943" y="20"/>
                </a:lnTo>
                <a:lnTo>
                  <a:pt x="943" y="20"/>
                </a:lnTo>
                <a:lnTo>
                  <a:pt x="943" y="20"/>
                </a:lnTo>
                <a:lnTo>
                  <a:pt x="944" y="17"/>
                </a:lnTo>
                <a:lnTo>
                  <a:pt x="945" y="20"/>
                </a:lnTo>
                <a:lnTo>
                  <a:pt x="945" y="20"/>
                </a:lnTo>
                <a:lnTo>
                  <a:pt x="945" y="10"/>
                </a:lnTo>
                <a:lnTo>
                  <a:pt x="946" y="20"/>
                </a:lnTo>
                <a:lnTo>
                  <a:pt x="946" y="17"/>
                </a:lnTo>
                <a:lnTo>
                  <a:pt x="947" y="20"/>
                </a:lnTo>
                <a:lnTo>
                  <a:pt x="947" y="17"/>
                </a:lnTo>
                <a:lnTo>
                  <a:pt x="948" y="20"/>
                </a:lnTo>
                <a:lnTo>
                  <a:pt x="948" y="20"/>
                </a:lnTo>
                <a:lnTo>
                  <a:pt x="949" y="20"/>
                </a:lnTo>
                <a:lnTo>
                  <a:pt x="949" y="20"/>
                </a:lnTo>
                <a:lnTo>
                  <a:pt x="950" y="20"/>
                </a:lnTo>
                <a:lnTo>
                  <a:pt x="950" y="20"/>
                </a:lnTo>
                <a:lnTo>
                  <a:pt x="950" y="23"/>
                </a:lnTo>
                <a:lnTo>
                  <a:pt x="951" y="20"/>
                </a:lnTo>
                <a:lnTo>
                  <a:pt x="951" y="23"/>
                </a:lnTo>
                <a:lnTo>
                  <a:pt x="952" y="23"/>
                </a:lnTo>
                <a:lnTo>
                  <a:pt x="952" y="23"/>
                </a:lnTo>
                <a:lnTo>
                  <a:pt x="953" y="23"/>
                </a:lnTo>
                <a:lnTo>
                  <a:pt x="953" y="27"/>
                </a:lnTo>
                <a:lnTo>
                  <a:pt x="954" y="20"/>
                </a:lnTo>
                <a:lnTo>
                  <a:pt x="954" y="20"/>
                </a:lnTo>
                <a:lnTo>
                  <a:pt x="955" y="23"/>
                </a:lnTo>
                <a:lnTo>
                  <a:pt x="955" y="13"/>
                </a:lnTo>
                <a:lnTo>
                  <a:pt x="956" y="20"/>
                </a:lnTo>
                <a:lnTo>
                  <a:pt x="956" y="20"/>
                </a:lnTo>
                <a:lnTo>
                  <a:pt x="957" y="20"/>
                </a:lnTo>
                <a:lnTo>
                  <a:pt x="957" y="23"/>
                </a:lnTo>
                <a:lnTo>
                  <a:pt x="958" y="20"/>
                </a:lnTo>
                <a:lnTo>
                  <a:pt x="958" y="20"/>
                </a:lnTo>
                <a:lnTo>
                  <a:pt x="958" y="20"/>
                </a:lnTo>
                <a:lnTo>
                  <a:pt x="959" y="20"/>
                </a:lnTo>
                <a:lnTo>
                  <a:pt x="960" y="20"/>
                </a:lnTo>
                <a:lnTo>
                  <a:pt x="960" y="17"/>
                </a:lnTo>
                <a:lnTo>
                  <a:pt x="960" y="23"/>
                </a:lnTo>
                <a:lnTo>
                  <a:pt x="961" y="27"/>
                </a:lnTo>
                <a:lnTo>
                  <a:pt x="961" y="27"/>
                </a:lnTo>
                <a:lnTo>
                  <a:pt x="962" y="27"/>
                </a:lnTo>
                <a:lnTo>
                  <a:pt x="962" y="23"/>
                </a:lnTo>
                <a:lnTo>
                  <a:pt x="963" y="13"/>
                </a:lnTo>
                <a:lnTo>
                  <a:pt x="963" y="17"/>
                </a:lnTo>
                <a:lnTo>
                  <a:pt x="964" y="20"/>
                </a:lnTo>
                <a:lnTo>
                  <a:pt x="964" y="20"/>
                </a:lnTo>
                <a:lnTo>
                  <a:pt x="965" y="20"/>
                </a:lnTo>
                <a:lnTo>
                  <a:pt x="965" y="23"/>
                </a:lnTo>
                <a:lnTo>
                  <a:pt x="965" y="17"/>
                </a:lnTo>
                <a:lnTo>
                  <a:pt x="966" y="23"/>
                </a:lnTo>
                <a:lnTo>
                  <a:pt x="966" y="17"/>
                </a:lnTo>
                <a:lnTo>
                  <a:pt x="967" y="17"/>
                </a:lnTo>
                <a:lnTo>
                  <a:pt x="967" y="20"/>
                </a:lnTo>
                <a:lnTo>
                  <a:pt x="968" y="23"/>
                </a:lnTo>
                <a:lnTo>
                  <a:pt x="968" y="27"/>
                </a:lnTo>
                <a:lnTo>
                  <a:pt x="969" y="17"/>
                </a:lnTo>
                <a:lnTo>
                  <a:pt x="969" y="20"/>
                </a:lnTo>
                <a:lnTo>
                  <a:pt x="970" y="23"/>
                </a:lnTo>
                <a:lnTo>
                  <a:pt x="970" y="20"/>
                </a:lnTo>
                <a:lnTo>
                  <a:pt x="970" y="20"/>
                </a:lnTo>
                <a:lnTo>
                  <a:pt x="971" y="17"/>
                </a:lnTo>
                <a:lnTo>
                  <a:pt x="972" y="20"/>
                </a:lnTo>
                <a:lnTo>
                  <a:pt x="972" y="17"/>
                </a:lnTo>
                <a:lnTo>
                  <a:pt x="973" y="17"/>
                </a:lnTo>
                <a:lnTo>
                  <a:pt x="973" y="20"/>
                </a:lnTo>
                <a:lnTo>
                  <a:pt x="973" y="20"/>
                </a:lnTo>
                <a:lnTo>
                  <a:pt x="974" y="17"/>
                </a:lnTo>
                <a:lnTo>
                  <a:pt x="974" y="20"/>
                </a:lnTo>
                <a:lnTo>
                  <a:pt x="975" y="27"/>
                </a:lnTo>
                <a:lnTo>
                  <a:pt x="975" y="30"/>
                </a:lnTo>
                <a:lnTo>
                  <a:pt x="976" y="23"/>
                </a:lnTo>
                <a:lnTo>
                  <a:pt x="976" y="23"/>
                </a:lnTo>
                <a:lnTo>
                  <a:pt x="977" y="20"/>
                </a:lnTo>
                <a:lnTo>
                  <a:pt x="977" y="23"/>
                </a:lnTo>
                <a:lnTo>
                  <a:pt x="978" y="20"/>
                </a:lnTo>
                <a:lnTo>
                  <a:pt x="978" y="23"/>
                </a:lnTo>
                <a:lnTo>
                  <a:pt x="978" y="23"/>
                </a:lnTo>
                <a:lnTo>
                  <a:pt x="979" y="23"/>
                </a:lnTo>
                <a:lnTo>
                  <a:pt x="980" y="23"/>
                </a:lnTo>
                <a:lnTo>
                  <a:pt x="980" y="23"/>
                </a:lnTo>
                <a:lnTo>
                  <a:pt x="980" y="17"/>
                </a:lnTo>
                <a:lnTo>
                  <a:pt x="981" y="13"/>
                </a:lnTo>
                <a:lnTo>
                  <a:pt x="981" y="23"/>
                </a:lnTo>
                <a:lnTo>
                  <a:pt x="982" y="17"/>
                </a:lnTo>
                <a:lnTo>
                  <a:pt x="982" y="23"/>
                </a:lnTo>
                <a:lnTo>
                  <a:pt x="983" y="20"/>
                </a:lnTo>
                <a:lnTo>
                  <a:pt x="983" y="20"/>
                </a:lnTo>
                <a:lnTo>
                  <a:pt x="984" y="17"/>
                </a:lnTo>
                <a:lnTo>
                  <a:pt x="984" y="20"/>
                </a:lnTo>
                <a:lnTo>
                  <a:pt x="985" y="20"/>
                </a:lnTo>
                <a:lnTo>
                  <a:pt x="985" y="23"/>
                </a:lnTo>
                <a:lnTo>
                  <a:pt x="985" y="20"/>
                </a:lnTo>
                <a:lnTo>
                  <a:pt x="986" y="20"/>
                </a:lnTo>
                <a:lnTo>
                  <a:pt x="986" y="20"/>
                </a:lnTo>
                <a:lnTo>
                  <a:pt x="987" y="23"/>
                </a:lnTo>
                <a:lnTo>
                  <a:pt x="987" y="20"/>
                </a:lnTo>
                <a:lnTo>
                  <a:pt x="988" y="20"/>
                </a:lnTo>
                <a:lnTo>
                  <a:pt x="988" y="23"/>
                </a:lnTo>
                <a:lnTo>
                  <a:pt x="989" y="23"/>
                </a:lnTo>
                <a:lnTo>
                  <a:pt x="989" y="17"/>
                </a:lnTo>
                <a:lnTo>
                  <a:pt x="990" y="23"/>
                </a:lnTo>
                <a:lnTo>
                  <a:pt x="990" y="20"/>
                </a:lnTo>
                <a:lnTo>
                  <a:pt x="990" y="17"/>
                </a:lnTo>
                <a:lnTo>
                  <a:pt x="991" y="27"/>
                </a:lnTo>
                <a:lnTo>
                  <a:pt x="992" y="30"/>
                </a:lnTo>
                <a:lnTo>
                  <a:pt x="992" y="23"/>
                </a:lnTo>
                <a:lnTo>
                  <a:pt x="993" y="20"/>
                </a:lnTo>
                <a:lnTo>
                  <a:pt x="993" y="23"/>
                </a:lnTo>
                <a:lnTo>
                  <a:pt x="993" y="20"/>
                </a:lnTo>
                <a:lnTo>
                  <a:pt x="994" y="23"/>
                </a:lnTo>
                <a:lnTo>
                  <a:pt x="994" y="23"/>
                </a:lnTo>
                <a:lnTo>
                  <a:pt x="995" y="20"/>
                </a:lnTo>
                <a:lnTo>
                  <a:pt x="995" y="23"/>
                </a:lnTo>
                <a:lnTo>
                  <a:pt x="996" y="23"/>
                </a:lnTo>
                <a:lnTo>
                  <a:pt x="996" y="23"/>
                </a:lnTo>
                <a:lnTo>
                  <a:pt x="997" y="17"/>
                </a:lnTo>
                <a:lnTo>
                  <a:pt x="997" y="17"/>
                </a:lnTo>
                <a:lnTo>
                  <a:pt x="998" y="20"/>
                </a:lnTo>
                <a:lnTo>
                  <a:pt x="998" y="17"/>
                </a:lnTo>
                <a:lnTo>
                  <a:pt x="999" y="23"/>
                </a:lnTo>
                <a:lnTo>
                  <a:pt x="999" y="23"/>
                </a:lnTo>
                <a:lnTo>
                  <a:pt x="1000" y="20"/>
                </a:lnTo>
                <a:lnTo>
                  <a:pt x="1000" y="17"/>
                </a:lnTo>
                <a:lnTo>
                  <a:pt x="1000" y="23"/>
                </a:lnTo>
                <a:lnTo>
                  <a:pt x="1001" y="20"/>
                </a:lnTo>
                <a:lnTo>
                  <a:pt x="1001" y="13"/>
                </a:lnTo>
                <a:lnTo>
                  <a:pt x="1002" y="20"/>
                </a:lnTo>
                <a:lnTo>
                  <a:pt x="1002" y="17"/>
                </a:lnTo>
                <a:lnTo>
                  <a:pt x="1003" y="17"/>
                </a:lnTo>
                <a:lnTo>
                  <a:pt x="1003" y="20"/>
                </a:lnTo>
                <a:lnTo>
                  <a:pt x="1004" y="20"/>
                </a:lnTo>
                <a:lnTo>
                  <a:pt x="1004" y="17"/>
                </a:lnTo>
                <a:lnTo>
                  <a:pt x="1005" y="13"/>
                </a:lnTo>
                <a:lnTo>
                  <a:pt x="1005" y="17"/>
                </a:lnTo>
                <a:lnTo>
                  <a:pt x="1005" y="23"/>
                </a:lnTo>
                <a:lnTo>
                  <a:pt x="1006" y="20"/>
                </a:lnTo>
                <a:lnTo>
                  <a:pt x="1007" y="17"/>
                </a:lnTo>
                <a:lnTo>
                  <a:pt x="1007" y="10"/>
                </a:lnTo>
                <a:lnTo>
                  <a:pt x="1008" y="20"/>
                </a:lnTo>
                <a:lnTo>
                  <a:pt x="1008" y="23"/>
                </a:lnTo>
                <a:lnTo>
                  <a:pt x="1008" y="20"/>
                </a:lnTo>
                <a:lnTo>
                  <a:pt x="1009" y="17"/>
                </a:lnTo>
                <a:lnTo>
                  <a:pt x="1009" y="30"/>
                </a:lnTo>
                <a:lnTo>
                  <a:pt x="1010" y="17"/>
                </a:lnTo>
                <a:lnTo>
                  <a:pt x="1010" y="23"/>
                </a:lnTo>
                <a:lnTo>
                  <a:pt x="1011" y="10"/>
                </a:lnTo>
                <a:lnTo>
                  <a:pt x="1011" y="17"/>
                </a:lnTo>
                <a:lnTo>
                  <a:pt x="1012" y="13"/>
                </a:lnTo>
                <a:lnTo>
                  <a:pt x="1012" y="13"/>
                </a:lnTo>
                <a:lnTo>
                  <a:pt x="1013" y="20"/>
                </a:lnTo>
                <a:lnTo>
                  <a:pt x="1013" y="17"/>
                </a:lnTo>
                <a:lnTo>
                  <a:pt x="1013" y="17"/>
                </a:lnTo>
                <a:lnTo>
                  <a:pt x="1014" y="13"/>
                </a:lnTo>
                <a:lnTo>
                  <a:pt x="1015" y="17"/>
                </a:lnTo>
                <a:lnTo>
                  <a:pt x="1015" y="20"/>
                </a:lnTo>
                <a:lnTo>
                  <a:pt x="1015" y="20"/>
                </a:lnTo>
                <a:lnTo>
                  <a:pt x="1016" y="13"/>
                </a:lnTo>
                <a:lnTo>
                  <a:pt x="1016" y="17"/>
                </a:lnTo>
                <a:lnTo>
                  <a:pt x="1017" y="20"/>
                </a:lnTo>
                <a:lnTo>
                  <a:pt x="1017" y="20"/>
                </a:lnTo>
                <a:lnTo>
                  <a:pt x="1018" y="20"/>
                </a:lnTo>
                <a:lnTo>
                  <a:pt x="1018" y="17"/>
                </a:lnTo>
                <a:lnTo>
                  <a:pt x="1019" y="13"/>
                </a:lnTo>
                <a:lnTo>
                  <a:pt x="1019" y="17"/>
                </a:lnTo>
                <a:lnTo>
                  <a:pt x="1020" y="27"/>
                </a:lnTo>
                <a:lnTo>
                  <a:pt x="1020" y="17"/>
                </a:lnTo>
                <a:lnTo>
                  <a:pt x="1020" y="20"/>
                </a:lnTo>
                <a:lnTo>
                  <a:pt x="1021" y="13"/>
                </a:lnTo>
                <a:lnTo>
                  <a:pt x="1021" y="17"/>
                </a:lnTo>
                <a:lnTo>
                  <a:pt x="1022" y="20"/>
                </a:lnTo>
                <a:lnTo>
                  <a:pt x="1023" y="17"/>
                </a:lnTo>
                <a:lnTo>
                  <a:pt x="1023" y="20"/>
                </a:lnTo>
                <a:lnTo>
                  <a:pt x="1023" y="17"/>
                </a:lnTo>
                <a:lnTo>
                  <a:pt x="1024" y="20"/>
                </a:lnTo>
                <a:lnTo>
                  <a:pt x="1024" y="23"/>
                </a:lnTo>
                <a:lnTo>
                  <a:pt x="1025" y="20"/>
                </a:lnTo>
                <a:lnTo>
                  <a:pt x="1025" y="17"/>
                </a:lnTo>
                <a:lnTo>
                  <a:pt x="1025" y="17"/>
                </a:lnTo>
                <a:lnTo>
                  <a:pt x="1026" y="20"/>
                </a:lnTo>
                <a:lnTo>
                  <a:pt x="1027" y="27"/>
                </a:lnTo>
                <a:lnTo>
                  <a:pt x="1027" y="17"/>
                </a:lnTo>
                <a:lnTo>
                  <a:pt x="1028" y="17"/>
                </a:lnTo>
                <a:lnTo>
                  <a:pt x="1028" y="20"/>
                </a:lnTo>
                <a:lnTo>
                  <a:pt x="1028" y="23"/>
                </a:lnTo>
                <a:lnTo>
                  <a:pt x="1029" y="27"/>
                </a:lnTo>
                <a:lnTo>
                  <a:pt x="1029" y="17"/>
                </a:lnTo>
                <a:lnTo>
                  <a:pt x="1030" y="17"/>
                </a:lnTo>
                <a:lnTo>
                  <a:pt x="1030" y="23"/>
                </a:lnTo>
                <a:lnTo>
                  <a:pt x="1031" y="20"/>
                </a:lnTo>
                <a:lnTo>
                  <a:pt x="1031" y="23"/>
                </a:lnTo>
                <a:lnTo>
                  <a:pt x="1032" y="20"/>
                </a:lnTo>
                <a:lnTo>
                  <a:pt x="1032" y="17"/>
                </a:lnTo>
                <a:lnTo>
                  <a:pt x="1033" y="20"/>
                </a:lnTo>
                <a:lnTo>
                  <a:pt x="1033" y="20"/>
                </a:lnTo>
                <a:lnTo>
                  <a:pt x="1033" y="23"/>
                </a:lnTo>
                <a:lnTo>
                  <a:pt x="1034" y="20"/>
                </a:lnTo>
                <a:lnTo>
                  <a:pt x="1035" y="17"/>
                </a:lnTo>
                <a:lnTo>
                  <a:pt x="1035" y="20"/>
                </a:lnTo>
                <a:lnTo>
                  <a:pt x="1035" y="20"/>
                </a:lnTo>
                <a:lnTo>
                  <a:pt x="1036" y="17"/>
                </a:lnTo>
                <a:lnTo>
                  <a:pt x="1036" y="20"/>
                </a:lnTo>
                <a:lnTo>
                  <a:pt x="1037" y="13"/>
                </a:lnTo>
                <a:lnTo>
                  <a:pt x="1037" y="17"/>
                </a:lnTo>
                <a:lnTo>
                  <a:pt x="1038" y="17"/>
                </a:lnTo>
                <a:lnTo>
                  <a:pt x="1038" y="20"/>
                </a:lnTo>
                <a:lnTo>
                  <a:pt x="1039" y="20"/>
                </a:lnTo>
                <a:lnTo>
                  <a:pt x="1039" y="23"/>
                </a:lnTo>
                <a:lnTo>
                  <a:pt x="1040" y="23"/>
                </a:lnTo>
                <a:lnTo>
                  <a:pt x="1040" y="27"/>
                </a:lnTo>
                <a:lnTo>
                  <a:pt x="1040" y="30"/>
                </a:lnTo>
                <a:lnTo>
                  <a:pt x="1041" y="27"/>
                </a:lnTo>
                <a:lnTo>
                  <a:pt x="1042" y="17"/>
                </a:lnTo>
                <a:lnTo>
                  <a:pt x="1042" y="17"/>
                </a:lnTo>
                <a:lnTo>
                  <a:pt x="1043" y="27"/>
                </a:lnTo>
                <a:lnTo>
                  <a:pt x="1043" y="27"/>
                </a:lnTo>
                <a:lnTo>
                  <a:pt x="1043" y="20"/>
                </a:lnTo>
                <a:lnTo>
                  <a:pt x="1044" y="20"/>
                </a:lnTo>
                <a:lnTo>
                  <a:pt x="1044" y="27"/>
                </a:lnTo>
                <a:lnTo>
                  <a:pt x="1045" y="27"/>
                </a:lnTo>
                <a:lnTo>
                  <a:pt x="1045" y="17"/>
                </a:lnTo>
                <a:lnTo>
                  <a:pt x="1046" y="20"/>
                </a:lnTo>
                <a:lnTo>
                  <a:pt x="1046" y="20"/>
                </a:lnTo>
                <a:lnTo>
                  <a:pt x="1047" y="20"/>
                </a:lnTo>
                <a:lnTo>
                  <a:pt x="1047" y="20"/>
                </a:lnTo>
                <a:lnTo>
                  <a:pt x="1048" y="23"/>
                </a:lnTo>
                <a:lnTo>
                  <a:pt x="1048" y="20"/>
                </a:lnTo>
                <a:lnTo>
                  <a:pt x="1048" y="17"/>
                </a:lnTo>
                <a:lnTo>
                  <a:pt x="1049" y="20"/>
                </a:lnTo>
                <a:lnTo>
                  <a:pt x="1050" y="20"/>
                </a:lnTo>
                <a:lnTo>
                  <a:pt x="1050" y="23"/>
                </a:lnTo>
                <a:lnTo>
                  <a:pt x="1050" y="17"/>
                </a:lnTo>
                <a:lnTo>
                  <a:pt x="1051" y="13"/>
                </a:lnTo>
                <a:lnTo>
                  <a:pt x="1051" y="20"/>
                </a:lnTo>
                <a:lnTo>
                  <a:pt x="1052" y="17"/>
                </a:lnTo>
                <a:lnTo>
                  <a:pt x="1052" y="20"/>
                </a:lnTo>
                <a:lnTo>
                  <a:pt x="1053" y="23"/>
                </a:lnTo>
                <a:lnTo>
                  <a:pt x="1053" y="20"/>
                </a:lnTo>
                <a:lnTo>
                  <a:pt x="1054" y="20"/>
                </a:lnTo>
                <a:lnTo>
                  <a:pt x="1054" y="17"/>
                </a:lnTo>
                <a:lnTo>
                  <a:pt x="1055" y="23"/>
                </a:lnTo>
                <a:lnTo>
                  <a:pt x="1055" y="20"/>
                </a:lnTo>
                <a:lnTo>
                  <a:pt x="1055" y="20"/>
                </a:lnTo>
                <a:lnTo>
                  <a:pt x="1056" y="20"/>
                </a:lnTo>
                <a:lnTo>
                  <a:pt x="1056" y="17"/>
                </a:lnTo>
                <a:lnTo>
                  <a:pt x="1057" y="13"/>
                </a:lnTo>
                <a:lnTo>
                  <a:pt x="1058" y="17"/>
                </a:lnTo>
                <a:lnTo>
                  <a:pt x="1058" y="17"/>
                </a:lnTo>
                <a:lnTo>
                  <a:pt x="1058" y="27"/>
                </a:lnTo>
                <a:lnTo>
                  <a:pt x="1059" y="27"/>
                </a:lnTo>
                <a:lnTo>
                  <a:pt x="1059" y="27"/>
                </a:lnTo>
                <a:lnTo>
                  <a:pt x="1060" y="23"/>
                </a:lnTo>
                <a:lnTo>
                  <a:pt x="1060" y="23"/>
                </a:lnTo>
                <a:lnTo>
                  <a:pt x="1060" y="20"/>
                </a:lnTo>
                <a:lnTo>
                  <a:pt x="1061" y="23"/>
                </a:lnTo>
                <a:lnTo>
                  <a:pt x="1062" y="27"/>
                </a:lnTo>
                <a:lnTo>
                  <a:pt x="1062" y="23"/>
                </a:lnTo>
                <a:lnTo>
                  <a:pt x="1063" y="23"/>
                </a:lnTo>
                <a:lnTo>
                  <a:pt x="1063" y="23"/>
                </a:lnTo>
                <a:lnTo>
                  <a:pt x="1063" y="23"/>
                </a:lnTo>
                <a:lnTo>
                  <a:pt x="1064" y="27"/>
                </a:lnTo>
                <a:lnTo>
                  <a:pt x="1064" y="23"/>
                </a:lnTo>
                <a:lnTo>
                  <a:pt x="1065" y="27"/>
                </a:lnTo>
                <a:lnTo>
                  <a:pt x="1065" y="13"/>
                </a:lnTo>
                <a:lnTo>
                  <a:pt x="1066" y="23"/>
                </a:lnTo>
                <a:lnTo>
                  <a:pt x="1066" y="30"/>
                </a:lnTo>
                <a:lnTo>
                  <a:pt x="1067" y="30"/>
                </a:lnTo>
                <a:lnTo>
                  <a:pt x="1067" y="23"/>
                </a:lnTo>
                <a:lnTo>
                  <a:pt x="1068" y="20"/>
                </a:lnTo>
                <a:lnTo>
                  <a:pt x="1068" y="17"/>
                </a:lnTo>
                <a:lnTo>
                  <a:pt x="1068" y="17"/>
                </a:lnTo>
                <a:lnTo>
                  <a:pt x="1069" y="20"/>
                </a:lnTo>
                <a:lnTo>
                  <a:pt x="1070" y="20"/>
                </a:lnTo>
                <a:lnTo>
                  <a:pt x="1070" y="23"/>
                </a:lnTo>
                <a:lnTo>
                  <a:pt x="1070" y="27"/>
                </a:lnTo>
                <a:lnTo>
                  <a:pt x="1071" y="30"/>
                </a:lnTo>
                <a:lnTo>
                  <a:pt x="1071" y="20"/>
                </a:lnTo>
                <a:lnTo>
                  <a:pt x="1072" y="20"/>
                </a:lnTo>
                <a:lnTo>
                  <a:pt x="1072" y="20"/>
                </a:lnTo>
                <a:lnTo>
                  <a:pt x="1073" y="23"/>
                </a:lnTo>
                <a:lnTo>
                  <a:pt x="1073" y="27"/>
                </a:lnTo>
                <a:lnTo>
                  <a:pt x="1074" y="20"/>
                </a:lnTo>
                <a:lnTo>
                  <a:pt x="1074" y="23"/>
                </a:lnTo>
                <a:lnTo>
                  <a:pt x="1075" y="27"/>
                </a:lnTo>
                <a:lnTo>
                  <a:pt x="1075" y="23"/>
                </a:lnTo>
                <a:lnTo>
                  <a:pt x="1075" y="30"/>
                </a:lnTo>
                <a:lnTo>
                  <a:pt x="1076" y="20"/>
                </a:lnTo>
                <a:lnTo>
                  <a:pt x="1076" y="20"/>
                </a:lnTo>
                <a:lnTo>
                  <a:pt x="1077" y="23"/>
                </a:lnTo>
                <a:lnTo>
                  <a:pt x="1078" y="20"/>
                </a:lnTo>
                <a:lnTo>
                  <a:pt x="1078" y="23"/>
                </a:lnTo>
                <a:lnTo>
                  <a:pt x="1078" y="20"/>
                </a:lnTo>
                <a:lnTo>
                  <a:pt x="1079" y="20"/>
                </a:lnTo>
                <a:lnTo>
                  <a:pt x="1079" y="23"/>
                </a:lnTo>
                <a:lnTo>
                  <a:pt x="1080" y="30"/>
                </a:lnTo>
                <a:lnTo>
                  <a:pt x="1080" y="27"/>
                </a:lnTo>
                <a:lnTo>
                  <a:pt x="1081" y="20"/>
                </a:lnTo>
                <a:lnTo>
                  <a:pt x="1081" y="17"/>
                </a:lnTo>
                <a:lnTo>
                  <a:pt x="1082" y="20"/>
                </a:lnTo>
                <a:lnTo>
                  <a:pt x="1082" y="27"/>
                </a:lnTo>
                <a:lnTo>
                  <a:pt x="1083" y="27"/>
                </a:lnTo>
                <a:lnTo>
                  <a:pt x="1083" y="20"/>
                </a:lnTo>
                <a:lnTo>
                  <a:pt x="1083" y="20"/>
                </a:lnTo>
                <a:lnTo>
                  <a:pt x="1084" y="20"/>
                </a:lnTo>
                <a:lnTo>
                  <a:pt x="1084" y="27"/>
                </a:lnTo>
                <a:lnTo>
                  <a:pt x="1085" y="23"/>
                </a:lnTo>
                <a:lnTo>
                  <a:pt x="1085" y="20"/>
                </a:lnTo>
                <a:lnTo>
                  <a:pt x="1086" y="23"/>
                </a:lnTo>
                <a:lnTo>
                  <a:pt x="1086" y="13"/>
                </a:lnTo>
                <a:lnTo>
                  <a:pt x="1087" y="17"/>
                </a:lnTo>
                <a:lnTo>
                  <a:pt x="1087" y="34"/>
                </a:lnTo>
                <a:lnTo>
                  <a:pt x="1088" y="23"/>
                </a:lnTo>
                <a:lnTo>
                  <a:pt x="1088" y="20"/>
                </a:lnTo>
                <a:lnTo>
                  <a:pt x="1089" y="17"/>
                </a:lnTo>
                <a:lnTo>
                  <a:pt x="1089" y="23"/>
                </a:lnTo>
                <a:lnTo>
                  <a:pt x="1090" y="20"/>
                </a:lnTo>
                <a:lnTo>
                  <a:pt x="1090" y="20"/>
                </a:lnTo>
                <a:lnTo>
                  <a:pt x="1090" y="17"/>
                </a:lnTo>
                <a:lnTo>
                  <a:pt x="1091" y="20"/>
                </a:lnTo>
                <a:lnTo>
                  <a:pt x="1091" y="20"/>
                </a:lnTo>
                <a:lnTo>
                  <a:pt x="1092" y="30"/>
                </a:lnTo>
                <a:lnTo>
                  <a:pt x="1093" y="17"/>
                </a:lnTo>
                <a:lnTo>
                  <a:pt x="1093" y="17"/>
                </a:lnTo>
                <a:lnTo>
                  <a:pt x="1093" y="20"/>
                </a:lnTo>
                <a:lnTo>
                  <a:pt x="1094" y="20"/>
                </a:lnTo>
                <a:lnTo>
                  <a:pt x="1094" y="23"/>
                </a:lnTo>
                <a:lnTo>
                  <a:pt x="1095" y="23"/>
                </a:lnTo>
                <a:lnTo>
                  <a:pt x="1095" y="20"/>
                </a:lnTo>
                <a:lnTo>
                  <a:pt x="1096" y="20"/>
                </a:lnTo>
                <a:lnTo>
                  <a:pt x="1096" y="30"/>
                </a:lnTo>
                <a:lnTo>
                  <a:pt x="1097" y="23"/>
                </a:lnTo>
                <a:lnTo>
                  <a:pt x="1097" y="17"/>
                </a:lnTo>
                <a:lnTo>
                  <a:pt x="1098" y="20"/>
                </a:lnTo>
                <a:lnTo>
                  <a:pt x="1098" y="17"/>
                </a:lnTo>
                <a:lnTo>
                  <a:pt x="1098" y="20"/>
                </a:lnTo>
                <a:lnTo>
                  <a:pt x="1099" y="13"/>
                </a:lnTo>
                <a:lnTo>
                  <a:pt x="1099" y="13"/>
                </a:lnTo>
                <a:lnTo>
                  <a:pt x="1100" y="20"/>
                </a:lnTo>
                <a:lnTo>
                  <a:pt x="1100" y="20"/>
                </a:lnTo>
                <a:lnTo>
                  <a:pt x="1101" y="20"/>
                </a:lnTo>
                <a:lnTo>
                  <a:pt x="1101" y="23"/>
                </a:lnTo>
                <a:lnTo>
                  <a:pt x="1102" y="17"/>
                </a:lnTo>
                <a:lnTo>
                  <a:pt x="1102" y="20"/>
                </a:lnTo>
                <a:lnTo>
                  <a:pt x="1103" y="20"/>
                </a:lnTo>
                <a:lnTo>
                  <a:pt x="1103" y="27"/>
                </a:lnTo>
                <a:lnTo>
                  <a:pt x="1103" y="27"/>
                </a:lnTo>
                <a:lnTo>
                  <a:pt x="1104" y="20"/>
                </a:lnTo>
                <a:lnTo>
                  <a:pt x="1105" y="17"/>
                </a:lnTo>
                <a:lnTo>
                  <a:pt x="1105" y="20"/>
                </a:lnTo>
                <a:lnTo>
                  <a:pt x="1105" y="23"/>
                </a:lnTo>
                <a:lnTo>
                  <a:pt x="1106" y="20"/>
                </a:lnTo>
                <a:lnTo>
                  <a:pt x="1106" y="20"/>
                </a:lnTo>
                <a:lnTo>
                  <a:pt x="1107" y="23"/>
                </a:lnTo>
                <a:lnTo>
                  <a:pt x="1107" y="23"/>
                </a:lnTo>
                <a:lnTo>
                  <a:pt x="1108" y="23"/>
                </a:lnTo>
                <a:lnTo>
                  <a:pt x="1108" y="23"/>
                </a:lnTo>
                <a:lnTo>
                  <a:pt x="1109" y="20"/>
                </a:lnTo>
                <a:lnTo>
                  <a:pt x="1109" y="23"/>
                </a:lnTo>
                <a:lnTo>
                  <a:pt x="1110" y="20"/>
                </a:lnTo>
                <a:lnTo>
                  <a:pt x="1110" y="23"/>
                </a:lnTo>
                <a:lnTo>
                  <a:pt x="1110" y="23"/>
                </a:lnTo>
                <a:lnTo>
                  <a:pt x="1111" y="17"/>
                </a:lnTo>
                <a:lnTo>
                  <a:pt x="1111" y="23"/>
                </a:lnTo>
                <a:lnTo>
                  <a:pt x="1112" y="20"/>
                </a:lnTo>
                <a:lnTo>
                  <a:pt x="1113" y="23"/>
                </a:lnTo>
                <a:lnTo>
                  <a:pt x="1113" y="27"/>
                </a:lnTo>
                <a:lnTo>
                  <a:pt x="1113" y="23"/>
                </a:lnTo>
                <a:lnTo>
                  <a:pt x="1114" y="23"/>
                </a:lnTo>
                <a:lnTo>
                  <a:pt x="1114" y="17"/>
                </a:lnTo>
                <a:lnTo>
                  <a:pt x="1115" y="20"/>
                </a:lnTo>
                <a:lnTo>
                  <a:pt x="1115" y="23"/>
                </a:lnTo>
                <a:lnTo>
                  <a:pt x="1116" y="17"/>
                </a:lnTo>
                <a:lnTo>
                  <a:pt x="1116" y="20"/>
                </a:lnTo>
                <a:lnTo>
                  <a:pt x="1117" y="17"/>
                </a:lnTo>
                <a:lnTo>
                  <a:pt x="1117" y="23"/>
                </a:lnTo>
                <a:lnTo>
                  <a:pt x="1118" y="23"/>
                </a:lnTo>
                <a:lnTo>
                  <a:pt x="1118" y="20"/>
                </a:lnTo>
                <a:lnTo>
                  <a:pt x="1118" y="20"/>
                </a:lnTo>
                <a:lnTo>
                  <a:pt x="1119" y="17"/>
                </a:lnTo>
                <a:lnTo>
                  <a:pt x="1119" y="27"/>
                </a:lnTo>
                <a:lnTo>
                  <a:pt x="1120" y="27"/>
                </a:lnTo>
                <a:lnTo>
                  <a:pt x="1120" y="23"/>
                </a:lnTo>
                <a:lnTo>
                  <a:pt x="1121" y="27"/>
                </a:lnTo>
                <a:lnTo>
                  <a:pt x="1121" y="23"/>
                </a:lnTo>
                <a:lnTo>
                  <a:pt x="1122" y="20"/>
                </a:lnTo>
                <a:lnTo>
                  <a:pt x="1122" y="23"/>
                </a:lnTo>
                <a:lnTo>
                  <a:pt x="1123" y="20"/>
                </a:lnTo>
                <a:lnTo>
                  <a:pt x="1123" y="20"/>
                </a:lnTo>
                <a:lnTo>
                  <a:pt x="1123" y="17"/>
                </a:lnTo>
                <a:lnTo>
                  <a:pt x="1124" y="17"/>
                </a:lnTo>
                <a:lnTo>
                  <a:pt x="1125" y="20"/>
                </a:lnTo>
                <a:lnTo>
                  <a:pt x="1125" y="20"/>
                </a:lnTo>
                <a:lnTo>
                  <a:pt x="1125" y="23"/>
                </a:lnTo>
                <a:lnTo>
                  <a:pt x="1126" y="20"/>
                </a:lnTo>
                <a:lnTo>
                  <a:pt x="1126" y="17"/>
                </a:lnTo>
                <a:lnTo>
                  <a:pt x="1127" y="27"/>
                </a:lnTo>
                <a:lnTo>
                  <a:pt x="1127" y="23"/>
                </a:lnTo>
                <a:lnTo>
                  <a:pt x="1128" y="23"/>
                </a:lnTo>
                <a:lnTo>
                  <a:pt x="1128" y="17"/>
                </a:lnTo>
                <a:lnTo>
                  <a:pt x="1129" y="23"/>
                </a:lnTo>
                <a:lnTo>
                  <a:pt x="1129" y="23"/>
                </a:lnTo>
                <a:lnTo>
                  <a:pt x="1130" y="20"/>
                </a:lnTo>
                <a:lnTo>
                  <a:pt x="1130" y="27"/>
                </a:lnTo>
                <a:lnTo>
                  <a:pt x="1131" y="23"/>
                </a:lnTo>
                <a:lnTo>
                  <a:pt x="1131" y="20"/>
                </a:lnTo>
                <a:lnTo>
                  <a:pt x="1132" y="23"/>
                </a:lnTo>
                <a:lnTo>
                  <a:pt x="1132" y="17"/>
                </a:lnTo>
                <a:lnTo>
                  <a:pt x="1133" y="20"/>
                </a:lnTo>
                <a:lnTo>
                  <a:pt x="1133" y="20"/>
                </a:lnTo>
                <a:lnTo>
                  <a:pt x="1133" y="20"/>
                </a:lnTo>
                <a:lnTo>
                  <a:pt x="1134" y="20"/>
                </a:lnTo>
                <a:lnTo>
                  <a:pt x="1134" y="17"/>
                </a:lnTo>
                <a:lnTo>
                  <a:pt x="1135" y="7"/>
                </a:lnTo>
                <a:lnTo>
                  <a:pt x="1135" y="17"/>
                </a:lnTo>
                <a:lnTo>
                  <a:pt x="1136" y="23"/>
                </a:lnTo>
                <a:lnTo>
                  <a:pt x="1136" y="30"/>
                </a:lnTo>
                <a:lnTo>
                  <a:pt x="1137" y="27"/>
                </a:lnTo>
                <a:lnTo>
                  <a:pt x="1137" y="20"/>
                </a:lnTo>
                <a:lnTo>
                  <a:pt x="1138" y="17"/>
                </a:lnTo>
                <a:lnTo>
                  <a:pt x="1138" y="20"/>
                </a:lnTo>
                <a:lnTo>
                  <a:pt x="1138" y="27"/>
                </a:lnTo>
                <a:lnTo>
                  <a:pt x="1139" y="23"/>
                </a:lnTo>
                <a:lnTo>
                  <a:pt x="1140" y="20"/>
                </a:lnTo>
                <a:lnTo>
                  <a:pt x="1140" y="17"/>
                </a:lnTo>
                <a:lnTo>
                  <a:pt x="1140" y="27"/>
                </a:lnTo>
                <a:lnTo>
                  <a:pt x="1141" y="23"/>
                </a:lnTo>
                <a:lnTo>
                  <a:pt x="1141" y="20"/>
                </a:lnTo>
                <a:lnTo>
                  <a:pt x="1142" y="17"/>
                </a:lnTo>
                <a:lnTo>
                  <a:pt x="1142" y="17"/>
                </a:lnTo>
                <a:lnTo>
                  <a:pt x="1143" y="23"/>
                </a:lnTo>
                <a:lnTo>
                  <a:pt x="1143" y="30"/>
                </a:lnTo>
                <a:lnTo>
                  <a:pt x="1144" y="20"/>
                </a:lnTo>
                <a:lnTo>
                  <a:pt x="1144" y="20"/>
                </a:lnTo>
                <a:lnTo>
                  <a:pt x="1145" y="20"/>
                </a:lnTo>
                <a:lnTo>
                  <a:pt x="1145" y="23"/>
                </a:lnTo>
                <a:lnTo>
                  <a:pt x="1145" y="27"/>
                </a:lnTo>
                <a:lnTo>
                  <a:pt x="1146" y="17"/>
                </a:lnTo>
                <a:lnTo>
                  <a:pt x="1146" y="23"/>
                </a:lnTo>
                <a:lnTo>
                  <a:pt x="1147" y="23"/>
                </a:lnTo>
                <a:lnTo>
                  <a:pt x="1148" y="20"/>
                </a:lnTo>
                <a:lnTo>
                  <a:pt x="1148" y="17"/>
                </a:lnTo>
                <a:lnTo>
                  <a:pt x="1148" y="20"/>
                </a:lnTo>
                <a:lnTo>
                  <a:pt x="1149" y="20"/>
                </a:lnTo>
                <a:lnTo>
                  <a:pt x="1149" y="20"/>
                </a:lnTo>
                <a:lnTo>
                  <a:pt x="1150" y="20"/>
                </a:lnTo>
                <a:lnTo>
                  <a:pt x="1150" y="23"/>
                </a:lnTo>
                <a:lnTo>
                  <a:pt x="1151" y="23"/>
                </a:lnTo>
                <a:lnTo>
                  <a:pt x="1151" y="20"/>
                </a:lnTo>
                <a:lnTo>
                  <a:pt x="1152" y="23"/>
                </a:lnTo>
                <a:lnTo>
                  <a:pt x="1152" y="27"/>
                </a:lnTo>
                <a:lnTo>
                  <a:pt x="1153" y="20"/>
                </a:lnTo>
                <a:lnTo>
                  <a:pt x="1153" y="20"/>
                </a:lnTo>
                <a:lnTo>
                  <a:pt x="1153" y="23"/>
                </a:lnTo>
                <a:lnTo>
                  <a:pt x="1154" y="23"/>
                </a:lnTo>
                <a:lnTo>
                  <a:pt x="1154" y="30"/>
                </a:lnTo>
                <a:lnTo>
                  <a:pt x="1155" y="34"/>
                </a:lnTo>
                <a:lnTo>
                  <a:pt x="1155" y="27"/>
                </a:lnTo>
                <a:lnTo>
                  <a:pt x="1156" y="20"/>
                </a:lnTo>
                <a:lnTo>
                  <a:pt x="1156" y="17"/>
                </a:lnTo>
                <a:lnTo>
                  <a:pt x="1157" y="20"/>
                </a:lnTo>
                <a:lnTo>
                  <a:pt x="1157" y="23"/>
                </a:lnTo>
                <a:lnTo>
                  <a:pt x="1158" y="23"/>
                </a:lnTo>
                <a:lnTo>
                  <a:pt x="1158" y="20"/>
                </a:lnTo>
                <a:lnTo>
                  <a:pt x="1158" y="20"/>
                </a:lnTo>
                <a:lnTo>
                  <a:pt x="1159" y="23"/>
                </a:lnTo>
                <a:lnTo>
                  <a:pt x="1160" y="23"/>
                </a:lnTo>
                <a:lnTo>
                  <a:pt x="1160" y="17"/>
                </a:lnTo>
                <a:lnTo>
                  <a:pt x="1160" y="23"/>
                </a:lnTo>
                <a:lnTo>
                  <a:pt x="1161" y="23"/>
                </a:lnTo>
                <a:lnTo>
                  <a:pt x="1161" y="20"/>
                </a:lnTo>
                <a:lnTo>
                  <a:pt x="1162" y="27"/>
                </a:lnTo>
                <a:lnTo>
                  <a:pt x="1162" y="23"/>
                </a:lnTo>
                <a:lnTo>
                  <a:pt x="1163" y="30"/>
                </a:lnTo>
                <a:lnTo>
                  <a:pt x="1163" y="23"/>
                </a:lnTo>
                <a:lnTo>
                  <a:pt x="1164" y="27"/>
                </a:lnTo>
                <a:lnTo>
                  <a:pt x="1164" y="27"/>
                </a:lnTo>
                <a:lnTo>
                  <a:pt x="1165" y="20"/>
                </a:lnTo>
                <a:lnTo>
                  <a:pt x="1165" y="20"/>
                </a:lnTo>
                <a:lnTo>
                  <a:pt x="1166" y="23"/>
                </a:lnTo>
                <a:lnTo>
                  <a:pt x="1166" y="23"/>
                </a:lnTo>
                <a:lnTo>
                  <a:pt x="1166" y="17"/>
                </a:lnTo>
                <a:lnTo>
                  <a:pt x="1167" y="20"/>
                </a:lnTo>
                <a:lnTo>
                  <a:pt x="1168" y="27"/>
                </a:lnTo>
                <a:lnTo>
                  <a:pt x="1168" y="17"/>
                </a:lnTo>
                <a:lnTo>
                  <a:pt x="1168" y="20"/>
                </a:lnTo>
                <a:lnTo>
                  <a:pt x="1169" y="20"/>
                </a:lnTo>
                <a:lnTo>
                  <a:pt x="1169" y="20"/>
                </a:lnTo>
                <a:lnTo>
                  <a:pt x="1170" y="27"/>
                </a:lnTo>
                <a:lnTo>
                  <a:pt x="1170" y="27"/>
                </a:lnTo>
                <a:lnTo>
                  <a:pt x="1171" y="27"/>
                </a:lnTo>
                <a:lnTo>
                  <a:pt x="1171" y="20"/>
                </a:lnTo>
                <a:lnTo>
                  <a:pt x="1172" y="27"/>
                </a:lnTo>
                <a:lnTo>
                  <a:pt x="1172" y="30"/>
                </a:lnTo>
                <a:lnTo>
                  <a:pt x="1173" y="20"/>
                </a:lnTo>
                <a:lnTo>
                  <a:pt x="1173" y="27"/>
                </a:lnTo>
                <a:lnTo>
                  <a:pt x="1173" y="20"/>
                </a:lnTo>
                <a:lnTo>
                  <a:pt x="1174" y="20"/>
                </a:lnTo>
                <a:lnTo>
                  <a:pt x="1175" y="17"/>
                </a:lnTo>
                <a:lnTo>
                  <a:pt x="1175" y="3"/>
                </a:lnTo>
                <a:lnTo>
                  <a:pt x="1175" y="23"/>
                </a:lnTo>
                <a:lnTo>
                  <a:pt x="1176" y="34"/>
                </a:lnTo>
                <a:lnTo>
                  <a:pt x="1176" y="27"/>
                </a:lnTo>
                <a:lnTo>
                  <a:pt x="1177" y="41"/>
                </a:lnTo>
                <a:lnTo>
                  <a:pt x="1177" y="30"/>
                </a:lnTo>
                <a:lnTo>
                  <a:pt x="1178" y="34"/>
                </a:lnTo>
                <a:lnTo>
                  <a:pt x="1178" y="30"/>
                </a:lnTo>
                <a:lnTo>
                  <a:pt x="1179" y="23"/>
                </a:lnTo>
                <a:lnTo>
                  <a:pt x="1179" y="41"/>
                </a:lnTo>
                <a:lnTo>
                  <a:pt x="1180" y="10"/>
                </a:lnTo>
                <a:lnTo>
                  <a:pt x="1180" y="27"/>
                </a:lnTo>
                <a:lnTo>
                  <a:pt x="1181" y="41"/>
                </a:lnTo>
                <a:lnTo>
                  <a:pt x="1181" y="37"/>
                </a:lnTo>
                <a:lnTo>
                  <a:pt x="1181" y="44"/>
                </a:lnTo>
                <a:lnTo>
                  <a:pt x="1182" y="34"/>
                </a:lnTo>
                <a:lnTo>
                  <a:pt x="1183" y="51"/>
                </a:lnTo>
                <a:lnTo>
                  <a:pt x="1183" y="64"/>
                </a:lnTo>
                <a:lnTo>
                  <a:pt x="1183" y="78"/>
                </a:lnTo>
                <a:lnTo>
                  <a:pt x="1184" y="98"/>
                </a:lnTo>
                <a:lnTo>
                  <a:pt x="1184" y="112"/>
                </a:lnTo>
                <a:lnTo>
                  <a:pt x="1185" y="112"/>
                </a:lnTo>
                <a:lnTo>
                  <a:pt x="1185" y="122"/>
                </a:lnTo>
                <a:lnTo>
                  <a:pt x="1186" y="122"/>
                </a:lnTo>
                <a:lnTo>
                  <a:pt x="1186" y="126"/>
                </a:lnTo>
                <a:lnTo>
                  <a:pt x="1187" y="129"/>
                </a:lnTo>
                <a:lnTo>
                  <a:pt x="1187" y="136"/>
                </a:lnTo>
                <a:lnTo>
                  <a:pt x="1188" y="146"/>
                </a:lnTo>
                <a:lnTo>
                  <a:pt x="1188" y="156"/>
                </a:lnTo>
                <a:lnTo>
                  <a:pt x="1188" y="149"/>
                </a:lnTo>
                <a:lnTo>
                  <a:pt x="1189" y="142"/>
                </a:lnTo>
                <a:lnTo>
                  <a:pt x="1189" y="152"/>
                </a:lnTo>
                <a:lnTo>
                  <a:pt x="1190" y="163"/>
                </a:lnTo>
                <a:lnTo>
                  <a:pt x="1190" y="146"/>
                </a:lnTo>
                <a:lnTo>
                  <a:pt x="1191" y="142"/>
                </a:lnTo>
                <a:lnTo>
                  <a:pt x="1191" y="156"/>
                </a:lnTo>
                <a:lnTo>
                  <a:pt x="1192" y="183"/>
                </a:lnTo>
                <a:lnTo>
                  <a:pt x="1192" y="200"/>
                </a:lnTo>
                <a:lnTo>
                  <a:pt x="1193" y="177"/>
                </a:lnTo>
                <a:lnTo>
                  <a:pt x="1193" y="200"/>
                </a:lnTo>
                <a:lnTo>
                  <a:pt x="1193" y="224"/>
                </a:lnTo>
                <a:lnTo>
                  <a:pt x="1194" y="227"/>
                </a:lnTo>
                <a:lnTo>
                  <a:pt x="1195" y="227"/>
                </a:lnTo>
                <a:lnTo>
                  <a:pt x="1195" y="234"/>
                </a:lnTo>
                <a:lnTo>
                  <a:pt x="1195" y="248"/>
                </a:lnTo>
                <a:lnTo>
                  <a:pt x="1196" y="255"/>
                </a:lnTo>
                <a:lnTo>
                  <a:pt x="1196" y="261"/>
                </a:lnTo>
                <a:lnTo>
                  <a:pt x="1197" y="268"/>
                </a:lnTo>
                <a:lnTo>
                  <a:pt x="1197" y="265"/>
                </a:lnTo>
                <a:lnTo>
                  <a:pt x="1198" y="278"/>
                </a:lnTo>
                <a:lnTo>
                  <a:pt x="1198" y="278"/>
                </a:lnTo>
                <a:lnTo>
                  <a:pt x="1199" y="295"/>
                </a:lnTo>
                <a:lnTo>
                  <a:pt x="1199" y="295"/>
                </a:lnTo>
                <a:lnTo>
                  <a:pt x="1200" y="261"/>
                </a:lnTo>
                <a:lnTo>
                  <a:pt x="1200" y="241"/>
                </a:lnTo>
                <a:lnTo>
                  <a:pt x="1201" y="237"/>
                </a:lnTo>
                <a:lnTo>
                  <a:pt x="1201" y="251"/>
                </a:lnTo>
                <a:lnTo>
                  <a:pt x="1201" y="278"/>
                </a:lnTo>
                <a:lnTo>
                  <a:pt x="1202" y="306"/>
                </a:lnTo>
                <a:lnTo>
                  <a:pt x="1203" y="309"/>
                </a:lnTo>
                <a:lnTo>
                  <a:pt x="1203" y="306"/>
                </a:lnTo>
                <a:lnTo>
                  <a:pt x="1203" y="322"/>
                </a:lnTo>
                <a:lnTo>
                  <a:pt x="1204" y="339"/>
                </a:lnTo>
                <a:lnTo>
                  <a:pt x="1204" y="329"/>
                </a:lnTo>
                <a:lnTo>
                  <a:pt x="1205" y="332"/>
                </a:lnTo>
                <a:lnTo>
                  <a:pt x="1205" y="336"/>
                </a:lnTo>
                <a:lnTo>
                  <a:pt x="1206" y="343"/>
                </a:lnTo>
                <a:lnTo>
                  <a:pt x="1206" y="336"/>
                </a:lnTo>
                <a:lnTo>
                  <a:pt x="1207" y="339"/>
                </a:lnTo>
                <a:lnTo>
                  <a:pt x="1207" y="339"/>
                </a:lnTo>
                <a:lnTo>
                  <a:pt x="1208" y="299"/>
                </a:lnTo>
                <a:lnTo>
                  <a:pt x="1208" y="292"/>
                </a:lnTo>
                <a:lnTo>
                  <a:pt x="1208" y="312"/>
                </a:lnTo>
                <a:lnTo>
                  <a:pt x="1209" y="343"/>
                </a:lnTo>
                <a:lnTo>
                  <a:pt x="1209" y="322"/>
                </a:lnTo>
                <a:lnTo>
                  <a:pt x="1210" y="322"/>
                </a:lnTo>
                <a:lnTo>
                  <a:pt x="1210" y="346"/>
                </a:lnTo>
                <a:lnTo>
                  <a:pt x="1211" y="357"/>
                </a:lnTo>
                <a:lnTo>
                  <a:pt x="1211" y="346"/>
                </a:lnTo>
                <a:lnTo>
                  <a:pt x="1212" y="350"/>
                </a:lnTo>
                <a:lnTo>
                  <a:pt x="1212" y="350"/>
                </a:lnTo>
                <a:lnTo>
                  <a:pt x="1213" y="353"/>
                </a:lnTo>
                <a:lnTo>
                  <a:pt x="1213" y="360"/>
                </a:lnTo>
                <a:lnTo>
                  <a:pt x="1213" y="357"/>
                </a:lnTo>
                <a:lnTo>
                  <a:pt x="1214" y="370"/>
                </a:lnTo>
                <a:lnTo>
                  <a:pt x="1215" y="346"/>
                </a:lnTo>
                <a:lnTo>
                  <a:pt x="1215" y="326"/>
                </a:lnTo>
                <a:lnTo>
                  <a:pt x="1216" y="312"/>
                </a:lnTo>
                <a:lnTo>
                  <a:pt x="1216" y="306"/>
                </a:lnTo>
                <a:lnTo>
                  <a:pt x="1216" y="329"/>
                </a:lnTo>
                <a:lnTo>
                  <a:pt x="1217" y="350"/>
                </a:lnTo>
                <a:lnTo>
                  <a:pt x="1218" y="353"/>
                </a:lnTo>
                <a:lnTo>
                  <a:pt x="1218" y="353"/>
                </a:lnTo>
                <a:lnTo>
                  <a:pt x="1218" y="357"/>
                </a:lnTo>
                <a:lnTo>
                  <a:pt x="1219" y="360"/>
                </a:lnTo>
                <a:lnTo>
                  <a:pt x="1219" y="363"/>
                </a:lnTo>
                <a:lnTo>
                  <a:pt x="1220" y="366"/>
                </a:lnTo>
                <a:lnTo>
                  <a:pt x="1220" y="366"/>
                </a:lnTo>
                <a:lnTo>
                  <a:pt x="1221" y="357"/>
                </a:lnTo>
                <a:lnTo>
                  <a:pt x="1221" y="366"/>
                </a:lnTo>
                <a:lnTo>
                  <a:pt x="1222" y="366"/>
                </a:lnTo>
                <a:lnTo>
                  <a:pt x="1222" y="373"/>
                </a:lnTo>
                <a:lnTo>
                  <a:pt x="1223" y="380"/>
                </a:lnTo>
                <a:lnTo>
                  <a:pt x="1223" y="377"/>
                </a:lnTo>
                <a:lnTo>
                  <a:pt x="1223" y="380"/>
                </a:lnTo>
                <a:lnTo>
                  <a:pt x="1224" y="380"/>
                </a:lnTo>
                <a:lnTo>
                  <a:pt x="1224" y="377"/>
                </a:lnTo>
                <a:lnTo>
                  <a:pt x="1225" y="373"/>
                </a:lnTo>
                <a:lnTo>
                  <a:pt x="1225" y="366"/>
                </a:lnTo>
                <a:lnTo>
                  <a:pt x="1226" y="363"/>
                </a:lnTo>
                <a:lnTo>
                  <a:pt x="1226" y="360"/>
                </a:lnTo>
                <a:lnTo>
                  <a:pt x="1227" y="363"/>
                </a:lnTo>
                <a:lnTo>
                  <a:pt x="1227" y="377"/>
                </a:lnTo>
                <a:lnTo>
                  <a:pt x="1228" y="380"/>
                </a:lnTo>
                <a:lnTo>
                  <a:pt x="1228" y="397"/>
                </a:lnTo>
                <a:lnTo>
                  <a:pt x="1228" y="394"/>
                </a:lnTo>
                <a:lnTo>
                  <a:pt x="1229" y="390"/>
                </a:lnTo>
                <a:lnTo>
                  <a:pt x="1230" y="394"/>
                </a:lnTo>
                <a:lnTo>
                  <a:pt x="1230" y="387"/>
                </a:lnTo>
                <a:lnTo>
                  <a:pt x="1231" y="363"/>
                </a:lnTo>
                <a:lnTo>
                  <a:pt x="1231" y="357"/>
                </a:lnTo>
                <a:lnTo>
                  <a:pt x="1231" y="384"/>
                </a:lnTo>
                <a:lnTo>
                  <a:pt x="1232" y="407"/>
                </a:lnTo>
                <a:lnTo>
                  <a:pt x="1232" y="421"/>
                </a:lnTo>
                <a:lnTo>
                  <a:pt x="1233" y="424"/>
                </a:lnTo>
                <a:lnTo>
                  <a:pt x="1233" y="417"/>
                </a:lnTo>
                <a:lnTo>
                  <a:pt x="1234" y="428"/>
                </a:lnTo>
                <a:lnTo>
                  <a:pt x="1234" y="435"/>
                </a:lnTo>
                <a:lnTo>
                  <a:pt x="1235" y="394"/>
                </a:lnTo>
                <a:lnTo>
                  <a:pt x="1235" y="380"/>
                </a:lnTo>
                <a:lnTo>
                  <a:pt x="1236" y="407"/>
                </a:lnTo>
                <a:lnTo>
                  <a:pt x="1236" y="421"/>
                </a:lnTo>
                <a:lnTo>
                  <a:pt x="1236" y="417"/>
                </a:lnTo>
                <a:lnTo>
                  <a:pt x="1237" y="407"/>
                </a:lnTo>
                <a:lnTo>
                  <a:pt x="1238" y="401"/>
                </a:lnTo>
                <a:lnTo>
                  <a:pt x="1238" y="394"/>
                </a:lnTo>
                <a:lnTo>
                  <a:pt x="1238" y="390"/>
                </a:lnTo>
                <a:lnTo>
                  <a:pt x="1239" y="397"/>
                </a:lnTo>
                <a:lnTo>
                  <a:pt x="1239" y="384"/>
                </a:lnTo>
                <a:lnTo>
                  <a:pt x="1240" y="387"/>
                </a:lnTo>
                <a:lnTo>
                  <a:pt x="1240" y="390"/>
                </a:lnTo>
                <a:lnTo>
                  <a:pt x="1241" y="384"/>
                </a:lnTo>
                <a:lnTo>
                  <a:pt x="1241" y="394"/>
                </a:lnTo>
                <a:lnTo>
                  <a:pt x="1242" y="397"/>
                </a:lnTo>
                <a:lnTo>
                  <a:pt x="1242" y="407"/>
                </a:lnTo>
                <a:lnTo>
                  <a:pt x="1243" y="404"/>
                </a:lnTo>
                <a:lnTo>
                  <a:pt x="1243" y="401"/>
                </a:lnTo>
                <a:lnTo>
                  <a:pt x="1243" y="394"/>
                </a:lnTo>
                <a:lnTo>
                  <a:pt x="1244" y="384"/>
                </a:lnTo>
                <a:lnTo>
                  <a:pt x="1244" y="387"/>
                </a:lnTo>
                <a:lnTo>
                  <a:pt x="1245" y="387"/>
                </a:lnTo>
                <a:lnTo>
                  <a:pt x="1245" y="384"/>
                </a:lnTo>
                <a:lnTo>
                  <a:pt x="1246" y="384"/>
                </a:lnTo>
                <a:lnTo>
                  <a:pt x="1246" y="384"/>
                </a:lnTo>
                <a:lnTo>
                  <a:pt x="1247" y="384"/>
                </a:lnTo>
                <a:lnTo>
                  <a:pt x="1247" y="380"/>
                </a:lnTo>
                <a:lnTo>
                  <a:pt x="1248" y="377"/>
                </a:lnTo>
                <a:lnTo>
                  <a:pt x="1248" y="373"/>
                </a:lnTo>
                <a:lnTo>
                  <a:pt x="1248" y="366"/>
                </a:lnTo>
                <a:lnTo>
                  <a:pt x="1249" y="377"/>
                </a:lnTo>
                <a:lnTo>
                  <a:pt x="1250" y="370"/>
                </a:lnTo>
                <a:lnTo>
                  <a:pt x="1250" y="377"/>
                </a:lnTo>
                <a:lnTo>
                  <a:pt x="1251" y="377"/>
                </a:lnTo>
                <a:lnTo>
                  <a:pt x="1251" y="370"/>
                </a:lnTo>
                <a:lnTo>
                  <a:pt x="1251" y="366"/>
                </a:lnTo>
                <a:lnTo>
                  <a:pt x="1252" y="370"/>
                </a:lnTo>
                <a:lnTo>
                  <a:pt x="1252" y="373"/>
                </a:lnTo>
                <a:lnTo>
                  <a:pt x="1253" y="373"/>
                </a:lnTo>
                <a:lnTo>
                  <a:pt x="1253" y="373"/>
                </a:lnTo>
                <a:lnTo>
                  <a:pt x="1254" y="370"/>
                </a:lnTo>
                <a:lnTo>
                  <a:pt x="1254" y="370"/>
                </a:lnTo>
                <a:lnTo>
                  <a:pt x="1255" y="366"/>
                </a:lnTo>
                <a:lnTo>
                  <a:pt x="1255" y="366"/>
                </a:lnTo>
                <a:lnTo>
                  <a:pt x="1256" y="363"/>
                </a:lnTo>
                <a:lnTo>
                  <a:pt x="1256" y="366"/>
                </a:lnTo>
                <a:lnTo>
                  <a:pt x="1256" y="366"/>
                </a:lnTo>
                <a:lnTo>
                  <a:pt x="1257" y="370"/>
                </a:lnTo>
                <a:lnTo>
                  <a:pt x="1258" y="363"/>
                </a:lnTo>
                <a:lnTo>
                  <a:pt x="1258" y="370"/>
                </a:lnTo>
                <a:lnTo>
                  <a:pt x="1258" y="384"/>
                </a:lnTo>
                <a:lnTo>
                  <a:pt x="1259" y="387"/>
                </a:lnTo>
                <a:lnTo>
                  <a:pt x="1259" y="384"/>
                </a:lnTo>
                <a:lnTo>
                  <a:pt x="1260" y="380"/>
                </a:lnTo>
                <a:lnTo>
                  <a:pt x="1260" y="377"/>
                </a:lnTo>
                <a:lnTo>
                  <a:pt x="1261" y="380"/>
                </a:lnTo>
                <a:lnTo>
                  <a:pt x="1261" y="370"/>
                </a:lnTo>
                <a:lnTo>
                  <a:pt x="1262" y="363"/>
                </a:lnTo>
                <a:lnTo>
                  <a:pt x="1262" y="366"/>
                </a:lnTo>
                <a:lnTo>
                  <a:pt x="1263" y="360"/>
                </a:lnTo>
                <a:lnTo>
                  <a:pt x="1263" y="360"/>
                </a:lnTo>
                <a:lnTo>
                  <a:pt x="1263" y="360"/>
                </a:lnTo>
                <a:lnTo>
                  <a:pt x="1264" y="360"/>
                </a:lnTo>
                <a:lnTo>
                  <a:pt x="1265" y="357"/>
                </a:lnTo>
                <a:lnTo>
                  <a:pt x="1265" y="350"/>
                </a:lnTo>
                <a:lnTo>
                  <a:pt x="1266" y="357"/>
                </a:lnTo>
                <a:lnTo>
                  <a:pt x="1266" y="346"/>
                </a:lnTo>
                <a:lnTo>
                  <a:pt x="1266" y="353"/>
                </a:lnTo>
                <a:lnTo>
                  <a:pt x="1267" y="353"/>
                </a:lnTo>
                <a:lnTo>
                  <a:pt x="1267" y="350"/>
                </a:lnTo>
                <a:lnTo>
                  <a:pt x="1268" y="353"/>
                </a:lnTo>
                <a:lnTo>
                  <a:pt x="1268" y="353"/>
                </a:lnTo>
                <a:lnTo>
                  <a:pt x="1269" y="353"/>
                </a:lnTo>
                <a:lnTo>
                  <a:pt x="1269" y="350"/>
                </a:lnTo>
                <a:lnTo>
                  <a:pt x="1270" y="346"/>
                </a:lnTo>
                <a:lnTo>
                  <a:pt x="1270" y="350"/>
                </a:lnTo>
                <a:lnTo>
                  <a:pt x="1271" y="343"/>
                </a:lnTo>
                <a:lnTo>
                  <a:pt x="1271" y="346"/>
                </a:lnTo>
                <a:lnTo>
                  <a:pt x="1271" y="346"/>
                </a:lnTo>
                <a:lnTo>
                  <a:pt x="1272" y="339"/>
                </a:lnTo>
                <a:lnTo>
                  <a:pt x="1273" y="343"/>
                </a:lnTo>
                <a:lnTo>
                  <a:pt x="1273" y="350"/>
                </a:lnTo>
                <a:lnTo>
                  <a:pt x="1273" y="346"/>
                </a:lnTo>
                <a:lnTo>
                  <a:pt x="1274" y="343"/>
                </a:lnTo>
                <a:lnTo>
                  <a:pt x="1274" y="332"/>
                </a:lnTo>
                <a:lnTo>
                  <a:pt x="1275" y="336"/>
                </a:lnTo>
                <a:lnTo>
                  <a:pt x="1275" y="339"/>
                </a:lnTo>
                <a:lnTo>
                  <a:pt x="1276" y="343"/>
                </a:lnTo>
                <a:lnTo>
                  <a:pt x="1276" y="353"/>
                </a:lnTo>
                <a:lnTo>
                  <a:pt x="1277" y="360"/>
                </a:lnTo>
                <a:lnTo>
                  <a:pt x="1277" y="357"/>
                </a:lnTo>
                <a:lnTo>
                  <a:pt x="1278" y="346"/>
                </a:lnTo>
                <a:lnTo>
                  <a:pt x="1278" y="343"/>
                </a:lnTo>
                <a:lnTo>
                  <a:pt x="1278" y="346"/>
                </a:lnTo>
                <a:lnTo>
                  <a:pt x="1279" y="346"/>
                </a:lnTo>
                <a:lnTo>
                  <a:pt x="1279" y="353"/>
                </a:lnTo>
                <a:lnTo>
                  <a:pt x="1280" y="346"/>
                </a:lnTo>
                <a:lnTo>
                  <a:pt x="1280" y="343"/>
                </a:lnTo>
                <a:lnTo>
                  <a:pt x="1281" y="346"/>
                </a:lnTo>
                <a:lnTo>
                  <a:pt x="1281" y="339"/>
                </a:lnTo>
                <a:lnTo>
                  <a:pt x="1282" y="336"/>
                </a:lnTo>
                <a:lnTo>
                  <a:pt x="1282" y="332"/>
                </a:lnTo>
                <a:lnTo>
                  <a:pt x="1283" y="329"/>
                </a:lnTo>
                <a:lnTo>
                  <a:pt x="1283" y="329"/>
                </a:lnTo>
                <a:lnTo>
                  <a:pt x="1283" y="322"/>
                </a:lnTo>
                <a:lnTo>
                  <a:pt x="1284" y="322"/>
                </a:lnTo>
                <a:lnTo>
                  <a:pt x="1285" y="322"/>
                </a:lnTo>
                <a:lnTo>
                  <a:pt x="1285" y="329"/>
                </a:lnTo>
                <a:lnTo>
                  <a:pt x="1286" y="329"/>
                </a:lnTo>
                <a:lnTo>
                  <a:pt x="1286" y="319"/>
                </a:lnTo>
                <a:lnTo>
                  <a:pt x="1286" y="322"/>
                </a:lnTo>
                <a:lnTo>
                  <a:pt x="1287" y="319"/>
                </a:lnTo>
                <a:lnTo>
                  <a:pt x="1287" y="316"/>
                </a:lnTo>
                <a:lnTo>
                  <a:pt x="1288" y="326"/>
                </a:lnTo>
                <a:lnTo>
                  <a:pt x="1288" y="316"/>
                </a:lnTo>
                <a:lnTo>
                  <a:pt x="1289" y="326"/>
                </a:lnTo>
                <a:lnTo>
                  <a:pt x="1289" y="319"/>
                </a:lnTo>
                <a:lnTo>
                  <a:pt x="1290" y="322"/>
                </a:lnTo>
                <a:lnTo>
                  <a:pt x="1290" y="312"/>
                </a:lnTo>
                <a:lnTo>
                  <a:pt x="1291" y="309"/>
                </a:lnTo>
                <a:lnTo>
                  <a:pt x="1291" y="312"/>
                </a:lnTo>
                <a:lnTo>
                  <a:pt x="1291" y="309"/>
                </a:lnTo>
                <a:lnTo>
                  <a:pt x="1292" y="312"/>
                </a:lnTo>
                <a:lnTo>
                  <a:pt x="1293" y="316"/>
                </a:lnTo>
                <a:lnTo>
                  <a:pt x="1293" y="312"/>
                </a:lnTo>
                <a:lnTo>
                  <a:pt x="1293" y="306"/>
                </a:lnTo>
                <a:lnTo>
                  <a:pt x="1294" y="306"/>
                </a:lnTo>
                <a:lnTo>
                  <a:pt x="1294" y="316"/>
                </a:lnTo>
                <a:lnTo>
                  <a:pt x="1295" y="319"/>
                </a:lnTo>
                <a:lnTo>
                  <a:pt x="1295" y="302"/>
                </a:lnTo>
                <a:lnTo>
                  <a:pt x="1296" y="309"/>
                </a:lnTo>
                <a:lnTo>
                  <a:pt x="1296" y="306"/>
                </a:lnTo>
                <a:lnTo>
                  <a:pt x="1297" y="306"/>
                </a:lnTo>
                <a:lnTo>
                  <a:pt x="1297" y="306"/>
                </a:lnTo>
                <a:lnTo>
                  <a:pt x="1298" y="309"/>
                </a:lnTo>
                <a:lnTo>
                  <a:pt x="1298" y="306"/>
                </a:lnTo>
                <a:lnTo>
                  <a:pt x="1298" y="306"/>
                </a:lnTo>
                <a:lnTo>
                  <a:pt x="1299" y="306"/>
                </a:lnTo>
                <a:lnTo>
                  <a:pt x="1299" y="309"/>
                </a:lnTo>
                <a:lnTo>
                  <a:pt x="1300" y="302"/>
                </a:lnTo>
                <a:lnTo>
                  <a:pt x="1301" y="295"/>
                </a:lnTo>
                <a:lnTo>
                  <a:pt x="1301" y="292"/>
                </a:lnTo>
                <a:lnTo>
                  <a:pt x="1301" y="292"/>
                </a:lnTo>
                <a:lnTo>
                  <a:pt x="1302" y="299"/>
                </a:lnTo>
                <a:lnTo>
                  <a:pt x="1302" y="295"/>
                </a:lnTo>
                <a:lnTo>
                  <a:pt x="1303" y="306"/>
                </a:lnTo>
                <a:lnTo>
                  <a:pt x="1303" y="306"/>
                </a:lnTo>
                <a:lnTo>
                  <a:pt x="1304" y="309"/>
                </a:lnTo>
                <a:lnTo>
                  <a:pt x="1304" y="316"/>
                </a:lnTo>
                <a:lnTo>
                  <a:pt x="1305" y="306"/>
                </a:lnTo>
                <a:lnTo>
                  <a:pt x="1305" y="302"/>
                </a:lnTo>
                <a:lnTo>
                  <a:pt x="1306" y="299"/>
                </a:lnTo>
                <a:lnTo>
                  <a:pt x="1306" y="306"/>
                </a:lnTo>
                <a:lnTo>
                  <a:pt x="1306" y="292"/>
                </a:lnTo>
                <a:lnTo>
                  <a:pt x="1307" y="288"/>
                </a:lnTo>
                <a:lnTo>
                  <a:pt x="1308" y="292"/>
                </a:lnTo>
                <a:lnTo>
                  <a:pt x="1308" y="292"/>
                </a:lnTo>
                <a:lnTo>
                  <a:pt x="1308" y="288"/>
                </a:lnTo>
                <a:lnTo>
                  <a:pt x="1309" y="288"/>
                </a:lnTo>
                <a:lnTo>
                  <a:pt x="1309" y="285"/>
                </a:lnTo>
                <a:lnTo>
                  <a:pt x="1310" y="288"/>
                </a:lnTo>
                <a:lnTo>
                  <a:pt x="1310" y="288"/>
                </a:lnTo>
                <a:lnTo>
                  <a:pt x="1311" y="285"/>
                </a:lnTo>
                <a:lnTo>
                  <a:pt x="1311" y="288"/>
                </a:lnTo>
                <a:lnTo>
                  <a:pt x="1312" y="278"/>
                </a:lnTo>
                <a:lnTo>
                  <a:pt x="1312" y="282"/>
                </a:lnTo>
                <a:lnTo>
                  <a:pt x="1313" y="285"/>
                </a:lnTo>
                <a:lnTo>
                  <a:pt x="1313" y="282"/>
                </a:lnTo>
                <a:lnTo>
                  <a:pt x="1313" y="282"/>
                </a:lnTo>
                <a:lnTo>
                  <a:pt x="1314" y="282"/>
                </a:lnTo>
                <a:lnTo>
                  <a:pt x="1314" y="282"/>
                </a:lnTo>
                <a:lnTo>
                  <a:pt x="1315" y="282"/>
                </a:lnTo>
                <a:lnTo>
                  <a:pt x="1316" y="285"/>
                </a:lnTo>
                <a:lnTo>
                  <a:pt x="1316" y="285"/>
                </a:lnTo>
                <a:lnTo>
                  <a:pt x="1316" y="278"/>
                </a:lnTo>
                <a:lnTo>
                  <a:pt x="1317" y="278"/>
                </a:lnTo>
                <a:lnTo>
                  <a:pt x="1317" y="272"/>
                </a:lnTo>
                <a:lnTo>
                  <a:pt x="1318" y="278"/>
                </a:lnTo>
                <a:lnTo>
                  <a:pt x="1318" y="282"/>
                </a:lnTo>
                <a:lnTo>
                  <a:pt x="1318" y="282"/>
                </a:lnTo>
                <a:lnTo>
                  <a:pt x="1319" y="292"/>
                </a:lnTo>
                <a:lnTo>
                  <a:pt x="1320" y="292"/>
                </a:lnTo>
                <a:lnTo>
                  <a:pt x="1320" y="302"/>
                </a:lnTo>
                <a:lnTo>
                  <a:pt x="1321" y="295"/>
                </a:lnTo>
                <a:lnTo>
                  <a:pt x="1321" y="288"/>
                </a:lnTo>
                <a:lnTo>
                  <a:pt x="1321" y="285"/>
                </a:lnTo>
                <a:lnTo>
                  <a:pt x="1322" y="285"/>
                </a:lnTo>
                <a:lnTo>
                  <a:pt x="1322" y="299"/>
                </a:lnTo>
                <a:lnTo>
                  <a:pt x="1323" y="302"/>
                </a:lnTo>
                <a:lnTo>
                  <a:pt x="1323" y="288"/>
                </a:lnTo>
                <a:lnTo>
                  <a:pt x="1324" y="288"/>
                </a:lnTo>
                <a:lnTo>
                  <a:pt x="1324" y="275"/>
                </a:lnTo>
                <a:lnTo>
                  <a:pt x="1325" y="278"/>
                </a:lnTo>
                <a:lnTo>
                  <a:pt x="1325" y="275"/>
                </a:lnTo>
                <a:lnTo>
                  <a:pt x="1326" y="272"/>
                </a:lnTo>
                <a:lnTo>
                  <a:pt x="1326" y="272"/>
                </a:lnTo>
                <a:lnTo>
                  <a:pt x="1326" y="268"/>
                </a:lnTo>
                <a:lnTo>
                  <a:pt x="1327" y="268"/>
                </a:lnTo>
                <a:lnTo>
                  <a:pt x="1328" y="275"/>
                </a:lnTo>
                <a:lnTo>
                  <a:pt x="1328" y="258"/>
                </a:lnTo>
                <a:lnTo>
                  <a:pt x="1328" y="261"/>
                </a:lnTo>
                <a:lnTo>
                  <a:pt x="1329" y="258"/>
                </a:lnTo>
                <a:lnTo>
                  <a:pt x="1329" y="255"/>
                </a:lnTo>
                <a:lnTo>
                  <a:pt x="1330" y="268"/>
                </a:lnTo>
                <a:lnTo>
                  <a:pt x="1330" y="265"/>
                </a:lnTo>
                <a:lnTo>
                  <a:pt x="1331" y="265"/>
                </a:lnTo>
                <a:lnTo>
                  <a:pt x="1331" y="261"/>
                </a:lnTo>
                <a:lnTo>
                  <a:pt x="1332" y="261"/>
                </a:lnTo>
                <a:lnTo>
                  <a:pt x="1332" y="265"/>
                </a:lnTo>
                <a:lnTo>
                  <a:pt x="1333" y="261"/>
                </a:lnTo>
                <a:lnTo>
                  <a:pt x="1333" y="258"/>
                </a:lnTo>
                <a:lnTo>
                  <a:pt x="1333" y="251"/>
                </a:lnTo>
                <a:lnTo>
                  <a:pt x="1334" y="251"/>
                </a:lnTo>
                <a:lnTo>
                  <a:pt x="1334" y="258"/>
                </a:lnTo>
                <a:lnTo>
                  <a:pt x="1335" y="251"/>
                </a:lnTo>
                <a:lnTo>
                  <a:pt x="1336" y="255"/>
                </a:lnTo>
                <a:lnTo>
                  <a:pt x="1336" y="251"/>
                </a:lnTo>
                <a:lnTo>
                  <a:pt x="1336" y="258"/>
                </a:lnTo>
                <a:lnTo>
                  <a:pt x="1337" y="255"/>
                </a:lnTo>
                <a:lnTo>
                  <a:pt x="1337" y="251"/>
                </a:lnTo>
                <a:lnTo>
                  <a:pt x="1338" y="251"/>
                </a:lnTo>
                <a:lnTo>
                  <a:pt x="1338" y="248"/>
                </a:lnTo>
                <a:lnTo>
                  <a:pt x="1339" y="248"/>
                </a:lnTo>
                <a:lnTo>
                  <a:pt x="1339" y="265"/>
                </a:lnTo>
                <a:lnTo>
                  <a:pt x="1340" y="255"/>
                </a:lnTo>
                <a:lnTo>
                  <a:pt x="1340" y="261"/>
                </a:lnTo>
                <a:lnTo>
                  <a:pt x="1341" y="275"/>
                </a:lnTo>
                <a:lnTo>
                  <a:pt x="1341" y="272"/>
                </a:lnTo>
                <a:lnTo>
                  <a:pt x="1341" y="268"/>
                </a:lnTo>
                <a:lnTo>
                  <a:pt x="1342" y="255"/>
                </a:lnTo>
                <a:lnTo>
                  <a:pt x="1342" y="258"/>
                </a:lnTo>
                <a:lnTo>
                  <a:pt x="1343" y="251"/>
                </a:lnTo>
                <a:lnTo>
                  <a:pt x="1343" y="244"/>
                </a:lnTo>
                <a:lnTo>
                  <a:pt x="1344" y="248"/>
                </a:lnTo>
                <a:lnTo>
                  <a:pt x="1344" y="248"/>
                </a:lnTo>
                <a:lnTo>
                  <a:pt x="1345" y="244"/>
                </a:lnTo>
                <a:lnTo>
                  <a:pt x="1345" y="241"/>
                </a:lnTo>
                <a:lnTo>
                  <a:pt x="1346" y="237"/>
                </a:lnTo>
                <a:lnTo>
                  <a:pt x="1346" y="241"/>
                </a:lnTo>
                <a:lnTo>
                  <a:pt x="1346" y="241"/>
                </a:lnTo>
                <a:lnTo>
                  <a:pt x="1347" y="248"/>
                </a:lnTo>
                <a:lnTo>
                  <a:pt x="1348" y="241"/>
                </a:lnTo>
                <a:lnTo>
                  <a:pt x="1348" y="244"/>
                </a:lnTo>
                <a:lnTo>
                  <a:pt x="1348" y="244"/>
                </a:lnTo>
                <a:lnTo>
                  <a:pt x="1349" y="251"/>
                </a:lnTo>
                <a:lnTo>
                  <a:pt x="1349" y="261"/>
                </a:lnTo>
                <a:lnTo>
                  <a:pt x="1350" y="255"/>
                </a:lnTo>
                <a:lnTo>
                  <a:pt x="1351" y="251"/>
                </a:lnTo>
                <a:lnTo>
                  <a:pt x="1351" y="244"/>
                </a:lnTo>
                <a:lnTo>
                  <a:pt x="1351" y="237"/>
                </a:lnTo>
                <a:lnTo>
                  <a:pt x="1352" y="234"/>
                </a:lnTo>
                <a:lnTo>
                  <a:pt x="1352" y="231"/>
                </a:lnTo>
                <a:lnTo>
                  <a:pt x="1353" y="231"/>
                </a:lnTo>
                <a:lnTo>
                  <a:pt x="1353" y="241"/>
                </a:lnTo>
                <a:lnTo>
                  <a:pt x="1353" y="234"/>
                </a:lnTo>
                <a:lnTo>
                  <a:pt x="1354" y="234"/>
                </a:lnTo>
                <a:lnTo>
                  <a:pt x="1355" y="241"/>
                </a:lnTo>
                <a:lnTo>
                  <a:pt x="1355" y="234"/>
                </a:lnTo>
                <a:lnTo>
                  <a:pt x="1356" y="237"/>
                </a:lnTo>
                <a:lnTo>
                  <a:pt x="1356" y="231"/>
                </a:lnTo>
                <a:lnTo>
                  <a:pt x="1356" y="237"/>
                </a:lnTo>
                <a:lnTo>
                  <a:pt x="1357" y="234"/>
                </a:lnTo>
                <a:lnTo>
                  <a:pt x="1357" y="227"/>
                </a:lnTo>
                <a:lnTo>
                  <a:pt x="1358" y="231"/>
                </a:lnTo>
                <a:lnTo>
                  <a:pt x="1358" y="227"/>
                </a:lnTo>
                <a:lnTo>
                  <a:pt x="1359" y="231"/>
                </a:lnTo>
                <a:lnTo>
                  <a:pt x="1359" y="227"/>
                </a:lnTo>
                <a:lnTo>
                  <a:pt x="1360" y="231"/>
                </a:lnTo>
                <a:lnTo>
                  <a:pt x="1360" y="234"/>
                </a:lnTo>
                <a:lnTo>
                  <a:pt x="1361" y="221"/>
                </a:lnTo>
                <a:lnTo>
                  <a:pt x="1361" y="224"/>
                </a:lnTo>
                <a:lnTo>
                  <a:pt x="1361" y="224"/>
                </a:lnTo>
                <a:lnTo>
                  <a:pt x="1362" y="237"/>
                </a:lnTo>
                <a:lnTo>
                  <a:pt x="1363" y="244"/>
                </a:lnTo>
                <a:lnTo>
                  <a:pt x="1363" y="244"/>
                </a:lnTo>
                <a:lnTo>
                  <a:pt x="1363" y="244"/>
                </a:lnTo>
                <a:lnTo>
                  <a:pt x="1364" y="244"/>
                </a:lnTo>
                <a:lnTo>
                  <a:pt x="1364" y="237"/>
                </a:lnTo>
                <a:lnTo>
                  <a:pt x="1365" y="244"/>
                </a:lnTo>
                <a:lnTo>
                  <a:pt x="1365" y="241"/>
                </a:lnTo>
                <a:lnTo>
                  <a:pt x="1366" y="248"/>
                </a:lnTo>
                <a:lnTo>
                  <a:pt x="1366" y="248"/>
                </a:lnTo>
                <a:lnTo>
                  <a:pt x="1367" y="244"/>
                </a:lnTo>
                <a:lnTo>
                  <a:pt x="1367" y="237"/>
                </a:lnTo>
                <a:lnTo>
                  <a:pt x="1368" y="224"/>
                </a:lnTo>
                <a:lnTo>
                  <a:pt x="1368" y="224"/>
                </a:lnTo>
                <a:lnTo>
                  <a:pt x="1368" y="221"/>
                </a:lnTo>
                <a:lnTo>
                  <a:pt x="1369" y="221"/>
                </a:lnTo>
                <a:lnTo>
                  <a:pt x="1369" y="221"/>
                </a:lnTo>
                <a:lnTo>
                  <a:pt x="1370" y="221"/>
                </a:lnTo>
                <a:lnTo>
                  <a:pt x="1371" y="224"/>
                </a:lnTo>
                <a:lnTo>
                  <a:pt x="1371" y="224"/>
                </a:lnTo>
                <a:lnTo>
                  <a:pt x="1371" y="221"/>
                </a:lnTo>
                <a:lnTo>
                  <a:pt x="1372" y="221"/>
                </a:lnTo>
                <a:lnTo>
                  <a:pt x="1372" y="221"/>
                </a:lnTo>
                <a:lnTo>
                  <a:pt x="1373" y="221"/>
                </a:lnTo>
                <a:lnTo>
                  <a:pt x="1373" y="217"/>
                </a:lnTo>
                <a:lnTo>
                  <a:pt x="1374" y="210"/>
                </a:lnTo>
                <a:lnTo>
                  <a:pt x="1374" y="214"/>
                </a:lnTo>
                <a:lnTo>
                  <a:pt x="1375" y="214"/>
                </a:lnTo>
                <a:lnTo>
                  <a:pt x="1375" y="214"/>
                </a:lnTo>
                <a:lnTo>
                  <a:pt x="1376" y="210"/>
                </a:lnTo>
                <a:lnTo>
                  <a:pt x="1376" y="207"/>
                </a:lnTo>
                <a:lnTo>
                  <a:pt x="1376" y="204"/>
                </a:lnTo>
                <a:lnTo>
                  <a:pt x="1377" y="207"/>
                </a:lnTo>
                <a:lnTo>
                  <a:pt x="1377" y="204"/>
                </a:lnTo>
                <a:lnTo>
                  <a:pt x="1378" y="214"/>
                </a:lnTo>
                <a:lnTo>
                  <a:pt x="1378" y="210"/>
                </a:lnTo>
                <a:lnTo>
                  <a:pt x="1379" y="214"/>
                </a:lnTo>
                <a:lnTo>
                  <a:pt x="1379" y="210"/>
                </a:lnTo>
                <a:lnTo>
                  <a:pt x="1380" y="207"/>
                </a:lnTo>
                <a:lnTo>
                  <a:pt x="1380" y="204"/>
                </a:lnTo>
                <a:lnTo>
                  <a:pt x="1381" y="197"/>
                </a:lnTo>
                <a:lnTo>
                  <a:pt x="1381" y="204"/>
                </a:lnTo>
                <a:lnTo>
                  <a:pt x="1381" y="204"/>
                </a:lnTo>
                <a:lnTo>
                  <a:pt x="1382" y="204"/>
                </a:lnTo>
                <a:lnTo>
                  <a:pt x="1383" y="200"/>
                </a:lnTo>
                <a:lnTo>
                  <a:pt x="1383" y="204"/>
                </a:lnTo>
                <a:lnTo>
                  <a:pt x="1383" y="204"/>
                </a:lnTo>
                <a:lnTo>
                  <a:pt x="1384" y="207"/>
                </a:lnTo>
                <a:lnTo>
                  <a:pt x="1384" y="210"/>
                </a:lnTo>
                <a:lnTo>
                  <a:pt x="1385" y="200"/>
                </a:lnTo>
                <a:lnTo>
                  <a:pt x="1385" y="204"/>
                </a:lnTo>
                <a:lnTo>
                  <a:pt x="1386" y="207"/>
                </a:lnTo>
                <a:lnTo>
                  <a:pt x="1386" y="193"/>
                </a:lnTo>
                <a:lnTo>
                  <a:pt x="1387" y="197"/>
                </a:lnTo>
                <a:lnTo>
                  <a:pt x="1387" y="197"/>
                </a:lnTo>
                <a:lnTo>
                  <a:pt x="1388" y="200"/>
                </a:lnTo>
                <a:lnTo>
                  <a:pt x="1388" y="197"/>
                </a:lnTo>
                <a:lnTo>
                  <a:pt x="1389" y="200"/>
                </a:lnTo>
                <a:lnTo>
                  <a:pt x="1389" y="207"/>
                </a:lnTo>
                <a:lnTo>
                  <a:pt x="1389" y="217"/>
                </a:lnTo>
                <a:lnTo>
                  <a:pt x="1390" y="214"/>
                </a:lnTo>
                <a:lnTo>
                  <a:pt x="1391" y="214"/>
                </a:lnTo>
                <a:lnTo>
                  <a:pt x="1391" y="207"/>
                </a:lnTo>
                <a:lnTo>
                  <a:pt x="1391" y="210"/>
                </a:lnTo>
                <a:lnTo>
                  <a:pt x="1392" y="200"/>
                </a:lnTo>
                <a:lnTo>
                  <a:pt x="1392" y="210"/>
                </a:lnTo>
                <a:lnTo>
                  <a:pt x="1393" y="210"/>
                </a:lnTo>
                <a:lnTo>
                  <a:pt x="1393" y="193"/>
                </a:lnTo>
                <a:lnTo>
                  <a:pt x="1394" y="200"/>
                </a:lnTo>
                <a:lnTo>
                  <a:pt x="1394" y="193"/>
                </a:lnTo>
                <a:lnTo>
                  <a:pt x="1395" y="197"/>
                </a:lnTo>
                <a:lnTo>
                  <a:pt x="1395" y="190"/>
                </a:lnTo>
                <a:lnTo>
                  <a:pt x="1396" y="200"/>
                </a:lnTo>
                <a:lnTo>
                  <a:pt x="1396" y="197"/>
                </a:lnTo>
                <a:lnTo>
                  <a:pt x="1396" y="197"/>
                </a:lnTo>
                <a:lnTo>
                  <a:pt x="1397" y="197"/>
                </a:lnTo>
                <a:lnTo>
                  <a:pt x="1398" y="197"/>
                </a:lnTo>
                <a:lnTo>
                  <a:pt x="1398" y="187"/>
                </a:lnTo>
                <a:lnTo>
                  <a:pt x="1398" y="197"/>
                </a:lnTo>
                <a:lnTo>
                  <a:pt x="1399" y="187"/>
                </a:lnTo>
                <a:lnTo>
                  <a:pt x="1399" y="190"/>
                </a:lnTo>
                <a:lnTo>
                  <a:pt x="1400" y="193"/>
                </a:lnTo>
                <a:lnTo>
                  <a:pt x="1400" y="190"/>
                </a:lnTo>
                <a:lnTo>
                  <a:pt x="1401" y="190"/>
                </a:lnTo>
                <a:lnTo>
                  <a:pt x="1401" y="180"/>
                </a:lnTo>
                <a:lnTo>
                  <a:pt x="1402" y="187"/>
                </a:lnTo>
                <a:lnTo>
                  <a:pt x="1402" y="190"/>
                </a:lnTo>
                <a:lnTo>
                  <a:pt x="1403" y="183"/>
                </a:lnTo>
                <a:lnTo>
                  <a:pt x="1403" y="187"/>
                </a:lnTo>
                <a:lnTo>
                  <a:pt x="1403" y="187"/>
                </a:lnTo>
                <a:lnTo>
                  <a:pt x="1404" y="187"/>
                </a:lnTo>
                <a:lnTo>
                  <a:pt x="1404" y="193"/>
                </a:lnTo>
                <a:lnTo>
                  <a:pt x="1405" y="187"/>
                </a:lnTo>
                <a:lnTo>
                  <a:pt x="1406" y="187"/>
                </a:lnTo>
                <a:lnTo>
                  <a:pt x="1406" y="190"/>
                </a:lnTo>
                <a:lnTo>
                  <a:pt x="1406" y="187"/>
                </a:lnTo>
                <a:lnTo>
                  <a:pt x="1407" y="190"/>
                </a:lnTo>
                <a:lnTo>
                  <a:pt x="1407" y="183"/>
                </a:lnTo>
                <a:lnTo>
                  <a:pt x="1408" y="187"/>
                </a:lnTo>
                <a:lnTo>
                  <a:pt x="1408" y="180"/>
                </a:lnTo>
                <a:lnTo>
                  <a:pt x="1409" y="183"/>
                </a:lnTo>
                <a:lnTo>
                  <a:pt x="1409" y="183"/>
                </a:lnTo>
                <a:lnTo>
                  <a:pt x="1410" y="180"/>
                </a:lnTo>
                <a:lnTo>
                  <a:pt x="1410" y="180"/>
                </a:lnTo>
                <a:lnTo>
                  <a:pt x="1411" y="180"/>
                </a:lnTo>
                <a:lnTo>
                  <a:pt x="1411" y="183"/>
                </a:lnTo>
                <a:lnTo>
                  <a:pt x="1411" y="180"/>
                </a:lnTo>
                <a:lnTo>
                  <a:pt x="1412" y="173"/>
                </a:lnTo>
                <a:lnTo>
                  <a:pt x="1412" y="187"/>
                </a:lnTo>
                <a:lnTo>
                  <a:pt x="1413" y="177"/>
                </a:lnTo>
                <a:lnTo>
                  <a:pt x="1413" y="180"/>
                </a:lnTo>
                <a:lnTo>
                  <a:pt x="1414" y="180"/>
                </a:lnTo>
                <a:lnTo>
                  <a:pt x="1414" y="177"/>
                </a:lnTo>
                <a:lnTo>
                  <a:pt x="1415" y="180"/>
                </a:lnTo>
                <a:lnTo>
                  <a:pt x="1415" y="173"/>
                </a:lnTo>
                <a:lnTo>
                  <a:pt x="1416" y="173"/>
                </a:lnTo>
                <a:lnTo>
                  <a:pt x="1416" y="180"/>
                </a:lnTo>
                <a:lnTo>
                  <a:pt x="1416" y="173"/>
                </a:lnTo>
                <a:lnTo>
                  <a:pt x="1417" y="183"/>
                </a:lnTo>
                <a:lnTo>
                  <a:pt x="1418" y="180"/>
                </a:lnTo>
                <a:lnTo>
                  <a:pt x="1418" y="177"/>
                </a:lnTo>
                <a:lnTo>
                  <a:pt x="1418" y="180"/>
                </a:lnTo>
                <a:lnTo>
                  <a:pt x="1419" y="173"/>
                </a:lnTo>
                <a:lnTo>
                  <a:pt x="1419" y="173"/>
                </a:lnTo>
                <a:lnTo>
                  <a:pt x="1420" y="166"/>
                </a:lnTo>
                <a:lnTo>
                  <a:pt x="1420" y="170"/>
                </a:lnTo>
                <a:lnTo>
                  <a:pt x="1421" y="170"/>
                </a:lnTo>
                <a:lnTo>
                  <a:pt x="1421" y="170"/>
                </a:lnTo>
                <a:lnTo>
                  <a:pt x="1422" y="177"/>
                </a:lnTo>
                <a:lnTo>
                  <a:pt x="1422" y="173"/>
                </a:lnTo>
                <a:lnTo>
                  <a:pt x="1423" y="173"/>
                </a:lnTo>
                <a:lnTo>
                  <a:pt x="1423" y="173"/>
                </a:lnTo>
                <a:lnTo>
                  <a:pt x="1424" y="170"/>
                </a:lnTo>
                <a:lnTo>
                  <a:pt x="1424" y="177"/>
                </a:lnTo>
                <a:lnTo>
                  <a:pt x="1424" y="170"/>
                </a:lnTo>
                <a:lnTo>
                  <a:pt x="1425" y="170"/>
                </a:lnTo>
                <a:lnTo>
                  <a:pt x="1426" y="173"/>
                </a:lnTo>
                <a:lnTo>
                  <a:pt x="1426" y="170"/>
                </a:lnTo>
                <a:lnTo>
                  <a:pt x="1426" y="173"/>
                </a:lnTo>
                <a:lnTo>
                  <a:pt x="1427" y="173"/>
                </a:lnTo>
                <a:lnTo>
                  <a:pt x="1427" y="170"/>
                </a:lnTo>
                <a:lnTo>
                  <a:pt x="1428" y="170"/>
                </a:lnTo>
                <a:lnTo>
                  <a:pt x="1428" y="173"/>
                </a:lnTo>
                <a:lnTo>
                  <a:pt x="1429" y="163"/>
                </a:lnTo>
                <a:lnTo>
                  <a:pt x="1429" y="163"/>
                </a:lnTo>
                <a:lnTo>
                  <a:pt x="1430" y="170"/>
                </a:lnTo>
                <a:lnTo>
                  <a:pt x="1430" y="170"/>
                </a:lnTo>
                <a:lnTo>
                  <a:pt x="1431" y="170"/>
                </a:lnTo>
                <a:lnTo>
                  <a:pt x="1431" y="170"/>
                </a:lnTo>
                <a:lnTo>
                  <a:pt x="1431" y="170"/>
                </a:lnTo>
                <a:lnTo>
                  <a:pt x="1432" y="166"/>
                </a:lnTo>
                <a:lnTo>
                  <a:pt x="1432" y="163"/>
                </a:lnTo>
                <a:lnTo>
                  <a:pt x="1433" y="159"/>
                </a:lnTo>
                <a:lnTo>
                  <a:pt x="1433" y="170"/>
                </a:lnTo>
                <a:lnTo>
                  <a:pt x="1434" y="163"/>
                </a:lnTo>
                <a:lnTo>
                  <a:pt x="1434" y="170"/>
                </a:lnTo>
                <a:lnTo>
                  <a:pt x="1435" y="166"/>
                </a:lnTo>
                <a:lnTo>
                  <a:pt x="1435" y="163"/>
                </a:lnTo>
                <a:lnTo>
                  <a:pt x="1436" y="170"/>
                </a:lnTo>
                <a:lnTo>
                  <a:pt x="1436" y="166"/>
                </a:lnTo>
                <a:lnTo>
                  <a:pt x="1436" y="166"/>
                </a:lnTo>
                <a:lnTo>
                  <a:pt x="1437" y="166"/>
                </a:lnTo>
                <a:lnTo>
                  <a:pt x="1438" y="159"/>
                </a:lnTo>
                <a:lnTo>
                  <a:pt x="1438" y="166"/>
                </a:lnTo>
                <a:lnTo>
                  <a:pt x="1438" y="163"/>
                </a:lnTo>
                <a:lnTo>
                  <a:pt x="1439" y="163"/>
                </a:lnTo>
                <a:lnTo>
                  <a:pt x="1439" y="159"/>
                </a:lnTo>
                <a:lnTo>
                  <a:pt x="1440" y="156"/>
                </a:lnTo>
                <a:lnTo>
                  <a:pt x="1441" y="166"/>
                </a:lnTo>
                <a:lnTo>
                  <a:pt x="1441" y="152"/>
                </a:lnTo>
                <a:lnTo>
                  <a:pt x="1441" y="170"/>
                </a:lnTo>
                <a:lnTo>
                  <a:pt x="1442" y="163"/>
                </a:lnTo>
                <a:lnTo>
                  <a:pt x="1442" y="159"/>
                </a:lnTo>
                <a:lnTo>
                  <a:pt x="1443" y="163"/>
                </a:lnTo>
                <a:lnTo>
                  <a:pt x="1443" y="163"/>
                </a:lnTo>
                <a:lnTo>
                  <a:pt x="1444" y="159"/>
                </a:lnTo>
                <a:lnTo>
                  <a:pt x="1444" y="156"/>
                </a:lnTo>
                <a:lnTo>
                  <a:pt x="1445" y="152"/>
                </a:lnTo>
                <a:lnTo>
                  <a:pt x="1445" y="152"/>
                </a:lnTo>
                <a:lnTo>
                  <a:pt x="1446" y="156"/>
                </a:lnTo>
                <a:lnTo>
                  <a:pt x="1446" y="163"/>
                </a:lnTo>
                <a:lnTo>
                  <a:pt x="1446" y="156"/>
                </a:lnTo>
                <a:lnTo>
                  <a:pt x="1447" y="152"/>
                </a:lnTo>
                <a:lnTo>
                  <a:pt x="1447" y="163"/>
                </a:lnTo>
                <a:lnTo>
                  <a:pt x="1448" y="156"/>
                </a:lnTo>
                <a:lnTo>
                  <a:pt x="1448" y="159"/>
                </a:lnTo>
                <a:lnTo>
                  <a:pt x="1449" y="159"/>
                </a:lnTo>
                <a:lnTo>
                  <a:pt x="1449" y="149"/>
                </a:lnTo>
                <a:lnTo>
                  <a:pt x="1450" y="156"/>
                </a:lnTo>
                <a:lnTo>
                  <a:pt x="1450" y="152"/>
                </a:lnTo>
                <a:lnTo>
                  <a:pt x="1451" y="152"/>
                </a:lnTo>
                <a:lnTo>
                  <a:pt x="1451" y="149"/>
                </a:lnTo>
                <a:lnTo>
                  <a:pt x="1451" y="142"/>
                </a:lnTo>
                <a:lnTo>
                  <a:pt x="1452" y="146"/>
                </a:lnTo>
                <a:lnTo>
                  <a:pt x="1453" y="146"/>
                </a:lnTo>
                <a:lnTo>
                  <a:pt x="1453" y="156"/>
                </a:lnTo>
                <a:lnTo>
                  <a:pt x="1453" y="159"/>
                </a:lnTo>
                <a:lnTo>
                  <a:pt x="1454" y="142"/>
                </a:lnTo>
                <a:lnTo>
                  <a:pt x="1454" y="156"/>
                </a:lnTo>
                <a:lnTo>
                  <a:pt x="1455" y="156"/>
                </a:lnTo>
                <a:lnTo>
                  <a:pt x="1455" y="152"/>
                </a:lnTo>
                <a:lnTo>
                  <a:pt x="1456" y="152"/>
                </a:lnTo>
                <a:lnTo>
                  <a:pt x="1456" y="149"/>
                </a:lnTo>
                <a:lnTo>
                  <a:pt x="1457" y="149"/>
                </a:lnTo>
                <a:lnTo>
                  <a:pt x="1457" y="149"/>
                </a:lnTo>
                <a:lnTo>
                  <a:pt x="1458" y="152"/>
                </a:lnTo>
                <a:lnTo>
                  <a:pt x="1458" y="149"/>
                </a:lnTo>
                <a:lnTo>
                  <a:pt x="1459" y="149"/>
                </a:lnTo>
                <a:lnTo>
                  <a:pt x="1459" y="152"/>
                </a:lnTo>
                <a:lnTo>
                  <a:pt x="1459" y="149"/>
                </a:lnTo>
                <a:lnTo>
                  <a:pt x="1460" y="152"/>
                </a:lnTo>
                <a:lnTo>
                  <a:pt x="1461" y="156"/>
                </a:lnTo>
                <a:lnTo>
                  <a:pt x="1461" y="149"/>
                </a:lnTo>
                <a:lnTo>
                  <a:pt x="1461" y="152"/>
                </a:lnTo>
                <a:lnTo>
                  <a:pt x="1462" y="149"/>
                </a:lnTo>
                <a:lnTo>
                  <a:pt x="1462" y="149"/>
                </a:lnTo>
                <a:lnTo>
                  <a:pt x="1463" y="149"/>
                </a:lnTo>
                <a:lnTo>
                  <a:pt x="1463" y="146"/>
                </a:lnTo>
                <a:lnTo>
                  <a:pt x="1464" y="152"/>
                </a:lnTo>
                <a:lnTo>
                  <a:pt x="1464" y="146"/>
                </a:lnTo>
                <a:lnTo>
                  <a:pt x="1465" y="149"/>
                </a:lnTo>
                <a:lnTo>
                  <a:pt x="1465" y="146"/>
                </a:lnTo>
                <a:lnTo>
                  <a:pt x="1466" y="146"/>
                </a:lnTo>
                <a:lnTo>
                  <a:pt x="1466" y="152"/>
                </a:lnTo>
                <a:lnTo>
                  <a:pt x="1466" y="142"/>
                </a:lnTo>
                <a:lnTo>
                  <a:pt x="1467" y="149"/>
                </a:lnTo>
                <a:lnTo>
                  <a:pt x="1467" y="149"/>
                </a:lnTo>
                <a:lnTo>
                  <a:pt x="1468" y="142"/>
                </a:lnTo>
                <a:lnTo>
                  <a:pt x="1468" y="142"/>
                </a:lnTo>
                <a:lnTo>
                  <a:pt x="1469" y="146"/>
                </a:lnTo>
                <a:lnTo>
                  <a:pt x="1469" y="146"/>
                </a:lnTo>
                <a:lnTo>
                  <a:pt x="1470" y="142"/>
                </a:lnTo>
                <a:lnTo>
                  <a:pt x="1470" y="142"/>
                </a:lnTo>
                <a:lnTo>
                  <a:pt x="1471" y="146"/>
                </a:lnTo>
                <a:lnTo>
                  <a:pt x="1471" y="142"/>
                </a:lnTo>
                <a:lnTo>
                  <a:pt x="1471" y="142"/>
                </a:lnTo>
                <a:lnTo>
                  <a:pt x="1472" y="142"/>
                </a:lnTo>
                <a:lnTo>
                  <a:pt x="1473" y="136"/>
                </a:lnTo>
                <a:lnTo>
                  <a:pt x="1473" y="136"/>
                </a:lnTo>
                <a:lnTo>
                  <a:pt x="1474" y="136"/>
                </a:lnTo>
                <a:lnTo>
                  <a:pt x="1474" y="142"/>
                </a:lnTo>
                <a:lnTo>
                  <a:pt x="1474" y="136"/>
                </a:lnTo>
                <a:lnTo>
                  <a:pt x="1475" y="142"/>
                </a:lnTo>
                <a:lnTo>
                  <a:pt x="1475" y="142"/>
                </a:lnTo>
                <a:lnTo>
                  <a:pt x="1476" y="136"/>
                </a:lnTo>
                <a:lnTo>
                  <a:pt x="1476" y="136"/>
                </a:lnTo>
                <a:lnTo>
                  <a:pt x="1477" y="132"/>
                </a:lnTo>
                <a:lnTo>
                  <a:pt x="1477" y="139"/>
                </a:lnTo>
                <a:lnTo>
                  <a:pt x="1478" y="142"/>
                </a:lnTo>
                <a:lnTo>
                  <a:pt x="1478" y="132"/>
                </a:lnTo>
                <a:lnTo>
                  <a:pt x="1479" y="136"/>
                </a:lnTo>
                <a:lnTo>
                  <a:pt x="1479" y="142"/>
                </a:lnTo>
                <a:lnTo>
                  <a:pt x="1479" y="136"/>
                </a:lnTo>
                <a:lnTo>
                  <a:pt x="1480" y="136"/>
                </a:lnTo>
                <a:lnTo>
                  <a:pt x="1481" y="136"/>
                </a:lnTo>
                <a:lnTo>
                  <a:pt x="1481" y="139"/>
                </a:lnTo>
                <a:lnTo>
                  <a:pt x="1481" y="136"/>
                </a:lnTo>
                <a:lnTo>
                  <a:pt x="1482" y="136"/>
                </a:lnTo>
                <a:lnTo>
                  <a:pt x="1482" y="132"/>
                </a:lnTo>
                <a:lnTo>
                  <a:pt x="1483" y="129"/>
                </a:lnTo>
                <a:lnTo>
                  <a:pt x="1483" y="142"/>
                </a:lnTo>
                <a:lnTo>
                  <a:pt x="1484" y="136"/>
                </a:lnTo>
                <a:lnTo>
                  <a:pt x="1484" y="132"/>
                </a:lnTo>
                <a:lnTo>
                  <a:pt x="1485" y="132"/>
                </a:lnTo>
                <a:lnTo>
                  <a:pt x="1485" y="129"/>
                </a:lnTo>
                <a:lnTo>
                  <a:pt x="1486" y="142"/>
                </a:lnTo>
                <a:lnTo>
                  <a:pt x="1486" y="142"/>
                </a:lnTo>
                <a:lnTo>
                  <a:pt x="1486" y="139"/>
                </a:lnTo>
                <a:lnTo>
                  <a:pt x="1487" y="139"/>
                </a:lnTo>
                <a:lnTo>
                  <a:pt x="1488" y="136"/>
                </a:lnTo>
                <a:lnTo>
                  <a:pt x="1488" y="136"/>
                </a:lnTo>
                <a:lnTo>
                  <a:pt x="1488" y="136"/>
                </a:lnTo>
                <a:lnTo>
                  <a:pt x="1489" y="126"/>
                </a:lnTo>
                <a:lnTo>
                  <a:pt x="1489" y="129"/>
                </a:lnTo>
                <a:lnTo>
                  <a:pt x="1490" y="132"/>
                </a:lnTo>
                <a:lnTo>
                  <a:pt x="1490" y="132"/>
                </a:lnTo>
                <a:lnTo>
                  <a:pt x="1491" y="136"/>
                </a:lnTo>
                <a:lnTo>
                  <a:pt x="1491" y="136"/>
                </a:lnTo>
                <a:lnTo>
                  <a:pt x="1492" y="129"/>
                </a:lnTo>
                <a:lnTo>
                  <a:pt x="1492" y="132"/>
                </a:lnTo>
                <a:lnTo>
                  <a:pt x="1493" y="132"/>
                </a:lnTo>
                <a:lnTo>
                  <a:pt x="1493" y="132"/>
                </a:lnTo>
                <a:lnTo>
                  <a:pt x="1494" y="132"/>
                </a:lnTo>
                <a:lnTo>
                  <a:pt x="1494" y="132"/>
                </a:lnTo>
                <a:lnTo>
                  <a:pt x="1494" y="129"/>
                </a:lnTo>
                <a:lnTo>
                  <a:pt x="1495" y="129"/>
                </a:lnTo>
                <a:lnTo>
                  <a:pt x="1496" y="129"/>
                </a:lnTo>
                <a:lnTo>
                  <a:pt x="1496" y="126"/>
                </a:lnTo>
                <a:lnTo>
                  <a:pt x="1496" y="132"/>
                </a:lnTo>
                <a:lnTo>
                  <a:pt x="1497" y="129"/>
                </a:lnTo>
                <a:lnTo>
                  <a:pt x="1497" y="129"/>
                </a:lnTo>
                <a:lnTo>
                  <a:pt x="1498" y="129"/>
                </a:lnTo>
                <a:lnTo>
                  <a:pt x="1498" y="126"/>
                </a:lnTo>
                <a:lnTo>
                  <a:pt x="1499" y="126"/>
                </a:lnTo>
                <a:lnTo>
                  <a:pt x="1499" y="126"/>
                </a:lnTo>
                <a:lnTo>
                  <a:pt x="1500" y="126"/>
                </a:lnTo>
                <a:lnTo>
                  <a:pt x="1500" y="129"/>
                </a:lnTo>
                <a:lnTo>
                  <a:pt x="1501" y="129"/>
                </a:lnTo>
                <a:lnTo>
                  <a:pt x="1501" y="132"/>
                </a:lnTo>
                <a:lnTo>
                  <a:pt x="1501" y="132"/>
                </a:lnTo>
                <a:lnTo>
                  <a:pt x="1502" y="129"/>
                </a:lnTo>
                <a:lnTo>
                  <a:pt x="1502" y="129"/>
                </a:lnTo>
                <a:lnTo>
                  <a:pt x="1503" y="122"/>
                </a:lnTo>
                <a:lnTo>
                  <a:pt x="1503" y="129"/>
                </a:lnTo>
                <a:lnTo>
                  <a:pt x="1504" y="126"/>
                </a:lnTo>
                <a:lnTo>
                  <a:pt x="1504" y="126"/>
                </a:lnTo>
                <a:lnTo>
                  <a:pt x="1505" y="122"/>
                </a:lnTo>
                <a:lnTo>
                  <a:pt x="1505" y="126"/>
                </a:lnTo>
                <a:lnTo>
                  <a:pt x="1506" y="122"/>
                </a:lnTo>
                <a:lnTo>
                  <a:pt x="1506" y="126"/>
                </a:lnTo>
                <a:lnTo>
                  <a:pt x="1506" y="126"/>
                </a:lnTo>
                <a:lnTo>
                  <a:pt x="1507" y="119"/>
                </a:lnTo>
                <a:lnTo>
                  <a:pt x="1508" y="119"/>
                </a:lnTo>
                <a:lnTo>
                  <a:pt x="1508" y="126"/>
                </a:lnTo>
                <a:lnTo>
                  <a:pt x="1509" y="122"/>
                </a:lnTo>
                <a:lnTo>
                  <a:pt x="1509" y="129"/>
                </a:lnTo>
                <a:lnTo>
                  <a:pt x="1509" y="119"/>
                </a:lnTo>
                <a:lnTo>
                  <a:pt x="1510" y="119"/>
                </a:lnTo>
                <a:lnTo>
                  <a:pt x="1510" y="115"/>
                </a:lnTo>
                <a:lnTo>
                  <a:pt x="1511" y="115"/>
                </a:lnTo>
                <a:lnTo>
                  <a:pt x="1511" y="119"/>
                </a:lnTo>
                <a:lnTo>
                  <a:pt x="1512" y="119"/>
                </a:lnTo>
                <a:lnTo>
                  <a:pt x="1512" y="126"/>
                </a:lnTo>
                <a:lnTo>
                  <a:pt x="1513" y="122"/>
                </a:lnTo>
                <a:lnTo>
                  <a:pt x="1513" y="119"/>
                </a:lnTo>
                <a:lnTo>
                  <a:pt x="1514" y="119"/>
                </a:lnTo>
                <a:lnTo>
                  <a:pt x="1514" y="95"/>
                </a:lnTo>
                <a:lnTo>
                  <a:pt x="1514" y="105"/>
                </a:lnTo>
                <a:lnTo>
                  <a:pt x="1515" y="119"/>
                </a:lnTo>
                <a:lnTo>
                  <a:pt x="1516" y="119"/>
                </a:lnTo>
                <a:lnTo>
                  <a:pt x="1516" y="115"/>
                </a:lnTo>
                <a:lnTo>
                  <a:pt x="1516" y="122"/>
                </a:lnTo>
                <a:lnTo>
                  <a:pt x="1517" y="122"/>
                </a:lnTo>
                <a:lnTo>
                  <a:pt x="1517" y="126"/>
                </a:lnTo>
                <a:lnTo>
                  <a:pt x="1518" y="122"/>
                </a:lnTo>
                <a:lnTo>
                  <a:pt x="1518" y="122"/>
                </a:lnTo>
                <a:lnTo>
                  <a:pt x="1519" y="119"/>
                </a:lnTo>
                <a:lnTo>
                  <a:pt x="1519" y="115"/>
                </a:lnTo>
                <a:lnTo>
                  <a:pt x="1520" y="119"/>
                </a:lnTo>
                <a:lnTo>
                  <a:pt x="1520" y="122"/>
                </a:lnTo>
                <a:lnTo>
                  <a:pt x="1521" y="115"/>
                </a:lnTo>
                <a:lnTo>
                  <a:pt x="1521" y="122"/>
                </a:lnTo>
                <a:lnTo>
                  <a:pt x="1521" y="122"/>
                </a:lnTo>
                <a:lnTo>
                  <a:pt x="1522" y="119"/>
                </a:lnTo>
                <a:lnTo>
                  <a:pt x="1522" y="115"/>
                </a:lnTo>
                <a:lnTo>
                  <a:pt x="1523" y="119"/>
                </a:lnTo>
                <a:lnTo>
                  <a:pt x="1524" y="119"/>
                </a:lnTo>
                <a:lnTo>
                  <a:pt x="1524" y="112"/>
                </a:lnTo>
                <a:lnTo>
                  <a:pt x="1524" y="112"/>
                </a:lnTo>
                <a:lnTo>
                  <a:pt x="1525" y="112"/>
                </a:lnTo>
                <a:lnTo>
                  <a:pt x="1525" y="112"/>
                </a:lnTo>
                <a:lnTo>
                  <a:pt x="1526" y="119"/>
                </a:lnTo>
                <a:lnTo>
                  <a:pt x="1526" y="122"/>
                </a:lnTo>
                <a:lnTo>
                  <a:pt x="1527" y="122"/>
                </a:lnTo>
                <a:lnTo>
                  <a:pt x="1527" y="112"/>
                </a:lnTo>
                <a:lnTo>
                  <a:pt x="1528" y="108"/>
                </a:lnTo>
                <a:lnTo>
                  <a:pt x="1528" y="112"/>
                </a:lnTo>
                <a:lnTo>
                  <a:pt x="1529" y="119"/>
                </a:lnTo>
                <a:lnTo>
                  <a:pt x="1529" y="115"/>
                </a:lnTo>
                <a:lnTo>
                  <a:pt x="1529" y="112"/>
                </a:lnTo>
                <a:lnTo>
                  <a:pt x="1530" y="115"/>
                </a:lnTo>
                <a:lnTo>
                  <a:pt x="1531" y="112"/>
                </a:lnTo>
                <a:lnTo>
                  <a:pt x="1531" y="102"/>
                </a:lnTo>
                <a:lnTo>
                  <a:pt x="1531" y="112"/>
                </a:lnTo>
                <a:lnTo>
                  <a:pt x="1532" y="108"/>
                </a:lnTo>
                <a:lnTo>
                  <a:pt x="1532" y="108"/>
                </a:lnTo>
                <a:lnTo>
                  <a:pt x="1533" y="108"/>
                </a:lnTo>
                <a:lnTo>
                  <a:pt x="1533" y="108"/>
                </a:lnTo>
                <a:lnTo>
                  <a:pt x="1534" y="119"/>
                </a:lnTo>
                <a:lnTo>
                  <a:pt x="1534" y="112"/>
                </a:lnTo>
                <a:lnTo>
                  <a:pt x="1535" y="112"/>
                </a:lnTo>
                <a:lnTo>
                  <a:pt x="1535" y="122"/>
                </a:lnTo>
                <a:lnTo>
                  <a:pt x="1536" y="112"/>
                </a:lnTo>
                <a:lnTo>
                  <a:pt x="1536" y="112"/>
                </a:lnTo>
                <a:lnTo>
                  <a:pt x="1536" y="112"/>
                </a:lnTo>
                <a:lnTo>
                  <a:pt x="1537" y="105"/>
                </a:lnTo>
                <a:lnTo>
                  <a:pt x="1537" y="112"/>
                </a:lnTo>
                <a:lnTo>
                  <a:pt x="1538" y="108"/>
                </a:lnTo>
                <a:lnTo>
                  <a:pt x="1538" y="112"/>
                </a:lnTo>
                <a:lnTo>
                  <a:pt x="1539" y="112"/>
                </a:lnTo>
                <a:lnTo>
                  <a:pt x="1539" y="115"/>
                </a:lnTo>
                <a:lnTo>
                  <a:pt x="1540" y="112"/>
                </a:lnTo>
                <a:lnTo>
                  <a:pt x="1540" y="102"/>
                </a:lnTo>
                <a:lnTo>
                  <a:pt x="1541" y="105"/>
                </a:lnTo>
                <a:lnTo>
                  <a:pt x="1541" y="105"/>
                </a:lnTo>
                <a:lnTo>
                  <a:pt x="1541" y="105"/>
                </a:lnTo>
                <a:lnTo>
                  <a:pt x="1542" y="102"/>
                </a:lnTo>
                <a:lnTo>
                  <a:pt x="1543" y="108"/>
                </a:lnTo>
                <a:lnTo>
                  <a:pt x="1543" y="122"/>
                </a:lnTo>
                <a:lnTo>
                  <a:pt x="1544" y="132"/>
                </a:lnTo>
                <a:lnTo>
                  <a:pt x="1544" y="132"/>
                </a:lnTo>
                <a:lnTo>
                  <a:pt x="1544" y="132"/>
                </a:lnTo>
                <a:lnTo>
                  <a:pt x="1545" y="115"/>
                </a:lnTo>
                <a:lnTo>
                  <a:pt x="1545" y="119"/>
                </a:lnTo>
                <a:lnTo>
                  <a:pt x="1546" y="115"/>
                </a:lnTo>
                <a:lnTo>
                  <a:pt x="1546" y="115"/>
                </a:lnTo>
                <a:lnTo>
                  <a:pt x="1547" y="112"/>
                </a:lnTo>
                <a:lnTo>
                  <a:pt x="1547" y="98"/>
                </a:lnTo>
                <a:lnTo>
                  <a:pt x="1548" y="105"/>
                </a:lnTo>
                <a:lnTo>
                  <a:pt x="1548" y="102"/>
                </a:lnTo>
                <a:lnTo>
                  <a:pt x="1549" y="102"/>
                </a:lnTo>
                <a:lnTo>
                  <a:pt x="1549" y="105"/>
                </a:lnTo>
                <a:lnTo>
                  <a:pt x="1549" y="105"/>
                </a:lnTo>
                <a:lnTo>
                  <a:pt x="1550" y="112"/>
                </a:lnTo>
                <a:lnTo>
                  <a:pt x="1551" y="102"/>
                </a:lnTo>
                <a:lnTo>
                  <a:pt x="1551" y="105"/>
                </a:lnTo>
                <a:lnTo>
                  <a:pt x="1551" y="102"/>
                </a:lnTo>
                <a:lnTo>
                  <a:pt x="1552" y="98"/>
                </a:lnTo>
                <a:lnTo>
                  <a:pt x="1552" y="102"/>
                </a:lnTo>
                <a:lnTo>
                  <a:pt x="1553" y="102"/>
                </a:lnTo>
                <a:lnTo>
                  <a:pt x="1553" y="102"/>
                </a:lnTo>
                <a:lnTo>
                  <a:pt x="1554" y="108"/>
                </a:lnTo>
                <a:lnTo>
                  <a:pt x="1554" y="105"/>
                </a:lnTo>
                <a:lnTo>
                  <a:pt x="1555" y="115"/>
                </a:lnTo>
                <a:lnTo>
                  <a:pt x="1555" y="102"/>
                </a:lnTo>
                <a:lnTo>
                  <a:pt x="1556" y="108"/>
                </a:lnTo>
                <a:lnTo>
                  <a:pt x="1556" y="108"/>
                </a:lnTo>
                <a:lnTo>
                  <a:pt x="1556" y="98"/>
                </a:lnTo>
                <a:lnTo>
                  <a:pt x="1557" y="102"/>
                </a:lnTo>
                <a:lnTo>
                  <a:pt x="1557" y="98"/>
                </a:lnTo>
                <a:lnTo>
                  <a:pt x="1558" y="95"/>
                </a:lnTo>
                <a:lnTo>
                  <a:pt x="1559" y="95"/>
                </a:lnTo>
                <a:lnTo>
                  <a:pt x="1559" y="95"/>
                </a:lnTo>
                <a:lnTo>
                  <a:pt x="1559" y="102"/>
                </a:lnTo>
                <a:lnTo>
                  <a:pt x="1560" y="98"/>
                </a:lnTo>
                <a:lnTo>
                  <a:pt x="1560" y="98"/>
                </a:lnTo>
                <a:lnTo>
                  <a:pt x="1561" y="98"/>
                </a:lnTo>
                <a:lnTo>
                  <a:pt x="1561" y="98"/>
                </a:lnTo>
                <a:lnTo>
                  <a:pt x="1561" y="95"/>
                </a:lnTo>
                <a:lnTo>
                  <a:pt x="1562" y="98"/>
                </a:lnTo>
                <a:lnTo>
                  <a:pt x="1563" y="95"/>
                </a:lnTo>
                <a:lnTo>
                  <a:pt x="1563" y="95"/>
                </a:lnTo>
                <a:lnTo>
                  <a:pt x="1564" y="98"/>
                </a:lnTo>
                <a:lnTo>
                  <a:pt x="1564" y="102"/>
                </a:lnTo>
                <a:lnTo>
                  <a:pt x="1564" y="98"/>
                </a:lnTo>
                <a:lnTo>
                  <a:pt x="1565" y="98"/>
                </a:lnTo>
                <a:lnTo>
                  <a:pt x="1565" y="95"/>
                </a:lnTo>
                <a:lnTo>
                  <a:pt x="1566" y="98"/>
                </a:lnTo>
                <a:lnTo>
                  <a:pt x="1566" y="102"/>
                </a:lnTo>
                <a:lnTo>
                  <a:pt x="1567" y="98"/>
                </a:lnTo>
                <a:lnTo>
                  <a:pt x="1567" y="98"/>
                </a:lnTo>
                <a:lnTo>
                  <a:pt x="1568" y="98"/>
                </a:lnTo>
                <a:lnTo>
                  <a:pt x="1568" y="98"/>
                </a:lnTo>
                <a:lnTo>
                  <a:pt x="1569" y="102"/>
                </a:lnTo>
                <a:lnTo>
                  <a:pt x="1569" y="102"/>
                </a:lnTo>
                <a:lnTo>
                  <a:pt x="1570" y="102"/>
                </a:lnTo>
                <a:lnTo>
                  <a:pt x="1570" y="102"/>
                </a:lnTo>
                <a:lnTo>
                  <a:pt x="1571" y="102"/>
                </a:lnTo>
                <a:lnTo>
                  <a:pt x="1571" y="98"/>
                </a:lnTo>
                <a:lnTo>
                  <a:pt x="1571" y="98"/>
                </a:lnTo>
                <a:lnTo>
                  <a:pt x="1572" y="102"/>
                </a:lnTo>
                <a:lnTo>
                  <a:pt x="1572" y="108"/>
                </a:lnTo>
                <a:lnTo>
                  <a:pt x="1573" y="95"/>
                </a:lnTo>
                <a:lnTo>
                  <a:pt x="1573" y="98"/>
                </a:lnTo>
                <a:lnTo>
                  <a:pt x="1574" y="95"/>
                </a:lnTo>
                <a:lnTo>
                  <a:pt x="1574" y="98"/>
                </a:lnTo>
                <a:lnTo>
                  <a:pt x="1575" y="102"/>
                </a:lnTo>
                <a:lnTo>
                  <a:pt x="1575" y="95"/>
                </a:lnTo>
                <a:lnTo>
                  <a:pt x="1576" y="95"/>
                </a:lnTo>
                <a:lnTo>
                  <a:pt x="1576" y="95"/>
                </a:lnTo>
                <a:lnTo>
                  <a:pt x="1576" y="102"/>
                </a:lnTo>
                <a:lnTo>
                  <a:pt x="1577" y="105"/>
                </a:lnTo>
                <a:lnTo>
                  <a:pt x="1578" y="95"/>
                </a:lnTo>
                <a:lnTo>
                  <a:pt x="1578" y="95"/>
                </a:lnTo>
                <a:lnTo>
                  <a:pt x="1579" y="95"/>
                </a:lnTo>
                <a:lnTo>
                  <a:pt x="1579" y="92"/>
                </a:lnTo>
                <a:lnTo>
                  <a:pt x="1579" y="92"/>
                </a:lnTo>
                <a:lnTo>
                  <a:pt x="1580" y="92"/>
                </a:lnTo>
                <a:lnTo>
                  <a:pt x="1580" y="98"/>
                </a:lnTo>
                <a:lnTo>
                  <a:pt x="1581" y="95"/>
                </a:lnTo>
                <a:lnTo>
                  <a:pt x="1581" y="92"/>
                </a:lnTo>
                <a:lnTo>
                  <a:pt x="1582" y="98"/>
                </a:lnTo>
                <a:lnTo>
                  <a:pt x="1582" y="92"/>
                </a:lnTo>
                <a:lnTo>
                  <a:pt x="1583" y="95"/>
                </a:lnTo>
                <a:lnTo>
                  <a:pt x="1583" y="95"/>
                </a:lnTo>
                <a:lnTo>
                  <a:pt x="1584" y="95"/>
                </a:lnTo>
                <a:lnTo>
                  <a:pt x="1584" y="95"/>
                </a:lnTo>
                <a:lnTo>
                  <a:pt x="1584" y="98"/>
                </a:lnTo>
                <a:lnTo>
                  <a:pt x="1585" y="95"/>
                </a:lnTo>
                <a:lnTo>
                  <a:pt x="1586" y="95"/>
                </a:lnTo>
                <a:lnTo>
                  <a:pt x="1586" y="95"/>
                </a:lnTo>
                <a:lnTo>
                  <a:pt x="1586" y="98"/>
                </a:lnTo>
                <a:lnTo>
                  <a:pt x="1587" y="92"/>
                </a:lnTo>
                <a:lnTo>
                  <a:pt x="1587" y="98"/>
                </a:lnTo>
                <a:lnTo>
                  <a:pt x="1588" y="98"/>
                </a:lnTo>
                <a:lnTo>
                  <a:pt x="1588" y="98"/>
                </a:lnTo>
                <a:lnTo>
                  <a:pt x="1589" y="102"/>
                </a:lnTo>
                <a:lnTo>
                  <a:pt x="1589" y="92"/>
                </a:lnTo>
                <a:lnTo>
                  <a:pt x="1590" y="102"/>
                </a:lnTo>
                <a:lnTo>
                  <a:pt x="1590" y="98"/>
                </a:lnTo>
                <a:lnTo>
                  <a:pt x="1591" y="98"/>
                </a:lnTo>
                <a:lnTo>
                  <a:pt x="1591" y="92"/>
                </a:lnTo>
                <a:lnTo>
                  <a:pt x="1591" y="88"/>
                </a:lnTo>
                <a:lnTo>
                  <a:pt x="1592" y="98"/>
                </a:lnTo>
                <a:lnTo>
                  <a:pt x="1592" y="92"/>
                </a:lnTo>
                <a:lnTo>
                  <a:pt x="1593" y="92"/>
                </a:lnTo>
                <a:lnTo>
                  <a:pt x="1594" y="95"/>
                </a:lnTo>
                <a:lnTo>
                  <a:pt x="1594" y="92"/>
                </a:lnTo>
                <a:lnTo>
                  <a:pt x="1594" y="92"/>
                </a:lnTo>
                <a:lnTo>
                  <a:pt x="1595" y="88"/>
                </a:lnTo>
                <a:lnTo>
                  <a:pt x="1595" y="95"/>
                </a:lnTo>
                <a:lnTo>
                  <a:pt x="1596" y="92"/>
                </a:lnTo>
                <a:lnTo>
                  <a:pt x="1596" y="92"/>
                </a:lnTo>
                <a:lnTo>
                  <a:pt x="1597" y="95"/>
                </a:lnTo>
                <a:lnTo>
                  <a:pt x="1597" y="85"/>
                </a:lnTo>
                <a:lnTo>
                  <a:pt x="1598" y="88"/>
                </a:lnTo>
                <a:lnTo>
                  <a:pt x="1598" y="92"/>
                </a:lnTo>
                <a:lnTo>
                  <a:pt x="1599" y="81"/>
                </a:lnTo>
                <a:lnTo>
                  <a:pt x="1599" y="92"/>
                </a:lnTo>
                <a:lnTo>
                  <a:pt x="1599" y="88"/>
                </a:lnTo>
                <a:lnTo>
                  <a:pt x="1600" y="88"/>
                </a:lnTo>
                <a:lnTo>
                  <a:pt x="1600" y="92"/>
                </a:lnTo>
                <a:lnTo>
                  <a:pt x="1601" y="92"/>
                </a:lnTo>
                <a:lnTo>
                  <a:pt x="1601" y="95"/>
                </a:lnTo>
                <a:lnTo>
                  <a:pt x="1602" y="92"/>
                </a:lnTo>
                <a:lnTo>
                  <a:pt x="1602" y="95"/>
                </a:lnTo>
                <a:lnTo>
                  <a:pt x="1603" y="88"/>
                </a:lnTo>
                <a:lnTo>
                  <a:pt x="1603" y="88"/>
                </a:lnTo>
                <a:lnTo>
                  <a:pt x="1604" y="95"/>
                </a:lnTo>
                <a:lnTo>
                  <a:pt x="1604" y="88"/>
                </a:lnTo>
                <a:lnTo>
                  <a:pt x="1604" y="85"/>
                </a:lnTo>
                <a:lnTo>
                  <a:pt x="1605" y="92"/>
                </a:lnTo>
                <a:lnTo>
                  <a:pt x="1606" y="88"/>
                </a:lnTo>
                <a:lnTo>
                  <a:pt x="1606" y="92"/>
                </a:lnTo>
                <a:lnTo>
                  <a:pt x="1606" y="88"/>
                </a:lnTo>
                <a:lnTo>
                  <a:pt x="1607" y="88"/>
                </a:lnTo>
                <a:lnTo>
                  <a:pt x="1607" y="81"/>
                </a:lnTo>
                <a:lnTo>
                  <a:pt x="1608" y="78"/>
                </a:lnTo>
                <a:lnTo>
                  <a:pt x="1608" y="92"/>
                </a:lnTo>
                <a:lnTo>
                  <a:pt x="1609" y="92"/>
                </a:lnTo>
                <a:lnTo>
                  <a:pt x="1609" y="85"/>
                </a:lnTo>
                <a:lnTo>
                  <a:pt x="1610" y="81"/>
                </a:lnTo>
                <a:lnTo>
                  <a:pt x="1610" y="78"/>
                </a:lnTo>
                <a:lnTo>
                  <a:pt x="1611" y="92"/>
                </a:lnTo>
                <a:lnTo>
                  <a:pt x="1611" y="88"/>
                </a:lnTo>
                <a:lnTo>
                  <a:pt x="1611" y="85"/>
                </a:lnTo>
                <a:lnTo>
                  <a:pt x="1612" y="88"/>
                </a:lnTo>
                <a:lnTo>
                  <a:pt x="1612" y="81"/>
                </a:lnTo>
                <a:lnTo>
                  <a:pt x="1613" y="88"/>
                </a:lnTo>
                <a:lnTo>
                  <a:pt x="1614" y="85"/>
                </a:lnTo>
                <a:lnTo>
                  <a:pt x="1614" y="88"/>
                </a:lnTo>
                <a:lnTo>
                  <a:pt x="1614" y="95"/>
                </a:lnTo>
                <a:lnTo>
                  <a:pt x="1615" y="92"/>
                </a:lnTo>
                <a:lnTo>
                  <a:pt x="1615" y="88"/>
                </a:lnTo>
                <a:lnTo>
                  <a:pt x="1616" y="85"/>
                </a:lnTo>
                <a:lnTo>
                  <a:pt x="1616" y="85"/>
                </a:lnTo>
                <a:lnTo>
                  <a:pt x="1617" y="88"/>
                </a:lnTo>
                <a:lnTo>
                  <a:pt x="1617" y="85"/>
                </a:lnTo>
                <a:lnTo>
                  <a:pt x="1618" y="85"/>
                </a:lnTo>
                <a:lnTo>
                  <a:pt x="1618" y="88"/>
                </a:lnTo>
                <a:lnTo>
                  <a:pt x="1619" y="81"/>
                </a:lnTo>
                <a:lnTo>
                  <a:pt x="1619" y="61"/>
                </a:lnTo>
                <a:lnTo>
                  <a:pt x="1619" y="64"/>
                </a:lnTo>
                <a:lnTo>
                  <a:pt x="1620" y="85"/>
                </a:lnTo>
                <a:lnTo>
                  <a:pt x="1621" y="98"/>
                </a:lnTo>
                <a:lnTo>
                  <a:pt x="1621" y="102"/>
                </a:lnTo>
                <a:lnTo>
                  <a:pt x="1621" y="108"/>
                </a:lnTo>
                <a:lnTo>
                  <a:pt x="1622" y="98"/>
                </a:lnTo>
                <a:lnTo>
                  <a:pt x="1622" y="105"/>
                </a:lnTo>
                <a:lnTo>
                  <a:pt x="1623" y="95"/>
                </a:lnTo>
                <a:lnTo>
                  <a:pt x="1623" y="92"/>
                </a:lnTo>
                <a:lnTo>
                  <a:pt x="1624" y="85"/>
                </a:lnTo>
                <a:lnTo>
                  <a:pt x="1624" y="81"/>
                </a:lnTo>
                <a:lnTo>
                  <a:pt x="1625" y="88"/>
                </a:lnTo>
                <a:lnTo>
                  <a:pt x="1625" y="92"/>
                </a:lnTo>
                <a:lnTo>
                  <a:pt x="1626" y="85"/>
                </a:lnTo>
                <a:lnTo>
                  <a:pt x="1626" y="81"/>
                </a:lnTo>
                <a:lnTo>
                  <a:pt x="1626" y="78"/>
                </a:lnTo>
                <a:lnTo>
                  <a:pt x="1627" y="92"/>
                </a:lnTo>
                <a:lnTo>
                  <a:pt x="1627" y="81"/>
                </a:lnTo>
                <a:lnTo>
                  <a:pt x="1628" y="81"/>
                </a:lnTo>
                <a:lnTo>
                  <a:pt x="1629" y="85"/>
                </a:lnTo>
                <a:lnTo>
                  <a:pt x="1629" y="78"/>
                </a:lnTo>
                <a:lnTo>
                  <a:pt x="1629" y="81"/>
                </a:lnTo>
                <a:lnTo>
                  <a:pt x="1630" y="85"/>
                </a:lnTo>
                <a:lnTo>
                  <a:pt x="1630" y="88"/>
                </a:lnTo>
                <a:lnTo>
                  <a:pt x="1631" y="85"/>
                </a:lnTo>
                <a:lnTo>
                  <a:pt x="1631" y="78"/>
                </a:lnTo>
                <a:lnTo>
                  <a:pt x="1632" y="81"/>
                </a:lnTo>
                <a:lnTo>
                  <a:pt x="1632" y="81"/>
                </a:lnTo>
                <a:lnTo>
                  <a:pt x="1633" y="81"/>
                </a:lnTo>
                <a:lnTo>
                  <a:pt x="1633" y="78"/>
                </a:lnTo>
                <a:lnTo>
                  <a:pt x="1634" y="75"/>
                </a:lnTo>
                <a:lnTo>
                  <a:pt x="1634" y="78"/>
                </a:lnTo>
                <a:lnTo>
                  <a:pt x="1634" y="81"/>
                </a:lnTo>
                <a:lnTo>
                  <a:pt x="1635" y="81"/>
                </a:lnTo>
                <a:lnTo>
                  <a:pt x="1635" y="78"/>
                </a:lnTo>
                <a:lnTo>
                  <a:pt x="1636" y="75"/>
                </a:lnTo>
                <a:lnTo>
                  <a:pt x="1636" y="85"/>
                </a:lnTo>
                <a:lnTo>
                  <a:pt x="1637" y="85"/>
                </a:lnTo>
                <a:lnTo>
                  <a:pt x="1637" y="81"/>
                </a:lnTo>
                <a:lnTo>
                  <a:pt x="1638" y="81"/>
                </a:lnTo>
                <a:lnTo>
                  <a:pt x="1638" y="75"/>
                </a:lnTo>
                <a:lnTo>
                  <a:pt x="1639" y="78"/>
                </a:lnTo>
                <a:lnTo>
                  <a:pt x="1639" y="81"/>
                </a:lnTo>
                <a:lnTo>
                  <a:pt x="1639" y="81"/>
                </a:lnTo>
                <a:lnTo>
                  <a:pt x="1640" y="85"/>
                </a:lnTo>
                <a:lnTo>
                  <a:pt x="1641" y="81"/>
                </a:lnTo>
                <a:lnTo>
                  <a:pt x="1641" y="81"/>
                </a:lnTo>
                <a:lnTo>
                  <a:pt x="1641" y="88"/>
                </a:lnTo>
                <a:lnTo>
                  <a:pt x="1642" y="75"/>
                </a:lnTo>
                <a:lnTo>
                  <a:pt x="1642" y="78"/>
                </a:lnTo>
                <a:lnTo>
                  <a:pt x="1643" y="71"/>
                </a:lnTo>
                <a:lnTo>
                  <a:pt x="1643" y="78"/>
                </a:lnTo>
                <a:lnTo>
                  <a:pt x="1644" y="81"/>
                </a:lnTo>
                <a:lnTo>
                  <a:pt x="1644" y="75"/>
                </a:lnTo>
                <a:lnTo>
                  <a:pt x="1645" y="85"/>
                </a:lnTo>
                <a:lnTo>
                  <a:pt x="1645" y="75"/>
                </a:lnTo>
                <a:lnTo>
                  <a:pt x="1646" y="78"/>
                </a:lnTo>
                <a:lnTo>
                  <a:pt x="1646" y="85"/>
                </a:lnTo>
                <a:lnTo>
                  <a:pt x="1646" y="81"/>
                </a:lnTo>
                <a:lnTo>
                  <a:pt x="1647" y="78"/>
                </a:lnTo>
                <a:lnTo>
                  <a:pt x="1647" y="75"/>
                </a:lnTo>
                <a:lnTo>
                  <a:pt x="1648" y="71"/>
                </a:lnTo>
                <a:lnTo>
                  <a:pt x="1649" y="75"/>
                </a:lnTo>
                <a:lnTo>
                  <a:pt x="1649" y="75"/>
                </a:lnTo>
                <a:lnTo>
                  <a:pt x="1649" y="71"/>
                </a:lnTo>
                <a:lnTo>
                  <a:pt x="1650" y="71"/>
                </a:lnTo>
                <a:lnTo>
                  <a:pt x="1650" y="75"/>
                </a:lnTo>
                <a:lnTo>
                  <a:pt x="1651" y="71"/>
                </a:lnTo>
                <a:lnTo>
                  <a:pt x="1651" y="71"/>
                </a:lnTo>
                <a:lnTo>
                  <a:pt x="1652" y="75"/>
                </a:lnTo>
                <a:lnTo>
                  <a:pt x="1652" y="75"/>
                </a:lnTo>
                <a:lnTo>
                  <a:pt x="1653" y="81"/>
                </a:lnTo>
                <a:lnTo>
                  <a:pt x="1653" y="78"/>
                </a:lnTo>
                <a:lnTo>
                  <a:pt x="1654" y="75"/>
                </a:lnTo>
                <a:lnTo>
                  <a:pt x="1654" y="75"/>
                </a:lnTo>
                <a:lnTo>
                  <a:pt x="1654" y="71"/>
                </a:lnTo>
                <a:lnTo>
                  <a:pt x="1655" y="78"/>
                </a:lnTo>
                <a:lnTo>
                  <a:pt x="1655" y="78"/>
                </a:lnTo>
                <a:lnTo>
                  <a:pt x="1656" y="75"/>
                </a:lnTo>
                <a:lnTo>
                  <a:pt x="1656" y="78"/>
                </a:lnTo>
                <a:lnTo>
                  <a:pt x="1657" y="71"/>
                </a:lnTo>
                <a:lnTo>
                  <a:pt x="1657" y="81"/>
                </a:lnTo>
                <a:lnTo>
                  <a:pt x="1658" y="81"/>
                </a:lnTo>
                <a:lnTo>
                  <a:pt x="1658" y="75"/>
                </a:lnTo>
                <a:lnTo>
                  <a:pt x="1659" y="71"/>
                </a:lnTo>
                <a:lnTo>
                  <a:pt x="1659" y="75"/>
                </a:lnTo>
                <a:lnTo>
                  <a:pt x="1660" y="75"/>
                </a:lnTo>
                <a:lnTo>
                  <a:pt x="1660" y="75"/>
                </a:lnTo>
                <a:lnTo>
                  <a:pt x="1661" y="75"/>
                </a:lnTo>
                <a:lnTo>
                  <a:pt x="1661" y="78"/>
                </a:lnTo>
                <a:lnTo>
                  <a:pt x="1661" y="75"/>
                </a:lnTo>
                <a:lnTo>
                  <a:pt x="1662" y="78"/>
                </a:lnTo>
                <a:lnTo>
                  <a:pt x="1662" y="81"/>
                </a:lnTo>
                <a:lnTo>
                  <a:pt x="1663" y="78"/>
                </a:lnTo>
                <a:lnTo>
                  <a:pt x="1664" y="78"/>
                </a:lnTo>
                <a:lnTo>
                  <a:pt x="1664" y="68"/>
                </a:lnTo>
                <a:lnTo>
                  <a:pt x="1664" y="75"/>
                </a:lnTo>
                <a:lnTo>
                  <a:pt x="1665" y="75"/>
                </a:lnTo>
                <a:lnTo>
                  <a:pt x="1665" y="71"/>
                </a:lnTo>
                <a:lnTo>
                  <a:pt x="1666" y="68"/>
                </a:lnTo>
                <a:lnTo>
                  <a:pt x="1666" y="68"/>
                </a:lnTo>
                <a:lnTo>
                  <a:pt x="1667" y="78"/>
                </a:lnTo>
                <a:lnTo>
                  <a:pt x="1667" y="81"/>
                </a:lnTo>
                <a:lnTo>
                  <a:pt x="1668" y="75"/>
                </a:lnTo>
                <a:lnTo>
                  <a:pt x="1668" y="75"/>
                </a:lnTo>
                <a:lnTo>
                  <a:pt x="1669" y="71"/>
                </a:lnTo>
                <a:lnTo>
                  <a:pt x="1669" y="78"/>
                </a:lnTo>
                <a:lnTo>
                  <a:pt x="1669" y="71"/>
                </a:lnTo>
                <a:lnTo>
                  <a:pt x="1670" y="75"/>
                </a:lnTo>
                <a:lnTo>
                  <a:pt x="1670" y="75"/>
                </a:lnTo>
                <a:lnTo>
                  <a:pt x="1671" y="71"/>
                </a:lnTo>
                <a:lnTo>
                  <a:pt x="1671" y="75"/>
                </a:lnTo>
                <a:lnTo>
                  <a:pt x="1672" y="78"/>
                </a:lnTo>
                <a:lnTo>
                  <a:pt x="1672" y="68"/>
                </a:lnTo>
                <a:lnTo>
                  <a:pt x="1673" y="64"/>
                </a:lnTo>
                <a:lnTo>
                  <a:pt x="1673" y="68"/>
                </a:lnTo>
                <a:lnTo>
                  <a:pt x="1674" y="75"/>
                </a:lnTo>
                <a:lnTo>
                  <a:pt x="1674" y="71"/>
                </a:lnTo>
                <a:lnTo>
                  <a:pt x="1674" y="71"/>
                </a:lnTo>
                <a:lnTo>
                  <a:pt x="1675" y="78"/>
                </a:lnTo>
                <a:lnTo>
                  <a:pt x="1676" y="68"/>
                </a:lnTo>
                <a:lnTo>
                  <a:pt x="1676" y="75"/>
                </a:lnTo>
                <a:lnTo>
                  <a:pt x="1676" y="75"/>
                </a:lnTo>
                <a:lnTo>
                  <a:pt x="1677" y="75"/>
                </a:lnTo>
                <a:lnTo>
                  <a:pt x="1677" y="68"/>
                </a:lnTo>
                <a:lnTo>
                  <a:pt x="1678" y="64"/>
                </a:lnTo>
                <a:lnTo>
                  <a:pt x="1678" y="71"/>
                </a:lnTo>
                <a:lnTo>
                  <a:pt x="1679" y="68"/>
                </a:lnTo>
                <a:lnTo>
                  <a:pt x="1679" y="64"/>
                </a:lnTo>
                <a:lnTo>
                  <a:pt x="1680" y="75"/>
                </a:lnTo>
                <a:lnTo>
                  <a:pt x="1680" y="64"/>
                </a:lnTo>
                <a:lnTo>
                  <a:pt x="1681" y="71"/>
                </a:lnTo>
                <a:lnTo>
                  <a:pt x="1681" y="68"/>
                </a:lnTo>
                <a:lnTo>
                  <a:pt x="1682" y="68"/>
                </a:lnTo>
                <a:lnTo>
                  <a:pt x="1682" y="68"/>
                </a:lnTo>
                <a:lnTo>
                  <a:pt x="1682" y="68"/>
                </a:lnTo>
                <a:lnTo>
                  <a:pt x="1683" y="71"/>
                </a:lnTo>
                <a:lnTo>
                  <a:pt x="1684" y="68"/>
                </a:lnTo>
                <a:lnTo>
                  <a:pt x="1684" y="71"/>
                </a:lnTo>
                <a:lnTo>
                  <a:pt x="1684" y="75"/>
                </a:lnTo>
                <a:lnTo>
                  <a:pt x="1685" y="68"/>
                </a:lnTo>
                <a:lnTo>
                  <a:pt x="1685" y="71"/>
                </a:lnTo>
                <a:lnTo>
                  <a:pt x="1686" y="68"/>
                </a:lnTo>
                <a:lnTo>
                  <a:pt x="1686" y="64"/>
                </a:lnTo>
                <a:lnTo>
                  <a:pt x="1687" y="68"/>
                </a:lnTo>
                <a:lnTo>
                  <a:pt x="1687" y="71"/>
                </a:lnTo>
                <a:lnTo>
                  <a:pt x="1688" y="68"/>
                </a:lnTo>
                <a:lnTo>
                  <a:pt x="1688" y="71"/>
                </a:lnTo>
                <a:lnTo>
                  <a:pt x="1689" y="71"/>
                </a:lnTo>
                <a:lnTo>
                  <a:pt x="1689" y="71"/>
                </a:lnTo>
                <a:lnTo>
                  <a:pt x="1689" y="68"/>
                </a:lnTo>
                <a:lnTo>
                  <a:pt x="1690" y="71"/>
                </a:lnTo>
                <a:lnTo>
                  <a:pt x="1690" y="71"/>
                </a:lnTo>
                <a:lnTo>
                  <a:pt x="1691" y="61"/>
                </a:lnTo>
                <a:lnTo>
                  <a:pt x="1691" y="68"/>
                </a:lnTo>
                <a:lnTo>
                  <a:pt x="1692" y="71"/>
                </a:lnTo>
                <a:lnTo>
                  <a:pt x="1692" y="71"/>
                </a:lnTo>
                <a:lnTo>
                  <a:pt x="1693" y="64"/>
                </a:lnTo>
                <a:lnTo>
                  <a:pt x="1693" y="68"/>
                </a:lnTo>
                <a:lnTo>
                  <a:pt x="1694" y="68"/>
                </a:lnTo>
                <a:lnTo>
                  <a:pt x="1694" y="68"/>
                </a:lnTo>
                <a:lnTo>
                  <a:pt x="1694" y="71"/>
                </a:lnTo>
                <a:lnTo>
                  <a:pt x="1695" y="75"/>
                </a:lnTo>
                <a:lnTo>
                  <a:pt x="1696" y="61"/>
                </a:lnTo>
                <a:lnTo>
                  <a:pt x="1696" y="68"/>
                </a:lnTo>
                <a:lnTo>
                  <a:pt x="1696" y="64"/>
                </a:lnTo>
                <a:lnTo>
                  <a:pt x="1697" y="64"/>
                </a:lnTo>
                <a:lnTo>
                  <a:pt x="1697" y="68"/>
                </a:lnTo>
                <a:lnTo>
                  <a:pt x="1698" y="61"/>
                </a:lnTo>
                <a:lnTo>
                  <a:pt x="1698" y="68"/>
                </a:lnTo>
                <a:lnTo>
                  <a:pt x="1699" y="58"/>
                </a:lnTo>
                <a:lnTo>
                  <a:pt x="1699" y="61"/>
                </a:lnTo>
                <a:lnTo>
                  <a:pt x="1700" y="68"/>
                </a:lnTo>
                <a:lnTo>
                  <a:pt x="1700" y="61"/>
                </a:lnTo>
                <a:lnTo>
                  <a:pt x="1701" y="71"/>
                </a:lnTo>
                <a:lnTo>
                  <a:pt x="1701" y="68"/>
                </a:lnTo>
                <a:lnTo>
                  <a:pt x="1702" y="64"/>
                </a:lnTo>
                <a:lnTo>
                  <a:pt x="1702" y="68"/>
                </a:lnTo>
                <a:lnTo>
                  <a:pt x="1703" y="68"/>
                </a:lnTo>
                <a:lnTo>
                  <a:pt x="1703" y="64"/>
                </a:lnTo>
                <a:lnTo>
                  <a:pt x="1704" y="64"/>
                </a:lnTo>
                <a:lnTo>
                  <a:pt x="1704" y="71"/>
                </a:lnTo>
                <a:lnTo>
                  <a:pt x="1704" y="64"/>
                </a:lnTo>
                <a:lnTo>
                  <a:pt x="1705" y="58"/>
                </a:lnTo>
                <a:lnTo>
                  <a:pt x="1705" y="64"/>
                </a:lnTo>
                <a:lnTo>
                  <a:pt x="1706" y="61"/>
                </a:lnTo>
                <a:lnTo>
                  <a:pt x="1706" y="64"/>
                </a:lnTo>
                <a:lnTo>
                  <a:pt x="1707" y="68"/>
                </a:lnTo>
                <a:lnTo>
                  <a:pt x="1707" y="61"/>
                </a:lnTo>
                <a:lnTo>
                  <a:pt x="1708" y="64"/>
                </a:lnTo>
                <a:lnTo>
                  <a:pt x="1708" y="61"/>
                </a:lnTo>
                <a:lnTo>
                  <a:pt x="1709" y="68"/>
                </a:lnTo>
                <a:lnTo>
                  <a:pt x="1709" y="64"/>
                </a:lnTo>
                <a:lnTo>
                  <a:pt x="1709" y="64"/>
                </a:lnTo>
                <a:lnTo>
                  <a:pt x="1710" y="64"/>
                </a:lnTo>
                <a:lnTo>
                  <a:pt x="1711" y="64"/>
                </a:lnTo>
                <a:lnTo>
                  <a:pt x="1711" y="71"/>
                </a:lnTo>
                <a:lnTo>
                  <a:pt x="1711" y="61"/>
                </a:lnTo>
                <a:lnTo>
                  <a:pt x="1712" y="58"/>
                </a:lnTo>
                <a:lnTo>
                  <a:pt x="1712" y="64"/>
                </a:lnTo>
                <a:lnTo>
                  <a:pt x="1713" y="64"/>
                </a:lnTo>
                <a:lnTo>
                  <a:pt x="1713" y="61"/>
                </a:lnTo>
                <a:lnTo>
                  <a:pt x="1714" y="61"/>
                </a:lnTo>
                <a:lnTo>
                  <a:pt x="1714" y="64"/>
                </a:lnTo>
                <a:lnTo>
                  <a:pt x="1715" y="64"/>
                </a:lnTo>
                <a:lnTo>
                  <a:pt x="1715" y="61"/>
                </a:lnTo>
                <a:lnTo>
                  <a:pt x="1716" y="58"/>
                </a:lnTo>
                <a:lnTo>
                  <a:pt x="1716" y="64"/>
                </a:lnTo>
                <a:lnTo>
                  <a:pt x="1717" y="64"/>
                </a:lnTo>
                <a:lnTo>
                  <a:pt x="1717" y="64"/>
                </a:lnTo>
                <a:lnTo>
                  <a:pt x="1717" y="58"/>
                </a:lnTo>
                <a:lnTo>
                  <a:pt x="1718" y="64"/>
                </a:lnTo>
                <a:lnTo>
                  <a:pt x="1719" y="64"/>
                </a:lnTo>
                <a:lnTo>
                  <a:pt x="1719" y="61"/>
                </a:lnTo>
                <a:lnTo>
                  <a:pt x="1719" y="58"/>
                </a:lnTo>
                <a:lnTo>
                  <a:pt x="1720" y="61"/>
                </a:lnTo>
                <a:lnTo>
                  <a:pt x="1720" y="64"/>
                </a:lnTo>
                <a:lnTo>
                  <a:pt x="1721" y="64"/>
                </a:lnTo>
                <a:lnTo>
                  <a:pt x="1721" y="64"/>
                </a:lnTo>
                <a:lnTo>
                  <a:pt x="1722" y="64"/>
                </a:lnTo>
                <a:lnTo>
                  <a:pt x="1722" y="61"/>
                </a:lnTo>
                <a:lnTo>
                  <a:pt x="1723" y="64"/>
                </a:lnTo>
                <a:lnTo>
                  <a:pt x="1723" y="61"/>
                </a:lnTo>
                <a:lnTo>
                  <a:pt x="1724" y="58"/>
                </a:lnTo>
                <a:lnTo>
                  <a:pt x="1724" y="61"/>
                </a:lnTo>
                <a:lnTo>
                  <a:pt x="1724" y="61"/>
                </a:lnTo>
                <a:lnTo>
                  <a:pt x="1725" y="64"/>
                </a:lnTo>
                <a:lnTo>
                  <a:pt x="1725" y="61"/>
                </a:lnTo>
                <a:lnTo>
                  <a:pt x="1726" y="58"/>
                </a:lnTo>
                <a:lnTo>
                  <a:pt x="1726" y="58"/>
                </a:lnTo>
                <a:lnTo>
                  <a:pt x="1727" y="58"/>
                </a:lnTo>
                <a:lnTo>
                  <a:pt x="1727" y="61"/>
                </a:lnTo>
                <a:lnTo>
                  <a:pt x="1728" y="64"/>
                </a:lnTo>
                <a:lnTo>
                  <a:pt x="1728" y="71"/>
                </a:lnTo>
                <a:lnTo>
                  <a:pt x="1729" y="64"/>
                </a:lnTo>
                <a:lnTo>
                  <a:pt x="1729" y="58"/>
                </a:lnTo>
                <a:lnTo>
                  <a:pt x="1729" y="58"/>
                </a:lnTo>
                <a:lnTo>
                  <a:pt x="1730" y="64"/>
                </a:lnTo>
                <a:lnTo>
                  <a:pt x="1731" y="58"/>
                </a:lnTo>
                <a:lnTo>
                  <a:pt x="1731" y="61"/>
                </a:lnTo>
                <a:lnTo>
                  <a:pt x="1731" y="61"/>
                </a:lnTo>
                <a:lnTo>
                  <a:pt x="1732" y="61"/>
                </a:lnTo>
                <a:lnTo>
                  <a:pt x="1732" y="58"/>
                </a:lnTo>
                <a:lnTo>
                  <a:pt x="1733" y="61"/>
                </a:lnTo>
                <a:lnTo>
                  <a:pt x="1733" y="58"/>
                </a:lnTo>
                <a:lnTo>
                  <a:pt x="1734" y="61"/>
                </a:lnTo>
                <a:lnTo>
                  <a:pt x="1734" y="61"/>
                </a:lnTo>
                <a:lnTo>
                  <a:pt x="1735" y="61"/>
                </a:lnTo>
                <a:lnTo>
                  <a:pt x="1735" y="58"/>
                </a:lnTo>
                <a:lnTo>
                  <a:pt x="1736" y="61"/>
                </a:lnTo>
                <a:lnTo>
                  <a:pt x="1736" y="54"/>
                </a:lnTo>
                <a:lnTo>
                  <a:pt x="1737" y="64"/>
                </a:lnTo>
                <a:lnTo>
                  <a:pt x="1737" y="61"/>
                </a:lnTo>
                <a:lnTo>
                  <a:pt x="1737" y="61"/>
                </a:lnTo>
                <a:lnTo>
                  <a:pt x="1738" y="61"/>
                </a:lnTo>
                <a:lnTo>
                  <a:pt x="1739" y="58"/>
                </a:lnTo>
                <a:lnTo>
                  <a:pt x="1739" y="58"/>
                </a:lnTo>
                <a:lnTo>
                  <a:pt x="1739" y="54"/>
                </a:lnTo>
                <a:lnTo>
                  <a:pt x="1740" y="61"/>
                </a:lnTo>
                <a:lnTo>
                  <a:pt x="1740" y="58"/>
                </a:lnTo>
                <a:lnTo>
                  <a:pt x="1741" y="58"/>
                </a:lnTo>
                <a:lnTo>
                  <a:pt x="1741" y="64"/>
                </a:lnTo>
                <a:lnTo>
                  <a:pt x="1742" y="64"/>
                </a:lnTo>
                <a:lnTo>
                  <a:pt x="1742" y="61"/>
                </a:lnTo>
                <a:lnTo>
                  <a:pt x="1743" y="58"/>
                </a:lnTo>
                <a:lnTo>
                  <a:pt x="1743" y="58"/>
                </a:lnTo>
                <a:lnTo>
                  <a:pt x="1744" y="61"/>
                </a:lnTo>
                <a:lnTo>
                  <a:pt x="1744" y="64"/>
                </a:lnTo>
                <a:lnTo>
                  <a:pt x="1744" y="58"/>
                </a:lnTo>
                <a:lnTo>
                  <a:pt x="1745" y="61"/>
                </a:lnTo>
                <a:lnTo>
                  <a:pt x="1746" y="64"/>
                </a:lnTo>
                <a:lnTo>
                  <a:pt x="1746" y="61"/>
                </a:lnTo>
                <a:lnTo>
                  <a:pt x="1746" y="58"/>
                </a:lnTo>
                <a:lnTo>
                  <a:pt x="1747" y="51"/>
                </a:lnTo>
                <a:lnTo>
                  <a:pt x="1747" y="58"/>
                </a:lnTo>
                <a:lnTo>
                  <a:pt x="1748" y="54"/>
                </a:lnTo>
                <a:lnTo>
                  <a:pt x="1748" y="61"/>
                </a:lnTo>
                <a:lnTo>
                  <a:pt x="1749" y="58"/>
                </a:lnTo>
                <a:lnTo>
                  <a:pt x="1749" y="61"/>
                </a:lnTo>
                <a:lnTo>
                  <a:pt x="1750" y="58"/>
                </a:lnTo>
                <a:lnTo>
                  <a:pt x="1750" y="58"/>
                </a:lnTo>
                <a:lnTo>
                  <a:pt x="1751" y="64"/>
                </a:lnTo>
                <a:lnTo>
                  <a:pt x="1751" y="64"/>
                </a:lnTo>
                <a:lnTo>
                  <a:pt x="1752" y="54"/>
                </a:lnTo>
                <a:lnTo>
                  <a:pt x="1752" y="58"/>
                </a:lnTo>
                <a:lnTo>
                  <a:pt x="1752" y="61"/>
                </a:lnTo>
                <a:lnTo>
                  <a:pt x="1753" y="61"/>
                </a:lnTo>
                <a:lnTo>
                  <a:pt x="1754" y="58"/>
                </a:lnTo>
                <a:lnTo>
                  <a:pt x="1754" y="64"/>
                </a:lnTo>
                <a:lnTo>
                  <a:pt x="1754" y="54"/>
                </a:lnTo>
                <a:lnTo>
                  <a:pt x="1755" y="58"/>
                </a:lnTo>
                <a:lnTo>
                  <a:pt x="1755" y="58"/>
                </a:lnTo>
                <a:lnTo>
                  <a:pt x="1756" y="58"/>
                </a:lnTo>
                <a:lnTo>
                  <a:pt x="1756" y="61"/>
                </a:lnTo>
                <a:lnTo>
                  <a:pt x="1757" y="61"/>
                </a:lnTo>
                <a:lnTo>
                  <a:pt x="1757" y="58"/>
                </a:lnTo>
                <a:lnTo>
                  <a:pt x="1758" y="54"/>
                </a:lnTo>
                <a:lnTo>
                  <a:pt x="1758" y="54"/>
                </a:lnTo>
                <a:lnTo>
                  <a:pt x="1759" y="51"/>
                </a:lnTo>
                <a:lnTo>
                  <a:pt x="1759" y="54"/>
                </a:lnTo>
                <a:lnTo>
                  <a:pt x="1759" y="51"/>
                </a:lnTo>
                <a:lnTo>
                  <a:pt x="1760" y="64"/>
                </a:lnTo>
                <a:lnTo>
                  <a:pt x="1760" y="58"/>
                </a:lnTo>
                <a:lnTo>
                  <a:pt x="1761" y="58"/>
                </a:lnTo>
                <a:lnTo>
                  <a:pt x="1761" y="58"/>
                </a:lnTo>
                <a:lnTo>
                  <a:pt x="1762" y="54"/>
                </a:lnTo>
                <a:lnTo>
                  <a:pt x="1762" y="68"/>
                </a:lnTo>
                <a:lnTo>
                  <a:pt x="1763" y="58"/>
                </a:lnTo>
                <a:lnTo>
                  <a:pt x="1763" y="51"/>
                </a:lnTo>
                <a:lnTo>
                  <a:pt x="1764" y="51"/>
                </a:lnTo>
                <a:lnTo>
                  <a:pt x="1764" y="51"/>
                </a:lnTo>
                <a:lnTo>
                  <a:pt x="1764" y="54"/>
                </a:lnTo>
                <a:lnTo>
                  <a:pt x="1765" y="54"/>
                </a:lnTo>
                <a:lnTo>
                  <a:pt x="1766" y="58"/>
                </a:lnTo>
                <a:lnTo>
                  <a:pt x="1766" y="54"/>
                </a:lnTo>
                <a:lnTo>
                  <a:pt x="1767" y="54"/>
                </a:lnTo>
                <a:lnTo>
                  <a:pt x="1767" y="58"/>
                </a:lnTo>
                <a:lnTo>
                  <a:pt x="1767" y="51"/>
                </a:lnTo>
                <a:lnTo>
                  <a:pt x="1768" y="54"/>
                </a:lnTo>
                <a:lnTo>
                  <a:pt x="1768" y="54"/>
                </a:lnTo>
                <a:lnTo>
                  <a:pt x="1769" y="58"/>
                </a:lnTo>
                <a:lnTo>
                  <a:pt x="1769" y="58"/>
                </a:lnTo>
                <a:lnTo>
                  <a:pt x="1770" y="51"/>
                </a:lnTo>
                <a:lnTo>
                  <a:pt x="1770" y="54"/>
                </a:lnTo>
                <a:lnTo>
                  <a:pt x="1771" y="51"/>
                </a:lnTo>
                <a:lnTo>
                  <a:pt x="1771" y="54"/>
                </a:lnTo>
                <a:lnTo>
                  <a:pt x="1772" y="54"/>
                </a:lnTo>
                <a:lnTo>
                  <a:pt x="1772" y="54"/>
                </a:lnTo>
                <a:lnTo>
                  <a:pt x="1772" y="51"/>
                </a:lnTo>
                <a:lnTo>
                  <a:pt x="1773" y="51"/>
                </a:lnTo>
                <a:lnTo>
                  <a:pt x="1774" y="51"/>
                </a:lnTo>
                <a:lnTo>
                  <a:pt x="1774" y="51"/>
                </a:lnTo>
                <a:lnTo>
                  <a:pt x="1774" y="54"/>
                </a:lnTo>
                <a:lnTo>
                  <a:pt x="1775" y="54"/>
                </a:lnTo>
                <a:lnTo>
                  <a:pt x="1775" y="54"/>
                </a:lnTo>
                <a:lnTo>
                  <a:pt x="1776" y="51"/>
                </a:lnTo>
                <a:lnTo>
                  <a:pt x="1776" y="51"/>
                </a:lnTo>
                <a:lnTo>
                  <a:pt x="1777" y="51"/>
                </a:lnTo>
                <a:lnTo>
                  <a:pt x="1777" y="51"/>
                </a:lnTo>
                <a:lnTo>
                  <a:pt x="1778" y="51"/>
                </a:lnTo>
                <a:lnTo>
                  <a:pt x="1778" y="61"/>
                </a:lnTo>
                <a:lnTo>
                  <a:pt x="1779" y="58"/>
                </a:lnTo>
                <a:lnTo>
                  <a:pt x="1779" y="58"/>
                </a:lnTo>
                <a:lnTo>
                  <a:pt x="1779" y="58"/>
                </a:lnTo>
                <a:lnTo>
                  <a:pt x="1780" y="54"/>
                </a:lnTo>
                <a:lnTo>
                  <a:pt x="1780" y="54"/>
                </a:lnTo>
                <a:lnTo>
                  <a:pt x="1781" y="54"/>
                </a:lnTo>
                <a:lnTo>
                  <a:pt x="1781" y="54"/>
                </a:lnTo>
                <a:lnTo>
                  <a:pt x="1782" y="54"/>
                </a:lnTo>
                <a:lnTo>
                  <a:pt x="1782" y="58"/>
                </a:lnTo>
                <a:lnTo>
                  <a:pt x="1783" y="75"/>
                </a:lnTo>
                <a:lnTo>
                  <a:pt x="1783" y="78"/>
                </a:lnTo>
                <a:lnTo>
                  <a:pt x="1784" y="68"/>
                </a:lnTo>
                <a:lnTo>
                  <a:pt x="1784" y="68"/>
                </a:lnTo>
                <a:lnTo>
                  <a:pt x="1784" y="61"/>
                </a:lnTo>
                <a:lnTo>
                  <a:pt x="1785" y="61"/>
                </a:lnTo>
                <a:lnTo>
                  <a:pt x="1786" y="61"/>
                </a:lnTo>
                <a:lnTo>
                  <a:pt x="1786" y="54"/>
                </a:lnTo>
                <a:lnTo>
                  <a:pt x="1787" y="58"/>
                </a:lnTo>
                <a:lnTo>
                  <a:pt x="1787" y="54"/>
                </a:lnTo>
                <a:lnTo>
                  <a:pt x="1787" y="51"/>
                </a:lnTo>
                <a:lnTo>
                  <a:pt x="1788" y="58"/>
                </a:lnTo>
                <a:lnTo>
                  <a:pt x="1788" y="58"/>
                </a:lnTo>
                <a:lnTo>
                  <a:pt x="1789" y="54"/>
                </a:lnTo>
                <a:lnTo>
                  <a:pt x="1789" y="51"/>
                </a:lnTo>
                <a:lnTo>
                  <a:pt x="1790" y="48"/>
                </a:lnTo>
                <a:lnTo>
                  <a:pt x="1790" y="51"/>
                </a:lnTo>
                <a:lnTo>
                  <a:pt x="1791" y="51"/>
                </a:lnTo>
                <a:lnTo>
                  <a:pt x="1791" y="54"/>
                </a:lnTo>
                <a:lnTo>
                  <a:pt x="1792" y="58"/>
                </a:lnTo>
                <a:lnTo>
                  <a:pt x="1792" y="58"/>
                </a:lnTo>
                <a:lnTo>
                  <a:pt x="1793" y="61"/>
                </a:lnTo>
                <a:lnTo>
                  <a:pt x="1793" y="58"/>
                </a:lnTo>
                <a:lnTo>
                  <a:pt x="1794" y="54"/>
                </a:lnTo>
                <a:lnTo>
                  <a:pt x="1794" y="54"/>
                </a:lnTo>
                <a:lnTo>
                  <a:pt x="1794" y="54"/>
                </a:lnTo>
                <a:lnTo>
                  <a:pt x="1795" y="58"/>
                </a:lnTo>
                <a:lnTo>
                  <a:pt x="1795" y="51"/>
                </a:lnTo>
                <a:lnTo>
                  <a:pt x="1796" y="54"/>
                </a:lnTo>
                <a:lnTo>
                  <a:pt x="1796" y="54"/>
                </a:lnTo>
                <a:lnTo>
                  <a:pt x="1797" y="51"/>
                </a:lnTo>
                <a:lnTo>
                  <a:pt x="1797" y="51"/>
                </a:lnTo>
                <a:lnTo>
                  <a:pt x="1798" y="48"/>
                </a:lnTo>
                <a:lnTo>
                  <a:pt x="1798" y="44"/>
                </a:lnTo>
                <a:lnTo>
                  <a:pt x="1799" y="51"/>
                </a:lnTo>
                <a:lnTo>
                  <a:pt x="1799" y="51"/>
                </a:lnTo>
                <a:lnTo>
                  <a:pt x="1799" y="51"/>
                </a:lnTo>
                <a:lnTo>
                  <a:pt x="1800" y="51"/>
                </a:lnTo>
                <a:lnTo>
                  <a:pt x="1801" y="51"/>
                </a:lnTo>
                <a:lnTo>
                  <a:pt x="1801" y="54"/>
                </a:lnTo>
                <a:lnTo>
                  <a:pt x="1802" y="48"/>
                </a:lnTo>
                <a:lnTo>
                  <a:pt x="1802" y="51"/>
                </a:lnTo>
                <a:lnTo>
                  <a:pt x="1802" y="48"/>
                </a:lnTo>
                <a:lnTo>
                  <a:pt x="1803" y="54"/>
                </a:lnTo>
                <a:lnTo>
                  <a:pt x="1803" y="51"/>
                </a:lnTo>
                <a:lnTo>
                  <a:pt x="1804" y="48"/>
                </a:lnTo>
                <a:lnTo>
                  <a:pt x="1804" y="51"/>
                </a:lnTo>
                <a:lnTo>
                  <a:pt x="1805" y="54"/>
                </a:lnTo>
                <a:lnTo>
                  <a:pt x="1805" y="54"/>
                </a:lnTo>
                <a:lnTo>
                  <a:pt x="1806" y="51"/>
                </a:lnTo>
                <a:lnTo>
                  <a:pt x="1806" y="58"/>
                </a:lnTo>
                <a:lnTo>
                  <a:pt x="1807" y="51"/>
                </a:lnTo>
                <a:lnTo>
                  <a:pt x="1807" y="51"/>
                </a:lnTo>
                <a:lnTo>
                  <a:pt x="1807" y="54"/>
                </a:lnTo>
                <a:lnTo>
                  <a:pt x="1808" y="48"/>
                </a:lnTo>
                <a:lnTo>
                  <a:pt x="1809" y="48"/>
                </a:lnTo>
                <a:lnTo>
                  <a:pt x="1809" y="48"/>
                </a:lnTo>
                <a:lnTo>
                  <a:pt x="1809" y="48"/>
                </a:lnTo>
                <a:lnTo>
                  <a:pt x="1810" y="51"/>
                </a:lnTo>
                <a:lnTo>
                  <a:pt x="1810" y="54"/>
                </a:lnTo>
                <a:lnTo>
                  <a:pt x="1811" y="51"/>
                </a:lnTo>
                <a:lnTo>
                  <a:pt x="1811" y="58"/>
                </a:lnTo>
                <a:lnTo>
                  <a:pt x="1812" y="54"/>
                </a:lnTo>
                <a:lnTo>
                  <a:pt x="1812" y="51"/>
                </a:lnTo>
                <a:lnTo>
                  <a:pt x="1813" y="44"/>
                </a:lnTo>
                <a:lnTo>
                  <a:pt x="1813" y="51"/>
                </a:lnTo>
                <a:lnTo>
                  <a:pt x="1814" y="58"/>
                </a:lnTo>
                <a:lnTo>
                  <a:pt x="1814" y="54"/>
                </a:lnTo>
                <a:lnTo>
                  <a:pt x="1814" y="41"/>
                </a:lnTo>
                <a:lnTo>
                  <a:pt x="1815" y="48"/>
                </a:lnTo>
                <a:lnTo>
                  <a:pt x="1815" y="51"/>
                </a:lnTo>
                <a:lnTo>
                  <a:pt x="1816" y="51"/>
                </a:lnTo>
                <a:lnTo>
                  <a:pt x="1817" y="51"/>
                </a:lnTo>
                <a:lnTo>
                  <a:pt x="1817" y="51"/>
                </a:lnTo>
                <a:lnTo>
                  <a:pt x="1817" y="51"/>
                </a:lnTo>
                <a:lnTo>
                  <a:pt x="1818" y="51"/>
                </a:lnTo>
                <a:lnTo>
                  <a:pt x="1818" y="51"/>
                </a:lnTo>
                <a:lnTo>
                  <a:pt x="1819" y="58"/>
                </a:lnTo>
                <a:lnTo>
                  <a:pt x="1819" y="54"/>
                </a:lnTo>
                <a:lnTo>
                  <a:pt x="1819" y="48"/>
                </a:lnTo>
                <a:lnTo>
                  <a:pt x="1820" y="54"/>
                </a:lnTo>
                <a:lnTo>
                  <a:pt x="1821" y="51"/>
                </a:lnTo>
                <a:lnTo>
                  <a:pt x="1821" y="54"/>
                </a:lnTo>
                <a:lnTo>
                  <a:pt x="1822" y="48"/>
                </a:lnTo>
                <a:lnTo>
                  <a:pt x="1822" y="51"/>
                </a:lnTo>
                <a:lnTo>
                  <a:pt x="1822" y="51"/>
                </a:lnTo>
                <a:lnTo>
                  <a:pt x="1823" y="48"/>
                </a:lnTo>
                <a:lnTo>
                  <a:pt x="1823" y="48"/>
                </a:lnTo>
                <a:lnTo>
                  <a:pt x="1824" y="44"/>
                </a:lnTo>
                <a:lnTo>
                  <a:pt x="1824" y="41"/>
                </a:lnTo>
                <a:lnTo>
                  <a:pt x="1825" y="48"/>
                </a:lnTo>
                <a:lnTo>
                  <a:pt x="1825" y="44"/>
                </a:lnTo>
                <a:lnTo>
                  <a:pt x="1826" y="48"/>
                </a:lnTo>
                <a:lnTo>
                  <a:pt x="1826" y="44"/>
                </a:lnTo>
                <a:lnTo>
                  <a:pt x="1827" y="48"/>
                </a:lnTo>
                <a:lnTo>
                  <a:pt x="1827" y="51"/>
                </a:lnTo>
                <a:lnTo>
                  <a:pt x="1827" y="51"/>
                </a:lnTo>
                <a:lnTo>
                  <a:pt x="1828" y="41"/>
                </a:lnTo>
                <a:lnTo>
                  <a:pt x="1829" y="44"/>
                </a:lnTo>
                <a:lnTo>
                  <a:pt x="1829" y="44"/>
                </a:lnTo>
                <a:lnTo>
                  <a:pt x="1829" y="51"/>
                </a:lnTo>
                <a:lnTo>
                  <a:pt x="1830" y="48"/>
                </a:lnTo>
                <a:lnTo>
                  <a:pt x="1830" y="48"/>
                </a:lnTo>
                <a:lnTo>
                  <a:pt x="1831" y="44"/>
                </a:lnTo>
                <a:lnTo>
                  <a:pt x="1831" y="44"/>
                </a:lnTo>
                <a:lnTo>
                  <a:pt x="1832" y="41"/>
                </a:lnTo>
                <a:lnTo>
                  <a:pt x="1832" y="54"/>
                </a:lnTo>
                <a:lnTo>
                  <a:pt x="1833" y="44"/>
                </a:lnTo>
                <a:lnTo>
                  <a:pt x="1833" y="44"/>
                </a:lnTo>
                <a:lnTo>
                  <a:pt x="1834" y="44"/>
                </a:lnTo>
                <a:lnTo>
                  <a:pt x="1834" y="51"/>
                </a:lnTo>
                <a:lnTo>
                  <a:pt x="1834" y="48"/>
                </a:lnTo>
                <a:lnTo>
                  <a:pt x="1835" y="54"/>
                </a:lnTo>
                <a:lnTo>
                  <a:pt x="1836" y="51"/>
                </a:lnTo>
                <a:lnTo>
                  <a:pt x="1836" y="41"/>
                </a:lnTo>
                <a:lnTo>
                  <a:pt x="1837" y="48"/>
                </a:lnTo>
                <a:lnTo>
                  <a:pt x="1837" y="51"/>
                </a:lnTo>
                <a:lnTo>
                  <a:pt x="1837" y="48"/>
                </a:lnTo>
                <a:lnTo>
                  <a:pt x="1838" y="54"/>
                </a:lnTo>
                <a:lnTo>
                  <a:pt x="1838" y="44"/>
                </a:lnTo>
                <a:lnTo>
                  <a:pt x="1839" y="44"/>
                </a:lnTo>
                <a:lnTo>
                  <a:pt x="1839" y="48"/>
                </a:lnTo>
                <a:lnTo>
                  <a:pt x="1840" y="51"/>
                </a:lnTo>
                <a:lnTo>
                  <a:pt x="1840" y="37"/>
                </a:lnTo>
                <a:lnTo>
                  <a:pt x="1841" y="41"/>
                </a:lnTo>
                <a:lnTo>
                  <a:pt x="1841" y="44"/>
                </a:lnTo>
                <a:lnTo>
                  <a:pt x="1842" y="41"/>
                </a:lnTo>
                <a:lnTo>
                  <a:pt x="1842" y="37"/>
                </a:lnTo>
                <a:lnTo>
                  <a:pt x="1842" y="41"/>
                </a:lnTo>
                <a:lnTo>
                  <a:pt x="1843" y="48"/>
                </a:lnTo>
                <a:lnTo>
                  <a:pt x="1844" y="48"/>
                </a:lnTo>
                <a:lnTo>
                  <a:pt x="1844" y="51"/>
                </a:lnTo>
                <a:lnTo>
                  <a:pt x="1844" y="44"/>
                </a:lnTo>
                <a:lnTo>
                  <a:pt x="1845" y="44"/>
                </a:lnTo>
                <a:lnTo>
                  <a:pt x="1845" y="48"/>
                </a:lnTo>
                <a:lnTo>
                  <a:pt x="1846" y="64"/>
                </a:lnTo>
                <a:lnTo>
                  <a:pt x="1846" y="71"/>
                </a:lnTo>
                <a:lnTo>
                  <a:pt x="1847" y="68"/>
                </a:lnTo>
                <a:lnTo>
                  <a:pt x="1847" y="61"/>
                </a:lnTo>
                <a:lnTo>
                  <a:pt x="1848" y="54"/>
                </a:lnTo>
                <a:lnTo>
                  <a:pt x="1848" y="51"/>
                </a:lnTo>
                <a:lnTo>
                  <a:pt x="1849" y="54"/>
                </a:lnTo>
                <a:lnTo>
                  <a:pt x="1849" y="48"/>
                </a:lnTo>
                <a:lnTo>
                  <a:pt x="1849" y="44"/>
                </a:lnTo>
                <a:lnTo>
                  <a:pt x="1850" y="41"/>
                </a:lnTo>
                <a:lnTo>
                  <a:pt x="1850" y="44"/>
                </a:lnTo>
                <a:lnTo>
                  <a:pt x="1851" y="44"/>
                </a:lnTo>
                <a:lnTo>
                  <a:pt x="1852" y="44"/>
                </a:lnTo>
                <a:lnTo>
                  <a:pt x="1852" y="37"/>
                </a:lnTo>
                <a:lnTo>
                  <a:pt x="1852" y="41"/>
                </a:lnTo>
                <a:lnTo>
                  <a:pt x="1853" y="48"/>
                </a:lnTo>
                <a:lnTo>
                  <a:pt x="1853" y="48"/>
                </a:lnTo>
                <a:lnTo>
                  <a:pt x="1854" y="54"/>
                </a:lnTo>
                <a:lnTo>
                  <a:pt x="1854" y="54"/>
                </a:lnTo>
                <a:lnTo>
                  <a:pt x="1854" y="44"/>
                </a:lnTo>
                <a:lnTo>
                  <a:pt x="1855" y="44"/>
                </a:lnTo>
                <a:lnTo>
                  <a:pt x="1856" y="48"/>
                </a:lnTo>
                <a:lnTo>
                  <a:pt x="1856" y="51"/>
                </a:lnTo>
                <a:lnTo>
                  <a:pt x="1857" y="41"/>
                </a:lnTo>
                <a:lnTo>
                  <a:pt x="1857" y="44"/>
                </a:lnTo>
                <a:lnTo>
                  <a:pt x="1857" y="41"/>
                </a:lnTo>
                <a:lnTo>
                  <a:pt x="1858" y="41"/>
                </a:lnTo>
                <a:lnTo>
                  <a:pt x="1858" y="41"/>
                </a:lnTo>
                <a:lnTo>
                  <a:pt x="1859" y="44"/>
                </a:lnTo>
                <a:lnTo>
                  <a:pt x="1859" y="37"/>
                </a:lnTo>
                <a:lnTo>
                  <a:pt x="1860" y="48"/>
                </a:lnTo>
                <a:lnTo>
                  <a:pt x="1860" y="51"/>
                </a:lnTo>
                <a:lnTo>
                  <a:pt x="1861" y="44"/>
                </a:lnTo>
                <a:lnTo>
                  <a:pt x="1861" y="37"/>
                </a:lnTo>
                <a:lnTo>
                  <a:pt x="1862" y="37"/>
                </a:lnTo>
                <a:lnTo>
                  <a:pt x="1862" y="44"/>
                </a:lnTo>
                <a:lnTo>
                  <a:pt x="1862" y="48"/>
                </a:lnTo>
                <a:lnTo>
                  <a:pt x="1863" y="48"/>
                </a:lnTo>
                <a:lnTo>
                  <a:pt x="1864" y="44"/>
                </a:lnTo>
                <a:lnTo>
                  <a:pt x="1864" y="44"/>
                </a:lnTo>
                <a:lnTo>
                  <a:pt x="1864" y="44"/>
                </a:lnTo>
                <a:lnTo>
                  <a:pt x="1865" y="48"/>
                </a:lnTo>
                <a:lnTo>
                  <a:pt x="1865" y="41"/>
                </a:lnTo>
                <a:lnTo>
                  <a:pt x="1866" y="48"/>
                </a:lnTo>
                <a:lnTo>
                  <a:pt x="1866" y="41"/>
                </a:lnTo>
                <a:lnTo>
                  <a:pt x="1867" y="41"/>
                </a:lnTo>
                <a:lnTo>
                  <a:pt x="1867" y="37"/>
                </a:lnTo>
                <a:lnTo>
                  <a:pt x="1868" y="44"/>
                </a:lnTo>
                <a:lnTo>
                  <a:pt x="1868" y="44"/>
                </a:lnTo>
                <a:lnTo>
                  <a:pt x="1869" y="41"/>
                </a:lnTo>
                <a:lnTo>
                  <a:pt x="1869" y="48"/>
                </a:lnTo>
                <a:lnTo>
                  <a:pt x="1869" y="44"/>
                </a:lnTo>
                <a:lnTo>
                  <a:pt x="1870" y="44"/>
                </a:lnTo>
                <a:lnTo>
                  <a:pt x="1870" y="48"/>
                </a:lnTo>
                <a:lnTo>
                  <a:pt x="1871" y="44"/>
                </a:lnTo>
                <a:lnTo>
                  <a:pt x="1872" y="48"/>
                </a:lnTo>
                <a:lnTo>
                  <a:pt x="1872" y="44"/>
                </a:lnTo>
                <a:lnTo>
                  <a:pt x="1872" y="44"/>
                </a:lnTo>
                <a:lnTo>
                  <a:pt x="1873" y="44"/>
                </a:lnTo>
                <a:lnTo>
                  <a:pt x="1873" y="41"/>
                </a:lnTo>
                <a:lnTo>
                  <a:pt x="1874" y="44"/>
                </a:lnTo>
                <a:lnTo>
                  <a:pt x="1874" y="44"/>
                </a:lnTo>
                <a:lnTo>
                  <a:pt x="1875" y="41"/>
                </a:lnTo>
                <a:lnTo>
                  <a:pt x="1875" y="34"/>
                </a:lnTo>
                <a:lnTo>
                  <a:pt x="1876" y="44"/>
                </a:lnTo>
                <a:lnTo>
                  <a:pt x="1876" y="41"/>
                </a:lnTo>
                <a:lnTo>
                  <a:pt x="1877" y="41"/>
                </a:lnTo>
                <a:lnTo>
                  <a:pt x="1877" y="41"/>
                </a:lnTo>
                <a:lnTo>
                  <a:pt x="1877" y="41"/>
                </a:lnTo>
                <a:lnTo>
                  <a:pt x="1878" y="37"/>
                </a:lnTo>
                <a:lnTo>
                  <a:pt x="1879" y="41"/>
                </a:lnTo>
                <a:lnTo>
                  <a:pt x="1879" y="48"/>
                </a:lnTo>
                <a:lnTo>
                  <a:pt x="1879" y="48"/>
                </a:lnTo>
                <a:lnTo>
                  <a:pt x="1880" y="44"/>
                </a:lnTo>
                <a:lnTo>
                  <a:pt x="1880" y="48"/>
                </a:lnTo>
                <a:lnTo>
                  <a:pt x="1881" y="44"/>
                </a:lnTo>
                <a:lnTo>
                  <a:pt x="1881" y="41"/>
                </a:lnTo>
                <a:lnTo>
                  <a:pt x="1882" y="41"/>
                </a:lnTo>
                <a:lnTo>
                  <a:pt x="1882" y="48"/>
                </a:lnTo>
                <a:lnTo>
                  <a:pt x="1883" y="37"/>
                </a:lnTo>
                <a:lnTo>
                  <a:pt x="1883" y="41"/>
                </a:lnTo>
                <a:lnTo>
                  <a:pt x="1884" y="44"/>
                </a:lnTo>
                <a:lnTo>
                  <a:pt x="1884" y="44"/>
                </a:lnTo>
                <a:lnTo>
                  <a:pt x="1884" y="41"/>
                </a:lnTo>
                <a:lnTo>
                  <a:pt x="1885" y="37"/>
                </a:lnTo>
                <a:lnTo>
                  <a:pt x="1885" y="34"/>
                </a:lnTo>
                <a:lnTo>
                  <a:pt x="1886" y="44"/>
                </a:lnTo>
                <a:lnTo>
                  <a:pt x="1887" y="44"/>
                </a:lnTo>
                <a:lnTo>
                  <a:pt x="1887" y="37"/>
                </a:lnTo>
                <a:lnTo>
                  <a:pt x="1887" y="37"/>
                </a:lnTo>
                <a:lnTo>
                  <a:pt x="1888" y="44"/>
                </a:lnTo>
                <a:lnTo>
                  <a:pt x="1888" y="44"/>
                </a:lnTo>
                <a:lnTo>
                  <a:pt x="1889" y="41"/>
                </a:lnTo>
                <a:lnTo>
                  <a:pt x="1889" y="37"/>
                </a:lnTo>
                <a:lnTo>
                  <a:pt x="1890" y="37"/>
                </a:lnTo>
                <a:lnTo>
                  <a:pt x="1890" y="41"/>
                </a:lnTo>
                <a:lnTo>
                  <a:pt x="1891" y="44"/>
                </a:lnTo>
                <a:lnTo>
                  <a:pt x="1891" y="44"/>
                </a:lnTo>
                <a:lnTo>
                  <a:pt x="1892" y="34"/>
                </a:lnTo>
                <a:lnTo>
                  <a:pt x="1892" y="34"/>
                </a:lnTo>
                <a:lnTo>
                  <a:pt x="1892" y="44"/>
                </a:lnTo>
                <a:lnTo>
                  <a:pt x="1893" y="44"/>
                </a:lnTo>
                <a:lnTo>
                  <a:pt x="1893" y="41"/>
                </a:lnTo>
                <a:lnTo>
                  <a:pt x="1894" y="41"/>
                </a:lnTo>
                <a:lnTo>
                  <a:pt x="1894" y="37"/>
                </a:lnTo>
                <a:lnTo>
                  <a:pt x="1895" y="41"/>
                </a:lnTo>
                <a:lnTo>
                  <a:pt x="1895" y="41"/>
                </a:lnTo>
                <a:lnTo>
                  <a:pt x="1896" y="41"/>
                </a:lnTo>
                <a:lnTo>
                  <a:pt x="1896" y="41"/>
                </a:lnTo>
                <a:lnTo>
                  <a:pt x="1897" y="44"/>
                </a:lnTo>
                <a:lnTo>
                  <a:pt x="1897" y="44"/>
                </a:lnTo>
                <a:lnTo>
                  <a:pt x="1897" y="44"/>
                </a:lnTo>
                <a:lnTo>
                  <a:pt x="1898" y="34"/>
                </a:lnTo>
                <a:lnTo>
                  <a:pt x="1899" y="34"/>
                </a:lnTo>
                <a:lnTo>
                  <a:pt x="1899" y="37"/>
                </a:lnTo>
                <a:lnTo>
                  <a:pt x="1899" y="48"/>
                </a:lnTo>
                <a:lnTo>
                  <a:pt x="1900" y="48"/>
                </a:lnTo>
                <a:lnTo>
                  <a:pt x="1900" y="41"/>
                </a:lnTo>
                <a:lnTo>
                  <a:pt x="1901" y="41"/>
                </a:lnTo>
                <a:lnTo>
                  <a:pt x="1901" y="37"/>
                </a:lnTo>
                <a:lnTo>
                  <a:pt x="1902" y="41"/>
                </a:lnTo>
                <a:lnTo>
                  <a:pt x="1902" y="37"/>
                </a:lnTo>
                <a:lnTo>
                  <a:pt x="1903" y="41"/>
                </a:lnTo>
                <a:lnTo>
                  <a:pt x="1903" y="34"/>
                </a:lnTo>
                <a:lnTo>
                  <a:pt x="1904" y="37"/>
                </a:lnTo>
                <a:lnTo>
                  <a:pt x="1904" y="41"/>
                </a:lnTo>
                <a:lnTo>
                  <a:pt x="1904" y="41"/>
                </a:lnTo>
                <a:lnTo>
                  <a:pt x="1905" y="37"/>
                </a:lnTo>
                <a:lnTo>
                  <a:pt x="1905" y="41"/>
                </a:lnTo>
                <a:lnTo>
                  <a:pt x="1906" y="37"/>
                </a:lnTo>
                <a:lnTo>
                  <a:pt x="1907" y="41"/>
                </a:lnTo>
                <a:lnTo>
                  <a:pt x="1907" y="51"/>
                </a:lnTo>
                <a:lnTo>
                  <a:pt x="1907" y="44"/>
                </a:lnTo>
                <a:lnTo>
                  <a:pt x="1908" y="37"/>
                </a:lnTo>
                <a:lnTo>
                  <a:pt x="1908" y="41"/>
                </a:lnTo>
                <a:lnTo>
                  <a:pt x="1909" y="37"/>
                </a:lnTo>
                <a:lnTo>
                  <a:pt x="1909" y="34"/>
                </a:lnTo>
                <a:lnTo>
                  <a:pt x="1910" y="41"/>
                </a:lnTo>
                <a:lnTo>
                  <a:pt x="1910" y="37"/>
                </a:lnTo>
                <a:lnTo>
                  <a:pt x="1911" y="37"/>
                </a:lnTo>
                <a:lnTo>
                  <a:pt x="1911" y="41"/>
                </a:lnTo>
                <a:lnTo>
                  <a:pt x="1912" y="30"/>
                </a:lnTo>
                <a:lnTo>
                  <a:pt x="1912" y="41"/>
                </a:lnTo>
                <a:lnTo>
                  <a:pt x="1912" y="48"/>
                </a:lnTo>
                <a:lnTo>
                  <a:pt x="1913" y="41"/>
                </a:lnTo>
                <a:lnTo>
                  <a:pt x="1913" y="41"/>
                </a:lnTo>
                <a:lnTo>
                  <a:pt x="1914" y="41"/>
                </a:lnTo>
                <a:lnTo>
                  <a:pt x="1914" y="37"/>
                </a:lnTo>
                <a:lnTo>
                  <a:pt x="1915" y="34"/>
                </a:lnTo>
                <a:lnTo>
                  <a:pt x="1915" y="37"/>
                </a:lnTo>
                <a:lnTo>
                  <a:pt x="1916" y="48"/>
                </a:lnTo>
                <a:lnTo>
                  <a:pt x="1916" y="48"/>
                </a:lnTo>
                <a:lnTo>
                  <a:pt x="1917" y="37"/>
                </a:lnTo>
                <a:lnTo>
                  <a:pt x="1917" y="41"/>
                </a:lnTo>
                <a:lnTo>
                  <a:pt x="1917" y="37"/>
                </a:lnTo>
                <a:lnTo>
                  <a:pt x="1918" y="34"/>
                </a:lnTo>
                <a:lnTo>
                  <a:pt x="1919" y="34"/>
                </a:lnTo>
                <a:lnTo>
                  <a:pt x="1919" y="37"/>
                </a:lnTo>
                <a:lnTo>
                  <a:pt x="1919" y="34"/>
                </a:lnTo>
                <a:lnTo>
                  <a:pt x="1920" y="37"/>
                </a:lnTo>
                <a:lnTo>
                  <a:pt x="1920" y="37"/>
                </a:lnTo>
                <a:lnTo>
                  <a:pt x="1921" y="44"/>
                </a:lnTo>
                <a:lnTo>
                  <a:pt x="1922" y="37"/>
                </a:lnTo>
                <a:lnTo>
                  <a:pt x="1922" y="41"/>
                </a:lnTo>
                <a:lnTo>
                  <a:pt x="1922" y="34"/>
                </a:lnTo>
                <a:lnTo>
                  <a:pt x="1923" y="44"/>
                </a:lnTo>
                <a:lnTo>
                  <a:pt x="1923" y="37"/>
                </a:lnTo>
                <a:lnTo>
                  <a:pt x="1924" y="37"/>
                </a:lnTo>
                <a:lnTo>
                  <a:pt x="1924" y="37"/>
                </a:lnTo>
                <a:lnTo>
                  <a:pt x="1925" y="37"/>
                </a:lnTo>
                <a:lnTo>
                  <a:pt x="1925" y="41"/>
                </a:lnTo>
                <a:lnTo>
                  <a:pt x="1926" y="41"/>
                </a:lnTo>
                <a:lnTo>
                  <a:pt x="1926" y="34"/>
                </a:lnTo>
                <a:lnTo>
                  <a:pt x="1927" y="41"/>
                </a:lnTo>
                <a:lnTo>
                  <a:pt x="1927" y="34"/>
                </a:lnTo>
                <a:lnTo>
                  <a:pt x="1927" y="41"/>
                </a:lnTo>
                <a:lnTo>
                  <a:pt x="1928" y="37"/>
                </a:lnTo>
                <a:lnTo>
                  <a:pt x="1928" y="48"/>
                </a:lnTo>
                <a:lnTo>
                  <a:pt x="1929" y="37"/>
                </a:lnTo>
                <a:lnTo>
                  <a:pt x="1929" y="34"/>
                </a:lnTo>
                <a:lnTo>
                  <a:pt x="1930" y="44"/>
                </a:lnTo>
                <a:lnTo>
                  <a:pt x="1930" y="44"/>
                </a:lnTo>
                <a:lnTo>
                  <a:pt x="1931" y="41"/>
                </a:lnTo>
                <a:lnTo>
                  <a:pt x="1931" y="41"/>
                </a:lnTo>
                <a:lnTo>
                  <a:pt x="1932" y="37"/>
                </a:lnTo>
                <a:lnTo>
                  <a:pt x="1932" y="37"/>
                </a:lnTo>
                <a:lnTo>
                  <a:pt x="1932" y="34"/>
                </a:lnTo>
                <a:lnTo>
                  <a:pt x="1933" y="30"/>
                </a:lnTo>
                <a:lnTo>
                  <a:pt x="1934" y="37"/>
                </a:lnTo>
                <a:lnTo>
                  <a:pt x="1934" y="30"/>
                </a:lnTo>
                <a:lnTo>
                  <a:pt x="1934" y="37"/>
                </a:lnTo>
                <a:lnTo>
                  <a:pt x="1935" y="37"/>
                </a:lnTo>
                <a:lnTo>
                  <a:pt x="1935" y="41"/>
                </a:lnTo>
                <a:lnTo>
                  <a:pt x="1936" y="34"/>
                </a:lnTo>
                <a:lnTo>
                  <a:pt x="1936" y="30"/>
                </a:lnTo>
                <a:lnTo>
                  <a:pt x="1937" y="34"/>
                </a:lnTo>
                <a:lnTo>
                  <a:pt x="1937" y="34"/>
                </a:lnTo>
                <a:lnTo>
                  <a:pt x="1938" y="41"/>
                </a:lnTo>
                <a:lnTo>
                  <a:pt x="1938" y="34"/>
                </a:lnTo>
                <a:lnTo>
                  <a:pt x="1939" y="30"/>
                </a:lnTo>
                <a:lnTo>
                  <a:pt x="1939" y="34"/>
                </a:lnTo>
                <a:lnTo>
                  <a:pt x="1939" y="34"/>
                </a:lnTo>
                <a:lnTo>
                  <a:pt x="1940" y="34"/>
                </a:lnTo>
                <a:lnTo>
                  <a:pt x="1940" y="34"/>
                </a:lnTo>
                <a:lnTo>
                  <a:pt x="1941" y="30"/>
                </a:lnTo>
                <a:lnTo>
                  <a:pt x="1942" y="34"/>
                </a:lnTo>
                <a:lnTo>
                  <a:pt x="1942" y="37"/>
                </a:lnTo>
                <a:lnTo>
                  <a:pt x="1942" y="37"/>
                </a:lnTo>
                <a:lnTo>
                  <a:pt x="1943" y="27"/>
                </a:lnTo>
                <a:lnTo>
                  <a:pt x="1943" y="34"/>
                </a:lnTo>
                <a:lnTo>
                  <a:pt x="1944" y="34"/>
                </a:lnTo>
                <a:lnTo>
                  <a:pt x="1944" y="30"/>
                </a:lnTo>
                <a:lnTo>
                  <a:pt x="1945" y="30"/>
                </a:lnTo>
                <a:lnTo>
                  <a:pt x="1945" y="27"/>
                </a:lnTo>
                <a:lnTo>
                  <a:pt x="1946" y="30"/>
                </a:lnTo>
                <a:lnTo>
                  <a:pt x="1946" y="30"/>
                </a:lnTo>
                <a:lnTo>
                  <a:pt x="1947" y="34"/>
                </a:lnTo>
                <a:lnTo>
                  <a:pt x="1947" y="37"/>
                </a:lnTo>
                <a:lnTo>
                  <a:pt x="1947" y="37"/>
                </a:lnTo>
                <a:lnTo>
                  <a:pt x="1948" y="34"/>
                </a:lnTo>
                <a:lnTo>
                  <a:pt x="1948" y="37"/>
                </a:lnTo>
                <a:lnTo>
                  <a:pt x="1949" y="44"/>
                </a:lnTo>
                <a:lnTo>
                  <a:pt x="1949" y="41"/>
                </a:lnTo>
                <a:lnTo>
                  <a:pt x="1950" y="37"/>
                </a:lnTo>
                <a:lnTo>
                  <a:pt x="1950" y="27"/>
                </a:lnTo>
                <a:lnTo>
                  <a:pt x="1951" y="34"/>
                </a:lnTo>
                <a:lnTo>
                  <a:pt x="1951" y="34"/>
                </a:lnTo>
                <a:lnTo>
                  <a:pt x="1952" y="37"/>
                </a:lnTo>
                <a:lnTo>
                  <a:pt x="1952" y="37"/>
                </a:lnTo>
                <a:lnTo>
                  <a:pt x="1952" y="30"/>
                </a:lnTo>
                <a:lnTo>
                  <a:pt x="1953" y="34"/>
                </a:lnTo>
                <a:lnTo>
                  <a:pt x="1954" y="37"/>
                </a:lnTo>
                <a:lnTo>
                  <a:pt x="1954" y="34"/>
                </a:lnTo>
                <a:lnTo>
                  <a:pt x="1954" y="27"/>
                </a:lnTo>
                <a:lnTo>
                  <a:pt x="1955" y="34"/>
                </a:lnTo>
                <a:lnTo>
                  <a:pt x="1955" y="34"/>
                </a:lnTo>
                <a:lnTo>
                  <a:pt x="1956" y="37"/>
                </a:lnTo>
                <a:lnTo>
                  <a:pt x="1956" y="37"/>
                </a:lnTo>
                <a:lnTo>
                  <a:pt x="1957" y="37"/>
                </a:lnTo>
                <a:lnTo>
                  <a:pt x="1957" y="34"/>
                </a:lnTo>
                <a:lnTo>
                  <a:pt x="1958" y="41"/>
                </a:lnTo>
                <a:lnTo>
                  <a:pt x="1958" y="37"/>
                </a:lnTo>
                <a:lnTo>
                  <a:pt x="1959" y="41"/>
                </a:lnTo>
                <a:lnTo>
                  <a:pt x="1959" y="34"/>
                </a:lnTo>
                <a:lnTo>
                  <a:pt x="1960" y="27"/>
                </a:lnTo>
                <a:lnTo>
                  <a:pt x="1960" y="37"/>
                </a:lnTo>
                <a:lnTo>
                  <a:pt x="1960" y="34"/>
                </a:lnTo>
                <a:lnTo>
                  <a:pt x="1961" y="41"/>
                </a:lnTo>
                <a:lnTo>
                  <a:pt x="1962" y="37"/>
                </a:lnTo>
                <a:lnTo>
                  <a:pt x="1962" y="34"/>
                </a:lnTo>
                <a:lnTo>
                  <a:pt x="1962" y="30"/>
                </a:lnTo>
                <a:lnTo>
                  <a:pt x="1963" y="37"/>
                </a:lnTo>
                <a:lnTo>
                  <a:pt x="1963" y="34"/>
                </a:lnTo>
                <a:lnTo>
                  <a:pt x="1964" y="37"/>
                </a:lnTo>
                <a:lnTo>
                  <a:pt x="1964" y="34"/>
                </a:lnTo>
                <a:lnTo>
                  <a:pt x="1965" y="37"/>
                </a:lnTo>
                <a:lnTo>
                  <a:pt x="1965" y="34"/>
                </a:lnTo>
                <a:lnTo>
                  <a:pt x="1966" y="34"/>
                </a:lnTo>
                <a:lnTo>
                  <a:pt x="1966" y="37"/>
                </a:lnTo>
                <a:lnTo>
                  <a:pt x="1967" y="34"/>
                </a:lnTo>
                <a:lnTo>
                  <a:pt x="1967" y="37"/>
                </a:lnTo>
                <a:lnTo>
                  <a:pt x="1967" y="41"/>
                </a:lnTo>
                <a:lnTo>
                  <a:pt x="1968" y="41"/>
                </a:lnTo>
                <a:lnTo>
                  <a:pt x="1969" y="34"/>
                </a:lnTo>
                <a:lnTo>
                  <a:pt x="1969" y="30"/>
                </a:lnTo>
                <a:lnTo>
                  <a:pt x="1969" y="30"/>
                </a:lnTo>
                <a:lnTo>
                  <a:pt x="1970" y="30"/>
                </a:lnTo>
                <a:lnTo>
                  <a:pt x="1970" y="30"/>
                </a:lnTo>
                <a:lnTo>
                  <a:pt x="1971" y="27"/>
                </a:lnTo>
                <a:lnTo>
                  <a:pt x="1971" y="37"/>
                </a:lnTo>
                <a:lnTo>
                  <a:pt x="1972" y="30"/>
                </a:lnTo>
                <a:lnTo>
                  <a:pt x="1972" y="37"/>
                </a:lnTo>
                <a:lnTo>
                  <a:pt x="1973" y="37"/>
                </a:lnTo>
                <a:lnTo>
                  <a:pt x="1973" y="37"/>
                </a:lnTo>
                <a:lnTo>
                  <a:pt x="1974" y="30"/>
                </a:lnTo>
                <a:lnTo>
                  <a:pt x="1974" y="30"/>
                </a:lnTo>
                <a:lnTo>
                  <a:pt x="1975" y="34"/>
                </a:lnTo>
                <a:lnTo>
                  <a:pt x="1975" y="30"/>
                </a:lnTo>
                <a:lnTo>
                  <a:pt x="1975" y="27"/>
                </a:lnTo>
                <a:lnTo>
                  <a:pt x="1976" y="30"/>
                </a:lnTo>
                <a:lnTo>
                  <a:pt x="1977" y="37"/>
                </a:lnTo>
                <a:lnTo>
                  <a:pt x="1977" y="34"/>
                </a:lnTo>
                <a:lnTo>
                  <a:pt x="1977" y="34"/>
                </a:lnTo>
                <a:lnTo>
                  <a:pt x="1978" y="37"/>
                </a:lnTo>
                <a:lnTo>
                  <a:pt x="1978" y="27"/>
                </a:lnTo>
                <a:lnTo>
                  <a:pt x="1979" y="27"/>
                </a:lnTo>
                <a:lnTo>
                  <a:pt x="1979" y="34"/>
                </a:lnTo>
                <a:lnTo>
                  <a:pt x="1980" y="34"/>
                </a:lnTo>
                <a:lnTo>
                  <a:pt x="1980" y="30"/>
                </a:lnTo>
                <a:lnTo>
                  <a:pt x="1981" y="30"/>
                </a:lnTo>
                <a:lnTo>
                  <a:pt x="1981" y="34"/>
                </a:lnTo>
                <a:lnTo>
                  <a:pt x="1982" y="34"/>
                </a:lnTo>
                <a:lnTo>
                  <a:pt x="1982" y="30"/>
                </a:lnTo>
                <a:lnTo>
                  <a:pt x="1982" y="30"/>
                </a:lnTo>
                <a:lnTo>
                  <a:pt x="1983" y="30"/>
                </a:lnTo>
                <a:lnTo>
                  <a:pt x="1983" y="37"/>
                </a:lnTo>
                <a:lnTo>
                  <a:pt x="1984" y="37"/>
                </a:lnTo>
                <a:lnTo>
                  <a:pt x="1984" y="34"/>
                </a:lnTo>
                <a:lnTo>
                  <a:pt x="1985" y="34"/>
                </a:lnTo>
                <a:lnTo>
                  <a:pt x="1985" y="34"/>
                </a:lnTo>
                <a:lnTo>
                  <a:pt x="1986" y="34"/>
                </a:lnTo>
                <a:lnTo>
                  <a:pt x="1986" y="37"/>
                </a:lnTo>
                <a:lnTo>
                  <a:pt x="1987" y="30"/>
                </a:lnTo>
                <a:lnTo>
                  <a:pt x="1987" y="34"/>
                </a:lnTo>
                <a:lnTo>
                  <a:pt x="1987" y="34"/>
                </a:lnTo>
                <a:lnTo>
                  <a:pt x="1988" y="37"/>
                </a:lnTo>
                <a:lnTo>
                  <a:pt x="1989" y="37"/>
                </a:lnTo>
                <a:lnTo>
                  <a:pt x="1989" y="37"/>
                </a:lnTo>
                <a:lnTo>
                  <a:pt x="1989" y="23"/>
                </a:lnTo>
                <a:lnTo>
                  <a:pt x="1990" y="27"/>
                </a:lnTo>
                <a:lnTo>
                  <a:pt x="1990" y="34"/>
                </a:lnTo>
                <a:lnTo>
                  <a:pt x="1991" y="41"/>
                </a:lnTo>
                <a:lnTo>
                  <a:pt x="1991" y="34"/>
                </a:lnTo>
                <a:lnTo>
                  <a:pt x="1992" y="27"/>
                </a:lnTo>
                <a:lnTo>
                  <a:pt x="1992" y="30"/>
                </a:lnTo>
                <a:lnTo>
                  <a:pt x="1993" y="37"/>
                </a:lnTo>
                <a:lnTo>
                  <a:pt x="1993" y="37"/>
                </a:lnTo>
                <a:lnTo>
                  <a:pt x="1994" y="34"/>
                </a:lnTo>
                <a:lnTo>
                  <a:pt x="1994" y="30"/>
                </a:lnTo>
                <a:lnTo>
                  <a:pt x="1995" y="34"/>
                </a:lnTo>
                <a:lnTo>
                  <a:pt x="1995" y="37"/>
                </a:lnTo>
                <a:lnTo>
                  <a:pt x="1995" y="41"/>
                </a:lnTo>
                <a:lnTo>
                  <a:pt x="1996" y="30"/>
                </a:lnTo>
                <a:lnTo>
                  <a:pt x="1997" y="23"/>
                </a:lnTo>
                <a:lnTo>
                  <a:pt x="1997" y="23"/>
                </a:lnTo>
                <a:lnTo>
                  <a:pt x="1997" y="30"/>
                </a:lnTo>
                <a:lnTo>
                  <a:pt x="1998" y="34"/>
                </a:lnTo>
                <a:lnTo>
                  <a:pt x="1998" y="30"/>
                </a:lnTo>
                <a:lnTo>
                  <a:pt x="1999" y="27"/>
                </a:lnTo>
                <a:lnTo>
                  <a:pt x="1999" y="30"/>
                </a:lnTo>
                <a:lnTo>
                  <a:pt x="2000" y="34"/>
                </a:lnTo>
                <a:lnTo>
                  <a:pt x="2000" y="37"/>
                </a:lnTo>
                <a:lnTo>
                  <a:pt x="2001" y="41"/>
                </a:lnTo>
                <a:lnTo>
                  <a:pt x="2001" y="30"/>
                </a:lnTo>
                <a:lnTo>
                  <a:pt x="2002" y="30"/>
                </a:lnTo>
                <a:lnTo>
                  <a:pt x="2002" y="34"/>
                </a:lnTo>
                <a:lnTo>
                  <a:pt x="2002" y="34"/>
                </a:lnTo>
                <a:lnTo>
                  <a:pt x="2003" y="30"/>
                </a:lnTo>
                <a:lnTo>
                  <a:pt x="2003" y="23"/>
                </a:lnTo>
                <a:lnTo>
                  <a:pt x="2004" y="27"/>
                </a:lnTo>
                <a:lnTo>
                  <a:pt x="2004" y="27"/>
                </a:lnTo>
                <a:lnTo>
                  <a:pt x="2005" y="30"/>
                </a:lnTo>
                <a:lnTo>
                  <a:pt x="2005" y="30"/>
                </a:lnTo>
                <a:lnTo>
                  <a:pt x="2006" y="30"/>
                </a:lnTo>
                <a:lnTo>
                  <a:pt x="2006" y="30"/>
                </a:lnTo>
                <a:lnTo>
                  <a:pt x="2007" y="34"/>
                </a:lnTo>
                <a:lnTo>
                  <a:pt x="2007" y="37"/>
                </a:lnTo>
                <a:lnTo>
                  <a:pt x="2007" y="34"/>
                </a:lnTo>
                <a:lnTo>
                  <a:pt x="2008" y="34"/>
                </a:lnTo>
                <a:lnTo>
                  <a:pt x="2009" y="37"/>
                </a:lnTo>
                <a:lnTo>
                  <a:pt x="2009" y="34"/>
                </a:lnTo>
                <a:lnTo>
                  <a:pt x="2010" y="30"/>
                </a:lnTo>
                <a:lnTo>
                  <a:pt x="2010" y="27"/>
                </a:lnTo>
                <a:lnTo>
                  <a:pt x="2010" y="30"/>
                </a:lnTo>
                <a:lnTo>
                  <a:pt x="2011" y="30"/>
                </a:lnTo>
                <a:lnTo>
                  <a:pt x="2012" y="27"/>
                </a:lnTo>
                <a:lnTo>
                  <a:pt x="2012" y="37"/>
                </a:lnTo>
                <a:lnTo>
                  <a:pt x="2012" y="37"/>
                </a:lnTo>
                <a:lnTo>
                  <a:pt x="2013" y="27"/>
                </a:lnTo>
                <a:lnTo>
                  <a:pt x="2013" y="23"/>
                </a:lnTo>
                <a:lnTo>
                  <a:pt x="2014" y="27"/>
                </a:lnTo>
                <a:lnTo>
                  <a:pt x="2014" y="34"/>
                </a:lnTo>
                <a:lnTo>
                  <a:pt x="2015" y="30"/>
                </a:lnTo>
                <a:lnTo>
                  <a:pt x="2015" y="23"/>
                </a:lnTo>
                <a:lnTo>
                  <a:pt x="2016" y="30"/>
                </a:lnTo>
                <a:lnTo>
                  <a:pt x="2016" y="34"/>
                </a:lnTo>
                <a:lnTo>
                  <a:pt x="2017" y="37"/>
                </a:lnTo>
                <a:lnTo>
                  <a:pt x="2017" y="34"/>
                </a:lnTo>
                <a:lnTo>
                  <a:pt x="2017" y="27"/>
                </a:lnTo>
                <a:lnTo>
                  <a:pt x="2018" y="30"/>
                </a:lnTo>
                <a:lnTo>
                  <a:pt x="2018" y="34"/>
                </a:lnTo>
                <a:lnTo>
                  <a:pt x="2019" y="37"/>
                </a:lnTo>
                <a:lnTo>
                  <a:pt x="2019" y="34"/>
                </a:lnTo>
                <a:lnTo>
                  <a:pt x="2020" y="27"/>
                </a:lnTo>
                <a:lnTo>
                  <a:pt x="2020" y="30"/>
                </a:lnTo>
                <a:lnTo>
                  <a:pt x="2021" y="34"/>
                </a:lnTo>
                <a:lnTo>
                  <a:pt x="2021" y="34"/>
                </a:lnTo>
                <a:lnTo>
                  <a:pt x="2022" y="34"/>
                </a:lnTo>
                <a:lnTo>
                  <a:pt x="2022" y="30"/>
                </a:lnTo>
                <a:lnTo>
                  <a:pt x="2022" y="30"/>
                </a:lnTo>
                <a:lnTo>
                  <a:pt x="2023" y="34"/>
                </a:lnTo>
                <a:lnTo>
                  <a:pt x="2024" y="37"/>
                </a:lnTo>
                <a:lnTo>
                  <a:pt x="2024" y="30"/>
                </a:lnTo>
                <a:lnTo>
                  <a:pt x="2025" y="30"/>
                </a:lnTo>
                <a:lnTo>
                  <a:pt x="2025" y="30"/>
                </a:lnTo>
                <a:lnTo>
                  <a:pt x="2025" y="30"/>
                </a:lnTo>
                <a:lnTo>
                  <a:pt x="2026" y="27"/>
                </a:lnTo>
                <a:lnTo>
                  <a:pt x="2026" y="30"/>
                </a:lnTo>
                <a:lnTo>
                  <a:pt x="2027" y="27"/>
                </a:lnTo>
                <a:lnTo>
                  <a:pt x="2027" y="34"/>
                </a:lnTo>
                <a:lnTo>
                  <a:pt x="2028" y="34"/>
                </a:lnTo>
                <a:lnTo>
                  <a:pt x="2028" y="34"/>
                </a:lnTo>
                <a:lnTo>
                  <a:pt x="2029" y="23"/>
                </a:lnTo>
                <a:lnTo>
                  <a:pt x="2029" y="20"/>
                </a:lnTo>
                <a:lnTo>
                  <a:pt x="2030" y="30"/>
                </a:lnTo>
                <a:lnTo>
                  <a:pt x="2030" y="30"/>
                </a:lnTo>
                <a:lnTo>
                  <a:pt x="2030" y="34"/>
                </a:lnTo>
                <a:lnTo>
                  <a:pt x="2031" y="23"/>
                </a:lnTo>
                <a:lnTo>
                  <a:pt x="2032" y="30"/>
                </a:lnTo>
                <a:lnTo>
                  <a:pt x="2032" y="34"/>
                </a:lnTo>
                <a:lnTo>
                  <a:pt x="2032" y="30"/>
                </a:lnTo>
                <a:lnTo>
                  <a:pt x="2033" y="30"/>
                </a:lnTo>
                <a:lnTo>
                  <a:pt x="2033" y="30"/>
                </a:lnTo>
                <a:lnTo>
                  <a:pt x="2034" y="30"/>
                </a:lnTo>
                <a:lnTo>
                  <a:pt x="2034" y="27"/>
                </a:lnTo>
                <a:lnTo>
                  <a:pt x="2035" y="27"/>
                </a:lnTo>
                <a:lnTo>
                  <a:pt x="2035" y="34"/>
                </a:lnTo>
                <a:lnTo>
                  <a:pt x="2036" y="34"/>
                </a:lnTo>
                <a:lnTo>
                  <a:pt x="2036" y="27"/>
                </a:lnTo>
                <a:lnTo>
                  <a:pt x="2037" y="23"/>
                </a:lnTo>
                <a:lnTo>
                  <a:pt x="2037" y="34"/>
                </a:lnTo>
                <a:lnTo>
                  <a:pt x="2037" y="30"/>
                </a:lnTo>
                <a:lnTo>
                  <a:pt x="2038" y="30"/>
                </a:lnTo>
                <a:lnTo>
                  <a:pt x="2038" y="30"/>
                </a:lnTo>
                <a:lnTo>
                  <a:pt x="2039" y="27"/>
                </a:lnTo>
                <a:lnTo>
                  <a:pt x="2039" y="34"/>
                </a:lnTo>
                <a:lnTo>
                  <a:pt x="2040" y="37"/>
                </a:lnTo>
                <a:lnTo>
                  <a:pt x="2040" y="34"/>
                </a:lnTo>
                <a:lnTo>
                  <a:pt x="2041" y="23"/>
                </a:lnTo>
                <a:lnTo>
                  <a:pt x="2041" y="30"/>
                </a:lnTo>
                <a:lnTo>
                  <a:pt x="2042" y="30"/>
                </a:lnTo>
                <a:lnTo>
                  <a:pt x="2042" y="34"/>
                </a:lnTo>
                <a:lnTo>
                  <a:pt x="2042" y="30"/>
                </a:lnTo>
                <a:lnTo>
                  <a:pt x="2043" y="23"/>
                </a:lnTo>
                <a:lnTo>
                  <a:pt x="2044" y="37"/>
                </a:lnTo>
                <a:lnTo>
                  <a:pt x="2044" y="48"/>
                </a:lnTo>
                <a:lnTo>
                  <a:pt x="2045" y="37"/>
                </a:lnTo>
                <a:lnTo>
                  <a:pt x="2045" y="30"/>
                </a:lnTo>
                <a:lnTo>
                  <a:pt x="2045" y="37"/>
                </a:lnTo>
                <a:lnTo>
                  <a:pt x="2046" y="34"/>
                </a:lnTo>
                <a:lnTo>
                  <a:pt x="2046" y="30"/>
                </a:lnTo>
                <a:lnTo>
                  <a:pt x="2047" y="41"/>
                </a:lnTo>
                <a:lnTo>
                  <a:pt x="2047" y="34"/>
                </a:lnTo>
                <a:lnTo>
                  <a:pt x="2048" y="27"/>
                </a:lnTo>
                <a:lnTo>
                  <a:pt x="2048" y="27"/>
                </a:lnTo>
                <a:lnTo>
                  <a:pt x="2049" y="27"/>
                </a:lnTo>
                <a:lnTo>
                  <a:pt x="2049" y="27"/>
                </a:lnTo>
                <a:lnTo>
                  <a:pt x="2050" y="20"/>
                </a:lnTo>
                <a:lnTo>
                  <a:pt x="2050" y="30"/>
                </a:lnTo>
                <a:lnTo>
                  <a:pt x="2050" y="27"/>
                </a:lnTo>
                <a:lnTo>
                  <a:pt x="2051" y="27"/>
                </a:lnTo>
                <a:lnTo>
                  <a:pt x="2052" y="34"/>
                </a:lnTo>
                <a:lnTo>
                  <a:pt x="2052" y="27"/>
                </a:lnTo>
                <a:lnTo>
                  <a:pt x="2052" y="27"/>
                </a:lnTo>
                <a:lnTo>
                  <a:pt x="2053" y="23"/>
                </a:lnTo>
                <a:lnTo>
                  <a:pt x="2053" y="34"/>
                </a:lnTo>
                <a:lnTo>
                  <a:pt x="2054" y="37"/>
                </a:lnTo>
                <a:lnTo>
                  <a:pt x="2054" y="20"/>
                </a:lnTo>
                <a:lnTo>
                  <a:pt x="2055" y="27"/>
                </a:lnTo>
                <a:lnTo>
                  <a:pt x="2055" y="23"/>
                </a:lnTo>
                <a:lnTo>
                  <a:pt x="2056" y="27"/>
                </a:lnTo>
                <a:lnTo>
                  <a:pt x="2056" y="27"/>
                </a:lnTo>
                <a:lnTo>
                  <a:pt x="2057" y="30"/>
                </a:lnTo>
                <a:lnTo>
                  <a:pt x="2057" y="30"/>
                </a:lnTo>
                <a:lnTo>
                  <a:pt x="2057" y="30"/>
                </a:lnTo>
                <a:lnTo>
                  <a:pt x="2058" y="34"/>
                </a:lnTo>
                <a:lnTo>
                  <a:pt x="2059" y="30"/>
                </a:lnTo>
                <a:lnTo>
                  <a:pt x="2059" y="27"/>
                </a:lnTo>
                <a:lnTo>
                  <a:pt x="2060" y="27"/>
                </a:lnTo>
                <a:lnTo>
                  <a:pt x="2060" y="30"/>
                </a:lnTo>
                <a:lnTo>
                  <a:pt x="2060" y="37"/>
                </a:lnTo>
                <a:lnTo>
                  <a:pt x="2061" y="37"/>
                </a:lnTo>
                <a:lnTo>
                  <a:pt x="2061" y="34"/>
                </a:lnTo>
                <a:lnTo>
                  <a:pt x="2062" y="48"/>
                </a:lnTo>
                <a:lnTo>
                  <a:pt x="2062" y="61"/>
                </a:lnTo>
                <a:lnTo>
                  <a:pt x="2063" y="61"/>
                </a:lnTo>
                <a:lnTo>
                  <a:pt x="2063" y="48"/>
                </a:lnTo>
                <a:lnTo>
                  <a:pt x="2064" y="37"/>
                </a:lnTo>
                <a:lnTo>
                  <a:pt x="2064" y="41"/>
                </a:lnTo>
                <a:lnTo>
                  <a:pt x="2065" y="34"/>
                </a:lnTo>
                <a:lnTo>
                  <a:pt x="2065" y="34"/>
                </a:lnTo>
                <a:lnTo>
                  <a:pt x="2065" y="37"/>
                </a:lnTo>
                <a:lnTo>
                  <a:pt x="2066" y="30"/>
                </a:lnTo>
                <a:lnTo>
                  <a:pt x="2067" y="27"/>
                </a:lnTo>
                <a:lnTo>
                  <a:pt x="2067" y="34"/>
                </a:lnTo>
                <a:lnTo>
                  <a:pt x="2067" y="34"/>
                </a:lnTo>
                <a:lnTo>
                  <a:pt x="2068" y="34"/>
                </a:lnTo>
                <a:lnTo>
                  <a:pt x="2068" y="30"/>
                </a:lnTo>
                <a:lnTo>
                  <a:pt x="2069" y="34"/>
                </a:lnTo>
                <a:lnTo>
                  <a:pt x="2069" y="30"/>
                </a:lnTo>
                <a:lnTo>
                  <a:pt x="2070" y="27"/>
                </a:lnTo>
                <a:lnTo>
                  <a:pt x="2070" y="34"/>
                </a:lnTo>
                <a:lnTo>
                  <a:pt x="2071" y="27"/>
                </a:lnTo>
                <a:lnTo>
                  <a:pt x="2071" y="30"/>
                </a:lnTo>
                <a:lnTo>
                  <a:pt x="2072" y="34"/>
                </a:lnTo>
                <a:lnTo>
                  <a:pt x="2072" y="34"/>
                </a:lnTo>
                <a:lnTo>
                  <a:pt x="2072" y="27"/>
                </a:lnTo>
                <a:lnTo>
                  <a:pt x="2073" y="27"/>
                </a:lnTo>
                <a:lnTo>
                  <a:pt x="2073" y="34"/>
                </a:lnTo>
                <a:lnTo>
                  <a:pt x="2074" y="27"/>
                </a:lnTo>
                <a:lnTo>
                  <a:pt x="2074" y="20"/>
                </a:lnTo>
                <a:lnTo>
                  <a:pt x="2075" y="27"/>
                </a:lnTo>
                <a:lnTo>
                  <a:pt x="2075" y="23"/>
                </a:lnTo>
                <a:lnTo>
                  <a:pt x="2076" y="27"/>
                </a:lnTo>
                <a:lnTo>
                  <a:pt x="2076" y="34"/>
                </a:lnTo>
                <a:lnTo>
                  <a:pt x="2077" y="34"/>
                </a:lnTo>
                <a:lnTo>
                  <a:pt x="2077" y="34"/>
                </a:lnTo>
                <a:lnTo>
                  <a:pt x="2077" y="27"/>
                </a:lnTo>
                <a:lnTo>
                  <a:pt x="2078" y="30"/>
                </a:lnTo>
                <a:lnTo>
                  <a:pt x="2079" y="34"/>
                </a:lnTo>
                <a:lnTo>
                  <a:pt x="2079" y="30"/>
                </a:lnTo>
                <a:lnTo>
                  <a:pt x="2080" y="27"/>
                </a:lnTo>
                <a:lnTo>
                  <a:pt x="2080" y="20"/>
                </a:lnTo>
                <a:lnTo>
                  <a:pt x="2080" y="30"/>
                </a:lnTo>
                <a:lnTo>
                  <a:pt x="2081" y="27"/>
                </a:lnTo>
                <a:lnTo>
                  <a:pt x="2081" y="30"/>
                </a:lnTo>
                <a:lnTo>
                  <a:pt x="2082" y="34"/>
                </a:lnTo>
                <a:lnTo>
                  <a:pt x="2082" y="30"/>
                </a:lnTo>
                <a:lnTo>
                  <a:pt x="2083" y="34"/>
                </a:lnTo>
                <a:lnTo>
                  <a:pt x="2083" y="23"/>
                </a:lnTo>
                <a:lnTo>
                  <a:pt x="2084" y="23"/>
                </a:lnTo>
                <a:lnTo>
                  <a:pt x="2084" y="30"/>
                </a:lnTo>
                <a:lnTo>
                  <a:pt x="2085" y="27"/>
                </a:lnTo>
                <a:lnTo>
                  <a:pt x="2085" y="30"/>
                </a:lnTo>
                <a:lnTo>
                  <a:pt x="2085" y="30"/>
                </a:lnTo>
                <a:lnTo>
                  <a:pt x="2086" y="27"/>
                </a:lnTo>
                <a:lnTo>
                  <a:pt x="2087" y="30"/>
                </a:lnTo>
                <a:lnTo>
                  <a:pt x="2087" y="34"/>
                </a:lnTo>
                <a:lnTo>
                  <a:pt x="2087" y="37"/>
                </a:lnTo>
                <a:lnTo>
                  <a:pt x="2088" y="34"/>
                </a:lnTo>
                <a:lnTo>
                  <a:pt x="2088" y="30"/>
                </a:lnTo>
                <a:lnTo>
                  <a:pt x="2089" y="23"/>
                </a:lnTo>
                <a:lnTo>
                  <a:pt x="2089" y="23"/>
                </a:lnTo>
                <a:lnTo>
                  <a:pt x="2090" y="34"/>
                </a:lnTo>
                <a:lnTo>
                  <a:pt x="2090" y="27"/>
                </a:lnTo>
                <a:lnTo>
                  <a:pt x="2091" y="27"/>
                </a:lnTo>
                <a:lnTo>
                  <a:pt x="2091" y="27"/>
                </a:lnTo>
                <a:lnTo>
                  <a:pt x="2092" y="27"/>
                </a:lnTo>
                <a:lnTo>
                  <a:pt x="2092" y="34"/>
                </a:lnTo>
                <a:lnTo>
                  <a:pt x="2092" y="27"/>
                </a:lnTo>
                <a:lnTo>
                  <a:pt x="2093" y="27"/>
                </a:lnTo>
                <a:lnTo>
                  <a:pt x="2093" y="30"/>
                </a:lnTo>
                <a:lnTo>
                  <a:pt x="2094" y="20"/>
                </a:lnTo>
                <a:lnTo>
                  <a:pt x="2095" y="34"/>
                </a:lnTo>
                <a:lnTo>
                  <a:pt x="2095" y="20"/>
                </a:lnTo>
                <a:lnTo>
                  <a:pt x="2095" y="27"/>
                </a:lnTo>
                <a:lnTo>
                  <a:pt x="2096" y="30"/>
                </a:lnTo>
                <a:lnTo>
                  <a:pt x="2096" y="27"/>
                </a:lnTo>
                <a:lnTo>
                  <a:pt x="2097" y="27"/>
                </a:lnTo>
                <a:lnTo>
                  <a:pt x="2097" y="23"/>
                </a:lnTo>
                <a:lnTo>
                  <a:pt x="2098" y="27"/>
                </a:lnTo>
                <a:lnTo>
                  <a:pt x="2098" y="30"/>
                </a:lnTo>
                <a:lnTo>
                  <a:pt x="2099" y="23"/>
                </a:lnTo>
                <a:lnTo>
                  <a:pt x="2099" y="27"/>
                </a:lnTo>
                <a:lnTo>
                  <a:pt x="2100" y="23"/>
                </a:lnTo>
                <a:lnTo>
                  <a:pt x="2100" y="27"/>
                </a:lnTo>
                <a:lnTo>
                  <a:pt x="2100" y="27"/>
                </a:lnTo>
                <a:lnTo>
                  <a:pt x="2101" y="27"/>
                </a:lnTo>
                <a:lnTo>
                  <a:pt x="2102" y="27"/>
                </a:lnTo>
                <a:lnTo>
                  <a:pt x="2102" y="23"/>
                </a:lnTo>
                <a:lnTo>
                  <a:pt x="2102" y="30"/>
                </a:lnTo>
                <a:lnTo>
                  <a:pt x="2103" y="34"/>
                </a:lnTo>
                <a:lnTo>
                  <a:pt x="2103" y="27"/>
                </a:lnTo>
                <a:lnTo>
                  <a:pt x="2104" y="27"/>
                </a:lnTo>
                <a:lnTo>
                  <a:pt x="2104" y="20"/>
                </a:lnTo>
                <a:lnTo>
                  <a:pt x="2105" y="27"/>
                </a:lnTo>
                <a:lnTo>
                  <a:pt x="2105" y="23"/>
                </a:lnTo>
                <a:lnTo>
                  <a:pt x="2106" y="23"/>
                </a:lnTo>
                <a:lnTo>
                  <a:pt x="2106" y="27"/>
                </a:lnTo>
                <a:lnTo>
                  <a:pt x="2107" y="27"/>
                </a:lnTo>
                <a:lnTo>
                  <a:pt x="2107" y="20"/>
                </a:lnTo>
                <a:lnTo>
                  <a:pt x="2107" y="27"/>
                </a:lnTo>
                <a:lnTo>
                  <a:pt x="2108" y="20"/>
                </a:lnTo>
                <a:lnTo>
                  <a:pt x="2108" y="30"/>
                </a:lnTo>
                <a:lnTo>
                  <a:pt x="2109" y="27"/>
                </a:lnTo>
                <a:lnTo>
                  <a:pt x="2110" y="34"/>
                </a:lnTo>
                <a:lnTo>
                  <a:pt x="2110" y="34"/>
                </a:lnTo>
                <a:lnTo>
                  <a:pt x="2110" y="23"/>
                </a:lnTo>
                <a:lnTo>
                  <a:pt x="2111" y="27"/>
                </a:lnTo>
                <a:lnTo>
                  <a:pt x="2111" y="27"/>
                </a:lnTo>
                <a:lnTo>
                  <a:pt x="2112" y="27"/>
                </a:lnTo>
                <a:lnTo>
                  <a:pt x="2112" y="27"/>
                </a:lnTo>
                <a:lnTo>
                  <a:pt x="2112" y="20"/>
                </a:lnTo>
                <a:lnTo>
                  <a:pt x="2113" y="30"/>
                </a:lnTo>
                <a:lnTo>
                  <a:pt x="2114" y="20"/>
                </a:lnTo>
                <a:lnTo>
                  <a:pt x="2114" y="27"/>
                </a:lnTo>
                <a:lnTo>
                  <a:pt x="2115" y="23"/>
                </a:lnTo>
                <a:lnTo>
                  <a:pt x="2115" y="30"/>
                </a:lnTo>
                <a:lnTo>
                  <a:pt x="2115" y="27"/>
                </a:lnTo>
                <a:lnTo>
                  <a:pt x="2116" y="20"/>
                </a:lnTo>
                <a:lnTo>
                  <a:pt x="2116" y="20"/>
                </a:lnTo>
                <a:lnTo>
                  <a:pt x="2117" y="23"/>
                </a:lnTo>
                <a:lnTo>
                  <a:pt x="2117" y="23"/>
                </a:lnTo>
                <a:lnTo>
                  <a:pt x="2118" y="27"/>
                </a:lnTo>
                <a:lnTo>
                  <a:pt x="2118" y="30"/>
                </a:lnTo>
                <a:lnTo>
                  <a:pt x="2119" y="30"/>
                </a:lnTo>
                <a:lnTo>
                  <a:pt x="2119" y="30"/>
                </a:lnTo>
                <a:lnTo>
                  <a:pt x="2120" y="27"/>
                </a:lnTo>
                <a:lnTo>
                  <a:pt x="2120" y="30"/>
                </a:lnTo>
                <a:lnTo>
                  <a:pt x="2120" y="17"/>
                </a:lnTo>
                <a:lnTo>
                  <a:pt x="2121" y="27"/>
                </a:lnTo>
                <a:lnTo>
                  <a:pt x="2122" y="27"/>
                </a:lnTo>
                <a:lnTo>
                  <a:pt x="2122" y="23"/>
                </a:lnTo>
                <a:lnTo>
                  <a:pt x="2122" y="27"/>
                </a:lnTo>
                <a:lnTo>
                  <a:pt x="2123" y="27"/>
                </a:lnTo>
                <a:lnTo>
                  <a:pt x="2123" y="30"/>
                </a:lnTo>
                <a:lnTo>
                  <a:pt x="2124" y="23"/>
                </a:lnTo>
                <a:lnTo>
                  <a:pt x="2124" y="23"/>
                </a:lnTo>
                <a:lnTo>
                  <a:pt x="2125" y="20"/>
                </a:lnTo>
                <a:lnTo>
                  <a:pt x="2125" y="30"/>
                </a:lnTo>
                <a:lnTo>
                  <a:pt x="2126" y="27"/>
                </a:lnTo>
                <a:lnTo>
                  <a:pt x="2126" y="23"/>
                </a:lnTo>
                <a:lnTo>
                  <a:pt x="2127" y="27"/>
                </a:lnTo>
                <a:lnTo>
                  <a:pt x="2127" y="27"/>
                </a:lnTo>
                <a:lnTo>
                  <a:pt x="2127" y="17"/>
                </a:lnTo>
                <a:lnTo>
                  <a:pt x="2128" y="27"/>
                </a:lnTo>
                <a:lnTo>
                  <a:pt x="2128" y="30"/>
                </a:lnTo>
                <a:lnTo>
                  <a:pt x="2129" y="23"/>
                </a:lnTo>
                <a:lnTo>
                  <a:pt x="2130" y="23"/>
                </a:lnTo>
                <a:lnTo>
                  <a:pt x="2130" y="23"/>
                </a:lnTo>
                <a:lnTo>
                  <a:pt x="2130" y="23"/>
                </a:lnTo>
                <a:lnTo>
                  <a:pt x="2131" y="23"/>
                </a:lnTo>
                <a:lnTo>
                  <a:pt x="2131" y="23"/>
                </a:lnTo>
                <a:lnTo>
                  <a:pt x="2132" y="23"/>
                </a:lnTo>
                <a:lnTo>
                  <a:pt x="2132" y="20"/>
                </a:lnTo>
                <a:lnTo>
                  <a:pt x="2133" y="23"/>
                </a:lnTo>
                <a:lnTo>
                  <a:pt x="2133" y="23"/>
                </a:lnTo>
                <a:lnTo>
                  <a:pt x="2134" y="27"/>
                </a:lnTo>
                <a:lnTo>
                  <a:pt x="2134" y="30"/>
                </a:lnTo>
                <a:lnTo>
                  <a:pt x="2135" y="20"/>
                </a:lnTo>
                <a:lnTo>
                  <a:pt x="2135" y="30"/>
                </a:lnTo>
                <a:lnTo>
                  <a:pt x="2135" y="30"/>
                </a:lnTo>
                <a:lnTo>
                  <a:pt x="2136" y="30"/>
                </a:lnTo>
                <a:lnTo>
                  <a:pt x="2136" y="27"/>
                </a:lnTo>
                <a:lnTo>
                  <a:pt x="2137" y="23"/>
                </a:lnTo>
                <a:lnTo>
                  <a:pt x="2137" y="27"/>
                </a:lnTo>
                <a:lnTo>
                  <a:pt x="2138" y="37"/>
                </a:lnTo>
                <a:lnTo>
                  <a:pt x="2138" y="30"/>
                </a:lnTo>
                <a:lnTo>
                  <a:pt x="2139" y="23"/>
                </a:lnTo>
                <a:lnTo>
                  <a:pt x="2139" y="20"/>
                </a:lnTo>
                <a:lnTo>
                  <a:pt x="2140" y="27"/>
                </a:lnTo>
                <a:lnTo>
                  <a:pt x="2140" y="27"/>
                </a:lnTo>
                <a:lnTo>
                  <a:pt x="2140" y="27"/>
                </a:lnTo>
                <a:lnTo>
                  <a:pt x="2141" y="30"/>
                </a:lnTo>
                <a:lnTo>
                  <a:pt x="2142" y="27"/>
                </a:lnTo>
                <a:lnTo>
                  <a:pt x="2142" y="27"/>
                </a:lnTo>
                <a:lnTo>
                  <a:pt x="2142" y="23"/>
                </a:lnTo>
                <a:lnTo>
                  <a:pt x="2143" y="23"/>
                </a:lnTo>
                <a:lnTo>
                  <a:pt x="2143" y="27"/>
                </a:lnTo>
                <a:lnTo>
                  <a:pt x="2144" y="27"/>
                </a:lnTo>
                <a:lnTo>
                  <a:pt x="2145" y="30"/>
                </a:lnTo>
                <a:lnTo>
                  <a:pt x="2145" y="34"/>
                </a:lnTo>
                <a:lnTo>
                  <a:pt x="2145" y="23"/>
                </a:lnTo>
                <a:lnTo>
                  <a:pt x="2146" y="27"/>
                </a:lnTo>
                <a:lnTo>
                  <a:pt x="2146" y="30"/>
                </a:lnTo>
                <a:lnTo>
                  <a:pt x="2147" y="30"/>
                </a:lnTo>
                <a:lnTo>
                  <a:pt x="2147" y="30"/>
                </a:lnTo>
                <a:lnTo>
                  <a:pt x="2147" y="23"/>
                </a:lnTo>
                <a:lnTo>
                  <a:pt x="2148" y="27"/>
                </a:lnTo>
                <a:lnTo>
                  <a:pt x="2149" y="23"/>
                </a:lnTo>
                <a:lnTo>
                  <a:pt x="2149" y="23"/>
                </a:lnTo>
                <a:lnTo>
                  <a:pt x="2150" y="27"/>
                </a:lnTo>
                <a:lnTo>
                  <a:pt x="2150" y="23"/>
                </a:lnTo>
                <a:lnTo>
                  <a:pt x="2150" y="27"/>
                </a:lnTo>
                <a:lnTo>
                  <a:pt x="2151" y="30"/>
                </a:lnTo>
                <a:lnTo>
                  <a:pt x="2151" y="23"/>
                </a:lnTo>
                <a:lnTo>
                  <a:pt x="2152" y="30"/>
                </a:lnTo>
                <a:lnTo>
                  <a:pt x="2152" y="27"/>
                </a:lnTo>
                <a:lnTo>
                  <a:pt x="2153" y="27"/>
                </a:lnTo>
                <a:lnTo>
                  <a:pt x="2153" y="23"/>
                </a:lnTo>
                <a:lnTo>
                  <a:pt x="2154" y="34"/>
                </a:lnTo>
                <a:lnTo>
                  <a:pt x="2154" y="27"/>
                </a:lnTo>
                <a:lnTo>
                  <a:pt x="2155" y="20"/>
                </a:lnTo>
                <a:lnTo>
                  <a:pt x="2155" y="20"/>
                </a:lnTo>
                <a:lnTo>
                  <a:pt x="2155" y="20"/>
                </a:lnTo>
                <a:lnTo>
                  <a:pt x="2156" y="23"/>
                </a:lnTo>
                <a:lnTo>
                  <a:pt x="2157" y="23"/>
                </a:lnTo>
                <a:lnTo>
                  <a:pt x="2157" y="20"/>
                </a:lnTo>
                <a:lnTo>
                  <a:pt x="2157" y="27"/>
                </a:lnTo>
                <a:lnTo>
                  <a:pt x="2158" y="23"/>
                </a:lnTo>
                <a:lnTo>
                  <a:pt x="2158" y="20"/>
                </a:lnTo>
                <a:lnTo>
                  <a:pt x="2159" y="27"/>
                </a:lnTo>
                <a:lnTo>
                  <a:pt x="2159" y="23"/>
                </a:lnTo>
                <a:lnTo>
                  <a:pt x="2160" y="23"/>
                </a:lnTo>
                <a:lnTo>
                  <a:pt x="2160" y="20"/>
                </a:lnTo>
                <a:lnTo>
                  <a:pt x="2161" y="23"/>
                </a:lnTo>
                <a:lnTo>
                  <a:pt x="2161" y="30"/>
                </a:lnTo>
                <a:lnTo>
                  <a:pt x="2162" y="27"/>
                </a:lnTo>
                <a:lnTo>
                  <a:pt x="2162" y="30"/>
                </a:lnTo>
                <a:lnTo>
                  <a:pt x="2162" y="20"/>
                </a:lnTo>
                <a:lnTo>
                  <a:pt x="2163" y="20"/>
                </a:lnTo>
                <a:lnTo>
                  <a:pt x="2163" y="23"/>
                </a:lnTo>
                <a:lnTo>
                  <a:pt x="2164" y="23"/>
                </a:lnTo>
                <a:lnTo>
                  <a:pt x="2165" y="30"/>
                </a:lnTo>
                <a:lnTo>
                  <a:pt x="2165" y="23"/>
                </a:lnTo>
                <a:lnTo>
                  <a:pt x="2165" y="30"/>
                </a:lnTo>
                <a:lnTo>
                  <a:pt x="2166" y="30"/>
                </a:lnTo>
                <a:lnTo>
                  <a:pt x="2166" y="27"/>
                </a:lnTo>
                <a:lnTo>
                  <a:pt x="2167" y="30"/>
                </a:lnTo>
                <a:lnTo>
                  <a:pt x="2167" y="30"/>
                </a:lnTo>
                <a:lnTo>
                  <a:pt x="2168" y="30"/>
                </a:lnTo>
                <a:lnTo>
                  <a:pt x="2168" y="23"/>
                </a:lnTo>
                <a:lnTo>
                  <a:pt x="2169" y="23"/>
                </a:lnTo>
                <a:lnTo>
                  <a:pt x="2169" y="27"/>
                </a:lnTo>
                <a:lnTo>
                  <a:pt x="2170" y="20"/>
                </a:lnTo>
                <a:lnTo>
                  <a:pt x="2170" y="27"/>
                </a:lnTo>
                <a:lnTo>
                  <a:pt x="2170" y="30"/>
                </a:lnTo>
                <a:lnTo>
                  <a:pt x="2171" y="23"/>
                </a:lnTo>
                <a:lnTo>
                  <a:pt x="2171" y="23"/>
                </a:lnTo>
                <a:lnTo>
                  <a:pt x="2172" y="27"/>
                </a:lnTo>
                <a:lnTo>
                  <a:pt x="2172" y="27"/>
                </a:lnTo>
                <a:lnTo>
                  <a:pt x="2173" y="30"/>
                </a:lnTo>
                <a:lnTo>
                  <a:pt x="2173" y="27"/>
                </a:lnTo>
                <a:lnTo>
                  <a:pt x="2174" y="27"/>
                </a:lnTo>
                <a:lnTo>
                  <a:pt x="2174" y="27"/>
                </a:lnTo>
                <a:lnTo>
                  <a:pt x="2175" y="27"/>
                </a:lnTo>
                <a:lnTo>
                  <a:pt x="2175" y="27"/>
                </a:lnTo>
                <a:lnTo>
                  <a:pt x="2175" y="23"/>
                </a:lnTo>
                <a:lnTo>
                  <a:pt x="2176" y="27"/>
                </a:lnTo>
                <a:lnTo>
                  <a:pt x="2177" y="27"/>
                </a:lnTo>
                <a:lnTo>
                  <a:pt x="2177" y="27"/>
                </a:lnTo>
                <a:lnTo>
                  <a:pt x="2177" y="23"/>
                </a:lnTo>
                <a:lnTo>
                  <a:pt x="2178" y="30"/>
                </a:lnTo>
                <a:lnTo>
                  <a:pt x="2178" y="27"/>
                </a:lnTo>
                <a:lnTo>
                  <a:pt x="2179" y="20"/>
                </a:lnTo>
                <a:lnTo>
                  <a:pt x="2179" y="30"/>
                </a:lnTo>
                <a:lnTo>
                  <a:pt x="2180" y="27"/>
                </a:lnTo>
                <a:lnTo>
                  <a:pt x="2180" y="20"/>
                </a:lnTo>
                <a:lnTo>
                  <a:pt x="2181" y="30"/>
                </a:lnTo>
                <a:lnTo>
                  <a:pt x="2181" y="30"/>
                </a:lnTo>
                <a:lnTo>
                  <a:pt x="2182" y="20"/>
                </a:lnTo>
                <a:lnTo>
                  <a:pt x="2182" y="23"/>
                </a:lnTo>
                <a:lnTo>
                  <a:pt x="2183" y="20"/>
                </a:lnTo>
                <a:lnTo>
                  <a:pt x="2183" y="34"/>
                </a:lnTo>
                <a:lnTo>
                  <a:pt x="2183" y="23"/>
                </a:lnTo>
                <a:lnTo>
                  <a:pt x="2184" y="27"/>
                </a:lnTo>
                <a:lnTo>
                  <a:pt x="2185" y="34"/>
                </a:lnTo>
                <a:lnTo>
                  <a:pt x="2185" y="23"/>
                </a:lnTo>
                <a:lnTo>
                  <a:pt x="2185" y="30"/>
                </a:lnTo>
                <a:lnTo>
                  <a:pt x="2186" y="23"/>
                </a:lnTo>
                <a:lnTo>
                  <a:pt x="2186" y="20"/>
                </a:lnTo>
                <a:lnTo>
                  <a:pt x="2187" y="17"/>
                </a:lnTo>
                <a:lnTo>
                  <a:pt x="2187" y="17"/>
                </a:lnTo>
                <a:lnTo>
                  <a:pt x="2188" y="20"/>
                </a:lnTo>
                <a:lnTo>
                  <a:pt x="2188" y="17"/>
                </a:lnTo>
                <a:lnTo>
                  <a:pt x="2189" y="20"/>
                </a:lnTo>
                <a:lnTo>
                  <a:pt x="2189" y="27"/>
                </a:lnTo>
                <a:lnTo>
                  <a:pt x="2190" y="23"/>
                </a:lnTo>
                <a:lnTo>
                  <a:pt x="2190" y="23"/>
                </a:lnTo>
                <a:lnTo>
                  <a:pt x="2190" y="20"/>
                </a:lnTo>
                <a:lnTo>
                  <a:pt x="2191" y="23"/>
                </a:lnTo>
                <a:lnTo>
                  <a:pt x="2192" y="27"/>
                </a:lnTo>
                <a:lnTo>
                  <a:pt x="2192" y="27"/>
                </a:lnTo>
                <a:lnTo>
                  <a:pt x="2192" y="27"/>
                </a:lnTo>
                <a:lnTo>
                  <a:pt x="2193" y="23"/>
                </a:lnTo>
                <a:lnTo>
                  <a:pt x="2193" y="20"/>
                </a:lnTo>
                <a:lnTo>
                  <a:pt x="2194" y="27"/>
                </a:lnTo>
                <a:lnTo>
                  <a:pt x="2194" y="27"/>
                </a:lnTo>
                <a:lnTo>
                  <a:pt x="2195" y="27"/>
                </a:lnTo>
                <a:lnTo>
                  <a:pt x="2195" y="27"/>
                </a:lnTo>
                <a:lnTo>
                  <a:pt x="2196" y="23"/>
                </a:lnTo>
                <a:lnTo>
                  <a:pt x="2196" y="27"/>
                </a:lnTo>
                <a:lnTo>
                  <a:pt x="2197" y="20"/>
                </a:lnTo>
                <a:lnTo>
                  <a:pt x="2197" y="27"/>
                </a:lnTo>
                <a:lnTo>
                  <a:pt x="2197" y="27"/>
                </a:lnTo>
                <a:lnTo>
                  <a:pt x="2198" y="27"/>
                </a:lnTo>
                <a:lnTo>
                  <a:pt x="2198" y="23"/>
                </a:lnTo>
                <a:lnTo>
                  <a:pt x="2199" y="27"/>
                </a:lnTo>
                <a:lnTo>
                  <a:pt x="2200" y="20"/>
                </a:lnTo>
                <a:lnTo>
                  <a:pt x="2200" y="23"/>
                </a:lnTo>
                <a:lnTo>
                  <a:pt x="2200" y="23"/>
                </a:lnTo>
                <a:lnTo>
                  <a:pt x="2201" y="30"/>
                </a:lnTo>
                <a:lnTo>
                  <a:pt x="2201" y="23"/>
                </a:lnTo>
                <a:lnTo>
                  <a:pt x="2202" y="30"/>
                </a:lnTo>
                <a:lnTo>
                  <a:pt x="2202" y="30"/>
                </a:lnTo>
                <a:lnTo>
                  <a:pt x="2203" y="30"/>
                </a:lnTo>
                <a:lnTo>
                  <a:pt x="2203" y="23"/>
                </a:lnTo>
                <a:lnTo>
                  <a:pt x="2204" y="23"/>
                </a:lnTo>
                <a:lnTo>
                  <a:pt x="2204" y="23"/>
                </a:lnTo>
                <a:lnTo>
                  <a:pt x="2205" y="23"/>
                </a:lnTo>
                <a:lnTo>
                  <a:pt x="2205" y="23"/>
                </a:lnTo>
                <a:lnTo>
                  <a:pt x="2205" y="27"/>
                </a:lnTo>
                <a:lnTo>
                  <a:pt x="2206" y="20"/>
                </a:lnTo>
                <a:lnTo>
                  <a:pt x="2206" y="23"/>
                </a:lnTo>
                <a:lnTo>
                  <a:pt x="2207" y="30"/>
                </a:lnTo>
                <a:lnTo>
                  <a:pt x="2207" y="30"/>
                </a:lnTo>
                <a:lnTo>
                  <a:pt x="2208" y="27"/>
                </a:lnTo>
                <a:lnTo>
                  <a:pt x="2208" y="27"/>
                </a:lnTo>
                <a:lnTo>
                  <a:pt x="2209" y="30"/>
                </a:lnTo>
                <a:lnTo>
                  <a:pt x="2209" y="23"/>
                </a:lnTo>
                <a:lnTo>
                  <a:pt x="2210" y="23"/>
                </a:lnTo>
                <a:lnTo>
                  <a:pt x="2210" y="23"/>
                </a:lnTo>
                <a:lnTo>
                  <a:pt x="2210" y="23"/>
                </a:lnTo>
                <a:lnTo>
                  <a:pt x="2211" y="27"/>
                </a:lnTo>
                <a:lnTo>
                  <a:pt x="2212" y="23"/>
                </a:lnTo>
                <a:lnTo>
                  <a:pt x="2212" y="23"/>
                </a:lnTo>
                <a:lnTo>
                  <a:pt x="2212" y="27"/>
                </a:lnTo>
                <a:lnTo>
                  <a:pt x="2213" y="20"/>
                </a:lnTo>
                <a:lnTo>
                  <a:pt x="2213" y="17"/>
                </a:lnTo>
                <a:lnTo>
                  <a:pt x="2214" y="17"/>
                </a:lnTo>
                <a:lnTo>
                  <a:pt x="2214" y="17"/>
                </a:lnTo>
                <a:lnTo>
                  <a:pt x="2215" y="23"/>
                </a:lnTo>
                <a:lnTo>
                  <a:pt x="2215" y="23"/>
                </a:lnTo>
                <a:lnTo>
                  <a:pt x="2216" y="34"/>
                </a:lnTo>
                <a:lnTo>
                  <a:pt x="2216" y="27"/>
                </a:lnTo>
                <a:lnTo>
                  <a:pt x="2217" y="27"/>
                </a:lnTo>
                <a:lnTo>
                  <a:pt x="2217" y="23"/>
                </a:lnTo>
                <a:lnTo>
                  <a:pt x="2218" y="27"/>
                </a:lnTo>
                <a:lnTo>
                  <a:pt x="2218" y="30"/>
                </a:lnTo>
                <a:lnTo>
                  <a:pt x="2218" y="27"/>
                </a:lnTo>
                <a:lnTo>
                  <a:pt x="2219" y="27"/>
                </a:lnTo>
                <a:lnTo>
                  <a:pt x="2220" y="27"/>
                </a:lnTo>
                <a:lnTo>
                  <a:pt x="2220" y="23"/>
                </a:lnTo>
                <a:lnTo>
                  <a:pt x="2220" y="27"/>
                </a:lnTo>
                <a:lnTo>
                  <a:pt x="2221" y="23"/>
                </a:lnTo>
                <a:lnTo>
                  <a:pt x="2221" y="27"/>
                </a:lnTo>
                <a:lnTo>
                  <a:pt x="2222" y="27"/>
                </a:lnTo>
                <a:lnTo>
                  <a:pt x="2222" y="23"/>
                </a:lnTo>
                <a:lnTo>
                  <a:pt x="2223" y="27"/>
                </a:lnTo>
                <a:lnTo>
                  <a:pt x="2223" y="23"/>
                </a:lnTo>
                <a:lnTo>
                  <a:pt x="2224" y="27"/>
                </a:lnTo>
                <a:lnTo>
                  <a:pt x="2224" y="30"/>
                </a:lnTo>
                <a:lnTo>
                  <a:pt x="2225" y="23"/>
                </a:lnTo>
                <a:lnTo>
                  <a:pt x="2225" y="27"/>
                </a:lnTo>
                <a:lnTo>
                  <a:pt x="2225" y="30"/>
                </a:lnTo>
                <a:lnTo>
                  <a:pt x="2226" y="30"/>
                </a:lnTo>
                <a:lnTo>
                  <a:pt x="2226" y="27"/>
                </a:lnTo>
                <a:lnTo>
                  <a:pt x="2227" y="20"/>
                </a:lnTo>
                <a:lnTo>
                  <a:pt x="2227" y="30"/>
                </a:lnTo>
                <a:lnTo>
                  <a:pt x="2228" y="20"/>
                </a:lnTo>
                <a:lnTo>
                  <a:pt x="2228" y="20"/>
                </a:lnTo>
                <a:lnTo>
                  <a:pt x="2229" y="27"/>
                </a:lnTo>
                <a:lnTo>
                  <a:pt x="2229" y="20"/>
                </a:lnTo>
                <a:lnTo>
                  <a:pt x="2230" y="30"/>
                </a:lnTo>
                <a:lnTo>
                  <a:pt x="2230" y="23"/>
                </a:lnTo>
                <a:lnTo>
                  <a:pt x="2231" y="23"/>
                </a:lnTo>
                <a:lnTo>
                  <a:pt x="2231" y="27"/>
                </a:lnTo>
                <a:lnTo>
                  <a:pt x="2232" y="20"/>
                </a:lnTo>
                <a:lnTo>
                  <a:pt x="2232" y="23"/>
                </a:lnTo>
                <a:lnTo>
                  <a:pt x="2232" y="20"/>
                </a:lnTo>
                <a:lnTo>
                  <a:pt x="2233" y="23"/>
                </a:lnTo>
                <a:lnTo>
                  <a:pt x="2233" y="23"/>
                </a:lnTo>
                <a:lnTo>
                  <a:pt x="2234" y="17"/>
                </a:lnTo>
                <a:lnTo>
                  <a:pt x="2235" y="23"/>
                </a:lnTo>
                <a:lnTo>
                  <a:pt x="2235" y="20"/>
                </a:lnTo>
                <a:lnTo>
                  <a:pt x="2235" y="27"/>
                </a:lnTo>
                <a:lnTo>
                  <a:pt x="2236" y="23"/>
                </a:lnTo>
                <a:lnTo>
                  <a:pt x="2236" y="23"/>
                </a:lnTo>
                <a:lnTo>
                  <a:pt x="2237" y="30"/>
                </a:lnTo>
                <a:lnTo>
                  <a:pt x="2237" y="27"/>
                </a:lnTo>
                <a:lnTo>
                  <a:pt x="2238" y="27"/>
                </a:lnTo>
                <a:lnTo>
                  <a:pt x="2238" y="27"/>
                </a:lnTo>
                <a:lnTo>
                  <a:pt x="2239" y="20"/>
                </a:lnTo>
                <a:lnTo>
                  <a:pt x="2239" y="20"/>
                </a:lnTo>
                <a:lnTo>
                  <a:pt x="2240" y="20"/>
                </a:lnTo>
                <a:lnTo>
                  <a:pt x="2240" y="20"/>
                </a:lnTo>
                <a:lnTo>
                  <a:pt x="2240" y="20"/>
                </a:lnTo>
                <a:lnTo>
                  <a:pt x="2241" y="20"/>
                </a:lnTo>
                <a:lnTo>
                  <a:pt x="2241" y="23"/>
                </a:lnTo>
                <a:lnTo>
                  <a:pt x="2242" y="23"/>
                </a:lnTo>
                <a:lnTo>
                  <a:pt x="2242" y="23"/>
                </a:lnTo>
                <a:lnTo>
                  <a:pt x="2243" y="27"/>
                </a:lnTo>
                <a:lnTo>
                  <a:pt x="2243" y="20"/>
                </a:lnTo>
                <a:lnTo>
                  <a:pt x="2244" y="20"/>
                </a:lnTo>
                <a:lnTo>
                  <a:pt x="2244" y="17"/>
                </a:lnTo>
                <a:lnTo>
                  <a:pt x="2245" y="20"/>
                </a:lnTo>
                <a:lnTo>
                  <a:pt x="2245" y="27"/>
                </a:lnTo>
                <a:lnTo>
                  <a:pt x="2245" y="23"/>
                </a:lnTo>
                <a:lnTo>
                  <a:pt x="2246" y="23"/>
                </a:lnTo>
                <a:lnTo>
                  <a:pt x="2247" y="23"/>
                </a:lnTo>
                <a:lnTo>
                  <a:pt x="2247" y="23"/>
                </a:lnTo>
                <a:lnTo>
                  <a:pt x="2247" y="27"/>
                </a:lnTo>
                <a:lnTo>
                  <a:pt x="2248" y="27"/>
                </a:lnTo>
                <a:lnTo>
                  <a:pt x="2248" y="30"/>
                </a:lnTo>
                <a:lnTo>
                  <a:pt x="2249" y="27"/>
                </a:lnTo>
                <a:lnTo>
                  <a:pt x="2249" y="27"/>
                </a:lnTo>
                <a:lnTo>
                  <a:pt x="2250" y="41"/>
                </a:lnTo>
                <a:lnTo>
                  <a:pt x="2250" y="27"/>
                </a:lnTo>
                <a:lnTo>
                  <a:pt x="2251" y="30"/>
                </a:lnTo>
                <a:lnTo>
                  <a:pt x="2251" y="23"/>
                </a:lnTo>
                <a:lnTo>
                  <a:pt x="2252" y="20"/>
                </a:lnTo>
                <a:lnTo>
                  <a:pt x="2252" y="23"/>
                </a:lnTo>
                <a:lnTo>
                  <a:pt x="2253" y="20"/>
                </a:lnTo>
                <a:lnTo>
                  <a:pt x="2253" y="27"/>
                </a:lnTo>
                <a:lnTo>
                  <a:pt x="2253" y="20"/>
                </a:lnTo>
                <a:lnTo>
                  <a:pt x="2254" y="23"/>
                </a:lnTo>
                <a:lnTo>
                  <a:pt x="2255" y="27"/>
                </a:lnTo>
                <a:lnTo>
                  <a:pt x="2255" y="23"/>
                </a:lnTo>
                <a:lnTo>
                  <a:pt x="2255" y="27"/>
                </a:lnTo>
                <a:lnTo>
                  <a:pt x="2256" y="23"/>
                </a:lnTo>
                <a:lnTo>
                  <a:pt x="2256" y="27"/>
                </a:lnTo>
                <a:lnTo>
                  <a:pt x="2257" y="23"/>
                </a:lnTo>
                <a:lnTo>
                  <a:pt x="2257" y="20"/>
                </a:lnTo>
                <a:lnTo>
                  <a:pt x="2258" y="27"/>
                </a:lnTo>
                <a:lnTo>
                  <a:pt x="2258" y="20"/>
                </a:lnTo>
                <a:lnTo>
                  <a:pt x="2259" y="23"/>
                </a:lnTo>
                <a:lnTo>
                  <a:pt x="2259" y="27"/>
                </a:lnTo>
                <a:lnTo>
                  <a:pt x="2260" y="23"/>
                </a:lnTo>
                <a:lnTo>
                  <a:pt x="2260" y="30"/>
                </a:lnTo>
                <a:lnTo>
                  <a:pt x="2260" y="27"/>
                </a:lnTo>
                <a:lnTo>
                  <a:pt x="2261" y="23"/>
                </a:lnTo>
                <a:lnTo>
                  <a:pt x="2261" y="23"/>
                </a:lnTo>
                <a:lnTo>
                  <a:pt x="2262" y="20"/>
                </a:lnTo>
                <a:lnTo>
                  <a:pt x="2262" y="23"/>
                </a:lnTo>
                <a:lnTo>
                  <a:pt x="2263" y="20"/>
                </a:lnTo>
                <a:lnTo>
                  <a:pt x="2263" y="27"/>
                </a:lnTo>
                <a:lnTo>
                  <a:pt x="2264" y="30"/>
                </a:lnTo>
                <a:lnTo>
                  <a:pt x="2264" y="23"/>
                </a:lnTo>
                <a:lnTo>
                  <a:pt x="2265" y="23"/>
                </a:lnTo>
                <a:lnTo>
                  <a:pt x="2265" y="23"/>
                </a:lnTo>
                <a:lnTo>
                  <a:pt x="2265" y="27"/>
                </a:lnTo>
                <a:lnTo>
                  <a:pt x="2266" y="27"/>
                </a:lnTo>
                <a:lnTo>
                  <a:pt x="2267" y="13"/>
                </a:lnTo>
                <a:lnTo>
                  <a:pt x="2267" y="23"/>
                </a:lnTo>
                <a:lnTo>
                  <a:pt x="2268" y="23"/>
                </a:lnTo>
                <a:lnTo>
                  <a:pt x="2268" y="27"/>
                </a:lnTo>
                <a:lnTo>
                  <a:pt x="2268" y="30"/>
                </a:lnTo>
                <a:lnTo>
                  <a:pt x="2269" y="27"/>
                </a:lnTo>
                <a:lnTo>
                  <a:pt x="2269" y="20"/>
                </a:lnTo>
                <a:lnTo>
                  <a:pt x="2270" y="20"/>
                </a:lnTo>
                <a:lnTo>
                  <a:pt x="2270" y="27"/>
                </a:lnTo>
                <a:lnTo>
                  <a:pt x="2271" y="23"/>
                </a:lnTo>
                <a:lnTo>
                  <a:pt x="2271" y="17"/>
                </a:lnTo>
                <a:lnTo>
                  <a:pt x="2272" y="20"/>
                </a:lnTo>
                <a:lnTo>
                  <a:pt x="2272" y="23"/>
                </a:lnTo>
                <a:lnTo>
                  <a:pt x="2273" y="20"/>
                </a:lnTo>
                <a:lnTo>
                  <a:pt x="2273" y="20"/>
                </a:lnTo>
                <a:lnTo>
                  <a:pt x="2274" y="20"/>
                </a:lnTo>
                <a:lnTo>
                  <a:pt x="2274" y="27"/>
                </a:lnTo>
                <a:lnTo>
                  <a:pt x="2275" y="23"/>
                </a:lnTo>
                <a:lnTo>
                  <a:pt x="2275" y="27"/>
                </a:lnTo>
                <a:lnTo>
                  <a:pt x="2275" y="30"/>
                </a:lnTo>
                <a:lnTo>
                  <a:pt x="2276" y="20"/>
                </a:lnTo>
                <a:lnTo>
                  <a:pt x="2276" y="23"/>
                </a:lnTo>
                <a:lnTo>
                  <a:pt x="2277" y="23"/>
                </a:lnTo>
                <a:lnTo>
                  <a:pt x="2277" y="23"/>
                </a:lnTo>
                <a:lnTo>
                  <a:pt x="2278" y="23"/>
                </a:lnTo>
                <a:lnTo>
                  <a:pt x="2278" y="17"/>
                </a:lnTo>
                <a:lnTo>
                  <a:pt x="2279" y="27"/>
                </a:lnTo>
                <a:lnTo>
                  <a:pt x="2279" y="23"/>
                </a:lnTo>
                <a:lnTo>
                  <a:pt x="2280" y="23"/>
                </a:lnTo>
                <a:lnTo>
                  <a:pt x="2280" y="27"/>
                </a:lnTo>
                <a:lnTo>
                  <a:pt x="2280" y="17"/>
                </a:lnTo>
                <a:lnTo>
                  <a:pt x="2281" y="27"/>
                </a:lnTo>
                <a:lnTo>
                  <a:pt x="2282" y="27"/>
                </a:lnTo>
                <a:lnTo>
                  <a:pt x="2282" y="20"/>
                </a:lnTo>
                <a:lnTo>
                  <a:pt x="2282" y="20"/>
                </a:lnTo>
                <a:lnTo>
                  <a:pt x="2283" y="23"/>
                </a:lnTo>
                <a:lnTo>
                  <a:pt x="2283" y="23"/>
                </a:lnTo>
                <a:lnTo>
                  <a:pt x="2284" y="20"/>
                </a:lnTo>
                <a:lnTo>
                  <a:pt x="2284" y="20"/>
                </a:lnTo>
                <a:lnTo>
                  <a:pt x="2285" y="23"/>
                </a:lnTo>
                <a:lnTo>
                  <a:pt x="2285" y="20"/>
                </a:lnTo>
                <a:lnTo>
                  <a:pt x="2286" y="23"/>
                </a:lnTo>
                <a:lnTo>
                  <a:pt x="2286" y="20"/>
                </a:lnTo>
                <a:lnTo>
                  <a:pt x="2287" y="20"/>
                </a:lnTo>
                <a:lnTo>
                  <a:pt x="2287" y="23"/>
                </a:lnTo>
                <a:lnTo>
                  <a:pt x="2288" y="23"/>
                </a:lnTo>
                <a:lnTo>
                  <a:pt x="2288" y="23"/>
                </a:lnTo>
                <a:lnTo>
                  <a:pt x="2288" y="23"/>
                </a:lnTo>
                <a:lnTo>
                  <a:pt x="2289" y="27"/>
                </a:lnTo>
                <a:lnTo>
                  <a:pt x="2290" y="27"/>
                </a:lnTo>
                <a:lnTo>
                  <a:pt x="2290" y="27"/>
                </a:lnTo>
                <a:lnTo>
                  <a:pt x="2290" y="30"/>
                </a:lnTo>
                <a:lnTo>
                  <a:pt x="2291" y="23"/>
                </a:lnTo>
                <a:lnTo>
                  <a:pt x="2291" y="23"/>
                </a:lnTo>
                <a:lnTo>
                  <a:pt x="2292" y="23"/>
                </a:lnTo>
                <a:lnTo>
                  <a:pt x="2292" y="20"/>
                </a:lnTo>
                <a:lnTo>
                  <a:pt x="2293" y="20"/>
                </a:lnTo>
                <a:lnTo>
                  <a:pt x="2293" y="17"/>
                </a:lnTo>
                <a:lnTo>
                  <a:pt x="2294" y="23"/>
                </a:lnTo>
                <a:lnTo>
                  <a:pt x="2294" y="27"/>
                </a:lnTo>
                <a:lnTo>
                  <a:pt x="2295" y="27"/>
                </a:lnTo>
                <a:lnTo>
                  <a:pt x="2295" y="23"/>
                </a:lnTo>
                <a:lnTo>
                  <a:pt x="2295" y="23"/>
                </a:lnTo>
                <a:lnTo>
                  <a:pt x="2296" y="27"/>
                </a:lnTo>
                <a:lnTo>
                  <a:pt x="2296" y="23"/>
                </a:lnTo>
                <a:lnTo>
                  <a:pt x="2297" y="23"/>
                </a:lnTo>
                <a:lnTo>
                  <a:pt x="2297" y="27"/>
                </a:lnTo>
                <a:lnTo>
                  <a:pt x="2298" y="23"/>
                </a:lnTo>
                <a:lnTo>
                  <a:pt x="2298" y="23"/>
                </a:lnTo>
                <a:lnTo>
                  <a:pt x="2299" y="20"/>
                </a:lnTo>
                <a:lnTo>
                  <a:pt x="2299" y="17"/>
                </a:lnTo>
                <a:lnTo>
                  <a:pt x="2300" y="20"/>
                </a:lnTo>
                <a:lnTo>
                  <a:pt x="2300" y="23"/>
                </a:lnTo>
                <a:lnTo>
                  <a:pt x="2300" y="20"/>
                </a:lnTo>
                <a:lnTo>
                  <a:pt x="2301" y="27"/>
                </a:lnTo>
                <a:lnTo>
                  <a:pt x="2302" y="23"/>
                </a:lnTo>
                <a:lnTo>
                  <a:pt x="2302" y="27"/>
                </a:lnTo>
                <a:lnTo>
                  <a:pt x="2303" y="27"/>
                </a:lnTo>
                <a:lnTo>
                  <a:pt x="2303" y="20"/>
                </a:lnTo>
                <a:lnTo>
                  <a:pt x="2303" y="23"/>
                </a:lnTo>
                <a:lnTo>
                  <a:pt x="2304" y="20"/>
                </a:lnTo>
                <a:lnTo>
                  <a:pt x="2304" y="17"/>
                </a:lnTo>
                <a:lnTo>
                  <a:pt x="2305" y="17"/>
                </a:lnTo>
                <a:lnTo>
                  <a:pt x="2305" y="20"/>
                </a:lnTo>
                <a:lnTo>
                  <a:pt x="2306" y="23"/>
                </a:lnTo>
                <a:lnTo>
                  <a:pt x="2306" y="13"/>
                </a:lnTo>
                <a:lnTo>
                  <a:pt x="2307" y="23"/>
                </a:lnTo>
                <a:lnTo>
                  <a:pt x="2307" y="20"/>
                </a:lnTo>
                <a:lnTo>
                  <a:pt x="2308" y="23"/>
                </a:lnTo>
                <a:lnTo>
                  <a:pt x="2308" y="23"/>
                </a:lnTo>
                <a:lnTo>
                  <a:pt x="2308" y="17"/>
                </a:lnTo>
                <a:lnTo>
                  <a:pt x="2309" y="20"/>
                </a:lnTo>
                <a:lnTo>
                  <a:pt x="2310" y="30"/>
                </a:lnTo>
                <a:lnTo>
                  <a:pt x="2310" y="23"/>
                </a:lnTo>
                <a:lnTo>
                  <a:pt x="2310" y="20"/>
                </a:lnTo>
                <a:lnTo>
                  <a:pt x="2311" y="20"/>
                </a:lnTo>
                <a:lnTo>
                  <a:pt x="2311" y="27"/>
                </a:lnTo>
                <a:lnTo>
                  <a:pt x="2312" y="17"/>
                </a:lnTo>
                <a:lnTo>
                  <a:pt x="2312" y="17"/>
                </a:lnTo>
                <a:lnTo>
                  <a:pt x="2313" y="20"/>
                </a:lnTo>
                <a:lnTo>
                  <a:pt x="2313" y="17"/>
                </a:lnTo>
                <a:lnTo>
                  <a:pt x="2314" y="34"/>
                </a:lnTo>
                <a:lnTo>
                  <a:pt x="2314" y="27"/>
                </a:lnTo>
                <a:lnTo>
                  <a:pt x="2315" y="20"/>
                </a:lnTo>
                <a:lnTo>
                  <a:pt x="2315" y="23"/>
                </a:lnTo>
                <a:lnTo>
                  <a:pt x="2315" y="20"/>
                </a:lnTo>
                <a:lnTo>
                  <a:pt x="2316" y="23"/>
                </a:lnTo>
                <a:lnTo>
                  <a:pt x="2316" y="23"/>
                </a:lnTo>
                <a:lnTo>
                  <a:pt x="2317" y="23"/>
                </a:lnTo>
                <a:lnTo>
                  <a:pt x="2318" y="20"/>
                </a:lnTo>
                <a:lnTo>
                  <a:pt x="2318" y="20"/>
                </a:lnTo>
                <a:lnTo>
                  <a:pt x="2318" y="27"/>
                </a:lnTo>
                <a:lnTo>
                  <a:pt x="2319" y="17"/>
                </a:lnTo>
                <a:lnTo>
                  <a:pt x="2319" y="27"/>
                </a:lnTo>
                <a:lnTo>
                  <a:pt x="2320" y="23"/>
                </a:lnTo>
                <a:lnTo>
                  <a:pt x="2320" y="17"/>
                </a:lnTo>
                <a:lnTo>
                  <a:pt x="2321" y="23"/>
                </a:lnTo>
                <a:lnTo>
                  <a:pt x="2321" y="20"/>
                </a:lnTo>
                <a:lnTo>
                  <a:pt x="2322" y="17"/>
                </a:lnTo>
                <a:lnTo>
                  <a:pt x="2322" y="20"/>
                </a:lnTo>
                <a:lnTo>
                  <a:pt x="2323" y="13"/>
                </a:lnTo>
                <a:lnTo>
                  <a:pt x="2323" y="23"/>
                </a:lnTo>
                <a:lnTo>
                  <a:pt x="2323" y="20"/>
                </a:lnTo>
                <a:lnTo>
                  <a:pt x="2324" y="10"/>
                </a:lnTo>
                <a:lnTo>
                  <a:pt x="2325" y="37"/>
                </a:lnTo>
                <a:lnTo>
                  <a:pt x="2325" y="41"/>
                </a:lnTo>
                <a:lnTo>
                  <a:pt x="2325" y="48"/>
                </a:lnTo>
                <a:lnTo>
                  <a:pt x="2326" y="37"/>
                </a:lnTo>
                <a:lnTo>
                  <a:pt x="2326" y="34"/>
                </a:lnTo>
                <a:lnTo>
                  <a:pt x="2327" y="27"/>
                </a:lnTo>
                <a:lnTo>
                  <a:pt x="2327" y="23"/>
                </a:lnTo>
                <a:lnTo>
                  <a:pt x="2328" y="30"/>
                </a:lnTo>
                <a:lnTo>
                  <a:pt x="2328" y="27"/>
                </a:lnTo>
                <a:lnTo>
                  <a:pt x="2329" y="20"/>
                </a:lnTo>
                <a:lnTo>
                  <a:pt x="2329" y="23"/>
                </a:lnTo>
                <a:lnTo>
                  <a:pt x="2330" y="23"/>
                </a:lnTo>
                <a:lnTo>
                  <a:pt x="2330" y="23"/>
                </a:lnTo>
                <a:lnTo>
                  <a:pt x="2330" y="23"/>
                </a:lnTo>
                <a:lnTo>
                  <a:pt x="2331" y="17"/>
                </a:lnTo>
                <a:lnTo>
                  <a:pt x="2331" y="27"/>
                </a:lnTo>
                <a:lnTo>
                  <a:pt x="2332" y="23"/>
                </a:lnTo>
                <a:lnTo>
                  <a:pt x="2332" y="23"/>
                </a:lnTo>
              </a:path>
            </a:pathLst>
          </a:custGeom>
          <a:noFill/>
          <a:ln w="63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63">
            <a:extLst>
              <a:ext uri="{FF2B5EF4-FFF2-40B4-BE49-F238E27FC236}">
                <a16:creationId xmlns:a16="http://schemas.microsoft.com/office/drawing/2014/main" id="{0EB33B3F-C31B-4B68-9831-76F5ACACA636}"/>
              </a:ext>
            </a:extLst>
          </p:cNvPr>
          <p:cNvSpPr>
            <a:spLocks/>
          </p:cNvSpPr>
          <p:nvPr/>
        </p:nvSpPr>
        <p:spPr bwMode="auto">
          <a:xfrm>
            <a:off x="2825717" y="5166972"/>
            <a:ext cx="2044861" cy="381439"/>
          </a:xfrm>
          <a:custGeom>
            <a:avLst/>
            <a:gdLst>
              <a:gd name="T0" fmla="*/ 37 w 2332"/>
              <a:gd name="T1" fmla="*/ 57 h 435"/>
              <a:gd name="T2" fmla="*/ 73 w 2332"/>
              <a:gd name="T3" fmla="*/ 57 h 435"/>
              <a:gd name="T4" fmla="*/ 110 w 2332"/>
              <a:gd name="T5" fmla="*/ 51 h 435"/>
              <a:gd name="T6" fmla="*/ 147 w 2332"/>
              <a:gd name="T7" fmla="*/ 29 h 435"/>
              <a:gd name="T8" fmla="*/ 184 w 2332"/>
              <a:gd name="T9" fmla="*/ 46 h 435"/>
              <a:gd name="T10" fmla="*/ 221 w 2332"/>
              <a:gd name="T11" fmla="*/ 34 h 435"/>
              <a:gd name="T12" fmla="*/ 258 w 2332"/>
              <a:gd name="T13" fmla="*/ 46 h 435"/>
              <a:gd name="T14" fmla="*/ 295 w 2332"/>
              <a:gd name="T15" fmla="*/ 51 h 435"/>
              <a:gd name="T16" fmla="*/ 331 w 2332"/>
              <a:gd name="T17" fmla="*/ 57 h 435"/>
              <a:gd name="T18" fmla="*/ 368 w 2332"/>
              <a:gd name="T19" fmla="*/ 34 h 435"/>
              <a:gd name="T20" fmla="*/ 405 w 2332"/>
              <a:gd name="T21" fmla="*/ 40 h 435"/>
              <a:gd name="T22" fmla="*/ 442 w 2332"/>
              <a:gd name="T23" fmla="*/ 46 h 435"/>
              <a:gd name="T24" fmla="*/ 479 w 2332"/>
              <a:gd name="T25" fmla="*/ 51 h 435"/>
              <a:gd name="T26" fmla="*/ 516 w 2332"/>
              <a:gd name="T27" fmla="*/ 40 h 435"/>
              <a:gd name="T28" fmla="*/ 552 w 2332"/>
              <a:gd name="T29" fmla="*/ 46 h 435"/>
              <a:gd name="T30" fmla="*/ 589 w 2332"/>
              <a:gd name="T31" fmla="*/ 40 h 435"/>
              <a:gd name="T32" fmla="*/ 626 w 2332"/>
              <a:gd name="T33" fmla="*/ 46 h 435"/>
              <a:gd name="T34" fmla="*/ 663 w 2332"/>
              <a:gd name="T35" fmla="*/ 51 h 435"/>
              <a:gd name="T36" fmla="*/ 700 w 2332"/>
              <a:gd name="T37" fmla="*/ 40 h 435"/>
              <a:gd name="T38" fmla="*/ 737 w 2332"/>
              <a:gd name="T39" fmla="*/ 46 h 435"/>
              <a:gd name="T40" fmla="*/ 774 w 2332"/>
              <a:gd name="T41" fmla="*/ 34 h 435"/>
              <a:gd name="T42" fmla="*/ 810 w 2332"/>
              <a:gd name="T43" fmla="*/ 51 h 435"/>
              <a:gd name="T44" fmla="*/ 847 w 2332"/>
              <a:gd name="T45" fmla="*/ 46 h 435"/>
              <a:gd name="T46" fmla="*/ 884 w 2332"/>
              <a:gd name="T47" fmla="*/ 34 h 435"/>
              <a:gd name="T48" fmla="*/ 921 w 2332"/>
              <a:gd name="T49" fmla="*/ 46 h 435"/>
              <a:gd name="T50" fmla="*/ 958 w 2332"/>
              <a:gd name="T51" fmla="*/ 51 h 435"/>
              <a:gd name="T52" fmla="*/ 995 w 2332"/>
              <a:gd name="T53" fmla="*/ 51 h 435"/>
              <a:gd name="T54" fmla="*/ 1032 w 2332"/>
              <a:gd name="T55" fmla="*/ 40 h 435"/>
              <a:gd name="T56" fmla="*/ 1068 w 2332"/>
              <a:gd name="T57" fmla="*/ 57 h 435"/>
              <a:gd name="T58" fmla="*/ 1105 w 2332"/>
              <a:gd name="T59" fmla="*/ 46 h 435"/>
              <a:gd name="T60" fmla="*/ 1142 w 2332"/>
              <a:gd name="T61" fmla="*/ 40 h 435"/>
              <a:gd name="T62" fmla="*/ 1179 w 2332"/>
              <a:gd name="T63" fmla="*/ 40 h 435"/>
              <a:gd name="T64" fmla="*/ 1216 w 2332"/>
              <a:gd name="T65" fmla="*/ 189 h 435"/>
              <a:gd name="T66" fmla="*/ 1253 w 2332"/>
              <a:gd name="T67" fmla="*/ 417 h 435"/>
              <a:gd name="T68" fmla="*/ 1290 w 2332"/>
              <a:gd name="T69" fmla="*/ 371 h 435"/>
              <a:gd name="T70" fmla="*/ 1326 w 2332"/>
              <a:gd name="T71" fmla="*/ 314 h 435"/>
              <a:gd name="T72" fmla="*/ 1363 w 2332"/>
              <a:gd name="T73" fmla="*/ 263 h 435"/>
              <a:gd name="T74" fmla="*/ 1400 w 2332"/>
              <a:gd name="T75" fmla="*/ 200 h 435"/>
              <a:gd name="T76" fmla="*/ 1437 w 2332"/>
              <a:gd name="T77" fmla="*/ 171 h 435"/>
              <a:gd name="T78" fmla="*/ 1474 w 2332"/>
              <a:gd name="T79" fmla="*/ 154 h 435"/>
              <a:gd name="T80" fmla="*/ 1511 w 2332"/>
              <a:gd name="T81" fmla="*/ 137 h 435"/>
              <a:gd name="T82" fmla="*/ 1548 w 2332"/>
              <a:gd name="T83" fmla="*/ 120 h 435"/>
              <a:gd name="T84" fmla="*/ 1584 w 2332"/>
              <a:gd name="T85" fmla="*/ 103 h 435"/>
              <a:gd name="T86" fmla="*/ 1621 w 2332"/>
              <a:gd name="T87" fmla="*/ 114 h 435"/>
              <a:gd name="T88" fmla="*/ 1658 w 2332"/>
              <a:gd name="T89" fmla="*/ 91 h 435"/>
              <a:gd name="T90" fmla="*/ 1695 w 2332"/>
              <a:gd name="T91" fmla="*/ 103 h 435"/>
              <a:gd name="T92" fmla="*/ 1732 w 2332"/>
              <a:gd name="T93" fmla="*/ 74 h 435"/>
              <a:gd name="T94" fmla="*/ 1769 w 2332"/>
              <a:gd name="T95" fmla="*/ 80 h 435"/>
              <a:gd name="T96" fmla="*/ 1806 w 2332"/>
              <a:gd name="T97" fmla="*/ 74 h 435"/>
              <a:gd name="T98" fmla="*/ 1842 w 2332"/>
              <a:gd name="T99" fmla="*/ 74 h 435"/>
              <a:gd name="T100" fmla="*/ 1879 w 2332"/>
              <a:gd name="T101" fmla="*/ 74 h 435"/>
              <a:gd name="T102" fmla="*/ 1916 w 2332"/>
              <a:gd name="T103" fmla="*/ 74 h 435"/>
              <a:gd name="T104" fmla="*/ 1953 w 2332"/>
              <a:gd name="T105" fmla="*/ 51 h 435"/>
              <a:gd name="T106" fmla="*/ 1990 w 2332"/>
              <a:gd name="T107" fmla="*/ 74 h 435"/>
              <a:gd name="T108" fmla="*/ 2027 w 2332"/>
              <a:gd name="T109" fmla="*/ 74 h 435"/>
              <a:gd name="T110" fmla="*/ 2064 w 2332"/>
              <a:gd name="T111" fmla="*/ 57 h 435"/>
              <a:gd name="T112" fmla="*/ 2100 w 2332"/>
              <a:gd name="T113" fmla="*/ 51 h 435"/>
              <a:gd name="T114" fmla="*/ 2137 w 2332"/>
              <a:gd name="T115" fmla="*/ 57 h 435"/>
              <a:gd name="T116" fmla="*/ 2174 w 2332"/>
              <a:gd name="T117" fmla="*/ 57 h 435"/>
              <a:gd name="T118" fmla="*/ 2211 w 2332"/>
              <a:gd name="T119" fmla="*/ 57 h 435"/>
              <a:gd name="T120" fmla="*/ 2248 w 2332"/>
              <a:gd name="T121" fmla="*/ 63 h 435"/>
              <a:gd name="T122" fmla="*/ 2285 w 2332"/>
              <a:gd name="T123" fmla="*/ 68 h 435"/>
              <a:gd name="T124" fmla="*/ 2322 w 2332"/>
              <a:gd name="T125" fmla="*/ 46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435">
                <a:moveTo>
                  <a:pt x="0" y="68"/>
                </a:moveTo>
                <a:lnTo>
                  <a:pt x="1" y="57"/>
                </a:lnTo>
                <a:lnTo>
                  <a:pt x="1" y="63"/>
                </a:lnTo>
                <a:lnTo>
                  <a:pt x="2" y="68"/>
                </a:lnTo>
                <a:lnTo>
                  <a:pt x="2" y="63"/>
                </a:lnTo>
                <a:lnTo>
                  <a:pt x="3" y="68"/>
                </a:lnTo>
                <a:lnTo>
                  <a:pt x="3" y="57"/>
                </a:lnTo>
                <a:lnTo>
                  <a:pt x="3" y="68"/>
                </a:lnTo>
                <a:lnTo>
                  <a:pt x="4" y="57"/>
                </a:lnTo>
                <a:lnTo>
                  <a:pt x="4" y="63"/>
                </a:lnTo>
                <a:lnTo>
                  <a:pt x="5" y="63"/>
                </a:lnTo>
                <a:lnTo>
                  <a:pt x="6" y="57"/>
                </a:lnTo>
                <a:lnTo>
                  <a:pt x="6" y="51"/>
                </a:lnTo>
                <a:lnTo>
                  <a:pt x="6" y="68"/>
                </a:lnTo>
                <a:lnTo>
                  <a:pt x="7" y="68"/>
                </a:lnTo>
                <a:lnTo>
                  <a:pt x="7" y="57"/>
                </a:lnTo>
                <a:lnTo>
                  <a:pt x="8" y="57"/>
                </a:lnTo>
                <a:lnTo>
                  <a:pt x="8" y="68"/>
                </a:lnTo>
                <a:lnTo>
                  <a:pt x="9" y="68"/>
                </a:lnTo>
                <a:lnTo>
                  <a:pt x="9" y="68"/>
                </a:lnTo>
                <a:lnTo>
                  <a:pt x="10" y="57"/>
                </a:lnTo>
                <a:lnTo>
                  <a:pt x="10" y="57"/>
                </a:lnTo>
                <a:lnTo>
                  <a:pt x="11" y="68"/>
                </a:lnTo>
                <a:lnTo>
                  <a:pt x="11" y="68"/>
                </a:lnTo>
                <a:lnTo>
                  <a:pt x="11" y="51"/>
                </a:lnTo>
                <a:lnTo>
                  <a:pt x="12" y="57"/>
                </a:lnTo>
                <a:lnTo>
                  <a:pt x="12" y="68"/>
                </a:lnTo>
                <a:lnTo>
                  <a:pt x="13" y="57"/>
                </a:lnTo>
                <a:lnTo>
                  <a:pt x="13" y="74"/>
                </a:lnTo>
                <a:lnTo>
                  <a:pt x="14" y="68"/>
                </a:lnTo>
                <a:lnTo>
                  <a:pt x="14" y="68"/>
                </a:lnTo>
                <a:lnTo>
                  <a:pt x="15" y="57"/>
                </a:lnTo>
                <a:lnTo>
                  <a:pt x="15" y="57"/>
                </a:lnTo>
                <a:lnTo>
                  <a:pt x="16" y="63"/>
                </a:lnTo>
                <a:lnTo>
                  <a:pt x="16" y="74"/>
                </a:lnTo>
                <a:lnTo>
                  <a:pt x="16" y="68"/>
                </a:lnTo>
                <a:lnTo>
                  <a:pt x="17" y="57"/>
                </a:lnTo>
                <a:lnTo>
                  <a:pt x="18" y="63"/>
                </a:lnTo>
                <a:lnTo>
                  <a:pt x="18" y="68"/>
                </a:lnTo>
                <a:lnTo>
                  <a:pt x="18" y="68"/>
                </a:lnTo>
                <a:lnTo>
                  <a:pt x="19" y="57"/>
                </a:lnTo>
                <a:lnTo>
                  <a:pt x="19" y="68"/>
                </a:lnTo>
                <a:lnTo>
                  <a:pt x="20" y="63"/>
                </a:lnTo>
                <a:lnTo>
                  <a:pt x="20" y="80"/>
                </a:lnTo>
                <a:lnTo>
                  <a:pt x="21" y="63"/>
                </a:lnTo>
                <a:lnTo>
                  <a:pt x="21" y="63"/>
                </a:lnTo>
                <a:lnTo>
                  <a:pt x="22" y="63"/>
                </a:lnTo>
                <a:lnTo>
                  <a:pt x="22" y="68"/>
                </a:lnTo>
                <a:lnTo>
                  <a:pt x="23" y="74"/>
                </a:lnTo>
                <a:lnTo>
                  <a:pt x="23" y="63"/>
                </a:lnTo>
                <a:lnTo>
                  <a:pt x="23" y="63"/>
                </a:lnTo>
                <a:lnTo>
                  <a:pt x="24" y="63"/>
                </a:lnTo>
                <a:lnTo>
                  <a:pt x="24" y="63"/>
                </a:lnTo>
                <a:lnTo>
                  <a:pt x="25" y="68"/>
                </a:lnTo>
                <a:lnTo>
                  <a:pt x="26" y="74"/>
                </a:lnTo>
                <a:lnTo>
                  <a:pt x="26" y="63"/>
                </a:lnTo>
                <a:lnTo>
                  <a:pt x="26" y="63"/>
                </a:lnTo>
                <a:lnTo>
                  <a:pt x="27" y="51"/>
                </a:lnTo>
                <a:lnTo>
                  <a:pt x="27" y="80"/>
                </a:lnTo>
                <a:lnTo>
                  <a:pt x="28" y="74"/>
                </a:lnTo>
                <a:lnTo>
                  <a:pt x="28" y="68"/>
                </a:lnTo>
                <a:lnTo>
                  <a:pt x="29" y="57"/>
                </a:lnTo>
                <a:lnTo>
                  <a:pt x="29" y="68"/>
                </a:lnTo>
                <a:lnTo>
                  <a:pt x="30" y="63"/>
                </a:lnTo>
                <a:lnTo>
                  <a:pt x="30" y="63"/>
                </a:lnTo>
                <a:lnTo>
                  <a:pt x="31" y="68"/>
                </a:lnTo>
                <a:lnTo>
                  <a:pt x="31" y="63"/>
                </a:lnTo>
                <a:lnTo>
                  <a:pt x="31" y="68"/>
                </a:lnTo>
                <a:lnTo>
                  <a:pt x="32" y="63"/>
                </a:lnTo>
                <a:lnTo>
                  <a:pt x="33" y="68"/>
                </a:lnTo>
                <a:lnTo>
                  <a:pt x="33" y="74"/>
                </a:lnTo>
                <a:lnTo>
                  <a:pt x="33" y="57"/>
                </a:lnTo>
                <a:lnTo>
                  <a:pt x="34" y="57"/>
                </a:lnTo>
                <a:lnTo>
                  <a:pt x="34" y="68"/>
                </a:lnTo>
                <a:lnTo>
                  <a:pt x="35" y="57"/>
                </a:lnTo>
                <a:lnTo>
                  <a:pt x="35" y="63"/>
                </a:lnTo>
                <a:lnTo>
                  <a:pt x="36" y="51"/>
                </a:lnTo>
                <a:lnTo>
                  <a:pt x="36" y="57"/>
                </a:lnTo>
                <a:lnTo>
                  <a:pt x="37" y="57"/>
                </a:lnTo>
                <a:lnTo>
                  <a:pt x="37" y="63"/>
                </a:lnTo>
                <a:lnTo>
                  <a:pt x="38" y="68"/>
                </a:lnTo>
                <a:lnTo>
                  <a:pt x="38" y="57"/>
                </a:lnTo>
                <a:lnTo>
                  <a:pt x="38" y="63"/>
                </a:lnTo>
                <a:lnTo>
                  <a:pt x="39" y="68"/>
                </a:lnTo>
                <a:lnTo>
                  <a:pt x="39" y="63"/>
                </a:lnTo>
                <a:lnTo>
                  <a:pt x="40" y="57"/>
                </a:lnTo>
                <a:lnTo>
                  <a:pt x="41" y="57"/>
                </a:lnTo>
                <a:lnTo>
                  <a:pt x="41" y="63"/>
                </a:lnTo>
                <a:lnTo>
                  <a:pt x="41" y="63"/>
                </a:lnTo>
                <a:lnTo>
                  <a:pt x="42" y="57"/>
                </a:lnTo>
                <a:lnTo>
                  <a:pt x="42" y="57"/>
                </a:lnTo>
                <a:lnTo>
                  <a:pt x="43" y="46"/>
                </a:lnTo>
                <a:lnTo>
                  <a:pt x="43" y="46"/>
                </a:lnTo>
                <a:lnTo>
                  <a:pt x="44" y="68"/>
                </a:lnTo>
                <a:lnTo>
                  <a:pt x="44" y="68"/>
                </a:lnTo>
                <a:lnTo>
                  <a:pt x="45" y="68"/>
                </a:lnTo>
                <a:lnTo>
                  <a:pt x="45" y="57"/>
                </a:lnTo>
                <a:lnTo>
                  <a:pt x="46" y="46"/>
                </a:lnTo>
                <a:lnTo>
                  <a:pt x="46" y="68"/>
                </a:lnTo>
                <a:lnTo>
                  <a:pt x="46" y="63"/>
                </a:lnTo>
                <a:lnTo>
                  <a:pt x="47" y="68"/>
                </a:lnTo>
                <a:lnTo>
                  <a:pt x="47" y="51"/>
                </a:lnTo>
                <a:lnTo>
                  <a:pt x="48" y="63"/>
                </a:lnTo>
                <a:lnTo>
                  <a:pt x="48" y="63"/>
                </a:lnTo>
                <a:lnTo>
                  <a:pt x="49" y="57"/>
                </a:lnTo>
                <a:lnTo>
                  <a:pt x="49" y="63"/>
                </a:lnTo>
                <a:lnTo>
                  <a:pt x="50" y="57"/>
                </a:lnTo>
                <a:lnTo>
                  <a:pt x="50" y="51"/>
                </a:lnTo>
                <a:lnTo>
                  <a:pt x="51" y="63"/>
                </a:lnTo>
                <a:lnTo>
                  <a:pt x="51" y="57"/>
                </a:lnTo>
                <a:lnTo>
                  <a:pt x="51" y="51"/>
                </a:lnTo>
                <a:lnTo>
                  <a:pt x="52" y="63"/>
                </a:lnTo>
                <a:lnTo>
                  <a:pt x="53" y="51"/>
                </a:lnTo>
                <a:lnTo>
                  <a:pt x="53" y="57"/>
                </a:lnTo>
                <a:lnTo>
                  <a:pt x="53" y="57"/>
                </a:lnTo>
                <a:lnTo>
                  <a:pt x="54" y="57"/>
                </a:lnTo>
                <a:lnTo>
                  <a:pt x="54" y="57"/>
                </a:lnTo>
                <a:lnTo>
                  <a:pt x="55" y="57"/>
                </a:lnTo>
                <a:lnTo>
                  <a:pt x="55" y="51"/>
                </a:lnTo>
                <a:lnTo>
                  <a:pt x="56" y="68"/>
                </a:lnTo>
                <a:lnTo>
                  <a:pt x="56" y="51"/>
                </a:lnTo>
                <a:lnTo>
                  <a:pt x="57" y="51"/>
                </a:lnTo>
                <a:lnTo>
                  <a:pt x="57" y="57"/>
                </a:lnTo>
                <a:lnTo>
                  <a:pt x="58" y="63"/>
                </a:lnTo>
                <a:lnTo>
                  <a:pt x="58" y="51"/>
                </a:lnTo>
                <a:lnTo>
                  <a:pt x="59" y="51"/>
                </a:lnTo>
                <a:lnTo>
                  <a:pt x="59" y="63"/>
                </a:lnTo>
                <a:lnTo>
                  <a:pt x="59" y="63"/>
                </a:lnTo>
                <a:lnTo>
                  <a:pt x="60" y="57"/>
                </a:lnTo>
                <a:lnTo>
                  <a:pt x="61" y="63"/>
                </a:lnTo>
                <a:lnTo>
                  <a:pt x="61" y="57"/>
                </a:lnTo>
                <a:lnTo>
                  <a:pt x="61" y="40"/>
                </a:lnTo>
                <a:lnTo>
                  <a:pt x="62" y="63"/>
                </a:lnTo>
                <a:lnTo>
                  <a:pt x="62" y="57"/>
                </a:lnTo>
                <a:lnTo>
                  <a:pt x="63" y="57"/>
                </a:lnTo>
                <a:lnTo>
                  <a:pt x="63" y="63"/>
                </a:lnTo>
                <a:lnTo>
                  <a:pt x="64" y="51"/>
                </a:lnTo>
                <a:lnTo>
                  <a:pt x="64" y="57"/>
                </a:lnTo>
                <a:lnTo>
                  <a:pt x="65" y="51"/>
                </a:lnTo>
                <a:lnTo>
                  <a:pt x="65" y="51"/>
                </a:lnTo>
                <a:lnTo>
                  <a:pt x="66" y="51"/>
                </a:lnTo>
                <a:lnTo>
                  <a:pt x="66" y="57"/>
                </a:lnTo>
                <a:lnTo>
                  <a:pt x="66" y="63"/>
                </a:lnTo>
                <a:lnTo>
                  <a:pt x="67" y="57"/>
                </a:lnTo>
                <a:lnTo>
                  <a:pt x="67" y="51"/>
                </a:lnTo>
                <a:lnTo>
                  <a:pt x="68" y="57"/>
                </a:lnTo>
                <a:lnTo>
                  <a:pt x="68" y="51"/>
                </a:lnTo>
                <a:lnTo>
                  <a:pt x="69" y="46"/>
                </a:lnTo>
                <a:lnTo>
                  <a:pt x="69" y="51"/>
                </a:lnTo>
                <a:lnTo>
                  <a:pt x="70" y="63"/>
                </a:lnTo>
                <a:lnTo>
                  <a:pt x="70" y="63"/>
                </a:lnTo>
                <a:lnTo>
                  <a:pt x="71" y="46"/>
                </a:lnTo>
                <a:lnTo>
                  <a:pt x="71" y="63"/>
                </a:lnTo>
                <a:lnTo>
                  <a:pt x="71" y="57"/>
                </a:lnTo>
                <a:lnTo>
                  <a:pt x="72" y="68"/>
                </a:lnTo>
                <a:lnTo>
                  <a:pt x="73" y="57"/>
                </a:lnTo>
                <a:lnTo>
                  <a:pt x="73" y="57"/>
                </a:lnTo>
                <a:lnTo>
                  <a:pt x="73" y="57"/>
                </a:lnTo>
                <a:lnTo>
                  <a:pt x="74" y="57"/>
                </a:lnTo>
                <a:lnTo>
                  <a:pt x="74" y="57"/>
                </a:lnTo>
                <a:lnTo>
                  <a:pt x="75" y="57"/>
                </a:lnTo>
                <a:lnTo>
                  <a:pt x="76" y="46"/>
                </a:lnTo>
                <a:lnTo>
                  <a:pt x="76" y="57"/>
                </a:lnTo>
                <a:lnTo>
                  <a:pt x="76" y="57"/>
                </a:lnTo>
                <a:lnTo>
                  <a:pt x="77" y="51"/>
                </a:lnTo>
                <a:lnTo>
                  <a:pt x="77" y="63"/>
                </a:lnTo>
                <a:lnTo>
                  <a:pt x="78" y="51"/>
                </a:lnTo>
                <a:lnTo>
                  <a:pt x="78" y="57"/>
                </a:lnTo>
                <a:lnTo>
                  <a:pt x="79" y="57"/>
                </a:lnTo>
                <a:lnTo>
                  <a:pt x="79" y="51"/>
                </a:lnTo>
                <a:lnTo>
                  <a:pt x="80" y="51"/>
                </a:lnTo>
                <a:lnTo>
                  <a:pt x="80" y="51"/>
                </a:lnTo>
                <a:lnTo>
                  <a:pt x="81" y="57"/>
                </a:lnTo>
                <a:lnTo>
                  <a:pt x="81" y="63"/>
                </a:lnTo>
                <a:lnTo>
                  <a:pt x="81" y="51"/>
                </a:lnTo>
                <a:lnTo>
                  <a:pt x="82" y="51"/>
                </a:lnTo>
                <a:lnTo>
                  <a:pt x="82" y="51"/>
                </a:lnTo>
                <a:lnTo>
                  <a:pt x="83" y="63"/>
                </a:lnTo>
                <a:lnTo>
                  <a:pt x="83" y="68"/>
                </a:lnTo>
                <a:lnTo>
                  <a:pt x="84" y="57"/>
                </a:lnTo>
                <a:lnTo>
                  <a:pt x="84" y="51"/>
                </a:lnTo>
                <a:lnTo>
                  <a:pt x="85" y="51"/>
                </a:lnTo>
                <a:lnTo>
                  <a:pt x="85" y="63"/>
                </a:lnTo>
                <a:lnTo>
                  <a:pt x="86" y="57"/>
                </a:lnTo>
                <a:lnTo>
                  <a:pt x="86" y="51"/>
                </a:lnTo>
                <a:lnTo>
                  <a:pt x="86" y="57"/>
                </a:lnTo>
                <a:lnTo>
                  <a:pt x="87" y="51"/>
                </a:lnTo>
                <a:lnTo>
                  <a:pt x="88" y="63"/>
                </a:lnTo>
                <a:lnTo>
                  <a:pt x="88" y="57"/>
                </a:lnTo>
                <a:lnTo>
                  <a:pt x="88" y="57"/>
                </a:lnTo>
                <a:lnTo>
                  <a:pt x="89" y="46"/>
                </a:lnTo>
                <a:lnTo>
                  <a:pt x="89" y="46"/>
                </a:lnTo>
                <a:lnTo>
                  <a:pt x="90" y="63"/>
                </a:lnTo>
                <a:lnTo>
                  <a:pt x="90" y="46"/>
                </a:lnTo>
                <a:lnTo>
                  <a:pt x="91" y="51"/>
                </a:lnTo>
                <a:lnTo>
                  <a:pt x="91" y="57"/>
                </a:lnTo>
                <a:lnTo>
                  <a:pt x="92" y="57"/>
                </a:lnTo>
                <a:lnTo>
                  <a:pt x="92" y="51"/>
                </a:lnTo>
                <a:lnTo>
                  <a:pt x="93" y="57"/>
                </a:lnTo>
                <a:lnTo>
                  <a:pt x="93" y="57"/>
                </a:lnTo>
                <a:lnTo>
                  <a:pt x="94" y="46"/>
                </a:lnTo>
                <a:lnTo>
                  <a:pt x="94" y="57"/>
                </a:lnTo>
                <a:lnTo>
                  <a:pt x="94" y="57"/>
                </a:lnTo>
                <a:lnTo>
                  <a:pt x="95" y="57"/>
                </a:lnTo>
                <a:lnTo>
                  <a:pt x="96" y="51"/>
                </a:lnTo>
                <a:lnTo>
                  <a:pt x="96" y="51"/>
                </a:lnTo>
                <a:lnTo>
                  <a:pt x="96" y="46"/>
                </a:lnTo>
                <a:lnTo>
                  <a:pt x="97" y="51"/>
                </a:lnTo>
                <a:lnTo>
                  <a:pt x="97" y="57"/>
                </a:lnTo>
                <a:lnTo>
                  <a:pt x="98" y="46"/>
                </a:lnTo>
                <a:lnTo>
                  <a:pt x="98" y="46"/>
                </a:lnTo>
                <a:lnTo>
                  <a:pt x="99" y="46"/>
                </a:lnTo>
                <a:lnTo>
                  <a:pt x="99" y="57"/>
                </a:lnTo>
                <a:lnTo>
                  <a:pt x="100" y="51"/>
                </a:lnTo>
                <a:lnTo>
                  <a:pt x="100" y="68"/>
                </a:lnTo>
                <a:lnTo>
                  <a:pt x="101" y="46"/>
                </a:lnTo>
                <a:lnTo>
                  <a:pt x="101" y="51"/>
                </a:lnTo>
                <a:lnTo>
                  <a:pt x="101" y="57"/>
                </a:lnTo>
                <a:lnTo>
                  <a:pt x="102" y="51"/>
                </a:lnTo>
                <a:lnTo>
                  <a:pt x="102" y="68"/>
                </a:lnTo>
                <a:lnTo>
                  <a:pt x="103" y="51"/>
                </a:lnTo>
                <a:lnTo>
                  <a:pt x="103" y="51"/>
                </a:lnTo>
                <a:lnTo>
                  <a:pt x="104" y="51"/>
                </a:lnTo>
                <a:lnTo>
                  <a:pt x="104" y="51"/>
                </a:lnTo>
                <a:lnTo>
                  <a:pt x="105" y="57"/>
                </a:lnTo>
                <a:lnTo>
                  <a:pt x="105" y="51"/>
                </a:lnTo>
                <a:lnTo>
                  <a:pt x="106" y="51"/>
                </a:lnTo>
                <a:lnTo>
                  <a:pt x="106" y="51"/>
                </a:lnTo>
                <a:lnTo>
                  <a:pt x="106" y="46"/>
                </a:lnTo>
                <a:lnTo>
                  <a:pt x="107" y="46"/>
                </a:lnTo>
                <a:lnTo>
                  <a:pt x="108" y="51"/>
                </a:lnTo>
                <a:lnTo>
                  <a:pt x="108" y="46"/>
                </a:lnTo>
                <a:lnTo>
                  <a:pt x="108" y="40"/>
                </a:lnTo>
                <a:lnTo>
                  <a:pt x="109" y="51"/>
                </a:lnTo>
                <a:lnTo>
                  <a:pt x="109" y="46"/>
                </a:lnTo>
                <a:lnTo>
                  <a:pt x="110" y="46"/>
                </a:lnTo>
                <a:lnTo>
                  <a:pt x="110" y="51"/>
                </a:lnTo>
                <a:lnTo>
                  <a:pt x="111" y="51"/>
                </a:lnTo>
                <a:lnTo>
                  <a:pt x="111" y="57"/>
                </a:lnTo>
                <a:lnTo>
                  <a:pt x="112" y="57"/>
                </a:lnTo>
                <a:lnTo>
                  <a:pt x="112" y="51"/>
                </a:lnTo>
                <a:lnTo>
                  <a:pt x="113" y="40"/>
                </a:lnTo>
                <a:lnTo>
                  <a:pt x="113" y="57"/>
                </a:lnTo>
                <a:lnTo>
                  <a:pt x="114" y="46"/>
                </a:lnTo>
                <a:lnTo>
                  <a:pt x="114" y="51"/>
                </a:lnTo>
                <a:lnTo>
                  <a:pt x="114" y="34"/>
                </a:lnTo>
                <a:lnTo>
                  <a:pt x="115" y="46"/>
                </a:lnTo>
                <a:lnTo>
                  <a:pt x="116" y="51"/>
                </a:lnTo>
                <a:lnTo>
                  <a:pt x="116" y="46"/>
                </a:lnTo>
                <a:lnTo>
                  <a:pt x="116" y="46"/>
                </a:lnTo>
                <a:lnTo>
                  <a:pt x="117" y="34"/>
                </a:lnTo>
                <a:lnTo>
                  <a:pt x="117" y="46"/>
                </a:lnTo>
                <a:lnTo>
                  <a:pt x="118" y="46"/>
                </a:lnTo>
                <a:lnTo>
                  <a:pt x="118" y="46"/>
                </a:lnTo>
                <a:lnTo>
                  <a:pt x="119" y="63"/>
                </a:lnTo>
                <a:lnTo>
                  <a:pt x="119" y="46"/>
                </a:lnTo>
                <a:lnTo>
                  <a:pt x="120" y="57"/>
                </a:lnTo>
                <a:lnTo>
                  <a:pt x="120" y="46"/>
                </a:lnTo>
                <a:lnTo>
                  <a:pt x="121" y="46"/>
                </a:lnTo>
                <a:lnTo>
                  <a:pt x="121" y="51"/>
                </a:lnTo>
                <a:lnTo>
                  <a:pt x="121" y="57"/>
                </a:lnTo>
                <a:lnTo>
                  <a:pt x="122" y="46"/>
                </a:lnTo>
                <a:lnTo>
                  <a:pt x="123" y="51"/>
                </a:lnTo>
                <a:lnTo>
                  <a:pt x="123" y="51"/>
                </a:lnTo>
                <a:lnTo>
                  <a:pt x="123" y="51"/>
                </a:lnTo>
                <a:lnTo>
                  <a:pt x="124" y="51"/>
                </a:lnTo>
                <a:lnTo>
                  <a:pt x="124" y="51"/>
                </a:lnTo>
                <a:lnTo>
                  <a:pt x="125" y="34"/>
                </a:lnTo>
                <a:lnTo>
                  <a:pt x="125" y="57"/>
                </a:lnTo>
                <a:lnTo>
                  <a:pt x="126" y="51"/>
                </a:lnTo>
                <a:lnTo>
                  <a:pt x="126" y="57"/>
                </a:lnTo>
                <a:lnTo>
                  <a:pt x="127" y="57"/>
                </a:lnTo>
                <a:lnTo>
                  <a:pt x="127" y="51"/>
                </a:lnTo>
                <a:lnTo>
                  <a:pt x="128" y="46"/>
                </a:lnTo>
                <a:lnTo>
                  <a:pt x="128" y="51"/>
                </a:lnTo>
                <a:lnTo>
                  <a:pt x="129" y="46"/>
                </a:lnTo>
                <a:lnTo>
                  <a:pt x="129" y="63"/>
                </a:lnTo>
                <a:lnTo>
                  <a:pt x="129" y="57"/>
                </a:lnTo>
                <a:lnTo>
                  <a:pt x="130" y="46"/>
                </a:lnTo>
                <a:lnTo>
                  <a:pt x="131" y="63"/>
                </a:lnTo>
                <a:lnTo>
                  <a:pt x="131" y="51"/>
                </a:lnTo>
                <a:lnTo>
                  <a:pt x="131" y="57"/>
                </a:lnTo>
                <a:lnTo>
                  <a:pt x="132" y="46"/>
                </a:lnTo>
                <a:lnTo>
                  <a:pt x="132" y="51"/>
                </a:lnTo>
                <a:lnTo>
                  <a:pt x="133" y="57"/>
                </a:lnTo>
                <a:lnTo>
                  <a:pt x="133" y="57"/>
                </a:lnTo>
                <a:lnTo>
                  <a:pt x="134" y="51"/>
                </a:lnTo>
                <a:lnTo>
                  <a:pt x="134" y="46"/>
                </a:lnTo>
                <a:lnTo>
                  <a:pt x="135" y="46"/>
                </a:lnTo>
                <a:lnTo>
                  <a:pt x="135" y="51"/>
                </a:lnTo>
                <a:lnTo>
                  <a:pt x="136" y="51"/>
                </a:lnTo>
                <a:lnTo>
                  <a:pt x="136" y="46"/>
                </a:lnTo>
                <a:lnTo>
                  <a:pt x="136" y="57"/>
                </a:lnTo>
                <a:lnTo>
                  <a:pt x="137" y="46"/>
                </a:lnTo>
                <a:lnTo>
                  <a:pt x="137" y="57"/>
                </a:lnTo>
                <a:lnTo>
                  <a:pt x="138" y="57"/>
                </a:lnTo>
                <a:lnTo>
                  <a:pt x="138" y="51"/>
                </a:lnTo>
                <a:lnTo>
                  <a:pt x="139" y="57"/>
                </a:lnTo>
                <a:lnTo>
                  <a:pt x="139" y="51"/>
                </a:lnTo>
                <a:lnTo>
                  <a:pt x="140" y="40"/>
                </a:lnTo>
                <a:lnTo>
                  <a:pt x="140" y="46"/>
                </a:lnTo>
                <a:lnTo>
                  <a:pt x="141" y="46"/>
                </a:lnTo>
                <a:lnTo>
                  <a:pt x="141" y="40"/>
                </a:lnTo>
                <a:lnTo>
                  <a:pt x="141" y="29"/>
                </a:lnTo>
                <a:lnTo>
                  <a:pt x="142" y="46"/>
                </a:lnTo>
                <a:lnTo>
                  <a:pt x="143" y="46"/>
                </a:lnTo>
                <a:lnTo>
                  <a:pt x="143" y="46"/>
                </a:lnTo>
                <a:lnTo>
                  <a:pt x="144" y="51"/>
                </a:lnTo>
                <a:lnTo>
                  <a:pt x="144" y="40"/>
                </a:lnTo>
                <a:lnTo>
                  <a:pt x="144" y="51"/>
                </a:lnTo>
                <a:lnTo>
                  <a:pt x="145" y="51"/>
                </a:lnTo>
                <a:lnTo>
                  <a:pt x="145" y="57"/>
                </a:lnTo>
                <a:lnTo>
                  <a:pt x="146" y="51"/>
                </a:lnTo>
                <a:lnTo>
                  <a:pt x="146" y="57"/>
                </a:lnTo>
                <a:lnTo>
                  <a:pt x="147" y="46"/>
                </a:lnTo>
                <a:lnTo>
                  <a:pt x="147" y="29"/>
                </a:lnTo>
                <a:lnTo>
                  <a:pt x="148" y="46"/>
                </a:lnTo>
                <a:lnTo>
                  <a:pt x="148" y="57"/>
                </a:lnTo>
                <a:lnTo>
                  <a:pt x="149" y="46"/>
                </a:lnTo>
                <a:lnTo>
                  <a:pt x="149" y="46"/>
                </a:lnTo>
                <a:lnTo>
                  <a:pt x="149" y="51"/>
                </a:lnTo>
                <a:lnTo>
                  <a:pt x="150" y="46"/>
                </a:lnTo>
                <a:lnTo>
                  <a:pt x="151" y="51"/>
                </a:lnTo>
                <a:lnTo>
                  <a:pt x="151" y="51"/>
                </a:lnTo>
                <a:lnTo>
                  <a:pt x="151" y="51"/>
                </a:lnTo>
                <a:lnTo>
                  <a:pt x="152" y="51"/>
                </a:lnTo>
                <a:lnTo>
                  <a:pt x="152" y="46"/>
                </a:lnTo>
                <a:lnTo>
                  <a:pt x="153" y="46"/>
                </a:lnTo>
                <a:lnTo>
                  <a:pt x="153" y="46"/>
                </a:lnTo>
                <a:lnTo>
                  <a:pt x="154" y="46"/>
                </a:lnTo>
                <a:lnTo>
                  <a:pt x="154" y="46"/>
                </a:lnTo>
                <a:lnTo>
                  <a:pt x="155" y="46"/>
                </a:lnTo>
                <a:lnTo>
                  <a:pt x="155" y="51"/>
                </a:lnTo>
                <a:lnTo>
                  <a:pt x="156" y="51"/>
                </a:lnTo>
                <a:lnTo>
                  <a:pt x="156" y="68"/>
                </a:lnTo>
                <a:lnTo>
                  <a:pt x="156" y="51"/>
                </a:lnTo>
                <a:lnTo>
                  <a:pt x="157" y="57"/>
                </a:lnTo>
                <a:lnTo>
                  <a:pt x="157" y="46"/>
                </a:lnTo>
                <a:lnTo>
                  <a:pt x="158" y="40"/>
                </a:lnTo>
                <a:lnTo>
                  <a:pt x="158" y="57"/>
                </a:lnTo>
                <a:lnTo>
                  <a:pt x="159" y="63"/>
                </a:lnTo>
                <a:lnTo>
                  <a:pt x="159" y="57"/>
                </a:lnTo>
                <a:lnTo>
                  <a:pt x="160" y="51"/>
                </a:lnTo>
                <a:lnTo>
                  <a:pt x="160" y="51"/>
                </a:lnTo>
                <a:lnTo>
                  <a:pt x="161" y="51"/>
                </a:lnTo>
                <a:lnTo>
                  <a:pt x="161" y="51"/>
                </a:lnTo>
                <a:lnTo>
                  <a:pt x="162" y="51"/>
                </a:lnTo>
                <a:lnTo>
                  <a:pt x="162" y="46"/>
                </a:lnTo>
                <a:lnTo>
                  <a:pt x="163" y="46"/>
                </a:lnTo>
                <a:lnTo>
                  <a:pt x="163" y="46"/>
                </a:lnTo>
                <a:lnTo>
                  <a:pt x="164" y="57"/>
                </a:lnTo>
                <a:lnTo>
                  <a:pt x="164" y="63"/>
                </a:lnTo>
                <a:lnTo>
                  <a:pt x="164" y="46"/>
                </a:lnTo>
                <a:lnTo>
                  <a:pt x="165" y="46"/>
                </a:lnTo>
                <a:lnTo>
                  <a:pt x="166" y="46"/>
                </a:lnTo>
                <a:lnTo>
                  <a:pt x="166" y="57"/>
                </a:lnTo>
                <a:lnTo>
                  <a:pt x="166" y="46"/>
                </a:lnTo>
                <a:lnTo>
                  <a:pt x="167" y="34"/>
                </a:lnTo>
                <a:lnTo>
                  <a:pt x="167" y="46"/>
                </a:lnTo>
                <a:lnTo>
                  <a:pt x="168" y="46"/>
                </a:lnTo>
                <a:lnTo>
                  <a:pt x="168" y="46"/>
                </a:lnTo>
                <a:lnTo>
                  <a:pt x="169" y="57"/>
                </a:lnTo>
                <a:lnTo>
                  <a:pt x="169" y="46"/>
                </a:lnTo>
                <a:lnTo>
                  <a:pt x="170" y="46"/>
                </a:lnTo>
                <a:lnTo>
                  <a:pt x="170" y="46"/>
                </a:lnTo>
                <a:lnTo>
                  <a:pt x="171" y="40"/>
                </a:lnTo>
                <a:lnTo>
                  <a:pt x="171" y="51"/>
                </a:lnTo>
                <a:lnTo>
                  <a:pt x="171" y="46"/>
                </a:lnTo>
                <a:lnTo>
                  <a:pt x="172" y="46"/>
                </a:lnTo>
                <a:lnTo>
                  <a:pt x="172" y="51"/>
                </a:lnTo>
                <a:lnTo>
                  <a:pt x="173" y="40"/>
                </a:lnTo>
                <a:lnTo>
                  <a:pt x="173" y="51"/>
                </a:lnTo>
                <a:lnTo>
                  <a:pt x="174" y="40"/>
                </a:lnTo>
                <a:lnTo>
                  <a:pt x="174" y="29"/>
                </a:lnTo>
                <a:lnTo>
                  <a:pt x="175" y="46"/>
                </a:lnTo>
                <a:lnTo>
                  <a:pt x="175" y="46"/>
                </a:lnTo>
                <a:lnTo>
                  <a:pt x="176" y="40"/>
                </a:lnTo>
                <a:lnTo>
                  <a:pt x="176" y="46"/>
                </a:lnTo>
                <a:lnTo>
                  <a:pt x="176" y="40"/>
                </a:lnTo>
                <a:lnTo>
                  <a:pt x="177" y="40"/>
                </a:lnTo>
                <a:lnTo>
                  <a:pt x="178" y="40"/>
                </a:lnTo>
                <a:lnTo>
                  <a:pt x="178" y="34"/>
                </a:lnTo>
                <a:lnTo>
                  <a:pt x="179" y="40"/>
                </a:lnTo>
                <a:lnTo>
                  <a:pt x="179" y="46"/>
                </a:lnTo>
                <a:lnTo>
                  <a:pt x="179" y="40"/>
                </a:lnTo>
                <a:lnTo>
                  <a:pt x="180" y="29"/>
                </a:lnTo>
                <a:lnTo>
                  <a:pt x="180" y="46"/>
                </a:lnTo>
                <a:lnTo>
                  <a:pt x="181" y="40"/>
                </a:lnTo>
                <a:lnTo>
                  <a:pt x="181" y="34"/>
                </a:lnTo>
                <a:lnTo>
                  <a:pt x="182" y="46"/>
                </a:lnTo>
                <a:lnTo>
                  <a:pt x="182" y="40"/>
                </a:lnTo>
                <a:lnTo>
                  <a:pt x="183" y="63"/>
                </a:lnTo>
                <a:lnTo>
                  <a:pt x="183" y="57"/>
                </a:lnTo>
                <a:lnTo>
                  <a:pt x="184" y="46"/>
                </a:lnTo>
                <a:lnTo>
                  <a:pt x="184" y="46"/>
                </a:lnTo>
                <a:lnTo>
                  <a:pt x="184" y="34"/>
                </a:lnTo>
                <a:lnTo>
                  <a:pt x="185" y="57"/>
                </a:lnTo>
                <a:lnTo>
                  <a:pt x="186" y="46"/>
                </a:lnTo>
                <a:lnTo>
                  <a:pt x="186" y="51"/>
                </a:lnTo>
                <a:lnTo>
                  <a:pt x="186" y="57"/>
                </a:lnTo>
                <a:lnTo>
                  <a:pt x="187" y="46"/>
                </a:lnTo>
                <a:lnTo>
                  <a:pt x="187" y="51"/>
                </a:lnTo>
                <a:lnTo>
                  <a:pt x="188" y="40"/>
                </a:lnTo>
                <a:lnTo>
                  <a:pt x="188" y="46"/>
                </a:lnTo>
                <a:lnTo>
                  <a:pt x="189" y="46"/>
                </a:lnTo>
                <a:lnTo>
                  <a:pt x="189" y="46"/>
                </a:lnTo>
                <a:lnTo>
                  <a:pt x="190" y="46"/>
                </a:lnTo>
                <a:lnTo>
                  <a:pt x="190" y="57"/>
                </a:lnTo>
                <a:lnTo>
                  <a:pt x="191" y="40"/>
                </a:lnTo>
                <a:lnTo>
                  <a:pt x="191" y="40"/>
                </a:lnTo>
                <a:lnTo>
                  <a:pt x="191" y="29"/>
                </a:lnTo>
                <a:lnTo>
                  <a:pt x="192" y="46"/>
                </a:lnTo>
                <a:lnTo>
                  <a:pt x="192" y="46"/>
                </a:lnTo>
                <a:lnTo>
                  <a:pt x="193" y="40"/>
                </a:lnTo>
                <a:lnTo>
                  <a:pt x="193" y="51"/>
                </a:lnTo>
                <a:lnTo>
                  <a:pt x="194" y="51"/>
                </a:lnTo>
                <a:lnTo>
                  <a:pt x="194" y="57"/>
                </a:lnTo>
                <a:lnTo>
                  <a:pt x="195" y="51"/>
                </a:lnTo>
                <a:lnTo>
                  <a:pt x="195" y="51"/>
                </a:lnTo>
                <a:lnTo>
                  <a:pt x="196" y="57"/>
                </a:lnTo>
                <a:lnTo>
                  <a:pt x="196" y="46"/>
                </a:lnTo>
                <a:lnTo>
                  <a:pt x="196" y="51"/>
                </a:lnTo>
                <a:lnTo>
                  <a:pt x="197" y="51"/>
                </a:lnTo>
                <a:lnTo>
                  <a:pt x="198" y="40"/>
                </a:lnTo>
                <a:lnTo>
                  <a:pt x="198" y="51"/>
                </a:lnTo>
                <a:lnTo>
                  <a:pt x="199" y="46"/>
                </a:lnTo>
                <a:lnTo>
                  <a:pt x="199" y="51"/>
                </a:lnTo>
                <a:lnTo>
                  <a:pt x="199" y="46"/>
                </a:lnTo>
                <a:lnTo>
                  <a:pt x="200" y="46"/>
                </a:lnTo>
                <a:lnTo>
                  <a:pt x="200" y="51"/>
                </a:lnTo>
                <a:lnTo>
                  <a:pt x="201" y="40"/>
                </a:lnTo>
                <a:lnTo>
                  <a:pt x="201" y="46"/>
                </a:lnTo>
                <a:lnTo>
                  <a:pt x="202" y="51"/>
                </a:lnTo>
                <a:lnTo>
                  <a:pt x="202" y="34"/>
                </a:lnTo>
                <a:lnTo>
                  <a:pt x="203" y="51"/>
                </a:lnTo>
                <a:lnTo>
                  <a:pt x="203" y="51"/>
                </a:lnTo>
                <a:lnTo>
                  <a:pt x="204" y="40"/>
                </a:lnTo>
                <a:lnTo>
                  <a:pt x="204" y="34"/>
                </a:lnTo>
                <a:lnTo>
                  <a:pt x="204" y="40"/>
                </a:lnTo>
                <a:lnTo>
                  <a:pt x="205" y="57"/>
                </a:lnTo>
                <a:lnTo>
                  <a:pt x="206" y="57"/>
                </a:lnTo>
                <a:lnTo>
                  <a:pt x="206" y="46"/>
                </a:lnTo>
                <a:lnTo>
                  <a:pt x="206" y="51"/>
                </a:lnTo>
                <a:lnTo>
                  <a:pt x="207" y="51"/>
                </a:lnTo>
                <a:lnTo>
                  <a:pt x="207" y="46"/>
                </a:lnTo>
                <a:lnTo>
                  <a:pt x="208" y="46"/>
                </a:lnTo>
                <a:lnTo>
                  <a:pt x="208" y="40"/>
                </a:lnTo>
                <a:lnTo>
                  <a:pt x="209" y="40"/>
                </a:lnTo>
                <a:lnTo>
                  <a:pt x="209" y="46"/>
                </a:lnTo>
                <a:lnTo>
                  <a:pt x="210" y="51"/>
                </a:lnTo>
                <a:lnTo>
                  <a:pt x="210" y="46"/>
                </a:lnTo>
                <a:lnTo>
                  <a:pt x="211" y="51"/>
                </a:lnTo>
                <a:lnTo>
                  <a:pt x="211" y="57"/>
                </a:lnTo>
                <a:lnTo>
                  <a:pt x="211" y="40"/>
                </a:lnTo>
                <a:lnTo>
                  <a:pt x="212" y="51"/>
                </a:lnTo>
                <a:lnTo>
                  <a:pt x="213" y="57"/>
                </a:lnTo>
                <a:lnTo>
                  <a:pt x="213" y="57"/>
                </a:lnTo>
                <a:lnTo>
                  <a:pt x="214" y="46"/>
                </a:lnTo>
                <a:lnTo>
                  <a:pt x="214" y="46"/>
                </a:lnTo>
                <a:lnTo>
                  <a:pt x="214" y="46"/>
                </a:lnTo>
                <a:lnTo>
                  <a:pt x="215" y="46"/>
                </a:lnTo>
                <a:lnTo>
                  <a:pt x="215" y="51"/>
                </a:lnTo>
                <a:lnTo>
                  <a:pt x="216" y="40"/>
                </a:lnTo>
                <a:lnTo>
                  <a:pt x="216" y="57"/>
                </a:lnTo>
                <a:lnTo>
                  <a:pt x="217" y="57"/>
                </a:lnTo>
                <a:lnTo>
                  <a:pt x="217" y="46"/>
                </a:lnTo>
                <a:lnTo>
                  <a:pt x="218" y="46"/>
                </a:lnTo>
                <a:lnTo>
                  <a:pt x="218" y="51"/>
                </a:lnTo>
                <a:lnTo>
                  <a:pt x="219" y="51"/>
                </a:lnTo>
                <a:lnTo>
                  <a:pt x="219" y="46"/>
                </a:lnTo>
                <a:lnTo>
                  <a:pt x="219" y="40"/>
                </a:lnTo>
                <a:lnTo>
                  <a:pt x="220" y="46"/>
                </a:lnTo>
                <a:lnTo>
                  <a:pt x="221" y="46"/>
                </a:lnTo>
                <a:lnTo>
                  <a:pt x="221" y="34"/>
                </a:lnTo>
                <a:lnTo>
                  <a:pt x="221" y="51"/>
                </a:lnTo>
                <a:lnTo>
                  <a:pt x="222" y="40"/>
                </a:lnTo>
                <a:lnTo>
                  <a:pt x="222" y="51"/>
                </a:lnTo>
                <a:lnTo>
                  <a:pt x="223" y="40"/>
                </a:lnTo>
                <a:lnTo>
                  <a:pt x="223" y="40"/>
                </a:lnTo>
                <a:lnTo>
                  <a:pt x="224" y="51"/>
                </a:lnTo>
                <a:lnTo>
                  <a:pt x="224" y="40"/>
                </a:lnTo>
                <a:lnTo>
                  <a:pt x="225" y="40"/>
                </a:lnTo>
                <a:lnTo>
                  <a:pt x="225" y="46"/>
                </a:lnTo>
                <a:lnTo>
                  <a:pt x="226" y="51"/>
                </a:lnTo>
                <a:lnTo>
                  <a:pt x="226" y="51"/>
                </a:lnTo>
                <a:lnTo>
                  <a:pt x="226" y="46"/>
                </a:lnTo>
                <a:lnTo>
                  <a:pt x="227" y="46"/>
                </a:lnTo>
                <a:lnTo>
                  <a:pt x="227" y="40"/>
                </a:lnTo>
                <a:lnTo>
                  <a:pt x="228" y="40"/>
                </a:lnTo>
                <a:lnTo>
                  <a:pt x="229" y="51"/>
                </a:lnTo>
                <a:lnTo>
                  <a:pt x="229" y="51"/>
                </a:lnTo>
                <a:lnTo>
                  <a:pt x="229" y="46"/>
                </a:lnTo>
                <a:lnTo>
                  <a:pt x="230" y="51"/>
                </a:lnTo>
                <a:lnTo>
                  <a:pt x="230" y="46"/>
                </a:lnTo>
                <a:lnTo>
                  <a:pt x="231" y="40"/>
                </a:lnTo>
                <a:lnTo>
                  <a:pt x="231" y="40"/>
                </a:lnTo>
                <a:lnTo>
                  <a:pt x="231" y="51"/>
                </a:lnTo>
                <a:lnTo>
                  <a:pt x="232" y="46"/>
                </a:lnTo>
                <a:lnTo>
                  <a:pt x="233" y="46"/>
                </a:lnTo>
                <a:lnTo>
                  <a:pt x="233" y="57"/>
                </a:lnTo>
                <a:lnTo>
                  <a:pt x="234" y="57"/>
                </a:lnTo>
                <a:lnTo>
                  <a:pt x="234" y="46"/>
                </a:lnTo>
                <a:lnTo>
                  <a:pt x="234" y="51"/>
                </a:lnTo>
                <a:lnTo>
                  <a:pt x="235" y="46"/>
                </a:lnTo>
                <a:lnTo>
                  <a:pt x="235" y="51"/>
                </a:lnTo>
                <a:lnTo>
                  <a:pt x="236" y="51"/>
                </a:lnTo>
                <a:lnTo>
                  <a:pt x="236" y="40"/>
                </a:lnTo>
                <a:lnTo>
                  <a:pt x="237" y="51"/>
                </a:lnTo>
                <a:lnTo>
                  <a:pt x="237" y="46"/>
                </a:lnTo>
                <a:lnTo>
                  <a:pt x="238" y="46"/>
                </a:lnTo>
                <a:lnTo>
                  <a:pt x="238" y="51"/>
                </a:lnTo>
                <a:lnTo>
                  <a:pt x="239" y="46"/>
                </a:lnTo>
                <a:lnTo>
                  <a:pt x="239" y="51"/>
                </a:lnTo>
                <a:lnTo>
                  <a:pt x="239" y="57"/>
                </a:lnTo>
                <a:lnTo>
                  <a:pt x="240" y="57"/>
                </a:lnTo>
                <a:lnTo>
                  <a:pt x="241" y="40"/>
                </a:lnTo>
                <a:lnTo>
                  <a:pt x="241" y="57"/>
                </a:lnTo>
                <a:lnTo>
                  <a:pt x="241" y="34"/>
                </a:lnTo>
                <a:lnTo>
                  <a:pt x="242" y="40"/>
                </a:lnTo>
                <a:lnTo>
                  <a:pt x="242" y="46"/>
                </a:lnTo>
                <a:lnTo>
                  <a:pt x="243" y="46"/>
                </a:lnTo>
                <a:lnTo>
                  <a:pt x="243" y="57"/>
                </a:lnTo>
                <a:lnTo>
                  <a:pt x="244" y="40"/>
                </a:lnTo>
                <a:lnTo>
                  <a:pt x="244" y="51"/>
                </a:lnTo>
                <a:lnTo>
                  <a:pt x="245" y="57"/>
                </a:lnTo>
                <a:lnTo>
                  <a:pt x="245" y="57"/>
                </a:lnTo>
                <a:lnTo>
                  <a:pt x="246" y="51"/>
                </a:lnTo>
                <a:lnTo>
                  <a:pt x="246" y="46"/>
                </a:lnTo>
                <a:lnTo>
                  <a:pt x="246" y="40"/>
                </a:lnTo>
                <a:lnTo>
                  <a:pt x="247" y="63"/>
                </a:lnTo>
                <a:lnTo>
                  <a:pt x="247" y="51"/>
                </a:lnTo>
                <a:lnTo>
                  <a:pt x="248" y="46"/>
                </a:lnTo>
                <a:lnTo>
                  <a:pt x="249" y="46"/>
                </a:lnTo>
                <a:lnTo>
                  <a:pt x="249" y="51"/>
                </a:lnTo>
                <a:lnTo>
                  <a:pt x="249" y="51"/>
                </a:lnTo>
                <a:lnTo>
                  <a:pt x="250" y="46"/>
                </a:lnTo>
                <a:lnTo>
                  <a:pt x="250" y="57"/>
                </a:lnTo>
                <a:lnTo>
                  <a:pt x="251" y="46"/>
                </a:lnTo>
                <a:lnTo>
                  <a:pt x="251" y="46"/>
                </a:lnTo>
                <a:lnTo>
                  <a:pt x="252" y="40"/>
                </a:lnTo>
                <a:lnTo>
                  <a:pt x="252" y="63"/>
                </a:lnTo>
                <a:lnTo>
                  <a:pt x="253" y="57"/>
                </a:lnTo>
                <a:lnTo>
                  <a:pt x="253" y="46"/>
                </a:lnTo>
                <a:lnTo>
                  <a:pt x="254" y="46"/>
                </a:lnTo>
                <a:lnTo>
                  <a:pt x="254" y="63"/>
                </a:lnTo>
                <a:lnTo>
                  <a:pt x="254" y="46"/>
                </a:lnTo>
                <a:lnTo>
                  <a:pt x="255" y="46"/>
                </a:lnTo>
                <a:lnTo>
                  <a:pt x="256" y="40"/>
                </a:lnTo>
                <a:lnTo>
                  <a:pt x="256" y="46"/>
                </a:lnTo>
                <a:lnTo>
                  <a:pt x="256" y="51"/>
                </a:lnTo>
                <a:lnTo>
                  <a:pt x="257" y="46"/>
                </a:lnTo>
                <a:lnTo>
                  <a:pt x="257" y="46"/>
                </a:lnTo>
                <a:lnTo>
                  <a:pt x="258" y="46"/>
                </a:lnTo>
                <a:lnTo>
                  <a:pt x="258" y="51"/>
                </a:lnTo>
                <a:lnTo>
                  <a:pt x="259" y="46"/>
                </a:lnTo>
                <a:lnTo>
                  <a:pt x="259" y="51"/>
                </a:lnTo>
                <a:lnTo>
                  <a:pt x="260" y="57"/>
                </a:lnTo>
                <a:lnTo>
                  <a:pt x="260" y="46"/>
                </a:lnTo>
                <a:lnTo>
                  <a:pt x="261" y="51"/>
                </a:lnTo>
                <a:lnTo>
                  <a:pt x="261" y="40"/>
                </a:lnTo>
                <a:lnTo>
                  <a:pt x="261" y="46"/>
                </a:lnTo>
                <a:lnTo>
                  <a:pt x="262" y="46"/>
                </a:lnTo>
                <a:lnTo>
                  <a:pt x="262" y="46"/>
                </a:lnTo>
                <a:lnTo>
                  <a:pt x="263" y="51"/>
                </a:lnTo>
                <a:lnTo>
                  <a:pt x="264" y="51"/>
                </a:lnTo>
                <a:lnTo>
                  <a:pt x="264" y="46"/>
                </a:lnTo>
                <a:lnTo>
                  <a:pt x="264" y="51"/>
                </a:lnTo>
                <a:lnTo>
                  <a:pt x="265" y="40"/>
                </a:lnTo>
                <a:lnTo>
                  <a:pt x="265" y="40"/>
                </a:lnTo>
                <a:lnTo>
                  <a:pt x="266" y="57"/>
                </a:lnTo>
                <a:lnTo>
                  <a:pt x="266" y="51"/>
                </a:lnTo>
                <a:lnTo>
                  <a:pt x="266" y="40"/>
                </a:lnTo>
                <a:lnTo>
                  <a:pt x="267" y="57"/>
                </a:lnTo>
                <a:lnTo>
                  <a:pt x="268" y="46"/>
                </a:lnTo>
                <a:lnTo>
                  <a:pt x="268" y="51"/>
                </a:lnTo>
                <a:lnTo>
                  <a:pt x="269" y="51"/>
                </a:lnTo>
                <a:lnTo>
                  <a:pt x="269" y="51"/>
                </a:lnTo>
                <a:lnTo>
                  <a:pt x="269" y="46"/>
                </a:lnTo>
                <a:lnTo>
                  <a:pt x="270" y="46"/>
                </a:lnTo>
                <a:lnTo>
                  <a:pt x="270" y="51"/>
                </a:lnTo>
                <a:lnTo>
                  <a:pt x="271" y="63"/>
                </a:lnTo>
                <a:lnTo>
                  <a:pt x="271" y="51"/>
                </a:lnTo>
                <a:lnTo>
                  <a:pt x="272" y="34"/>
                </a:lnTo>
                <a:lnTo>
                  <a:pt x="272" y="40"/>
                </a:lnTo>
                <a:lnTo>
                  <a:pt x="273" y="46"/>
                </a:lnTo>
                <a:lnTo>
                  <a:pt x="273" y="63"/>
                </a:lnTo>
                <a:lnTo>
                  <a:pt x="274" y="46"/>
                </a:lnTo>
                <a:lnTo>
                  <a:pt x="274" y="46"/>
                </a:lnTo>
                <a:lnTo>
                  <a:pt x="274" y="51"/>
                </a:lnTo>
                <a:lnTo>
                  <a:pt x="275" y="46"/>
                </a:lnTo>
                <a:lnTo>
                  <a:pt x="276" y="57"/>
                </a:lnTo>
                <a:lnTo>
                  <a:pt x="276" y="46"/>
                </a:lnTo>
                <a:lnTo>
                  <a:pt x="276" y="40"/>
                </a:lnTo>
                <a:lnTo>
                  <a:pt x="277" y="40"/>
                </a:lnTo>
                <a:lnTo>
                  <a:pt x="277" y="51"/>
                </a:lnTo>
                <a:lnTo>
                  <a:pt x="278" y="46"/>
                </a:lnTo>
                <a:lnTo>
                  <a:pt x="278" y="46"/>
                </a:lnTo>
                <a:lnTo>
                  <a:pt x="279" y="46"/>
                </a:lnTo>
                <a:lnTo>
                  <a:pt x="279" y="46"/>
                </a:lnTo>
                <a:lnTo>
                  <a:pt x="280" y="51"/>
                </a:lnTo>
                <a:lnTo>
                  <a:pt x="280" y="51"/>
                </a:lnTo>
                <a:lnTo>
                  <a:pt x="281" y="46"/>
                </a:lnTo>
                <a:lnTo>
                  <a:pt x="281" y="40"/>
                </a:lnTo>
                <a:lnTo>
                  <a:pt x="281" y="40"/>
                </a:lnTo>
                <a:lnTo>
                  <a:pt x="282" y="51"/>
                </a:lnTo>
                <a:lnTo>
                  <a:pt x="282" y="57"/>
                </a:lnTo>
                <a:lnTo>
                  <a:pt x="283" y="46"/>
                </a:lnTo>
                <a:lnTo>
                  <a:pt x="284" y="46"/>
                </a:lnTo>
                <a:lnTo>
                  <a:pt x="284" y="46"/>
                </a:lnTo>
                <a:lnTo>
                  <a:pt x="284" y="46"/>
                </a:lnTo>
                <a:lnTo>
                  <a:pt x="285" y="46"/>
                </a:lnTo>
                <a:lnTo>
                  <a:pt x="285" y="46"/>
                </a:lnTo>
                <a:lnTo>
                  <a:pt x="286" y="57"/>
                </a:lnTo>
                <a:lnTo>
                  <a:pt x="286" y="46"/>
                </a:lnTo>
                <a:lnTo>
                  <a:pt x="287" y="40"/>
                </a:lnTo>
                <a:lnTo>
                  <a:pt x="287" y="57"/>
                </a:lnTo>
                <a:lnTo>
                  <a:pt x="288" y="46"/>
                </a:lnTo>
                <a:lnTo>
                  <a:pt x="288" y="29"/>
                </a:lnTo>
                <a:lnTo>
                  <a:pt x="289" y="46"/>
                </a:lnTo>
                <a:lnTo>
                  <a:pt x="289" y="46"/>
                </a:lnTo>
                <a:lnTo>
                  <a:pt x="289" y="40"/>
                </a:lnTo>
                <a:lnTo>
                  <a:pt x="290" y="29"/>
                </a:lnTo>
                <a:lnTo>
                  <a:pt x="290" y="34"/>
                </a:lnTo>
                <a:lnTo>
                  <a:pt x="291" y="51"/>
                </a:lnTo>
                <a:lnTo>
                  <a:pt x="291" y="57"/>
                </a:lnTo>
                <a:lnTo>
                  <a:pt x="292" y="40"/>
                </a:lnTo>
                <a:lnTo>
                  <a:pt x="292" y="29"/>
                </a:lnTo>
                <a:lnTo>
                  <a:pt x="293" y="29"/>
                </a:lnTo>
                <a:lnTo>
                  <a:pt x="293" y="51"/>
                </a:lnTo>
                <a:lnTo>
                  <a:pt x="294" y="51"/>
                </a:lnTo>
                <a:lnTo>
                  <a:pt x="294" y="40"/>
                </a:lnTo>
                <a:lnTo>
                  <a:pt x="295" y="51"/>
                </a:lnTo>
                <a:lnTo>
                  <a:pt x="295" y="46"/>
                </a:lnTo>
                <a:lnTo>
                  <a:pt x="296" y="40"/>
                </a:lnTo>
                <a:lnTo>
                  <a:pt x="296" y="40"/>
                </a:lnTo>
                <a:lnTo>
                  <a:pt x="296" y="51"/>
                </a:lnTo>
                <a:lnTo>
                  <a:pt x="297" y="40"/>
                </a:lnTo>
                <a:lnTo>
                  <a:pt x="297" y="29"/>
                </a:lnTo>
                <a:lnTo>
                  <a:pt x="298" y="46"/>
                </a:lnTo>
                <a:lnTo>
                  <a:pt x="299" y="40"/>
                </a:lnTo>
                <a:lnTo>
                  <a:pt x="299" y="46"/>
                </a:lnTo>
                <a:lnTo>
                  <a:pt x="299" y="46"/>
                </a:lnTo>
                <a:lnTo>
                  <a:pt x="300" y="40"/>
                </a:lnTo>
                <a:lnTo>
                  <a:pt x="300" y="51"/>
                </a:lnTo>
                <a:lnTo>
                  <a:pt x="301" y="40"/>
                </a:lnTo>
                <a:lnTo>
                  <a:pt x="301" y="51"/>
                </a:lnTo>
                <a:lnTo>
                  <a:pt x="302" y="29"/>
                </a:lnTo>
                <a:lnTo>
                  <a:pt x="302" y="46"/>
                </a:lnTo>
                <a:lnTo>
                  <a:pt x="303" y="51"/>
                </a:lnTo>
                <a:lnTo>
                  <a:pt x="303" y="46"/>
                </a:lnTo>
                <a:lnTo>
                  <a:pt x="304" y="51"/>
                </a:lnTo>
                <a:lnTo>
                  <a:pt x="304" y="40"/>
                </a:lnTo>
                <a:lnTo>
                  <a:pt x="304" y="40"/>
                </a:lnTo>
                <a:lnTo>
                  <a:pt x="305" y="46"/>
                </a:lnTo>
                <a:lnTo>
                  <a:pt x="305" y="46"/>
                </a:lnTo>
                <a:lnTo>
                  <a:pt x="306" y="57"/>
                </a:lnTo>
                <a:lnTo>
                  <a:pt x="306" y="46"/>
                </a:lnTo>
                <a:lnTo>
                  <a:pt x="307" y="29"/>
                </a:lnTo>
                <a:lnTo>
                  <a:pt x="307" y="40"/>
                </a:lnTo>
                <a:lnTo>
                  <a:pt x="308" y="46"/>
                </a:lnTo>
                <a:lnTo>
                  <a:pt x="308" y="57"/>
                </a:lnTo>
                <a:lnTo>
                  <a:pt x="309" y="51"/>
                </a:lnTo>
                <a:lnTo>
                  <a:pt x="309" y="46"/>
                </a:lnTo>
                <a:lnTo>
                  <a:pt x="309" y="46"/>
                </a:lnTo>
                <a:lnTo>
                  <a:pt x="310" y="40"/>
                </a:lnTo>
                <a:lnTo>
                  <a:pt x="311" y="51"/>
                </a:lnTo>
                <a:lnTo>
                  <a:pt x="311" y="51"/>
                </a:lnTo>
                <a:lnTo>
                  <a:pt x="311" y="40"/>
                </a:lnTo>
                <a:lnTo>
                  <a:pt x="312" y="46"/>
                </a:lnTo>
                <a:lnTo>
                  <a:pt x="312" y="51"/>
                </a:lnTo>
                <a:lnTo>
                  <a:pt x="313" y="57"/>
                </a:lnTo>
                <a:lnTo>
                  <a:pt x="313" y="40"/>
                </a:lnTo>
                <a:lnTo>
                  <a:pt x="314" y="46"/>
                </a:lnTo>
                <a:lnTo>
                  <a:pt x="314" y="51"/>
                </a:lnTo>
                <a:lnTo>
                  <a:pt x="315" y="51"/>
                </a:lnTo>
                <a:lnTo>
                  <a:pt x="315" y="51"/>
                </a:lnTo>
                <a:lnTo>
                  <a:pt x="316" y="40"/>
                </a:lnTo>
                <a:lnTo>
                  <a:pt x="316" y="34"/>
                </a:lnTo>
                <a:lnTo>
                  <a:pt x="316" y="46"/>
                </a:lnTo>
                <a:lnTo>
                  <a:pt x="317" y="46"/>
                </a:lnTo>
                <a:lnTo>
                  <a:pt x="317" y="51"/>
                </a:lnTo>
                <a:lnTo>
                  <a:pt x="318" y="34"/>
                </a:lnTo>
                <a:lnTo>
                  <a:pt x="319" y="46"/>
                </a:lnTo>
                <a:lnTo>
                  <a:pt x="319" y="51"/>
                </a:lnTo>
                <a:lnTo>
                  <a:pt x="319" y="51"/>
                </a:lnTo>
                <a:lnTo>
                  <a:pt x="320" y="46"/>
                </a:lnTo>
                <a:lnTo>
                  <a:pt x="320" y="34"/>
                </a:lnTo>
                <a:lnTo>
                  <a:pt x="321" y="40"/>
                </a:lnTo>
                <a:lnTo>
                  <a:pt x="321" y="46"/>
                </a:lnTo>
                <a:lnTo>
                  <a:pt x="322" y="46"/>
                </a:lnTo>
                <a:lnTo>
                  <a:pt x="322" y="46"/>
                </a:lnTo>
                <a:lnTo>
                  <a:pt x="323" y="40"/>
                </a:lnTo>
                <a:lnTo>
                  <a:pt x="323" y="40"/>
                </a:lnTo>
                <a:lnTo>
                  <a:pt x="324" y="40"/>
                </a:lnTo>
                <a:lnTo>
                  <a:pt x="324" y="40"/>
                </a:lnTo>
                <a:lnTo>
                  <a:pt x="324" y="51"/>
                </a:lnTo>
                <a:lnTo>
                  <a:pt x="325" y="40"/>
                </a:lnTo>
                <a:lnTo>
                  <a:pt x="325" y="46"/>
                </a:lnTo>
                <a:lnTo>
                  <a:pt x="326" y="40"/>
                </a:lnTo>
                <a:lnTo>
                  <a:pt x="326" y="51"/>
                </a:lnTo>
                <a:lnTo>
                  <a:pt x="327" y="34"/>
                </a:lnTo>
                <a:lnTo>
                  <a:pt x="327" y="23"/>
                </a:lnTo>
                <a:lnTo>
                  <a:pt x="328" y="40"/>
                </a:lnTo>
                <a:lnTo>
                  <a:pt x="328" y="40"/>
                </a:lnTo>
                <a:lnTo>
                  <a:pt x="329" y="46"/>
                </a:lnTo>
                <a:lnTo>
                  <a:pt x="329" y="40"/>
                </a:lnTo>
                <a:lnTo>
                  <a:pt x="329" y="40"/>
                </a:lnTo>
                <a:lnTo>
                  <a:pt x="330" y="34"/>
                </a:lnTo>
                <a:lnTo>
                  <a:pt x="331" y="46"/>
                </a:lnTo>
                <a:lnTo>
                  <a:pt x="331" y="40"/>
                </a:lnTo>
                <a:lnTo>
                  <a:pt x="331" y="57"/>
                </a:lnTo>
                <a:lnTo>
                  <a:pt x="332" y="34"/>
                </a:lnTo>
                <a:lnTo>
                  <a:pt x="332" y="34"/>
                </a:lnTo>
                <a:lnTo>
                  <a:pt x="333" y="40"/>
                </a:lnTo>
                <a:lnTo>
                  <a:pt x="333" y="40"/>
                </a:lnTo>
                <a:lnTo>
                  <a:pt x="334" y="46"/>
                </a:lnTo>
                <a:lnTo>
                  <a:pt x="334" y="40"/>
                </a:lnTo>
                <a:lnTo>
                  <a:pt x="335" y="40"/>
                </a:lnTo>
                <a:lnTo>
                  <a:pt x="335" y="51"/>
                </a:lnTo>
                <a:lnTo>
                  <a:pt x="336" y="46"/>
                </a:lnTo>
                <a:lnTo>
                  <a:pt x="336" y="46"/>
                </a:lnTo>
                <a:lnTo>
                  <a:pt x="337" y="46"/>
                </a:lnTo>
                <a:lnTo>
                  <a:pt x="337" y="46"/>
                </a:lnTo>
                <a:lnTo>
                  <a:pt x="338" y="40"/>
                </a:lnTo>
                <a:lnTo>
                  <a:pt x="338" y="40"/>
                </a:lnTo>
                <a:lnTo>
                  <a:pt x="339" y="51"/>
                </a:lnTo>
                <a:lnTo>
                  <a:pt x="339" y="46"/>
                </a:lnTo>
                <a:lnTo>
                  <a:pt x="339" y="46"/>
                </a:lnTo>
                <a:lnTo>
                  <a:pt x="340" y="34"/>
                </a:lnTo>
                <a:lnTo>
                  <a:pt x="340" y="34"/>
                </a:lnTo>
                <a:lnTo>
                  <a:pt x="341" y="51"/>
                </a:lnTo>
                <a:lnTo>
                  <a:pt x="341" y="40"/>
                </a:lnTo>
                <a:lnTo>
                  <a:pt x="342" y="34"/>
                </a:lnTo>
                <a:lnTo>
                  <a:pt x="342" y="40"/>
                </a:lnTo>
                <a:lnTo>
                  <a:pt x="343" y="46"/>
                </a:lnTo>
                <a:lnTo>
                  <a:pt x="343" y="46"/>
                </a:lnTo>
                <a:lnTo>
                  <a:pt x="344" y="40"/>
                </a:lnTo>
                <a:lnTo>
                  <a:pt x="344" y="40"/>
                </a:lnTo>
                <a:lnTo>
                  <a:pt x="344" y="40"/>
                </a:lnTo>
                <a:lnTo>
                  <a:pt x="345" y="40"/>
                </a:lnTo>
                <a:lnTo>
                  <a:pt x="346" y="40"/>
                </a:lnTo>
                <a:lnTo>
                  <a:pt x="346" y="34"/>
                </a:lnTo>
                <a:lnTo>
                  <a:pt x="346" y="51"/>
                </a:lnTo>
                <a:lnTo>
                  <a:pt x="347" y="51"/>
                </a:lnTo>
                <a:lnTo>
                  <a:pt x="347" y="34"/>
                </a:lnTo>
                <a:lnTo>
                  <a:pt x="348" y="40"/>
                </a:lnTo>
                <a:lnTo>
                  <a:pt x="348" y="51"/>
                </a:lnTo>
                <a:lnTo>
                  <a:pt x="349" y="51"/>
                </a:lnTo>
                <a:lnTo>
                  <a:pt x="349" y="51"/>
                </a:lnTo>
                <a:lnTo>
                  <a:pt x="350" y="46"/>
                </a:lnTo>
                <a:lnTo>
                  <a:pt x="350" y="57"/>
                </a:lnTo>
                <a:lnTo>
                  <a:pt x="351" y="51"/>
                </a:lnTo>
                <a:lnTo>
                  <a:pt x="351" y="46"/>
                </a:lnTo>
                <a:lnTo>
                  <a:pt x="352" y="46"/>
                </a:lnTo>
                <a:lnTo>
                  <a:pt x="352" y="34"/>
                </a:lnTo>
                <a:lnTo>
                  <a:pt x="352" y="40"/>
                </a:lnTo>
                <a:lnTo>
                  <a:pt x="353" y="40"/>
                </a:lnTo>
                <a:lnTo>
                  <a:pt x="354" y="46"/>
                </a:lnTo>
                <a:lnTo>
                  <a:pt x="354" y="46"/>
                </a:lnTo>
                <a:lnTo>
                  <a:pt x="354" y="34"/>
                </a:lnTo>
                <a:lnTo>
                  <a:pt x="355" y="40"/>
                </a:lnTo>
                <a:lnTo>
                  <a:pt x="355" y="34"/>
                </a:lnTo>
                <a:lnTo>
                  <a:pt x="356" y="40"/>
                </a:lnTo>
                <a:lnTo>
                  <a:pt x="356" y="40"/>
                </a:lnTo>
                <a:lnTo>
                  <a:pt x="357" y="40"/>
                </a:lnTo>
                <a:lnTo>
                  <a:pt x="357" y="51"/>
                </a:lnTo>
                <a:lnTo>
                  <a:pt x="358" y="40"/>
                </a:lnTo>
                <a:lnTo>
                  <a:pt x="358" y="46"/>
                </a:lnTo>
                <a:lnTo>
                  <a:pt x="359" y="51"/>
                </a:lnTo>
                <a:lnTo>
                  <a:pt x="359" y="40"/>
                </a:lnTo>
                <a:lnTo>
                  <a:pt x="359" y="51"/>
                </a:lnTo>
                <a:lnTo>
                  <a:pt x="360" y="34"/>
                </a:lnTo>
                <a:lnTo>
                  <a:pt x="360" y="40"/>
                </a:lnTo>
                <a:lnTo>
                  <a:pt x="361" y="46"/>
                </a:lnTo>
                <a:lnTo>
                  <a:pt x="361" y="34"/>
                </a:lnTo>
                <a:lnTo>
                  <a:pt x="362" y="46"/>
                </a:lnTo>
                <a:lnTo>
                  <a:pt x="362" y="34"/>
                </a:lnTo>
                <a:lnTo>
                  <a:pt x="363" y="40"/>
                </a:lnTo>
                <a:lnTo>
                  <a:pt x="363" y="34"/>
                </a:lnTo>
                <a:lnTo>
                  <a:pt x="364" y="34"/>
                </a:lnTo>
                <a:lnTo>
                  <a:pt x="364" y="40"/>
                </a:lnTo>
                <a:lnTo>
                  <a:pt x="364" y="40"/>
                </a:lnTo>
                <a:lnTo>
                  <a:pt x="365" y="51"/>
                </a:lnTo>
                <a:lnTo>
                  <a:pt x="366" y="46"/>
                </a:lnTo>
                <a:lnTo>
                  <a:pt x="366" y="46"/>
                </a:lnTo>
                <a:lnTo>
                  <a:pt x="366" y="46"/>
                </a:lnTo>
                <a:lnTo>
                  <a:pt x="367" y="40"/>
                </a:lnTo>
                <a:lnTo>
                  <a:pt x="367" y="40"/>
                </a:lnTo>
                <a:lnTo>
                  <a:pt x="368" y="40"/>
                </a:lnTo>
                <a:lnTo>
                  <a:pt x="368" y="34"/>
                </a:lnTo>
                <a:lnTo>
                  <a:pt x="369" y="46"/>
                </a:lnTo>
                <a:lnTo>
                  <a:pt x="369" y="40"/>
                </a:lnTo>
                <a:lnTo>
                  <a:pt x="370" y="51"/>
                </a:lnTo>
                <a:lnTo>
                  <a:pt x="370" y="51"/>
                </a:lnTo>
                <a:lnTo>
                  <a:pt x="371" y="51"/>
                </a:lnTo>
                <a:lnTo>
                  <a:pt x="371" y="40"/>
                </a:lnTo>
                <a:lnTo>
                  <a:pt x="372" y="46"/>
                </a:lnTo>
                <a:lnTo>
                  <a:pt x="372" y="51"/>
                </a:lnTo>
                <a:lnTo>
                  <a:pt x="372" y="51"/>
                </a:lnTo>
                <a:lnTo>
                  <a:pt x="373" y="46"/>
                </a:lnTo>
                <a:lnTo>
                  <a:pt x="374" y="40"/>
                </a:lnTo>
                <a:lnTo>
                  <a:pt x="374" y="40"/>
                </a:lnTo>
                <a:lnTo>
                  <a:pt x="374" y="46"/>
                </a:lnTo>
                <a:lnTo>
                  <a:pt x="375" y="46"/>
                </a:lnTo>
                <a:lnTo>
                  <a:pt x="375" y="34"/>
                </a:lnTo>
                <a:lnTo>
                  <a:pt x="376" y="40"/>
                </a:lnTo>
                <a:lnTo>
                  <a:pt x="376" y="40"/>
                </a:lnTo>
                <a:lnTo>
                  <a:pt x="377" y="29"/>
                </a:lnTo>
                <a:lnTo>
                  <a:pt x="377" y="34"/>
                </a:lnTo>
                <a:lnTo>
                  <a:pt x="378" y="34"/>
                </a:lnTo>
                <a:lnTo>
                  <a:pt x="378" y="51"/>
                </a:lnTo>
                <a:lnTo>
                  <a:pt x="379" y="46"/>
                </a:lnTo>
                <a:lnTo>
                  <a:pt x="379" y="40"/>
                </a:lnTo>
                <a:lnTo>
                  <a:pt x="379" y="46"/>
                </a:lnTo>
                <a:lnTo>
                  <a:pt x="380" y="46"/>
                </a:lnTo>
                <a:lnTo>
                  <a:pt x="380" y="40"/>
                </a:lnTo>
                <a:lnTo>
                  <a:pt x="381" y="40"/>
                </a:lnTo>
                <a:lnTo>
                  <a:pt x="381" y="51"/>
                </a:lnTo>
                <a:lnTo>
                  <a:pt x="382" y="57"/>
                </a:lnTo>
                <a:lnTo>
                  <a:pt x="382" y="40"/>
                </a:lnTo>
                <a:lnTo>
                  <a:pt x="383" y="46"/>
                </a:lnTo>
                <a:lnTo>
                  <a:pt x="383" y="51"/>
                </a:lnTo>
                <a:lnTo>
                  <a:pt x="384" y="40"/>
                </a:lnTo>
                <a:lnTo>
                  <a:pt x="384" y="40"/>
                </a:lnTo>
                <a:lnTo>
                  <a:pt x="385" y="29"/>
                </a:lnTo>
                <a:lnTo>
                  <a:pt x="385" y="29"/>
                </a:lnTo>
                <a:lnTo>
                  <a:pt x="386" y="40"/>
                </a:lnTo>
                <a:lnTo>
                  <a:pt x="386" y="57"/>
                </a:lnTo>
                <a:lnTo>
                  <a:pt x="387" y="51"/>
                </a:lnTo>
                <a:lnTo>
                  <a:pt x="387" y="34"/>
                </a:lnTo>
                <a:lnTo>
                  <a:pt x="387" y="46"/>
                </a:lnTo>
                <a:lnTo>
                  <a:pt x="388" y="40"/>
                </a:lnTo>
                <a:lnTo>
                  <a:pt x="389" y="51"/>
                </a:lnTo>
                <a:lnTo>
                  <a:pt x="389" y="57"/>
                </a:lnTo>
                <a:lnTo>
                  <a:pt x="389" y="46"/>
                </a:lnTo>
                <a:lnTo>
                  <a:pt x="390" y="46"/>
                </a:lnTo>
                <a:lnTo>
                  <a:pt x="390" y="46"/>
                </a:lnTo>
                <a:lnTo>
                  <a:pt x="391" y="57"/>
                </a:lnTo>
                <a:lnTo>
                  <a:pt x="391" y="40"/>
                </a:lnTo>
                <a:lnTo>
                  <a:pt x="392" y="46"/>
                </a:lnTo>
                <a:lnTo>
                  <a:pt x="392" y="46"/>
                </a:lnTo>
                <a:lnTo>
                  <a:pt x="393" y="51"/>
                </a:lnTo>
                <a:lnTo>
                  <a:pt x="393" y="40"/>
                </a:lnTo>
                <a:lnTo>
                  <a:pt x="394" y="34"/>
                </a:lnTo>
                <a:lnTo>
                  <a:pt x="394" y="34"/>
                </a:lnTo>
                <a:lnTo>
                  <a:pt x="394" y="40"/>
                </a:lnTo>
                <a:lnTo>
                  <a:pt x="395" y="51"/>
                </a:lnTo>
                <a:lnTo>
                  <a:pt x="395" y="51"/>
                </a:lnTo>
                <a:lnTo>
                  <a:pt x="396" y="40"/>
                </a:lnTo>
                <a:lnTo>
                  <a:pt x="396" y="46"/>
                </a:lnTo>
                <a:lnTo>
                  <a:pt x="397" y="51"/>
                </a:lnTo>
                <a:lnTo>
                  <a:pt x="397" y="51"/>
                </a:lnTo>
                <a:lnTo>
                  <a:pt x="398" y="40"/>
                </a:lnTo>
                <a:lnTo>
                  <a:pt x="398" y="46"/>
                </a:lnTo>
                <a:lnTo>
                  <a:pt x="399" y="40"/>
                </a:lnTo>
                <a:lnTo>
                  <a:pt x="399" y="46"/>
                </a:lnTo>
                <a:lnTo>
                  <a:pt x="399" y="34"/>
                </a:lnTo>
                <a:lnTo>
                  <a:pt x="400" y="40"/>
                </a:lnTo>
                <a:lnTo>
                  <a:pt x="401" y="51"/>
                </a:lnTo>
                <a:lnTo>
                  <a:pt x="401" y="34"/>
                </a:lnTo>
                <a:lnTo>
                  <a:pt x="401" y="46"/>
                </a:lnTo>
                <a:lnTo>
                  <a:pt x="402" y="46"/>
                </a:lnTo>
                <a:lnTo>
                  <a:pt x="402" y="46"/>
                </a:lnTo>
                <a:lnTo>
                  <a:pt x="403" y="46"/>
                </a:lnTo>
                <a:lnTo>
                  <a:pt x="403" y="40"/>
                </a:lnTo>
                <a:lnTo>
                  <a:pt x="404" y="40"/>
                </a:lnTo>
                <a:lnTo>
                  <a:pt x="404" y="34"/>
                </a:lnTo>
                <a:lnTo>
                  <a:pt x="405" y="51"/>
                </a:lnTo>
                <a:lnTo>
                  <a:pt x="405" y="40"/>
                </a:lnTo>
                <a:lnTo>
                  <a:pt x="406" y="40"/>
                </a:lnTo>
                <a:lnTo>
                  <a:pt x="406" y="34"/>
                </a:lnTo>
                <a:lnTo>
                  <a:pt x="407" y="34"/>
                </a:lnTo>
                <a:lnTo>
                  <a:pt x="407" y="46"/>
                </a:lnTo>
                <a:lnTo>
                  <a:pt x="407" y="46"/>
                </a:lnTo>
                <a:lnTo>
                  <a:pt x="408" y="51"/>
                </a:lnTo>
                <a:lnTo>
                  <a:pt x="409" y="40"/>
                </a:lnTo>
                <a:lnTo>
                  <a:pt x="409" y="46"/>
                </a:lnTo>
                <a:lnTo>
                  <a:pt x="409" y="46"/>
                </a:lnTo>
                <a:lnTo>
                  <a:pt x="410" y="46"/>
                </a:lnTo>
                <a:lnTo>
                  <a:pt x="410" y="40"/>
                </a:lnTo>
                <a:lnTo>
                  <a:pt x="411" y="57"/>
                </a:lnTo>
                <a:lnTo>
                  <a:pt x="411" y="46"/>
                </a:lnTo>
                <a:lnTo>
                  <a:pt x="412" y="46"/>
                </a:lnTo>
                <a:lnTo>
                  <a:pt x="412" y="40"/>
                </a:lnTo>
                <a:lnTo>
                  <a:pt x="413" y="57"/>
                </a:lnTo>
                <a:lnTo>
                  <a:pt x="413" y="57"/>
                </a:lnTo>
                <a:lnTo>
                  <a:pt x="414" y="29"/>
                </a:lnTo>
                <a:lnTo>
                  <a:pt x="414" y="40"/>
                </a:lnTo>
                <a:lnTo>
                  <a:pt x="414" y="51"/>
                </a:lnTo>
                <a:lnTo>
                  <a:pt x="415" y="51"/>
                </a:lnTo>
                <a:lnTo>
                  <a:pt x="415" y="51"/>
                </a:lnTo>
                <a:lnTo>
                  <a:pt x="416" y="46"/>
                </a:lnTo>
                <a:lnTo>
                  <a:pt x="416" y="46"/>
                </a:lnTo>
                <a:lnTo>
                  <a:pt x="417" y="40"/>
                </a:lnTo>
                <a:lnTo>
                  <a:pt x="417" y="34"/>
                </a:lnTo>
                <a:lnTo>
                  <a:pt x="418" y="46"/>
                </a:lnTo>
                <a:lnTo>
                  <a:pt x="418" y="40"/>
                </a:lnTo>
                <a:lnTo>
                  <a:pt x="419" y="51"/>
                </a:lnTo>
                <a:lnTo>
                  <a:pt x="419" y="40"/>
                </a:lnTo>
                <a:lnTo>
                  <a:pt x="419" y="34"/>
                </a:lnTo>
                <a:lnTo>
                  <a:pt x="420" y="51"/>
                </a:lnTo>
                <a:lnTo>
                  <a:pt x="421" y="40"/>
                </a:lnTo>
                <a:lnTo>
                  <a:pt x="421" y="40"/>
                </a:lnTo>
                <a:lnTo>
                  <a:pt x="422" y="46"/>
                </a:lnTo>
                <a:lnTo>
                  <a:pt x="422" y="40"/>
                </a:lnTo>
                <a:lnTo>
                  <a:pt x="422" y="51"/>
                </a:lnTo>
                <a:lnTo>
                  <a:pt x="423" y="40"/>
                </a:lnTo>
                <a:lnTo>
                  <a:pt x="423" y="34"/>
                </a:lnTo>
                <a:lnTo>
                  <a:pt x="424" y="51"/>
                </a:lnTo>
                <a:lnTo>
                  <a:pt x="424" y="51"/>
                </a:lnTo>
                <a:lnTo>
                  <a:pt x="425" y="46"/>
                </a:lnTo>
                <a:lnTo>
                  <a:pt x="425" y="40"/>
                </a:lnTo>
                <a:lnTo>
                  <a:pt x="426" y="46"/>
                </a:lnTo>
                <a:lnTo>
                  <a:pt x="426" y="40"/>
                </a:lnTo>
                <a:lnTo>
                  <a:pt x="427" y="46"/>
                </a:lnTo>
                <a:lnTo>
                  <a:pt x="427" y="46"/>
                </a:lnTo>
                <a:lnTo>
                  <a:pt x="428" y="57"/>
                </a:lnTo>
                <a:lnTo>
                  <a:pt x="428" y="46"/>
                </a:lnTo>
                <a:lnTo>
                  <a:pt x="429" y="40"/>
                </a:lnTo>
                <a:lnTo>
                  <a:pt x="429" y="57"/>
                </a:lnTo>
                <a:lnTo>
                  <a:pt x="429" y="46"/>
                </a:lnTo>
                <a:lnTo>
                  <a:pt x="430" y="34"/>
                </a:lnTo>
                <a:lnTo>
                  <a:pt x="430" y="51"/>
                </a:lnTo>
                <a:lnTo>
                  <a:pt x="431" y="46"/>
                </a:lnTo>
                <a:lnTo>
                  <a:pt x="431" y="34"/>
                </a:lnTo>
                <a:lnTo>
                  <a:pt x="432" y="46"/>
                </a:lnTo>
                <a:lnTo>
                  <a:pt x="432" y="51"/>
                </a:lnTo>
                <a:lnTo>
                  <a:pt x="433" y="46"/>
                </a:lnTo>
                <a:lnTo>
                  <a:pt x="433" y="40"/>
                </a:lnTo>
                <a:lnTo>
                  <a:pt x="434" y="46"/>
                </a:lnTo>
                <a:lnTo>
                  <a:pt x="434" y="40"/>
                </a:lnTo>
                <a:lnTo>
                  <a:pt x="434" y="46"/>
                </a:lnTo>
                <a:lnTo>
                  <a:pt x="435" y="51"/>
                </a:lnTo>
                <a:lnTo>
                  <a:pt x="436" y="40"/>
                </a:lnTo>
                <a:lnTo>
                  <a:pt x="436" y="34"/>
                </a:lnTo>
                <a:lnTo>
                  <a:pt x="437" y="51"/>
                </a:lnTo>
                <a:lnTo>
                  <a:pt x="437" y="51"/>
                </a:lnTo>
                <a:lnTo>
                  <a:pt x="437" y="40"/>
                </a:lnTo>
                <a:lnTo>
                  <a:pt x="438" y="46"/>
                </a:lnTo>
                <a:lnTo>
                  <a:pt x="438" y="46"/>
                </a:lnTo>
                <a:lnTo>
                  <a:pt x="439" y="51"/>
                </a:lnTo>
                <a:lnTo>
                  <a:pt x="439" y="51"/>
                </a:lnTo>
                <a:lnTo>
                  <a:pt x="440" y="46"/>
                </a:lnTo>
                <a:lnTo>
                  <a:pt x="440" y="34"/>
                </a:lnTo>
                <a:lnTo>
                  <a:pt x="441" y="40"/>
                </a:lnTo>
                <a:lnTo>
                  <a:pt x="441" y="46"/>
                </a:lnTo>
                <a:lnTo>
                  <a:pt x="442" y="34"/>
                </a:lnTo>
                <a:lnTo>
                  <a:pt x="442" y="46"/>
                </a:lnTo>
                <a:lnTo>
                  <a:pt x="442" y="40"/>
                </a:lnTo>
                <a:lnTo>
                  <a:pt x="443" y="40"/>
                </a:lnTo>
                <a:lnTo>
                  <a:pt x="444" y="51"/>
                </a:lnTo>
                <a:lnTo>
                  <a:pt x="444" y="40"/>
                </a:lnTo>
                <a:lnTo>
                  <a:pt x="444" y="40"/>
                </a:lnTo>
                <a:lnTo>
                  <a:pt x="445" y="29"/>
                </a:lnTo>
                <a:lnTo>
                  <a:pt x="445" y="29"/>
                </a:lnTo>
                <a:lnTo>
                  <a:pt x="446" y="46"/>
                </a:lnTo>
                <a:lnTo>
                  <a:pt x="446" y="46"/>
                </a:lnTo>
                <a:lnTo>
                  <a:pt x="447" y="51"/>
                </a:lnTo>
                <a:lnTo>
                  <a:pt x="447" y="46"/>
                </a:lnTo>
                <a:lnTo>
                  <a:pt x="448" y="34"/>
                </a:lnTo>
                <a:lnTo>
                  <a:pt x="448" y="57"/>
                </a:lnTo>
                <a:lnTo>
                  <a:pt x="449" y="51"/>
                </a:lnTo>
                <a:lnTo>
                  <a:pt x="449" y="46"/>
                </a:lnTo>
                <a:lnTo>
                  <a:pt x="449" y="40"/>
                </a:lnTo>
                <a:lnTo>
                  <a:pt x="450" y="57"/>
                </a:lnTo>
                <a:lnTo>
                  <a:pt x="450" y="46"/>
                </a:lnTo>
                <a:lnTo>
                  <a:pt x="451" y="29"/>
                </a:lnTo>
                <a:lnTo>
                  <a:pt x="451" y="57"/>
                </a:lnTo>
                <a:lnTo>
                  <a:pt x="452" y="46"/>
                </a:lnTo>
                <a:lnTo>
                  <a:pt x="452" y="46"/>
                </a:lnTo>
                <a:lnTo>
                  <a:pt x="453" y="46"/>
                </a:lnTo>
                <a:lnTo>
                  <a:pt x="453" y="40"/>
                </a:lnTo>
                <a:lnTo>
                  <a:pt x="454" y="40"/>
                </a:lnTo>
                <a:lnTo>
                  <a:pt x="454" y="40"/>
                </a:lnTo>
                <a:lnTo>
                  <a:pt x="454" y="46"/>
                </a:lnTo>
                <a:lnTo>
                  <a:pt x="455" y="51"/>
                </a:lnTo>
                <a:lnTo>
                  <a:pt x="456" y="46"/>
                </a:lnTo>
                <a:lnTo>
                  <a:pt x="456" y="57"/>
                </a:lnTo>
                <a:lnTo>
                  <a:pt x="457" y="34"/>
                </a:lnTo>
                <a:lnTo>
                  <a:pt x="457" y="40"/>
                </a:lnTo>
                <a:lnTo>
                  <a:pt x="457" y="57"/>
                </a:lnTo>
                <a:lnTo>
                  <a:pt x="458" y="34"/>
                </a:lnTo>
                <a:lnTo>
                  <a:pt x="458" y="40"/>
                </a:lnTo>
                <a:lnTo>
                  <a:pt x="459" y="51"/>
                </a:lnTo>
                <a:lnTo>
                  <a:pt x="459" y="46"/>
                </a:lnTo>
                <a:lnTo>
                  <a:pt x="460" y="57"/>
                </a:lnTo>
                <a:lnTo>
                  <a:pt x="460" y="34"/>
                </a:lnTo>
                <a:lnTo>
                  <a:pt x="461" y="46"/>
                </a:lnTo>
                <a:lnTo>
                  <a:pt x="461" y="46"/>
                </a:lnTo>
                <a:lnTo>
                  <a:pt x="462" y="51"/>
                </a:lnTo>
                <a:lnTo>
                  <a:pt x="462" y="51"/>
                </a:lnTo>
                <a:lnTo>
                  <a:pt x="462" y="46"/>
                </a:lnTo>
                <a:lnTo>
                  <a:pt x="463" y="51"/>
                </a:lnTo>
                <a:lnTo>
                  <a:pt x="464" y="51"/>
                </a:lnTo>
                <a:lnTo>
                  <a:pt x="464" y="46"/>
                </a:lnTo>
                <a:lnTo>
                  <a:pt x="464" y="51"/>
                </a:lnTo>
                <a:lnTo>
                  <a:pt x="465" y="40"/>
                </a:lnTo>
                <a:lnTo>
                  <a:pt x="465" y="46"/>
                </a:lnTo>
                <a:lnTo>
                  <a:pt x="466" y="40"/>
                </a:lnTo>
                <a:lnTo>
                  <a:pt x="466" y="40"/>
                </a:lnTo>
                <a:lnTo>
                  <a:pt x="467" y="46"/>
                </a:lnTo>
                <a:lnTo>
                  <a:pt x="467" y="51"/>
                </a:lnTo>
                <a:lnTo>
                  <a:pt x="468" y="46"/>
                </a:lnTo>
                <a:lnTo>
                  <a:pt x="468" y="34"/>
                </a:lnTo>
                <a:lnTo>
                  <a:pt x="469" y="46"/>
                </a:lnTo>
                <a:lnTo>
                  <a:pt x="469" y="51"/>
                </a:lnTo>
                <a:lnTo>
                  <a:pt x="469" y="40"/>
                </a:lnTo>
                <a:lnTo>
                  <a:pt x="470" y="40"/>
                </a:lnTo>
                <a:lnTo>
                  <a:pt x="471" y="46"/>
                </a:lnTo>
                <a:lnTo>
                  <a:pt x="471" y="40"/>
                </a:lnTo>
                <a:lnTo>
                  <a:pt x="472" y="51"/>
                </a:lnTo>
                <a:lnTo>
                  <a:pt x="472" y="46"/>
                </a:lnTo>
                <a:lnTo>
                  <a:pt x="472" y="46"/>
                </a:lnTo>
                <a:lnTo>
                  <a:pt x="473" y="46"/>
                </a:lnTo>
                <a:lnTo>
                  <a:pt x="473" y="34"/>
                </a:lnTo>
                <a:lnTo>
                  <a:pt x="474" y="51"/>
                </a:lnTo>
                <a:lnTo>
                  <a:pt x="474" y="40"/>
                </a:lnTo>
                <a:lnTo>
                  <a:pt x="475" y="46"/>
                </a:lnTo>
                <a:lnTo>
                  <a:pt x="475" y="34"/>
                </a:lnTo>
                <a:lnTo>
                  <a:pt x="476" y="40"/>
                </a:lnTo>
                <a:lnTo>
                  <a:pt x="476" y="46"/>
                </a:lnTo>
                <a:lnTo>
                  <a:pt x="477" y="40"/>
                </a:lnTo>
                <a:lnTo>
                  <a:pt x="477" y="51"/>
                </a:lnTo>
                <a:lnTo>
                  <a:pt x="477" y="34"/>
                </a:lnTo>
                <a:lnTo>
                  <a:pt x="478" y="34"/>
                </a:lnTo>
                <a:lnTo>
                  <a:pt x="479" y="46"/>
                </a:lnTo>
                <a:lnTo>
                  <a:pt x="479" y="51"/>
                </a:lnTo>
                <a:lnTo>
                  <a:pt x="479" y="46"/>
                </a:lnTo>
                <a:lnTo>
                  <a:pt x="480" y="34"/>
                </a:lnTo>
                <a:lnTo>
                  <a:pt x="480" y="46"/>
                </a:lnTo>
                <a:lnTo>
                  <a:pt x="481" y="57"/>
                </a:lnTo>
                <a:lnTo>
                  <a:pt x="481" y="51"/>
                </a:lnTo>
                <a:lnTo>
                  <a:pt x="482" y="46"/>
                </a:lnTo>
                <a:lnTo>
                  <a:pt x="482" y="40"/>
                </a:lnTo>
                <a:lnTo>
                  <a:pt x="483" y="46"/>
                </a:lnTo>
                <a:lnTo>
                  <a:pt x="483" y="51"/>
                </a:lnTo>
                <a:lnTo>
                  <a:pt x="484" y="46"/>
                </a:lnTo>
                <a:lnTo>
                  <a:pt x="484" y="51"/>
                </a:lnTo>
                <a:lnTo>
                  <a:pt x="484" y="51"/>
                </a:lnTo>
                <a:lnTo>
                  <a:pt x="485" y="34"/>
                </a:lnTo>
                <a:lnTo>
                  <a:pt x="485" y="46"/>
                </a:lnTo>
                <a:lnTo>
                  <a:pt x="486" y="51"/>
                </a:lnTo>
                <a:lnTo>
                  <a:pt x="486" y="40"/>
                </a:lnTo>
                <a:lnTo>
                  <a:pt x="487" y="40"/>
                </a:lnTo>
                <a:lnTo>
                  <a:pt x="487" y="46"/>
                </a:lnTo>
                <a:lnTo>
                  <a:pt x="488" y="51"/>
                </a:lnTo>
                <a:lnTo>
                  <a:pt x="488" y="40"/>
                </a:lnTo>
                <a:lnTo>
                  <a:pt x="489" y="34"/>
                </a:lnTo>
                <a:lnTo>
                  <a:pt x="489" y="40"/>
                </a:lnTo>
                <a:lnTo>
                  <a:pt x="489" y="51"/>
                </a:lnTo>
                <a:lnTo>
                  <a:pt x="490" y="46"/>
                </a:lnTo>
                <a:lnTo>
                  <a:pt x="491" y="46"/>
                </a:lnTo>
                <a:lnTo>
                  <a:pt x="491" y="63"/>
                </a:lnTo>
                <a:lnTo>
                  <a:pt x="492" y="46"/>
                </a:lnTo>
                <a:lnTo>
                  <a:pt x="492" y="51"/>
                </a:lnTo>
                <a:lnTo>
                  <a:pt x="492" y="46"/>
                </a:lnTo>
                <a:lnTo>
                  <a:pt x="493" y="40"/>
                </a:lnTo>
                <a:lnTo>
                  <a:pt x="493" y="40"/>
                </a:lnTo>
                <a:lnTo>
                  <a:pt x="494" y="46"/>
                </a:lnTo>
                <a:lnTo>
                  <a:pt x="494" y="34"/>
                </a:lnTo>
                <a:lnTo>
                  <a:pt x="495" y="46"/>
                </a:lnTo>
                <a:lnTo>
                  <a:pt x="495" y="46"/>
                </a:lnTo>
                <a:lnTo>
                  <a:pt x="496" y="46"/>
                </a:lnTo>
                <a:lnTo>
                  <a:pt x="496" y="40"/>
                </a:lnTo>
                <a:lnTo>
                  <a:pt x="497" y="40"/>
                </a:lnTo>
                <a:lnTo>
                  <a:pt x="497" y="51"/>
                </a:lnTo>
                <a:lnTo>
                  <a:pt x="497" y="46"/>
                </a:lnTo>
                <a:lnTo>
                  <a:pt x="498" y="46"/>
                </a:lnTo>
                <a:lnTo>
                  <a:pt x="499" y="46"/>
                </a:lnTo>
                <a:lnTo>
                  <a:pt x="499" y="46"/>
                </a:lnTo>
                <a:lnTo>
                  <a:pt x="499" y="46"/>
                </a:lnTo>
                <a:lnTo>
                  <a:pt x="500" y="40"/>
                </a:lnTo>
                <a:lnTo>
                  <a:pt x="500" y="46"/>
                </a:lnTo>
                <a:lnTo>
                  <a:pt x="501" y="40"/>
                </a:lnTo>
                <a:lnTo>
                  <a:pt x="501" y="46"/>
                </a:lnTo>
                <a:lnTo>
                  <a:pt x="502" y="40"/>
                </a:lnTo>
                <a:lnTo>
                  <a:pt x="502" y="51"/>
                </a:lnTo>
                <a:lnTo>
                  <a:pt x="503" y="46"/>
                </a:lnTo>
                <a:lnTo>
                  <a:pt x="503" y="51"/>
                </a:lnTo>
                <a:lnTo>
                  <a:pt x="504" y="40"/>
                </a:lnTo>
                <a:lnTo>
                  <a:pt x="504" y="51"/>
                </a:lnTo>
                <a:lnTo>
                  <a:pt x="504" y="51"/>
                </a:lnTo>
                <a:lnTo>
                  <a:pt x="505" y="46"/>
                </a:lnTo>
                <a:lnTo>
                  <a:pt x="505" y="46"/>
                </a:lnTo>
                <a:lnTo>
                  <a:pt x="506" y="34"/>
                </a:lnTo>
                <a:lnTo>
                  <a:pt x="507" y="51"/>
                </a:lnTo>
                <a:lnTo>
                  <a:pt x="507" y="46"/>
                </a:lnTo>
                <a:lnTo>
                  <a:pt x="507" y="40"/>
                </a:lnTo>
                <a:lnTo>
                  <a:pt x="508" y="40"/>
                </a:lnTo>
                <a:lnTo>
                  <a:pt x="508" y="46"/>
                </a:lnTo>
                <a:lnTo>
                  <a:pt x="509" y="51"/>
                </a:lnTo>
                <a:lnTo>
                  <a:pt x="509" y="40"/>
                </a:lnTo>
                <a:lnTo>
                  <a:pt x="510" y="46"/>
                </a:lnTo>
                <a:lnTo>
                  <a:pt x="510" y="46"/>
                </a:lnTo>
                <a:lnTo>
                  <a:pt x="511" y="40"/>
                </a:lnTo>
                <a:lnTo>
                  <a:pt x="511" y="57"/>
                </a:lnTo>
                <a:lnTo>
                  <a:pt x="512" y="51"/>
                </a:lnTo>
                <a:lnTo>
                  <a:pt x="512" y="46"/>
                </a:lnTo>
                <a:lnTo>
                  <a:pt x="512" y="51"/>
                </a:lnTo>
                <a:lnTo>
                  <a:pt x="513" y="46"/>
                </a:lnTo>
                <a:lnTo>
                  <a:pt x="514" y="46"/>
                </a:lnTo>
                <a:lnTo>
                  <a:pt x="514" y="46"/>
                </a:lnTo>
                <a:lnTo>
                  <a:pt x="514" y="51"/>
                </a:lnTo>
                <a:lnTo>
                  <a:pt x="515" y="46"/>
                </a:lnTo>
                <a:lnTo>
                  <a:pt x="515" y="46"/>
                </a:lnTo>
                <a:lnTo>
                  <a:pt x="516" y="40"/>
                </a:lnTo>
                <a:lnTo>
                  <a:pt x="516" y="51"/>
                </a:lnTo>
                <a:lnTo>
                  <a:pt x="517" y="46"/>
                </a:lnTo>
                <a:lnTo>
                  <a:pt x="517" y="40"/>
                </a:lnTo>
                <a:lnTo>
                  <a:pt x="518" y="46"/>
                </a:lnTo>
                <a:lnTo>
                  <a:pt x="518" y="51"/>
                </a:lnTo>
                <a:lnTo>
                  <a:pt x="519" y="51"/>
                </a:lnTo>
                <a:lnTo>
                  <a:pt x="519" y="46"/>
                </a:lnTo>
                <a:lnTo>
                  <a:pt x="519" y="40"/>
                </a:lnTo>
                <a:lnTo>
                  <a:pt x="520" y="46"/>
                </a:lnTo>
                <a:lnTo>
                  <a:pt x="520" y="51"/>
                </a:lnTo>
                <a:lnTo>
                  <a:pt x="521" y="63"/>
                </a:lnTo>
                <a:lnTo>
                  <a:pt x="522" y="46"/>
                </a:lnTo>
                <a:lnTo>
                  <a:pt x="522" y="51"/>
                </a:lnTo>
                <a:lnTo>
                  <a:pt x="522" y="46"/>
                </a:lnTo>
                <a:lnTo>
                  <a:pt x="523" y="51"/>
                </a:lnTo>
                <a:lnTo>
                  <a:pt x="523" y="51"/>
                </a:lnTo>
                <a:lnTo>
                  <a:pt x="524" y="46"/>
                </a:lnTo>
                <a:lnTo>
                  <a:pt x="524" y="34"/>
                </a:lnTo>
                <a:lnTo>
                  <a:pt x="524" y="51"/>
                </a:lnTo>
                <a:lnTo>
                  <a:pt x="525" y="40"/>
                </a:lnTo>
                <a:lnTo>
                  <a:pt x="526" y="57"/>
                </a:lnTo>
                <a:lnTo>
                  <a:pt x="526" y="51"/>
                </a:lnTo>
                <a:lnTo>
                  <a:pt x="527" y="40"/>
                </a:lnTo>
                <a:lnTo>
                  <a:pt x="527" y="51"/>
                </a:lnTo>
                <a:lnTo>
                  <a:pt x="527" y="63"/>
                </a:lnTo>
                <a:lnTo>
                  <a:pt x="528" y="46"/>
                </a:lnTo>
                <a:lnTo>
                  <a:pt x="528" y="51"/>
                </a:lnTo>
                <a:lnTo>
                  <a:pt x="529" y="46"/>
                </a:lnTo>
                <a:lnTo>
                  <a:pt x="529" y="46"/>
                </a:lnTo>
                <a:lnTo>
                  <a:pt x="530" y="57"/>
                </a:lnTo>
                <a:lnTo>
                  <a:pt x="530" y="51"/>
                </a:lnTo>
                <a:lnTo>
                  <a:pt x="531" y="51"/>
                </a:lnTo>
                <a:lnTo>
                  <a:pt x="531" y="51"/>
                </a:lnTo>
                <a:lnTo>
                  <a:pt x="532" y="68"/>
                </a:lnTo>
                <a:lnTo>
                  <a:pt x="532" y="51"/>
                </a:lnTo>
                <a:lnTo>
                  <a:pt x="532" y="51"/>
                </a:lnTo>
                <a:lnTo>
                  <a:pt x="533" y="46"/>
                </a:lnTo>
                <a:lnTo>
                  <a:pt x="534" y="51"/>
                </a:lnTo>
                <a:lnTo>
                  <a:pt x="534" y="34"/>
                </a:lnTo>
                <a:lnTo>
                  <a:pt x="534" y="57"/>
                </a:lnTo>
                <a:lnTo>
                  <a:pt x="535" y="51"/>
                </a:lnTo>
                <a:lnTo>
                  <a:pt x="535" y="46"/>
                </a:lnTo>
                <a:lnTo>
                  <a:pt x="536" y="46"/>
                </a:lnTo>
                <a:lnTo>
                  <a:pt x="536" y="40"/>
                </a:lnTo>
                <a:lnTo>
                  <a:pt x="537" y="46"/>
                </a:lnTo>
                <a:lnTo>
                  <a:pt x="537" y="51"/>
                </a:lnTo>
                <a:lnTo>
                  <a:pt x="538" y="40"/>
                </a:lnTo>
                <a:lnTo>
                  <a:pt x="538" y="46"/>
                </a:lnTo>
                <a:lnTo>
                  <a:pt x="539" y="57"/>
                </a:lnTo>
                <a:lnTo>
                  <a:pt x="539" y="57"/>
                </a:lnTo>
                <a:lnTo>
                  <a:pt x="539" y="34"/>
                </a:lnTo>
                <a:lnTo>
                  <a:pt x="540" y="46"/>
                </a:lnTo>
                <a:lnTo>
                  <a:pt x="540" y="51"/>
                </a:lnTo>
                <a:lnTo>
                  <a:pt x="541" y="46"/>
                </a:lnTo>
                <a:lnTo>
                  <a:pt x="542" y="34"/>
                </a:lnTo>
                <a:lnTo>
                  <a:pt x="542" y="51"/>
                </a:lnTo>
                <a:lnTo>
                  <a:pt x="542" y="40"/>
                </a:lnTo>
                <a:lnTo>
                  <a:pt x="543" y="34"/>
                </a:lnTo>
                <a:lnTo>
                  <a:pt x="543" y="40"/>
                </a:lnTo>
                <a:lnTo>
                  <a:pt x="544" y="40"/>
                </a:lnTo>
                <a:lnTo>
                  <a:pt x="544" y="34"/>
                </a:lnTo>
                <a:lnTo>
                  <a:pt x="545" y="46"/>
                </a:lnTo>
                <a:lnTo>
                  <a:pt x="545" y="40"/>
                </a:lnTo>
                <a:lnTo>
                  <a:pt x="546" y="29"/>
                </a:lnTo>
                <a:lnTo>
                  <a:pt x="546" y="51"/>
                </a:lnTo>
                <a:lnTo>
                  <a:pt x="547" y="40"/>
                </a:lnTo>
                <a:lnTo>
                  <a:pt x="547" y="40"/>
                </a:lnTo>
                <a:lnTo>
                  <a:pt x="547" y="34"/>
                </a:lnTo>
                <a:lnTo>
                  <a:pt x="548" y="57"/>
                </a:lnTo>
                <a:lnTo>
                  <a:pt x="548" y="40"/>
                </a:lnTo>
                <a:lnTo>
                  <a:pt x="549" y="34"/>
                </a:lnTo>
                <a:lnTo>
                  <a:pt x="549" y="46"/>
                </a:lnTo>
                <a:lnTo>
                  <a:pt x="550" y="40"/>
                </a:lnTo>
                <a:lnTo>
                  <a:pt x="550" y="40"/>
                </a:lnTo>
                <a:lnTo>
                  <a:pt x="551" y="46"/>
                </a:lnTo>
                <a:lnTo>
                  <a:pt x="551" y="40"/>
                </a:lnTo>
                <a:lnTo>
                  <a:pt x="552" y="40"/>
                </a:lnTo>
                <a:lnTo>
                  <a:pt x="552" y="40"/>
                </a:lnTo>
                <a:lnTo>
                  <a:pt x="552" y="46"/>
                </a:lnTo>
                <a:lnTo>
                  <a:pt x="553" y="46"/>
                </a:lnTo>
                <a:lnTo>
                  <a:pt x="554" y="57"/>
                </a:lnTo>
                <a:lnTo>
                  <a:pt x="554" y="34"/>
                </a:lnTo>
                <a:lnTo>
                  <a:pt x="554" y="34"/>
                </a:lnTo>
                <a:lnTo>
                  <a:pt x="555" y="40"/>
                </a:lnTo>
                <a:lnTo>
                  <a:pt x="555" y="40"/>
                </a:lnTo>
                <a:lnTo>
                  <a:pt x="556" y="46"/>
                </a:lnTo>
                <a:lnTo>
                  <a:pt x="556" y="34"/>
                </a:lnTo>
                <a:lnTo>
                  <a:pt x="557" y="46"/>
                </a:lnTo>
                <a:lnTo>
                  <a:pt x="557" y="57"/>
                </a:lnTo>
                <a:lnTo>
                  <a:pt x="558" y="40"/>
                </a:lnTo>
                <a:lnTo>
                  <a:pt x="558" y="51"/>
                </a:lnTo>
                <a:lnTo>
                  <a:pt x="559" y="40"/>
                </a:lnTo>
                <a:lnTo>
                  <a:pt x="559" y="34"/>
                </a:lnTo>
                <a:lnTo>
                  <a:pt x="559" y="46"/>
                </a:lnTo>
                <a:lnTo>
                  <a:pt x="560" y="40"/>
                </a:lnTo>
                <a:lnTo>
                  <a:pt x="561" y="57"/>
                </a:lnTo>
                <a:lnTo>
                  <a:pt x="561" y="40"/>
                </a:lnTo>
                <a:lnTo>
                  <a:pt x="562" y="40"/>
                </a:lnTo>
                <a:lnTo>
                  <a:pt x="562" y="46"/>
                </a:lnTo>
                <a:lnTo>
                  <a:pt x="562" y="51"/>
                </a:lnTo>
                <a:lnTo>
                  <a:pt x="563" y="46"/>
                </a:lnTo>
                <a:lnTo>
                  <a:pt x="563" y="46"/>
                </a:lnTo>
                <a:lnTo>
                  <a:pt x="564" y="40"/>
                </a:lnTo>
                <a:lnTo>
                  <a:pt x="564" y="57"/>
                </a:lnTo>
                <a:lnTo>
                  <a:pt x="565" y="46"/>
                </a:lnTo>
                <a:lnTo>
                  <a:pt x="565" y="40"/>
                </a:lnTo>
                <a:lnTo>
                  <a:pt x="566" y="40"/>
                </a:lnTo>
                <a:lnTo>
                  <a:pt x="566" y="46"/>
                </a:lnTo>
                <a:lnTo>
                  <a:pt x="567" y="46"/>
                </a:lnTo>
                <a:lnTo>
                  <a:pt x="567" y="46"/>
                </a:lnTo>
                <a:lnTo>
                  <a:pt x="567" y="46"/>
                </a:lnTo>
                <a:lnTo>
                  <a:pt x="568" y="40"/>
                </a:lnTo>
                <a:lnTo>
                  <a:pt x="569" y="46"/>
                </a:lnTo>
                <a:lnTo>
                  <a:pt x="569" y="46"/>
                </a:lnTo>
                <a:lnTo>
                  <a:pt x="569" y="40"/>
                </a:lnTo>
                <a:lnTo>
                  <a:pt x="570" y="40"/>
                </a:lnTo>
                <a:lnTo>
                  <a:pt x="570" y="34"/>
                </a:lnTo>
                <a:lnTo>
                  <a:pt x="571" y="46"/>
                </a:lnTo>
                <a:lnTo>
                  <a:pt x="571" y="46"/>
                </a:lnTo>
                <a:lnTo>
                  <a:pt x="572" y="40"/>
                </a:lnTo>
                <a:lnTo>
                  <a:pt x="572" y="46"/>
                </a:lnTo>
                <a:lnTo>
                  <a:pt x="573" y="40"/>
                </a:lnTo>
                <a:lnTo>
                  <a:pt x="573" y="40"/>
                </a:lnTo>
                <a:lnTo>
                  <a:pt x="574" y="40"/>
                </a:lnTo>
                <a:lnTo>
                  <a:pt x="574" y="57"/>
                </a:lnTo>
                <a:lnTo>
                  <a:pt x="574" y="57"/>
                </a:lnTo>
                <a:lnTo>
                  <a:pt x="575" y="40"/>
                </a:lnTo>
                <a:lnTo>
                  <a:pt x="575" y="40"/>
                </a:lnTo>
                <a:lnTo>
                  <a:pt x="576" y="51"/>
                </a:lnTo>
                <a:lnTo>
                  <a:pt x="577" y="40"/>
                </a:lnTo>
                <a:lnTo>
                  <a:pt x="577" y="46"/>
                </a:lnTo>
                <a:lnTo>
                  <a:pt x="577" y="34"/>
                </a:lnTo>
                <a:lnTo>
                  <a:pt x="578" y="46"/>
                </a:lnTo>
                <a:lnTo>
                  <a:pt x="578" y="40"/>
                </a:lnTo>
                <a:lnTo>
                  <a:pt x="579" y="40"/>
                </a:lnTo>
                <a:lnTo>
                  <a:pt x="579" y="40"/>
                </a:lnTo>
                <a:lnTo>
                  <a:pt x="580" y="46"/>
                </a:lnTo>
                <a:lnTo>
                  <a:pt x="580" y="46"/>
                </a:lnTo>
                <a:lnTo>
                  <a:pt x="581" y="51"/>
                </a:lnTo>
                <a:lnTo>
                  <a:pt x="581" y="46"/>
                </a:lnTo>
                <a:lnTo>
                  <a:pt x="582" y="40"/>
                </a:lnTo>
                <a:lnTo>
                  <a:pt x="582" y="40"/>
                </a:lnTo>
                <a:lnTo>
                  <a:pt x="582" y="40"/>
                </a:lnTo>
                <a:lnTo>
                  <a:pt x="583" y="40"/>
                </a:lnTo>
                <a:lnTo>
                  <a:pt x="583" y="46"/>
                </a:lnTo>
                <a:lnTo>
                  <a:pt x="584" y="46"/>
                </a:lnTo>
                <a:lnTo>
                  <a:pt x="584" y="51"/>
                </a:lnTo>
                <a:lnTo>
                  <a:pt x="585" y="46"/>
                </a:lnTo>
                <a:lnTo>
                  <a:pt x="585" y="46"/>
                </a:lnTo>
                <a:lnTo>
                  <a:pt x="586" y="40"/>
                </a:lnTo>
                <a:lnTo>
                  <a:pt x="586" y="46"/>
                </a:lnTo>
                <a:lnTo>
                  <a:pt x="587" y="34"/>
                </a:lnTo>
                <a:lnTo>
                  <a:pt x="587" y="46"/>
                </a:lnTo>
                <a:lnTo>
                  <a:pt x="587" y="46"/>
                </a:lnTo>
                <a:lnTo>
                  <a:pt x="588" y="46"/>
                </a:lnTo>
                <a:lnTo>
                  <a:pt x="589" y="40"/>
                </a:lnTo>
                <a:lnTo>
                  <a:pt x="589" y="34"/>
                </a:lnTo>
                <a:lnTo>
                  <a:pt x="589" y="40"/>
                </a:lnTo>
                <a:lnTo>
                  <a:pt x="590" y="51"/>
                </a:lnTo>
                <a:lnTo>
                  <a:pt x="590" y="40"/>
                </a:lnTo>
                <a:lnTo>
                  <a:pt x="591" y="46"/>
                </a:lnTo>
                <a:lnTo>
                  <a:pt x="591" y="34"/>
                </a:lnTo>
                <a:lnTo>
                  <a:pt x="592" y="34"/>
                </a:lnTo>
                <a:lnTo>
                  <a:pt x="592" y="51"/>
                </a:lnTo>
                <a:lnTo>
                  <a:pt x="593" y="51"/>
                </a:lnTo>
                <a:lnTo>
                  <a:pt x="593" y="46"/>
                </a:lnTo>
                <a:lnTo>
                  <a:pt x="594" y="46"/>
                </a:lnTo>
                <a:lnTo>
                  <a:pt x="594" y="46"/>
                </a:lnTo>
                <a:lnTo>
                  <a:pt x="595" y="46"/>
                </a:lnTo>
                <a:lnTo>
                  <a:pt x="595" y="46"/>
                </a:lnTo>
                <a:lnTo>
                  <a:pt x="595" y="51"/>
                </a:lnTo>
                <a:lnTo>
                  <a:pt x="596" y="51"/>
                </a:lnTo>
                <a:lnTo>
                  <a:pt x="597" y="40"/>
                </a:lnTo>
                <a:lnTo>
                  <a:pt x="597" y="51"/>
                </a:lnTo>
                <a:lnTo>
                  <a:pt x="597" y="51"/>
                </a:lnTo>
                <a:lnTo>
                  <a:pt x="598" y="40"/>
                </a:lnTo>
                <a:lnTo>
                  <a:pt x="598" y="46"/>
                </a:lnTo>
                <a:lnTo>
                  <a:pt x="599" y="51"/>
                </a:lnTo>
                <a:lnTo>
                  <a:pt x="599" y="51"/>
                </a:lnTo>
                <a:lnTo>
                  <a:pt x="600" y="46"/>
                </a:lnTo>
                <a:lnTo>
                  <a:pt x="600" y="46"/>
                </a:lnTo>
                <a:lnTo>
                  <a:pt x="601" y="46"/>
                </a:lnTo>
                <a:lnTo>
                  <a:pt x="601" y="46"/>
                </a:lnTo>
                <a:lnTo>
                  <a:pt x="602" y="57"/>
                </a:lnTo>
                <a:lnTo>
                  <a:pt x="602" y="40"/>
                </a:lnTo>
                <a:lnTo>
                  <a:pt x="602" y="46"/>
                </a:lnTo>
                <a:lnTo>
                  <a:pt x="603" y="46"/>
                </a:lnTo>
                <a:lnTo>
                  <a:pt x="604" y="46"/>
                </a:lnTo>
                <a:lnTo>
                  <a:pt x="604" y="46"/>
                </a:lnTo>
                <a:lnTo>
                  <a:pt x="604" y="46"/>
                </a:lnTo>
                <a:lnTo>
                  <a:pt x="605" y="46"/>
                </a:lnTo>
                <a:lnTo>
                  <a:pt x="605" y="46"/>
                </a:lnTo>
                <a:lnTo>
                  <a:pt x="606" y="51"/>
                </a:lnTo>
                <a:lnTo>
                  <a:pt x="606" y="51"/>
                </a:lnTo>
                <a:lnTo>
                  <a:pt x="607" y="46"/>
                </a:lnTo>
                <a:lnTo>
                  <a:pt x="607" y="46"/>
                </a:lnTo>
                <a:lnTo>
                  <a:pt x="608" y="63"/>
                </a:lnTo>
                <a:lnTo>
                  <a:pt x="608" y="40"/>
                </a:lnTo>
                <a:lnTo>
                  <a:pt x="609" y="57"/>
                </a:lnTo>
                <a:lnTo>
                  <a:pt x="609" y="40"/>
                </a:lnTo>
                <a:lnTo>
                  <a:pt x="609" y="51"/>
                </a:lnTo>
                <a:lnTo>
                  <a:pt x="610" y="40"/>
                </a:lnTo>
                <a:lnTo>
                  <a:pt x="610" y="46"/>
                </a:lnTo>
                <a:lnTo>
                  <a:pt x="611" y="57"/>
                </a:lnTo>
                <a:lnTo>
                  <a:pt x="612" y="40"/>
                </a:lnTo>
                <a:lnTo>
                  <a:pt x="612" y="51"/>
                </a:lnTo>
                <a:lnTo>
                  <a:pt x="612" y="46"/>
                </a:lnTo>
                <a:lnTo>
                  <a:pt x="613" y="46"/>
                </a:lnTo>
                <a:lnTo>
                  <a:pt x="613" y="46"/>
                </a:lnTo>
                <a:lnTo>
                  <a:pt x="614" y="40"/>
                </a:lnTo>
                <a:lnTo>
                  <a:pt x="614" y="40"/>
                </a:lnTo>
                <a:lnTo>
                  <a:pt x="615" y="51"/>
                </a:lnTo>
                <a:lnTo>
                  <a:pt x="615" y="46"/>
                </a:lnTo>
                <a:lnTo>
                  <a:pt x="616" y="57"/>
                </a:lnTo>
                <a:lnTo>
                  <a:pt x="616" y="40"/>
                </a:lnTo>
                <a:lnTo>
                  <a:pt x="617" y="46"/>
                </a:lnTo>
                <a:lnTo>
                  <a:pt x="617" y="57"/>
                </a:lnTo>
                <a:lnTo>
                  <a:pt x="617" y="63"/>
                </a:lnTo>
                <a:lnTo>
                  <a:pt x="618" y="46"/>
                </a:lnTo>
                <a:lnTo>
                  <a:pt x="618" y="57"/>
                </a:lnTo>
                <a:lnTo>
                  <a:pt x="619" y="51"/>
                </a:lnTo>
                <a:lnTo>
                  <a:pt x="619" y="46"/>
                </a:lnTo>
                <a:lnTo>
                  <a:pt x="620" y="51"/>
                </a:lnTo>
                <a:lnTo>
                  <a:pt x="620" y="46"/>
                </a:lnTo>
                <a:lnTo>
                  <a:pt x="621" y="46"/>
                </a:lnTo>
                <a:lnTo>
                  <a:pt x="621" y="51"/>
                </a:lnTo>
                <a:lnTo>
                  <a:pt x="622" y="34"/>
                </a:lnTo>
                <a:lnTo>
                  <a:pt x="622" y="29"/>
                </a:lnTo>
                <a:lnTo>
                  <a:pt x="622" y="40"/>
                </a:lnTo>
                <a:lnTo>
                  <a:pt x="623" y="57"/>
                </a:lnTo>
                <a:lnTo>
                  <a:pt x="624" y="57"/>
                </a:lnTo>
                <a:lnTo>
                  <a:pt x="624" y="46"/>
                </a:lnTo>
                <a:lnTo>
                  <a:pt x="624" y="40"/>
                </a:lnTo>
                <a:lnTo>
                  <a:pt x="625" y="51"/>
                </a:lnTo>
                <a:lnTo>
                  <a:pt x="625" y="40"/>
                </a:lnTo>
                <a:lnTo>
                  <a:pt x="626" y="40"/>
                </a:lnTo>
                <a:lnTo>
                  <a:pt x="626" y="46"/>
                </a:lnTo>
                <a:lnTo>
                  <a:pt x="627" y="40"/>
                </a:lnTo>
                <a:lnTo>
                  <a:pt x="627" y="46"/>
                </a:lnTo>
                <a:lnTo>
                  <a:pt x="628" y="46"/>
                </a:lnTo>
                <a:lnTo>
                  <a:pt x="628" y="46"/>
                </a:lnTo>
                <a:lnTo>
                  <a:pt x="629" y="46"/>
                </a:lnTo>
                <a:lnTo>
                  <a:pt x="629" y="51"/>
                </a:lnTo>
                <a:lnTo>
                  <a:pt x="630" y="46"/>
                </a:lnTo>
                <a:lnTo>
                  <a:pt x="630" y="40"/>
                </a:lnTo>
                <a:lnTo>
                  <a:pt x="630" y="51"/>
                </a:lnTo>
                <a:lnTo>
                  <a:pt x="631" y="46"/>
                </a:lnTo>
                <a:lnTo>
                  <a:pt x="632" y="34"/>
                </a:lnTo>
                <a:lnTo>
                  <a:pt x="632" y="40"/>
                </a:lnTo>
                <a:lnTo>
                  <a:pt x="632" y="40"/>
                </a:lnTo>
                <a:lnTo>
                  <a:pt x="633" y="40"/>
                </a:lnTo>
                <a:lnTo>
                  <a:pt x="633" y="46"/>
                </a:lnTo>
                <a:lnTo>
                  <a:pt x="634" y="46"/>
                </a:lnTo>
                <a:lnTo>
                  <a:pt x="634" y="46"/>
                </a:lnTo>
                <a:lnTo>
                  <a:pt x="635" y="34"/>
                </a:lnTo>
                <a:lnTo>
                  <a:pt x="635" y="40"/>
                </a:lnTo>
                <a:lnTo>
                  <a:pt x="636" y="40"/>
                </a:lnTo>
                <a:lnTo>
                  <a:pt x="636" y="34"/>
                </a:lnTo>
                <a:lnTo>
                  <a:pt x="637" y="46"/>
                </a:lnTo>
                <a:lnTo>
                  <a:pt x="637" y="40"/>
                </a:lnTo>
                <a:lnTo>
                  <a:pt x="637" y="46"/>
                </a:lnTo>
                <a:lnTo>
                  <a:pt x="638" y="51"/>
                </a:lnTo>
                <a:lnTo>
                  <a:pt x="638" y="23"/>
                </a:lnTo>
                <a:lnTo>
                  <a:pt x="639" y="46"/>
                </a:lnTo>
                <a:lnTo>
                  <a:pt x="639" y="40"/>
                </a:lnTo>
                <a:lnTo>
                  <a:pt x="640" y="46"/>
                </a:lnTo>
                <a:lnTo>
                  <a:pt x="640" y="51"/>
                </a:lnTo>
                <a:lnTo>
                  <a:pt x="641" y="51"/>
                </a:lnTo>
                <a:lnTo>
                  <a:pt x="641" y="51"/>
                </a:lnTo>
                <a:lnTo>
                  <a:pt x="642" y="46"/>
                </a:lnTo>
                <a:lnTo>
                  <a:pt x="642" y="51"/>
                </a:lnTo>
                <a:lnTo>
                  <a:pt x="642" y="46"/>
                </a:lnTo>
                <a:lnTo>
                  <a:pt x="643" y="40"/>
                </a:lnTo>
                <a:lnTo>
                  <a:pt x="644" y="40"/>
                </a:lnTo>
                <a:lnTo>
                  <a:pt x="644" y="40"/>
                </a:lnTo>
                <a:lnTo>
                  <a:pt x="645" y="46"/>
                </a:lnTo>
                <a:lnTo>
                  <a:pt x="645" y="40"/>
                </a:lnTo>
                <a:lnTo>
                  <a:pt x="645" y="51"/>
                </a:lnTo>
                <a:lnTo>
                  <a:pt x="646" y="51"/>
                </a:lnTo>
                <a:lnTo>
                  <a:pt x="647" y="40"/>
                </a:lnTo>
                <a:lnTo>
                  <a:pt x="647" y="34"/>
                </a:lnTo>
                <a:lnTo>
                  <a:pt x="647" y="46"/>
                </a:lnTo>
                <a:lnTo>
                  <a:pt x="648" y="40"/>
                </a:lnTo>
                <a:lnTo>
                  <a:pt x="648" y="40"/>
                </a:lnTo>
                <a:lnTo>
                  <a:pt x="649" y="40"/>
                </a:lnTo>
                <a:lnTo>
                  <a:pt x="649" y="51"/>
                </a:lnTo>
                <a:lnTo>
                  <a:pt x="650" y="34"/>
                </a:lnTo>
                <a:lnTo>
                  <a:pt x="650" y="34"/>
                </a:lnTo>
                <a:lnTo>
                  <a:pt x="651" y="46"/>
                </a:lnTo>
                <a:lnTo>
                  <a:pt x="651" y="40"/>
                </a:lnTo>
                <a:lnTo>
                  <a:pt x="652" y="46"/>
                </a:lnTo>
                <a:lnTo>
                  <a:pt x="652" y="40"/>
                </a:lnTo>
                <a:lnTo>
                  <a:pt x="652" y="40"/>
                </a:lnTo>
                <a:lnTo>
                  <a:pt x="653" y="40"/>
                </a:lnTo>
                <a:lnTo>
                  <a:pt x="653" y="40"/>
                </a:lnTo>
                <a:lnTo>
                  <a:pt x="654" y="57"/>
                </a:lnTo>
                <a:lnTo>
                  <a:pt x="654" y="46"/>
                </a:lnTo>
                <a:lnTo>
                  <a:pt x="655" y="51"/>
                </a:lnTo>
                <a:lnTo>
                  <a:pt x="655" y="63"/>
                </a:lnTo>
                <a:lnTo>
                  <a:pt x="656" y="46"/>
                </a:lnTo>
                <a:lnTo>
                  <a:pt x="656" y="51"/>
                </a:lnTo>
                <a:lnTo>
                  <a:pt x="657" y="51"/>
                </a:lnTo>
                <a:lnTo>
                  <a:pt x="657" y="46"/>
                </a:lnTo>
                <a:lnTo>
                  <a:pt x="657" y="40"/>
                </a:lnTo>
                <a:lnTo>
                  <a:pt x="658" y="40"/>
                </a:lnTo>
                <a:lnTo>
                  <a:pt x="659" y="57"/>
                </a:lnTo>
                <a:lnTo>
                  <a:pt x="659" y="34"/>
                </a:lnTo>
                <a:lnTo>
                  <a:pt x="659" y="51"/>
                </a:lnTo>
                <a:lnTo>
                  <a:pt x="660" y="51"/>
                </a:lnTo>
                <a:lnTo>
                  <a:pt x="660" y="40"/>
                </a:lnTo>
                <a:lnTo>
                  <a:pt x="661" y="46"/>
                </a:lnTo>
                <a:lnTo>
                  <a:pt x="661" y="46"/>
                </a:lnTo>
                <a:lnTo>
                  <a:pt x="662" y="46"/>
                </a:lnTo>
                <a:lnTo>
                  <a:pt x="662" y="40"/>
                </a:lnTo>
                <a:lnTo>
                  <a:pt x="663" y="34"/>
                </a:lnTo>
                <a:lnTo>
                  <a:pt x="663" y="51"/>
                </a:lnTo>
                <a:lnTo>
                  <a:pt x="664" y="51"/>
                </a:lnTo>
                <a:lnTo>
                  <a:pt x="664" y="46"/>
                </a:lnTo>
                <a:lnTo>
                  <a:pt x="665" y="40"/>
                </a:lnTo>
                <a:lnTo>
                  <a:pt x="665" y="46"/>
                </a:lnTo>
                <a:lnTo>
                  <a:pt x="665" y="46"/>
                </a:lnTo>
                <a:lnTo>
                  <a:pt x="666" y="34"/>
                </a:lnTo>
                <a:lnTo>
                  <a:pt x="667" y="46"/>
                </a:lnTo>
                <a:lnTo>
                  <a:pt x="667" y="51"/>
                </a:lnTo>
                <a:lnTo>
                  <a:pt x="667" y="34"/>
                </a:lnTo>
                <a:lnTo>
                  <a:pt x="668" y="46"/>
                </a:lnTo>
                <a:lnTo>
                  <a:pt x="668" y="51"/>
                </a:lnTo>
                <a:lnTo>
                  <a:pt x="669" y="40"/>
                </a:lnTo>
                <a:lnTo>
                  <a:pt x="669" y="46"/>
                </a:lnTo>
                <a:lnTo>
                  <a:pt x="670" y="51"/>
                </a:lnTo>
                <a:lnTo>
                  <a:pt x="670" y="40"/>
                </a:lnTo>
                <a:lnTo>
                  <a:pt x="671" y="34"/>
                </a:lnTo>
                <a:lnTo>
                  <a:pt x="671" y="40"/>
                </a:lnTo>
                <a:lnTo>
                  <a:pt x="672" y="46"/>
                </a:lnTo>
                <a:lnTo>
                  <a:pt x="672" y="46"/>
                </a:lnTo>
                <a:lnTo>
                  <a:pt x="672" y="46"/>
                </a:lnTo>
                <a:lnTo>
                  <a:pt x="673" y="29"/>
                </a:lnTo>
                <a:lnTo>
                  <a:pt x="673" y="40"/>
                </a:lnTo>
                <a:lnTo>
                  <a:pt x="674" y="51"/>
                </a:lnTo>
                <a:lnTo>
                  <a:pt x="674" y="40"/>
                </a:lnTo>
                <a:lnTo>
                  <a:pt x="675" y="46"/>
                </a:lnTo>
                <a:lnTo>
                  <a:pt x="675" y="51"/>
                </a:lnTo>
                <a:lnTo>
                  <a:pt x="676" y="51"/>
                </a:lnTo>
                <a:lnTo>
                  <a:pt x="676" y="40"/>
                </a:lnTo>
                <a:lnTo>
                  <a:pt x="677" y="34"/>
                </a:lnTo>
                <a:lnTo>
                  <a:pt x="677" y="46"/>
                </a:lnTo>
                <a:lnTo>
                  <a:pt x="677" y="34"/>
                </a:lnTo>
                <a:lnTo>
                  <a:pt x="678" y="51"/>
                </a:lnTo>
                <a:lnTo>
                  <a:pt x="679" y="57"/>
                </a:lnTo>
                <a:lnTo>
                  <a:pt x="679" y="34"/>
                </a:lnTo>
                <a:lnTo>
                  <a:pt x="680" y="34"/>
                </a:lnTo>
                <a:lnTo>
                  <a:pt x="680" y="46"/>
                </a:lnTo>
                <a:lnTo>
                  <a:pt x="680" y="46"/>
                </a:lnTo>
                <a:lnTo>
                  <a:pt x="681" y="34"/>
                </a:lnTo>
                <a:lnTo>
                  <a:pt x="681" y="29"/>
                </a:lnTo>
                <a:lnTo>
                  <a:pt x="682" y="40"/>
                </a:lnTo>
                <a:lnTo>
                  <a:pt x="682" y="40"/>
                </a:lnTo>
                <a:lnTo>
                  <a:pt x="683" y="51"/>
                </a:lnTo>
                <a:lnTo>
                  <a:pt x="683" y="46"/>
                </a:lnTo>
                <a:lnTo>
                  <a:pt x="684" y="46"/>
                </a:lnTo>
                <a:lnTo>
                  <a:pt x="684" y="46"/>
                </a:lnTo>
                <a:lnTo>
                  <a:pt x="685" y="40"/>
                </a:lnTo>
                <a:lnTo>
                  <a:pt x="685" y="40"/>
                </a:lnTo>
                <a:lnTo>
                  <a:pt x="685" y="46"/>
                </a:lnTo>
                <a:lnTo>
                  <a:pt x="686" y="34"/>
                </a:lnTo>
                <a:lnTo>
                  <a:pt x="687" y="40"/>
                </a:lnTo>
                <a:lnTo>
                  <a:pt x="687" y="40"/>
                </a:lnTo>
                <a:lnTo>
                  <a:pt x="687" y="34"/>
                </a:lnTo>
                <a:lnTo>
                  <a:pt x="688" y="57"/>
                </a:lnTo>
                <a:lnTo>
                  <a:pt x="688" y="46"/>
                </a:lnTo>
                <a:lnTo>
                  <a:pt x="689" y="51"/>
                </a:lnTo>
                <a:lnTo>
                  <a:pt x="689" y="46"/>
                </a:lnTo>
                <a:lnTo>
                  <a:pt x="690" y="46"/>
                </a:lnTo>
                <a:lnTo>
                  <a:pt x="690" y="40"/>
                </a:lnTo>
                <a:lnTo>
                  <a:pt x="691" y="40"/>
                </a:lnTo>
                <a:lnTo>
                  <a:pt x="691" y="51"/>
                </a:lnTo>
                <a:lnTo>
                  <a:pt x="692" y="46"/>
                </a:lnTo>
                <a:lnTo>
                  <a:pt x="692" y="46"/>
                </a:lnTo>
                <a:lnTo>
                  <a:pt x="692" y="46"/>
                </a:lnTo>
                <a:lnTo>
                  <a:pt x="693" y="40"/>
                </a:lnTo>
                <a:lnTo>
                  <a:pt x="694" y="46"/>
                </a:lnTo>
                <a:lnTo>
                  <a:pt x="694" y="34"/>
                </a:lnTo>
                <a:lnTo>
                  <a:pt x="694" y="46"/>
                </a:lnTo>
                <a:lnTo>
                  <a:pt x="695" y="34"/>
                </a:lnTo>
                <a:lnTo>
                  <a:pt x="695" y="17"/>
                </a:lnTo>
                <a:lnTo>
                  <a:pt x="696" y="57"/>
                </a:lnTo>
                <a:lnTo>
                  <a:pt x="696" y="40"/>
                </a:lnTo>
                <a:lnTo>
                  <a:pt x="697" y="40"/>
                </a:lnTo>
                <a:lnTo>
                  <a:pt x="697" y="40"/>
                </a:lnTo>
                <a:lnTo>
                  <a:pt x="698" y="34"/>
                </a:lnTo>
                <a:lnTo>
                  <a:pt x="698" y="51"/>
                </a:lnTo>
                <a:lnTo>
                  <a:pt x="699" y="40"/>
                </a:lnTo>
                <a:lnTo>
                  <a:pt x="699" y="34"/>
                </a:lnTo>
                <a:lnTo>
                  <a:pt x="700" y="46"/>
                </a:lnTo>
                <a:lnTo>
                  <a:pt x="700" y="40"/>
                </a:lnTo>
                <a:lnTo>
                  <a:pt x="700" y="46"/>
                </a:lnTo>
                <a:lnTo>
                  <a:pt x="701" y="34"/>
                </a:lnTo>
                <a:lnTo>
                  <a:pt x="702" y="46"/>
                </a:lnTo>
                <a:lnTo>
                  <a:pt x="702" y="51"/>
                </a:lnTo>
                <a:lnTo>
                  <a:pt x="702" y="34"/>
                </a:lnTo>
                <a:lnTo>
                  <a:pt x="703" y="40"/>
                </a:lnTo>
                <a:lnTo>
                  <a:pt x="703" y="51"/>
                </a:lnTo>
                <a:lnTo>
                  <a:pt x="704" y="46"/>
                </a:lnTo>
                <a:lnTo>
                  <a:pt x="704" y="51"/>
                </a:lnTo>
                <a:lnTo>
                  <a:pt x="705" y="46"/>
                </a:lnTo>
                <a:lnTo>
                  <a:pt x="705" y="51"/>
                </a:lnTo>
                <a:lnTo>
                  <a:pt x="706" y="46"/>
                </a:lnTo>
                <a:lnTo>
                  <a:pt x="706" y="51"/>
                </a:lnTo>
                <a:lnTo>
                  <a:pt x="707" y="46"/>
                </a:lnTo>
                <a:lnTo>
                  <a:pt x="707" y="40"/>
                </a:lnTo>
                <a:lnTo>
                  <a:pt x="707" y="46"/>
                </a:lnTo>
                <a:lnTo>
                  <a:pt x="708" y="34"/>
                </a:lnTo>
                <a:lnTo>
                  <a:pt x="708" y="29"/>
                </a:lnTo>
                <a:lnTo>
                  <a:pt x="709" y="46"/>
                </a:lnTo>
                <a:lnTo>
                  <a:pt x="709" y="40"/>
                </a:lnTo>
                <a:lnTo>
                  <a:pt x="710" y="34"/>
                </a:lnTo>
                <a:lnTo>
                  <a:pt x="710" y="46"/>
                </a:lnTo>
                <a:lnTo>
                  <a:pt x="711" y="40"/>
                </a:lnTo>
                <a:lnTo>
                  <a:pt x="711" y="40"/>
                </a:lnTo>
                <a:lnTo>
                  <a:pt x="712" y="29"/>
                </a:lnTo>
                <a:lnTo>
                  <a:pt x="712" y="63"/>
                </a:lnTo>
                <a:lnTo>
                  <a:pt x="712" y="46"/>
                </a:lnTo>
                <a:lnTo>
                  <a:pt x="713" y="40"/>
                </a:lnTo>
                <a:lnTo>
                  <a:pt x="714" y="46"/>
                </a:lnTo>
                <a:lnTo>
                  <a:pt x="714" y="34"/>
                </a:lnTo>
                <a:lnTo>
                  <a:pt x="715" y="51"/>
                </a:lnTo>
                <a:lnTo>
                  <a:pt x="715" y="40"/>
                </a:lnTo>
                <a:lnTo>
                  <a:pt x="715" y="46"/>
                </a:lnTo>
                <a:lnTo>
                  <a:pt x="716" y="57"/>
                </a:lnTo>
                <a:lnTo>
                  <a:pt x="716" y="51"/>
                </a:lnTo>
                <a:lnTo>
                  <a:pt x="717" y="40"/>
                </a:lnTo>
                <a:lnTo>
                  <a:pt x="717" y="34"/>
                </a:lnTo>
                <a:lnTo>
                  <a:pt x="718" y="46"/>
                </a:lnTo>
                <a:lnTo>
                  <a:pt x="718" y="40"/>
                </a:lnTo>
                <a:lnTo>
                  <a:pt x="719" y="34"/>
                </a:lnTo>
                <a:lnTo>
                  <a:pt x="719" y="51"/>
                </a:lnTo>
                <a:lnTo>
                  <a:pt x="720" y="51"/>
                </a:lnTo>
                <a:lnTo>
                  <a:pt x="720" y="40"/>
                </a:lnTo>
                <a:lnTo>
                  <a:pt x="720" y="51"/>
                </a:lnTo>
                <a:lnTo>
                  <a:pt x="721" y="46"/>
                </a:lnTo>
                <a:lnTo>
                  <a:pt x="722" y="46"/>
                </a:lnTo>
                <a:lnTo>
                  <a:pt x="722" y="40"/>
                </a:lnTo>
                <a:lnTo>
                  <a:pt x="722" y="40"/>
                </a:lnTo>
                <a:lnTo>
                  <a:pt x="723" y="51"/>
                </a:lnTo>
                <a:lnTo>
                  <a:pt x="723" y="57"/>
                </a:lnTo>
                <a:lnTo>
                  <a:pt x="724" y="46"/>
                </a:lnTo>
                <a:lnTo>
                  <a:pt x="724" y="46"/>
                </a:lnTo>
                <a:lnTo>
                  <a:pt x="725" y="57"/>
                </a:lnTo>
                <a:lnTo>
                  <a:pt x="725" y="46"/>
                </a:lnTo>
                <a:lnTo>
                  <a:pt x="726" y="46"/>
                </a:lnTo>
                <a:lnTo>
                  <a:pt x="726" y="57"/>
                </a:lnTo>
                <a:lnTo>
                  <a:pt x="727" y="46"/>
                </a:lnTo>
                <a:lnTo>
                  <a:pt x="727" y="46"/>
                </a:lnTo>
                <a:lnTo>
                  <a:pt x="727" y="51"/>
                </a:lnTo>
                <a:lnTo>
                  <a:pt x="728" y="34"/>
                </a:lnTo>
                <a:lnTo>
                  <a:pt x="728" y="51"/>
                </a:lnTo>
                <a:lnTo>
                  <a:pt x="729" y="51"/>
                </a:lnTo>
                <a:lnTo>
                  <a:pt x="730" y="40"/>
                </a:lnTo>
                <a:lnTo>
                  <a:pt x="730" y="51"/>
                </a:lnTo>
                <a:lnTo>
                  <a:pt x="730" y="46"/>
                </a:lnTo>
                <a:lnTo>
                  <a:pt x="731" y="46"/>
                </a:lnTo>
                <a:lnTo>
                  <a:pt x="731" y="34"/>
                </a:lnTo>
                <a:lnTo>
                  <a:pt x="732" y="51"/>
                </a:lnTo>
                <a:lnTo>
                  <a:pt x="732" y="51"/>
                </a:lnTo>
                <a:lnTo>
                  <a:pt x="732" y="34"/>
                </a:lnTo>
                <a:lnTo>
                  <a:pt x="733" y="57"/>
                </a:lnTo>
                <a:lnTo>
                  <a:pt x="734" y="34"/>
                </a:lnTo>
                <a:lnTo>
                  <a:pt x="734" y="51"/>
                </a:lnTo>
                <a:lnTo>
                  <a:pt x="735" y="40"/>
                </a:lnTo>
                <a:lnTo>
                  <a:pt x="735" y="40"/>
                </a:lnTo>
                <a:lnTo>
                  <a:pt x="735" y="40"/>
                </a:lnTo>
                <a:lnTo>
                  <a:pt x="736" y="34"/>
                </a:lnTo>
                <a:lnTo>
                  <a:pt x="737" y="40"/>
                </a:lnTo>
                <a:lnTo>
                  <a:pt x="737" y="46"/>
                </a:lnTo>
                <a:lnTo>
                  <a:pt x="737" y="40"/>
                </a:lnTo>
                <a:lnTo>
                  <a:pt x="738" y="46"/>
                </a:lnTo>
                <a:lnTo>
                  <a:pt x="738" y="46"/>
                </a:lnTo>
                <a:lnTo>
                  <a:pt x="739" y="40"/>
                </a:lnTo>
                <a:lnTo>
                  <a:pt x="739" y="40"/>
                </a:lnTo>
                <a:lnTo>
                  <a:pt x="740" y="34"/>
                </a:lnTo>
                <a:lnTo>
                  <a:pt x="740" y="51"/>
                </a:lnTo>
                <a:lnTo>
                  <a:pt x="741" y="29"/>
                </a:lnTo>
                <a:lnTo>
                  <a:pt x="741" y="34"/>
                </a:lnTo>
                <a:lnTo>
                  <a:pt x="742" y="40"/>
                </a:lnTo>
                <a:lnTo>
                  <a:pt x="742" y="40"/>
                </a:lnTo>
                <a:lnTo>
                  <a:pt x="742" y="46"/>
                </a:lnTo>
                <a:lnTo>
                  <a:pt x="743" y="40"/>
                </a:lnTo>
                <a:lnTo>
                  <a:pt x="743" y="46"/>
                </a:lnTo>
                <a:lnTo>
                  <a:pt x="744" y="34"/>
                </a:lnTo>
                <a:lnTo>
                  <a:pt x="744" y="46"/>
                </a:lnTo>
                <a:lnTo>
                  <a:pt x="745" y="57"/>
                </a:lnTo>
                <a:lnTo>
                  <a:pt x="745" y="34"/>
                </a:lnTo>
                <a:lnTo>
                  <a:pt x="746" y="51"/>
                </a:lnTo>
                <a:lnTo>
                  <a:pt x="746" y="46"/>
                </a:lnTo>
                <a:lnTo>
                  <a:pt x="747" y="34"/>
                </a:lnTo>
                <a:lnTo>
                  <a:pt x="747" y="57"/>
                </a:lnTo>
                <a:lnTo>
                  <a:pt x="747" y="46"/>
                </a:lnTo>
                <a:lnTo>
                  <a:pt x="748" y="51"/>
                </a:lnTo>
                <a:lnTo>
                  <a:pt x="749" y="51"/>
                </a:lnTo>
                <a:lnTo>
                  <a:pt x="749" y="40"/>
                </a:lnTo>
                <a:lnTo>
                  <a:pt x="750" y="46"/>
                </a:lnTo>
                <a:lnTo>
                  <a:pt x="750" y="46"/>
                </a:lnTo>
                <a:lnTo>
                  <a:pt x="750" y="51"/>
                </a:lnTo>
                <a:lnTo>
                  <a:pt x="751" y="46"/>
                </a:lnTo>
                <a:lnTo>
                  <a:pt x="751" y="40"/>
                </a:lnTo>
                <a:lnTo>
                  <a:pt x="752" y="51"/>
                </a:lnTo>
                <a:lnTo>
                  <a:pt x="752" y="46"/>
                </a:lnTo>
                <a:lnTo>
                  <a:pt x="753" y="34"/>
                </a:lnTo>
                <a:lnTo>
                  <a:pt x="753" y="46"/>
                </a:lnTo>
                <a:lnTo>
                  <a:pt x="754" y="29"/>
                </a:lnTo>
                <a:lnTo>
                  <a:pt x="754" y="51"/>
                </a:lnTo>
                <a:lnTo>
                  <a:pt x="755" y="34"/>
                </a:lnTo>
                <a:lnTo>
                  <a:pt x="755" y="51"/>
                </a:lnTo>
                <a:lnTo>
                  <a:pt x="755" y="51"/>
                </a:lnTo>
                <a:lnTo>
                  <a:pt x="756" y="46"/>
                </a:lnTo>
                <a:lnTo>
                  <a:pt x="757" y="51"/>
                </a:lnTo>
                <a:lnTo>
                  <a:pt x="757" y="40"/>
                </a:lnTo>
                <a:lnTo>
                  <a:pt x="757" y="46"/>
                </a:lnTo>
                <a:lnTo>
                  <a:pt x="758" y="46"/>
                </a:lnTo>
                <a:lnTo>
                  <a:pt x="758" y="34"/>
                </a:lnTo>
                <a:lnTo>
                  <a:pt x="759" y="51"/>
                </a:lnTo>
                <a:lnTo>
                  <a:pt x="759" y="29"/>
                </a:lnTo>
                <a:lnTo>
                  <a:pt x="760" y="46"/>
                </a:lnTo>
                <a:lnTo>
                  <a:pt x="760" y="40"/>
                </a:lnTo>
                <a:lnTo>
                  <a:pt x="761" y="46"/>
                </a:lnTo>
                <a:lnTo>
                  <a:pt x="761" y="46"/>
                </a:lnTo>
                <a:lnTo>
                  <a:pt x="762" y="34"/>
                </a:lnTo>
                <a:lnTo>
                  <a:pt x="762" y="46"/>
                </a:lnTo>
                <a:lnTo>
                  <a:pt x="762" y="40"/>
                </a:lnTo>
                <a:lnTo>
                  <a:pt x="763" y="34"/>
                </a:lnTo>
                <a:lnTo>
                  <a:pt x="763" y="40"/>
                </a:lnTo>
                <a:lnTo>
                  <a:pt x="764" y="34"/>
                </a:lnTo>
                <a:lnTo>
                  <a:pt x="765" y="34"/>
                </a:lnTo>
                <a:lnTo>
                  <a:pt x="765" y="40"/>
                </a:lnTo>
                <a:lnTo>
                  <a:pt x="765" y="40"/>
                </a:lnTo>
                <a:lnTo>
                  <a:pt x="766" y="40"/>
                </a:lnTo>
                <a:lnTo>
                  <a:pt x="766" y="34"/>
                </a:lnTo>
                <a:lnTo>
                  <a:pt x="767" y="40"/>
                </a:lnTo>
                <a:lnTo>
                  <a:pt x="767" y="46"/>
                </a:lnTo>
                <a:lnTo>
                  <a:pt x="767" y="40"/>
                </a:lnTo>
                <a:lnTo>
                  <a:pt x="768" y="40"/>
                </a:lnTo>
                <a:lnTo>
                  <a:pt x="769" y="40"/>
                </a:lnTo>
                <a:lnTo>
                  <a:pt x="769" y="57"/>
                </a:lnTo>
                <a:lnTo>
                  <a:pt x="770" y="29"/>
                </a:lnTo>
                <a:lnTo>
                  <a:pt x="770" y="51"/>
                </a:lnTo>
                <a:lnTo>
                  <a:pt x="770" y="51"/>
                </a:lnTo>
                <a:lnTo>
                  <a:pt x="771" y="29"/>
                </a:lnTo>
                <a:lnTo>
                  <a:pt x="771" y="51"/>
                </a:lnTo>
                <a:lnTo>
                  <a:pt x="772" y="34"/>
                </a:lnTo>
                <a:lnTo>
                  <a:pt x="772" y="40"/>
                </a:lnTo>
                <a:lnTo>
                  <a:pt x="773" y="51"/>
                </a:lnTo>
                <a:lnTo>
                  <a:pt x="773" y="34"/>
                </a:lnTo>
                <a:lnTo>
                  <a:pt x="774" y="34"/>
                </a:lnTo>
                <a:lnTo>
                  <a:pt x="774" y="46"/>
                </a:lnTo>
                <a:lnTo>
                  <a:pt x="775" y="57"/>
                </a:lnTo>
                <a:lnTo>
                  <a:pt x="775" y="46"/>
                </a:lnTo>
                <a:lnTo>
                  <a:pt x="775" y="40"/>
                </a:lnTo>
                <a:lnTo>
                  <a:pt x="776" y="57"/>
                </a:lnTo>
                <a:lnTo>
                  <a:pt x="777" y="46"/>
                </a:lnTo>
                <a:lnTo>
                  <a:pt x="777" y="40"/>
                </a:lnTo>
                <a:lnTo>
                  <a:pt x="777" y="46"/>
                </a:lnTo>
                <a:lnTo>
                  <a:pt x="778" y="46"/>
                </a:lnTo>
                <a:lnTo>
                  <a:pt x="778" y="46"/>
                </a:lnTo>
                <a:lnTo>
                  <a:pt x="779" y="46"/>
                </a:lnTo>
                <a:lnTo>
                  <a:pt x="779" y="46"/>
                </a:lnTo>
                <a:lnTo>
                  <a:pt x="780" y="51"/>
                </a:lnTo>
                <a:lnTo>
                  <a:pt x="780" y="40"/>
                </a:lnTo>
                <a:lnTo>
                  <a:pt x="781" y="40"/>
                </a:lnTo>
                <a:lnTo>
                  <a:pt x="781" y="34"/>
                </a:lnTo>
                <a:lnTo>
                  <a:pt x="782" y="40"/>
                </a:lnTo>
                <a:lnTo>
                  <a:pt x="782" y="51"/>
                </a:lnTo>
                <a:lnTo>
                  <a:pt x="782" y="57"/>
                </a:lnTo>
                <a:lnTo>
                  <a:pt x="783" y="34"/>
                </a:lnTo>
                <a:lnTo>
                  <a:pt x="784" y="40"/>
                </a:lnTo>
                <a:lnTo>
                  <a:pt x="784" y="34"/>
                </a:lnTo>
                <a:lnTo>
                  <a:pt x="785" y="46"/>
                </a:lnTo>
                <a:lnTo>
                  <a:pt x="785" y="57"/>
                </a:lnTo>
                <a:lnTo>
                  <a:pt x="785" y="40"/>
                </a:lnTo>
                <a:lnTo>
                  <a:pt x="786" y="40"/>
                </a:lnTo>
                <a:lnTo>
                  <a:pt x="786" y="40"/>
                </a:lnTo>
                <a:lnTo>
                  <a:pt x="787" y="46"/>
                </a:lnTo>
                <a:lnTo>
                  <a:pt x="787" y="34"/>
                </a:lnTo>
                <a:lnTo>
                  <a:pt x="788" y="57"/>
                </a:lnTo>
                <a:lnTo>
                  <a:pt x="788" y="46"/>
                </a:lnTo>
                <a:lnTo>
                  <a:pt x="789" y="29"/>
                </a:lnTo>
                <a:lnTo>
                  <a:pt x="789" y="46"/>
                </a:lnTo>
                <a:lnTo>
                  <a:pt x="790" y="46"/>
                </a:lnTo>
                <a:lnTo>
                  <a:pt x="790" y="46"/>
                </a:lnTo>
                <a:lnTo>
                  <a:pt x="790" y="51"/>
                </a:lnTo>
                <a:lnTo>
                  <a:pt x="791" y="51"/>
                </a:lnTo>
                <a:lnTo>
                  <a:pt x="792" y="51"/>
                </a:lnTo>
                <a:lnTo>
                  <a:pt x="792" y="46"/>
                </a:lnTo>
                <a:lnTo>
                  <a:pt x="792" y="40"/>
                </a:lnTo>
                <a:lnTo>
                  <a:pt x="793" y="34"/>
                </a:lnTo>
                <a:lnTo>
                  <a:pt x="793" y="46"/>
                </a:lnTo>
                <a:lnTo>
                  <a:pt x="794" y="51"/>
                </a:lnTo>
                <a:lnTo>
                  <a:pt x="794" y="46"/>
                </a:lnTo>
                <a:lnTo>
                  <a:pt x="795" y="46"/>
                </a:lnTo>
                <a:lnTo>
                  <a:pt x="795" y="46"/>
                </a:lnTo>
                <a:lnTo>
                  <a:pt x="796" y="46"/>
                </a:lnTo>
                <a:lnTo>
                  <a:pt x="796" y="57"/>
                </a:lnTo>
                <a:lnTo>
                  <a:pt x="797" y="51"/>
                </a:lnTo>
                <a:lnTo>
                  <a:pt x="797" y="40"/>
                </a:lnTo>
                <a:lnTo>
                  <a:pt x="797" y="46"/>
                </a:lnTo>
                <a:lnTo>
                  <a:pt x="798" y="57"/>
                </a:lnTo>
                <a:lnTo>
                  <a:pt x="798" y="46"/>
                </a:lnTo>
                <a:lnTo>
                  <a:pt x="799" y="46"/>
                </a:lnTo>
                <a:lnTo>
                  <a:pt x="800" y="46"/>
                </a:lnTo>
                <a:lnTo>
                  <a:pt x="800" y="51"/>
                </a:lnTo>
                <a:lnTo>
                  <a:pt x="800" y="34"/>
                </a:lnTo>
                <a:lnTo>
                  <a:pt x="801" y="57"/>
                </a:lnTo>
                <a:lnTo>
                  <a:pt x="801" y="46"/>
                </a:lnTo>
                <a:lnTo>
                  <a:pt x="802" y="40"/>
                </a:lnTo>
                <a:lnTo>
                  <a:pt x="802" y="40"/>
                </a:lnTo>
                <a:lnTo>
                  <a:pt x="803" y="40"/>
                </a:lnTo>
                <a:lnTo>
                  <a:pt x="803" y="51"/>
                </a:lnTo>
                <a:lnTo>
                  <a:pt x="804" y="40"/>
                </a:lnTo>
                <a:lnTo>
                  <a:pt x="804" y="29"/>
                </a:lnTo>
                <a:lnTo>
                  <a:pt x="805" y="34"/>
                </a:lnTo>
                <a:lnTo>
                  <a:pt x="805" y="40"/>
                </a:lnTo>
                <a:lnTo>
                  <a:pt x="805" y="57"/>
                </a:lnTo>
                <a:lnTo>
                  <a:pt x="806" y="46"/>
                </a:lnTo>
                <a:lnTo>
                  <a:pt x="806" y="40"/>
                </a:lnTo>
                <a:lnTo>
                  <a:pt x="807" y="29"/>
                </a:lnTo>
                <a:lnTo>
                  <a:pt x="807" y="46"/>
                </a:lnTo>
                <a:lnTo>
                  <a:pt x="808" y="51"/>
                </a:lnTo>
                <a:lnTo>
                  <a:pt x="808" y="46"/>
                </a:lnTo>
                <a:lnTo>
                  <a:pt x="809" y="34"/>
                </a:lnTo>
                <a:lnTo>
                  <a:pt x="809" y="40"/>
                </a:lnTo>
                <a:lnTo>
                  <a:pt x="810" y="46"/>
                </a:lnTo>
                <a:lnTo>
                  <a:pt x="810" y="46"/>
                </a:lnTo>
                <a:lnTo>
                  <a:pt x="810" y="51"/>
                </a:lnTo>
                <a:lnTo>
                  <a:pt x="811" y="40"/>
                </a:lnTo>
                <a:lnTo>
                  <a:pt x="812" y="40"/>
                </a:lnTo>
                <a:lnTo>
                  <a:pt x="812" y="34"/>
                </a:lnTo>
                <a:lnTo>
                  <a:pt x="812" y="51"/>
                </a:lnTo>
                <a:lnTo>
                  <a:pt x="813" y="34"/>
                </a:lnTo>
                <a:lnTo>
                  <a:pt x="813" y="46"/>
                </a:lnTo>
                <a:lnTo>
                  <a:pt x="814" y="46"/>
                </a:lnTo>
                <a:lnTo>
                  <a:pt x="814" y="51"/>
                </a:lnTo>
                <a:lnTo>
                  <a:pt x="815" y="57"/>
                </a:lnTo>
                <a:lnTo>
                  <a:pt x="815" y="46"/>
                </a:lnTo>
                <a:lnTo>
                  <a:pt x="816" y="46"/>
                </a:lnTo>
                <a:lnTo>
                  <a:pt x="816" y="40"/>
                </a:lnTo>
                <a:lnTo>
                  <a:pt x="817" y="51"/>
                </a:lnTo>
                <a:lnTo>
                  <a:pt x="817" y="51"/>
                </a:lnTo>
                <a:lnTo>
                  <a:pt x="817" y="46"/>
                </a:lnTo>
                <a:lnTo>
                  <a:pt x="818" y="51"/>
                </a:lnTo>
                <a:lnTo>
                  <a:pt x="818" y="46"/>
                </a:lnTo>
                <a:lnTo>
                  <a:pt x="819" y="46"/>
                </a:lnTo>
                <a:lnTo>
                  <a:pt x="820" y="51"/>
                </a:lnTo>
                <a:lnTo>
                  <a:pt x="820" y="51"/>
                </a:lnTo>
                <a:lnTo>
                  <a:pt x="820" y="51"/>
                </a:lnTo>
                <a:lnTo>
                  <a:pt x="821" y="51"/>
                </a:lnTo>
                <a:lnTo>
                  <a:pt x="821" y="40"/>
                </a:lnTo>
                <a:lnTo>
                  <a:pt x="822" y="51"/>
                </a:lnTo>
                <a:lnTo>
                  <a:pt x="822" y="46"/>
                </a:lnTo>
                <a:lnTo>
                  <a:pt x="823" y="51"/>
                </a:lnTo>
                <a:lnTo>
                  <a:pt x="823" y="40"/>
                </a:lnTo>
                <a:lnTo>
                  <a:pt x="824" y="29"/>
                </a:lnTo>
                <a:lnTo>
                  <a:pt x="824" y="51"/>
                </a:lnTo>
                <a:lnTo>
                  <a:pt x="825" y="46"/>
                </a:lnTo>
                <a:lnTo>
                  <a:pt x="825" y="46"/>
                </a:lnTo>
                <a:lnTo>
                  <a:pt x="825" y="46"/>
                </a:lnTo>
                <a:lnTo>
                  <a:pt x="826" y="46"/>
                </a:lnTo>
                <a:lnTo>
                  <a:pt x="827" y="46"/>
                </a:lnTo>
                <a:lnTo>
                  <a:pt x="827" y="51"/>
                </a:lnTo>
                <a:lnTo>
                  <a:pt x="827" y="46"/>
                </a:lnTo>
                <a:lnTo>
                  <a:pt x="828" y="46"/>
                </a:lnTo>
                <a:lnTo>
                  <a:pt x="828" y="46"/>
                </a:lnTo>
                <a:lnTo>
                  <a:pt x="829" y="51"/>
                </a:lnTo>
                <a:lnTo>
                  <a:pt x="829" y="40"/>
                </a:lnTo>
                <a:lnTo>
                  <a:pt x="830" y="46"/>
                </a:lnTo>
                <a:lnTo>
                  <a:pt x="830" y="40"/>
                </a:lnTo>
                <a:lnTo>
                  <a:pt x="831" y="40"/>
                </a:lnTo>
                <a:lnTo>
                  <a:pt x="831" y="51"/>
                </a:lnTo>
                <a:lnTo>
                  <a:pt x="832" y="46"/>
                </a:lnTo>
                <a:lnTo>
                  <a:pt x="832" y="51"/>
                </a:lnTo>
                <a:lnTo>
                  <a:pt x="832" y="46"/>
                </a:lnTo>
                <a:lnTo>
                  <a:pt x="833" y="34"/>
                </a:lnTo>
                <a:lnTo>
                  <a:pt x="833" y="46"/>
                </a:lnTo>
                <a:lnTo>
                  <a:pt x="834" y="46"/>
                </a:lnTo>
                <a:lnTo>
                  <a:pt x="835" y="57"/>
                </a:lnTo>
                <a:lnTo>
                  <a:pt x="835" y="40"/>
                </a:lnTo>
                <a:lnTo>
                  <a:pt x="835" y="46"/>
                </a:lnTo>
                <a:lnTo>
                  <a:pt x="836" y="46"/>
                </a:lnTo>
                <a:lnTo>
                  <a:pt x="836" y="51"/>
                </a:lnTo>
                <a:lnTo>
                  <a:pt x="837" y="29"/>
                </a:lnTo>
                <a:lnTo>
                  <a:pt x="837" y="46"/>
                </a:lnTo>
                <a:lnTo>
                  <a:pt x="838" y="40"/>
                </a:lnTo>
                <a:lnTo>
                  <a:pt x="838" y="51"/>
                </a:lnTo>
                <a:lnTo>
                  <a:pt x="839" y="40"/>
                </a:lnTo>
                <a:lnTo>
                  <a:pt x="839" y="57"/>
                </a:lnTo>
                <a:lnTo>
                  <a:pt x="840" y="34"/>
                </a:lnTo>
                <a:lnTo>
                  <a:pt x="840" y="46"/>
                </a:lnTo>
                <a:lnTo>
                  <a:pt x="840" y="46"/>
                </a:lnTo>
                <a:lnTo>
                  <a:pt x="841" y="57"/>
                </a:lnTo>
                <a:lnTo>
                  <a:pt x="841" y="51"/>
                </a:lnTo>
                <a:lnTo>
                  <a:pt x="842" y="46"/>
                </a:lnTo>
                <a:lnTo>
                  <a:pt x="842" y="40"/>
                </a:lnTo>
                <a:lnTo>
                  <a:pt x="843" y="51"/>
                </a:lnTo>
                <a:lnTo>
                  <a:pt x="843" y="40"/>
                </a:lnTo>
                <a:lnTo>
                  <a:pt x="844" y="40"/>
                </a:lnTo>
                <a:lnTo>
                  <a:pt x="844" y="40"/>
                </a:lnTo>
                <a:lnTo>
                  <a:pt x="845" y="46"/>
                </a:lnTo>
                <a:lnTo>
                  <a:pt x="845" y="46"/>
                </a:lnTo>
                <a:lnTo>
                  <a:pt x="845" y="40"/>
                </a:lnTo>
                <a:lnTo>
                  <a:pt x="846" y="46"/>
                </a:lnTo>
                <a:lnTo>
                  <a:pt x="847" y="40"/>
                </a:lnTo>
                <a:lnTo>
                  <a:pt x="847" y="51"/>
                </a:lnTo>
                <a:lnTo>
                  <a:pt x="847" y="46"/>
                </a:lnTo>
                <a:lnTo>
                  <a:pt x="848" y="40"/>
                </a:lnTo>
                <a:lnTo>
                  <a:pt x="848" y="51"/>
                </a:lnTo>
                <a:lnTo>
                  <a:pt x="849" y="46"/>
                </a:lnTo>
                <a:lnTo>
                  <a:pt x="849" y="46"/>
                </a:lnTo>
                <a:lnTo>
                  <a:pt x="850" y="46"/>
                </a:lnTo>
                <a:lnTo>
                  <a:pt x="850" y="46"/>
                </a:lnTo>
                <a:lnTo>
                  <a:pt x="851" y="46"/>
                </a:lnTo>
                <a:lnTo>
                  <a:pt x="851" y="40"/>
                </a:lnTo>
                <a:lnTo>
                  <a:pt x="852" y="46"/>
                </a:lnTo>
                <a:lnTo>
                  <a:pt x="852" y="51"/>
                </a:lnTo>
                <a:lnTo>
                  <a:pt x="852" y="46"/>
                </a:lnTo>
                <a:lnTo>
                  <a:pt x="853" y="46"/>
                </a:lnTo>
                <a:lnTo>
                  <a:pt x="853" y="40"/>
                </a:lnTo>
                <a:lnTo>
                  <a:pt x="854" y="40"/>
                </a:lnTo>
                <a:lnTo>
                  <a:pt x="855" y="51"/>
                </a:lnTo>
                <a:lnTo>
                  <a:pt x="855" y="51"/>
                </a:lnTo>
                <a:lnTo>
                  <a:pt x="855" y="63"/>
                </a:lnTo>
                <a:lnTo>
                  <a:pt x="856" y="51"/>
                </a:lnTo>
                <a:lnTo>
                  <a:pt x="856" y="40"/>
                </a:lnTo>
                <a:lnTo>
                  <a:pt x="857" y="51"/>
                </a:lnTo>
                <a:lnTo>
                  <a:pt x="857" y="40"/>
                </a:lnTo>
                <a:lnTo>
                  <a:pt x="858" y="46"/>
                </a:lnTo>
                <a:lnTo>
                  <a:pt x="858" y="40"/>
                </a:lnTo>
                <a:lnTo>
                  <a:pt x="859" y="40"/>
                </a:lnTo>
                <a:lnTo>
                  <a:pt x="859" y="40"/>
                </a:lnTo>
                <a:lnTo>
                  <a:pt x="860" y="40"/>
                </a:lnTo>
                <a:lnTo>
                  <a:pt x="860" y="46"/>
                </a:lnTo>
                <a:lnTo>
                  <a:pt x="860" y="46"/>
                </a:lnTo>
                <a:lnTo>
                  <a:pt x="861" y="51"/>
                </a:lnTo>
                <a:lnTo>
                  <a:pt x="861" y="57"/>
                </a:lnTo>
                <a:lnTo>
                  <a:pt x="862" y="57"/>
                </a:lnTo>
                <a:lnTo>
                  <a:pt x="862" y="51"/>
                </a:lnTo>
                <a:lnTo>
                  <a:pt x="863" y="51"/>
                </a:lnTo>
                <a:lnTo>
                  <a:pt x="863" y="46"/>
                </a:lnTo>
                <a:lnTo>
                  <a:pt x="864" y="57"/>
                </a:lnTo>
                <a:lnTo>
                  <a:pt x="864" y="51"/>
                </a:lnTo>
                <a:lnTo>
                  <a:pt x="865" y="57"/>
                </a:lnTo>
                <a:lnTo>
                  <a:pt x="865" y="46"/>
                </a:lnTo>
                <a:lnTo>
                  <a:pt x="866" y="51"/>
                </a:lnTo>
                <a:lnTo>
                  <a:pt x="866" y="46"/>
                </a:lnTo>
                <a:lnTo>
                  <a:pt x="867" y="51"/>
                </a:lnTo>
                <a:lnTo>
                  <a:pt x="867" y="57"/>
                </a:lnTo>
                <a:lnTo>
                  <a:pt x="867" y="46"/>
                </a:lnTo>
                <a:lnTo>
                  <a:pt x="868" y="51"/>
                </a:lnTo>
                <a:lnTo>
                  <a:pt x="868" y="51"/>
                </a:lnTo>
                <a:lnTo>
                  <a:pt x="869" y="51"/>
                </a:lnTo>
                <a:lnTo>
                  <a:pt x="870" y="57"/>
                </a:lnTo>
                <a:lnTo>
                  <a:pt x="870" y="40"/>
                </a:lnTo>
                <a:lnTo>
                  <a:pt x="870" y="46"/>
                </a:lnTo>
                <a:lnTo>
                  <a:pt x="871" y="40"/>
                </a:lnTo>
                <a:lnTo>
                  <a:pt x="871" y="46"/>
                </a:lnTo>
                <a:lnTo>
                  <a:pt x="872" y="51"/>
                </a:lnTo>
                <a:lnTo>
                  <a:pt x="872" y="51"/>
                </a:lnTo>
                <a:lnTo>
                  <a:pt x="873" y="40"/>
                </a:lnTo>
                <a:lnTo>
                  <a:pt x="873" y="40"/>
                </a:lnTo>
                <a:lnTo>
                  <a:pt x="874" y="51"/>
                </a:lnTo>
                <a:lnTo>
                  <a:pt x="874" y="51"/>
                </a:lnTo>
                <a:lnTo>
                  <a:pt x="875" y="46"/>
                </a:lnTo>
                <a:lnTo>
                  <a:pt x="875" y="34"/>
                </a:lnTo>
                <a:lnTo>
                  <a:pt x="875" y="40"/>
                </a:lnTo>
                <a:lnTo>
                  <a:pt x="876" y="51"/>
                </a:lnTo>
                <a:lnTo>
                  <a:pt x="876" y="51"/>
                </a:lnTo>
                <a:lnTo>
                  <a:pt x="877" y="46"/>
                </a:lnTo>
                <a:lnTo>
                  <a:pt x="877" y="51"/>
                </a:lnTo>
                <a:lnTo>
                  <a:pt x="878" y="51"/>
                </a:lnTo>
                <a:lnTo>
                  <a:pt x="878" y="51"/>
                </a:lnTo>
                <a:lnTo>
                  <a:pt x="879" y="34"/>
                </a:lnTo>
                <a:lnTo>
                  <a:pt x="879" y="46"/>
                </a:lnTo>
                <a:lnTo>
                  <a:pt x="880" y="46"/>
                </a:lnTo>
                <a:lnTo>
                  <a:pt x="880" y="51"/>
                </a:lnTo>
                <a:lnTo>
                  <a:pt x="880" y="34"/>
                </a:lnTo>
                <a:lnTo>
                  <a:pt x="881" y="40"/>
                </a:lnTo>
                <a:lnTo>
                  <a:pt x="882" y="34"/>
                </a:lnTo>
                <a:lnTo>
                  <a:pt x="882" y="40"/>
                </a:lnTo>
                <a:lnTo>
                  <a:pt x="882" y="40"/>
                </a:lnTo>
                <a:lnTo>
                  <a:pt x="883" y="40"/>
                </a:lnTo>
                <a:lnTo>
                  <a:pt x="883" y="51"/>
                </a:lnTo>
                <a:lnTo>
                  <a:pt x="884" y="40"/>
                </a:lnTo>
                <a:lnTo>
                  <a:pt x="884" y="34"/>
                </a:lnTo>
                <a:lnTo>
                  <a:pt x="885" y="40"/>
                </a:lnTo>
                <a:lnTo>
                  <a:pt x="885" y="40"/>
                </a:lnTo>
                <a:lnTo>
                  <a:pt x="886" y="51"/>
                </a:lnTo>
                <a:lnTo>
                  <a:pt x="886" y="34"/>
                </a:lnTo>
                <a:lnTo>
                  <a:pt x="887" y="40"/>
                </a:lnTo>
                <a:lnTo>
                  <a:pt x="887" y="51"/>
                </a:lnTo>
                <a:lnTo>
                  <a:pt x="888" y="51"/>
                </a:lnTo>
                <a:lnTo>
                  <a:pt x="888" y="40"/>
                </a:lnTo>
                <a:lnTo>
                  <a:pt x="888" y="51"/>
                </a:lnTo>
                <a:lnTo>
                  <a:pt x="889" y="40"/>
                </a:lnTo>
                <a:lnTo>
                  <a:pt x="890" y="63"/>
                </a:lnTo>
                <a:lnTo>
                  <a:pt x="890" y="46"/>
                </a:lnTo>
                <a:lnTo>
                  <a:pt x="890" y="46"/>
                </a:lnTo>
                <a:lnTo>
                  <a:pt x="891" y="51"/>
                </a:lnTo>
                <a:lnTo>
                  <a:pt x="891" y="46"/>
                </a:lnTo>
                <a:lnTo>
                  <a:pt x="892" y="51"/>
                </a:lnTo>
                <a:lnTo>
                  <a:pt x="892" y="57"/>
                </a:lnTo>
                <a:lnTo>
                  <a:pt x="893" y="57"/>
                </a:lnTo>
                <a:lnTo>
                  <a:pt x="893" y="57"/>
                </a:lnTo>
                <a:lnTo>
                  <a:pt x="894" y="51"/>
                </a:lnTo>
                <a:lnTo>
                  <a:pt x="894" y="51"/>
                </a:lnTo>
                <a:lnTo>
                  <a:pt x="895" y="51"/>
                </a:lnTo>
                <a:lnTo>
                  <a:pt x="895" y="57"/>
                </a:lnTo>
                <a:lnTo>
                  <a:pt x="895" y="57"/>
                </a:lnTo>
                <a:lnTo>
                  <a:pt x="896" y="57"/>
                </a:lnTo>
                <a:lnTo>
                  <a:pt x="896" y="51"/>
                </a:lnTo>
                <a:lnTo>
                  <a:pt x="897" y="46"/>
                </a:lnTo>
                <a:lnTo>
                  <a:pt x="897" y="63"/>
                </a:lnTo>
                <a:lnTo>
                  <a:pt x="898" y="51"/>
                </a:lnTo>
                <a:lnTo>
                  <a:pt x="898" y="46"/>
                </a:lnTo>
                <a:lnTo>
                  <a:pt x="899" y="57"/>
                </a:lnTo>
                <a:lnTo>
                  <a:pt x="899" y="51"/>
                </a:lnTo>
                <a:lnTo>
                  <a:pt x="900" y="57"/>
                </a:lnTo>
                <a:lnTo>
                  <a:pt x="900" y="46"/>
                </a:lnTo>
                <a:lnTo>
                  <a:pt x="900" y="40"/>
                </a:lnTo>
                <a:lnTo>
                  <a:pt x="901" y="68"/>
                </a:lnTo>
                <a:lnTo>
                  <a:pt x="902" y="57"/>
                </a:lnTo>
                <a:lnTo>
                  <a:pt x="902" y="46"/>
                </a:lnTo>
                <a:lnTo>
                  <a:pt x="902" y="51"/>
                </a:lnTo>
                <a:lnTo>
                  <a:pt x="903" y="51"/>
                </a:lnTo>
                <a:lnTo>
                  <a:pt x="903" y="51"/>
                </a:lnTo>
                <a:lnTo>
                  <a:pt x="904" y="51"/>
                </a:lnTo>
                <a:lnTo>
                  <a:pt x="904" y="57"/>
                </a:lnTo>
                <a:lnTo>
                  <a:pt x="905" y="51"/>
                </a:lnTo>
                <a:lnTo>
                  <a:pt x="905" y="40"/>
                </a:lnTo>
                <a:lnTo>
                  <a:pt x="906" y="46"/>
                </a:lnTo>
                <a:lnTo>
                  <a:pt x="906" y="46"/>
                </a:lnTo>
                <a:lnTo>
                  <a:pt x="907" y="46"/>
                </a:lnTo>
                <a:lnTo>
                  <a:pt x="907" y="46"/>
                </a:lnTo>
                <a:lnTo>
                  <a:pt x="908" y="46"/>
                </a:lnTo>
                <a:lnTo>
                  <a:pt x="908" y="51"/>
                </a:lnTo>
                <a:lnTo>
                  <a:pt x="908" y="46"/>
                </a:lnTo>
                <a:lnTo>
                  <a:pt x="909" y="51"/>
                </a:lnTo>
                <a:lnTo>
                  <a:pt x="910" y="46"/>
                </a:lnTo>
                <a:lnTo>
                  <a:pt x="910" y="51"/>
                </a:lnTo>
                <a:lnTo>
                  <a:pt x="910" y="51"/>
                </a:lnTo>
                <a:lnTo>
                  <a:pt x="911" y="51"/>
                </a:lnTo>
                <a:lnTo>
                  <a:pt x="911" y="51"/>
                </a:lnTo>
                <a:lnTo>
                  <a:pt x="912" y="46"/>
                </a:lnTo>
                <a:lnTo>
                  <a:pt x="912" y="51"/>
                </a:lnTo>
                <a:lnTo>
                  <a:pt x="913" y="51"/>
                </a:lnTo>
                <a:lnTo>
                  <a:pt x="913" y="51"/>
                </a:lnTo>
                <a:lnTo>
                  <a:pt x="914" y="57"/>
                </a:lnTo>
                <a:lnTo>
                  <a:pt x="914" y="63"/>
                </a:lnTo>
                <a:lnTo>
                  <a:pt x="915" y="46"/>
                </a:lnTo>
                <a:lnTo>
                  <a:pt x="915" y="34"/>
                </a:lnTo>
                <a:lnTo>
                  <a:pt x="915" y="57"/>
                </a:lnTo>
                <a:lnTo>
                  <a:pt x="916" y="46"/>
                </a:lnTo>
                <a:lnTo>
                  <a:pt x="917" y="46"/>
                </a:lnTo>
                <a:lnTo>
                  <a:pt x="917" y="51"/>
                </a:lnTo>
                <a:lnTo>
                  <a:pt x="917" y="57"/>
                </a:lnTo>
                <a:lnTo>
                  <a:pt x="918" y="51"/>
                </a:lnTo>
                <a:lnTo>
                  <a:pt x="918" y="51"/>
                </a:lnTo>
                <a:lnTo>
                  <a:pt x="919" y="40"/>
                </a:lnTo>
                <a:lnTo>
                  <a:pt x="919" y="40"/>
                </a:lnTo>
                <a:lnTo>
                  <a:pt x="920" y="51"/>
                </a:lnTo>
                <a:lnTo>
                  <a:pt x="920" y="51"/>
                </a:lnTo>
                <a:lnTo>
                  <a:pt x="921" y="51"/>
                </a:lnTo>
                <a:lnTo>
                  <a:pt x="921" y="46"/>
                </a:lnTo>
                <a:lnTo>
                  <a:pt x="922" y="46"/>
                </a:lnTo>
                <a:lnTo>
                  <a:pt x="922" y="51"/>
                </a:lnTo>
                <a:lnTo>
                  <a:pt x="923" y="57"/>
                </a:lnTo>
                <a:lnTo>
                  <a:pt x="923" y="40"/>
                </a:lnTo>
                <a:lnTo>
                  <a:pt x="923" y="51"/>
                </a:lnTo>
                <a:lnTo>
                  <a:pt x="924" y="40"/>
                </a:lnTo>
                <a:lnTo>
                  <a:pt x="925" y="57"/>
                </a:lnTo>
                <a:lnTo>
                  <a:pt x="925" y="46"/>
                </a:lnTo>
                <a:lnTo>
                  <a:pt x="925" y="46"/>
                </a:lnTo>
                <a:lnTo>
                  <a:pt x="926" y="46"/>
                </a:lnTo>
                <a:lnTo>
                  <a:pt x="926" y="40"/>
                </a:lnTo>
                <a:lnTo>
                  <a:pt x="927" y="51"/>
                </a:lnTo>
                <a:lnTo>
                  <a:pt x="927" y="57"/>
                </a:lnTo>
                <a:lnTo>
                  <a:pt x="928" y="57"/>
                </a:lnTo>
                <a:lnTo>
                  <a:pt x="928" y="57"/>
                </a:lnTo>
                <a:lnTo>
                  <a:pt x="929" y="46"/>
                </a:lnTo>
                <a:lnTo>
                  <a:pt x="929" y="40"/>
                </a:lnTo>
                <a:lnTo>
                  <a:pt x="930" y="51"/>
                </a:lnTo>
                <a:lnTo>
                  <a:pt x="930" y="51"/>
                </a:lnTo>
                <a:lnTo>
                  <a:pt x="930" y="51"/>
                </a:lnTo>
                <a:lnTo>
                  <a:pt x="931" y="57"/>
                </a:lnTo>
                <a:lnTo>
                  <a:pt x="931" y="57"/>
                </a:lnTo>
                <a:lnTo>
                  <a:pt x="932" y="51"/>
                </a:lnTo>
                <a:lnTo>
                  <a:pt x="932" y="46"/>
                </a:lnTo>
                <a:lnTo>
                  <a:pt x="933" y="46"/>
                </a:lnTo>
                <a:lnTo>
                  <a:pt x="933" y="57"/>
                </a:lnTo>
                <a:lnTo>
                  <a:pt x="934" y="51"/>
                </a:lnTo>
                <a:lnTo>
                  <a:pt x="934" y="51"/>
                </a:lnTo>
                <a:lnTo>
                  <a:pt x="935" y="51"/>
                </a:lnTo>
                <a:lnTo>
                  <a:pt x="935" y="46"/>
                </a:lnTo>
                <a:lnTo>
                  <a:pt x="935" y="34"/>
                </a:lnTo>
                <a:lnTo>
                  <a:pt x="936" y="51"/>
                </a:lnTo>
                <a:lnTo>
                  <a:pt x="937" y="57"/>
                </a:lnTo>
                <a:lnTo>
                  <a:pt x="937" y="40"/>
                </a:lnTo>
                <a:lnTo>
                  <a:pt x="938" y="40"/>
                </a:lnTo>
                <a:lnTo>
                  <a:pt x="938" y="40"/>
                </a:lnTo>
                <a:lnTo>
                  <a:pt x="938" y="51"/>
                </a:lnTo>
                <a:lnTo>
                  <a:pt x="939" y="51"/>
                </a:lnTo>
                <a:lnTo>
                  <a:pt x="939" y="51"/>
                </a:lnTo>
                <a:lnTo>
                  <a:pt x="940" y="40"/>
                </a:lnTo>
                <a:lnTo>
                  <a:pt x="940" y="51"/>
                </a:lnTo>
                <a:lnTo>
                  <a:pt x="941" y="51"/>
                </a:lnTo>
                <a:lnTo>
                  <a:pt x="941" y="51"/>
                </a:lnTo>
                <a:lnTo>
                  <a:pt x="942" y="51"/>
                </a:lnTo>
                <a:lnTo>
                  <a:pt x="942" y="40"/>
                </a:lnTo>
                <a:lnTo>
                  <a:pt x="943" y="57"/>
                </a:lnTo>
                <a:lnTo>
                  <a:pt x="943" y="63"/>
                </a:lnTo>
                <a:lnTo>
                  <a:pt x="943" y="57"/>
                </a:lnTo>
                <a:lnTo>
                  <a:pt x="944" y="46"/>
                </a:lnTo>
                <a:lnTo>
                  <a:pt x="945" y="51"/>
                </a:lnTo>
                <a:lnTo>
                  <a:pt x="945" y="51"/>
                </a:lnTo>
                <a:lnTo>
                  <a:pt x="945" y="51"/>
                </a:lnTo>
                <a:lnTo>
                  <a:pt x="946" y="51"/>
                </a:lnTo>
                <a:lnTo>
                  <a:pt x="946" y="51"/>
                </a:lnTo>
                <a:lnTo>
                  <a:pt x="947" y="46"/>
                </a:lnTo>
                <a:lnTo>
                  <a:pt x="947" y="57"/>
                </a:lnTo>
                <a:lnTo>
                  <a:pt x="948" y="63"/>
                </a:lnTo>
                <a:lnTo>
                  <a:pt x="948" y="51"/>
                </a:lnTo>
                <a:lnTo>
                  <a:pt x="949" y="46"/>
                </a:lnTo>
                <a:lnTo>
                  <a:pt x="949" y="40"/>
                </a:lnTo>
                <a:lnTo>
                  <a:pt x="950" y="46"/>
                </a:lnTo>
                <a:lnTo>
                  <a:pt x="950" y="57"/>
                </a:lnTo>
                <a:lnTo>
                  <a:pt x="950" y="63"/>
                </a:lnTo>
                <a:lnTo>
                  <a:pt x="951" y="57"/>
                </a:lnTo>
                <a:lnTo>
                  <a:pt x="951" y="57"/>
                </a:lnTo>
                <a:lnTo>
                  <a:pt x="952" y="40"/>
                </a:lnTo>
                <a:lnTo>
                  <a:pt x="952" y="68"/>
                </a:lnTo>
                <a:lnTo>
                  <a:pt x="953" y="57"/>
                </a:lnTo>
                <a:lnTo>
                  <a:pt x="953" y="40"/>
                </a:lnTo>
                <a:lnTo>
                  <a:pt x="954" y="46"/>
                </a:lnTo>
                <a:lnTo>
                  <a:pt x="954" y="57"/>
                </a:lnTo>
                <a:lnTo>
                  <a:pt x="955" y="51"/>
                </a:lnTo>
                <a:lnTo>
                  <a:pt x="955" y="46"/>
                </a:lnTo>
                <a:lnTo>
                  <a:pt x="956" y="51"/>
                </a:lnTo>
                <a:lnTo>
                  <a:pt x="956" y="46"/>
                </a:lnTo>
                <a:lnTo>
                  <a:pt x="957" y="46"/>
                </a:lnTo>
                <a:lnTo>
                  <a:pt x="957" y="57"/>
                </a:lnTo>
                <a:lnTo>
                  <a:pt x="958" y="51"/>
                </a:lnTo>
                <a:lnTo>
                  <a:pt x="958" y="51"/>
                </a:lnTo>
                <a:lnTo>
                  <a:pt x="958" y="46"/>
                </a:lnTo>
                <a:lnTo>
                  <a:pt x="959" y="40"/>
                </a:lnTo>
                <a:lnTo>
                  <a:pt x="960" y="40"/>
                </a:lnTo>
                <a:lnTo>
                  <a:pt x="960" y="57"/>
                </a:lnTo>
                <a:lnTo>
                  <a:pt x="960" y="57"/>
                </a:lnTo>
                <a:lnTo>
                  <a:pt x="961" y="40"/>
                </a:lnTo>
                <a:lnTo>
                  <a:pt x="961" y="46"/>
                </a:lnTo>
                <a:lnTo>
                  <a:pt x="962" y="51"/>
                </a:lnTo>
                <a:lnTo>
                  <a:pt x="962" y="51"/>
                </a:lnTo>
                <a:lnTo>
                  <a:pt x="963" y="46"/>
                </a:lnTo>
                <a:lnTo>
                  <a:pt x="963" y="34"/>
                </a:lnTo>
                <a:lnTo>
                  <a:pt x="964" y="46"/>
                </a:lnTo>
                <a:lnTo>
                  <a:pt x="964" y="57"/>
                </a:lnTo>
                <a:lnTo>
                  <a:pt x="965" y="46"/>
                </a:lnTo>
                <a:lnTo>
                  <a:pt x="965" y="40"/>
                </a:lnTo>
                <a:lnTo>
                  <a:pt x="965" y="57"/>
                </a:lnTo>
                <a:lnTo>
                  <a:pt x="966" y="51"/>
                </a:lnTo>
                <a:lnTo>
                  <a:pt x="966" y="51"/>
                </a:lnTo>
                <a:lnTo>
                  <a:pt x="967" y="57"/>
                </a:lnTo>
                <a:lnTo>
                  <a:pt x="967" y="63"/>
                </a:lnTo>
                <a:lnTo>
                  <a:pt x="968" y="46"/>
                </a:lnTo>
                <a:lnTo>
                  <a:pt x="968" y="40"/>
                </a:lnTo>
                <a:lnTo>
                  <a:pt x="969" y="46"/>
                </a:lnTo>
                <a:lnTo>
                  <a:pt x="969" y="57"/>
                </a:lnTo>
                <a:lnTo>
                  <a:pt x="970" y="57"/>
                </a:lnTo>
                <a:lnTo>
                  <a:pt x="970" y="46"/>
                </a:lnTo>
                <a:lnTo>
                  <a:pt x="970" y="57"/>
                </a:lnTo>
                <a:lnTo>
                  <a:pt x="971" y="51"/>
                </a:lnTo>
                <a:lnTo>
                  <a:pt x="972" y="46"/>
                </a:lnTo>
                <a:lnTo>
                  <a:pt x="972" y="51"/>
                </a:lnTo>
                <a:lnTo>
                  <a:pt x="973" y="40"/>
                </a:lnTo>
                <a:lnTo>
                  <a:pt x="973" y="57"/>
                </a:lnTo>
                <a:lnTo>
                  <a:pt x="973" y="51"/>
                </a:lnTo>
                <a:lnTo>
                  <a:pt x="974" y="57"/>
                </a:lnTo>
                <a:lnTo>
                  <a:pt x="974" y="46"/>
                </a:lnTo>
                <a:lnTo>
                  <a:pt x="975" y="46"/>
                </a:lnTo>
                <a:lnTo>
                  <a:pt x="975" y="51"/>
                </a:lnTo>
                <a:lnTo>
                  <a:pt x="976" y="46"/>
                </a:lnTo>
                <a:lnTo>
                  <a:pt x="976" y="51"/>
                </a:lnTo>
                <a:lnTo>
                  <a:pt x="977" y="46"/>
                </a:lnTo>
                <a:lnTo>
                  <a:pt x="977" y="46"/>
                </a:lnTo>
                <a:lnTo>
                  <a:pt x="978" y="51"/>
                </a:lnTo>
                <a:lnTo>
                  <a:pt x="978" y="57"/>
                </a:lnTo>
                <a:lnTo>
                  <a:pt x="978" y="57"/>
                </a:lnTo>
                <a:lnTo>
                  <a:pt x="979" y="51"/>
                </a:lnTo>
                <a:lnTo>
                  <a:pt x="980" y="46"/>
                </a:lnTo>
                <a:lnTo>
                  <a:pt x="980" y="51"/>
                </a:lnTo>
                <a:lnTo>
                  <a:pt x="980" y="46"/>
                </a:lnTo>
                <a:lnTo>
                  <a:pt x="981" y="57"/>
                </a:lnTo>
                <a:lnTo>
                  <a:pt x="981" y="34"/>
                </a:lnTo>
                <a:lnTo>
                  <a:pt x="982" y="40"/>
                </a:lnTo>
                <a:lnTo>
                  <a:pt x="982" y="46"/>
                </a:lnTo>
                <a:lnTo>
                  <a:pt x="983" y="51"/>
                </a:lnTo>
                <a:lnTo>
                  <a:pt x="983" y="57"/>
                </a:lnTo>
                <a:lnTo>
                  <a:pt x="984" y="51"/>
                </a:lnTo>
                <a:lnTo>
                  <a:pt x="984" y="40"/>
                </a:lnTo>
                <a:lnTo>
                  <a:pt x="985" y="40"/>
                </a:lnTo>
                <a:lnTo>
                  <a:pt x="985" y="51"/>
                </a:lnTo>
                <a:lnTo>
                  <a:pt x="985" y="51"/>
                </a:lnTo>
                <a:lnTo>
                  <a:pt x="986" y="51"/>
                </a:lnTo>
                <a:lnTo>
                  <a:pt x="986" y="34"/>
                </a:lnTo>
                <a:lnTo>
                  <a:pt x="987" y="46"/>
                </a:lnTo>
                <a:lnTo>
                  <a:pt x="987" y="46"/>
                </a:lnTo>
                <a:lnTo>
                  <a:pt x="988" y="46"/>
                </a:lnTo>
                <a:lnTo>
                  <a:pt x="988" y="51"/>
                </a:lnTo>
                <a:lnTo>
                  <a:pt x="989" y="51"/>
                </a:lnTo>
                <a:lnTo>
                  <a:pt x="989" y="40"/>
                </a:lnTo>
                <a:lnTo>
                  <a:pt x="990" y="57"/>
                </a:lnTo>
                <a:lnTo>
                  <a:pt x="990" y="57"/>
                </a:lnTo>
                <a:lnTo>
                  <a:pt x="990" y="40"/>
                </a:lnTo>
                <a:lnTo>
                  <a:pt x="991" y="34"/>
                </a:lnTo>
                <a:lnTo>
                  <a:pt x="992" y="57"/>
                </a:lnTo>
                <a:lnTo>
                  <a:pt x="992" y="51"/>
                </a:lnTo>
                <a:lnTo>
                  <a:pt x="993" y="63"/>
                </a:lnTo>
                <a:lnTo>
                  <a:pt x="993" y="40"/>
                </a:lnTo>
                <a:lnTo>
                  <a:pt x="993" y="46"/>
                </a:lnTo>
                <a:lnTo>
                  <a:pt x="994" y="68"/>
                </a:lnTo>
                <a:lnTo>
                  <a:pt x="994" y="51"/>
                </a:lnTo>
                <a:lnTo>
                  <a:pt x="995" y="51"/>
                </a:lnTo>
                <a:lnTo>
                  <a:pt x="995" y="46"/>
                </a:lnTo>
                <a:lnTo>
                  <a:pt x="996" y="46"/>
                </a:lnTo>
                <a:lnTo>
                  <a:pt x="996" y="46"/>
                </a:lnTo>
                <a:lnTo>
                  <a:pt x="997" y="51"/>
                </a:lnTo>
                <a:lnTo>
                  <a:pt x="997" y="46"/>
                </a:lnTo>
                <a:lnTo>
                  <a:pt x="998" y="46"/>
                </a:lnTo>
                <a:lnTo>
                  <a:pt x="998" y="46"/>
                </a:lnTo>
                <a:lnTo>
                  <a:pt x="999" y="57"/>
                </a:lnTo>
                <a:lnTo>
                  <a:pt x="999" y="46"/>
                </a:lnTo>
                <a:lnTo>
                  <a:pt x="1000" y="46"/>
                </a:lnTo>
                <a:lnTo>
                  <a:pt x="1000" y="46"/>
                </a:lnTo>
                <a:lnTo>
                  <a:pt x="1000" y="40"/>
                </a:lnTo>
                <a:lnTo>
                  <a:pt x="1001" y="51"/>
                </a:lnTo>
                <a:lnTo>
                  <a:pt x="1001" y="51"/>
                </a:lnTo>
                <a:lnTo>
                  <a:pt x="1002" y="51"/>
                </a:lnTo>
                <a:lnTo>
                  <a:pt x="1002" y="46"/>
                </a:lnTo>
                <a:lnTo>
                  <a:pt x="1003" y="40"/>
                </a:lnTo>
                <a:lnTo>
                  <a:pt x="1003" y="57"/>
                </a:lnTo>
                <a:lnTo>
                  <a:pt x="1004" y="40"/>
                </a:lnTo>
                <a:lnTo>
                  <a:pt x="1004" y="40"/>
                </a:lnTo>
                <a:lnTo>
                  <a:pt x="1005" y="40"/>
                </a:lnTo>
                <a:lnTo>
                  <a:pt x="1005" y="51"/>
                </a:lnTo>
                <a:lnTo>
                  <a:pt x="1005" y="51"/>
                </a:lnTo>
                <a:lnTo>
                  <a:pt x="1006" y="46"/>
                </a:lnTo>
                <a:lnTo>
                  <a:pt x="1007" y="51"/>
                </a:lnTo>
                <a:lnTo>
                  <a:pt x="1007" y="40"/>
                </a:lnTo>
                <a:lnTo>
                  <a:pt x="1008" y="34"/>
                </a:lnTo>
                <a:lnTo>
                  <a:pt x="1008" y="40"/>
                </a:lnTo>
                <a:lnTo>
                  <a:pt x="1008" y="51"/>
                </a:lnTo>
                <a:lnTo>
                  <a:pt x="1009" y="34"/>
                </a:lnTo>
                <a:lnTo>
                  <a:pt x="1009" y="40"/>
                </a:lnTo>
                <a:lnTo>
                  <a:pt x="1010" y="34"/>
                </a:lnTo>
                <a:lnTo>
                  <a:pt x="1010" y="51"/>
                </a:lnTo>
                <a:lnTo>
                  <a:pt x="1011" y="51"/>
                </a:lnTo>
                <a:lnTo>
                  <a:pt x="1011" y="57"/>
                </a:lnTo>
                <a:lnTo>
                  <a:pt x="1012" y="46"/>
                </a:lnTo>
                <a:lnTo>
                  <a:pt x="1012" y="46"/>
                </a:lnTo>
                <a:lnTo>
                  <a:pt x="1013" y="51"/>
                </a:lnTo>
                <a:lnTo>
                  <a:pt x="1013" y="34"/>
                </a:lnTo>
                <a:lnTo>
                  <a:pt x="1013" y="40"/>
                </a:lnTo>
                <a:lnTo>
                  <a:pt x="1014" y="46"/>
                </a:lnTo>
                <a:lnTo>
                  <a:pt x="1015" y="40"/>
                </a:lnTo>
                <a:lnTo>
                  <a:pt x="1015" y="57"/>
                </a:lnTo>
                <a:lnTo>
                  <a:pt x="1015" y="46"/>
                </a:lnTo>
                <a:lnTo>
                  <a:pt x="1016" y="40"/>
                </a:lnTo>
                <a:lnTo>
                  <a:pt x="1016" y="46"/>
                </a:lnTo>
                <a:lnTo>
                  <a:pt x="1017" y="46"/>
                </a:lnTo>
                <a:lnTo>
                  <a:pt x="1017" y="51"/>
                </a:lnTo>
                <a:lnTo>
                  <a:pt x="1018" y="46"/>
                </a:lnTo>
                <a:lnTo>
                  <a:pt x="1018" y="40"/>
                </a:lnTo>
                <a:lnTo>
                  <a:pt x="1019" y="46"/>
                </a:lnTo>
                <a:lnTo>
                  <a:pt x="1019" y="51"/>
                </a:lnTo>
                <a:lnTo>
                  <a:pt x="1020" y="46"/>
                </a:lnTo>
                <a:lnTo>
                  <a:pt x="1020" y="57"/>
                </a:lnTo>
                <a:lnTo>
                  <a:pt x="1020" y="46"/>
                </a:lnTo>
                <a:lnTo>
                  <a:pt x="1021" y="34"/>
                </a:lnTo>
                <a:lnTo>
                  <a:pt x="1021" y="46"/>
                </a:lnTo>
                <a:lnTo>
                  <a:pt x="1022" y="51"/>
                </a:lnTo>
                <a:lnTo>
                  <a:pt x="1023" y="34"/>
                </a:lnTo>
                <a:lnTo>
                  <a:pt x="1023" y="46"/>
                </a:lnTo>
                <a:lnTo>
                  <a:pt x="1023" y="40"/>
                </a:lnTo>
                <a:lnTo>
                  <a:pt x="1024" y="51"/>
                </a:lnTo>
                <a:lnTo>
                  <a:pt x="1024" y="40"/>
                </a:lnTo>
                <a:lnTo>
                  <a:pt x="1025" y="34"/>
                </a:lnTo>
                <a:lnTo>
                  <a:pt x="1025" y="51"/>
                </a:lnTo>
                <a:lnTo>
                  <a:pt x="1025" y="40"/>
                </a:lnTo>
                <a:lnTo>
                  <a:pt x="1026" y="46"/>
                </a:lnTo>
                <a:lnTo>
                  <a:pt x="1027" y="46"/>
                </a:lnTo>
                <a:lnTo>
                  <a:pt x="1027" y="46"/>
                </a:lnTo>
                <a:lnTo>
                  <a:pt x="1028" y="40"/>
                </a:lnTo>
                <a:lnTo>
                  <a:pt x="1028" y="46"/>
                </a:lnTo>
                <a:lnTo>
                  <a:pt x="1028" y="40"/>
                </a:lnTo>
                <a:lnTo>
                  <a:pt x="1029" y="57"/>
                </a:lnTo>
                <a:lnTo>
                  <a:pt x="1029" y="51"/>
                </a:lnTo>
                <a:lnTo>
                  <a:pt x="1030" y="51"/>
                </a:lnTo>
                <a:lnTo>
                  <a:pt x="1030" y="46"/>
                </a:lnTo>
                <a:lnTo>
                  <a:pt x="1031" y="40"/>
                </a:lnTo>
                <a:lnTo>
                  <a:pt x="1031" y="40"/>
                </a:lnTo>
                <a:lnTo>
                  <a:pt x="1032" y="40"/>
                </a:lnTo>
                <a:lnTo>
                  <a:pt x="1032" y="46"/>
                </a:lnTo>
                <a:lnTo>
                  <a:pt x="1033" y="40"/>
                </a:lnTo>
                <a:lnTo>
                  <a:pt x="1033" y="40"/>
                </a:lnTo>
                <a:lnTo>
                  <a:pt x="1033" y="51"/>
                </a:lnTo>
                <a:lnTo>
                  <a:pt x="1034" y="51"/>
                </a:lnTo>
                <a:lnTo>
                  <a:pt x="1035" y="57"/>
                </a:lnTo>
                <a:lnTo>
                  <a:pt x="1035" y="51"/>
                </a:lnTo>
                <a:lnTo>
                  <a:pt x="1035" y="46"/>
                </a:lnTo>
                <a:lnTo>
                  <a:pt x="1036" y="46"/>
                </a:lnTo>
                <a:lnTo>
                  <a:pt x="1036" y="46"/>
                </a:lnTo>
                <a:lnTo>
                  <a:pt x="1037" y="51"/>
                </a:lnTo>
                <a:lnTo>
                  <a:pt x="1037" y="46"/>
                </a:lnTo>
                <a:lnTo>
                  <a:pt x="1038" y="46"/>
                </a:lnTo>
                <a:lnTo>
                  <a:pt x="1038" y="46"/>
                </a:lnTo>
                <a:lnTo>
                  <a:pt x="1039" y="40"/>
                </a:lnTo>
                <a:lnTo>
                  <a:pt x="1039" y="51"/>
                </a:lnTo>
                <a:lnTo>
                  <a:pt x="1040" y="46"/>
                </a:lnTo>
                <a:lnTo>
                  <a:pt x="1040" y="51"/>
                </a:lnTo>
                <a:lnTo>
                  <a:pt x="1040" y="51"/>
                </a:lnTo>
                <a:lnTo>
                  <a:pt x="1041" y="51"/>
                </a:lnTo>
                <a:lnTo>
                  <a:pt x="1042" y="57"/>
                </a:lnTo>
                <a:lnTo>
                  <a:pt x="1042" y="57"/>
                </a:lnTo>
                <a:lnTo>
                  <a:pt x="1043" y="46"/>
                </a:lnTo>
                <a:lnTo>
                  <a:pt x="1043" y="51"/>
                </a:lnTo>
                <a:lnTo>
                  <a:pt x="1043" y="51"/>
                </a:lnTo>
                <a:lnTo>
                  <a:pt x="1044" y="51"/>
                </a:lnTo>
                <a:lnTo>
                  <a:pt x="1044" y="46"/>
                </a:lnTo>
                <a:lnTo>
                  <a:pt x="1045" y="40"/>
                </a:lnTo>
                <a:lnTo>
                  <a:pt x="1045" y="40"/>
                </a:lnTo>
                <a:lnTo>
                  <a:pt x="1046" y="51"/>
                </a:lnTo>
                <a:lnTo>
                  <a:pt x="1046" y="51"/>
                </a:lnTo>
                <a:lnTo>
                  <a:pt x="1047" y="40"/>
                </a:lnTo>
                <a:lnTo>
                  <a:pt x="1047" y="57"/>
                </a:lnTo>
                <a:lnTo>
                  <a:pt x="1048" y="63"/>
                </a:lnTo>
                <a:lnTo>
                  <a:pt x="1048" y="51"/>
                </a:lnTo>
                <a:lnTo>
                  <a:pt x="1048" y="57"/>
                </a:lnTo>
                <a:lnTo>
                  <a:pt x="1049" y="51"/>
                </a:lnTo>
                <a:lnTo>
                  <a:pt x="1050" y="51"/>
                </a:lnTo>
                <a:lnTo>
                  <a:pt x="1050" y="46"/>
                </a:lnTo>
                <a:lnTo>
                  <a:pt x="1050" y="40"/>
                </a:lnTo>
                <a:lnTo>
                  <a:pt x="1051" y="51"/>
                </a:lnTo>
                <a:lnTo>
                  <a:pt x="1051" y="51"/>
                </a:lnTo>
                <a:lnTo>
                  <a:pt x="1052" y="51"/>
                </a:lnTo>
                <a:lnTo>
                  <a:pt x="1052" y="57"/>
                </a:lnTo>
                <a:lnTo>
                  <a:pt x="1053" y="46"/>
                </a:lnTo>
                <a:lnTo>
                  <a:pt x="1053" y="51"/>
                </a:lnTo>
                <a:lnTo>
                  <a:pt x="1054" y="57"/>
                </a:lnTo>
                <a:lnTo>
                  <a:pt x="1054" y="51"/>
                </a:lnTo>
                <a:lnTo>
                  <a:pt x="1055" y="57"/>
                </a:lnTo>
                <a:lnTo>
                  <a:pt x="1055" y="51"/>
                </a:lnTo>
                <a:lnTo>
                  <a:pt x="1055" y="46"/>
                </a:lnTo>
                <a:lnTo>
                  <a:pt x="1056" y="51"/>
                </a:lnTo>
                <a:lnTo>
                  <a:pt x="1056" y="51"/>
                </a:lnTo>
                <a:lnTo>
                  <a:pt x="1057" y="51"/>
                </a:lnTo>
                <a:lnTo>
                  <a:pt x="1058" y="46"/>
                </a:lnTo>
                <a:lnTo>
                  <a:pt x="1058" y="57"/>
                </a:lnTo>
                <a:lnTo>
                  <a:pt x="1058" y="51"/>
                </a:lnTo>
                <a:lnTo>
                  <a:pt x="1059" y="46"/>
                </a:lnTo>
                <a:lnTo>
                  <a:pt x="1059" y="40"/>
                </a:lnTo>
                <a:lnTo>
                  <a:pt x="1060" y="68"/>
                </a:lnTo>
                <a:lnTo>
                  <a:pt x="1060" y="57"/>
                </a:lnTo>
                <a:lnTo>
                  <a:pt x="1060" y="46"/>
                </a:lnTo>
                <a:lnTo>
                  <a:pt x="1061" y="51"/>
                </a:lnTo>
                <a:lnTo>
                  <a:pt x="1062" y="51"/>
                </a:lnTo>
                <a:lnTo>
                  <a:pt x="1062" y="51"/>
                </a:lnTo>
                <a:lnTo>
                  <a:pt x="1063" y="57"/>
                </a:lnTo>
                <a:lnTo>
                  <a:pt x="1063" y="51"/>
                </a:lnTo>
                <a:lnTo>
                  <a:pt x="1063" y="46"/>
                </a:lnTo>
                <a:lnTo>
                  <a:pt x="1064" y="51"/>
                </a:lnTo>
                <a:lnTo>
                  <a:pt x="1064" y="46"/>
                </a:lnTo>
                <a:lnTo>
                  <a:pt x="1065" y="40"/>
                </a:lnTo>
                <a:lnTo>
                  <a:pt x="1065" y="57"/>
                </a:lnTo>
                <a:lnTo>
                  <a:pt x="1066" y="51"/>
                </a:lnTo>
                <a:lnTo>
                  <a:pt x="1066" y="57"/>
                </a:lnTo>
                <a:lnTo>
                  <a:pt x="1067" y="51"/>
                </a:lnTo>
                <a:lnTo>
                  <a:pt x="1067" y="63"/>
                </a:lnTo>
                <a:lnTo>
                  <a:pt x="1068" y="51"/>
                </a:lnTo>
                <a:lnTo>
                  <a:pt x="1068" y="57"/>
                </a:lnTo>
                <a:lnTo>
                  <a:pt x="1068" y="57"/>
                </a:lnTo>
                <a:lnTo>
                  <a:pt x="1069" y="51"/>
                </a:lnTo>
                <a:lnTo>
                  <a:pt x="1070" y="57"/>
                </a:lnTo>
                <a:lnTo>
                  <a:pt x="1070" y="46"/>
                </a:lnTo>
                <a:lnTo>
                  <a:pt x="1070" y="40"/>
                </a:lnTo>
                <a:lnTo>
                  <a:pt x="1071" y="46"/>
                </a:lnTo>
                <a:lnTo>
                  <a:pt x="1071" y="46"/>
                </a:lnTo>
                <a:lnTo>
                  <a:pt x="1072" y="51"/>
                </a:lnTo>
                <a:lnTo>
                  <a:pt x="1072" y="51"/>
                </a:lnTo>
                <a:lnTo>
                  <a:pt x="1073" y="51"/>
                </a:lnTo>
                <a:lnTo>
                  <a:pt x="1073" y="57"/>
                </a:lnTo>
                <a:lnTo>
                  <a:pt x="1074" y="46"/>
                </a:lnTo>
                <a:lnTo>
                  <a:pt x="1074" y="51"/>
                </a:lnTo>
                <a:lnTo>
                  <a:pt x="1075" y="40"/>
                </a:lnTo>
                <a:lnTo>
                  <a:pt x="1075" y="51"/>
                </a:lnTo>
                <a:lnTo>
                  <a:pt x="1075" y="51"/>
                </a:lnTo>
                <a:lnTo>
                  <a:pt x="1076" y="57"/>
                </a:lnTo>
                <a:lnTo>
                  <a:pt x="1076" y="51"/>
                </a:lnTo>
                <a:lnTo>
                  <a:pt x="1077" y="46"/>
                </a:lnTo>
                <a:lnTo>
                  <a:pt x="1078" y="46"/>
                </a:lnTo>
                <a:lnTo>
                  <a:pt x="1078" y="46"/>
                </a:lnTo>
                <a:lnTo>
                  <a:pt x="1078" y="46"/>
                </a:lnTo>
                <a:lnTo>
                  <a:pt x="1079" y="51"/>
                </a:lnTo>
                <a:lnTo>
                  <a:pt x="1079" y="46"/>
                </a:lnTo>
                <a:lnTo>
                  <a:pt x="1080" y="40"/>
                </a:lnTo>
                <a:lnTo>
                  <a:pt x="1080" y="46"/>
                </a:lnTo>
                <a:lnTo>
                  <a:pt x="1081" y="51"/>
                </a:lnTo>
                <a:lnTo>
                  <a:pt x="1081" y="46"/>
                </a:lnTo>
                <a:lnTo>
                  <a:pt x="1082" y="40"/>
                </a:lnTo>
                <a:lnTo>
                  <a:pt x="1082" y="46"/>
                </a:lnTo>
                <a:lnTo>
                  <a:pt x="1083" y="40"/>
                </a:lnTo>
                <a:lnTo>
                  <a:pt x="1083" y="34"/>
                </a:lnTo>
                <a:lnTo>
                  <a:pt x="1083" y="51"/>
                </a:lnTo>
                <a:lnTo>
                  <a:pt x="1084" y="51"/>
                </a:lnTo>
                <a:lnTo>
                  <a:pt x="1084" y="46"/>
                </a:lnTo>
                <a:lnTo>
                  <a:pt x="1085" y="51"/>
                </a:lnTo>
                <a:lnTo>
                  <a:pt x="1085" y="51"/>
                </a:lnTo>
                <a:lnTo>
                  <a:pt x="1086" y="51"/>
                </a:lnTo>
                <a:lnTo>
                  <a:pt x="1086" y="51"/>
                </a:lnTo>
                <a:lnTo>
                  <a:pt x="1087" y="40"/>
                </a:lnTo>
                <a:lnTo>
                  <a:pt x="1087" y="46"/>
                </a:lnTo>
                <a:lnTo>
                  <a:pt x="1088" y="46"/>
                </a:lnTo>
                <a:lnTo>
                  <a:pt x="1088" y="40"/>
                </a:lnTo>
                <a:lnTo>
                  <a:pt x="1089" y="57"/>
                </a:lnTo>
                <a:lnTo>
                  <a:pt x="1089" y="46"/>
                </a:lnTo>
                <a:lnTo>
                  <a:pt x="1090" y="51"/>
                </a:lnTo>
                <a:lnTo>
                  <a:pt x="1090" y="51"/>
                </a:lnTo>
                <a:lnTo>
                  <a:pt x="1090" y="46"/>
                </a:lnTo>
                <a:lnTo>
                  <a:pt x="1091" y="51"/>
                </a:lnTo>
                <a:lnTo>
                  <a:pt x="1091" y="51"/>
                </a:lnTo>
                <a:lnTo>
                  <a:pt x="1092" y="57"/>
                </a:lnTo>
                <a:lnTo>
                  <a:pt x="1093" y="51"/>
                </a:lnTo>
                <a:lnTo>
                  <a:pt x="1093" y="57"/>
                </a:lnTo>
                <a:lnTo>
                  <a:pt x="1093" y="51"/>
                </a:lnTo>
                <a:lnTo>
                  <a:pt x="1094" y="51"/>
                </a:lnTo>
                <a:lnTo>
                  <a:pt x="1094" y="51"/>
                </a:lnTo>
                <a:lnTo>
                  <a:pt x="1095" y="46"/>
                </a:lnTo>
                <a:lnTo>
                  <a:pt x="1095" y="46"/>
                </a:lnTo>
                <a:lnTo>
                  <a:pt x="1096" y="46"/>
                </a:lnTo>
                <a:lnTo>
                  <a:pt x="1096" y="46"/>
                </a:lnTo>
                <a:lnTo>
                  <a:pt x="1097" y="40"/>
                </a:lnTo>
                <a:lnTo>
                  <a:pt x="1097" y="34"/>
                </a:lnTo>
                <a:lnTo>
                  <a:pt x="1098" y="51"/>
                </a:lnTo>
                <a:lnTo>
                  <a:pt x="1098" y="46"/>
                </a:lnTo>
                <a:lnTo>
                  <a:pt x="1098" y="29"/>
                </a:lnTo>
                <a:lnTo>
                  <a:pt x="1099" y="51"/>
                </a:lnTo>
                <a:lnTo>
                  <a:pt x="1099" y="40"/>
                </a:lnTo>
                <a:lnTo>
                  <a:pt x="1100" y="51"/>
                </a:lnTo>
                <a:lnTo>
                  <a:pt x="1100" y="51"/>
                </a:lnTo>
                <a:lnTo>
                  <a:pt x="1101" y="51"/>
                </a:lnTo>
                <a:lnTo>
                  <a:pt x="1101" y="40"/>
                </a:lnTo>
                <a:lnTo>
                  <a:pt x="1102" y="51"/>
                </a:lnTo>
                <a:lnTo>
                  <a:pt x="1102" y="46"/>
                </a:lnTo>
                <a:lnTo>
                  <a:pt x="1103" y="46"/>
                </a:lnTo>
                <a:lnTo>
                  <a:pt x="1103" y="51"/>
                </a:lnTo>
                <a:lnTo>
                  <a:pt x="1103" y="51"/>
                </a:lnTo>
                <a:lnTo>
                  <a:pt x="1104" y="51"/>
                </a:lnTo>
                <a:lnTo>
                  <a:pt x="1105" y="46"/>
                </a:lnTo>
                <a:lnTo>
                  <a:pt x="1105" y="51"/>
                </a:lnTo>
                <a:lnTo>
                  <a:pt x="1105" y="46"/>
                </a:lnTo>
                <a:lnTo>
                  <a:pt x="1106" y="51"/>
                </a:lnTo>
                <a:lnTo>
                  <a:pt x="1106" y="46"/>
                </a:lnTo>
                <a:lnTo>
                  <a:pt x="1107" y="46"/>
                </a:lnTo>
                <a:lnTo>
                  <a:pt x="1107" y="57"/>
                </a:lnTo>
                <a:lnTo>
                  <a:pt x="1108" y="46"/>
                </a:lnTo>
                <a:lnTo>
                  <a:pt x="1108" y="57"/>
                </a:lnTo>
                <a:lnTo>
                  <a:pt x="1109" y="51"/>
                </a:lnTo>
                <a:lnTo>
                  <a:pt x="1109" y="46"/>
                </a:lnTo>
                <a:lnTo>
                  <a:pt x="1110" y="46"/>
                </a:lnTo>
                <a:lnTo>
                  <a:pt x="1110" y="46"/>
                </a:lnTo>
                <a:lnTo>
                  <a:pt x="1110" y="51"/>
                </a:lnTo>
                <a:lnTo>
                  <a:pt x="1111" y="40"/>
                </a:lnTo>
                <a:lnTo>
                  <a:pt x="1111" y="46"/>
                </a:lnTo>
                <a:lnTo>
                  <a:pt x="1112" y="46"/>
                </a:lnTo>
                <a:lnTo>
                  <a:pt x="1113" y="51"/>
                </a:lnTo>
                <a:lnTo>
                  <a:pt x="1113" y="40"/>
                </a:lnTo>
                <a:lnTo>
                  <a:pt x="1113" y="46"/>
                </a:lnTo>
                <a:lnTo>
                  <a:pt x="1114" y="51"/>
                </a:lnTo>
                <a:lnTo>
                  <a:pt x="1114" y="46"/>
                </a:lnTo>
                <a:lnTo>
                  <a:pt x="1115" y="46"/>
                </a:lnTo>
                <a:lnTo>
                  <a:pt x="1115" y="57"/>
                </a:lnTo>
                <a:lnTo>
                  <a:pt x="1116" y="46"/>
                </a:lnTo>
                <a:lnTo>
                  <a:pt x="1116" y="57"/>
                </a:lnTo>
                <a:lnTo>
                  <a:pt x="1117" y="51"/>
                </a:lnTo>
                <a:lnTo>
                  <a:pt x="1117" y="40"/>
                </a:lnTo>
                <a:lnTo>
                  <a:pt x="1118" y="51"/>
                </a:lnTo>
                <a:lnTo>
                  <a:pt x="1118" y="46"/>
                </a:lnTo>
                <a:lnTo>
                  <a:pt x="1118" y="57"/>
                </a:lnTo>
                <a:lnTo>
                  <a:pt x="1119" y="51"/>
                </a:lnTo>
                <a:lnTo>
                  <a:pt x="1119" y="51"/>
                </a:lnTo>
                <a:lnTo>
                  <a:pt x="1120" y="46"/>
                </a:lnTo>
                <a:lnTo>
                  <a:pt x="1120" y="34"/>
                </a:lnTo>
                <a:lnTo>
                  <a:pt x="1121" y="46"/>
                </a:lnTo>
                <a:lnTo>
                  <a:pt x="1121" y="46"/>
                </a:lnTo>
                <a:lnTo>
                  <a:pt x="1122" y="46"/>
                </a:lnTo>
                <a:lnTo>
                  <a:pt x="1122" y="51"/>
                </a:lnTo>
                <a:lnTo>
                  <a:pt x="1123" y="51"/>
                </a:lnTo>
                <a:lnTo>
                  <a:pt x="1123" y="46"/>
                </a:lnTo>
                <a:lnTo>
                  <a:pt x="1123" y="40"/>
                </a:lnTo>
                <a:lnTo>
                  <a:pt x="1124" y="46"/>
                </a:lnTo>
                <a:lnTo>
                  <a:pt x="1125" y="40"/>
                </a:lnTo>
                <a:lnTo>
                  <a:pt x="1125" y="40"/>
                </a:lnTo>
                <a:lnTo>
                  <a:pt x="1125" y="40"/>
                </a:lnTo>
                <a:lnTo>
                  <a:pt x="1126" y="46"/>
                </a:lnTo>
                <a:lnTo>
                  <a:pt x="1126" y="51"/>
                </a:lnTo>
                <a:lnTo>
                  <a:pt x="1127" y="57"/>
                </a:lnTo>
                <a:lnTo>
                  <a:pt x="1127" y="46"/>
                </a:lnTo>
                <a:lnTo>
                  <a:pt x="1128" y="46"/>
                </a:lnTo>
                <a:lnTo>
                  <a:pt x="1128" y="46"/>
                </a:lnTo>
                <a:lnTo>
                  <a:pt x="1129" y="51"/>
                </a:lnTo>
                <a:lnTo>
                  <a:pt x="1129" y="51"/>
                </a:lnTo>
                <a:lnTo>
                  <a:pt x="1130" y="46"/>
                </a:lnTo>
                <a:lnTo>
                  <a:pt x="1130" y="51"/>
                </a:lnTo>
                <a:lnTo>
                  <a:pt x="1131" y="51"/>
                </a:lnTo>
                <a:lnTo>
                  <a:pt x="1131" y="51"/>
                </a:lnTo>
                <a:lnTo>
                  <a:pt x="1132" y="51"/>
                </a:lnTo>
                <a:lnTo>
                  <a:pt x="1132" y="46"/>
                </a:lnTo>
                <a:lnTo>
                  <a:pt x="1133" y="40"/>
                </a:lnTo>
                <a:lnTo>
                  <a:pt x="1133" y="51"/>
                </a:lnTo>
                <a:lnTo>
                  <a:pt x="1133" y="51"/>
                </a:lnTo>
                <a:lnTo>
                  <a:pt x="1134" y="46"/>
                </a:lnTo>
                <a:lnTo>
                  <a:pt x="1134" y="40"/>
                </a:lnTo>
                <a:lnTo>
                  <a:pt x="1135" y="34"/>
                </a:lnTo>
                <a:lnTo>
                  <a:pt x="1135" y="40"/>
                </a:lnTo>
                <a:lnTo>
                  <a:pt x="1136" y="51"/>
                </a:lnTo>
                <a:lnTo>
                  <a:pt x="1136" y="46"/>
                </a:lnTo>
                <a:lnTo>
                  <a:pt x="1137" y="51"/>
                </a:lnTo>
                <a:lnTo>
                  <a:pt x="1137" y="51"/>
                </a:lnTo>
                <a:lnTo>
                  <a:pt x="1138" y="51"/>
                </a:lnTo>
                <a:lnTo>
                  <a:pt x="1138" y="46"/>
                </a:lnTo>
                <a:lnTo>
                  <a:pt x="1138" y="57"/>
                </a:lnTo>
                <a:lnTo>
                  <a:pt x="1139" y="51"/>
                </a:lnTo>
                <a:lnTo>
                  <a:pt x="1140" y="46"/>
                </a:lnTo>
                <a:lnTo>
                  <a:pt x="1140" y="51"/>
                </a:lnTo>
                <a:lnTo>
                  <a:pt x="1140" y="46"/>
                </a:lnTo>
                <a:lnTo>
                  <a:pt x="1141" y="51"/>
                </a:lnTo>
                <a:lnTo>
                  <a:pt x="1141" y="46"/>
                </a:lnTo>
                <a:lnTo>
                  <a:pt x="1142" y="46"/>
                </a:lnTo>
                <a:lnTo>
                  <a:pt x="1142" y="40"/>
                </a:lnTo>
                <a:lnTo>
                  <a:pt x="1143" y="51"/>
                </a:lnTo>
                <a:lnTo>
                  <a:pt x="1143" y="46"/>
                </a:lnTo>
                <a:lnTo>
                  <a:pt x="1144" y="29"/>
                </a:lnTo>
                <a:lnTo>
                  <a:pt x="1144" y="46"/>
                </a:lnTo>
                <a:lnTo>
                  <a:pt x="1145" y="46"/>
                </a:lnTo>
                <a:lnTo>
                  <a:pt x="1145" y="63"/>
                </a:lnTo>
                <a:lnTo>
                  <a:pt x="1145" y="51"/>
                </a:lnTo>
                <a:lnTo>
                  <a:pt x="1146" y="51"/>
                </a:lnTo>
                <a:lnTo>
                  <a:pt x="1146" y="57"/>
                </a:lnTo>
                <a:lnTo>
                  <a:pt x="1147" y="34"/>
                </a:lnTo>
                <a:lnTo>
                  <a:pt x="1148" y="46"/>
                </a:lnTo>
                <a:lnTo>
                  <a:pt x="1148" y="46"/>
                </a:lnTo>
                <a:lnTo>
                  <a:pt x="1148" y="57"/>
                </a:lnTo>
                <a:lnTo>
                  <a:pt x="1149" y="46"/>
                </a:lnTo>
                <a:lnTo>
                  <a:pt x="1149" y="46"/>
                </a:lnTo>
                <a:lnTo>
                  <a:pt x="1150" y="40"/>
                </a:lnTo>
                <a:lnTo>
                  <a:pt x="1150" y="46"/>
                </a:lnTo>
                <a:lnTo>
                  <a:pt x="1151" y="51"/>
                </a:lnTo>
                <a:lnTo>
                  <a:pt x="1151" y="51"/>
                </a:lnTo>
                <a:lnTo>
                  <a:pt x="1152" y="57"/>
                </a:lnTo>
                <a:lnTo>
                  <a:pt x="1152" y="57"/>
                </a:lnTo>
                <a:lnTo>
                  <a:pt x="1153" y="51"/>
                </a:lnTo>
                <a:lnTo>
                  <a:pt x="1153" y="46"/>
                </a:lnTo>
                <a:lnTo>
                  <a:pt x="1153" y="57"/>
                </a:lnTo>
                <a:lnTo>
                  <a:pt x="1154" y="51"/>
                </a:lnTo>
                <a:lnTo>
                  <a:pt x="1154" y="51"/>
                </a:lnTo>
                <a:lnTo>
                  <a:pt x="1155" y="46"/>
                </a:lnTo>
                <a:lnTo>
                  <a:pt x="1155" y="57"/>
                </a:lnTo>
                <a:lnTo>
                  <a:pt x="1156" y="46"/>
                </a:lnTo>
                <a:lnTo>
                  <a:pt x="1156" y="40"/>
                </a:lnTo>
                <a:lnTo>
                  <a:pt x="1157" y="46"/>
                </a:lnTo>
                <a:lnTo>
                  <a:pt x="1157" y="57"/>
                </a:lnTo>
                <a:lnTo>
                  <a:pt x="1158" y="34"/>
                </a:lnTo>
                <a:lnTo>
                  <a:pt x="1158" y="57"/>
                </a:lnTo>
                <a:lnTo>
                  <a:pt x="1158" y="57"/>
                </a:lnTo>
                <a:lnTo>
                  <a:pt x="1159" y="63"/>
                </a:lnTo>
                <a:lnTo>
                  <a:pt x="1160" y="57"/>
                </a:lnTo>
                <a:lnTo>
                  <a:pt x="1160" y="51"/>
                </a:lnTo>
                <a:lnTo>
                  <a:pt x="1160" y="57"/>
                </a:lnTo>
                <a:lnTo>
                  <a:pt x="1161" y="63"/>
                </a:lnTo>
                <a:lnTo>
                  <a:pt x="1161" y="51"/>
                </a:lnTo>
                <a:lnTo>
                  <a:pt x="1162" y="51"/>
                </a:lnTo>
                <a:lnTo>
                  <a:pt x="1162" y="34"/>
                </a:lnTo>
                <a:lnTo>
                  <a:pt x="1163" y="57"/>
                </a:lnTo>
                <a:lnTo>
                  <a:pt x="1163" y="51"/>
                </a:lnTo>
                <a:lnTo>
                  <a:pt x="1164" y="57"/>
                </a:lnTo>
                <a:lnTo>
                  <a:pt x="1164" y="68"/>
                </a:lnTo>
                <a:lnTo>
                  <a:pt x="1165" y="51"/>
                </a:lnTo>
                <a:lnTo>
                  <a:pt x="1165" y="57"/>
                </a:lnTo>
                <a:lnTo>
                  <a:pt x="1166" y="40"/>
                </a:lnTo>
                <a:lnTo>
                  <a:pt x="1166" y="51"/>
                </a:lnTo>
                <a:lnTo>
                  <a:pt x="1166" y="51"/>
                </a:lnTo>
                <a:lnTo>
                  <a:pt x="1167" y="40"/>
                </a:lnTo>
                <a:lnTo>
                  <a:pt x="1168" y="51"/>
                </a:lnTo>
                <a:lnTo>
                  <a:pt x="1168" y="57"/>
                </a:lnTo>
                <a:lnTo>
                  <a:pt x="1168" y="63"/>
                </a:lnTo>
                <a:lnTo>
                  <a:pt x="1169" y="51"/>
                </a:lnTo>
                <a:lnTo>
                  <a:pt x="1169" y="51"/>
                </a:lnTo>
                <a:lnTo>
                  <a:pt x="1170" y="57"/>
                </a:lnTo>
                <a:lnTo>
                  <a:pt x="1170" y="40"/>
                </a:lnTo>
                <a:lnTo>
                  <a:pt x="1171" y="57"/>
                </a:lnTo>
                <a:lnTo>
                  <a:pt x="1171" y="46"/>
                </a:lnTo>
                <a:lnTo>
                  <a:pt x="1172" y="40"/>
                </a:lnTo>
                <a:lnTo>
                  <a:pt x="1172" y="46"/>
                </a:lnTo>
                <a:lnTo>
                  <a:pt x="1173" y="46"/>
                </a:lnTo>
                <a:lnTo>
                  <a:pt x="1173" y="57"/>
                </a:lnTo>
                <a:lnTo>
                  <a:pt x="1173" y="51"/>
                </a:lnTo>
                <a:lnTo>
                  <a:pt x="1174" y="51"/>
                </a:lnTo>
                <a:lnTo>
                  <a:pt x="1175" y="57"/>
                </a:lnTo>
                <a:lnTo>
                  <a:pt x="1175" y="46"/>
                </a:lnTo>
                <a:lnTo>
                  <a:pt x="1175" y="46"/>
                </a:lnTo>
                <a:lnTo>
                  <a:pt x="1176" y="40"/>
                </a:lnTo>
                <a:lnTo>
                  <a:pt x="1176" y="51"/>
                </a:lnTo>
                <a:lnTo>
                  <a:pt x="1177" y="63"/>
                </a:lnTo>
                <a:lnTo>
                  <a:pt x="1177" y="51"/>
                </a:lnTo>
                <a:lnTo>
                  <a:pt x="1178" y="51"/>
                </a:lnTo>
                <a:lnTo>
                  <a:pt x="1178" y="51"/>
                </a:lnTo>
                <a:lnTo>
                  <a:pt x="1179" y="46"/>
                </a:lnTo>
                <a:lnTo>
                  <a:pt x="1179" y="40"/>
                </a:lnTo>
                <a:lnTo>
                  <a:pt x="1180" y="51"/>
                </a:lnTo>
                <a:lnTo>
                  <a:pt x="1180" y="68"/>
                </a:lnTo>
                <a:lnTo>
                  <a:pt x="1181" y="68"/>
                </a:lnTo>
                <a:lnTo>
                  <a:pt x="1181" y="51"/>
                </a:lnTo>
                <a:lnTo>
                  <a:pt x="1181" y="51"/>
                </a:lnTo>
                <a:lnTo>
                  <a:pt x="1182" y="51"/>
                </a:lnTo>
                <a:lnTo>
                  <a:pt x="1183" y="57"/>
                </a:lnTo>
                <a:lnTo>
                  <a:pt x="1183" y="57"/>
                </a:lnTo>
                <a:lnTo>
                  <a:pt x="1183" y="46"/>
                </a:lnTo>
                <a:lnTo>
                  <a:pt x="1184" y="46"/>
                </a:lnTo>
                <a:lnTo>
                  <a:pt x="1184" y="51"/>
                </a:lnTo>
                <a:lnTo>
                  <a:pt x="1185" y="46"/>
                </a:lnTo>
                <a:lnTo>
                  <a:pt x="1185" y="57"/>
                </a:lnTo>
                <a:lnTo>
                  <a:pt x="1186" y="40"/>
                </a:lnTo>
                <a:lnTo>
                  <a:pt x="1186" y="51"/>
                </a:lnTo>
                <a:lnTo>
                  <a:pt x="1187" y="46"/>
                </a:lnTo>
                <a:lnTo>
                  <a:pt x="1187" y="63"/>
                </a:lnTo>
                <a:lnTo>
                  <a:pt x="1188" y="17"/>
                </a:lnTo>
                <a:lnTo>
                  <a:pt x="1188" y="63"/>
                </a:lnTo>
                <a:lnTo>
                  <a:pt x="1188" y="34"/>
                </a:lnTo>
                <a:lnTo>
                  <a:pt x="1189" y="46"/>
                </a:lnTo>
                <a:lnTo>
                  <a:pt x="1189" y="51"/>
                </a:lnTo>
                <a:lnTo>
                  <a:pt x="1190" y="51"/>
                </a:lnTo>
                <a:lnTo>
                  <a:pt x="1190" y="57"/>
                </a:lnTo>
                <a:lnTo>
                  <a:pt x="1191" y="46"/>
                </a:lnTo>
                <a:lnTo>
                  <a:pt x="1191" y="57"/>
                </a:lnTo>
                <a:lnTo>
                  <a:pt x="1192" y="63"/>
                </a:lnTo>
                <a:lnTo>
                  <a:pt x="1192" y="57"/>
                </a:lnTo>
                <a:lnTo>
                  <a:pt x="1193" y="0"/>
                </a:lnTo>
                <a:lnTo>
                  <a:pt x="1193" y="23"/>
                </a:lnTo>
                <a:lnTo>
                  <a:pt x="1193" y="114"/>
                </a:lnTo>
                <a:lnTo>
                  <a:pt x="1194" y="148"/>
                </a:lnTo>
                <a:lnTo>
                  <a:pt x="1195" y="166"/>
                </a:lnTo>
                <a:lnTo>
                  <a:pt x="1195" y="189"/>
                </a:lnTo>
                <a:lnTo>
                  <a:pt x="1195" y="200"/>
                </a:lnTo>
                <a:lnTo>
                  <a:pt x="1196" y="200"/>
                </a:lnTo>
                <a:lnTo>
                  <a:pt x="1196" y="229"/>
                </a:lnTo>
                <a:lnTo>
                  <a:pt x="1197" y="177"/>
                </a:lnTo>
                <a:lnTo>
                  <a:pt x="1197" y="103"/>
                </a:lnTo>
                <a:lnTo>
                  <a:pt x="1198" y="131"/>
                </a:lnTo>
                <a:lnTo>
                  <a:pt x="1198" y="177"/>
                </a:lnTo>
                <a:lnTo>
                  <a:pt x="1199" y="200"/>
                </a:lnTo>
                <a:lnTo>
                  <a:pt x="1199" y="223"/>
                </a:lnTo>
                <a:lnTo>
                  <a:pt x="1200" y="229"/>
                </a:lnTo>
                <a:lnTo>
                  <a:pt x="1200" y="246"/>
                </a:lnTo>
                <a:lnTo>
                  <a:pt x="1201" y="257"/>
                </a:lnTo>
                <a:lnTo>
                  <a:pt x="1201" y="269"/>
                </a:lnTo>
                <a:lnTo>
                  <a:pt x="1201" y="234"/>
                </a:lnTo>
                <a:lnTo>
                  <a:pt x="1202" y="154"/>
                </a:lnTo>
                <a:lnTo>
                  <a:pt x="1203" y="131"/>
                </a:lnTo>
                <a:lnTo>
                  <a:pt x="1203" y="194"/>
                </a:lnTo>
                <a:lnTo>
                  <a:pt x="1203" y="217"/>
                </a:lnTo>
                <a:lnTo>
                  <a:pt x="1204" y="217"/>
                </a:lnTo>
                <a:lnTo>
                  <a:pt x="1204" y="217"/>
                </a:lnTo>
                <a:lnTo>
                  <a:pt x="1205" y="240"/>
                </a:lnTo>
                <a:lnTo>
                  <a:pt x="1205" y="229"/>
                </a:lnTo>
                <a:lnTo>
                  <a:pt x="1206" y="234"/>
                </a:lnTo>
                <a:lnTo>
                  <a:pt x="1206" y="97"/>
                </a:lnTo>
                <a:lnTo>
                  <a:pt x="1207" y="148"/>
                </a:lnTo>
                <a:lnTo>
                  <a:pt x="1207" y="194"/>
                </a:lnTo>
                <a:lnTo>
                  <a:pt x="1208" y="160"/>
                </a:lnTo>
                <a:lnTo>
                  <a:pt x="1208" y="160"/>
                </a:lnTo>
                <a:lnTo>
                  <a:pt x="1208" y="160"/>
                </a:lnTo>
                <a:lnTo>
                  <a:pt x="1209" y="160"/>
                </a:lnTo>
                <a:lnTo>
                  <a:pt x="1209" y="177"/>
                </a:lnTo>
                <a:lnTo>
                  <a:pt x="1210" y="160"/>
                </a:lnTo>
                <a:lnTo>
                  <a:pt x="1210" y="177"/>
                </a:lnTo>
                <a:lnTo>
                  <a:pt x="1211" y="177"/>
                </a:lnTo>
                <a:lnTo>
                  <a:pt x="1211" y="194"/>
                </a:lnTo>
                <a:lnTo>
                  <a:pt x="1212" y="223"/>
                </a:lnTo>
                <a:lnTo>
                  <a:pt x="1212" y="103"/>
                </a:lnTo>
                <a:lnTo>
                  <a:pt x="1213" y="120"/>
                </a:lnTo>
                <a:lnTo>
                  <a:pt x="1213" y="194"/>
                </a:lnTo>
                <a:lnTo>
                  <a:pt x="1213" y="189"/>
                </a:lnTo>
                <a:lnTo>
                  <a:pt x="1214" y="183"/>
                </a:lnTo>
                <a:lnTo>
                  <a:pt x="1215" y="183"/>
                </a:lnTo>
                <a:lnTo>
                  <a:pt x="1215" y="177"/>
                </a:lnTo>
                <a:lnTo>
                  <a:pt x="1216" y="194"/>
                </a:lnTo>
                <a:lnTo>
                  <a:pt x="1216" y="189"/>
                </a:lnTo>
                <a:lnTo>
                  <a:pt x="1216" y="206"/>
                </a:lnTo>
                <a:lnTo>
                  <a:pt x="1217" y="206"/>
                </a:lnTo>
                <a:lnTo>
                  <a:pt x="1218" y="223"/>
                </a:lnTo>
                <a:lnTo>
                  <a:pt x="1218" y="234"/>
                </a:lnTo>
                <a:lnTo>
                  <a:pt x="1218" y="223"/>
                </a:lnTo>
                <a:lnTo>
                  <a:pt x="1219" y="240"/>
                </a:lnTo>
                <a:lnTo>
                  <a:pt x="1219" y="257"/>
                </a:lnTo>
                <a:lnTo>
                  <a:pt x="1220" y="257"/>
                </a:lnTo>
                <a:lnTo>
                  <a:pt x="1220" y="269"/>
                </a:lnTo>
                <a:lnTo>
                  <a:pt x="1221" y="263"/>
                </a:lnTo>
                <a:lnTo>
                  <a:pt x="1221" y="274"/>
                </a:lnTo>
                <a:lnTo>
                  <a:pt x="1222" y="286"/>
                </a:lnTo>
                <a:lnTo>
                  <a:pt x="1222" y="309"/>
                </a:lnTo>
                <a:lnTo>
                  <a:pt x="1223" y="337"/>
                </a:lnTo>
                <a:lnTo>
                  <a:pt x="1223" y="371"/>
                </a:lnTo>
                <a:lnTo>
                  <a:pt x="1223" y="349"/>
                </a:lnTo>
                <a:lnTo>
                  <a:pt x="1224" y="337"/>
                </a:lnTo>
                <a:lnTo>
                  <a:pt x="1224" y="343"/>
                </a:lnTo>
                <a:lnTo>
                  <a:pt x="1225" y="337"/>
                </a:lnTo>
                <a:lnTo>
                  <a:pt x="1225" y="337"/>
                </a:lnTo>
                <a:lnTo>
                  <a:pt x="1226" y="337"/>
                </a:lnTo>
                <a:lnTo>
                  <a:pt x="1226" y="343"/>
                </a:lnTo>
                <a:lnTo>
                  <a:pt x="1227" y="360"/>
                </a:lnTo>
                <a:lnTo>
                  <a:pt x="1227" y="354"/>
                </a:lnTo>
                <a:lnTo>
                  <a:pt x="1228" y="354"/>
                </a:lnTo>
                <a:lnTo>
                  <a:pt x="1228" y="371"/>
                </a:lnTo>
                <a:lnTo>
                  <a:pt x="1228" y="360"/>
                </a:lnTo>
                <a:lnTo>
                  <a:pt x="1229" y="377"/>
                </a:lnTo>
                <a:lnTo>
                  <a:pt x="1230" y="371"/>
                </a:lnTo>
                <a:lnTo>
                  <a:pt x="1230" y="371"/>
                </a:lnTo>
                <a:lnTo>
                  <a:pt x="1231" y="394"/>
                </a:lnTo>
                <a:lnTo>
                  <a:pt x="1231" y="389"/>
                </a:lnTo>
                <a:lnTo>
                  <a:pt x="1231" y="406"/>
                </a:lnTo>
                <a:lnTo>
                  <a:pt x="1232" y="394"/>
                </a:lnTo>
                <a:lnTo>
                  <a:pt x="1232" y="400"/>
                </a:lnTo>
                <a:lnTo>
                  <a:pt x="1233" y="412"/>
                </a:lnTo>
                <a:lnTo>
                  <a:pt x="1233" y="389"/>
                </a:lnTo>
                <a:lnTo>
                  <a:pt x="1234" y="394"/>
                </a:lnTo>
                <a:lnTo>
                  <a:pt x="1234" y="400"/>
                </a:lnTo>
                <a:lnTo>
                  <a:pt x="1235" y="400"/>
                </a:lnTo>
                <a:lnTo>
                  <a:pt x="1235" y="406"/>
                </a:lnTo>
                <a:lnTo>
                  <a:pt x="1236" y="394"/>
                </a:lnTo>
                <a:lnTo>
                  <a:pt x="1236" y="394"/>
                </a:lnTo>
                <a:lnTo>
                  <a:pt x="1236" y="400"/>
                </a:lnTo>
                <a:lnTo>
                  <a:pt x="1237" y="412"/>
                </a:lnTo>
                <a:lnTo>
                  <a:pt x="1238" y="406"/>
                </a:lnTo>
                <a:lnTo>
                  <a:pt x="1238" y="406"/>
                </a:lnTo>
                <a:lnTo>
                  <a:pt x="1238" y="417"/>
                </a:lnTo>
                <a:lnTo>
                  <a:pt x="1239" y="417"/>
                </a:lnTo>
                <a:lnTo>
                  <a:pt x="1239" y="406"/>
                </a:lnTo>
                <a:lnTo>
                  <a:pt x="1240" y="417"/>
                </a:lnTo>
                <a:lnTo>
                  <a:pt x="1240" y="423"/>
                </a:lnTo>
                <a:lnTo>
                  <a:pt x="1241" y="423"/>
                </a:lnTo>
                <a:lnTo>
                  <a:pt x="1241" y="412"/>
                </a:lnTo>
                <a:lnTo>
                  <a:pt x="1242" y="412"/>
                </a:lnTo>
                <a:lnTo>
                  <a:pt x="1242" y="417"/>
                </a:lnTo>
                <a:lnTo>
                  <a:pt x="1243" y="423"/>
                </a:lnTo>
                <a:lnTo>
                  <a:pt x="1243" y="417"/>
                </a:lnTo>
                <a:lnTo>
                  <a:pt x="1243" y="406"/>
                </a:lnTo>
                <a:lnTo>
                  <a:pt x="1244" y="423"/>
                </a:lnTo>
                <a:lnTo>
                  <a:pt x="1244" y="417"/>
                </a:lnTo>
                <a:lnTo>
                  <a:pt x="1245" y="423"/>
                </a:lnTo>
                <a:lnTo>
                  <a:pt x="1245" y="423"/>
                </a:lnTo>
                <a:lnTo>
                  <a:pt x="1246" y="417"/>
                </a:lnTo>
                <a:lnTo>
                  <a:pt x="1246" y="417"/>
                </a:lnTo>
                <a:lnTo>
                  <a:pt x="1247" y="429"/>
                </a:lnTo>
                <a:lnTo>
                  <a:pt x="1247" y="417"/>
                </a:lnTo>
                <a:lnTo>
                  <a:pt x="1248" y="429"/>
                </a:lnTo>
                <a:lnTo>
                  <a:pt x="1248" y="423"/>
                </a:lnTo>
                <a:lnTo>
                  <a:pt x="1248" y="417"/>
                </a:lnTo>
                <a:lnTo>
                  <a:pt x="1249" y="417"/>
                </a:lnTo>
                <a:lnTo>
                  <a:pt x="1250" y="417"/>
                </a:lnTo>
                <a:lnTo>
                  <a:pt x="1250" y="417"/>
                </a:lnTo>
                <a:lnTo>
                  <a:pt x="1251" y="417"/>
                </a:lnTo>
                <a:lnTo>
                  <a:pt x="1251" y="417"/>
                </a:lnTo>
                <a:lnTo>
                  <a:pt x="1251" y="417"/>
                </a:lnTo>
                <a:lnTo>
                  <a:pt x="1252" y="429"/>
                </a:lnTo>
                <a:lnTo>
                  <a:pt x="1252" y="423"/>
                </a:lnTo>
                <a:lnTo>
                  <a:pt x="1253" y="417"/>
                </a:lnTo>
                <a:lnTo>
                  <a:pt x="1253" y="435"/>
                </a:lnTo>
                <a:lnTo>
                  <a:pt x="1254" y="429"/>
                </a:lnTo>
                <a:lnTo>
                  <a:pt x="1254" y="417"/>
                </a:lnTo>
                <a:lnTo>
                  <a:pt x="1255" y="423"/>
                </a:lnTo>
                <a:lnTo>
                  <a:pt x="1255" y="423"/>
                </a:lnTo>
                <a:lnTo>
                  <a:pt x="1256" y="417"/>
                </a:lnTo>
                <a:lnTo>
                  <a:pt x="1256" y="417"/>
                </a:lnTo>
                <a:lnTo>
                  <a:pt x="1256" y="406"/>
                </a:lnTo>
                <a:lnTo>
                  <a:pt x="1257" y="417"/>
                </a:lnTo>
                <a:lnTo>
                  <a:pt x="1258" y="412"/>
                </a:lnTo>
                <a:lnTo>
                  <a:pt x="1258" y="423"/>
                </a:lnTo>
                <a:lnTo>
                  <a:pt x="1258" y="423"/>
                </a:lnTo>
                <a:lnTo>
                  <a:pt x="1259" y="400"/>
                </a:lnTo>
                <a:lnTo>
                  <a:pt x="1259" y="389"/>
                </a:lnTo>
                <a:lnTo>
                  <a:pt x="1260" y="394"/>
                </a:lnTo>
                <a:lnTo>
                  <a:pt x="1260" y="389"/>
                </a:lnTo>
                <a:lnTo>
                  <a:pt x="1261" y="406"/>
                </a:lnTo>
                <a:lnTo>
                  <a:pt x="1261" y="394"/>
                </a:lnTo>
                <a:lnTo>
                  <a:pt x="1262" y="412"/>
                </a:lnTo>
                <a:lnTo>
                  <a:pt x="1262" y="394"/>
                </a:lnTo>
                <a:lnTo>
                  <a:pt x="1263" y="383"/>
                </a:lnTo>
                <a:lnTo>
                  <a:pt x="1263" y="406"/>
                </a:lnTo>
                <a:lnTo>
                  <a:pt x="1263" y="412"/>
                </a:lnTo>
                <a:lnTo>
                  <a:pt x="1264" y="400"/>
                </a:lnTo>
                <a:lnTo>
                  <a:pt x="1265" y="394"/>
                </a:lnTo>
                <a:lnTo>
                  <a:pt x="1265" y="377"/>
                </a:lnTo>
                <a:lnTo>
                  <a:pt x="1266" y="377"/>
                </a:lnTo>
                <a:lnTo>
                  <a:pt x="1266" y="400"/>
                </a:lnTo>
                <a:lnTo>
                  <a:pt x="1266" y="400"/>
                </a:lnTo>
                <a:lnTo>
                  <a:pt x="1267" y="394"/>
                </a:lnTo>
                <a:lnTo>
                  <a:pt x="1267" y="394"/>
                </a:lnTo>
                <a:lnTo>
                  <a:pt x="1268" y="400"/>
                </a:lnTo>
                <a:lnTo>
                  <a:pt x="1268" y="394"/>
                </a:lnTo>
                <a:lnTo>
                  <a:pt x="1269" y="383"/>
                </a:lnTo>
                <a:lnTo>
                  <a:pt x="1269" y="377"/>
                </a:lnTo>
                <a:lnTo>
                  <a:pt x="1270" y="389"/>
                </a:lnTo>
                <a:lnTo>
                  <a:pt x="1270" y="400"/>
                </a:lnTo>
                <a:lnTo>
                  <a:pt x="1271" y="394"/>
                </a:lnTo>
                <a:lnTo>
                  <a:pt x="1271" y="383"/>
                </a:lnTo>
                <a:lnTo>
                  <a:pt x="1271" y="389"/>
                </a:lnTo>
                <a:lnTo>
                  <a:pt x="1272" y="383"/>
                </a:lnTo>
                <a:lnTo>
                  <a:pt x="1273" y="371"/>
                </a:lnTo>
                <a:lnTo>
                  <a:pt x="1273" y="371"/>
                </a:lnTo>
                <a:lnTo>
                  <a:pt x="1273" y="366"/>
                </a:lnTo>
                <a:lnTo>
                  <a:pt x="1274" y="360"/>
                </a:lnTo>
                <a:lnTo>
                  <a:pt x="1274" y="360"/>
                </a:lnTo>
                <a:lnTo>
                  <a:pt x="1275" y="383"/>
                </a:lnTo>
                <a:lnTo>
                  <a:pt x="1275" y="417"/>
                </a:lnTo>
                <a:lnTo>
                  <a:pt x="1276" y="429"/>
                </a:lnTo>
                <a:lnTo>
                  <a:pt x="1276" y="400"/>
                </a:lnTo>
                <a:lnTo>
                  <a:pt x="1277" y="389"/>
                </a:lnTo>
                <a:lnTo>
                  <a:pt x="1277" y="394"/>
                </a:lnTo>
                <a:lnTo>
                  <a:pt x="1278" y="394"/>
                </a:lnTo>
                <a:lnTo>
                  <a:pt x="1278" y="394"/>
                </a:lnTo>
                <a:lnTo>
                  <a:pt x="1278" y="389"/>
                </a:lnTo>
                <a:lnTo>
                  <a:pt x="1279" y="389"/>
                </a:lnTo>
                <a:lnTo>
                  <a:pt x="1279" y="383"/>
                </a:lnTo>
                <a:lnTo>
                  <a:pt x="1280" y="377"/>
                </a:lnTo>
                <a:lnTo>
                  <a:pt x="1280" y="389"/>
                </a:lnTo>
                <a:lnTo>
                  <a:pt x="1281" y="371"/>
                </a:lnTo>
                <a:lnTo>
                  <a:pt x="1281" y="383"/>
                </a:lnTo>
                <a:lnTo>
                  <a:pt x="1282" y="383"/>
                </a:lnTo>
                <a:lnTo>
                  <a:pt x="1282" y="377"/>
                </a:lnTo>
                <a:lnTo>
                  <a:pt x="1283" y="371"/>
                </a:lnTo>
                <a:lnTo>
                  <a:pt x="1283" y="371"/>
                </a:lnTo>
                <a:lnTo>
                  <a:pt x="1283" y="366"/>
                </a:lnTo>
                <a:lnTo>
                  <a:pt x="1284" y="389"/>
                </a:lnTo>
                <a:lnTo>
                  <a:pt x="1285" y="383"/>
                </a:lnTo>
                <a:lnTo>
                  <a:pt x="1285" y="377"/>
                </a:lnTo>
                <a:lnTo>
                  <a:pt x="1286" y="383"/>
                </a:lnTo>
                <a:lnTo>
                  <a:pt x="1286" y="371"/>
                </a:lnTo>
                <a:lnTo>
                  <a:pt x="1286" y="383"/>
                </a:lnTo>
                <a:lnTo>
                  <a:pt x="1287" y="371"/>
                </a:lnTo>
                <a:lnTo>
                  <a:pt x="1287" y="383"/>
                </a:lnTo>
                <a:lnTo>
                  <a:pt x="1288" y="383"/>
                </a:lnTo>
                <a:lnTo>
                  <a:pt x="1288" y="383"/>
                </a:lnTo>
                <a:lnTo>
                  <a:pt x="1289" y="383"/>
                </a:lnTo>
                <a:lnTo>
                  <a:pt x="1289" y="383"/>
                </a:lnTo>
                <a:lnTo>
                  <a:pt x="1290" y="371"/>
                </a:lnTo>
                <a:lnTo>
                  <a:pt x="1290" y="371"/>
                </a:lnTo>
                <a:lnTo>
                  <a:pt x="1291" y="371"/>
                </a:lnTo>
                <a:lnTo>
                  <a:pt x="1291" y="383"/>
                </a:lnTo>
                <a:lnTo>
                  <a:pt x="1291" y="360"/>
                </a:lnTo>
                <a:lnTo>
                  <a:pt x="1292" y="366"/>
                </a:lnTo>
                <a:lnTo>
                  <a:pt x="1293" y="366"/>
                </a:lnTo>
                <a:lnTo>
                  <a:pt x="1293" y="366"/>
                </a:lnTo>
                <a:lnTo>
                  <a:pt x="1293" y="366"/>
                </a:lnTo>
                <a:lnTo>
                  <a:pt x="1294" y="371"/>
                </a:lnTo>
                <a:lnTo>
                  <a:pt x="1294" y="383"/>
                </a:lnTo>
                <a:lnTo>
                  <a:pt x="1295" y="377"/>
                </a:lnTo>
                <a:lnTo>
                  <a:pt x="1295" y="366"/>
                </a:lnTo>
                <a:lnTo>
                  <a:pt x="1296" y="371"/>
                </a:lnTo>
                <a:lnTo>
                  <a:pt x="1296" y="371"/>
                </a:lnTo>
                <a:lnTo>
                  <a:pt x="1297" y="371"/>
                </a:lnTo>
                <a:lnTo>
                  <a:pt x="1297" y="349"/>
                </a:lnTo>
                <a:lnTo>
                  <a:pt x="1298" y="360"/>
                </a:lnTo>
                <a:lnTo>
                  <a:pt x="1298" y="366"/>
                </a:lnTo>
                <a:lnTo>
                  <a:pt x="1298" y="371"/>
                </a:lnTo>
                <a:lnTo>
                  <a:pt x="1299" y="366"/>
                </a:lnTo>
                <a:lnTo>
                  <a:pt x="1299" y="354"/>
                </a:lnTo>
                <a:lnTo>
                  <a:pt x="1300" y="349"/>
                </a:lnTo>
                <a:lnTo>
                  <a:pt x="1301" y="360"/>
                </a:lnTo>
                <a:lnTo>
                  <a:pt x="1301" y="354"/>
                </a:lnTo>
                <a:lnTo>
                  <a:pt x="1301" y="349"/>
                </a:lnTo>
                <a:lnTo>
                  <a:pt x="1302" y="354"/>
                </a:lnTo>
                <a:lnTo>
                  <a:pt x="1302" y="349"/>
                </a:lnTo>
                <a:lnTo>
                  <a:pt x="1303" y="354"/>
                </a:lnTo>
                <a:lnTo>
                  <a:pt x="1303" y="366"/>
                </a:lnTo>
                <a:lnTo>
                  <a:pt x="1304" y="343"/>
                </a:lnTo>
                <a:lnTo>
                  <a:pt x="1304" y="343"/>
                </a:lnTo>
                <a:lnTo>
                  <a:pt x="1305" y="337"/>
                </a:lnTo>
                <a:lnTo>
                  <a:pt x="1305" y="343"/>
                </a:lnTo>
                <a:lnTo>
                  <a:pt x="1306" y="349"/>
                </a:lnTo>
                <a:lnTo>
                  <a:pt x="1306" y="349"/>
                </a:lnTo>
                <a:lnTo>
                  <a:pt x="1306" y="331"/>
                </a:lnTo>
                <a:lnTo>
                  <a:pt x="1307" y="337"/>
                </a:lnTo>
                <a:lnTo>
                  <a:pt x="1308" y="337"/>
                </a:lnTo>
                <a:lnTo>
                  <a:pt x="1308" y="349"/>
                </a:lnTo>
                <a:lnTo>
                  <a:pt x="1308" y="337"/>
                </a:lnTo>
                <a:lnTo>
                  <a:pt x="1309" y="326"/>
                </a:lnTo>
                <a:lnTo>
                  <a:pt x="1309" y="337"/>
                </a:lnTo>
                <a:lnTo>
                  <a:pt x="1310" y="343"/>
                </a:lnTo>
                <a:lnTo>
                  <a:pt x="1310" y="331"/>
                </a:lnTo>
                <a:lnTo>
                  <a:pt x="1311" y="337"/>
                </a:lnTo>
                <a:lnTo>
                  <a:pt x="1311" y="337"/>
                </a:lnTo>
                <a:lnTo>
                  <a:pt x="1312" y="343"/>
                </a:lnTo>
                <a:lnTo>
                  <a:pt x="1312" y="331"/>
                </a:lnTo>
                <a:lnTo>
                  <a:pt x="1313" y="337"/>
                </a:lnTo>
                <a:lnTo>
                  <a:pt x="1313" y="337"/>
                </a:lnTo>
                <a:lnTo>
                  <a:pt x="1313" y="326"/>
                </a:lnTo>
                <a:lnTo>
                  <a:pt x="1314" y="326"/>
                </a:lnTo>
                <a:lnTo>
                  <a:pt x="1314" y="343"/>
                </a:lnTo>
                <a:lnTo>
                  <a:pt x="1315" y="331"/>
                </a:lnTo>
                <a:lnTo>
                  <a:pt x="1316" y="337"/>
                </a:lnTo>
                <a:lnTo>
                  <a:pt x="1316" y="314"/>
                </a:lnTo>
                <a:lnTo>
                  <a:pt x="1316" y="320"/>
                </a:lnTo>
                <a:lnTo>
                  <a:pt x="1317" y="331"/>
                </a:lnTo>
                <a:lnTo>
                  <a:pt x="1317" y="326"/>
                </a:lnTo>
                <a:lnTo>
                  <a:pt x="1318" y="314"/>
                </a:lnTo>
                <a:lnTo>
                  <a:pt x="1318" y="314"/>
                </a:lnTo>
                <a:lnTo>
                  <a:pt x="1318" y="314"/>
                </a:lnTo>
                <a:lnTo>
                  <a:pt x="1319" y="320"/>
                </a:lnTo>
                <a:lnTo>
                  <a:pt x="1320" y="326"/>
                </a:lnTo>
                <a:lnTo>
                  <a:pt x="1320" y="326"/>
                </a:lnTo>
                <a:lnTo>
                  <a:pt x="1321" y="320"/>
                </a:lnTo>
                <a:lnTo>
                  <a:pt x="1321" y="314"/>
                </a:lnTo>
                <a:lnTo>
                  <a:pt x="1321" y="320"/>
                </a:lnTo>
                <a:lnTo>
                  <a:pt x="1322" y="320"/>
                </a:lnTo>
                <a:lnTo>
                  <a:pt x="1322" y="309"/>
                </a:lnTo>
                <a:lnTo>
                  <a:pt x="1323" y="320"/>
                </a:lnTo>
                <a:lnTo>
                  <a:pt x="1323" y="309"/>
                </a:lnTo>
                <a:lnTo>
                  <a:pt x="1324" y="297"/>
                </a:lnTo>
                <a:lnTo>
                  <a:pt x="1324" y="303"/>
                </a:lnTo>
                <a:lnTo>
                  <a:pt x="1325" y="309"/>
                </a:lnTo>
                <a:lnTo>
                  <a:pt x="1325" y="297"/>
                </a:lnTo>
                <a:lnTo>
                  <a:pt x="1326" y="309"/>
                </a:lnTo>
                <a:lnTo>
                  <a:pt x="1326" y="314"/>
                </a:lnTo>
                <a:lnTo>
                  <a:pt x="1326" y="314"/>
                </a:lnTo>
                <a:lnTo>
                  <a:pt x="1327" y="309"/>
                </a:lnTo>
                <a:lnTo>
                  <a:pt x="1328" y="291"/>
                </a:lnTo>
                <a:lnTo>
                  <a:pt x="1328" y="303"/>
                </a:lnTo>
                <a:lnTo>
                  <a:pt x="1328" y="291"/>
                </a:lnTo>
                <a:lnTo>
                  <a:pt x="1329" y="320"/>
                </a:lnTo>
                <a:lnTo>
                  <a:pt x="1329" y="303"/>
                </a:lnTo>
                <a:lnTo>
                  <a:pt x="1330" y="303"/>
                </a:lnTo>
                <a:lnTo>
                  <a:pt x="1330" y="297"/>
                </a:lnTo>
                <a:lnTo>
                  <a:pt x="1331" y="309"/>
                </a:lnTo>
                <a:lnTo>
                  <a:pt x="1331" y="297"/>
                </a:lnTo>
                <a:lnTo>
                  <a:pt x="1332" y="291"/>
                </a:lnTo>
                <a:lnTo>
                  <a:pt x="1332" y="297"/>
                </a:lnTo>
                <a:lnTo>
                  <a:pt x="1333" y="291"/>
                </a:lnTo>
                <a:lnTo>
                  <a:pt x="1333" y="291"/>
                </a:lnTo>
                <a:lnTo>
                  <a:pt x="1333" y="303"/>
                </a:lnTo>
                <a:lnTo>
                  <a:pt x="1334" y="314"/>
                </a:lnTo>
                <a:lnTo>
                  <a:pt x="1334" y="280"/>
                </a:lnTo>
                <a:lnTo>
                  <a:pt x="1335" y="286"/>
                </a:lnTo>
                <a:lnTo>
                  <a:pt x="1336" y="291"/>
                </a:lnTo>
                <a:lnTo>
                  <a:pt x="1336" y="280"/>
                </a:lnTo>
                <a:lnTo>
                  <a:pt x="1336" y="280"/>
                </a:lnTo>
                <a:lnTo>
                  <a:pt x="1337" y="280"/>
                </a:lnTo>
                <a:lnTo>
                  <a:pt x="1337" y="291"/>
                </a:lnTo>
                <a:lnTo>
                  <a:pt x="1338" y="286"/>
                </a:lnTo>
                <a:lnTo>
                  <a:pt x="1338" y="291"/>
                </a:lnTo>
                <a:lnTo>
                  <a:pt x="1339" y="291"/>
                </a:lnTo>
                <a:lnTo>
                  <a:pt x="1339" y="269"/>
                </a:lnTo>
                <a:lnTo>
                  <a:pt x="1340" y="286"/>
                </a:lnTo>
                <a:lnTo>
                  <a:pt x="1340" y="280"/>
                </a:lnTo>
                <a:lnTo>
                  <a:pt x="1341" y="286"/>
                </a:lnTo>
                <a:lnTo>
                  <a:pt x="1341" y="280"/>
                </a:lnTo>
                <a:lnTo>
                  <a:pt x="1341" y="269"/>
                </a:lnTo>
                <a:lnTo>
                  <a:pt x="1342" y="274"/>
                </a:lnTo>
                <a:lnTo>
                  <a:pt x="1342" y="274"/>
                </a:lnTo>
                <a:lnTo>
                  <a:pt x="1343" y="269"/>
                </a:lnTo>
                <a:lnTo>
                  <a:pt x="1343" y="286"/>
                </a:lnTo>
                <a:lnTo>
                  <a:pt x="1344" y="269"/>
                </a:lnTo>
                <a:lnTo>
                  <a:pt x="1344" y="280"/>
                </a:lnTo>
                <a:lnTo>
                  <a:pt x="1345" y="280"/>
                </a:lnTo>
                <a:lnTo>
                  <a:pt x="1345" y="280"/>
                </a:lnTo>
                <a:lnTo>
                  <a:pt x="1346" y="269"/>
                </a:lnTo>
                <a:lnTo>
                  <a:pt x="1346" y="269"/>
                </a:lnTo>
                <a:lnTo>
                  <a:pt x="1346" y="263"/>
                </a:lnTo>
                <a:lnTo>
                  <a:pt x="1347" y="269"/>
                </a:lnTo>
                <a:lnTo>
                  <a:pt x="1348" y="274"/>
                </a:lnTo>
                <a:lnTo>
                  <a:pt x="1348" y="269"/>
                </a:lnTo>
                <a:lnTo>
                  <a:pt x="1348" y="263"/>
                </a:lnTo>
                <a:lnTo>
                  <a:pt x="1349" y="257"/>
                </a:lnTo>
                <a:lnTo>
                  <a:pt x="1349" y="263"/>
                </a:lnTo>
                <a:lnTo>
                  <a:pt x="1350" y="269"/>
                </a:lnTo>
                <a:lnTo>
                  <a:pt x="1351" y="269"/>
                </a:lnTo>
                <a:lnTo>
                  <a:pt x="1351" y="269"/>
                </a:lnTo>
                <a:lnTo>
                  <a:pt x="1351" y="280"/>
                </a:lnTo>
                <a:lnTo>
                  <a:pt x="1352" y="263"/>
                </a:lnTo>
                <a:lnTo>
                  <a:pt x="1352" y="280"/>
                </a:lnTo>
                <a:lnTo>
                  <a:pt x="1353" y="269"/>
                </a:lnTo>
                <a:lnTo>
                  <a:pt x="1353" y="257"/>
                </a:lnTo>
                <a:lnTo>
                  <a:pt x="1353" y="257"/>
                </a:lnTo>
                <a:lnTo>
                  <a:pt x="1354" y="280"/>
                </a:lnTo>
                <a:lnTo>
                  <a:pt x="1355" y="269"/>
                </a:lnTo>
                <a:lnTo>
                  <a:pt x="1355" y="257"/>
                </a:lnTo>
                <a:lnTo>
                  <a:pt x="1356" y="263"/>
                </a:lnTo>
                <a:lnTo>
                  <a:pt x="1356" y="257"/>
                </a:lnTo>
                <a:lnTo>
                  <a:pt x="1356" y="269"/>
                </a:lnTo>
                <a:lnTo>
                  <a:pt x="1357" y="252"/>
                </a:lnTo>
                <a:lnTo>
                  <a:pt x="1357" y="263"/>
                </a:lnTo>
                <a:lnTo>
                  <a:pt x="1358" y="252"/>
                </a:lnTo>
                <a:lnTo>
                  <a:pt x="1358" y="252"/>
                </a:lnTo>
                <a:lnTo>
                  <a:pt x="1359" y="252"/>
                </a:lnTo>
                <a:lnTo>
                  <a:pt x="1359" y="252"/>
                </a:lnTo>
                <a:lnTo>
                  <a:pt x="1360" y="263"/>
                </a:lnTo>
                <a:lnTo>
                  <a:pt x="1360" y="246"/>
                </a:lnTo>
                <a:lnTo>
                  <a:pt x="1361" y="246"/>
                </a:lnTo>
                <a:lnTo>
                  <a:pt x="1361" y="257"/>
                </a:lnTo>
                <a:lnTo>
                  <a:pt x="1361" y="252"/>
                </a:lnTo>
                <a:lnTo>
                  <a:pt x="1362" y="246"/>
                </a:lnTo>
                <a:lnTo>
                  <a:pt x="1363" y="240"/>
                </a:lnTo>
                <a:lnTo>
                  <a:pt x="1363" y="246"/>
                </a:lnTo>
                <a:lnTo>
                  <a:pt x="1363" y="263"/>
                </a:lnTo>
                <a:lnTo>
                  <a:pt x="1364" y="246"/>
                </a:lnTo>
                <a:lnTo>
                  <a:pt x="1364" y="246"/>
                </a:lnTo>
                <a:lnTo>
                  <a:pt x="1365" y="246"/>
                </a:lnTo>
                <a:lnTo>
                  <a:pt x="1365" y="246"/>
                </a:lnTo>
                <a:lnTo>
                  <a:pt x="1366" y="246"/>
                </a:lnTo>
                <a:lnTo>
                  <a:pt x="1366" y="246"/>
                </a:lnTo>
                <a:lnTo>
                  <a:pt x="1367" y="246"/>
                </a:lnTo>
                <a:lnTo>
                  <a:pt x="1367" y="234"/>
                </a:lnTo>
                <a:lnTo>
                  <a:pt x="1368" y="240"/>
                </a:lnTo>
                <a:lnTo>
                  <a:pt x="1368" y="240"/>
                </a:lnTo>
                <a:lnTo>
                  <a:pt x="1368" y="252"/>
                </a:lnTo>
                <a:lnTo>
                  <a:pt x="1369" y="240"/>
                </a:lnTo>
                <a:lnTo>
                  <a:pt x="1369" y="240"/>
                </a:lnTo>
                <a:lnTo>
                  <a:pt x="1370" y="240"/>
                </a:lnTo>
                <a:lnTo>
                  <a:pt x="1371" y="240"/>
                </a:lnTo>
                <a:lnTo>
                  <a:pt x="1371" y="252"/>
                </a:lnTo>
                <a:lnTo>
                  <a:pt x="1371" y="234"/>
                </a:lnTo>
                <a:lnTo>
                  <a:pt x="1372" y="229"/>
                </a:lnTo>
                <a:lnTo>
                  <a:pt x="1372" y="234"/>
                </a:lnTo>
                <a:lnTo>
                  <a:pt x="1373" y="246"/>
                </a:lnTo>
                <a:lnTo>
                  <a:pt x="1373" y="229"/>
                </a:lnTo>
                <a:lnTo>
                  <a:pt x="1374" y="229"/>
                </a:lnTo>
                <a:lnTo>
                  <a:pt x="1374" y="234"/>
                </a:lnTo>
                <a:lnTo>
                  <a:pt x="1375" y="234"/>
                </a:lnTo>
                <a:lnTo>
                  <a:pt x="1375" y="240"/>
                </a:lnTo>
                <a:lnTo>
                  <a:pt x="1376" y="234"/>
                </a:lnTo>
                <a:lnTo>
                  <a:pt x="1376" y="240"/>
                </a:lnTo>
                <a:lnTo>
                  <a:pt x="1376" y="229"/>
                </a:lnTo>
                <a:lnTo>
                  <a:pt x="1377" y="240"/>
                </a:lnTo>
                <a:lnTo>
                  <a:pt x="1377" y="234"/>
                </a:lnTo>
                <a:lnTo>
                  <a:pt x="1378" y="229"/>
                </a:lnTo>
                <a:lnTo>
                  <a:pt x="1378" y="223"/>
                </a:lnTo>
                <a:lnTo>
                  <a:pt x="1379" y="223"/>
                </a:lnTo>
                <a:lnTo>
                  <a:pt x="1379" y="223"/>
                </a:lnTo>
                <a:lnTo>
                  <a:pt x="1380" y="223"/>
                </a:lnTo>
                <a:lnTo>
                  <a:pt x="1380" y="229"/>
                </a:lnTo>
                <a:lnTo>
                  <a:pt x="1381" y="223"/>
                </a:lnTo>
                <a:lnTo>
                  <a:pt x="1381" y="229"/>
                </a:lnTo>
                <a:lnTo>
                  <a:pt x="1381" y="234"/>
                </a:lnTo>
                <a:lnTo>
                  <a:pt x="1382" y="234"/>
                </a:lnTo>
                <a:lnTo>
                  <a:pt x="1383" y="229"/>
                </a:lnTo>
                <a:lnTo>
                  <a:pt x="1383" y="229"/>
                </a:lnTo>
                <a:lnTo>
                  <a:pt x="1383" y="229"/>
                </a:lnTo>
                <a:lnTo>
                  <a:pt x="1384" y="234"/>
                </a:lnTo>
                <a:lnTo>
                  <a:pt x="1384" y="217"/>
                </a:lnTo>
                <a:lnTo>
                  <a:pt x="1385" y="217"/>
                </a:lnTo>
                <a:lnTo>
                  <a:pt x="1385" y="217"/>
                </a:lnTo>
                <a:lnTo>
                  <a:pt x="1386" y="229"/>
                </a:lnTo>
                <a:lnTo>
                  <a:pt x="1386" y="223"/>
                </a:lnTo>
                <a:lnTo>
                  <a:pt x="1387" y="229"/>
                </a:lnTo>
                <a:lnTo>
                  <a:pt x="1387" y="234"/>
                </a:lnTo>
                <a:lnTo>
                  <a:pt x="1388" y="212"/>
                </a:lnTo>
                <a:lnTo>
                  <a:pt x="1388" y="212"/>
                </a:lnTo>
                <a:lnTo>
                  <a:pt x="1389" y="212"/>
                </a:lnTo>
                <a:lnTo>
                  <a:pt x="1389" y="223"/>
                </a:lnTo>
                <a:lnTo>
                  <a:pt x="1389" y="223"/>
                </a:lnTo>
                <a:lnTo>
                  <a:pt x="1390" y="223"/>
                </a:lnTo>
                <a:lnTo>
                  <a:pt x="1391" y="223"/>
                </a:lnTo>
                <a:lnTo>
                  <a:pt x="1391" y="212"/>
                </a:lnTo>
                <a:lnTo>
                  <a:pt x="1391" y="229"/>
                </a:lnTo>
                <a:lnTo>
                  <a:pt x="1392" y="206"/>
                </a:lnTo>
                <a:lnTo>
                  <a:pt x="1392" y="229"/>
                </a:lnTo>
                <a:lnTo>
                  <a:pt x="1393" y="212"/>
                </a:lnTo>
                <a:lnTo>
                  <a:pt x="1393" y="223"/>
                </a:lnTo>
                <a:lnTo>
                  <a:pt x="1394" y="223"/>
                </a:lnTo>
                <a:lnTo>
                  <a:pt x="1394" y="217"/>
                </a:lnTo>
                <a:lnTo>
                  <a:pt x="1395" y="212"/>
                </a:lnTo>
                <a:lnTo>
                  <a:pt x="1395" y="206"/>
                </a:lnTo>
                <a:lnTo>
                  <a:pt x="1396" y="206"/>
                </a:lnTo>
                <a:lnTo>
                  <a:pt x="1396" y="217"/>
                </a:lnTo>
                <a:lnTo>
                  <a:pt x="1396" y="212"/>
                </a:lnTo>
                <a:lnTo>
                  <a:pt x="1397" y="212"/>
                </a:lnTo>
                <a:lnTo>
                  <a:pt x="1398" y="212"/>
                </a:lnTo>
                <a:lnTo>
                  <a:pt x="1398" y="212"/>
                </a:lnTo>
                <a:lnTo>
                  <a:pt x="1398" y="212"/>
                </a:lnTo>
                <a:lnTo>
                  <a:pt x="1399" y="212"/>
                </a:lnTo>
                <a:lnTo>
                  <a:pt x="1399" y="200"/>
                </a:lnTo>
                <a:lnTo>
                  <a:pt x="1400" y="200"/>
                </a:lnTo>
                <a:lnTo>
                  <a:pt x="1400" y="200"/>
                </a:lnTo>
                <a:lnTo>
                  <a:pt x="1401" y="212"/>
                </a:lnTo>
                <a:lnTo>
                  <a:pt x="1401" y="206"/>
                </a:lnTo>
                <a:lnTo>
                  <a:pt x="1402" y="212"/>
                </a:lnTo>
                <a:lnTo>
                  <a:pt x="1402" y="200"/>
                </a:lnTo>
                <a:lnTo>
                  <a:pt x="1403" y="194"/>
                </a:lnTo>
                <a:lnTo>
                  <a:pt x="1403" y="200"/>
                </a:lnTo>
                <a:lnTo>
                  <a:pt x="1403" y="212"/>
                </a:lnTo>
                <a:lnTo>
                  <a:pt x="1404" y="200"/>
                </a:lnTo>
                <a:lnTo>
                  <a:pt x="1404" y="194"/>
                </a:lnTo>
                <a:lnTo>
                  <a:pt x="1405" y="200"/>
                </a:lnTo>
                <a:lnTo>
                  <a:pt x="1406" y="200"/>
                </a:lnTo>
                <a:lnTo>
                  <a:pt x="1406" y="200"/>
                </a:lnTo>
                <a:lnTo>
                  <a:pt x="1406" y="200"/>
                </a:lnTo>
                <a:lnTo>
                  <a:pt x="1407" y="200"/>
                </a:lnTo>
                <a:lnTo>
                  <a:pt x="1407" y="200"/>
                </a:lnTo>
                <a:lnTo>
                  <a:pt x="1408" y="212"/>
                </a:lnTo>
                <a:lnTo>
                  <a:pt x="1408" y="200"/>
                </a:lnTo>
                <a:lnTo>
                  <a:pt x="1409" y="200"/>
                </a:lnTo>
                <a:lnTo>
                  <a:pt x="1409" y="200"/>
                </a:lnTo>
                <a:lnTo>
                  <a:pt x="1410" y="200"/>
                </a:lnTo>
                <a:lnTo>
                  <a:pt x="1410" y="206"/>
                </a:lnTo>
                <a:lnTo>
                  <a:pt x="1411" y="194"/>
                </a:lnTo>
                <a:lnTo>
                  <a:pt x="1411" y="200"/>
                </a:lnTo>
                <a:lnTo>
                  <a:pt x="1411" y="200"/>
                </a:lnTo>
                <a:lnTo>
                  <a:pt x="1412" y="206"/>
                </a:lnTo>
                <a:lnTo>
                  <a:pt x="1412" y="194"/>
                </a:lnTo>
                <a:lnTo>
                  <a:pt x="1413" y="194"/>
                </a:lnTo>
                <a:lnTo>
                  <a:pt x="1413" y="183"/>
                </a:lnTo>
                <a:lnTo>
                  <a:pt x="1414" y="189"/>
                </a:lnTo>
                <a:lnTo>
                  <a:pt x="1414" y="189"/>
                </a:lnTo>
                <a:lnTo>
                  <a:pt x="1415" y="194"/>
                </a:lnTo>
                <a:lnTo>
                  <a:pt x="1415" y="189"/>
                </a:lnTo>
                <a:lnTo>
                  <a:pt x="1416" y="194"/>
                </a:lnTo>
                <a:lnTo>
                  <a:pt x="1416" y="183"/>
                </a:lnTo>
                <a:lnTo>
                  <a:pt x="1416" y="194"/>
                </a:lnTo>
                <a:lnTo>
                  <a:pt x="1417" y="200"/>
                </a:lnTo>
                <a:lnTo>
                  <a:pt x="1418" y="194"/>
                </a:lnTo>
                <a:lnTo>
                  <a:pt x="1418" y="194"/>
                </a:lnTo>
                <a:lnTo>
                  <a:pt x="1418" y="183"/>
                </a:lnTo>
                <a:lnTo>
                  <a:pt x="1419" y="189"/>
                </a:lnTo>
                <a:lnTo>
                  <a:pt x="1419" y="194"/>
                </a:lnTo>
                <a:lnTo>
                  <a:pt x="1420" y="189"/>
                </a:lnTo>
                <a:lnTo>
                  <a:pt x="1420" y="189"/>
                </a:lnTo>
                <a:lnTo>
                  <a:pt x="1421" y="183"/>
                </a:lnTo>
                <a:lnTo>
                  <a:pt x="1421" y="183"/>
                </a:lnTo>
                <a:lnTo>
                  <a:pt x="1422" y="177"/>
                </a:lnTo>
                <a:lnTo>
                  <a:pt x="1422" y="183"/>
                </a:lnTo>
                <a:lnTo>
                  <a:pt x="1423" y="183"/>
                </a:lnTo>
                <a:lnTo>
                  <a:pt x="1423" y="189"/>
                </a:lnTo>
                <a:lnTo>
                  <a:pt x="1424" y="183"/>
                </a:lnTo>
                <a:lnTo>
                  <a:pt x="1424" y="183"/>
                </a:lnTo>
                <a:lnTo>
                  <a:pt x="1424" y="177"/>
                </a:lnTo>
                <a:lnTo>
                  <a:pt x="1425" y="177"/>
                </a:lnTo>
                <a:lnTo>
                  <a:pt x="1426" y="171"/>
                </a:lnTo>
                <a:lnTo>
                  <a:pt x="1426" y="183"/>
                </a:lnTo>
                <a:lnTo>
                  <a:pt x="1426" y="183"/>
                </a:lnTo>
                <a:lnTo>
                  <a:pt x="1427" y="189"/>
                </a:lnTo>
                <a:lnTo>
                  <a:pt x="1427" y="189"/>
                </a:lnTo>
                <a:lnTo>
                  <a:pt x="1428" y="177"/>
                </a:lnTo>
                <a:lnTo>
                  <a:pt x="1428" y="189"/>
                </a:lnTo>
                <a:lnTo>
                  <a:pt x="1429" y="171"/>
                </a:lnTo>
                <a:lnTo>
                  <a:pt x="1429" y="189"/>
                </a:lnTo>
                <a:lnTo>
                  <a:pt x="1430" y="189"/>
                </a:lnTo>
                <a:lnTo>
                  <a:pt x="1430" y="171"/>
                </a:lnTo>
                <a:lnTo>
                  <a:pt x="1431" y="194"/>
                </a:lnTo>
                <a:lnTo>
                  <a:pt x="1431" y="183"/>
                </a:lnTo>
                <a:lnTo>
                  <a:pt x="1431" y="189"/>
                </a:lnTo>
                <a:lnTo>
                  <a:pt x="1432" y="177"/>
                </a:lnTo>
                <a:lnTo>
                  <a:pt x="1432" y="177"/>
                </a:lnTo>
                <a:lnTo>
                  <a:pt x="1433" y="189"/>
                </a:lnTo>
                <a:lnTo>
                  <a:pt x="1433" y="177"/>
                </a:lnTo>
                <a:lnTo>
                  <a:pt x="1434" y="177"/>
                </a:lnTo>
                <a:lnTo>
                  <a:pt x="1434" y="177"/>
                </a:lnTo>
                <a:lnTo>
                  <a:pt x="1435" y="166"/>
                </a:lnTo>
                <a:lnTo>
                  <a:pt x="1435" y="171"/>
                </a:lnTo>
                <a:lnTo>
                  <a:pt x="1436" y="183"/>
                </a:lnTo>
                <a:lnTo>
                  <a:pt x="1436" y="177"/>
                </a:lnTo>
                <a:lnTo>
                  <a:pt x="1436" y="171"/>
                </a:lnTo>
                <a:lnTo>
                  <a:pt x="1437" y="171"/>
                </a:lnTo>
                <a:lnTo>
                  <a:pt x="1438" y="183"/>
                </a:lnTo>
                <a:lnTo>
                  <a:pt x="1438" y="177"/>
                </a:lnTo>
                <a:lnTo>
                  <a:pt x="1438" y="183"/>
                </a:lnTo>
                <a:lnTo>
                  <a:pt x="1439" y="177"/>
                </a:lnTo>
                <a:lnTo>
                  <a:pt x="1439" y="177"/>
                </a:lnTo>
                <a:lnTo>
                  <a:pt x="1440" y="166"/>
                </a:lnTo>
                <a:lnTo>
                  <a:pt x="1441" y="177"/>
                </a:lnTo>
                <a:lnTo>
                  <a:pt x="1441" y="183"/>
                </a:lnTo>
                <a:lnTo>
                  <a:pt x="1441" y="171"/>
                </a:lnTo>
                <a:lnTo>
                  <a:pt x="1442" y="177"/>
                </a:lnTo>
                <a:lnTo>
                  <a:pt x="1442" y="183"/>
                </a:lnTo>
                <a:lnTo>
                  <a:pt x="1443" y="171"/>
                </a:lnTo>
                <a:lnTo>
                  <a:pt x="1443" y="177"/>
                </a:lnTo>
                <a:lnTo>
                  <a:pt x="1444" y="166"/>
                </a:lnTo>
                <a:lnTo>
                  <a:pt x="1444" y="171"/>
                </a:lnTo>
                <a:lnTo>
                  <a:pt x="1445" y="177"/>
                </a:lnTo>
                <a:lnTo>
                  <a:pt x="1445" y="177"/>
                </a:lnTo>
                <a:lnTo>
                  <a:pt x="1446" y="183"/>
                </a:lnTo>
                <a:lnTo>
                  <a:pt x="1446" y="171"/>
                </a:lnTo>
                <a:lnTo>
                  <a:pt x="1446" y="171"/>
                </a:lnTo>
                <a:lnTo>
                  <a:pt x="1447" y="177"/>
                </a:lnTo>
                <a:lnTo>
                  <a:pt x="1447" y="171"/>
                </a:lnTo>
                <a:lnTo>
                  <a:pt x="1448" y="166"/>
                </a:lnTo>
                <a:lnTo>
                  <a:pt x="1448" y="160"/>
                </a:lnTo>
                <a:lnTo>
                  <a:pt x="1449" y="177"/>
                </a:lnTo>
                <a:lnTo>
                  <a:pt x="1449" y="171"/>
                </a:lnTo>
                <a:lnTo>
                  <a:pt x="1450" y="189"/>
                </a:lnTo>
                <a:lnTo>
                  <a:pt x="1450" y="183"/>
                </a:lnTo>
                <a:lnTo>
                  <a:pt x="1451" y="183"/>
                </a:lnTo>
                <a:lnTo>
                  <a:pt x="1451" y="160"/>
                </a:lnTo>
                <a:lnTo>
                  <a:pt x="1451" y="177"/>
                </a:lnTo>
                <a:lnTo>
                  <a:pt x="1452" y="177"/>
                </a:lnTo>
                <a:lnTo>
                  <a:pt x="1453" y="171"/>
                </a:lnTo>
                <a:lnTo>
                  <a:pt x="1453" y="171"/>
                </a:lnTo>
                <a:lnTo>
                  <a:pt x="1453" y="171"/>
                </a:lnTo>
                <a:lnTo>
                  <a:pt x="1454" y="183"/>
                </a:lnTo>
                <a:lnTo>
                  <a:pt x="1454" y="171"/>
                </a:lnTo>
                <a:lnTo>
                  <a:pt x="1455" y="166"/>
                </a:lnTo>
                <a:lnTo>
                  <a:pt x="1455" y="166"/>
                </a:lnTo>
                <a:lnTo>
                  <a:pt x="1456" y="166"/>
                </a:lnTo>
                <a:lnTo>
                  <a:pt x="1456" y="189"/>
                </a:lnTo>
                <a:lnTo>
                  <a:pt x="1457" y="171"/>
                </a:lnTo>
                <a:lnTo>
                  <a:pt x="1457" y="177"/>
                </a:lnTo>
                <a:lnTo>
                  <a:pt x="1458" y="171"/>
                </a:lnTo>
                <a:lnTo>
                  <a:pt x="1458" y="160"/>
                </a:lnTo>
                <a:lnTo>
                  <a:pt x="1459" y="171"/>
                </a:lnTo>
                <a:lnTo>
                  <a:pt x="1459" y="177"/>
                </a:lnTo>
                <a:lnTo>
                  <a:pt x="1459" y="177"/>
                </a:lnTo>
                <a:lnTo>
                  <a:pt x="1460" y="166"/>
                </a:lnTo>
                <a:lnTo>
                  <a:pt x="1461" y="160"/>
                </a:lnTo>
                <a:lnTo>
                  <a:pt x="1461" y="166"/>
                </a:lnTo>
                <a:lnTo>
                  <a:pt x="1461" y="160"/>
                </a:lnTo>
                <a:lnTo>
                  <a:pt x="1462" y="177"/>
                </a:lnTo>
                <a:lnTo>
                  <a:pt x="1462" y="160"/>
                </a:lnTo>
                <a:lnTo>
                  <a:pt x="1463" y="160"/>
                </a:lnTo>
                <a:lnTo>
                  <a:pt x="1463" y="166"/>
                </a:lnTo>
                <a:lnTo>
                  <a:pt x="1464" y="183"/>
                </a:lnTo>
                <a:lnTo>
                  <a:pt x="1464" y="166"/>
                </a:lnTo>
                <a:lnTo>
                  <a:pt x="1465" y="160"/>
                </a:lnTo>
                <a:lnTo>
                  <a:pt x="1465" y="154"/>
                </a:lnTo>
                <a:lnTo>
                  <a:pt x="1466" y="166"/>
                </a:lnTo>
                <a:lnTo>
                  <a:pt x="1466" y="171"/>
                </a:lnTo>
                <a:lnTo>
                  <a:pt x="1466" y="160"/>
                </a:lnTo>
                <a:lnTo>
                  <a:pt x="1467" y="166"/>
                </a:lnTo>
                <a:lnTo>
                  <a:pt x="1467" y="154"/>
                </a:lnTo>
                <a:lnTo>
                  <a:pt x="1468" y="171"/>
                </a:lnTo>
                <a:lnTo>
                  <a:pt x="1468" y="166"/>
                </a:lnTo>
                <a:lnTo>
                  <a:pt x="1469" y="166"/>
                </a:lnTo>
                <a:lnTo>
                  <a:pt x="1469" y="160"/>
                </a:lnTo>
                <a:lnTo>
                  <a:pt x="1470" y="154"/>
                </a:lnTo>
                <a:lnTo>
                  <a:pt x="1470" y="160"/>
                </a:lnTo>
                <a:lnTo>
                  <a:pt x="1471" y="166"/>
                </a:lnTo>
                <a:lnTo>
                  <a:pt x="1471" y="160"/>
                </a:lnTo>
                <a:lnTo>
                  <a:pt x="1471" y="154"/>
                </a:lnTo>
                <a:lnTo>
                  <a:pt x="1472" y="154"/>
                </a:lnTo>
                <a:lnTo>
                  <a:pt x="1473" y="160"/>
                </a:lnTo>
                <a:lnTo>
                  <a:pt x="1473" y="154"/>
                </a:lnTo>
                <a:lnTo>
                  <a:pt x="1474" y="160"/>
                </a:lnTo>
                <a:lnTo>
                  <a:pt x="1474" y="154"/>
                </a:lnTo>
                <a:lnTo>
                  <a:pt x="1474" y="148"/>
                </a:lnTo>
                <a:lnTo>
                  <a:pt x="1475" y="148"/>
                </a:lnTo>
                <a:lnTo>
                  <a:pt x="1475" y="154"/>
                </a:lnTo>
                <a:lnTo>
                  <a:pt x="1476" y="154"/>
                </a:lnTo>
                <a:lnTo>
                  <a:pt x="1476" y="154"/>
                </a:lnTo>
                <a:lnTo>
                  <a:pt x="1477" y="160"/>
                </a:lnTo>
                <a:lnTo>
                  <a:pt x="1477" y="148"/>
                </a:lnTo>
                <a:lnTo>
                  <a:pt x="1478" y="160"/>
                </a:lnTo>
                <a:lnTo>
                  <a:pt x="1478" y="160"/>
                </a:lnTo>
                <a:lnTo>
                  <a:pt x="1479" y="154"/>
                </a:lnTo>
                <a:lnTo>
                  <a:pt x="1479" y="160"/>
                </a:lnTo>
                <a:lnTo>
                  <a:pt x="1479" y="154"/>
                </a:lnTo>
                <a:lnTo>
                  <a:pt x="1480" y="183"/>
                </a:lnTo>
                <a:lnTo>
                  <a:pt x="1481" y="160"/>
                </a:lnTo>
                <a:lnTo>
                  <a:pt x="1481" y="154"/>
                </a:lnTo>
                <a:lnTo>
                  <a:pt x="1481" y="166"/>
                </a:lnTo>
                <a:lnTo>
                  <a:pt x="1482" y="148"/>
                </a:lnTo>
                <a:lnTo>
                  <a:pt x="1482" y="154"/>
                </a:lnTo>
                <a:lnTo>
                  <a:pt x="1483" y="154"/>
                </a:lnTo>
                <a:lnTo>
                  <a:pt x="1483" y="160"/>
                </a:lnTo>
                <a:lnTo>
                  <a:pt x="1484" y="148"/>
                </a:lnTo>
                <a:lnTo>
                  <a:pt x="1484" y="143"/>
                </a:lnTo>
                <a:lnTo>
                  <a:pt x="1485" y="154"/>
                </a:lnTo>
                <a:lnTo>
                  <a:pt x="1485" y="160"/>
                </a:lnTo>
                <a:lnTo>
                  <a:pt x="1486" y="148"/>
                </a:lnTo>
                <a:lnTo>
                  <a:pt x="1486" y="148"/>
                </a:lnTo>
                <a:lnTo>
                  <a:pt x="1486" y="160"/>
                </a:lnTo>
                <a:lnTo>
                  <a:pt x="1487" y="143"/>
                </a:lnTo>
                <a:lnTo>
                  <a:pt x="1488" y="154"/>
                </a:lnTo>
                <a:lnTo>
                  <a:pt x="1488" y="143"/>
                </a:lnTo>
                <a:lnTo>
                  <a:pt x="1488" y="143"/>
                </a:lnTo>
                <a:lnTo>
                  <a:pt x="1489" y="160"/>
                </a:lnTo>
                <a:lnTo>
                  <a:pt x="1489" y="148"/>
                </a:lnTo>
                <a:lnTo>
                  <a:pt x="1490" y="154"/>
                </a:lnTo>
                <a:lnTo>
                  <a:pt x="1490" y="137"/>
                </a:lnTo>
                <a:lnTo>
                  <a:pt x="1491" y="148"/>
                </a:lnTo>
                <a:lnTo>
                  <a:pt x="1491" y="148"/>
                </a:lnTo>
                <a:lnTo>
                  <a:pt x="1492" y="131"/>
                </a:lnTo>
                <a:lnTo>
                  <a:pt x="1492" y="143"/>
                </a:lnTo>
                <a:lnTo>
                  <a:pt x="1493" y="143"/>
                </a:lnTo>
                <a:lnTo>
                  <a:pt x="1493" y="137"/>
                </a:lnTo>
                <a:lnTo>
                  <a:pt x="1494" y="143"/>
                </a:lnTo>
                <a:lnTo>
                  <a:pt x="1494" y="137"/>
                </a:lnTo>
                <a:lnTo>
                  <a:pt x="1494" y="154"/>
                </a:lnTo>
                <a:lnTo>
                  <a:pt x="1495" y="148"/>
                </a:lnTo>
                <a:lnTo>
                  <a:pt x="1496" y="148"/>
                </a:lnTo>
                <a:lnTo>
                  <a:pt x="1496" y="148"/>
                </a:lnTo>
                <a:lnTo>
                  <a:pt x="1496" y="137"/>
                </a:lnTo>
                <a:lnTo>
                  <a:pt x="1497" y="143"/>
                </a:lnTo>
                <a:lnTo>
                  <a:pt x="1497" y="148"/>
                </a:lnTo>
                <a:lnTo>
                  <a:pt x="1498" y="137"/>
                </a:lnTo>
                <a:lnTo>
                  <a:pt x="1498" y="143"/>
                </a:lnTo>
                <a:lnTo>
                  <a:pt x="1499" y="143"/>
                </a:lnTo>
                <a:lnTo>
                  <a:pt x="1499" y="148"/>
                </a:lnTo>
                <a:lnTo>
                  <a:pt x="1500" y="137"/>
                </a:lnTo>
                <a:lnTo>
                  <a:pt x="1500" y="137"/>
                </a:lnTo>
                <a:lnTo>
                  <a:pt x="1501" y="154"/>
                </a:lnTo>
                <a:lnTo>
                  <a:pt x="1501" y="143"/>
                </a:lnTo>
                <a:lnTo>
                  <a:pt x="1501" y="148"/>
                </a:lnTo>
                <a:lnTo>
                  <a:pt x="1502" y="148"/>
                </a:lnTo>
                <a:lnTo>
                  <a:pt x="1502" y="143"/>
                </a:lnTo>
                <a:lnTo>
                  <a:pt x="1503" y="148"/>
                </a:lnTo>
                <a:lnTo>
                  <a:pt x="1503" y="131"/>
                </a:lnTo>
                <a:lnTo>
                  <a:pt x="1504" y="143"/>
                </a:lnTo>
                <a:lnTo>
                  <a:pt x="1504" y="137"/>
                </a:lnTo>
                <a:lnTo>
                  <a:pt x="1505" y="131"/>
                </a:lnTo>
                <a:lnTo>
                  <a:pt x="1505" y="131"/>
                </a:lnTo>
                <a:lnTo>
                  <a:pt x="1506" y="131"/>
                </a:lnTo>
                <a:lnTo>
                  <a:pt x="1506" y="131"/>
                </a:lnTo>
                <a:lnTo>
                  <a:pt x="1506" y="137"/>
                </a:lnTo>
                <a:lnTo>
                  <a:pt x="1507" y="137"/>
                </a:lnTo>
                <a:lnTo>
                  <a:pt x="1508" y="143"/>
                </a:lnTo>
                <a:lnTo>
                  <a:pt x="1508" y="131"/>
                </a:lnTo>
                <a:lnTo>
                  <a:pt x="1509" y="137"/>
                </a:lnTo>
                <a:lnTo>
                  <a:pt x="1509" y="143"/>
                </a:lnTo>
                <a:lnTo>
                  <a:pt x="1509" y="131"/>
                </a:lnTo>
                <a:lnTo>
                  <a:pt x="1510" y="143"/>
                </a:lnTo>
                <a:lnTo>
                  <a:pt x="1510" y="137"/>
                </a:lnTo>
                <a:lnTo>
                  <a:pt x="1511" y="137"/>
                </a:lnTo>
                <a:lnTo>
                  <a:pt x="1511" y="137"/>
                </a:lnTo>
                <a:lnTo>
                  <a:pt x="1512" y="137"/>
                </a:lnTo>
                <a:lnTo>
                  <a:pt x="1512" y="137"/>
                </a:lnTo>
                <a:lnTo>
                  <a:pt x="1513" y="131"/>
                </a:lnTo>
                <a:lnTo>
                  <a:pt x="1513" y="126"/>
                </a:lnTo>
                <a:lnTo>
                  <a:pt x="1514" y="143"/>
                </a:lnTo>
                <a:lnTo>
                  <a:pt x="1514" y="143"/>
                </a:lnTo>
                <a:lnTo>
                  <a:pt x="1514" y="137"/>
                </a:lnTo>
                <a:lnTo>
                  <a:pt x="1515" y="137"/>
                </a:lnTo>
                <a:lnTo>
                  <a:pt x="1516" y="126"/>
                </a:lnTo>
                <a:lnTo>
                  <a:pt x="1516" y="137"/>
                </a:lnTo>
                <a:lnTo>
                  <a:pt x="1516" y="126"/>
                </a:lnTo>
                <a:lnTo>
                  <a:pt x="1517" y="137"/>
                </a:lnTo>
                <a:lnTo>
                  <a:pt x="1517" y="143"/>
                </a:lnTo>
                <a:lnTo>
                  <a:pt x="1518" y="148"/>
                </a:lnTo>
                <a:lnTo>
                  <a:pt x="1518" y="137"/>
                </a:lnTo>
                <a:lnTo>
                  <a:pt x="1519" y="143"/>
                </a:lnTo>
                <a:lnTo>
                  <a:pt x="1519" y="143"/>
                </a:lnTo>
                <a:lnTo>
                  <a:pt x="1520" y="131"/>
                </a:lnTo>
                <a:lnTo>
                  <a:pt x="1520" y="143"/>
                </a:lnTo>
                <a:lnTo>
                  <a:pt x="1521" y="143"/>
                </a:lnTo>
                <a:lnTo>
                  <a:pt x="1521" y="143"/>
                </a:lnTo>
                <a:lnTo>
                  <a:pt x="1521" y="137"/>
                </a:lnTo>
                <a:lnTo>
                  <a:pt x="1522" y="131"/>
                </a:lnTo>
                <a:lnTo>
                  <a:pt x="1522" y="143"/>
                </a:lnTo>
                <a:lnTo>
                  <a:pt x="1523" y="131"/>
                </a:lnTo>
                <a:lnTo>
                  <a:pt x="1524" y="126"/>
                </a:lnTo>
                <a:lnTo>
                  <a:pt x="1524" y="137"/>
                </a:lnTo>
                <a:lnTo>
                  <a:pt x="1524" y="131"/>
                </a:lnTo>
                <a:lnTo>
                  <a:pt x="1525" y="143"/>
                </a:lnTo>
                <a:lnTo>
                  <a:pt x="1525" y="137"/>
                </a:lnTo>
                <a:lnTo>
                  <a:pt x="1526" y="131"/>
                </a:lnTo>
                <a:lnTo>
                  <a:pt x="1526" y="137"/>
                </a:lnTo>
                <a:lnTo>
                  <a:pt x="1527" y="126"/>
                </a:lnTo>
                <a:lnTo>
                  <a:pt x="1527" y="137"/>
                </a:lnTo>
                <a:lnTo>
                  <a:pt x="1528" y="131"/>
                </a:lnTo>
                <a:lnTo>
                  <a:pt x="1528" y="114"/>
                </a:lnTo>
                <a:lnTo>
                  <a:pt x="1529" y="137"/>
                </a:lnTo>
                <a:lnTo>
                  <a:pt x="1529" y="131"/>
                </a:lnTo>
                <a:lnTo>
                  <a:pt x="1529" y="143"/>
                </a:lnTo>
                <a:lnTo>
                  <a:pt x="1530" y="143"/>
                </a:lnTo>
                <a:lnTo>
                  <a:pt x="1531" y="137"/>
                </a:lnTo>
                <a:lnTo>
                  <a:pt x="1531" y="137"/>
                </a:lnTo>
                <a:lnTo>
                  <a:pt x="1531" y="131"/>
                </a:lnTo>
                <a:lnTo>
                  <a:pt x="1532" y="137"/>
                </a:lnTo>
                <a:lnTo>
                  <a:pt x="1532" y="137"/>
                </a:lnTo>
                <a:lnTo>
                  <a:pt x="1533" y="137"/>
                </a:lnTo>
                <a:lnTo>
                  <a:pt x="1533" y="143"/>
                </a:lnTo>
                <a:lnTo>
                  <a:pt x="1534" y="131"/>
                </a:lnTo>
                <a:lnTo>
                  <a:pt x="1534" y="148"/>
                </a:lnTo>
                <a:lnTo>
                  <a:pt x="1535" y="137"/>
                </a:lnTo>
                <a:lnTo>
                  <a:pt x="1535" y="126"/>
                </a:lnTo>
                <a:lnTo>
                  <a:pt x="1536" y="131"/>
                </a:lnTo>
                <a:lnTo>
                  <a:pt x="1536" y="126"/>
                </a:lnTo>
                <a:lnTo>
                  <a:pt x="1536" y="137"/>
                </a:lnTo>
                <a:lnTo>
                  <a:pt x="1537" y="131"/>
                </a:lnTo>
                <a:lnTo>
                  <a:pt x="1537" y="126"/>
                </a:lnTo>
                <a:lnTo>
                  <a:pt x="1538" y="131"/>
                </a:lnTo>
                <a:lnTo>
                  <a:pt x="1538" y="126"/>
                </a:lnTo>
                <a:lnTo>
                  <a:pt x="1539" y="131"/>
                </a:lnTo>
                <a:lnTo>
                  <a:pt x="1539" y="120"/>
                </a:lnTo>
                <a:lnTo>
                  <a:pt x="1540" y="137"/>
                </a:lnTo>
                <a:lnTo>
                  <a:pt x="1540" y="126"/>
                </a:lnTo>
                <a:lnTo>
                  <a:pt x="1541" y="131"/>
                </a:lnTo>
                <a:lnTo>
                  <a:pt x="1541" y="137"/>
                </a:lnTo>
                <a:lnTo>
                  <a:pt x="1541" y="137"/>
                </a:lnTo>
                <a:lnTo>
                  <a:pt x="1542" y="126"/>
                </a:lnTo>
                <a:lnTo>
                  <a:pt x="1543" y="131"/>
                </a:lnTo>
                <a:lnTo>
                  <a:pt x="1543" y="120"/>
                </a:lnTo>
                <a:lnTo>
                  <a:pt x="1544" y="131"/>
                </a:lnTo>
                <a:lnTo>
                  <a:pt x="1544" y="126"/>
                </a:lnTo>
                <a:lnTo>
                  <a:pt x="1544" y="137"/>
                </a:lnTo>
                <a:lnTo>
                  <a:pt x="1545" y="126"/>
                </a:lnTo>
                <a:lnTo>
                  <a:pt x="1545" y="126"/>
                </a:lnTo>
                <a:lnTo>
                  <a:pt x="1546" y="126"/>
                </a:lnTo>
                <a:lnTo>
                  <a:pt x="1546" y="120"/>
                </a:lnTo>
                <a:lnTo>
                  <a:pt x="1547" y="120"/>
                </a:lnTo>
                <a:lnTo>
                  <a:pt x="1547" y="126"/>
                </a:lnTo>
                <a:lnTo>
                  <a:pt x="1548" y="120"/>
                </a:lnTo>
                <a:lnTo>
                  <a:pt x="1548" y="131"/>
                </a:lnTo>
                <a:lnTo>
                  <a:pt x="1549" y="126"/>
                </a:lnTo>
                <a:lnTo>
                  <a:pt x="1549" y="131"/>
                </a:lnTo>
                <a:lnTo>
                  <a:pt x="1549" y="126"/>
                </a:lnTo>
                <a:lnTo>
                  <a:pt x="1550" y="126"/>
                </a:lnTo>
                <a:lnTo>
                  <a:pt x="1551" y="126"/>
                </a:lnTo>
                <a:lnTo>
                  <a:pt x="1551" y="120"/>
                </a:lnTo>
                <a:lnTo>
                  <a:pt x="1551" y="137"/>
                </a:lnTo>
                <a:lnTo>
                  <a:pt x="1552" y="114"/>
                </a:lnTo>
                <a:lnTo>
                  <a:pt x="1552" y="126"/>
                </a:lnTo>
                <a:lnTo>
                  <a:pt x="1553" y="120"/>
                </a:lnTo>
                <a:lnTo>
                  <a:pt x="1553" y="120"/>
                </a:lnTo>
                <a:lnTo>
                  <a:pt x="1554" y="120"/>
                </a:lnTo>
                <a:lnTo>
                  <a:pt x="1554" y="131"/>
                </a:lnTo>
                <a:lnTo>
                  <a:pt x="1555" y="114"/>
                </a:lnTo>
                <a:lnTo>
                  <a:pt x="1555" y="120"/>
                </a:lnTo>
                <a:lnTo>
                  <a:pt x="1556" y="120"/>
                </a:lnTo>
                <a:lnTo>
                  <a:pt x="1556" y="126"/>
                </a:lnTo>
                <a:lnTo>
                  <a:pt x="1556" y="126"/>
                </a:lnTo>
                <a:lnTo>
                  <a:pt x="1557" y="120"/>
                </a:lnTo>
                <a:lnTo>
                  <a:pt x="1557" y="126"/>
                </a:lnTo>
                <a:lnTo>
                  <a:pt x="1558" y="131"/>
                </a:lnTo>
                <a:lnTo>
                  <a:pt x="1559" y="126"/>
                </a:lnTo>
                <a:lnTo>
                  <a:pt x="1559" y="131"/>
                </a:lnTo>
                <a:lnTo>
                  <a:pt x="1559" y="120"/>
                </a:lnTo>
                <a:lnTo>
                  <a:pt x="1560" y="131"/>
                </a:lnTo>
                <a:lnTo>
                  <a:pt x="1560" y="114"/>
                </a:lnTo>
                <a:lnTo>
                  <a:pt x="1561" y="126"/>
                </a:lnTo>
                <a:lnTo>
                  <a:pt x="1561" y="120"/>
                </a:lnTo>
                <a:lnTo>
                  <a:pt x="1561" y="131"/>
                </a:lnTo>
                <a:lnTo>
                  <a:pt x="1562" y="126"/>
                </a:lnTo>
                <a:lnTo>
                  <a:pt x="1563" y="120"/>
                </a:lnTo>
                <a:lnTo>
                  <a:pt x="1563" y="120"/>
                </a:lnTo>
                <a:lnTo>
                  <a:pt x="1564" y="120"/>
                </a:lnTo>
                <a:lnTo>
                  <a:pt x="1564" y="114"/>
                </a:lnTo>
                <a:lnTo>
                  <a:pt x="1564" y="120"/>
                </a:lnTo>
                <a:lnTo>
                  <a:pt x="1565" y="114"/>
                </a:lnTo>
                <a:lnTo>
                  <a:pt x="1565" y="120"/>
                </a:lnTo>
                <a:lnTo>
                  <a:pt x="1566" y="114"/>
                </a:lnTo>
                <a:lnTo>
                  <a:pt x="1566" y="120"/>
                </a:lnTo>
                <a:lnTo>
                  <a:pt x="1567" y="114"/>
                </a:lnTo>
                <a:lnTo>
                  <a:pt x="1567" y="103"/>
                </a:lnTo>
                <a:lnTo>
                  <a:pt x="1568" y="120"/>
                </a:lnTo>
                <a:lnTo>
                  <a:pt x="1568" y="126"/>
                </a:lnTo>
                <a:lnTo>
                  <a:pt x="1569" y="120"/>
                </a:lnTo>
                <a:lnTo>
                  <a:pt x="1569" y="126"/>
                </a:lnTo>
                <a:lnTo>
                  <a:pt x="1570" y="114"/>
                </a:lnTo>
                <a:lnTo>
                  <a:pt x="1570" y="120"/>
                </a:lnTo>
                <a:lnTo>
                  <a:pt x="1571" y="114"/>
                </a:lnTo>
                <a:lnTo>
                  <a:pt x="1571" y="103"/>
                </a:lnTo>
                <a:lnTo>
                  <a:pt x="1571" y="120"/>
                </a:lnTo>
                <a:lnTo>
                  <a:pt x="1572" y="120"/>
                </a:lnTo>
                <a:lnTo>
                  <a:pt x="1572" y="126"/>
                </a:lnTo>
                <a:lnTo>
                  <a:pt x="1573" y="126"/>
                </a:lnTo>
                <a:lnTo>
                  <a:pt x="1573" y="120"/>
                </a:lnTo>
                <a:lnTo>
                  <a:pt x="1574" y="126"/>
                </a:lnTo>
                <a:lnTo>
                  <a:pt x="1574" y="120"/>
                </a:lnTo>
                <a:lnTo>
                  <a:pt x="1575" y="120"/>
                </a:lnTo>
                <a:lnTo>
                  <a:pt x="1575" y="120"/>
                </a:lnTo>
                <a:lnTo>
                  <a:pt x="1576" y="114"/>
                </a:lnTo>
                <a:lnTo>
                  <a:pt x="1576" y="120"/>
                </a:lnTo>
                <a:lnTo>
                  <a:pt x="1576" y="108"/>
                </a:lnTo>
                <a:lnTo>
                  <a:pt x="1577" y="114"/>
                </a:lnTo>
                <a:lnTo>
                  <a:pt x="1578" y="120"/>
                </a:lnTo>
                <a:lnTo>
                  <a:pt x="1578" y="108"/>
                </a:lnTo>
                <a:lnTo>
                  <a:pt x="1579" y="120"/>
                </a:lnTo>
                <a:lnTo>
                  <a:pt x="1579" y="108"/>
                </a:lnTo>
                <a:lnTo>
                  <a:pt x="1579" y="120"/>
                </a:lnTo>
                <a:lnTo>
                  <a:pt x="1580" y="126"/>
                </a:lnTo>
                <a:lnTo>
                  <a:pt x="1580" y="114"/>
                </a:lnTo>
                <a:lnTo>
                  <a:pt x="1581" y="114"/>
                </a:lnTo>
                <a:lnTo>
                  <a:pt x="1581" y="120"/>
                </a:lnTo>
                <a:lnTo>
                  <a:pt x="1582" y="126"/>
                </a:lnTo>
                <a:lnTo>
                  <a:pt x="1582" y="120"/>
                </a:lnTo>
                <a:lnTo>
                  <a:pt x="1583" y="108"/>
                </a:lnTo>
                <a:lnTo>
                  <a:pt x="1583" y="120"/>
                </a:lnTo>
                <a:lnTo>
                  <a:pt x="1584" y="120"/>
                </a:lnTo>
                <a:lnTo>
                  <a:pt x="1584" y="108"/>
                </a:lnTo>
                <a:lnTo>
                  <a:pt x="1584" y="103"/>
                </a:lnTo>
                <a:lnTo>
                  <a:pt x="1585" y="103"/>
                </a:lnTo>
                <a:lnTo>
                  <a:pt x="1586" y="126"/>
                </a:lnTo>
                <a:lnTo>
                  <a:pt x="1586" y="114"/>
                </a:lnTo>
                <a:lnTo>
                  <a:pt x="1586" y="114"/>
                </a:lnTo>
                <a:lnTo>
                  <a:pt x="1587" y="114"/>
                </a:lnTo>
                <a:lnTo>
                  <a:pt x="1587" y="114"/>
                </a:lnTo>
                <a:lnTo>
                  <a:pt x="1588" y="114"/>
                </a:lnTo>
                <a:lnTo>
                  <a:pt x="1588" y="114"/>
                </a:lnTo>
                <a:lnTo>
                  <a:pt x="1589" y="126"/>
                </a:lnTo>
                <a:lnTo>
                  <a:pt x="1589" y="120"/>
                </a:lnTo>
                <a:lnTo>
                  <a:pt x="1590" y="108"/>
                </a:lnTo>
                <a:lnTo>
                  <a:pt x="1590" y="114"/>
                </a:lnTo>
                <a:lnTo>
                  <a:pt x="1591" y="114"/>
                </a:lnTo>
                <a:lnTo>
                  <a:pt x="1591" y="126"/>
                </a:lnTo>
                <a:lnTo>
                  <a:pt x="1591" y="114"/>
                </a:lnTo>
                <a:lnTo>
                  <a:pt x="1592" y="108"/>
                </a:lnTo>
                <a:lnTo>
                  <a:pt x="1592" y="108"/>
                </a:lnTo>
                <a:lnTo>
                  <a:pt x="1593" y="114"/>
                </a:lnTo>
                <a:lnTo>
                  <a:pt x="1594" y="114"/>
                </a:lnTo>
                <a:lnTo>
                  <a:pt x="1594" y="114"/>
                </a:lnTo>
                <a:lnTo>
                  <a:pt x="1594" y="120"/>
                </a:lnTo>
                <a:lnTo>
                  <a:pt x="1595" y="108"/>
                </a:lnTo>
                <a:lnTo>
                  <a:pt x="1595" y="103"/>
                </a:lnTo>
                <a:lnTo>
                  <a:pt x="1596" y="103"/>
                </a:lnTo>
                <a:lnTo>
                  <a:pt x="1596" y="114"/>
                </a:lnTo>
                <a:lnTo>
                  <a:pt x="1597" y="108"/>
                </a:lnTo>
                <a:lnTo>
                  <a:pt x="1597" y="114"/>
                </a:lnTo>
                <a:lnTo>
                  <a:pt x="1598" y="103"/>
                </a:lnTo>
                <a:lnTo>
                  <a:pt x="1598" y="120"/>
                </a:lnTo>
                <a:lnTo>
                  <a:pt x="1599" y="114"/>
                </a:lnTo>
                <a:lnTo>
                  <a:pt x="1599" y="114"/>
                </a:lnTo>
                <a:lnTo>
                  <a:pt x="1599" y="114"/>
                </a:lnTo>
                <a:lnTo>
                  <a:pt x="1600" y="108"/>
                </a:lnTo>
                <a:lnTo>
                  <a:pt x="1600" y="108"/>
                </a:lnTo>
                <a:lnTo>
                  <a:pt x="1601" y="114"/>
                </a:lnTo>
                <a:lnTo>
                  <a:pt x="1601" y="97"/>
                </a:lnTo>
                <a:lnTo>
                  <a:pt x="1602" y="108"/>
                </a:lnTo>
                <a:lnTo>
                  <a:pt x="1602" y="114"/>
                </a:lnTo>
                <a:lnTo>
                  <a:pt x="1603" y="108"/>
                </a:lnTo>
                <a:lnTo>
                  <a:pt x="1603" y="108"/>
                </a:lnTo>
                <a:lnTo>
                  <a:pt x="1604" y="108"/>
                </a:lnTo>
                <a:lnTo>
                  <a:pt x="1604" y="108"/>
                </a:lnTo>
                <a:lnTo>
                  <a:pt x="1604" y="114"/>
                </a:lnTo>
                <a:lnTo>
                  <a:pt x="1605" y="103"/>
                </a:lnTo>
                <a:lnTo>
                  <a:pt x="1606" y="114"/>
                </a:lnTo>
                <a:lnTo>
                  <a:pt x="1606" y="108"/>
                </a:lnTo>
                <a:lnTo>
                  <a:pt x="1606" y="120"/>
                </a:lnTo>
                <a:lnTo>
                  <a:pt x="1607" y="114"/>
                </a:lnTo>
                <a:lnTo>
                  <a:pt x="1607" y="108"/>
                </a:lnTo>
                <a:lnTo>
                  <a:pt x="1608" y="103"/>
                </a:lnTo>
                <a:lnTo>
                  <a:pt x="1608" y="91"/>
                </a:lnTo>
                <a:lnTo>
                  <a:pt x="1609" y="114"/>
                </a:lnTo>
                <a:lnTo>
                  <a:pt x="1609" y="103"/>
                </a:lnTo>
                <a:lnTo>
                  <a:pt x="1610" y="103"/>
                </a:lnTo>
                <a:lnTo>
                  <a:pt x="1610" y="108"/>
                </a:lnTo>
                <a:lnTo>
                  <a:pt x="1611" y="103"/>
                </a:lnTo>
                <a:lnTo>
                  <a:pt x="1611" y="120"/>
                </a:lnTo>
                <a:lnTo>
                  <a:pt x="1611" y="114"/>
                </a:lnTo>
                <a:lnTo>
                  <a:pt x="1612" y="114"/>
                </a:lnTo>
                <a:lnTo>
                  <a:pt x="1612" y="103"/>
                </a:lnTo>
                <a:lnTo>
                  <a:pt x="1613" y="91"/>
                </a:lnTo>
                <a:lnTo>
                  <a:pt x="1614" y="114"/>
                </a:lnTo>
                <a:lnTo>
                  <a:pt x="1614" y="103"/>
                </a:lnTo>
                <a:lnTo>
                  <a:pt x="1614" y="108"/>
                </a:lnTo>
                <a:lnTo>
                  <a:pt x="1615" y="114"/>
                </a:lnTo>
                <a:lnTo>
                  <a:pt x="1615" y="97"/>
                </a:lnTo>
                <a:lnTo>
                  <a:pt x="1616" y="114"/>
                </a:lnTo>
                <a:lnTo>
                  <a:pt x="1616" y="91"/>
                </a:lnTo>
                <a:lnTo>
                  <a:pt x="1617" y="114"/>
                </a:lnTo>
                <a:lnTo>
                  <a:pt x="1617" y="108"/>
                </a:lnTo>
                <a:lnTo>
                  <a:pt x="1618" y="108"/>
                </a:lnTo>
                <a:lnTo>
                  <a:pt x="1618" y="108"/>
                </a:lnTo>
                <a:lnTo>
                  <a:pt x="1619" y="108"/>
                </a:lnTo>
                <a:lnTo>
                  <a:pt x="1619" y="108"/>
                </a:lnTo>
                <a:lnTo>
                  <a:pt x="1619" y="108"/>
                </a:lnTo>
                <a:lnTo>
                  <a:pt x="1620" y="103"/>
                </a:lnTo>
                <a:lnTo>
                  <a:pt x="1621" y="108"/>
                </a:lnTo>
                <a:lnTo>
                  <a:pt x="1621" y="97"/>
                </a:lnTo>
                <a:lnTo>
                  <a:pt x="1621" y="114"/>
                </a:lnTo>
                <a:lnTo>
                  <a:pt x="1622" y="126"/>
                </a:lnTo>
                <a:lnTo>
                  <a:pt x="1622" y="103"/>
                </a:lnTo>
                <a:lnTo>
                  <a:pt x="1623" y="97"/>
                </a:lnTo>
                <a:lnTo>
                  <a:pt x="1623" y="91"/>
                </a:lnTo>
                <a:lnTo>
                  <a:pt x="1624" y="91"/>
                </a:lnTo>
                <a:lnTo>
                  <a:pt x="1624" y="103"/>
                </a:lnTo>
                <a:lnTo>
                  <a:pt x="1625" y="91"/>
                </a:lnTo>
                <a:lnTo>
                  <a:pt x="1625" y="97"/>
                </a:lnTo>
                <a:lnTo>
                  <a:pt x="1626" y="91"/>
                </a:lnTo>
                <a:lnTo>
                  <a:pt x="1626" y="103"/>
                </a:lnTo>
                <a:lnTo>
                  <a:pt x="1626" y="97"/>
                </a:lnTo>
                <a:lnTo>
                  <a:pt x="1627" y="103"/>
                </a:lnTo>
                <a:lnTo>
                  <a:pt x="1627" y="97"/>
                </a:lnTo>
                <a:lnTo>
                  <a:pt x="1628" y="97"/>
                </a:lnTo>
                <a:lnTo>
                  <a:pt x="1629" y="103"/>
                </a:lnTo>
                <a:lnTo>
                  <a:pt x="1629" y="103"/>
                </a:lnTo>
                <a:lnTo>
                  <a:pt x="1629" y="97"/>
                </a:lnTo>
                <a:lnTo>
                  <a:pt x="1630" y="103"/>
                </a:lnTo>
                <a:lnTo>
                  <a:pt x="1630" y="97"/>
                </a:lnTo>
                <a:lnTo>
                  <a:pt x="1631" y="97"/>
                </a:lnTo>
                <a:lnTo>
                  <a:pt x="1631" y="97"/>
                </a:lnTo>
                <a:lnTo>
                  <a:pt x="1632" y="91"/>
                </a:lnTo>
                <a:lnTo>
                  <a:pt x="1632" y="103"/>
                </a:lnTo>
                <a:lnTo>
                  <a:pt x="1633" y="108"/>
                </a:lnTo>
                <a:lnTo>
                  <a:pt x="1633" y="108"/>
                </a:lnTo>
                <a:lnTo>
                  <a:pt x="1634" y="103"/>
                </a:lnTo>
                <a:lnTo>
                  <a:pt x="1634" y="108"/>
                </a:lnTo>
                <a:lnTo>
                  <a:pt x="1634" y="103"/>
                </a:lnTo>
                <a:lnTo>
                  <a:pt x="1635" y="103"/>
                </a:lnTo>
                <a:lnTo>
                  <a:pt x="1635" y="97"/>
                </a:lnTo>
                <a:lnTo>
                  <a:pt x="1636" y="97"/>
                </a:lnTo>
                <a:lnTo>
                  <a:pt x="1636" y="97"/>
                </a:lnTo>
                <a:lnTo>
                  <a:pt x="1637" y="91"/>
                </a:lnTo>
                <a:lnTo>
                  <a:pt x="1637" y="108"/>
                </a:lnTo>
                <a:lnTo>
                  <a:pt x="1638" y="103"/>
                </a:lnTo>
                <a:lnTo>
                  <a:pt x="1638" y="108"/>
                </a:lnTo>
                <a:lnTo>
                  <a:pt x="1639" y="97"/>
                </a:lnTo>
                <a:lnTo>
                  <a:pt x="1639" y="103"/>
                </a:lnTo>
                <a:lnTo>
                  <a:pt x="1639" y="108"/>
                </a:lnTo>
                <a:lnTo>
                  <a:pt x="1640" y="103"/>
                </a:lnTo>
                <a:lnTo>
                  <a:pt x="1641" y="108"/>
                </a:lnTo>
                <a:lnTo>
                  <a:pt x="1641" y="108"/>
                </a:lnTo>
                <a:lnTo>
                  <a:pt x="1641" y="103"/>
                </a:lnTo>
                <a:lnTo>
                  <a:pt x="1642" y="97"/>
                </a:lnTo>
                <a:lnTo>
                  <a:pt x="1642" y="91"/>
                </a:lnTo>
                <a:lnTo>
                  <a:pt x="1643" y="86"/>
                </a:lnTo>
                <a:lnTo>
                  <a:pt x="1643" y="86"/>
                </a:lnTo>
                <a:lnTo>
                  <a:pt x="1644" y="97"/>
                </a:lnTo>
                <a:lnTo>
                  <a:pt x="1644" y="97"/>
                </a:lnTo>
                <a:lnTo>
                  <a:pt x="1645" y="97"/>
                </a:lnTo>
                <a:lnTo>
                  <a:pt x="1645" y="97"/>
                </a:lnTo>
                <a:lnTo>
                  <a:pt x="1646" y="91"/>
                </a:lnTo>
                <a:lnTo>
                  <a:pt x="1646" y="97"/>
                </a:lnTo>
                <a:lnTo>
                  <a:pt x="1646" y="97"/>
                </a:lnTo>
                <a:lnTo>
                  <a:pt x="1647" y="108"/>
                </a:lnTo>
                <a:lnTo>
                  <a:pt x="1647" y="97"/>
                </a:lnTo>
                <a:lnTo>
                  <a:pt x="1648" y="91"/>
                </a:lnTo>
                <a:lnTo>
                  <a:pt x="1649" y="103"/>
                </a:lnTo>
                <a:lnTo>
                  <a:pt x="1649" y="91"/>
                </a:lnTo>
                <a:lnTo>
                  <a:pt x="1649" y="103"/>
                </a:lnTo>
                <a:lnTo>
                  <a:pt x="1650" y="97"/>
                </a:lnTo>
                <a:lnTo>
                  <a:pt x="1650" y="91"/>
                </a:lnTo>
                <a:lnTo>
                  <a:pt x="1651" y="97"/>
                </a:lnTo>
                <a:lnTo>
                  <a:pt x="1651" y="91"/>
                </a:lnTo>
                <a:lnTo>
                  <a:pt x="1652" y="97"/>
                </a:lnTo>
                <a:lnTo>
                  <a:pt x="1652" y="97"/>
                </a:lnTo>
                <a:lnTo>
                  <a:pt x="1653" y="91"/>
                </a:lnTo>
                <a:lnTo>
                  <a:pt x="1653" y="103"/>
                </a:lnTo>
                <a:lnTo>
                  <a:pt x="1654" y="91"/>
                </a:lnTo>
                <a:lnTo>
                  <a:pt x="1654" y="103"/>
                </a:lnTo>
                <a:lnTo>
                  <a:pt x="1654" y="97"/>
                </a:lnTo>
                <a:lnTo>
                  <a:pt x="1655" y="91"/>
                </a:lnTo>
                <a:lnTo>
                  <a:pt x="1655" y="103"/>
                </a:lnTo>
                <a:lnTo>
                  <a:pt x="1656" y="91"/>
                </a:lnTo>
                <a:lnTo>
                  <a:pt x="1656" y="108"/>
                </a:lnTo>
                <a:lnTo>
                  <a:pt x="1657" y="97"/>
                </a:lnTo>
                <a:lnTo>
                  <a:pt x="1657" y="108"/>
                </a:lnTo>
                <a:lnTo>
                  <a:pt x="1658" y="103"/>
                </a:lnTo>
                <a:lnTo>
                  <a:pt x="1658" y="91"/>
                </a:lnTo>
                <a:lnTo>
                  <a:pt x="1659" y="97"/>
                </a:lnTo>
                <a:lnTo>
                  <a:pt x="1659" y="97"/>
                </a:lnTo>
                <a:lnTo>
                  <a:pt x="1660" y="80"/>
                </a:lnTo>
                <a:lnTo>
                  <a:pt x="1660" y="103"/>
                </a:lnTo>
                <a:lnTo>
                  <a:pt x="1661" y="91"/>
                </a:lnTo>
                <a:lnTo>
                  <a:pt x="1661" y="91"/>
                </a:lnTo>
                <a:lnTo>
                  <a:pt x="1661" y="91"/>
                </a:lnTo>
                <a:lnTo>
                  <a:pt x="1662" y="86"/>
                </a:lnTo>
                <a:lnTo>
                  <a:pt x="1662" y="97"/>
                </a:lnTo>
                <a:lnTo>
                  <a:pt x="1663" y="97"/>
                </a:lnTo>
                <a:lnTo>
                  <a:pt x="1664" y="91"/>
                </a:lnTo>
                <a:lnTo>
                  <a:pt x="1664" y="91"/>
                </a:lnTo>
                <a:lnTo>
                  <a:pt x="1664" y="91"/>
                </a:lnTo>
                <a:lnTo>
                  <a:pt x="1665" y="97"/>
                </a:lnTo>
                <a:lnTo>
                  <a:pt x="1665" y="91"/>
                </a:lnTo>
                <a:lnTo>
                  <a:pt x="1666" y="97"/>
                </a:lnTo>
                <a:lnTo>
                  <a:pt x="1666" y="80"/>
                </a:lnTo>
                <a:lnTo>
                  <a:pt x="1667" y="86"/>
                </a:lnTo>
                <a:lnTo>
                  <a:pt x="1667" y="91"/>
                </a:lnTo>
                <a:lnTo>
                  <a:pt x="1668" y="86"/>
                </a:lnTo>
                <a:lnTo>
                  <a:pt x="1668" y="80"/>
                </a:lnTo>
                <a:lnTo>
                  <a:pt x="1669" y="86"/>
                </a:lnTo>
                <a:lnTo>
                  <a:pt x="1669" y="91"/>
                </a:lnTo>
                <a:lnTo>
                  <a:pt x="1669" y="108"/>
                </a:lnTo>
                <a:lnTo>
                  <a:pt x="1670" y="91"/>
                </a:lnTo>
                <a:lnTo>
                  <a:pt x="1670" y="97"/>
                </a:lnTo>
                <a:lnTo>
                  <a:pt x="1671" y="91"/>
                </a:lnTo>
                <a:lnTo>
                  <a:pt x="1671" y="97"/>
                </a:lnTo>
                <a:lnTo>
                  <a:pt x="1672" y="103"/>
                </a:lnTo>
                <a:lnTo>
                  <a:pt x="1672" y="91"/>
                </a:lnTo>
                <a:lnTo>
                  <a:pt x="1673" y="97"/>
                </a:lnTo>
                <a:lnTo>
                  <a:pt x="1673" y="103"/>
                </a:lnTo>
                <a:lnTo>
                  <a:pt x="1674" y="80"/>
                </a:lnTo>
                <a:lnTo>
                  <a:pt x="1674" y="97"/>
                </a:lnTo>
                <a:lnTo>
                  <a:pt x="1674" y="86"/>
                </a:lnTo>
                <a:lnTo>
                  <a:pt x="1675" y="103"/>
                </a:lnTo>
                <a:lnTo>
                  <a:pt x="1676" y="97"/>
                </a:lnTo>
                <a:lnTo>
                  <a:pt x="1676" y="97"/>
                </a:lnTo>
                <a:lnTo>
                  <a:pt x="1676" y="103"/>
                </a:lnTo>
                <a:lnTo>
                  <a:pt x="1677" y="80"/>
                </a:lnTo>
                <a:lnTo>
                  <a:pt x="1677" y="86"/>
                </a:lnTo>
                <a:lnTo>
                  <a:pt x="1678" y="80"/>
                </a:lnTo>
                <a:lnTo>
                  <a:pt x="1678" y="80"/>
                </a:lnTo>
                <a:lnTo>
                  <a:pt x="1679" y="103"/>
                </a:lnTo>
                <a:lnTo>
                  <a:pt x="1679" y="74"/>
                </a:lnTo>
                <a:lnTo>
                  <a:pt x="1680" y="91"/>
                </a:lnTo>
                <a:lnTo>
                  <a:pt x="1680" y="86"/>
                </a:lnTo>
                <a:lnTo>
                  <a:pt x="1681" y="80"/>
                </a:lnTo>
                <a:lnTo>
                  <a:pt x="1681" y="97"/>
                </a:lnTo>
                <a:lnTo>
                  <a:pt x="1682" y="97"/>
                </a:lnTo>
                <a:lnTo>
                  <a:pt x="1682" y="97"/>
                </a:lnTo>
                <a:lnTo>
                  <a:pt x="1682" y="97"/>
                </a:lnTo>
                <a:lnTo>
                  <a:pt x="1683" y="86"/>
                </a:lnTo>
                <a:lnTo>
                  <a:pt x="1684" y="86"/>
                </a:lnTo>
                <a:lnTo>
                  <a:pt x="1684" y="86"/>
                </a:lnTo>
                <a:lnTo>
                  <a:pt x="1684" y="80"/>
                </a:lnTo>
                <a:lnTo>
                  <a:pt x="1685" y="86"/>
                </a:lnTo>
                <a:lnTo>
                  <a:pt x="1685" y="91"/>
                </a:lnTo>
                <a:lnTo>
                  <a:pt x="1686" y="91"/>
                </a:lnTo>
                <a:lnTo>
                  <a:pt x="1686" y="86"/>
                </a:lnTo>
                <a:lnTo>
                  <a:pt x="1687" y="97"/>
                </a:lnTo>
                <a:lnTo>
                  <a:pt x="1687" y="86"/>
                </a:lnTo>
                <a:lnTo>
                  <a:pt x="1688" y="91"/>
                </a:lnTo>
                <a:lnTo>
                  <a:pt x="1688" y="97"/>
                </a:lnTo>
                <a:lnTo>
                  <a:pt x="1689" y="97"/>
                </a:lnTo>
                <a:lnTo>
                  <a:pt x="1689" y="97"/>
                </a:lnTo>
                <a:lnTo>
                  <a:pt x="1689" y="97"/>
                </a:lnTo>
                <a:lnTo>
                  <a:pt x="1690" y="91"/>
                </a:lnTo>
                <a:lnTo>
                  <a:pt x="1690" y="91"/>
                </a:lnTo>
                <a:lnTo>
                  <a:pt x="1691" y="91"/>
                </a:lnTo>
                <a:lnTo>
                  <a:pt x="1691" y="86"/>
                </a:lnTo>
                <a:lnTo>
                  <a:pt x="1692" y="80"/>
                </a:lnTo>
                <a:lnTo>
                  <a:pt x="1692" y="86"/>
                </a:lnTo>
                <a:lnTo>
                  <a:pt x="1693" y="103"/>
                </a:lnTo>
                <a:lnTo>
                  <a:pt x="1693" y="80"/>
                </a:lnTo>
                <a:lnTo>
                  <a:pt x="1694" y="91"/>
                </a:lnTo>
                <a:lnTo>
                  <a:pt x="1694" y="86"/>
                </a:lnTo>
                <a:lnTo>
                  <a:pt x="1694" y="86"/>
                </a:lnTo>
                <a:lnTo>
                  <a:pt x="1695" y="103"/>
                </a:lnTo>
                <a:lnTo>
                  <a:pt x="1696" y="97"/>
                </a:lnTo>
                <a:lnTo>
                  <a:pt x="1696" y="91"/>
                </a:lnTo>
                <a:lnTo>
                  <a:pt x="1696" y="80"/>
                </a:lnTo>
                <a:lnTo>
                  <a:pt x="1697" y="86"/>
                </a:lnTo>
                <a:lnTo>
                  <a:pt x="1697" y="97"/>
                </a:lnTo>
                <a:lnTo>
                  <a:pt x="1698" y="91"/>
                </a:lnTo>
                <a:lnTo>
                  <a:pt x="1698" y="91"/>
                </a:lnTo>
                <a:lnTo>
                  <a:pt x="1699" y="86"/>
                </a:lnTo>
                <a:lnTo>
                  <a:pt x="1699" y="97"/>
                </a:lnTo>
                <a:lnTo>
                  <a:pt x="1700" y="91"/>
                </a:lnTo>
                <a:lnTo>
                  <a:pt x="1700" y="86"/>
                </a:lnTo>
                <a:lnTo>
                  <a:pt x="1701" y="86"/>
                </a:lnTo>
                <a:lnTo>
                  <a:pt x="1701" y="91"/>
                </a:lnTo>
                <a:lnTo>
                  <a:pt x="1702" y="97"/>
                </a:lnTo>
                <a:lnTo>
                  <a:pt x="1702" y="108"/>
                </a:lnTo>
                <a:lnTo>
                  <a:pt x="1703" y="86"/>
                </a:lnTo>
                <a:lnTo>
                  <a:pt x="1703" y="97"/>
                </a:lnTo>
                <a:lnTo>
                  <a:pt x="1704" y="80"/>
                </a:lnTo>
                <a:lnTo>
                  <a:pt x="1704" y="86"/>
                </a:lnTo>
                <a:lnTo>
                  <a:pt x="1704" y="97"/>
                </a:lnTo>
                <a:lnTo>
                  <a:pt x="1705" y="86"/>
                </a:lnTo>
                <a:lnTo>
                  <a:pt x="1705" y="97"/>
                </a:lnTo>
                <a:lnTo>
                  <a:pt x="1706" y="97"/>
                </a:lnTo>
                <a:lnTo>
                  <a:pt x="1706" y="97"/>
                </a:lnTo>
                <a:lnTo>
                  <a:pt x="1707" y="108"/>
                </a:lnTo>
                <a:lnTo>
                  <a:pt x="1707" y="86"/>
                </a:lnTo>
                <a:lnTo>
                  <a:pt x="1708" y="80"/>
                </a:lnTo>
                <a:lnTo>
                  <a:pt x="1708" y="97"/>
                </a:lnTo>
                <a:lnTo>
                  <a:pt x="1709" y="86"/>
                </a:lnTo>
                <a:lnTo>
                  <a:pt x="1709" y="97"/>
                </a:lnTo>
                <a:lnTo>
                  <a:pt x="1709" y="80"/>
                </a:lnTo>
                <a:lnTo>
                  <a:pt x="1710" y="86"/>
                </a:lnTo>
                <a:lnTo>
                  <a:pt x="1711" y="80"/>
                </a:lnTo>
                <a:lnTo>
                  <a:pt x="1711" y="80"/>
                </a:lnTo>
                <a:lnTo>
                  <a:pt x="1711" y="97"/>
                </a:lnTo>
                <a:lnTo>
                  <a:pt x="1712" y="91"/>
                </a:lnTo>
                <a:lnTo>
                  <a:pt x="1712" y="86"/>
                </a:lnTo>
                <a:lnTo>
                  <a:pt x="1713" y="86"/>
                </a:lnTo>
                <a:lnTo>
                  <a:pt x="1713" y="80"/>
                </a:lnTo>
                <a:lnTo>
                  <a:pt x="1714" y="86"/>
                </a:lnTo>
                <a:lnTo>
                  <a:pt x="1714" y="86"/>
                </a:lnTo>
                <a:lnTo>
                  <a:pt x="1715" y="86"/>
                </a:lnTo>
                <a:lnTo>
                  <a:pt x="1715" y="80"/>
                </a:lnTo>
                <a:lnTo>
                  <a:pt x="1716" y="74"/>
                </a:lnTo>
                <a:lnTo>
                  <a:pt x="1716" y="86"/>
                </a:lnTo>
                <a:lnTo>
                  <a:pt x="1717" y="74"/>
                </a:lnTo>
                <a:lnTo>
                  <a:pt x="1717" y="74"/>
                </a:lnTo>
                <a:lnTo>
                  <a:pt x="1717" y="80"/>
                </a:lnTo>
                <a:lnTo>
                  <a:pt x="1718" y="86"/>
                </a:lnTo>
                <a:lnTo>
                  <a:pt x="1719" y="91"/>
                </a:lnTo>
                <a:lnTo>
                  <a:pt x="1719" y="80"/>
                </a:lnTo>
                <a:lnTo>
                  <a:pt x="1719" y="74"/>
                </a:lnTo>
                <a:lnTo>
                  <a:pt x="1720" y="74"/>
                </a:lnTo>
                <a:lnTo>
                  <a:pt x="1720" y="74"/>
                </a:lnTo>
                <a:lnTo>
                  <a:pt x="1721" y="80"/>
                </a:lnTo>
                <a:lnTo>
                  <a:pt x="1721" y="80"/>
                </a:lnTo>
                <a:lnTo>
                  <a:pt x="1722" y="74"/>
                </a:lnTo>
                <a:lnTo>
                  <a:pt x="1722" y="74"/>
                </a:lnTo>
                <a:lnTo>
                  <a:pt x="1723" y="80"/>
                </a:lnTo>
                <a:lnTo>
                  <a:pt x="1723" y="86"/>
                </a:lnTo>
                <a:lnTo>
                  <a:pt x="1724" y="86"/>
                </a:lnTo>
                <a:lnTo>
                  <a:pt x="1724" y="80"/>
                </a:lnTo>
                <a:lnTo>
                  <a:pt x="1724" y="74"/>
                </a:lnTo>
                <a:lnTo>
                  <a:pt x="1725" y="80"/>
                </a:lnTo>
                <a:lnTo>
                  <a:pt x="1725" y="91"/>
                </a:lnTo>
                <a:lnTo>
                  <a:pt x="1726" y="86"/>
                </a:lnTo>
                <a:lnTo>
                  <a:pt x="1726" y="80"/>
                </a:lnTo>
                <a:lnTo>
                  <a:pt x="1727" y="74"/>
                </a:lnTo>
                <a:lnTo>
                  <a:pt x="1727" y="80"/>
                </a:lnTo>
                <a:lnTo>
                  <a:pt x="1728" y="91"/>
                </a:lnTo>
                <a:lnTo>
                  <a:pt x="1728" y="91"/>
                </a:lnTo>
                <a:lnTo>
                  <a:pt x="1729" y="80"/>
                </a:lnTo>
                <a:lnTo>
                  <a:pt x="1729" y="80"/>
                </a:lnTo>
                <a:lnTo>
                  <a:pt x="1729" y="68"/>
                </a:lnTo>
                <a:lnTo>
                  <a:pt x="1730" y="80"/>
                </a:lnTo>
                <a:lnTo>
                  <a:pt x="1731" y="86"/>
                </a:lnTo>
                <a:lnTo>
                  <a:pt x="1731" y="86"/>
                </a:lnTo>
                <a:lnTo>
                  <a:pt x="1731" y="80"/>
                </a:lnTo>
                <a:lnTo>
                  <a:pt x="1732" y="74"/>
                </a:lnTo>
                <a:lnTo>
                  <a:pt x="1732" y="86"/>
                </a:lnTo>
                <a:lnTo>
                  <a:pt x="1733" y="86"/>
                </a:lnTo>
                <a:lnTo>
                  <a:pt x="1733" y="80"/>
                </a:lnTo>
                <a:lnTo>
                  <a:pt x="1734" y="86"/>
                </a:lnTo>
                <a:lnTo>
                  <a:pt x="1734" y="86"/>
                </a:lnTo>
                <a:lnTo>
                  <a:pt x="1735" y="86"/>
                </a:lnTo>
                <a:lnTo>
                  <a:pt x="1735" y="86"/>
                </a:lnTo>
                <a:lnTo>
                  <a:pt x="1736" y="86"/>
                </a:lnTo>
                <a:lnTo>
                  <a:pt x="1736" y="86"/>
                </a:lnTo>
                <a:lnTo>
                  <a:pt x="1737" y="74"/>
                </a:lnTo>
                <a:lnTo>
                  <a:pt x="1737" y="86"/>
                </a:lnTo>
                <a:lnTo>
                  <a:pt x="1737" y="74"/>
                </a:lnTo>
                <a:lnTo>
                  <a:pt x="1738" y="74"/>
                </a:lnTo>
                <a:lnTo>
                  <a:pt x="1739" y="74"/>
                </a:lnTo>
                <a:lnTo>
                  <a:pt x="1739" y="74"/>
                </a:lnTo>
                <a:lnTo>
                  <a:pt x="1739" y="91"/>
                </a:lnTo>
                <a:lnTo>
                  <a:pt x="1740" y="80"/>
                </a:lnTo>
                <a:lnTo>
                  <a:pt x="1740" y="80"/>
                </a:lnTo>
                <a:lnTo>
                  <a:pt x="1741" y="74"/>
                </a:lnTo>
                <a:lnTo>
                  <a:pt x="1741" y="80"/>
                </a:lnTo>
                <a:lnTo>
                  <a:pt x="1742" y="103"/>
                </a:lnTo>
                <a:lnTo>
                  <a:pt x="1742" y="74"/>
                </a:lnTo>
                <a:lnTo>
                  <a:pt x="1743" y="80"/>
                </a:lnTo>
                <a:lnTo>
                  <a:pt x="1743" y="74"/>
                </a:lnTo>
                <a:lnTo>
                  <a:pt x="1744" y="74"/>
                </a:lnTo>
                <a:lnTo>
                  <a:pt x="1744" y="86"/>
                </a:lnTo>
                <a:lnTo>
                  <a:pt x="1744" y="86"/>
                </a:lnTo>
                <a:lnTo>
                  <a:pt x="1745" y="86"/>
                </a:lnTo>
                <a:lnTo>
                  <a:pt x="1746" y="74"/>
                </a:lnTo>
                <a:lnTo>
                  <a:pt x="1746" y="86"/>
                </a:lnTo>
                <a:lnTo>
                  <a:pt x="1746" y="91"/>
                </a:lnTo>
                <a:lnTo>
                  <a:pt x="1747" y="74"/>
                </a:lnTo>
                <a:lnTo>
                  <a:pt x="1747" y="80"/>
                </a:lnTo>
                <a:lnTo>
                  <a:pt x="1748" y="86"/>
                </a:lnTo>
                <a:lnTo>
                  <a:pt x="1748" y="80"/>
                </a:lnTo>
                <a:lnTo>
                  <a:pt x="1749" y="80"/>
                </a:lnTo>
                <a:lnTo>
                  <a:pt x="1749" y="74"/>
                </a:lnTo>
                <a:lnTo>
                  <a:pt x="1750" y="86"/>
                </a:lnTo>
                <a:lnTo>
                  <a:pt x="1750" y="80"/>
                </a:lnTo>
                <a:lnTo>
                  <a:pt x="1751" y="74"/>
                </a:lnTo>
                <a:lnTo>
                  <a:pt x="1751" y="86"/>
                </a:lnTo>
                <a:lnTo>
                  <a:pt x="1752" y="86"/>
                </a:lnTo>
                <a:lnTo>
                  <a:pt x="1752" y="80"/>
                </a:lnTo>
                <a:lnTo>
                  <a:pt x="1752" y="80"/>
                </a:lnTo>
                <a:lnTo>
                  <a:pt x="1753" y="74"/>
                </a:lnTo>
                <a:lnTo>
                  <a:pt x="1754" y="91"/>
                </a:lnTo>
                <a:lnTo>
                  <a:pt x="1754" y="80"/>
                </a:lnTo>
                <a:lnTo>
                  <a:pt x="1754" y="86"/>
                </a:lnTo>
                <a:lnTo>
                  <a:pt x="1755" y="86"/>
                </a:lnTo>
                <a:lnTo>
                  <a:pt x="1755" y="86"/>
                </a:lnTo>
                <a:lnTo>
                  <a:pt x="1756" y="80"/>
                </a:lnTo>
                <a:lnTo>
                  <a:pt x="1756" y="91"/>
                </a:lnTo>
                <a:lnTo>
                  <a:pt x="1757" y="91"/>
                </a:lnTo>
                <a:lnTo>
                  <a:pt x="1757" y="86"/>
                </a:lnTo>
                <a:lnTo>
                  <a:pt x="1758" y="74"/>
                </a:lnTo>
                <a:lnTo>
                  <a:pt x="1758" y="80"/>
                </a:lnTo>
                <a:lnTo>
                  <a:pt x="1759" y="80"/>
                </a:lnTo>
                <a:lnTo>
                  <a:pt x="1759" y="68"/>
                </a:lnTo>
                <a:lnTo>
                  <a:pt x="1759" y="80"/>
                </a:lnTo>
                <a:lnTo>
                  <a:pt x="1760" y="74"/>
                </a:lnTo>
                <a:lnTo>
                  <a:pt x="1760" y="91"/>
                </a:lnTo>
                <a:lnTo>
                  <a:pt x="1761" y="80"/>
                </a:lnTo>
                <a:lnTo>
                  <a:pt x="1761" y="68"/>
                </a:lnTo>
                <a:lnTo>
                  <a:pt x="1762" y="74"/>
                </a:lnTo>
                <a:lnTo>
                  <a:pt x="1762" y="68"/>
                </a:lnTo>
                <a:lnTo>
                  <a:pt x="1763" y="86"/>
                </a:lnTo>
                <a:lnTo>
                  <a:pt x="1763" y="86"/>
                </a:lnTo>
                <a:lnTo>
                  <a:pt x="1764" y="86"/>
                </a:lnTo>
                <a:lnTo>
                  <a:pt x="1764" y="74"/>
                </a:lnTo>
                <a:lnTo>
                  <a:pt x="1764" y="74"/>
                </a:lnTo>
                <a:lnTo>
                  <a:pt x="1765" y="86"/>
                </a:lnTo>
                <a:lnTo>
                  <a:pt x="1766" y="80"/>
                </a:lnTo>
                <a:lnTo>
                  <a:pt x="1766" y="86"/>
                </a:lnTo>
                <a:lnTo>
                  <a:pt x="1767" y="74"/>
                </a:lnTo>
                <a:lnTo>
                  <a:pt x="1767" y="91"/>
                </a:lnTo>
                <a:lnTo>
                  <a:pt x="1767" y="86"/>
                </a:lnTo>
                <a:lnTo>
                  <a:pt x="1768" y="86"/>
                </a:lnTo>
                <a:lnTo>
                  <a:pt x="1768" y="80"/>
                </a:lnTo>
                <a:lnTo>
                  <a:pt x="1769" y="80"/>
                </a:lnTo>
                <a:lnTo>
                  <a:pt x="1769" y="74"/>
                </a:lnTo>
                <a:lnTo>
                  <a:pt x="1770" y="74"/>
                </a:lnTo>
                <a:lnTo>
                  <a:pt x="1770" y="80"/>
                </a:lnTo>
                <a:lnTo>
                  <a:pt x="1771" y="74"/>
                </a:lnTo>
                <a:lnTo>
                  <a:pt x="1771" y="74"/>
                </a:lnTo>
                <a:lnTo>
                  <a:pt x="1772" y="68"/>
                </a:lnTo>
                <a:lnTo>
                  <a:pt x="1772" y="91"/>
                </a:lnTo>
                <a:lnTo>
                  <a:pt x="1772" y="74"/>
                </a:lnTo>
                <a:lnTo>
                  <a:pt x="1773" y="68"/>
                </a:lnTo>
                <a:lnTo>
                  <a:pt x="1774" y="74"/>
                </a:lnTo>
                <a:lnTo>
                  <a:pt x="1774" y="68"/>
                </a:lnTo>
                <a:lnTo>
                  <a:pt x="1774" y="80"/>
                </a:lnTo>
                <a:lnTo>
                  <a:pt x="1775" y="68"/>
                </a:lnTo>
                <a:lnTo>
                  <a:pt x="1775" y="86"/>
                </a:lnTo>
                <a:lnTo>
                  <a:pt x="1776" y="74"/>
                </a:lnTo>
                <a:lnTo>
                  <a:pt x="1776" y="80"/>
                </a:lnTo>
                <a:lnTo>
                  <a:pt x="1777" y="86"/>
                </a:lnTo>
                <a:lnTo>
                  <a:pt x="1777" y="74"/>
                </a:lnTo>
                <a:lnTo>
                  <a:pt x="1778" y="80"/>
                </a:lnTo>
                <a:lnTo>
                  <a:pt x="1778" y="74"/>
                </a:lnTo>
                <a:lnTo>
                  <a:pt x="1779" y="74"/>
                </a:lnTo>
                <a:lnTo>
                  <a:pt x="1779" y="91"/>
                </a:lnTo>
                <a:lnTo>
                  <a:pt x="1779" y="74"/>
                </a:lnTo>
                <a:lnTo>
                  <a:pt x="1780" y="86"/>
                </a:lnTo>
                <a:lnTo>
                  <a:pt x="1780" y="74"/>
                </a:lnTo>
                <a:lnTo>
                  <a:pt x="1781" y="74"/>
                </a:lnTo>
                <a:lnTo>
                  <a:pt x="1781" y="86"/>
                </a:lnTo>
                <a:lnTo>
                  <a:pt x="1782" y="74"/>
                </a:lnTo>
                <a:lnTo>
                  <a:pt x="1782" y="80"/>
                </a:lnTo>
                <a:lnTo>
                  <a:pt x="1783" y="68"/>
                </a:lnTo>
                <a:lnTo>
                  <a:pt x="1783" y="80"/>
                </a:lnTo>
                <a:lnTo>
                  <a:pt x="1784" y="74"/>
                </a:lnTo>
                <a:lnTo>
                  <a:pt x="1784" y="80"/>
                </a:lnTo>
                <a:lnTo>
                  <a:pt x="1784" y="91"/>
                </a:lnTo>
                <a:lnTo>
                  <a:pt x="1785" y="74"/>
                </a:lnTo>
                <a:lnTo>
                  <a:pt x="1786" y="68"/>
                </a:lnTo>
                <a:lnTo>
                  <a:pt x="1786" y="80"/>
                </a:lnTo>
                <a:lnTo>
                  <a:pt x="1787" y="80"/>
                </a:lnTo>
                <a:lnTo>
                  <a:pt x="1787" y="86"/>
                </a:lnTo>
                <a:lnTo>
                  <a:pt x="1787" y="74"/>
                </a:lnTo>
                <a:lnTo>
                  <a:pt x="1788" y="74"/>
                </a:lnTo>
                <a:lnTo>
                  <a:pt x="1788" y="86"/>
                </a:lnTo>
                <a:lnTo>
                  <a:pt x="1789" y="86"/>
                </a:lnTo>
                <a:lnTo>
                  <a:pt x="1789" y="86"/>
                </a:lnTo>
                <a:lnTo>
                  <a:pt x="1790" y="80"/>
                </a:lnTo>
                <a:lnTo>
                  <a:pt x="1790" y="80"/>
                </a:lnTo>
                <a:lnTo>
                  <a:pt x="1791" y="80"/>
                </a:lnTo>
                <a:lnTo>
                  <a:pt x="1791" y="80"/>
                </a:lnTo>
                <a:lnTo>
                  <a:pt x="1792" y="86"/>
                </a:lnTo>
                <a:lnTo>
                  <a:pt x="1792" y="68"/>
                </a:lnTo>
                <a:lnTo>
                  <a:pt x="1793" y="74"/>
                </a:lnTo>
                <a:lnTo>
                  <a:pt x="1793" y="80"/>
                </a:lnTo>
                <a:lnTo>
                  <a:pt x="1794" y="86"/>
                </a:lnTo>
                <a:lnTo>
                  <a:pt x="1794" y="91"/>
                </a:lnTo>
                <a:lnTo>
                  <a:pt x="1794" y="74"/>
                </a:lnTo>
                <a:lnTo>
                  <a:pt x="1795" y="74"/>
                </a:lnTo>
                <a:lnTo>
                  <a:pt x="1795" y="74"/>
                </a:lnTo>
                <a:lnTo>
                  <a:pt x="1796" y="91"/>
                </a:lnTo>
                <a:lnTo>
                  <a:pt x="1796" y="74"/>
                </a:lnTo>
                <a:lnTo>
                  <a:pt x="1797" y="74"/>
                </a:lnTo>
                <a:lnTo>
                  <a:pt x="1797" y="68"/>
                </a:lnTo>
                <a:lnTo>
                  <a:pt x="1798" y="74"/>
                </a:lnTo>
                <a:lnTo>
                  <a:pt x="1798" y="68"/>
                </a:lnTo>
                <a:lnTo>
                  <a:pt x="1799" y="80"/>
                </a:lnTo>
                <a:lnTo>
                  <a:pt x="1799" y="86"/>
                </a:lnTo>
                <a:lnTo>
                  <a:pt x="1799" y="80"/>
                </a:lnTo>
                <a:lnTo>
                  <a:pt x="1800" y="80"/>
                </a:lnTo>
                <a:lnTo>
                  <a:pt x="1801" y="74"/>
                </a:lnTo>
                <a:lnTo>
                  <a:pt x="1801" y="74"/>
                </a:lnTo>
                <a:lnTo>
                  <a:pt x="1802" y="68"/>
                </a:lnTo>
                <a:lnTo>
                  <a:pt x="1802" y="80"/>
                </a:lnTo>
                <a:lnTo>
                  <a:pt x="1802" y="86"/>
                </a:lnTo>
                <a:lnTo>
                  <a:pt x="1803" y="80"/>
                </a:lnTo>
                <a:lnTo>
                  <a:pt x="1803" y="86"/>
                </a:lnTo>
                <a:lnTo>
                  <a:pt x="1804" y="80"/>
                </a:lnTo>
                <a:lnTo>
                  <a:pt x="1804" y="80"/>
                </a:lnTo>
                <a:lnTo>
                  <a:pt x="1805" y="86"/>
                </a:lnTo>
                <a:lnTo>
                  <a:pt x="1805" y="86"/>
                </a:lnTo>
                <a:lnTo>
                  <a:pt x="1806" y="74"/>
                </a:lnTo>
                <a:lnTo>
                  <a:pt x="1806" y="74"/>
                </a:lnTo>
                <a:lnTo>
                  <a:pt x="1807" y="80"/>
                </a:lnTo>
                <a:lnTo>
                  <a:pt x="1807" y="91"/>
                </a:lnTo>
                <a:lnTo>
                  <a:pt x="1807" y="80"/>
                </a:lnTo>
                <a:lnTo>
                  <a:pt x="1808" y="74"/>
                </a:lnTo>
                <a:lnTo>
                  <a:pt x="1809" y="68"/>
                </a:lnTo>
                <a:lnTo>
                  <a:pt x="1809" y="68"/>
                </a:lnTo>
                <a:lnTo>
                  <a:pt x="1809" y="74"/>
                </a:lnTo>
                <a:lnTo>
                  <a:pt x="1810" y="80"/>
                </a:lnTo>
                <a:lnTo>
                  <a:pt x="1810" y="74"/>
                </a:lnTo>
                <a:lnTo>
                  <a:pt x="1811" y="74"/>
                </a:lnTo>
                <a:lnTo>
                  <a:pt x="1811" y="68"/>
                </a:lnTo>
                <a:lnTo>
                  <a:pt x="1812" y="80"/>
                </a:lnTo>
                <a:lnTo>
                  <a:pt x="1812" y="74"/>
                </a:lnTo>
                <a:lnTo>
                  <a:pt x="1813" y="80"/>
                </a:lnTo>
                <a:lnTo>
                  <a:pt x="1813" y="80"/>
                </a:lnTo>
                <a:lnTo>
                  <a:pt x="1814" y="68"/>
                </a:lnTo>
                <a:lnTo>
                  <a:pt x="1814" y="68"/>
                </a:lnTo>
                <a:lnTo>
                  <a:pt x="1814" y="80"/>
                </a:lnTo>
                <a:lnTo>
                  <a:pt x="1815" y="80"/>
                </a:lnTo>
                <a:lnTo>
                  <a:pt x="1815" y="80"/>
                </a:lnTo>
                <a:lnTo>
                  <a:pt x="1816" y="68"/>
                </a:lnTo>
                <a:lnTo>
                  <a:pt x="1817" y="74"/>
                </a:lnTo>
                <a:lnTo>
                  <a:pt x="1817" y="74"/>
                </a:lnTo>
                <a:lnTo>
                  <a:pt x="1817" y="68"/>
                </a:lnTo>
                <a:lnTo>
                  <a:pt x="1818" y="68"/>
                </a:lnTo>
                <a:lnTo>
                  <a:pt x="1818" y="68"/>
                </a:lnTo>
                <a:lnTo>
                  <a:pt x="1819" y="91"/>
                </a:lnTo>
                <a:lnTo>
                  <a:pt x="1819" y="80"/>
                </a:lnTo>
                <a:lnTo>
                  <a:pt x="1819" y="80"/>
                </a:lnTo>
                <a:lnTo>
                  <a:pt x="1820" y="74"/>
                </a:lnTo>
                <a:lnTo>
                  <a:pt x="1821" y="68"/>
                </a:lnTo>
                <a:lnTo>
                  <a:pt x="1821" y="74"/>
                </a:lnTo>
                <a:lnTo>
                  <a:pt x="1822" y="74"/>
                </a:lnTo>
                <a:lnTo>
                  <a:pt x="1822" y="74"/>
                </a:lnTo>
                <a:lnTo>
                  <a:pt x="1822" y="74"/>
                </a:lnTo>
                <a:lnTo>
                  <a:pt x="1823" y="74"/>
                </a:lnTo>
                <a:lnTo>
                  <a:pt x="1823" y="80"/>
                </a:lnTo>
                <a:lnTo>
                  <a:pt x="1824" y="74"/>
                </a:lnTo>
                <a:lnTo>
                  <a:pt x="1824" y="80"/>
                </a:lnTo>
                <a:lnTo>
                  <a:pt x="1825" y="74"/>
                </a:lnTo>
                <a:lnTo>
                  <a:pt x="1825" y="74"/>
                </a:lnTo>
                <a:lnTo>
                  <a:pt x="1826" y="74"/>
                </a:lnTo>
                <a:lnTo>
                  <a:pt x="1826" y="68"/>
                </a:lnTo>
                <a:lnTo>
                  <a:pt x="1827" y="74"/>
                </a:lnTo>
                <a:lnTo>
                  <a:pt x="1827" y="68"/>
                </a:lnTo>
                <a:lnTo>
                  <a:pt x="1827" y="74"/>
                </a:lnTo>
                <a:lnTo>
                  <a:pt x="1828" y="80"/>
                </a:lnTo>
                <a:lnTo>
                  <a:pt x="1829" y="86"/>
                </a:lnTo>
                <a:lnTo>
                  <a:pt x="1829" y="74"/>
                </a:lnTo>
                <a:lnTo>
                  <a:pt x="1829" y="68"/>
                </a:lnTo>
                <a:lnTo>
                  <a:pt x="1830" y="74"/>
                </a:lnTo>
                <a:lnTo>
                  <a:pt x="1830" y="74"/>
                </a:lnTo>
                <a:lnTo>
                  <a:pt x="1831" y="68"/>
                </a:lnTo>
                <a:lnTo>
                  <a:pt x="1831" y="74"/>
                </a:lnTo>
                <a:lnTo>
                  <a:pt x="1832" y="68"/>
                </a:lnTo>
                <a:lnTo>
                  <a:pt x="1832" y="74"/>
                </a:lnTo>
                <a:lnTo>
                  <a:pt x="1833" y="86"/>
                </a:lnTo>
                <a:lnTo>
                  <a:pt x="1833" y="68"/>
                </a:lnTo>
                <a:lnTo>
                  <a:pt x="1834" y="74"/>
                </a:lnTo>
                <a:lnTo>
                  <a:pt x="1834" y="80"/>
                </a:lnTo>
                <a:lnTo>
                  <a:pt x="1834" y="74"/>
                </a:lnTo>
                <a:lnTo>
                  <a:pt x="1835" y="68"/>
                </a:lnTo>
                <a:lnTo>
                  <a:pt x="1836" y="74"/>
                </a:lnTo>
                <a:lnTo>
                  <a:pt x="1836" y="74"/>
                </a:lnTo>
                <a:lnTo>
                  <a:pt x="1837" y="63"/>
                </a:lnTo>
                <a:lnTo>
                  <a:pt x="1837" y="80"/>
                </a:lnTo>
                <a:lnTo>
                  <a:pt x="1837" y="74"/>
                </a:lnTo>
                <a:lnTo>
                  <a:pt x="1838" y="74"/>
                </a:lnTo>
                <a:lnTo>
                  <a:pt x="1838" y="86"/>
                </a:lnTo>
                <a:lnTo>
                  <a:pt x="1839" y="74"/>
                </a:lnTo>
                <a:lnTo>
                  <a:pt x="1839" y="63"/>
                </a:lnTo>
                <a:lnTo>
                  <a:pt x="1840" y="74"/>
                </a:lnTo>
                <a:lnTo>
                  <a:pt x="1840" y="80"/>
                </a:lnTo>
                <a:lnTo>
                  <a:pt x="1841" y="68"/>
                </a:lnTo>
                <a:lnTo>
                  <a:pt x="1841" y="68"/>
                </a:lnTo>
                <a:lnTo>
                  <a:pt x="1842" y="68"/>
                </a:lnTo>
                <a:lnTo>
                  <a:pt x="1842" y="74"/>
                </a:lnTo>
                <a:lnTo>
                  <a:pt x="1842" y="74"/>
                </a:lnTo>
                <a:lnTo>
                  <a:pt x="1843" y="68"/>
                </a:lnTo>
                <a:lnTo>
                  <a:pt x="1844" y="74"/>
                </a:lnTo>
                <a:lnTo>
                  <a:pt x="1844" y="74"/>
                </a:lnTo>
                <a:lnTo>
                  <a:pt x="1844" y="74"/>
                </a:lnTo>
                <a:lnTo>
                  <a:pt x="1845" y="74"/>
                </a:lnTo>
                <a:lnTo>
                  <a:pt x="1845" y="68"/>
                </a:lnTo>
                <a:lnTo>
                  <a:pt x="1846" y="74"/>
                </a:lnTo>
                <a:lnTo>
                  <a:pt x="1846" y="63"/>
                </a:lnTo>
                <a:lnTo>
                  <a:pt x="1847" y="74"/>
                </a:lnTo>
                <a:lnTo>
                  <a:pt x="1847" y="80"/>
                </a:lnTo>
                <a:lnTo>
                  <a:pt x="1848" y="80"/>
                </a:lnTo>
                <a:lnTo>
                  <a:pt x="1848" y="74"/>
                </a:lnTo>
                <a:lnTo>
                  <a:pt x="1849" y="74"/>
                </a:lnTo>
                <a:lnTo>
                  <a:pt x="1849" y="68"/>
                </a:lnTo>
                <a:lnTo>
                  <a:pt x="1849" y="86"/>
                </a:lnTo>
                <a:lnTo>
                  <a:pt x="1850" y="68"/>
                </a:lnTo>
                <a:lnTo>
                  <a:pt x="1850" y="74"/>
                </a:lnTo>
                <a:lnTo>
                  <a:pt x="1851" y="80"/>
                </a:lnTo>
                <a:lnTo>
                  <a:pt x="1852" y="68"/>
                </a:lnTo>
                <a:lnTo>
                  <a:pt x="1852" y="80"/>
                </a:lnTo>
                <a:lnTo>
                  <a:pt x="1852" y="74"/>
                </a:lnTo>
                <a:lnTo>
                  <a:pt x="1853" y="74"/>
                </a:lnTo>
                <a:lnTo>
                  <a:pt x="1853" y="74"/>
                </a:lnTo>
                <a:lnTo>
                  <a:pt x="1854" y="68"/>
                </a:lnTo>
                <a:lnTo>
                  <a:pt x="1854" y="80"/>
                </a:lnTo>
                <a:lnTo>
                  <a:pt x="1854" y="74"/>
                </a:lnTo>
                <a:lnTo>
                  <a:pt x="1855" y="74"/>
                </a:lnTo>
                <a:lnTo>
                  <a:pt x="1856" y="63"/>
                </a:lnTo>
                <a:lnTo>
                  <a:pt x="1856" y="74"/>
                </a:lnTo>
                <a:lnTo>
                  <a:pt x="1857" y="68"/>
                </a:lnTo>
                <a:lnTo>
                  <a:pt x="1857" y="63"/>
                </a:lnTo>
                <a:lnTo>
                  <a:pt x="1857" y="68"/>
                </a:lnTo>
                <a:lnTo>
                  <a:pt x="1858" y="74"/>
                </a:lnTo>
                <a:lnTo>
                  <a:pt x="1858" y="74"/>
                </a:lnTo>
                <a:lnTo>
                  <a:pt x="1859" y="80"/>
                </a:lnTo>
                <a:lnTo>
                  <a:pt x="1859" y="80"/>
                </a:lnTo>
                <a:lnTo>
                  <a:pt x="1860" y="80"/>
                </a:lnTo>
                <a:lnTo>
                  <a:pt x="1860" y="74"/>
                </a:lnTo>
                <a:lnTo>
                  <a:pt x="1861" y="80"/>
                </a:lnTo>
                <a:lnTo>
                  <a:pt x="1861" y="74"/>
                </a:lnTo>
                <a:lnTo>
                  <a:pt x="1862" y="74"/>
                </a:lnTo>
                <a:lnTo>
                  <a:pt x="1862" y="68"/>
                </a:lnTo>
                <a:lnTo>
                  <a:pt x="1862" y="80"/>
                </a:lnTo>
                <a:lnTo>
                  <a:pt x="1863" y="80"/>
                </a:lnTo>
                <a:lnTo>
                  <a:pt x="1864" y="74"/>
                </a:lnTo>
                <a:lnTo>
                  <a:pt x="1864" y="63"/>
                </a:lnTo>
                <a:lnTo>
                  <a:pt x="1864" y="68"/>
                </a:lnTo>
                <a:lnTo>
                  <a:pt x="1865" y="68"/>
                </a:lnTo>
                <a:lnTo>
                  <a:pt x="1865" y="68"/>
                </a:lnTo>
                <a:lnTo>
                  <a:pt x="1866" y="80"/>
                </a:lnTo>
                <a:lnTo>
                  <a:pt x="1866" y="80"/>
                </a:lnTo>
                <a:lnTo>
                  <a:pt x="1867" y="63"/>
                </a:lnTo>
                <a:lnTo>
                  <a:pt x="1867" y="74"/>
                </a:lnTo>
                <a:lnTo>
                  <a:pt x="1868" y="80"/>
                </a:lnTo>
                <a:lnTo>
                  <a:pt x="1868" y="63"/>
                </a:lnTo>
                <a:lnTo>
                  <a:pt x="1869" y="68"/>
                </a:lnTo>
                <a:lnTo>
                  <a:pt x="1869" y="68"/>
                </a:lnTo>
                <a:lnTo>
                  <a:pt x="1869" y="74"/>
                </a:lnTo>
                <a:lnTo>
                  <a:pt x="1870" y="68"/>
                </a:lnTo>
                <a:lnTo>
                  <a:pt x="1870" y="86"/>
                </a:lnTo>
                <a:lnTo>
                  <a:pt x="1871" y="74"/>
                </a:lnTo>
                <a:lnTo>
                  <a:pt x="1872" y="63"/>
                </a:lnTo>
                <a:lnTo>
                  <a:pt x="1872" y="68"/>
                </a:lnTo>
                <a:lnTo>
                  <a:pt x="1872" y="80"/>
                </a:lnTo>
                <a:lnTo>
                  <a:pt x="1873" y="86"/>
                </a:lnTo>
                <a:lnTo>
                  <a:pt x="1873" y="63"/>
                </a:lnTo>
                <a:lnTo>
                  <a:pt x="1874" y="68"/>
                </a:lnTo>
                <a:lnTo>
                  <a:pt x="1874" y="68"/>
                </a:lnTo>
                <a:lnTo>
                  <a:pt x="1875" y="68"/>
                </a:lnTo>
                <a:lnTo>
                  <a:pt x="1875" y="74"/>
                </a:lnTo>
                <a:lnTo>
                  <a:pt x="1876" y="74"/>
                </a:lnTo>
                <a:lnTo>
                  <a:pt x="1876" y="63"/>
                </a:lnTo>
                <a:lnTo>
                  <a:pt x="1877" y="86"/>
                </a:lnTo>
                <a:lnTo>
                  <a:pt x="1877" y="68"/>
                </a:lnTo>
                <a:lnTo>
                  <a:pt x="1877" y="74"/>
                </a:lnTo>
                <a:lnTo>
                  <a:pt x="1878" y="74"/>
                </a:lnTo>
                <a:lnTo>
                  <a:pt x="1879" y="57"/>
                </a:lnTo>
                <a:lnTo>
                  <a:pt x="1879" y="86"/>
                </a:lnTo>
                <a:lnTo>
                  <a:pt x="1879" y="74"/>
                </a:lnTo>
                <a:lnTo>
                  <a:pt x="1880" y="86"/>
                </a:lnTo>
                <a:lnTo>
                  <a:pt x="1880" y="68"/>
                </a:lnTo>
                <a:lnTo>
                  <a:pt x="1881" y="63"/>
                </a:lnTo>
                <a:lnTo>
                  <a:pt x="1881" y="80"/>
                </a:lnTo>
                <a:lnTo>
                  <a:pt x="1882" y="74"/>
                </a:lnTo>
                <a:lnTo>
                  <a:pt x="1882" y="74"/>
                </a:lnTo>
                <a:lnTo>
                  <a:pt x="1883" y="63"/>
                </a:lnTo>
                <a:lnTo>
                  <a:pt x="1883" y="63"/>
                </a:lnTo>
                <a:lnTo>
                  <a:pt x="1884" y="80"/>
                </a:lnTo>
                <a:lnTo>
                  <a:pt x="1884" y="74"/>
                </a:lnTo>
                <a:lnTo>
                  <a:pt x="1884" y="74"/>
                </a:lnTo>
                <a:lnTo>
                  <a:pt x="1885" y="68"/>
                </a:lnTo>
                <a:lnTo>
                  <a:pt x="1885" y="63"/>
                </a:lnTo>
                <a:lnTo>
                  <a:pt x="1886" y="86"/>
                </a:lnTo>
                <a:lnTo>
                  <a:pt x="1887" y="74"/>
                </a:lnTo>
                <a:lnTo>
                  <a:pt x="1887" y="74"/>
                </a:lnTo>
                <a:lnTo>
                  <a:pt x="1887" y="68"/>
                </a:lnTo>
                <a:lnTo>
                  <a:pt x="1888" y="68"/>
                </a:lnTo>
                <a:lnTo>
                  <a:pt x="1888" y="74"/>
                </a:lnTo>
                <a:lnTo>
                  <a:pt x="1889" y="74"/>
                </a:lnTo>
                <a:lnTo>
                  <a:pt x="1889" y="80"/>
                </a:lnTo>
                <a:lnTo>
                  <a:pt x="1890" y="68"/>
                </a:lnTo>
                <a:lnTo>
                  <a:pt x="1890" y="74"/>
                </a:lnTo>
                <a:lnTo>
                  <a:pt x="1891" y="63"/>
                </a:lnTo>
                <a:lnTo>
                  <a:pt x="1891" y="68"/>
                </a:lnTo>
                <a:lnTo>
                  <a:pt x="1892" y="80"/>
                </a:lnTo>
                <a:lnTo>
                  <a:pt x="1892" y="68"/>
                </a:lnTo>
                <a:lnTo>
                  <a:pt x="1892" y="63"/>
                </a:lnTo>
                <a:lnTo>
                  <a:pt x="1893" y="74"/>
                </a:lnTo>
                <a:lnTo>
                  <a:pt x="1893" y="74"/>
                </a:lnTo>
                <a:lnTo>
                  <a:pt x="1894" y="68"/>
                </a:lnTo>
                <a:lnTo>
                  <a:pt x="1894" y="68"/>
                </a:lnTo>
                <a:lnTo>
                  <a:pt x="1895" y="63"/>
                </a:lnTo>
                <a:lnTo>
                  <a:pt x="1895" y="68"/>
                </a:lnTo>
                <a:lnTo>
                  <a:pt x="1896" y="68"/>
                </a:lnTo>
                <a:lnTo>
                  <a:pt x="1896" y="68"/>
                </a:lnTo>
                <a:lnTo>
                  <a:pt x="1897" y="68"/>
                </a:lnTo>
                <a:lnTo>
                  <a:pt x="1897" y="57"/>
                </a:lnTo>
                <a:lnTo>
                  <a:pt x="1897" y="74"/>
                </a:lnTo>
                <a:lnTo>
                  <a:pt x="1898" y="68"/>
                </a:lnTo>
                <a:lnTo>
                  <a:pt x="1899" y="80"/>
                </a:lnTo>
                <a:lnTo>
                  <a:pt x="1899" y="68"/>
                </a:lnTo>
                <a:lnTo>
                  <a:pt x="1899" y="74"/>
                </a:lnTo>
                <a:lnTo>
                  <a:pt x="1900" y="74"/>
                </a:lnTo>
                <a:lnTo>
                  <a:pt x="1900" y="63"/>
                </a:lnTo>
                <a:lnTo>
                  <a:pt x="1901" y="80"/>
                </a:lnTo>
                <a:lnTo>
                  <a:pt x="1901" y="63"/>
                </a:lnTo>
                <a:lnTo>
                  <a:pt x="1902" y="63"/>
                </a:lnTo>
                <a:lnTo>
                  <a:pt x="1902" y="74"/>
                </a:lnTo>
                <a:lnTo>
                  <a:pt x="1903" y="68"/>
                </a:lnTo>
                <a:lnTo>
                  <a:pt x="1903" y="74"/>
                </a:lnTo>
                <a:lnTo>
                  <a:pt x="1904" y="74"/>
                </a:lnTo>
                <a:lnTo>
                  <a:pt x="1904" y="68"/>
                </a:lnTo>
                <a:lnTo>
                  <a:pt x="1904" y="63"/>
                </a:lnTo>
                <a:lnTo>
                  <a:pt x="1905" y="74"/>
                </a:lnTo>
                <a:lnTo>
                  <a:pt x="1905" y="74"/>
                </a:lnTo>
                <a:lnTo>
                  <a:pt x="1906" y="68"/>
                </a:lnTo>
                <a:lnTo>
                  <a:pt x="1907" y="63"/>
                </a:lnTo>
                <a:lnTo>
                  <a:pt x="1907" y="80"/>
                </a:lnTo>
                <a:lnTo>
                  <a:pt x="1907" y="68"/>
                </a:lnTo>
                <a:lnTo>
                  <a:pt x="1908" y="74"/>
                </a:lnTo>
                <a:lnTo>
                  <a:pt x="1908" y="68"/>
                </a:lnTo>
                <a:lnTo>
                  <a:pt x="1909" y="74"/>
                </a:lnTo>
                <a:lnTo>
                  <a:pt x="1909" y="80"/>
                </a:lnTo>
                <a:lnTo>
                  <a:pt x="1910" y="63"/>
                </a:lnTo>
                <a:lnTo>
                  <a:pt x="1910" y="80"/>
                </a:lnTo>
                <a:lnTo>
                  <a:pt x="1911" y="63"/>
                </a:lnTo>
                <a:lnTo>
                  <a:pt x="1911" y="68"/>
                </a:lnTo>
                <a:lnTo>
                  <a:pt x="1912" y="80"/>
                </a:lnTo>
                <a:lnTo>
                  <a:pt x="1912" y="74"/>
                </a:lnTo>
                <a:lnTo>
                  <a:pt x="1912" y="74"/>
                </a:lnTo>
                <a:lnTo>
                  <a:pt x="1913" y="80"/>
                </a:lnTo>
                <a:lnTo>
                  <a:pt x="1913" y="68"/>
                </a:lnTo>
                <a:lnTo>
                  <a:pt x="1914" y="68"/>
                </a:lnTo>
                <a:lnTo>
                  <a:pt x="1914" y="68"/>
                </a:lnTo>
                <a:lnTo>
                  <a:pt x="1915" y="68"/>
                </a:lnTo>
                <a:lnTo>
                  <a:pt x="1915" y="68"/>
                </a:lnTo>
                <a:lnTo>
                  <a:pt x="1916" y="63"/>
                </a:lnTo>
                <a:lnTo>
                  <a:pt x="1916" y="74"/>
                </a:lnTo>
                <a:lnTo>
                  <a:pt x="1917" y="68"/>
                </a:lnTo>
                <a:lnTo>
                  <a:pt x="1917" y="74"/>
                </a:lnTo>
                <a:lnTo>
                  <a:pt x="1917" y="74"/>
                </a:lnTo>
                <a:lnTo>
                  <a:pt x="1918" y="74"/>
                </a:lnTo>
                <a:lnTo>
                  <a:pt x="1919" y="80"/>
                </a:lnTo>
                <a:lnTo>
                  <a:pt x="1919" y="74"/>
                </a:lnTo>
                <a:lnTo>
                  <a:pt x="1919" y="74"/>
                </a:lnTo>
                <a:lnTo>
                  <a:pt x="1920" y="68"/>
                </a:lnTo>
                <a:lnTo>
                  <a:pt x="1920" y="68"/>
                </a:lnTo>
                <a:lnTo>
                  <a:pt x="1921" y="74"/>
                </a:lnTo>
                <a:lnTo>
                  <a:pt x="1922" y="68"/>
                </a:lnTo>
                <a:lnTo>
                  <a:pt x="1922" y="80"/>
                </a:lnTo>
                <a:lnTo>
                  <a:pt x="1922" y="68"/>
                </a:lnTo>
                <a:lnTo>
                  <a:pt x="1923" y="63"/>
                </a:lnTo>
                <a:lnTo>
                  <a:pt x="1923" y="80"/>
                </a:lnTo>
                <a:lnTo>
                  <a:pt x="1924" y="68"/>
                </a:lnTo>
                <a:lnTo>
                  <a:pt x="1924" y="68"/>
                </a:lnTo>
                <a:lnTo>
                  <a:pt x="1925" y="74"/>
                </a:lnTo>
                <a:lnTo>
                  <a:pt x="1925" y="68"/>
                </a:lnTo>
                <a:lnTo>
                  <a:pt x="1926" y="68"/>
                </a:lnTo>
                <a:lnTo>
                  <a:pt x="1926" y="68"/>
                </a:lnTo>
                <a:lnTo>
                  <a:pt x="1927" y="86"/>
                </a:lnTo>
                <a:lnTo>
                  <a:pt x="1927" y="68"/>
                </a:lnTo>
                <a:lnTo>
                  <a:pt x="1927" y="63"/>
                </a:lnTo>
                <a:lnTo>
                  <a:pt x="1928" y="68"/>
                </a:lnTo>
                <a:lnTo>
                  <a:pt x="1928" y="68"/>
                </a:lnTo>
                <a:lnTo>
                  <a:pt x="1929" y="63"/>
                </a:lnTo>
                <a:lnTo>
                  <a:pt x="1929" y="63"/>
                </a:lnTo>
                <a:lnTo>
                  <a:pt x="1930" y="57"/>
                </a:lnTo>
                <a:lnTo>
                  <a:pt x="1930" y="63"/>
                </a:lnTo>
                <a:lnTo>
                  <a:pt x="1931" y="74"/>
                </a:lnTo>
                <a:lnTo>
                  <a:pt x="1931" y="68"/>
                </a:lnTo>
                <a:lnTo>
                  <a:pt x="1932" y="68"/>
                </a:lnTo>
                <a:lnTo>
                  <a:pt x="1932" y="63"/>
                </a:lnTo>
                <a:lnTo>
                  <a:pt x="1932" y="63"/>
                </a:lnTo>
                <a:lnTo>
                  <a:pt x="1933" y="63"/>
                </a:lnTo>
                <a:lnTo>
                  <a:pt x="1934" y="74"/>
                </a:lnTo>
                <a:lnTo>
                  <a:pt x="1934" y="68"/>
                </a:lnTo>
                <a:lnTo>
                  <a:pt x="1934" y="68"/>
                </a:lnTo>
                <a:lnTo>
                  <a:pt x="1935" y="63"/>
                </a:lnTo>
                <a:lnTo>
                  <a:pt x="1935" y="68"/>
                </a:lnTo>
                <a:lnTo>
                  <a:pt x="1936" y="68"/>
                </a:lnTo>
                <a:lnTo>
                  <a:pt x="1936" y="57"/>
                </a:lnTo>
                <a:lnTo>
                  <a:pt x="1937" y="63"/>
                </a:lnTo>
                <a:lnTo>
                  <a:pt x="1937" y="63"/>
                </a:lnTo>
                <a:lnTo>
                  <a:pt x="1938" y="63"/>
                </a:lnTo>
                <a:lnTo>
                  <a:pt x="1938" y="57"/>
                </a:lnTo>
                <a:lnTo>
                  <a:pt x="1939" y="63"/>
                </a:lnTo>
                <a:lnTo>
                  <a:pt x="1939" y="63"/>
                </a:lnTo>
                <a:lnTo>
                  <a:pt x="1939" y="57"/>
                </a:lnTo>
                <a:lnTo>
                  <a:pt x="1940" y="57"/>
                </a:lnTo>
                <a:lnTo>
                  <a:pt x="1940" y="68"/>
                </a:lnTo>
                <a:lnTo>
                  <a:pt x="1941" y="68"/>
                </a:lnTo>
                <a:lnTo>
                  <a:pt x="1942" y="63"/>
                </a:lnTo>
                <a:lnTo>
                  <a:pt x="1942" y="74"/>
                </a:lnTo>
                <a:lnTo>
                  <a:pt x="1942" y="63"/>
                </a:lnTo>
                <a:lnTo>
                  <a:pt x="1943" y="68"/>
                </a:lnTo>
                <a:lnTo>
                  <a:pt x="1943" y="63"/>
                </a:lnTo>
                <a:lnTo>
                  <a:pt x="1944" y="68"/>
                </a:lnTo>
                <a:lnTo>
                  <a:pt x="1944" y="68"/>
                </a:lnTo>
                <a:lnTo>
                  <a:pt x="1945" y="68"/>
                </a:lnTo>
                <a:lnTo>
                  <a:pt x="1945" y="68"/>
                </a:lnTo>
                <a:lnTo>
                  <a:pt x="1946" y="74"/>
                </a:lnTo>
                <a:lnTo>
                  <a:pt x="1946" y="63"/>
                </a:lnTo>
                <a:lnTo>
                  <a:pt x="1947" y="74"/>
                </a:lnTo>
                <a:lnTo>
                  <a:pt x="1947" y="63"/>
                </a:lnTo>
                <a:lnTo>
                  <a:pt x="1947" y="68"/>
                </a:lnTo>
                <a:lnTo>
                  <a:pt x="1948" y="63"/>
                </a:lnTo>
                <a:lnTo>
                  <a:pt x="1948" y="57"/>
                </a:lnTo>
                <a:lnTo>
                  <a:pt x="1949" y="74"/>
                </a:lnTo>
                <a:lnTo>
                  <a:pt x="1949" y="57"/>
                </a:lnTo>
                <a:lnTo>
                  <a:pt x="1950" y="63"/>
                </a:lnTo>
                <a:lnTo>
                  <a:pt x="1950" y="57"/>
                </a:lnTo>
                <a:lnTo>
                  <a:pt x="1951" y="63"/>
                </a:lnTo>
                <a:lnTo>
                  <a:pt x="1951" y="57"/>
                </a:lnTo>
                <a:lnTo>
                  <a:pt x="1952" y="63"/>
                </a:lnTo>
                <a:lnTo>
                  <a:pt x="1952" y="63"/>
                </a:lnTo>
                <a:lnTo>
                  <a:pt x="1952" y="57"/>
                </a:lnTo>
                <a:lnTo>
                  <a:pt x="1953" y="51"/>
                </a:lnTo>
                <a:lnTo>
                  <a:pt x="1954" y="63"/>
                </a:lnTo>
                <a:lnTo>
                  <a:pt x="1954" y="63"/>
                </a:lnTo>
                <a:lnTo>
                  <a:pt x="1954" y="51"/>
                </a:lnTo>
                <a:lnTo>
                  <a:pt x="1955" y="57"/>
                </a:lnTo>
                <a:lnTo>
                  <a:pt x="1955" y="63"/>
                </a:lnTo>
                <a:lnTo>
                  <a:pt x="1956" y="63"/>
                </a:lnTo>
                <a:lnTo>
                  <a:pt x="1956" y="63"/>
                </a:lnTo>
                <a:lnTo>
                  <a:pt x="1957" y="63"/>
                </a:lnTo>
                <a:lnTo>
                  <a:pt x="1957" y="63"/>
                </a:lnTo>
                <a:lnTo>
                  <a:pt x="1958" y="63"/>
                </a:lnTo>
                <a:lnTo>
                  <a:pt x="1958" y="57"/>
                </a:lnTo>
                <a:lnTo>
                  <a:pt x="1959" y="51"/>
                </a:lnTo>
                <a:lnTo>
                  <a:pt x="1959" y="57"/>
                </a:lnTo>
                <a:lnTo>
                  <a:pt x="1960" y="63"/>
                </a:lnTo>
                <a:lnTo>
                  <a:pt x="1960" y="57"/>
                </a:lnTo>
                <a:lnTo>
                  <a:pt x="1960" y="68"/>
                </a:lnTo>
                <a:lnTo>
                  <a:pt x="1961" y="63"/>
                </a:lnTo>
                <a:lnTo>
                  <a:pt x="1962" y="68"/>
                </a:lnTo>
                <a:lnTo>
                  <a:pt x="1962" y="57"/>
                </a:lnTo>
                <a:lnTo>
                  <a:pt x="1962" y="57"/>
                </a:lnTo>
                <a:lnTo>
                  <a:pt x="1963" y="63"/>
                </a:lnTo>
                <a:lnTo>
                  <a:pt x="1963" y="57"/>
                </a:lnTo>
                <a:lnTo>
                  <a:pt x="1964" y="51"/>
                </a:lnTo>
                <a:lnTo>
                  <a:pt x="1964" y="63"/>
                </a:lnTo>
                <a:lnTo>
                  <a:pt x="1965" y="63"/>
                </a:lnTo>
                <a:lnTo>
                  <a:pt x="1965" y="68"/>
                </a:lnTo>
                <a:lnTo>
                  <a:pt x="1966" y="57"/>
                </a:lnTo>
                <a:lnTo>
                  <a:pt x="1966" y="57"/>
                </a:lnTo>
                <a:lnTo>
                  <a:pt x="1967" y="57"/>
                </a:lnTo>
                <a:lnTo>
                  <a:pt x="1967" y="63"/>
                </a:lnTo>
                <a:lnTo>
                  <a:pt x="1967" y="63"/>
                </a:lnTo>
                <a:lnTo>
                  <a:pt x="1968" y="57"/>
                </a:lnTo>
                <a:lnTo>
                  <a:pt x="1969" y="74"/>
                </a:lnTo>
                <a:lnTo>
                  <a:pt x="1969" y="63"/>
                </a:lnTo>
                <a:lnTo>
                  <a:pt x="1969" y="63"/>
                </a:lnTo>
                <a:lnTo>
                  <a:pt x="1970" y="68"/>
                </a:lnTo>
                <a:lnTo>
                  <a:pt x="1970" y="74"/>
                </a:lnTo>
                <a:lnTo>
                  <a:pt x="1971" y="63"/>
                </a:lnTo>
                <a:lnTo>
                  <a:pt x="1971" y="57"/>
                </a:lnTo>
                <a:lnTo>
                  <a:pt x="1972" y="68"/>
                </a:lnTo>
                <a:lnTo>
                  <a:pt x="1972" y="68"/>
                </a:lnTo>
                <a:lnTo>
                  <a:pt x="1973" y="68"/>
                </a:lnTo>
                <a:lnTo>
                  <a:pt x="1973" y="68"/>
                </a:lnTo>
                <a:lnTo>
                  <a:pt x="1974" y="68"/>
                </a:lnTo>
                <a:lnTo>
                  <a:pt x="1974" y="68"/>
                </a:lnTo>
                <a:lnTo>
                  <a:pt x="1975" y="63"/>
                </a:lnTo>
                <a:lnTo>
                  <a:pt x="1975" y="68"/>
                </a:lnTo>
                <a:lnTo>
                  <a:pt x="1975" y="68"/>
                </a:lnTo>
                <a:lnTo>
                  <a:pt x="1976" y="57"/>
                </a:lnTo>
                <a:lnTo>
                  <a:pt x="1977" y="68"/>
                </a:lnTo>
                <a:lnTo>
                  <a:pt x="1977" y="68"/>
                </a:lnTo>
                <a:lnTo>
                  <a:pt x="1977" y="74"/>
                </a:lnTo>
                <a:lnTo>
                  <a:pt x="1978" y="68"/>
                </a:lnTo>
                <a:lnTo>
                  <a:pt x="1978" y="68"/>
                </a:lnTo>
                <a:lnTo>
                  <a:pt x="1979" y="57"/>
                </a:lnTo>
                <a:lnTo>
                  <a:pt x="1979" y="68"/>
                </a:lnTo>
                <a:lnTo>
                  <a:pt x="1980" y="63"/>
                </a:lnTo>
                <a:lnTo>
                  <a:pt x="1980" y="74"/>
                </a:lnTo>
                <a:lnTo>
                  <a:pt x="1981" y="57"/>
                </a:lnTo>
                <a:lnTo>
                  <a:pt x="1981" y="74"/>
                </a:lnTo>
                <a:lnTo>
                  <a:pt x="1982" y="68"/>
                </a:lnTo>
                <a:lnTo>
                  <a:pt x="1982" y="63"/>
                </a:lnTo>
                <a:lnTo>
                  <a:pt x="1982" y="63"/>
                </a:lnTo>
                <a:lnTo>
                  <a:pt x="1983" y="68"/>
                </a:lnTo>
                <a:lnTo>
                  <a:pt x="1983" y="63"/>
                </a:lnTo>
                <a:lnTo>
                  <a:pt x="1984" y="68"/>
                </a:lnTo>
                <a:lnTo>
                  <a:pt x="1984" y="63"/>
                </a:lnTo>
                <a:lnTo>
                  <a:pt x="1985" y="74"/>
                </a:lnTo>
                <a:lnTo>
                  <a:pt x="1985" y="74"/>
                </a:lnTo>
                <a:lnTo>
                  <a:pt x="1986" y="68"/>
                </a:lnTo>
                <a:lnTo>
                  <a:pt x="1986" y="63"/>
                </a:lnTo>
                <a:lnTo>
                  <a:pt x="1987" y="63"/>
                </a:lnTo>
                <a:lnTo>
                  <a:pt x="1987" y="63"/>
                </a:lnTo>
                <a:lnTo>
                  <a:pt x="1987" y="68"/>
                </a:lnTo>
                <a:lnTo>
                  <a:pt x="1988" y="68"/>
                </a:lnTo>
                <a:lnTo>
                  <a:pt x="1989" y="68"/>
                </a:lnTo>
                <a:lnTo>
                  <a:pt x="1989" y="57"/>
                </a:lnTo>
                <a:lnTo>
                  <a:pt x="1989" y="63"/>
                </a:lnTo>
                <a:lnTo>
                  <a:pt x="1990" y="74"/>
                </a:lnTo>
                <a:lnTo>
                  <a:pt x="1990" y="74"/>
                </a:lnTo>
                <a:lnTo>
                  <a:pt x="1991" y="74"/>
                </a:lnTo>
                <a:lnTo>
                  <a:pt x="1991" y="63"/>
                </a:lnTo>
                <a:lnTo>
                  <a:pt x="1992" y="74"/>
                </a:lnTo>
                <a:lnTo>
                  <a:pt x="1992" y="68"/>
                </a:lnTo>
                <a:lnTo>
                  <a:pt x="1993" y="68"/>
                </a:lnTo>
                <a:lnTo>
                  <a:pt x="1993" y="68"/>
                </a:lnTo>
                <a:lnTo>
                  <a:pt x="1994" y="51"/>
                </a:lnTo>
                <a:lnTo>
                  <a:pt x="1994" y="68"/>
                </a:lnTo>
                <a:lnTo>
                  <a:pt x="1995" y="68"/>
                </a:lnTo>
                <a:lnTo>
                  <a:pt x="1995" y="68"/>
                </a:lnTo>
                <a:lnTo>
                  <a:pt x="1995" y="63"/>
                </a:lnTo>
                <a:lnTo>
                  <a:pt x="1996" y="68"/>
                </a:lnTo>
                <a:lnTo>
                  <a:pt x="1997" y="68"/>
                </a:lnTo>
                <a:lnTo>
                  <a:pt x="1997" y="63"/>
                </a:lnTo>
                <a:lnTo>
                  <a:pt x="1997" y="80"/>
                </a:lnTo>
                <a:lnTo>
                  <a:pt x="1998" y="80"/>
                </a:lnTo>
                <a:lnTo>
                  <a:pt x="1998" y="63"/>
                </a:lnTo>
                <a:lnTo>
                  <a:pt x="1999" y="74"/>
                </a:lnTo>
                <a:lnTo>
                  <a:pt x="1999" y="63"/>
                </a:lnTo>
                <a:lnTo>
                  <a:pt x="2000" y="51"/>
                </a:lnTo>
                <a:lnTo>
                  <a:pt x="2000" y="68"/>
                </a:lnTo>
                <a:lnTo>
                  <a:pt x="2001" y="68"/>
                </a:lnTo>
                <a:lnTo>
                  <a:pt x="2001" y="63"/>
                </a:lnTo>
                <a:lnTo>
                  <a:pt x="2002" y="68"/>
                </a:lnTo>
                <a:lnTo>
                  <a:pt x="2002" y="68"/>
                </a:lnTo>
                <a:lnTo>
                  <a:pt x="2002" y="68"/>
                </a:lnTo>
                <a:lnTo>
                  <a:pt x="2003" y="63"/>
                </a:lnTo>
                <a:lnTo>
                  <a:pt x="2003" y="63"/>
                </a:lnTo>
                <a:lnTo>
                  <a:pt x="2004" y="51"/>
                </a:lnTo>
                <a:lnTo>
                  <a:pt x="2004" y="68"/>
                </a:lnTo>
                <a:lnTo>
                  <a:pt x="2005" y="80"/>
                </a:lnTo>
                <a:lnTo>
                  <a:pt x="2005" y="68"/>
                </a:lnTo>
                <a:lnTo>
                  <a:pt x="2006" y="63"/>
                </a:lnTo>
                <a:lnTo>
                  <a:pt x="2006" y="68"/>
                </a:lnTo>
                <a:lnTo>
                  <a:pt x="2007" y="63"/>
                </a:lnTo>
                <a:lnTo>
                  <a:pt x="2007" y="74"/>
                </a:lnTo>
                <a:lnTo>
                  <a:pt x="2007" y="57"/>
                </a:lnTo>
                <a:lnTo>
                  <a:pt x="2008" y="63"/>
                </a:lnTo>
                <a:lnTo>
                  <a:pt x="2009" y="68"/>
                </a:lnTo>
                <a:lnTo>
                  <a:pt x="2009" y="57"/>
                </a:lnTo>
                <a:lnTo>
                  <a:pt x="2010" y="63"/>
                </a:lnTo>
                <a:lnTo>
                  <a:pt x="2010" y="57"/>
                </a:lnTo>
                <a:lnTo>
                  <a:pt x="2010" y="63"/>
                </a:lnTo>
                <a:lnTo>
                  <a:pt x="2011" y="68"/>
                </a:lnTo>
                <a:lnTo>
                  <a:pt x="2012" y="57"/>
                </a:lnTo>
                <a:lnTo>
                  <a:pt x="2012" y="74"/>
                </a:lnTo>
                <a:lnTo>
                  <a:pt x="2012" y="74"/>
                </a:lnTo>
                <a:lnTo>
                  <a:pt x="2013" y="63"/>
                </a:lnTo>
                <a:lnTo>
                  <a:pt x="2013" y="63"/>
                </a:lnTo>
                <a:lnTo>
                  <a:pt x="2014" y="68"/>
                </a:lnTo>
                <a:lnTo>
                  <a:pt x="2014" y="80"/>
                </a:lnTo>
                <a:lnTo>
                  <a:pt x="2015" y="68"/>
                </a:lnTo>
                <a:lnTo>
                  <a:pt x="2015" y="63"/>
                </a:lnTo>
                <a:lnTo>
                  <a:pt x="2016" y="68"/>
                </a:lnTo>
                <a:lnTo>
                  <a:pt x="2016" y="68"/>
                </a:lnTo>
                <a:lnTo>
                  <a:pt x="2017" y="57"/>
                </a:lnTo>
                <a:lnTo>
                  <a:pt x="2017" y="57"/>
                </a:lnTo>
                <a:lnTo>
                  <a:pt x="2017" y="74"/>
                </a:lnTo>
                <a:lnTo>
                  <a:pt x="2018" y="63"/>
                </a:lnTo>
                <a:lnTo>
                  <a:pt x="2018" y="63"/>
                </a:lnTo>
                <a:lnTo>
                  <a:pt x="2019" y="57"/>
                </a:lnTo>
                <a:lnTo>
                  <a:pt x="2019" y="63"/>
                </a:lnTo>
                <a:lnTo>
                  <a:pt x="2020" y="74"/>
                </a:lnTo>
                <a:lnTo>
                  <a:pt x="2020" y="57"/>
                </a:lnTo>
                <a:lnTo>
                  <a:pt x="2021" y="63"/>
                </a:lnTo>
                <a:lnTo>
                  <a:pt x="2021" y="63"/>
                </a:lnTo>
                <a:lnTo>
                  <a:pt x="2022" y="57"/>
                </a:lnTo>
                <a:lnTo>
                  <a:pt x="2022" y="68"/>
                </a:lnTo>
                <a:lnTo>
                  <a:pt x="2022" y="57"/>
                </a:lnTo>
                <a:lnTo>
                  <a:pt x="2023" y="74"/>
                </a:lnTo>
                <a:lnTo>
                  <a:pt x="2024" y="63"/>
                </a:lnTo>
                <a:lnTo>
                  <a:pt x="2024" y="57"/>
                </a:lnTo>
                <a:lnTo>
                  <a:pt x="2025" y="57"/>
                </a:lnTo>
                <a:lnTo>
                  <a:pt x="2025" y="68"/>
                </a:lnTo>
                <a:lnTo>
                  <a:pt x="2025" y="63"/>
                </a:lnTo>
                <a:lnTo>
                  <a:pt x="2026" y="51"/>
                </a:lnTo>
                <a:lnTo>
                  <a:pt x="2026" y="63"/>
                </a:lnTo>
                <a:lnTo>
                  <a:pt x="2027" y="74"/>
                </a:lnTo>
                <a:lnTo>
                  <a:pt x="2027" y="63"/>
                </a:lnTo>
                <a:lnTo>
                  <a:pt x="2028" y="74"/>
                </a:lnTo>
                <a:lnTo>
                  <a:pt x="2028" y="68"/>
                </a:lnTo>
                <a:lnTo>
                  <a:pt x="2029" y="57"/>
                </a:lnTo>
                <a:lnTo>
                  <a:pt x="2029" y="63"/>
                </a:lnTo>
                <a:lnTo>
                  <a:pt x="2030" y="57"/>
                </a:lnTo>
                <a:lnTo>
                  <a:pt x="2030" y="68"/>
                </a:lnTo>
                <a:lnTo>
                  <a:pt x="2030" y="63"/>
                </a:lnTo>
                <a:lnTo>
                  <a:pt x="2031" y="63"/>
                </a:lnTo>
                <a:lnTo>
                  <a:pt x="2032" y="68"/>
                </a:lnTo>
                <a:lnTo>
                  <a:pt x="2032" y="46"/>
                </a:lnTo>
                <a:lnTo>
                  <a:pt x="2032" y="68"/>
                </a:lnTo>
                <a:lnTo>
                  <a:pt x="2033" y="63"/>
                </a:lnTo>
                <a:lnTo>
                  <a:pt x="2033" y="63"/>
                </a:lnTo>
                <a:lnTo>
                  <a:pt x="2034" y="68"/>
                </a:lnTo>
                <a:lnTo>
                  <a:pt x="2034" y="63"/>
                </a:lnTo>
                <a:lnTo>
                  <a:pt x="2035" y="74"/>
                </a:lnTo>
                <a:lnTo>
                  <a:pt x="2035" y="63"/>
                </a:lnTo>
                <a:lnTo>
                  <a:pt x="2036" y="57"/>
                </a:lnTo>
                <a:lnTo>
                  <a:pt x="2036" y="74"/>
                </a:lnTo>
                <a:lnTo>
                  <a:pt x="2037" y="68"/>
                </a:lnTo>
                <a:lnTo>
                  <a:pt x="2037" y="57"/>
                </a:lnTo>
                <a:lnTo>
                  <a:pt x="2037" y="57"/>
                </a:lnTo>
                <a:lnTo>
                  <a:pt x="2038" y="57"/>
                </a:lnTo>
                <a:lnTo>
                  <a:pt x="2038" y="80"/>
                </a:lnTo>
                <a:lnTo>
                  <a:pt x="2039" y="68"/>
                </a:lnTo>
                <a:lnTo>
                  <a:pt x="2039" y="51"/>
                </a:lnTo>
                <a:lnTo>
                  <a:pt x="2040" y="68"/>
                </a:lnTo>
                <a:lnTo>
                  <a:pt x="2040" y="68"/>
                </a:lnTo>
                <a:lnTo>
                  <a:pt x="2041" y="68"/>
                </a:lnTo>
                <a:lnTo>
                  <a:pt x="2041" y="63"/>
                </a:lnTo>
                <a:lnTo>
                  <a:pt x="2042" y="63"/>
                </a:lnTo>
                <a:lnTo>
                  <a:pt x="2042" y="57"/>
                </a:lnTo>
                <a:lnTo>
                  <a:pt x="2042" y="57"/>
                </a:lnTo>
                <a:lnTo>
                  <a:pt x="2043" y="63"/>
                </a:lnTo>
                <a:lnTo>
                  <a:pt x="2044" y="57"/>
                </a:lnTo>
                <a:lnTo>
                  <a:pt x="2044" y="63"/>
                </a:lnTo>
                <a:lnTo>
                  <a:pt x="2045" y="63"/>
                </a:lnTo>
                <a:lnTo>
                  <a:pt x="2045" y="51"/>
                </a:lnTo>
                <a:lnTo>
                  <a:pt x="2045" y="63"/>
                </a:lnTo>
                <a:lnTo>
                  <a:pt x="2046" y="57"/>
                </a:lnTo>
                <a:lnTo>
                  <a:pt x="2046" y="74"/>
                </a:lnTo>
                <a:lnTo>
                  <a:pt x="2047" y="57"/>
                </a:lnTo>
                <a:lnTo>
                  <a:pt x="2047" y="74"/>
                </a:lnTo>
                <a:lnTo>
                  <a:pt x="2048" y="74"/>
                </a:lnTo>
                <a:lnTo>
                  <a:pt x="2048" y="63"/>
                </a:lnTo>
                <a:lnTo>
                  <a:pt x="2049" y="57"/>
                </a:lnTo>
                <a:lnTo>
                  <a:pt x="2049" y="63"/>
                </a:lnTo>
                <a:lnTo>
                  <a:pt x="2050" y="57"/>
                </a:lnTo>
                <a:lnTo>
                  <a:pt x="2050" y="57"/>
                </a:lnTo>
                <a:lnTo>
                  <a:pt x="2050" y="63"/>
                </a:lnTo>
                <a:lnTo>
                  <a:pt x="2051" y="68"/>
                </a:lnTo>
                <a:lnTo>
                  <a:pt x="2052" y="68"/>
                </a:lnTo>
                <a:lnTo>
                  <a:pt x="2052" y="51"/>
                </a:lnTo>
                <a:lnTo>
                  <a:pt x="2052" y="68"/>
                </a:lnTo>
                <a:lnTo>
                  <a:pt x="2053" y="63"/>
                </a:lnTo>
                <a:lnTo>
                  <a:pt x="2053" y="57"/>
                </a:lnTo>
                <a:lnTo>
                  <a:pt x="2054" y="51"/>
                </a:lnTo>
                <a:lnTo>
                  <a:pt x="2054" y="57"/>
                </a:lnTo>
                <a:lnTo>
                  <a:pt x="2055" y="68"/>
                </a:lnTo>
                <a:lnTo>
                  <a:pt x="2055" y="63"/>
                </a:lnTo>
                <a:lnTo>
                  <a:pt x="2056" y="51"/>
                </a:lnTo>
                <a:lnTo>
                  <a:pt x="2056" y="63"/>
                </a:lnTo>
                <a:lnTo>
                  <a:pt x="2057" y="63"/>
                </a:lnTo>
                <a:lnTo>
                  <a:pt x="2057" y="63"/>
                </a:lnTo>
                <a:lnTo>
                  <a:pt x="2057" y="68"/>
                </a:lnTo>
                <a:lnTo>
                  <a:pt x="2058" y="68"/>
                </a:lnTo>
                <a:lnTo>
                  <a:pt x="2059" y="57"/>
                </a:lnTo>
                <a:lnTo>
                  <a:pt x="2059" y="51"/>
                </a:lnTo>
                <a:lnTo>
                  <a:pt x="2060" y="57"/>
                </a:lnTo>
                <a:lnTo>
                  <a:pt x="2060" y="63"/>
                </a:lnTo>
                <a:lnTo>
                  <a:pt x="2060" y="57"/>
                </a:lnTo>
                <a:lnTo>
                  <a:pt x="2061" y="63"/>
                </a:lnTo>
                <a:lnTo>
                  <a:pt x="2061" y="46"/>
                </a:lnTo>
                <a:lnTo>
                  <a:pt x="2062" y="68"/>
                </a:lnTo>
                <a:lnTo>
                  <a:pt x="2062" y="51"/>
                </a:lnTo>
                <a:lnTo>
                  <a:pt x="2063" y="57"/>
                </a:lnTo>
                <a:lnTo>
                  <a:pt x="2063" y="74"/>
                </a:lnTo>
                <a:lnTo>
                  <a:pt x="2064" y="57"/>
                </a:lnTo>
                <a:lnTo>
                  <a:pt x="2064" y="63"/>
                </a:lnTo>
                <a:lnTo>
                  <a:pt x="2065" y="68"/>
                </a:lnTo>
                <a:lnTo>
                  <a:pt x="2065" y="68"/>
                </a:lnTo>
                <a:lnTo>
                  <a:pt x="2065" y="68"/>
                </a:lnTo>
                <a:lnTo>
                  <a:pt x="2066" y="74"/>
                </a:lnTo>
                <a:lnTo>
                  <a:pt x="2067" y="74"/>
                </a:lnTo>
                <a:lnTo>
                  <a:pt x="2067" y="63"/>
                </a:lnTo>
                <a:lnTo>
                  <a:pt x="2067" y="68"/>
                </a:lnTo>
                <a:lnTo>
                  <a:pt x="2068" y="68"/>
                </a:lnTo>
                <a:lnTo>
                  <a:pt x="2068" y="57"/>
                </a:lnTo>
                <a:lnTo>
                  <a:pt x="2069" y="57"/>
                </a:lnTo>
                <a:lnTo>
                  <a:pt x="2069" y="63"/>
                </a:lnTo>
                <a:lnTo>
                  <a:pt x="2070" y="68"/>
                </a:lnTo>
                <a:lnTo>
                  <a:pt x="2070" y="68"/>
                </a:lnTo>
                <a:lnTo>
                  <a:pt x="2071" y="74"/>
                </a:lnTo>
                <a:lnTo>
                  <a:pt x="2071" y="68"/>
                </a:lnTo>
                <a:lnTo>
                  <a:pt x="2072" y="68"/>
                </a:lnTo>
                <a:lnTo>
                  <a:pt x="2072" y="68"/>
                </a:lnTo>
                <a:lnTo>
                  <a:pt x="2072" y="74"/>
                </a:lnTo>
                <a:lnTo>
                  <a:pt x="2073" y="63"/>
                </a:lnTo>
                <a:lnTo>
                  <a:pt x="2073" y="68"/>
                </a:lnTo>
                <a:lnTo>
                  <a:pt x="2074" y="63"/>
                </a:lnTo>
                <a:lnTo>
                  <a:pt x="2074" y="63"/>
                </a:lnTo>
                <a:lnTo>
                  <a:pt x="2075" y="63"/>
                </a:lnTo>
                <a:lnTo>
                  <a:pt x="2075" y="57"/>
                </a:lnTo>
                <a:lnTo>
                  <a:pt x="2076" y="68"/>
                </a:lnTo>
                <a:lnTo>
                  <a:pt x="2076" y="68"/>
                </a:lnTo>
                <a:lnTo>
                  <a:pt x="2077" y="57"/>
                </a:lnTo>
                <a:lnTo>
                  <a:pt x="2077" y="57"/>
                </a:lnTo>
                <a:lnTo>
                  <a:pt x="2077" y="57"/>
                </a:lnTo>
                <a:lnTo>
                  <a:pt x="2078" y="68"/>
                </a:lnTo>
                <a:lnTo>
                  <a:pt x="2079" y="57"/>
                </a:lnTo>
                <a:lnTo>
                  <a:pt x="2079" y="57"/>
                </a:lnTo>
                <a:lnTo>
                  <a:pt x="2080" y="57"/>
                </a:lnTo>
                <a:lnTo>
                  <a:pt x="2080" y="57"/>
                </a:lnTo>
                <a:lnTo>
                  <a:pt x="2080" y="74"/>
                </a:lnTo>
                <a:lnTo>
                  <a:pt x="2081" y="68"/>
                </a:lnTo>
                <a:lnTo>
                  <a:pt x="2081" y="68"/>
                </a:lnTo>
                <a:lnTo>
                  <a:pt x="2082" y="68"/>
                </a:lnTo>
                <a:lnTo>
                  <a:pt x="2082" y="57"/>
                </a:lnTo>
                <a:lnTo>
                  <a:pt x="2083" y="57"/>
                </a:lnTo>
                <a:lnTo>
                  <a:pt x="2083" y="68"/>
                </a:lnTo>
                <a:lnTo>
                  <a:pt x="2084" y="68"/>
                </a:lnTo>
                <a:lnTo>
                  <a:pt x="2084" y="63"/>
                </a:lnTo>
                <a:lnTo>
                  <a:pt x="2085" y="51"/>
                </a:lnTo>
                <a:lnTo>
                  <a:pt x="2085" y="68"/>
                </a:lnTo>
                <a:lnTo>
                  <a:pt x="2085" y="63"/>
                </a:lnTo>
                <a:lnTo>
                  <a:pt x="2086" y="57"/>
                </a:lnTo>
                <a:lnTo>
                  <a:pt x="2087" y="63"/>
                </a:lnTo>
                <a:lnTo>
                  <a:pt x="2087" y="51"/>
                </a:lnTo>
                <a:lnTo>
                  <a:pt x="2087" y="63"/>
                </a:lnTo>
                <a:lnTo>
                  <a:pt x="2088" y="57"/>
                </a:lnTo>
                <a:lnTo>
                  <a:pt x="2088" y="57"/>
                </a:lnTo>
                <a:lnTo>
                  <a:pt x="2089" y="68"/>
                </a:lnTo>
                <a:lnTo>
                  <a:pt x="2089" y="57"/>
                </a:lnTo>
                <a:lnTo>
                  <a:pt x="2090" y="57"/>
                </a:lnTo>
                <a:lnTo>
                  <a:pt x="2090" y="57"/>
                </a:lnTo>
                <a:lnTo>
                  <a:pt x="2091" y="57"/>
                </a:lnTo>
                <a:lnTo>
                  <a:pt x="2091" y="68"/>
                </a:lnTo>
                <a:lnTo>
                  <a:pt x="2092" y="46"/>
                </a:lnTo>
                <a:lnTo>
                  <a:pt x="2092" y="63"/>
                </a:lnTo>
                <a:lnTo>
                  <a:pt x="2092" y="74"/>
                </a:lnTo>
                <a:lnTo>
                  <a:pt x="2093" y="74"/>
                </a:lnTo>
                <a:lnTo>
                  <a:pt x="2093" y="68"/>
                </a:lnTo>
                <a:lnTo>
                  <a:pt x="2094" y="63"/>
                </a:lnTo>
                <a:lnTo>
                  <a:pt x="2095" y="57"/>
                </a:lnTo>
                <a:lnTo>
                  <a:pt x="2095" y="68"/>
                </a:lnTo>
                <a:lnTo>
                  <a:pt x="2095" y="74"/>
                </a:lnTo>
                <a:lnTo>
                  <a:pt x="2096" y="68"/>
                </a:lnTo>
                <a:lnTo>
                  <a:pt x="2096" y="63"/>
                </a:lnTo>
                <a:lnTo>
                  <a:pt x="2097" y="57"/>
                </a:lnTo>
                <a:lnTo>
                  <a:pt x="2097" y="63"/>
                </a:lnTo>
                <a:lnTo>
                  <a:pt x="2098" y="63"/>
                </a:lnTo>
                <a:lnTo>
                  <a:pt x="2098" y="63"/>
                </a:lnTo>
                <a:lnTo>
                  <a:pt x="2099" y="63"/>
                </a:lnTo>
                <a:lnTo>
                  <a:pt x="2099" y="63"/>
                </a:lnTo>
                <a:lnTo>
                  <a:pt x="2100" y="63"/>
                </a:lnTo>
                <a:lnTo>
                  <a:pt x="2100" y="68"/>
                </a:lnTo>
                <a:lnTo>
                  <a:pt x="2100" y="51"/>
                </a:lnTo>
                <a:lnTo>
                  <a:pt x="2101" y="57"/>
                </a:lnTo>
                <a:lnTo>
                  <a:pt x="2102" y="63"/>
                </a:lnTo>
                <a:lnTo>
                  <a:pt x="2102" y="68"/>
                </a:lnTo>
                <a:lnTo>
                  <a:pt x="2102" y="68"/>
                </a:lnTo>
                <a:lnTo>
                  <a:pt x="2103" y="57"/>
                </a:lnTo>
                <a:lnTo>
                  <a:pt x="2103" y="57"/>
                </a:lnTo>
                <a:lnTo>
                  <a:pt x="2104" y="68"/>
                </a:lnTo>
                <a:lnTo>
                  <a:pt x="2104" y="68"/>
                </a:lnTo>
                <a:lnTo>
                  <a:pt x="2105" y="57"/>
                </a:lnTo>
                <a:lnTo>
                  <a:pt x="2105" y="51"/>
                </a:lnTo>
                <a:lnTo>
                  <a:pt x="2106" y="57"/>
                </a:lnTo>
                <a:lnTo>
                  <a:pt x="2106" y="63"/>
                </a:lnTo>
                <a:lnTo>
                  <a:pt x="2107" y="63"/>
                </a:lnTo>
                <a:lnTo>
                  <a:pt x="2107" y="63"/>
                </a:lnTo>
                <a:lnTo>
                  <a:pt x="2107" y="63"/>
                </a:lnTo>
                <a:lnTo>
                  <a:pt x="2108" y="63"/>
                </a:lnTo>
                <a:lnTo>
                  <a:pt x="2108" y="63"/>
                </a:lnTo>
                <a:lnTo>
                  <a:pt x="2109" y="63"/>
                </a:lnTo>
                <a:lnTo>
                  <a:pt x="2110" y="68"/>
                </a:lnTo>
                <a:lnTo>
                  <a:pt x="2110" y="51"/>
                </a:lnTo>
                <a:lnTo>
                  <a:pt x="2110" y="57"/>
                </a:lnTo>
                <a:lnTo>
                  <a:pt x="2111" y="63"/>
                </a:lnTo>
                <a:lnTo>
                  <a:pt x="2111" y="57"/>
                </a:lnTo>
                <a:lnTo>
                  <a:pt x="2112" y="74"/>
                </a:lnTo>
                <a:lnTo>
                  <a:pt x="2112" y="68"/>
                </a:lnTo>
                <a:lnTo>
                  <a:pt x="2112" y="57"/>
                </a:lnTo>
                <a:lnTo>
                  <a:pt x="2113" y="57"/>
                </a:lnTo>
                <a:lnTo>
                  <a:pt x="2114" y="63"/>
                </a:lnTo>
                <a:lnTo>
                  <a:pt x="2114" y="63"/>
                </a:lnTo>
                <a:lnTo>
                  <a:pt x="2115" y="68"/>
                </a:lnTo>
                <a:lnTo>
                  <a:pt x="2115" y="57"/>
                </a:lnTo>
                <a:lnTo>
                  <a:pt x="2115" y="80"/>
                </a:lnTo>
                <a:lnTo>
                  <a:pt x="2116" y="57"/>
                </a:lnTo>
                <a:lnTo>
                  <a:pt x="2116" y="68"/>
                </a:lnTo>
                <a:lnTo>
                  <a:pt x="2117" y="57"/>
                </a:lnTo>
                <a:lnTo>
                  <a:pt x="2117" y="63"/>
                </a:lnTo>
                <a:lnTo>
                  <a:pt x="2118" y="74"/>
                </a:lnTo>
                <a:lnTo>
                  <a:pt x="2118" y="68"/>
                </a:lnTo>
                <a:lnTo>
                  <a:pt x="2119" y="63"/>
                </a:lnTo>
                <a:lnTo>
                  <a:pt x="2119" y="74"/>
                </a:lnTo>
                <a:lnTo>
                  <a:pt x="2120" y="63"/>
                </a:lnTo>
                <a:lnTo>
                  <a:pt x="2120" y="63"/>
                </a:lnTo>
                <a:lnTo>
                  <a:pt x="2120" y="63"/>
                </a:lnTo>
                <a:lnTo>
                  <a:pt x="2121" y="63"/>
                </a:lnTo>
                <a:lnTo>
                  <a:pt x="2122" y="57"/>
                </a:lnTo>
                <a:lnTo>
                  <a:pt x="2122" y="57"/>
                </a:lnTo>
                <a:lnTo>
                  <a:pt x="2122" y="68"/>
                </a:lnTo>
                <a:lnTo>
                  <a:pt x="2123" y="63"/>
                </a:lnTo>
                <a:lnTo>
                  <a:pt x="2123" y="68"/>
                </a:lnTo>
                <a:lnTo>
                  <a:pt x="2124" y="63"/>
                </a:lnTo>
                <a:lnTo>
                  <a:pt x="2124" y="63"/>
                </a:lnTo>
                <a:lnTo>
                  <a:pt x="2125" y="63"/>
                </a:lnTo>
                <a:lnTo>
                  <a:pt x="2125" y="63"/>
                </a:lnTo>
                <a:lnTo>
                  <a:pt x="2126" y="63"/>
                </a:lnTo>
                <a:lnTo>
                  <a:pt x="2126" y="57"/>
                </a:lnTo>
                <a:lnTo>
                  <a:pt x="2127" y="63"/>
                </a:lnTo>
                <a:lnTo>
                  <a:pt x="2127" y="68"/>
                </a:lnTo>
                <a:lnTo>
                  <a:pt x="2127" y="63"/>
                </a:lnTo>
                <a:lnTo>
                  <a:pt x="2128" y="68"/>
                </a:lnTo>
                <a:lnTo>
                  <a:pt x="2128" y="57"/>
                </a:lnTo>
                <a:lnTo>
                  <a:pt x="2129" y="57"/>
                </a:lnTo>
                <a:lnTo>
                  <a:pt x="2130" y="68"/>
                </a:lnTo>
                <a:lnTo>
                  <a:pt x="2130" y="63"/>
                </a:lnTo>
                <a:lnTo>
                  <a:pt x="2130" y="74"/>
                </a:lnTo>
                <a:lnTo>
                  <a:pt x="2131" y="57"/>
                </a:lnTo>
                <a:lnTo>
                  <a:pt x="2131" y="57"/>
                </a:lnTo>
                <a:lnTo>
                  <a:pt x="2132" y="57"/>
                </a:lnTo>
                <a:lnTo>
                  <a:pt x="2132" y="57"/>
                </a:lnTo>
                <a:lnTo>
                  <a:pt x="2133" y="63"/>
                </a:lnTo>
                <a:lnTo>
                  <a:pt x="2133" y="51"/>
                </a:lnTo>
                <a:lnTo>
                  <a:pt x="2134" y="51"/>
                </a:lnTo>
                <a:lnTo>
                  <a:pt x="2134" y="57"/>
                </a:lnTo>
                <a:lnTo>
                  <a:pt x="2135" y="57"/>
                </a:lnTo>
                <a:lnTo>
                  <a:pt x="2135" y="51"/>
                </a:lnTo>
                <a:lnTo>
                  <a:pt x="2135" y="63"/>
                </a:lnTo>
                <a:lnTo>
                  <a:pt x="2136" y="57"/>
                </a:lnTo>
                <a:lnTo>
                  <a:pt x="2136" y="46"/>
                </a:lnTo>
                <a:lnTo>
                  <a:pt x="2137" y="63"/>
                </a:lnTo>
                <a:lnTo>
                  <a:pt x="2137" y="57"/>
                </a:lnTo>
                <a:lnTo>
                  <a:pt x="2138" y="57"/>
                </a:lnTo>
                <a:lnTo>
                  <a:pt x="2138" y="63"/>
                </a:lnTo>
                <a:lnTo>
                  <a:pt x="2139" y="57"/>
                </a:lnTo>
                <a:lnTo>
                  <a:pt x="2139" y="68"/>
                </a:lnTo>
                <a:lnTo>
                  <a:pt x="2140" y="74"/>
                </a:lnTo>
                <a:lnTo>
                  <a:pt x="2140" y="51"/>
                </a:lnTo>
                <a:lnTo>
                  <a:pt x="2140" y="68"/>
                </a:lnTo>
                <a:lnTo>
                  <a:pt x="2141" y="63"/>
                </a:lnTo>
                <a:lnTo>
                  <a:pt x="2142" y="63"/>
                </a:lnTo>
                <a:lnTo>
                  <a:pt x="2142" y="63"/>
                </a:lnTo>
                <a:lnTo>
                  <a:pt x="2142" y="51"/>
                </a:lnTo>
                <a:lnTo>
                  <a:pt x="2143" y="63"/>
                </a:lnTo>
                <a:lnTo>
                  <a:pt x="2143" y="57"/>
                </a:lnTo>
                <a:lnTo>
                  <a:pt x="2144" y="68"/>
                </a:lnTo>
                <a:lnTo>
                  <a:pt x="2145" y="51"/>
                </a:lnTo>
                <a:lnTo>
                  <a:pt x="2145" y="63"/>
                </a:lnTo>
                <a:lnTo>
                  <a:pt x="2145" y="51"/>
                </a:lnTo>
                <a:lnTo>
                  <a:pt x="2146" y="63"/>
                </a:lnTo>
                <a:lnTo>
                  <a:pt x="2146" y="57"/>
                </a:lnTo>
                <a:lnTo>
                  <a:pt x="2147" y="57"/>
                </a:lnTo>
                <a:lnTo>
                  <a:pt x="2147" y="63"/>
                </a:lnTo>
                <a:lnTo>
                  <a:pt x="2147" y="68"/>
                </a:lnTo>
                <a:lnTo>
                  <a:pt x="2148" y="63"/>
                </a:lnTo>
                <a:lnTo>
                  <a:pt x="2149" y="57"/>
                </a:lnTo>
                <a:lnTo>
                  <a:pt x="2149" y="63"/>
                </a:lnTo>
                <a:lnTo>
                  <a:pt x="2150" y="51"/>
                </a:lnTo>
                <a:lnTo>
                  <a:pt x="2150" y="57"/>
                </a:lnTo>
                <a:lnTo>
                  <a:pt x="2150" y="57"/>
                </a:lnTo>
                <a:lnTo>
                  <a:pt x="2151" y="63"/>
                </a:lnTo>
                <a:lnTo>
                  <a:pt x="2151" y="63"/>
                </a:lnTo>
                <a:lnTo>
                  <a:pt x="2152" y="57"/>
                </a:lnTo>
                <a:lnTo>
                  <a:pt x="2152" y="63"/>
                </a:lnTo>
                <a:lnTo>
                  <a:pt x="2153" y="63"/>
                </a:lnTo>
                <a:lnTo>
                  <a:pt x="2153" y="74"/>
                </a:lnTo>
                <a:lnTo>
                  <a:pt x="2154" y="51"/>
                </a:lnTo>
                <a:lnTo>
                  <a:pt x="2154" y="34"/>
                </a:lnTo>
                <a:lnTo>
                  <a:pt x="2155" y="63"/>
                </a:lnTo>
                <a:lnTo>
                  <a:pt x="2155" y="74"/>
                </a:lnTo>
                <a:lnTo>
                  <a:pt x="2155" y="57"/>
                </a:lnTo>
                <a:lnTo>
                  <a:pt x="2156" y="63"/>
                </a:lnTo>
                <a:lnTo>
                  <a:pt x="2157" y="40"/>
                </a:lnTo>
                <a:lnTo>
                  <a:pt x="2157" y="63"/>
                </a:lnTo>
                <a:lnTo>
                  <a:pt x="2157" y="63"/>
                </a:lnTo>
                <a:lnTo>
                  <a:pt x="2158" y="57"/>
                </a:lnTo>
                <a:lnTo>
                  <a:pt x="2158" y="51"/>
                </a:lnTo>
                <a:lnTo>
                  <a:pt x="2159" y="51"/>
                </a:lnTo>
                <a:lnTo>
                  <a:pt x="2159" y="57"/>
                </a:lnTo>
                <a:lnTo>
                  <a:pt x="2160" y="57"/>
                </a:lnTo>
                <a:lnTo>
                  <a:pt x="2160" y="68"/>
                </a:lnTo>
                <a:lnTo>
                  <a:pt x="2161" y="63"/>
                </a:lnTo>
                <a:lnTo>
                  <a:pt x="2161" y="57"/>
                </a:lnTo>
                <a:lnTo>
                  <a:pt x="2162" y="57"/>
                </a:lnTo>
                <a:lnTo>
                  <a:pt x="2162" y="68"/>
                </a:lnTo>
                <a:lnTo>
                  <a:pt x="2162" y="51"/>
                </a:lnTo>
                <a:lnTo>
                  <a:pt x="2163" y="51"/>
                </a:lnTo>
                <a:lnTo>
                  <a:pt x="2163" y="57"/>
                </a:lnTo>
                <a:lnTo>
                  <a:pt x="2164" y="63"/>
                </a:lnTo>
                <a:lnTo>
                  <a:pt x="2165" y="63"/>
                </a:lnTo>
                <a:lnTo>
                  <a:pt x="2165" y="63"/>
                </a:lnTo>
                <a:lnTo>
                  <a:pt x="2165" y="57"/>
                </a:lnTo>
                <a:lnTo>
                  <a:pt x="2166" y="51"/>
                </a:lnTo>
                <a:lnTo>
                  <a:pt x="2166" y="68"/>
                </a:lnTo>
                <a:lnTo>
                  <a:pt x="2167" y="57"/>
                </a:lnTo>
                <a:lnTo>
                  <a:pt x="2167" y="57"/>
                </a:lnTo>
                <a:lnTo>
                  <a:pt x="2168" y="63"/>
                </a:lnTo>
                <a:lnTo>
                  <a:pt x="2168" y="57"/>
                </a:lnTo>
                <a:lnTo>
                  <a:pt x="2169" y="63"/>
                </a:lnTo>
                <a:lnTo>
                  <a:pt x="2169" y="63"/>
                </a:lnTo>
                <a:lnTo>
                  <a:pt x="2170" y="74"/>
                </a:lnTo>
                <a:lnTo>
                  <a:pt x="2170" y="63"/>
                </a:lnTo>
                <a:lnTo>
                  <a:pt x="2170" y="46"/>
                </a:lnTo>
                <a:lnTo>
                  <a:pt x="2171" y="63"/>
                </a:lnTo>
                <a:lnTo>
                  <a:pt x="2171" y="57"/>
                </a:lnTo>
                <a:lnTo>
                  <a:pt x="2172" y="63"/>
                </a:lnTo>
                <a:lnTo>
                  <a:pt x="2172" y="68"/>
                </a:lnTo>
                <a:lnTo>
                  <a:pt x="2173" y="63"/>
                </a:lnTo>
                <a:lnTo>
                  <a:pt x="2173" y="80"/>
                </a:lnTo>
                <a:lnTo>
                  <a:pt x="2174" y="57"/>
                </a:lnTo>
                <a:lnTo>
                  <a:pt x="2174" y="57"/>
                </a:lnTo>
                <a:lnTo>
                  <a:pt x="2175" y="63"/>
                </a:lnTo>
                <a:lnTo>
                  <a:pt x="2175" y="63"/>
                </a:lnTo>
                <a:lnTo>
                  <a:pt x="2175" y="63"/>
                </a:lnTo>
                <a:lnTo>
                  <a:pt x="2176" y="57"/>
                </a:lnTo>
                <a:lnTo>
                  <a:pt x="2177" y="74"/>
                </a:lnTo>
                <a:lnTo>
                  <a:pt x="2177" y="68"/>
                </a:lnTo>
                <a:lnTo>
                  <a:pt x="2177" y="63"/>
                </a:lnTo>
                <a:lnTo>
                  <a:pt x="2178" y="63"/>
                </a:lnTo>
                <a:lnTo>
                  <a:pt x="2178" y="51"/>
                </a:lnTo>
                <a:lnTo>
                  <a:pt x="2179" y="68"/>
                </a:lnTo>
                <a:lnTo>
                  <a:pt x="2179" y="57"/>
                </a:lnTo>
                <a:lnTo>
                  <a:pt x="2180" y="63"/>
                </a:lnTo>
                <a:lnTo>
                  <a:pt x="2180" y="57"/>
                </a:lnTo>
                <a:lnTo>
                  <a:pt x="2181" y="57"/>
                </a:lnTo>
                <a:lnTo>
                  <a:pt x="2181" y="68"/>
                </a:lnTo>
                <a:lnTo>
                  <a:pt x="2182" y="51"/>
                </a:lnTo>
                <a:lnTo>
                  <a:pt x="2182" y="51"/>
                </a:lnTo>
                <a:lnTo>
                  <a:pt x="2183" y="68"/>
                </a:lnTo>
                <a:lnTo>
                  <a:pt x="2183" y="63"/>
                </a:lnTo>
                <a:lnTo>
                  <a:pt x="2183" y="57"/>
                </a:lnTo>
                <a:lnTo>
                  <a:pt x="2184" y="51"/>
                </a:lnTo>
                <a:lnTo>
                  <a:pt x="2185" y="51"/>
                </a:lnTo>
                <a:lnTo>
                  <a:pt x="2185" y="68"/>
                </a:lnTo>
                <a:lnTo>
                  <a:pt x="2185" y="63"/>
                </a:lnTo>
                <a:lnTo>
                  <a:pt x="2186" y="63"/>
                </a:lnTo>
                <a:lnTo>
                  <a:pt x="2186" y="57"/>
                </a:lnTo>
                <a:lnTo>
                  <a:pt x="2187" y="57"/>
                </a:lnTo>
                <a:lnTo>
                  <a:pt x="2187" y="51"/>
                </a:lnTo>
                <a:lnTo>
                  <a:pt x="2188" y="57"/>
                </a:lnTo>
                <a:lnTo>
                  <a:pt x="2188" y="68"/>
                </a:lnTo>
                <a:lnTo>
                  <a:pt x="2189" y="57"/>
                </a:lnTo>
                <a:lnTo>
                  <a:pt x="2189" y="57"/>
                </a:lnTo>
                <a:lnTo>
                  <a:pt x="2190" y="51"/>
                </a:lnTo>
                <a:lnTo>
                  <a:pt x="2190" y="68"/>
                </a:lnTo>
                <a:lnTo>
                  <a:pt x="2190" y="74"/>
                </a:lnTo>
                <a:lnTo>
                  <a:pt x="2191" y="63"/>
                </a:lnTo>
                <a:lnTo>
                  <a:pt x="2192" y="68"/>
                </a:lnTo>
                <a:lnTo>
                  <a:pt x="2192" y="68"/>
                </a:lnTo>
                <a:lnTo>
                  <a:pt x="2192" y="57"/>
                </a:lnTo>
                <a:lnTo>
                  <a:pt x="2193" y="57"/>
                </a:lnTo>
                <a:lnTo>
                  <a:pt x="2193" y="51"/>
                </a:lnTo>
                <a:lnTo>
                  <a:pt x="2194" y="51"/>
                </a:lnTo>
                <a:lnTo>
                  <a:pt x="2194" y="68"/>
                </a:lnTo>
                <a:lnTo>
                  <a:pt x="2195" y="57"/>
                </a:lnTo>
                <a:lnTo>
                  <a:pt x="2195" y="80"/>
                </a:lnTo>
                <a:lnTo>
                  <a:pt x="2196" y="57"/>
                </a:lnTo>
                <a:lnTo>
                  <a:pt x="2196" y="57"/>
                </a:lnTo>
                <a:lnTo>
                  <a:pt x="2197" y="57"/>
                </a:lnTo>
                <a:lnTo>
                  <a:pt x="2197" y="63"/>
                </a:lnTo>
                <a:lnTo>
                  <a:pt x="2197" y="68"/>
                </a:lnTo>
                <a:lnTo>
                  <a:pt x="2198" y="68"/>
                </a:lnTo>
                <a:lnTo>
                  <a:pt x="2198" y="51"/>
                </a:lnTo>
                <a:lnTo>
                  <a:pt x="2199" y="57"/>
                </a:lnTo>
                <a:lnTo>
                  <a:pt x="2200" y="63"/>
                </a:lnTo>
                <a:lnTo>
                  <a:pt x="2200" y="68"/>
                </a:lnTo>
                <a:lnTo>
                  <a:pt x="2200" y="57"/>
                </a:lnTo>
                <a:lnTo>
                  <a:pt x="2201" y="51"/>
                </a:lnTo>
                <a:lnTo>
                  <a:pt x="2201" y="63"/>
                </a:lnTo>
                <a:lnTo>
                  <a:pt x="2202" y="57"/>
                </a:lnTo>
                <a:lnTo>
                  <a:pt x="2202" y="63"/>
                </a:lnTo>
                <a:lnTo>
                  <a:pt x="2203" y="57"/>
                </a:lnTo>
                <a:lnTo>
                  <a:pt x="2203" y="68"/>
                </a:lnTo>
                <a:lnTo>
                  <a:pt x="2204" y="68"/>
                </a:lnTo>
                <a:lnTo>
                  <a:pt x="2204" y="57"/>
                </a:lnTo>
                <a:lnTo>
                  <a:pt x="2205" y="51"/>
                </a:lnTo>
                <a:lnTo>
                  <a:pt x="2205" y="63"/>
                </a:lnTo>
                <a:lnTo>
                  <a:pt x="2205" y="51"/>
                </a:lnTo>
                <a:lnTo>
                  <a:pt x="2206" y="68"/>
                </a:lnTo>
                <a:lnTo>
                  <a:pt x="2206" y="63"/>
                </a:lnTo>
                <a:lnTo>
                  <a:pt x="2207" y="57"/>
                </a:lnTo>
                <a:lnTo>
                  <a:pt x="2207" y="63"/>
                </a:lnTo>
                <a:lnTo>
                  <a:pt x="2208" y="63"/>
                </a:lnTo>
                <a:lnTo>
                  <a:pt x="2208" y="57"/>
                </a:lnTo>
                <a:lnTo>
                  <a:pt x="2209" y="57"/>
                </a:lnTo>
                <a:lnTo>
                  <a:pt x="2209" y="63"/>
                </a:lnTo>
                <a:lnTo>
                  <a:pt x="2210" y="68"/>
                </a:lnTo>
                <a:lnTo>
                  <a:pt x="2210" y="57"/>
                </a:lnTo>
                <a:lnTo>
                  <a:pt x="2210" y="68"/>
                </a:lnTo>
                <a:lnTo>
                  <a:pt x="2211" y="57"/>
                </a:lnTo>
                <a:lnTo>
                  <a:pt x="2212" y="68"/>
                </a:lnTo>
                <a:lnTo>
                  <a:pt x="2212" y="51"/>
                </a:lnTo>
                <a:lnTo>
                  <a:pt x="2212" y="57"/>
                </a:lnTo>
                <a:lnTo>
                  <a:pt x="2213" y="51"/>
                </a:lnTo>
                <a:lnTo>
                  <a:pt x="2213" y="51"/>
                </a:lnTo>
                <a:lnTo>
                  <a:pt x="2214" y="80"/>
                </a:lnTo>
                <a:lnTo>
                  <a:pt x="2214" y="46"/>
                </a:lnTo>
                <a:lnTo>
                  <a:pt x="2215" y="46"/>
                </a:lnTo>
                <a:lnTo>
                  <a:pt x="2215" y="57"/>
                </a:lnTo>
                <a:lnTo>
                  <a:pt x="2216" y="63"/>
                </a:lnTo>
                <a:lnTo>
                  <a:pt x="2216" y="63"/>
                </a:lnTo>
                <a:lnTo>
                  <a:pt x="2217" y="63"/>
                </a:lnTo>
                <a:lnTo>
                  <a:pt x="2217" y="57"/>
                </a:lnTo>
                <a:lnTo>
                  <a:pt x="2218" y="63"/>
                </a:lnTo>
                <a:lnTo>
                  <a:pt x="2218" y="51"/>
                </a:lnTo>
                <a:lnTo>
                  <a:pt x="2218" y="51"/>
                </a:lnTo>
                <a:lnTo>
                  <a:pt x="2219" y="68"/>
                </a:lnTo>
                <a:lnTo>
                  <a:pt x="2220" y="74"/>
                </a:lnTo>
                <a:lnTo>
                  <a:pt x="2220" y="80"/>
                </a:lnTo>
                <a:lnTo>
                  <a:pt x="2220" y="63"/>
                </a:lnTo>
                <a:lnTo>
                  <a:pt x="2221" y="68"/>
                </a:lnTo>
                <a:lnTo>
                  <a:pt x="2221" y="63"/>
                </a:lnTo>
                <a:lnTo>
                  <a:pt x="2222" y="57"/>
                </a:lnTo>
                <a:lnTo>
                  <a:pt x="2222" y="57"/>
                </a:lnTo>
                <a:lnTo>
                  <a:pt x="2223" y="63"/>
                </a:lnTo>
                <a:lnTo>
                  <a:pt x="2223" y="63"/>
                </a:lnTo>
                <a:lnTo>
                  <a:pt x="2224" y="57"/>
                </a:lnTo>
                <a:lnTo>
                  <a:pt x="2224" y="57"/>
                </a:lnTo>
                <a:lnTo>
                  <a:pt x="2225" y="57"/>
                </a:lnTo>
                <a:lnTo>
                  <a:pt x="2225" y="51"/>
                </a:lnTo>
                <a:lnTo>
                  <a:pt x="2225" y="63"/>
                </a:lnTo>
                <a:lnTo>
                  <a:pt x="2226" y="51"/>
                </a:lnTo>
                <a:lnTo>
                  <a:pt x="2226" y="63"/>
                </a:lnTo>
                <a:lnTo>
                  <a:pt x="2227" y="57"/>
                </a:lnTo>
                <a:lnTo>
                  <a:pt x="2227" y="57"/>
                </a:lnTo>
                <a:lnTo>
                  <a:pt x="2228" y="57"/>
                </a:lnTo>
                <a:lnTo>
                  <a:pt x="2228" y="63"/>
                </a:lnTo>
                <a:lnTo>
                  <a:pt x="2229" y="57"/>
                </a:lnTo>
                <a:lnTo>
                  <a:pt x="2229" y="57"/>
                </a:lnTo>
                <a:lnTo>
                  <a:pt x="2230" y="51"/>
                </a:lnTo>
                <a:lnTo>
                  <a:pt x="2230" y="46"/>
                </a:lnTo>
                <a:lnTo>
                  <a:pt x="2231" y="57"/>
                </a:lnTo>
                <a:lnTo>
                  <a:pt x="2231" y="63"/>
                </a:lnTo>
                <a:lnTo>
                  <a:pt x="2232" y="57"/>
                </a:lnTo>
                <a:lnTo>
                  <a:pt x="2232" y="51"/>
                </a:lnTo>
                <a:lnTo>
                  <a:pt x="2232" y="68"/>
                </a:lnTo>
                <a:lnTo>
                  <a:pt x="2233" y="63"/>
                </a:lnTo>
                <a:lnTo>
                  <a:pt x="2233" y="46"/>
                </a:lnTo>
                <a:lnTo>
                  <a:pt x="2234" y="63"/>
                </a:lnTo>
                <a:lnTo>
                  <a:pt x="2235" y="40"/>
                </a:lnTo>
                <a:lnTo>
                  <a:pt x="2235" y="51"/>
                </a:lnTo>
                <a:lnTo>
                  <a:pt x="2235" y="63"/>
                </a:lnTo>
                <a:lnTo>
                  <a:pt x="2236" y="51"/>
                </a:lnTo>
                <a:lnTo>
                  <a:pt x="2236" y="63"/>
                </a:lnTo>
                <a:lnTo>
                  <a:pt x="2237" y="46"/>
                </a:lnTo>
                <a:lnTo>
                  <a:pt x="2237" y="51"/>
                </a:lnTo>
                <a:lnTo>
                  <a:pt x="2238" y="63"/>
                </a:lnTo>
                <a:lnTo>
                  <a:pt x="2238" y="63"/>
                </a:lnTo>
                <a:lnTo>
                  <a:pt x="2239" y="57"/>
                </a:lnTo>
                <a:lnTo>
                  <a:pt x="2239" y="57"/>
                </a:lnTo>
                <a:lnTo>
                  <a:pt x="2240" y="68"/>
                </a:lnTo>
                <a:lnTo>
                  <a:pt x="2240" y="63"/>
                </a:lnTo>
                <a:lnTo>
                  <a:pt x="2240" y="51"/>
                </a:lnTo>
                <a:lnTo>
                  <a:pt x="2241" y="57"/>
                </a:lnTo>
                <a:lnTo>
                  <a:pt x="2241" y="57"/>
                </a:lnTo>
                <a:lnTo>
                  <a:pt x="2242" y="68"/>
                </a:lnTo>
                <a:lnTo>
                  <a:pt x="2242" y="63"/>
                </a:lnTo>
                <a:lnTo>
                  <a:pt x="2243" y="57"/>
                </a:lnTo>
                <a:lnTo>
                  <a:pt x="2243" y="57"/>
                </a:lnTo>
                <a:lnTo>
                  <a:pt x="2244" y="57"/>
                </a:lnTo>
                <a:lnTo>
                  <a:pt x="2244" y="57"/>
                </a:lnTo>
                <a:lnTo>
                  <a:pt x="2245" y="51"/>
                </a:lnTo>
                <a:lnTo>
                  <a:pt x="2245" y="51"/>
                </a:lnTo>
                <a:lnTo>
                  <a:pt x="2245" y="63"/>
                </a:lnTo>
                <a:lnTo>
                  <a:pt x="2246" y="51"/>
                </a:lnTo>
                <a:lnTo>
                  <a:pt x="2247" y="63"/>
                </a:lnTo>
                <a:lnTo>
                  <a:pt x="2247" y="51"/>
                </a:lnTo>
                <a:lnTo>
                  <a:pt x="2247" y="51"/>
                </a:lnTo>
                <a:lnTo>
                  <a:pt x="2248" y="63"/>
                </a:lnTo>
                <a:lnTo>
                  <a:pt x="2248" y="57"/>
                </a:lnTo>
                <a:lnTo>
                  <a:pt x="2249" y="63"/>
                </a:lnTo>
                <a:lnTo>
                  <a:pt x="2249" y="51"/>
                </a:lnTo>
                <a:lnTo>
                  <a:pt x="2250" y="46"/>
                </a:lnTo>
                <a:lnTo>
                  <a:pt x="2250" y="51"/>
                </a:lnTo>
                <a:lnTo>
                  <a:pt x="2251" y="57"/>
                </a:lnTo>
                <a:lnTo>
                  <a:pt x="2251" y="63"/>
                </a:lnTo>
                <a:lnTo>
                  <a:pt x="2252" y="46"/>
                </a:lnTo>
                <a:lnTo>
                  <a:pt x="2252" y="51"/>
                </a:lnTo>
                <a:lnTo>
                  <a:pt x="2253" y="57"/>
                </a:lnTo>
                <a:lnTo>
                  <a:pt x="2253" y="68"/>
                </a:lnTo>
                <a:lnTo>
                  <a:pt x="2253" y="57"/>
                </a:lnTo>
                <a:lnTo>
                  <a:pt x="2254" y="57"/>
                </a:lnTo>
                <a:lnTo>
                  <a:pt x="2255" y="57"/>
                </a:lnTo>
                <a:lnTo>
                  <a:pt x="2255" y="57"/>
                </a:lnTo>
                <a:lnTo>
                  <a:pt x="2255" y="51"/>
                </a:lnTo>
                <a:lnTo>
                  <a:pt x="2256" y="63"/>
                </a:lnTo>
                <a:lnTo>
                  <a:pt x="2256" y="63"/>
                </a:lnTo>
                <a:lnTo>
                  <a:pt x="2257" y="63"/>
                </a:lnTo>
                <a:lnTo>
                  <a:pt x="2257" y="57"/>
                </a:lnTo>
                <a:lnTo>
                  <a:pt x="2258" y="46"/>
                </a:lnTo>
                <a:lnTo>
                  <a:pt x="2258" y="68"/>
                </a:lnTo>
                <a:lnTo>
                  <a:pt x="2259" y="68"/>
                </a:lnTo>
                <a:lnTo>
                  <a:pt x="2259" y="51"/>
                </a:lnTo>
                <a:lnTo>
                  <a:pt x="2260" y="57"/>
                </a:lnTo>
                <a:lnTo>
                  <a:pt x="2260" y="57"/>
                </a:lnTo>
                <a:lnTo>
                  <a:pt x="2260" y="63"/>
                </a:lnTo>
                <a:lnTo>
                  <a:pt x="2261" y="57"/>
                </a:lnTo>
                <a:lnTo>
                  <a:pt x="2261" y="63"/>
                </a:lnTo>
                <a:lnTo>
                  <a:pt x="2262" y="74"/>
                </a:lnTo>
                <a:lnTo>
                  <a:pt x="2262" y="57"/>
                </a:lnTo>
                <a:lnTo>
                  <a:pt x="2263" y="57"/>
                </a:lnTo>
                <a:lnTo>
                  <a:pt x="2263" y="57"/>
                </a:lnTo>
                <a:lnTo>
                  <a:pt x="2264" y="63"/>
                </a:lnTo>
                <a:lnTo>
                  <a:pt x="2264" y="51"/>
                </a:lnTo>
                <a:lnTo>
                  <a:pt x="2265" y="51"/>
                </a:lnTo>
                <a:lnTo>
                  <a:pt x="2265" y="63"/>
                </a:lnTo>
                <a:lnTo>
                  <a:pt x="2265" y="46"/>
                </a:lnTo>
                <a:lnTo>
                  <a:pt x="2266" y="51"/>
                </a:lnTo>
                <a:lnTo>
                  <a:pt x="2267" y="63"/>
                </a:lnTo>
                <a:lnTo>
                  <a:pt x="2267" y="57"/>
                </a:lnTo>
                <a:lnTo>
                  <a:pt x="2268" y="57"/>
                </a:lnTo>
                <a:lnTo>
                  <a:pt x="2268" y="57"/>
                </a:lnTo>
                <a:lnTo>
                  <a:pt x="2268" y="51"/>
                </a:lnTo>
                <a:lnTo>
                  <a:pt x="2269" y="68"/>
                </a:lnTo>
                <a:lnTo>
                  <a:pt x="2269" y="57"/>
                </a:lnTo>
                <a:lnTo>
                  <a:pt x="2270" y="57"/>
                </a:lnTo>
                <a:lnTo>
                  <a:pt x="2270" y="57"/>
                </a:lnTo>
                <a:lnTo>
                  <a:pt x="2271" y="63"/>
                </a:lnTo>
                <a:lnTo>
                  <a:pt x="2271" y="57"/>
                </a:lnTo>
                <a:lnTo>
                  <a:pt x="2272" y="57"/>
                </a:lnTo>
                <a:lnTo>
                  <a:pt x="2272" y="57"/>
                </a:lnTo>
                <a:lnTo>
                  <a:pt x="2273" y="51"/>
                </a:lnTo>
                <a:lnTo>
                  <a:pt x="2273" y="57"/>
                </a:lnTo>
                <a:lnTo>
                  <a:pt x="2274" y="68"/>
                </a:lnTo>
                <a:lnTo>
                  <a:pt x="2274" y="57"/>
                </a:lnTo>
                <a:lnTo>
                  <a:pt x="2275" y="63"/>
                </a:lnTo>
                <a:lnTo>
                  <a:pt x="2275" y="51"/>
                </a:lnTo>
                <a:lnTo>
                  <a:pt x="2275" y="63"/>
                </a:lnTo>
                <a:lnTo>
                  <a:pt x="2276" y="57"/>
                </a:lnTo>
                <a:lnTo>
                  <a:pt x="2276" y="40"/>
                </a:lnTo>
                <a:lnTo>
                  <a:pt x="2277" y="63"/>
                </a:lnTo>
                <a:lnTo>
                  <a:pt x="2277" y="63"/>
                </a:lnTo>
                <a:lnTo>
                  <a:pt x="2278" y="57"/>
                </a:lnTo>
                <a:lnTo>
                  <a:pt x="2278" y="57"/>
                </a:lnTo>
                <a:lnTo>
                  <a:pt x="2279" y="51"/>
                </a:lnTo>
                <a:lnTo>
                  <a:pt x="2279" y="63"/>
                </a:lnTo>
                <a:lnTo>
                  <a:pt x="2280" y="51"/>
                </a:lnTo>
                <a:lnTo>
                  <a:pt x="2280" y="63"/>
                </a:lnTo>
                <a:lnTo>
                  <a:pt x="2280" y="63"/>
                </a:lnTo>
                <a:lnTo>
                  <a:pt x="2281" y="63"/>
                </a:lnTo>
                <a:lnTo>
                  <a:pt x="2282" y="51"/>
                </a:lnTo>
                <a:lnTo>
                  <a:pt x="2282" y="63"/>
                </a:lnTo>
                <a:lnTo>
                  <a:pt x="2282" y="68"/>
                </a:lnTo>
                <a:lnTo>
                  <a:pt x="2283" y="57"/>
                </a:lnTo>
                <a:lnTo>
                  <a:pt x="2283" y="68"/>
                </a:lnTo>
                <a:lnTo>
                  <a:pt x="2284" y="74"/>
                </a:lnTo>
                <a:lnTo>
                  <a:pt x="2284" y="63"/>
                </a:lnTo>
                <a:lnTo>
                  <a:pt x="2285" y="68"/>
                </a:lnTo>
                <a:lnTo>
                  <a:pt x="2285" y="51"/>
                </a:lnTo>
                <a:lnTo>
                  <a:pt x="2286" y="57"/>
                </a:lnTo>
                <a:lnTo>
                  <a:pt x="2286" y="57"/>
                </a:lnTo>
                <a:lnTo>
                  <a:pt x="2287" y="57"/>
                </a:lnTo>
                <a:lnTo>
                  <a:pt x="2287" y="57"/>
                </a:lnTo>
                <a:lnTo>
                  <a:pt x="2288" y="51"/>
                </a:lnTo>
                <a:lnTo>
                  <a:pt x="2288" y="57"/>
                </a:lnTo>
                <a:lnTo>
                  <a:pt x="2288" y="51"/>
                </a:lnTo>
                <a:lnTo>
                  <a:pt x="2289" y="57"/>
                </a:lnTo>
                <a:lnTo>
                  <a:pt x="2290" y="51"/>
                </a:lnTo>
                <a:lnTo>
                  <a:pt x="2290" y="63"/>
                </a:lnTo>
                <a:lnTo>
                  <a:pt x="2290" y="51"/>
                </a:lnTo>
                <a:lnTo>
                  <a:pt x="2291" y="46"/>
                </a:lnTo>
                <a:lnTo>
                  <a:pt x="2291" y="51"/>
                </a:lnTo>
                <a:lnTo>
                  <a:pt x="2292" y="68"/>
                </a:lnTo>
                <a:lnTo>
                  <a:pt x="2292" y="63"/>
                </a:lnTo>
                <a:lnTo>
                  <a:pt x="2293" y="46"/>
                </a:lnTo>
                <a:lnTo>
                  <a:pt x="2293" y="63"/>
                </a:lnTo>
                <a:lnTo>
                  <a:pt x="2294" y="51"/>
                </a:lnTo>
                <a:lnTo>
                  <a:pt x="2294" y="57"/>
                </a:lnTo>
                <a:lnTo>
                  <a:pt x="2295" y="57"/>
                </a:lnTo>
                <a:lnTo>
                  <a:pt x="2295" y="51"/>
                </a:lnTo>
                <a:lnTo>
                  <a:pt x="2295" y="63"/>
                </a:lnTo>
                <a:lnTo>
                  <a:pt x="2296" y="51"/>
                </a:lnTo>
                <a:lnTo>
                  <a:pt x="2296" y="68"/>
                </a:lnTo>
                <a:lnTo>
                  <a:pt x="2297" y="63"/>
                </a:lnTo>
                <a:lnTo>
                  <a:pt x="2297" y="51"/>
                </a:lnTo>
                <a:lnTo>
                  <a:pt x="2298" y="68"/>
                </a:lnTo>
                <a:lnTo>
                  <a:pt x="2298" y="51"/>
                </a:lnTo>
                <a:lnTo>
                  <a:pt x="2299" y="57"/>
                </a:lnTo>
                <a:lnTo>
                  <a:pt x="2299" y="57"/>
                </a:lnTo>
                <a:lnTo>
                  <a:pt x="2300" y="57"/>
                </a:lnTo>
                <a:lnTo>
                  <a:pt x="2300" y="63"/>
                </a:lnTo>
                <a:lnTo>
                  <a:pt x="2300" y="46"/>
                </a:lnTo>
                <a:lnTo>
                  <a:pt x="2301" y="51"/>
                </a:lnTo>
                <a:lnTo>
                  <a:pt x="2302" y="40"/>
                </a:lnTo>
                <a:lnTo>
                  <a:pt x="2302" y="51"/>
                </a:lnTo>
                <a:lnTo>
                  <a:pt x="2303" y="63"/>
                </a:lnTo>
                <a:lnTo>
                  <a:pt x="2303" y="57"/>
                </a:lnTo>
                <a:lnTo>
                  <a:pt x="2303" y="57"/>
                </a:lnTo>
                <a:lnTo>
                  <a:pt x="2304" y="57"/>
                </a:lnTo>
                <a:lnTo>
                  <a:pt x="2304" y="51"/>
                </a:lnTo>
                <a:lnTo>
                  <a:pt x="2305" y="57"/>
                </a:lnTo>
                <a:lnTo>
                  <a:pt x="2305" y="63"/>
                </a:lnTo>
                <a:lnTo>
                  <a:pt x="2306" y="57"/>
                </a:lnTo>
                <a:lnTo>
                  <a:pt x="2306" y="57"/>
                </a:lnTo>
                <a:lnTo>
                  <a:pt x="2307" y="46"/>
                </a:lnTo>
                <a:lnTo>
                  <a:pt x="2307" y="63"/>
                </a:lnTo>
                <a:lnTo>
                  <a:pt x="2308" y="51"/>
                </a:lnTo>
                <a:lnTo>
                  <a:pt x="2308" y="57"/>
                </a:lnTo>
                <a:lnTo>
                  <a:pt x="2308" y="51"/>
                </a:lnTo>
                <a:lnTo>
                  <a:pt x="2309" y="51"/>
                </a:lnTo>
                <a:lnTo>
                  <a:pt x="2310" y="57"/>
                </a:lnTo>
                <a:lnTo>
                  <a:pt x="2310" y="57"/>
                </a:lnTo>
                <a:lnTo>
                  <a:pt x="2310" y="57"/>
                </a:lnTo>
                <a:lnTo>
                  <a:pt x="2311" y="51"/>
                </a:lnTo>
                <a:lnTo>
                  <a:pt x="2311" y="57"/>
                </a:lnTo>
                <a:lnTo>
                  <a:pt x="2312" y="63"/>
                </a:lnTo>
                <a:lnTo>
                  <a:pt x="2312" y="51"/>
                </a:lnTo>
                <a:lnTo>
                  <a:pt x="2313" y="57"/>
                </a:lnTo>
                <a:lnTo>
                  <a:pt x="2313" y="51"/>
                </a:lnTo>
                <a:lnTo>
                  <a:pt x="2314" y="57"/>
                </a:lnTo>
                <a:lnTo>
                  <a:pt x="2314" y="63"/>
                </a:lnTo>
                <a:lnTo>
                  <a:pt x="2315" y="46"/>
                </a:lnTo>
                <a:lnTo>
                  <a:pt x="2315" y="51"/>
                </a:lnTo>
                <a:lnTo>
                  <a:pt x="2315" y="57"/>
                </a:lnTo>
                <a:lnTo>
                  <a:pt x="2316" y="51"/>
                </a:lnTo>
                <a:lnTo>
                  <a:pt x="2316" y="63"/>
                </a:lnTo>
                <a:lnTo>
                  <a:pt x="2317" y="63"/>
                </a:lnTo>
                <a:lnTo>
                  <a:pt x="2318" y="63"/>
                </a:lnTo>
                <a:lnTo>
                  <a:pt x="2318" y="63"/>
                </a:lnTo>
                <a:lnTo>
                  <a:pt x="2318" y="63"/>
                </a:lnTo>
                <a:lnTo>
                  <a:pt x="2319" y="63"/>
                </a:lnTo>
                <a:lnTo>
                  <a:pt x="2319" y="57"/>
                </a:lnTo>
                <a:lnTo>
                  <a:pt x="2320" y="57"/>
                </a:lnTo>
                <a:lnTo>
                  <a:pt x="2320" y="51"/>
                </a:lnTo>
                <a:lnTo>
                  <a:pt x="2321" y="51"/>
                </a:lnTo>
                <a:lnTo>
                  <a:pt x="2321" y="57"/>
                </a:lnTo>
                <a:lnTo>
                  <a:pt x="2322" y="46"/>
                </a:lnTo>
                <a:lnTo>
                  <a:pt x="2322" y="51"/>
                </a:lnTo>
                <a:lnTo>
                  <a:pt x="2323" y="51"/>
                </a:lnTo>
                <a:lnTo>
                  <a:pt x="2323" y="46"/>
                </a:lnTo>
                <a:lnTo>
                  <a:pt x="2323" y="63"/>
                </a:lnTo>
                <a:lnTo>
                  <a:pt x="2324" y="57"/>
                </a:lnTo>
                <a:lnTo>
                  <a:pt x="2325" y="46"/>
                </a:lnTo>
                <a:lnTo>
                  <a:pt x="2325" y="63"/>
                </a:lnTo>
                <a:lnTo>
                  <a:pt x="2325" y="57"/>
                </a:lnTo>
                <a:lnTo>
                  <a:pt x="2326" y="57"/>
                </a:lnTo>
                <a:lnTo>
                  <a:pt x="2326" y="57"/>
                </a:lnTo>
                <a:lnTo>
                  <a:pt x="2327" y="57"/>
                </a:lnTo>
                <a:lnTo>
                  <a:pt x="2327" y="46"/>
                </a:lnTo>
                <a:lnTo>
                  <a:pt x="2328" y="46"/>
                </a:lnTo>
                <a:lnTo>
                  <a:pt x="2328" y="17"/>
                </a:lnTo>
                <a:lnTo>
                  <a:pt x="2329" y="23"/>
                </a:lnTo>
                <a:lnTo>
                  <a:pt x="2329" y="17"/>
                </a:lnTo>
                <a:lnTo>
                  <a:pt x="2330" y="51"/>
                </a:lnTo>
                <a:lnTo>
                  <a:pt x="2330" y="40"/>
                </a:lnTo>
                <a:lnTo>
                  <a:pt x="2330" y="51"/>
                </a:lnTo>
                <a:lnTo>
                  <a:pt x="2331" y="29"/>
                </a:lnTo>
                <a:lnTo>
                  <a:pt x="2331" y="51"/>
                </a:lnTo>
                <a:lnTo>
                  <a:pt x="2332" y="34"/>
                </a:lnTo>
                <a:lnTo>
                  <a:pt x="2332" y="74"/>
                </a:lnTo>
              </a:path>
            </a:pathLst>
          </a:custGeom>
          <a:noFill/>
          <a:ln w="6350" cap="flat">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Freeform 92">
            <a:extLst>
              <a:ext uri="{FF2B5EF4-FFF2-40B4-BE49-F238E27FC236}">
                <a16:creationId xmlns:a16="http://schemas.microsoft.com/office/drawing/2014/main" id="{48C252BF-AE3E-4618-9262-B0E95C577C6B}"/>
              </a:ext>
            </a:extLst>
          </p:cNvPr>
          <p:cNvSpPr>
            <a:spLocks/>
          </p:cNvSpPr>
          <p:nvPr/>
        </p:nvSpPr>
        <p:spPr bwMode="auto">
          <a:xfrm>
            <a:off x="2825717" y="5892964"/>
            <a:ext cx="2044861" cy="381439"/>
          </a:xfrm>
          <a:custGeom>
            <a:avLst/>
            <a:gdLst>
              <a:gd name="T0" fmla="*/ 37 w 2332"/>
              <a:gd name="T1" fmla="*/ 124 h 435"/>
              <a:gd name="T2" fmla="*/ 73 w 2332"/>
              <a:gd name="T3" fmla="*/ 108 h 435"/>
              <a:gd name="T4" fmla="*/ 110 w 2332"/>
              <a:gd name="T5" fmla="*/ 88 h 435"/>
              <a:gd name="T6" fmla="*/ 147 w 2332"/>
              <a:gd name="T7" fmla="*/ 84 h 435"/>
              <a:gd name="T8" fmla="*/ 184 w 2332"/>
              <a:gd name="T9" fmla="*/ 76 h 435"/>
              <a:gd name="T10" fmla="*/ 221 w 2332"/>
              <a:gd name="T11" fmla="*/ 64 h 435"/>
              <a:gd name="T12" fmla="*/ 258 w 2332"/>
              <a:gd name="T13" fmla="*/ 64 h 435"/>
              <a:gd name="T14" fmla="*/ 295 w 2332"/>
              <a:gd name="T15" fmla="*/ 52 h 435"/>
              <a:gd name="T16" fmla="*/ 331 w 2332"/>
              <a:gd name="T17" fmla="*/ 56 h 435"/>
              <a:gd name="T18" fmla="*/ 368 w 2332"/>
              <a:gd name="T19" fmla="*/ 44 h 435"/>
              <a:gd name="T20" fmla="*/ 405 w 2332"/>
              <a:gd name="T21" fmla="*/ 48 h 435"/>
              <a:gd name="T22" fmla="*/ 442 w 2332"/>
              <a:gd name="T23" fmla="*/ 36 h 435"/>
              <a:gd name="T24" fmla="*/ 479 w 2332"/>
              <a:gd name="T25" fmla="*/ 40 h 435"/>
              <a:gd name="T26" fmla="*/ 516 w 2332"/>
              <a:gd name="T27" fmla="*/ 44 h 435"/>
              <a:gd name="T28" fmla="*/ 552 w 2332"/>
              <a:gd name="T29" fmla="*/ 40 h 435"/>
              <a:gd name="T30" fmla="*/ 589 w 2332"/>
              <a:gd name="T31" fmla="*/ 36 h 435"/>
              <a:gd name="T32" fmla="*/ 626 w 2332"/>
              <a:gd name="T33" fmla="*/ 36 h 435"/>
              <a:gd name="T34" fmla="*/ 663 w 2332"/>
              <a:gd name="T35" fmla="*/ 24 h 435"/>
              <a:gd name="T36" fmla="*/ 700 w 2332"/>
              <a:gd name="T37" fmla="*/ 36 h 435"/>
              <a:gd name="T38" fmla="*/ 737 w 2332"/>
              <a:gd name="T39" fmla="*/ 32 h 435"/>
              <a:gd name="T40" fmla="*/ 774 w 2332"/>
              <a:gd name="T41" fmla="*/ 36 h 435"/>
              <a:gd name="T42" fmla="*/ 810 w 2332"/>
              <a:gd name="T43" fmla="*/ 32 h 435"/>
              <a:gd name="T44" fmla="*/ 847 w 2332"/>
              <a:gd name="T45" fmla="*/ 32 h 435"/>
              <a:gd name="T46" fmla="*/ 884 w 2332"/>
              <a:gd name="T47" fmla="*/ 28 h 435"/>
              <a:gd name="T48" fmla="*/ 921 w 2332"/>
              <a:gd name="T49" fmla="*/ 36 h 435"/>
              <a:gd name="T50" fmla="*/ 958 w 2332"/>
              <a:gd name="T51" fmla="*/ 44 h 435"/>
              <a:gd name="T52" fmla="*/ 995 w 2332"/>
              <a:gd name="T53" fmla="*/ 36 h 435"/>
              <a:gd name="T54" fmla="*/ 1032 w 2332"/>
              <a:gd name="T55" fmla="*/ 28 h 435"/>
              <a:gd name="T56" fmla="*/ 1068 w 2332"/>
              <a:gd name="T57" fmla="*/ 24 h 435"/>
              <a:gd name="T58" fmla="*/ 1105 w 2332"/>
              <a:gd name="T59" fmla="*/ 28 h 435"/>
              <a:gd name="T60" fmla="*/ 1142 w 2332"/>
              <a:gd name="T61" fmla="*/ 36 h 435"/>
              <a:gd name="T62" fmla="*/ 1179 w 2332"/>
              <a:gd name="T63" fmla="*/ 40 h 435"/>
              <a:gd name="T64" fmla="*/ 1216 w 2332"/>
              <a:gd name="T65" fmla="*/ 20 h 435"/>
              <a:gd name="T66" fmla="*/ 1253 w 2332"/>
              <a:gd name="T67" fmla="*/ 32 h 435"/>
              <a:gd name="T68" fmla="*/ 1290 w 2332"/>
              <a:gd name="T69" fmla="*/ 28 h 435"/>
              <a:gd name="T70" fmla="*/ 1326 w 2332"/>
              <a:gd name="T71" fmla="*/ 36 h 435"/>
              <a:gd name="T72" fmla="*/ 1363 w 2332"/>
              <a:gd name="T73" fmla="*/ 36 h 435"/>
              <a:gd name="T74" fmla="*/ 1400 w 2332"/>
              <a:gd name="T75" fmla="*/ 199 h 435"/>
              <a:gd name="T76" fmla="*/ 1437 w 2332"/>
              <a:gd name="T77" fmla="*/ 411 h 435"/>
              <a:gd name="T78" fmla="*/ 1474 w 2332"/>
              <a:gd name="T79" fmla="*/ 347 h 435"/>
              <a:gd name="T80" fmla="*/ 1511 w 2332"/>
              <a:gd name="T81" fmla="*/ 291 h 435"/>
              <a:gd name="T82" fmla="*/ 1548 w 2332"/>
              <a:gd name="T83" fmla="*/ 251 h 435"/>
              <a:gd name="T84" fmla="*/ 1584 w 2332"/>
              <a:gd name="T85" fmla="*/ 195 h 435"/>
              <a:gd name="T86" fmla="*/ 1621 w 2332"/>
              <a:gd name="T87" fmla="*/ 307 h 435"/>
              <a:gd name="T88" fmla="*/ 1658 w 2332"/>
              <a:gd name="T89" fmla="*/ 363 h 435"/>
              <a:gd name="T90" fmla="*/ 1695 w 2332"/>
              <a:gd name="T91" fmla="*/ 311 h 435"/>
              <a:gd name="T92" fmla="*/ 1732 w 2332"/>
              <a:gd name="T93" fmla="*/ 279 h 435"/>
              <a:gd name="T94" fmla="*/ 1769 w 2332"/>
              <a:gd name="T95" fmla="*/ 243 h 435"/>
              <a:gd name="T96" fmla="*/ 1806 w 2332"/>
              <a:gd name="T97" fmla="*/ 223 h 435"/>
              <a:gd name="T98" fmla="*/ 1842 w 2332"/>
              <a:gd name="T99" fmla="*/ 195 h 435"/>
              <a:gd name="T100" fmla="*/ 1879 w 2332"/>
              <a:gd name="T101" fmla="*/ 183 h 435"/>
              <a:gd name="T102" fmla="*/ 1916 w 2332"/>
              <a:gd name="T103" fmla="*/ 160 h 435"/>
              <a:gd name="T104" fmla="*/ 1953 w 2332"/>
              <a:gd name="T105" fmla="*/ 148 h 435"/>
              <a:gd name="T106" fmla="*/ 1990 w 2332"/>
              <a:gd name="T107" fmla="*/ 144 h 435"/>
              <a:gd name="T108" fmla="*/ 2027 w 2332"/>
              <a:gd name="T109" fmla="*/ 132 h 435"/>
              <a:gd name="T110" fmla="*/ 2064 w 2332"/>
              <a:gd name="T111" fmla="*/ 116 h 435"/>
              <a:gd name="T112" fmla="*/ 2100 w 2332"/>
              <a:gd name="T113" fmla="*/ 116 h 435"/>
              <a:gd name="T114" fmla="*/ 2137 w 2332"/>
              <a:gd name="T115" fmla="*/ 116 h 435"/>
              <a:gd name="T116" fmla="*/ 2174 w 2332"/>
              <a:gd name="T117" fmla="*/ 100 h 435"/>
              <a:gd name="T118" fmla="*/ 2211 w 2332"/>
              <a:gd name="T119" fmla="*/ 100 h 435"/>
              <a:gd name="T120" fmla="*/ 2248 w 2332"/>
              <a:gd name="T121" fmla="*/ 92 h 435"/>
              <a:gd name="T122" fmla="*/ 2285 w 2332"/>
              <a:gd name="T123" fmla="*/ 76 h 435"/>
              <a:gd name="T124" fmla="*/ 2322 w 2332"/>
              <a:gd name="T125" fmla="*/ 8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435">
                <a:moveTo>
                  <a:pt x="0" y="152"/>
                </a:moveTo>
                <a:lnTo>
                  <a:pt x="1" y="144"/>
                </a:lnTo>
                <a:lnTo>
                  <a:pt x="1" y="148"/>
                </a:lnTo>
                <a:lnTo>
                  <a:pt x="2" y="152"/>
                </a:lnTo>
                <a:lnTo>
                  <a:pt x="2" y="144"/>
                </a:lnTo>
                <a:lnTo>
                  <a:pt x="3" y="144"/>
                </a:lnTo>
                <a:lnTo>
                  <a:pt x="3" y="140"/>
                </a:lnTo>
                <a:lnTo>
                  <a:pt x="3" y="148"/>
                </a:lnTo>
                <a:lnTo>
                  <a:pt x="4" y="152"/>
                </a:lnTo>
                <a:lnTo>
                  <a:pt x="4" y="136"/>
                </a:lnTo>
                <a:lnTo>
                  <a:pt x="5" y="140"/>
                </a:lnTo>
                <a:lnTo>
                  <a:pt x="6" y="140"/>
                </a:lnTo>
                <a:lnTo>
                  <a:pt x="6" y="140"/>
                </a:lnTo>
                <a:lnTo>
                  <a:pt x="6" y="136"/>
                </a:lnTo>
                <a:lnTo>
                  <a:pt x="7" y="132"/>
                </a:lnTo>
                <a:lnTo>
                  <a:pt x="7" y="136"/>
                </a:lnTo>
                <a:lnTo>
                  <a:pt x="8" y="132"/>
                </a:lnTo>
                <a:lnTo>
                  <a:pt x="8" y="144"/>
                </a:lnTo>
                <a:lnTo>
                  <a:pt x="9" y="144"/>
                </a:lnTo>
                <a:lnTo>
                  <a:pt x="9" y="140"/>
                </a:lnTo>
                <a:lnTo>
                  <a:pt x="10" y="140"/>
                </a:lnTo>
                <a:lnTo>
                  <a:pt x="10" y="132"/>
                </a:lnTo>
                <a:lnTo>
                  <a:pt x="11" y="132"/>
                </a:lnTo>
                <a:lnTo>
                  <a:pt x="11" y="132"/>
                </a:lnTo>
                <a:lnTo>
                  <a:pt x="11" y="132"/>
                </a:lnTo>
                <a:lnTo>
                  <a:pt x="12" y="132"/>
                </a:lnTo>
                <a:lnTo>
                  <a:pt x="12" y="128"/>
                </a:lnTo>
                <a:lnTo>
                  <a:pt x="13" y="132"/>
                </a:lnTo>
                <a:lnTo>
                  <a:pt x="13" y="136"/>
                </a:lnTo>
                <a:lnTo>
                  <a:pt x="14" y="140"/>
                </a:lnTo>
                <a:lnTo>
                  <a:pt x="14" y="136"/>
                </a:lnTo>
                <a:lnTo>
                  <a:pt x="15" y="128"/>
                </a:lnTo>
                <a:lnTo>
                  <a:pt x="15" y="136"/>
                </a:lnTo>
                <a:lnTo>
                  <a:pt x="16" y="140"/>
                </a:lnTo>
                <a:lnTo>
                  <a:pt x="16" y="136"/>
                </a:lnTo>
                <a:lnTo>
                  <a:pt x="16" y="132"/>
                </a:lnTo>
                <a:lnTo>
                  <a:pt x="17" y="132"/>
                </a:lnTo>
                <a:lnTo>
                  <a:pt x="18" y="140"/>
                </a:lnTo>
                <a:lnTo>
                  <a:pt x="18" y="136"/>
                </a:lnTo>
                <a:lnTo>
                  <a:pt x="18" y="132"/>
                </a:lnTo>
                <a:lnTo>
                  <a:pt x="19" y="124"/>
                </a:lnTo>
                <a:lnTo>
                  <a:pt x="19" y="124"/>
                </a:lnTo>
                <a:lnTo>
                  <a:pt x="20" y="132"/>
                </a:lnTo>
                <a:lnTo>
                  <a:pt x="20" y="132"/>
                </a:lnTo>
                <a:lnTo>
                  <a:pt x="21" y="136"/>
                </a:lnTo>
                <a:lnTo>
                  <a:pt x="21" y="132"/>
                </a:lnTo>
                <a:lnTo>
                  <a:pt x="22" y="128"/>
                </a:lnTo>
                <a:lnTo>
                  <a:pt x="22" y="132"/>
                </a:lnTo>
                <a:lnTo>
                  <a:pt x="23" y="136"/>
                </a:lnTo>
                <a:lnTo>
                  <a:pt x="23" y="120"/>
                </a:lnTo>
                <a:lnTo>
                  <a:pt x="23" y="128"/>
                </a:lnTo>
                <a:lnTo>
                  <a:pt x="24" y="124"/>
                </a:lnTo>
                <a:lnTo>
                  <a:pt x="24" y="132"/>
                </a:lnTo>
                <a:lnTo>
                  <a:pt x="25" y="132"/>
                </a:lnTo>
                <a:lnTo>
                  <a:pt x="26" y="124"/>
                </a:lnTo>
                <a:lnTo>
                  <a:pt x="26" y="128"/>
                </a:lnTo>
                <a:lnTo>
                  <a:pt x="26" y="124"/>
                </a:lnTo>
                <a:lnTo>
                  <a:pt x="27" y="132"/>
                </a:lnTo>
                <a:lnTo>
                  <a:pt x="27" y="128"/>
                </a:lnTo>
                <a:lnTo>
                  <a:pt x="28" y="124"/>
                </a:lnTo>
                <a:lnTo>
                  <a:pt x="28" y="120"/>
                </a:lnTo>
                <a:lnTo>
                  <a:pt x="29" y="128"/>
                </a:lnTo>
                <a:lnTo>
                  <a:pt x="29" y="128"/>
                </a:lnTo>
                <a:lnTo>
                  <a:pt x="30" y="124"/>
                </a:lnTo>
                <a:lnTo>
                  <a:pt x="30" y="120"/>
                </a:lnTo>
                <a:lnTo>
                  <a:pt x="31" y="124"/>
                </a:lnTo>
                <a:lnTo>
                  <a:pt x="31" y="120"/>
                </a:lnTo>
                <a:lnTo>
                  <a:pt x="31" y="124"/>
                </a:lnTo>
                <a:lnTo>
                  <a:pt x="32" y="128"/>
                </a:lnTo>
                <a:lnTo>
                  <a:pt x="33" y="120"/>
                </a:lnTo>
                <a:lnTo>
                  <a:pt x="33" y="124"/>
                </a:lnTo>
                <a:lnTo>
                  <a:pt x="33" y="120"/>
                </a:lnTo>
                <a:lnTo>
                  <a:pt x="34" y="124"/>
                </a:lnTo>
                <a:lnTo>
                  <a:pt x="34" y="124"/>
                </a:lnTo>
                <a:lnTo>
                  <a:pt x="35" y="116"/>
                </a:lnTo>
                <a:lnTo>
                  <a:pt x="35" y="128"/>
                </a:lnTo>
                <a:lnTo>
                  <a:pt x="36" y="124"/>
                </a:lnTo>
                <a:lnTo>
                  <a:pt x="36" y="124"/>
                </a:lnTo>
                <a:lnTo>
                  <a:pt x="37" y="124"/>
                </a:lnTo>
                <a:lnTo>
                  <a:pt x="37" y="120"/>
                </a:lnTo>
                <a:lnTo>
                  <a:pt x="38" y="124"/>
                </a:lnTo>
                <a:lnTo>
                  <a:pt x="38" y="116"/>
                </a:lnTo>
                <a:lnTo>
                  <a:pt x="38" y="120"/>
                </a:lnTo>
                <a:lnTo>
                  <a:pt x="39" y="116"/>
                </a:lnTo>
                <a:lnTo>
                  <a:pt x="39" y="116"/>
                </a:lnTo>
                <a:lnTo>
                  <a:pt x="40" y="120"/>
                </a:lnTo>
                <a:lnTo>
                  <a:pt x="41" y="116"/>
                </a:lnTo>
                <a:lnTo>
                  <a:pt x="41" y="124"/>
                </a:lnTo>
                <a:lnTo>
                  <a:pt x="41" y="128"/>
                </a:lnTo>
                <a:lnTo>
                  <a:pt x="42" y="120"/>
                </a:lnTo>
                <a:lnTo>
                  <a:pt x="42" y="116"/>
                </a:lnTo>
                <a:lnTo>
                  <a:pt x="43" y="112"/>
                </a:lnTo>
                <a:lnTo>
                  <a:pt x="43" y="116"/>
                </a:lnTo>
                <a:lnTo>
                  <a:pt x="44" y="116"/>
                </a:lnTo>
                <a:lnTo>
                  <a:pt x="44" y="116"/>
                </a:lnTo>
                <a:lnTo>
                  <a:pt x="45" y="120"/>
                </a:lnTo>
                <a:lnTo>
                  <a:pt x="45" y="120"/>
                </a:lnTo>
                <a:lnTo>
                  <a:pt x="46" y="120"/>
                </a:lnTo>
                <a:lnTo>
                  <a:pt x="46" y="116"/>
                </a:lnTo>
                <a:lnTo>
                  <a:pt x="46" y="112"/>
                </a:lnTo>
                <a:lnTo>
                  <a:pt x="47" y="124"/>
                </a:lnTo>
                <a:lnTo>
                  <a:pt x="47" y="116"/>
                </a:lnTo>
                <a:lnTo>
                  <a:pt x="48" y="112"/>
                </a:lnTo>
                <a:lnTo>
                  <a:pt x="48" y="112"/>
                </a:lnTo>
                <a:lnTo>
                  <a:pt x="49" y="112"/>
                </a:lnTo>
                <a:lnTo>
                  <a:pt x="49" y="116"/>
                </a:lnTo>
                <a:lnTo>
                  <a:pt x="50" y="112"/>
                </a:lnTo>
                <a:lnTo>
                  <a:pt x="50" y="116"/>
                </a:lnTo>
                <a:lnTo>
                  <a:pt x="51" y="120"/>
                </a:lnTo>
                <a:lnTo>
                  <a:pt x="51" y="116"/>
                </a:lnTo>
                <a:lnTo>
                  <a:pt x="51" y="116"/>
                </a:lnTo>
                <a:lnTo>
                  <a:pt x="52" y="108"/>
                </a:lnTo>
                <a:lnTo>
                  <a:pt x="53" y="112"/>
                </a:lnTo>
                <a:lnTo>
                  <a:pt x="53" y="112"/>
                </a:lnTo>
                <a:lnTo>
                  <a:pt x="53" y="112"/>
                </a:lnTo>
                <a:lnTo>
                  <a:pt x="54" y="116"/>
                </a:lnTo>
                <a:lnTo>
                  <a:pt x="54" y="100"/>
                </a:lnTo>
                <a:lnTo>
                  <a:pt x="55" y="112"/>
                </a:lnTo>
                <a:lnTo>
                  <a:pt x="55" y="108"/>
                </a:lnTo>
                <a:lnTo>
                  <a:pt x="56" y="120"/>
                </a:lnTo>
                <a:lnTo>
                  <a:pt x="56" y="112"/>
                </a:lnTo>
                <a:lnTo>
                  <a:pt x="57" y="108"/>
                </a:lnTo>
                <a:lnTo>
                  <a:pt x="57" y="116"/>
                </a:lnTo>
                <a:lnTo>
                  <a:pt x="58" y="116"/>
                </a:lnTo>
                <a:lnTo>
                  <a:pt x="58" y="112"/>
                </a:lnTo>
                <a:lnTo>
                  <a:pt x="59" y="112"/>
                </a:lnTo>
                <a:lnTo>
                  <a:pt x="59" y="112"/>
                </a:lnTo>
                <a:lnTo>
                  <a:pt x="59" y="120"/>
                </a:lnTo>
                <a:lnTo>
                  <a:pt x="60" y="116"/>
                </a:lnTo>
                <a:lnTo>
                  <a:pt x="61" y="104"/>
                </a:lnTo>
                <a:lnTo>
                  <a:pt x="61" y="112"/>
                </a:lnTo>
                <a:lnTo>
                  <a:pt x="61" y="112"/>
                </a:lnTo>
                <a:lnTo>
                  <a:pt x="62" y="116"/>
                </a:lnTo>
                <a:lnTo>
                  <a:pt x="62" y="112"/>
                </a:lnTo>
                <a:lnTo>
                  <a:pt x="63" y="108"/>
                </a:lnTo>
                <a:lnTo>
                  <a:pt x="63" y="104"/>
                </a:lnTo>
                <a:lnTo>
                  <a:pt x="64" y="104"/>
                </a:lnTo>
                <a:lnTo>
                  <a:pt x="64" y="108"/>
                </a:lnTo>
                <a:lnTo>
                  <a:pt x="65" y="116"/>
                </a:lnTo>
                <a:lnTo>
                  <a:pt x="65" y="108"/>
                </a:lnTo>
                <a:lnTo>
                  <a:pt x="66" y="108"/>
                </a:lnTo>
                <a:lnTo>
                  <a:pt x="66" y="100"/>
                </a:lnTo>
                <a:lnTo>
                  <a:pt x="66" y="104"/>
                </a:lnTo>
                <a:lnTo>
                  <a:pt x="67" y="112"/>
                </a:lnTo>
                <a:lnTo>
                  <a:pt x="67" y="108"/>
                </a:lnTo>
                <a:lnTo>
                  <a:pt x="68" y="112"/>
                </a:lnTo>
                <a:lnTo>
                  <a:pt x="68" y="104"/>
                </a:lnTo>
                <a:lnTo>
                  <a:pt x="69" y="104"/>
                </a:lnTo>
                <a:lnTo>
                  <a:pt x="69" y="100"/>
                </a:lnTo>
                <a:lnTo>
                  <a:pt x="70" y="104"/>
                </a:lnTo>
                <a:lnTo>
                  <a:pt x="70" y="116"/>
                </a:lnTo>
                <a:lnTo>
                  <a:pt x="71" y="104"/>
                </a:lnTo>
                <a:lnTo>
                  <a:pt x="71" y="108"/>
                </a:lnTo>
                <a:lnTo>
                  <a:pt x="71" y="104"/>
                </a:lnTo>
                <a:lnTo>
                  <a:pt x="72" y="100"/>
                </a:lnTo>
                <a:lnTo>
                  <a:pt x="73" y="104"/>
                </a:lnTo>
                <a:lnTo>
                  <a:pt x="73" y="100"/>
                </a:lnTo>
                <a:lnTo>
                  <a:pt x="73" y="108"/>
                </a:lnTo>
                <a:lnTo>
                  <a:pt x="74" y="108"/>
                </a:lnTo>
                <a:lnTo>
                  <a:pt x="74" y="104"/>
                </a:lnTo>
                <a:lnTo>
                  <a:pt x="75" y="108"/>
                </a:lnTo>
                <a:lnTo>
                  <a:pt x="76" y="108"/>
                </a:lnTo>
                <a:lnTo>
                  <a:pt x="76" y="104"/>
                </a:lnTo>
                <a:lnTo>
                  <a:pt x="76" y="104"/>
                </a:lnTo>
                <a:lnTo>
                  <a:pt x="77" y="100"/>
                </a:lnTo>
                <a:lnTo>
                  <a:pt x="77" y="104"/>
                </a:lnTo>
                <a:lnTo>
                  <a:pt x="78" y="96"/>
                </a:lnTo>
                <a:lnTo>
                  <a:pt x="78" y="96"/>
                </a:lnTo>
                <a:lnTo>
                  <a:pt x="79" y="96"/>
                </a:lnTo>
                <a:lnTo>
                  <a:pt x="79" y="92"/>
                </a:lnTo>
                <a:lnTo>
                  <a:pt x="80" y="92"/>
                </a:lnTo>
                <a:lnTo>
                  <a:pt x="80" y="100"/>
                </a:lnTo>
                <a:lnTo>
                  <a:pt x="81" y="100"/>
                </a:lnTo>
                <a:lnTo>
                  <a:pt x="81" y="100"/>
                </a:lnTo>
                <a:lnTo>
                  <a:pt x="81" y="96"/>
                </a:lnTo>
                <a:lnTo>
                  <a:pt x="82" y="100"/>
                </a:lnTo>
                <a:lnTo>
                  <a:pt x="82" y="92"/>
                </a:lnTo>
                <a:lnTo>
                  <a:pt x="83" y="92"/>
                </a:lnTo>
                <a:lnTo>
                  <a:pt x="83" y="100"/>
                </a:lnTo>
                <a:lnTo>
                  <a:pt x="84" y="92"/>
                </a:lnTo>
                <a:lnTo>
                  <a:pt x="84" y="100"/>
                </a:lnTo>
                <a:lnTo>
                  <a:pt x="85" y="100"/>
                </a:lnTo>
                <a:lnTo>
                  <a:pt x="85" y="104"/>
                </a:lnTo>
                <a:lnTo>
                  <a:pt x="86" y="104"/>
                </a:lnTo>
                <a:lnTo>
                  <a:pt x="86" y="108"/>
                </a:lnTo>
                <a:lnTo>
                  <a:pt x="86" y="104"/>
                </a:lnTo>
                <a:lnTo>
                  <a:pt x="87" y="92"/>
                </a:lnTo>
                <a:lnTo>
                  <a:pt x="88" y="96"/>
                </a:lnTo>
                <a:lnTo>
                  <a:pt x="88" y="100"/>
                </a:lnTo>
                <a:lnTo>
                  <a:pt x="88" y="104"/>
                </a:lnTo>
                <a:lnTo>
                  <a:pt x="89" y="100"/>
                </a:lnTo>
                <a:lnTo>
                  <a:pt x="89" y="92"/>
                </a:lnTo>
                <a:lnTo>
                  <a:pt x="90" y="92"/>
                </a:lnTo>
                <a:lnTo>
                  <a:pt x="90" y="96"/>
                </a:lnTo>
                <a:lnTo>
                  <a:pt x="91" y="92"/>
                </a:lnTo>
                <a:lnTo>
                  <a:pt x="91" y="100"/>
                </a:lnTo>
                <a:lnTo>
                  <a:pt x="92" y="100"/>
                </a:lnTo>
                <a:lnTo>
                  <a:pt x="92" y="96"/>
                </a:lnTo>
                <a:lnTo>
                  <a:pt x="93" y="96"/>
                </a:lnTo>
                <a:lnTo>
                  <a:pt x="93" y="88"/>
                </a:lnTo>
                <a:lnTo>
                  <a:pt x="94" y="88"/>
                </a:lnTo>
                <a:lnTo>
                  <a:pt x="94" y="100"/>
                </a:lnTo>
                <a:lnTo>
                  <a:pt x="94" y="100"/>
                </a:lnTo>
                <a:lnTo>
                  <a:pt x="95" y="100"/>
                </a:lnTo>
                <a:lnTo>
                  <a:pt x="96" y="96"/>
                </a:lnTo>
                <a:lnTo>
                  <a:pt x="96" y="100"/>
                </a:lnTo>
                <a:lnTo>
                  <a:pt x="96" y="104"/>
                </a:lnTo>
                <a:lnTo>
                  <a:pt x="97" y="104"/>
                </a:lnTo>
                <a:lnTo>
                  <a:pt x="97" y="100"/>
                </a:lnTo>
                <a:lnTo>
                  <a:pt x="98" y="96"/>
                </a:lnTo>
                <a:lnTo>
                  <a:pt x="98" y="100"/>
                </a:lnTo>
                <a:lnTo>
                  <a:pt x="99" y="100"/>
                </a:lnTo>
                <a:lnTo>
                  <a:pt x="99" y="96"/>
                </a:lnTo>
                <a:lnTo>
                  <a:pt x="100" y="92"/>
                </a:lnTo>
                <a:lnTo>
                  <a:pt x="100" y="88"/>
                </a:lnTo>
                <a:lnTo>
                  <a:pt x="101" y="68"/>
                </a:lnTo>
                <a:lnTo>
                  <a:pt x="101" y="72"/>
                </a:lnTo>
                <a:lnTo>
                  <a:pt x="101" y="92"/>
                </a:lnTo>
                <a:lnTo>
                  <a:pt x="102" y="88"/>
                </a:lnTo>
                <a:lnTo>
                  <a:pt x="102" y="84"/>
                </a:lnTo>
                <a:lnTo>
                  <a:pt x="103" y="92"/>
                </a:lnTo>
                <a:lnTo>
                  <a:pt x="103" y="92"/>
                </a:lnTo>
                <a:lnTo>
                  <a:pt x="104" y="96"/>
                </a:lnTo>
                <a:lnTo>
                  <a:pt x="104" y="96"/>
                </a:lnTo>
                <a:lnTo>
                  <a:pt x="105" y="88"/>
                </a:lnTo>
                <a:lnTo>
                  <a:pt x="105" y="88"/>
                </a:lnTo>
                <a:lnTo>
                  <a:pt x="106" y="84"/>
                </a:lnTo>
                <a:lnTo>
                  <a:pt x="106" y="104"/>
                </a:lnTo>
                <a:lnTo>
                  <a:pt x="106" y="96"/>
                </a:lnTo>
                <a:lnTo>
                  <a:pt x="107" y="92"/>
                </a:lnTo>
                <a:lnTo>
                  <a:pt x="108" y="88"/>
                </a:lnTo>
                <a:lnTo>
                  <a:pt x="108" y="92"/>
                </a:lnTo>
                <a:lnTo>
                  <a:pt x="108" y="84"/>
                </a:lnTo>
                <a:lnTo>
                  <a:pt x="109" y="100"/>
                </a:lnTo>
                <a:lnTo>
                  <a:pt x="109" y="88"/>
                </a:lnTo>
                <a:lnTo>
                  <a:pt x="110" y="92"/>
                </a:lnTo>
                <a:lnTo>
                  <a:pt x="110" y="88"/>
                </a:lnTo>
                <a:lnTo>
                  <a:pt x="111" y="88"/>
                </a:lnTo>
                <a:lnTo>
                  <a:pt x="111" y="88"/>
                </a:lnTo>
                <a:lnTo>
                  <a:pt x="112" y="88"/>
                </a:lnTo>
                <a:lnTo>
                  <a:pt x="112" y="96"/>
                </a:lnTo>
                <a:lnTo>
                  <a:pt x="113" y="84"/>
                </a:lnTo>
                <a:lnTo>
                  <a:pt x="113" y="88"/>
                </a:lnTo>
                <a:lnTo>
                  <a:pt x="114" y="92"/>
                </a:lnTo>
                <a:lnTo>
                  <a:pt x="114" y="92"/>
                </a:lnTo>
                <a:lnTo>
                  <a:pt x="114" y="96"/>
                </a:lnTo>
                <a:lnTo>
                  <a:pt x="115" y="96"/>
                </a:lnTo>
                <a:lnTo>
                  <a:pt x="116" y="92"/>
                </a:lnTo>
                <a:lnTo>
                  <a:pt x="116" y="88"/>
                </a:lnTo>
                <a:lnTo>
                  <a:pt x="116" y="80"/>
                </a:lnTo>
                <a:lnTo>
                  <a:pt x="117" y="92"/>
                </a:lnTo>
                <a:lnTo>
                  <a:pt x="117" y="88"/>
                </a:lnTo>
                <a:lnTo>
                  <a:pt x="118" y="88"/>
                </a:lnTo>
                <a:lnTo>
                  <a:pt x="118" y="88"/>
                </a:lnTo>
                <a:lnTo>
                  <a:pt x="119" y="88"/>
                </a:lnTo>
                <a:lnTo>
                  <a:pt x="119" y="88"/>
                </a:lnTo>
                <a:lnTo>
                  <a:pt x="120" y="84"/>
                </a:lnTo>
                <a:lnTo>
                  <a:pt x="120" y="92"/>
                </a:lnTo>
                <a:lnTo>
                  <a:pt x="121" y="92"/>
                </a:lnTo>
                <a:lnTo>
                  <a:pt x="121" y="96"/>
                </a:lnTo>
                <a:lnTo>
                  <a:pt x="121" y="92"/>
                </a:lnTo>
                <a:lnTo>
                  <a:pt x="122" y="84"/>
                </a:lnTo>
                <a:lnTo>
                  <a:pt x="123" y="88"/>
                </a:lnTo>
                <a:lnTo>
                  <a:pt x="123" y="88"/>
                </a:lnTo>
                <a:lnTo>
                  <a:pt x="123" y="88"/>
                </a:lnTo>
                <a:lnTo>
                  <a:pt x="124" y="88"/>
                </a:lnTo>
                <a:lnTo>
                  <a:pt x="124" y="84"/>
                </a:lnTo>
                <a:lnTo>
                  <a:pt x="125" y="84"/>
                </a:lnTo>
                <a:lnTo>
                  <a:pt x="125" y="88"/>
                </a:lnTo>
                <a:lnTo>
                  <a:pt x="126" y="88"/>
                </a:lnTo>
                <a:lnTo>
                  <a:pt x="126" y="88"/>
                </a:lnTo>
                <a:lnTo>
                  <a:pt x="127" y="84"/>
                </a:lnTo>
                <a:lnTo>
                  <a:pt x="127" y="92"/>
                </a:lnTo>
                <a:lnTo>
                  <a:pt x="128" y="88"/>
                </a:lnTo>
                <a:lnTo>
                  <a:pt x="128" y="84"/>
                </a:lnTo>
                <a:lnTo>
                  <a:pt x="129" y="84"/>
                </a:lnTo>
                <a:lnTo>
                  <a:pt x="129" y="80"/>
                </a:lnTo>
                <a:lnTo>
                  <a:pt x="129" y="88"/>
                </a:lnTo>
                <a:lnTo>
                  <a:pt x="130" y="88"/>
                </a:lnTo>
                <a:lnTo>
                  <a:pt x="131" y="88"/>
                </a:lnTo>
                <a:lnTo>
                  <a:pt x="131" y="88"/>
                </a:lnTo>
                <a:lnTo>
                  <a:pt x="131" y="80"/>
                </a:lnTo>
                <a:lnTo>
                  <a:pt x="132" y="92"/>
                </a:lnTo>
                <a:lnTo>
                  <a:pt x="132" y="96"/>
                </a:lnTo>
                <a:lnTo>
                  <a:pt x="133" y="84"/>
                </a:lnTo>
                <a:lnTo>
                  <a:pt x="133" y="80"/>
                </a:lnTo>
                <a:lnTo>
                  <a:pt x="134" y="84"/>
                </a:lnTo>
                <a:lnTo>
                  <a:pt x="134" y="92"/>
                </a:lnTo>
                <a:lnTo>
                  <a:pt x="135" y="84"/>
                </a:lnTo>
                <a:lnTo>
                  <a:pt x="135" y="84"/>
                </a:lnTo>
                <a:lnTo>
                  <a:pt x="136" y="84"/>
                </a:lnTo>
                <a:lnTo>
                  <a:pt x="136" y="84"/>
                </a:lnTo>
                <a:lnTo>
                  <a:pt x="136" y="88"/>
                </a:lnTo>
                <a:lnTo>
                  <a:pt x="137" y="80"/>
                </a:lnTo>
                <a:lnTo>
                  <a:pt x="137" y="80"/>
                </a:lnTo>
                <a:lnTo>
                  <a:pt x="138" y="76"/>
                </a:lnTo>
                <a:lnTo>
                  <a:pt x="138" y="88"/>
                </a:lnTo>
                <a:lnTo>
                  <a:pt x="139" y="88"/>
                </a:lnTo>
                <a:lnTo>
                  <a:pt x="139" y="84"/>
                </a:lnTo>
                <a:lnTo>
                  <a:pt x="140" y="88"/>
                </a:lnTo>
                <a:lnTo>
                  <a:pt x="140" y="84"/>
                </a:lnTo>
                <a:lnTo>
                  <a:pt x="141" y="76"/>
                </a:lnTo>
                <a:lnTo>
                  <a:pt x="141" y="84"/>
                </a:lnTo>
                <a:lnTo>
                  <a:pt x="141" y="76"/>
                </a:lnTo>
                <a:lnTo>
                  <a:pt x="142" y="72"/>
                </a:lnTo>
                <a:lnTo>
                  <a:pt x="143" y="84"/>
                </a:lnTo>
                <a:lnTo>
                  <a:pt x="143" y="80"/>
                </a:lnTo>
                <a:lnTo>
                  <a:pt x="144" y="76"/>
                </a:lnTo>
                <a:lnTo>
                  <a:pt x="144" y="88"/>
                </a:lnTo>
                <a:lnTo>
                  <a:pt x="144" y="76"/>
                </a:lnTo>
                <a:lnTo>
                  <a:pt x="145" y="92"/>
                </a:lnTo>
                <a:lnTo>
                  <a:pt x="145" y="84"/>
                </a:lnTo>
                <a:lnTo>
                  <a:pt x="146" y="84"/>
                </a:lnTo>
                <a:lnTo>
                  <a:pt x="146" y="84"/>
                </a:lnTo>
                <a:lnTo>
                  <a:pt x="147" y="80"/>
                </a:lnTo>
                <a:lnTo>
                  <a:pt x="147" y="84"/>
                </a:lnTo>
                <a:lnTo>
                  <a:pt x="148" y="80"/>
                </a:lnTo>
                <a:lnTo>
                  <a:pt x="148" y="80"/>
                </a:lnTo>
                <a:lnTo>
                  <a:pt x="149" y="80"/>
                </a:lnTo>
                <a:lnTo>
                  <a:pt x="149" y="80"/>
                </a:lnTo>
                <a:lnTo>
                  <a:pt x="149" y="84"/>
                </a:lnTo>
                <a:lnTo>
                  <a:pt x="150" y="76"/>
                </a:lnTo>
                <a:lnTo>
                  <a:pt x="151" y="80"/>
                </a:lnTo>
                <a:lnTo>
                  <a:pt x="151" y="80"/>
                </a:lnTo>
                <a:lnTo>
                  <a:pt x="151" y="84"/>
                </a:lnTo>
                <a:lnTo>
                  <a:pt x="152" y="72"/>
                </a:lnTo>
                <a:lnTo>
                  <a:pt x="152" y="84"/>
                </a:lnTo>
                <a:lnTo>
                  <a:pt x="153" y="80"/>
                </a:lnTo>
                <a:lnTo>
                  <a:pt x="153" y="80"/>
                </a:lnTo>
                <a:lnTo>
                  <a:pt x="154" y="80"/>
                </a:lnTo>
                <a:lnTo>
                  <a:pt x="154" y="84"/>
                </a:lnTo>
                <a:lnTo>
                  <a:pt x="155" y="84"/>
                </a:lnTo>
                <a:lnTo>
                  <a:pt x="155" y="92"/>
                </a:lnTo>
                <a:lnTo>
                  <a:pt x="156" y="84"/>
                </a:lnTo>
                <a:lnTo>
                  <a:pt x="156" y="80"/>
                </a:lnTo>
                <a:lnTo>
                  <a:pt x="156" y="88"/>
                </a:lnTo>
                <a:lnTo>
                  <a:pt x="157" y="88"/>
                </a:lnTo>
                <a:lnTo>
                  <a:pt x="157" y="88"/>
                </a:lnTo>
                <a:lnTo>
                  <a:pt x="158" y="84"/>
                </a:lnTo>
                <a:lnTo>
                  <a:pt x="158" y="84"/>
                </a:lnTo>
                <a:lnTo>
                  <a:pt x="159" y="80"/>
                </a:lnTo>
                <a:lnTo>
                  <a:pt x="159" y="76"/>
                </a:lnTo>
                <a:lnTo>
                  <a:pt x="160" y="84"/>
                </a:lnTo>
                <a:lnTo>
                  <a:pt x="160" y="80"/>
                </a:lnTo>
                <a:lnTo>
                  <a:pt x="161" y="76"/>
                </a:lnTo>
                <a:lnTo>
                  <a:pt x="161" y="80"/>
                </a:lnTo>
                <a:lnTo>
                  <a:pt x="162" y="68"/>
                </a:lnTo>
                <a:lnTo>
                  <a:pt x="162" y="84"/>
                </a:lnTo>
                <a:lnTo>
                  <a:pt x="163" y="84"/>
                </a:lnTo>
                <a:lnTo>
                  <a:pt x="163" y="84"/>
                </a:lnTo>
                <a:lnTo>
                  <a:pt x="164" y="72"/>
                </a:lnTo>
                <a:lnTo>
                  <a:pt x="164" y="72"/>
                </a:lnTo>
                <a:lnTo>
                  <a:pt x="164" y="84"/>
                </a:lnTo>
                <a:lnTo>
                  <a:pt x="165" y="80"/>
                </a:lnTo>
                <a:lnTo>
                  <a:pt x="166" y="76"/>
                </a:lnTo>
                <a:lnTo>
                  <a:pt x="166" y="72"/>
                </a:lnTo>
                <a:lnTo>
                  <a:pt x="166" y="72"/>
                </a:lnTo>
                <a:lnTo>
                  <a:pt x="167" y="80"/>
                </a:lnTo>
                <a:lnTo>
                  <a:pt x="167" y="76"/>
                </a:lnTo>
                <a:lnTo>
                  <a:pt x="168" y="76"/>
                </a:lnTo>
                <a:lnTo>
                  <a:pt x="168" y="72"/>
                </a:lnTo>
                <a:lnTo>
                  <a:pt x="169" y="68"/>
                </a:lnTo>
                <a:lnTo>
                  <a:pt x="169" y="76"/>
                </a:lnTo>
                <a:lnTo>
                  <a:pt x="170" y="80"/>
                </a:lnTo>
                <a:lnTo>
                  <a:pt x="170" y="68"/>
                </a:lnTo>
                <a:lnTo>
                  <a:pt x="171" y="72"/>
                </a:lnTo>
                <a:lnTo>
                  <a:pt x="171" y="76"/>
                </a:lnTo>
                <a:lnTo>
                  <a:pt x="171" y="84"/>
                </a:lnTo>
                <a:lnTo>
                  <a:pt x="172" y="76"/>
                </a:lnTo>
                <a:lnTo>
                  <a:pt x="172" y="72"/>
                </a:lnTo>
                <a:lnTo>
                  <a:pt x="173" y="68"/>
                </a:lnTo>
                <a:lnTo>
                  <a:pt x="173" y="68"/>
                </a:lnTo>
                <a:lnTo>
                  <a:pt x="174" y="76"/>
                </a:lnTo>
                <a:lnTo>
                  <a:pt x="174" y="68"/>
                </a:lnTo>
                <a:lnTo>
                  <a:pt x="175" y="80"/>
                </a:lnTo>
                <a:lnTo>
                  <a:pt x="175" y="76"/>
                </a:lnTo>
                <a:lnTo>
                  <a:pt x="176" y="72"/>
                </a:lnTo>
                <a:lnTo>
                  <a:pt x="176" y="72"/>
                </a:lnTo>
                <a:lnTo>
                  <a:pt x="176" y="68"/>
                </a:lnTo>
                <a:lnTo>
                  <a:pt x="177" y="72"/>
                </a:lnTo>
                <a:lnTo>
                  <a:pt x="178" y="72"/>
                </a:lnTo>
                <a:lnTo>
                  <a:pt x="178" y="72"/>
                </a:lnTo>
                <a:lnTo>
                  <a:pt x="179" y="72"/>
                </a:lnTo>
                <a:lnTo>
                  <a:pt x="179" y="76"/>
                </a:lnTo>
                <a:lnTo>
                  <a:pt x="179" y="76"/>
                </a:lnTo>
                <a:lnTo>
                  <a:pt x="180" y="76"/>
                </a:lnTo>
                <a:lnTo>
                  <a:pt x="180" y="76"/>
                </a:lnTo>
                <a:lnTo>
                  <a:pt x="181" y="76"/>
                </a:lnTo>
                <a:lnTo>
                  <a:pt x="181" y="76"/>
                </a:lnTo>
                <a:lnTo>
                  <a:pt x="182" y="72"/>
                </a:lnTo>
                <a:lnTo>
                  <a:pt x="182" y="76"/>
                </a:lnTo>
                <a:lnTo>
                  <a:pt x="183" y="64"/>
                </a:lnTo>
                <a:lnTo>
                  <a:pt x="183" y="76"/>
                </a:lnTo>
                <a:lnTo>
                  <a:pt x="184" y="68"/>
                </a:lnTo>
                <a:lnTo>
                  <a:pt x="184" y="76"/>
                </a:lnTo>
                <a:lnTo>
                  <a:pt x="184" y="72"/>
                </a:lnTo>
                <a:lnTo>
                  <a:pt x="185" y="72"/>
                </a:lnTo>
                <a:lnTo>
                  <a:pt x="186" y="76"/>
                </a:lnTo>
                <a:lnTo>
                  <a:pt x="186" y="76"/>
                </a:lnTo>
                <a:lnTo>
                  <a:pt x="186" y="76"/>
                </a:lnTo>
                <a:lnTo>
                  <a:pt x="187" y="68"/>
                </a:lnTo>
                <a:lnTo>
                  <a:pt x="187" y="64"/>
                </a:lnTo>
                <a:lnTo>
                  <a:pt x="188" y="76"/>
                </a:lnTo>
                <a:lnTo>
                  <a:pt x="188" y="72"/>
                </a:lnTo>
                <a:lnTo>
                  <a:pt x="189" y="72"/>
                </a:lnTo>
                <a:lnTo>
                  <a:pt x="189" y="72"/>
                </a:lnTo>
                <a:lnTo>
                  <a:pt x="190" y="64"/>
                </a:lnTo>
                <a:lnTo>
                  <a:pt x="190" y="68"/>
                </a:lnTo>
                <a:lnTo>
                  <a:pt x="191" y="72"/>
                </a:lnTo>
                <a:lnTo>
                  <a:pt x="191" y="76"/>
                </a:lnTo>
                <a:lnTo>
                  <a:pt x="191" y="76"/>
                </a:lnTo>
                <a:lnTo>
                  <a:pt x="192" y="72"/>
                </a:lnTo>
                <a:lnTo>
                  <a:pt x="192" y="80"/>
                </a:lnTo>
                <a:lnTo>
                  <a:pt x="193" y="76"/>
                </a:lnTo>
                <a:lnTo>
                  <a:pt x="193" y="72"/>
                </a:lnTo>
                <a:lnTo>
                  <a:pt x="194" y="64"/>
                </a:lnTo>
                <a:lnTo>
                  <a:pt x="194" y="72"/>
                </a:lnTo>
                <a:lnTo>
                  <a:pt x="195" y="68"/>
                </a:lnTo>
                <a:lnTo>
                  <a:pt x="195" y="76"/>
                </a:lnTo>
                <a:lnTo>
                  <a:pt x="196" y="68"/>
                </a:lnTo>
                <a:lnTo>
                  <a:pt x="196" y="72"/>
                </a:lnTo>
                <a:lnTo>
                  <a:pt x="196" y="76"/>
                </a:lnTo>
                <a:lnTo>
                  <a:pt x="197" y="76"/>
                </a:lnTo>
                <a:lnTo>
                  <a:pt x="198" y="76"/>
                </a:lnTo>
                <a:lnTo>
                  <a:pt x="198" y="68"/>
                </a:lnTo>
                <a:lnTo>
                  <a:pt x="199" y="68"/>
                </a:lnTo>
                <a:lnTo>
                  <a:pt x="199" y="68"/>
                </a:lnTo>
                <a:lnTo>
                  <a:pt x="199" y="72"/>
                </a:lnTo>
                <a:lnTo>
                  <a:pt x="200" y="76"/>
                </a:lnTo>
                <a:lnTo>
                  <a:pt x="200" y="68"/>
                </a:lnTo>
                <a:lnTo>
                  <a:pt x="201" y="64"/>
                </a:lnTo>
                <a:lnTo>
                  <a:pt x="201" y="68"/>
                </a:lnTo>
                <a:lnTo>
                  <a:pt x="202" y="76"/>
                </a:lnTo>
                <a:lnTo>
                  <a:pt x="202" y="76"/>
                </a:lnTo>
                <a:lnTo>
                  <a:pt x="203" y="64"/>
                </a:lnTo>
                <a:lnTo>
                  <a:pt x="203" y="60"/>
                </a:lnTo>
                <a:lnTo>
                  <a:pt x="204" y="64"/>
                </a:lnTo>
                <a:lnTo>
                  <a:pt x="204" y="72"/>
                </a:lnTo>
                <a:lnTo>
                  <a:pt x="204" y="64"/>
                </a:lnTo>
                <a:lnTo>
                  <a:pt x="205" y="64"/>
                </a:lnTo>
                <a:lnTo>
                  <a:pt x="206" y="68"/>
                </a:lnTo>
                <a:lnTo>
                  <a:pt x="206" y="72"/>
                </a:lnTo>
                <a:lnTo>
                  <a:pt x="206" y="72"/>
                </a:lnTo>
                <a:lnTo>
                  <a:pt x="207" y="72"/>
                </a:lnTo>
                <a:lnTo>
                  <a:pt x="207" y="72"/>
                </a:lnTo>
                <a:lnTo>
                  <a:pt x="208" y="68"/>
                </a:lnTo>
                <a:lnTo>
                  <a:pt x="208" y="64"/>
                </a:lnTo>
                <a:lnTo>
                  <a:pt x="209" y="72"/>
                </a:lnTo>
                <a:lnTo>
                  <a:pt x="209" y="72"/>
                </a:lnTo>
                <a:lnTo>
                  <a:pt x="210" y="60"/>
                </a:lnTo>
                <a:lnTo>
                  <a:pt x="210" y="68"/>
                </a:lnTo>
                <a:lnTo>
                  <a:pt x="211" y="60"/>
                </a:lnTo>
                <a:lnTo>
                  <a:pt x="211" y="72"/>
                </a:lnTo>
                <a:lnTo>
                  <a:pt x="211" y="68"/>
                </a:lnTo>
                <a:lnTo>
                  <a:pt x="212" y="72"/>
                </a:lnTo>
                <a:lnTo>
                  <a:pt x="213" y="72"/>
                </a:lnTo>
                <a:lnTo>
                  <a:pt x="213" y="72"/>
                </a:lnTo>
                <a:lnTo>
                  <a:pt x="214" y="72"/>
                </a:lnTo>
                <a:lnTo>
                  <a:pt x="214" y="76"/>
                </a:lnTo>
                <a:lnTo>
                  <a:pt x="214" y="68"/>
                </a:lnTo>
                <a:lnTo>
                  <a:pt x="215" y="72"/>
                </a:lnTo>
                <a:lnTo>
                  <a:pt x="215" y="72"/>
                </a:lnTo>
                <a:lnTo>
                  <a:pt x="216" y="72"/>
                </a:lnTo>
                <a:lnTo>
                  <a:pt x="216" y="72"/>
                </a:lnTo>
                <a:lnTo>
                  <a:pt x="217" y="64"/>
                </a:lnTo>
                <a:lnTo>
                  <a:pt x="217" y="56"/>
                </a:lnTo>
                <a:lnTo>
                  <a:pt x="218" y="60"/>
                </a:lnTo>
                <a:lnTo>
                  <a:pt x="218" y="68"/>
                </a:lnTo>
                <a:lnTo>
                  <a:pt x="219" y="80"/>
                </a:lnTo>
                <a:lnTo>
                  <a:pt x="219" y="72"/>
                </a:lnTo>
                <a:lnTo>
                  <a:pt x="219" y="56"/>
                </a:lnTo>
                <a:lnTo>
                  <a:pt x="220" y="68"/>
                </a:lnTo>
                <a:lnTo>
                  <a:pt x="221" y="68"/>
                </a:lnTo>
                <a:lnTo>
                  <a:pt x="221" y="64"/>
                </a:lnTo>
                <a:lnTo>
                  <a:pt x="221" y="64"/>
                </a:lnTo>
                <a:lnTo>
                  <a:pt x="222" y="60"/>
                </a:lnTo>
                <a:lnTo>
                  <a:pt x="222" y="64"/>
                </a:lnTo>
                <a:lnTo>
                  <a:pt x="223" y="64"/>
                </a:lnTo>
                <a:lnTo>
                  <a:pt x="223" y="60"/>
                </a:lnTo>
                <a:lnTo>
                  <a:pt x="224" y="60"/>
                </a:lnTo>
                <a:lnTo>
                  <a:pt x="224" y="64"/>
                </a:lnTo>
                <a:lnTo>
                  <a:pt x="225" y="64"/>
                </a:lnTo>
                <a:lnTo>
                  <a:pt x="225" y="72"/>
                </a:lnTo>
                <a:lnTo>
                  <a:pt x="226" y="68"/>
                </a:lnTo>
                <a:lnTo>
                  <a:pt x="226" y="64"/>
                </a:lnTo>
                <a:lnTo>
                  <a:pt x="226" y="64"/>
                </a:lnTo>
                <a:lnTo>
                  <a:pt x="227" y="64"/>
                </a:lnTo>
                <a:lnTo>
                  <a:pt x="227" y="68"/>
                </a:lnTo>
                <a:lnTo>
                  <a:pt x="228" y="68"/>
                </a:lnTo>
                <a:lnTo>
                  <a:pt x="229" y="64"/>
                </a:lnTo>
                <a:lnTo>
                  <a:pt x="229" y="72"/>
                </a:lnTo>
                <a:lnTo>
                  <a:pt x="229" y="64"/>
                </a:lnTo>
                <a:lnTo>
                  <a:pt x="230" y="68"/>
                </a:lnTo>
                <a:lnTo>
                  <a:pt x="230" y="68"/>
                </a:lnTo>
                <a:lnTo>
                  <a:pt x="231" y="64"/>
                </a:lnTo>
                <a:lnTo>
                  <a:pt x="231" y="68"/>
                </a:lnTo>
                <a:lnTo>
                  <a:pt x="231" y="64"/>
                </a:lnTo>
                <a:lnTo>
                  <a:pt x="232" y="64"/>
                </a:lnTo>
                <a:lnTo>
                  <a:pt x="233" y="64"/>
                </a:lnTo>
                <a:lnTo>
                  <a:pt x="233" y="68"/>
                </a:lnTo>
                <a:lnTo>
                  <a:pt x="234" y="68"/>
                </a:lnTo>
                <a:lnTo>
                  <a:pt x="234" y="68"/>
                </a:lnTo>
                <a:lnTo>
                  <a:pt x="234" y="68"/>
                </a:lnTo>
                <a:lnTo>
                  <a:pt x="235" y="60"/>
                </a:lnTo>
                <a:lnTo>
                  <a:pt x="235" y="64"/>
                </a:lnTo>
                <a:lnTo>
                  <a:pt x="236" y="64"/>
                </a:lnTo>
                <a:lnTo>
                  <a:pt x="236" y="60"/>
                </a:lnTo>
                <a:lnTo>
                  <a:pt x="237" y="72"/>
                </a:lnTo>
                <a:lnTo>
                  <a:pt x="237" y="60"/>
                </a:lnTo>
                <a:lnTo>
                  <a:pt x="238" y="64"/>
                </a:lnTo>
                <a:lnTo>
                  <a:pt x="238" y="56"/>
                </a:lnTo>
                <a:lnTo>
                  <a:pt x="239" y="56"/>
                </a:lnTo>
                <a:lnTo>
                  <a:pt x="239" y="64"/>
                </a:lnTo>
                <a:lnTo>
                  <a:pt x="239" y="60"/>
                </a:lnTo>
                <a:lnTo>
                  <a:pt x="240" y="60"/>
                </a:lnTo>
                <a:lnTo>
                  <a:pt x="241" y="68"/>
                </a:lnTo>
                <a:lnTo>
                  <a:pt x="241" y="64"/>
                </a:lnTo>
                <a:lnTo>
                  <a:pt x="241" y="64"/>
                </a:lnTo>
                <a:lnTo>
                  <a:pt x="242" y="64"/>
                </a:lnTo>
                <a:lnTo>
                  <a:pt x="242" y="56"/>
                </a:lnTo>
                <a:lnTo>
                  <a:pt x="243" y="64"/>
                </a:lnTo>
                <a:lnTo>
                  <a:pt x="243" y="60"/>
                </a:lnTo>
                <a:lnTo>
                  <a:pt x="244" y="68"/>
                </a:lnTo>
                <a:lnTo>
                  <a:pt x="244" y="68"/>
                </a:lnTo>
                <a:lnTo>
                  <a:pt x="245" y="60"/>
                </a:lnTo>
                <a:lnTo>
                  <a:pt x="245" y="68"/>
                </a:lnTo>
                <a:lnTo>
                  <a:pt x="246" y="68"/>
                </a:lnTo>
                <a:lnTo>
                  <a:pt x="246" y="56"/>
                </a:lnTo>
                <a:lnTo>
                  <a:pt x="246" y="60"/>
                </a:lnTo>
                <a:lnTo>
                  <a:pt x="247" y="60"/>
                </a:lnTo>
                <a:lnTo>
                  <a:pt x="247" y="56"/>
                </a:lnTo>
                <a:lnTo>
                  <a:pt x="248" y="56"/>
                </a:lnTo>
                <a:lnTo>
                  <a:pt x="249" y="64"/>
                </a:lnTo>
                <a:lnTo>
                  <a:pt x="249" y="60"/>
                </a:lnTo>
                <a:lnTo>
                  <a:pt x="249" y="60"/>
                </a:lnTo>
                <a:lnTo>
                  <a:pt x="250" y="64"/>
                </a:lnTo>
                <a:lnTo>
                  <a:pt x="250" y="64"/>
                </a:lnTo>
                <a:lnTo>
                  <a:pt x="251" y="64"/>
                </a:lnTo>
                <a:lnTo>
                  <a:pt x="251" y="68"/>
                </a:lnTo>
                <a:lnTo>
                  <a:pt x="252" y="60"/>
                </a:lnTo>
                <a:lnTo>
                  <a:pt x="252" y="60"/>
                </a:lnTo>
                <a:lnTo>
                  <a:pt x="253" y="64"/>
                </a:lnTo>
                <a:lnTo>
                  <a:pt x="253" y="64"/>
                </a:lnTo>
                <a:lnTo>
                  <a:pt x="254" y="64"/>
                </a:lnTo>
                <a:lnTo>
                  <a:pt x="254" y="56"/>
                </a:lnTo>
                <a:lnTo>
                  <a:pt x="254" y="56"/>
                </a:lnTo>
                <a:lnTo>
                  <a:pt x="255" y="60"/>
                </a:lnTo>
                <a:lnTo>
                  <a:pt x="256" y="60"/>
                </a:lnTo>
                <a:lnTo>
                  <a:pt x="256" y="64"/>
                </a:lnTo>
                <a:lnTo>
                  <a:pt x="256" y="56"/>
                </a:lnTo>
                <a:lnTo>
                  <a:pt x="257" y="64"/>
                </a:lnTo>
                <a:lnTo>
                  <a:pt x="257" y="68"/>
                </a:lnTo>
                <a:lnTo>
                  <a:pt x="258" y="64"/>
                </a:lnTo>
                <a:lnTo>
                  <a:pt x="258" y="64"/>
                </a:lnTo>
                <a:lnTo>
                  <a:pt x="259" y="64"/>
                </a:lnTo>
                <a:lnTo>
                  <a:pt x="259" y="60"/>
                </a:lnTo>
                <a:lnTo>
                  <a:pt x="260" y="56"/>
                </a:lnTo>
                <a:lnTo>
                  <a:pt x="260" y="68"/>
                </a:lnTo>
                <a:lnTo>
                  <a:pt x="261" y="56"/>
                </a:lnTo>
                <a:lnTo>
                  <a:pt x="261" y="60"/>
                </a:lnTo>
                <a:lnTo>
                  <a:pt x="261" y="64"/>
                </a:lnTo>
                <a:lnTo>
                  <a:pt x="262" y="56"/>
                </a:lnTo>
                <a:lnTo>
                  <a:pt x="262" y="64"/>
                </a:lnTo>
                <a:lnTo>
                  <a:pt x="263" y="56"/>
                </a:lnTo>
                <a:lnTo>
                  <a:pt x="264" y="56"/>
                </a:lnTo>
                <a:lnTo>
                  <a:pt x="264" y="60"/>
                </a:lnTo>
                <a:lnTo>
                  <a:pt x="264" y="60"/>
                </a:lnTo>
                <a:lnTo>
                  <a:pt x="265" y="60"/>
                </a:lnTo>
                <a:lnTo>
                  <a:pt x="265" y="60"/>
                </a:lnTo>
                <a:lnTo>
                  <a:pt x="266" y="60"/>
                </a:lnTo>
                <a:lnTo>
                  <a:pt x="266" y="60"/>
                </a:lnTo>
                <a:lnTo>
                  <a:pt x="266" y="56"/>
                </a:lnTo>
                <a:lnTo>
                  <a:pt x="267" y="56"/>
                </a:lnTo>
                <a:lnTo>
                  <a:pt x="268" y="56"/>
                </a:lnTo>
                <a:lnTo>
                  <a:pt x="268" y="56"/>
                </a:lnTo>
                <a:lnTo>
                  <a:pt x="269" y="56"/>
                </a:lnTo>
                <a:lnTo>
                  <a:pt x="269" y="56"/>
                </a:lnTo>
                <a:lnTo>
                  <a:pt x="269" y="60"/>
                </a:lnTo>
                <a:lnTo>
                  <a:pt x="270" y="64"/>
                </a:lnTo>
                <a:lnTo>
                  <a:pt x="270" y="64"/>
                </a:lnTo>
                <a:lnTo>
                  <a:pt x="271" y="56"/>
                </a:lnTo>
                <a:lnTo>
                  <a:pt x="271" y="56"/>
                </a:lnTo>
                <a:lnTo>
                  <a:pt x="272" y="56"/>
                </a:lnTo>
                <a:lnTo>
                  <a:pt x="272" y="56"/>
                </a:lnTo>
                <a:lnTo>
                  <a:pt x="273" y="56"/>
                </a:lnTo>
                <a:lnTo>
                  <a:pt x="273" y="60"/>
                </a:lnTo>
                <a:lnTo>
                  <a:pt x="274" y="60"/>
                </a:lnTo>
                <a:lnTo>
                  <a:pt x="274" y="56"/>
                </a:lnTo>
                <a:lnTo>
                  <a:pt x="274" y="52"/>
                </a:lnTo>
                <a:lnTo>
                  <a:pt x="275" y="56"/>
                </a:lnTo>
                <a:lnTo>
                  <a:pt x="276" y="60"/>
                </a:lnTo>
                <a:lnTo>
                  <a:pt x="276" y="60"/>
                </a:lnTo>
                <a:lnTo>
                  <a:pt x="276" y="60"/>
                </a:lnTo>
                <a:lnTo>
                  <a:pt x="277" y="60"/>
                </a:lnTo>
                <a:lnTo>
                  <a:pt x="277" y="56"/>
                </a:lnTo>
                <a:lnTo>
                  <a:pt x="278" y="56"/>
                </a:lnTo>
                <a:lnTo>
                  <a:pt x="278" y="64"/>
                </a:lnTo>
                <a:lnTo>
                  <a:pt x="279" y="56"/>
                </a:lnTo>
                <a:lnTo>
                  <a:pt x="279" y="60"/>
                </a:lnTo>
                <a:lnTo>
                  <a:pt x="280" y="64"/>
                </a:lnTo>
                <a:lnTo>
                  <a:pt x="280" y="64"/>
                </a:lnTo>
                <a:lnTo>
                  <a:pt x="281" y="56"/>
                </a:lnTo>
                <a:lnTo>
                  <a:pt x="281" y="60"/>
                </a:lnTo>
                <a:lnTo>
                  <a:pt x="281" y="52"/>
                </a:lnTo>
                <a:lnTo>
                  <a:pt x="282" y="60"/>
                </a:lnTo>
                <a:lnTo>
                  <a:pt x="282" y="60"/>
                </a:lnTo>
                <a:lnTo>
                  <a:pt x="283" y="60"/>
                </a:lnTo>
                <a:lnTo>
                  <a:pt x="284" y="64"/>
                </a:lnTo>
                <a:lnTo>
                  <a:pt x="284" y="56"/>
                </a:lnTo>
                <a:lnTo>
                  <a:pt x="284" y="60"/>
                </a:lnTo>
                <a:lnTo>
                  <a:pt x="285" y="52"/>
                </a:lnTo>
                <a:lnTo>
                  <a:pt x="285" y="60"/>
                </a:lnTo>
                <a:lnTo>
                  <a:pt x="286" y="56"/>
                </a:lnTo>
                <a:lnTo>
                  <a:pt x="286" y="56"/>
                </a:lnTo>
                <a:lnTo>
                  <a:pt x="287" y="56"/>
                </a:lnTo>
                <a:lnTo>
                  <a:pt x="287" y="60"/>
                </a:lnTo>
                <a:lnTo>
                  <a:pt x="288" y="56"/>
                </a:lnTo>
                <a:lnTo>
                  <a:pt x="288" y="60"/>
                </a:lnTo>
                <a:lnTo>
                  <a:pt x="289" y="60"/>
                </a:lnTo>
                <a:lnTo>
                  <a:pt x="289" y="56"/>
                </a:lnTo>
                <a:lnTo>
                  <a:pt x="289" y="52"/>
                </a:lnTo>
                <a:lnTo>
                  <a:pt x="290" y="52"/>
                </a:lnTo>
                <a:lnTo>
                  <a:pt x="290" y="60"/>
                </a:lnTo>
                <a:lnTo>
                  <a:pt x="291" y="56"/>
                </a:lnTo>
                <a:lnTo>
                  <a:pt x="291" y="60"/>
                </a:lnTo>
                <a:lnTo>
                  <a:pt x="292" y="56"/>
                </a:lnTo>
                <a:lnTo>
                  <a:pt x="292" y="64"/>
                </a:lnTo>
                <a:lnTo>
                  <a:pt x="293" y="64"/>
                </a:lnTo>
                <a:lnTo>
                  <a:pt x="293" y="60"/>
                </a:lnTo>
                <a:lnTo>
                  <a:pt x="294" y="52"/>
                </a:lnTo>
                <a:lnTo>
                  <a:pt x="294" y="56"/>
                </a:lnTo>
                <a:lnTo>
                  <a:pt x="295" y="52"/>
                </a:lnTo>
                <a:lnTo>
                  <a:pt x="295" y="60"/>
                </a:lnTo>
                <a:lnTo>
                  <a:pt x="296" y="68"/>
                </a:lnTo>
                <a:lnTo>
                  <a:pt x="296" y="60"/>
                </a:lnTo>
                <a:lnTo>
                  <a:pt x="296" y="56"/>
                </a:lnTo>
                <a:lnTo>
                  <a:pt x="297" y="52"/>
                </a:lnTo>
                <a:lnTo>
                  <a:pt x="297" y="56"/>
                </a:lnTo>
                <a:lnTo>
                  <a:pt x="298" y="56"/>
                </a:lnTo>
                <a:lnTo>
                  <a:pt x="299" y="56"/>
                </a:lnTo>
                <a:lnTo>
                  <a:pt x="299" y="56"/>
                </a:lnTo>
                <a:lnTo>
                  <a:pt x="299" y="56"/>
                </a:lnTo>
                <a:lnTo>
                  <a:pt x="300" y="56"/>
                </a:lnTo>
                <a:lnTo>
                  <a:pt x="300" y="64"/>
                </a:lnTo>
                <a:lnTo>
                  <a:pt x="301" y="56"/>
                </a:lnTo>
                <a:lnTo>
                  <a:pt x="301" y="56"/>
                </a:lnTo>
                <a:lnTo>
                  <a:pt x="302" y="52"/>
                </a:lnTo>
                <a:lnTo>
                  <a:pt x="302" y="60"/>
                </a:lnTo>
                <a:lnTo>
                  <a:pt x="303" y="52"/>
                </a:lnTo>
                <a:lnTo>
                  <a:pt x="303" y="48"/>
                </a:lnTo>
                <a:lnTo>
                  <a:pt x="304" y="48"/>
                </a:lnTo>
                <a:lnTo>
                  <a:pt x="304" y="52"/>
                </a:lnTo>
                <a:lnTo>
                  <a:pt x="304" y="52"/>
                </a:lnTo>
                <a:lnTo>
                  <a:pt x="305" y="52"/>
                </a:lnTo>
                <a:lnTo>
                  <a:pt x="305" y="48"/>
                </a:lnTo>
                <a:lnTo>
                  <a:pt x="306" y="52"/>
                </a:lnTo>
                <a:lnTo>
                  <a:pt x="306" y="48"/>
                </a:lnTo>
                <a:lnTo>
                  <a:pt x="307" y="56"/>
                </a:lnTo>
                <a:lnTo>
                  <a:pt x="307" y="56"/>
                </a:lnTo>
                <a:lnTo>
                  <a:pt x="308" y="60"/>
                </a:lnTo>
                <a:lnTo>
                  <a:pt x="308" y="56"/>
                </a:lnTo>
                <a:lnTo>
                  <a:pt x="309" y="56"/>
                </a:lnTo>
                <a:lnTo>
                  <a:pt x="309" y="60"/>
                </a:lnTo>
                <a:lnTo>
                  <a:pt x="309" y="60"/>
                </a:lnTo>
                <a:lnTo>
                  <a:pt x="310" y="60"/>
                </a:lnTo>
                <a:lnTo>
                  <a:pt x="311" y="52"/>
                </a:lnTo>
                <a:lnTo>
                  <a:pt x="311" y="56"/>
                </a:lnTo>
                <a:lnTo>
                  <a:pt x="311" y="60"/>
                </a:lnTo>
                <a:lnTo>
                  <a:pt x="312" y="60"/>
                </a:lnTo>
                <a:lnTo>
                  <a:pt x="312" y="60"/>
                </a:lnTo>
                <a:lnTo>
                  <a:pt x="313" y="64"/>
                </a:lnTo>
                <a:lnTo>
                  <a:pt x="313" y="60"/>
                </a:lnTo>
                <a:lnTo>
                  <a:pt x="314" y="56"/>
                </a:lnTo>
                <a:lnTo>
                  <a:pt x="314" y="56"/>
                </a:lnTo>
                <a:lnTo>
                  <a:pt x="315" y="52"/>
                </a:lnTo>
                <a:lnTo>
                  <a:pt x="315" y="44"/>
                </a:lnTo>
                <a:lnTo>
                  <a:pt x="316" y="56"/>
                </a:lnTo>
                <a:lnTo>
                  <a:pt x="316" y="56"/>
                </a:lnTo>
                <a:lnTo>
                  <a:pt x="316" y="52"/>
                </a:lnTo>
                <a:lnTo>
                  <a:pt x="317" y="52"/>
                </a:lnTo>
                <a:lnTo>
                  <a:pt x="317" y="52"/>
                </a:lnTo>
                <a:lnTo>
                  <a:pt x="318" y="52"/>
                </a:lnTo>
                <a:lnTo>
                  <a:pt x="319" y="60"/>
                </a:lnTo>
                <a:lnTo>
                  <a:pt x="319" y="52"/>
                </a:lnTo>
                <a:lnTo>
                  <a:pt x="319" y="56"/>
                </a:lnTo>
                <a:lnTo>
                  <a:pt x="320" y="56"/>
                </a:lnTo>
                <a:lnTo>
                  <a:pt x="320" y="52"/>
                </a:lnTo>
                <a:lnTo>
                  <a:pt x="321" y="52"/>
                </a:lnTo>
                <a:lnTo>
                  <a:pt x="321" y="56"/>
                </a:lnTo>
                <a:lnTo>
                  <a:pt x="322" y="60"/>
                </a:lnTo>
                <a:lnTo>
                  <a:pt x="322" y="56"/>
                </a:lnTo>
                <a:lnTo>
                  <a:pt x="323" y="60"/>
                </a:lnTo>
                <a:lnTo>
                  <a:pt x="323" y="56"/>
                </a:lnTo>
                <a:lnTo>
                  <a:pt x="324" y="56"/>
                </a:lnTo>
                <a:lnTo>
                  <a:pt x="324" y="40"/>
                </a:lnTo>
                <a:lnTo>
                  <a:pt x="324" y="48"/>
                </a:lnTo>
                <a:lnTo>
                  <a:pt x="325" y="52"/>
                </a:lnTo>
                <a:lnTo>
                  <a:pt x="325" y="52"/>
                </a:lnTo>
                <a:lnTo>
                  <a:pt x="326" y="52"/>
                </a:lnTo>
                <a:lnTo>
                  <a:pt x="326" y="56"/>
                </a:lnTo>
                <a:lnTo>
                  <a:pt x="327" y="56"/>
                </a:lnTo>
                <a:lnTo>
                  <a:pt x="327" y="52"/>
                </a:lnTo>
                <a:lnTo>
                  <a:pt x="328" y="56"/>
                </a:lnTo>
                <a:lnTo>
                  <a:pt x="328" y="52"/>
                </a:lnTo>
                <a:lnTo>
                  <a:pt x="329" y="48"/>
                </a:lnTo>
                <a:lnTo>
                  <a:pt x="329" y="56"/>
                </a:lnTo>
                <a:lnTo>
                  <a:pt x="329" y="48"/>
                </a:lnTo>
                <a:lnTo>
                  <a:pt x="330" y="56"/>
                </a:lnTo>
                <a:lnTo>
                  <a:pt x="331" y="56"/>
                </a:lnTo>
                <a:lnTo>
                  <a:pt x="331" y="56"/>
                </a:lnTo>
                <a:lnTo>
                  <a:pt x="331" y="56"/>
                </a:lnTo>
                <a:lnTo>
                  <a:pt x="332" y="48"/>
                </a:lnTo>
                <a:lnTo>
                  <a:pt x="332" y="52"/>
                </a:lnTo>
                <a:lnTo>
                  <a:pt x="333" y="52"/>
                </a:lnTo>
                <a:lnTo>
                  <a:pt x="333" y="52"/>
                </a:lnTo>
                <a:lnTo>
                  <a:pt x="334" y="52"/>
                </a:lnTo>
                <a:lnTo>
                  <a:pt x="334" y="52"/>
                </a:lnTo>
                <a:lnTo>
                  <a:pt x="335" y="52"/>
                </a:lnTo>
                <a:lnTo>
                  <a:pt x="335" y="52"/>
                </a:lnTo>
                <a:lnTo>
                  <a:pt x="336" y="56"/>
                </a:lnTo>
                <a:lnTo>
                  <a:pt x="336" y="52"/>
                </a:lnTo>
                <a:lnTo>
                  <a:pt x="337" y="52"/>
                </a:lnTo>
                <a:lnTo>
                  <a:pt x="337" y="56"/>
                </a:lnTo>
                <a:lnTo>
                  <a:pt x="338" y="52"/>
                </a:lnTo>
                <a:lnTo>
                  <a:pt x="338" y="60"/>
                </a:lnTo>
                <a:lnTo>
                  <a:pt x="339" y="52"/>
                </a:lnTo>
                <a:lnTo>
                  <a:pt x="339" y="48"/>
                </a:lnTo>
                <a:lnTo>
                  <a:pt x="339" y="56"/>
                </a:lnTo>
                <a:lnTo>
                  <a:pt x="340" y="56"/>
                </a:lnTo>
                <a:lnTo>
                  <a:pt x="340" y="56"/>
                </a:lnTo>
                <a:lnTo>
                  <a:pt x="341" y="48"/>
                </a:lnTo>
                <a:lnTo>
                  <a:pt x="341" y="48"/>
                </a:lnTo>
                <a:lnTo>
                  <a:pt x="342" y="56"/>
                </a:lnTo>
                <a:lnTo>
                  <a:pt x="342" y="52"/>
                </a:lnTo>
                <a:lnTo>
                  <a:pt x="343" y="52"/>
                </a:lnTo>
                <a:lnTo>
                  <a:pt x="343" y="48"/>
                </a:lnTo>
                <a:lnTo>
                  <a:pt x="344" y="48"/>
                </a:lnTo>
                <a:lnTo>
                  <a:pt x="344" y="48"/>
                </a:lnTo>
                <a:lnTo>
                  <a:pt x="344" y="56"/>
                </a:lnTo>
                <a:lnTo>
                  <a:pt x="345" y="52"/>
                </a:lnTo>
                <a:lnTo>
                  <a:pt x="346" y="52"/>
                </a:lnTo>
                <a:lnTo>
                  <a:pt x="346" y="52"/>
                </a:lnTo>
                <a:lnTo>
                  <a:pt x="346" y="52"/>
                </a:lnTo>
                <a:lnTo>
                  <a:pt x="347" y="56"/>
                </a:lnTo>
                <a:lnTo>
                  <a:pt x="347" y="52"/>
                </a:lnTo>
                <a:lnTo>
                  <a:pt x="348" y="48"/>
                </a:lnTo>
                <a:lnTo>
                  <a:pt x="348" y="52"/>
                </a:lnTo>
                <a:lnTo>
                  <a:pt x="349" y="44"/>
                </a:lnTo>
                <a:lnTo>
                  <a:pt x="349" y="52"/>
                </a:lnTo>
                <a:lnTo>
                  <a:pt x="350" y="52"/>
                </a:lnTo>
                <a:lnTo>
                  <a:pt x="350" y="52"/>
                </a:lnTo>
                <a:lnTo>
                  <a:pt x="351" y="48"/>
                </a:lnTo>
                <a:lnTo>
                  <a:pt x="351" y="48"/>
                </a:lnTo>
                <a:lnTo>
                  <a:pt x="352" y="52"/>
                </a:lnTo>
                <a:lnTo>
                  <a:pt x="352" y="48"/>
                </a:lnTo>
                <a:lnTo>
                  <a:pt x="352" y="52"/>
                </a:lnTo>
                <a:lnTo>
                  <a:pt x="353" y="48"/>
                </a:lnTo>
                <a:lnTo>
                  <a:pt x="354" y="48"/>
                </a:lnTo>
                <a:lnTo>
                  <a:pt x="354" y="48"/>
                </a:lnTo>
                <a:lnTo>
                  <a:pt x="354" y="44"/>
                </a:lnTo>
                <a:lnTo>
                  <a:pt x="355" y="44"/>
                </a:lnTo>
                <a:lnTo>
                  <a:pt x="355" y="52"/>
                </a:lnTo>
                <a:lnTo>
                  <a:pt x="356" y="52"/>
                </a:lnTo>
                <a:lnTo>
                  <a:pt x="356" y="60"/>
                </a:lnTo>
                <a:lnTo>
                  <a:pt x="357" y="48"/>
                </a:lnTo>
                <a:lnTo>
                  <a:pt x="357" y="48"/>
                </a:lnTo>
                <a:lnTo>
                  <a:pt x="358" y="40"/>
                </a:lnTo>
                <a:lnTo>
                  <a:pt x="358" y="52"/>
                </a:lnTo>
                <a:lnTo>
                  <a:pt x="359" y="48"/>
                </a:lnTo>
                <a:lnTo>
                  <a:pt x="359" y="48"/>
                </a:lnTo>
                <a:lnTo>
                  <a:pt x="359" y="52"/>
                </a:lnTo>
                <a:lnTo>
                  <a:pt x="360" y="44"/>
                </a:lnTo>
                <a:lnTo>
                  <a:pt x="360" y="48"/>
                </a:lnTo>
                <a:lnTo>
                  <a:pt x="361" y="52"/>
                </a:lnTo>
                <a:lnTo>
                  <a:pt x="361" y="48"/>
                </a:lnTo>
                <a:lnTo>
                  <a:pt x="362" y="48"/>
                </a:lnTo>
                <a:lnTo>
                  <a:pt x="362" y="48"/>
                </a:lnTo>
                <a:lnTo>
                  <a:pt x="363" y="56"/>
                </a:lnTo>
                <a:lnTo>
                  <a:pt x="363" y="60"/>
                </a:lnTo>
                <a:lnTo>
                  <a:pt x="364" y="60"/>
                </a:lnTo>
                <a:lnTo>
                  <a:pt x="364" y="44"/>
                </a:lnTo>
                <a:lnTo>
                  <a:pt x="364" y="48"/>
                </a:lnTo>
                <a:lnTo>
                  <a:pt x="365" y="56"/>
                </a:lnTo>
                <a:lnTo>
                  <a:pt x="366" y="56"/>
                </a:lnTo>
                <a:lnTo>
                  <a:pt x="366" y="48"/>
                </a:lnTo>
                <a:lnTo>
                  <a:pt x="366" y="52"/>
                </a:lnTo>
                <a:lnTo>
                  <a:pt x="367" y="48"/>
                </a:lnTo>
                <a:lnTo>
                  <a:pt x="367" y="48"/>
                </a:lnTo>
                <a:lnTo>
                  <a:pt x="368" y="48"/>
                </a:lnTo>
                <a:lnTo>
                  <a:pt x="368" y="44"/>
                </a:lnTo>
                <a:lnTo>
                  <a:pt x="369" y="44"/>
                </a:lnTo>
                <a:lnTo>
                  <a:pt x="369" y="44"/>
                </a:lnTo>
                <a:lnTo>
                  <a:pt x="370" y="56"/>
                </a:lnTo>
                <a:lnTo>
                  <a:pt x="370" y="52"/>
                </a:lnTo>
                <a:lnTo>
                  <a:pt x="371" y="48"/>
                </a:lnTo>
                <a:lnTo>
                  <a:pt x="371" y="48"/>
                </a:lnTo>
                <a:lnTo>
                  <a:pt x="372" y="48"/>
                </a:lnTo>
                <a:lnTo>
                  <a:pt x="372" y="52"/>
                </a:lnTo>
                <a:lnTo>
                  <a:pt x="372" y="52"/>
                </a:lnTo>
                <a:lnTo>
                  <a:pt x="373" y="48"/>
                </a:lnTo>
                <a:lnTo>
                  <a:pt x="374" y="48"/>
                </a:lnTo>
                <a:lnTo>
                  <a:pt x="374" y="48"/>
                </a:lnTo>
                <a:lnTo>
                  <a:pt x="374" y="44"/>
                </a:lnTo>
                <a:lnTo>
                  <a:pt x="375" y="48"/>
                </a:lnTo>
                <a:lnTo>
                  <a:pt x="375" y="44"/>
                </a:lnTo>
                <a:lnTo>
                  <a:pt x="376" y="48"/>
                </a:lnTo>
                <a:lnTo>
                  <a:pt x="376" y="52"/>
                </a:lnTo>
                <a:lnTo>
                  <a:pt x="377" y="44"/>
                </a:lnTo>
                <a:lnTo>
                  <a:pt x="377" y="44"/>
                </a:lnTo>
                <a:lnTo>
                  <a:pt x="378" y="48"/>
                </a:lnTo>
                <a:lnTo>
                  <a:pt x="378" y="48"/>
                </a:lnTo>
                <a:lnTo>
                  <a:pt x="379" y="52"/>
                </a:lnTo>
                <a:lnTo>
                  <a:pt x="379" y="52"/>
                </a:lnTo>
                <a:lnTo>
                  <a:pt x="379" y="48"/>
                </a:lnTo>
                <a:lnTo>
                  <a:pt x="380" y="48"/>
                </a:lnTo>
                <a:lnTo>
                  <a:pt x="380" y="52"/>
                </a:lnTo>
                <a:lnTo>
                  <a:pt x="381" y="44"/>
                </a:lnTo>
                <a:lnTo>
                  <a:pt x="381" y="48"/>
                </a:lnTo>
                <a:lnTo>
                  <a:pt x="382" y="52"/>
                </a:lnTo>
                <a:lnTo>
                  <a:pt x="382" y="56"/>
                </a:lnTo>
                <a:lnTo>
                  <a:pt x="383" y="52"/>
                </a:lnTo>
                <a:lnTo>
                  <a:pt x="383" y="48"/>
                </a:lnTo>
                <a:lnTo>
                  <a:pt x="384" y="44"/>
                </a:lnTo>
                <a:lnTo>
                  <a:pt x="384" y="48"/>
                </a:lnTo>
                <a:lnTo>
                  <a:pt x="385" y="48"/>
                </a:lnTo>
                <a:lnTo>
                  <a:pt x="385" y="44"/>
                </a:lnTo>
                <a:lnTo>
                  <a:pt x="386" y="56"/>
                </a:lnTo>
                <a:lnTo>
                  <a:pt x="386" y="48"/>
                </a:lnTo>
                <a:lnTo>
                  <a:pt x="387" y="48"/>
                </a:lnTo>
                <a:lnTo>
                  <a:pt x="387" y="40"/>
                </a:lnTo>
                <a:lnTo>
                  <a:pt x="387" y="40"/>
                </a:lnTo>
                <a:lnTo>
                  <a:pt x="388" y="40"/>
                </a:lnTo>
                <a:lnTo>
                  <a:pt x="389" y="44"/>
                </a:lnTo>
                <a:lnTo>
                  <a:pt x="389" y="48"/>
                </a:lnTo>
                <a:lnTo>
                  <a:pt x="389" y="44"/>
                </a:lnTo>
                <a:lnTo>
                  <a:pt x="390" y="44"/>
                </a:lnTo>
                <a:lnTo>
                  <a:pt x="390" y="44"/>
                </a:lnTo>
                <a:lnTo>
                  <a:pt x="391" y="52"/>
                </a:lnTo>
                <a:lnTo>
                  <a:pt x="391" y="48"/>
                </a:lnTo>
                <a:lnTo>
                  <a:pt x="392" y="40"/>
                </a:lnTo>
                <a:lnTo>
                  <a:pt x="392" y="48"/>
                </a:lnTo>
                <a:lnTo>
                  <a:pt x="393" y="44"/>
                </a:lnTo>
                <a:lnTo>
                  <a:pt x="393" y="44"/>
                </a:lnTo>
                <a:lnTo>
                  <a:pt x="394" y="48"/>
                </a:lnTo>
                <a:lnTo>
                  <a:pt x="394" y="40"/>
                </a:lnTo>
                <a:lnTo>
                  <a:pt x="394" y="52"/>
                </a:lnTo>
                <a:lnTo>
                  <a:pt x="395" y="48"/>
                </a:lnTo>
                <a:lnTo>
                  <a:pt x="395" y="52"/>
                </a:lnTo>
                <a:lnTo>
                  <a:pt x="396" y="52"/>
                </a:lnTo>
                <a:lnTo>
                  <a:pt x="396" y="44"/>
                </a:lnTo>
                <a:lnTo>
                  <a:pt x="397" y="44"/>
                </a:lnTo>
                <a:lnTo>
                  <a:pt x="397" y="48"/>
                </a:lnTo>
                <a:lnTo>
                  <a:pt x="398" y="44"/>
                </a:lnTo>
                <a:lnTo>
                  <a:pt x="398" y="56"/>
                </a:lnTo>
                <a:lnTo>
                  <a:pt x="399" y="48"/>
                </a:lnTo>
                <a:lnTo>
                  <a:pt x="399" y="48"/>
                </a:lnTo>
                <a:lnTo>
                  <a:pt x="399" y="44"/>
                </a:lnTo>
                <a:lnTo>
                  <a:pt x="400" y="48"/>
                </a:lnTo>
                <a:lnTo>
                  <a:pt x="401" y="48"/>
                </a:lnTo>
                <a:lnTo>
                  <a:pt x="401" y="52"/>
                </a:lnTo>
                <a:lnTo>
                  <a:pt x="401" y="52"/>
                </a:lnTo>
                <a:lnTo>
                  <a:pt x="402" y="52"/>
                </a:lnTo>
                <a:lnTo>
                  <a:pt x="402" y="44"/>
                </a:lnTo>
                <a:lnTo>
                  <a:pt x="403" y="52"/>
                </a:lnTo>
                <a:lnTo>
                  <a:pt x="403" y="44"/>
                </a:lnTo>
                <a:lnTo>
                  <a:pt x="404" y="48"/>
                </a:lnTo>
                <a:lnTo>
                  <a:pt x="404" y="44"/>
                </a:lnTo>
                <a:lnTo>
                  <a:pt x="405" y="52"/>
                </a:lnTo>
                <a:lnTo>
                  <a:pt x="405" y="48"/>
                </a:lnTo>
                <a:lnTo>
                  <a:pt x="406" y="44"/>
                </a:lnTo>
                <a:lnTo>
                  <a:pt x="406" y="48"/>
                </a:lnTo>
                <a:lnTo>
                  <a:pt x="407" y="44"/>
                </a:lnTo>
                <a:lnTo>
                  <a:pt x="407" y="40"/>
                </a:lnTo>
                <a:lnTo>
                  <a:pt x="407" y="48"/>
                </a:lnTo>
                <a:lnTo>
                  <a:pt x="408" y="40"/>
                </a:lnTo>
                <a:lnTo>
                  <a:pt x="409" y="44"/>
                </a:lnTo>
                <a:lnTo>
                  <a:pt x="409" y="44"/>
                </a:lnTo>
                <a:lnTo>
                  <a:pt x="409" y="48"/>
                </a:lnTo>
                <a:lnTo>
                  <a:pt x="410" y="48"/>
                </a:lnTo>
                <a:lnTo>
                  <a:pt x="410" y="40"/>
                </a:lnTo>
                <a:lnTo>
                  <a:pt x="411" y="52"/>
                </a:lnTo>
                <a:lnTo>
                  <a:pt x="411" y="48"/>
                </a:lnTo>
                <a:lnTo>
                  <a:pt x="412" y="48"/>
                </a:lnTo>
                <a:lnTo>
                  <a:pt x="412" y="52"/>
                </a:lnTo>
                <a:lnTo>
                  <a:pt x="413" y="48"/>
                </a:lnTo>
                <a:lnTo>
                  <a:pt x="413" y="40"/>
                </a:lnTo>
                <a:lnTo>
                  <a:pt x="414" y="40"/>
                </a:lnTo>
                <a:lnTo>
                  <a:pt x="414" y="52"/>
                </a:lnTo>
                <a:lnTo>
                  <a:pt x="414" y="52"/>
                </a:lnTo>
                <a:lnTo>
                  <a:pt x="415" y="48"/>
                </a:lnTo>
                <a:lnTo>
                  <a:pt x="415" y="44"/>
                </a:lnTo>
                <a:lnTo>
                  <a:pt x="416" y="52"/>
                </a:lnTo>
                <a:lnTo>
                  <a:pt x="416" y="48"/>
                </a:lnTo>
                <a:lnTo>
                  <a:pt x="417" y="48"/>
                </a:lnTo>
                <a:lnTo>
                  <a:pt x="417" y="48"/>
                </a:lnTo>
                <a:lnTo>
                  <a:pt x="418" y="40"/>
                </a:lnTo>
                <a:lnTo>
                  <a:pt x="418" y="48"/>
                </a:lnTo>
                <a:lnTo>
                  <a:pt x="419" y="40"/>
                </a:lnTo>
                <a:lnTo>
                  <a:pt x="419" y="44"/>
                </a:lnTo>
                <a:lnTo>
                  <a:pt x="419" y="40"/>
                </a:lnTo>
                <a:lnTo>
                  <a:pt x="420" y="44"/>
                </a:lnTo>
                <a:lnTo>
                  <a:pt x="421" y="40"/>
                </a:lnTo>
                <a:lnTo>
                  <a:pt x="421" y="48"/>
                </a:lnTo>
                <a:lnTo>
                  <a:pt x="422" y="44"/>
                </a:lnTo>
                <a:lnTo>
                  <a:pt x="422" y="44"/>
                </a:lnTo>
                <a:lnTo>
                  <a:pt x="422" y="48"/>
                </a:lnTo>
                <a:lnTo>
                  <a:pt x="423" y="48"/>
                </a:lnTo>
                <a:lnTo>
                  <a:pt x="423" y="52"/>
                </a:lnTo>
                <a:lnTo>
                  <a:pt x="424" y="44"/>
                </a:lnTo>
                <a:lnTo>
                  <a:pt x="424" y="36"/>
                </a:lnTo>
                <a:lnTo>
                  <a:pt x="425" y="36"/>
                </a:lnTo>
                <a:lnTo>
                  <a:pt x="425" y="52"/>
                </a:lnTo>
                <a:lnTo>
                  <a:pt x="426" y="48"/>
                </a:lnTo>
                <a:lnTo>
                  <a:pt x="426" y="40"/>
                </a:lnTo>
                <a:lnTo>
                  <a:pt x="427" y="44"/>
                </a:lnTo>
                <a:lnTo>
                  <a:pt x="427" y="36"/>
                </a:lnTo>
                <a:lnTo>
                  <a:pt x="428" y="48"/>
                </a:lnTo>
                <a:lnTo>
                  <a:pt x="428" y="44"/>
                </a:lnTo>
                <a:lnTo>
                  <a:pt x="429" y="48"/>
                </a:lnTo>
                <a:lnTo>
                  <a:pt x="429" y="48"/>
                </a:lnTo>
                <a:lnTo>
                  <a:pt x="429" y="40"/>
                </a:lnTo>
                <a:lnTo>
                  <a:pt x="430" y="44"/>
                </a:lnTo>
                <a:lnTo>
                  <a:pt x="430" y="44"/>
                </a:lnTo>
                <a:lnTo>
                  <a:pt x="431" y="52"/>
                </a:lnTo>
                <a:lnTo>
                  <a:pt x="431" y="40"/>
                </a:lnTo>
                <a:lnTo>
                  <a:pt x="432" y="44"/>
                </a:lnTo>
                <a:lnTo>
                  <a:pt x="432" y="44"/>
                </a:lnTo>
                <a:lnTo>
                  <a:pt x="433" y="44"/>
                </a:lnTo>
                <a:lnTo>
                  <a:pt x="433" y="44"/>
                </a:lnTo>
                <a:lnTo>
                  <a:pt x="434" y="44"/>
                </a:lnTo>
                <a:lnTo>
                  <a:pt x="434" y="48"/>
                </a:lnTo>
                <a:lnTo>
                  <a:pt x="434" y="48"/>
                </a:lnTo>
                <a:lnTo>
                  <a:pt x="435" y="40"/>
                </a:lnTo>
                <a:lnTo>
                  <a:pt x="436" y="44"/>
                </a:lnTo>
                <a:lnTo>
                  <a:pt x="436" y="48"/>
                </a:lnTo>
                <a:lnTo>
                  <a:pt x="437" y="44"/>
                </a:lnTo>
                <a:lnTo>
                  <a:pt x="437" y="40"/>
                </a:lnTo>
                <a:lnTo>
                  <a:pt x="437" y="48"/>
                </a:lnTo>
                <a:lnTo>
                  <a:pt x="438" y="52"/>
                </a:lnTo>
                <a:lnTo>
                  <a:pt x="438" y="48"/>
                </a:lnTo>
                <a:lnTo>
                  <a:pt x="439" y="44"/>
                </a:lnTo>
                <a:lnTo>
                  <a:pt x="439" y="48"/>
                </a:lnTo>
                <a:lnTo>
                  <a:pt x="440" y="52"/>
                </a:lnTo>
                <a:lnTo>
                  <a:pt x="440" y="48"/>
                </a:lnTo>
                <a:lnTo>
                  <a:pt x="441" y="48"/>
                </a:lnTo>
                <a:lnTo>
                  <a:pt x="441" y="48"/>
                </a:lnTo>
                <a:lnTo>
                  <a:pt x="442" y="48"/>
                </a:lnTo>
                <a:lnTo>
                  <a:pt x="442" y="36"/>
                </a:lnTo>
                <a:lnTo>
                  <a:pt x="442" y="40"/>
                </a:lnTo>
                <a:lnTo>
                  <a:pt x="443" y="48"/>
                </a:lnTo>
                <a:lnTo>
                  <a:pt x="444" y="44"/>
                </a:lnTo>
                <a:lnTo>
                  <a:pt x="444" y="44"/>
                </a:lnTo>
                <a:lnTo>
                  <a:pt x="444" y="48"/>
                </a:lnTo>
                <a:lnTo>
                  <a:pt x="445" y="44"/>
                </a:lnTo>
                <a:lnTo>
                  <a:pt x="445" y="40"/>
                </a:lnTo>
                <a:lnTo>
                  <a:pt x="446" y="40"/>
                </a:lnTo>
                <a:lnTo>
                  <a:pt x="446" y="44"/>
                </a:lnTo>
                <a:lnTo>
                  <a:pt x="447" y="48"/>
                </a:lnTo>
                <a:lnTo>
                  <a:pt x="447" y="44"/>
                </a:lnTo>
                <a:lnTo>
                  <a:pt x="448" y="40"/>
                </a:lnTo>
                <a:lnTo>
                  <a:pt x="448" y="32"/>
                </a:lnTo>
                <a:lnTo>
                  <a:pt x="449" y="40"/>
                </a:lnTo>
                <a:lnTo>
                  <a:pt x="449" y="48"/>
                </a:lnTo>
                <a:lnTo>
                  <a:pt x="449" y="44"/>
                </a:lnTo>
                <a:lnTo>
                  <a:pt x="450" y="48"/>
                </a:lnTo>
                <a:lnTo>
                  <a:pt x="450" y="48"/>
                </a:lnTo>
                <a:lnTo>
                  <a:pt x="451" y="48"/>
                </a:lnTo>
                <a:lnTo>
                  <a:pt x="451" y="52"/>
                </a:lnTo>
                <a:lnTo>
                  <a:pt x="452" y="48"/>
                </a:lnTo>
                <a:lnTo>
                  <a:pt x="452" y="44"/>
                </a:lnTo>
                <a:lnTo>
                  <a:pt x="453" y="52"/>
                </a:lnTo>
                <a:lnTo>
                  <a:pt x="453" y="48"/>
                </a:lnTo>
                <a:lnTo>
                  <a:pt x="454" y="52"/>
                </a:lnTo>
                <a:lnTo>
                  <a:pt x="454" y="48"/>
                </a:lnTo>
                <a:lnTo>
                  <a:pt x="454" y="48"/>
                </a:lnTo>
                <a:lnTo>
                  <a:pt x="455" y="44"/>
                </a:lnTo>
                <a:lnTo>
                  <a:pt x="456" y="40"/>
                </a:lnTo>
                <a:lnTo>
                  <a:pt x="456" y="48"/>
                </a:lnTo>
                <a:lnTo>
                  <a:pt x="457" y="48"/>
                </a:lnTo>
                <a:lnTo>
                  <a:pt x="457" y="44"/>
                </a:lnTo>
                <a:lnTo>
                  <a:pt x="457" y="56"/>
                </a:lnTo>
                <a:lnTo>
                  <a:pt x="458" y="60"/>
                </a:lnTo>
                <a:lnTo>
                  <a:pt x="458" y="56"/>
                </a:lnTo>
                <a:lnTo>
                  <a:pt x="459" y="44"/>
                </a:lnTo>
                <a:lnTo>
                  <a:pt x="459" y="48"/>
                </a:lnTo>
                <a:lnTo>
                  <a:pt x="460" y="44"/>
                </a:lnTo>
                <a:lnTo>
                  <a:pt x="460" y="40"/>
                </a:lnTo>
                <a:lnTo>
                  <a:pt x="461" y="44"/>
                </a:lnTo>
                <a:lnTo>
                  <a:pt x="461" y="48"/>
                </a:lnTo>
                <a:lnTo>
                  <a:pt x="462" y="36"/>
                </a:lnTo>
                <a:lnTo>
                  <a:pt x="462" y="36"/>
                </a:lnTo>
                <a:lnTo>
                  <a:pt x="462" y="36"/>
                </a:lnTo>
                <a:lnTo>
                  <a:pt x="463" y="44"/>
                </a:lnTo>
                <a:lnTo>
                  <a:pt x="464" y="48"/>
                </a:lnTo>
                <a:lnTo>
                  <a:pt x="464" y="44"/>
                </a:lnTo>
                <a:lnTo>
                  <a:pt x="464" y="40"/>
                </a:lnTo>
                <a:lnTo>
                  <a:pt x="465" y="36"/>
                </a:lnTo>
                <a:lnTo>
                  <a:pt x="465" y="48"/>
                </a:lnTo>
                <a:lnTo>
                  <a:pt x="466" y="40"/>
                </a:lnTo>
                <a:lnTo>
                  <a:pt x="466" y="48"/>
                </a:lnTo>
                <a:lnTo>
                  <a:pt x="467" y="40"/>
                </a:lnTo>
                <a:lnTo>
                  <a:pt x="467" y="40"/>
                </a:lnTo>
                <a:lnTo>
                  <a:pt x="468" y="36"/>
                </a:lnTo>
                <a:lnTo>
                  <a:pt x="468" y="48"/>
                </a:lnTo>
                <a:lnTo>
                  <a:pt x="469" y="48"/>
                </a:lnTo>
                <a:lnTo>
                  <a:pt x="469" y="40"/>
                </a:lnTo>
                <a:lnTo>
                  <a:pt x="469" y="44"/>
                </a:lnTo>
                <a:lnTo>
                  <a:pt x="470" y="48"/>
                </a:lnTo>
                <a:lnTo>
                  <a:pt x="471" y="40"/>
                </a:lnTo>
                <a:lnTo>
                  <a:pt x="471" y="44"/>
                </a:lnTo>
                <a:lnTo>
                  <a:pt x="472" y="32"/>
                </a:lnTo>
                <a:lnTo>
                  <a:pt x="472" y="40"/>
                </a:lnTo>
                <a:lnTo>
                  <a:pt x="472" y="44"/>
                </a:lnTo>
                <a:lnTo>
                  <a:pt x="473" y="44"/>
                </a:lnTo>
                <a:lnTo>
                  <a:pt x="473" y="48"/>
                </a:lnTo>
                <a:lnTo>
                  <a:pt x="474" y="56"/>
                </a:lnTo>
                <a:lnTo>
                  <a:pt x="474" y="48"/>
                </a:lnTo>
                <a:lnTo>
                  <a:pt x="475" y="48"/>
                </a:lnTo>
                <a:lnTo>
                  <a:pt x="475" y="44"/>
                </a:lnTo>
                <a:lnTo>
                  <a:pt x="476" y="40"/>
                </a:lnTo>
                <a:lnTo>
                  <a:pt x="476" y="36"/>
                </a:lnTo>
                <a:lnTo>
                  <a:pt x="477" y="48"/>
                </a:lnTo>
                <a:lnTo>
                  <a:pt x="477" y="44"/>
                </a:lnTo>
                <a:lnTo>
                  <a:pt x="477" y="44"/>
                </a:lnTo>
                <a:lnTo>
                  <a:pt x="478" y="44"/>
                </a:lnTo>
                <a:lnTo>
                  <a:pt x="479" y="32"/>
                </a:lnTo>
                <a:lnTo>
                  <a:pt x="479" y="40"/>
                </a:lnTo>
                <a:lnTo>
                  <a:pt x="479" y="40"/>
                </a:lnTo>
                <a:lnTo>
                  <a:pt x="480" y="40"/>
                </a:lnTo>
                <a:lnTo>
                  <a:pt x="480" y="44"/>
                </a:lnTo>
                <a:lnTo>
                  <a:pt x="481" y="44"/>
                </a:lnTo>
                <a:lnTo>
                  <a:pt x="481" y="48"/>
                </a:lnTo>
                <a:lnTo>
                  <a:pt x="482" y="44"/>
                </a:lnTo>
                <a:lnTo>
                  <a:pt x="482" y="44"/>
                </a:lnTo>
                <a:lnTo>
                  <a:pt x="483" y="44"/>
                </a:lnTo>
                <a:lnTo>
                  <a:pt x="483" y="40"/>
                </a:lnTo>
                <a:lnTo>
                  <a:pt x="484" y="48"/>
                </a:lnTo>
                <a:lnTo>
                  <a:pt x="484" y="48"/>
                </a:lnTo>
                <a:lnTo>
                  <a:pt x="484" y="44"/>
                </a:lnTo>
                <a:lnTo>
                  <a:pt x="485" y="40"/>
                </a:lnTo>
                <a:lnTo>
                  <a:pt x="485" y="44"/>
                </a:lnTo>
                <a:lnTo>
                  <a:pt x="486" y="48"/>
                </a:lnTo>
                <a:lnTo>
                  <a:pt x="486" y="44"/>
                </a:lnTo>
                <a:lnTo>
                  <a:pt x="487" y="44"/>
                </a:lnTo>
                <a:lnTo>
                  <a:pt x="487" y="40"/>
                </a:lnTo>
                <a:lnTo>
                  <a:pt x="488" y="44"/>
                </a:lnTo>
                <a:lnTo>
                  <a:pt x="488" y="44"/>
                </a:lnTo>
                <a:lnTo>
                  <a:pt x="489" y="40"/>
                </a:lnTo>
                <a:lnTo>
                  <a:pt x="489" y="40"/>
                </a:lnTo>
                <a:lnTo>
                  <a:pt x="489" y="32"/>
                </a:lnTo>
                <a:lnTo>
                  <a:pt x="490" y="36"/>
                </a:lnTo>
                <a:lnTo>
                  <a:pt x="491" y="44"/>
                </a:lnTo>
                <a:lnTo>
                  <a:pt x="491" y="48"/>
                </a:lnTo>
                <a:lnTo>
                  <a:pt x="492" y="40"/>
                </a:lnTo>
                <a:lnTo>
                  <a:pt x="492" y="40"/>
                </a:lnTo>
                <a:lnTo>
                  <a:pt x="492" y="44"/>
                </a:lnTo>
                <a:lnTo>
                  <a:pt x="493" y="40"/>
                </a:lnTo>
                <a:lnTo>
                  <a:pt x="493" y="36"/>
                </a:lnTo>
                <a:lnTo>
                  <a:pt x="494" y="40"/>
                </a:lnTo>
                <a:lnTo>
                  <a:pt x="494" y="40"/>
                </a:lnTo>
                <a:lnTo>
                  <a:pt x="495" y="36"/>
                </a:lnTo>
                <a:lnTo>
                  <a:pt x="495" y="44"/>
                </a:lnTo>
                <a:lnTo>
                  <a:pt x="496" y="40"/>
                </a:lnTo>
                <a:lnTo>
                  <a:pt x="496" y="44"/>
                </a:lnTo>
                <a:lnTo>
                  <a:pt x="497" y="40"/>
                </a:lnTo>
                <a:lnTo>
                  <a:pt x="497" y="40"/>
                </a:lnTo>
                <a:lnTo>
                  <a:pt x="497" y="44"/>
                </a:lnTo>
                <a:lnTo>
                  <a:pt x="498" y="44"/>
                </a:lnTo>
                <a:lnTo>
                  <a:pt x="499" y="40"/>
                </a:lnTo>
                <a:lnTo>
                  <a:pt x="499" y="40"/>
                </a:lnTo>
                <a:lnTo>
                  <a:pt x="499" y="40"/>
                </a:lnTo>
                <a:lnTo>
                  <a:pt x="500" y="44"/>
                </a:lnTo>
                <a:lnTo>
                  <a:pt x="500" y="40"/>
                </a:lnTo>
                <a:lnTo>
                  <a:pt x="501" y="40"/>
                </a:lnTo>
                <a:lnTo>
                  <a:pt x="501" y="40"/>
                </a:lnTo>
                <a:lnTo>
                  <a:pt x="502" y="32"/>
                </a:lnTo>
                <a:lnTo>
                  <a:pt x="502" y="40"/>
                </a:lnTo>
                <a:lnTo>
                  <a:pt x="503" y="36"/>
                </a:lnTo>
                <a:lnTo>
                  <a:pt x="503" y="40"/>
                </a:lnTo>
                <a:lnTo>
                  <a:pt x="504" y="36"/>
                </a:lnTo>
                <a:lnTo>
                  <a:pt x="504" y="36"/>
                </a:lnTo>
                <a:lnTo>
                  <a:pt x="504" y="32"/>
                </a:lnTo>
                <a:lnTo>
                  <a:pt x="505" y="36"/>
                </a:lnTo>
                <a:lnTo>
                  <a:pt x="505" y="32"/>
                </a:lnTo>
                <a:lnTo>
                  <a:pt x="506" y="32"/>
                </a:lnTo>
                <a:lnTo>
                  <a:pt x="507" y="36"/>
                </a:lnTo>
                <a:lnTo>
                  <a:pt x="507" y="36"/>
                </a:lnTo>
                <a:lnTo>
                  <a:pt x="507" y="36"/>
                </a:lnTo>
                <a:lnTo>
                  <a:pt x="508" y="40"/>
                </a:lnTo>
                <a:lnTo>
                  <a:pt x="508" y="36"/>
                </a:lnTo>
                <a:lnTo>
                  <a:pt x="509" y="40"/>
                </a:lnTo>
                <a:lnTo>
                  <a:pt x="509" y="40"/>
                </a:lnTo>
                <a:lnTo>
                  <a:pt x="510" y="40"/>
                </a:lnTo>
                <a:lnTo>
                  <a:pt x="510" y="40"/>
                </a:lnTo>
                <a:lnTo>
                  <a:pt x="511" y="44"/>
                </a:lnTo>
                <a:lnTo>
                  <a:pt x="511" y="36"/>
                </a:lnTo>
                <a:lnTo>
                  <a:pt x="512" y="44"/>
                </a:lnTo>
                <a:lnTo>
                  <a:pt x="512" y="32"/>
                </a:lnTo>
                <a:lnTo>
                  <a:pt x="512" y="36"/>
                </a:lnTo>
                <a:lnTo>
                  <a:pt x="513" y="32"/>
                </a:lnTo>
                <a:lnTo>
                  <a:pt x="514" y="36"/>
                </a:lnTo>
                <a:lnTo>
                  <a:pt x="514" y="36"/>
                </a:lnTo>
                <a:lnTo>
                  <a:pt x="514" y="32"/>
                </a:lnTo>
                <a:lnTo>
                  <a:pt x="515" y="44"/>
                </a:lnTo>
                <a:lnTo>
                  <a:pt x="515" y="36"/>
                </a:lnTo>
                <a:lnTo>
                  <a:pt x="516" y="44"/>
                </a:lnTo>
                <a:lnTo>
                  <a:pt x="516" y="44"/>
                </a:lnTo>
                <a:lnTo>
                  <a:pt x="517" y="40"/>
                </a:lnTo>
                <a:lnTo>
                  <a:pt x="517" y="44"/>
                </a:lnTo>
                <a:lnTo>
                  <a:pt x="518" y="40"/>
                </a:lnTo>
                <a:lnTo>
                  <a:pt x="518" y="32"/>
                </a:lnTo>
                <a:lnTo>
                  <a:pt x="519" y="44"/>
                </a:lnTo>
                <a:lnTo>
                  <a:pt x="519" y="44"/>
                </a:lnTo>
                <a:lnTo>
                  <a:pt x="519" y="48"/>
                </a:lnTo>
                <a:lnTo>
                  <a:pt x="520" y="40"/>
                </a:lnTo>
                <a:lnTo>
                  <a:pt x="520" y="44"/>
                </a:lnTo>
                <a:lnTo>
                  <a:pt x="521" y="36"/>
                </a:lnTo>
                <a:lnTo>
                  <a:pt x="522" y="36"/>
                </a:lnTo>
                <a:lnTo>
                  <a:pt x="522" y="36"/>
                </a:lnTo>
                <a:lnTo>
                  <a:pt x="522" y="36"/>
                </a:lnTo>
                <a:lnTo>
                  <a:pt x="523" y="44"/>
                </a:lnTo>
                <a:lnTo>
                  <a:pt x="523" y="44"/>
                </a:lnTo>
                <a:lnTo>
                  <a:pt x="524" y="44"/>
                </a:lnTo>
                <a:lnTo>
                  <a:pt x="524" y="48"/>
                </a:lnTo>
                <a:lnTo>
                  <a:pt x="524" y="40"/>
                </a:lnTo>
                <a:lnTo>
                  <a:pt x="525" y="36"/>
                </a:lnTo>
                <a:lnTo>
                  <a:pt x="526" y="40"/>
                </a:lnTo>
                <a:lnTo>
                  <a:pt x="526" y="48"/>
                </a:lnTo>
                <a:lnTo>
                  <a:pt x="527" y="44"/>
                </a:lnTo>
                <a:lnTo>
                  <a:pt x="527" y="40"/>
                </a:lnTo>
                <a:lnTo>
                  <a:pt x="527" y="32"/>
                </a:lnTo>
                <a:lnTo>
                  <a:pt x="528" y="44"/>
                </a:lnTo>
                <a:lnTo>
                  <a:pt x="528" y="40"/>
                </a:lnTo>
                <a:lnTo>
                  <a:pt x="529" y="44"/>
                </a:lnTo>
                <a:lnTo>
                  <a:pt x="529" y="40"/>
                </a:lnTo>
                <a:lnTo>
                  <a:pt x="530" y="36"/>
                </a:lnTo>
                <a:lnTo>
                  <a:pt x="530" y="36"/>
                </a:lnTo>
                <a:lnTo>
                  <a:pt x="531" y="40"/>
                </a:lnTo>
                <a:lnTo>
                  <a:pt x="531" y="40"/>
                </a:lnTo>
                <a:lnTo>
                  <a:pt x="532" y="40"/>
                </a:lnTo>
                <a:lnTo>
                  <a:pt x="532" y="48"/>
                </a:lnTo>
                <a:lnTo>
                  <a:pt x="532" y="32"/>
                </a:lnTo>
                <a:lnTo>
                  <a:pt x="533" y="40"/>
                </a:lnTo>
                <a:lnTo>
                  <a:pt x="534" y="40"/>
                </a:lnTo>
                <a:lnTo>
                  <a:pt x="534" y="32"/>
                </a:lnTo>
                <a:lnTo>
                  <a:pt x="534" y="36"/>
                </a:lnTo>
                <a:lnTo>
                  <a:pt x="535" y="28"/>
                </a:lnTo>
                <a:lnTo>
                  <a:pt x="535" y="36"/>
                </a:lnTo>
                <a:lnTo>
                  <a:pt x="536" y="40"/>
                </a:lnTo>
                <a:lnTo>
                  <a:pt x="536" y="36"/>
                </a:lnTo>
                <a:lnTo>
                  <a:pt x="537" y="36"/>
                </a:lnTo>
                <a:lnTo>
                  <a:pt x="537" y="40"/>
                </a:lnTo>
                <a:lnTo>
                  <a:pt x="538" y="40"/>
                </a:lnTo>
                <a:lnTo>
                  <a:pt x="538" y="40"/>
                </a:lnTo>
                <a:lnTo>
                  <a:pt x="539" y="40"/>
                </a:lnTo>
                <a:lnTo>
                  <a:pt x="539" y="28"/>
                </a:lnTo>
                <a:lnTo>
                  <a:pt x="539" y="40"/>
                </a:lnTo>
                <a:lnTo>
                  <a:pt x="540" y="36"/>
                </a:lnTo>
                <a:lnTo>
                  <a:pt x="540" y="44"/>
                </a:lnTo>
                <a:lnTo>
                  <a:pt x="541" y="36"/>
                </a:lnTo>
                <a:lnTo>
                  <a:pt x="542" y="36"/>
                </a:lnTo>
                <a:lnTo>
                  <a:pt x="542" y="48"/>
                </a:lnTo>
                <a:lnTo>
                  <a:pt x="542" y="48"/>
                </a:lnTo>
                <a:lnTo>
                  <a:pt x="543" y="52"/>
                </a:lnTo>
                <a:lnTo>
                  <a:pt x="543" y="40"/>
                </a:lnTo>
                <a:lnTo>
                  <a:pt x="544" y="44"/>
                </a:lnTo>
                <a:lnTo>
                  <a:pt x="544" y="40"/>
                </a:lnTo>
                <a:lnTo>
                  <a:pt x="545" y="44"/>
                </a:lnTo>
                <a:lnTo>
                  <a:pt x="545" y="44"/>
                </a:lnTo>
                <a:lnTo>
                  <a:pt x="546" y="48"/>
                </a:lnTo>
                <a:lnTo>
                  <a:pt x="546" y="32"/>
                </a:lnTo>
                <a:lnTo>
                  <a:pt x="547" y="16"/>
                </a:lnTo>
                <a:lnTo>
                  <a:pt x="547" y="28"/>
                </a:lnTo>
                <a:lnTo>
                  <a:pt x="547" y="44"/>
                </a:lnTo>
                <a:lnTo>
                  <a:pt x="548" y="40"/>
                </a:lnTo>
                <a:lnTo>
                  <a:pt x="548" y="40"/>
                </a:lnTo>
                <a:lnTo>
                  <a:pt x="549" y="40"/>
                </a:lnTo>
                <a:lnTo>
                  <a:pt x="549" y="36"/>
                </a:lnTo>
                <a:lnTo>
                  <a:pt x="550" y="44"/>
                </a:lnTo>
                <a:lnTo>
                  <a:pt x="550" y="44"/>
                </a:lnTo>
                <a:lnTo>
                  <a:pt x="551" y="36"/>
                </a:lnTo>
                <a:lnTo>
                  <a:pt x="551" y="44"/>
                </a:lnTo>
                <a:lnTo>
                  <a:pt x="552" y="48"/>
                </a:lnTo>
                <a:lnTo>
                  <a:pt x="552" y="40"/>
                </a:lnTo>
                <a:lnTo>
                  <a:pt x="552" y="40"/>
                </a:lnTo>
                <a:lnTo>
                  <a:pt x="553" y="36"/>
                </a:lnTo>
                <a:lnTo>
                  <a:pt x="554" y="40"/>
                </a:lnTo>
                <a:lnTo>
                  <a:pt x="554" y="40"/>
                </a:lnTo>
                <a:lnTo>
                  <a:pt x="554" y="40"/>
                </a:lnTo>
                <a:lnTo>
                  <a:pt x="555" y="40"/>
                </a:lnTo>
                <a:lnTo>
                  <a:pt x="555" y="36"/>
                </a:lnTo>
                <a:lnTo>
                  <a:pt x="556" y="36"/>
                </a:lnTo>
                <a:lnTo>
                  <a:pt x="556" y="44"/>
                </a:lnTo>
                <a:lnTo>
                  <a:pt x="557" y="44"/>
                </a:lnTo>
                <a:lnTo>
                  <a:pt x="557" y="40"/>
                </a:lnTo>
                <a:lnTo>
                  <a:pt x="558" y="20"/>
                </a:lnTo>
                <a:lnTo>
                  <a:pt x="558" y="32"/>
                </a:lnTo>
                <a:lnTo>
                  <a:pt x="559" y="40"/>
                </a:lnTo>
                <a:lnTo>
                  <a:pt x="559" y="40"/>
                </a:lnTo>
                <a:lnTo>
                  <a:pt x="559" y="36"/>
                </a:lnTo>
                <a:lnTo>
                  <a:pt x="560" y="36"/>
                </a:lnTo>
                <a:lnTo>
                  <a:pt x="561" y="32"/>
                </a:lnTo>
                <a:lnTo>
                  <a:pt x="561" y="40"/>
                </a:lnTo>
                <a:lnTo>
                  <a:pt x="562" y="32"/>
                </a:lnTo>
                <a:lnTo>
                  <a:pt x="562" y="36"/>
                </a:lnTo>
                <a:lnTo>
                  <a:pt x="562" y="44"/>
                </a:lnTo>
                <a:lnTo>
                  <a:pt x="563" y="40"/>
                </a:lnTo>
                <a:lnTo>
                  <a:pt x="563" y="40"/>
                </a:lnTo>
                <a:lnTo>
                  <a:pt x="564" y="40"/>
                </a:lnTo>
                <a:lnTo>
                  <a:pt x="564" y="36"/>
                </a:lnTo>
                <a:lnTo>
                  <a:pt x="565" y="36"/>
                </a:lnTo>
                <a:lnTo>
                  <a:pt x="565" y="28"/>
                </a:lnTo>
                <a:lnTo>
                  <a:pt x="566" y="36"/>
                </a:lnTo>
                <a:lnTo>
                  <a:pt x="566" y="40"/>
                </a:lnTo>
                <a:lnTo>
                  <a:pt x="567" y="36"/>
                </a:lnTo>
                <a:lnTo>
                  <a:pt x="567" y="32"/>
                </a:lnTo>
                <a:lnTo>
                  <a:pt x="567" y="36"/>
                </a:lnTo>
                <a:lnTo>
                  <a:pt x="568" y="36"/>
                </a:lnTo>
                <a:lnTo>
                  <a:pt x="569" y="40"/>
                </a:lnTo>
                <a:lnTo>
                  <a:pt x="569" y="32"/>
                </a:lnTo>
                <a:lnTo>
                  <a:pt x="569" y="32"/>
                </a:lnTo>
                <a:lnTo>
                  <a:pt x="570" y="40"/>
                </a:lnTo>
                <a:lnTo>
                  <a:pt x="570" y="44"/>
                </a:lnTo>
                <a:lnTo>
                  <a:pt x="571" y="44"/>
                </a:lnTo>
                <a:lnTo>
                  <a:pt x="571" y="36"/>
                </a:lnTo>
                <a:lnTo>
                  <a:pt x="572" y="40"/>
                </a:lnTo>
                <a:lnTo>
                  <a:pt x="572" y="44"/>
                </a:lnTo>
                <a:lnTo>
                  <a:pt x="573" y="40"/>
                </a:lnTo>
                <a:lnTo>
                  <a:pt x="573" y="36"/>
                </a:lnTo>
                <a:lnTo>
                  <a:pt x="574" y="36"/>
                </a:lnTo>
                <a:lnTo>
                  <a:pt x="574" y="36"/>
                </a:lnTo>
                <a:lnTo>
                  <a:pt x="574" y="40"/>
                </a:lnTo>
                <a:lnTo>
                  <a:pt x="575" y="48"/>
                </a:lnTo>
                <a:lnTo>
                  <a:pt x="575" y="40"/>
                </a:lnTo>
                <a:lnTo>
                  <a:pt x="576" y="44"/>
                </a:lnTo>
                <a:lnTo>
                  <a:pt x="577" y="40"/>
                </a:lnTo>
                <a:lnTo>
                  <a:pt x="577" y="48"/>
                </a:lnTo>
                <a:lnTo>
                  <a:pt x="577" y="44"/>
                </a:lnTo>
                <a:lnTo>
                  <a:pt x="578" y="44"/>
                </a:lnTo>
                <a:lnTo>
                  <a:pt x="578" y="32"/>
                </a:lnTo>
                <a:lnTo>
                  <a:pt x="579" y="40"/>
                </a:lnTo>
                <a:lnTo>
                  <a:pt x="579" y="48"/>
                </a:lnTo>
                <a:lnTo>
                  <a:pt x="580" y="48"/>
                </a:lnTo>
                <a:lnTo>
                  <a:pt x="580" y="40"/>
                </a:lnTo>
                <a:lnTo>
                  <a:pt x="581" y="44"/>
                </a:lnTo>
                <a:lnTo>
                  <a:pt x="581" y="32"/>
                </a:lnTo>
                <a:lnTo>
                  <a:pt x="582" y="36"/>
                </a:lnTo>
                <a:lnTo>
                  <a:pt x="582" y="40"/>
                </a:lnTo>
                <a:lnTo>
                  <a:pt x="582" y="40"/>
                </a:lnTo>
                <a:lnTo>
                  <a:pt x="583" y="36"/>
                </a:lnTo>
                <a:lnTo>
                  <a:pt x="583" y="32"/>
                </a:lnTo>
                <a:lnTo>
                  <a:pt x="584" y="48"/>
                </a:lnTo>
                <a:lnTo>
                  <a:pt x="584" y="44"/>
                </a:lnTo>
                <a:lnTo>
                  <a:pt x="585" y="48"/>
                </a:lnTo>
                <a:lnTo>
                  <a:pt x="585" y="36"/>
                </a:lnTo>
                <a:lnTo>
                  <a:pt x="586" y="44"/>
                </a:lnTo>
                <a:lnTo>
                  <a:pt x="586" y="32"/>
                </a:lnTo>
                <a:lnTo>
                  <a:pt x="587" y="44"/>
                </a:lnTo>
                <a:lnTo>
                  <a:pt x="587" y="48"/>
                </a:lnTo>
                <a:lnTo>
                  <a:pt x="587" y="40"/>
                </a:lnTo>
                <a:lnTo>
                  <a:pt x="588" y="36"/>
                </a:lnTo>
                <a:lnTo>
                  <a:pt x="589" y="36"/>
                </a:lnTo>
                <a:lnTo>
                  <a:pt x="589" y="36"/>
                </a:lnTo>
                <a:lnTo>
                  <a:pt x="589" y="36"/>
                </a:lnTo>
                <a:lnTo>
                  <a:pt x="590" y="36"/>
                </a:lnTo>
                <a:lnTo>
                  <a:pt x="590" y="32"/>
                </a:lnTo>
                <a:lnTo>
                  <a:pt x="591" y="36"/>
                </a:lnTo>
                <a:lnTo>
                  <a:pt x="591" y="36"/>
                </a:lnTo>
                <a:lnTo>
                  <a:pt x="592" y="48"/>
                </a:lnTo>
                <a:lnTo>
                  <a:pt x="592" y="40"/>
                </a:lnTo>
                <a:lnTo>
                  <a:pt x="593" y="40"/>
                </a:lnTo>
                <a:lnTo>
                  <a:pt x="593" y="36"/>
                </a:lnTo>
                <a:lnTo>
                  <a:pt x="594" y="40"/>
                </a:lnTo>
                <a:lnTo>
                  <a:pt x="594" y="40"/>
                </a:lnTo>
                <a:lnTo>
                  <a:pt x="595" y="40"/>
                </a:lnTo>
                <a:lnTo>
                  <a:pt x="595" y="36"/>
                </a:lnTo>
                <a:lnTo>
                  <a:pt x="595" y="40"/>
                </a:lnTo>
                <a:lnTo>
                  <a:pt x="596" y="36"/>
                </a:lnTo>
                <a:lnTo>
                  <a:pt x="597" y="36"/>
                </a:lnTo>
                <a:lnTo>
                  <a:pt x="597" y="36"/>
                </a:lnTo>
                <a:lnTo>
                  <a:pt x="597" y="36"/>
                </a:lnTo>
                <a:lnTo>
                  <a:pt x="598" y="40"/>
                </a:lnTo>
                <a:lnTo>
                  <a:pt x="598" y="48"/>
                </a:lnTo>
                <a:lnTo>
                  <a:pt x="599" y="36"/>
                </a:lnTo>
                <a:lnTo>
                  <a:pt x="599" y="32"/>
                </a:lnTo>
                <a:lnTo>
                  <a:pt x="600" y="32"/>
                </a:lnTo>
                <a:lnTo>
                  <a:pt x="600" y="36"/>
                </a:lnTo>
                <a:lnTo>
                  <a:pt x="601" y="36"/>
                </a:lnTo>
                <a:lnTo>
                  <a:pt x="601" y="40"/>
                </a:lnTo>
                <a:lnTo>
                  <a:pt x="602" y="44"/>
                </a:lnTo>
                <a:lnTo>
                  <a:pt x="602" y="36"/>
                </a:lnTo>
                <a:lnTo>
                  <a:pt x="602" y="36"/>
                </a:lnTo>
                <a:lnTo>
                  <a:pt x="603" y="44"/>
                </a:lnTo>
                <a:lnTo>
                  <a:pt x="604" y="36"/>
                </a:lnTo>
                <a:lnTo>
                  <a:pt x="604" y="44"/>
                </a:lnTo>
                <a:lnTo>
                  <a:pt x="604" y="36"/>
                </a:lnTo>
                <a:lnTo>
                  <a:pt x="605" y="36"/>
                </a:lnTo>
                <a:lnTo>
                  <a:pt x="605" y="48"/>
                </a:lnTo>
                <a:lnTo>
                  <a:pt x="606" y="40"/>
                </a:lnTo>
                <a:lnTo>
                  <a:pt x="606" y="44"/>
                </a:lnTo>
                <a:lnTo>
                  <a:pt x="607" y="40"/>
                </a:lnTo>
                <a:lnTo>
                  <a:pt x="607" y="36"/>
                </a:lnTo>
                <a:lnTo>
                  <a:pt x="608" y="40"/>
                </a:lnTo>
                <a:lnTo>
                  <a:pt x="608" y="40"/>
                </a:lnTo>
                <a:lnTo>
                  <a:pt x="609" y="36"/>
                </a:lnTo>
                <a:lnTo>
                  <a:pt x="609" y="36"/>
                </a:lnTo>
                <a:lnTo>
                  <a:pt x="609" y="40"/>
                </a:lnTo>
                <a:lnTo>
                  <a:pt x="610" y="40"/>
                </a:lnTo>
                <a:lnTo>
                  <a:pt x="610" y="48"/>
                </a:lnTo>
                <a:lnTo>
                  <a:pt x="611" y="36"/>
                </a:lnTo>
                <a:lnTo>
                  <a:pt x="612" y="40"/>
                </a:lnTo>
                <a:lnTo>
                  <a:pt x="612" y="44"/>
                </a:lnTo>
                <a:lnTo>
                  <a:pt x="612" y="40"/>
                </a:lnTo>
                <a:lnTo>
                  <a:pt x="613" y="40"/>
                </a:lnTo>
                <a:lnTo>
                  <a:pt x="613" y="36"/>
                </a:lnTo>
                <a:lnTo>
                  <a:pt x="614" y="36"/>
                </a:lnTo>
                <a:lnTo>
                  <a:pt x="614" y="44"/>
                </a:lnTo>
                <a:lnTo>
                  <a:pt x="615" y="48"/>
                </a:lnTo>
                <a:lnTo>
                  <a:pt x="615" y="36"/>
                </a:lnTo>
                <a:lnTo>
                  <a:pt x="616" y="32"/>
                </a:lnTo>
                <a:lnTo>
                  <a:pt x="616" y="32"/>
                </a:lnTo>
                <a:lnTo>
                  <a:pt x="617" y="40"/>
                </a:lnTo>
                <a:lnTo>
                  <a:pt x="617" y="40"/>
                </a:lnTo>
                <a:lnTo>
                  <a:pt x="617" y="32"/>
                </a:lnTo>
                <a:lnTo>
                  <a:pt x="618" y="32"/>
                </a:lnTo>
                <a:lnTo>
                  <a:pt x="618" y="28"/>
                </a:lnTo>
                <a:lnTo>
                  <a:pt x="619" y="36"/>
                </a:lnTo>
                <a:lnTo>
                  <a:pt x="619" y="36"/>
                </a:lnTo>
                <a:lnTo>
                  <a:pt x="620" y="36"/>
                </a:lnTo>
                <a:lnTo>
                  <a:pt x="620" y="36"/>
                </a:lnTo>
                <a:lnTo>
                  <a:pt x="621" y="32"/>
                </a:lnTo>
                <a:lnTo>
                  <a:pt x="621" y="36"/>
                </a:lnTo>
                <a:lnTo>
                  <a:pt x="622" y="36"/>
                </a:lnTo>
                <a:lnTo>
                  <a:pt x="622" y="40"/>
                </a:lnTo>
                <a:lnTo>
                  <a:pt x="622" y="36"/>
                </a:lnTo>
                <a:lnTo>
                  <a:pt x="623" y="32"/>
                </a:lnTo>
                <a:lnTo>
                  <a:pt x="624" y="36"/>
                </a:lnTo>
                <a:lnTo>
                  <a:pt x="624" y="36"/>
                </a:lnTo>
                <a:lnTo>
                  <a:pt x="624" y="28"/>
                </a:lnTo>
                <a:lnTo>
                  <a:pt x="625" y="28"/>
                </a:lnTo>
                <a:lnTo>
                  <a:pt x="625" y="28"/>
                </a:lnTo>
                <a:lnTo>
                  <a:pt x="626" y="32"/>
                </a:lnTo>
                <a:lnTo>
                  <a:pt x="626" y="36"/>
                </a:lnTo>
                <a:lnTo>
                  <a:pt x="627" y="36"/>
                </a:lnTo>
                <a:lnTo>
                  <a:pt x="627" y="36"/>
                </a:lnTo>
                <a:lnTo>
                  <a:pt x="628" y="36"/>
                </a:lnTo>
                <a:lnTo>
                  <a:pt x="628" y="40"/>
                </a:lnTo>
                <a:lnTo>
                  <a:pt x="629" y="36"/>
                </a:lnTo>
                <a:lnTo>
                  <a:pt x="629" y="44"/>
                </a:lnTo>
                <a:lnTo>
                  <a:pt x="630" y="36"/>
                </a:lnTo>
                <a:lnTo>
                  <a:pt x="630" y="40"/>
                </a:lnTo>
                <a:lnTo>
                  <a:pt x="630" y="36"/>
                </a:lnTo>
                <a:lnTo>
                  <a:pt x="631" y="36"/>
                </a:lnTo>
                <a:lnTo>
                  <a:pt x="632" y="44"/>
                </a:lnTo>
                <a:lnTo>
                  <a:pt x="632" y="36"/>
                </a:lnTo>
                <a:lnTo>
                  <a:pt x="632" y="36"/>
                </a:lnTo>
                <a:lnTo>
                  <a:pt x="633" y="36"/>
                </a:lnTo>
                <a:lnTo>
                  <a:pt x="633" y="40"/>
                </a:lnTo>
                <a:lnTo>
                  <a:pt x="634" y="36"/>
                </a:lnTo>
                <a:lnTo>
                  <a:pt x="634" y="36"/>
                </a:lnTo>
                <a:lnTo>
                  <a:pt x="635" y="28"/>
                </a:lnTo>
                <a:lnTo>
                  <a:pt x="635" y="28"/>
                </a:lnTo>
                <a:lnTo>
                  <a:pt x="636" y="36"/>
                </a:lnTo>
                <a:lnTo>
                  <a:pt x="636" y="32"/>
                </a:lnTo>
                <a:lnTo>
                  <a:pt x="637" y="32"/>
                </a:lnTo>
                <a:lnTo>
                  <a:pt x="637" y="32"/>
                </a:lnTo>
                <a:lnTo>
                  <a:pt x="637" y="36"/>
                </a:lnTo>
                <a:lnTo>
                  <a:pt x="638" y="36"/>
                </a:lnTo>
                <a:lnTo>
                  <a:pt x="638" y="40"/>
                </a:lnTo>
                <a:lnTo>
                  <a:pt x="639" y="32"/>
                </a:lnTo>
                <a:lnTo>
                  <a:pt x="639" y="32"/>
                </a:lnTo>
                <a:lnTo>
                  <a:pt x="640" y="40"/>
                </a:lnTo>
                <a:lnTo>
                  <a:pt x="640" y="40"/>
                </a:lnTo>
                <a:lnTo>
                  <a:pt x="641" y="16"/>
                </a:lnTo>
                <a:lnTo>
                  <a:pt x="641" y="12"/>
                </a:lnTo>
                <a:lnTo>
                  <a:pt x="642" y="28"/>
                </a:lnTo>
                <a:lnTo>
                  <a:pt x="642" y="36"/>
                </a:lnTo>
                <a:lnTo>
                  <a:pt x="642" y="44"/>
                </a:lnTo>
                <a:lnTo>
                  <a:pt x="643" y="44"/>
                </a:lnTo>
                <a:lnTo>
                  <a:pt x="644" y="36"/>
                </a:lnTo>
                <a:lnTo>
                  <a:pt x="644" y="44"/>
                </a:lnTo>
                <a:lnTo>
                  <a:pt x="645" y="44"/>
                </a:lnTo>
                <a:lnTo>
                  <a:pt x="645" y="44"/>
                </a:lnTo>
                <a:lnTo>
                  <a:pt x="645" y="40"/>
                </a:lnTo>
                <a:lnTo>
                  <a:pt x="646" y="36"/>
                </a:lnTo>
                <a:lnTo>
                  <a:pt x="647" y="32"/>
                </a:lnTo>
                <a:lnTo>
                  <a:pt x="647" y="28"/>
                </a:lnTo>
                <a:lnTo>
                  <a:pt x="647" y="36"/>
                </a:lnTo>
                <a:lnTo>
                  <a:pt x="648" y="40"/>
                </a:lnTo>
                <a:lnTo>
                  <a:pt x="648" y="36"/>
                </a:lnTo>
                <a:lnTo>
                  <a:pt x="649" y="36"/>
                </a:lnTo>
                <a:lnTo>
                  <a:pt x="649" y="36"/>
                </a:lnTo>
                <a:lnTo>
                  <a:pt x="650" y="44"/>
                </a:lnTo>
                <a:lnTo>
                  <a:pt x="650" y="40"/>
                </a:lnTo>
                <a:lnTo>
                  <a:pt x="651" y="36"/>
                </a:lnTo>
                <a:lnTo>
                  <a:pt x="651" y="28"/>
                </a:lnTo>
                <a:lnTo>
                  <a:pt x="652" y="32"/>
                </a:lnTo>
                <a:lnTo>
                  <a:pt x="652" y="36"/>
                </a:lnTo>
                <a:lnTo>
                  <a:pt x="652" y="40"/>
                </a:lnTo>
                <a:lnTo>
                  <a:pt x="653" y="36"/>
                </a:lnTo>
                <a:lnTo>
                  <a:pt x="653" y="36"/>
                </a:lnTo>
                <a:lnTo>
                  <a:pt x="654" y="40"/>
                </a:lnTo>
                <a:lnTo>
                  <a:pt x="654" y="36"/>
                </a:lnTo>
                <a:lnTo>
                  <a:pt x="655" y="40"/>
                </a:lnTo>
                <a:lnTo>
                  <a:pt x="655" y="36"/>
                </a:lnTo>
                <a:lnTo>
                  <a:pt x="656" y="32"/>
                </a:lnTo>
                <a:lnTo>
                  <a:pt x="656" y="40"/>
                </a:lnTo>
                <a:lnTo>
                  <a:pt x="657" y="36"/>
                </a:lnTo>
                <a:lnTo>
                  <a:pt x="657" y="28"/>
                </a:lnTo>
                <a:lnTo>
                  <a:pt x="657" y="32"/>
                </a:lnTo>
                <a:lnTo>
                  <a:pt x="658" y="32"/>
                </a:lnTo>
                <a:lnTo>
                  <a:pt x="659" y="36"/>
                </a:lnTo>
                <a:lnTo>
                  <a:pt x="659" y="36"/>
                </a:lnTo>
                <a:lnTo>
                  <a:pt x="659" y="44"/>
                </a:lnTo>
                <a:lnTo>
                  <a:pt x="660" y="36"/>
                </a:lnTo>
                <a:lnTo>
                  <a:pt x="660" y="32"/>
                </a:lnTo>
                <a:lnTo>
                  <a:pt x="661" y="32"/>
                </a:lnTo>
                <a:lnTo>
                  <a:pt x="661" y="36"/>
                </a:lnTo>
                <a:lnTo>
                  <a:pt x="662" y="40"/>
                </a:lnTo>
                <a:lnTo>
                  <a:pt x="662" y="32"/>
                </a:lnTo>
                <a:lnTo>
                  <a:pt x="663" y="28"/>
                </a:lnTo>
                <a:lnTo>
                  <a:pt x="663" y="24"/>
                </a:lnTo>
                <a:lnTo>
                  <a:pt x="664" y="36"/>
                </a:lnTo>
                <a:lnTo>
                  <a:pt x="664" y="48"/>
                </a:lnTo>
                <a:lnTo>
                  <a:pt x="665" y="40"/>
                </a:lnTo>
                <a:lnTo>
                  <a:pt x="665" y="44"/>
                </a:lnTo>
                <a:lnTo>
                  <a:pt x="665" y="40"/>
                </a:lnTo>
                <a:lnTo>
                  <a:pt x="666" y="44"/>
                </a:lnTo>
                <a:lnTo>
                  <a:pt x="667" y="40"/>
                </a:lnTo>
                <a:lnTo>
                  <a:pt x="667" y="40"/>
                </a:lnTo>
                <a:lnTo>
                  <a:pt x="667" y="32"/>
                </a:lnTo>
                <a:lnTo>
                  <a:pt x="668" y="36"/>
                </a:lnTo>
                <a:lnTo>
                  <a:pt x="668" y="40"/>
                </a:lnTo>
                <a:lnTo>
                  <a:pt x="669" y="36"/>
                </a:lnTo>
                <a:lnTo>
                  <a:pt x="669" y="36"/>
                </a:lnTo>
                <a:lnTo>
                  <a:pt x="670" y="36"/>
                </a:lnTo>
                <a:lnTo>
                  <a:pt x="670" y="32"/>
                </a:lnTo>
                <a:lnTo>
                  <a:pt x="671" y="36"/>
                </a:lnTo>
                <a:lnTo>
                  <a:pt x="671" y="32"/>
                </a:lnTo>
                <a:lnTo>
                  <a:pt x="672" y="32"/>
                </a:lnTo>
                <a:lnTo>
                  <a:pt x="672" y="32"/>
                </a:lnTo>
                <a:lnTo>
                  <a:pt x="672" y="36"/>
                </a:lnTo>
                <a:lnTo>
                  <a:pt x="673" y="44"/>
                </a:lnTo>
                <a:lnTo>
                  <a:pt x="673" y="40"/>
                </a:lnTo>
                <a:lnTo>
                  <a:pt x="674" y="36"/>
                </a:lnTo>
                <a:lnTo>
                  <a:pt x="674" y="32"/>
                </a:lnTo>
                <a:lnTo>
                  <a:pt x="675" y="44"/>
                </a:lnTo>
                <a:lnTo>
                  <a:pt x="675" y="48"/>
                </a:lnTo>
                <a:lnTo>
                  <a:pt x="676" y="36"/>
                </a:lnTo>
                <a:lnTo>
                  <a:pt x="676" y="32"/>
                </a:lnTo>
                <a:lnTo>
                  <a:pt x="677" y="36"/>
                </a:lnTo>
                <a:lnTo>
                  <a:pt x="677" y="32"/>
                </a:lnTo>
                <a:lnTo>
                  <a:pt x="677" y="40"/>
                </a:lnTo>
                <a:lnTo>
                  <a:pt x="678" y="32"/>
                </a:lnTo>
                <a:lnTo>
                  <a:pt x="679" y="32"/>
                </a:lnTo>
                <a:lnTo>
                  <a:pt x="679" y="36"/>
                </a:lnTo>
                <a:lnTo>
                  <a:pt x="680" y="44"/>
                </a:lnTo>
                <a:lnTo>
                  <a:pt x="680" y="40"/>
                </a:lnTo>
                <a:lnTo>
                  <a:pt x="680" y="44"/>
                </a:lnTo>
                <a:lnTo>
                  <a:pt x="681" y="28"/>
                </a:lnTo>
                <a:lnTo>
                  <a:pt x="681" y="36"/>
                </a:lnTo>
                <a:lnTo>
                  <a:pt x="682" y="36"/>
                </a:lnTo>
                <a:lnTo>
                  <a:pt x="682" y="40"/>
                </a:lnTo>
                <a:lnTo>
                  <a:pt x="683" y="48"/>
                </a:lnTo>
                <a:lnTo>
                  <a:pt x="683" y="40"/>
                </a:lnTo>
                <a:lnTo>
                  <a:pt x="684" y="32"/>
                </a:lnTo>
                <a:lnTo>
                  <a:pt x="684" y="36"/>
                </a:lnTo>
                <a:lnTo>
                  <a:pt x="685" y="36"/>
                </a:lnTo>
                <a:lnTo>
                  <a:pt x="685" y="40"/>
                </a:lnTo>
                <a:lnTo>
                  <a:pt x="685" y="32"/>
                </a:lnTo>
                <a:lnTo>
                  <a:pt x="686" y="28"/>
                </a:lnTo>
                <a:lnTo>
                  <a:pt x="687" y="28"/>
                </a:lnTo>
                <a:lnTo>
                  <a:pt x="687" y="40"/>
                </a:lnTo>
                <a:lnTo>
                  <a:pt x="687" y="36"/>
                </a:lnTo>
                <a:lnTo>
                  <a:pt x="688" y="44"/>
                </a:lnTo>
                <a:lnTo>
                  <a:pt x="688" y="32"/>
                </a:lnTo>
                <a:lnTo>
                  <a:pt x="689" y="40"/>
                </a:lnTo>
                <a:lnTo>
                  <a:pt x="689" y="44"/>
                </a:lnTo>
                <a:lnTo>
                  <a:pt x="690" y="36"/>
                </a:lnTo>
                <a:lnTo>
                  <a:pt x="690" y="40"/>
                </a:lnTo>
                <a:lnTo>
                  <a:pt x="691" y="32"/>
                </a:lnTo>
                <a:lnTo>
                  <a:pt x="691" y="32"/>
                </a:lnTo>
                <a:lnTo>
                  <a:pt x="692" y="40"/>
                </a:lnTo>
                <a:lnTo>
                  <a:pt x="692" y="36"/>
                </a:lnTo>
                <a:lnTo>
                  <a:pt x="692" y="36"/>
                </a:lnTo>
                <a:lnTo>
                  <a:pt x="693" y="36"/>
                </a:lnTo>
                <a:lnTo>
                  <a:pt x="694" y="36"/>
                </a:lnTo>
                <a:lnTo>
                  <a:pt x="694" y="36"/>
                </a:lnTo>
                <a:lnTo>
                  <a:pt x="694" y="40"/>
                </a:lnTo>
                <a:lnTo>
                  <a:pt x="695" y="28"/>
                </a:lnTo>
                <a:lnTo>
                  <a:pt x="695" y="24"/>
                </a:lnTo>
                <a:lnTo>
                  <a:pt x="696" y="28"/>
                </a:lnTo>
                <a:lnTo>
                  <a:pt x="696" y="32"/>
                </a:lnTo>
                <a:lnTo>
                  <a:pt x="697" y="36"/>
                </a:lnTo>
                <a:lnTo>
                  <a:pt x="697" y="28"/>
                </a:lnTo>
                <a:lnTo>
                  <a:pt x="698" y="32"/>
                </a:lnTo>
                <a:lnTo>
                  <a:pt x="698" y="36"/>
                </a:lnTo>
                <a:lnTo>
                  <a:pt x="699" y="32"/>
                </a:lnTo>
                <a:lnTo>
                  <a:pt x="699" y="36"/>
                </a:lnTo>
                <a:lnTo>
                  <a:pt x="700" y="32"/>
                </a:lnTo>
                <a:lnTo>
                  <a:pt x="700" y="36"/>
                </a:lnTo>
                <a:lnTo>
                  <a:pt x="700" y="28"/>
                </a:lnTo>
                <a:lnTo>
                  <a:pt x="701" y="40"/>
                </a:lnTo>
                <a:lnTo>
                  <a:pt x="702" y="44"/>
                </a:lnTo>
                <a:lnTo>
                  <a:pt x="702" y="32"/>
                </a:lnTo>
                <a:lnTo>
                  <a:pt x="702" y="28"/>
                </a:lnTo>
                <a:lnTo>
                  <a:pt x="703" y="36"/>
                </a:lnTo>
                <a:lnTo>
                  <a:pt x="703" y="40"/>
                </a:lnTo>
                <a:lnTo>
                  <a:pt x="704" y="32"/>
                </a:lnTo>
                <a:lnTo>
                  <a:pt x="704" y="36"/>
                </a:lnTo>
                <a:lnTo>
                  <a:pt x="705" y="40"/>
                </a:lnTo>
                <a:lnTo>
                  <a:pt x="705" y="40"/>
                </a:lnTo>
                <a:lnTo>
                  <a:pt x="706" y="36"/>
                </a:lnTo>
                <a:lnTo>
                  <a:pt x="706" y="40"/>
                </a:lnTo>
                <a:lnTo>
                  <a:pt x="707" y="36"/>
                </a:lnTo>
                <a:lnTo>
                  <a:pt x="707" y="32"/>
                </a:lnTo>
                <a:lnTo>
                  <a:pt x="707" y="40"/>
                </a:lnTo>
                <a:lnTo>
                  <a:pt x="708" y="36"/>
                </a:lnTo>
                <a:lnTo>
                  <a:pt x="708" y="36"/>
                </a:lnTo>
                <a:lnTo>
                  <a:pt x="709" y="36"/>
                </a:lnTo>
                <a:lnTo>
                  <a:pt x="709" y="28"/>
                </a:lnTo>
                <a:lnTo>
                  <a:pt x="710" y="24"/>
                </a:lnTo>
                <a:lnTo>
                  <a:pt x="710" y="32"/>
                </a:lnTo>
                <a:lnTo>
                  <a:pt x="711" y="12"/>
                </a:lnTo>
                <a:lnTo>
                  <a:pt x="711" y="12"/>
                </a:lnTo>
                <a:lnTo>
                  <a:pt x="712" y="28"/>
                </a:lnTo>
                <a:lnTo>
                  <a:pt x="712" y="44"/>
                </a:lnTo>
                <a:lnTo>
                  <a:pt x="712" y="44"/>
                </a:lnTo>
                <a:lnTo>
                  <a:pt x="713" y="40"/>
                </a:lnTo>
                <a:lnTo>
                  <a:pt x="714" y="40"/>
                </a:lnTo>
                <a:lnTo>
                  <a:pt x="714" y="40"/>
                </a:lnTo>
                <a:lnTo>
                  <a:pt x="715" y="44"/>
                </a:lnTo>
                <a:lnTo>
                  <a:pt x="715" y="40"/>
                </a:lnTo>
                <a:lnTo>
                  <a:pt x="715" y="40"/>
                </a:lnTo>
                <a:lnTo>
                  <a:pt x="716" y="40"/>
                </a:lnTo>
                <a:lnTo>
                  <a:pt x="716" y="40"/>
                </a:lnTo>
                <a:lnTo>
                  <a:pt x="717" y="44"/>
                </a:lnTo>
                <a:lnTo>
                  <a:pt x="717" y="44"/>
                </a:lnTo>
                <a:lnTo>
                  <a:pt x="718" y="44"/>
                </a:lnTo>
                <a:lnTo>
                  <a:pt x="718" y="40"/>
                </a:lnTo>
                <a:lnTo>
                  <a:pt x="719" y="36"/>
                </a:lnTo>
                <a:lnTo>
                  <a:pt x="719" y="40"/>
                </a:lnTo>
                <a:lnTo>
                  <a:pt x="720" y="36"/>
                </a:lnTo>
                <a:lnTo>
                  <a:pt x="720" y="36"/>
                </a:lnTo>
                <a:lnTo>
                  <a:pt x="720" y="44"/>
                </a:lnTo>
                <a:lnTo>
                  <a:pt x="721" y="36"/>
                </a:lnTo>
                <a:lnTo>
                  <a:pt x="722" y="36"/>
                </a:lnTo>
                <a:lnTo>
                  <a:pt x="722" y="32"/>
                </a:lnTo>
                <a:lnTo>
                  <a:pt x="722" y="40"/>
                </a:lnTo>
                <a:lnTo>
                  <a:pt x="723" y="32"/>
                </a:lnTo>
                <a:lnTo>
                  <a:pt x="723" y="32"/>
                </a:lnTo>
                <a:lnTo>
                  <a:pt x="724" y="40"/>
                </a:lnTo>
                <a:lnTo>
                  <a:pt x="724" y="44"/>
                </a:lnTo>
                <a:lnTo>
                  <a:pt x="725" y="36"/>
                </a:lnTo>
                <a:lnTo>
                  <a:pt x="725" y="40"/>
                </a:lnTo>
                <a:lnTo>
                  <a:pt x="726" y="40"/>
                </a:lnTo>
                <a:lnTo>
                  <a:pt x="726" y="36"/>
                </a:lnTo>
                <a:lnTo>
                  <a:pt x="727" y="44"/>
                </a:lnTo>
                <a:lnTo>
                  <a:pt x="727" y="36"/>
                </a:lnTo>
                <a:lnTo>
                  <a:pt x="727" y="36"/>
                </a:lnTo>
                <a:lnTo>
                  <a:pt x="728" y="32"/>
                </a:lnTo>
                <a:lnTo>
                  <a:pt x="728" y="32"/>
                </a:lnTo>
                <a:lnTo>
                  <a:pt x="729" y="28"/>
                </a:lnTo>
                <a:lnTo>
                  <a:pt x="730" y="32"/>
                </a:lnTo>
                <a:lnTo>
                  <a:pt x="730" y="24"/>
                </a:lnTo>
                <a:lnTo>
                  <a:pt x="730" y="32"/>
                </a:lnTo>
                <a:lnTo>
                  <a:pt x="731" y="32"/>
                </a:lnTo>
                <a:lnTo>
                  <a:pt x="731" y="40"/>
                </a:lnTo>
                <a:lnTo>
                  <a:pt x="732" y="48"/>
                </a:lnTo>
                <a:lnTo>
                  <a:pt x="732" y="44"/>
                </a:lnTo>
                <a:lnTo>
                  <a:pt x="732" y="36"/>
                </a:lnTo>
                <a:lnTo>
                  <a:pt x="733" y="36"/>
                </a:lnTo>
                <a:lnTo>
                  <a:pt x="734" y="44"/>
                </a:lnTo>
                <a:lnTo>
                  <a:pt x="734" y="32"/>
                </a:lnTo>
                <a:lnTo>
                  <a:pt x="735" y="36"/>
                </a:lnTo>
                <a:lnTo>
                  <a:pt x="735" y="36"/>
                </a:lnTo>
                <a:lnTo>
                  <a:pt x="735" y="28"/>
                </a:lnTo>
                <a:lnTo>
                  <a:pt x="736" y="40"/>
                </a:lnTo>
                <a:lnTo>
                  <a:pt x="737" y="40"/>
                </a:lnTo>
                <a:lnTo>
                  <a:pt x="737" y="32"/>
                </a:lnTo>
                <a:lnTo>
                  <a:pt x="737" y="32"/>
                </a:lnTo>
                <a:lnTo>
                  <a:pt x="738" y="32"/>
                </a:lnTo>
                <a:lnTo>
                  <a:pt x="738" y="40"/>
                </a:lnTo>
                <a:lnTo>
                  <a:pt x="739" y="40"/>
                </a:lnTo>
                <a:lnTo>
                  <a:pt x="739" y="36"/>
                </a:lnTo>
                <a:lnTo>
                  <a:pt x="740" y="40"/>
                </a:lnTo>
                <a:lnTo>
                  <a:pt x="740" y="36"/>
                </a:lnTo>
                <a:lnTo>
                  <a:pt x="741" y="32"/>
                </a:lnTo>
                <a:lnTo>
                  <a:pt x="741" y="28"/>
                </a:lnTo>
                <a:lnTo>
                  <a:pt x="742" y="32"/>
                </a:lnTo>
                <a:lnTo>
                  <a:pt x="742" y="36"/>
                </a:lnTo>
                <a:lnTo>
                  <a:pt x="742" y="32"/>
                </a:lnTo>
                <a:lnTo>
                  <a:pt x="743" y="24"/>
                </a:lnTo>
                <a:lnTo>
                  <a:pt x="743" y="40"/>
                </a:lnTo>
                <a:lnTo>
                  <a:pt x="744" y="36"/>
                </a:lnTo>
                <a:lnTo>
                  <a:pt x="744" y="36"/>
                </a:lnTo>
                <a:lnTo>
                  <a:pt x="745" y="36"/>
                </a:lnTo>
                <a:lnTo>
                  <a:pt x="745" y="44"/>
                </a:lnTo>
                <a:lnTo>
                  <a:pt x="746" y="40"/>
                </a:lnTo>
                <a:lnTo>
                  <a:pt x="746" y="36"/>
                </a:lnTo>
                <a:lnTo>
                  <a:pt x="747" y="28"/>
                </a:lnTo>
                <a:lnTo>
                  <a:pt x="747" y="32"/>
                </a:lnTo>
                <a:lnTo>
                  <a:pt x="747" y="36"/>
                </a:lnTo>
                <a:lnTo>
                  <a:pt x="748" y="36"/>
                </a:lnTo>
                <a:lnTo>
                  <a:pt x="749" y="36"/>
                </a:lnTo>
                <a:lnTo>
                  <a:pt x="749" y="32"/>
                </a:lnTo>
                <a:lnTo>
                  <a:pt x="750" y="40"/>
                </a:lnTo>
                <a:lnTo>
                  <a:pt x="750" y="40"/>
                </a:lnTo>
                <a:lnTo>
                  <a:pt x="750" y="36"/>
                </a:lnTo>
                <a:lnTo>
                  <a:pt x="751" y="28"/>
                </a:lnTo>
                <a:lnTo>
                  <a:pt x="751" y="32"/>
                </a:lnTo>
                <a:lnTo>
                  <a:pt x="752" y="32"/>
                </a:lnTo>
                <a:lnTo>
                  <a:pt x="752" y="4"/>
                </a:lnTo>
                <a:lnTo>
                  <a:pt x="753" y="20"/>
                </a:lnTo>
                <a:lnTo>
                  <a:pt x="753" y="40"/>
                </a:lnTo>
                <a:lnTo>
                  <a:pt x="754" y="44"/>
                </a:lnTo>
                <a:lnTo>
                  <a:pt x="754" y="40"/>
                </a:lnTo>
                <a:lnTo>
                  <a:pt x="755" y="40"/>
                </a:lnTo>
                <a:lnTo>
                  <a:pt x="755" y="40"/>
                </a:lnTo>
                <a:lnTo>
                  <a:pt x="755" y="32"/>
                </a:lnTo>
                <a:lnTo>
                  <a:pt x="756" y="36"/>
                </a:lnTo>
                <a:lnTo>
                  <a:pt x="757" y="40"/>
                </a:lnTo>
                <a:lnTo>
                  <a:pt x="757" y="36"/>
                </a:lnTo>
                <a:lnTo>
                  <a:pt x="757" y="32"/>
                </a:lnTo>
                <a:lnTo>
                  <a:pt x="758" y="28"/>
                </a:lnTo>
                <a:lnTo>
                  <a:pt x="758" y="28"/>
                </a:lnTo>
                <a:lnTo>
                  <a:pt x="759" y="32"/>
                </a:lnTo>
                <a:lnTo>
                  <a:pt x="759" y="40"/>
                </a:lnTo>
                <a:lnTo>
                  <a:pt x="760" y="40"/>
                </a:lnTo>
                <a:lnTo>
                  <a:pt x="760" y="40"/>
                </a:lnTo>
                <a:lnTo>
                  <a:pt x="761" y="44"/>
                </a:lnTo>
                <a:lnTo>
                  <a:pt x="761" y="44"/>
                </a:lnTo>
                <a:lnTo>
                  <a:pt x="762" y="32"/>
                </a:lnTo>
                <a:lnTo>
                  <a:pt x="762" y="40"/>
                </a:lnTo>
                <a:lnTo>
                  <a:pt x="762" y="36"/>
                </a:lnTo>
                <a:lnTo>
                  <a:pt x="763" y="36"/>
                </a:lnTo>
                <a:lnTo>
                  <a:pt x="763" y="44"/>
                </a:lnTo>
                <a:lnTo>
                  <a:pt x="764" y="36"/>
                </a:lnTo>
                <a:lnTo>
                  <a:pt x="765" y="32"/>
                </a:lnTo>
                <a:lnTo>
                  <a:pt x="765" y="24"/>
                </a:lnTo>
                <a:lnTo>
                  <a:pt x="765" y="32"/>
                </a:lnTo>
                <a:lnTo>
                  <a:pt x="766" y="32"/>
                </a:lnTo>
                <a:lnTo>
                  <a:pt x="766" y="36"/>
                </a:lnTo>
                <a:lnTo>
                  <a:pt x="767" y="36"/>
                </a:lnTo>
                <a:lnTo>
                  <a:pt x="767" y="44"/>
                </a:lnTo>
                <a:lnTo>
                  <a:pt x="767" y="32"/>
                </a:lnTo>
                <a:lnTo>
                  <a:pt x="768" y="36"/>
                </a:lnTo>
                <a:lnTo>
                  <a:pt x="769" y="36"/>
                </a:lnTo>
                <a:lnTo>
                  <a:pt x="769" y="44"/>
                </a:lnTo>
                <a:lnTo>
                  <a:pt x="770" y="44"/>
                </a:lnTo>
                <a:lnTo>
                  <a:pt x="770" y="32"/>
                </a:lnTo>
                <a:lnTo>
                  <a:pt x="770" y="32"/>
                </a:lnTo>
                <a:lnTo>
                  <a:pt x="771" y="40"/>
                </a:lnTo>
                <a:lnTo>
                  <a:pt x="771" y="40"/>
                </a:lnTo>
                <a:lnTo>
                  <a:pt x="772" y="36"/>
                </a:lnTo>
                <a:lnTo>
                  <a:pt x="772" y="28"/>
                </a:lnTo>
                <a:lnTo>
                  <a:pt x="773" y="32"/>
                </a:lnTo>
                <a:lnTo>
                  <a:pt x="773" y="40"/>
                </a:lnTo>
                <a:lnTo>
                  <a:pt x="774" y="36"/>
                </a:lnTo>
                <a:lnTo>
                  <a:pt x="774" y="24"/>
                </a:lnTo>
                <a:lnTo>
                  <a:pt x="775" y="28"/>
                </a:lnTo>
                <a:lnTo>
                  <a:pt x="775" y="36"/>
                </a:lnTo>
                <a:lnTo>
                  <a:pt x="775" y="28"/>
                </a:lnTo>
                <a:lnTo>
                  <a:pt x="776" y="32"/>
                </a:lnTo>
                <a:lnTo>
                  <a:pt x="777" y="36"/>
                </a:lnTo>
                <a:lnTo>
                  <a:pt x="777" y="40"/>
                </a:lnTo>
                <a:lnTo>
                  <a:pt x="777" y="44"/>
                </a:lnTo>
                <a:lnTo>
                  <a:pt x="778" y="36"/>
                </a:lnTo>
                <a:lnTo>
                  <a:pt x="778" y="36"/>
                </a:lnTo>
                <a:lnTo>
                  <a:pt x="779" y="36"/>
                </a:lnTo>
                <a:lnTo>
                  <a:pt x="779" y="36"/>
                </a:lnTo>
                <a:lnTo>
                  <a:pt x="780" y="32"/>
                </a:lnTo>
                <a:lnTo>
                  <a:pt x="780" y="40"/>
                </a:lnTo>
                <a:lnTo>
                  <a:pt x="781" y="32"/>
                </a:lnTo>
                <a:lnTo>
                  <a:pt x="781" y="28"/>
                </a:lnTo>
                <a:lnTo>
                  <a:pt x="782" y="32"/>
                </a:lnTo>
                <a:lnTo>
                  <a:pt x="782" y="40"/>
                </a:lnTo>
                <a:lnTo>
                  <a:pt x="782" y="40"/>
                </a:lnTo>
                <a:lnTo>
                  <a:pt x="783" y="32"/>
                </a:lnTo>
                <a:lnTo>
                  <a:pt x="784" y="36"/>
                </a:lnTo>
                <a:lnTo>
                  <a:pt x="784" y="36"/>
                </a:lnTo>
                <a:lnTo>
                  <a:pt x="785" y="48"/>
                </a:lnTo>
                <a:lnTo>
                  <a:pt x="785" y="40"/>
                </a:lnTo>
                <a:lnTo>
                  <a:pt x="785" y="36"/>
                </a:lnTo>
                <a:lnTo>
                  <a:pt x="786" y="28"/>
                </a:lnTo>
                <a:lnTo>
                  <a:pt x="786" y="32"/>
                </a:lnTo>
                <a:lnTo>
                  <a:pt x="787" y="32"/>
                </a:lnTo>
                <a:lnTo>
                  <a:pt x="787" y="36"/>
                </a:lnTo>
                <a:lnTo>
                  <a:pt x="788" y="36"/>
                </a:lnTo>
                <a:lnTo>
                  <a:pt x="788" y="36"/>
                </a:lnTo>
                <a:lnTo>
                  <a:pt x="789" y="32"/>
                </a:lnTo>
                <a:lnTo>
                  <a:pt x="789" y="40"/>
                </a:lnTo>
                <a:lnTo>
                  <a:pt x="790" y="32"/>
                </a:lnTo>
                <a:lnTo>
                  <a:pt x="790" y="40"/>
                </a:lnTo>
                <a:lnTo>
                  <a:pt x="790" y="28"/>
                </a:lnTo>
                <a:lnTo>
                  <a:pt x="791" y="28"/>
                </a:lnTo>
                <a:lnTo>
                  <a:pt x="792" y="32"/>
                </a:lnTo>
                <a:lnTo>
                  <a:pt x="792" y="32"/>
                </a:lnTo>
                <a:lnTo>
                  <a:pt x="792" y="36"/>
                </a:lnTo>
                <a:lnTo>
                  <a:pt x="793" y="36"/>
                </a:lnTo>
                <a:lnTo>
                  <a:pt x="793" y="32"/>
                </a:lnTo>
                <a:lnTo>
                  <a:pt x="794" y="40"/>
                </a:lnTo>
                <a:lnTo>
                  <a:pt x="794" y="36"/>
                </a:lnTo>
                <a:lnTo>
                  <a:pt x="795" y="40"/>
                </a:lnTo>
                <a:lnTo>
                  <a:pt x="795" y="36"/>
                </a:lnTo>
                <a:lnTo>
                  <a:pt x="796" y="24"/>
                </a:lnTo>
                <a:lnTo>
                  <a:pt x="796" y="28"/>
                </a:lnTo>
                <a:lnTo>
                  <a:pt x="797" y="40"/>
                </a:lnTo>
                <a:lnTo>
                  <a:pt x="797" y="40"/>
                </a:lnTo>
                <a:lnTo>
                  <a:pt x="797" y="40"/>
                </a:lnTo>
                <a:lnTo>
                  <a:pt x="798" y="36"/>
                </a:lnTo>
                <a:lnTo>
                  <a:pt x="798" y="36"/>
                </a:lnTo>
                <a:lnTo>
                  <a:pt x="799" y="28"/>
                </a:lnTo>
                <a:lnTo>
                  <a:pt x="800" y="28"/>
                </a:lnTo>
                <a:lnTo>
                  <a:pt x="800" y="32"/>
                </a:lnTo>
                <a:lnTo>
                  <a:pt x="800" y="36"/>
                </a:lnTo>
                <a:lnTo>
                  <a:pt x="801" y="40"/>
                </a:lnTo>
                <a:lnTo>
                  <a:pt x="801" y="40"/>
                </a:lnTo>
                <a:lnTo>
                  <a:pt x="802" y="32"/>
                </a:lnTo>
                <a:lnTo>
                  <a:pt x="802" y="40"/>
                </a:lnTo>
                <a:lnTo>
                  <a:pt x="803" y="32"/>
                </a:lnTo>
                <a:lnTo>
                  <a:pt x="803" y="32"/>
                </a:lnTo>
                <a:lnTo>
                  <a:pt x="804" y="36"/>
                </a:lnTo>
                <a:lnTo>
                  <a:pt x="804" y="40"/>
                </a:lnTo>
                <a:lnTo>
                  <a:pt x="805" y="32"/>
                </a:lnTo>
                <a:lnTo>
                  <a:pt x="805" y="28"/>
                </a:lnTo>
                <a:lnTo>
                  <a:pt x="805" y="28"/>
                </a:lnTo>
                <a:lnTo>
                  <a:pt x="806" y="32"/>
                </a:lnTo>
                <a:lnTo>
                  <a:pt x="806" y="32"/>
                </a:lnTo>
                <a:lnTo>
                  <a:pt x="807" y="28"/>
                </a:lnTo>
                <a:lnTo>
                  <a:pt x="807" y="32"/>
                </a:lnTo>
                <a:lnTo>
                  <a:pt x="808" y="32"/>
                </a:lnTo>
                <a:lnTo>
                  <a:pt x="808" y="28"/>
                </a:lnTo>
                <a:lnTo>
                  <a:pt x="809" y="32"/>
                </a:lnTo>
                <a:lnTo>
                  <a:pt x="809" y="32"/>
                </a:lnTo>
                <a:lnTo>
                  <a:pt x="810" y="20"/>
                </a:lnTo>
                <a:lnTo>
                  <a:pt x="810" y="36"/>
                </a:lnTo>
                <a:lnTo>
                  <a:pt x="810" y="32"/>
                </a:lnTo>
                <a:lnTo>
                  <a:pt x="811" y="40"/>
                </a:lnTo>
                <a:lnTo>
                  <a:pt x="812" y="32"/>
                </a:lnTo>
                <a:lnTo>
                  <a:pt x="812" y="24"/>
                </a:lnTo>
                <a:lnTo>
                  <a:pt x="812" y="28"/>
                </a:lnTo>
                <a:lnTo>
                  <a:pt x="813" y="32"/>
                </a:lnTo>
                <a:lnTo>
                  <a:pt x="813" y="32"/>
                </a:lnTo>
                <a:lnTo>
                  <a:pt x="814" y="28"/>
                </a:lnTo>
                <a:lnTo>
                  <a:pt x="814" y="36"/>
                </a:lnTo>
                <a:lnTo>
                  <a:pt x="815" y="32"/>
                </a:lnTo>
                <a:lnTo>
                  <a:pt x="815" y="40"/>
                </a:lnTo>
                <a:lnTo>
                  <a:pt x="816" y="32"/>
                </a:lnTo>
                <a:lnTo>
                  <a:pt x="816" y="28"/>
                </a:lnTo>
                <a:lnTo>
                  <a:pt x="817" y="28"/>
                </a:lnTo>
                <a:lnTo>
                  <a:pt x="817" y="28"/>
                </a:lnTo>
                <a:lnTo>
                  <a:pt x="817" y="32"/>
                </a:lnTo>
                <a:lnTo>
                  <a:pt x="818" y="36"/>
                </a:lnTo>
                <a:lnTo>
                  <a:pt x="818" y="32"/>
                </a:lnTo>
                <a:lnTo>
                  <a:pt x="819" y="32"/>
                </a:lnTo>
                <a:lnTo>
                  <a:pt x="820" y="28"/>
                </a:lnTo>
                <a:lnTo>
                  <a:pt x="820" y="28"/>
                </a:lnTo>
                <a:lnTo>
                  <a:pt x="820" y="32"/>
                </a:lnTo>
                <a:lnTo>
                  <a:pt x="821" y="36"/>
                </a:lnTo>
                <a:lnTo>
                  <a:pt x="821" y="36"/>
                </a:lnTo>
                <a:lnTo>
                  <a:pt x="822" y="36"/>
                </a:lnTo>
                <a:lnTo>
                  <a:pt x="822" y="36"/>
                </a:lnTo>
                <a:lnTo>
                  <a:pt x="823" y="40"/>
                </a:lnTo>
                <a:lnTo>
                  <a:pt x="823" y="36"/>
                </a:lnTo>
                <a:lnTo>
                  <a:pt x="824" y="36"/>
                </a:lnTo>
                <a:lnTo>
                  <a:pt x="824" y="40"/>
                </a:lnTo>
                <a:lnTo>
                  <a:pt x="825" y="36"/>
                </a:lnTo>
                <a:lnTo>
                  <a:pt x="825" y="28"/>
                </a:lnTo>
                <a:lnTo>
                  <a:pt x="825" y="24"/>
                </a:lnTo>
                <a:lnTo>
                  <a:pt x="826" y="32"/>
                </a:lnTo>
                <a:lnTo>
                  <a:pt x="827" y="32"/>
                </a:lnTo>
                <a:lnTo>
                  <a:pt x="827" y="24"/>
                </a:lnTo>
                <a:lnTo>
                  <a:pt x="827" y="36"/>
                </a:lnTo>
                <a:lnTo>
                  <a:pt x="828" y="32"/>
                </a:lnTo>
                <a:lnTo>
                  <a:pt x="828" y="24"/>
                </a:lnTo>
                <a:lnTo>
                  <a:pt x="829" y="32"/>
                </a:lnTo>
                <a:lnTo>
                  <a:pt x="829" y="28"/>
                </a:lnTo>
                <a:lnTo>
                  <a:pt x="830" y="32"/>
                </a:lnTo>
                <a:lnTo>
                  <a:pt x="830" y="32"/>
                </a:lnTo>
                <a:lnTo>
                  <a:pt x="831" y="32"/>
                </a:lnTo>
                <a:lnTo>
                  <a:pt x="831" y="28"/>
                </a:lnTo>
                <a:lnTo>
                  <a:pt x="832" y="28"/>
                </a:lnTo>
                <a:lnTo>
                  <a:pt x="832" y="28"/>
                </a:lnTo>
                <a:lnTo>
                  <a:pt x="832" y="40"/>
                </a:lnTo>
                <a:lnTo>
                  <a:pt x="833" y="28"/>
                </a:lnTo>
                <a:lnTo>
                  <a:pt x="833" y="32"/>
                </a:lnTo>
                <a:lnTo>
                  <a:pt x="834" y="36"/>
                </a:lnTo>
                <a:lnTo>
                  <a:pt x="835" y="40"/>
                </a:lnTo>
                <a:lnTo>
                  <a:pt x="835" y="28"/>
                </a:lnTo>
                <a:lnTo>
                  <a:pt x="835" y="28"/>
                </a:lnTo>
                <a:lnTo>
                  <a:pt x="836" y="32"/>
                </a:lnTo>
                <a:lnTo>
                  <a:pt x="836" y="36"/>
                </a:lnTo>
                <a:lnTo>
                  <a:pt x="837" y="36"/>
                </a:lnTo>
                <a:lnTo>
                  <a:pt x="837" y="36"/>
                </a:lnTo>
                <a:lnTo>
                  <a:pt x="838" y="40"/>
                </a:lnTo>
                <a:lnTo>
                  <a:pt x="838" y="40"/>
                </a:lnTo>
                <a:lnTo>
                  <a:pt x="839" y="36"/>
                </a:lnTo>
                <a:lnTo>
                  <a:pt x="839" y="32"/>
                </a:lnTo>
                <a:lnTo>
                  <a:pt x="840" y="36"/>
                </a:lnTo>
                <a:lnTo>
                  <a:pt x="840" y="28"/>
                </a:lnTo>
                <a:lnTo>
                  <a:pt x="840" y="40"/>
                </a:lnTo>
                <a:lnTo>
                  <a:pt x="841" y="44"/>
                </a:lnTo>
                <a:lnTo>
                  <a:pt x="841" y="40"/>
                </a:lnTo>
                <a:lnTo>
                  <a:pt x="842" y="32"/>
                </a:lnTo>
                <a:lnTo>
                  <a:pt x="842" y="28"/>
                </a:lnTo>
                <a:lnTo>
                  <a:pt x="843" y="28"/>
                </a:lnTo>
                <a:lnTo>
                  <a:pt x="843" y="32"/>
                </a:lnTo>
                <a:lnTo>
                  <a:pt x="844" y="36"/>
                </a:lnTo>
                <a:lnTo>
                  <a:pt x="844" y="36"/>
                </a:lnTo>
                <a:lnTo>
                  <a:pt x="845" y="32"/>
                </a:lnTo>
                <a:lnTo>
                  <a:pt x="845" y="36"/>
                </a:lnTo>
                <a:lnTo>
                  <a:pt x="845" y="40"/>
                </a:lnTo>
                <a:lnTo>
                  <a:pt x="846" y="36"/>
                </a:lnTo>
                <a:lnTo>
                  <a:pt x="847" y="40"/>
                </a:lnTo>
                <a:lnTo>
                  <a:pt x="847" y="32"/>
                </a:lnTo>
                <a:lnTo>
                  <a:pt x="847" y="32"/>
                </a:lnTo>
                <a:lnTo>
                  <a:pt x="848" y="28"/>
                </a:lnTo>
                <a:lnTo>
                  <a:pt x="848" y="32"/>
                </a:lnTo>
                <a:lnTo>
                  <a:pt x="849" y="40"/>
                </a:lnTo>
                <a:lnTo>
                  <a:pt x="849" y="36"/>
                </a:lnTo>
                <a:lnTo>
                  <a:pt x="850" y="36"/>
                </a:lnTo>
                <a:lnTo>
                  <a:pt x="850" y="40"/>
                </a:lnTo>
                <a:lnTo>
                  <a:pt x="851" y="40"/>
                </a:lnTo>
                <a:lnTo>
                  <a:pt x="851" y="36"/>
                </a:lnTo>
                <a:lnTo>
                  <a:pt x="852" y="40"/>
                </a:lnTo>
                <a:lnTo>
                  <a:pt x="852" y="36"/>
                </a:lnTo>
                <a:lnTo>
                  <a:pt x="852" y="32"/>
                </a:lnTo>
                <a:lnTo>
                  <a:pt x="853" y="32"/>
                </a:lnTo>
                <a:lnTo>
                  <a:pt x="853" y="36"/>
                </a:lnTo>
                <a:lnTo>
                  <a:pt x="854" y="28"/>
                </a:lnTo>
                <a:lnTo>
                  <a:pt x="855" y="28"/>
                </a:lnTo>
                <a:lnTo>
                  <a:pt x="855" y="36"/>
                </a:lnTo>
                <a:lnTo>
                  <a:pt x="855" y="40"/>
                </a:lnTo>
                <a:lnTo>
                  <a:pt x="856" y="36"/>
                </a:lnTo>
                <a:lnTo>
                  <a:pt x="856" y="36"/>
                </a:lnTo>
                <a:lnTo>
                  <a:pt x="857" y="36"/>
                </a:lnTo>
                <a:lnTo>
                  <a:pt x="857" y="36"/>
                </a:lnTo>
                <a:lnTo>
                  <a:pt x="858" y="44"/>
                </a:lnTo>
                <a:lnTo>
                  <a:pt x="858" y="28"/>
                </a:lnTo>
                <a:lnTo>
                  <a:pt x="859" y="28"/>
                </a:lnTo>
                <a:lnTo>
                  <a:pt x="859" y="40"/>
                </a:lnTo>
                <a:lnTo>
                  <a:pt x="860" y="28"/>
                </a:lnTo>
                <a:lnTo>
                  <a:pt x="860" y="32"/>
                </a:lnTo>
                <a:lnTo>
                  <a:pt x="860" y="32"/>
                </a:lnTo>
                <a:lnTo>
                  <a:pt x="861" y="20"/>
                </a:lnTo>
                <a:lnTo>
                  <a:pt x="861" y="28"/>
                </a:lnTo>
                <a:lnTo>
                  <a:pt x="862" y="28"/>
                </a:lnTo>
                <a:lnTo>
                  <a:pt x="862" y="36"/>
                </a:lnTo>
                <a:lnTo>
                  <a:pt x="863" y="36"/>
                </a:lnTo>
                <a:lnTo>
                  <a:pt x="863" y="32"/>
                </a:lnTo>
                <a:lnTo>
                  <a:pt x="864" y="36"/>
                </a:lnTo>
                <a:lnTo>
                  <a:pt x="864" y="36"/>
                </a:lnTo>
                <a:lnTo>
                  <a:pt x="865" y="28"/>
                </a:lnTo>
                <a:lnTo>
                  <a:pt x="865" y="32"/>
                </a:lnTo>
                <a:lnTo>
                  <a:pt x="866" y="32"/>
                </a:lnTo>
                <a:lnTo>
                  <a:pt x="866" y="36"/>
                </a:lnTo>
                <a:lnTo>
                  <a:pt x="867" y="40"/>
                </a:lnTo>
                <a:lnTo>
                  <a:pt x="867" y="40"/>
                </a:lnTo>
                <a:lnTo>
                  <a:pt x="867" y="40"/>
                </a:lnTo>
                <a:lnTo>
                  <a:pt x="868" y="28"/>
                </a:lnTo>
                <a:lnTo>
                  <a:pt x="868" y="32"/>
                </a:lnTo>
                <a:lnTo>
                  <a:pt x="869" y="36"/>
                </a:lnTo>
                <a:lnTo>
                  <a:pt x="870" y="36"/>
                </a:lnTo>
                <a:lnTo>
                  <a:pt x="870" y="32"/>
                </a:lnTo>
                <a:lnTo>
                  <a:pt x="870" y="36"/>
                </a:lnTo>
                <a:lnTo>
                  <a:pt x="871" y="36"/>
                </a:lnTo>
                <a:lnTo>
                  <a:pt x="871" y="36"/>
                </a:lnTo>
                <a:lnTo>
                  <a:pt x="872" y="36"/>
                </a:lnTo>
                <a:lnTo>
                  <a:pt x="872" y="36"/>
                </a:lnTo>
                <a:lnTo>
                  <a:pt x="873" y="28"/>
                </a:lnTo>
                <a:lnTo>
                  <a:pt x="873" y="36"/>
                </a:lnTo>
                <a:lnTo>
                  <a:pt x="874" y="40"/>
                </a:lnTo>
                <a:lnTo>
                  <a:pt x="874" y="44"/>
                </a:lnTo>
                <a:lnTo>
                  <a:pt x="875" y="36"/>
                </a:lnTo>
                <a:lnTo>
                  <a:pt x="875" y="36"/>
                </a:lnTo>
                <a:lnTo>
                  <a:pt x="875" y="36"/>
                </a:lnTo>
                <a:lnTo>
                  <a:pt x="876" y="32"/>
                </a:lnTo>
                <a:lnTo>
                  <a:pt x="876" y="28"/>
                </a:lnTo>
                <a:lnTo>
                  <a:pt x="877" y="32"/>
                </a:lnTo>
                <a:lnTo>
                  <a:pt x="877" y="36"/>
                </a:lnTo>
                <a:lnTo>
                  <a:pt x="878" y="32"/>
                </a:lnTo>
                <a:lnTo>
                  <a:pt x="878" y="36"/>
                </a:lnTo>
                <a:lnTo>
                  <a:pt x="879" y="36"/>
                </a:lnTo>
                <a:lnTo>
                  <a:pt x="879" y="40"/>
                </a:lnTo>
                <a:lnTo>
                  <a:pt x="880" y="32"/>
                </a:lnTo>
                <a:lnTo>
                  <a:pt x="880" y="36"/>
                </a:lnTo>
                <a:lnTo>
                  <a:pt x="880" y="28"/>
                </a:lnTo>
                <a:lnTo>
                  <a:pt x="881" y="32"/>
                </a:lnTo>
                <a:lnTo>
                  <a:pt x="882" y="32"/>
                </a:lnTo>
                <a:lnTo>
                  <a:pt x="882" y="28"/>
                </a:lnTo>
                <a:lnTo>
                  <a:pt x="882" y="32"/>
                </a:lnTo>
                <a:lnTo>
                  <a:pt x="883" y="32"/>
                </a:lnTo>
                <a:lnTo>
                  <a:pt x="883" y="32"/>
                </a:lnTo>
                <a:lnTo>
                  <a:pt x="884" y="36"/>
                </a:lnTo>
                <a:lnTo>
                  <a:pt x="884" y="28"/>
                </a:lnTo>
                <a:lnTo>
                  <a:pt x="885" y="36"/>
                </a:lnTo>
                <a:lnTo>
                  <a:pt x="885" y="32"/>
                </a:lnTo>
                <a:lnTo>
                  <a:pt x="886" y="36"/>
                </a:lnTo>
                <a:lnTo>
                  <a:pt x="886" y="36"/>
                </a:lnTo>
                <a:lnTo>
                  <a:pt x="887" y="24"/>
                </a:lnTo>
                <a:lnTo>
                  <a:pt x="887" y="32"/>
                </a:lnTo>
                <a:lnTo>
                  <a:pt x="888" y="32"/>
                </a:lnTo>
                <a:lnTo>
                  <a:pt x="888" y="32"/>
                </a:lnTo>
                <a:lnTo>
                  <a:pt x="888" y="24"/>
                </a:lnTo>
                <a:lnTo>
                  <a:pt x="889" y="40"/>
                </a:lnTo>
                <a:lnTo>
                  <a:pt x="890" y="28"/>
                </a:lnTo>
                <a:lnTo>
                  <a:pt x="890" y="36"/>
                </a:lnTo>
                <a:lnTo>
                  <a:pt x="890" y="32"/>
                </a:lnTo>
                <a:lnTo>
                  <a:pt x="891" y="32"/>
                </a:lnTo>
                <a:lnTo>
                  <a:pt x="891" y="32"/>
                </a:lnTo>
                <a:lnTo>
                  <a:pt x="892" y="36"/>
                </a:lnTo>
                <a:lnTo>
                  <a:pt x="892" y="28"/>
                </a:lnTo>
                <a:lnTo>
                  <a:pt x="893" y="28"/>
                </a:lnTo>
                <a:lnTo>
                  <a:pt x="893" y="36"/>
                </a:lnTo>
                <a:lnTo>
                  <a:pt x="894" y="36"/>
                </a:lnTo>
                <a:lnTo>
                  <a:pt x="894" y="32"/>
                </a:lnTo>
                <a:lnTo>
                  <a:pt x="895" y="36"/>
                </a:lnTo>
                <a:lnTo>
                  <a:pt x="895" y="36"/>
                </a:lnTo>
                <a:lnTo>
                  <a:pt x="895" y="36"/>
                </a:lnTo>
                <a:lnTo>
                  <a:pt x="896" y="24"/>
                </a:lnTo>
                <a:lnTo>
                  <a:pt x="896" y="24"/>
                </a:lnTo>
                <a:lnTo>
                  <a:pt x="897" y="28"/>
                </a:lnTo>
                <a:lnTo>
                  <a:pt x="897" y="28"/>
                </a:lnTo>
                <a:lnTo>
                  <a:pt x="898" y="28"/>
                </a:lnTo>
                <a:lnTo>
                  <a:pt x="898" y="32"/>
                </a:lnTo>
                <a:lnTo>
                  <a:pt x="899" y="32"/>
                </a:lnTo>
                <a:lnTo>
                  <a:pt x="899" y="32"/>
                </a:lnTo>
                <a:lnTo>
                  <a:pt x="900" y="28"/>
                </a:lnTo>
                <a:lnTo>
                  <a:pt x="900" y="24"/>
                </a:lnTo>
                <a:lnTo>
                  <a:pt x="900" y="32"/>
                </a:lnTo>
                <a:lnTo>
                  <a:pt x="901" y="40"/>
                </a:lnTo>
                <a:lnTo>
                  <a:pt x="902" y="32"/>
                </a:lnTo>
                <a:lnTo>
                  <a:pt x="902" y="32"/>
                </a:lnTo>
                <a:lnTo>
                  <a:pt x="902" y="32"/>
                </a:lnTo>
                <a:lnTo>
                  <a:pt x="903" y="40"/>
                </a:lnTo>
                <a:lnTo>
                  <a:pt x="903" y="36"/>
                </a:lnTo>
                <a:lnTo>
                  <a:pt x="904" y="36"/>
                </a:lnTo>
                <a:lnTo>
                  <a:pt x="904" y="40"/>
                </a:lnTo>
                <a:lnTo>
                  <a:pt x="905" y="36"/>
                </a:lnTo>
                <a:lnTo>
                  <a:pt x="905" y="28"/>
                </a:lnTo>
                <a:lnTo>
                  <a:pt x="906" y="28"/>
                </a:lnTo>
                <a:lnTo>
                  <a:pt x="906" y="32"/>
                </a:lnTo>
                <a:lnTo>
                  <a:pt x="907" y="36"/>
                </a:lnTo>
                <a:lnTo>
                  <a:pt x="907" y="32"/>
                </a:lnTo>
                <a:lnTo>
                  <a:pt x="908" y="36"/>
                </a:lnTo>
                <a:lnTo>
                  <a:pt x="908" y="28"/>
                </a:lnTo>
                <a:lnTo>
                  <a:pt x="908" y="40"/>
                </a:lnTo>
                <a:lnTo>
                  <a:pt x="909" y="32"/>
                </a:lnTo>
                <a:lnTo>
                  <a:pt x="910" y="36"/>
                </a:lnTo>
                <a:lnTo>
                  <a:pt x="910" y="32"/>
                </a:lnTo>
                <a:lnTo>
                  <a:pt x="910" y="28"/>
                </a:lnTo>
                <a:lnTo>
                  <a:pt x="911" y="32"/>
                </a:lnTo>
                <a:lnTo>
                  <a:pt x="911" y="40"/>
                </a:lnTo>
                <a:lnTo>
                  <a:pt x="912" y="36"/>
                </a:lnTo>
                <a:lnTo>
                  <a:pt x="912" y="36"/>
                </a:lnTo>
                <a:lnTo>
                  <a:pt x="913" y="32"/>
                </a:lnTo>
                <a:lnTo>
                  <a:pt x="913" y="36"/>
                </a:lnTo>
                <a:lnTo>
                  <a:pt x="914" y="36"/>
                </a:lnTo>
                <a:lnTo>
                  <a:pt x="914" y="28"/>
                </a:lnTo>
                <a:lnTo>
                  <a:pt x="915" y="24"/>
                </a:lnTo>
                <a:lnTo>
                  <a:pt x="915" y="36"/>
                </a:lnTo>
                <a:lnTo>
                  <a:pt x="915" y="40"/>
                </a:lnTo>
                <a:lnTo>
                  <a:pt x="916" y="28"/>
                </a:lnTo>
                <a:lnTo>
                  <a:pt x="917" y="20"/>
                </a:lnTo>
                <a:lnTo>
                  <a:pt x="917" y="32"/>
                </a:lnTo>
                <a:lnTo>
                  <a:pt x="917" y="36"/>
                </a:lnTo>
                <a:lnTo>
                  <a:pt x="918" y="40"/>
                </a:lnTo>
                <a:lnTo>
                  <a:pt x="918" y="44"/>
                </a:lnTo>
                <a:lnTo>
                  <a:pt x="919" y="36"/>
                </a:lnTo>
                <a:lnTo>
                  <a:pt x="919" y="36"/>
                </a:lnTo>
                <a:lnTo>
                  <a:pt x="920" y="40"/>
                </a:lnTo>
                <a:lnTo>
                  <a:pt x="920" y="36"/>
                </a:lnTo>
                <a:lnTo>
                  <a:pt x="921" y="28"/>
                </a:lnTo>
                <a:lnTo>
                  <a:pt x="921" y="36"/>
                </a:lnTo>
                <a:lnTo>
                  <a:pt x="922" y="32"/>
                </a:lnTo>
                <a:lnTo>
                  <a:pt x="922" y="32"/>
                </a:lnTo>
                <a:lnTo>
                  <a:pt x="923" y="28"/>
                </a:lnTo>
                <a:lnTo>
                  <a:pt x="923" y="32"/>
                </a:lnTo>
                <a:lnTo>
                  <a:pt x="923" y="24"/>
                </a:lnTo>
                <a:lnTo>
                  <a:pt x="924" y="36"/>
                </a:lnTo>
                <a:lnTo>
                  <a:pt x="925" y="36"/>
                </a:lnTo>
                <a:lnTo>
                  <a:pt x="925" y="32"/>
                </a:lnTo>
                <a:lnTo>
                  <a:pt x="925" y="32"/>
                </a:lnTo>
                <a:lnTo>
                  <a:pt x="926" y="36"/>
                </a:lnTo>
                <a:lnTo>
                  <a:pt x="926" y="24"/>
                </a:lnTo>
                <a:lnTo>
                  <a:pt x="927" y="28"/>
                </a:lnTo>
                <a:lnTo>
                  <a:pt x="927" y="28"/>
                </a:lnTo>
                <a:lnTo>
                  <a:pt x="928" y="40"/>
                </a:lnTo>
                <a:lnTo>
                  <a:pt x="928" y="36"/>
                </a:lnTo>
                <a:lnTo>
                  <a:pt x="929" y="32"/>
                </a:lnTo>
                <a:lnTo>
                  <a:pt x="929" y="36"/>
                </a:lnTo>
                <a:lnTo>
                  <a:pt x="930" y="32"/>
                </a:lnTo>
                <a:lnTo>
                  <a:pt x="930" y="40"/>
                </a:lnTo>
                <a:lnTo>
                  <a:pt x="930" y="36"/>
                </a:lnTo>
                <a:lnTo>
                  <a:pt x="931" y="28"/>
                </a:lnTo>
                <a:lnTo>
                  <a:pt x="931" y="32"/>
                </a:lnTo>
                <a:lnTo>
                  <a:pt x="932" y="28"/>
                </a:lnTo>
                <a:lnTo>
                  <a:pt x="932" y="36"/>
                </a:lnTo>
                <a:lnTo>
                  <a:pt x="933" y="32"/>
                </a:lnTo>
                <a:lnTo>
                  <a:pt x="933" y="32"/>
                </a:lnTo>
                <a:lnTo>
                  <a:pt x="934" y="36"/>
                </a:lnTo>
                <a:lnTo>
                  <a:pt x="934" y="32"/>
                </a:lnTo>
                <a:lnTo>
                  <a:pt x="935" y="36"/>
                </a:lnTo>
                <a:lnTo>
                  <a:pt x="935" y="28"/>
                </a:lnTo>
                <a:lnTo>
                  <a:pt x="935" y="36"/>
                </a:lnTo>
                <a:lnTo>
                  <a:pt x="936" y="36"/>
                </a:lnTo>
                <a:lnTo>
                  <a:pt x="937" y="44"/>
                </a:lnTo>
                <a:lnTo>
                  <a:pt x="937" y="36"/>
                </a:lnTo>
                <a:lnTo>
                  <a:pt x="938" y="28"/>
                </a:lnTo>
                <a:lnTo>
                  <a:pt x="938" y="32"/>
                </a:lnTo>
                <a:lnTo>
                  <a:pt x="938" y="40"/>
                </a:lnTo>
                <a:lnTo>
                  <a:pt x="939" y="40"/>
                </a:lnTo>
                <a:lnTo>
                  <a:pt x="939" y="24"/>
                </a:lnTo>
                <a:lnTo>
                  <a:pt x="940" y="32"/>
                </a:lnTo>
                <a:lnTo>
                  <a:pt x="940" y="24"/>
                </a:lnTo>
                <a:lnTo>
                  <a:pt x="941" y="28"/>
                </a:lnTo>
                <a:lnTo>
                  <a:pt x="941" y="36"/>
                </a:lnTo>
                <a:lnTo>
                  <a:pt x="942" y="32"/>
                </a:lnTo>
                <a:lnTo>
                  <a:pt x="942" y="32"/>
                </a:lnTo>
                <a:lnTo>
                  <a:pt x="943" y="28"/>
                </a:lnTo>
                <a:lnTo>
                  <a:pt x="943" y="28"/>
                </a:lnTo>
                <a:lnTo>
                  <a:pt x="943" y="36"/>
                </a:lnTo>
                <a:lnTo>
                  <a:pt x="944" y="32"/>
                </a:lnTo>
                <a:lnTo>
                  <a:pt x="945" y="28"/>
                </a:lnTo>
                <a:lnTo>
                  <a:pt x="945" y="32"/>
                </a:lnTo>
                <a:lnTo>
                  <a:pt x="945" y="32"/>
                </a:lnTo>
                <a:lnTo>
                  <a:pt x="946" y="32"/>
                </a:lnTo>
                <a:lnTo>
                  <a:pt x="946" y="36"/>
                </a:lnTo>
                <a:lnTo>
                  <a:pt x="947" y="32"/>
                </a:lnTo>
                <a:lnTo>
                  <a:pt x="947" y="36"/>
                </a:lnTo>
                <a:lnTo>
                  <a:pt x="948" y="32"/>
                </a:lnTo>
                <a:lnTo>
                  <a:pt x="948" y="40"/>
                </a:lnTo>
                <a:lnTo>
                  <a:pt x="949" y="40"/>
                </a:lnTo>
                <a:lnTo>
                  <a:pt x="949" y="32"/>
                </a:lnTo>
                <a:lnTo>
                  <a:pt x="950" y="24"/>
                </a:lnTo>
                <a:lnTo>
                  <a:pt x="950" y="28"/>
                </a:lnTo>
                <a:lnTo>
                  <a:pt x="950" y="40"/>
                </a:lnTo>
                <a:lnTo>
                  <a:pt x="951" y="40"/>
                </a:lnTo>
                <a:lnTo>
                  <a:pt x="951" y="28"/>
                </a:lnTo>
                <a:lnTo>
                  <a:pt x="952" y="32"/>
                </a:lnTo>
                <a:lnTo>
                  <a:pt x="952" y="36"/>
                </a:lnTo>
                <a:lnTo>
                  <a:pt x="953" y="36"/>
                </a:lnTo>
                <a:lnTo>
                  <a:pt x="953" y="32"/>
                </a:lnTo>
                <a:lnTo>
                  <a:pt x="954" y="36"/>
                </a:lnTo>
                <a:lnTo>
                  <a:pt x="954" y="28"/>
                </a:lnTo>
                <a:lnTo>
                  <a:pt x="955" y="36"/>
                </a:lnTo>
                <a:lnTo>
                  <a:pt x="955" y="36"/>
                </a:lnTo>
                <a:lnTo>
                  <a:pt x="956" y="36"/>
                </a:lnTo>
                <a:lnTo>
                  <a:pt x="956" y="28"/>
                </a:lnTo>
                <a:lnTo>
                  <a:pt x="957" y="28"/>
                </a:lnTo>
                <a:lnTo>
                  <a:pt x="957" y="32"/>
                </a:lnTo>
                <a:lnTo>
                  <a:pt x="958" y="32"/>
                </a:lnTo>
                <a:lnTo>
                  <a:pt x="958" y="44"/>
                </a:lnTo>
                <a:lnTo>
                  <a:pt x="958" y="28"/>
                </a:lnTo>
                <a:lnTo>
                  <a:pt x="959" y="40"/>
                </a:lnTo>
                <a:lnTo>
                  <a:pt x="960" y="32"/>
                </a:lnTo>
                <a:lnTo>
                  <a:pt x="960" y="36"/>
                </a:lnTo>
                <a:lnTo>
                  <a:pt x="960" y="40"/>
                </a:lnTo>
                <a:lnTo>
                  <a:pt x="961" y="28"/>
                </a:lnTo>
                <a:lnTo>
                  <a:pt x="961" y="28"/>
                </a:lnTo>
                <a:lnTo>
                  <a:pt x="962" y="24"/>
                </a:lnTo>
                <a:lnTo>
                  <a:pt x="962" y="36"/>
                </a:lnTo>
                <a:lnTo>
                  <a:pt x="963" y="32"/>
                </a:lnTo>
                <a:lnTo>
                  <a:pt x="963" y="28"/>
                </a:lnTo>
                <a:lnTo>
                  <a:pt x="964" y="32"/>
                </a:lnTo>
                <a:lnTo>
                  <a:pt x="964" y="36"/>
                </a:lnTo>
                <a:lnTo>
                  <a:pt x="965" y="36"/>
                </a:lnTo>
                <a:lnTo>
                  <a:pt x="965" y="32"/>
                </a:lnTo>
                <a:lnTo>
                  <a:pt x="965" y="32"/>
                </a:lnTo>
                <a:lnTo>
                  <a:pt x="966" y="28"/>
                </a:lnTo>
                <a:lnTo>
                  <a:pt x="966" y="32"/>
                </a:lnTo>
                <a:lnTo>
                  <a:pt x="967" y="32"/>
                </a:lnTo>
                <a:lnTo>
                  <a:pt x="967" y="36"/>
                </a:lnTo>
                <a:lnTo>
                  <a:pt x="968" y="32"/>
                </a:lnTo>
                <a:lnTo>
                  <a:pt x="968" y="32"/>
                </a:lnTo>
                <a:lnTo>
                  <a:pt x="969" y="36"/>
                </a:lnTo>
                <a:lnTo>
                  <a:pt x="969" y="36"/>
                </a:lnTo>
                <a:lnTo>
                  <a:pt x="970" y="32"/>
                </a:lnTo>
                <a:lnTo>
                  <a:pt x="970" y="28"/>
                </a:lnTo>
                <a:lnTo>
                  <a:pt x="970" y="20"/>
                </a:lnTo>
                <a:lnTo>
                  <a:pt x="971" y="24"/>
                </a:lnTo>
                <a:lnTo>
                  <a:pt x="972" y="24"/>
                </a:lnTo>
                <a:lnTo>
                  <a:pt x="972" y="36"/>
                </a:lnTo>
                <a:lnTo>
                  <a:pt x="973" y="32"/>
                </a:lnTo>
                <a:lnTo>
                  <a:pt x="973" y="24"/>
                </a:lnTo>
                <a:lnTo>
                  <a:pt x="973" y="28"/>
                </a:lnTo>
                <a:lnTo>
                  <a:pt x="974" y="36"/>
                </a:lnTo>
                <a:lnTo>
                  <a:pt x="974" y="32"/>
                </a:lnTo>
                <a:lnTo>
                  <a:pt x="975" y="28"/>
                </a:lnTo>
                <a:lnTo>
                  <a:pt x="975" y="28"/>
                </a:lnTo>
                <a:lnTo>
                  <a:pt x="976" y="24"/>
                </a:lnTo>
                <a:lnTo>
                  <a:pt x="976" y="32"/>
                </a:lnTo>
                <a:lnTo>
                  <a:pt x="977" y="36"/>
                </a:lnTo>
                <a:lnTo>
                  <a:pt x="977" y="28"/>
                </a:lnTo>
                <a:lnTo>
                  <a:pt x="978" y="36"/>
                </a:lnTo>
                <a:lnTo>
                  <a:pt x="978" y="28"/>
                </a:lnTo>
                <a:lnTo>
                  <a:pt x="978" y="36"/>
                </a:lnTo>
                <a:lnTo>
                  <a:pt x="979" y="24"/>
                </a:lnTo>
                <a:lnTo>
                  <a:pt x="980" y="32"/>
                </a:lnTo>
                <a:lnTo>
                  <a:pt x="980" y="20"/>
                </a:lnTo>
                <a:lnTo>
                  <a:pt x="980" y="28"/>
                </a:lnTo>
                <a:lnTo>
                  <a:pt x="981" y="36"/>
                </a:lnTo>
                <a:lnTo>
                  <a:pt x="981" y="28"/>
                </a:lnTo>
                <a:lnTo>
                  <a:pt x="982" y="24"/>
                </a:lnTo>
                <a:lnTo>
                  <a:pt x="982" y="16"/>
                </a:lnTo>
                <a:lnTo>
                  <a:pt x="983" y="20"/>
                </a:lnTo>
                <a:lnTo>
                  <a:pt x="983" y="20"/>
                </a:lnTo>
                <a:lnTo>
                  <a:pt x="984" y="40"/>
                </a:lnTo>
                <a:lnTo>
                  <a:pt x="984" y="28"/>
                </a:lnTo>
                <a:lnTo>
                  <a:pt x="985" y="28"/>
                </a:lnTo>
                <a:lnTo>
                  <a:pt x="985" y="28"/>
                </a:lnTo>
                <a:lnTo>
                  <a:pt x="985" y="28"/>
                </a:lnTo>
                <a:lnTo>
                  <a:pt x="986" y="20"/>
                </a:lnTo>
                <a:lnTo>
                  <a:pt x="986" y="20"/>
                </a:lnTo>
                <a:lnTo>
                  <a:pt x="987" y="32"/>
                </a:lnTo>
                <a:lnTo>
                  <a:pt x="987" y="24"/>
                </a:lnTo>
                <a:lnTo>
                  <a:pt x="988" y="28"/>
                </a:lnTo>
                <a:lnTo>
                  <a:pt x="988" y="36"/>
                </a:lnTo>
                <a:lnTo>
                  <a:pt x="989" y="28"/>
                </a:lnTo>
                <a:lnTo>
                  <a:pt x="989" y="28"/>
                </a:lnTo>
                <a:lnTo>
                  <a:pt x="990" y="28"/>
                </a:lnTo>
                <a:lnTo>
                  <a:pt x="990" y="28"/>
                </a:lnTo>
                <a:lnTo>
                  <a:pt x="990" y="32"/>
                </a:lnTo>
                <a:lnTo>
                  <a:pt x="991" y="20"/>
                </a:lnTo>
                <a:lnTo>
                  <a:pt x="992" y="24"/>
                </a:lnTo>
                <a:lnTo>
                  <a:pt x="992" y="36"/>
                </a:lnTo>
                <a:lnTo>
                  <a:pt x="993" y="36"/>
                </a:lnTo>
                <a:lnTo>
                  <a:pt x="993" y="32"/>
                </a:lnTo>
                <a:lnTo>
                  <a:pt x="993" y="36"/>
                </a:lnTo>
                <a:lnTo>
                  <a:pt x="994" y="28"/>
                </a:lnTo>
                <a:lnTo>
                  <a:pt x="994" y="36"/>
                </a:lnTo>
                <a:lnTo>
                  <a:pt x="995" y="36"/>
                </a:lnTo>
                <a:lnTo>
                  <a:pt x="995" y="36"/>
                </a:lnTo>
                <a:lnTo>
                  <a:pt x="996" y="32"/>
                </a:lnTo>
                <a:lnTo>
                  <a:pt x="996" y="24"/>
                </a:lnTo>
                <a:lnTo>
                  <a:pt x="997" y="32"/>
                </a:lnTo>
                <a:lnTo>
                  <a:pt x="997" y="32"/>
                </a:lnTo>
                <a:lnTo>
                  <a:pt x="998" y="28"/>
                </a:lnTo>
                <a:lnTo>
                  <a:pt x="998" y="36"/>
                </a:lnTo>
                <a:lnTo>
                  <a:pt x="999" y="32"/>
                </a:lnTo>
                <a:lnTo>
                  <a:pt x="999" y="32"/>
                </a:lnTo>
                <a:lnTo>
                  <a:pt x="1000" y="36"/>
                </a:lnTo>
                <a:lnTo>
                  <a:pt x="1000" y="36"/>
                </a:lnTo>
                <a:lnTo>
                  <a:pt x="1000" y="36"/>
                </a:lnTo>
                <a:lnTo>
                  <a:pt x="1001" y="32"/>
                </a:lnTo>
                <a:lnTo>
                  <a:pt x="1001" y="40"/>
                </a:lnTo>
                <a:lnTo>
                  <a:pt x="1002" y="28"/>
                </a:lnTo>
                <a:lnTo>
                  <a:pt x="1002" y="28"/>
                </a:lnTo>
                <a:lnTo>
                  <a:pt x="1003" y="20"/>
                </a:lnTo>
                <a:lnTo>
                  <a:pt x="1003" y="16"/>
                </a:lnTo>
                <a:lnTo>
                  <a:pt x="1004" y="36"/>
                </a:lnTo>
                <a:lnTo>
                  <a:pt x="1004" y="28"/>
                </a:lnTo>
                <a:lnTo>
                  <a:pt x="1005" y="40"/>
                </a:lnTo>
                <a:lnTo>
                  <a:pt x="1005" y="32"/>
                </a:lnTo>
                <a:lnTo>
                  <a:pt x="1005" y="28"/>
                </a:lnTo>
                <a:lnTo>
                  <a:pt x="1006" y="24"/>
                </a:lnTo>
                <a:lnTo>
                  <a:pt x="1007" y="28"/>
                </a:lnTo>
                <a:lnTo>
                  <a:pt x="1007" y="20"/>
                </a:lnTo>
                <a:lnTo>
                  <a:pt x="1008" y="28"/>
                </a:lnTo>
                <a:lnTo>
                  <a:pt x="1008" y="28"/>
                </a:lnTo>
                <a:lnTo>
                  <a:pt x="1008" y="28"/>
                </a:lnTo>
                <a:lnTo>
                  <a:pt x="1009" y="28"/>
                </a:lnTo>
                <a:lnTo>
                  <a:pt x="1009" y="24"/>
                </a:lnTo>
                <a:lnTo>
                  <a:pt x="1010" y="20"/>
                </a:lnTo>
                <a:lnTo>
                  <a:pt x="1010" y="20"/>
                </a:lnTo>
                <a:lnTo>
                  <a:pt x="1011" y="28"/>
                </a:lnTo>
                <a:lnTo>
                  <a:pt x="1011" y="40"/>
                </a:lnTo>
                <a:lnTo>
                  <a:pt x="1012" y="32"/>
                </a:lnTo>
                <a:lnTo>
                  <a:pt x="1012" y="28"/>
                </a:lnTo>
                <a:lnTo>
                  <a:pt x="1013" y="28"/>
                </a:lnTo>
                <a:lnTo>
                  <a:pt x="1013" y="32"/>
                </a:lnTo>
                <a:lnTo>
                  <a:pt x="1013" y="36"/>
                </a:lnTo>
                <a:lnTo>
                  <a:pt x="1014" y="32"/>
                </a:lnTo>
                <a:lnTo>
                  <a:pt x="1015" y="40"/>
                </a:lnTo>
                <a:lnTo>
                  <a:pt x="1015" y="28"/>
                </a:lnTo>
                <a:lnTo>
                  <a:pt x="1015" y="36"/>
                </a:lnTo>
                <a:lnTo>
                  <a:pt x="1016" y="32"/>
                </a:lnTo>
                <a:lnTo>
                  <a:pt x="1016" y="36"/>
                </a:lnTo>
                <a:lnTo>
                  <a:pt x="1017" y="28"/>
                </a:lnTo>
                <a:lnTo>
                  <a:pt x="1017" y="24"/>
                </a:lnTo>
                <a:lnTo>
                  <a:pt x="1018" y="28"/>
                </a:lnTo>
                <a:lnTo>
                  <a:pt x="1018" y="36"/>
                </a:lnTo>
                <a:lnTo>
                  <a:pt x="1019" y="32"/>
                </a:lnTo>
                <a:lnTo>
                  <a:pt x="1019" y="32"/>
                </a:lnTo>
                <a:lnTo>
                  <a:pt x="1020" y="28"/>
                </a:lnTo>
                <a:lnTo>
                  <a:pt x="1020" y="24"/>
                </a:lnTo>
                <a:lnTo>
                  <a:pt x="1020" y="4"/>
                </a:lnTo>
                <a:lnTo>
                  <a:pt x="1021" y="0"/>
                </a:lnTo>
                <a:lnTo>
                  <a:pt x="1021" y="28"/>
                </a:lnTo>
                <a:lnTo>
                  <a:pt x="1022" y="32"/>
                </a:lnTo>
                <a:lnTo>
                  <a:pt x="1023" y="36"/>
                </a:lnTo>
                <a:lnTo>
                  <a:pt x="1023" y="36"/>
                </a:lnTo>
                <a:lnTo>
                  <a:pt x="1023" y="36"/>
                </a:lnTo>
                <a:lnTo>
                  <a:pt x="1024" y="36"/>
                </a:lnTo>
                <a:lnTo>
                  <a:pt x="1024" y="36"/>
                </a:lnTo>
                <a:lnTo>
                  <a:pt x="1025" y="36"/>
                </a:lnTo>
                <a:lnTo>
                  <a:pt x="1025" y="36"/>
                </a:lnTo>
                <a:lnTo>
                  <a:pt x="1025" y="36"/>
                </a:lnTo>
                <a:lnTo>
                  <a:pt x="1026" y="32"/>
                </a:lnTo>
                <a:lnTo>
                  <a:pt x="1027" y="32"/>
                </a:lnTo>
                <a:lnTo>
                  <a:pt x="1027" y="32"/>
                </a:lnTo>
                <a:lnTo>
                  <a:pt x="1028" y="36"/>
                </a:lnTo>
                <a:lnTo>
                  <a:pt x="1028" y="36"/>
                </a:lnTo>
                <a:lnTo>
                  <a:pt x="1028" y="32"/>
                </a:lnTo>
                <a:lnTo>
                  <a:pt x="1029" y="36"/>
                </a:lnTo>
                <a:lnTo>
                  <a:pt x="1029" y="36"/>
                </a:lnTo>
                <a:lnTo>
                  <a:pt x="1030" y="36"/>
                </a:lnTo>
                <a:lnTo>
                  <a:pt x="1030" y="36"/>
                </a:lnTo>
                <a:lnTo>
                  <a:pt x="1031" y="32"/>
                </a:lnTo>
                <a:lnTo>
                  <a:pt x="1031" y="40"/>
                </a:lnTo>
                <a:lnTo>
                  <a:pt x="1032" y="28"/>
                </a:lnTo>
                <a:lnTo>
                  <a:pt x="1032" y="40"/>
                </a:lnTo>
                <a:lnTo>
                  <a:pt x="1033" y="36"/>
                </a:lnTo>
                <a:lnTo>
                  <a:pt x="1033" y="24"/>
                </a:lnTo>
                <a:lnTo>
                  <a:pt x="1033" y="28"/>
                </a:lnTo>
                <a:lnTo>
                  <a:pt x="1034" y="24"/>
                </a:lnTo>
                <a:lnTo>
                  <a:pt x="1035" y="32"/>
                </a:lnTo>
                <a:lnTo>
                  <a:pt x="1035" y="36"/>
                </a:lnTo>
                <a:lnTo>
                  <a:pt x="1035" y="32"/>
                </a:lnTo>
                <a:lnTo>
                  <a:pt x="1036" y="32"/>
                </a:lnTo>
                <a:lnTo>
                  <a:pt x="1036" y="28"/>
                </a:lnTo>
                <a:lnTo>
                  <a:pt x="1037" y="40"/>
                </a:lnTo>
                <a:lnTo>
                  <a:pt x="1037" y="36"/>
                </a:lnTo>
                <a:lnTo>
                  <a:pt x="1038" y="32"/>
                </a:lnTo>
                <a:lnTo>
                  <a:pt x="1038" y="36"/>
                </a:lnTo>
                <a:lnTo>
                  <a:pt x="1039" y="32"/>
                </a:lnTo>
                <a:lnTo>
                  <a:pt x="1039" y="32"/>
                </a:lnTo>
                <a:lnTo>
                  <a:pt x="1040" y="32"/>
                </a:lnTo>
                <a:lnTo>
                  <a:pt x="1040" y="28"/>
                </a:lnTo>
                <a:lnTo>
                  <a:pt x="1040" y="36"/>
                </a:lnTo>
                <a:lnTo>
                  <a:pt x="1041" y="40"/>
                </a:lnTo>
                <a:lnTo>
                  <a:pt x="1042" y="44"/>
                </a:lnTo>
                <a:lnTo>
                  <a:pt x="1042" y="32"/>
                </a:lnTo>
                <a:lnTo>
                  <a:pt x="1043" y="32"/>
                </a:lnTo>
                <a:lnTo>
                  <a:pt x="1043" y="28"/>
                </a:lnTo>
                <a:lnTo>
                  <a:pt x="1043" y="32"/>
                </a:lnTo>
                <a:lnTo>
                  <a:pt x="1044" y="44"/>
                </a:lnTo>
                <a:lnTo>
                  <a:pt x="1044" y="40"/>
                </a:lnTo>
                <a:lnTo>
                  <a:pt x="1045" y="36"/>
                </a:lnTo>
                <a:lnTo>
                  <a:pt x="1045" y="32"/>
                </a:lnTo>
                <a:lnTo>
                  <a:pt x="1046" y="36"/>
                </a:lnTo>
                <a:lnTo>
                  <a:pt x="1046" y="36"/>
                </a:lnTo>
                <a:lnTo>
                  <a:pt x="1047" y="28"/>
                </a:lnTo>
                <a:lnTo>
                  <a:pt x="1047" y="36"/>
                </a:lnTo>
                <a:lnTo>
                  <a:pt x="1048" y="44"/>
                </a:lnTo>
                <a:lnTo>
                  <a:pt x="1048" y="32"/>
                </a:lnTo>
                <a:lnTo>
                  <a:pt x="1048" y="36"/>
                </a:lnTo>
                <a:lnTo>
                  <a:pt x="1049" y="40"/>
                </a:lnTo>
                <a:lnTo>
                  <a:pt x="1050" y="36"/>
                </a:lnTo>
                <a:lnTo>
                  <a:pt x="1050" y="40"/>
                </a:lnTo>
                <a:lnTo>
                  <a:pt x="1050" y="36"/>
                </a:lnTo>
                <a:lnTo>
                  <a:pt x="1051" y="28"/>
                </a:lnTo>
                <a:lnTo>
                  <a:pt x="1051" y="36"/>
                </a:lnTo>
                <a:lnTo>
                  <a:pt x="1052" y="24"/>
                </a:lnTo>
                <a:lnTo>
                  <a:pt x="1052" y="32"/>
                </a:lnTo>
                <a:lnTo>
                  <a:pt x="1053" y="32"/>
                </a:lnTo>
                <a:lnTo>
                  <a:pt x="1053" y="32"/>
                </a:lnTo>
                <a:lnTo>
                  <a:pt x="1054" y="32"/>
                </a:lnTo>
                <a:lnTo>
                  <a:pt x="1054" y="28"/>
                </a:lnTo>
                <a:lnTo>
                  <a:pt x="1055" y="32"/>
                </a:lnTo>
                <a:lnTo>
                  <a:pt x="1055" y="32"/>
                </a:lnTo>
                <a:lnTo>
                  <a:pt x="1055" y="40"/>
                </a:lnTo>
                <a:lnTo>
                  <a:pt x="1056" y="36"/>
                </a:lnTo>
                <a:lnTo>
                  <a:pt x="1056" y="32"/>
                </a:lnTo>
                <a:lnTo>
                  <a:pt x="1057" y="32"/>
                </a:lnTo>
                <a:lnTo>
                  <a:pt x="1058" y="32"/>
                </a:lnTo>
                <a:lnTo>
                  <a:pt x="1058" y="32"/>
                </a:lnTo>
                <a:lnTo>
                  <a:pt x="1058" y="32"/>
                </a:lnTo>
                <a:lnTo>
                  <a:pt x="1059" y="36"/>
                </a:lnTo>
                <a:lnTo>
                  <a:pt x="1059" y="32"/>
                </a:lnTo>
                <a:lnTo>
                  <a:pt x="1060" y="28"/>
                </a:lnTo>
                <a:lnTo>
                  <a:pt x="1060" y="28"/>
                </a:lnTo>
                <a:lnTo>
                  <a:pt x="1060" y="28"/>
                </a:lnTo>
                <a:lnTo>
                  <a:pt x="1061" y="24"/>
                </a:lnTo>
                <a:lnTo>
                  <a:pt x="1062" y="28"/>
                </a:lnTo>
                <a:lnTo>
                  <a:pt x="1062" y="32"/>
                </a:lnTo>
                <a:lnTo>
                  <a:pt x="1063" y="40"/>
                </a:lnTo>
                <a:lnTo>
                  <a:pt x="1063" y="40"/>
                </a:lnTo>
                <a:lnTo>
                  <a:pt x="1063" y="32"/>
                </a:lnTo>
                <a:lnTo>
                  <a:pt x="1064" y="28"/>
                </a:lnTo>
                <a:lnTo>
                  <a:pt x="1064" y="36"/>
                </a:lnTo>
                <a:lnTo>
                  <a:pt x="1065" y="40"/>
                </a:lnTo>
                <a:lnTo>
                  <a:pt x="1065" y="36"/>
                </a:lnTo>
                <a:lnTo>
                  <a:pt x="1066" y="28"/>
                </a:lnTo>
                <a:lnTo>
                  <a:pt x="1066" y="24"/>
                </a:lnTo>
                <a:lnTo>
                  <a:pt x="1067" y="40"/>
                </a:lnTo>
                <a:lnTo>
                  <a:pt x="1067" y="40"/>
                </a:lnTo>
                <a:lnTo>
                  <a:pt x="1068" y="48"/>
                </a:lnTo>
                <a:lnTo>
                  <a:pt x="1068" y="32"/>
                </a:lnTo>
                <a:lnTo>
                  <a:pt x="1068" y="24"/>
                </a:lnTo>
                <a:lnTo>
                  <a:pt x="1069" y="24"/>
                </a:lnTo>
                <a:lnTo>
                  <a:pt x="1070" y="28"/>
                </a:lnTo>
                <a:lnTo>
                  <a:pt x="1070" y="32"/>
                </a:lnTo>
                <a:lnTo>
                  <a:pt x="1070" y="36"/>
                </a:lnTo>
                <a:lnTo>
                  <a:pt x="1071" y="32"/>
                </a:lnTo>
                <a:lnTo>
                  <a:pt x="1071" y="40"/>
                </a:lnTo>
                <a:lnTo>
                  <a:pt x="1072" y="40"/>
                </a:lnTo>
                <a:lnTo>
                  <a:pt x="1072" y="32"/>
                </a:lnTo>
                <a:lnTo>
                  <a:pt x="1073" y="36"/>
                </a:lnTo>
                <a:lnTo>
                  <a:pt x="1073" y="32"/>
                </a:lnTo>
                <a:lnTo>
                  <a:pt x="1074" y="32"/>
                </a:lnTo>
                <a:lnTo>
                  <a:pt x="1074" y="28"/>
                </a:lnTo>
                <a:lnTo>
                  <a:pt x="1075" y="40"/>
                </a:lnTo>
                <a:lnTo>
                  <a:pt x="1075" y="32"/>
                </a:lnTo>
                <a:lnTo>
                  <a:pt x="1075" y="36"/>
                </a:lnTo>
                <a:lnTo>
                  <a:pt x="1076" y="32"/>
                </a:lnTo>
                <a:lnTo>
                  <a:pt x="1076" y="40"/>
                </a:lnTo>
                <a:lnTo>
                  <a:pt x="1077" y="28"/>
                </a:lnTo>
                <a:lnTo>
                  <a:pt x="1078" y="36"/>
                </a:lnTo>
                <a:lnTo>
                  <a:pt x="1078" y="32"/>
                </a:lnTo>
                <a:lnTo>
                  <a:pt x="1078" y="28"/>
                </a:lnTo>
                <a:lnTo>
                  <a:pt x="1079" y="28"/>
                </a:lnTo>
                <a:lnTo>
                  <a:pt x="1079" y="28"/>
                </a:lnTo>
                <a:lnTo>
                  <a:pt x="1080" y="24"/>
                </a:lnTo>
                <a:lnTo>
                  <a:pt x="1080" y="32"/>
                </a:lnTo>
                <a:lnTo>
                  <a:pt x="1081" y="32"/>
                </a:lnTo>
                <a:lnTo>
                  <a:pt x="1081" y="36"/>
                </a:lnTo>
                <a:lnTo>
                  <a:pt x="1082" y="36"/>
                </a:lnTo>
                <a:lnTo>
                  <a:pt x="1082" y="28"/>
                </a:lnTo>
                <a:lnTo>
                  <a:pt x="1083" y="28"/>
                </a:lnTo>
                <a:lnTo>
                  <a:pt x="1083" y="28"/>
                </a:lnTo>
                <a:lnTo>
                  <a:pt x="1083" y="28"/>
                </a:lnTo>
                <a:lnTo>
                  <a:pt x="1084" y="28"/>
                </a:lnTo>
                <a:lnTo>
                  <a:pt x="1084" y="28"/>
                </a:lnTo>
                <a:lnTo>
                  <a:pt x="1085" y="24"/>
                </a:lnTo>
                <a:lnTo>
                  <a:pt x="1085" y="32"/>
                </a:lnTo>
                <a:lnTo>
                  <a:pt x="1086" y="32"/>
                </a:lnTo>
                <a:lnTo>
                  <a:pt x="1086" y="36"/>
                </a:lnTo>
                <a:lnTo>
                  <a:pt x="1087" y="36"/>
                </a:lnTo>
                <a:lnTo>
                  <a:pt x="1087" y="32"/>
                </a:lnTo>
                <a:lnTo>
                  <a:pt x="1088" y="40"/>
                </a:lnTo>
                <a:lnTo>
                  <a:pt x="1088" y="32"/>
                </a:lnTo>
                <a:lnTo>
                  <a:pt x="1089" y="32"/>
                </a:lnTo>
                <a:lnTo>
                  <a:pt x="1089" y="32"/>
                </a:lnTo>
                <a:lnTo>
                  <a:pt x="1090" y="32"/>
                </a:lnTo>
                <a:lnTo>
                  <a:pt x="1090" y="24"/>
                </a:lnTo>
                <a:lnTo>
                  <a:pt x="1090" y="36"/>
                </a:lnTo>
                <a:lnTo>
                  <a:pt x="1091" y="32"/>
                </a:lnTo>
                <a:lnTo>
                  <a:pt x="1091" y="24"/>
                </a:lnTo>
                <a:lnTo>
                  <a:pt x="1092" y="28"/>
                </a:lnTo>
                <a:lnTo>
                  <a:pt x="1093" y="32"/>
                </a:lnTo>
                <a:lnTo>
                  <a:pt x="1093" y="36"/>
                </a:lnTo>
                <a:lnTo>
                  <a:pt x="1093" y="28"/>
                </a:lnTo>
                <a:lnTo>
                  <a:pt x="1094" y="36"/>
                </a:lnTo>
                <a:lnTo>
                  <a:pt x="1094" y="28"/>
                </a:lnTo>
                <a:lnTo>
                  <a:pt x="1095" y="28"/>
                </a:lnTo>
                <a:lnTo>
                  <a:pt x="1095" y="32"/>
                </a:lnTo>
                <a:lnTo>
                  <a:pt x="1096" y="40"/>
                </a:lnTo>
                <a:lnTo>
                  <a:pt x="1096" y="36"/>
                </a:lnTo>
                <a:lnTo>
                  <a:pt x="1097" y="32"/>
                </a:lnTo>
                <a:lnTo>
                  <a:pt x="1097" y="36"/>
                </a:lnTo>
                <a:lnTo>
                  <a:pt x="1098" y="32"/>
                </a:lnTo>
                <a:lnTo>
                  <a:pt x="1098" y="36"/>
                </a:lnTo>
                <a:lnTo>
                  <a:pt x="1098" y="28"/>
                </a:lnTo>
                <a:lnTo>
                  <a:pt x="1099" y="28"/>
                </a:lnTo>
                <a:lnTo>
                  <a:pt x="1099" y="32"/>
                </a:lnTo>
                <a:lnTo>
                  <a:pt x="1100" y="40"/>
                </a:lnTo>
                <a:lnTo>
                  <a:pt x="1100" y="28"/>
                </a:lnTo>
                <a:lnTo>
                  <a:pt x="1101" y="32"/>
                </a:lnTo>
                <a:lnTo>
                  <a:pt x="1101" y="24"/>
                </a:lnTo>
                <a:lnTo>
                  <a:pt x="1102" y="28"/>
                </a:lnTo>
                <a:lnTo>
                  <a:pt x="1102" y="40"/>
                </a:lnTo>
                <a:lnTo>
                  <a:pt x="1103" y="40"/>
                </a:lnTo>
                <a:lnTo>
                  <a:pt x="1103" y="40"/>
                </a:lnTo>
                <a:lnTo>
                  <a:pt x="1103" y="36"/>
                </a:lnTo>
                <a:lnTo>
                  <a:pt x="1104" y="28"/>
                </a:lnTo>
                <a:lnTo>
                  <a:pt x="1105" y="36"/>
                </a:lnTo>
                <a:lnTo>
                  <a:pt x="1105" y="32"/>
                </a:lnTo>
                <a:lnTo>
                  <a:pt x="1105" y="28"/>
                </a:lnTo>
                <a:lnTo>
                  <a:pt x="1106" y="28"/>
                </a:lnTo>
                <a:lnTo>
                  <a:pt x="1106" y="32"/>
                </a:lnTo>
                <a:lnTo>
                  <a:pt x="1107" y="40"/>
                </a:lnTo>
                <a:lnTo>
                  <a:pt x="1107" y="32"/>
                </a:lnTo>
                <a:lnTo>
                  <a:pt x="1108" y="36"/>
                </a:lnTo>
                <a:lnTo>
                  <a:pt x="1108" y="32"/>
                </a:lnTo>
                <a:lnTo>
                  <a:pt x="1109" y="36"/>
                </a:lnTo>
                <a:lnTo>
                  <a:pt x="1109" y="36"/>
                </a:lnTo>
                <a:lnTo>
                  <a:pt x="1110" y="32"/>
                </a:lnTo>
                <a:lnTo>
                  <a:pt x="1110" y="36"/>
                </a:lnTo>
                <a:lnTo>
                  <a:pt x="1110" y="36"/>
                </a:lnTo>
                <a:lnTo>
                  <a:pt x="1111" y="36"/>
                </a:lnTo>
                <a:lnTo>
                  <a:pt x="1111" y="36"/>
                </a:lnTo>
                <a:lnTo>
                  <a:pt x="1112" y="32"/>
                </a:lnTo>
                <a:lnTo>
                  <a:pt x="1113" y="20"/>
                </a:lnTo>
                <a:lnTo>
                  <a:pt x="1113" y="24"/>
                </a:lnTo>
                <a:lnTo>
                  <a:pt x="1113" y="28"/>
                </a:lnTo>
                <a:lnTo>
                  <a:pt x="1114" y="36"/>
                </a:lnTo>
                <a:lnTo>
                  <a:pt x="1114" y="36"/>
                </a:lnTo>
                <a:lnTo>
                  <a:pt x="1115" y="32"/>
                </a:lnTo>
                <a:lnTo>
                  <a:pt x="1115" y="36"/>
                </a:lnTo>
                <a:lnTo>
                  <a:pt x="1116" y="36"/>
                </a:lnTo>
                <a:lnTo>
                  <a:pt x="1116" y="36"/>
                </a:lnTo>
                <a:lnTo>
                  <a:pt x="1117" y="36"/>
                </a:lnTo>
                <a:lnTo>
                  <a:pt x="1117" y="36"/>
                </a:lnTo>
                <a:lnTo>
                  <a:pt x="1118" y="28"/>
                </a:lnTo>
                <a:lnTo>
                  <a:pt x="1118" y="36"/>
                </a:lnTo>
                <a:lnTo>
                  <a:pt x="1118" y="32"/>
                </a:lnTo>
                <a:lnTo>
                  <a:pt x="1119" y="36"/>
                </a:lnTo>
                <a:lnTo>
                  <a:pt x="1119" y="36"/>
                </a:lnTo>
                <a:lnTo>
                  <a:pt x="1120" y="40"/>
                </a:lnTo>
                <a:lnTo>
                  <a:pt x="1120" y="32"/>
                </a:lnTo>
                <a:lnTo>
                  <a:pt x="1121" y="28"/>
                </a:lnTo>
                <a:lnTo>
                  <a:pt x="1121" y="32"/>
                </a:lnTo>
                <a:lnTo>
                  <a:pt x="1122" y="24"/>
                </a:lnTo>
                <a:lnTo>
                  <a:pt x="1122" y="20"/>
                </a:lnTo>
                <a:lnTo>
                  <a:pt x="1123" y="32"/>
                </a:lnTo>
                <a:lnTo>
                  <a:pt x="1123" y="28"/>
                </a:lnTo>
                <a:lnTo>
                  <a:pt x="1123" y="32"/>
                </a:lnTo>
                <a:lnTo>
                  <a:pt x="1124" y="32"/>
                </a:lnTo>
                <a:lnTo>
                  <a:pt x="1125" y="28"/>
                </a:lnTo>
                <a:lnTo>
                  <a:pt x="1125" y="24"/>
                </a:lnTo>
                <a:lnTo>
                  <a:pt x="1125" y="36"/>
                </a:lnTo>
                <a:lnTo>
                  <a:pt x="1126" y="36"/>
                </a:lnTo>
                <a:lnTo>
                  <a:pt x="1126" y="32"/>
                </a:lnTo>
                <a:lnTo>
                  <a:pt x="1127" y="28"/>
                </a:lnTo>
                <a:lnTo>
                  <a:pt x="1127" y="20"/>
                </a:lnTo>
                <a:lnTo>
                  <a:pt x="1128" y="32"/>
                </a:lnTo>
                <a:lnTo>
                  <a:pt x="1128" y="32"/>
                </a:lnTo>
                <a:lnTo>
                  <a:pt x="1129" y="16"/>
                </a:lnTo>
                <a:lnTo>
                  <a:pt x="1129" y="20"/>
                </a:lnTo>
                <a:lnTo>
                  <a:pt x="1130" y="24"/>
                </a:lnTo>
                <a:lnTo>
                  <a:pt x="1130" y="28"/>
                </a:lnTo>
                <a:lnTo>
                  <a:pt x="1131" y="36"/>
                </a:lnTo>
                <a:lnTo>
                  <a:pt x="1131" y="36"/>
                </a:lnTo>
                <a:lnTo>
                  <a:pt x="1132" y="36"/>
                </a:lnTo>
                <a:lnTo>
                  <a:pt x="1132" y="24"/>
                </a:lnTo>
                <a:lnTo>
                  <a:pt x="1133" y="36"/>
                </a:lnTo>
                <a:lnTo>
                  <a:pt x="1133" y="40"/>
                </a:lnTo>
                <a:lnTo>
                  <a:pt x="1133" y="32"/>
                </a:lnTo>
                <a:lnTo>
                  <a:pt x="1134" y="36"/>
                </a:lnTo>
                <a:lnTo>
                  <a:pt x="1134" y="40"/>
                </a:lnTo>
                <a:lnTo>
                  <a:pt x="1135" y="40"/>
                </a:lnTo>
                <a:lnTo>
                  <a:pt x="1135" y="36"/>
                </a:lnTo>
                <a:lnTo>
                  <a:pt x="1136" y="20"/>
                </a:lnTo>
                <a:lnTo>
                  <a:pt x="1136" y="24"/>
                </a:lnTo>
                <a:lnTo>
                  <a:pt x="1137" y="28"/>
                </a:lnTo>
                <a:lnTo>
                  <a:pt x="1137" y="40"/>
                </a:lnTo>
                <a:lnTo>
                  <a:pt x="1138" y="40"/>
                </a:lnTo>
                <a:lnTo>
                  <a:pt x="1138" y="32"/>
                </a:lnTo>
                <a:lnTo>
                  <a:pt x="1138" y="32"/>
                </a:lnTo>
                <a:lnTo>
                  <a:pt x="1139" y="28"/>
                </a:lnTo>
                <a:lnTo>
                  <a:pt x="1140" y="32"/>
                </a:lnTo>
                <a:lnTo>
                  <a:pt x="1140" y="40"/>
                </a:lnTo>
                <a:lnTo>
                  <a:pt x="1140" y="32"/>
                </a:lnTo>
                <a:lnTo>
                  <a:pt x="1141" y="32"/>
                </a:lnTo>
                <a:lnTo>
                  <a:pt x="1141" y="32"/>
                </a:lnTo>
                <a:lnTo>
                  <a:pt x="1142" y="32"/>
                </a:lnTo>
                <a:lnTo>
                  <a:pt x="1142" y="36"/>
                </a:lnTo>
                <a:lnTo>
                  <a:pt x="1143" y="20"/>
                </a:lnTo>
                <a:lnTo>
                  <a:pt x="1143" y="28"/>
                </a:lnTo>
                <a:lnTo>
                  <a:pt x="1144" y="28"/>
                </a:lnTo>
                <a:lnTo>
                  <a:pt x="1144" y="32"/>
                </a:lnTo>
                <a:lnTo>
                  <a:pt x="1145" y="40"/>
                </a:lnTo>
                <a:lnTo>
                  <a:pt x="1145" y="36"/>
                </a:lnTo>
                <a:lnTo>
                  <a:pt x="1145" y="32"/>
                </a:lnTo>
                <a:lnTo>
                  <a:pt x="1146" y="36"/>
                </a:lnTo>
                <a:lnTo>
                  <a:pt x="1146" y="40"/>
                </a:lnTo>
                <a:lnTo>
                  <a:pt x="1147" y="40"/>
                </a:lnTo>
                <a:lnTo>
                  <a:pt x="1148" y="24"/>
                </a:lnTo>
                <a:lnTo>
                  <a:pt x="1148" y="28"/>
                </a:lnTo>
                <a:lnTo>
                  <a:pt x="1148" y="28"/>
                </a:lnTo>
                <a:lnTo>
                  <a:pt x="1149" y="36"/>
                </a:lnTo>
                <a:lnTo>
                  <a:pt x="1149" y="40"/>
                </a:lnTo>
                <a:lnTo>
                  <a:pt x="1150" y="32"/>
                </a:lnTo>
                <a:lnTo>
                  <a:pt x="1150" y="28"/>
                </a:lnTo>
                <a:lnTo>
                  <a:pt x="1151" y="36"/>
                </a:lnTo>
                <a:lnTo>
                  <a:pt x="1151" y="36"/>
                </a:lnTo>
                <a:lnTo>
                  <a:pt x="1152" y="40"/>
                </a:lnTo>
                <a:lnTo>
                  <a:pt x="1152" y="32"/>
                </a:lnTo>
                <a:lnTo>
                  <a:pt x="1153" y="36"/>
                </a:lnTo>
                <a:lnTo>
                  <a:pt x="1153" y="36"/>
                </a:lnTo>
                <a:lnTo>
                  <a:pt x="1153" y="44"/>
                </a:lnTo>
                <a:lnTo>
                  <a:pt x="1154" y="44"/>
                </a:lnTo>
                <a:lnTo>
                  <a:pt x="1154" y="36"/>
                </a:lnTo>
                <a:lnTo>
                  <a:pt x="1155" y="28"/>
                </a:lnTo>
                <a:lnTo>
                  <a:pt x="1155" y="32"/>
                </a:lnTo>
                <a:lnTo>
                  <a:pt x="1156" y="36"/>
                </a:lnTo>
                <a:lnTo>
                  <a:pt x="1156" y="36"/>
                </a:lnTo>
                <a:lnTo>
                  <a:pt x="1157" y="28"/>
                </a:lnTo>
                <a:lnTo>
                  <a:pt x="1157" y="36"/>
                </a:lnTo>
                <a:lnTo>
                  <a:pt x="1158" y="28"/>
                </a:lnTo>
                <a:lnTo>
                  <a:pt x="1158" y="40"/>
                </a:lnTo>
                <a:lnTo>
                  <a:pt x="1158" y="32"/>
                </a:lnTo>
                <a:lnTo>
                  <a:pt x="1159" y="36"/>
                </a:lnTo>
                <a:lnTo>
                  <a:pt x="1160" y="32"/>
                </a:lnTo>
                <a:lnTo>
                  <a:pt x="1160" y="28"/>
                </a:lnTo>
                <a:lnTo>
                  <a:pt x="1160" y="32"/>
                </a:lnTo>
                <a:lnTo>
                  <a:pt x="1161" y="36"/>
                </a:lnTo>
                <a:lnTo>
                  <a:pt x="1161" y="36"/>
                </a:lnTo>
                <a:lnTo>
                  <a:pt x="1162" y="36"/>
                </a:lnTo>
                <a:lnTo>
                  <a:pt x="1162" y="24"/>
                </a:lnTo>
                <a:lnTo>
                  <a:pt x="1163" y="36"/>
                </a:lnTo>
                <a:lnTo>
                  <a:pt x="1163" y="32"/>
                </a:lnTo>
                <a:lnTo>
                  <a:pt x="1164" y="28"/>
                </a:lnTo>
                <a:lnTo>
                  <a:pt x="1164" y="32"/>
                </a:lnTo>
                <a:lnTo>
                  <a:pt x="1165" y="32"/>
                </a:lnTo>
                <a:lnTo>
                  <a:pt x="1165" y="36"/>
                </a:lnTo>
                <a:lnTo>
                  <a:pt x="1166" y="36"/>
                </a:lnTo>
                <a:lnTo>
                  <a:pt x="1166" y="28"/>
                </a:lnTo>
                <a:lnTo>
                  <a:pt x="1166" y="20"/>
                </a:lnTo>
                <a:lnTo>
                  <a:pt x="1167" y="32"/>
                </a:lnTo>
                <a:lnTo>
                  <a:pt x="1168" y="28"/>
                </a:lnTo>
                <a:lnTo>
                  <a:pt x="1168" y="40"/>
                </a:lnTo>
                <a:lnTo>
                  <a:pt x="1168" y="36"/>
                </a:lnTo>
                <a:lnTo>
                  <a:pt x="1169" y="40"/>
                </a:lnTo>
                <a:lnTo>
                  <a:pt x="1169" y="28"/>
                </a:lnTo>
                <a:lnTo>
                  <a:pt x="1170" y="32"/>
                </a:lnTo>
                <a:lnTo>
                  <a:pt x="1170" y="40"/>
                </a:lnTo>
                <a:lnTo>
                  <a:pt x="1171" y="32"/>
                </a:lnTo>
                <a:lnTo>
                  <a:pt x="1171" y="32"/>
                </a:lnTo>
                <a:lnTo>
                  <a:pt x="1172" y="32"/>
                </a:lnTo>
                <a:lnTo>
                  <a:pt x="1172" y="32"/>
                </a:lnTo>
                <a:lnTo>
                  <a:pt x="1173" y="36"/>
                </a:lnTo>
                <a:lnTo>
                  <a:pt x="1173" y="24"/>
                </a:lnTo>
                <a:lnTo>
                  <a:pt x="1173" y="20"/>
                </a:lnTo>
                <a:lnTo>
                  <a:pt x="1174" y="28"/>
                </a:lnTo>
                <a:lnTo>
                  <a:pt x="1175" y="40"/>
                </a:lnTo>
                <a:lnTo>
                  <a:pt x="1175" y="32"/>
                </a:lnTo>
                <a:lnTo>
                  <a:pt x="1175" y="36"/>
                </a:lnTo>
                <a:lnTo>
                  <a:pt x="1176" y="36"/>
                </a:lnTo>
                <a:lnTo>
                  <a:pt x="1176" y="36"/>
                </a:lnTo>
                <a:lnTo>
                  <a:pt x="1177" y="32"/>
                </a:lnTo>
                <a:lnTo>
                  <a:pt x="1177" y="28"/>
                </a:lnTo>
                <a:lnTo>
                  <a:pt x="1178" y="4"/>
                </a:lnTo>
                <a:lnTo>
                  <a:pt x="1178" y="24"/>
                </a:lnTo>
                <a:lnTo>
                  <a:pt x="1179" y="40"/>
                </a:lnTo>
                <a:lnTo>
                  <a:pt x="1179" y="40"/>
                </a:lnTo>
                <a:lnTo>
                  <a:pt x="1180" y="32"/>
                </a:lnTo>
                <a:lnTo>
                  <a:pt x="1180" y="36"/>
                </a:lnTo>
                <a:lnTo>
                  <a:pt x="1181" y="36"/>
                </a:lnTo>
                <a:lnTo>
                  <a:pt x="1181" y="32"/>
                </a:lnTo>
                <a:lnTo>
                  <a:pt x="1181" y="32"/>
                </a:lnTo>
                <a:lnTo>
                  <a:pt x="1182" y="32"/>
                </a:lnTo>
                <a:lnTo>
                  <a:pt x="1183" y="32"/>
                </a:lnTo>
                <a:lnTo>
                  <a:pt x="1183" y="32"/>
                </a:lnTo>
                <a:lnTo>
                  <a:pt x="1183" y="36"/>
                </a:lnTo>
                <a:lnTo>
                  <a:pt x="1184" y="32"/>
                </a:lnTo>
                <a:lnTo>
                  <a:pt x="1184" y="40"/>
                </a:lnTo>
                <a:lnTo>
                  <a:pt x="1185" y="32"/>
                </a:lnTo>
                <a:lnTo>
                  <a:pt x="1185" y="44"/>
                </a:lnTo>
                <a:lnTo>
                  <a:pt x="1186" y="36"/>
                </a:lnTo>
                <a:lnTo>
                  <a:pt x="1186" y="32"/>
                </a:lnTo>
                <a:lnTo>
                  <a:pt x="1187" y="36"/>
                </a:lnTo>
                <a:lnTo>
                  <a:pt x="1187" y="28"/>
                </a:lnTo>
                <a:lnTo>
                  <a:pt x="1188" y="40"/>
                </a:lnTo>
                <a:lnTo>
                  <a:pt x="1188" y="28"/>
                </a:lnTo>
                <a:lnTo>
                  <a:pt x="1188" y="36"/>
                </a:lnTo>
                <a:lnTo>
                  <a:pt x="1189" y="36"/>
                </a:lnTo>
                <a:lnTo>
                  <a:pt x="1189" y="24"/>
                </a:lnTo>
                <a:lnTo>
                  <a:pt x="1190" y="32"/>
                </a:lnTo>
                <a:lnTo>
                  <a:pt x="1190" y="24"/>
                </a:lnTo>
                <a:lnTo>
                  <a:pt x="1191" y="28"/>
                </a:lnTo>
                <a:lnTo>
                  <a:pt x="1191" y="32"/>
                </a:lnTo>
                <a:lnTo>
                  <a:pt x="1192" y="24"/>
                </a:lnTo>
                <a:lnTo>
                  <a:pt x="1192" y="20"/>
                </a:lnTo>
                <a:lnTo>
                  <a:pt x="1193" y="20"/>
                </a:lnTo>
                <a:lnTo>
                  <a:pt x="1193" y="28"/>
                </a:lnTo>
                <a:lnTo>
                  <a:pt x="1193" y="40"/>
                </a:lnTo>
                <a:lnTo>
                  <a:pt x="1194" y="32"/>
                </a:lnTo>
                <a:lnTo>
                  <a:pt x="1195" y="32"/>
                </a:lnTo>
                <a:lnTo>
                  <a:pt x="1195" y="24"/>
                </a:lnTo>
                <a:lnTo>
                  <a:pt x="1195" y="28"/>
                </a:lnTo>
                <a:lnTo>
                  <a:pt x="1196" y="40"/>
                </a:lnTo>
                <a:lnTo>
                  <a:pt x="1196" y="36"/>
                </a:lnTo>
                <a:lnTo>
                  <a:pt x="1197" y="40"/>
                </a:lnTo>
                <a:lnTo>
                  <a:pt x="1197" y="36"/>
                </a:lnTo>
                <a:lnTo>
                  <a:pt x="1198" y="40"/>
                </a:lnTo>
                <a:lnTo>
                  <a:pt x="1198" y="36"/>
                </a:lnTo>
                <a:lnTo>
                  <a:pt x="1199" y="28"/>
                </a:lnTo>
                <a:lnTo>
                  <a:pt x="1199" y="36"/>
                </a:lnTo>
                <a:lnTo>
                  <a:pt x="1200" y="24"/>
                </a:lnTo>
                <a:lnTo>
                  <a:pt x="1200" y="32"/>
                </a:lnTo>
                <a:lnTo>
                  <a:pt x="1201" y="32"/>
                </a:lnTo>
                <a:lnTo>
                  <a:pt x="1201" y="36"/>
                </a:lnTo>
                <a:lnTo>
                  <a:pt x="1201" y="32"/>
                </a:lnTo>
                <a:lnTo>
                  <a:pt x="1202" y="28"/>
                </a:lnTo>
                <a:lnTo>
                  <a:pt x="1203" y="32"/>
                </a:lnTo>
                <a:lnTo>
                  <a:pt x="1203" y="32"/>
                </a:lnTo>
                <a:lnTo>
                  <a:pt x="1203" y="28"/>
                </a:lnTo>
                <a:lnTo>
                  <a:pt x="1204" y="36"/>
                </a:lnTo>
                <a:lnTo>
                  <a:pt x="1204" y="28"/>
                </a:lnTo>
                <a:lnTo>
                  <a:pt x="1205" y="28"/>
                </a:lnTo>
                <a:lnTo>
                  <a:pt x="1205" y="36"/>
                </a:lnTo>
                <a:lnTo>
                  <a:pt x="1206" y="24"/>
                </a:lnTo>
                <a:lnTo>
                  <a:pt x="1206" y="32"/>
                </a:lnTo>
                <a:lnTo>
                  <a:pt x="1207" y="28"/>
                </a:lnTo>
                <a:lnTo>
                  <a:pt x="1207" y="28"/>
                </a:lnTo>
                <a:lnTo>
                  <a:pt x="1208" y="36"/>
                </a:lnTo>
                <a:lnTo>
                  <a:pt x="1208" y="24"/>
                </a:lnTo>
                <a:lnTo>
                  <a:pt x="1208" y="36"/>
                </a:lnTo>
                <a:lnTo>
                  <a:pt x="1209" y="20"/>
                </a:lnTo>
                <a:lnTo>
                  <a:pt x="1209" y="28"/>
                </a:lnTo>
                <a:lnTo>
                  <a:pt x="1210" y="36"/>
                </a:lnTo>
                <a:lnTo>
                  <a:pt x="1210" y="32"/>
                </a:lnTo>
                <a:lnTo>
                  <a:pt x="1211" y="28"/>
                </a:lnTo>
                <a:lnTo>
                  <a:pt x="1211" y="24"/>
                </a:lnTo>
                <a:lnTo>
                  <a:pt x="1212" y="28"/>
                </a:lnTo>
                <a:lnTo>
                  <a:pt x="1212" y="32"/>
                </a:lnTo>
                <a:lnTo>
                  <a:pt x="1213" y="28"/>
                </a:lnTo>
                <a:lnTo>
                  <a:pt x="1213" y="28"/>
                </a:lnTo>
                <a:lnTo>
                  <a:pt x="1213" y="28"/>
                </a:lnTo>
                <a:lnTo>
                  <a:pt x="1214" y="40"/>
                </a:lnTo>
                <a:lnTo>
                  <a:pt x="1215" y="32"/>
                </a:lnTo>
                <a:lnTo>
                  <a:pt x="1215" y="28"/>
                </a:lnTo>
                <a:lnTo>
                  <a:pt x="1216" y="28"/>
                </a:lnTo>
                <a:lnTo>
                  <a:pt x="1216" y="20"/>
                </a:lnTo>
                <a:lnTo>
                  <a:pt x="1216" y="28"/>
                </a:lnTo>
                <a:lnTo>
                  <a:pt x="1217" y="28"/>
                </a:lnTo>
                <a:lnTo>
                  <a:pt x="1218" y="32"/>
                </a:lnTo>
                <a:lnTo>
                  <a:pt x="1218" y="36"/>
                </a:lnTo>
                <a:lnTo>
                  <a:pt x="1218" y="32"/>
                </a:lnTo>
                <a:lnTo>
                  <a:pt x="1219" y="36"/>
                </a:lnTo>
                <a:lnTo>
                  <a:pt x="1219" y="32"/>
                </a:lnTo>
                <a:lnTo>
                  <a:pt x="1220" y="28"/>
                </a:lnTo>
                <a:lnTo>
                  <a:pt x="1220" y="28"/>
                </a:lnTo>
                <a:lnTo>
                  <a:pt x="1221" y="32"/>
                </a:lnTo>
                <a:lnTo>
                  <a:pt x="1221" y="40"/>
                </a:lnTo>
                <a:lnTo>
                  <a:pt x="1222" y="32"/>
                </a:lnTo>
                <a:lnTo>
                  <a:pt x="1222" y="32"/>
                </a:lnTo>
                <a:lnTo>
                  <a:pt x="1223" y="28"/>
                </a:lnTo>
                <a:lnTo>
                  <a:pt x="1223" y="32"/>
                </a:lnTo>
                <a:lnTo>
                  <a:pt x="1223" y="36"/>
                </a:lnTo>
                <a:lnTo>
                  <a:pt x="1224" y="36"/>
                </a:lnTo>
                <a:lnTo>
                  <a:pt x="1224" y="28"/>
                </a:lnTo>
                <a:lnTo>
                  <a:pt x="1225" y="32"/>
                </a:lnTo>
                <a:lnTo>
                  <a:pt x="1225" y="24"/>
                </a:lnTo>
                <a:lnTo>
                  <a:pt x="1226" y="28"/>
                </a:lnTo>
                <a:lnTo>
                  <a:pt x="1226" y="28"/>
                </a:lnTo>
                <a:lnTo>
                  <a:pt x="1227" y="36"/>
                </a:lnTo>
                <a:lnTo>
                  <a:pt x="1227" y="36"/>
                </a:lnTo>
                <a:lnTo>
                  <a:pt x="1228" y="36"/>
                </a:lnTo>
                <a:lnTo>
                  <a:pt x="1228" y="32"/>
                </a:lnTo>
                <a:lnTo>
                  <a:pt x="1228" y="40"/>
                </a:lnTo>
                <a:lnTo>
                  <a:pt x="1229" y="40"/>
                </a:lnTo>
                <a:lnTo>
                  <a:pt x="1230" y="36"/>
                </a:lnTo>
                <a:lnTo>
                  <a:pt x="1230" y="32"/>
                </a:lnTo>
                <a:lnTo>
                  <a:pt x="1231" y="40"/>
                </a:lnTo>
                <a:lnTo>
                  <a:pt x="1231" y="36"/>
                </a:lnTo>
                <a:lnTo>
                  <a:pt x="1231" y="24"/>
                </a:lnTo>
                <a:lnTo>
                  <a:pt x="1232" y="32"/>
                </a:lnTo>
                <a:lnTo>
                  <a:pt x="1232" y="24"/>
                </a:lnTo>
                <a:lnTo>
                  <a:pt x="1233" y="28"/>
                </a:lnTo>
                <a:lnTo>
                  <a:pt x="1233" y="32"/>
                </a:lnTo>
                <a:lnTo>
                  <a:pt x="1234" y="32"/>
                </a:lnTo>
                <a:lnTo>
                  <a:pt x="1234" y="32"/>
                </a:lnTo>
                <a:lnTo>
                  <a:pt x="1235" y="24"/>
                </a:lnTo>
                <a:lnTo>
                  <a:pt x="1235" y="40"/>
                </a:lnTo>
                <a:lnTo>
                  <a:pt x="1236" y="36"/>
                </a:lnTo>
                <a:lnTo>
                  <a:pt x="1236" y="28"/>
                </a:lnTo>
                <a:lnTo>
                  <a:pt x="1236" y="40"/>
                </a:lnTo>
                <a:lnTo>
                  <a:pt x="1237" y="36"/>
                </a:lnTo>
                <a:lnTo>
                  <a:pt x="1238" y="32"/>
                </a:lnTo>
                <a:lnTo>
                  <a:pt x="1238" y="32"/>
                </a:lnTo>
                <a:lnTo>
                  <a:pt x="1238" y="36"/>
                </a:lnTo>
                <a:lnTo>
                  <a:pt x="1239" y="36"/>
                </a:lnTo>
                <a:lnTo>
                  <a:pt x="1239" y="36"/>
                </a:lnTo>
                <a:lnTo>
                  <a:pt x="1240" y="44"/>
                </a:lnTo>
                <a:lnTo>
                  <a:pt x="1240" y="36"/>
                </a:lnTo>
                <a:lnTo>
                  <a:pt x="1241" y="20"/>
                </a:lnTo>
                <a:lnTo>
                  <a:pt x="1241" y="24"/>
                </a:lnTo>
                <a:lnTo>
                  <a:pt x="1242" y="28"/>
                </a:lnTo>
                <a:lnTo>
                  <a:pt x="1242" y="40"/>
                </a:lnTo>
                <a:lnTo>
                  <a:pt x="1243" y="28"/>
                </a:lnTo>
                <a:lnTo>
                  <a:pt x="1243" y="32"/>
                </a:lnTo>
                <a:lnTo>
                  <a:pt x="1243" y="36"/>
                </a:lnTo>
                <a:lnTo>
                  <a:pt x="1244" y="28"/>
                </a:lnTo>
                <a:lnTo>
                  <a:pt x="1244" y="36"/>
                </a:lnTo>
                <a:lnTo>
                  <a:pt x="1245" y="28"/>
                </a:lnTo>
                <a:lnTo>
                  <a:pt x="1245" y="32"/>
                </a:lnTo>
                <a:lnTo>
                  <a:pt x="1246" y="32"/>
                </a:lnTo>
                <a:lnTo>
                  <a:pt x="1246" y="36"/>
                </a:lnTo>
                <a:lnTo>
                  <a:pt x="1247" y="36"/>
                </a:lnTo>
                <a:lnTo>
                  <a:pt x="1247" y="36"/>
                </a:lnTo>
                <a:lnTo>
                  <a:pt x="1248" y="40"/>
                </a:lnTo>
                <a:lnTo>
                  <a:pt x="1248" y="28"/>
                </a:lnTo>
                <a:lnTo>
                  <a:pt x="1248" y="32"/>
                </a:lnTo>
                <a:lnTo>
                  <a:pt x="1249" y="32"/>
                </a:lnTo>
                <a:lnTo>
                  <a:pt x="1250" y="32"/>
                </a:lnTo>
                <a:lnTo>
                  <a:pt x="1250" y="32"/>
                </a:lnTo>
                <a:lnTo>
                  <a:pt x="1251" y="36"/>
                </a:lnTo>
                <a:lnTo>
                  <a:pt x="1251" y="24"/>
                </a:lnTo>
                <a:lnTo>
                  <a:pt x="1251" y="32"/>
                </a:lnTo>
                <a:lnTo>
                  <a:pt x="1252" y="40"/>
                </a:lnTo>
                <a:lnTo>
                  <a:pt x="1252" y="36"/>
                </a:lnTo>
                <a:lnTo>
                  <a:pt x="1253" y="32"/>
                </a:lnTo>
                <a:lnTo>
                  <a:pt x="1253" y="32"/>
                </a:lnTo>
                <a:lnTo>
                  <a:pt x="1254" y="36"/>
                </a:lnTo>
                <a:lnTo>
                  <a:pt x="1254" y="40"/>
                </a:lnTo>
                <a:lnTo>
                  <a:pt x="1255" y="28"/>
                </a:lnTo>
                <a:lnTo>
                  <a:pt x="1255" y="36"/>
                </a:lnTo>
                <a:lnTo>
                  <a:pt x="1256" y="24"/>
                </a:lnTo>
                <a:lnTo>
                  <a:pt x="1256" y="36"/>
                </a:lnTo>
                <a:lnTo>
                  <a:pt x="1256" y="36"/>
                </a:lnTo>
                <a:lnTo>
                  <a:pt x="1257" y="40"/>
                </a:lnTo>
                <a:lnTo>
                  <a:pt x="1258" y="40"/>
                </a:lnTo>
                <a:lnTo>
                  <a:pt x="1258" y="28"/>
                </a:lnTo>
                <a:lnTo>
                  <a:pt x="1258" y="36"/>
                </a:lnTo>
                <a:lnTo>
                  <a:pt x="1259" y="40"/>
                </a:lnTo>
                <a:lnTo>
                  <a:pt x="1259" y="36"/>
                </a:lnTo>
                <a:lnTo>
                  <a:pt x="1260" y="32"/>
                </a:lnTo>
                <a:lnTo>
                  <a:pt x="1260" y="24"/>
                </a:lnTo>
                <a:lnTo>
                  <a:pt x="1261" y="36"/>
                </a:lnTo>
                <a:lnTo>
                  <a:pt x="1261" y="40"/>
                </a:lnTo>
                <a:lnTo>
                  <a:pt x="1262" y="32"/>
                </a:lnTo>
                <a:lnTo>
                  <a:pt x="1262" y="36"/>
                </a:lnTo>
                <a:lnTo>
                  <a:pt x="1263" y="24"/>
                </a:lnTo>
                <a:lnTo>
                  <a:pt x="1263" y="32"/>
                </a:lnTo>
                <a:lnTo>
                  <a:pt x="1263" y="44"/>
                </a:lnTo>
                <a:lnTo>
                  <a:pt x="1264" y="36"/>
                </a:lnTo>
                <a:lnTo>
                  <a:pt x="1265" y="32"/>
                </a:lnTo>
                <a:lnTo>
                  <a:pt x="1265" y="20"/>
                </a:lnTo>
                <a:lnTo>
                  <a:pt x="1266" y="32"/>
                </a:lnTo>
                <a:lnTo>
                  <a:pt x="1266" y="32"/>
                </a:lnTo>
                <a:lnTo>
                  <a:pt x="1266" y="36"/>
                </a:lnTo>
                <a:lnTo>
                  <a:pt x="1267" y="36"/>
                </a:lnTo>
                <a:lnTo>
                  <a:pt x="1267" y="32"/>
                </a:lnTo>
                <a:lnTo>
                  <a:pt x="1268" y="32"/>
                </a:lnTo>
                <a:lnTo>
                  <a:pt x="1268" y="36"/>
                </a:lnTo>
                <a:lnTo>
                  <a:pt x="1269" y="28"/>
                </a:lnTo>
                <a:lnTo>
                  <a:pt x="1269" y="28"/>
                </a:lnTo>
                <a:lnTo>
                  <a:pt x="1270" y="24"/>
                </a:lnTo>
                <a:lnTo>
                  <a:pt x="1270" y="32"/>
                </a:lnTo>
                <a:lnTo>
                  <a:pt x="1271" y="32"/>
                </a:lnTo>
                <a:lnTo>
                  <a:pt x="1271" y="28"/>
                </a:lnTo>
                <a:lnTo>
                  <a:pt x="1271" y="32"/>
                </a:lnTo>
                <a:lnTo>
                  <a:pt x="1272" y="28"/>
                </a:lnTo>
                <a:lnTo>
                  <a:pt x="1273" y="44"/>
                </a:lnTo>
                <a:lnTo>
                  <a:pt x="1273" y="40"/>
                </a:lnTo>
                <a:lnTo>
                  <a:pt x="1273" y="36"/>
                </a:lnTo>
                <a:lnTo>
                  <a:pt x="1274" y="36"/>
                </a:lnTo>
                <a:lnTo>
                  <a:pt x="1274" y="32"/>
                </a:lnTo>
                <a:lnTo>
                  <a:pt x="1275" y="44"/>
                </a:lnTo>
                <a:lnTo>
                  <a:pt x="1275" y="40"/>
                </a:lnTo>
                <a:lnTo>
                  <a:pt x="1276" y="36"/>
                </a:lnTo>
                <a:lnTo>
                  <a:pt x="1276" y="32"/>
                </a:lnTo>
                <a:lnTo>
                  <a:pt x="1277" y="24"/>
                </a:lnTo>
                <a:lnTo>
                  <a:pt x="1277" y="36"/>
                </a:lnTo>
                <a:lnTo>
                  <a:pt x="1278" y="40"/>
                </a:lnTo>
                <a:lnTo>
                  <a:pt x="1278" y="40"/>
                </a:lnTo>
                <a:lnTo>
                  <a:pt x="1278" y="36"/>
                </a:lnTo>
                <a:lnTo>
                  <a:pt x="1279" y="40"/>
                </a:lnTo>
                <a:lnTo>
                  <a:pt x="1279" y="32"/>
                </a:lnTo>
                <a:lnTo>
                  <a:pt x="1280" y="32"/>
                </a:lnTo>
                <a:lnTo>
                  <a:pt x="1280" y="32"/>
                </a:lnTo>
                <a:lnTo>
                  <a:pt x="1281" y="36"/>
                </a:lnTo>
                <a:lnTo>
                  <a:pt x="1281" y="36"/>
                </a:lnTo>
                <a:lnTo>
                  <a:pt x="1282" y="44"/>
                </a:lnTo>
                <a:lnTo>
                  <a:pt x="1282" y="40"/>
                </a:lnTo>
                <a:lnTo>
                  <a:pt x="1283" y="40"/>
                </a:lnTo>
                <a:lnTo>
                  <a:pt x="1283" y="32"/>
                </a:lnTo>
                <a:lnTo>
                  <a:pt x="1283" y="32"/>
                </a:lnTo>
                <a:lnTo>
                  <a:pt x="1284" y="36"/>
                </a:lnTo>
                <a:lnTo>
                  <a:pt x="1285" y="36"/>
                </a:lnTo>
                <a:lnTo>
                  <a:pt x="1285" y="32"/>
                </a:lnTo>
                <a:lnTo>
                  <a:pt x="1286" y="36"/>
                </a:lnTo>
                <a:lnTo>
                  <a:pt x="1286" y="28"/>
                </a:lnTo>
                <a:lnTo>
                  <a:pt x="1286" y="36"/>
                </a:lnTo>
                <a:lnTo>
                  <a:pt x="1287" y="36"/>
                </a:lnTo>
                <a:lnTo>
                  <a:pt x="1287" y="36"/>
                </a:lnTo>
                <a:lnTo>
                  <a:pt x="1288" y="40"/>
                </a:lnTo>
                <a:lnTo>
                  <a:pt x="1288" y="24"/>
                </a:lnTo>
                <a:lnTo>
                  <a:pt x="1289" y="32"/>
                </a:lnTo>
                <a:lnTo>
                  <a:pt x="1289" y="40"/>
                </a:lnTo>
                <a:lnTo>
                  <a:pt x="1290" y="28"/>
                </a:lnTo>
                <a:lnTo>
                  <a:pt x="1290" y="36"/>
                </a:lnTo>
                <a:lnTo>
                  <a:pt x="1291" y="28"/>
                </a:lnTo>
                <a:lnTo>
                  <a:pt x="1291" y="36"/>
                </a:lnTo>
                <a:lnTo>
                  <a:pt x="1291" y="32"/>
                </a:lnTo>
                <a:lnTo>
                  <a:pt x="1292" y="32"/>
                </a:lnTo>
                <a:lnTo>
                  <a:pt x="1293" y="36"/>
                </a:lnTo>
                <a:lnTo>
                  <a:pt x="1293" y="32"/>
                </a:lnTo>
                <a:lnTo>
                  <a:pt x="1293" y="44"/>
                </a:lnTo>
                <a:lnTo>
                  <a:pt x="1294" y="36"/>
                </a:lnTo>
                <a:lnTo>
                  <a:pt x="1294" y="36"/>
                </a:lnTo>
                <a:lnTo>
                  <a:pt x="1295" y="44"/>
                </a:lnTo>
                <a:lnTo>
                  <a:pt x="1295" y="36"/>
                </a:lnTo>
                <a:lnTo>
                  <a:pt x="1296" y="40"/>
                </a:lnTo>
                <a:lnTo>
                  <a:pt x="1296" y="32"/>
                </a:lnTo>
                <a:lnTo>
                  <a:pt x="1297" y="36"/>
                </a:lnTo>
                <a:lnTo>
                  <a:pt x="1297" y="40"/>
                </a:lnTo>
                <a:lnTo>
                  <a:pt x="1298" y="32"/>
                </a:lnTo>
                <a:lnTo>
                  <a:pt x="1298" y="32"/>
                </a:lnTo>
                <a:lnTo>
                  <a:pt x="1298" y="16"/>
                </a:lnTo>
                <a:lnTo>
                  <a:pt x="1299" y="40"/>
                </a:lnTo>
                <a:lnTo>
                  <a:pt x="1299" y="40"/>
                </a:lnTo>
                <a:lnTo>
                  <a:pt x="1300" y="32"/>
                </a:lnTo>
                <a:lnTo>
                  <a:pt x="1301" y="44"/>
                </a:lnTo>
                <a:lnTo>
                  <a:pt x="1301" y="36"/>
                </a:lnTo>
                <a:lnTo>
                  <a:pt x="1301" y="40"/>
                </a:lnTo>
                <a:lnTo>
                  <a:pt x="1302" y="40"/>
                </a:lnTo>
                <a:lnTo>
                  <a:pt x="1302" y="24"/>
                </a:lnTo>
                <a:lnTo>
                  <a:pt x="1303" y="44"/>
                </a:lnTo>
                <a:lnTo>
                  <a:pt x="1303" y="40"/>
                </a:lnTo>
                <a:lnTo>
                  <a:pt x="1304" y="36"/>
                </a:lnTo>
                <a:lnTo>
                  <a:pt x="1304" y="40"/>
                </a:lnTo>
                <a:lnTo>
                  <a:pt x="1305" y="36"/>
                </a:lnTo>
                <a:lnTo>
                  <a:pt x="1305" y="36"/>
                </a:lnTo>
                <a:lnTo>
                  <a:pt x="1306" y="40"/>
                </a:lnTo>
                <a:lnTo>
                  <a:pt x="1306" y="36"/>
                </a:lnTo>
                <a:lnTo>
                  <a:pt x="1306" y="44"/>
                </a:lnTo>
                <a:lnTo>
                  <a:pt x="1307" y="44"/>
                </a:lnTo>
                <a:lnTo>
                  <a:pt x="1308" y="40"/>
                </a:lnTo>
                <a:lnTo>
                  <a:pt x="1308" y="40"/>
                </a:lnTo>
                <a:lnTo>
                  <a:pt x="1308" y="36"/>
                </a:lnTo>
                <a:lnTo>
                  <a:pt x="1309" y="36"/>
                </a:lnTo>
                <a:lnTo>
                  <a:pt x="1309" y="40"/>
                </a:lnTo>
                <a:lnTo>
                  <a:pt x="1310" y="40"/>
                </a:lnTo>
                <a:lnTo>
                  <a:pt x="1310" y="44"/>
                </a:lnTo>
                <a:lnTo>
                  <a:pt x="1311" y="32"/>
                </a:lnTo>
                <a:lnTo>
                  <a:pt x="1311" y="32"/>
                </a:lnTo>
                <a:lnTo>
                  <a:pt x="1312" y="36"/>
                </a:lnTo>
                <a:lnTo>
                  <a:pt x="1312" y="36"/>
                </a:lnTo>
                <a:lnTo>
                  <a:pt x="1313" y="36"/>
                </a:lnTo>
                <a:lnTo>
                  <a:pt x="1313" y="40"/>
                </a:lnTo>
                <a:lnTo>
                  <a:pt x="1313" y="44"/>
                </a:lnTo>
                <a:lnTo>
                  <a:pt x="1314" y="32"/>
                </a:lnTo>
                <a:lnTo>
                  <a:pt x="1314" y="40"/>
                </a:lnTo>
                <a:lnTo>
                  <a:pt x="1315" y="40"/>
                </a:lnTo>
                <a:lnTo>
                  <a:pt x="1316" y="40"/>
                </a:lnTo>
                <a:lnTo>
                  <a:pt x="1316" y="44"/>
                </a:lnTo>
                <a:lnTo>
                  <a:pt x="1316" y="36"/>
                </a:lnTo>
                <a:lnTo>
                  <a:pt x="1317" y="40"/>
                </a:lnTo>
                <a:lnTo>
                  <a:pt x="1317" y="32"/>
                </a:lnTo>
                <a:lnTo>
                  <a:pt x="1318" y="32"/>
                </a:lnTo>
                <a:lnTo>
                  <a:pt x="1318" y="36"/>
                </a:lnTo>
                <a:lnTo>
                  <a:pt x="1318" y="28"/>
                </a:lnTo>
                <a:lnTo>
                  <a:pt x="1319" y="28"/>
                </a:lnTo>
                <a:lnTo>
                  <a:pt x="1320" y="36"/>
                </a:lnTo>
                <a:lnTo>
                  <a:pt x="1320" y="32"/>
                </a:lnTo>
                <a:lnTo>
                  <a:pt x="1321" y="36"/>
                </a:lnTo>
                <a:lnTo>
                  <a:pt x="1321" y="36"/>
                </a:lnTo>
                <a:lnTo>
                  <a:pt x="1321" y="44"/>
                </a:lnTo>
                <a:lnTo>
                  <a:pt x="1322" y="36"/>
                </a:lnTo>
                <a:lnTo>
                  <a:pt x="1322" y="36"/>
                </a:lnTo>
                <a:lnTo>
                  <a:pt x="1323" y="40"/>
                </a:lnTo>
                <a:lnTo>
                  <a:pt x="1323" y="36"/>
                </a:lnTo>
                <a:lnTo>
                  <a:pt x="1324" y="40"/>
                </a:lnTo>
                <a:lnTo>
                  <a:pt x="1324" y="28"/>
                </a:lnTo>
                <a:lnTo>
                  <a:pt x="1325" y="36"/>
                </a:lnTo>
                <a:lnTo>
                  <a:pt x="1325" y="32"/>
                </a:lnTo>
                <a:lnTo>
                  <a:pt x="1326" y="28"/>
                </a:lnTo>
                <a:lnTo>
                  <a:pt x="1326" y="36"/>
                </a:lnTo>
                <a:lnTo>
                  <a:pt x="1326" y="36"/>
                </a:lnTo>
                <a:lnTo>
                  <a:pt x="1327" y="36"/>
                </a:lnTo>
                <a:lnTo>
                  <a:pt x="1328" y="36"/>
                </a:lnTo>
                <a:lnTo>
                  <a:pt x="1328" y="28"/>
                </a:lnTo>
                <a:lnTo>
                  <a:pt x="1328" y="36"/>
                </a:lnTo>
                <a:lnTo>
                  <a:pt x="1329" y="32"/>
                </a:lnTo>
                <a:lnTo>
                  <a:pt x="1329" y="28"/>
                </a:lnTo>
                <a:lnTo>
                  <a:pt x="1330" y="36"/>
                </a:lnTo>
                <a:lnTo>
                  <a:pt x="1330" y="40"/>
                </a:lnTo>
                <a:lnTo>
                  <a:pt x="1331" y="44"/>
                </a:lnTo>
                <a:lnTo>
                  <a:pt x="1331" y="40"/>
                </a:lnTo>
                <a:lnTo>
                  <a:pt x="1332" y="36"/>
                </a:lnTo>
                <a:lnTo>
                  <a:pt x="1332" y="36"/>
                </a:lnTo>
                <a:lnTo>
                  <a:pt x="1333" y="36"/>
                </a:lnTo>
                <a:lnTo>
                  <a:pt x="1333" y="40"/>
                </a:lnTo>
                <a:lnTo>
                  <a:pt x="1333" y="36"/>
                </a:lnTo>
                <a:lnTo>
                  <a:pt x="1334" y="44"/>
                </a:lnTo>
                <a:lnTo>
                  <a:pt x="1334" y="36"/>
                </a:lnTo>
                <a:lnTo>
                  <a:pt x="1335" y="36"/>
                </a:lnTo>
                <a:lnTo>
                  <a:pt x="1336" y="32"/>
                </a:lnTo>
                <a:lnTo>
                  <a:pt x="1336" y="28"/>
                </a:lnTo>
                <a:lnTo>
                  <a:pt x="1336" y="32"/>
                </a:lnTo>
                <a:lnTo>
                  <a:pt x="1337" y="36"/>
                </a:lnTo>
                <a:lnTo>
                  <a:pt x="1337" y="36"/>
                </a:lnTo>
                <a:lnTo>
                  <a:pt x="1338" y="36"/>
                </a:lnTo>
                <a:lnTo>
                  <a:pt x="1338" y="32"/>
                </a:lnTo>
                <a:lnTo>
                  <a:pt x="1339" y="36"/>
                </a:lnTo>
                <a:lnTo>
                  <a:pt x="1339" y="32"/>
                </a:lnTo>
                <a:lnTo>
                  <a:pt x="1340" y="28"/>
                </a:lnTo>
                <a:lnTo>
                  <a:pt x="1340" y="36"/>
                </a:lnTo>
                <a:lnTo>
                  <a:pt x="1341" y="44"/>
                </a:lnTo>
                <a:lnTo>
                  <a:pt x="1341" y="36"/>
                </a:lnTo>
                <a:lnTo>
                  <a:pt x="1341" y="36"/>
                </a:lnTo>
                <a:lnTo>
                  <a:pt x="1342" y="36"/>
                </a:lnTo>
                <a:lnTo>
                  <a:pt x="1342" y="40"/>
                </a:lnTo>
                <a:lnTo>
                  <a:pt x="1343" y="40"/>
                </a:lnTo>
                <a:lnTo>
                  <a:pt x="1343" y="32"/>
                </a:lnTo>
                <a:lnTo>
                  <a:pt x="1344" y="32"/>
                </a:lnTo>
                <a:lnTo>
                  <a:pt x="1344" y="24"/>
                </a:lnTo>
                <a:lnTo>
                  <a:pt x="1345" y="36"/>
                </a:lnTo>
                <a:lnTo>
                  <a:pt x="1345" y="32"/>
                </a:lnTo>
                <a:lnTo>
                  <a:pt x="1346" y="32"/>
                </a:lnTo>
                <a:lnTo>
                  <a:pt x="1346" y="32"/>
                </a:lnTo>
                <a:lnTo>
                  <a:pt x="1346" y="32"/>
                </a:lnTo>
                <a:lnTo>
                  <a:pt x="1347" y="32"/>
                </a:lnTo>
                <a:lnTo>
                  <a:pt x="1348" y="40"/>
                </a:lnTo>
                <a:lnTo>
                  <a:pt x="1348" y="36"/>
                </a:lnTo>
                <a:lnTo>
                  <a:pt x="1348" y="40"/>
                </a:lnTo>
                <a:lnTo>
                  <a:pt x="1349" y="36"/>
                </a:lnTo>
                <a:lnTo>
                  <a:pt x="1349" y="36"/>
                </a:lnTo>
                <a:lnTo>
                  <a:pt x="1350" y="40"/>
                </a:lnTo>
                <a:lnTo>
                  <a:pt x="1351" y="32"/>
                </a:lnTo>
                <a:lnTo>
                  <a:pt x="1351" y="32"/>
                </a:lnTo>
                <a:lnTo>
                  <a:pt x="1351" y="36"/>
                </a:lnTo>
                <a:lnTo>
                  <a:pt x="1352" y="44"/>
                </a:lnTo>
                <a:lnTo>
                  <a:pt x="1352" y="36"/>
                </a:lnTo>
                <a:lnTo>
                  <a:pt x="1353" y="28"/>
                </a:lnTo>
                <a:lnTo>
                  <a:pt x="1353" y="36"/>
                </a:lnTo>
                <a:lnTo>
                  <a:pt x="1353" y="32"/>
                </a:lnTo>
                <a:lnTo>
                  <a:pt x="1354" y="36"/>
                </a:lnTo>
                <a:lnTo>
                  <a:pt x="1355" y="32"/>
                </a:lnTo>
                <a:lnTo>
                  <a:pt x="1355" y="36"/>
                </a:lnTo>
                <a:lnTo>
                  <a:pt x="1356" y="36"/>
                </a:lnTo>
                <a:lnTo>
                  <a:pt x="1356" y="32"/>
                </a:lnTo>
                <a:lnTo>
                  <a:pt x="1356" y="44"/>
                </a:lnTo>
                <a:lnTo>
                  <a:pt x="1357" y="36"/>
                </a:lnTo>
                <a:lnTo>
                  <a:pt x="1357" y="36"/>
                </a:lnTo>
                <a:lnTo>
                  <a:pt x="1358" y="32"/>
                </a:lnTo>
                <a:lnTo>
                  <a:pt x="1358" y="36"/>
                </a:lnTo>
                <a:lnTo>
                  <a:pt x="1359" y="40"/>
                </a:lnTo>
                <a:lnTo>
                  <a:pt x="1359" y="36"/>
                </a:lnTo>
                <a:lnTo>
                  <a:pt x="1360" y="36"/>
                </a:lnTo>
                <a:lnTo>
                  <a:pt x="1360" y="32"/>
                </a:lnTo>
                <a:lnTo>
                  <a:pt x="1361" y="36"/>
                </a:lnTo>
                <a:lnTo>
                  <a:pt x="1361" y="36"/>
                </a:lnTo>
                <a:lnTo>
                  <a:pt x="1361" y="32"/>
                </a:lnTo>
                <a:lnTo>
                  <a:pt x="1362" y="44"/>
                </a:lnTo>
                <a:lnTo>
                  <a:pt x="1363" y="44"/>
                </a:lnTo>
                <a:lnTo>
                  <a:pt x="1363" y="28"/>
                </a:lnTo>
                <a:lnTo>
                  <a:pt x="1363" y="36"/>
                </a:lnTo>
                <a:lnTo>
                  <a:pt x="1364" y="36"/>
                </a:lnTo>
                <a:lnTo>
                  <a:pt x="1364" y="36"/>
                </a:lnTo>
                <a:lnTo>
                  <a:pt x="1365" y="36"/>
                </a:lnTo>
                <a:lnTo>
                  <a:pt x="1365" y="36"/>
                </a:lnTo>
                <a:lnTo>
                  <a:pt x="1366" y="28"/>
                </a:lnTo>
                <a:lnTo>
                  <a:pt x="1366" y="28"/>
                </a:lnTo>
                <a:lnTo>
                  <a:pt x="1367" y="36"/>
                </a:lnTo>
                <a:lnTo>
                  <a:pt x="1367" y="40"/>
                </a:lnTo>
                <a:lnTo>
                  <a:pt x="1368" y="32"/>
                </a:lnTo>
                <a:lnTo>
                  <a:pt x="1368" y="36"/>
                </a:lnTo>
                <a:lnTo>
                  <a:pt x="1368" y="32"/>
                </a:lnTo>
                <a:lnTo>
                  <a:pt x="1369" y="32"/>
                </a:lnTo>
                <a:lnTo>
                  <a:pt x="1369" y="40"/>
                </a:lnTo>
                <a:lnTo>
                  <a:pt x="1370" y="28"/>
                </a:lnTo>
                <a:lnTo>
                  <a:pt x="1371" y="32"/>
                </a:lnTo>
                <a:lnTo>
                  <a:pt x="1371" y="32"/>
                </a:lnTo>
                <a:lnTo>
                  <a:pt x="1371" y="28"/>
                </a:lnTo>
                <a:lnTo>
                  <a:pt x="1372" y="40"/>
                </a:lnTo>
                <a:lnTo>
                  <a:pt x="1372" y="32"/>
                </a:lnTo>
                <a:lnTo>
                  <a:pt x="1373" y="36"/>
                </a:lnTo>
                <a:lnTo>
                  <a:pt x="1373" y="20"/>
                </a:lnTo>
                <a:lnTo>
                  <a:pt x="1374" y="32"/>
                </a:lnTo>
                <a:lnTo>
                  <a:pt x="1374" y="24"/>
                </a:lnTo>
                <a:lnTo>
                  <a:pt x="1375" y="32"/>
                </a:lnTo>
                <a:lnTo>
                  <a:pt x="1375" y="40"/>
                </a:lnTo>
                <a:lnTo>
                  <a:pt x="1376" y="36"/>
                </a:lnTo>
                <a:lnTo>
                  <a:pt x="1376" y="44"/>
                </a:lnTo>
                <a:lnTo>
                  <a:pt x="1376" y="40"/>
                </a:lnTo>
                <a:lnTo>
                  <a:pt x="1377" y="32"/>
                </a:lnTo>
                <a:lnTo>
                  <a:pt x="1377" y="40"/>
                </a:lnTo>
                <a:lnTo>
                  <a:pt x="1378" y="40"/>
                </a:lnTo>
                <a:lnTo>
                  <a:pt x="1378" y="32"/>
                </a:lnTo>
                <a:lnTo>
                  <a:pt x="1379" y="36"/>
                </a:lnTo>
                <a:lnTo>
                  <a:pt x="1379" y="40"/>
                </a:lnTo>
                <a:lnTo>
                  <a:pt x="1380" y="32"/>
                </a:lnTo>
                <a:lnTo>
                  <a:pt x="1380" y="32"/>
                </a:lnTo>
                <a:lnTo>
                  <a:pt x="1381" y="32"/>
                </a:lnTo>
                <a:lnTo>
                  <a:pt x="1381" y="36"/>
                </a:lnTo>
                <a:lnTo>
                  <a:pt x="1381" y="24"/>
                </a:lnTo>
                <a:lnTo>
                  <a:pt x="1382" y="40"/>
                </a:lnTo>
                <a:lnTo>
                  <a:pt x="1383" y="40"/>
                </a:lnTo>
                <a:lnTo>
                  <a:pt x="1383" y="36"/>
                </a:lnTo>
                <a:lnTo>
                  <a:pt x="1383" y="40"/>
                </a:lnTo>
                <a:lnTo>
                  <a:pt x="1384" y="32"/>
                </a:lnTo>
                <a:lnTo>
                  <a:pt x="1384" y="40"/>
                </a:lnTo>
                <a:lnTo>
                  <a:pt x="1385" y="36"/>
                </a:lnTo>
                <a:lnTo>
                  <a:pt x="1385" y="36"/>
                </a:lnTo>
                <a:lnTo>
                  <a:pt x="1386" y="40"/>
                </a:lnTo>
                <a:lnTo>
                  <a:pt x="1386" y="36"/>
                </a:lnTo>
                <a:lnTo>
                  <a:pt x="1387" y="40"/>
                </a:lnTo>
                <a:lnTo>
                  <a:pt x="1387" y="28"/>
                </a:lnTo>
                <a:lnTo>
                  <a:pt x="1388" y="32"/>
                </a:lnTo>
                <a:lnTo>
                  <a:pt x="1388" y="36"/>
                </a:lnTo>
                <a:lnTo>
                  <a:pt x="1389" y="28"/>
                </a:lnTo>
                <a:lnTo>
                  <a:pt x="1389" y="40"/>
                </a:lnTo>
                <a:lnTo>
                  <a:pt x="1389" y="40"/>
                </a:lnTo>
                <a:lnTo>
                  <a:pt x="1390" y="40"/>
                </a:lnTo>
                <a:lnTo>
                  <a:pt x="1391" y="44"/>
                </a:lnTo>
                <a:lnTo>
                  <a:pt x="1391" y="32"/>
                </a:lnTo>
                <a:lnTo>
                  <a:pt x="1391" y="36"/>
                </a:lnTo>
                <a:lnTo>
                  <a:pt x="1392" y="32"/>
                </a:lnTo>
                <a:lnTo>
                  <a:pt x="1392" y="36"/>
                </a:lnTo>
                <a:lnTo>
                  <a:pt x="1393" y="40"/>
                </a:lnTo>
                <a:lnTo>
                  <a:pt x="1393" y="36"/>
                </a:lnTo>
                <a:lnTo>
                  <a:pt x="1394" y="44"/>
                </a:lnTo>
                <a:lnTo>
                  <a:pt x="1394" y="52"/>
                </a:lnTo>
                <a:lnTo>
                  <a:pt x="1395" y="56"/>
                </a:lnTo>
                <a:lnTo>
                  <a:pt x="1395" y="40"/>
                </a:lnTo>
                <a:lnTo>
                  <a:pt x="1396" y="40"/>
                </a:lnTo>
                <a:lnTo>
                  <a:pt x="1396" y="52"/>
                </a:lnTo>
                <a:lnTo>
                  <a:pt x="1396" y="68"/>
                </a:lnTo>
                <a:lnTo>
                  <a:pt x="1397" y="84"/>
                </a:lnTo>
                <a:lnTo>
                  <a:pt x="1398" y="136"/>
                </a:lnTo>
                <a:lnTo>
                  <a:pt x="1398" y="172"/>
                </a:lnTo>
                <a:lnTo>
                  <a:pt x="1398" y="168"/>
                </a:lnTo>
                <a:lnTo>
                  <a:pt x="1399" y="183"/>
                </a:lnTo>
                <a:lnTo>
                  <a:pt x="1399" y="203"/>
                </a:lnTo>
                <a:lnTo>
                  <a:pt x="1400" y="203"/>
                </a:lnTo>
                <a:lnTo>
                  <a:pt x="1400" y="199"/>
                </a:lnTo>
                <a:lnTo>
                  <a:pt x="1401" y="207"/>
                </a:lnTo>
                <a:lnTo>
                  <a:pt x="1401" y="203"/>
                </a:lnTo>
                <a:lnTo>
                  <a:pt x="1402" y="219"/>
                </a:lnTo>
                <a:lnTo>
                  <a:pt x="1402" y="223"/>
                </a:lnTo>
                <a:lnTo>
                  <a:pt x="1403" y="219"/>
                </a:lnTo>
                <a:lnTo>
                  <a:pt x="1403" y="223"/>
                </a:lnTo>
                <a:lnTo>
                  <a:pt x="1403" y="239"/>
                </a:lnTo>
                <a:lnTo>
                  <a:pt x="1404" y="195"/>
                </a:lnTo>
                <a:lnTo>
                  <a:pt x="1404" y="180"/>
                </a:lnTo>
                <a:lnTo>
                  <a:pt x="1405" y="187"/>
                </a:lnTo>
                <a:lnTo>
                  <a:pt x="1406" y="199"/>
                </a:lnTo>
                <a:lnTo>
                  <a:pt x="1406" y="231"/>
                </a:lnTo>
                <a:lnTo>
                  <a:pt x="1406" y="271"/>
                </a:lnTo>
                <a:lnTo>
                  <a:pt x="1407" y="287"/>
                </a:lnTo>
                <a:lnTo>
                  <a:pt x="1407" y="299"/>
                </a:lnTo>
                <a:lnTo>
                  <a:pt x="1408" y="327"/>
                </a:lnTo>
                <a:lnTo>
                  <a:pt x="1408" y="331"/>
                </a:lnTo>
                <a:lnTo>
                  <a:pt x="1409" y="327"/>
                </a:lnTo>
                <a:lnTo>
                  <a:pt x="1409" y="339"/>
                </a:lnTo>
                <a:lnTo>
                  <a:pt x="1410" y="339"/>
                </a:lnTo>
                <a:lnTo>
                  <a:pt x="1410" y="355"/>
                </a:lnTo>
                <a:lnTo>
                  <a:pt x="1411" y="359"/>
                </a:lnTo>
                <a:lnTo>
                  <a:pt x="1411" y="355"/>
                </a:lnTo>
                <a:lnTo>
                  <a:pt x="1411" y="355"/>
                </a:lnTo>
                <a:lnTo>
                  <a:pt x="1412" y="355"/>
                </a:lnTo>
                <a:lnTo>
                  <a:pt x="1412" y="363"/>
                </a:lnTo>
                <a:lnTo>
                  <a:pt x="1413" y="363"/>
                </a:lnTo>
                <a:lnTo>
                  <a:pt x="1413" y="315"/>
                </a:lnTo>
                <a:lnTo>
                  <a:pt x="1414" y="299"/>
                </a:lnTo>
                <a:lnTo>
                  <a:pt x="1414" y="311"/>
                </a:lnTo>
                <a:lnTo>
                  <a:pt x="1415" y="323"/>
                </a:lnTo>
                <a:lnTo>
                  <a:pt x="1415" y="335"/>
                </a:lnTo>
                <a:lnTo>
                  <a:pt x="1416" y="367"/>
                </a:lnTo>
                <a:lnTo>
                  <a:pt x="1416" y="379"/>
                </a:lnTo>
                <a:lnTo>
                  <a:pt x="1416" y="379"/>
                </a:lnTo>
                <a:lnTo>
                  <a:pt x="1417" y="387"/>
                </a:lnTo>
                <a:lnTo>
                  <a:pt x="1418" y="387"/>
                </a:lnTo>
                <a:lnTo>
                  <a:pt x="1418" y="395"/>
                </a:lnTo>
                <a:lnTo>
                  <a:pt x="1418" y="391"/>
                </a:lnTo>
                <a:lnTo>
                  <a:pt x="1419" y="391"/>
                </a:lnTo>
                <a:lnTo>
                  <a:pt x="1419" y="399"/>
                </a:lnTo>
                <a:lnTo>
                  <a:pt x="1420" y="407"/>
                </a:lnTo>
                <a:lnTo>
                  <a:pt x="1420" y="427"/>
                </a:lnTo>
                <a:lnTo>
                  <a:pt x="1421" y="367"/>
                </a:lnTo>
                <a:lnTo>
                  <a:pt x="1421" y="331"/>
                </a:lnTo>
                <a:lnTo>
                  <a:pt x="1422" y="339"/>
                </a:lnTo>
                <a:lnTo>
                  <a:pt x="1422" y="339"/>
                </a:lnTo>
                <a:lnTo>
                  <a:pt x="1423" y="351"/>
                </a:lnTo>
                <a:lnTo>
                  <a:pt x="1423" y="395"/>
                </a:lnTo>
                <a:lnTo>
                  <a:pt x="1424" y="403"/>
                </a:lnTo>
                <a:lnTo>
                  <a:pt x="1424" y="411"/>
                </a:lnTo>
                <a:lnTo>
                  <a:pt x="1424" y="399"/>
                </a:lnTo>
                <a:lnTo>
                  <a:pt x="1425" y="403"/>
                </a:lnTo>
                <a:lnTo>
                  <a:pt x="1426" y="403"/>
                </a:lnTo>
                <a:lnTo>
                  <a:pt x="1426" y="399"/>
                </a:lnTo>
                <a:lnTo>
                  <a:pt x="1426" y="399"/>
                </a:lnTo>
                <a:lnTo>
                  <a:pt x="1427" y="395"/>
                </a:lnTo>
                <a:lnTo>
                  <a:pt x="1427" y="399"/>
                </a:lnTo>
                <a:lnTo>
                  <a:pt x="1428" y="399"/>
                </a:lnTo>
                <a:lnTo>
                  <a:pt x="1428" y="435"/>
                </a:lnTo>
                <a:lnTo>
                  <a:pt x="1429" y="407"/>
                </a:lnTo>
                <a:lnTo>
                  <a:pt x="1429" y="355"/>
                </a:lnTo>
                <a:lnTo>
                  <a:pt x="1430" y="355"/>
                </a:lnTo>
                <a:lnTo>
                  <a:pt x="1430" y="367"/>
                </a:lnTo>
                <a:lnTo>
                  <a:pt x="1431" y="391"/>
                </a:lnTo>
                <a:lnTo>
                  <a:pt x="1431" y="415"/>
                </a:lnTo>
                <a:lnTo>
                  <a:pt x="1431" y="419"/>
                </a:lnTo>
                <a:lnTo>
                  <a:pt x="1432" y="411"/>
                </a:lnTo>
                <a:lnTo>
                  <a:pt x="1432" y="423"/>
                </a:lnTo>
                <a:lnTo>
                  <a:pt x="1433" y="423"/>
                </a:lnTo>
                <a:lnTo>
                  <a:pt x="1433" y="427"/>
                </a:lnTo>
                <a:lnTo>
                  <a:pt x="1434" y="415"/>
                </a:lnTo>
                <a:lnTo>
                  <a:pt x="1434" y="423"/>
                </a:lnTo>
                <a:lnTo>
                  <a:pt x="1435" y="415"/>
                </a:lnTo>
                <a:lnTo>
                  <a:pt x="1435" y="407"/>
                </a:lnTo>
                <a:lnTo>
                  <a:pt x="1436" y="407"/>
                </a:lnTo>
                <a:lnTo>
                  <a:pt x="1436" y="403"/>
                </a:lnTo>
                <a:lnTo>
                  <a:pt x="1436" y="403"/>
                </a:lnTo>
                <a:lnTo>
                  <a:pt x="1437" y="411"/>
                </a:lnTo>
                <a:lnTo>
                  <a:pt x="1438" y="395"/>
                </a:lnTo>
                <a:lnTo>
                  <a:pt x="1438" y="395"/>
                </a:lnTo>
                <a:lnTo>
                  <a:pt x="1438" y="395"/>
                </a:lnTo>
                <a:lnTo>
                  <a:pt x="1439" y="395"/>
                </a:lnTo>
                <a:lnTo>
                  <a:pt x="1439" y="403"/>
                </a:lnTo>
                <a:lnTo>
                  <a:pt x="1440" y="391"/>
                </a:lnTo>
                <a:lnTo>
                  <a:pt x="1441" y="399"/>
                </a:lnTo>
                <a:lnTo>
                  <a:pt x="1441" y="383"/>
                </a:lnTo>
                <a:lnTo>
                  <a:pt x="1441" y="395"/>
                </a:lnTo>
                <a:lnTo>
                  <a:pt x="1442" y="391"/>
                </a:lnTo>
                <a:lnTo>
                  <a:pt x="1442" y="387"/>
                </a:lnTo>
                <a:lnTo>
                  <a:pt x="1443" y="395"/>
                </a:lnTo>
                <a:lnTo>
                  <a:pt x="1443" y="395"/>
                </a:lnTo>
                <a:lnTo>
                  <a:pt x="1444" y="391"/>
                </a:lnTo>
                <a:lnTo>
                  <a:pt x="1444" y="391"/>
                </a:lnTo>
                <a:lnTo>
                  <a:pt x="1445" y="395"/>
                </a:lnTo>
                <a:lnTo>
                  <a:pt x="1445" y="399"/>
                </a:lnTo>
                <a:lnTo>
                  <a:pt x="1446" y="391"/>
                </a:lnTo>
                <a:lnTo>
                  <a:pt x="1446" y="395"/>
                </a:lnTo>
                <a:lnTo>
                  <a:pt x="1446" y="391"/>
                </a:lnTo>
                <a:lnTo>
                  <a:pt x="1447" y="387"/>
                </a:lnTo>
                <a:lnTo>
                  <a:pt x="1447" y="391"/>
                </a:lnTo>
                <a:lnTo>
                  <a:pt x="1448" y="383"/>
                </a:lnTo>
                <a:lnTo>
                  <a:pt x="1448" y="391"/>
                </a:lnTo>
                <a:lnTo>
                  <a:pt x="1449" y="391"/>
                </a:lnTo>
                <a:lnTo>
                  <a:pt x="1449" y="383"/>
                </a:lnTo>
                <a:lnTo>
                  <a:pt x="1450" y="391"/>
                </a:lnTo>
                <a:lnTo>
                  <a:pt x="1450" y="391"/>
                </a:lnTo>
                <a:lnTo>
                  <a:pt x="1451" y="387"/>
                </a:lnTo>
                <a:lnTo>
                  <a:pt x="1451" y="391"/>
                </a:lnTo>
                <a:lnTo>
                  <a:pt x="1451" y="375"/>
                </a:lnTo>
                <a:lnTo>
                  <a:pt x="1452" y="383"/>
                </a:lnTo>
                <a:lnTo>
                  <a:pt x="1453" y="383"/>
                </a:lnTo>
                <a:lnTo>
                  <a:pt x="1453" y="387"/>
                </a:lnTo>
                <a:lnTo>
                  <a:pt x="1453" y="383"/>
                </a:lnTo>
                <a:lnTo>
                  <a:pt x="1454" y="375"/>
                </a:lnTo>
                <a:lnTo>
                  <a:pt x="1454" y="383"/>
                </a:lnTo>
                <a:lnTo>
                  <a:pt x="1455" y="379"/>
                </a:lnTo>
                <a:lnTo>
                  <a:pt x="1455" y="371"/>
                </a:lnTo>
                <a:lnTo>
                  <a:pt x="1456" y="379"/>
                </a:lnTo>
                <a:lnTo>
                  <a:pt x="1456" y="375"/>
                </a:lnTo>
                <a:lnTo>
                  <a:pt x="1457" y="379"/>
                </a:lnTo>
                <a:lnTo>
                  <a:pt x="1457" y="371"/>
                </a:lnTo>
                <a:lnTo>
                  <a:pt x="1458" y="375"/>
                </a:lnTo>
                <a:lnTo>
                  <a:pt x="1458" y="367"/>
                </a:lnTo>
                <a:lnTo>
                  <a:pt x="1459" y="375"/>
                </a:lnTo>
                <a:lnTo>
                  <a:pt x="1459" y="375"/>
                </a:lnTo>
                <a:lnTo>
                  <a:pt x="1459" y="371"/>
                </a:lnTo>
                <a:lnTo>
                  <a:pt x="1460" y="379"/>
                </a:lnTo>
                <a:lnTo>
                  <a:pt x="1461" y="379"/>
                </a:lnTo>
                <a:lnTo>
                  <a:pt x="1461" y="367"/>
                </a:lnTo>
                <a:lnTo>
                  <a:pt x="1461" y="371"/>
                </a:lnTo>
                <a:lnTo>
                  <a:pt x="1462" y="371"/>
                </a:lnTo>
                <a:lnTo>
                  <a:pt x="1462" y="371"/>
                </a:lnTo>
                <a:lnTo>
                  <a:pt x="1463" y="367"/>
                </a:lnTo>
                <a:lnTo>
                  <a:pt x="1463" y="363"/>
                </a:lnTo>
                <a:lnTo>
                  <a:pt x="1464" y="371"/>
                </a:lnTo>
                <a:lnTo>
                  <a:pt x="1464" y="363"/>
                </a:lnTo>
                <a:lnTo>
                  <a:pt x="1465" y="363"/>
                </a:lnTo>
                <a:lnTo>
                  <a:pt x="1465" y="367"/>
                </a:lnTo>
                <a:lnTo>
                  <a:pt x="1466" y="355"/>
                </a:lnTo>
                <a:lnTo>
                  <a:pt x="1466" y="359"/>
                </a:lnTo>
                <a:lnTo>
                  <a:pt x="1466" y="355"/>
                </a:lnTo>
                <a:lnTo>
                  <a:pt x="1467" y="355"/>
                </a:lnTo>
                <a:lnTo>
                  <a:pt x="1467" y="363"/>
                </a:lnTo>
                <a:lnTo>
                  <a:pt x="1468" y="351"/>
                </a:lnTo>
                <a:lnTo>
                  <a:pt x="1468" y="359"/>
                </a:lnTo>
                <a:lnTo>
                  <a:pt x="1469" y="359"/>
                </a:lnTo>
                <a:lnTo>
                  <a:pt x="1469" y="359"/>
                </a:lnTo>
                <a:lnTo>
                  <a:pt x="1470" y="363"/>
                </a:lnTo>
                <a:lnTo>
                  <a:pt x="1470" y="351"/>
                </a:lnTo>
                <a:lnTo>
                  <a:pt x="1471" y="351"/>
                </a:lnTo>
                <a:lnTo>
                  <a:pt x="1471" y="355"/>
                </a:lnTo>
                <a:lnTo>
                  <a:pt x="1471" y="355"/>
                </a:lnTo>
                <a:lnTo>
                  <a:pt x="1472" y="351"/>
                </a:lnTo>
                <a:lnTo>
                  <a:pt x="1473" y="347"/>
                </a:lnTo>
                <a:lnTo>
                  <a:pt x="1473" y="351"/>
                </a:lnTo>
                <a:lnTo>
                  <a:pt x="1474" y="343"/>
                </a:lnTo>
                <a:lnTo>
                  <a:pt x="1474" y="347"/>
                </a:lnTo>
                <a:lnTo>
                  <a:pt x="1474" y="343"/>
                </a:lnTo>
                <a:lnTo>
                  <a:pt x="1475" y="339"/>
                </a:lnTo>
                <a:lnTo>
                  <a:pt x="1475" y="351"/>
                </a:lnTo>
                <a:lnTo>
                  <a:pt x="1476" y="335"/>
                </a:lnTo>
                <a:lnTo>
                  <a:pt x="1476" y="351"/>
                </a:lnTo>
                <a:lnTo>
                  <a:pt x="1477" y="347"/>
                </a:lnTo>
                <a:lnTo>
                  <a:pt x="1477" y="343"/>
                </a:lnTo>
                <a:lnTo>
                  <a:pt x="1478" y="343"/>
                </a:lnTo>
                <a:lnTo>
                  <a:pt x="1478" y="339"/>
                </a:lnTo>
                <a:lnTo>
                  <a:pt x="1479" y="335"/>
                </a:lnTo>
                <a:lnTo>
                  <a:pt x="1479" y="339"/>
                </a:lnTo>
                <a:lnTo>
                  <a:pt x="1479" y="331"/>
                </a:lnTo>
                <a:lnTo>
                  <a:pt x="1480" y="339"/>
                </a:lnTo>
                <a:lnTo>
                  <a:pt x="1481" y="339"/>
                </a:lnTo>
                <a:lnTo>
                  <a:pt x="1481" y="331"/>
                </a:lnTo>
                <a:lnTo>
                  <a:pt x="1481" y="335"/>
                </a:lnTo>
                <a:lnTo>
                  <a:pt x="1482" y="327"/>
                </a:lnTo>
                <a:lnTo>
                  <a:pt x="1482" y="339"/>
                </a:lnTo>
                <a:lnTo>
                  <a:pt x="1483" y="331"/>
                </a:lnTo>
                <a:lnTo>
                  <a:pt x="1483" y="343"/>
                </a:lnTo>
                <a:lnTo>
                  <a:pt x="1484" y="331"/>
                </a:lnTo>
                <a:lnTo>
                  <a:pt x="1484" y="335"/>
                </a:lnTo>
                <a:lnTo>
                  <a:pt x="1485" y="339"/>
                </a:lnTo>
                <a:lnTo>
                  <a:pt x="1485" y="335"/>
                </a:lnTo>
                <a:lnTo>
                  <a:pt x="1486" y="335"/>
                </a:lnTo>
                <a:lnTo>
                  <a:pt x="1486" y="335"/>
                </a:lnTo>
                <a:lnTo>
                  <a:pt x="1486" y="327"/>
                </a:lnTo>
                <a:lnTo>
                  <a:pt x="1487" y="319"/>
                </a:lnTo>
                <a:lnTo>
                  <a:pt x="1488" y="323"/>
                </a:lnTo>
                <a:lnTo>
                  <a:pt x="1488" y="323"/>
                </a:lnTo>
                <a:lnTo>
                  <a:pt x="1488" y="335"/>
                </a:lnTo>
                <a:lnTo>
                  <a:pt x="1489" y="323"/>
                </a:lnTo>
                <a:lnTo>
                  <a:pt x="1489" y="323"/>
                </a:lnTo>
                <a:lnTo>
                  <a:pt x="1490" y="327"/>
                </a:lnTo>
                <a:lnTo>
                  <a:pt x="1490" y="319"/>
                </a:lnTo>
                <a:lnTo>
                  <a:pt x="1491" y="319"/>
                </a:lnTo>
                <a:lnTo>
                  <a:pt x="1491" y="315"/>
                </a:lnTo>
                <a:lnTo>
                  <a:pt x="1492" y="319"/>
                </a:lnTo>
                <a:lnTo>
                  <a:pt x="1492" y="315"/>
                </a:lnTo>
                <a:lnTo>
                  <a:pt x="1493" y="315"/>
                </a:lnTo>
                <a:lnTo>
                  <a:pt x="1493" y="319"/>
                </a:lnTo>
                <a:lnTo>
                  <a:pt x="1494" y="315"/>
                </a:lnTo>
                <a:lnTo>
                  <a:pt x="1494" y="319"/>
                </a:lnTo>
                <a:lnTo>
                  <a:pt x="1494" y="311"/>
                </a:lnTo>
                <a:lnTo>
                  <a:pt x="1495" y="315"/>
                </a:lnTo>
                <a:lnTo>
                  <a:pt x="1496" y="323"/>
                </a:lnTo>
                <a:lnTo>
                  <a:pt x="1496" y="311"/>
                </a:lnTo>
                <a:lnTo>
                  <a:pt x="1496" y="315"/>
                </a:lnTo>
                <a:lnTo>
                  <a:pt x="1497" y="307"/>
                </a:lnTo>
                <a:lnTo>
                  <a:pt x="1497" y="307"/>
                </a:lnTo>
                <a:lnTo>
                  <a:pt x="1498" y="311"/>
                </a:lnTo>
                <a:lnTo>
                  <a:pt x="1498" y="311"/>
                </a:lnTo>
                <a:lnTo>
                  <a:pt x="1499" y="311"/>
                </a:lnTo>
                <a:lnTo>
                  <a:pt x="1499" y="303"/>
                </a:lnTo>
                <a:lnTo>
                  <a:pt x="1500" y="307"/>
                </a:lnTo>
                <a:lnTo>
                  <a:pt x="1500" y="307"/>
                </a:lnTo>
                <a:lnTo>
                  <a:pt x="1501" y="295"/>
                </a:lnTo>
                <a:lnTo>
                  <a:pt x="1501" y="295"/>
                </a:lnTo>
                <a:lnTo>
                  <a:pt x="1501" y="299"/>
                </a:lnTo>
                <a:lnTo>
                  <a:pt x="1502" y="307"/>
                </a:lnTo>
                <a:lnTo>
                  <a:pt x="1502" y="303"/>
                </a:lnTo>
                <a:lnTo>
                  <a:pt x="1503" y="299"/>
                </a:lnTo>
                <a:lnTo>
                  <a:pt x="1503" y="299"/>
                </a:lnTo>
                <a:lnTo>
                  <a:pt x="1504" y="295"/>
                </a:lnTo>
                <a:lnTo>
                  <a:pt x="1504" y="299"/>
                </a:lnTo>
                <a:lnTo>
                  <a:pt x="1505" y="299"/>
                </a:lnTo>
                <a:lnTo>
                  <a:pt x="1505" y="295"/>
                </a:lnTo>
                <a:lnTo>
                  <a:pt x="1506" y="303"/>
                </a:lnTo>
                <a:lnTo>
                  <a:pt x="1506" y="299"/>
                </a:lnTo>
                <a:lnTo>
                  <a:pt x="1506" y="295"/>
                </a:lnTo>
                <a:lnTo>
                  <a:pt x="1507" y="295"/>
                </a:lnTo>
                <a:lnTo>
                  <a:pt x="1508" y="291"/>
                </a:lnTo>
                <a:lnTo>
                  <a:pt x="1508" y="291"/>
                </a:lnTo>
                <a:lnTo>
                  <a:pt x="1509" y="291"/>
                </a:lnTo>
                <a:lnTo>
                  <a:pt x="1509" y="287"/>
                </a:lnTo>
                <a:lnTo>
                  <a:pt x="1509" y="291"/>
                </a:lnTo>
                <a:lnTo>
                  <a:pt x="1510" y="287"/>
                </a:lnTo>
                <a:lnTo>
                  <a:pt x="1510" y="295"/>
                </a:lnTo>
                <a:lnTo>
                  <a:pt x="1511" y="291"/>
                </a:lnTo>
                <a:lnTo>
                  <a:pt x="1511" y="291"/>
                </a:lnTo>
                <a:lnTo>
                  <a:pt x="1512" y="291"/>
                </a:lnTo>
                <a:lnTo>
                  <a:pt x="1512" y="283"/>
                </a:lnTo>
                <a:lnTo>
                  <a:pt x="1513" y="287"/>
                </a:lnTo>
                <a:lnTo>
                  <a:pt x="1513" y="275"/>
                </a:lnTo>
                <a:lnTo>
                  <a:pt x="1514" y="287"/>
                </a:lnTo>
                <a:lnTo>
                  <a:pt x="1514" y="287"/>
                </a:lnTo>
                <a:lnTo>
                  <a:pt x="1514" y="275"/>
                </a:lnTo>
                <a:lnTo>
                  <a:pt x="1515" y="279"/>
                </a:lnTo>
                <a:lnTo>
                  <a:pt x="1516" y="275"/>
                </a:lnTo>
                <a:lnTo>
                  <a:pt x="1516" y="283"/>
                </a:lnTo>
                <a:lnTo>
                  <a:pt x="1516" y="279"/>
                </a:lnTo>
                <a:lnTo>
                  <a:pt x="1517" y="275"/>
                </a:lnTo>
                <a:lnTo>
                  <a:pt x="1517" y="287"/>
                </a:lnTo>
                <a:lnTo>
                  <a:pt x="1518" y="279"/>
                </a:lnTo>
                <a:lnTo>
                  <a:pt x="1518" y="275"/>
                </a:lnTo>
                <a:lnTo>
                  <a:pt x="1519" y="275"/>
                </a:lnTo>
                <a:lnTo>
                  <a:pt x="1519" y="275"/>
                </a:lnTo>
                <a:lnTo>
                  <a:pt x="1520" y="275"/>
                </a:lnTo>
                <a:lnTo>
                  <a:pt x="1520" y="279"/>
                </a:lnTo>
                <a:lnTo>
                  <a:pt x="1521" y="275"/>
                </a:lnTo>
                <a:lnTo>
                  <a:pt x="1521" y="279"/>
                </a:lnTo>
                <a:lnTo>
                  <a:pt x="1521" y="271"/>
                </a:lnTo>
                <a:lnTo>
                  <a:pt x="1522" y="279"/>
                </a:lnTo>
                <a:lnTo>
                  <a:pt x="1522" y="271"/>
                </a:lnTo>
                <a:lnTo>
                  <a:pt x="1523" y="267"/>
                </a:lnTo>
                <a:lnTo>
                  <a:pt x="1524" y="271"/>
                </a:lnTo>
                <a:lnTo>
                  <a:pt x="1524" y="271"/>
                </a:lnTo>
                <a:lnTo>
                  <a:pt x="1524" y="283"/>
                </a:lnTo>
                <a:lnTo>
                  <a:pt x="1525" y="279"/>
                </a:lnTo>
                <a:lnTo>
                  <a:pt x="1525" y="275"/>
                </a:lnTo>
                <a:lnTo>
                  <a:pt x="1526" y="267"/>
                </a:lnTo>
                <a:lnTo>
                  <a:pt x="1526" y="263"/>
                </a:lnTo>
                <a:lnTo>
                  <a:pt x="1527" y="267"/>
                </a:lnTo>
                <a:lnTo>
                  <a:pt x="1527" y="267"/>
                </a:lnTo>
                <a:lnTo>
                  <a:pt x="1528" y="271"/>
                </a:lnTo>
                <a:lnTo>
                  <a:pt x="1528" y="267"/>
                </a:lnTo>
                <a:lnTo>
                  <a:pt x="1529" y="267"/>
                </a:lnTo>
                <a:lnTo>
                  <a:pt x="1529" y="271"/>
                </a:lnTo>
                <a:lnTo>
                  <a:pt x="1529" y="259"/>
                </a:lnTo>
                <a:lnTo>
                  <a:pt x="1530" y="267"/>
                </a:lnTo>
                <a:lnTo>
                  <a:pt x="1531" y="263"/>
                </a:lnTo>
                <a:lnTo>
                  <a:pt x="1531" y="259"/>
                </a:lnTo>
                <a:lnTo>
                  <a:pt x="1531" y="255"/>
                </a:lnTo>
                <a:lnTo>
                  <a:pt x="1532" y="259"/>
                </a:lnTo>
                <a:lnTo>
                  <a:pt x="1532" y="259"/>
                </a:lnTo>
                <a:lnTo>
                  <a:pt x="1533" y="255"/>
                </a:lnTo>
                <a:lnTo>
                  <a:pt x="1533" y="259"/>
                </a:lnTo>
                <a:lnTo>
                  <a:pt x="1534" y="259"/>
                </a:lnTo>
                <a:lnTo>
                  <a:pt x="1534" y="259"/>
                </a:lnTo>
                <a:lnTo>
                  <a:pt x="1535" y="251"/>
                </a:lnTo>
                <a:lnTo>
                  <a:pt x="1535" y="255"/>
                </a:lnTo>
                <a:lnTo>
                  <a:pt x="1536" y="255"/>
                </a:lnTo>
                <a:lnTo>
                  <a:pt x="1536" y="263"/>
                </a:lnTo>
                <a:lnTo>
                  <a:pt x="1536" y="255"/>
                </a:lnTo>
                <a:lnTo>
                  <a:pt x="1537" y="255"/>
                </a:lnTo>
                <a:lnTo>
                  <a:pt x="1537" y="259"/>
                </a:lnTo>
                <a:lnTo>
                  <a:pt x="1538" y="235"/>
                </a:lnTo>
                <a:lnTo>
                  <a:pt x="1538" y="243"/>
                </a:lnTo>
                <a:lnTo>
                  <a:pt x="1539" y="251"/>
                </a:lnTo>
                <a:lnTo>
                  <a:pt x="1539" y="251"/>
                </a:lnTo>
                <a:lnTo>
                  <a:pt x="1540" y="251"/>
                </a:lnTo>
                <a:lnTo>
                  <a:pt x="1540" y="247"/>
                </a:lnTo>
                <a:lnTo>
                  <a:pt x="1541" y="255"/>
                </a:lnTo>
                <a:lnTo>
                  <a:pt x="1541" y="259"/>
                </a:lnTo>
                <a:lnTo>
                  <a:pt x="1541" y="255"/>
                </a:lnTo>
                <a:lnTo>
                  <a:pt x="1542" y="251"/>
                </a:lnTo>
                <a:lnTo>
                  <a:pt x="1543" y="247"/>
                </a:lnTo>
                <a:lnTo>
                  <a:pt x="1543" y="251"/>
                </a:lnTo>
                <a:lnTo>
                  <a:pt x="1544" y="247"/>
                </a:lnTo>
                <a:lnTo>
                  <a:pt x="1544" y="247"/>
                </a:lnTo>
                <a:lnTo>
                  <a:pt x="1544" y="251"/>
                </a:lnTo>
                <a:lnTo>
                  <a:pt x="1545" y="239"/>
                </a:lnTo>
                <a:lnTo>
                  <a:pt x="1545" y="239"/>
                </a:lnTo>
                <a:lnTo>
                  <a:pt x="1546" y="239"/>
                </a:lnTo>
                <a:lnTo>
                  <a:pt x="1546" y="239"/>
                </a:lnTo>
                <a:lnTo>
                  <a:pt x="1547" y="247"/>
                </a:lnTo>
                <a:lnTo>
                  <a:pt x="1547" y="239"/>
                </a:lnTo>
                <a:lnTo>
                  <a:pt x="1548" y="251"/>
                </a:lnTo>
                <a:lnTo>
                  <a:pt x="1548" y="247"/>
                </a:lnTo>
                <a:lnTo>
                  <a:pt x="1549" y="247"/>
                </a:lnTo>
                <a:lnTo>
                  <a:pt x="1549" y="243"/>
                </a:lnTo>
                <a:lnTo>
                  <a:pt x="1549" y="235"/>
                </a:lnTo>
                <a:lnTo>
                  <a:pt x="1550" y="239"/>
                </a:lnTo>
                <a:lnTo>
                  <a:pt x="1551" y="239"/>
                </a:lnTo>
                <a:lnTo>
                  <a:pt x="1551" y="231"/>
                </a:lnTo>
                <a:lnTo>
                  <a:pt x="1551" y="239"/>
                </a:lnTo>
                <a:lnTo>
                  <a:pt x="1552" y="231"/>
                </a:lnTo>
                <a:lnTo>
                  <a:pt x="1552" y="235"/>
                </a:lnTo>
                <a:lnTo>
                  <a:pt x="1553" y="239"/>
                </a:lnTo>
                <a:lnTo>
                  <a:pt x="1553" y="243"/>
                </a:lnTo>
                <a:lnTo>
                  <a:pt x="1554" y="243"/>
                </a:lnTo>
                <a:lnTo>
                  <a:pt x="1554" y="231"/>
                </a:lnTo>
                <a:lnTo>
                  <a:pt x="1555" y="243"/>
                </a:lnTo>
                <a:lnTo>
                  <a:pt x="1555" y="243"/>
                </a:lnTo>
                <a:lnTo>
                  <a:pt x="1556" y="235"/>
                </a:lnTo>
                <a:lnTo>
                  <a:pt x="1556" y="235"/>
                </a:lnTo>
                <a:lnTo>
                  <a:pt x="1556" y="227"/>
                </a:lnTo>
                <a:lnTo>
                  <a:pt x="1557" y="235"/>
                </a:lnTo>
                <a:lnTo>
                  <a:pt x="1557" y="227"/>
                </a:lnTo>
                <a:lnTo>
                  <a:pt x="1558" y="235"/>
                </a:lnTo>
                <a:lnTo>
                  <a:pt x="1559" y="231"/>
                </a:lnTo>
                <a:lnTo>
                  <a:pt x="1559" y="215"/>
                </a:lnTo>
                <a:lnTo>
                  <a:pt x="1559" y="223"/>
                </a:lnTo>
                <a:lnTo>
                  <a:pt x="1560" y="227"/>
                </a:lnTo>
                <a:lnTo>
                  <a:pt x="1560" y="223"/>
                </a:lnTo>
                <a:lnTo>
                  <a:pt x="1561" y="227"/>
                </a:lnTo>
                <a:lnTo>
                  <a:pt x="1561" y="211"/>
                </a:lnTo>
                <a:lnTo>
                  <a:pt x="1561" y="223"/>
                </a:lnTo>
                <a:lnTo>
                  <a:pt x="1562" y="227"/>
                </a:lnTo>
                <a:lnTo>
                  <a:pt x="1563" y="227"/>
                </a:lnTo>
                <a:lnTo>
                  <a:pt x="1563" y="235"/>
                </a:lnTo>
                <a:lnTo>
                  <a:pt x="1564" y="223"/>
                </a:lnTo>
                <a:lnTo>
                  <a:pt x="1564" y="231"/>
                </a:lnTo>
                <a:lnTo>
                  <a:pt x="1564" y="219"/>
                </a:lnTo>
                <a:lnTo>
                  <a:pt x="1565" y="219"/>
                </a:lnTo>
                <a:lnTo>
                  <a:pt x="1565" y="227"/>
                </a:lnTo>
                <a:lnTo>
                  <a:pt x="1566" y="223"/>
                </a:lnTo>
                <a:lnTo>
                  <a:pt x="1566" y="227"/>
                </a:lnTo>
                <a:lnTo>
                  <a:pt x="1567" y="223"/>
                </a:lnTo>
                <a:lnTo>
                  <a:pt x="1567" y="227"/>
                </a:lnTo>
                <a:lnTo>
                  <a:pt x="1568" y="219"/>
                </a:lnTo>
                <a:lnTo>
                  <a:pt x="1568" y="211"/>
                </a:lnTo>
                <a:lnTo>
                  <a:pt x="1569" y="215"/>
                </a:lnTo>
                <a:lnTo>
                  <a:pt x="1569" y="211"/>
                </a:lnTo>
                <a:lnTo>
                  <a:pt x="1570" y="215"/>
                </a:lnTo>
                <a:lnTo>
                  <a:pt x="1570" y="215"/>
                </a:lnTo>
                <a:lnTo>
                  <a:pt x="1571" y="215"/>
                </a:lnTo>
                <a:lnTo>
                  <a:pt x="1571" y="223"/>
                </a:lnTo>
                <a:lnTo>
                  <a:pt x="1571" y="211"/>
                </a:lnTo>
                <a:lnTo>
                  <a:pt x="1572" y="223"/>
                </a:lnTo>
                <a:lnTo>
                  <a:pt x="1572" y="215"/>
                </a:lnTo>
                <a:lnTo>
                  <a:pt x="1573" y="211"/>
                </a:lnTo>
                <a:lnTo>
                  <a:pt x="1573" y="215"/>
                </a:lnTo>
                <a:lnTo>
                  <a:pt x="1574" y="211"/>
                </a:lnTo>
                <a:lnTo>
                  <a:pt x="1574" y="211"/>
                </a:lnTo>
                <a:lnTo>
                  <a:pt x="1575" y="215"/>
                </a:lnTo>
                <a:lnTo>
                  <a:pt x="1575" y="215"/>
                </a:lnTo>
                <a:lnTo>
                  <a:pt x="1576" y="223"/>
                </a:lnTo>
                <a:lnTo>
                  <a:pt x="1576" y="219"/>
                </a:lnTo>
                <a:lnTo>
                  <a:pt x="1576" y="215"/>
                </a:lnTo>
                <a:lnTo>
                  <a:pt x="1577" y="215"/>
                </a:lnTo>
                <a:lnTo>
                  <a:pt x="1578" y="203"/>
                </a:lnTo>
                <a:lnTo>
                  <a:pt x="1578" y="211"/>
                </a:lnTo>
                <a:lnTo>
                  <a:pt x="1579" y="215"/>
                </a:lnTo>
                <a:lnTo>
                  <a:pt x="1579" y="211"/>
                </a:lnTo>
                <a:lnTo>
                  <a:pt x="1579" y="215"/>
                </a:lnTo>
                <a:lnTo>
                  <a:pt x="1580" y="199"/>
                </a:lnTo>
                <a:lnTo>
                  <a:pt x="1580" y="203"/>
                </a:lnTo>
                <a:lnTo>
                  <a:pt x="1581" y="199"/>
                </a:lnTo>
                <a:lnTo>
                  <a:pt x="1581" y="203"/>
                </a:lnTo>
                <a:lnTo>
                  <a:pt x="1582" y="207"/>
                </a:lnTo>
                <a:lnTo>
                  <a:pt x="1582" y="207"/>
                </a:lnTo>
                <a:lnTo>
                  <a:pt x="1583" y="207"/>
                </a:lnTo>
                <a:lnTo>
                  <a:pt x="1583" y="199"/>
                </a:lnTo>
                <a:lnTo>
                  <a:pt x="1584" y="207"/>
                </a:lnTo>
                <a:lnTo>
                  <a:pt x="1584" y="211"/>
                </a:lnTo>
                <a:lnTo>
                  <a:pt x="1584" y="195"/>
                </a:lnTo>
                <a:lnTo>
                  <a:pt x="1585" y="203"/>
                </a:lnTo>
                <a:lnTo>
                  <a:pt x="1586" y="195"/>
                </a:lnTo>
                <a:lnTo>
                  <a:pt x="1586" y="199"/>
                </a:lnTo>
                <a:lnTo>
                  <a:pt x="1586" y="211"/>
                </a:lnTo>
                <a:lnTo>
                  <a:pt x="1587" y="195"/>
                </a:lnTo>
                <a:lnTo>
                  <a:pt x="1587" y="199"/>
                </a:lnTo>
                <a:lnTo>
                  <a:pt x="1588" y="195"/>
                </a:lnTo>
                <a:lnTo>
                  <a:pt x="1588" y="195"/>
                </a:lnTo>
                <a:lnTo>
                  <a:pt x="1589" y="203"/>
                </a:lnTo>
                <a:lnTo>
                  <a:pt x="1589" y="195"/>
                </a:lnTo>
                <a:lnTo>
                  <a:pt x="1590" y="195"/>
                </a:lnTo>
                <a:lnTo>
                  <a:pt x="1590" y="187"/>
                </a:lnTo>
                <a:lnTo>
                  <a:pt x="1591" y="195"/>
                </a:lnTo>
                <a:lnTo>
                  <a:pt x="1591" y="195"/>
                </a:lnTo>
                <a:lnTo>
                  <a:pt x="1591" y="191"/>
                </a:lnTo>
                <a:lnTo>
                  <a:pt x="1592" y="191"/>
                </a:lnTo>
                <a:lnTo>
                  <a:pt x="1592" y="195"/>
                </a:lnTo>
                <a:lnTo>
                  <a:pt x="1593" y="199"/>
                </a:lnTo>
                <a:lnTo>
                  <a:pt x="1594" y="187"/>
                </a:lnTo>
                <a:lnTo>
                  <a:pt x="1594" y="191"/>
                </a:lnTo>
                <a:lnTo>
                  <a:pt x="1594" y="191"/>
                </a:lnTo>
                <a:lnTo>
                  <a:pt x="1595" y="191"/>
                </a:lnTo>
                <a:lnTo>
                  <a:pt x="1595" y="195"/>
                </a:lnTo>
                <a:lnTo>
                  <a:pt x="1596" y="191"/>
                </a:lnTo>
                <a:lnTo>
                  <a:pt x="1596" y="191"/>
                </a:lnTo>
                <a:lnTo>
                  <a:pt x="1597" y="191"/>
                </a:lnTo>
                <a:lnTo>
                  <a:pt x="1597" y="195"/>
                </a:lnTo>
                <a:lnTo>
                  <a:pt x="1598" y="195"/>
                </a:lnTo>
                <a:lnTo>
                  <a:pt x="1598" y="195"/>
                </a:lnTo>
                <a:lnTo>
                  <a:pt x="1599" y="191"/>
                </a:lnTo>
                <a:lnTo>
                  <a:pt x="1599" y="187"/>
                </a:lnTo>
                <a:lnTo>
                  <a:pt x="1599" y="187"/>
                </a:lnTo>
                <a:lnTo>
                  <a:pt x="1600" y="191"/>
                </a:lnTo>
                <a:lnTo>
                  <a:pt x="1600" y="195"/>
                </a:lnTo>
                <a:lnTo>
                  <a:pt x="1601" y="183"/>
                </a:lnTo>
                <a:lnTo>
                  <a:pt x="1601" y="183"/>
                </a:lnTo>
                <a:lnTo>
                  <a:pt x="1602" y="180"/>
                </a:lnTo>
                <a:lnTo>
                  <a:pt x="1602" y="199"/>
                </a:lnTo>
                <a:lnTo>
                  <a:pt x="1603" y="180"/>
                </a:lnTo>
                <a:lnTo>
                  <a:pt x="1603" y="172"/>
                </a:lnTo>
                <a:lnTo>
                  <a:pt x="1604" y="183"/>
                </a:lnTo>
                <a:lnTo>
                  <a:pt x="1604" y="132"/>
                </a:lnTo>
                <a:lnTo>
                  <a:pt x="1604" y="156"/>
                </a:lnTo>
                <a:lnTo>
                  <a:pt x="1605" y="144"/>
                </a:lnTo>
                <a:lnTo>
                  <a:pt x="1606" y="152"/>
                </a:lnTo>
                <a:lnTo>
                  <a:pt x="1606" y="172"/>
                </a:lnTo>
                <a:lnTo>
                  <a:pt x="1606" y="176"/>
                </a:lnTo>
                <a:lnTo>
                  <a:pt x="1607" y="172"/>
                </a:lnTo>
                <a:lnTo>
                  <a:pt x="1607" y="183"/>
                </a:lnTo>
                <a:lnTo>
                  <a:pt x="1608" y="156"/>
                </a:lnTo>
                <a:lnTo>
                  <a:pt x="1608" y="156"/>
                </a:lnTo>
                <a:lnTo>
                  <a:pt x="1609" y="168"/>
                </a:lnTo>
                <a:lnTo>
                  <a:pt x="1609" y="168"/>
                </a:lnTo>
                <a:lnTo>
                  <a:pt x="1610" y="172"/>
                </a:lnTo>
                <a:lnTo>
                  <a:pt x="1610" y="156"/>
                </a:lnTo>
                <a:lnTo>
                  <a:pt x="1611" y="148"/>
                </a:lnTo>
                <a:lnTo>
                  <a:pt x="1611" y="168"/>
                </a:lnTo>
                <a:lnTo>
                  <a:pt x="1611" y="172"/>
                </a:lnTo>
                <a:lnTo>
                  <a:pt x="1612" y="168"/>
                </a:lnTo>
                <a:lnTo>
                  <a:pt x="1612" y="168"/>
                </a:lnTo>
                <a:lnTo>
                  <a:pt x="1613" y="168"/>
                </a:lnTo>
                <a:lnTo>
                  <a:pt x="1614" y="183"/>
                </a:lnTo>
                <a:lnTo>
                  <a:pt x="1614" y="148"/>
                </a:lnTo>
                <a:lnTo>
                  <a:pt x="1614" y="156"/>
                </a:lnTo>
                <a:lnTo>
                  <a:pt x="1615" y="172"/>
                </a:lnTo>
                <a:lnTo>
                  <a:pt x="1615" y="180"/>
                </a:lnTo>
                <a:lnTo>
                  <a:pt x="1616" y="183"/>
                </a:lnTo>
                <a:lnTo>
                  <a:pt x="1616" y="223"/>
                </a:lnTo>
                <a:lnTo>
                  <a:pt x="1617" y="259"/>
                </a:lnTo>
                <a:lnTo>
                  <a:pt x="1617" y="259"/>
                </a:lnTo>
                <a:lnTo>
                  <a:pt x="1618" y="267"/>
                </a:lnTo>
                <a:lnTo>
                  <a:pt x="1618" y="267"/>
                </a:lnTo>
                <a:lnTo>
                  <a:pt x="1619" y="287"/>
                </a:lnTo>
                <a:lnTo>
                  <a:pt x="1619" y="291"/>
                </a:lnTo>
                <a:lnTo>
                  <a:pt x="1619" y="287"/>
                </a:lnTo>
                <a:lnTo>
                  <a:pt x="1620" y="295"/>
                </a:lnTo>
                <a:lnTo>
                  <a:pt x="1621" y="287"/>
                </a:lnTo>
                <a:lnTo>
                  <a:pt x="1621" y="299"/>
                </a:lnTo>
                <a:lnTo>
                  <a:pt x="1621" y="307"/>
                </a:lnTo>
                <a:lnTo>
                  <a:pt x="1622" y="299"/>
                </a:lnTo>
                <a:lnTo>
                  <a:pt x="1622" y="327"/>
                </a:lnTo>
                <a:lnTo>
                  <a:pt x="1623" y="259"/>
                </a:lnTo>
                <a:lnTo>
                  <a:pt x="1623" y="243"/>
                </a:lnTo>
                <a:lnTo>
                  <a:pt x="1624" y="235"/>
                </a:lnTo>
                <a:lnTo>
                  <a:pt x="1624" y="255"/>
                </a:lnTo>
                <a:lnTo>
                  <a:pt x="1625" y="291"/>
                </a:lnTo>
                <a:lnTo>
                  <a:pt x="1625" y="271"/>
                </a:lnTo>
                <a:lnTo>
                  <a:pt x="1626" y="291"/>
                </a:lnTo>
                <a:lnTo>
                  <a:pt x="1626" y="319"/>
                </a:lnTo>
                <a:lnTo>
                  <a:pt x="1626" y="311"/>
                </a:lnTo>
                <a:lnTo>
                  <a:pt x="1627" y="307"/>
                </a:lnTo>
                <a:lnTo>
                  <a:pt x="1627" y="303"/>
                </a:lnTo>
                <a:lnTo>
                  <a:pt x="1628" y="311"/>
                </a:lnTo>
                <a:lnTo>
                  <a:pt x="1629" y="311"/>
                </a:lnTo>
                <a:lnTo>
                  <a:pt x="1629" y="307"/>
                </a:lnTo>
                <a:lnTo>
                  <a:pt x="1629" y="311"/>
                </a:lnTo>
                <a:lnTo>
                  <a:pt x="1630" y="311"/>
                </a:lnTo>
                <a:lnTo>
                  <a:pt x="1630" y="311"/>
                </a:lnTo>
                <a:lnTo>
                  <a:pt x="1631" y="319"/>
                </a:lnTo>
                <a:lnTo>
                  <a:pt x="1631" y="319"/>
                </a:lnTo>
                <a:lnTo>
                  <a:pt x="1632" y="335"/>
                </a:lnTo>
                <a:lnTo>
                  <a:pt x="1632" y="327"/>
                </a:lnTo>
                <a:lnTo>
                  <a:pt x="1633" y="283"/>
                </a:lnTo>
                <a:lnTo>
                  <a:pt x="1633" y="271"/>
                </a:lnTo>
                <a:lnTo>
                  <a:pt x="1634" y="267"/>
                </a:lnTo>
                <a:lnTo>
                  <a:pt x="1634" y="315"/>
                </a:lnTo>
                <a:lnTo>
                  <a:pt x="1634" y="291"/>
                </a:lnTo>
                <a:lnTo>
                  <a:pt x="1635" y="263"/>
                </a:lnTo>
                <a:lnTo>
                  <a:pt x="1635" y="263"/>
                </a:lnTo>
                <a:lnTo>
                  <a:pt x="1636" y="243"/>
                </a:lnTo>
                <a:lnTo>
                  <a:pt x="1636" y="203"/>
                </a:lnTo>
                <a:lnTo>
                  <a:pt x="1637" y="199"/>
                </a:lnTo>
                <a:lnTo>
                  <a:pt x="1637" y="227"/>
                </a:lnTo>
                <a:lnTo>
                  <a:pt x="1638" y="263"/>
                </a:lnTo>
                <a:lnTo>
                  <a:pt x="1638" y="267"/>
                </a:lnTo>
                <a:lnTo>
                  <a:pt x="1639" y="267"/>
                </a:lnTo>
                <a:lnTo>
                  <a:pt x="1639" y="271"/>
                </a:lnTo>
                <a:lnTo>
                  <a:pt x="1639" y="287"/>
                </a:lnTo>
                <a:lnTo>
                  <a:pt x="1640" y="291"/>
                </a:lnTo>
                <a:lnTo>
                  <a:pt x="1641" y="291"/>
                </a:lnTo>
                <a:lnTo>
                  <a:pt x="1641" y="299"/>
                </a:lnTo>
                <a:lnTo>
                  <a:pt x="1641" y="303"/>
                </a:lnTo>
                <a:lnTo>
                  <a:pt x="1642" y="307"/>
                </a:lnTo>
                <a:lnTo>
                  <a:pt x="1642" y="307"/>
                </a:lnTo>
                <a:lnTo>
                  <a:pt x="1643" y="315"/>
                </a:lnTo>
                <a:lnTo>
                  <a:pt x="1643" y="319"/>
                </a:lnTo>
                <a:lnTo>
                  <a:pt x="1644" y="335"/>
                </a:lnTo>
                <a:lnTo>
                  <a:pt x="1644" y="347"/>
                </a:lnTo>
                <a:lnTo>
                  <a:pt x="1645" y="299"/>
                </a:lnTo>
                <a:lnTo>
                  <a:pt x="1645" y="283"/>
                </a:lnTo>
                <a:lnTo>
                  <a:pt x="1646" y="331"/>
                </a:lnTo>
                <a:lnTo>
                  <a:pt x="1646" y="355"/>
                </a:lnTo>
                <a:lnTo>
                  <a:pt x="1646" y="379"/>
                </a:lnTo>
                <a:lnTo>
                  <a:pt x="1647" y="379"/>
                </a:lnTo>
                <a:lnTo>
                  <a:pt x="1647" y="375"/>
                </a:lnTo>
                <a:lnTo>
                  <a:pt x="1648" y="391"/>
                </a:lnTo>
                <a:lnTo>
                  <a:pt x="1649" y="407"/>
                </a:lnTo>
                <a:lnTo>
                  <a:pt x="1649" y="399"/>
                </a:lnTo>
                <a:lnTo>
                  <a:pt x="1649" y="395"/>
                </a:lnTo>
                <a:lnTo>
                  <a:pt x="1650" y="383"/>
                </a:lnTo>
                <a:lnTo>
                  <a:pt x="1650" y="379"/>
                </a:lnTo>
                <a:lnTo>
                  <a:pt x="1651" y="375"/>
                </a:lnTo>
                <a:lnTo>
                  <a:pt x="1651" y="367"/>
                </a:lnTo>
                <a:lnTo>
                  <a:pt x="1652" y="363"/>
                </a:lnTo>
                <a:lnTo>
                  <a:pt x="1652" y="359"/>
                </a:lnTo>
                <a:lnTo>
                  <a:pt x="1653" y="359"/>
                </a:lnTo>
                <a:lnTo>
                  <a:pt x="1653" y="363"/>
                </a:lnTo>
                <a:lnTo>
                  <a:pt x="1654" y="367"/>
                </a:lnTo>
                <a:lnTo>
                  <a:pt x="1654" y="371"/>
                </a:lnTo>
                <a:lnTo>
                  <a:pt x="1654" y="363"/>
                </a:lnTo>
                <a:lnTo>
                  <a:pt x="1655" y="363"/>
                </a:lnTo>
                <a:lnTo>
                  <a:pt x="1655" y="359"/>
                </a:lnTo>
                <a:lnTo>
                  <a:pt x="1656" y="371"/>
                </a:lnTo>
                <a:lnTo>
                  <a:pt x="1656" y="367"/>
                </a:lnTo>
                <a:lnTo>
                  <a:pt x="1657" y="359"/>
                </a:lnTo>
                <a:lnTo>
                  <a:pt x="1657" y="359"/>
                </a:lnTo>
                <a:lnTo>
                  <a:pt x="1658" y="355"/>
                </a:lnTo>
                <a:lnTo>
                  <a:pt x="1658" y="363"/>
                </a:lnTo>
                <a:lnTo>
                  <a:pt x="1659" y="355"/>
                </a:lnTo>
                <a:lnTo>
                  <a:pt x="1659" y="359"/>
                </a:lnTo>
                <a:lnTo>
                  <a:pt x="1660" y="367"/>
                </a:lnTo>
                <a:lnTo>
                  <a:pt x="1660" y="351"/>
                </a:lnTo>
                <a:lnTo>
                  <a:pt x="1661" y="355"/>
                </a:lnTo>
                <a:lnTo>
                  <a:pt x="1661" y="363"/>
                </a:lnTo>
                <a:lnTo>
                  <a:pt x="1661" y="363"/>
                </a:lnTo>
                <a:lnTo>
                  <a:pt x="1662" y="355"/>
                </a:lnTo>
                <a:lnTo>
                  <a:pt x="1662" y="343"/>
                </a:lnTo>
                <a:lnTo>
                  <a:pt x="1663" y="351"/>
                </a:lnTo>
                <a:lnTo>
                  <a:pt x="1664" y="359"/>
                </a:lnTo>
                <a:lnTo>
                  <a:pt x="1664" y="351"/>
                </a:lnTo>
                <a:lnTo>
                  <a:pt x="1664" y="351"/>
                </a:lnTo>
                <a:lnTo>
                  <a:pt x="1665" y="343"/>
                </a:lnTo>
                <a:lnTo>
                  <a:pt x="1665" y="351"/>
                </a:lnTo>
                <a:lnTo>
                  <a:pt x="1666" y="351"/>
                </a:lnTo>
                <a:lnTo>
                  <a:pt x="1666" y="351"/>
                </a:lnTo>
                <a:lnTo>
                  <a:pt x="1667" y="351"/>
                </a:lnTo>
                <a:lnTo>
                  <a:pt x="1667" y="351"/>
                </a:lnTo>
                <a:lnTo>
                  <a:pt x="1668" y="355"/>
                </a:lnTo>
                <a:lnTo>
                  <a:pt x="1668" y="355"/>
                </a:lnTo>
                <a:lnTo>
                  <a:pt x="1669" y="339"/>
                </a:lnTo>
                <a:lnTo>
                  <a:pt x="1669" y="347"/>
                </a:lnTo>
                <a:lnTo>
                  <a:pt x="1669" y="347"/>
                </a:lnTo>
                <a:lnTo>
                  <a:pt x="1670" y="347"/>
                </a:lnTo>
                <a:lnTo>
                  <a:pt x="1670" y="347"/>
                </a:lnTo>
                <a:lnTo>
                  <a:pt x="1671" y="343"/>
                </a:lnTo>
                <a:lnTo>
                  <a:pt x="1671" y="339"/>
                </a:lnTo>
                <a:lnTo>
                  <a:pt x="1672" y="343"/>
                </a:lnTo>
                <a:lnTo>
                  <a:pt x="1672" y="339"/>
                </a:lnTo>
                <a:lnTo>
                  <a:pt x="1673" y="339"/>
                </a:lnTo>
                <a:lnTo>
                  <a:pt x="1673" y="343"/>
                </a:lnTo>
                <a:lnTo>
                  <a:pt x="1674" y="347"/>
                </a:lnTo>
                <a:lnTo>
                  <a:pt x="1674" y="339"/>
                </a:lnTo>
                <a:lnTo>
                  <a:pt x="1674" y="343"/>
                </a:lnTo>
                <a:lnTo>
                  <a:pt x="1675" y="347"/>
                </a:lnTo>
                <a:lnTo>
                  <a:pt x="1676" y="343"/>
                </a:lnTo>
                <a:lnTo>
                  <a:pt x="1676" y="343"/>
                </a:lnTo>
                <a:lnTo>
                  <a:pt x="1676" y="339"/>
                </a:lnTo>
                <a:lnTo>
                  <a:pt x="1677" y="335"/>
                </a:lnTo>
                <a:lnTo>
                  <a:pt x="1677" y="343"/>
                </a:lnTo>
                <a:lnTo>
                  <a:pt x="1678" y="331"/>
                </a:lnTo>
                <a:lnTo>
                  <a:pt x="1678" y="331"/>
                </a:lnTo>
                <a:lnTo>
                  <a:pt x="1679" y="327"/>
                </a:lnTo>
                <a:lnTo>
                  <a:pt x="1679" y="331"/>
                </a:lnTo>
                <a:lnTo>
                  <a:pt x="1680" y="335"/>
                </a:lnTo>
                <a:lnTo>
                  <a:pt x="1680" y="331"/>
                </a:lnTo>
                <a:lnTo>
                  <a:pt x="1681" y="339"/>
                </a:lnTo>
                <a:lnTo>
                  <a:pt x="1681" y="331"/>
                </a:lnTo>
                <a:lnTo>
                  <a:pt x="1682" y="339"/>
                </a:lnTo>
                <a:lnTo>
                  <a:pt x="1682" y="343"/>
                </a:lnTo>
                <a:lnTo>
                  <a:pt x="1682" y="327"/>
                </a:lnTo>
                <a:lnTo>
                  <a:pt x="1683" y="335"/>
                </a:lnTo>
                <a:lnTo>
                  <a:pt x="1684" y="327"/>
                </a:lnTo>
                <a:lnTo>
                  <a:pt x="1684" y="327"/>
                </a:lnTo>
                <a:lnTo>
                  <a:pt x="1684" y="323"/>
                </a:lnTo>
                <a:lnTo>
                  <a:pt x="1685" y="319"/>
                </a:lnTo>
                <a:lnTo>
                  <a:pt x="1685" y="327"/>
                </a:lnTo>
                <a:lnTo>
                  <a:pt x="1686" y="319"/>
                </a:lnTo>
                <a:lnTo>
                  <a:pt x="1686" y="335"/>
                </a:lnTo>
                <a:lnTo>
                  <a:pt x="1687" y="327"/>
                </a:lnTo>
                <a:lnTo>
                  <a:pt x="1687" y="327"/>
                </a:lnTo>
                <a:lnTo>
                  <a:pt x="1688" y="319"/>
                </a:lnTo>
                <a:lnTo>
                  <a:pt x="1688" y="319"/>
                </a:lnTo>
                <a:lnTo>
                  <a:pt x="1689" y="319"/>
                </a:lnTo>
                <a:lnTo>
                  <a:pt x="1689" y="331"/>
                </a:lnTo>
                <a:lnTo>
                  <a:pt x="1689" y="319"/>
                </a:lnTo>
                <a:lnTo>
                  <a:pt x="1690" y="323"/>
                </a:lnTo>
                <a:lnTo>
                  <a:pt x="1690" y="311"/>
                </a:lnTo>
                <a:lnTo>
                  <a:pt x="1691" y="327"/>
                </a:lnTo>
                <a:lnTo>
                  <a:pt x="1691" y="331"/>
                </a:lnTo>
                <a:lnTo>
                  <a:pt x="1692" y="311"/>
                </a:lnTo>
                <a:lnTo>
                  <a:pt x="1692" y="323"/>
                </a:lnTo>
                <a:lnTo>
                  <a:pt x="1693" y="315"/>
                </a:lnTo>
                <a:lnTo>
                  <a:pt x="1693" y="319"/>
                </a:lnTo>
                <a:lnTo>
                  <a:pt x="1694" y="323"/>
                </a:lnTo>
                <a:lnTo>
                  <a:pt x="1694" y="315"/>
                </a:lnTo>
                <a:lnTo>
                  <a:pt x="1694" y="319"/>
                </a:lnTo>
                <a:lnTo>
                  <a:pt x="1695" y="311"/>
                </a:lnTo>
                <a:lnTo>
                  <a:pt x="1696" y="315"/>
                </a:lnTo>
                <a:lnTo>
                  <a:pt x="1696" y="315"/>
                </a:lnTo>
                <a:lnTo>
                  <a:pt x="1696" y="315"/>
                </a:lnTo>
                <a:lnTo>
                  <a:pt x="1697" y="311"/>
                </a:lnTo>
                <a:lnTo>
                  <a:pt x="1697" y="311"/>
                </a:lnTo>
                <a:lnTo>
                  <a:pt x="1698" y="315"/>
                </a:lnTo>
                <a:lnTo>
                  <a:pt x="1698" y="319"/>
                </a:lnTo>
                <a:lnTo>
                  <a:pt x="1699" y="319"/>
                </a:lnTo>
                <a:lnTo>
                  <a:pt x="1699" y="315"/>
                </a:lnTo>
                <a:lnTo>
                  <a:pt x="1700" y="315"/>
                </a:lnTo>
                <a:lnTo>
                  <a:pt x="1700" y="311"/>
                </a:lnTo>
                <a:lnTo>
                  <a:pt x="1701" y="311"/>
                </a:lnTo>
                <a:lnTo>
                  <a:pt x="1701" y="303"/>
                </a:lnTo>
                <a:lnTo>
                  <a:pt x="1702" y="311"/>
                </a:lnTo>
                <a:lnTo>
                  <a:pt x="1702" y="307"/>
                </a:lnTo>
                <a:lnTo>
                  <a:pt x="1703" y="311"/>
                </a:lnTo>
                <a:lnTo>
                  <a:pt x="1703" y="315"/>
                </a:lnTo>
                <a:lnTo>
                  <a:pt x="1704" y="307"/>
                </a:lnTo>
                <a:lnTo>
                  <a:pt x="1704" y="315"/>
                </a:lnTo>
                <a:lnTo>
                  <a:pt x="1704" y="303"/>
                </a:lnTo>
                <a:lnTo>
                  <a:pt x="1705" y="303"/>
                </a:lnTo>
                <a:lnTo>
                  <a:pt x="1705" y="303"/>
                </a:lnTo>
                <a:lnTo>
                  <a:pt x="1706" y="303"/>
                </a:lnTo>
                <a:lnTo>
                  <a:pt x="1706" y="303"/>
                </a:lnTo>
                <a:lnTo>
                  <a:pt x="1707" y="303"/>
                </a:lnTo>
                <a:lnTo>
                  <a:pt x="1707" y="299"/>
                </a:lnTo>
                <a:lnTo>
                  <a:pt x="1708" y="307"/>
                </a:lnTo>
                <a:lnTo>
                  <a:pt x="1708" y="303"/>
                </a:lnTo>
                <a:lnTo>
                  <a:pt x="1709" y="299"/>
                </a:lnTo>
                <a:lnTo>
                  <a:pt x="1709" y="299"/>
                </a:lnTo>
                <a:lnTo>
                  <a:pt x="1709" y="295"/>
                </a:lnTo>
                <a:lnTo>
                  <a:pt x="1710" y="303"/>
                </a:lnTo>
                <a:lnTo>
                  <a:pt x="1711" y="299"/>
                </a:lnTo>
                <a:lnTo>
                  <a:pt x="1711" y="295"/>
                </a:lnTo>
                <a:lnTo>
                  <a:pt x="1711" y="295"/>
                </a:lnTo>
                <a:lnTo>
                  <a:pt x="1712" y="299"/>
                </a:lnTo>
                <a:lnTo>
                  <a:pt x="1712" y="307"/>
                </a:lnTo>
                <a:lnTo>
                  <a:pt x="1713" y="295"/>
                </a:lnTo>
                <a:lnTo>
                  <a:pt x="1713" y="299"/>
                </a:lnTo>
                <a:lnTo>
                  <a:pt x="1714" y="291"/>
                </a:lnTo>
                <a:lnTo>
                  <a:pt x="1714" y="299"/>
                </a:lnTo>
                <a:lnTo>
                  <a:pt x="1715" y="291"/>
                </a:lnTo>
                <a:lnTo>
                  <a:pt x="1715" y="291"/>
                </a:lnTo>
                <a:lnTo>
                  <a:pt x="1716" y="291"/>
                </a:lnTo>
                <a:lnTo>
                  <a:pt x="1716" y="295"/>
                </a:lnTo>
                <a:lnTo>
                  <a:pt x="1717" y="295"/>
                </a:lnTo>
                <a:lnTo>
                  <a:pt x="1717" y="291"/>
                </a:lnTo>
                <a:lnTo>
                  <a:pt x="1717" y="287"/>
                </a:lnTo>
                <a:lnTo>
                  <a:pt x="1718" y="291"/>
                </a:lnTo>
                <a:lnTo>
                  <a:pt x="1719" y="291"/>
                </a:lnTo>
                <a:lnTo>
                  <a:pt x="1719" y="283"/>
                </a:lnTo>
                <a:lnTo>
                  <a:pt x="1719" y="291"/>
                </a:lnTo>
                <a:lnTo>
                  <a:pt x="1720" y="287"/>
                </a:lnTo>
                <a:lnTo>
                  <a:pt x="1720" y="299"/>
                </a:lnTo>
                <a:lnTo>
                  <a:pt x="1721" y="299"/>
                </a:lnTo>
                <a:lnTo>
                  <a:pt x="1721" y="295"/>
                </a:lnTo>
                <a:lnTo>
                  <a:pt x="1722" y="291"/>
                </a:lnTo>
                <a:lnTo>
                  <a:pt x="1722" y="283"/>
                </a:lnTo>
                <a:lnTo>
                  <a:pt x="1723" y="279"/>
                </a:lnTo>
                <a:lnTo>
                  <a:pt x="1723" y="287"/>
                </a:lnTo>
                <a:lnTo>
                  <a:pt x="1724" y="279"/>
                </a:lnTo>
                <a:lnTo>
                  <a:pt x="1724" y="267"/>
                </a:lnTo>
                <a:lnTo>
                  <a:pt x="1724" y="259"/>
                </a:lnTo>
                <a:lnTo>
                  <a:pt x="1725" y="279"/>
                </a:lnTo>
                <a:lnTo>
                  <a:pt x="1725" y="279"/>
                </a:lnTo>
                <a:lnTo>
                  <a:pt x="1726" y="287"/>
                </a:lnTo>
                <a:lnTo>
                  <a:pt x="1726" y="287"/>
                </a:lnTo>
                <a:lnTo>
                  <a:pt x="1727" y="283"/>
                </a:lnTo>
                <a:lnTo>
                  <a:pt x="1727" y="287"/>
                </a:lnTo>
                <a:lnTo>
                  <a:pt x="1728" y="287"/>
                </a:lnTo>
                <a:lnTo>
                  <a:pt x="1728" y="283"/>
                </a:lnTo>
                <a:lnTo>
                  <a:pt x="1729" y="291"/>
                </a:lnTo>
                <a:lnTo>
                  <a:pt x="1729" y="279"/>
                </a:lnTo>
                <a:lnTo>
                  <a:pt x="1729" y="283"/>
                </a:lnTo>
                <a:lnTo>
                  <a:pt x="1730" y="291"/>
                </a:lnTo>
                <a:lnTo>
                  <a:pt x="1731" y="283"/>
                </a:lnTo>
                <a:lnTo>
                  <a:pt x="1731" y="279"/>
                </a:lnTo>
                <a:lnTo>
                  <a:pt x="1731" y="275"/>
                </a:lnTo>
                <a:lnTo>
                  <a:pt x="1732" y="279"/>
                </a:lnTo>
                <a:lnTo>
                  <a:pt x="1732" y="283"/>
                </a:lnTo>
                <a:lnTo>
                  <a:pt x="1733" y="279"/>
                </a:lnTo>
                <a:lnTo>
                  <a:pt x="1733" y="287"/>
                </a:lnTo>
                <a:lnTo>
                  <a:pt x="1734" y="279"/>
                </a:lnTo>
                <a:lnTo>
                  <a:pt x="1734" y="271"/>
                </a:lnTo>
                <a:lnTo>
                  <a:pt x="1735" y="275"/>
                </a:lnTo>
                <a:lnTo>
                  <a:pt x="1735" y="279"/>
                </a:lnTo>
                <a:lnTo>
                  <a:pt x="1736" y="275"/>
                </a:lnTo>
                <a:lnTo>
                  <a:pt x="1736" y="267"/>
                </a:lnTo>
                <a:lnTo>
                  <a:pt x="1737" y="275"/>
                </a:lnTo>
                <a:lnTo>
                  <a:pt x="1737" y="271"/>
                </a:lnTo>
                <a:lnTo>
                  <a:pt x="1737" y="271"/>
                </a:lnTo>
                <a:lnTo>
                  <a:pt x="1738" y="275"/>
                </a:lnTo>
                <a:lnTo>
                  <a:pt x="1739" y="275"/>
                </a:lnTo>
                <a:lnTo>
                  <a:pt x="1739" y="271"/>
                </a:lnTo>
                <a:lnTo>
                  <a:pt x="1739" y="271"/>
                </a:lnTo>
                <a:lnTo>
                  <a:pt x="1740" y="271"/>
                </a:lnTo>
                <a:lnTo>
                  <a:pt x="1740" y="267"/>
                </a:lnTo>
                <a:lnTo>
                  <a:pt x="1741" y="259"/>
                </a:lnTo>
                <a:lnTo>
                  <a:pt x="1741" y="263"/>
                </a:lnTo>
                <a:lnTo>
                  <a:pt x="1742" y="263"/>
                </a:lnTo>
                <a:lnTo>
                  <a:pt x="1742" y="267"/>
                </a:lnTo>
                <a:lnTo>
                  <a:pt x="1743" y="267"/>
                </a:lnTo>
                <a:lnTo>
                  <a:pt x="1743" y="267"/>
                </a:lnTo>
                <a:lnTo>
                  <a:pt x="1744" y="271"/>
                </a:lnTo>
                <a:lnTo>
                  <a:pt x="1744" y="263"/>
                </a:lnTo>
                <a:lnTo>
                  <a:pt x="1744" y="267"/>
                </a:lnTo>
                <a:lnTo>
                  <a:pt x="1745" y="263"/>
                </a:lnTo>
                <a:lnTo>
                  <a:pt x="1746" y="263"/>
                </a:lnTo>
                <a:lnTo>
                  <a:pt x="1746" y="267"/>
                </a:lnTo>
                <a:lnTo>
                  <a:pt x="1746" y="259"/>
                </a:lnTo>
                <a:lnTo>
                  <a:pt x="1747" y="263"/>
                </a:lnTo>
                <a:lnTo>
                  <a:pt x="1747" y="267"/>
                </a:lnTo>
                <a:lnTo>
                  <a:pt x="1748" y="263"/>
                </a:lnTo>
                <a:lnTo>
                  <a:pt x="1748" y="267"/>
                </a:lnTo>
                <a:lnTo>
                  <a:pt x="1749" y="263"/>
                </a:lnTo>
                <a:lnTo>
                  <a:pt x="1749" y="267"/>
                </a:lnTo>
                <a:lnTo>
                  <a:pt x="1750" y="267"/>
                </a:lnTo>
                <a:lnTo>
                  <a:pt x="1750" y="259"/>
                </a:lnTo>
                <a:lnTo>
                  <a:pt x="1751" y="263"/>
                </a:lnTo>
                <a:lnTo>
                  <a:pt x="1751" y="259"/>
                </a:lnTo>
                <a:lnTo>
                  <a:pt x="1752" y="267"/>
                </a:lnTo>
                <a:lnTo>
                  <a:pt x="1752" y="271"/>
                </a:lnTo>
                <a:lnTo>
                  <a:pt x="1752" y="259"/>
                </a:lnTo>
                <a:lnTo>
                  <a:pt x="1753" y="267"/>
                </a:lnTo>
                <a:lnTo>
                  <a:pt x="1754" y="255"/>
                </a:lnTo>
                <a:lnTo>
                  <a:pt x="1754" y="267"/>
                </a:lnTo>
                <a:lnTo>
                  <a:pt x="1754" y="259"/>
                </a:lnTo>
                <a:lnTo>
                  <a:pt x="1755" y="259"/>
                </a:lnTo>
                <a:lnTo>
                  <a:pt x="1755" y="259"/>
                </a:lnTo>
                <a:lnTo>
                  <a:pt x="1756" y="255"/>
                </a:lnTo>
                <a:lnTo>
                  <a:pt x="1756" y="255"/>
                </a:lnTo>
                <a:lnTo>
                  <a:pt x="1757" y="255"/>
                </a:lnTo>
                <a:lnTo>
                  <a:pt x="1757" y="255"/>
                </a:lnTo>
                <a:lnTo>
                  <a:pt x="1758" y="259"/>
                </a:lnTo>
                <a:lnTo>
                  <a:pt x="1758" y="255"/>
                </a:lnTo>
                <a:lnTo>
                  <a:pt x="1759" y="251"/>
                </a:lnTo>
                <a:lnTo>
                  <a:pt x="1759" y="259"/>
                </a:lnTo>
                <a:lnTo>
                  <a:pt x="1759" y="251"/>
                </a:lnTo>
                <a:lnTo>
                  <a:pt x="1760" y="251"/>
                </a:lnTo>
                <a:lnTo>
                  <a:pt x="1760" y="247"/>
                </a:lnTo>
                <a:lnTo>
                  <a:pt x="1761" y="251"/>
                </a:lnTo>
                <a:lnTo>
                  <a:pt x="1761" y="251"/>
                </a:lnTo>
                <a:lnTo>
                  <a:pt x="1762" y="255"/>
                </a:lnTo>
                <a:lnTo>
                  <a:pt x="1762" y="259"/>
                </a:lnTo>
                <a:lnTo>
                  <a:pt x="1763" y="247"/>
                </a:lnTo>
                <a:lnTo>
                  <a:pt x="1763" y="255"/>
                </a:lnTo>
                <a:lnTo>
                  <a:pt x="1764" y="259"/>
                </a:lnTo>
                <a:lnTo>
                  <a:pt x="1764" y="251"/>
                </a:lnTo>
                <a:lnTo>
                  <a:pt x="1764" y="243"/>
                </a:lnTo>
                <a:lnTo>
                  <a:pt x="1765" y="247"/>
                </a:lnTo>
                <a:lnTo>
                  <a:pt x="1766" y="247"/>
                </a:lnTo>
                <a:lnTo>
                  <a:pt x="1766" y="247"/>
                </a:lnTo>
                <a:lnTo>
                  <a:pt x="1767" y="247"/>
                </a:lnTo>
                <a:lnTo>
                  <a:pt x="1767" y="247"/>
                </a:lnTo>
                <a:lnTo>
                  <a:pt x="1767" y="243"/>
                </a:lnTo>
                <a:lnTo>
                  <a:pt x="1768" y="251"/>
                </a:lnTo>
                <a:lnTo>
                  <a:pt x="1768" y="247"/>
                </a:lnTo>
                <a:lnTo>
                  <a:pt x="1769" y="243"/>
                </a:lnTo>
                <a:lnTo>
                  <a:pt x="1769" y="243"/>
                </a:lnTo>
                <a:lnTo>
                  <a:pt x="1770" y="251"/>
                </a:lnTo>
                <a:lnTo>
                  <a:pt x="1770" y="247"/>
                </a:lnTo>
                <a:lnTo>
                  <a:pt x="1771" y="247"/>
                </a:lnTo>
                <a:lnTo>
                  <a:pt x="1771" y="247"/>
                </a:lnTo>
                <a:lnTo>
                  <a:pt x="1772" y="247"/>
                </a:lnTo>
                <a:lnTo>
                  <a:pt x="1772" y="243"/>
                </a:lnTo>
                <a:lnTo>
                  <a:pt x="1772" y="247"/>
                </a:lnTo>
                <a:lnTo>
                  <a:pt x="1773" y="247"/>
                </a:lnTo>
                <a:lnTo>
                  <a:pt x="1774" y="247"/>
                </a:lnTo>
                <a:lnTo>
                  <a:pt x="1774" y="243"/>
                </a:lnTo>
                <a:lnTo>
                  <a:pt x="1774" y="239"/>
                </a:lnTo>
                <a:lnTo>
                  <a:pt x="1775" y="235"/>
                </a:lnTo>
                <a:lnTo>
                  <a:pt x="1775" y="243"/>
                </a:lnTo>
                <a:lnTo>
                  <a:pt x="1776" y="239"/>
                </a:lnTo>
                <a:lnTo>
                  <a:pt x="1776" y="243"/>
                </a:lnTo>
                <a:lnTo>
                  <a:pt x="1777" y="243"/>
                </a:lnTo>
                <a:lnTo>
                  <a:pt x="1777" y="235"/>
                </a:lnTo>
                <a:lnTo>
                  <a:pt x="1778" y="239"/>
                </a:lnTo>
                <a:lnTo>
                  <a:pt x="1778" y="239"/>
                </a:lnTo>
                <a:lnTo>
                  <a:pt x="1779" y="239"/>
                </a:lnTo>
                <a:lnTo>
                  <a:pt x="1779" y="239"/>
                </a:lnTo>
                <a:lnTo>
                  <a:pt x="1779" y="239"/>
                </a:lnTo>
                <a:lnTo>
                  <a:pt x="1780" y="243"/>
                </a:lnTo>
                <a:lnTo>
                  <a:pt x="1780" y="243"/>
                </a:lnTo>
                <a:lnTo>
                  <a:pt x="1781" y="239"/>
                </a:lnTo>
                <a:lnTo>
                  <a:pt x="1781" y="235"/>
                </a:lnTo>
                <a:lnTo>
                  <a:pt x="1782" y="243"/>
                </a:lnTo>
                <a:lnTo>
                  <a:pt x="1782" y="243"/>
                </a:lnTo>
                <a:lnTo>
                  <a:pt x="1783" y="243"/>
                </a:lnTo>
                <a:lnTo>
                  <a:pt x="1783" y="231"/>
                </a:lnTo>
                <a:lnTo>
                  <a:pt x="1784" y="227"/>
                </a:lnTo>
                <a:lnTo>
                  <a:pt x="1784" y="231"/>
                </a:lnTo>
                <a:lnTo>
                  <a:pt x="1784" y="239"/>
                </a:lnTo>
                <a:lnTo>
                  <a:pt x="1785" y="235"/>
                </a:lnTo>
                <a:lnTo>
                  <a:pt x="1786" y="231"/>
                </a:lnTo>
                <a:lnTo>
                  <a:pt x="1786" y="235"/>
                </a:lnTo>
                <a:lnTo>
                  <a:pt x="1787" y="235"/>
                </a:lnTo>
                <a:lnTo>
                  <a:pt x="1787" y="231"/>
                </a:lnTo>
                <a:lnTo>
                  <a:pt x="1787" y="231"/>
                </a:lnTo>
                <a:lnTo>
                  <a:pt x="1788" y="235"/>
                </a:lnTo>
                <a:lnTo>
                  <a:pt x="1788" y="235"/>
                </a:lnTo>
                <a:lnTo>
                  <a:pt x="1789" y="239"/>
                </a:lnTo>
                <a:lnTo>
                  <a:pt x="1789" y="235"/>
                </a:lnTo>
                <a:lnTo>
                  <a:pt x="1790" y="231"/>
                </a:lnTo>
                <a:lnTo>
                  <a:pt x="1790" y="227"/>
                </a:lnTo>
                <a:lnTo>
                  <a:pt x="1791" y="231"/>
                </a:lnTo>
                <a:lnTo>
                  <a:pt x="1791" y="231"/>
                </a:lnTo>
                <a:lnTo>
                  <a:pt x="1792" y="243"/>
                </a:lnTo>
                <a:lnTo>
                  <a:pt x="1792" y="235"/>
                </a:lnTo>
                <a:lnTo>
                  <a:pt x="1793" y="227"/>
                </a:lnTo>
                <a:lnTo>
                  <a:pt x="1793" y="223"/>
                </a:lnTo>
                <a:lnTo>
                  <a:pt x="1794" y="223"/>
                </a:lnTo>
                <a:lnTo>
                  <a:pt x="1794" y="223"/>
                </a:lnTo>
                <a:lnTo>
                  <a:pt x="1794" y="235"/>
                </a:lnTo>
                <a:lnTo>
                  <a:pt x="1795" y="227"/>
                </a:lnTo>
                <a:lnTo>
                  <a:pt x="1795" y="219"/>
                </a:lnTo>
                <a:lnTo>
                  <a:pt x="1796" y="227"/>
                </a:lnTo>
                <a:lnTo>
                  <a:pt x="1796" y="231"/>
                </a:lnTo>
                <a:lnTo>
                  <a:pt x="1797" y="227"/>
                </a:lnTo>
                <a:lnTo>
                  <a:pt x="1797" y="223"/>
                </a:lnTo>
                <a:lnTo>
                  <a:pt x="1798" y="231"/>
                </a:lnTo>
                <a:lnTo>
                  <a:pt x="1798" y="223"/>
                </a:lnTo>
                <a:lnTo>
                  <a:pt x="1799" y="239"/>
                </a:lnTo>
                <a:lnTo>
                  <a:pt x="1799" y="227"/>
                </a:lnTo>
                <a:lnTo>
                  <a:pt x="1799" y="231"/>
                </a:lnTo>
                <a:lnTo>
                  <a:pt x="1800" y="219"/>
                </a:lnTo>
                <a:lnTo>
                  <a:pt x="1801" y="227"/>
                </a:lnTo>
                <a:lnTo>
                  <a:pt x="1801" y="231"/>
                </a:lnTo>
                <a:lnTo>
                  <a:pt x="1802" y="219"/>
                </a:lnTo>
                <a:lnTo>
                  <a:pt x="1802" y="219"/>
                </a:lnTo>
                <a:lnTo>
                  <a:pt x="1802" y="215"/>
                </a:lnTo>
                <a:lnTo>
                  <a:pt x="1803" y="227"/>
                </a:lnTo>
                <a:lnTo>
                  <a:pt x="1803" y="231"/>
                </a:lnTo>
                <a:lnTo>
                  <a:pt x="1804" y="223"/>
                </a:lnTo>
                <a:lnTo>
                  <a:pt x="1804" y="227"/>
                </a:lnTo>
                <a:lnTo>
                  <a:pt x="1805" y="215"/>
                </a:lnTo>
                <a:lnTo>
                  <a:pt x="1805" y="219"/>
                </a:lnTo>
                <a:lnTo>
                  <a:pt x="1806" y="223"/>
                </a:lnTo>
                <a:lnTo>
                  <a:pt x="1806" y="223"/>
                </a:lnTo>
                <a:lnTo>
                  <a:pt x="1807" y="223"/>
                </a:lnTo>
                <a:lnTo>
                  <a:pt x="1807" y="215"/>
                </a:lnTo>
                <a:lnTo>
                  <a:pt x="1807" y="227"/>
                </a:lnTo>
                <a:lnTo>
                  <a:pt x="1808" y="219"/>
                </a:lnTo>
                <a:lnTo>
                  <a:pt x="1809" y="203"/>
                </a:lnTo>
                <a:lnTo>
                  <a:pt x="1809" y="219"/>
                </a:lnTo>
                <a:lnTo>
                  <a:pt x="1809" y="219"/>
                </a:lnTo>
                <a:lnTo>
                  <a:pt x="1810" y="219"/>
                </a:lnTo>
                <a:lnTo>
                  <a:pt x="1810" y="223"/>
                </a:lnTo>
                <a:lnTo>
                  <a:pt x="1811" y="215"/>
                </a:lnTo>
                <a:lnTo>
                  <a:pt x="1811" y="207"/>
                </a:lnTo>
                <a:lnTo>
                  <a:pt x="1812" y="211"/>
                </a:lnTo>
                <a:lnTo>
                  <a:pt x="1812" y="223"/>
                </a:lnTo>
                <a:lnTo>
                  <a:pt x="1813" y="219"/>
                </a:lnTo>
                <a:lnTo>
                  <a:pt x="1813" y="215"/>
                </a:lnTo>
                <a:lnTo>
                  <a:pt x="1814" y="219"/>
                </a:lnTo>
                <a:lnTo>
                  <a:pt x="1814" y="215"/>
                </a:lnTo>
                <a:lnTo>
                  <a:pt x="1814" y="215"/>
                </a:lnTo>
                <a:lnTo>
                  <a:pt x="1815" y="219"/>
                </a:lnTo>
                <a:lnTo>
                  <a:pt x="1815" y="219"/>
                </a:lnTo>
                <a:lnTo>
                  <a:pt x="1816" y="211"/>
                </a:lnTo>
                <a:lnTo>
                  <a:pt x="1817" y="211"/>
                </a:lnTo>
                <a:lnTo>
                  <a:pt x="1817" y="211"/>
                </a:lnTo>
                <a:lnTo>
                  <a:pt x="1817" y="215"/>
                </a:lnTo>
                <a:lnTo>
                  <a:pt x="1818" y="203"/>
                </a:lnTo>
                <a:lnTo>
                  <a:pt x="1818" y="211"/>
                </a:lnTo>
                <a:lnTo>
                  <a:pt x="1819" y="211"/>
                </a:lnTo>
                <a:lnTo>
                  <a:pt x="1819" y="211"/>
                </a:lnTo>
                <a:lnTo>
                  <a:pt x="1819" y="219"/>
                </a:lnTo>
                <a:lnTo>
                  <a:pt x="1820" y="211"/>
                </a:lnTo>
                <a:lnTo>
                  <a:pt x="1821" y="211"/>
                </a:lnTo>
                <a:lnTo>
                  <a:pt x="1821" y="207"/>
                </a:lnTo>
                <a:lnTo>
                  <a:pt x="1822" y="219"/>
                </a:lnTo>
                <a:lnTo>
                  <a:pt x="1822" y="211"/>
                </a:lnTo>
                <a:lnTo>
                  <a:pt x="1822" y="207"/>
                </a:lnTo>
                <a:lnTo>
                  <a:pt x="1823" y="211"/>
                </a:lnTo>
                <a:lnTo>
                  <a:pt x="1823" y="203"/>
                </a:lnTo>
                <a:lnTo>
                  <a:pt x="1824" y="211"/>
                </a:lnTo>
                <a:lnTo>
                  <a:pt x="1824" y="203"/>
                </a:lnTo>
                <a:lnTo>
                  <a:pt x="1825" y="207"/>
                </a:lnTo>
                <a:lnTo>
                  <a:pt x="1825" y="199"/>
                </a:lnTo>
                <a:lnTo>
                  <a:pt x="1826" y="203"/>
                </a:lnTo>
                <a:lnTo>
                  <a:pt x="1826" y="207"/>
                </a:lnTo>
                <a:lnTo>
                  <a:pt x="1827" y="211"/>
                </a:lnTo>
                <a:lnTo>
                  <a:pt x="1827" y="199"/>
                </a:lnTo>
                <a:lnTo>
                  <a:pt x="1827" y="203"/>
                </a:lnTo>
                <a:lnTo>
                  <a:pt x="1828" y="211"/>
                </a:lnTo>
                <a:lnTo>
                  <a:pt x="1829" y="215"/>
                </a:lnTo>
                <a:lnTo>
                  <a:pt x="1829" y="219"/>
                </a:lnTo>
                <a:lnTo>
                  <a:pt x="1829" y="215"/>
                </a:lnTo>
                <a:lnTo>
                  <a:pt x="1830" y="195"/>
                </a:lnTo>
                <a:lnTo>
                  <a:pt x="1830" y="199"/>
                </a:lnTo>
                <a:lnTo>
                  <a:pt x="1831" y="211"/>
                </a:lnTo>
                <a:lnTo>
                  <a:pt x="1831" y="211"/>
                </a:lnTo>
                <a:lnTo>
                  <a:pt x="1832" y="207"/>
                </a:lnTo>
                <a:lnTo>
                  <a:pt x="1832" y="195"/>
                </a:lnTo>
                <a:lnTo>
                  <a:pt x="1833" y="195"/>
                </a:lnTo>
                <a:lnTo>
                  <a:pt x="1833" y="207"/>
                </a:lnTo>
                <a:lnTo>
                  <a:pt x="1834" y="199"/>
                </a:lnTo>
                <a:lnTo>
                  <a:pt x="1834" y="195"/>
                </a:lnTo>
                <a:lnTo>
                  <a:pt x="1834" y="195"/>
                </a:lnTo>
                <a:lnTo>
                  <a:pt x="1835" y="195"/>
                </a:lnTo>
                <a:lnTo>
                  <a:pt x="1836" y="203"/>
                </a:lnTo>
                <a:lnTo>
                  <a:pt x="1836" y="207"/>
                </a:lnTo>
                <a:lnTo>
                  <a:pt x="1837" y="199"/>
                </a:lnTo>
                <a:lnTo>
                  <a:pt x="1837" y="203"/>
                </a:lnTo>
                <a:lnTo>
                  <a:pt x="1837" y="203"/>
                </a:lnTo>
                <a:lnTo>
                  <a:pt x="1838" y="211"/>
                </a:lnTo>
                <a:lnTo>
                  <a:pt x="1838" y="203"/>
                </a:lnTo>
                <a:lnTo>
                  <a:pt x="1839" y="195"/>
                </a:lnTo>
                <a:lnTo>
                  <a:pt x="1839" y="191"/>
                </a:lnTo>
                <a:lnTo>
                  <a:pt x="1840" y="199"/>
                </a:lnTo>
                <a:lnTo>
                  <a:pt x="1840" y="203"/>
                </a:lnTo>
                <a:lnTo>
                  <a:pt x="1841" y="199"/>
                </a:lnTo>
                <a:lnTo>
                  <a:pt x="1841" y="203"/>
                </a:lnTo>
                <a:lnTo>
                  <a:pt x="1842" y="199"/>
                </a:lnTo>
                <a:lnTo>
                  <a:pt x="1842" y="199"/>
                </a:lnTo>
                <a:lnTo>
                  <a:pt x="1842" y="195"/>
                </a:lnTo>
                <a:lnTo>
                  <a:pt x="1843" y="203"/>
                </a:lnTo>
                <a:lnTo>
                  <a:pt x="1844" y="199"/>
                </a:lnTo>
                <a:lnTo>
                  <a:pt x="1844" y="195"/>
                </a:lnTo>
                <a:lnTo>
                  <a:pt x="1844" y="199"/>
                </a:lnTo>
                <a:lnTo>
                  <a:pt x="1845" y="195"/>
                </a:lnTo>
                <a:lnTo>
                  <a:pt x="1845" y="203"/>
                </a:lnTo>
                <a:lnTo>
                  <a:pt x="1846" y="195"/>
                </a:lnTo>
                <a:lnTo>
                  <a:pt x="1846" y="191"/>
                </a:lnTo>
                <a:lnTo>
                  <a:pt x="1847" y="199"/>
                </a:lnTo>
                <a:lnTo>
                  <a:pt x="1847" y="199"/>
                </a:lnTo>
                <a:lnTo>
                  <a:pt x="1848" y="203"/>
                </a:lnTo>
                <a:lnTo>
                  <a:pt x="1848" y="195"/>
                </a:lnTo>
                <a:lnTo>
                  <a:pt x="1849" y="191"/>
                </a:lnTo>
                <a:lnTo>
                  <a:pt x="1849" y="199"/>
                </a:lnTo>
                <a:lnTo>
                  <a:pt x="1849" y="199"/>
                </a:lnTo>
                <a:lnTo>
                  <a:pt x="1850" y="203"/>
                </a:lnTo>
                <a:lnTo>
                  <a:pt x="1850" y="195"/>
                </a:lnTo>
                <a:lnTo>
                  <a:pt x="1851" y="191"/>
                </a:lnTo>
                <a:lnTo>
                  <a:pt x="1852" y="195"/>
                </a:lnTo>
                <a:lnTo>
                  <a:pt x="1852" y="199"/>
                </a:lnTo>
                <a:lnTo>
                  <a:pt x="1852" y="195"/>
                </a:lnTo>
                <a:lnTo>
                  <a:pt x="1853" y="195"/>
                </a:lnTo>
                <a:lnTo>
                  <a:pt x="1853" y="187"/>
                </a:lnTo>
                <a:lnTo>
                  <a:pt x="1854" y="191"/>
                </a:lnTo>
                <a:lnTo>
                  <a:pt x="1854" y="195"/>
                </a:lnTo>
                <a:lnTo>
                  <a:pt x="1854" y="203"/>
                </a:lnTo>
                <a:lnTo>
                  <a:pt x="1855" y="191"/>
                </a:lnTo>
                <a:lnTo>
                  <a:pt x="1856" y="191"/>
                </a:lnTo>
                <a:lnTo>
                  <a:pt x="1856" y="187"/>
                </a:lnTo>
                <a:lnTo>
                  <a:pt x="1857" y="195"/>
                </a:lnTo>
                <a:lnTo>
                  <a:pt x="1857" y="191"/>
                </a:lnTo>
                <a:lnTo>
                  <a:pt x="1857" y="191"/>
                </a:lnTo>
                <a:lnTo>
                  <a:pt x="1858" y="191"/>
                </a:lnTo>
                <a:lnTo>
                  <a:pt x="1858" y="187"/>
                </a:lnTo>
                <a:lnTo>
                  <a:pt x="1859" y="191"/>
                </a:lnTo>
                <a:lnTo>
                  <a:pt x="1859" y="195"/>
                </a:lnTo>
                <a:lnTo>
                  <a:pt x="1860" y="187"/>
                </a:lnTo>
                <a:lnTo>
                  <a:pt x="1860" y="187"/>
                </a:lnTo>
                <a:lnTo>
                  <a:pt x="1861" y="191"/>
                </a:lnTo>
                <a:lnTo>
                  <a:pt x="1861" y="191"/>
                </a:lnTo>
                <a:lnTo>
                  <a:pt x="1862" y="195"/>
                </a:lnTo>
                <a:lnTo>
                  <a:pt x="1862" y="180"/>
                </a:lnTo>
                <a:lnTo>
                  <a:pt x="1862" y="180"/>
                </a:lnTo>
                <a:lnTo>
                  <a:pt x="1863" y="191"/>
                </a:lnTo>
                <a:lnTo>
                  <a:pt x="1864" y="191"/>
                </a:lnTo>
                <a:lnTo>
                  <a:pt x="1864" y="195"/>
                </a:lnTo>
                <a:lnTo>
                  <a:pt x="1864" y="191"/>
                </a:lnTo>
                <a:lnTo>
                  <a:pt x="1865" y="183"/>
                </a:lnTo>
                <a:lnTo>
                  <a:pt x="1865" y="183"/>
                </a:lnTo>
                <a:lnTo>
                  <a:pt x="1866" y="187"/>
                </a:lnTo>
                <a:lnTo>
                  <a:pt x="1866" y="183"/>
                </a:lnTo>
                <a:lnTo>
                  <a:pt x="1867" y="176"/>
                </a:lnTo>
                <a:lnTo>
                  <a:pt x="1867" y="183"/>
                </a:lnTo>
                <a:lnTo>
                  <a:pt x="1868" y="187"/>
                </a:lnTo>
                <a:lnTo>
                  <a:pt x="1868" y="191"/>
                </a:lnTo>
                <a:lnTo>
                  <a:pt x="1869" y="191"/>
                </a:lnTo>
                <a:lnTo>
                  <a:pt x="1869" y="191"/>
                </a:lnTo>
                <a:lnTo>
                  <a:pt x="1869" y="187"/>
                </a:lnTo>
                <a:lnTo>
                  <a:pt x="1870" y="187"/>
                </a:lnTo>
                <a:lnTo>
                  <a:pt x="1870" y="187"/>
                </a:lnTo>
                <a:lnTo>
                  <a:pt x="1871" y="191"/>
                </a:lnTo>
                <a:lnTo>
                  <a:pt x="1872" y="180"/>
                </a:lnTo>
                <a:lnTo>
                  <a:pt x="1872" y="176"/>
                </a:lnTo>
                <a:lnTo>
                  <a:pt x="1872" y="172"/>
                </a:lnTo>
                <a:lnTo>
                  <a:pt x="1873" y="180"/>
                </a:lnTo>
                <a:lnTo>
                  <a:pt x="1873" y="183"/>
                </a:lnTo>
                <a:lnTo>
                  <a:pt x="1874" y="180"/>
                </a:lnTo>
                <a:lnTo>
                  <a:pt x="1874" y="176"/>
                </a:lnTo>
                <a:lnTo>
                  <a:pt x="1875" y="183"/>
                </a:lnTo>
                <a:lnTo>
                  <a:pt x="1875" y="183"/>
                </a:lnTo>
                <a:lnTo>
                  <a:pt x="1876" y="183"/>
                </a:lnTo>
                <a:lnTo>
                  <a:pt x="1876" y="183"/>
                </a:lnTo>
                <a:lnTo>
                  <a:pt x="1877" y="180"/>
                </a:lnTo>
                <a:lnTo>
                  <a:pt x="1877" y="180"/>
                </a:lnTo>
                <a:lnTo>
                  <a:pt x="1877" y="180"/>
                </a:lnTo>
                <a:lnTo>
                  <a:pt x="1878" y="180"/>
                </a:lnTo>
                <a:lnTo>
                  <a:pt x="1879" y="180"/>
                </a:lnTo>
                <a:lnTo>
                  <a:pt x="1879" y="176"/>
                </a:lnTo>
                <a:lnTo>
                  <a:pt x="1879" y="183"/>
                </a:lnTo>
                <a:lnTo>
                  <a:pt x="1880" y="183"/>
                </a:lnTo>
                <a:lnTo>
                  <a:pt x="1880" y="187"/>
                </a:lnTo>
                <a:lnTo>
                  <a:pt x="1881" y="187"/>
                </a:lnTo>
                <a:lnTo>
                  <a:pt x="1881" y="180"/>
                </a:lnTo>
                <a:lnTo>
                  <a:pt x="1882" y="183"/>
                </a:lnTo>
                <a:lnTo>
                  <a:pt x="1882" y="187"/>
                </a:lnTo>
                <a:lnTo>
                  <a:pt x="1883" y="183"/>
                </a:lnTo>
                <a:lnTo>
                  <a:pt x="1883" y="176"/>
                </a:lnTo>
                <a:lnTo>
                  <a:pt x="1884" y="183"/>
                </a:lnTo>
                <a:lnTo>
                  <a:pt x="1884" y="180"/>
                </a:lnTo>
                <a:lnTo>
                  <a:pt x="1884" y="172"/>
                </a:lnTo>
                <a:lnTo>
                  <a:pt x="1885" y="176"/>
                </a:lnTo>
                <a:lnTo>
                  <a:pt x="1885" y="176"/>
                </a:lnTo>
                <a:lnTo>
                  <a:pt x="1886" y="176"/>
                </a:lnTo>
                <a:lnTo>
                  <a:pt x="1887" y="176"/>
                </a:lnTo>
                <a:lnTo>
                  <a:pt x="1887" y="176"/>
                </a:lnTo>
                <a:lnTo>
                  <a:pt x="1887" y="180"/>
                </a:lnTo>
                <a:lnTo>
                  <a:pt x="1888" y="176"/>
                </a:lnTo>
                <a:lnTo>
                  <a:pt x="1888" y="176"/>
                </a:lnTo>
                <a:lnTo>
                  <a:pt x="1889" y="176"/>
                </a:lnTo>
                <a:lnTo>
                  <a:pt x="1889" y="180"/>
                </a:lnTo>
                <a:lnTo>
                  <a:pt x="1890" y="176"/>
                </a:lnTo>
                <a:lnTo>
                  <a:pt x="1890" y="176"/>
                </a:lnTo>
                <a:lnTo>
                  <a:pt x="1891" y="176"/>
                </a:lnTo>
                <a:lnTo>
                  <a:pt x="1891" y="172"/>
                </a:lnTo>
                <a:lnTo>
                  <a:pt x="1892" y="176"/>
                </a:lnTo>
                <a:lnTo>
                  <a:pt x="1892" y="176"/>
                </a:lnTo>
                <a:lnTo>
                  <a:pt x="1892" y="176"/>
                </a:lnTo>
                <a:lnTo>
                  <a:pt x="1893" y="176"/>
                </a:lnTo>
                <a:lnTo>
                  <a:pt x="1893" y="168"/>
                </a:lnTo>
                <a:lnTo>
                  <a:pt x="1894" y="180"/>
                </a:lnTo>
                <a:lnTo>
                  <a:pt x="1894" y="172"/>
                </a:lnTo>
                <a:lnTo>
                  <a:pt x="1895" y="172"/>
                </a:lnTo>
                <a:lnTo>
                  <a:pt x="1895" y="168"/>
                </a:lnTo>
                <a:lnTo>
                  <a:pt x="1896" y="172"/>
                </a:lnTo>
                <a:lnTo>
                  <a:pt x="1896" y="172"/>
                </a:lnTo>
                <a:lnTo>
                  <a:pt x="1897" y="172"/>
                </a:lnTo>
                <a:lnTo>
                  <a:pt x="1897" y="172"/>
                </a:lnTo>
                <a:lnTo>
                  <a:pt x="1897" y="176"/>
                </a:lnTo>
                <a:lnTo>
                  <a:pt x="1898" y="172"/>
                </a:lnTo>
                <a:lnTo>
                  <a:pt x="1899" y="172"/>
                </a:lnTo>
                <a:lnTo>
                  <a:pt x="1899" y="172"/>
                </a:lnTo>
                <a:lnTo>
                  <a:pt x="1899" y="176"/>
                </a:lnTo>
                <a:lnTo>
                  <a:pt x="1900" y="176"/>
                </a:lnTo>
                <a:lnTo>
                  <a:pt x="1900" y="176"/>
                </a:lnTo>
                <a:lnTo>
                  <a:pt x="1901" y="176"/>
                </a:lnTo>
                <a:lnTo>
                  <a:pt x="1901" y="180"/>
                </a:lnTo>
                <a:lnTo>
                  <a:pt x="1902" y="172"/>
                </a:lnTo>
                <a:lnTo>
                  <a:pt x="1902" y="164"/>
                </a:lnTo>
                <a:lnTo>
                  <a:pt x="1903" y="176"/>
                </a:lnTo>
                <a:lnTo>
                  <a:pt x="1903" y="176"/>
                </a:lnTo>
                <a:lnTo>
                  <a:pt x="1904" y="176"/>
                </a:lnTo>
                <a:lnTo>
                  <a:pt x="1904" y="176"/>
                </a:lnTo>
                <a:lnTo>
                  <a:pt x="1904" y="172"/>
                </a:lnTo>
                <a:lnTo>
                  <a:pt x="1905" y="168"/>
                </a:lnTo>
                <a:lnTo>
                  <a:pt x="1905" y="172"/>
                </a:lnTo>
                <a:lnTo>
                  <a:pt x="1906" y="172"/>
                </a:lnTo>
                <a:lnTo>
                  <a:pt x="1907" y="172"/>
                </a:lnTo>
                <a:lnTo>
                  <a:pt x="1907" y="168"/>
                </a:lnTo>
                <a:lnTo>
                  <a:pt x="1907" y="164"/>
                </a:lnTo>
                <a:lnTo>
                  <a:pt x="1908" y="172"/>
                </a:lnTo>
                <a:lnTo>
                  <a:pt x="1908" y="172"/>
                </a:lnTo>
                <a:lnTo>
                  <a:pt x="1909" y="168"/>
                </a:lnTo>
                <a:lnTo>
                  <a:pt x="1909" y="176"/>
                </a:lnTo>
                <a:lnTo>
                  <a:pt x="1910" y="168"/>
                </a:lnTo>
                <a:lnTo>
                  <a:pt x="1910" y="172"/>
                </a:lnTo>
                <a:lnTo>
                  <a:pt x="1911" y="172"/>
                </a:lnTo>
                <a:lnTo>
                  <a:pt x="1911" y="172"/>
                </a:lnTo>
                <a:lnTo>
                  <a:pt x="1912" y="164"/>
                </a:lnTo>
                <a:lnTo>
                  <a:pt x="1912" y="168"/>
                </a:lnTo>
                <a:lnTo>
                  <a:pt x="1912" y="164"/>
                </a:lnTo>
                <a:lnTo>
                  <a:pt x="1913" y="172"/>
                </a:lnTo>
                <a:lnTo>
                  <a:pt x="1913" y="172"/>
                </a:lnTo>
                <a:lnTo>
                  <a:pt x="1914" y="168"/>
                </a:lnTo>
                <a:lnTo>
                  <a:pt x="1914" y="172"/>
                </a:lnTo>
                <a:lnTo>
                  <a:pt x="1915" y="172"/>
                </a:lnTo>
                <a:lnTo>
                  <a:pt x="1915" y="180"/>
                </a:lnTo>
                <a:lnTo>
                  <a:pt x="1916" y="168"/>
                </a:lnTo>
                <a:lnTo>
                  <a:pt x="1916" y="160"/>
                </a:lnTo>
                <a:lnTo>
                  <a:pt x="1917" y="160"/>
                </a:lnTo>
                <a:lnTo>
                  <a:pt x="1917" y="160"/>
                </a:lnTo>
                <a:lnTo>
                  <a:pt x="1917" y="168"/>
                </a:lnTo>
                <a:lnTo>
                  <a:pt x="1918" y="176"/>
                </a:lnTo>
                <a:lnTo>
                  <a:pt x="1919" y="160"/>
                </a:lnTo>
                <a:lnTo>
                  <a:pt x="1919" y="164"/>
                </a:lnTo>
                <a:lnTo>
                  <a:pt x="1919" y="164"/>
                </a:lnTo>
                <a:lnTo>
                  <a:pt x="1920" y="164"/>
                </a:lnTo>
                <a:lnTo>
                  <a:pt x="1920" y="160"/>
                </a:lnTo>
                <a:lnTo>
                  <a:pt x="1921" y="160"/>
                </a:lnTo>
                <a:lnTo>
                  <a:pt x="1922" y="156"/>
                </a:lnTo>
                <a:lnTo>
                  <a:pt x="1922" y="160"/>
                </a:lnTo>
                <a:lnTo>
                  <a:pt x="1922" y="160"/>
                </a:lnTo>
                <a:lnTo>
                  <a:pt x="1923" y="164"/>
                </a:lnTo>
                <a:lnTo>
                  <a:pt x="1923" y="164"/>
                </a:lnTo>
                <a:lnTo>
                  <a:pt x="1924" y="172"/>
                </a:lnTo>
                <a:lnTo>
                  <a:pt x="1924" y="164"/>
                </a:lnTo>
                <a:lnTo>
                  <a:pt x="1925" y="156"/>
                </a:lnTo>
                <a:lnTo>
                  <a:pt x="1925" y="160"/>
                </a:lnTo>
                <a:lnTo>
                  <a:pt x="1926" y="160"/>
                </a:lnTo>
                <a:lnTo>
                  <a:pt x="1926" y="164"/>
                </a:lnTo>
                <a:lnTo>
                  <a:pt x="1927" y="164"/>
                </a:lnTo>
                <a:lnTo>
                  <a:pt x="1927" y="164"/>
                </a:lnTo>
                <a:lnTo>
                  <a:pt x="1927" y="168"/>
                </a:lnTo>
                <a:lnTo>
                  <a:pt x="1928" y="168"/>
                </a:lnTo>
                <a:lnTo>
                  <a:pt x="1928" y="160"/>
                </a:lnTo>
                <a:lnTo>
                  <a:pt x="1929" y="156"/>
                </a:lnTo>
                <a:lnTo>
                  <a:pt x="1929" y="160"/>
                </a:lnTo>
                <a:lnTo>
                  <a:pt x="1930" y="160"/>
                </a:lnTo>
                <a:lnTo>
                  <a:pt x="1930" y="164"/>
                </a:lnTo>
                <a:lnTo>
                  <a:pt x="1931" y="156"/>
                </a:lnTo>
                <a:lnTo>
                  <a:pt x="1931" y="160"/>
                </a:lnTo>
                <a:lnTo>
                  <a:pt x="1932" y="160"/>
                </a:lnTo>
                <a:lnTo>
                  <a:pt x="1932" y="160"/>
                </a:lnTo>
                <a:lnTo>
                  <a:pt x="1932" y="160"/>
                </a:lnTo>
                <a:lnTo>
                  <a:pt x="1933" y="160"/>
                </a:lnTo>
                <a:lnTo>
                  <a:pt x="1934" y="164"/>
                </a:lnTo>
                <a:lnTo>
                  <a:pt x="1934" y="160"/>
                </a:lnTo>
                <a:lnTo>
                  <a:pt x="1934" y="160"/>
                </a:lnTo>
                <a:lnTo>
                  <a:pt x="1935" y="156"/>
                </a:lnTo>
                <a:lnTo>
                  <a:pt x="1935" y="156"/>
                </a:lnTo>
                <a:lnTo>
                  <a:pt x="1936" y="152"/>
                </a:lnTo>
                <a:lnTo>
                  <a:pt x="1936" y="160"/>
                </a:lnTo>
                <a:lnTo>
                  <a:pt x="1937" y="160"/>
                </a:lnTo>
                <a:lnTo>
                  <a:pt x="1937" y="160"/>
                </a:lnTo>
                <a:lnTo>
                  <a:pt x="1938" y="148"/>
                </a:lnTo>
                <a:lnTo>
                  <a:pt x="1938" y="160"/>
                </a:lnTo>
                <a:lnTo>
                  <a:pt x="1939" y="160"/>
                </a:lnTo>
                <a:lnTo>
                  <a:pt x="1939" y="160"/>
                </a:lnTo>
                <a:lnTo>
                  <a:pt x="1939" y="156"/>
                </a:lnTo>
                <a:lnTo>
                  <a:pt x="1940" y="152"/>
                </a:lnTo>
                <a:lnTo>
                  <a:pt x="1940" y="160"/>
                </a:lnTo>
                <a:lnTo>
                  <a:pt x="1941" y="156"/>
                </a:lnTo>
                <a:lnTo>
                  <a:pt x="1942" y="152"/>
                </a:lnTo>
                <a:lnTo>
                  <a:pt x="1942" y="156"/>
                </a:lnTo>
                <a:lnTo>
                  <a:pt x="1942" y="160"/>
                </a:lnTo>
                <a:lnTo>
                  <a:pt x="1943" y="160"/>
                </a:lnTo>
                <a:lnTo>
                  <a:pt x="1943" y="168"/>
                </a:lnTo>
                <a:lnTo>
                  <a:pt x="1944" y="156"/>
                </a:lnTo>
                <a:lnTo>
                  <a:pt x="1944" y="156"/>
                </a:lnTo>
                <a:lnTo>
                  <a:pt x="1945" y="156"/>
                </a:lnTo>
                <a:lnTo>
                  <a:pt x="1945" y="160"/>
                </a:lnTo>
                <a:lnTo>
                  <a:pt x="1946" y="160"/>
                </a:lnTo>
                <a:lnTo>
                  <a:pt x="1946" y="160"/>
                </a:lnTo>
                <a:lnTo>
                  <a:pt x="1947" y="160"/>
                </a:lnTo>
                <a:lnTo>
                  <a:pt x="1947" y="148"/>
                </a:lnTo>
                <a:lnTo>
                  <a:pt x="1947" y="156"/>
                </a:lnTo>
                <a:lnTo>
                  <a:pt x="1948" y="156"/>
                </a:lnTo>
                <a:lnTo>
                  <a:pt x="1948" y="160"/>
                </a:lnTo>
                <a:lnTo>
                  <a:pt x="1949" y="156"/>
                </a:lnTo>
                <a:lnTo>
                  <a:pt x="1949" y="152"/>
                </a:lnTo>
                <a:lnTo>
                  <a:pt x="1950" y="156"/>
                </a:lnTo>
                <a:lnTo>
                  <a:pt x="1950" y="156"/>
                </a:lnTo>
                <a:lnTo>
                  <a:pt x="1951" y="152"/>
                </a:lnTo>
                <a:lnTo>
                  <a:pt x="1951" y="148"/>
                </a:lnTo>
                <a:lnTo>
                  <a:pt x="1952" y="156"/>
                </a:lnTo>
                <a:lnTo>
                  <a:pt x="1952" y="156"/>
                </a:lnTo>
                <a:lnTo>
                  <a:pt x="1952" y="148"/>
                </a:lnTo>
                <a:lnTo>
                  <a:pt x="1953" y="148"/>
                </a:lnTo>
                <a:lnTo>
                  <a:pt x="1954" y="144"/>
                </a:lnTo>
                <a:lnTo>
                  <a:pt x="1954" y="148"/>
                </a:lnTo>
                <a:lnTo>
                  <a:pt x="1954" y="156"/>
                </a:lnTo>
                <a:lnTo>
                  <a:pt x="1955" y="152"/>
                </a:lnTo>
                <a:lnTo>
                  <a:pt x="1955" y="148"/>
                </a:lnTo>
                <a:lnTo>
                  <a:pt x="1956" y="156"/>
                </a:lnTo>
                <a:lnTo>
                  <a:pt x="1956" y="148"/>
                </a:lnTo>
                <a:lnTo>
                  <a:pt x="1957" y="140"/>
                </a:lnTo>
                <a:lnTo>
                  <a:pt x="1957" y="152"/>
                </a:lnTo>
                <a:lnTo>
                  <a:pt x="1958" y="144"/>
                </a:lnTo>
                <a:lnTo>
                  <a:pt x="1958" y="148"/>
                </a:lnTo>
                <a:lnTo>
                  <a:pt x="1959" y="144"/>
                </a:lnTo>
                <a:lnTo>
                  <a:pt x="1959" y="148"/>
                </a:lnTo>
                <a:lnTo>
                  <a:pt x="1960" y="148"/>
                </a:lnTo>
                <a:lnTo>
                  <a:pt x="1960" y="156"/>
                </a:lnTo>
                <a:lnTo>
                  <a:pt x="1960" y="148"/>
                </a:lnTo>
                <a:lnTo>
                  <a:pt x="1961" y="148"/>
                </a:lnTo>
                <a:lnTo>
                  <a:pt x="1962" y="156"/>
                </a:lnTo>
                <a:lnTo>
                  <a:pt x="1962" y="148"/>
                </a:lnTo>
                <a:lnTo>
                  <a:pt x="1962" y="148"/>
                </a:lnTo>
                <a:lnTo>
                  <a:pt x="1963" y="152"/>
                </a:lnTo>
                <a:lnTo>
                  <a:pt x="1963" y="144"/>
                </a:lnTo>
                <a:lnTo>
                  <a:pt x="1964" y="140"/>
                </a:lnTo>
                <a:lnTo>
                  <a:pt x="1964" y="152"/>
                </a:lnTo>
                <a:lnTo>
                  <a:pt x="1965" y="152"/>
                </a:lnTo>
                <a:lnTo>
                  <a:pt x="1965" y="148"/>
                </a:lnTo>
                <a:lnTo>
                  <a:pt x="1966" y="140"/>
                </a:lnTo>
                <a:lnTo>
                  <a:pt x="1966" y="152"/>
                </a:lnTo>
                <a:lnTo>
                  <a:pt x="1967" y="148"/>
                </a:lnTo>
                <a:lnTo>
                  <a:pt x="1967" y="144"/>
                </a:lnTo>
                <a:lnTo>
                  <a:pt x="1967" y="140"/>
                </a:lnTo>
                <a:lnTo>
                  <a:pt x="1968" y="144"/>
                </a:lnTo>
                <a:lnTo>
                  <a:pt x="1969" y="148"/>
                </a:lnTo>
                <a:lnTo>
                  <a:pt x="1969" y="148"/>
                </a:lnTo>
                <a:lnTo>
                  <a:pt x="1969" y="152"/>
                </a:lnTo>
                <a:lnTo>
                  <a:pt x="1970" y="148"/>
                </a:lnTo>
                <a:lnTo>
                  <a:pt x="1970" y="148"/>
                </a:lnTo>
                <a:lnTo>
                  <a:pt x="1971" y="152"/>
                </a:lnTo>
                <a:lnTo>
                  <a:pt x="1971" y="148"/>
                </a:lnTo>
                <a:lnTo>
                  <a:pt x="1972" y="148"/>
                </a:lnTo>
                <a:lnTo>
                  <a:pt x="1972" y="148"/>
                </a:lnTo>
                <a:lnTo>
                  <a:pt x="1973" y="136"/>
                </a:lnTo>
                <a:lnTo>
                  <a:pt x="1973" y="140"/>
                </a:lnTo>
                <a:lnTo>
                  <a:pt x="1974" y="144"/>
                </a:lnTo>
                <a:lnTo>
                  <a:pt x="1974" y="144"/>
                </a:lnTo>
                <a:lnTo>
                  <a:pt x="1975" y="144"/>
                </a:lnTo>
                <a:lnTo>
                  <a:pt x="1975" y="144"/>
                </a:lnTo>
                <a:lnTo>
                  <a:pt x="1975" y="140"/>
                </a:lnTo>
                <a:lnTo>
                  <a:pt x="1976" y="148"/>
                </a:lnTo>
                <a:lnTo>
                  <a:pt x="1977" y="152"/>
                </a:lnTo>
                <a:lnTo>
                  <a:pt x="1977" y="144"/>
                </a:lnTo>
                <a:lnTo>
                  <a:pt x="1977" y="144"/>
                </a:lnTo>
                <a:lnTo>
                  <a:pt x="1978" y="136"/>
                </a:lnTo>
                <a:lnTo>
                  <a:pt x="1978" y="144"/>
                </a:lnTo>
                <a:lnTo>
                  <a:pt x="1979" y="140"/>
                </a:lnTo>
                <a:lnTo>
                  <a:pt x="1979" y="148"/>
                </a:lnTo>
                <a:lnTo>
                  <a:pt x="1980" y="140"/>
                </a:lnTo>
                <a:lnTo>
                  <a:pt x="1980" y="144"/>
                </a:lnTo>
                <a:lnTo>
                  <a:pt x="1981" y="144"/>
                </a:lnTo>
                <a:lnTo>
                  <a:pt x="1981" y="144"/>
                </a:lnTo>
                <a:lnTo>
                  <a:pt x="1982" y="132"/>
                </a:lnTo>
                <a:lnTo>
                  <a:pt x="1982" y="140"/>
                </a:lnTo>
                <a:lnTo>
                  <a:pt x="1982" y="144"/>
                </a:lnTo>
                <a:lnTo>
                  <a:pt x="1983" y="140"/>
                </a:lnTo>
                <a:lnTo>
                  <a:pt x="1983" y="144"/>
                </a:lnTo>
                <a:lnTo>
                  <a:pt x="1984" y="144"/>
                </a:lnTo>
                <a:lnTo>
                  <a:pt x="1984" y="140"/>
                </a:lnTo>
                <a:lnTo>
                  <a:pt x="1985" y="148"/>
                </a:lnTo>
                <a:lnTo>
                  <a:pt x="1985" y="144"/>
                </a:lnTo>
                <a:lnTo>
                  <a:pt x="1986" y="148"/>
                </a:lnTo>
                <a:lnTo>
                  <a:pt x="1986" y="152"/>
                </a:lnTo>
                <a:lnTo>
                  <a:pt x="1987" y="140"/>
                </a:lnTo>
                <a:lnTo>
                  <a:pt x="1987" y="148"/>
                </a:lnTo>
                <a:lnTo>
                  <a:pt x="1987" y="144"/>
                </a:lnTo>
                <a:lnTo>
                  <a:pt x="1988" y="140"/>
                </a:lnTo>
                <a:lnTo>
                  <a:pt x="1989" y="140"/>
                </a:lnTo>
                <a:lnTo>
                  <a:pt x="1989" y="132"/>
                </a:lnTo>
                <a:lnTo>
                  <a:pt x="1989" y="148"/>
                </a:lnTo>
                <a:lnTo>
                  <a:pt x="1990" y="144"/>
                </a:lnTo>
                <a:lnTo>
                  <a:pt x="1990" y="136"/>
                </a:lnTo>
                <a:lnTo>
                  <a:pt x="1991" y="140"/>
                </a:lnTo>
                <a:lnTo>
                  <a:pt x="1991" y="136"/>
                </a:lnTo>
                <a:lnTo>
                  <a:pt x="1992" y="144"/>
                </a:lnTo>
                <a:lnTo>
                  <a:pt x="1992" y="140"/>
                </a:lnTo>
                <a:lnTo>
                  <a:pt x="1993" y="144"/>
                </a:lnTo>
                <a:lnTo>
                  <a:pt x="1993" y="144"/>
                </a:lnTo>
                <a:lnTo>
                  <a:pt x="1994" y="136"/>
                </a:lnTo>
                <a:lnTo>
                  <a:pt x="1994" y="136"/>
                </a:lnTo>
                <a:lnTo>
                  <a:pt x="1995" y="132"/>
                </a:lnTo>
                <a:lnTo>
                  <a:pt x="1995" y="140"/>
                </a:lnTo>
                <a:lnTo>
                  <a:pt x="1995" y="128"/>
                </a:lnTo>
                <a:lnTo>
                  <a:pt x="1996" y="136"/>
                </a:lnTo>
                <a:lnTo>
                  <a:pt x="1997" y="140"/>
                </a:lnTo>
                <a:lnTo>
                  <a:pt x="1997" y="140"/>
                </a:lnTo>
                <a:lnTo>
                  <a:pt x="1997" y="140"/>
                </a:lnTo>
                <a:lnTo>
                  <a:pt x="1998" y="136"/>
                </a:lnTo>
                <a:lnTo>
                  <a:pt x="1998" y="136"/>
                </a:lnTo>
                <a:lnTo>
                  <a:pt x="1999" y="132"/>
                </a:lnTo>
                <a:lnTo>
                  <a:pt x="1999" y="132"/>
                </a:lnTo>
                <a:lnTo>
                  <a:pt x="2000" y="144"/>
                </a:lnTo>
                <a:lnTo>
                  <a:pt x="2000" y="144"/>
                </a:lnTo>
                <a:lnTo>
                  <a:pt x="2001" y="132"/>
                </a:lnTo>
                <a:lnTo>
                  <a:pt x="2001" y="132"/>
                </a:lnTo>
                <a:lnTo>
                  <a:pt x="2002" y="136"/>
                </a:lnTo>
                <a:lnTo>
                  <a:pt x="2002" y="132"/>
                </a:lnTo>
                <a:lnTo>
                  <a:pt x="2002" y="136"/>
                </a:lnTo>
                <a:lnTo>
                  <a:pt x="2003" y="140"/>
                </a:lnTo>
                <a:lnTo>
                  <a:pt x="2003" y="136"/>
                </a:lnTo>
                <a:lnTo>
                  <a:pt x="2004" y="140"/>
                </a:lnTo>
                <a:lnTo>
                  <a:pt x="2004" y="136"/>
                </a:lnTo>
                <a:lnTo>
                  <a:pt x="2005" y="136"/>
                </a:lnTo>
                <a:lnTo>
                  <a:pt x="2005" y="136"/>
                </a:lnTo>
                <a:lnTo>
                  <a:pt x="2006" y="144"/>
                </a:lnTo>
                <a:lnTo>
                  <a:pt x="2006" y="128"/>
                </a:lnTo>
                <a:lnTo>
                  <a:pt x="2007" y="104"/>
                </a:lnTo>
                <a:lnTo>
                  <a:pt x="2007" y="116"/>
                </a:lnTo>
                <a:lnTo>
                  <a:pt x="2007" y="128"/>
                </a:lnTo>
                <a:lnTo>
                  <a:pt x="2008" y="132"/>
                </a:lnTo>
                <a:lnTo>
                  <a:pt x="2009" y="124"/>
                </a:lnTo>
                <a:lnTo>
                  <a:pt x="2009" y="132"/>
                </a:lnTo>
                <a:lnTo>
                  <a:pt x="2010" y="128"/>
                </a:lnTo>
                <a:lnTo>
                  <a:pt x="2010" y="132"/>
                </a:lnTo>
                <a:lnTo>
                  <a:pt x="2010" y="140"/>
                </a:lnTo>
                <a:lnTo>
                  <a:pt x="2011" y="140"/>
                </a:lnTo>
                <a:lnTo>
                  <a:pt x="2012" y="132"/>
                </a:lnTo>
                <a:lnTo>
                  <a:pt x="2012" y="128"/>
                </a:lnTo>
                <a:lnTo>
                  <a:pt x="2012" y="132"/>
                </a:lnTo>
                <a:lnTo>
                  <a:pt x="2013" y="104"/>
                </a:lnTo>
                <a:lnTo>
                  <a:pt x="2013" y="112"/>
                </a:lnTo>
                <a:lnTo>
                  <a:pt x="2014" y="128"/>
                </a:lnTo>
                <a:lnTo>
                  <a:pt x="2014" y="132"/>
                </a:lnTo>
                <a:lnTo>
                  <a:pt x="2015" y="128"/>
                </a:lnTo>
                <a:lnTo>
                  <a:pt x="2015" y="132"/>
                </a:lnTo>
                <a:lnTo>
                  <a:pt x="2016" y="136"/>
                </a:lnTo>
                <a:lnTo>
                  <a:pt x="2016" y="140"/>
                </a:lnTo>
                <a:lnTo>
                  <a:pt x="2017" y="140"/>
                </a:lnTo>
                <a:lnTo>
                  <a:pt x="2017" y="132"/>
                </a:lnTo>
                <a:lnTo>
                  <a:pt x="2017" y="132"/>
                </a:lnTo>
                <a:lnTo>
                  <a:pt x="2018" y="128"/>
                </a:lnTo>
                <a:lnTo>
                  <a:pt x="2018" y="136"/>
                </a:lnTo>
                <a:lnTo>
                  <a:pt x="2019" y="128"/>
                </a:lnTo>
                <a:lnTo>
                  <a:pt x="2019" y="128"/>
                </a:lnTo>
                <a:lnTo>
                  <a:pt x="2020" y="136"/>
                </a:lnTo>
                <a:lnTo>
                  <a:pt x="2020" y="128"/>
                </a:lnTo>
                <a:lnTo>
                  <a:pt x="2021" y="136"/>
                </a:lnTo>
                <a:lnTo>
                  <a:pt x="2021" y="140"/>
                </a:lnTo>
                <a:lnTo>
                  <a:pt x="2022" y="132"/>
                </a:lnTo>
                <a:lnTo>
                  <a:pt x="2022" y="140"/>
                </a:lnTo>
                <a:lnTo>
                  <a:pt x="2022" y="136"/>
                </a:lnTo>
                <a:lnTo>
                  <a:pt x="2023" y="136"/>
                </a:lnTo>
                <a:lnTo>
                  <a:pt x="2024" y="132"/>
                </a:lnTo>
                <a:lnTo>
                  <a:pt x="2024" y="128"/>
                </a:lnTo>
                <a:lnTo>
                  <a:pt x="2025" y="132"/>
                </a:lnTo>
                <a:lnTo>
                  <a:pt x="2025" y="128"/>
                </a:lnTo>
                <a:lnTo>
                  <a:pt x="2025" y="132"/>
                </a:lnTo>
                <a:lnTo>
                  <a:pt x="2026" y="132"/>
                </a:lnTo>
                <a:lnTo>
                  <a:pt x="2026" y="136"/>
                </a:lnTo>
                <a:lnTo>
                  <a:pt x="2027" y="132"/>
                </a:lnTo>
                <a:lnTo>
                  <a:pt x="2027" y="140"/>
                </a:lnTo>
                <a:lnTo>
                  <a:pt x="2028" y="132"/>
                </a:lnTo>
                <a:lnTo>
                  <a:pt x="2028" y="128"/>
                </a:lnTo>
                <a:lnTo>
                  <a:pt x="2029" y="128"/>
                </a:lnTo>
                <a:lnTo>
                  <a:pt x="2029" y="124"/>
                </a:lnTo>
                <a:lnTo>
                  <a:pt x="2030" y="128"/>
                </a:lnTo>
                <a:lnTo>
                  <a:pt x="2030" y="132"/>
                </a:lnTo>
                <a:lnTo>
                  <a:pt x="2030" y="124"/>
                </a:lnTo>
                <a:lnTo>
                  <a:pt x="2031" y="124"/>
                </a:lnTo>
                <a:lnTo>
                  <a:pt x="2032" y="128"/>
                </a:lnTo>
                <a:lnTo>
                  <a:pt x="2032" y="140"/>
                </a:lnTo>
                <a:lnTo>
                  <a:pt x="2032" y="128"/>
                </a:lnTo>
                <a:lnTo>
                  <a:pt x="2033" y="128"/>
                </a:lnTo>
                <a:lnTo>
                  <a:pt x="2033" y="128"/>
                </a:lnTo>
                <a:lnTo>
                  <a:pt x="2034" y="132"/>
                </a:lnTo>
                <a:lnTo>
                  <a:pt x="2034" y="128"/>
                </a:lnTo>
                <a:lnTo>
                  <a:pt x="2035" y="128"/>
                </a:lnTo>
                <a:lnTo>
                  <a:pt x="2035" y="128"/>
                </a:lnTo>
                <a:lnTo>
                  <a:pt x="2036" y="132"/>
                </a:lnTo>
                <a:lnTo>
                  <a:pt x="2036" y="128"/>
                </a:lnTo>
                <a:lnTo>
                  <a:pt x="2037" y="124"/>
                </a:lnTo>
                <a:lnTo>
                  <a:pt x="2037" y="124"/>
                </a:lnTo>
                <a:lnTo>
                  <a:pt x="2037" y="124"/>
                </a:lnTo>
                <a:lnTo>
                  <a:pt x="2038" y="124"/>
                </a:lnTo>
                <a:lnTo>
                  <a:pt x="2038" y="120"/>
                </a:lnTo>
                <a:lnTo>
                  <a:pt x="2039" y="124"/>
                </a:lnTo>
                <a:lnTo>
                  <a:pt x="2039" y="128"/>
                </a:lnTo>
                <a:lnTo>
                  <a:pt x="2040" y="124"/>
                </a:lnTo>
                <a:lnTo>
                  <a:pt x="2040" y="120"/>
                </a:lnTo>
                <a:lnTo>
                  <a:pt x="2041" y="132"/>
                </a:lnTo>
                <a:lnTo>
                  <a:pt x="2041" y="128"/>
                </a:lnTo>
                <a:lnTo>
                  <a:pt x="2042" y="120"/>
                </a:lnTo>
                <a:lnTo>
                  <a:pt x="2042" y="116"/>
                </a:lnTo>
                <a:lnTo>
                  <a:pt x="2042" y="116"/>
                </a:lnTo>
                <a:lnTo>
                  <a:pt x="2043" y="124"/>
                </a:lnTo>
                <a:lnTo>
                  <a:pt x="2044" y="124"/>
                </a:lnTo>
                <a:lnTo>
                  <a:pt x="2044" y="128"/>
                </a:lnTo>
                <a:lnTo>
                  <a:pt x="2045" y="120"/>
                </a:lnTo>
                <a:lnTo>
                  <a:pt x="2045" y="120"/>
                </a:lnTo>
                <a:lnTo>
                  <a:pt x="2045" y="124"/>
                </a:lnTo>
                <a:lnTo>
                  <a:pt x="2046" y="124"/>
                </a:lnTo>
                <a:lnTo>
                  <a:pt x="2046" y="124"/>
                </a:lnTo>
                <a:lnTo>
                  <a:pt x="2047" y="124"/>
                </a:lnTo>
                <a:lnTo>
                  <a:pt x="2047" y="132"/>
                </a:lnTo>
                <a:lnTo>
                  <a:pt x="2048" y="124"/>
                </a:lnTo>
                <a:lnTo>
                  <a:pt x="2048" y="128"/>
                </a:lnTo>
                <a:lnTo>
                  <a:pt x="2049" y="120"/>
                </a:lnTo>
                <a:lnTo>
                  <a:pt x="2049" y="128"/>
                </a:lnTo>
                <a:lnTo>
                  <a:pt x="2050" y="124"/>
                </a:lnTo>
                <a:lnTo>
                  <a:pt x="2050" y="132"/>
                </a:lnTo>
                <a:lnTo>
                  <a:pt x="2050" y="124"/>
                </a:lnTo>
                <a:lnTo>
                  <a:pt x="2051" y="116"/>
                </a:lnTo>
                <a:lnTo>
                  <a:pt x="2052" y="120"/>
                </a:lnTo>
                <a:lnTo>
                  <a:pt x="2052" y="116"/>
                </a:lnTo>
                <a:lnTo>
                  <a:pt x="2052" y="124"/>
                </a:lnTo>
                <a:lnTo>
                  <a:pt x="2053" y="124"/>
                </a:lnTo>
                <a:lnTo>
                  <a:pt x="2053" y="128"/>
                </a:lnTo>
                <a:lnTo>
                  <a:pt x="2054" y="120"/>
                </a:lnTo>
                <a:lnTo>
                  <a:pt x="2054" y="128"/>
                </a:lnTo>
                <a:lnTo>
                  <a:pt x="2055" y="116"/>
                </a:lnTo>
                <a:lnTo>
                  <a:pt x="2055" y="128"/>
                </a:lnTo>
                <a:lnTo>
                  <a:pt x="2056" y="124"/>
                </a:lnTo>
                <a:lnTo>
                  <a:pt x="2056" y="120"/>
                </a:lnTo>
                <a:lnTo>
                  <a:pt x="2057" y="128"/>
                </a:lnTo>
                <a:lnTo>
                  <a:pt x="2057" y="116"/>
                </a:lnTo>
                <a:lnTo>
                  <a:pt x="2057" y="124"/>
                </a:lnTo>
                <a:lnTo>
                  <a:pt x="2058" y="128"/>
                </a:lnTo>
                <a:lnTo>
                  <a:pt x="2059" y="124"/>
                </a:lnTo>
                <a:lnTo>
                  <a:pt x="2059" y="124"/>
                </a:lnTo>
                <a:lnTo>
                  <a:pt x="2060" y="124"/>
                </a:lnTo>
                <a:lnTo>
                  <a:pt x="2060" y="120"/>
                </a:lnTo>
                <a:lnTo>
                  <a:pt x="2060" y="128"/>
                </a:lnTo>
                <a:lnTo>
                  <a:pt x="2061" y="120"/>
                </a:lnTo>
                <a:lnTo>
                  <a:pt x="2061" y="124"/>
                </a:lnTo>
                <a:lnTo>
                  <a:pt x="2062" y="120"/>
                </a:lnTo>
                <a:lnTo>
                  <a:pt x="2062" y="124"/>
                </a:lnTo>
                <a:lnTo>
                  <a:pt x="2063" y="128"/>
                </a:lnTo>
                <a:lnTo>
                  <a:pt x="2063" y="124"/>
                </a:lnTo>
                <a:lnTo>
                  <a:pt x="2064" y="116"/>
                </a:lnTo>
                <a:lnTo>
                  <a:pt x="2064" y="124"/>
                </a:lnTo>
                <a:lnTo>
                  <a:pt x="2065" y="128"/>
                </a:lnTo>
                <a:lnTo>
                  <a:pt x="2065" y="124"/>
                </a:lnTo>
                <a:lnTo>
                  <a:pt x="2065" y="116"/>
                </a:lnTo>
                <a:lnTo>
                  <a:pt x="2066" y="124"/>
                </a:lnTo>
                <a:lnTo>
                  <a:pt x="2067" y="128"/>
                </a:lnTo>
                <a:lnTo>
                  <a:pt x="2067" y="128"/>
                </a:lnTo>
                <a:lnTo>
                  <a:pt x="2067" y="124"/>
                </a:lnTo>
                <a:lnTo>
                  <a:pt x="2068" y="120"/>
                </a:lnTo>
                <a:lnTo>
                  <a:pt x="2068" y="124"/>
                </a:lnTo>
                <a:lnTo>
                  <a:pt x="2069" y="120"/>
                </a:lnTo>
                <a:lnTo>
                  <a:pt x="2069" y="120"/>
                </a:lnTo>
                <a:lnTo>
                  <a:pt x="2070" y="116"/>
                </a:lnTo>
                <a:lnTo>
                  <a:pt x="2070" y="124"/>
                </a:lnTo>
                <a:lnTo>
                  <a:pt x="2071" y="124"/>
                </a:lnTo>
                <a:lnTo>
                  <a:pt x="2071" y="124"/>
                </a:lnTo>
                <a:lnTo>
                  <a:pt x="2072" y="124"/>
                </a:lnTo>
                <a:lnTo>
                  <a:pt x="2072" y="120"/>
                </a:lnTo>
                <a:lnTo>
                  <a:pt x="2072" y="124"/>
                </a:lnTo>
                <a:lnTo>
                  <a:pt x="2073" y="120"/>
                </a:lnTo>
                <a:lnTo>
                  <a:pt x="2073" y="124"/>
                </a:lnTo>
                <a:lnTo>
                  <a:pt x="2074" y="120"/>
                </a:lnTo>
                <a:lnTo>
                  <a:pt x="2074" y="120"/>
                </a:lnTo>
                <a:lnTo>
                  <a:pt x="2075" y="116"/>
                </a:lnTo>
                <a:lnTo>
                  <a:pt x="2075" y="120"/>
                </a:lnTo>
                <a:lnTo>
                  <a:pt x="2076" y="120"/>
                </a:lnTo>
                <a:lnTo>
                  <a:pt x="2076" y="116"/>
                </a:lnTo>
                <a:lnTo>
                  <a:pt x="2077" y="120"/>
                </a:lnTo>
                <a:lnTo>
                  <a:pt x="2077" y="112"/>
                </a:lnTo>
                <a:lnTo>
                  <a:pt x="2077" y="116"/>
                </a:lnTo>
                <a:lnTo>
                  <a:pt x="2078" y="112"/>
                </a:lnTo>
                <a:lnTo>
                  <a:pt x="2079" y="120"/>
                </a:lnTo>
                <a:lnTo>
                  <a:pt x="2079" y="116"/>
                </a:lnTo>
                <a:lnTo>
                  <a:pt x="2080" y="124"/>
                </a:lnTo>
                <a:lnTo>
                  <a:pt x="2080" y="120"/>
                </a:lnTo>
                <a:lnTo>
                  <a:pt x="2080" y="116"/>
                </a:lnTo>
                <a:lnTo>
                  <a:pt x="2081" y="112"/>
                </a:lnTo>
                <a:lnTo>
                  <a:pt x="2081" y="120"/>
                </a:lnTo>
                <a:lnTo>
                  <a:pt x="2082" y="116"/>
                </a:lnTo>
                <a:lnTo>
                  <a:pt x="2082" y="124"/>
                </a:lnTo>
                <a:lnTo>
                  <a:pt x="2083" y="124"/>
                </a:lnTo>
                <a:lnTo>
                  <a:pt x="2083" y="120"/>
                </a:lnTo>
                <a:lnTo>
                  <a:pt x="2084" y="120"/>
                </a:lnTo>
                <a:lnTo>
                  <a:pt x="2084" y="116"/>
                </a:lnTo>
                <a:lnTo>
                  <a:pt x="2085" y="116"/>
                </a:lnTo>
                <a:lnTo>
                  <a:pt x="2085" y="120"/>
                </a:lnTo>
                <a:lnTo>
                  <a:pt x="2085" y="124"/>
                </a:lnTo>
                <a:lnTo>
                  <a:pt x="2086" y="124"/>
                </a:lnTo>
                <a:lnTo>
                  <a:pt x="2087" y="120"/>
                </a:lnTo>
                <a:lnTo>
                  <a:pt x="2087" y="112"/>
                </a:lnTo>
                <a:lnTo>
                  <a:pt x="2087" y="116"/>
                </a:lnTo>
                <a:lnTo>
                  <a:pt x="2088" y="116"/>
                </a:lnTo>
                <a:lnTo>
                  <a:pt x="2088" y="116"/>
                </a:lnTo>
                <a:lnTo>
                  <a:pt x="2089" y="120"/>
                </a:lnTo>
                <a:lnTo>
                  <a:pt x="2089" y="116"/>
                </a:lnTo>
                <a:lnTo>
                  <a:pt x="2090" y="120"/>
                </a:lnTo>
                <a:lnTo>
                  <a:pt x="2090" y="116"/>
                </a:lnTo>
                <a:lnTo>
                  <a:pt x="2091" y="128"/>
                </a:lnTo>
                <a:lnTo>
                  <a:pt x="2091" y="120"/>
                </a:lnTo>
                <a:lnTo>
                  <a:pt x="2092" y="116"/>
                </a:lnTo>
                <a:lnTo>
                  <a:pt x="2092" y="112"/>
                </a:lnTo>
                <a:lnTo>
                  <a:pt x="2092" y="112"/>
                </a:lnTo>
                <a:lnTo>
                  <a:pt x="2093" y="112"/>
                </a:lnTo>
                <a:lnTo>
                  <a:pt x="2093" y="112"/>
                </a:lnTo>
                <a:lnTo>
                  <a:pt x="2094" y="108"/>
                </a:lnTo>
                <a:lnTo>
                  <a:pt x="2095" y="116"/>
                </a:lnTo>
                <a:lnTo>
                  <a:pt x="2095" y="124"/>
                </a:lnTo>
                <a:lnTo>
                  <a:pt x="2095" y="116"/>
                </a:lnTo>
                <a:lnTo>
                  <a:pt x="2096" y="116"/>
                </a:lnTo>
                <a:lnTo>
                  <a:pt x="2096" y="116"/>
                </a:lnTo>
                <a:lnTo>
                  <a:pt x="2097" y="112"/>
                </a:lnTo>
                <a:lnTo>
                  <a:pt x="2097" y="112"/>
                </a:lnTo>
                <a:lnTo>
                  <a:pt x="2098" y="104"/>
                </a:lnTo>
                <a:lnTo>
                  <a:pt x="2098" y="112"/>
                </a:lnTo>
                <a:lnTo>
                  <a:pt x="2099" y="112"/>
                </a:lnTo>
                <a:lnTo>
                  <a:pt x="2099" y="116"/>
                </a:lnTo>
                <a:lnTo>
                  <a:pt x="2100" y="120"/>
                </a:lnTo>
                <a:lnTo>
                  <a:pt x="2100" y="120"/>
                </a:lnTo>
                <a:lnTo>
                  <a:pt x="2100" y="116"/>
                </a:lnTo>
                <a:lnTo>
                  <a:pt x="2101" y="112"/>
                </a:lnTo>
                <a:lnTo>
                  <a:pt x="2102" y="112"/>
                </a:lnTo>
                <a:lnTo>
                  <a:pt x="2102" y="116"/>
                </a:lnTo>
                <a:lnTo>
                  <a:pt x="2102" y="120"/>
                </a:lnTo>
                <a:lnTo>
                  <a:pt x="2103" y="116"/>
                </a:lnTo>
                <a:lnTo>
                  <a:pt x="2103" y="112"/>
                </a:lnTo>
                <a:lnTo>
                  <a:pt x="2104" y="120"/>
                </a:lnTo>
                <a:lnTo>
                  <a:pt x="2104" y="120"/>
                </a:lnTo>
                <a:lnTo>
                  <a:pt x="2105" y="116"/>
                </a:lnTo>
                <a:lnTo>
                  <a:pt x="2105" y="124"/>
                </a:lnTo>
                <a:lnTo>
                  <a:pt x="2106" y="120"/>
                </a:lnTo>
                <a:lnTo>
                  <a:pt x="2106" y="116"/>
                </a:lnTo>
                <a:lnTo>
                  <a:pt x="2107" y="116"/>
                </a:lnTo>
                <a:lnTo>
                  <a:pt x="2107" y="112"/>
                </a:lnTo>
                <a:lnTo>
                  <a:pt x="2107" y="116"/>
                </a:lnTo>
                <a:lnTo>
                  <a:pt x="2108" y="112"/>
                </a:lnTo>
                <a:lnTo>
                  <a:pt x="2108" y="116"/>
                </a:lnTo>
                <a:lnTo>
                  <a:pt x="2109" y="112"/>
                </a:lnTo>
                <a:lnTo>
                  <a:pt x="2110" y="112"/>
                </a:lnTo>
                <a:lnTo>
                  <a:pt x="2110" y="112"/>
                </a:lnTo>
                <a:lnTo>
                  <a:pt x="2110" y="108"/>
                </a:lnTo>
                <a:lnTo>
                  <a:pt x="2111" y="112"/>
                </a:lnTo>
                <a:lnTo>
                  <a:pt x="2111" y="108"/>
                </a:lnTo>
                <a:lnTo>
                  <a:pt x="2112" y="112"/>
                </a:lnTo>
                <a:lnTo>
                  <a:pt x="2112" y="112"/>
                </a:lnTo>
                <a:lnTo>
                  <a:pt x="2112" y="108"/>
                </a:lnTo>
                <a:lnTo>
                  <a:pt x="2113" y="112"/>
                </a:lnTo>
                <a:lnTo>
                  <a:pt x="2114" y="124"/>
                </a:lnTo>
                <a:lnTo>
                  <a:pt x="2114" y="116"/>
                </a:lnTo>
                <a:lnTo>
                  <a:pt x="2115" y="112"/>
                </a:lnTo>
                <a:lnTo>
                  <a:pt x="2115" y="112"/>
                </a:lnTo>
                <a:lnTo>
                  <a:pt x="2115" y="112"/>
                </a:lnTo>
                <a:lnTo>
                  <a:pt x="2116" y="112"/>
                </a:lnTo>
                <a:lnTo>
                  <a:pt x="2116" y="112"/>
                </a:lnTo>
                <a:lnTo>
                  <a:pt x="2117" y="104"/>
                </a:lnTo>
                <a:lnTo>
                  <a:pt x="2117" y="108"/>
                </a:lnTo>
                <a:lnTo>
                  <a:pt x="2118" y="112"/>
                </a:lnTo>
                <a:lnTo>
                  <a:pt x="2118" y="112"/>
                </a:lnTo>
                <a:lnTo>
                  <a:pt x="2119" y="112"/>
                </a:lnTo>
                <a:lnTo>
                  <a:pt x="2119" y="108"/>
                </a:lnTo>
                <a:lnTo>
                  <a:pt x="2120" y="108"/>
                </a:lnTo>
                <a:lnTo>
                  <a:pt x="2120" y="108"/>
                </a:lnTo>
                <a:lnTo>
                  <a:pt x="2120" y="112"/>
                </a:lnTo>
                <a:lnTo>
                  <a:pt x="2121" y="116"/>
                </a:lnTo>
                <a:lnTo>
                  <a:pt x="2122" y="112"/>
                </a:lnTo>
                <a:lnTo>
                  <a:pt x="2122" y="112"/>
                </a:lnTo>
                <a:lnTo>
                  <a:pt x="2122" y="112"/>
                </a:lnTo>
                <a:lnTo>
                  <a:pt x="2123" y="112"/>
                </a:lnTo>
                <a:lnTo>
                  <a:pt x="2123" y="112"/>
                </a:lnTo>
                <a:lnTo>
                  <a:pt x="2124" y="112"/>
                </a:lnTo>
                <a:lnTo>
                  <a:pt x="2124" y="104"/>
                </a:lnTo>
                <a:lnTo>
                  <a:pt x="2125" y="108"/>
                </a:lnTo>
                <a:lnTo>
                  <a:pt x="2125" y="112"/>
                </a:lnTo>
                <a:lnTo>
                  <a:pt x="2126" y="116"/>
                </a:lnTo>
                <a:lnTo>
                  <a:pt x="2126" y="112"/>
                </a:lnTo>
                <a:lnTo>
                  <a:pt x="2127" y="112"/>
                </a:lnTo>
                <a:lnTo>
                  <a:pt x="2127" y="108"/>
                </a:lnTo>
                <a:lnTo>
                  <a:pt x="2127" y="108"/>
                </a:lnTo>
                <a:lnTo>
                  <a:pt x="2128" y="108"/>
                </a:lnTo>
                <a:lnTo>
                  <a:pt x="2128" y="100"/>
                </a:lnTo>
                <a:lnTo>
                  <a:pt x="2129" y="108"/>
                </a:lnTo>
                <a:lnTo>
                  <a:pt x="2130" y="104"/>
                </a:lnTo>
                <a:lnTo>
                  <a:pt x="2130" y="116"/>
                </a:lnTo>
                <a:lnTo>
                  <a:pt x="2130" y="116"/>
                </a:lnTo>
                <a:lnTo>
                  <a:pt x="2131" y="112"/>
                </a:lnTo>
                <a:lnTo>
                  <a:pt x="2131" y="104"/>
                </a:lnTo>
                <a:lnTo>
                  <a:pt x="2132" y="104"/>
                </a:lnTo>
                <a:lnTo>
                  <a:pt x="2132" y="116"/>
                </a:lnTo>
                <a:lnTo>
                  <a:pt x="2133" y="116"/>
                </a:lnTo>
                <a:lnTo>
                  <a:pt x="2133" y="112"/>
                </a:lnTo>
                <a:lnTo>
                  <a:pt x="2134" y="112"/>
                </a:lnTo>
                <a:lnTo>
                  <a:pt x="2134" y="108"/>
                </a:lnTo>
                <a:lnTo>
                  <a:pt x="2135" y="112"/>
                </a:lnTo>
                <a:lnTo>
                  <a:pt x="2135" y="104"/>
                </a:lnTo>
                <a:lnTo>
                  <a:pt x="2135" y="100"/>
                </a:lnTo>
                <a:lnTo>
                  <a:pt x="2136" y="100"/>
                </a:lnTo>
                <a:lnTo>
                  <a:pt x="2136" y="104"/>
                </a:lnTo>
                <a:lnTo>
                  <a:pt x="2137" y="112"/>
                </a:lnTo>
                <a:lnTo>
                  <a:pt x="2137" y="116"/>
                </a:lnTo>
                <a:lnTo>
                  <a:pt x="2138" y="112"/>
                </a:lnTo>
                <a:lnTo>
                  <a:pt x="2138" y="108"/>
                </a:lnTo>
                <a:lnTo>
                  <a:pt x="2139" y="112"/>
                </a:lnTo>
                <a:lnTo>
                  <a:pt x="2139" y="104"/>
                </a:lnTo>
                <a:lnTo>
                  <a:pt x="2140" y="108"/>
                </a:lnTo>
                <a:lnTo>
                  <a:pt x="2140" y="104"/>
                </a:lnTo>
                <a:lnTo>
                  <a:pt x="2140" y="108"/>
                </a:lnTo>
                <a:lnTo>
                  <a:pt x="2141" y="104"/>
                </a:lnTo>
                <a:lnTo>
                  <a:pt x="2142" y="112"/>
                </a:lnTo>
                <a:lnTo>
                  <a:pt x="2142" y="104"/>
                </a:lnTo>
                <a:lnTo>
                  <a:pt x="2142" y="104"/>
                </a:lnTo>
                <a:lnTo>
                  <a:pt x="2143" y="112"/>
                </a:lnTo>
                <a:lnTo>
                  <a:pt x="2143" y="112"/>
                </a:lnTo>
                <a:lnTo>
                  <a:pt x="2144" y="108"/>
                </a:lnTo>
                <a:lnTo>
                  <a:pt x="2145" y="112"/>
                </a:lnTo>
                <a:lnTo>
                  <a:pt x="2145" y="112"/>
                </a:lnTo>
                <a:lnTo>
                  <a:pt x="2145" y="104"/>
                </a:lnTo>
                <a:lnTo>
                  <a:pt x="2146" y="104"/>
                </a:lnTo>
                <a:lnTo>
                  <a:pt x="2146" y="108"/>
                </a:lnTo>
                <a:lnTo>
                  <a:pt x="2147" y="108"/>
                </a:lnTo>
                <a:lnTo>
                  <a:pt x="2147" y="100"/>
                </a:lnTo>
                <a:lnTo>
                  <a:pt x="2147" y="100"/>
                </a:lnTo>
                <a:lnTo>
                  <a:pt x="2148" y="100"/>
                </a:lnTo>
                <a:lnTo>
                  <a:pt x="2149" y="108"/>
                </a:lnTo>
                <a:lnTo>
                  <a:pt x="2149" y="104"/>
                </a:lnTo>
                <a:lnTo>
                  <a:pt x="2150" y="100"/>
                </a:lnTo>
                <a:lnTo>
                  <a:pt x="2150" y="100"/>
                </a:lnTo>
                <a:lnTo>
                  <a:pt x="2150" y="100"/>
                </a:lnTo>
                <a:lnTo>
                  <a:pt x="2151" y="104"/>
                </a:lnTo>
                <a:lnTo>
                  <a:pt x="2151" y="108"/>
                </a:lnTo>
                <a:lnTo>
                  <a:pt x="2152" y="104"/>
                </a:lnTo>
                <a:lnTo>
                  <a:pt x="2152" y="104"/>
                </a:lnTo>
                <a:lnTo>
                  <a:pt x="2153" y="100"/>
                </a:lnTo>
                <a:lnTo>
                  <a:pt x="2153" y="104"/>
                </a:lnTo>
                <a:lnTo>
                  <a:pt x="2154" y="104"/>
                </a:lnTo>
                <a:lnTo>
                  <a:pt x="2154" y="104"/>
                </a:lnTo>
                <a:lnTo>
                  <a:pt x="2155" y="104"/>
                </a:lnTo>
                <a:lnTo>
                  <a:pt x="2155" y="104"/>
                </a:lnTo>
                <a:lnTo>
                  <a:pt x="2155" y="104"/>
                </a:lnTo>
                <a:lnTo>
                  <a:pt x="2156" y="108"/>
                </a:lnTo>
                <a:lnTo>
                  <a:pt x="2157" y="104"/>
                </a:lnTo>
                <a:lnTo>
                  <a:pt x="2157" y="104"/>
                </a:lnTo>
                <a:lnTo>
                  <a:pt x="2157" y="100"/>
                </a:lnTo>
                <a:lnTo>
                  <a:pt x="2158" y="104"/>
                </a:lnTo>
                <a:lnTo>
                  <a:pt x="2158" y="108"/>
                </a:lnTo>
                <a:lnTo>
                  <a:pt x="2159" y="104"/>
                </a:lnTo>
                <a:lnTo>
                  <a:pt x="2159" y="100"/>
                </a:lnTo>
                <a:lnTo>
                  <a:pt x="2160" y="100"/>
                </a:lnTo>
                <a:lnTo>
                  <a:pt x="2160" y="108"/>
                </a:lnTo>
                <a:lnTo>
                  <a:pt x="2161" y="104"/>
                </a:lnTo>
                <a:lnTo>
                  <a:pt x="2161" y="104"/>
                </a:lnTo>
                <a:lnTo>
                  <a:pt x="2162" y="100"/>
                </a:lnTo>
                <a:lnTo>
                  <a:pt x="2162" y="96"/>
                </a:lnTo>
                <a:lnTo>
                  <a:pt x="2162" y="96"/>
                </a:lnTo>
                <a:lnTo>
                  <a:pt x="2163" y="96"/>
                </a:lnTo>
                <a:lnTo>
                  <a:pt x="2163" y="100"/>
                </a:lnTo>
                <a:lnTo>
                  <a:pt x="2164" y="100"/>
                </a:lnTo>
                <a:lnTo>
                  <a:pt x="2165" y="104"/>
                </a:lnTo>
                <a:lnTo>
                  <a:pt x="2165" y="104"/>
                </a:lnTo>
                <a:lnTo>
                  <a:pt x="2165" y="104"/>
                </a:lnTo>
                <a:lnTo>
                  <a:pt x="2166" y="100"/>
                </a:lnTo>
                <a:lnTo>
                  <a:pt x="2166" y="100"/>
                </a:lnTo>
                <a:lnTo>
                  <a:pt x="2167" y="100"/>
                </a:lnTo>
                <a:lnTo>
                  <a:pt x="2167" y="104"/>
                </a:lnTo>
                <a:lnTo>
                  <a:pt x="2168" y="100"/>
                </a:lnTo>
                <a:lnTo>
                  <a:pt x="2168" y="100"/>
                </a:lnTo>
                <a:lnTo>
                  <a:pt x="2169" y="108"/>
                </a:lnTo>
                <a:lnTo>
                  <a:pt x="2169" y="108"/>
                </a:lnTo>
                <a:lnTo>
                  <a:pt x="2170" y="100"/>
                </a:lnTo>
                <a:lnTo>
                  <a:pt x="2170" y="108"/>
                </a:lnTo>
                <a:lnTo>
                  <a:pt x="2170" y="96"/>
                </a:lnTo>
                <a:lnTo>
                  <a:pt x="2171" y="88"/>
                </a:lnTo>
                <a:lnTo>
                  <a:pt x="2171" y="100"/>
                </a:lnTo>
                <a:lnTo>
                  <a:pt x="2172" y="108"/>
                </a:lnTo>
                <a:lnTo>
                  <a:pt x="2172" y="104"/>
                </a:lnTo>
                <a:lnTo>
                  <a:pt x="2173" y="104"/>
                </a:lnTo>
                <a:lnTo>
                  <a:pt x="2173" y="100"/>
                </a:lnTo>
                <a:lnTo>
                  <a:pt x="2174" y="100"/>
                </a:lnTo>
                <a:lnTo>
                  <a:pt x="2174" y="100"/>
                </a:lnTo>
                <a:lnTo>
                  <a:pt x="2175" y="104"/>
                </a:lnTo>
                <a:lnTo>
                  <a:pt x="2175" y="104"/>
                </a:lnTo>
                <a:lnTo>
                  <a:pt x="2175" y="100"/>
                </a:lnTo>
                <a:lnTo>
                  <a:pt x="2176" y="100"/>
                </a:lnTo>
                <a:lnTo>
                  <a:pt x="2177" y="104"/>
                </a:lnTo>
                <a:lnTo>
                  <a:pt x="2177" y="108"/>
                </a:lnTo>
                <a:lnTo>
                  <a:pt x="2177" y="100"/>
                </a:lnTo>
                <a:lnTo>
                  <a:pt x="2178" y="96"/>
                </a:lnTo>
                <a:lnTo>
                  <a:pt x="2178" y="104"/>
                </a:lnTo>
                <a:lnTo>
                  <a:pt x="2179" y="100"/>
                </a:lnTo>
                <a:lnTo>
                  <a:pt x="2179" y="96"/>
                </a:lnTo>
                <a:lnTo>
                  <a:pt x="2180" y="96"/>
                </a:lnTo>
                <a:lnTo>
                  <a:pt x="2180" y="104"/>
                </a:lnTo>
                <a:lnTo>
                  <a:pt x="2181" y="100"/>
                </a:lnTo>
                <a:lnTo>
                  <a:pt x="2181" y="96"/>
                </a:lnTo>
                <a:lnTo>
                  <a:pt x="2182" y="92"/>
                </a:lnTo>
                <a:lnTo>
                  <a:pt x="2182" y="92"/>
                </a:lnTo>
                <a:lnTo>
                  <a:pt x="2183" y="100"/>
                </a:lnTo>
                <a:lnTo>
                  <a:pt x="2183" y="92"/>
                </a:lnTo>
                <a:lnTo>
                  <a:pt x="2183" y="104"/>
                </a:lnTo>
                <a:lnTo>
                  <a:pt x="2184" y="100"/>
                </a:lnTo>
                <a:lnTo>
                  <a:pt x="2185" y="104"/>
                </a:lnTo>
                <a:lnTo>
                  <a:pt x="2185" y="96"/>
                </a:lnTo>
                <a:lnTo>
                  <a:pt x="2185" y="96"/>
                </a:lnTo>
                <a:lnTo>
                  <a:pt x="2186" y="104"/>
                </a:lnTo>
                <a:lnTo>
                  <a:pt x="2186" y="100"/>
                </a:lnTo>
                <a:lnTo>
                  <a:pt x="2187" y="96"/>
                </a:lnTo>
                <a:lnTo>
                  <a:pt x="2187" y="104"/>
                </a:lnTo>
                <a:lnTo>
                  <a:pt x="2188" y="96"/>
                </a:lnTo>
                <a:lnTo>
                  <a:pt x="2188" y="100"/>
                </a:lnTo>
                <a:lnTo>
                  <a:pt x="2189" y="92"/>
                </a:lnTo>
                <a:lnTo>
                  <a:pt x="2189" y="100"/>
                </a:lnTo>
                <a:lnTo>
                  <a:pt x="2190" y="100"/>
                </a:lnTo>
                <a:lnTo>
                  <a:pt x="2190" y="104"/>
                </a:lnTo>
                <a:lnTo>
                  <a:pt x="2190" y="100"/>
                </a:lnTo>
                <a:lnTo>
                  <a:pt x="2191" y="100"/>
                </a:lnTo>
                <a:lnTo>
                  <a:pt x="2192" y="100"/>
                </a:lnTo>
                <a:lnTo>
                  <a:pt x="2192" y="96"/>
                </a:lnTo>
                <a:lnTo>
                  <a:pt x="2192" y="96"/>
                </a:lnTo>
                <a:lnTo>
                  <a:pt x="2193" y="96"/>
                </a:lnTo>
                <a:lnTo>
                  <a:pt x="2193" y="96"/>
                </a:lnTo>
                <a:lnTo>
                  <a:pt x="2194" y="104"/>
                </a:lnTo>
                <a:lnTo>
                  <a:pt x="2194" y="100"/>
                </a:lnTo>
                <a:lnTo>
                  <a:pt x="2195" y="100"/>
                </a:lnTo>
                <a:lnTo>
                  <a:pt x="2195" y="96"/>
                </a:lnTo>
                <a:lnTo>
                  <a:pt x="2196" y="96"/>
                </a:lnTo>
                <a:lnTo>
                  <a:pt x="2196" y="96"/>
                </a:lnTo>
                <a:lnTo>
                  <a:pt x="2197" y="100"/>
                </a:lnTo>
                <a:lnTo>
                  <a:pt x="2197" y="100"/>
                </a:lnTo>
                <a:lnTo>
                  <a:pt x="2197" y="96"/>
                </a:lnTo>
                <a:lnTo>
                  <a:pt x="2198" y="104"/>
                </a:lnTo>
                <a:lnTo>
                  <a:pt x="2198" y="100"/>
                </a:lnTo>
                <a:lnTo>
                  <a:pt x="2199" y="92"/>
                </a:lnTo>
                <a:lnTo>
                  <a:pt x="2200" y="88"/>
                </a:lnTo>
                <a:lnTo>
                  <a:pt x="2200" y="96"/>
                </a:lnTo>
                <a:lnTo>
                  <a:pt x="2200" y="96"/>
                </a:lnTo>
                <a:lnTo>
                  <a:pt x="2201" y="92"/>
                </a:lnTo>
                <a:lnTo>
                  <a:pt x="2201" y="100"/>
                </a:lnTo>
                <a:lnTo>
                  <a:pt x="2202" y="92"/>
                </a:lnTo>
                <a:lnTo>
                  <a:pt x="2202" y="100"/>
                </a:lnTo>
                <a:lnTo>
                  <a:pt x="2203" y="100"/>
                </a:lnTo>
                <a:lnTo>
                  <a:pt x="2203" y="100"/>
                </a:lnTo>
                <a:lnTo>
                  <a:pt x="2204" y="92"/>
                </a:lnTo>
                <a:lnTo>
                  <a:pt x="2204" y="96"/>
                </a:lnTo>
                <a:lnTo>
                  <a:pt x="2205" y="100"/>
                </a:lnTo>
                <a:lnTo>
                  <a:pt x="2205" y="96"/>
                </a:lnTo>
                <a:lnTo>
                  <a:pt x="2205" y="96"/>
                </a:lnTo>
                <a:lnTo>
                  <a:pt x="2206" y="100"/>
                </a:lnTo>
                <a:lnTo>
                  <a:pt x="2206" y="96"/>
                </a:lnTo>
                <a:lnTo>
                  <a:pt x="2207" y="100"/>
                </a:lnTo>
                <a:lnTo>
                  <a:pt x="2207" y="96"/>
                </a:lnTo>
                <a:lnTo>
                  <a:pt x="2208" y="100"/>
                </a:lnTo>
                <a:lnTo>
                  <a:pt x="2208" y="96"/>
                </a:lnTo>
                <a:lnTo>
                  <a:pt x="2209" y="96"/>
                </a:lnTo>
                <a:lnTo>
                  <a:pt x="2209" y="92"/>
                </a:lnTo>
                <a:lnTo>
                  <a:pt x="2210" y="96"/>
                </a:lnTo>
                <a:lnTo>
                  <a:pt x="2210" y="96"/>
                </a:lnTo>
                <a:lnTo>
                  <a:pt x="2210" y="100"/>
                </a:lnTo>
                <a:lnTo>
                  <a:pt x="2211" y="100"/>
                </a:lnTo>
                <a:lnTo>
                  <a:pt x="2212" y="104"/>
                </a:lnTo>
                <a:lnTo>
                  <a:pt x="2212" y="88"/>
                </a:lnTo>
                <a:lnTo>
                  <a:pt x="2212" y="88"/>
                </a:lnTo>
                <a:lnTo>
                  <a:pt x="2213" y="88"/>
                </a:lnTo>
                <a:lnTo>
                  <a:pt x="2213" y="88"/>
                </a:lnTo>
                <a:lnTo>
                  <a:pt x="2214" y="92"/>
                </a:lnTo>
                <a:lnTo>
                  <a:pt x="2214" y="100"/>
                </a:lnTo>
                <a:lnTo>
                  <a:pt x="2215" y="100"/>
                </a:lnTo>
                <a:lnTo>
                  <a:pt x="2215" y="100"/>
                </a:lnTo>
                <a:lnTo>
                  <a:pt x="2216" y="88"/>
                </a:lnTo>
                <a:lnTo>
                  <a:pt x="2216" y="96"/>
                </a:lnTo>
                <a:lnTo>
                  <a:pt x="2217" y="96"/>
                </a:lnTo>
                <a:lnTo>
                  <a:pt x="2217" y="96"/>
                </a:lnTo>
                <a:lnTo>
                  <a:pt x="2218" y="100"/>
                </a:lnTo>
                <a:lnTo>
                  <a:pt x="2218" y="88"/>
                </a:lnTo>
                <a:lnTo>
                  <a:pt x="2218" y="92"/>
                </a:lnTo>
                <a:lnTo>
                  <a:pt x="2219" y="96"/>
                </a:lnTo>
                <a:lnTo>
                  <a:pt x="2220" y="92"/>
                </a:lnTo>
                <a:lnTo>
                  <a:pt x="2220" y="92"/>
                </a:lnTo>
                <a:lnTo>
                  <a:pt x="2220" y="88"/>
                </a:lnTo>
                <a:lnTo>
                  <a:pt x="2221" y="92"/>
                </a:lnTo>
                <a:lnTo>
                  <a:pt x="2221" y="88"/>
                </a:lnTo>
                <a:lnTo>
                  <a:pt x="2222" y="84"/>
                </a:lnTo>
                <a:lnTo>
                  <a:pt x="2222" y="84"/>
                </a:lnTo>
                <a:lnTo>
                  <a:pt x="2223" y="88"/>
                </a:lnTo>
                <a:lnTo>
                  <a:pt x="2223" y="96"/>
                </a:lnTo>
                <a:lnTo>
                  <a:pt x="2224" y="100"/>
                </a:lnTo>
                <a:lnTo>
                  <a:pt x="2224" y="96"/>
                </a:lnTo>
                <a:lnTo>
                  <a:pt x="2225" y="92"/>
                </a:lnTo>
                <a:lnTo>
                  <a:pt x="2225" y="88"/>
                </a:lnTo>
                <a:lnTo>
                  <a:pt x="2225" y="92"/>
                </a:lnTo>
                <a:lnTo>
                  <a:pt x="2226" y="92"/>
                </a:lnTo>
                <a:lnTo>
                  <a:pt x="2226" y="84"/>
                </a:lnTo>
                <a:lnTo>
                  <a:pt x="2227" y="88"/>
                </a:lnTo>
                <a:lnTo>
                  <a:pt x="2227" y="92"/>
                </a:lnTo>
                <a:lnTo>
                  <a:pt x="2228" y="100"/>
                </a:lnTo>
                <a:lnTo>
                  <a:pt x="2228" y="104"/>
                </a:lnTo>
                <a:lnTo>
                  <a:pt x="2229" y="88"/>
                </a:lnTo>
                <a:lnTo>
                  <a:pt x="2229" y="92"/>
                </a:lnTo>
                <a:lnTo>
                  <a:pt x="2230" y="88"/>
                </a:lnTo>
                <a:lnTo>
                  <a:pt x="2230" y="88"/>
                </a:lnTo>
                <a:lnTo>
                  <a:pt x="2231" y="96"/>
                </a:lnTo>
                <a:lnTo>
                  <a:pt x="2231" y="88"/>
                </a:lnTo>
                <a:lnTo>
                  <a:pt x="2232" y="88"/>
                </a:lnTo>
                <a:lnTo>
                  <a:pt x="2232" y="88"/>
                </a:lnTo>
                <a:lnTo>
                  <a:pt x="2232" y="84"/>
                </a:lnTo>
                <a:lnTo>
                  <a:pt x="2233" y="92"/>
                </a:lnTo>
                <a:lnTo>
                  <a:pt x="2233" y="96"/>
                </a:lnTo>
                <a:lnTo>
                  <a:pt x="2234" y="88"/>
                </a:lnTo>
                <a:lnTo>
                  <a:pt x="2235" y="80"/>
                </a:lnTo>
                <a:lnTo>
                  <a:pt x="2235" y="92"/>
                </a:lnTo>
                <a:lnTo>
                  <a:pt x="2235" y="96"/>
                </a:lnTo>
                <a:lnTo>
                  <a:pt x="2236" y="92"/>
                </a:lnTo>
                <a:lnTo>
                  <a:pt x="2236" y="92"/>
                </a:lnTo>
                <a:lnTo>
                  <a:pt x="2237" y="88"/>
                </a:lnTo>
                <a:lnTo>
                  <a:pt x="2237" y="96"/>
                </a:lnTo>
                <a:lnTo>
                  <a:pt x="2238" y="88"/>
                </a:lnTo>
                <a:lnTo>
                  <a:pt x="2238" y="88"/>
                </a:lnTo>
                <a:lnTo>
                  <a:pt x="2239" y="96"/>
                </a:lnTo>
                <a:lnTo>
                  <a:pt x="2239" y="96"/>
                </a:lnTo>
                <a:lnTo>
                  <a:pt x="2240" y="96"/>
                </a:lnTo>
                <a:lnTo>
                  <a:pt x="2240" y="100"/>
                </a:lnTo>
                <a:lnTo>
                  <a:pt x="2240" y="96"/>
                </a:lnTo>
                <a:lnTo>
                  <a:pt x="2241" y="84"/>
                </a:lnTo>
                <a:lnTo>
                  <a:pt x="2241" y="88"/>
                </a:lnTo>
                <a:lnTo>
                  <a:pt x="2242" y="92"/>
                </a:lnTo>
                <a:lnTo>
                  <a:pt x="2242" y="88"/>
                </a:lnTo>
                <a:lnTo>
                  <a:pt x="2243" y="92"/>
                </a:lnTo>
                <a:lnTo>
                  <a:pt x="2243" y="92"/>
                </a:lnTo>
                <a:lnTo>
                  <a:pt x="2244" y="84"/>
                </a:lnTo>
                <a:lnTo>
                  <a:pt x="2244" y="88"/>
                </a:lnTo>
                <a:lnTo>
                  <a:pt x="2245" y="84"/>
                </a:lnTo>
                <a:lnTo>
                  <a:pt x="2245" y="88"/>
                </a:lnTo>
                <a:lnTo>
                  <a:pt x="2245" y="92"/>
                </a:lnTo>
                <a:lnTo>
                  <a:pt x="2246" y="88"/>
                </a:lnTo>
                <a:lnTo>
                  <a:pt x="2247" y="96"/>
                </a:lnTo>
                <a:lnTo>
                  <a:pt x="2247" y="92"/>
                </a:lnTo>
                <a:lnTo>
                  <a:pt x="2247" y="84"/>
                </a:lnTo>
                <a:lnTo>
                  <a:pt x="2248" y="92"/>
                </a:lnTo>
                <a:lnTo>
                  <a:pt x="2248" y="80"/>
                </a:lnTo>
                <a:lnTo>
                  <a:pt x="2249" y="88"/>
                </a:lnTo>
                <a:lnTo>
                  <a:pt x="2249" y="92"/>
                </a:lnTo>
                <a:lnTo>
                  <a:pt x="2250" y="96"/>
                </a:lnTo>
                <a:lnTo>
                  <a:pt x="2250" y="96"/>
                </a:lnTo>
                <a:lnTo>
                  <a:pt x="2251" y="88"/>
                </a:lnTo>
                <a:lnTo>
                  <a:pt x="2251" y="88"/>
                </a:lnTo>
                <a:lnTo>
                  <a:pt x="2252" y="88"/>
                </a:lnTo>
                <a:lnTo>
                  <a:pt x="2252" y="92"/>
                </a:lnTo>
                <a:lnTo>
                  <a:pt x="2253" y="96"/>
                </a:lnTo>
                <a:lnTo>
                  <a:pt x="2253" y="92"/>
                </a:lnTo>
                <a:lnTo>
                  <a:pt x="2253" y="96"/>
                </a:lnTo>
                <a:lnTo>
                  <a:pt x="2254" y="88"/>
                </a:lnTo>
                <a:lnTo>
                  <a:pt x="2255" y="96"/>
                </a:lnTo>
                <a:lnTo>
                  <a:pt x="2255" y="92"/>
                </a:lnTo>
                <a:lnTo>
                  <a:pt x="2255" y="80"/>
                </a:lnTo>
                <a:lnTo>
                  <a:pt x="2256" y="92"/>
                </a:lnTo>
                <a:lnTo>
                  <a:pt x="2256" y="92"/>
                </a:lnTo>
                <a:lnTo>
                  <a:pt x="2257" y="88"/>
                </a:lnTo>
                <a:lnTo>
                  <a:pt x="2257" y="88"/>
                </a:lnTo>
                <a:lnTo>
                  <a:pt x="2258" y="88"/>
                </a:lnTo>
                <a:lnTo>
                  <a:pt x="2258" y="88"/>
                </a:lnTo>
                <a:lnTo>
                  <a:pt x="2259" y="92"/>
                </a:lnTo>
                <a:lnTo>
                  <a:pt x="2259" y="84"/>
                </a:lnTo>
                <a:lnTo>
                  <a:pt x="2260" y="88"/>
                </a:lnTo>
                <a:lnTo>
                  <a:pt x="2260" y="80"/>
                </a:lnTo>
                <a:lnTo>
                  <a:pt x="2260" y="88"/>
                </a:lnTo>
                <a:lnTo>
                  <a:pt x="2261" y="84"/>
                </a:lnTo>
                <a:lnTo>
                  <a:pt x="2261" y="88"/>
                </a:lnTo>
                <a:lnTo>
                  <a:pt x="2262" y="84"/>
                </a:lnTo>
                <a:lnTo>
                  <a:pt x="2262" y="84"/>
                </a:lnTo>
                <a:lnTo>
                  <a:pt x="2263" y="88"/>
                </a:lnTo>
                <a:lnTo>
                  <a:pt x="2263" y="96"/>
                </a:lnTo>
                <a:lnTo>
                  <a:pt x="2264" y="88"/>
                </a:lnTo>
                <a:lnTo>
                  <a:pt x="2264" y="96"/>
                </a:lnTo>
                <a:lnTo>
                  <a:pt x="2265" y="92"/>
                </a:lnTo>
                <a:lnTo>
                  <a:pt x="2265" y="92"/>
                </a:lnTo>
                <a:lnTo>
                  <a:pt x="2265" y="88"/>
                </a:lnTo>
                <a:lnTo>
                  <a:pt x="2266" y="80"/>
                </a:lnTo>
                <a:lnTo>
                  <a:pt x="2267" y="84"/>
                </a:lnTo>
                <a:lnTo>
                  <a:pt x="2267" y="80"/>
                </a:lnTo>
                <a:lnTo>
                  <a:pt x="2268" y="88"/>
                </a:lnTo>
                <a:lnTo>
                  <a:pt x="2268" y="88"/>
                </a:lnTo>
                <a:lnTo>
                  <a:pt x="2268" y="80"/>
                </a:lnTo>
                <a:lnTo>
                  <a:pt x="2269" y="84"/>
                </a:lnTo>
                <a:lnTo>
                  <a:pt x="2269" y="84"/>
                </a:lnTo>
                <a:lnTo>
                  <a:pt x="2270" y="84"/>
                </a:lnTo>
                <a:lnTo>
                  <a:pt x="2270" y="96"/>
                </a:lnTo>
                <a:lnTo>
                  <a:pt x="2271" y="88"/>
                </a:lnTo>
                <a:lnTo>
                  <a:pt x="2271" y="92"/>
                </a:lnTo>
                <a:lnTo>
                  <a:pt x="2272" y="84"/>
                </a:lnTo>
                <a:lnTo>
                  <a:pt x="2272" y="96"/>
                </a:lnTo>
                <a:lnTo>
                  <a:pt x="2273" y="88"/>
                </a:lnTo>
                <a:lnTo>
                  <a:pt x="2273" y="80"/>
                </a:lnTo>
                <a:lnTo>
                  <a:pt x="2274" y="88"/>
                </a:lnTo>
                <a:lnTo>
                  <a:pt x="2274" y="80"/>
                </a:lnTo>
                <a:lnTo>
                  <a:pt x="2275" y="88"/>
                </a:lnTo>
                <a:lnTo>
                  <a:pt x="2275" y="88"/>
                </a:lnTo>
                <a:lnTo>
                  <a:pt x="2275" y="92"/>
                </a:lnTo>
                <a:lnTo>
                  <a:pt x="2276" y="80"/>
                </a:lnTo>
                <a:lnTo>
                  <a:pt x="2276" y="80"/>
                </a:lnTo>
                <a:lnTo>
                  <a:pt x="2277" y="92"/>
                </a:lnTo>
                <a:lnTo>
                  <a:pt x="2277" y="84"/>
                </a:lnTo>
                <a:lnTo>
                  <a:pt x="2278" y="80"/>
                </a:lnTo>
                <a:lnTo>
                  <a:pt x="2278" y="88"/>
                </a:lnTo>
                <a:lnTo>
                  <a:pt x="2279" y="80"/>
                </a:lnTo>
                <a:lnTo>
                  <a:pt x="2279" y="88"/>
                </a:lnTo>
                <a:lnTo>
                  <a:pt x="2280" y="84"/>
                </a:lnTo>
                <a:lnTo>
                  <a:pt x="2280" y="84"/>
                </a:lnTo>
                <a:lnTo>
                  <a:pt x="2280" y="84"/>
                </a:lnTo>
                <a:lnTo>
                  <a:pt x="2281" y="76"/>
                </a:lnTo>
                <a:lnTo>
                  <a:pt x="2282" y="80"/>
                </a:lnTo>
                <a:lnTo>
                  <a:pt x="2282" y="88"/>
                </a:lnTo>
                <a:lnTo>
                  <a:pt x="2282" y="80"/>
                </a:lnTo>
                <a:lnTo>
                  <a:pt x="2283" y="92"/>
                </a:lnTo>
                <a:lnTo>
                  <a:pt x="2283" y="80"/>
                </a:lnTo>
                <a:lnTo>
                  <a:pt x="2284" y="80"/>
                </a:lnTo>
                <a:lnTo>
                  <a:pt x="2284" y="88"/>
                </a:lnTo>
                <a:lnTo>
                  <a:pt x="2285" y="76"/>
                </a:lnTo>
                <a:lnTo>
                  <a:pt x="2285" y="84"/>
                </a:lnTo>
                <a:lnTo>
                  <a:pt x="2286" y="80"/>
                </a:lnTo>
                <a:lnTo>
                  <a:pt x="2286" y="92"/>
                </a:lnTo>
                <a:lnTo>
                  <a:pt x="2287" y="92"/>
                </a:lnTo>
                <a:lnTo>
                  <a:pt x="2287" y="84"/>
                </a:lnTo>
                <a:lnTo>
                  <a:pt x="2288" y="84"/>
                </a:lnTo>
                <a:lnTo>
                  <a:pt x="2288" y="76"/>
                </a:lnTo>
                <a:lnTo>
                  <a:pt x="2288" y="88"/>
                </a:lnTo>
                <a:lnTo>
                  <a:pt x="2289" y="84"/>
                </a:lnTo>
                <a:lnTo>
                  <a:pt x="2290" y="84"/>
                </a:lnTo>
                <a:lnTo>
                  <a:pt x="2290" y="84"/>
                </a:lnTo>
                <a:lnTo>
                  <a:pt x="2290" y="84"/>
                </a:lnTo>
                <a:lnTo>
                  <a:pt x="2291" y="84"/>
                </a:lnTo>
                <a:lnTo>
                  <a:pt x="2291" y="84"/>
                </a:lnTo>
                <a:lnTo>
                  <a:pt x="2292" y="84"/>
                </a:lnTo>
                <a:lnTo>
                  <a:pt x="2292" y="88"/>
                </a:lnTo>
                <a:lnTo>
                  <a:pt x="2293" y="84"/>
                </a:lnTo>
                <a:lnTo>
                  <a:pt x="2293" y="84"/>
                </a:lnTo>
                <a:lnTo>
                  <a:pt x="2294" y="84"/>
                </a:lnTo>
                <a:lnTo>
                  <a:pt x="2294" y="84"/>
                </a:lnTo>
                <a:lnTo>
                  <a:pt x="2295" y="84"/>
                </a:lnTo>
                <a:lnTo>
                  <a:pt x="2295" y="88"/>
                </a:lnTo>
                <a:lnTo>
                  <a:pt x="2295" y="88"/>
                </a:lnTo>
                <a:lnTo>
                  <a:pt x="2296" y="96"/>
                </a:lnTo>
                <a:lnTo>
                  <a:pt x="2296" y="88"/>
                </a:lnTo>
                <a:lnTo>
                  <a:pt x="2297" y="84"/>
                </a:lnTo>
                <a:lnTo>
                  <a:pt x="2297" y="76"/>
                </a:lnTo>
                <a:lnTo>
                  <a:pt x="2298" y="88"/>
                </a:lnTo>
                <a:lnTo>
                  <a:pt x="2298" y="84"/>
                </a:lnTo>
                <a:lnTo>
                  <a:pt x="2299" y="80"/>
                </a:lnTo>
                <a:lnTo>
                  <a:pt x="2299" y="92"/>
                </a:lnTo>
                <a:lnTo>
                  <a:pt x="2300" y="80"/>
                </a:lnTo>
                <a:lnTo>
                  <a:pt x="2300" y="84"/>
                </a:lnTo>
                <a:lnTo>
                  <a:pt x="2300" y="88"/>
                </a:lnTo>
                <a:lnTo>
                  <a:pt x="2301" y="84"/>
                </a:lnTo>
                <a:lnTo>
                  <a:pt x="2302" y="80"/>
                </a:lnTo>
                <a:lnTo>
                  <a:pt x="2302" y="80"/>
                </a:lnTo>
                <a:lnTo>
                  <a:pt x="2303" y="92"/>
                </a:lnTo>
                <a:lnTo>
                  <a:pt x="2303" y="88"/>
                </a:lnTo>
                <a:lnTo>
                  <a:pt x="2303" y="88"/>
                </a:lnTo>
                <a:lnTo>
                  <a:pt x="2304" y="88"/>
                </a:lnTo>
                <a:lnTo>
                  <a:pt x="2304" y="80"/>
                </a:lnTo>
                <a:lnTo>
                  <a:pt x="2305" y="88"/>
                </a:lnTo>
                <a:lnTo>
                  <a:pt x="2305" y="88"/>
                </a:lnTo>
                <a:lnTo>
                  <a:pt x="2306" y="84"/>
                </a:lnTo>
                <a:lnTo>
                  <a:pt x="2306" y="88"/>
                </a:lnTo>
                <a:lnTo>
                  <a:pt x="2307" y="84"/>
                </a:lnTo>
                <a:lnTo>
                  <a:pt x="2307" y="84"/>
                </a:lnTo>
                <a:lnTo>
                  <a:pt x="2308" y="80"/>
                </a:lnTo>
                <a:lnTo>
                  <a:pt x="2308" y="76"/>
                </a:lnTo>
                <a:lnTo>
                  <a:pt x="2308" y="80"/>
                </a:lnTo>
                <a:lnTo>
                  <a:pt x="2309" y="72"/>
                </a:lnTo>
                <a:lnTo>
                  <a:pt x="2310" y="76"/>
                </a:lnTo>
                <a:lnTo>
                  <a:pt x="2310" y="76"/>
                </a:lnTo>
                <a:lnTo>
                  <a:pt x="2310" y="72"/>
                </a:lnTo>
                <a:lnTo>
                  <a:pt x="2311" y="72"/>
                </a:lnTo>
                <a:lnTo>
                  <a:pt x="2311" y="72"/>
                </a:lnTo>
                <a:lnTo>
                  <a:pt x="2312" y="80"/>
                </a:lnTo>
                <a:lnTo>
                  <a:pt x="2312" y="80"/>
                </a:lnTo>
                <a:lnTo>
                  <a:pt x="2313" y="80"/>
                </a:lnTo>
                <a:lnTo>
                  <a:pt x="2313" y="88"/>
                </a:lnTo>
                <a:lnTo>
                  <a:pt x="2314" y="76"/>
                </a:lnTo>
                <a:lnTo>
                  <a:pt x="2314" y="88"/>
                </a:lnTo>
                <a:lnTo>
                  <a:pt x="2315" y="80"/>
                </a:lnTo>
                <a:lnTo>
                  <a:pt x="2315" y="84"/>
                </a:lnTo>
                <a:lnTo>
                  <a:pt x="2315" y="84"/>
                </a:lnTo>
                <a:lnTo>
                  <a:pt x="2316" y="76"/>
                </a:lnTo>
                <a:lnTo>
                  <a:pt x="2316" y="80"/>
                </a:lnTo>
                <a:lnTo>
                  <a:pt x="2317" y="84"/>
                </a:lnTo>
                <a:lnTo>
                  <a:pt x="2318" y="84"/>
                </a:lnTo>
                <a:lnTo>
                  <a:pt x="2318" y="80"/>
                </a:lnTo>
                <a:lnTo>
                  <a:pt x="2318" y="76"/>
                </a:lnTo>
                <a:lnTo>
                  <a:pt x="2319" y="84"/>
                </a:lnTo>
                <a:lnTo>
                  <a:pt x="2319" y="80"/>
                </a:lnTo>
                <a:lnTo>
                  <a:pt x="2320" y="84"/>
                </a:lnTo>
                <a:lnTo>
                  <a:pt x="2320" y="80"/>
                </a:lnTo>
                <a:lnTo>
                  <a:pt x="2321" y="80"/>
                </a:lnTo>
                <a:lnTo>
                  <a:pt x="2321" y="84"/>
                </a:lnTo>
                <a:lnTo>
                  <a:pt x="2322" y="88"/>
                </a:lnTo>
                <a:lnTo>
                  <a:pt x="2322" y="80"/>
                </a:lnTo>
                <a:lnTo>
                  <a:pt x="2323" y="80"/>
                </a:lnTo>
                <a:lnTo>
                  <a:pt x="2323" y="76"/>
                </a:lnTo>
                <a:lnTo>
                  <a:pt x="2323" y="80"/>
                </a:lnTo>
                <a:lnTo>
                  <a:pt x="2324" y="76"/>
                </a:lnTo>
                <a:lnTo>
                  <a:pt x="2325" y="72"/>
                </a:lnTo>
                <a:lnTo>
                  <a:pt x="2325" y="76"/>
                </a:lnTo>
                <a:lnTo>
                  <a:pt x="2325" y="76"/>
                </a:lnTo>
                <a:lnTo>
                  <a:pt x="2326" y="80"/>
                </a:lnTo>
                <a:lnTo>
                  <a:pt x="2326" y="72"/>
                </a:lnTo>
                <a:lnTo>
                  <a:pt x="2327" y="72"/>
                </a:lnTo>
                <a:lnTo>
                  <a:pt x="2327" y="80"/>
                </a:lnTo>
                <a:lnTo>
                  <a:pt x="2328" y="76"/>
                </a:lnTo>
                <a:lnTo>
                  <a:pt x="2328" y="84"/>
                </a:lnTo>
                <a:lnTo>
                  <a:pt x="2329" y="80"/>
                </a:lnTo>
                <a:lnTo>
                  <a:pt x="2329" y="80"/>
                </a:lnTo>
                <a:lnTo>
                  <a:pt x="2330" y="92"/>
                </a:lnTo>
                <a:lnTo>
                  <a:pt x="2330" y="100"/>
                </a:lnTo>
                <a:lnTo>
                  <a:pt x="2330" y="60"/>
                </a:lnTo>
                <a:lnTo>
                  <a:pt x="2331" y="56"/>
                </a:lnTo>
                <a:lnTo>
                  <a:pt x="2331" y="76"/>
                </a:lnTo>
                <a:lnTo>
                  <a:pt x="2332" y="96"/>
                </a:lnTo>
                <a:lnTo>
                  <a:pt x="2332" y="124"/>
                </a:lnTo>
              </a:path>
            </a:pathLst>
          </a:custGeom>
          <a:noFill/>
          <a:ln w="6350"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93">
            <a:extLst>
              <a:ext uri="{FF2B5EF4-FFF2-40B4-BE49-F238E27FC236}">
                <a16:creationId xmlns:a16="http://schemas.microsoft.com/office/drawing/2014/main" id="{6F17E405-3C86-4D51-9B20-1F9246D98577}"/>
              </a:ext>
            </a:extLst>
          </p:cNvPr>
          <p:cNvSpPr>
            <a:spLocks/>
          </p:cNvSpPr>
          <p:nvPr/>
        </p:nvSpPr>
        <p:spPr bwMode="auto">
          <a:xfrm>
            <a:off x="2825717" y="6332180"/>
            <a:ext cx="2044861" cy="381439"/>
          </a:xfrm>
          <a:custGeom>
            <a:avLst/>
            <a:gdLst>
              <a:gd name="T0" fmla="*/ 37 w 2332"/>
              <a:gd name="T1" fmla="*/ 104 h 435"/>
              <a:gd name="T2" fmla="*/ 73 w 2332"/>
              <a:gd name="T3" fmla="*/ 104 h 435"/>
              <a:gd name="T4" fmla="*/ 110 w 2332"/>
              <a:gd name="T5" fmla="*/ 83 h 435"/>
              <a:gd name="T6" fmla="*/ 147 w 2332"/>
              <a:gd name="T7" fmla="*/ 73 h 435"/>
              <a:gd name="T8" fmla="*/ 184 w 2332"/>
              <a:gd name="T9" fmla="*/ 80 h 435"/>
              <a:gd name="T10" fmla="*/ 221 w 2332"/>
              <a:gd name="T11" fmla="*/ 73 h 435"/>
              <a:gd name="T12" fmla="*/ 258 w 2332"/>
              <a:gd name="T13" fmla="*/ 77 h 435"/>
              <a:gd name="T14" fmla="*/ 295 w 2332"/>
              <a:gd name="T15" fmla="*/ 56 h 435"/>
              <a:gd name="T16" fmla="*/ 331 w 2332"/>
              <a:gd name="T17" fmla="*/ 49 h 435"/>
              <a:gd name="T18" fmla="*/ 368 w 2332"/>
              <a:gd name="T19" fmla="*/ 63 h 435"/>
              <a:gd name="T20" fmla="*/ 405 w 2332"/>
              <a:gd name="T21" fmla="*/ 52 h 435"/>
              <a:gd name="T22" fmla="*/ 442 w 2332"/>
              <a:gd name="T23" fmla="*/ 59 h 435"/>
              <a:gd name="T24" fmla="*/ 479 w 2332"/>
              <a:gd name="T25" fmla="*/ 45 h 435"/>
              <a:gd name="T26" fmla="*/ 516 w 2332"/>
              <a:gd name="T27" fmla="*/ 42 h 435"/>
              <a:gd name="T28" fmla="*/ 552 w 2332"/>
              <a:gd name="T29" fmla="*/ 42 h 435"/>
              <a:gd name="T30" fmla="*/ 589 w 2332"/>
              <a:gd name="T31" fmla="*/ 24 h 435"/>
              <a:gd name="T32" fmla="*/ 626 w 2332"/>
              <a:gd name="T33" fmla="*/ 45 h 435"/>
              <a:gd name="T34" fmla="*/ 663 w 2332"/>
              <a:gd name="T35" fmla="*/ 24 h 435"/>
              <a:gd name="T36" fmla="*/ 700 w 2332"/>
              <a:gd name="T37" fmla="*/ 49 h 435"/>
              <a:gd name="T38" fmla="*/ 737 w 2332"/>
              <a:gd name="T39" fmla="*/ 49 h 435"/>
              <a:gd name="T40" fmla="*/ 774 w 2332"/>
              <a:gd name="T41" fmla="*/ 24 h 435"/>
              <a:gd name="T42" fmla="*/ 810 w 2332"/>
              <a:gd name="T43" fmla="*/ 31 h 435"/>
              <a:gd name="T44" fmla="*/ 847 w 2332"/>
              <a:gd name="T45" fmla="*/ 38 h 435"/>
              <a:gd name="T46" fmla="*/ 884 w 2332"/>
              <a:gd name="T47" fmla="*/ 24 h 435"/>
              <a:gd name="T48" fmla="*/ 921 w 2332"/>
              <a:gd name="T49" fmla="*/ 31 h 435"/>
              <a:gd name="T50" fmla="*/ 958 w 2332"/>
              <a:gd name="T51" fmla="*/ 31 h 435"/>
              <a:gd name="T52" fmla="*/ 995 w 2332"/>
              <a:gd name="T53" fmla="*/ 31 h 435"/>
              <a:gd name="T54" fmla="*/ 1032 w 2332"/>
              <a:gd name="T55" fmla="*/ 35 h 435"/>
              <a:gd name="T56" fmla="*/ 1068 w 2332"/>
              <a:gd name="T57" fmla="*/ 31 h 435"/>
              <a:gd name="T58" fmla="*/ 1105 w 2332"/>
              <a:gd name="T59" fmla="*/ 42 h 435"/>
              <a:gd name="T60" fmla="*/ 1142 w 2332"/>
              <a:gd name="T61" fmla="*/ 24 h 435"/>
              <a:gd name="T62" fmla="*/ 1179 w 2332"/>
              <a:gd name="T63" fmla="*/ 35 h 435"/>
              <a:gd name="T64" fmla="*/ 1216 w 2332"/>
              <a:gd name="T65" fmla="*/ 35 h 435"/>
              <a:gd name="T66" fmla="*/ 1253 w 2332"/>
              <a:gd name="T67" fmla="*/ 45 h 435"/>
              <a:gd name="T68" fmla="*/ 1290 w 2332"/>
              <a:gd name="T69" fmla="*/ 49 h 435"/>
              <a:gd name="T70" fmla="*/ 1326 w 2332"/>
              <a:gd name="T71" fmla="*/ 31 h 435"/>
              <a:gd name="T72" fmla="*/ 1363 w 2332"/>
              <a:gd name="T73" fmla="*/ 56 h 435"/>
              <a:gd name="T74" fmla="*/ 1400 w 2332"/>
              <a:gd name="T75" fmla="*/ 143 h 435"/>
              <a:gd name="T76" fmla="*/ 1437 w 2332"/>
              <a:gd name="T77" fmla="*/ 369 h 435"/>
              <a:gd name="T78" fmla="*/ 1474 w 2332"/>
              <a:gd name="T79" fmla="*/ 296 h 435"/>
              <a:gd name="T80" fmla="*/ 1511 w 2332"/>
              <a:gd name="T81" fmla="*/ 254 h 435"/>
              <a:gd name="T82" fmla="*/ 1548 w 2332"/>
              <a:gd name="T83" fmla="*/ 209 h 435"/>
              <a:gd name="T84" fmla="*/ 1584 w 2332"/>
              <a:gd name="T85" fmla="*/ 171 h 435"/>
              <a:gd name="T86" fmla="*/ 1621 w 2332"/>
              <a:gd name="T87" fmla="*/ 268 h 435"/>
              <a:gd name="T88" fmla="*/ 1658 w 2332"/>
              <a:gd name="T89" fmla="*/ 320 h 435"/>
              <a:gd name="T90" fmla="*/ 1695 w 2332"/>
              <a:gd name="T91" fmla="*/ 292 h 435"/>
              <a:gd name="T92" fmla="*/ 1732 w 2332"/>
              <a:gd name="T93" fmla="*/ 296 h 435"/>
              <a:gd name="T94" fmla="*/ 1769 w 2332"/>
              <a:gd name="T95" fmla="*/ 278 h 435"/>
              <a:gd name="T96" fmla="*/ 1806 w 2332"/>
              <a:gd name="T97" fmla="*/ 257 h 435"/>
              <a:gd name="T98" fmla="*/ 1842 w 2332"/>
              <a:gd name="T99" fmla="*/ 233 h 435"/>
              <a:gd name="T100" fmla="*/ 1879 w 2332"/>
              <a:gd name="T101" fmla="*/ 219 h 435"/>
              <a:gd name="T102" fmla="*/ 1916 w 2332"/>
              <a:gd name="T103" fmla="*/ 219 h 435"/>
              <a:gd name="T104" fmla="*/ 1953 w 2332"/>
              <a:gd name="T105" fmla="*/ 202 h 435"/>
              <a:gd name="T106" fmla="*/ 1990 w 2332"/>
              <a:gd name="T107" fmla="*/ 219 h 435"/>
              <a:gd name="T108" fmla="*/ 2027 w 2332"/>
              <a:gd name="T109" fmla="*/ 160 h 435"/>
              <a:gd name="T110" fmla="*/ 2064 w 2332"/>
              <a:gd name="T111" fmla="*/ 195 h 435"/>
              <a:gd name="T112" fmla="*/ 2100 w 2332"/>
              <a:gd name="T113" fmla="*/ 153 h 435"/>
              <a:gd name="T114" fmla="*/ 2137 w 2332"/>
              <a:gd name="T115" fmla="*/ 149 h 435"/>
              <a:gd name="T116" fmla="*/ 2174 w 2332"/>
              <a:gd name="T117" fmla="*/ 125 h 435"/>
              <a:gd name="T118" fmla="*/ 2211 w 2332"/>
              <a:gd name="T119" fmla="*/ 132 h 435"/>
              <a:gd name="T120" fmla="*/ 2248 w 2332"/>
              <a:gd name="T121" fmla="*/ 132 h 435"/>
              <a:gd name="T122" fmla="*/ 2285 w 2332"/>
              <a:gd name="T123" fmla="*/ 108 h 435"/>
              <a:gd name="T124" fmla="*/ 2322 w 2332"/>
              <a:gd name="T125" fmla="*/ 10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435">
                <a:moveTo>
                  <a:pt x="0" y="115"/>
                </a:moveTo>
                <a:lnTo>
                  <a:pt x="1" y="118"/>
                </a:lnTo>
                <a:lnTo>
                  <a:pt x="1" y="122"/>
                </a:lnTo>
                <a:lnTo>
                  <a:pt x="2" y="118"/>
                </a:lnTo>
                <a:lnTo>
                  <a:pt x="2" y="118"/>
                </a:lnTo>
                <a:lnTo>
                  <a:pt x="3" y="118"/>
                </a:lnTo>
                <a:lnTo>
                  <a:pt x="3" y="122"/>
                </a:lnTo>
                <a:lnTo>
                  <a:pt x="3" y="111"/>
                </a:lnTo>
                <a:lnTo>
                  <a:pt x="4" y="118"/>
                </a:lnTo>
                <a:lnTo>
                  <a:pt x="4" y="115"/>
                </a:lnTo>
                <a:lnTo>
                  <a:pt x="5" y="122"/>
                </a:lnTo>
                <a:lnTo>
                  <a:pt x="6" y="118"/>
                </a:lnTo>
                <a:lnTo>
                  <a:pt x="6" y="118"/>
                </a:lnTo>
                <a:lnTo>
                  <a:pt x="6" y="118"/>
                </a:lnTo>
                <a:lnTo>
                  <a:pt x="7" y="115"/>
                </a:lnTo>
                <a:lnTo>
                  <a:pt x="7" y="101"/>
                </a:lnTo>
                <a:lnTo>
                  <a:pt x="8" y="104"/>
                </a:lnTo>
                <a:lnTo>
                  <a:pt x="8" y="118"/>
                </a:lnTo>
                <a:lnTo>
                  <a:pt x="9" y="118"/>
                </a:lnTo>
                <a:lnTo>
                  <a:pt x="9" y="111"/>
                </a:lnTo>
                <a:lnTo>
                  <a:pt x="10" y="108"/>
                </a:lnTo>
                <a:lnTo>
                  <a:pt x="10" y="104"/>
                </a:lnTo>
                <a:lnTo>
                  <a:pt x="11" y="104"/>
                </a:lnTo>
                <a:lnTo>
                  <a:pt x="11" y="108"/>
                </a:lnTo>
                <a:lnTo>
                  <a:pt x="11" y="108"/>
                </a:lnTo>
                <a:lnTo>
                  <a:pt x="12" y="108"/>
                </a:lnTo>
                <a:lnTo>
                  <a:pt x="12" y="115"/>
                </a:lnTo>
                <a:lnTo>
                  <a:pt x="13" y="101"/>
                </a:lnTo>
                <a:lnTo>
                  <a:pt x="13" y="108"/>
                </a:lnTo>
                <a:lnTo>
                  <a:pt x="14" y="122"/>
                </a:lnTo>
                <a:lnTo>
                  <a:pt x="14" y="111"/>
                </a:lnTo>
                <a:lnTo>
                  <a:pt x="15" y="125"/>
                </a:lnTo>
                <a:lnTo>
                  <a:pt x="15" y="118"/>
                </a:lnTo>
                <a:lnTo>
                  <a:pt x="16" y="118"/>
                </a:lnTo>
                <a:lnTo>
                  <a:pt x="16" y="118"/>
                </a:lnTo>
                <a:lnTo>
                  <a:pt x="16" y="125"/>
                </a:lnTo>
                <a:lnTo>
                  <a:pt x="17" y="132"/>
                </a:lnTo>
                <a:lnTo>
                  <a:pt x="18" y="111"/>
                </a:lnTo>
                <a:lnTo>
                  <a:pt x="18" y="118"/>
                </a:lnTo>
                <a:lnTo>
                  <a:pt x="18" y="104"/>
                </a:lnTo>
                <a:lnTo>
                  <a:pt x="19" y="115"/>
                </a:lnTo>
                <a:lnTo>
                  <a:pt x="19" y="118"/>
                </a:lnTo>
                <a:lnTo>
                  <a:pt x="20" y="122"/>
                </a:lnTo>
                <a:lnTo>
                  <a:pt x="20" y="122"/>
                </a:lnTo>
                <a:lnTo>
                  <a:pt x="21" y="118"/>
                </a:lnTo>
                <a:lnTo>
                  <a:pt x="21" y="118"/>
                </a:lnTo>
                <a:lnTo>
                  <a:pt x="22" y="118"/>
                </a:lnTo>
                <a:lnTo>
                  <a:pt x="22" y="122"/>
                </a:lnTo>
                <a:lnTo>
                  <a:pt x="23" y="125"/>
                </a:lnTo>
                <a:lnTo>
                  <a:pt x="23" y="111"/>
                </a:lnTo>
                <a:lnTo>
                  <a:pt x="23" y="101"/>
                </a:lnTo>
                <a:lnTo>
                  <a:pt x="24" y="115"/>
                </a:lnTo>
                <a:lnTo>
                  <a:pt x="24" y="101"/>
                </a:lnTo>
                <a:lnTo>
                  <a:pt x="25" y="104"/>
                </a:lnTo>
                <a:lnTo>
                  <a:pt x="26" y="101"/>
                </a:lnTo>
                <a:lnTo>
                  <a:pt x="26" y="108"/>
                </a:lnTo>
                <a:lnTo>
                  <a:pt x="26" y="111"/>
                </a:lnTo>
                <a:lnTo>
                  <a:pt x="27" y="111"/>
                </a:lnTo>
                <a:lnTo>
                  <a:pt x="27" y="118"/>
                </a:lnTo>
                <a:lnTo>
                  <a:pt x="28" y="104"/>
                </a:lnTo>
                <a:lnTo>
                  <a:pt x="28" y="104"/>
                </a:lnTo>
                <a:lnTo>
                  <a:pt x="29" y="111"/>
                </a:lnTo>
                <a:lnTo>
                  <a:pt x="29" y="115"/>
                </a:lnTo>
                <a:lnTo>
                  <a:pt x="30" y="111"/>
                </a:lnTo>
                <a:lnTo>
                  <a:pt x="30" y="111"/>
                </a:lnTo>
                <a:lnTo>
                  <a:pt x="31" y="115"/>
                </a:lnTo>
                <a:lnTo>
                  <a:pt x="31" y="115"/>
                </a:lnTo>
                <a:lnTo>
                  <a:pt x="31" y="118"/>
                </a:lnTo>
                <a:lnTo>
                  <a:pt x="32" y="118"/>
                </a:lnTo>
                <a:lnTo>
                  <a:pt x="33" y="111"/>
                </a:lnTo>
                <a:lnTo>
                  <a:pt x="33" y="101"/>
                </a:lnTo>
                <a:lnTo>
                  <a:pt x="33" y="101"/>
                </a:lnTo>
                <a:lnTo>
                  <a:pt x="34" y="101"/>
                </a:lnTo>
                <a:lnTo>
                  <a:pt x="34" y="104"/>
                </a:lnTo>
                <a:lnTo>
                  <a:pt x="35" y="104"/>
                </a:lnTo>
                <a:lnTo>
                  <a:pt x="35" y="108"/>
                </a:lnTo>
                <a:lnTo>
                  <a:pt x="36" y="104"/>
                </a:lnTo>
                <a:lnTo>
                  <a:pt x="36" y="115"/>
                </a:lnTo>
                <a:lnTo>
                  <a:pt x="37" y="104"/>
                </a:lnTo>
                <a:lnTo>
                  <a:pt x="37" y="101"/>
                </a:lnTo>
                <a:lnTo>
                  <a:pt x="38" y="97"/>
                </a:lnTo>
                <a:lnTo>
                  <a:pt x="38" y="104"/>
                </a:lnTo>
                <a:lnTo>
                  <a:pt x="38" y="104"/>
                </a:lnTo>
                <a:lnTo>
                  <a:pt x="39" y="104"/>
                </a:lnTo>
                <a:lnTo>
                  <a:pt x="39" y="108"/>
                </a:lnTo>
                <a:lnTo>
                  <a:pt x="40" y="111"/>
                </a:lnTo>
                <a:lnTo>
                  <a:pt x="41" y="104"/>
                </a:lnTo>
                <a:lnTo>
                  <a:pt x="41" y="118"/>
                </a:lnTo>
                <a:lnTo>
                  <a:pt x="41" y="111"/>
                </a:lnTo>
                <a:lnTo>
                  <a:pt x="42" y="115"/>
                </a:lnTo>
                <a:lnTo>
                  <a:pt x="42" y="111"/>
                </a:lnTo>
                <a:lnTo>
                  <a:pt x="43" y="104"/>
                </a:lnTo>
                <a:lnTo>
                  <a:pt x="43" y="111"/>
                </a:lnTo>
                <a:lnTo>
                  <a:pt x="44" y="111"/>
                </a:lnTo>
                <a:lnTo>
                  <a:pt x="44" y="104"/>
                </a:lnTo>
                <a:lnTo>
                  <a:pt x="45" y="115"/>
                </a:lnTo>
                <a:lnTo>
                  <a:pt x="45" y="111"/>
                </a:lnTo>
                <a:lnTo>
                  <a:pt x="46" y="97"/>
                </a:lnTo>
                <a:lnTo>
                  <a:pt x="46" y="111"/>
                </a:lnTo>
                <a:lnTo>
                  <a:pt x="46" y="108"/>
                </a:lnTo>
                <a:lnTo>
                  <a:pt x="47" y="101"/>
                </a:lnTo>
                <a:lnTo>
                  <a:pt x="47" y="104"/>
                </a:lnTo>
                <a:lnTo>
                  <a:pt x="48" y="111"/>
                </a:lnTo>
                <a:lnTo>
                  <a:pt x="48" y="97"/>
                </a:lnTo>
                <a:lnTo>
                  <a:pt x="49" y="104"/>
                </a:lnTo>
                <a:lnTo>
                  <a:pt x="49" y="97"/>
                </a:lnTo>
                <a:lnTo>
                  <a:pt x="50" y="108"/>
                </a:lnTo>
                <a:lnTo>
                  <a:pt x="50" y="108"/>
                </a:lnTo>
                <a:lnTo>
                  <a:pt x="51" y="108"/>
                </a:lnTo>
                <a:lnTo>
                  <a:pt x="51" y="97"/>
                </a:lnTo>
                <a:lnTo>
                  <a:pt x="51" y="97"/>
                </a:lnTo>
                <a:lnTo>
                  <a:pt x="52" y="108"/>
                </a:lnTo>
                <a:lnTo>
                  <a:pt x="53" y="97"/>
                </a:lnTo>
                <a:lnTo>
                  <a:pt x="53" y="97"/>
                </a:lnTo>
                <a:lnTo>
                  <a:pt x="53" y="87"/>
                </a:lnTo>
                <a:lnTo>
                  <a:pt x="54" y="97"/>
                </a:lnTo>
                <a:lnTo>
                  <a:pt x="54" y="94"/>
                </a:lnTo>
                <a:lnTo>
                  <a:pt x="55" y="97"/>
                </a:lnTo>
                <a:lnTo>
                  <a:pt x="55" y="94"/>
                </a:lnTo>
                <a:lnTo>
                  <a:pt x="56" y="97"/>
                </a:lnTo>
                <a:lnTo>
                  <a:pt x="56" y="101"/>
                </a:lnTo>
                <a:lnTo>
                  <a:pt x="57" y="104"/>
                </a:lnTo>
                <a:lnTo>
                  <a:pt x="57" y="108"/>
                </a:lnTo>
                <a:lnTo>
                  <a:pt x="58" y="104"/>
                </a:lnTo>
                <a:lnTo>
                  <a:pt x="58" y="101"/>
                </a:lnTo>
                <a:lnTo>
                  <a:pt x="59" y="97"/>
                </a:lnTo>
                <a:lnTo>
                  <a:pt x="59" y="104"/>
                </a:lnTo>
                <a:lnTo>
                  <a:pt x="59" y="104"/>
                </a:lnTo>
                <a:lnTo>
                  <a:pt x="60" y="108"/>
                </a:lnTo>
                <a:lnTo>
                  <a:pt x="61" y="104"/>
                </a:lnTo>
                <a:lnTo>
                  <a:pt x="61" y="115"/>
                </a:lnTo>
                <a:lnTo>
                  <a:pt x="61" y="118"/>
                </a:lnTo>
                <a:lnTo>
                  <a:pt x="62" y="111"/>
                </a:lnTo>
                <a:lnTo>
                  <a:pt x="62" y="122"/>
                </a:lnTo>
                <a:lnTo>
                  <a:pt x="63" y="111"/>
                </a:lnTo>
                <a:lnTo>
                  <a:pt x="63" y="115"/>
                </a:lnTo>
                <a:lnTo>
                  <a:pt x="64" y="101"/>
                </a:lnTo>
                <a:lnTo>
                  <a:pt x="64" y="101"/>
                </a:lnTo>
                <a:lnTo>
                  <a:pt x="65" y="94"/>
                </a:lnTo>
                <a:lnTo>
                  <a:pt x="65" y="104"/>
                </a:lnTo>
                <a:lnTo>
                  <a:pt x="66" y="111"/>
                </a:lnTo>
                <a:lnTo>
                  <a:pt x="66" y="108"/>
                </a:lnTo>
                <a:lnTo>
                  <a:pt x="66" y="111"/>
                </a:lnTo>
                <a:lnTo>
                  <a:pt x="67" y="104"/>
                </a:lnTo>
                <a:lnTo>
                  <a:pt x="67" y="101"/>
                </a:lnTo>
                <a:lnTo>
                  <a:pt x="68" y="104"/>
                </a:lnTo>
                <a:lnTo>
                  <a:pt x="68" y="104"/>
                </a:lnTo>
                <a:lnTo>
                  <a:pt x="69" y="108"/>
                </a:lnTo>
                <a:lnTo>
                  <a:pt x="69" y="97"/>
                </a:lnTo>
                <a:lnTo>
                  <a:pt x="70" y="101"/>
                </a:lnTo>
                <a:lnTo>
                  <a:pt x="70" y="97"/>
                </a:lnTo>
                <a:lnTo>
                  <a:pt x="71" y="108"/>
                </a:lnTo>
                <a:lnTo>
                  <a:pt x="71" y="111"/>
                </a:lnTo>
                <a:lnTo>
                  <a:pt x="71" y="104"/>
                </a:lnTo>
                <a:lnTo>
                  <a:pt x="72" y="101"/>
                </a:lnTo>
                <a:lnTo>
                  <a:pt x="73" y="97"/>
                </a:lnTo>
                <a:lnTo>
                  <a:pt x="73" y="104"/>
                </a:lnTo>
                <a:lnTo>
                  <a:pt x="73" y="104"/>
                </a:lnTo>
                <a:lnTo>
                  <a:pt x="74" y="104"/>
                </a:lnTo>
                <a:lnTo>
                  <a:pt x="74" y="108"/>
                </a:lnTo>
                <a:lnTo>
                  <a:pt x="75" y="108"/>
                </a:lnTo>
                <a:lnTo>
                  <a:pt x="76" y="104"/>
                </a:lnTo>
                <a:lnTo>
                  <a:pt x="76" y="108"/>
                </a:lnTo>
                <a:lnTo>
                  <a:pt x="76" y="108"/>
                </a:lnTo>
                <a:lnTo>
                  <a:pt x="77" y="101"/>
                </a:lnTo>
                <a:lnTo>
                  <a:pt x="77" y="104"/>
                </a:lnTo>
                <a:lnTo>
                  <a:pt x="78" y="101"/>
                </a:lnTo>
                <a:lnTo>
                  <a:pt x="78" y="101"/>
                </a:lnTo>
                <a:lnTo>
                  <a:pt x="79" y="111"/>
                </a:lnTo>
                <a:lnTo>
                  <a:pt x="79" y="97"/>
                </a:lnTo>
                <a:lnTo>
                  <a:pt x="80" y="101"/>
                </a:lnTo>
                <a:lnTo>
                  <a:pt x="80" y="104"/>
                </a:lnTo>
                <a:lnTo>
                  <a:pt x="81" y="104"/>
                </a:lnTo>
                <a:lnTo>
                  <a:pt x="81" y="104"/>
                </a:lnTo>
                <a:lnTo>
                  <a:pt x="81" y="87"/>
                </a:lnTo>
                <a:lnTo>
                  <a:pt x="82" y="90"/>
                </a:lnTo>
                <a:lnTo>
                  <a:pt x="82" y="101"/>
                </a:lnTo>
                <a:lnTo>
                  <a:pt x="83" y="87"/>
                </a:lnTo>
                <a:lnTo>
                  <a:pt x="83" y="87"/>
                </a:lnTo>
                <a:lnTo>
                  <a:pt x="84" y="87"/>
                </a:lnTo>
                <a:lnTo>
                  <a:pt x="84" y="83"/>
                </a:lnTo>
                <a:lnTo>
                  <a:pt x="85" y="83"/>
                </a:lnTo>
                <a:lnTo>
                  <a:pt x="85" y="90"/>
                </a:lnTo>
                <a:lnTo>
                  <a:pt x="86" y="97"/>
                </a:lnTo>
                <a:lnTo>
                  <a:pt x="86" y="94"/>
                </a:lnTo>
                <a:lnTo>
                  <a:pt x="86" y="97"/>
                </a:lnTo>
                <a:lnTo>
                  <a:pt x="87" y="104"/>
                </a:lnTo>
                <a:lnTo>
                  <a:pt x="88" y="101"/>
                </a:lnTo>
                <a:lnTo>
                  <a:pt x="88" y="94"/>
                </a:lnTo>
                <a:lnTo>
                  <a:pt x="88" y="90"/>
                </a:lnTo>
                <a:lnTo>
                  <a:pt x="89" y="87"/>
                </a:lnTo>
                <a:lnTo>
                  <a:pt x="89" y="90"/>
                </a:lnTo>
                <a:lnTo>
                  <a:pt x="90" y="101"/>
                </a:lnTo>
                <a:lnTo>
                  <a:pt x="90" y="101"/>
                </a:lnTo>
                <a:lnTo>
                  <a:pt x="91" y="90"/>
                </a:lnTo>
                <a:lnTo>
                  <a:pt x="91" y="94"/>
                </a:lnTo>
                <a:lnTo>
                  <a:pt x="92" y="101"/>
                </a:lnTo>
                <a:lnTo>
                  <a:pt x="92" y="101"/>
                </a:lnTo>
                <a:lnTo>
                  <a:pt x="93" y="97"/>
                </a:lnTo>
                <a:lnTo>
                  <a:pt x="93" y="94"/>
                </a:lnTo>
                <a:lnTo>
                  <a:pt x="94" y="101"/>
                </a:lnTo>
                <a:lnTo>
                  <a:pt x="94" y="104"/>
                </a:lnTo>
                <a:lnTo>
                  <a:pt x="94" y="111"/>
                </a:lnTo>
                <a:lnTo>
                  <a:pt x="95" y="101"/>
                </a:lnTo>
                <a:lnTo>
                  <a:pt x="96" y="101"/>
                </a:lnTo>
                <a:lnTo>
                  <a:pt x="96" y="87"/>
                </a:lnTo>
                <a:lnTo>
                  <a:pt x="96" y="87"/>
                </a:lnTo>
                <a:lnTo>
                  <a:pt x="97" y="80"/>
                </a:lnTo>
                <a:lnTo>
                  <a:pt x="97" y="90"/>
                </a:lnTo>
                <a:lnTo>
                  <a:pt x="98" y="83"/>
                </a:lnTo>
                <a:lnTo>
                  <a:pt x="98" y="87"/>
                </a:lnTo>
                <a:lnTo>
                  <a:pt x="99" y="90"/>
                </a:lnTo>
                <a:lnTo>
                  <a:pt x="99" y="90"/>
                </a:lnTo>
                <a:lnTo>
                  <a:pt x="100" y="73"/>
                </a:lnTo>
                <a:lnTo>
                  <a:pt x="100" y="73"/>
                </a:lnTo>
                <a:lnTo>
                  <a:pt x="101" y="80"/>
                </a:lnTo>
                <a:lnTo>
                  <a:pt x="101" y="97"/>
                </a:lnTo>
                <a:lnTo>
                  <a:pt x="101" y="97"/>
                </a:lnTo>
                <a:lnTo>
                  <a:pt x="102" y="90"/>
                </a:lnTo>
                <a:lnTo>
                  <a:pt x="102" y="97"/>
                </a:lnTo>
                <a:lnTo>
                  <a:pt x="103" y="87"/>
                </a:lnTo>
                <a:lnTo>
                  <a:pt x="103" y="94"/>
                </a:lnTo>
                <a:lnTo>
                  <a:pt x="104" y="94"/>
                </a:lnTo>
                <a:lnTo>
                  <a:pt x="104" y="101"/>
                </a:lnTo>
                <a:lnTo>
                  <a:pt x="105" y="97"/>
                </a:lnTo>
                <a:lnTo>
                  <a:pt x="105" y="97"/>
                </a:lnTo>
                <a:lnTo>
                  <a:pt x="106" y="97"/>
                </a:lnTo>
                <a:lnTo>
                  <a:pt x="106" y="97"/>
                </a:lnTo>
                <a:lnTo>
                  <a:pt x="106" y="97"/>
                </a:lnTo>
                <a:lnTo>
                  <a:pt x="107" y="97"/>
                </a:lnTo>
                <a:lnTo>
                  <a:pt x="108" y="94"/>
                </a:lnTo>
                <a:lnTo>
                  <a:pt x="108" y="94"/>
                </a:lnTo>
                <a:lnTo>
                  <a:pt x="108" y="115"/>
                </a:lnTo>
                <a:lnTo>
                  <a:pt x="109" y="90"/>
                </a:lnTo>
                <a:lnTo>
                  <a:pt x="109" y="77"/>
                </a:lnTo>
                <a:lnTo>
                  <a:pt x="110" y="73"/>
                </a:lnTo>
                <a:lnTo>
                  <a:pt x="110" y="83"/>
                </a:lnTo>
                <a:lnTo>
                  <a:pt x="111" y="83"/>
                </a:lnTo>
                <a:lnTo>
                  <a:pt x="111" y="83"/>
                </a:lnTo>
                <a:lnTo>
                  <a:pt x="112" y="87"/>
                </a:lnTo>
                <a:lnTo>
                  <a:pt x="112" y="94"/>
                </a:lnTo>
                <a:lnTo>
                  <a:pt x="113" y="77"/>
                </a:lnTo>
                <a:lnTo>
                  <a:pt x="113" y="66"/>
                </a:lnTo>
                <a:lnTo>
                  <a:pt x="114" y="94"/>
                </a:lnTo>
                <a:lnTo>
                  <a:pt x="114" y="80"/>
                </a:lnTo>
                <a:lnTo>
                  <a:pt x="114" y="90"/>
                </a:lnTo>
                <a:lnTo>
                  <a:pt x="115" y="90"/>
                </a:lnTo>
                <a:lnTo>
                  <a:pt x="116" y="94"/>
                </a:lnTo>
                <a:lnTo>
                  <a:pt x="116" y="83"/>
                </a:lnTo>
                <a:lnTo>
                  <a:pt x="116" y="94"/>
                </a:lnTo>
                <a:lnTo>
                  <a:pt x="117" y="90"/>
                </a:lnTo>
                <a:lnTo>
                  <a:pt x="117" y="87"/>
                </a:lnTo>
                <a:lnTo>
                  <a:pt x="118" y="90"/>
                </a:lnTo>
                <a:lnTo>
                  <a:pt x="118" y="83"/>
                </a:lnTo>
                <a:lnTo>
                  <a:pt x="119" y="83"/>
                </a:lnTo>
                <a:lnTo>
                  <a:pt x="119" y="94"/>
                </a:lnTo>
                <a:lnTo>
                  <a:pt x="120" y="87"/>
                </a:lnTo>
                <a:lnTo>
                  <a:pt x="120" y="101"/>
                </a:lnTo>
                <a:lnTo>
                  <a:pt x="121" y="90"/>
                </a:lnTo>
                <a:lnTo>
                  <a:pt x="121" y="90"/>
                </a:lnTo>
                <a:lnTo>
                  <a:pt x="121" y="101"/>
                </a:lnTo>
                <a:lnTo>
                  <a:pt x="122" y="101"/>
                </a:lnTo>
                <a:lnTo>
                  <a:pt x="123" y="94"/>
                </a:lnTo>
                <a:lnTo>
                  <a:pt x="123" y="90"/>
                </a:lnTo>
                <a:lnTo>
                  <a:pt x="123" y="94"/>
                </a:lnTo>
                <a:lnTo>
                  <a:pt x="124" y="97"/>
                </a:lnTo>
                <a:lnTo>
                  <a:pt x="124" y="94"/>
                </a:lnTo>
                <a:lnTo>
                  <a:pt x="125" y="97"/>
                </a:lnTo>
                <a:lnTo>
                  <a:pt x="125" y="97"/>
                </a:lnTo>
                <a:lnTo>
                  <a:pt x="126" y="94"/>
                </a:lnTo>
                <a:lnTo>
                  <a:pt x="126" y="83"/>
                </a:lnTo>
                <a:lnTo>
                  <a:pt x="127" y="87"/>
                </a:lnTo>
                <a:lnTo>
                  <a:pt x="127" y="90"/>
                </a:lnTo>
                <a:lnTo>
                  <a:pt x="128" y="94"/>
                </a:lnTo>
                <a:lnTo>
                  <a:pt x="128" y="83"/>
                </a:lnTo>
                <a:lnTo>
                  <a:pt x="129" y="90"/>
                </a:lnTo>
                <a:lnTo>
                  <a:pt x="129" y="104"/>
                </a:lnTo>
                <a:lnTo>
                  <a:pt x="129" y="101"/>
                </a:lnTo>
                <a:lnTo>
                  <a:pt x="130" y="97"/>
                </a:lnTo>
                <a:lnTo>
                  <a:pt x="131" y="94"/>
                </a:lnTo>
                <a:lnTo>
                  <a:pt x="131" y="94"/>
                </a:lnTo>
                <a:lnTo>
                  <a:pt x="131" y="83"/>
                </a:lnTo>
                <a:lnTo>
                  <a:pt x="132" y="90"/>
                </a:lnTo>
                <a:lnTo>
                  <a:pt x="132" y="90"/>
                </a:lnTo>
                <a:lnTo>
                  <a:pt x="133" y="83"/>
                </a:lnTo>
                <a:lnTo>
                  <a:pt x="133" y="94"/>
                </a:lnTo>
                <a:lnTo>
                  <a:pt x="134" y="94"/>
                </a:lnTo>
                <a:lnTo>
                  <a:pt x="134" y="90"/>
                </a:lnTo>
                <a:lnTo>
                  <a:pt x="135" y="90"/>
                </a:lnTo>
                <a:lnTo>
                  <a:pt x="135" y="87"/>
                </a:lnTo>
                <a:lnTo>
                  <a:pt x="136" y="94"/>
                </a:lnTo>
                <a:lnTo>
                  <a:pt x="136" y="97"/>
                </a:lnTo>
                <a:lnTo>
                  <a:pt x="136" y="97"/>
                </a:lnTo>
                <a:lnTo>
                  <a:pt x="137" y="94"/>
                </a:lnTo>
                <a:lnTo>
                  <a:pt x="137" y="90"/>
                </a:lnTo>
                <a:lnTo>
                  <a:pt x="138" y="87"/>
                </a:lnTo>
                <a:lnTo>
                  <a:pt x="138" y="87"/>
                </a:lnTo>
                <a:lnTo>
                  <a:pt x="139" y="87"/>
                </a:lnTo>
                <a:lnTo>
                  <a:pt x="139" y="94"/>
                </a:lnTo>
                <a:lnTo>
                  <a:pt x="140" y="87"/>
                </a:lnTo>
                <a:lnTo>
                  <a:pt x="140" y="83"/>
                </a:lnTo>
                <a:lnTo>
                  <a:pt x="141" y="87"/>
                </a:lnTo>
                <a:lnTo>
                  <a:pt x="141" y="83"/>
                </a:lnTo>
                <a:lnTo>
                  <a:pt x="141" y="83"/>
                </a:lnTo>
                <a:lnTo>
                  <a:pt x="142" y="80"/>
                </a:lnTo>
                <a:lnTo>
                  <a:pt x="143" y="80"/>
                </a:lnTo>
                <a:lnTo>
                  <a:pt x="143" y="80"/>
                </a:lnTo>
                <a:lnTo>
                  <a:pt x="144" y="80"/>
                </a:lnTo>
                <a:lnTo>
                  <a:pt x="144" y="83"/>
                </a:lnTo>
                <a:lnTo>
                  <a:pt x="144" y="77"/>
                </a:lnTo>
                <a:lnTo>
                  <a:pt x="145" y="87"/>
                </a:lnTo>
                <a:lnTo>
                  <a:pt x="145" y="80"/>
                </a:lnTo>
                <a:lnTo>
                  <a:pt x="146" y="83"/>
                </a:lnTo>
                <a:lnTo>
                  <a:pt x="146" y="83"/>
                </a:lnTo>
                <a:lnTo>
                  <a:pt x="147" y="97"/>
                </a:lnTo>
                <a:lnTo>
                  <a:pt x="147" y="73"/>
                </a:lnTo>
                <a:lnTo>
                  <a:pt x="148" y="80"/>
                </a:lnTo>
                <a:lnTo>
                  <a:pt x="148" y="80"/>
                </a:lnTo>
                <a:lnTo>
                  <a:pt x="149" y="80"/>
                </a:lnTo>
                <a:lnTo>
                  <a:pt x="149" y="80"/>
                </a:lnTo>
                <a:lnTo>
                  <a:pt x="149" y="87"/>
                </a:lnTo>
                <a:lnTo>
                  <a:pt x="150" y="94"/>
                </a:lnTo>
                <a:lnTo>
                  <a:pt x="151" y="87"/>
                </a:lnTo>
                <a:lnTo>
                  <a:pt x="151" y="87"/>
                </a:lnTo>
                <a:lnTo>
                  <a:pt x="151" y="83"/>
                </a:lnTo>
                <a:lnTo>
                  <a:pt x="152" y="87"/>
                </a:lnTo>
                <a:lnTo>
                  <a:pt x="152" y="90"/>
                </a:lnTo>
                <a:lnTo>
                  <a:pt x="153" y="101"/>
                </a:lnTo>
                <a:lnTo>
                  <a:pt x="153" y="90"/>
                </a:lnTo>
                <a:lnTo>
                  <a:pt x="154" y="80"/>
                </a:lnTo>
                <a:lnTo>
                  <a:pt x="154" y="83"/>
                </a:lnTo>
                <a:lnTo>
                  <a:pt x="155" y="83"/>
                </a:lnTo>
                <a:lnTo>
                  <a:pt x="155" y="90"/>
                </a:lnTo>
                <a:lnTo>
                  <a:pt x="156" y="83"/>
                </a:lnTo>
                <a:lnTo>
                  <a:pt x="156" y="87"/>
                </a:lnTo>
                <a:lnTo>
                  <a:pt x="156" y="90"/>
                </a:lnTo>
                <a:lnTo>
                  <a:pt x="157" y="80"/>
                </a:lnTo>
                <a:lnTo>
                  <a:pt x="157" y="87"/>
                </a:lnTo>
                <a:lnTo>
                  <a:pt x="158" y="80"/>
                </a:lnTo>
                <a:lnTo>
                  <a:pt x="158" y="80"/>
                </a:lnTo>
                <a:lnTo>
                  <a:pt x="159" y="90"/>
                </a:lnTo>
                <a:lnTo>
                  <a:pt x="159" y="87"/>
                </a:lnTo>
                <a:lnTo>
                  <a:pt x="160" y="83"/>
                </a:lnTo>
                <a:lnTo>
                  <a:pt x="160" y="73"/>
                </a:lnTo>
                <a:lnTo>
                  <a:pt x="161" y="70"/>
                </a:lnTo>
                <a:lnTo>
                  <a:pt x="161" y="70"/>
                </a:lnTo>
                <a:lnTo>
                  <a:pt x="162" y="66"/>
                </a:lnTo>
                <a:lnTo>
                  <a:pt x="162" y="77"/>
                </a:lnTo>
                <a:lnTo>
                  <a:pt x="163" y="77"/>
                </a:lnTo>
                <a:lnTo>
                  <a:pt x="163" y="77"/>
                </a:lnTo>
                <a:lnTo>
                  <a:pt x="164" y="80"/>
                </a:lnTo>
                <a:lnTo>
                  <a:pt x="164" y="77"/>
                </a:lnTo>
                <a:lnTo>
                  <a:pt x="164" y="83"/>
                </a:lnTo>
                <a:lnTo>
                  <a:pt x="165" y="83"/>
                </a:lnTo>
                <a:lnTo>
                  <a:pt x="166" y="80"/>
                </a:lnTo>
                <a:lnTo>
                  <a:pt x="166" y="77"/>
                </a:lnTo>
                <a:lnTo>
                  <a:pt x="166" y="83"/>
                </a:lnTo>
                <a:lnTo>
                  <a:pt x="167" y="83"/>
                </a:lnTo>
                <a:lnTo>
                  <a:pt x="167" y="83"/>
                </a:lnTo>
                <a:lnTo>
                  <a:pt x="168" y="80"/>
                </a:lnTo>
                <a:lnTo>
                  <a:pt x="168" y="73"/>
                </a:lnTo>
                <a:lnTo>
                  <a:pt x="169" y="83"/>
                </a:lnTo>
                <a:lnTo>
                  <a:pt x="169" y="87"/>
                </a:lnTo>
                <a:lnTo>
                  <a:pt x="170" y="77"/>
                </a:lnTo>
                <a:lnTo>
                  <a:pt x="170" y="73"/>
                </a:lnTo>
                <a:lnTo>
                  <a:pt x="171" y="80"/>
                </a:lnTo>
                <a:lnTo>
                  <a:pt x="171" y="77"/>
                </a:lnTo>
                <a:lnTo>
                  <a:pt x="171" y="80"/>
                </a:lnTo>
                <a:lnTo>
                  <a:pt x="172" y="83"/>
                </a:lnTo>
                <a:lnTo>
                  <a:pt x="172" y="70"/>
                </a:lnTo>
                <a:lnTo>
                  <a:pt x="173" y="90"/>
                </a:lnTo>
                <a:lnTo>
                  <a:pt x="173" y="80"/>
                </a:lnTo>
                <a:lnTo>
                  <a:pt x="174" y="77"/>
                </a:lnTo>
                <a:lnTo>
                  <a:pt x="174" y="66"/>
                </a:lnTo>
                <a:lnTo>
                  <a:pt x="175" y="66"/>
                </a:lnTo>
                <a:lnTo>
                  <a:pt x="175" y="66"/>
                </a:lnTo>
                <a:lnTo>
                  <a:pt x="176" y="70"/>
                </a:lnTo>
                <a:lnTo>
                  <a:pt x="176" y="80"/>
                </a:lnTo>
                <a:lnTo>
                  <a:pt x="176" y="63"/>
                </a:lnTo>
                <a:lnTo>
                  <a:pt x="177" y="66"/>
                </a:lnTo>
                <a:lnTo>
                  <a:pt x="178" y="77"/>
                </a:lnTo>
                <a:lnTo>
                  <a:pt x="178" y="73"/>
                </a:lnTo>
                <a:lnTo>
                  <a:pt x="179" y="80"/>
                </a:lnTo>
                <a:lnTo>
                  <a:pt x="179" y="77"/>
                </a:lnTo>
                <a:lnTo>
                  <a:pt x="179" y="73"/>
                </a:lnTo>
                <a:lnTo>
                  <a:pt x="180" y="83"/>
                </a:lnTo>
                <a:lnTo>
                  <a:pt x="180" y="77"/>
                </a:lnTo>
                <a:lnTo>
                  <a:pt x="181" y="70"/>
                </a:lnTo>
                <a:lnTo>
                  <a:pt x="181" y="77"/>
                </a:lnTo>
                <a:lnTo>
                  <a:pt x="182" y="90"/>
                </a:lnTo>
                <a:lnTo>
                  <a:pt x="182" y="90"/>
                </a:lnTo>
                <a:lnTo>
                  <a:pt x="183" y="94"/>
                </a:lnTo>
                <a:lnTo>
                  <a:pt x="183" y="83"/>
                </a:lnTo>
                <a:lnTo>
                  <a:pt x="184" y="77"/>
                </a:lnTo>
                <a:lnTo>
                  <a:pt x="184" y="80"/>
                </a:lnTo>
                <a:lnTo>
                  <a:pt x="184" y="77"/>
                </a:lnTo>
                <a:lnTo>
                  <a:pt x="185" y="80"/>
                </a:lnTo>
                <a:lnTo>
                  <a:pt x="186" y="83"/>
                </a:lnTo>
                <a:lnTo>
                  <a:pt x="186" y="80"/>
                </a:lnTo>
                <a:lnTo>
                  <a:pt x="186" y="77"/>
                </a:lnTo>
                <a:lnTo>
                  <a:pt x="187" y="90"/>
                </a:lnTo>
                <a:lnTo>
                  <a:pt x="187" y="80"/>
                </a:lnTo>
                <a:lnTo>
                  <a:pt x="188" y="83"/>
                </a:lnTo>
                <a:lnTo>
                  <a:pt x="188" y="90"/>
                </a:lnTo>
                <a:lnTo>
                  <a:pt x="189" y="80"/>
                </a:lnTo>
                <a:lnTo>
                  <a:pt x="189" y="83"/>
                </a:lnTo>
                <a:lnTo>
                  <a:pt x="190" y="83"/>
                </a:lnTo>
                <a:lnTo>
                  <a:pt x="190" y="77"/>
                </a:lnTo>
                <a:lnTo>
                  <a:pt x="191" y="77"/>
                </a:lnTo>
                <a:lnTo>
                  <a:pt x="191" y="77"/>
                </a:lnTo>
                <a:lnTo>
                  <a:pt x="191" y="70"/>
                </a:lnTo>
                <a:lnTo>
                  <a:pt x="192" y="77"/>
                </a:lnTo>
                <a:lnTo>
                  <a:pt x="192" y="83"/>
                </a:lnTo>
                <a:lnTo>
                  <a:pt x="193" y="87"/>
                </a:lnTo>
                <a:lnTo>
                  <a:pt x="193" y="80"/>
                </a:lnTo>
                <a:lnTo>
                  <a:pt x="194" y="80"/>
                </a:lnTo>
                <a:lnTo>
                  <a:pt x="194" y="73"/>
                </a:lnTo>
                <a:lnTo>
                  <a:pt x="195" y="77"/>
                </a:lnTo>
                <a:lnTo>
                  <a:pt x="195" y="83"/>
                </a:lnTo>
                <a:lnTo>
                  <a:pt x="196" y="73"/>
                </a:lnTo>
                <a:lnTo>
                  <a:pt x="196" y="87"/>
                </a:lnTo>
                <a:lnTo>
                  <a:pt x="196" y="73"/>
                </a:lnTo>
                <a:lnTo>
                  <a:pt x="197" y="77"/>
                </a:lnTo>
                <a:lnTo>
                  <a:pt x="198" y="73"/>
                </a:lnTo>
                <a:lnTo>
                  <a:pt x="198" y="73"/>
                </a:lnTo>
                <a:lnTo>
                  <a:pt x="199" y="73"/>
                </a:lnTo>
                <a:lnTo>
                  <a:pt x="199" y="73"/>
                </a:lnTo>
                <a:lnTo>
                  <a:pt x="199" y="73"/>
                </a:lnTo>
                <a:lnTo>
                  <a:pt x="200" y="90"/>
                </a:lnTo>
                <a:lnTo>
                  <a:pt x="200" y="80"/>
                </a:lnTo>
                <a:lnTo>
                  <a:pt x="201" y="87"/>
                </a:lnTo>
                <a:lnTo>
                  <a:pt x="201" y="80"/>
                </a:lnTo>
                <a:lnTo>
                  <a:pt x="202" y="87"/>
                </a:lnTo>
                <a:lnTo>
                  <a:pt x="202" y="83"/>
                </a:lnTo>
                <a:lnTo>
                  <a:pt x="203" y="90"/>
                </a:lnTo>
                <a:lnTo>
                  <a:pt x="203" y="80"/>
                </a:lnTo>
                <a:lnTo>
                  <a:pt x="204" y="80"/>
                </a:lnTo>
                <a:lnTo>
                  <a:pt x="204" y="83"/>
                </a:lnTo>
                <a:lnTo>
                  <a:pt x="204" y="83"/>
                </a:lnTo>
                <a:lnTo>
                  <a:pt x="205" y="77"/>
                </a:lnTo>
                <a:lnTo>
                  <a:pt x="206" y="77"/>
                </a:lnTo>
                <a:lnTo>
                  <a:pt x="206" y="77"/>
                </a:lnTo>
                <a:lnTo>
                  <a:pt x="206" y="73"/>
                </a:lnTo>
                <a:lnTo>
                  <a:pt x="207" y="70"/>
                </a:lnTo>
                <a:lnTo>
                  <a:pt x="207" y="66"/>
                </a:lnTo>
                <a:lnTo>
                  <a:pt x="208" y="73"/>
                </a:lnTo>
                <a:lnTo>
                  <a:pt x="208" y="73"/>
                </a:lnTo>
                <a:lnTo>
                  <a:pt x="209" y="70"/>
                </a:lnTo>
                <a:lnTo>
                  <a:pt x="209" y="73"/>
                </a:lnTo>
                <a:lnTo>
                  <a:pt x="210" y="80"/>
                </a:lnTo>
                <a:lnTo>
                  <a:pt x="210" y="80"/>
                </a:lnTo>
                <a:lnTo>
                  <a:pt x="211" y="77"/>
                </a:lnTo>
                <a:lnTo>
                  <a:pt x="211" y="77"/>
                </a:lnTo>
                <a:lnTo>
                  <a:pt x="211" y="83"/>
                </a:lnTo>
                <a:lnTo>
                  <a:pt x="212" y="94"/>
                </a:lnTo>
                <a:lnTo>
                  <a:pt x="213" y="87"/>
                </a:lnTo>
                <a:lnTo>
                  <a:pt x="213" y="70"/>
                </a:lnTo>
                <a:lnTo>
                  <a:pt x="214" y="87"/>
                </a:lnTo>
                <a:lnTo>
                  <a:pt x="214" y="73"/>
                </a:lnTo>
                <a:lnTo>
                  <a:pt x="214" y="73"/>
                </a:lnTo>
                <a:lnTo>
                  <a:pt x="215" y="66"/>
                </a:lnTo>
                <a:lnTo>
                  <a:pt x="215" y="70"/>
                </a:lnTo>
                <a:lnTo>
                  <a:pt x="216" y="63"/>
                </a:lnTo>
                <a:lnTo>
                  <a:pt x="216" y="66"/>
                </a:lnTo>
                <a:lnTo>
                  <a:pt x="217" y="66"/>
                </a:lnTo>
                <a:lnTo>
                  <a:pt x="217" y="66"/>
                </a:lnTo>
                <a:lnTo>
                  <a:pt x="218" y="52"/>
                </a:lnTo>
                <a:lnTo>
                  <a:pt x="218" y="63"/>
                </a:lnTo>
                <a:lnTo>
                  <a:pt x="219" y="66"/>
                </a:lnTo>
                <a:lnTo>
                  <a:pt x="219" y="63"/>
                </a:lnTo>
                <a:lnTo>
                  <a:pt x="219" y="63"/>
                </a:lnTo>
                <a:lnTo>
                  <a:pt x="220" y="77"/>
                </a:lnTo>
                <a:lnTo>
                  <a:pt x="221" y="66"/>
                </a:lnTo>
                <a:lnTo>
                  <a:pt x="221" y="73"/>
                </a:lnTo>
                <a:lnTo>
                  <a:pt x="221" y="70"/>
                </a:lnTo>
                <a:lnTo>
                  <a:pt x="222" y="66"/>
                </a:lnTo>
                <a:lnTo>
                  <a:pt x="222" y="56"/>
                </a:lnTo>
                <a:lnTo>
                  <a:pt x="223" y="77"/>
                </a:lnTo>
                <a:lnTo>
                  <a:pt x="223" y="70"/>
                </a:lnTo>
                <a:lnTo>
                  <a:pt x="224" y="77"/>
                </a:lnTo>
                <a:lnTo>
                  <a:pt x="224" y="83"/>
                </a:lnTo>
                <a:lnTo>
                  <a:pt x="225" y="70"/>
                </a:lnTo>
                <a:lnTo>
                  <a:pt x="225" y="70"/>
                </a:lnTo>
                <a:lnTo>
                  <a:pt x="226" y="70"/>
                </a:lnTo>
                <a:lnTo>
                  <a:pt x="226" y="70"/>
                </a:lnTo>
                <a:lnTo>
                  <a:pt x="226" y="77"/>
                </a:lnTo>
                <a:lnTo>
                  <a:pt x="227" y="66"/>
                </a:lnTo>
                <a:lnTo>
                  <a:pt x="227" y="80"/>
                </a:lnTo>
                <a:lnTo>
                  <a:pt x="228" y="80"/>
                </a:lnTo>
                <a:lnTo>
                  <a:pt x="229" y="73"/>
                </a:lnTo>
                <a:lnTo>
                  <a:pt x="229" y="70"/>
                </a:lnTo>
                <a:lnTo>
                  <a:pt x="229" y="70"/>
                </a:lnTo>
                <a:lnTo>
                  <a:pt x="230" y="73"/>
                </a:lnTo>
                <a:lnTo>
                  <a:pt x="230" y="66"/>
                </a:lnTo>
                <a:lnTo>
                  <a:pt x="231" y="77"/>
                </a:lnTo>
                <a:lnTo>
                  <a:pt x="231" y="83"/>
                </a:lnTo>
                <a:lnTo>
                  <a:pt x="231" y="83"/>
                </a:lnTo>
                <a:lnTo>
                  <a:pt x="232" y="70"/>
                </a:lnTo>
                <a:lnTo>
                  <a:pt x="233" y="80"/>
                </a:lnTo>
                <a:lnTo>
                  <a:pt x="233" y="63"/>
                </a:lnTo>
                <a:lnTo>
                  <a:pt x="234" y="63"/>
                </a:lnTo>
                <a:lnTo>
                  <a:pt x="234" y="73"/>
                </a:lnTo>
                <a:lnTo>
                  <a:pt x="234" y="87"/>
                </a:lnTo>
                <a:lnTo>
                  <a:pt x="235" y="70"/>
                </a:lnTo>
                <a:lnTo>
                  <a:pt x="235" y="77"/>
                </a:lnTo>
                <a:lnTo>
                  <a:pt x="236" y="77"/>
                </a:lnTo>
                <a:lnTo>
                  <a:pt x="236" y="77"/>
                </a:lnTo>
                <a:lnTo>
                  <a:pt x="237" y="80"/>
                </a:lnTo>
                <a:lnTo>
                  <a:pt x="237" y="73"/>
                </a:lnTo>
                <a:lnTo>
                  <a:pt x="238" y="70"/>
                </a:lnTo>
                <a:lnTo>
                  <a:pt x="238" y="73"/>
                </a:lnTo>
                <a:lnTo>
                  <a:pt x="239" y="70"/>
                </a:lnTo>
                <a:lnTo>
                  <a:pt x="239" y="70"/>
                </a:lnTo>
                <a:lnTo>
                  <a:pt x="239" y="73"/>
                </a:lnTo>
                <a:lnTo>
                  <a:pt x="240" y="73"/>
                </a:lnTo>
                <a:lnTo>
                  <a:pt x="241" y="87"/>
                </a:lnTo>
                <a:lnTo>
                  <a:pt x="241" y="83"/>
                </a:lnTo>
                <a:lnTo>
                  <a:pt x="241" y="87"/>
                </a:lnTo>
                <a:lnTo>
                  <a:pt x="242" y="77"/>
                </a:lnTo>
                <a:lnTo>
                  <a:pt x="242" y="77"/>
                </a:lnTo>
                <a:lnTo>
                  <a:pt x="243" y="83"/>
                </a:lnTo>
                <a:lnTo>
                  <a:pt x="243" y="77"/>
                </a:lnTo>
                <a:lnTo>
                  <a:pt x="244" y="80"/>
                </a:lnTo>
                <a:lnTo>
                  <a:pt x="244" y="70"/>
                </a:lnTo>
                <a:lnTo>
                  <a:pt x="245" y="73"/>
                </a:lnTo>
                <a:lnTo>
                  <a:pt x="245" y="77"/>
                </a:lnTo>
                <a:lnTo>
                  <a:pt x="246" y="63"/>
                </a:lnTo>
                <a:lnTo>
                  <a:pt x="246" y="56"/>
                </a:lnTo>
                <a:lnTo>
                  <a:pt x="246" y="70"/>
                </a:lnTo>
                <a:lnTo>
                  <a:pt x="247" y="80"/>
                </a:lnTo>
                <a:lnTo>
                  <a:pt x="247" y="80"/>
                </a:lnTo>
                <a:lnTo>
                  <a:pt x="248" y="63"/>
                </a:lnTo>
                <a:lnTo>
                  <a:pt x="249" y="73"/>
                </a:lnTo>
                <a:lnTo>
                  <a:pt x="249" y="66"/>
                </a:lnTo>
                <a:lnTo>
                  <a:pt x="249" y="70"/>
                </a:lnTo>
                <a:lnTo>
                  <a:pt x="250" y="73"/>
                </a:lnTo>
                <a:lnTo>
                  <a:pt x="250" y="73"/>
                </a:lnTo>
                <a:lnTo>
                  <a:pt x="251" y="70"/>
                </a:lnTo>
                <a:lnTo>
                  <a:pt x="251" y="73"/>
                </a:lnTo>
                <a:lnTo>
                  <a:pt x="252" y="66"/>
                </a:lnTo>
                <a:lnTo>
                  <a:pt x="252" y="83"/>
                </a:lnTo>
                <a:lnTo>
                  <a:pt x="253" y="73"/>
                </a:lnTo>
                <a:lnTo>
                  <a:pt x="253" y="80"/>
                </a:lnTo>
                <a:lnTo>
                  <a:pt x="254" y="77"/>
                </a:lnTo>
                <a:lnTo>
                  <a:pt x="254" y="73"/>
                </a:lnTo>
                <a:lnTo>
                  <a:pt x="254" y="77"/>
                </a:lnTo>
                <a:lnTo>
                  <a:pt x="255" y="83"/>
                </a:lnTo>
                <a:lnTo>
                  <a:pt x="256" y="90"/>
                </a:lnTo>
                <a:lnTo>
                  <a:pt x="256" y="80"/>
                </a:lnTo>
                <a:lnTo>
                  <a:pt x="256" y="77"/>
                </a:lnTo>
                <a:lnTo>
                  <a:pt x="257" y="77"/>
                </a:lnTo>
                <a:lnTo>
                  <a:pt x="257" y="77"/>
                </a:lnTo>
                <a:lnTo>
                  <a:pt x="258" y="77"/>
                </a:lnTo>
                <a:lnTo>
                  <a:pt x="258" y="73"/>
                </a:lnTo>
                <a:lnTo>
                  <a:pt x="259" y="73"/>
                </a:lnTo>
                <a:lnTo>
                  <a:pt x="259" y="80"/>
                </a:lnTo>
                <a:lnTo>
                  <a:pt x="260" y="66"/>
                </a:lnTo>
                <a:lnTo>
                  <a:pt x="260" y="70"/>
                </a:lnTo>
                <a:lnTo>
                  <a:pt x="261" y="59"/>
                </a:lnTo>
                <a:lnTo>
                  <a:pt x="261" y="70"/>
                </a:lnTo>
                <a:lnTo>
                  <a:pt x="261" y="70"/>
                </a:lnTo>
                <a:lnTo>
                  <a:pt x="262" y="70"/>
                </a:lnTo>
                <a:lnTo>
                  <a:pt x="262" y="73"/>
                </a:lnTo>
                <a:lnTo>
                  <a:pt x="263" y="73"/>
                </a:lnTo>
                <a:lnTo>
                  <a:pt x="264" y="73"/>
                </a:lnTo>
                <a:lnTo>
                  <a:pt x="264" y="80"/>
                </a:lnTo>
                <a:lnTo>
                  <a:pt x="264" y="63"/>
                </a:lnTo>
                <a:lnTo>
                  <a:pt x="265" y="73"/>
                </a:lnTo>
                <a:lnTo>
                  <a:pt x="265" y="87"/>
                </a:lnTo>
                <a:lnTo>
                  <a:pt x="266" y="70"/>
                </a:lnTo>
                <a:lnTo>
                  <a:pt x="266" y="77"/>
                </a:lnTo>
                <a:lnTo>
                  <a:pt x="266" y="77"/>
                </a:lnTo>
                <a:lnTo>
                  <a:pt x="267" y="63"/>
                </a:lnTo>
                <a:lnTo>
                  <a:pt x="268" y="73"/>
                </a:lnTo>
                <a:lnTo>
                  <a:pt x="268" y="80"/>
                </a:lnTo>
                <a:lnTo>
                  <a:pt x="269" y="77"/>
                </a:lnTo>
                <a:lnTo>
                  <a:pt x="269" y="73"/>
                </a:lnTo>
                <a:lnTo>
                  <a:pt x="269" y="77"/>
                </a:lnTo>
                <a:lnTo>
                  <a:pt x="270" y="80"/>
                </a:lnTo>
                <a:lnTo>
                  <a:pt x="270" y="87"/>
                </a:lnTo>
                <a:lnTo>
                  <a:pt x="271" y="83"/>
                </a:lnTo>
                <a:lnTo>
                  <a:pt x="271" y="87"/>
                </a:lnTo>
                <a:lnTo>
                  <a:pt x="272" y="97"/>
                </a:lnTo>
                <a:lnTo>
                  <a:pt x="272" y="90"/>
                </a:lnTo>
                <a:lnTo>
                  <a:pt x="273" y="94"/>
                </a:lnTo>
                <a:lnTo>
                  <a:pt x="273" y="80"/>
                </a:lnTo>
                <a:lnTo>
                  <a:pt x="274" y="83"/>
                </a:lnTo>
                <a:lnTo>
                  <a:pt x="274" y="80"/>
                </a:lnTo>
                <a:lnTo>
                  <a:pt x="274" y="77"/>
                </a:lnTo>
                <a:lnTo>
                  <a:pt x="275" y="70"/>
                </a:lnTo>
                <a:lnTo>
                  <a:pt x="276" y="73"/>
                </a:lnTo>
                <a:lnTo>
                  <a:pt x="276" y="73"/>
                </a:lnTo>
                <a:lnTo>
                  <a:pt x="276" y="70"/>
                </a:lnTo>
                <a:lnTo>
                  <a:pt x="277" y="77"/>
                </a:lnTo>
                <a:lnTo>
                  <a:pt x="277" y="63"/>
                </a:lnTo>
                <a:lnTo>
                  <a:pt x="278" y="63"/>
                </a:lnTo>
                <a:lnTo>
                  <a:pt x="278" y="66"/>
                </a:lnTo>
                <a:lnTo>
                  <a:pt x="279" y="66"/>
                </a:lnTo>
                <a:lnTo>
                  <a:pt x="279" y="70"/>
                </a:lnTo>
                <a:lnTo>
                  <a:pt x="280" y="63"/>
                </a:lnTo>
                <a:lnTo>
                  <a:pt x="280" y="63"/>
                </a:lnTo>
                <a:lnTo>
                  <a:pt x="281" y="66"/>
                </a:lnTo>
                <a:lnTo>
                  <a:pt x="281" y="70"/>
                </a:lnTo>
                <a:lnTo>
                  <a:pt x="281" y="70"/>
                </a:lnTo>
                <a:lnTo>
                  <a:pt x="282" y="83"/>
                </a:lnTo>
                <a:lnTo>
                  <a:pt x="282" y="70"/>
                </a:lnTo>
                <a:lnTo>
                  <a:pt x="283" y="70"/>
                </a:lnTo>
                <a:lnTo>
                  <a:pt x="284" y="77"/>
                </a:lnTo>
                <a:lnTo>
                  <a:pt x="284" y="73"/>
                </a:lnTo>
                <a:lnTo>
                  <a:pt x="284" y="80"/>
                </a:lnTo>
                <a:lnTo>
                  <a:pt x="285" y="77"/>
                </a:lnTo>
                <a:lnTo>
                  <a:pt x="285" y="73"/>
                </a:lnTo>
                <a:lnTo>
                  <a:pt x="286" y="73"/>
                </a:lnTo>
                <a:lnTo>
                  <a:pt x="286" y="70"/>
                </a:lnTo>
                <a:lnTo>
                  <a:pt x="287" y="70"/>
                </a:lnTo>
                <a:lnTo>
                  <a:pt x="287" y="66"/>
                </a:lnTo>
                <a:lnTo>
                  <a:pt x="288" y="56"/>
                </a:lnTo>
                <a:lnTo>
                  <a:pt x="288" y="70"/>
                </a:lnTo>
                <a:lnTo>
                  <a:pt x="289" y="63"/>
                </a:lnTo>
                <a:lnTo>
                  <a:pt x="289" y="73"/>
                </a:lnTo>
                <a:lnTo>
                  <a:pt x="289" y="73"/>
                </a:lnTo>
                <a:lnTo>
                  <a:pt x="290" y="59"/>
                </a:lnTo>
                <a:lnTo>
                  <a:pt x="290" y="63"/>
                </a:lnTo>
                <a:lnTo>
                  <a:pt x="291" y="49"/>
                </a:lnTo>
                <a:lnTo>
                  <a:pt x="291" y="52"/>
                </a:lnTo>
                <a:lnTo>
                  <a:pt x="292" y="70"/>
                </a:lnTo>
                <a:lnTo>
                  <a:pt x="292" y="66"/>
                </a:lnTo>
                <a:lnTo>
                  <a:pt x="293" y="63"/>
                </a:lnTo>
                <a:lnTo>
                  <a:pt x="293" y="59"/>
                </a:lnTo>
                <a:lnTo>
                  <a:pt x="294" y="70"/>
                </a:lnTo>
                <a:lnTo>
                  <a:pt x="294" y="63"/>
                </a:lnTo>
                <a:lnTo>
                  <a:pt x="295" y="56"/>
                </a:lnTo>
                <a:lnTo>
                  <a:pt x="295" y="63"/>
                </a:lnTo>
                <a:lnTo>
                  <a:pt x="296" y="52"/>
                </a:lnTo>
                <a:lnTo>
                  <a:pt x="296" y="49"/>
                </a:lnTo>
                <a:lnTo>
                  <a:pt x="296" y="59"/>
                </a:lnTo>
                <a:lnTo>
                  <a:pt x="297" y="73"/>
                </a:lnTo>
                <a:lnTo>
                  <a:pt x="297" y="73"/>
                </a:lnTo>
                <a:lnTo>
                  <a:pt x="298" y="63"/>
                </a:lnTo>
                <a:lnTo>
                  <a:pt x="299" y="59"/>
                </a:lnTo>
                <a:lnTo>
                  <a:pt x="299" y="49"/>
                </a:lnTo>
                <a:lnTo>
                  <a:pt x="299" y="52"/>
                </a:lnTo>
                <a:lnTo>
                  <a:pt x="300" y="56"/>
                </a:lnTo>
                <a:lnTo>
                  <a:pt x="300" y="59"/>
                </a:lnTo>
                <a:lnTo>
                  <a:pt x="301" y="66"/>
                </a:lnTo>
                <a:lnTo>
                  <a:pt x="301" y="63"/>
                </a:lnTo>
                <a:lnTo>
                  <a:pt x="302" y="59"/>
                </a:lnTo>
                <a:lnTo>
                  <a:pt x="302" y="52"/>
                </a:lnTo>
                <a:lnTo>
                  <a:pt x="303" y="63"/>
                </a:lnTo>
                <a:lnTo>
                  <a:pt x="303" y="56"/>
                </a:lnTo>
                <a:lnTo>
                  <a:pt x="304" y="49"/>
                </a:lnTo>
                <a:lnTo>
                  <a:pt x="304" y="45"/>
                </a:lnTo>
                <a:lnTo>
                  <a:pt x="304" y="52"/>
                </a:lnTo>
                <a:lnTo>
                  <a:pt x="305" y="49"/>
                </a:lnTo>
                <a:lnTo>
                  <a:pt x="305" y="56"/>
                </a:lnTo>
                <a:lnTo>
                  <a:pt x="306" y="52"/>
                </a:lnTo>
                <a:lnTo>
                  <a:pt x="306" y="56"/>
                </a:lnTo>
                <a:lnTo>
                  <a:pt x="307" y="56"/>
                </a:lnTo>
                <a:lnTo>
                  <a:pt x="307" y="49"/>
                </a:lnTo>
                <a:lnTo>
                  <a:pt x="308" y="52"/>
                </a:lnTo>
                <a:lnTo>
                  <a:pt x="308" y="66"/>
                </a:lnTo>
                <a:lnTo>
                  <a:pt x="309" y="70"/>
                </a:lnTo>
                <a:lnTo>
                  <a:pt x="309" y="73"/>
                </a:lnTo>
                <a:lnTo>
                  <a:pt x="309" y="63"/>
                </a:lnTo>
                <a:lnTo>
                  <a:pt x="310" y="45"/>
                </a:lnTo>
                <a:lnTo>
                  <a:pt x="311" y="52"/>
                </a:lnTo>
                <a:lnTo>
                  <a:pt x="311" y="52"/>
                </a:lnTo>
                <a:lnTo>
                  <a:pt x="311" y="56"/>
                </a:lnTo>
                <a:lnTo>
                  <a:pt x="312" y="52"/>
                </a:lnTo>
                <a:lnTo>
                  <a:pt x="312" y="52"/>
                </a:lnTo>
                <a:lnTo>
                  <a:pt x="313" y="59"/>
                </a:lnTo>
                <a:lnTo>
                  <a:pt x="313" y="52"/>
                </a:lnTo>
                <a:lnTo>
                  <a:pt x="314" y="63"/>
                </a:lnTo>
                <a:lnTo>
                  <a:pt x="314" y="70"/>
                </a:lnTo>
                <a:lnTo>
                  <a:pt x="315" y="52"/>
                </a:lnTo>
                <a:lnTo>
                  <a:pt x="315" y="52"/>
                </a:lnTo>
                <a:lnTo>
                  <a:pt x="316" y="59"/>
                </a:lnTo>
                <a:lnTo>
                  <a:pt x="316" y="52"/>
                </a:lnTo>
                <a:lnTo>
                  <a:pt x="316" y="49"/>
                </a:lnTo>
                <a:lnTo>
                  <a:pt x="317" y="52"/>
                </a:lnTo>
                <a:lnTo>
                  <a:pt x="317" y="63"/>
                </a:lnTo>
                <a:lnTo>
                  <a:pt x="318" y="66"/>
                </a:lnTo>
                <a:lnTo>
                  <a:pt x="319" y="59"/>
                </a:lnTo>
                <a:lnTo>
                  <a:pt x="319" y="70"/>
                </a:lnTo>
                <a:lnTo>
                  <a:pt x="319" y="63"/>
                </a:lnTo>
                <a:lnTo>
                  <a:pt x="320" y="59"/>
                </a:lnTo>
                <a:lnTo>
                  <a:pt x="320" y="63"/>
                </a:lnTo>
                <a:lnTo>
                  <a:pt x="321" y="63"/>
                </a:lnTo>
                <a:lnTo>
                  <a:pt x="321" y="66"/>
                </a:lnTo>
                <a:lnTo>
                  <a:pt x="322" y="52"/>
                </a:lnTo>
                <a:lnTo>
                  <a:pt x="322" y="63"/>
                </a:lnTo>
                <a:lnTo>
                  <a:pt x="323" y="59"/>
                </a:lnTo>
                <a:lnTo>
                  <a:pt x="323" y="73"/>
                </a:lnTo>
                <a:lnTo>
                  <a:pt x="324" y="66"/>
                </a:lnTo>
                <a:lnTo>
                  <a:pt x="324" y="70"/>
                </a:lnTo>
                <a:lnTo>
                  <a:pt x="324" y="63"/>
                </a:lnTo>
                <a:lnTo>
                  <a:pt x="325" y="56"/>
                </a:lnTo>
                <a:lnTo>
                  <a:pt x="325" y="63"/>
                </a:lnTo>
                <a:lnTo>
                  <a:pt x="326" y="59"/>
                </a:lnTo>
                <a:lnTo>
                  <a:pt x="326" y="56"/>
                </a:lnTo>
                <a:lnTo>
                  <a:pt x="327" y="52"/>
                </a:lnTo>
                <a:lnTo>
                  <a:pt x="327" y="49"/>
                </a:lnTo>
                <a:lnTo>
                  <a:pt x="328" y="63"/>
                </a:lnTo>
                <a:lnTo>
                  <a:pt x="328" y="52"/>
                </a:lnTo>
                <a:lnTo>
                  <a:pt x="329" y="52"/>
                </a:lnTo>
                <a:lnTo>
                  <a:pt x="329" y="49"/>
                </a:lnTo>
                <a:lnTo>
                  <a:pt x="329" y="42"/>
                </a:lnTo>
                <a:lnTo>
                  <a:pt x="330" y="49"/>
                </a:lnTo>
                <a:lnTo>
                  <a:pt x="331" y="42"/>
                </a:lnTo>
                <a:lnTo>
                  <a:pt x="331" y="49"/>
                </a:lnTo>
                <a:lnTo>
                  <a:pt x="331" y="49"/>
                </a:lnTo>
                <a:lnTo>
                  <a:pt x="332" y="45"/>
                </a:lnTo>
                <a:lnTo>
                  <a:pt x="332" y="49"/>
                </a:lnTo>
                <a:lnTo>
                  <a:pt x="333" y="49"/>
                </a:lnTo>
                <a:lnTo>
                  <a:pt x="333" y="45"/>
                </a:lnTo>
                <a:lnTo>
                  <a:pt x="334" y="42"/>
                </a:lnTo>
                <a:lnTo>
                  <a:pt x="334" y="35"/>
                </a:lnTo>
                <a:lnTo>
                  <a:pt x="335" y="45"/>
                </a:lnTo>
                <a:lnTo>
                  <a:pt x="335" y="45"/>
                </a:lnTo>
                <a:lnTo>
                  <a:pt x="336" y="52"/>
                </a:lnTo>
                <a:lnTo>
                  <a:pt x="336" y="35"/>
                </a:lnTo>
                <a:lnTo>
                  <a:pt x="337" y="38"/>
                </a:lnTo>
                <a:lnTo>
                  <a:pt x="337" y="45"/>
                </a:lnTo>
                <a:lnTo>
                  <a:pt x="338" y="45"/>
                </a:lnTo>
                <a:lnTo>
                  <a:pt x="338" y="45"/>
                </a:lnTo>
                <a:lnTo>
                  <a:pt x="339" y="35"/>
                </a:lnTo>
                <a:lnTo>
                  <a:pt x="339" y="28"/>
                </a:lnTo>
                <a:lnTo>
                  <a:pt x="339" y="42"/>
                </a:lnTo>
                <a:lnTo>
                  <a:pt x="340" y="52"/>
                </a:lnTo>
                <a:lnTo>
                  <a:pt x="340" y="52"/>
                </a:lnTo>
                <a:lnTo>
                  <a:pt x="341" y="52"/>
                </a:lnTo>
                <a:lnTo>
                  <a:pt x="341" y="45"/>
                </a:lnTo>
                <a:lnTo>
                  <a:pt x="342" y="49"/>
                </a:lnTo>
                <a:lnTo>
                  <a:pt x="342" y="52"/>
                </a:lnTo>
                <a:lnTo>
                  <a:pt x="343" y="63"/>
                </a:lnTo>
                <a:lnTo>
                  <a:pt x="343" y="63"/>
                </a:lnTo>
                <a:lnTo>
                  <a:pt x="344" y="49"/>
                </a:lnTo>
                <a:lnTo>
                  <a:pt x="344" y="52"/>
                </a:lnTo>
                <a:lnTo>
                  <a:pt x="344" y="52"/>
                </a:lnTo>
                <a:lnTo>
                  <a:pt x="345" y="63"/>
                </a:lnTo>
                <a:lnTo>
                  <a:pt x="346" y="45"/>
                </a:lnTo>
                <a:lnTo>
                  <a:pt x="346" y="49"/>
                </a:lnTo>
                <a:lnTo>
                  <a:pt x="346" y="52"/>
                </a:lnTo>
                <a:lnTo>
                  <a:pt x="347" y="63"/>
                </a:lnTo>
                <a:lnTo>
                  <a:pt x="347" y="49"/>
                </a:lnTo>
                <a:lnTo>
                  <a:pt x="348" y="56"/>
                </a:lnTo>
                <a:lnTo>
                  <a:pt x="348" y="52"/>
                </a:lnTo>
                <a:lnTo>
                  <a:pt x="349" y="56"/>
                </a:lnTo>
                <a:lnTo>
                  <a:pt x="349" y="52"/>
                </a:lnTo>
                <a:lnTo>
                  <a:pt x="350" y="49"/>
                </a:lnTo>
                <a:lnTo>
                  <a:pt x="350" y="49"/>
                </a:lnTo>
                <a:lnTo>
                  <a:pt x="351" y="52"/>
                </a:lnTo>
                <a:lnTo>
                  <a:pt x="351" y="52"/>
                </a:lnTo>
                <a:lnTo>
                  <a:pt x="352" y="49"/>
                </a:lnTo>
                <a:lnTo>
                  <a:pt x="352" y="73"/>
                </a:lnTo>
                <a:lnTo>
                  <a:pt x="352" y="66"/>
                </a:lnTo>
                <a:lnTo>
                  <a:pt x="353" y="42"/>
                </a:lnTo>
                <a:lnTo>
                  <a:pt x="354" y="45"/>
                </a:lnTo>
                <a:lnTo>
                  <a:pt x="354" y="56"/>
                </a:lnTo>
                <a:lnTo>
                  <a:pt x="354" y="63"/>
                </a:lnTo>
                <a:lnTo>
                  <a:pt x="355" y="56"/>
                </a:lnTo>
                <a:lnTo>
                  <a:pt x="355" y="52"/>
                </a:lnTo>
                <a:lnTo>
                  <a:pt x="356" y="52"/>
                </a:lnTo>
                <a:lnTo>
                  <a:pt x="356" y="56"/>
                </a:lnTo>
                <a:lnTo>
                  <a:pt x="357" y="56"/>
                </a:lnTo>
                <a:lnTo>
                  <a:pt x="357" y="66"/>
                </a:lnTo>
                <a:lnTo>
                  <a:pt x="358" y="59"/>
                </a:lnTo>
                <a:lnTo>
                  <a:pt x="358" y="63"/>
                </a:lnTo>
                <a:lnTo>
                  <a:pt x="359" y="52"/>
                </a:lnTo>
                <a:lnTo>
                  <a:pt x="359" y="63"/>
                </a:lnTo>
                <a:lnTo>
                  <a:pt x="359" y="56"/>
                </a:lnTo>
                <a:lnTo>
                  <a:pt x="360" y="59"/>
                </a:lnTo>
                <a:lnTo>
                  <a:pt x="360" y="59"/>
                </a:lnTo>
                <a:lnTo>
                  <a:pt x="361" y="45"/>
                </a:lnTo>
                <a:lnTo>
                  <a:pt x="361" y="52"/>
                </a:lnTo>
                <a:lnTo>
                  <a:pt x="362" y="52"/>
                </a:lnTo>
                <a:lnTo>
                  <a:pt x="362" y="70"/>
                </a:lnTo>
                <a:lnTo>
                  <a:pt x="363" y="66"/>
                </a:lnTo>
                <a:lnTo>
                  <a:pt x="363" y="63"/>
                </a:lnTo>
                <a:lnTo>
                  <a:pt x="364" y="56"/>
                </a:lnTo>
                <a:lnTo>
                  <a:pt x="364" y="59"/>
                </a:lnTo>
                <a:lnTo>
                  <a:pt x="364" y="56"/>
                </a:lnTo>
                <a:lnTo>
                  <a:pt x="365" y="56"/>
                </a:lnTo>
                <a:lnTo>
                  <a:pt x="366" y="52"/>
                </a:lnTo>
                <a:lnTo>
                  <a:pt x="366" y="66"/>
                </a:lnTo>
                <a:lnTo>
                  <a:pt x="366" y="59"/>
                </a:lnTo>
                <a:lnTo>
                  <a:pt x="367" y="56"/>
                </a:lnTo>
                <a:lnTo>
                  <a:pt x="367" y="66"/>
                </a:lnTo>
                <a:lnTo>
                  <a:pt x="368" y="59"/>
                </a:lnTo>
                <a:lnTo>
                  <a:pt x="368" y="63"/>
                </a:lnTo>
                <a:lnTo>
                  <a:pt x="369" y="63"/>
                </a:lnTo>
                <a:lnTo>
                  <a:pt x="369" y="63"/>
                </a:lnTo>
                <a:lnTo>
                  <a:pt x="370" y="56"/>
                </a:lnTo>
                <a:lnTo>
                  <a:pt x="370" y="52"/>
                </a:lnTo>
                <a:lnTo>
                  <a:pt x="371" y="66"/>
                </a:lnTo>
                <a:lnTo>
                  <a:pt x="371" y="52"/>
                </a:lnTo>
                <a:lnTo>
                  <a:pt x="372" y="49"/>
                </a:lnTo>
                <a:lnTo>
                  <a:pt x="372" y="56"/>
                </a:lnTo>
                <a:lnTo>
                  <a:pt x="372" y="56"/>
                </a:lnTo>
                <a:lnTo>
                  <a:pt x="373" y="56"/>
                </a:lnTo>
                <a:lnTo>
                  <a:pt x="374" y="59"/>
                </a:lnTo>
                <a:lnTo>
                  <a:pt x="374" y="63"/>
                </a:lnTo>
                <a:lnTo>
                  <a:pt x="374" y="66"/>
                </a:lnTo>
                <a:lnTo>
                  <a:pt x="375" y="52"/>
                </a:lnTo>
                <a:lnTo>
                  <a:pt x="375" y="52"/>
                </a:lnTo>
                <a:lnTo>
                  <a:pt x="376" y="49"/>
                </a:lnTo>
                <a:lnTo>
                  <a:pt x="376" y="52"/>
                </a:lnTo>
                <a:lnTo>
                  <a:pt x="377" y="59"/>
                </a:lnTo>
                <a:lnTo>
                  <a:pt x="377" y="52"/>
                </a:lnTo>
                <a:lnTo>
                  <a:pt x="378" y="56"/>
                </a:lnTo>
                <a:lnTo>
                  <a:pt x="378" y="59"/>
                </a:lnTo>
                <a:lnTo>
                  <a:pt x="379" y="63"/>
                </a:lnTo>
                <a:lnTo>
                  <a:pt x="379" y="52"/>
                </a:lnTo>
                <a:lnTo>
                  <a:pt x="379" y="45"/>
                </a:lnTo>
                <a:lnTo>
                  <a:pt x="380" y="52"/>
                </a:lnTo>
                <a:lnTo>
                  <a:pt x="380" y="66"/>
                </a:lnTo>
                <a:lnTo>
                  <a:pt x="381" y="59"/>
                </a:lnTo>
                <a:lnTo>
                  <a:pt x="381" y="52"/>
                </a:lnTo>
                <a:lnTo>
                  <a:pt x="382" y="59"/>
                </a:lnTo>
                <a:lnTo>
                  <a:pt x="382" y="59"/>
                </a:lnTo>
                <a:lnTo>
                  <a:pt x="383" y="45"/>
                </a:lnTo>
                <a:lnTo>
                  <a:pt x="383" y="52"/>
                </a:lnTo>
                <a:lnTo>
                  <a:pt x="384" y="63"/>
                </a:lnTo>
                <a:lnTo>
                  <a:pt x="384" y="52"/>
                </a:lnTo>
                <a:lnTo>
                  <a:pt x="385" y="49"/>
                </a:lnTo>
                <a:lnTo>
                  <a:pt x="385" y="52"/>
                </a:lnTo>
                <a:lnTo>
                  <a:pt x="386" y="49"/>
                </a:lnTo>
                <a:lnTo>
                  <a:pt x="386" y="42"/>
                </a:lnTo>
                <a:lnTo>
                  <a:pt x="387" y="45"/>
                </a:lnTo>
                <a:lnTo>
                  <a:pt x="387" y="59"/>
                </a:lnTo>
                <a:lnTo>
                  <a:pt x="387" y="45"/>
                </a:lnTo>
                <a:lnTo>
                  <a:pt x="388" y="38"/>
                </a:lnTo>
                <a:lnTo>
                  <a:pt x="389" y="49"/>
                </a:lnTo>
                <a:lnTo>
                  <a:pt x="389" y="35"/>
                </a:lnTo>
                <a:lnTo>
                  <a:pt x="389" y="42"/>
                </a:lnTo>
                <a:lnTo>
                  <a:pt x="390" y="35"/>
                </a:lnTo>
                <a:lnTo>
                  <a:pt x="390" y="42"/>
                </a:lnTo>
                <a:lnTo>
                  <a:pt x="391" y="45"/>
                </a:lnTo>
                <a:lnTo>
                  <a:pt x="391" y="38"/>
                </a:lnTo>
                <a:lnTo>
                  <a:pt x="392" y="35"/>
                </a:lnTo>
                <a:lnTo>
                  <a:pt x="392" y="38"/>
                </a:lnTo>
                <a:lnTo>
                  <a:pt x="393" y="56"/>
                </a:lnTo>
                <a:lnTo>
                  <a:pt x="393" y="45"/>
                </a:lnTo>
                <a:lnTo>
                  <a:pt x="394" y="52"/>
                </a:lnTo>
                <a:lnTo>
                  <a:pt x="394" y="52"/>
                </a:lnTo>
                <a:lnTo>
                  <a:pt x="394" y="56"/>
                </a:lnTo>
                <a:lnTo>
                  <a:pt x="395" y="49"/>
                </a:lnTo>
                <a:lnTo>
                  <a:pt x="395" y="56"/>
                </a:lnTo>
                <a:lnTo>
                  <a:pt x="396" y="63"/>
                </a:lnTo>
                <a:lnTo>
                  <a:pt x="396" y="56"/>
                </a:lnTo>
                <a:lnTo>
                  <a:pt x="397" y="59"/>
                </a:lnTo>
                <a:lnTo>
                  <a:pt x="397" y="63"/>
                </a:lnTo>
                <a:lnTo>
                  <a:pt x="398" y="63"/>
                </a:lnTo>
                <a:lnTo>
                  <a:pt x="398" y="56"/>
                </a:lnTo>
                <a:lnTo>
                  <a:pt x="399" y="63"/>
                </a:lnTo>
                <a:lnTo>
                  <a:pt x="399" y="52"/>
                </a:lnTo>
                <a:lnTo>
                  <a:pt x="399" y="52"/>
                </a:lnTo>
                <a:lnTo>
                  <a:pt x="400" y="63"/>
                </a:lnTo>
                <a:lnTo>
                  <a:pt x="401" y="52"/>
                </a:lnTo>
                <a:lnTo>
                  <a:pt x="401" y="45"/>
                </a:lnTo>
                <a:lnTo>
                  <a:pt x="401" y="49"/>
                </a:lnTo>
                <a:lnTo>
                  <a:pt x="402" y="63"/>
                </a:lnTo>
                <a:lnTo>
                  <a:pt x="402" y="66"/>
                </a:lnTo>
                <a:lnTo>
                  <a:pt x="403" y="66"/>
                </a:lnTo>
                <a:lnTo>
                  <a:pt x="403" y="66"/>
                </a:lnTo>
                <a:lnTo>
                  <a:pt x="404" y="63"/>
                </a:lnTo>
                <a:lnTo>
                  <a:pt x="404" y="66"/>
                </a:lnTo>
                <a:lnTo>
                  <a:pt x="405" y="63"/>
                </a:lnTo>
                <a:lnTo>
                  <a:pt x="405" y="52"/>
                </a:lnTo>
                <a:lnTo>
                  <a:pt x="406" y="52"/>
                </a:lnTo>
                <a:lnTo>
                  <a:pt x="406" y="52"/>
                </a:lnTo>
                <a:lnTo>
                  <a:pt x="407" y="59"/>
                </a:lnTo>
                <a:lnTo>
                  <a:pt x="407" y="66"/>
                </a:lnTo>
                <a:lnTo>
                  <a:pt x="407" y="59"/>
                </a:lnTo>
                <a:lnTo>
                  <a:pt x="408" y="63"/>
                </a:lnTo>
                <a:lnTo>
                  <a:pt x="409" y="59"/>
                </a:lnTo>
                <a:lnTo>
                  <a:pt x="409" y="49"/>
                </a:lnTo>
                <a:lnTo>
                  <a:pt x="409" y="66"/>
                </a:lnTo>
                <a:lnTo>
                  <a:pt x="410" y="59"/>
                </a:lnTo>
                <a:lnTo>
                  <a:pt x="410" y="63"/>
                </a:lnTo>
                <a:lnTo>
                  <a:pt x="411" y="56"/>
                </a:lnTo>
                <a:lnTo>
                  <a:pt x="411" y="56"/>
                </a:lnTo>
                <a:lnTo>
                  <a:pt x="412" y="56"/>
                </a:lnTo>
                <a:lnTo>
                  <a:pt x="412" y="59"/>
                </a:lnTo>
                <a:lnTo>
                  <a:pt x="413" y="52"/>
                </a:lnTo>
                <a:lnTo>
                  <a:pt x="413" y="56"/>
                </a:lnTo>
                <a:lnTo>
                  <a:pt x="414" y="45"/>
                </a:lnTo>
                <a:lnTo>
                  <a:pt x="414" y="45"/>
                </a:lnTo>
                <a:lnTo>
                  <a:pt x="414" y="42"/>
                </a:lnTo>
                <a:lnTo>
                  <a:pt x="415" y="45"/>
                </a:lnTo>
                <a:lnTo>
                  <a:pt x="415" y="45"/>
                </a:lnTo>
                <a:lnTo>
                  <a:pt x="416" y="56"/>
                </a:lnTo>
                <a:lnTo>
                  <a:pt x="416" y="45"/>
                </a:lnTo>
                <a:lnTo>
                  <a:pt x="417" y="45"/>
                </a:lnTo>
                <a:lnTo>
                  <a:pt x="417" y="45"/>
                </a:lnTo>
                <a:lnTo>
                  <a:pt x="418" y="31"/>
                </a:lnTo>
                <a:lnTo>
                  <a:pt x="418" y="28"/>
                </a:lnTo>
                <a:lnTo>
                  <a:pt x="419" y="38"/>
                </a:lnTo>
                <a:lnTo>
                  <a:pt x="419" y="42"/>
                </a:lnTo>
                <a:lnTo>
                  <a:pt x="419" y="35"/>
                </a:lnTo>
                <a:lnTo>
                  <a:pt x="420" y="52"/>
                </a:lnTo>
                <a:lnTo>
                  <a:pt x="421" y="42"/>
                </a:lnTo>
                <a:lnTo>
                  <a:pt x="421" y="49"/>
                </a:lnTo>
                <a:lnTo>
                  <a:pt x="422" y="49"/>
                </a:lnTo>
                <a:lnTo>
                  <a:pt x="422" y="42"/>
                </a:lnTo>
                <a:lnTo>
                  <a:pt x="422" y="42"/>
                </a:lnTo>
                <a:lnTo>
                  <a:pt x="423" y="45"/>
                </a:lnTo>
                <a:lnTo>
                  <a:pt x="423" y="56"/>
                </a:lnTo>
                <a:lnTo>
                  <a:pt x="424" y="49"/>
                </a:lnTo>
                <a:lnTo>
                  <a:pt x="424" y="52"/>
                </a:lnTo>
                <a:lnTo>
                  <a:pt x="425" y="52"/>
                </a:lnTo>
                <a:lnTo>
                  <a:pt x="425" y="52"/>
                </a:lnTo>
                <a:lnTo>
                  <a:pt x="426" y="59"/>
                </a:lnTo>
                <a:lnTo>
                  <a:pt x="426" y="49"/>
                </a:lnTo>
                <a:lnTo>
                  <a:pt x="427" y="42"/>
                </a:lnTo>
                <a:lnTo>
                  <a:pt x="427" y="45"/>
                </a:lnTo>
                <a:lnTo>
                  <a:pt x="428" y="42"/>
                </a:lnTo>
                <a:lnTo>
                  <a:pt x="428" y="35"/>
                </a:lnTo>
                <a:lnTo>
                  <a:pt x="429" y="42"/>
                </a:lnTo>
                <a:lnTo>
                  <a:pt x="429" y="42"/>
                </a:lnTo>
                <a:lnTo>
                  <a:pt x="429" y="56"/>
                </a:lnTo>
                <a:lnTo>
                  <a:pt x="430" y="49"/>
                </a:lnTo>
                <a:lnTo>
                  <a:pt x="430" y="56"/>
                </a:lnTo>
                <a:lnTo>
                  <a:pt x="431" y="52"/>
                </a:lnTo>
                <a:lnTo>
                  <a:pt x="431" y="52"/>
                </a:lnTo>
                <a:lnTo>
                  <a:pt x="432" y="52"/>
                </a:lnTo>
                <a:lnTo>
                  <a:pt x="432" y="49"/>
                </a:lnTo>
                <a:lnTo>
                  <a:pt x="433" y="38"/>
                </a:lnTo>
                <a:lnTo>
                  <a:pt x="433" y="35"/>
                </a:lnTo>
                <a:lnTo>
                  <a:pt x="434" y="38"/>
                </a:lnTo>
                <a:lnTo>
                  <a:pt x="434" y="42"/>
                </a:lnTo>
                <a:lnTo>
                  <a:pt x="434" y="45"/>
                </a:lnTo>
                <a:lnTo>
                  <a:pt x="435" y="49"/>
                </a:lnTo>
                <a:lnTo>
                  <a:pt x="436" y="52"/>
                </a:lnTo>
                <a:lnTo>
                  <a:pt x="436" y="45"/>
                </a:lnTo>
                <a:lnTo>
                  <a:pt x="437" y="42"/>
                </a:lnTo>
                <a:lnTo>
                  <a:pt x="437" y="42"/>
                </a:lnTo>
                <a:lnTo>
                  <a:pt x="437" y="49"/>
                </a:lnTo>
                <a:lnTo>
                  <a:pt x="438" y="52"/>
                </a:lnTo>
                <a:lnTo>
                  <a:pt x="438" y="45"/>
                </a:lnTo>
                <a:lnTo>
                  <a:pt x="439" y="49"/>
                </a:lnTo>
                <a:lnTo>
                  <a:pt x="439" y="52"/>
                </a:lnTo>
                <a:lnTo>
                  <a:pt x="440" y="45"/>
                </a:lnTo>
                <a:lnTo>
                  <a:pt x="440" y="45"/>
                </a:lnTo>
                <a:lnTo>
                  <a:pt x="441" y="42"/>
                </a:lnTo>
                <a:lnTo>
                  <a:pt x="441" y="38"/>
                </a:lnTo>
                <a:lnTo>
                  <a:pt x="442" y="56"/>
                </a:lnTo>
                <a:lnTo>
                  <a:pt x="442" y="59"/>
                </a:lnTo>
                <a:lnTo>
                  <a:pt x="442" y="59"/>
                </a:lnTo>
                <a:lnTo>
                  <a:pt x="443" y="59"/>
                </a:lnTo>
                <a:lnTo>
                  <a:pt x="444" y="56"/>
                </a:lnTo>
                <a:lnTo>
                  <a:pt x="444" y="49"/>
                </a:lnTo>
                <a:lnTo>
                  <a:pt x="444" y="52"/>
                </a:lnTo>
                <a:lnTo>
                  <a:pt x="445" y="42"/>
                </a:lnTo>
                <a:lnTo>
                  <a:pt x="445" y="38"/>
                </a:lnTo>
                <a:lnTo>
                  <a:pt x="446" y="42"/>
                </a:lnTo>
                <a:lnTo>
                  <a:pt x="446" y="31"/>
                </a:lnTo>
                <a:lnTo>
                  <a:pt x="447" y="24"/>
                </a:lnTo>
                <a:lnTo>
                  <a:pt x="447" y="35"/>
                </a:lnTo>
                <a:lnTo>
                  <a:pt x="448" y="42"/>
                </a:lnTo>
                <a:lnTo>
                  <a:pt x="448" y="42"/>
                </a:lnTo>
                <a:lnTo>
                  <a:pt x="449" y="45"/>
                </a:lnTo>
                <a:lnTo>
                  <a:pt x="449" y="52"/>
                </a:lnTo>
                <a:lnTo>
                  <a:pt x="449" y="42"/>
                </a:lnTo>
                <a:lnTo>
                  <a:pt x="450" y="35"/>
                </a:lnTo>
                <a:lnTo>
                  <a:pt x="450" y="52"/>
                </a:lnTo>
                <a:lnTo>
                  <a:pt x="451" y="38"/>
                </a:lnTo>
                <a:lnTo>
                  <a:pt x="451" y="42"/>
                </a:lnTo>
                <a:lnTo>
                  <a:pt x="452" y="45"/>
                </a:lnTo>
                <a:lnTo>
                  <a:pt x="452" y="42"/>
                </a:lnTo>
                <a:lnTo>
                  <a:pt x="453" y="42"/>
                </a:lnTo>
                <a:lnTo>
                  <a:pt x="453" y="42"/>
                </a:lnTo>
                <a:lnTo>
                  <a:pt x="454" y="49"/>
                </a:lnTo>
                <a:lnTo>
                  <a:pt x="454" y="52"/>
                </a:lnTo>
                <a:lnTo>
                  <a:pt x="454" y="49"/>
                </a:lnTo>
                <a:lnTo>
                  <a:pt x="455" y="49"/>
                </a:lnTo>
                <a:lnTo>
                  <a:pt x="456" y="52"/>
                </a:lnTo>
                <a:lnTo>
                  <a:pt x="456" y="49"/>
                </a:lnTo>
                <a:lnTo>
                  <a:pt x="457" y="42"/>
                </a:lnTo>
                <a:lnTo>
                  <a:pt x="457" y="52"/>
                </a:lnTo>
                <a:lnTo>
                  <a:pt x="457" y="42"/>
                </a:lnTo>
                <a:lnTo>
                  <a:pt x="458" y="45"/>
                </a:lnTo>
                <a:lnTo>
                  <a:pt x="458" y="59"/>
                </a:lnTo>
                <a:lnTo>
                  <a:pt x="459" y="66"/>
                </a:lnTo>
                <a:lnTo>
                  <a:pt x="459" y="66"/>
                </a:lnTo>
                <a:lnTo>
                  <a:pt x="460" y="56"/>
                </a:lnTo>
                <a:lnTo>
                  <a:pt x="460" y="49"/>
                </a:lnTo>
                <a:lnTo>
                  <a:pt x="461" y="59"/>
                </a:lnTo>
                <a:lnTo>
                  <a:pt x="461" y="59"/>
                </a:lnTo>
                <a:lnTo>
                  <a:pt x="462" y="52"/>
                </a:lnTo>
                <a:lnTo>
                  <a:pt x="462" y="49"/>
                </a:lnTo>
                <a:lnTo>
                  <a:pt x="462" y="42"/>
                </a:lnTo>
                <a:lnTo>
                  <a:pt x="463" y="45"/>
                </a:lnTo>
                <a:lnTo>
                  <a:pt x="464" y="56"/>
                </a:lnTo>
                <a:lnTo>
                  <a:pt x="464" y="56"/>
                </a:lnTo>
                <a:lnTo>
                  <a:pt x="464" y="56"/>
                </a:lnTo>
                <a:lnTo>
                  <a:pt x="465" y="59"/>
                </a:lnTo>
                <a:lnTo>
                  <a:pt x="465" y="52"/>
                </a:lnTo>
                <a:lnTo>
                  <a:pt x="466" y="52"/>
                </a:lnTo>
                <a:lnTo>
                  <a:pt x="466" y="52"/>
                </a:lnTo>
                <a:lnTo>
                  <a:pt x="467" y="52"/>
                </a:lnTo>
                <a:lnTo>
                  <a:pt x="467" y="52"/>
                </a:lnTo>
                <a:lnTo>
                  <a:pt x="468" y="56"/>
                </a:lnTo>
                <a:lnTo>
                  <a:pt x="468" y="49"/>
                </a:lnTo>
                <a:lnTo>
                  <a:pt x="469" y="59"/>
                </a:lnTo>
                <a:lnTo>
                  <a:pt x="469" y="52"/>
                </a:lnTo>
                <a:lnTo>
                  <a:pt x="469" y="63"/>
                </a:lnTo>
                <a:lnTo>
                  <a:pt x="470" y="52"/>
                </a:lnTo>
                <a:lnTo>
                  <a:pt x="471" y="49"/>
                </a:lnTo>
                <a:lnTo>
                  <a:pt x="471" y="63"/>
                </a:lnTo>
                <a:lnTo>
                  <a:pt x="472" y="49"/>
                </a:lnTo>
                <a:lnTo>
                  <a:pt x="472" y="52"/>
                </a:lnTo>
                <a:lnTo>
                  <a:pt x="472" y="56"/>
                </a:lnTo>
                <a:lnTo>
                  <a:pt x="473" y="52"/>
                </a:lnTo>
                <a:lnTo>
                  <a:pt x="473" y="56"/>
                </a:lnTo>
                <a:lnTo>
                  <a:pt x="474" y="45"/>
                </a:lnTo>
                <a:lnTo>
                  <a:pt x="474" y="59"/>
                </a:lnTo>
                <a:lnTo>
                  <a:pt x="475" y="49"/>
                </a:lnTo>
                <a:lnTo>
                  <a:pt x="475" y="59"/>
                </a:lnTo>
                <a:lnTo>
                  <a:pt x="476" y="56"/>
                </a:lnTo>
                <a:lnTo>
                  <a:pt x="476" y="49"/>
                </a:lnTo>
                <a:lnTo>
                  <a:pt x="477" y="56"/>
                </a:lnTo>
                <a:lnTo>
                  <a:pt x="477" y="45"/>
                </a:lnTo>
                <a:lnTo>
                  <a:pt x="477" y="49"/>
                </a:lnTo>
                <a:lnTo>
                  <a:pt x="478" y="52"/>
                </a:lnTo>
                <a:lnTo>
                  <a:pt x="479" y="42"/>
                </a:lnTo>
                <a:lnTo>
                  <a:pt x="479" y="45"/>
                </a:lnTo>
                <a:lnTo>
                  <a:pt x="479" y="42"/>
                </a:lnTo>
                <a:lnTo>
                  <a:pt x="480" y="42"/>
                </a:lnTo>
                <a:lnTo>
                  <a:pt x="480" y="49"/>
                </a:lnTo>
                <a:lnTo>
                  <a:pt x="481" y="38"/>
                </a:lnTo>
                <a:lnTo>
                  <a:pt x="481" y="38"/>
                </a:lnTo>
                <a:lnTo>
                  <a:pt x="482" y="52"/>
                </a:lnTo>
                <a:lnTo>
                  <a:pt x="482" y="45"/>
                </a:lnTo>
                <a:lnTo>
                  <a:pt x="483" y="42"/>
                </a:lnTo>
                <a:lnTo>
                  <a:pt x="483" y="45"/>
                </a:lnTo>
                <a:lnTo>
                  <a:pt x="484" y="59"/>
                </a:lnTo>
                <a:lnTo>
                  <a:pt x="484" y="49"/>
                </a:lnTo>
                <a:lnTo>
                  <a:pt x="484" y="49"/>
                </a:lnTo>
                <a:lnTo>
                  <a:pt x="485" y="45"/>
                </a:lnTo>
                <a:lnTo>
                  <a:pt x="485" y="59"/>
                </a:lnTo>
                <a:lnTo>
                  <a:pt x="486" y="59"/>
                </a:lnTo>
                <a:lnTo>
                  <a:pt x="486" y="49"/>
                </a:lnTo>
                <a:lnTo>
                  <a:pt x="487" y="52"/>
                </a:lnTo>
                <a:lnTo>
                  <a:pt x="487" y="52"/>
                </a:lnTo>
                <a:lnTo>
                  <a:pt x="488" y="49"/>
                </a:lnTo>
                <a:lnTo>
                  <a:pt x="488" y="45"/>
                </a:lnTo>
                <a:lnTo>
                  <a:pt x="489" y="42"/>
                </a:lnTo>
                <a:lnTo>
                  <a:pt x="489" y="45"/>
                </a:lnTo>
                <a:lnTo>
                  <a:pt x="489" y="42"/>
                </a:lnTo>
                <a:lnTo>
                  <a:pt x="490" y="42"/>
                </a:lnTo>
                <a:lnTo>
                  <a:pt x="491" y="52"/>
                </a:lnTo>
                <a:lnTo>
                  <a:pt x="491" y="56"/>
                </a:lnTo>
                <a:lnTo>
                  <a:pt x="492" y="52"/>
                </a:lnTo>
                <a:lnTo>
                  <a:pt x="492" y="42"/>
                </a:lnTo>
                <a:lnTo>
                  <a:pt x="492" y="42"/>
                </a:lnTo>
                <a:lnTo>
                  <a:pt x="493" y="56"/>
                </a:lnTo>
                <a:lnTo>
                  <a:pt x="493" y="70"/>
                </a:lnTo>
                <a:lnTo>
                  <a:pt x="494" y="63"/>
                </a:lnTo>
                <a:lnTo>
                  <a:pt x="494" y="59"/>
                </a:lnTo>
                <a:lnTo>
                  <a:pt x="495" y="52"/>
                </a:lnTo>
                <a:lnTo>
                  <a:pt x="495" y="59"/>
                </a:lnTo>
                <a:lnTo>
                  <a:pt x="496" y="52"/>
                </a:lnTo>
                <a:lnTo>
                  <a:pt x="496" y="52"/>
                </a:lnTo>
                <a:lnTo>
                  <a:pt x="497" y="42"/>
                </a:lnTo>
                <a:lnTo>
                  <a:pt x="497" y="38"/>
                </a:lnTo>
                <a:lnTo>
                  <a:pt x="497" y="42"/>
                </a:lnTo>
                <a:lnTo>
                  <a:pt x="498" y="56"/>
                </a:lnTo>
                <a:lnTo>
                  <a:pt x="499" y="45"/>
                </a:lnTo>
                <a:lnTo>
                  <a:pt x="499" y="45"/>
                </a:lnTo>
                <a:lnTo>
                  <a:pt x="499" y="49"/>
                </a:lnTo>
                <a:lnTo>
                  <a:pt x="500" y="42"/>
                </a:lnTo>
                <a:lnTo>
                  <a:pt x="500" y="49"/>
                </a:lnTo>
                <a:lnTo>
                  <a:pt x="501" y="45"/>
                </a:lnTo>
                <a:lnTo>
                  <a:pt x="501" y="52"/>
                </a:lnTo>
                <a:lnTo>
                  <a:pt x="502" y="38"/>
                </a:lnTo>
                <a:lnTo>
                  <a:pt x="502" y="35"/>
                </a:lnTo>
                <a:lnTo>
                  <a:pt x="503" y="38"/>
                </a:lnTo>
                <a:lnTo>
                  <a:pt x="503" y="38"/>
                </a:lnTo>
                <a:lnTo>
                  <a:pt x="504" y="45"/>
                </a:lnTo>
                <a:lnTo>
                  <a:pt x="504" y="42"/>
                </a:lnTo>
                <a:lnTo>
                  <a:pt x="504" y="42"/>
                </a:lnTo>
                <a:lnTo>
                  <a:pt x="505" y="45"/>
                </a:lnTo>
                <a:lnTo>
                  <a:pt x="505" y="42"/>
                </a:lnTo>
                <a:lnTo>
                  <a:pt x="506" y="42"/>
                </a:lnTo>
                <a:lnTo>
                  <a:pt x="507" y="38"/>
                </a:lnTo>
                <a:lnTo>
                  <a:pt x="507" y="38"/>
                </a:lnTo>
                <a:lnTo>
                  <a:pt x="507" y="35"/>
                </a:lnTo>
                <a:lnTo>
                  <a:pt x="508" y="35"/>
                </a:lnTo>
                <a:lnTo>
                  <a:pt x="508" y="49"/>
                </a:lnTo>
                <a:lnTo>
                  <a:pt x="509" y="42"/>
                </a:lnTo>
                <a:lnTo>
                  <a:pt x="509" y="45"/>
                </a:lnTo>
                <a:lnTo>
                  <a:pt x="510" y="49"/>
                </a:lnTo>
                <a:lnTo>
                  <a:pt x="510" y="42"/>
                </a:lnTo>
                <a:lnTo>
                  <a:pt x="511" y="38"/>
                </a:lnTo>
                <a:lnTo>
                  <a:pt x="511" y="35"/>
                </a:lnTo>
                <a:lnTo>
                  <a:pt x="512" y="38"/>
                </a:lnTo>
                <a:lnTo>
                  <a:pt x="512" y="45"/>
                </a:lnTo>
                <a:lnTo>
                  <a:pt x="512" y="45"/>
                </a:lnTo>
                <a:lnTo>
                  <a:pt x="513" y="38"/>
                </a:lnTo>
                <a:lnTo>
                  <a:pt x="514" y="42"/>
                </a:lnTo>
                <a:lnTo>
                  <a:pt x="514" y="49"/>
                </a:lnTo>
                <a:lnTo>
                  <a:pt x="514" y="49"/>
                </a:lnTo>
                <a:lnTo>
                  <a:pt x="515" y="42"/>
                </a:lnTo>
                <a:lnTo>
                  <a:pt x="515" y="42"/>
                </a:lnTo>
                <a:lnTo>
                  <a:pt x="516" y="42"/>
                </a:lnTo>
                <a:lnTo>
                  <a:pt x="516" y="31"/>
                </a:lnTo>
                <a:lnTo>
                  <a:pt x="517" y="38"/>
                </a:lnTo>
                <a:lnTo>
                  <a:pt x="517" y="31"/>
                </a:lnTo>
                <a:lnTo>
                  <a:pt x="518" y="24"/>
                </a:lnTo>
                <a:lnTo>
                  <a:pt x="518" y="24"/>
                </a:lnTo>
                <a:lnTo>
                  <a:pt x="519" y="38"/>
                </a:lnTo>
                <a:lnTo>
                  <a:pt x="519" y="45"/>
                </a:lnTo>
                <a:lnTo>
                  <a:pt x="519" y="38"/>
                </a:lnTo>
                <a:lnTo>
                  <a:pt x="520" y="45"/>
                </a:lnTo>
                <a:lnTo>
                  <a:pt x="520" y="42"/>
                </a:lnTo>
                <a:lnTo>
                  <a:pt x="521" y="38"/>
                </a:lnTo>
                <a:lnTo>
                  <a:pt x="522" y="45"/>
                </a:lnTo>
                <a:lnTo>
                  <a:pt x="522" y="31"/>
                </a:lnTo>
                <a:lnTo>
                  <a:pt x="522" y="31"/>
                </a:lnTo>
                <a:lnTo>
                  <a:pt x="523" y="31"/>
                </a:lnTo>
                <a:lnTo>
                  <a:pt x="523" y="35"/>
                </a:lnTo>
                <a:lnTo>
                  <a:pt x="524" y="42"/>
                </a:lnTo>
                <a:lnTo>
                  <a:pt x="524" y="45"/>
                </a:lnTo>
                <a:lnTo>
                  <a:pt x="524" y="38"/>
                </a:lnTo>
                <a:lnTo>
                  <a:pt x="525" y="35"/>
                </a:lnTo>
                <a:lnTo>
                  <a:pt x="526" y="28"/>
                </a:lnTo>
                <a:lnTo>
                  <a:pt x="526" y="35"/>
                </a:lnTo>
                <a:lnTo>
                  <a:pt x="527" y="49"/>
                </a:lnTo>
                <a:lnTo>
                  <a:pt x="527" y="42"/>
                </a:lnTo>
                <a:lnTo>
                  <a:pt x="527" y="31"/>
                </a:lnTo>
                <a:lnTo>
                  <a:pt x="528" y="45"/>
                </a:lnTo>
                <a:lnTo>
                  <a:pt x="528" y="42"/>
                </a:lnTo>
                <a:lnTo>
                  <a:pt x="529" y="52"/>
                </a:lnTo>
                <a:lnTo>
                  <a:pt x="529" y="35"/>
                </a:lnTo>
                <a:lnTo>
                  <a:pt x="530" y="38"/>
                </a:lnTo>
                <a:lnTo>
                  <a:pt x="530" y="38"/>
                </a:lnTo>
                <a:lnTo>
                  <a:pt x="531" y="45"/>
                </a:lnTo>
                <a:lnTo>
                  <a:pt x="531" y="28"/>
                </a:lnTo>
                <a:lnTo>
                  <a:pt x="532" y="31"/>
                </a:lnTo>
                <a:lnTo>
                  <a:pt x="532" y="28"/>
                </a:lnTo>
                <a:lnTo>
                  <a:pt x="532" y="35"/>
                </a:lnTo>
                <a:lnTo>
                  <a:pt x="533" y="38"/>
                </a:lnTo>
                <a:lnTo>
                  <a:pt x="534" y="31"/>
                </a:lnTo>
                <a:lnTo>
                  <a:pt x="534" y="28"/>
                </a:lnTo>
                <a:lnTo>
                  <a:pt x="534" y="28"/>
                </a:lnTo>
                <a:lnTo>
                  <a:pt x="535" y="31"/>
                </a:lnTo>
                <a:lnTo>
                  <a:pt x="535" y="24"/>
                </a:lnTo>
                <a:lnTo>
                  <a:pt x="536" y="35"/>
                </a:lnTo>
                <a:lnTo>
                  <a:pt x="536" y="42"/>
                </a:lnTo>
                <a:lnTo>
                  <a:pt x="537" y="45"/>
                </a:lnTo>
                <a:lnTo>
                  <a:pt x="537" y="31"/>
                </a:lnTo>
                <a:lnTo>
                  <a:pt x="538" y="31"/>
                </a:lnTo>
                <a:lnTo>
                  <a:pt x="538" y="28"/>
                </a:lnTo>
                <a:lnTo>
                  <a:pt x="539" y="38"/>
                </a:lnTo>
                <a:lnTo>
                  <a:pt x="539" y="24"/>
                </a:lnTo>
                <a:lnTo>
                  <a:pt x="539" y="24"/>
                </a:lnTo>
                <a:lnTo>
                  <a:pt x="540" y="35"/>
                </a:lnTo>
                <a:lnTo>
                  <a:pt x="540" y="28"/>
                </a:lnTo>
                <a:lnTo>
                  <a:pt x="541" y="24"/>
                </a:lnTo>
                <a:lnTo>
                  <a:pt x="542" y="24"/>
                </a:lnTo>
                <a:lnTo>
                  <a:pt x="542" y="42"/>
                </a:lnTo>
                <a:lnTo>
                  <a:pt x="542" y="38"/>
                </a:lnTo>
                <a:lnTo>
                  <a:pt x="543" y="49"/>
                </a:lnTo>
                <a:lnTo>
                  <a:pt x="543" y="42"/>
                </a:lnTo>
                <a:lnTo>
                  <a:pt x="544" y="45"/>
                </a:lnTo>
                <a:lnTo>
                  <a:pt x="544" y="49"/>
                </a:lnTo>
                <a:lnTo>
                  <a:pt x="545" y="42"/>
                </a:lnTo>
                <a:lnTo>
                  <a:pt x="545" y="35"/>
                </a:lnTo>
                <a:lnTo>
                  <a:pt x="546" y="35"/>
                </a:lnTo>
                <a:lnTo>
                  <a:pt x="546" y="38"/>
                </a:lnTo>
                <a:lnTo>
                  <a:pt x="547" y="38"/>
                </a:lnTo>
                <a:lnTo>
                  <a:pt x="547" y="49"/>
                </a:lnTo>
                <a:lnTo>
                  <a:pt x="547" y="59"/>
                </a:lnTo>
                <a:lnTo>
                  <a:pt x="548" y="52"/>
                </a:lnTo>
                <a:lnTo>
                  <a:pt x="548" y="31"/>
                </a:lnTo>
                <a:lnTo>
                  <a:pt x="549" y="56"/>
                </a:lnTo>
                <a:lnTo>
                  <a:pt x="549" y="52"/>
                </a:lnTo>
                <a:lnTo>
                  <a:pt x="550" y="63"/>
                </a:lnTo>
                <a:lnTo>
                  <a:pt x="550" y="59"/>
                </a:lnTo>
                <a:lnTo>
                  <a:pt x="551" y="42"/>
                </a:lnTo>
                <a:lnTo>
                  <a:pt x="551" y="42"/>
                </a:lnTo>
                <a:lnTo>
                  <a:pt x="552" y="38"/>
                </a:lnTo>
                <a:lnTo>
                  <a:pt x="552" y="35"/>
                </a:lnTo>
                <a:lnTo>
                  <a:pt x="552" y="42"/>
                </a:lnTo>
                <a:lnTo>
                  <a:pt x="553" y="52"/>
                </a:lnTo>
                <a:lnTo>
                  <a:pt x="554" y="52"/>
                </a:lnTo>
                <a:lnTo>
                  <a:pt x="554" y="59"/>
                </a:lnTo>
                <a:lnTo>
                  <a:pt x="554" y="52"/>
                </a:lnTo>
                <a:lnTo>
                  <a:pt x="555" y="35"/>
                </a:lnTo>
                <a:lnTo>
                  <a:pt x="555" y="38"/>
                </a:lnTo>
                <a:lnTo>
                  <a:pt x="556" y="35"/>
                </a:lnTo>
                <a:lnTo>
                  <a:pt x="556" y="31"/>
                </a:lnTo>
                <a:lnTo>
                  <a:pt x="557" y="42"/>
                </a:lnTo>
                <a:lnTo>
                  <a:pt x="557" y="31"/>
                </a:lnTo>
                <a:lnTo>
                  <a:pt x="558" y="35"/>
                </a:lnTo>
                <a:lnTo>
                  <a:pt x="558" y="28"/>
                </a:lnTo>
                <a:lnTo>
                  <a:pt x="559" y="31"/>
                </a:lnTo>
                <a:lnTo>
                  <a:pt x="559" y="31"/>
                </a:lnTo>
                <a:lnTo>
                  <a:pt x="559" y="38"/>
                </a:lnTo>
                <a:lnTo>
                  <a:pt x="560" y="38"/>
                </a:lnTo>
                <a:lnTo>
                  <a:pt x="561" y="42"/>
                </a:lnTo>
                <a:lnTo>
                  <a:pt x="561" y="45"/>
                </a:lnTo>
                <a:lnTo>
                  <a:pt x="562" y="42"/>
                </a:lnTo>
                <a:lnTo>
                  <a:pt x="562" y="38"/>
                </a:lnTo>
                <a:lnTo>
                  <a:pt x="562" y="38"/>
                </a:lnTo>
                <a:lnTo>
                  <a:pt x="563" y="42"/>
                </a:lnTo>
                <a:lnTo>
                  <a:pt x="563" y="38"/>
                </a:lnTo>
                <a:lnTo>
                  <a:pt x="564" y="38"/>
                </a:lnTo>
                <a:lnTo>
                  <a:pt x="564" y="38"/>
                </a:lnTo>
                <a:lnTo>
                  <a:pt x="565" y="35"/>
                </a:lnTo>
                <a:lnTo>
                  <a:pt x="565" y="35"/>
                </a:lnTo>
                <a:lnTo>
                  <a:pt x="566" y="31"/>
                </a:lnTo>
                <a:lnTo>
                  <a:pt x="566" y="38"/>
                </a:lnTo>
                <a:lnTo>
                  <a:pt x="567" y="21"/>
                </a:lnTo>
                <a:lnTo>
                  <a:pt x="567" y="14"/>
                </a:lnTo>
                <a:lnTo>
                  <a:pt x="567" y="21"/>
                </a:lnTo>
                <a:lnTo>
                  <a:pt x="568" y="31"/>
                </a:lnTo>
                <a:lnTo>
                  <a:pt x="569" y="28"/>
                </a:lnTo>
                <a:lnTo>
                  <a:pt x="569" y="28"/>
                </a:lnTo>
                <a:lnTo>
                  <a:pt x="569" y="28"/>
                </a:lnTo>
                <a:lnTo>
                  <a:pt x="570" y="28"/>
                </a:lnTo>
                <a:lnTo>
                  <a:pt x="570" y="31"/>
                </a:lnTo>
                <a:lnTo>
                  <a:pt x="571" y="35"/>
                </a:lnTo>
                <a:lnTo>
                  <a:pt x="571" y="38"/>
                </a:lnTo>
                <a:lnTo>
                  <a:pt x="572" y="31"/>
                </a:lnTo>
                <a:lnTo>
                  <a:pt x="572" y="35"/>
                </a:lnTo>
                <a:lnTo>
                  <a:pt x="573" y="45"/>
                </a:lnTo>
                <a:lnTo>
                  <a:pt x="573" y="38"/>
                </a:lnTo>
                <a:lnTo>
                  <a:pt x="574" y="31"/>
                </a:lnTo>
                <a:lnTo>
                  <a:pt x="574" y="38"/>
                </a:lnTo>
                <a:lnTo>
                  <a:pt x="574" y="49"/>
                </a:lnTo>
                <a:lnTo>
                  <a:pt x="575" y="42"/>
                </a:lnTo>
                <a:lnTo>
                  <a:pt x="575" y="45"/>
                </a:lnTo>
                <a:lnTo>
                  <a:pt x="576" y="42"/>
                </a:lnTo>
                <a:lnTo>
                  <a:pt x="577" y="42"/>
                </a:lnTo>
                <a:lnTo>
                  <a:pt x="577" y="52"/>
                </a:lnTo>
                <a:lnTo>
                  <a:pt x="577" y="49"/>
                </a:lnTo>
                <a:lnTo>
                  <a:pt x="578" y="45"/>
                </a:lnTo>
                <a:lnTo>
                  <a:pt x="578" y="31"/>
                </a:lnTo>
                <a:lnTo>
                  <a:pt x="579" y="35"/>
                </a:lnTo>
                <a:lnTo>
                  <a:pt x="579" y="52"/>
                </a:lnTo>
                <a:lnTo>
                  <a:pt x="580" y="45"/>
                </a:lnTo>
                <a:lnTo>
                  <a:pt x="580" y="45"/>
                </a:lnTo>
                <a:lnTo>
                  <a:pt x="581" y="45"/>
                </a:lnTo>
                <a:lnTo>
                  <a:pt x="581" y="42"/>
                </a:lnTo>
                <a:lnTo>
                  <a:pt x="582" y="52"/>
                </a:lnTo>
                <a:lnTo>
                  <a:pt x="582" y="49"/>
                </a:lnTo>
                <a:lnTo>
                  <a:pt x="582" y="59"/>
                </a:lnTo>
                <a:lnTo>
                  <a:pt x="583" y="45"/>
                </a:lnTo>
                <a:lnTo>
                  <a:pt x="583" y="49"/>
                </a:lnTo>
                <a:lnTo>
                  <a:pt x="584" y="52"/>
                </a:lnTo>
                <a:lnTo>
                  <a:pt x="584" y="38"/>
                </a:lnTo>
                <a:lnTo>
                  <a:pt x="585" y="42"/>
                </a:lnTo>
                <a:lnTo>
                  <a:pt x="585" y="38"/>
                </a:lnTo>
                <a:lnTo>
                  <a:pt x="586" y="28"/>
                </a:lnTo>
                <a:lnTo>
                  <a:pt x="586" y="35"/>
                </a:lnTo>
                <a:lnTo>
                  <a:pt x="587" y="21"/>
                </a:lnTo>
                <a:lnTo>
                  <a:pt x="587" y="28"/>
                </a:lnTo>
                <a:lnTo>
                  <a:pt x="587" y="28"/>
                </a:lnTo>
                <a:lnTo>
                  <a:pt x="588" y="24"/>
                </a:lnTo>
                <a:lnTo>
                  <a:pt x="589" y="24"/>
                </a:lnTo>
                <a:lnTo>
                  <a:pt x="589" y="24"/>
                </a:lnTo>
                <a:lnTo>
                  <a:pt x="589" y="24"/>
                </a:lnTo>
                <a:lnTo>
                  <a:pt x="590" y="28"/>
                </a:lnTo>
                <a:lnTo>
                  <a:pt x="590" y="35"/>
                </a:lnTo>
                <a:lnTo>
                  <a:pt x="591" y="31"/>
                </a:lnTo>
                <a:lnTo>
                  <a:pt x="591" y="38"/>
                </a:lnTo>
                <a:lnTo>
                  <a:pt x="592" y="38"/>
                </a:lnTo>
                <a:lnTo>
                  <a:pt x="592" y="42"/>
                </a:lnTo>
                <a:lnTo>
                  <a:pt x="593" y="38"/>
                </a:lnTo>
                <a:lnTo>
                  <a:pt x="593" y="42"/>
                </a:lnTo>
                <a:lnTo>
                  <a:pt x="594" y="35"/>
                </a:lnTo>
                <a:lnTo>
                  <a:pt x="594" y="35"/>
                </a:lnTo>
                <a:lnTo>
                  <a:pt x="595" y="18"/>
                </a:lnTo>
                <a:lnTo>
                  <a:pt x="595" y="21"/>
                </a:lnTo>
                <a:lnTo>
                  <a:pt x="595" y="31"/>
                </a:lnTo>
                <a:lnTo>
                  <a:pt x="596" y="31"/>
                </a:lnTo>
                <a:lnTo>
                  <a:pt x="597" y="31"/>
                </a:lnTo>
                <a:lnTo>
                  <a:pt x="597" y="42"/>
                </a:lnTo>
                <a:lnTo>
                  <a:pt x="597" y="31"/>
                </a:lnTo>
                <a:lnTo>
                  <a:pt x="598" y="31"/>
                </a:lnTo>
                <a:lnTo>
                  <a:pt x="598" y="28"/>
                </a:lnTo>
                <a:lnTo>
                  <a:pt x="599" y="31"/>
                </a:lnTo>
                <a:lnTo>
                  <a:pt x="599" y="38"/>
                </a:lnTo>
                <a:lnTo>
                  <a:pt x="600" y="31"/>
                </a:lnTo>
                <a:lnTo>
                  <a:pt x="600" y="35"/>
                </a:lnTo>
                <a:lnTo>
                  <a:pt x="601" y="35"/>
                </a:lnTo>
                <a:lnTo>
                  <a:pt x="601" y="38"/>
                </a:lnTo>
                <a:lnTo>
                  <a:pt x="602" y="35"/>
                </a:lnTo>
                <a:lnTo>
                  <a:pt x="602" y="28"/>
                </a:lnTo>
                <a:lnTo>
                  <a:pt x="602" y="38"/>
                </a:lnTo>
                <a:lnTo>
                  <a:pt x="603" y="42"/>
                </a:lnTo>
                <a:lnTo>
                  <a:pt x="604" y="42"/>
                </a:lnTo>
                <a:lnTo>
                  <a:pt x="604" y="42"/>
                </a:lnTo>
                <a:lnTo>
                  <a:pt x="604" y="28"/>
                </a:lnTo>
                <a:lnTo>
                  <a:pt x="605" y="31"/>
                </a:lnTo>
                <a:lnTo>
                  <a:pt x="605" y="42"/>
                </a:lnTo>
                <a:lnTo>
                  <a:pt x="606" y="42"/>
                </a:lnTo>
                <a:lnTo>
                  <a:pt x="606" y="38"/>
                </a:lnTo>
                <a:lnTo>
                  <a:pt x="607" y="38"/>
                </a:lnTo>
                <a:lnTo>
                  <a:pt x="607" y="42"/>
                </a:lnTo>
                <a:lnTo>
                  <a:pt x="608" y="28"/>
                </a:lnTo>
                <a:lnTo>
                  <a:pt x="608" y="18"/>
                </a:lnTo>
                <a:lnTo>
                  <a:pt x="609" y="0"/>
                </a:lnTo>
                <a:lnTo>
                  <a:pt x="609" y="11"/>
                </a:lnTo>
                <a:lnTo>
                  <a:pt x="609" y="28"/>
                </a:lnTo>
                <a:lnTo>
                  <a:pt x="610" y="31"/>
                </a:lnTo>
                <a:lnTo>
                  <a:pt x="610" y="35"/>
                </a:lnTo>
                <a:lnTo>
                  <a:pt x="611" y="24"/>
                </a:lnTo>
                <a:lnTo>
                  <a:pt x="612" y="28"/>
                </a:lnTo>
                <a:lnTo>
                  <a:pt x="612" y="38"/>
                </a:lnTo>
                <a:lnTo>
                  <a:pt x="612" y="24"/>
                </a:lnTo>
                <a:lnTo>
                  <a:pt x="613" y="31"/>
                </a:lnTo>
                <a:lnTo>
                  <a:pt x="613" y="24"/>
                </a:lnTo>
                <a:lnTo>
                  <a:pt x="614" y="24"/>
                </a:lnTo>
                <a:lnTo>
                  <a:pt x="614" y="24"/>
                </a:lnTo>
                <a:lnTo>
                  <a:pt x="615" y="28"/>
                </a:lnTo>
                <a:lnTo>
                  <a:pt x="615" y="31"/>
                </a:lnTo>
                <a:lnTo>
                  <a:pt x="616" y="31"/>
                </a:lnTo>
                <a:lnTo>
                  <a:pt x="616" y="28"/>
                </a:lnTo>
                <a:lnTo>
                  <a:pt x="617" y="31"/>
                </a:lnTo>
                <a:lnTo>
                  <a:pt x="617" y="31"/>
                </a:lnTo>
                <a:lnTo>
                  <a:pt x="617" y="35"/>
                </a:lnTo>
                <a:lnTo>
                  <a:pt x="618" y="28"/>
                </a:lnTo>
                <a:lnTo>
                  <a:pt x="618" y="24"/>
                </a:lnTo>
                <a:lnTo>
                  <a:pt x="619" y="28"/>
                </a:lnTo>
                <a:lnTo>
                  <a:pt x="619" y="38"/>
                </a:lnTo>
                <a:lnTo>
                  <a:pt x="620" y="31"/>
                </a:lnTo>
                <a:lnTo>
                  <a:pt x="620" y="35"/>
                </a:lnTo>
                <a:lnTo>
                  <a:pt x="621" y="35"/>
                </a:lnTo>
                <a:lnTo>
                  <a:pt x="621" y="38"/>
                </a:lnTo>
                <a:lnTo>
                  <a:pt x="622" y="38"/>
                </a:lnTo>
                <a:lnTo>
                  <a:pt x="622" y="38"/>
                </a:lnTo>
                <a:lnTo>
                  <a:pt x="622" y="38"/>
                </a:lnTo>
                <a:lnTo>
                  <a:pt x="623" y="28"/>
                </a:lnTo>
                <a:lnTo>
                  <a:pt x="624" y="42"/>
                </a:lnTo>
                <a:lnTo>
                  <a:pt x="624" y="38"/>
                </a:lnTo>
                <a:lnTo>
                  <a:pt x="624" y="49"/>
                </a:lnTo>
                <a:lnTo>
                  <a:pt x="625" y="38"/>
                </a:lnTo>
                <a:lnTo>
                  <a:pt x="625" y="31"/>
                </a:lnTo>
                <a:lnTo>
                  <a:pt x="626" y="42"/>
                </a:lnTo>
                <a:lnTo>
                  <a:pt x="626" y="45"/>
                </a:lnTo>
                <a:lnTo>
                  <a:pt x="627" y="38"/>
                </a:lnTo>
                <a:lnTo>
                  <a:pt x="627" y="35"/>
                </a:lnTo>
                <a:lnTo>
                  <a:pt x="628" y="35"/>
                </a:lnTo>
                <a:lnTo>
                  <a:pt x="628" y="35"/>
                </a:lnTo>
                <a:lnTo>
                  <a:pt x="629" y="28"/>
                </a:lnTo>
                <a:lnTo>
                  <a:pt x="629" y="35"/>
                </a:lnTo>
                <a:lnTo>
                  <a:pt x="630" y="35"/>
                </a:lnTo>
                <a:lnTo>
                  <a:pt x="630" y="35"/>
                </a:lnTo>
                <a:lnTo>
                  <a:pt x="630" y="24"/>
                </a:lnTo>
                <a:lnTo>
                  <a:pt x="631" y="42"/>
                </a:lnTo>
                <a:lnTo>
                  <a:pt x="632" y="38"/>
                </a:lnTo>
                <a:lnTo>
                  <a:pt x="632" y="31"/>
                </a:lnTo>
                <a:lnTo>
                  <a:pt x="632" y="35"/>
                </a:lnTo>
                <a:lnTo>
                  <a:pt x="633" y="42"/>
                </a:lnTo>
                <a:lnTo>
                  <a:pt x="633" y="42"/>
                </a:lnTo>
                <a:lnTo>
                  <a:pt x="634" y="35"/>
                </a:lnTo>
                <a:lnTo>
                  <a:pt x="634" y="45"/>
                </a:lnTo>
                <a:lnTo>
                  <a:pt x="635" y="45"/>
                </a:lnTo>
                <a:lnTo>
                  <a:pt x="635" y="45"/>
                </a:lnTo>
                <a:lnTo>
                  <a:pt x="636" y="38"/>
                </a:lnTo>
                <a:lnTo>
                  <a:pt x="636" y="35"/>
                </a:lnTo>
                <a:lnTo>
                  <a:pt x="637" y="31"/>
                </a:lnTo>
                <a:lnTo>
                  <a:pt x="637" y="35"/>
                </a:lnTo>
                <a:lnTo>
                  <a:pt x="637" y="28"/>
                </a:lnTo>
                <a:lnTo>
                  <a:pt x="638" y="28"/>
                </a:lnTo>
                <a:lnTo>
                  <a:pt x="638" y="28"/>
                </a:lnTo>
                <a:lnTo>
                  <a:pt x="639" y="21"/>
                </a:lnTo>
                <a:lnTo>
                  <a:pt x="639" y="14"/>
                </a:lnTo>
                <a:lnTo>
                  <a:pt x="640" y="21"/>
                </a:lnTo>
                <a:lnTo>
                  <a:pt x="640" y="18"/>
                </a:lnTo>
                <a:lnTo>
                  <a:pt x="641" y="35"/>
                </a:lnTo>
                <a:lnTo>
                  <a:pt x="641" y="28"/>
                </a:lnTo>
                <a:lnTo>
                  <a:pt x="642" y="24"/>
                </a:lnTo>
                <a:lnTo>
                  <a:pt x="642" y="28"/>
                </a:lnTo>
                <a:lnTo>
                  <a:pt x="642" y="28"/>
                </a:lnTo>
                <a:lnTo>
                  <a:pt x="643" y="31"/>
                </a:lnTo>
                <a:lnTo>
                  <a:pt x="644" y="35"/>
                </a:lnTo>
                <a:lnTo>
                  <a:pt x="644" y="42"/>
                </a:lnTo>
                <a:lnTo>
                  <a:pt x="645" y="52"/>
                </a:lnTo>
                <a:lnTo>
                  <a:pt x="645" y="52"/>
                </a:lnTo>
                <a:lnTo>
                  <a:pt x="645" y="56"/>
                </a:lnTo>
                <a:lnTo>
                  <a:pt x="646" y="38"/>
                </a:lnTo>
                <a:lnTo>
                  <a:pt x="647" y="35"/>
                </a:lnTo>
                <a:lnTo>
                  <a:pt x="647" y="31"/>
                </a:lnTo>
                <a:lnTo>
                  <a:pt x="647" y="35"/>
                </a:lnTo>
                <a:lnTo>
                  <a:pt x="648" y="35"/>
                </a:lnTo>
                <a:lnTo>
                  <a:pt x="648" y="31"/>
                </a:lnTo>
                <a:lnTo>
                  <a:pt x="649" y="24"/>
                </a:lnTo>
                <a:lnTo>
                  <a:pt x="649" y="31"/>
                </a:lnTo>
                <a:lnTo>
                  <a:pt x="650" y="31"/>
                </a:lnTo>
                <a:lnTo>
                  <a:pt x="650" y="38"/>
                </a:lnTo>
                <a:lnTo>
                  <a:pt x="651" y="35"/>
                </a:lnTo>
                <a:lnTo>
                  <a:pt x="651" y="38"/>
                </a:lnTo>
                <a:lnTo>
                  <a:pt x="652" y="42"/>
                </a:lnTo>
                <a:lnTo>
                  <a:pt x="652" y="38"/>
                </a:lnTo>
                <a:lnTo>
                  <a:pt x="652" y="38"/>
                </a:lnTo>
                <a:lnTo>
                  <a:pt x="653" y="42"/>
                </a:lnTo>
                <a:lnTo>
                  <a:pt x="653" y="42"/>
                </a:lnTo>
                <a:lnTo>
                  <a:pt x="654" y="35"/>
                </a:lnTo>
                <a:lnTo>
                  <a:pt x="654" y="38"/>
                </a:lnTo>
                <a:lnTo>
                  <a:pt x="655" y="35"/>
                </a:lnTo>
                <a:lnTo>
                  <a:pt x="655" y="38"/>
                </a:lnTo>
                <a:lnTo>
                  <a:pt x="656" y="38"/>
                </a:lnTo>
                <a:lnTo>
                  <a:pt x="656" y="31"/>
                </a:lnTo>
                <a:lnTo>
                  <a:pt x="657" y="38"/>
                </a:lnTo>
                <a:lnTo>
                  <a:pt x="657" y="31"/>
                </a:lnTo>
                <a:lnTo>
                  <a:pt x="657" y="35"/>
                </a:lnTo>
                <a:lnTo>
                  <a:pt x="658" y="35"/>
                </a:lnTo>
                <a:lnTo>
                  <a:pt x="659" y="35"/>
                </a:lnTo>
                <a:lnTo>
                  <a:pt x="659" y="31"/>
                </a:lnTo>
                <a:lnTo>
                  <a:pt x="659" y="35"/>
                </a:lnTo>
                <a:lnTo>
                  <a:pt x="660" y="28"/>
                </a:lnTo>
                <a:lnTo>
                  <a:pt x="660" y="42"/>
                </a:lnTo>
                <a:lnTo>
                  <a:pt x="661" y="35"/>
                </a:lnTo>
                <a:lnTo>
                  <a:pt x="661" y="38"/>
                </a:lnTo>
                <a:lnTo>
                  <a:pt x="662" y="52"/>
                </a:lnTo>
                <a:lnTo>
                  <a:pt x="662" y="42"/>
                </a:lnTo>
                <a:lnTo>
                  <a:pt x="663" y="42"/>
                </a:lnTo>
                <a:lnTo>
                  <a:pt x="663" y="24"/>
                </a:lnTo>
                <a:lnTo>
                  <a:pt x="664" y="24"/>
                </a:lnTo>
                <a:lnTo>
                  <a:pt x="664" y="28"/>
                </a:lnTo>
                <a:lnTo>
                  <a:pt x="665" y="31"/>
                </a:lnTo>
                <a:lnTo>
                  <a:pt x="665" y="31"/>
                </a:lnTo>
                <a:lnTo>
                  <a:pt x="665" y="38"/>
                </a:lnTo>
                <a:lnTo>
                  <a:pt x="666" y="28"/>
                </a:lnTo>
                <a:lnTo>
                  <a:pt x="667" y="38"/>
                </a:lnTo>
                <a:lnTo>
                  <a:pt x="667" y="31"/>
                </a:lnTo>
                <a:lnTo>
                  <a:pt x="667" y="35"/>
                </a:lnTo>
                <a:lnTo>
                  <a:pt x="668" y="35"/>
                </a:lnTo>
                <a:lnTo>
                  <a:pt x="668" y="31"/>
                </a:lnTo>
                <a:lnTo>
                  <a:pt x="669" y="28"/>
                </a:lnTo>
                <a:lnTo>
                  <a:pt x="669" y="28"/>
                </a:lnTo>
                <a:lnTo>
                  <a:pt x="670" y="35"/>
                </a:lnTo>
                <a:lnTo>
                  <a:pt x="670" y="35"/>
                </a:lnTo>
                <a:lnTo>
                  <a:pt x="671" y="31"/>
                </a:lnTo>
                <a:lnTo>
                  <a:pt x="671" y="42"/>
                </a:lnTo>
                <a:lnTo>
                  <a:pt x="672" y="35"/>
                </a:lnTo>
                <a:lnTo>
                  <a:pt x="672" y="38"/>
                </a:lnTo>
                <a:lnTo>
                  <a:pt x="672" y="42"/>
                </a:lnTo>
                <a:lnTo>
                  <a:pt x="673" y="38"/>
                </a:lnTo>
                <a:lnTo>
                  <a:pt x="673" y="42"/>
                </a:lnTo>
                <a:lnTo>
                  <a:pt x="674" y="42"/>
                </a:lnTo>
                <a:lnTo>
                  <a:pt x="674" y="24"/>
                </a:lnTo>
                <a:lnTo>
                  <a:pt x="675" y="35"/>
                </a:lnTo>
                <a:lnTo>
                  <a:pt x="675" y="42"/>
                </a:lnTo>
                <a:lnTo>
                  <a:pt x="676" y="42"/>
                </a:lnTo>
                <a:lnTo>
                  <a:pt x="676" y="49"/>
                </a:lnTo>
                <a:lnTo>
                  <a:pt x="677" y="56"/>
                </a:lnTo>
                <a:lnTo>
                  <a:pt x="677" y="45"/>
                </a:lnTo>
                <a:lnTo>
                  <a:pt x="677" y="42"/>
                </a:lnTo>
                <a:lnTo>
                  <a:pt x="678" y="35"/>
                </a:lnTo>
                <a:lnTo>
                  <a:pt x="679" y="38"/>
                </a:lnTo>
                <a:lnTo>
                  <a:pt x="679" y="38"/>
                </a:lnTo>
                <a:lnTo>
                  <a:pt x="680" y="35"/>
                </a:lnTo>
                <a:lnTo>
                  <a:pt x="680" y="49"/>
                </a:lnTo>
                <a:lnTo>
                  <a:pt x="680" y="42"/>
                </a:lnTo>
                <a:lnTo>
                  <a:pt x="681" y="45"/>
                </a:lnTo>
                <a:lnTo>
                  <a:pt x="681" y="49"/>
                </a:lnTo>
                <a:lnTo>
                  <a:pt x="682" y="42"/>
                </a:lnTo>
                <a:lnTo>
                  <a:pt x="682" y="38"/>
                </a:lnTo>
                <a:lnTo>
                  <a:pt x="683" y="31"/>
                </a:lnTo>
                <a:lnTo>
                  <a:pt x="683" y="35"/>
                </a:lnTo>
                <a:lnTo>
                  <a:pt x="684" y="35"/>
                </a:lnTo>
                <a:lnTo>
                  <a:pt x="684" y="35"/>
                </a:lnTo>
                <a:lnTo>
                  <a:pt x="685" y="35"/>
                </a:lnTo>
                <a:lnTo>
                  <a:pt x="685" y="35"/>
                </a:lnTo>
                <a:lnTo>
                  <a:pt x="685" y="35"/>
                </a:lnTo>
                <a:lnTo>
                  <a:pt x="686" y="38"/>
                </a:lnTo>
                <a:lnTo>
                  <a:pt x="687" y="38"/>
                </a:lnTo>
                <a:lnTo>
                  <a:pt x="687" y="31"/>
                </a:lnTo>
                <a:lnTo>
                  <a:pt x="687" y="28"/>
                </a:lnTo>
                <a:lnTo>
                  <a:pt x="688" y="31"/>
                </a:lnTo>
                <a:lnTo>
                  <a:pt x="688" y="35"/>
                </a:lnTo>
                <a:lnTo>
                  <a:pt x="689" y="45"/>
                </a:lnTo>
                <a:lnTo>
                  <a:pt x="689" y="42"/>
                </a:lnTo>
                <a:lnTo>
                  <a:pt x="690" y="38"/>
                </a:lnTo>
                <a:lnTo>
                  <a:pt x="690" y="35"/>
                </a:lnTo>
                <a:lnTo>
                  <a:pt x="691" y="38"/>
                </a:lnTo>
                <a:lnTo>
                  <a:pt x="691" y="35"/>
                </a:lnTo>
                <a:lnTo>
                  <a:pt x="692" y="42"/>
                </a:lnTo>
                <a:lnTo>
                  <a:pt x="692" y="38"/>
                </a:lnTo>
                <a:lnTo>
                  <a:pt x="692" y="31"/>
                </a:lnTo>
                <a:lnTo>
                  <a:pt x="693" y="35"/>
                </a:lnTo>
                <a:lnTo>
                  <a:pt x="694" y="28"/>
                </a:lnTo>
                <a:lnTo>
                  <a:pt x="694" y="38"/>
                </a:lnTo>
                <a:lnTo>
                  <a:pt x="694" y="38"/>
                </a:lnTo>
                <a:lnTo>
                  <a:pt x="695" y="31"/>
                </a:lnTo>
                <a:lnTo>
                  <a:pt x="695" y="38"/>
                </a:lnTo>
                <a:lnTo>
                  <a:pt x="696" y="35"/>
                </a:lnTo>
                <a:lnTo>
                  <a:pt x="696" y="35"/>
                </a:lnTo>
                <a:lnTo>
                  <a:pt x="697" y="31"/>
                </a:lnTo>
                <a:lnTo>
                  <a:pt x="697" y="28"/>
                </a:lnTo>
                <a:lnTo>
                  <a:pt x="698" y="31"/>
                </a:lnTo>
                <a:lnTo>
                  <a:pt x="698" y="28"/>
                </a:lnTo>
                <a:lnTo>
                  <a:pt x="699" y="28"/>
                </a:lnTo>
                <a:lnTo>
                  <a:pt x="699" y="42"/>
                </a:lnTo>
                <a:lnTo>
                  <a:pt x="700" y="38"/>
                </a:lnTo>
                <a:lnTo>
                  <a:pt x="700" y="49"/>
                </a:lnTo>
                <a:lnTo>
                  <a:pt x="700" y="38"/>
                </a:lnTo>
                <a:lnTo>
                  <a:pt x="701" y="31"/>
                </a:lnTo>
                <a:lnTo>
                  <a:pt x="702" y="35"/>
                </a:lnTo>
                <a:lnTo>
                  <a:pt x="702" y="31"/>
                </a:lnTo>
                <a:lnTo>
                  <a:pt x="702" y="42"/>
                </a:lnTo>
                <a:lnTo>
                  <a:pt x="703" y="38"/>
                </a:lnTo>
                <a:lnTo>
                  <a:pt x="703" y="38"/>
                </a:lnTo>
                <a:lnTo>
                  <a:pt x="704" y="45"/>
                </a:lnTo>
                <a:lnTo>
                  <a:pt x="704" y="35"/>
                </a:lnTo>
                <a:lnTo>
                  <a:pt x="705" y="31"/>
                </a:lnTo>
                <a:lnTo>
                  <a:pt x="705" y="28"/>
                </a:lnTo>
                <a:lnTo>
                  <a:pt x="706" y="28"/>
                </a:lnTo>
                <a:lnTo>
                  <a:pt x="706" y="31"/>
                </a:lnTo>
                <a:lnTo>
                  <a:pt x="707" y="31"/>
                </a:lnTo>
                <a:lnTo>
                  <a:pt x="707" y="31"/>
                </a:lnTo>
                <a:lnTo>
                  <a:pt x="707" y="24"/>
                </a:lnTo>
                <a:lnTo>
                  <a:pt x="708" y="35"/>
                </a:lnTo>
                <a:lnTo>
                  <a:pt x="708" y="35"/>
                </a:lnTo>
                <a:lnTo>
                  <a:pt x="709" y="38"/>
                </a:lnTo>
                <a:lnTo>
                  <a:pt x="709" y="38"/>
                </a:lnTo>
                <a:lnTo>
                  <a:pt x="710" y="42"/>
                </a:lnTo>
                <a:lnTo>
                  <a:pt x="710" y="42"/>
                </a:lnTo>
                <a:lnTo>
                  <a:pt x="711" y="45"/>
                </a:lnTo>
                <a:lnTo>
                  <a:pt x="711" y="35"/>
                </a:lnTo>
                <a:lnTo>
                  <a:pt x="712" y="31"/>
                </a:lnTo>
                <a:lnTo>
                  <a:pt x="712" y="35"/>
                </a:lnTo>
                <a:lnTo>
                  <a:pt x="712" y="24"/>
                </a:lnTo>
                <a:lnTo>
                  <a:pt x="713" y="42"/>
                </a:lnTo>
                <a:lnTo>
                  <a:pt x="714" y="38"/>
                </a:lnTo>
                <a:lnTo>
                  <a:pt x="714" y="35"/>
                </a:lnTo>
                <a:lnTo>
                  <a:pt x="715" y="42"/>
                </a:lnTo>
                <a:lnTo>
                  <a:pt x="715" y="45"/>
                </a:lnTo>
                <a:lnTo>
                  <a:pt x="715" y="38"/>
                </a:lnTo>
                <a:lnTo>
                  <a:pt x="716" y="31"/>
                </a:lnTo>
                <a:lnTo>
                  <a:pt x="716" y="38"/>
                </a:lnTo>
                <a:lnTo>
                  <a:pt x="717" y="42"/>
                </a:lnTo>
                <a:lnTo>
                  <a:pt x="717" y="28"/>
                </a:lnTo>
                <a:lnTo>
                  <a:pt x="718" y="24"/>
                </a:lnTo>
                <a:lnTo>
                  <a:pt x="718" y="21"/>
                </a:lnTo>
                <a:lnTo>
                  <a:pt x="719" y="28"/>
                </a:lnTo>
                <a:lnTo>
                  <a:pt x="719" y="28"/>
                </a:lnTo>
                <a:lnTo>
                  <a:pt x="720" y="24"/>
                </a:lnTo>
                <a:lnTo>
                  <a:pt x="720" y="45"/>
                </a:lnTo>
                <a:lnTo>
                  <a:pt x="720" y="38"/>
                </a:lnTo>
                <a:lnTo>
                  <a:pt x="721" y="42"/>
                </a:lnTo>
                <a:lnTo>
                  <a:pt x="722" y="35"/>
                </a:lnTo>
                <a:lnTo>
                  <a:pt x="722" y="28"/>
                </a:lnTo>
                <a:lnTo>
                  <a:pt x="722" y="31"/>
                </a:lnTo>
                <a:lnTo>
                  <a:pt x="723" y="45"/>
                </a:lnTo>
                <a:lnTo>
                  <a:pt x="723" y="28"/>
                </a:lnTo>
                <a:lnTo>
                  <a:pt x="724" y="31"/>
                </a:lnTo>
                <a:lnTo>
                  <a:pt x="724" y="28"/>
                </a:lnTo>
                <a:lnTo>
                  <a:pt x="725" y="45"/>
                </a:lnTo>
                <a:lnTo>
                  <a:pt x="725" y="52"/>
                </a:lnTo>
                <a:lnTo>
                  <a:pt x="726" y="49"/>
                </a:lnTo>
                <a:lnTo>
                  <a:pt x="726" y="38"/>
                </a:lnTo>
                <a:lnTo>
                  <a:pt x="727" y="38"/>
                </a:lnTo>
                <a:lnTo>
                  <a:pt x="727" y="31"/>
                </a:lnTo>
                <a:lnTo>
                  <a:pt x="727" y="59"/>
                </a:lnTo>
                <a:lnTo>
                  <a:pt x="728" y="52"/>
                </a:lnTo>
                <a:lnTo>
                  <a:pt x="728" y="42"/>
                </a:lnTo>
                <a:lnTo>
                  <a:pt x="729" y="38"/>
                </a:lnTo>
                <a:lnTo>
                  <a:pt x="730" y="52"/>
                </a:lnTo>
                <a:lnTo>
                  <a:pt x="730" y="56"/>
                </a:lnTo>
                <a:lnTo>
                  <a:pt x="730" y="56"/>
                </a:lnTo>
                <a:lnTo>
                  <a:pt x="731" y="52"/>
                </a:lnTo>
                <a:lnTo>
                  <a:pt x="731" y="63"/>
                </a:lnTo>
                <a:lnTo>
                  <a:pt x="732" y="63"/>
                </a:lnTo>
                <a:lnTo>
                  <a:pt x="732" y="52"/>
                </a:lnTo>
                <a:lnTo>
                  <a:pt x="732" y="28"/>
                </a:lnTo>
                <a:lnTo>
                  <a:pt x="733" y="35"/>
                </a:lnTo>
                <a:lnTo>
                  <a:pt x="734" y="18"/>
                </a:lnTo>
                <a:lnTo>
                  <a:pt x="734" y="45"/>
                </a:lnTo>
                <a:lnTo>
                  <a:pt x="735" y="45"/>
                </a:lnTo>
                <a:lnTo>
                  <a:pt x="735" y="35"/>
                </a:lnTo>
                <a:lnTo>
                  <a:pt x="735" y="42"/>
                </a:lnTo>
                <a:lnTo>
                  <a:pt x="736" y="45"/>
                </a:lnTo>
                <a:lnTo>
                  <a:pt x="737" y="56"/>
                </a:lnTo>
                <a:lnTo>
                  <a:pt x="737" y="49"/>
                </a:lnTo>
                <a:lnTo>
                  <a:pt x="737" y="45"/>
                </a:lnTo>
                <a:lnTo>
                  <a:pt x="738" y="38"/>
                </a:lnTo>
                <a:lnTo>
                  <a:pt x="738" y="38"/>
                </a:lnTo>
                <a:lnTo>
                  <a:pt x="739" y="49"/>
                </a:lnTo>
                <a:lnTo>
                  <a:pt x="739" y="38"/>
                </a:lnTo>
                <a:lnTo>
                  <a:pt x="740" y="45"/>
                </a:lnTo>
                <a:lnTo>
                  <a:pt x="740" y="52"/>
                </a:lnTo>
                <a:lnTo>
                  <a:pt x="741" y="42"/>
                </a:lnTo>
                <a:lnTo>
                  <a:pt x="741" y="52"/>
                </a:lnTo>
                <a:lnTo>
                  <a:pt x="742" y="45"/>
                </a:lnTo>
                <a:lnTo>
                  <a:pt x="742" y="49"/>
                </a:lnTo>
                <a:lnTo>
                  <a:pt x="742" y="38"/>
                </a:lnTo>
                <a:lnTo>
                  <a:pt x="743" y="35"/>
                </a:lnTo>
                <a:lnTo>
                  <a:pt x="743" y="42"/>
                </a:lnTo>
                <a:lnTo>
                  <a:pt x="744" y="49"/>
                </a:lnTo>
                <a:lnTo>
                  <a:pt x="744" y="42"/>
                </a:lnTo>
                <a:lnTo>
                  <a:pt x="745" y="38"/>
                </a:lnTo>
                <a:lnTo>
                  <a:pt x="745" y="38"/>
                </a:lnTo>
                <a:lnTo>
                  <a:pt x="746" y="42"/>
                </a:lnTo>
                <a:lnTo>
                  <a:pt x="746" y="35"/>
                </a:lnTo>
                <a:lnTo>
                  <a:pt x="747" y="31"/>
                </a:lnTo>
                <a:lnTo>
                  <a:pt x="747" y="45"/>
                </a:lnTo>
                <a:lnTo>
                  <a:pt x="747" y="35"/>
                </a:lnTo>
                <a:lnTo>
                  <a:pt x="748" y="38"/>
                </a:lnTo>
                <a:lnTo>
                  <a:pt x="749" y="35"/>
                </a:lnTo>
                <a:lnTo>
                  <a:pt x="749" y="42"/>
                </a:lnTo>
                <a:lnTo>
                  <a:pt x="750" y="28"/>
                </a:lnTo>
                <a:lnTo>
                  <a:pt x="750" y="24"/>
                </a:lnTo>
                <a:lnTo>
                  <a:pt x="750" y="31"/>
                </a:lnTo>
                <a:lnTo>
                  <a:pt x="751" y="28"/>
                </a:lnTo>
                <a:lnTo>
                  <a:pt x="751" y="24"/>
                </a:lnTo>
                <a:lnTo>
                  <a:pt x="752" y="24"/>
                </a:lnTo>
                <a:lnTo>
                  <a:pt x="752" y="24"/>
                </a:lnTo>
                <a:lnTo>
                  <a:pt x="753" y="31"/>
                </a:lnTo>
                <a:lnTo>
                  <a:pt x="753" y="49"/>
                </a:lnTo>
                <a:lnTo>
                  <a:pt x="754" y="45"/>
                </a:lnTo>
                <a:lnTo>
                  <a:pt x="754" y="38"/>
                </a:lnTo>
                <a:lnTo>
                  <a:pt x="755" y="38"/>
                </a:lnTo>
                <a:lnTo>
                  <a:pt x="755" y="35"/>
                </a:lnTo>
                <a:lnTo>
                  <a:pt x="755" y="35"/>
                </a:lnTo>
                <a:lnTo>
                  <a:pt x="756" y="31"/>
                </a:lnTo>
                <a:lnTo>
                  <a:pt x="757" y="18"/>
                </a:lnTo>
                <a:lnTo>
                  <a:pt x="757" y="24"/>
                </a:lnTo>
                <a:lnTo>
                  <a:pt x="757" y="31"/>
                </a:lnTo>
                <a:lnTo>
                  <a:pt x="758" y="21"/>
                </a:lnTo>
                <a:lnTo>
                  <a:pt x="758" y="24"/>
                </a:lnTo>
                <a:lnTo>
                  <a:pt x="759" y="38"/>
                </a:lnTo>
                <a:lnTo>
                  <a:pt x="759" y="28"/>
                </a:lnTo>
                <a:lnTo>
                  <a:pt x="760" y="31"/>
                </a:lnTo>
                <a:lnTo>
                  <a:pt x="760" y="21"/>
                </a:lnTo>
                <a:lnTo>
                  <a:pt x="761" y="18"/>
                </a:lnTo>
                <a:lnTo>
                  <a:pt x="761" y="24"/>
                </a:lnTo>
                <a:lnTo>
                  <a:pt x="762" y="24"/>
                </a:lnTo>
                <a:lnTo>
                  <a:pt x="762" y="28"/>
                </a:lnTo>
                <a:lnTo>
                  <a:pt x="762" y="28"/>
                </a:lnTo>
                <a:lnTo>
                  <a:pt x="763" y="35"/>
                </a:lnTo>
                <a:lnTo>
                  <a:pt x="763" y="31"/>
                </a:lnTo>
                <a:lnTo>
                  <a:pt x="764" y="24"/>
                </a:lnTo>
                <a:lnTo>
                  <a:pt x="765" y="31"/>
                </a:lnTo>
                <a:lnTo>
                  <a:pt x="765" y="21"/>
                </a:lnTo>
                <a:lnTo>
                  <a:pt x="765" y="31"/>
                </a:lnTo>
                <a:lnTo>
                  <a:pt x="766" y="18"/>
                </a:lnTo>
                <a:lnTo>
                  <a:pt x="766" y="21"/>
                </a:lnTo>
                <a:lnTo>
                  <a:pt x="767" y="21"/>
                </a:lnTo>
                <a:lnTo>
                  <a:pt x="767" y="11"/>
                </a:lnTo>
                <a:lnTo>
                  <a:pt x="767" y="31"/>
                </a:lnTo>
                <a:lnTo>
                  <a:pt x="768" y="24"/>
                </a:lnTo>
                <a:lnTo>
                  <a:pt x="769" y="21"/>
                </a:lnTo>
                <a:lnTo>
                  <a:pt x="769" y="24"/>
                </a:lnTo>
                <a:lnTo>
                  <a:pt x="770" y="18"/>
                </a:lnTo>
                <a:lnTo>
                  <a:pt x="770" y="21"/>
                </a:lnTo>
                <a:lnTo>
                  <a:pt x="770" y="28"/>
                </a:lnTo>
                <a:lnTo>
                  <a:pt x="771" y="28"/>
                </a:lnTo>
                <a:lnTo>
                  <a:pt x="771" y="35"/>
                </a:lnTo>
                <a:lnTo>
                  <a:pt x="772" y="31"/>
                </a:lnTo>
                <a:lnTo>
                  <a:pt x="772" y="42"/>
                </a:lnTo>
                <a:lnTo>
                  <a:pt x="773" y="31"/>
                </a:lnTo>
                <a:lnTo>
                  <a:pt x="773" y="24"/>
                </a:lnTo>
                <a:lnTo>
                  <a:pt x="774" y="24"/>
                </a:lnTo>
                <a:lnTo>
                  <a:pt x="774" y="28"/>
                </a:lnTo>
                <a:lnTo>
                  <a:pt x="775" y="42"/>
                </a:lnTo>
                <a:lnTo>
                  <a:pt x="775" y="31"/>
                </a:lnTo>
                <a:lnTo>
                  <a:pt x="775" y="42"/>
                </a:lnTo>
                <a:lnTo>
                  <a:pt x="776" y="52"/>
                </a:lnTo>
                <a:lnTo>
                  <a:pt x="777" y="45"/>
                </a:lnTo>
                <a:lnTo>
                  <a:pt x="777" y="42"/>
                </a:lnTo>
                <a:lnTo>
                  <a:pt x="777" y="38"/>
                </a:lnTo>
                <a:lnTo>
                  <a:pt x="778" y="49"/>
                </a:lnTo>
                <a:lnTo>
                  <a:pt x="778" y="42"/>
                </a:lnTo>
                <a:lnTo>
                  <a:pt x="779" y="42"/>
                </a:lnTo>
                <a:lnTo>
                  <a:pt x="779" y="42"/>
                </a:lnTo>
                <a:lnTo>
                  <a:pt x="780" y="24"/>
                </a:lnTo>
                <a:lnTo>
                  <a:pt x="780" y="24"/>
                </a:lnTo>
                <a:lnTo>
                  <a:pt x="781" y="38"/>
                </a:lnTo>
                <a:lnTo>
                  <a:pt x="781" y="35"/>
                </a:lnTo>
                <a:lnTo>
                  <a:pt x="782" y="35"/>
                </a:lnTo>
                <a:lnTo>
                  <a:pt x="782" y="38"/>
                </a:lnTo>
                <a:lnTo>
                  <a:pt x="782" y="38"/>
                </a:lnTo>
                <a:lnTo>
                  <a:pt x="783" y="31"/>
                </a:lnTo>
                <a:lnTo>
                  <a:pt x="784" y="28"/>
                </a:lnTo>
                <a:lnTo>
                  <a:pt x="784" y="31"/>
                </a:lnTo>
                <a:lnTo>
                  <a:pt x="785" y="31"/>
                </a:lnTo>
                <a:lnTo>
                  <a:pt x="785" y="28"/>
                </a:lnTo>
                <a:lnTo>
                  <a:pt x="785" y="38"/>
                </a:lnTo>
                <a:lnTo>
                  <a:pt x="786" y="24"/>
                </a:lnTo>
                <a:lnTo>
                  <a:pt x="786" y="35"/>
                </a:lnTo>
                <a:lnTo>
                  <a:pt x="787" y="31"/>
                </a:lnTo>
                <a:lnTo>
                  <a:pt x="787" y="28"/>
                </a:lnTo>
                <a:lnTo>
                  <a:pt x="788" y="38"/>
                </a:lnTo>
                <a:lnTo>
                  <a:pt x="788" y="35"/>
                </a:lnTo>
                <a:lnTo>
                  <a:pt x="789" y="24"/>
                </a:lnTo>
                <a:lnTo>
                  <a:pt x="789" y="21"/>
                </a:lnTo>
                <a:lnTo>
                  <a:pt x="790" y="24"/>
                </a:lnTo>
                <a:lnTo>
                  <a:pt x="790" y="38"/>
                </a:lnTo>
                <a:lnTo>
                  <a:pt x="790" y="35"/>
                </a:lnTo>
                <a:lnTo>
                  <a:pt x="791" y="35"/>
                </a:lnTo>
                <a:lnTo>
                  <a:pt x="792" y="28"/>
                </a:lnTo>
                <a:lnTo>
                  <a:pt x="792" y="18"/>
                </a:lnTo>
                <a:lnTo>
                  <a:pt x="792" y="35"/>
                </a:lnTo>
                <a:lnTo>
                  <a:pt x="793" y="21"/>
                </a:lnTo>
                <a:lnTo>
                  <a:pt x="793" y="24"/>
                </a:lnTo>
                <a:lnTo>
                  <a:pt x="794" y="28"/>
                </a:lnTo>
                <a:lnTo>
                  <a:pt x="794" y="21"/>
                </a:lnTo>
                <a:lnTo>
                  <a:pt x="795" y="21"/>
                </a:lnTo>
                <a:lnTo>
                  <a:pt x="795" y="21"/>
                </a:lnTo>
                <a:lnTo>
                  <a:pt x="796" y="28"/>
                </a:lnTo>
                <a:lnTo>
                  <a:pt x="796" y="31"/>
                </a:lnTo>
                <a:lnTo>
                  <a:pt x="797" y="35"/>
                </a:lnTo>
                <a:lnTo>
                  <a:pt x="797" y="31"/>
                </a:lnTo>
                <a:lnTo>
                  <a:pt x="797" y="28"/>
                </a:lnTo>
                <a:lnTo>
                  <a:pt x="798" y="35"/>
                </a:lnTo>
                <a:lnTo>
                  <a:pt x="798" y="35"/>
                </a:lnTo>
                <a:lnTo>
                  <a:pt x="799" y="24"/>
                </a:lnTo>
                <a:lnTo>
                  <a:pt x="800" y="31"/>
                </a:lnTo>
                <a:lnTo>
                  <a:pt x="800" y="31"/>
                </a:lnTo>
                <a:lnTo>
                  <a:pt x="800" y="42"/>
                </a:lnTo>
                <a:lnTo>
                  <a:pt x="801" y="35"/>
                </a:lnTo>
                <a:lnTo>
                  <a:pt x="801" y="42"/>
                </a:lnTo>
                <a:lnTo>
                  <a:pt x="802" y="45"/>
                </a:lnTo>
                <a:lnTo>
                  <a:pt x="802" y="38"/>
                </a:lnTo>
                <a:lnTo>
                  <a:pt x="803" y="35"/>
                </a:lnTo>
                <a:lnTo>
                  <a:pt x="803" y="24"/>
                </a:lnTo>
                <a:lnTo>
                  <a:pt x="804" y="21"/>
                </a:lnTo>
                <a:lnTo>
                  <a:pt x="804" y="31"/>
                </a:lnTo>
                <a:lnTo>
                  <a:pt x="805" y="31"/>
                </a:lnTo>
                <a:lnTo>
                  <a:pt x="805" y="38"/>
                </a:lnTo>
                <a:lnTo>
                  <a:pt x="805" y="21"/>
                </a:lnTo>
                <a:lnTo>
                  <a:pt x="806" y="21"/>
                </a:lnTo>
                <a:lnTo>
                  <a:pt x="806" y="31"/>
                </a:lnTo>
                <a:lnTo>
                  <a:pt x="807" y="31"/>
                </a:lnTo>
                <a:lnTo>
                  <a:pt x="807" y="35"/>
                </a:lnTo>
                <a:lnTo>
                  <a:pt x="808" y="42"/>
                </a:lnTo>
                <a:lnTo>
                  <a:pt x="808" y="21"/>
                </a:lnTo>
                <a:lnTo>
                  <a:pt x="809" y="21"/>
                </a:lnTo>
                <a:lnTo>
                  <a:pt x="809" y="14"/>
                </a:lnTo>
                <a:lnTo>
                  <a:pt x="810" y="24"/>
                </a:lnTo>
                <a:lnTo>
                  <a:pt x="810" y="24"/>
                </a:lnTo>
                <a:lnTo>
                  <a:pt x="810" y="31"/>
                </a:lnTo>
                <a:lnTo>
                  <a:pt x="811" y="42"/>
                </a:lnTo>
                <a:lnTo>
                  <a:pt x="812" y="28"/>
                </a:lnTo>
                <a:lnTo>
                  <a:pt x="812" y="28"/>
                </a:lnTo>
                <a:lnTo>
                  <a:pt x="812" y="7"/>
                </a:lnTo>
                <a:lnTo>
                  <a:pt x="813" y="14"/>
                </a:lnTo>
                <a:lnTo>
                  <a:pt x="813" y="21"/>
                </a:lnTo>
                <a:lnTo>
                  <a:pt x="814" y="21"/>
                </a:lnTo>
                <a:lnTo>
                  <a:pt x="814" y="35"/>
                </a:lnTo>
                <a:lnTo>
                  <a:pt x="815" y="28"/>
                </a:lnTo>
                <a:lnTo>
                  <a:pt x="815" y="28"/>
                </a:lnTo>
                <a:lnTo>
                  <a:pt x="816" y="42"/>
                </a:lnTo>
                <a:lnTo>
                  <a:pt x="816" y="14"/>
                </a:lnTo>
                <a:lnTo>
                  <a:pt x="817" y="14"/>
                </a:lnTo>
                <a:lnTo>
                  <a:pt x="817" y="14"/>
                </a:lnTo>
                <a:lnTo>
                  <a:pt x="817" y="24"/>
                </a:lnTo>
                <a:lnTo>
                  <a:pt x="818" y="38"/>
                </a:lnTo>
                <a:lnTo>
                  <a:pt x="818" y="31"/>
                </a:lnTo>
                <a:lnTo>
                  <a:pt x="819" y="35"/>
                </a:lnTo>
                <a:lnTo>
                  <a:pt x="820" y="18"/>
                </a:lnTo>
                <a:lnTo>
                  <a:pt x="820" y="31"/>
                </a:lnTo>
                <a:lnTo>
                  <a:pt x="820" y="24"/>
                </a:lnTo>
                <a:lnTo>
                  <a:pt x="821" y="18"/>
                </a:lnTo>
                <a:lnTo>
                  <a:pt x="821" y="14"/>
                </a:lnTo>
                <a:lnTo>
                  <a:pt x="822" y="18"/>
                </a:lnTo>
                <a:lnTo>
                  <a:pt x="822" y="24"/>
                </a:lnTo>
                <a:lnTo>
                  <a:pt x="823" y="28"/>
                </a:lnTo>
                <a:lnTo>
                  <a:pt x="823" y="24"/>
                </a:lnTo>
                <a:lnTo>
                  <a:pt x="824" y="24"/>
                </a:lnTo>
                <a:lnTo>
                  <a:pt x="824" y="24"/>
                </a:lnTo>
                <a:lnTo>
                  <a:pt x="825" y="21"/>
                </a:lnTo>
                <a:lnTo>
                  <a:pt x="825" y="21"/>
                </a:lnTo>
                <a:lnTo>
                  <a:pt x="825" y="28"/>
                </a:lnTo>
                <a:lnTo>
                  <a:pt x="826" y="21"/>
                </a:lnTo>
                <a:lnTo>
                  <a:pt x="827" y="21"/>
                </a:lnTo>
                <a:lnTo>
                  <a:pt x="827" y="18"/>
                </a:lnTo>
                <a:lnTo>
                  <a:pt x="827" y="24"/>
                </a:lnTo>
                <a:lnTo>
                  <a:pt x="828" y="21"/>
                </a:lnTo>
                <a:lnTo>
                  <a:pt x="828" y="11"/>
                </a:lnTo>
                <a:lnTo>
                  <a:pt x="829" y="14"/>
                </a:lnTo>
                <a:lnTo>
                  <a:pt x="829" y="11"/>
                </a:lnTo>
                <a:lnTo>
                  <a:pt x="830" y="24"/>
                </a:lnTo>
                <a:lnTo>
                  <a:pt x="830" y="28"/>
                </a:lnTo>
                <a:lnTo>
                  <a:pt x="831" y="31"/>
                </a:lnTo>
                <a:lnTo>
                  <a:pt x="831" y="28"/>
                </a:lnTo>
                <a:lnTo>
                  <a:pt x="832" y="38"/>
                </a:lnTo>
                <a:lnTo>
                  <a:pt x="832" y="24"/>
                </a:lnTo>
                <a:lnTo>
                  <a:pt x="832" y="35"/>
                </a:lnTo>
                <a:lnTo>
                  <a:pt x="833" y="35"/>
                </a:lnTo>
                <a:lnTo>
                  <a:pt x="833" y="38"/>
                </a:lnTo>
                <a:lnTo>
                  <a:pt x="834" y="28"/>
                </a:lnTo>
                <a:lnTo>
                  <a:pt x="835" y="24"/>
                </a:lnTo>
                <a:lnTo>
                  <a:pt x="835" y="31"/>
                </a:lnTo>
                <a:lnTo>
                  <a:pt x="835" y="31"/>
                </a:lnTo>
                <a:lnTo>
                  <a:pt x="836" y="28"/>
                </a:lnTo>
                <a:lnTo>
                  <a:pt x="836" y="18"/>
                </a:lnTo>
                <a:lnTo>
                  <a:pt x="837" y="14"/>
                </a:lnTo>
                <a:lnTo>
                  <a:pt x="837" y="18"/>
                </a:lnTo>
                <a:lnTo>
                  <a:pt x="838" y="24"/>
                </a:lnTo>
                <a:lnTo>
                  <a:pt x="838" y="18"/>
                </a:lnTo>
                <a:lnTo>
                  <a:pt x="839" y="21"/>
                </a:lnTo>
                <a:lnTo>
                  <a:pt x="839" y="24"/>
                </a:lnTo>
                <a:lnTo>
                  <a:pt x="840" y="24"/>
                </a:lnTo>
                <a:lnTo>
                  <a:pt x="840" y="24"/>
                </a:lnTo>
                <a:lnTo>
                  <a:pt x="840" y="31"/>
                </a:lnTo>
                <a:lnTo>
                  <a:pt x="841" y="38"/>
                </a:lnTo>
                <a:lnTo>
                  <a:pt x="841" y="31"/>
                </a:lnTo>
                <a:lnTo>
                  <a:pt x="842" y="21"/>
                </a:lnTo>
                <a:lnTo>
                  <a:pt x="842" y="28"/>
                </a:lnTo>
                <a:lnTo>
                  <a:pt x="843" y="28"/>
                </a:lnTo>
                <a:lnTo>
                  <a:pt x="843" y="21"/>
                </a:lnTo>
                <a:lnTo>
                  <a:pt x="844" y="35"/>
                </a:lnTo>
                <a:lnTo>
                  <a:pt x="844" y="45"/>
                </a:lnTo>
                <a:lnTo>
                  <a:pt x="845" y="49"/>
                </a:lnTo>
                <a:lnTo>
                  <a:pt x="845" y="42"/>
                </a:lnTo>
                <a:lnTo>
                  <a:pt x="845" y="42"/>
                </a:lnTo>
                <a:lnTo>
                  <a:pt x="846" y="24"/>
                </a:lnTo>
                <a:lnTo>
                  <a:pt x="847" y="42"/>
                </a:lnTo>
                <a:lnTo>
                  <a:pt x="847" y="45"/>
                </a:lnTo>
                <a:lnTo>
                  <a:pt x="847" y="38"/>
                </a:lnTo>
                <a:lnTo>
                  <a:pt x="848" y="38"/>
                </a:lnTo>
                <a:lnTo>
                  <a:pt x="848" y="42"/>
                </a:lnTo>
                <a:lnTo>
                  <a:pt x="849" y="45"/>
                </a:lnTo>
                <a:lnTo>
                  <a:pt x="849" y="52"/>
                </a:lnTo>
                <a:lnTo>
                  <a:pt x="850" y="38"/>
                </a:lnTo>
                <a:lnTo>
                  <a:pt x="850" y="45"/>
                </a:lnTo>
                <a:lnTo>
                  <a:pt x="851" y="56"/>
                </a:lnTo>
                <a:lnTo>
                  <a:pt x="851" y="56"/>
                </a:lnTo>
                <a:lnTo>
                  <a:pt x="852" y="52"/>
                </a:lnTo>
                <a:lnTo>
                  <a:pt x="852" y="42"/>
                </a:lnTo>
                <a:lnTo>
                  <a:pt x="852" y="42"/>
                </a:lnTo>
                <a:lnTo>
                  <a:pt x="853" y="59"/>
                </a:lnTo>
                <a:lnTo>
                  <a:pt x="853" y="49"/>
                </a:lnTo>
                <a:lnTo>
                  <a:pt x="854" y="52"/>
                </a:lnTo>
                <a:lnTo>
                  <a:pt x="855" y="59"/>
                </a:lnTo>
                <a:lnTo>
                  <a:pt x="855" y="49"/>
                </a:lnTo>
                <a:lnTo>
                  <a:pt x="855" y="45"/>
                </a:lnTo>
                <a:lnTo>
                  <a:pt x="856" y="56"/>
                </a:lnTo>
                <a:lnTo>
                  <a:pt x="856" y="42"/>
                </a:lnTo>
                <a:lnTo>
                  <a:pt x="857" y="35"/>
                </a:lnTo>
                <a:lnTo>
                  <a:pt x="857" y="35"/>
                </a:lnTo>
                <a:lnTo>
                  <a:pt x="858" y="52"/>
                </a:lnTo>
                <a:lnTo>
                  <a:pt x="858" y="49"/>
                </a:lnTo>
                <a:lnTo>
                  <a:pt x="859" y="49"/>
                </a:lnTo>
                <a:lnTo>
                  <a:pt x="859" y="49"/>
                </a:lnTo>
                <a:lnTo>
                  <a:pt x="860" y="49"/>
                </a:lnTo>
                <a:lnTo>
                  <a:pt x="860" y="59"/>
                </a:lnTo>
                <a:lnTo>
                  <a:pt x="860" y="42"/>
                </a:lnTo>
                <a:lnTo>
                  <a:pt x="861" y="42"/>
                </a:lnTo>
                <a:lnTo>
                  <a:pt x="861" y="38"/>
                </a:lnTo>
                <a:lnTo>
                  <a:pt x="862" y="42"/>
                </a:lnTo>
                <a:lnTo>
                  <a:pt x="862" y="49"/>
                </a:lnTo>
                <a:lnTo>
                  <a:pt x="863" y="35"/>
                </a:lnTo>
                <a:lnTo>
                  <a:pt x="863" y="28"/>
                </a:lnTo>
                <a:lnTo>
                  <a:pt x="864" y="21"/>
                </a:lnTo>
                <a:lnTo>
                  <a:pt x="864" y="28"/>
                </a:lnTo>
                <a:lnTo>
                  <a:pt x="865" y="38"/>
                </a:lnTo>
                <a:lnTo>
                  <a:pt x="865" y="35"/>
                </a:lnTo>
                <a:lnTo>
                  <a:pt x="866" y="28"/>
                </a:lnTo>
                <a:lnTo>
                  <a:pt x="866" y="21"/>
                </a:lnTo>
                <a:lnTo>
                  <a:pt x="867" y="31"/>
                </a:lnTo>
                <a:lnTo>
                  <a:pt x="867" y="24"/>
                </a:lnTo>
                <a:lnTo>
                  <a:pt x="867" y="21"/>
                </a:lnTo>
                <a:lnTo>
                  <a:pt x="868" y="24"/>
                </a:lnTo>
                <a:lnTo>
                  <a:pt x="868" y="24"/>
                </a:lnTo>
                <a:lnTo>
                  <a:pt x="869" y="28"/>
                </a:lnTo>
                <a:lnTo>
                  <a:pt x="870" y="38"/>
                </a:lnTo>
                <a:lnTo>
                  <a:pt x="870" y="35"/>
                </a:lnTo>
                <a:lnTo>
                  <a:pt x="870" y="38"/>
                </a:lnTo>
                <a:lnTo>
                  <a:pt x="871" y="31"/>
                </a:lnTo>
                <a:lnTo>
                  <a:pt x="871" y="18"/>
                </a:lnTo>
                <a:lnTo>
                  <a:pt x="872" y="45"/>
                </a:lnTo>
                <a:lnTo>
                  <a:pt x="872" y="31"/>
                </a:lnTo>
                <a:lnTo>
                  <a:pt x="873" y="35"/>
                </a:lnTo>
                <a:lnTo>
                  <a:pt x="873" y="45"/>
                </a:lnTo>
                <a:lnTo>
                  <a:pt x="874" y="38"/>
                </a:lnTo>
                <a:lnTo>
                  <a:pt x="874" y="24"/>
                </a:lnTo>
                <a:lnTo>
                  <a:pt x="875" y="28"/>
                </a:lnTo>
                <a:lnTo>
                  <a:pt x="875" y="35"/>
                </a:lnTo>
                <a:lnTo>
                  <a:pt x="875" y="21"/>
                </a:lnTo>
                <a:lnTo>
                  <a:pt x="876" y="38"/>
                </a:lnTo>
                <a:lnTo>
                  <a:pt x="876" y="42"/>
                </a:lnTo>
                <a:lnTo>
                  <a:pt x="877" y="38"/>
                </a:lnTo>
                <a:lnTo>
                  <a:pt x="877" y="35"/>
                </a:lnTo>
                <a:lnTo>
                  <a:pt x="878" y="28"/>
                </a:lnTo>
                <a:lnTo>
                  <a:pt x="878" y="38"/>
                </a:lnTo>
                <a:lnTo>
                  <a:pt x="879" y="35"/>
                </a:lnTo>
                <a:lnTo>
                  <a:pt x="879" y="24"/>
                </a:lnTo>
                <a:lnTo>
                  <a:pt x="880" y="28"/>
                </a:lnTo>
                <a:lnTo>
                  <a:pt x="880" y="24"/>
                </a:lnTo>
                <a:lnTo>
                  <a:pt x="880" y="28"/>
                </a:lnTo>
                <a:lnTo>
                  <a:pt x="881" y="24"/>
                </a:lnTo>
                <a:lnTo>
                  <a:pt x="882" y="11"/>
                </a:lnTo>
                <a:lnTo>
                  <a:pt x="882" y="7"/>
                </a:lnTo>
                <a:lnTo>
                  <a:pt x="882" y="14"/>
                </a:lnTo>
                <a:lnTo>
                  <a:pt x="883" y="18"/>
                </a:lnTo>
                <a:lnTo>
                  <a:pt x="883" y="28"/>
                </a:lnTo>
                <a:lnTo>
                  <a:pt x="884" y="24"/>
                </a:lnTo>
                <a:lnTo>
                  <a:pt x="884" y="24"/>
                </a:lnTo>
                <a:lnTo>
                  <a:pt x="885" y="21"/>
                </a:lnTo>
                <a:lnTo>
                  <a:pt x="885" y="35"/>
                </a:lnTo>
                <a:lnTo>
                  <a:pt x="886" y="28"/>
                </a:lnTo>
                <a:lnTo>
                  <a:pt x="886" y="24"/>
                </a:lnTo>
                <a:lnTo>
                  <a:pt x="887" y="28"/>
                </a:lnTo>
                <a:lnTo>
                  <a:pt x="887" y="18"/>
                </a:lnTo>
                <a:lnTo>
                  <a:pt x="888" y="28"/>
                </a:lnTo>
                <a:lnTo>
                  <a:pt x="888" y="24"/>
                </a:lnTo>
                <a:lnTo>
                  <a:pt x="888" y="31"/>
                </a:lnTo>
                <a:lnTo>
                  <a:pt x="889" y="24"/>
                </a:lnTo>
                <a:lnTo>
                  <a:pt x="890" y="31"/>
                </a:lnTo>
                <a:lnTo>
                  <a:pt x="890" y="31"/>
                </a:lnTo>
                <a:lnTo>
                  <a:pt x="890" y="35"/>
                </a:lnTo>
                <a:lnTo>
                  <a:pt x="891" y="42"/>
                </a:lnTo>
                <a:lnTo>
                  <a:pt x="891" y="28"/>
                </a:lnTo>
                <a:lnTo>
                  <a:pt x="892" y="38"/>
                </a:lnTo>
                <a:lnTo>
                  <a:pt x="892" y="35"/>
                </a:lnTo>
                <a:lnTo>
                  <a:pt x="893" y="35"/>
                </a:lnTo>
                <a:lnTo>
                  <a:pt x="893" y="24"/>
                </a:lnTo>
                <a:lnTo>
                  <a:pt x="894" y="31"/>
                </a:lnTo>
                <a:lnTo>
                  <a:pt x="894" y="31"/>
                </a:lnTo>
                <a:lnTo>
                  <a:pt x="895" y="28"/>
                </a:lnTo>
                <a:lnTo>
                  <a:pt x="895" y="45"/>
                </a:lnTo>
                <a:lnTo>
                  <a:pt x="895" y="35"/>
                </a:lnTo>
                <a:lnTo>
                  <a:pt x="896" y="42"/>
                </a:lnTo>
                <a:lnTo>
                  <a:pt x="896" y="31"/>
                </a:lnTo>
                <a:lnTo>
                  <a:pt x="897" y="42"/>
                </a:lnTo>
                <a:lnTo>
                  <a:pt x="897" y="49"/>
                </a:lnTo>
                <a:lnTo>
                  <a:pt x="898" y="49"/>
                </a:lnTo>
                <a:lnTo>
                  <a:pt x="898" y="31"/>
                </a:lnTo>
                <a:lnTo>
                  <a:pt x="899" y="28"/>
                </a:lnTo>
                <a:lnTo>
                  <a:pt x="899" y="42"/>
                </a:lnTo>
                <a:lnTo>
                  <a:pt x="900" y="42"/>
                </a:lnTo>
                <a:lnTo>
                  <a:pt x="900" y="42"/>
                </a:lnTo>
                <a:lnTo>
                  <a:pt x="900" y="42"/>
                </a:lnTo>
                <a:lnTo>
                  <a:pt x="901" y="38"/>
                </a:lnTo>
                <a:lnTo>
                  <a:pt x="902" y="52"/>
                </a:lnTo>
                <a:lnTo>
                  <a:pt x="902" y="52"/>
                </a:lnTo>
                <a:lnTo>
                  <a:pt x="902" y="45"/>
                </a:lnTo>
                <a:lnTo>
                  <a:pt x="903" y="38"/>
                </a:lnTo>
                <a:lnTo>
                  <a:pt x="903" y="35"/>
                </a:lnTo>
                <a:lnTo>
                  <a:pt x="904" y="38"/>
                </a:lnTo>
                <a:lnTo>
                  <a:pt x="904" y="35"/>
                </a:lnTo>
                <a:lnTo>
                  <a:pt x="905" y="42"/>
                </a:lnTo>
                <a:lnTo>
                  <a:pt x="905" y="38"/>
                </a:lnTo>
                <a:lnTo>
                  <a:pt x="906" y="31"/>
                </a:lnTo>
                <a:lnTo>
                  <a:pt x="906" y="28"/>
                </a:lnTo>
                <a:lnTo>
                  <a:pt x="907" y="28"/>
                </a:lnTo>
                <a:lnTo>
                  <a:pt x="907" y="7"/>
                </a:lnTo>
                <a:lnTo>
                  <a:pt x="908" y="21"/>
                </a:lnTo>
                <a:lnTo>
                  <a:pt x="908" y="28"/>
                </a:lnTo>
                <a:lnTo>
                  <a:pt x="908" y="18"/>
                </a:lnTo>
                <a:lnTo>
                  <a:pt x="909" y="24"/>
                </a:lnTo>
                <a:lnTo>
                  <a:pt x="910" y="28"/>
                </a:lnTo>
                <a:lnTo>
                  <a:pt x="910" y="18"/>
                </a:lnTo>
                <a:lnTo>
                  <a:pt x="910" y="18"/>
                </a:lnTo>
                <a:lnTo>
                  <a:pt x="911" y="24"/>
                </a:lnTo>
                <a:lnTo>
                  <a:pt x="911" y="31"/>
                </a:lnTo>
                <a:lnTo>
                  <a:pt x="912" y="28"/>
                </a:lnTo>
                <a:lnTo>
                  <a:pt x="912" y="31"/>
                </a:lnTo>
                <a:lnTo>
                  <a:pt x="913" y="45"/>
                </a:lnTo>
                <a:lnTo>
                  <a:pt x="913" y="42"/>
                </a:lnTo>
                <a:lnTo>
                  <a:pt x="914" y="42"/>
                </a:lnTo>
                <a:lnTo>
                  <a:pt x="914" y="49"/>
                </a:lnTo>
                <a:lnTo>
                  <a:pt x="915" y="35"/>
                </a:lnTo>
                <a:lnTo>
                  <a:pt x="915" y="42"/>
                </a:lnTo>
                <a:lnTo>
                  <a:pt x="915" y="31"/>
                </a:lnTo>
                <a:lnTo>
                  <a:pt x="916" y="38"/>
                </a:lnTo>
                <a:lnTo>
                  <a:pt x="917" y="31"/>
                </a:lnTo>
                <a:lnTo>
                  <a:pt x="917" y="45"/>
                </a:lnTo>
                <a:lnTo>
                  <a:pt x="917" y="42"/>
                </a:lnTo>
                <a:lnTo>
                  <a:pt x="918" y="45"/>
                </a:lnTo>
                <a:lnTo>
                  <a:pt x="918" y="38"/>
                </a:lnTo>
                <a:lnTo>
                  <a:pt x="919" y="42"/>
                </a:lnTo>
                <a:lnTo>
                  <a:pt x="919" y="42"/>
                </a:lnTo>
                <a:lnTo>
                  <a:pt x="920" y="35"/>
                </a:lnTo>
                <a:lnTo>
                  <a:pt x="920" y="38"/>
                </a:lnTo>
                <a:lnTo>
                  <a:pt x="921" y="35"/>
                </a:lnTo>
                <a:lnTo>
                  <a:pt x="921" y="31"/>
                </a:lnTo>
                <a:lnTo>
                  <a:pt x="922" y="24"/>
                </a:lnTo>
                <a:lnTo>
                  <a:pt x="922" y="21"/>
                </a:lnTo>
                <a:lnTo>
                  <a:pt x="923" y="28"/>
                </a:lnTo>
                <a:lnTo>
                  <a:pt x="923" y="21"/>
                </a:lnTo>
                <a:lnTo>
                  <a:pt x="923" y="24"/>
                </a:lnTo>
                <a:lnTo>
                  <a:pt x="924" y="18"/>
                </a:lnTo>
                <a:lnTo>
                  <a:pt x="925" y="11"/>
                </a:lnTo>
                <a:lnTo>
                  <a:pt x="925" y="31"/>
                </a:lnTo>
                <a:lnTo>
                  <a:pt x="925" y="21"/>
                </a:lnTo>
                <a:lnTo>
                  <a:pt x="926" y="38"/>
                </a:lnTo>
                <a:lnTo>
                  <a:pt x="926" y="28"/>
                </a:lnTo>
                <a:lnTo>
                  <a:pt x="927" y="24"/>
                </a:lnTo>
                <a:lnTo>
                  <a:pt x="927" y="31"/>
                </a:lnTo>
                <a:lnTo>
                  <a:pt x="928" y="24"/>
                </a:lnTo>
                <a:lnTo>
                  <a:pt x="928" y="21"/>
                </a:lnTo>
                <a:lnTo>
                  <a:pt x="929" y="24"/>
                </a:lnTo>
                <a:lnTo>
                  <a:pt x="929" y="18"/>
                </a:lnTo>
                <a:lnTo>
                  <a:pt x="930" y="24"/>
                </a:lnTo>
                <a:lnTo>
                  <a:pt x="930" y="18"/>
                </a:lnTo>
                <a:lnTo>
                  <a:pt x="930" y="21"/>
                </a:lnTo>
                <a:lnTo>
                  <a:pt x="931" y="38"/>
                </a:lnTo>
                <a:lnTo>
                  <a:pt x="931" y="45"/>
                </a:lnTo>
                <a:lnTo>
                  <a:pt x="932" y="52"/>
                </a:lnTo>
                <a:lnTo>
                  <a:pt x="932" y="38"/>
                </a:lnTo>
                <a:lnTo>
                  <a:pt x="933" y="31"/>
                </a:lnTo>
                <a:lnTo>
                  <a:pt x="933" y="11"/>
                </a:lnTo>
                <a:lnTo>
                  <a:pt x="934" y="24"/>
                </a:lnTo>
                <a:lnTo>
                  <a:pt x="934" y="14"/>
                </a:lnTo>
                <a:lnTo>
                  <a:pt x="935" y="28"/>
                </a:lnTo>
                <a:lnTo>
                  <a:pt x="935" y="35"/>
                </a:lnTo>
                <a:lnTo>
                  <a:pt x="935" y="31"/>
                </a:lnTo>
                <a:lnTo>
                  <a:pt x="936" y="31"/>
                </a:lnTo>
                <a:lnTo>
                  <a:pt x="937" y="42"/>
                </a:lnTo>
                <a:lnTo>
                  <a:pt x="937" y="42"/>
                </a:lnTo>
                <a:lnTo>
                  <a:pt x="938" y="42"/>
                </a:lnTo>
                <a:lnTo>
                  <a:pt x="938" y="28"/>
                </a:lnTo>
                <a:lnTo>
                  <a:pt x="938" y="31"/>
                </a:lnTo>
                <a:lnTo>
                  <a:pt x="939" y="35"/>
                </a:lnTo>
                <a:lnTo>
                  <a:pt x="939" y="28"/>
                </a:lnTo>
                <a:lnTo>
                  <a:pt x="940" y="28"/>
                </a:lnTo>
                <a:lnTo>
                  <a:pt x="940" y="24"/>
                </a:lnTo>
                <a:lnTo>
                  <a:pt x="941" y="24"/>
                </a:lnTo>
                <a:lnTo>
                  <a:pt x="941" y="38"/>
                </a:lnTo>
                <a:lnTo>
                  <a:pt x="942" y="38"/>
                </a:lnTo>
                <a:lnTo>
                  <a:pt x="942" y="45"/>
                </a:lnTo>
                <a:lnTo>
                  <a:pt x="943" y="35"/>
                </a:lnTo>
                <a:lnTo>
                  <a:pt x="943" y="31"/>
                </a:lnTo>
                <a:lnTo>
                  <a:pt x="943" y="35"/>
                </a:lnTo>
                <a:lnTo>
                  <a:pt x="944" y="42"/>
                </a:lnTo>
                <a:lnTo>
                  <a:pt x="945" y="31"/>
                </a:lnTo>
                <a:lnTo>
                  <a:pt x="945" y="35"/>
                </a:lnTo>
                <a:lnTo>
                  <a:pt x="945" y="28"/>
                </a:lnTo>
                <a:lnTo>
                  <a:pt x="946" y="35"/>
                </a:lnTo>
                <a:lnTo>
                  <a:pt x="946" y="31"/>
                </a:lnTo>
                <a:lnTo>
                  <a:pt x="947" y="28"/>
                </a:lnTo>
                <a:lnTo>
                  <a:pt x="947" y="35"/>
                </a:lnTo>
                <a:lnTo>
                  <a:pt x="948" y="31"/>
                </a:lnTo>
                <a:lnTo>
                  <a:pt x="948" y="35"/>
                </a:lnTo>
                <a:lnTo>
                  <a:pt x="949" y="24"/>
                </a:lnTo>
                <a:lnTo>
                  <a:pt x="949" y="28"/>
                </a:lnTo>
                <a:lnTo>
                  <a:pt x="950" y="21"/>
                </a:lnTo>
                <a:lnTo>
                  <a:pt x="950" y="31"/>
                </a:lnTo>
                <a:lnTo>
                  <a:pt x="950" y="38"/>
                </a:lnTo>
                <a:lnTo>
                  <a:pt x="951" y="38"/>
                </a:lnTo>
                <a:lnTo>
                  <a:pt x="951" y="35"/>
                </a:lnTo>
                <a:lnTo>
                  <a:pt x="952" y="28"/>
                </a:lnTo>
                <a:lnTo>
                  <a:pt x="952" y="38"/>
                </a:lnTo>
                <a:lnTo>
                  <a:pt x="953" y="38"/>
                </a:lnTo>
                <a:lnTo>
                  <a:pt x="953" y="21"/>
                </a:lnTo>
                <a:lnTo>
                  <a:pt x="954" y="35"/>
                </a:lnTo>
                <a:lnTo>
                  <a:pt x="954" y="31"/>
                </a:lnTo>
                <a:lnTo>
                  <a:pt x="955" y="24"/>
                </a:lnTo>
                <a:lnTo>
                  <a:pt x="955" y="28"/>
                </a:lnTo>
                <a:lnTo>
                  <a:pt x="956" y="35"/>
                </a:lnTo>
                <a:lnTo>
                  <a:pt x="956" y="28"/>
                </a:lnTo>
                <a:lnTo>
                  <a:pt x="957" y="28"/>
                </a:lnTo>
                <a:lnTo>
                  <a:pt x="957" y="28"/>
                </a:lnTo>
                <a:lnTo>
                  <a:pt x="958" y="35"/>
                </a:lnTo>
                <a:lnTo>
                  <a:pt x="958" y="31"/>
                </a:lnTo>
                <a:lnTo>
                  <a:pt x="958" y="35"/>
                </a:lnTo>
                <a:lnTo>
                  <a:pt x="959" y="35"/>
                </a:lnTo>
                <a:lnTo>
                  <a:pt x="960" y="38"/>
                </a:lnTo>
                <a:lnTo>
                  <a:pt x="960" y="24"/>
                </a:lnTo>
                <a:lnTo>
                  <a:pt x="960" y="38"/>
                </a:lnTo>
                <a:lnTo>
                  <a:pt x="961" y="35"/>
                </a:lnTo>
                <a:lnTo>
                  <a:pt x="961" y="38"/>
                </a:lnTo>
                <a:lnTo>
                  <a:pt x="962" y="45"/>
                </a:lnTo>
                <a:lnTo>
                  <a:pt x="962" y="42"/>
                </a:lnTo>
                <a:lnTo>
                  <a:pt x="963" y="49"/>
                </a:lnTo>
                <a:lnTo>
                  <a:pt x="963" y="56"/>
                </a:lnTo>
                <a:lnTo>
                  <a:pt x="964" y="35"/>
                </a:lnTo>
                <a:lnTo>
                  <a:pt x="964" y="28"/>
                </a:lnTo>
                <a:lnTo>
                  <a:pt x="965" y="38"/>
                </a:lnTo>
                <a:lnTo>
                  <a:pt x="965" y="35"/>
                </a:lnTo>
                <a:lnTo>
                  <a:pt x="965" y="31"/>
                </a:lnTo>
                <a:lnTo>
                  <a:pt x="966" y="31"/>
                </a:lnTo>
                <a:lnTo>
                  <a:pt x="966" y="38"/>
                </a:lnTo>
                <a:lnTo>
                  <a:pt x="967" y="35"/>
                </a:lnTo>
                <a:lnTo>
                  <a:pt x="967" y="28"/>
                </a:lnTo>
                <a:lnTo>
                  <a:pt x="968" y="28"/>
                </a:lnTo>
                <a:lnTo>
                  <a:pt x="968" y="28"/>
                </a:lnTo>
                <a:lnTo>
                  <a:pt x="969" y="31"/>
                </a:lnTo>
                <a:lnTo>
                  <a:pt x="969" y="31"/>
                </a:lnTo>
                <a:lnTo>
                  <a:pt x="970" y="42"/>
                </a:lnTo>
                <a:lnTo>
                  <a:pt x="970" y="28"/>
                </a:lnTo>
                <a:lnTo>
                  <a:pt x="970" y="24"/>
                </a:lnTo>
                <a:lnTo>
                  <a:pt x="971" y="31"/>
                </a:lnTo>
                <a:lnTo>
                  <a:pt x="972" y="35"/>
                </a:lnTo>
                <a:lnTo>
                  <a:pt x="972" y="45"/>
                </a:lnTo>
                <a:lnTo>
                  <a:pt x="973" y="59"/>
                </a:lnTo>
                <a:lnTo>
                  <a:pt x="973" y="42"/>
                </a:lnTo>
                <a:lnTo>
                  <a:pt x="973" y="31"/>
                </a:lnTo>
                <a:lnTo>
                  <a:pt x="974" y="24"/>
                </a:lnTo>
                <a:lnTo>
                  <a:pt x="974" y="21"/>
                </a:lnTo>
                <a:lnTo>
                  <a:pt x="975" y="35"/>
                </a:lnTo>
                <a:lnTo>
                  <a:pt x="975" y="28"/>
                </a:lnTo>
                <a:lnTo>
                  <a:pt x="976" y="21"/>
                </a:lnTo>
                <a:lnTo>
                  <a:pt x="976" y="28"/>
                </a:lnTo>
                <a:lnTo>
                  <a:pt x="977" y="18"/>
                </a:lnTo>
                <a:lnTo>
                  <a:pt x="977" y="31"/>
                </a:lnTo>
                <a:lnTo>
                  <a:pt x="978" y="21"/>
                </a:lnTo>
                <a:lnTo>
                  <a:pt x="978" y="18"/>
                </a:lnTo>
                <a:lnTo>
                  <a:pt x="978" y="21"/>
                </a:lnTo>
                <a:lnTo>
                  <a:pt x="979" y="21"/>
                </a:lnTo>
                <a:lnTo>
                  <a:pt x="980" y="31"/>
                </a:lnTo>
                <a:lnTo>
                  <a:pt x="980" y="35"/>
                </a:lnTo>
                <a:lnTo>
                  <a:pt x="980" y="42"/>
                </a:lnTo>
                <a:lnTo>
                  <a:pt x="981" y="31"/>
                </a:lnTo>
                <a:lnTo>
                  <a:pt x="981" y="24"/>
                </a:lnTo>
                <a:lnTo>
                  <a:pt x="982" y="38"/>
                </a:lnTo>
                <a:lnTo>
                  <a:pt x="982" y="31"/>
                </a:lnTo>
                <a:lnTo>
                  <a:pt x="983" y="28"/>
                </a:lnTo>
                <a:lnTo>
                  <a:pt x="983" y="28"/>
                </a:lnTo>
                <a:lnTo>
                  <a:pt x="984" y="24"/>
                </a:lnTo>
                <a:lnTo>
                  <a:pt x="984" y="28"/>
                </a:lnTo>
                <a:lnTo>
                  <a:pt x="985" y="21"/>
                </a:lnTo>
                <a:lnTo>
                  <a:pt x="985" y="21"/>
                </a:lnTo>
                <a:lnTo>
                  <a:pt x="985" y="31"/>
                </a:lnTo>
                <a:lnTo>
                  <a:pt x="986" y="21"/>
                </a:lnTo>
                <a:lnTo>
                  <a:pt x="986" y="24"/>
                </a:lnTo>
                <a:lnTo>
                  <a:pt x="987" y="18"/>
                </a:lnTo>
                <a:lnTo>
                  <a:pt x="987" y="28"/>
                </a:lnTo>
                <a:lnTo>
                  <a:pt x="988" y="35"/>
                </a:lnTo>
                <a:lnTo>
                  <a:pt x="988" y="18"/>
                </a:lnTo>
                <a:lnTo>
                  <a:pt x="989" y="21"/>
                </a:lnTo>
                <a:lnTo>
                  <a:pt x="989" y="21"/>
                </a:lnTo>
                <a:lnTo>
                  <a:pt x="990" y="31"/>
                </a:lnTo>
                <a:lnTo>
                  <a:pt x="990" y="35"/>
                </a:lnTo>
                <a:lnTo>
                  <a:pt x="990" y="31"/>
                </a:lnTo>
                <a:lnTo>
                  <a:pt x="991" y="35"/>
                </a:lnTo>
                <a:lnTo>
                  <a:pt x="992" y="28"/>
                </a:lnTo>
                <a:lnTo>
                  <a:pt x="992" y="28"/>
                </a:lnTo>
                <a:lnTo>
                  <a:pt x="993" y="31"/>
                </a:lnTo>
                <a:lnTo>
                  <a:pt x="993" y="28"/>
                </a:lnTo>
                <a:lnTo>
                  <a:pt x="993" y="31"/>
                </a:lnTo>
                <a:lnTo>
                  <a:pt x="994" y="42"/>
                </a:lnTo>
                <a:lnTo>
                  <a:pt x="994" y="38"/>
                </a:lnTo>
                <a:lnTo>
                  <a:pt x="995" y="31"/>
                </a:lnTo>
                <a:lnTo>
                  <a:pt x="995" y="28"/>
                </a:lnTo>
                <a:lnTo>
                  <a:pt x="996" y="35"/>
                </a:lnTo>
                <a:lnTo>
                  <a:pt x="996" y="24"/>
                </a:lnTo>
                <a:lnTo>
                  <a:pt x="997" y="24"/>
                </a:lnTo>
                <a:lnTo>
                  <a:pt x="997" y="18"/>
                </a:lnTo>
                <a:lnTo>
                  <a:pt x="998" y="24"/>
                </a:lnTo>
                <a:lnTo>
                  <a:pt x="998" y="24"/>
                </a:lnTo>
                <a:lnTo>
                  <a:pt x="999" y="21"/>
                </a:lnTo>
                <a:lnTo>
                  <a:pt x="999" y="31"/>
                </a:lnTo>
                <a:lnTo>
                  <a:pt x="1000" y="28"/>
                </a:lnTo>
                <a:lnTo>
                  <a:pt x="1000" y="28"/>
                </a:lnTo>
                <a:lnTo>
                  <a:pt x="1000" y="35"/>
                </a:lnTo>
                <a:lnTo>
                  <a:pt x="1001" y="35"/>
                </a:lnTo>
                <a:lnTo>
                  <a:pt x="1001" y="31"/>
                </a:lnTo>
                <a:lnTo>
                  <a:pt x="1002" y="28"/>
                </a:lnTo>
                <a:lnTo>
                  <a:pt x="1002" y="42"/>
                </a:lnTo>
                <a:lnTo>
                  <a:pt x="1003" y="38"/>
                </a:lnTo>
                <a:lnTo>
                  <a:pt x="1003" y="42"/>
                </a:lnTo>
                <a:lnTo>
                  <a:pt x="1004" y="35"/>
                </a:lnTo>
                <a:lnTo>
                  <a:pt x="1004" y="38"/>
                </a:lnTo>
                <a:lnTo>
                  <a:pt x="1005" y="31"/>
                </a:lnTo>
                <a:lnTo>
                  <a:pt x="1005" y="45"/>
                </a:lnTo>
                <a:lnTo>
                  <a:pt x="1005" y="49"/>
                </a:lnTo>
                <a:lnTo>
                  <a:pt x="1006" y="52"/>
                </a:lnTo>
                <a:lnTo>
                  <a:pt x="1007" y="52"/>
                </a:lnTo>
                <a:lnTo>
                  <a:pt x="1007" y="49"/>
                </a:lnTo>
                <a:lnTo>
                  <a:pt x="1008" y="52"/>
                </a:lnTo>
                <a:lnTo>
                  <a:pt x="1008" y="42"/>
                </a:lnTo>
                <a:lnTo>
                  <a:pt x="1008" y="52"/>
                </a:lnTo>
                <a:lnTo>
                  <a:pt x="1009" y="45"/>
                </a:lnTo>
                <a:lnTo>
                  <a:pt x="1009" y="35"/>
                </a:lnTo>
                <a:lnTo>
                  <a:pt x="1010" y="42"/>
                </a:lnTo>
                <a:lnTo>
                  <a:pt x="1010" y="45"/>
                </a:lnTo>
                <a:lnTo>
                  <a:pt x="1011" y="24"/>
                </a:lnTo>
                <a:lnTo>
                  <a:pt x="1011" y="21"/>
                </a:lnTo>
                <a:lnTo>
                  <a:pt x="1012" y="11"/>
                </a:lnTo>
                <a:lnTo>
                  <a:pt x="1012" y="18"/>
                </a:lnTo>
                <a:lnTo>
                  <a:pt x="1013" y="31"/>
                </a:lnTo>
                <a:lnTo>
                  <a:pt x="1013" y="31"/>
                </a:lnTo>
                <a:lnTo>
                  <a:pt x="1013" y="31"/>
                </a:lnTo>
                <a:lnTo>
                  <a:pt x="1014" y="18"/>
                </a:lnTo>
                <a:lnTo>
                  <a:pt x="1015" y="14"/>
                </a:lnTo>
                <a:lnTo>
                  <a:pt x="1015" y="21"/>
                </a:lnTo>
                <a:lnTo>
                  <a:pt x="1015" y="24"/>
                </a:lnTo>
                <a:lnTo>
                  <a:pt x="1016" y="28"/>
                </a:lnTo>
                <a:lnTo>
                  <a:pt x="1016" y="31"/>
                </a:lnTo>
                <a:lnTo>
                  <a:pt x="1017" y="31"/>
                </a:lnTo>
                <a:lnTo>
                  <a:pt x="1017" y="31"/>
                </a:lnTo>
                <a:lnTo>
                  <a:pt x="1018" y="31"/>
                </a:lnTo>
                <a:lnTo>
                  <a:pt x="1018" y="42"/>
                </a:lnTo>
                <a:lnTo>
                  <a:pt x="1019" y="42"/>
                </a:lnTo>
                <a:lnTo>
                  <a:pt x="1019" y="49"/>
                </a:lnTo>
                <a:lnTo>
                  <a:pt x="1020" y="38"/>
                </a:lnTo>
                <a:lnTo>
                  <a:pt x="1020" y="35"/>
                </a:lnTo>
                <a:lnTo>
                  <a:pt x="1020" y="35"/>
                </a:lnTo>
                <a:lnTo>
                  <a:pt x="1021" y="38"/>
                </a:lnTo>
                <a:lnTo>
                  <a:pt x="1021" y="38"/>
                </a:lnTo>
                <a:lnTo>
                  <a:pt x="1022" y="45"/>
                </a:lnTo>
                <a:lnTo>
                  <a:pt x="1023" y="38"/>
                </a:lnTo>
                <a:lnTo>
                  <a:pt x="1023" y="42"/>
                </a:lnTo>
                <a:lnTo>
                  <a:pt x="1023" y="42"/>
                </a:lnTo>
                <a:lnTo>
                  <a:pt x="1024" y="35"/>
                </a:lnTo>
                <a:lnTo>
                  <a:pt x="1024" y="31"/>
                </a:lnTo>
                <a:lnTo>
                  <a:pt x="1025" y="42"/>
                </a:lnTo>
                <a:lnTo>
                  <a:pt x="1025" y="28"/>
                </a:lnTo>
                <a:lnTo>
                  <a:pt x="1025" y="35"/>
                </a:lnTo>
                <a:lnTo>
                  <a:pt x="1026" y="38"/>
                </a:lnTo>
                <a:lnTo>
                  <a:pt x="1027" y="42"/>
                </a:lnTo>
                <a:lnTo>
                  <a:pt x="1027" y="45"/>
                </a:lnTo>
                <a:lnTo>
                  <a:pt x="1028" y="42"/>
                </a:lnTo>
                <a:lnTo>
                  <a:pt x="1028" y="45"/>
                </a:lnTo>
                <a:lnTo>
                  <a:pt x="1028" y="35"/>
                </a:lnTo>
                <a:lnTo>
                  <a:pt x="1029" y="31"/>
                </a:lnTo>
                <a:lnTo>
                  <a:pt x="1029" y="38"/>
                </a:lnTo>
                <a:lnTo>
                  <a:pt x="1030" y="35"/>
                </a:lnTo>
                <a:lnTo>
                  <a:pt x="1030" y="35"/>
                </a:lnTo>
                <a:lnTo>
                  <a:pt x="1031" y="28"/>
                </a:lnTo>
                <a:lnTo>
                  <a:pt x="1031" y="28"/>
                </a:lnTo>
                <a:lnTo>
                  <a:pt x="1032" y="35"/>
                </a:lnTo>
                <a:lnTo>
                  <a:pt x="1032" y="31"/>
                </a:lnTo>
                <a:lnTo>
                  <a:pt x="1033" y="42"/>
                </a:lnTo>
                <a:lnTo>
                  <a:pt x="1033" y="38"/>
                </a:lnTo>
                <a:lnTo>
                  <a:pt x="1033" y="35"/>
                </a:lnTo>
                <a:lnTo>
                  <a:pt x="1034" y="31"/>
                </a:lnTo>
                <a:lnTo>
                  <a:pt x="1035" y="31"/>
                </a:lnTo>
                <a:lnTo>
                  <a:pt x="1035" y="31"/>
                </a:lnTo>
                <a:lnTo>
                  <a:pt x="1035" y="24"/>
                </a:lnTo>
                <a:lnTo>
                  <a:pt x="1036" y="21"/>
                </a:lnTo>
                <a:lnTo>
                  <a:pt x="1036" y="35"/>
                </a:lnTo>
                <a:lnTo>
                  <a:pt x="1037" y="24"/>
                </a:lnTo>
                <a:lnTo>
                  <a:pt x="1037" y="18"/>
                </a:lnTo>
                <a:lnTo>
                  <a:pt x="1038" y="38"/>
                </a:lnTo>
                <a:lnTo>
                  <a:pt x="1038" y="42"/>
                </a:lnTo>
                <a:lnTo>
                  <a:pt x="1039" y="45"/>
                </a:lnTo>
                <a:lnTo>
                  <a:pt x="1039" y="28"/>
                </a:lnTo>
                <a:lnTo>
                  <a:pt x="1040" y="24"/>
                </a:lnTo>
                <a:lnTo>
                  <a:pt x="1040" y="42"/>
                </a:lnTo>
                <a:lnTo>
                  <a:pt x="1040" y="24"/>
                </a:lnTo>
                <a:lnTo>
                  <a:pt x="1041" y="28"/>
                </a:lnTo>
                <a:lnTo>
                  <a:pt x="1042" y="35"/>
                </a:lnTo>
                <a:lnTo>
                  <a:pt x="1042" y="35"/>
                </a:lnTo>
                <a:lnTo>
                  <a:pt x="1043" y="35"/>
                </a:lnTo>
                <a:lnTo>
                  <a:pt x="1043" y="38"/>
                </a:lnTo>
                <a:lnTo>
                  <a:pt x="1043" y="31"/>
                </a:lnTo>
                <a:lnTo>
                  <a:pt x="1044" y="38"/>
                </a:lnTo>
                <a:lnTo>
                  <a:pt x="1044" y="31"/>
                </a:lnTo>
                <a:lnTo>
                  <a:pt x="1045" y="42"/>
                </a:lnTo>
                <a:lnTo>
                  <a:pt x="1045" y="42"/>
                </a:lnTo>
                <a:lnTo>
                  <a:pt x="1046" y="42"/>
                </a:lnTo>
                <a:lnTo>
                  <a:pt x="1046" y="31"/>
                </a:lnTo>
                <a:lnTo>
                  <a:pt x="1047" y="38"/>
                </a:lnTo>
                <a:lnTo>
                  <a:pt x="1047" y="35"/>
                </a:lnTo>
                <a:lnTo>
                  <a:pt x="1048" y="28"/>
                </a:lnTo>
                <a:lnTo>
                  <a:pt x="1048" y="38"/>
                </a:lnTo>
                <a:lnTo>
                  <a:pt x="1048" y="28"/>
                </a:lnTo>
                <a:lnTo>
                  <a:pt x="1049" y="38"/>
                </a:lnTo>
                <a:lnTo>
                  <a:pt x="1050" y="38"/>
                </a:lnTo>
                <a:lnTo>
                  <a:pt x="1050" y="38"/>
                </a:lnTo>
                <a:lnTo>
                  <a:pt x="1050" y="45"/>
                </a:lnTo>
                <a:lnTo>
                  <a:pt x="1051" y="45"/>
                </a:lnTo>
                <a:lnTo>
                  <a:pt x="1051" y="38"/>
                </a:lnTo>
                <a:lnTo>
                  <a:pt x="1052" y="42"/>
                </a:lnTo>
                <a:lnTo>
                  <a:pt x="1052" y="42"/>
                </a:lnTo>
                <a:lnTo>
                  <a:pt x="1053" y="49"/>
                </a:lnTo>
                <a:lnTo>
                  <a:pt x="1053" y="42"/>
                </a:lnTo>
                <a:lnTo>
                  <a:pt x="1054" y="49"/>
                </a:lnTo>
                <a:lnTo>
                  <a:pt x="1054" y="59"/>
                </a:lnTo>
                <a:lnTo>
                  <a:pt x="1055" y="35"/>
                </a:lnTo>
                <a:lnTo>
                  <a:pt x="1055" y="31"/>
                </a:lnTo>
                <a:lnTo>
                  <a:pt x="1055" y="28"/>
                </a:lnTo>
                <a:lnTo>
                  <a:pt x="1056" y="35"/>
                </a:lnTo>
                <a:lnTo>
                  <a:pt x="1056" y="42"/>
                </a:lnTo>
                <a:lnTo>
                  <a:pt x="1057" y="38"/>
                </a:lnTo>
                <a:lnTo>
                  <a:pt x="1058" y="31"/>
                </a:lnTo>
                <a:lnTo>
                  <a:pt x="1058" y="28"/>
                </a:lnTo>
                <a:lnTo>
                  <a:pt x="1058" y="35"/>
                </a:lnTo>
                <a:lnTo>
                  <a:pt x="1059" y="56"/>
                </a:lnTo>
                <a:lnTo>
                  <a:pt x="1059" y="42"/>
                </a:lnTo>
                <a:lnTo>
                  <a:pt x="1060" y="56"/>
                </a:lnTo>
                <a:lnTo>
                  <a:pt x="1060" y="45"/>
                </a:lnTo>
                <a:lnTo>
                  <a:pt x="1060" y="31"/>
                </a:lnTo>
                <a:lnTo>
                  <a:pt x="1061" y="42"/>
                </a:lnTo>
                <a:lnTo>
                  <a:pt x="1062" y="42"/>
                </a:lnTo>
                <a:lnTo>
                  <a:pt x="1062" y="45"/>
                </a:lnTo>
                <a:lnTo>
                  <a:pt x="1063" y="42"/>
                </a:lnTo>
                <a:lnTo>
                  <a:pt x="1063" y="52"/>
                </a:lnTo>
                <a:lnTo>
                  <a:pt x="1063" y="66"/>
                </a:lnTo>
                <a:lnTo>
                  <a:pt x="1064" y="63"/>
                </a:lnTo>
                <a:lnTo>
                  <a:pt x="1064" y="52"/>
                </a:lnTo>
                <a:lnTo>
                  <a:pt x="1065" y="52"/>
                </a:lnTo>
                <a:lnTo>
                  <a:pt x="1065" y="49"/>
                </a:lnTo>
                <a:lnTo>
                  <a:pt x="1066" y="45"/>
                </a:lnTo>
                <a:lnTo>
                  <a:pt x="1066" y="31"/>
                </a:lnTo>
                <a:lnTo>
                  <a:pt x="1067" y="38"/>
                </a:lnTo>
                <a:lnTo>
                  <a:pt x="1067" y="35"/>
                </a:lnTo>
                <a:lnTo>
                  <a:pt x="1068" y="42"/>
                </a:lnTo>
                <a:lnTo>
                  <a:pt x="1068" y="35"/>
                </a:lnTo>
                <a:lnTo>
                  <a:pt x="1068" y="31"/>
                </a:lnTo>
                <a:lnTo>
                  <a:pt x="1069" y="35"/>
                </a:lnTo>
                <a:lnTo>
                  <a:pt x="1070" y="45"/>
                </a:lnTo>
                <a:lnTo>
                  <a:pt x="1070" y="49"/>
                </a:lnTo>
                <a:lnTo>
                  <a:pt x="1070" y="42"/>
                </a:lnTo>
                <a:lnTo>
                  <a:pt x="1071" y="35"/>
                </a:lnTo>
                <a:lnTo>
                  <a:pt x="1071" y="42"/>
                </a:lnTo>
                <a:lnTo>
                  <a:pt x="1072" y="24"/>
                </a:lnTo>
                <a:lnTo>
                  <a:pt x="1072" y="18"/>
                </a:lnTo>
                <a:lnTo>
                  <a:pt x="1073" y="31"/>
                </a:lnTo>
                <a:lnTo>
                  <a:pt x="1073" y="42"/>
                </a:lnTo>
                <a:lnTo>
                  <a:pt x="1074" y="42"/>
                </a:lnTo>
                <a:lnTo>
                  <a:pt x="1074" y="45"/>
                </a:lnTo>
                <a:lnTo>
                  <a:pt x="1075" y="38"/>
                </a:lnTo>
                <a:lnTo>
                  <a:pt x="1075" y="24"/>
                </a:lnTo>
                <a:lnTo>
                  <a:pt x="1075" y="45"/>
                </a:lnTo>
                <a:lnTo>
                  <a:pt x="1076" y="24"/>
                </a:lnTo>
                <a:lnTo>
                  <a:pt x="1076" y="42"/>
                </a:lnTo>
                <a:lnTo>
                  <a:pt x="1077" y="45"/>
                </a:lnTo>
                <a:lnTo>
                  <a:pt x="1078" y="45"/>
                </a:lnTo>
                <a:lnTo>
                  <a:pt x="1078" y="49"/>
                </a:lnTo>
                <a:lnTo>
                  <a:pt x="1078" y="56"/>
                </a:lnTo>
                <a:lnTo>
                  <a:pt x="1079" y="45"/>
                </a:lnTo>
                <a:lnTo>
                  <a:pt x="1079" y="45"/>
                </a:lnTo>
                <a:lnTo>
                  <a:pt x="1080" y="45"/>
                </a:lnTo>
                <a:lnTo>
                  <a:pt x="1080" y="38"/>
                </a:lnTo>
                <a:lnTo>
                  <a:pt x="1081" y="31"/>
                </a:lnTo>
                <a:lnTo>
                  <a:pt x="1081" y="31"/>
                </a:lnTo>
                <a:lnTo>
                  <a:pt x="1082" y="38"/>
                </a:lnTo>
                <a:lnTo>
                  <a:pt x="1082" y="52"/>
                </a:lnTo>
                <a:lnTo>
                  <a:pt x="1083" y="42"/>
                </a:lnTo>
                <a:lnTo>
                  <a:pt x="1083" y="28"/>
                </a:lnTo>
                <a:lnTo>
                  <a:pt x="1083" y="42"/>
                </a:lnTo>
                <a:lnTo>
                  <a:pt x="1084" y="35"/>
                </a:lnTo>
                <a:lnTo>
                  <a:pt x="1084" y="52"/>
                </a:lnTo>
                <a:lnTo>
                  <a:pt x="1085" y="45"/>
                </a:lnTo>
                <a:lnTo>
                  <a:pt x="1085" y="38"/>
                </a:lnTo>
                <a:lnTo>
                  <a:pt x="1086" y="42"/>
                </a:lnTo>
                <a:lnTo>
                  <a:pt x="1086" y="42"/>
                </a:lnTo>
                <a:lnTo>
                  <a:pt x="1087" y="38"/>
                </a:lnTo>
                <a:lnTo>
                  <a:pt x="1087" y="42"/>
                </a:lnTo>
                <a:lnTo>
                  <a:pt x="1088" y="45"/>
                </a:lnTo>
                <a:lnTo>
                  <a:pt x="1088" y="35"/>
                </a:lnTo>
                <a:lnTo>
                  <a:pt x="1089" y="38"/>
                </a:lnTo>
                <a:lnTo>
                  <a:pt x="1089" y="52"/>
                </a:lnTo>
                <a:lnTo>
                  <a:pt x="1090" y="38"/>
                </a:lnTo>
                <a:lnTo>
                  <a:pt x="1090" y="38"/>
                </a:lnTo>
                <a:lnTo>
                  <a:pt x="1090" y="38"/>
                </a:lnTo>
                <a:lnTo>
                  <a:pt x="1091" y="31"/>
                </a:lnTo>
                <a:lnTo>
                  <a:pt x="1091" y="38"/>
                </a:lnTo>
                <a:lnTo>
                  <a:pt x="1092" y="38"/>
                </a:lnTo>
                <a:lnTo>
                  <a:pt x="1093" y="24"/>
                </a:lnTo>
                <a:lnTo>
                  <a:pt x="1093" y="31"/>
                </a:lnTo>
                <a:lnTo>
                  <a:pt x="1093" y="31"/>
                </a:lnTo>
                <a:lnTo>
                  <a:pt x="1094" y="18"/>
                </a:lnTo>
                <a:lnTo>
                  <a:pt x="1094" y="35"/>
                </a:lnTo>
                <a:lnTo>
                  <a:pt x="1095" y="31"/>
                </a:lnTo>
                <a:lnTo>
                  <a:pt x="1095" y="28"/>
                </a:lnTo>
                <a:lnTo>
                  <a:pt x="1096" y="31"/>
                </a:lnTo>
                <a:lnTo>
                  <a:pt x="1096" y="31"/>
                </a:lnTo>
                <a:lnTo>
                  <a:pt x="1097" y="35"/>
                </a:lnTo>
                <a:lnTo>
                  <a:pt x="1097" y="31"/>
                </a:lnTo>
                <a:lnTo>
                  <a:pt x="1098" y="28"/>
                </a:lnTo>
                <a:lnTo>
                  <a:pt x="1098" y="28"/>
                </a:lnTo>
                <a:lnTo>
                  <a:pt x="1098" y="28"/>
                </a:lnTo>
                <a:lnTo>
                  <a:pt x="1099" y="31"/>
                </a:lnTo>
                <a:lnTo>
                  <a:pt x="1099" y="31"/>
                </a:lnTo>
                <a:lnTo>
                  <a:pt x="1100" y="24"/>
                </a:lnTo>
                <a:lnTo>
                  <a:pt x="1100" y="21"/>
                </a:lnTo>
                <a:lnTo>
                  <a:pt x="1101" y="24"/>
                </a:lnTo>
                <a:lnTo>
                  <a:pt x="1101" y="18"/>
                </a:lnTo>
                <a:lnTo>
                  <a:pt x="1102" y="18"/>
                </a:lnTo>
                <a:lnTo>
                  <a:pt x="1102" y="18"/>
                </a:lnTo>
                <a:lnTo>
                  <a:pt x="1103" y="18"/>
                </a:lnTo>
                <a:lnTo>
                  <a:pt x="1103" y="18"/>
                </a:lnTo>
                <a:lnTo>
                  <a:pt x="1103" y="14"/>
                </a:lnTo>
                <a:lnTo>
                  <a:pt x="1104" y="28"/>
                </a:lnTo>
                <a:lnTo>
                  <a:pt x="1105" y="24"/>
                </a:lnTo>
                <a:lnTo>
                  <a:pt x="1105" y="31"/>
                </a:lnTo>
                <a:lnTo>
                  <a:pt x="1105" y="42"/>
                </a:lnTo>
                <a:lnTo>
                  <a:pt x="1106" y="35"/>
                </a:lnTo>
                <a:lnTo>
                  <a:pt x="1106" y="52"/>
                </a:lnTo>
                <a:lnTo>
                  <a:pt x="1107" y="56"/>
                </a:lnTo>
                <a:lnTo>
                  <a:pt x="1107" y="31"/>
                </a:lnTo>
                <a:lnTo>
                  <a:pt x="1108" y="42"/>
                </a:lnTo>
                <a:lnTo>
                  <a:pt x="1108" y="35"/>
                </a:lnTo>
                <a:lnTo>
                  <a:pt x="1109" y="35"/>
                </a:lnTo>
                <a:lnTo>
                  <a:pt x="1109" y="28"/>
                </a:lnTo>
                <a:lnTo>
                  <a:pt x="1110" y="28"/>
                </a:lnTo>
                <a:lnTo>
                  <a:pt x="1110" y="35"/>
                </a:lnTo>
                <a:lnTo>
                  <a:pt x="1110" y="28"/>
                </a:lnTo>
                <a:lnTo>
                  <a:pt x="1111" y="28"/>
                </a:lnTo>
                <a:lnTo>
                  <a:pt x="1111" y="11"/>
                </a:lnTo>
                <a:lnTo>
                  <a:pt x="1112" y="18"/>
                </a:lnTo>
                <a:lnTo>
                  <a:pt x="1113" y="38"/>
                </a:lnTo>
                <a:lnTo>
                  <a:pt x="1113" y="38"/>
                </a:lnTo>
                <a:lnTo>
                  <a:pt x="1113" y="31"/>
                </a:lnTo>
                <a:lnTo>
                  <a:pt x="1114" y="31"/>
                </a:lnTo>
                <a:lnTo>
                  <a:pt x="1114" y="38"/>
                </a:lnTo>
                <a:lnTo>
                  <a:pt x="1115" y="52"/>
                </a:lnTo>
                <a:lnTo>
                  <a:pt x="1115" y="38"/>
                </a:lnTo>
                <a:lnTo>
                  <a:pt x="1116" y="45"/>
                </a:lnTo>
                <a:lnTo>
                  <a:pt x="1116" y="45"/>
                </a:lnTo>
                <a:lnTo>
                  <a:pt x="1117" y="49"/>
                </a:lnTo>
                <a:lnTo>
                  <a:pt x="1117" y="42"/>
                </a:lnTo>
                <a:lnTo>
                  <a:pt x="1118" y="31"/>
                </a:lnTo>
                <a:lnTo>
                  <a:pt x="1118" y="38"/>
                </a:lnTo>
                <a:lnTo>
                  <a:pt x="1118" y="24"/>
                </a:lnTo>
                <a:lnTo>
                  <a:pt x="1119" y="35"/>
                </a:lnTo>
                <a:lnTo>
                  <a:pt x="1119" y="31"/>
                </a:lnTo>
                <a:lnTo>
                  <a:pt x="1120" y="42"/>
                </a:lnTo>
                <a:lnTo>
                  <a:pt x="1120" y="31"/>
                </a:lnTo>
                <a:lnTo>
                  <a:pt x="1121" y="21"/>
                </a:lnTo>
                <a:lnTo>
                  <a:pt x="1121" y="28"/>
                </a:lnTo>
                <a:lnTo>
                  <a:pt x="1122" y="28"/>
                </a:lnTo>
                <a:lnTo>
                  <a:pt x="1122" y="49"/>
                </a:lnTo>
                <a:lnTo>
                  <a:pt x="1123" y="59"/>
                </a:lnTo>
                <a:lnTo>
                  <a:pt x="1123" y="56"/>
                </a:lnTo>
                <a:lnTo>
                  <a:pt x="1123" y="42"/>
                </a:lnTo>
                <a:lnTo>
                  <a:pt x="1124" y="38"/>
                </a:lnTo>
                <a:lnTo>
                  <a:pt x="1125" y="38"/>
                </a:lnTo>
                <a:lnTo>
                  <a:pt x="1125" y="49"/>
                </a:lnTo>
                <a:lnTo>
                  <a:pt x="1125" y="45"/>
                </a:lnTo>
                <a:lnTo>
                  <a:pt x="1126" y="49"/>
                </a:lnTo>
                <a:lnTo>
                  <a:pt x="1126" y="52"/>
                </a:lnTo>
                <a:lnTo>
                  <a:pt x="1127" y="56"/>
                </a:lnTo>
                <a:lnTo>
                  <a:pt x="1127" y="31"/>
                </a:lnTo>
                <a:lnTo>
                  <a:pt x="1128" y="38"/>
                </a:lnTo>
                <a:lnTo>
                  <a:pt x="1128" y="38"/>
                </a:lnTo>
                <a:lnTo>
                  <a:pt x="1129" y="42"/>
                </a:lnTo>
                <a:lnTo>
                  <a:pt x="1129" y="38"/>
                </a:lnTo>
                <a:lnTo>
                  <a:pt x="1130" y="28"/>
                </a:lnTo>
                <a:lnTo>
                  <a:pt x="1130" y="18"/>
                </a:lnTo>
                <a:lnTo>
                  <a:pt x="1131" y="28"/>
                </a:lnTo>
                <a:lnTo>
                  <a:pt x="1131" y="35"/>
                </a:lnTo>
                <a:lnTo>
                  <a:pt x="1132" y="35"/>
                </a:lnTo>
                <a:lnTo>
                  <a:pt x="1132" y="28"/>
                </a:lnTo>
                <a:lnTo>
                  <a:pt x="1133" y="42"/>
                </a:lnTo>
                <a:lnTo>
                  <a:pt x="1133" y="35"/>
                </a:lnTo>
                <a:lnTo>
                  <a:pt x="1133" y="28"/>
                </a:lnTo>
                <a:lnTo>
                  <a:pt x="1134" y="35"/>
                </a:lnTo>
                <a:lnTo>
                  <a:pt x="1134" y="35"/>
                </a:lnTo>
                <a:lnTo>
                  <a:pt x="1135" y="31"/>
                </a:lnTo>
                <a:lnTo>
                  <a:pt x="1135" y="35"/>
                </a:lnTo>
                <a:lnTo>
                  <a:pt x="1136" y="31"/>
                </a:lnTo>
                <a:lnTo>
                  <a:pt x="1136" y="38"/>
                </a:lnTo>
                <a:lnTo>
                  <a:pt x="1137" y="38"/>
                </a:lnTo>
                <a:lnTo>
                  <a:pt x="1137" y="35"/>
                </a:lnTo>
                <a:lnTo>
                  <a:pt x="1138" y="35"/>
                </a:lnTo>
                <a:lnTo>
                  <a:pt x="1138" y="31"/>
                </a:lnTo>
                <a:lnTo>
                  <a:pt x="1138" y="35"/>
                </a:lnTo>
                <a:lnTo>
                  <a:pt x="1139" y="14"/>
                </a:lnTo>
                <a:lnTo>
                  <a:pt x="1140" y="14"/>
                </a:lnTo>
                <a:lnTo>
                  <a:pt x="1140" y="28"/>
                </a:lnTo>
                <a:lnTo>
                  <a:pt x="1140" y="28"/>
                </a:lnTo>
                <a:lnTo>
                  <a:pt x="1141" y="24"/>
                </a:lnTo>
                <a:lnTo>
                  <a:pt x="1141" y="31"/>
                </a:lnTo>
                <a:lnTo>
                  <a:pt x="1142" y="31"/>
                </a:lnTo>
                <a:lnTo>
                  <a:pt x="1142" y="24"/>
                </a:lnTo>
                <a:lnTo>
                  <a:pt x="1143" y="24"/>
                </a:lnTo>
                <a:lnTo>
                  <a:pt x="1143" y="24"/>
                </a:lnTo>
                <a:lnTo>
                  <a:pt x="1144" y="21"/>
                </a:lnTo>
                <a:lnTo>
                  <a:pt x="1144" y="21"/>
                </a:lnTo>
                <a:lnTo>
                  <a:pt x="1145" y="24"/>
                </a:lnTo>
                <a:lnTo>
                  <a:pt x="1145" y="31"/>
                </a:lnTo>
                <a:lnTo>
                  <a:pt x="1145" y="35"/>
                </a:lnTo>
                <a:lnTo>
                  <a:pt x="1146" y="24"/>
                </a:lnTo>
                <a:lnTo>
                  <a:pt x="1146" y="21"/>
                </a:lnTo>
                <a:lnTo>
                  <a:pt x="1147" y="31"/>
                </a:lnTo>
                <a:lnTo>
                  <a:pt x="1148" y="31"/>
                </a:lnTo>
                <a:lnTo>
                  <a:pt x="1148" y="38"/>
                </a:lnTo>
                <a:lnTo>
                  <a:pt x="1148" y="31"/>
                </a:lnTo>
                <a:lnTo>
                  <a:pt x="1149" y="35"/>
                </a:lnTo>
                <a:lnTo>
                  <a:pt x="1149" y="24"/>
                </a:lnTo>
                <a:lnTo>
                  <a:pt x="1150" y="24"/>
                </a:lnTo>
                <a:lnTo>
                  <a:pt x="1150" y="31"/>
                </a:lnTo>
                <a:lnTo>
                  <a:pt x="1151" y="28"/>
                </a:lnTo>
                <a:lnTo>
                  <a:pt x="1151" y="14"/>
                </a:lnTo>
                <a:lnTo>
                  <a:pt x="1152" y="18"/>
                </a:lnTo>
                <a:lnTo>
                  <a:pt x="1152" y="18"/>
                </a:lnTo>
                <a:lnTo>
                  <a:pt x="1153" y="21"/>
                </a:lnTo>
                <a:lnTo>
                  <a:pt x="1153" y="21"/>
                </a:lnTo>
                <a:lnTo>
                  <a:pt x="1153" y="24"/>
                </a:lnTo>
                <a:lnTo>
                  <a:pt x="1154" y="24"/>
                </a:lnTo>
                <a:lnTo>
                  <a:pt x="1154" y="24"/>
                </a:lnTo>
                <a:lnTo>
                  <a:pt x="1155" y="24"/>
                </a:lnTo>
                <a:lnTo>
                  <a:pt x="1155" y="24"/>
                </a:lnTo>
                <a:lnTo>
                  <a:pt x="1156" y="18"/>
                </a:lnTo>
                <a:lnTo>
                  <a:pt x="1156" y="21"/>
                </a:lnTo>
                <a:lnTo>
                  <a:pt x="1157" y="24"/>
                </a:lnTo>
                <a:lnTo>
                  <a:pt x="1157" y="24"/>
                </a:lnTo>
                <a:lnTo>
                  <a:pt x="1158" y="21"/>
                </a:lnTo>
                <a:lnTo>
                  <a:pt x="1158" y="21"/>
                </a:lnTo>
                <a:lnTo>
                  <a:pt x="1158" y="31"/>
                </a:lnTo>
                <a:lnTo>
                  <a:pt x="1159" y="31"/>
                </a:lnTo>
                <a:lnTo>
                  <a:pt x="1160" y="35"/>
                </a:lnTo>
                <a:lnTo>
                  <a:pt x="1160" y="35"/>
                </a:lnTo>
                <a:lnTo>
                  <a:pt x="1160" y="31"/>
                </a:lnTo>
                <a:lnTo>
                  <a:pt x="1161" y="38"/>
                </a:lnTo>
                <a:lnTo>
                  <a:pt x="1161" y="42"/>
                </a:lnTo>
                <a:lnTo>
                  <a:pt x="1162" y="35"/>
                </a:lnTo>
                <a:lnTo>
                  <a:pt x="1162" y="24"/>
                </a:lnTo>
                <a:lnTo>
                  <a:pt x="1163" y="28"/>
                </a:lnTo>
                <a:lnTo>
                  <a:pt x="1163" y="49"/>
                </a:lnTo>
                <a:lnTo>
                  <a:pt x="1164" y="45"/>
                </a:lnTo>
                <a:lnTo>
                  <a:pt x="1164" y="38"/>
                </a:lnTo>
                <a:lnTo>
                  <a:pt x="1165" y="28"/>
                </a:lnTo>
                <a:lnTo>
                  <a:pt x="1165" y="31"/>
                </a:lnTo>
                <a:lnTo>
                  <a:pt x="1166" y="31"/>
                </a:lnTo>
                <a:lnTo>
                  <a:pt x="1166" y="31"/>
                </a:lnTo>
                <a:lnTo>
                  <a:pt x="1166" y="45"/>
                </a:lnTo>
                <a:lnTo>
                  <a:pt x="1167" y="35"/>
                </a:lnTo>
                <a:lnTo>
                  <a:pt x="1168" y="31"/>
                </a:lnTo>
                <a:lnTo>
                  <a:pt x="1168" y="42"/>
                </a:lnTo>
                <a:lnTo>
                  <a:pt x="1168" y="42"/>
                </a:lnTo>
                <a:lnTo>
                  <a:pt x="1169" y="35"/>
                </a:lnTo>
                <a:lnTo>
                  <a:pt x="1169" y="38"/>
                </a:lnTo>
                <a:lnTo>
                  <a:pt x="1170" y="38"/>
                </a:lnTo>
                <a:lnTo>
                  <a:pt x="1170" y="49"/>
                </a:lnTo>
                <a:lnTo>
                  <a:pt x="1171" y="35"/>
                </a:lnTo>
                <a:lnTo>
                  <a:pt x="1171" y="24"/>
                </a:lnTo>
                <a:lnTo>
                  <a:pt x="1172" y="28"/>
                </a:lnTo>
                <a:lnTo>
                  <a:pt x="1172" y="21"/>
                </a:lnTo>
                <a:lnTo>
                  <a:pt x="1173" y="31"/>
                </a:lnTo>
                <a:lnTo>
                  <a:pt x="1173" y="35"/>
                </a:lnTo>
                <a:lnTo>
                  <a:pt x="1173" y="49"/>
                </a:lnTo>
                <a:lnTo>
                  <a:pt x="1174" y="42"/>
                </a:lnTo>
                <a:lnTo>
                  <a:pt x="1175" y="35"/>
                </a:lnTo>
                <a:lnTo>
                  <a:pt x="1175" y="31"/>
                </a:lnTo>
                <a:lnTo>
                  <a:pt x="1175" y="21"/>
                </a:lnTo>
                <a:lnTo>
                  <a:pt x="1176" y="28"/>
                </a:lnTo>
                <a:lnTo>
                  <a:pt x="1176" y="24"/>
                </a:lnTo>
                <a:lnTo>
                  <a:pt x="1177" y="28"/>
                </a:lnTo>
                <a:lnTo>
                  <a:pt x="1177" y="24"/>
                </a:lnTo>
                <a:lnTo>
                  <a:pt x="1178" y="31"/>
                </a:lnTo>
                <a:lnTo>
                  <a:pt x="1178" y="28"/>
                </a:lnTo>
                <a:lnTo>
                  <a:pt x="1179" y="31"/>
                </a:lnTo>
                <a:lnTo>
                  <a:pt x="1179" y="35"/>
                </a:lnTo>
                <a:lnTo>
                  <a:pt x="1180" y="35"/>
                </a:lnTo>
                <a:lnTo>
                  <a:pt x="1180" y="35"/>
                </a:lnTo>
                <a:lnTo>
                  <a:pt x="1181" y="24"/>
                </a:lnTo>
                <a:lnTo>
                  <a:pt x="1181" y="31"/>
                </a:lnTo>
                <a:lnTo>
                  <a:pt x="1181" y="31"/>
                </a:lnTo>
                <a:lnTo>
                  <a:pt x="1182" y="35"/>
                </a:lnTo>
                <a:lnTo>
                  <a:pt x="1183" y="38"/>
                </a:lnTo>
                <a:lnTo>
                  <a:pt x="1183" y="42"/>
                </a:lnTo>
                <a:lnTo>
                  <a:pt x="1183" y="28"/>
                </a:lnTo>
                <a:lnTo>
                  <a:pt x="1184" y="38"/>
                </a:lnTo>
                <a:lnTo>
                  <a:pt x="1184" y="35"/>
                </a:lnTo>
                <a:lnTo>
                  <a:pt x="1185" y="38"/>
                </a:lnTo>
                <a:lnTo>
                  <a:pt x="1185" y="38"/>
                </a:lnTo>
                <a:lnTo>
                  <a:pt x="1186" y="35"/>
                </a:lnTo>
                <a:lnTo>
                  <a:pt x="1186" y="18"/>
                </a:lnTo>
                <a:lnTo>
                  <a:pt x="1187" y="21"/>
                </a:lnTo>
                <a:lnTo>
                  <a:pt x="1187" y="28"/>
                </a:lnTo>
                <a:lnTo>
                  <a:pt x="1188" y="31"/>
                </a:lnTo>
                <a:lnTo>
                  <a:pt x="1188" y="14"/>
                </a:lnTo>
                <a:lnTo>
                  <a:pt x="1188" y="18"/>
                </a:lnTo>
                <a:lnTo>
                  <a:pt x="1189" y="35"/>
                </a:lnTo>
                <a:lnTo>
                  <a:pt x="1189" y="31"/>
                </a:lnTo>
                <a:lnTo>
                  <a:pt x="1190" y="31"/>
                </a:lnTo>
                <a:lnTo>
                  <a:pt x="1190" y="31"/>
                </a:lnTo>
                <a:lnTo>
                  <a:pt x="1191" y="28"/>
                </a:lnTo>
                <a:lnTo>
                  <a:pt x="1191" y="31"/>
                </a:lnTo>
                <a:lnTo>
                  <a:pt x="1192" y="31"/>
                </a:lnTo>
                <a:lnTo>
                  <a:pt x="1192" y="42"/>
                </a:lnTo>
                <a:lnTo>
                  <a:pt x="1193" y="42"/>
                </a:lnTo>
                <a:lnTo>
                  <a:pt x="1193" y="45"/>
                </a:lnTo>
                <a:lnTo>
                  <a:pt x="1193" y="45"/>
                </a:lnTo>
                <a:lnTo>
                  <a:pt x="1194" y="49"/>
                </a:lnTo>
                <a:lnTo>
                  <a:pt x="1195" y="56"/>
                </a:lnTo>
                <a:lnTo>
                  <a:pt x="1195" y="49"/>
                </a:lnTo>
                <a:lnTo>
                  <a:pt x="1195" y="45"/>
                </a:lnTo>
                <a:lnTo>
                  <a:pt x="1196" y="45"/>
                </a:lnTo>
                <a:lnTo>
                  <a:pt x="1196" y="49"/>
                </a:lnTo>
                <a:lnTo>
                  <a:pt x="1197" y="35"/>
                </a:lnTo>
                <a:lnTo>
                  <a:pt x="1197" y="35"/>
                </a:lnTo>
                <a:lnTo>
                  <a:pt x="1198" y="31"/>
                </a:lnTo>
                <a:lnTo>
                  <a:pt x="1198" y="28"/>
                </a:lnTo>
                <a:lnTo>
                  <a:pt x="1199" y="31"/>
                </a:lnTo>
                <a:lnTo>
                  <a:pt x="1199" y="38"/>
                </a:lnTo>
                <a:lnTo>
                  <a:pt x="1200" y="35"/>
                </a:lnTo>
                <a:lnTo>
                  <a:pt x="1200" y="38"/>
                </a:lnTo>
                <a:lnTo>
                  <a:pt x="1201" y="35"/>
                </a:lnTo>
                <a:lnTo>
                  <a:pt x="1201" y="35"/>
                </a:lnTo>
                <a:lnTo>
                  <a:pt x="1201" y="31"/>
                </a:lnTo>
                <a:lnTo>
                  <a:pt x="1202" y="28"/>
                </a:lnTo>
                <a:lnTo>
                  <a:pt x="1203" y="38"/>
                </a:lnTo>
                <a:lnTo>
                  <a:pt x="1203" y="35"/>
                </a:lnTo>
                <a:lnTo>
                  <a:pt x="1203" y="35"/>
                </a:lnTo>
                <a:lnTo>
                  <a:pt x="1204" y="31"/>
                </a:lnTo>
                <a:lnTo>
                  <a:pt x="1204" y="31"/>
                </a:lnTo>
                <a:lnTo>
                  <a:pt x="1205" y="28"/>
                </a:lnTo>
                <a:lnTo>
                  <a:pt x="1205" y="21"/>
                </a:lnTo>
                <a:lnTo>
                  <a:pt x="1206" y="31"/>
                </a:lnTo>
                <a:lnTo>
                  <a:pt x="1206" y="38"/>
                </a:lnTo>
                <a:lnTo>
                  <a:pt x="1207" y="31"/>
                </a:lnTo>
                <a:lnTo>
                  <a:pt x="1207" y="24"/>
                </a:lnTo>
                <a:lnTo>
                  <a:pt x="1208" y="21"/>
                </a:lnTo>
                <a:lnTo>
                  <a:pt x="1208" y="14"/>
                </a:lnTo>
                <a:lnTo>
                  <a:pt x="1208" y="35"/>
                </a:lnTo>
                <a:lnTo>
                  <a:pt x="1209" y="24"/>
                </a:lnTo>
                <a:lnTo>
                  <a:pt x="1209" y="11"/>
                </a:lnTo>
                <a:lnTo>
                  <a:pt x="1210" y="35"/>
                </a:lnTo>
                <a:lnTo>
                  <a:pt x="1210" y="38"/>
                </a:lnTo>
                <a:lnTo>
                  <a:pt x="1211" y="49"/>
                </a:lnTo>
                <a:lnTo>
                  <a:pt x="1211" y="38"/>
                </a:lnTo>
                <a:lnTo>
                  <a:pt x="1212" y="42"/>
                </a:lnTo>
                <a:lnTo>
                  <a:pt x="1212" y="42"/>
                </a:lnTo>
                <a:lnTo>
                  <a:pt x="1213" y="38"/>
                </a:lnTo>
                <a:lnTo>
                  <a:pt x="1213" y="38"/>
                </a:lnTo>
                <a:lnTo>
                  <a:pt x="1213" y="35"/>
                </a:lnTo>
                <a:lnTo>
                  <a:pt x="1214" y="31"/>
                </a:lnTo>
                <a:lnTo>
                  <a:pt x="1215" y="28"/>
                </a:lnTo>
                <a:lnTo>
                  <a:pt x="1215" y="38"/>
                </a:lnTo>
                <a:lnTo>
                  <a:pt x="1216" y="45"/>
                </a:lnTo>
                <a:lnTo>
                  <a:pt x="1216" y="35"/>
                </a:lnTo>
                <a:lnTo>
                  <a:pt x="1216" y="35"/>
                </a:lnTo>
                <a:lnTo>
                  <a:pt x="1217" y="35"/>
                </a:lnTo>
                <a:lnTo>
                  <a:pt x="1218" y="38"/>
                </a:lnTo>
                <a:lnTo>
                  <a:pt x="1218" y="42"/>
                </a:lnTo>
                <a:lnTo>
                  <a:pt x="1218" y="38"/>
                </a:lnTo>
                <a:lnTo>
                  <a:pt x="1219" y="38"/>
                </a:lnTo>
                <a:lnTo>
                  <a:pt x="1219" y="42"/>
                </a:lnTo>
                <a:lnTo>
                  <a:pt x="1220" y="31"/>
                </a:lnTo>
                <a:lnTo>
                  <a:pt x="1220" y="31"/>
                </a:lnTo>
                <a:lnTo>
                  <a:pt x="1221" y="35"/>
                </a:lnTo>
                <a:lnTo>
                  <a:pt x="1221" y="28"/>
                </a:lnTo>
                <a:lnTo>
                  <a:pt x="1222" y="24"/>
                </a:lnTo>
                <a:lnTo>
                  <a:pt x="1222" y="24"/>
                </a:lnTo>
                <a:lnTo>
                  <a:pt x="1223" y="24"/>
                </a:lnTo>
                <a:lnTo>
                  <a:pt x="1223" y="24"/>
                </a:lnTo>
                <a:lnTo>
                  <a:pt x="1223" y="28"/>
                </a:lnTo>
                <a:lnTo>
                  <a:pt x="1224" y="31"/>
                </a:lnTo>
                <a:lnTo>
                  <a:pt x="1224" y="21"/>
                </a:lnTo>
                <a:lnTo>
                  <a:pt x="1225" y="28"/>
                </a:lnTo>
                <a:lnTo>
                  <a:pt x="1225" y="35"/>
                </a:lnTo>
                <a:lnTo>
                  <a:pt x="1226" y="31"/>
                </a:lnTo>
                <a:lnTo>
                  <a:pt x="1226" y="35"/>
                </a:lnTo>
                <a:lnTo>
                  <a:pt x="1227" y="35"/>
                </a:lnTo>
                <a:lnTo>
                  <a:pt x="1227" y="52"/>
                </a:lnTo>
                <a:lnTo>
                  <a:pt x="1228" y="45"/>
                </a:lnTo>
                <a:lnTo>
                  <a:pt x="1228" y="35"/>
                </a:lnTo>
                <a:lnTo>
                  <a:pt x="1228" y="49"/>
                </a:lnTo>
                <a:lnTo>
                  <a:pt x="1229" y="42"/>
                </a:lnTo>
                <a:lnTo>
                  <a:pt x="1230" y="45"/>
                </a:lnTo>
                <a:lnTo>
                  <a:pt x="1230" y="42"/>
                </a:lnTo>
                <a:lnTo>
                  <a:pt x="1231" y="28"/>
                </a:lnTo>
                <a:lnTo>
                  <a:pt x="1231" y="35"/>
                </a:lnTo>
                <a:lnTo>
                  <a:pt x="1231" y="35"/>
                </a:lnTo>
                <a:lnTo>
                  <a:pt x="1232" y="24"/>
                </a:lnTo>
                <a:lnTo>
                  <a:pt x="1232" y="28"/>
                </a:lnTo>
                <a:lnTo>
                  <a:pt x="1233" y="38"/>
                </a:lnTo>
                <a:lnTo>
                  <a:pt x="1233" y="42"/>
                </a:lnTo>
                <a:lnTo>
                  <a:pt x="1234" y="42"/>
                </a:lnTo>
                <a:lnTo>
                  <a:pt x="1234" y="45"/>
                </a:lnTo>
                <a:lnTo>
                  <a:pt x="1235" y="38"/>
                </a:lnTo>
                <a:lnTo>
                  <a:pt x="1235" y="31"/>
                </a:lnTo>
                <a:lnTo>
                  <a:pt x="1236" y="38"/>
                </a:lnTo>
                <a:lnTo>
                  <a:pt x="1236" y="28"/>
                </a:lnTo>
                <a:lnTo>
                  <a:pt x="1236" y="38"/>
                </a:lnTo>
                <a:lnTo>
                  <a:pt x="1237" y="31"/>
                </a:lnTo>
                <a:lnTo>
                  <a:pt x="1238" y="31"/>
                </a:lnTo>
                <a:lnTo>
                  <a:pt x="1238" y="31"/>
                </a:lnTo>
                <a:lnTo>
                  <a:pt x="1238" y="21"/>
                </a:lnTo>
                <a:lnTo>
                  <a:pt x="1239" y="24"/>
                </a:lnTo>
                <a:lnTo>
                  <a:pt x="1239" y="21"/>
                </a:lnTo>
                <a:lnTo>
                  <a:pt x="1240" y="18"/>
                </a:lnTo>
                <a:lnTo>
                  <a:pt x="1240" y="18"/>
                </a:lnTo>
                <a:lnTo>
                  <a:pt x="1241" y="24"/>
                </a:lnTo>
                <a:lnTo>
                  <a:pt x="1241" y="49"/>
                </a:lnTo>
                <a:lnTo>
                  <a:pt x="1242" y="38"/>
                </a:lnTo>
                <a:lnTo>
                  <a:pt x="1242" y="38"/>
                </a:lnTo>
                <a:lnTo>
                  <a:pt x="1243" y="35"/>
                </a:lnTo>
                <a:lnTo>
                  <a:pt x="1243" y="38"/>
                </a:lnTo>
                <a:lnTo>
                  <a:pt x="1243" y="31"/>
                </a:lnTo>
                <a:lnTo>
                  <a:pt x="1244" y="24"/>
                </a:lnTo>
                <a:lnTo>
                  <a:pt x="1244" y="24"/>
                </a:lnTo>
                <a:lnTo>
                  <a:pt x="1245" y="28"/>
                </a:lnTo>
                <a:lnTo>
                  <a:pt x="1245" y="38"/>
                </a:lnTo>
                <a:lnTo>
                  <a:pt x="1246" y="28"/>
                </a:lnTo>
                <a:lnTo>
                  <a:pt x="1246" y="21"/>
                </a:lnTo>
                <a:lnTo>
                  <a:pt x="1247" y="35"/>
                </a:lnTo>
                <a:lnTo>
                  <a:pt x="1247" y="42"/>
                </a:lnTo>
                <a:lnTo>
                  <a:pt x="1248" y="31"/>
                </a:lnTo>
                <a:lnTo>
                  <a:pt x="1248" y="49"/>
                </a:lnTo>
                <a:lnTo>
                  <a:pt x="1248" y="42"/>
                </a:lnTo>
                <a:lnTo>
                  <a:pt x="1249" y="45"/>
                </a:lnTo>
                <a:lnTo>
                  <a:pt x="1250" y="31"/>
                </a:lnTo>
                <a:lnTo>
                  <a:pt x="1250" y="42"/>
                </a:lnTo>
                <a:lnTo>
                  <a:pt x="1251" y="42"/>
                </a:lnTo>
                <a:lnTo>
                  <a:pt x="1251" y="31"/>
                </a:lnTo>
                <a:lnTo>
                  <a:pt x="1251" y="38"/>
                </a:lnTo>
                <a:lnTo>
                  <a:pt x="1252" y="42"/>
                </a:lnTo>
                <a:lnTo>
                  <a:pt x="1252" y="52"/>
                </a:lnTo>
                <a:lnTo>
                  <a:pt x="1253" y="45"/>
                </a:lnTo>
                <a:lnTo>
                  <a:pt x="1253" y="42"/>
                </a:lnTo>
                <a:lnTo>
                  <a:pt x="1254" y="52"/>
                </a:lnTo>
                <a:lnTo>
                  <a:pt x="1254" y="49"/>
                </a:lnTo>
                <a:lnTo>
                  <a:pt x="1255" y="45"/>
                </a:lnTo>
                <a:lnTo>
                  <a:pt x="1255" y="38"/>
                </a:lnTo>
                <a:lnTo>
                  <a:pt x="1256" y="38"/>
                </a:lnTo>
                <a:lnTo>
                  <a:pt x="1256" y="42"/>
                </a:lnTo>
                <a:lnTo>
                  <a:pt x="1256" y="45"/>
                </a:lnTo>
                <a:lnTo>
                  <a:pt x="1257" y="49"/>
                </a:lnTo>
                <a:lnTo>
                  <a:pt x="1258" y="45"/>
                </a:lnTo>
                <a:lnTo>
                  <a:pt x="1258" y="35"/>
                </a:lnTo>
                <a:lnTo>
                  <a:pt x="1258" y="31"/>
                </a:lnTo>
                <a:lnTo>
                  <a:pt x="1259" y="31"/>
                </a:lnTo>
                <a:lnTo>
                  <a:pt x="1259" y="45"/>
                </a:lnTo>
                <a:lnTo>
                  <a:pt x="1260" y="49"/>
                </a:lnTo>
                <a:lnTo>
                  <a:pt x="1260" y="56"/>
                </a:lnTo>
                <a:lnTo>
                  <a:pt x="1261" y="45"/>
                </a:lnTo>
                <a:lnTo>
                  <a:pt x="1261" y="42"/>
                </a:lnTo>
                <a:lnTo>
                  <a:pt x="1262" y="38"/>
                </a:lnTo>
                <a:lnTo>
                  <a:pt x="1262" y="38"/>
                </a:lnTo>
                <a:lnTo>
                  <a:pt x="1263" y="45"/>
                </a:lnTo>
                <a:lnTo>
                  <a:pt x="1263" y="38"/>
                </a:lnTo>
                <a:lnTo>
                  <a:pt x="1263" y="45"/>
                </a:lnTo>
                <a:lnTo>
                  <a:pt x="1264" y="42"/>
                </a:lnTo>
                <a:lnTo>
                  <a:pt x="1265" y="42"/>
                </a:lnTo>
                <a:lnTo>
                  <a:pt x="1265" y="31"/>
                </a:lnTo>
                <a:lnTo>
                  <a:pt x="1266" y="38"/>
                </a:lnTo>
                <a:lnTo>
                  <a:pt x="1266" y="42"/>
                </a:lnTo>
                <a:lnTo>
                  <a:pt x="1266" y="42"/>
                </a:lnTo>
                <a:lnTo>
                  <a:pt x="1267" y="42"/>
                </a:lnTo>
                <a:lnTo>
                  <a:pt x="1267" y="35"/>
                </a:lnTo>
                <a:lnTo>
                  <a:pt x="1268" y="45"/>
                </a:lnTo>
                <a:lnTo>
                  <a:pt x="1268" y="35"/>
                </a:lnTo>
                <a:lnTo>
                  <a:pt x="1269" y="35"/>
                </a:lnTo>
                <a:lnTo>
                  <a:pt x="1269" y="49"/>
                </a:lnTo>
                <a:lnTo>
                  <a:pt x="1270" y="45"/>
                </a:lnTo>
                <a:lnTo>
                  <a:pt x="1270" y="42"/>
                </a:lnTo>
                <a:lnTo>
                  <a:pt x="1271" y="38"/>
                </a:lnTo>
                <a:lnTo>
                  <a:pt x="1271" y="38"/>
                </a:lnTo>
                <a:lnTo>
                  <a:pt x="1271" y="49"/>
                </a:lnTo>
                <a:lnTo>
                  <a:pt x="1272" y="38"/>
                </a:lnTo>
                <a:lnTo>
                  <a:pt x="1273" y="49"/>
                </a:lnTo>
                <a:lnTo>
                  <a:pt x="1273" y="42"/>
                </a:lnTo>
                <a:lnTo>
                  <a:pt x="1273" y="45"/>
                </a:lnTo>
                <a:lnTo>
                  <a:pt x="1274" y="35"/>
                </a:lnTo>
                <a:lnTo>
                  <a:pt x="1274" y="28"/>
                </a:lnTo>
                <a:lnTo>
                  <a:pt x="1275" y="45"/>
                </a:lnTo>
                <a:lnTo>
                  <a:pt x="1275" y="52"/>
                </a:lnTo>
                <a:lnTo>
                  <a:pt x="1276" y="45"/>
                </a:lnTo>
                <a:lnTo>
                  <a:pt x="1276" y="45"/>
                </a:lnTo>
                <a:lnTo>
                  <a:pt x="1277" y="35"/>
                </a:lnTo>
                <a:lnTo>
                  <a:pt x="1277" y="38"/>
                </a:lnTo>
                <a:lnTo>
                  <a:pt x="1278" y="38"/>
                </a:lnTo>
                <a:lnTo>
                  <a:pt x="1278" y="45"/>
                </a:lnTo>
                <a:lnTo>
                  <a:pt x="1278" y="52"/>
                </a:lnTo>
                <a:lnTo>
                  <a:pt x="1279" y="49"/>
                </a:lnTo>
                <a:lnTo>
                  <a:pt x="1279" y="56"/>
                </a:lnTo>
                <a:lnTo>
                  <a:pt x="1280" y="63"/>
                </a:lnTo>
                <a:lnTo>
                  <a:pt x="1280" y="59"/>
                </a:lnTo>
                <a:lnTo>
                  <a:pt x="1281" y="73"/>
                </a:lnTo>
                <a:lnTo>
                  <a:pt x="1281" y="52"/>
                </a:lnTo>
                <a:lnTo>
                  <a:pt x="1282" y="59"/>
                </a:lnTo>
                <a:lnTo>
                  <a:pt x="1282" y="70"/>
                </a:lnTo>
                <a:lnTo>
                  <a:pt x="1283" y="56"/>
                </a:lnTo>
                <a:lnTo>
                  <a:pt x="1283" y="66"/>
                </a:lnTo>
                <a:lnTo>
                  <a:pt x="1283" y="59"/>
                </a:lnTo>
                <a:lnTo>
                  <a:pt x="1284" y="59"/>
                </a:lnTo>
                <a:lnTo>
                  <a:pt x="1285" y="56"/>
                </a:lnTo>
                <a:lnTo>
                  <a:pt x="1285" y="63"/>
                </a:lnTo>
                <a:lnTo>
                  <a:pt x="1286" y="49"/>
                </a:lnTo>
                <a:lnTo>
                  <a:pt x="1286" y="45"/>
                </a:lnTo>
                <a:lnTo>
                  <a:pt x="1286" y="38"/>
                </a:lnTo>
                <a:lnTo>
                  <a:pt x="1287" y="42"/>
                </a:lnTo>
                <a:lnTo>
                  <a:pt x="1287" y="56"/>
                </a:lnTo>
                <a:lnTo>
                  <a:pt x="1288" y="59"/>
                </a:lnTo>
                <a:lnTo>
                  <a:pt x="1288" y="42"/>
                </a:lnTo>
                <a:lnTo>
                  <a:pt x="1289" y="38"/>
                </a:lnTo>
                <a:lnTo>
                  <a:pt x="1289" y="38"/>
                </a:lnTo>
                <a:lnTo>
                  <a:pt x="1290" y="49"/>
                </a:lnTo>
                <a:lnTo>
                  <a:pt x="1290" y="52"/>
                </a:lnTo>
                <a:lnTo>
                  <a:pt x="1291" y="52"/>
                </a:lnTo>
                <a:lnTo>
                  <a:pt x="1291" y="45"/>
                </a:lnTo>
                <a:lnTo>
                  <a:pt x="1291" y="38"/>
                </a:lnTo>
                <a:lnTo>
                  <a:pt x="1292" y="45"/>
                </a:lnTo>
                <a:lnTo>
                  <a:pt x="1293" y="45"/>
                </a:lnTo>
                <a:lnTo>
                  <a:pt x="1293" y="35"/>
                </a:lnTo>
                <a:lnTo>
                  <a:pt x="1293" y="45"/>
                </a:lnTo>
                <a:lnTo>
                  <a:pt x="1294" y="35"/>
                </a:lnTo>
                <a:lnTo>
                  <a:pt x="1294" y="42"/>
                </a:lnTo>
                <a:lnTo>
                  <a:pt x="1295" y="42"/>
                </a:lnTo>
                <a:lnTo>
                  <a:pt x="1295" y="49"/>
                </a:lnTo>
                <a:lnTo>
                  <a:pt x="1296" y="45"/>
                </a:lnTo>
                <a:lnTo>
                  <a:pt x="1296" y="42"/>
                </a:lnTo>
                <a:lnTo>
                  <a:pt x="1297" y="45"/>
                </a:lnTo>
                <a:lnTo>
                  <a:pt x="1297" y="49"/>
                </a:lnTo>
                <a:lnTo>
                  <a:pt x="1298" y="45"/>
                </a:lnTo>
                <a:lnTo>
                  <a:pt x="1298" y="49"/>
                </a:lnTo>
                <a:lnTo>
                  <a:pt x="1298" y="31"/>
                </a:lnTo>
                <a:lnTo>
                  <a:pt x="1299" y="35"/>
                </a:lnTo>
                <a:lnTo>
                  <a:pt x="1299" y="35"/>
                </a:lnTo>
                <a:lnTo>
                  <a:pt x="1300" y="28"/>
                </a:lnTo>
                <a:lnTo>
                  <a:pt x="1301" y="21"/>
                </a:lnTo>
                <a:lnTo>
                  <a:pt x="1301" y="35"/>
                </a:lnTo>
                <a:lnTo>
                  <a:pt x="1301" y="38"/>
                </a:lnTo>
                <a:lnTo>
                  <a:pt x="1302" y="49"/>
                </a:lnTo>
                <a:lnTo>
                  <a:pt x="1302" y="28"/>
                </a:lnTo>
                <a:lnTo>
                  <a:pt x="1303" y="35"/>
                </a:lnTo>
                <a:lnTo>
                  <a:pt x="1303" y="21"/>
                </a:lnTo>
                <a:lnTo>
                  <a:pt x="1304" y="31"/>
                </a:lnTo>
                <a:lnTo>
                  <a:pt x="1304" y="35"/>
                </a:lnTo>
                <a:lnTo>
                  <a:pt x="1305" y="31"/>
                </a:lnTo>
                <a:lnTo>
                  <a:pt x="1305" y="52"/>
                </a:lnTo>
                <a:lnTo>
                  <a:pt x="1306" y="42"/>
                </a:lnTo>
                <a:lnTo>
                  <a:pt x="1306" y="31"/>
                </a:lnTo>
                <a:lnTo>
                  <a:pt x="1306" y="42"/>
                </a:lnTo>
                <a:lnTo>
                  <a:pt x="1307" y="24"/>
                </a:lnTo>
                <a:lnTo>
                  <a:pt x="1308" y="24"/>
                </a:lnTo>
                <a:lnTo>
                  <a:pt x="1308" y="24"/>
                </a:lnTo>
                <a:lnTo>
                  <a:pt x="1308" y="35"/>
                </a:lnTo>
                <a:lnTo>
                  <a:pt x="1309" y="42"/>
                </a:lnTo>
                <a:lnTo>
                  <a:pt x="1309" y="42"/>
                </a:lnTo>
                <a:lnTo>
                  <a:pt x="1310" y="49"/>
                </a:lnTo>
                <a:lnTo>
                  <a:pt x="1310" y="38"/>
                </a:lnTo>
                <a:lnTo>
                  <a:pt x="1311" y="45"/>
                </a:lnTo>
                <a:lnTo>
                  <a:pt x="1311" y="45"/>
                </a:lnTo>
                <a:lnTo>
                  <a:pt x="1312" y="38"/>
                </a:lnTo>
                <a:lnTo>
                  <a:pt x="1312" y="35"/>
                </a:lnTo>
                <a:lnTo>
                  <a:pt x="1313" y="49"/>
                </a:lnTo>
                <a:lnTo>
                  <a:pt x="1313" y="42"/>
                </a:lnTo>
                <a:lnTo>
                  <a:pt x="1313" y="35"/>
                </a:lnTo>
                <a:lnTo>
                  <a:pt x="1314" y="21"/>
                </a:lnTo>
                <a:lnTo>
                  <a:pt x="1314" y="14"/>
                </a:lnTo>
                <a:lnTo>
                  <a:pt x="1315" y="31"/>
                </a:lnTo>
                <a:lnTo>
                  <a:pt x="1316" y="31"/>
                </a:lnTo>
                <a:lnTo>
                  <a:pt x="1316" y="45"/>
                </a:lnTo>
                <a:lnTo>
                  <a:pt x="1316" y="52"/>
                </a:lnTo>
                <a:lnTo>
                  <a:pt x="1317" y="45"/>
                </a:lnTo>
                <a:lnTo>
                  <a:pt x="1317" y="45"/>
                </a:lnTo>
                <a:lnTo>
                  <a:pt x="1318" y="49"/>
                </a:lnTo>
                <a:lnTo>
                  <a:pt x="1318" y="42"/>
                </a:lnTo>
                <a:lnTo>
                  <a:pt x="1318" y="35"/>
                </a:lnTo>
                <a:lnTo>
                  <a:pt x="1319" y="45"/>
                </a:lnTo>
                <a:lnTo>
                  <a:pt x="1320" y="42"/>
                </a:lnTo>
                <a:lnTo>
                  <a:pt x="1320" y="52"/>
                </a:lnTo>
                <a:lnTo>
                  <a:pt x="1321" y="35"/>
                </a:lnTo>
                <a:lnTo>
                  <a:pt x="1321" y="42"/>
                </a:lnTo>
                <a:lnTo>
                  <a:pt x="1321" y="24"/>
                </a:lnTo>
                <a:lnTo>
                  <a:pt x="1322" y="21"/>
                </a:lnTo>
                <a:lnTo>
                  <a:pt x="1322" y="28"/>
                </a:lnTo>
                <a:lnTo>
                  <a:pt x="1323" y="42"/>
                </a:lnTo>
                <a:lnTo>
                  <a:pt x="1323" y="35"/>
                </a:lnTo>
                <a:lnTo>
                  <a:pt x="1324" y="35"/>
                </a:lnTo>
                <a:lnTo>
                  <a:pt x="1324" y="42"/>
                </a:lnTo>
                <a:lnTo>
                  <a:pt x="1325" y="42"/>
                </a:lnTo>
                <a:lnTo>
                  <a:pt x="1325" y="42"/>
                </a:lnTo>
                <a:lnTo>
                  <a:pt x="1326" y="42"/>
                </a:lnTo>
                <a:lnTo>
                  <a:pt x="1326" y="45"/>
                </a:lnTo>
                <a:lnTo>
                  <a:pt x="1326" y="31"/>
                </a:lnTo>
                <a:lnTo>
                  <a:pt x="1327" y="31"/>
                </a:lnTo>
                <a:lnTo>
                  <a:pt x="1328" y="38"/>
                </a:lnTo>
                <a:lnTo>
                  <a:pt x="1328" y="31"/>
                </a:lnTo>
                <a:lnTo>
                  <a:pt x="1328" y="31"/>
                </a:lnTo>
                <a:lnTo>
                  <a:pt x="1329" y="31"/>
                </a:lnTo>
                <a:lnTo>
                  <a:pt x="1329" y="28"/>
                </a:lnTo>
                <a:lnTo>
                  <a:pt x="1330" y="49"/>
                </a:lnTo>
                <a:lnTo>
                  <a:pt x="1330" y="42"/>
                </a:lnTo>
                <a:lnTo>
                  <a:pt x="1331" y="45"/>
                </a:lnTo>
                <a:lnTo>
                  <a:pt x="1331" y="38"/>
                </a:lnTo>
                <a:lnTo>
                  <a:pt x="1332" y="18"/>
                </a:lnTo>
                <a:lnTo>
                  <a:pt x="1332" y="35"/>
                </a:lnTo>
                <a:lnTo>
                  <a:pt x="1333" y="31"/>
                </a:lnTo>
                <a:lnTo>
                  <a:pt x="1333" y="45"/>
                </a:lnTo>
                <a:lnTo>
                  <a:pt x="1333" y="42"/>
                </a:lnTo>
                <a:lnTo>
                  <a:pt x="1334" y="35"/>
                </a:lnTo>
                <a:lnTo>
                  <a:pt x="1334" y="59"/>
                </a:lnTo>
                <a:lnTo>
                  <a:pt x="1335" y="45"/>
                </a:lnTo>
                <a:lnTo>
                  <a:pt x="1336" y="59"/>
                </a:lnTo>
                <a:lnTo>
                  <a:pt x="1336" y="56"/>
                </a:lnTo>
                <a:lnTo>
                  <a:pt x="1336" y="73"/>
                </a:lnTo>
                <a:lnTo>
                  <a:pt x="1337" y="52"/>
                </a:lnTo>
                <a:lnTo>
                  <a:pt x="1337" y="56"/>
                </a:lnTo>
                <a:lnTo>
                  <a:pt x="1338" y="49"/>
                </a:lnTo>
                <a:lnTo>
                  <a:pt x="1338" y="49"/>
                </a:lnTo>
                <a:lnTo>
                  <a:pt x="1339" y="42"/>
                </a:lnTo>
                <a:lnTo>
                  <a:pt x="1339" y="56"/>
                </a:lnTo>
                <a:lnTo>
                  <a:pt x="1340" y="56"/>
                </a:lnTo>
                <a:lnTo>
                  <a:pt x="1340" y="52"/>
                </a:lnTo>
                <a:lnTo>
                  <a:pt x="1341" y="45"/>
                </a:lnTo>
                <a:lnTo>
                  <a:pt x="1341" y="49"/>
                </a:lnTo>
                <a:lnTo>
                  <a:pt x="1341" y="63"/>
                </a:lnTo>
                <a:lnTo>
                  <a:pt x="1342" y="63"/>
                </a:lnTo>
                <a:lnTo>
                  <a:pt x="1342" y="63"/>
                </a:lnTo>
                <a:lnTo>
                  <a:pt x="1343" y="49"/>
                </a:lnTo>
                <a:lnTo>
                  <a:pt x="1343" y="35"/>
                </a:lnTo>
                <a:lnTo>
                  <a:pt x="1344" y="45"/>
                </a:lnTo>
                <a:lnTo>
                  <a:pt x="1344" y="31"/>
                </a:lnTo>
                <a:lnTo>
                  <a:pt x="1345" y="35"/>
                </a:lnTo>
                <a:lnTo>
                  <a:pt x="1345" y="35"/>
                </a:lnTo>
                <a:lnTo>
                  <a:pt x="1346" y="24"/>
                </a:lnTo>
                <a:lnTo>
                  <a:pt x="1346" y="38"/>
                </a:lnTo>
                <a:lnTo>
                  <a:pt x="1346" y="35"/>
                </a:lnTo>
                <a:lnTo>
                  <a:pt x="1347" y="28"/>
                </a:lnTo>
                <a:lnTo>
                  <a:pt x="1348" y="31"/>
                </a:lnTo>
                <a:lnTo>
                  <a:pt x="1348" y="38"/>
                </a:lnTo>
                <a:lnTo>
                  <a:pt x="1348" y="24"/>
                </a:lnTo>
                <a:lnTo>
                  <a:pt x="1349" y="21"/>
                </a:lnTo>
                <a:lnTo>
                  <a:pt x="1349" y="24"/>
                </a:lnTo>
                <a:lnTo>
                  <a:pt x="1350" y="18"/>
                </a:lnTo>
                <a:lnTo>
                  <a:pt x="1351" y="31"/>
                </a:lnTo>
                <a:lnTo>
                  <a:pt x="1351" y="38"/>
                </a:lnTo>
                <a:lnTo>
                  <a:pt x="1351" y="45"/>
                </a:lnTo>
                <a:lnTo>
                  <a:pt x="1352" y="49"/>
                </a:lnTo>
                <a:lnTo>
                  <a:pt x="1352" y="45"/>
                </a:lnTo>
                <a:lnTo>
                  <a:pt x="1353" y="52"/>
                </a:lnTo>
                <a:lnTo>
                  <a:pt x="1353" y="52"/>
                </a:lnTo>
                <a:lnTo>
                  <a:pt x="1353" y="52"/>
                </a:lnTo>
                <a:lnTo>
                  <a:pt x="1354" y="38"/>
                </a:lnTo>
                <a:lnTo>
                  <a:pt x="1355" y="38"/>
                </a:lnTo>
                <a:lnTo>
                  <a:pt x="1355" y="49"/>
                </a:lnTo>
                <a:lnTo>
                  <a:pt x="1356" y="56"/>
                </a:lnTo>
                <a:lnTo>
                  <a:pt x="1356" y="49"/>
                </a:lnTo>
                <a:lnTo>
                  <a:pt x="1356" y="52"/>
                </a:lnTo>
                <a:lnTo>
                  <a:pt x="1357" y="59"/>
                </a:lnTo>
                <a:lnTo>
                  <a:pt x="1357" y="59"/>
                </a:lnTo>
                <a:lnTo>
                  <a:pt x="1358" y="66"/>
                </a:lnTo>
                <a:lnTo>
                  <a:pt x="1358" y="66"/>
                </a:lnTo>
                <a:lnTo>
                  <a:pt x="1359" y="52"/>
                </a:lnTo>
                <a:lnTo>
                  <a:pt x="1359" y="56"/>
                </a:lnTo>
                <a:lnTo>
                  <a:pt x="1360" y="59"/>
                </a:lnTo>
                <a:lnTo>
                  <a:pt x="1360" y="66"/>
                </a:lnTo>
                <a:lnTo>
                  <a:pt x="1361" y="59"/>
                </a:lnTo>
                <a:lnTo>
                  <a:pt x="1361" y="52"/>
                </a:lnTo>
                <a:lnTo>
                  <a:pt x="1361" y="52"/>
                </a:lnTo>
                <a:lnTo>
                  <a:pt x="1362" y="38"/>
                </a:lnTo>
                <a:lnTo>
                  <a:pt x="1363" y="45"/>
                </a:lnTo>
                <a:lnTo>
                  <a:pt x="1363" y="49"/>
                </a:lnTo>
                <a:lnTo>
                  <a:pt x="1363" y="56"/>
                </a:lnTo>
                <a:lnTo>
                  <a:pt x="1364" y="52"/>
                </a:lnTo>
                <a:lnTo>
                  <a:pt x="1364" y="52"/>
                </a:lnTo>
                <a:lnTo>
                  <a:pt x="1365" y="49"/>
                </a:lnTo>
                <a:lnTo>
                  <a:pt x="1365" y="42"/>
                </a:lnTo>
                <a:lnTo>
                  <a:pt x="1366" y="28"/>
                </a:lnTo>
                <a:lnTo>
                  <a:pt x="1366" y="31"/>
                </a:lnTo>
                <a:lnTo>
                  <a:pt x="1367" y="35"/>
                </a:lnTo>
                <a:lnTo>
                  <a:pt x="1367" y="35"/>
                </a:lnTo>
                <a:lnTo>
                  <a:pt x="1368" y="31"/>
                </a:lnTo>
                <a:lnTo>
                  <a:pt x="1368" y="31"/>
                </a:lnTo>
                <a:lnTo>
                  <a:pt x="1368" y="28"/>
                </a:lnTo>
                <a:lnTo>
                  <a:pt x="1369" y="28"/>
                </a:lnTo>
                <a:lnTo>
                  <a:pt x="1369" y="24"/>
                </a:lnTo>
                <a:lnTo>
                  <a:pt x="1370" y="24"/>
                </a:lnTo>
                <a:lnTo>
                  <a:pt x="1371" y="28"/>
                </a:lnTo>
                <a:lnTo>
                  <a:pt x="1371" y="31"/>
                </a:lnTo>
                <a:lnTo>
                  <a:pt x="1371" y="21"/>
                </a:lnTo>
                <a:lnTo>
                  <a:pt x="1372" y="35"/>
                </a:lnTo>
                <a:lnTo>
                  <a:pt x="1372" y="31"/>
                </a:lnTo>
                <a:lnTo>
                  <a:pt x="1373" y="38"/>
                </a:lnTo>
                <a:lnTo>
                  <a:pt x="1373" y="24"/>
                </a:lnTo>
                <a:lnTo>
                  <a:pt x="1374" y="24"/>
                </a:lnTo>
                <a:lnTo>
                  <a:pt x="1374" y="31"/>
                </a:lnTo>
                <a:lnTo>
                  <a:pt x="1375" y="35"/>
                </a:lnTo>
                <a:lnTo>
                  <a:pt x="1375" y="42"/>
                </a:lnTo>
                <a:lnTo>
                  <a:pt x="1376" y="31"/>
                </a:lnTo>
                <a:lnTo>
                  <a:pt x="1376" y="42"/>
                </a:lnTo>
                <a:lnTo>
                  <a:pt x="1376" y="35"/>
                </a:lnTo>
                <a:lnTo>
                  <a:pt x="1377" y="38"/>
                </a:lnTo>
                <a:lnTo>
                  <a:pt x="1377" y="28"/>
                </a:lnTo>
                <a:lnTo>
                  <a:pt x="1378" y="38"/>
                </a:lnTo>
                <a:lnTo>
                  <a:pt x="1378" y="31"/>
                </a:lnTo>
                <a:lnTo>
                  <a:pt x="1379" y="42"/>
                </a:lnTo>
                <a:lnTo>
                  <a:pt x="1379" y="49"/>
                </a:lnTo>
                <a:lnTo>
                  <a:pt x="1380" y="42"/>
                </a:lnTo>
                <a:lnTo>
                  <a:pt x="1380" y="45"/>
                </a:lnTo>
                <a:lnTo>
                  <a:pt x="1381" y="42"/>
                </a:lnTo>
                <a:lnTo>
                  <a:pt x="1381" y="42"/>
                </a:lnTo>
                <a:lnTo>
                  <a:pt x="1381" y="28"/>
                </a:lnTo>
                <a:lnTo>
                  <a:pt x="1382" y="24"/>
                </a:lnTo>
                <a:lnTo>
                  <a:pt x="1383" y="45"/>
                </a:lnTo>
                <a:lnTo>
                  <a:pt x="1383" y="63"/>
                </a:lnTo>
                <a:lnTo>
                  <a:pt x="1383" y="63"/>
                </a:lnTo>
                <a:lnTo>
                  <a:pt x="1384" y="94"/>
                </a:lnTo>
                <a:lnTo>
                  <a:pt x="1384" y="104"/>
                </a:lnTo>
                <a:lnTo>
                  <a:pt x="1385" y="118"/>
                </a:lnTo>
                <a:lnTo>
                  <a:pt x="1385" y="132"/>
                </a:lnTo>
                <a:lnTo>
                  <a:pt x="1386" y="136"/>
                </a:lnTo>
                <a:lnTo>
                  <a:pt x="1386" y="143"/>
                </a:lnTo>
                <a:lnTo>
                  <a:pt x="1387" y="156"/>
                </a:lnTo>
                <a:lnTo>
                  <a:pt x="1387" y="153"/>
                </a:lnTo>
                <a:lnTo>
                  <a:pt x="1388" y="160"/>
                </a:lnTo>
                <a:lnTo>
                  <a:pt x="1388" y="153"/>
                </a:lnTo>
                <a:lnTo>
                  <a:pt x="1389" y="129"/>
                </a:lnTo>
                <a:lnTo>
                  <a:pt x="1389" y="139"/>
                </a:lnTo>
                <a:lnTo>
                  <a:pt x="1389" y="171"/>
                </a:lnTo>
                <a:lnTo>
                  <a:pt x="1390" y="181"/>
                </a:lnTo>
                <a:lnTo>
                  <a:pt x="1391" y="156"/>
                </a:lnTo>
                <a:lnTo>
                  <a:pt x="1391" y="174"/>
                </a:lnTo>
                <a:lnTo>
                  <a:pt x="1391" y="198"/>
                </a:lnTo>
                <a:lnTo>
                  <a:pt x="1392" y="188"/>
                </a:lnTo>
                <a:lnTo>
                  <a:pt x="1392" y="212"/>
                </a:lnTo>
                <a:lnTo>
                  <a:pt x="1393" y="212"/>
                </a:lnTo>
                <a:lnTo>
                  <a:pt x="1393" y="177"/>
                </a:lnTo>
                <a:lnTo>
                  <a:pt x="1394" y="181"/>
                </a:lnTo>
                <a:lnTo>
                  <a:pt x="1394" y="216"/>
                </a:lnTo>
                <a:lnTo>
                  <a:pt x="1395" y="243"/>
                </a:lnTo>
                <a:lnTo>
                  <a:pt x="1395" y="240"/>
                </a:lnTo>
                <a:lnTo>
                  <a:pt x="1396" y="226"/>
                </a:lnTo>
                <a:lnTo>
                  <a:pt x="1396" y="233"/>
                </a:lnTo>
                <a:lnTo>
                  <a:pt x="1396" y="143"/>
                </a:lnTo>
                <a:lnTo>
                  <a:pt x="1397" y="139"/>
                </a:lnTo>
                <a:lnTo>
                  <a:pt x="1398" y="139"/>
                </a:lnTo>
                <a:lnTo>
                  <a:pt x="1398" y="164"/>
                </a:lnTo>
                <a:lnTo>
                  <a:pt x="1398" y="177"/>
                </a:lnTo>
                <a:lnTo>
                  <a:pt x="1399" y="174"/>
                </a:lnTo>
                <a:lnTo>
                  <a:pt x="1399" y="174"/>
                </a:lnTo>
                <a:lnTo>
                  <a:pt x="1400" y="188"/>
                </a:lnTo>
                <a:lnTo>
                  <a:pt x="1400" y="143"/>
                </a:lnTo>
                <a:lnTo>
                  <a:pt x="1401" y="146"/>
                </a:lnTo>
                <a:lnTo>
                  <a:pt x="1401" y="146"/>
                </a:lnTo>
                <a:lnTo>
                  <a:pt x="1402" y="219"/>
                </a:lnTo>
                <a:lnTo>
                  <a:pt x="1402" y="247"/>
                </a:lnTo>
                <a:lnTo>
                  <a:pt x="1403" y="247"/>
                </a:lnTo>
                <a:lnTo>
                  <a:pt x="1403" y="254"/>
                </a:lnTo>
                <a:lnTo>
                  <a:pt x="1403" y="250"/>
                </a:lnTo>
                <a:lnTo>
                  <a:pt x="1404" y="240"/>
                </a:lnTo>
                <a:lnTo>
                  <a:pt x="1404" y="243"/>
                </a:lnTo>
                <a:lnTo>
                  <a:pt x="1405" y="257"/>
                </a:lnTo>
                <a:lnTo>
                  <a:pt x="1406" y="282"/>
                </a:lnTo>
                <a:lnTo>
                  <a:pt x="1406" y="209"/>
                </a:lnTo>
                <a:lnTo>
                  <a:pt x="1406" y="174"/>
                </a:lnTo>
                <a:lnTo>
                  <a:pt x="1407" y="313"/>
                </a:lnTo>
                <a:lnTo>
                  <a:pt x="1407" y="361"/>
                </a:lnTo>
                <a:lnTo>
                  <a:pt x="1408" y="383"/>
                </a:lnTo>
                <a:lnTo>
                  <a:pt x="1408" y="386"/>
                </a:lnTo>
                <a:lnTo>
                  <a:pt x="1409" y="410"/>
                </a:lnTo>
                <a:lnTo>
                  <a:pt x="1409" y="410"/>
                </a:lnTo>
                <a:lnTo>
                  <a:pt x="1410" y="403"/>
                </a:lnTo>
                <a:lnTo>
                  <a:pt x="1410" y="396"/>
                </a:lnTo>
                <a:lnTo>
                  <a:pt x="1411" y="407"/>
                </a:lnTo>
                <a:lnTo>
                  <a:pt x="1411" y="428"/>
                </a:lnTo>
                <a:lnTo>
                  <a:pt x="1411" y="417"/>
                </a:lnTo>
                <a:lnTo>
                  <a:pt x="1412" y="424"/>
                </a:lnTo>
                <a:lnTo>
                  <a:pt x="1412" y="414"/>
                </a:lnTo>
                <a:lnTo>
                  <a:pt x="1413" y="424"/>
                </a:lnTo>
                <a:lnTo>
                  <a:pt x="1413" y="431"/>
                </a:lnTo>
                <a:lnTo>
                  <a:pt x="1414" y="421"/>
                </a:lnTo>
                <a:lnTo>
                  <a:pt x="1414" y="428"/>
                </a:lnTo>
                <a:lnTo>
                  <a:pt x="1415" y="428"/>
                </a:lnTo>
                <a:lnTo>
                  <a:pt x="1415" y="417"/>
                </a:lnTo>
                <a:lnTo>
                  <a:pt x="1416" y="417"/>
                </a:lnTo>
                <a:lnTo>
                  <a:pt x="1416" y="414"/>
                </a:lnTo>
                <a:lnTo>
                  <a:pt x="1416" y="417"/>
                </a:lnTo>
                <a:lnTo>
                  <a:pt x="1417" y="410"/>
                </a:lnTo>
                <a:lnTo>
                  <a:pt x="1418" y="417"/>
                </a:lnTo>
                <a:lnTo>
                  <a:pt x="1418" y="417"/>
                </a:lnTo>
                <a:lnTo>
                  <a:pt x="1418" y="417"/>
                </a:lnTo>
                <a:lnTo>
                  <a:pt x="1419" y="414"/>
                </a:lnTo>
                <a:lnTo>
                  <a:pt x="1419" y="403"/>
                </a:lnTo>
                <a:lnTo>
                  <a:pt x="1420" y="417"/>
                </a:lnTo>
                <a:lnTo>
                  <a:pt x="1420" y="410"/>
                </a:lnTo>
                <a:lnTo>
                  <a:pt x="1421" y="410"/>
                </a:lnTo>
                <a:lnTo>
                  <a:pt x="1421" y="424"/>
                </a:lnTo>
                <a:lnTo>
                  <a:pt x="1422" y="421"/>
                </a:lnTo>
                <a:lnTo>
                  <a:pt x="1422" y="428"/>
                </a:lnTo>
                <a:lnTo>
                  <a:pt x="1423" y="414"/>
                </a:lnTo>
                <a:lnTo>
                  <a:pt x="1423" y="421"/>
                </a:lnTo>
                <a:lnTo>
                  <a:pt x="1424" y="424"/>
                </a:lnTo>
                <a:lnTo>
                  <a:pt x="1424" y="400"/>
                </a:lnTo>
                <a:lnTo>
                  <a:pt x="1424" y="400"/>
                </a:lnTo>
                <a:lnTo>
                  <a:pt x="1425" y="407"/>
                </a:lnTo>
                <a:lnTo>
                  <a:pt x="1426" y="396"/>
                </a:lnTo>
                <a:lnTo>
                  <a:pt x="1426" y="410"/>
                </a:lnTo>
                <a:lnTo>
                  <a:pt x="1426" y="396"/>
                </a:lnTo>
                <a:lnTo>
                  <a:pt x="1427" y="396"/>
                </a:lnTo>
                <a:lnTo>
                  <a:pt x="1427" y="393"/>
                </a:lnTo>
                <a:lnTo>
                  <a:pt x="1428" y="386"/>
                </a:lnTo>
                <a:lnTo>
                  <a:pt x="1428" y="390"/>
                </a:lnTo>
                <a:lnTo>
                  <a:pt x="1429" y="376"/>
                </a:lnTo>
                <a:lnTo>
                  <a:pt x="1429" y="379"/>
                </a:lnTo>
                <a:lnTo>
                  <a:pt x="1430" y="390"/>
                </a:lnTo>
                <a:lnTo>
                  <a:pt x="1430" y="400"/>
                </a:lnTo>
                <a:lnTo>
                  <a:pt x="1431" y="386"/>
                </a:lnTo>
                <a:lnTo>
                  <a:pt x="1431" y="369"/>
                </a:lnTo>
                <a:lnTo>
                  <a:pt x="1431" y="393"/>
                </a:lnTo>
                <a:lnTo>
                  <a:pt x="1432" y="390"/>
                </a:lnTo>
                <a:lnTo>
                  <a:pt x="1432" y="393"/>
                </a:lnTo>
                <a:lnTo>
                  <a:pt x="1433" y="383"/>
                </a:lnTo>
                <a:lnTo>
                  <a:pt x="1433" y="383"/>
                </a:lnTo>
                <a:lnTo>
                  <a:pt x="1434" y="372"/>
                </a:lnTo>
                <a:lnTo>
                  <a:pt x="1434" y="379"/>
                </a:lnTo>
                <a:lnTo>
                  <a:pt x="1435" y="379"/>
                </a:lnTo>
                <a:lnTo>
                  <a:pt x="1435" y="379"/>
                </a:lnTo>
                <a:lnTo>
                  <a:pt x="1436" y="386"/>
                </a:lnTo>
                <a:lnTo>
                  <a:pt x="1436" y="379"/>
                </a:lnTo>
                <a:lnTo>
                  <a:pt x="1436" y="369"/>
                </a:lnTo>
                <a:lnTo>
                  <a:pt x="1437" y="369"/>
                </a:lnTo>
                <a:lnTo>
                  <a:pt x="1438" y="369"/>
                </a:lnTo>
                <a:lnTo>
                  <a:pt x="1438" y="365"/>
                </a:lnTo>
                <a:lnTo>
                  <a:pt x="1438" y="365"/>
                </a:lnTo>
                <a:lnTo>
                  <a:pt x="1439" y="369"/>
                </a:lnTo>
                <a:lnTo>
                  <a:pt x="1439" y="355"/>
                </a:lnTo>
                <a:lnTo>
                  <a:pt x="1440" y="344"/>
                </a:lnTo>
                <a:lnTo>
                  <a:pt x="1441" y="369"/>
                </a:lnTo>
                <a:lnTo>
                  <a:pt x="1441" y="372"/>
                </a:lnTo>
                <a:lnTo>
                  <a:pt x="1441" y="372"/>
                </a:lnTo>
                <a:lnTo>
                  <a:pt x="1442" y="365"/>
                </a:lnTo>
                <a:lnTo>
                  <a:pt x="1442" y="355"/>
                </a:lnTo>
                <a:lnTo>
                  <a:pt x="1443" y="355"/>
                </a:lnTo>
                <a:lnTo>
                  <a:pt x="1443" y="358"/>
                </a:lnTo>
                <a:lnTo>
                  <a:pt x="1444" y="358"/>
                </a:lnTo>
                <a:lnTo>
                  <a:pt x="1444" y="355"/>
                </a:lnTo>
                <a:lnTo>
                  <a:pt x="1445" y="361"/>
                </a:lnTo>
                <a:lnTo>
                  <a:pt x="1445" y="355"/>
                </a:lnTo>
                <a:lnTo>
                  <a:pt x="1446" y="358"/>
                </a:lnTo>
                <a:lnTo>
                  <a:pt x="1446" y="348"/>
                </a:lnTo>
                <a:lnTo>
                  <a:pt x="1446" y="351"/>
                </a:lnTo>
                <a:lnTo>
                  <a:pt x="1447" y="351"/>
                </a:lnTo>
                <a:lnTo>
                  <a:pt x="1447" y="348"/>
                </a:lnTo>
                <a:lnTo>
                  <a:pt x="1448" y="358"/>
                </a:lnTo>
                <a:lnTo>
                  <a:pt x="1448" y="358"/>
                </a:lnTo>
                <a:lnTo>
                  <a:pt x="1449" y="355"/>
                </a:lnTo>
                <a:lnTo>
                  <a:pt x="1449" y="351"/>
                </a:lnTo>
                <a:lnTo>
                  <a:pt x="1450" y="351"/>
                </a:lnTo>
                <a:lnTo>
                  <a:pt x="1450" y="355"/>
                </a:lnTo>
                <a:lnTo>
                  <a:pt x="1451" y="358"/>
                </a:lnTo>
                <a:lnTo>
                  <a:pt x="1451" y="344"/>
                </a:lnTo>
                <a:lnTo>
                  <a:pt x="1451" y="334"/>
                </a:lnTo>
                <a:lnTo>
                  <a:pt x="1452" y="334"/>
                </a:lnTo>
                <a:lnTo>
                  <a:pt x="1453" y="334"/>
                </a:lnTo>
                <a:lnTo>
                  <a:pt x="1453" y="337"/>
                </a:lnTo>
                <a:lnTo>
                  <a:pt x="1453" y="323"/>
                </a:lnTo>
                <a:lnTo>
                  <a:pt x="1454" y="337"/>
                </a:lnTo>
                <a:lnTo>
                  <a:pt x="1454" y="320"/>
                </a:lnTo>
                <a:lnTo>
                  <a:pt x="1455" y="334"/>
                </a:lnTo>
                <a:lnTo>
                  <a:pt x="1455" y="337"/>
                </a:lnTo>
                <a:lnTo>
                  <a:pt x="1456" y="334"/>
                </a:lnTo>
                <a:lnTo>
                  <a:pt x="1456" y="331"/>
                </a:lnTo>
                <a:lnTo>
                  <a:pt x="1457" y="327"/>
                </a:lnTo>
                <a:lnTo>
                  <a:pt x="1457" y="331"/>
                </a:lnTo>
                <a:lnTo>
                  <a:pt x="1458" y="344"/>
                </a:lnTo>
                <a:lnTo>
                  <a:pt x="1458" y="323"/>
                </a:lnTo>
                <a:lnTo>
                  <a:pt x="1459" y="331"/>
                </a:lnTo>
                <a:lnTo>
                  <a:pt x="1459" y="334"/>
                </a:lnTo>
                <a:lnTo>
                  <a:pt x="1459" y="334"/>
                </a:lnTo>
                <a:lnTo>
                  <a:pt x="1460" y="331"/>
                </a:lnTo>
                <a:lnTo>
                  <a:pt x="1461" y="323"/>
                </a:lnTo>
                <a:lnTo>
                  <a:pt x="1461" y="323"/>
                </a:lnTo>
                <a:lnTo>
                  <a:pt x="1461" y="327"/>
                </a:lnTo>
                <a:lnTo>
                  <a:pt x="1462" y="327"/>
                </a:lnTo>
                <a:lnTo>
                  <a:pt x="1462" y="320"/>
                </a:lnTo>
                <a:lnTo>
                  <a:pt x="1463" y="323"/>
                </a:lnTo>
                <a:lnTo>
                  <a:pt x="1463" y="323"/>
                </a:lnTo>
                <a:lnTo>
                  <a:pt x="1464" y="323"/>
                </a:lnTo>
                <a:lnTo>
                  <a:pt x="1464" y="309"/>
                </a:lnTo>
                <a:lnTo>
                  <a:pt x="1465" y="309"/>
                </a:lnTo>
                <a:lnTo>
                  <a:pt x="1465" y="309"/>
                </a:lnTo>
                <a:lnTo>
                  <a:pt x="1466" y="309"/>
                </a:lnTo>
                <a:lnTo>
                  <a:pt x="1466" y="309"/>
                </a:lnTo>
                <a:lnTo>
                  <a:pt x="1466" y="316"/>
                </a:lnTo>
                <a:lnTo>
                  <a:pt x="1467" y="309"/>
                </a:lnTo>
                <a:lnTo>
                  <a:pt x="1467" y="302"/>
                </a:lnTo>
                <a:lnTo>
                  <a:pt x="1468" y="306"/>
                </a:lnTo>
                <a:lnTo>
                  <a:pt x="1468" y="299"/>
                </a:lnTo>
                <a:lnTo>
                  <a:pt x="1469" y="306"/>
                </a:lnTo>
                <a:lnTo>
                  <a:pt x="1469" y="306"/>
                </a:lnTo>
                <a:lnTo>
                  <a:pt x="1470" y="296"/>
                </a:lnTo>
                <a:lnTo>
                  <a:pt x="1470" y="302"/>
                </a:lnTo>
                <a:lnTo>
                  <a:pt x="1471" y="296"/>
                </a:lnTo>
                <a:lnTo>
                  <a:pt x="1471" y="306"/>
                </a:lnTo>
                <a:lnTo>
                  <a:pt x="1471" y="296"/>
                </a:lnTo>
                <a:lnTo>
                  <a:pt x="1472" y="292"/>
                </a:lnTo>
                <a:lnTo>
                  <a:pt x="1473" y="299"/>
                </a:lnTo>
                <a:lnTo>
                  <a:pt x="1473" y="299"/>
                </a:lnTo>
                <a:lnTo>
                  <a:pt x="1474" y="302"/>
                </a:lnTo>
                <a:lnTo>
                  <a:pt x="1474" y="296"/>
                </a:lnTo>
                <a:lnTo>
                  <a:pt x="1474" y="289"/>
                </a:lnTo>
                <a:lnTo>
                  <a:pt x="1475" y="299"/>
                </a:lnTo>
                <a:lnTo>
                  <a:pt x="1475" y="292"/>
                </a:lnTo>
                <a:lnTo>
                  <a:pt x="1476" y="306"/>
                </a:lnTo>
                <a:lnTo>
                  <a:pt x="1476" y="302"/>
                </a:lnTo>
                <a:lnTo>
                  <a:pt x="1477" y="292"/>
                </a:lnTo>
                <a:lnTo>
                  <a:pt x="1477" y="299"/>
                </a:lnTo>
                <a:lnTo>
                  <a:pt x="1478" y="299"/>
                </a:lnTo>
                <a:lnTo>
                  <a:pt x="1478" y="299"/>
                </a:lnTo>
                <a:lnTo>
                  <a:pt x="1479" y="289"/>
                </a:lnTo>
                <a:lnTo>
                  <a:pt x="1479" y="285"/>
                </a:lnTo>
                <a:lnTo>
                  <a:pt x="1479" y="289"/>
                </a:lnTo>
                <a:lnTo>
                  <a:pt x="1480" y="285"/>
                </a:lnTo>
                <a:lnTo>
                  <a:pt x="1481" y="296"/>
                </a:lnTo>
                <a:lnTo>
                  <a:pt x="1481" y="289"/>
                </a:lnTo>
                <a:lnTo>
                  <a:pt x="1481" y="285"/>
                </a:lnTo>
                <a:lnTo>
                  <a:pt x="1482" y="296"/>
                </a:lnTo>
                <a:lnTo>
                  <a:pt x="1482" y="285"/>
                </a:lnTo>
                <a:lnTo>
                  <a:pt x="1483" y="296"/>
                </a:lnTo>
                <a:lnTo>
                  <a:pt x="1483" y="299"/>
                </a:lnTo>
                <a:lnTo>
                  <a:pt x="1484" y="289"/>
                </a:lnTo>
                <a:lnTo>
                  <a:pt x="1484" y="285"/>
                </a:lnTo>
                <a:lnTo>
                  <a:pt x="1485" y="289"/>
                </a:lnTo>
                <a:lnTo>
                  <a:pt x="1485" y="285"/>
                </a:lnTo>
                <a:lnTo>
                  <a:pt x="1486" y="285"/>
                </a:lnTo>
                <a:lnTo>
                  <a:pt x="1486" y="285"/>
                </a:lnTo>
                <a:lnTo>
                  <a:pt x="1486" y="285"/>
                </a:lnTo>
                <a:lnTo>
                  <a:pt x="1487" y="282"/>
                </a:lnTo>
                <a:lnTo>
                  <a:pt x="1488" y="289"/>
                </a:lnTo>
                <a:lnTo>
                  <a:pt x="1488" y="292"/>
                </a:lnTo>
                <a:lnTo>
                  <a:pt x="1488" y="275"/>
                </a:lnTo>
                <a:lnTo>
                  <a:pt x="1489" y="282"/>
                </a:lnTo>
                <a:lnTo>
                  <a:pt x="1489" y="275"/>
                </a:lnTo>
                <a:lnTo>
                  <a:pt x="1490" y="275"/>
                </a:lnTo>
                <a:lnTo>
                  <a:pt x="1490" y="275"/>
                </a:lnTo>
                <a:lnTo>
                  <a:pt x="1491" y="268"/>
                </a:lnTo>
                <a:lnTo>
                  <a:pt x="1491" y="271"/>
                </a:lnTo>
                <a:lnTo>
                  <a:pt x="1492" y="264"/>
                </a:lnTo>
                <a:lnTo>
                  <a:pt x="1492" y="264"/>
                </a:lnTo>
                <a:lnTo>
                  <a:pt x="1493" y="268"/>
                </a:lnTo>
                <a:lnTo>
                  <a:pt x="1493" y="261"/>
                </a:lnTo>
                <a:lnTo>
                  <a:pt x="1494" y="268"/>
                </a:lnTo>
                <a:lnTo>
                  <a:pt x="1494" y="268"/>
                </a:lnTo>
                <a:lnTo>
                  <a:pt x="1494" y="278"/>
                </a:lnTo>
                <a:lnTo>
                  <a:pt x="1495" y="271"/>
                </a:lnTo>
                <a:lnTo>
                  <a:pt x="1496" y="271"/>
                </a:lnTo>
                <a:lnTo>
                  <a:pt x="1496" y="278"/>
                </a:lnTo>
                <a:lnTo>
                  <a:pt x="1496" y="264"/>
                </a:lnTo>
                <a:lnTo>
                  <a:pt x="1497" y="268"/>
                </a:lnTo>
                <a:lnTo>
                  <a:pt x="1497" y="264"/>
                </a:lnTo>
                <a:lnTo>
                  <a:pt x="1498" y="261"/>
                </a:lnTo>
                <a:lnTo>
                  <a:pt x="1498" y="264"/>
                </a:lnTo>
                <a:lnTo>
                  <a:pt x="1499" y="261"/>
                </a:lnTo>
                <a:lnTo>
                  <a:pt x="1499" y="261"/>
                </a:lnTo>
                <a:lnTo>
                  <a:pt x="1500" y="261"/>
                </a:lnTo>
                <a:lnTo>
                  <a:pt x="1500" y="257"/>
                </a:lnTo>
                <a:lnTo>
                  <a:pt x="1501" y="264"/>
                </a:lnTo>
                <a:lnTo>
                  <a:pt x="1501" y="254"/>
                </a:lnTo>
                <a:lnTo>
                  <a:pt x="1501" y="250"/>
                </a:lnTo>
                <a:lnTo>
                  <a:pt x="1502" y="257"/>
                </a:lnTo>
                <a:lnTo>
                  <a:pt x="1502" y="254"/>
                </a:lnTo>
                <a:lnTo>
                  <a:pt x="1503" y="264"/>
                </a:lnTo>
                <a:lnTo>
                  <a:pt x="1503" y="254"/>
                </a:lnTo>
                <a:lnTo>
                  <a:pt x="1504" y="268"/>
                </a:lnTo>
                <a:lnTo>
                  <a:pt x="1504" y="261"/>
                </a:lnTo>
                <a:lnTo>
                  <a:pt x="1505" y="247"/>
                </a:lnTo>
                <a:lnTo>
                  <a:pt x="1505" y="247"/>
                </a:lnTo>
                <a:lnTo>
                  <a:pt x="1506" y="237"/>
                </a:lnTo>
                <a:lnTo>
                  <a:pt x="1506" y="247"/>
                </a:lnTo>
                <a:lnTo>
                  <a:pt x="1506" y="254"/>
                </a:lnTo>
                <a:lnTo>
                  <a:pt x="1507" y="254"/>
                </a:lnTo>
                <a:lnTo>
                  <a:pt x="1508" y="261"/>
                </a:lnTo>
                <a:lnTo>
                  <a:pt x="1508" y="250"/>
                </a:lnTo>
                <a:lnTo>
                  <a:pt x="1509" y="250"/>
                </a:lnTo>
                <a:lnTo>
                  <a:pt x="1509" y="254"/>
                </a:lnTo>
                <a:lnTo>
                  <a:pt x="1509" y="254"/>
                </a:lnTo>
                <a:lnTo>
                  <a:pt x="1510" y="250"/>
                </a:lnTo>
                <a:lnTo>
                  <a:pt x="1510" y="240"/>
                </a:lnTo>
                <a:lnTo>
                  <a:pt x="1511" y="254"/>
                </a:lnTo>
                <a:lnTo>
                  <a:pt x="1511" y="243"/>
                </a:lnTo>
                <a:lnTo>
                  <a:pt x="1512" y="243"/>
                </a:lnTo>
                <a:lnTo>
                  <a:pt x="1512" y="243"/>
                </a:lnTo>
                <a:lnTo>
                  <a:pt x="1513" y="243"/>
                </a:lnTo>
                <a:lnTo>
                  <a:pt x="1513" y="240"/>
                </a:lnTo>
                <a:lnTo>
                  <a:pt x="1514" y="243"/>
                </a:lnTo>
                <a:lnTo>
                  <a:pt x="1514" y="240"/>
                </a:lnTo>
                <a:lnTo>
                  <a:pt x="1514" y="247"/>
                </a:lnTo>
                <a:lnTo>
                  <a:pt x="1515" y="247"/>
                </a:lnTo>
                <a:lnTo>
                  <a:pt x="1516" y="243"/>
                </a:lnTo>
                <a:lnTo>
                  <a:pt x="1516" y="243"/>
                </a:lnTo>
                <a:lnTo>
                  <a:pt x="1516" y="233"/>
                </a:lnTo>
                <a:lnTo>
                  <a:pt x="1517" y="247"/>
                </a:lnTo>
                <a:lnTo>
                  <a:pt x="1517" y="247"/>
                </a:lnTo>
                <a:lnTo>
                  <a:pt x="1518" y="240"/>
                </a:lnTo>
                <a:lnTo>
                  <a:pt x="1518" y="237"/>
                </a:lnTo>
                <a:lnTo>
                  <a:pt x="1519" y="230"/>
                </a:lnTo>
                <a:lnTo>
                  <a:pt x="1519" y="240"/>
                </a:lnTo>
                <a:lnTo>
                  <a:pt x="1520" y="230"/>
                </a:lnTo>
                <a:lnTo>
                  <a:pt x="1520" y="230"/>
                </a:lnTo>
                <a:lnTo>
                  <a:pt x="1521" y="223"/>
                </a:lnTo>
                <a:lnTo>
                  <a:pt x="1521" y="233"/>
                </a:lnTo>
                <a:lnTo>
                  <a:pt x="1521" y="233"/>
                </a:lnTo>
                <a:lnTo>
                  <a:pt x="1522" y="233"/>
                </a:lnTo>
                <a:lnTo>
                  <a:pt x="1522" y="226"/>
                </a:lnTo>
                <a:lnTo>
                  <a:pt x="1523" y="230"/>
                </a:lnTo>
                <a:lnTo>
                  <a:pt x="1524" y="230"/>
                </a:lnTo>
                <a:lnTo>
                  <a:pt x="1524" y="237"/>
                </a:lnTo>
                <a:lnTo>
                  <a:pt x="1524" y="240"/>
                </a:lnTo>
                <a:lnTo>
                  <a:pt x="1525" y="230"/>
                </a:lnTo>
                <a:lnTo>
                  <a:pt x="1525" y="226"/>
                </a:lnTo>
                <a:lnTo>
                  <a:pt x="1526" y="237"/>
                </a:lnTo>
                <a:lnTo>
                  <a:pt x="1526" y="226"/>
                </a:lnTo>
                <a:lnTo>
                  <a:pt x="1527" y="223"/>
                </a:lnTo>
                <a:lnTo>
                  <a:pt x="1527" y="230"/>
                </a:lnTo>
                <a:lnTo>
                  <a:pt x="1528" y="226"/>
                </a:lnTo>
                <a:lnTo>
                  <a:pt x="1528" y="226"/>
                </a:lnTo>
                <a:lnTo>
                  <a:pt x="1529" y="226"/>
                </a:lnTo>
                <a:lnTo>
                  <a:pt x="1529" y="223"/>
                </a:lnTo>
                <a:lnTo>
                  <a:pt x="1529" y="219"/>
                </a:lnTo>
                <a:lnTo>
                  <a:pt x="1530" y="212"/>
                </a:lnTo>
                <a:lnTo>
                  <a:pt x="1531" y="212"/>
                </a:lnTo>
                <a:lnTo>
                  <a:pt x="1531" y="216"/>
                </a:lnTo>
                <a:lnTo>
                  <a:pt x="1531" y="216"/>
                </a:lnTo>
                <a:lnTo>
                  <a:pt x="1532" y="223"/>
                </a:lnTo>
                <a:lnTo>
                  <a:pt x="1532" y="219"/>
                </a:lnTo>
                <a:lnTo>
                  <a:pt x="1533" y="226"/>
                </a:lnTo>
                <a:lnTo>
                  <a:pt x="1533" y="226"/>
                </a:lnTo>
                <a:lnTo>
                  <a:pt x="1534" y="223"/>
                </a:lnTo>
                <a:lnTo>
                  <a:pt x="1534" y="216"/>
                </a:lnTo>
                <a:lnTo>
                  <a:pt x="1535" y="205"/>
                </a:lnTo>
                <a:lnTo>
                  <a:pt x="1535" y="202"/>
                </a:lnTo>
                <a:lnTo>
                  <a:pt x="1536" y="216"/>
                </a:lnTo>
                <a:lnTo>
                  <a:pt x="1536" y="205"/>
                </a:lnTo>
                <a:lnTo>
                  <a:pt x="1536" y="209"/>
                </a:lnTo>
                <a:lnTo>
                  <a:pt x="1537" y="205"/>
                </a:lnTo>
                <a:lnTo>
                  <a:pt x="1537" y="205"/>
                </a:lnTo>
                <a:lnTo>
                  <a:pt x="1538" y="209"/>
                </a:lnTo>
                <a:lnTo>
                  <a:pt x="1538" y="216"/>
                </a:lnTo>
                <a:lnTo>
                  <a:pt x="1539" y="219"/>
                </a:lnTo>
                <a:lnTo>
                  <a:pt x="1539" y="219"/>
                </a:lnTo>
                <a:lnTo>
                  <a:pt x="1540" y="216"/>
                </a:lnTo>
                <a:lnTo>
                  <a:pt x="1540" y="219"/>
                </a:lnTo>
                <a:lnTo>
                  <a:pt x="1541" y="223"/>
                </a:lnTo>
                <a:lnTo>
                  <a:pt x="1541" y="223"/>
                </a:lnTo>
                <a:lnTo>
                  <a:pt x="1541" y="212"/>
                </a:lnTo>
                <a:lnTo>
                  <a:pt x="1542" y="205"/>
                </a:lnTo>
                <a:lnTo>
                  <a:pt x="1543" y="219"/>
                </a:lnTo>
                <a:lnTo>
                  <a:pt x="1543" y="216"/>
                </a:lnTo>
                <a:lnTo>
                  <a:pt x="1544" y="209"/>
                </a:lnTo>
                <a:lnTo>
                  <a:pt x="1544" y="202"/>
                </a:lnTo>
                <a:lnTo>
                  <a:pt x="1544" y="216"/>
                </a:lnTo>
                <a:lnTo>
                  <a:pt x="1545" y="219"/>
                </a:lnTo>
                <a:lnTo>
                  <a:pt x="1545" y="216"/>
                </a:lnTo>
                <a:lnTo>
                  <a:pt x="1546" y="219"/>
                </a:lnTo>
                <a:lnTo>
                  <a:pt x="1546" y="205"/>
                </a:lnTo>
                <a:lnTo>
                  <a:pt x="1547" y="198"/>
                </a:lnTo>
                <a:lnTo>
                  <a:pt x="1547" y="205"/>
                </a:lnTo>
                <a:lnTo>
                  <a:pt x="1548" y="209"/>
                </a:lnTo>
                <a:lnTo>
                  <a:pt x="1548" y="202"/>
                </a:lnTo>
                <a:lnTo>
                  <a:pt x="1549" y="195"/>
                </a:lnTo>
                <a:lnTo>
                  <a:pt x="1549" y="191"/>
                </a:lnTo>
                <a:lnTo>
                  <a:pt x="1549" y="195"/>
                </a:lnTo>
                <a:lnTo>
                  <a:pt x="1550" y="191"/>
                </a:lnTo>
                <a:lnTo>
                  <a:pt x="1551" y="191"/>
                </a:lnTo>
                <a:lnTo>
                  <a:pt x="1551" y="191"/>
                </a:lnTo>
                <a:lnTo>
                  <a:pt x="1551" y="198"/>
                </a:lnTo>
                <a:lnTo>
                  <a:pt x="1552" y="198"/>
                </a:lnTo>
                <a:lnTo>
                  <a:pt x="1552" y="195"/>
                </a:lnTo>
                <a:lnTo>
                  <a:pt x="1553" y="188"/>
                </a:lnTo>
                <a:lnTo>
                  <a:pt x="1553" y="184"/>
                </a:lnTo>
                <a:lnTo>
                  <a:pt x="1554" y="188"/>
                </a:lnTo>
                <a:lnTo>
                  <a:pt x="1554" y="191"/>
                </a:lnTo>
                <a:lnTo>
                  <a:pt x="1555" y="198"/>
                </a:lnTo>
                <a:lnTo>
                  <a:pt x="1555" y="198"/>
                </a:lnTo>
                <a:lnTo>
                  <a:pt x="1556" y="191"/>
                </a:lnTo>
                <a:lnTo>
                  <a:pt x="1556" y="177"/>
                </a:lnTo>
                <a:lnTo>
                  <a:pt x="1556" y="177"/>
                </a:lnTo>
                <a:lnTo>
                  <a:pt x="1557" y="184"/>
                </a:lnTo>
                <a:lnTo>
                  <a:pt x="1557" y="188"/>
                </a:lnTo>
                <a:lnTo>
                  <a:pt x="1558" y="191"/>
                </a:lnTo>
                <a:lnTo>
                  <a:pt x="1559" y="188"/>
                </a:lnTo>
                <a:lnTo>
                  <a:pt x="1559" y="195"/>
                </a:lnTo>
                <a:lnTo>
                  <a:pt x="1559" y="191"/>
                </a:lnTo>
                <a:lnTo>
                  <a:pt x="1560" y="191"/>
                </a:lnTo>
                <a:lnTo>
                  <a:pt x="1560" y="177"/>
                </a:lnTo>
                <a:lnTo>
                  <a:pt x="1561" y="184"/>
                </a:lnTo>
                <a:lnTo>
                  <a:pt x="1561" y="198"/>
                </a:lnTo>
                <a:lnTo>
                  <a:pt x="1561" y="191"/>
                </a:lnTo>
                <a:lnTo>
                  <a:pt x="1562" y="191"/>
                </a:lnTo>
                <a:lnTo>
                  <a:pt x="1563" y="188"/>
                </a:lnTo>
                <a:lnTo>
                  <a:pt x="1563" y="191"/>
                </a:lnTo>
                <a:lnTo>
                  <a:pt x="1564" y="184"/>
                </a:lnTo>
                <a:lnTo>
                  <a:pt x="1564" y="188"/>
                </a:lnTo>
                <a:lnTo>
                  <a:pt x="1564" y="198"/>
                </a:lnTo>
                <a:lnTo>
                  <a:pt x="1565" y="198"/>
                </a:lnTo>
                <a:lnTo>
                  <a:pt x="1565" y="188"/>
                </a:lnTo>
                <a:lnTo>
                  <a:pt x="1566" y="191"/>
                </a:lnTo>
                <a:lnTo>
                  <a:pt x="1566" y="184"/>
                </a:lnTo>
                <a:lnTo>
                  <a:pt x="1567" y="191"/>
                </a:lnTo>
                <a:lnTo>
                  <a:pt x="1567" y="188"/>
                </a:lnTo>
                <a:lnTo>
                  <a:pt x="1568" y="198"/>
                </a:lnTo>
                <a:lnTo>
                  <a:pt x="1568" y="202"/>
                </a:lnTo>
                <a:lnTo>
                  <a:pt x="1569" y="195"/>
                </a:lnTo>
                <a:lnTo>
                  <a:pt x="1569" y="188"/>
                </a:lnTo>
                <a:lnTo>
                  <a:pt x="1570" y="184"/>
                </a:lnTo>
                <a:lnTo>
                  <a:pt x="1570" y="184"/>
                </a:lnTo>
                <a:lnTo>
                  <a:pt x="1571" y="184"/>
                </a:lnTo>
                <a:lnTo>
                  <a:pt x="1571" y="177"/>
                </a:lnTo>
                <a:lnTo>
                  <a:pt x="1571" y="191"/>
                </a:lnTo>
                <a:lnTo>
                  <a:pt x="1572" y="184"/>
                </a:lnTo>
                <a:lnTo>
                  <a:pt x="1572" y="188"/>
                </a:lnTo>
                <a:lnTo>
                  <a:pt x="1573" y="188"/>
                </a:lnTo>
                <a:lnTo>
                  <a:pt x="1573" y="171"/>
                </a:lnTo>
                <a:lnTo>
                  <a:pt x="1574" y="177"/>
                </a:lnTo>
                <a:lnTo>
                  <a:pt x="1574" y="174"/>
                </a:lnTo>
                <a:lnTo>
                  <a:pt x="1575" y="164"/>
                </a:lnTo>
                <a:lnTo>
                  <a:pt x="1575" y="177"/>
                </a:lnTo>
                <a:lnTo>
                  <a:pt x="1576" y="181"/>
                </a:lnTo>
                <a:lnTo>
                  <a:pt x="1576" y="181"/>
                </a:lnTo>
                <a:lnTo>
                  <a:pt x="1576" y="181"/>
                </a:lnTo>
                <a:lnTo>
                  <a:pt x="1577" y="174"/>
                </a:lnTo>
                <a:lnTo>
                  <a:pt x="1578" y="174"/>
                </a:lnTo>
                <a:lnTo>
                  <a:pt x="1578" y="181"/>
                </a:lnTo>
                <a:lnTo>
                  <a:pt x="1579" y="181"/>
                </a:lnTo>
                <a:lnTo>
                  <a:pt x="1579" y="202"/>
                </a:lnTo>
                <a:lnTo>
                  <a:pt x="1579" y="216"/>
                </a:lnTo>
                <a:lnTo>
                  <a:pt x="1580" y="209"/>
                </a:lnTo>
                <a:lnTo>
                  <a:pt x="1580" y="202"/>
                </a:lnTo>
                <a:lnTo>
                  <a:pt x="1581" y="191"/>
                </a:lnTo>
                <a:lnTo>
                  <a:pt x="1581" y="174"/>
                </a:lnTo>
                <a:lnTo>
                  <a:pt x="1582" y="174"/>
                </a:lnTo>
                <a:lnTo>
                  <a:pt x="1582" y="164"/>
                </a:lnTo>
                <a:lnTo>
                  <a:pt x="1583" y="177"/>
                </a:lnTo>
                <a:lnTo>
                  <a:pt x="1583" y="167"/>
                </a:lnTo>
                <a:lnTo>
                  <a:pt x="1584" y="177"/>
                </a:lnTo>
                <a:lnTo>
                  <a:pt x="1584" y="177"/>
                </a:lnTo>
                <a:lnTo>
                  <a:pt x="1584" y="171"/>
                </a:lnTo>
                <a:lnTo>
                  <a:pt x="1585" y="177"/>
                </a:lnTo>
                <a:lnTo>
                  <a:pt x="1586" y="167"/>
                </a:lnTo>
                <a:lnTo>
                  <a:pt x="1586" y="174"/>
                </a:lnTo>
                <a:lnTo>
                  <a:pt x="1586" y="177"/>
                </a:lnTo>
                <a:lnTo>
                  <a:pt x="1587" y="191"/>
                </a:lnTo>
                <a:lnTo>
                  <a:pt x="1587" y="191"/>
                </a:lnTo>
                <a:lnTo>
                  <a:pt x="1588" y="188"/>
                </a:lnTo>
                <a:lnTo>
                  <a:pt x="1588" y="174"/>
                </a:lnTo>
                <a:lnTo>
                  <a:pt x="1589" y="181"/>
                </a:lnTo>
                <a:lnTo>
                  <a:pt x="1589" y="184"/>
                </a:lnTo>
                <a:lnTo>
                  <a:pt x="1590" y="191"/>
                </a:lnTo>
                <a:lnTo>
                  <a:pt x="1590" y="195"/>
                </a:lnTo>
                <a:lnTo>
                  <a:pt x="1591" y="188"/>
                </a:lnTo>
                <a:lnTo>
                  <a:pt x="1591" y="209"/>
                </a:lnTo>
                <a:lnTo>
                  <a:pt x="1591" y="205"/>
                </a:lnTo>
                <a:lnTo>
                  <a:pt x="1592" y="212"/>
                </a:lnTo>
                <a:lnTo>
                  <a:pt x="1592" y="104"/>
                </a:lnTo>
                <a:lnTo>
                  <a:pt x="1593" y="136"/>
                </a:lnTo>
                <a:lnTo>
                  <a:pt x="1594" y="164"/>
                </a:lnTo>
                <a:lnTo>
                  <a:pt x="1594" y="184"/>
                </a:lnTo>
                <a:lnTo>
                  <a:pt x="1594" y="174"/>
                </a:lnTo>
                <a:lnTo>
                  <a:pt x="1595" y="202"/>
                </a:lnTo>
                <a:lnTo>
                  <a:pt x="1595" y="216"/>
                </a:lnTo>
                <a:lnTo>
                  <a:pt x="1596" y="223"/>
                </a:lnTo>
                <a:lnTo>
                  <a:pt x="1596" y="243"/>
                </a:lnTo>
                <a:lnTo>
                  <a:pt x="1597" y="243"/>
                </a:lnTo>
                <a:lnTo>
                  <a:pt x="1597" y="209"/>
                </a:lnTo>
                <a:lnTo>
                  <a:pt x="1598" y="188"/>
                </a:lnTo>
                <a:lnTo>
                  <a:pt x="1598" y="174"/>
                </a:lnTo>
                <a:lnTo>
                  <a:pt x="1599" y="184"/>
                </a:lnTo>
                <a:lnTo>
                  <a:pt x="1599" y="212"/>
                </a:lnTo>
                <a:lnTo>
                  <a:pt x="1599" y="219"/>
                </a:lnTo>
                <a:lnTo>
                  <a:pt x="1600" y="223"/>
                </a:lnTo>
                <a:lnTo>
                  <a:pt x="1600" y="247"/>
                </a:lnTo>
                <a:lnTo>
                  <a:pt x="1601" y="247"/>
                </a:lnTo>
                <a:lnTo>
                  <a:pt x="1601" y="261"/>
                </a:lnTo>
                <a:lnTo>
                  <a:pt x="1602" y="285"/>
                </a:lnTo>
                <a:lnTo>
                  <a:pt x="1602" y="323"/>
                </a:lnTo>
                <a:lnTo>
                  <a:pt x="1603" y="320"/>
                </a:lnTo>
                <a:lnTo>
                  <a:pt x="1603" y="331"/>
                </a:lnTo>
                <a:lnTo>
                  <a:pt x="1604" y="348"/>
                </a:lnTo>
                <a:lnTo>
                  <a:pt x="1604" y="285"/>
                </a:lnTo>
                <a:lnTo>
                  <a:pt x="1604" y="250"/>
                </a:lnTo>
                <a:lnTo>
                  <a:pt x="1605" y="240"/>
                </a:lnTo>
                <a:lnTo>
                  <a:pt x="1606" y="247"/>
                </a:lnTo>
                <a:lnTo>
                  <a:pt x="1606" y="254"/>
                </a:lnTo>
                <a:lnTo>
                  <a:pt x="1606" y="264"/>
                </a:lnTo>
                <a:lnTo>
                  <a:pt x="1607" y="264"/>
                </a:lnTo>
                <a:lnTo>
                  <a:pt x="1607" y="268"/>
                </a:lnTo>
                <a:lnTo>
                  <a:pt x="1608" y="292"/>
                </a:lnTo>
                <a:lnTo>
                  <a:pt x="1608" y="316"/>
                </a:lnTo>
                <a:lnTo>
                  <a:pt x="1609" y="327"/>
                </a:lnTo>
                <a:lnTo>
                  <a:pt x="1609" y="337"/>
                </a:lnTo>
                <a:lnTo>
                  <a:pt x="1610" y="365"/>
                </a:lnTo>
                <a:lnTo>
                  <a:pt x="1610" y="365"/>
                </a:lnTo>
                <a:lnTo>
                  <a:pt x="1611" y="376"/>
                </a:lnTo>
                <a:lnTo>
                  <a:pt x="1611" y="337"/>
                </a:lnTo>
                <a:lnTo>
                  <a:pt x="1611" y="302"/>
                </a:lnTo>
                <a:lnTo>
                  <a:pt x="1612" y="299"/>
                </a:lnTo>
                <a:lnTo>
                  <a:pt x="1612" y="334"/>
                </a:lnTo>
                <a:lnTo>
                  <a:pt x="1613" y="337"/>
                </a:lnTo>
                <a:lnTo>
                  <a:pt x="1614" y="327"/>
                </a:lnTo>
                <a:lnTo>
                  <a:pt x="1614" y="313"/>
                </a:lnTo>
                <a:lnTo>
                  <a:pt x="1614" y="309"/>
                </a:lnTo>
                <a:lnTo>
                  <a:pt x="1615" y="309"/>
                </a:lnTo>
                <a:lnTo>
                  <a:pt x="1615" y="306"/>
                </a:lnTo>
                <a:lnTo>
                  <a:pt x="1616" y="334"/>
                </a:lnTo>
                <a:lnTo>
                  <a:pt x="1616" y="299"/>
                </a:lnTo>
                <a:lnTo>
                  <a:pt x="1617" y="250"/>
                </a:lnTo>
                <a:lnTo>
                  <a:pt x="1617" y="243"/>
                </a:lnTo>
                <a:lnTo>
                  <a:pt x="1618" y="247"/>
                </a:lnTo>
                <a:lnTo>
                  <a:pt x="1618" y="223"/>
                </a:lnTo>
                <a:lnTo>
                  <a:pt x="1619" y="191"/>
                </a:lnTo>
                <a:lnTo>
                  <a:pt x="1619" y="198"/>
                </a:lnTo>
                <a:lnTo>
                  <a:pt x="1619" y="205"/>
                </a:lnTo>
                <a:lnTo>
                  <a:pt x="1620" y="219"/>
                </a:lnTo>
                <a:lnTo>
                  <a:pt x="1621" y="226"/>
                </a:lnTo>
                <a:lnTo>
                  <a:pt x="1621" y="237"/>
                </a:lnTo>
                <a:lnTo>
                  <a:pt x="1621" y="268"/>
                </a:lnTo>
                <a:lnTo>
                  <a:pt x="1622" y="226"/>
                </a:lnTo>
                <a:lnTo>
                  <a:pt x="1622" y="198"/>
                </a:lnTo>
                <a:lnTo>
                  <a:pt x="1623" y="212"/>
                </a:lnTo>
                <a:lnTo>
                  <a:pt x="1623" y="216"/>
                </a:lnTo>
                <a:lnTo>
                  <a:pt x="1624" y="247"/>
                </a:lnTo>
                <a:lnTo>
                  <a:pt x="1624" y="202"/>
                </a:lnTo>
                <a:lnTo>
                  <a:pt x="1625" y="198"/>
                </a:lnTo>
                <a:lnTo>
                  <a:pt x="1625" y="202"/>
                </a:lnTo>
                <a:lnTo>
                  <a:pt x="1626" y="198"/>
                </a:lnTo>
                <a:lnTo>
                  <a:pt x="1626" y="195"/>
                </a:lnTo>
                <a:lnTo>
                  <a:pt x="1626" y="209"/>
                </a:lnTo>
                <a:lnTo>
                  <a:pt x="1627" y="223"/>
                </a:lnTo>
                <a:lnTo>
                  <a:pt x="1627" y="195"/>
                </a:lnTo>
                <a:lnTo>
                  <a:pt x="1628" y="181"/>
                </a:lnTo>
                <a:lnTo>
                  <a:pt x="1629" y="237"/>
                </a:lnTo>
                <a:lnTo>
                  <a:pt x="1629" y="261"/>
                </a:lnTo>
                <a:lnTo>
                  <a:pt x="1629" y="268"/>
                </a:lnTo>
                <a:lnTo>
                  <a:pt x="1630" y="184"/>
                </a:lnTo>
                <a:lnTo>
                  <a:pt x="1630" y="254"/>
                </a:lnTo>
                <a:lnTo>
                  <a:pt x="1631" y="302"/>
                </a:lnTo>
                <a:lnTo>
                  <a:pt x="1631" y="292"/>
                </a:lnTo>
                <a:lnTo>
                  <a:pt x="1632" y="285"/>
                </a:lnTo>
                <a:lnTo>
                  <a:pt x="1632" y="230"/>
                </a:lnTo>
                <a:lnTo>
                  <a:pt x="1633" y="233"/>
                </a:lnTo>
                <a:lnTo>
                  <a:pt x="1633" y="257"/>
                </a:lnTo>
                <a:lnTo>
                  <a:pt x="1634" y="309"/>
                </a:lnTo>
                <a:lnTo>
                  <a:pt x="1634" y="320"/>
                </a:lnTo>
                <a:lnTo>
                  <a:pt x="1634" y="306"/>
                </a:lnTo>
                <a:lnTo>
                  <a:pt x="1635" y="320"/>
                </a:lnTo>
                <a:lnTo>
                  <a:pt x="1635" y="316"/>
                </a:lnTo>
                <a:lnTo>
                  <a:pt x="1636" y="313"/>
                </a:lnTo>
                <a:lnTo>
                  <a:pt x="1636" y="344"/>
                </a:lnTo>
                <a:lnTo>
                  <a:pt x="1637" y="331"/>
                </a:lnTo>
                <a:lnTo>
                  <a:pt x="1637" y="355"/>
                </a:lnTo>
                <a:lnTo>
                  <a:pt x="1638" y="361"/>
                </a:lnTo>
                <a:lnTo>
                  <a:pt x="1638" y="271"/>
                </a:lnTo>
                <a:lnTo>
                  <a:pt x="1639" y="233"/>
                </a:lnTo>
                <a:lnTo>
                  <a:pt x="1639" y="292"/>
                </a:lnTo>
                <a:lnTo>
                  <a:pt x="1639" y="327"/>
                </a:lnTo>
                <a:lnTo>
                  <a:pt x="1640" y="341"/>
                </a:lnTo>
                <a:lnTo>
                  <a:pt x="1641" y="331"/>
                </a:lnTo>
                <a:lnTo>
                  <a:pt x="1641" y="323"/>
                </a:lnTo>
                <a:lnTo>
                  <a:pt x="1641" y="341"/>
                </a:lnTo>
                <a:lnTo>
                  <a:pt x="1642" y="334"/>
                </a:lnTo>
                <a:lnTo>
                  <a:pt x="1642" y="355"/>
                </a:lnTo>
                <a:lnTo>
                  <a:pt x="1643" y="424"/>
                </a:lnTo>
                <a:lnTo>
                  <a:pt x="1643" y="403"/>
                </a:lnTo>
                <a:lnTo>
                  <a:pt x="1644" y="358"/>
                </a:lnTo>
                <a:lnTo>
                  <a:pt x="1644" y="278"/>
                </a:lnTo>
                <a:lnTo>
                  <a:pt x="1645" y="268"/>
                </a:lnTo>
                <a:lnTo>
                  <a:pt x="1645" y="275"/>
                </a:lnTo>
                <a:lnTo>
                  <a:pt x="1646" y="313"/>
                </a:lnTo>
                <a:lnTo>
                  <a:pt x="1646" y="351"/>
                </a:lnTo>
                <a:lnTo>
                  <a:pt x="1646" y="285"/>
                </a:lnTo>
                <a:lnTo>
                  <a:pt x="1647" y="233"/>
                </a:lnTo>
                <a:lnTo>
                  <a:pt x="1647" y="282"/>
                </a:lnTo>
                <a:lnTo>
                  <a:pt x="1648" y="383"/>
                </a:lnTo>
                <a:lnTo>
                  <a:pt x="1649" y="361"/>
                </a:lnTo>
                <a:lnTo>
                  <a:pt x="1649" y="348"/>
                </a:lnTo>
                <a:lnTo>
                  <a:pt x="1649" y="376"/>
                </a:lnTo>
                <a:lnTo>
                  <a:pt x="1650" y="372"/>
                </a:lnTo>
                <a:lnTo>
                  <a:pt x="1650" y="372"/>
                </a:lnTo>
                <a:lnTo>
                  <a:pt x="1651" y="289"/>
                </a:lnTo>
                <a:lnTo>
                  <a:pt x="1651" y="261"/>
                </a:lnTo>
                <a:lnTo>
                  <a:pt x="1652" y="243"/>
                </a:lnTo>
                <a:lnTo>
                  <a:pt x="1652" y="292"/>
                </a:lnTo>
                <a:lnTo>
                  <a:pt x="1653" y="309"/>
                </a:lnTo>
                <a:lnTo>
                  <a:pt x="1653" y="306"/>
                </a:lnTo>
                <a:lnTo>
                  <a:pt x="1654" y="313"/>
                </a:lnTo>
                <a:lnTo>
                  <a:pt x="1654" y="376"/>
                </a:lnTo>
                <a:lnTo>
                  <a:pt x="1654" y="386"/>
                </a:lnTo>
                <a:lnTo>
                  <a:pt x="1655" y="383"/>
                </a:lnTo>
                <a:lnTo>
                  <a:pt x="1655" y="390"/>
                </a:lnTo>
                <a:lnTo>
                  <a:pt x="1656" y="379"/>
                </a:lnTo>
                <a:lnTo>
                  <a:pt x="1656" y="299"/>
                </a:lnTo>
                <a:lnTo>
                  <a:pt x="1657" y="264"/>
                </a:lnTo>
                <a:lnTo>
                  <a:pt x="1657" y="261"/>
                </a:lnTo>
                <a:lnTo>
                  <a:pt x="1658" y="316"/>
                </a:lnTo>
                <a:lnTo>
                  <a:pt x="1658" y="320"/>
                </a:lnTo>
                <a:lnTo>
                  <a:pt x="1659" y="320"/>
                </a:lnTo>
                <a:lnTo>
                  <a:pt x="1659" y="331"/>
                </a:lnTo>
                <a:lnTo>
                  <a:pt x="1660" y="320"/>
                </a:lnTo>
                <a:lnTo>
                  <a:pt x="1660" y="341"/>
                </a:lnTo>
                <a:lnTo>
                  <a:pt x="1661" y="393"/>
                </a:lnTo>
                <a:lnTo>
                  <a:pt x="1661" y="407"/>
                </a:lnTo>
                <a:lnTo>
                  <a:pt x="1661" y="369"/>
                </a:lnTo>
                <a:lnTo>
                  <a:pt x="1662" y="327"/>
                </a:lnTo>
                <a:lnTo>
                  <a:pt x="1662" y="250"/>
                </a:lnTo>
                <a:lnTo>
                  <a:pt x="1663" y="223"/>
                </a:lnTo>
                <a:lnTo>
                  <a:pt x="1664" y="219"/>
                </a:lnTo>
                <a:lnTo>
                  <a:pt x="1664" y="233"/>
                </a:lnTo>
                <a:lnTo>
                  <a:pt x="1664" y="219"/>
                </a:lnTo>
                <a:lnTo>
                  <a:pt x="1665" y="289"/>
                </a:lnTo>
                <a:lnTo>
                  <a:pt x="1665" y="320"/>
                </a:lnTo>
                <a:lnTo>
                  <a:pt x="1666" y="299"/>
                </a:lnTo>
                <a:lnTo>
                  <a:pt x="1666" y="292"/>
                </a:lnTo>
                <a:lnTo>
                  <a:pt x="1667" y="358"/>
                </a:lnTo>
                <a:lnTo>
                  <a:pt x="1667" y="327"/>
                </a:lnTo>
                <a:lnTo>
                  <a:pt x="1668" y="292"/>
                </a:lnTo>
                <a:lnTo>
                  <a:pt x="1668" y="243"/>
                </a:lnTo>
                <a:lnTo>
                  <a:pt x="1669" y="275"/>
                </a:lnTo>
                <a:lnTo>
                  <a:pt x="1669" y="309"/>
                </a:lnTo>
                <a:lnTo>
                  <a:pt x="1669" y="306"/>
                </a:lnTo>
                <a:lnTo>
                  <a:pt x="1670" y="327"/>
                </a:lnTo>
                <a:lnTo>
                  <a:pt x="1670" y="327"/>
                </a:lnTo>
                <a:lnTo>
                  <a:pt x="1671" y="316"/>
                </a:lnTo>
                <a:lnTo>
                  <a:pt x="1671" y="390"/>
                </a:lnTo>
                <a:lnTo>
                  <a:pt x="1672" y="424"/>
                </a:lnTo>
                <a:lnTo>
                  <a:pt x="1672" y="296"/>
                </a:lnTo>
                <a:lnTo>
                  <a:pt x="1673" y="320"/>
                </a:lnTo>
                <a:lnTo>
                  <a:pt x="1673" y="316"/>
                </a:lnTo>
                <a:lnTo>
                  <a:pt x="1674" y="327"/>
                </a:lnTo>
                <a:lnTo>
                  <a:pt x="1674" y="331"/>
                </a:lnTo>
                <a:lnTo>
                  <a:pt x="1674" y="435"/>
                </a:lnTo>
                <a:lnTo>
                  <a:pt x="1675" y="424"/>
                </a:lnTo>
                <a:lnTo>
                  <a:pt x="1676" y="376"/>
                </a:lnTo>
                <a:lnTo>
                  <a:pt x="1676" y="372"/>
                </a:lnTo>
                <a:lnTo>
                  <a:pt x="1676" y="358"/>
                </a:lnTo>
                <a:lnTo>
                  <a:pt x="1677" y="386"/>
                </a:lnTo>
                <a:lnTo>
                  <a:pt x="1677" y="376"/>
                </a:lnTo>
                <a:lnTo>
                  <a:pt x="1678" y="351"/>
                </a:lnTo>
                <a:lnTo>
                  <a:pt x="1678" y="334"/>
                </a:lnTo>
                <a:lnTo>
                  <a:pt x="1679" y="334"/>
                </a:lnTo>
                <a:lnTo>
                  <a:pt x="1679" y="334"/>
                </a:lnTo>
                <a:lnTo>
                  <a:pt x="1680" y="344"/>
                </a:lnTo>
                <a:lnTo>
                  <a:pt x="1680" y="327"/>
                </a:lnTo>
                <a:lnTo>
                  <a:pt x="1681" y="323"/>
                </a:lnTo>
                <a:lnTo>
                  <a:pt x="1681" y="327"/>
                </a:lnTo>
                <a:lnTo>
                  <a:pt x="1682" y="327"/>
                </a:lnTo>
                <a:lnTo>
                  <a:pt x="1682" y="327"/>
                </a:lnTo>
                <a:lnTo>
                  <a:pt x="1682" y="320"/>
                </a:lnTo>
                <a:lnTo>
                  <a:pt x="1683" y="327"/>
                </a:lnTo>
                <a:lnTo>
                  <a:pt x="1684" y="334"/>
                </a:lnTo>
                <a:lnTo>
                  <a:pt x="1684" y="341"/>
                </a:lnTo>
                <a:lnTo>
                  <a:pt x="1684" y="334"/>
                </a:lnTo>
                <a:lnTo>
                  <a:pt x="1685" y="344"/>
                </a:lnTo>
                <a:lnTo>
                  <a:pt x="1685" y="278"/>
                </a:lnTo>
                <a:lnTo>
                  <a:pt x="1686" y="254"/>
                </a:lnTo>
                <a:lnTo>
                  <a:pt x="1686" y="264"/>
                </a:lnTo>
                <a:lnTo>
                  <a:pt x="1687" y="275"/>
                </a:lnTo>
                <a:lnTo>
                  <a:pt x="1687" y="254"/>
                </a:lnTo>
                <a:lnTo>
                  <a:pt x="1688" y="240"/>
                </a:lnTo>
                <a:lnTo>
                  <a:pt x="1688" y="247"/>
                </a:lnTo>
                <a:lnTo>
                  <a:pt x="1689" y="254"/>
                </a:lnTo>
                <a:lnTo>
                  <a:pt x="1689" y="282"/>
                </a:lnTo>
                <a:lnTo>
                  <a:pt x="1689" y="331"/>
                </a:lnTo>
                <a:lnTo>
                  <a:pt x="1690" y="299"/>
                </a:lnTo>
                <a:lnTo>
                  <a:pt x="1690" y="361"/>
                </a:lnTo>
                <a:lnTo>
                  <a:pt x="1691" y="400"/>
                </a:lnTo>
                <a:lnTo>
                  <a:pt x="1691" y="358"/>
                </a:lnTo>
                <a:lnTo>
                  <a:pt x="1692" y="261"/>
                </a:lnTo>
                <a:lnTo>
                  <a:pt x="1692" y="309"/>
                </a:lnTo>
                <a:lnTo>
                  <a:pt x="1693" y="327"/>
                </a:lnTo>
                <a:lnTo>
                  <a:pt x="1693" y="365"/>
                </a:lnTo>
                <a:lnTo>
                  <a:pt x="1694" y="372"/>
                </a:lnTo>
                <a:lnTo>
                  <a:pt x="1694" y="306"/>
                </a:lnTo>
                <a:lnTo>
                  <a:pt x="1694" y="309"/>
                </a:lnTo>
                <a:lnTo>
                  <a:pt x="1695" y="292"/>
                </a:lnTo>
                <a:lnTo>
                  <a:pt x="1696" y="299"/>
                </a:lnTo>
                <a:lnTo>
                  <a:pt x="1696" y="376"/>
                </a:lnTo>
                <a:lnTo>
                  <a:pt x="1696" y="361"/>
                </a:lnTo>
                <a:lnTo>
                  <a:pt x="1697" y="341"/>
                </a:lnTo>
                <a:lnTo>
                  <a:pt x="1697" y="247"/>
                </a:lnTo>
                <a:lnTo>
                  <a:pt x="1698" y="209"/>
                </a:lnTo>
                <a:lnTo>
                  <a:pt x="1698" y="230"/>
                </a:lnTo>
                <a:lnTo>
                  <a:pt x="1699" y="230"/>
                </a:lnTo>
                <a:lnTo>
                  <a:pt x="1699" y="268"/>
                </a:lnTo>
                <a:lnTo>
                  <a:pt x="1700" y="348"/>
                </a:lnTo>
                <a:lnTo>
                  <a:pt x="1700" y="327"/>
                </a:lnTo>
                <a:lnTo>
                  <a:pt x="1701" y="299"/>
                </a:lnTo>
                <a:lnTo>
                  <a:pt x="1701" y="285"/>
                </a:lnTo>
                <a:lnTo>
                  <a:pt x="1702" y="292"/>
                </a:lnTo>
                <a:lnTo>
                  <a:pt x="1702" y="372"/>
                </a:lnTo>
                <a:lnTo>
                  <a:pt x="1703" y="306"/>
                </a:lnTo>
                <a:lnTo>
                  <a:pt x="1703" y="212"/>
                </a:lnTo>
                <a:lnTo>
                  <a:pt x="1704" y="184"/>
                </a:lnTo>
                <a:lnTo>
                  <a:pt x="1704" y="160"/>
                </a:lnTo>
                <a:lnTo>
                  <a:pt x="1704" y="153"/>
                </a:lnTo>
                <a:lnTo>
                  <a:pt x="1705" y="122"/>
                </a:lnTo>
                <a:lnTo>
                  <a:pt x="1705" y="118"/>
                </a:lnTo>
                <a:lnTo>
                  <a:pt x="1706" y="149"/>
                </a:lnTo>
                <a:lnTo>
                  <a:pt x="1706" y="153"/>
                </a:lnTo>
                <a:lnTo>
                  <a:pt x="1707" y="149"/>
                </a:lnTo>
                <a:lnTo>
                  <a:pt x="1707" y="164"/>
                </a:lnTo>
                <a:lnTo>
                  <a:pt x="1708" y="156"/>
                </a:lnTo>
                <a:lnTo>
                  <a:pt x="1708" y="153"/>
                </a:lnTo>
                <a:lnTo>
                  <a:pt x="1709" y="202"/>
                </a:lnTo>
                <a:lnTo>
                  <a:pt x="1709" y="160"/>
                </a:lnTo>
                <a:lnTo>
                  <a:pt x="1709" y="198"/>
                </a:lnTo>
                <a:lnTo>
                  <a:pt x="1710" y="181"/>
                </a:lnTo>
                <a:lnTo>
                  <a:pt x="1711" y="226"/>
                </a:lnTo>
                <a:lnTo>
                  <a:pt x="1711" y="306"/>
                </a:lnTo>
                <a:lnTo>
                  <a:pt x="1711" y="320"/>
                </a:lnTo>
                <a:lnTo>
                  <a:pt x="1712" y="299"/>
                </a:lnTo>
                <a:lnTo>
                  <a:pt x="1712" y="289"/>
                </a:lnTo>
                <a:lnTo>
                  <a:pt x="1713" y="216"/>
                </a:lnTo>
                <a:lnTo>
                  <a:pt x="1713" y="177"/>
                </a:lnTo>
                <a:lnTo>
                  <a:pt x="1714" y="198"/>
                </a:lnTo>
                <a:lnTo>
                  <a:pt x="1714" y="223"/>
                </a:lnTo>
                <a:lnTo>
                  <a:pt x="1715" y="230"/>
                </a:lnTo>
                <a:lnTo>
                  <a:pt x="1715" y="240"/>
                </a:lnTo>
                <a:lnTo>
                  <a:pt x="1716" y="243"/>
                </a:lnTo>
                <a:lnTo>
                  <a:pt x="1716" y="237"/>
                </a:lnTo>
                <a:lnTo>
                  <a:pt x="1717" y="275"/>
                </a:lnTo>
                <a:lnTo>
                  <a:pt x="1717" y="282"/>
                </a:lnTo>
                <a:lnTo>
                  <a:pt x="1717" y="327"/>
                </a:lnTo>
                <a:lnTo>
                  <a:pt x="1718" y="390"/>
                </a:lnTo>
                <a:lnTo>
                  <a:pt x="1719" y="327"/>
                </a:lnTo>
                <a:lnTo>
                  <a:pt x="1719" y="223"/>
                </a:lnTo>
                <a:lnTo>
                  <a:pt x="1719" y="268"/>
                </a:lnTo>
                <a:lnTo>
                  <a:pt x="1720" y="299"/>
                </a:lnTo>
                <a:lnTo>
                  <a:pt x="1720" y="282"/>
                </a:lnTo>
                <a:lnTo>
                  <a:pt x="1721" y="285"/>
                </a:lnTo>
                <a:lnTo>
                  <a:pt x="1721" y="292"/>
                </a:lnTo>
                <a:lnTo>
                  <a:pt x="1722" y="386"/>
                </a:lnTo>
                <a:lnTo>
                  <a:pt x="1722" y="383"/>
                </a:lnTo>
                <a:lnTo>
                  <a:pt x="1723" y="348"/>
                </a:lnTo>
                <a:lnTo>
                  <a:pt x="1723" y="309"/>
                </a:lnTo>
                <a:lnTo>
                  <a:pt x="1724" y="341"/>
                </a:lnTo>
                <a:lnTo>
                  <a:pt x="1724" y="337"/>
                </a:lnTo>
                <a:lnTo>
                  <a:pt x="1724" y="323"/>
                </a:lnTo>
                <a:lnTo>
                  <a:pt x="1725" y="313"/>
                </a:lnTo>
                <a:lnTo>
                  <a:pt x="1725" y="296"/>
                </a:lnTo>
                <a:lnTo>
                  <a:pt x="1726" y="296"/>
                </a:lnTo>
                <a:lnTo>
                  <a:pt x="1726" y="292"/>
                </a:lnTo>
                <a:lnTo>
                  <a:pt x="1727" y="296"/>
                </a:lnTo>
                <a:lnTo>
                  <a:pt x="1727" y="299"/>
                </a:lnTo>
                <a:lnTo>
                  <a:pt x="1728" y="299"/>
                </a:lnTo>
                <a:lnTo>
                  <a:pt x="1728" y="302"/>
                </a:lnTo>
                <a:lnTo>
                  <a:pt x="1729" y="292"/>
                </a:lnTo>
                <a:lnTo>
                  <a:pt x="1729" y="289"/>
                </a:lnTo>
                <a:lnTo>
                  <a:pt x="1729" y="296"/>
                </a:lnTo>
                <a:lnTo>
                  <a:pt x="1730" y="299"/>
                </a:lnTo>
                <a:lnTo>
                  <a:pt x="1731" y="302"/>
                </a:lnTo>
                <a:lnTo>
                  <a:pt x="1731" y="296"/>
                </a:lnTo>
                <a:lnTo>
                  <a:pt x="1731" y="296"/>
                </a:lnTo>
                <a:lnTo>
                  <a:pt x="1732" y="296"/>
                </a:lnTo>
                <a:lnTo>
                  <a:pt x="1732" y="289"/>
                </a:lnTo>
                <a:lnTo>
                  <a:pt x="1733" y="278"/>
                </a:lnTo>
                <a:lnTo>
                  <a:pt x="1733" y="278"/>
                </a:lnTo>
                <a:lnTo>
                  <a:pt x="1734" y="282"/>
                </a:lnTo>
                <a:lnTo>
                  <a:pt x="1734" y="282"/>
                </a:lnTo>
                <a:lnTo>
                  <a:pt x="1735" y="282"/>
                </a:lnTo>
                <a:lnTo>
                  <a:pt x="1735" y="292"/>
                </a:lnTo>
                <a:lnTo>
                  <a:pt x="1736" y="292"/>
                </a:lnTo>
                <a:lnTo>
                  <a:pt x="1736" y="278"/>
                </a:lnTo>
                <a:lnTo>
                  <a:pt x="1737" y="292"/>
                </a:lnTo>
                <a:lnTo>
                  <a:pt x="1737" y="285"/>
                </a:lnTo>
                <a:lnTo>
                  <a:pt x="1737" y="285"/>
                </a:lnTo>
                <a:lnTo>
                  <a:pt x="1738" y="292"/>
                </a:lnTo>
                <a:lnTo>
                  <a:pt x="1739" y="285"/>
                </a:lnTo>
                <a:lnTo>
                  <a:pt x="1739" y="289"/>
                </a:lnTo>
                <a:lnTo>
                  <a:pt x="1739" y="282"/>
                </a:lnTo>
                <a:lnTo>
                  <a:pt x="1740" y="289"/>
                </a:lnTo>
                <a:lnTo>
                  <a:pt x="1740" y="296"/>
                </a:lnTo>
                <a:lnTo>
                  <a:pt x="1741" y="292"/>
                </a:lnTo>
                <a:lnTo>
                  <a:pt x="1741" y="285"/>
                </a:lnTo>
                <a:lnTo>
                  <a:pt x="1742" y="278"/>
                </a:lnTo>
                <a:lnTo>
                  <a:pt x="1742" y="285"/>
                </a:lnTo>
                <a:lnTo>
                  <a:pt x="1743" y="292"/>
                </a:lnTo>
                <a:lnTo>
                  <a:pt x="1743" y="268"/>
                </a:lnTo>
                <a:lnTo>
                  <a:pt x="1744" y="198"/>
                </a:lnTo>
                <a:lnTo>
                  <a:pt x="1744" y="219"/>
                </a:lnTo>
                <a:lnTo>
                  <a:pt x="1744" y="275"/>
                </a:lnTo>
                <a:lnTo>
                  <a:pt x="1745" y="285"/>
                </a:lnTo>
                <a:lnTo>
                  <a:pt x="1746" y="282"/>
                </a:lnTo>
                <a:lnTo>
                  <a:pt x="1746" y="334"/>
                </a:lnTo>
                <a:lnTo>
                  <a:pt x="1746" y="316"/>
                </a:lnTo>
                <a:lnTo>
                  <a:pt x="1747" y="302"/>
                </a:lnTo>
                <a:lnTo>
                  <a:pt x="1747" y="299"/>
                </a:lnTo>
                <a:lnTo>
                  <a:pt x="1748" y="292"/>
                </a:lnTo>
                <a:lnTo>
                  <a:pt x="1748" y="292"/>
                </a:lnTo>
                <a:lnTo>
                  <a:pt x="1749" y="212"/>
                </a:lnTo>
                <a:lnTo>
                  <a:pt x="1749" y="195"/>
                </a:lnTo>
                <a:lnTo>
                  <a:pt x="1750" y="240"/>
                </a:lnTo>
                <a:lnTo>
                  <a:pt x="1750" y="302"/>
                </a:lnTo>
                <a:lnTo>
                  <a:pt x="1751" y="292"/>
                </a:lnTo>
                <a:lnTo>
                  <a:pt x="1751" y="299"/>
                </a:lnTo>
                <a:lnTo>
                  <a:pt x="1752" y="309"/>
                </a:lnTo>
                <a:lnTo>
                  <a:pt x="1752" y="285"/>
                </a:lnTo>
                <a:lnTo>
                  <a:pt x="1752" y="299"/>
                </a:lnTo>
                <a:lnTo>
                  <a:pt x="1753" y="327"/>
                </a:lnTo>
                <a:lnTo>
                  <a:pt x="1754" y="302"/>
                </a:lnTo>
                <a:lnTo>
                  <a:pt x="1754" y="237"/>
                </a:lnTo>
                <a:lnTo>
                  <a:pt x="1754" y="164"/>
                </a:lnTo>
                <a:lnTo>
                  <a:pt x="1755" y="181"/>
                </a:lnTo>
                <a:lnTo>
                  <a:pt x="1755" y="243"/>
                </a:lnTo>
                <a:lnTo>
                  <a:pt x="1756" y="243"/>
                </a:lnTo>
                <a:lnTo>
                  <a:pt x="1756" y="264"/>
                </a:lnTo>
                <a:lnTo>
                  <a:pt x="1757" y="254"/>
                </a:lnTo>
                <a:lnTo>
                  <a:pt x="1757" y="268"/>
                </a:lnTo>
                <a:lnTo>
                  <a:pt x="1758" y="271"/>
                </a:lnTo>
                <a:lnTo>
                  <a:pt x="1758" y="278"/>
                </a:lnTo>
                <a:lnTo>
                  <a:pt x="1759" y="316"/>
                </a:lnTo>
                <a:lnTo>
                  <a:pt x="1759" y="285"/>
                </a:lnTo>
                <a:lnTo>
                  <a:pt x="1759" y="268"/>
                </a:lnTo>
                <a:lnTo>
                  <a:pt x="1760" y="285"/>
                </a:lnTo>
                <a:lnTo>
                  <a:pt x="1760" y="254"/>
                </a:lnTo>
                <a:lnTo>
                  <a:pt x="1761" y="271"/>
                </a:lnTo>
                <a:lnTo>
                  <a:pt x="1761" y="278"/>
                </a:lnTo>
                <a:lnTo>
                  <a:pt x="1762" y="275"/>
                </a:lnTo>
                <a:lnTo>
                  <a:pt x="1762" y="275"/>
                </a:lnTo>
                <a:lnTo>
                  <a:pt x="1763" y="282"/>
                </a:lnTo>
                <a:lnTo>
                  <a:pt x="1763" y="275"/>
                </a:lnTo>
                <a:lnTo>
                  <a:pt x="1764" y="271"/>
                </a:lnTo>
                <a:lnTo>
                  <a:pt x="1764" y="268"/>
                </a:lnTo>
                <a:lnTo>
                  <a:pt x="1764" y="271"/>
                </a:lnTo>
                <a:lnTo>
                  <a:pt x="1765" y="264"/>
                </a:lnTo>
                <a:lnTo>
                  <a:pt x="1766" y="268"/>
                </a:lnTo>
                <a:lnTo>
                  <a:pt x="1766" y="264"/>
                </a:lnTo>
                <a:lnTo>
                  <a:pt x="1767" y="271"/>
                </a:lnTo>
                <a:lnTo>
                  <a:pt x="1767" y="278"/>
                </a:lnTo>
                <a:lnTo>
                  <a:pt x="1767" y="275"/>
                </a:lnTo>
                <a:lnTo>
                  <a:pt x="1768" y="275"/>
                </a:lnTo>
                <a:lnTo>
                  <a:pt x="1768" y="285"/>
                </a:lnTo>
                <a:lnTo>
                  <a:pt x="1769" y="278"/>
                </a:lnTo>
                <a:lnTo>
                  <a:pt x="1769" y="278"/>
                </a:lnTo>
                <a:lnTo>
                  <a:pt x="1770" y="278"/>
                </a:lnTo>
                <a:lnTo>
                  <a:pt x="1770" y="282"/>
                </a:lnTo>
                <a:lnTo>
                  <a:pt x="1771" y="261"/>
                </a:lnTo>
                <a:lnTo>
                  <a:pt x="1771" y="271"/>
                </a:lnTo>
                <a:lnTo>
                  <a:pt x="1772" y="268"/>
                </a:lnTo>
                <a:lnTo>
                  <a:pt x="1772" y="271"/>
                </a:lnTo>
                <a:lnTo>
                  <a:pt x="1772" y="268"/>
                </a:lnTo>
                <a:lnTo>
                  <a:pt x="1773" y="271"/>
                </a:lnTo>
                <a:lnTo>
                  <a:pt x="1774" y="275"/>
                </a:lnTo>
                <a:lnTo>
                  <a:pt x="1774" y="299"/>
                </a:lnTo>
                <a:lnTo>
                  <a:pt x="1774" y="292"/>
                </a:lnTo>
                <a:lnTo>
                  <a:pt x="1775" y="285"/>
                </a:lnTo>
                <a:lnTo>
                  <a:pt x="1775" y="282"/>
                </a:lnTo>
                <a:lnTo>
                  <a:pt x="1776" y="282"/>
                </a:lnTo>
                <a:lnTo>
                  <a:pt x="1776" y="275"/>
                </a:lnTo>
                <a:lnTo>
                  <a:pt x="1777" y="268"/>
                </a:lnTo>
                <a:lnTo>
                  <a:pt x="1777" y="275"/>
                </a:lnTo>
                <a:lnTo>
                  <a:pt x="1778" y="261"/>
                </a:lnTo>
                <a:lnTo>
                  <a:pt x="1778" y="264"/>
                </a:lnTo>
                <a:lnTo>
                  <a:pt x="1779" y="268"/>
                </a:lnTo>
                <a:lnTo>
                  <a:pt x="1779" y="261"/>
                </a:lnTo>
                <a:lnTo>
                  <a:pt x="1779" y="268"/>
                </a:lnTo>
                <a:lnTo>
                  <a:pt x="1780" y="282"/>
                </a:lnTo>
                <a:lnTo>
                  <a:pt x="1780" y="289"/>
                </a:lnTo>
                <a:lnTo>
                  <a:pt x="1781" y="278"/>
                </a:lnTo>
                <a:lnTo>
                  <a:pt x="1781" y="268"/>
                </a:lnTo>
                <a:lnTo>
                  <a:pt x="1782" y="282"/>
                </a:lnTo>
                <a:lnTo>
                  <a:pt x="1782" y="282"/>
                </a:lnTo>
                <a:lnTo>
                  <a:pt x="1783" y="278"/>
                </a:lnTo>
                <a:lnTo>
                  <a:pt x="1783" y="275"/>
                </a:lnTo>
                <a:lnTo>
                  <a:pt x="1784" y="282"/>
                </a:lnTo>
                <a:lnTo>
                  <a:pt x="1784" y="285"/>
                </a:lnTo>
                <a:lnTo>
                  <a:pt x="1784" y="285"/>
                </a:lnTo>
                <a:lnTo>
                  <a:pt x="1785" y="285"/>
                </a:lnTo>
                <a:lnTo>
                  <a:pt x="1786" y="275"/>
                </a:lnTo>
                <a:lnTo>
                  <a:pt x="1786" y="285"/>
                </a:lnTo>
                <a:lnTo>
                  <a:pt x="1787" y="285"/>
                </a:lnTo>
                <a:lnTo>
                  <a:pt x="1787" y="271"/>
                </a:lnTo>
                <a:lnTo>
                  <a:pt x="1787" y="264"/>
                </a:lnTo>
                <a:lnTo>
                  <a:pt x="1788" y="271"/>
                </a:lnTo>
                <a:lnTo>
                  <a:pt x="1788" y="264"/>
                </a:lnTo>
                <a:lnTo>
                  <a:pt x="1789" y="257"/>
                </a:lnTo>
                <a:lnTo>
                  <a:pt x="1789" y="257"/>
                </a:lnTo>
                <a:lnTo>
                  <a:pt x="1790" y="247"/>
                </a:lnTo>
                <a:lnTo>
                  <a:pt x="1790" y="247"/>
                </a:lnTo>
                <a:lnTo>
                  <a:pt x="1791" y="250"/>
                </a:lnTo>
                <a:lnTo>
                  <a:pt x="1791" y="261"/>
                </a:lnTo>
                <a:lnTo>
                  <a:pt x="1792" y="254"/>
                </a:lnTo>
                <a:lnTo>
                  <a:pt x="1792" y="271"/>
                </a:lnTo>
                <a:lnTo>
                  <a:pt x="1793" y="254"/>
                </a:lnTo>
                <a:lnTo>
                  <a:pt x="1793" y="268"/>
                </a:lnTo>
                <a:lnTo>
                  <a:pt x="1794" y="264"/>
                </a:lnTo>
                <a:lnTo>
                  <a:pt x="1794" y="261"/>
                </a:lnTo>
                <a:lnTo>
                  <a:pt x="1794" y="254"/>
                </a:lnTo>
                <a:lnTo>
                  <a:pt x="1795" y="257"/>
                </a:lnTo>
                <a:lnTo>
                  <a:pt x="1795" y="261"/>
                </a:lnTo>
                <a:lnTo>
                  <a:pt x="1796" y="264"/>
                </a:lnTo>
                <a:lnTo>
                  <a:pt x="1796" y="261"/>
                </a:lnTo>
                <a:lnTo>
                  <a:pt x="1797" y="264"/>
                </a:lnTo>
                <a:lnTo>
                  <a:pt x="1797" y="282"/>
                </a:lnTo>
                <a:lnTo>
                  <a:pt x="1798" y="271"/>
                </a:lnTo>
                <a:lnTo>
                  <a:pt x="1798" y="264"/>
                </a:lnTo>
                <a:lnTo>
                  <a:pt x="1799" y="247"/>
                </a:lnTo>
                <a:lnTo>
                  <a:pt x="1799" y="247"/>
                </a:lnTo>
                <a:lnTo>
                  <a:pt x="1799" y="268"/>
                </a:lnTo>
                <a:lnTo>
                  <a:pt x="1800" y="264"/>
                </a:lnTo>
                <a:lnTo>
                  <a:pt x="1801" y="268"/>
                </a:lnTo>
                <a:lnTo>
                  <a:pt x="1801" y="278"/>
                </a:lnTo>
                <a:lnTo>
                  <a:pt x="1802" y="282"/>
                </a:lnTo>
                <a:lnTo>
                  <a:pt x="1802" y="282"/>
                </a:lnTo>
                <a:lnTo>
                  <a:pt x="1802" y="278"/>
                </a:lnTo>
                <a:lnTo>
                  <a:pt x="1803" y="275"/>
                </a:lnTo>
                <a:lnTo>
                  <a:pt x="1803" y="264"/>
                </a:lnTo>
                <a:lnTo>
                  <a:pt x="1804" y="250"/>
                </a:lnTo>
                <a:lnTo>
                  <a:pt x="1804" y="261"/>
                </a:lnTo>
                <a:lnTo>
                  <a:pt x="1805" y="261"/>
                </a:lnTo>
                <a:lnTo>
                  <a:pt x="1805" y="261"/>
                </a:lnTo>
                <a:lnTo>
                  <a:pt x="1806" y="257"/>
                </a:lnTo>
                <a:lnTo>
                  <a:pt x="1806" y="257"/>
                </a:lnTo>
                <a:lnTo>
                  <a:pt x="1807" y="261"/>
                </a:lnTo>
                <a:lnTo>
                  <a:pt x="1807" y="257"/>
                </a:lnTo>
                <a:lnTo>
                  <a:pt x="1807" y="257"/>
                </a:lnTo>
                <a:lnTo>
                  <a:pt x="1808" y="254"/>
                </a:lnTo>
                <a:lnTo>
                  <a:pt x="1809" y="250"/>
                </a:lnTo>
                <a:lnTo>
                  <a:pt x="1809" y="250"/>
                </a:lnTo>
                <a:lnTo>
                  <a:pt x="1809" y="243"/>
                </a:lnTo>
                <a:lnTo>
                  <a:pt x="1810" y="247"/>
                </a:lnTo>
                <a:lnTo>
                  <a:pt x="1810" y="237"/>
                </a:lnTo>
                <a:lnTo>
                  <a:pt x="1811" y="271"/>
                </a:lnTo>
                <a:lnTo>
                  <a:pt x="1811" y="289"/>
                </a:lnTo>
                <a:lnTo>
                  <a:pt x="1812" y="278"/>
                </a:lnTo>
                <a:lnTo>
                  <a:pt x="1812" y="289"/>
                </a:lnTo>
                <a:lnTo>
                  <a:pt x="1813" y="282"/>
                </a:lnTo>
                <a:lnTo>
                  <a:pt x="1813" y="275"/>
                </a:lnTo>
                <a:lnTo>
                  <a:pt x="1814" y="296"/>
                </a:lnTo>
                <a:lnTo>
                  <a:pt x="1814" y="299"/>
                </a:lnTo>
                <a:lnTo>
                  <a:pt x="1814" y="275"/>
                </a:lnTo>
                <a:lnTo>
                  <a:pt x="1815" y="261"/>
                </a:lnTo>
                <a:lnTo>
                  <a:pt x="1815" y="271"/>
                </a:lnTo>
                <a:lnTo>
                  <a:pt x="1816" y="282"/>
                </a:lnTo>
                <a:lnTo>
                  <a:pt x="1817" y="268"/>
                </a:lnTo>
                <a:lnTo>
                  <a:pt x="1817" y="268"/>
                </a:lnTo>
                <a:lnTo>
                  <a:pt x="1817" y="250"/>
                </a:lnTo>
                <a:lnTo>
                  <a:pt x="1818" y="264"/>
                </a:lnTo>
                <a:lnTo>
                  <a:pt x="1818" y="264"/>
                </a:lnTo>
                <a:lnTo>
                  <a:pt x="1819" y="257"/>
                </a:lnTo>
                <a:lnTo>
                  <a:pt x="1819" y="254"/>
                </a:lnTo>
                <a:lnTo>
                  <a:pt x="1819" y="257"/>
                </a:lnTo>
                <a:lnTo>
                  <a:pt x="1820" y="254"/>
                </a:lnTo>
                <a:lnTo>
                  <a:pt x="1821" y="264"/>
                </a:lnTo>
                <a:lnTo>
                  <a:pt x="1821" y="264"/>
                </a:lnTo>
                <a:lnTo>
                  <a:pt x="1822" y="254"/>
                </a:lnTo>
                <a:lnTo>
                  <a:pt x="1822" y="257"/>
                </a:lnTo>
                <a:lnTo>
                  <a:pt x="1822" y="257"/>
                </a:lnTo>
                <a:lnTo>
                  <a:pt x="1823" y="250"/>
                </a:lnTo>
                <a:lnTo>
                  <a:pt x="1823" y="257"/>
                </a:lnTo>
                <a:lnTo>
                  <a:pt x="1824" y="254"/>
                </a:lnTo>
                <a:lnTo>
                  <a:pt x="1824" y="243"/>
                </a:lnTo>
                <a:lnTo>
                  <a:pt x="1825" y="264"/>
                </a:lnTo>
                <a:lnTo>
                  <a:pt x="1825" y="261"/>
                </a:lnTo>
                <a:lnTo>
                  <a:pt x="1826" y="268"/>
                </a:lnTo>
                <a:lnTo>
                  <a:pt x="1826" y="268"/>
                </a:lnTo>
                <a:lnTo>
                  <a:pt x="1827" y="264"/>
                </a:lnTo>
                <a:lnTo>
                  <a:pt x="1827" y="275"/>
                </a:lnTo>
                <a:lnTo>
                  <a:pt x="1827" y="282"/>
                </a:lnTo>
                <a:lnTo>
                  <a:pt x="1828" y="275"/>
                </a:lnTo>
                <a:lnTo>
                  <a:pt x="1829" y="271"/>
                </a:lnTo>
                <a:lnTo>
                  <a:pt x="1829" y="264"/>
                </a:lnTo>
                <a:lnTo>
                  <a:pt x="1829" y="261"/>
                </a:lnTo>
                <a:lnTo>
                  <a:pt x="1830" y="237"/>
                </a:lnTo>
                <a:lnTo>
                  <a:pt x="1830" y="230"/>
                </a:lnTo>
                <a:lnTo>
                  <a:pt x="1831" y="209"/>
                </a:lnTo>
                <a:lnTo>
                  <a:pt x="1831" y="209"/>
                </a:lnTo>
                <a:lnTo>
                  <a:pt x="1832" y="216"/>
                </a:lnTo>
                <a:lnTo>
                  <a:pt x="1832" y="223"/>
                </a:lnTo>
                <a:lnTo>
                  <a:pt x="1833" y="237"/>
                </a:lnTo>
                <a:lnTo>
                  <a:pt x="1833" y="230"/>
                </a:lnTo>
                <a:lnTo>
                  <a:pt x="1834" y="233"/>
                </a:lnTo>
                <a:lnTo>
                  <a:pt x="1834" y="233"/>
                </a:lnTo>
                <a:lnTo>
                  <a:pt x="1834" y="233"/>
                </a:lnTo>
                <a:lnTo>
                  <a:pt x="1835" y="240"/>
                </a:lnTo>
                <a:lnTo>
                  <a:pt x="1836" y="230"/>
                </a:lnTo>
                <a:lnTo>
                  <a:pt x="1836" y="226"/>
                </a:lnTo>
                <a:lnTo>
                  <a:pt x="1837" y="223"/>
                </a:lnTo>
                <a:lnTo>
                  <a:pt x="1837" y="230"/>
                </a:lnTo>
                <a:lnTo>
                  <a:pt x="1837" y="216"/>
                </a:lnTo>
                <a:lnTo>
                  <a:pt x="1838" y="230"/>
                </a:lnTo>
                <a:lnTo>
                  <a:pt x="1838" y="223"/>
                </a:lnTo>
                <a:lnTo>
                  <a:pt x="1839" y="209"/>
                </a:lnTo>
                <a:lnTo>
                  <a:pt x="1839" y="223"/>
                </a:lnTo>
                <a:lnTo>
                  <a:pt x="1840" y="240"/>
                </a:lnTo>
                <a:lnTo>
                  <a:pt x="1840" y="254"/>
                </a:lnTo>
                <a:lnTo>
                  <a:pt x="1841" y="233"/>
                </a:lnTo>
                <a:lnTo>
                  <a:pt x="1841" y="243"/>
                </a:lnTo>
                <a:lnTo>
                  <a:pt x="1842" y="261"/>
                </a:lnTo>
                <a:lnTo>
                  <a:pt x="1842" y="237"/>
                </a:lnTo>
                <a:lnTo>
                  <a:pt x="1842" y="233"/>
                </a:lnTo>
                <a:lnTo>
                  <a:pt x="1843" y="257"/>
                </a:lnTo>
                <a:lnTo>
                  <a:pt x="1844" y="240"/>
                </a:lnTo>
                <a:lnTo>
                  <a:pt x="1844" y="247"/>
                </a:lnTo>
                <a:lnTo>
                  <a:pt x="1844" y="250"/>
                </a:lnTo>
                <a:lnTo>
                  <a:pt x="1845" y="243"/>
                </a:lnTo>
                <a:lnTo>
                  <a:pt x="1845" y="233"/>
                </a:lnTo>
                <a:lnTo>
                  <a:pt x="1846" y="247"/>
                </a:lnTo>
                <a:lnTo>
                  <a:pt x="1846" y="237"/>
                </a:lnTo>
                <a:lnTo>
                  <a:pt x="1847" y="226"/>
                </a:lnTo>
                <a:lnTo>
                  <a:pt x="1847" y="233"/>
                </a:lnTo>
                <a:lnTo>
                  <a:pt x="1848" y="240"/>
                </a:lnTo>
                <a:lnTo>
                  <a:pt x="1848" y="233"/>
                </a:lnTo>
                <a:lnTo>
                  <a:pt x="1849" y="247"/>
                </a:lnTo>
                <a:lnTo>
                  <a:pt x="1849" y="254"/>
                </a:lnTo>
                <a:lnTo>
                  <a:pt x="1849" y="257"/>
                </a:lnTo>
                <a:lnTo>
                  <a:pt x="1850" y="250"/>
                </a:lnTo>
                <a:lnTo>
                  <a:pt x="1850" y="247"/>
                </a:lnTo>
                <a:lnTo>
                  <a:pt x="1851" y="264"/>
                </a:lnTo>
                <a:lnTo>
                  <a:pt x="1852" y="257"/>
                </a:lnTo>
                <a:lnTo>
                  <a:pt x="1852" y="240"/>
                </a:lnTo>
                <a:lnTo>
                  <a:pt x="1852" y="230"/>
                </a:lnTo>
                <a:lnTo>
                  <a:pt x="1853" y="226"/>
                </a:lnTo>
                <a:lnTo>
                  <a:pt x="1853" y="233"/>
                </a:lnTo>
                <a:lnTo>
                  <a:pt x="1854" y="240"/>
                </a:lnTo>
                <a:lnTo>
                  <a:pt x="1854" y="226"/>
                </a:lnTo>
                <a:lnTo>
                  <a:pt x="1854" y="223"/>
                </a:lnTo>
                <a:lnTo>
                  <a:pt x="1855" y="223"/>
                </a:lnTo>
                <a:lnTo>
                  <a:pt x="1856" y="219"/>
                </a:lnTo>
                <a:lnTo>
                  <a:pt x="1856" y="226"/>
                </a:lnTo>
                <a:lnTo>
                  <a:pt x="1857" y="223"/>
                </a:lnTo>
                <a:lnTo>
                  <a:pt x="1857" y="226"/>
                </a:lnTo>
                <a:lnTo>
                  <a:pt x="1857" y="230"/>
                </a:lnTo>
                <a:lnTo>
                  <a:pt x="1858" y="233"/>
                </a:lnTo>
                <a:lnTo>
                  <a:pt x="1858" y="240"/>
                </a:lnTo>
                <a:lnTo>
                  <a:pt x="1859" y="237"/>
                </a:lnTo>
                <a:lnTo>
                  <a:pt x="1859" y="233"/>
                </a:lnTo>
                <a:lnTo>
                  <a:pt x="1860" y="233"/>
                </a:lnTo>
                <a:lnTo>
                  <a:pt x="1860" y="247"/>
                </a:lnTo>
                <a:lnTo>
                  <a:pt x="1861" y="237"/>
                </a:lnTo>
                <a:lnTo>
                  <a:pt x="1861" y="243"/>
                </a:lnTo>
                <a:lnTo>
                  <a:pt x="1862" y="240"/>
                </a:lnTo>
                <a:lnTo>
                  <a:pt x="1862" y="247"/>
                </a:lnTo>
                <a:lnTo>
                  <a:pt x="1862" y="261"/>
                </a:lnTo>
                <a:lnTo>
                  <a:pt x="1863" y="264"/>
                </a:lnTo>
                <a:lnTo>
                  <a:pt x="1864" y="278"/>
                </a:lnTo>
                <a:lnTo>
                  <a:pt x="1864" y="261"/>
                </a:lnTo>
                <a:lnTo>
                  <a:pt x="1864" y="250"/>
                </a:lnTo>
                <a:lnTo>
                  <a:pt x="1865" y="237"/>
                </a:lnTo>
                <a:lnTo>
                  <a:pt x="1865" y="254"/>
                </a:lnTo>
                <a:lnTo>
                  <a:pt x="1866" y="254"/>
                </a:lnTo>
                <a:lnTo>
                  <a:pt x="1866" y="250"/>
                </a:lnTo>
                <a:lnTo>
                  <a:pt x="1867" y="250"/>
                </a:lnTo>
                <a:lnTo>
                  <a:pt x="1867" y="247"/>
                </a:lnTo>
                <a:lnTo>
                  <a:pt x="1868" y="243"/>
                </a:lnTo>
                <a:lnTo>
                  <a:pt x="1868" y="243"/>
                </a:lnTo>
                <a:lnTo>
                  <a:pt x="1869" y="250"/>
                </a:lnTo>
                <a:lnTo>
                  <a:pt x="1869" y="243"/>
                </a:lnTo>
                <a:lnTo>
                  <a:pt x="1869" y="237"/>
                </a:lnTo>
                <a:lnTo>
                  <a:pt x="1870" y="240"/>
                </a:lnTo>
                <a:lnTo>
                  <a:pt x="1870" y="230"/>
                </a:lnTo>
                <a:lnTo>
                  <a:pt x="1871" y="230"/>
                </a:lnTo>
                <a:lnTo>
                  <a:pt x="1872" y="230"/>
                </a:lnTo>
                <a:lnTo>
                  <a:pt x="1872" y="233"/>
                </a:lnTo>
                <a:lnTo>
                  <a:pt x="1872" y="237"/>
                </a:lnTo>
                <a:lnTo>
                  <a:pt x="1873" y="230"/>
                </a:lnTo>
                <a:lnTo>
                  <a:pt x="1873" y="226"/>
                </a:lnTo>
                <a:lnTo>
                  <a:pt x="1874" y="219"/>
                </a:lnTo>
                <a:lnTo>
                  <a:pt x="1874" y="230"/>
                </a:lnTo>
                <a:lnTo>
                  <a:pt x="1875" y="219"/>
                </a:lnTo>
                <a:lnTo>
                  <a:pt x="1875" y="223"/>
                </a:lnTo>
                <a:lnTo>
                  <a:pt x="1876" y="226"/>
                </a:lnTo>
                <a:lnTo>
                  <a:pt x="1876" y="226"/>
                </a:lnTo>
                <a:lnTo>
                  <a:pt x="1877" y="223"/>
                </a:lnTo>
                <a:lnTo>
                  <a:pt x="1877" y="247"/>
                </a:lnTo>
                <a:lnTo>
                  <a:pt x="1877" y="233"/>
                </a:lnTo>
                <a:lnTo>
                  <a:pt x="1878" y="240"/>
                </a:lnTo>
                <a:lnTo>
                  <a:pt x="1879" y="237"/>
                </a:lnTo>
                <a:lnTo>
                  <a:pt x="1879" y="219"/>
                </a:lnTo>
                <a:lnTo>
                  <a:pt x="1879" y="219"/>
                </a:lnTo>
                <a:lnTo>
                  <a:pt x="1880" y="237"/>
                </a:lnTo>
                <a:lnTo>
                  <a:pt x="1880" y="250"/>
                </a:lnTo>
                <a:lnTo>
                  <a:pt x="1881" y="250"/>
                </a:lnTo>
                <a:lnTo>
                  <a:pt x="1881" y="247"/>
                </a:lnTo>
                <a:lnTo>
                  <a:pt x="1882" y="243"/>
                </a:lnTo>
                <a:lnTo>
                  <a:pt x="1882" y="233"/>
                </a:lnTo>
                <a:lnTo>
                  <a:pt x="1883" y="233"/>
                </a:lnTo>
                <a:lnTo>
                  <a:pt x="1883" y="223"/>
                </a:lnTo>
                <a:lnTo>
                  <a:pt x="1884" y="230"/>
                </a:lnTo>
                <a:lnTo>
                  <a:pt x="1884" y="237"/>
                </a:lnTo>
                <a:lnTo>
                  <a:pt x="1884" y="226"/>
                </a:lnTo>
                <a:lnTo>
                  <a:pt x="1885" y="223"/>
                </a:lnTo>
                <a:lnTo>
                  <a:pt x="1885" y="230"/>
                </a:lnTo>
                <a:lnTo>
                  <a:pt x="1886" y="233"/>
                </a:lnTo>
                <a:lnTo>
                  <a:pt x="1887" y="233"/>
                </a:lnTo>
                <a:lnTo>
                  <a:pt x="1887" y="240"/>
                </a:lnTo>
                <a:lnTo>
                  <a:pt x="1887" y="230"/>
                </a:lnTo>
                <a:lnTo>
                  <a:pt x="1888" y="247"/>
                </a:lnTo>
                <a:lnTo>
                  <a:pt x="1888" y="240"/>
                </a:lnTo>
                <a:lnTo>
                  <a:pt x="1889" y="226"/>
                </a:lnTo>
                <a:lnTo>
                  <a:pt x="1889" y="223"/>
                </a:lnTo>
                <a:lnTo>
                  <a:pt x="1890" y="216"/>
                </a:lnTo>
                <a:lnTo>
                  <a:pt x="1890" y="223"/>
                </a:lnTo>
                <a:lnTo>
                  <a:pt x="1891" y="237"/>
                </a:lnTo>
                <a:lnTo>
                  <a:pt x="1891" y="226"/>
                </a:lnTo>
                <a:lnTo>
                  <a:pt x="1892" y="216"/>
                </a:lnTo>
                <a:lnTo>
                  <a:pt x="1892" y="212"/>
                </a:lnTo>
                <a:lnTo>
                  <a:pt x="1892" y="240"/>
                </a:lnTo>
                <a:lnTo>
                  <a:pt x="1893" y="230"/>
                </a:lnTo>
                <a:lnTo>
                  <a:pt x="1893" y="226"/>
                </a:lnTo>
                <a:lnTo>
                  <a:pt x="1894" y="226"/>
                </a:lnTo>
                <a:lnTo>
                  <a:pt x="1894" y="237"/>
                </a:lnTo>
                <a:lnTo>
                  <a:pt x="1895" y="240"/>
                </a:lnTo>
                <a:lnTo>
                  <a:pt x="1895" y="219"/>
                </a:lnTo>
                <a:lnTo>
                  <a:pt x="1896" y="237"/>
                </a:lnTo>
                <a:lnTo>
                  <a:pt x="1896" y="233"/>
                </a:lnTo>
                <a:lnTo>
                  <a:pt x="1897" y="219"/>
                </a:lnTo>
                <a:lnTo>
                  <a:pt x="1897" y="219"/>
                </a:lnTo>
                <a:lnTo>
                  <a:pt x="1897" y="216"/>
                </a:lnTo>
                <a:lnTo>
                  <a:pt x="1898" y="202"/>
                </a:lnTo>
                <a:lnTo>
                  <a:pt x="1899" y="212"/>
                </a:lnTo>
                <a:lnTo>
                  <a:pt x="1899" y="209"/>
                </a:lnTo>
                <a:lnTo>
                  <a:pt x="1899" y="216"/>
                </a:lnTo>
                <a:lnTo>
                  <a:pt x="1900" y="219"/>
                </a:lnTo>
                <a:lnTo>
                  <a:pt x="1900" y="212"/>
                </a:lnTo>
                <a:lnTo>
                  <a:pt x="1901" y="202"/>
                </a:lnTo>
                <a:lnTo>
                  <a:pt x="1901" y="205"/>
                </a:lnTo>
                <a:lnTo>
                  <a:pt x="1902" y="226"/>
                </a:lnTo>
                <a:lnTo>
                  <a:pt x="1902" y="219"/>
                </a:lnTo>
                <a:lnTo>
                  <a:pt x="1903" y="226"/>
                </a:lnTo>
                <a:lnTo>
                  <a:pt x="1903" y="226"/>
                </a:lnTo>
                <a:lnTo>
                  <a:pt x="1904" y="223"/>
                </a:lnTo>
                <a:lnTo>
                  <a:pt x="1904" y="233"/>
                </a:lnTo>
                <a:lnTo>
                  <a:pt x="1904" y="205"/>
                </a:lnTo>
                <a:lnTo>
                  <a:pt x="1905" y="205"/>
                </a:lnTo>
                <a:lnTo>
                  <a:pt x="1905" y="191"/>
                </a:lnTo>
                <a:lnTo>
                  <a:pt x="1906" y="205"/>
                </a:lnTo>
                <a:lnTo>
                  <a:pt x="1907" y="230"/>
                </a:lnTo>
                <a:lnTo>
                  <a:pt x="1907" y="219"/>
                </a:lnTo>
                <a:lnTo>
                  <a:pt x="1907" y="212"/>
                </a:lnTo>
                <a:lnTo>
                  <a:pt x="1908" y="212"/>
                </a:lnTo>
                <a:lnTo>
                  <a:pt x="1908" y="212"/>
                </a:lnTo>
                <a:lnTo>
                  <a:pt x="1909" y="216"/>
                </a:lnTo>
                <a:lnTo>
                  <a:pt x="1909" y="205"/>
                </a:lnTo>
                <a:lnTo>
                  <a:pt x="1910" y="219"/>
                </a:lnTo>
                <a:lnTo>
                  <a:pt x="1910" y="216"/>
                </a:lnTo>
                <a:lnTo>
                  <a:pt x="1911" y="212"/>
                </a:lnTo>
                <a:lnTo>
                  <a:pt x="1911" y="209"/>
                </a:lnTo>
                <a:lnTo>
                  <a:pt x="1912" y="205"/>
                </a:lnTo>
                <a:lnTo>
                  <a:pt x="1912" y="205"/>
                </a:lnTo>
                <a:lnTo>
                  <a:pt x="1912" y="205"/>
                </a:lnTo>
                <a:lnTo>
                  <a:pt x="1913" y="226"/>
                </a:lnTo>
                <a:lnTo>
                  <a:pt x="1913" y="240"/>
                </a:lnTo>
                <a:lnTo>
                  <a:pt x="1914" y="230"/>
                </a:lnTo>
                <a:lnTo>
                  <a:pt x="1914" y="223"/>
                </a:lnTo>
                <a:lnTo>
                  <a:pt x="1915" y="209"/>
                </a:lnTo>
                <a:lnTo>
                  <a:pt x="1915" y="202"/>
                </a:lnTo>
                <a:lnTo>
                  <a:pt x="1916" y="209"/>
                </a:lnTo>
                <a:lnTo>
                  <a:pt x="1916" y="219"/>
                </a:lnTo>
                <a:lnTo>
                  <a:pt x="1917" y="216"/>
                </a:lnTo>
                <a:lnTo>
                  <a:pt x="1917" y="209"/>
                </a:lnTo>
                <a:lnTo>
                  <a:pt x="1917" y="212"/>
                </a:lnTo>
                <a:lnTo>
                  <a:pt x="1918" y="223"/>
                </a:lnTo>
                <a:lnTo>
                  <a:pt x="1919" y="219"/>
                </a:lnTo>
                <a:lnTo>
                  <a:pt x="1919" y="230"/>
                </a:lnTo>
                <a:lnTo>
                  <a:pt x="1919" y="223"/>
                </a:lnTo>
                <a:lnTo>
                  <a:pt x="1920" y="198"/>
                </a:lnTo>
                <a:lnTo>
                  <a:pt x="1920" y="202"/>
                </a:lnTo>
                <a:lnTo>
                  <a:pt x="1921" y="202"/>
                </a:lnTo>
                <a:lnTo>
                  <a:pt x="1922" y="216"/>
                </a:lnTo>
                <a:lnTo>
                  <a:pt x="1922" y="219"/>
                </a:lnTo>
                <a:lnTo>
                  <a:pt x="1922" y="219"/>
                </a:lnTo>
                <a:lnTo>
                  <a:pt x="1923" y="223"/>
                </a:lnTo>
                <a:lnTo>
                  <a:pt x="1923" y="219"/>
                </a:lnTo>
                <a:lnTo>
                  <a:pt x="1924" y="226"/>
                </a:lnTo>
                <a:lnTo>
                  <a:pt x="1924" y="205"/>
                </a:lnTo>
                <a:lnTo>
                  <a:pt x="1925" y="195"/>
                </a:lnTo>
                <a:lnTo>
                  <a:pt x="1925" y="209"/>
                </a:lnTo>
                <a:lnTo>
                  <a:pt x="1926" y="202"/>
                </a:lnTo>
                <a:lnTo>
                  <a:pt x="1926" y="205"/>
                </a:lnTo>
                <a:lnTo>
                  <a:pt x="1927" y="202"/>
                </a:lnTo>
                <a:lnTo>
                  <a:pt x="1927" y="184"/>
                </a:lnTo>
                <a:lnTo>
                  <a:pt x="1927" y="184"/>
                </a:lnTo>
                <a:lnTo>
                  <a:pt x="1928" y="184"/>
                </a:lnTo>
                <a:lnTo>
                  <a:pt x="1928" y="184"/>
                </a:lnTo>
                <a:lnTo>
                  <a:pt x="1929" y="198"/>
                </a:lnTo>
                <a:lnTo>
                  <a:pt x="1929" y="188"/>
                </a:lnTo>
                <a:lnTo>
                  <a:pt x="1930" y="195"/>
                </a:lnTo>
                <a:lnTo>
                  <a:pt x="1930" y="181"/>
                </a:lnTo>
                <a:lnTo>
                  <a:pt x="1931" y="188"/>
                </a:lnTo>
                <a:lnTo>
                  <a:pt x="1931" y="188"/>
                </a:lnTo>
                <a:lnTo>
                  <a:pt x="1932" y="177"/>
                </a:lnTo>
                <a:lnTo>
                  <a:pt x="1932" y="195"/>
                </a:lnTo>
                <a:lnTo>
                  <a:pt x="1932" y="198"/>
                </a:lnTo>
                <a:lnTo>
                  <a:pt x="1933" y="198"/>
                </a:lnTo>
                <a:lnTo>
                  <a:pt x="1934" y="198"/>
                </a:lnTo>
                <a:lnTo>
                  <a:pt x="1934" y="202"/>
                </a:lnTo>
                <a:lnTo>
                  <a:pt x="1934" y="209"/>
                </a:lnTo>
                <a:lnTo>
                  <a:pt x="1935" y="202"/>
                </a:lnTo>
                <a:lnTo>
                  <a:pt x="1935" y="191"/>
                </a:lnTo>
                <a:lnTo>
                  <a:pt x="1936" y="181"/>
                </a:lnTo>
                <a:lnTo>
                  <a:pt x="1936" y="188"/>
                </a:lnTo>
                <a:lnTo>
                  <a:pt x="1937" y="198"/>
                </a:lnTo>
                <a:lnTo>
                  <a:pt x="1937" y="209"/>
                </a:lnTo>
                <a:lnTo>
                  <a:pt x="1938" y="209"/>
                </a:lnTo>
                <a:lnTo>
                  <a:pt x="1938" y="198"/>
                </a:lnTo>
                <a:lnTo>
                  <a:pt x="1939" y="195"/>
                </a:lnTo>
                <a:lnTo>
                  <a:pt x="1939" y="205"/>
                </a:lnTo>
                <a:lnTo>
                  <a:pt x="1939" y="202"/>
                </a:lnTo>
                <a:lnTo>
                  <a:pt x="1940" y="195"/>
                </a:lnTo>
                <a:lnTo>
                  <a:pt x="1940" y="198"/>
                </a:lnTo>
                <a:lnTo>
                  <a:pt x="1941" y="209"/>
                </a:lnTo>
                <a:lnTo>
                  <a:pt x="1942" y="212"/>
                </a:lnTo>
                <a:lnTo>
                  <a:pt x="1942" y="205"/>
                </a:lnTo>
                <a:lnTo>
                  <a:pt x="1942" y="198"/>
                </a:lnTo>
                <a:lnTo>
                  <a:pt x="1943" y="188"/>
                </a:lnTo>
                <a:lnTo>
                  <a:pt x="1943" y="188"/>
                </a:lnTo>
                <a:lnTo>
                  <a:pt x="1944" y="181"/>
                </a:lnTo>
                <a:lnTo>
                  <a:pt x="1944" y="174"/>
                </a:lnTo>
                <a:lnTo>
                  <a:pt x="1945" y="188"/>
                </a:lnTo>
                <a:lnTo>
                  <a:pt x="1945" y="174"/>
                </a:lnTo>
                <a:lnTo>
                  <a:pt x="1946" y="181"/>
                </a:lnTo>
                <a:lnTo>
                  <a:pt x="1946" y="177"/>
                </a:lnTo>
                <a:lnTo>
                  <a:pt x="1947" y="184"/>
                </a:lnTo>
                <a:lnTo>
                  <a:pt x="1947" y="188"/>
                </a:lnTo>
                <a:lnTo>
                  <a:pt x="1947" y="188"/>
                </a:lnTo>
                <a:lnTo>
                  <a:pt x="1948" y="191"/>
                </a:lnTo>
                <a:lnTo>
                  <a:pt x="1948" y="188"/>
                </a:lnTo>
                <a:lnTo>
                  <a:pt x="1949" y="198"/>
                </a:lnTo>
                <a:lnTo>
                  <a:pt x="1949" y="191"/>
                </a:lnTo>
                <a:lnTo>
                  <a:pt x="1950" y="195"/>
                </a:lnTo>
                <a:lnTo>
                  <a:pt x="1950" y="195"/>
                </a:lnTo>
                <a:lnTo>
                  <a:pt x="1951" y="209"/>
                </a:lnTo>
                <a:lnTo>
                  <a:pt x="1951" y="230"/>
                </a:lnTo>
                <a:lnTo>
                  <a:pt x="1952" y="212"/>
                </a:lnTo>
                <a:lnTo>
                  <a:pt x="1952" y="198"/>
                </a:lnTo>
                <a:lnTo>
                  <a:pt x="1952" y="188"/>
                </a:lnTo>
                <a:lnTo>
                  <a:pt x="1953" y="202"/>
                </a:lnTo>
                <a:lnTo>
                  <a:pt x="1954" y="205"/>
                </a:lnTo>
                <a:lnTo>
                  <a:pt x="1954" y="219"/>
                </a:lnTo>
                <a:lnTo>
                  <a:pt x="1954" y="223"/>
                </a:lnTo>
                <a:lnTo>
                  <a:pt x="1955" y="219"/>
                </a:lnTo>
                <a:lnTo>
                  <a:pt x="1955" y="219"/>
                </a:lnTo>
                <a:lnTo>
                  <a:pt x="1956" y="209"/>
                </a:lnTo>
                <a:lnTo>
                  <a:pt x="1956" y="202"/>
                </a:lnTo>
                <a:lnTo>
                  <a:pt x="1957" y="209"/>
                </a:lnTo>
                <a:lnTo>
                  <a:pt x="1957" y="212"/>
                </a:lnTo>
                <a:lnTo>
                  <a:pt x="1958" y="205"/>
                </a:lnTo>
                <a:lnTo>
                  <a:pt x="1958" y="223"/>
                </a:lnTo>
                <a:lnTo>
                  <a:pt x="1959" y="216"/>
                </a:lnTo>
                <a:lnTo>
                  <a:pt x="1959" y="205"/>
                </a:lnTo>
                <a:lnTo>
                  <a:pt x="1960" y="195"/>
                </a:lnTo>
                <a:lnTo>
                  <a:pt x="1960" y="202"/>
                </a:lnTo>
                <a:lnTo>
                  <a:pt x="1960" y="195"/>
                </a:lnTo>
                <a:lnTo>
                  <a:pt x="1961" y="198"/>
                </a:lnTo>
                <a:lnTo>
                  <a:pt x="1962" y="202"/>
                </a:lnTo>
                <a:lnTo>
                  <a:pt x="1962" y="198"/>
                </a:lnTo>
                <a:lnTo>
                  <a:pt x="1962" y="202"/>
                </a:lnTo>
                <a:lnTo>
                  <a:pt x="1963" y="205"/>
                </a:lnTo>
                <a:lnTo>
                  <a:pt x="1963" y="205"/>
                </a:lnTo>
                <a:lnTo>
                  <a:pt x="1964" y="205"/>
                </a:lnTo>
                <a:lnTo>
                  <a:pt x="1964" y="198"/>
                </a:lnTo>
                <a:lnTo>
                  <a:pt x="1965" y="198"/>
                </a:lnTo>
                <a:lnTo>
                  <a:pt x="1965" y="195"/>
                </a:lnTo>
                <a:lnTo>
                  <a:pt x="1966" y="205"/>
                </a:lnTo>
                <a:lnTo>
                  <a:pt x="1966" y="195"/>
                </a:lnTo>
                <a:lnTo>
                  <a:pt x="1967" y="195"/>
                </a:lnTo>
                <a:lnTo>
                  <a:pt x="1967" y="202"/>
                </a:lnTo>
                <a:lnTo>
                  <a:pt x="1967" y="195"/>
                </a:lnTo>
                <a:lnTo>
                  <a:pt x="1968" y="202"/>
                </a:lnTo>
                <a:lnTo>
                  <a:pt x="1969" y="188"/>
                </a:lnTo>
                <a:lnTo>
                  <a:pt x="1969" y="191"/>
                </a:lnTo>
                <a:lnTo>
                  <a:pt x="1969" y="205"/>
                </a:lnTo>
                <a:lnTo>
                  <a:pt x="1970" y="205"/>
                </a:lnTo>
                <a:lnTo>
                  <a:pt x="1970" y="202"/>
                </a:lnTo>
                <a:lnTo>
                  <a:pt x="1971" y="205"/>
                </a:lnTo>
                <a:lnTo>
                  <a:pt x="1971" y="212"/>
                </a:lnTo>
                <a:lnTo>
                  <a:pt x="1972" y="202"/>
                </a:lnTo>
                <a:lnTo>
                  <a:pt x="1972" y="191"/>
                </a:lnTo>
                <a:lnTo>
                  <a:pt x="1973" y="177"/>
                </a:lnTo>
                <a:lnTo>
                  <a:pt x="1973" y="181"/>
                </a:lnTo>
                <a:lnTo>
                  <a:pt x="1974" y="181"/>
                </a:lnTo>
                <a:lnTo>
                  <a:pt x="1974" y="191"/>
                </a:lnTo>
                <a:lnTo>
                  <a:pt x="1975" y="198"/>
                </a:lnTo>
                <a:lnTo>
                  <a:pt x="1975" y="205"/>
                </a:lnTo>
                <a:lnTo>
                  <a:pt x="1975" y="209"/>
                </a:lnTo>
                <a:lnTo>
                  <a:pt x="1976" y="198"/>
                </a:lnTo>
                <a:lnTo>
                  <a:pt x="1977" y="195"/>
                </a:lnTo>
                <a:lnTo>
                  <a:pt x="1977" y="188"/>
                </a:lnTo>
                <a:lnTo>
                  <a:pt x="1977" y="188"/>
                </a:lnTo>
                <a:lnTo>
                  <a:pt x="1978" y="198"/>
                </a:lnTo>
                <a:lnTo>
                  <a:pt x="1978" y="202"/>
                </a:lnTo>
                <a:lnTo>
                  <a:pt x="1979" y="198"/>
                </a:lnTo>
                <a:lnTo>
                  <a:pt x="1979" y="184"/>
                </a:lnTo>
                <a:lnTo>
                  <a:pt x="1980" y="202"/>
                </a:lnTo>
                <a:lnTo>
                  <a:pt x="1980" y="195"/>
                </a:lnTo>
                <a:lnTo>
                  <a:pt x="1981" y="188"/>
                </a:lnTo>
                <a:lnTo>
                  <a:pt x="1981" y="205"/>
                </a:lnTo>
                <a:lnTo>
                  <a:pt x="1982" y="153"/>
                </a:lnTo>
                <a:lnTo>
                  <a:pt x="1982" y="115"/>
                </a:lnTo>
                <a:lnTo>
                  <a:pt x="1982" y="156"/>
                </a:lnTo>
                <a:lnTo>
                  <a:pt x="1983" y="174"/>
                </a:lnTo>
                <a:lnTo>
                  <a:pt x="1983" y="198"/>
                </a:lnTo>
                <a:lnTo>
                  <a:pt x="1984" y="195"/>
                </a:lnTo>
                <a:lnTo>
                  <a:pt x="1984" y="202"/>
                </a:lnTo>
                <a:lnTo>
                  <a:pt x="1985" y="191"/>
                </a:lnTo>
                <a:lnTo>
                  <a:pt x="1985" y="202"/>
                </a:lnTo>
                <a:lnTo>
                  <a:pt x="1986" y="191"/>
                </a:lnTo>
                <a:lnTo>
                  <a:pt x="1986" y="209"/>
                </a:lnTo>
                <a:lnTo>
                  <a:pt x="1987" y="216"/>
                </a:lnTo>
                <a:lnTo>
                  <a:pt x="1987" y="209"/>
                </a:lnTo>
                <a:lnTo>
                  <a:pt x="1987" y="216"/>
                </a:lnTo>
                <a:lnTo>
                  <a:pt x="1988" y="216"/>
                </a:lnTo>
                <a:lnTo>
                  <a:pt x="1989" y="212"/>
                </a:lnTo>
                <a:lnTo>
                  <a:pt x="1989" y="212"/>
                </a:lnTo>
                <a:lnTo>
                  <a:pt x="1989" y="205"/>
                </a:lnTo>
                <a:lnTo>
                  <a:pt x="1990" y="219"/>
                </a:lnTo>
                <a:lnTo>
                  <a:pt x="1990" y="219"/>
                </a:lnTo>
                <a:lnTo>
                  <a:pt x="1991" y="216"/>
                </a:lnTo>
                <a:lnTo>
                  <a:pt x="1991" y="205"/>
                </a:lnTo>
                <a:lnTo>
                  <a:pt x="1992" y="209"/>
                </a:lnTo>
                <a:lnTo>
                  <a:pt x="1992" y="195"/>
                </a:lnTo>
                <a:lnTo>
                  <a:pt x="1993" y="202"/>
                </a:lnTo>
                <a:lnTo>
                  <a:pt x="1993" y="205"/>
                </a:lnTo>
                <a:lnTo>
                  <a:pt x="1994" y="212"/>
                </a:lnTo>
                <a:lnTo>
                  <a:pt x="1994" y="209"/>
                </a:lnTo>
                <a:lnTo>
                  <a:pt x="1995" y="202"/>
                </a:lnTo>
                <a:lnTo>
                  <a:pt x="1995" y="223"/>
                </a:lnTo>
                <a:lnTo>
                  <a:pt x="1995" y="219"/>
                </a:lnTo>
                <a:lnTo>
                  <a:pt x="1996" y="223"/>
                </a:lnTo>
                <a:lnTo>
                  <a:pt x="1997" y="209"/>
                </a:lnTo>
                <a:lnTo>
                  <a:pt x="1997" y="202"/>
                </a:lnTo>
                <a:lnTo>
                  <a:pt x="1997" y="209"/>
                </a:lnTo>
                <a:lnTo>
                  <a:pt x="1998" y="195"/>
                </a:lnTo>
                <a:lnTo>
                  <a:pt x="1998" y="216"/>
                </a:lnTo>
                <a:lnTo>
                  <a:pt x="1999" y="212"/>
                </a:lnTo>
                <a:lnTo>
                  <a:pt x="1999" y="219"/>
                </a:lnTo>
                <a:lnTo>
                  <a:pt x="2000" y="219"/>
                </a:lnTo>
                <a:lnTo>
                  <a:pt x="2000" y="219"/>
                </a:lnTo>
                <a:lnTo>
                  <a:pt x="2001" y="230"/>
                </a:lnTo>
                <a:lnTo>
                  <a:pt x="2001" y="202"/>
                </a:lnTo>
                <a:lnTo>
                  <a:pt x="2002" y="205"/>
                </a:lnTo>
                <a:lnTo>
                  <a:pt x="2002" y="223"/>
                </a:lnTo>
                <a:lnTo>
                  <a:pt x="2002" y="205"/>
                </a:lnTo>
                <a:lnTo>
                  <a:pt x="2003" y="202"/>
                </a:lnTo>
                <a:lnTo>
                  <a:pt x="2003" y="205"/>
                </a:lnTo>
                <a:lnTo>
                  <a:pt x="2004" y="223"/>
                </a:lnTo>
                <a:lnTo>
                  <a:pt x="2004" y="209"/>
                </a:lnTo>
                <a:lnTo>
                  <a:pt x="2005" y="188"/>
                </a:lnTo>
                <a:lnTo>
                  <a:pt x="2005" y="195"/>
                </a:lnTo>
                <a:lnTo>
                  <a:pt x="2006" y="184"/>
                </a:lnTo>
                <a:lnTo>
                  <a:pt x="2006" y="191"/>
                </a:lnTo>
                <a:lnTo>
                  <a:pt x="2007" y="184"/>
                </a:lnTo>
                <a:lnTo>
                  <a:pt x="2007" y="177"/>
                </a:lnTo>
                <a:lnTo>
                  <a:pt x="2007" y="184"/>
                </a:lnTo>
                <a:lnTo>
                  <a:pt x="2008" y="195"/>
                </a:lnTo>
                <a:lnTo>
                  <a:pt x="2009" y="195"/>
                </a:lnTo>
                <a:lnTo>
                  <a:pt x="2009" y="191"/>
                </a:lnTo>
                <a:lnTo>
                  <a:pt x="2010" y="184"/>
                </a:lnTo>
                <a:lnTo>
                  <a:pt x="2010" y="184"/>
                </a:lnTo>
                <a:lnTo>
                  <a:pt x="2010" y="188"/>
                </a:lnTo>
                <a:lnTo>
                  <a:pt x="2011" y="181"/>
                </a:lnTo>
                <a:lnTo>
                  <a:pt x="2012" y="181"/>
                </a:lnTo>
                <a:lnTo>
                  <a:pt x="2012" y="191"/>
                </a:lnTo>
                <a:lnTo>
                  <a:pt x="2012" y="195"/>
                </a:lnTo>
                <a:lnTo>
                  <a:pt x="2013" y="198"/>
                </a:lnTo>
                <a:lnTo>
                  <a:pt x="2013" y="202"/>
                </a:lnTo>
                <a:lnTo>
                  <a:pt x="2014" y="195"/>
                </a:lnTo>
                <a:lnTo>
                  <a:pt x="2014" y="202"/>
                </a:lnTo>
                <a:lnTo>
                  <a:pt x="2015" y="202"/>
                </a:lnTo>
                <a:lnTo>
                  <a:pt x="2015" y="198"/>
                </a:lnTo>
                <a:lnTo>
                  <a:pt x="2016" y="198"/>
                </a:lnTo>
                <a:lnTo>
                  <a:pt x="2016" y="202"/>
                </a:lnTo>
                <a:lnTo>
                  <a:pt x="2017" y="191"/>
                </a:lnTo>
                <a:lnTo>
                  <a:pt x="2017" y="191"/>
                </a:lnTo>
                <a:lnTo>
                  <a:pt x="2017" y="191"/>
                </a:lnTo>
                <a:lnTo>
                  <a:pt x="2018" y="191"/>
                </a:lnTo>
                <a:lnTo>
                  <a:pt x="2018" y="191"/>
                </a:lnTo>
                <a:lnTo>
                  <a:pt x="2019" y="181"/>
                </a:lnTo>
                <a:lnTo>
                  <a:pt x="2019" y="181"/>
                </a:lnTo>
                <a:lnTo>
                  <a:pt x="2020" y="184"/>
                </a:lnTo>
                <a:lnTo>
                  <a:pt x="2020" y="188"/>
                </a:lnTo>
                <a:lnTo>
                  <a:pt x="2021" y="191"/>
                </a:lnTo>
                <a:lnTo>
                  <a:pt x="2021" y="184"/>
                </a:lnTo>
                <a:lnTo>
                  <a:pt x="2022" y="188"/>
                </a:lnTo>
                <a:lnTo>
                  <a:pt x="2022" y="181"/>
                </a:lnTo>
                <a:lnTo>
                  <a:pt x="2022" y="181"/>
                </a:lnTo>
                <a:lnTo>
                  <a:pt x="2023" y="184"/>
                </a:lnTo>
                <a:lnTo>
                  <a:pt x="2024" y="174"/>
                </a:lnTo>
                <a:lnTo>
                  <a:pt x="2024" y="177"/>
                </a:lnTo>
                <a:lnTo>
                  <a:pt x="2025" y="177"/>
                </a:lnTo>
                <a:lnTo>
                  <a:pt x="2025" y="188"/>
                </a:lnTo>
                <a:lnTo>
                  <a:pt x="2025" y="191"/>
                </a:lnTo>
                <a:lnTo>
                  <a:pt x="2026" y="184"/>
                </a:lnTo>
                <a:lnTo>
                  <a:pt x="2026" y="174"/>
                </a:lnTo>
                <a:lnTo>
                  <a:pt x="2027" y="160"/>
                </a:lnTo>
                <a:lnTo>
                  <a:pt x="2027" y="164"/>
                </a:lnTo>
                <a:lnTo>
                  <a:pt x="2028" y="174"/>
                </a:lnTo>
                <a:lnTo>
                  <a:pt x="2028" y="177"/>
                </a:lnTo>
                <a:lnTo>
                  <a:pt x="2029" y="174"/>
                </a:lnTo>
                <a:lnTo>
                  <a:pt x="2029" y="181"/>
                </a:lnTo>
                <a:lnTo>
                  <a:pt x="2030" y="188"/>
                </a:lnTo>
                <a:lnTo>
                  <a:pt x="2030" y="195"/>
                </a:lnTo>
                <a:lnTo>
                  <a:pt x="2030" y="188"/>
                </a:lnTo>
                <a:lnTo>
                  <a:pt x="2031" y="184"/>
                </a:lnTo>
                <a:lnTo>
                  <a:pt x="2032" y="188"/>
                </a:lnTo>
                <a:lnTo>
                  <a:pt x="2032" y="198"/>
                </a:lnTo>
                <a:lnTo>
                  <a:pt x="2032" y="205"/>
                </a:lnTo>
                <a:lnTo>
                  <a:pt x="2033" y="205"/>
                </a:lnTo>
                <a:lnTo>
                  <a:pt x="2033" y="209"/>
                </a:lnTo>
                <a:lnTo>
                  <a:pt x="2034" y="216"/>
                </a:lnTo>
                <a:lnTo>
                  <a:pt x="2034" y="205"/>
                </a:lnTo>
                <a:lnTo>
                  <a:pt x="2035" y="209"/>
                </a:lnTo>
                <a:lnTo>
                  <a:pt x="2035" y="191"/>
                </a:lnTo>
                <a:lnTo>
                  <a:pt x="2036" y="184"/>
                </a:lnTo>
                <a:lnTo>
                  <a:pt x="2036" y="184"/>
                </a:lnTo>
                <a:lnTo>
                  <a:pt x="2037" y="202"/>
                </a:lnTo>
                <a:lnTo>
                  <a:pt x="2037" y="216"/>
                </a:lnTo>
                <a:lnTo>
                  <a:pt x="2037" y="202"/>
                </a:lnTo>
                <a:lnTo>
                  <a:pt x="2038" y="195"/>
                </a:lnTo>
                <a:lnTo>
                  <a:pt x="2038" y="195"/>
                </a:lnTo>
                <a:lnTo>
                  <a:pt x="2039" y="184"/>
                </a:lnTo>
                <a:lnTo>
                  <a:pt x="2039" y="188"/>
                </a:lnTo>
                <a:lnTo>
                  <a:pt x="2040" y="184"/>
                </a:lnTo>
                <a:lnTo>
                  <a:pt x="2040" y="191"/>
                </a:lnTo>
                <a:lnTo>
                  <a:pt x="2041" y="184"/>
                </a:lnTo>
                <a:lnTo>
                  <a:pt x="2041" y="181"/>
                </a:lnTo>
                <a:lnTo>
                  <a:pt x="2042" y="181"/>
                </a:lnTo>
                <a:lnTo>
                  <a:pt x="2042" y="177"/>
                </a:lnTo>
                <a:lnTo>
                  <a:pt x="2042" y="177"/>
                </a:lnTo>
                <a:lnTo>
                  <a:pt x="2043" y="184"/>
                </a:lnTo>
                <a:lnTo>
                  <a:pt x="2044" y="184"/>
                </a:lnTo>
                <a:lnTo>
                  <a:pt x="2044" y="184"/>
                </a:lnTo>
                <a:lnTo>
                  <a:pt x="2045" y="181"/>
                </a:lnTo>
                <a:lnTo>
                  <a:pt x="2045" y="191"/>
                </a:lnTo>
                <a:lnTo>
                  <a:pt x="2045" y="188"/>
                </a:lnTo>
                <a:lnTo>
                  <a:pt x="2046" y="188"/>
                </a:lnTo>
                <a:lnTo>
                  <a:pt x="2046" y="181"/>
                </a:lnTo>
                <a:lnTo>
                  <a:pt x="2047" y="177"/>
                </a:lnTo>
                <a:lnTo>
                  <a:pt x="2047" y="195"/>
                </a:lnTo>
                <a:lnTo>
                  <a:pt x="2048" y="184"/>
                </a:lnTo>
                <a:lnTo>
                  <a:pt x="2048" y="191"/>
                </a:lnTo>
                <a:lnTo>
                  <a:pt x="2049" y="188"/>
                </a:lnTo>
                <a:lnTo>
                  <a:pt x="2049" y="184"/>
                </a:lnTo>
                <a:lnTo>
                  <a:pt x="2050" y="195"/>
                </a:lnTo>
                <a:lnTo>
                  <a:pt x="2050" y="191"/>
                </a:lnTo>
                <a:lnTo>
                  <a:pt x="2050" y="177"/>
                </a:lnTo>
                <a:lnTo>
                  <a:pt x="2051" y="177"/>
                </a:lnTo>
                <a:lnTo>
                  <a:pt x="2052" y="174"/>
                </a:lnTo>
                <a:lnTo>
                  <a:pt x="2052" y="174"/>
                </a:lnTo>
                <a:lnTo>
                  <a:pt x="2052" y="184"/>
                </a:lnTo>
                <a:lnTo>
                  <a:pt x="2053" y="177"/>
                </a:lnTo>
                <a:lnTo>
                  <a:pt x="2053" y="181"/>
                </a:lnTo>
                <a:lnTo>
                  <a:pt x="2054" y="171"/>
                </a:lnTo>
                <a:lnTo>
                  <a:pt x="2054" y="177"/>
                </a:lnTo>
                <a:lnTo>
                  <a:pt x="2055" y="181"/>
                </a:lnTo>
                <a:lnTo>
                  <a:pt x="2055" y="174"/>
                </a:lnTo>
                <a:lnTo>
                  <a:pt x="2056" y="191"/>
                </a:lnTo>
                <a:lnTo>
                  <a:pt x="2056" y="184"/>
                </a:lnTo>
                <a:lnTo>
                  <a:pt x="2057" y="188"/>
                </a:lnTo>
                <a:lnTo>
                  <a:pt x="2057" y="174"/>
                </a:lnTo>
                <a:lnTo>
                  <a:pt x="2057" y="181"/>
                </a:lnTo>
                <a:lnTo>
                  <a:pt x="2058" y="188"/>
                </a:lnTo>
                <a:lnTo>
                  <a:pt x="2059" y="184"/>
                </a:lnTo>
                <a:lnTo>
                  <a:pt x="2059" y="195"/>
                </a:lnTo>
                <a:lnTo>
                  <a:pt x="2060" y="174"/>
                </a:lnTo>
                <a:lnTo>
                  <a:pt x="2060" y="188"/>
                </a:lnTo>
                <a:lnTo>
                  <a:pt x="2060" y="191"/>
                </a:lnTo>
                <a:lnTo>
                  <a:pt x="2061" y="184"/>
                </a:lnTo>
                <a:lnTo>
                  <a:pt x="2061" y="188"/>
                </a:lnTo>
                <a:lnTo>
                  <a:pt x="2062" y="184"/>
                </a:lnTo>
                <a:lnTo>
                  <a:pt x="2062" y="195"/>
                </a:lnTo>
                <a:lnTo>
                  <a:pt x="2063" y="184"/>
                </a:lnTo>
                <a:lnTo>
                  <a:pt x="2063" y="195"/>
                </a:lnTo>
                <a:lnTo>
                  <a:pt x="2064" y="195"/>
                </a:lnTo>
                <a:lnTo>
                  <a:pt x="2064" y="181"/>
                </a:lnTo>
                <a:lnTo>
                  <a:pt x="2065" y="184"/>
                </a:lnTo>
                <a:lnTo>
                  <a:pt x="2065" y="188"/>
                </a:lnTo>
                <a:lnTo>
                  <a:pt x="2065" y="181"/>
                </a:lnTo>
                <a:lnTo>
                  <a:pt x="2066" y="174"/>
                </a:lnTo>
                <a:lnTo>
                  <a:pt x="2067" y="174"/>
                </a:lnTo>
                <a:lnTo>
                  <a:pt x="2067" y="177"/>
                </a:lnTo>
                <a:lnTo>
                  <a:pt x="2067" y="177"/>
                </a:lnTo>
                <a:lnTo>
                  <a:pt x="2068" y="171"/>
                </a:lnTo>
                <a:lnTo>
                  <a:pt x="2068" y="167"/>
                </a:lnTo>
                <a:lnTo>
                  <a:pt x="2069" y="181"/>
                </a:lnTo>
                <a:lnTo>
                  <a:pt x="2069" y="188"/>
                </a:lnTo>
                <a:lnTo>
                  <a:pt x="2070" y="167"/>
                </a:lnTo>
                <a:lnTo>
                  <a:pt x="2070" y="174"/>
                </a:lnTo>
                <a:lnTo>
                  <a:pt x="2071" y="177"/>
                </a:lnTo>
                <a:lnTo>
                  <a:pt x="2071" y="167"/>
                </a:lnTo>
                <a:lnTo>
                  <a:pt x="2072" y="174"/>
                </a:lnTo>
                <a:lnTo>
                  <a:pt x="2072" y="164"/>
                </a:lnTo>
                <a:lnTo>
                  <a:pt x="2072" y="164"/>
                </a:lnTo>
                <a:lnTo>
                  <a:pt x="2073" y="174"/>
                </a:lnTo>
                <a:lnTo>
                  <a:pt x="2073" y="167"/>
                </a:lnTo>
                <a:lnTo>
                  <a:pt x="2074" y="153"/>
                </a:lnTo>
                <a:lnTo>
                  <a:pt x="2074" y="164"/>
                </a:lnTo>
                <a:lnTo>
                  <a:pt x="2075" y="164"/>
                </a:lnTo>
                <a:lnTo>
                  <a:pt x="2075" y="188"/>
                </a:lnTo>
                <a:lnTo>
                  <a:pt x="2076" y="191"/>
                </a:lnTo>
                <a:lnTo>
                  <a:pt x="2076" y="181"/>
                </a:lnTo>
                <a:lnTo>
                  <a:pt x="2077" y="177"/>
                </a:lnTo>
                <a:lnTo>
                  <a:pt x="2077" y="181"/>
                </a:lnTo>
                <a:lnTo>
                  <a:pt x="2077" y="188"/>
                </a:lnTo>
                <a:lnTo>
                  <a:pt x="2078" y="191"/>
                </a:lnTo>
                <a:lnTo>
                  <a:pt x="2079" y="184"/>
                </a:lnTo>
                <a:lnTo>
                  <a:pt x="2079" y="171"/>
                </a:lnTo>
                <a:lnTo>
                  <a:pt x="2080" y="171"/>
                </a:lnTo>
                <a:lnTo>
                  <a:pt x="2080" y="164"/>
                </a:lnTo>
                <a:lnTo>
                  <a:pt x="2080" y="153"/>
                </a:lnTo>
                <a:lnTo>
                  <a:pt x="2081" y="164"/>
                </a:lnTo>
                <a:lnTo>
                  <a:pt x="2081" y="160"/>
                </a:lnTo>
                <a:lnTo>
                  <a:pt x="2082" y="153"/>
                </a:lnTo>
                <a:lnTo>
                  <a:pt x="2082" y="174"/>
                </a:lnTo>
                <a:lnTo>
                  <a:pt x="2083" y="156"/>
                </a:lnTo>
                <a:lnTo>
                  <a:pt x="2083" y="171"/>
                </a:lnTo>
                <a:lnTo>
                  <a:pt x="2084" y="171"/>
                </a:lnTo>
                <a:lnTo>
                  <a:pt x="2084" y="156"/>
                </a:lnTo>
                <a:lnTo>
                  <a:pt x="2085" y="156"/>
                </a:lnTo>
                <a:lnTo>
                  <a:pt x="2085" y="156"/>
                </a:lnTo>
                <a:lnTo>
                  <a:pt x="2085" y="164"/>
                </a:lnTo>
                <a:lnTo>
                  <a:pt x="2086" y="156"/>
                </a:lnTo>
                <a:lnTo>
                  <a:pt x="2087" y="156"/>
                </a:lnTo>
                <a:lnTo>
                  <a:pt x="2087" y="160"/>
                </a:lnTo>
                <a:lnTo>
                  <a:pt x="2087" y="153"/>
                </a:lnTo>
                <a:lnTo>
                  <a:pt x="2088" y="153"/>
                </a:lnTo>
                <a:lnTo>
                  <a:pt x="2088" y="146"/>
                </a:lnTo>
                <a:lnTo>
                  <a:pt x="2089" y="153"/>
                </a:lnTo>
                <a:lnTo>
                  <a:pt x="2089" y="153"/>
                </a:lnTo>
                <a:lnTo>
                  <a:pt x="2090" y="156"/>
                </a:lnTo>
                <a:lnTo>
                  <a:pt x="2090" y="160"/>
                </a:lnTo>
                <a:lnTo>
                  <a:pt x="2091" y="153"/>
                </a:lnTo>
                <a:lnTo>
                  <a:pt x="2091" y="149"/>
                </a:lnTo>
                <a:lnTo>
                  <a:pt x="2092" y="164"/>
                </a:lnTo>
                <a:lnTo>
                  <a:pt x="2092" y="171"/>
                </a:lnTo>
                <a:lnTo>
                  <a:pt x="2092" y="164"/>
                </a:lnTo>
                <a:lnTo>
                  <a:pt x="2093" y="153"/>
                </a:lnTo>
                <a:lnTo>
                  <a:pt x="2093" y="153"/>
                </a:lnTo>
                <a:lnTo>
                  <a:pt x="2094" y="153"/>
                </a:lnTo>
                <a:lnTo>
                  <a:pt x="2095" y="143"/>
                </a:lnTo>
                <a:lnTo>
                  <a:pt x="2095" y="156"/>
                </a:lnTo>
                <a:lnTo>
                  <a:pt x="2095" y="146"/>
                </a:lnTo>
                <a:lnTo>
                  <a:pt x="2096" y="149"/>
                </a:lnTo>
                <a:lnTo>
                  <a:pt x="2096" y="164"/>
                </a:lnTo>
                <a:lnTo>
                  <a:pt x="2097" y="156"/>
                </a:lnTo>
                <a:lnTo>
                  <a:pt x="2097" y="156"/>
                </a:lnTo>
                <a:lnTo>
                  <a:pt x="2098" y="156"/>
                </a:lnTo>
                <a:lnTo>
                  <a:pt x="2098" y="156"/>
                </a:lnTo>
                <a:lnTo>
                  <a:pt x="2099" y="160"/>
                </a:lnTo>
                <a:lnTo>
                  <a:pt x="2099" y="153"/>
                </a:lnTo>
                <a:lnTo>
                  <a:pt x="2100" y="164"/>
                </a:lnTo>
                <a:lnTo>
                  <a:pt x="2100" y="153"/>
                </a:lnTo>
                <a:lnTo>
                  <a:pt x="2100" y="153"/>
                </a:lnTo>
                <a:lnTo>
                  <a:pt x="2101" y="164"/>
                </a:lnTo>
                <a:lnTo>
                  <a:pt x="2102" y="156"/>
                </a:lnTo>
                <a:lnTo>
                  <a:pt x="2102" y="164"/>
                </a:lnTo>
                <a:lnTo>
                  <a:pt x="2102" y="160"/>
                </a:lnTo>
                <a:lnTo>
                  <a:pt x="2103" y="164"/>
                </a:lnTo>
                <a:lnTo>
                  <a:pt x="2103" y="171"/>
                </a:lnTo>
                <a:lnTo>
                  <a:pt x="2104" y="153"/>
                </a:lnTo>
                <a:lnTo>
                  <a:pt x="2104" y="146"/>
                </a:lnTo>
                <a:lnTo>
                  <a:pt x="2105" y="156"/>
                </a:lnTo>
                <a:lnTo>
                  <a:pt x="2105" y="149"/>
                </a:lnTo>
                <a:lnTo>
                  <a:pt x="2106" y="164"/>
                </a:lnTo>
                <a:lnTo>
                  <a:pt x="2106" y="164"/>
                </a:lnTo>
                <a:lnTo>
                  <a:pt x="2107" y="167"/>
                </a:lnTo>
                <a:lnTo>
                  <a:pt x="2107" y="160"/>
                </a:lnTo>
                <a:lnTo>
                  <a:pt x="2107" y="164"/>
                </a:lnTo>
                <a:lnTo>
                  <a:pt x="2108" y="167"/>
                </a:lnTo>
                <a:lnTo>
                  <a:pt x="2108" y="156"/>
                </a:lnTo>
                <a:lnTo>
                  <a:pt x="2109" y="156"/>
                </a:lnTo>
                <a:lnTo>
                  <a:pt x="2110" y="164"/>
                </a:lnTo>
                <a:lnTo>
                  <a:pt x="2110" y="171"/>
                </a:lnTo>
                <a:lnTo>
                  <a:pt x="2110" y="174"/>
                </a:lnTo>
                <a:lnTo>
                  <a:pt x="2111" y="171"/>
                </a:lnTo>
                <a:lnTo>
                  <a:pt x="2111" y="171"/>
                </a:lnTo>
                <a:lnTo>
                  <a:pt x="2112" y="156"/>
                </a:lnTo>
                <a:lnTo>
                  <a:pt x="2112" y="153"/>
                </a:lnTo>
                <a:lnTo>
                  <a:pt x="2112" y="160"/>
                </a:lnTo>
                <a:lnTo>
                  <a:pt x="2113" y="153"/>
                </a:lnTo>
                <a:lnTo>
                  <a:pt x="2114" y="160"/>
                </a:lnTo>
                <a:lnTo>
                  <a:pt x="2114" y="149"/>
                </a:lnTo>
                <a:lnTo>
                  <a:pt x="2115" y="153"/>
                </a:lnTo>
                <a:lnTo>
                  <a:pt x="2115" y="171"/>
                </a:lnTo>
                <a:lnTo>
                  <a:pt x="2115" y="153"/>
                </a:lnTo>
                <a:lnTo>
                  <a:pt x="2116" y="149"/>
                </a:lnTo>
                <a:lnTo>
                  <a:pt x="2116" y="153"/>
                </a:lnTo>
                <a:lnTo>
                  <a:pt x="2117" y="153"/>
                </a:lnTo>
                <a:lnTo>
                  <a:pt x="2117" y="153"/>
                </a:lnTo>
                <a:lnTo>
                  <a:pt x="2118" y="149"/>
                </a:lnTo>
                <a:lnTo>
                  <a:pt x="2118" y="149"/>
                </a:lnTo>
                <a:lnTo>
                  <a:pt x="2119" y="167"/>
                </a:lnTo>
                <a:lnTo>
                  <a:pt x="2119" y="153"/>
                </a:lnTo>
                <a:lnTo>
                  <a:pt x="2120" y="160"/>
                </a:lnTo>
                <a:lnTo>
                  <a:pt x="2120" y="164"/>
                </a:lnTo>
                <a:lnTo>
                  <a:pt x="2120" y="153"/>
                </a:lnTo>
                <a:lnTo>
                  <a:pt x="2121" y="153"/>
                </a:lnTo>
                <a:lnTo>
                  <a:pt x="2122" y="146"/>
                </a:lnTo>
                <a:lnTo>
                  <a:pt x="2122" y="149"/>
                </a:lnTo>
                <a:lnTo>
                  <a:pt x="2122" y="149"/>
                </a:lnTo>
                <a:lnTo>
                  <a:pt x="2123" y="149"/>
                </a:lnTo>
                <a:lnTo>
                  <a:pt x="2123" y="146"/>
                </a:lnTo>
                <a:lnTo>
                  <a:pt x="2124" y="139"/>
                </a:lnTo>
                <a:lnTo>
                  <a:pt x="2124" y="149"/>
                </a:lnTo>
                <a:lnTo>
                  <a:pt x="2125" y="149"/>
                </a:lnTo>
                <a:lnTo>
                  <a:pt x="2125" y="156"/>
                </a:lnTo>
                <a:lnTo>
                  <a:pt x="2126" y="146"/>
                </a:lnTo>
                <a:lnTo>
                  <a:pt x="2126" y="143"/>
                </a:lnTo>
                <a:lnTo>
                  <a:pt x="2127" y="149"/>
                </a:lnTo>
                <a:lnTo>
                  <a:pt x="2127" y="149"/>
                </a:lnTo>
                <a:lnTo>
                  <a:pt x="2127" y="146"/>
                </a:lnTo>
                <a:lnTo>
                  <a:pt x="2128" y="149"/>
                </a:lnTo>
                <a:lnTo>
                  <a:pt x="2128" y="153"/>
                </a:lnTo>
                <a:lnTo>
                  <a:pt x="2129" y="164"/>
                </a:lnTo>
                <a:lnTo>
                  <a:pt x="2130" y="153"/>
                </a:lnTo>
                <a:lnTo>
                  <a:pt x="2130" y="156"/>
                </a:lnTo>
                <a:lnTo>
                  <a:pt x="2130" y="160"/>
                </a:lnTo>
                <a:lnTo>
                  <a:pt x="2131" y="153"/>
                </a:lnTo>
                <a:lnTo>
                  <a:pt x="2131" y="143"/>
                </a:lnTo>
                <a:lnTo>
                  <a:pt x="2132" y="146"/>
                </a:lnTo>
                <a:lnTo>
                  <a:pt x="2132" y="139"/>
                </a:lnTo>
                <a:lnTo>
                  <a:pt x="2133" y="143"/>
                </a:lnTo>
                <a:lnTo>
                  <a:pt x="2133" y="149"/>
                </a:lnTo>
                <a:lnTo>
                  <a:pt x="2134" y="149"/>
                </a:lnTo>
                <a:lnTo>
                  <a:pt x="2134" y="149"/>
                </a:lnTo>
                <a:lnTo>
                  <a:pt x="2135" y="149"/>
                </a:lnTo>
                <a:lnTo>
                  <a:pt x="2135" y="156"/>
                </a:lnTo>
                <a:lnTo>
                  <a:pt x="2135" y="146"/>
                </a:lnTo>
                <a:lnTo>
                  <a:pt x="2136" y="149"/>
                </a:lnTo>
                <a:lnTo>
                  <a:pt x="2136" y="153"/>
                </a:lnTo>
                <a:lnTo>
                  <a:pt x="2137" y="149"/>
                </a:lnTo>
                <a:lnTo>
                  <a:pt x="2137" y="149"/>
                </a:lnTo>
                <a:lnTo>
                  <a:pt x="2138" y="149"/>
                </a:lnTo>
                <a:lnTo>
                  <a:pt x="2138" y="153"/>
                </a:lnTo>
                <a:lnTo>
                  <a:pt x="2139" y="156"/>
                </a:lnTo>
                <a:lnTo>
                  <a:pt x="2139" y="153"/>
                </a:lnTo>
                <a:lnTo>
                  <a:pt x="2140" y="171"/>
                </a:lnTo>
                <a:lnTo>
                  <a:pt x="2140" y="164"/>
                </a:lnTo>
                <a:lnTo>
                  <a:pt x="2140" y="153"/>
                </a:lnTo>
                <a:lnTo>
                  <a:pt x="2141" y="160"/>
                </a:lnTo>
                <a:lnTo>
                  <a:pt x="2142" y="156"/>
                </a:lnTo>
                <a:lnTo>
                  <a:pt x="2142" y="153"/>
                </a:lnTo>
                <a:lnTo>
                  <a:pt x="2142" y="153"/>
                </a:lnTo>
                <a:lnTo>
                  <a:pt x="2143" y="153"/>
                </a:lnTo>
                <a:lnTo>
                  <a:pt x="2143" y="149"/>
                </a:lnTo>
                <a:lnTo>
                  <a:pt x="2144" y="149"/>
                </a:lnTo>
                <a:lnTo>
                  <a:pt x="2145" y="149"/>
                </a:lnTo>
                <a:lnTo>
                  <a:pt x="2145" y="143"/>
                </a:lnTo>
                <a:lnTo>
                  <a:pt x="2145" y="156"/>
                </a:lnTo>
                <a:lnTo>
                  <a:pt x="2146" y="156"/>
                </a:lnTo>
                <a:lnTo>
                  <a:pt x="2146" y="160"/>
                </a:lnTo>
                <a:lnTo>
                  <a:pt x="2147" y="160"/>
                </a:lnTo>
                <a:lnTo>
                  <a:pt x="2147" y="153"/>
                </a:lnTo>
                <a:lnTo>
                  <a:pt x="2147" y="153"/>
                </a:lnTo>
                <a:lnTo>
                  <a:pt x="2148" y="160"/>
                </a:lnTo>
                <a:lnTo>
                  <a:pt x="2149" y="153"/>
                </a:lnTo>
                <a:lnTo>
                  <a:pt x="2149" y="156"/>
                </a:lnTo>
                <a:lnTo>
                  <a:pt x="2150" y="143"/>
                </a:lnTo>
                <a:lnTo>
                  <a:pt x="2150" y="149"/>
                </a:lnTo>
                <a:lnTo>
                  <a:pt x="2150" y="149"/>
                </a:lnTo>
                <a:lnTo>
                  <a:pt x="2151" y="143"/>
                </a:lnTo>
                <a:lnTo>
                  <a:pt x="2151" y="136"/>
                </a:lnTo>
                <a:lnTo>
                  <a:pt x="2152" y="146"/>
                </a:lnTo>
                <a:lnTo>
                  <a:pt x="2152" y="146"/>
                </a:lnTo>
                <a:lnTo>
                  <a:pt x="2153" y="139"/>
                </a:lnTo>
                <a:lnTo>
                  <a:pt x="2153" y="146"/>
                </a:lnTo>
                <a:lnTo>
                  <a:pt x="2154" y="139"/>
                </a:lnTo>
                <a:lnTo>
                  <a:pt x="2154" y="139"/>
                </a:lnTo>
                <a:lnTo>
                  <a:pt x="2155" y="146"/>
                </a:lnTo>
                <a:lnTo>
                  <a:pt x="2155" y="136"/>
                </a:lnTo>
                <a:lnTo>
                  <a:pt x="2155" y="136"/>
                </a:lnTo>
                <a:lnTo>
                  <a:pt x="2156" y="129"/>
                </a:lnTo>
                <a:lnTo>
                  <a:pt x="2157" y="139"/>
                </a:lnTo>
                <a:lnTo>
                  <a:pt x="2157" y="143"/>
                </a:lnTo>
                <a:lnTo>
                  <a:pt x="2157" y="129"/>
                </a:lnTo>
                <a:lnTo>
                  <a:pt x="2158" y="139"/>
                </a:lnTo>
                <a:lnTo>
                  <a:pt x="2158" y="129"/>
                </a:lnTo>
                <a:lnTo>
                  <a:pt x="2159" y="132"/>
                </a:lnTo>
                <a:lnTo>
                  <a:pt x="2159" y="143"/>
                </a:lnTo>
                <a:lnTo>
                  <a:pt x="2160" y="139"/>
                </a:lnTo>
                <a:lnTo>
                  <a:pt x="2160" y="132"/>
                </a:lnTo>
                <a:lnTo>
                  <a:pt x="2161" y="136"/>
                </a:lnTo>
                <a:lnTo>
                  <a:pt x="2161" y="132"/>
                </a:lnTo>
                <a:lnTo>
                  <a:pt x="2162" y="132"/>
                </a:lnTo>
                <a:lnTo>
                  <a:pt x="2162" y="129"/>
                </a:lnTo>
                <a:lnTo>
                  <a:pt x="2162" y="125"/>
                </a:lnTo>
                <a:lnTo>
                  <a:pt x="2163" y="122"/>
                </a:lnTo>
                <a:lnTo>
                  <a:pt x="2163" y="136"/>
                </a:lnTo>
                <a:lnTo>
                  <a:pt x="2164" y="132"/>
                </a:lnTo>
                <a:lnTo>
                  <a:pt x="2165" y="146"/>
                </a:lnTo>
                <a:lnTo>
                  <a:pt x="2165" y="143"/>
                </a:lnTo>
                <a:lnTo>
                  <a:pt x="2165" y="139"/>
                </a:lnTo>
                <a:lnTo>
                  <a:pt x="2166" y="132"/>
                </a:lnTo>
                <a:lnTo>
                  <a:pt x="2166" y="136"/>
                </a:lnTo>
                <a:lnTo>
                  <a:pt x="2167" y="129"/>
                </a:lnTo>
                <a:lnTo>
                  <a:pt x="2167" y="139"/>
                </a:lnTo>
                <a:lnTo>
                  <a:pt x="2168" y="129"/>
                </a:lnTo>
                <a:lnTo>
                  <a:pt x="2168" y="143"/>
                </a:lnTo>
                <a:lnTo>
                  <a:pt x="2169" y="146"/>
                </a:lnTo>
                <a:lnTo>
                  <a:pt x="2169" y="143"/>
                </a:lnTo>
                <a:lnTo>
                  <a:pt x="2170" y="143"/>
                </a:lnTo>
                <a:lnTo>
                  <a:pt x="2170" y="129"/>
                </a:lnTo>
                <a:lnTo>
                  <a:pt x="2170" y="122"/>
                </a:lnTo>
                <a:lnTo>
                  <a:pt x="2171" y="136"/>
                </a:lnTo>
                <a:lnTo>
                  <a:pt x="2171" y="129"/>
                </a:lnTo>
                <a:lnTo>
                  <a:pt x="2172" y="132"/>
                </a:lnTo>
                <a:lnTo>
                  <a:pt x="2172" y="129"/>
                </a:lnTo>
                <a:lnTo>
                  <a:pt x="2173" y="118"/>
                </a:lnTo>
                <a:lnTo>
                  <a:pt x="2173" y="129"/>
                </a:lnTo>
                <a:lnTo>
                  <a:pt x="2174" y="132"/>
                </a:lnTo>
                <a:lnTo>
                  <a:pt x="2174" y="125"/>
                </a:lnTo>
                <a:lnTo>
                  <a:pt x="2175" y="129"/>
                </a:lnTo>
                <a:lnTo>
                  <a:pt x="2175" y="118"/>
                </a:lnTo>
                <a:lnTo>
                  <a:pt x="2175" y="129"/>
                </a:lnTo>
                <a:lnTo>
                  <a:pt x="2176" y="129"/>
                </a:lnTo>
                <a:lnTo>
                  <a:pt x="2177" y="129"/>
                </a:lnTo>
                <a:lnTo>
                  <a:pt x="2177" y="129"/>
                </a:lnTo>
                <a:lnTo>
                  <a:pt x="2177" y="129"/>
                </a:lnTo>
                <a:lnTo>
                  <a:pt x="2178" y="125"/>
                </a:lnTo>
                <a:lnTo>
                  <a:pt x="2178" y="132"/>
                </a:lnTo>
                <a:lnTo>
                  <a:pt x="2179" y="125"/>
                </a:lnTo>
                <a:lnTo>
                  <a:pt x="2179" y="118"/>
                </a:lnTo>
                <a:lnTo>
                  <a:pt x="2180" y="136"/>
                </a:lnTo>
                <a:lnTo>
                  <a:pt x="2180" y="132"/>
                </a:lnTo>
                <a:lnTo>
                  <a:pt x="2181" y="122"/>
                </a:lnTo>
                <a:lnTo>
                  <a:pt x="2181" y="118"/>
                </a:lnTo>
                <a:lnTo>
                  <a:pt x="2182" y="118"/>
                </a:lnTo>
                <a:lnTo>
                  <a:pt x="2182" y="125"/>
                </a:lnTo>
                <a:lnTo>
                  <a:pt x="2183" y="125"/>
                </a:lnTo>
                <a:lnTo>
                  <a:pt x="2183" y="122"/>
                </a:lnTo>
                <a:lnTo>
                  <a:pt x="2183" y="122"/>
                </a:lnTo>
                <a:lnTo>
                  <a:pt x="2184" y="129"/>
                </a:lnTo>
                <a:lnTo>
                  <a:pt x="2185" y="129"/>
                </a:lnTo>
                <a:lnTo>
                  <a:pt x="2185" y="129"/>
                </a:lnTo>
                <a:lnTo>
                  <a:pt x="2185" y="132"/>
                </a:lnTo>
                <a:lnTo>
                  <a:pt x="2186" y="139"/>
                </a:lnTo>
                <a:lnTo>
                  <a:pt x="2186" y="136"/>
                </a:lnTo>
                <a:lnTo>
                  <a:pt x="2187" y="129"/>
                </a:lnTo>
                <a:lnTo>
                  <a:pt x="2187" y="132"/>
                </a:lnTo>
                <a:lnTo>
                  <a:pt x="2188" y="136"/>
                </a:lnTo>
                <a:lnTo>
                  <a:pt x="2188" y="125"/>
                </a:lnTo>
                <a:lnTo>
                  <a:pt x="2189" y="132"/>
                </a:lnTo>
                <a:lnTo>
                  <a:pt x="2189" y="132"/>
                </a:lnTo>
                <a:lnTo>
                  <a:pt x="2190" y="139"/>
                </a:lnTo>
                <a:lnTo>
                  <a:pt x="2190" y="125"/>
                </a:lnTo>
                <a:lnTo>
                  <a:pt x="2190" y="125"/>
                </a:lnTo>
                <a:lnTo>
                  <a:pt x="2191" y="125"/>
                </a:lnTo>
                <a:lnTo>
                  <a:pt x="2192" y="129"/>
                </a:lnTo>
                <a:lnTo>
                  <a:pt x="2192" y="132"/>
                </a:lnTo>
                <a:lnTo>
                  <a:pt x="2192" y="122"/>
                </a:lnTo>
                <a:lnTo>
                  <a:pt x="2193" y="125"/>
                </a:lnTo>
                <a:lnTo>
                  <a:pt x="2193" y="122"/>
                </a:lnTo>
                <a:lnTo>
                  <a:pt x="2194" y="122"/>
                </a:lnTo>
                <a:lnTo>
                  <a:pt x="2194" y="122"/>
                </a:lnTo>
                <a:lnTo>
                  <a:pt x="2195" y="122"/>
                </a:lnTo>
                <a:lnTo>
                  <a:pt x="2195" y="122"/>
                </a:lnTo>
                <a:lnTo>
                  <a:pt x="2196" y="118"/>
                </a:lnTo>
                <a:lnTo>
                  <a:pt x="2196" y="118"/>
                </a:lnTo>
                <a:lnTo>
                  <a:pt x="2197" y="115"/>
                </a:lnTo>
                <a:lnTo>
                  <a:pt x="2197" y="115"/>
                </a:lnTo>
                <a:lnTo>
                  <a:pt x="2197" y="118"/>
                </a:lnTo>
                <a:lnTo>
                  <a:pt x="2198" y="108"/>
                </a:lnTo>
                <a:lnTo>
                  <a:pt x="2198" y="115"/>
                </a:lnTo>
                <a:lnTo>
                  <a:pt x="2199" y="122"/>
                </a:lnTo>
                <a:lnTo>
                  <a:pt x="2200" y="125"/>
                </a:lnTo>
                <a:lnTo>
                  <a:pt x="2200" y="129"/>
                </a:lnTo>
                <a:lnTo>
                  <a:pt x="2200" y="129"/>
                </a:lnTo>
                <a:lnTo>
                  <a:pt x="2201" y="136"/>
                </a:lnTo>
                <a:lnTo>
                  <a:pt x="2201" y="136"/>
                </a:lnTo>
                <a:lnTo>
                  <a:pt x="2202" y="129"/>
                </a:lnTo>
                <a:lnTo>
                  <a:pt x="2202" y="125"/>
                </a:lnTo>
                <a:lnTo>
                  <a:pt x="2203" y="115"/>
                </a:lnTo>
                <a:lnTo>
                  <a:pt x="2203" y="108"/>
                </a:lnTo>
                <a:lnTo>
                  <a:pt x="2204" y="118"/>
                </a:lnTo>
                <a:lnTo>
                  <a:pt x="2204" y="101"/>
                </a:lnTo>
                <a:lnTo>
                  <a:pt x="2205" y="125"/>
                </a:lnTo>
                <a:lnTo>
                  <a:pt x="2205" y="132"/>
                </a:lnTo>
                <a:lnTo>
                  <a:pt x="2205" y="129"/>
                </a:lnTo>
                <a:lnTo>
                  <a:pt x="2206" y="132"/>
                </a:lnTo>
                <a:lnTo>
                  <a:pt x="2206" y="143"/>
                </a:lnTo>
                <a:lnTo>
                  <a:pt x="2207" y="132"/>
                </a:lnTo>
                <a:lnTo>
                  <a:pt x="2207" y="136"/>
                </a:lnTo>
                <a:lnTo>
                  <a:pt x="2208" y="125"/>
                </a:lnTo>
                <a:lnTo>
                  <a:pt x="2208" y="125"/>
                </a:lnTo>
                <a:lnTo>
                  <a:pt x="2209" y="129"/>
                </a:lnTo>
                <a:lnTo>
                  <a:pt x="2209" y="122"/>
                </a:lnTo>
                <a:lnTo>
                  <a:pt x="2210" y="122"/>
                </a:lnTo>
                <a:lnTo>
                  <a:pt x="2210" y="108"/>
                </a:lnTo>
                <a:lnTo>
                  <a:pt x="2210" y="118"/>
                </a:lnTo>
                <a:lnTo>
                  <a:pt x="2211" y="132"/>
                </a:lnTo>
                <a:lnTo>
                  <a:pt x="2212" y="122"/>
                </a:lnTo>
                <a:lnTo>
                  <a:pt x="2212" y="125"/>
                </a:lnTo>
                <a:lnTo>
                  <a:pt x="2212" y="122"/>
                </a:lnTo>
                <a:lnTo>
                  <a:pt x="2213" y="132"/>
                </a:lnTo>
                <a:lnTo>
                  <a:pt x="2213" y="125"/>
                </a:lnTo>
                <a:lnTo>
                  <a:pt x="2214" y="115"/>
                </a:lnTo>
                <a:lnTo>
                  <a:pt x="2214" y="129"/>
                </a:lnTo>
                <a:lnTo>
                  <a:pt x="2215" y="122"/>
                </a:lnTo>
                <a:lnTo>
                  <a:pt x="2215" y="129"/>
                </a:lnTo>
                <a:lnTo>
                  <a:pt x="2216" y="136"/>
                </a:lnTo>
                <a:lnTo>
                  <a:pt x="2216" y="143"/>
                </a:lnTo>
                <a:lnTo>
                  <a:pt x="2217" y="139"/>
                </a:lnTo>
                <a:lnTo>
                  <a:pt x="2217" y="129"/>
                </a:lnTo>
                <a:lnTo>
                  <a:pt x="2218" y="139"/>
                </a:lnTo>
                <a:lnTo>
                  <a:pt x="2218" y="129"/>
                </a:lnTo>
                <a:lnTo>
                  <a:pt x="2218" y="136"/>
                </a:lnTo>
                <a:lnTo>
                  <a:pt x="2219" y="125"/>
                </a:lnTo>
                <a:lnTo>
                  <a:pt x="2220" y="129"/>
                </a:lnTo>
                <a:lnTo>
                  <a:pt x="2220" y="122"/>
                </a:lnTo>
                <a:lnTo>
                  <a:pt x="2220" y="115"/>
                </a:lnTo>
                <a:lnTo>
                  <a:pt x="2221" y="125"/>
                </a:lnTo>
                <a:lnTo>
                  <a:pt x="2221" y="129"/>
                </a:lnTo>
                <a:lnTo>
                  <a:pt x="2222" y="129"/>
                </a:lnTo>
                <a:lnTo>
                  <a:pt x="2222" y="129"/>
                </a:lnTo>
                <a:lnTo>
                  <a:pt x="2223" y="136"/>
                </a:lnTo>
                <a:lnTo>
                  <a:pt x="2223" y="129"/>
                </a:lnTo>
                <a:lnTo>
                  <a:pt x="2224" y="122"/>
                </a:lnTo>
                <a:lnTo>
                  <a:pt x="2224" y="122"/>
                </a:lnTo>
                <a:lnTo>
                  <a:pt x="2225" y="122"/>
                </a:lnTo>
                <a:lnTo>
                  <a:pt x="2225" y="129"/>
                </a:lnTo>
                <a:lnTo>
                  <a:pt x="2225" y="125"/>
                </a:lnTo>
                <a:lnTo>
                  <a:pt x="2226" y="118"/>
                </a:lnTo>
                <a:lnTo>
                  <a:pt x="2226" y="122"/>
                </a:lnTo>
                <a:lnTo>
                  <a:pt x="2227" y="115"/>
                </a:lnTo>
                <a:lnTo>
                  <a:pt x="2227" y="111"/>
                </a:lnTo>
                <a:lnTo>
                  <a:pt x="2228" y="115"/>
                </a:lnTo>
                <a:lnTo>
                  <a:pt x="2228" y="111"/>
                </a:lnTo>
                <a:lnTo>
                  <a:pt x="2229" y="115"/>
                </a:lnTo>
                <a:lnTo>
                  <a:pt x="2229" y="108"/>
                </a:lnTo>
                <a:lnTo>
                  <a:pt x="2230" y="104"/>
                </a:lnTo>
                <a:lnTo>
                  <a:pt x="2230" y="115"/>
                </a:lnTo>
                <a:lnTo>
                  <a:pt x="2231" y="122"/>
                </a:lnTo>
                <a:lnTo>
                  <a:pt x="2231" y="122"/>
                </a:lnTo>
                <a:lnTo>
                  <a:pt x="2232" y="118"/>
                </a:lnTo>
                <a:lnTo>
                  <a:pt x="2232" y="125"/>
                </a:lnTo>
                <a:lnTo>
                  <a:pt x="2232" y="122"/>
                </a:lnTo>
                <a:lnTo>
                  <a:pt x="2233" y="118"/>
                </a:lnTo>
                <a:lnTo>
                  <a:pt x="2233" y="111"/>
                </a:lnTo>
                <a:lnTo>
                  <a:pt x="2234" y="118"/>
                </a:lnTo>
                <a:lnTo>
                  <a:pt x="2235" y="118"/>
                </a:lnTo>
                <a:lnTo>
                  <a:pt x="2235" y="129"/>
                </a:lnTo>
                <a:lnTo>
                  <a:pt x="2235" y="125"/>
                </a:lnTo>
                <a:lnTo>
                  <a:pt x="2236" y="129"/>
                </a:lnTo>
                <a:lnTo>
                  <a:pt x="2236" y="132"/>
                </a:lnTo>
                <a:lnTo>
                  <a:pt x="2237" y="132"/>
                </a:lnTo>
                <a:lnTo>
                  <a:pt x="2237" y="129"/>
                </a:lnTo>
                <a:lnTo>
                  <a:pt x="2238" y="115"/>
                </a:lnTo>
                <a:lnTo>
                  <a:pt x="2238" y="122"/>
                </a:lnTo>
                <a:lnTo>
                  <a:pt x="2239" y="132"/>
                </a:lnTo>
                <a:lnTo>
                  <a:pt x="2239" y="132"/>
                </a:lnTo>
                <a:lnTo>
                  <a:pt x="2240" y="122"/>
                </a:lnTo>
                <a:lnTo>
                  <a:pt x="2240" y="132"/>
                </a:lnTo>
                <a:lnTo>
                  <a:pt x="2240" y="129"/>
                </a:lnTo>
                <a:lnTo>
                  <a:pt x="2241" y="115"/>
                </a:lnTo>
                <a:lnTo>
                  <a:pt x="2241" y="132"/>
                </a:lnTo>
                <a:lnTo>
                  <a:pt x="2242" y="129"/>
                </a:lnTo>
                <a:lnTo>
                  <a:pt x="2242" y="122"/>
                </a:lnTo>
                <a:lnTo>
                  <a:pt x="2243" y="122"/>
                </a:lnTo>
                <a:lnTo>
                  <a:pt x="2243" y="122"/>
                </a:lnTo>
                <a:lnTo>
                  <a:pt x="2244" y="125"/>
                </a:lnTo>
                <a:lnTo>
                  <a:pt x="2244" y="115"/>
                </a:lnTo>
                <a:lnTo>
                  <a:pt x="2245" y="122"/>
                </a:lnTo>
                <a:lnTo>
                  <a:pt x="2245" y="104"/>
                </a:lnTo>
                <a:lnTo>
                  <a:pt x="2245" y="111"/>
                </a:lnTo>
                <a:lnTo>
                  <a:pt x="2246" y="122"/>
                </a:lnTo>
                <a:lnTo>
                  <a:pt x="2247" y="122"/>
                </a:lnTo>
                <a:lnTo>
                  <a:pt x="2247" y="115"/>
                </a:lnTo>
                <a:lnTo>
                  <a:pt x="2247" y="129"/>
                </a:lnTo>
                <a:lnTo>
                  <a:pt x="2248" y="132"/>
                </a:lnTo>
                <a:lnTo>
                  <a:pt x="2248" y="129"/>
                </a:lnTo>
                <a:lnTo>
                  <a:pt x="2249" y="132"/>
                </a:lnTo>
                <a:lnTo>
                  <a:pt x="2249" y="122"/>
                </a:lnTo>
                <a:lnTo>
                  <a:pt x="2250" y="125"/>
                </a:lnTo>
                <a:lnTo>
                  <a:pt x="2250" y="136"/>
                </a:lnTo>
                <a:lnTo>
                  <a:pt x="2251" y="129"/>
                </a:lnTo>
                <a:lnTo>
                  <a:pt x="2251" y="129"/>
                </a:lnTo>
                <a:lnTo>
                  <a:pt x="2252" y="125"/>
                </a:lnTo>
                <a:lnTo>
                  <a:pt x="2252" y="115"/>
                </a:lnTo>
                <a:lnTo>
                  <a:pt x="2253" y="122"/>
                </a:lnTo>
                <a:lnTo>
                  <a:pt x="2253" y="111"/>
                </a:lnTo>
                <a:lnTo>
                  <a:pt x="2253" y="118"/>
                </a:lnTo>
                <a:lnTo>
                  <a:pt x="2254" y="118"/>
                </a:lnTo>
                <a:lnTo>
                  <a:pt x="2255" y="122"/>
                </a:lnTo>
                <a:lnTo>
                  <a:pt x="2255" y="129"/>
                </a:lnTo>
                <a:lnTo>
                  <a:pt x="2255" y="118"/>
                </a:lnTo>
                <a:lnTo>
                  <a:pt x="2256" y="111"/>
                </a:lnTo>
                <a:lnTo>
                  <a:pt x="2256" y="111"/>
                </a:lnTo>
                <a:lnTo>
                  <a:pt x="2257" y="122"/>
                </a:lnTo>
                <a:lnTo>
                  <a:pt x="2257" y="118"/>
                </a:lnTo>
                <a:lnTo>
                  <a:pt x="2258" y="125"/>
                </a:lnTo>
                <a:lnTo>
                  <a:pt x="2258" y="118"/>
                </a:lnTo>
                <a:lnTo>
                  <a:pt x="2259" y="115"/>
                </a:lnTo>
                <a:lnTo>
                  <a:pt x="2259" y="111"/>
                </a:lnTo>
                <a:lnTo>
                  <a:pt x="2260" y="108"/>
                </a:lnTo>
                <a:lnTo>
                  <a:pt x="2260" y="118"/>
                </a:lnTo>
                <a:lnTo>
                  <a:pt x="2260" y="111"/>
                </a:lnTo>
                <a:lnTo>
                  <a:pt x="2261" y="108"/>
                </a:lnTo>
                <a:lnTo>
                  <a:pt x="2261" y="125"/>
                </a:lnTo>
                <a:lnTo>
                  <a:pt x="2262" y="125"/>
                </a:lnTo>
                <a:lnTo>
                  <a:pt x="2262" y="129"/>
                </a:lnTo>
                <a:lnTo>
                  <a:pt x="2263" y="122"/>
                </a:lnTo>
                <a:lnTo>
                  <a:pt x="2263" y="118"/>
                </a:lnTo>
                <a:lnTo>
                  <a:pt x="2264" y="111"/>
                </a:lnTo>
                <a:lnTo>
                  <a:pt x="2264" y="118"/>
                </a:lnTo>
                <a:lnTo>
                  <a:pt x="2265" y="118"/>
                </a:lnTo>
                <a:lnTo>
                  <a:pt x="2265" y="118"/>
                </a:lnTo>
                <a:lnTo>
                  <a:pt x="2265" y="111"/>
                </a:lnTo>
                <a:lnTo>
                  <a:pt x="2266" y="122"/>
                </a:lnTo>
                <a:lnTo>
                  <a:pt x="2267" y="118"/>
                </a:lnTo>
                <a:lnTo>
                  <a:pt x="2267" y="111"/>
                </a:lnTo>
                <a:lnTo>
                  <a:pt x="2268" y="115"/>
                </a:lnTo>
                <a:lnTo>
                  <a:pt x="2268" y="108"/>
                </a:lnTo>
                <a:lnTo>
                  <a:pt x="2268" y="118"/>
                </a:lnTo>
                <a:lnTo>
                  <a:pt x="2269" y="122"/>
                </a:lnTo>
                <a:lnTo>
                  <a:pt x="2269" y="122"/>
                </a:lnTo>
                <a:lnTo>
                  <a:pt x="2270" y="118"/>
                </a:lnTo>
                <a:lnTo>
                  <a:pt x="2270" y="122"/>
                </a:lnTo>
                <a:lnTo>
                  <a:pt x="2271" y="118"/>
                </a:lnTo>
                <a:lnTo>
                  <a:pt x="2271" y="125"/>
                </a:lnTo>
                <a:lnTo>
                  <a:pt x="2272" y="125"/>
                </a:lnTo>
                <a:lnTo>
                  <a:pt x="2272" y="129"/>
                </a:lnTo>
                <a:lnTo>
                  <a:pt x="2273" y="118"/>
                </a:lnTo>
                <a:lnTo>
                  <a:pt x="2273" y="118"/>
                </a:lnTo>
                <a:lnTo>
                  <a:pt x="2274" y="122"/>
                </a:lnTo>
                <a:lnTo>
                  <a:pt x="2274" y="118"/>
                </a:lnTo>
                <a:lnTo>
                  <a:pt x="2275" y="118"/>
                </a:lnTo>
                <a:lnTo>
                  <a:pt x="2275" y="118"/>
                </a:lnTo>
                <a:lnTo>
                  <a:pt x="2275" y="111"/>
                </a:lnTo>
                <a:lnTo>
                  <a:pt x="2276" y="118"/>
                </a:lnTo>
                <a:lnTo>
                  <a:pt x="2276" y="118"/>
                </a:lnTo>
                <a:lnTo>
                  <a:pt x="2277" y="118"/>
                </a:lnTo>
                <a:lnTo>
                  <a:pt x="2277" y="118"/>
                </a:lnTo>
                <a:lnTo>
                  <a:pt x="2278" y="104"/>
                </a:lnTo>
                <a:lnTo>
                  <a:pt x="2278" y="108"/>
                </a:lnTo>
                <a:lnTo>
                  <a:pt x="2279" y="104"/>
                </a:lnTo>
                <a:lnTo>
                  <a:pt x="2279" y="118"/>
                </a:lnTo>
                <a:lnTo>
                  <a:pt x="2280" y="118"/>
                </a:lnTo>
                <a:lnTo>
                  <a:pt x="2280" y="122"/>
                </a:lnTo>
                <a:lnTo>
                  <a:pt x="2280" y="122"/>
                </a:lnTo>
                <a:lnTo>
                  <a:pt x="2281" y="118"/>
                </a:lnTo>
                <a:lnTo>
                  <a:pt x="2282" y="118"/>
                </a:lnTo>
                <a:lnTo>
                  <a:pt x="2282" y="104"/>
                </a:lnTo>
                <a:lnTo>
                  <a:pt x="2282" y="104"/>
                </a:lnTo>
                <a:lnTo>
                  <a:pt x="2283" y="104"/>
                </a:lnTo>
                <a:lnTo>
                  <a:pt x="2283" y="111"/>
                </a:lnTo>
                <a:lnTo>
                  <a:pt x="2284" y="101"/>
                </a:lnTo>
                <a:lnTo>
                  <a:pt x="2284" y="108"/>
                </a:lnTo>
                <a:lnTo>
                  <a:pt x="2285" y="108"/>
                </a:lnTo>
                <a:lnTo>
                  <a:pt x="2285" y="108"/>
                </a:lnTo>
                <a:lnTo>
                  <a:pt x="2286" y="104"/>
                </a:lnTo>
                <a:lnTo>
                  <a:pt x="2286" y="104"/>
                </a:lnTo>
                <a:lnTo>
                  <a:pt x="2287" y="111"/>
                </a:lnTo>
                <a:lnTo>
                  <a:pt x="2287" y="115"/>
                </a:lnTo>
                <a:lnTo>
                  <a:pt x="2288" y="104"/>
                </a:lnTo>
                <a:lnTo>
                  <a:pt x="2288" y="108"/>
                </a:lnTo>
                <a:lnTo>
                  <a:pt x="2288" y="104"/>
                </a:lnTo>
                <a:lnTo>
                  <a:pt x="2289" y="104"/>
                </a:lnTo>
                <a:lnTo>
                  <a:pt x="2290" y="115"/>
                </a:lnTo>
                <a:lnTo>
                  <a:pt x="2290" y="122"/>
                </a:lnTo>
                <a:lnTo>
                  <a:pt x="2290" y="118"/>
                </a:lnTo>
                <a:lnTo>
                  <a:pt x="2291" y="108"/>
                </a:lnTo>
                <a:lnTo>
                  <a:pt x="2291" y="108"/>
                </a:lnTo>
                <a:lnTo>
                  <a:pt x="2292" y="108"/>
                </a:lnTo>
                <a:lnTo>
                  <a:pt x="2292" y="108"/>
                </a:lnTo>
                <a:lnTo>
                  <a:pt x="2293" y="104"/>
                </a:lnTo>
                <a:lnTo>
                  <a:pt x="2293" y="104"/>
                </a:lnTo>
                <a:lnTo>
                  <a:pt x="2294" y="101"/>
                </a:lnTo>
                <a:lnTo>
                  <a:pt x="2294" y="111"/>
                </a:lnTo>
                <a:lnTo>
                  <a:pt x="2295" y="108"/>
                </a:lnTo>
                <a:lnTo>
                  <a:pt x="2295" y="104"/>
                </a:lnTo>
                <a:lnTo>
                  <a:pt x="2295" y="104"/>
                </a:lnTo>
                <a:lnTo>
                  <a:pt x="2296" y="104"/>
                </a:lnTo>
                <a:lnTo>
                  <a:pt x="2296" y="101"/>
                </a:lnTo>
                <a:lnTo>
                  <a:pt x="2297" y="104"/>
                </a:lnTo>
                <a:lnTo>
                  <a:pt x="2297" y="111"/>
                </a:lnTo>
                <a:lnTo>
                  <a:pt x="2298" y="108"/>
                </a:lnTo>
                <a:lnTo>
                  <a:pt x="2298" y="104"/>
                </a:lnTo>
                <a:lnTo>
                  <a:pt x="2299" y="104"/>
                </a:lnTo>
                <a:lnTo>
                  <a:pt x="2299" y="111"/>
                </a:lnTo>
                <a:lnTo>
                  <a:pt x="2300" y="101"/>
                </a:lnTo>
                <a:lnTo>
                  <a:pt x="2300" y="111"/>
                </a:lnTo>
                <a:lnTo>
                  <a:pt x="2300" y="104"/>
                </a:lnTo>
                <a:lnTo>
                  <a:pt x="2301" y="104"/>
                </a:lnTo>
                <a:lnTo>
                  <a:pt x="2302" y="108"/>
                </a:lnTo>
                <a:lnTo>
                  <a:pt x="2302" y="111"/>
                </a:lnTo>
                <a:lnTo>
                  <a:pt x="2303" y="111"/>
                </a:lnTo>
                <a:lnTo>
                  <a:pt x="2303" y="108"/>
                </a:lnTo>
                <a:lnTo>
                  <a:pt x="2303" y="108"/>
                </a:lnTo>
                <a:lnTo>
                  <a:pt x="2304" y="104"/>
                </a:lnTo>
                <a:lnTo>
                  <a:pt x="2304" y="104"/>
                </a:lnTo>
                <a:lnTo>
                  <a:pt x="2305" y="94"/>
                </a:lnTo>
                <a:lnTo>
                  <a:pt x="2305" y="97"/>
                </a:lnTo>
                <a:lnTo>
                  <a:pt x="2306" y="104"/>
                </a:lnTo>
                <a:lnTo>
                  <a:pt x="2306" y="111"/>
                </a:lnTo>
                <a:lnTo>
                  <a:pt x="2307" y="108"/>
                </a:lnTo>
                <a:lnTo>
                  <a:pt x="2307" y="101"/>
                </a:lnTo>
                <a:lnTo>
                  <a:pt x="2308" y="101"/>
                </a:lnTo>
                <a:lnTo>
                  <a:pt x="2308" y="101"/>
                </a:lnTo>
                <a:lnTo>
                  <a:pt x="2308" y="104"/>
                </a:lnTo>
                <a:lnTo>
                  <a:pt x="2309" y="104"/>
                </a:lnTo>
                <a:lnTo>
                  <a:pt x="2310" y="90"/>
                </a:lnTo>
                <a:lnTo>
                  <a:pt x="2310" y="97"/>
                </a:lnTo>
                <a:lnTo>
                  <a:pt x="2310" y="104"/>
                </a:lnTo>
                <a:lnTo>
                  <a:pt x="2311" y="101"/>
                </a:lnTo>
                <a:lnTo>
                  <a:pt x="2311" y="97"/>
                </a:lnTo>
                <a:lnTo>
                  <a:pt x="2312" y="101"/>
                </a:lnTo>
                <a:lnTo>
                  <a:pt x="2312" y="111"/>
                </a:lnTo>
                <a:lnTo>
                  <a:pt x="2313" y="115"/>
                </a:lnTo>
                <a:lnTo>
                  <a:pt x="2313" y="118"/>
                </a:lnTo>
                <a:lnTo>
                  <a:pt x="2314" y="122"/>
                </a:lnTo>
                <a:lnTo>
                  <a:pt x="2314" y="115"/>
                </a:lnTo>
                <a:lnTo>
                  <a:pt x="2315" y="108"/>
                </a:lnTo>
                <a:lnTo>
                  <a:pt x="2315" y="115"/>
                </a:lnTo>
                <a:lnTo>
                  <a:pt x="2315" y="108"/>
                </a:lnTo>
                <a:lnTo>
                  <a:pt x="2316" y="111"/>
                </a:lnTo>
                <a:lnTo>
                  <a:pt x="2316" y="97"/>
                </a:lnTo>
                <a:lnTo>
                  <a:pt x="2317" y="115"/>
                </a:lnTo>
                <a:lnTo>
                  <a:pt x="2318" y="115"/>
                </a:lnTo>
                <a:lnTo>
                  <a:pt x="2318" y="108"/>
                </a:lnTo>
                <a:lnTo>
                  <a:pt x="2318" y="111"/>
                </a:lnTo>
                <a:lnTo>
                  <a:pt x="2319" y="104"/>
                </a:lnTo>
                <a:lnTo>
                  <a:pt x="2319" y="108"/>
                </a:lnTo>
                <a:lnTo>
                  <a:pt x="2320" y="101"/>
                </a:lnTo>
                <a:lnTo>
                  <a:pt x="2320" y="104"/>
                </a:lnTo>
                <a:lnTo>
                  <a:pt x="2321" y="111"/>
                </a:lnTo>
                <a:lnTo>
                  <a:pt x="2321" y="115"/>
                </a:lnTo>
                <a:lnTo>
                  <a:pt x="2322" y="101"/>
                </a:lnTo>
                <a:lnTo>
                  <a:pt x="2322" y="108"/>
                </a:lnTo>
                <a:lnTo>
                  <a:pt x="2323" y="111"/>
                </a:lnTo>
                <a:lnTo>
                  <a:pt x="2323" y="115"/>
                </a:lnTo>
                <a:lnTo>
                  <a:pt x="2323" y="101"/>
                </a:lnTo>
                <a:lnTo>
                  <a:pt x="2324" y="94"/>
                </a:lnTo>
                <a:lnTo>
                  <a:pt x="2325" y="97"/>
                </a:lnTo>
                <a:lnTo>
                  <a:pt x="2325" y="104"/>
                </a:lnTo>
                <a:lnTo>
                  <a:pt x="2325" y="108"/>
                </a:lnTo>
                <a:lnTo>
                  <a:pt x="2326" y="97"/>
                </a:lnTo>
                <a:lnTo>
                  <a:pt x="2326" y="101"/>
                </a:lnTo>
                <a:lnTo>
                  <a:pt x="2327" y="118"/>
                </a:lnTo>
                <a:lnTo>
                  <a:pt x="2327" y="115"/>
                </a:lnTo>
                <a:lnTo>
                  <a:pt x="2328" y="108"/>
                </a:lnTo>
                <a:lnTo>
                  <a:pt x="2328" y="97"/>
                </a:lnTo>
                <a:lnTo>
                  <a:pt x="2329" y="97"/>
                </a:lnTo>
                <a:lnTo>
                  <a:pt x="2329" y="104"/>
                </a:lnTo>
                <a:lnTo>
                  <a:pt x="2330" y="97"/>
                </a:lnTo>
                <a:lnTo>
                  <a:pt x="2330" y="101"/>
                </a:lnTo>
                <a:lnTo>
                  <a:pt x="2330" y="97"/>
                </a:lnTo>
                <a:lnTo>
                  <a:pt x="2331" y="94"/>
                </a:lnTo>
                <a:lnTo>
                  <a:pt x="2331" y="97"/>
                </a:lnTo>
                <a:lnTo>
                  <a:pt x="2332" y="97"/>
                </a:lnTo>
                <a:lnTo>
                  <a:pt x="2332" y="101"/>
                </a:lnTo>
              </a:path>
            </a:pathLst>
          </a:custGeom>
          <a:noFill/>
          <a:ln w="6350" cap="flat">
            <a:solidFill>
              <a:srgbClr val="FF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62">
            <a:extLst>
              <a:ext uri="{FF2B5EF4-FFF2-40B4-BE49-F238E27FC236}">
                <a16:creationId xmlns:a16="http://schemas.microsoft.com/office/drawing/2014/main" id="{5C21F3A0-ED32-499A-A33C-27C89145942B}"/>
              </a:ext>
            </a:extLst>
          </p:cNvPr>
          <p:cNvSpPr>
            <a:spLocks/>
          </p:cNvSpPr>
          <p:nvPr/>
        </p:nvSpPr>
        <p:spPr bwMode="auto">
          <a:xfrm>
            <a:off x="5668193" y="4744978"/>
            <a:ext cx="2044861" cy="381439"/>
          </a:xfrm>
          <a:custGeom>
            <a:avLst/>
            <a:gdLst>
              <a:gd name="T0" fmla="*/ 37 w 2332"/>
              <a:gd name="T1" fmla="*/ 17 h 435"/>
              <a:gd name="T2" fmla="*/ 73 w 2332"/>
              <a:gd name="T3" fmla="*/ 3 h 435"/>
              <a:gd name="T4" fmla="*/ 110 w 2332"/>
              <a:gd name="T5" fmla="*/ 7 h 435"/>
              <a:gd name="T6" fmla="*/ 147 w 2332"/>
              <a:gd name="T7" fmla="*/ 10 h 435"/>
              <a:gd name="T8" fmla="*/ 184 w 2332"/>
              <a:gd name="T9" fmla="*/ 10 h 435"/>
              <a:gd name="T10" fmla="*/ 221 w 2332"/>
              <a:gd name="T11" fmla="*/ 17 h 435"/>
              <a:gd name="T12" fmla="*/ 258 w 2332"/>
              <a:gd name="T13" fmla="*/ 10 h 435"/>
              <a:gd name="T14" fmla="*/ 295 w 2332"/>
              <a:gd name="T15" fmla="*/ 13 h 435"/>
              <a:gd name="T16" fmla="*/ 331 w 2332"/>
              <a:gd name="T17" fmla="*/ 17 h 435"/>
              <a:gd name="T18" fmla="*/ 368 w 2332"/>
              <a:gd name="T19" fmla="*/ 13 h 435"/>
              <a:gd name="T20" fmla="*/ 405 w 2332"/>
              <a:gd name="T21" fmla="*/ 13 h 435"/>
              <a:gd name="T22" fmla="*/ 442 w 2332"/>
              <a:gd name="T23" fmla="*/ 13 h 435"/>
              <a:gd name="T24" fmla="*/ 479 w 2332"/>
              <a:gd name="T25" fmla="*/ 17 h 435"/>
              <a:gd name="T26" fmla="*/ 516 w 2332"/>
              <a:gd name="T27" fmla="*/ 20 h 435"/>
              <a:gd name="T28" fmla="*/ 552 w 2332"/>
              <a:gd name="T29" fmla="*/ 13 h 435"/>
              <a:gd name="T30" fmla="*/ 589 w 2332"/>
              <a:gd name="T31" fmla="*/ 17 h 435"/>
              <a:gd name="T32" fmla="*/ 626 w 2332"/>
              <a:gd name="T33" fmla="*/ 20 h 435"/>
              <a:gd name="T34" fmla="*/ 663 w 2332"/>
              <a:gd name="T35" fmla="*/ 17 h 435"/>
              <a:gd name="T36" fmla="*/ 700 w 2332"/>
              <a:gd name="T37" fmla="*/ 23 h 435"/>
              <a:gd name="T38" fmla="*/ 737 w 2332"/>
              <a:gd name="T39" fmla="*/ 17 h 435"/>
              <a:gd name="T40" fmla="*/ 774 w 2332"/>
              <a:gd name="T41" fmla="*/ 23 h 435"/>
              <a:gd name="T42" fmla="*/ 810 w 2332"/>
              <a:gd name="T43" fmla="*/ 17 h 435"/>
              <a:gd name="T44" fmla="*/ 847 w 2332"/>
              <a:gd name="T45" fmla="*/ 20 h 435"/>
              <a:gd name="T46" fmla="*/ 884 w 2332"/>
              <a:gd name="T47" fmla="*/ 20 h 435"/>
              <a:gd name="T48" fmla="*/ 921 w 2332"/>
              <a:gd name="T49" fmla="*/ 17 h 435"/>
              <a:gd name="T50" fmla="*/ 958 w 2332"/>
              <a:gd name="T51" fmla="*/ 20 h 435"/>
              <a:gd name="T52" fmla="*/ 995 w 2332"/>
              <a:gd name="T53" fmla="*/ 20 h 435"/>
              <a:gd name="T54" fmla="*/ 1032 w 2332"/>
              <a:gd name="T55" fmla="*/ 20 h 435"/>
              <a:gd name="T56" fmla="*/ 1068 w 2332"/>
              <a:gd name="T57" fmla="*/ 17 h 435"/>
              <a:gd name="T58" fmla="*/ 1105 w 2332"/>
              <a:gd name="T59" fmla="*/ 23 h 435"/>
              <a:gd name="T60" fmla="*/ 1142 w 2332"/>
              <a:gd name="T61" fmla="*/ 17 h 435"/>
              <a:gd name="T62" fmla="*/ 1179 w 2332"/>
              <a:gd name="T63" fmla="*/ 41 h 435"/>
              <a:gd name="T64" fmla="*/ 1216 w 2332"/>
              <a:gd name="T65" fmla="*/ 306 h 435"/>
              <a:gd name="T66" fmla="*/ 1253 w 2332"/>
              <a:gd name="T67" fmla="*/ 373 h 435"/>
              <a:gd name="T68" fmla="*/ 1290 w 2332"/>
              <a:gd name="T69" fmla="*/ 322 h 435"/>
              <a:gd name="T70" fmla="*/ 1326 w 2332"/>
              <a:gd name="T71" fmla="*/ 268 h 435"/>
              <a:gd name="T72" fmla="*/ 1363 w 2332"/>
              <a:gd name="T73" fmla="*/ 244 h 435"/>
              <a:gd name="T74" fmla="*/ 1400 w 2332"/>
              <a:gd name="T75" fmla="*/ 190 h 435"/>
              <a:gd name="T76" fmla="*/ 1437 w 2332"/>
              <a:gd name="T77" fmla="*/ 166 h 435"/>
              <a:gd name="T78" fmla="*/ 1474 w 2332"/>
              <a:gd name="T79" fmla="*/ 142 h 435"/>
              <a:gd name="T80" fmla="*/ 1511 w 2332"/>
              <a:gd name="T81" fmla="*/ 115 h 435"/>
              <a:gd name="T82" fmla="*/ 1548 w 2332"/>
              <a:gd name="T83" fmla="*/ 105 h 435"/>
              <a:gd name="T84" fmla="*/ 1584 w 2332"/>
              <a:gd name="T85" fmla="*/ 98 h 435"/>
              <a:gd name="T86" fmla="*/ 1621 w 2332"/>
              <a:gd name="T87" fmla="*/ 108 h 435"/>
              <a:gd name="T88" fmla="*/ 1658 w 2332"/>
              <a:gd name="T89" fmla="*/ 75 h 435"/>
              <a:gd name="T90" fmla="*/ 1695 w 2332"/>
              <a:gd name="T91" fmla="*/ 75 h 435"/>
              <a:gd name="T92" fmla="*/ 1732 w 2332"/>
              <a:gd name="T93" fmla="*/ 61 h 435"/>
              <a:gd name="T94" fmla="*/ 1769 w 2332"/>
              <a:gd name="T95" fmla="*/ 58 h 435"/>
              <a:gd name="T96" fmla="*/ 1806 w 2332"/>
              <a:gd name="T97" fmla="*/ 51 h 435"/>
              <a:gd name="T98" fmla="*/ 1842 w 2332"/>
              <a:gd name="T99" fmla="*/ 41 h 435"/>
              <a:gd name="T100" fmla="*/ 1879 w 2332"/>
              <a:gd name="T101" fmla="*/ 48 h 435"/>
              <a:gd name="T102" fmla="*/ 1916 w 2332"/>
              <a:gd name="T103" fmla="*/ 48 h 435"/>
              <a:gd name="T104" fmla="*/ 1953 w 2332"/>
              <a:gd name="T105" fmla="*/ 34 h 435"/>
              <a:gd name="T106" fmla="*/ 1990 w 2332"/>
              <a:gd name="T107" fmla="*/ 27 h 435"/>
              <a:gd name="T108" fmla="*/ 2027 w 2332"/>
              <a:gd name="T109" fmla="*/ 27 h 435"/>
              <a:gd name="T110" fmla="*/ 2064 w 2332"/>
              <a:gd name="T111" fmla="*/ 37 h 435"/>
              <a:gd name="T112" fmla="*/ 2100 w 2332"/>
              <a:gd name="T113" fmla="*/ 27 h 435"/>
              <a:gd name="T114" fmla="*/ 2137 w 2332"/>
              <a:gd name="T115" fmla="*/ 27 h 435"/>
              <a:gd name="T116" fmla="*/ 2174 w 2332"/>
              <a:gd name="T117" fmla="*/ 27 h 435"/>
              <a:gd name="T118" fmla="*/ 2211 w 2332"/>
              <a:gd name="T119" fmla="*/ 27 h 435"/>
              <a:gd name="T120" fmla="*/ 2248 w 2332"/>
              <a:gd name="T121" fmla="*/ 27 h 435"/>
              <a:gd name="T122" fmla="*/ 2285 w 2332"/>
              <a:gd name="T123" fmla="*/ 23 h 435"/>
              <a:gd name="T124" fmla="*/ 2322 w 2332"/>
              <a:gd name="T125" fmla="*/ 1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435">
                <a:moveTo>
                  <a:pt x="0" y="17"/>
                </a:moveTo>
                <a:lnTo>
                  <a:pt x="1" y="13"/>
                </a:lnTo>
                <a:lnTo>
                  <a:pt x="1" y="13"/>
                </a:lnTo>
                <a:lnTo>
                  <a:pt x="2" y="17"/>
                </a:lnTo>
                <a:lnTo>
                  <a:pt x="2" y="13"/>
                </a:lnTo>
                <a:lnTo>
                  <a:pt x="3" y="7"/>
                </a:lnTo>
                <a:lnTo>
                  <a:pt x="3" y="7"/>
                </a:lnTo>
                <a:lnTo>
                  <a:pt x="3" y="17"/>
                </a:lnTo>
                <a:lnTo>
                  <a:pt x="4" y="20"/>
                </a:lnTo>
                <a:lnTo>
                  <a:pt x="4" y="13"/>
                </a:lnTo>
                <a:lnTo>
                  <a:pt x="5" y="10"/>
                </a:lnTo>
                <a:lnTo>
                  <a:pt x="6" y="7"/>
                </a:lnTo>
                <a:lnTo>
                  <a:pt x="6" y="10"/>
                </a:lnTo>
                <a:lnTo>
                  <a:pt x="6" y="13"/>
                </a:lnTo>
                <a:lnTo>
                  <a:pt x="7" y="10"/>
                </a:lnTo>
                <a:lnTo>
                  <a:pt x="7" y="13"/>
                </a:lnTo>
                <a:lnTo>
                  <a:pt x="8" y="10"/>
                </a:lnTo>
                <a:lnTo>
                  <a:pt x="8" y="7"/>
                </a:lnTo>
                <a:lnTo>
                  <a:pt x="9" y="17"/>
                </a:lnTo>
                <a:lnTo>
                  <a:pt x="9" y="13"/>
                </a:lnTo>
                <a:lnTo>
                  <a:pt x="10" y="13"/>
                </a:lnTo>
                <a:lnTo>
                  <a:pt x="10" y="13"/>
                </a:lnTo>
                <a:lnTo>
                  <a:pt x="11" y="13"/>
                </a:lnTo>
                <a:lnTo>
                  <a:pt x="11" y="10"/>
                </a:lnTo>
                <a:lnTo>
                  <a:pt x="11" y="10"/>
                </a:lnTo>
                <a:lnTo>
                  <a:pt x="12" y="10"/>
                </a:lnTo>
                <a:lnTo>
                  <a:pt x="12" y="13"/>
                </a:lnTo>
                <a:lnTo>
                  <a:pt x="13" y="17"/>
                </a:lnTo>
                <a:lnTo>
                  <a:pt x="13" y="13"/>
                </a:lnTo>
                <a:lnTo>
                  <a:pt x="14" y="7"/>
                </a:lnTo>
                <a:lnTo>
                  <a:pt x="14" y="3"/>
                </a:lnTo>
                <a:lnTo>
                  <a:pt x="15" y="13"/>
                </a:lnTo>
                <a:lnTo>
                  <a:pt x="15" y="13"/>
                </a:lnTo>
                <a:lnTo>
                  <a:pt x="16" y="17"/>
                </a:lnTo>
                <a:lnTo>
                  <a:pt x="16" y="10"/>
                </a:lnTo>
                <a:lnTo>
                  <a:pt x="16" y="7"/>
                </a:lnTo>
                <a:lnTo>
                  <a:pt x="17" y="10"/>
                </a:lnTo>
                <a:lnTo>
                  <a:pt x="18" y="10"/>
                </a:lnTo>
                <a:lnTo>
                  <a:pt x="18" y="17"/>
                </a:lnTo>
                <a:lnTo>
                  <a:pt x="18" y="13"/>
                </a:lnTo>
                <a:lnTo>
                  <a:pt x="19" y="7"/>
                </a:lnTo>
                <a:lnTo>
                  <a:pt x="19" y="10"/>
                </a:lnTo>
                <a:lnTo>
                  <a:pt x="20" y="10"/>
                </a:lnTo>
                <a:lnTo>
                  <a:pt x="20" y="17"/>
                </a:lnTo>
                <a:lnTo>
                  <a:pt x="21" y="7"/>
                </a:lnTo>
                <a:lnTo>
                  <a:pt x="21" y="10"/>
                </a:lnTo>
                <a:lnTo>
                  <a:pt x="22" y="17"/>
                </a:lnTo>
                <a:lnTo>
                  <a:pt x="22" y="13"/>
                </a:lnTo>
                <a:lnTo>
                  <a:pt x="23" y="17"/>
                </a:lnTo>
                <a:lnTo>
                  <a:pt x="23" y="13"/>
                </a:lnTo>
                <a:lnTo>
                  <a:pt x="23" y="10"/>
                </a:lnTo>
                <a:lnTo>
                  <a:pt x="24" y="7"/>
                </a:lnTo>
                <a:lnTo>
                  <a:pt x="24" y="7"/>
                </a:lnTo>
                <a:lnTo>
                  <a:pt x="25" y="17"/>
                </a:lnTo>
                <a:lnTo>
                  <a:pt x="26" y="10"/>
                </a:lnTo>
                <a:lnTo>
                  <a:pt x="26" y="10"/>
                </a:lnTo>
                <a:lnTo>
                  <a:pt x="26" y="13"/>
                </a:lnTo>
                <a:lnTo>
                  <a:pt x="27" y="13"/>
                </a:lnTo>
                <a:lnTo>
                  <a:pt x="27" y="17"/>
                </a:lnTo>
                <a:lnTo>
                  <a:pt x="28" y="7"/>
                </a:lnTo>
                <a:lnTo>
                  <a:pt x="28" y="7"/>
                </a:lnTo>
                <a:lnTo>
                  <a:pt x="29" y="13"/>
                </a:lnTo>
                <a:lnTo>
                  <a:pt x="29" y="13"/>
                </a:lnTo>
                <a:lnTo>
                  <a:pt x="30" y="17"/>
                </a:lnTo>
                <a:lnTo>
                  <a:pt x="30" y="20"/>
                </a:lnTo>
                <a:lnTo>
                  <a:pt x="31" y="13"/>
                </a:lnTo>
                <a:lnTo>
                  <a:pt x="31" y="13"/>
                </a:lnTo>
                <a:lnTo>
                  <a:pt x="31" y="13"/>
                </a:lnTo>
                <a:lnTo>
                  <a:pt x="32" y="13"/>
                </a:lnTo>
                <a:lnTo>
                  <a:pt x="33" y="10"/>
                </a:lnTo>
                <a:lnTo>
                  <a:pt x="33" y="10"/>
                </a:lnTo>
                <a:lnTo>
                  <a:pt x="33" y="7"/>
                </a:lnTo>
                <a:lnTo>
                  <a:pt x="34" y="10"/>
                </a:lnTo>
                <a:lnTo>
                  <a:pt x="34" y="13"/>
                </a:lnTo>
                <a:lnTo>
                  <a:pt x="35" y="7"/>
                </a:lnTo>
                <a:lnTo>
                  <a:pt x="35" y="7"/>
                </a:lnTo>
                <a:lnTo>
                  <a:pt x="36" y="13"/>
                </a:lnTo>
                <a:lnTo>
                  <a:pt x="36" y="13"/>
                </a:lnTo>
                <a:lnTo>
                  <a:pt x="37" y="17"/>
                </a:lnTo>
                <a:lnTo>
                  <a:pt x="37" y="13"/>
                </a:lnTo>
                <a:lnTo>
                  <a:pt x="38" y="10"/>
                </a:lnTo>
                <a:lnTo>
                  <a:pt x="38" y="10"/>
                </a:lnTo>
                <a:lnTo>
                  <a:pt x="38" y="13"/>
                </a:lnTo>
                <a:lnTo>
                  <a:pt x="39" y="13"/>
                </a:lnTo>
                <a:lnTo>
                  <a:pt x="39" y="10"/>
                </a:lnTo>
                <a:lnTo>
                  <a:pt x="40" y="13"/>
                </a:lnTo>
                <a:lnTo>
                  <a:pt x="41" y="17"/>
                </a:lnTo>
                <a:lnTo>
                  <a:pt x="41" y="17"/>
                </a:lnTo>
                <a:lnTo>
                  <a:pt x="41" y="13"/>
                </a:lnTo>
                <a:lnTo>
                  <a:pt x="42" y="7"/>
                </a:lnTo>
                <a:lnTo>
                  <a:pt x="42" y="10"/>
                </a:lnTo>
                <a:lnTo>
                  <a:pt x="43" y="10"/>
                </a:lnTo>
                <a:lnTo>
                  <a:pt x="43" y="10"/>
                </a:lnTo>
                <a:lnTo>
                  <a:pt x="44" y="13"/>
                </a:lnTo>
                <a:lnTo>
                  <a:pt x="44" y="13"/>
                </a:lnTo>
                <a:lnTo>
                  <a:pt x="45" y="13"/>
                </a:lnTo>
                <a:lnTo>
                  <a:pt x="45" y="3"/>
                </a:lnTo>
                <a:lnTo>
                  <a:pt x="46" y="13"/>
                </a:lnTo>
                <a:lnTo>
                  <a:pt x="46" y="13"/>
                </a:lnTo>
                <a:lnTo>
                  <a:pt x="46" y="7"/>
                </a:lnTo>
                <a:lnTo>
                  <a:pt x="47" y="10"/>
                </a:lnTo>
                <a:lnTo>
                  <a:pt x="47" y="7"/>
                </a:lnTo>
                <a:lnTo>
                  <a:pt x="48" y="10"/>
                </a:lnTo>
                <a:lnTo>
                  <a:pt x="48" y="17"/>
                </a:lnTo>
                <a:lnTo>
                  <a:pt x="49" y="13"/>
                </a:lnTo>
                <a:lnTo>
                  <a:pt x="49" y="13"/>
                </a:lnTo>
                <a:lnTo>
                  <a:pt x="50" y="10"/>
                </a:lnTo>
                <a:lnTo>
                  <a:pt x="50" y="10"/>
                </a:lnTo>
                <a:lnTo>
                  <a:pt x="51" y="7"/>
                </a:lnTo>
                <a:lnTo>
                  <a:pt x="51" y="7"/>
                </a:lnTo>
                <a:lnTo>
                  <a:pt x="51" y="10"/>
                </a:lnTo>
                <a:lnTo>
                  <a:pt x="52" y="7"/>
                </a:lnTo>
                <a:lnTo>
                  <a:pt x="53" y="20"/>
                </a:lnTo>
                <a:lnTo>
                  <a:pt x="53" y="17"/>
                </a:lnTo>
                <a:lnTo>
                  <a:pt x="53" y="13"/>
                </a:lnTo>
                <a:lnTo>
                  <a:pt x="54" y="13"/>
                </a:lnTo>
                <a:lnTo>
                  <a:pt x="54" y="3"/>
                </a:lnTo>
                <a:lnTo>
                  <a:pt x="55" y="10"/>
                </a:lnTo>
                <a:lnTo>
                  <a:pt x="55" y="13"/>
                </a:lnTo>
                <a:lnTo>
                  <a:pt x="56" y="10"/>
                </a:lnTo>
                <a:lnTo>
                  <a:pt x="56" y="10"/>
                </a:lnTo>
                <a:lnTo>
                  <a:pt x="57" y="7"/>
                </a:lnTo>
                <a:lnTo>
                  <a:pt x="57" y="10"/>
                </a:lnTo>
                <a:lnTo>
                  <a:pt x="58" y="13"/>
                </a:lnTo>
                <a:lnTo>
                  <a:pt x="58" y="7"/>
                </a:lnTo>
                <a:lnTo>
                  <a:pt x="59" y="10"/>
                </a:lnTo>
                <a:lnTo>
                  <a:pt x="59" y="7"/>
                </a:lnTo>
                <a:lnTo>
                  <a:pt x="59" y="13"/>
                </a:lnTo>
                <a:lnTo>
                  <a:pt x="60" y="10"/>
                </a:lnTo>
                <a:lnTo>
                  <a:pt x="61" y="3"/>
                </a:lnTo>
                <a:lnTo>
                  <a:pt x="61" y="17"/>
                </a:lnTo>
                <a:lnTo>
                  <a:pt x="61" y="10"/>
                </a:lnTo>
                <a:lnTo>
                  <a:pt x="62" y="13"/>
                </a:lnTo>
                <a:lnTo>
                  <a:pt x="62" y="13"/>
                </a:lnTo>
                <a:lnTo>
                  <a:pt x="63" y="13"/>
                </a:lnTo>
                <a:lnTo>
                  <a:pt x="63" y="7"/>
                </a:lnTo>
                <a:lnTo>
                  <a:pt x="64" y="10"/>
                </a:lnTo>
                <a:lnTo>
                  <a:pt x="64" y="13"/>
                </a:lnTo>
                <a:lnTo>
                  <a:pt x="65" y="13"/>
                </a:lnTo>
                <a:lnTo>
                  <a:pt x="65" y="13"/>
                </a:lnTo>
                <a:lnTo>
                  <a:pt x="66" y="7"/>
                </a:lnTo>
                <a:lnTo>
                  <a:pt x="66" y="10"/>
                </a:lnTo>
                <a:lnTo>
                  <a:pt x="66" y="10"/>
                </a:lnTo>
                <a:lnTo>
                  <a:pt x="67" y="10"/>
                </a:lnTo>
                <a:lnTo>
                  <a:pt x="67" y="7"/>
                </a:lnTo>
                <a:lnTo>
                  <a:pt x="68" y="10"/>
                </a:lnTo>
                <a:lnTo>
                  <a:pt x="68" y="7"/>
                </a:lnTo>
                <a:lnTo>
                  <a:pt x="69" y="10"/>
                </a:lnTo>
                <a:lnTo>
                  <a:pt x="69" y="13"/>
                </a:lnTo>
                <a:lnTo>
                  <a:pt x="70" y="13"/>
                </a:lnTo>
                <a:lnTo>
                  <a:pt x="70" y="17"/>
                </a:lnTo>
                <a:lnTo>
                  <a:pt x="71" y="13"/>
                </a:lnTo>
                <a:lnTo>
                  <a:pt x="71" y="13"/>
                </a:lnTo>
                <a:lnTo>
                  <a:pt x="71" y="20"/>
                </a:lnTo>
                <a:lnTo>
                  <a:pt x="72" y="13"/>
                </a:lnTo>
                <a:lnTo>
                  <a:pt x="73" y="10"/>
                </a:lnTo>
                <a:lnTo>
                  <a:pt x="73" y="10"/>
                </a:lnTo>
                <a:lnTo>
                  <a:pt x="73" y="3"/>
                </a:lnTo>
                <a:lnTo>
                  <a:pt x="74" y="13"/>
                </a:lnTo>
                <a:lnTo>
                  <a:pt x="74" y="10"/>
                </a:lnTo>
                <a:lnTo>
                  <a:pt x="75" y="10"/>
                </a:lnTo>
                <a:lnTo>
                  <a:pt x="76" y="13"/>
                </a:lnTo>
                <a:lnTo>
                  <a:pt x="76" y="13"/>
                </a:lnTo>
                <a:lnTo>
                  <a:pt x="76" y="20"/>
                </a:lnTo>
                <a:lnTo>
                  <a:pt x="77" y="13"/>
                </a:lnTo>
                <a:lnTo>
                  <a:pt x="77" y="13"/>
                </a:lnTo>
                <a:lnTo>
                  <a:pt x="78" y="17"/>
                </a:lnTo>
                <a:lnTo>
                  <a:pt x="78" y="13"/>
                </a:lnTo>
                <a:lnTo>
                  <a:pt x="79" y="10"/>
                </a:lnTo>
                <a:lnTo>
                  <a:pt x="79" y="10"/>
                </a:lnTo>
                <a:lnTo>
                  <a:pt x="80" y="17"/>
                </a:lnTo>
                <a:lnTo>
                  <a:pt x="80" y="13"/>
                </a:lnTo>
                <a:lnTo>
                  <a:pt x="81" y="13"/>
                </a:lnTo>
                <a:lnTo>
                  <a:pt x="81" y="20"/>
                </a:lnTo>
                <a:lnTo>
                  <a:pt x="81" y="13"/>
                </a:lnTo>
                <a:lnTo>
                  <a:pt x="82" y="13"/>
                </a:lnTo>
                <a:lnTo>
                  <a:pt x="82" y="10"/>
                </a:lnTo>
                <a:lnTo>
                  <a:pt x="83" y="7"/>
                </a:lnTo>
                <a:lnTo>
                  <a:pt x="83" y="17"/>
                </a:lnTo>
                <a:lnTo>
                  <a:pt x="84" y="13"/>
                </a:lnTo>
                <a:lnTo>
                  <a:pt x="84" y="13"/>
                </a:lnTo>
                <a:lnTo>
                  <a:pt x="85" y="13"/>
                </a:lnTo>
                <a:lnTo>
                  <a:pt x="85" y="10"/>
                </a:lnTo>
                <a:lnTo>
                  <a:pt x="86" y="10"/>
                </a:lnTo>
                <a:lnTo>
                  <a:pt x="86" y="10"/>
                </a:lnTo>
                <a:lnTo>
                  <a:pt x="86" y="17"/>
                </a:lnTo>
                <a:lnTo>
                  <a:pt x="87" y="10"/>
                </a:lnTo>
                <a:lnTo>
                  <a:pt x="88" y="20"/>
                </a:lnTo>
                <a:lnTo>
                  <a:pt x="88" y="17"/>
                </a:lnTo>
                <a:lnTo>
                  <a:pt x="88" y="10"/>
                </a:lnTo>
                <a:lnTo>
                  <a:pt x="89" y="10"/>
                </a:lnTo>
                <a:lnTo>
                  <a:pt x="89" y="10"/>
                </a:lnTo>
                <a:lnTo>
                  <a:pt x="90" y="17"/>
                </a:lnTo>
                <a:lnTo>
                  <a:pt x="90" y="13"/>
                </a:lnTo>
                <a:lnTo>
                  <a:pt x="91" y="13"/>
                </a:lnTo>
                <a:lnTo>
                  <a:pt x="91" y="13"/>
                </a:lnTo>
                <a:lnTo>
                  <a:pt x="92" y="13"/>
                </a:lnTo>
                <a:lnTo>
                  <a:pt x="92" y="10"/>
                </a:lnTo>
                <a:lnTo>
                  <a:pt x="93" y="13"/>
                </a:lnTo>
                <a:lnTo>
                  <a:pt x="93" y="7"/>
                </a:lnTo>
                <a:lnTo>
                  <a:pt x="94" y="13"/>
                </a:lnTo>
                <a:lnTo>
                  <a:pt x="94" y="7"/>
                </a:lnTo>
                <a:lnTo>
                  <a:pt x="94" y="10"/>
                </a:lnTo>
                <a:lnTo>
                  <a:pt x="95" y="13"/>
                </a:lnTo>
                <a:lnTo>
                  <a:pt x="96" y="13"/>
                </a:lnTo>
                <a:lnTo>
                  <a:pt x="96" y="10"/>
                </a:lnTo>
                <a:lnTo>
                  <a:pt x="96" y="13"/>
                </a:lnTo>
                <a:lnTo>
                  <a:pt x="97" y="17"/>
                </a:lnTo>
                <a:lnTo>
                  <a:pt x="97" y="17"/>
                </a:lnTo>
                <a:lnTo>
                  <a:pt x="98" y="13"/>
                </a:lnTo>
                <a:lnTo>
                  <a:pt x="98" y="13"/>
                </a:lnTo>
                <a:lnTo>
                  <a:pt x="99" y="10"/>
                </a:lnTo>
                <a:lnTo>
                  <a:pt x="99" y="10"/>
                </a:lnTo>
                <a:lnTo>
                  <a:pt x="100" y="13"/>
                </a:lnTo>
                <a:lnTo>
                  <a:pt x="100" y="17"/>
                </a:lnTo>
                <a:lnTo>
                  <a:pt x="101" y="13"/>
                </a:lnTo>
                <a:lnTo>
                  <a:pt x="101" y="7"/>
                </a:lnTo>
                <a:lnTo>
                  <a:pt x="101" y="13"/>
                </a:lnTo>
                <a:lnTo>
                  <a:pt x="102" y="10"/>
                </a:lnTo>
                <a:lnTo>
                  <a:pt x="102" y="3"/>
                </a:lnTo>
                <a:lnTo>
                  <a:pt x="103" y="10"/>
                </a:lnTo>
                <a:lnTo>
                  <a:pt x="103" y="13"/>
                </a:lnTo>
                <a:lnTo>
                  <a:pt x="104" y="13"/>
                </a:lnTo>
                <a:lnTo>
                  <a:pt x="104" y="13"/>
                </a:lnTo>
                <a:lnTo>
                  <a:pt x="105" y="13"/>
                </a:lnTo>
                <a:lnTo>
                  <a:pt x="105" y="13"/>
                </a:lnTo>
                <a:lnTo>
                  <a:pt x="106" y="13"/>
                </a:lnTo>
                <a:lnTo>
                  <a:pt x="106" y="13"/>
                </a:lnTo>
                <a:lnTo>
                  <a:pt x="106" y="17"/>
                </a:lnTo>
                <a:lnTo>
                  <a:pt x="107" y="7"/>
                </a:lnTo>
                <a:lnTo>
                  <a:pt x="108" y="10"/>
                </a:lnTo>
                <a:lnTo>
                  <a:pt x="108" y="13"/>
                </a:lnTo>
                <a:lnTo>
                  <a:pt x="108" y="13"/>
                </a:lnTo>
                <a:lnTo>
                  <a:pt x="109" y="17"/>
                </a:lnTo>
                <a:lnTo>
                  <a:pt x="109" y="13"/>
                </a:lnTo>
                <a:lnTo>
                  <a:pt x="110" y="7"/>
                </a:lnTo>
                <a:lnTo>
                  <a:pt x="110" y="7"/>
                </a:lnTo>
                <a:lnTo>
                  <a:pt x="111" y="7"/>
                </a:lnTo>
                <a:lnTo>
                  <a:pt x="111" y="7"/>
                </a:lnTo>
                <a:lnTo>
                  <a:pt x="112" y="3"/>
                </a:lnTo>
                <a:lnTo>
                  <a:pt x="112" y="7"/>
                </a:lnTo>
                <a:lnTo>
                  <a:pt x="113" y="13"/>
                </a:lnTo>
                <a:lnTo>
                  <a:pt x="113" y="10"/>
                </a:lnTo>
                <a:lnTo>
                  <a:pt x="114" y="17"/>
                </a:lnTo>
                <a:lnTo>
                  <a:pt x="114" y="17"/>
                </a:lnTo>
                <a:lnTo>
                  <a:pt x="114" y="13"/>
                </a:lnTo>
                <a:lnTo>
                  <a:pt x="115" y="10"/>
                </a:lnTo>
                <a:lnTo>
                  <a:pt x="116" y="10"/>
                </a:lnTo>
                <a:lnTo>
                  <a:pt x="116" y="17"/>
                </a:lnTo>
                <a:lnTo>
                  <a:pt x="116" y="10"/>
                </a:lnTo>
                <a:lnTo>
                  <a:pt x="117" y="13"/>
                </a:lnTo>
                <a:lnTo>
                  <a:pt x="117" y="7"/>
                </a:lnTo>
                <a:lnTo>
                  <a:pt x="118" y="10"/>
                </a:lnTo>
                <a:lnTo>
                  <a:pt x="118" y="10"/>
                </a:lnTo>
                <a:lnTo>
                  <a:pt x="119" y="10"/>
                </a:lnTo>
                <a:lnTo>
                  <a:pt x="119" y="7"/>
                </a:lnTo>
                <a:lnTo>
                  <a:pt x="120" y="10"/>
                </a:lnTo>
                <a:lnTo>
                  <a:pt x="120" y="13"/>
                </a:lnTo>
                <a:lnTo>
                  <a:pt x="121" y="23"/>
                </a:lnTo>
                <a:lnTo>
                  <a:pt x="121" y="13"/>
                </a:lnTo>
                <a:lnTo>
                  <a:pt x="121" y="10"/>
                </a:lnTo>
                <a:lnTo>
                  <a:pt x="122" y="10"/>
                </a:lnTo>
                <a:lnTo>
                  <a:pt x="123" y="10"/>
                </a:lnTo>
                <a:lnTo>
                  <a:pt x="123" y="10"/>
                </a:lnTo>
                <a:lnTo>
                  <a:pt x="123" y="7"/>
                </a:lnTo>
                <a:lnTo>
                  <a:pt x="124" y="13"/>
                </a:lnTo>
                <a:lnTo>
                  <a:pt x="124" y="13"/>
                </a:lnTo>
                <a:lnTo>
                  <a:pt x="125" y="13"/>
                </a:lnTo>
                <a:lnTo>
                  <a:pt x="125" y="17"/>
                </a:lnTo>
                <a:lnTo>
                  <a:pt x="126" y="13"/>
                </a:lnTo>
                <a:lnTo>
                  <a:pt x="126" y="10"/>
                </a:lnTo>
                <a:lnTo>
                  <a:pt x="127" y="10"/>
                </a:lnTo>
                <a:lnTo>
                  <a:pt x="127" y="10"/>
                </a:lnTo>
                <a:lnTo>
                  <a:pt x="128" y="13"/>
                </a:lnTo>
                <a:lnTo>
                  <a:pt x="128" y="10"/>
                </a:lnTo>
                <a:lnTo>
                  <a:pt x="129" y="10"/>
                </a:lnTo>
                <a:lnTo>
                  <a:pt x="129" y="7"/>
                </a:lnTo>
                <a:lnTo>
                  <a:pt x="129" y="10"/>
                </a:lnTo>
                <a:lnTo>
                  <a:pt x="130" y="13"/>
                </a:lnTo>
                <a:lnTo>
                  <a:pt x="131" y="10"/>
                </a:lnTo>
                <a:lnTo>
                  <a:pt x="131" y="7"/>
                </a:lnTo>
                <a:lnTo>
                  <a:pt x="131" y="10"/>
                </a:lnTo>
                <a:lnTo>
                  <a:pt x="132" y="10"/>
                </a:lnTo>
                <a:lnTo>
                  <a:pt x="132" y="17"/>
                </a:lnTo>
                <a:lnTo>
                  <a:pt x="133" y="17"/>
                </a:lnTo>
                <a:lnTo>
                  <a:pt x="133" y="13"/>
                </a:lnTo>
                <a:lnTo>
                  <a:pt x="134" y="7"/>
                </a:lnTo>
                <a:lnTo>
                  <a:pt x="134" y="7"/>
                </a:lnTo>
                <a:lnTo>
                  <a:pt x="135" y="10"/>
                </a:lnTo>
                <a:lnTo>
                  <a:pt x="135" y="10"/>
                </a:lnTo>
                <a:lnTo>
                  <a:pt x="136" y="20"/>
                </a:lnTo>
                <a:lnTo>
                  <a:pt x="136" y="13"/>
                </a:lnTo>
                <a:lnTo>
                  <a:pt x="136" y="13"/>
                </a:lnTo>
                <a:lnTo>
                  <a:pt x="137" y="17"/>
                </a:lnTo>
                <a:lnTo>
                  <a:pt x="137" y="10"/>
                </a:lnTo>
                <a:lnTo>
                  <a:pt x="138" y="7"/>
                </a:lnTo>
                <a:lnTo>
                  <a:pt x="138" y="13"/>
                </a:lnTo>
                <a:lnTo>
                  <a:pt x="139" y="7"/>
                </a:lnTo>
                <a:lnTo>
                  <a:pt x="139" y="13"/>
                </a:lnTo>
                <a:lnTo>
                  <a:pt x="140" y="17"/>
                </a:lnTo>
                <a:lnTo>
                  <a:pt x="140" y="10"/>
                </a:lnTo>
                <a:lnTo>
                  <a:pt x="141" y="13"/>
                </a:lnTo>
                <a:lnTo>
                  <a:pt x="141" y="10"/>
                </a:lnTo>
                <a:lnTo>
                  <a:pt x="141" y="13"/>
                </a:lnTo>
                <a:lnTo>
                  <a:pt x="142" y="10"/>
                </a:lnTo>
                <a:lnTo>
                  <a:pt x="143" y="13"/>
                </a:lnTo>
                <a:lnTo>
                  <a:pt x="143" y="13"/>
                </a:lnTo>
                <a:lnTo>
                  <a:pt x="144" y="10"/>
                </a:lnTo>
                <a:lnTo>
                  <a:pt x="144" y="10"/>
                </a:lnTo>
                <a:lnTo>
                  <a:pt x="144" y="7"/>
                </a:lnTo>
                <a:lnTo>
                  <a:pt x="145" y="13"/>
                </a:lnTo>
                <a:lnTo>
                  <a:pt x="145" y="10"/>
                </a:lnTo>
                <a:lnTo>
                  <a:pt x="146" y="7"/>
                </a:lnTo>
                <a:lnTo>
                  <a:pt x="146" y="17"/>
                </a:lnTo>
                <a:lnTo>
                  <a:pt x="147" y="3"/>
                </a:lnTo>
                <a:lnTo>
                  <a:pt x="147" y="10"/>
                </a:lnTo>
                <a:lnTo>
                  <a:pt x="148" y="13"/>
                </a:lnTo>
                <a:lnTo>
                  <a:pt x="148" y="13"/>
                </a:lnTo>
                <a:lnTo>
                  <a:pt x="149" y="13"/>
                </a:lnTo>
                <a:lnTo>
                  <a:pt x="149" y="10"/>
                </a:lnTo>
                <a:lnTo>
                  <a:pt x="149" y="7"/>
                </a:lnTo>
                <a:lnTo>
                  <a:pt x="150" y="10"/>
                </a:lnTo>
                <a:lnTo>
                  <a:pt x="151" y="10"/>
                </a:lnTo>
                <a:lnTo>
                  <a:pt x="151" y="10"/>
                </a:lnTo>
                <a:lnTo>
                  <a:pt x="151" y="10"/>
                </a:lnTo>
                <a:lnTo>
                  <a:pt x="152" y="7"/>
                </a:lnTo>
                <a:lnTo>
                  <a:pt x="152" y="3"/>
                </a:lnTo>
                <a:lnTo>
                  <a:pt x="153" y="7"/>
                </a:lnTo>
                <a:lnTo>
                  <a:pt x="153" y="13"/>
                </a:lnTo>
                <a:lnTo>
                  <a:pt x="154" y="10"/>
                </a:lnTo>
                <a:lnTo>
                  <a:pt x="154" y="13"/>
                </a:lnTo>
                <a:lnTo>
                  <a:pt x="155" y="7"/>
                </a:lnTo>
                <a:lnTo>
                  <a:pt x="155" y="7"/>
                </a:lnTo>
                <a:lnTo>
                  <a:pt x="156" y="10"/>
                </a:lnTo>
                <a:lnTo>
                  <a:pt x="156" y="10"/>
                </a:lnTo>
                <a:lnTo>
                  <a:pt x="156" y="13"/>
                </a:lnTo>
                <a:lnTo>
                  <a:pt x="157" y="13"/>
                </a:lnTo>
                <a:lnTo>
                  <a:pt x="157" y="17"/>
                </a:lnTo>
                <a:lnTo>
                  <a:pt x="158" y="17"/>
                </a:lnTo>
                <a:lnTo>
                  <a:pt x="158" y="10"/>
                </a:lnTo>
                <a:lnTo>
                  <a:pt x="159" y="13"/>
                </a:lnTo>
                <a:lnTo>
                  <a:pt x="159" y="10"/>
                </a:lnTo>
                <a:lnTo>
                  <a:pt x="160" y="7"/>
                </a:lnTo>
                <a:lnTo>
                  <a:pt x="160" y="17"/>
                </a:lnTo>
                <a:lnTo>
                  <a:pt x="161" y="10"/>
                </a:lnTo>
                <a:lnTo>
                  <a:pt x="161" y="10"/>
                </a:lnTo>
                <a:lnTo>
                  <a:pt x="162" y="10"/>
                </a:lnTo>
                <a:lnTo>
                  <a:pt x="162" y="10"/>
                </a:lnTo>
                <a:lnTo>
                  <a:pt x="163" y="17"/>
                </a:lnTo>
                <a:lnTo>
                  <a:pt x="163" y="13"/>
                </a:lnTo>
                <a:lnTo>
                  <a:pt x="164" y="13"/>
                </a:lnTo>
                <a:lnTo>
                  <a:pt x="164" y="13"/>
                </a:lnTo>
                <a:lnTo>
                  <a:pt x="164" y="10"/>
                </a:lnTo>
                <a:lnTo>
                  <a:pt x="165" y="17"/>
                </a:lnTo>
                <a:lnTo>
                  <a:pt x="166" y="13"/>
                </a:lnTo>
                <a:lnTo>
                  <a:pt x="166" y="13"/>
                </a:lnTo>
                <a:lnTo>
                  <a:pt x="166" y="17"/>
                </a:lnTo>
                <a:lnTo>
                  <a:pt x="167" y="13"/>
                </a:lnTo>
                <a:lnTo>
                  <a:pt x="167" y="17"/>
                </a:lnTo>
                <a:lnTo>
                  <a:pt x="168" y="10"/>
                </a:lnTo>
                <a:lnTo>
                  <a:pt x="168" y="13"/>
                </a:lnTo>
                <a:lnTo>
                  <a:pt x="169" y="7"/>
                </a:lnTo>
                <a:lnTo>
                  <a:pt x="169" y="10"/>
                </a:lnTo>
                <a:lnTo>
                  <a:pt x="170" y="10"/>
                </a:lnTo>
                <a:lnTo>
                  <a:pt x="170" y="7"/>
                </a:lnTo>
                <a:lnTo>
                  <a:pt x="171" y="7"/>
                </a:lnTo>
                <a:lnTo>
                  <a:pt x="171" y="10"/>
                </a:lnTo>
                <a:lnTo>
                  <a:pt x="171" y="10"/>
                </a:lnTo>
                <a:lnTo>
                  <a:pt x="172" y="10"/>
                </a:lnTo>
                <a:lnTo>
                  <a:pt x="172" y="13"/>
                </a:lnTo>
                <a:lnTo>
                  <a:pt x="173" y="13"/>
                </a:lnTo>
                <a:lnTo>
                  <a:pt x="173" y="13"/>
                </a:lnTo>
                <a:lnTo>
                  <a:pt x="174" y="17"/>
                </a:lnTo>
                <a:lnTo>
                  <a:pt x="174" y="10"/>
                </a:lnTo>
                <a:lnTo>
                  <a:pt x="175" y="13"/>
                </a:lnTo>
                <a:lnTo>
                  <a:pt x="175" y="10"/>
                </a:lnTo>
                <a:lnTo>
                  <a:pt x="176" y="10"/>
                </a:lnTo>
                <a:lnTo>
                  <a:pt x="176" y="10"/>
                </a:lnTo>
                <a:lnTo>
                  <a:pt x="176" y="13"/>
                </a:lnTo>
                <a:lnTo>
                  <a:pt x="177" y="10"/>
                </a:lnTo>
                <a:lnTo>
                  <a:pt x="178" y="17"/>
                </a:lnTo>
                <a:lnTo>
                  <a:pt x="178" y="7"/>
                </a:lnTo>
                <a:lnTo>
                  <a:pt x="179" y="13"/>
                </a:lnTo>
                <a:lnTo>
                  <a:pt x="179" y="10"/>
                </a:lnTo>
                <a:lnTo>
                  <a:pt x="179" y="3"/>
                </a:lnTo>
                <a:lnTo>
                  <a:pt x="180" y="7"/>
                </a:lnTo>
                <a:lnTo>
                  <a:pt x="180" y="7"/>
                </a:lnTo>
                <a:lnTo>
                  <a:pt x="181" y="13"/>
                </a:lnTo>
                <a:lnTo>
                  <a:pt x="181" y="20"/>
                </a:lnTo>
                <a:lnTo>
                  <a:pt x="182" y="10"/>
                </a:lnTo>
                <a:lnTo>
                  <a:pt x="182" y="13"/>
                </a:lnTo>
                <a:lnTo>
                  <a:pt x="183" y="10"/>
                </a:lnTo>
                <a:lnTo>
                  <a:pt x="183" y="17"/>
                </a:lnTo>
                <a:lnTo>
                  <a:pt x="184" y="17"/>
                </a:lnTo>
                <a:lnTo>
                  <a:pt x="184" y="10"/>
                </a:lnTo>
                <a:lnTo>
                  <a:pt x="184" y="10"/>
                </a:lnTo>
                <a:lnTo>
                  <a:pt x="185" y="7"/>
                </a:lnTo>
                <a:lnTo>
                  <a:pt x="186" y="13"/>
                </a:lnTo>
                <a:lnTo>
                  <a:pt x="186" y="13"/>
                </a:lnTo>
                <a:lnTo>
                  <a:pt x="186" y="3"/>
                </a:lnTo>
                <a:lnTo>
                  <a:pt x="187" y="13"/>
                </a:lnTo>
                <a:lnTo>
                  <a:pt x="187" y="7"/>
                </a:lnTo>
                <a:lnTo>
                  <a:pt x="188" y="10"/>
                </a:lnTo>
                <a:lnTo>
                  <a:pt x="188" y="17"/>
                </a:lnTo>
                <a:lnTo>
                  <a:pt x="189" y="7"/>
                </a:lnTo>
                <a:lnTo>
                  <a:pt x="189" y="10"/>
                </a:lnTo>
                <a:lnTo>
                  <a:pt x="190" y="17"/>
                </a:lnTo>
                <a:lnTo>
                  <a:pt x="190" y="13"/>
                </a:lnTo>
                <a:lnTo>
                  <a:pt x="191" y="13"/>
                </a:lnTo>
                <a:lnTo>
                  <a:pt x="191" y="13"/>
                </a:lnTo>
                <a:lnTo>
                  <a:pt x="191" y="13"/>
                </a:lnTo>
                <a:lnTo>
                  <a:pt x="192" y="17"/>
                </a:lnTo>
                <a:lnTo>
                  <a:pt x="192" y="10"/>
                </a:lnTo>
                <a:lnTo>
                  <a:pt x="193" y="10"/>
                </a:lnTo>
                <a:lnTo>
                  <a:pt x="193" y="10"/>
                </a:lnTo>
                <a:lnTo>
                  <a:pt x="194" y="7"/>
                </a:lnTo>
                <a:lnTo>
                  <a:pt x="194" y="7"/>
                </a:lnTo>
                <a:lnTo>
                  <a:pt x="195" y="13"/>
                </a:lnTo>
                <a:lnTo>
                  <a:pt x="195" y="10"/>
                </a:lnTo>
                <a:lnTo>
                  <a:pt x="196" y="10"/>
                </a:lnTo>
                <a:lnTo>
                  <a:pt x="196" y="13"/>
                </a:lnTo>
                <a:lnTo>
                  <a:pt x="196" y="7"/>
                </a:lnTo>
                <a:lnTo>
                  <a:pt x="197" y="17"/>
                </a:lnTo>
                <a:lnTo>
                  <a:pt x="198" y="20"/>
                </a:lnTo>
                <a:lnTo>
                  <a:pt x="198" y="13"/>
                </a:lnTo>
                <a:lnTo>
                  <a:pt x="199" y="10"/>
                </a:lnTo>
                <a:lnTo>
                  <a:pt x="199" y="10"/>
                </a:lnTo>
                <a:lnTo>
                  <a:pt x="199" y="13"/>
                </a:lnTo>
                <a:lnTo>
                  <a:pt x="200" y="17"/>
                </a:lnTo>
                <a:lnTo>
                  <a:pt x="200" y="7"/>
                </a:lnTo>
                <a:lnTo>
                  <a:pt x="201" y="13"/>
                </a:lnTo>
                <a:lnTo>
                  <a:pt x="201" y="13"/>
                </a:lnTo>
                <a:lnTo>
                  <a:pt x="202" y="17"/>
                </a:lnTo>
                <a:lnTo>
                  <a:pt x="202" y="13"/>
                </a:lnTo>
                <a:lnTo>
                  <a:pt x="203" y="10"/>
                </a:lnTo>
                <a:lnTo>
                  <a:pt x="203" y="10"/>
                </a:lnTo>
                <a:lnTo>
                  <a:pt x="204" y="7"/>
                </a:lnTo>
                <a:lnTo>
                  <a:pt x="204" y="10"/>
                </a:lnTo>
                <a:lnTo>
                  <a:pt x="204" y="13"/>
                </a:lnTo>
                <a:lnTo>
                  <a:pt x="205" y="3"/>
                </a:lnTo>
                <a:lnTo>
                  <a:pt x="206" y="7"/>
                </a:lnTo>
                <a:lnTo>
                  <a:pt x="206" y="10"/>
                </a:lnTo>
                <a:lnTo>
                  <a:pt x="206" y="10"/>
                </a:lnTo>
                <a:lnTo>
                  <a:pt x="207" y="17"/>
                </a:lnTo>
                <a:lnTo>
                  <a:pt x="207" y="13"/>
                </a:lnTo>
                <a:lnTo>
                  <a:pt x="208" y="17"/>
                </a:lnTo>
                <a:lnTo>
                  <a:pt x="208" y="10"/>
                </a:lnTo>
                <a:lnTo>
                  <a:pt x="209" y="10"/>
                </a:lnTo>
                <a:lnTo>
                  <a:pt x="209" y="7"/>
                </a:lnTo>
                <a:lnTo>
                  <a:pt x="210" y="10"/>
                </a:lnTo>
                <a:lnTo>
                  <a:pt x="210" y="17"/>
                </a:lnTo>
                <a:lnTo>
                  <a:pt x="211" y="13"/>
                </a:lnTo>
                <a:lnTo>
                  <a:pt x="211" y="10"/>
                </a:lnTo>
                <a:lnTo>
                  <a:pt x="211" y="13"/>
                </a:lnTo>
                <a:lnTo>
                  <a:pt x="212" y="7"/>
                </a:lnTo>
                <a:lnTo>
                  <a:pt x="213" y="13"/>
                </a:lnTo>
                <a:lnTo>
                  <a:pt x="213" y="13"/>
                </a:lnTo>
                <a:lnTo>
                  <a:pt x="214" y="7"/>
                </a:lnTo>
                <a:lnTo>
                  <a:pt x="214" y="17"/>
                </a:lnTo>
                <a:lnTo>
                  <a:pt x="214" y="13"/>
                </a:lnTo>
                <a:lnTo>
                  <a:pt x="215" y="17"/>
                </a:lnTo>
                <a:lnTo>
                  <a:pt x="215" y="13"/>
                </a:lnTo>
                <a:lnTo>
                  <a:pt x="216" y="3"/>
                </a:lnTo>
                <a:lnTo>
                  <a:pt x="216" y="13"/>
                </a:lnTo>
                <a:lnTo>
                  <a:pt x="217" y="10"/>
                </a:lnTo>
                <a:lnTo>
                  <a:pt x="217" y="13"/>
                </a:lnTo>
                <a:lnTo>
                  <a:pt x="218" y="17"/>
                </a:lnTo>
                <a:lnTo>
                  <a:pt x="218" y="7"/>
                </a:lnTo>
                <a:lnTo>
                  <a:pt x="219" y="13"/>
                </a:lnTo>
                <a:lnTo>
                  <a:pt x="219" y="7"/>
                </a:lnTo>
                <a:lnTo>
                  <a:pt x="219" y="17"/>
                </a:lnTo>
                <a:lnTo>
                  <a:pt x="220" y="10"/>
                </a:lnTo>
                <a:lnTo>
                  <a:pt x="221" y="20"/>
                </a:lnTo>
                <a:lnTo>
                  <a:pt x="221" y="17"/>
                </a:lnTo>
                <a:lnTo>
                  <a:pt x="221" y="10"/>
                </a:lnTo>
                <a:lnTo>
                  <a:pt x="222" y="13"/>
                </a:lnTo>
                <a:lnTo>
                  <a:pt x="222" y="10"/>
                </a:lnTo>
                <a:lnTo>
                  <a:pt x="223" y="13"/>
                </a:lnTo>
                <a:lnTo>
                  <a:pt x="223" y="17"/>
                </a:lnTo>
                <a:lnTo>
                  <a:pt x="224" y="10"/>
                </a:lnTo>
                <a:lnTo>
                  <a:pt x="224" y="13"/>
                </a:lnTo>
                <a:lnTo>
                  <a:pt x="225" y="13"/>
                </a:lnTo>
                <a:lnTo>
                  <a:pt x="225" y="17"/>
                </a:lnTo>
                <a:lnTo>
                  <a:pt x="226" y="17"/>
                </a:lnTo>
                <a:lnTo>
                  <a:pt x="226" y="7"/>
                </a:lnTo>
                <a:lnTo>
                  <a:pt x="226" y="13"/>
                </a:lnTo>
                <a:lnTo>
                  <a:pt x="227" y="13"/>
                </a:lnTo>
                <a:lnTo>
                  <a:pt x="227" y="10"/>
                </a:lnTo>
                <a:lnTo>
                  <a:pt x="228" y="13"/>
                </a:lnTo>
                <a:lnTo>
                  <a:pt x="229" y="13"/>
                </a:lnTo>
                <a:lnTo>
                  <a:pt x="229" y="13"/>
                </a:lnTo>
                <a:lnTo>
                  <a:pt x="229" y="7"/>
                </a:lnTo>
                <a:lnTo>
                  <a:pt x="230" y="7"/>
                </a:lnTo>
                <a:lnTo>
                  <a:pt x="230" y="13"/>
                </a:lnTo>
                <a:lnTo>
                  <a:pt x="231" y="7"/>
                </a:lnTo>
                <a:lnTo>
                  <a:pt x="231" y="13"/>
                </a:lnTo>
                <a:lnTo>
                  <a:pt x="231" y="13"/>
                </a:lnTo>
                <a:lnTo>
                  <a:pt x="232" y="17"/>
                </a:lnTo>
                <a:lnTo>
                  <a:pt x="233" y="13"/>
                </a:lnTo>
                <a:lnTo>
                  <a:pt x="233" y="17"/>
                </a:lnTo>
                <a:lnTo>
                  <a:pt x="234" y="13"/>
                </a:lnTo>
                <a:lnTo>
                  <a:pt x="234" y="3"/>
                </a:lnTo>
                <a:lnTo>
                  <a:pt x="234" y="17"/>
                </a:lnTo>
                <a:lnTo>
                  <a:pt x="235" y="17"/>
                </a:lnTo>
                <a:lnTo>
                  <a:pt x="235" y="7"/>
                </a:lnTo>
                <a:lnTo>
                  <a:pt x="236" y="7"/>
                </a:lnTo>
                <a:lnTo>
                  <a:pt x="236" y="13"/>
                </a:lnTo>
                <a:lnTo>
                  <a:pt x="237" y="7"/>
                </a:lnTo>
                <a:lnTo>
                  <a:pt x="237" y="10"/>
                </a:lnTo>
                <a:lnTo>
                  <a:pt x="238" y="10"/>
                </a:lnTo>
                <a:lnTo>
                  <a:pt x="238" y="10"/>
                </a:lnTo>
                <a:lnTo>
                  <a:pt x="239" y="7"/>
                </a:lnTo>
                <a:lnTo>
                  <a:pt x="239" y="10"/>
                </a:lnTo>
                <a:lnTo>
                  <a:pt x="239" y="13"/>
                </a:lnTo>
                <a:lnTo>
                  <a:pt x="240" y="10"/>
                </a:lnTo>
                <a:lnTo>
                  <a:pt x="241" y="13"/>
                </a:lnTo>
                <a:lnTo>
                  <a:pt x="241" y="13"/>
                </a:lnTo>
                <a:lnTo>
                  <a:pt x="241" y="7"/>
                </a:lnTo>
                <a:lnTo>
                  <a:pt x="242" y="13"/>
                </a:lnTo>
                <a:lnTo>
                  <a:pt x="242" y="13"/>
                </a:lnTo>
                <a:lnTo>
                  <a:pt x="243" y="17"/>
                </a:lnTo>
                <a:lnTo>
                  <a:pt x="243" y="13"/>
                </a:lnTo>
                <a:lnTo>
                  <a:pt x="244" y="17"/>
                </a:lnTo>
                <a:lnTo>
                  <a:pt x="244" y="13"/>
                </a:lnTo>
                <a:lnTo>
                  <a:pt x="245" y="10"/>
                </a:lnTo>
                <a:lnTo>
                  <a:pt x="245" y="13"/>
                </a:lnTo>
                <a:lnTo>
                  <a:pt x="246" y="13"/>
                </a:lnTo>
                <a:lnTo>
                  <a:pt x="246" y="13"/>
                </a:lnTo>
                <a:lnTo>
                  <a:pt x="246" y="17"/>
                </a:lnTo>
                <a:lnTo>
                  <a:pt x="247" y="10"/>
                </a:lnTo>
                <a:lnTo>
                  <a:pt x="247" y="13"/>
                </a:lnTo>
                <a:lnTo>
                  <a:pt x="248" y="10"/>
                </a:lnTo>
                <a:lnTo>
                  <a:pt x="249" y="20"/>
                </a:lnTo>
                <a:lnTo>
                  <a:pt x="249" y="13"/>
                </a:lnTo>
                <a:lnTo>
                  <a:pt x="249" y="7"/>
                </a:lnTo>
                <a:lnTo>
                  <a:pt x="250" y="17"/>
                </a:lnTo>
                <a:lnTo>
                  <a:pt x="250" y="10"/>
                </a:lnTo>
                <a:lnTo>
                  <a:pt x="251" y="17"/>
                </a:lnTo>
                <a:lnTo>
                  <a:pt x="251" y="17"/>
                </a:lnTo>
                <a:lnTo>
                  <a:pt x="252" y="17"/>
                </a:lnTo>
                <a:lnTo>
                  <a:pt x="252" y="17"/>
                </a:lnTo>
                <a:lnTo>
                  <a:pt x="253" y="7"/>
                </a:lnTo>
                <a:lnTo>
                  <a:pt x="253" y="10"/>
                </a:lnTo>
                <a:lnTo>
                  <a:pt x="254" y="7"/>
                </a:lnTo>
                <a:lnTo>
                  <a:pt x="254" y="10"/>
                </a:lnTo>
                <a:lnTo>
                  <a:pt x="254" y="13"/>
                </a:lnTo>
                <a:lnTo>
                  <a:pt x="255" y="7"/>
                </a:lnTo>
                <a:lnTo>
                  <a:pt x="256" y="13"/>
                </a:lnTo>
                <a:lnTo>
                  <a:pt x="256" y="20"/>
                </a:lnTo>
                <a:lnTo>
                  <a:pt x="256" y="17"/>
                </a:lnTo>
                <a:lnTo>
                  <a:pt x="257" y="10"/>
                </a:lnTo>
                <a:lnTo>
                  <a:pt x="257" y="20"/>
                </a:lnTo>
                <a:lnTo>
                  <a:pt x="258" y="10"/>
                </a:lnTo>
                <a:lnTo>
                  <a:pt x="258" y="17"/>
                </a:lnTo>
                <a:lnTo>
                  <a:pt x="259" y="13"/>
                </a:lnTo>
                <a:lnTo>
                  <a:pt x="259" y="17"/>
                </a:lnTo>
                <a:lnTo>
                  <a:pt x="260" y="7"/>
                </a:lnTo>
                <a:lnTo>
                  <a:pt x="260" y="10"/>
                </a:lnTo>
                <a:lnTo>
                  <a:pt x="261" y="10"/>
                </a:lnTo>
                <a:lnTo>
                  <a:pt x="261" y="10"/>
                </a:lnTo>
                <a:lnTo>
                  <a:pt x="261" y="7"/>
                </a:lnTo>
                <a:lnTo>
                  <a:pt x="262" y="10"/>
                </a:lnTo>
                <a:lnTo>
                  <a:pt x="262" y="10"/>
                </a:lnTo>
                <a:lnTo>
                  <a:pt x="263" y="17"/>
                </a:lnTo>
                <a:lnTo>
                  <a:pt x="264" y="3"/>
                </a:lnTo>
                <a:lnTo>
                  <a:pt x="264" y="10"/>
                </a:lnTo>
                <a:lnTo>
                  <a:pt x="264" y="17"/>
                </a:lnTo>
                <a:lnTo>
                  <a:pt x="265" y="17"/>
                </a:lnTo>
                <a:lnTo>
                  <a:pt x="265" y="13"/>
                </a:lnTo>
                <a:lnTo>
                  <a:pt x="266" y="10"/>
                </a:lnTo>
                <a:lnTo>
                  <a:pt x="266" y="10"/>
                </a:lnTo>
                <a:lnTo>
                  <a:pt x="266" y="10"/>
                </a:lnTo>
                <a:lnTo>
                  <a:pt x="267" y="13"/>
                </a:lnTo>
                <a:lnTo>
                  <a:pt x="268" y="10"/>
                </a:lnTo>
                <a:lnTo>
                  <a:pt x="268" y="7"/>
                </a:lnTo>
                <a:lnTo>
                  <a:pt x="269" y="13"/>
                </a:lnTo>
                <a:lnTo>
                  <a:pt x="269" y="7"/>
                </a:lnTo>
                <a:lnTo>
                  <a:pt x="269" y="13"/>
                </a:lnTo>
                <a:lnTo>
                  <a:pt x="270" y="17"/>
                </a:lnTo>
                <a:lnTo>
                  <a:pt x="270" y="3"/>
                </a:lnTo>
                <a:lnTo>
                  <a:pt x="271" y="13"/>
                </a:lnTo>
                <a:lnTo>
                  <a:pt x="271" y="17"/>
                </a:lnTo>
                <a:lnTo>
                  <a:pt x="272" y="13"/>
                </a:lnTo>
                <a:lnTo>
                  <a:pt x="272" y="13"/>
                </a:lnTo>
                <a:lnTo>
                  <a:pt x="273" y="13"/>
                </a:lnTo>
                <a:lnTo>
                  <a:pt x="273" y="13"/>
                </a:lnTo>
                <a:lnTo>
                  <a:pt x="274" y="13"/>
                </a:lnTo>
                <a:lnTo>
                  <a:pt x="274" y="10"/>
                </a:lnTo>
                <a:lnTo>
                  <a:pt x="274" y="17"/>
                </a:lnTo>
                <a:lnTo>
                  <a:pt x="275" y="17"/>
                </a:lnTo>
                <a:lnTo>
                  <a:pt x="276" y="17"/>
                </a:lnTo>
                <a:lnTo>
                  <a:pt x="276" y="17"/>
                </a:lnTo>
                <a:lnTo>
                  <a:pt x="276" y="10"/>
                </a:lnTo>
                <a:lnTo>
                  <a:pt x="277" y="10"/>
                </a:lnTo>
                <a:lnTo>
                  <a:pt x="277" y="10"/>
                </a:lnTo>
                <a:lnTo>
                  <a:pt x="278" y="13"/>
                </a:lnTo>
                <a:lnTo>
                  <a:pt x="278" y="13"/>
                </a:lnTo>
                <a:lnTo>
                  <a:pt x="279" y="17"/>
                </a:lnTo>
                <a:lnTo>
                  <a:pt x="279" y="13"/>
                </a:lnTo>
                <a:lnTo>
                  <a:pt x="280" y="10"/>
                </a:lnTo>
                <a:lnTo>
                  <a:pt x="280" y="10"/>
                </a:lnTo>
                <a:lnTo>
                  <a:pt x="281" y="13"/>
                </a:lnTo>
                <a:lnTo>
                  <a:pt x="281" y="13"/>
                </a:lnTo>
                <a:lnTo>
                  <a:pt x="281" y="13"/>
                </a:lnTo>
                <a:lnTo>
                  <a:pt x="282" y="10"/>
                </a:lnTo>
                <a:lnTo>
                  <a:pt x="282" y="10"/>
                </a:lnTo>
                <a:lnTo>
                  <a:pt x="283" y="7"/>
                </a:lnTo>
                <a:lnTo>
                  <a:pt x="284" y="10"/>
                </a:lnTo>
                <a:lnTo>
                  <a:pt x="284" y="10"/>
                </a:lnTo>
                <a:lnTo>
                  <a:pt x="284" y="10"/>
                </a:lnTo>
                <a:lnTo>
                  <a:pt x="285" y="17"/>
                </a:lnTo>
                <a:lnTo>
                  <a:pt x="285" y="13"/>
                </a:lnTo>
                <a:lnTo>
                  <a:pt x="286" y="10"/>
                </a:lnTo>
                <a:lnTo>
                  <a:pt x="286" y="17"/>
                </a:lnTo>
                <a:lnTo>
                  <a:pt x="287" y="3"/>
                </a:lnTo>
                <a:lnTo>
                  <a:pt x="287" y="13"/>
                </a:lnTo>
                <a:lnTo>
                  <a:pt x="288" y="10"/>
                </a:lnTo>
                <a:lnTo>
                  <a:pt x="288" y="10"/>
                </a:lnTo>
                <a:lnTo>
                  <a:pt x="289" y="17"/>
                </a:lnTo>
                <a:lnTo>
                  <a:pt x="289" y="17"/>
                </a:lnTo>
                <a:lnTo>
                  <a:pt x="289" y="17"/>
                </a:lnTo>
                <a:lnTo>
                  <a:pt x="290" y="13"/>
                </a:lnTo>
                <a:lnTo>
                  <a:pt x="290" y="17"/>
                </a:lnTo>
                <a:lnTo>
                  <a:pt x="291" y="17"/>
                </a:lnTo>
                <a:lnTo>
                  <a:pt x="291" y="10"/>
                </a:lnTo>
                <a:lnTo>
                  <a:pt x="292" y="13"/>
                </a:lnTo>
                <a:lnTo>
                  <a:pt x="292" y="10"/>
                </a:lnTo>
                <a:lnTo>
                  <a:pt x="293" y="17"/>
                </a:lnTo>
                <a:lnTo>
                  <a:pt x="293" y="13"/>
                </a:lnTo>
                <a:lnTo>
                  <a:pt x="294" y="10"/>
                </a:lnTo>
                <a:lnTo>
                  <a:pt x="294" y="10"/>
                </a:lnTo>
                <a:lnTo>
                  <a:pt x="295" y="13"/>
                </a:lnTo>
                <a:lnTo>
                  <a:pt x="295" y="13"/>
                </a:lnTo>
                <a:lnTo>
                  <a:pt x="296" y="10"/>
                </a:lnTo>
                <a:lnTo>
                  <a:pt x="296" y="13"/>
                </a:lnTo>
                <a:lnTo>
                  <a:pt x="296" y="17"/>
                </a:lnTo>
                <a:lnTo>
                  <a:pt x="297" y="10"/>
                </a:lnTo>
                <a:lnTo>
                  <a:pt x="297" y="10"/>
                </a:lnTo>
                <a:lnTo>
                  <a:pt x="298" y="13"/>
                </a:lnTo>
                <a:lnTo>
                  <a:pt x="299" y="13"/>
                </a:lnTo>
                <a:lnTo>
                  <a:pt x="299" y="10"/>
                </a:lnTo>
                <a:lnTo>
                  <a:pt x="299" y="13"/>
                </a:lnTo>
                <a:lnTo>
                  <a:pt x="300" y="17"/>
                </a:lnTo>
                <a:lnTo>
                  <a:pt x="300" y="10"/>
                </a:lnTo>
                <a:lnTo>
                  <a:pt x="301" y="10"/>
                </a:lnTo>
                <a:lnTo>
                  <a:pt x="301" y="13"/>
                </a:lnTo>
                <a:lnTo>
                  <a:pt x="302" y="10"/>
                </a:lnTo>
                <a:lnTo>
                  <a:pt x="302" y="13"/>
                </a:lnTo>
                <a:lnTo>
                  <a:pt x="303" y="13"/>
                </a:lnTo>
                <a:lnTo>
                  <a:pt x="303" y="7"/>
                </a:lnTo>
                <a:lnTo>
                  <a:pt x="304" y="17"/>
                </a:lnTo>
                <a:lnTo>
                  <a:pt x="304" y="13"/>
                </a:lnTo>
                <a:lnTo>
                  <a:pt x="304" y="10"/>
                </a:lnTo>
                <a:lnTo>
                  <a:pt x="305" y="10"/>
                </a:lnTo>
                <a:lnTo>
                  <a:pt x="305" y="7"/>
                </a:lnTo>
                <a:lnTo>
                  <a:pt x="306" y="13"/>
                </a:lnTo>
                <a:lnTo>
                  <a:pt x="306" y="13"/>
                </a:lnTo>
                <a:lnTo>
                  <a:pt x="307" y="13"/>
                </a:lnTo>
                <a:lnTo>
                  <a:pt x="307" y="20"/>
                </a:lnTo>
                <a:lnTo>
                  <a:pt x="308" y="10"/>
                </a:lnTo>
                <a:lnTo>
                  <a:pt x="308" y="10"/>
                </a:lnTo>
                <a:lnTo>
                  <a:pt x="309" y="10"/>
                </a:lnTo>
                <a:lnTo>
                  <a:pt x="309" y="13"/>
                </a:lnTo>
                <a:lnTo>
                  <a:pt x="309" y="20"/>
                </a:lnTo>
                <a:lnTo>
                  <a:pt x="310" y="10"/>
                </a:lnTo>
                <a:lnTo>
                  <a:pt x="311" y="13"/>
                </a:lnTo>
                <a:lnTo>
                  <a:pt x="311" y="20"/>
                </a:lnTo>
                <a:lnTo>
                  <a:pt x="311" y="17"/>
                </a:lnTo>
                <a:lnTo>
                  <a:pt x="312" y="17"/>
                </a:lnTo>
                <a:lnTo>
                  <a:pt x="312" y="13"/>
                </a:lnTo>
                <a:lnTo>
                  <a:pt x="313" y="10"/>
                </a:lnTo>
                <a:lnTo>
                  <a:pt x="313" y="13"/>
                </a:lnTo>
                <a:lnTo>
                  <a:pt x="314" y="17"/>
                </a:lnTo>
                <a:lnTo>
                  <a:pt x="314" y="17"/>
                </a:lnTo>
                <a:lnTo>
                  <a:pt x="315" y="7"/>
                </a:lnTo>
                <a:lnTo>
                  <a:pt x="315" y="17"/>
                </a:lnTo>
                <a:lnTo>
                  <a:pt x="316" y="13"/>
                </a:lnTo>
                <a:lnTo>
                  <a:pt x="316" y="13"/>
                </a:lnTo>
                <a:lnTo>
                  <a:pt x="316" y="13"/>
                </a:lnTo>
                <a:lnTo>
                  <a:pt x="317" y="17"/>
                </a:lnTo>
                <a:lnTo>
                  <a:pt x="317" y="10"/>
                </a:lnTo>
                <a:lnTo>
                  <a:pt x="318" y="13"/>
                </a:lnTo>
                <a:lnTo>
                  <a:pt x="319" y="10"/>
                </a:lnTo>
                <a:lnTo>
                  <a:pt x="319" y="17"/>
                </a:lnTo>
                <a:lnTo>
                  <a:pt x="319" y="20"/>
                </a:lnTo>
                <a:lnTo>
                  <a:pt x="320" y="13"/>
                </a:lnTo>
                <a:lnTo>
                  <a:pt x="320" y="17"/>
                </a:lnTo>
                <a:lnTo>
                  <a:pt x="321" y="13"/>
                </a:lnTo>
                <a:lnTo>
                  <a:pt x="321" y="17"/>
                </a:lnTo>
                <a:lnTo>
                  <a:pt x="322" y="13"/>
                </a:lnTo>
                <a:lnTo>
                  <a:pt x="322" y="13"/>
                </a:lnTo>
                <a:lnTo>
                  <a:pt x="323" y="7"/>
                </a:lnTo>
                <a:lnTo>
                  <a:pt x="323" y="13"/>
                </a:lnTo>
                <a:lnTo>
                  <a:pt x="324" y="17"/>
                </a:lnTo>
                <a:lnTo>
                  <a:pt x="324" y="7"/>
                </a:lnTo>
                <a:lnTo>
                  <a:pt x="324" y="17"/>
                </a:lnTo>
                <a:lnTo>
                  <a:pt x="325" y="13"/>
                </a:lnTo>
                <a:lnTo>
                  <a:pt x="325" y="13"/>
                </a:lnTo>
                <a:lnTo>
                  <a:pt x="326" y="7"/>
                </a:lnTo>
                <a:lnTo>
                  <a:pt x="326" y="10"/>
                </a:lnTo>
                <a:lnTo>
                  <a:pt x="327" y="10"/>
                </a:lnTo>
                <a:lnTo>
                  <a:pt x="327" y="17"/>
                </a:lnTo>
                <a:lnTo>
                  <a:pt x="328" y="17"/>
                </a:lnTo>
                <a:lnTo>
                  <a:pt x="328" y="23"/>
                </a:lnTo>
                <a:lnTo>
                  <a:pt x="329" y="17"/>
                </a:lnTo>
                <a:lnTo>
                  <a:pt x="329" y="20"/>
                </a:lnTo>
                <a:lnTo>
                  <a:pt x="329" y="20"/>
                </a:lnTo>
                <a:lnTo>
                  <a:pt x="330" y="23"/>
                </a:lnTo>
                <a:lnTo>
                  <a:pt x="331" y="20"/>
                </a:lnTo>
                <a:lnTo>
                  <a:pt x="331" y="13"/>
                </a:lnTo>
                <a:lnTo>
                  <a:pt x="331" y="17"/>
                </a:lnTo>
                <a:lnTo>
                  <a:pt x="332" y="17"/>
                </a:lnTo>
                <a:lnTo>
                  <a:pt x="332" y="10"/>
                </a:lnTo>
                <a:lnTo>
                  <a:pt x="333" y="13"/>
                </a:lnTo>
                <a:lnTo>
                  <a:pt x="333" y="7"/>
                </a:lnTo>
                <a:lnTo>
                  <a:pt x="334" y="10"/>
                </a:lnTo>
                <a:lnTo>
                  <a:pt x="334" y="7"/>
                </a:lnTo>
                <a:lnTo>
                  <a:pt x="335" y="7"/>
                </a:lnTo>
                <a:lnTo>
                  <a:pt x="335" y="17"/>
                </a:lnTo>
                <a:lnTo>
                  <a:pt x="336" y="13"/>
                </a:lnTo>
                <a:lnTo>
                  <a:pt x="336" y="13"/>
                </a:lnTo>
                <a:lnTo>
                  <a:pt x="337" y="7"/>
                </a:lnTo>
                <a:lnTo>
                  <a:pt x="337" y="10"/>
                </a:lnTo>
                <a:lnTo>
                  <a:pt x="338" y="17"/>
                </a:lnTo>
                <a:lnTo>
                  <a:pt x="338" y="13"/>
                </a:lnTo>
                <a:lnTo>
                  <a:pt x="339" y="13"/>
                </a:lnTo>
                <a:lnTo>
                  <a:pt x="339" y="13"/>
                </a:lnTo>
                <a:lnTo>
                  <a:pt x="339" y="20"/>
                </a:lnTo>
                <a:lnTo>
                  <a:pt x="340" y="17"/>
                </a:lnTo>
                <a:lnTo>
                  <a:pt x="340" y="10"/>
                </a:lnTo>
                <a:lnTo>
                  <a:pt x="341" y="17"/>
                </a:lnTo>
                <a:lnTo>
                  <a:pt x="341" y="17"/>
                </a:lnTo>
                <a:lnTo>
                  <a:pt x="342" y="13"/>
                </a:lnTo>
                <a:lnTo>
                  <a:pt x="342" y="13"/>
                </a:lnTo>
                <a:lnTo>
                  <a:pt x="343" y="13"/>
                </a:lnTo>
                <a:lnTo>
                  <a:pt x="343" y="17"/>
                </a:lnTo>
                <a:lnTo>
                  <a:pt x="344" y="10"/>
                </a:lnTo>
                <a:lnTo>
                  <a:pt x="344" y="13"/>
                </a:lnTo>
                <a:lnTo>
                  <a:pt x="344" y="17"/>
                </a:lnTo>
                <a:lnTo>
                  <a:pt x="345" y="13"/>
                </a:lnTo>
                <a:lnTo>
                  <a:pt x="346" y="10"/>
                </a:lnTo>
                <a:lnTo>
                  <a:pt x="346" y="13"/>
                </a:lnTo>
                <a:lnTo>
                  <a:pt x="346" y="17"/>
                </a:lnTo>
                <a:lnTo>
                  <a:pt x="347" y="17"/>
                </a:lnTo>
                <a:lnTo>
                  <a:pt x="347" y="7"/>
                </a:lnTo>
                <a:lnTo>
                  <a:pt x="348" y="13"/>
                </a:lnTo>
                <a:lnTo>
                  <a:pt x="348" y="20"/>
                </a:lnTo>
                <a:lnTo>
                  <a:pt x="349" y="13"/>
                </a:lnTo>
                <a:lnTo>
                  <a:pt x="349" y="20"/>
                </a:lnTo>
                <a:lnTo>
                  <a:pt x="350" y="17"/>
                </a:lnTo>
                <a:lnTo>
                  <a:pt x="350" y="17"/>
                </a:lnTo>
                <a:lnTo>
                  <a:pt x="351" y="10"/>
                </a:lnTo>
                <a:lnTo>
                  <a:pt x="351" y="20"/>
                </a:lnTo>
                <a:lnTo>
                  <a:pt x="352" y="20"/>
                </a:lnTo>
                <a:lnTo>
                  <a:pt x="352" y="17"/>
                </a:lnTo>
                <a:lnTo>
                  <a:pt x="352" y="17"/>
                </a:lnTo>
                <a:lnTo>
                  <a:pt x="353" y="17"/>
                </a:lnTo>
                <a:lnTo>
                  <a:pt x="354" y="13"/>
                </a:lnTo>
                <a:lnTo>
                  <a:pt x="354" y="13"/>
                </a:lnTo>
                <a:lnTo>
                  <a:pt x="354" y="13"/>
                </a:lnTo>
                <a:lnTo>
                  <a:pt x="355" y="17"/>
                </a:lnTo>
                <a:lnTo>
                  <a:pt x="355" y="13"/>
                </a:lnTo>
                <a:lnTo>
                  <a:pt x="356" y="13"/>
                </a:lnTo>
                <a:lnTo>
                  <a:pt x="356" y="13"/>
                </a:lnTo>
                <a:lnTo>
                  <a:pt x="357" y="13"/>
                </a:lnTo>
                <a:lnTo>
                  <a:pt x="357" y="13"/>
                </a:lnTo>
                <a:lnTo>
                  <a:pt x="358" y="17"/>
                </a:lnTo>
                <a:lnTo>
                  <a:pt x="358" y="20"/>
                </a:lnTo>
                <a:lnTo>
                  <a:pt x="359" y="23"/>
                </a:lnTo>
                <a:lnTo>
                  <a:pt x="359" y="20"/>
                </a:lnTo>
                <a:lnTo>
                  <a:pt x="359" y="13"/>
                </a:lnTo>
                <a:lnTo>
                  <a:pt x="360" y="10"/>
                </a:lnTo>
                <a:lnTo>
                  <a:pt x="360" y="13"/>
                </a:lnTo>
                <a:lnTo>
                  <a:pt x="361" y="20"/>
                </a:lnTo>
                <a:lnTo>
                  <a:pt x="361" y="10"/>
                </a:lnTo>
                <a:lnTo>
                  <a:pt x="362" y="17"/>
                </a:lnTo>
                <a:lnTo>
                  <a:pt x="362" y="10"/>
                </a:lnTo>
                <a:lnTo>
                  <a:pt x="363" y="17"/>
                </a:lnTo>
                <a:lnTo>
                  <a:pt x="363" y="13"/>
                </a:lnTo>
                <a:lnTo>
                  <a:pt x="364" y="13"/>
                </a:lnTo>
                <a:lnTo>
                  <a:pt x="364" y="13"/>
                </a:lnTo>
                <a:lnTo>
                  <a:pt x="364" y="13"/>
                </a:lnTo>
                <a:lnTo>
                  <a:pt x="365" y="17"/>
                </a:lnTo>
                <a:lnTo>
                  <a:pt x="366" y="17"/>
                </a:lnTo>
                <a:lnTo>
                  <a:pt x="366" y="13"/>
                </a:lnTo>
                <a:lnTo>
                  <a:pt x="366" y="17"/>
                </a:lnTo>
                <a:lnTo>
                  <a:pt x="367" y="17"/>
                </a:lnTo>
                <a:lnTo>
                  <a:pt x="367" y="17"/>
                </a:lnTo>
                <a:lnTo>
                  <a:pt x="368" y="13"/>
                </a:lnTo>
                <a:lnTo>
                  <a:pt x="368" y="13"/>
                </a:lnTo>
                <a:lnTo>
                  <a:pt x="369" y="10"/>
                </a:lnTo>
                <a:lnTo>
                  <a:pt x="369" y="13"/>
                </a:lnTo>
                <a:lnTo>
                  <a:pt x="370" y="13"/>
                </a:lnTo>
                <a:lnTo>
                  <a:pt x="370" y="10"/>
                </a:lnTo>
                <a:lnTo>
                  <a:pt x="371" y="10"/>
                </a:lnTo>
                <a:lnTo>
                  <a:pt x="371" y="13"/>
                </a:lnTo>
                <a:lnTo>
                  <a:pt x="372" y="10"/>
                </a:lnTo>
                <a:lnTo>
                  <a:pt x="372" y="13"/>
                </a:lnTo>
                <a:lnTo>
                  <a:pt x="372" y="13"/>
                </a:lnTo>
                <a:lnTo>
                  <a:pt x="373" y="10"/>
                </a:lnTo>
                <a:lnTo>
                  <a:pt x="374" y="13"/>
                </a:lnTo>
                <a:lnTo>
                  <a:pt x="374" y="17"/>
                </a:lnTo>
                <a:lnTo>
                  <a:pt x="374" y="20"/>
                </a:lnTo>
                <a:lnTo>
                  <a:pt x="375" y="17"/>
                </a:lnTo>
                <a:lnTo>
                  <a:pt x="375" y="17"/>
                </a:lnTo>
                <a:lnTo>
                  <a:pt x="376" y="20"/>
                </a:lnTo>
                <a:lnTo>
                  <a:pt x="376" y="13"/>
                </a:lnTo>
                <a:lnTo>
                  <a:pt x="377" y="20"/>
                </a:lnTo>
                <a:lnTo>
                  <a:pt x="377" y="20"/>
                </a:lnTo>
                <a:lnTo>
                  <a:pt x="378" y="13"/>
                </a:lnTo>
                <a:lnTo>
                  <a:pt x="378" y="13"/>
                </a:lnTo>
                <a:lnTo>
                  <a:pt x="379" y="13"/>
                </a:lnTo>
                <a:lnTo>
                  <a:pt x="379" y="10"/>
                </a:lnTo>
                <a:lnTo>
                  <a:pt x="379" y="10"/>
                </a:lnTo>
                <a:lnTo>
                  <a:pt x="380" y="7"/>
                </a:lnTo>
                <a:lnTo>
                  <a:pt x="380" y="17"/>
                </a:lnTo>
                <a:lnTo>
                  <a:pt x="381" y="10"/>
                </a:lnTo>
                <a:lnTo>
                  <a:pt x="381" y="10"/>
                </a:lnTo>
                <a:lnTo>
                  <a:pt x="382" y="10"/>
                </a:lnTo>
                <a:lnTo>
                  <a:pt x="382" y="7"/>
                </a:lnTo>
                <a:lnTo>
                  <a:pt x="383" y="13"/>
                </a:lnTo>
                <a:lnTo>
                  <a:pt x="383" y="17"/>
                </a:lnTo>
                <a:lnTo>
                  <a:pt x="384" y="13"/>
                </a:lnTo>
                <a:lnTo>
                  <a:pt x="384" y="20"/>
                </a:lnTo>
                <a:lnTo>
                  <a:pt x="385" y="20"/>
                </a:lnTo>
                <a:lnTo>
                  <a:pt x="385" y="20"/>
                </a:lnTo>
                <a:lnTo>
                  <a:pt x="386" y="13"/>
                </a:lnTo>
                <a:lnTo>
                  <a:pt x="386" y="10"/>
                </a:lnTo>
                <a:lnTo>
                  <a:pt x="387" y="20"/>
                </a:lnTo>
                <a:lnTo>
                  <a:pt x="387" y="10"/>
                </a:lnTo>
                <a:lnTo>
                  <a:pt x="387" y="17"/>
                </a:lnTo>
                <a:lnTo>
                  <a:pt x="388" y="13"/>
                </a:lnTo>
                <a:lnTo>
                  <a:pt x="389" y="13"/>
                </a:lnTo>
                <a:lnTo>
                  <a:pt x="389" y="13"/>
                </a:lnTo>
                <a:lnTo>
                  <a:pt x="389" y="13"/>
                </a:lnTo>
                <a:lnTo>
                  <a:pt x="390" y="17"/>
                </a:lnTo>
                <a:lnTo>
                  <a:pt x="390" y="17"/>
                </a:lnTo>
                <a:lnTo>
                  <a:pt x="391" y="20"/>
                </a:lnTo>
                <a:lnTo>
                  <a:pt x="391" y="17"/>
                </a:lnTo>
                <a:lnTo>
                  <a:pt x="392" y="17"/>
                </a:lnTo>
                <a:lnTo>
                  <a:pt x="392" y="10"/>
                </a:lnTo>
                <a:lnTo>
                  <a:pt x="393" y="10"/>
                </a:lnTo>
                <a:lnTo>
                  <a:pt x="393" y="13"/>
                </a:lnTo>
                <a:lnTo>
                  <a:pt x="394" y="17"/>
                </a:lnTo>
                <a:lnTo>
                  <a:pt x="394" y="13"/>
                </a:lnTo>
                <a:lnTo>
                  <a:pt x="394" y="13"/>
                </a:lnTo>
                <a:lnTo>
                  <a:pt x="395" y="10"/>
                </a:lnTo>
                <a:lnTo>
                  <a:pt x="395" y="3"/>
                </a:lnTo>
                <a:lnTo>
                  <a:pt x="396" y="13"/>
                </a:lnTo>
                <a:lnTo>
                  <a:pt x="396" y="7"/>
                </a:lnTo>
                <a:lnTo>
                  <a:pt x="397" y="10"/>
                </a:lnTo>
                <a:lnTo>
                  <a:pt x="397" y="10"/>
                </a:lnTo>
                <a:lnTo>
                  <a:pt x="398" y="10"/>
                </a:lnTo>
                <a:lnTo>
                  <a:pt x="398" y="17"/>
                </a:lnTo>
                <a:lnTo>
                  <a:pt x="399" y="3"/>
                </a:lnTo>
                <a:lnTo>
                  <a:pt x="399" y="10"/>
                </a:lnTo>
                <a:lnTo>
                  <a:pt x="399" y="0"/>
                </a:lnTo>
                <a:lnTo>
                  <a:pt x="400" y="7"/>
                </a:lnTo>
                <a:lnTo>
                  <a:pt x="401" y="13"/>
                </a:lnTo>
                <a:lnTo>
                  <a:pt x="401" y="10"/>
                </a:lnTo>
                <a:lnTo>
                  <a:pt x="401" y="13"/>
                </a:lnTo>
                <a:lnTo>
                  <a:pt x="402" y="13"/>
                </a:lnTo>
                <a:lnTo>
                  <a:pt x="402" y="10"/>
                </a:lnTo>
                <a:lnTo>
                  <a:pt x="403" y="13"/>
                </a:lnTo>
                <a:lnTo>
                  <a:pt x="403" y="13"/>
                </a:lnTo>
                <a:lnTo>
                  <a:pt x="404" y="17"/>
                </a:lnTo>
                <a:lnTo>
                  <a:pt x="404" y="10"/>
                </a:lnTo>
                <a:lnTo>
                  <a:pt x="405" y="13"/>
                </a:lnTo>
                <a:lnTo>
                  <a:pt x="405" y="13"/>
                </a:lnTo>
                <a:lnTo>
                  <a:pt x="406" y="13"/>
                </a:lnTo>
                <a:lnTo>
                  <a:pt x="406" y="13"/>
                </a:lnTo>
                <a:lnTo>
                  <a:pt x="407" y="13"/>
                </a:lnTo>
                <a:lnTo>
                  <a:pt x="407" y="13"/>
                </a:lnTo>
                <a:lnTo>
                  <a:pt x="407" y="10"/>
                </a:lnTo>
                <a:lnTo>
                  <a:pt x="408" y="13"/>
                </a:lnTo>
                <a:lnTo>
                  <a:pt x="409" y="13"/>
                </a:lnTo>
                <a:lnTo>
                  <a:pt x="409" y="10"/>
                </a:lnTo>
                <a:lnTo>
                  <a:pt x="409" y="13"/>
                </a:lnTo>
                <a:lnTo>
                  <a:pt x="410" y="13"/>
                </a:lnTo>
                <a:lnTo>
                  <a:pt x="410" y="10"/>
                </a:lnTo>
                <a:lnTo>
                  <a:pt x="411" y="10"/>
                </a:lnTo>
                <a:lnTo>
                  <a:pt x="411" y="13"/>
                </a:lnTo>
                <a:lnTo>
                  <a:pt x="412" y="7"/>
                </a:lnTo>
                <a:lnTo>
                  <a:pt x="412" y="17"/>
                </a:lnTo>
                <a:lnTo>
                  <a:pt x="413" y="10"/>
                </a:lnTo>
                <a:lnTo>
                  <a:pt x="413" y="17"/>
                </a:lnTo>
                <a:lnTo>
                  <a:pt x="414" y="13"/>
                </a:lnTo>
                <a:lnTo>
                  <a:pt x="414" y="10"/>
                </a:lnTo>
                <a:lnTo>
                  <a:pt x="414" y="10"/>
                </a:lnTo>
                <a:lnTo>
                  <a:pt x="415" y="3"/>
                </a:lnTo>
                <a:lnTo>
                  <a:pt x="415" y="13"/>
                </a:lnTo>
                <a:lnTo>
                  <a:pt x="416" y="7"/>
                </a:lnTo>
                <a:lnTo>
                  <a:pt x="416" y="13"/>
                </a:lnTo>
                <a:lnTo>
                  <a:pt x="417" y="13"/>
                </a:lnTo>
                <a:lnTo>
                  <a:pt x="417" y="10"/>
                </a:lnTo>
                <a:lnTo>
                  <a:pt x="418" y="10"/>
                </a:lnTo>
                <a:lnTo>
                  <a:pt x="418" y="13"/>
                </a:lnTo>
                <a:lnTo>
                  <a:pt x="419" y="17"/>
                </a:lnTo>
                <a:lnTo>
                  <a:pt x="419" y="20"/>
                </a:lnTo>
                <a:lnTo>
                  <a:pt x="419" y="10"/>
                </a:lnTo>
                <a:lnTo>
                  <a:pt x="420" y="17"/>
                </a:lnTo>
                <a:lnTo>
                  <a:pt x="421" y="10"/>
                </a:lnTo>
                <a:lnTo>
                  <a:pt x="421" y="17"/>
                </a:lnTo>
                <a:lnTo>
                  <a:pt x="422" y="17"/>
                </a:lnTo>
                <a:lnTo>
                  <a:pt x="422" y="13"/>
                </a:lnTo>
                <a:lnTo>
                  <a:pt x="422" y="23"/>
                </a:lnTo>
                <a:lnTo>
                  <a:pt x="423" y="13"/>
                </a:lnTo>
                <a:lnTo>
                  <a:pt x="423" y="13"/>
                </a:lnTo>
                <a:lnTo>
                  <a:pt x="424" y="13"/>
                </a:lnTo>
                <a:lnTo>
                  <a:pt x="424" y="13"/>
                </a:lnTo>
                <a:lnTo>
                  <a:pt x="425" y="20"/>
                </a:lnTo>
                <a:lnTo>
                  <a:pt x="425" y="17"/>
                </a:lnTo>
                <a:lnTo>
                  <a:pt x="426" y="13"/>
                </a:lnTo>
                <a:lnTo>
                  <a:pt x="426" y="17"/>
                </a:lnTo>
                <a:lnTo>
                  <a:pt x="427" y="17"/>
                </a:lnTo>
                <a:lnTo>
                  <a:pt x="427" y="17"/>
                </a:lnTo>
                <a:lnTo>
                  <a:pt x="428" y="17"/>
                </a:lnTo>
                <a:lnTo>
                  <a:pt x="428" y="13"/>
                </a:lnTo>
                <a:lnTo>
                  <a:pt x="429" y="17"/>
                </a:lnTo>
                <a:lnTo>
                  <a:pt x="429" y="17"/>
                </a:lnTo>
                <a:lnTo>
                  <a:pt x="429" y="17"/>
                </a:lnTo>
                <a:lnTo>
                  <a:pt x="430" y="10"/>
                </a:lnTo>
                <a:lnTo>
                  <a:pt x="430" y="7"/>
                </a:lnTo>
                <a:lnTo>
                  <a:pt x="431" y="13"/>
                </a:lnTo>
                <a:lnTo>
                  <a:pt x="431" y="13"/>
                </a:lnTo>
                <a:lnTo>
                  <a:pt x="432" y="17"/>
                </a:lnTo>
                <a:lnTo>
                  <a:pt x="432" y="13"/>
                </a:lnTo>
                <a:lnTo>
                  <a:pt x="433" y="17"/>
                </a:lnTo>
                <a:lnTo>
                  <a:pt x="433" y="17"/>
                </a:lnTo>
                <a:lnTo>
                  <a:pt x="434" y="17"/>
                </a:lnTo>
                <a:lnTo>
                  <a:pt x="434" y="17"/>
                </a:lnTo>
                <a:lnTo>
                  <a:pt x="434" y="17"/>
                </a:lnTo>
                <a:lnTo>
                  <a:pt x="435" y="13"/>
                </a:lnTo>
                <a:lnTo>
                  <a:pt x="436" y="17"/>
                </a:lnTo>
                <a:lnTo>
                  <a:pt x="436" y="7"/>
                </a:lnTo>
                <a:lnTo>
                  <a:pt x="437" y="17"/>
                </a:lnTo>
                <a:lnTo>
                  <a:pt x="437" y="10"/>
                </a:lnTo>
                <a:lnTo>
                  <a:pt x="437" y="13"/>
                </a:lnTo>
                <a:lnTo>
                  <a:pt x="438" y="17"/>
                </a:lnTo>
                <a:lnTo>
                  <a:pt x="438" y="13"/>
                </a:lnTo>
                <a:lnTo>
                  <a:pt x="439" y="17"/>
                </a:lnTo>
                <a:lnTo>
                  <a:pt x="439" y="10"/>
                </a:lnTo>
                <a:lnTo>
                  <a:pt x="440" y="13"/>
                </a:lnTo>
                <a:lnTo>
                  <a:pt x="440" y="17"/>
                </a:lnTo>
                <a:lnTo>
                  <a:pt x="441" y="13"/>
                </a:lnTo>
                <a:lnTo>
                  <a:pt x="441" y="17"/>
                </a:lnTo>
                <a:lnTo>
                  <a:pt x="442" y="13"/>
                </a:lnTo>
                <a:lnTo>
                  <a:pt x="442" y="13"/>
                </a:lnTo>
                <a:lnTo>
                  <a:pt x="442" y="17"/>
                </a:lnTo>
                <a:lnTo>
                  <a:pt x="443" y="10"/>
                </a:lnTo>
                <a:lnTo>
                  <a:pt x="444" y="23"/>
                </a:lnTo>
                <a:lnTo>
                  <a:pt x="444" y="13"/>
                </a:lnTo>
                <a:lnTo>
                  <a:pt x="444" y="17"/>
                </a:lnTo>
                <a:lnTo>
                  <a:pt x="445" y="20"/>
                </a:lnTo>
                <a:lnTo>
                  <a:pt x="445" y="10"/>
                </a:lnTo>
                <a:lnTo>
                  <a:pt x="446" y="13"/>
                </a:lnTo>
                <a:lnTo>
                  <a:pt x="446" y="13"/>
                </a:lnTo>
                <a:lnTo>
                  <a:pt x="447" y="17"/>
                </a:lnTo>
                <a:lnTo>
                  <a:pt x="447" y="17"/>
                </a:lnTo>
                <a:lnTo>
                  <a:pt x="448" y="10"/>
                </a:lnTo>
                <a:lnTo>
                  <a:pt x="448" y="20"/>
                </a:lnTo>
                <a:lnTo>
                  <a:pt x="449" y="13"/>
                </a:lnTo>
                <a:lnTo>
                  <a:pt x="449" y="10"/>
                </a:lnTo>
                <a:lnTo>
                  <a:pt x="449" y="17"/>
                </a:lnTo>
                <a:lnTo>
                  <a:pt x="450" y="10"/>
                </a:lnTo>
                <a:lnTo>
                  <a:pt x="450" y="17"/>
                </a:lnTo>
                <a:lnTo>
                  <a:pt x="451" y="17"/>
                </a:lnTo>
                <a:lnTo>
                  <a:pt x="451" y="17"/>
                </a:lnTo>
                <a:lnTo>
                  <a:pt x="452" y="13"/>
                </a:lnTo>
                <a:lnTo>
                  <a:pt x="452" y="10"/>
                </a:lnTo>
                <a:lnTo>
                  <a:pt x="453" y="17"/>
                </a:lnTo>
                <a:lnTo>
                  <a:pt x="453" y="13"/>
                </a:lnTo>
                <a:lnTo>
                  <a:pt x="454" y="10"/>
                </a:lnTo>
                <a:lnTo>
                  <a:pt x="454" y="17"/>
                </a:lnTo>
                <a:lnTo>
                  <a:pt x="454" y="13"/>
                </a:lnTo>
                <a:lnTo>
                  <a:pt x="455" y="13"/>
                </a:lnTo>
                <a:lnTo>
                  <a:pt x="456" y="20"/>
                </a:lnTo>
                <a:lnTo>
                  <a:pt x="456" y="10"/>
                </a:lnTo>
                <a:lnTo>
                  <a:pt x="457" y="13"/>
                </a:lnTo>
                <a:lnTo>
                  <a:pt x="457" y="13"/>
                </a:lnTo>
                <a:lnTo>
                  <a:pt x="457" y="20"/>
                </a:lnTo>
                <a:lnTo>
                  <a:pt x="458" y="17"/>
                </a:lnTo>
                <a:lnTo>
                  <a:pt x="458" y="17"/>
                </a:lnTo>
                <a:lnTo>
                  <a:pt x="459" y="17"/>
                </a:lnTo>
                <a:lnTo>
                  <a:pt x="459" y="7"/>
                </a:lnTo>
                <a:lnTo>
                  <a:pt x="460" y="17"/>
                </a:lnTo>
                <a:lnTo>
                  <a:pt x="460" y="20"/>
                </a:lnTo>
                <a:lnTo>
                  <a:pt x="461" y="13"/>
                </a:lnTo>
                <a:lnTo>
                  <a:pt x="461" y="13"/>
                </a:lnTo>
                <a:lnTo>
                  <a:pt x="462" y="17"/>
                </a:lnTo>
                <a:lnTo>
                  <a:pt x="462" y="13"/>
                </a:lnTo>
                <a:lnTo>
                  <a:pt x="462" y="10"/>
                </a:lnTo>
                <a:lnTo>
                  <a:pt x="463" y="10"/>
                </a:lnTo>
                <a:lnTo>
                  <a:pt x="464" y="23"/>
                </a:lnTo>
                <a:lnTo>
                  <a:pt x="464" y="17"/>
                </a:lnTo>
                <a:lnTo>
                  <a:pt x="464" y="20"/>
                </a:lnTo>
                <a:lnTo>
                  <a:pt x="465" y="20"/>
                </a:lnTo>
                <a:lnTo>
                  <a:pt x="465" y="17"/>
                </a:lnTo>
                <a:lnTo>
                  <a:pt x="466" y="27"/>
                </a:lnTo>
                <a:lnTo>
                  <a:pt x="466" y="13"/>
                </a:lnTo>
                <a:lnTo>
                  <a:pt x="467" y="17"/>
                </a:lnTo>
                <a:lnTo>
                  <a:pt x="467" y="17"/>
                </a:lnTo>
                <a:lnTo>
                  <a:pt x="468" y="20"/>
                </a:lnTo>
                <a:lnTo>
                  <a:pt x="468" y="13"/>
                </a:lnTo>
                <a:lnTo>
                  <a:pt x="469" y="13"/>
                </a:lnTo>
                <a:lnTo>
                  <a:pt x="469" y="20"/>
                </a:lnTo>
                <a:lnTo>
                  <a:pt x="469" y="17"/>
                </a:lnTo>
                <a:lnTo>
                  <a:pt x="470" y="20"/>
                </a:lnTo>
                <a:lnTo>
                  <a:pt x="471" y="17"/>
                </a:lnTo>
                <a:lnTo>
                  <a:pt x="471" y="13"/>
                </a:lnTo>
                <a:lnTo>
                  <a:pt x="472" y="10"/>
                </a:lnTo>
                <a:lnTo>
                  <a:pt x="472" y="10"/>
                </a:lnTo>
                <a:lnTo>
                  <a:pt x="472" y="17"/>
                </a:lnTo>
                <a:lnTo>
                  <a:pt x="473" y="17"/>
                </a:lnTo>
                <a:lnTo>
                  <a:pt x="473" y="17"/>
                </a:lnTo>
                <a:lnTo>
                  <a:pt x="474" y="23"/>
                </a:lnTo>
                <a:lnTo>
                  <a:pt x="474" y="17"/>
                </a:lnTo>
                <a:lnTo>
                  <a:pt x="475" y="17"/>
                </a:lnTo>
                <a:lnTo>
                  <a:pt x="475" y="13"/>
                </a:lnTo>
                <a:lnTo>
                  <a:pt x="476" y="13"/>
                </a:lnTo>
                <a:lnTo>
                  <a:pt x="476" y="17"/>
                </a:lnTo>
                <a:lnTo>
                  <a:pt x="477" y="17"/>
                </a:lnTo>
                <a:lnTo>
                  <a:pt x="477" y="13"/>
                </a:lnTo>
                <a:lnTo>
                  <a:pt x="477" y="17"/>
                </a:lnTo>
                <a:lnTo>
                  <a:pt x="478" y="17"/>
                </a:lnTo>
                <a:lnTo>
                  <a:pt x="479" y="20"/>
                </a:lnTo>
                <a:lnTo>
                  <a:pt x="479" y="17"/>
                </a:lnTo>
                <a:lnTo>
                  <a:pt x="479" y="13"/>
                </a:lnTo>
                <a:lnTo>
                  <a:pt x="480" y="13"/>
                </a:lnTo>
                <a:lnTo>
                  <a:pt x="480" y="17"/>
                </a:lnTo>
                <a:lnTo>
                  <a:pt x="481" y="17"/>
                </a:lnTo>
                <a:lnTo>
                  <a:pt x="481" y="13"/>
                </a:lnTo>
                <a:lnTo>
                  <a:pt x="482" y="20"/>
                </a:lnTo>
                <a:lnTo>
                  <a:pt x="482" y="20"/>
                </a:lnTo>
                <a:lnTo>
                  <a:pt x="483" y="20"/>
                </a:lnTo>
                <a:lnTo>
                  <a:pt x="483" y="20"/>
                </a:lnTo>
                <a:lnTo>
                  <a:pt x="484" y="20"/>
                </a:lnTo>
                <a:lnTo>
                  <a:pt x="484" y="23"/>
                </a:lnTo>
                <a:lnTo>
                  <a:pt x="484" y="17"/>
                </a:lnTo>
                <a:lnTo>
                  <a:pt x="485" y="13"/>
                </a:lnTo>
                <a:lnTo>
                  <a:pt x="485" y="17"/>
                </a:lnTo>
                <a:lnTo>
                  <a:pt x="486" y="20"/>
                </a:lnTo>
                <a:lnTo>
                  <a:pt x="486" y="17"/>
                </a:lnTo>
                <a:lnTo>
                  <a:pt x="487" y="23"/>
                </a:lnTo>
                <a:lnTo>
                  <a:pt x="487" y="17"/>
                </a:lnTo>
                <a:lnTo>
                  <a:pt x="488" y="20"/>
                </a:lnTo>
                <a:lnTo>
                  <a:pt x="488" y="17"/>
                </a:lnTo>
                <a:lnTo>
                  <a:pt x="489" y="13"/>
                </a:lnTo>
                <a:lnTo>
                  <a:pt x="489" y="20"/>
                </a:lnTo>
                <a:lnTo>
                  <a:pt x="489" y="13"/>
                </a:lnTo>
                <a:lnTo>
                  <a:pt x="490" y="17"/>
                </a:lnTo>
                <a:lnTo>
                  <a:pt x="491" y="20"/>
                </a:lnTo>
                <a:lnTo>
                  <a:pt x="491" y="20"/>
                </a:lnTo>
                <a:lnTo>
                  <a:pt x="492" y="20"/>
                </a:lnTo>
                <a:lnTo>
                  <a:pt x="492" y="20"/>
                </a:lnTo>
                <a:lnTo>
                  <a:pt x="492" y="23"/>
                </a:lnTo>
                <a:lnTo>
                  <a:pt x="493" y="17"/>
                </a:lnTo>
                <a:lnTo>
                  <a:pt x="493" y="17"/>
                </a:lnTo>
                <a:lnTo>
                  <a:pt x="494" y="17"/>
                </a:lnTo>
                <a:lnTo>
                  <a:pt x="494" y="17"/>
                </a:lnTo>
                <a:lnTo>
                  <a:pt x="495" y="13"/>
                </a:lnTo>
                <a:lnTo>
                  <a:pt x="495" y="17"/>
                </a:lnTo>
                <a:lnTo>
                  <a:pt x="496" y="17"/>
                </a:lnTo>
                <a:lnTo>
                  <a:pt x="496" y="13"/>
                </a:lnTo>
                <a:lnTo>
                  <a:pt x="497" y="13"/>
                </a:lnTo>
                <a:lnTo>
                  <a:pt x="497" y="13"/>
                </a:lnTo>
                <a:lnTo>
                  <a:pt x="497" y="17"/>
                </a:lnTo>
                <a:lnTo>
                  <a:pt x="498" y="17"/>
                </a:lnTo>
                <a:lnTo>
                  <a:pt x="499" y="17"/>
                </a:lnTo>
                <a:lnTo>
                  <a:pt x="499" y="13"/>
                </a:lnTo>
                <a:lnTo>
                  <a:pt x="499" y="20"/>
                </a:lnTo>
                <a:lnTo>
                  <a:pt x="500" y="17"/>
                </a:lnTo>
                <a:lnTo>
                  <a:pt x="500" y="20"/>
                </a:lnTo>
                <a:lnTo>
                  <a:pt x="501" y="20"/>
                </a:lnTo>
                <a:lnTo>
                  <a:pt x="501" y="17"/>
                </a:lnTo>
                <a:lnTo>
                  <a:pt x="502" y="20"/>
                </a:lnTo>
                <a:lnTo>
                  <a:pt x="502" y="20"/>
                </a:lnTo>
                <a:lnTo>
                  <a:pt x="503" y="13"/>
                </a:lnTo>
                <a:lnTo>
                  <a:pt x="503" y="13"/>
                </a:lnTo>
                <a:lnTo>
                  <a:pt x="504" y="17"/>
                </a:lnTo>
                <a:lnTo>
                  <a:pt x="504" y="20"/>
                </a:lnTo>
                <a:lnTo>
                  <a:pt x="504" y="17"/>
                </a:lnTo>
                <a:lnTo>
                  <a:pt x="505" y="13"/>
                </a:lnTo>
                <a:lnTo>
                  <a:pt x="505" y="13"/>
                </a:lnTo>
                <a:lnTo>
                  <a:pt x="506" y="7"/>
                </a:lnTo>
                <a:lnTo>
                  <a:pt x="507" y="13"/>
                </a:lnTo>
                <a:lnTo>
                  <a:pt x="507" y="17"/>
                </a:lnTo>
                <a:lnTo>
                  <a:pt x="507" y="17"/>
                </a:lnTo>
                <a:lnTo>
                  <a:pt x="508" y="10"/>
                </a:lnTo>
                <a:lnTo>
                  <a:pt x="508" y="7"/>
                </a:lnTo>
                <a:lnTo>
                  <a:pt x="509" y="17"/>
                </a:lnTo>
                <a:lnTo>
                  <a:pt x="509" y="20"/>
                </a:lnTo>
                <a:lnTo>
                  <a:pt x="510" y="17"/>
                </a:lnTo>
                <a:lnTo>
                  <a:pt x="510" y="20"/>
                </a:lnTo>
                <a:lnTo>
                  <a:pt x="511" y="10"/>
                </a:lnTo>
                <a:lnTo>
                  <a:pt x="511" y="17"/>
                </a:lnTo>
                <a:lnTo>
                  <a:pt x="512" y="17"/>
                </a:lnTo>
                <a:lnTo>
                  <a:pt x="512" y="17"/>
                </a:lnTo>
                <a:lnTo>
                  <a:pt x="512" y="17"/>
                </a:lnTo>
                <a:lnTo>
                  <a:pt x="513" y="10"/>
                </a:lnTo>
                <a:lnTo>
                  <a:pt x="514" y="17"/>
                </a:lnTo>
                <a:lnTo>
                  <a:pt x="514" y="17"/>
                </a:lnTo>
                <a:lnTo>
                  <a:pt x="514" y="17"/>
                </a:lnTo>
                <a:lnTo>
                  <a:pt x="515" y="17"/>
                </a:lnTo>
                <a:lnTo>
                  <a:pt x="515" y="13"/>
                </a:lnTo>
                <a:lnTo>
                  <a:pt x="516" y="20"/>
                </a:lnTo>
                <a:lnTo>
                  <a:pt x="516" y="23"/>
                </a:lnTo>
                <a:lnTo>
                  <a:pt x="517" y="10"/>
                </a:lnTo>
                <a:lnTo>
                  <a:pt x="517" y="13"/>
                </a:lnTo>
                <a:lnTo>
                  <a:pt x="518" y="10"/>
                </a:lnTo>
                <a:lnTo>
                  <a:pt x="518" y="17"/>
                </a:lnTo>
                <a:lnTo>
                  <a:pt x="519" y="13"/>
                </a:lnTo>
                <a:lnTo>
                  <a:pt x="519" y="20"/>
                </a:lnTo>
                <a:lnTo>
                  <a:pt x="519" y="17"/>
                </a:lnTo>
                <a:lnTo>
                  <a:pt x="520" y="17"/>
                </a:lnTo>
                <a:lnTo>
                  <a:pt x="520" y="17"/>
                </a:lnTo>
                <a:lnTo>
                  <a:pt x="521" y="17"/>
                </a:lnTo>
                <a:lnTo>
                  <a:pt x="522" y="10"/>
                </a:lnTo>
                <a:lnTo>
                  <a:pt x="522" y="20"/>
                </a:lnTo>
                <a:lnTo>
                  <a:pt x="522" y="13"/>
                </a:lnTo>
                <a:lnTo>
                  <a:pt x="523" y="20"/>
                </a:lnTo>
                <a:lnTo>
                  <a:pt x="523" y="17"/>
                </a:lnTo>
                <a:lnTo>
                  <a:pt x="524" y="20"/>
                </a:lnTo>
                <a:lnTo>
                  <a:pt x="524" y="17"/>
                </a:lnTo>
                <a:lnTo>
                  <a:pt x="524" y="7"/>
                </a:lnTo>
                <a:lnTo>
                  <a:pt x="525" y="20"/>
                </a:lnTo>
                <a:lnTo>
                  <a:pt x="526" y="20"/>
                </a:lnTo>
                <a:lnTo>
                  <a:pt x="526" y="20"/>
                </a:lnTo>
                <a:lnTo>
                  <a:pt x="527" y="20"/>
                </a:lnTo>
                <a:lnTo>
                  <a:pt x="527" y="17"/>
                </a:lnTo>
                <a:lnTo>
                  <a:pt x="527" y="23"/>
                </a:lnTo>
                <a:lnTo>
                  <a:pt x="528" y="23"/>
                </a:lnTo>
                <a:lnTo>
                  <a:pt x="528" y="17"/>
                </a:lnTo>
                <a:lnTo>
                  <a:pt x="529" y="13"/>
                </a:lnTo>
                <a:lnTo>
                  <a:pt x="529" y="17"/>
                </a:lnTo>
                <a:lnTo>
                  <a:pt x="530" y="17"/>
                </a:lnTo>
                <a:lnTo>
                  <a:pt x="530" y="23"/>
                </a:lnTo>
                <a:lnTo>
                  <a:pt x="531" y="13"/>
                </a:lnTo>
                <a:lnTo>
                  <a:pt x="531" y="17"/>
                </a:lnTo>
                <a:lnTo>
                  <a:pt x="532" y="17"/>
                </a:lnTo>
                <a:lnTo>
                  <a:pt x="532" y="17"/>
                </a:lnTo>
                <a:lnTo>
                  <a:pt x="532" y="20"/>
                </a:lnTo>
                <a:lnTo>
                  <a:pt x="533" y="7"/>
                </a:lnTo>
                <a:lnTo>
                  <a:pt x="534" y="17"/>
                </a:lnTo>
                <a:lnTo>
                  <a:pt x="534" y="10"/>
                </a:lnTo>
                <a:lnTo>
                  <a:pt x="534" y="13"/>
                </a:lnTo>
                <a:lnTo>
                  <a:pt x="535" y="13"/>
                </a:lnTo>
                <a:lnTo>
                  <a:pt x="535" y="13"/>
                </a:lnTo>
                <a:lnTo>
                  <a:pt x="536" y="10"/>
                </a:lnTo>
                <a:lnTo>
                  <a:pt x="536" y="13"/>
                </a:lnTo>
                <a:lnTo>
                  <a:pt x="537" y="23"/>
                </a:lnTo>
                <a:lnTo>
                  <a:pt x="537" y="13"/>
                </a:lnTo>
                <a:lnTo>
                  <a:pt x="538" y="7"/>
                </a:lnTo>
                <a:lnTo>
                  <a:pt x="538" y="13"/>
                </a:lnTo>
                <a:lnTo>
                  <a:pt x="539" y="13"/>
                </a:lnTo>
                <a:lnTo>
                  <a:pt x="539" y="20"/>
                </a:lnTo>
                <a:lnTo>
                  <a:pt x="539" y="17"/>
                </a:lnTo>
                <a:lnTo>
                  <a:pt x="540" y="10"/>
                </a:lnTo>
                <a:lnTo>
                  <a:pt x="540" y="10"/>
                </a:lnTo>
                <a:lnTo>
                  <a:pt x="541" y="20"/>
                </a:lnTo>
                <a:lnTo>
                  <a:pt x="542" y="17"/>
                </a:lnTo>
                <a:lnTo>
                  <a:pt x="542" y="20"/>
                </a:lnTo>
                <a:lnTo>
                  <a:pt x="542" y="17"/>
                </a:lnTo>
                <a:lnTo>
                  <a:pt x="543" y="17"/>
                </a:lnTo>
                <a:lnTo>
                  <a:pt x="543" y="10"/>
                </a:lnTo>
                <a:lnTo>
                  <a:pt x="544" y="13"/>
                </a:lnTo>
                <a:lnTo>
                  <a:pt x="544" y="17"/>
                </a:lnTo>
                <a:lnTo>
                  <a:pt x="545" y="7"/>
                </a:lnTo>
                <a:lnTo>
                  <a:pt x="545" y="17"/>
                </a:lnTo>
                <a:lnTo>
                  <a:pt x="546" y="17"/>
                </a:lnTo>
                <a:lnTo>
                  <a:pt x="546" y="20"/>
                </a:lnTo>
                <a:lnTo>
                  <a:pt x="547" y="20"/>
                </a:lnTo>
                <a:lnTo>
                  <a:pt x="547" y="17"/>
                </a:lnTo>
                <a:lnTo>
                  <a:pt x="547" y="17"/>
                </a:lnTo>
                <a:lnTo>
                  <a:pt x="548" y="13"/>
                </a:lnTo>
                <a:lnTo>
                  <a:pt x="548" y="13"/>
                </a:lnTo>
                <a:lnTo>
                  <a:pt x="549" y="20"/>
                </a:lnTo>
                <a:lnTo>
                  <a:pt x="549" y="13"/>
                </a:lnTo>
                <a:lnTo>
                  <a:pt x="550" y="17"/>
                </a:lnTo>
                <a:lnTo>
                  <a:pt x="550" y="17"/>
                </a:lnTo>
                <a:lnTo>
                  <a:pt x="551" y="17"/>
                </a:lnTo>
                <a:lnTo>
                  <a:pt x="551" y="17"/>
                </a:lnTo>
                <a:lnTo>
                  <a:pt x="552" y="10"/>
                </a:lnTo>
                <a:lnTo>
                  <a:pt x="552" y="20"/>
                </a:lnTo>
                <a:lnTo>
                  <a:pt x="552" y="13"/>
                </a:lnTo>
                <a:lnTo>
                  <a:pt x="553" y="17"/>
                </a:lnTo>
                <a:lnTo>
                  <a:pt x="554" y="17"/>
                </a:lnTo>
                <a:lnTo>
                  <a:pt x="554" y="20"/>
                </a:lnTo>
                <a:lnTo>
                  <a:pt x="554" y="13"/>
                </a:lnTo>
                <a:lnTo>
                  <a:pt x="555" y="10"/>
                </a:lnTo>
                <a:lnTo>
                  <a:pt x="555" y="20"/>
                </a:lnTo>
                <a:lnTo>
                  <a:pt x="556" y="20"/>
                </a:lnTo>
                <a:lnTo>
                  <a:pt x="556" y="17"/>
                </a:lnTo>
                <a:lnTo>
                  <a:pt x="557" y="13"/>
                </a:lnTo>
                <a:lnTo>
                  <a:pt x="557" y="7"/>
                </a:lnTo>
                <a:lnTo>
                  <a:pt x="558" y="17"/>
                </a:lnTo>
                <a:lnTo>
                  <a:pt x="558" y="23"/>
                </a:lnTo>
                <a:lnTo>
                  <a:pt x="559" y="20"/>
                </a:lnTo>
                <a:lnTo>
                  <a:pt x="559" y="20"/>
                </a:lnTo>
                <a:lnTo>
                  <a:pt x="559" y="10"/>
                </a:lnTo>
                <a:lnTo>
                  <a:pt x="560" y="13"/>
                </a:lnTo>
                <a:lnTo>
                  <a:pt x="561" y="23"/>
                </a:lnTo>
                <a:lnTo>
                  <a:pt x="561" y="13"/>
                </a:lnTo>
                <a:lnTo>
                  <a:pt x="562" y="17"/>
                </a:lnTo>
                <a:lnTo>
                  <a:pt x="562" y="17"/>
                </a:lnTo>
                <a:lnTo>
                  <a:pt x="562" y="17"/>
                </a:lnTo>
                <a:lnTo>
                  <a:pt x="563" y="13"/>
                </a:lnTo>
                <a:lnTo>
                  <a:pt x="563" y="13"/>
                </a:lnTo>
                <a:lnTo>
                  <a:pt x="564" y="20"/>
                </a:lnTo>
                <a:lnTo>
                  <a:pt x="564" y="20"/>
                </a:lnTo>
                <a:lnTo>
                  <a:pt x="565" y="17"/>
                </a:lnTo>
                <a:lnTo>
                  <a:pt x="565" y="13"/>
                </a:lnTo>
                <a:lnTo>
                  <a:pt x="566" y="13"/>
                </a:lnTo>
                <a:lnTo>
                  <a:pt x="566" y="17"/>
                </a:lnTo>
                <a:lnTo>
                  <a:pt x="567" y="13"/>
                </a:lnTo>
                <a:lnTo>
                  <a:pt x="567" y="20"/>
                </a:lnTo>
                <a:lnTo>
                  <a:pt x="567" y="17"/>
                </a:lnTo>
                <a:lnTo>
                  <a:pt x="568" y="13"/>
                </a:lnTo>
                <a:lnTo>
                  <a:pt x="569" y="10"/>
                </a:lnTo>
                <a:lnTo>
                  <a:pt x="569" y="13"/>
                </a:lnTo>
                <a:lnTo>
                  <a:pt x="569" y="13"/>
                </a:lnTo>
                <a:lnTo>
                  <a:pt x="570" y="20"/>
                </a:lnTo>
                <a:lnTo>
                  <a:pt x="570" y="17"/>
                </a:lnTo>
                <a:lnTo>
                  <a:pt x="571" y="20"/>
                </a:lnTo>
                <a:lnTo>
                  <a:pt x="571" y="13"/>
                </a:lnTo>
                <a:lnTo>
                  <a:pt x="572" y="17"/>
                </a:lnTo>
                <a:lnTo>
                  <a:pt x="572" y="13"/>
                </a:lnTo>
                <a:lnTo>
                  <a:pt x="573" y="10"/>
                </a:lnTo>
                <a:lnTo>
                  <a:pt x="573" y="17"/>
                </a:lnTo>
                <a:lnTo>
                  <a:pt x="574" y="17"/>
                </a:lnTo>
                <a:lnTo>
                  <a:pt x="574" y="17"/>
                </a:lnTo>
                <a:lnTo>
                  <a:pt x="574" y="13"/>
                </a:lnTo>
                <a:lnTo>
                  <a:pt x="575" y="13"/>
                </a:lnTo>
                <a:lnTo>
                  <a:pt x="575" y="17"/>
                </a:lnTo>
                <a:lnTo>
                  <a:pt x="576" y="20"/>
                </a:lnTo>
                <a:lnTo>
                  <a:pt x="577" y="17"/>
                </a:lnTo>
                <a:lnTo>
                  <a:pt x="577" y="20"/>
                </a:lnTo>
                <a:lnTo>
                  <a:pt x="577" y="20"/>
                </a:lnTo>
                <a:lnTo>
                  <a:pt x="578" y="27"/>
                </a:lnTo>
                <a:lnTo>
                  <a:pt x="578" y="17"/>
                </a:lnTo>
                <a:lnTo>
                  <a:pt x="579" y="17"/>
                </a:lnTo>
                <a:lnTo>
                  <a:pt x="579" y="20"/>
                </a:lnTo>
                <a:lnTo>
                  <a:pt x="580" y="13"/>
                </a:lnTo>
                <a:lnTo>
                  <a:pt x="580" y="13"/>
                </a:lnTo>
                <a:lnTo>
                  <a:pt x="581" y="10"/>
                </a:lnTo>
                <a:lnTo>
                  <a:pt x="581" y="13"/>
                </a:lnTo>
                <a:lnTo>
                  <a:pt x="582" y="13"/>
                </a:lnTo>
                <a:lnTo>
                  <a:pt x="582" y="10"/>
                </a:lnTo>
                <a:lnTo>
                  <a:pt x="582" y="17"/>
                </a:lnTo>
                <a:lnTo>
                  <a:pt x="583" y="17"/>
                </a:lnTo>
                <a:lnTo>
                  <a:pt x="583" y="20"/>
                </a:lnTo>
                <a:lnTo>
                  <a:pt x="584" y="17"/>
                </a:lnTo>
                <a:lnTo>
                  <a:pt x="584" y="20"/>
                </a:lnTo>
                <a:lnTo>
                  <a:pt x="585" y="20"/>
                </a:lnTo>
                <a:lnTo>
                  <a:pt x="585" y="20"/>
                </a:lnTo>
                <a:lnTo>
                  <a:pt x="586" y="17"/>
                </a:lnTo>
                <a:lnTo>
                  <a:pt x="586" y="23"/>
                </a:lnTo>
                <a:lnTo>
                  <a:pt x="587" y="10"/>
                </a:lnTo>
                <a:lnTo>
                  <a:pt x="587" y="10"/>
                </a:lnTo>
                <a:lnTo>
                  <a:pt x="587" y="17"/>
                </a:lnTo>
                <a:lnTo>
                  <a:pt x="588" y="13"/>
                </a:lnTo>
                <a:lnTo>
                  <a:pt x="589" y="17"/>
                </a:lnTo>
                <a:lnTo>
                  <a:pt x="589" y="17"/>
                </a:lnTo>
                <a:lnTo>
                  <a:pt x="589" y="17"/>
                </a:lnTo>
                <a:lnTo>
                  <a:pt x="590" y="13"/>
                </a:lnTo>
                <a:lnTo>
                  <a:pt x="590" y="17"/>
                </a:lnTo>
                <a:lnTo>
                  <a:pt x="591" y="17"/>
                </a:lnTo>
                <a:lnTo>
                  <a:pt x="591" y="13"/>
                </a:lnTo>
                <a:lnTo>
                  <a:pt x="592" y="10"/>
                </a:lnTo>
                <a:lnTo>
                  <a:pt x="592" y="13"/>
                </a:lnTo>
                <a:lnTo>
                  <a:pt x="593" y="20"/>
                </a:lnTo>
                <a:lnTo>
                  <a:pt x="593" y="17"/>
                </a:lnTo>
                <a:lnTo>
                  <a:pt x="594" y="17"/>
                </a:lnTo>
                <a:lnTo>
                  <a:pt x="594" y="17"/>
                </a:lnTo>
                <a:lnTo>
                  <a:pt x="595" y="17"/>
                </a:lnTo>
                <a:lnTo>
                  <a:pt x="595" y="13"/>
                </a:lnTo>
                <a:lnTo>
                  <a:pt x="595" y="17"/>
                </a:lnTo>
                <a:lnTo>
                  <a:pt x="596" y="13"/>
                </a:lnTo>
                <a:lnTo>
                  <a:pt x="597" y="20"/>
                </a:lnTo>
                <a:lnTo>
                  <a:pt x="597" y="17"/>
                </a:lnTo>
                <a:lnTo>
                  <a:pt x="597" y="17"/>
                </a:lnTo>
                <a:lnTo>
                  <a:pt x="598" y="13"/>
                </a:lnTo>
                <a:lnTo>
                  <a:pt x="598" y="13"/>
                </a:lnTo>
                <a:lnTo>
                  <a:pt x="599" y="17"/>
                </a:lnTo>
                <a:lnTo>
                  <a:pt x="599" y="10"/>
                </a:lnTo>
                <a:lnTo>
                  <a:pt x="600" y="17"/>
                </a:lnTo>
                <a:lnTo>
                  <a:pt x="600" y="17"/>
                </a:lnTo>
                <a:lnTo>
                  <a:pt x="601" y="10"/>
                </a:lnTo>
                <a:lnTo>
                  <a:pt x="601" y="17"/>
                </a:lnTo>
                <a:lnTo>
                  <a:pt x="602" y="10"/>
                </a:lnTo>
                <a:lnTo>
                  <a:pt x="602" y="20"/>
                </a:lnTo>
                <a:lnTo>
                  <a:pt x="602" y="13"/>
                </a:lnTo>
                <a:lnTo>
                  <a:pt x="603" y="13"/>
                </a:lnTo>
                <a:lnTo>
                  <a:pt x="604" y="23"/>
                </a:lnTo>
                <a:lnTo>
                  <a:pt x="604" y="17"/>
                </a:lnTo>
                <a:lnTo>
                  <a:pt x="604" y="20"/>
                </a:lnTo>
                <a:lnTo>
                  <a:pt x="605" y="17"/>
                </a:lnTo>
                <a:lnTo>
                  <a:pt x="605" y="13"/>
                </a:lnTo>
                <a:lnTo>
                  <a:pt x="606" y="13"/>
                </a:lnTo>
                <a:lnTo>
                  <a:pt x="606" y="13"/>
                </a:lnTo>
                <a:lnTo>
                  <a:pt x="607" y="17"/>
                </a:lnTo>
                <a:lnTo>
                  <a:pt x="607" y="23"/>
                </a:lnTo>
                <a:lnTo>
                  <a:pt x="608" y="13"/>
                </a:lnTo>
                <a:lnTo>
                  <a:pt x="608" y="13"/>
                </a:lnTo>
                <a:lnTo>
                  <a:pt x="609" y="17"/>
                </a:lnTo>
                <a:lnTo>
                  <a:pt x="609" y="20"/>
                </a:lnTo>
                <a:lnTo>
                  <a:pt x="609" y="17"/>
                </a:lnTo>
                <a:lnTo>
                  <a:pt x="610" y="20"/>
                </a:lnTo>
                <a:lnTo>
                  <a:pt x="610" y="17"/>
                </a:lnTo>
                <a:lnTo>
                  <a:pt x="611" y="17"/>
                </a:lnTo>
                <a:lnTo>
                  <a:pt x="612" y="13"/>
                </a:lnTo>
                <a:lnTo>
                  <a:pt x="612" y="17"/>
                </a:lnTo>
                <a:lnTo>
                  <a:pt x="612" y="13"/>
                </a:lnTo>
                <a:lnTo>
                  <a:pt x="613" y="13"/>
                </a:lnTo>
                <a:lnTo>
                  <a:pt x="613" y="17"/>
                </a:lnTo>
                <a:lnTo>
                  <a:pt x="614" y="17"/>
                </a:lnTo>
                <a:lnTo>
                  <a:pt x="614" y="20"/>
                </a:lnTo>
                <a:lnTo>
                  <a:pt x="615" y="17"/>
                </a:lnTo>
                <a:lnTo>
                  <a:pt x="615" y="20"/>
                </a:lnTo>
                <a:lnTo>
                  <a:pt x="616" y="20"/>
                </a:lnTo>
                <a:lnTo>
                  <a:pt x="616" y="17"/>
                </a:lnTo>
                <a:lnTo>
                  <a:pt x="617" y="17"/>
                </a:lnTo>
                <a:lnTo>
                  <a:pt x="617" y="17"/>
                </a:lnTo>
                <a:lnTo>
                  <a:pt x="617" y="13"/>
                </a:lnTo>
                <a:lnTo>
                  <a:pt x="618" y="17"/>
                </a:lnTo>
                <a:lnTo>
                  <a:pt x="618" y="17"/>
                </a:lnTo>
                <a:lnTo>
                  <a:pt x="619" y="20"/>
                </a:lnTo>
                <a:lnTo>
                  <a:pt x="619" y="13"/>
                </a:lnTo>
                <a:lnTo>
                  <a:pt x="620" y="13"/>
                </a:lnTo>
                <a:lnTo>
                  <a:pt x="620" y="13"/>
                </a:lnTo>
                <a:lnTo>
                  <a:pt x="621" y="20"/>
                </a:lnTo>
                <a:lnTo>
                  <a:pt x="621" y="17"/>
                </a:lnTo>
                <a:lnTo>
                  <a:pt x="622" y="20"/>
                </a:lnTo>
                <a:lnTo>
                  <a:pt x="622" y="20"/>
                </a:lnTo>
                <a:lnTo>
                  <a:pt x="622" y="13"/>
                </a:lnTo>
                <a:lnTo>
                  <a:pt x="623" y="17"/>
                </a:lnTo>
                <a:lnTo>
                  <a:pt x="624" y="23"/>
                </a:lnTo>
                <a:lnTo>
                  <a:pt x="624" y="17"/>
                </a:lnTo>
                <a:lnTo>
                  <a:pt x="624" y="23"/>
                </a:lnTo>
                <a:lnTo>
                  <a:pt x="625" y="23"/>
                </a:lnTo>
                <a:lnTo>
                  <a:pt x="625" y="20"/>
                </a:lnTo>
                <a:lnTo>
                  <a:pt x="626" y="20"/>
                </a:lnTo>
                <a:lnTo>
                  <a:pt x="626" y="20"/>
                </a:lnTo>
                <a:lnTo>
                  <a:pt x="627" y="17"/>
                </a:lnTo>
                <a:lnTo>
                  <a:pt x="627" y="17"/>
                </a:lnTo>
                <a:lnTo>
                  <a:pt x="628" y="20"/>
                </a:lnTo>
                <a:lnTo>
                  <a:pt x="628" y="17"/>
                </a:lnTo>
                <a:lnTo>
                  <a:pt x="629" y="13"/>
                </a:lnTo>
                <a:lnTo>
                  <a:pt x="629" y="20"/>
                </a:lnTo>
                <a:lnTo>
                  <a:pt x="630" y="10"/>
                </a:lnTo>
                <a:lnTo>
                  <a:pt x="630" y="23"/>
                </a:lnTo>
                <a:lnTo>
                  <a:pt x="630" y="13"/>
                </a:lnTo>
                <a:lnTo>
                  <a:pt x="631" y="20"/>
                </a:lnTo>
                <a:lnTo>
                  <a:pt x="632" y="17"/>
                </a:lnTo>
                <a:lnTo>
                  <a:pt x="632" y="13"/>
                </a:lnTo>
                <a:lnTo>
                  <a:pt x="632" y="20"/>
                </a:lnTo>
                <a:lnTo>
                  <a:pt x="633" y="13"/>
                </a:lnTo>
                <a:lnTo>
                  <a:pt x="633" y="13"/>
                </a:lnTo>
                <a:lnTo>
                  <a:pt x="634" y="17"/>
                </a:lnTo>
                <a:lnTo>
                  <a:pt x="634" y="17"/>
                </a:lnTo>
                <a:lnTo>
                  <a:pt x="635" y="20"/>
                </a:lnTo>
                <a:lnTo>
                  <a:pt x="635" y="23"/>
                </a:lnTo>
                <a:lnTo>
                  <a:pt x="636" y="10"/>
                </a:lnTo>
                <a:lnTo>
                  <a:pt x="636" y="13"/>
                </a:lnTo>
                <a:lnTo>
                  <a:pt x="637" y="20"/>
                </a:lnTo>
                <a:lnTo>
                  <a:pt x="637" y="13"/>
                </a:lnTo>
                <a:lnTo>
                  <a:pt x="637" y="20"/>
                </a:lnTo>
                <a:lnTo>
                  <a:pt x="638" y="13"/>
                </a:lnTo>
                <a:lnTo>
                  <a:pt x="638" y="20"/>
                </a:lnTo>
                <a:lnTo>
                  <a:pt x="639" y="10"/>
                </a:lnTo>
                <a:lnTo>
                  <a:pt x="639" y="23"/>
                </a:lnTo>
                <a:lnTo>
                  <a:pt x="640" y="20"/>
                </a:lnTo>
                <a:lnTo>
                  <a:pt x="640" y="20"/>
                </a:lnTo>
                <a:lnTo>
                  <a:pt x="641" y="13"/>
                </a:lnTo>
                <a:lnTo>
                  <a:pt x="641" y="7"/>
                </a:lnTo>
                <a:lnTo>
                  <a:pt x="642" y="13"/>
                </a:lnTo>
                <a:lnTo>
                  <a:pt x="642" y="13"/>
                </a:lnTo>
                <a:lnTo>
                  <a:pt x="642" y="13"/>
                </a:lnTo>
                <a:lnTo>
                  <a:pt x="643" y="7"/>
                </a:lnTo>
                <a:lnTo>
                  <a:pt x="644" y="17"/>
                </a:lnTo>
                <a:lnTo>
                  <a:pt x="644" y="17"/>
                </a:lnTo>
                <a:lnTo>
                  <a:pt x="645" y="13"/>
                </a:lnTo>
                <a:lnTo>
                  <a:pt x="645" y="10"/>
                </a:lnTo>
                <a:lnTo>
                  <a:pt x="645" y="13"/>
                </a:lnTo>
                <a:lnTo>
                  <a:pt x="646" y="13"/>
                </a:lnTo>
                <a:lnTo>
                  <a:pt x="647" y="17"/>
                </a:lnTo>
                <a:lnTo>
                  <a:pt x="647" y="17"/>
                </a:lnTo>
                <a:lnTo>
                  <a:pt x="647" y="13"/>
                </a:lnTo>
                <a:lnTo>
                  <a:pt x="648" y="17"/>
                </a:lnTo>
                <a:lnTo>
                  <a:pt x="648" y="13"/>
                </a:lnTo>
                <a:lnTo>
                  <a:pt x="649" y="23"/>
                </a:lnTo>
                <a:lnTo>
                  <a:pt x="649" y="10"/>
                </a:lnTo>
                <a:lnTo>
                  <a:pt x="650" y="13"/>
                </a:lnTo>
                <a:lnTo>
                  <a:pt x="650" y="13"/>
                </a:lnTo>
                <a:lnTo>
                  <a:pt x="651" y="17"/>
                </a:lnTo>
                <a:lnTo>
                  <a:pt x="651" y="20"/>
                </a:lnTo>
                <a:lnTo>
                  <a:pt x="652" y="13"/>
                </a:lnTo>
                <a:lnTo>
                  <a:pt x="652" y="10"/>
                </a:lnTo>
                <a:lnTo>
                  <a:pt x="652" y="10"/>
                </a:lnTo>
                <a:lnTo>
                  <a:pt x="653" y="13"/>
                </a:lnTo>
                <a:lnTo>
                  <a:pt x="653" y="13"/>
                </a:lnTo>
                <a:lnTo>
                  <a:pt x="654" y="20"/>
                </a:lnTo>
                <a:lnTo>
                  <a:pt x="654" y="17"/>
                </a:lnTo>
                <a:lnTo>
                  <a:pt x="655" y="17"/>
                </a:lnTo>
                <a:lnTo>
                  <a:pt x="655" y="10"/>
                </a:lnTo>
                <a:lnTo>
                  <a:pt x="656" y="17"/>
                </a:lnTo>
                <a:lnTo>
                  <a:pt x="656" y="20"/>
                </a:lnTo>
                <a:lnTo>
                  <a:pt x="657" y="17"/>
                </a:lnTo>
                <a:lnTo>
                  <a:pt x="657" y="13"/>
                </a:lnTo>
                <a:lnTo>
                  <a:pt x="657" y="10"/>
                </a:lnTo>
                <a:lnTo>
                  <a:pt x="658" y="20"/>
                </a:lnTo>
                <a:lnTo>
                  <a:pt x="659" y="17"/>
                </a:lnTo>
                <a:lnTo>
                  <a:pt x="659" y="20"/>
                </a:lnTo>
                <a:lnTo>
                  <a:pt x="659" y="17"/>
                </a:lnTo>
                <a:lnTo>
                  <a:pt x="660" y="13"/>
                </a:lnTo>
                <a:lnTo>
                  <a:pt x="660" y="13"/>
                </a:lnTo>
                <a:lnTo>
                  <a:pt x="661" y="17"/>
                </a:lnTo>
                <a:lnTo>
                  <a:pt x="661" y="10"/>
                </a:lnTo>
                <a:lnTo>
                  <a:pt x="662" y="7"/>
                </a:lnTo>
                <a:lnTo>
                  <a:pt x="662" y="10"/>
                </a:lnTo>
                <a:lnTo>
                  <a:pt x="663" y="13"/>
                </a:lnTo>
                <a:lnTo>
                  <a:pt x="663" y="17"/>
                </a:lnTo>
                <a:lnTo>
                  <a:pt x="664" y="10"/>
                </a:lnTo>
                <a:lnTo>
                  <a:pt x="664" y="17"/>
                </a:lnTo>
                <a:lnTo>
                  <a:pt x="665" y="17"/>
                </a:lnTo>
                <a:lnTo>
                  <a:pt x="665" y="17"/>
                </a:lnTo>
                <a:lnTo>
                  <a:pt x="665" y="17"/>
                </a:lnTo>
                <a:lnTo>
                  <a:pt x="666" y="13"/>
                </a:lnTo>
                <a:lnTo>
                  <a:pt x="667" y="13"/>
                </a:lnTo>
                <a:lnTo>
                  <a:pt x="667" y="13"/>
                </a:lnTo>
                <a:lnTo>
                  <a:pt x="667" y="17"/>
                </a:lnTo>
                <a:lnTo>
                  <a:pt x="668" y="17"/>
                </a:lnTo>
                <a:lnTo>
                  <a:pt x="668" y="13"/>
                </a:lnTo>
                <a:lnTo>
                  <a:pt x="669" y="20"/>
                </a:lnTo>
                <a:lnTo>
                  <a:pt x="669" y="10"/>
                </a:lnTo>
                <a:lnTo>
                  <a:pt x="670" y="17"/>
                </a:lnTo>
                <a:lnTo>
                  <a:pt x="670" y="13"/>
                </a:lnTo>
                <a:lnTo>
                  <a:pt x="671" y="17"/>
                </a:lnTo>
                <a:lnTo>
                  <a:pt x="671" y="20"/>
                </a:lnTo>
                <a:lnTo>
                  <a:pt x="672" y="17"/>
                </a:lnTo>
                <a:lnTo>
                  <a:pt x="672" y="20"/>
                </a:lnTo>
                <a:lnTo>
                  <a:pt x="672" y="23"/>
                </a:lnTo>
                <a:lnTo>
                  <a:pt x="673" y="20"/>
                </a:lnTo>
                <a:lnTo>
                  <a:pt x="673" y="17"/>
                </a:lnTo>
                <a:lnTo>
                  <a:pt x="674" y="20"/>
                </a:lnTo>
                <a:lnTo>
                  <a:pt x="674" y="17"/>
                </a:lnTo>
                <a:lnTo>
                  <a:pt x="675" y="13"/>
                </a:lnTo>
                <a:lnTo>
                  <a:pt x="675" y="17"/>
                </a:lnTo>
                <a:lnTo>
                  <a:pt x="676" y="17"/>
                </a:lnTo>
                <a:lnTo>
                  <a:pt x="676" y="13"/>
                </a:lnTo>
                <a:lnTo>
                  <a:pt x="677" y="20"/>
                </a:lnTo>
                <a:lnTo>
                  <a:pt x="677" y="20"/>
                </a:lnTo>
                <a:lnTo>
                  <a:pt x="677" y="23"/>
                </a:lnTo>
                <a:lnTo>
                  <a:pt x="678" y="23"/>
                </a:lnTo>
                <a:lnTo>
                  <a:pt x="679" y="20"/>
                </a:lnTo>
                <a:lnTo>
                  <a:pt x="679" y="17"/>
                </a:lnTo>
                <a:lnTo>
                  <a:pt x="680" y="13"/>
                </a:lnTo>
                <a:lnTo>
                  <a:pt x="680" y="17"/>
                </a:lnTo>
                <a:lnTo>
                  <a:pt x="680" y="13"/>
                </a:lnTo>
                <a:lnTo>
                  <a:pt x="681" y="17"/>
                </a:lnTo>
                <a:lnTo>
                  <a:pt x="681" y="17"/>
                </a:lnTo>
                <a:lnTo>
                  <a:pt x="682" y="10"/>
                </a:lnTo>
                <a:lnTo>
                  <a:pt x="682" y="13"/>
                </a:lnTo>
                <a:lnTo>
                  <a:pt x="683" y="17"/>
                </a:lnTo>
                <a:lnTo>
                  <a:pt x="683" y="17"/>
                </a:lnTo>
                <a:lnTo>
                  <a:pt x="684" y="17"/>
                </a:lnTo>
                <a:lnTo>
                  <a:pt x="684" y="17"/>
                </a:lnTo>
                <a:lnTo>
                  <a:pt x="685" y="17"/>
                </a:lnTo>
                <a:lnTo>
                  <a:pt x="685" y="17"/>
                </a:lnTo>
                <a:lnTo>
                  <a:pt x="685" y="20"/>
                </a:lnTo>
                <a:lnTo>
                  <a:pt x="686" y="20"/>
                </a:lnTo>
                <a:lnTo>
                  <a:pt x="687" y="10"/>
                </a:lnTo>
                <a:lnTo>
                  <a:pt x="687" y="13"/>
                </a:lnTo>
                <a:lnTo>
                  <a:pt x="687" y="23"/>
                </a:lnTo>
                <a:lnTo>
                  <a:pt x="688" y="13"/>
                </a:lnTo>
                <a:lnTo>
                  <a:pt x="688" y="13"/>
                </a:lnTo>
                <a:lnTo>
                  <a:pt x="689" y="17"/>
                </a:lnTo>
                <a:lnTo>
                  <a:pt x="689" y="20"/>
                </a:lnTo>
                <a:lnTo>
                  <a:pt x="690" y="17"/>
                </a:lnTo>
                <a:lnTo>
                  <a:pt x="690" y="20"/>
                </a:lnTo>
                <a:lnTo>
                  <a:pt x="691" y="20"/>
                </a:lnTo>
                <a:lnTo>
                  <a:pt x="691" y="23"/>
                </a:lnTo>
                <a:lnTo>
                  <a:pt x="692" y="20"/>
                </a:lnTo>
                <a:lnTo>
                  <a:pt x="692" y="10"/>
                </a:lnTo>
                <a:lnTo>
                  <a:pt x="692" y="13"/>
                </a:lnTo>
                <a:lnTo>
                  <a:pt x="693" y="17"/>
                </a:lnTo>
                <a:lnTo>
                  <a:pt x="694" y="20"/>
                </a:lnTo>
                <a:lnTo>
                  <a:pt x="694" y="23"/>
                </a:lnTo>
                <a:lnTo>
                  <a:pt x="694" y="17"/>
                </a:lnTo>
                <a:lnTo>
                  <a:pt x="695" y="13"/>
                </a:lnTo>
                <a:lnTo>
                  <a:pt x="695" y="23"/>
                </a:lnTo>
                <a:lnTo>
                  <a:pt x="696" y="23"/>
                </a:lnTo>
                <a:lnTo>
                  <a:pt x="696" y="17"/>
                </a:lnTo>
                <a:lnTo>
                  <a:pt x="697" y="20"/>
                </a:lnTo>
                <a:lnTo>
                  <a:pt x="697" y="13"/>
                </a:lnTo>
                <a:lnTo>
                  <a:pt x="698" y="20"/>
                </a:lnTo>
                <a:lnTo>
                  <a:pt x="698" y="17"/>
                </a:lnTo>
                <a:lnTo>
                  <a:pt x="699" y="17"/>
                </a:lnTo>
                <a:lnTo>
                  <a:pt x="699" y="20"/>
                </a:lnTo>
                <a:lnTo>
                  <a:pt x="700" y="23"/>
                </a:lnTo>
                <a:lnTo>
                  <a:pt x="700" y="23"/>
                </a:lnTo>
                <a:lnTo>
                  <a:pt x="700" y="20"/>
                </a:lnTo>
                <a:lnTo>
                  <a:pt x="701" y="13"/>
                </a:lnTo>
                <a:lnTo>
                  <a:pt x="702" y="20"/>
                </a:lnTo>
                <a:lnTo>
                  <a:pt x="702" y="20"/>
                </a:lnTo>
                <a:lnTo>
                  <a:pt x="702" y="20"/>
                </a:lnTo>
                <a:lnTo>
                  <a:pt x="703" y="13"/>
                </a:lnTo>
                <a:lnTo>
                  <a:pt x="703" y="17"/>
                </a:lnTo>
                <a:lnTo>
                  <a:pt x="704" y="23"/>
                </a:lnTo>
                <a:lnTo>
                  <a:pt x="704" y="17"/>
                </a:lnTo>
                <a:lnTo>
                  <a:pt x="705" y="17"/>
                </a:lnTo>
                <a:lnTo>
                  <a:pt x="705" y="17"/>
                </a:lnTo>
                <a:lnTo>
                  <a:pt x="706" y="20"/>
                </a:lnTo>
                <a:lnTo>
                  <a:pt x="706" y="17"/>
                </a:lnTo>
                <a:lnTo>
                  <a:pt x="707" y="20"/>
                </a:lnTo>
                <a:lnTo>
                  <a:pt x="707" y="27"/>
                </a:lnTo>
                <a:lnTo>
                  <a:pt x="707" y="20"/>
                </a:lnTo>
                <a:lnTo>
                  <a:pt x="708" y="13"/>
                </a:lnTo>
                <a:lnTo>
                  <a:pt x="708" y="17"/>
                </a:lnTo>
                <a:lnTo>
                  <a:pt x="709" y="13"/>
                </a:lnTo>
                <a:lnTo>
                  <a:pt x="709" y="17"/>
                </a:lnTo>
                <a:lnTo>
                  <a:pt x="710" y="23"/>
                </a:lnTo>
                <a:lnTo>
                  <a:pt x="710" y="20"/>
                </a:lnTo>
                <a:lnTo>
                  <a:pt x="711" y="17"/>
                </a:lnTo>
                <a:lnTo>
                  <a:pt x="711" y="17"/>
                </a:lnTo>
                <a:lnTo>
                  <a:pt x="712" y="17"/>
                </a:lnTo>
                <a:lnTo>
                  <a:pt x="712" y="20"/>
                </a:lnTo>
                <a:lnTo>
                  <a:pt x="712" y="20"/>
                </a:lnTo>
                <a:lnTo>
                  <a:pt x="713" y="20"/>
                </a:lnTo>
                <a:lnTo>
                  <a:pt x="714" y="17"/>
                </a:lnTo>
                <a:lnTo>
                  <a:pt x="714" y="20"/>
                </a:lnTo>
                <a:lnTo>
                  <a:pt x="715" y="20"/>
                </a:lnTo>
                <a:lnTo>
                  <a:pt x="715" y="17"/>
                </a:lnTo>
                <a:lnTo>
                  <a:pt x="715" y="27"/>
                </a:lnTo>
                <a:lnTo>
                  <a:pt x="716" y="23"/>
                </a:lnTo>
                <a:lnTo>
                  <a:pt x="716" y="27"/>
                </a:lnTo>
                <a:lnTo>
                  <a:pt x="717" y="27"/>
                </a:lnTo>
                <a:lnTo>
                  <a:pt x="717" y="23"/>
                </a:lnTo>
                <a:lnTo>
                  <a:pt x="718" y="20"/>
                </a:lnTo>
                <a:lnTo>
                  <a:pt x="718" y="20"/>
                </a:lnTo>
                <a:lnTo>
                  <a:pt x="719" y="17"/>
                </a:lnTo>
                <a:lnTo>
                  <a:pt x="719" y="20"/>
                </a:lnTo>
                <a:lnTo>
                  <a:pt x="720" y="17"/>
                </a:lnTo>
                <a:lnTo>
                  <a:pt x="720" y="17"/>
                </a:lnTo>
                <a:lnTo>
                  <a:pt x="720" y="17"/>
                </a:lnTo>
                <a:lnTo>
                  <a:pt x="721" y="20"/>
                </a:lnTo>
                <a:lnTo>
                  <a:pt x="722" y="20"/>
                </a:lnTo>
                <a:lnTo>
                  <a:pt x="722" y="17"/>
                </a:lnTo>
                <a:lnTo>
                  <a:pt x="722" y="17"/>
                </a:lnTo>
                <a:lnTo>
                  <a:pt x="723" y="10"/>
                </a:lnTo>
                <a:lnTo>
                  <a:pt x="723" y="17"/>
                </a:lnTo>
                <a:lnTo>
                  <a:pt x="724" y="17"/>
                </a:lnTo>
                <a:lnTo>
                  <a:pt x="724" y="13"/>
                </a:lnTo>
                <a:lnTo>
                  <a:pt x="725" y="17"/>
                </a:lnTo>
                <a:lnTo>
                  <a:pt x="725" y="10"/>
                </a:lnTo>
                <a:lnTo>
                  <a:pt x="726" y="20"/>
                </a:lnTo>
                <a:lnTo>
                  <a:pt x="726" y="23"/>
                </a:lnTo>
                <a:lnTo>
                  <a:pt x="727" y="13"/>
                </a:lnTo>
                <a:lnTo>
                  <a:pt x="727" y="17"/>
                </a:lnTo>
                <a:lnTo>
                  <a:pt x="727" y="13"/>
                </a:lnTo>
                <a:lnTo>
                  <a:pt x="728" y="17"/>
                </a:lnTo>
                <a:lnTo>
                  <a:pt x="728" y="17"/>
                </a:lnTo>
                <a:lnTo>
                  <a:pt x="729" y="20"/>
                </a:lnTo>
                <a:lnTo>
                  <a:pt x="730" y="13"/>
                </a:lnTo>
                <a:lnTo>
                  <a:pt x="730" y="13"/>
                </a:lnTo>
                <a:lnTo>
                  <a:pt x="730" y="13"/>
                </a:lnTo>
                <a:lnTo>
                  <a:pt x="731" y="17"/>
                </a:lnTo>
                <a:lnTo>
                  <a:pt x="731" y="20"/>
                </a:lnTo>
                <a:lnTo>
                  <a:pt x="732" y="20"/>
                </a:lnTo>
                <a:lnTo>
                  <a:pt x="732" y="17"/>
                </a:lnTo>
                <a:lnTo>
                  <a:pt x="732" y="20"/>
                </a:lnTo>
                <a:lnTo>
                  <a:pt x="733" y="20"/>
                </a:lnTo>
                <a:lnTo>
                  <a:pt x="734" y="20"/>
                </a:lnTo>
                <a:lnTo>
                  <a:pt x="734" y="20"/>
                </a:lnTo>
                <a:lnTo>
                  <a:pt x="735" y="20"/>
                </a:lnTo>
                <a:lnTo>
                  <a:pt x="735" y="20"/>
                </a:lnTo>
                <a:lnTo>
                  <a:pt x="735" y="17"/>
                </a:lnTo>
                <a:lnTo>
                  <a:pt x="736" y="17"/>
                </a:lnTo>
                <a:lnTo>
                  <a:pt x="737" y="10"/>
                </a:lnTo>
                <a:lnTo>
                  <a:pt x="737" y="17"/>
                </a:lnTo>
                <a:lnTo>
                  <a:pt x="737" y="17"/>
                </a:lnTo>
                <a:lnTo>
                  <a:pt x="738" y="17"/>
                </a:lnTo>
                <a:lnTo>
                  <a:pt x="738" y="20"/>
                </a:lnTo>
                <a:lnTo>
                  <a:pt x="739" y="17"/>
                </a:lnTo>
                <a:lnTo>
                  <a:pt x="739" y="17"/>
                </a:lnTo>
                <a:lnTo>
                  <a:pt x="740" y="17"/>
                </a:lnTo>
                <a:lnTo>
                  <a:pt x="740" y="17"/>
                </a:lnTo>
                <a:lnTo>
                  <a:pt x="741" y="17"/>
                </a:lnTo>
                <a:lnTo>
                  <a:pt x="741" y="13"/>
                </a:lnTo>
                <a:lnTo>
                  <a:pt x="742" y="17"/>
                </a:lnTo>
                <a:lnTo>
                  <a:pt x="742" y="23"/>
                </a:lnTo>
                <a:lnTo>
                  <a:pt x="742" y="13"/>
                </a:lnTo>
                <a:lnTo>
                  <a:pt x="743" y="17"/>
                </a:lnTo>
                <a:lnTo>
                  <a:pt x="743" y="13"/>
                </a:lnTo>
                <a:lnTo>
                  <a:pt x="744" y="17"/>
                </a:lnTo>
                <a:lnTo>
                  <a:pt x="744" y="17"/>
                </a:lnTo>
                <a:lnTo>
                  <a:pt x="745" y="17"/>
                </a:lnTo>
                <a:lnTo>
                  <a:pt x="745" y="17"/>
                </a:lnTo>
                <a:lnTo>
                  <a:pt x="746" y="13"/>
                </a:lnTo>
                <a:lnTo>
                  <a:pt x="746" y="17"/>
                </a:lnTo>
                <a:lnTo>
                  <a:pt x="747" y="23"/>
                </a:lnTo>
                <a:lnTo>
                  <a:pt x="747" y="23"/>
                </a:lnTo>
                <a:lnTo>
                  <a:pt x="747" y="20"/>
                </a:lnTo>
                <a:lnTo>
                  <a:pt x="748" y="20"/>
                </a:lnTo>
                <a:lnTo>
                  <a:pt x="749" y="20"/>
                </a:lnTo>
                <a:lnTo>
                  <a:pt x="749" y="17"/>
                </a:lnTo>
                <a:lnTo>
                  <a:pt x="750" y="20"/>
                </a:lnTo>
                <a:lnTo>
                  <a:pt x="750" y="17"/>
                </a:lnTo>
                <a:lnTo>
                  <a:pt x="750" y="17"/>
                </a:lnTo>
                <a:lnTo>
                  <a:pt x="751" y="20"/>
                </a:lnTo>
                <a:lnTo>
                  <a:pt x="751" y="20"/>
                </a:lnTo>
                <a:lnTo>
                  <a:pt x="752" y="10"/>
                </a:lnTo>
                <a:lnTo>
                  <a:pt x="752" y="17"/>
                </a:lnTo>
                <a:lnTo>
                  <a:pt x="753" y="17"/>
                </a:lnTo>
                <a:lnTo>
                  <a:pt x="753" y="20"/>
                </a:lnTo>
                <a:lnTo>
                  <a:pt x="754" y="20"/>
                </a:lnTo>
                <a:lnTo>
                  <a:pt x="754" y="20"/>
                </a:lnTo>
                <a:lnTo>
                  <a:pt x="755" y="20"/>
                </a:lnTo>
                <a:lnTo>
                  <a:pt x="755" y="10"/>
                </a:lnTo>
                <a:lnTo>
                  <a:pt x="755" y="17"/>
                </a:lnTo>
                <a:lnTo>
                  <a:pt x="756" y="27"/>
                </a:lnTo>
                <a:lnTo>
                  <a:pt x="757" y="20"/>
                </a:lnTo>
                <a:lnTo>
                  <a:pt x="757" y="13"/>
                </a:lnTo>
                <a:lnTo>
                  <a:pt x="757" y="20"/>
                </a:lnTo>
                <a:lnTo>
                  <a:pt x="758" y="17"/>
                </a:lnTo>
                <a:lnTo>
                  <a:pt x="758" y="10"/>
                </a:lnTo>
                <a:lnTo>
                  <a:pt x="759" y="20"/>
                </a:lnTo>
                <a:lnTo>
                  <a:pt x="759" y="17"/>
                </a:lnTo>
                <a:lnTo>
                  <a:pt x="760" y="17"/>
                </a:lnTo>
                <a:lnTo>
                  <a:pt x="760" y="20"/>
                </a:lnTo>
                <a:lnTo>
                  <a:pt x="761" y="20"/>
                </a:lnTo>
                <a:lnTo>
                  <a:pt x="761" y="20"/>
                </a:lnTo>
                <a:lnTo>
                  <a:pt x="762" y="20"/>
                </a:lnTo>
                <a:lnTo>
                  <a:pt x="762" y="17"/>
                </a:lnTo>
                <a:lnTo>
                  <a:pt x="762" y="17"/>
                </a:lnTo>
                <a:lnTo>
                  <a:pt x="763" y="23"/>
                </a:lnTo>
                <a:lnTo>
                  <a:pt x="763" y="20"/>
                </a:lnTo>
                <a:lnTo>
                  <a:pt x="764" y="20"/>
                </a:lnTo>
                <a:lnTo>
                  <a:pt x="765" y="23"/>
                </a:lnTo>
                <a:lnTo>
                  <a:pt x="765" y="17"/>
                </a:lnTo>
                <a:lnTo>
                  <a:pt x="765" y="23"/>
                </a:lnTo>
                <a:lnTo>
                  <a:pt x="766" y="17"/>
                </a:lnTo>
                <a:lnTo>
                  <a:pt x="766" y="17"/>
                </a:lnTo>
                <a:lnTo>
                  <a:pt x="767" y="23"/>
                </a:lnTo>
                <a:lnTo>
                  <a:pt x="767" y="20"/>
                </a:lnTo>
                <a:lnTo>
                  <a:pt x="767" y="17"/>
                </a:lnTo>
                <a:lnTo>
                  <a:pt x="768" y="20"/>
                </a:lnTo>
                <a:lnTo>
                  <a:pt x="769" y="23"/>
                </a:lnTo>
                <a:lnTo>
                  <a:pt x="769" y="17"/>
                </a:lnTo>
                <a:lnTo>
                  <a:pt x="770" y="17"/>
                </a:lnTo>
                <a:lnTo>
                  <a:pt x="770" y="17"/>
                </a:lnTo>
                <a:lnTo>
                  <a:pt x="770" y="20"/>
                </a:lnTo>
                <a:lnTo>
                  <a:pt x="771" y="27"/>
                </a:lnTo>
                <a:lnTo>
                  <a:pt x="771" y="23"/>
                </a:lnTo>
                <a:lnTo>
                  <a:pt x="772" y="17"/>
                </a:lnTo>
                <a:lnTo>
                  <a:pt x="772" y="23"/>
                </a:lnTo>
                <a:lnTo>
                  <a:pt x="773" y="27"/>
                </a:lnTo>
                <a:lnTo>
                  <a:pt x="773" y="13"/>
                </a:lnTo>
                <a:lnTo>
                  <a:pt x="774" y="23"/>
                </a:lnTo>
                <a:lnTo>
                  <a:pt x="774" y="20"/>
                </a:lnTo>
                <a:lnTo>
                  <a:pt x="775" y="23"/>
                </a:lnTo>
                <a:lnTo>
                  <a:pt x="775" y="27"/>
                </a:lnTo>
                <a:lnTo>
                  <a:pt x="775" y="30"/>
                </a:lnTo>
                <a:lnTo>
                  <a:pt x="776" y="20"/>
                </a:lnTo>
                <a:lnTo>
                  <a:pt x="777" y="17"/>
                </a:lnTo>
                <a:lnTo>
                  <a:pt x="777" y="17"/>
                </a:lnTo>
                <a:lnTo>
                  <a:pt x="777" y="20"/>
                </a:lnTo>
                <a:lnTo>
                  <a:pt x="778" y="27"/>
                </a:lnTo>
                <a:lnTo>
                  <a:pt x="778" y="20"/>
                </a:lnTo>
                <a:lnTo>
                  <a:pt x="779" y="17"/>
                </a:lnTo>
                <a:lnTo>
                  <a:pt x="779" y="20"/>
                </a:lnTo>
                <a:lnTo>
                  <a:pt x="780" y="23"/>
                </a:lnTo>
                <a:lnTo>
                  <a:pt x="780" y="13"/>
                </a:lnTo>
                <a:lnTo>
                  <a:pt x="781" y="13"/>
                </a:lnTo>
                <a:lnTo>
                  <a:pt x="781" y="20"/>
                </a:lnTo>
                <a:lnTo>
                  <a:pt x="782" y="20"/>
                </a:lnTo>
                <a:lnTo>
                  <a:pt x="782" y="23"/>
                </a:lnTo>
                <a:lnTo>
                  <a:pt x="782" y="17"/>
                </a:lnTo>
                <a:lnTo>
                  <a:pt x="783" y="20"/>
                </a:lnTo>
                <a:lnTo>
                  <a:pt x="784" y="17"/>
                </a:lnTo>
                <a:lnTo>
                  <a:pt x="784" y="23"/>
                </a:lnTo>
                <a:lnTo>
                  <a:pt x="785" y="23"/>
                </a:lnTo>
                <a:lnTo>
                  <a:pt x="785" y="23"/>
                </a:lnTo>
                <a:lnTo>
                  <a:pt x="785" y="20"/>
                </a:lnTo>
                <a:lnTo>
                  <a:pt x="786" y="17"/>
                </a:lnTo>
                <a:lnTo>
                  <a:pt x="786" y="30"/>
                </a:lnTo>
                <a:lnTo>
                  <a:pt x="787" y="23"/>
                </a:lnTo>
                <a:lnTo>
                  <a:pt x="787" y="20"/>
                </a:lnTo>
                <a:lnTo>
                  <a:pt x="788" y="23"/>
                </a:lnTo>
                <a:lnTo>
                  <a:pt x="788" y="20"/>
                </a:lnTo>
                <a:lnTo>
                  <a:pt x="789" y="13"/>
                </a:lnTo>
                <a:lnTo>
                  <a:pt x="789" y="20"/>
                </a:lnTo>
                <a:lnTo>
                  <a:pt x="790" y="13"/>
                </a:lnTo>
                <a:lnTo>
                  <a:pt x="790" y="20"/>
                </a:lnTo>
                <a:lnTo>
                  <a:pt x="790" y="20"/>
                </a:lnTo>
                <a:lnTo>
                  <a:pt x="791" y="17"/>
                </a:lnTo>
                <a:lnTo>
                  <a:pt x="792" y="20"/>
                </a:lnTo>
                <a:lnTo>
                  <a:pt x="792" y="23"/>
                </a:lnTo>
                <a:lnTo>
                  <a:pt x="792" y="17"/>
                </a:lnTo>
                <a:lnTo>
                  <a:pt x="793" y="20"/>
                </a:lnTo>
                <a:lnTo>
                  <a:pt x="793" y="27"/>
                </a:lnTo>
                <a:lnTo>
                  <a:pt x="794" y="30"/>
                </a:lnTo>
                <a:lnTo>
                  <a:pt x="794" y="20"/>
                </a:lnTo>
                <a:lnTo>
                  <a:pt x="795" y="20"/>
                </a:lnTo>
                <a:lnTo>
                  <a:pt x="795" y="20"/>
                </a:lnTo>
                <a:lnTo>
                  <a:pt x="796" y="17"/>
                </a:lnTo>
                <a:lnTo>
                  <a:pt x="796" y="13"/>
                </a:lnTo>
                <a:lnTo>
                  <a:pt x="797" y="13"/>
                </a:lnTo>
                <a:lnTo>
                  <a:pt x="797" y="13"/>
                </a:lnTo>
                <a:lnTo>
                  <a:pt x="797" y="10"/>
                </a:lnTo>
                <a:lnTo>
                  <a:pt x="798" y="17"/>
                </a:lnTo>
                <a:lnTo>
                  <a:pt x="798" y="17"/>
                </a:lnTo>
                <a:lnTo>
                  <a:pt x="799" y="20"/>
                </a:lnTo>
                <a:lnTo>
                  <a:pt x="800" y="17"/>
                </a:lnTo>
                <a:lnTo>
                  <a:pt x="800" y="20"/>
                </a:lnTo>
                <a:lnTo>
                  <a:pt x="800" y="20"/>
                </a:lnTo>
                <a:lnTo>
                  <a:pt x="801" y="20"/>
                </a:lnTo>
                <a:lnTo>
                  <a:pt x="801" y="13"/>
                </a:lnTo>
                <a:lnTo>
                  <a:pt x="802" y="13"/>
                </a:lnTo>
                <a:lnTo>
                  <a:pt x="802" y="17"/>
                </a:lnTo>
                <a:lnTo>
                  <a:pt x="803" y="17"/>
                </a:lnTo>
                <a:lnTo>
                  <a:pt x="803" y="20"/>
                </a:lnTo>
                <a:lnTo>
                  <a:pt x="804" y="20"/>
                </a:lnTo>
                <a:lnTo>
                  <a:pt x="804" y="17"/>
                </a:lnTo>
                <a:lnTo>
                  <a:pt x="805" y="20"/>
                </a:lnTo>
                <a:lnTo>
                  <a:pt x="805" y="20"/>
                </a:lnTo>
                <a:lnTo>
                  <a:pt x="805" y="20"/>
                </a:lnTo>
                <a:lnTo>
                  <a:pt x="806" y="17"/>
                </a:lnTo>
                <a:lnTo>
                  <a:pt x="806" y="20"/>
                </a:lnTo>
                <a:lnTo>
                  <a:pt x="807" y="20"/>
                </a:lnTo>
                <a:lnTo>
                  <a:pt x="807" y="20"/>
                </a:lnTo>
                <a:lnTo>
                  <a:pt x="808" y="17"/>
                </a:lnTo>
                <a:lnTo>
                  <a:pt x="808" y="20"/>
                </a:lnTo>
                <a:lnTo>
                  <a:pt x="809" y="20"/>
                </a:lnTo>
                <a:lnTo>
                  <a:pt x="809" y="20"/>
                </a:lnTo>
                <a:lnTo>
                  <a:pt x="810" y="20"/>
                </a:lnTo>
                <a:lnTo>
                  <a:pt x="810" y="20"/>
                </a:lnTo>
                <a:lnTo>
                  <a:pt x="810" y="17"/>
                </a:lnTo>
                <a:lnTo>
                  <a:pt x="811" y="17"/>
                </a:lnTo>
                <a:lnTo>
                  <a:pt x="812" y="20"/>
                </a:lnTo>
                <a:lnTo>
                  <a:pt x="812" y="20"/>
                </a:lnTo>
                <a:lnTo>
                  <a:pt x="812" y="20"/>
                </a:lnTo>
                <a:lnTo>
                  <a:pt x="813" y="17"/>
                </a:lnTo>
                <a:lnTo>
                  <a:pt x="813" y="17"/>
                </a:lnTo>
                <a:lnTo>
                  <a:pt x="814" y="13"/>
                </a:lnTo>
                <a:lnTo>
                  <a:pt x="814" y="20"/>
                </a:lnTo>
                <a:lnTo>
                  <a:pt x="815" y="17"/>
                </a:lnTo>
                <a:lnTo>
                  <a:pt x="815" y="17"/>
                </a:lnTo>
                <a:lnTo>
                  <a:pt x="816" y="17"/>
                </a:lnTo>
                <a:lnTo>
                  <a:pt x="816" y="13"/>
                </a:lnTo>
                <a:lnTo>
                  <a:pt x="817" y="23"/>
                </a:lnTo>
                <a:lnTo>
                  <a:pt x="817" y="20"/>
                </a:lnTo>
                <a:lnTo>
                  <a:pt x="817" y="20"/>
                </a:lnTo>
                <a:lnTo>
                  <a:pt x="818" y="17"/>
                </a:lnTo>
                <a:lnTo>
                  <a:pt x="818" y="13"/>
                </a:lnTo>
                <a:lnTo>
                  <a:pt x="819" y="10"/>
                </a:lnTo>
                <a:lnTo>
                  <a:pt x="820" y="23"/>
                </a:lnTo>
                <a:lnTo>
                  <a:pt x="820" y="17"/>
                </a:lnTo>
                <a:lnTo>
                  <a:pt x="820" y="13"/>
                </a:lnTo>
                <a:lnTo>
                  <a:pt x="821" y="17"/>
                </a:lnTo>
                <a:lnTo>
                  <a:pt x="821" y="20"/>
                </a:lnTo>
                <a:lnTo>
                  <a:pt x="822" y="17"/>
                </a:lnTo>
                <a:lnTo>
                  <a:pt x="822" y="17"/>
                </a:lnTo>
                <a:lnTo>
                  <a:pt x="823" y="20"/>
                </a:lnTo>
                <a:lnTo>
                  <a:pt x="823" y="23"/>
                </a:lnTo>
                <a:lnTo>
                  <a:pt x="824" y="23"/>
                </a:lnTo>
                <a:lnTo>
                  <a:pt x="824" y="23"/>
                </a:lnTo>
                <a:lnTo>
                  <a:pt x="825" y="20"/>
                </a:lnTo>
                <a:lnTo>
                  <a:pt x="825" y="20"/>
                </a:lnTo>
                <a:lnTo>
                  <a:pt x="825" y="23"/>
                </a:lnTo>
                <a:lnTo>
                  <a:pt x="826" y="20"/>
                </a:lnTo>
                <a:lnTo>
                  <a:pt x="827" y="20"/>
                </a:lnTo>
                <a:lnTo>
                  <a:pt x="827" y="20"/>
                </a:lnTo>
                <a:lnTo>
                  <a:pt x="827" y="17"/>
                </a:lnTo>
                <a:lnTo>
                  <a:pt x="828" y="23"/>
                </a:lnTo>
                <a:lnTo>
                  <a:pt x="828" y="20"/>
                </a:lnTo>
                <a:lnTo>
                  <a:pt x="829" y="20"/>
                </a:lnTo>
                <a:lnTo>
                  <a:pt x="829" y="20"/>
                </a:lnTo>
                <a:lnTo>
                  <a:pt x="830" y="23"/>
                </a:lnTo>
                <a:lnTo>
                  <a:pt x="830" y="20"/>
                </a:lnTo>
                <a:lnTo>
                  <a:pt x="831" y="20"/>
                </a:lnTo>
                <a:lnTo>
                  <a:pt x="831" y="10"/>
                </a:lnTo>
                <a:lnTo>
                  <a:pt x="832" y="23"/>
                </a:lnTo>
                <a:lnTo>
                  <a:pt x="832" y="17"/>
                </a:lnTo>
                <a:lnTo>
                  <a:pt x="832" y="20"/>
                </a:lnTo>
                <a:lnTo>
                  <a:pt x="833" y="20"/>
                </a:lnTo>
                <a:lnTo>
                  <a:pt x="833" y="13"/>
                </a:lnTo>
                <a:lnTo>
                  <a:pt x="834" y="13"/>
                </a:lnTo>
                <a:lnTo>
                  <a:pt x="835" y="17"/>
                </a:lnTo>
                <a:lnTo>
                  <a:pt x="835" y="23"/>
                </a:lnTo>
                <a:lnTo>
                  <a:pt x="835" y="23"/>
                </a:lnTo>
                <a:lnTo>
                  <a:pt x="836" y="20"/>
                </a:lnTo>
                <a:lnTo>
                  <a:pt x="836" y="20"/>
                </a:lnTo>
                <a:lnTo>
                  <a:pt x="837" y="17"/>
                </a:lnTo>
                <a:lnTo>
                  <a:pt x="837" y="20"/>
                </a:lnTo>
                <a:lnTo>
                  <a:pt x="838" y="17"/>
                </a:lnTo>
                <a:lnTo>
                  <a:pt x="838" y="17"/>
                </a:lnTo>
                <a:lnTo>
                  <a:pt x="839" y="20"/>
                </a:lnTo>
                <a:lnTo>
                  <a:pt x="839" y="10"/>
                </a:lnTo>
                <a:lnTo>
                  <a:pt x="840" y="13"/>
                </a:lnTo>
                <a:lnTo>
                  <a:pt x="840" y="20"/>
                </a:lnTo>
                <a:lnTo>
                  <a:pt x="840" y="17"/>
                </a:lnTo>
                <a:lnTo>
                  <a:pt x="841" y="17"/>
                </a:lnTo>
                <a:lnTo>
                  <a:pt x="841" y="13"/>
                </a:lnTo>
                <a:lnTo>
                  <a:pt x="842" y="10"/>
                </a:lnTo>
                <a:lnTo>
                  <a:pt x="842" y="20"/>
                </a:lnTo>
                <a:lnTo>
                  <a:pt x="843" y="17"/>
                </a:lnTo>
                <a:lnTo>
                  <a:pt x="843" y="20"/>
                </a:lnTo>
                <a:lnTo>
                  <a:pt x="844" y="17"/>
                </a:lnTo>
                <a:lnTo>
                  <a:pt x="844" y="27"/>
                </a:lnTo>
                <a:lnTo>
                  <a:pt x="845" y="20"/>
                </a:lnTo>
                <a:lnTo>
                  <a:pt x="845" y="17"/>
                </a:lnTo>
                <a:lnTo>
                  <a:pt x="845" y="13"/>
                </a:lnTo>
                <a:lnTo>
                  <a:pt x="846" y="13"/>
                </a:lnTo>
                <a:lnTo>
                  <a:pt x="847" y="17"/>
                </a:lnTo>
                <a:lnTo>
                  <a:pt x="847" y="20"/>
                </a:lnTo>
                <a:lnTo>
                  <a:pt x="847" y="20"/>
                </a:lnTo>
                <a:lnTo>
                  <a:pt x="848" y="17"/>
                </a:lnTo>
                <a:lnTo>
                  <a:pt x="848" y="17"/>
                </a:lnTo>
                <a:lnTo>
                  <a:pt x="849" y="20"/>
                </a:lnTo>
                <a:lnTo>
                  <a:pt x="849" y="23"/>
                </a:lnTo>
                <a:lnTo>
                  <a:pt x="850" y="23"/>
                </a:lnTo>
                <a:lnTo>
                  <a:pt x="850" y="20"/>
                </a:lnTo>
                <a:lnTo>
                  <a:pt x="851" y="13"/>
                </a:lnTo>
                <a:lnTo>
                  <a:pt x="851" y="20"/>
                </a:lnTo>
                <a:lnTo>
                  <a:pt x="852" y="23"/>
                </a:lnTo>
                <a:lnTo>
                  <a:pt x="852" y="17"/>
                </a:lnTo>
                <a:lnTo>
                  <a:pt x="852" y="17"/>
                </a:lnTo>
                <a:lnTo>
                  <a:pt x="853" y="13"/>
                </a:lnTo>
                <a:lnTo>
                  <a:pt x="853" y="13"/>
                </a:lnTo>
                <a:lnTo>
                  <a:pt x="854" y="20"/>
                </a:lnTo>
                <a:lnTo>
                  <a:pt x="855" y="20"/>
                </a:lnTo>
                <a:lnTo>
                  <a:pt x="855" y="20"/>
                </a:lnTo>
                <a:lnTo>
                  <a:pt x="855" y="17"/>
                </a:lnTo>
                <a:lnTo>
                  <a:pt x="856" y="23"/>
                </a:lnTo>
                <a:lnTo>
                  <a:pt x="856" y="23"/>
                </a:lnTo>
                <a:lnTo>
                  <a:pt x="857" y="20"/>
                </a:lnTo>
                <a:lnTo>
                  <a:pt x="857" y="13"/>
                </a:lnTo>
                <a:lnTo>
                  <a:pt x="858" y="17"/>
                </a:lnTo>
                <a:lnTo>
                  <a:pt x="858" y="17"/>
                </a:lnTo>
                <a:lnTo>
                  <a:pt x="859" y="23"/>
                </a:lnTo>
                <a:lnTo>
                  <a:pt x="859" y="17"/>
                </a:lnTo>
                <a:lnTo>
                  <a:pt x="860" y="13"/>
                </a:lnTo>
                <a:lnTo>
                  <a:pt x="860" y="13"/>
                </a:lnTo>
                <a:lnTo>
                  <a:pt x="860" y="17"/>
                </a:lnTo>
                <a:lnTo>
                  <a:pt x="861" y="20"/>
                </a:lnTo>
                <a:lnTo>
                  <a:pt x="861" y="20"/>
                </a:lnTo>
                <a:lnTo>
                  <a:pt x="862" y="17"/>
                </a:lnTo>
                <a:lnTo>
                  <a:pt x="862" y="20"/>
                </a:lnTo>
                <a:lnTo>
                  <a:pt x="863" y="17"/>
                </a:lnTo>
                <a:lnTo>
                  <a:pt x="863" y="17"/>
                </a:lnTo>
                <a:lnTo>
                  <a:pt x="864" y="23"/>
                </a:lnTo>
                <a:lnTo>
                  <a:pt x="864" y="20"/>
                </a:lnTo>
                <a:lnTo>
                  <a:pt x="865" y="20"/>
                </a:lnTo>
                <a:lnTo>
                  <a:pt x="865" y="20"/>
                </a:lnTo>
                <a:lnTo>
                  <a:pt x="866" y="20"/>
                </a:lnTo>
                <a:lnTo>
                  <a:pt x="866" y="20"/>
                </a:lnTo>
                <a:lnTo>
                  <a:pt x="867" y="23"/>
                </a:lnTo>
                <a:lnTo>
                  <a:pt x="867" y="23"/>
                </a:lnTo>
                <a:lnTo>
                  <a:pt x="867" y="23"/>
                </a:lnTo>
                <a:lnTo>
                  <a:pt x="868" y="20"/>
                </a:lnTo>
                <a:lnTo>
                  <a:pt x="868" y="13"/>
                </a:lnTo>
                <a:lnTo>
                  <a:pt x="869" y="23"/>
                </a:lnTo>
                <a:lnTo>
                  <a:pt x="870" y="13"/>
                </a:lnTo>
                <a:lnTo>
                  <a:pt x="870" y="17"/>
                </a:lnTo>
                <a:lnTo>
                  <a:pt x="870" y="17"/>
                </a:lnTo>
                <a:lnTo>
                  <a:pt x="871" y="17"/>
                </a:lnTo>
                <a:lnTo>
                  <a:pt x="871" y="20"/>
                </a:lnTo>
                <a:lnTo>
                  <a:pt x="872" y="17"/>
                </a:lnTo>
                <a:lnTo>
                  <a:pt x="872" y="27"/>
                </a:lnTo>
                <a:lnTo>
                  <a:pt x="873" y="20"/>
                </a:lnTo>
                <a:lnTo>
                  <a:pt x="873" y="17"/>
                </a:lnTo>
                <a:lnTo>
                  <a:pt x="874" y="20"/>
                </a:lnTo>
                <a:lnTo>
                  <a:pt x="874" y="13"/>
                </a:lnTo>
                <a:lnTo>
                  <a:pt x="875" y="23"/>
                </a:lnTo>
                <a:lnTo>
                  <a:pt x="875" y="23"/>
                </a:lnTo>
                <a:lnTo>
                  <a:pt x="875" y="13"/>
                </a:lnTo>
                <a:lnTo>
                  <a:pt x="876" y="20"/>
                </a:lnTo>
                <a:lnTo>
                  <a:pt x="876" y="17"/>
                </a:lnTo>
                <a:lnTo>
                  <a:pt x="877" y="17"/>
                </a:lnTo>
                <a:lnTo>
                  <a:pt x="877" y="20"/>
                </a:lnTo>
                <a:lnTo>
                  <a:pt x="878" y="13"/>
                </a:lnTo>
                <a:lnTo>
                  <a:pt x="878" y="13"/>
                </a:lnTo>
                <a:lnTo>
                  <a:pt x="879" y="17"/>
                </a:lnTo>
                <a:lnTo>
                  <a:pt x="879" y="17"/>
                </a:lnTo>
                <a:lnTo>
                  <a:pt x="880" y="20"/>
                </a:lnTo>
                <a:lnTo>
                  <a:pt x="880" y="17"/>
                </a:lnTo>
                <a:lnTo>
                  <a:pt x="880" y="13"/>
                </a:lnTo>
                <a:lnTo>
                  <a:pt x="881" y="20"/>
                </a:lnTo>
                <a:lnTo>
                  <a:pt x="882" y="20"/>
                </a:lnTo>
                <a:lnTo>
                  <a:pt x="882" y="23"/>
                </a:lnTo>
                <a:lnTo>
                  <a:pt x="882" y="30"/>
                </a:lnTo>
                <a:lnTo>
                  <a:pt x="883" y="20"/>
                </a:lnTo>
                <a:lnTo>
                  <a:pt x="883" y="13"/>
                </a:lnTo>
                <a:lnTo>
                  <a:pt x="884" y="20"/>
                </a:lnTo>
                <a:lnTo>
                  <a:pt x="884" y="20"/>
                </a:lnTo>
                <a:lnTo>
                  <a:pt x="885" y="17"/>
                </a:lnTo>
                <a:lnTo>
                  <a:pt x="885" y="27"/>
                </a:lnTo>
                <a:lnTo>
                  <a:pt x="886" y="23"/>
                </a:lnTo>
                <a:lnTo>
                  <a:pt x="886" y="20"/>
                </a:lnTo>
                <a:lnTo>
                  <a:pt x="887" y="17"/>
                </a:lnTo>
                <a:lnTo>
                  <a:pt x="887" y="17"/>
                </a:lnTo>
                <a:lnTo>
                  <a:pt x="888" y="17"/>
                </a:lnTo>
                <a:lnTo>
                  <a:pt x="888" y="20"/>
                </a:lnTo>
                <a:lnTo>
                  <a:pt x="888" y="23"/>
                </a:lnTo>
                <a:lnTo>
                  <a:pt x="889" y="20"/>
                </a:lnTo>
                <a:lnTo>
                  <a:pt x="890" y="17"/>
                </a:lnTo>
                <a:lnTo>
                  <a:pt x="890" y="17"/>
                </a:lnTo>
                <a:lnTo>
                  <a:pt x="890" y="13"/>
                </a:lnTo>
                <a:lnTo>
                  <a:pt x="891" y="17"/>
                </a:lnTo>
                <a:lnTo>
                  <a:pt x="891" y="20"/>
                </a:lnTo>
                <a:lnTo>
                  <a:pt x="892" y="27"/>
                </a:lnTo>
                <a:lnTo>
                  <a:pt x="892" y="23"/>
                </a:lnTo>
                <a:lnTo>
                  <a:pt x="893" y="17"/>
                </a:lnTo>
                <a:lnTo>
                  <a:pt x="893" y="20"/>
                </a:lnTo>
                <a:lnTo>
                  <a:pt x="894" y="23"/>
                </a:lnTo>
                <a:lnTo>
                  <a:pt x="894" y="27"/>
                </a:lnTo>
                <a:lnTo>
                  <a:pt x="895" y="20"/>
                </a:lnTo>
                <a:lnTo>
                  <a:pt x="895" y="13"/>
                </a:lnTo>
                <a:lnTo>
                  <a:pt x="895" y="17"/>
                </a:lnTo>
                <a:lnTo>
                  <a:pt x="896" y="23"/>
                </a:lnTo>
                <a:lnTo>
                  <a:pt x="896" y="20"/>
                </a:lnTo>
                <a:lnTo>
                  <a:pt x="897" y="20"/>
                </a:lnTo>
                <a:lnTo>
                  <a:pt x="897" y="17"/>
                </a:lnTo>
                <a:lnTo>
                  <a:pt x="898" y="17"/>
                </a:lnTo>
                <a:lnTo>
                  <a:pt x="898" y="20"/>
                </a:lnTo>
                <a:lnTo>
                  <a:pt x="899" y="20"/>
                </a:lnTo>
                <a:lnTo>
                  <a:pt x="899" y="23"/>
                </a:lnTo>
                <a:lnTo>
                  <a:pt x="900" y="20"/>
                </a:lnTo>
                <a:lnTo>
                  <a:pt x="900" y="17"/>
                </a:lnTo>
                <a:lnTo>
                  <a:pt x="900" y="20"/>
                </a:lnTo>
                <a:lnTo>
                  <a:pt x="901" y="17"/>
                </a:lnTo>
                <a:lnTo>
                  <a:pt x="902" y="17"/>
                </a:lnTo>
                <a:lnTo>
                  <a:pt x="902" y="20"/>
                </a:lnTo>
                <a:lnTo>
                  <a:pt x="902" y="20"/>
                </a:lnTo>
                <a:lnTo>
                  <a:pt x="903" y="23"/>
                </a:lnTo>
                <a:lnTo>
                  <a:pt x="903" y="20"/>
                </a:lnTo>
                <a:lnTo>
                  <a:pt x="904" y="20"/>
                </a:lnTo>
                <a:lnTo>
                  <a:pt x="904" y="20"/>
                </a:lnTo>
                <a:lnTo>
                  <a:pt x="905" y="13"/>
                </a:lnTo>
                <a:lnTo>
                  <a:pt x="905" y="20"/>
                </a:lnTo>
                <a:lnTo>
                  <a:pt x="906" y="17"/>
                </a:lnTo>
                <a:lnTo>
                  <a:pt x="906" y="23"/>
                </a:lnTo>
                <a:lnTo>
                  <a:pt x="907" y="17"/>
                </a:lnTo>
                <a:lnTo>
                  <a:pt x="907" y="27"/>
                </a:lnTo>
                <a:lnTo>
                  <a:pt x="908" y="23"/>
                </a:lnTo>
                <a:lnTo>
                  <a:pt x="908" y="23"/>
                </a:lnTo>
                <a:lnTo>
                  <a:pt x="908" y="23"/>
                </a:lnTo>
                <a:lnTo>
                  <a:pt x="909" y="17"/>
                </a:lnTo>
                <a:lnTo>
                  <a:pt x="910" y="10"/>
                </a:lnTo>
                <a:lnTo>
                  <a:pt x="910" y="20"/>
                </a:lnTo>
                <a:lnTo>
                  <a:pt x="910" y="20"/>
                </a:lnTo>
                <a:lnTo>
                  <a:pt x="911" y="13"/>
                </a:lnTo>
                <a:lnTo>
                  <a:pt x="911" y="20"/>
                </a:lnTo>
                <a:lnTo>
                  <a:pt x="912" y="17"/>
                </a:lnTo>
                <a:lnTo>
                  <a:pt x="912" y="17"/>
                </a:lnTo>
                <a:lnTo>
                  <a:pt x="913" y="13"/>
                </a:lnTo>
                <a:lnTo>
                  <a:pt x="913" y="20"/>
                </a:lnTo>
                <a:lnTo>
                  <a:pt x="914" y="17"/>
                </a:lnTo>
                <a:lnTo>
                  <a:pt x="914" y="17"/>
                </a:lnTo>
                <a:lnTo>
                  <a:pt x="915" y="20"/>
                </a:lnTo>
                <a:lnTo>
                  <a:pt x="915" y="23"/>
                </a:lnTo>
                <a:lnTo>
                  <a:pt x="915" y="20"/>
                </a:lnTo>
                <a:lnTo>
                  <a:pt x="916" y="20"/>
                </a:lnTo>
                <a:lnTo>
                  <a:pt x="917" y="17"/>
                </a:lnTo>
                <a:lnTo>
                  <a:pt x="917" y="23"/>
                </a:lnTo>
                <a:lnTo>
                  <a:pt x="917" y="20"/>
                </a:lnTo>
                <a:lnTo>
                  <a:pt x="918" y="13"/>
                </a:lnTo>
                <a:lnTo>
                  <a:pt x="918" y="17"/>
                </a:lnTo>
                <a:lnTo>
                  <a:pt x="919" y="17"/>
                </a:lnTo>
                <a:lnTo>
                  <a:pt x="919" y="17"/>
                </a:lnTo>
                <a:lnTo>
                  <a:pt x="920" y="13"/>
                </a:lnTo>
                <a:lnTo>
                  <a:pt x="920" y="13"/>
                </a:lnTo>
                <a:lnTo>
                  <a:pt x="921" y="17"/>
                </a:lnTo>
                <a:lnTo>
                  <a:pt x="921" y="17"/>
                </a:lnTo>
                <a:lnTo>
                  <a:pt x="922" y="17"/>
                </a:lnTo>
                <a:lnTo>
                  <a:pt x="922" y="17"/>
                </a:lnTo>
                <a:lnTo>
                  <a:pt x="923" y="13"/>
                </a:lnTo>
                <a:lnTo>
                  <a:pt x="923" y="13"/>
                </a:lnTo>
                <a:lnTo>
                  <a:pt x="923" y="20"/>
                </a:lnTo>
                <a:lnTo>
                  <a:pt x="924" y="17"/>
                </a:lnTo>
                <a:lnTo>
                  <a:pt x="925" y="17"/>
                </a:lnTo>
                <a:lnTo>
                  <a:pt x="925" y="20"/>
                </a:lnTo>
                <a:lnTo>
                  <a:pt x="925" y="10"/>
                </a:lnTo>
                <a:lnTo>
                  <a:pt x="926" y="20"/>
                </a:lnTo>
                <a:lnTo>
                  <a:pt x="926" y="20"/>
                </a:lnTo>
                <a:lnTo>
                  <a:pt x="927" y="20"/>
                </a:lnTo>
                <a:lnTo>
                  <a:pt x="927" y="17"/>
                </a:lnTo>
                <a:lnTo>
                  <a:pt x="928" y="20"/>
                </a:lnTo>
                <a:lnTo>
                  <a:pt x="928" y="17"/>
                </a:lnTo>
                <a:lnTo>
                  <a:pt x="929" y="20"/>
                </a:lnTo>
                <a:lnTo>
                  <a:pt x="929" y="23"/>
                </a:lnTo>
                <a:lnTo>
                  <a:pt x="930" y="17"/>
                </a:lnTo>
                <a:lnTo>
                  <a:pt x="930" y="17"/>
                </a:lnTo>
                <a:lnTo>
                  <a:pt x="930" y="13"/>
                </a:lnTo>
                <a:lnTo>
                  <a:pt x="931" y="13"/>
                </a:lnTo>
                <a:lnTo>
                  <a:pt x="931" y="13"/>
                </a:lnTo>
                <a:lnTo>
                  <a:pt x="932" y="13"/>
                </a:lnTo>
                <a:lnTo>
                  <a:pt x="932" y="13"/>
                </a:lnTo>
                <a:lnTo>
                  <a:pt x="933" y="20"/>
                </a:lnTo>
                <a:lnTo>
                  <a:pt x="933" y="17"/>
                </a:lnTo>
                <a:lnTo>
                  <a:pt x="934" y="20"/>
                </a:lnTo>
                <a:lnTo>
                  <a:pt x="934" y="17"/>
                </a:lnTo>
                <a:lnTo>
                  <a:pt x="935" y="17"/>
                </a:lnTo>
                <a:lnTo>
                  <a:pt x="935" y="17"/>
                </a:lnTo>
                <a:lnTo>
                  <a:pt x="935" y="20"/>
                </a:lnTo>
                <a:lnTo>
                  <a:pt x="936" y="27"/>
                </a:lnTo>
                <a:lnTo>
                  <a:pt x="937" y="23"/>
                </a:lnTo>
                <a:lnTo>
                  <a:pt x="937" y="17"/>
                </a:lnTo>
                <a:lnTo>
                  <a:pt x="938" y="23"/>
                </a:lnTo>
                <a:lnTo>
                  <a:pt x="938" y="20"/>
                </a:lnTo>
                <a:lnTo>
                  <a:pt x="938" y="17"/>
                </a:lnTo>
                <a:lnTo>
                  <a:pt x="939" y="23"/>
                </a:lnTo>
                <a:lnTo>
                  <a:pt x="939" y="20"/>
                </a:lnTo>
                <a:lnTo>
                  <a:pt x="940" y="20"/>
                </a:lnTo>
                <a:lnTo>
                  <a:pt x="940" y="20"/>
                </a:lnTo>
                <a:lnTo>
                  <a:pt x="941" y="23"/>
                </a:lnTo>
                <a:lnTo>
                  <a:pt x="941" y="20"/>
                </a:lnTo>
                <a:lnTo>
                  <a:pt x="942" y="20"/>
                </a:lnTo>
                <a:lnTo>
                  <a:pt x="942" y="13"/>
                </a:lnTo>
                <a:lnTo>
                  <a:pt x="943" y="20"/>
                </a:lnTo>
                <a:lnTo>
                  <a:pt x="943" y="20"/>
                </a:lnTo>
                <a:lnTo>
                  <a:pt x="943" y="20"/>
                </a:lnTo>
                <a:lnTo>
                  <a:pt x="944" y="17"/>
                </a:lnTo>
                <a:lnTo>
                  <a:pt x="945" y="20"/>
                </a:lnTo>
                <a:lnTo>
                  <a:pt x="945" y="20"/>
                </a:lnTo>
                <a:lnTo>
                  <a:pt x="945" y="10"/>
                </a:lnTo>
                <a:lnTo>
                  <a:pt x="946" y="20"/>
                </a:lnTo>
                <a:lnTo>
                  <a:pt x="946" y="17"/>
                </a:lnTo>
                <a:lnTo>
                  <a:pt x="947" y="20"/>
                </a:lnTo>
                <a:lnTo>
                  <a:pt x="947" y="17"/>
                </a:lnTo>
                <a:lnTo>
                  <a:pt x="948" y="20"/>
                </a:lnTo>
                <a:lnTo>
                  <a:pt x="948" y="20"/>
                </a:lnTo>
                <a:lnTo>
                  <a:pt x="949" y="20"/>
                </a:lnTo>
                <a:lnTo>
                  <a:pt x="949" y="20"/>
                </a:lnTo>
                <a:lnTo>
                  <a:pt x="950" y="20"/>
                </a:lnTo>
                <a:lnTo>
                  <a:pt x="950" y="20"/>
                </a:lnTo>
                <a:lnTo>
                  <a:pt x="950" y="23"/>
                </a:lnTo>
                <a:lnTo>
                  <a:pt x="951" y="20"/>
                </a:lnTo>
                <a:lnTo>
                  <a:pt x="951" y="23"/>
                </a:lnTo>
                <a:lnTo>
                  <a:pt x="952" y="23"/>
                </a:lnTo>
                <a:lnTo>
                  <a:pt x="952" y="23"/>
                </a:lnTo>
                <a:lnTo>
                  <a:pt x="953" y="23"/>
                </a:lnTo>
                <a:lnTo>
                  <a:pt x="953" y="27"/>
                </a:lnTo>
                <a:lnTo>
                  <a:pt x="954" y="20"/>
                </a:lnTo>
                <a:lnTo>
                  <a:pt x="954" y="20"/>
                </a:lnTo>
                <a:lnTo>
                  <a:pt x="955" y="23"/>
                </a:lnTo>
                <a:lnTo>
                  <a:pt x="955" y="13"/>
                </a:lnTo>
                <a:lnTo>
                  <a:pt x="956" y="20"/>
                </a:lnTo>
                <a:lnTo>
                  <a:pt x="956" y="20"/>
                </a:lnTo>
                <a:lnTo>
                  <a:pt x="957" y="20"/>
                </a:lnTo>
                <a:lnTo>
                  <a:pt x="957" y="23"/>
                </a:lnTo>
                <a:lnTo>
                  <a:pt x="958" y="20"/>
                </a:lnTo>
                <a:lnTo>
                  <a:pt x="958" y="20"/>
                </a:lnTo>
                <a:lnTo>
                  <a:pt x="958" y="20"/>
                </a:lnTo>
                <a:lnTo>
                  <a:pt x="959" y="20"/>
                </a:lnTo>
                <a:lnTo>
                  <a:pt x="960" y="20"/>
                </a:lnTo>
                <a:lnTo>
                  <a:pt x="960" y="17"/>
                </a:lnTo>
                <a:lnTo>
                  <a:pt x="960" y="23"/>
                </a:lnTo>
                <a:lnTo>
                  <a:pt x="961" y="27"/>
                </a:lnTo>
                <a:lnTo>
                  <a:pt x="961" y="27"/>
                </a:lnTo>
                <a:lnTo>
                  <a:pt x="962" y="27"/>
                </a:lnTo>
                <a:lnTo>
                  <a:pt x="962" y="23"/>
                </a:lnTo>
                <a:lnTo>
                  <a:pt x="963" y="13"/>
                </a:lnTo>
                <a:lnTo>
                  <a:pt x="963" y="17"/>
                </a:lnTo>
                <a:lnTo>
                  <a:pt x="964" y="20"/>
                </a:lnTo>
                <a:lnTo>
                  <a:pt x="964" y="20"/>
                </a:lnTo>
                <a:lnTo>
                  <a:pt x="965" y="20"/>
                </a:lnTo>
                <a:lnTo>
                  <a:pt x="965" y="23"/>
                </a:lnTo>
                <a:lnTo>
                  <a:pt x="965" y="17"/>
                </a:lnTo>
                <a:lnTo>
                  <a:pt x="966" y="23"/>
                </a:lnTo>
                <a:lnTo>
                  <a:pt x="966" y="17"/>
                </a:lnTo>
                <a:lnTo>
                  <a:pt x="967" y="17"/>
                </a:lnTo>
                <a:lnTo>
                  <a:pt x="967" y="20"/>
                </a:lnTo>
                <a:lnTo>
                  <a:pt x="968" y="23"/>
                </a:lnTo>
                <a:lnTo>
                  <a:pt x="968" y="27"/>
                </a:lnTo>
                <a:lnTo>
                  <a:pt x="969" y="17"/>
                </a:lnTo>
                <a:lnTo>
                  <a:pt x="969" y="20"/>
                </a:lnTo>
                <a:lnTo>
                  <a:pt x="970" y="23"/>
                </a:lnTo>
                <a:lnTo>
                  <a:pt x="970" y="20"/>
                </a:lnTo>
                <a:lnTo>
                  <a:pt x="970" y="20"/>
                </a:lnTo>
                <a:lnTo>
                  <a:pt x="971" y="17"/>
                </a:lnTo>
                <a:lnTo>
                  <a:pt x="972" y="20"/>
                </a:lnTo>
                <a:lnTo>
                  <a:pt x="972" y="17"/>
                </a:lnTo>
                <a:lnTo>
                  <a:pt x="973" y="17"/>
                </a:lnTo>
                <a:lnTo>
                  <a:pt x="973" y="20"/>
                </a:lnTo>
                <a:lnTo>
                  <a:pt x="973" y="20"/>
                </a:lnTo>
                <a:lnTo>
                  <a:pt x="974" y="17"/>
                </a:lnTo>
                <a:lnTo>
                  <a:pt x="974" y="20"/>
                </a:lnTo>
                <a:lnTo>
                  <a:pt x="975" y="27"/>
                </a:lnTo>
                <a:lnTo>
                  <a:pt x="975" y="30"/>
                </a:lnTo>
                <a:lnTo>
                  <a:pt x="976" y="23"/>
                </a:lnTo>
                <a:lnTo>
                  <a:pt x="976" y="23"/>
                </a:lnTo>
                <a:lnTo>
                  <a:pt x="977" y="20"/>
                </a:lnTo>
                <a:lnTo>
                  <a:pt x="977" y="23"/>
                </a:lnTo>
                <a:lnTo>
                  <a:pt x="978" y="20"/>
                </a:lnTo>
                <a:lnTo>
                  <a:pt x="978" y="23"/>
                </a:lnTo>
                <a:lnTo>
                  <a:pt x="978" y="23"/>
                </a:lnTo>
                <a:lnTo>
                  <a:pt x="979" y="23"/>
                </a:lnTo>
                <a:lnTo>
                  <a:pt x="980" y="23"/>
                </a:lnTo>
                <a:lnTo>
                  <a:pt x="980" y="23"/>
                </a:lnTo>
                <a:lnTo>
                  <a:pt x="980" y="17"/>
                </a:lnTo>
                <a:lnTo>
                  <a:pt x="981" y="13"/>
                </a:lnTo>
                <a:lnTo>
                  <a:pt x="981" y="23"/>
                </a:lnTo>
                <a:lnTo>
                  <a:pt x="982" y="17"/>
                </a:lnTo>
                <a:lnTo>
                  <a:pt x="982" y="23"/>
                </a:lnTo>
                <a:lnTo>
                  <a:pt x="983" y="20"/>
                </a:lnTo>
                <a:lnTo>
                  <a:pt x="983" y="20"/>
                </a:lnTo>
                <a:lnTo>
                  <a:pt x="984" y="17"/>
                </a:lnTo>
                <a:lnTo>
                  <a:pt x="984" y="20"/>
                </a:lnTo>
                <a:lnTo>
                  <a:pt x="985" y="20"/>
                </a:lnTo>
                <a:lnTo>
                  <a:pt x="985" y="23"/>
                </a:lnTo>
                <a:lnTo>
                  <a:pt x="985" y="20"/>
                </a:lnTo>
                <a:lnTo>
                  <a:pt x="986" y="20"/>
                </a:lnTo>
                <a:lnTo>
                  <a:pt x="986" y="20"/>
                </a:lnTo>
                <a:lnTo>
                  <a:pt x="987" y="23"/>
                </a:lnTo>
                <a:lnTo>
                  <a:pt x="987" y="20"/>
                </a:lnTo>
                <a:lnTo>
                  <a:pt x="988" y="20"/>
                </a:lnTo>
                <a:lnTo>
                  <a:pt x="988" y="23"/>
                </a:lnTo>
                <a:lnTo>
                  <a:pt x="989" y="23"/>
                </a:lnTo>
                <a:lnTo>
                  <a:pt x="989" y="17"/>
                </a:lnTo>
                <a:lnTo>
                  <a:pt x="990" y="23"/>
                </a:lnTo>
                <a:lnTo>
                  <a:pt x="990" y="20"/>
                </a:lnTo>
                <a:lnTo>
                  <a:pt x="990" y="17"/>
                </a:lnTo>
                <a:lnTo>
                  <a:pt x="991" y="27"/>
                </a:lnTo>
                <a:lnTo>
                  <a:pt x="992" y="30"/>
                </a:lnTo>
                <a:lnTo>
                  <a:pt x="992" y="23"/>
                </a:lnTo>
                <a:lnTo>
                  <a:pt x="993" y="20"/>
                </a:lnTo>
                <a:lnTo>
                  <a:pt x="993" y="23"/>
                </a:lnTo>
                <a:lnTo>
                  <a:pt x="993" y="20"/>
                </a:lnTo>
                <a:lnTo>
                  <a:pt x="994" y="23"/>
                </a:lnTo>
                <a:lnTo>
                  <a:pt x="994" y="23"/>
                </a:lnTo>
                <a:lnTo>
                  <a:pt x="995" y="20"/>
                </a:lnTo>
                <a:lnTo>
                  <a:pt x="995" y="23"/>
                </a:lnTo>
                <a:lnTo>
                  <a:pt x="996" y="23"/>
                </a:lnTo>
                <a:lnTo>
                  <a:pt x="996" y="23"/>
                </a:lnTo>
                <a:lnTo>
                  <a:pt x="997" y="17"/>
                </a:lnTo>
                <a:lnTo>
                  <a:pt x="997" y="17"/>
                </a:lnTo>
                <a:lnTo>
                  <a:pt x="998" y="20"/>
                </a:lnTo>
                <a:lnTo>
                  <a:pt x="998" y="17"/>
                </a:lnTo>
                <a:lnTo>
                  <a:pt x="999" y="23"/>
                </a:lnTo>
                <a:lnTo>
                  <a:pt x="999" y="23"/>
                </a:lnTo>
                <a:lnTo>
                  <a:pt x="1000" y="20"/>
                </a:lnTo>
                <a:lnTo>
                  <a:pt x="1000" y="17"/>
                </a:lnTo>
                <a:lnTo>
                  <a:pt x="1000" y="23"/>
                </a:lnTo>
                <a:lnTo>
                  <a:pt x="1001" y="20"/>
                </a:lnTo>
                <a:lnTo>
                  <a:pt x="1001" y="13"/>
                </a:lnTo>
                <a:lnTo>
                  <a:pt x="1002" y="20"/>
                </a:lnTo>
                <a:lnTo>
                  <a:pt x="1002" y="17"/>
                </a:lnTo>
                <a:lnTo>
                  <a:pt x="1003" y="17"/>
                </a:lnTo>
                <a:lnTo>
                  <a:pt x="1003" y="20"/>
                </a:lnTo>
                <a:lnTo>
                  <a:pt x="1004" y="20"/>
                </a:lnTo>
                <a:lnTo>
                  <a:pt x="1004" y="17"/>
                </a:lnTo>
                <a:lnTo>
                  <a:pt x="1005" y="13"/>
                </a:lnTo>
                <a:lnTo>
                  <a:pt x="1005" y="17"/>
                </a:lnTo>
                <a:lnTo>
                  <a:pt x="1005" y="23"/>
                </a:lnTo>
                <a:lnTo>
                  <a:pt x="1006" y="20"/>
                </a:lnTo>
                <a:lnTo>
                  <a:pt x="1007" y="17"/>
                </a:lnTo>
                <a:lnTo>
                  <a:pt x="1007" y="10"/>
                </a:lnTo>
                <a:lnTo>
                  <a:pt x="1008" y="20"/>
                </a:lnTo>
                <a:lnTo>
                  <a:pt x="1008" y="23"/>
                </a:lnTo>
                <a:lnTo>
                  <a:pt x="1008" y="20"/>
                </a:lnTo>
                <a:lnTo>
                  <a:pt x="1009" y="17"/>
                </a:lnTo>
                <a:lnTo>
                  <a:pt x="1009" y="30"/>
                </a:lnTo>
                <a:lnTo>
                  <a:pt x="1010" y="17"/>
                </a:lnTo>
                <a:lnTo>
                  <a:pt x="1010" y="23"/>
                </a:lnTo>
                <a:lnTo>
                  <a:pt x="1011" y="10"/>
                </a:lnTo>
                <a:lnTo>
                  <a:pt x="1011" y="17"/>
                </a:lnTo>
                <a:lnTo>
                  <a:pt x="1012" y="13"/>
                </a:lnTo>
                <a:lnTo>
                  <a:pt x="1012" y="13"/>
                </a:lnTo>
                <a:lnTo>
                  <a:pt x="1013" y="20"/>
                </a:lnTo>
                <a:lnTo>
                  <a:pt x="1013" y="17"/>
                </a:lnTo>
                <a:lnTo>
                  <a:pt x="1013" y="17"/>
                </a:lnTo>
                <a:lnTo>
                  <a:pt x="1014" y="13"/>
                </a:lnTo>
                <a:lnTo>
                  <a:pt x="1015" y="17"/>
                </a:lnTo>
                <a:lnTo>
                  <a:pt x="1015" y="20"/>
                </a:lnTo>
                <a:lnTo>
                  <a:pt x="1015" y="20"/>
                </a:lnTo>
                <a:lnTo>
                  <a:pt x="1016" y="13"/>
                </a:lnTo>
                <a:lnTo>
                  <a:pt x="1016" y="17"/>
                </a:lnTo>
                <a:lnTo>
                  <a:pt x="1017" y="20"/>
                </a:lnTo>
                <a:lnTo>
                  <a:pt x="1017" y="20"/>
                </a:lnTo>
                <a:lnTo>
                  <a:pt x="1018" y="20"/>
                </a:lnTo>
                <a:lnTo>
                  <a:pt x="1018" y="17"/>
                </a:lnTo>
                <a:lnTo>
                  <a:pt x="1019" y="13"/>
                </a:lnTo>
                <a:lnTo>
                  <a:pt x="1019" y="17"/>
                </a:lnTo>
                <a:lnTo>
                  <a:pt x="1020" y="27"/>
                </a:lnTo>
                <a:lnTo>
                  <a:pt x="1020" y="17"/>
                </a:lnTo>
                <a:lnTo>
                  <a:pt x="1020" y="20"/>
                </a:lnTo>
                <a:lnTo>
                  <a:pt x="1021" y="13"/>
                </a:lnTo>
                <a:lnTo>
                  <a:pt x="1021" y="17"/>
                </a:lnTo>
                <a:lnTo>
                  <a:pt x="1022" y="20"/>
                </a:lnTo>
                <a:lnTo>
                  <a:pt x="1023" y="17"/>
                </a:lnTo>
                <a:lnTo>
                  <a:pt x="1023" y="20"/>
                </a:lnTo>
                <a:lnTo>
                  <a:pt x="1023" y="17"/>
                </a:lnTo>
                <a:lnTo>
                  <a:pt x="1024" y="20"/>
                </a:lnTo>
                <a:lnTo>
                  <a:pt x="1024" y="23"/>
                </a:lnTo>
                <a:lnTo>
                  <a:pt x="1025" y="20"/>
                </a:lnTo>
                <a:lnTo>
                  <a:pt x="1025" y="17"/>
                </a:lnTo>
                <a:lnTo>
                  <a:pt x="1025" y="17"/>
                </a:lnTo>
                <a:lnTo>
                  <a:pt x="1026" y="20"/>
                </a:lnTo>
                <a:lnTo>
                  <a:pt x="1027" y="27"/>
                </a:lnTo>
                <a:lnTo>
                  <a:pt x="1027" y="17"/>
                </a:lnTo>
                <a:lnTo>
                  <a:pt x="1028" y="17"/>
                </a:lnTo>
                <a:lnTo>
                  <a:pt x="1028" y="20"/>
                </a:lnTo>
                <a:lnTo>
                  <a:pt x="1028" y="23"/>
                </a:lnTo>
                <a:lnTo>
                  <a:pt x="1029" y="27"/>
                </a:lnTo>
                <a:lnTo>
                  <a:pt x="1029" y="17"/>
                </a:lnTo>
                <a:lnTo>
                  <a:pt x="1030" y="17"/>
                </a:lnTo>
                <a:lnTo>
                  <a:pt x="1030" y="23"/>
                </a:lnTo>
                <a:lnTo>
                  <a:pt x="1031" y="20"/>
                </a:lnTo>
                <a:lnTo>
                  <a:pt x="1031" y="23"/>
                </a:lnTo>
                <a:lnTo>
                  <a:pt x="1032" y="20"/>
                </a:lnTo>
                <a:lnTo>
                  <a:pt x="1032" y="17"/>
                </a:lnTo>
                <a:lnTo>
                  <a:pt x="1033" y="20"/>
                </a:lnTo>
                <a:lnTo>
                  <a:pt x="1033" y="20"/>
                </a:lnTo>
                <a:lnTo>
                  <a:pt x="1033" y="23"/>
                </a:lnTo>
                <a:lnTo>
                  <a:pt x="1034" y="20"/>
                </a:lnTo>
                <a:lnTo>
                  <a:pt x="1035" y="17"/>
                </a:lnTo>
                <a:lnTo>
                  <a:pt x="1035" y="20"/>
                </a:lnTo>
                <a:lnTo>
                  <a:pt x="1035" y="20"/>
                </a:lnTo>
                <a:lnTo>
                  <a:pt x="1036" y="17"/>
                </a:lnTo>
                <a:lnTo>
                  <a:pt x="1036" y="20"/>
                </a:lnTo>
                <a:lnTo>
                  <a:pt x="1037" y="13"/>
                </a:lnTo>
                <a:lnTo>
                  <a:pt x="1037" y="17"/>
                </a:lnTo>
                <a:lnTo>
                  <a:pt x="1038" y="17"/>
                </a:lnTo>
                <a:lnTo>
                  <a:pt x="1038" y="20"/>
                </a:lnTo>
                <a:lnTo>
                  <a:pt x="1039" y="20"/>
                </a:lnTo>
                <a:lnTo>
                  <a:pt x="1039" y="23"/>
                </a:lnTo>
                <a:lnTo>
                  <a:pt x="1040" y="23"/>
                </a:lnTo>
                <a:lnTo>
                  <a:pt x="1040" y="27"/>
                </a:lnTo>
                <a:lnTo>
                  <a:pt x="1040" y="30"/>
                </a:lnTo>
                <a:lnTo>
                  <a:pt x="1041" y="27"/>
                </a:lnTo>
                <a:lnTo>
                  <a:pt x="1042" y="17"/>
                </a:lnTo>
                <a:lnTo>
                  <a:pt x="1042" y="17"/>
                </a:lnTo>
                <a:lnTo>
                  <a:pt x="1043" y="27"/>
                </a:lnTo>
                <a:lnTo>
                  <a:pt x="1043" y="27"/>
                </a:lnTo>
                <a:lnTo>
                  <a:pt x="1043" y="20"/>
                </a:lnTo>
                <a:lnTo>
                  <a:pt x="1044" y="20"/>
                </a:lnTo>
                <a:lnTo>
                  <a:pt x="1044" y="27"/>
                </a:lnTo>
                <a:lnTo>
                  <a:pt x="1045" y="27"/>
                </a:lnTo>
                <a:lnTo>
                  <a:pt x="1045" y="17"/>
                </a:lnTo>
                <a:lnTo>
                  <a:pt x="1046" y="20"/>
                </a:lnTo>
                <a:lnTo>
                  <a:pt x="1046" y="20"/>
                </a:lnTo>
                <a:lnTo>
                  <a:pt x="1047" y="20"/>
                </a:lnTo>
                <a:lnTo>
                  <a:pt x="1047" y="20"/>
                </a:lnTo>
                <a:lnTo>
                  <a:pt x="1048" y="23"/>
                </a:lnTo>
                <a:lnTo>
                  <a:pt x="1048" y="20"/>
                </a:lnTo>
                <a:lnTo>
                  <a:pt x="1048" y="17"/>
                </a:lnTo>
                <a:lnTo>
                  <a:pt x="1049" y="20"/>
                </a:lnTo>
                <a:lnTo>
                  <a:pt x="1050" y="20"/>
                </a:lnTo>
                <a:lnTo>
                  <a:pt x="1050" y="23"/>
                </a:lnTo>
                <a:lnTo>
                  <a:pt x="1050" y="17"/>
                </a:lnTo>
                <a:lnTo>
                  <a:pt x="1051" y="13"/>
                </a:lnTo>
                <a:lnTo>
                  <a:pt x="1051" y="20"/>
                </a:lnTo>
                <a:lnTo>
                  <a:pt x="1052" y="17"/>
                </a:lnTo>
                <a:lnTo>
                  <a:pt x="1052" y="20"/>
                </a:lnTo>
                <a:lnTo>
                  <a:pt x="1053" y="23"/>
                </a:lnTo>
                <a:lnTo>
                  <a:pt x="1053" y="20"/>
                </a:lnTo>
                <a:lnTo>
                  <a:pt x="1054" y="20"/>
                </a:lnTo>
                <a:lnTo>
                  <a:pt x="1054" y="17"/>
                </a:lnTo>
                <a:lnTo>
                  <a:pt x="1055" y="23"/>
                </a:lnTo>
                <a:lnTo>
                  <a:pt x="1055" y="20"/>
                </a:lnTo>
                <a:lnTo>
                  <a:pt x="1055" y="20"/>
                </a:lnTo>
                <a:lnTo>
                  <a:pt x="1056" y="20"/>
                </a:lnTo>
                <a:lnTo>
                  <a:pt x="1056" y="17"/>
                </a:lnTo>
                <a:lnTo>
                  <a:pt x="1057" y="13"/>
                </a:lnTo>
                <a:lnTo>
                  <a:pt x="1058" y="17"/>
                </a:lnTo>
                <a:lnTo>
                  <a:pt x="1058" y="17"/>
                </a:lnTo>
                <a:lnTo>
                  <a:pt x="1058" y="27"/>
                </a:lnTo>
                <a:lnTo>
                  <a:pt x="1059" y="27"/>
                </a:lnTo>
                <a:lnTo>
                  <a:pt x="1059" y="27"/>
                </a:lnTo>
                <a:lnTo>
                  <a:pt x="1060" y="23"/>
                </a:lnTo>
                <a:lnTo>
                  <a:pt x="1060" y="23"/>
                </a:lnTo>
                <a:lnTo>
                  <a:pt x="1060" y="20"/>
                </a:lnTo>
                <a:lnTo>
                  <a:pt x="1061" y="23"/>
                </a:lnTo>
                <a:lnTo>
                  <a:pt x="1062" y="27"/>
                </a:lnTo>
                <a:lnTo>
                  <a:pt x="1062" y="23"/>
                </a:lnTo>
                <a:lnTo>
                  <a:pt x="1063" y="23"/>
                </a:lnTo>
                <a:lnTo>
                  <a:pt x="1063" y="23"/>
                </a:lnTo>
                <a:lnTo>
                  <a:pt x="1063" y="23"/>
                </a:lnTo>
                <a:lnTo>
                  <a:pt x="1064" y="27"/>
                </a:lnTo>
                <a:lnTo>
                  <a:pt x="1064" y="23"/>
                </a:lnTo>
                <a:lnTo>
                  <a:pt x="1065" y="27"/>
                </a:lnTo>
                <a:lnTo>
                  <a:pt x="1065" y="13"/>
                </a:lnTo>
                <a:lnTo>
                  <a:pt x="1066" y="23"/>
                </a:lnTo>
                <a:lnTo>
                  <a:pt x="1066" y="30"/>
                </a:lnTo>
                <a:lnTo>
                  <a:pt x="1067" y="30"/>
                </a:lnTo>
                <a:lnTo>
                  <a:pt x="1067" y="23"/>
                </a:lnTo>
                <a:lnTo>
                  <a:pt x="1068" y="20"/>
                </a:lnTo>
                <a:lnTo>
                  <a:pt x="1068" y="17"/>
                </a:lnTo>
                <a:lnTo>
                  <a:pt x="1068" y="17"/>
                </a:lnTo>
                <a:lnTo>
                  <a:pt x="1069" y="20"/>
                </a:lnTo>
                <a:lnTo>
                  <a:pt x="1070" y="20"/>
                </a:lnTo>
                <a:lnTo>
                  <a:pt x="1070" y="23"/>
                </a:lnTo>
                <a:lnTo>
                  <a:pt x="1070" y="27"/>
                </a:lnTo>
                <a:lnTo>
                  <a:pt x="1071" y="30"/>
                </a:lnTo>
                <a:lnTo>
                  <a:pt x="1071" y="20"/>
                </a:lnTo>
                <a:lnTo>
                  <a:pt x="1072" y="20"/>
                </a:lnTo>
                <a:lnTo>
                  <a:pt x="1072" y="20"/>
                </a:lnTo>
                <a:lnTo>
                  <a:pt x="1073" y="23"/>
                </a:lnTo>
                <a:lnTo>
                  <a:pt x="1073" y="27"/>
                </a:lnTo>
                <a:lnTo>
                  <a:pt x="1074" y="20"/>
                </a:lnTo>
                <a:lnTo>
                  <a:pt x="1074" y="23"/>
                </a:lnTo>
                <a:lnTo>
                  <a:pt x="1075" y="27"/>
                </a:lnTo>
                <a:lnTo>
                  <a:pt x="1075" y="23"/>
                </a:lnTo>
                <a:lnTo>
                  <a:pt x="1075" y="30"/>
                </a:lnTo>
                <a:lnTo>
                  <a:pt x="1076" y="20"/>
                </a:lnTo>
                <a:lnTo>
                  <a:pt x="1076" y="20"/>
                </a:lnTo>
                <a:lnTo>
                  <a:pt x="1077" y="23"/>
                </a:lnTo>
                <a:lnTo>
                  <a:pt x="1078" y="20"/>
                </a:lnTo>
                <a:lnTo>
                  <a:pt x="1078" y="23"/>
                </a:lnTo>
                <a:lnTo>
                  <a:pt x="1078" y="20"/>
                </a:lnTo>
                <a:lnTo>
                  <a:pt x="1079" y="20"/>
                </a:lnTo>
                <a:lnTo>
                  <a:pt x="1079" y="23"/>
                </a:lnTo>
                <a:lnTo>
                  <a:pt x="1080" y="30"/>
                </a:lnTo>
                <a:lnTo>
                  <a:pt x="1080" y="27"/>
                </a:lnTo>
                <a:lnTo>
                  <a:pt x="1081" y="20"/>
                </a:lnTo>
                <a:lnTo>
                  <a:pt x="1081" y="17"/>
                </a:lnTo>
                <a:lnTo>
                  <a:pt x="1082" y="20"/>
                </a:lnTo>
                <a:lnTo>
                  <a:pt x="1082" y="27"/>
                </a:lnTo>
                <a:lnTo>
                  <a:pt x="1083" y="27"/>
                </a:lnTo>
                <a:lnTo>
                  <a:pt x="1083" y="20"/>
                </a:lnTo>
                <a:lnTo>
                  <a:pt x="1083" y="20"/>
                </a:lnTo>
                <a:lnTo>
                  <a:pt x="1084" y="20"/>
                </a:lnTo>
                <a:lnTo>
                  <a:pt x="1084" y="27"/>
                </a:lnTo>
                <a:lnTo>
                  <a:pt x="1085" y="23"/>
                </a:lnTo>
                <a:lnTo>
                  <a:pt x="1085" y="20"/>
                </a:lnTo>
                <a:lnTo>
                  <a:pt x="1086" y="23"/>
                </a:lnTo>
                <a:lnTo>
                  <a:pt x="1086" y="13"/>
                </a:lnTo>
                <a:lnTo>
                  <a:pt x="1087" y="17"/>
                </a:lnTo>
                <a:lnTo>
                  <a:pt x="1087" y="34"/>
                </a:lnTo>
                <a:lnTo>
                  <a:pt x="1088" y="23"/>
                </a:lnTo>
                <a:lnTo>
                  <a:pt x="1088" y="20"/>
                </a:lnTo>
                <a:lnTo>
                  <a:pt x="1089" y="17"/>
                </a:lnTo>
                <a:lnTo>
                  <a:pt x="1089" y="23"/>
                </a:lnTo>
                <a:lnTo>
                  <a:pt x="1090" y="20"/>
                </a:lnTo>
                <a:lnTo>
                  <a:pt x="1090" y="20"/>
                </a:lnTo>
                <a:lnTo>
                  <a:pt x="1090" y="17"/>
                </a:lnTo>
                <a:lnTo>
                  <a:pt x="1091" y="20"/>
                </a:lnTo>
                <a:lnTo>
                  <a:pt x="1091" y="20"/>
                </a:lnTo>
                <a:lnTo>
                  <a:pt x="1092" y="30"/>
                </a:lnTo>
                <a:lnTo>
                  <a:pt x="1093" y="17"/>
                </a:lnTo>
                <a:lnTo>
                  <a:pt x="1093" y="17"/>
                </a:lnTo>
                <a:lnTo>
                  <a:pt x="1093" y="20"/>
                </a:lnTo>
                <a:lnTo>
                  <a:pt x="1094" y="20"/>
                </a:lnTo>
                <a:lnTo>
                  <a:pt x="1094" y="23"/>
                </a:lnTo>
                <a:lnTo>
                  <a:pt x="1095" y="23"/>
                </a:lnTo>
                <a:lnTo>
                  <a:pt x="1095" y="20"/>
                </a:lnTo>
                <a:lnTo>
                  <a:pt x="1096" y="20"/>
                </a:lnTo>
                <a:lnTo>
                  <a:pt x="1096" y="30"/>
                </a:lnTo>
                <a:lnTo>
                  <a:pt x="1097" y="23"/>
                </a:lnTo>
                <a:lnTo>
                  <a:pt x="1097" y="17"/>
                </a:lnTo>
                <a:lnTo>
                  <a:pt x="1098" y="20"/>
                </a:lnTo>
                <a:lnTo>
                  <a:pt x="1098" y="17"/>
                </a:lnTo>
                <a:lnTo>
                  <a:pt x="1098" y="20"/>
                </a:lnTo>
                <a:lnTo>
                  <a:pt x="1099" y="13"/>
                </a:lnTo>
                <a:lnTo>
                  <a:pt x="1099" y="13"/>
                </a:lnTo>
                <a:lnTo>
                  <a:pt x="1100" y="20"/>
                </a:lnTo>
                <a:lnTo>
                  <a:pt x="1100" y="20"/>
                </a:lnTo>
                <a:lnTo>
                  <a:pt x="1101" y="20"/>
                </a:lnTo>
                <a:lnTo>
                  <a:pt x="1101" y="23"/>
                </a:lnTo>
                <a:lnTo>
                  <a:pt x="1102" y="17"/>
                </a:lnTo>
                <a:lnTo>
                  <a:pt x="1102" y="20"/>
                </a:lnTo>
                <a:lnTo>
                  <a:pt x="1103" y="20"/>
                </a:lnTo>
                <a:lnTo>
                  <a:pt x="1103" y="27"/>
                </a:lnTo>
                <a:lnTo>
                  <a:pt x="1103" y="27"/>
                </a:lnTo>
                <a:lnTo>
                  <a:pt x="1104" y="20"/>
                </a:lnTo>
                <a:lnTo>
                  <a:pt x="1105" y="17"/>
                </a:lnTo>
                <a:lnTo>
                  <a:pt x="1105" y="20"/>
                </a:lnTo>
                <a:lnTo>
                  <a:pt x="1105" y="23"/>
                </a:lnTo>
                <a:lnTo>
                  <a:pt x="1106" y="20"/>
                </a:lnTo>
                <a:lnTo>
                  <a:pt x="1106" y="20"/>
                </a:lnTo>
                <a:lnTo>
                  <a:pt x="1107" y="23"/>
                </a:lnTo>
                <a:lnTo>
                  <a:pt x="1107" y="23"/>
                </a:lnTo>
                <a:lnTo>
                  <a:pt x="1108" y="23"/>
                </a:lnTo>
                <a:lnTo>
                  <a:pt x="1108" y="23"/>
                </a:lnTo>
                <a:lnTo>
                  <a:pt x="1109" y="20"/>
                </a:lnTo>
                <a:lnTo>
                  <a:pt x="1109" y="23"/>
                </a:lnTo>
                <a:lnTo>
                  <a:pt x="1110" y="20"/>
                </a:lnTo>
                <a:lnTo>
                  <a:pt x="1110" y="23"/>
                </a:lnTo>
                <a:lnTo>
                  <a:pt x="1110" y="23"/>
                </a:lnTo>
                <a:lnTo>
                  <a:pt x="1111" y="17"/>
                </a:lnTo>
                <a:lnTo>
                  <a:pt x="1111" y="23"/>
                </a:lnTo>
                <a:lnTo>
                  <a:pt x="1112" y="20"/>
                </a:lnTo>
                <a:lnTo>
                  <a:pt x="1113" y="23"/>
                </a:lnTo>
                <a:lnTo>
                  <a:pt x="1113" y="27"/>
                </a:lnTo>
                <a:lnTo>
                  <a:pt x="1113" y="23"/>
                </a:lnTo>
                <a:lnTo>
                  <a:pt x="1114" y="23"/>
                </a:lnTo>
                <a:lnTo>
                  <a:pt x="1114" y="17"/>
                </a:lnTo>
                <a:lnTo>
                  <a:pt x="1115" y="20"/>
                </a:lnTo>
                <a:lnTo>
                  <a:pt x="1115" y="23"/>
                </a:lnTo>
                <a:lnTo>
                  <a:pt x="1116" y="17"/>
                </a:lnTo>
                <a:lnTo>
                  <a:pt x="1116" y="20"/>
                </a:lnTo>
                <a:lnTo>
                  <a:pt x="1117" y="17"/>
                </a:lnTo>
                <a:lnTo>
                  <a:pt x="1117" y="23"/>
                </a:lnTo>
                <a:lnTo>
                  <a:pt x="1118" y="23"/>
                </a:lnTo>
                <a:lnTo>
                  <a:pt x="1118" y="20"/>
                </a:lnTo>
                <a:lnTo>
                  <a:pt x="1118" y="20"/>
                </a:lnTo>
                <a:lnTo>
                  <a:pt x="1119" y="17"/>
                </a:lnTo>
                <a:lnTo>
                  <a:pt x="1119" y="27"/>
                </a:lnTo>
                <a:lnTo>
                  <a:pt x="1120" y="27"/>
                </a:lnTo>
                <a:lnTo>
                  <a:pt x="1120" y="23"/>
                </a:lnTo>
                <a:lnTo>
                  <a:pt x="1121" y="27"/>
                </a:lnTo>
                <a:lnTo>
                  <a:pt x="1121" y="23"/>
                </a:lnTo>
                <a:lnTo>
                  <a:pt x="1122" y="20"/>
                </a:lnTo>
                <a:lnTo>
                  <a:pt x="1122" y="23"/>
                </a:lnTo>
                <a:lnTo>
                  <a:pt x="1123" y="20"/>
                </a:lnTo>
                <a:lnTo>
                  <a:pt x="1123" y="20"/>
                </a:lnTo>
                <a:lnTo>
                  <a:pt x="1123" y="17"/>
                </a:lnTo>
                <a:lnTo>
                  <a:pt x="1124" y="17"/>
                </a:lnTo>
                <a:lnTo>
                  <a:pt x="1125" y="20"/>
                </a:lnTo>
                <a:lnTo>
                  <a:pt x="1125" y="20"/>
                </a:lnTo>
                <a:lnTo>
                  <a:pt x="1125" y="23"/>
                </a:lnTo>
                <a:lnTo>
                  <a:pt x="1126" y="20"/>
                </a:lnTo>
                <a:lnTo>
                  <a:pt x="1126" y="17"/>
                </a:lnTo>
                <a:lnTo>
                  <a:pt x="1127" y="27"/>
                </a:lnTo>
                <a:lnTo>
                  <a:pt x="1127" y="23"/>
                </a:lnTo>
                <a:lnTo>
                  <a:pt x="1128" y="23"/>
                </a:lnTo>
                <a:lnTo>
                  <a:pt x="1128" y="17"/>
                </a:lnTo>
                <a:lnTo>
                  <a:pt x="1129" y="23"/>
                </a:lnTo>
                <a:lnTo>
                  <a:pt x="1129" y="23"/>
                </a:lnTo>
                <a:lnTo>
                  <a:pt x="1130" y="20"/>
                </a:lnTo>
                <a:lnTo>
                  <a:pt x="1130" y="27"/>
                </a:lnTo>
                <a:lnTo>
                  <a:pt x="1131" y="23"/>
                </a:lnTo>
                <a:lnTo>
                  <a:pt x="1131" y="20"/>
                </a:lnTo>
                <a:lnTo>
                  <a:pt x="1132" y="23"/>
                </a:lnTo>
                <a:lnTo>
                  <a:pt x="1132" y="17"/>
                </a:lnTo>
                <a:lnTo>
                  <a:pt x="1133" y="20"/>
                </a:lnTo>
                <a:lnTo>
                  <a:pt x="1133" y="20"/>
                </a:lnTo>
                <a:lnTo>
                  <a:pt x="1133" y="20"/>
                </a:lnTo>
                <a:lnTo>
                  <a:pt x="1134" y="20"/>
                </a:lnTo>
                <a:lnTo>
                  <a:pt x="1134" y="17"/>
                </a:lnTo>
                <a:lnTo>
                  <a:pt x="1135" y="7"/>
                </a:lnTo>
                <a:lnTo>
                  <a:pt x="1135" y="17"/>
                </a:lnTo>
                <a:lnTo>
                  <a:pt x="1136" y="23"/>
                </a:lnTo>
                <a:lnTo>
                  <a:pt x="1136" y="30"/>
                </a:lnTo>
                <a:lnTo>
                  <a:pt x="1137" y="27"/>
                </a:lnTo>
                <a:lnTo>
                  <a:pt x="1137" y="20"/>
                </a:lnTo>
                <a:lnTo>
                  <a:pt x="1138" y="17"/>
                </a:lnTo>
                <a:lnTo>
                  <a:pt x="1138" y="20"/>
                </a:lnTo>
                <a:lnTo>
                  <a:pt x="1138" y="27"/>
                </a:lnTo>
                <a:lnTo>
                  <a:pt x="1139" y="23"/>
                </a:lnTo>
                <a:lnTo>
                  <a:pt x="1140" y="20"/>
                </a:lnTo>
                <a:lnTo>
                  <a:pt x="1140" y="17"/>
                </a:lnTo>
                <a:lnTo>
                  <a:pt x="1140" y="27"/>
                </a:lnTo>
                <a:lnTo>
                  <a:pt x="1141" y="23"/>
                </a:lnTo>
                <a:lnTo>
                  <a:pt x="1141" y="20"/>
                </a:lnTo>
                <a:lnTo>
                  <a:pt x="1142" y="17"/>
                </a:lnTo>
                <a:lnTo>
                  <a:pt x="1142" y="17"/>
                </a:lnTo>
                <a:lnTo>
                  <a:pt x="1143" y="23"/>
                </a:lnTo>
                <a:lnTo>
                  <a:pt x="1143" y="30"/>
                </a:lnTo>
                <a:lnTo>
                  <a:pt x="1144" y="20"/>
                </a:lnTo>
                <a:lnTo>
                  <a:pt x="1144" y="20"/>
                </a:lnTo>
                <a:lnTo>
                  <a:pt x="1145" y="20"/>
                </a:lnTo>
                <a:lnTo>
                  <a:pt x="1145" y="23"/>
                </a:lnTo>
                <a:lnTo>
                  <a:pt x="1145" y="27"/>
                </a:lnTo>
                <a:lnTo>
                  <a:pt x="1146" y="17"/>
                </a:lnTo>
                <a:lnTo>
                  <a:pt x="1146" y="23"/>
                </a:lnTo>
                <a:lnTo>
                  <a:pt x="1147" y="23"/>
                </a:lnTo>
                <a:lnTo>
                  <a:pt x="1148" y="20"/>
                </a:lnTo>
                <a:lnTo>
                  <a:pt x="1148" y="17"/>
                </a:lnTo>
                <a:lnTo>
                  <a:pt x="1148" y="20"/>
                </a:lnTo>
                <a:lnTo>
                  <a:pt x="1149" y="20"/>
                </a:lnTo>
                <a:lnTo>
                  <a:pt x="1149" y="20"/>
                </a:lnTo>
                <a:lnTo>
                  <a:pt x="1150" y="20"/>
                </a:lnTo>
                <a:lnTo>
                  <a:pt x="1150" y="23"/>
                </a:lnTo>
                <a:lnTo>
                  <a:pt x="1151" y="23"/>
                </a:lnTo>
                <a:lnTo>
                  <a:pt x="1151" y="20"/>
                </a:lnTo>
                <a:lnTo>
                  <a:pt x="1152" y="23"/>
                </a:lnTo>
                <a:lnTo>
                  <a:pt x="1152" y="27"/>
                </a:lnTo>
                <a:lnTo>
                  <a:pt x="1153" y="20"/>
                </a:lnTo>
                <a:lnTo>
                  <a:pt x="1153" y="20"/>
                </a:lnTo>
                <a:lnTo>
                  <a:pt x="1153" y="23"/>
                </a:lnTo>
                <a:lnTo>
                  <a:pt x="1154" y="23"/>
                </a:lnTo>
                <a:lnTo>
                  <a:pt x="1154" y="30"/>
                </a:lnTo>
                <a:lnTo>
                  <a:pt x="1155" y="34"/>
                </a:lnTo>
                <a:lnTo>
                  <a:pt x="1155" y="27"/>
                </a:lnTo>
                <a:lnTo>
                  <a:pt x="1156" y="20"/>
                </a:lnTo>
                <a:lnTo>
                  <a:pt x="1156" y="17"/>
                </a:lnTo>
                <a:lnTo>
                  <a:pt x="1157" y="20"/>
                </a:lnTo>
                <a:lnTo>
                  <a:pt x="1157" y="23"/>
                </a:lnTo>
                <a:lnTo>
                  <a:pt x="1158" y="23"/>
                </a:lnTo>
                <a:lnTo>
                  <a:pt x="1158" y="20"/>
                </a:lnTo>
                <a:lnTo>
                  <a:pt x="1158" y="20"/>
                </a:lnTo>
                <a:lnTo>
                  <a:pt x="1159" y="23"/>
                </a:lnTo>
                <a:lnTo>
                  <a:pt x="1160" y="23"/>
                </a:lnTo>
                <a:lnTo>
                  <a:pt x="1160" y="17"/>
                </a:lnTo>
                <a:lnTo>
                  <a:pt x="1160" y="23"/>
                </a:lnTo>
                <a:lnTo>
                  <a:pt x="1161" y="23"/>
                </a:lnTo>
                <a:lnTo>
                  <a:pt x="1161" y="20"/>
                </a:lnTo>
                <a:lnTo>
                  <a:pt x="1162" y="27"/>
                </a:lnTo>
                <a:lnTo>
                  <a:pt x="1162" y="23"/>
                </a:lnTo>
                <a:lnTo>
                  <a:pt x="1163" y="30"/>
                </a:lnTo>
                <a:lnTo>
                  <a:pt x="1163" y="23"/>
                </a:lnTo>
                <a:lnTo>
                  <a:pt x="1164" y="27"/>
                </a:lnTo>
                <a:lnTo>
                  <a:pt x="1164" y="27"/>
                </a:lnTo>
                <a:lnTo>
                  <a:pt x="1165" y="20"/>
                </a:lnTo>
                <a:lnTo>
                  <a:pt x="1165" y="20"/>
                </a:lnTo>
                <a:lnTo>
                  <a:pt x="1166" y="23"/>
                </a:lnTo>
                <a:lnTo>
                  <a:pt x="1166" y="23"/>
                </a:lnTo>
                <a:lnTo>
                  <a:pt x="1166" y="17"/>
                </a:lnTo>
                <a:lnTo>
                  <a:pt x="1167" y="20"/>
                </a:lnTo>
                <a:lnTo>
                  <a:pt x="1168" y="27"/>
                </a:lnTo>
                <a:lnTo>
                  <a:pt x="1168" y="17"/>
                </a:lnTo>
                <a:lnTo>
                  <a:pt x="1168" y="20"/>
                </a:lnTo>
                <a:lnTo>
                  <a:pt x="1169" y="20"/>
                </a:lnTo>
                <a:lnTo>
                  <a:pt x="1169" y="20"/>
                </a:lnTo>
                <a:lnTo>
                  <a:pt x="1170" y="27"/>
                </a:lnTo>
                <a:lnTo>
                  <a:pt x="1170" y="27"/>
                </a:lnTo>
                <a:lnTo>
                  <a:pt x="1171" y="27"/>
                </a:lnTo>
                <a:lnTo>
                  <a:pt x="1171" y="20"/>
                </a:lnTo>
                <a:lnTo>
                  <a:pt x="1172" y="27"/>
                </a:lnTo>
                <a:lnTo>
                  <a:pt x="1172" y="30"/>
                </a:lnTo>
                <a:lnTo>
                  <a:pt x="1173" y="20"/>
                </a:lnTo>
                <a:lnTo>
                  <a:pt x="1173" y="27"/>
                </a:lnTo>
                <a:lnTo>
                  <a:pt x="1173" y="20"/>
                </a:lnTo>
                <a:lnTo>
                  <a:pt x="1174" y="20"/>
                </a:lnTo>
                <a:lnTo>
                  <a:pt x="1175" y="17"/>
                </a:lnTo>
                <a:lnTo>
                  <a:pt x="1175" y="3"/>
                </a:lnTo>
                <a:lnTo>
                  <a:pt x="1175" y="23"/>
                </a:lnTo>
                <a:lnTo>
                  <a:pt x="1176" y="34"/>
                </a:lnTo>
                <a:lnTo>
                  <a:pt x="1176" y="27"/>
                </a:lnTo>
                <a:lnTo>
                  <a:pt x="1177" y="41"/>
                </a:lnTo>
                <a:lnTo>
                  <a:pt x="1177" y="30"/>
                </a:lnTo>
                <a:lnTo>
                  <a:pt x="1178" y="34"/>
                </a:lnTo>
                <a:lnTo>
                  <a:pt x="1178" y="30"/>
                </a:lnTo>
                <a:lnTo>
                  <a:pt x="1179" y="23"/>
                </a:lnTo>
                <a:lnTo>
                  <a:pt x="1179" y="41"/>
                </a:lnTo>
                <a:lnTo>
                  <a:pt x="1180" y="10"/>
                </a:lnTo>
                <a:lnTo>
                  <a:pt x="1180" y="27"/>
                </a:lnTo>
                <a:lnTo>
                  <a:pt x="1181" y="41"/>
                </a:lnTo>
                <a:lnTo>
                  <a:pt x="1181" y="37"/>
                </a:lnTo>
                <a:lnTo>
                  <a:pt x="1181" y="44"/>
                </a:lnTo>
                <a:lnTo>
                  <a:pt x="1182" y="34"/>
                </a:lnTo>
                <a:lnTo>
                  <a:pt x="1183" y="51"/>
                </a:lnTo>
                <a:lnTo>
                  <a:pt x="1183" y="64"/>
                </a:lnTo>
                <a:lnTo>
                  <a:pt x="1183" y="78"/>
                </a:lnTo>
                <a:lnTo>
                  <a:pt x="1184" y="98"/>
                </a:lnTo>
                <a:lnTo>
                  <a:pt x="1184" y="112"/>
                </a:lnTo>
                <a:lnTo>
                  <a:pt x="1185" y="112"/>
                </a:lnTo>
                <a:lnTo>
                  <a:pt x="1185" y="122"/>
                </a:lnTo>
                <a:lnTo>
                  <a:pt x="1186" y="122"/>
                </a:lnTo>
                <a:lnTo>
                  <a:pt x="1186" y="126"/>
                </a:lnTo>
                <a:lnTo>
                  <a:pt x="1187" y="129"/>
                </a:lnTo>
                <a:lnTo>
                  <a:pt x="1187" y="136"/>
                </a:lnTo>
                <a:lnTo>
                  <a:pt x="1188" y="146"/>
                </a:lnTo>
                <a:lnTo>
                  <a:pt x="1188" y="156"/>
                </a:lnTo>
                <a:lnTo>
                  <a:pt x="1188" y="149"/>
                </a:lnTo>
                <a:lnTo>
                  <a:pt x="1189" y="142"/>
                </a:lnTo>
                <a:lnTo>
                  <a:pt x="1189" y="152"/>
                </a:lnTo>
                <a:lnTo>
                  <a:pt x="1190" y="163"/>
                </a:lnTo>
                <a:lnTo>
                  <a:pt x="1190" y="146"/>
                </a:lnTo>
                <a:lnTo>
                  <a:pt x="1191" y="142"/>
                </a:lnTo>
                <a:lnTo>
                  <a:pt x="1191" y="156"/>
                </a:lnTo>
                <a:lnTo>
                  <a:pt x="1192" y="183"/>
                </a:lnTo>
                <a:lnTo>
                  <a:pt x="1192" y="200"/>
                </a:lnTo>
                <a:lnTo>
                  <a:pt x="1193" y="177"/>
                </a:lnTo>
                <a:lnTo>
                  <a:pt x="1193" y="200"/>
                </a:lnTo>
                <a:lnTo>
                  <a:pt x="1193" y="224"/>
                </a:lnTo>
                <a:lnTo>
                  <a:pt x="1194" y="227"/>
                </a:lnTo>
                <a:lnTo>
                  <a:pt x="1195" y="227"/>
                </a:lnTo>
                <a:lnTo>
                  <a:pt x="1195" y="234"/>
                </a:lnTo>
                <a:lnTo>
                  <a:pt x="1195" y="248"/>
                </a:lnTo>
                <a:lnTo>
                  <a:pt x="1196" y="255"/>
                </a:lnTo>
                <a:lnTo>
                  <a:pt x="1196" y="261"/>
                </a:lnTo>
                <a:lnTo>
                  <a:pt x="1197" y="268"/>
                </a:lnTo>
                <a:lnTo>
                  <a:pt x="1197" y="265"/>
                </a:lnTo>
                <a:lnTo>
                  <a:pt x="1198" y="278"/>
                </a:lnTo>
                <a:lnTo>
                  <a:pt x="1198" y="278"/>
                </a:lnTo>
                <a:lnTo>
                  <a:pt x="1199" y="295"/>
                </a:lnTo>
                <a:lnTo>
                  <a:pt x="1199" y="295"/>
                </a:lnTo>
                <a:lnTo>
                  <a:pt x="1200" y="261"/>
                </a:lnTo>
                <a:lnTo>
                  <a:pt x="1200" y="241"/>
                </a:lnTo>
                <a:lnTo>
                  <a:pt x="1201" y="237"/>
                </a:lnTo>
                <a:lnTo>
                  <a:pt x="1201" y="251"/>
                </a:lnTo>
                <a:lnTo>
                  <a:pt x="1201" y="278"/>
                </a:lnTo>
                <a:lnTo>
                  <a:pt x="1202" y="306"/>
                </a:lnTo>
                <a:lnTo>
                  <a:pt x="1203" y="309"/>
                </a:lnTo>
                <a:lnTo>
                  <a:pt x="1203" y="306"/>
                </a:lnTo>
                <a:lnTo>
                  <a:pt x="1203" y="322"/>
                </a:lnTo>
                <a:lnTo>
                  <a:pt x="1204" y="339"/>
                </a:lnTo>
                <a:lnTo>
                  <a:pt x="1204" y="329"/>
                </a:lnTo>
                <a:lnTo>
                  <a:pt x="1205" y="332"/>
                </a:lnTo>
                <a:lnTo>
                  <a:pt x="1205" y="336"/>
                </a:lnTo>
                <a:lnTo>
                  <a:pt x="1206" y="343"/>
                </a:lnTo>
                <a:lnTo>
                  <a:pt x="1206" y="336"/>
                </a:lnTo>
                <a:lnTo>
                  <a:pt x="1207" y="339"/>
                </a:lnTo>
                <a:lnTo>
                  <a:pt x="1207" y="339"/>
                </a:lnTo>
                <a:lnTo>
                  <a:pt x="1208" y="299"/>
                </a:lnTo>
                <a:lnTo>
                  <a:pt x="1208" y="292"/>
                </a:lnTo>
                <a:lnTo>
                  <a:pt x="1208" y="312"/>
                </a:lnTo>
                <a:lnTo>
                  <a:pt x="1209" y="343"/>
                </a:lnTo>
                <a:lnTo>
                  <a:pt x="1209" y="322"/>
                </a:lnTo>
                <a:lnTo>
                  <a:pt x="1210" y="322"/>
                </a:lnTo>
                <a:lnTo>
                  <a:pt x="1210" y="346"/>
                </a:lnTo>
                <a:lnTo>
                  <a:pt x="1211" y="357"/>
                </a:lnTo>
                <a:lnTo>
                  <a:pt x="1211" y="346"/>
                </a:lnTo>
                <a:lnTo>
                  <a:pt x="1212" y="350"/>
                </a:lnTo>
                <a:lnTo>
                  <a:pt x="1212" y="350"/>
                </a:lnTo>
                <a:lnTo>
                  <a:pt x="1213" y="353"/>
                </a:lnTo>
                <a:lnTo>
                  <a:pt x="1213" y="360"/>
                </a:lnTo>
                <a:lnTo>
                  <a:pt x="1213" y="357"/>
                </a:lnTo>
                <a:lnTo>
                  <a:pt x="1214" y="370"/>
                </a:lnTo>
                <a:lnTo>
                  <a:pt x="1215" y="346"/>
                </a:lnTo>
                <a:lnTo>
                  <a:pt x="1215" y="326"/>
                </a:lnTo>
                <a:lnTo>
                  <a:pt x="1216" y="312"/>
                </a:lnTo>
                <a:lnTo>
                  <a:pt x="1216" y="306"/>
                </a:lnTo>
                <a:lnTo>
                  <a:pt x="1216" y="329"/>
                </a:lnTo>
                <a:lnTo>
                  <a:pt x="1217" y="350"/>
                </a:lnTo>
                <a:lnTo>
                  <a:pt x="1218" y="353"/>
                </a:lnTo>
                <a:lnTo>
                  <a:pt x="1218" y="353"/>
                </a:lnTo>
                <a:lnTo>
                  <a:pt x="1218" y="357"/>
                </a:lnTo>
                <a:lnTo>
                  <a:pt x="1219" y="360"/>
                </a:lnTo>
                <a:lnTo>
                  <a:pt x="1219" y="363"/>
                </a:lnTo>
                <a:lnTo>
                  <a:pt x="1220" y="366"/>
                </a:lnTo>
                <a:lnTo>
                  <a:pt x="1220" y="366"/>
                </a:lnTo>
                <a:lnTo>
                  <a:pt x="1221" y="357"/>
                </a:lnTo>
                <a:lnTo>
                  <a:pt x="1221" y="366"/>
                </a:lnTo>
                <a:lnTo>
                  <a:pt x="1222" y="366"/>
                </a:lnTo>
                <a:lnTo>
                  <a:pt x="1222" y="373"/>
                </a:lnTo>
                <a:lnTo>
                  <a:pt x="1223" y="380"/>
                </a:lnTo>
                <a:lnTo>
                  <a:pt x="1223" y="377"/>
                </a:lnTo>
                <a:lnTo>
                  <a:pt x="1223" y="380"/>
                </a:lnTo>
                <a:lnTo>
                  <a:pt x="1224" y="380"/>
                </a:lnTo>
                <a:lnTo>
                  <a:pt x="1224" y="377"/>
                </a:lnTo>
                <a:lnTo>
                  <a:pt x="1225" y="373"/>
                </a:lnTo>
                <a:lnTo>
                  <a:pt x="1225" y="366"/>
                </a:lnTo>
                <a:lnTo>
                  <a:pt x="1226" y="363"/>
                </a:lnTo>
                <a:lnTo>
                  <a:pt x="1226" y="360"/>
                </a:lnTo>
                <a:lnTo>
                  <a:pt x="1227" y="363"/>
                </a:lnTo>
                <a:lnTo>
                  <a:pt x="1227" y="377"/>
                </a:lnTo>
                <a:lnTo>
                  <a:pt x="1228" y="380"/>
                </a:lnTo>
                <a:lnTo>
                  <a:pt x="1228" y="397"/>
                </a:lnTo>
                <a:lnTo>
                  <a:pt x="1228" y="394"/>
                </a:lnTo>
                <a:lnTo>
                  <a:pt x="1229" y="390"/>
                </a:lnTo>
                <a:lnTo>
                  <a:pt x="1230" y="394"/>
                </a:lnTo>
                <a:lnTo>
                  <a:pt x="1230" y="387"/>
                </a:lnTo>
                <a:lnTo>
                  <a:pt x="1231" y="363"/>
                </a:lnTo>
                <a:lnTo>
                  <a:pt x="1231" y="357"/>
                </a:lnTo>
                <a:lnTo>
                  <a:pt x="1231" y="384"/>
                </a:lnTo>
                <a:lnTo>
                  <a:pt x="1232" y="407"/>
                </a:lnTo>
                <a:lnTo>
                  <a:pt x="1232" y="421"/>
                </a:lnTo>
                <a:lnTo>
                  <a:pt x="1233" y="424"/>
                </a:lnTo>
                <a:lnTo>
                  <a:pt x="1233" y="417"/>
                </a:lnTo>
                <a:lnTo>
                  <a:pt x="1234" y="428"/>
                </a:lnTo>
                <a:lnTo>
                  <a:pt x="1234" y="435"/>
                </a:lnTo>
                <a:lnTo>
                  <a:pt x="1235" y="394"/>
                </a:lnTo>
                <a:lnTo>
                  <a:pt x="1235" y="380"/>
                </a:lnTo>
                <a:lnTo>
                  <a:pt x="1236" y="407"/>
                </a:lnTo>
                <a:lnTo>
                  <a:pt x="1236" y="421"/>
                </a:lnTo>
                <a:lnTo>
                  <a:pt x="1236" y="417"/>
                </a:lnTo>
                <a:lnTo>
                  <a:pt x="1237" y="407"/>
                </a:lnTo>
                <a:lnTo>
                  <a:pt x="1238" y="401"/>
                </a:lnTo>
                <a:lnTo>
                  <a:pt x="1238" y="394"/>
                </a:lnTo>
                <a:lnTo>
                  <a:pt x="1238" y="390"/>
                </a:lnTo>
                <a:lnTo>
                  <a:pt x="1239" y="397"/>
                </a:lnTo>
                <a:lnTo>
                  <a:pt x="1239" y="384"/>
                </a:lnTo>
                <a:lnTo>
                  <a:pt x="1240" y="387"/>
                </a:lnTo>
                <a:lnTo>
                  <a:pt x="1240" y="390"/>
                </a:lnTo>
                <a:lnTo>
                  <a:pt x="1241" y="384"/>
                </a:lnTo>
                <a:lnTo>
                  <a:pt x="1241" y="394"/>
                </a:lnTo>
                <a:lnTo>
                  <a:pt x="1242" y="397"/>
                </a:lnTo>
                <a:lnTo>
                  <a:pt x="1242" y="407"/>
                </a:lnTo>
                <a:lnTo>
                  <a:pt x="1243" y="404"/>
                </a:lnTo>
                <a:lnTo>
                  <a:pt x="1243" y="401"/>
                </a:lnTo>
                <a:lnTo>
                  <a:pt x="1243" y="394"/>
                </a:lnTo>
                <a:lnTo>
                  <a:pt x="1244" y="384"/>
                </a:lnTo>
                <a:lnTo>
                  <a:pt x="1244" y="387"/>
                </a:lnTo>
                <a:lnTo>
                  <a:pt x="1245" y="387"/>
                </a:lnTo>
                <a:lnTo>
                  <a:pt x="1245" y="384"/>
                </a:lnTo>
                <a:lnTo>
                  <a:pt x="1246" y="384"/>
                </a:lnTo>
                <a:lnTo>
                  <a:pt x="1246" y="384"/>
                </a:lnTo>
                <a:lnTo>
                  <a:pt x="1247" y="384"/>
                </a:lnTo>
                <a:lnTo>
                  <a:pt x="1247" y="380"/>
                </a:lnTo>
                <a:lnTo>
                  <a:pt x="1248" y="377"/>
                </a:lnTo>
                <a:lnTo>
                  <a:pt x="1248" y="373"/>
                </a:lnTo>
                <a:lnTo>
                  <a:pt x="1248" y="366"/>
                </a:lnTo>
                <a:lnTo>
                  <a:pt x="1249" y="377"/>
                </a:lnTo>
                <a:lnTo>
                  <a:pt x="1250" y="370"/>
                </a:lnTo>
                <a:lnTo>
                  <a:pt x="1250" y="377"/>
                </a:lnTo>
                <a:lnTo>
                  <a:pt x="1251" y="377"/>
                </a:lnTo>
                <a:lnTo>
                  <a:pt x="1251" y="370"/>
                </a:lnTo>
                <a:lnTo>
                  <a:pt x="1251" y="366"/>
                </a:lnTo>
                <a:lnTo>
                  <a:pt x="1252" y="370"/>
                </a:lnTo>
                <a:lnTo>
                  <a:pt x="1252" y="373"/>
                </a:lnTo>
                <a:lnTo>
                  <a:pt x="1253" y="373"/>
                </a:lnTo>
                <a:lnTo>
                  <a:pt x="1253" y="373"/>
                </a:lnTo>
                <a:lnTo>
                  <a:pt x="1254" y="370"/>
                </a:lnTo>
                <a:lnTo>
                  <a:pt x="1254" y="370"/>
                </a:lnTo>
                <a:lnTo>
                  <a:pt x="1255" y="366"/>
                </a:lnTo>
                <a:lnTo>
                  <a:pt x="1255" y="366"/>
                </a:lnTo>
                <a:lnTo>
                  <a:pt x="1256" y="363"/>
                </a:lnTo>
                <a:lnTo>
                  <a:pt x="1256" y="366"/>
                </a:lnTo>
                <a:lnTo>
                  <a:pt x="1256" y="366"/>
                </a:lnTo>
                <a:lnTo>
                  <a:pt x="1257" y="370"/>
                </a:lnTo>
                <a:lnTo>
                  <a:pt x="1258" y="363"/>
                </a:lnTo>
                <a:lnTo>
                  <a:pt x="1258" y="370"/>
                </a:lnTo>
                <a:lnTo>
                  <a:pt x="1258" y="384"/>
                </a:lnTo>
                <a:lnTo>
                  <a:pt x="1259" y="387"/>
                </a:lnTo>
                <a:lnTo>
                  <a:pt x="1259" y="384"/>
                </a:lnTo>
                <a:lnTo>
                  <a:pt x="1260" y="380"/>
                </a:lnTo>
                <a:lnTo>
                  <a:pt x="1260" y="377"/>
                </a:lnTo>
                <a:lnTo>
                  <a:pt x="1261" y="380"/>
                </a:lnTo>
                <a:lnTo>
                  <a:pt x="1261" y="370"/>
                </a:lnTo>
                <a:lnTo>
                  <a:pt x="1262" y="363"/>
                </a:lnTo>
                <a:lnTo>
                  <a:pt x="1262" y="366"/>
                </a:lnTo>
                <a:lnTo>
                  <a:pt x="1263" y="360"/>
                </a:lnTo>
                <a:lnTo>
                  <a:pt x="1263" y="360"/>
                </a:lnTo>
                <a:lnTo>
                  <a:pt x="1263" y="360"/>
                </a:lnTo>
                <a:lnTo>
                  <a:pt x="1264" y="360"/>
                </a:lnTo>
                <a:lnTo>
                  <a:pt x="1265" y="357"/>
                </a:lnTo>
                <a:lnTo>
                  <a:pt x="1265" y="350"/>
                </a:lnTo>
                <a:lnTo>
                  <a:pt x="1266" y="357"/>
                </a:lnTo>
                <a:lnTo>
                  <a:pt x="1266" y="346"/>
                </a:lnTo>
                <a:lnTo>
                  <a:pt x="1266" y="353"/>
                </a:lnTo>
                <a:lnTo>
                  <a:pt x="1267" y="353"/>
                </a:lnTo>
                <a:lnTo>
                  <a:pt x="1267" y="350"/>
                </a:lnTo>
                <a:lnTo>
                  <a:pt x="1268" y="353"/>
                </a:lnTo>
                <a:lnTo>
                  <a:pt x="1268" y="353"/>
                </a:lnTo>
                <a:lnTo>
                  <a:pt x="1269" y="353"/>
                </a:lnTo>
                <a:lnTo>
                  <a:pt x="1269" y="350"/>
                </a:lnTo>
                <a:lnTo>
                  <a:pt x="1270" y="346"/>
                </a:lnTo>
                <a:lnTo>
                  <a:pt x="1270" y="350"/>
                </a:lnTo>
                <a:lnTo>
                  <a:pt x="1271" y="343"/>
                </a:lnTo>
                <a:lnTo>
                  <a:pt x="1271" y="346"/>
                </a:lnTo>
                <a:lnTo>
                  <a:pt x="1271" y="346"/>
                </a:lnTo>
                <a:lnTo>
                  <a:pt x="1272" y="339"/>
                </a:lnTo>
                <a:lnTo>
                  <a:pt x="1273" y="343"/>
                </a:lnTo>
                <a:lnTo>
                  <a:pt x="1273" y="350"/>
                </a:lnTo>
                <a:lnTo>
                  <a:pt x="1273" y="346"/>
                </a:lnTo>
                <a:lnTo>
                  <a:pt x="1274" y="343"/>
                </a:lnTo>
                <a:lnTo>
                  <a:pt x="1274" y="332"/>
                </a:lnTo>
                <a:lnTo>
                  <a:pt x="1275" y="336"/>
                </a:lnTo>
                <a:lnTo>
                  <a:pt x="1275" y="339"/>
                </a:lnTo>
                <a:lnTo>
                  <a:pt x="1276" y="343"/>
                </a:lnTo>
                <a:lnTo>
                  <a:pt x="1276" y="353"/>
                </a:lnTo>
                <a:lnTo>
                  <a:pt x="1277" y="360"/>
                </a:lnTo>
                <a:lnTo>
                  <a:pt x="1277" y="357"/>
                </a:lnTo>
                <a:lnTo>
                  <a:pt x="1278" y="346"/>
                </a:lnTo>
                <a:lnTo>
                  <a:pt x="1278" y="343"/>
                </a:lnTo>
                <a:lnTo>
                  <a:pt x="1278" y="346"/>
                </a:lnTo>
                <a:lnTo>
                  <a:pt x="1279" y="346"/>
                </a:lnTo>
                <a:lnTo>
                  <a:pt x="1279" y="353"/>
                </a:lnTo>
                <a:lnTo>
                  <a:pt x="1280" y="346"/>
                </a:lnTo>
                <a:lnTo>
                  <a:pt x="1280" y="343"/>
                </a:lnTo>
                <a:lnTo>
                  <a:pt x="1281" y="346"/>
                </a:lnTo>
                <a:lnTo>
                  <a:pt x="1281" y="339"/>
                </a:lnTo>
                <a:lnTo>
                  <a:pt x="1282" y="336"/>
                </a:lnTo>
                <a:lnTo>
                  <a:pt x="1282" y="332"/>
                </a:lnTo>
                <a:lnTo>
                  <a:pt x="1283" y="329"/>
                </a:lnTo>
                <a:lnTo>
                  <a:pt x="1283" y="329"/>
                </a:lnTo>
                <a:lnTo>
                  <a:pt x="1283" y="322"/>
                </a:lnTo>
                <a:lnTo>
                  <a:pt x="1284" y="322"/>
                </a:lnTo>
                <a:lnTo>
                  <a:pt x="1285" y="322"/>
                </a:lnTo>
                <a:lnTo>
                  <a:pt x="1285" y="329"/>
                </a:lnTo>
                <a:lnTo>
                  <a:pt x="1286" y="329"/>
                </a:lnTo>
                <a:lnTo>
                  <a:pt x="1286" y="319"/>
                </a:lnTo>
                <a:lnTo>
                  <a:pt x="1286" y="322"/>
                </a:lnTo>
                <a:lnTo>
                  <a:pt x="1287" y="319"/>
                </a:lnTo>
                <a:lnTo>
                  <a:pt x="1287" y="316"/>
                </a:lnTo>
                <a:lnTo>
                  <a:pt x="1288" y="326"/>
                </a:lnTo>
                <a:lnTo>
                  <a:pt x="1288" y="316"/>
                </a:lnTo>
                <a:lnTo>
                  <a:pt x="1289" y="326"/>
                </a:lnTo>
                <a:lnTo>
                  <a:pt x="1289" y="319"/>
                </a:lnTo>
                <a:lnTo>
                  <a:pt x="1290" y="322"/>
                </a:lnTo>
                <a:lnTo>
                  <a:pt x="1290" y="312"/>
                </a:lnTo>
                <a:lnTo>
                  <a:pt x="1291" y="309"/>
                </a:lnTo>
                <a:lnTo>
                  <a:pt x="1291" y="312"/>
                </a:lnTo>
                <a:lnTo>
                  <a:pt x="1291" y="309"/>
                </a:lnTo>
                <a:lnTo>
                  <a:pt x="1292" y="312"/>
                </a:lnTo>
                <a:lnTo>
                  <a:pt x="1293" y="316"/>
                </a:lnTo>
                <a:lnTo>
                  <a:pt x="1293" y="312"/>
                </a:lnTo>
                <a:lnTo>
                  <a:pt x="1293" y="306"/>
                </a:lnTo>
                <a:lnTo>
                  <a:pt x="1294" y="306"/>
                </a:lnTo>
                <a:lnTo>
                  <a:pt x="1294" y="316"/>
                </a:lnTo>
                <a:lnTo>
                  <a:pt x="1295" y="319"/>
                </a:lnTo>
                <a:lnTo>
                  <a:pt x="1295" y="302"/>
                </a:lnTo>
                <a:lnTo>
                  <a:pt x="1296" y="309"/>
                </a:lnTo>
                <a:lnTo>
                  <a:pt x="1296" y="306"/>
                </a:lnTo>
                <a:lnTo>
                  <a:pt x="1297" y="306"/>
                </a:lnTo>
                <a:lnTo>
                  <a:pt x="1297" y="306"/>
                </a:lnTo>
                <a:lnTo>
                  <a:pt x="1298" y="309"/>
                </a:lnTo>
                <a:lnTo>
                  <a:pt x="1298" y="306"/>
                </a:lnTo>
                <a:lnTo>
                  <a:pt x="1298" y="306"/>
                </a:lnTo>
                <a:lnTo>
                  <a:pt x="1299" y="306"/>
                </a:lnTo>
                <a:lnTo>
                  <a:pt x="1299" y="309"/>
                </a:lnTo>
                <a:lnTo>
                  <a:pt x="1300" y="302"/>
                </a:lnTo>
                <a:lnTo>
                  <a:pt x="1301" y="295"/>
                </a:lnTo>
                <a:lnTo>
                  <a:pt x="1301" y="292"/>
                </a:lnTo>
                <a:lnTo>
                  <a:pt x="1301" y="292"/>
                </a:lnTo>
                <a:lnTo>
                  <a:pt x="1302" y="299"/>
                </a:lnTo>
                <a:lnTo>
                  <a:pt x="1302" y="295"/>
                </a:lnTo>
                <a:lnTo>
                  <a:pt x="1303" y="306"/>
                </a:lnTo>
                <a:lnTo>
                  <a:pt x="1303" y="306"/>
                </a:lnTo>
                <a:lnTo>
                  <a:pt x="1304" y="309"/>
                </a:lnTo>
                <a:lnTo>
                  <a:pt x="1304" y="316"/>
                </a:lnTo>
                <a:lnTo>
                  <a:pt x="1305" y="306"/>
                </a:lnTo>
                <a:lnTo>
                  <a:pt x="1305" y="302"/>
                </a:lnTo>
                <a:lnTo>
                  <a:pt x="1306" y="299"/>
                </a:lnTo>
                <a:lnTo>
                  <a:pt x="1306" y="306"/>
                </a:lnTo>
                <a:lnTo>
                  <a:pt x="1306" y="292"/>
                </a:lnTo>
                <a:lnTo>
                  <a:pt x="1307" y="288"/>
                </a:lnTo>
                <a:lnTo>
                  <a:pt x="1308" y="292"/>
                </a:lnTo>
                <a:lnTo>
                  <a:pt x="1308" y="292"/>
                </a:lnTo>
                <a:lnTo>
                  <a:pt x="1308" y="288"/>
                </a:lnTo>
                <a:lnTo>
                  <a:pt x="1309" y="288"/>
                </a:lnTo>
                <a:lnTo>
                  <a:pt x="1309" y="285"/>
                </a:lnTo>
                <a:lnTo>
                  <a:pt x="1310" y="288"/>
                </a:lnTo>
                <a:lnTo>
                  <a:pt x="1310" y="288"/>
                </a:lnTo>
                <a:lnTo>
                  <a:pt x="1311" y="285"/>
                </a:lnTo>
                <a:lnTo>
                  <a:pt x="1311" y="288"/>
                </a:lnTo>
                <a:lnTo>
                  <a:pt x="1312" y="278"/>
                </a:lnTo>
                <a:lnTo>
                  <a:pt x="1312" y="282"/>
                </a:lnTo>
                <a:lnTo>
                  <a:pt x="1313" y="285"/>
                </a:lnTo>
                <a:lnTo>
                  <a:pt x="1313" y="282"/>
                </a:lnTo>
                <a:lnTo>
                  <a:pt x="1313" y="282"/>
                </a:lnTo>
                <a:lnTo>
                  <a:pt x="1314" y="282"/>
                </a:lnTo>
                <a:lnTo>
                  <a:pt x="1314" y="282"/>
                </a:lnTo>
                <a:lnTo>
                  <a:pt x="1315" y="282"/>
                </a:lnTo>
                <a:lnTo>
                  <a:pt x="1316" y="285"/>
                </a:lnTo>
                <a:lnTo>
                  <a:pt x="1316" y="285"/>
                </a:lnTo>
                <a:lnTo>
                  <a:pt x="1316" y="278"/>
                </a:lnTo>
                <a:lnTo>
                  <a:pt x="1317" y="278"/>
                </a:lnTo>
                <a:lnTo>
                  <a:pt x="1317" y="272"/>
                </a:lnTo>
                <a:lnTo>
                  <a:pt x="1318" y="278"/>
                </a:lnTo>
                <a:lnTo>
                  <a:pt x="1318" y="282"/>
                </a:lnTo>
                <a:lnTo>
                  <a:pt x="1318" y="282"/>
                </a:lnTo>
                <a:lnTo>
                  <a:pt x="1319" y="292"/>
                </a:lnTo>
                <a:lnTo>
                  <a:pt x="1320" y="292"/>
                </a:lnTo>
                <a:lnTo>
                  <a:pt x="1320" y="302"/>
                </a:lnTo>
                <a:lnTo>
                  <a:pt x="1321" y="295"/>
                </a:lnTo>
                <a:lnTo>
                  <a:pt x="1321" y="288"/>
                </a:lnTo>
                <a:lnTo>
                  <a:pt x="1321" y="285"/>
                </a:lnTo>
                <a:lnTo>
                  <a:pt x="1322" y="285"/>
                </a:lnTo>
                <a:lnTo>
                  <a:pt x="1322" y="299"/>
                </a:lnTo>
                <a:lnTo>
                  <a:pt x="1323" y="302"/>
                </a:lnTo>
                <a:lnTo>
                  <a:pt x="1323" y="288"/>
                </a:lnTo>
                <a:lnTo>
                  <a:pt x="1324" y="288"/>
                </a:lnTo>
                <a:lnTo>
                  <a:pt x="1324" y="275"/>
                </a:lnTo>
                <a:lnTo>
                  <a:pt x="1325" y="278"/>
                </a:lnTo>
                <a:lnTo>
                  <a:pt x="1325" y="275"/>
                </a:lnTo>
                <a:lnTo>
                  <a:pt x="1326" y="272"/>
                </a:lnTo>
                <a:lnTo>
                  <a:pt x="1326" y="272"/>
                </a:lnTo>
                <a:lnTo>
                  <a:pt x="1326" y="268"/>
                </a:lnTo>
                <a:lnTo>
                  <a:pt x="1327" y="268"/>
                </a:lnTo>
                <a:lnTo>
                  <a:pt x="1328" y="275"/>
                </a:lnTo>
                <a:lnTo>
                  <a:pt x="1328" y="258"/>
                </a:lnTo>
                <a:lnTo>
                  <a:pt x="1328" y="261"/>
                </a:lnTo>
                <a:lnTo>
                  <a:pt x="1329" y="258"/>
                </a:lnTo>
                <a:lnTo>
                  <a:pt x="1329" y="255"/>
                </a:lnTo>
                <a:lnTo>
                  <a:pt x="1330" y="268"/>
                </a:lnTo>
                <a:lnTo>
                  <a:pt x="1330" y="265"/>
                </a:lnTo>
                <a:lnTo>
                  <a:pt x="1331" y="265"/>
                </a:lnTo>
                <a:lnTo>
                  <a:pt x="1331" y="261"/>
                </a:lnTo>
                <a:lnTo>
                  <a:pt x="1332" y="261"/>
                </a:lnTo>
                <a:lnTo>
                  <a:pt x="1332" y="265"/>
                </a:lnTo>
                <a:lnTo>
                  <a:pt x="1333" y="261"/>
                </a:lnTo>
                <a:lnTo>
                  <a:pt x="1333" y="258"/>
                </a:lnTo>
                <a:lnTo>
                  <a:pt x="1333" y="251"/>
                </a:lnTo>
                <a:lnTo>
                  <a:pt x="1334" y="251"/>
                </a:lnTo>
                <a:lnTo>
                  <a:pt x="1334" y="258"/>
                </a:lnTo>
                <a:lnTo>
                  <a:pt x="1335" y="251"/>
                </a:lnTo>
                <a:lnTo>
                  <a:pt x="1336" y="255"/>
                </a:lnTo>
                <a:lnTo>
                  <a:pt x="1336" y="251"/>
                </a:lnTo>
                <a:lnTo>
                  <a:pt x="1336" y="258"/>
                </a:lnTo>
                <a:lnTo>
                  <a:pt x="1337" y="255"/>
                </a:lnTo>
                <a:lnTo>
                  <a:pt x="1337" y="251"/>
                </a:lnTo>
                <a:lnTo>
                  <a:pt x="1338" y="251"/>
                </a:lnTo>
                <a:lnTo>
                  <a:pt x="1338" y="248"/>
                </a:lnTo>
                <a:lnTo>
                  <a:pt x="1339" y="248"/>
                </a:lnTo>
                <a:lnTo>
                  <a:pt x="1339" y="265"/>
                </a:lnTo>
                <a:lnTo>
                  <a:pt x="1340" y="255"/>
                </a:lnTo>
                <a:lnTo>
                  <a:pt x="1340" y="261"/>
                </a:lnTo>
                <a:lnTo>
                  <a:pt x="1341" y="275"/>
                </a:lnTo>
                <a:lnTo>
                  <a:pt x="1341" y="272"/>
                </a:lnTo>
                <a:lnTo>
                  <a:pt x="1341" y="268"/>
                </a:lnTo>
                <a:lnTo>
                  <a:pt x="1342" y="255"/>
                </a:lnTo>
                <a:lnTo>
                  <a:pt x="1342" y="258"/>
                </a:lnTo>
                <a:lnTo>
                  <a:pt x="1343" y="251"/>
                </a:lnTo>
                <a:lnTo>
                  <a:pt x="1343" y="244"/>
                </a:lnTo>
                <a:lnTo>
                  <a:pt x="1344" y="248"/>
                </a:lnTo>
                <a:lnTo>
                  <a:pt x="1344" y="248"/>
                </a:lnTo>
                <a:lnTo>
                  <a:pt x="1345" y="244"/>
                </a:lnTo>
                <a:lnTo>
                  <a:pt x="1345" y="241"/>
                </a:lnTo>
                <a:lnTo>
                  <a:pt x="1346" y="237"/>
                </a:lnTo>
                <a:lnTo>
                  <a:pt x="1346" y="241"/>
                </a:lnTo>
                <a:lnTo>
                  <a:pt x="1346" y="241"/>
                </a:lnTo>
                <a:lnTo>
                  <a:pt x="1347" y="248"/>
                </a:lnTo>
                <a:lnTo>
                  <a:pt x="1348" y="241"/>
                </a:lnTo>
                <a:lnTo>
                  <a:pt x="1348" y="244"/>
                </a:lnTo>
                <a:lnTo>
                  <a:pt x="1348" y="244"/>
                </a:lnTo>
                <a:lnTo>
                  <a:pt x="1349" y="251"/>
                </a:lnTo>
                <a:lnTo>
                  <a:pt x="1349" y="261"/>
                </a:lnTo>
                <a:lnTo>
                  <a:pt x="1350" y="255"/>
                </a:lnTo>
                <a:lnTo>
                  <a:pt x="1351" y="251"/>
                </a:lnTo>
                <a:lnTo>
                  <a:pt x="1351" y="244"/>
                </a:lnTo>
                <a:lnTo>
                  <a:pt x="1351" y="237"/>
                </a:lnTo>
                <a:lnTo>
                  <a:pt x="1352" y="234"/>
                </a:lnTo>
                <a:lnTo>
                  <a:pt x="1352" y="231"/>
                </a:lnTo>
                <a:lnTo>
                  <a:pt x="1353" y="231"/>
                </a:lnTo>
                <a:lnTo>
                  <a:pt x="1353" y="241"/>
                </a:lnTo>
                <a:lnTo>
                  <a:pt x="1353" y="234"/>
                </a:lnTo>
                <a:lnTo>
                  <a:pt x="1354" y="234"/>
                </a:lnTo>
                <a:lnTo>
                  <a:pt x="1355" y="241"/>
                </a:lnTo>
                <a:lnTo>
                  <a:pt x="1355" y="234"/>
                </a:lnTo>
                <a:lnTo>
                  <a:pt x="1356" y="237"/>
                </a:lnTo>
                <a:lnTo>
                  <a:pt x="1356" y="231"/>
                </a:lnTo>
                <a:lnTo>
                  <a:pt x="1356" y="237"/>
                </a:lnTo>
                <a:lnTo>
                  <a:pt x="1357" y="234"/>
                </a:lnTo>
                <a:lnTo>
                  <a:pt x="1357" y="227"/>
                </a:lnTo>
                <a:lnTo>
                  <a:pt x="1358" y="231"/>
                </a:lnTo>
                <a:lnTo>
                  <a:pt x="1358" y="227"/>
                </a:lnTo>
                <a:lnTo>
                  <a:pt x="1359" y="231"/>
                </a:lnTo>
                <a:lnTo>
                  <a:pt x="1359" y="227"/>
                </a:lnTo>
                <a:lnTo>
                  <a:pt x="1360" y="231"/>
                </a:lnTo>
                <a:lnTo>
                  <a:pt x="1360" y="234"/>
                </a:lnTo>
                <a:lnTo>
                  <a:pt x="1361" y="221"/>
                </a:lnTo>
                <a:lnTo>
                  <a:pt x="1361" y="224"/>
                </a:lnTo>
                <a:lnTo>
                  <a:pt x="1361" y="224"/>
                </a:lnTo>
                <a:lnTo>
                  <a:pt x="1362" y="237"/>
                </a:lnTo>
                <a:lnTo>
                  <a:pt x="1363" y="244"/>
                </a:lnTo>
                <a:lnTo>
                  <a:pt x="1363" y="244"/>
                </a:lnTo>
                <a:lnTo>
                  <a:pt x="1363" y="244"/>
                </a:lnTo>
                <a:lnTo>
                  <a:pt x="1364" y="244"/>
                </a:lnTo>
                <a:lnTo>
                  <a:pt x="1364" y="237"/>
                </a:lnTo>
                <a:lnTo>
                  <a:pt x="1365" y="244"/>
                </a:lnTo>
                <a:lnTo>
                  <a:pt x="1365" y="241"/>
                </a:lnTo>
                <a:lnTo>
                  <a:pt x="1366" y="248"/>
                </a:lnTo>
                <a:lnTo>
                  <a:pt x="1366" y="248"/>
                </a:lnTo>
                <a:lnTo>
                  <a:pt x="1367" y="244"/>
                </a:lnTo>
                <a:lnTo>
                  <a:pt x="1367" y="237"/>
                </a:lnTo>
                <a:lnTo>
                  <a:pt x="1368" y="224"/>
                </a:lnTo>
                <a:lnTo>
                  <a:pt x="1368" y="224"/>
                </a:lnTo>
                <a:lnTo>
                  <a:pt x="1368" y="221"/>
                </a:lnTo>
                <a:lnTo>
                  <a:pt x="1369" y="221"/>
                </a:lnTo>
                <a:lnTo>
                  <a:pt x="1369" y="221"/>
                </a:lnTo>
                <a:lnTo>
                  <a:pt x="1370" y="221"/>
                </a:lnTo>
                <a:lnTo>
                  <a:pt x="1371" y="224"/>
                </a:lnTo>
                <a:lnTo>
                  <a:pt x="1371" y="224"/>
                </a:lnTo>
                <a:lnTo>
                  <a:pt x="1371" y="221"/>
                </a:lnTo>
                <a:lnTo>
                  <a:pt x="1372" y="221"/>
                </a:lnTo>
                <a:lnTo>
                  <a:pt x="1372" y="221"/>
                </a:lnTo>
                <a:lnTo>
                  <a:pt x="1373" y="221"/>
                </a:lnTo>
                <a:lnTo>
                  <a:pt x="1373" y="217"/>
                </a:lnTo>
                <a:lnTo>
                  <a:pt x="1374" y="210"/>
                </a:lnTo>
                <a:lnTo>
                  <a:pt x="1374" y="214"/>
                </a:lnTo>
                <a:lnTo>
                  <a:pt x="1375" y="214"/>
                </a:lnTo>
                <a:lnTo>
                  <a:pt x="1375" y="214"/>
                </a:lnTo>
                <a:lnTo>
                  <a:pt x="1376" y="210"/>
                </a:lnTo>
                <a:lnTo>
                  <a:pt x="1376" y="207"/>
                </a:lnTo>
                <a:lnTo>
                  <a:pt x="1376" y="204"/>
                </a:lnTo>
                <a:lnTo>
                  <a:pt x="1377" y="207"/>
                </a:lnTo>
                <a:lnTo>
                  <a:pt x="1377" y="204"/>
                </a:lnTo>
                <a:lnTo>
                  <a:pt x="1378" y="214"/>
                </a:lnTo>
                <a:lnTo>
                  <a:pt x="1378" y="210"/>
                </a:lnTo>
                <a:lnTo>
                  <a:pt x="1379" y="214"/>
                </a:lnTo>
                <a:lnTo>
                  <a:pt x="1379" y="210"/>
                </a:lnTo>
                <a:lnTo>
                  <a:pt x="1380" y="207"/>
                </a:lnTo>
                <a:lnTo>
                  <a:pt x="1380" y="204"/>
                </a:lnTo>
                <a:lnTo>
                  <a:pt x="1381" y="197"/>
                </a:lnTo>
                <a:lnTo>
                  <a:pt x="1381" y="204"/>
                </a:lnTo>
                <a:lnTo>
                  <a:pt x="1381" y="204"/>
                </a:lnTo>
                <a:lnTo>
                  <a:pt x="1382" y="204"/>
                </a:lnTo>
                <a:lnTo>
                  <a:pt x="1383" y="200"/>
                </a:lnTo>
                <a:lnTo>
                  <a:pt x="1383" y="204"/>
                </a:lnTo>
                <a:lnTo>
                  <a:pt x="1383" y="204"/>
                </a:lnTo>
                <a:lnTo>
                  <a:pt x="1384" y="207"/>
                </a:lnTo>
                <a:lnTo>
                  <a:pt x="1384" y="210"/>
                </a:lnTo>
                <a:lnTo>
                  <a:pt x="1385" y="200"/>
                </a:lnTo>
                <a:lnTo>
                  <a:pt x="1385" y="204"/>
                </a:lnTo>
                <a:lnTo>
                  <a:pt x="1386" y="207"/>
                </a:lnTo>
                <a:lnTo>
                  <a:pt x="1386" y="193"/>
                </a:lnTo>
                <a:lnTo>
                  <a:pt x="1387" y="197"/>
                </a:lnTo>
                <a:lnTo>
                  <a:pt x="1387" y="197"/>
                </a:lnTo>
                <a:lnTo>
                  <a:pt x="1388" y="200"/>
                </a:lnTo>
                <a:lnTo>
                  <a:pt x="1388" y="197"/>
                </a:lnTo>
                <a:lnTo>
                  <a:pt x="1389" y="200"/>
                </a:lnTo>
                <a:lnTo>
                  <a:pt x="1389" y="207"/>
                </a:lnTo>
                <a:lnTo>
                  <a:pt x="1389" y="217"/>
                </a:lnTo>
                <a:lnTo>
                  <a:pt x="1390" y="214"/>
                </a:lnTo>
                <a:lnTo>
                  <a:pt x="1391" y="214"/>
                </a:lnTo>
                <a:lnTo>
                  <a:pt x="1391" y="207"/>
                </a:lnTo>
                <a:lnTo>
                  <a:pt x="1391" y="210"/>
                </a:lnTo>
                <a:lnTo>
                  <a:pt x="1392" y="200"/>
                </a:lnTo>
                <a:lnTo>
                  <a:pt x="1392" y="210"/>
                </a:lnTo>
                <a:lnTo>
                  <a:pt x="1393" y="210"/>
                </a:lnTo>
                <a:lnTo>
                  <a:pt x="1393" y="193"/>
                </a:lnTo>
                <a:lnTo>
                  <a:pt x="1394" y="200"/>
                </a:lnTo>
                <a:lnTo>
                  <a:pt x="1394" y="193"/>
                </a:lnTo>
                <a:lnTo>
                  <a:pt x="1395" y="197"/>
                </a:lnTo>
                <a:lnTo>
                  <a:pt x="1395" y="190"/>
                </a:lnTo>
                <a:lnTo>
                  <a:pt x="1396" y="200"/>
                </a:lnTo>
                <a:lnTo>
                  <a:pt x="1396" y="197"/>
                </a:lnTo>
                <a:lnTo>
                  <a:pt x="1396" y="197"/>
                </a:lnTo>
                <a:lnTo>
                  <a:pt x="1397" y="197"/>
                </a:lnTo>
                <a:lnTo>
                  <a:pt x="1398" y="197"/>
                </a:lnTo>
                <a:lnTo>
                  <a:pt x="1398" y="187"/>
                </a:lnTo>
                <a:lnTo>
                  <a:pt x="1398" y="197"/>
                </a:lnTo>
                <a:lnTo>
                  <a:pt x="1399" y="187"/>
                </a:lnTo>
                <a:lnTo>
                  <a:pt x="1399" y="190"/>
                </a:lnTo>
                <a:lnTo>
                  <a:pt x="1400" y="193"/>
                </a:lnTo>
                <a:lnTo>
                  <a:pt x="1400" y="190"/>
                </a:lnTo>
                <a:lnTo>
                  <a:pt x="1401" y="190"/>
                </a:lnTo>
                <a:lnTo>
                  <a:pt x="1401" y="180"/>
                </a:lnTo>
                <a:lnTo>
                  <a:pt x="1402" y="187"/>
                </a:lnTo>
                <a:lnTo>
                  <a:pt x="1402" y="190"/>
                </a:lnTo>
                <a:lnTo>
                  <a:pt x="1403" y="183"/>
                </a:lnTo>
                <a:lnTo>
                  <a:pt x="1403" y="187"/>
                </a:lnTo>
                <a:lnTo>
                  <a:pt x="1403" y="187"/>
                </a:lnTo>
                <a:lnTo>
                  <a:pt x="1404" y="187"/>
                </a:lnTo>
                <a:lnTo>
                  <a:pt x="1404" y="193"/>
                </a:lnTo>
                <a:lnTo>
                  <a:pt x="1405" y="187"/>
                </a:lnTo>
                <a:lnTo>
                  <a:pt x="1406" y="187"/>
                </a:lnTo>
                <a:lnTo>
                  <a:pt x="1406" y="190"/>
                </a:lnTo>
                <a:lnTo>
                  <a:pt x="1406" y="187"/>
                </a:lnTo>
                <a:lnTo>
                  <a:pt x="1407" y="190"/>
                </a:lnTo>
                <a:lnTo>
                  <a:pt x="1407" y="183"/>
                </a:lnTo>
                <a:lnTo>
                  <a:pt x="1408" y="187"/>
                </a:lnTo>
                <a:lnTo>
                  <a:pt x="1408" y="180"/>
                </a:lnTo>
                <a:lnTo>
                  <a:pt x="1409" y="183"/>
                </a:lnTo>
                <a:lnTo>
                  <a:pt x="1409" y="183"/>
                </a:lnTo>
                <a:lnTo>
                  <a:pt x="1410" y="180"/>
                </a:lnTo>
                <a:lnTo>
                  <a:pt x="1410" y="180"/>
                </a:lnTo>
                <a:lnTo>
                  <a:pt x="1411" y="180"/>
                </a:lnTo>
                <a:lnTo>
                  <a:pt x="1411" y="183"/>
                </a:lnTo>
                <a:lnTo>
                  <a:pt x="1411" y="180"/>
                </a:lnTo>
                <a:lnTo>
                  <a:pt x="1412" y="173"/>
                </a:lnTo>
                <a:lnTo>
                  <a:pt x="1412" y="187"/>
                </a:lnTo>
                <a:lnTo>
                  <a:pt x="1413" y="177"/>
                </a:lnTo>
                <a:lnTo>
                  <a:pt x="1413" y="180"/>
                </a:lnTo>
                <a:lnTo>
                  <a:pt x="1414" y="180"/>
                </a:lnTo>
                <a:lnTo>
                  <a:pt x="1414" y="177"/>
                </a:lnTo>
                <a:lnTo>
                  <a:pt x="1415" y="180"/>
                </a:lnTo>
                <a:lnTo>
                  <a:pt x="1415" y="173"/>
                </a:lnTo>
                <a:lnTo>
                  <a:pt x="1416" y="173"/>
                </a:lnTo>
                <a:lnTo>
                  <a:pt x="1416" y="180"/>
                </a:lnTo>
                <a:lnTo>
                  <a:pt x="1416" y="173"/>
                </a:lnTo>
                <a:lnTo>
                  <a:pt x="1417" y="183"/>
                </a:lnTo>
                <a:lnTo>
                  <a:pt x="1418" y="180"/>
                </a:lnTo>
                <a:lnTo>
                  <a:pt x="1418" y="177"/>
                </a:lnTo>
                <a:lnTo>
                  <a:pt x="1418" y="180"/>
                </a:lnTo>
                <a:lnTo>
                  <a:pt x="1419" y="173"/>
                </a:lnTo>
                <a:lnTo>
                  <a:pt x="1419" y="173"/>
                </a:lnTo>
                <a:lnTo>
                  <a:pt x="1420" y="166"/>
                </a:lnTo>
                <a:lnTo>
                  <a:pt x="1420" y="170"/>
                </a:lnTo>
                <a:lnTo>
                  <a:pt x="1421" y="170"/>
                </a:lnTo>
                <a:lnTo>
                  <a:pt x="1421" y="170"/>
                </a:lnTo>
                <a:lnTo>
                  <a:pt x="1422" y="177"/>
                </a:lnTo>
                <a:lnTo>
                  <a:pt x="1422" y="173"/>
                </a:lnTo>
                <a:lnTo>
                  <a:pt x="1423" y="173"/>
                </a:lnTo>
                <a:lnTo>
                  <a:pt x="1423" y="173"/>
                </a:lnTo>
                <a:lnTo>
                  <a:pt x="1424" y="170"/>
                </a:lnTo>
                <a:lnTo>
                  <a:pt x="1424" y="177"/>
                </a:lnTo>
                <a:lnTo>
                  <a:pt x="1424" y="170"/>
                </a:lnTo>
                <a:lnTo>
                  <a:pt x="1425" y="170"/>
                </a:lnTo>
                <a:lnTo>
                  <a:pt x="1426" y="173"/>
                </a:lnTo>
                <a:lnTo>
                  <a:pt x="1426" y="170"/>
                </a:lnTo>
                <a:lnTo>
                  <a:pt x="1426" y="173"/>
                </a:lnTo>
                <a:lnTo>
                  <a:pt x="1427" y="173"/>
                </a:lnTo>
                <a:lnTo>
                  <a:pt x="1427" y="170"/>
                </a:lnTo>
                <a:lnTo>
                  <a:pt x="1428" y="170"/>
                </a:lnTo>
                <a:lnTo>
                  <a:pt x="1428" y="173"/>
                </a:lnTo>
                <a:lnTo>
                  <a:pt x="1429" y="163"/>
                </a:lnTo>
                <a:lnTo>
                  <a:pt x="1429" y="163"/>
                </a:lnTo>
                <a:lnTo>
                  <a:pt x="1430" y="170"/>
                </a:lnTo>
                <a:lnTo>
                  <a:pt x="1430" y="170"/>
                </a:lnTo>
                <a:lnTo>
                  <a:pt x="1431" y="170"/>
                </a:lnTo>
                <a:lnTo>
                  <a:pt x="1431" y="170"/>
                </a:lnTo>
                <a:lnTo>
                  <a:pt x="1431" y="170"/>
                </a:lnTo>
                <a:lnTo>
                  <a:pt x="1432" y="166"/>
                </a:lnTo>
                <a:lnTo>
                  <a:pt x="1432" y="163"/>
                </a:lnTo>
                <a:lnTo>
                  <a:pt x="1433" y="159"/>
                </a:lnTo>
                <a:lnTo>
                  <a:pt x="1433" y="170"/>
                </a:lnTo>
                <a:lnTo>
                  <a:pt x="1434" y="163"/>
                </a:lnTo>
                <a:lnTo>
                  <a:pt x="1434" y="170"/>
                </a:lnTo>
                <a:lnTo>
                  <a:pt x="1435" y="166"/>
                </a:lnTo>
                <a:lnTo>
                  <a:pt x="1435" y="163"/>
                </a:lnTo>
                <a:lnTo>
                  <a:pt x="1436" y="170"/>
                </a:lnTo>
                <a:lnTo>
                  <a:pt x="1436" y="166"/>
                </a:lnTo>
                <a:lnTo>
                  <a:pt x="1436" y="166"/>
                </a:lnTo>
                <a:lnTo>
                  <a:pt x="1437" y="166"/>
                </a:lnTo>
                <a:lnTo>
                  <a:pt x="1438" y="159"/>
                </a:lnTo>
                <a:lnTo>
                  <a:pt x="1438" y="166"/>
                </a:lnTo>
                <a:lnTo>
                  <a:pt x="1438" y="163"/>
                </a:lnTo>
                <a:lnTo>
                  <a:pt x="1439" y="163"/>
                </a:lnTo>
                <a:lnTo>
                  <a:pt x="1439" y="159"/>
                </a:lnTo>
                <a:lnTo>
                  <a:pt x="1440" y="156"/>
                </a:lnTo>
                <a:lnTo>
                  <a:pt x="1441" y="166"/>
                </a:lnTo>
                <a:lnTo>
                  <a:pt x="1441" y="152"/>
                </a:lnTo>
                <a:lnTo>
                  <a:pt x="1441" y="170"/>
                </a:lnTo>
                <a:lnTo>
                  <a:pt x="1442" y="163"/>
                </a:lnTo>
                <a:lnTo>
                  <a:pt x="1442" y="159"/>
                </a:lnTo>
                <a:lnTo>
                  <a:pt x="1443" y="163"/>
                </a:lnTo>
                <a:lnTo>
                  <a:pt x="1443" y="163"/>
                </a:lnTo>
                <a:lnTo>
                  <a:pt x="1444" y="159"/>
                </a:lnTo>
                <a:lnTo>
                  <a:pt x="1444" y="156"/>
                </a:lnTo>
                <a:lnTo>
                  <a:pt x="1445" y="152"/>
                </a:lnTo>
                <a:lnTo>
                  <a:pt x="1445" y="152"/>
                </a:lnTo>
                <a:lnTo>
                  <a:pt x="1446" y="156"/>
                </a:lnTo>
                <a:lnTo>
                  <a:pt x="1446" y="163"/>
                </a:lnTo>
                <a:lnTo>
                  <a:pt x="1446" y="156"/>
                </a:lnTo>
                <a:lnTo>
                  <a:pt x="1447" y="152"/>
                </a:lnTo>
                <a:lnTo>
                  <a:pt x="1447" y="163"/>
                </a:lnTo>
                <a:lnTo>
                  <a:pt x="1448" y="156"/>
                </a:lnTo>
                <a:lnTo>
                  <a:pt x="1448" y="159"/>
                </a:lnTo>
                <a:lnTo>
                  <a:pt x="1449" y="159"/>
                </a:lnTo>
                <a:lnTo>
                  <a:pt x="1449" y="149"/>
                </a:lnTo>
                <a:lnTo>
                  <a:pt x="1450" y="156"/>
                </a:lnTo>
                <a:lnTo>
                  <a:pt x="1450" y="152"/>
                </a:lnTo>
                <a:lnTo>
                  <a:pt x="1451" y="152"/>
                </a:lnTo>
                <a:lnTo>
                  <a:pt x="1451" y="149"/>
                </a:lnTo>
                <a:lnTo>
                  <a:pt x="1451" y="142"/>
                </a:lnTo>
                <a:lnTo>
                  <a:pt x="1452" y="146"/>
                </a:lnTo>
                <a:lnTo>
                  <a:pt x="1453" y="146"/>
                </a:lnTo>
                <a:lnTo>
                  <a:pt x="1453" y="156"/>
                </a:lnTo>
                <a:lnTo>
                  <a:pt x="1453" y="159"/>
                </a:lnTo>
                <a:lnTo>
                  <a:pt x="1454" y="142"/>
                </a:lnTo>
                <a:lnTo>
                  <a:pt x="1454" y="156"/>
                </a:lnTo>
                <a:lnTo>
                  <a:pt x="1455" y="156"/>
                </a:lnTo>
                <a:lnTo>
                  <a:pt x="1455" y="152"/>
                </a:lnTo>
                <a:lnTo>
                  <a:pt x="1456" y="152"/>
                </a:lnTo>
                <a:lnTo>
                  <a:pt x="1456" y="149"/>
                </a:lnTo>
                <a:lnTo>
                  <a:pt x="1457" y="149"/>
                </a:lnTo>
                <a:lnTo>
                  <a:pt x="1457" y="149"/>
                </a:lnTo>
                <a:lnTo>
                  <a:pt x="1458" y="152"/>
                </a:lnTo>
                <a:lnTo>
                  <a:pt x="1458" y="149"/>
                </a:lnTo>
                <a:lnTo>
                  <a:pt x="1459" y="149"/>
                </a:lnTo>
                <a:lnTo>
                  <a:pt x="1459" y="152"/>
                </a:lnTo>
                <a:lnTo>
                  <a:pt x="1459" y="149"/>
                </a:lnTo>
                <a:lnTo>
                  <a:pt x="1460" y="152"/>
                </a:lnTo>
                <a:lnTo>
                  <a:pt x="1461" y="156"/>
                </a:lnTo>
                <a:lnTo>
                  <a:pt x="1461" y="149"/>
                </a:lnTo>
                <a:lnTo>
                  <a:pt x="1461" y="152"/>
                </a:lnTo>
                <a:lnTo>
                  <a:pt x="1462" y="149"/>
                </a:lnTo>
                <a:lnTo>
                  <a:pt x="1462" y="149"/>
                </a:lnTo>
                <a:lnTo>
                  <a:pt x="1463" y="149"/>
                </a:lnTo>
                <a:lnTo>
                  <a:pt x="1463" y="146"/>
                </a:lnTo>
                <a:lnTo>
                  <a:pt x="1464" y="152"/>
                </a:lnTo>
                <a:lnTo>
                  <a:pt x="1464" y="146"/>
                </a:lnTo>
                <a:lnTo>
                  <a:pt x="1465" y="149"/>
                </a:lnTo>
                <a:lnTo>
                  <a:pt x="1465" y="146"/>
                </a:lnTo>
                <a:lnTo>
                  <a:pt x="1466" y="146"/>
                </a:lnTo>
                <a:lnTo>
                  <a:pt x="1466" y="152"/>
                </a:lnTo>
                <a:lnTo>
                  <a:pt x="1466" y="142"/>
                </a:lnTo>
                <a:lnTo>
                  <a:pt x="1467" y="149"/>
                </a:lnTo>
                <a:lnTo>
                  <a:pt x="1467" y="149"/>
                </a:lnTo>
                <a:lnTo>
                  <a:pt x="1468" y="142"/>
                </a:lnTo>
                <a:lnTo>
                  <a:pt x="1468" y="142"/>
                </a:lnTo>
                <a:lnTo>
                  <a:pt x="1469" y="146"/>
                </a:lnTo>
                <a:lnTo>
                  <a:pt x="1469" y="146"/>
                </a:lnTo>
                <a:lnTo>
                  <a:pt x="1470" y="142"/>
                </a:lnTo>
                <a:lnTo>
                  <a:pt x="1470" y="142"/>
                </a:lnTo>
                <a:lnTo>
                  <a:pt x="1471" y="146"/>
                </a:lnTo>
                <a:lnTo>
                  <a:pt x="1471" y="142"/>
                </a:lnTo>
                <a:lnTo>
                  <a:pt x="1471" y="142"/>
                </a:lnTo>
                <a:lnTo>
                  <a:pt x="1472" y="142"/>
                </a:lnTo>
                <a:lnTo>
                  <a:pt x="1473" y="136"/>
                </a:lnTo>
                <a:lnTo>
                  <a:pt x="1473" y="136"/>
                </a:lnTo>
                <a:lnTo>
                  <a:pt x="1474" y="136"/>
                </a:lnTo>
                <a:lnTo>
                  <a:pt x="1474" y="142"/>
                </a:lnTo>
                <a:lnTo>
                  <a:pt x="1474" y="136"/>
                </a:lnTo>
                <a:lnTo>
                  <a:pt x="1475" y="142"/>
                </a:lnTo>
                <a:lnTo>
                  <a:pt x="1475" y="142"/>
                </a:lnTo>
                <a:lnTo>
                  <a:pt x="1476" y="136"/>
                </a:lnTo>
                <a:lnTo>
                  <a:pt x="1476" y="136"/>
                </a:lnTo>
                <a:lnTo>
                  <a:pt x="1477" y="132"/>
                </a:lnTo>
                <a:lnTo>
                  <a:pt x="1477" y="139"/>
                </a:lnTo>
                <a:lnTo>
                  <a:pt x="1478" y="142"/>
                </a:lnTo>
                <a:lnTo>
                  <a:pt x="1478" y="132"/>
                </a:lnTo>
                <a:lnTo>
                  <a:pt x="1479" y="136"/>
                </a:lnTo>
                <a:lnTo>
                  <a:pt x="1479" y="142"/>
                </a:lnTo>
                <a:lnTo>
                  <a:pt x="1479" y="136"/>
                </a:lnTo>
                <a:lnTo>
                  <a:pt x="1480" y="136"/>
                </a:lnTo>
                <a:lnTo>
                  <a:pt x="1481" y="136"/>
                </a:lnTo>
                <a:lnTo>
                  <a:pt x="1481" y="139"/>
                </a:lnTo>
                <a:lnTo>
                  <a:pt x="1481" y="136"/>
                </a:lnTo>
                <a:lnTo>
                  <a:pt x="1482" y="136"/>
                </a:lnTo>
                <a:lnTo>
                  <a:pt x="1482" y="132"/>
                </a:lnTo>
                <a:lnTo>
                  <a:pt x="1483" y="129"/>
                </a:lnTo>
                <a:lnTo>
                  <a:pt x="1483" y="142"/>
                </a:lnTo>
                <a:lnTo>
                  <a:pt x="1484" y="136"/>
                </a:lnTo>
                <a:lnTo>
                  <a:pt x="1484" y="132"/>
                </a:lnTo>
                <a:lnTo>
                  <a:pt x="1485" y="132"/>
                </a:lnTo>
                <a:lnTo>
                  <a:pt x="1485" y="129"/>
                </a:lnTo>
                <a:lnTo>
                  <a:pt x="1486" y="142"/>
                </a:lnTo>
                <a:lnTo>
                  <a:pt x="1486" y="142"/>
                </a:lnTo>
                <a:lnTo>
                  <a:pt x="1486" y="139"/>
                </a:lnTo>
                <a:lnTo>
                  <a:pt x="1487" y="139"/>
                </a:lnTo>
                <a:lnTo>
                  <a:pt x="1488" y="136"/>
                </a:lnTo>
                <a:lnTo>
                  <a:pt x="1488" y="136"/>
                </a:lnTo>
                <a:lnTo>
                  <a:pt x="1488" y="136"/>
                </a:lnTo>
                <a:lnTo>
                  <a:pt x="1489" y="126"/>
                </a:lnTo>
                <a:lnTo>
                  <a:pt x="1489" y="129"/>
                </a:lnTo>
                <a:lnTo>
                  <a:pt x="1490" y="132"/>
                </a:lnTo>
                <a:lnTo>
                  <a:pt x="1490" y="132"/>
                </a:lnTo>
                <a:lnTo>
                  <a:pt x="1491" y="136"/>
                </a:lnTo>
                <a:lnTo>
                  <a:pt x="1491" y="136"/>
                </a:lnTo>
                <a:lnTo>
                  <a:pt x="1492" y="129"/>
                </a:lnTo>
                <a:lnTo>
                  <a:pt x="1492" y="132"/>
                </a:lnTo>
                <a:lnTo>
                  <a:pt x="1493" y="132"/>
                </a:lnTo>
                <a:lnTo>
                  <a:pt x="1493" y="132"/>
                </a:lnTo>
                <a:lnTo>
                  <a:pt x="1494" y="132"/>
                </a:lnTo>
                <a:lnTo>
                  <a:pt x="1494" y="132"/>
                </a:lnTo>
                <a:lnTo>
                  <a:pt x="1494" y="129"/>
                </a:lnTo>
                <a:lnTo>
                  <a:pt x="1495" y="129"/>
                </a:lnTo>
                <a:lnTo>
                  <a:pt x="1496" y="129"/>
                </a:lnTo>
                <a:lnTo>
                  <a:pt x="1496" y="126"/>
                </a:lnTo>
                <a:lnTo>
                  <a:pt x="1496" y="132"/>
                </a:lnTo>
                <a:lnTo>
                  <a:pt x="1497" y="129"/>
                </a:lnTo>
                <a:lnTo>
                  <a:pt x="1497" y="129"/>
                </a:lnTo>
                <a:lnTo>
                  <a:pt x="1498" y="129"/>
                </a:lnTo>
                <a:lnTo>
                  <a:pt x="1498" y="126"/>
                </a:lnTo>
                <a:lnTo>
                  <a:pt x="1499" y="126"/>
                </a:lnTo>
                <a:lnTo>
                  <a:pt x="1499" y="126"/>
                </a:lnTo>
                <a:lnTo>
                  <a:pt x="1500" y="126"/>
                </a:lnTo>
                <a:lnTo>
                  <a:pt x="1500" y="129"/>
                </a:lnTo>
                <a:lnTo>
                  <a:pt x="1501" y="129"/>
                </a:lnTo>
                <a:lnTo>
                  <a:pt x="1501" y="132"/>
                </a:lnTo>
                <a:lnTo>
                  <a:pt x="1501" y="132"/>
                </a:lnTo>
                <a:lnTo>
                  <a:pt x="1502" y="129"/>
                </a:lnTo>
                <a:lnTo>
                  <a:pt x="1502" y="129"/>
                </a:lnTo>
                <a:lnTo>
                  <a:pt x="1503" y="122"/>
                </a:lnTo>
                <a:lnTo>
                  <a:pt x="1503" y="129"/>
                </a:lnTo>
                <a:lnTo>
                  <a:pt x="1504" y="126"/>
                </a:lnTo>
                <a:lnTo>
                  <a:pt x="1504" y="126"/>
                </a:lnTo>
                <a:lnTo>
                  <a:pt x="1505" y="122"/>
                </a:lnTo>
                <a:lnTo>
                  <a:pt x="1505" y="126"/>
                </a:lnTo>
                <a:lnTo>
                  <a:pt x="1506" y="122"/>
                </a:lnTo>
                <a:lnTo>
                  <a:pt x="1506" y="126"/>
                </a:lnTo>
                <a:lnTo>
                  <a:pt x="1506" y="126"/>
                </a:lnTo>
                <a:lnTo>
                  <a:pt x="1507" y="119"/>
                </a:lnTo>
                <a:lnTo>
                  <a:pt x="1508" y="119"/>
                </a:lnTo>
                <a:lnTo>
                  <a:pt x="1508" y="126"/>
                </a:lnTo>
                <a:lnTo>
                  <a:pt x="1509" y="122"/>
                </a:lnTo>
                <a:lnTo>
                  <a:pt x="1509" y="129"/>
                </a:lnTo>
                <a:lnTo>
                  <a:pt x="1509" y="119"/>
                </a:lnTo>
                <a:lnTo>
                  <a:pt x="1510" y="119"/>
                </a:lnTo>
                <a:lnTo>
                  <a:pt x="1510" y="115"/>
                </a:lnTo>
                <a:lnTo>
                  <a:pt x="1511" y="115"/>
                </a:lnTo>
                <a:lnTo>
                  <a:pt x="1511" y="119"/>
                </a:lnTo>
                <a:lnTo>
                  <a:pt x="1512" y="119"/>
                </a:lnTo>
                <a:lnTo>
                  <a:pt x="1512" y="126"/>
                </a:lnTo>
                <a:lnTo>
                  <a:pt x="1513" y="122"/>
                </a:lnTo>
                <a:lnTo>
                  <a:pt x="1513" y="119"/>
                </a:lnTo>
                <a:lnTo>
                  <a:pt x="1514" y="119"/>
                </a:lnTo>
                <a:lnTo>
                  <a:pt x="1514" y="95"/>
                </a:lnTo>
                <a:lnTo>
                  <a:pt x="1514" y="105"/>
                </a:lnTo>
                <a:lnTo>
                  <a:pt x="1515" y="119"/>
                </a:lnTo>
                <a:lnTo>
                  <a:pt x="1516" y="119"/>
                </a:lnTo>
                <a:lnTo>
                  <a:pt x="1516" y="115"/>
                </a:lnTo>
                <a:lnTo>
                  <a:pt x="1516" y="122"/>
                </a:lnTo>
                <a:lnTo>
                  <a:pt x="1517" y="122"/>
                </a:lnTo>
                <a:lnTo>
                  <a:pt x="1517" y="126"/>
                </a:lnTo>
                <a:lnTo>
                  <a:pt x="1518" y="122"/>
                </a:lnTo>
                <a:lnTo>
                  <a:pt x="1518" y="122"/>
                </a:lnTo>
                <a:lnTo>
                  <a:pt x="1519" y="119"/>
                </a:lnTo>
                <a:lnTo>
                  <a:pt x="1519" y="115"/>
                </a:lnTo>
                <a:lnTo>
                  <a:pt x="1520" y="119"/>
                </a:lnTo>
                <a:lnTo>
                  <a:pt x="1520" y="122"/>
                </a:lnTo>
                <a:lnTo>
                  <a:pt x="1521" y="115"/>
                </a:lnTo>
                <a:lnTo>
                  <a:pt x="1521" y="122"/>
                </a:lnTo>
                <a:lnTo>
                  <a:pt x="1521" y="122"/>
                </a:lnTo>
                <a:lnTo>
                  <a:pt x="1522" y="119"/>
                </a:lnTo>
                <a:lnTo>
                  <a:pt x="1522" y="115"/>
                </a:lnTo>
                <a:lnTo>
                  <a:pt x="1523" y="119"/>
                </a:lnTo>
                <a:lnTo>
                  <a:pt x="1524" y="119"/>
                </a:lnTo>
                <a:lnTo>
                  <a:pt x="1524" y="112"/>
                </a:lnTo>
                <a:lnTo>
                  <a:pt x="1524" y="112"/>
                </a:lnTo>
                <a:lnTo>
                  <a:pt x="1525" y="112"/>
                </a:lnTo>
                <a:lnTo>
                  <a:pt x="1525" y="112"/>
                </a:lnTo>
                <a:lnTo>
                  <a:pt x="1526" y="119"/>
                </a:lnTo>
                <a:lnTo>
                  <a:pt x="1526" y="122"/>
                </a:lnTo>
                <a:lnTo>
                  <a:pt x="1527" y="122"/>
                </a:lnTo>
                <a:lnTo>
                  <a:pt x="1527" y="112"/>
                </a:lnTo>
                <a:lnTo>
                  <a:pt x="1528" y="108"/>
                </a:lnTo>
                <a:lnTo>
                  <a:pt x="1528" y="112"/>
                </a:lnTo>
                <a:lnTo>
                  <a:pt x="1529" y="119"/>
                </a:lnTo>
                <a:lnTo>
                  <a:pt x="1529" y="115"/>
                </a:lnTo>
                <a:lnTo>
                  <a:pt x="1529" y="112"/>
                </a:lnTo>
                <a:lnTo>
                  <a:pt x="1530" y="115"/>
                </a:lnTo>
                <a:lnTo>
                  <a:pt x="1531" y="112"/>
                </a:lnTo>
                <a:lnTo>
                  <a:pt x="1531" y="102"/>
                </a:lnTo>
                <a:lnTo>
                  <a:pt x="1531" y="112"/>
                </a:lnTo>
                <a:lnTo>
                  <a:pt x="1532" y="108"/>
                </a:lnTo>
                <a:lnTo>
                  <a:pt x="1532" y="108"/>
                </a:lnTo>
                <a:lnTo>
                  <a:pt x="1533" y="108"/>
                </a:lnTo>
                <a:lnTo>
                  <a:pt x="1533" y="108"/>
                </a:lnTo>
                <a:lnTo>
                  <a:pt x="1534" y="119"/>
                </a:lnTo>
                <a:lnTo>
                  <a:pt x="1534" y="112"/>
                </a:lnTo>
                <a:lnTo>
                  <a:pt x="1535" y="112"/>
                </a:lnTo>
                <a:lnTo>
                  <a:pt x="1535" y="122"/>
                </a:lnTo>
                <a:lnTo>
                  <a:pt x="1536" y="112"/>
                </a:lnTo>
                <a:lnTo>
                  <a:pt x="1536" y="112"/>
                </a:lnTo>
                <a:lnTo>
                  <a:pt x="1536" y="112"/>
                </a:lnTo>
                <a:lnTo>
                  <a:pt x="1537" y="105"/>
                </a:lnTo>
                <a:lnTo>
                  <a:pt x="1537" y="112"/>
                </a:lnTo>
                <a:lnTo>
                  <a:pt x="1538" y="108"/>
                </a:lnTo>
                <a:lnTo>
                  <a:pt x="1538" y="112"/>
                </a:lnTo>
                <a:lnTo>
                  <a:pt x="1539" y="112"/>
                </a:lnTo>
                <a:lnTo>
                  <a:pt x="1539" y="115"/>
                </a:lnTo>
                <a:lnTo>
                  <a:pt x="1540" y="112"/>
                </a:lnTo>
                <a:lnTo>
                  <a:pt x="1540" y="102"/>
                </a:lnTo>
                <a:lnTo>
                  <a:pt x="1541" y="105"/>
                </a:lnTo>
                <a:lnTo>
                  <a:pt x="1541" y="105"/>
                </a:lnTo>
                <a:lnTo>
                  <a:pt x="1541" y="105"/>
                </a:lnTo>
                <a:lnTo>
                  <a:pt x="1542" y="102"/>
                </a:lnTo>
                <a:lnTo>
                  <a:pt x="1543" y="108"/>
                </a:lnTo>
                <a:lnTo>
                  <a:pt x="1543" y="122"/>
                </a:lnTo>
                <a:lnTo>
                  <a:pt x="1544" y="132"/>
                </a:lnTo>
                <a:lnTo>
                  <a:pt x="1544" y="132"/>
                </a:lnTo>
                <a:lnTo>
                  <a:pt x="1544" y="132"/>
                </a:lnTo>
                <a:lnTo>
                  <a:pt x="1545" y="115"/>
                </a:lnTo>
                <a:lnTo>
                  <a:pt x="1545" y="119"/>
                </a:lnTo>
                <a:lnTo>
                  <a:pt x="1546" y="115"/>
                </a:lnTo>
                <a:lnTo>
                  <a:pt x="1546" y="115"/>
                </a:lnTo>
                <a:lnTo>
                  <a:pt x="1547" y="112"/>
                </a:lnTo>
                <a:lnTo>
                  <a:pt x="1547" y="98"/>
                </a:lnTo>
                <a:lnTo>
                  <a:pt x="1548" y="105"/>
                </a:lnTo>
                <a:lnTo>
                  <a:pt x="1548" y="102"/>
                </a:lnTo>
                <a:lnTo>
                  <a:pt x="1549" y="102"/>
                </a:lnTo>
                <a:lnTo>
                  <a:pt x="1549" y="105"/>
                </a:lnTo>
                <a:lnTo>
                  <a:pt x="1549" y="105"/>
                </a:lnTo>
                <a:lnTo>
                  <a:pt x="1550" y="112"/>
                </a:lnTo>
                <a:lnTo>
                  <a:pt x="1551" y="102"/>
                </a:lnTo>
                <a:lnTo>
                  <a:pt x="1551" y="105"/>
                </a:lnTo>
                <a:lnTo>
                  <a:pt x="1551" y="102"/>
                </a:lnTo>
                <a:lnTo>
                  <a:pt x="1552" y="98"/>
                </a:lnTo>
                <a:lnTo>
                  <a:pt x="1552" y="102"/>
                </a:lnTo>
                <a:lnTo>
                  <a:pt x="1553" y="102"/>
                </a:lnTo>
                <a:lnTo>
                  <a:pt x="1553" y="102"/>
                </a:lnTo>
                <a:lnTo>
                  <a:pt x="1554" y="108"/>
                </a:lnTo>
                <a:lnTo>
                  <a:pt x="1554" y="105"/>
                </a:lnTo>
                <a:lnTo>
                  <a:pt x="1555" y="115"/>
                </a:lnTo>
                <a:lnTo>
                  <a:pt x="1555" y="102"/>
                </a:lnTo>
                <a:lnTo>
                  <a:pt x="1556" y="108"/>
                </a:lnTo>
                <a:lnTo>
                  <a:pt x="1556" y="108"/>
                </a:lnTo>
                <a:lnTo>
                  <a:pt x="1556" y="98"/>
                </a:lnTo>
                <a:lnTo>
                  <a:pt x="1557" y="102"/>
                </a:lnTo>
                <a:lnTo>
                  <a:pt x="1557" y="98"/>
                </a:lnTo>
                <a:lnTo>
                  <a:pt x="1558" y="95"/>
                </a:lnTo>
                <a:lnTo>
                  <a:pt x="1559" y="95"/>
                </a:lnTo>
                <a:lnTo>
                  <a:pt x="1559" y="95"/>
                </a:lnTo>
                <a:lnTo>
                  <a:pt x="1559" y="102"/>
                </a:lnTo>
                <a:lnTo>
                  <a:pt x="1560" y="98"/>
                </a:lnTo>
                <a:lnTo>
                  <a:pt x="1560" y="98"/>
                </a:lnTo>
                <a:lnTo>
                  <a:pt x="1561" y="98"/>
                </a:lnTo>
                <a:lnTo>
                  <a:pt x="1561" y="98"/>
                </a:lnTo>
                <a:lnTo>
                  <a:pt x="1561" y="95"/>
                </a:lnTo>
                <a:lnTo>
                  <a:pt x="1562" y="98"/>
                </a:lnTo>
                <a:lnTo>
                  <a:pt x="1563" y="95"/>
                </a:lnTo>
                <a:lnTo>
                  <a:pt x="1563" y="95"/>
                </a:lnTo>
                <a:lnTo>
                  <a:pt x="1564" y="98"/>
                </a:lnTo>
                <a:lnTo>
                  <a:pt x="1564" y="102"/>
                </a:lnTo>
                <a:lnTo>
                  <a:pt x="1564" y="98"/>
                </a:lnTo>
                <a:lnTo>
                  <a:pt x="1565" y="98"/>
                </a:lnTo>
                <a:lnTo>
                  <a:pt x="1565" y="95"/>
                </a:lnTo>
                <a:lnTo>
                  <a:pt x="1566" y="98"/>
                </a:lnTo>
                <a:lnTo>
                  <a:pt x="1566" y="102"/>
                </a:lnTo>
                <a:lnTo>
                  <a:pt x="1567" y="98"/>
                </a:lnTo>
                <a:lnTo>
                  <a:pt x="1567" y="98"/>
                </a:lnTo>
                <a:lnTo>
                  <a:pt x="1568" y="98"/>
                </a:lnTo>
                <a:lnTo>
                  <a:pt x="1568" y="98"/>
                </a:lnTo>
                <a:lnTo>
                  <a:pt x="1569" y="102"/>
                </a:lnTo>
                <a:lnTo>
                  <a:pt x="1569" y="102"/>
                </a:lnTo>
                <a:lnTo>
                  <a:pt x="1570" y="102"/>
                </a:lnTo>
                <a:lnTo>
                  <a:pt x="1570" y="102"/>
                </a:lnTo>
                <a:lnTo>
                  <a:pt x="1571" y="102"/>
                </a:lnTo>
                <a:lnTo>
                  <a:pt x="1571" y="98"/>
                </a:lnTo>
                <a:lnTo>
                  <a:pt x="1571" y="98"/>
                </a:lnTo>
                <a:lnTo>
                  <a:pt x="1572" y="102"/>
                </a:lnTo>
                <a:lnTo>
                  <a:pt x="1572" y="108"/>
                </a:lnTo>
                <a:lnTo>
                  <a:pt x="1573" y="95"/>
                </a:lnTo>
                <a:lnTo>
                  <a:pt x="1573" y="98"/>
                </a:lnTo>
                <a:lnTo>
                  <a:pt x="1574" y="95"/>
                </a:lnTo>
                <a:lnTo>
                  <a:pt x="1574" y="98"/>
                </a:lnTo>
                <a:lnTo>
                  <a:pt x="1575" y="102"/>
                </a:lnTo>
                <a:lnTo>
                  <a:pt x="1575" y="95"/>
                </a:lnTo>
                <a:lnTo>
                  <a:pt x="1576" y="95"/>
                </a:lnTo>
                <a:lnTo>
                  <a:pt x="1576" y="95"/>
                </a:lnTo>
                <a:lnTo>
                  <a:pt x="1576" y="102"/>
                </a:lnTo>
                <a:lnTo>
                  <a:pt x="1577" y="105"/>
                </a:lnTo>
                <a:lnTo>
                  <a:pt x="1578" y="95"/>
                </a:lnTo>
                <a:lnTo>
                  <a:pt x="1578" y="95"/>
                </a:lnTo>
                <a:lnTo>
                  <a:pt x="1579" y="95"/>
                </a:lnTo>
                <a:lnTo>
                  <a:pt x="1579" y="92"/>
                </a:lnTo>
                <a:lnTo>
                  <a:pt x="1579" y="92"/>
                </a:lnTo>
                <a:lnTo>
                  <a:pt x="1580" y="92"/>
                </a:lnTo>
                <a:lnTo>
                  <a:pt x="1580" y="98"/>
                </a:lnTo>
                <a:lnTo>
                  <a:pt x="1581" y="95"/>
                </a:lnTo>
                <a:lnTo>
                  <a:pt x="1581" y="92"/>
                </a:lnTo>
                <a:lnTo>
                  <a:pt x="1582" y="98"/>
                </a:lnTo>
                <a:lnTo>
                  <a:pt x="1582" y="92"/>
                </a:lnTo>
                <a:lnTo>
                  <a:pt x="1583" y="95"/>
                </a:lnTo>
                <a:lnTo>
                  <a:pt x="1583" y="95"/>
                </a:lnTo>
                <a:lnTo>
                  <a:pt x="1584" y="95"/>
                </a:lnTo>
                <a:lnTo>
                  <a:pt x="1584" y="95"/>
                </a:lnTo>
                <a:lnTo>
                  <a:pt x="1584" y="98"/>
                </a:lnTo>
                <a:lnTo>
                  <a:pt x="1585" y="95"/>
                </a:lnTo>
                <a:lnTo>
                  <a:pt x="1586" y="95"/>
                </a:lnTo>
                <a:lnTo>
                  <a:pt x="1586" y="95"/>
                </a:lnTo>
                <a:lnTo>
                  <a:pt x="1586" y="98"/>
                </a:lnTo>
                <a:lnTo>
                  <a:pt x="1587" y="92"/>
                </a:lnTo>
                <a:lnTo>
                  <a:pt x="1587" y="98"/>
                </a:lnTo>
                <a:lnTo>
                  <a:pt x="1588" y="98"/>
                </a:lnTo>
                <a:lnTo>
                  <a:pt x="1588" y="98"/>
                </a:lnTo>
                <a:lnTo>
                  <a:pt x="1589" y="102"/>
                </a:lnTo>
                <a:lnTo>
                  <a:pt x="1589" y="92"/>
                </a:lnTo>
                <a:lnTo>
                  <a:pt x="1590" y="102"/>
                </a:lnTo>
                <a:lnTo>
                  <a:pt x="1590" y="98"/>
                </a:lnTo>
                <a:lnTo>
                  <a:pt x="1591" y="98"/>
                </a:lnTo>
                <a:lnTo>
                  <a:pt x="1591" y="92"/>
                </a:lnTo>
                <a:lnTo>
                  <a:pt x="1591" y="88"/>
                </a:lnTo>
                <a:lnTo>
                  <a:pt x="1592" y="98"/>
                </a:lnTo>
                <a:lnTo>
                  <a:pt x="1592" y="92"/>
                </a:lnTo>
                <a:lnTo>
                  <a:pt x="1593" y="92"/>
                </a:lnTo>
                <a:lnTo>
                  <a:pt x="1594" y="95"/>
                </a:lnTo>
                <a:lnTo>
                  <a:pt x="1594" y="92"/>
                </a:lnTo>
                <a:lnTo>
                  <a:pt x="1594" y="92"/>
                </a:lnTo>
                <a:lnTo>
                  <a:pt x="1595" y="88"/>
                </a:lnTo>
                <a:lnTo>
                  <a:pt x="1595" y="95"/>
                </a:lnTo>
                <a:lnTo>
                  <a:pt x="1596" y="92"/>
                </a:lnTo>
                <a:lnTo>
                  <a:pt x="1596" y="92"/>
                </a:lnTo>
                <a:lnTo>
                  <a:pt x="1597" y="95"/>
                </a:lnTo>
                <a:lnTo>
                  <a:pt x="1597" y="85"/>
                </a:lnTo>
                <a:lnTo>
                  <a:pt x="1598" y="88"/>
                </a:lnTo>
                <a:lnTo>
                  <a:pt x="1598" y="92"/>
                </a:lnTo>
                <a:lnTo>
                  <a:pt x="1599" y="81"/>
                </a:lnTo>
                <a:lnTo>
                  <a:pt x="1599" y="92"/>
                </a:lnTo>
                <a:lnTo>
                  <a:pt x="1599" y="88"/>
                </a:lnTo>
                <a:lnTo>
                  <a:pt x="1600" y="88"/>
                </a:lnTo>
                <a:lnTo>
                  <a:pt x="1600" y="92"/>
                </a:lnTo>
                <a:lnTo>
                  <a:pt x="1601" y="92"/>
                </a:lnTo>
                <a:lnTo>
                  <a:pt x="1601" y="95"/>
                </a:lnTo>
                <a:lnTo>
                  <a:pt x="1602" y="92"/>
                </a:lnTo>
                <a:lnTo>
                  <a:pt x="1602" y="95"/>
                </a:lnTo>
                <a:lnTo>
                  <a:pt x="1603" y="88"/>
                </a:lnTo>
                <a:lnTo>
                  <a:pt x="1603" y="88"/>
                </a:lnTo>
                <a:lnTo>
                  <a:pt x="1604" y="95"/>
                </a:lnTo>
                <a:lnTo>
                  <a:pt x="1604" y="88"/>
                </a:lnTo>
                <a:lnTo>
                  <a:pt x="1604" y="85"/>
                </a:lnTo>
                <a:lnTo>
                  <a:pt x="1605" y="92"/>
                </a:lnTo>
                <a:lnTo>
                  <a:pt x="1606" y="88"/>
                </a:lnTo>
                <a:lnTo>
                  <a:pt x="1606" y="92"/>
                </a:lnTo>
                <a:lnTo>
                  <a:pt x="1606" y="88"/>
                </a:lnTo>
                <a:lnTo>
                  <a:pt x="1607" y="88"/>
                </a:lnTo>
                <a:lnTo>
                  <a:pt x="1607" y="81"/>
                </a:lnTo>
                <a:lnTo>
                  <a:pt x="1608" y="78"/>
                </a:lnTo>
                <a:lnTo>
                  <a:pt x="1608" y="92"/>
                </a:lnTo>
                <a:lnTo>
                  <a:pt x="1609" y="92"/>
                </a:lnTo>
                <a:lnTo>
                  <a:pt x="1609" y="85"/>
                </a:lnTo>
                <a:lnTo>
                  <a:pt x="1610" y="81"/>
                </a:lnTo>
                <a:lnTo>
                  <a:pt x="1610" y="78"/>
                </a:lnTo>
                <a:lnTo>
                  <a:pt x="1611" y="92"/>
                </a:lnTo>
                <a:lnTo>
                  <a:pt x="1611" y="88"/>
                </a:lnTo>
                <a:lnTo>
                  <a:pt x="1611" y="85"/>
                </a:lnTo>
                <a:lnTo>
                  <a:pt x="1612" y="88"/>
                </a:lnTo>
                <a:lnTo>
                  <a:pt x="1612" y="81"/>
                </a:lnTo>
                <a:lnTo>
                  <a:pt x="1613" y="88"/>
                </a:lnTo>
                <a:lnTo>
                  <a:pt x="1614" y="85"/>
                </a:lnTo>
                <a:lnTo>
                  <a:pt x="1614" y="88"/>
                </a:lnTo>
                <a:lnTo>
                  <a:pt x="1614" y="95"/>
                </a:lnTo>
                <a:lnTo>
                  <a:pt x="1615" y="92"/>
                </a:lnTo>
                <a:lnTo>
                  <a:pt x="1615" y="88"/>
                </a:lnTo>
                <a:lnTo>
                  <a:pt x="1616" y="85"/>
                </a:lnTo>
                <a:lnTo>
                  <a:pt x="1616" y="85"/>
                </a:lnTo>
                <a:lnTo>
                  <a:pt x="1617" y="88"/>
                </a:lnTo>
                <a:lnTo>
                  <a:pt x="1617" y="85"/>
                </a:lnTo>
                <a:lnTo>
                  <a:pt x="1618" y="85"/>
                </a:lnTo>
                <a:lnTo>
                  <a:pt x="1618" y="88"/>
                </a:lnTo>
                <a:lnTo>
                  <a:pt x="1619" y="81"/>
                </a:lnTo>
                <a:lnTo>
                  <a:pt x="1619" y="61"/>
                </a:lnTo>
                <a:lnTo>
                  <a:pt x="1619" y="64"/>
                </a:lnTo>
                <a:lnTo>
                  <a:pt x="1620" y="85"/>
                </a:lnTo>
                <a:lnTo>
                  <a:pt x="1621" y="98"/>
                </a:lnTo>
                <a:lnTo>
                  <a:pt x="1621" y="102"/>
                </a:lnTo>
                <a:lnTo>
                  <a:pt x="1621" y="108"/>
                </a:lnTo>
                <a:lnTo>
                  <a:pt x="1622" y="98"/>
                </a:lnTo>
                <a:lnTo>
                  <a:pt x="1622" y="105"/>
                </a:lnTo>
                <a:lnTo>
                  <a:pt x="1623" y="95"/>
                </a:lnTo>
                <a:lnTo>
                  <a:pt x="1623" y="92"/>
                </a:lnTo>
                <a:lnTo>
                  <a:pt x="1624" y="85"/>
                </a:lnTo>
                <a:lnTo>
                  <a:pt x="1624" y="81"/>
                </a:lnTo>
                <a:lnTo>
                  <a:pt x="1625" y="88"/>
                </a:lnTo>
                <a:lnTo>
                  <a:pt x="1625" y="92"/>
                </a:lnTo>
                <a:lnTo>
                  <a:pt x="1626" y="85"/>
                </a:lnTo>
                <a:lnTo>
                  <a:pt x="1626" y="81"/>
                </a:lnTo>
                <a:lnTo>
                  <a:pt x="1626" y="78"/>
                </a:lnTo>
                <a:lnTo>
                  <a:pt x="1627" y="92"/>
                </a:lnTo>
                <a:lnTo>
                  <a:pt x="1627" y="81"/>
                </a:lnTo>
                <a:lnTo>
                  <a:pt x="1628" y="81"/>
                </a:lnTo>
                <a:lnTo>
                  <a:pt x="1629" y="85"/>
                </a:lnTo>
                <a:lnTo>
                  <a:pt x="1629" y="78"/>
                </a:lnTo>
                <a:lnTo>
                  <a:pt x="1629" y="81"/>
                </a:lnTo>
                <a:lnTo>
                  <a:pt x="1630" y="85"/>
                </a:lnTo>
                <a:lnTo>
                  <a:pt x="1630" y="88"/>
                </a:lnTo>
                <a:lnTo>
                  <a:pt x="1631" y="85"/>
                </a:lnTo>
                <a:lnTo>
                  <a:pt x="1631" y="78"/>
                </a:lnTo>
                <a:lnTo>
                  <a:pt x="1632" y="81"/>
                </a:lnTo>
                <a:lnTo>
                  <a:pt x="1632" y="81"/>
                </a:lnTo>
                <a:lnTo>
                  <a:pt x="1633" y="81"/>
                </a:lnTo>
                <a:lnTo>
                  <a:pt x="1633" y="78"/>
                </a:lnTo>
                <a:lnTo>
                  <a:pt x="1634" y="75"/>
                </a:lnTo>
                <a:lnTo>
                  <a:pt x="1634" y="78"/>
                </a:lnTo>
                <a:lnTo>
                  <a:pt x="1634" y="81"/>
                </a:lnTo>
                <a:lnTo>
                  <a:pt x="1635" y="81"/>
                </a:lnTo>
                <a:lnTo>
                  <a:pt x="1635" y="78"/>
                </a:lnTo>
                <a:lnTo>
                  <a:pt x="1636" y="75"/>
                </a:lnTo>
                <a:lnTo>
                  <a:pt x="1636" y="85"/>
                </a:lnTo>
                <a:lnTo>
                  <a:pt x="1637" y="85"/>
                </a:lnTo>
                <a:lnTo>
                  <a:pt x="1637" y="81"/>
                </a:lnTo>
                <a:lnTo>
                  <a:pt x="1638" y="81"/>
                </a:lnTo>
                <a:lnTo>
                  <a:pt x="1638" y="75"/>
                </a:lnTo>
                <a:lnTo>
                  <a:pt x="1639" y="78"/>
                </a:lnTo>
                <a:lnTo>
                  <a:pt x="1639" y="81"/>
                </a:lnTo>
                <a:lnTo>
                  <a:pt x="1639" y="81"/>
                </a:lnTo>
                <a:lnTo>
                  <a:pt x="1640" y="85"/>
                </a:lnTo>
                <a:lnTo>
                  <a:pt x="1641" y="81"/>
                </a:lnTo>
                <a:lnTo>
                  <a:pt x="1641" y="81"/>
                </a:lnTo>
                <a:lnTo>
                  <a:pt x="1641" y="88"/>
                </a:lnTo>
                <a:lnTo>
                  <a:pt x="1642" y="75"/>
                </a:lnTo>
                <a:lnTo>
                  <a:pt x="1642" y="78"/>
                </a:lnTo>
                <a:lnTo>
                  <a:pt x="1643" y="71"/>
                </a:lnTo>
                <a:lnTo>
                  <a:pt x="1643" y="78"/>
                </a:lnTo>
                <a:lnTo>
                  <a:pt x="1644" y="81"/>
                </a:lnTo>
                <a:lnTo>
                  <a:pt x="1644" y="75"/>
                </a:lnTo>
                <a:lnTo>
                  <a:pt x="1645" y="85"/>
                </a:lnTo>
                <a:lnTo>
                  <a:pt x="1645" y="75"/>
                </a:lnTo>
                <a:lnTo>
                  <a:pt x="1646" y="78"/>
                </a:lnTo>
                <a:lnTo>
                  <a:pt x="1646" y="85"/>
                </a:lnTo>
                <a:lnTo>
                  <a:pt x="1646" y="81"/>
                </a:lnTo>
                <a:lnTo>
                  <a:pt x="1647" y="78"/>
                </a:lnTo>
                <a:lnTo>
                  <a:pt x="1647" y="75"/>
                </a:lnTo>
                <a:lnTo>
                  <a:pt x="1648" y="71"/>
                </a:lnTo>
                <a:lnTo>
                  <a:pt x="1649" y="75"/>
                </a:lnTo>
                <a:lnTo>
                  <a:pt x="1649" y="75"/>
                </a:lnTo>
                <a:lnTo>
                  <a:pt x="1649" y="71"/>
                </a:lnTo>
                <a:lnTo>
                  <a:pt x="1650" y="71"/>
                </a:lnTo>
                <a:lnTo>
                  <a:pt x="1650" y="75"/>
                </a:lnTo>
                <a:lnTo>
                  <a:pt x="1651" y="71"/>
                </a:lnTo>
                <a:lnTo>
                  <a:pt x="1651" y="71"/>
                </a:lnTo>
                <a:lnTo>
                  <a:pt x="1652" y="75"/>
                </a:lnTo>
                <a:lnTo>
                  <a:pt x="1652" y="75"/>
                </a:lnTo>
                <a:lnTo>
                  <a:pt x="1653" y="81"/>
                </a:lnTo>
                <a:lnTo>
                  <a:pt x="1653" y="78"/>
                </a:lnTo>
                <a:lnTo>
                  <a:pt x="1654" y="75"/>
                </a:lnTo>
                <a:lnTo>
                  <a:pt x="1654" y="75"/>
                </a:lnTo>
                <a:lnTo>
                  <a:pt x="1654" y="71"/>
                </a:lnTo>
                <a:lnTo>
                  <a:pt x="1655" y="78"/>
                </a:lnTo>
                <a:lnTo>
                  <a:pt x="1655" y="78"/>
                </a:lnTo>
                <a:lnTo>
                  <a:pt x="1656" y="75"/>
                </a:lnTo>
                <a:lnTo>
                  <a:pt x="1656" y="78"/>
                </a:lnTo>
                <a:lnTo>
                  <a:pt x="1657" y="71"/>
                </a:lnTo>
                <a:lnTo>
                  <a:pt x="1657" y="81"/>
                </a:lnTo>
                <a:lnTo>
                  <a:pt x="1658" y="81"/>
                </a:lnTo>
                <a:lnTo>
                  <a:pt x="1658" y="75"/>
                </a:lnTo>
                <a:lnTo>
                  <a:pt x="1659" y="71"/>
                </a:lnTo>
                <a:lnTo>
                  <a:pt x="1659" y="75"/>
                </a:lnTo>
                <a:lnTo>
                  <a:pt x="1660" y="75"/>
                </a:lnTo>
                <a:lnTo>
                  <a:pt x="1660" y="75"/>
                </a:lnTo>
                <a:lnTo>
                  <a:pt x="1661" y="75"/>
                </a:lnTo>
                <a:lnTo>
                  <a:pt x="1661" y="78"/>
                </a:lnTo>
                <a:lnTo>
                  <a:pt x="1661" y="75"/>
                </a:lnTo>
                <a:lnTo>
                  <a:pt x="1662" y="78"/>
                </a:lnTo>
                <a:lnTo>
                  <a:pt x="1662" y="81"/>
                </a:lnTo>
                <a:lnTo>
                  <a:pt x="1663" y="78"/>
                </a:lnTo>
                <a:lnTo>
                  <a:pt x="1664" y="78"/>
                </a:lnTo>
                <a:lnTo>
                  <a:pt x="1664" y="68"/>
                </a:lnTo>
                <a:lnTo>
                  <a:pt x="1664" y="75"/>
                </a:lnTo>
                <a:lnTo>
                  <a:pt x="1665" y="75"/>
                </a:lnTo>
                <a:lnTo>
                  <a:pt x="1665" y="71"/>
                </a:lnTo>
                <a:lnTo>
                  <a:pt x="1666" y="68"/>
                </a:lnTo>
                <a:lnTo>
                  <a:pt x="1666" y="68"/>
                </a:lnTo>
                <a:lnTo>
                  <a:pt x="1667" y="78"/>
                </a:lnTo>
                <a:lnTo>
                  <a:pt x="1667" y="81"/>
                </a:lnTo>
                <a:lnTo>
                  <a:pt x="1668" y="75"/>
                </a:lnTo>
                <a:lnTo>
                  <a:pt x="1668" y="75"/>
                </a:lnTo>
                <a:lnTo>
                  <a:pt x="1669" y="71"/>
                </a:lnTo>
                <a:lnTo>
                  <a:pt x="1669" y="78"/>
                </a:lnTo>
                <a:lnTo>
                  <a:pt x="1669" y="71"/>
                </a:lnTo>
                <a:lnTo>
                  <a:pt x="1670" y="75"/>
                </a:lnTo>
                <a:lnTo>
                  <a:pt x="1670" y="75"/>
                </a:lnTo>
                <a:lnTo>
                  <a:pt x="1671" y="71"/>
                </a:lnTo>
                <a:lnTo>
                  <a:pt x="1671" y="75"/>
                </a:lnTo>
                <a:lnTo>
                  <a:pt x="1672" y="78"/>
                </a:lnTo>
                <a:lnTo>
                  <a:pt x="1672" y="68"/>
                </a:lnTo>
                <a:lnTo>
                  <a:pt x="1673" y="64"/>
                </a:lnTo>
                <a:lnTo>
                  <a:pt x="1673" y="68"/>
                </a:lnTo>
                <a:lnTo>
                  <a:pt x="1674" y="75"/>
                </a:lnTo>
                <a:lnTo>
                  <a:pt x="1674" y="71"/>
                </a:lnTo>
                <a:lnTo>
                  <a:pt x="1674" y="71"/>
                </a:lnTo>
                <a:lnTo>
                  <a:pt x="1675" y="78"/>
                </a:lnTo>
                <a:lnTo>
                  <a:pt x="1676" y="68"/>
                </a:lnTo>
                <a:lnTo>
                  <a:pt x="1676" y="75"/>
                </a:lnTo>
                <a:lnTo>
                  <a:pt x="1676" y="75"/>
                </a:lnTo>
                <a:lnTo>
                  <a:pt x="1677" y="75"/>
                </a:lnTo>
                <a:lnTo>
                  <a:pt x="1677" y="68"/>
                </a:lnTo>
                <a:lnTo>
                  <a:pt x="1678" y="64"/>
                </a:lnTo>
                <a:lnTo>
                  <a:pt x="1678" y="71"/>
                </a:lnTo>
                <a:lnTo>
                  <a:pt x="1679" y="68"/>
                </a:lnTo>
                <a:lnTo>
                  <a:pt x="1679" y="64"/>
                </a:lnTo>
                <a:lnTo>
                  <a:pt x="1680" y="75"/>
                </a:lnTo>
                <a:lnTo>
                  <a:pt x="1680" y="64"/>
                </a:lnTo>
                <a:lnTo>
                  <a:pt x="1681" y="71"/>
                </a:lnTo>
                <a:lnTo>
                  <a:pt x="1681" y="68"/>
                </a:lnTo>
                <a:lnTo>
                  <a:pt x="1682" y="68"/>
                </a:lnTo>
                <a:lnTo>
                  <a:pt x="1682" y="68"/>
                </a:lnTo>
                <a:lnTo>
                  <a:pt x="1682" y="68"/>
                </a:lnTo>
                <a:lnTo>
                  <a:pt x="1683" y="71"/>
                </a:lnTo>
                <a:lnTo>
                  <a:pt x="1684" y="68"/>
                </a:lnTo>
                <a:lnTo>
                  <a:pt x="1684" y="71"/>
                </a:lnTo>
                <a:lnTo>
                  <a:pt x="1684" y="75"/>
                </a:lnTo>
                <a:lnTo>
                  <a:pt x="1685" y="68"/>
                </a:lnTo>
                <a:lnTo>
                  <a:pt x="1685" y="71"/>
                </a:lnTo>
                <a:lnTo>
                  <a:pt x="1686" y="68"/>
                </a:lnTo>
                <a:lnTo>
                  <a:pt x="1686" y="64"/>
                </a:lnTo>
                <a:lnTo>
                  <a:pt x="1687" y="68"/>
                </a:lnTo>
                <a:lnTo>
                  <a:pt x="1687" y="71"/>
                </a:lnTo>
                <a:lnTo>
                  <a:pt x="1688" y="68"/>
                </a:lnTo>
                <a:lnTo>
                  <a:pt x="1688" y="71"/>
                </a:lnTo>
                <a:lnTo>
                  <a:pt x="1689" y="71"/>
                </a:lnTo>
                <a:lnTo>
                  <a:pt x="1689" y="71"/>
                </a:lnTo>
                <a:lnTo>
                  <a:pt x="1689" y="68"/>
                </a:lnTo>
                <a:lnTo>
                  <a:pt x="1690" y="71"/>
                </a:lnTo>
                <a:lnTo>
                  <a:pt x="1690" y="71"/>
                </a:lnTo>
                <a:lnTo>
                  <a:pt x="1691" y="61"/>
                </a:lnTo>
                <a:lnTo>
                  <a:pt x="1691" y="68"/>
                </a:lnTo>
                <a:lnTo>
                  <a:pt x="1692" y="71"/>
                </a:lnTo>
                <a:lnTo>
                  <a:pt x="1692" y="71"/>
                </a:lnTo>
                <a:lnTo>
                  <a:pt x="1693" y="64"/>
                </a:lnTo>
                <a:lnTo>
                  <a:pt x="1693" y="68"/>
                </a:lnTo>
                <a:lnTo>
                  <a:pt x="1694" y="68"/>
                </a:lnTo>
                <a:lnTo>
                  <a:pt x="1694" y="68"/>
                </a:lnTo>
                <a:lnTo>
                  <a:pt x="1694" y="71"/>
                </a:lnTo>
                <a:lnTo>
                  <a:pt x="1695" y="75"/>
                </a:lnTo>
                <a:lnTo>
                  <a:pt x="1696" y="61"/>
                </a:lnTo>
                <a:lnTo>
                  <a:pt x="1696" y="68"/>
                </a:lnTo>
                <a:lnTo>
                  <a:pt x="1696" y="64"/>
                </a:lnTo>
                <a:lnTo>
                  <a:pt x="1697" y="64"/>
                </a:lnTo>
                <a:lnTo>
                  <a:pt x="1697" y="68"/>
                </a:lnTo>
                <a:lnTo>
                  <a:pt x="1698" y="61"/>
                </a:lnTo>
                <a:lnTo>
                  <a:pt x="1698" y="68"/>
                </a:lnTo>
                <a:lnTo>
                  <a:pt x="1699" y="58"/>
                </a:lnTo>
                <a:lnTo>
                  <a:pt x="1699" y="61"/>
                </a:lnTo>
                <a:lnTo>
                  <a:pt x="1700" y="68"/>
                </a:lnTo>
                <a:lnTo>
                  <a:pt x="1700" y="61"/>
                </a:lnTo>
                <a:lnTo>
                  <a:pt x="1701" y="71"/>
                </a:lnTo>
                <a:lnTo>
                  <a:pt x="1701" y="68"/>
                </a:lnTo>
                <a:lnTo>
                  <a:pt x="1702" y="64"/>
                </a:lnTo>
                <a:lnTo>
                  <a:pt x="1702" y="68"/>
                </a:lnTo>
                <a:lnTo>
                  <a:pt x="1703" y="68"/>
                </a:lnTo>
                <a:lnTo>
                  <a:pt x="1703" y="64"/>
                </a:lnTo>
                <a:lnTo>
                  <a:pt x="1704" y="64"/>
                </a:lnTo>
                <a:lnTo>
                  <a:pt x="1704" y="71"/>
                </a:lnTo>
                <a:lnTo>
                  <a:pt x="1704" y="64"/>
                </a:lnTo>
                <a:lnTo>
                  <a:pt x="1705" y="58"/>
                </a:lnTo>
                <a:lnTo>
                  <a:pt x="1705" y="64"/>
                </a:lnTo>
                <a:lnTo>
                  <a:pt x="1706" y="61"/>
                </a:lnTo>
                <a:lnTo>
                  <a:pt x="1706" y="64"/>
                </a:lnTo>
                <a:lnTo>
                  <a:pt x="1707" y="68"/>
                </a:lnTo>
                <a:lnTo>
                  <a:pt x="1707" y="61"/>
                </a:lnTo>
                <a:lnTo>
                  <a:pt x="1708" y="64"/>
                </a:lnTo>
                <a:lnTo>
                  <a:pt x="1708" y="61"/>
                </a:lnTo>
                <a:lnTo>
                  <a:pt x="1709" y="68"/>
                </a:lnTo>
                <a:lnTo>
                  <a:pt x="1709" y="64"/>
                </a:lnTo>
                <a:lnTo>
                  <a:pt x="1709" y="64"/>
                </a:lnTo>
                <a:lnTo>
                  <a:pt x="1710" y="64"/>
                </a:lnTo>
                <a:lnTo>
                  <a:pt x="1711" y="64"/>
                </a:lnTo>
                <a:lnTo>
                  <a:pt x="1711" y="71"/>
                </a:lnTo>
                <a:lnTo>
                  <a:pt x="1711" y="61"/>
                </a:lnTo>
                <a:lnTo>
                  <a:pt x="1712" y="58"/>
                </a:lnTo>
                <a:lnTo>
                  <a:pt x="1712" y="64"/>
                </a:lnTo>
                <a:lnTo>
                  <a:pt x="1713" y="64"/>
                </a:lnTo>
                <a:lnTo>
                  <a:pt x="1713" y="61"/>
                </a:lnTo>
                <a:lnTo>
                  <a:pt x="1714" y="61"/>
                </a:lnTo>
                <a:lnTo>
                  <a:pt x="1714" y="64"/>
                </a:lnTo>
                <a:lnTo>
                  <a:pt x="1715" y="64"/>
                </a:lnTo>
                <a:lnTo>
                  <a:pt x="1715" y="61"/>
                </a:lnTo>
                <a:lnTo>
                  <a:pt x="1716" y="58"/>
                </a:lnTo>
                <a:lnTo>
                  <a:pt x="1716" y="64"/>
                </a:lnTo>
                <a:lnTo>
                  <a:pt x="1717" y="64"/>
                </a:lnTo>
                <a:lnTo>
                  <a:pt x="1717" y="64"/>
                </a:lnTo>
                <a:lnTo>
                  <a:pt x="1717" y="58"/>
                </a:lnTo>
                <a:lnTo>
                  <a:pt x="1718" y="64"/>
                </a:lnTo>
                <a:lnTo>
                  <a:pt x="1719" y="64"/>
                </a:lnTo>
                <a:lnTo>
                  <a:pt x="1719" y="61"/>
                </a:lnTo>
                <a:lnTo>
                  <a:pt x="1719" y="58"/>
                </a:lnTo>
                <a:lnTo>
                  <a:pt x="1720" y="61"/>
                </a:lnTo>
                <a:lnTo>
                  <a:pt x="1720" y="64"/>
                </a:lnTo>
                <a:lnTo>
                  <a:pt x="1721" y="64"/>
                </a:lnTo>
                <a:lnTo>
                  <a:pt x="1721" y="64"/>
                </a:lnTo>
                <a:lnTo>
                  <a:pt x="1722" y="64"/>
                </a:lnTo>
                <a:lnTo>
                  <a:pt x="1722" y="61"/>
                </a:lnTo>
                <a:lnTo>
                  <a:pt x="1723" y="64"/>
                </a:lnTo>
                <a:lnTo>
                  <a:pt x="1723" y="61"/>
                </a:lnTo>
                <a:lnTo>
                  <a:pt x="1724" y="58"/>
                </a:lnTo>
                <a:lnTo>
                  <a:pt x="1724" y="61"/>
                </a:lnTo>
                <a:lnTo>
                  <a:pt x="1724" y="61"/>
                </a:lnTo>
                <a:lnTo>
                  <a:pt x="1725" y="64"/>
                </a:lnTo>
                <a:lnTo>
                  <a:pt x="1725" y="61"/>
                </a:lnTo>
                <a:lnTo>
                  <a:pt x="1726" y="58"/>
                </a:lnTo>
                <a:lnTo>
                  <a:pt x="1726" y="58"/>
                </a:lnTo>
                <a:lnTo>
                  <a:pt x="1727" y="58"/>
                </a:lnTo>
                <a:lnTo>
                  <a:pt x="1727" y="61"/>
                </a:lnTo>
                <a:lnTo>
                  <a:pt x="1728" y="64"/>
                </a:lnTo>
                <a:lnTo>
                  <a:pt x="1728" y="71"/>
                </a:lnTo>
                <a:lnTo>
                  <a:pt x="1729" y="64"/>
                </a:lnTo>
                <a:lnTo>
                  <a:pt x="1729" y="58"/>
                </a:lnTo>
                <a:lnTo>
                  <a:pt x="1729" y="58"/>
                </a:lnTo>
                <a:lnTo>
                  <a:pt x="1730" y="64"/>
                </a:lnTo>
                <a:lnTo>
                  <a:pt x="1731" y="58"/>
                </a:lnTo>
                <a:lnTo>
                  <a:pt x="1731" y="61"/>
                </a:lnTo>
                <a:lnTo>
                  <a:pt x="1731" y="61"/>
                </a:lnTo>
                <a:lnTo>
                  <a:pt x="1732" y="61"/>
                </a:lnTo>
                <a:lnTo>
                  <a:pt x="1732" y="58"/>
                </a:lnTo>
                <a:lnTo>
                  <a:pt x="1733" y="61"/>
                </a:lnTo>
                <a:lnTo>
                  <a:pt x="1733" y="58"/>
                </a:lnTo>
                <a:lnTo>
                  <a:pt x="1734" y="61"/>
                </a:lnTo>
                <a:lnTo>
                  <a:pt x="1734" y="61"/>
                </a:lnTo>
                <a:lnTo>
                  <a:pt x="1735" y="61"/>
                </a:lnTo>
                <a:lnTo>
                  <a:pt x="1735" y="58"/>
                </a:lnTo>
                <a:lnTo>
                  <a:pt x="1736" y="61"/>
                </a:lnTo>
                <a:lnTo>
                  <a:pt x="1736" y="54"/>
                </a:lnTo>
                <a:lnTo>
                  <a:pt x="1737" y="64"/>
                </a:lnTo>
                <a:lnTo>
                  <a:pt x="1737" y="61"/>
                </a:lnTo>
                <a:lnTo>
                  <a:pt x="1737" y="61"/>
                </a:lnTo>
                <a:lnTo>
                  <a:pt x="1738" y="61"/>
                </a:lnTo>
                <a:lnTo>
                  <a:pt x="1739" y="58"/>
                </a:lnTo>
                <a:lnTo>
                  <a:pt x="1739" y="58"/>
                </a:lnTo>
                <a:lnTo>
                  <a:pt x="1739" y="54"/>
                </a:lnTo>
                <a:lnTo>
                  <a:pt x="1740" y="61"/>
                </a:lnTo>
                <a:lnTo>
                  <a:pt x="1740" y="58"/>
                </a:lnTo>
                <a:lnTo>
                  <a:pt x="1741" y="58"/>
                </a:lnTo>
                <a:lnTo>
                  <a:pt x="1741" y="64"/>
                </a:lnTo>
                <a:lnTo>
                  <a:pt x="1742" y="64"/>
                </a:lnTo>
                <a:lnTo>
                  <a:pt x="1742" y="61"/>
                </a:lnTo>
                <a:lnTo>
                  <a:pt x="1743" y="58"/>
                </a:lnTo>
                <a:lnTo>
                  <a:pt x="1743" y="58"/>
                </a:lnTo>
                <a:lnTo>
                  <a:pt x="1744" y="61"/>
                </a:lnTo>
                <a:lnTo>
                  <a:pt x="1744" y="64"/>
                </a:lnTo>
                <a:lnTo>
                  <a:pt x="1744" y="58"/>
                </a:lnTo>
                <a:lnTo>
                  <a:pt x="1745" y="61"/>
                </a:lnTo>
                <a:lnTo>
                  <a:pt x="1746" y="64"/>
                </a:lnTo>
                <a:lnTo>
                  <a:pt x="1746" y="61"/>
                </a:lnTo>
                <a:lnTo>
                  <a:pt x="1746" y="58"/>
                </a:lnTo>
                <a:lnTo>
                  <a:pt x="1747" y="51"/>
                </a:lnTo>
                <a:lnTo>
                  <a:pt x="1747" y="58"/>
                </a:lnTo>
                <a:lnTo>
                  <a:pt x="1748" y="54"/>
                </a:lnTo>
                <a:lnTo>
                  <a:pt x="1748" y="61"/>
                </a:lnTo>
                <a:lnTo>
                  <a:pt x="1749" y="58"/>
                </a:lnTo>
                <a:lnTo>
                  <a:pt x="1749" y="61"/>
                </a:lnTo>
                <a:lnTo>
                  <a:pt x="1750" y="58"/>
                </a:lnTo>
                <a:lnTo>
                  <a:pt x="1750" y="58"/>
                </a:lnTo>
                <a:lnTo>
                  <a:pt x="1751" y="64"/>
                </a:lnTo>
                <a:lnTo>
                  <a:pt x="1751" y="64"/>
                </a:lnTo>
                <a:lnTo>
                  <a:pt x="1752" y="54"/>
                </a:lnTo>
                <a:lnTo>
                  <a:pt x="1752" y="58"/>
                </a:lnTo>
                <a:lnTo>
                  <a:pt x="1752" y="61"/>
                </a:lnTo>
                <a:lnTo>
                  <a:pt x="1753" y="61"/>
                </a:lnTo>
                <a:lnTo>
                  <a:pt x="1754" y="58"/>
                </a:lnTo>
                <a:lnTo>
                  <a:pt x="1754" y="64"/>
                </a:lnTo>
                <a:lnTo>
                  <a:pt x="1754" y="54"/>
                </a:lnTo>
                <a:lnTo>
                  <a:pt x="1755" y="58"/>
                </a:lnTo>
                <a:lnTo>
                  <a:pt x="1755" y="58"/>
                </a:lnTo>
                <a:lnTo>
                  <a:pt x="1756" y="58"/>
                </a:lnTo>
                <a:lnTo>
                  <a:pt x="1756" y="61"/>
                </a:lnTo>
                <a:lnTo>
                  <a:pt x="1757" y="61"/>
                </a:lnTo>
                <a:lnTo>
                  <a:pt x="1757" y="58"/>
                </a:lnTo>
                <a:lnTo>
                  <a:pt x="1758" y="54"/>
                </a:lnTo>
                <a:lnTo>
                  <a:pt x="1758" y="54"/>
                </a:lnTo>
                <a:lnTo>
                  <a:pt x="1759" y="51"/>
                </a:lnTo>
                <a:lnTo>
                  <a:pt x="1759" y="54"/>
                </a:lnTo>
                <a:lnTo>
                  <a:pt x="1759" y="51"/>
                </a:lnTo>
                <a:lnTo>
                  <a:pt x="1760" y="64"/>
                </a:lnTo>
                <a:lnTo>
                  <a:pt x="1760" y="58"/>
                </a:lnTo>
                <a:lnTo>
                  <a:pt x="1761" y="58"/>
                </a:lnTo>
                <a:lnTo>
                  <a:pt x="1761" y="58"/>
                </a:lnTo>
                <a:lnTo>
                  <a:pt x="1762" y="54"/>
                </a:lnTo>
                <a:lnTo>
                  <a:pt x="1762" y="68"/>
                </a:lnTo>
                <a:lnTo>
                  <a:pt x="1763" y="58"/>
                </a:lnTo>
                <a:lnTo>
                  <a:pt x="1763" y="51"/>
                </a:lnTo>
                <a:lnTo>
                  <a:pt x="1764" y="51"/>
                </a:lnTo>
                <a:lnTo>
                  <a:pt x="1764" y="51"/>
                </a:lnTo>
                <a:lnTo>
                  <a:pt x="1764" y="54"/>
                </a:lnTo>
                <a:lnTo>
                  <a:pt x="1765" y="54"/>
                </a:lnTo>
                <a:lnTo>
                  <a:pt x="1766" y="58"/>
                </a:lnTo>
                <a:lnTo>
                  <a:pt x="1766" y="54"/>
                </a:lnTo>
                <a:lnTo>
                  <a:pt x="1767" y="54"/>
                </a:lnTo>
                <a:lnTo>
                  <a:pt x="1767" y="58"/>
                </a:lnTo>
                <a:lnTo>
                  <a:pt x="1767" y="51"/>
                </a:lnTo>
                <a:lnTo>
                  <a:pt x="1768" y="54"/>
                </a:lnTo>
                <a:lnTo>
                  <a:pt x="1768" y="54"/>
                </a:lnTo>
                <a:lnTo>
                  <a:pt x="1769" y="58"/>
                </a:lnTo>
                <a:lnTo>
                  <a:pt x="1769" y="58"/>
                </a:lnTo>
                <a:lnTo>
                  <a:pt x="1770" y="51"/>
                </a:lnTo>
                <a:lnTo>
                  <a:pt x="1770" y="54"/>
                </a:lnTo>
                <a:lnTo>
                  <a:pt x="1771" y="51"/>
                </a:lnTo>
                <a:lnTo>
                  <a:pt x="1771" y="54"/>
                </a:lnTo>
                <a:lnTo>
                  <a:pt x="1772" y="54"/>
                </a:lnTo>
                <a:lnTo>
                  <a:pt x="1772" y="54"/>
                </a:lnTo>
                <a:lnTo>
                  <a:pt x="1772" y="51"/>
                </a:lnTo>
                <a:lnTo>
                  <a:pt x="1773" y="51"/>
                </a:lnTo>
                <a:lnTo>
                  <a:pt x="1774" y="51"/>
                </a:lnTo>
                <a:lnTo>
                  <a:pt x="1774" y="51"/>
                </a:lnTo>
                <a:lnTo>
                  <a:pt x="1774" y="54"/>
                </a:lnTo>
                <a:lnTo>
                  <a:pt x="1775" y="54"/>
                </a:lnTo>
                <a:lnTo>
                  <a:pt x="1775" y="54"/>
                </a:lnTo>
                <a:lnTo>
                  <a:pt x="1776" y="51"/>
                </a:lnTo>
                <a:lnTo>
                  <a:pt x="1776" y="51"/>
                </a:lnTo>
                <a:lnTo>
                  <a:pt x="1777" y="51"/>
                </a:lnTo>
                <a:lnTo>
                  <a:pt x="1777" y="51"/>
                </a:lnTo>
                <a:lnTo>
                  <a:pt x="1778" y="51"/>
                </a:lnTo>
                <a:lnTo>
                  <a:pt x="1778" y="61"/>
                </a:lnTo>
                <a:lnTo>
                  <a:pt x="1779" y="58"/>
                </a:lnTo>
                <a:lnTo>
                  <a:pt x="1779" y="58"/>
                </a:lnTo>
                <a:lnTo>
                  <a:pt x="1779" y="58"/>
                </a:lnTo>
                <a:lnTo>
                  <a:pt x="1780" y="54"/>
                </a:lnTo>
                <a:lnTo>
                  <a:pt x="1780" y="54"/>
                </a:lnTo>
                <a:lnTo>
                  <a:pt x="1781" y="54"/>
                </a:lnTo>
                <a:lnTo>
                  <a:pt x="1781" y="54"/>
                </a:lnTo>
                <a:lnTo>
                  <a:pt x="1782" y="54"/>
                </a:lnTo>
                <a:lnTo>
                  <a:pt x="1782" y="58"/>
                </a:lnTo>
                <a:lnTo>
                  <a:pt x="1783" y="75"/>
                </a:lnTo>
                <a:lnTo>
                  <a:pt x="1783" y="78"/>
                </a:lnTo>
                <a:lnTo>
                  <a:pt x="1784" y="68"/>
                </a:lnTo>
                <a:lnTo>
                  <a:pt x="1784" y="68"/>
                </a:lnTo>
                <a:lnTo>
                  <a:pt x="1784" y="61"/>
                </a:lnTo>
                <a:lnTo>
                  <a:pt x="1785" y="61"/>
                </a:lnTo>
                <a:lnTo>
                  <a:pt x="1786" y="61"/>
                </a:lnTo>
                <a:lnTo>
                  <a:pt x="1786" y="54"/>
                </a:lnTo>
                <a:lnTo>
                  <a:pt x="1787" y="58"/>
                </a:lnTo>
                <a:lnTo>
                  <a:pt x="1787" y="54"/>
                </a:lnTo>
                <a:lnTo>
                  <a:pt x="1787" y="51"/>
                </a:lnTo>
                <a:lnTo>
                  <a:pt x="1788" y="58"/>
                </a:lnTo>
                <a:lnTo>
                  <a:pt x="1788" y="58"/>
                </a:lnTo>
                <a:lnTo>
                  <a:pt x="1789" y="54"/>
                </a:lnTo>
                <a:lnTo>
                  <a:pt x="1789" y="51"/>
                </a:lnTo>
                <a:lnTo>
                  <a:pt x="1790" y="48"/>
                </a:lnTo>
                <a:lnTo>
                  <a:pt x="1790" y="51"/>
                </a:lnTo>
                <a:lnTo>
                  <a:pt x="1791" y="51"/>
                </a:lnTo>
                <a:lnTo>
                  <a:pt x="1791" y="54"/>
                </a:lnTo>
                <a:lnTo>
                  <a:pt x="1792" y="58"/>
                </a:lnTo>
                <a:lnTo>
                  <a:pt x="1792" y="58"/>
                </a:lnTo>
                <a:lnTo>
                  <a:pt x="1793" y="61"/>
                </a:lnTo>
                <a:lnTo>
                  <a:pt x="1793" y="58"/>
                </a:lnTo>
                <a:lnTo>
                  <a:pt x="1794" y="54"/>
                </a:lnTo>
                <a:lnTo>
                  <a:pt x="1794" y="54"/>
                </a:lnTo>
                <a:lnTo>
                  <a:pt x="1794" y="54"/>
                </a:lnTo>
                <a:lnTo>
                  <a:pt x="1795" y="58"/>
                </a:lnTo>
                <a:lnTo>
                  <a:pt x="1795" y="51"/>
                </a:lnTo>
                <a:lnTo>
                  <a:pt x="1796" y="54"/>
                </a:lnTo>
                <a:lnTo>
                  <a:pt x="1796" y="54"/>
                </a:lnTo>
                <a:lnTo>
                  <a:pt x="1797" y="51"/>
                </a:lnTo>
                <a:lnTo>
                  <a:pt x="1797" y="51"/>
                </a:lnTo>
                <a:lnTo>
                  <a:pt x="1798" y="48"/>
                </a:lnTo>
                <a:lnTo>
                  <a:pt x="1798" y="44"/>
                </a:lnTo>
                <a:lnTo>
                  <a:pt x="1799" y="51"/>
                </a:lnTo>
                <a:lnTo>
                  <a:pt x="1799" y="51"/>
                </a:lnTo>
                <a:lnTo>
                  <a:pt x="1799" y="51"/>
                </a:lnTo>
                <a:lnTo>
                  <a:pt x="1800" y="51"/>
                </a:lnTo>
                <a:lnTo>
                  <a:pt x="1801" y="51"/>
                </a:lnTo>
                <a:lnTo>
                  <a:pt x="1801" y="54"/>
                </a:lnTo>
                <a:lnTo>
                  <a:pt x="1802" y="48"/>
                </a:lnTo>
                <a:lnTo>
                  <a:pt x="1802" y="51"/>
                </a:lnTo>
                <a:lnTo>
                  <a:pt x="1802" y="48"/>
                </a:lnTo>
                <a:lnTo>
                  <a:pt x="1803" y="54"/>
                </a:lnTo>
                <a:lnTo>
                  <a:pt x="1803" y="51"/>
                </a:lnTo>
                <a:lnTo>
                  <a:pt x="1804" y="48"/>
                </a:lnTo>
                <a:lnTo>
                  <a:pt x="1804" y="51"/>
                </a:lnTo>
                <a:lnTo>
                  <a:pt x="1805" y="54"/>
                </a:lnTo>
                <a:lnTo>
                  <a:pt x="1805" y="54"/>
                </a:lnTo>
                <a:lnTo>
                  <a:pt x="1806" y="51"/>
                </a:lnTo>
                <a:lnTo>
                  <a:pt x="1806" y="58"/>
                </a:lnTo>
                <a:lnTo>
                  <a:pt x="1807" y="51"/>
                </a:lnTo>
                <a:lnTo>
                  <a:pt x="1807" y="51"/>
                </a:lnTo>
                <a:lnTo>
                  <a:pt x="1807" y="54"/>
                </a:lnTo>
                <a:lnTo>
                  <a:pt x="1808" y="48"/>
                </a:lnTo>
                <a:lnTo>
                  <a:pt x="1809" y="48"/>
                </a:lnTo>
                <a:lnTo>
                  <a:pt x="1809" y="48"/>
                </a:lnTo>
                <a:lnTo>
                  <a:pt x="1809" y="48"/>
                </a:lnTo>
                <a:lnTo>
                  <a:pt x="1810" y="51"/>
                </a:lnTo>
                <a:lnTo>
                  <a:pt x="1810" y="54"/>
                </a:lnTo>
                <a:lnTo>
                  <a:pt x="1811" y="51"/>
                </a:lnTo>
                <a:lnTo>
                  <a:pt x="1811" y="58"/>
                </a:lnTo>
                <a:lnTo>
                  <a:pt x="1812" y="54"/>
                </a:lnTo>
                <a:lnTo>
                  <a:pt x="1812" y="51"/>
                </a:lnTo>
                <a:lnTo>
                  <a:pt x="1813" y="44"/>
                </a:lnTo>
                <a:lnTo>
                  <a:pt x="1813" y="51"/>
                </a:lnTo>
                <a:lnTo>
                  <a:pt x="1814" y="58"/>
                </a:lnTo>
                <a:lnTo>
                  <a:pt x="1814" y="54"/>
                </a:lnTo>
                <a:lnTo>
                  <a:pt x="1814" y="41"/>
                </a:lnTo>
                <a:lnTo>
                  <a:pt x="1815" y="48"/>
                </a:lnTo>
                <a:lnTo>
                  <a:pt x="1815" y="51"/>
                </a:lnTo>
                <a:lnTo>
                  <a:pt x="1816" y="51"/>
                </a:lnTo>
                <a:lnTo>
                  <a:pt x="1817" y="51"/>
                </a:lnTo>
                <a:lnTo>
                  <a:pt x="1817" y="51"/>
                </a:lnTo>
                <a:lnTo>
                  <a:pt x="1817" y="51"/>
                </a:lnTo>
                <a:lnTo>
                  <a:pt x="1818" y="51"/>
                </a:lnTo>
                <a:lnTo>
                  <a:pt x="1818" y="51"/>
                </a:lnTo>
                <a:lnTo>
                  <a:pt x="1819" y="58"/>
                </a:lnTo>
                <a:lnTo>
                  <a:pt x="1819" y="54"/>
                </a:lnTo>
                <a:lnTo>
                  <a:pt x="1819" y="48"/>
                </a:lnTo>
                <a:lnTo>
                  <a:pt x="1820" y="54"/>
                </a:lnTo>
                <a:lnTo>
                  <a:pt x="1821" y="51"/>
                </a:lnTo>
                <a:lnTo>
                  <a:pt x="1821" y="54"/>
                </a:lnTo>
                <a:lnTo>
                  <a:pt x="1822" y="48"/>
                </a:lnTo>
                <a:lnTo>
                  <a:pt x="1822" y="51"/>
                </a:lnTo>
                <a:lnTo>
                  <a:pt x="1822" y="51"/>
                </a:lnTo>
                <a:lnTo>
                  <a:pt x="1823" y="48"/>
                </a:lnTo>
                <a:lnTo>
                  <a:pt x="1823" y="48"/>
                </a:lnTo>
                <a:lnTo>
                  <a:pt x="1824" y="44"/>
                </a:lnTo>
                <a:lnTo>
                  <a:pt x="1824" y="41"/>
                </a:lnTo>
                <a:lnTo>
                  <a:pt x="1825" y="48"/>
                </a:lnTo>
                <a:lnTo>
                  <a:pt x="1825" y="44"/>
                </a:lnTo>
                <a:lnTo>
                  <a:pt x="1826" y="48"/>
                </a:lnTo>
                <a:lnTo>
                  <a:pt x="1826" y="44"/>
                </a:lnTo>
                <a:lnTo>
                  <a:pt x="1827" y="48"/>
                </a:lnTo>
                <a:lnTo>
                  <a:pt x="1827" y="51"/>
                </a:lnTo>
                <a:lnTo>
                  <a:pt x="1827" y="51"/>
                </a:lnTo>
                <a:lnTo>
                  <a:pt x="1828" y="41"/>
                </a:lnTo>
                <a:lnTo>
                  <a:pt x="1829" y="44"/>
                </a:lnTo>
                <a:lnTo>
                  <a:pt x="1829" y="44"/>
                </a:lnTo>
                <a:lnTo>
                  <a:pt x="1829" y="51"/>
                </a:lnTo>
                <a:lnTo>
                  <a:pt x="1830" y="48"/>
                </a:lnTo>
                <a:lnTo>
                  <a:pt x="1830" y="48"/>
                </a:lnTo>
                <a:lnTo>
                  <a:pt x="1831" y="44"/>
                </a:lnTo>
                <a:lnTo>
                  <a:pt x="1831" y="44"/>
                </a:lnTo>
                <a:lnTo>
                  <a:pt x="1832" y="41"/>
                </a:lnTo>
                <a:lnTo>
                  <a:pt x="1832" y="54"/>
                </a:lnTo>
                <a:lnTo>
                  <a:pt x="1833" y="44"/>
                </a:lnTo>
                <a:lnTo>
                  <a:pt x="1833" y="44"/>
                </a:lnTo>
                <a:lnTo>
                  <a:pt x="1834" y="44"/>
                </a:lnTo>
                <a:lnTo>
                  <a:pt x="1834" y="51"/>
                </a:lnTo>
                <a:lnTo>
                  <a:pt x="1834" y="48"/>
                </a:lnTo>
                <a:lnTo>
                  <a:pt x="1835" y="54"/>
                </a:lnTo>
                <a:lnTo>
                  <a:pt x="1836" y="51"/>
                </a:lnTo>
                <a:lnTo>
                  <a:pt x="1836" y="41"/>
                </a:lnTo>
                <a:lnTo>
                  <a:pt x="1837" y="48"/>
                </a:lnTo>
                <a:lnTo>
                  <a:pt x="1837" y="51"/>
                </a:lnTo>
                <a:lnTo>
                  <a:pt x="1837" y="48"/>
                </a:lnTo>
                <a:lnTo>
                  <a:pt x="1838" y="54"/>
                </a:lnTo>
                <a:lnTo>
                  <a:pt x="1838" y="44"/>
                </a:lnTo>
                <a:lnTo>
                  <a:pt x="1839" y="44"/>
                </a:lnTo>
                <a:lnTo>
                  <a:pt x="1839" y="48"/>
                </a:lnTo>
                <a:lnTo>
                  <a:pt x="1840" y="51"/>
                </a:lnTo>
                <a:lnTo>
                  <a:pt x="1840" y="37"/>
                </a:lnTo>
                <a:lnTo>
                  <a:pt x="1841" y="41"/>
                </a:lnTo>
                <a:lnTo>
                  <a:pt x="1841" y="44"/>
                </a:lnTo>
                <a:lnTo>
                  <a:pt x="1842" y="41"/>
                </a:lnTo>
                <a:lnTo>
                  <a:pt x="1842" y="37"/>
                </a:lnTo>
                <a:lnTo>
                  <a:pt x="1842" y="41"/>
                </a:lnTo>
                <a:lnTo>
                  <a:pt x="1843" y="48"/>
                </a:lnTo>
                <a:lnTo>
                  <a:pt x="1844" y="48"/>
                </a:lnTo>
                <a:lnTo>
                  <a:pt x="1844" y="51"/>
                </a:lnTo>
                <a:lnTo>
                  <a:pt x="1844" y="44"/>
                </a:lnTo>
                <a:lnTo>
                  <a:pt x="1845" y="44"/>
                </a:lnTo>
                <a:lnTo>
                  <a:pt x="1845" y="48"/>
                </a:lnTo>
                <a:lnTo>
                  <a:pt x="1846" y="64"/>
                </a:lnTo>
                <a:lnTo>
                  <a:pt x="1846" y="71"/>
                </a:lnTo>
                <a:lnTo>
                  <a:pt x="1847" y="68"/>
                </a:lnTo>
                <a:lnTo>
                  <a:pt x="1847" y="61"/>
                </a:lnTo>
                <a:lnTo>
                  <a:pt x="1848" y="54"/>
                </a:lnTo>
                <a:lnTo>
                  <a:pt x="1848" y="51"/>
                </a:lnTo>
                <a:lnTo>
                  <a:pt x="1849" y="54"/>
                </a:lnTo>
                <a:lnTo>
                  <a:pt x="1849" y="48"/>
                </a:lnTo>
                <a:lnTo>
                  <a:pt x="1849" y="44"/>
                </a:lnTo>
                <a:lnTo>
                  <a:pt x="1850" y="41"/>
                </a:lnTo>
                <a:lnTo>
                  <a:pt x="1850" y="44"/>
                </a:lnTo>
                <a:lnTo>
                  <a:pt x="1851" y="44"/>
                </a:lnTo>
                <a:lnTo>
                  <a:pt x="1852" y="44"/>
                </a:lnTo>
                <a:lnTo>
                  <a:pt x="1852" y="37"/>
                </a:lnTo>
                <a:lnTo>
                  <a:pt x="1852" y="41"/>
                </a:lnTo>
                <a:lnTo>
                  <a:pt x="1853" y="48"/>
                </a:lnTo>
                <a:lnTo>
                  <a:pt x="1853" y="48"/>
                </a:lnTo>
                <a:lnTo>
                  <a:pt x="1854" y="54"/>
                </a:lnTo>
                <a:lnTo>
                  <a:pt x="1854" y="54"/>
                </a:lnTo>
                <a:lnTo>
                  <a:pt x="1854" y="44"/>
                </a:lnTo>
                <a:lnTo>
                  <a:pt x="1855" y="44"/>
                </a:lnTo>
                <a:lnTo>
                  <a:pt x="1856" y="48"/>
                </a:lnTo>
                <a:lnTo>
                  <a:pt x="1856" y="51"/>
                </a:lnTo>
                <a:lnTo>
                  <a:pt x="1857" y="41"/>
                </a:lnTo>
                <a:lnTo>
                  <a:pt x="1857" y="44"/>
                </a:lnTo>
                <a:lnTo>
                  <a:pt x="1857" y="41"/>
                </a:lnTo>
                <a:lnTo>
                  <a:pt x="1858" y="41"/>
                </a:lnTo>
                <a:lnTo>
                  <a:pt x="1858" y="41"/>
                </a:lnTo>
                <a:lnTo>
                  <a:pt x="1859" y="44"/>
                </a:lnTo>
                <a:lnTo>
                  <a:pt x="1859" y="37"/>
                </a:lnTo>
                <a:lnTo>
                  <a:pt x="1860" y="48"/>
                </a:lnTo>
                <a:lnTo>
                  <a:pt x="1860" y="51"/>
                </a:lnTo>
                <a:lnTo>
                  <a:pt x="1861" y="44"/>
                </a:lnTo>
                <a:lnTo>
                  <a:pt x="1861" y="37"/>
                </a:lnTo>
                <a:lnTo>
                  <a:pt x="1862" y="37"/>
                </a:lnTo>
                <a:lnTo>
                  <a:pt x="1862" y="44"/>
                </a:lnTo>
                <a:lnTo>
                  <a:pt x="1862" y="48"/>
                </a:lnTo>
                <a:lnTo>
                  <a:pt x="1863" y="48"/>
                </a:lnTo>
                <a:lnTo>
                  <a:pt x="1864" y="44"/>
                </a:lnTo>
                <a:lnTo>
                  <a:pt x="1864" y="44"/>
                </a:lnTo>
                <a:lnTo>
                  <a:pt x="1864" y="44"/>
                </a:lnTo>
                <a:lnTo>
                  <a:pt x="1865" y="48"/>
                </a:lnTo>
                <a:lnTo>
                  <a:pt x="1865" y="41"/>
                </a:lnTo>
                <a:lnTo>
                  <a:pt x="1866" y="48"/>
                </a:lnTo>
                <a:lnTo>
                  <a:pt x="1866" y="41"/>
                </a:lnTo>
                <a:lnTo>
                  <a:pt x="1867" y="41"/>
                </a:lnTo>
                <a:lnTo>
                  <a:pt x="1867" y="37"/>
                </a:lnTo>
                <a:lnTo>
                  <a:pt x="1868" y="44"/>
                </a:lnTo>
                <a:lnTo>
                  <a:pt x="1868" y="44"/>
                </a:lnTo>
                <a:lnTo>
                  <a:pt x="1869" y="41"/>
                </a:lnTo>
                <a:lnTo>
                  <a:pt x="1869" y="48"/>
                </a:lnTo>
                <a:lnTo>
                  <a:pt x="1869" y="44"/>
                </a:lnTo>
                <a:lnTo>
                  <a:pt x="1870" y="44"/>
                </a:lnTo>
                <a:lnTo>
                  <a:pt x="1870" y="48"/>
                </a:lnTo>
                <a:lnTo>
                  <a:pt x="1871" y="44"/>
                </a:lnTo>
                <a:lnTo>
                  <a:pt x="1872" y="48"/>
                </a:lnTo>
                <a:lnTo>
                  <a:pt x="1872" y="44"/>
                </a:lnTo>
                <a:lnTo>
                  <a:pt x="1872" y="44"/>
                </a:lnTo>
                <a:lnTo>
                  <a:pt x="1873" y="44"/>
                </a:lnTo>
                <a:lnTo>
                  <a:pt x="1873" y="41"/>
                </a:lnTo>
                <a:lnTo>
                  <a:pt x="1874" y="44"/>
                </a:lnTo>
                <a:lnTo>
                  <a:pt x="1874" y="44"/>
                </a:lnTo>
                <a:lnTo>
                  <a:pt x="1875" y="41"/>
                </a:lnTo>
                <a:lnTo>
                  <a:pt x="1875" y="34"/>
                </a:lnTo>
                <a:lnTo>
                  <a:pt x="1876" y="44"/>
                </a:lnTo>
                <a:lnTo>
                  <a:pt x="1876" y="41"/>
                </a:lnTo>
                <a:lnTo>
                  <a:pt x="1877" y="41"/>
                </a:lnTo>
                <a:lnTo>
                  <a:pt x="1877" y="41"/>
                </a:lnTo>
                <a:lnTo>
                  <a:pt x="1877" y="41"/>
                </a:lnTo>
                <a:lnTo>
                  <a:pt x="1878" y="37"/>
                </a:lnTo>
                <a:lnTo>
                  <a:pt x="1879" y="41"/>
                </a:lnTo>
                <a:lnTo>
                  <a:pt x="1879" y="48"/>
                </a:lnTo>
                <a:lnTo>
                  <a:pt x="1879" y="48"/>
                </a:lnTo>
                <a:lnTo>
                  <a:pt x="1880" y="44"/>
                </a:lnTo>
                <a:lnTo>
                  <a:pt x="1880" y="48"/>
                </a:lnTo>
                <a:lnTo>
                  <a:pt x="1881" y="44"/>
                </a:lnTo>
                <a:lnTo>
                  <a:pt x="1881" y="41"/>
                </a:lnTo>
                <a:lnTo>
                  <a:pt x="1882" y="41"/>
                </a:lnTo>
                <a:lnTo>
                  <a:pt x="1882" y="48"/>
                </a:lnTo>
                <a:lnTo>
                  <a:pt x="1883" y="37"/>
                </a:lnTo>
                <a:lnTo>
                  <a:pt x="1883" y="41"/>
                </a:lnTo>
                <a:lnTo>
                  <a:pt x="1884" y="44"/>
                </a:lnTo>
                <a:lnTo>
                  <a:pt x="1884" y="44"/>
                </a:lnTo>
                <a:lnTo>
                  <a:pt x="1884" y="41"/>
                </a:lnTo>
                <a:lnTo>
                  <a:pt x="1885" y="37"/>
                </a:lnTo>
                <a:lnTo>
                  <a:pt x="1885" y="34"/>
                </a:lnTo>
                <a:lnTo>
                  <a:pt x="1886" y="44"/>
                </a:lnTo>
                <a:lnTo>
                  <a:pt x="1887" y="44"/>
                </a:lnTo>
                <a:lnTo>
                  <a:pt x="1887" y="37"/>
                </a:lnTo>
                <a:lnTo>
                  <a:pt x="1887" y="37"/>
                </a:lnTo>
                <a:lnTo>
                  <a:pt x="1888" y="44"/>
                </a:lnTo>
                <a:lnTo>
                  <a:pt x="1888" y="44"/>
                </a:lnTo>
                <a:lnTo>
                  <a:pt x="1889" y="41"/>
                </a:lnTo>
                <a:lnTo>
                  <a:pt x="1889" y="37"/>
                </a:lnTo>
                <a:lnTo>
                  <a:pt x="1890" y="37"/>
                </a:lnTo>
                <a:lnTo>
                  <a:pt x="1890" y="41"/>
                </a:lnTo>
                <a:lnTo>
                  <a:pt x="1891" y="44"/>
                </a:lnTo>
                <a:lnTo>
                  <a:pt x="1891" y="44"/>
                </a:lnTo>
                <a:lnTo>
                  <a:pt x="1892" y="34"/>
                </a:lnTo>
                <a:lnTo>
                  <a:pt x="1892" y="34"/>
                </a:lnTo>
                <a:lnTo>
                  <a:pt x="1892" y="44"/>
                </a:lnTo>
                <a:lnTo>
                  <a:pt x="1893" y="44"/>
                </a:lnTo>
                <a:lnTo>
                  <a:pt x="1893" y="41"/>
                </a:lnTo>
                <a:lnTo>
                  <a:pt x="1894" y="41"/>
                </a:lnTo>
                <a:lnTo>
                  <a:pt x="1894" y="37"/>
                </a:lnTo>
                <a:lnTo>
                  <a:pt x="1895" y="41"/>
                </a:lnTo>
                <a:lnTo>
                  <a:pt x="1895" y="41"/>
                </a:lnTo>
                <a:lnTo>
                  <a:pt x="1896" y="41"/>
                </a:lnTo>
                <a:lnTo>
                  <a:pt x="1896" y="41"/>
                </a:lnTo>
                <a:lnTo>
                  <a:pt x="1897" y="44"/>
                </a:lnTo>
                <a:lnTo>
                  <a:pt x="1897" y="44"/>
                </a:lnTo>
                <a:lnTo>
                  <a:pt x="1897" y="44"/>
                </a:lnTo>
                <a:lnTo>
                  <a:pt x="1898" y="34"/>
                </a:lnTo>
                <a:lnTo>
                  <a:pt x="1899" y="34"/>
                </a:lnTo>
                <a:lnTo>
                  <a:pt x="1899" y="37"/>
                </a:lnTo>
                <a:lnTo>
                  <a:pt x="1899" y="48"/>
                </a:lnTo>
                <a:lnTo>
                  <a:pt x="1900" y="48"/>
                </a:lnTo>
                <a:lnTo>
                  <a:pt x="1900" y="41"/>
                </a:lnTo>
                <a:lnTo>
                  <a:pt x="1901" y="41"/>
                </a:lnTo>
                <a:lnTo>
                  <a:pt x="1901" y="37"/>
                </a:lnTo>
                <a:lnTo>
                  <a:pt x="1902" y="41"/>
                </a:lnTo>
                <a:lnTo>
                  <a:pt x="1902" y="37"/>
                </a:lnTo>
                <a:lnTo>
                  <a:pt x="1903" y="41"/>
                </a:lnTo>
                <a:lnTo>
                  <a:pt x="1903" y="34"/>
                </a:lnTo>
                <a:lnTo>
                  <a:pt x="1904" y="37"/>
                </a:lnTo>
                <a:lnTo>
                  <a:pt x="1904" y="41"/>
                </a:lnTo>
                <a:lnTo>
                  <a:pt x="1904" y="41"/>
                </a:lnTo>
                <a:lnTo>
                  <a:pt x="1905" y="37"/>
                </a:lnTo>
                <a:lnTo>
                  <a:pt x="1905" y="41"/>
                </a:lnTo>
                <a:lnTo>
                  <a:pt x="1906" y="37"/>
                </a:lnTo>
                <a:lnTo>
                  <a:pt x="1907" y="41"/>
                </a:lnTo>
                <a:lnTo>
                  <a:pt x="1907" y="51"/>
                </a:lnTo>
                <a:lnTo>
                  <a:pt x="1907" y="44"/>
                </a:lnTo>
                <a:lnTo>
                  <a:pt x="1908" y="37"/>
                </a:lnTo>
                <a:lnTo>
                  <a:pt x="1908" y="41"/>
                </a:lnTo>
                <a:lnTo>
                  <a:pt x="1909" y="37"/>
                </a:lnTo>
                <a:lnTo>
                  <a:pt x="1909" y="34"/>
                </a:lnTo>
                <a:lnTo>
                  <a:pt x="1910" y="41"/>
                </a:lnTo>
                <a:lnTo>
                  <a:pt x="1910" y="37"/>
                </a:lnTo>
                <a:lnTo>
                  <a:pt x="1911" y="37"/>
                </a:lnTo>
                <a:lnTo>
                  <a:pt x="1911" y="41"/>
                </a:lnTo>
                <a:lnTo>
                  <a:pt x="1912" y="30"/>
                </a:lnTo>
                <a:lnTo>
                  <a:pt x="1912" y="41"/>
                </a:lnTo>
                <a:lnTo>
                  <a:pt x="1912" y="48"/>
                </a:lnTo>
                <a:lnTo>
                  <a:pt x="1913" y="41"/>
                </a:lnTo>
                <a:lnTo>
                  <a:pt x="1913" y="41"/>
                </a:lnTo>
                <a:lnTo>
                  <a:pt x="1914" y="41"/>
                </a:lnTo>
                <a:lnTo>
                  <a:pt x="1914" y="37"/>
                </a:lnTo>
                <a:lnTo>
                  <a:pt x="1915" y="34"/>
                </a:lnTo>
                <a:lnTo>
                  <a:pt x="1915" y="37"/>
                </a:lnTo>
                <a:lnTo>
                  <a:pt x="1916" y="48"/>
                </a:lnTo>
                <a:lnTo>
                  <a:pt x="1916" y="48"/>
                </a:lnTo>
                <a:lnTo>
                  <a:pt x="1917" y="37"/>
                </a:lnTo>
                <a:lnTo>
                  <a:pt x="1917" y="41"/>
                </a:lnTo>
                <a:lnTo>
                  <a:pt x="1917" y="37"/>
                </a:lnTo>
                <a:lnTo>
                  <a:pt x="1918" y="34"/>
                </a:lnTo>
                <a:lnTo>
                  <a:pt x="1919" y="34"/>
                </a:lnTo>
                <a:lnTo>
                  <a:pt x="1919" y="37"/>
                </a:lnTo>
                <a:lnTo>
                  <a:pt x="1919" y="34"/>
                </a:lnTo>
                <a:lnTo>
                  <a:pt x="1920" y="37"/>
                </a:lnTo>
                <a:lnTo>
                  <a:pt x="1920" y="37"/>
                </a:lnTo>
                <a:lnTo>
                  <a:pt x="1921" y="44"/>
                </a:lnTo>
                <a:lnTo>
                  <a:pt x="1922" y="37"/>
                </a:lnTo>
                <a:lnTo>
                  <a:pt x="1922" y="41"/>
                </a:lnTo>
                <a:lnTo>
                  <a:pt x="1922" y="34"/>
                </a:lnTo>
                <a:lnTo>
                  <a:pt x="1923" y="44"/>
                </a:lnTo>
                <a:lnTo>
                  <a:pt x="1923" y="37"/>
                </a:lnTo>
                <a:lnTo>
                  <a:pt x="1924" y="37"/>
                </a:lnTo>
                <a:lnTo>
                  <a:pt x="1924" y="37"/>
                </a:lnTo>
                <a:lnTo>
                  <a:pt x="1925" y="37"/>
                </a:lnTo>
                <a:lnTo>
                  <a:pt x="1925" y="41"/>
                </a:lnTo>
                <a:lnTo>
                  <a:pt x="1926" y="41"/>
                </a:lnTo>
                <a:lnTo>
                  <a:pt x="1926" y="34"/>
                </a:lnTo>
                <a:lnTo>
                  <a:pt x="1927" y="41"/>
                </a:lnTo>
                <a:lnTo>
                  <a:pt x="1927" y="34"/>
                </a:lnTo>
                <a:lnTo>
                  <a:pt x="1927" y="41"/>
                </a:lnTo>
                <a:lnTo>
                  <a:pt x="1928" y="37"/>
                </a:lnTo>
                <a:lnTo>
                  <a:pt x="1928" y="48"/>
                </a:lnTo>
                <a:lnTo>
                  <a:pt x="1929" y="37"/>
                </a:lnTo>
                <a:lnTo>
                  <a:pt x="1929" y="34"/>
                </a:lnTo>
                <a:lnTo>
                  <a:pt x="1930" y="44"/>
                </a:lnTo>
                <a:lnTo>
                  <a:pt x="1930" y="44"/>
                </a:lnTo>
                <a:lnTo>
                  <a:pt x="1931" y="41"/>
                </a:lnTo>
                <a:lnTo>
                  <a:pt x="1931" y="41"/>
                </a:lnTo>
                <a:lnTo>
                  <a:pt x="1932" y="37"/>
                </a:lnTo>
                <a:lnTo>
                  <a:pt x="1932" y="37"/>
                </a:lnTo>
                <a:lnTo>
                  <a:pt x="1932" y="34"/>
                </a:lnTo>
                <a:lnTo>
                  <a:pt x="1933" y="30"/>
                </a:lnTo>
                <a:lnTo>
                  <a:pt x="1934" y="37"/>
                </a:lnTo>
                <a:lnTo>
                  <a:pt x="1934" y="30"/>
                </a:lnTo>
                <a:lnTo>
                  <a:pt x="1934" y="37"/>
                </a:lnTo>
                <a:lnTo>
                  <a:pt x="1935" y="37"/>
                </a:lnTo>
                <a:lnTo>
                  <a:pt x="1935" y="41"/>
                </a:lnTo>
                <a:lnTo>
                  <a:pt x="1936" y="34"/>
                </a:lnTo>
                <a:lnTo>
                  <a:pt x="1936" y="30"/>
                </a:lnTo>
                <a:lnTo>
                  <a:pt x="1937" y="34"/>
                </a:lnTo>
                <a:lnTo>
                  <a:pt x="1937" y="34"/>
                </a:lnTo>
                <a:lnTo>
                  <a:pt x="1938" y="41"/>
                </a:lnTo>
                <a:lnTo>
                  <a:pt x="1938" y="34"/>
                </a:lnTo>
                <a:lnTo>
                  <a:pt x="1939" y="30"/>
                </a:lnTo>
                <a:lnTo>
                  <a:pt x="1939" y="34"/>
                </a:lnTo>
                <a:lnTo>
                  <a:pt x="1939" y="34"/>
                </a:lnTo>
                <a:lnTo>
                  <a:pt x="1940" y="34"/>
                </a:lnTo>
                <a:lnTo>
                  <a:pt x="1940" y="34"/>
                </a:lnTo>
                <a:lnTo>
                  <a:pt x="1941" y="30"/>
                </a:lnTo>
                <a:lnTo>
                  <a:pt x="1942" y="34"/>
                </a:lnTo>
                <a:lnTo>
                  <a:pt x="1942" y="37"/>
                </a:lnTo>
                <a:lnTo>
                  <a:pt x="1942" y="37"/>
                </a:lnTo>
                <a:lnTo>
                  <a:pt x="1943" y="27"/>
                </a:lnTo>
                <a:lnTo>
                  <a:pt x="1943" y="34"/>
                </a:lnTo>
                <a:lnTo>
                  <a:pt x="1944" y="34"/>
                </a:lnTo>
                <a:lnTo>
                  <a:pt x="1944" y="30"/>
                </a:lnTo>
                <a:lnTo>
                  <a:pt x="1945" y="30"/>
                </a:lnTo>
                <a:lnTo>
                  <a:pt x="1945" y="27"/>
                </a:lnTo>
                <a:lnTo>
                  <a:pt x="1946" y="30"/>
                </a:lnTo>
                <a:lnTo>
                  <a:pt x="1946" y="30"/>
                </a:lnTo>
                <a:lnTo>
                  <a:pt x="1947" y="34"/>
                </a:lnTo>
                <a:lnTo>
                  <a:pt x="1947" y="37"/>
                </a:lnTo>
                <a:lnTo>
                  <a:pt x="1947" y="37"/>
                </a:lnTo>
                <a:lnTo>
                  <a:pt x="1948" y="34"/>
                </a:lnTo>
                <a:lnTo>
                  <a:pt x="1948" y="37"/>
                </a:lnTo>
                <a:lnTo>
                  <a:pt x="1949" y="44"/>
                </a:lnTo>
                <a:lnTo>
                  <a:pt x="1949" y="41"/>
                </a:lnTo>
                <a:lnTo>
                  <a:pt x="1950" y="37"/>
                </a:lnTo>
                <a:lnTo>
                  <a:pt x="1950" y="27"/>
                </a:lnTo>
                <a:lnTo>
                  <a:pt x="1951" y="34"/>
                </a:lnTo>
                <a:lnTo>
                  <a:pt x="1951" y="34"/>
                </a:lnTo>
                <a:lnTo>
                  <a:pt x="1952" y="37"/>
                </a:lnTo>
                <a:lnTo>
                  <a:pt x="1952" y="37"/>
                </a:lnTo>
                <a:lnTo>
                  <a:pt x="1952" y="30"/>
                </a:lnTo>
                <a:lnTo>
                  <a:pt x="1953" y="34"/>
                </a:lnTo>
                <a:lnTo>
                  <a:pt x="1954" y="37"/>
                </a:lnTo>
                <a:lnTo>
                  <a:pt x="1954" y="34"/>
                </a:lnTo>
                <a:lnTo>
                  <a:pt x="1954" y="27"/>
                </a:lnTo>
                <a:lnTo>
                  <a:pt x="1955" y="34"/>
                </a:lnTo>
                <a:lnTo>
                  <a:pt x="1955" y="34"/>
                </a:lnTo>
                <a:lnTo>
                  <a:pt x="1956" y="37"/>
                </a:lnTo>
                <a:lnTo>
                  <a:pt x="1956" y="37"/>
                </a:lnTo>
                <a:lnTo>
                  <a:pt x="1957" y="37"/>
                </a:lnTo>
                <a:lnTo>
                  <a:pt x="1957" y="34"/>
                </a:lnTo>
                <a:lnTo>
                  <a:pt x="1958" y="41"/>
                </a:lnTo>
                <a:lnTo>
                  <a:pt x="1958" y="37"/>
                </a:lnTo>
                <a:lnTo>
                  <a:pt x="1959" y="41"/>
                </a:lnTo>
                <a:lnTo>
                  <a:pt x="1959" y="34"/>
                </a:lnTo>
                <a:lnTo>
                  <a:pt x="1960" y="27"/>
                </a:lnTo>
                <a:lnTo>
                  <a:pt x="1960" y="37"/>
                </a:lnTo>
                <a:lnTo>
                  <a:pt x="1960" y="34"/>
                </a:lnTo>
                <a:lnTo>
                  <a:pt x="1961" y="41"/>
                </a:lnTo>
                <a:lnTo>
                  <a:pt x="1962" y="37"/>
                </a:lnTo>
                <a:lnTo>
                  <a:pt x="1962" y="34"/>
                </a:lnTo>
                <a:lnTo>
                  <a:pt x="1962" y="30"/>
                </a:lnTo>
                <a:lnTo>
                  <a:pt x="1963" y="37"/>
                </a:lnTo>
                <a:lnTo>
                  <a:pt x="1963" y="34"/>
                </a:lnTo>
                <a:lnTo>
                  <a:pt x="1964" y="37"/>
                </a:lnTo>
                <a:lnTo>
                  <a:pt x="1964" y="34"/>
                </a:lnTo>
                <a:lnTo>
                  <a:pt x="1965" y="37"/>
                </a:lnTo>
                <a:lnTo>
                  <a:pt x="1965" y="34"/>
                </a:lnTo>
                <a:lnTo>
                  <a:pt x="1966" y="34"/>
                </a:lnTo>
                <a:lnTo>
                  <a:pt x="1966" y="37"/>
                </a:lnTo>
                <a:lnTo>
                  <a:pt x="1967" y="34"/>
                </a:lnTo>
                <a:lnTo>
                  <a:pt x="1967" y="37"/>
                </a:lnTo>
                <a:lnTo>
                  <a:pt x="1967" y="41"/>
                </a:lnTo>
                <a:lnTo>
                  <a:pt x="1968" y="41"/>
                </a:lnTo>
                <a:lnTo>
                  <a:pt x="1969" y="34"/>
                </a:lnTo>
                <a:lnTo>
                  <a:pt x="1969" y="30"/>
                </a:lnTo>
                <a:lnTo>
                  <a:pt x="1969" y="30"/>
                </a:lnTo>
                <a:lnTo>
                  <a:pt x="1970" y="30"/>
                </a:lnTo>
                <a:lnTo>
                  <a:pt x="1970" y="30"/>
                </a:lnTo>
                <a:lnTo>
                  <a:pt x="1971" y="27"/>
                </a:lnTo>
                <a:lnTo>
                  <a:pt x="1971" y="37"/>
                </a:lnTo>
                <a:lnTo>
                  <a:pt x="1972" y="30"/>
                </a:lnTo>
                <a:lnTo>
                  <a:pt x="1972" y="37"/>
                </a:lnTo>
                <a:lnTo>
                  <a:pt x="1973" y="37"/>
                </a:lnTo>
                <a:lnTo>
                  <a:pt x="1973" y="37"/>
                </a:lnTo>
                <a:lnTo>
                  <a:pt x="1974" y="30"/>
                </a:lnTo>
                <a:lnTo>
                  <a:pt x="1974" y="30"/>
                </a:lnTo>
                <a:lnTo>
                  <a:pt x="1975" y="34"/>
                </a:lnTo>
                <a:lnTo>
                  <a:pt x="1975" y="30"/>
                </a:lnTo>
                <a:lnTo>
                  <a:pt x="1975" y="27"/>
                </a:lnTo>
                <a:lnTo>
                  <a:pt x="1976" y="30"/>
                </a:lnTo>
                <a:lnTo>
                  <a:pt x="1977" y="37"/>
                </a:lnTo>
                <a:lnTo>
                  <a:pt x="1977" y="34"/>
                </a:lnTo>
                <a:lnTo>
                  <a:pt x="1977" y="34"/>
                </a:lnTo>
                <a:lnTo>
                  <a:pt x="1978" y="37"/>
                </a:lnTo>
                <a:lnTo>
                  <a:pt x="1978" y="27"/>
                </a:lnTo>
                <a:lnTo>
                  <a:pt x="1979" y="27"/>
                </a:lnTo>
                <a:lnTo>
                  <a:pt x="1979" y="34"/>
                </a:lnTo>
                <a:lnTo>
                  <a:pt x="1980" y="34"/>
                </a:lnTo>
                <a:lnTo>
                  <a:pt x="1980" y="30"/>
                </a:lnTo>
                <a:lnTo>
                  <a:pt x="1981" y="30"/>
                </a:lnTo>
                <a:lnTo>
                  <a:pt x="1981" y="34"/>
                </a:lnTo>
                <a:lnTo>
                  <a:pt x="1982" y="34"/>
                </a:lnTo>
                <a:lnTo>
                  <a:pt x="1982" y="30"/>
                </a:lnTo>
                <a:lnTo>
                  <a:pt x="1982" y="30"/>
                </a:lnTo>
                <a:lnTo>
                  <a:pt x="1983" y="30"/>
                </a:lnTo>
                <a:lnTo>
                  <a:pt x="1983" y="37"/>
                </a:lnTo>
                <a:lnTo>
                  <a:pt x="1984" y="37"/>
                </a:lnTo>
                <a:lnTo>
                  <a:pt x="1984" y="34"/>
                </a:lnTo>
                <a:lnTo>
                  <a:pt x="1985" y="34"/>
                </a:lnTo>
                <a:lnTo>
                  <a:pt x="1985" y="34"/>
                </a:lnTo>
                <a:lnTo>
                  <a:pt x="1986" y="34"/>
                </a:lnTo>
                <a:lnTo>
                  <a:pt x="1986" y="37"/>
                </a:lnTo>
                <a:lnTo>
                  <a:pt x="1987" y="30"/>
                </a:lnTo>
                <a:lnTo>
                  <a:pt x="1987" y="34"/>
                </a:lnTo>
                <a:lnTo>
                  <a:pt x="1987" y="34"/>
                </a:lnTo>
                <a:lnTo>
                  <a:pt x="1988" y="37"/>
                </a:lnTo>
                <a:lnTo>
                  <a:pt x="1989" y="37"/>
                </a:lnTo>
                <a:lnTo>
                  <a:pt x="1989" y="37"/>
                </a:lnTo>
                <a:lnTo>
                  <a:pt x="1989" y="23"/>
                </a:lnTo>
                <a:lnTo>
                  <a:pt x="1990" y="27"/>
                </a:lnTo>
                <a:lnTo>
                  <a:pt x="1990" y="34"/>
                </a:lnTo>
                <a:lnTo>
                  <a:pt x="1991" y="41"/>
                </a:lnTo>
                <a:lnTo>
                  <a:pt x="1991" y="34"/>
                </a:lnTo>
                <a:lnTo>
                  <a:pt x="1992" y="27"/>
                </a:lnTo>
                <a:lnTo>
                  <a:pt x="1992" y="30"/>
                </a:lnTo>
                <a:lnTo>
                  <a:pt x="1993" y="37"/>
                </a:lnTo>
                <a:lnTo>
                  <a:pt x="1993" y="37"/>
                </a:lnTo>
                <a:lnTo>
                  <a:pt x="1994" y="34"/>
                </a:lnTo>
                <a:lnTo>
                  <a:pt x="1994" y="30"/>
                </a:lnTo>
                <a:lnTo>
                  <a:pt x="1995" y="34"/>
                </a:lnTo>
                <a:lnTo>
                  <a:pt x="1995" y="37"/>
                </a:lnTo>
                <a:lnTo>
                  <a:pt x="1995" y="41"/>
                </a:lnTo>
                <a:lnTo>
                  <a:pt x="1996" y="30"/>
                </a:lnTo>
                <a:lnTo>
                  <a:pt x="1997" y="23"/>
                </a:lnTo>
                <a:lnTo>
                  <a:pt x="1997" y="23"/>
                </a:lnTo>
                <a:lnTo>
                  <a:pt x="1997" y="30"/>
                </a:lnTo>
                <a:lnTo>
                  <a:pt x="1998" y="34"/>
                </a:lnTo>
                <a:lnTo>
                  <a:pt x="1998" y="30"/>
                </a:lnTo>
                <a:lnTo>
                  <a:pt x="1999" y="27"/>
                </a:lnTo>
                <a:lnTo>
                  <a:pt x="1999" y="30"/>
                </a:lnTo>
                <a:lnTo>
                  <a:pt x="2000" y="34"/>
                </a:lnTo>
                <a:lnTo>
                  <a:pt x="2000" y="37"/>
                </a:lnTo>
                <a:lnTo>
                  <a:pt x="2001" y="41"/>
                </a:lnTo>
                <a:lnTo>
                  <a:pt x="2001" y="30"/>
                </a:lnTo>
                <a:lnTo>
                  <a:pt x="2002" y="30"/>
                </a:lnTo>
                <a:lnTo>
                  <a:pt x="2002" y="34"/>
                </a:lnTo>
                <a:lnTo>
                  <a:pt x="2002" y="34"/>
                </a:lnTo>
                <a:lnTo>
                  <a:pt x="2003" y="30"/>
                </a:lnTo>
                <a:lnTo>
                  <a:pt x="2003" y="23"/>
                </a:lnTo>
                <a:lnTo>
                  <a:pt x="2004" y="27"/>
                </a:lnTo>
                <a:lnTo>
                  <a:pt x="2004" y="27"/>
                </a:lnTo>
                <a:lnTo>
                  <a:pt x="2005" y="30"/>
                </a:lnTo>
                <a:lnTo>
                  <a:pt x="2005" y="30"/>
                </a:lnTo>
                <a:lnTo>
                  <a:pt x="2006" y="30"/>
                </a:lnTo>
                <a:lnTo>
                  <a:pt x="2006" y="30"/>
                </a:lnTo>
                <a:lnTo>
                  <a:pt x="2007" y="34"/>
                </a:lnTo>
                <a:lnTo>
                  <a:pt x="2007" y="37"/>
                </a:lnTo>
                <a:lnTo>
                  <a:pt x="2007" y="34"/>
                </a:lnTo>
                <a:lnTo>
                  <a:pt x="2008" y="34"/>
                </a:lnTo>
                <a:lnTo>
                  <a:pt x="2009" y="37"/>
                </a:lnTo>
                <a:lnTo>
                  <a:pt x="2009" y="34"/>
                </a:lnTo>
                <a:lnTo>
                  <a:pt x="2010" y="30"/>
                </a:lnTo>
                <a:lnTo>
                  <a:pt x="2010" y="27"/>
                </a:lnTo>
                <a:lnTo>
                  <a:pt x="2010" y="30"/>
                </a:lnTo>
                <a:lnTo>
                  <a:pt x="2011" y="30"/>
                </a:lnTo>
                <a:lnTo>
                  <a:pt x="2012" y="27"/>
                </a:lnTo>
                <a:lnTo>
                  <a:pt x="2012" y="37"/>
                </a:lnTo>
                <a:lnTo>
                  <a:pt x="2012" y="37"/>
                </a:lnTo>
                <a:lnTo>
                  <a:pt x="2013" y="27"/>
                </a:lnTo>
                <a:lnTo>
                  <a:pt x="2013" y="23"/>
                </a:lnTo>
                <a:lnTo>
                  <a:pt x="2014" y="27"/>
                </a:lnTo>
                <a:lnTo>
                  <a:pt x="2014" y="34"/>
                </a:lnTo>
                <a:lnTo>
                  <a:pt x="2015" y="30"/>
                </a:lnTo>
                <a:lnTo>
                  <a:pt x="2015" y="23"/>
                </a:lnTo>
                <a:lnTo>
                  <a:pt x="2016" y="30"/>
                </a:lnTo>
                <a:lnTo>
                  <a:pt x="2016" y="34"/>
                </a:lnTo>
                <a:lnTo>
                  <a:pt x="2017" y="37"/>
                </a:lnTo>
                <a:lnTo>
                  <a:pt x="2017" y="34"/>
                </a:lnTo>
                <a:lnTo>
                  <a:pt x="2017" y="27"/>
                </a:lnTo>
                <a:lnTo>
                  <a:pt x="2018" y="30"/>
                </a:lnTo>
                <a:lnTo>
                  <a:pt x="2018" y="34"/>
                </a:lnTo>
                <a:lnTo>
                  <a:pt x="2019" y="37"/>
                </a:lnTo>
                <a:lnTo>
                  <a:pt x="2019" y="34"/>
                </a:lnTo>
                <a:lnTo>
                  <a:pt x="2020" y="27"/>
                </a:lnTo>
                <a:lnTo>
                  <a:pt x="2020" y="30"/>
                </a:lnTo>
                <a:lnTo>
                  <a:pt x="2021" y="34"/>
                </a:lnTo>
                <a:lnTo>
                  <a:pt x="2021" y="34"/>
                </a:lnTo>
                <a:lnTo>
                  <a:pt x="2022" y="34"/>
                </a:lnTo>
                <a:lnTo>
                  <a:pt x="2022" y="30"/>
                </a:lnTo>
                <a:lnTo>
                  <a:pt x="2022" y="30"/>
                </a:lnTo>
                <a:lnTo>
                  <a:pt x="2023" y="34"/>
                </a:lnTo>
                <a:lnTo>
                  <a:pt x="2024" y="37"/>
                </a:lnTo>
                <a:lnTo>
                  <a:pt x="2024" y="30"/>
                </a:lnTo>
                <a:lnTo>
                  <a:pt x="2025" y="30"/>
                </a:lnTo>
                <a:lnTo>
                  <a:pt x="2025" y="30"/>
                </a:lnTo>
                <a:lnTo>
                  <a:pt x="2025" y="30"/>
                </a:lnTo>
                <a:lnTo>
                  <a:pt x="2026" y="27"/>
                </a:lnTo>
                <a:lnTo>
                  <a:pt x="2026" y="30"/>
                </a:lnTo>
                <a:lnTo>
                  <a:pt x="2027" y="27"/>
                </a:lnTo>
                <a:lnTo>
                  <a:pt x="2027" y="34"/>
                </a:lnTo>
                <a:lnTo>
                  <a:pt x="2028" y="34"/>
                </a:lnTo>
                <a:lnTo>
                  <a:pt x="2028" y="34"/>
                </a:lnTo>
                <a:lnTo>
                  <a:pt x="2029" y="23"/>
                </a:lnTo>
                <a:lnTo>
                  <a:pt x="2029" y="20"/>
                </a:lnTo>
                <a:lnTo>
                  <a:pt x="2030" y="30"/>
                </a:lnTo>
                <a:lnTo>
                  <a:pt x="2030" y="30"/>
                </a:lnTo>
                <a:lnTo>
                  <a:pt x="2030" y="34"/>
                </a:lnTo>
                <a:lnTo>
                  <a:pt x="2031" y="23"/>
                </a:lnTo>
                <a:lnTo>
                  <a:pt x="2032" y="30"/>
                </a:lnTo>
                <a:lnTo>
                  <a:pt x="2032" y="34"/>
                </a:lnTo>
                <a:lnTo>
                  <a:pt x="2032" y="30"/>
                </a:lnTo>
                <a:lnTo>
                  <a:pt x="2033" y="30"/>
                </a:lnTo>
                <a:lnTo>
                  <a:pt x="2033" y="30"/>
                </a:lnTo>
                <a:lnTo>
                  <a:pt x="2034" y="30"/>
                </a:lnTo>
                <a:lnTo>
                  <a:pt x="2034" y="27"/>
                </a:lnTo>
                <a:lnTo>
                  <a:pt x="2035" y="27"/>
                </a:lnTo>
                <a:lnTo>
                  <a:pt x="2035" y="34"/>
                </a:lnTo>
                <a:lnTo>
                  <a:pt x="2036" y="34"/>
                </a:lnTo>
                <a:lnTo>
                  <a:pt x="2036" y="27"/>
                </a:lnTo>
                <a:lnTo>
                  <a:pt x="2037" y="23"/>
                </a:lnTo>
                <a:lnTo>
                  <a:pt x="2037" y="34"/>
                </a:lnTo>
                <a:lnTo>
                  <a:pt x="2037" y="30"/>
                </a:lnTo>
                <a:lnTo>
                  <a:pt x="2038" y="30"/>
                </a:lnTo>
                <a:lnTo>
                  <a:pt x="2038" y="30"/>
                </a:lnTo>
                <a:lnTo>
                  <a:pt x="2039" y="27"/>
                </a:lnTo>
                <a:lnTo>
                  <a:pt x="2039" y="34"/>
                </a:lnTo>
                <a:lnTo>
                  <a:pt x="2040" y="37"/>
                </a:lnTo>
                <a:lnTo>
                  <a:pt x="2040" y="34"/>
                </a:lnTo>
                <a:lnTo>
                  <a:pt x="2041" y="23"/>
                </a:lnTo>
                <a:lnTo>
                  <a:pt x="2041" y="30"/>
                </a:lnTo>
                <a:lnTo>
                  <a:pt x="2042" y="30"/>
                </a:lnTo>
                <a:lnTo>
                  <a:pt x="2042" y="34"/>
                </a:lnTo>
                <a:lnTo>
                  <a:pt x="2042" y="30"/>
                </a:lnTo>
                <a:lnTo>
                  <a:pt x="2043" y="23"/>
                </a:lnTo>
                <a:lnTo>
                  <a:pt x="2044" y="37"/>
                </a:lnTo>
                <a:lnTo>
                  <a:pt x="2044" y="48"/>
                </a:lnTo>
                <a:lnTo>
                  <a:pt x="2045" y="37"/>
                </a:lnTo>
                <a:lnTo>
                  <a:pt x="2045" y="30"/>
                </a:lnTo>
                <a:lnTo>
                  <a:pt x="2045" y="37"/>
                </a:lnTo>
                <a:lnTo>
                  <a:pt x="2046" y="34"/>
                </a:lnTo>
                <a:lnTo>
                  <a:pt x="2046" y="30"/>
                </a:lnTo>
                <a:lnTo>
                  <a:pt x="2047" y="41"/>
                </a:lnTo>
                <a:lnTo>
                  <a:pt x="2047" y="34"/>
                </a:lnTo>
                <a:lnTo>
                  <a:pt x="2048" y="27"/>
                </a:lnTo>
                <a:lnTo>
                  <a:pt x="2048" y="27"/>
                </a:lnTo>
                <a:lnTo>
                  <a:pt x="2049" y="27"/>
                </a:lnTo>
                <a:lnTo>
                  <a:pt x="2049" y="27"/>
                </a:lnTo>
                <a:lnTo>
                  <a:pt x="2050" y="20"/>
                </a:lnTo>
                <a:lnTo>
                  <a:pt x="2050" y="30"/>
                </a:lnTo>
                <a:lnTo>
                  <a:pt x="2050" y="27"/>
                </a:lnTo>
                <a:lnTo>
                  <a:pt x="2051" y="27"/>
                </a:lnTo>
                <a:lnTo>
                  <a:pt x="2052" y="34"/>
                </a:lnTo>
                <a:lnTo>
                  <a:pt x="2052" y="27"/>
                </a:lnTo>
                <a:lnTo>
                  <a:pt x="2052" y="27"/>
                </a:lnTo>
                <a:lnTo>
                  <a:pt x="2053" y="23"/>
                </a:lnTo>
                <a:lnTo>
                  <a:pt x="2053" y="34"/>
                </a:lnTo>
                <a:lnTo>
                  <a:pt x="2054" y="37"/>
                </a:lnTo>
                <a:lnTo>
                  <a:pt x="2054" y="20"/>
                </a:lnTo>
                <a:lnTo>
                  <a:pt x="2055" y="27"/>
                </a:lnTo>
                <a:lnTo>
                  <a:pt x="2055" y="23"/>
                </a:lnTo>
                <a:lnTo>
                  <a:pt x="2056" y="27"/>
                </a:lnTo>
                <a:lnTo>
                  <a:pt x="2056" y="27"/>
                </a:lnTo>
                <a:lnTo>
                  <a:pt x="2057" y="30"/>
                </a:lnTo>
                <a:lnTo>
                  <a:pt x="2057" y="30"/>
                </a:lnTo>
                <a:lnTo>
                  <a:pt x="2057" y="30"/>
                </a:lnTo>
                <a:lnTo>
                  <a:pt x="2058" y="34"/>
                </a:lnTo>
                <a:lnTo>
                  <a:pt x="2059" y="30"/>
                </a:lnTo>
                <a:lnTo>
                  <a:pt x="2059" y="27"/>
                </a:lnTo>
                <a:lnTo>
                  <a:pt x="2060" y="27"/>
                </a:lnTo>
                <a:lnTo>
                  <a:pt x="2060" y="30"/>
                </a:lnTo>
                <a:lnTo>
                  <a:pt x="2060" y="37"/>
                </a:lnTo>
                <a:lnTo>
                  <a:pt x="2061" y="37"/>
                </a:lnTo>
                <a:lnTo>
                  <a:pt x="2061" y="34"/>
                </a:lnTo>
                <a:lnTo>
                  <a:pt x="2062" y="48"/>
                </a:lnTo>
                <a:lnTo>
                  <a:pt x="2062" y="61"/>
                </a:lnTo>
                <a:lnTo>
                  <a:pt x="2063" y="61"/>
                </a:lnTo>
                <a:lnTo>
                  <a:pt x="2063" y="48"/>
                </a:lnTo>
                <a:lnTo>
                  <a:pt x="2064" y="37"/>
                </a:lnTo>
                <a:lnTo>
                  <a:pt x="2064" y="41"/>
                </a:lnTo>
                <a:lnTo>
                  <a:pt x="2065" y="34"/>
                </a:lnTo>
                <a:lnTo>
                  <a:pt x="2065" y="34"/>
                </a:lnTo>
                <a:lnTo>
                  <a:pt x="2065" y="37"/>
                </a:lnTo>
                <a:lnTo>
                  <a:pt x="2066" y="30"/>
                </a:lnTo>
                <a:lnTo>
                  <a:pt x="2067" y="27"/>
                </a:lnTo>
                <a:lnTo>
                  <a:pt x="2067" y="34"/>
                </a:lnTo>
                <a:lnTo>
                  <a:pt x="2067" y="34"/>
                </a:lnTo>
                <a:lnTo>
                  <a:pt x="2068" y="34"/>
                </a:lnTo>
                <a:lnTo>
                  <a:pt x="2068" y="30"/>
                </a:lnTo>
                <a:lnTo>
                  <a:pt x="2069" y="34"/>
                </a:lnTo>
                <a:lnTo>
                  <a:pt x="2069" y="30"/>
                </a:lnTo>
                <a:lnTo>
                  <a:pt x="2070" y="27"/>
                </a:lnTo>
                <a:lnTo>
                  <a:pt x="2070" y="34"/>
                </a:lnTo>
                <a:lnTo>
                  <a:pt x="2071" y="27"/>
                </a:lnTo>
                <a:lnTo>
                  <a:pt x="2071" y="30"/>
                </a:lnTo>
                <a:lnTo>
                  <a:pt x="2072" y="34"/>
                </a:lnTo>
                <a:lnTo>
                  <a:pt x="2072" y="34"/>
                </a:lnTo>
                <a:lnTo>
                  <a:pt x="2072" y="27"/>
                </a:lnTo>
                <a:lnTo>
                  <a:pt x="2073" y="27"/>
                </a:lnTo>
                <a:lnTo>
                  <a:pt x="2073" y="34"/>
                </a:lnTo>
                <a:lnTo>
                  <a:pt x="2074" y="27"/>
                </a:lnTo>
                <a:lnTo>
                  <a:pt x="2074" y="20"/>
                </a:lnTo>
                <a:lnTo>
                  <a:pt x="2075" y="27"/>
                </a:lnTo>
                <a:lnTo>
                  <a:pt x="2075" y="23"/>
                </a:lnTo>
                <a:lnTo>
                  <a:pt x="2076" y="27"/>
                </a:lnTo>
                <a:lnTo>
                  <a:pt x="2076" y="34"/>
                </a:lnTo>
                <a:lnTo>
                  <a:pt x="2077" y="34"/>
                </a:lnTo>
                <a:lnTo>
                  <a:pt x="2077" y="34"/>
                </a:lnTo>
                <a:lnTo>
                  <a:pt x="2077" y="27"/>
                </a:lnTo>
                <a:lnTo>
                  <a:pt x="2078" y="30"/>
                </a:lnTo>
                <a:lnTo>
                  <a:pt x="2079" y="34"/>
                </a:lnTo>
                <a:lnTo>
                  <a:pt x="2079" y="30"/>
                </a:lnTo>
                <a:lnTo>
                  <a:pt x="2080" y="27"/>
                </a:lnTo>
                <a:lnTo>
                  <a:pt x="2080" y="20"/>
                </a:lnTo>
                <a:lnTo>
                  <a:pt x="2080" y="30"/>
                </a:lnTo>
                <a:lnTo>
                  <a:pt x="2081" y="27"/>
                </a:lnTo>
                <a:lnTo>
                  <a:pt x="2081" y="30"/>
                </a:lnTo>
                <a:lnTo>
                  <a:pt x="2082" y="34"/>
                </a:lnTo>
                <a:lnTo>
                  <a:pt x="2082" y="30"/>
                </a:lnTo>
                <a:lnTo>
                  <a:pt x="2083" y="34"/>
                </a:lnTo>
                <a:lnTo>
                  <a:pt x="2083" y="23"/>
                </a:lnTo>
                <a:lnTo>
                  <a:pt x="2084" y="23"/>
                </a:lnTo>
                <a:lnTo>
                  <a:pt x="2084" y="30"/>
                </a:lnTo>
                <a:lnTo>
                  <a:pt x="2085" y="27"/>
                </a:lnTo>
                <a:lnTo>
                  <a:pt x="2085" y="30"/>
                </a:lnTo>
                <a:lnTo>
                  <a:pt x="2085" y="30"/>
                </a:lnTo>
                <a:lnTo>
                  <a:pt x="2086" y="27"/>
                </a:lnTo>
                <a:lnTo>
                  <a:pt x="2087" y="30"/>
                </a:lnTo>
                <a:lnTo>
                  <a:pt x="2087" y="34"/>
                </a:lnTo>
                <a:lnTo>
                  <a:pt x="2087" y="37"/>
                </a:lnTo>
                <a:lnTo>
                  <a:pt x="2088" y="34"/>
                </a:lnTo>
                <a:lnTo>
                  <a:pt x="2088" y="30"/>
                </a:lnTo>
                <a:lnTo>
                  <a:pt x="2089" y="23"/>
                </a:lnTo>
                <a:lnTo>
                  <a:pt x="2089" y="23"/>
                </a:lnTo>
                <a:lnTo>
                  <a:pt x="2090" y="34"/>
                </a:lnTo>
                <a:lnTo>
                  <a:pt x="2090" y="27"/>
                </a:lnTo>
                <a:lnTo>
                  <a:pt x="2091" y="27"/>
                </a:lnTo>
                <a:lnTo>
                  <a:pt x="2091" y="27"/>
                </a:lnTo>
                <a:lnTo>
                  <a:pt x="2092" y="27"/>
                </a:lnTo>
                <a:lnTo>
                  <a:pt x="2092" y="34"/>
                </a:lnTo>
                <a:lnTo>
                  <a:pt x="2092" y="27"/>
                </a:lnTo>
                <a:lnTo>
                  <a:pt x="2093" y="27"/>
                </a:lnTo>
                <a:lnTo>
                  <a:pt x="2093" y="30"/>
                </a:lnTo>
                <a:lnTo>
                  <a:pt x="2094" y="20"/>
                </a:lnTo>
                <a:lnTo>
                  <a:pt x="2095" y="34"/>
                </a:lnTo>
                <a:lnTo>
                  <a:pt x="2095" y="20"/>
                </a:lnTo>
                <a:lnTo>
                  <a:pt x="2095" y="27"/>
                </a:lnTo>
                <a:lnTo>
                  <a:pt x="2096" y="30"/>
                </a:lnTo>
                <a:lnTo>
                  <a:pt x="2096" y="27"/>
                </a:lnTo>
                <a:lnTo>
                  <a:pt x="2097" y="27"/>
                </a:lnTo>
                <a:lnTo>
                  <a:pt x="2097" y="23"/>
                </a:lnTo>
                <a:lnTo>
                  <a:pt x="2098" y="27"/>
                </a:lnTo>
                <a:lnTo>
                  <a:pt x="2098" y="30"/>
                </a:lnTo>
                <a:lnTo>
                  <a:pt x="2099" y="23"/>
                </a:lnTo>
                <a:lnTo>
                  <a:pt x="2099" y="27"/>
                </a:lnTo>
                <a:lnTo>
                  <a:pt x="2100" y="23"/>
                </a:lnTo>
                <a:lnTo>
                  <a:pt x="2100" y="27"/>
                </a:lnTo>
                <a:lnTo>
                  <a:pt x="2100" y="27"/>
                </a:lnTo>
                <a:lnTo>
                  <a:pt x="2101" y="27"/>
                </a:lnTo>
                <a:lnTo>
                  <a:pt x="2102" y="27"/>
                </a:lnTo>
                <a:lnTo>
                  <a:pt x="2102" y="23"/>
                </a:lnTo>
                <a:lnTo>
                  <a:pt x="2102" y="30"/>
                </a:lnTo>
                <a:lnTo>
                  <a:pt x="2103" y="34"/>
                </a:lnTo>
                <a:lnTo>
                  <a:pt x="2103" y="27"/>
                </a:lnTo>
                <a:lnTo>
                  <a:pt x="2104" y="27"/>
                </a:lnTo>
                <a:lnTo>
                  <a:pt x="2104" y="20"/>
                </a:lnTo>
                <a:lnTo>
                  <a:pt x="2105" y="27"/>
                </a:lnTo>
                <a:lnTo>
                  <a:pt x="2105" y="23"/>
                </a:lnTo>
                <a:lnTo>
                  <a:pt x="2106" y="23"/>
                </a:lnTo>
                <a:lnTo>
                  <a:pt x="2106" y="27"/>
                </a:lnTo>
                <a:lnTo>
                  <a:pt x="2107" y="27"/>
                </a:lnTo>
                <a:lnTo>
                  <a:pt x="2107" y="20"/>
                </a:lnTo>
                <a:lnTo>
                  <a:pt x="2107" y="27"/>
                </a:lnTo>
                <a:lnTo>
                  <a:pt x="2108" y="20"/>
                </a:lnTo>
                <a:lnTo>
                  <a:pt x="2108" y="30"/>
                </a:lnTo>
                <a:lnTo>
                  <a:pt x="2109" y="27"/>
                </a:lnTo>
                <a:lnTo>
                  <a:pt x="2110" y="34"/>
                </a:lnTo>
                <a:lnTo>
                  <a:pt x="2110" y="34"/>
                </a:lnTo>
                <a:lnTo>
                  <a:pt x="2110" y="23"/>
                </a:lnTo>
                <a:lnTo>
                  <a:pt x="2111" y="27"/>
                </a:lnTo>
                <a:lnTo>
                  <a:pt x="2111" y="27"/>
                </a:lnTo>
                <a:lnTo>
                  <a:pt x="2112" y="27"/>
                </a:lnTo>
                <a:lnTo>
                  <a:pt x="2112" y="27"/>
                </a:lnTo>
                <a:lnTo>
                  <a:pt x="2112" y="20"/>
                </a:lnTo>
                <a:lnTo>
                  <a:pt x="2113" y="30"/>
                </a:lnTo>
                <a:lnTo>
                  <a:pt x="2114" y="20"/>
                </a:lnTo>
                <a:lnTo>
                  <a:pt x="2114" y="27"/>
                </a:lnTo>
                <a:lnTo>
                  <a:pt x="2115" y="23"/>
                </a:lnTo>
                <a:lnTo>
                  <a:pt x="2115" y="30"/>
                </a:lnTo>
                <a:lnTo>
                  <a:pt x="2115" y="27"/>
                </a:lnTo>
                <a:lnTo>
                  <a:pt x="2116" y="20"/>
                </a:lnTo>
                <a:lnTo>
                  <a:pt x="2116" y="20"/>
                </a:lnTo>
                <a:lnTo>
                  <a:pt x="2117" y="23"/>
                </a:lnTo>
                <a:lnTo>
                  <a:pt x="2117" y="23"/>
                </a:lnTo>
                <a:lnTo>
                  <a:pt x="2118" y="27"/>
                </a:lnTo>
                <a:lnTo>
                  <a:pt x="2118" y="30"/>
                </a:lnTo>
                <a:lnTo>
                  <a:pt x="2119" y="30"/>
                </a:lnTo>
                <a:lnTo>
                  <a:pt x="2119" y="30"/>
                </a:lnTo>
                <a:lnTo>
                  <a:pt x="2120" y="27"/>
                </a:lnTo>
                <a:lnTo>
                  <a:pt x="2120" y="30"/>
                </a:lnTo>
                <a:lnTo>
                  <a:pt x="2120" y="17"/>
                </a:lnTo>
                <a:lnTo>
                  <a:pt x="2121" y="27"/>
                </a:lnTo>
                <a:lnTo>
                  <a:pt x="2122" y="27"/>
                </a:lnTo>
                <a:lnTo>
                  <a:pt x="2122" y="23"/>
                </a:lnTo>
                <a:lnTo>
                  <a:pt x="2122" y="27"/>
                </a:lnTo>
                <a:lnTo>
                  <a:pt x="2123" y="27"/>
                </a:lnTo>
                <a:lnTo>
                  <a:pt x="2123" y="30"/>
                </a:lnTo>
                <a:lnTo>
                  <a:pt x="2124" y="23"/>
                </a:lnTo>
                <a:lnTo>
                  <a:pt x="2124" y="23"/>
                </a:lnTo>
                <a:lnTo>
                  <a:pt x="2125" y="20"/>
                </a:lnTo>
                <a:lnTo>
                  <a:pt x="2125" y="30"/>
                </a:lnTo>
                <a:lnTo>
                  <a:pt x="2126" y="27"/>
                </a:lnTo>
                <a:lnTo>
                  <a:pt x="2126" y="23"/>
                </a:lnTo>
                <a:lnTo>
                  <a:pt x="2127" y="27"/>
                </a:lnTo>
                <a:lnTo>
                  <a:pt x="2127" y="27"/>
                </a:lnTo>
                <a:lnTo>
                  <a:pt x="2127" y="17"/>
                </a:lnTo>
                <a:lnTo>
                  <a:pt x="2128" y="27"/>
                </a:lnTo>
                <a:lnTo>
                  <a:pt x="2128" y="30"/>
                </a:lnTo>
                <a:lnTo>
                  <a:pt x="2129" y="23"/>
                </a:lnTo>
                <a:lnTo>
                  <a:pt x="2130" y="23"/>
                </a:lnTo>
                <a:lnTo>
                  <a:pt x="2130" y="23"/>
                </a:lnTo>
                <a:lnTo>
                  <a:pt x="2130" y="23"/>
                </a:lnTo>
                <a:lnTo>
                  <a:pt x="2131" y="23"/>
                </a:lnTo>
                <a:lnTo>
                  <a:pt x="2131" y="23"/>
                </a:lnTo>
                <a:lnTo>
                  <a:pt x="2132" y="23"/>
                </a:lnTo>
                <a:lnTo>
                  <a:pt x="2132" y="20"/>
                </a:lnTo>
                <a:lnTo>
                  <a:pt x="2133" y="23"/>
                </a:lnTo>
                <a:lnTo>
                  <a:pt x="2133" y="23"/>
                </a:lnTo>
                <a:lnTo>
                  <a:pt x="2134" y="27"/>
                </a:lnTo>
                <a:lnTo>
                  <a:pt x="2134" y="30"/>
                </a:lnTo>
                <a:lnTo>
                  <a:pt x="2135" y="20"/>
                </a:lnTo>
                <a:lnTo>
                  <a:pt x="2135" y="30"/>
                </a:lnTo>
                <a:lnTo>
                  <a:pt x="2135" y="30"/>
                </a:lnTo>
                <a:lnTo>
                  <a:pt x="2136" y="30"/>
                </a:lnTo>
                <a:lnTo>
                  <a:pt x="2136" y="27"/>
                </a:lnTo>
                <a:lnTo>
                  <a:pt x="2137" y="23"/>
                </a:lnTo>
                <a:lnTo>
                  <a:pt x="2137" y="27"/>
                </a:lnTo>
                <a:lnTo>
                  <a:pt x="2138" y="37"/>
                </a:lnTo>
                <a:lnTo>
                  <a:pt x="2138" y="30"/>
                </a:lnTo>
                <a:lnTo>
                  <a:pt x="2139" y="23"/>
                </a:lnTo>
                <a:lnTo>
                  <a:pt x="2139" y="20"/>
                </a:lnTo>
                <a:lnTo>
                  <a:pt x="2140" y="27"/>
                </a:lnTo>
                <a:lnTo>
                  <a:pt x="2140" y="27"/>
                </a:lnTo>
                <a:lnTo>
                  <a:pt x="2140" y="27"/>
                </a:lnTo>
                <a:lnTo>
                  <a:pt x="2141" y="30"/>
                </a:lnTo>
                <a:lnTo>
                  <a:pt x="2142" y="27"/>
                </a:lnTo>
                <a:lnTo>
                  <a:pt x="2142" y="27"/>
                </a:lnTo>
                <a:lnTo>
                  <a:pt x="2142" y="23"/>
                </a:lnTo>
                <a:lnTo>
                  <a:pt x="2143" y="23"/>
                </a:lnTo>
                <a:lnTo>
                  <a:pt x="2143" y="27"/>
                </a:lnTo>
                <a:lnTo>
                  <a:pt x="2144" y="27"/>
                </a:lnTo>
                <a:lnTo>
                  <a:pt x="2145" y="30"/>
                </a:lnTo>
                <a:lnTo>
                  <a:pt x="2145" y="34"/>
                </a:lnTo>
                <a:lnTo>
                  <a:pt x="2145" y="23"/>
                </a:lnTo>
                <a:lnTo>
                  <a:pt x="2146" y="27"/>
                </a:lnTo>
                <a:lnTo>
                  <a:pt x="2146" y="30"/>
                </a:lnTo>
                <a:lnTo>
                  <a:pt x="2147" y="30"/>
                </a:lnTo>
                <a:lnTo>
                  <a:pt x="2147" y="30"/>
                </a:lnTo>
                <a:lnTo>
                  <a:pt x="2147" y="23"/>
                </a:lnTo>
                <a:lnTo>
                  <a:pt x="2148" y="27"/>
                </a:lnTo>
                <a:lnTo>
                  <a:pt x="2149" y="23"/>
                </a:lnTo>
                <a:lnTo>
                  <a:pt x="2149" y="23"/>
                </a:lnTo>
                <a:lnTo>
                  <a:pt x="2150" y="27"/>
                </a:lnTo>
                <a:lnTo>
                  <a:pt x="2150" y="23"/>
                </a:lnTo>
                <a:lnTo>
                  <a:pt x="2150" y="27"/>
                </a:lnTo>
                <a:lnTo>
                  <a:pt x="2151" y="30"/>
                </a:lnTo>
                <a:lnTo>
                  <a:pt x="2151" y="23"/>
                </a:lnTo>
                <a:lnTo>
                  <a:pt x="2152" y="30"/>
                </a:lnTo>
                <a:lnTo>
                  <a:pt x="2152" y="27"/>
                </a:lnTo>
                <a:lnTo>
                  <a:pt x="2153" y="27"/>
                </a:lnTo>
                <a:lnTo>
                  <a:pt x="2153" y="23"/>
                </a:lnTo>
                <a:lnTo>
                  <a:pt x="2154" y="34"/>
                </a:lnTo>
                <a:lnTo>
                  <a:pt x="2154" y="27"/>
                </a:lnTo>
                <a:lnTo>
                  <a:pt x="2155" y="20"/>
                </a:lnTo>
                <a:lnTo>
                  <a:pt x="2155" y="20"/>
                </a:lnTo>
                <a:lnTo>
                  <a:pt x="2155" y="20"/>
                </a:lnTo>
                <a:lnTo>
                  <a:pt x="2156" y="23"/>
                </a:lnTo>
                <a:lnTo>
                  <a:pt x="2157" y="23"/>
                </a:lnTo>
                <a:lnTo>
                  <a:pt x="2157" y="20"/>
                </a:lnTo>
                <a:lnTo>
                  <a:pt x="2157" y="27"/>
                </a:lnTo>
                <a:lnTo>
                  <a:pt x="2158" y="23"/>
                </a:lnTo>
                <a:lnTo>
                  <a:pt x="2158" y="20"/>
                </a:lnTo>
                <a:lnTo>
                  <a:pt x="2159" y="27"/>
                </a:lnTo>
                <a:lnTo>
                  <a:pt x="2159" y="23"/>
                </a:lnTo>
                <a:lnTo>
                  <a:pt x="2160" y="23"/>
                </a:lnTo>
                <a:lnTo>
                  <a:pt x="2160" y="20"/>
                </a:lnTo>
                <a:lnTo>
                  <a:pt x="2161" y="23"/>
                </a:lnTo>
                <a:lnTo>
                  <a:pt x="2161" y="30"/>
                </a:lnTo>
                <a:lnTo>
                  <a:pt x="2162" y="27"/>
                </a:lnTo>
                <a:lnTo>
                  <a:pt x="2162" y="30"/>
                </a:lnTo>
                <a:lnTo>
                  <a:pt x="2162" y="20"/>
                </a:lnTo>
                <a:lnTo>
                  <a:pt x="2163" y="20"/>
                </a:lnTo>
                <a:lnTo>
                  <a:pt x="2163" y="23"/>
                </a:lnTo>
                <a:lnTo>
                  <a:pt x="2164" y="23"/>
                </a:lnTo>
                <a:lnTo>
                  <a:pt x="2165" y="30"/>
                </a:lnTo>
                <a:lnTo>
                  <a:pt x="2165" y="23"/>
                </a:lnTo>
                <a:lnTo>
                  <a:pt x="2165" y="30"/>
                </a:lnTo>
                <a:lnTo>
                  <a:pt x="2166" y="30"/>
                </a:lnTo>
                <a:lnTo>
                  <a:pt x="2166" y="27"/>
                </a:lnTo>
                <a:lnTo>
                  <a:pt x="2167" y="30"/>
                </a:lnTo>
                <a:lnTo>
                  <a:pt x="2167" y="30"/>
                </a:lnTo>
                <a:lnTo>
                  <a:pt x="2168" y="30"/>
                </a:lnTo>
                <a:lnTo>
                  <a:pt x="2168" y="23"/>
                </a:lnTo>
                <a:lnTo>
                  <a:pt x="2169" y="23"/>
                </a:lnTo>
                <a:lnTo>
                  <a:pt x="2169" y="27"/>
                </a:lnTo>
                <a:lnTo>
                  <a:pt x="2170" y="20"/>
                </a:lnTo>
                <a:lnTo>
                  <a:pt x="2170" y="27"/>
                </a:lnTo>
                <a:lnTo>
                  <a:pt x="2170" y="30"/>
                </a:lnTo>
                <a:lnTo>
                  <a:pt x="2171" y="23"/>
                </a:lnTo>
                <a:lnTo>
                  <a:pt x="2171" y="23"/>
                </a:lnTo>
                <a:lnTo>
                  <a:pt x="2172" y="27"/>
                </a:lnTo>
                <a:lnTo>
                  <a:pt x="2172" y="27"/>
                </a:lnTo>
                <a:lnTo>
                  <a:pt x="2173" y="30"/>
                </a:lnTo>
                <a:lnTo>
                  <a:pt x="2173" y="27"/>
                </a:lnTo>
                <a:lnTo>
                  <a:pt x="2174" y="27"/>
                </a:lnTo>
                <a:lnTo>
                  <a:pt x="2174" y="27"/>
                </a:lnTo>
                <a:lnTo>
                  <a:pt x="2175" y="27"/>
                </a:lnTo>
                <a:lnTo>
                  <a:pt x="2175" y="27"/>
                </a:lnTo>
                <a:lnTo>
                  <a:pt x="2175" y="23"/>
                </a:lnTo>
                <a:lnTo>
                  <a:pt x="2176" y="27"/>
                </a:lnTo>
                <a:lnTo>
                  <a:pt x="2177" y="27"/>
                </a:lnTo>
                <a:lnTo>
                  <a:pt x="2177" y="27"/>
                </a:lnTo>
                <a:lnTo>
                  <a:pt x="2177" y="23"/>
                </a:lnTo>
                <a:lnTo>
                  <a:pt x="2178" y="30"/>
                </a:lnTo>
                <a:lnTo>
                  <a:pt x="2178" y="27"/>
                </a:lnTo>
                <a:lnTo>
                  <a:pt x="2179" y="20"/>
                </a:lnTo>
                <a:lnTo>
                  <a:pt x="2179" y="30"/>
                </a:lnTo>
                <a:lnTo>
                  <a:pt x="2180" y="27"/>
                </a:lnTo>
                <a:lnTo>
                  <a:pt x="2180" y="20"/>
                </a:lnTo>
                <a:lnTo>
                  <a:pt x="2181" y="30"/>
                </a:lnTo>
                <a:lnTo>
                  <a:pt x="2181" y="30"/>
                </a:lnTo>
                <a:lnTo>
                  <a:pt x="2182" y="20"/>
                </a:lnTo>
                <a:lnTo>
                  <a:pt x="2182" y="23"/>
                </a:lnTo>
                <a:lnTo>
                  <a:pt x="2183" y="20"/>
                </a:lnTo>
                <a:lnTo>
                  <a:pt x="2183" y="34"/>
                </a:lnTo>
                <a:lnTo>
                  <a:pt x="2183" y="23"/>
                </a:lnTo>
                <a:lnTo>
                  <a:pt x="2184" y="27"/>
                </a:lnTo>
                <a:lnTo>
                  <a:pt x="2185" y="34"/>
                </a:lnTo>
                <a:lnTo>
                  <a:pt x="2185" y="23"/>
                </a:lnTo>
                <a:lnTo>
                  <a:pt x="2185" y="30"/>
                </a:lnTo>
                <a:lnTo>
                  <a:pt x="2186" y="23"/>
                </a:lnTo>
                <a:lnTo>
                  <a:pt x="2186" y="20"/>
                </a:lnTo>
                <a:lnTo>
                  <a:pt x="2187" y="17"/>
                </a:lnTo>
                <a:lnTo>
                  <a:pt x="2187" y="17"/>
                </a:lnTo>
                <a:lnTo>
                  <a:pt x="2188" y="20"/>
                </a:lnTo>
                <a:lnTo>
                  <a:pt x="2188" y="17"/>
                </a:lnTo>
                <a:lnTo>
                  <a:pt x="2189" y="20"/>
                </a:lnTo>
                <a:lnTo>
                  <a:pt x="2189" y="27"/>
                </a:lnTo>
                <a:lnTo>
                  <a:pt x="2190" y="23"/>
                </a:lnTo>
                <a:lnTo>
                  <a:pt x="2190" y="23"/>
                </a:lnTo>
                <a:lnTo>
                  <a:pt x="2190" y="20"/>
                </a:lnTo>
                <a:lnTo>
                  <a:pt x="2191" y="23"/>
                </a:lnTo>
                <a:lnTo>
                  <a:pt x="2192" y="27"/>
                </a:lnTo>
                <a:lnTo>
                  <a:pt x="2192" y="27"/>
                </a:lnTo>
                <a:lnTo>
                  <a:pt x="2192" y="27"/>
                </a:lnTo>
                <a:lnTo>
                  <a:pt x="2193" y="23"/>
                </a:lnTo>
                <a:lnTo>
                  <a:pt x="2193" y="20"/>
                </a:lnTo>
                <a:lnTo>
                  <a:pt x="2194" y="27"/>
                </a:lnTo>
                <a:lnTo>
                  <a:pt x="2194" y="27"/>
                </a:lnTo>
                <a:lnTo>
                  <a:pt x="2195" y="27"/>
                </a:lnTo>
                <a:lnTo>
                  <a:pt x="2195" y="27"/>
                </a:lnTo>
                <a:lnTo>
                  <a:pt x="2196" y="23"/>
                </a:lnTo>
                <a:lnTo>
                  <a:pt x="2196" y="27"/>
                </a:lnTo>
                <a:lnTo>
                  <a:pt x="2197" y="20"/>
                </a:lnTo>
                <a:lnTo>
                  <a:pt x="2197" y="27"/>
                </a:lnTo>
                <a:lnTo>
                  <a:pt x="2197" y="27"/>
                </a:lnTo>
                <a:lnTo>
                  <a:pt x="2198" y="27"/>
                </a:lnTo>
                <a:lnTo>
                  <a:pt x="2198" y="23"/>
                </a:lnTo>
                <a:lnTo>
                  <a:pt x="2199" y="27"/>
                </a:lnTo>
                <a:lnTo>
                  <a:pt x="2200" y="20"/>
                </a:lnTo>
                <a:lnTo>
                  <a:pt x="2200" y="23"/>
                </a:lnTo>
                <a:lnTo>
                  <a:pt x="2200" y="23"/>
                </a:lnTo>
                <a:lnTo>
                  <a:pt x="2201" y="30"/>
                </a:lnTo>
                <a:lnTo>
                  <a:pt x="2201" y="23"/>
                </a:lnTo>
                <a:lnTo>
                  <a:pt x="2202" y="30"/>
                </a:lnTo>
                <a:lnTo>
                  <a:pt x="2202" y="30"/>
                </a:lnTo>
                <a:lnTo>
                  <a:pt x="2203" y="30"/>
                </a:lnTo>
                <a:lnTo>
                  <a:pt x="2203" y="23"/>
                </a:lnTo>
                <a:lnTo>
                  <a:pt x="2204" y="23"/>
                </a:lnTo>
                <a:lnTo>
                  <a:pt x="2204" y="23"/>
                </a:lnTo>
                <a:lnTo>
                  <a:pt x="2205" y="23"/>
                </a:lnTo>
                <a:lnTo>
                  <a:pt x="2205" y="23"/>
                </a:lnTo>
                <a:lnTo>
                  <a:pt x="2205" y="27"/>
                </a:lnTo>
                <a:lnTo>
                  <a:pt x="2206" y="20"/>
                </a:lnTo>
                <a:lnTo>
                  <a:pt x="2206" y="23"/>
                </a:lnTo>
                <a:lnTo>
                  <a:pt x="2207" y="30"/>
                </a:lnTo>
                <a:lnTo>
                  <a:pt x="2207" y="30"/>
                </a:lnTo>
                <a:lnTo>
                  <a:pt x="2208" y="27"/>
                </a:lnTo>
                <a:lnTo>
                  <a:pt x="2208" y="27"/>
                </a:lnTo>
                <a:lnTo>
                  <a:pt x="2209" y="30"/>
                </a:lnTo>
                <a:lnTo>
                  <a:pt x="2209" y="23"/>
                </a:lnTo>
                <a:lnTo>
                  <a:pt x="2210" y="23"/>
                </a:lnTo>
                <a:lnTo>
                  <a:pt x="2210" y="23"/>
                </a:lnTo>
                <a:lnTo>
                  <a:pt x="2210" y="23"/>
                </a:lnTo>
                <a:lnTo>
                  <a:pt x="2211" y="27"/>
                </a:lnTo>
                <a:lnTo>
                  <a:pt x="2212" y="23"/>
                </a:lnTo>
                <a:lnTo>
                  <a:pt x="2212" y="23"/>
                </a:lnTo>
                <a:lnTo>
                  <a:pt x="2212" y="27"/>
                </a:lnTo>
                <a:lnTo>
                  <a:pt x="2213" y="20"/>
                </a:lnTo>
                <a:lnTo>
                  <a:pt x="2213" y="17"/>
                </a:lnTo>
                <a:lnTo>
                  <a:pt x="2214" y="17"/>
                </a:lnTo>
                <a:lnTo>
                  <a:pt x="2214" y="17"/>
                </a:lnTo>
                <a:lnTo>
                  <a:pt x="2215" y="23"/>
                </a:lnTo>
                <a:lnTo>
                  <a:pt x="2215" y="23"/>
                </a:lnTo>
                <a:lnTo>
                  <a:pt x="2216" y="34"/>
                </a:lnTo>
                <a:lnTo>
                  <a:pt x="2216" y="27"/>
                </a:lnTo>
                <a:lnTo>
                  <a:pt x="2217" y="27"/>
                </a:lnTo>
                <a:lnTo>
                  <a:pt x="2217" y="23"/>
                </a:lnTo>
                <a:lnTo>
                  <a:pt x="2218" y="27"/>
                </a:lnTo>
                <a:lnTo>
                  <a:pt x="2218" y="30"/>
                </a:lnTo>
                <a:lnTo>
                  <a:pt x="2218" y="27"/>
                </a:lnTo>
                <a:lnTo>
                  <a:pt x="2219" y="27"/>
                </a:lnTo>
                <a:lnTo>
                  <a:pt x="2220" y="27"/>
                </a:lnTo>
                <a:lnTo>
                  <a:pt x="2220" y="23"/>
                </a:lnTo>
                <a:lnTo>
                  <a:pt x="2220" y="27"/>
                </a:lnTo>
                <a:lnTo>
                  <a:pt x="2221" y="23"/>
                </a:lnTo>
                <a:lnTo>
                  <a:pt x="2221" y="27"/>
                </a:lnTo>
                <a:lnTo>
                  <a:pt x="2222" y="27"/>
                </a:lnTo>
                <a:lnTo>
                  <a:pt x="2222" y="23"/>
                </a:lnTo>
                <a:lnTo>
                  <a:pt x="2223" y="27"/>
                </a:lnTo>
                <a:lnTo>
                  <a:pt x="2223" y="23"/>
                </a:lnTo>
                <a:lnTo>
                  <a:pt x="2224" y="27"/>
                </a:lnTo>
                <a:lnTo>
                  <a:pt x="2224" y="30"/>
                </a:lnTo>
                <a:lnTo>
                  <a:pt x="2225" y="23"/>
                </a:lnTo>
                <a:lnTo>
                  <a:pt x="2225" y="27"/>
                </a:lnTo>
                <a:lnTo>
                  <a:pt x="2225" y="30"/>
                </a:lnTo>
                <a:lnTo>
                  <a:pt x="2226" y="30"/>
                </a:lnTo>
                <a:lnTo>
                  <a:pt x="2226" y="27"/>
                </a:lnTo>
                <a:lnTo>
                  <a:pt x="2227" y="20"/>
                </a:lnTo>
                <a:lnTo>
                  <a:pt x="2227" y="30"/>
                </a:lnTo>
                <a:lnTo>
                  <a:pt x="2228" y="20"/>
                </a:lnTo>
                <a:lnTo>
                  <a:pt x="2228" y="20"/>
                </a:lnTo>
                <a:lnTo>
                  <a:pt x="2229" y="27"/>
                </a:lnTo>
                <a:lnTo>
                  <a:pt x="2229" y="20"/>
                </a:lnTo>
                <a:lnTo>
                  <a:pt x="2230" y="30"/>
                </a:lnTo>
                <a:lnTo>
                  <a:pt x="2230" y="23"/>
                </a:lnTo>
                <a:lnTo>
                  <a:pt x="2231" y="23"/>
                </a:lnTo>
                <a:lnTo>
                  <a:pt x="2231" y="27"/>
                </a:lnTo>
                <a:lnTo>
                  <a:pt x="2232" y="20"/>
                </a:lnTo>
                <a:lnTo>
                  <a:pt x="2232" y="23"/>
                </a:lnTo>
                <a:lnTo>
                  <a:pt x="2232" y="20"/>
                </a:lnTo>
                <a:lnTo>
                  <a:pt x="2233" y="23"/>
                </a:lnTo>
                <a:lnTo>
                  <a:pt x="2233" y="23"/>
                </a:lnTo>
                <a:lnTo>
                  <a:pt x="2234" y="17"/>
                </a:lnTo>
                <a:lnTo>
                  <a:pt x="2235" y="23"/>
                </a:lnTo>
                <a:lnTo>
                  <a:pt x="2235" y="20"/>
                </a:lnTo>
                <a:lnTo>
                  <a:pt x="2235" y="27"/>
                </a:lnTo>
                <a:lnTo>
                  <a:pt x="2236" y="23"/>
                </a:lnTo>
                <a:lnTo>
                  <a:pt x="2236" y="23"/>
                </a:lnTo>
                <a:lnTo>
                  <a:pt x="2237" y="30"/>
                </a:lnTo>
                <a:lnTo>
                  <a:pt x="2237" y="27"/>
                </a:lnTo>
                <a:lnTo>
                  <a:pt x="2238" y="27"/>
                </a:lnTo>
                <a:lnTo>
                  <a:pt x="2238" y="27"/>
                </a:lnTo>
                <a:lnTo>
                  <a:pt x="2239" y="20"/>
                </a:lnTo>
                <a:lnTo>
                  <a:pt x="2239" y="20"/>
                </a:lnTo>
                <a:lnTo>
                  <a:pt x="2240" y="20"/>
                </a:lnTo>
                <a:lnTo>
                  <a:pt x="2240" y="20"/>
                </a:lnTo>
                <a:lnTo>
                  <a:pt x="2240" y="20"/>
                </a:lnTo>
                <a:lnTo>
                  <a:pt x="2241" y="20"/>
                </a:lnTo>
                <a:lnTo>
                  <a:pt x="2241" y="23"/>
                </a:lnTo>
                <a:lnTo>
                  <a:pt x="2242" y="23"/>
                </a:lnTo>
                <a:lnTo>
                  <a:pt x="2242" y="23"/>
                </a:lnTo>
                <a:lnTo>
                  <a:pt x="2243" y="27"/>
                </a:lnTo>
                <a:lnTo>
                  <a:pt x="2243" y="20"/>
                </a:lnTo>
                <a:lnTo>
                  <a:pt x="2244" y="20"/>
                </a:lnTo>
                <a:lnTo>
                  <a:pt x="2244" y="17"/>
                </a:lnTo>
                <a:lnTo>
                  <a:pt x="2245" y="20"/>
                </a:lnTo>
                <a:lnTo>
                  <a:pt x="2245" y="27"/>
                </a:lnTo>
                <a:lnTo>
                  <a:pt x="2245" y="23"/>
                </a:lnTo>
                <a:lnTo>
                  <a:pt x="2246" y="23"/>
                </a:lnTo>
                <a:lnTo>
                  <a:pt x="2247" y="23"/>
                </a:lnTo>
                <a:lnTo>
                  <a:pt x="2247" y="23"/>
                </a:lnTo>
                <a:lnTo>
                  <a:pt x="2247" y="27"/>
                </a:lnTo>
                <a:lnTo>
                  <a:pt x="2248" y="27"/>
                </a:lnTo>
                <a:lnTo>
                  <a:pt x="2248" y="30"/>
                </a:lnTo>
                <a:lnTo>
                  <a:pt x="2249" y="27"/>
                </a:lnTo>
                <a:lnTo>
                  <a:pt x="2249" y="27"/>
                </a:lnTo>
                <a:lnTo>
                  <a:pt x="2250" y="41"/>
                </a:lnTo>
                <a:lnTo>
                  <a:pt x="2250" y="27"/>
                </a:lnTo>
                <a:lnTo>
                  <a:pt x="2251" y="30"/>
                </a:lnTo>
                <a:lnTo>
                  <a:pt x="2251" y="23"/>
                </a:lnTo>
                <a:lnTo>
                  <a:pt x="2252" y="20"/>
                </a:lnTo>
                <a:lnTo>
                  <a:pt x="2252" y="23"/>
                </a:lnTo>
                <a:lnTo>
                  <a:pt x="2253" y="20"/>
                </a:lnTo>
                <a:lnTo>
                  <a:pt x="2253" y="27"/>
                </a:lnTo>
                <a:lnTo>
                  <a:pt x="2253" y="20"/>
                </a:lnTo>
                <a:lnTo>
                  <a:pt x="2254" y="23"/>
                </a:lnTo>
                <a:lnTo>
                  <a:pt x="2255" y="27"/>
                </a:lnTo>
                <a:lnTo>
                  <a:pt x="2255" y="23"/>
                </a:lnTo>
                <a:lnTo>
                  <a:pt x="2255" y="27"/>
                </a:lnTo>
                <a:lnTo>
                  <a:pt x="2256" y="23"/>
                </a:lnTo>
                <a:lnTo>
                  <a:pt x="2256" y="27"/>
                </a:lnTo>
                <a:lnTo>
                  <a:pt x="2257" y="23"/>
                </a:lnTo>
                <a:lnTo>
                  <a:pt x="2257" y="20"/>
                </a:lnTo>
                <a:lnTo>
                  <a:pt x="2258" y="27"/>
                </a:lnTo>
                <a:lnTo>
                  <a:pt x="2258" y="20"/>
                </a:lnTo>
                <a:lnTo>
                  <a:pt x="2259" y="23"/>
                </a:lnTo>
                <a:lnTo>
                  <a:pt x="2259" y="27"/>
                </a:lnTo>
                <a:lnTo>
                  <a:pt x="2260" y="23"/>
                </a:lnTo>
                <a:lnTo>
                  <a:pt x="2260" y="30"/>
                </a:lnTo>
                <a:lnTo>
                  <a:pt x="2260" y="27"/>
                </a:lnTo>
                <a:lnTo>
                  <a:pt x="2261" y="23"/>
                </a:lnTo>
                <a:lnTo>
                  <a:pt x="2261" y="23"/>
                </a:lnTo>
                <a:lnTo>
                  <a:pt x="2262" y="20"/>
                </a:lnTo>
                <a:lnTo>
                  <a:pt x="2262" y="23"/>
                </a:lnTo>
                <a:lnTo>
                  <a:pt x="2263" y="20"/>
                </a:lnTo>
                <a:lnTo>
                  <a:pt x="2263" y="27"/>
                </a:lnTo>
                <a:lnTo>
                  <a:pt x="2264" y="30"/>
                </a:lnTo>
                <a:lnTo>
                  <a:pt x="2264" y="23"/>
                </a:lnTo>
                <a:lnTo>
                  <a:pt x="2265" y="23"/>
                </a:lnTo>
                <a:lnTo>
                  <a:pt x="2265" y="23"/>
                </a:lnTo>
                <a:lnTo>
                  <a:pt x="2265" y="27"/>
                </a:lnTo>
                <a:lnTo>
                  <a:pt x="2266" y="27"/>
                </a:lnTo>
                <a:lnTo>
                  <a:pt x="2267" y="13"/>
                </a:lnTo>
                <a:lnTo>
                  <a:pt x="2267" y="23"/>
                </a:lnTo>
                <a:lnTo>
                  <a:pt x="2268" y="23"/>
                </a:lnTo>
                <a:lnTo>
                  <a:pt x="2268" y="27"/>
                </a:lnTo>
                <a:lnTo>
                  <a:pt x="2268" y="30"/>
                </a:lnTo>
                <a:lnTo>
                  <a:pt x="2269" y="27"/>
                </a:lnTo>
                <a:lnTo>
                  <a:pt x="2269" y="20"/>
                </a:lnTo>
                <a:lnTo>
                  <a:pt x="2270" y="20"/>
                </a:lnTo>
                <a:lnTo>
                  <a:pt x="2270" y="27"/>
                </a:lnTo>
                <a:lnTo>
                  <a:pt x="2271" y="23"/>
                </a:lnTo>
                <a:lnTo>
                  <a:pt x="2271" y="17"/>
                </a:lnTo>
                <a:lnTo>
                  <a:pt x="2272" y="20"/>
                </a:lnTo>
                <a:lnTo>
                  <a:pt x="2272" y="23"/>
                </a:lnTo>
                <a:lnTo>
                  <a:pt x="2273" y="20"/>
                </a:lnTo>
                <a:lnTo>
                  <a:pt x="2273" y="20"/>
                </a:lnTo>
                <a:lnTo>
                  <a:pt x="2274" y="20"/>
                </a:lnTo>
                <a:lnTo>
                  <a:pt x="2274" y="27"/>
                </a:lnTo>
                <a:lnTo>
                  <a:pt x="2275" y="23"/>
                </a:lnTo>
                <a:lnTo>
                  <a:pt x="2275" y="27"/>
                </a:lnTo>
                <a:lnTo>
                  <a:pt x="2275" y="30"/>
                </a:lnTo>
                <a:lnTo>
                  <a:pt x="2276" y="20"/>
                </a:lnTo>
                <a:lnTo>
                  <a:pt x="2276" y="23"/>
                </a:lnTo>
                <a:lnTo>
                  <a:pt x="2277" y="23"/>
                </a:lnTo>
                <a:lnTo>
                  <a:pt x="2277" y="23"/>
                </a:lnTo>
                <a:lnTo>
                  <a:pt x="2278" y="23"/>
                </a:lnTo>
                <a:lnTo>
                  <a:pt x="2278" y="17"/>
                </a:lnTo>
                <a:lnTo>
                  <a:pt x="2279" y="27"/>
                </a:lnTo>
                <a:lnTo>
                  <a:pt x="2279" y="23"/>
                </a:lnTo>
                <a:lnTo>
                  <a:pt x="2280" y="23"/>
                </a:lnTo>
                <a:lnTo>
                  <a:pt x="2280" y="27"/>
                </a:lnTo>
                <a:lnTo>
                  <a:pt x="2280" y="17"/>
                </a:lnTo>
                <a:lnTo>
                  <a:pt x="2281" y="27"/>
                </a:lnTo>
                <a:lnTo>
                  <a:pt x="2282" y="27"/>
                </a:lnTo>
                <a:lnTo>
                  <a:pt x="2282" y="20"/>
                </a:lnTo>
                <a:lnTo>
                  <a:pt x="2282" y="20"/>
                </a:lnTo>
                <a:lnTo>
                  <a:pt x="2283" y="23"/>
                </a:lnTo>
                <a:lnTo>
                  <a:pt x="2283" y="23"/>
                </a:lnTo>
                <a:lnTo>
                  <a:pt x="2284" y="20"/>
                </a:lnTo>
                <a:lnTo>
                  <a:pt x="2284" y="20"/>
                </a:lnTo>
                <a:lnTo>
                  <a:pt x="2285" y="23"/>
                </a:lnTo>
                <a:lnTo>
                  <a:pt x="2285" y="20"/>
                </a:lnTo>
                <a:lnTo>
                  <a:pt x="2286" y="23"/>
                </a:lnTo>
                <a:lnTo>
                  <a:pt x="2286" y="20"/>
                </a:lnTo>
                <a:lnTo>
                  <a:pt x="2287" y="20"/>
                </a:lnTo>
                <a:lnTo>
                  <a:pt x="2287" y="23"/>
                </a:lnTo>
                <a:lnTo>
                  <a:pt x="2288" y="23"/>
                </a:lnTo>
                <a:lnTo>
                  <a:pt x="2288" y="23"/>
                </a:lnTo>
                <a:lnTo>
                  <a:pt x="2288" y="23"/>
                </a:lnTo>
                <a:lnTo>
                  <a:pt x="2289" y="27"/>
                </a:lnTo>
                <a:lnTo>
                  <a:pt x="2290" y="27"/>
                </a:lnTo>
                <a:lnTo>
                  <a:pt x="2290" y="27"/>
                </a:lnTo>
                <a:lnTo>
                  <a:pt x="2290" y="30"/>
                </a:lnTo>
                <a:lnTo>
                  <a:pt x="2291" y="23"/>
                </a:lnTo>
                <a:lnTo>
                  <a:pt x="2291" y="23"/>
                </a:lnTo>
                <a:lnTo>
                  <a:pt x="2292" y="23"/>
                </a:lnTo>
                <a:lnTo>
                  <a:pt x="2292" y="20"/>
                </a:lnTo>
                <a:lnTo>
                  <a:pt x="2293" y="20"/>
                </a:lnTo>
                <a:lnTo>
                  <a:pt x="2293" y="17"/>
                </a:lnTo>
                <a:lnTo>
                  <a:pt x="2294" y="23"/>
                </a:lnTo>
                <a:lnTo>
                  <a:pt x="2294" y="27"/>
                </a:lnTo>
                <a:lnTo>
                  <a:pt x="2295" y="27"/>
                </a:lnTo>
                <a:lnTo>
                  <a:pt x="2295" y="23"/>
                </a:lnTo>
                <a:lnTo>
                  <a:pt x="2295" y="23"/>
                </a:lnTo>
                <a:lnTo>
                  <a:pt x="2296" y="27"/>
                </a:lnTo>
                <a:lnTo>
                  <a:pt x="2296" y="23"/>
                </a:lnTo>
                <a:lnTo>
                  <a:pt x="2297" y="23"/>
                </a:lnTo>
                <a:lnTo>
                  <a:pt x="2297" y="27"/>
                </a:lnTo>
                <a:lnTo>
                  <a:pt x="2298" y="23"/>
                </a:lnTo>
                <a:lnTo>
                  <a:pt x="2298" y="23"/>
                </a:lnTo>
                <a:lnTo>
                  <a:pt x="2299" y="20"/>
                </a:lnTo>
                <a:lnTo>
                  <a:pt x="2299" y="17"/>
                </a:lnTo>
                <a:lnTo>
                  <a:pt x="2300" y="20"/>
                </a:lnTo>
                <a:lnTo>
                  <a:pt x="2300" y="23"/>
                </a:lnTo>
                <a:lnTo>
                  <a:pt x="2300" y="20"/>
                </a:lnTo>
                <a:lnTo>
                  <a:pt x="2301" y="27"/>
                </a:lnTo>
                <a:lnTo>
                  <a:pt x="2302" y="23"/>
                </a:lnTo>
                <a:lnTo>
                  <a:pt x="2302" y="27"/>
                </a:lnTo>
                <a:lnTo>
                  <a:pt x="2303" y="27"/>
                </a:lnTo>
                <a:lnTo>
                  <a:pt x="2303" y="20"/>
                </a:lnTo>
                <a:lnTo>
                  <a:pt x="2303" y="23"/>
                </a:lnTo>
                <a:lnTo>
                  <a:pt x="2304" y="20"/>
                </a:lnTo>
                <a:lnTo>
                  <a:pt x="2304" y="17"/>
                </a:lnTo>
                <a:lnTo>
                  <a:pt x="2305" y="17"/>
                </a:lnTo>
                <a:lnTo>
                  <a:pt x="2305" y="20"/>
                </a:lnTo>
                <a:lnTo>
                  <a:pt x="2306" y="23"/>
                </a:lnTo>
                <a:lnTo>
                  <a:pt x="2306" y="13"/>
                </a:lnTo>
                <a:lnTo>
                  <a:pt x="2307" y="23"/>
                </a:lnTo>
                <a:lnTo>
                  <a:pt x="2307" y="20"/>
                </a:lnTo>
                <a:lnTo>
                  <a:pt x="2308" y="23"/>
                </a:lnTo>
                <a:lnTo>
                  <a:pt x="2308" y="23"/>
                </a:lnTo>
                <a:lnTo>
                  <a:pt x="2308" y="17"/>
                </a:lnTo>
                <a:lnTo>
                  <a:pt x="2309" y="20"/>
                </a:lnTo>
                <a:lnTo>
                  <a:pt x="2310" y="30"/>
                </a:lnTo>
                <a:lnTo>
                  <a:pt x="2310" y="23"/>
                </a:lnTo>
                <a:lnTo>
                  <a:pt x="2310" y="20"/>
                </a:lnTo>
                <a:lnTo>
                  <a:pt x="2311" y="20"/>
                </a:lnTo>
                <a:lnTo>
                  <a:pt x="2311" y="27"/>
                </a:lnTo>
                <a:lnTo>
                  <a:pt x="2312" y="17"/>
                </a:lnTo>
                <a:lnTo>
                  <a:pt x="2312" y="17"/>
                </a:lnTo>
                <a:lnTo>
                  <a:pt x="2313" y="20"/>
                </a:lnTo>
                <a:lnTo>
                  <a:pt x="2313" y="17"/>
                </a:lnTo>
                <a:lnTo>
                  <a:pt x="2314" y="34"/>
                </a:lnTo>
                <a:lnTo>
                  <a:pt x="2314" y="27"/>
                </a:lnTo>
                <a:lnTo>
                  <a:pt x="2315" y="20"/>
                </a:lnTo>
                <a:lnTo>
                  <a:pt x="2315" y="23"/>
                </a:lnTo>
                <a:lnTo>
                  <a:pt x="2315" y="20"/>
                </a:lnTo>
                <a:lnTo>
                  <a:pt x="2316" y="23"/>
                </a:lnTo>
                <a:lnTo>
                  <a:pt x="2316" y="23"/>
                </a:lnTo>
                <a:lnTo>
                  <a:pt x="2317" y="23"/>
                </a:lnTo>
                <a:lnTo>
                  <a:pt x="2318" y="20"/>
                </a:lnTo>
                <a:lnTo>
                  <a:pt x="2318" y="20"/>
                </a:lnTo>
                <a:lnTo>
                  <a:pt x="2318" y="27"/>
                </a:lnTo>
                <a:lnTo>
                  <a:pt x="2319" y="17"/>
                </a:lnTo>
                <a:lnTo>
                  <a:pt x="2319" y="27"/>
                </a:lnTo>
                <a:lnTo>
                  <a:pt x="2320" y="23"/>
                </a:lnTo>
                <a:lnTo>
                  <a:pt x="2320" y="17"/>
                </a:lnTo>
                <a:lnTo>
                  <a:pt x="2321" y="23"/>
                </a:lnTo>
                <a:lnTo>
                  <a:pt x="2321" y="20"/>
                </a:lnTo>
                <a:lnTo>
                  <a:pt x="2322" y="17"/>
                </a:lnTo>
                <a:lnTo>
                  <a:pt x="2322" y="20"/>
                </a:lnTo>
                <a:lnTo>
                  <a:pt x="2323" y="13"/>
                </a:lnTo>
                <a:lnTo>
                  <a:pt x="2323" y="23"/>
                </a:lnTo>
                <a:lnTo>
                  <a:pt x="2323" y="20"/>
                </a:lnTo>
                <a:lnTo>
                  <a:pt x="2324" y="10"/>
                </a:lnTo>
                <a:lnTo>
                  <a:pt x="2325" y="37"/>
                </a:lnTo>
                <a:lnTo>
                  <a:pt x="2325" y="41"/>
                </a:lnTo>
                <a:lnTo>
                  <a:pt x="2325" y="48"/>
                </a:lnTo>
                <a:lnTo>
                  <a:pt x="2326" y="37"/>
                </a:lnTo>
                <a:lnTo>
                  <a:pt x="2326" y="34"/>
                </a:lnTo>
                <a:lnTo>
                  <a:pt x="2327" y="27"/>
                </a:lnTo>
                <a:lnTo>
                  <a:pt x="2327" y="23"/>
                </a:lnTo>
                <a:lnTo>
                  <a:pt x="2328" y="30"/>
                </a:lnTo>
                <a:lnTo>
                  <a:pt x="2328" y="27"/>
                </a:lnTo>
                <a:lnTo>
                  <a:pt x="2329" y="20"/>
                </a:lnTo>
                <a:lnTo>
                  <a:pt x="2329" y="23"/>
                </a:lnTo>
                <a:lnTo>
                  <a:pt x="2330" y="23"/>
                </a:lnTo>
                <a:lnTo>
                  <a:pt x="2330" y="23"/>
                </a:lnTo>
                <a:lnTo>
                  <a:pt x="2330" y="23"/>
                </a:lnTo>
                <a:lnTo>
                  <a:pt x="2331" y="17"/>
                </a:lnTo>
                <a:lnTo>
                  <a:pt x="2331" y="27"/>
                </a:lnTo>
                <a:lnTo>
                  <a:pt x="2332" y="23"/>
                </a:lnTo>
                <a:lnTo>
                  <a:pt x="2332" y="23"/>
                </a:lnTo>
              </a:path>
            </a:pathLst>
          </a:custGeom>
          <a:noFill/>
          <a:ln w="63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63">
            <a:extLst>
              <a:ext uri="{FF2B5EF4-FFF2-40B4-BE49-F238E27FC236}">
                <a16:creationId xmlns:a16="http://schemas.microsoft.com/office/drawing/2014/main" id="{D46E4F7F-4A6B-41A3-BE00-5DD9F57BD394}"/>
              </a:ext>
            </a:extLst>
          </p:cNvPr>
          <p:cNvSpPr>
            <a:spLocks/>
          </p:cNvSpPr>
          <p:nvPr/>
        </p:nvSpPr>
        <p:spPr bwMode="auto">
          <a:xfrm>
            <a:off x="5668192" y="5166972"/>
            <a:ext cx="4089722" cy="381439"/>
          </a:xfrm>
          <a:custGeom>
            <a:avLst/>
            <a:gdLst>
              <a:gd name="T0" fmla="*/ 37 w 2332"/>
              <a:gd name="T1" fmla="*/ 57 h 435"/>
              <a:gd name="T2" fmla="*/ 73 w 2332"/>
              <a:gd name="T3" fmla="*/ 57 h 435"/>
              <a:gd name="T4" fmla="*/ 110 w 2332"/>
              <a:gd name="T5" fmla="*/ 51 h 435"/>
              <a:gd name="T6" fmla="*/ 147 w 2332"/>
              <a:gd name="T7" fmla="*/ 29 h 435"/>
              <a:gd name="T8" fmla="*/ 184 w 2332"/>
              <a:gd name="T9" fmla="*/ 46 h 435"/>
              <a:gd name="T10" fmla="*/ 221 w 2332"/>
              <a:gd name="T11" fmla="*/ 34 h 435"/>
              <a:gd name="T12" fmla="*/ 258 w 2332"/>
              <a:gd name="T13" fmla="*/ 46 h 435"/>
              <a:gd name="T14" fmla="*/ 295 w 2332"/>
              <a:gd name="T15" fmla="*/ 51 h 435"/>
              <a:gd name="T16" fmla="*/ 331 w 2332"/>
              <a:gd name="T17" fmla="*/ 57 h 435"/>
              <a:gd name="T18" fmla="*/ 368 w 2332"/>
              <a:gd name="T19" fmla="*/ 34 h 435"/>
              <a:gd name="T20" fmla="*/ 405 w 2332"/>
              <a:gd name="T21" fmla="*/ 40 h 435"/>
              <a:gd name="T22" fmla="*/ 442 w 2332"/>
              <a:gd name="T23" fmla="*/ 46 h 435"/>
              <a:gd name="T24" fmla="*/ 479 w 2332"/>
              <a:gd name="T25" fmla="*/ 51 h 435"/>
              <a:gd name="T26" fmla="*/ 516 w 2332"/>
              <a:gd name="T27" fmla="*/ 40 h 435"/>
              <a:gd name="T28" fmla="*/ 552 w 2332"/>
              <a:gd name="T29" fmla="*/ 46 h 435"/>
              <a:gd name="T30" fmla="*/ 589 w 2332"/>
              <a:gd name="T31" fmla="*/ 40 h 435"/>
              <a:gd name="T32" fmla="*/ 626 w 2332"/>
              <a:gd name="T33" fmla="*/ 46 h 435"/>
              <a:gd name="T34" fmla="*/ 663 w 2332"/>
              <a:gd name="T35" fmla="*/ 51 h 435"/>
              <a:gd name="T36" fmla="*/ 700 w 2332"/>
              <a:gd name="T37" fmla="*/ 40 h 435"/>
              <a:gd name="T38" fmla="*/ 737 w 2332"/>
              <a:gd name="T39" fmla="*/ 46 h 435"/>
              <a:gd name="T40" fmla="*/ 774 w 2332"/>
              <a:gd name="T41" fmla="*/ 34 h 435"/>
              <a:gd name="T42" fmla="*/ 810 w 2332"/>
              <a:gd name="T43" fmla="*/ 51 h 435"/>
              <a:gd name="T44" fmla="*/ 847 w 2332"/>
              <a:gd name="T45" fmla="*/ 46 h 435"/>
              <a:gd name="T46" fmla="*/ 884 w 2332"/>
              <a:gd name="T47" fmla="*/ 34 h 435"/>
              <a:gd name="T48" fmla="*/ 921 w 2332"/>
              <a:gd name="T49" fmla="*/ 46 h 435"/>
              <a:gd name="T50" fmla="*/ 958 w 2332"/>
              <a:gd name="T51" fmla="*/ 51 h 435"/>
              <a:gd name="T52" fmla="*/ 995 w 2332"/>
              <a:gd name="T53" fmla="*/ 51 h 435"/>
              <a:gd name="T54" fmla="*/ 1032 w 2332"/>
              <a:gd name="T55" fmla="*/ 40 h 435"/>
              <a:gd name="T56" fmla="*/ 1068 w 2332"/>
              <a:gd name="T57" fmla="*/ 57 h 435"/>
              <a:gd name="T58" fmla="*/ 1105 w 2332"/>
              <a:gd name="T59" fmla="*/ 46 h 435"/>
              <a:gd name="T60" fmla="*/ 1142 w 2332"/>
              <a:gd name="T61" fmla="*/ 40 h 435"/>
              <a:gd name="T62" fmla="*/ 1179 w 2332"/>
              <a:gd name="T63" fmla="*/ 40 h 435"/>
              <a:gd name="T64" fmla="*/ 1216 w 2332"/>
              <a:gd name="T65" fmla="*/ 189 h 435"/>
              <a:gd name="T66" fmla="*/ 1253 w 2332"/>
              <a:gd name="T67" fmla="*/ 417 h 435"/>
              <a:gd name="T68" fmla="*/ 1290 w 2332"/>
              <a:gd name="T69" fmla="*/ 371 h 435"/>
              <a:gd name="T70" fmla="*/ 1326 w 2332"/>
              <a:gd name="T71" fmla="*/ 314 h 435"/>
              <a:gd name="T72" fmla="*/ 1363 w 2332"/>
              <a:gd name="T73" fmla="*/ 263 h 435"/>
              <a:gd name="T74" fmla="*/ 1400 w 2332"/>
              <a:gd name="T75" fmla="*/ 200 h 435"/>
              <a:gd name="T76" fmla="*/ 1437 w 2332"/>
              <a:gd name="T77" fmla="*/ 171 h 435"/>
              <a:gd name="T78" fmla="*/ 1474 w 2332"/>
              <a:gd name="T79" fmla="*/ 154 h 435"/>
              <a:gd name="T80" fmla="*/ 1511 w 2332"/>
              <a:gd name="T81" fmla="*/ 137 h 435"/>
              <a:gd name="T82" fmla="*/ 1548 w 2332"/>
              <a:gd name="T83" fmla="*/ 120 h 435"/>
              <a:gd name="T84" fmla="*/ 1584 w 2332"/>
              <a:gd name="T85" fmla="*/ 103 h 435"/>
              <a:gd name="T86" fmla="*/ 1621 w 2332"/>
              <a:gd name="T87" fmla="*/ 114 h 435"/>
              <a:gd name="T88" fmla="*/ 1658 w 2332"/>
              <a:gd name="T89" fmla="*/ 91 h 435"/>
              <a:gd name="T90" fmla="*/ 1695 w 2332"/>
              <a:gd name="T91" fmla="*/ 103 h 435"/>
              <a:gd name="T92" fmla="*/ 1732 w 2332"/>
              <a:gd name="T93" fmla="*/ 74 h 435"/>
              <a:gd name="T94" fmla="*/ 1769 w 2332"/>
              <a:gd name="T95" fmla="*/ 80 h 435"/>
              <a:gd name="T96" fmla="*/ 1806 w 2332"/>
              <a:gd name="T97" fmla="*/ 74 h 435"/>
              <a:gd name="T98" fmla="*/ 1842 w 2332"/>
              <a:gd name="T99" fmla="*/ 74 h 435"/>
              <a:gd name="T100" fmla="*/ 1879 w 2332"/>
              <a:gd name="T101" fmla="*/ 74 h 435"/>
              <a:gd name="T102" fmla="*/ 1916 w 2332"/>
              <a:gd name="T103" fmla="*/ 74 h 435"/>
              <a:gd name="T104" fmla="*/ 1953 w 2332"/>
              <a:gd name="T105" fmla="*/ 51 h 435"/>
              <a:gd name="T106" fmla="*/ 1990 w 2332"/>
              <a:gd name="T107" fmla="*/ 74 h 435"/>
              <a:gd name="T108" fmla="*/ 2027 w 2332"/>
              <a:gd name="T109" fmla="*/ 74 h 435"/>
              <a:gd name="T110" fmla="*/ 2064 w 2332"/>
              <a:gd name="T111" fmla="*/ 57 h 435"/>
              <a:gd name="T112" fmla="*/ 2100 w 2332"/>
              <a:gd name="T113" fmla="*/ 51 h 435"/>
              <a:gd name="T114" fmla="*/ 2137 w 2332"/>
              <a:gd name="T115" fmla="*/ 57 h 435"/>
              <a:gd name="T116" fmla="*/ 2174 w 2332"/>
              <a:gd name="T117" fmla="*/ 57 h 435"/>
              <a:gd name="T118" fmla="*/ 2211 w 2332"/>
              <a:gd name="T119" fmla="*/ 57 h 435"/>
              <a:gd name="T120" fmla="*/ 2248 w 2332"/>
              <a:gd name="T121" fmla="*/ 63 h 435"/>
              <a:gd name="T122" fmla="*/ 2285 w 2332"/>
              <a:gd name="T123" fmla="*/ 68 h 435"/>
              <a:gd name="T124" fmla="*/ 2322 w 2332"/>
              <a:gd name="T125" fmla="*/ 46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435">
                <a:moveTo>
                  <a:pt x="0" y="68"/>
                </a:moveTo>
                <a:lnTo>
                  <a:pt x="1" y="57"/>
                </a:lnTo>
                <a:lnTo>
                  <a:pt x="1" y="63"/>
                </a:lnTo>
                <a:lnTo>
                  <a:pt x="2" y="68"/>
                </a:lnTo>
                <a:lnTo>
                  <a:pt x="2" y="63"/>
                </a:lnTo>
                <a:lnTo>
                  <a:pt x="3" y="68"/>
                </a:lnTo>
                <a:lnTo>
                  <a:pt x="3" y="57"/>
                </a:lnTo>
                <a:lnTo>
                  <a:pt x="3" y="68"/>
                </a:lnTo>
                <a:lnTo>
                  <a:pt x="4" y="57"/>
                </a:lnTo>
                <a:lnTo>
                  <a:pt x="4" y="63"/>
                </a:lnTo>
                <a:lnTo>
                  <a:pt x="5" y="63"/>
                </a:lnTo>
                <a:lnTo>
                  <a:pt x="6" y="57"/>
                </a:lnTo>
                <a:lnTo>
                  <a:pt x="6" y="51"/>
                </a:lnTo>
                <a:lnTo>
                  <a:pt x="6" y="68"/>
                </a:lnTo>
                <a:lnTo>
                  <a:pt x="7" y="68"/>
                </a:lnTo>
                <a:lnTo>
                  <a:pt x="7" y="57"/>
                </a:lnTo>
                <a:lnTo>
                  <a:pt x="8" y="57"/>
                </a:lnTo>
                <a:lnTo>
                  <a:pt x="8" y="68"/>
                </a:lnTo>
                <a:lnTo>
                  <a:pt x="9" y="68"/>
                </a:lnTo>
                <a:lnTo>
                  <a:pt x="9" y="68"/>
                </a:lnTo>
                <a:lnTo>
                  <a:pt x="10" y="57"/>
                </a:lnTo>
                <a:lnTo>
                  <a:pt x="10" y="57"/>
                </a:lnTo>
                <a:lnTo>
                  <a:pt x="11" y="68"/>
                </a:lnTo>
                <a:lnTo>
                  <a:pt x="11" y="68"/>
                </a:lnTo>
                <a:lnTo>
                  <a:pt x="11" y="51"/>
                </a:lnTo>
                <a:lnTo>
                  <a:pt x="12" y="57"/>
                </a:lnTo>
                <a:lnTo>
                  <a:pt x="12" y="68"/>
                </a:lnTo>
                <a:lnTo>
                  <a:pt x="13" y="57"/>
                </a:lnTo>
                <a:lnTo>
                  <a:pt x="13" y="74"/>
                </a:lnTo>
                <a:lnTo>
                  <a:pt x="14" y="68"/>
                </a:lnTo>
                <a:lnTo>
                  <a:pt x="14" y="68"/>
                </a:lnTo>
                <a:lnTo>
                  <a:pt x="15" y="57"/>
                </a:lnTo>
                <a:lnTo>
                  <a:pt x="15" y="57"/>
                </a:lnTo>
                <a:lnTo>
                  <a:pt x="16" y="63"/>
                </a:lnTo>
                <a:lnTo>
                  <a:pt x="16" y="74"/>
                </a:lnTo>
                <a:lnTo>
                  <a:pt x="16" y="68"/>
                </a:lnTo>
                <a:lnTo>
                  <a:pt x="17" y="57"/>
                </a:lnTo>
                <a:lnTo>
                  <a:pt x="18" y="63"/>
                </a:lnTo>
                <a:lnTo>
                  <a:pt x="18" y="68"/>
                </a:lnTo>
                <a:lnTo>
                  <a:pt x="18" y="68"/>
                </a:lnTo>
                <a:lnTo>
                  <a:pt x="19" y="57"/>
                </a:lnTo>
                <a:lnTo>
                  <a:pt x="19" y="68"/>
                </a:lnTo>
                <a:lnTo>
                  <a:pt x="20" y="63"/>
                </a:lnTo>
                <a:lnTo>
                  <a:pt x="20" y="80"/>
                </a:lnTo>
                <a:lnTo>
                  <a:pt x="21" y="63"/>
                </a:lnTo>
                <a:lnTo>
                  <a:pt x="21" y="63"/>
                </a:lnTo>
                <a:lnTo>
                  <a:pt x="22" y="63"/>
                </a:lnTo>
                <a:lnTo>
                  <a:pt x="22" y="68"/>
                </a:lnTo>
                <a:lnTo>
                  <a:pt x="23" y="74"/>
                </a:lnTo>
                <a:lnTo>
                  <a:pt x="23" y="63"/>
                </a:lnTo>
                <a:lnTo>
                  <a:pt x="23" y="63"/>
                </a:lnTo>
                <a:lnTo>
                  <a:pt x="24" y="63"/>
                </a:lnTo>
                <a:lnTo>
                  <a:pt x="24" y="63"/>
                </a:lnTo>
                <a:lnTo>
                  <a:pt x="25" y="68"/>
                </a:lnTo>
                <a:lnTo>
                  <a:pt x="26" y="74"/>
                </a:lnTo>
                <a:lnTo>
                  <a:pt x="26" y="63"/>
                </a:lnTo>
                <a:lnTo>
                  <a:pt x="26" y="63"/>
                </a:lnTo>
                <a:lnTo>
                  <a:pt x="27" y="51"/>
                </a:lnTo>
                <a:lnTo>
                  <a:pt x="27" y="80"/>
                </a:lnTo>
                <a:lnTo>
                  <a:pt x="28" y="74"/>
                </a:lnTo>
                <a:lnTo>
                  <a:pt x="28" y="68"/>
                </a:lnTo>
                <a:lnTo>
                  <a:pt x="29" y="57"/>
                </a:lnTo>
                <a:lnTo>
                  <a:pt x="29" y="68"/>
                </a:lnTo>
                <a:lnTo>
                  <a:pt x="30" y="63"/>
                </a:lnTo>
                <a:lnTo>
                  <a:pt x="30" y="63"/>
                </a:lnTo>
                <a:lnTo>
                  <a:pt x="31" y="68"/>
                </a:lnTo>
                <a:lnTo>
                  <a:pt x="31" y="63"/>
                </a:lnTo>
                <a:lnTo>
                  <a:pt x="31" y="68"/>
                </a:lnTo>
                <a:lnTo>
                  <a:pt x="32" y="63"/>
                </a:lnTo>
                <a:lnTo>
                  <a:pt x="33" y="68"/>
                </a:lnTo>
                <a:lnTo>
                  <a:pt x="33" y="74"/>
                </a:lnTo>
                <a:lnTo>
                  <a:pt x="33" y="57"/>
                </a:lnTo>
                <a:lnTo>
                  <a:pt x="34" y="57"/>
                </a:lnTo>
                <a:lnTo>
                  <a:pt x="34" y="68"/>
                </a:lnTo>
                <a:lnTo>
                  <a:pt x="35" y="57"/>
                </a:lnTo>
                <a:lnTo>
                  <a:pt x="35" y="63"/>
                </a:lnTo>
                <a:lnTo>
                  <a:pt x="36" y="51"/>
                </a:lnTo>
                <a:lnTo>
                  <a:pt x="36" y="57"/>
                </a:lnTo>
                <a:lnTo>
                  <a:pt x="37" y="57"/>
                </a:lnTo>
                <a:lnTo>
                  <a:pt x="37" y="63"/>
                </a:lnTo>
                <a:lnTo>
                  <a:pt x="38" y="68"/>
                </a:lnTo>
                <a:lnTo>
                  <a:pt x="38" y="57"/>
                </a:lnTo>
                <a:lnTo>
                  <a:pt x="38" y="63"/>
                </a:lnTo>
                <a:lnTo>
                  <a:pt x="39" y="68"/>
                </a:lnTo>
                <a:lnTo>
                  <a:pt x="39" y="63"/>
                </a:lnTo>
                <a:lnTo>
                  <a:pt x="40" y="57"/>
                </a:lnTo>
                <a:lnTo>
                  <a:pt x="41" y="57"/>
                </a:lnTo>
                <a:lnTo>
                  <a:pt x="41" y="63"/>
                </a:lnTo>
                <a:lnTo>
                  <a:pt x="41" y="63"/>
                </a:lnTo>
                <a:lnTo>
                  <a:pt x="42" y="57"/>
                </a:lnTo>
                <a:lnTo>
                  <a:pt x="42" y="57"/>
                </a:lnTo>
                <a:lnTo>
                  <a:pt x="43" y="46"/>
                </a:lnTo>
                <a:lnTo>
                  <a:pt x="43" y="46"/>
                </a:lnTo>
                <a:lnTo>
                  <a:pt x="44" y="68"/>
                </a:lnTo>
                <a:lnTo>
                  <a:pt x="44" y="68"/>
                </a:lnTo>
                <a:lnTo>
                  <a:pt x="45" y="68"/>
                </a:lnTo>
                <a:lnTo>
                  <a:pt x="45" y="57"/>
                </a:lnTo>
                <a:lnTo>
                  <a:pt x="46" y="46"/>
                </a:lnTo>
                <a:lnTo>
                  <a:pt x="46" y="68"/>
                </a:lnTo>
                <a:lnTo>
                  <a:pt x="46" y="63"/>
                </a:lnTo>
                <a:lnTo>
                  <a:pt x="47" y="68"/>
                </a:lnTo>
                <a:lnTo>
                  <a:pt x="47" y="51"/>
                </a:lnTo>
                <a:lnTo>
                  <a:pt x="48" y="63"/>
                </a:lnTo>
                <a:lnTo>
                  <a:pt x="48" y="63"/>
                </a:lnTo>
                <a:lnTo>
                  <a:pt x="49" y="57"/>
                </a:lnTo>
                <a:lnTo>
                  <a:pt x="49" y="63"/>
                </a:lnTo>
                <a:lnTo>
                  <a:pt x="50" y="57"/>
                </a:lnTo>
                <a:lnTo>
                  <a:pt x="50" y="51"/>
                </a:lnTo>
                <a:lnTo>
                  <a:pt x="51" y="63"/>
                </a:lnTo>
                <a:lnTo>
                  <a:pt x="51" y="57"/>
                </a:lnTo>
                <a:lnTo>
                  <a:pt x="51" y="51"/>
                </a:lnTo>
                <a:lnTo>
                  <a:pt x="52" y="63"/>
                </a:lnTo>
                <a:lnTo>
                  <a:pt x="53" y="51"/>
                </a:lnTo>
                <a:lnTo>
                  <a:pt x="53" y="57"/>
                </a:lnTo>
                <a:lnTo>
                  <a:pt x="53" y="57"/>
                </a:lnTo>
                <a:lnTo>
                  <a:pt x="54" y="57"/>
                </a:lnTo>
                <a:lnTo>
                  <a:pt x="54" y="57"/>
                </a:lnTo>
                <a:lnTo>
                  <a:pt x="55" y="57"/>
                </a:lnTo>
                <a:lnTo>
                  <a:pt x="55" y="51"/>
                </a:lnTo>
                <a:lnTo>
                  <a:pt x="56" y="68"/>
                </a:lnTo>
                <a:lnTo>
                  <a:pt x="56" y="51"/>
                </a:lnTo>
                <a:lnTo>
                  <a:pt x="57" y="51"/>
                </a:lnTo>
                <a:lnTo>
                  <a:pt x="57" y="57"/>
                </a:lnTo>
                <a:lnTo>
                  <a:pt x="58" y="63"/>
                </a:lnTo>
                <a:lnTo>
                  <a:pt x="58" y="51"/>
                </a:lnTo>
                <a:lnTo>
                  <a:pt x="59" y="51"/>
                </a:lnTo>
                <a:lnTo>
                  <a:pt x="59" y="63"/>
                </a:lnTo>
                <a:lnTo>
                  <a:pt x="59" y="63"/>
                </a:lnTo>
                <a:lnTo>
                  <a:pt x="60" y="57"/>
                </a:lnTo>
                <a:lnTo>
                  <a:pt x="61" y="63"/>
                </a:lnTo>
                <a:lnTo>
                  <a:pt x="61" y="57"/>
                </a:lnTo>
                <a:lnTo>
                  <a:pt x="61" y="40"/>
                </a:lnTo>
                <a:lnTo>
                  <a:pt x="62" y="63"/>
                </a:lnTo>
                <a:lnTo>
                  <a:pt x="62" y="57"/>
                </a:lnTo>
                <a:lnTo>
                  <a:pt x="63" y="57"/>
                </a:lnTo>
                <a:lnTo>
                  <a:pt x="63" y="63"/>
                </a:lnTo>
                <a:lnTo>
                  <a:pt x="64" y="51"/>
                </a:lnTo>
                <a:lnTo>
                  <a:pt x="64" y="57"/>
                </a:lnTo>
                <a:lnTo>
                  <a:pt x="65" y="51"/>
                </a:lnTo>
                <a:lnTo>
                  <a:pt x="65" y="51"/>
                </a:lnTo>
                <a:lnTo>
                  <a:pt x="66" y="51"/>
                </a:lnTo>
                <a:lnTo>
                  <a:pt x="66" y="57"/>
                </a:lnTo>
                <a:lnTo>
                  <a:pt x="66" y="63"/>
                </a:lnTo>
                <a:lnTo>
                  <a:pt x="67" y="57"/>
                </a:lnTo>
                <a:lnTo>
                  <a:pt x="67" y="51"/>
                </a:lnTo>
                <a:lnTo>
                  <a:pt x="68" y="57"/>
                </a:lnTo>
                <a:lnTo>
                  <a:pt x="68" y="51"/>
                </a:lnTo>
                <a:lnTo>
                  <a:pt x="69" y="46"/>
                </a:lnTo>
                <a:lnTo>
                  <a:pt x="69" y="51"/>
                </a:lnTo>
                <a:lnTo>
                  <a:pt x="70" y="63"/>
                </a:lnTo>
                <a:lnTo>
                  <a:pt x="70" y="63"/>
                </a:lnTo>
                <a:lnTo>
                  <a:pt x="71" y="46"/>
                </a:lnTo>
                <a:lnTo>
                  <a:pt x="71" y="63"/>
                </a:lnTo>
                <a:lnTo>
                  <a:pt x="71" y="57"/>
                </a:lnTo>
                <a:lnTo>
                  <a:pt x="72" y="68"/>
                </a:lnTo>
                <a:lnTo>
                  <a:pt x="73" y="57"/>
                </a:lnTo>
                <a:lnTo>
                  <a:pt x="73" y="57"/>
                </a:lnTo>
                <a:lnTo>
                  <a:pt x="73" y="57"/>
                </a:lnTo>
                <a:lnTo>
                  <a:pt x="74" y="57"/>
                </a:lnTo>
                <a:lnTo>
                  <a:pt x="74" y="57"/>
                </a:lnTo>
                <a:lnTo>
                  <a:pt x="75" y="57"/>
                </a:lnTo>
                <a:lnTo>
                  <a:pt x="76" y="46"/>
                </a:lnTo>
                <a:lnTo>
                  <a:pt x="76" y="57"/>
                </a:lnTo>
                <a:lnTo>
                  <a:pt x="76" y="57"/>
                </a:lnTo>
                <a:lnTo>
                  <a:pt x="77" y="51"/>
                </a:lnTo>
                <a:lnTo>
                  <a:pt x="77" y="63"/>
                </a:lnTo>
                <a:lnTo>
                  <a:pt x="78" y="51"/>
                </a:lnTo>
                <a:lnTo>
                  <a:pt x="78" y="57"/>
                </a:lnTo>
                <a:lnTo>
                  <a:pt x="79" y="57"/>
                </a:lnTo>
                <a:lnTo>
                  <a:pt x="79" y="51"/>
                </a:lnTo>
                <a:lnTo>
                  <a:pt x="80" y="51"/>
                </a:lnTo>
                <a:lnTo>
                  <a:pt x="80" y="51"/>
                </a:lnTo>
                <a:lnTo>
                  <a:pt x="81" y="57"/>
                </a:lnTo>
                <a:lnTo>
                  <a:pt x="81" y="63"/>
                </a:lnTo>
                <a:lnTo>
                  <a:pt x="81" y="51"/>
                </a:lnTo>
                <a:lnTo>
                  <a:pt x="82" y="51"/>
                </a:lnTo>
                <a:lnTo>
                  <a:pt x="82" y="51"/>
                </a:lnTo>
                <a:lnTo>
                  <a:pt x="83" y="63"/>
                </a:lnTo>
                <a:lnTo>
                  <a:pt x="83" y="68"/>
                </a:lnTo>
                <a:lnTo>
                  <a:pt x="84" y="57"/>
                </a:lnTo>
                <a:lnTo>
                  <a:pt x="84" y="51"/>
                </a:lnTo>
                <a:lnTo>
                  <a:pt x="85" y="51"/>
                </a:lnTo>
                <a:lnTo>
                  <a:pt x="85" y="63"/>
                </a:lnTo>
                <a:lnTo>
                  <a:pt x="86" y="57"/>
                </a:lnTo>
                <a:lnTo>
                  <a:pt x="86" y="51"/>
                </a:lnTo>
                <a:lnTo>
                  <a:pt x="86" y="57"/>
                </a:lnTo>
                <a:lnTo>
                  <a:pt x="87" y="51"/>
                </a:lnTo>
                <a:lnTo>
                  <a:pt x="88" y="63"/>
                </a:lnTo>
                <a:lnTo>
                  <a:pt x="88" y="57"/>
                </a:lnTo>
                <a:lnTo>
                  <a:pt x="88" y="57"/>
                </a:lnTo>
                <a:lnTo>
                  <a:pt x="89" y="46"/>
                </a:lnTo>
                <a:lnTo>
                  <a:pt x="89" y="46"/>
                </a:lnTo>
                <a:lnTo>
                  <a:pt x="90" y="63"/>
                </a:lnTo>
                <a:lnTo>
                  <a:pt x="90" y="46"/>
                </a:lnTo>
                <a:lnTo>
                  <a:pt x="91" y="51"/>
                </a:lnTo>
                <a:lnTo>
                  <a:pt x="91" y="57"/>
                </a:lnTo>
                <a:lnTo>
                  <a:pt x="92" y="57"/>
                </a:lnTo>
                <a:lnTo>
                  <a:pt x="92" y="51"/>
                </a:lnTo>
                <a:lnTo>
                  <a:pt x="93" y="57"/>
                </a:lnTo>
                <a:lnTo>
                  <a:pt x="93" y="57"/>
                </a:lnTo>
                <a:lnTo>
                  <a:pt x="94" y="46"/>
                </a:lnTo>
                <a:lnTo>
                  <a:pt x="94" y="57"/>
                </a:lnTo>
                <a:lnTo>
                  <a:pt x="94" y="57"/>
                </a:lnTo>
                <a:lnTo>
                  <a:pt x="95" y="57"/>
                </a:lnTo>
                <a:lnTo>
                  <a:pt x="96" y="51"/>
                </a:lnTo>
                <a:lnTo>
                  <a:pt x="96" y="51"/>
                </a:lnTo>
                <a:lnTo>
                  <a:pt x="96" y="46"/>
                </a:lnTo>
                <a:lnTo>
                  <a:pt x="97" y="51"/>
                </a:lnTo>
                <a:lnTo>
                  <a:pt x="97" y="57"/>
                </a:lnTo>
                <a:lnTo>
                  <a:pt x="98" y="46"/>
                </a:lnTo>
                <a:lnTo>
                  <a:pt x="98" y="46"/>
                </a:lnTo>
                <a:lnTo>
                  <a:pt x="99" y="46"/>
                </a:lnTo>
                <a:lnTo>
                  <a:pt x="99" y="57"/>
                </a:lnTo>
                <a:lnTo>
                  <a:pt x="100" y="51"/>
                </a:lnTo>
                <a:lnTo>
                  <a:pt x="100" y="68"/>
                </a:lnTo>
                <a:lnTo>
                  <a:pt x="101" y="46"/>
                </a:lnTo>
                <a:lnTo>
                  <a:pt x="101" y="51"/>
                </a:lnTo>
                <a:lnTo>
                  <a:pt x="101" y="57"/>
                </a:lnTo>
                <a:lnTo>
                  <a:pt x="102" y="51"/>
                </a:lnTo>
                <a:lnTo>
                  <a:pt x="102" y="68"/>
                </a:lnTo>
                <a:lnTo>
                  <a:pt x="103" y="51"/>
                </a:lnTo>
                <a:lnTo>
                  <a:pt x="103" y="51"/>
                </a:lnTo>
                <a:lnTo>
                  <a:pt x="104" y="51"/>
                </a:lnTo>
                <a:lnTo>
                  <a:pt x="104" y="51"/>
                </a:lnTo>
                <a:lnTo>
                  <a:pt x="105" y="57"/>
                </a:lnTo>
                <a:lnTo>
                  <a:pt x="105" y="51"/>
                </a:lnTo>
                <a:lnTo>
                  <a:pt x="106" y="51"/>
                </a:lnTo>
                <a:lnTo>
                  <a:pt x="106" y="51"/>
                </a:lnTo>
                <a:lnTo>
                  <a:pt x="106" y="46"/>
                </a:lnTo>
                <a:lnTo>
                  <a:pt x="107" y="46"/>
                </a:lnTo>
                <a:lnTo>
                  <a:pt x="108" y="51"/>
                </a:lnTo>
                <a:lnTo>
                  <a:pt x="108" y="46"/>
                </a:lnTo>
                <a:lnTo>
                  <a:pt x="108" y="40"/>
                </a:lnTo>
                <a:lnTo>
                  <a:pt x="109" y="51"/>
                </a:lnTo>
                <a:lnTo>
                  <a:pt x="109" y="46"/>
                </a:lnTo>
                <a:lnTo>
                  <a:pt x="110" y="46"/>
                </a:lnTo>
                <a:lnTo>
                  <a:pt x="110" y="51"/>
                </a:lnTo>
                <a:lnTo>
                  <a:pt x="111" y="51"/>
                </a:lnTo>
                <a:lnTo>
                  <a:pt x="111" y="57"/>
                </a:lnTo>
                <a:lnTo>
                  <a:pt x="112" y="57"/>
                </a:lnTo>
                <a:lnTo>
                  <a:pt x="112" y="51"/>
                </a:lnTo>
                <a:lnTo>
                  <a:pt x="113" y="40"/>
                </a:lnTo>
                <a:lnTo>
                  <a:pt x="113" y="57"/>
                </a:lnTo>
                <a:lnTo>
                  <a:pt x="114" y="46"/>
                </a:lnTo>
                <a:lnTo>
                  <a:pt x="114" y="51"/>
                </a:lnTo>
                <a:lnTo>
                  <a:pt x="114" y="34"/>
                </a:lnTo>
                <a:lnTo>
                  <a:pt x="115" y="46"/>
                </a:lnTo>
                <a:lnTo>
                  <a:pt x="116" y="51"/>
                </a:lnTo>
                <a:lnTo>
                  <a:pt x="116" y="46"/>
                </a:lnTo>
                <a:lnTo>
                  <a:pt x="116" y="46"/>
                </a:lnTo>
                <a:lnTo>
                  <a:pt x="117" y="34"/>
                </a:lnTo>
                <a:lnTo>
                  <a:pt x="117" y="46"/>
                </a:lnTo>
                <a:lnTo>
                  <a:pt x="118" y="46"/>
                </a:lnTo>
                <a:lnTo>
                  <a:pt x="118" y="46"/>
                </a:lnTo>
                <a:lnTo>
                  <a:pt x="119" y="63"/>
                </a:lnTo>
                <a:lnTo>
                  <a:pt x="119" y="46"/>
                </a:lnTo>
                <a:lnTo>
                  <a:pt x="120" y="57"/>
                </a:lnTo>
                <a:lnTo>
                  <a:pt x="120" y="46"/>
                </a:lnTo>
                <a:lnTo>
                  <a:pt x="121" y="46"/>
                </a:lnTo>
                <a:lnTo>
                  <a:pt x="121" y="51"/>
                </a:lnTo>
                <a:lnTo>
                  <a:pt x="121" y="57"/>
                </a:lnTo>
                <a:lnTo>
                  <a:pt x="122" y="46"/>
                </a:lnTo>
                <a:lnTo>
                  <a:pt x="123" y="51"/>
                </a:lnTo>
                <a:lnTo>
                  <a:pt x="123" y="51"/>
                </a:lnTo>
                <a:lnTo>
                  <a:pt x="123" y="51"/>
                </a:lnTo>
                <a:lnTo>
                  <a:pt x="124" y="51"/>
                </a:lnTo>
                <a:lnTo>
                  <a:pt x="124" y="51"/>
                </a:lnTo>
                <a:lnTo>
                  <a:pt x="125" y="34"/>
                </a:lnTo>
                <a:lnTo>
                  <a:pt x="125" y="57"/>
                </a:lnTo>
                <a:lnTo>
                  <a:pt x="126" y="51"/>
                </a:lnTo>
                <a:lnTo>
                  <a:pt x="126" y="57"/>
                </a:lnTo>
                <a:lnTo>
                  <a:pt x="127" y="57"/>
                </a:lnTo>
                <a:lnTo>
                  <a:pt x="127" y="51"/>
                </a:lnTo>
                <a:lnTo>
                  <a:pt x="128" y="46"/>
                </a:lnTo>
                <a:lnTo>
                  <a:pt x="128" y="51"/>
                </a:lnTo>
                <a:lnTo>
                  <a:pt x="129" y="46"/>
                </a:lnTo>
                <a:lnTo>
                  <a:pt x="129" y="63"/>
                </a:lnTo>
                <a:lnTo>
                  <a:pt x="129" y="57"/>
                </a:lnTo>
                <a:lnTo>
                  <a:pt x="130" y="46"/>
                </a:lnTo>
                <a:lnTo>
                  <a:pt x="131" y="63"/>
                </a:lnTo>
                <a:lnTo>
                  <a:pt x="131" y="51"/>
                </a:lnTo>
                <a:lnTo>
                  <a:pt x="131" y="57"/>
                </a:lnTo>
                <a:lnTo>
                  <a:pt x="132" y="46"/>
                </a:lnTo>
                <a:lnTo>
                  <a:pt x="132" y="51"/>
                </a:lnTo>
                <a:lnTo>
                  <a:pt x="133" y="57"/>
                </a:lnTo>
                <a:lnTo>
                  <a:pt x="133" y="57"/>
                </a:lnTo>
                <a:lnTo>
                  <a:pt x="134" y="51"/>
                </a:lnTo>
                <a:lnTo>
                  <a:pt x="134" y="46"/>
                </a:lnTo>
                <a:lnTo>
                  <a:pt x="135" y="46"/>
                </a:lnTo>
                <a:lnTo>
                  <a:pt x="135" y="51"/>
                </a:lnTo>
                <a:lnTo>
                  <a:pt x="136" y="51"/>
                </a:lnTo>
                <a:lnTo>
                  <a:pt x="136" y="46"/>
                </a:lnTo>
                <a:lnTo>
                  <a:pt x="136" y="57"/>
                </a:lnTo>
                <a:lnTo>
                  <a:pt x="137" y="46"/>
                </a:lnTo>
                <a:lnTo>
                  <a:pt x="137" y="57"/>
                </a:lnTo>
                <a:lnTo>
                  <a:pt x="138" y="57"/>
                </a:lnTo>
                <a:lnTo>
                  <a:pt x="138" y="51"/>
                </a:lnTo>
                <a:lnTo>
                  <a:pt x="139" y="57"/>
                </a:lnTo>
                <a:lnTo>
                  <a:pt x="139" y="51"/>
                </a:lnTo>
                <a:lnTo>
                  <a:pt x="140" y="40"/>
                </a:lnTo>
                <a:lnTo>
                  <a:pt x="140" y="46"/>
                </a:lnTo>
                <a:lnTo>
                  <a:pt x="141" y="46"/>
                </a:lnTo>
                <a:lnTo>
                  <a:pt x="141" y="40"/>
                </a:lnTo>
                <a:lnTo>
                  <a:pt x="141" y="29"/>
                </a:lnTo>
                <a:lnTo>
                  <a:pt x="142" y="46"/>
                </a:lnTo>
                <a:lnTo>
                  <a:pt x="143" y="46"/>
                </a:lnTo>
                <a:lnTo>
                  <a:pt x="143" y="46"/>
                </a:lnTo>
                <a:lnTo>
                  <a:pt x="144" y="51"/>
                </a:lnTo>
                <a:lnTo>
                  <a:pt x="144" y="40"/>
                </a:lnTo>
                <a:lnTo>
                  <a:pt x="144" y="51"/>
                </a:lnTo>
                <a:lnTo>
                  <a:pt x="145" y="51"/>
                </a:lnTo>
                <a:lnTo>
                  <a:pt x="145" y="57"/>
                </a:lnTo>
                <a:lnTo>
                  <a:pt x="146" y="51"/>
                </a:lnTo>
                <a:lnTo>
                  <a:pt x="146" y="57"/>
                </a:lnTo>
                <a:lnTo>
                  <a:pt x="147" y="46"/>
                </a:lnTo>
                <a:lnTo>
                  <a:pt x="147" y="29"/>
                </a:lnTo>
                <a:lnTo>
                  <a:pt x="148" y="46"/>
                </a:lnTo>
                <a:lnTo>
                  <a:pt x="148" y="57"/>
                </a:lnTo>
                <a:lnTo>
                  <a:pt x="149" y="46"/>
                </a:lnTo>
                <a:lnTo>
                  <a:pt x="149" y="46"/>
                </a:lnTo>
                <a:lnTo>
                  <a:pt x="149" y="51"/>
                </a:lnTo>
                <a:lnTo>
                  <a:pt x="150" y="46"/>
                </a:lnTo>
                <a:lnTo>
                  <a:pt x="151" y="51"/>
                </a:lnTo>
                <a:lnTo>
                  <a:pt x="151" y="51"/>
                </a:lnTo>
                <a:lnTo>
                  <a:pt x="151" y="51"/>
                </a:lnTo>
                <a:lnTo>
                  <a:pt x="152" y="51"/>
                </a:lnTo>
                <a:lnTo>
                  <a:pt x="152" y="46"/>
                </a:lnTo>
                <a:lnTo>
                  <a:pt x="153" y="46"/>
                </a:lnTo>
                <a:lnTo>
                  <a:pt x="153" y="46"/>
                </a:lnTo>
                <a:lnTo>
                  <a:pt x="154" y="46"/>
                </a:lnTo>
                <a:lnTo>
                  <a:pt x="154" y="46"/>
                </a:lnTo>
                <a:lnTo>
                  <a:pt x="155" y="46"/>
                </a:lnTo>
                <a:lnTo>
                  <a:pt x="155" y="51"/>
                </a:lnTo>
                <a:lnTo>
                  <a:pt x="156" y="51"/>
                </a:lnTo>
                <a:lnTo>
                  <a:pt x="156" y="68"/>
                </a:lnTo>
                <a:lnTo>
                  <a:pt x="156" y="51"/>
                </a:lnTo>
                <a:lnTo>
                  <a:pt x="157" y="57"/>
                </a:lnTo>
                <a:lnTo>
                  <a:pt x="157" y="46"/>
                </a:lnTo>
                <a:lnTo>
                  <a:pt x="158" y="40"/>
                </a:lnTo>
                <a:lnTo>
                  <a:pt x="158" y="57"/>
                </a:lnTo>
                <a:lnTo>
                  <a:pt x="159" y="63"/>
                </a:lnTo>
                <a:lnTo>
                  <a:pt x="159" y="57"/>
                </a:lnTo>
                <a:lnTo>
                  <a:pt x="160" y="51"/>
                </a:lnTo>
                <a:lnTo>
                  <a:pt x="160" y="51"/>
                </a:lnTo>
                <a:lnTo>
                  <a:pt x="161" y="51"/>
                </a:lnTo>
                <a:lnTo>
                  <a:pt x="161" y="51"/>
                </a:lnTo>
                <a:lnTo>
                  <a:pt x="162" y="51"/>
                </a:lnTo>
                <a:lnTo>
                  <a:pt x="162" y="46"/>
                </a:lnTo>
                <a:lnTo>
                  <a:pt x="163" y="46"/>
                </a:lnTo>
                <a:lnTo>
                  <a:pt x="163" y="46"/>
                </a:lnTo>
                <a:lnTo>
                  <a:pt x="164" y="57"/>
                </a:lnTo>
                <a:lnTo>
                  <a:pt x="164" y="63"/>
                </a:lnTo>
                <a:lnTo>
                  <a:pt x="164" y="46"/>
                </a:lnTo>
                <a:lnTo>
                  <a:pt x="165" y="46"/>
                </a:lnTo>
                <a:lnTo>
                  <a:pt x="166" y="46"/>
                </a:lnTo>
                <a:lnTo>
                  <a:pt x="166" y="57"/>
                </a:lnTo>
                <a:lnTo>
                  <a:pt x="166" y="46"/>
                </a:lnTo>
                <a:lnTo>
                  <a:pt x="167" y="34"/>
                </a:lnTo>
                <a:lnTo>
                  <a:pt x="167" y="46"/>
                </a:lnTo>
                <a:lnTo>
                  <a:pt x="168" y="46"/>
                </a:lnTo>
                <a:lnTo>
                  <a:pt x="168" y="46"/>
                </a:lnTo>
                <a:lnTo>
                  <a:pt x="169" y="57"/>
                </a:lnTo>
                <a:lnTo>
                  <a:pt x="169" y="46"/>
                </a:lnTo>
                <a:lnTo>
                  <a:pt x="170" y="46"/>
                </a:lnTo>
                <a:lnTo>
                  <a:pt x="170" y="46"/>
                </a:lnTo>
                <a:lnTo>
                  <a:pt x="171" y="40"/>
                </a:lnTo>
                <a:lnTo>
                  <a:pt x="171" y="51"/>
                </a:lnTo>
                <a:lnTo>
                  <a:pt x="171" y="46"/>
                </a:lnTo>
                <a:lnTo>
                  <a:pt x="172" y="46"/>
                </a:lnTo>
                <a:lnTo>
                  <a:pt x="172" y="51"/>
                </a:lnTo>
                <a:lnTo>
                  <a:pt x="173" y="40"/>
                </a:lnTo>
                <a:lnTo>
                  <a:pt x="173" y="51"/>
                </a:lnTo>
                <a:lnTo>
                  <a:pt x="174" y="40"/>
                </a:lnTo>
                <a:lnTo>
                  <a:pt x="174" y="29"/>
                </a:lnTo>
                <a:lnTo>
                  <a:pt x="175" y="46"/>
                </a:lnTo>
                <a:lnTo>
                  <a:pt x="175" y="46"/>
                </a:lnTo>
                <a:lnTo>
                  <a:pt x="176" y="40"/>
                </a:lnTo>
                <a:lnTo>
                  <a:pt x="176" y="46"/>
                </a:lnTo>
                <a:lnTo>
                  <a:pt x="176" y="40"/>
                </a:lnTo>
                <a:lnTo>
                  <a:pt x="177" y="40"/>
                </a:lnTo>
                <a:lnTo>
                  <a:pt x="178" y="40"/>
                </a:lnTo>
                <a:lnTo>
                  <a:pt x="178" y="34"/>
                </a:lnTo>
                <a:lnTo>
                  <a:pt x="179" y="40"/>
                </a:lnTo>
                <a:lnTo>
                  <a:pt x="179" y="46"/>
                </a:lnTo>
                <a:lnTo>
                  <a:pt x="179" y="40"/>
                </a:lnTo>
                <a:lnTo>
                  <a:pt x="180" y="29"/>
                </a:lnTo>
                <a:lnTo>
                  <a:pt x="180" y="46"/>
                </a:lnTo>
                <a:lnTo>
                  <a:pt x="181" y="40"/>
                </a:lnTo>
                <a:lnTo>
                  <a:pt x="181" y="34"/>
                </a:lnTo>
                <a:lnTo>
                  <a:pt x="182" y="46"/>
                </a:lnTo>
                <a:lnTo>
                  <a:pt x="182" y="40"/>
                </a:lnTo>
                <a:lnTo>
                  <a:pt x="183" y="63"/>
                </a:lnTo>
                <a:lnTo>
                  <a:pt x="183" y="57"/>
                </a:lnTo>
                <a:lnTo>
                  <a:pt x="184" y="46"/>
                </a:lnTo>
                <a:lnTo>
                  <a:pt x="184" y="46"/>
                </a:lnTo>
                <a:lnTo>
                  <a:pt x="184" y="34"/>
                </a:lnTo>
                <a:lnTo>
                  <a:pt x="185" y="57"/>
                </a:lnTo>
                <a:lnTo>
                  <a:pt x="186" y="46"/>
                </a:lnTo>
                <a:lnTo>
                  <a:pt x="186" y="51"/>
                </a:lnTo>
                <a:lnTo>
                  <a:pt x="186" y="57"/>
                </a:lnTo>
                <a:lnTo>
                  <a:pt x="187" y="46"/>
                </a:lnTo>
                <a:lnTo>
                  <a:pt x="187" y="51"/>
                </a:lnTo>
                <a:lnTo>
                  <a:pt x="188" y="40"/>
                </a:lnTo>
                <a:lnTo>
                  <a:pt x="188" y="46"/>
                </a:lnTo>
                <a:lnTo>
                  <a:pt x="189" y="46"/>
                </a:lnTo>
                <a:lnTo>
                  <a:pt x="189" y="46"/>
                </a:lnTo>
                <a:lnTo>
                  <a:pt x="190" y="46"/>
                </a:lnTo>
                <a:lnTo>
                  <a:pt x="190" y="57"/>
                </a:lnTo>
                <a:lnTo>
                  <a:pt x="191" y="40"/>
                </a:lnTo>
                <a:lnTo>
                  <a:pt x="191" y="40"/>
                </a:lnTo>
                <a:lnTo>
                  <a:pt x="191" y="29"/>
                </a:lnTo>
                <a:lnTo>
                  <a:pt x="192" y="46"/>
                </a:lnTo>
                <a:lnTo>
                  <a:pt x="192" y="46"/>
                </a:lnTo>
                <a:lnTo>
                  <a:pt x="193" y="40"/>
                </a:lnTo>
                <a:lnTo>
                  <a:pt x="193" y="51"/>
                </a:lnTo>
                <a:lnTo>
                  <a:pt x="194" y="51"/>
                </a:lnTo>
                <a:lnTo>
                  <a:pt x="194" y="57"/>
                </a:lnTo>
                <a:lnTo>
                  <a:pt x="195" y="51"/>
                </a:lnTo>
                <a:lnTo>
                  <a:pt x="195" y="51"/>
                </a:lnTo>
                <a:lnTo>
                  <a:pt x="196" y="57"/>
                </a:lnTo>
                <a:lnTo>
                  <a:pt x="196" y="46"/>
                </a:lnTo>
                <a:lnTo>
                  <a:pt x="196" y="51"/>
                </a:lnTo>
                <a:lnTo>
                  <a:pt x="197" y="51"/>
                </a:lnTo>
                <a:lnTo>
                  <a:pt x="198" y="40"/>
                </a:lnTo>
                <a:lnTo>
                  <a:pt x="198" y="51"/>
                </a:lnTo>
                <a:lnTo>
                  <a:pt x="199" y="46"/>
                </a:lnTo>
                <a:lnTo>
                  <a:pt x="199" y="51"/>
                </a:lnTo>
                <a:lnTo>
                  <a:pt x="199" y="46"/>
                </a:lnTo>
                <a:lnTo>
                  <a:pt x="200" y="46"/>
                </a:lnTo>
                <a:lnTo>
                  <a:pt x="200" y="51"/>
                </a:lnTo>
                <a:lnTo>
                  <a:pt x="201" y="40"/>
                </a:lnTo>
                <a:lnTo>
                  <a:pt x="201" y="46"/>
                </a:lnTo>
                <a:lnTo>
                  <a:pt x="202" y="51"/>
                </a:lnTo>
                <a:lnTo>
                  <a:pt x="202" y="34"/>
                </a:lnTo>
                <a:lnTo>
                  <a:pt x="203" y="51"/>
                </a:lnTo>
                <a:lnTo>
                  <a:pt x="203" y="51"/>
                </a:lnTo>
                <a:lnTo>
                  <a:pt x="204" y="40"/>
                </a:lnTo>
                <a:lnTo>
                  <a:pt x="204" y="34"/>
                </a:lnTo>
                <a:lnTo>
                  <a:pt x="204" y="40"/>
                </a:lnTo>
                <a:lnTo>
                  <a:pt x="205" y="57"/>
                </a:lnTo>
                <a:lnTo>
                  <a:pt x="206" y="57"/>
                </a:lnTo>
                <a:lnTo>
                  <a:pt x="206" y="46"/>
                </a:lnTo>
                <a:lnTo>
                  <a:pt x="206" y="51"/>
                </a:lnTo>
                <a:lnTo>
                  <a:pt x="207" y="51"/>
                </a:lnTo>
                <a:lnTo>
                  <a:pt x="207" y="46"/>
                </a:lnTo>
                <a:lnTo>
                  <a:pt x="208" y="46"/>
                </a:lnTo>
                <a:lnTo>
                  <a:pt x="208" y="40"/>
                </a:lnTo>
                <a:lnTo>
                  <a:pt x="209" y="40"/>
                </a:lnTo>
                <a:lnTo>
                  <a:pt x="209" y="46"/>
                </a:lnTo>
                <a:lnTo>
                  <a:pt x="210" y="51"/>
                </a:lnTo>
                <a:lnTo>
                  <a:pt x="210" y="46"/>
                </a:lnTo>
                <a:lnTo>
                  <a:pt x="211" y="51"/>
                </a:lnTo>
                <a:lnTo>
                  <a:pt x="211" y="57"/>
                </a:lnTo>
                <a:lnTo>
                  <a:pt x="211" y="40"/>
                </a:lnTo>
                <a:lnTo>
                  <a:pt x="212" y="51"/>
                </a:lnTo>
                <a:lnTo>
                  <a:pt x="213" y="57"/>
                </a:lnTo>
                <a:lnTo>
                  <a:pt x="213" y="57"/>
                </a:lnTo>
                <a:lnTo>
                  <a:pt x="214" y="46"/>
                </a:lnTo>
                <a:lnTo>
                  <a:pt x="214" y="46"/>
                </a:lnTo>
                <a:lnTo>
                  <a:pt x="214" y="46"/>
                </a:lnTo>
                <a:lnTo>
                  <a:pt x="215" y="46"/>
                </a:lnTo>
                <a:lnTo>
                  <a:pt x="215" y="51"/>
                </a:lnTo>
                <a:lnTo>
                  <a:pt x="216" y="40"/>
                </a:lnTo>
                <a:lnTo>
                  <a:pt x="216" y="57"/>
                </a:lnTo>
                <a:lnTo>
                  <a:pt x="217" y="57"/>
                </a:lnTo>
                <a:lnTo>
                  <a:pt x="217" y="46"/>
                </a:lnTo>
                <a:lnTo>
                  <a:pt x="218" y="46"/>
                </a:lnTo>
                <a:lnTo>
                  <a:pt x="218" y="51"/>
                </a:lnTo>
                <a:lnTo>
                  <a:pt x="219" y="51"/>
                </a:lnTo>
                <a:lnTo>
                  <a:pt x="219" y="46"/>
                </a:lnTo>
                <a:lnTo>
                  <a:pt x="219" y="40"/>
                </a:lnTo>
                <a:lnTo>
                  <a:pt x="220" y="46"/>
                </a:lnTo>
                <a:lnTo>
                  <a:pt x="221" y="46"/>
                </a:lnTo>
                <a:lnTo>
                  <a:pt x="221" y="34"/>
                </a:lnTo>
                <a:lnTo>
                  <a:pt x="221" y="51"/>
                </a:lnTo>
                <a:lnTo>
                  <a:pt x="222" y="40"/>
                </a:lnTo>
                <a:lnTo>
                  <a:pt x="222" y="51"/>
                </a:lnTo>
                <a:lnTo>
                  <a:pt x="223" y="40"/>
                </a:lnTo>
                <a:lnTo>
                  <a:pt x="223" y="40"/>
                </a:lnTo>
                <a:lnTo>
                  <a:pt x="224" y="51"/>
                </a:lnTo>
                <a:lnTo>
                  <a:pt x="224" y="40"/>
                </a:lnTo>
                <a:lnTo>
                  <a:pt x="225" y="40"/>
                </a:lnTo>
                <a:lnTo>
                  <a:pt x="225" y="46"/>
                </a:lnTo>
                <a:lnTo>
                  <a:pt x="226" y="51"/>
                </a:lnTo>
                <a:lnTo>
                  <a:pt x="226" y="51"/>
                </a:lnTo>
                <a:lnTo>
                  <a:pt x="226" y="46"/>
                </a:lnTo>
                <a:lnTo>
                  <a:pt x="227" y="46"/>
                </a:lnTo>
                <a:lnTo>
                  <a:pt x="227" y="40"/>
                </a:lnTo>
                <a:lnTo>
                  <a:pt x="228" y="40"/>
                </a:lnTo>
                <a:lnTo>
                  <a:pt x="229" y="51"/>
                </a:lnTo>
                <a:lnTo>
                  <a:pt x="229" y="51"/>
                </a:lnTo>
                <a:lnTo>
                  <a:pt x="229" y="46"/>
                </a:lnTo>
                <a:lnTo>
                  <a:pt x="230" y="51"/>
                </a:lnTo>
                <a:lnTo>
                  <a:pt x="230" y="46"/>
                </a:lnTo>
                <a:lnTo>
                  <a:pt x="231" y="40"/>
                </a:lnTo>
                <a:lnTo>
                  <a:pt x="231" y="40"/>
                </a:lnTo>
                <a:lnTo>
                  <a:pt x="231" y="51"/>
                </a:lnTo>
                <a:lnTo>
                  <a:pt x="232" y="46"/>
                </a:lnTo>
                <a:lnTo>
                  <a:pt x="233" y="46"/>
                </a:lnTo>
                <a:lnTo>
                  <a:pt x="233" y="57"/>
                </a:lnTo>
                <a:lnTo>
                  <a:pt x="234" y="57"/>
                </a:lnTo>
                <a:lnTo>
                  <a:pt x="234" y="46"/>
                </a:lnTo>
                <a:lnTo>
                  <a:pt x="234" y="51"/>
                </a:lnTo>
                <a:lnTo>
                  <a:pt x="235" y="46"/>
                </a:lnTo>
                <a:lnTo>
                  <a:pt x="235" y="51"/>
                </a:lnTo>
                <a:lnTo>
                  <a:pt x="236" y="51"/>
                </a:lnTo>
                <a:lnTo>
                  <a:pt x="236" y="40"/>
                </a:lnTo>
                <a:lnTo>
                  <a:pt x="237" y="51"/>
                </a:lnTo>
                <a:lnTo>
                  <a:pt x="237" y="46"/>
                </a:lnTo>
                <a:lnTo>
                  <a:pt x="238" y="46"/>
                </a:lnTo>
                <a:lnTo>
                  <a:pt x="238" y="51"/>
                </a:lnTo>
                <a:lnTo>
                  <a:pt x="239" y="46"/>
                </a:lnTo>
                <a:lnTo>
                  <a:pt x="239" y="51"/>
                </a:lnTo>
                <a:lnTo>
                  <a:pt x="239" y="57"/>
                </a:lnTo>
                <a:lnTo>
                  <a:pt x="240" y="57"/>
                </a:lnTo>
                <a:lnTo>
                  <a:pt x="241" y="40"/>
                </a:lnTo>
                <a:lnTo>
                  <a:pt x="241" y="57"/>
                </a:lnTo>
                <a:lnTo>
                  <a:pt x="241" y="34"/>
                </a:lnTo>
                <a:lnTo>
                  <a:pt x="242" y="40"/>
                </a:lnTo>
                <a:lnTo>
                  <a:pt x="242" y="46"/>
                </a:lnTo>
                <a:lnTo>
                  <a:pt x="243" y="46"/>
                </a:lnTo>
                <a:lnTo>
                  <a:pt x="243" y="57"/>
                </a:lnTo>
                <a:lnTo>
                  <a:pt x="244" y="40"/>
                </a:lnTo>
                <a:lnTo>
                  <a:pt x="244" y="51"/>
                </a:lnTo>
                <a:lnTo>
                  <a:pt x="245" y="57"/>
                </a:lnTo>
                <a:lnTo>
                  <a:pt x="245" y="57"/>
                </a:lnTo>
                <a:lnTo>
                  <a:pt x="246" y="51"/>
                </a:lnTo>
                <a:lnTo>
                  <a:pt x="246" y="46"/>
                </a:lnTo>
                <a:lnTo>
                  <a:pt x="246" y="40"/>
                </a:lnTo>
                <a:lnTo>
                  <a:pt x="247" y="63"/>
                </a:lnTo>
                <a:lnTo>
                  <a:pt x="247" y="51"/>
                </a:lnTo>
                <a:lnTo>
                  <a:pt x="248" y="46"/>
                </a:lnTo>
                <a:lnTo>
                  <a:pt x="249" y="46"/>
                </a:lnTo>
                <a:lnTo>
                  <a:pt x="249" y="51"/>
                </a:lnTo>
                <a:lnTo>
                  <a:pt x="249" y="51"/>
                </a:lnTo>
                <a:lnTo>
                  <a:pt x="250" y="46"/>
                </a:lnTo>
                <a:lnTo>
                  <a:pt x="250" y="57"/>
                </a:lnTo>
                <a:lnTo>
                  <a:pt x="251" y="46"/>
                </a:lnTo>
                <a:lnTo>
                  <a:pt x="251" y="46"/>
                </a:lnTo>
                <a:lnTo>
                  <a:pt x="252" y="40"/>
                </a:lnTo>
                <a:lnTo>
                  <a:pt x="252" y="63"/>
                </a:lnTo>
                <a:lnTo>
                  <a:pt x="253" y="57"/>
                </a:lnTo>
                <a:lnTo>
                  <a:pt x="253" y="46"/>
                </a:lnTo>
                <a:lnTo>
                  <a:pt x="254" y="46"/>
                </a:lnTo>
                <a:lnTo>
                  <a:pt x="254" y="63"/>
                </a:lnTo>
                <a:lnTo>
                  <a:pt x="254" y="46"/>
                </a:lnTo>
                <a:lnTo>
                  <a:pt x="255" y="46"/>
                </a:lnTo>
                <a:lnTo>
                  <a:pt x="256" y="40"/>
                </a:lnTo>
                <a:lnTo>
                  <a:pt x="256" y="46"/>
                </a:lnTo>
                <a:lnTo>
                  <a:pt x="256" y="51"/>
                </a:lnTo>
                <a:lnTo>
                  <a:pt x="257" y="46"/>
                </a:lnTo>
                <a:lnTo>
                  <a:pt x="257" y="46"/>
                </a:lnTo>
                <a:lnTo>
                  <a:pt x="258" y="46"/>
                </a:lnTo>
                <a:lnTo>
                  <a:pt x="258" y="51"/>
                </a:lnTo>
                <a:lnTo>
                  <a:pt x="259" y="46"/>
                </a:lnTo>
                <a:lnTo>
                  <a:pt x="259" y="51"/>
                </a:lnTo>
                <a:lnTo>
                  <a:pt x="260" y="57"/>
                </a:lnTo>
                <a:lnTo>
                  <a:pt x="260" y="46"/>
                </a:lnTo>
                <a:lnTo>
                  <a:pt x="261" y="51"/>
                </a:lnTo>
                <a:lnTo>
                  <a:pt x="261" y="40"/>
                </a:lnTo>
                <a:lnTo>
                  <a:pt x="261" y="46"/>
                </a:lnTo>
                <a:lnTo>
                  <a:pt x="262" y="46"/>
                </a:lnTo>
                <a:lnTo>
                  <a:pt x="262" y="46"/>
                </a:lnTo>
                <a:lnTo>
                  <a:pt x="263" y="51"/>
                </a:lnTo>
                <a:lnTo>
                  <a:pt x="264" y="51"/>
                </a:lnTo>
                <a:lnTo>
                  <a:pt x="264" y="46"/>
                </a:lnTo>
                <a:lnTo>
                  <a:pt x="264" y="51"/>
                </a:lnTo>
                <a:lnTo>
                  <a:pt x="265" y="40"/>
                </a:lnTo>
                <a:lnTo>
                  <a:pt x="265" y="40"/>
                </a:lnTo>
                <a:lnTo>
                  <a:pt x="266" y="57"/>
                </a:lnTo>
                <a:lnTo>
                  <a:pt x="266" y="51"/>
                </a:lnTo>
                <a:lnTo>
                  <a:pt x="266" y="40"/>
                </a:lnTo>
                <a:lnTo>
                  <a:pt x="267" y="57"/>
                </a:lnTo>
                <a:lnTo>
                  <a:pt x="268" y="46"/>
                </a:lnTo>
                <a:lnTo>
                  <a:pt x="268" y="51"/>
                </a:lnTo>
                <a:lnTo>
                  <a:pt x="269" y="51"/>
                </a:lnTo>
                <a:lnTo>
                  <a:pt x="269" y="51"/>
                </a:lnTo>
                <a:lnTo>
                  <a:pt x="269" y="46"/>
                </a:lnTo>
                <a:lnTo>
                  <a:pt x="270" y="46"/>
                </a:lnTo>
                <a:lnTo>
                  <a:pt x="270" y="51"/>
                </a:lnTo>
                <a:lnTo>
                  <a:pt x="271" y="63"/>
                </a:lnTo>
                <a:lnTo>
                  <a:pt x="271" y="51"/>
                </a:lnTo>
                <a:lnTo>
                  <a:pt x="272" y="34"/>
                </a:lnTo>
                <a:lnTo>
                  <a:pt x="272" y="40"/>
                </a:lnTo>
                <a:lnTo>
                  <a:pt x="273" y="46"/>
                </a:lnTo>
                <a:lnTo>
                  <a:pt x="273" y="63"/>
                </a:lnTo>
                <a:lnTo>
                  <a:pt x="274" y="46"/>
                </a:lnTo>
                <a:lnTo>
                  <a:pt x="274" y="46"/>
                </a:lnTo>
                <a:lnTo>
                  <a:pt x="274" y="51"/>
                </a:lnTo>
                <a:lnTo>
                  <a:pt x="275" y="46"/>
                </a:lnTo>
                <a:lnTo>
                  <a:pt x="276" y="57"/>
                </a:lnTo>
                <a:lnTo>
                  <a:pt x="276" y="46"/>
                </a:lnTo>
                <a:lnTo>
                  <a:pt x="276" y="40"/>
                </a:lnTo>
                <a:lnTo>
                  <a:pt x="277" y="40"/>
                </a:lnTo>
                <a:lnTo>
                  <a:pt x="277" y="51"/>
                </a:lnTo>
                <a:lnTo>
                  <a:pt x="278" y="46"/>
                </a:lnTo>
                <a:lnTo>
                  <a:pt x="278" y="46"/>
                </a:lnTo>
                <a:lnTo>
                  <a:pt x="279" y="46"/>
                </a:lnTo>
                <a:lnTo>
                  <a:pt x="279" y="46"/>
                </a:lnTo>
                <a:lnTo>
                  <a:pt x="280" y="51"/>
                </a:lnTo>
                <a:lnTo>
                  <a:pt x="280" y="51"/>
                </a:lnTo>
                <a:lnTo>
                  <a:pt x="281" y="46"/>
                </a:lnTo>
                <a:lnTo>
                  <a:pt x="281" y="40"/>
                </a:lnTo>
                <a:lnTo>
                  <a:pt x="281" y="40"/>
                </a:lnTo>
                <a:lnTo>
                  <a:pt x="282" y="51"/>
                </a:lnTo>
                <a:lnTo>
                  <a:pt x="282" y="57"/>
                </a:lnTo>
                <a:lnTo>
                  <a:pt x="283" y="46"/>
                </a:lnTo>
                <a:lnTo>
                  <a:pt x="284" y="46"/>
                </a:lnTo>
                <a:lnTo>
                  <a:pt x="284" y="46"/>
                </a:lnTo>
                <a:lnTo>
                  <a:pt x="284" y="46"/>
                </a:lnTo>
                <a:lnTo>
                  <a:pt x="285" y="46"/>
                </a:lnTo>
                <a:lnTo>
                  <a:pt x="285" y="46"/>
                </a:lnTo>
                <a:lnTo>
                  <a:pt x="286" y="57"/>
                </a:lnTo>
                <a:lnTo>
                  <a:pt x="286" y="46"/>
                </a:lnTo>
                <a:lnTo>
                  <a:pt x="287" y="40"/>
                </a:lnTo>
                <a:lnTo>
                  <a:pt x="287" y="57"/>
                </a:lnTo>
                <a:lnTo>
                  <a:pt x="288" y="46"/>
                </a:lnTo>
                <a:lnTo>
                  <a:pt x="288" y="29"/>
                </a:lnTo>
                <a:lnTo>
                  <a:pt x="289" y="46"/>
                </a:lnTo>
                <a:lnTo>
                  <a:pt x="289" y="46"/>
                </a:lnTo>
                <a:lnTo>
                  <a:pt x="289" y="40"/>
                </a:lnTo>
                <a:lnTo>
                  <a:pt x="290" y="29"/>
                </a:lnTo>
                <a:lnTo>
                  <a:pt x="290" y="34"/>
                </a:lnTo>
                <a:lnTo>
                  <a:pt x="291" y="51"/>
                </a:lnTo>
                <a:lnTo>
                  <a:pt x="291" y="57"/>
                </a:lnTo>
                <a:lnTo>
                  <a:pt x="292" y="40"/>
                </a:lnTo>
                <a:lnTo>
                  <a:pt x="292" y="29"/>
                </a:lnTo>
                <a:lnTo>
                  <a:pt x="293" y="29"/>
                </a:lnTo>
                <a:lnTo>
                  <a:pt x="293" y="51"/>
                </a:lnTo>
                <a:lnTo>
                  <a:pt x="294" y="51"/>
                </a:lnTo>
                <a:lnTo>
                  <a:pt x="294" y="40"/>
                </a:lnTo>
                <a:lnTo>
                  <a:pt x="295" y="51"/>
                </a:lnTo>
                <a:lnTo>
                  <a:pt x="295" y="46"/>
                </a:lnTo>
                <a:lnTo>
                  <a:pt x="296" y="40"/>
                </a:lnTo>
                <a:lnTo>
                  <a:pt x="296" y="40"/>
                </a:lnTo>
                <a:lnTo>
                  <a:pt x="296" y="51"/>
                </a:lnTo>
                <a:lnTo>
                  <a:pt x="297" y="40"/>
                </a:lnTo>
                <a:lnTo>
                  <a:pt x="297" y="29"/>
                </a:lnTo>
                <a:lnTo>
                  <a:pt x="298" y="46"/>
                </a:lnTo>
                <a:lnTo>
                  <a:pt x="299" y="40"/>
                </a:lnTo>
                <a:lnTo>
                  <a:pt x="299" y="46"/>
                </a:lnTo>
                <a:lnTo>
                  <a:pt x="299" y="46"/>
                </a:lnTo>
                <a:lnTo>
                  <a:pt x="300" y="40"/>
                </a:lnTo>
                <a:lnTo>
                  <a:pt x="300" y="51"/>
                </a:lnTo>
                <a:lnTo>
                  <a:pt x="301" y="40"/>
                </a:lnTo>
                <a:lnTo>
                  <a:pt x="301" y="51"/>
                </a:lnTo>
                <a:lnTo>
                  <a:pt x="302" y="29"/>
                </a:lnTo>
                <a:lnTo>
                  <a:pt x="302" y="46"/>
                </a:lnTo>
                <a:lnTo>
                  <a:pt x="303" y="51"/>
                </a:lnTo>
                <a:lnTo>
                  <a:pt x="303" y="46"/>
                </a:lnTo>
                <a:lnTo>
                  <a:pt x="304" y="51"/>
                </a:lnTo>
                <a:lnTo>
                  <a:pt x="304" y="40"/>
                </a:lnTo>
                <a:lnTo>
                  <a:pt x="304" y="40"/>
                </a:lnTo>
                <a:lnTo>
                  <a:pt x="305" y="46"/>
                </a:lnTo>
                <a:lnTo>
                  <a:pt x="305" y="46"/>
                </a:lnTo>
                <a:lnTo>
                  <a:pt x="306" y="57"/>
                </a:lnTo>
                <a:lnTo>
                  <a:pt x="306" y="46"/>
                </a:lnTo>
                <a:lnTo>
                  <a:pt x="307" y="29"/>
                </a:lnTo>
                <a:lnTo>
                  <a:pt x="307" y="40"/>
                </a:lnTo>
                <a:lnTo>
                  <a:pt x="308" y="46"/>
                </a:lnTo>
                <a:lnTo>
                  <a:pt x="308" y="57"/>
                </a:lnTo>
                <a:lnTo>
                  <a:pt x="309" y="51"/>
                </a:lnTo>
                <a:lnTo>
                  <a:pt x="309" y="46"/>
                </a:lnTo>
                <a:lnTo>
                  <a:pt x="309" y="46"/>
                </a:lnTo>
                <a:lnTo>
                  <a:pt x="310" y="40"/>
                </a:lnTo>
                <a:lnTo>
                  <a:pt x="311" y="51"/>
                </a:lnTo>
                <a:lnTo>
                  <a:pt x="311" y="51"/>
                </a:lnTo>
                <a:lnTo>
                  <a:pt x="311" y="40"/>
                </a:lnTo>
                <a:lnTo>
                  <a:pt x="312" y="46"/>
                </a:lnTo>
                <a:lnTo>
                  <a:pt x="312" y="51"/>
                </a:lnTo>
                <a:lnTo>
                  <a:pt x="313" y="57"/>
                </a:lnTo>
                <a:lnTo>
                  <a:pt x="313" y="40"/>
                </a:lnTo>
                <a:lnTo>
                  <a:pt x="314" y="46"/>
                </a:lnTo>
                <a:lnTo>
                  <a:pt x="314" y="51"/>
                </a:lnTo>
                <a:lnTo>
                  <a:pt x="315" y="51"/>
                </a:lnTo>
                <a:lnTo>
                  <a:pt x="315" y="51"/>
                </a:lnTo>
                <a:lnTo>
                  <a:pt x="316" y="40"/>
                </a:lnTo>
                <a:lnTo>
                  <a:pt x="316" y="34"/>
                </a:lnTo>
                <a:lnTo>
                  <a:pt x="316" y="46"/>
                </a:lnTo>
                <a:lnTo>
                  <a:pt x="317" y="46"/>
                </a:lnTo>
                <a:lnTo>
                  <a:pt x="317" y="51"/>
                </a:lnTo>
                <a:lnTo>
                  <a:pt x="318" y="34"/>
                </a:lnTo>
                <a:lnTo>
                  <a:pt x="319" y="46"/>
                </a:lnTo>
                <a:lnTo>
                  <a:pt x="319" y="51"/>
                </a:lnTo>
                <a:lnTo>
                  <a:pt x="319" y="51"/>
                </a:lnTo>
                <a:lnTo>
                  <a:pt x="320" y="46"/>
                </a:lnTo>
                <a:lnTo>
                  <a:pt x="320" y="34"/>
                </a:lnTo>
                <a:lnTo>
                  <a:pt x="321" y="40"/>
                </a:lnTo>
                <a:lnTo>
                  <a:pt x="321" y="46"/>
                </a:lnTo>
                <a:lnTo>
                  <a:pt x="322" y="46"/>
                </a:lnTo>
                <a:lnTo>
                  <a:pt x="322" y="46"/>
                </a:lnTo>
                <a:lnTo>
                  <a:pt x="323" y="40"/>
                </a:lnTo>
                <a:lnTo>
                  <a:pt x="323" y="40"/>
                </a:lnTo>
                <a:lnTo>
                  <a:pt x="324" y="40"/>
                </a:lnTo>
                <a:lnTo>
                  <a:pt x="324" y="40"/>
                </a:lnTo>
                <a:lnTo>
                  <a:pt x="324" y="51"/>
                </a:lnTo>
                <a:lnTo>
                  <a:pt x="325" y="40"/>
                </a:lnTo>
                <a:lnTo>
                  <a:pt x="325" y="46"/>
                </a:lnTo>
                <a:lnTo>
                  <a:pt x="326" y="40"/>
                </a:lnTo>
                <a:lnTo>
                  <a:pt x="326" y="51"/>
                </a:lnTo>
                <a:lnTo>
                  <a:pt x="327" y="34"/>
                </a:lnTo>
                <a:lnTo>
                  <a:pt x="327" y="23"/>
                </a:lnTo>
                <a:lnTo>
                  <a:pt x="328" y="40"/>
                </a:lnTo>
                <a:lnTo>
                  <a:pt x="328" y="40"/>
                </a:lnTo>
                <a:lnTo>
                  <a:pt x="329" y="46"/>
                </a:lnTo>
                <a:lnTo>
                  <a:pt x="329" y="40"/>
                </a:lnTo>
                <a:lnTo>
                  <a:pt x="329" y="40"/>
                </a:lnTo>
                <a:lnTo>
                  <a:pt x="330" y="34"/>
                </a:lnTo>
                <a:lnTo>
                  <a:pt x="331" y="46"/>
                </a:lnTo>
                <a:lnTo>
                  <a:pt x="331" y="40"/>
                </a:lnTo>
                <a:lnTo>
                  <a:pt x="331" y="57"/>
                </a:lnTo>
                <a:lnTo>
                  <a:pt x="332" y="34"/>
                </a:lnTo>
                <a:lnTo>
                  <a:pt x="332" y="34"/>
                </a:lnTo>
                <a:lnTo>
                  <a:pt x="333" y="40"/>
                </a:lnTo>
                <a:lnTo>
                  <a:pt x="333" y="40"/>
                </a:lnTo>
                <a:lnTo>
                  <a:pt x="334" y="46"/>
                </a:lnTo>
                <a:lnTo>
                  <a:pt x="334" y="40"/>
                </a:lnTo>
                <a:lnTo>
                  <a:pt x="335" y="40"/>
                </a:lnTo>
                <a:lnTo>
                  <a:pt x="335" y="51"/>
                </a:lnTo>
                <a:lnTo>
                  <a:pt x="336" y="46"/>
                </a:lnTo>
                <a:lnTo>
                  <a:pt x="336" y="46"/>
                </a:lnTo>
                <a:lnTo>
                  <a:pt x="337" y="46"/>
                </a:lnTo>
                <a:lnTo>
                  <a:pt x="337" y="46"/>
                </a:lnTo>
                <a:lnTo>
                  <a:pt x="338" y="40"/>
                </a:lnTo>
                <a:lnTo>
                  <a:pt x="338" y="40"/>
                </a:lnTo>
                <a:lnTo>
                  <a:pt x="339" y="51"/>
                </a:lnTo>
                <a:lnTo>
                  <a:pt x="339" y="46"/>
                </a:lnTo>
                <a:lnTo>
                  <a:pt x="339" y="46"/>
                </a:lnTo>
                <a:lnTo>
                  <a:pt x="340" y="34"/>
                </a:lnTo>
                <a:lnTo>
                  <a:pt x="340" y="34"/>
                </a:lnTo>
                <a:lnTo>
                  <a:pt x="341" y="51"/>
                </a:lnTo>
                <a:lnTo>
                  <a:pt x="341" y="40"/>
                </a:lnTo>
                <a:lnTo>
                  <a:pt x="342" y="34"/>
                </a:lnTo>
                <a:lnTo>
                  <a:pt x="342" y="40"/>
                </a:lnTo>
                <a:lnTo>
                  <a:pt x="343" y="46"/>
                </a:lnTo>
                <a:lnTo>
                  <a:pt x="343" y="46"/>
                </a:lnTo>
                <a:lnTo>
                  <a:pt x="344" y="40"/>
                </a:lnTo>
                <a:lnTo>
                  <a:pt x="344" y="40"/>
                </a:lnTo>
                <a:lnTo>
                  <a:pt x="344" y="40"/>
                </a:lnTo>
                <a:lnTo>
                  <a:pt x="345" y="40"/>
                </a:lnTo>
                <a:lnTo>
                  <a:pt x="346" y="40"/>
                </a:lnTo>
                <a:lnTo>
                  <a:pt x="346" y="34"/>
                </a:lnTo>
                <a:lnTo>
                  <a:pt x="346" y="51"/>
                </a:lnTo>
                <a:lnTo>
                  <a:pt x="347" y="51"/>
                </a:lnTo>
                <a:lnTo>
                  <a:pt x="347" y="34"/>
                </a:lnTo>
                <a:lnTo>
                  <a:pt x="348" y="40"/>
                </a:lnTo>
                <a:lnTo>
                  <a:pt x="348" y="51"/>
                </a:lnTo>
                <a:lnTo>
                  <a:pt x="349" y="51"/>
                </a:lnTo>
                <a:lnTo>
                  <a:pt x="349" y="51"/>
                </a:lnTo>
                <a:lnTo>
                  <a:pt x="350" y="46"/>
                </a:lnTo>
                <a:lnTo>
                  <a:pt x="350" y="57"/>
                </a:lnTo>
                <a:lnTo>
                  <a:pt x="351" y="51"/>
                </a:lnTo>
                <a:lnTo>
                  <a:pt x="351" y="46"/>
                </a:lnTo>
                <a:lnTo>
                  <a:pt x="352" y="46"/>
                </a:lnTo>
                <a:lnTo>
                  <a:pt x="352" y="34"/>
                </a:lnTo>
                <a:lnTo>
                  <a:pt x="352" y="40"/>
                </a:lnTo>
                <a:lnTo>
                  <a:pt x="353" y="40"/>
                </a:lnTo>
                <a:lnTo>
                  <a:pt x="354" y="46"/>
                </a:lnTo>
                <a:lnTo>
                  <a:pt x="354" y="46"/>
                </a:lnTo>
                <a:lnTo>
                  <a:pt x="354" y="34"/>
                </a:lnTo>
                <a:lnTo>
                  <a:pt x="355" y="40"/>
                </a:lnTo>
                <a:lnTo>
                  <a:pt x="355" y="34"/>
                </a:lnTo>
                <a:lnTo>
                  <a:pt x="356" y="40"/>
                </a:lnTo>
                <a:lnTo>
                  <a:pt x="356" y="40"/>
                </a:lnTo>
                <a:lnTo>
                  <a:pt x="357" y="40"/>
                </a:lnTo>
                <a:lnTo>
                  <a:pt x="357" y="51"/>
                </a:lnTo>
                <a:lnTo>
                  <a:pt x="358" y="40"/>
                </a:lnTo>
                <a:lnTo>
                  <a:pt x="358" y="46"/>
                </a:lnTo>
                <a:lnTo>
                  <a:pt x="359" y="51"/>
                </a:lnTo>
                <a:lnTo>
                  <a:pt x="359" y="40"/>
                </a:lnTo>
                <a:lnTo>
                  <a:pt x="359" y="51"/>
                </a:lnTo>
                <a:lnTo>
                  <a:pt x="360" y="34"/>
                </a:lnTo>
                <a:lnTo>
                  <a:pt x="360" y="40"/>
                </a:lnTo>
                <a:lnTo>
                  <a:pt x="361" y="46"/>
                </a:lnTo>
                <a:lnTo>
                  <a:pt x="361" y="34"/>
                </a:lnTo>
                <a:lnTo>
                  <a:pt x="362" y="46"/>
                </a:lnTo>
                <a:lnTo>
                  <a:pt x="362" y="34"/>
                </a:lnTo>
                <a:lnTo>
                  <a:pt x="363" y="40"/>
                </a:lnTo>
                <a:lnTo>
                  <a:pt x="363" y="34"/>
                </a:lnTo>
                <a:lnTo>
                  <a:pt x="364" y="34"/>
                </a:lnTo>
                <a:lnTo>
                  <a:pt x="364" y="40"/>
                </a:lnTo>
                <a:lnTo>
                  <a:pt x="364" y="40"/>
                </a:lnTo>
                <a:lnTo>
                  <a:pt x="365" y="51"/>
                </a:lnTo>
                <a:lnTo>
                  <a:pt x="366" y="46"/>
                </a:lnTo>
                <a:lnTo>
                  <a:pt x="366" y="46"/>
                </a:lnTo>
                <a:lnTo>
                  <a:pt x="366" y="46"/>
                </a:lnTo>
                <a:lnTo>
                  <a:pt x="367" y="40"/>
                </a:lnTo>
                <a:lnTo>
                  <a:pt x="367" y="40"/>
                </a:lnTo>
                <a:lnTo>
                  <a:pt x="368" y="40"/>
                </a:lnTo>
                <a:lnTo>
                  <a:pt x="368" y="34"/>
                </a:lnTo>
                <a:lnTo>
                  <a:pt x="369" y="46"/>
                </a:lnTo>
                <a:lnTo>
                  <a:pt x="369" y="40"/>
                </a:lnTo>
                <a:lnTo>
                  <a:pt x="370" y="51"/>
                </a:lnTo>
                <a:lnTo>
                  <a:pt x="370" y="51"/>
                </a:lnTo>
                <a:lnTo>
                  <a:pt x="371" y="51"/>
                </a:lnTo>
                <a:lnTo>
                  <a:pt x="371" y="40"/>
                </a:lnTo>
                <a:lnTo>
                  <a:pt x="372" y="46"/>
                </a:lnTo>
                <a:lnTo>
                  <a:pt x="372" y="51"/>
                </a:lnTo>
                <a:lnTo>
                  <a:pt x="372" y="51"/>
                </a:lnTo>
                <a:lnTo>
                  <a:pt x="373" y="46"/>
                </a:lnTo>
                <a:lnTo>
                  <a:pt x="374" y="40"/>
                </a:lnTo>
                <a:lnTo>
                  <a:pt x="374" y="40"/>
                </a:lnTo>
                <a:lnTo>
                  <a:pt x="374" y="46"/>
                </a:lnTo>
                <a:lnTo>
                  <a:pt x="375" y="46"/>
                </a:lnTo>
                <a:lnTo>
                  <a:pt x="375" y="34"/>
                </a:lnTo>
                <a:lnTo>
                  <a:pt x="376" y="40"/>
                </a:lnTo>
                <a:lnTo>
                  <a:pt x="376" y="40"/>
                </a:lnTo>
                <a:lnTo>
                  <a:pt x="377" y="29"/>
                </a:lnTo>
                <a:lnTo>
                  <a:pt x="377" y="34"/>
                </a:lnTo>
                <a:lnTo>
                  <a:pt x="378" y="34"/>
                </a:lnTo>
                <a:lnTo>
                  <a:pt x="378" y="51"/>
                </a:lnTo>
                <a:lnTo>
                  <a:pt x="379" y="46"/>
                </a:lnTo>
                <a:lnTo>
                  <a:pt x="379" y="40"/>
                </a:lnTo>
                <a:lnTo>
                  <a:pt x="379" y="46"/>
                </a:lnTo>
                <a:lnTo>
                  <a:pt x="380" y="46"/>
                </a:lnTo>
                <a:lnTo>
                  <a:pt x="380" y="40"/>
                </a:lnTo>
                <a:lnTo>
                  <a:pt x="381" y="40"/>
                </a:lnTo>
                <a:lnTo>
                  <a:pt x="381" y="51"/>
                </a:lnTo>
                <a:lnTo>
                  <a:pt x="382" y="57"/>
                </a:lnTo>
                <a:lnTo>
                  <a:pt x="382" y="40"/>
                </a:lnTo>
                <a:lnTo>
                  <a:pt x="383" y="46"/>
                </a:lnTo>
                <a:lnTo>
                  <a:pt x="383" y="51"/>
                </a:lnTo>
                <a:lnTo>
                  <a:pt x="384" y="40"/>
                </a:lnTo>
                <a:lnTo>
                  <a:pt x="384" y="40"/>
                </a:lnTo>
                <a:lnTo>
                  <a:pt x="385" y="29"/>
                </a:lnTo>
                <a:lnTo>
                  <a:pt x="385" y="29"/>
                </a:lnTo>
                <a:lnTo>
                  <a:pt x="386" y="40"/>
                </a:lnTo>
                <a:lnTo>
                  <a:pt x="386" y="57"/>
                </a:lnTo>
                <a:lnTo>
                  <a:pt x="387" y="51"/>
                </a:lnTo>
                <a:lnTo>
                  <a:pt x="387" y="34"/>
                </a:lnTo>
                <a:lnTo>
                  <a:pt x="387" y="46"/>
                </a:lnTo>
                <a:lnTo>
                  <a:pt x="388" y="40"/>
                </a:lnTo>
                <a:lnTo>
                  <a:pt x="389" y="51"/>
                </a:lnTo>
                <a:lnTo>
                  <a:pt x="389" y="57"/>
                </a:lnTo>
                <a:lnTo>
                  <a:pt x="389" y="46"/>
                </a:lnTo>
                <a:lnTo>
                  <a:pt x="390" y="46"/>
                </a:lnTo>
                <a:lnTo>
                  <a:pt x="390" y="46"/>
                </a:lnTo>
                <a:lnTo>
                  <a:pt x="391" y="57"/>
                </a:lnTo>
                <a:lnTo>
                  <a:pt x="391" y="40"/>
                </a:lnTo>
                <a:lnTo>
                  <a:pt x="392" y="46"/>
                </a:lnTo>
                <a:lnTo>
                  <a:pt x="392" y="46"/>
                </a:lnTo>
                <a:lnTo>
                  <a:pt x="393" y="51"/>
                </a:lnTo>
                <a:lnTo>
                  <a:pt x="393" y="40"/>
                </a:lnTo>
                <a:lnTo>
                  <a:pt x="394" y="34"/>
                </a:lnTo>
                <a:lnTo>
                  <a:pt x="394" y="34"/>
                </a:lnTo>
                <a:lnTo>
                  <a:pt x="394" y="40"/>
                </a:lnTo>
                <a:lnTo>
                  <a:pt x="395" y="51"/>
                </a:lnTo>
                <a:lnTo>
                  <a:pt x="395" y="51"/>
                </a:lnTo>
                <a:lnTo>
                  <a:pt x="396" y="40"/>
                </a:lnTo>
                <a:lnTo>
                  <a:pt x="396" y="46"/>
                </a:lnTo>
                <a:lnTo>
                  <a:pt x="397" y="51"/>
                </a:lnTo>
                <a:lnTo>
                  <a:pt x="397" y="51"/>
                </a:lnTo>
                <a:lnTo>
                  <a:pt x="398" y="40"/>
                </a:lnTo>
                <a:lnTo>
                  <a:pt x="398" y="46"/>
                </a:lnTo>
                <a:lnTo>
                  <a:pt x="399" y="40"/>
                </a:lnTo>
                <a:lnTo>
                  <a:pt x="399" y="46"/>
                </a:lnTo>
                <a:lnTo>
                  <a:pt x="399" y="34"/>
                </a:lnTo>
                <a:lnTo>
                  <a:pt x="400" y="40"/>
                </a:lnTo>
                <a:lnTo>
                  <a:pt x="401" y="51"/>
                </a:lnTo>
                <a:lnTo>
                  <a:pt x="401" y="34"/>
                </a:lnTo>
                <a:lnTo>
                  <a:pt x="401" y="46"/>
                </a:lnTo>
                <a:lnTo>
                  <a:pt x="402" y="46"/>
                </a:lnTo>
                <a:lnTo>
                  <a:pt x="402" y="46"/>
                </a:lnTo>
                <a:lnTo>
                  <a:pt x="403" y="46"/>
                </a:lnTo>
                <a:lnTo>
                  <a:pt x="403" y="40"/>
                </a:lnTo>
                <a:lnTo>
                  <a:pt x="404" y="40"/>
                </a:lnTo>
                <a:lnTo>
                  <a:pt x="404" y="34"/>
                </a:lnTo>
                <a:lnTo>
                  <a:pt x="405" y="51"/>
                </a:lnTo>
                <a:lnTo>
                  <a:pt x="405" y="40"/>
                </a:lnTo>
                <a:lnTo>
                  <a:pt x="406" y="40"/>
                </a:lnTo>
                <a:lnTo>
                  <a:pt x="406" y="34"/>
                </a:lnTo>
                <a:lnTo>
                  <a:pt x="407" y="34"/>
                </a:lnTo>
                <a:lnTo>
                  <a:pt x="407" y="46"/>
                </a:lnTo>
                <a:lnTo>
                  <a:pt x="407" y="46"/>
                </a:lnTo>
                <a:lnTo>
                  <a:pt x="408" y="51"/>
                </a:lnTo>
                <a:lnTo>
                  <a:pt x="409" y="40"/>
                </a:lnTo>
                <a:lnTo>
                  <a:pt x="409" y="46"/>
                </a:lnTo>
                <a:lnTo>
                  <a:pt x="409" y="46"/>
                </a:lnTo>
                <a:lnTo>
                  <a:pt x="410" y="46"/>
                </a:lnTo>
                <a:lnTo>
                  <a:pt x="410" y="40"/>
                </a:lnTo>
                <a:lnTo>
                  <a:pt x="411" y="57"/>
                </a:lnTo>
                <a:lnTo>
                  <a:pt x="411" y="46"/>
                </a:lnTo>
                <a:lnTo>
                  <a:pt x="412" y="46"/>
                </a:lnTo>
                <a:lnTo>
                  <a:pt x="412" y="40"/>
                </a:lnTo>
                <a:lnTo>
                  <a:pt x="413" y="57"/>
                </a:lnTo>
                <a:lnTo>
                  <a:pt x="413" y="57"/>
                </a:lnTo>
                <a:lnTo>
                  <a:pt x="414" y="29"/>
                </a:lnTo>
                <a:lnTo>
                  <a:pt x="414" y="40"/>
                </a:lnTo>
                <a:lnTo>
                  <a:pt x="414" y="51"/>
                </a:lnTo>
                <a:lnTo>
                  <a:pt x="415" y="51"/>
                </a:lnTo>
                <a:lnTo>
                  <a:pt x="415" y="51"/>
                </a:lnTo>
                <a:lnTo>
                  <a:pt x="416" y="46"/>
                </a:lnTo>
                <a:lnTo>
                  <a:pt x="416" y="46"/>
                </a:lnTo>
                <a:lnTo>
                  <a:pt x="417" y="40"/>
                </a:lnTo>
                <a:lnTo>
                  <a:pt x="417" y="34"/>
                </a:lnTo>
                <a:lnTo>
                  <a:pt x="418" y="46"/>
                </a:lnTo>
                <a:lnTo>
                  <a:pt x="418" y="40"/>
                </a:lnTo>
                <a:lnTo>
                  <a:pt x="419" y="51"/>
                </a:lnTo>
                <a:lnTo>
                  <a:pt x="419" y="40"/>
                </a:lnTo>
                <a:lnTo>
                  <a:pt x="419" y="34"/>
                </a:lnTo>
                <a:lnTo>
                  <a:pt x="420" y="51"/>
                </a:lnTo>
                <a:lnTo>
                  <a:pt x="421" y="40"/>
                </a:lnTo>
                <a:lnTo>
                  <a:pt x="421" y="40"/>
                </a:lnTo>
                <a:lnTo>
                  <a:pt x="422" y="46"/>
                </a:lnTo>
                <a:lnTo>
                  <a:pt x="422" y="40"/>
                </a:lnTo>
                <a:lnTo>
                  <a:pt x="422" y="51"/>
                </a:lnTo>
                <a:lnTo>
                  <a:pt x="423" y="40"/>
                </a:lnTo>
                <a:lnTo>
                  <a:pt x="423" y="34"/>
                </a:lnTo>
                <a:lnTo>
                  <a:pt x="424" y="51"/>
                </a:lnTo>
                <a:lnTo>
                  <a:pt x="424" y="51"/>
                </a:lnTo>
                <a:lnTo>
                  <a:pt x="425" y="46"/>
                </a:lnTo>
                <a:lnTo>
                  <a:pt x="425" y="40"/>
                </a:lnTo>
                <a:lnTo>
                  <a:pt x="426" y="46"/>
                </a:lnTo>
                <a:lnTo>
                  <a:pt x="426" y="40"/>
                </a:lnTo>
                <a:lnTo>
                  <a:pt x="427" y="46"/>
                </a:lnTo>
                <a:lnTo>
                  <a:pt x="427" y="46"/>
                </a:lnTo>
                <a:lnTo>
                  <a:pt x="428" y="57"/>
                </a:lnTo>
                <a:lnTo>
                  <a:pt x="428" y="46"/>
                </a:lnTo>
                <a:lnTo>
                  <a:pt x="429" y="40"/>
                </a:lnTo>
                <a:lnTo>
                  <a:pt x="429" y="57"/>
                </a:lnTo>
                <a:lnTo>
                  <a:pt x="429" y="46"/>
                </a:lnTo>
                <a:lnTo>
                  <a:pt x="430" y="34"/>
                </a:lnTo>
                <a:lnTo>
                  <a:pt x="430" y="51"/>
                </a:lnTo>
                <a:lnTo>
                  <a:pt x="431" y="46"/>
                </a:lnTo>
                <a:lnTo>
                  <a:pt x="431" y="34"/>
                </a:lnTo>
                <a:lnTo>
                  <a:pt x="432" y="46"/>
                </a:lnTo>
                <a:lnTo>
                  <a:pt x="432" y="51"/>
                </a:lnTo>
                <a:lnTo>
                  <a:pt x="433" y="46"/>
                </a:lnTo>
                <a:lnTo>
                  <a:pt x="433" y="40"/>
                </a:lnTo>
                <a:lnTo>
                  <a:pt x="434" y="46"/>
                </a:lnTo>
                <a:lnTo>
                  <a:pt x="434" y="40"/>
                </a:lnTo>
                <a:lnTo>
                  <a:pt x="434" y="46"/>
                </a:lnTo>
                <a:lnTo>
                  <a:pt x="435" y="51"/>
                </a:lnTo>
                <a:lnTo>
                  <a:pt x="436" y="40"/>
                </a:lnTo>
                <a:lnTo>
                  <a:pt x="436" y="34"/>
                </a:lnTo>
                <a:lnTo>
                  <a:pt x="437" y="51"/>
                </a:lnTo>
                <a:lnTo>
                  <a:pt x="437" y="51"/>
                </a:lnTo>
                <a:lnTo>
                  <a:pt x="437" y="40"/>
                </a:lnTo>
                <a:lnTo>
                  <a:pt x="438" y="46"/>
                </a:lnTo>
                <a:lnTo>
                  <a:pt x="438" y="46"/>
                </a:lnTo>
                <a:lnTo>
                  <a:pt x="439" y="51"/>
                </a:lnTo>
                <a:lnTo>
                  <a:pt x="439" y="51"/>
                </a:lnTo>
                <a:lnTo>
                  <a:pt x="440" y="46"/>
                </a:lnTo>
                <a:lnTo>
                  <a:pt x="440" y="34"/>
                </a:lnTo>
                <a:lnTo>
                  <a:pt x="441" y="40"/>
                </a:lnTo>
                <a:lnTo>
                  <a:pt x="441" y="46"/>
                </a:lnTo>
                <a:lnTo>
                  <a:pt x="442" y="34"/>
                </a:lnTo>
                <a:lnTo>
                  <a:pt x="442" y="46"/>
                </a:lnTo>
                <a:lnTo>
                  <a:pt x="442" y="40"/>
                </a:lnTo>
                <a:lnTo>
                  <a:pt x="443" y="40"/>
                </a:lnTo>
                <a:lnTo>
                  <a:pt x="444" y="51"/>
                </a:lnTo>
                <a:lnTo>
                  <a:pt x="444" y="40"/>
                </a:lnTo>
                <a:lnTo>
                  <a:pt x="444" y="40"/>
                </a:lnTo>
                <a:lnTo>
                  <a:pt x="445" y="29"/>
                </a:lnTo>
                <a:lnTo>
                  <a:pt x="445" y="29"/>
                </a:lnTo>
                <a:lnTo>
                  <a:pt x="446" y="46"/>
                </a:lnTo>
                <a:lnTo>
                  <a:pt x="446" y="46"/>
                </a:lnTo>
                <a:lnTo>
                  <a:pt x="447" y="51"/>
                </a:lnTo>
                <a:lnTo>
                  <a:pt x="447" y="46"/>
                </a:lnTo>
                <a:lnTo>
                  <a:pt x="448" y="34"/>
                </a:lnTo>
                <a:lnTo>
                  <a:pt x="448" y="57"/>
                </a:lnTo>
                <a:lnTo>
                  <a:pt x="449" y="51"/>
                </a:lnTo>
                <a:lnTo>
                  <a:pt x="449" y="46"/>
                </a:lnTo>
                <a:lnTo>
                  <a:pt x="449" y="40"/>
                </a:lnTo>
                <a:lnTo>
                  <a:pt x="450" y="57"/>
                </a:lnTo>
                <a:lnTo>
                  <a:pt x="450" y="46"/>
                </a:lnTo>
                <a:lnTo>
                  <a:pt x="451" y="29"/>
                </a:lnTo>
                <a:lnTo>
                  <a:pt x="451" y="57"/>
                </a:lnTo>
                <a:lnTo>
                  <a:pt x="452" y="46"/>
                </a:lnTo>
                <a:lnTo>
                  <a:pt x="452" y="46"/>
                </a:lnTo>
                <a:lnTo>
                  <a:pt x="453" y="46"/>
                </a:lnTo>
                <a:lnTo>
                  <a:pt x="453" y="40"/>
                </a:lnTo>
                <a:lnTo>
                  <a:pt x="454" y="40"/>
                </a:lnTo>
                <a:lnTo>
                  <a:pt x="454" y="40"/>
                </a:lnTo>
                <a:lnTo>
                  <a:pt x="454" y="46"/>
                </a:lnTo>
                <a:lnTo>
                  <a:pt x="455" y="51"/>
                </a:lnTo>
                <a:lnTo>
                  <a:pt x="456" y="46"/>
                </a:lnTo>
                <a:lnTo>
                  <a:pt x="456" y="57"/>
                </a:lnTo>
                <a:lnTo>
                  <a:pt x="457" y="34"/>
                </a:lnTo>
                <a:lnTo>
                  <a:pt x="457" y="40"/>
                </a:lnTo>
                <a:lnTo>
                  <a:pt x="457" y="57"/>
                </a:lnTo>
                <a:lnTo>
                  <a:pt x="458" y="34"/>
                </a:lnTo>
                <a:lnTo>
                  <a:pt x="458" y="40"/>
                </a:lnTo>
                <a:lnTo>
                  <a:pt x="459" y="51"/>
                </a:lnTo>
                <a:lnTo>
                  <a:pt x="459" y="46"/>
                </a:lnTo>
                <a:lnTo>
                  <a:pt x="460" y="57"/>
                </a:lnTo>
                <a:lnTo>
                  <a:pt x="460" y="34"/>
                </a:lnTo>
                <a:lnTo>
                  <a:pt x="461" y="46"/>
                </a:lnTo>
                <a:lnTo>
                  <a:pt x="461" y="46"/>
                </a:lnTo>
                <a:lnTo>
                  <a:pt x="462" y="51"/>
                </a:lnTo>
                <a:lnTo>
                  <a:pt x="462" y="51"/>
                </a:lnTo>
                <a:lnTo>
                  <a:pt x="462" y="46"/>
                </a:lnTo>
                <a:lnTo>
                  <a:pt x="463" y="51"/>
                </a:lnTo>
                <a:lnTo>
                  <a:pt x="464" y="51"/>
                </a:lnTo>
                <a:lnTo>
                  <a:pt x="464" y="46"/>
                </a:lnTo>
                <a:lnTo>
                  <a:pt x="464" y="51"/>
                </a:lnTo>
                <a:lnTo>
                  <a:pt x="465" y="40"/>
                </a:lnTo>
                <a:lnTo>
                  <a:pt x="465" y="46"/>
                </a:lnTo>
                <a:lnTo>
                  <a:pt x="466" y="40"/>
                </a:lnTo>
                <a:lnTo>
                  <a:pt x="466" y="40"/>
                </a:lnTo>
                <a:lnTo>
                  <a:pt x="467" y="46"/>
                </a:lnTo>
                <a:lnTo>
                  <a:pt x="467" y="51"/>
                </a:lnTo>
                <a:lnTo>
                  <a:pt x="468" y="46"/>
                </a:lnTo>
                <a:lnTo>
                  <a:pt x="468" y="34"/>
                </a:lnTo>
                <a:lnTo>
                  <a:pt x="469" y="46"/>
                </a:lnTo>
                <a:lnTo>
                  <a:pt x="469" y="51"/>
                </a:lnTo>
                <a:lnTo>
                  <a:pt x="469" y="40"/>
                </a:lnTo>
                <a:lnTo>
                  <a:pt x="470" y="40"/>
                </a:lnTo>
                <a:lnTo>
                  <a:pt x="471" y="46"/>
                </a:lnTo>
                <a:lnTo>
                  <a:pt x="471" y="40"/>
                </a:lnTo>
                <a:lnTo>
                  <a:pt x="472" y="51"/>
                </a:lnTo>
                <a:lnTo>
                  <a:pt x="472" y="46"/>
                </a:lnTo>
                <a:lnTo>
                  <a:pt x="472" y="46"/>
                </a:lnTo>
                <a:lnTo>
                  <a:pt x="473" y="46"/>
                </a:lnTo>
                <a:lnTo>
                  <a:pt x="473" y="34"/>
                </a:lnTo>
                <a:lnTo>
                  <a:pt x="474" y="51"/>
                </a:lnTo>
                <a:lnTo>
                  <a:pt x="474" y="40"/>
                </a:lnTo>
                <a:lnTo>
                  <a:pt x="475" y="46"/>
                </a:lnTo>
                <a:lnTo>
                  <a:pt x="475" y="34"/>
                </a:lnTo>
                <a:lnTo>
                  <a:pt x="476" y="40"/>
                </a:lnTo>
                <a:lnTo>
                  <a:pt x="476" y="46"/>
                </a:lnTo>
                <a:lnTo>
                  <a:pt x="477" y="40"/>
                </a:lnTo>
                <a:lnTo>
                  <a:pt x="477" y="51"/>
                </a:lnTo>
                <a:lnTo>
                  <a:pt x="477" y="34"/>
                </a:lnTo>
                <a:lnTo>
                  <a:pt x="478" y="34"/>
                </a:lnTo>
                <a:lnTo>
                  <a:pt x="479" y="46"/>
                </a:lnTo>
                <a:lnTo>
                  <a:pt x="479" y="51"/>
                </a:lnTo>
                <a:lnTo>
                  <a:pt x="479" y="46"/>
                </a:lnTo>
                <a:lnTo>
                  <a:pt x="480" y="34"/>
                </a:lnTo>
                <a:lnTo>
                  <a:pt x="480" y="46"/>
                </a:lnTo>
                <a:lnTo>
                  <a:pt x="481" y="57"/>
                </a:lnTo>
                <a:lnTo>
                  <a:pt x="481" y="51"/>
                </a:lnTo>
                <a:lnTo>
                  <a:pt x="482" y="46"/>
                </a:lnTo>
                <a:lnTo>
                  <a:pt x="482" y="40"/>
                </a:lnTo>
                <a:lnTo>
                  <a:pt x="483" y="46"/>
                </a:lnTo>
                <a:lnTo>
                  <a:pt x="483" y="51"/>
                </a:lnTo>
                <a:lnTo>
                  <a:pt x="484" y="46"/>
                </a:lnTo>
                <a:lnTo>
                  <a:pt x="484" y="51"/>
                </a:lnTo>
                <a:lnTo>
                  <a:pt x="484" y="51"/>
                </a:lnTo>
                <a:lnTo>
                  <a:pt x="485" y="34"/>
                </a:lnTo>
                <a:lnTo>
                  <a:pt x="485" y="46"/>
                </a:lnTo>
                <a:lnTo>
                  <a:pt x="486" y="51"/>
                </a:lnTo>
                <a:lnTo>
                  <a:pt x="486" y="40"/>
                </a:lnTo>
                <a:lnTo>
                  <a:pt x="487" y="40"/>
                </a:lnTo>
                <a:lnTo>
                  <a:pt x="487" y="46"/>
                </a:lnTo>
                <a:lnTo>
                  <a:pt x="488" y="51"/>
                </a:lnTo>
                <a:lnTo>
                  <a:pt x="488" y="40"/>
                </a:lnTo>
                <a:lnTo>
                  <a:pt x="489" y="34"/>
                </a:lnTo>
                <a:lnTo>
                  <a:pt x="489" y="40"/>
                </a:lnTo>
                <a:lnTo>
                  <a:pt x="489" y="51"/>
                </a:lnTo>
                <a:lnTo>
                  <a:pt x="490" y="46"/>
                </a:lnTo>
                <a:lnTo>
                  <a:pt x="491" y="46"/>
                </a:lnTo>
                <a:lnTo>
                  <a:pt x="491" y="63"/>
                </a:lnTo>
                <a:lnTo>
                  <a:pt x="492" y="46"/>
                </a:lnTo>
                <a:lnTo>
                  <a:pt x="492" y="51"/>
                </a:lnTo>
                <a:lnTo>
                  <a:pt x="492" y="46"/>
                </a:lnTo>
                <a:lnTo>
                  <a:pt x="493" y="40"/>
                </a:lnTo>
                <a:lnTo>
                  <a:pt x="493" y="40"/>
                </a:lnTo>
                <a:lnTo>
                  <a:pt x="494" y="46"/>
                </a:lnTo>
                <a:lnTo>
                  <a:pt x="494" y="34"/>
                </a:lnTo>
                <a:lnTo>
                  <a:pt x="495" y="46"/>
                </a:lnTo>
                <a:lnTo>
                  <a:pt x="495" y="46"/>
                </a:lnTo>
                <a:lnTo>
                  <a:pt x="496" y="46"/>
                </a:lnTo>
                <a:lnTo>
                  <a:pt x="496" y="40"/>
                </a:lnTo>
                <a:lnTo>
                  <a:pt x="497" y="40"/>
                </a:lnTo>
                <a:lnTo>
                  <a:pt x="497" y="51"/>
                </a:lnTo>
                <a:lnTo>
                  <a:pt x="497" y="46"/>
                </a:lnTo>
                <a:lnTo>
                  <a:pt x="498" y="46"/>
                </a:lnTo>
                <a:lnTo>
                  <a:pt x="499" y="46"/>
                </a:lnTo>
                <a:lnTo>
                  <a:pt x="499" y="46"/>
                </a:lnTo>
                <a:lnTo>
                  <a:pt x="499" y="46"/>
                </a:lnTo>
                <a:lnTo>
                  <a:pt x="500" y="40"/>
                </a:lnTo>
                <a:lnTo>
                  <a:pt x="500" y="46"/>
                </a:lnTo>
                <a:lnTo>
                  <a:pt x="501" y="40"/>
                </a:lnTo>
                <a:lnTo>
                  <a:pt x="501" y="46"/>
                </a:lnTo>
                <a:lnTo>
                  <a:pt x="502" y="40"/>
                </a:lnTo>
                <a:lnTo>
                  <a:pt x="502" y="51"/>
                </a:lnTo>
                <a:lnTo>
                  <a:pt x="503" y="46"/>
                </a:lnTo>
                <a:lnTo>
                  <a:pt x="503" y="51"/>
                </a:lnTo>
                <a:lnTo>
                  <a:pt x="504" y="40"/>
                </a:lnTo>
                <a:lnTo>
                  <a:pt x="504" y="51"/>
                </a:lnTo>
                <a:lnTo>
                  <a:pt x="504" y="51"/>
                </a:lnTo>
                <a:lnTo>
                  <a:pt x="505" y="46"/>
                </a:lnTo>
                <a:lnTo>
                  <a:pt x="505" y="46"/>
                </a:lnTo>
                <a:lnTo>
                  <a:pt x="506" y="34"/>
                </a:lnTo>
                <a:lnTo>
                  <a:pt x="507" y="51"/>
                </a:lnTo>
                <a:lnTo>
                  <a:pt x="507" y="46"/>
                </a:lnTo>
                <a:lnTo>
                  <a:pt x="507" y="40"/>
                </a:lnTo>
                <a:lnTo>
                  <a:pt x="508" y="40"/>
                </a:lnTo>
                <a:lnTo>
                  <a:pt x="508" y="46"/>
                </a:lnTo>
                <a:lnTo>
                  <a:pt x="509" y="51"/>
                </a:lnTo>
                <a:lnTo>
                  <a:pt x="509" y="40"/>
                </a:lnTo>
                <a:lnTo>
                  <a:pt x="510" y="46"/>
                </a:lnTo>
                <a:lnTo>
                  <a:pt x="510" y="46"/>
                </a:lnTo>
                <a:lnTo>
                  <a:pt x="511" y="40"/>
                </a:lnTo>
                <a:lnTo>
                  <a:pt x="511" y="57"/>
                </a:lnTo>
                <a:lnTo>
                  <a:pt x="512" y="51"/>
                </a:lnTo>
                <a:lnTo>
                  <a:pt x="512" y="46"/>
                </a:lnTo>
                <a:lnTo>
                  <a:pt x="512" y="51"/>
                </a:lnTo>
                <a:lnTo>
                  <a:pt x="513" y="46"/>
                </a:lnTo>
                <a:lnTo>
                  <a:pt x="514" y="46"/>
                </a:lnTo>
                <a:lnTo>
                  <a:pt x="514" y="46"/>
                </a:lnTo>
                <a:lnTo>
                  <a:pt x="514" y="51"/>
                </a:lnTo>
                <a:lnTo>
                  <a:pt x="515" y="46"/>
                </a:lnTo>
                <a:lnTo>
                  <a:pt x="515" y="46"/>
                </a:lnTo>
                <a:lnTo>
                  <a:pt x="516" y="40"/>
                </a:lnTo>
                <a:lnTo>
                  <a:pt x="516" y="51"/>
                </a:lnTo>
                <a:lnTo>
                  <a:pt x="517" y="46"/>
                </a:lnTo>
                <a:lnTo>
                  <a:pt x="517" y="40"/>
                </a:lnTo>
                <a:lnTo>
                  <a:pt x="518" y="46"/>
                </a:lnTo>
                <a:lnTo>
                  <a:pt x="518" y="51"/>
                </a:lnTo>
                <a:lnTo>
                  <a:pt x="519" y="51"/>
                </a:lnTo>
                <a:lnTo>
                  <a:pt x="519" y="46"/>
                </a:lnTo>
                <a:lnTo>
                  <a:pt x="519" y="40"/>
                </a:lnTo>
                <a:lnTo>
                  <a:pt x="520" y="46"/>
                </a:lnTo>
                <a:lnTo>
                  <a:pt x="520" y="51"/>
                </a:lnTo>
                <a:lnTo>
                  <a:pt x="521" y="63"/>
                </a:lnTo>
                <a:lnTo>
                  <a:pt x="522" y="46"/>
                </a:lnTo>
                <a:lnTo>
                  <a:pt x="522" y="51"/>
                </a:lnTo>
                <a:lnTo>
                  <a:pt x="522" y="46"/>
                </a:lnTo>
                <a:lnTo>
                  <a:pt x="523" y="51"/>
                </a:lnTo>
                <a:lnTo>
                  <a:pt x="523" y="51"/>
                </a:lnTo>
                <a:lnTo>
                  <a:pt x="524" y="46"/>
                </a:lnTo>
                <a:lnTo>
                  <a:pt x="524" y="34"/>
                </a:lnTo>
                <a:lnTo>
                  <a:pt x="524" y="51"/>
                </a:lnTo>
                <a:lnTo>
                  <a:pt x="525" y="40"/>
                </a:lnTo>
                <a:lnTo>
                  <a:pt x="526" y="57"/>
                </a:lnTo>
                <a:lnTo>
                  <a:pt x="526" y="51"/>
                </a:lnTo>
                <a:lnTo>
                  <a:pt x="527" y="40"/>
                </a:lnTo>
                <a:lnTo>
                  <a:pt x="527" y="51"/>
                </a:lnTo>
                <a:lnTo>
                  <a:pt x="527" y="63"/>
                </a:lnTo>
                <a:lnTo>
                  <a:pt x="528" y="46"/>
                </a:lnTo>
                <a:lnTo>
                  <a:pt x="528" y="51"/>
                </a:lnTo>
                <a:lnTo>
                  <a:pt x="529" y="46"/>
                </a:lnTo>
                <a:lnTo>
                  <a:pt x="529" y="46"/>
                </a:lnTo>
                <a:lnTo>
                  <a:pt x="530" y="57"/>
                </a:lnTo>
                <a:lnTo>
                  <a:pt x="530" y="51"/>
                </a:lnTo>
                <a:lnTo>
                  <a:pt x="531" y="51"/>
                </a:lnTo>
                <a:lnTo>
                  <a:pt x="531" y="51"/>
                </a:lnTo>
                <a:lnTo>
                  <a:pt x="532" y="68"/>
                </a:lnTo>
                <a:lnTo>
                  <a:pt x="532" y="51"/>
                </a:lnTo>
                <a:lnTo>
                  <a:pt x="532" y="51"/>
                </a:lnTo>
                <a:lnTo>
                  <a:pt x="533" y="46"/>
                </a:lnTo>
                <a:lnTo>
                  <a:pt x="534" y="51"/>
                </a:lnTo>
                <a:lnTo>
                  <a:pt x="534" y="34"/>
                </a:lnTo>
                <a:lnTo>
                  <a:pt x="534" y="57"/>
                </a:lnTo>
                <a:lnTo>
                  <a:pt x="535" y="51"/>
                </a:lnTo>
                <a:lnTo>
                  <a:pt x="535" y="46"/>
                </a:lnTo>
                <a:lnTo>
                  <a:pt x="536" y="46"/>
                </a:lnTo>
                <a:lnTo>
                  <a:pt x="536" y="40"/>
                </a:lnTo>
                <a:lnTo>
                  <a:pt x="537" y="46"/>
                </a:lnTo>
                <a:lnTo>
                  <a:pt x="537" y="51"/>
                </a:lnTo>
                <a:lnTo>
                  <a:pt x="538" y="40"/>
                </a:lnTo>
                <a:lnTo>
                  <a:pt x="538" y="46"/>
                </a:lnTo>
                <a:lnTo>
                  <a:pt x="539" y="57"/>
                </a:lnTo>
                <a:lnTo>
                  <a:pt x="539" y="57"/>
                </a:lnTo>
                <a:lnTo>
                  <a:pt x="539" y="34"/>
                </a:lnTo>
                <a:lnTo>
                  <a:pt x="540" y="46"/>
                </a:lnTo>
                <a:lnTo>
                  <a:pt x="540" y="51"/>
                </a:lnTo>
                <a:lnTo>
                  <a:pt x="541" y="46"/>
                </a:lnTo>
                <a:lnTo>
                  <a:pt x="542" y="34"/>
                </a:lnTo>
                <a:lnTo>
                  <a:pt x="542" y="51"/>
                </a:lnTo>
                <a:lnTo>
                  <a:pt x="542" y="40"/>
                </a:lnTo>
                <a:lnTo>
                  <a:pt x="543" y="34"/>
                </a:lnTo>
                <a:lnTo>
                  <a:pt x="543" y="40"/>
                </a:lnTo>
                <a:lnTo>
                  <a:pt x="544" y="40"/>
                </a:lnTo>
                <a:lnTo>
                  <a:pt x="544" y="34"/>
                </a:lnTo>
                <a:lnTo>
                  <a:pt x="545" y="46"/>
                </a:lnTo>
                <a:lnTo>
                  <a:pt x="545" y="40"/>
                </a:lnTo>
                <a:lnTo>
                  <a:pt x="546" y="29"/>
                </a:lnTo>
                <a:lnTo>
                  <a:pt x="546" y="51"/>
                </a:lnTo>
                <a:lnTo>
                  <a:pt x="547" y="40"/>
                </a:lnTo>
                <a:lnTo>
                  <a:pt x="547" y="40"/>
                </a:lnTo>
                <a:lnTo>
                  <a:pt x="547" y="34"/>
                </a:lnTo>
                <a:lnTo>
                  <a:pt x="548" y="57"/>
                </a:lnTo>
                <a:lnTo>
                  <a:pt x="548" y="40"/>
                </a:lnTo>
                <a:lnTo>
                  <a:pt x="549" y="34"/>
                </a:lnTo>
                <a:lnTo>
                  <a:pt x="549" y="46"/>
                </a:lnTo>
                <a:lnTo>
                  <a:pt x="550" y="40"/>
                </a:lnTo>
                <a:lnTo>
                  <a:pt x="550" y="40"/>
                </a:lnTo>
                <a:lnTo>
                  <a:pt x="551" y="46"/>
                </a:lnTo>
                <a:lnTo>
                  <a:pt x="551" y="40"/>
                </a:lnTo>
                <a:lnTo>
                  <a:pt x="552" y="40"/>
                </a:lnTo>
                <a:lnTo>
                  <a:pt x="552" y="40"/>
                </a:lnTo>
                <a:lnTo>
                  <a:pt x="552" y="46"/>
                </a:lnTo>
                <a:lnTo>
                  <a:pt x="553" y="46"/>
                </a:lnTo>
                <a:lnTo>
                  <a:pt x="554" y="57"/>
                </a:lnTo>
                <a:lnTo>
                  <a:pt x="554" y="34"/>
                </a:lnTo>
                <a:lnTo>
                  <a:pt x="554" y="34"/>
                </a:lnTo>
                <a:lnTo>
                  <a:pt x="555" y="40"/>
                </a:lnTo>
                <a:lnTo>
                  <a:pt x="555" y="40"/>
                </a:lnTo>
                <a:lnTo>
                  <a:pt x="556" y="46"/>
                </a:lnTo>
                <a:lnTo>
                  <a:pt x="556" y="34"/>
                </a:lnTo>
                <a:lnTo>
                  <a:pt x="557" y="46"/>
                </a:lnTo>
                <a:lnTo>
                  <a:pt x="557" y="57"/>
                </a:lnTo>
                <a:lnTo>
                  <a:pt x="558" y="40"/>
                </a:lnTo>
                <a:lnTo>
                  <a:pt x="558" y="51"/>
                </a:lnTo>
                <a:lnTo>
                  <a:pt x="559" y="40"/>
                </a:lnTo>
                <a:lnTo>
                  <a:pt x="559" y="34"/>
                </a:lnTo>
                <a:lnTo>
                  <a:pt x="559" y="46"/>
                </a:lnTo>
                <a:lnTo>
                  <a:pt x="560" y="40"/>
                </a:lnTo>
                <a:lnTo>
                  <a:pt x="561" y="57"/>
                </a:lnTo>
                <a:lnTo>
                  <a:pt x="561" y="40"/>
                </a:lnTo>
                <a:lnTo>
                  <a:pt x="562" y="40"/>
                </a:lnTo>
                <a:lnTo>
                  <a:pt x="562" y="46"/>
                </a:lnTo>
                <a:lnTo>
                  <a:pt x="562" y="51"/>
                </a:lnTo>
                <a:lnTo>
                  <a:pt x="563" y="46"/>
                </a:lnTo>
                <a:lnTo>
                  <a:pt x="563" y="46"/>
                </a:lnTo>
                <a:lnTo>
                  <a:pt x="564" y="40"/>
                </a:lnTo>
                <a:lnTo>
                  <a:pt x="564" y="57"/>
                </a:lnTo>
                <a:lnTo>
                  <a:pt x="565" y="46"/>
                </a:lnTo>
                <a:lnTo>
                  <a:pt x="565" y="40"/>
                </a:lnTo>
                <a:lnTo>
                  <a:pt x="566" y="40"/>
                </a:lnTo>
                <a:lnTo>
                  <a:pt x="566" y="46"/>
                </a:lnTo>
                <a:lnTo>
                  <a:pt x="567" y="46"/>
                </a:lnTo>
                <a:lnTo>
                  <a:pt x="567" y="46"/>
                </a:lnTo>
                <a:lnTo>
                  <a:pt x="567" y="46"/>
                </a:lnTo>
                <a:lnTo>
                  <a:pt x="568" y="40"/>
                </a:lnTo>
                <a:lnTo>
                  <a:pt x="569" y="46"/>
                </a:lnTo>
                <a:lnTo>
                  <a:pt x="569" y="46"/>
                </a:lnTo>
                <a:lnTo>
                  <a:pt x="569" y="40"/>
                </a:lnTo>
                <a:lnTo>
                  <a:pt x="570" y="40"/>
                </a:lnTo>
                <a:lnTo>
                  <a:pt x="570" y="34"/>
                </a:lnTo>
                <a:lnTo>
                  <a:pt x="571" y="46"/>
                </a:lnTo>
                <a:lnTo>
                  <a:pt x="571" y="46"/>
                </a:lnTo>
                <a:lnTo>
                  <a:pt x="572" y="40"/>
                </a:lnTo>
                <a:lnTo>
                  <a:pt x="572" y="46"/>
                </a:lnTo>
                <a:lnTo>
                  <a:pt x="573" y="40"/>
                </a:lnTo>
                <a:lnTo>
                  <a:pt x="573" y="40"/>
                </a:lnTo>
                <a:lnTo>
                  <a:pt x="574" y="40"/>
                </a:lnTo>
                <a:lnTo>
                  <a:pt x="574" y="57"/>
                </a:lnTo>
                <a:lnTo>
                  <a:pt x="574" y="57"/>
                </a:lnTo>
                <a:lnTo>
                  <a:pt x="575" y="40"/>
                </a:lnTo>
                <a:lnTo>
                  <a:pt x="575" y="40"/>
                </a:lnTo>
                <a:lnTo>
                  <a:pt x="576" y="51"/>
                </a:lnTo>
                <a:lnTo>
                  <a:pt x="577" y="40"/>
                </a:lnTo>
                <a:lnTo>
                  <a:pt x="577" y="46"/>
                </a:lnTo>
                <a:lnTo>
                  <a:pt x="577" y="34"/>
                </a:lnTo>
                <a:lnTo>
                  <a:pt x="578" y="46"/>
                </a:lnTo>
                <a:lnTo>
                  <a:pt x="578" y="40"/>
                </a:lnTo>
                <a:lnTo>
                  <a:pt x="579" y="40"/>
                </a:lnTo>
                <a:lnTo>
                  <a:pt x="579" y="40"/>
                </a:lnTo>
                <a:lnTo>
                  <a:pt x="580" y="46"/>
                </a:lnTo>
                <a:lnTo>
                  <a:pt x="580" y="46"/>
                </a:lnTo>
                <a:lnTo>
                  <a:pt x="581" y="51"/>
                </a:lnTo>
                <a:lnTo>
                  <a:pt x="581" y="46"/>
                </a:lnTo>
                <a:lnTo>
                  <a:pt x="582" y="40"/>
                </a:lnTo>
                <a:lnTo>
                  <a:pt x="582" y="40"/>
                </a:lnTo>
                <a:lnTo>
                  <a:pt x="582" y="40"/>
                </a:lnTo>
                <a:lnTo>
                  <a:pt x="583" y="40"/>
                </a:lnTo>
                <a:lnTo>
                  <a:pt x="583" y="46"/>
                </a:lnTo>
                <a:lnTo>
                  <a:pt x="584" y="46"/>
                </a:lnTo>
                <a:lnTo>
                  <a:pt x="584" y="51"/>
                </a:lnTo>
                <a:lnTo>
                  <a:pt x="585" y="46"/>
                </a:lnTo>
                <a:lnTo>
                  <a:pt x="585" y="46"/>
                </a:lnTo>
                <a:lnTo>
                  <a:pt x="586" y="40"/>
                </a:lnTo>
                <a:lnTo>
                  <a:pt x="586" y="46"/>
                </a:lnTo>
                <a:lnTo>
                  <a:pt x="587" y="34"/>
                </a:lnTo>
                <a:lnTo>
                  <a:pt x="587" y="46"/>
                </a:lnTo>
                <a:lnTo>
                  <a:pt x="587" y="46"/>
                </a:lnTo>
                <a:lnTo>
                  <a:pt x="588" y="46"/>
                </a:lnTo>
                <a:lnTo>
                  <a:pt x="589" y="40"/>
                </a:lnTo>
                <a:lnTo>
                  <a:pt x="589" y="34"/>
                </a:lnTo>
                <a:lnTo>
                  <a:pt x="589" y="40"/>
                </a:lnTo>
                <a:lnTo>
                  <a:pt x="590" y="51"/>
                </a:lnTo>
                <a:lnTo>
                  <a:pt x="590" y="40"/>
                </a:lnTo>
                <a:lnTo>
                  <a:pt x="591" y="46"/>
                </a:lnTo>
                <a:lnTo>
                  <a:pt x="591" y="34"/>
                </a:lnTo>
                <a:lnTo>
                  <a:pt x="592" y="34"/>
                </a:lnTo>
                <a:lnTo>
                  <a:pt x="592" y="51"/>
                </a:lnTo>
                <a:lnTo>
                  <a:pt x="593" y="51"/>
                </a:lnTo>
                <a:lnTo>
                  <a:pt x="593" y="46"/>
                </a:lnTo>
                <a:lnTo>
                  <a:pt x="594" y="46"/>
                </a:lnTo>
                <a:lnTo>
                  <a:pt x="594" y="46"/>
                </a:lnTo>
                <a:lnTo>
                  <a:pt x="595" y="46"/>
                </a:lnTo>
                <a:lnTo>
                  <a:pt x="595" y="46"/>
                </a:lnTo>
                <a:lnTo>
                  <a:pt x="595" y="51"/>
                </a:lnTo>
                <a:lnTo>
                  <a:pt x="596" y="51"/>
                </a:lnTo>
                <a:lnTo>
                  <a:pt x="597" y="40"/>
                </a:lnTo>
                <a:lnTo>
                  <a:pt x="597" y="51"/>
                </a:lnTo>
                <a:lnTo>
                  <a:pt x="597" y="51"/>
                </a:lnTo>
                <a:lnTo>
                  <a:pt x="598" y="40"/>
                </a:lnTo>
                <a:lnTo>
                  <a:pt x="598" y="46"/>
                </a:lnTo>
                <a:lnTo>
                  <a:pt x="599" y="51"/>
                </a:lnTo>
                <a:lnTo>
                  <a:pt x="599" y="51"/>
                </a:lnTo>
                <a:lnTo>
                  <a:pt x="600" y="46"/>
                </a:lnTo>
                <a:lnTo>
                  <a:pt x="600" y="46"/>
                </a:lnTo>
                <a:lnTo>
                  <a:pt x="601" y="46"/>
                </a:lnTo>
                <a:lnTo>
                  <a:pt x="601" y="46"/>
                </a:lnTo>
                <a:lnTo>
                  <a:pt x="602" y="57"/>
                </a:lnTo>
                <a:lnTo>
                  <a:pt x="602" y="40"/>
                </a:lnTo>
                <a:lnTo>
                  <a:pt x="602" y="46"/>
                </a:lnTo>
                <a:lnTo>
                  <a:pt x="603" y="46"/>
                </a:lnTo>
                <a:lnTo>
                  <a:pt x="604" y="46"/>
                </a:lnTo>
                <a:lnTo>
                  <a:pt x="604" y="46"/>
                </a:lnTo>
                <a:lnTo>
                  <a:pt x="604" y="46"/>
                </a:lnTo>
                <a:lnTo>
                  <a:pt x="605" y="46"/>
                </a:lnTo>
                <a:lnTo>
                  <a:pt x="605" y="46"/>
                </a:lnTo>
                <a:lnTo>
                  <a:pt x="606" y="51"/>
                </a:lnTo>
                <a:lnTo>
                  <a:pt x="606" y="51"/>
                </a:lnTo>
                <a:lnTo>
                  <a:pt x="607" y="46"/>
                </a:lnTo>
                <a:lnTo>
                  <a:pt x="607" y="46"/>
                </a:lnTo>
                <a:lnTo>
                  <a:pt x="608" y="63"/>
                </a:lnTo>
                <a:lnTo>
                  <a:pt x="608" y="40"/>
                </a:lnTo>
                <a:lnTo>
                  <a:pt x="609" y="57"/>
                </a:lnTo>
                <a:lnTo>
                  <a:pt x="609" y="40"/>
                </a:lnTo>
                <a:lnTo>
                  <a:pt x="609" y="51"/>
                </a:lnTo>
                <a:lnTo>
                  <a:pt x="610" y="40"/>
                </a:lnTo>
                <a:lnTo>
                  <a:pt x="610" y="46"/>
                </a:lnTo>
                <a:lnTo>
                  <a:pt x="611" y="57"/>
                </a:lnTo>
                <a:lnTo>
                  <a:pt x="612" y="40"/>
                </a:lnTo>
                <a:lnTo>
                  <a:pt x="612" y="51"/>
                </a:lnTo>
                <a:lnTo>
                  <a:pt x="612" y="46"/>
                </a:lnTo>
                <a:lnTo>
                  <a:pt x="613" y="46"/>
                </a:lnTo>
                <a:lnTo>
                  <a:pt x="613" y="46"/>
                </a:lnTo>
                <a:lnTo>
                  <a:pt x="614" y="40"/>
                </a:lnTo>
                <a:lnTo>
                  <a:pt x="614" y="40"/>
                </a:lnTo>
                <a:lnTo>
                  <a:pt x="615" y="51"/>
                </a:lnTo>
                <a:lnTo>
                  <a:pt x="615" y="46"/>
                </a:lnTo>
                <a:lnTo>
                  <a:pt x="616" y="57"/>
                </a:lnTo>
                <a:lnTo>
                  <a:pt x="616" y="40"/>
                </a:lnTo>
                <a:lnTo>
                  <a:pt x="617" y="46"/>
                </a:lnTo>
                <a:lnTo>
                  <a:pt x="617" y="57"/>
                </a:lnTo>
                <a:lnTo>
                  <a:pt x="617" y="63"/>
                </a:lnTo>
                <a:lnTo>
                  <a:pt x="618" y="46"/>
                </a:lnTo>
                <a:lnTo>
                  <a:pt x="618" y="57"/>
                </a:lnTo>
                <a:lnTo>
                  <a:pt x="619" y="51"/>
                </a:lnTo>
                <a:lnTo>
                  <a:pt x="619" y="46"/>
                </a:lnTo>
                <a:lnTo>
                  <a:pt x="620" y="51"/>
                </a:lnTo>
                <a:lnTo>
                  <a:pt x="620" y="46"/>
                </a:lnTo>
                <a:lnTo>
                  <a:pt x="621" y="46"/>
                </a:lnTo>
                <a:lnTo>
                  <a:pt x="621" y="51"/>
                </a:lnTo>
                <a:lnTo>
                  <a:pt x="622" y="34"/>
                </a:lnTo>
                <a:lnTo>
                  <a:pt x="622" y="29"/>
                </a:lnTo>
                <a:lnTo>
                  <a:pt x="622" y="40"/>
                </a:lnTo>
                <a:lnTo>
                  <a:pt x="623" y="57"/>
                </a:lnTo>
                <a:lnTo>
                  <a:pt x="624" y="57"/>
                </a:lnTo>
                <a:lnTo>
                  <a:pt x="624" y="46"/>
                </a:lnTo>
                <a:lnTo>
                  <a:pt x="624" y="40"/>
                </a:lnTo>
                <a:lnTo>
                  <a:pt x="625" y="51"/>
                </a:lnTo>
                <a:lnTo>
                  <a:pt x="625" y="40"/>
                </a:lnTo>
                <a:lnTo>
                  <a:pt x="626" y="40"/>
                </a:lnTo>
                <a:lnTo>
                  <a:pt x="626" y="46"/>
                </a:lnTo>
                <a:lnTo>
                  <a:pt x="627" y="40"/>
                </a:lnTo>
                <a:lnTo>
                  <a:pt x="627" y="46"/>
                </a:lnTo>
                <a:lnTo>
                  <a:pt x="628" y="46"/>
                </a:lnTo>
                <a:lnTo>
                  <a:pt x="628" y="46"/>
                </a:lnTo>
                <a:lnTo>
                  <a:pt x="629" y="46"/>
                </a:lnTo>
                <a:lnTo>
                  <a:pt x="629" y="51"/>
                </a:lnTo>
                <a:lnTo>
                  <a:pt x="630" y="46"/>
                </a:lnTo>
                <a:lnTo>
                  <a:pt x="630" y="40"/>
                </a:lnTo>
                <a:lnTo>
                  <a:pt x="630" y="51"/>
                </a:lnTo>
                <a:lnTo>
                  <a:pt x="631" y="46"/>
                </a:lnTo>
                <a:lnTo>
                  <a:pt x="632" y="34"/>
                </a:lnTo>
                <a:lnTo>
                  <a:pt x="632" y="40"/>
                </a:lnTo>
                <a:lnTo>
                  <a:pt x="632" y="40"/>
                </a:lnTo>
                <a:lnTo>
                  <a:pt x="633" y="40"/>
                </a:lnTo>
                <a:lnTo>
                  <a:pt x="633" y="46"/>
                </a:lnTo>
                <a:lnTo>
                  <a:pt x="634" y="46"/>
                </a:lnTo>
                <a:lnTo>
                  <a:pt x="634" y="46"/>
                </a:lnTo>
                <a:lnTo>
                  <a:pt x="635" y="34"/>
                </a:lnTo>
                <a:lnTo>
                  <a:pt x="635" y="40"/>
                </a:lnTo>
                <a:lnTo>
                  <a:pt x="636" y="40"/>
                </a:lnTo>
                <a:lnTo>
                  <a:pt x="636" y="34"/>
                </a:lnTo>
                <a:lnTo>
                  <a:pt x="637" y="46"/>
                </a:lnTo>
                <a:lnTo>
                  <a:pt x="637" y="40"/>
                </a:lnTo>
                <a:lnTo>
                  <a:pt x="637" y="46"/>
                </a:lnTo>
                <a:lnTo>
                  <a:pt x="638" y="51"/>
                </a:lnTo>
                <a:lnTo>
                  <a:pt x="638" y="23"/>
                </a:lnTo>
                <a:lnTo>
                  <a:pt x="639" y="46"/>
                </a:lnTo>
                <a:lnTo>
                  <a:pt x="639" y="40"/>
                </a:lnTo>
                <a:lnTo>
                  <a:pt x="640" y="46"/>
                </a:lnTo>
                <a:lnTo>
                  <a:pt x="640" y="51"/>
                </a:lnTo>
                <a:lnTo>
                  <a:pt x="641" y="51"/>
                </a:lnTo>
                <a:lnTo>
                  <a:pt x="641" y="51"/>
                </a:lnTo>
                <a:lnTo>
                  <a:pt x="642" y="46"/>
                </a:lnTo>
                <a:lnTo>
                  <a:pt x="642" y="51"/>
                </a:lnTo>
                <a:lnTo>
                  <a:pt x="642" y="46"/>
                </a:lnTo>
                <a:lnTo>
                  <a:pt x="643" y="40"/>
                </a:lnTo>
                <a:lnTo>
                  <a:pt x="644" y="40"/>
                </a:lnTo>
                <a:lnTo>
                  <a:pt x="644" y="40"/>
                </a:lnTo>
                <a:lnTo>
                  <a:pt x="645" y="46"/>
                </a:lnTo>
                <a:lnTo>
                  <a:pt x="645" y="40"/>
                </a:lnTo>
                <a:lnTo>
                  <a:pt x="645" y="51"/>
                </a:lnTo>
                <a:lnTo>
                  <a:pt x="646" y="51"/>
                </a:lnTo>
                <a:lnTo>
                  <a:pt x="647" y="40"/>
                </a:lnTo>
                <a:lnTo>
                  <a:pt x="647" y="34"/>
                </a:lnTo>
                <a:lnTo>
                  <a:pt x="647" y="46"/>
                </a:lnTo>
                <a:lnTo>
                  <a:pt x="648" y="40"/>
                </a:lnTo>
                <a:lnTo>
                  <a:pt x="648" y="40"/>
                </a:lnTo>
                <a:lnTo>
                  <a:pt x="649" y="40"/>
                </a:lnTo>
                <a:lnTo>
                  <a:pt x="649" y="51"/>
                </a:lnTo>
                <a:lnTo>
                  <a:pt x="650" y="34"/>
                </a:lnTo>
                <a:lnTo>
                  <a:pt x="650" y="34"/>
                </a:lnTo>
                <a:lnTo>
                  <a:pt x="651" y="46"/>
                </a:lnTo>
                <a:lnTo>
                  <a:pt x="651" y="40"/>
                </a:lnTo>
                <a:lnTo>
                  <a:pt x="652" y="46"/>
                </a:lnTo>
                <a:lnTo>
                  <a:pt x="652" y="40"/>
                </a:lnTo>
                <a:lnTo>
                  <a:pt x="652" y="40"/>
                </a:lnTo>
                <a:lnTo>
                  <a:pt x="653" y="40"/>
                </a:lnTo>
                <a:lnTo>
                  <a:pt x="653" y="40"/>
                </a:lnTo>
                <a:lnTo>
                  <a:pt x="654" y="57"/>
                </a:lnTo>
                <a:lnTo>
                  <a:pt x="654" y="46"/>
                </a:lnTo>
                <a:lnTo>
                  <a:pt x="655" y="51"/>
                </a:lnTo>
                <a:lnTo>
                  <a:pt x="655" y="63"/>
                </a:lnTo>
                <a:lnTo>
                  <a:pt x="656" y="46"/>
                </a:lnTo>
                <a:lnTo>
                  <a:pt x="656" y="51"/>
                </a:lnTo>
                <a:lnTo>
                  <a:pt x="657" y="51"/>
                </a:lnTo>
                <a:lnTo>
                  <a:pt x="657" y="46"/>
                </a:lnTo>
                <a:lnTo>
                  <a:pt x="657" y="40"/>
                </a:lnTo>
                <a:lnTo>
                  <a:pt x="658" y="40"/>
                </a:lnTo>
                <a:lnTo>
                  <a:pt x="659" y="57"/>
                </a:lnTo>
                <a:lnTo>
                  <a:pt x="659" y="34"/>
                </a:lnTo>
                <a:lnTo>
                  <a:pt x="659" y="51"/>
                </a:lnTo>
                <a:lnTo>
                  <a:pt x="660" y="51"/>
                </a:lnTo>
                <a:lnTo>
                  <a:pt x="660" y="40"/>
                </a:lnTo>
                <a:lnTo>
                  <a:pt x="661" y="46"/>
                </a:lnTo>
                <a:lnTo>
                  <a:pt x="661" y="46"/>
                </a:lnTo>
                <a:lnTo>
                  <a:pt x="662" y="46"/>
                </a:lnTo>
                <a:lnTo>
                  <a:pt x="662" y="40"/>
                </a:lnTo>
                <a:lnTo>
                  <a:pt x="663" y="34"/>
                </a:lnTo>
                <a:lnTo>
                  <a:pt x="663" y="51"/>
                </a:lnTo>
                <a:lnTo>
                  <a:pt x="664" y="51"/>
                </a:lnTo>
                <a:lnTo>
                  <a:pt x="664" y="46"/>
                </a:lnTo>
                <a:lnTo>
                  <a:pt x="665" y="40"/>
                </a:lnTo>
                <a:lnTo>
                  <a:pt x="665" y="46"/>
                </a:lnTo>
                <a:lnTo>
                  <a:pt x="665" y="46"/>
                </a:lnTo>
                <a:lnTo>
                  <a:pt x="666" y="34"/>
                </a:lnTo>
                <a:lnTo>
                  <a:pt x="667" y="46"/>
                </a:lnTo>
                <a:lnTo>
                  <a:pt x="667" y="51"/>
                </a:lnTo>
                <a:lnTo>
                  <a:pt x="667" y="34"/>
                </a:lnTo>
                <a:lnTo>
                  <a:pt x="668" y="46"/>
                </a:lnTo>
                <a:lnTo>
                  <a:pt x="668" y="51"/>
                </a:lnTo>
                <a:lnTo>
                  <a:pt x="669" y="40"/>
                </a:lnTo>
                <a:lnTo>
                  <a:pt x="669" y="46"/>
                </a:lnTo>
                <a:lnTo>
                  <a:pt x="670" y="51"/>
                </a:lnTo>
                <a:lnTo>
                  <a:pt x="670" y="40"/>
                </a:lnTo>
                <a:lnTo>
                  <a:pt x="671" y="34"/>
                </a:lnTo>
                <a:lnTo>
                  <a:pt x="671" y="40"/>
                </a:lnTo>
                <a:lnTo>
                  <a:pt x="672" y="46"/>
                </a:lnTo>
                <a:lnTo>
                  <a:pt x="672" y="46"/>
                </a:lnTo>
                <a:lnTo>
                  <a:pt x="672" y="46"/>
                </a:lnTo>
                <a:lnTo>
                  <a:pt x="673" y="29"/>
                </a:lnTo>
                <a:lnTo>
                  <a:pt x="673" y="40"/>
                </a:lnTo>
                <a:lnTo>
                  <a:pt x="674" y="51"/>
                </a:lnTo>
                <a:lnTo>
                  <a:pt x="674" y="40"/>
                </a:lnTo>
                <a:lnTo>
                  <a:pt x="675" y="46"/>
                </a:lnTo>
                <a:lnTo>
                  <a:pt x="675" y="51"/>
                </a:lnTo>
                <a:lnTo>
                  <a:pt x="676" y="51"/>
                </a:lnTo>
                <a:lnTo>
                  <a:pt x="676" y="40"/>
                </a:lnTo>
                <a:lnTo>
                  <a:pt x="677" y="34"/>
                </a:lnTo>
                <a:lnTo>
                  <a:pt x="677" y="46"/>
                </a:lnTo>
                <a:lnTo>
                  <a:pt x="677" y="34"/>
                </a:lnTo>
                <a:lnTo>
                  <a:pt x="678" y="51"/>
                </a:lnTo>
                <a:lnTo>
                  <a:pt x="679" y="57"/>
                </a:lnTo>
                <a:lnTo>
                  <a:pt x="679" y="34"/>
                </a:lnTo>
                <a:lnTo>
                  <a:pt x="680" y="34"/>
                </a:lnTo>
                <a:lnTo>
                  <a:pt x="680" y="46"/>
                </a:lnTo>
                <a:lnTo>
                  <a:pt x="680" y="46"/>
                </a:lnTo>
                <a:lnTo>
                  <a:pt x="681" y="34"/>
                </a:lnTo>
                <a:lnTo>
                  <a:pt x="681" y="29"/>
                </a:lnTo>
                <a:lnTo>
                  <a:pt x="682" y="40"/>
                </a:lnTo>
                <a:lnTo>
                  <a:pt x="682" y="40"/>
                </a:lnTo>
                <a:lnTo>
                  <a:pt x="683" y="51"/>
                </a:lnTo>
                <a:lnTo>
                  <a:pt x="683" y="46"/>
                </a:lnTo>
                <a:lnTo>
                  <a:pt x="684" y="46"/>
                </a:lnTo>
                <a:lnTo>
                  <a:pt x="684" y="46"/>
                </a:lnTo>
                <a:lnTo>
                  <a:pt x="685" y="40"/>
                </a:lnTo>
                <a:lnTo>
                  <a:pt x="685" y="40"/>
                </a:lnTo>
                <a:lnTo>
                  <a:pt x="685" y="46"/>
                </a:lnTo>
                <a:lnTo>
                  <a:pt x="686" y="34"/>
                </a:lnTo>
                <a:lnTo>
                  <a:pt x="687" y="40"/>
                </a:lnTo>
                <a:lnTo>
                  <a:pt x="687" y="40"/>
                </a:lnTo>
                <a:lnTo>
                  <a:pt x="687" y="34"/>
                </a:lnTo>
                <a:lnTo>
                  <a:pt x="688" y="57"/>
                </a:lnTo>
                <a:lnTo>
                  <a:pt x="688" y="46"/>
                </a:lnTo>
                <a:lnTo>
                  <a:pt x="689" y="51"/>
                </a:lnTo>
                <a:lnTo>
                  <a:pt x="689" y="46"/>
                </a:lnTo>
                <a:lnTo>
                  <a:pt x="690" y="46"/>
                </a:lnTo>
                <a:lnTo>
                  <a:pt x="690" y="40"/>
                </a:lnTo>
                <a:lnTo>
                  <a:pt x="691" y="40"/>
                </a:lnTo>
                <a:lnTo>
                  <a:pt x="691" y="51"/>
                </a:lnTo>
                <a:lnTo>
                  <a:pt x="692" y="46"/>
                </a:lnTo>
                <a:lnTo>
                  <a:pt x="692" y="46"/>
                </a:lnTo>
                <a:lnTo>
                  <a:pt x="692" y="46"/>
                </a:lnTo>
                <a:lnTo>
                  <a:pt x="693" y="40"/>
                </a:lnTo>
                <a:lnTo>
                  <a:pt x="694" y="46"/>
                </a:lnTo>
                <a:lnTo>
                  <a:pt x="694" y="34"/>
                </a:lnTo>
                <a:lnTo>
                  <a:pt x="694" y="46"/>
                </a:lnTo>
                <a:lnTo>
                  <a:pt x="695" y="34"/>
                </a:lnTo>
                <a:lnTo>
                  <a:pt x="695" y="17"/>
                </a:lnTo>
                <a:lnTo>
                  <a:pt x="696" y="57"/>
                </a:lnTo>
                <a:lnTo>
                  <a:pt x="696" y="40"/>
                </a:lnTo>
                <a:lnTo>
                  <a:pt x="697" y="40"/>
                </a:lnTo>
                <a:lnTo>
                  <a:pt x="697" y="40"/>
                </a:lnTo>
                <a:lnTo>
                  <a:pt x="698" y="34"/>
                </a:lnTo>
                <a:lnTo>
                  <a:pt x="698" y="51"/>
                </a:lnTo>
                <a:lnTo>
                  <a:pt x="699" y="40"/>
                </a:lnTo>
                <a:lnTo>
                  <a:pt x="699" y="34"/>
                </a:lnTo>
                <a:lnTo>
                  <a:pt x="700" y="46"/>
                </a:lnTo>
                <a:lnTo>
                  <a:pt x="700" y="40"/>
                </a:lnTo>
                <a:lnTo>
                  <a:pt x="700" y="46"/>
                </a:lnTo>
                <a:lnTo>
                  <a:pt x="701" y="34"/>
                </a:lnTo>
                <a:lnTo>
                  <a:pt x="702" y="46"/>
                </a:lnTo>
                <a:lnTo>
                  <a:pt x="702" y="51"/>
                </a:lnTo>
                <a:lnTo>
                  <a:pt x="702" y="34"/>
                </a:lnTo>
                <a:lnTo>
                  <a:pt x="703" y="40"/>
                </a:lnTo>
                <a:lnTo>
                  <a:pt x="703" y="51"/>
                </a:lnTo>
                <a:lnTo>
                  <a:pt x="704" y="46"/>
                </a:lnTo>
                <a:lnTo>
                  <a:pt x="704" y="51"/>
                </a:lnTo>
                <a:lnTo>
                  <a:pt x="705" y="46"/>
                </a:lnTo>
                <a:lnTo>
                  <a:pt x="705" y="51"/>
                </a:lnTo>
                <a:lnTo>
                  <a:pt x="706" y="46"/>
                </a:lnTo>
                <a:lnTo>
                  <a:pt x="706" y="51"/>
                </a:lnTo>
                <a:lnTo>
                  <a:pt x="707" y="46"/>
                </a:lnTo>
                <a:lnTo>
                  <a:pt x="707" y="40"/>
                </a:lnTo>
                <a:lnTo>
                  <a:pt x="707" y="46"/>
                </a:lnTo>
                <a:lnTo>
                  <a:pt x="708" y="34"/>
                </a:lnTo>
                <a:lnTo>
                  <a:pt x="708" y="29"/>
                </a:lnTo>
                <a:lnTo>
                  <a:pt x="709" y="46"/>
                </a:lnTo>
                <a:lnTo>
                  <a:pt x="709" y="40"/>
                </a:lnTo>
                <a:lnTo>
                  <a:pt x="710" y="34"/>
                </a:lnTo>
                <a:lnTo>
                  <a:pt x="710" y="46"/>
                </a:lnTo>
                <a:lnTo>
                  <a:pt x="711" y="40"/>
                </a:lnTo>
                <a:lnTo>
                  <a:pt x="711" y="40"/>
                </a:lnTo>
                <a:lnTo>
                  <a:pt x="712" y="29"/>
                </a:lnTo>
                <a:lnTo>
                  <a:pt x="712" y="63"/>
                </a:lnTo>
                <a:lnTo>
                  <a:pt x="712" y="46"/>
                </a:lnTo>
                <a:lnTo>
                  <a:pt x="713" y="40"/>
                </a:lnTo>
                <a:lnTo>
                  <a:pt x="714" y="46"/>
                </a:lnTo>
                <a:lnTo>
                  <a:pt x="714" y="34"/>
                </a:lnTo>
                <a:lnTo>
                  <a:pt x="715" y="51"/>
                </a:lnTo>
                <a:lnTo>
                  <a:pt x="715" y="40"/>
                </a:lnTo>
                <a:lnTo>
                  <a:pt x="715" y="46"/>
                </a:lnTo>
                <a:lnTo>
                  <a:pt x="716" y="57"/>
                </a:lnTo>
                <a:lnTo>
                  <a:pt x="716" y="51"/>
                </a:lnTo>
                <a:lnTo>
                  <a:pt x="717" y="40"/>
                </a:lnTo>
                <a:lnTo>
                  <a:pt x="717" y="34"/>
                </a:lnTo>
                <a:lnTo>
                  <a:pt x="718" y="46"/>
                </a:lnTo>
                <a:lnTo>
                  <a:pt x="718" y="40"/>
                </a:lnTo>
                <a:lnTo>
                  <a:pt x="719" y="34"/>
                </a:lnTo>
                <a:lnTo>
                  <a:pt x="719" y="51"/>
                </a:lnTo>
                <a:lnTo>
                  <a:pt x="720" y="51"/>
                </a:lnTo>
                <a:lnTo>
                  <a:pt x="720" y="40"/>
                </a:lnTo>
                <a:lnTo>
                  <a:pt x="720" y="51"/>
                </a:lnTo>
                <a:lnTo>
                  <a:pt x="721" y="46"/>
                </a:lnTo>
                <a:lnTo>
                  <a:pt x="722" y="46"/>
                </a:lnTo>
                <a:lnTo>
                  <a:pt x="722" y="40"/>
                </a:lnTo>
                <a:lnTo>
                  <a:pt x="722" y="40"/>
                </a:lnTo>
                <a:lnTo>
                  <a:pt x="723" y="51"/>
                </a:lnTo>
                <a:lnTo>
                  <a:pt x="723" y="57"/>
                </a:lnTo>
                <a:lnTo>
                  <a:pt x="724" y="46"/>
                </a:lnTo>
                <a:lnTo>
                  <a:pt x="724" y="46"/>
                </a:lnTo>
                <a:lnTo>
                  <a:pt x="725" y="57"/>
                </a:lnTo>
                <a:lnTo>
                  <a:pt x="725" y="46"/>
                </a:lnTo>
                <a:lnTo>
                  <a:pt x="726" y="46"/>
                </a:lnTo>
                <a:lnTo>
                  <a:pt x="726" y="57"/>
                </a:lnTo>
                <a:lnTo>
                  <a:pt x="727" y="46"/>
                </a:lnTo>
                <a:lnTo>
                  <a:pt x="727" y="46"/>
                </a:lnTo>
                <a:lnTo>
                  <a:pt x="727" y="51"/>
                </a:lnTo>
                <a:lnTo>
                  <a:pt x="728" y="34"/>
                </a:lnTo>
                <a:lnTo>
                  <a:pt x="728" y="51"/>
                </a:lnTo>
                <a:lnTo>
                  <a:pt x="729" y="51"/>
                </a:lnTo>
                <a:lnTo>
                  <a:pt x="730" y="40"/>
                </a:lnTo>
                <a:lnTo>
                  <a:pt x="730" y="51"/>
                </a:lnTo>
                <a:lnTo>
                  <a:pt x="730" y="46"/>
                </a:lnTo>
                <a:lnTo>
                  <a:pt x="731" y="46"/>
                </a:lnTo>
                <a:lnTo>
                  <a:pt x="731" y="34"/>
                </a:lnTo>
                <a:lnTo>
                  <a:pt x="732" y="51"/>
                </a:lnTo>
                <a:lnTo>
                  <a:pt x="732" y="51"/>
                </a:lnTo>
                <a:lnTo>
                  <a:pt x="732" y="34"/>
                </a:lnTo>
                <a:lnTo>
                  <a:pt x="733" y="57"/>
                </a:lnTo>
                <a:lnTo>
                  <a:pt x="734" y="34"/>
                </a:lnTo>
                <a:lnTo>
                  <a:pt x="734" y="51"/>
                </a:lnTo>
                <a:lnTo>
                  <a:pt x="735" y="40"/>
                </a:lnTo>
                <a:lnTo>
                  <a:pt x="735" y="40"/>
                </a:lnTo>
                <a:lnTo>
                  <a:pt x="735" y="40"/>
                </a:lnTo>
                <a:lnTo>
                  <a:pt x="736" y="34"/>
                </a:lnTo>
                <a:lnTo>
                  <a:pt x="737" y="40"/>
                </a:lnTo>
                <a:lnTo>
                  <a:pt x="737" y="46"/>
                </a:lnTo>
                <a:lnTo>
                  <a:pt x="737" y="40"/>
                </a:lnTo>
                <a:lnTo>
                  <a:pt x="738" y="46"/>
                </a:lnTo>
                <a:lnTo>
                  <a:pt x="738" y="46"/>
                </a:lnTo>
                <a:lnTo>
                  <a:pt x="739" y="40"/>
                </a:lnTo>
                <a:lnTo>
                  <a:pt x="739" y="40"/>
                </a:lnTo>
                <a:lnTo>
                  <a:pt x="740" y="34"/>
                </a:lnTo>
                <a:lnTo>
                  <a:pt x="740" y="51"/>
                </a:lnTo>
                <a:lnTo>
                  <a:pt x="741" y="29"/>
                </a:lnTo>
                <a:lnTo>
                  <a:pt x="741" y="34"/>
                </a:lnTo>
                <a:lnTo>
                  <a:pt x="742" y="40"/>
                </a:lnTo>
                <a:lnTo>
                  <a:pt x="742" y="40"/>
                </a:lnTo>
                <a:lnTo>
                  <a:pt x="742" y="46"/>
                </a:lnTo>
                <a:lnTo>
                  <a:pt x="743" y="40"/>
                </a:lnTo>
                <a:lnTo>
                  <a:pt x="743" y="46"/>
                </a:lnTo>
                <a:lnTo>
                  <a:pt x="744" y="34"/>
                </a:lnTo>
                <a:lnTo>
                  <a:pt x="744" y="46"/>
                </a:lnTo>
                <a:lnTo>
                  <a:pt x="745" y="57"/>
                </a:lnTo>
                <a:lnTo>
                  <a:pt x="745" y="34"/>
                </a:lnTo>
                <a:lnTo>
                  <a:pt x="746" y="51"/>
                </a:lnTo>
                <a:lnTo>
                  <a:pt x="746" y="46"/>
                </a:lnTo>
                <a:lnTo>
                  <a:pt x="747" y="34"/>
                </a:lnTo>
                <a:lnTo>
                  <a:pt x="747" y="57"/>
                </a:lnTo>
                <a:lnTo>
                  <a:pt x="747" y="46"/>
                </a:lnTo>
                <a:lnTo>
                  <a:pt x="748" y="51"/>
                </a:lnTo>
                <a:lnTo>
                  <a:pt x="749" y="51"/>
                </a:lnTo>
                <a:lnTo>
                  <a:pt x="749" y="40"/>
                </a:lnTo>
                <a:lnTo>
                  <a:pt x="750" y="46"/>
                </a:lnTo>
                <a:lnTo>
                  <a:pt x="750" y="46"/>
                </a:lnTo>
                <a:lnTo>
                  <a:pt x="750" y="51"/>
                </a:lnTo>
                <a:lnTo>
                  <a:pt x="751" y="46"/>
                </a:lnTo>
                <a:lnTo>
                  <a:pt x="751" y="40"/>
                </a:lnTo>
                <a:lnTo>
                  <a:pt x="752" y="51"/>
                </a:lnTo>
                <a:lnTo>
                  <a:pt x="752" y="46"/>
                </a:lnTo>
                <a:lnTo>
                  <a:pt x="753" y="34"/>
                </a:lnTo>
                <a:lnTo>
                  <a:pt x="753" y="46"/>
                </a:lnTo>
                <a:lnTo>
                  <a:pt x="754" y="29"/>
                </a:lnTo>
                <a:lnTo>
                  <a:pt x="754" y="51"/>
                </a:lnTo>
                <a:lnTo>
                  <a:pt x="755" y="34"/>
                </a:lnTo>
                <a:lnTo>
                  <a:pt x="755" y="51"/>
                </a:lnTo>
                <a:lnTo>
                  <a:pt x="755" y="51"/>
                </a:lnTo>
                <a:lnTo>
                  <a:pt x="756" y="46"/>
                </a:lnTo>
                <a:lnTo>
                  <a:pt x="757" y="51"/>
                </a:lnTo>
                <a:lnTo>
                  <a:pt x="757" y="40"/>
                </a:lnTo>
                <a:lnTo>
                  <a:pt x="757" y="46"/>
                </a:lnTo>
                <a:lnTo>
                  <a:pt x="758" y="46"/>
                </a:lnTo>
                <a:lnTo>
                  <a:pt x="758" y="34"/>
                </a:lnTo>
                <a:lnTo>
                  <a:pt x="759" y="51"/>
                </a:lnTo>
                <a:lnTo>
                  <a:pt x="759" y="29"/>
                </a:lnTo>
                <a:lnTo>
                  <a:pt x="760" y="46"/>
                </a:lnTo>
                <a:lnTo>
                  <a:pt x="760" y="40"/>
                </a:lnTo>
                <a:lnTo>
                  <a:pt x="761" y="46"/>
                </a:lnTo>
                <a:lnTo>
                  <a:pt x="761" y="46"/>
                </a:lnTo>
                <a:lnTo>
                  <a:pt x="762" y="34"/>
                </a:lnTo>
                <a:lnTo>
                  <a:pt x="762" y="46"/>
                </a:lnTo>
                <a:lnTo>
                  <a:pt x="762" y="40"/>
                </a:lnTo>
                <a:lnTo>
                  <a:pt x="763" y="34"/>
                </a:lnTo>
                <a:lnTo>
                  <a:pt x="763" y="40"/>
                </a:lnTo>
                <a:lnTo>
                  <a:pt x="764" y="34"/>
                </a:lnTo>
                <a:lnTo>
                  <a:pt x="765" y="34"/>
                </a:lnTo>
                <a:lnTo>
                  <a:pt x="765" y="40"/>
                </a:lnTo>
                <a:lnTo>
                  <a:pt x="765" y="40"/>
                </a:lnTo>
                <a:lnTo>
                  <a:pt x="766" y="40"/>
                </a:lnTo>
                <a:lnTo>
                  <a:pt x="766" y="34"/>
                </a:lnTo>
                <a:lnTo>
                  <a:pt x="767" y="40"/>
                </a:lnTo>
                <a:lnTo>
                  <a:pt x="767" y="46"/>
                </a:lnTo>
                <a:lnTo>
                  <a:pt x="767" y="40"/>
                </a:lnTo>
                <a:lnTo>
                  <a:pt x="768" y="40"/>
                </a:lnTo>
                <a:lnTo>
                  <a:pt x="769" y="40"/>
                </a:lnTo>
                <a:lnTo>
                  <a:pt x="769" y="57"/>
                </a:lnTo>
                <a:lnTo>
                  <a:pt x="770" y="29"/>
                </a:lnTo>
                <a:lnTo>
                  <a:pt x="770" y="51"/>
                </a:lnTo>
                <a:lnTo>
                  <a:pt x="770" y="51"/>
                </a:lnTo>
                <a:lnTo>
                  <a:pt x="771" y="29"/>
                </a:lnTo>
                <a:lnTo>
                  <a:pt x="771" y="51"/>
                </a:lnTo>
                <a:lnTo>
                  <a:pt x="772" y="34"/>
                </a:lnTo>
                <a:lnTo>
                  <a:pt x="772" y="40"/>
                </a:lnTo>
                <a:lnTo>
                  <a:pt x="773" y="51"/>
                </a:lnTo>
                <a:lnTo>
                  <a:pt x="773" y="34"/>
                </a:lnTo>
                <a:lnTo>
                  <a:pt x="774" y="34"/>
                </a:lnTo>
                <a:lnTo>
                  <a:pt x="774" y="46"/>
                </a:lnTo>
                <a:lnTo>
                  <a:pt x="775" y="57"/>
                </a:lnTo>
                <a:lnTo>
                  <a:pt x="775" y="46"/>
                </a:lnTo>
                <a:lnTo>
                  <a:pt x="775" y="40"/>
                </a:lnTo>
                <a:lnTo>
                  <a:pt x="776" y="57"/>
                </a:lnTo>
                <a:lnTo>
                  <a:pt x="777" y="46"/>
                </a:lnTo>
                <a:lnTo>
                  <a:pt x="777" y="40"/>
                </a:lnTo>
                <a:lnTo>
                  <a:pt x="777" y="46"/>
                </a:lnTo>
                <a:lnTo>
                  <a:pt x="778" y="46"/>
                </a:lnTo>
                <a:lnTo>
                  <a:pt x="778" y="46"/>
                </a:lnTo>
                <a:lnTo>
                  <a:pt x="779" y="46"/>
                </a:lnTo>
                <a:lnTo>
                  <a:pt x="779" y="46"/>
                </a:lnTo>
                <a:lnTo>
                  <a:pt x="780" y="51"/>
                </a:lnTo>
                <a:lnTo>
                  <a:pt x="780" y="40"/>
                </a:lnTo>
                <a:lnTo>
                  <a:pt x="781" y="40"/>
                </a:lnTo>
                <a:lnTo>
                  <a:pt x="781" y="34"/>
                </a:lnTo>
                <a:lnTo>
                  <a:pt x="782" y="40"/>
                </a:lnTo>
                <a:lnTo>
                  <a:pt x="782" y="51"/>
                </a:lnTo>
                <a:lnTo>
                  <a:pt x="782" y="57"/>
                </a:lnTo>
                <a:lnTo>
                  <a:pt x="783" y="34"/>
                </a:lnTo>
                <a:lnTo>
                  <a:pt x="784" y="40"/>
                </a:lnTo>
                <a:lnTo>
                  <a:pt x="784" y="34"/>
                </a:lnTo>
                <a:lnTo>
                  <a:pt x="785" y="46"/>
                </a:lnTo>
                <a:lnTo>
                  <a:pt x="785" y="57"/>
                </a:lnTo>
                <a:lnTo>
                  <a:pt x="785" y="40"/>
                </a:lnTo>
                <a:lnTo>
                  <a:pt x="786" y="40"/>
                </a:lnTo>
                <a:lnTo>
                  <a:pt x="786" y="40"/>
                </a:lnTo>
                <a:lnTo>
                  <a:pt x="787" y="46"/>
                </a:lnTo>
                <a:lnTo>
                  <a:pt x="787" y="34"/>
                </a:lnTo>
                <a:lnTo>
                  <a:pt x="788" y="57"/>
                </a:lnTo>
                <a:lnTo>
                  <a:pt x="788" y="46"/>
                </a:lnTo>
                <a:lnTo>
                  <a:pt x="789" y="29"/>
                </a:lnTo>
                <a:lnTo>
                  <a:pt x="789" y="46"/>
                </a:lnTo>
                <a:lnTo>
                  <a:pt x="790" y="46"/>
                </a:lnTo>
                <a:lnTo>
                  <a:pt x="790" y="46"/>
                </a:lnTo>
                <a:lnTo>
                  <a:pt x="790" y="51"/>
                </a:lnTo>
                <a:lnTo>
                  <a:pt x="791" y="51"/>
                </a:lnTo>
                <a:lnTo>
                  <a:pt x="792" y="51"/>
                </a:lnTo>
                <a:lnTo>
                  <a:pt x="792" y="46"/>
                </a:lnTo>
                <a:lnTo>
                  <a:pt x="792" y="40"/>
                </a:lnTo>
                <a:lnTo>
                  <a:pt x="793" y="34"/>
                </a:lnTo>
                <a:lnTo>
                  <a:pt x="793" y="46"/>
                </a:lnTo>
                <a:lnTo>
                  <a:pt x="794" y="51"/>
                </a:lnTo>
                <a:lnTo>
                  <a:pt x="794" y="46"/>
                </a:lnTo>
                <a:lnTo>
                  <a:pt x="795" y="46"/>
                </a:lnTo>
                <a:lnTo>
                  <a:pt x="795" y="46"/>
                </a:lnTo>
                <a:lnTo>
                  <a:pt x="796" y="46"/>
                </a:lnTo>
                <a:lnTo>
                  <a:pt x="796" y="57"/>
                </a:lnTo>
                <a:lnTo>
                  <a:pt x="797" y="51"/>
                </a:lnTo>
                <a:lnTo>
                  <a:pt x="797" y="40"/>
                </a:lnTo>
                <a:lnTo>
                  <a:pt x="797" y="46"/>
                </a:lnTo>
                <a:lnTo>
                  <a:pt x="798" y="57"/>
                </a:lnTo>
                <a:lnTo>
                  <a:pt x="798" y="46"/>
                </a:lnTo>
                <a:lnTo>
                  <a:pt x="799" y="46"/>
                </a:lnTo>
                <a:lnTo>
                  <a:pt x="800" y="46"/>
                </a:lnTo>
                <a:lnTo>
                  <a:pt x="800" y="51"/>
                </a:lnTo>
                <a:lnTo>
                  <a:pt x="800" y="34"/>
                </a:lnTo>
                <a:lnTo>
                  <a:pt x="801" y="57"/>
                </a:lnTo>
                <a:lnTo>
                  <a:pt x="801" y="46"/>
                </a:lnTo>
                <a:lnTo>
                  <a:pt x="802" y="40"/>
                </a:lnTo>
                <a:lnTo>
                  <a:pt x="802" y="40"/>
                </a:lnTo>
                <a:lnTo>
                  <a:pt x="803" y="40"/>
                </a:lnTo>
                <a:lnTo>
                  <a:pt x="803" y="51"/>
                </a:lnTo>
                <a:lnTo>
                  <a:pt x="804" y="40"/>
                </a:lnTo>
                <a:lnTo>
                  <a:pt x="804" y="29"/>
                </a:lnTo>
                <a:lnTo>
                  <a:pt x="805" y="34"/>
                </a:lnTo>
                <a:lnTo>
                  <a:pt x="805" y="40"/>
                </a:lnTo>
                <a:lnTo>
                  <a:pt x="805" y="57"/>
                </a:lnTo>
                <a:lnTo>
                  <a:pt x="806" y="46"/>
                </a:lnTo>
                <a:lnTo>
                  <a:pt x="806" y="40"/>
                </a:lnTo>
                <a:lnTo>
                  <a:pt x="807" y="29"/>
                </a:lnTo>
                <a:lnTo>
                  <a:pt x="807" y="46"/>
                </a:lnTo>
                <a:lnTo>
                  <a:pt x="808" y="51"/>
                </a:lnTo>
                <a:lnTo>
                  <a:pt x="808" y="46"/>
                </a:lnTo>
                <a:lnTo>
                  <a:pt x="809" y="34"/>
                </a:lnTo>
                <a:lnTo>
                  <a:pt x="809" y="40"/>
                </a:lnTo>
                <a:lnTo>
                  <a:pt x="810" y="46"/>
                </a:lnTo>
                <a:lnTo>
                  <a:pt x="810" y="46"/>
                </a:lnTo>
                <a:lnTo>
                  <a:pt x="810" y="51"/>
                </a:lnTo>
                <a:lnTo>
                  <a:pt x="811" y="40"/>
                </a:lnTo>
                <a:lnTo>
                  <a:pt x="812" y="40"/>
                </a:lnTo>
                <a:lnTo>
                  <a:pt x="812" y="34"/>
                </a:lnTo>
                <a:lnTo>
                  <a:pt x="812" y="51"/>
                </a:lnTo>
                <a:lnTo>
                  <a:pt x="813" y="34"/>
                </a:lnTo>
                <a:lnTo>
                  <a:pt x="813" y="46"/>
                </a:lnTo>
                <a:lnTo>
                  <a:pt x="814" y="46"/>
                </a:lnTo>
                <a:lnTo>
                  <a:pt x="814" y="51"/>
                </a:lnTo>
                <a:lnTo>
                  <a:pt x="815" y="57"/>
                </a:lnTo>
                <a:lnTo>
                  <a:pt x="815" y="46"/>
                </a:lnTo>
                <a:lnTo>
                  <a:pt x="816" y="46"/>
                </a:lnTo>
                <a:lnTo>
                  <a:pt x="816" y="40"/>
                </a:lnTo>
                <a:lnTo>
                  <a:pt x="817" y="51"/>
                </a:lnTo>
                <a:lnTo>
                  <a:pt x="817" y="51"/>
                </a:lnTo>
                <a:lnTo>
                  <a:pt x="817" y="46"/>
                </a:lnTo>
                <a:lnTo>
                  <a:pt x="818" y="51"/>
                </a:lnTo>
                <a:lnTo>
                  <a:pt x="818" y="46"/>
                </a:lnTo>
                <a:lnTo>
                  <a:pt x="819" y="46"/>
                </a:lnTo>
                <a:lnTo>
                  <a:pt x="820" y="51"/>
                </a:lnTo>
                <a:lnTo>
                  <a:pt x="820" y="51"/>
                </a:lnTo>
                <a:lnTo>
                  <a:pt x="820" y="51"/>
                </a:lnTo>
                <a:lnTo>
                  <a:pt x="821" y="51"/>
                </a:lnTo>
                <a:lnTo>
                  <a:pt x="821" y="40"/>
                </a:lnTo>
                <a:lnTo>
                  <a:pt x="822" y="51"/>
                </a:lnTo>
                <a:lnTo>
                  <a:pt x="822" y="46"/>
                </a:lnTo>
                <a:lnTo>
                  <a:pt x="823" y="51"/>
                </a:lnTo>
                <a:lnTo>
                  <a:pt x="823" y="40"/>
                </a:lnTo>
                <a:lnTo>
                  <a:pt x="824" y="29"/>
                </a:lnTo>
                <a:lnTo>
                  <a:pt x="824" y="51"/>
                </a:lnTo>
                <a:lnTo>
                  <a:pt x="825" y="46"/>
                </a:lnTo>
                <a:lnTo>
                  <a:pt x="825" y="46"/>
                </a:lnTo>
                <a:lnTo>
                  <a:pt x="825" y="46"/>
                </a:lnTo>
                <a:lnTo>
                  <a:pt x="826" y="46"/>
                </a:lnTo>
                <a:lnTo>
                  <a:pt x="827" y="46"/>
                </a:lnTo>
                <a:lnTo>
                  <a:pt x="827" y="51"/>
                </a:lnTo>
                <a:lnTo>
                  <a:pt x="827" y="46"/>
                </a:lnTo>
                <a:lnTo>
                  <a:pt x="828" y="46"/>
                </a:lnTo>
                <a:lnTo>
                  <a:pt x="828" y="46"/>
                </a:lnTo>
                <a:lnTo>
                  <a:pt x="829" y="51"/>
                </a:lnTo>
                <a:lnTo>
                  <a:pt x="829" y="40"/>
                </a:lnTo>
                <a:lnTo>
                  <a:pt x="830" y="46"/>
                </a:lnTo>
                <a:lnTo>
                  <a:pt x="830" y="40"/>
                </a:lnTo>
                <a:lnTo>
                  <a:pt x="831" y="40"/>
                </a:lnTo>
                <a:lnTo>
                  <a:pt x="831" y="51"/>
                </a:lnTo>
                <a:lnTo>
                  <a:pt x="832" y="46"/>
                </a:lnTo>
                <a:lnTo>
                  <a:pt x="832" y="51"/>
                </a:lnTo>
                <a:lnTo>
                  <a:pt x="832" y="46"/>
                </a:lnTo>
                <a:lnTo>
                  <a:pt x="833" y="34"/>
                </a:lnTo>
                <a:lnTo>
                  <a:pt x="833" y="46"/>
                </a:lnTo>
                <a:lnTo>
                  <a:pt x="834" y="46"/>
                </a:lnTo>
                <a:lnTo>
                  <a:pt x="835" y="57"/>
                </a:lnTo>
                <a:lnTo>
                  <a:pt x="835" y="40"/>
                </a:lnTo>
                <a:lnTo>
                  <a:pt x="835" y="46"/>
                </a:lnTo>
                <a:lnTo>
                  <a:pt x="836" y="46"/>
                </a:lnTo>
                <a:lnTo>
                  <a:pt x="836" y="51"/>
                </a:lnTo>
                <a:lnTo>
                  <a:pt x="837" y="29"/>
                </a:lnTo>
                <a:lnTo>
                  <a:pt x="837" y="46"/>
                </a:lnTo>
                <a:lnTo>
                  <a:pt x="838" y="40"/>
                </a:lnTo>
                <a:lnTo>
                  <a:pt x="838" y="51"/>
                </a:lnTo>
                <a:lnTo>
                  <a:pt x="839" y="40"/>
                </a:lnTo>
                <a:lnTo>
                  <a:pt x="839" y="57"/>
                </a:lnTo>
                <a:lnTo>
                  <a:pt x="840" y="34"/>
                </a:lnTo>
                <a:lnTo>
                  <a:pt x="840" y="46"/>
                </a:lnTo>
                <a:lnTo>
                  <a:pt x="840" y="46"/>
                </a:lnTo>
                <a:lnTo>
                  <a:pt x="841" y="57"/>
                </a:lnTo>
                <a:lnTo>
                  <a:pt x="841" y="51"/>
                </a:lnTo>
                <a:lnTo>
                  <a:pt x="842" y="46"/>
                </a:lnTo>
                <a:lnTo>
                  <a:pt x="842" y="40"/>
                </a:lnTo>
                <a:lnTo>
                  <a:pt x="843" y="51"/>
                </a:lnTo>
                <a:lnTo>
                  <a:pt x="843" y="40"/>
                </a:lnTo>
                <a:lnTo>
                  <a:pt x="844" y="40"/>
                </a:lnTo>
                <a:lnTo>
                  <a:pt x="844" y="40"/>
                </a:lnTo>
                <a:lnTo>
                  <a:pt x="845" y="46"/>
                </a:lnTo>
                <a:lnTo>
                  <a:pt x="845" y="46"/>
                </a:lnTo>
                <a:lnTo>
                  <a:pt x="845" y="40"/>
                </a:lnTo>
                <a:lnTo>
                  <a:pt x="846" y="46"/>
                </a:lnTo>
                <a:lnTo>
                  <a:pt x="847" y="40"/>
                </a:lnTo>
                <a:lnTo>
                  <a:pt x="847" y="51"/>
                </a:lnTo>
                <a:lnTo>
                  <a:pt x="847" y="46"/>
                </a:lnTo>
                <a:lnTo>
                  <a:pt x="848" y="40"/>
                </a:lnTo>
                <a:lnTo>
                  <a:pt x="848" y="51"/>
                </a:lnTo>
                <a:lnTo>
                  <a:pt x="849" y="46"/>
                </a:lnTo>
                <a:lnTo>
                  <a:pt x="849" y="46"/>
                </a:lnTo>
                <a:lnTo>
                  <a:pt x="850" y="46"/>
                </a:lnTo>
                <a:lnTo>
                  <a:pt x="850" y="46"/>
                </a:lnTo>
                <a:lnTo>
                  <a:pt x="851" y="46"/>
                </a:lnTo>
                <a:lnTo>
                  <a:pt x="851" y="40"/>
                </a:lnTo>
                <a:lnTo>
                  <a:pt x="852" y="46"/>
                </a:lnTo>
                <a:lnTo>
                  <a:pt x="852" y="51"/>
                </a:lnTo>
                <a:lnTo>
                  <a:pt x="852" y="46"/>
                </a:lnTo>
                <a:lnTo>
                  <a:pt x="853" y="46"/>
                </a:lnTo>
                <a:lnTo>
                  <a:pt x="853" y="40"/>
                </a:lnTo>
                <a:lnTo>
                  <a:pt x="854" y="40"/>
                </a:lnTo>
                <a:lnTo>
                  <a:pt x="855" y="51"/>
                </a:lnTo>
                <a:lnTo>
                  <a:pt x="855" y="51"/>
                </a:lnTo>
                <a:lnTo>
                  <a:pt x="855" y="63"/>
                </a:lnTo>
                <a:lnTo>
                  <a:pt x="856" y="51"/>
                </a:lnTo>
                <a:lnTo>
                  <a:pt x="856" y="40"/>
                </a:lnTo>
                <a:lnTo>
                  <a:pt x="857" y="51"/>
                </a:lnTo>
                <a:lnTo>
                  <a:pt x="857" y="40"/>
                </a:lnTo>
                <a:lnTo>
                  <a:pt x="858" y="46"/>
                </a:lnTo>
                <a:lnTo>
                  <a:pt x="858" y="40"/>
                </a:lnTo>
                <a:lnTo>
                  <a:pt x="859" y="40"/>
                </a:lnTo>
                <a:lnTo>
                  <a:pt x="859" y="40"/>
                </a:lnTo>
                <a:lnTo>
                  <a:pt x="860" y="40"/>
                </a:lnTo>
                <a:lnTo>
                  <a:pt x="860" y="46"/>
                </a:lnTo>
                <a:lnTo>
                  <a:pt x="860" y="46"/>
                </a:lnTo>
                <a:lnTo>
                  <a:pt x="861" y="51"/>
                </a:lnTo>
                <a:lnTo>
                  <a:pt x="861" y="57"/>
                </a:lnTo>
                <a:lnTo>
                  <a:pt x="862" y="57"/>
                </a:lnTo>
                <a:lnTo>
                  <a:pt x="862" y="51"/>
                </a:lnTo>
                <a:lnTo>
                  <a:pt x="863" y="51"/>
                </a:lnTo>
                <a:lnTo>
                  <a:pt x="863" y="46"/>
                </a:lnTo>
                <a:lnTo>
                  <a:pt x="864" y="57"/>
                </a:lnTo>
                <a:lnTo>
                  <a:pt x="864" y="51"/>
                </a:lnTo>
                <a:lnTo>
                  <a:pt x="865" y="57"/>
                </a:lnTo>
                <a:lnTo>
                  <a:pt x="865" y="46"/>
                </a:lnTo>
                <a:lnTo>
                  <a:pt x="866" y="51"/>
                </a:lnTo>
                <a:lnTo>
                  <a:pt x="866" y="46"/>
                </a:lnTo>
                <a:lnTo>
                  <a:pt x="867" y="51"/>
                </a:lnTo>
                <a:lnTo>
                  <a:pt x="867" y="57"/>
                </a:lnTo>
                <a:lnTo>
                  <a:pt x="867" y="46"/>
                </a:lnTo>
                <a:lnTo>
                  <a:pt x="868" y="51"/>
                </a:lnTo>
                <a:lnTo>
                  <a:pt x="868" y="51"/>
                </a:lnTo>
                <a:lnTo>
                  <a:pt x="869" y="51"/>
                </a:lnTo>
                <a:lnTo>
                  <a:pt x="870" y="57"/>
                </a:lnTo>
                <a:lnTo>
                  <a:pt x="870" y="40"/>
                </a:lnTo>
                <a:lnTo>
                  <a:pt x="870" y="46"/>
                </a:lnTo>
                <a:lnTo>
                  <a:pt x="871" y="40"/>
                </a:lnTo>
                <a:lnTo>
                  <a:pt x="871" y="46"/>
                </a:lnTo>
                <a:lnTo>
                  <a:pt x="872" y="51"/>
                </a:lnTo>
                <a:lnTo>
                  <a:pt x="872" y="51"/>
                </a:lnTo>
                <a:lnTo>
                  <a:pt x="873" y="40"/>
                </a:lnTo>
                <a:lnTo>
                  <a:pt x="873" y="40"/>
                </a:lnTo>
                <a:lnTo>
                  <a:pt x="874" y="51"/>
                </a:lnTo>
                <a:lnTo>
                  <a:pt x="874" y="51"/>
                </a:lnTo>
                <a:lnTo>
                  <a:pt x="875" y="46"/>
                </a:lnTo>
                <a:lnTo>
                  <a:pt x="875" y="34"/>
                </a:lnTo>
                <a:lnTo>
                  <a:pt x="875" y="40"/>
                </a:lnTo>
                <a:lnTo>
                  <a:pt x="876" y="51"/>
                </a:lnTo>
                <a:lnTo>
                  <a:pt x="876" y="51"/>
                </a:lnTo>
                <a:lnTo>
                  <a:pt x="877" y="46"/>
                </a:lnTo>
                <a:lnTo>
                  <a:pt x="877" y="51"/>
                </a:lnTo>
                <a:lnTo>
                  <a:pt x="878" y="51"/>
                </a:lnTo>
                <a:lnTo>
                  <a:pt x="878" y="51"/>
                </a:lnTo>
                <a:lnTo>
                  <a:pt x="879" y="34"/>
                </a:lnTo>
                <a:lnTo>
                  <a:pt x="879" y="46"/>
                </a:lnTo>
                <a:lnTo>
                  <a:pt x="880" y="46"/>
                </a:lnTo>
                <a:lnTo>
                  <a:pt x="880" y="51"/>
                </a:lnTo>
                <a:lnTo>
                  <a:pt x="880" y="34"/>
                </a:lnTo>
                <a:lnTo>
                  <a:pt x="881" y="40"/>
                </a:lnTo>
                <a:lnTo>
                  <a:pt x="882" y="34"/>
                </a:lnTo>
                <a:lnTo>
                  <a:pt x="882" y="40"/>
                </a:lnTo>
                <a:lnTo>
                  <a:pt x="882" y="40"/>
                </a:lnTo>
                <a:lnTo>
                  <a:pt x="883" y="40"/>
                </a:lnTo>
                <a:lnTo>
                  <a:pt x="883" y="51"/>
                </a:lnTo>
                <a:lnTo>
                  <a:pt x="884" y="40"/>
                </a:lnTo>
                <a:lnTo>
                  <a:pt x="884" y="34"/>
                </a:lnTo>
                <a:lnTo>
                  <a:pt x="885" y="40"/>
                </a:lnTo>
                <a:lnTo>
                  <a:pt x="885" y="40"/>
                </a:lnTo>
                <a:lnTo>
                  <a:pt x="886" y="51"/>
                </a:lnTo>
                <a:lnTo>
                  <a:pt x="886" y="34"/>
                </a:lnTo>
                <a:lnTo>
                  <a:pt x="887" y="40"/>
                </a:lnTo>
                <a:lnTo>
                  <a:pt x="887" y="51"/>
                </a:lnTo>
                <a:lnTo>
                  <a:pt x="888" y="51"/>
                </a:lnTo>
                <a:lnTo>
                  <a:pt x="888" y="40"/>
                </a:lnTo>
                <a:lnTo>
                  <a:pt x="888" y="51"/>
                </a:lnTo>
                <a:lnTo>
                  <a:pt x="889" y="40"/>
                </a:lnTo>
                <a:lnTo>
                  <a:pt x="890" y="63"/>
                </a:lnTo>
                <a:lnTo>
                  <a:pt x="890" y="46"/>
                </a:lnTo>
                <a:lnTo>
                  <a:pt x="890" y="46"/>
                </a:lnTo>
                <a:lnTo>
                  <a:pt x="891" y="51"/>
                </a:lnTo>
                <a:lnTo>
                  <a:pt x="891" y="46"/>
                </a:lnTo>
                <a:lnTo>
                  <a:pt x="892" y="51"/>
                </a:lnTo>
                <a:lnTo>
                  <a:pt x="892" y="57"/>
                </a:lnTo>
                <a:lnTo>
                  <a:pt x="893" y="57"/>
                </a:lnTo>
                <a:lnTo>
                  <a:pt x="893" y="57"/>
                </a:lnTo>
                <a:lnTo>
                  <a:pt x="894" y="51"/>
                </a:lnTo>
                <a:lnTo>
                  <a:pt x="894" y="51"/>
                </a:lnTo>
                <a:lnTo>
                  <a:pt x="895" y="51"/>
                </a:lnTo>
                <a:lnTo>
                  <a:pt x="895" y="57"/>
                </a:lnTo>
                <a:lnTo>
                  <a:pt x="895" y="57"/>
                </a:lnTo>
                <a:lnTo>
                  <a:pt x="896" y="57"/>
                </a:lnTo>
                <a:lnTo>
                  <a:pt x="896" y="51"/>
                </a:lnTo>
                <a:lnTo>
                  <a:pt x="897" y="46"/>
                </a:lnTo>
                <a:lnTo>
                  <a:pt x="897" y="63"/>
                </a:lnTo>
                <a:lnTo>
                  <a:pt x="898" y="51"/>
                </a:lnTo>
                <a:lnTo>
                  <a:pt x="898" y="46"/>
                </a:lnTo>
                <a:lnTo>
                  <a:pt x="899" y="57"/>
                </a:lnTo>
                <a:lnTo>
                  <a:pt x="899" y="51"/>
                </a:lnTo>
                <a:lnTo>
                  <a:pt x="900" y="57"/>
                </a:lnTo>
                <a:lnTo>
                  <a:pt x="900" y="46"/>
                </a:lnTo>
                <a:lnTo>
                  <a:pt x="900" y="40"/>
                </a:lnTo>
                <a:lnTo>
                  <a:pt x="901" y="68"/>
                </a:lnTo>
                <a:lnTo>
                  <a:pt x="902" y="57"/>
                </a:lnTo>
                <a:lnTo>
                  <a:pt x="902" y="46"/>
                </a:lnTo>
                <a:lnTo>
                  <a:pt x="902" y="51"/>
                </a:lnTo>
                <a:lnTo>
                  <a:pt x="903" y="51"/>
                </a:lnTo>
                <a:lnTo>
                  <a:pt x="903" y="51"/>
                </a:lnTo>
                <a:lnTo>
                  <a:pt x="904" y="51"/>
                </a:lnTo>
                <a:lnTo>
                  <a:pt x="904" y="57"/>
                </a:lnTo>
                <a:lnTo>
                  <a:pt x="905" y="51"/>
                </a:lnTo>
                <a:lnTo>
                  <a:pt x="905" y="40"/>
                </a:lnTo>
                <a:lnTo>
                  <a:pt x="906" y="46"/>
                </a:lnTo>
                <a:lnTo>
                  <a:pt x="906" y="46"/>
                </a:lnTo>
                <a:lnTo>
                  <a:pt x="907" y="46"/>
                </a:lnTo>
                <a:lnTo>
                  <a:pt x="907" y="46"/>
                </a:lnTo>
                <a:lnTo>
                  <a:pt x="908" y="46"/>
                </a:lnTo>
                <a:lnTo>
                  <a:pt x="908" y="51"/>
                </a:lnTo>
                <a:lnTo>
                  <a:pt x="908" y="46"/>
                </a:lnTo>
                <a:lnTo>
                  <a:pt x="909" y="51"/>
                </a:lnTo>
                <a:lnTo>
                  <a:pt x="910" y="46"/>
                </a:lnTo>
                <a:lnTo>
                  <a:pt x="910" y="51"/>
                </a:lnTo>
                <a:lnTo>
                  <a:pt x="910" y="51"/>
                </a:lnTo>
                <a:lnTo>
                  <a:pt x="911" y="51"/>
                </a:lnTo>
                <a:lnTo>
                  <a:pt x="911" y="51"/>
                </a:lnTo>
                <a:lnTo>
                  <a:pt x="912" y="46"/>
                </a:lnTo>
                <a:lnTo>
                  <a:pt x="912" y="51"/>
                </a:lnTo>
                <a:lnTo>
                  <a:pt x="913" y="51"/>
                </a:lnTo>
                <a:lnTo>
                  <a:pt x="913" y="51"/>
                </a:lnTo>
                <a:lnTo>
                  <a:pt x="914" y="57"/>
                </a:lnTo>
                <a:lnTo>
                  <a:pt x="914" y="63"/>
                </a:lnTo>
                <a:lnTo>
                  <a:pt x="915" y="46"/>
                </a:lnTo>
                <a:lnTo>
                  <a:pt x="915" y="34"/>
                </a:lnTo>
                <a:lnTo>
                  <a:pt x="915" y="57"/>
                </a:lnTo>
                <a:lnTo>
                  <a:pt x="916" y="46"/>
                </a:lnTo>
                <a:lnTo>
                  <a:pt x="917" y="46"/>
                </a:lnTo>
                <a:lnTo>
                  <a:pt x="917" y="51"/>
                </a:lnTo>
                <a:lnTo>
                  <a:pt x="917" y="57"/>
                </a:lnTo>
                <a:lnTo>
                  <a:pt x="918" y="51"/>
                </a:lnTo>
                <a:lnTo>
                  <a:pt x="918" y="51"/>
                </a:lnTo>
                <a:lnTo>
                  <a:pt x="919" y="40"/>
                </a:lnTo>
                <a:lnTo>
                  <a:pt x="919" y="40"/>
                </a:lnTo>
                <a:lnTo>
                  <a:pt x="920" y="51"/>
                </a:lnTo>
                <a:lnTo>
                  <a:pt x="920" y="51"/>
                </a:lnTo>
                <a:lnTo>
                  <a:pt x="921" y="51"/>
                </a:lnTo>
                <a:lnTo>
                  <a:pt x="921" y="46"/>
                </a:lnTo>
                <a:lnTo>
                  <a:pt x="922" y="46"/>
                </a:lnTo>
                <a:lnTo>
                  <a:pt x="922" y="51"/>
                </a:lnTo>
                <a:lnTo>
                  <a:pt x="923" y="57"/>
                </a:lnTo>
                <a:lnTo>
                  <a:pt x="923" y="40"/>
                </a:lnTo>
                <a:lnTo>
                  <a:pt x="923" y="51"/>
                </a:lnTo>
                <a:lnTo>
                  <a:pt x="924" y="40"/>
                </a:lnTo>
                <a:lnTo>
                  <a:pt x="925" y="57"/>
                </a:lnTo>
                <a:lnTo>
                  <a:pt x="925" y="46"/>
                </a:lnTo>
                <a:lnTo>
                  <a:pt x="925" y="46"/>
                </a:lnTo>
                <a:lnTo>
                  <a:pt x="926" y="46"/>
                </a:lnTo>
                <a:lnTo>
                  <a:pt x="926" y="40"/>
                </a:lnTo>
                <a:lnTo>
                  <a:pt x="927" y="51"/>
                </a:lnTo>
                <a:lnTo>
                  <a:pt x="927" y="57"/>
                </a:lnTo>
                <a:lnTo>
                  <a:pt x="928" y="57"/>
                </a:lnTo>
                <a:lnTo>
                  <a:pt x="928" y="57"/>
                </a:lnTo>
                <a:lnTo>
                  <a:pt x="929" y="46"/>
                </a:lnTo>
                <a:lnTo>
                  <a:pt x="929" y="40"/>
                </a:lnTo>
                <a:lnTo>
                  <a:pt x="930" y="51"/>
                </a:lnTo>
                <a:lnTo>
                  <a:pt x="930" y="51"/>
                </a:lnTo>
                <a:lnTo>
                  <a:pt x="930" y="51"/>
                </a:lnTo>
                <a:lnTo>
                  <a:pt x="931" y="57"/>
                </a:lnTo>
                <a:lnTo>
                  <a:pt x="931" y="57"/>
                </a:lnTo>
                <a:lnTo>
                  <a:pt x="932" y="51"/>
                </a:lnTo>
                <a:lnTo>
                  <a:pt x="932" y="46"/>
                </a:lnTo>
                <a:lnTo>
                  <a:pt x="933" y="46"/>
                </a:lnTo>
                <a:lnTo>
                  <a:pt x="933" y="57"/>
                </a:lnTo>
                <a:lnTo>
                  <a:pt x="934" y="51"/>
                </a:lnTo>
                <a:lnTo>
                  <a:pt x="934" y="51"/>
                </a:lnTo>
                <a:lnTo>
                  <a:pt x="935" y="51"/>
                </a:lnTo>
                <a:lnTo>
                  <a:pt x="935" y="46"/>
                </a:lnTo>
                <a:lnTo>
                  <a:pt x="935" y="34"/>
                </a:lnTo>
                <a:lnTo>
                  <a:pt x="936" y="51"/>
                </a:lnTo>
                <a:lnTo>
                  <a:pt x="937" y="57"/>
                </a:lnTo>
                <a:lnTo>
                  <a:pt x="937" y="40"/>
                </a:lnTo>
                <a:lnTo>
                  <a:pt x="938" y="40"/>
                </a:lnTo>
                <a:lnTo>
                  <a:pt x="938" y="40"/>
                </a:lnTo>
                <a:lnTo>
                  <a:pt x="938" y="51"/>
                </a:lnTo>
                <a:lnTo>
                  <a:pt x="939" y="51"/>
                </a:lnTo>
                <a:lnTo>
                  <a:pt x="939" y="51"/>
                </a:lnTo>
                <a:lnTo>
                  <a:pt x="940" y="40"/>
                </a:lnTo>
                <a:lnTo>
                  <a:pt x="940" y="51"/>
                </a:lnTo>
                <a:lnTo>
                  <a:pt x="941" y="51"/>
                </a:lnTo>
                <a:lnTo>
                  <a:pt x="941" y="51"/>
                </a:lnTo>
                <a:lnTo>
                  <a:pt x="942" y="51"/>
                </a:lnTo>
                <a:lnTo>
                  <a:pt x="942" y="40"/>
                </a:lnTo>
                <a:lnTo>
                  <a:pt x="943" y="57"/>
                </a:lnTo>
                <a:lnTo>
                  <a:pt x="943" y="63"/>
                </a:lnTo>
                <a:lnTo>
                  <a:pt x="943" y="57"/>
                </a:lnTo>
                <a:lnTo>
                  <a:pt x="944" y="46"/>
                </a:lnTo>
                <a:lnTo>
                  <a:pt x="945" y="51"/>
                </a:lnTo>
                <a:lnTo>
                  <a:pt x="945" y="51"/>
                </a:lnTo>
                <a:lnTo>
                  <a:pt x="945" y="51"/>
                </a:lnTo>
                <a:lnTo>
                  <a:pt x="946" y="51"/>
                </a:lnTo>
                <a:lnTo>
                  <a:pt x="946" y="51"/>
                </a:lnTo>
                <a:lnTo>
                  <a:pt x="947" y="46"/>
                </a:lnTo>
                <a:lnTo>
                  <a:pt x="947" y="57"/>
                </a:lnTo>
                <a:lnTo>
                  <a:pt x="948" y="63"/>
                </a:lnTo>
                <a:lnTo>
                  <a:pt x="948" y="51"/>
                </a:lnTo>
                <a:lnTo>
                  <a:pt x="949" y="46"/>
                </a:lnTo>
                <a:lnTo>
                  <a:pt x="949" y="40"/>
                </a:lnTo>
                <a:lnTo>
                  <a:pt x="950" y="46"/>
                </a:lnTo>
                <a:lnTo>
                  <a:pt x="950" y="57"/>
                </a:lnTo>
                <a:lnTo>
                  <a:pt x="950" y="63"/>
                </a:lnTo>
                <a:lnTo>
                  <a:pt x="951" y="57"/>
                </a:lnTo>
                <a:lnTo>
                  <a:pt x="951" y="57"/>
                </a:lnTo>
                <a:lnTo>
                  <a:pt x="952" y="40"/>
                </a:lnTo>
                <a:lnTo>
                  <a:pt x="952" y="68"/>
                </a:lnTo>
                <a:lnTo>
                  <a:pt x="953" y="57"/>
                </a:lnTo>
                <a:lnTo>
                  <a:pt x="953" y="40"/>
                </a:lnTo>
                <a:lnTo>
                  <a:pt x="954" y="46"/>
                </a:lnTo>
                <a:lnTo>
                  <a:pt x="954" y="57"/>
                </a:lnTo>
                <a:lnTo>
                  <a:pt x="955" y="51"/>
                </a:lnTo>
                <a:lnTo>
                  <a:pt x="955" y="46"/>
                </a:lnTo>
                <a:lnTo>
                  <a:pt x="956" y="51"/>
                </a:lnTo>
                <a:lnTo>
                  <a:pt x="956" y="46"/>
                </a:lnTo>
                <a:lnTo>
                  <a:pt x="957" y="46"/>
                </a:lnTo>
                <a:lnTo>
                  <a:pt x="957" y="57"/>
                </a:lnTo>
                <a:lnTo>
                  <a:pt x="958" y="51"/>
                </a:lnTo>
                <a:lnTo>
                  <a:pt x="958" y="51"/>
                </a:lnTo>
                <a:lnTo>
                  <a:pt x="958" y="46"/>
                </a:lnTo>
                <a:lnTo>
                  <a:pt x="959" y="40"/>
                </a:lnTo>
                <a:lnTo>
                  <a:pt x="960" y="40"/>
                </a:lnTo>
                <a:lnTo>
                  <a:pt x="960" y="57"/>
                </a:lnTo>
                <a:lnTo>
                  <a:pt x="960" y="57"/>
                </a:lnTo>
                <a:lnTo>
                  <a:pt x="961" y="40"/>
                </a:lnTo>
                <a:lnTo>
                  <a:pt x="961" y="46"/>
                </a:lnTo>
                <a:lnTo>
                  <a:pt x="962" y="51"/>
                </a:lnTo>
                <a:lnTo>
                  <a:pt x="962" y="51"/>
                </a:lnTo>
                <a:lnTo>
                  <a:pt x="963" y="46"/>
                </a:lnTo>
                <a:lnTo>
                  <a:pt x="963" y="34"/>
                </a:lnTo>
                <a:lnTo>
                  <a:pt x="964" y="46"/>
                </a:lnTo>
                <a:lnTo>
                  <a:pt x="964" y="57"/>
                </a:lnTo>
                <a:lnTo>
                  <a:pt x="965" y="46"/>
                </a:lnTo>
                <a:lnTo>
                  <a:pt x="965" y="40"/>
                </a:lnTo>
                <a:lnTo>
                  <a:pt x="965" y="57"/>
                </a:lnTo>
                <a:lnTo>
                  <a:pt x="966" y="51"/>
                </a:lnTo>
                <a:lnTo>
                  <a:pt x="966" y="51"/>
                </a:lnTo>
                <a:lnTo>
                  <a:pt x="967" y="57"/>
                </a:lnTo>
                <a:lnTo>
                  <a:pt x="967" y="63"/>
                </a:lnTo>
                <a:lnTo>
                  <a:pt x="968" y="46"/>
                </a:lnTo>
                <a:lnTo>
                  <a:pt x="968" y="40"/>
                </a:lnTo>
                <a:lnTo>
                  <a:pt x="969" y="46"/>
                </a:lnTo>
                <a:lnTo>
                  <a:pt x="969" y="57"/>
                </a:lnTo>
                <a:lnTo>
                  <a:pt x="970" y="57"/>
                </a:lnTo>
                <a:lnTo>
                  <a:pt x="970" y="46"/>
                </a:lnTo>
                <a:lnTo>
                  <a:pt x="970" y="57"/>
                </a:lnTo>
                <a:lnTo>
                  <a:pt x="971" y="51"/>
                </a:lnTo>
                <a:lnTo>
                  <a:pt x="972" y="46"/>
                </a:lnTo>
                <a:lnTo>
                  <a:pt x="972" y="51"/>
                </a:lnTo>
                <a:lnTo>
                  <a:pt x="973" y="40"/>
                </a:lnTo>
                <a:lnTo>
                  <a:pt x="973" y="57"/>
                </a:lnTo>
                <a:lnTo>
                  <a:pt x="973" y="51"/>
                </a:lnTo>
                <a:lnTo>
                  <a:pt x="974" y="57"/>
                </a:lnTo>
                <a:lnTo>
                  <a:pt x="974" y="46"/>
                </a:lnTo>
                <a:lnTo>
                  <a:pt x="975" y="46"/>
                </a:lnTo>
                <a:lnTo>
                  <a:pt x="975" y="51"/>
                </a:lnTo>
                <a:lnTo>
                  <a:pt x="976" y="46"/>
                </a:lnTo>
                <a:lnTo>
                  <a:pt x="976" y="51"/>
                </a:lnTo>
                <a:lnTo>
                  <a:pt x="977" y="46"/>
                </a:lnTo>
                <a:lnTo>
                  <a:pt x="977" y="46"/>
                </a:lnTo>
                <a:lnTo>
                  <a:pt x="978" y="51"/>
                </a:lnTo>
                <a:lnTo>
                  <a:pt x="978" y="57"/>
                </a:lnTo>
                <a:lnTo>
                  <a:pt x="978" y="57"/>
                </a:lnTo>
                <a:lnTo>
                  <a:pt x="979" y="51"/>
                </a:lnTo>
                <a:lnTo>
                  <a:pt x="980" y="46"/>
                </a:lnTo>
                <a:lnTo>
                  <a:pt x="980" y="51"/>
                </a:lnTo>
                <a:lnTo>
                  <a:pt x="980" y="46"/>
                </a:lnTo>
                <a:lnTo>
                  <a:pt x="981" y="57"/>
                </a:lnTo>
                <a:lnTo>
                  <a:pt x="981" y="34"/>
                </a:lnTo>
                <a:lnTo>
                  <a:pt x="982" y="40"/>
                </a:lnTo>
                <a:lnTo>
                  <a:pt x="982" y="46"/>
                </a:lnTo>
                <a:lnTo>
                  <a:pt x="983" y="51"/>
                </a:lnTo>
                <a:lnTo>
                  <a:pt x="983" y="57"/>
                </a:lnTo>
                <a:lnTo>
                  <a:pt x="984" y="51"/>
                </a:lnTo>
                <a:lnTo>
                  <a:pt x="984" y="40"/>
                </a:lnTo>
                <a:lnTo>
                  <a:pt x="985" y="40"/>
                </a:lnTo>
                <a:lnTo>
                  <a:pt x="985" y="51"/>
                </a:lnTo>
                <a:lnTo>
                  <a:pt x="985" y="51"/>
                </a:lnTo>
                <a:lnTo>
                  <a:pt x="986" y="51"/>
                </a:lnTo>
                <a:lnTo>
                  <a:pt x="986" y="34"/>
                </a:lnTo>
                <a:lnTo>
                  <a:pt x="987" y="46"/>
                </a:lnTo>
                <a:lnTo>
                  <a:pt x="987" y="46"/>
                </a:lnTo>
                <a:lnTo>
                  <a:pt x="988" y="46"/>
                </a:lnTo>
                <a:lnTo>
                  <a:pt x="988" y="51"/>
                </a:lnTo>
                <a:lnTo>
                  <a:pt x="989" y="51"/>
                </a:lnTo>
                <a:lnTo>
                  <a:pt x="989" y="40"/>
                </a:lnTo>
                <a:lnTo>
                  <a:pt x="990" y="57"/>
                </a:lnTo>
                <a:lnTo>
                  <a:pt x="990" y="57"/>
                </a:lnTo>
                <a:lnTo>
                  <a:pt x="990" y="40"/>
                </a:lnTo>
                <a:lnTo>
                  <a:pt x="991" y="34"/>
                </a:lnTo>
                <a:lnTo>
                  <a:pt x="992" y="57"/>
                </a:lnTo>
                <a:lnTo>
                  <a:pt x="992" y="51"/>
                </a:lnTo>
                <a:lnTo>
                  <a:pt x="993" y="63"/>
                </a:lnTo>
                <a:lnTo>
                  <a:pt x="993" y="40"/>
                </a:lnTo>
                <a:lnTo>
                  <a:pt x="993" y="46"/>
                </a:lnTo>
                <a:lnTo>
                  <a:pt x="994" y="68"/>
                </a:lnTo>
                <a:lnTo>
                  <a:pt x="994" y="51"/>
                </a:lnTo>
                <a:lnTo>
                  <a:pt x="995" y="51"/>
                </a:lnTo>
                <a:lnTo>
                  <a:pt x="995" y="46"/>
                </a:lnTo>
                <a:lnTo>
                  <a:pt x="996" y="46"/>
                </a:lnTo>
                <a:lnTo>
                  <a:pt x="996" y="46"/>
                </a:lnTo>
                <a:lnTo>
                  <a:pt x="997" y="51"/>
                </a:lnTo>
                <a:lnTo>
                  <a:pt x="997" y="46"/>
                </a:lnTo>
                <a:lnTo>
                  <a:pt x="998" y="46"/>
                </a:lnTo>
                <a:lnTo>
                  <a:pt x="998" y="46"/>
                </a:lnTo>
                <a:lnTo>
                  <a:pt x="999" y="57"/>
                </a:lnTo>
                <a:lnTo>
                  <a:pt x="999" y="46"/>
                </a:lnTo>
                <a:lnTo>
                  <a:pt x="1000" y="46"/>
                </a:lnTo>
                <a:lnTo>
                  <a:pt x="1000" y="46"/>
                </a:lnTo>
                <a:lnTo>
                  <a:pt x="1000" y="40"/>
                </a:lnTo>
                <a:lnTo>
                  <a:pt x="1001" y="51"/>
                </a:lnTo>
                <a:lnTo>
                  <a:pt x="1001" y="51"/>
                </a:lnTo>
                <a:lnTo>
                  <a:pt x="1002" y="51"/>
                </a:lnTo>
                <a:lnTo>
                  <a:pt x="1002" y="46"/>
                </a:lnTo>
                <a:lnTo>
                  <a:pt x="1003" y="40"/>
                </a:lnTo>
                <a:lnTo>
                  <a:pt x="1003" y="57"/>
                </a:lnTo>
                <a:lnTo>
                  <a:pt x="1004" y="40"/>
                </a:lnTo>
                <a:lnTo>
                  <a:pt x="1004" y="40"/>
                </a:lnTo>
                <a:lnTo>
                  <a:pt x="1005" y="40"/>
                </a:lnTo>
                <a:lnTo>
                  <a:pt x="1005" y="51"/>
                </a:lnTo>
                <a:lnTo>
                  <a:pt x="1005" y="51"/>
                </a:lnTo>
                <a:lnTo>
                  <a:pt x="1006" y="46"/>
                </a:lnTo>
                <a:lnTo>
                  <a:pt x="1007" y="51"/>
                </a:lnTo>
                <a:lnTo>
                  <a:pt x="1007" y="40"/>
                </a:lnTo>
                <a:lnTo>
                  <a:pt x="1008" y="34"/>
                </a:lnTo>
                <a:lnTo>
                  <a:pt x="1008" y="40"/>
                </a:lnTo>
                <a:lnTo>
                  <a:pt x="1008" y="51"/>
                </a:lnTo>
                <a:lnTo>
                  <a:pt x="1009" y="34"/>
                </a:lnTo>
                <a:lnTo>
                  <a:pt x="1009" y="40"/>
                </a:lnTo>
                <a:lnTo>
                  <a:pt x="1010" y="34"/>
                </a:lnTo>
                <a:lnTo>
                  <a:pt x="1010" y="51"/>
                </a:lnTo>
                <a:lnTo>
                  <a:pt x="1011" y="51"/>
                </a:lnTo>
                <a:lnTo>
                  <a:pt x="1011" y="57"/>
                </a:lnTo>
                <a:lnTo>
                  <a:pt x="1012" y="46"/>
                </a:lnTo>
                <a:lnTo>
                  <a:pt x="1012" y="46"/>
                </a:lnTo>
                <a:lnTo>
                  <a:pt x="1013" y="51"/>
                </a:lnTo>
                <a:lnTo>
                  <a:pt x="1013" y="34"/>
                </a:lnTo>
                <a:lnTo>
                  <a:pt x="1013" y="40"/>
                </a:lnTo>
                <a:lnTo>
                  <a:pt x="1014" y="46"/>
                </a:lnTo>
                <a:lnTo>
                  <a:pt x="1015" y="40"/>
                </a:lnTo>
                <a:lnTo>
                  <a:pt x="1015" y="57"/>
                </a:lnTo>
                <a:lnTo>
                  <a:pt x="1015" y="46"/>
                </a:lnTo>
                <a:lnTo>
                  <a:pt x="1016" y="40"/>
                </a:lnTo>
                <a:lnTo>
                  <a:pt x="1016" y="46"/>
                </a:lnTo>
                <a:lnTo>
                  <a:pt x="1017" y="46"/>
                </a:lnTo>
                <a:lnTo>
                  <a:pt x="1017" y="51"/>
                </a:lnTo>
                <a:lnTo>
                  <a:pt x="1018" y="46"/>
                </a:lnTo>
                <a:lnTo>
                  <a:pt x="1018" y="40"/>
                </a:lnTo>
                <a:lnTo>
                  <a:pt x="1019" y="46"/>
                </a:lnTo>
                <a:lnTo>
                  <a:pt x="1019" y="51"/>
                </a:lnTo>
                <a:lnTo>
                  <a:pt x="1020" y="46"/>
                </a:lnTo>
                <a:lnTo>
                  <a:pt x="1020" y="57"/>
                </a:lnTo>
                <a:lnTo>
                  <a:pt x="1020" y="46"/>
                </a:lnTo>
                <a:lnTo>
                  <a:pt x="1021" y="34"/>
                </a:lnTo>
                <a:lnTo>
                  <a:pt x="1021" y="46"/>
                </a:lnTo>
                <a:lnTo>
                  <a:pt x="1022" y="51"/>
                </a:lnTo>
                <a:lnTo>
                  <a:pt x="1023" y="34"/>
                </a:lnTo>
                <a:lnTo>
                  <a:pt x="1023" y="46"/>
                </a:lnTo>
                <a:lnTo>
                  <a:pt x="1023" y="40"/>
                </a:lnTo>
                <a:lnTo>
                  <a:pt x="1024" y="51"/>
                </a:lnTo>
                <a:lnTo>
                  <a:pt x="1024" y="40"/>
                </a:lnTo>
                <a:lnTo>
                  <a:pt x="1025" y="34"/>
                </a:lnTo>
                <a:lnTo>
                  <a:pt x="1025" y="51"/>
                </a:lnTo>
                <a:lnTo>
                  <a:pt x="1025" y="40"/>
                </a:lnTo>
                <a:lnTo>
                  <a:pt x="1026" y="46"/>
                </a:lnTo>
                <a:lnTo>
                  <a:pt x="1027" y="46"/>
                </a:lnTo>
                <a:lnTo>
                  <a:pt x="1027" y="46"/>
                </a:lnTo>
                <a:lnTo>
                  <a:pt x="1028" y="40"/>
                </a:lnTo>
                <a:lnTo>
                  <a:pt x="1028" y="46"/>
                </a:lnTo>
                <a:lnTo>
                  <a:pt x="1028" y="40"/>
                </a:lnTo>
                <a:lnTo>
                  <a:pt x="1029" y="57"/>
                </a:lnTo>
                <a:lnTo>
                  <a:pt x="1029" y="51"/>
                </a:lnTo>
                <a:lnTo>
                  <a:pt x="1030" y="51"/>
                </a:lnTo>
                <a:lnTo>
                  <a:pt x="1030" y="46"/>
                </a:lnTo>
                <a:lnTo>
                  <a:pt x="1031" y="40"/>
                </a:lnTo>
                <a:lnTo>
                  <a:pt x="1031" y="40"/>
                </a:lnTo>
                <a:lnTo>
                  <a:pt x="1032" y="40"/>
                </a:lnTo>
                <a:lnTo>
                  <a:pt x="1032" y="46"/>
                </a:lnTo>
                <a:lnTo>
                  <a:pt x="1033" y="40"/>
                </a:lnTo>
                <a:lnTo>
                  <a:pt x="1033" y="40"/>
                </a:lnTo>
                <a:lnTo>
                  <a:pt x="1033" y="51"/>
                </a:lnTo>
                <a:lnTo>
                  <a:pt x="1034" y="51"/>
                </a:lnTo>
                <a:lnTo>
                  <a:pt x="1035" y="57"/>
                </a:lnTo>
                <a:lnTo>
                  <a:pt x="1035" y="51"/>
                </a:lnTo>
                <a:lnTo>
                  <a:pt x="1035" y="46"/>
                </a:lnTo>
                <a:lnTo>
                  <a:pt x="1036" y="46"/>
                </a:lnTo>
                <a:lnTo>
                  <a:pt x="1036" y="46"/>
                </a:lnTo>
                <a:lnTo>
                  <a:pt x="1037" y="51"/>
                </a:lnTo>
                <a:lnTo>
                  <a:pt x="1037" y="46"/>
                </a:lnTo>
                <a:lnTo>
                  <a:pt x="1038" y="46"/>
                </a:lnTo>
                <a:lnTo>
                  <a:pt x="1038" y="46"/>
                </a:lnTo>
                <a:lnTo>
                  <a:pt x="1039" y="40"/>
                </a:lnTo>
                <a:lnTo>
                  <a:pt x="1039" y="51"/>
                </a:lnTo>
                <a:lnTo>
                  <a:pt x="1040" y="46"/>
                </a:lnTo>
                <a:lnTo>
                  <a:pt x="1040" y="51"/>
                </a:lnTo>
                <a:lnTo>
                  <a:pt x="1040" y="51"/>
                </a:lnTo>
                <a:lnTo>
                  <a:pt x="1041" y="51"/>
                </a:lnTo>
                <a:lnTo>
                  <a:pt x="1042" y="57"/>
                </a:lnTo>
                <a:lnTo>
                  <a:pt x="1042" y="57"/>
                </a:lnTo>
                <a:lnTo>
                  <a:pt x="1043" y="46"/>
                </a:lnTo>
                <a:lnTo>
                  <a:pt x="1043" y="51"/>
                </a:lnTo>
                <a:lnTo>
                  <a:pt x="1043" y="51"/>
                </a:lnTo>
                <a:lnTo>
                  <a:pt x="1044" y="51"/>
                </a:lnTo>
                <a:lnTo>
                  <a:pt x="1044" y="46"/>
                </a:lnTo>
                <a:lnTo>
                  <a:pt x="1045" y="40"/>
                </a:lnTo>
                <a:lnTo>
                  <a:pt x="1045" y="40"/>
                </a:lnTo>
                <a:lnTo>
                  <a:pt x="1046" y="51"/>
                </a:lnTo>
                <a:lnTo>
                  <a:pt x="1046" y="51"/>
                </a:lnTo>
                <a:lnTo>
                  <a:pt x="1047" y="40"/>
                </a:lnTo>
                <a:lnTo>
                  <a:pt x="1047" y="57"/>
                </a:lnTo>
                <a:lnTo>
                  <a:pt x="1048" y="63"/>
                </a:lnTo>
                <a:lnTo>
                  <a:pt x="1048" y="51"/>
                </a:lnTo>
                <a:lnTo>
                  <a:pt x="1048" y="57"/>
                </a:lnTo>
                <a:lnTo>
                  <a:pt x="1049" y="51"/>
                </a:lnTo>
                <a:lnTo>
                  <a:pt x="1050" y="51"/>
                </a:lnTo>
                <a:lnTo>
                  <a:pt x="1050" y="46"/>
                </a:lnTo>
                <a:lnTo>
                  <a:pt x="1050" y="40"/>
                </a:lnTo>
                <a:lnTo>
                  <a:pt x="1051" y="51"/>
                </a:lnTo>
                <a:lnTo>
                  <a:pt x="1051" y="51"/>
                </a:lnTo>
                <a:lnTo>
                  <a:pt x="1052" y="51"/>
                </a:lnTo>
                <a:lnTo>
                  <a:pt x="1052" y="57"/>
                </a:lnTo>
                <a:lnTo>
                  <a:pt x="1053" y="46"/>
                </a:lnTo>
                <a:lnTo>
                  <a:pt x="1053" y="51"/>
                </a:lnTo>
                <a:lnTo>
                  <a:pt x="1054" y="57"/>
                </a:lnTo>
                <a:lnTo>
                  <a:pt x="1054" y="51"/>
                </a:lnTo>
                <a:lnTo>
                  <a:pt x="1055" y="57"/>
                </a:lnTo>
                <a:lnTo>
                  <a:pt x="1055" y="51"/>
                </a:lnTo>
                <a:lnTo>
                  <a:pt x="1055" y="46"/>
                </a:lnTo>
                <a:lnTo>
                  <a:pt x="1056" y="51"/>
                </a:lnTo>
                <a:lnTo>
                  <a:pt x="1056" y="51"/>
                </a:lnTo>
                <a:lnTo>
                  <a:pt x="1057" y="51"/>
                </a:lnTo>
                <a:lnTo>
                  <a:pt x="1058" y="46"/>
                </a:lnTo>
                <a:lnTo>
                  <a:pt x="1058" y="57"/>
                </a:lnTo>
                <a:lnTo>
                  <a:pt x="1058" y="51"/>
                </a:lnTo>
                <a:lnTo>
                  <a:pt x="1059" y="46"/>
                </a:lnTo>
                <a:lnTo>
                  <a:pt x="1059" y="40"/>
                </a:lnTo>
                <a:lnTo>
                  <a:pt x="1060" y="68"/>
                </a:lnTo>
                <a:lnTo>
                  <a:pt x="1060" y="57"/>
                </a:lnTo>
                <a:lnTo>
                  <a:pt x="1060" y="46"/>
                </a:lnTo>
                <a:lnTo>
                  <a:pt x="1061" y="51"/>
                </a:lnTo>
                <a:lnTo>
                  <a:pt x="1062" y="51"/>
                </a:lnTo>
                <a:lnTo>
                  <a:pt x="1062" y="51"/>
                </a:lnTo>
                <a:lnTo>
                  <a:pt x="1063" y="57"/>
                </a:lnTo>
                <a:lnTo>
                  <a:pt x="1063" y="51"/>
                </a:lnTo>
                <a:lnTo>
                  <a:pt x="1063" y="46"/>
                </a:lnTo>
                <a:lnTo>
                  <a:pt x="1064" y="51"/>
                </a:lnTo>
                <a:lnTo>
                  <a:pt x="1064" y="46"/>
                </a:lnTo>
                <a:lnTo>
                  <a:pt x="1065" y="40"/>
                </a:lnTo>
                <a:lnTo>
                  <a:pt x="1065" y="57"/>
                </a:lnTo>
                <a:lnTo>
                  <a:pt x="1066" y="51"/>
                </a:lnTo>
                <a:lnTo>
                  <a:pt x="1066" y="57"/>
                </a:lnTo>
                <a:lnTo>
                  <a:pt x="1067" y="51"/>
                </a:lnTo>
                <a:lnTo>
                  <a:pt x="1067" y="63"/>
                </a:lnTo>
                <a:lnTo>
                  <a:pt x="1068" y="51"/>
                </a:lnTo>
                <a:lnTo>
                  <a:pt x="1068" y="57"/>
                </a:lnTo>
                <a:lnTo>
                  <a:pt x="1068" y="57"/>
                </a:lnTo>
                <a:lnTo>
                  <a:pt x="1069" y="51"/>
                </a:lnTo>
                <a:lnTo>
                  <a:pt x="1070" y="57"/>
                </a:lnTo>
                <a:lnTo>
                  <a:pt x="1070" y="46"/>
                </a:lnTo>
                <a:lnTo>
                  <a:pt x="1070" y="40"/>
                </a:lnTo>
                <a:lnTo>
                  <a:pt x="1071" y="46"/>
                </a:lnTo>
                <a:lnTo>
                  <a:pt x="1071" y="46"/>
                </a:lnTo>
                <a:lnTo>
                  <a:pt x="1072" y="51"/>
                </a:lnTo>
                <a:lnTo>
                  <a:pt x="1072" y="51"/>
                </a:lnTo>
                <a:lnTo>
                  <a:pt x="1073" y="51"/>
                </a:lnTo>
                <a:lnTo>
                  <a:pt x="1073" y="57"/>
                </a:lnTo>
                <a:lnTo>
                  <a:pt x="1074" y="46"/>
                </a:lnTo>
                <a:lnTo>
                  <a:pt x="1074" y="51"/>
                </a:lnTo>
                <a:lnTo>
                  <a:pt x="1075" y="40"/>
                </a:lnTo>
                <a:lnTo>
                  <a:pt x="1075" y="51"/>
                </a:lnTo>
                <a:lnTo>
                  <a:pt x="1075" y="51"/>
                </a:lnTo>
                <a:lnTo>
                  <a:pt x="1076" y="57"/>
                </a:lnTo>
                <a:lnTo>
                  <a:pt x="1076" y="51"/>
                </a:lnTo>
                <a:lnTo>
                  <a:pt x="1077" y="46"/>
                </a:lnTo>
                <a:lnTo>
                  <a:pt x="1078" y="46"/>
                </a:lnTo>
                <a:lnTo>
                  <a:pt x="1078" y="46"/>
                </a:lnTo>
                <a:lnTo>
                  <a:pt x="1078" y="46"/>
                </a:lnTo>
                <a:lnTo>
                  <a:pt x="1079" y="51"/>
                </a:lnTo>
                <a:lnTo>
                  <a:pt x="1079" y="46"/>
                </a:lnTo>
                <a:lnTo>
                  <a:pt x="1080" y="40"/>
                </a:lnTo>
                <a:lnTo>
                  <a:pt x="1080" y="46"/>
                </a:lnTo>
                <a:lnTo>
                  <a:pt x="1081" y="51"/>
                </a:lnTo>
                <a:lnTo>
                  <a:pt x="1081" y="46"/>
                </a:lnTo>
                <a:lnTo>
                  <a:pt x="1082" y="40"/>
                </a:lnTo>
                <a:lnTo>
                  <a:pt x="1082" y="46"/>
                </a:lnTo>
                <a:lnTo>
                  <a:pt x="1083" y="40"/>
                </a:lnTo>
                <a:lnTo>
                  <a:pt x="1083" y="34"/>
                </a:lnTo>
                <a:lnTo>
                  <a:pt x="1083" y="51"/>
                </a:lnTo>
                <a:lnTo>
                  <a:pt x="1084" y="51"/>
                </a:lnTo>
                <a:lnTo>
                  <a:pt x="1084" y="46"/>
                </a:lnTo>
                <a:lnTo>
                  <a:pt x="1085" y="51"/>
                </a:lnTo>
                <a:lnTo>
                  <a:pt x="1085" y="51"/>
                </a:lnTo>
                <a:lnTo>
                  <a:pt x="1086" y="51"/>
                </a:lnTo>
                <a:lnTo>
                  <a:pt x="1086" y="51"/>
                </a:lnTo>
                <a:lnTo>
                  <a:pt x="1087" y="40"/>
                </a:lnTo>
                <a:lnTo>
                  <a:pt x="1087" y="46"/>
                </a:lnTo>
                <a:lnTo>
                  <a:pt x="1088" y="46"/>
                </a:lnTo>
                <a:lnTo>
                  <a:pt x="1088" y="40"/>
                </a:lnTo>
                <a:lnTo>
                  <a:pt x="1089" y="57"/>
                </a:lnTo>
                <a:lnTo>
                  <a:pt x="1089" y="46"/>
                </a:lnTo>
                <a:lnTo>
                  <a:pt x="1090" y="51"/>
                </a:lnTo>
                <a:lnTo>
                  <a:pt x="1090" y="51"/>
                </a:lnTo>
                <a:lnTo>
                  <a:pt x="1090" y="46"/>
                </a:lnTo>
                <a:lnTo>
                  <a:pt x="1091" y="51"/>
                </a:lnTo>
                <a:lnTo>
                  <a:pt x="1091" y="51"/>
                </a:lnTo>
                <a:lnTo>
                  <a:pt x="1092" y="57"/>
                </a:lnTo>
                <a:lnTo>
                  <a:pt x="1093" y="51"/>
                </a:lnTo>
                <a:lnTo>
                  <a:pt x="1093" y="57"/>
                </a:lnTo>
                <a:lnTo>
                  <a:pt x="1093" y="51"/>
                </a:lnTo>
                <a:lnTo>
                  <a:pt x="1094" y="51"/>
                </a:lnTo>
                <a:lnTo>
                  <a:pt x="1094" y="51"/>
                </a:lnTo>
                <a:lnTo>
                  <a:pt x="1095" y="46"/>
                </a:lnTo>
                <a:lnTo>
                  <a:pt x="1095" y="46"/>
                </a:lnTo>
                <a:lnTo>
                  <a:pt x="1096" y="46"/>
                </a:lnTo>
                <a:lnTo>
                  <a:pt x="1096" y="46"/>
                </a:lnTo>
                <a:lnTo>
                  <a:pt x="1097" y="40"/>
                </a:lnTo>
                <a:lnTo>
                  <a:pt x="1097" y="34"/>
                </a:lnTo>
                <a:lnTo>
                  <a:pt x="1098" y="51"/>
                </a:lnTo>
                <a:lnTo>
                  <a:pt x="1098" y="46"/>
                </a:lnTo>
                <a:lnTo>
                  <a:pt x="1098" y="29"/>
                </a:lnTo>
                <a:lnTo>
                  <a:pt x="1099" y="51"/>
                </a:lnTo>
                <a:lnTo>
                  <a:pt x="1099" y="40"/>
                </a:lnTo>
                <a:lnTo>
                  <a:pt x="1100" y="51"/>
                </a:lnTo>
                <a:lnTo>
                  <a:pt x="1100" y="51"/>
                </a:lnTo>
                <a:lnTo>
                  <a:pt x="1101" y="51"/>
                </a:lnTo>
                <a:lnTo>
                  <a:pt x="1101" y="40"/>
                </a:lnTo>
                <a:lnTo>
                  <a:pt x="1102" y="51"/>
                </a:lnTo>
                <a:lnTo>
                  <a:pt x="1102" y="46"/>
                </a:lnTo>
                <a:lnTo>
                  <a:pt x="1103" y="46"/>
                </a:lnTo>
                <a:lnTo>
                  <a:pt x="1103" y="51"/>
                </a:lnTo>
                <a:lnTo>
                  <a:pt x="1103" y="51"/>
                </a:lnTo>
                <a:lnTo>
                  <a:pt x="1104" y="51"/>
                </a:lnTo>
                <a:lnTo>
                  <a:pt x="1105" y="46"/>
                </a:lnTo>
                <a:lnTo>
                  <a:pt x="1105" y="51"/>
                </a:lnTo>
                <a:lnTo>
                  <a:pt x="1105" y="46"/>
                </a:lnTo>
                <a:lnTo>
                  <a:pt x="1106" y="51"/>
                </a:lnTo>
                <a:lnTo>
                  <a:pt x="1106" y="46"/>
                </a:lnTo>
                <a:lnTo>
                  <a:pt x="1107" y="46"/>
                </a:lnTo>
                <a:lnTo>
                  <a:pt x="1107" y="57"/>
                </a:lnTo>
                <a:lnTo>
                  <a:pt x="1108" y="46"/>
                </a:lnTo>
                <a:lnTo>
                  <a:pt x="1108" y="57"/>
                </a:lnTo>
                <a:lnTo>
                  <a:pt x="1109" y="51"/>
                </a:lnTo>
                <a:lnTo>
                  <a:pt x="1109" y="46"/>
                </a:lnTo>
                <a:lnTo>
                  <a:pt x="1110" y="46"/>
                </a:lnTo>
                <a:lnTo>
                  <a:pt x="1110" y="46"/>
                </a:lnTo>
                <a:lnTo>
                  <a:pt x="1110" y="51"/>
                </a:lnTo>
                <a:lnTo>
                  <a:pt x="1111" y="40"/>
                </a:lnTo>
                <a:lnTo>
                  <a:pt x="1111" y="46"/>
                </a:lnTo>
                <a:lnTo>
                  <a:pt x="1112" y="46"/>
                </a:lnTo>
                <a:lnTo>
                  <a:pt x="1113" y="51"/>
                </a:lnTo>
                <a:lnTo>
                  <a:pt x="1113" y="40"/>
                </a:lnTo>
                <a:lnTo>
                  <a:pt x="1113" y="46"/>
                </a:lnTo>
                <a:lnTo>
                  <a:pt x="1114" y="51"/>
                </a:lnTo>
                <a:lnTo>
                  <a:pt x="1114" y="46"/>
                </a:lnTo>
                <a:lnTo>
                  <a:pt x="1115" y="46"/>
                </a:lnTo>
                <a:lnTo>
                  <a:pt x="1115" y="57"/>
                </a:lnTo>
                <a:lnTo>
                  <a:pt x="1116" y="46"/>
                </a:lnTo>
                <a:lnTo>
                  <a:pt x="1116" y="57"/>
                </a:lnTo>
                <a:lnTo>
                  <a:pt x="1117" y="51"/>
                </a:lnTo>
                <a:lnTo>
                  <a:pt x="1117" y="40"/>
                </a:lnTo>
                <a:lnTo>
                  <a:pt x="1118" y="51"/>
                </a:lnTo>
                <a:lnTo>
                  <a:pt x="1118" y="46"/>
                </a:lnTo>
                <a:lnTo>
                  <a:pt x="1118" y="57"/>
                </a:lnTo>
                <a:lnTo>
                  <a:pt x="1119" y="51"/>
                </a:lnTo>
                <a:lnTo>
                  <a:pt x="1119" y="51"/>
                </a:lnTo>
                <a:lnTo>
                  <a:pt x="1120" y="46"/>
                </a:lnTo>
                <a:lnTo>
                  <a:pt x="1120" y="34"/>
                </a:lnTo>
                <a:lnTo>
                  <a:pt x="1121" y="46"/>
                </a:lnTo>
                <a:lnTo>
                  <a:pt x="1121" y="46"/>
                </a:lnTo>
                <a:lnTo>
                  <a:pt x="1122" y="46"/>
                </a:lnTo>
                <a:lnTo>
                  <a:pt x="1122" y="51"/>
                </a:lnTo>
                <a:lnTo>
                  <a:pt x="1123" y="51"/>
                </a:lnTo>
                <a:lnTo>
                  <a:pt x="1123" y="46"/>
                </a:lnTo>
                <a:lnTo>
                  <a:pt x="1123" y="40"/>
                </a:lnTo>
                <a:lnTo>
                  <a:pt x="1124" y="46"/>
                </a:lnTo>
                <a:lnTo>
                  <a:pt x="1125" y="40"/>
                </a:lnTo>
                <a:lnTo>
                  <a:pt x="1125" y="40"/>
                </a:lnTo>
                <a:lnTo>
                  <a:pt x="1125" y="40"/>
                </a:lnTo>
                <a:lnTo>
                  <a:pt x="1126" y="46"/>
                </a:lnTo>
                <a:lnTo>
                  <a:pt x="1126" y="51"/>
                </a:lnTo>
                <a:lnTo>
                  <a:pt x="1127" y="57"/>
                </a:lnTo>
                <a:lnTo>
                  <a:pt x="1127" y="46"/>
                </a:lnTo>
                <a:lnTo>
                  <a:pt x="1128" y="46"/>
                </a:lnTo>
                <a:lnTo>
                  <a:pt x="1128" y="46"/>
                </a:lnTo>
                <a:lnTo>
                  <a:pt x="1129" y="51"/>
                </a:lnTo>
                <a:lnTo>
                  <a:pt x="1129" y="51"/>
                </a:lnTo>
                <a:lnTo>
                  <a:pt x="1130" y="46"/>
                </a:lnTo>
                <a:lnTo>
                  <a:pt x="1130" y="51"/>
                </a:lnTo>
                <a:lnTo>
                  <a:pt x="1131" y="51"/>
                </a:lnTo>
                <a:lnTo>
                  <a:pt x="1131" y="51"/>
                </a:lnTo>
                <a:lnTo>
                  <a:pt x="1132" y="51"/>
                </a:lnTo>
                <a:lnTo>
                  <a:pt x="1132" y="46"/>
                </a:lnTo>
                <a:lnTo>
                  <a:pt x="1133" y="40"/>
                </a:lnTo>
                <a:lnTo>
                  <a:pt x="1133" y="51"/>
                </a:lnTo>
                <a:lnTo>
                  <a:pt x="1133" y="51"/>
                </a:lnTo>
                <a:lnTo>
                  <a:pt x="1134" y="46"/>
                </a:lnTo>
                <a:lnTo>
                  <a:pt x="1134" y="40"/>
                </a:lnTo>
                <a:lnTo>
                  <a:pt x="1135" y="34"/>
                </a:lnTo>
                <a:lnTo>
                  <a:pt x="1135" y="40"/>
                </a:lnTo>
                <a:lnTo>
                  <a:pt x="1136" y="51"/>
                </a:lnTo>
                <a:lnTo>
                  <a:pt x="1136" y="46"/>
                </a:lnTo>
                <a:lnTo>
                  <a:pt x="1137" y="51"/>
                </a:lnTo>
                <a:lnTo>
                  <a:pt x="1137" y="51"/>
                </a:lnTo>
                <a:lnTo>
                  <a:pt x="1138" y="51"/>
                </a:lnTo>
                <a:lnTo>
                  <a:pt x="1138" y="46"/>
                </a:lnTo>
                <a:lnTo>
                  <a:pt x="1138" y="57"/>
                </a:lnTo>
                <a:lnTo>
                  <a:pt x="1139" y="51"/>
                </a:lnTo>
                <a:lnTo>
                  <a:pt x="1140" y="46"/>
                </a:lnTo>
                <a:lnTo>
                  <a:pt x="1140" y="51"/>
                </a:lnTo>
                <a:lnTo>
                  <a:pt x="1140" y="46"/>
                </a:lnTo>
                <a:lnTo>
                  <a:pt x="1141" y="51"/>
                </a:lnTo>
                <a:lnTo>
                  <a:pt x="1141" y="46"/>
                </a:lnTo>
                <a:lnTo>
                  <a:pt x="1142" y="46"/>
                </a:lnTo>
                <a:lnTo>
                  <a:pt x="1142" y="40"/>
                </a:lnTo>
                <a:lnTo>
                  <a:pt x="1143" y="51"/>
                </a:lnTo>
                <a:lnTo>
                  <a:pt x="1143" y="46"/>
                </a:lnTo>
                <a:lnTo>
                  <a:pt x="1144" y="29"/>
                </a:lnTo>
                <a:lnTo>
                  <a:pt x="1144" y="46"/>
                </a:lnTo>
                <a:lnTo>
                  <a:pt x="1145" y="46"/>
                </a:lnTo>
                <a:lnTo>
                  <a:pt x="1145" y="63"/>
                </a:lnTo>
                <a:lnTo>
                  <a:pt x="1145" y="51"/>
                </a:lnTo>
                <a:lnTo>
                  <a:pt x="1146" y="51"/>
                </a:lnTo>
                <a:lnTo>
                  <a:pt x="1146" y="57"/>
                </a:lnTo>
                <a:lnTo>
                  <a:pt x="1147" y="34"/>
                </a:lnTo>
                <a:lnTo>
                  <a:pt x="1148" y="46"/>
                </a:lnTo>
                <a:lnTo>
                  <a:pt x="1148" y="46"/>
                </a:lnTo>
                <a:lnTo>
                  <a:pt x="1148" y="57"/>
                </a:lnTo>
                <a:lnTo>
                  <a:pt x="1149" y="46"/>
                </a:lnTo>
                <a:lnTo>
                  <a:pt x="1149" y="46"/>
                </a:lnTo>
                <a:lnTo>
                  <a:pt x="1150" y="40"/>
                </a:lnTo>
                <a:lnTo>
                  <a:pt x="1150" y="46"/>
                </a:lnTo>
                <a:lnTo>
                  <a:pt x="1151" y="51"/>
                </a:lnTo>
                <a:lnTo>
                  <a:pt x="1151" y="51"/>
                </a:lnTo>
                <a:lnTo>
                  <a:pt x="1152" y="57"/>
                </a:lnTo>
                <a:lnTo>
                  <a:pt x="1152" y="57"/>
                </a:lnTo>
                <a:lnTo>
                  <a:pt x="1153" y="51"/>
                </a:lnTo>
                <a:lnTo>
                  <a:pt x="1153" y="46"/>
                </a:lnTo>
                <a:lnTo>
                  <a:pt x="1153" y="57"/>
                </a:lnTo>
                <a:lnTo>
                  <a:pt x="1154" y="51"/>
                </a:lnTo>
                <a:lnTo>
                  <a:pt x="1154" y="51"/>
                </a:lnTo>
                <a:lnTo>
                  <a:pt x="1155" y="46"/>
                </a:lnTo>
                <a:lnTo>
                  <a:pt x="1155" y="57"/>
                </a:lnTo>
                <a:lnTo>
                  <a:pt x="1156" y="46"/>
                </a:lnTo>
                <a:lnTo>
                  <a:pt x="1156" y="40"/>
                </a:lnTo>
                <a:lnTo>
                  <a:pt x="1157" y="46"/>
                </a:lnTo>
                <a:lnTo>
                  <a:pt x="1157" y="57"/>
                </a:lnTo>
                <a:lnTo>
                  <a:pt x="1158" y="34"/>
                </a:lnTo>
                <a:lnTo>
                  <a:pt x="1158" y="57"/>
                </a:lnTo>
                <a:lnTo>
                  <a:pt x="1158" y="57"/>
                </a:lnTo>
                <a:lnTo>
                  <a:pt x="1159" y="63"/>
                </a:lnTo>
                <a:lnTo>
                  <a:pt x="1160" y="57"/>
                </a:lnTo>
                <a:lnTo>
                  <a:pt x="1160" y="51"/>
                </a:lnTo>
                <a:lnTo>
                  <a:pt x="1160" y="57"/>
                </a:lnTo>
                <a:lnTo>
                  <a:pt x="1161" y="63"/>
                </a:lnTo>
                <a:lnTo>
                  <a:pt x="1161" y="51"/>
                </a:lnTo>
                <a:lnTo>
                  <a:pt x="1162" y="51"/>
                </a:lnTo>
                <a:lnTo>
                  <a:pt x="1162" y="34"/>
                </a:lnTo>
                <a:lnTo>
                  <a:pt x="1163" y="57"/>
                </a:lnTo>
                <a:lnTo>
                  <a:pt x="1163" y="51"/>
                </a:lnTo>
                <a:lnTo>
                  <a:pt x="1164" y="57"/>
                </a:lnTo>
                <a:lnTo>
                  <a:pt x="1164" y="68"/>
                </a:lnTo>
                <a:lnTo>
                  <a:pt x="1165" y="51"/>
                </a:lnTo>
                <a:lnTo>
                  <a:pt x="1165" y="57"/>
                </a:lnTo>
                <a:lnTo>
                  <a:pt x="1166" y="40"/>
                </a:lnTo>
                <a:lnTo>
                  <a:pt x="1166" y="51"/>
                </a:lnTo>
                <a:lnTo>
                  <a:pt x="1166" y="51"/>
                </a:lnTo>
                <a:lnTo>
                  <a:pt x="1167" y="40"/>
                </a:lnTo>
                <a:lnTo>
                  <a:pt x="1168" y="51"/>
                </a:lnTo>
                <a:lnTo>
                  <a:pt x="1168" y="57"/>
                </a:lnTo>
                <a:lnTo>
                  <a:pt x="1168" y="63"/>
                </a:lnTo>
                <a:lnTo>
                  <a:pt x="1169" y="51"/>
                </a:lnTo>
                <a:lnTo>
                  <a:pt x="1169" y="51"/>
                </a:lnTo>
                <a:lnTo>
                  <a:pt x="1170" y="57"/>
                </a:lnTo>
                <a:lnTo>
                  <a:pt x="1170" y="40"/>
                </a:lnTo>
                <a:lnTo>
                  <a:pt x="1171" y="57"/>
                </a:lnTo>
                <a:lnTo>
                  <a:pt x="1171" y="46"/>
                </a:lnTo>
                <a:lnTo>
                  <a:pt x="1172" y="40"/>
                </a:lnTo>
                <a:lnTo>
                  <a:pt x="1172" y="46"/>
                </a:lnTo>
                <a:lnTo>
                  <a:pt x="1173" y="46"/>
                </a:lnTo>
                <a:lnTo>
                  <a:pt x="1173" y="57"/>
                </a:lnTo>
                <a:lnTo>
                  <a:pt x="1173" y="51"/>
                </a:lnTo>
                <a:lnTo>
                  <a:pt x="1174" y="51"/>
                </a:lnTo>
                <a:lnTo>
                  <a:pt x="1175" y="57"/>
                </a:lnTo>
                <a:lnTo>
                  <a:pt x="1175" y="46"/>
                </a:lnTo>
                <a:lnTo>
                  <a:pt x="1175" y="46"/>
                </a:lnTo>
                <a:lnTo>
                  <a:pt x="1176" y="40"/>
                </a:lnTo>
                <a:lnTo>
                  <a:pt x="1176" y="51"/>
                </a:lnTo>
                <a:lnTo>
                  <a:pt x="1177" y="63"/>
                </a:lnTo>
                <a:lnTo>
                  <a:pt x="1177" y="51"/>
                </a:lnTo>
                <a:lnTo>
                  <a:pt x="1178" y="51"/>
                </a:lnTo>
                <a:lnTo>
                  <a:pt x="1178" y="51"/>
                </a:lnTo>
                <a:lnTo>
                  <a:pt x="1179" y="46"/>
                </a:lnTo>
                <a:lnTo>
                  <a:pt x="1179" y="40"/>
                </a:lnTo>
                <a:lnTo>
                  <a:pt x="1180" y="51"/>
                </a:lnTo>
                <a:lnTo>
                  <a:pt x="1180" y="68"/>
                </a:lnTo>
                <a:lnTo>
                  <a:pt x="1181" y="68"/>
                </a:lnTo>
                <a:lnTo>
                  <a:pt x="1181" y="51"/>
                </a:lnTo>
                <a:lnTo>
                  <a:pt x="1181" y="51"/>
                </a:lnTo>
                <a:lnTo>
                  <a:pt x="1182" y="51"/>
                </a:lnTo>
                <a:lnTo>
                  <a:pt x="1183" y="57"/>
                </a:lnTo>
                <a:lnTo>
                  <a:pt x="1183" y="57"/>
                </a:lnTo>
                <a:lnTo>
                  <a:pt x="1183" y="46"/>
                </a:lnTo>
                <a:lnTo>
                  <a:pt x="1184" y="46"/>
                </a:lnTo>
                <a:lnTo>
                  <a:pt x="1184" y="51"/>
                </a:lnTo>
                <a:lnTo>
                  <a:pt x="1185" y="46"/>
                </a:lnTo>
                <a:lnTo>
                  <a:pt x="1185" y="57"/>
                </a:lnTo>
                <a:lnTo>
                  <a:pt x="1186" y="40"/>
                </a:lnTo>
                <a:lnTo>
                  <a:pt x="1186" y="51"/>
                </a:lnTo>
                <a:lnTo>
                  <a:pt x="1187" y="46"/>
                </a:lnTo>
                <a:lnTo>
                  <a:pt x="1187" y="63"/>
                </a:lnTo>
                <a:lnTo>
                  <a:pt x="1188" y="17"/>
                </a:lnTo>
                <a:lnTo>
                  <a:pt x="1188" y="63"/>
                </a:lnTo>
                <a:lnTo>
                  <a:pt x="1188" y="34"/>
                </a:lnTo>
                <a:lnTo>
                  <a:pt x="1189" y="46"/>
                </a:lnTo>
                <a:lnTo>
                  <a:pt x="1189" y="51"/>
                </a:lnTo>
                <a:lnTo>
                  <a:pt x="1190" y="51"/>
                </a:lnTo>
                <a:lnTo>
                  <a:pt x="1190" y="57"/>
                </a:lnTo>
                <a:lnTo>
                  <a:pt x="1191" y="46"/>
                </a:lnTo>
                <a:lnTo>
                  <a:pt x="1191" y="57"/>
                </a:lnTo>
                <a:lnTo>
                  <a:pt x="1192" y="63"/>
                </a:lnTo>
                <a:lnTo>
                  <a:pt x="1192" y="57"/>
                </a:lnTo>
                <a:lnTo>
                  <a:pt x="1193" y="0"/>
                </a:lnTo>
                <a:lnTo>
                  <a:pt x="1193" y="23"/>
                </a:lnTo>
                <a:lnTo>
                  <a:pt x="1193" y="114"/>
                </a:lnTo>
                <a:lnTo>
                  <a:pt x="1194" y="148"/>
                </a:lnTo>
                <a:lnTo>
                  <a:pt x="1195" y="166"/>
                </a:lnTo>
                <a:lnTo>
                  <a:pt x="1195" y="189"/>
                </a:lnTo>
                <a:lnTo>
                  <a:pt x="1195" y="200"/>
                </a:lnTo>
                <a:lnTo>
                  <a:pt x="1196" y="200"/>
                </a:lnTo>
                <a:lnTo>
                  <a:pt x="1196" y="229"/>
                </a:lnTo>
                <a:lnTo>
                  <a:pt x="1197" y="177"/>
                </a:lnTo>
                <a:lnTo>
                  <a:pt x="1197" y="103"/>
                </a:lnTo>
                <a:lnTo>
                  <a:pt x="1198" y="131"/>
                </a:lnTo>
                <a:lnTo>
                  <a:pt x="1198" y="177"/>
                </a:lnTo>
                <a:lnTo>
                  <a:pt x="1199" y="200"/>
                </a:lnTo>
                <a:lnTo>
                  <a:pt x="1199" y="223"/>
                </a:lnTo>
                <a:lnTo>
                  <a:pt x="1200" y="229"/>
                </a:lnTo>
                <a:lnTo>
                  <a:pt x="1200" y="246"/>
                </a:lnTo>
                <a:lnTo>
                  <a:pt x="1201" y="257"/>
                </a:lnTo>
                <a:lnTo>
                  <a:pt x="1201" y="269"/>
                </a:lnTo>
                <a:lnTo>
                  <a:pt x="1201" y="234"/>
                </a:lnTo>
                <a:lnTo>
                  <a:pt x="1202" y="154"/>
                </a:lnTo>
                <a:lnTo>
                  <a:pt x="1203" y="131"/>
                </a:lnTo>
                <a:lnTo>
                  <a:pt x="1203" y="194"/>
                </a:lnTo>
                <a:lnTo>
                  <a:pt x="1203" y="217"/>
                </a:lnTo>
                <a:lnTo>
                  <a:pt x="1204" y="217"/>
                </a:lnTo>
                <a:lnTo>
                  <a:pt x="1204" y="217"/>
                </a:lnTo>
                <a:lnTo>
                  <a:pt x="1205" y="240"/>
                </a:lnTo>
                <a:lnTo>
                  <a:pt x="1205" y="229"/>
                </a:lnTo>
                <a:lnTo>
                  <a:pt x="1206" y="234"/>
                </a:lnTo>
                <a:lnTo>
                  <a:pt x="1206" y="97"/>
                </a:lnTo>
                <a:lnTo>
                  <a:pt x="1207" y="148"/>
                </a:lnTo>
                <a:lnTo>
                  <a:pt x="1207" y="194"/>
                </a:lnTo>
                <a:lnTo>
                  <a:pt x="1208" y="160"/>
                </a:lnTo>
                <a:lnTo>
                  <a:pt x="1208" y="160"/>
                </a:lnTo>
                <a:lnTo>
                  <a:pt x="1208" y="160"/>
                </a:lnTo>
                <a:lnTo>
                  <a:pt x="1209" y="160"/>
                </a:lnTo>
                <a:lnTo>
                  <a:pt x="1209" y="177"/>
                </a:lnTo>
                <a:lnTo>
                  <a:pt x="1210" y="160"/>
                </a:lnTo>
                <a:lnTo>
                  <a:pt x="1210" y="177"/>
                </a:lnTo>
                <a:lnTo>
                  <a:pt x="1211" y="177"/>
                </a:lnTo>
                <a:lnTo>
                  <a:pt x="1211" y="194"/>
                </a:lnTo>
                <a:lnTo>
                  <a:pt x="1212" y="223"/>
                </a:lnTo>
                <a:lnTo>
                  <a:pt x="1212" y="103"/>
                </a:lnTo>
                <a:lnTo>
                  <a:pt x="1213" y="120"/>
                </a:lnTo>
                <a:lnTo>
                  <a:pt x="1213" y="194"/>
                </a:lnTo>
                <a:lnTo>
                  <a:pt x="1213" y="189"/>
                </a:lnTo>
                <a:lnTo>
                  <a:pt x="1214" y="183"/>
                </a:lnTo>
                <a:lnTo>
                  <a:pt x="1215" y="183"/>
                </a:lnTo>
                <a:lnTo>
                  <a:pt x="1215" y="177"/>
                </a:lnTo>
                <a:lnTo>
                  <a:pt x="1216" y="194"/>
                </a:lnTo>
                <a:lnTo>
                  <a:pt x="1216" y="189"/>
                </a:lnTo>
                <a:lnTo>
                  <a:pt x="1216" y="206"/>
                </a:lnTo>
                <a:lnTo>
                  <a:pt x="1217" y="206"/>
                </a:lnTo>
                <a:lnTo>
                  <a:pt x="1218" y="223"/>
                </a:lnTo>
                <a:lnTo>
                  <a:pt x="1218" y="234"/>
                </a:lnTo>
                <a:lnTo>
                  <a:pt x="1218" y="223"/>
                </a:lnTo>
                <a:lnTo>
                  <a:pt x="1219" y="240"/>
                </a:lnTo>
                <a:lnTo>
                  <a:pt x="1219" y="257"/>
                </a:lnTo>
                <a:lnTo>
                  <a:pt x="1220" y="257"/>
                </a:lnTo>
                <a:lnTo>
                  <a:pt x="1220" y="269"/>
                </a:lnTo>
                <a:lnTo>
                  <a:pt x="1221" y="263"/>
                </a:lnTo>
                <a:lnTo>
                  <a:pt x="1221" y="274"/>
                </a:lnTo>
                <a:lnTo>
                  <a:pt x="1222" y="286"/>
                </a:lnTo>
                <a:lnTo>
                  <a:pt x="1222" y="309"/>
                </a:lnTo>
                <a:lnTo>
                  <a:pt x="1223" y="337"/>
                </a:lnTo>
                <a:lnTo>
                  <a:pt x="1223" y="371"/>
                </a:lnTo>
                <a:lnTo>
                  <a:pt x="1223" y="349"/>
                </a:lnTo>
                <a:lnTo>
                  <a:pt x="1224" y="337"/>
                </a:lnTo>
                <a:lnTo>
                  <a:pt x="1224" y="343"/>
                </a:lnTo>
                <a:lnTo>
                  <a:pt x="1225" y="337"/>
                </a:lnTo>
                <a:lnTo>
                  <a:pt x="1225" y="337"/>
                </a:lnTo>
                <a:lnTo>
                  <a:pt x="1226" y="337"/>
                </a:lnTo>
                <a:lnTo>
                  <a:pt x="1226" y="343"/>
                </a:lnTo>
                <a:lnTo>
                  <a:pt x="1227" y="360"/>
                </a:lnTo>
                <a:lnTo>
                  <a:pt x="1227" y="354"/>
                </a:lnTo>
                <a:lnTo>
                  <a:pt x="1228" y="354"/>
                </a:lnTo>
                <a:lnTo>
                  <a:pt x="1228" y="371"/>
                </a:lnTo>
                <a:lnTo>
                  <a:pt x="1228" y="360"/>
                </a:lnTo>
                <a:lnTo>
                  <a:pt x="1229" y="377"/>
                </a:lnTo>
                <a:lnTo>
                  <a:pt x="1230" y="371"/>
                </a:lnTo>
                <a:lnTo>
                  <a:pt x="1230" y="371"/>
                </a:lnTo>
                <a:lnTo>
                  <a:pt x="1231" y="394"/>
                </a:lnTo>
                <a:lnTo>
                  <a:pt x="1231" y="389"/>
                </a:lnTo>
                <a:lnTo>
                  <a:pt x="1231" y="406"/>
                </a:lnTo>
                <a:lnTo>
                  <a:pt x="1232" y="394"/>
                </a:lnTo>
                <a:lnTo>
                  <a:pt x="1232" y="400"/>
                </a:lnTo>
                <a:lnTo>
                  <a:pt x="1233" y="412"/>
                </a:lnTo>
                <a:lnTo>
                  <a:pt x="1233" y="389"/>
                </a:lnTo>
                <a:lnTo>
                  <a:pt x="1234" y="394"/>
                </a:lnTo>
                <a:lnTo>
                  <a:pt x="1234" y="400"/>
                </a:lnTo>
                <a:lnTo>
                  <a:pt x="1235" y="400"/>
                </a:lnTo>
                <a:lnTo>
                  <a:pt x="1235" y="406"/>
                </a:lnTo>
                <a:lnTo>
                  <a:pt x="1236" y="394"/>
                </a:lnTo>
                <a:lnTo>
                  <a:pt x="1236" y="394"/>
                </a:lnTo>
                <a:lnTo>
                  <a:pt x="1236" y="400"/>
                </a:lnTo>
                <a:lnTo>
                  <a:pt x="1237" y="412"/>
                </a:lnTo>
                <a:lnTo>
                  <a:pt x="1238" y="406"/>
                </a:lnTo>
                <a:lnTo>
                  <a:pt x="1238" y="406"/>
                </a:lnTo>
                <a:lnTo>
                  <a:pt x="1238" y="417"/>
                </a:lnTo>
                <a:lnTo>
                  <a:pt x="1239" y="417"/>
                </a:lnTo>
                <a:lnTo>
                  <a:pt x="1239" y="406"/>
                </a:lnTo>
                <a:lnTo>
                  <a:pt x="1240" y="417"/>
                </a:lnTo>
                <a:lnTo>
                  <a:pt x="1240" y="423"/>
                </a:lnTo>
                <a:lnTo>
                  <a:pt x="1241" y="423"/>
                </a:lnTo>
                <a:lnTo>
                  <a:pt x="1241" y="412"/>
                </a:lnTo>
                <a:lnTo>
                  <a:pt x="1242" y="412"/>
                </a:lnTo>
                <a:lnTo>
                  <a:pt x="1242" y="417"/>
                </a:lnTo>
                <a:lnTo>
                  <a:pt x="1243" y="423"/>
                </a:lnTo>
                <a:lnTo>
                  <a:pt x="1243" y="417"/>
                </a:lnTo>
                <a:lnTo>
                  <a:pt x="1243" y="406"/>
                </a:lnTo>
                <a:lnTo>
                  <a:pt x="1244" y="423"/>
                </a:lnTo>
                <a:lnTo>
                  <a:pt x="1244" y="417"/>
                </a:lnTo>
                <a:lnTo>
                  <a:pt x="1245" y="423"/>
                </a:lnTo>
                <a:lnTo>
                  <a:pt x="1245" y="423"/>
                </a:lnTo>
                <a:lnTo>
                  <a:pt x="1246" y="417"/>
                </a:lnTo>
                <a:lnTo>
                  <a:pt x="1246" y="417"/>
                </a:lnTo>
                <a:lnTo>
                  <a:pt x="1247" y="429"/>
                </a:lnTo>
                <a:lnTo>
                  <a:pt x="1247" y="417"/>
                </a:lnTo>
                <a:lnTo>
                  <a:pt x="1248" y="429"/>
                </a:lnTo>
                <a:lnTo>
                  <a:pt x="1248" y="423"/>
                </a:lnTo>
                <a:lnTo>
                  <a:pt x="1248" y="417"/>
                </a:lnTo>
                <a:lnTo>
                  <a:pt x="1249" y="417"/>
                </a:lnTo>
                <a:lnTo>
                  <a:pt x="1250" y="417"/>
                </a:lnTo>
                <a:lnTo>
                  <a:pt x="1250" y="417"/>
                </a:lnTo>
                <a:lnTo>
                  <a:pt x="1251" y="417"/>
                </a:lnTo>
                <a:lnTo>
                  <a:pt x="1251" y="417"/>
                </a:lnTo>
                <a:lnTo>
                  <a:pt x="1251" y="417"/>
                </a:lnTo>
                <a:lnTo>
                  <a:pt x="1252" y="429"/>
                </a:lnTo>
                <a:lnTo>
                  <a:pt x="1252" y="423"/>
                </a:lnTo>
                <a:lnTo>
                  <a:pt x="1253" y="417"/>
                </a:lnTo>
                <a:lnTo>
                  <a:pt x="1253" y="435"/>
                </a:lnTo>
                <a:lnTo>
                  <a:pt x="1254" y="429"/>
                </a:lnTo>
                <a:lnTo>
                  <a:pt x="1254" y="417"/>
                </a:lnTo>
                <a:lnTo>
                  <a:pt x="1255" y="423"/>
                </a:lnTo>
                <a:lnTo>
                  <a:pt x="1255" y="423"/>
                </a:lnTo>
                <a:lnTo>
                  <a:pt x="1256" y="417"/>
                </a:lnTo>
                <a:lnTo>
                  <a:pt x="1256" y="417"/>
                </a:lnTo>
                <a:lnTo>
                  <a:pt x="1256" y="406"/>
                </a:lnTo>
                <a:lnTo>
                  <a:pt x="1257" y="417"/>
                </a:lnTo>
                <a:lnTo>
                  <a:pt x="1258" y="412"/>
                </a:lnTo>
                <a:lnTo>
                  <a:pt x="1258" y="423"/>
                </a:lnTo>
                <a:lnTo>
                  <a:pt x="1258" y="423"/>
                </a:lnTo>
                <a:lnTo>
                  <a:pt x="1259" y="400"/>
                </a:lnTo>
                <a:lnTo>
                  <a:pt x="1259" y="389"/>
                </a:lnTo>
                <a:lnTo>
                  <a:pt x="1260" y="394"/>
                </a:lnTo>
                <a:lnTo>
                  <a:pt x="1260" y="389"/>
                </a:lnTo>
                <a:lnTo>
                  <a:pt x="1261" y="406"/>
                </a:lnTo>
                <a:lnTo>
                  <a:pt x="1261" y="394"/>
                </a:lnTo>
                <a:lnTo>
                  <a:pt x="1262" y="412"/>
                </a:lnTo>
                <a:lnTo>
                  <a:pt x="1262" y="394"/>
                </a:lnTo>
                <a:lnTo>
                  <a:pt x="1263" y="383"/>
                </a:lnTo>
                <a:lnTo>
                  <a:pt x="1263" y="406"/>
                </a:lnTo>
                <a:lnTo>
                  <a:pt x="1263" y="412"/>
                </a:lnTo>
                <a:lnTo>
                  <a:pt x="1264" y="400"/>
                </a:lnTo>
                <a:lnTo>
                  <a:pt x="1265" y="394"/>
                </a:lnTo>
                <a:lnTo>
                  <a:pt x="1265" y="377"/>
                </a:lnTo>
                <a:lnTo>
                  <a:pt x="1266" y="377"/>
                </a:lnTo>
                <a:lnTo>
                  <a:pt x="1266" y="400"/>
                </a:lnTo>
                <a:lnTo>
                  <a:pt x="1266" y="400"/>
                </a:lnTo>
                <a:lnTo>
                  <a:pt x="1267" y="394"/>
                </a:lnTo>
                <a:lnTo>
                  <a:pt x="1267" y="394"/>
                </a:lnTo>
                <a:lnTo>
                  <a:pt x="1268" y="400"/>
                </a:lnTo>
                <a:lnTo>
                  <a:pt x="1268" y="394"/>
                </a:lnTo>
                <a:lnTo>
                  <a:pt x="1269" y="383"/>
                </a:lnTo>
                <a:lnTo>
                  <a:pt x="1269" y="377"/>
                </a:lnTo>
                <a:lnTo>
                  <a:pt x="1270" y="389"/>
                </a:lnTo>
                <a:lnTo>
                  <a:pt x="1270" y="400"/>
                </a:lnTo>
                <a:lnTo>
                  <a:pt x="1271" y="394"/>
                </a:lnTo>
                <a:lnTo>
                  <a:pt x="1271" y="383"/>
                </a:lnTo>
                <a:lnTo>
                  <a:pt x="1271" y="389"/>
                </a:lnTo>
                <a:lnTo>
                  <a:pt x="1272" y="383"/>
                </a:lnTo>
                <a:lnTo>
                  <a:pt x="1273" y="371"/>
                </a:lnTo>
                <a:lnTo>
                  <a:pt x="1273" y="371"/>
                </a:lnTo>
                <a:lnTo>
                  <a:pt x="1273" y="366"/>
                </a:lnTo>
                <a:lnTo>
                  <a:pt x="1274" y="360"/>
                </a:lnTo>
                <a:lnTo>
                  <a:pt x="1274" y="360"/>
                </a:lnTo>
                <a:lnTo>
                  <a:pt x="1275" y="383"/>
                </a:lnTo>
                <a:lnTo>
                  <a:pt x="1275" y="417"/>
                </a:lnTo>
                <a:lnTo>
                  <a:pt x="1276" y="429"/>
                </a:lnTo>
                <a:lnTo>
                  <a:pt x="1276" y="400"/>
                </a:lnTo>
                <a:lnTo>
                  <a:pt x="1277" y="389"/>
                </a:lnTo>
                <a:lnTo>
                  <a:pt x="1277" y="394"/>
                </a:lnTo>
                <a:lnTo>
                  <a:pt x="1278" y="394"/>
                </a:lnTo>
                <a:lnTo>
                  <a:pt x="1278" y="394"/>
                </a:lnTo>
                <a:lnTo>
                  <a:pt x="1278" y="389"/>
                </a:lnTo>
                <a:lnTo>
                  <a:pt x="1279" y="389"/>
                </a:lnTo>
                <a:lnTo>
                  <a:pt x="1279" y="383"/>
                </a:lnTo>
                <a:lnTo>
                  <a:pt x="1280" y="377"/>
                </a:lnTo>
                <a:lnTo>
                  <a:pt x="1280" y="389"/>
                </a:lnTo>
                <a:lnTo>
                  <a:pt x="1281" y="371"/>
                </a:lnTo>
                <a:lnTo>
                  <a:pt x="1281" y="383"/>
                </a:lnTo>
                <a:lnTo>
                  <a:pt x="1282" y="383"/>
                </a:lnTo>
                <a:lnTo>
                  <a:pt x="1282" y="377"/>
                </a:lnTo>
                <a:lnTo>
                  <a:pt x="1283" y="371"/>
                </a:lnTo>
                <a:lnTo>
                  <a:pt x="1283" y="371"/>
                </a:lnTo>
                <a:lnTo>
                  <a:pt x="1283" y="366"/>
                </a:lnTo>
                <a:lnTo>
                  <a:pt x="1284" y="389"/>
                </a:lnTo>
                <a:lnTo>
                  <a:pt x="1285" y="383"/>
                </a:lnTo>
                <a:lnTo>
                  <a:pt x="1285" y="377"/>
                </a:lnTo>
                <a:lnTo>
                  <a:pt x="1286" y="383"/>
                </a:lnTo>
                <a:lnTo>
                  <a:pt x="1286" y="371"/>
                </a:lnTo>
                <a:lnTo>
                  <a:pt x="1286" y="383"/>
                </a:lnTo>
                <a:lnTo>
                  <a:pt x="1287" y="371"/>
                </a:lnTo>
                <a:lnTo>
                  <a:pt x="1287" y="383"/>
                </a:lnTo>
                <a:lnTo>
                  <a:pt x="1288" y="383"/>
                </a:lnTo>
                <a:lnTo>
                  <a:pt x="1288" y="383"/>
                </a:lnTo>
                <a:lnTo>
                  <a:pt x="1289" y="383"/>
                </a:lnTo>
                <a:lnTo>
                  <a:pt x="1289" y="383"/>
                </a:lnTo>
                <a:lnTo>
                  <a:pt x="1290" y="371"/>
                </a:lnTo>
                <a:lnTo>
                  <a:pt x="1290" y="371"/>
                </a:lnTo>
                <a:lnTo>
                  <a:pt x="1291" y="371"/>
                </a:lnTo>
                <a:lnTo>
                  <a:pt x="1291" y="383"/>
                </a:lnTo>
                <a:lnTo>
                  <a:pt x="1291" y="360"/>
                </a:lnTo>
                <a:lnTo>
                  <a:pt x="1292" y="366"/>
                </a:lnTo>
                <a:lnTo>
                  <a:pt x="1293" y="366"/>
                </a:lnTo>
                <a:lnTo>
                  <a:pt x="1293" y="366"/>
                </a:lnTo>
                <a:lnTo>
                  <a:pt x="1293" y="366"/>
                </a:lnTo>
                <a:lnTo>
                  <a:pt x="1294" y="371"/>
                </a:lnTo>
                <a:lnTo>
                  <a:pt x="1294" y="383"/>
                </a:lnTo>
                <a:lnTo>
                  <a:pt x="1295" y="377"/>
                </a:lnTo>
                <a:lnTo>
                  <a:pt x="1295" y="366"/>
                </a:lnTo>
                <a:lnTo>
                  <a:pt x="1296" y="371"/>
                </a:lnTo>
                <a:lnTo>
                  <a:pt x="1296" y="371"/>
                </a:lnTo>
                <a:lnTo>
                  <a:pt x="1297" y="371"/>
                </a:lnTo>
                <a:lnTo>
                  <a:pt x="1297" y="349"/>
                </a:lnTo>
                <a:lnTo>
                  <a:pt x="1298" y="360"/>
                </a:lnTo>
                <a:lnTo>
                  <a:pt x="1298" y="366"/>
                </a:lnTo>
                <a:lnTo>
                  <a:pt x="1298" y="371"/>
                </a:lnTo>
                <a:lnTo>
                  <a:pt x="1299" y="366"/>
                </a:lnTo>
                <a:lnTo>
                  <a:pt x="1299" y="354"/>
                </a:lnTo>
                <a:lnTo>
                  <a:pt x="1300" y="349"/>
                </a:lnTo>
                <a:lnTo>
                  <a:pt x="1301" y="360"/>
                </a:lnTo>
                <a:lnTo>
                  <a:pt x="1301" y="354"/>
                </a:lnTo>
                <a:lnTo>
                  <a:pt x="1301" y="349"/>
                </a:lnTo>
                <a:lnTo>
                  <a:pt x="1302" y="354"/>
                </a:lnTo>
                <a:lnTo>
                  <a:pt x="1302" y="349"/>
                </a:lnTo>
                <a:lnTo>
                  <a:pt x="1303" y="354"/>
                </a:lnTo>
                <a:lnTo>
                  <a:pt x="1303" y="366"/>
                </a:lnTo>
                <a:lnTo>
                  <a:pt x="1304" y="343"/>
                </a:lnTo>
                <a:lnTo>
                  <a:pt x="1304" y="343"/>
                </a:lnTo>
                <a:lnTo>
                  <a:pt x="1305" y="337"/>
                </a:lnTo>
                <a:lnTo>
                  <a:pt x="1305" y="343"/>
                </a:lnTo>
                <a:lnTo>
                  <a:pt x="1306" y="349"/>
                </a:lnTo>
                <a:lnTo>
                  <a:pt x="1306" y="349"/>
                </a:lnTo>
                <a:lnTo>
                  <a:pt x="1306" y="331"/>
                </a:lnTo>
                <a:lnTo>
                  <a:pt x="1307" y="337"/>
                </a:lnTo>
                <a:lnTo>
                  <a:pt x="1308" y="337"/>
                </a:lnTo>
                <a:lnTo>
                  <a:pt x="1308" y="349"/>
                </a:lnTo>
                <a:lnTo>
                  <a:pt x="1308" y="337"/>
                </a:lnTo>
                <a:lnTo>
                  <a:pt x="1309" y="326"/>
                </a:lnTo>
                <a:lnTo>
                  <a:pt x="1309" y="337"/>
                </a:lnTo>
                <a:lnTo>
                  <a:pt x="1310" y="343"/>
                </a:lnTo>
                <a:lnTo>
                  <a:pt x="1310" y="331"/>
                </a:lnTo>
                <a:lnTo>
                  <a:pt x="1311" y="337"/>
                </a:lnTo>
                <a:lnTo>
                  <a:pt x="1311" y="337"/>
                </a:lnTo>
                <a:lnTo>
                  <a:pt x="1312" y="343"/>
                </a:lnTo>
                <a:lnTo>
                  <a:pt x="1312" y="331"/>
                </a:lnTo>
                <a:lnTo>
                  <a:pt x="1313" y="337"/>
                </a:lnTo>
                <a:lnTo>
                  <a:pt x="1313" y="337"/>
                </a:lnTo>
                <a:lnTo>
                  <a:pt x="1313" y="326"/>
                </a:lnTo>
                <a:lnTo>
                  <a:pt x="1314" y="326"/>
                </a:lnTo>
                <a:lnTo>
                  <a:pt x="1314" y="343"/>
                </a:lnTo>
                <a:lnTo>
                  <a:pt x="1315" y="331"/>
                </a:lnTo>
                <a:lnTo>
                  <a:pt x="1316" y="337"/>
                </a:lnTo>
                <a:lnTo>
                  <a:pt x="1316" y="314"/>
                </a:lnTo>
                <a:lnTo>
                  <a:pt x="1316" y="320"/>
                </a:lnTo>
                <a:lnTo>
                  <a:pt x="1317" y="331"/>
                </a:lnTo>
                <a:lnTo>
                  <a:pt x="1317" y="326"/>
                </a:lnTo>
                <a:lnTo>
                  <a:pt x="1318" y="314"/>
                </a:lnTo>
                <a:lnTo>
                  <a:pt x="1318" y="314"/>
                </a:lnTo>
                <a:lnTo>
                  <a:pt x="1318" y="314"/>
                </a:lnTo>
                <a:lnTo>
                  <a:pt x="1319" y="320"/>
                </a:lnTo>
                <a:lnTo>
                  <a:pt x="1320" y="326"/>
                </a:lnTo>
                <a:lnTo>
                  <a:pt x="1320" y="326"/>
                </a:lnTo>
                <a:lnTo>
                  <a:pt x="1321" y="320"/>
                </a:lnTo>
                <a:lnTo>
                  <a:pt x="1321" y="314"/>
                </a:lnTo>
                <a:lnTo>
                  <a:pt x="1321" y="320"/>
                </a:lnTo>
                <a:lnTo>
                  <a:pt x="1322" y="320"/>
                </a:lnTo>
                <a:lnTo>
                  <a:pt x="1322" y="309"/>
                </a:lnTo>
                <a:lnTo>
                  <a:pt x="1323" y="320"/>
                </a:lnTo>
                <a:lnTo>
                  <a:pt x="1323" y="309"/>
                </a:lnTo>
                <a:lnTo>
                  <a:pt x="1324" y="297"/>
                </a:lnTo>
                <a:lnTo>
                  <a:pt x="1324" y="303"/>
                </a:lnTo>
                <a:lnTo>
                  <a:pt x="1325" y="309"/>
                </a:lnTo>
                <a:lnTo>
                  <a:pt x="1325" y="297"/>
                </a:lnTo>
                <a:lnTo>
                  <a:pt x="1326" y="309"/>
                </a:lnTo>
                <a:lnTo>
                  <a:pt x="1326" y="314"/>
                </a:lnTo>
                <a:lnTo>
                  <a:pt x="1326" y="314"/>
                </a:lnTo>
                <a:lnTo>
                  <a:pt x="1327" y="309"/>
                </a:lnTo>
                <a:lnTo>
                  <a:pt x="1328" y="291"/>
                </a:lnTo>
                <a:lnTo>
                  <a:pt x="1328" y="303"/>
                </a:lnTo>
                <a:lnTo>
                  <a:pt x="1328" y="291"/>
                </a:lnTo>
                <a:lnTo>
                  <a:pt x="1329" y="320"/>
                </a:lnTo>
                <a:lnTo>
                  <a:pt x="1329" y="303"/>
                </a:lnTo>
                <a:lnTo>
                  <a:pt x="1330" y="303"/>
                </a:lnTo>
                <a:lnTo>
                  <a:pt x="1330" y="297"/>
                </a:lnTo>
                <a:lnTo>
                  <a:pt x="1331" y="309"/>
                </a:lnTo>
                <a:lnTo>
                  <a:pt x="1331" y="297"/>
                </a:lnTo>
                <a:lnTo>
                  <a:pt x="1332" y="291"/>
                </a:lnTo>
                <a:lnTo>
                  <a:pt x="1332" y="297"/>
                </a:lnTo>
                <a:lnTo>
                  <a:pt x="1333" y="291"/>
                </a:lnTo>
                <a:lnTo>
                  <a:pt x="1333" y="291"/>
                </a:lnTo>
                <a:lnTo>
                  <a:pt x="1333" y="303"/>
                </a:lnTo>
                <a:lnTo>
                  <a:pt x="1334" y="314"/>
                </a:lnTo>
                <a:lnTo>
                  <a:pt x="1334" y="280"/>
                </a:lnTo>
                <a:lnTo>
                  <a:pt x="1335" y="286"/>
                </a:lnTo>
                <a:lnTo>
                  <a:pt x="1336" y="291"/>
                </a:lnTo>
                <a:lnTo>
                  <a:pt x="1336" y="280"/>
                </a:lnTo>
                <a:lnTo>
                  <a:pt x="1336" y="280"/>
                </a:lnTo>
                <a:lnTo>
                  <a:pt x="1337" y="280"/>
                </a:lnTo>
                <a:lnTo>
                  <a:pt x="1337" y="291"/>
                </a:lnTo>
                <a:lnTo>
                  <a:pt x="1338" y="286"/>
                </a:lnTo>
                <a:lnTo>
                  <a:pt x="1338" y="291"/>
                </a:lnTo>
                <a:lnTo>
                  <a:pt x="1339" y="291"/>
                </a:lnTo>
                <a:lnTo>
                  <a:pt x="1339" y="269"/>
                </a:lnTo>
                <a:lnTo>
                  <a:pt x="1340" y="286"/>
                </a:lnTo>
                <a:lnTo>
                  <a:pt x="1340" y="280"/>
                </a:lnTo>
                <a:lnTo>
                  <a:pt x="1341" y="286"/>
                </a:lnTo>
                <a:lnTo>
                  <a:pt x="1341" y="280"/>
                </a:lnTo>
                <a:lnTo>
                  <a:pt x="1341" y="269"/>
                </a:lnTo>
                <a:lnTo>
                  <a:pt x="1342" y="274"/>
                </a:lnTo>
                <a:lnTo>
                  <a:pt x="1342" y="274"/>
                </a:lnTo>
                <a:lnTo>
                  <a:pt x="1343" y="269"/>
                </a:lnTo>
                <a:lnTo>
                  <a:pt x="1343" y="286"/>
                </a:lnTo>
                <a:lnTo>
                  <a:pt x="1344" y="269"/>
                </a:lnTo>
                <a:lnTo>
                  <a:pt x="1344" y="280"/>
                </a:lnTo>
                <a:lnTo>
                  <a:pt x="1345" y="280"/>
                </a:lnTo>
                <a:lnTo>
                  <a:pt x="1345" y="280"/>
                </a:lnTo>
                <a:lnTo>
                  <a:pt x="1346" y="269"/>
                </a:lnTo>
                <a:lnTo>
                  <a:pt x="1346" y="269"/>
                </a:lnTo>
                <a:lnTo>
                  <a:pt x="1346" y="263"/>
                </a:lnTo>
                <a:lnTo>
                  <a:pt x="1347" y="269"/>
                </a:lnTo>
                <a:lnTo>
                  <a:pt x="1348" y="274"/>
                </a:lnTo>
                <a:lnTo>
                  <a:pt x="1348" y="269"/>
                </a:lnTo>
                <a:lnTo>
                  <a:pt x="1348" y="263"/>
                </a:lnTo>
                <a:lnTo>
                  <a:pt x="1349" y="257"/>
                </a:lnTo>
                <a:lnTo>
                  <a:pt x="1349" y="263"/>
                </a:lnTo>
                <a:lnTo>
                  <a:pt x="1350" y="269"/>
                </a:lnTo>
                <a:lnTo>
                  <a:pt x="1351" y="269"/>
                </a:lnTo>
                <a:lnTo>
                  <a:pt x="1351" y="269"/>
                </a:lnTo>
                <a:lnTo>
                  <a:pt x="1351" y="280"/>
                </a:lnTo>
                <a:lnTo>
                  <a:pt x="1352" y="263"/>
                </a:lnTo>
                <a:lnTo>
                  <a:pt x="1352" y="280"/>
                </a:lnTo>
                <a:lnTo>
                  <a:pt x="1353" y="269"/>
                </a:lnTo>
                <a:lnTo>
                  <a:pt x="1353" y="257"/>
                </a:lnTo>
                <a:lnTo>
                  <a:pt x="1353" y="257"/>
                </a:lnTo>
                <a:lnTo>
                  <a:pt x="1354" y="280"/>
                </a:lnTo>
                <a:lnTo>
                  <a:pt x="1355" y="269"/>
                </a:lnTo>
                <a:lnTo>
                  <a:pt x="1355" y="257"/>
                </a:lnTo>
                <a:lnTo>
                  <a:pt x="1356" y="263"/>
                </a:lnTo>
                <a:lnTo>
                  <a:pt x="1356" y="257"/>
                </a:lnTo>
                <a:lnTo>
                  <a:pt x="1356" y="269"/>
                </a:lnTo>
                <a:lnTo>
                  <a:pt x="1357" y="252"/>
                </a:lnTo>
                <a:lnTo>
                  <a:pt x="1357" y="263"/>
                </a:lnTo>
                <a:lnTo>
                  <a:pt x="1358" y="252"/>
                </a:lnTo>
                <a:lnTo>
                  <a:pt x="1358" y="252"/>
                </a:lnTo>
                <a:lnTo>
                  <a:pt x="1359" y="252"/>
                </a:lnTo>
                <a:lnTo>
                  <a:pt x="1359" y="252"/>
                </a:lnTo>
                <a:lnTo>
                  <a:pt x="1360" y="263"/>
                </a:lnTo>
                <a:lnTo>
                  <a:pt x="1360" y="246"/>
                </a:lnTo>
                <a:lnTo>
                  <a:pt x="1361" y="246"/>
                </a:lnTo>
                <a:lnTo>
                  <a:pt x="1361" y="257"/>
                </a:lnTo>
                <a:lnTo>
                  <a:pt x="1361" y="252"/>
                </a:lnTo>
                <a:lnTo>
                  <a:pt x="1362" y="246"/>
                </a:lnTo>
                <a:lnTo>
                  <a:pt x="1363" y="240"/>
                </a:lnTo>
                <a:lnTo>
                  <a:pt x="1363" y="246"/>
                </a:lnTo>
                <a:lnTo>
                  <a:pt x="1363" y="263"/>
                </a:lnTo>
                <a:lnTo>
                  <a:pt x="1364" y="246"/>
                </a:lnTo>
                <a:lnTo>
                  <a:pt x="1364" y="246"/>
                </a:lnTo>
                <a:lnTo>
                  <a:pt x="1365" y="246"/>
                </a:lnTo>
                <a:lnTo>
                  <a:pt x="1365" y="246"/>
                </a:lnTo>
                <a:lnTo>
                  <a:pt x="1366" y="246"/>
                </a:lnTo>
                <a:lnTo>
                  <a:pt x="1366" y="246"/>
                </a:lnTo>
                <a:lnTo>
                  <a:pt x="1367" y="246"/>
                </a:lnTo>
                <a:lnTo>
                  <a:pt x="1367" y="234"/>
                </a:lnTo>
                <a:lnTo>
                  <a:pt x="1368" y="240"/>
                </a:lnTo>
                <a:lnTo>
                  <a:pt x="1368" y="240"/>
                </a:lnTo>
                <a:lnTo>
                  <a:pt x="1368" y="252"/>
                </a:lnTo>
                <a:lnTo>
                  <a:pt x="1369" y="240"/>
                </a:lnTo>
                <a:lnTo>
                  <a:pt x="1369" y="240"/>
                </a:lnTo>
                <a:lnTo>
                  <a:pt x="1370" y="240"/>
                </a:lnTo>
                <a:lnTo>
                  <a:pt x="1371" y="240"/>
                </a:lnTo>
                <a:lnTo>
                  <a:pt x="1371" y="252"/>
                </a:lnTo>
                <a:lnTo>
                  <a:pt x="1371" y="234"/>
                </a:lnTo>
                <a:lnTo>
                  <a:pt x="1372" y="229"/>
                </a:lnTo>
                <a:lnTo>
                  <a:pt x="1372" y="234"/>
                </a:lnTo>
                <a:lnTo>
                  <a:pt x="1373" y="246"/>
                </a:lnTo>
                <a:lnTo>
                  <a:pt x="1373" y="229"/>
                </a:lnTo>
                <a:lnTo>
                  <a:pt x="1374" y="229"/>
                </a:lnTo>
                <a:lnTo>
                  <a:pt x="1374" y="234"/>
                </a:lnTo>
                <a:lnTo>
                  <a:pt x="1375" y="234"/>
                </a:lnTo>
                <a:lnTo>
                  <a:pt x="1375" y="240"/>
                </a:lnTo>
                <a:lnTo>
                  <a:pt x="1376" y="234"/>
                </a:lnTo>
                <a:lnTo>
                  <a:pt x="1376" y="240"/>
                </a:lnTo>
                <a:lnTo>
                  <a:pt x="1376" y="229"/>
                </a:lnTo>
                <a:lnTo>
                  <a:pt x="1377" y="240"/>
                </a:lnTo>
                <a:lnTo>
                  <a:pt x="1377" y="234"/>
                </a:lnTo>
                <a:lnTo>
                  <a:pt x="1378" y="229"/>
                </a:lnTo>
                <a:lnTo>
                  <a:pt x="1378" y="223"/>
                </a:lnTo>
                <a:lnTo>
                  <a:pt x="1379" y="223"/>
                </a:lnTo>
                <a:lnTo>
                  <a:pt x="1379" y="223"/>
                </a:lnTo>
                <a:lnTo>
                  <a:pt x="1380" y="223"/>
                </a:lnTo>
                <a:lnTo>
                  <a:pt x="1380" y="229"/>
                </a:lnTo>
                <a:lnTo>
                  <a:pt x="1381" y="223"/>
                </a:lnTo>
                <a:lnTo>
                  <a:pt x="1381" y="229"/>
                </a:lnTo>
                <a:lnTo>
                  <a:pt x="1381" y="234"/>
                </a:lnTo>
                <a:lnTo>
                  <a:pt x="1382" y="234"/>
                </a:lnTo>
                <a:lnTo>
                  <a:pt x="1383" y="229"/>
                </a:lnTo>
                <a:lnTo>
                  <a:pt x="1383" y="229"/>
                </a:lnTo>
                <a:lnTo>
                  <a:pt x="1383" y="229"/>
                </a:lnTo>
                <a:lnTo>
                  <a:pt x="1384" y="234"/>
                </a:lnTo>
                <a:lnTo>
                  <a:pt x="1384" y="217"/>
                </a:lnTo>
                <a:lnTo>
                  <a:pt x="1385" y="217"/>
                </a:lnTo>
                <a:lnTo>
                  <a:pt x="1385" y="217"/>
                </a:lnTo>
                <a:lnTo>
                  <a:pt x="1386" y="229"/>
                </a:lnTo>
                <a:lnTo>
                  <a:pt x="1386" y="223"/>
                </a:lnTo>
                <a:lnTo>
                  <a:pt x="1387" y="229"/>
                </a:lnTo>
                <a:lnTo>
                  <a:pt x="1387" y="234"/>
                </a:lnTo>
                <a:lnTo>
                  <a:pt x="1388" y="212"/>
                </a:lnTo>
                <a:lnTo>
                  <a:pt x="1388" y="212"/>
                </a:lnTo>
                <a:lnTo>
                  <a:pt x="1389" y="212"/>
                </a:lnTo>
                <a:lnTo>
                  <a:pt x="1389" y="223"/>
                </a:lnTo>
                <a:lnTo>
                  <a:pt x="1389" y="223"/>
                </a:lnTo>
                <a:lnTo>
                  <a:pt x="1390" y="223"/>
                </a:lnTo>
                <a:lnTo>
                  <a:pt x="1391" y="223"/>
                </a:lnTo>
                <a:lnTo>
                  <a:pt x="1391" y="212"/>
                </a:lnTo>
                <a:lnTo>
                  <a:pt x="1391" y="229"/>
                </a:lnTo>
                <a:lnTo>
                  <a:pt x="1392" y="206"/>
                </a:lnTo>
                <a:lnTo>
                  <a:pt x="1392" y="229"/>
                </a:lnTo>
                <a:lnTo>
                  <a:pt x="1393" y="212"/>
                </a:lnTo>
                <a:lnTo>
                  <a:pt x="1393" y="223"/>
                </a:lnTo>
                <a:lnTo>
                  <a:pt x="1394" y="223"/>
                </a:lnTo>
                <a:lnTo>
                  <a:pt x="1394" y="217"/>
                </a:lnTo>
                <a:lnTo>
                  <a:pt x="1395" y="212"/>
                </a:lnTo>
                <a:lnTo>
                  <a:pt x="1395" y="206"/>
                </a:lnTo>
                <a:lnTo>
                  <a:pt x="1396" y="206"/>
                </a:lnTo>
                <a:lnTo>
                  <a:pt x="1396" y="217"/>
                </a:lnTo>
                <a:lnTo>
                  <a:pt x="1396" y="212"/>
                </a:lnTo>
                <a:lnTo>
                  <a:pt x="1397" y="212"/>
                </a:lnTo>
                <a:lnTo>
                  <a:pt x="1398" y="212"/>
                </a:lnTo>
                <a:lnTo>
                  <a:pt x="1398" y="212"/>
                </a:lnTo>
                <a:lnTo>
                  <a:pt x="1398" y="212"/>
                </a:lnTo>
                <a:lnTo>
                  <a:pt x="1399" y="212"/>
                </a:lnTo>
                <a:lnTo>
                  <a:pt x="1399" y="200"/>
                </a:lnTo>
                <a:lnTo>
                  <a:pt x="1400" y="200"/>
                </a:lnTo>
                <a:lnTo>
                  <a:pt x="1400" y="200"/>
                </a:lnTo>
                <a:lnTo>
                  <a:pt x="1401" y="212"/>
                </a:lnTo>
                <a:lnTo>
                  <a:pt x="1401" y="206"/>
                </a:lnTo>
                <a:lnTo>
                  <a:pt x="1402" y="212"/>
                </a:lnTo>
                <a:lnTo>
                  <a:pt x="1402" y="200"/>
                </a:lnTo>
                <a:lnTo>
                  <a:pt x="1403" y="194"/>
                </a:lnTo>
                <a:lnTo>
                  <a:pt x="1403" y="200"/>
                </a:lnTo>
                <a:lnTo>
                  <a:pt x="1403" y="212"/>
                </a:lnTo>
                <a:lnTo>
                  <a:pt x="1404" y="200"/>
                </a:lnTo>
                <a:lnTo>
                  <a:pt x="1404" y="194"/>
                </a:lnTo>
                <a:lnTo>
                  <a:pt x="1405" y="200"/>
                </a:lnTo>
                <a:lnTo>
                  <a:pt x="1406" y="200"/>
                </a:lnTo>
                <a:lnTo>
                  <a:pt x="1406" y="200"/>
                </a:lnTo>
                <a:lnTo>
                  <a:pt x="1406" y="200"/>
                </a:lnTo>
                <a:lnTo>
                  <a:pt x="1407" y="200"/>
                </a:lnTo>
                <a:lnTo>
                  <a:pt x="1407" y="200"/>
                </a:lnTo>
                <a:lnTo>
                  <a:pt x="1408" y="212"/>
                </a:lnTo>
                <a:lnTo>
                  <a:pt x="1408" y="200"/>
                </a:lnTo>
                <a:lnTo>
                  <a:pt x="1409" y="200"/>
                </a:lnTo>
                <a:lnTo>
                  <a:pt x="1409" y="200"/>
                </a:lnTo>
                <a:lnTo>
                  <a:pt x="1410" y="200"/>
                </a:lnTo>
                <a:lnTo>
                  <a:pt x="1410" y="206"/>
                </a:lnTo>
                <a:lnTo>
                  <a:pt x="1411" y="194"/>
                </a:lnTo>
                <a:lnTo>
                  <a:pt x="1411" y="200"/>
                </a:lnTo>
                <a:lnTo>
                  <a:pt x="1411" y="200"/>
                </a:lnTo>
                <a:lnTo>
                  <a:pt x="1412" y="206"/>
                </a:lnTo>
                <a:lnTo>
                  <a:pt x="1412" y="194"/>
                </a:lnTo>
                <a:lnTo>
                  <a:pt x="1413" y="194"/>
                </a:lnTo>
                <a:lnTo>
                  <a:pt x="1413" y="183"/>
                </a:lnTo>
                <a:lnTo>
                  <a:pt x="1414" y="189"/>
                </a:lnTo>
                <a:lnTo>
                  <a:pt x="1414" y="189"/>
                </a:lnTo>
                <a:lnTo>
                  <a:pt x="1415" y="194"/>
                </a:lnTo>
                <a:lnTo>
                  <a:pt x="1415" y="189"/>
                </a:lnTo>
                <a:lnTo>
                  <a:pt x="1416" y="194"/>
                </a:lnTo>
                <a:lnTo>
                  <a:pt x="1416" y="183"/>
                </a:lnTo>
                <a:lnTo>
                  <a:pt x="1416" y="194"/>
                </a:lnTo>
                <a:lnTo>
                  <a:pt x="1417" y="200"/>
                </a:lnTo>
                <a:lnTo>
                  <a:pt x="1418" y="194"/>
                </a:lnTo>
                <a:lnTo>
                  <a:pt x="1418" y="194"/>
                </a:lnTo>
                <a:lnTo>
                  <a:pt x="1418" y="183"/>
                </a:lnTo>
                <a:lnTo>
                  <a:pt x="1419" y="189"/>
                </a:lnTo>
                <a:lnTo>
                  <a:pt x="1419" y="194"/>
                </a:lnTo>
                <a:lnTo>
                  <a:pt x="1420" y="189"/>
                </a:lnTo>
                <a:lnTo>
                  <a:pt x="1420" y="189"/>
                </a:lnTo>
                <a:lnTo>
                  <a:pt x="1421" y="183"/>
                </a:lnTo>
                <a:lnTo>
                  <a:pt x="1421" y="183"/>
                </a:lnTo>
                <a:lnTo>
                  <a:pt x="1422" y="177"/>
                </a:lnTo>
                <a:lnTo>
                  <a:pt x="1422" y="183"/>
                </a:lnTo>
                <a:lnTo>
                  <a:pt x="1423" y="183"/>
                </a:lnTo>
                <a:lnTo>
                  <a:pt x="1423" y="189"/>
                </a:lnTo>
                <a:lnTo>
                  <a:pt x="1424" y="183"/>
                </a:lnTo>
                <a:lnTo>
                  <a:pt x="1424" y="183"/>
                </a:lnTo>
                <a:lnTo>
                  <a:pt x="1424" y="177"/>
                </a:lnTo>
                <a:lnTo>
                  <a:pt x="1425" y="177"/>
                </a:lnTo>
                <a:lnTo>
                  <a:pt x="1426" y="171"/>
                </a:lnTo>
                <a:lnTo>
                  <a:pt x="1426" y="183"/>
                </a:lnTo>
                <a:lnTo>
                  <a:pt x="1426" y="183"/>
                </a:lnTo>
                <a:lnTo>
                  <a:pt x="1427" y="189"/>
                </a:lnTo>
                <a:lnTo>
                  <a:pt x="1427" y="189"/>
                </a:lnTo>
                <a:lnTo>
                  <a:pt x="1428" y="177"/>
                </a:lnTo>
                <a:lnTo>
                  <a:pt x="1428" y="189"/>
                </a:lnTo>
                <a:lnTo>
                  <a:pt x="1429" y="171"/>
                </a:lnTo>
                <a:lnTo>
                  <a:pt x="1429" y="189"/>
                </a:lnTo>
                <a:lnTo>
                  <a:pt x="1430" y="189"/>
                </a:lnTo>
                <a:lnTo>
                  <a:pt x="1430" y="171"/>
                </a:lnTo>
                <a:lnTo>
                  <a:pt x="1431" y="194"/>
                </a:lnTo>
                <a:lnTo>
                  <a:pt x="1431" y="183"/>
                </a:lnTo>
                <a:lnTo>
                  <a:pt x="1431" y="189"/>
                </a:lnTo>
                <a:lnTo>
                  <a:pt x="1432" y="177"/>
                </a:lnTo>
                <a:lnTo>
                  <a:pt x="1432" y="177"/>
                </a:lnTo>
                <a:lnTo>
                  <a:pt x="1433" y="189"/>
                </a:lnTo>
                <a:lnTo>
                  <a:pt x="1433" y="177"/>
                </a:lnTo>
                <a:lnTo>
                  <a:pt x="1434" y="177"/>
                </a:lnTo>
                <a:lnTo>
                  <a:pt x="1434" y="177"/>
                </a:lnTo>
                <a:lnTo>
                  <a:pt x="1435" y="166"/>
                </a:lnTo>
                <a:lnTo>
                  <a:pt x="1435" y="171"/>
                </a:lnTo>
                <a:lnTo>
                  <a:pt x="1436" y="183"/>
                </a:lnTo>
                <a:lnTo>
                  <a:pt x="1436" y="177"/>
                </a:lnTo>
                <a:lnTo>
                  <a:pt x="1436" y="171"/>
                </a:lnTo>
                <a:lnTo>
                  <a:pt x="1437" y="171"/>
                </a:lnTo>
                <a:lnTo>
                  <a:pt x="1438" y="183"/>
                </a:lnTo>
                <a:lnTo>
                  <a:pt x="1438" y="177"/>
                </a:lnTo>
                <a:lnTo>
                  <a:pt x="1438" y="183"/>
                </a:lnTo>
                <a:lnTo>
                  <a:pt x="1439" y="177"/>
                </a:lnTo>
                <a:lnTo>
                  <a:pt x="1439" y="177"/>
                </a:lnTo>
                <a:lnTo>
                  <a:pt x="1440" y="166"/>
                </a:lnTo>
                <a:lnTo>
                  <a:pt x="1441" y="177"/>
                </a:lnTo>
                <a:lnTo>
                  <a:pt x="1441" y="183"/>
                </a:lnTo>
                <a:lnTo>
                  <a:pt x="1441" y="171"/>
                </a:lnTo>
                <a:lnTo>
                  <a:pt x="1442" y="177"/>
                </a:lnTo>
                <a:lnTo>
                  <a:pt x="1442" y="183"/>
                </a:lnTo>
                <a:lnTo>
                  <a:pt x="1443" y="171"/>
                </a:lnTo>
                <a:lnTo>
                  <a:pt x="1443" y="177"/>
                </a:lnTo>
                <a:lnTo>
                  <a:pt x="1444" y="166"/>
                </a:lnTo>
                <a:lnTo>
                  <a:pt x="1444" y="171"/>
                </a:lnTo>
                <a:lnTo>
                  <a:pt x="1445" y="177"/>
                </a:lnTo>
                <a:lnTo>
                  <a:pt x="1445" y="177"/>
                </a:lnTo>
                <a:lnTo>
                  <a:pt x="1446" y="183"/>
                </a:lnTo>
                <a:lnTo>
                  <a:pt x="1446" y="171"/>
                </a:lnTo>
                <a:lnTo>
                  <a:pt x="1446" y="171"/>
                </a:lnTo>
                <a:lnTo>
                  <a:pt x="1447" y="177"/>
                </a:lnTo>
                <a:lnTo>
                  <a:pt x="1447" y="171"/>
                </a:lnTo>
                <a:lnTo>
                  <a:pt x="1448" y="166"/>
                </a:lnTo>
                <a:lnTo>
                  <a:pt x="1448" y="160"/>
                </a:lnTo>
                <a:lnTo>
                  <a:pt x="1449" y="177"/>
                </a:lnTo>
                <a:lnTo>
                  <a:pt x="1449" y="171"/>
                </a:lnTo>
                <a:lnTo>
                  <a:pt x="1450" y="189"/>
                </a:lnTo>
                <a:lnTo>
                  <a:pt x="1450" y="183"/>
                </a:lnTo>
                <a:lnTo>
                  <a:pt x="1451" y="183"/>
                </a:lnTo>
                <a:lnTo>
                  <a:pt x="1451" y="160"/>
                </a:lnTo>
                <a:lnTo>
                  <a:pt x="1451" y="177"/>
                </a:lnTo>
                <a:lnTo>
                  <a:pt x="1452" y="177"/>
                </a:lnTo>
                <a:lnTo>
                  <a:pt x="1453" y="171"/>
                </a:lnTo>
                <a:lnTo>
                  <a:pt x="1453" y="171"/>
                </a:lnTo>
                <a:lnTo>
                  <a:pt x="1453" y="171"/>
                </a:lnTo>
                <a:lnTo>
                  <a:pt x="1454" y="183"/>
                </a:lnTo>
                <a:lnTo>
                  <a:pt x="1454" y="171"/>
                </a:lnTo>
                <a:lnTo>
                  <a:pt x="1455" y="166"/>
                </a:lnTo>
                <a:lnTo>
                  <a:pt x="1455" y="166"/>
                </a:lnTo>
                <a:lnTo>
                  <a:pt x="1456" y="166"/>
                </a:lnTo>
                <a:lnTo>
                  <a:pt x="1456" y="189"/>
                </a:lnTo>
                <a:lnTo>
                  <a:pt x="1457" y="171"/>
                </a:lnTo>
                <a:lnTo>
                  <a:pt x="1457" y="177"/>
                </a:lnTo>
                <a:lnTo>
                  <a:pt x="1458" y="171"/>
                </a:lnTo>
                <a:lnTo>
                  <a:pt x="1458" y="160"/>
                </a:lnTo>
                <a:lnTo>
                  <a:pt x="1459" y="171"/>
                </a:lnTo>
                <a:lnTo>
                  <a:pt x="1459" y="177"/>
                </a:lnTo>
                <a:lnTo>
                  <a:pt x="1459" y="177"/>
                </a:lnTo>
                <a:lnTo>
                  <a:pt x="1460" y="166"/>
                </a:lnTo>
                <a:lnTo>
                  <a:pt x="1461" y="160"/>
                </a:lnTo>
                <a:lnTo>
                  <a:pt x="1461" y="166"/>
                </a:lnTo>
                <a:lnTo>
                  <a:pt x="1461" y="160"/>
                </a:lnTo>
                <a:lnTo>
                  <a:pt x="1462" y="177"/>
                </a:lnTo>
                <a:lnTo>
                  <a:pt x="1462" y="160"/>
                </a:lnTo>
                <a:lnTo>
                  <a:pt x="1463" y="160"/>
                </a:lnTo>
                <a:lnTo>
                  <a:pt x="1463" y="166"/>
                </a:lnTo>
                <a:lnTo>
                  <a:pt x="1464" y="183"/>
                </a:lnTo>
                <a:lnTo>
                  <a:pt x="1464" y="166"/>
                </a:lnTo>
                <a:lnTo>
                  <a:pt x="1465" y="160"/>
                </a:lnTo>
                <a:lnTo>
                  <a:pt x="1465" y="154"/>
                </a:lnTo>
                <a:lnTo>
                  <a:pt x="1466" y="166"/>
                </a:lnTo>
                <a:lnTo>
                  <a:pt x="1466" y="171"/>
                </a:lnTo>
                <a:lnTo>
                  <a:pt x="1466" y="160"/>
                </a:lnTo>
                <a:lnTo>
                  <a:pt x="1467" y="166"/>
                </a:lnTo>
                <a:lnTo>
                  <a:pt x="1467" y="154"/>
                </a:lnTo>
                <a:lnTo>
                  <a:pt x="1468" y="171"/>
                </a:lnTo>
                <a:lnTo>
                  <a:pt x="1468" y="166"/>
                </a:lnTo>
                <a:lnTo>
                  <a:pt x="1469" y="166"/>
                </a:lnTo>
                <a:lnTo>
                  <a:pt x="1469" y="160"/>
                </a:lnTo>
                <a:lnTo>
                  <a:pt x="1470" y="154"/>
                </a:lnTo>
                <a:lnTo>
                  <a:pt x="1470" y="160"/>
                </a:lnTo>
                <a:lnTo>
                  <a:pt x="1471" y="166"/>
                </a:lnTo>
                <a:lnTo>
                  <a:pt x="1471" y="160"/>
                </a:lnTo>
                <a:lnTo>
                  <a:pt x="1471" y="154"/>
                </a:lnTo>
                <a:lnTo>
                  <a:pt x="1472" y="154"/>
                </a:lnTo>
                <a:lnTo>
                  <a:pt x="1473" y="160"/>
                </a:lnTo>
                <a:lnTo>
                  <a:pt x="1473" y="154"/>
                </a:lnTo>
                <a:lnTo>
                  <a:pt x="1474" y="160"/>
                </a:lnTo>
                <a:lnTo>
                  <a:pt x="1474" y="154"/>
                </a:lnTo>
                <a:lnTo>
                  <a:pt x="1474" y="148"/>
                </a:lnTo>
                <a:lnTo>
                  <a:pt x="1475" y="148"/>
                </a:lnTo>
                <a:lnTo>
                  <a:pt x="1475" y="154"/>
                </a:lnTo>
                <a:lnTo>
                  <a:pt x="1476" y="154"/>
                </a:lnTo>
                <a:lnTo>
                  <a:pt x="1476" y="154"/>
                </a:lnTo>
                <a:lnTo>
                  <a:pt x="1477" y="160"/>
                </a:lnTo>
                <a:lnTo>
                  <a:pt x="1477" y="148"/>
                </a:lnTo>
                <a:lnTo>
                  <a:pt x="1478" y="160"/>
                </a:lnTo>
                <a:lnTo>
                  <a:pt x="1478" y="160"/>
                </a:lnTo>
                <a:lnTo>
                  <a:pt x="1479" y="154"/>
                </a:lnTo>
                <a:lnTo>
                  <a:pt x="1479" y="160"/>
                </a:lnTo>
                <a:lnTo>
                  <a:pt x="1479" y="154"/>
                </a:lnTo>
                <a:lnTo>
                  <a:pt x="1480" y="183"/>
                </a:lnTo>
                <a:lnTo>
                  <a:pt x="1481" y="160"/>
                </a:lnTo>
                <a:lnTo>
                  <a:pt x="1481" y="154"/>
                </a:lnTo>
                <a:lnTo>
                  <a:pt x="1481" y="166"/>
                </a:lnTo>
                <a:lnTo>
                  <a:pt x="1482" y="148"/>
                </a:lnTo>
                <a:lnTo>
                  <a:pt x="1482" y="154"/>
                </a:lnTo>
                <a:lnTo>
                  <a:pt x="1483" y="154"/>
                </a:lnTo>
                <a:lnTo>
                  <a:pt x="1483" y="160"/>
                </a:lnTo>
                <a:lnTo>
                  <a:pt x="1484" y="148"/>
                </a:lnTo>
                <a:lnTo>
                  <a:pt x="1484" y="143"/>
                </a:lnTo>
                <a:lnTo>
                  <a:pt x="1485" y="154"/>
                </a:lnTo>
                <a:lnTo>
                  <a:pt x="1485" y="160"/>
                </a:lnTo>
                <a:lnTo>
                  <a:pt x="1486" y="148"/>
                </a:lnTo>
                <a:lnTo>
                  <a:pt x="1486" y="148"/>
                </a:lnTo>
                <a:lnTo>
                  <a:pt x="1486" y="160"/>
                </a:lnTo>
                <a:lnTo>
                  <a:pt x="1487" y="143"/>
                </a:lnTo>
                <a:lnTo>
                  <a:pt x="1488" y="154"/>
                </a:lnTo>
                <a:lnTo>
                  <a:pt x="1488" y="143"/>
                </a:lnTo>
                <a:lnTo>
                  <a:pt x="1488" y="143"/>
                </a:lnTo>
                <a:lnTo>
                  <a:pt x="1489" y="160"/>
                </a:lnTo>
                <a:lnTo>
                  <a:pt x="1489" y="148"/>
                </a:lnTo>
                <a:lnTo>
                  <a:pt x="1490" y="154"/>
                </a:lnTo>
                <a:lnTo>
                  <a:pt x="1490" y="137"/>
                </a:lnTo>
                <a:lnTo>
                  <a:pt x="1491" y="148"/>
                </a:lnTo>
                <a:lnTo>
                  <a:pt x="1491" y="148"/>
                </a:lnTo>
                <a:lnTo>
                  <a:pt x="1492" y="131"/>
                </a:lnTo>
                <a:lnTo>
                  <a:pt x="1492" y="143"/>
                </a:lnTo>
                <a:lnTo>
                  <a:pt x="1493" y="143"/>
                </a:lnTo>
                <a:lnTo>
                  <a:pt x="1493" y="137"/>
                </a:lnTo>
                <a:lnTo>
                  <a:pt x="1494" y="143"/>
                </a:lnTo>
                <a:lnTo>
                  <a:pt x="1494" y="137"/>
                </a:lnTo>
                <a:lnTo>
                  <a:pt x="1494" y="154"/>
                </a:lnTo>
                <a:lnTo>
                  <a:pt x="1495" y="148"/>
                </a:lnTo>
                <a:lnTo>
                  <a:pt x="1496" y="148"/>
                </a:lnTo>
                <a:lnTo>
                  <a:pt x="1496" y="148"/>
                </a:lnTo>
                <a:lnTo>
                  <a:pt x="1496" y="137"/>
                </a:lnTo>
                <a:lnTo>
                  <a:pt x="1497" y="143"/>
                </a:lnTo>
                <a:lnTo>
                  <a:pt x="1497" y="148"/>
                </a:lnTo>
                <a:lnTo>
                  <a:pt x="1498" y="137"/>
                </a:lnTo>
                <a:lnTo>
                  <a:pt x="1498" y="143"/>
                </a:lnTo>
                <a:lnTo>
                  <a:pt x="1499" y="143"/>
                </a:lnTo>
                <a:lnTo>
                  <a:pt x="1499" y="148"/>
                </a:lnTo>
                <a:lnTo>
                  <a:pt x="1500" y="137"/>
                </a:lnTo>
                <a:lnTo>
                  <a:pt x="1500" y="137"/>
                </a:lnTo>
                <a:lnTo>
                  <a:pt x="1501" y="154"/>
                </a:lnTo>
                <a:lnTo>
                  <a:pt x="1501" y="143"/>
                </a:lnTo>
                <a:lnTo>
                  <a:pt x="1501" y="148"/>
                </a:lnTo>
                <a:lnTo>
                  <a:pt x="1502" y="148"/>
                </a:lnTo>
                <a:lnTo>
                  <a:pt x="1502" y="143"/>
                </a:lnTo>
                <a:lnTo>
                  <a:pt x="1503" y="148"/>
                </a:lnTo>
                <a:lnTo>
                  <a:pt x="1503" y="131"/>
                </a:lnTo>
                <a:lnTo>
                  <a:pt x="1504" y="143"/>
                </a:lnTo>
                <a:lnTo>
                  <a:pt x="1504" y="137"/>
                </a:lnTo>
                <a:lnTo>
                  <a:pt x="1505" y="131"/>
                </a:lnTo>
                <a:lnTo>
                  <a:pt x="1505" y="131"/>
                </a:lnTo>
                <a:lnTo>
                  <a:pt x="1506" y="131"/>
                </a:lnTo>
                <a:lnTo>
                  <a:pt x="1506" y="131"/>
                </a:lnTo>
                <a:lnTo>
                  <a:pt x="1506" y="137"/>
                </a:lnTo>
                <a:lnTo>
                  <a:pt x="1507" y="137"/>
                </a:lnTo>
                <a:lnTo>
                  <a:pt x="1508" y="143"/>
                </a:lnTo>
                <a:lnTo>
                  <a:pt x="1508" y="131"/>
                </a:lnTo>
                <a:lnTo>
                  <a:pt x="1509" y="137"/>
                </a:lnTo>
                <a:lnTo>
                  <a:pt x="1509" y="143"/>
                </a:lnTo>
                <a:lnTo>
                  <a:pt x="1509" y="131"/>
                </a:lnTo>
                <a:lnTo>
                  <a:pt x="1510" y="143"/>
                </a:lnTo>
                <a:lnTo>
                  <a:pt x="1510" y="137"/>
                </a:lnTo>
                <a:lnTo>
                  <a:pt x="1511" y="137"/>
                </a:lnTo>
                <a:lnTo>
                  <a:pt x="1511" y="137"/>
                </a:lnTo>
                <a:lnTo>
                  <a:pt x="1512" y="137"/>
                </a:lnTo>
                <a:lnTo>
                  <a:pt x="1512" y="137"/>
                </a:lnTo>
                <a:lnTo>
                  <a:pt x="1513" y="131"/>
                </a:lnTo>
                <a:lnTo>
                  <a:pt x="1513" y="126"/>
                </a:lnTo>
                <a:lnTo>
                  <a:pt x="1514" y="143"/>
                </a:lnTo>
                <a:lnTo>
                  <a:pt x="1514" y="143"/>
                </a:lnTo>
                <a:lnTo>
                  <a:pt x="1514" y="137"/>
                </a:lnTo>
                <a:lnTo>
                  <a:pt x="1515" y="137"/>
                </a:lnTo>
                <a:lnTo>
                  <a:pt x="1516" y="126"/>
                </a:lnTo>
                <a:lnTo>
                  <a:pt x="1516" y="137"/>
                </a:lnTo>
                <a:lnTo>
                  <a:pt x="1516" y="126"/>
                </a:lnTo>
                <a:lnTo>
                  <a:pt x="1517" y="137"/>
                </a:lnTo>
                <a:lnTo>
                  <a:pt x="1517" y="143"/>
                </a:lnTo>
                <a:lnTo>
                  <a:pt x="1518" y="148"/>
                </a:lnTo>
                <a:lnTo>
                  <a:pt x="1518" y="137"/>
                </a:lnTo>
                <a:lnTo>
                  <a:pt x="1519" y="143"/>
                </a:lnTo>
                <a:lnTo>
                  <a:pt x="1519" y="143"/>
                </a:lnTo>
                <a:lnTo>
                  <a:pt x="1520" y="131"/>
                </a:lnTo>
                <a:lnTo>
                  <a:pt x="1520" y="143"/>
                </a:lnTo>
                <a:lnTo>
                  <a:pt x="1521" y="143"/>
                </a:lnTo>
                <a:lnTo>
                  <a:pt x="1521" y="143"/>
                </a:lnTo>
                <a:lnTo>
                  <a:pt x="1521" y="137"/>
                </a:lnTo>
                <a:lnTo>
                  <a:pt x="1522" y="131"/>
                </a:lnTo>
                <a:lnTo>
                  <a:pt x="1522" y="143"/>
                </a:lnTo>
                <a:lnTo>
                  <a:pt x="1523" y="131"/>
                </a:lnTo>
                <a:lnTo>
                  <a:pt x="1524" y="126"/>
                </a:lnTo>
                <a:lnTo>
                  <a:pt x="1524" y="137"/>
                </a:lnTo>
                <a:lnTo>
                  <a:pt x="1524" y="131"/>
                </a:lnTo>
                <a:lnTo>
                  <a:pt x="1525" y="143"/>
                </a:lnTo>
                <a:lnTo>
                  <a:pt x="1525" y="137"/>
                </a:lnTo>
                <a:lnTo>
                  <a:pt x="1526" y="131"/>
                </a:lnTo>
                <a:lnTo>
                  <a:pt x="1526" y="137"/>
                </a:lnTo>
                <a:lnTo>
                  <a:pt x="1527" y="126"/>
                </a:lnTo>
                <a:lnTo>
                  <a:pt x="1527" y="137"/>
                </a:lnTo>
                <a:lnTo>
                  <a:pt x="1528" y="131"/>
                </a:lnTo>
                <a:lnTo>
                  <a:pt x="1528" y="114"/>
                </a:lnTo>
                <a:lnTo>
                  <a:pt x="1529" y="137"/>
                </a:lnTo>
                <a:lnTo>
                  <a:pt x="1529" y="131"/>
                </a:lnTo>
                <a:lnTo>
                  <a:pt x="1529" y="143"/>
                </a:lnTo>
                <a:lnTo>
                  <a:pt x="1530" y="143"/>
                </a:lnTo>
                <a:lnTo>
                  <a:pt x="1531" y="137"/>
                </a:lnTo>
                <a:lnTo>
                  <a:pt x="1531" y="137"/>
                </a:lnTo>
                <a:lnTo>
                  <a:pt x="1531" y="131"/>
                </a:lnTo>
                <a:lnTo>
                  <a:pt x="1532" y="137"/>
                </a:lnTo>
                <a:lnTo>
                  <a:pt x="1532" y="137"/>
                </a:lnTo>
                <a:lnTo>
                  <a:pt x="1533" y="137"/>
                </a:lnTo>
                <a:lnTo>
                  <a:pt x="1533" y="143"/>
                </a:lnTo>
                <a:lnTo>
                  <a:pt x="1534" y="131"/>
                </a:lnTo>
                <a:lnTo>
                  <a:pt x="1534" y="148"/>
                </a:lnTo>
                <a:lnTo>
                  <a:pt x="1535" y="137"/>
                </a:lnTo>
                <a:lnTo>
                  <a:pt x="1535" y="126"/>
                </a:lnTo>
                <a:lnTo>
                  <a:pt x="1536" y="131"/>
                </a:lnTo>
                <a:lnTo>
                  <a:pt x="1536" y="126"/>
                </a:lnTo>
                <a:lnTo>
                  <a:pt x="1536" y="137"/>
                </a:lnTo>
                <a:lnTo>
                  <a:pt x="1537" y="131"/>
                </a:lnTo>
                <a:lnTo>
                  <a:pt x="1537" y="126"/>
                </a:lnTo>
                <a:lnTo>
                  <a:pt x="1538" y="131"/>
                </a:lnTo>
                <a:lnTo>
                  <a:pt x="1538" y="126"/>
                </a:lnTo>
                <a:lnTo>
                  <a:pt x="1539" y="131"/>
                </a:lnTo>
                <a:lnTo>
                  <a:pt x="1539" y="120"/>
                </a:lnTo>
                <a:lnTo>
                  <a:pt x="1540" y="137"/>
                </a:lnTo>
                <a:lnTo>
                  <a:pt x="1540" y="126"/>
                </a:lnTo>
                <a:lnTo>
                  <a:pt x="1541" y="131"/>
                </a:lnTo>
                <a:lnTo>
                  <a:pt x="1541" y="137"/>
                </a:lnTo>
                <a:lnTo>
                  <a:pt x="1541" y="137"/>
                </a:lnTo>
                <a:lnTo>
                  <a:pt x="1542" y="126"/>
                </a:lnTo>
                <a:lnTo>
                  <a:pt x="1543" y="131"/>
                </a:lnTo>
                <a:lnTo>
                  <a:pt x="1543" y="120"/>
                </a:lnTo>
                <a:lnTo>
                  <a:pt x="1544" y="131"/>
                </a:lnTo>
                <a:lnTo>
                  <a:pt x="1544" y="126"/>
                </a:lnTo>
                <a:lnTo>
                  <a:pt x="1544" y="137"/>
                </a:lnTo>
                <a:lnTo>
                  <a:pt x="1545" y="126"/>
                </a:lnTo>
                <a:lnTo>
                  <a:pt x="1545" y="126"/>
                </a:lnTo>
                <a:lnTo>
                  <a:pt x="1546" y="126"/>
                </a:lnTo>
                <a:lnTo>
                  <a:pt x="1546" y="120"/>
                </a:lnTo>
                <a:lnTo>
                  <a:pt x="1547" y="120"/>
                </a:lnTo>
                <a:lnTo>
                  <a:pt x="1547" y="126"/>
                </a:lnTo>
                <a:lnTo>
                  <a:pt x="1548" y="120"/>
                </a:lnTo>
                <a:lnTo>
                  <a:pt x="1548" y="131"/>
                </a:lnTo>
                <a:lnTo>
                  <a:pt x="1549" y="126"/>
                </a:lnTo>
                <a:lnTo>
                  <a:pt x="1549" y="131"/>
                </a:lnTo>
                <a:lnTo>
                  <a:pt x="1549" y="126"/>
                </a:lnTo>
                <a:lnTo>
                  <a:pt x="1550" y="126"/>
                </a:lnTo>
                <a:lnTo>
                  <a:pt x="1551" y="126"/>
                </a:lnTo>
                <a:lnTo>
                  <a:pt x="1551" y="120"/>
                </a:lnTo>
                <a:lnTo>
                  <a:pt x="1551" y="137"/>
                </a:lnTo>
                <a:lnTo>
                  <a:pt x="1552" y="114"/>
                </a:lnTo>
                <a:lnTo>
                  <a:pt x="1552" y="126"/>
                </a:lnTo>
                <a:lnTo>
                  <a:pt x="1553" y="120"/>
                </a:lnTo>
                <a:lnTo>
                  <a:pt x="1553" y="120"/>
                </a:lnTo>
                <a:lnTo>
                  <a:pt x="1554" y="120"/>
                </a:lnTo>
                <a:lnTo>
                  <a:pt x="1554" y="131"/>
                </a:lnTo>
                <a:lnTo>
                  <a:pt x="1555" y="114"/>
                </a:lnTo>
                <a:lnTo>
                  <a:pt x="1555" y="120"/>
                </a:lnTo>
                <a:lnTo>
                  <a:pt x="1556" y="120"/>
                </a:lnTo>
                <a:lnTo>
                  <a:pt x="1556" y="126"/>
                </a:lnTo>
                <a:lnTo>
                  <a:pt x="1556" y="126"/>
                </a:lnTo>
                <a:lnTo>
                  <a:pt x="1557" y="120"/>
                </a:lnTo>
                <a:lnTo>
                  <a:pt x="1557" y="126"/>
                </a:lnTo>
                <a:lnTo>
                  <a:pt x="1558" y="131"/>
                </a:lnTo>
                <a:lnTo>
                  <a:pt x="1559" y="126"/>
                </a:lnTo>
                <a:lnTo>
                  <a:pt x="1559" y="131"/>
                </a:lnTo>
                <a:lnTo>
                  <a:pt x="1559" y="120"/>
                </a:lnTo>
                <a:lnTo>
                  <a:pt x="1560" y="131"/>
                </a:lnTo>
                <a:lnTo>
                  <a:pt x="1560" y="114"/>
                </a:lnTo>
                <a:lnTo>
                  <a:pt x="1561" y="126"/>
                </a:lnTo>
                <a:lnTo>
                  <a:pt x="1561" y="120"/>
                </a:lnTo>
                <a:lnTo>
                  <a:pt x="1561" y="131"/>
                </a:lnTo>
                <a:lnTo>
                  <a:pt x="1562" y="126"/>
                </a:lnTo>
                <a:lnTo>
                  <a:pt x="1563" y="120"/>
                </a:lnTo>
                <a:lnTo>
                  <a:pt x="1563" y="120"/>
                </a:lnTo>
                <a:lnTo>
                  <a:pt x="1564" y="120"/>
                </a:lnTo>
                <a:lnTo>
                  <a:pt x="1564" y="114"/>
                </a:lnTo>
                <a:lnTo>
                  <a:pt x="1564" y="120"/>
                </a:lnTo>
                <a:lnTo>
                  <a:pt x="1565" y="114"/>
                </a:lnTo>
                <a:lnTo>
                  <a:pt x="1565" y="120"/>
                </a:lnTo>
                <a:lnTo>
                  <a:pt x="1566" y="114"/>
                </a:lnTo>
                <a:lnTo>
                  <a:pt x="1566" y="120"/>
                </a:lnTo>
                <a:lnTo>
                  <a:pt x="1567" y="114"/>
                </a:lnTo>
                <a:lnTo>
                  <a:pt x="1567" y="103"/>
                </a:lnTo>
                <a:lnTo>
                  <a:pt x="1568" y="120"/>
                </a:lnTo>
                <a:lnTo>
                  <a:pt x="1568" y="126"/>
                </a:lnTo>
                <a:lnTo>
                  <a:pt x="1569" y="120"/>
                </a:lnTo>
                <a:lnTo>
                  <a:pt x="1569" y="126"/>
                </a:lnTo>
                <a:lnTo>
                  <a:pt x="1570" y="114"/>
                </a:lnTo>
                <a:lnTo>
                  <a:pt x="1570" y="120"/>
                </a:lnTo>
                <a:lnTo>
                  <a:pt x="1571" y="114"/>
                </a:lnTo>
                <a:lnTo>
                  <a:pt x="1571" y="103"/>
                </a:lnTo>
                <a:lnTo>
                  <a:pt x="1571" y="120"/>
                </a:lnTo>
                <a:lnTo>
                  <a:pt x="1572" y="120"/>
                </a:lnTo>
                <a:lnTo>
                  <a:pt x="1572" y="126"/>
                </a:lnTo>
                <a:lnTo>
                  <a:pt x="1573" y="126"/>
                </a:lnTo>
                <a:lnTo>
                  <a:pt x="1573" y="120"/>
                </a:lnTo>
                <a:lnTo>
                  <a:pt x="1574" y="126"/>
                </a:lnTo>
                <a:lnTo>
                  <a:pt x="1574" y="120"/>
                </a:lnTo>
                <a:lnTo>
                  <a:pt x="1575" y="120"/>
                </a:lnTo>
                <a:lnTo>
                  <a:pt x="1575" y="120"/>
                </a:lnTo>
                <a:lnTo>
                  <a:pt x="1576" y="114"/>
                </a:lnTo>
                <a:lnTo>
                  <a:pt x="1576" y="120"/>
                </a:lnTo>
                <a:lnTo>
                  <a:pt x="1576" y="108"/>
                </a:lnTo>
                <a:lnTo>
                  <a:pt x="1577" y="114"/>
                </a:lnTo>
                <a:lnTo>
                  <a:pt x="1578" y="120"/>
                </a:lnTo>
                <a:lnTo>
                  <a:pt x="1578" y="108"/>
                </a:lnTo>
                <a:lnTo>
                  <a:pt x="1579" y="120"/>
                </a:lnTo>
                <a:lnTo>
                  <a:pt x="1579" y="108"/>
                </a:lnTo>
                <a:lnTo>
                  <a:pt x="1579" y="120"/>
                </a:lnTo>
                <a:lnTo>
                  <a:pt x="1580" y="126"/>
                </a:lnTo>
                <a:lnTo>
                  <a:pt x="1580" y="114"/>
                </a:lnTo>
                <a:lnTo>
                  <a:pt x="1581" y="114"/>
                </a:lnTo>
                <a:lnTo>
                  <a:pt x="1581" y="120"/>
                </a:lnTo>
                <a:lnTo>
                  <a:pt x="1582" y="126"/>
                </a:lnTo>
                <a:lnTo>
                  <a:pt x="1582" y="120"/>
                </a:lnTo>
                <a:lnTo>
                  <a:pt x="1583" y="108"/>
                </a:lnTo>
                <a:lnTo>
                  <a:pt x="1583" y="120"/>
                </a:lnTo>
                <a:lnTo>
                  <a:pt x="1584" y="120"/>
                </a:lnTo>
                <a:lnTo>
                  <a:pt x="1584" y="108"/>
                </a:lnTo>
                <a:lnTo>
                  <a:pt x="1584" y="103"/>
                </a:lnTo>
                <a:lnTo>
                  <a:pt x="1585" y="103"/>
                </a:lnTo>
                <a:lnTo>
                  <a:pt x="1586" y="126"/>
                </a:lnTo>
                <a:lnTo>
                  <a:pt x="1586" y="114"/>
                </a:lnTo>
                <a:lnTo>
                  <a:pt x="1586" y="114"/>
                </a:lnTo>
                <a:lnTo>
                  <a:pt x="1587" y="114"/>
                </a:lnTo>
                <a:lnTo>
                  <a:pt x="1587" y="114"/>
                </a:lnTo>
                <a:lnTo>
                  <a:pt x="1588" y="114"/>
                </a:lnTo>
                <a:lnTo>
                  <a:pt x="1588" y="114"/>
                </a:lnTo>
                <a:lnTo>
                  <a:pt x="1589" y="126"/>
                </a:lnTo>
                <a:lnTo>
                  <a:pt x="1589" y="120"/>
                </a:lnTo>
                <a:lnTo>
                  <a:pt x="1590" y="108"/>
                </a:lnTo>
                <a:lnTo>
                  <a:pt x="1590" y="114"/>
                </a:lnTo>
                <a:lnTo>
                  <a:pt x="1591" y="114"/>
                </a:lnTo>
                <a:lnTo>
                  <a:pt x="1591" y="126"/>
                </a:lnTo>
                <a:lnTo>
                  <a:pt x="1591" y="114"/>
                </a:lnTo>
                <a:lnTo>
                  <a:pt x="1592" y="108"/>
                </a:lnTo>
                <a:lnTo>
                  <a:pt x="1592" y="108"/>
                </a:lnTo>
                <a:lnTo>
                  <a:pt x="1593" y="114"/>
                </a:lnTo>
                <a:lnTo>
                  <a:pt x="1594" y="114"/>
                </a:lnTo>
                <a:lnTo>
                  <a:pt x="1594" y="114"/>
                </a:lnTo>
                <a:lnTo>
                  <a:pt x="1594" y="120"/>
                </a:lnTo>
                <a:lnTo>
                  <a:pt x="1595" y="108"/>
                </a:lnTo>
                <a:lnTo>
                  <a:pt x="1595" y="103"/>
                </a:lnTo>
                <a:lnTo>
                  <a:pt x="1596" y="103"/>
                </a:lnTo>
                <a:lnTo>
                  <a:pt x="1596" y="114"/>
                </a:lnTo>
                <a:lnTo>
                  <a:pt x="1597" y="108"/>
                </a:lnTo>
                <a:lnTo>
                  <a:pt x="1597" y="114"/>
                </a:lnTo>
                <a:lnTo>
                  <a:pt x="1598" y="103"/>
                </a:lnTo>
                <a:lnTo>
                  <a:pt x="1598" y="120"/>
                </a:lnTo>
                <a:lnTo>
                  <a:pt x="1599" y="114"/>
                </a:lnTo>
                <a:lnTo>
                  <a:pt x="1599" y="114"/>
                </a:lnTo>
                <a:lnTo>
                  <a:pt x="1599" y="114"/>
                </a:lnTo>
                <a:lnTo>
                  <a:pt x="1600" y="108"/>
                </a:lnTo>
                <a:lnTo>
                  <a:pt x="1600" y="108"/>
                </a:lnTo>
                <a:lnTo>
                  <a:pt x="1601" y="114"/>
                </a:lnTo>
                <a:lnTo>
                  <a:pt x="1601" y="97"/>
                </a:lnTo>
                <a:lnTo>
                  <a:pt x="1602" y="108"/>
                </a:lnTo>
                <a:lnTo>
                  <a:pt x="1602" y="114"/>
                </a:lnTo>
                <a:lnTo>
                  <a:pt x="1603" y="108"/>
                </a:lnTo>
                <a:lnTo>
                  <a:pt x="1603" y="108"/>
                </a:lnTo>
                <a:lnTo>
                  <a:pt x="1604" y="108"/>
                </a:lnTo>
                <a:lnTo>
                  <a:pt x="1604" y="108"/>
                </a:lnTo>
                <a:lnTo>
                  <a:pt x="1604" y="114"/>
                </a:lnTo>
                <a:lnTo>
                  <a:pt x="1605" y="103"/>
                </a:lnTo>
                <a:lnTo>
                  <a:pt x="1606" y="114"/>
                </a:lnTo>
                <a:lnTo>
                  <a:pt x="1606" y="108"/>
                </a:lnTo>
                <a:lnTo>
                  <a:pt x="1606" y="120"/>
                </a:lnTo>
                <a:lnTo>
                  <a:pt x="1607" y="114"/>
                </a:lnTo>
                <a:lnTo>
                  <a:pt x="1607" y="108"/>
                </a:lnTo>
                <a:lnTo>
                  <a:pt x="1608" y="103"/>
                </a:lnTo>
                <a:lnTo>
                  <a:pt x="1608" y="91"/>
                </a:lnTo>
                <a:lnTo>
                  <a:pt x="1609" y="114"/>
                </a:lnTo>
                <a:lnTo>
                  <a:pt x="1609" y="103"/>
                </a:lnTo>
                <a:lnTo>
                  <a:pt x="1610" y="103"/>
                </a:lnTo>
                <a:lnTo>
                  <a:pt x="1610" y="108"/>
                </a:lnTo>
                <a:lnTo>
                  <a:pt x="1611" y="103"/>
                </a:lnTo>
                <a:lnTo>
                  <a:pt x="1611" y="120"/>
                </a:lnTo>
                <a:lnTo>
                  <a:pt x="1611" y="114"/>
                </a:lnTo>
                <a:lnTo>
                  <a:pt x="1612" y="114"/>
                </a:lnTo>
                <a:lnTo>
                  <a:pt x="1612" y="103"/>
                </a:lnTo>
                <a:lnTo>
                  <a:pt x="1613" y="91"/>
                </a:lnTo>
                <a:lnTo>
                  <a:pt x="1614" y="114"/>
                </a:lnTo>
                <a:lnTo>
                  <a:pt x="1614" y="103"/>
                </a:lnTo>
                <a:lnTo>
                  <a:pt x="1614" y="108"/>
                </a:lnTo>
                <a:lnTo>
                  <a:pt x="1615" y="114"/>
                </a:lnTo>
                <a:lnTo>
                  <a:pt x="1615" y="97"/>
                </a:lnTo>
                <a:lnTo>
                  <a:pt x="1616" y="114"/>
                </a:lnTo>
                <a:lnTo>
                  <a:pt x="1616" y="91"/>
                </a:lnTo>
                <a:lnTo>
                  <a:pt x="1617" y="114"/>
                </a:lnTo>
                <a:lnTo>
                  <a:pt x="1617" y="108"/>
                </a:lnTo>
                <a:lnTo>
                  <a:pt x="1618" y="108"/>
                </a:lnTo>
                <a:lnTo>
                  <a:pt x="1618" y="108"/>
                </a:lnTo>
                <a:lnTo>
                  <a:pt x="1619" y="108"/>
                </a:lnTo>
                <a:lnTo>
                  <a:pt x="1619" y="108"/>
                </a:lnTo>
                <a:lnTo>
                  <a:pt x="1619" y="108"/>
                </a:lnTo>
                <a:lnTo>
                  <a:pt x="1620" y="103"/>
                </a:lnTo>
                <a:lnTo>
                  <a:pt x="1621" y="108"/>
                </a:lnTo>
                <a:lnTo>
                  <a:pt x="1621" y="97"/>
                </a:lnTo>
                <a:lnTo>
                  <a:pt x="1621" y="114"/>
                </a:lnTo>
                <a:lnTo>
                  <a:pt x="1622" y="126"/>
                </a:lnTo>
                <a:lnTo>
                  <a:pt x="1622" y="103"/>
                </a:lnTo>
                <a:lnTo>
                  <a:pt x="1623" y="97"/>
                </a:lnTo>
                <a:lnTo>
                  <a:pt x="1623" y="91"/>
                </a:lnTo>
                <a:lnTo>
                  <a:pt x="1624" y="91"/>
                </a:lnTo>
                <a:lnTo>
                  <a:pt x="1624" y="103"/>
                </a:lnTo>
                <a:lnTo>
                  <a:pt x="1625" y="91"/>
                </a:lnTo>
                <a:lnTo>
                  <a:pt x="1625" y="97"/>
                </a:lnTo>
                <a:lnTo>
                  <a:pt x="1626" y="91"/>
                </a:lnTo>
                <a:lnTo>
                  <a:pt x="1626" y="103"/>
                </a:lnTo>
                <a:lnTo>
                  <a:pt x="1626" y="97"/>
                </a:lnTo>
                <a:lnTo>
                  <a:pt x="1627" y="103"/>
                </a:lnTo>
                <a:lnTo>
                  <a:pt x="1627" y="97"/>
                </a:lnTo>
                <a:lnTo>
                  <a:pt x="1628" y="97"/>
                </a:lnTo>
                <a:lnTo>
                  <a:pt x="1629" y="103"/>
                </a:lnTo>
                <a:lnTo>
                  <a:pt x="1629" y="103"/>
                </a:lnTo>
                <a:lnTo>
                  <a:pt x="1629" y="97"/>
                </a:lnTo>
                <a:lnTo>
                  <a:pt x="1630" y="103"/>
                </a:lnTo>
                <a:lnTo>
                  <a:pt x="1630" y="97"/>
                </a:lnTo>
                <a:lnTo>
                  <a:pt x="1631" y="97"/>
                </a:lnTo>
                <a:lnTo>
                  <a:pt x="1631" y="97"/>
                </a:lnTo>
                <a:lnTo>
                  <a:pt x="1632" y="91"/>
                </a:lnTo>
                <a:lnTo>
                  <a:pt x="1632" y="103"/>
                </a:lnTo>
                <a:lnTo>
                  <a:pt x="1633" y="108"/>
                </a:lnTo>
                <a:lnTo>
                  <a:pt x="1633" y="108"/>
                </a:lnTo>
                <a:lnTo>
                  <a:pt x="1634" y="103"/>
                </a:lnTo>
                <a:lnTo>
                  <a:pt x="1634" y="108"/>
                </a:lnTo>
                <a:lnTo>
                  <a:pt x="1634" y="103"/>
                </a:lnTo>
                <a:lnTo>
                  <a:pt x="1635" y="103"/>
                </a:lnTo>
                <a:lnTo>
                  <a:pt x="1635" y="97"/>
                </a:lnTo>
                <a:lnTo>
                  <a:pt x="1636" y="97"/>
                </a:lnTo>
                <a:lnTo>
                  <a:pt x="1636" y="97"/>
                </a:lnTo>
                <a:lnTo>
                  <a:pt x="1637" y="91"/>
                </a:lnTo>
                <a:lnTo>
                  <a:pt x="1637" y="108"/>
                </a:lnTo>
                <a:lnTo>
                  <a:pt x="1638" y="103"/>
                </a:lnTo>
                <a:lnTo>
                  <a:pt x="1638" y="108"/>
                </a:lnTo>
                <a:lnTo>
                  <a:pt x="1639" y="97"/>
                </a:lnTo>
                <a:lnTo>
                  <a:pt x="1639" y="103"/>
                </a:lnTo>
                <a:lnTo>
                  <a:pt x="1639" y="108"/>
                </a:lnTo>
                <a:lnTo>
                  <a:pt x="1640" y="103"/>
                </a:lnTo>
                <a:lnTo>
                  <a:pt x="1641" y="108"/>
                </a:lnTo>
                <a:lnTo>
                  <a:pt x="1641" y="108"/>
                </a:lnTo>
                <a:lnTo>
                  <a:pt x="1641" y="103"/>
                </a:lnTo>
                <a:lnTo>
                  <a:pt x="1642" y="97"/>
                </a:lnTo>
                <a:lnTo>
                  <a:pt x="1642" y="91"/>
                </a:lnTo>
                <a:lnTo>
                  <a:pt x="1643" y="86"/>
                </a:lnTo>
                <a:lnTo>
                  <a:pt x="1643" y="86"/>
                </a:lnTo>
                <a:lnTo>
                  <a:pt x="1644" y="97"/>
                </a:lnTo>
                <a:lnTo>
                  <a:pt x="1644" y="97"/>
                </a:lnTo>
                <a:lnTo>
                  <a:pt x="1645" y="97"/>
                </a:lnTo>
                <a:lnTo>
                  <a:pt x="1645" y="97"/>
                </a:lnTo>
                <a:lnTo>
                  <a:pt x="1646" y="91"/>
                </a:lnTo>
                <a:lnTo>
                  <a:pt x="1646" y="97"/>
                </a:lnTo>
                <a:lnTo>
                  <a:pt x="1646" y="97"/>
                </a:lnTo>
                <a:lnTo>
                  <a:pt x="1647" y="108"/>
                </a:lnTo>
                <a:lnTo>
                  <a:pt x="1647" y="97"/>
                </a:lnTo>
                <a:lnTo>
                  <a:pt x="1648" y="91"/>
                </a:lnTo>
                <a:lnTo>
                  <a:pt x="1649" y="103"/>
                </a:lnTo>
                <a:lnTo>
                  <a:pt x="1649" y="91"/>
                </a:lnTo>
                <a:lnTo>
                  <a:pt x="1649" y="103"/>
                </a:lnTo>
                <a:lnTo>
                  <a:pt x="1650" y="97"/>
                </a:lnTo>
                <a:lnTo>
                  <a:pt x="1650" y="91"/>
                </a:lnTo>
                <a:lnTo>
                  <a:pt x="1651" y="97"/>
                </a:lnTo>
                <a:lnTo>
                  <a:pt x="1651" y="91"/>
                </a:lnTo>
                <a:lnTo>
                  <a:pt x="1652" y="97"/>
                </a:lnTo>
                <a:lnTo>
                  <a:pt x="1652" y="97"/>
                </a:lnTo>
                <a:lnTo>
                  <a:pt x="1653" y="91"/>
                </a:lnTo>
                <a:lnTo>
                  <a:pt x="1653" y="103"/>
                </a:lnTo>
                <a:lnTo>
                  <a:pt x="1654" y="91"/>
                </a:lnTo>
                <a:lnTo>
                  <a:pt x="1654" y="103"/>
                </a:lnTo>
                <a:lnTo>
                  <a:pt x="1654" y="97"/>
                </a:lnTo>
                <a:lnTo>
                  <a:pt x="1655" y="91"/>
                </a:lnTo>
                <a:lnTo>
                  <a:pt x="1655" y="103"/>
                </a:lnTo>
                <a:lnTo>
                  <a:pt x="1656" y="91"/>
                </a:lnTo>
                <a:lnTo>
                  <a:pt x="1656" y="108"/>
                </a:lnTo>
                <a:lnTo>
                  <a:pt x="1657" y="97"/>
                </a:lnTo>
                <a:lnTo>
                  <a:pt x="1657" y="108"/>
                </a:lnTo>
                <a:lnTo>
                  <a:pt x="1658" y="103"/>
                </a:lnTo>
                <a:lnTo>
                  <a:pt x="1658" y="91"/>
                </a:lnTo>
                <a:lnTo>
                  <a:pt x="1659" y="97"/>
                </a:lnTo>
                <a:lnTo>
                  <a:pt x="1659" y="97"/>
                </a:lnTo>
                <a:lnTo>
                  <a:pt x="1660" y="80"/>
                </a:lnTo>
                <a:lnTo>
                  <a:pt x="1660" y="103"/>
                </a:lnTo>
                <a:lnTo>
                  <a:pt x="1661" y="91"/>
                </a:lnTo>
                <a:lnTo>
                  <a:pt x="1661" y="91"/>
                </a:lnTo>
                <a:lnTo>
                  <a:pt x="1661" y="91"/>
                </a:lnTo>
                <a:lnTo>
                  <a:pt x="1662" y="86"/>
                </a:lnTo>
                <a:lnTo>
                  <a:pt x="1662" y="97"/>
                </a:lnTo>
                <a:lnTo>
                  <a:pt x="1663" y="97"/>
                </a:lnTo>
                <a:lnTo>
                  <a:pt x="1664" y="91"/>
                </a:lnTo>
                <a:lnTo>
                  <a:pt x="1664" y="91"/>
                </a:lnTo>
                <a:lnTo>
                  <a:pt x="1664" y="91"/>
                </a:lnTo>
                <a:lnTo>
                  <a:pt x="1665" y="97"/>
                </a:lnTo>
                <a:lnTo>
                  <a:pt x="1665" y="91"/>
                </a:lnTo>
                <a:lnTo>
                  <a:pt x="1666" y="97"/>
                </a:lnTo>
                <a:lnTo>
                  <a:pt x="1666" y="80"/>
                </a:lnTo>
                <a:lnTo>
                  <a:pt x="1667" y="86"/>
                </a:lnTo>
                <a:lnTo>
                  <a:pt x="1667" y="91"/>
                </a:lnTo>
                <a:lnTo>
                  <a:pt x="1668" y="86"/>
                </a:lnTo>
                <a:lnTo>
                  <a:pt x="1668" y="80"/>
                </a:lnTo>
                <a:lnTo>
                  <a:pt x="1669" y="86"/>
                </a:lnTo>
                <a:lnTo>
                  <a:pt x="1669" y="91"/>
                </a:lnTo>
                <a:lnTo>
                  <a:pt x="1669" y="108"/>
                </a:lnTo>
                <a:lnTo>
                  <a:pt x="1670" y="91"/>
                </a:lnTo>
                <a:lnTo>
                  <a:pt x="1670" y="97"/>
                </a:lnTo>
                <a:lnTo>
                  <a:pt x="1671" y="91"/>
                </a:lnTo>
                <a:lnTo>
                  <a:pt x="1671" y="97"/>
                </a:lnTo>
                <a:lnTo>
                  <a:pt x="1672" y="103"/>
                </a:lnTo>
                <a:lnTo>
                  <a:pt x="1672" y="91"/>
                </a:lnTo>
                <a:lnTo>
                  <a:pt x="1673" y="97"/>
                </a:lnTo>
                <a:lnTo>
                  <a:pt x="1673" y="103"/>
                </a:lnTo>
                <a:lnTo>
                  <a:pt x="1674" y="80"/>
                </a:lnTo>
                <a:lnTo>
                  <a:pt x="1674" y="97"/>
                </a:lnTo>
                <a:lnTo>
                  <a:pt x="1674" y="86"/>
                </a:lnTo>
                <a:lnTo>
                  <a:pt x="1675" y="103"/>
                </a:lnTo>
                <a:lnTo>
                  <a:pt x="1676" y="97"/>
                </a:lnTo>
                <a:lnTo>
                  <a:pt x="1676" y="97"/>
                </a:lnTo>
                <a:lnTo>
                  <a:pt x="1676" y="103"/>
                </a:lnTo>
                <a:lnTo>
                  <a:pt x="1677" y="80"/>
                </a:lnTo>
                <a:lnTo>
                  <a:pt x="1677" y="86"/>
                </a:lnTo>
                <a:lnTo>
                  <a:pt x="1678" y="80"/>
                </a:lnTo>
                <a:lnTo>
                  <a:pt x="1678" y="80"/>
                </a:lnTo>
                <a:lnTo>
                  <a:pt x="1679" y="103"/>
                </a:lnTo>
                <a:lnTo>
                  <a:pt x="1679" y="74"/>
                </a:lnTo>
                <a:lnTo>
                  <a:pt x="1680" y="91"/>
                </a:lnTo>
                <a:lnTo>
                  <a:pt x="1680" y="86"/>
                </a:lnTo>
                <a:lnTo>
                  <a:pt x="1681" y="80"/>
                </a:lnTo>
                <a:lnTo>
                  <a:pt x="1681" y="97"/>
                </a:lnTo>
                <a:lnTo>
                  <a:pt x="1682" y="97"/>
                </a:lnTo>
                <a:lnTo>
                  <a:pt x="1682" y="97"/>
                </a:lnTo>
                <a:lnTo>
                  <a:pt x="1682" y="97"/>
                </a:lnTo>
                <a:lnTo>
                  <a:pt x="1683" y="86"/>
                </a:lnTo>
                <a:lnTo>
                  <a:pt x="1684" y="86"/>
                </a:lnTo>
                <a:lnTo>
                  <a:pt x="1684" y="86"/>
                </a:lnTo>
                <a:lnTo>
                  <a:pt x="1684" y="80"/>
                </a:lnTo>
                <a:lnTo>
                  <a:pt x="1685" y="86"/>
                </a:lnTo>
                <a:lnTo>
                  <a:pt x="1685" y="91"/>
                </a:lnTo>
                <a:lnTo>
                  <a:pt x="1686" y="91"/>
                </a:lnTo>
                <a:lnTo>
                  <a:pt x="1686" y="86"/>
                </a:lnTo>
                <a:lnTo>
                  <a:pt x="1687" y="97"/>
                </a:lnTo>
                <a:lnTo>
                  <a:pt x="1687" y="86"/>
                </a:lnTo>
                <a:lnTo>
                  <a:pt x="1688" y="91"/>
                </a:lnTo>
                <a:lnTo>
                  <a:pt x="1688" y="97"/>
                </a:lnTo>
                <a:lnTo>
                  <a:pt x="1689" y="97"/>
                </a:lnTo>
                <a:lnTo>
                  <a:pt x="1689" y="97"/>
                </a:lnTo>
                <a:lnTo>
                  <a:pt x="1689" y="97"/>
                </a:lnTo>
                <a:lnTo>
                  <a:pt x="1690" y="91"/>
                </a:lnTo>
                <a:lnTo>
                  <a:pt x="1690" y="91"/>
                </a:lnTo>
                <a:lnTo>
                  <a:pt x="1691" y="91"/>
                </a:lnTo>
                <a:lnTo>
                  <a:pt x="1691" y="86"/>
                </a:lnTo>
                <a:lnTo>
                  <a:pt x="1692" y="80"/>
                </a:lnTo>
                <a:lnTo>
                  <a:pt x="1692" y="86"/>
                </a:lnTo>
                <a:lnTo>
                  <a:pt x="1693" y="103"/>
                </a:lnTo>
                <a:lnTo>
                  <a:pt x="1693" y="80"/>
                </a:lnTo>
                <a:lnTo>
                  <a:pt x="1694" y="91"/>
                </a:lnTo>
                <a:lnTo>
                  <a:pt x="1694" y="86"/>
                </a:lnTo>
                <a:lnTo>
                  <a:pt x="1694" y="86"/>
                </a:lnTo>
                <a:lnTo>
                  <a:pt x="1695" y="103"/>
                </a:lnTo>
                <a:lnTo>
                  <a:pt x="1696" y="97"/>
                </a:lnTo>
                <a:lnTo>
                  <a:pt x="1696" y="91"/>
                </a:lnTo>
                <a:lnTo>
                  <a:pt x="1696" y="80"/>
                </a:lnTo>
                <a:lnTo>
                  <a:pt x="1697" y="86"/>
                </a:lnTo>
                <a:lnTo>
                  <a:pt x="1697" y="97"/>
                </a:lnTo>
                <a:lnTo>
                  <a:pt x="1698" y="91"/>
                </a:lnTo>
                <a:lnTo>
                  <a:pt x="1698" y="91"/>
                </a:lnTo>
                <a:lnTo>
                  <a:pt x="1699" y="86"/>
                </a:lnTo>
                <a:lnTo>
                  <a:pt x="1699" y="97"/>
                </a:lnTo>
                <a:lnTo>
                  <a:pt x="1700" y="91"/>
                </a:lnTo>
                <a:lnTo>
                  <a:pt x="1700" y="86"/>
                </a:lnTo>
                <a:lnTo>
                  <a:pt x="1701" y="86"/>
                </a:lnTo>
                <a:lnTo>
                  <a:pt x="1701" y="91"/>
                </a:lnTo>
                <a:lnTo>
                  <a:pt x="1702" y="97"/>
                </a:lnTo>
                <a:lnTo>
                  <a:pt x="1702" y="108"/>
                </a:lnTo>
                <a:lnTo>
                  <a:pt x="1703" y="86"/>
                </a:lnTo>
                <a:lnTo>
                  <a:pt x="1703" y="97"/>
                </a:lnTo>
                <a:lnTo>
                  <a:pt x="1704" y="80"/>
                </a:lnTo>
                <a:lnTo>
                  <a:pt x="1704" y="86"/>
                </a:lnTo>
                <a:lnTo>
                  <a:pt x="1704" y="97"/>
                </a:lnTo>
                <a:lnTo>
                  <a:pt x="1705" y="86"/>
                </a:lnTo>
                <a:lnTo>
                  <a:pt x="1705" y="97"/>
                </a:lnTo>
                <a:lnTo>
                  <a:pt x="1706" y="97"/>
                </a:lnTo>
                <a:lnTo>
                  <a:pt x="1706" y="97"/>
                </a:lnTo>
                <a:lnTo>
                  <a:pt x="1707" y="108"/>
                </a:lnTo>
                <a:lnTo>
                  <a:pt x="1707" y="86"/>
                </a:lnTo>
                <a:lnTo>
                  <a:pt x="1708" y="80"/>
                </a:lnTo>
                <a:lnTo>
                  <a:pt x="1708" y="97"/>
                </a:lnTo>
                <a:lnTo>
                  <a:pt x="1709" y="86"/>
                </a:lnTo>
                <a:lnTo>
                  <a:pt x="1709" y="97"/>
                </a:lnTo>
                <a:lnTo>
                  <a:pt x="1709" y="80"/>
                </a:lnTo>
                <a:lnTo>
                  <a:pt x="1710" y="86"/>
                </a:lnTo>
                <a:lnTo>
                  <a:pt x="1711" y="80"/>
                </a:lnTo>
                <a:lnTo>
                  <a:pt x="1711" y="80"/>
                </a:lnTo>
                <a:lnTo>
                  <a:pt x="1711" y="97"/>
                </a:lnTo>
                <a:lnTo>
                  <a:pt x="1712" y="91"/>
                </a:lnTo>
                <a:lnTo>
                  <a:pt x="1712" y="86"/>
                </a:lnTo>
                <a:lnTo>
                  <a:pt x="1713" y="86"/>
                </a:lnTo>
                <a:lnTo>
                  <a:pt x="1713" y="80"/>
                </a:lnTo>
                <a:lnTo>
                  <a:pt x="1714" y="86"/>
                </a:lnTo>
                <a:lnTo>
                  <a:pt x="1714" y="86"/>
                </a:lnTo>
                <a:lnTo>
                  <a:pt x="1715" y="86"/>
                </a:lnTo>
                <a:lnTo>
                  <a:pt x="1715" y="80"/>
                </a:lnTo>
                <a:lnTo>
                  <a:pt x="1716" y="74"/>
                </a:lnTo>
                <a:lnTo>
                  <a:pt x="1716" y="86"/>
                </a:lnTo>
                <a:lnTo>
                  <a:pt x="1717" y="74"/>
                </a:lnTo>
                <a:lnTo>
                  <a:pt x="1717" y="74"/>
                </a:lnTo>
                <a:lnTo>
                  <a:pt x="1717" y="80"/>
                </a:lnTo>
                <a:lnTo>
                  <a:pt x="1718" y="86"/>
                </a:lnTo>
                <a:lnTo>
                  <a:pt x="1719" y="91"/>
                </a:lnTo>
                <a:lnTo>
                  <a:pt x="1719" y="80"/>
                </a:lnTo>
                <a:lnTo>
                  <a:pt x="1719" y="74"/>
                </a:lnTo>
                <a:lnTo>
                  <a:pt x="1720" y="74"/>
                </a:lnTo>
                <a:lnTo>
                  <a:pt x="1720" y="74"/>
                </a:lnTo>
                <a:lnTo>
                  <a:pt x="1721" y="80"/>
                </a:lnTo>
                <a:lnTo>
                  <a:pt x="1721" y="80"/>
                </a:lnTo>
                <a:lnTo>
                  <a:pt x="1722" y="74"/>
                </a:lnTo>
                <a:lnTo>
                  <a:pt x="1722" y="74"/>
                </a:lnTo>
                <a:lnTo>
                  <a:pt x="1723" y="80"/>
                </a:lnTo>
                <a:lnTo>
                  <a:pt x="1723" y="86"/>
                </a:lnTo>
                <a:lnTo>
                  <a:pt x="1724" y="86"/>
                </a:lnTo>
                <a:lnTo>
                  <a:pt x="1724" y="80"/>
                </a:lnTo>
                <a:lnTo>
                  <a:pt x="1724" y="74"/>
                </a:lnTo>
                <a:lnTo>
                  <a:pt x="1725" y="80"/>
                </a:lnTo>
                <a:lnTo>
                  <a:pt x="1725" y="91"/>
                </a:lnTo>
                <a:lnTo>
                  <a:pt x="1726" y="86"/>
                </a:lnTo>
                <a:lnTo>
                  <a:pt x="1726" y="80"/>
                </a:lnTo>
                <a:lnTo>
                  <a:pt x="1727" y="74"/>
                </a:lnTo>
                <a:lnTo>
                  <a:pt x="1727" y="80"/>
                </a:lnTo>
                <a:lnTo>
                  <a:pt x="1728" y="91"/>
                </a:lnTo>
                <a:lnTo>
                  <a:pt x="1728" y="91"/>
                </a:lnTo>
                <a:lnTo>
                  <a:pt x="1729" y="80"/>
                </a:lnTo>
                <a:lnTo>
                  <a:pt x="1729" y="80"/>
                </a:lnTo>
                <a:lnTo>
                  <a:pt x="1729" y="68"/>
                </a:lnTo>
                <a:lnTo>
                  <a:pt x="1730" y="80"/>
                </a:lnTo>
                <a:lnTo>
                  <a:pt x="1731" y="86"/>
                </a:lnTo>
                <a:lnTo>
                  <a:pt x="1731" y="86"/>
                </a:lnTo>
                <a:lnTo>
                  <a:pt x="1731" y="80"/>
                </a:lnTo>
                <a:lnTo>
                  <a:pt x="1732" y="74"/>
                </a:lnTo>
                <a:lnTo>
                  <a:pt x="1732" y="86"/>
                </a:lnTo>
                <a:lnTo>
                  <a:pt x="1733" y="86"/>
                </a:lnTo>
                <a:lnTo>
                  <a:pt x="1733" y="80"/>
                </a:lnTo>
                <a:lnTo>
                  <a:pt x="1734" y="86"/>
                </a:lnTo>
                <a:lnTo>
                  <a:pt x="1734" y="86"/>
                </a:lnTo>
                <a:lnTo>
                  <a:pt x="1735" y="86"/>
                </a:lnTo>
                <a:lnTo>
                  <a:pt x="1735" y="86"/>
                </a:lnTo>
                <a:lnTo>
                  <a:pt x="1736" y="86"/>
                </a:lnTo>
                <a:lnTo>
                  <a:pt x="1736" y="86"/>
                </a:lnTo>
                <a:lnTo>
                  <a:pt x="1737" y="74"/>
                </a:lnTo>
                <a:lnTo>
                  <a:pt x="1737" y="86"/>
                </a:lnTo>
                <a:lnTo>
                  <a:pt x="1737" y="74"/>
                </a:lnTo>
                <a:lnTo>
                  <a:pt x="1738" y="74"/>
                </a:lnTo>
                <a:lnTo>
                  <a:pt x="1739" y="74"/>
                </a:lnTo>
                <a:lnTo>
                  <a:pt x="1739" y="74"/>
                </a:lnTo>
                <a:lnTo>
                  <a:pt x="1739" y="91"/>
                </a:lnTo>
                <a:lnTo>
                  <a:pt x="1740" y="80"/>
                </a:lnTo>
                <a:lnTo>
                  <a:pt x="1740" y="80"/>
                </a:lnTo>
                <a:lnTo>
                  <a:pt x="1741" y="74"/>
                </a:lnTo>
                <a:lnTo>
                  <a:pt x="1741" y="80"/>
                </a:lnTo>
                <a:lnTo>
                  <a:pt x="1742" y="103"/>
                </a:lnTo>
                <a:lnTo>
                  <a:pt x="1742" y="74"/>
                </a:lnTo>
                <a:lnTo>
                  <a:pt x="1743" y="80"/>
                </a:lnTo>
                <a:lnTo>
                  <a:pt x="1743" y="74"/>
                </a:lnTo>
                <a:lnTo>
                  <a:pt x="1744" y="74"/>
                </a:lnTo>
                <a:lnTo>
                  <a:pt x="1744" y="86"/>
                </a:lnTo>
                <a:lnTo>
                  <a:pt x="1744" y="86"/>
                </a:lnTo>
                <a:lnTo>
                  <a:pt x="1745" y="86"/>
                </a:lnTo>
                <a:lnTo>
                  <a:pt x="1746" y="74"/>
                </a:lnTo>
                <a:lnTo>
                  <a:pt x="1746" y="86"/>
                </a:lnTo>
                <a:lnTo>
                  <a:pt x="1746" y="91"/>
                </a:lnTo>
                <a:lnTo>
                  <a:pt x="1747" y="74"/>
                </a:lnTo>
                <a:lnTo>
                  <a:pt x="1747" y="80"/>
                </a:lnTo>
                <a:lnTo>
                  <a:pt x="1748" y="86"/>
                </a:lnTo>
                <a:lnTo>
                  <a:pt x="1748" y="80"/>
                </a:lnTo>
                <a:lnTo>
                  <a:pt x="1749" y="80"/>
                </a:lnTo>
                <a:lnTo>
                  <a:pt x="1749" y="74"/>
                </a:lnTo>
                <a:lnTo>
                  <a:pt x="1750" y="86"/>
                </a:lnTo>
                <a:lnTo>
                  <a:pt x="1750" y="80"/>
                </a:lnTo>
                <a:lnTo>
                  <a:pt x="1751" y="74"/>
                </a:lnTo>
                <a:lnTo>
                  <a:pt x="1751" y="86"/>
                </a:lnTo>
                <a:lnTo>
                  <a:pt x="1752" y="86"/>
                </a:lnTo>
                <a:lnTo>
                  <a:pt x="1752" y="80"/>
                </a:lnTo>
                <a:lnTo>
                  <a:pt x="1752" y="80"/>
                </a:lnTo>
                <a:lnTo>
                  <a:pt x="1753" y="74"/>
                </a:lnTo>
                <a:lnTo>
                  <a:pt x="1754" y="91"/>
                </a:lnTo>
                <a:lnTo>
                  <a:pt x="1754" y="80"/>
                </a:lnTo>
                <a:lnTo>
                  <a:pt x="1754" y="86"/>
                </a:lnTo>
                <a:lnTo>
                  <a:pt x="1755" y="86"/>
                </a:lnTo>
                <a:lnTo>
                  <a:pt x="1755" y="86"/>
                </a:lnTo>
                <a:lnTo>
                  <a:pt x="1756" y="80"/>
                </a:lnTo>
                <a:lnTo>
                  <a:pt x="1756" y="91"/>
                </a:lnTo>
                <a:lnTo>
                  <a:pt x="1757" y="91"/>
                </a:lnTo>
                <a:lnTo>
                  <a:pt x="1757" y="86"/>
                </a:lnTo>
                <a:lnTo>
                  <a:pt x="1758" y="74"/>
                </a:lnTo>
                <a:lnTo>
                  <a:pt x="1758" y="80"/>
                </a:lnTo>
                <a:lnTo>
                  <a:pt x="1759" y="80"/>
                </a:lnTo>
                <a:lnTo>
                  <a:pt x="1759" y="68"/>
                </a:lnTo>
                <a:lnTo>
                  <a:pt x="1759" y="80"/>
                </a:lnTo>
                <a:lnTo>
                  <a:pt x="1760" y="74"/>
                </a:lnTo>
                <a:lnTo>
                  <a:pt x="1760" y="91"/>
                </a:lnTo>
                <a:lnTo>
                  <a:pt x="1761" y="80"/>
                </a:lnTo>
                <a:lnTo>
                  <a:pt x="1761" y="68"/>
                </a:lnTo>
                <a:lnTo>
                  <a:pt x="1762" y="74"/>
                </a:lnTo>
                <a:lnTo>
                  <a:pt x="1762" y="68"/>
                </a:lnTo>
                <a:lnTo>
                  <a:pt x="1763" y="86"/>
                </a:lnTo>
                <a:lnTo>
                  <a:pt x="1763" y="86"/>
                </a:lnTo>
                <a:lnTo>
                  <a:pt x="1764" y="86"/>
                </a:lnTo>
                <a:lnTo>
                  <a:pt x="1764" y="74"/>
                </a:lnTo>
                <a:lnTo>
                  <a:pt x="1764" y="74"/>
                </a:lnTo>
                <a:lnTo>
                  <a:pt x="1765" y="86"/>
                </a:lnTo>
                <a:lnTo>
                  <a:pt x="1766" y="80"/>
                </a:lnTo>
                <a:lnTo>
                  <a:pt x="1766" y="86"/>
                </a:lnTo>
                <a:lnTo>
                  <a:pt x="1767" y="74"/>
                </a:lnTo>
                <a:lnTo>
                  <a:pt x="1767" y="91"/>
                </a:lnTo>
                <a:lnTo>
                  <a:pt x="1767" y="86"/>
                </a:lnTo>
                <a:lnTo>
                  <a:pt x="1768" y="86"/>
                </a:lnTo>
                <a:lnTo>
                  <a:pt x="1768" y="80"/>
                </a:lnTo>
                <a:lnTo>
                  <a:pt x="1769" y="80"/>
                </a:lnTo>
                <a:lnTo>
                  <a:pt x="1769" y="74"/>
                </a:lnTo>
                <a:lnTo>
                  <a:pt x="1770" y="74"/>
                </a:lnTo>
                <a:lnTo>
                  <a:pt x="1770" y="80"/>
                </a:lnTo>
                <a:lnTo>
                  <a:pt x="1771" y="74"/>
                </a:lnTo>
                <a:lnTo>
                  <a:pt x="1771" y="74"/>
                </a:lnTo>
                <a:lnTo>
                  <a:pt x="1772" y="68"/>
                </a:lnTo>
                <a:lnTo>
                  <a:pt x="1772" y="91"/>
                </a:lnTo>
                <a:lnTo>
                  <a:pt x="1772" y="74"/>
                </a:lnTo>
                <a:lnTo>
                  <a:pt x="1773" y="68"/>
                </a:lnTo>
                <a:lnTo>
                  <a:pt x="1774" y="74"/>
                </a:lnTo>
                <a:lnTo>
                  <a:pt x="1774" y="68"/>
                </a:lnTo>
                <a:lnTo>
                  <a:pt x="1774" y="80"/>
                </a:lnTo>
                <a:lnTo>
                  <a:pt x="1775" y="68"/>
                </a:lnTo>
                <a:lnTo>
                  <a:pt x="1775" y="86"/>
                </a:lnTo>
                <a:lnTo>
                  <a:pt x="1776" y="74"/>
                </a:lnTo>
                <a:lnTo>
                  <a:pt x="1776" y="80"/>
                </a:lnTo>
                <a:lnTo>
                  <a:pt x="1777" y="86"/>
                </a:lnTo>
                <a:lnTo>
                  <a:pt x="1777" y="74"/>
                </a:lnTo>
                <a:lnTo>
                  <a:pt x="1778" y="80"/>
                </a:lnTo>
                <a:lnTo>
                  <a:pt x="1778" y="74"/>
                </a:lnTo>
                <a:lnTo>
                  <a:pt x="1779" y="74"/>
                </a:lnTo>
                <a:lnTo>
                  <a:pt x="1779" y="91"/>
                </a:lnTo>
                <a:lnTo>
                  <a:pt x="1779" y="74"/>
                </a:lnTo>
                <a:lnTo>
                  <a:pt x="1780" y="86"/>
                </a:lnTo>
                <a:lnTo>
                  <a:pt x="1780" y="74"/>
                </a:lnTo>
                <a:lnTo>
                  <a:pt x="1781" y="74"/>
                </a:lnTo>
                <a:lnTo>
                  <a:pt x="1781" y="86"/>
                </a:lnTo>
                <a:lnTo>
                  <a:pt x="1782" y="74"/>
                </a:lnTo>
                <a:lnTo>
                  <a:pt x="1782" y="80"/>
                </a:lnTo>
                <a:lnTo>
                  <a:pt x="1783" y="68"/>
                </a:lnTo>
                <a:lnTo>
                  <a:pt x="1783" y="80"/>
                </a:lnTo>
                <a:lnTo>
                  <a:pt x="1784" y="74"/>
                </a:lnTo>
                <a:lnTo>
                  <a:pt x="1784" y="80"/>
                </a:lnTo>
                <a:lnTo>
                  <a:pt x="1784" y="91"/>
                </a:lnTo>
                <a:lnTo>
                  <a:pt x="1785" y="74"/>
                </a:lnTo>
                <a:lnTo>
                  <a:pt x="1786" y="68"/>
                </a:lnTo>
                <a:lnTo>
                  <a:pt x="1786" y="80"/>
                </a:lnTo>
                <a:lnTo>
                  <a:pt x="1787" y="80"/>
                </a:lnTo>
                <a:lnTo>
                  <a:pt x="1787" y="86"/>
                </a:lnTo>
                <a:lnTo>
                  <a:pt x="1787" y="74"/>
                </a:lnTo>
                <a:lnTo>
                  <a:pt x="1788" y="74"/>
                </a:lnTo>
                <a:lnTo>
                  <a:pt x="1788" y="86"/>
                </a:lnTo>
                <a:lnTo>
                  <a:pt x="1789" y="86"/>
                </a:lnTo>
                <a:lnTo>
                  <a:pt x="1789" y="86"/>
                </a:lnTo>
                <a:lnTo>
                  <a:pt x="1790" y="80"/>
                </a:lnTo>
                <a:lnTo>
                  <a:pt x="1790" y="80"/>
                </a:lnTo>
                <a:lnTo>
                  <a:pt x="1791" y="80"/>
                </a:lnTo>
                <a:lnTo>
                  <a:pt x="1791" y="80"/>
                </a:lnTo>
                <a:lnTo>
                  <a:pt x="1792" y="86"/>
                </a:lnTo>
                <a:lnTo>
                  <a:pt x="1792" y="68"/>
                </a:lnTo>
                <a:lnTo>
                  <a:pt x="1793" y="74"/>
                </a:lnTo>
                <a:lnTo>
                  <a:pt x="1793" y="80"/>
                </a:lnTo>
                <a:lnTo>
                  <a:pt x="1794" y="86"/>
                </a:lnTo>
                <a:lnTo>
                  <a:pt x="1794" y="91"/>
                </a:lnTo>
                <a:lnTo>
                  <a:pt x="1794" y="74"/>
                </a:lnTo>
                <a:lnTo>
                  <a:pt x="1795" y="74"/>
                </a:lnTo>
                <a:lnTo>
                  <a:pt x="1795" y="74"/>
                </a:lnTo>
                <a:lnTo>
                  <a:pt x="1796" y="91"/>
                </a:lnTo>
                <a:lnTo>
                  <a:pt x="1796" y="74"/>
                </a:lnTo>
                <a:lnTo>
                  <a:pt x="1797" y="74"/>
                </a:lnTo>
                <a:lnTo>
                  <a:pt x="1797" y="68"/>
                </a:lnTo>
                <a:lnTo>
                  <a:pt x="1798" y="74"/>
                </a:lnTo>
                <a:lnTo>
                  <a:pt x="1798" y="68"/>
                </a:lnTo>
                <a:lnTo>
                  <a:pt x="1799" y="80"/>
                </a:lnTo>
                <a:lnTo>
                  <a:pt x="1799" y="86"/>
                </a:lnTo>
                <a:lnTo>
                  <a:pt x="1799" y="80"/>
                </a:lnTo>
                <a:lnTo>
                  <a:pt x="1800" y="80"/>
                </a:lnTo>
                <a:lnTo>
                  <a:pt x="1801" y="74"/>
                </a:lnTo>
                <a:lnTo>
                  <a:pt x="1801" y="74"/>
                </a:lnTo>
                <a:lnTo>
                  <a:pt x="1802" y="68"/>
                </a:lnTo>
                <a:lnTo>
                  <a:pt x="1802" y="80"/>
                </a:lnTo>
                <a:lnTo>
                  <a:pt x="1802" y="86"/>
                </a:lnTo>
                <a:lnTo>
                  <a:pt x="1803" y="80"/>
                </a:lnTo>
                <a:lnTo>
                  <a:pt x="1803" y="86"/>
                </a:lnTo>
                <a:lnTo>
                  <a:pt x="1804" y="80"/>
                </a:lnTo>
                <a:lnTo>
                  <a:pt x="1804" y="80"/>
                </a:lnTo>
                <a:lnTo>
                  <a:pt x="1805" y="86"/>
                </a:lnTo>
                <a:lnTo>
                  <a:pt x="1805" y="86"/>
                </a:lnTo>
                <a:lnTo>
                  <a:pt x="1806" y="74"/>
                </a:lnTo>
                <a:lnTo>
                  <a:pt x="1806" y="74"/>
                </a:lnTo>
                <a:lnTo>
                  <a:pt x="1807" y="80"/>
                </a:lnTo>
                <a:lnTo>
                  <a:pt x="1807" y="91"/>
                </a:lnTo>
                <a:lnTo>
                  <a:pt x="1807" y="80"/>
                </a:lnTo>
                <a:lnTo>
                  <a:pt x="1808" y="74"/>
                </a:lnTo>
                <a:lnTo>
                  <a:pt x="1809" y="68"/>
                </a:lnTo>
                <a:lnTo>
                  <a:pt x="1809" y="68"/>
                </a:lnTo>
                <a:lnTo>
                  <a:pt x="1809" y="74"/>
                </a:lnTo>
                <a:lnTo>
                  <a:pt x="1810" y="80"/>
                </a:lnTo>
                <a:lnTo>
                  <a:pt x="1810" y="74"/>
                </a:lnTo>
                <a:lnTo>
                  <a:pt x="1811" y="74"/>
                </a:lnTo>
                <a:lnTo>
                  <a:pt x="1811" y="68"/>
                </a:lnTo>
                <a:lnTo>
                  <a:pt x="1812" y="80"/>
                </a:lnTo>
                <a:lnTo>
                  <a:pt x="1812" y="74"/>
                </a:lnTo>
                <a:lnTo>
                  <a:pt x="1813" y="80"/>
                </a:lnTo>
                <a:lnTo>
                  <a:pt x="1813" y="80"/>
                </a:lnTo>
                <a:lnTo>
                  <a:pt x="1814" y="68"/>
                </a:lnTo>
                <a:lnTo>
                  <a:pt x="1814" y="68"/>
                </a:lnTo>
                <a:lnTo>
                  <a:pt x="1814" y="80"/>
                </a:lnTo>
                <a:lnTo>
                  <a:pt x="1815" y="80"/>
                </a:lnTo>
                <a:lnTo>
                  <a:pt x="1815" y="80"/>
                </a:lnTo>
                <a:lnTo>
                  <a:pt x="1816" y="68"/>
                </a:lnTo>
                <a:lnTo>
                  <a:pt x="1817" y="74"/>
                </a:lnTo>
                <a:lnTo>
                  <a:pt x="1817" y="74"/>
                </a:lnTo>
                <a:lnTo>
                  <a:pt x="1817" y="68"/>
                </a:lnTo>
                <a:lnTo>
                  <a:pt x="1818" y="68"/>
                </a:lnTo>
                <a:lnTo>
                  <a:pt x="1818" y="68"/>
                </a:lnTo>
                <a:lnTo>
                  <a:pt x="1819" y="91"/>
                </a:lnTo>
                <a:lnTo>
                  <a:pt x="1819" y="80"/>
                </a:lnTo>
                <a:lnTo>
                  <a:pt x="1819" y="80"/>
                </a:lnTo>
                <a:lnTo>
                  <a:pt x="1820" y="74"/>
                </a:lnTo>
                <a:lnTo>
                  <a:pt x="1821" y="68"/>
                </a:lnTo>
                <a:lnTo>
                  <a:pt x="1821" y="74"/>
                </a:lnTo>
                <a:lnTo>
                  <a:pt x="1822" y="74"/>
                </a:lnTo>
                <a:lnTo>
                  <a:pt x="1822" y="74"/>
                </a:lnTo>
                <a:lnTo>
                  <a:pt x="1822" y="74"/>
                </a:lnTo>
                <a:lnTo>
                  <a:pt x="1823" y="74"/>
                </a:lnTo>
                <a:lnTo>
                  <a:pt x="1823" y="80"/>
                </a:lnTo>
                <a:lnTo>
                  <a:pt x="1824" y="74"/>
                </a:lnTo>
                <a:lnTo>
                  <a:pt x="1824" y="80"/>
                </a:lnTo>
                <a:lnTo>
                  <a:pt x="1825" y="74"/>
                </a:lnTo>
                <a:lnTo>
                  <a:pt x="1825" y="74"/>
                </a:lnTo>
                <a:lnTo>
                  <a:pt x="1826" y="74"/>
                </a:lnTo>
                <a:lnTo>
                  <a:pt x="1826" y="68"/>
                </a:lnTo>
                <a:lnTo>
                  <a:pt x="1827" y="74"/>
                </a:lnTo>
                <a:lnTo>
                  <a:pt x="1827" y="68"/>
                </a:lnTo>
                <a:lnTo>
                  <a:pt x="1827" y="74"/>
                </a:lnTo>
                <a:lnTo>
                  <a:pt x="1828" y="80"/>
                </a:lnTo>
                <a:lnTo>
                  <a:pt x="1829" y="86"/>
                </a:lnTo>
                <a:lnTo>
                  <a:pt x="1829" y="74"/>
                </a:lnTo>
                <a:lnTo>
                  <a:pt x="1829" y="68"/>
                </a:lnTo>
                <a:lnTo>
                  <a:pt x="1830" y="74"/>
                </a:lnTo>
                <a:lnTo>
                  <a:pt x="1830" y="74"/>
                </a:lnTo>
                <a:lnTo>
                  <a:pt x="1831" y="68"/>
                </a:lnTo>
                <a:lnTo>
                  <a:pt x="1831" y="74"/>
                </a:lnTo>
                <a:lnTo>
                  <a:pt x="1832" y="68"/>
                </a:lnTo>
                <a:lnTo>
                  <a:pt x="1832" y="74"/>
                </a:lnTo>
                <a:lnTo>
                  <a:pt x="1833" y="86"/>
                </a:lnTo>
                <a:lnTo>
                  <a:pt x="1833" y="68"/>
                </a:lnTo>
                <a:lnTo>
                  <a:pt x="1834" y="74"/>
                </a:lnTo>
                <a:lnTo>
                  <a:pt x="1834" y="80"/>
                </a:lnTo>
                <a:lnTo>
                  <a:pt x="1834" y="74"/>
                </a:lnTo>
                <a:lnTo>
                  <a:pt x="1835" y="68"/>
                </a:lnTo>
                <a:lnTo>
                  <a:pt x="1836" y="74"/>
                </a:lnTo>
                <a:lnTo>
                  <a:pt x="1836" y="74"/>
                </a:lnTo>
                <a:lnTo>
                  <a:pt x="1837" y="63"/>
                </a:lnTo>
                <a:lnTo>
                  <a:pt x="1837" y="80"/>
                </a:lnTo>
                <a:lnTo>
                  <a:pt x="1837" y="74"/>
                </a:lnTo>
                <a:lnTo>
                  <a:pt x="1838" y="74"/>
                </a:lnTo>
                <a:lnTo>
                  <a:pt x="1838" y="86"/>
                </a:lnTo>
                <a:lnTo>
                  <a:pt x="1839" y="74"/>
                </a:lnTo>
                <a:lnTo>
                  <a:pt x="1839" y="63"/>
                </a:lnTo>
                <a:lnTo>
                  <a:pt x="1840" y="74"/>
                </a:lnTo>
                <a:lnTo>
                  <a:pt x="1840" y="80"/>
                </a:lnTo>
                <a:lnTo>
                  <a:pt x="1841" y="68"/>
                </a:lnTo>
                <a:lnTo>
                  <a:pt x="1841" y="68"/>
                </a:lnTo>
                <a:lnTo>
                  <a:pt x="1842" y="68"/>
                </a:lnTo>
                <a:lnTo>
                  <a:pt x="1842" y="74"/>
                </a:lnTo>
                <a:lnTo>
                  <a:pt x="1842" y="74"/>
                </a:lnTo>
                <a:lnTo>
                  <a:pt x="1843" y="68"/>
                </a:lnTo>
                <a:lnTo>
                  <a:pt x="1844" y="74"/>
                </a:lnTo>
                <a:lnTo>
                  <a:pt x="1844" y="74"/>
                </a:lnTo>
                <a:lnTo>
                  <a:pt x="1844" y="74"/>
                </a:lnTo>
                <a:lnTo>
                  <a:pt x="1845" y="74"/>
                </a:lnTo>
                <a:lnTo>
                  <a:pt x="1845" y="68"/>
                </a:lnTo>
                <a:lnTo>
                  <a:pt x="1846" y="74"/>
                </a:lnTo>
                <a:lnTo>
                  <a:pt x="1846" y="63"/>
                </a:lnTo>
                <a:lnTo>
                  <a:pt x="1847" y="74"/>
                </a:lnTo>
                <a:lnTo>
                  <a:pt x="1847" y="80"/>
                </a:lnTo>
                <a:lnTo>
                  <a:pt x="1848" y="80"/>
                </a:lnTo>
                <a:lnTo>
                  <a:pt x="1848" y="74"/>
                </a:lnTo>
                <a:lnTo>
                  <a:pt x="1849" y="74"/>
                </a:lnTo>
                <a:lnTo>
                  <a:pt x="1849" y="68"/>
                </a:lnTo>
                <a:lnTo>
                  <a:pt x="1849" y="86"/>
                </a:lnTo>
                <a:lnTo>
                  <a:pt x="1850" y="68"/>
                </a:lnTo>
                <a:lnTo>
                  <a:pt x="1850" y="74"/>
                </a:lnTo>
                <a:lnTo>
                  <a:pt x="1851" y="80"/>
                </a:lnTo>
                <a:lnTo>
                  <a:pt x="1852" y="68"/>
                </a:lnTo>
                <a:lnTo>
                  <a:pt x="1852" y="80"/>
                </a:lnTo>
                <a:lnTo>
                  <a:pt x="1852" y="74"/>
                </a:lnTo>
                <a:lnTo>
                  <a:pt x="1853" y="74"/>
                </a:lnTo>
                <a:lnTo>
                  <a:pt x="1853" y="74"/>
                </a:lnTo>
                <a:lnTo>
                  <a:pt x="1854" y="68"/>
                </a:lnTo>
                <a:lnTo>
                  <a:pt x="1854" y="80"/>
                </a:lnTo>
                <a:lnTo>
                  <a:pt x="1854" y="74"/>
                </a:lnTo>
                <a:lnTo>
                  <a:pt x="1855" y="74"/>
                </a:lnTo>
                <a:lnTo>
                  <a:pt x="1856" y="63"/>
                </a:lnTo>
                <a:lnTo>
                  <a:pt x="1856" y="74"/>
                </a:lnTo>
                <a:lnTo>
                  <a:pt x="1857" y="68"/>
                </a:lnTo>
                <a:lnTo>
                  <a:pt x="1857" y="63"/>
                </a:lnTo>
                <a:lnTo>
                  <a:pt x="1857" y="68"/>
                </a:lnTo>
                <a:lnTo>
                  <a:pt x="1858" y="74"/>
                </a:lnTo>
                <a:lnTo>
                  <a:pt x="1858" y="74"/>
                </a:lnTo>
                <a:lnTo>
                  <a:pt x="1859" y="80"/>
                </a:lnTo>
                <a:lnTo>
                  <a:pt x="1859" y="80"/>
                </a:lnTo>
                <a:lnTo>
                  <a:pt x="1860" y="80"/>
                </a:lnTo>
                <a:lnTo>
                  <a:pt x="1860" y="74"/>
                </a:lnTo>
                <a:lnTo>
                  <a:pt x="1861" y="80"/>
                </a:lnTo>
                <a:lnTo>
                  <a:pt x="1861" y="74"/>
                </a:lnTo>
                <a:lnTo>
                  <a:pt x="1862" y="74"/>
                </a:lnTo>
                <a:lnTo>
                  <a:pt x="1862" y="68"/>
                </a:lnTo>
                <a:lnTo>
                  <a:pt x="1862" y="80"/>
                </a:lnTo>
                <a:lnTo>
                  <a:pt x="1863" y="80"/>
                </a:lnTo>
                <a:lnTo>
                  <a:pt x="1864" y="74"/>
                </a:lnTo>
                <a:lnTo>
                  <a:pt x="1864" y="63"/>
                </a:lnTo>
                <a:lnTo>
                  <a:pt x="1864" y="68"/>
                </a:lnTo>
                <a:lnTo>
                  <a:pt x="1865" y="68"/>
                </a:lnTo>
                <a:lnTo>
                  <a:pt x="1865" y="68"/>
                </a:lnTo>
                <a:lnTo>
                  <a:pt x="1866" y="80"/>
                </a:lnTo>
                <a:lnTo>
                  <a:pt x="1866" y="80"/>
                </a:lnTo>
                <a:lnTo>
                  <a:pt x="1867" y="63"/>
                </a:lnTo>
                <a:lnTo>
                  <a:pt x="1867" y="74"/>
                </a:lnTo>
                <a:lnTo>
                  <a:pt x="1868" y="80"/>
                </a:lnTo>
                <a:lnTo>
                  <a:pt x="1868" y="63"/>
                </a:lnTo>
                <a:lnTo>
                  <a:pt x="1869" y="68"/>
                </a:lnTo>
                <a:lnTo>
                  <a:pt x="1869" y="68"/>
                </a:lnTo>
                <a:lnTo>
                  <a:pt x="1869" y="74"/>
                </a:lnTo>
                <a:lnTo>
                  <a:pt x="1870" y="68"/>
                </a:lnTo>
                <a:lnTo>
                  <a:pt x="1870" y="86"/>
                </a:lnTo>
                <a:lnTo>
                  <a:pt x="1871" y="74"/>
                </a:lnTo>
                <a:lnTo>
                  <a:pt x="1872" y="63"/>
                </a:lnTo>
                <a:lnTo>
                  <a:pt x="1872" y="68"/>
                </a:lnTo>
                <a:lnTo>
                  <a:pt x="1872" y="80"/>
                </a:lnTo>
                <a:lnTo>
                  <a:pt x="1873" y="86"/>
                </a:lnTo>
                <a:lnTo>
                  <a:pt x="1873" y="63"/>
                </a:lnTo>
                <a:lnTo>
                  <a:pt x="1874" y="68"/>
                </a:lnTo>
                <a:lnTo>
                  <a:pt x="1874" y="68"/>
                </a:lnTo>
                <a:lnTo>
                  <a:pt x="1875" y="68"/>
                </a:lnTo>
                <a:lnTo>
                  <a:pt x="1875" y="74"/>
                </a:lnTo>
                <a:lnTo>
                  <a:pt x="1876" y="74"/>
                </a:lnTo>
                <a:lnTo>
                  <a:pt x="1876" y="63"/>
                </a:lnTo>
                <a:lnTo>
                  <a:pt x="1877" y="86"/>
                </a:lnTo>
                <a:lnTo>
                  <a:pt x="1877" y="68"/>
                </a:lnTo>
                <a:lnTo>
                  <a:pt x="1877" y="74"/>
                </a:lnTo>
                <a:lnTo>
                  <a:pt x="1878" y="74"/>
                </a:lnTo>
                <a:lnTo>
                  <a:pt x="1879" y="57"/>
                </a:lnTo>
                <a:lnTo>
                  <a:pt x="1879" y="86"/>
                </a:lnTo>
                <a:lnTo>
                  <a:pt x="1879" y="74"/>
                </a:lnTo>
                <a:lnTo>
                  <a:pt x="1880" y="86"/>
                </a:lnTo>
                <a:lnTo>
                  <a:pt x="1880" y="68"/>
                </a:lnTo>
                <a:lnTo>
                  <a:pt x="1881" y="63"/>
                </a:lnTo>
                <a:lnTo>
                  <a:pt x="1881" y="80"/>
                </a:lnTo>
                <a:lnTo>
                  <a:pt x="1882" y="74"/>
                </a:lnTo>
                <a:lnTo>
                  <a:pt x="1882" y="74"/>
                </a:lnTo>
                <a:lnTo>
                  <a:pt x="1883" y="63"/>
                </a:lnTo>
                <a:lnTo>
                  <a:pt x="1883" y="63"/>
                </a:lnTo>
                <a:lnTo>
                  <a:pt x="1884" y="80"/>
                </a:lnTo>
                <a:lnTo>
                  <a:pt x="1884" y="74"/>
                </a:lnTo>
                <a:lnTo>
                  <a:pt x="1884" y="74"/>
                </a:lnTo>
                <a:lnTo>
                  <a:pt x="1885" y="68"/>
                </a:lnTo>
                <a:lnTo>
                  <a:pt x="1885" y="63"/>
                </a:lnTo>
                <a:lnTo>
                  <a:pt x="1886" y="86"/>
                </a:lnTo>
                <a:lnTo>
                  <a:pt x="1887" y="74"/>
                </a:lnTo>
                <a:lnTo>
                  <a:pt x="1887" y="74"/>
                </a:lnTo>
                <a:lnTo>
                  <a:pt x="1887" y="68"/>
                </a:lnTo>
                <a:lnTo>
                  <a:pt x="1888" y="68"/>
                </a:lnTo>
                <a:lnTo>
                  <a:pt x="1888" y="74"/>
                </a:lnTo>
                <a:lnTo>
                  <a:pt x="1889" y="74"/>
                </a:lnTo>
                <a:lnTo>
                  <a:pt x="1889" y="80"/>
                </a:lnTo>
                <a:lnTo>
                  <a:pt x="1890" y="68"/>
                </a:lnTo>
                <a:lnTo>
                  <a:pt x="1890" y="74"/>
                </a:lnTo>
                <a:lnTo>
                  <a:pt x="1891" y="63"/>
                </a:lnTo>
                <a:lnTo>
                  <a:pt x="1891" y="68"/>
                </a:lnTo>
                <a:lnTo>
                  <a:pt x="1892" y="80"/>
                </a:lnTo>
                <a:lnTo>
                  <a:pt x="1892" y="68"/>
                </a:lnTo>
                <a:lnTo>
                  <a:pt x="1892" y="63"/>
                </a:lnTo>
                <a:lnTo>
                  <a:pt x="1893" y="74"/>
                </a:lnTo>
                <a:lnTo>
                  <a:pt x="1893" y="74"/>
                </a:lnTo>
                <a:lnTo>
                  <a:pt x="1894" y="68"/>
                </a:lnTo>
                <a:lnTo>
                  <a:pt x="1894" y="68"/>
                </a:lnTo>
                <a:lnTo>
                  <a:pt x="1895" y="63"/>
                </a:lnTo>
                <a:lnTo>
                  <a:pt x="1895" y="68"/>
                </a:lnTo>
                <a:lnTo>
                  <a:pt x="1896" y="68"/>
                </a:lnTo>
                <a:lnTo>
                  <a:pt x="1896" y="68"/>
                </a:lnTo>
                <a:lnTo>
                  <a:pt x="1897" y="68"/>
                </a:lnTo>
                <a:lnTo>
                  <a:pt x="1897" y="57"/>
                </a:lnTo>
                <a:lnTo>
                  <a:pt x="1897" y="74"/>
                </a:lnTo>
                <a:lnTo>
                  <a:pt x="1898" y="68"/>
                </a:lnTo>
                <a:lnTo>
                  <a:pt x="1899" y="80"/>
                </a:lnTo>
                <a:lnTo>
                  <a:pt x="1899" y="68"/>
                </a:lnTo>
                <a:lnTo>
                  <a:pt x="1899" y="74"/>
                </a:lnTo>
                <a:lnTo>
                  <a:pt x="1900" y="74"/>
                </a:lnTo>
                <a:lnTo>
                  <a:pt x="1900" y="63"/>
                </a:lnTo>
                <a:lnTo>
                  <a:pt x="1901" y="80"/>
                </a:lnTo>
                <a:lnTo>
                  <a:pt x="1901" y="63"/>
                </a:lnTo>
                <a:lnTo>
                  <a:pt x="1902" y="63"/>
                </a:lnTo>
                <a:lnTo>
                  <a:pt x="1902" y="74"/>
                </a:lnTo>
                <a:lnTo>
                  <a:pt x="1903" y="68"/>
                </a:lnTo>
                <a:lnTo>
                  <a:pt x="1903" y="74"/>
                </a:lnTo>
                <a:lnTo>
                  <a:pt x="1904" y="74"/>
                </a:lnTo>
                <a:lnTo>
                  <a:pt x="1904" y="68"/>
                </a:lnTo>
                <a:lnTo>
                  <a:pt x="1904" y="63"/>
                </a:lnTo>
                <a:lnTo>
                  <a:pt x="1905" y="74"/>
                </a:lnTo>
                <a:lnTo>
                  <a:pt x="1905" y="74"/>
                </a:lnTo>
                <a:lnTo>
                  <a:pt x="1906" y="68"/>
                </a:lnTo>
                <a:lnTo>
                  <a:pt x="1907" y="63"/>
                </a:lnTo>
                <a:lnTo>
                  <a:pt x="1907" y="80"/>
                </a:lnTo>
                <a:lnTo>
                  <a:pt x="1907" y="68"/>
                </a:lnTo>
                <a:lnTo>
                  <a:pt x="1908" y="74"/>
                </a:lnTo>
                <a:lnTo>
                  <a:pt x="1908" y="68"/>
                </a:lnTo>
                <a:lnTo>
                  <a:pt x="1909" y="74"/>
                </a:lnTo>
                <a:lnTo>
                  <a:pt x="1909" y="80"/>
                </a:lnTo>
                <a:lnTo>
                  <a:pt x="1910" y="63"/>
                </a:lnTo>
                <a:lnTo>
                  <a:pt x="1910" y="80"/>
                </a:lnTo>
                <a:lnTo>
                  <a:pt x="1911" y="63"/>
                </a:lnTo>
                <a:lnTo>
                  <a:pt x="1911" y="68"/>
                </a:lnTo>
                <a:lnTo>
                  <a:pt x="1912" y="80"/>
                </a:lnTo>
                <a:lnTo>
                  <a:pt x="1912" y="74"/>
                </a:lnTo>
                <a:lnTo>
                  <a:pt x="1912" y="74"/>
                </a:lnTo>
                <a:lnTo>
                  <a:pt x="1913" y="80"/>
                </a:lnTo>
                <a:lnTo>
                  <a:pt x="1913" y="68"/>
                </a:lnTo>
                <a:lnTo>
                  <a:pt x="1914" y="68"/>
                </a:lnTo>
                <a:lnTo>
                  <a:pt x="1914" y="68"/>
                </a:lnTo>
                <a:lnTo>
                  <a:pt x="1915" y="68"/>
                </a:lnTo>
                <a:lnTo>
                  <a:pt x="1915" y="68"/>
                </a:lnTo>
                <a:lnTo>
                  <a:pt x="1916" y="63"/>
                </a:lnTo>
                <a:lnTo>
                  <a:pt x="1916" y="74"/>
                </a:lnTo>
                <a:lnTo>
                  <a:pt x="1917" y="68"/>
                </a:lnTo>
                <a:lnTo>
                  <a:pt x="1917" y="74"/>
                </a:lnTo>
                <a:lnTo>
                  <a:pt x="1917" y="74"/>
                </a:lnTo>
                <a:lnTo>
                  <a:pt x="1918" y="74"/>
                </a:lnTo>
                <a:lnTo>
                  <a:pt x="1919" y="80"/>
                </a:lnTo>
                <a:lnTo>
                  <a:pt x="1919" y="74"/>
                </a:lnTo>
                <a:lnTo>
                  <a:pt x="1919" y="74"/>
                </a:lnTo>
                <a:lnTo>
                  <a:pt x="1920" y="68"/>
                </a:lnTo>
                <a:lnTo>
                  <a:pt x="1920" y="68"/>
                </a:lnTo>
                <a:lnTo>
                  <a:pt x="1921" y="74"/>
                </a:lnTo>
                <a:lnTo>
                  <a:pt x="1922" y="68"/>
                </a:lnTo>
                <a:lnTo>
                  <a:pt x="1922" y="80"/>
                </a:lnTo>
                <a:lnTo>
                  <a:pt x="1922" y="68"/>
                </a:lnTo>
                <a:lnTo>
                  <a:pt x="1923" y="63"/>
                </a:lnTo>
                <a:lnTo>
                  <a:pt x="1923" y="80"/>
                </a:lnTo>
                <a:lnTo>
                  <a:pt x="1924" y="68"/>
                </a:lnTo>
                <a:lnTo>
                  <a:pt x="1924" y="68"/>
                </a:lnTo>
                <a:lnTo>
                  <a:pt x="1925" y="74"/>
                </a:lnTo>
                <a:lnTo>
                  <a:pt x="1925" y="68"/>
                </a:lnTo>
                <a:lnTo>
                  <a:pt x="1926" y="68"/>
                </a:lnTo>
                <a:lnTo>
                  <a:pt x="1926" y="68"/>
                </a:lnTo>
                <a:lnTo>
                  <a:pt x="1927" y="86"/>
                </a:lnTo>
                <a:lnTo>
                  <a:pt x="1927" y="68"/>
                </a:lnTo>
                <a:lnTo>
                  <a:pt x="1927" y="63"/>
                </a:lnTo>
                <a:lnTo>
                  <a:pt x="1928" y="68"/>
                </a:lnTo>
                <a:lnTo>
                  <a:pt x="1928" y="68"/>
                </a:lnTo>
                <a:lnTo>
                  <a:pt x="1929" y="63"/>
                </a:lnTo>
                <a:lnTo>
                  <a:pt x="1929" y="63"/>
                </a:lnTo>
                <a:lnTo>
                  <a:pt x="1930" y="57"/>
                </a:lnTo>
                <a:lnTo>
                  <a:pt x="1930" y="63"/>
                </a:lnTo>
                <a:lnTo>
                  <a:pt x="1931" y="74"/>
                </a:lnTo>
                <a:lnTo>
                  <a:pt x="1931" y="68"/>
                </a:lnTo>
                <a:lnTo>
                  <a:pt x="1932" y="68"/>
                </a:lnTo>
                <a:lnTo>
                  <a:pt x="1932" y="63"/>
                </a:lnTo>
                <a:lnTo>
                  <a:pt x="1932" y="63"/>
                </a:lnTo>
                <a:lnTo>
                  <a:pt x="1933" y="63"/>
                </a:lnTo>
                <a:lnTo>
                  <a:pt x="1934" y="74"/>
                </a:lnTo>
                <a:lnTo>
                  <a:pt x="1934" y="68"/>
                </a:lnTo>
                <a:lnTo>
                  <a:pt x="1934" y="68"/>
                </a:lnTo>
                <a:lnTo>
                  <a:pt x="1935" y="63"/>
                </a:lnTo>
                <a:lnTo>
                  <a:pt x="1935" y="68"/>
                </a:lnTo>
                <a:lnTo>
                  <a:pt x="1936" y="68"/>
                </a:lnTo>
                <a:lnTo>
                  <a:pt x="1936" y="57"/>
                </a:lnTo>
                <a:lnTo>
                  <a:pt x="1937" y="63"/>
                </a:lnTo>
                <a:lnTo>
                  <a:pt x="1937" y="63"/>
                </a:lnTo>
                <a:lnTo>
                  <a:pt x="1938" y="63"/>
                </a:lnTo>
                <a:lnTo>
                  <a:pt x="1938" y="57"/>
                </a:lnTo>
                <a:lnTo>
                  <a:pt x="1939" y="63"/>
                </a:lnTo>
                <a:lnTo>
                  <a:pt x="1939" y="63"/>
                </a:lnTo>
                <a:lnTo>
                  <a:pt x="1939" y="57"/>
                </a:lnTo>
                <a:lnTo>
                  <a:pt x="1940" y="57"/>
                </a:lnTo>
                <a:lnTo>
                  <a:pt x="1940" y="68"/>
                </a:lnTo>
                <a:lnTo>
                  <a:pt x="1941" y="68"/>
                </a:lnTo>
                <a:lnTo>
                  <a:pt x="1942" y="63"/>
                </a:lnTo>
                <a:lnTo>
                  <a:pt x="1942" y="74"/>
                </a:lnTo>
                <a:lnTo>
                  <a:pt x="1942" y="63"/>
                </a:lnTo>
                <a:lnTo>
                  <a:pt x="1943" y="68"/>
                </a:lnTo>
                <a:lnTo>
                  <a:pt x="1943" y="63"/>
                </a:lnTo>
                <a:lnTo>
                  <a:pt x="1944" y="68"/>
                </a:lnTo>
                <a:lnTo>
                  <a:pt x="1944" y="68"/>
                </a:lnTo>
                <a:lnTo>
                  <a:pt x="1945" y="68"/>
                </a:lnTo>
                <a:lnTo>
                  <a:pt x="1945" y="68"/>
                </a:lnTo>
                <a:lnTo>
                  <a:pt x="1946" y="74"/>
                </a:lnTo>
                <a:lnTo>
                  <a:pt x="1946" y="63"/>
                </a:lnTo>
                <a:lnTo>
                  <a:pt x="1947" y="74"/>
                </a:lnTo>
                <a:lnTo>
                  <a:pt x="1947" y="63"/>
                </a:lnTo>
                <a:lnTo>
                  <a:pt x="1947" y="68"/>
                </a:lnTo>
                <a:lnTo>
                  <a:pt x="1948" y="63"/>
                </a:lnTo>
                <a:lnTo>
                  <a:pt x="1948" y="57"/>
                </a:lnTo>
                <a:lnTo>
                  <a:pt x="1949" y="74"/>
                </a:lnTo>
                <a:lnTo>
                  <a:pt x="1949" y="57"/>
                </a:lnTo>
                <a:lnTo>
                  <a:pt x="1950" y="63"/>
                </a:lnTo>
                <a:lnTo>
                  <a:pt x="1950" y="57"/>
                </a:lnTo>
                <a:lnTo>
                  <a:pt x="1951" y="63"/>
                </a:lnTo>
                <a:lnTo>
                  <a:pt x="1951" y="57"/>
                </a:lnTo>
                <a:lnTo>
                  <a:pt x="1952" y="63"/>
                </a:lnTo>
                <a:lnTo>
                  <a:pt x="1952" y="63"/>
                </a:lnTo>
                <a:lnTo>
                  <a:pt x="1952" y="57"/>
                </a:lnTo>
                <a:lnTo>
                  <a:pt x="1953" y="51"/>
                </a:lnTo>
                <a:lnTo>
                  <a:pt x="1954" y="63"/>
                </a:lnTo>
                <a:lnTo>
                  <a:pt x="1954" y="63"/>
                </a:lnTo>
                <a:lnTo>
                  <a:pt x="1954" y="51"/>
                </a:lnTo>
                <a:lnTo>
                  <a:pt x="1955" y="57"/>
                </a:lnTo>
                <a:lnTo>
                  <a:pt x="1955" y="63"/>
                </a:lnTo>
                <a:lnTo>
                  <a:pt x="1956" y="63"/>
                </a:lnTo>
                <a:lnTo>
                  <a:pt x="1956" y="63"/>
                </a:lnTo>
                <a:lnTo>
                  <a:pt x="1957" y="63"/>
                </a:lnTo>
                <a:lnTo>
                  <a:pt x="1957" y="63"/>
                </a:lnTo>
                <a:lnTo>
                  <a:pt x="1958" y="63"/>
                </a:lnTo>
                <a:lnTo>
                  <a:pt x="1958" y="57"/>
                </a:lnTo>
                <a:lnTo>
                  <a:pt x="1959" y="51"/>
                </a:lnTo>
                <a:lnTo>
                  <a:pt x="1959" y="57"/>
                </a:lnTo>
                <a:lnTo>
                  <a:pt x="1960" y="63"/>
                </a:lnTo>
                <a:lnTo>
                  <a:pt x="1960" y="57"/>
                </a:lnTo>
                <a:lnTo>
                  <a:pt x="1960" y="68"/>
                </a:lnTo>
                <a:lnTo>
                  <a:pt x="1961" y="63"/>
                </a:lnTo>
                <a:lnTo>
                  <a:pt x="1962" y="68"/>
                </a:lnTo>
                <a:lnTo>
                  <a:pt x="1962" y="57"/>
                </a:lnTo>
                <a:lnTo>
                  <a:pt x="1962" y="57"/>
                </a:lnTo>
                <a:lnTo>
                  <a:pt x="1963" y="63"/>
                </a:lnTo>
                <a:lnTo>
                  <a:pt x="1963" y="57"/>
                </a:lnTo>
                <a:lnTo>
                  <a:pt x="1964" y="51"/>
                </a:lnTo>
                <a:lnTo>
                  <a:pt x="1964" y="63"/>
                </a:lnTo>
                <a:lnTo>
                  <a:pt x="1965" y="63"/>
                </a:lnTo>
                <a:lnTo>
                  <a:pt x="1965" y="68"/>
                </a:lnTo>
                <a:lnTo>
                  <a:pt x="1966" y="57"/>
                </a:lnTo>
                <a:lnTo>
                  <a:pt x="1966" y="57"/>
                </a:lnTo>
                <a:lnTo>
                  <a:pt x="1967" y="57"/>
                </a:lnTo>
                <a:lnTo>
                  <a:pt x="1967" y="63"/>
                </a:lnTo>
                <a:lnTo>
                  <a:pt x="1967" y="63"/>
                </a:lnTo>
                <a:lnTo>
                  <a:pt x="1968" y="57"/>
                </a:lnTo>
                <a:lnTo>
                  <a:pt x="1969" y="74"/>
                </a:lnTo>
                <a:lnTo>
                  <a:pt x="1969" y="63"/>
                </a:lnTo>
                <a:lnTo>
                  <a:pt x="1969" y="63"/>
                </a:lnTo>
                <a:lnTo>
                  <a:pt x="1970" y="68"/>
                </a:lnTo>
                <a:lnTo>
                  <a:pt x="1970" y="74"/>
                </a:lnTo>
                <a:lnTo>
                  <a:pt x="1971" y="63"/>
                </a:lnTo>
                <a:lnTo>
                  <a:pt x="1971" y="57"/>
                </a:lnTo>
                <a:lnTo>
                  <a:pt x="1972" y="68"/>
                </a:lnTo>
                <a:lnTo>
                  <a:pt x="1972" y="68"/>
                </a:lnTo>
                <a:lnTo>
                  <a:pt x="1973" y="68"/>
                </a:lnTo>
                <a:lnTo>
                  <a:pt x="1973" y="68"/>
                </a:lnTo>
                <a:lnTo>
                  <a:pt x="1974" y="68"/>
                </a:lnTo>
                <a:lnTo>
                  <a:pt x="1974" y="68"/>
                </a:lnTo>
                <a:lnTo>
                  <a:pt x="1975" y="63"/>
                </a:lnTo>
                <a:lnTo>
                  <a:pt x="1975" y="68"/>
                </a:lnTo>
                <a:lnTo>
                  <a:pt x="1975" y="68"/>
                </a:lnTo>
                <a:lnTo>
                  <a:pt x="1976" y="57"/>
                </a:lnTo>
                <a:lnTo>
                  <a:pt x="1977" y="68"/>
                </a:lnTo>
                <a:lnTo>
                  <a:pt x="1977" y="68"/>
                </a:lnTo>
                <a:lnTo>
                  <a:pt x="1977" y="74"/>
                </a:lnTo>
                <a:lnTo>
                  <a:pt x="1978" y="68"/>
                </a:lnTo>
                <a:lnTo>
                  <a:pt x="1978" y="68"/>
                </a:lnTo>
                <a:lnTo>
                  <a:pt x="1979" y="57"/>
                </a:lnTo>
                <a:lnTo>
                  <a:pt x="1979" y="68"/>
                </a:lnTo>
                <a:lnTo>
                  <a:pt x="1980" y="63"/>
                </a:lnTo>
                <a:lnTo>
                  <a:pt x="1980" y="74"/>
                </a:lnTo>
                <a:lnTo>
                  <a:pt x="1981" y="57"/>
                </a:lnTo>
                <a:lnTo>
                  <a:pt x="1981" y="74"/>
                </a:lnTo>
                <a:lnTo>
                  <a:pt x="1982" y="68"/>
                </a:lnTo>
                <a:lnTo>
                  <a:pt x="1982" y="63"/>
                </a:lnTo>
                <a:lnTo>
                  <a:pt x="1982" y="63"/>
                </a:lnTo>
                <a:lnTo>
                  <a:pt x="1983" y="68"/>
                </a:lnTo>
                <a:lnTo>
                  <a:pt x="1983" y="63"/>
                </a:lnTo>
                <a:lnTo>
                  <a:pt x="1984" y="68"/>
                </a:lnTo>
                <a:lnTo>
                  <a:pt x="1984" y="63"/>
                </a:lnTo>
                <a:lnTo>
                  <a:pt x="1985" y="74"/>
                </a:lnTo>
                <a:lnTo>
                  <a:pt x="1985" y="74"/>
                </a:lnTo>
                <a:lnTo>
                  <a:pt x="1986" y="68"/>
                </a:lnTo>
                <a:lnTo>
                  <a:pt x="1986" y="63"/>
                </a:lnTo>
                <a:lnTo>
                  <a:pt x="1987" y="63"/>
                </a:lnTo>
                <a:lnTo>
                  <a:pt x="1987" y="63"/>
                </a:lnTo>
                <a:lnTo>
                  <a:pt x="1987" y="68"/>
                </a:lnTo>
                <a:lnTo>
                  <a:pt x="1988" y="68"/>
                </a:lnTo>
                <a:lnTo>
                  <a:pt x="1989" y="68"/>
                </a:lnTo>
                <a:lnTo>
                  <a:pt x="1989" y="57"/>
                </a:lnTo>
                <a:lnTo>
                  <a:pt x="1989" y="63"/>
                </a:lnTo>
                <a:lnTo>
                  <a:pt x="1990" y="74"/>
                </a:lnTo>
                <a:lnTo>
                  <a:pt x="1990" y="74"/>
                </a:lnTo>
                <a:lnTo>
                  <a:pt x="1991" y="74"/>
                </a:lnTo>
                <a:lnTo>
                  <a:pt x="1991" y="63"/>
                </a:lnTo>
                <a:lnTo>
                  <a:pt x="1992" y="74"/>
                </a:lnTo>
                <a:lnTo>
                  <a:pt x="1992" y="68"/>
                </a:lnTo>
                <a:lnTo>
                  <a:pt x="1993" y="68"/>
                </a:lnTo>
                <a:lnTo>
                  <a:pt x="1993" y="68"/>
                </a:lnTo>
                <a:lnTo>
                  <a:pt x="1994" y="51"/>
                </a:lnTo>
                <a:lnTo>
                  <a:pt x="1994" y="68"/>
                </a:lnTo>
                <a:lnTo>
                  <a:pt x="1995" y="68"/>
                </a:lnTo>
                <a:lnTo>
                  <a:pt x="1995" y="68"/>
                </a:lnTo>
                <a:lnTo>
                  <a:pt x="1995" y="63"/>
                </a:lnTo>
                <a:lnTo>
                  <a:pt x="1996" y="68"/>
                </a:lnTo>
                <a:lnTo>
                  <a:pt x="1997" y="68"/>
                </a:lnTo>
                <a:lnTo>
                  <a:pt x="1997" y="63"/>
                </a:lnTo>
                <a:lnTo>
                  <a:pt x="1997" y="80"/>
                </a:lnTo>
                <a:lnTo>
                  <a:pt x="1998" y="80"/>
                </a:lnTo>
                <a:lnTo>
                  <a:pt x="1998" y="63"/>
                </a:lnTo>
                <a:lnTo>
                  <a:pt x="1999" y="74"/>
                </a:lnTo>
                <a:lnTo>
                  <a:pt x="1999" y="63"/>
                </a:lnTo>
                <a:lnTo>
                  <a:pt x="2000" y="51"/>
                </a:lnTo>
                <a:lnTo>
                  <a:pt x="2000" y="68"/>
                </a:lnTo>
                <a:lnTo>
                  <a:pt x="2001" y="68"/>
                </a:lnTo>
                <a:lnTo>
                  <a:pt x="2001" y="63"/>
                </a:lnTo>
                <a:lnTo>
                  <a:pt x="2002" y="68"/>
                </a:lnTo>
                <a:lnTo>
                  <a:pt x="2002" y="68"/>
                </a:lnTo>
                <a:lnTo>
                  <a:pt x="2002" y="68"/>
                </a:lnTo>
                <a:lnTo>
                  <a:pt x="2003" y="63"/>
                </a:lnTo>
                <a:lnTo>
                  <a:pt x="2003" y="63"/>
                </a:lnTo>
                <a:lnTo>
                  <a:pt x="2004" y="51"/>
                </a:lnTo>
                <a:lnTo>
                  <a:pt x="2004" y="68"/>
                </a:lnTo>
                <a:lnTo>
                  <a:pt x="2005" y="80"/>
                </a:lnTo>
                <a:lnTo>
                  <a:pt x="2005" y="68"/>
                </a:lnTo>
                <a:lnTo>
                  <a:pt x="2006" y="63"/>
                </a:lnTo>
                <a:lnTo>
                  <a:pt x="2006" y="68"/>
                </a:lnTo>
                <a:lnTo>
                  <a:pt x="2007" y="63"/>
                </a:lnTo>
                <a:lnTo>
                  <a:pt x="2007" y="74"/>
                </a:lnTo>
                <a:lnTo>
                  <a:pt x="2007" y="57"/>
                </a:lnTo>
                <a:lnTo>
                  <a:pt x="2008" y="63"/>
                </a:lnTo>
                <a:lnTo>
                  <a:pt x="2009" y="68"/>
                </a:lnTo>
                <a:lnTo>
                  <a:pt x="2009" y="57"/>
                </a:lnTo>
                <a:lnTo>
                  <a:pt x="2010" y="63"/>
                </a:lnTo>
                <a:lnTo>
                  <a:pt x="2010" y="57"/>
                </a:lnTo>
                <a:lnTo>
                  <a:pt x="2010" y="63"/>
                </a:lnTo>
                <a:lnTo>
                  <a:pt x="2011" y="68"/>
                </a:lnTo>
                <a:lnTo>
                  <a:pt x="2012" y="57"/>
                </a:lnTo>
                <a:lnTo>
                  <a:pt x="2012" y="74"/>
                </a:lnTo>
                <a:lnTo>
                  <a:pt x="2012" y="74"/>
                </a:lnTo>
                <a:lnTo>
                  <a:pt x="2013" y="63"/>
                </a:lnTo>
                <a:lnTo>
                  <a:pt x="2013" y="63"/>
                </a:lnTo>
                <a:lnTo>
                  <a:pt x="2014" y="68"/>
                </a:lnTo>
                <a:lnTo>
                  <a:pt x="2014" y="80"/>
                </a:lnTo>
                <a:lnTo>
                  <a:pt x="2015" y="68"/>
                </a:lnTo>
                <a:lnTo>
                  <a:pt x="2015" y="63"/>
                </a:lnTo>
                <a:lnTo>
                  <a:pt x="2016" y="68"/>
                </a:lnTo>
                <a:lnTo>
                  <a:pt x="2016" y="68"/>
                </a:lnTo>
                <a:lnTo>
                  <a:pt x="2017" y="57"/>
                </a:lnTo>
                <a:lnTo>
                  <a:pt x="2017" y="57"/>
                </a:lnTo>
                <a:lnTo>
                  <a:pt x="2017" y="74"/>
                </a:lnTo>
                <a:lnTo>
                  <a:pt x="2018" y="63"/>
                </a:lnTo>
                <a:lnTo>
                  <a:pt x="2018" y="63"/>
                </a:lnTo>
                <a:lnTo>
                  <a:pt x="2019" y="57"/>
                </a:lnTo>
                <a:lnTo>
                  <a:pt x="2019" y="63"/>
                </a:lnTo>
                <a:lnTo>
                  <a:pt x="2020" y="74"/>
                </a:lnTo>
                <a:lnTo>
                  <a:pt x="2020" y="57"/>
                </a:lnTo>
                <a:lnTo>
                  <a:pt x="2021" y="63"/>
                </a:lnTo>
                <a:lnTo>
                  <a:pt x="2021" y="63"/>
                </a:lnTo>
                <a:lnTo>
                  <a:pt x="2022" y="57"/>
                </a:lnTo>
                <a:lnTo>
                  <a:pt x="2022" y="68"/>
                </a:lnTo>
                <a:lnTo>
                  <a:pt x="2022" y="57"/>
                </a:lnTo>
                <a:lnTo>
                  <a:pt x="2023" y="74"/>
                </a:lnTo>
                <a:lnTo>
                  <a:pt x="2024" y="63"/>
                </a:lnTo>
                <a:lnTo>
                  <a:pt x="2024" y="57"/>
                </a:lnTo>
                <a:lnTo>
                  <a:pt x="2025" y="57"/>
                </a:lnTo>
                <a:lnTo>
                  <a:pt x="2025" y="68"/>
                </a:lnTo>
                <a:lnTo>
                  <a:pt x="2025" y="63"/>
                </a:lnTo>
                <a:lnTo>
                  <a:pt x="2026" y="51"/>
                </a:lnTo>
                <a:lnTo>
                  <a:pt x="2026" y="63"/>
                </a:lnTo>
                <a:lnTo>
                  <a:pt x="2027" y="74"/>
                </a:lnTo>
                <a:lnTo>
                  <a:pt x="2027" y="63"/>
                </a:lnTo>
                <a:lnTo>
                  <a:pt x="2028" y="74"/>
                </a:lnTo>
                <a:lnTo>
                  <a:pt x="2028" y="68"/>
                </a:lnTo>
                <a:lnTo>
                  <a:pt x="2029" y="57"/>
                </a:lnTo>
                <a:lnTo>
                  <a:pt x="2029" y="63"/>
                </a:lnTo>
                <a:lnTo>
                  <a:pt x="2030" y="57"/>
                </a:lnTo>
                <a:lnTo>
                  <a:pt x="2030" y="68"/>
                </a:lnTo>
                <a:lnTo>
                  <a:pt x="2030" y="63"/>
                </a:lnTo>
                <a:lnTo>
                  <a:pt x="2031" y="63"/>
                </a:lnTo>
                <a:lnTo>
                  <a:pt x="2032" y="68"/>
                </a:lnTo>
                <a:lnTo>
                  <a:pt x="2032" y="46"/>
                </a:lnTo>
                <a:lnTo>
                  <a:pt x="2032" y="68"/>
                </a:lnTo>
                <a:lnTo>
                  <a:pt x="2033" y="63"/>
                </a:lnTo>
                <a:lnTo>
                  <a:pt x="2033" y="63"/>
                </a:lnTo>
                <a:lnTo>
                  <a:pt x="2034" y="68"/>
                </a:lnTo>
                <a:lnTo>
                  <a:pt x="2034" y="63"/>
                </a:lnTo>
                <a:lnTo>
                  <a:pt x="2035" y="74"/>
                </a:lnTo>
                <a:lnTo>
                  <a:pt x="2035" y="63"/>
                </a:lnTo>
                <a:lnTo>
                  <a:pt x="2036" y="57"/>
                </a:lnTo>
                <a:lnTo>
                  <a:pt x="2036" y="74"/>
                </a:lnTo>
                <a:lnTo>
                  <a:pt x="2037" y="68"/>
                </a:lnTo>
                <a:lnTo>
                  <a:pt x="2037" y="57"/>
                </a:lnTo>
                <a:lnTo>
                  <a:pt x="2037" y="57"/>
                </a:lnTo>
                <a:lnTo>
                  <a:pt x="2038" y="57"/>
                </a:lnTo>
                <a:lnTo>
                  <a:pt x="2038" y="80"/>
                </a:lnTo>
                <a:lnTo>
                  <a:pt x="2039" y="68"/>
                </a:lnTo>
                <a:lnTo>
                  <a:pt x="2039" y="51"/>
                </a:lnTo>
                <a:lnTo>
                  <a:pt x="2040" y="68"/>
                </a:lnTo>
                <a:lnTo>
                  <a:pt x="2040" y="68"/>
                </a:lnTo>
                <a:lnTo>
                  <a:pt x="2041" y="68"/>
                </a:lnTo>
                <a:lnTo>
                  <a:pt x="2041" y="63"/>
                </a:lnTo>
                <a:lnTo>
                  <a:pt x="2042" y="63"/>
                </a:lnTo>
                <a:lnTo>
                  <a:pt x="2042" y="57"/>
                </a:lnTo>
                <a:lnTo>
                  <a:pt x="2042" y="57"/>
                </a:lnTo>
                <a:lnTo>
                  <a:pt x="2043" y="63"/>
                </a:lnTo>
                <a:lnTo>
                  <a:pt x="2044" y="57"/>
                </a:lnTo>
                <a:lnTo>
                  <a:pt x="2044" y="63"/>
                </a:lnTo>
                <a:lnTo>
                  <a:pt x="2045" y="63"/>
                </a:lnTo>
                <a:lnTo>
                  <a:pt x="2045" y="51"/>
                </a:lnTo>
                <a:lnTo>
                  <a:pt x="2045" y="63"/>
                </a:lnTo>
                <a:lnTo>
                  <a:pt x="2046" y="57"/>
                </a:lnTo>
                <a:lnTo>
                  <a:pt x="2046" y="74"/>
                </a:lnTo>
                <a:lnTo>
                  <a:pt x="2047" y="57"/>
                </a:lnTo>
                <a:lnTo>
                  <a:pt x="2047" y="74"/>
                </a:lnTo>
                <a:lnTo>
                  <a:pt x="2048" y="74"/>
                </a:lnTo>
                <a:lnTo>
                  <a:pt x="2048" y="63"/>
                </a:lnTo>
                <a:lnTo>
                  <a:pt x="2049" y="57"/>
                </a:lnTo>
                <a:lnTo>
                  <a:pt x="2049" y="63"/>
                </a:lnTo>
                <a:lnTo>
                  <a:pt x="2050" y="57"/>
                </a:lnTo>
                <a:lnTo>
                  <a:pt x="2050" y="57"/>
                </a:lnTo>
                <a:lnTo>
                  <a:pt x="2050" y="63"/>
                </a:lnTo>
                <a:lnTo>
                  <a:pt x="2051" y="68"/>
                </a:lnTo>
                <a:lnTo>
                  <a:pt x="2052" y="68"/>
                </a:lnTo>
                <a:lnTo>
                  <a:pt x="2052" y="51"/>
                </a:lnTo>
                <a:lnTo>
                  <a:pt x="2052" y="68"/>
                </a:lnTo>
                <a:lnTo>
                  <a:pt x="2053" y="63"/>
                </a:lnTo>
                <a:lnTo>
                  <a:pt x="2053" y="57"/>
                </a:lnTo>
                <a:lnTo>
                  <a:pt x="2054" y="51"/>
                </a:lnTo>
                <a:lnTo>
                  <a:pt x="2054" y="57"/>
                </a:lnTo>
                <a:lnTo>
                  <a:pt x="2055" y="68"/>
                </a:lnTo>
                <a:lnTo>
                  <a:pt x="2055" y="63"/>
                </a:lnTo>
                <a:lnTo>
                  <a:pt x="2056" y="51"/>
                </a:lnTo>
                <a:lnTo>
                  <a:pt x="2056" y="63"/>
                </a:lnTo>
                <a:lnTo>
                  <a:pt x="2057" y="63"/>
                </a:lnTo>
                <a:lnTo>
                  <a:pt x="2057" y="63"/>
                </a:lnTo>
                <a:lnTo>
                  <a:pt x="2057" y="68"/>
                </a:lnTo>
                <a:lnTo>
                  <a:pt x="2058" y="68"/>
                </a:lnTo>
                <a:lnTo>
                  <a:pt x="2059" y="57"/>
                </a:lnTo>
                <a:lnTo>
                  <a:pt x="2059" y="51"/>
                </a:lnTo>
                <a:lnTo>
                  <a:pt x="2060" y="57"/>
                </a:lnTo>
                <a:lnTo>
                  <a:pt x="2060" y="63"/>
                </a:lnTo>
                <a:lnTo>
                  <a:pt x="2060" y="57"/>
                </a:lnTo>
                <a:lnTo>
                  <a:pt x="2061" y="63"/>
                </a:lnTo>
                <a:lnTo>
                  <a:pt x="2061" y="46"/>
                </a:lnTo>
                <a:lnTo>
                  <a:pt x="2062" y="68"/>
                </a:lnTo>
                <a:lnTo>
                  <a:pt x="2062" y="51"/>
                </a:lnTo>
                <a:lnTo>
                  <a:pt x="2063" y="57"/>
                </a:lnTo>
                <a:lnTo>
                  <a:pt x="2063" y="74"/>
                </a:lnTo>
                <a:lnTo>
                  <a:pt x="2064" y="57"/>
                </a:lnTo>
                <a:lnTo>
                  <a:pt x="2064" y="63"/>
                </a:lnTo>
                <a:lnTo>
                  <a:pt x="2065" y="68"/>
                </a:lnTo>
                <a:lnTo>
                  <a:pt x="2065" y="68"/>
                </a:lnTo>
                <a:lnTo>
                  <a:pt x="2065" y="68"/>
                </a:lnTo>
                <a:lnTo>
                  <a:pt x="2066" y="74"/>
                </a:lnTo>
                <a:lnTo>
                  <a:pt x="2067" y="74"/>
                </a:lnTo>
                <a:lnTo>
                  <a:pt x="2067" y="63"/>
                </a:lnTo>
                <a:lnTo>
                  <a:pt x="2067" y="68"/>
                </a:lnTo>
                <a:lnTo>
                  <a:pt x="2068" y="68"/>
                </a:lnTo>
                <a:lnTo>
                  <a:pt x="2068" y="57"/>
                </a:lnTo>
                <a:lnTo>
                  <a:pt x="2069" y="57"/>
                </a:lnTo>
                <a:lnTo>
                  <a:pt x="2069" y="63"/>
                </a:lnTo>
                <a:lnTo>
                  <a:pt x="2070" y="68"/>
                </a:lnTo>
                <a:lnTo>
                  <a:pt x="2070" y="68"/>
                </a:lnTo>
                <a:lnTo>
                  <a:pt x="2071" y="74"/>
                </a:lnTo>
                <a:lnTo>
                  <a:pt x="2071" y="68"/>
                </a:lnTo>
                <a:lnTo>
                  <a:pt x="2072" y="68"/>
                </a:lnTo>
                <a:lnTo>
                  <a:pt x="2072" y="68"/>
                </a:lnTo>
                <a:lnTo>
                  <a:pt x="2072" y="74"/>
                </a:lnTo>
                <a:lnTo>
                  <a:pt x="2073" y="63"/>
                </a:lnTo>
                <a:lnTo>
                  <a:pt x="2073" y="68"/>
                </a:lnTo>
                <a:lnTo>
                  <a:pt x="2074" y="63"/>
                </a:lnTo>
                <a:lnTo>
                  <a:pt x="2074" y="63"/>
                </a:lnTo>
                <a:lnTo>
                  <a:pt x="2075" y="63"/>
                </a:lnTo>
                <a:lnTo>
                  <a:pt x="2075" y="57"/>
                </a:lnTo>
                <a:lnTo>
                  <a:pt x="2076" y="68"/>
                </a:lnTo>
                <a:lnTo>
                  <a:pt x="2076" y="68"/>
                </a:lnTo>
                <a:lnTo>
                  <a:pt x="2077" y="57"/>
                </a:lnTo>
                <a:lnTo>
                  <a:pt x="2077" y="57"/>
                </a:lnTo>
                <a:lnTo>
                  <a:pt x="2077" y="57"/>
                </a:lnTo>
                <a:lnTo>
                  <a:pt x="2078" y="68"/>
                </a:lnTo>
                <a:lnTo>
                  <a:pt x="2079" y="57"/>
                </a:lnTo>
                <a:lnTo>
                  <a:pt x="2079" y="57"/>
                </a:lnTo>
                <a:lnTo>
                  <a:pt x="2080" y="57"/>
                </a:lnTo>
                <a:lnTo>
                  <a:pt x="2080" y="57"/>
                </a:lnTo>
                <a:lnTo>
                  <a:pt x="2080" y="74"/>
                </a:lnTo>
                <a:lnTo>
                  <a:pt x="2081" y="68"/>
                </a:lnTo>
                <a:lnTo>
                  <a:pt x="2081" y="68"/>
                </a:lnTo>
                <a:lnTo>
                  <a:pt x="2082" y="68"/>
                </a:lnTo>
                <a:lnTo>
                  <a:pt x="2082" y="57"/>
                </a:lnTo>
                <a:lnTo>
                  <a:pt x="2083" y="57"/>
                </a:lnTo>
                <a:lnTo>
                  <a:pt x="2083" y="68"/>
                </a:lnTo>
                <a:lnTo>
                  <a:pt x="2084" y="68"/>
                </a:lnTo>
                <a:lnTo>
                  <a:pt x="2084" y="63"/>
                </a:lnTo>
                <a:lnTo>
                  <a:pt x="2085" y="51"/>
                </a:lnTo>
                <a:lnTo>
                  <a:pt x="2085" y="68"/>
                </a:lnTo>
                <a:lnTo>
                  <a:pt x="2085" y="63"/>
                </a:lnTo>
                <a:lnTo>
                  <a:pt x="2086" y="57"/>
                </a:lnTo>
                <a:lnTo>
                  <a:pt x="2087" y="63"/>
                </a:lnTo>
                <a:lnTo>
                  <a:pt x="2087" y="51"/>
                </a:lnTo>
                <a:lnTo>
                  <a:pt x="2087" y="63"/>
                </a:lnTo>
                <a:lnTo>
                  <a:pt x="2088" y="57"/>
                </a:lnTo>
                <a:lnTo>
                  <a:pt x="2088" y="57"/>
                </a:lnTo>
                <a:lnTo>
                  <a:pt x="2089" y="68"/>
                </a:lnTo>
                <a:lnTo>
                  <a:pt x="2089" y="57"/>
                </a:lnTo>
                <a:lnTo>
                  <a:pt x="2090" y="57"/>
                </a:lnTo>
                <a:lnTo>
                  <a:pt x="2090" y="57"/>
                </a:lnTo>
                <a:lnTo>
                  <a:pt x="2091" y="57"/>
                </a:lnTo>
                <a:lnTo>
                  <a:pt x="2091" y="68"/>
                </a:lnTo>
                <a:lnTo>
                  <a:pt x="2092" y="46"/>
                </a:lnTo>
                <a:lnTo>
                  <a:pt x="2092" y="63"/>
                </a:lnTo>
                <a:lnTo>
                  <a:pt x="2092" y="74"/>
                </a:lnTo>
                <a:lnTo>
                  <a:pt x="2093" y="74"/>
                </a:lnTo>
                <a:lnTo>
                  <a:pt x="2093" y="68"/>
                </a:lnTo>
                <a:lnTo>
                  <a:pt x="2094" y="63"/>
                </a:lnTo>
                <a:lnTo>
                  <a:pt x="2095" y="57"/>
                </a:lnTo>
                <a:lnTo>
                  <a:pt x="2095" y="68"/>
                </a:lnTo>
                <a:lnTo>
                  <a:pt x="2095" y="74"/>
                </a:lnTo>
                <a:lnTo>
                  <a:pt x="2096" y="68"/>
                </a:lnTo>
                <a:lnTo>
                  <a:pt x="2096" y="63"/>
                </a:lnTo>
                <a:lnTo>
                  <a:pt x="2097" y="57"/>
                </a:lnTo>
                <a:lnTo>
                  <a:pt x="2097" y="63"/>
                </a:lnTo>
                <a:lnTo>
                  <a:pt x="2098" y="63"/>
                </a:lnTo>
                <a:lnTo>
                  <a:pt x="2098" y="63"/>
                </a:lnTo>
                <a:lnTo>
                  <a:pt x="2099" y="63"/>
                </a:lnTo>
                <a:lnTo>
                  <a:pt x="2099" y="63"/>
                </a:lnTo>
                <a:lnTo>
                  <a:pt x="2100" y="63"/>
                </a:lnTo>
                <a:lnTo>
                  <a:pt x="2100" y="68"/>
                </a:lnTo>
                <a:lnTo>
                  <a:pt x="2100" y="51"/>
                </a:lnTo>
                <a:lnTo>
                  <a:pt x="2101" y="57"/>
                </a:lnTo>
                <a:lnTo>
                  <a:pt x="2102" y="63"/>
                </a:lnTo>
                <a:lnTo>
                  <a:pt x="2102" y="68"/>
                </a:lnTo>
                <a:lnTo>
                  <a:pt x="2102" y="68"/>
                </a:lnTo>
                <a:lnTo>
                  <a:pt x="2103" y="57"/>
                </a:lnTo>
                <a:lnTo>
                  <a:pt x="2103" y="57"/>
                </a:lnTo>
                <a:lnTo>
                  <a:pt x="2104" y="68"/>
                </a:lnTo>
                <a:lnTo>
                  <a:pt x="2104" y="68"/>
                </a:lnTo>
                <a:lnTo>
                  <a:pt x="2105" y="57"/>
                </a:lnTo>
                <a:lnTo>
                  <a:pt x="2105" y="51"/>
                </a:lnTo>
                <a:lnTo>
                  <a:pt x="2106" y="57"/>
                </a:lnTo>
                <a:lnTo>
                  <a:pt x="2106" y="63"/>
                </a:lnTo>
                <a:lnTo>
                  <a:pt x="2107" y="63"/>
                </a:lnTo>
                <a:lnTo>
                  <a:pt x="2107" y="63"/>
                </a:lnTo>
                <a:lnTo>
                  <a:pt x="2107" y="63"/>
                </a:lnTo>
                <a:lnTo>
                  <a:pt x="2108" y="63"/>
                </a:lnTo>
                <a:lnTo>
                  <a:pt x="2108" y="63"/>
                </a:lnTo>
                <a:lnTo>
                  <a:pt x="2109" y="63"/>
                </a:lnTo>
                <a:lnTo>
                  <a:pt x="2110" y="68"/>
                </a:lnTo>
                <a:lnTo>
                  <a:pt x="2110" y="51"/>
                </a:lnTo>
                <a:lnTo>
                  <a:pt x="2110" y="57"/>
                </a:lnTo>
                <a:lnTo>
                  <a:pt x="2111" y="63"/>
                </a:lnTo>
                <a:lnTo>
                  <a:pt x="2111" y="57"/>
                </a:lnTo>
                <a:lnTo>
                  <a:pt x="2112" y="74"/>
                </a:lnTo>
                <a:lnTo>
                  <a:pt x="2112" y="68"/>
                </a:lnTo>
                <a:lnTo>
                  <a:pt x="2112" y="57"/>
                </a:lnTo>
                <a:lnTo>
                  <a:pt x="2113" y="57"/>
                </a:lnTo>
                <a:lnTo>
                  <a:pt x="2114" y="63"/>
                </a:lnTo>
                <a:lnTo>
                  <a:pt x="2114" y="63"/>
                </a:lnTo>
                <a:lnTo>
                  <a:pt x="2115" y="68"/>
                </a:lnTo>
                <a:lnTo>
                  <a:pt x="2115" y="57"/>
                </a:lnTo>
                <a:lnTo>
                  <a:pt x="2115" y="80"/>
                </a:lnTo>
                <a:lnTo>
                  <a:pt x="2116" y="57"/>
                </a:lnTo>
                <a:lnTo>
                  <a:pt x="2116" y="68"/>
                </a:lnTo>
                <a:lnTo>
                  <a:pt x="2117" y="57"/>
                </a:lnTo>
                <a:lnTo>
                  <a:pt x="2117" y="63"/>
                </a:lnTo>
                <a:lnTo>
                  <a:pt x="2118" y="74"/>
                </a:lnTo>
                <a:lnTo>
                  <a:pt x="2118" y="68"/>
                </a:lnTo>
                <a:lnTo>
                  <a:pt x="2119" y="63"/>
                </a:lnTo>
                <a:lnTo>
                  <a:pt x="2119" y="74"/>
                </a:lnTo>
                <a:lnTo>
                  <a:pt x="2120" y="63"/>
                </a:lnTo>
                <a:lnTo>
                  <a:pt x="2120" y="63"/>
                </a:lnTo>
                <a:lnTo>
                  <a:pt x="2120" y="63"/>
                </a:lnTo>
                <a:lnTo>
                  <a:pt x="2121" y="63"/>
                </a:lnTo>
                <a:lnTo>
                  <a:pt x="2122" y="57"/>
                </a:lnTo>
                <a:lnTo>
                  <a:pt x="2122" y="57"/>
                </a:lnTo>
                <a:lnTo>
                  <a:pt x="2122" y="68"/>
                </a:lnTo>
                <a:lnTo>
                  <a:pt x="2123" y="63"/>
                </a:lnTo>
                <a:lnTo>
                  <a:pt x="2123" y="68"/>
                </a:lnTo>
                <a:lnTo>
                  <a:pt x="2124" y="63"/>
                </a:lnTo>
                <a:lnTo>
                  <a:pt x="2124" y="63"/>
                </a:lnTo>
                <a:lnTo>
                  <a:pt x="2125" y="63"/>
                </a:lnTo>
                <a:lnTo>
                  <a:pt x="2125" y="63"/>
                </a:lnTo>
                <a:lnTo>
                  <a:pt x="2126" y="63"/>
                </a:lnTo>
                <a:lnTo>
                  <a:pt x="2126" y="57"/>
                </a:lnTo>
                <a:lnTo>
                  <a:pt x="2127" y="63"/>
                </a:lnTo>
                <a:lnTo>
                  <a:pt x="2127" y="68"/>
                </a:lnTo>
                <a:lnTo>
                  <a:pt x="2127" y="63"/>
                </a:lnTo>
                <a:lnTo>
                  <a:pt x="2128" y="68"/>
                </a:lnTo>
                <a:lnTo>
                  <a:pt x="2128" y="57"/>
                </a:lnTo>
                <a:lnTo>
                  <a:pt x="2129" y="57"/>
                </a:lnTo>
                <a:lnTo>
                  <a:pt x="2130" y="68"/>
                </a:lnTo>
                <a:lnTo>
                  <a:pt x="2130" y="63"/>
                </a:lnTo>
                <a:lnTo>
                  <a:pt x="2130" y="74"/>
                </a:lnTo>
                <a:lnTo>
                  <a:pt x="2131" y="57"/>
                </a:lnTo>
                <a:lnTo>
                  <a:pt x="2131" y="57"/>
                </a:lnTo>
                <a:lnTo>
                  <a:pt x="2132" y="57"/>
                </a:lnTo>
                <a:lnTo>
                  <a:pt x="2132" y="57"/>
                </a:lnTo>
                <a:lnTo>
                  <a:pt x="2133" y="63"/>
                </a:lnTo>
                <a:lnTo>
                  <a:pt x="2133" y="51"/>
                </a:lnTo>
                <a:lnTo>
                  <a:pt x="2134" y="51"/>
                </a:lnTo>
                <a:lnTo>
                  <a:pt x="2134" y="57"/>
                </a:lnTo>
                <a:lnTo>
                  <a:pt x="2135" y="57"/>
                </a:lnTo>
                <a:lnTo>
                  <a:pt x="2135" y="51"/>
                </a:lnTo>
                <a:lnTo>
                  <a:pt x="2135" y="63"/>
                </a:lnTo>
                <a:lnTo>
                  <a:pt x="2136" y="57"/>
                </a:lnTo>
                <a:lnTo>
                  <a:pt x="2136" y="46"/>
                </a:lnTo>
                <a:lnTo>
                  <a:pt x="2137" y="63"/>
                </a:lnTo>
                <a:lnTo>
                  <a:pt x="2137" y="57"/>
                </a:lnTo>
                <a:lnTo>
                  <a:pt x="2138" y="57"/>
                </a:lnTo>
                <a:lnTo>
                  <a:pt x="2138" y="63"/>
                </a:lnTo>
                <a:lnTo>
                  <a:pt x="2139" y="57"/>
                </a:lnTo>
                <a:lnTo>
                  <a:pt x="2139" y="68"/>
                </a:lnTo>
                <a:lnTo>
                  <a:pt x="2140" y="74"/>
                </a:lnTo>
                <a:lnTo>
                  <a:pt x="2140" y="51"/>
                </a:lnTo>
                <a:lnTo>
                  <a:pt x="2140" y="68"/>
                </a:lnTo>
                <a:lnTo>
                  <a:pt x="2141" y="63"/>
                </a:lnTo>
                <a:lnTo>
                  <a:pt x="2142" y="63"/>
                </a:lnTo>
                <a:lnTo>
                  <a:pt x="2142" y="63"/>
                </a:lnTo>
                <a:lnTo>
                  <a:pt x="2142" y="51"/>
                </a:lnTo>
                <a:lnTo>
                  <a:pt x="2143" y="63"/>
                </a:lnTo>
                <a:lnTo>
                  <a:pt x="2143" y="57"/>
                </a:lnTo>
                <a:lnTo>
                  <a:pt x="2144" y="68"/>
                </a:lnTo>
                <a:lnTo>
                  <a:pt x="2145" y="51"/>
                </a:lnTo>
                <a:lnTo>
                  <a:pt x="2145" y="63"/>
                </a:lnTo>
                <a:lnTo>
                  <a:pt x="2145" y="51"/>
                </a:lnTo>
                <a:lnTo>
                  <a:pt x="2146" y="63"/>
                </a:lnTo>
                <a:lnTo>
                  <a:pt x="2146" y="57"/>
                </a:lnTo>
                <a:lnTo>
                  <a:pt x="2147" y="57"/>
                </a:lnTo>
                <a:lnTo>
                  <a:pt x="2147" y="63"/>
                </a:lnTo>
                <a:lnTo>
                  <a:pt x="2147" y="68"/>
                </a:lnTo>
                <a:lnTo>
                  <a:pt x="2148" y="63"/>
                </a:lnTo>
                <a:lnTo>
                  <a:pt x="2149" y="57"/>
                </a:lnTo>
                <a:lnTo>
                  <a:pt x="2149" y="63"/>
                </a:lnTo>
                <a:lnTo>
                  <a:pt x="2150" y="51"/>
                </a:lnTo>
                <a:lnTo>
                  <a:pt x="2150" y="57"/>
                </a:lnTo>
                <a:lnTo>
                  <a:pt x="2150" y="57"/>
                </a:lnTo>
                <a:lnTo>
                  <a:pt x="2151" y="63"/>
                </a:lnTo>
                <a:lnTo>
                  <a:pt x="2151" y="63"/>
                </a:lnTo>
                <a:lnTo>
                  <a:pt x="2152" y="57"/>
                </a:lnTo>
                <a:lnTo>
                  <a:pt x="2152" y="63"/>
                </a:lnTo>
                <a:lnTo>
                  <a:pt x="2153" y="63"/>
                </a:lnTo>
                <a:lnTo>
                  <a:pt x="2153" y="74"/>
                </a:lnTo>
                <a:lnTo>
                  <a:pt x="2154" y="51"/>
                </a:lnTo>
                <a:lnTo>
                  <a:pt x="2154" y="34"/>
                </a:lnTo>
                <a:lnTo>
                  <a:pt x="2155" y="63"/>
                </a:lnTo>
                <a:lnTo>
                  <a:pt x="2155" y="74"/>
                </a:lnTo>
                <a:lnTo>
                  <a:pt x="2155" y="57"/>
                </a:lnTo>
                <a:lnTo>
                  <a:pt x="2156" y="63"/>
                </a:lnTo>
                <a:lnTo>
                  <a:pt x="2157" y="40"/>
                </a:lnTo>
                <a:lnTo>
                  <a:pt x="2157" y="63"/>
                </a:lnTo>
                <a:lnTo>
                  <a:pt x="2157" y="63"/>
                </a:lnTo>
                <a:lnTo>
                  <a:pt x="2158" y="57"/>
                </a:lnTo>
                <a:lnTo>
                  <a:pt x="2158" y="51"/>
                </a:lnTo>
                <a:lnTo>
                  <a:pt x="2159" y="51"/>
                </a:lnTo>
                <a:lnTo>
                  <a:pt x="2159" y="57"/>
                </a:lnTo>
                <a:lnTo>
                  <a:pt x="2160" y="57"/>
                </a:lnTo>
                <a:lnTo>
                  <a:pt x="2160" y="68"/>
                </a:lnTo>
                <a:lnTo>
                  <a:pt x="2161" y="63"/>
                </a:lnTo>
                <a:lnTo>
                  <a:pt x="2161" y="57"/>
                </a:lnTo>
                <a:lnTo>
                  <a:pt x="2162" y="57"/>
                </a:lnTo>
                <a:lnTo>
                  <a:pt x="2162" y="68"/>
                </a:lnTo>
                <a:lnTo>
                  <a:pt x="2162" y="51"/>
                </a:lnTo>
                <a:lnTo>
                  <a:pt x="2163" y="51"/>
                </a:lnTo>
                <a:lnTo>
                  <a:pt x="2163" y="57"/>
                </a:lnTo>
                <a:lnTo>
                  <a:pt x="2164" y="63"/>
                </a:lnTo>
                <a:lnTo>
                  <a:pt x="2165" y="63"/>
                </a:lnTo>
                <a:lnTo>
                  <a:pt x="2165" y="63"/>
                </a:lnTo>
                <a:lnTo>
                  <a:pt x="2165" y="57"/>
                </a:lnTo>
                <a:lnTo>
                  <a:pt x="2166" y="51"/>
                </a:lnTo>
                <a:lnTo>
                  <a:pt x="2166" y="68"/>
                </a:lnTo>
                <a:lnTo>
                  <a:pt x="2167" y="57"/>
                </a:lnTo>
                <a:lnTo>
                  <a:pt x="2167" y="57"/>
                </a:lnTo>
                <a:lnTo>
                  <a:pt x="2168" y="63"/>
                </a:lnTo>
                <a:lnTo>
                  <a:pt x="2168" y="57"/>
                </a:lnTo>
                <a:lnTo>
                  <a:pt x="2169" y="63"/>
                </a:lnTo>
                <a:lnTo>
                  <a:pt x="2169" y="63"/>
                </a:lnTo>
                <a:lnTo>
                  <a:pt x="2170" y="74"/>
                </a:lnTo>
                <a:lnTo>
                  <a:pt x="2170" y="63"/>
                </a:lnTo>
                <a:lnTo>
                  <a:pt x="2170" y="46"/>
                </a:lnTo>
                <a:lnTo>
                  <a:pt x="2171" y="63"/>
                </a:lnTo>
                <a:lnTo>
                  <a:pt x="2171" y="57"/>
                </a:lnTo>
                <a:lnTo>
                  <a:pt x="2172" y="63"/>
                </a:lnTo>
                <a:lnTo>
                  <a:pt x="2172" y="68"/>
                </a:lnTo>
                <a:lnTo>
                  <a:pt x="2173" y="63"/>
                </a:lnTo>
                <a:lnTo>
                  <a:pt x="2173" y="80"/>
                </a:lnTo>
                <a:lnTo>
                  <a:pt x="2174" y="57"/>
                </a:lnTo>
                <a:lnTo>
                  <a:pt x="2174" y="57"/>
                </a:lnTo>
                <a:lnTo>
                  <a:pt x="2175" y="63"/>
                </a:lnTo>
                <a:lnTo>
                  <a:pt x="2175" y="63"/>
                </a:lnTo>
                <a:lnTo>
                  <a:pt x="2175" y="63"/>
                </a:lnTo>
                <a:lnTo>
                  <a:pt x="2176" y="57"/>
                </a:lnTo>
                <a:lnTo>
                  <a:pt x="2177" y="74"/>
                </a:lnTo>
                <a:lnTo>
                  <a:pt x="2177" y="68"/>
                </a:lnTo>
                <a:lnTo>
                  <a:pt x="2177" y="63"/>
                </a:lnTo>
                <a:lnTo>
                  <a:pt x="2178" y="63"/>
                </a:lnTo>
                <a:lnTo>
                  <a:pt x="2178" y="51"/>
                </a:lnTo>
                <a:lnTo>
                  <a:pt x="2179" y="68"/>
                </a:lnTo>
                <a:lnTo>
                  <a:pt x="2179" y="57"/>
                </a:lnTo>
                <a:lnTo>
                  <a:pt x="2180" y="63"/>
                </a:lnTo>
                <a:lnTo>
                  <a:pt x="2180" y="57"/>
                </a:lnTo>
                <a:lnTo>
                  <a:pt x="2181" y="57"/>
                </a:lnTo>
                <a:lnTo>
                  <a:pt x="2181" y="68"/>
                </a:lnTo>
                <a:lnTo>
                  <a:pt x="2182" y="51"/>
                </a:lnTo>
                <a:lnTo>
                  <a:pt x="2182" y="51"/>
                </a:lnTo>
                <a:lnTo>
                  <a:pt x="2183" y="68"/>
                </a:lnTo>
                <a:lnTo>
                  <a:pt x="2183" y="63"/>
                </a:lnTo>
                <a:lnTo>
                  <a:pt x="2183" y="57"/>
                </a:lnTo>
                <a:lnTo>
                  <a:pt x="2184" y="51"/>
                </a:lnTo>
                <a:lnTo>
                  <a:pt x="2185" y="51"/>
                </a:lnTo>
                <a:lnTo>
                  <a:pt x="2185" y="68"/>
                </a:lnTo>
                <a:lnTo>
                  <a:pt x="2185" y="63"/>
                </a:lnTo>
                <a:lnTo>
                  <a:pt x="2186" y="63"/>
                </a:lnTo>
                <a:lnTo>
                  <a:pt x="2186" y="57"/>
                </a:lnTo>
                <a:lnTo>
                  <a:pt x="2187" y="57"/>
                </a:lnTo>
                <a:lnTo>
                  <a:pt x="2187" y="51"/>
                </a:lnTo>
                <a:lnTo>
                  <a:pt x="2188" y="57"/>
                </a:lnTo>
                <a:lnTo>
                  <a:pt x="2188" y="68"/>
                </a:lnTo>
                <a:lnTo>
                  <a:pt x="2189" y="57"/>
                </a:lnTo>
                <a:lnTo>
                  <a:pt x="2189" y="57"/>
                </a:lnTo>
                <a:lnTo>
                  <a:pt x="2190" y="51"/>
                </a:lnTo>
                <a:lnTo>
                  <a:pt x="2190" y="68"/>
                </a:lnTo>
                <a:lnTo>
                  <a:pt x="2190" y="74"/>
                </a:lnTo>
                <a:lnTo>
                  <a:pt x="2191" y="63"/>
                </a:lnTo>
                <a:lnTo>
                  <a:pt x="2192" y="68"/>
                </a:lnTo>
                <a:lnTo>
                  <a:pt x="2192" y="68"/>
                </a:lnTo>
                <a:lnTo>
                  <a:pt x="2192" y="57"/>
                </a:lnTo>
                <a:lnTo>
                  <a:pt x="2193" y="57"/>
                </a:lnTo>
                <a:lnTo>
                  <a:pt x="2193" y="51"/>
                </a:lnTo>
                <a:lnTo>
                  <a:pt x="2194" y="51"/>
                </a:lnTo>
                <a:lnTo>
                  <a:pt x="2194" y="68"/>
                </a:lnTo>
                <a:lnTo>
                  <a:pt x="2195" y="57"/>
                </a:lnTo>
                <a:lnTo>
                  <a:pt x="2195" y="80"/>
                </a:lnTo>
                <a:lnTo>
                  <a:pt x="2196" y="57"/>
                </a:lnTo>
                <a:lnTo>
                  <a:pt x="2196" y="57"/>
                </a:lnTo>
                <a:lnTo>
                  <a:pt x="2197" y="57"/>
                </a:lnTo>
                <a:lnTo>
                  <a:pt x="2197" y="63"/>
                </a:lnTo>
                <a:lnTo>
                  <a:pt x="2197" y="68"/>
                </a:lnTo>
                <a:lnTo>
                  <a:pt x="2198" y="68"/>
                </a:lnTo>
                <a:lnTo>
                  <a:pt x="2198" y="51"/>
                </a:lnTo>
                <a:lnTo>
                  <a:pt x="2199" y="57"/>
                </a:lnTo>
                <a:lnTo>
                  <a:pt x="2200" y="63"/>
                </a:lnTo>
                <a:lnTo>
                  <a:pt x="2200" y="68"/>
                </a:lnTo>
                <a:lnTo>
                  <a:pt x="2200" y="57"/>
                </a:lnTo>
                <a:lnTo>
                  <a:pt x="2201" y="51"/>
                </a:lnTo>
                <a:lnTo>
                  <a:pt x="2201" y="63"/>
                </a:lnTo>
                <a:lnTo>
                  <a:pt x="2202" y="57"/>
                </a:lnTo>
                <a:lnTo>
                  <a:pt x="2202" y="63"/>
                </a:lnTo>
                <a:lnTo>
                  <a:pt x="2203" y="57"/>
                </a:lnTo>
                <a:lnTo>
                  <a:pt x="2203" y="68"/>
                </a:lnTo>
                <a:lnTo>
                  <a:pt x="2204" y="68"/>
                </a:lnTo>
                <a:lnTo>
                  <a:pt x="2204" y="57"/>
                </a:lnTo>
                <a:lnTo>
                  <a:pt x="2205" y="51"/>
                </a:lnTo>
                <a:lnTo>
                  <a:pt x="2205" y="63"/>
                </a:lnTo>
                <a:lnTo>
                  <a:pt x="2205" y="51"/>
                </a:lnTo>
                <a:lnTo>
                  <a:pt x="2206" y="68"/>
                </a:lnTo>
                <a:lnTo>
                  <a:pt x="2206" y="63"/>
                </a:lnTo>
                <a:lnTo>
                  <a:pt x="2207" y="57"/>
                </a:lnTo>
                <a:lnTo>
                  <a:pt x="2207" y="63"/>
                </a:lnTo>
                <a:lnTo>
                  <a:pt x="2208" y="63"/>
                </a:lnTo>
                <a:lnTo>
                  <a:pt x="2208" y="57"/>
                </a:lnTo>
                <a:lnTo>
                  <a:pt x="2209" y="57"/>
                </a:lnTo>
                <a:lnTo>
                  <a:pt x="2209" y="63"/>
                </a:lnTo>
                <a:lnTo>
                  <a:pt x="2210" y="68"/>
                </a:lnTo>
                <a:lnTo>
                  <a:pt x="2210" y="57"/>
                </a:lnTo>
                <a:lnTo>
                  <a:pt x="2210" y="68"/>
                </a:lnTo>
                <a:lnTo>
                  <a:pt x="2211" y="57"/>
                </a:lnTo>
                <a:lnTo>
                  <a:pt x="2212" y="68"/>
                </a:lnTo>
                <a:lnTo>
                  <a:pt x="2212" y="51"/>
                </a:lnTo>
                <a:lnTo>
                  <a:pt x="2212" y="57"/>
                </a:lnTo>
                <a:lnTo>
                  <a:pt x="2213" y="51"/>
                </a:lnTo>
                <a:lnTo>
                  <a:pt x="2213" y="51"/>
                </a:lnTo>
                <a:lnTo>
                  <a:pt x="2214" y="80"/>
                </a:lnTo>
                <a:lnTo>
                  <a:pt x="2214" y="46"/>
                </a:lnTo>
                <a:lnTo>
                  <a:pt x="2215" y="46"/>
                </a:lnTo>
                <a:lnTo>
                  <a:pt x="2215" y="57"/>
                </a:lnTo>
                <a:lnTo>
                  <a:pt x="2216" y="63"/>
                </a:lnTo>
                <a:lnTo>
                  <a:pt x="2216" y="63"/>
                </a:lnTo>
                <a:lnTo>
                  <a:pt x="2217" y="63"/>
                </a:lnTo>
                <a:lnTo>
                  <a:pt x="2217" y="57"/>
                </a:lnTo>
                <a:lnTo>
                  <a:pt x="2218" y="63"/>
                </a:lnTo>
                <a:lnTo>
                  <a:pt x="2218" y="51"/>
                </a:lnTo>
                <a:lnTo>
                  <a:pt x="2218" y="51"/>
                </a:lnTo>
                <a:lnTo>
                  <a:pt x="2219" y="68"/>
                </a:lnTo>
                <a:lnTo>
                  <a:pt x="2220" y="74"/>
                </a:lnTo>
                <a:lnTo>
                  <a:pt x="2220" y="80"/>
                </a:lnTo>
                <a:lnTo>
                  <a:pt x="2220" y="63"/>
                </a:lnTo>
                <a:lnTo>
                  <a:pt x="2221" y="68"/>
                </a:lnTo>
                <a:lnTo>
                  <a:pt x="2221" y="63"/>
                </a:lnTo>
                <a:lnTo>
                  <a:pt x="2222" y="57"/>
                </a:lnTo>
                <a:lnTo>
                  <a:pt x="2222" y="57"/>
                </a:lnTo>
                <a:lnTo>
                  <a:pt x="2223" y="63"/>
                </a:lnTo>
                <a:lnTo>
                  <a:pt x="2223" y="63"/>
                </a:lnTo>
                <a:lnTo>
                  <a:pt x="2224" y="57"/>
                </a:lnTo>
                <a:lnTo>
                  <a:pt x="2224" y="57"/>
                </a:lnTo>
                <a:lnTo>
                  <a:pt x="2225" y="57"/>
                </a:lnTo>
                <a:lnTo>
                  <a:pt x="2225" y="51"/>
                </a:lnTo>
                <a:lnTo>
                  <a:pt x="2225" y="63"/>
                </a:lnTo>
                <a:lnTo>
                  <a:pt x="2226" y="51"/>
                </a:lnTo>
                <a:lnTo>
                  <a:pt x="2226" y="63"/>
                </a:lnTo>
                <a:lnTo>
                  <a:pt x="2227" y="57"/>
                </a:lnTo>
                <a:lnTo>
                  <a:pt x="2227" y="57"/>
                </a:lnTo>
                <a:lnTo>
                  <a:pt x="2228" y="57"/>
                </a:lnTo>
                <a:lnTo>
                  <a:pt x="2228" y="63"/>
                </a:lnTo>
                <a:lnTo>
                  <a:pt x="2229" y="57"/>
                </a:lnTo>
                <a:lnTo>
                  <a:pt x="2229" y="57"/>
                </a:lnTo>
                <a:lnTo>
                  <a:pt x="2230" y="51"/>
                </a:lnTo>
                <a:lnTo>
                  <a:pt x="2230" y="46"/>
                </a:lnTo>
                <a:lnTo>
                  <a:pt x="2231" y="57"/>
                </a:lnTo>
                <a:lnTo>
                  <a:pt x="2231" y="63"/>
                </a:lnTo>
                <a:lnTo>
                  <a:pt x="2232" y="57"/>
                </a:lnTo>
                <a:lnTo>
                  <a:pt x="2232" y="51"/>
                </a:lnTo>
                <a:lnTo>
                  <a:pt x="2232" y="68"/>
                </a:lnTo>
                <a:lnTo>
                  <a:pt x="2233" y="63"/>
                </a:lnTo>
                <a:lnTo>
                  <a:pt x="2233" y="46"/>
                </a:lnTo>
                <a:lnTo>
                  <a:pt x="2234" y="63"/>
                </a:lnTo>
                <a:lnTo>
                  <a:pt x="2235" y="40"/>
                </a:lnTo>
                <a:lnTo>
                  <a:pt x="2235" y="51"/>
                </a:lnTo>
                <a:lnTo>
                  <a:pt x="2235" y="63"/>
                </a:lnTo>
                <a:lnTo>
                  <a:pt x="2236" y="51"/>
                </a:lnTo>
                <a:lnTo>
                  <a:pt x="2236" y="63"/>
                </a:lnTo>
                <a:lnTo>
                  <a:pt x="2237" y="46"/>
                </a:lnTo>
                <a:lnTo>
                  <a:pt x="2237" y="51"/>
                </a:lnTo>
                <a:lnTo>
                  <a:pt x="2238" y="63"/>
                </a:lnTo>
                <a:lnTo>
                  <a:pt x="2238" y="63"/>
                </a:lnTo>
                <a:lnTo>
                  <a:pt x="2239" y="57"/>
                </a:lnTo>
                <a:lnTo>
                  <a:pt x="2239" y="57"/>
                </a:lnTo>
                <a:lnTo>
                  <a:pt x="2240" y="68"/>
                </a:lnTo>
                <a:lnTo>
                  <a:pt x="2240" y="63"/>
                </a:lnTo>
                <a:lnTo>
                  <a:pt x="2240" y="51"/>
                </a:lnTo>
                <a:lnTo>
                  <a:pt x="2241" y="57"/>
                </a:lnTo>
                <a:lnTo>
                  <a:pt x="2241" y="57"/>
                </a:lnTo>
                <a:lnTo>
                  <a:pt x="2242" y="68"/>
                </a:lnTo>
                <a:lnTo>
                  <a:pt x="2242" y="63"/>
                </a:lnTo>
                <a:lnTo>
                  <a:pt x="2243" y="57"/>
                </a:lnTo>
                <a:lnTo>
                  <a:pt x="2243" y="57"/>
                </a:lnTo>
                <a:lnTo>
                  <a:pt x="2244" y="57"/>
                </a:lnTo>
                <a:lnTo>
                  <a:pt x="2244" y="57"/>
                </a:lnTo>
                <a:lnTo>
                  <a:pt x="2245" y="51"/>
                </a:lnTo>
                <a:lnTo>
                  <a:pt x="2245" y="51"/>
                </a:lnTo>
                <a:lnTo>
                  <a:pt x="2245" y="63"/>
                </a:lnTo>
                <a:lnTo>
                  <a:pt x="2246" y="51"/>
                </a:lnTo>
                <a:lnTo>
                  <a:pt x="2247" y="63"/>
                </a:lnTo>
                <a:lnTo>
                  <a:pt x="2247" y="51"/>
                </a:lnTo>
                <a:lnTo>
                  <a:pt x="2247" y="51"/>
                </a:lnTo>
                <a:lnTo>
                  <a:pt x="2248" y="63"/>
                </a:lnTo>
                <a:lnTo>
                  <a:pt x="2248" y="57"/>
                </a:lnTo>
                <a:lnTo>
                  <a:pt x="2249" y="63"/>
                </a:lnTo>
                <a:lnTo>
                  <a:pt x="2249" y="51"/>
                </a:lnTo>
                <a:lnTo>
                  <a:pt x="2250" y="46"/>
                </a:lnTo>
                <a:lnTo>
                  <a:pt x="2250" y="51"/>
                </a:lnTo>
                <a:lnTo>
                  <a:pt x="2251" y="57"/>
                </a:lnTo>
                <a:lnTo>
                  <a:pt x="2251" y="63"/>
                </a:lnTo>
                <a:lnTo>
                  <a:pt x="2252" y="46"/>
                </a:lnTo>
                <a:lnTo>
                  <a:pt x="2252" y="51"/>
                </a:lnTo>
                <a:lnTo>
                  <a:pt x="2253" y="57"/>
                </a:lnTo>
                <a:lnTo>
                  <a:pt x="2253" y="68"/>
                </a:lnTo>
                <a:lnTo>
                  <a:pt x="2253" y="57"/>
                </a:lnTo>
                <a:lnTo>
                  <a:pt x="2254" y="57"/>
                </a:lnTo>
                <a:lnTo>
                  <a:pt x="2255" y="57"/>
                </a:lnTo>
                <a:lnTo>
                  <a:pt x="2255" y="57"/>
                </a:lnTo>
                <a:lnTo>
                  <a:pt x="2255" y="51"/>
                </a:lnTo>
                <a:lnTo>
                  <a:pt x="2256" y="63"/>
                </a:lnTo>
                <a:lnTo>
                  <a:pt x="2256" y="63"/>
                </a:lnTo>
                <a:lnTo>
                  <a:pt x="2257" y="63"/>
                </a:lnTo>
                <a:lnTo>
                  <a:pt x="2257" y="57"/>
                </a:lnTo>
                <a:lnTo>
                  <a:pt x="2258" y="46"/>
                </a:lnTo>
                <a:lnTo>
                  <a:pt x="2258" y="68"/>
                </a:lnTo>
                <a:lnTo>
                  <a:pt x="2259" y="68"/>
                </a:lnTo>
                <a:lnTo>
                  <a:pt x="2259" y="51"/>
                </a:lnTo>
                <a:lnTo>
                  <a:pt x="2260" y="57"/>
                </a:lnTo>
                <a:lnTo>
                  <a:pt x="2260" y="57"/>
                </a:lnTo>
                <a:lnTo>
                  <a:pt x="2260" y="63"/>
                </a:lnTo>
                <a:lnTo>
                  <a:pt x="2261" y="57"/>
                </a:lnTo>
                <a:lnTo>
                  <a:pt x="2261" y="63"/>
                </a:lnTo>
                <a:lnTo>
                  <a:pt x="2262" y="74"/>
                </a:lnTo>
                <a:lnTo>
                  <a:pt x="2262" y="57"/>
                </a:lnTo>
                <a:lnTo>
                  <a:pt x="2263" y="57"/>
                </a:lnTo>
                <a:lnTo>
                  <a:pt x="2263" y="57"/>
                </a:lnTo>
                <a:lnTo>
                  <a:pt x="2264" y="63"/>
                </a:lnTo>
                <a:lnTo>
                  <a:pt x="2264" y="51"/>
                </a:lnTo>
                <a:lnTo>
                  <a:pt x="2265" y="51"/>
                </a:lnTo>
                <a:lnTo>
                  <a:pt x="2265" y="63"/>
                </a:lnTo>
                <a:lnTo>
                  <a:pt x="2265" y="46"/>
                </a:lnTo>
                <a:lnTo>
                  <a:pt x="2266" y="51"/>
                </a:lnTo>
                <a:lnTo>
                  <a:pt x="2267" y="63"/>
                </a:lnTo>
                <a:lnTo>
                  <a:pt x="2267" y="57"/>
                </a:lnTo>
                <a:lnTo>
                  <a:pt x="2268" y="57"/>
                </a:lnTo>
                <a:lnTo>
                  <a:pt x="2268" y="57"/>
                </a:lnTo>
                <a:lnTo>
                  <a:pt x="2268" y="51"/>
                </a:lnTo>
                <a:lnTo>
                  <a:pt x="2269" y="68"/>
                </a:lnTo>
                <a:lnTo>
                  <a:pt x="2269" y="57"/>
                </a:lnTo>
                <a:lnTo>
                  <a:pt x="2270" y="57"/>
                </a:lnTo>
                <a:lnTo>
                  <a:pt x="2270" y="57"/>
                </a:lnTo>
                <a:lnTo>
                  <a:pt x="2271" y="63"/>
                </a:lnTo>
                <a:lnTo>
                  <a:pt x="2271" y="57"/>
                </a:lnTo>
                <a:lnTo>
                  <a:pt x="2272" y="57"/>
                </a:lnTo>
                <a:lnTo>
                  <a:pt x="2272" y="57"/>
                </a:lnTo>
                <a:lnTo>
                  <a:pt x="2273" y="51"/>
                </a:lnTo>
                <a:lnTo>
                  <a:pt x="2273" y="57"/>
                </a:lnTo>
                <a:lnTo>
                  <a:pt x="2274" y="68"/>
                </a:lnTo>
                <a:lnTo>
                  <a:pt x="2274" y="57"/>
                </a:lnTo>
                <a:lnTo>
                  <a:pt x="2275" y="63"/>
                </a:lnTo>
                <a:lnTo>
                  <a:pt x="2275" y="51"/>
                </a:lnTo>
                <a:lnTo>
                  <a:pt x="2275" y="63"/>
                </a:lnTo>
                <a:lnTo>
                  <a:pt x="2276" y="57"/>
                </a:lnTo>
                <a:lnTo>
                  <a:pt x="2276" y="40"/>
                </a:lnTo>
                <a:lnTo>
                  <a:pt x="2277" y="63"/>
                </a:lnTo>
                <a:lnTo>
                  <a:pt x="2277" y="63"/>
                </a:lnTo>
                <a:lnTo>
                  <a:pt x="2278" y="57"/>
                </a:lnTo>
                <a:lnTo>
                  <a:pt x="2278" y="57"/>
                </a:lnTo>
                <a:lnTo>
                  <a:pt x="2279" y="51"/>
                </a:lnTo>
                <a:lnTo>
                  <a:pt x="2279" y="63"/>
                </a:lnTo>
                <a:lnTo>
                  <a:pt x="2280" y="51"/>
                </a:lnTo>
                <a:lnTo>
                  <a:pt x="2280" y="63"/>
                </a:lnTo>
                <a:lnTo>
                  <a:pt x="2280" y="63"/>
                </a:lnTo>
                <a:lnTo>
                  <a:pt x="2281" y="63"/>
                </a:lnTo>
                <a:lnTo>
                  <a:pt x="2282" y="51"/>
                </a:lnTo>
                <a:lnTo>
                  <a:pt x="2282" y="63"/>
                </a:lnTo>
                <a:lnTo>
                  <a:pt x="2282" y="68"/>
                </a:lnTo>
                <a:lnTo>
                  <a:pt x="2283" y="57"/>
                </a:lnTo>
                <a:lnTo>
                  <a:pt x="2283" y="68"/>
                </a:lnTo>
                <a:lnTo>
                  <a:pt x="2284" y="74"/>
                </a:lnTo>
                <a:lnTo>
                  <a:pt x="2284" y="63"/>
                </a:lnTo>
                <a:lnTo>
                  <a:pt x="2285" y="68"/>
                </a:lnTo>
                <a:lnTo>
                  <a:pt x="2285" y="51"/>
                </a:lnTo>
                <a:lnTo>
                  <a:pt x="2286" y="57"/>
                </a:lnTo>
                <a:lnTo>
                  <a:pt x="2286" y="57"/>
                </a:lnTo>
                <a:lnTo>
                  <a:pt x="2287" y="57"/>
                </a:lnTo>
                <a:lnTo>
                  <a:pt x="2287" y="57"/>
                </a:lnTo>
                <a:lnTo>
                  <a:pt x="2288" y="51"/>
                </a:lnTo>
                <a:lnTo>
                  <a:pt x="2288" y="57"/>
                </a:lnTo>
                <a:lnTo>
                  <a:pt x="2288" y="51"/>
                </a:lnTo>
                <a:lnTo>
                  <a:pt x="2289" y="57"/>
                </a:lnTo>
                <a:lnTo>
                  <a:pt x="2290" y="51"/>
                </a:lnTo>
                <a:lnTo>
                  <a:pt x="2290" y="63"/>
                </a:lnTo>
                <a:lnTo>
                  <a:pt x="2290" y="51"/>
                </a:lnTo>
                <a:lnTo>
                  <a:pt x="2291" y="46"/>
                </a:lnTo>
                <a:lnTo>
                  <a:pt x="2291" y="51"/>
                </a:lnTo>
                <a:lnTo>
                  <a:pt x="2292" y="68"/>
                </a:lnTo>
                <a:lnTo>
                  <a:pt x="2292" y="63"/>
                </a:lnTo>
                <a:lnTo>
                  <a:pt x="2293" y="46"/>
                </a:lnTo>
                <a:lnTo>
                  <a:pt x="2293" y="63"/>
                </a:lnTo>
                <a:lnTo>
                  <a:pt x="2294" y="51"/>
                </a:lnTo>
                <a:lnTo>
                  <a:pt x="2294" y="57"/>
                </a:lnTo>
                <a:lnTo>
                  <a:pt x="2295" y="57"/>
                </a:lnTo>
                <a:lnTo>
                  <a:pt x="2295" y="51"/>
                </a:lnTo>
                <a:lnTo>
                  <a:pt x="2295" y="63"/>
                </a:lnTo>
                <a:lnTo>
                  <a:pt x="2296" y="51"/>
                </a:lnTo>
                <a:lnTo>
                  <a:pt x="2296" y="68"/>
                </a:lnTo>
                <a:lnTo>
                  <a:pt x="2297" y="63"/>
                </a:lnTo>
                <a:lnTo>
                  <a:pt x="2297" y="51"/>
                </a:lnTo>
                <a:lnTo>
                  <a:pt x="2298" y="68"/>
                </a:lnTo>
                <a:lnTo>
                  <a:pt x="2298" y="51"/>
                </a:lnTo>
                <a:lnTo>
                  <a:pt x="2299" y="57"/>
                </a:lnTo>
                <a:lnTo>
                  <a:pt x="2299" y="57"/>
                </a:lnTo>
                <a:lnTo>
                  <a:pt x="2300" y="57"/>
                </a:lnTo>
                <a:lnTo>
                  <a:pt x="2300" y="63"/>
                </a:lnTo>
                <a:lnTo>
                  <a:pt x="2300" y="46"/>
                </a:lnTo>
                <a:lnTo>
                  <a:pt x="2301" y="51"/>
                </a:lnTo>
                <a:lnTo>
                  <a:pt x="2302" y="40"/>
                </a:lnTo>
                <a:lnTo>
                  <a:pt x="2302" y="51"/>
                </a:lnTo>
                <a:lnTo>
                  <a:pt x="2303" y="63"/>
                </a:lnTo>
                <a:lnTo>
                  <a:pt x="2303" y="57"/>
                </a:lnTo>
                <a:lnTo>
                  <a:pt x="2303" y="57"/>
                </a:lnTo>
                <a:lnTo>
                  <a:pt x="2304" y="57"/>
                </a:lnTo>
                <a:lnTo>
                  <a:pt x="2304" y="51"/>
                </a:lnTo>
                <a:lnTo>
                  <a:pt x="2305" y="57"/>
                </a:lnTo>
                <a:lnTo>
                  <a:pt x="2305" y="63"/>
                </a:lnTo>
                <a:lnTo>
                  <a:pt x="2306" y="57"/>
                </a:lnTo>
                <a:lnTo>
                  <a:pt x="2306" y="57"/>
                </a:lnTo>
                <a:lnTo>
                  <a:pt x="2307" y="46"/>
                </a:lnTo>
                <a:lnTo>
                  <a:pt x="2307" y="63"/>
                </a:lnTo>
                <a:lnTo>
                  <a:pt x="2308" y="51"/>
                </a:lnTo>
                <a:lnTo>
                  <a:pt x="2308" y="57"/>
                </a:lnTo>
                <a:lnTo>
                  <a:pt x="2308" y="51"/>
                </a:lnTo>
                <a:lnTo>
                  <a:pt x="2309" y="51"/>
                </a:lnTo>
                <a:lnTo>
                  <a:pt x="2310" y="57"/>
                </a:lnTo>
                <a:lnTo>
                  <a:pt x="2310" y="57"/>
                </a:lnTo>
                <a:lnTo>
                  <a:pt x="2310" y="57"/>
                </a:lnTo>
                <a:lnTo>
                  <a:pt x="2311" y="51"/>
                </a:lnTo>
                <a:lnTo>
                  <a:pt x="2311" y="57"/>
                </a:lnTo>
                <a:lnTo>
                  <a:pt x="2312" y="63"/>
                </a:lnTo>
                <a:lnTo>
                  <a:pt x="2312" y="51"/>
                </a:lnTo>
                <a:lnTo>
                  <a:pt x="2313" y="57"/>
                </a:lnTo>
                <a:lnTo>
                  <a:pt x="2313" y="51"/>
                </a:lnTo>
                <a:lnTo>
                  <a:pt x="2314" y="57"/>
                </a:lnTo>
                <a:lnTo>
                  <a:pt x="2314" y="63"/>
                </a:lnTo>
                <a:lnTo>
                  <a:pt x="2315" y="46"/>
                </a:lnTo>
                <a:lnTo>
                  <a:pt x="2315" y="51"/>
                </a:lnTo>
                <a:lnTo>
                  <a:pt x="2315" y="57"/>
                </a:lnTo>
                <a:lnTo>
                  <a:pt x="2316" y="51"/>
                </a:lnTo>
                <a:lnTo>
                  <a:pt x="2316" y="63"/>
                </a:lnTo>
                <a:lnTo>
                  <a:pt x="2317" y="63"/>
                </a:lnTo>
                <a:lnTo>
                  <a:pt x="2318" y="63"/>
                </a:lnTo>
                <a:lnTo>
                  <a:pt x="2318" y="63"/>
                </a:lnTo>
                <a:lnTo>
                  <a:pt x="2318" y="63"/>
                </a:lnTo>
                <a:lnTo>
                  <a:pt x="2319" y="63"/>
                </a:lnTo>
                <a:lnTo>
                  <a:pt x="2319" y="57"/>
                </a:lnTo>
                <a:lnTo>
                  <a:pt x="2320" y="57"/>
                </a:lnTo>
                <a:lnTo>
                  <a:pt x="2320" y="51"/>
                </a:lnTo>
                <a:lnTo>
                  <a:pt x="2321" y="51"/>
                </a:lnTo>
                <a:lnTo>
                  <a:pt x="2321" y="57"/>
                </a:lnTo>
                <a:lnTo>
                  <a:pt x="2322" y="46"/>
                </a:lnTo>
                <a:lnTo>
                  <a:pt x="2322" y="51"/>
                </a:lnTo>
                <a:lnTo>
                  <a:pt x="2323" y="51"/>
                </a:lnTo>
                <a:lnTo>
                  <a:pt x="2323" y="46"/>
                </a:lnTo>
                <a:lnTo>
                  <a:pt x="2323" y="63"/>
                </a:lnTo>
                <a:lnTo>
                  <a:pt x="2324" y="57"/>
                </a:lnTo>
                <a:lnTo>
                  <a:pt x="2325" y="46"/>
                </a:lnTo>
                <a:lnTo>
                  <a:pt x="2325" y="63"/>
                </a:lnTo>
                <a:lnTo>
                  <a:pt x="2325" y="57"/>
                </a:lnTo>
                <a:lnTo>
                  <a:pt x="2326" y="57"/>
                </a:lnTo>
                <a:lnTo>
                  <a:pt x="2326" y="57"/>
                </a:lnTo>
                <a:lnTo>
                  <a:pt x="2327" y="57"/>
                </a:lnTo>
                <a:lnTo>
                  <a:pt x="2327" y="46"/>
                </a:lnTo>
                <a:lnTo>
                  <a:pt x="2328" y="46"/>
                </a:lnTo>
                <a:lnTo>
                  <a:pt x="2328" y="17"/>
                </a:lnTo>
                <a:lnTo>
                  <a:pt x="2329" y="23"/>
                </a:lnTo>
                <a:lnTo>
                  <a:pt x="2329" y="17"/>
                </a:lnTo>
                <a:lnTo>
                  <a:pt x="2330" y="51"/>
                </a:lnTo>
                <a:lnTo>
                  <a:pt x="2330" y="40"/>
                </a:lnTo>
                <a:lnTo>
                  <a:pt x="2330" y="51"/>
                </a:lnTo>
                <a:lnTo>
                  <a:pt x="2331" y="29"/>
                </a:lnTo>
                <a:lnTo>
                  <a:pt x="2331" y="51"/>
                </a:lnTo>
                <a:lnTo>
                  <a:pt x="2332" y="34"/>
                </a:lnTo>
                <a:lnTo>
                  <a:pt x="2332" y="74"/>
                </a:lnTo>
              </a:path>
            </a:pathLst>
          </a:custGeom>
          <a:noFill/>
          <a:ln w="6350" cap="flat">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92">
            <a:extLst>
              <a:ext uri="{FF2B5EF4-FFF2-40B4-BE49-F238E27FC236}">
                <a16:creationId xmlns:a16="http://schemas.microsoft.com/office/drawing/2014/main" id="{5015A079-4137-4B37-892A-F1E9C3BD3A64}"/>
              </a:ext>
            </a:extLst>
          </p:cNvPr>
          <p:cNvSpPr>
            <a:spLocks/>
          </p:cNvSpPr>
          <p:nvPr/>
        </p:nvSpPr>
        <p:spPr bwMode="auto">
          <a:xfrm>
            <a:off x="5668193" y="5892964"/>
            <a:ext cx="2044861" cy="381439"/>
          </a:xfrm>
          <a:custGeom>
            <a:avLst/>
            <a:gdLst>
              <a:gd name="T0" fmla="*/ 37 w 2332"/>
              <a:gd name="T1" fmla="*/ 124 h 435"/>
              <a:gd name="T2" fmla="*/ 73 w 2332"/>
              <a:gd name="T3" fmla="*/ 108 h 435"/>
              <a:gd name="T4" fmla="*/ 110 w 2332"/>
              <a:gd name="T5" fmla="*/ 88 h 435"/>
              <a:gd name="T6" fmla="*/ 147 w 2332"/>
              <a:gd name="T7" fmla="*/ 84 h 435"/>
              <a:gd name="T8" fmla="*/ 184 w 2332"/>
              <a:gd name="T9" fmla="*/ 76 h 435"/>
              <a:gd name="T10" fmla="*/ 221 w 2332"/>
              <a:gd name="T11" fmla="*/ 64 h 435"/>
              <a:gd name="T12" fmla="*/ 258 w 2332"/>
              <a:gd name="T13" fmla="*/ 64 h 435"/>
              <a:gd name="T14" fmla="*/ 295 w 2332"/>
              <a:gd name="T15" fmla="*/ 52 h 435"/>
              <a:gd name="T16" fmla="*/ 331 w 2332"/>
              <a:gd name="T17" fmla="*/ 56 h 435"/>
              <a:gd name="T18" fmla="*/ 368 w 2332"/>
              <a:gd name="T19" fmla="*/ 44 h 435"/>
              <a:gd name="T20" fmla="*/ 405 w 2332"/>
              <a:gd name="T21" fmla="*/ 48 h 435"/>
              <a:gd name="T22" fmla="*/ 442 w 2332"/>
              <a:gd name="T23" fmla="*/ 36 h 435"/>
              <a:gd name="T24" fmla="*/ 479 w 2332"/>
              <a:gd name="T25" fmla="*/ 40 h 435"/>
              <a:gd name="T26" fmla="*/ 516 w 2332"/>
              <a:gd name="T27" fmla="*/ 44 h 435"/>
              <a:gd name="T28" fmla="*/ 552 w 2332"/>
              <a:gd name="T29" fmla="*/ 40 h 435"/>
              <a:gd name="T30" fmla="*/ 589 w 2332"/>
              <a:gd name="T31" fmla="*/ 36 h 435"/>
              <a:gd name="T32" fmla="*/ 626 w 2332"/>
              <a:gd name="T33" fmla="*/ 36 h 435"/>
              <a:gd name="T34" fmla="*/ 663 w 2332"/>
              <a:gd name="T35" fmla="*/ 24 h 435"/>
              <a:gd name="T36" fmla="*/ 700 w 2332"/>
              <a:gd name="T37" fmla="*/ 36 h 435"/>
              <a:gd name="T38" fmla="*/ 737 w 2332"/>
              <a:gd name="T39" fmla="*/ 32 h 435"/>
              <a:gd name="T40" fmla="*/ 774 w 2332"/>
              <a:gd name="T41" fmla="*/ 36 h 435"/>
              <a:gd name="T42" fmla="*/ 810 w 2332"/>
              <a:gd name="T43" fmla="*/ 32 h 435"/>
              <a:gd name="T44" fmla="*/ 847 w 2332"/>
              <a:gd name="T45" fmla="*/ 32 h 435"/>
              <a:gd name="T46" fmla="*/ 884 w 2332"/>
              <a:gd name="T47" fmla="*/ 28 h 435"/>
              <a:gd name="T48" fmla="*/ 921 w 2332"/>
              <a:gd name="T49" fmla="*/ 36 h 435"/>
              <a:gd name="T50" fmla="*/ 958 w 2332"/>
              <a:gd name="T51" fmla="*/ 44 h 435"/>
              <a:gd name="T52" fmla="*/ 995 w 2332"/>
              <a:gd name="T53" fmla="*/ 36 h 435"/>
              <a:gd name="T54" fmla="*/ 1032 w 2332"/>
              <a:gd name="T55" fmla="*/ 28 h 435"/>
              <a:gd name="T56" fmla="*/ 1068 w 2332"/>
              <a:gd name="T57" fmla="*/ 24 h 435"/>
              <a:gd name="T58" fmla="*/ 1105 w 2332"/>
              <a:gd name="T59" fmla="*/ 28 h 435"/>
              <a:gd name="T60" fmla="*/ 1142 w 2332"/>
              <a:gd name="T61" fmla="*/ 36 h 435"/>
              <a:gd name="T62" fmla="*/ 1179 w 2332"/>
              <a:gd name="T63" fmla="*/ 40 h 435"/>
              <a:gd name="T64" fmla="*/ 1216 w 2332"/>
              <a:gd name="T65" fmla="*/ 20 h 435"/>
              <a:gd name="T66" fmla="*/ 1253 w 2332"/>
              <a:gd name="T67" fmla="*/ 32 h 435"/>
              <a:gd name="T68" fmla="*/ 1290 w 2332"/>
              <a:gd name="T69" fmla="*/ 28 h 435"/>
              <a:gd name="T70" fmla="*/ 1326 w 2332"/>
              <a:gd name="T71" fmla="*/ 36 h 435"/>
              <a:gd name="T72" fmla="*/ 1363 w 2332"/>
              <a:gd name="T73" fmla="*/ 36 h 435"/>
              <a:gd name="T74" fmla="*/ 1400 w 2332"/>
              <a:gd name="T75" fmla="*/ 199 h 435"/>
              <a:gd name="T76" fmla="*/ 1437 w 2332"/>
              <a:gd name="T77" fmla="*/ 411 h 435"/>
              <a:gd name="T78" fmla="*/ 1474 w 2332"/>
              <a:gd name="T79" fmla="*/ 347 h 435"/>
              <a:gd name="T80" fmla="*/ 1511 w 2332"/>
              <a:gd name="T81" fmla="*/ 291 h 435"/>
              <a:gd name="T82" fmla="*/ 1548 w 2332"/>
              <a:gd name="T83" fmla="*/ 251 h 435"/>
              <a:gd name="T84" fmla="*/ 1584 w 2332"/>
              <a:gd name="T85" fmla="*/ 195 h 435"/>
              <a:gd name="T86" fmla="*/ 1621 w 2332"/>
              <a:gd name="T87" fmla="*/ 307 h 435"/>
              <a:gd name="T88" fmla="*/ 1658 w 2332"/>
              <a:gd name="T89" fmla="*/ 363 h 435"/>
              <a:gd name="T90" fmla="*/ 1695 w 2332"/>
              <a:gd name="T91" fmla="*/ 311 h 435"/>
              <a:gd name="T92" fmla="*/ 1732 w 2332"/>
              <a:gd name="T93" fmla="*/ 279 h 435"/>
              <a:gd name="T94" fmla="*/ 1769 w 2332"/>
              <a:gd name="T95" fmla="*/ 243 h 435"/>
              <a:gd name="T96" fmla="*/ 1806 w 2332"/>
              <a:gd name="T97" fmla="*/ 223 h 435"/>
              <a:gd name="T98" fmla="*/ 1842 w 2332"/>
              <a:gd name="T99" fmla="*/ 195 h 435"/>
              <a:gd name="T100" fmla="*/ 1879 w 2332"/>
              <a:gd name="T101" fmla="*/ 183 h 435"/>
              <a:gd name="T102" fmla="*/ 1916 w 2332"/>
              <a:gd name="T103" fmla="*/ 160 h 435"/>
              <a:gd name="T104" fmla="*/ 1953 w 2332"/>
              <a:gd name="T105" fmla="*/ 148 h 435"/>
              <a:gd name="T106" fmla="*/ 1990 w 2332"/>
              <a:gd name="T107" fmla="*/ 144 h 435"/>
              <a:gd name="T108" fmla="*/ 2027 w 2332"/>
              <a:gd name="T109" fmla="*/ 132 h 435"/>
              <a:gd name="T110" fmla="*/ 2064 w 2332"/>
              <a:gd name="T111" fmla="*/ 116 h 435"/>
              <a:gd name="T112" fmla="*/ 2100 w 2332"/>
              <a:gd name="T113" fmla="*/ 116 h 435"/>
              <a:gd name="T114" fmla="*/ 2137 w 2332"/>
              <a:gd name="T115" fmla="*/ 116 h 435"/>
              <a:gd name="T116" fmla="*/ 2174 w 2332"/>
              <a:gd name="T117" fmla="*/ 100 h 435"/>
              <a:gd name="T118" fmla="*/ 2211 w 2332"/>
              <a:gd name="T119" fmla="*/ 100 h 435"/>
              <a:gd name="T120" fmla="*/ 2248 w 2332"/>
              <a:gd name="T121" fmla="*/ 92 h 435"/>
              <a:gd name="T122" fmla="*/ 2285 w 2332"/>
              <a:gd name="T123" fmla="*/ 76 h 435"/>
              <a:gd name="T124" fmla="*/ 2322 w 2332"/>
              <a:gd name="T125" fmla="*/ 8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435">
                <a:moveTo>
                  <a:pt x="0" y="152"/>
                </a:moveTo>
                <a:lnTo>
                  <a:pt x="1" y="144"/>
                </a:lnTo>
                <a:lnTo>
                  <a:pt x="1" y="148"/>
                </a:lnTo>
                <a:lnTo>
                  <a:pt x="2" y="152"/>
                </a:lnTo>
                <a:lnTo>
                  <a:pt x="2" y="144"/>
                </a:lnTo>
                <a:lnTo>
                  <a:pt x="3" y="144"/>
                </a:lnTo>
                <a:lnTo>
                  <a:pt x="3" y="140"/>
                </a:lnTo>
                <a:lnTo>
                  <a:pt x="3" y="148"/>
                </a:lnTo>
                <a:lnTo>
                  <a:pt x="4" y="152"/>
                </a:lnTo>
                <a:lnTo>
                  <a:pt x="4" y="136"/>
                </a:lnTo>
                <a:lnTo>
                  <a:pt x="5" y="140"/>
                </a:lnTo>
                <a:lnTo>
                  <a:pt x="6" y="140"/>
                </a:lnTo>
                <a:lnTo>
                  <a:pt x="6" y="140"/>
                </a:lnTo>
                <a:lnTo>
                  <a:pt x="6" y="136"/>
                </a:lnTo>
                <a:lnTo>
                  <a:pt x="7" y="132"/>
                </a:lnTo>
                <a:lnTo>
                  <a:pt x="7" y="136"/>
                </a:lnTo>
                <a:lnTo>
                  <a:pt x="8" y="132"/>
                </a:lnTo>
                <a:lnTo>
                  <a:pt x="8" y="144"/>
                </a:lnTo>
                <a:lnTo>
                  <a:pt x="9" y="144"/>
                </a:lnTo>
                <a:lnTo>
                  <a:pt x="9" y="140"/>
                </a:lnTo>
                <a:lnTo>
                  <a:pt x="10" y="140"/>
                </a:lnTo>
                <a:lnTo>
                  <a:pt x="10" y="132"/>
                </a:lnTo>
                <a:lnTo>
                  <a:pt x="11" y="132"/>
                </a:lnTo>
                <a:lnTo>
                  <a:pt x="11" y="132"/>
                </a:lnTo>
                <a:lnTo>
                  <a:pt x="11" y="132"/>
                </a:lnTo>
                <a:lnTo>
                  <a:pt x="12" y="132"/>
                </a:lnTo>
                <a:lnTo>
                  <a:pt x="12" y="128"/>
                </a:lnTo>
                <a:lnTo>
                  <a:pt x="13" y="132"/>
                </a:lnTo>
                <a:lnTo>
                  <a:pt x="13" y="136"/>
                </a:lnTo>
                <a:lnTo>
                  <a:pt x="14" y="140"/>
                </a:lnTo>
                <a:lnTo>
                  <a:pt x="14" y="136"/>
                </a:lnTo>
                <a:lnTo>
                  <a:pt x="15" y="128"/>
                </a:lnTo>
                <a:lnTo>
                  <a:pt x="15" y="136"/>
                </a:lnTo>
                <a:lnTo>
                  <a:pt x="16" y="140"/>
                </a:lnTo>
                <a:lnTo>
                  <a:pt x="16" y="136"/>
                </a:lnTo>
                <a:lnTo>
                  <a:pt x="16" y="132"/>
                </a:lnTo>
                <a:lnTo>
                  <a:pt x="17" y="132"/>
                </a:lnTo>
                <a:lnTo>
                  <a:pt x="18" y="140"/>
                </a:lnTo>
                <a:lnTo>
                  <a:pt x="18" y="136"/>
                </a:lnTo>
                <a:lnTo>
                  <a:pt x="18" y="132"/>
                </a:lnTo>
                <a:lnTo>
                  <a:pt x="19" y="124"/>
                </a:lnTo>
                <a:lnTo>
                  <a:pt x="19" y="124"/>
                </a:lnTo>
                <a:lnTo>
                  <a:pt x="20" y="132"/>
                </a:lnTo>
                <a:lnTo>
                  <a:pt x="20" y="132"/>
                </a:lnTo>
                <a:lnTo>
                  <a:pt x="21" y="136"/>
                </a:lnTo>
                <a:lnTo>
                  <a:pt x="21" y="132"/>
                </a:lnTo>
                <a:lnTo>
                  <a:pt x="22" y="128"/>
                </a:lnTo>
                <a:lnTo>
                  <a:pt x="22" y="132"/>
                </a:lnTo>
                <a:lnTo>
                  <a:pt x="23" y="136"/>
                </a:lnTo>
                <a:lnTo>
                  <a:pt x="23" y="120"/>
                </a:lnTo>
                <a:lnTo>
                  <a:pt x="23" y="128"/>
                </a:lnTo>
                <a:lnTo>
                  <a:pt x="24" y="124"/>
                </a:lnTo>
                <a:lnTo>
                  <a:pt x="24" y="132"/>
                </a:lnTo>
                <a:lnTo>
                  <a:pt x="25" y="132"/>
                </a:lnTo>
                <a:lnTo>
                  <a:pt x="26" y="124"/>
                </a:lnTo>
                <a:lnTo>
                  <a:pt x="26" y="128"/>
                </a:lnTo>
                <a:lnTo>
                  <a:pt x="26" y="124"/>
                </a:lnTo>
                <a:lnTo>
                  <a:pt x="27" y="132"/>
                </a:lnTo>
                <a:lnTo>
                  <a:pt x="27" y="128"/>
                </a:lnTo>
                <a:lnTo>
                  <a:pt x="28" y="124"/>
                </a:lnTo>
                <a:lnTo>
                  <a:pt x="28" y="120"/>
                </a:lnTo>
                <a:lnTo>
                  <a:pt x="29" y="128"/>
                </a:lnTo>
                <a:lnTo>
                  <a:pt x="29" y="128"/>
                </a:lnTo>
                <a:lnTo>
                  <a:pt x="30" y="124"/>
                </a:lnTo>
                <a:lnTo>
                  <a:pt x="30" y="120"/>
                </a:lnTo>
                <a:lnTo>
                  <a:pt x="31" y="124"/>
                </a:lnTo>
                <a:lnTo>
                  <a:pt x="31" y="120"/>
                </a:lnTo>
                <a:lnTo>
                  <a:pt x="31" y="124"/>
                </a:lnTo>
                <a:lnTo>
                  <a:pt x="32" y="128"/>
                </a:lnTo>
                <a:lnTo>
                  <a:pt x="33" y="120"/>
                </a:lnTo>
                <a:lnTo>
                  <a:pt x="33" y="124"/>
                </a:lnTo>
                <a:lnTo>
                  <a:pt x="33" y="120"/>
                </a:lnTo>
                <a:lnTo>
                  <a:pt x="34" y="124"/>
                </a:lnTo>
                <a:lnTo>
                  <a:pt x="34" y="124"/>
                </a:lnTo>
                <a:lnTo>
                  <a:pt x="35" y="116"/>
                </a:lnTo>
                <a:lnTo>
                  <a:pt x="35" y="128"/>
                </a:lnTo>
                <a:lnTo>
                  <a:pt x="36" y="124"/>
                </a:lnTo>
                <a:lnTo>
                  <a:pt x="36" y="124"/>
                </a:lnTo>
                <a:lnTo>
                  <a:pt x="37" y="124"/>
                </a:lnTo>
                <a:lnTo>
                  <a:pt x="37" y="120"/>
                </a:lnTo>
                <a:lnTo>
                  <a:pt x="38" y="124"/>
                </a:lnTo>
                <a:lnTo>
                  <a:pt x="38" y="116"/>
                </a:lnTo>
                <a:lnTo>
                  <a:pt x="38" y="120"/>
                </a:lnTo>
                <a:lnTo>
                  <a:pt x="39" y="116"/>
                </a:lnTo>
                <a:lnTo>
                  <a:pt x="39" y="116"/>
                </a:lnTo>
                <a:lnTo>
                  <a:pt x="40" y="120"/>
                </a:lnTo>
                <a:lnTo>
                  <a:pt x="41" y="116"/>
                </a:lnTo>
                <a:lnTo>
                  <a:pt x="41" y="124"/>
                </a:lnTo>
                <a:lnTo>
                  <a:pt x="41" y="128"/>
                </a:lnTo>
                <a:lnTo>
                  <a:pt x="42" y="120"/>
                </a:lnTo>
                <a:lnTo>
                  <a:pt x="42" y="116"/>
                </a:lnTo>
                <a:lnTo>
                  <a:pt x="43" y="112"/>
                </a:lnTo>
                <a:lnTo>
                  <a:pt x="43" y="116"/>
                </a:lnTo>
                <a:lnTo>
                  <a:pt x="44" y="116"/>
                </a:lnTo>
                <a:lnTo>
                  <a:pt x="44" y="116"/>
                </a:lnTo>
                <a:lnTo>
                  <a:pt x="45" y="120"/>
                </a:lnTo>
                <a:lnTo>
                  <a:pt x="45" y="120"/>
                </a:lnTo>
                <a:lnTo>
                  <a:pt x="46" y="120"/>
                </a:lnTo>
                <a:lnTo>
                  <a:pt x="46" y="116"/>
                </a:lnTo>
                <a:lnTo>
                  <a:pt x="46" y="112"/>
                </a:lnTo>
                <a:lnTo>
                  <a:pt x="47" y="124"/>
                </a:lnTo>
                <a:lnTo>
                  <a:pt x="47" y="116"/>
                </a:lnTo>
                <a:lnTo>
                  <a:pt x="48" y="112"/>
                </a:lnTo>
                <a:lnTo>
                  <a:pt x="48" y="112"/>
                </a:lnTo>
                <a:lnTo>
                  <a:pt x="49" y="112"/>
                </a:lnTo>
                <a:lnTo>
                  <a:pt x="49" y="116"/>
                </a:lnTo>
                <a:lnTo>
                  <a:pt x="50" y="112"/>
                </a:lnTo>
                <a:lnTo>
                  <a:pt x="50" y="116"/>
                </a:lnTo>
                <a:lnTo>
                  <a:pt x="51" y="120"/>
                </a:lnTo>
                <a:lnTo>
                  <a:pt x="51" y="116"/>
                </a:lnTo>
                <a:lnTo>
                  <a:pt x="51" y="116"/>
                </a:lnTo>
                <a:lnTo>
                  <a:pt x="52" y="108"/>
                </a:lnTo>
                <a:lnTo>
                  <a:pt x="53" y="112"/>
                </a:lnTo>
                <a:lnTo>
                  <a:pt x="53" y="112"/>
                </a:lnTo>
                <a:lnTo>
                  <a:pt x="53" y="112"/>
                </a:lnTo>
                <a:lnTo>
                  <a:pt x="54" y="116"/>
                </a:lnTo>
                <a:lnTo>
                  <a:pt x="54" y="100"/>
                </a:lnTo>
                <a:lnTo>
                  <a:pt x="55" y="112"/>
                </a:lnTo>
                <a:lnTo>
                  <a:pt x="55" y="108"/>
                </a:lnTo>
                <a:lnTo>
                  <a:pt x="56" y="120"/>
                </a:lnTo>
                <a:lnTo>
                  <a:pt x="56" y="112"/>
                </a:lnTo>
                <a:lnTo>
                  <a:pt x="57" y="108"/>
                </a:lnTo>
                <a:lnTo>
                  <a:pt x="57" y="116"/>
                </a:lnTo>
                <a:lnTo>
                  <a:pt x="58" y="116"/>
                </a:lnTo>
                <a:lnTo>
                  <a:pt x="58" y="112"/>
                </a:lnTo>
                <a:lnTo>
                  <a:pt x="59" y="112"/>
                </a:lnTo>
                <a:lnTo>
                  <a:pt x="59" y="112"/>
                </a:lnTo>
                <a:lnTo>
                  <a:pt x="59" y="120"/>
                </a:lnTo>
                <a:lnTo>
                  <a:pt x="60" y="116"/>
                </a:lnTo>
                <a:lnTo>
                  <a:pt x="61" y="104"/>
                </a:lnTo>
                <a:lnTo>
                  <a:pt x="61" y="112"/>
                </a:lnTo>
                <a:lnTo>
                  <a:pt x="61" y="112"/>
                </a:lnTo>
                <a:lnTo>
                  <a:pt x="62" y="116"/>
                </a:lnTo>
                <a:lnTo>
                  <a:pt x="62" y="112"/>
                </a:lnTo>
                <a:lnTo>
                  <a:pt x="63" y="108"/>
                </a:lnTo>
                <a:lnTo>
                  <a:pt x="63" y="104"/>
                </a:lnTo>
                <a:lnTo>
                  <a:pt x="64" y="104"/>
                </a:lnTo>
                <a:lnTo>
                  <a:pt x="64" y="108"/>
                </a:lnTo>
                <a:lnTo>
                  <a:pt x="65" y="116"/>
                </a:lnTo>
                <a:lnTo>
                  <a:pt x="65" y="108"/>
                </a:lnTo>
                <a:lnTo>
                  <a:pt x="66" y="108"/>
                </a:lnTo>
                <a:lnTo>
                  <a:pt x="66" y="100"/>
                </a:lnTo>
                <a:lnTo>
                  <a:pt x="66" y="104"/>
                </a:lnTo>
                <a:lnTo>
                  <a:pt x="67" y="112"/>
                </a:lnTo>
                <a:lnTo>
                  <a:pt x="67" y="108"/>
                </a:lnTo>
                <a:lnTo>
                  <a:pt x="68" y="112"/>
                </a:lnTo>
                <a:lnTo>
                  <a:pt x="68" y="104"/>
                </a:lnTo>
                <a:lnTo>
                  <a:pt x="69" y="104"/>
                </a:lnTo>
                <a:lnTo>
                  <a:pt x="69" y="100"/>
                </a:lnTo>
                <a:lnTo>
                  <a:pt x="70" y="104"/>
                </a:lnTo>
                <a:lnTo>
                  <a:pt x="70" y="116"/>
                </a:lnTo>
                <a:lnTo>
                  <a:pt x="71" y="104"/>
                </a:lnTo>
                <a:lnTo>
                  <a:pt x="71" y="108"/>
                </a:lnTo>
                <a:lnTo>
                  <a:pt x="71" y="104"/>
                </a:lnTo>
                <a:lnTo>
                  <a:pt x="72" y="100"/>
                </a:lnTo>
                <a:lnTo>
                  <a:pt x="73" y="104"/>
                </a:lnTo>
                <a:lnTo>
                  <a:pt x="73" y="100"/>
                </a:lnTo>
                <a:lnTo>
                  <a:pt x="73" y="108"/>
                </a:lnTo>
                <a:lnTo>
                  <a:pt x="74" y="108"/>
                </a:lnTo>
                <a:lnTo>
                  <a:pt x="74" y="104"/>
                </a:lnTo>
                <a:lnTo>
                  <a:pt x="75" y="108"/>
                </a:lnTo>
                <a:lnTo>
                  <a:pt x="76" y="108"/>
                </a:lnTo>
                <a:lnTo>
                  <a:pt x="76" y="104"/>
                </a:lnTo>
                <a:lnTo>
                  <a:pt x="76" y="104"/>
                </a:lnTo>
                <a:lnTo>
                  <a:pt x="77" y="100"/>
                </a:lnTo>
                <a:lnTo>
                  <a:pt x="77" y="104"/>
                </a:lnTo>
                <a:lnTo>
                  <a:pt x="78" y="96"/>
                </a:lnTo>
                <a:lnTo>
                  <a:pt x="78" y="96"/>
                </a:lnTo>
                <a:lnTo>
                  <a:pt x="79" y="96"/>
                </a:lnTo>
                <a:lnTo>
                  <a:pt x="79" y="92"/>
                </a:lnTo>
                <a:lnTo>
                  <a:pt x="80" y="92"/>
                </a:lnTo>
                <a:lnTo>
                  <a:pt x="80" y="100"/>
                </a:lnTo>
                <a:lnTo>
                  <a:pt x="81" y="100"/>
                </a:lnTo>
                <a:lnTo>
                  <a:pt x="81" y="100"/>
                </a:lnTo>
                <a:lnTo>
                  <a:pt x="81" y="96"/>
                </a:lnTo>
                <a:lnTo>
                  <a:pt x="82" y="100"/>
                </a:lnTo>
                <a:lnTo>
                  <a:pt x="82" y="92"/>
                </a:lnTo>
                <a:lnTo>
                  <a:pt x="83" y="92"/>
                </a:lnTo>
                <a:lnTo>
                  <a:pt x="83" y="100"/>
                </a:lnTo>
                <a:lnTo>
                  <a:pt x="84" y="92"/>
                </a:lnTo>
                <a:lnTo>
                  <a:pt x="84" y="100"/>
                </a:lnTo>
                <a:lnTo>
                  <a:pt x="85" y="100"/>
                </a:lnTo>
                <a:lnTo>
                  <a:pt x="85" y="104"/>
                </a:lnTo>
                <a:lnTo>
                  <a:pt x="86" y="104"/>
                </a:lnTo>
                <a:lnTo>
                  <a:pt x="86" y="108"/>
                </a:lnTo>
                <a:lnTo>
                  <a:pt x="86" y="104"/>
                </a:lnTo>
                <a:lnTo>
                  <a:pt x="87" y="92"/>
                </a:lnTo>
                <a:lnTo>
                  <a:pt x="88" y="96"/>
                </a:lnTo>
                <a:lnTo>
                  <a:pt x="88" y="100"/>
                </a:lnTo>
                <a:lnTo>
                  <a:pt x="88" y="104"/>
                </a:lnTo>
                <a:lnTo>
                  <a:pt x="89" y="100"/>
                </a:lnTo>
                <a:lnTo>
                  <a:pt x="89" y="92"/>
                </a:lnTo>
                <a:lnTo>
                  <a:pt x="90" y="92"/>
                </a:lnTo>
                <a:lnTo>
                  <a:pt x="90" y="96"/>
                </a:lnTo>
                <a:lnTo>
                  <a:pt x="91" y="92"/>
                </a:lnTo>
                <a:lnTo>
                  <a:pt x="91" y="100"/>
                </a:lnTo>
                <a:lnTo>
                  <a:pt x="92" y="100"/>
                </a:lnTo>
                <a:lnTo>
                  <a:pt x="92" y="96"/>
                </a:lnTo>
                <a:lnTo>
                  <a:pt x="93" y="96"/>
                </a:lnTo>
                <a:lnTo>
                  <a:pt x="93" y="88"/>
                </a:lnTo>
                <a:lnTo>
                  <a:pt x="94" y="88"/>
                </a:lnTo>
                <a:lnTo>
                  <a:pt x="94" y="100"/>
                </a:lnTo>
                <a:lnTo>
                  <a:pt x="94" y="100"/>
                </a:lnTo>
                <a:lnTo>
                  <a:pt x="95" y="100"/>
                </a:lnTo>
                <a:lnTo>
                  <a:pt x="96" y="96"/>
                </a:lnTo>
                <a:lnTo>
                  <a:pt x="96" y="100"/>
                </a:lnTo>
                <a:lnTo>
                  <a:pt x="96" y="104"/>
                </a:lnTo>
                <a:lnTo>
                  <a:pt x="97" y="104"/>
                </a:lnTo>
                <a:lnTo>
                  <a:pt x="97" y="100"/>
                </a:lnTo>
                <a:lnTo>
                  <a:pt x="98" y="96"/>
                </a:lnTo>
                <a:lnTo>
                  <a:pt x="98" y="100"/>
                </a:lnTo>
                <a:lnTo>
                  <a:pt x="99" y="100"/>
                </a:lnTo>
                <a:lnTo>
                  <a:pt x="99" y="96"/>
                </a:lnTo>
                <a:lnTo>
                  <a:pt x="100" y="92"/>
                </a:lnTo>
                <a:lnTo>
                  <a:pt x="100" y="88"/>
                </a:lnTo>
                <a:lnTo>
                  <a:pt x="101" y="68"/>
                </a:lnTo>
                <a:lnTo>
                  <a:pt x="101" y="72"/>
                </a:lnTo>
                <a:lnTo>
                  <a:pt x="101" y="92"/>
                </a:lnTo>
                <a:lnTo>
                  <a:pt x="102" y="88"/>
                </a:lnTo>
                <a:lnTo>
                  <a:pt x="102" y="84"/>
                </a:lnTo>
                <a:lnTo>
                  <a:pt x="103" y="92"/>
                </a:lnTo>
                <a:lnTo>
                  <a:pt x="103" y="92"/>
                </a:lnTo>
                <a:lnTo>
                  <a:pt x="104" y="96"/>
                </a:lnTo>
                <a:lnTo>
                  <a:pt x="104" y="96"/>
                </a:lnTo>
                <a:lnTo>
                  <a:pt x="105" y="88"/>
                </a:lnTo>
                <a:lnTo>
                  <a:pt x="105" y="88"/>
                </a:lnTo>
                <a:lnTo>
                  <a:pt x="106" y="84"/>
                </a:lnTo>
                <a:lnTo>
                  <a:pt x="106" y="104"/>
                </a:lnTo>
                <a:lnTo>
                  <a:pt x="106" y="96"/>
                </a:lnTo>
                <a:lnTo>
                  <a:pt x="107" y="92"/>
                </a:lnTo>
                <a:lnTo>
                  <a:pt x="108" y="88"/>
                </a:lnTo>
                <a:lnTo>
                  <a:pt x="108" y="92"/>
                </a:lnTo>
                <a:lnTo>
                  <a:pt x="108" y="84"/>
                </a:lnTo>
                <a:lnTo>
                  <a:pt x="109" y="100"/>
                </a:lnTo>
                <a:lnTo>
                  <a:pt x="109" y="88"/>
                </a:lnTo>
                <a:lnTo>
                  <a:pt x="110" y="92"/>
                </a:lnTo>
                <a:lnTo>
                  <a:pt x="110" y="88"/>
                </a:lnTo>
                <a:lnTo>
                  <a:pt x="111" y="88"/>
                </a:lnTo>
                <a:lnTo>
                  <a:pt x="111" y="88"/>
                </a:lnTo>
                <a:lnTo>
                  <a:pt x="112" y="88"/>
                </a:lnTo>
                <a:lnTo>
                  <a:pt x="112" y="96"/>
                </a:lnTo>
                <a:lnTo>
                  <a:pt x="113" y="84"/>
                </a:lnTo>
                <a:lnTo>
                  <a:pt x="113" y="88"/>
                </a:lnTo>
                <a:lnTo>
                  <a:pt x="114" y="92"/>
                </a:lnTo>
                <a:lnTo>
                  <a:pt x="114" y="92"/>
                </a:lnTo>
                <a:lnTo>
                  <a:pt x="114" y="96"/>
                </a:lnTo>
                <a:lnTo>
                  <a:pt x="115" y="96"/>
                </a:lnTo>
                <a:lnTo>
                  <a:pt x="116" y="92"/>
                </a:lnTo>
                <a:lnTo>
                  <a:pt x="116" y="88"/>
                </a:lnTo>
                <a:lnTo>
                  <a:pt x="116" y="80"/>
                </a:lnTo>
                <a:lnTo>
                  <a:pt x="117" y="92"/>
                </a:lnTo>
                <a:lnTo>
                  <a:pt x="117" y="88"/>
                </a:lnTo>
                <a:lnTo>
                  <a:pt x="118" y="88"/>
                </a:lnTo>
                <a:lnTo>
                  <a:pt x="118" y="88"/>
                </a:lnTo>
                <a:lnTo>
                  <a:pt x="119" y="88"/>
                </a:lnTo>
                <a:lnTo>
                  <a:pt x="119" y="88"/>
                </a:lnTo>
                <a:lnTo>
                  <a:pt x="120" y="84"/>
                </a:lnTo>
                <a:lnTo>
                  <a:pt x="120" y="92"/>
                </a:lnTo>
                <a:lnTo>
                  <a:pt x="121" y="92"/>
                </a:lnTo>
                <a:lnTo>
                  <a:pt x="121" y="96"/>
                </a:lnTo>
                <a:lnTo>
                  <a:pt x="121" y="92"/>
                </a:lnTo>
                <a:lnTo>
                  <a:pt x="122" y="84"/>
                </a:lnTo>
                <a:lnTo>
                  <a:pt x="123" y="88"/>
                </a:lnTo>
                <a:lnTo>
                  <a:pt x="123" y="88"/>
                </a:lnTo>
                <a:lnTo>
                  <a:pt x="123" y="88"/>
                </a:lnTo>
                <a:lnTo>
                  <a:pt x="124" y="88"/>
                </a:lnTo>
                <a:lnTo>
                  <a:pt x="124" y="84"/>
                </a:lnTo>
                <a:lnTo>
                  <a:pt x="125" y="84"/>
                </a:lnTo>
                <a:lnTo>
                  <a:pt x="125" y="88"/>
                </a:lnTo>
                <a:lnTo>
                  <a:pt x="126" y="88"/>
                </a:lnTo>
                <a:lnTo>
                  <a:pt x="126" y="88"/>
                </a:lnTo>
                <a:lnTo>
                  <a:pt x="127" y="84"/>
                </a:lnTo>
                <a:lnTo>
                  <a:pt x="127" y="92"/>
                </a:lnTo>
                <a:lnTo>
                  <a:pt x="128" y="88"/>
                </a:lnTo>
                <a:lnTo>
                  <a:pt x="128" y="84"/>
                </a:lnTo>
                <a:lnTo>
                  <a:pt x="129" y="84"/>
                </a:lnTo>
                <a:lnTo>
                  <a:pt x="129" y="80"/>
                </a:lnTo>
                <a:lnTo>
                  <a:pt x="129" y="88"/>
                </a:lnTo>
                <a:lnTo>
                  <a:pt x="130" y="88"/>
                </a:lnTo>
                <a:lnTo>
                  <a:pt x="131" y="88"/>
                </a:lnTo>
                <a:lnTo>
                  <a:pt x="131" y="88"/>
                </a:lnTo>
                <a:lnTo>
                  <a:pt x="131" y="80"/>
                </a:lnTo>
                <a:lnTo>
                  <a:pt x="132" y="92"/>
                </a:lnTo>
                <a:lnTo>
                  <a:pt x="132" y="96"/>
                </a:lnTo>
                <a:lnTo>
                  <a:pt x="133" y="84"/>
                </a:lnTo>
                <a:lnTo>
                  <a:pt x="133" y="80"/>
                </a:lnTo>
                <a:lnTo>
                  <a:pt x="134" y="84"/>
                </a:lnTo>
                <a:lnTo>
                  <a:pt x="134" y="92"/>
                </a:lnTo>
                <a:lnTo>
                  <a:pt x="135" y="84"/>
                </a:lnTo>
                <a:lnTo>
                  <a:pt x="135" y="84"/>
                </a:lnTo>
                <a:lnTo>
                  <a:pt x="136" y="84"/>
                </a:lnTo>
                <a:lnTo>
                  <a:pt x="136" y="84"/>
                </a:lnTo>
                <a:lnTo>
                  <a:pt x="136" y="88"/>
                </a:lnTo>
                <a:lnTo>
                  <a:pt x="137" y="80"/>
                </a:lnTo>
                <a:lnTo>
                  <a:pt x="137" y="80"/>
                </a:lnTo>
                <a:lnTo>
                  <a:pt x="138" y="76"/>
                </a:lnTo>
                <a:lnTo>
                  <a:pt x="138" y="88"/>
                </a:lnTo>
                <a:lnTo>
                  <a:pt x="139" y="88"/>
                </a:lnTo>
                <a:lnTo>
                  <a:pt x="139" y="84"/>
                </a:lnTo>
                <a:lnTo>
                  <a:pt x="140" y="88"/>
                </a:lnTo>
                <a:lnTo>
                  <a:pt x="140" y="84"/>
                </a:lnTo>
                <a:lnTo>
                  <a:pt x="141" y="76"/>
                </a:lnTo>
                <a:lnTo>
                  <a:pt x="141" y="84"/>
                </a:lnTo>
                <a:lnTo>
                  <a:pt x="141" y="76"/>
                </a:lnTo>
                <a:lnTo>
                  <a:pt x="142" y="72"/>
                </a:lnTo>
                <a:lnTo>
                  <a:pt x="143" y="84"/>
                </a:lnTo>
                <a:lnTo>
                  <a:pt x="143" y="80"/>
                </a:lnTo>
                <a:lnTo>
                  <a:pt x="144" y="76"/>
                </a:lnTo>
                <a:lnTo>
                  <a:pt x="144" y="88"/>
                </a:lnTo>
                <a:lnTo>
                  <a:pt x="144" y="76"/>
                </a:lnTo>
                <a:lnTo>
                  <a:pt x="145" y="92"/>
                </a:lnTo>
                <a:lnTo>
                  <a:pt x="145" y="84"/>
                </a:lnTo>
                <a:lnTo>
                  <a:pt x="146" y="84"/>
                </a:lnTo>
                <a:lnTo>
                  <a:pt x="146" y="84"/>
                </a:lnTo>
                <a:lnTo>
                  <a:pt x="147" y="80"/>
                </a:lnTo>
                <a:lnTo>
                  <a:pt x="147" y="84"/>
                </a:lnTo>
                <a:lnTo>
                  <a:pt x="148" y="80"/>
                </a:lnTo>
                <a:lnTo>
                  <a:pt x="148" y="80"/>
                </a:lnTo>
                <a:lnTo>
                  <a:pt x="149" y="80"/>
                </a:lnTo>
                <a:lnTo>
                  <a:pt x="149" y="80"/>
                </a:lnTo>
                <a:lnTo>
                  <a:pt x="149" y="84"/>
                </a:lnTo>
                <a:lnTo>
                  <a:pt x="150" y="76"/>
                </a:lnTo>
                <a:lnTo>
                  <a:pt x="151" y="80"/>
                </a:lnTo>
                <a:lnTo>
                  <a:pt x="151" y="80"/>
                </a:lnTo>
                <a:lnTo>
                  <a:pt x="151" y="84"/>
                </a:lnTo>
                <a:lnTo>
                  <a:pt x="152" y="72"/>
                </a:lnTo>
                <a:lnTo>
                  <a:pt x="152" y="84"/>
                </a:lnTo>
                <a:lnTo>
                  <a:pt x="153" y="80"/>
                </a:lnTo>
                <a:lnTo>
                  <a:pt x="153" y="80"/>
                </a:lnTo>
                <a:lnTo>
                  <a:pt x="154" y="80"/>
                </a:lnTo>
                <a:lnTo>
                  <a:pt x="154" y="84"/>
                </a:lnTo>
                <a:lnTo>
                  <a:pt x="155" y="84"/>
                </a:lnTo>
                <a:lnTo>
                  <a:pt x="155" y="92"/>
                </a:lnTo>
                <a:lnTo>
                  <a:pt x="156" y="84"/>
                </a:lnTo>
                <a:lnTo>
                  <a:pt x="156" y="80"/>
                </a:lnTo>
                <a:lnTo>
                  <a:pt x="156" y="88"/>
                </a:lnTo>
                <a:lnTo>
                  <a:pt x="157" y="88"/>
                </a:lnTo>
                <a:lnTo>
                  <a:pt x="157" y="88"/>
                </a:lnTo>
                <a:lnTo>
                  <a:pt x="158" y="84"/>
                </a:lnTo>
                <a:lnTo>
                  <a:pt x="158" y="84"/>
                </a:lnTo>
                <a:lnTo>
                  <a:pt x="159" y="80"/>
                </a:lnTo>
                <a:lnTo>
                  <a:pt x="159" y="76"/>
                </a:lnTo>
                <a:lnTo>
                  <a:pt x="160" y="84"/>
                </a:lnTo>
                <a:lnTo>
                  <a:pt x="160" y="80"/>
                </a:lnTo>
                <a:lnTo>
                  <a:pt x="161" y="76"/>
                </a:lnTo>
                <a:lnTo>
                  <a:pt x="161" y="80"/>
                </a:lnTo>
                <a:lnTo>
                  <a:pt x="162" y="68"/>
                </a:lnTo>
                <a:lnTo>
                  <a:pt x="162" y="84"/>
                </a:lnTo>
                <a:lnTo>
                  <a:pt x="163" y="84"/>
                </a:lnTo>
                <a:lnTo>
                  <a:pt x="163" y="84"/>
                </a:lnTo>
                <a:lnTo>
                  <a:pt x="164" y="72"/>
                </a:lnTo>
                <a:lnTo>
                  <a:pt x="164" y="72"/>
                </a:lnTo>
                <a:lnTo>
                  <a:pt x="164" y="84"/>
                </a:lnTo>
                <a:lnTo>
                  <a:pt x="165" y="80"/>
                </a:lnTo>
                <a:lnTo>
                  <a:pt x="166" y="76"/>
                </a:lnTo>
                <a:lnTo>
                  <a:pt x="166" y="72"/>
                </a:lnTo>
                <a:lnTo>
                  <a:pt x="166" y="72"/>
                </a:lnTo>
                <a:lnTo>
                  <a:pt x="167" y="80"/>
                </a:lnTo>
                <a:lnTo>
                  <a:pt x="167" y="76"/>
                </a:lnTo>
                <a:lnTo>
                  <a:pt x="168" y="76"/>
                </a:lnTo>
                <a:lnTo>
                  <a:pt x="168" y="72"/>
                </a:lnTo>
                <a:lnTo>
                  <a:pt x="169" y="68"/>
                </a:lnTo>
                <a:lnTo>
                  <a:pt x="169" y="76"/>
                </a:lnTo>
                <a:lnTo>
                  <a:pt x="170" y="80"/>
                </a:lnTo>
                <a:lnTo>
                  <a:pt x="170" y="68"/>
                </a:lnTo>
                <a:lnTo>
                  <a:pt x="171" y="72"/>
                </a:lnTo>
                <a:lnTo>
                  <a:pt x="171" y="76"/>
                </a:lnTo>
                <a:lnTo>
                  <a:pt x="171" y="84"/>
                </a:lnTo>
                <a:lnTo>
                  <a:pt x="172" y="76"/>
                </a:lnTo>
                <a:lnTo>
                  <a:pt x="172" y="72"/>
                </a:lnTo>
                <a:lnTo>
                  <a:pt x="173" y="68"/>
                </a:lnTo>
                <a:lnTo>
                  <a:pt x="173" y="68"/>
                </a:lnTo>
                <a:lnTo>
                  <a:pt x="174" y="76"/>
                </a:lnTo>
                <a:lnTo>
                  <a:pt x="174" y="68"/>
                </a:lnTo>
                <a:lnTo>
                  <a:pt x="175" y="80"/>
                </a:lnTo>
                <a:lnTo>
                  <a:pt x="175" y="76"/>
                </a:lnTo>
                <a:lnTo>
                  <a:pt x="176" y="72"/>
                </a:lnTo>
                <a:lnTo>
                  <a:pt x="176" y="72"/>
                </a:lnTo>
                <a:lnTo>
                  <a:pt x="176" y="68"/>
                </a:lnTo>
                <a:lnTo>
                  <a:pt x="177" y="72"/>
                </a:lnTo>
                <a:lnTo>
                  <a:pt x="178" y="72"/>
                </a:lnTo>
                <a:lnTo>
                  <a:pt x="178" y="72"/>
                </a:lnTo>
                <a:lnTo>
                  <a:pt x="179" y="72"/>
                </a:lnTo>
                <a:lnTo>
                  <a:pt x="179" y="76"/>
                </a:lnTo>
                <a:lnTo>
                  <a:pt x="179" y="76"/>
                </a:lnTo>
                <a:lnTo>
                  <a:pt x="180" y="76"/>
                </a:lnTo>
                <a:lnTo>
                  <a:pt x="180" y="76"/>
                </a:lnTo>
                <a:lnTo>
                  <a:pt x="181" y="76"/>
                </a:lnTo>
                <a:lnTo>
                  <a:pt x="181" y="76"/>
                </a:lnTo>
                <a:lnTo>
                  <a:pt x="182" y="72"/>
                </a:lnTo>
                <a:lnTo>
                  <a:pt x="182" y="76"/>
                </a:lnTo>
                <a:lnTo>
                  <a:pt x="183" y="64"/>
                </a:lnTo>
                <a:lnTo>
                  <a:pt x="183" y="76"/>
                </a:lnTo>
                <a:lnTo>
                  <a:pt x="184" y="68"/>
                </a:lnTo>
                <a:lnTo>
                  <a:pt x="184" y="76"/>
                </a:lnTo>
                <a:lnTo>
                  <a:pt x="184" y="72"/>
                </a:lnTo>
                <a:lnTo>
                  <a:pt x="185" y="72"/>
                </a:lnTo>
                <a:lnTo>
                  <a:pt x="186" y="76"/>
                </a:lnTo>
                <a:lnTo>
                  <a:pt x="186" y="76"/>
                </a:lnTo>
                <a:lnTo>
                  <a:pt x="186" y="76"/>
                </a:lnTo>
                <a:lnTo>
                  <a:pt x="187" y="68"/>
                </a:lnTo>
                <a:lnTo>
                  <a:pt x="187" y="64"/>
                </a:lnTo>
                <a:lnTo>
                  <a:pt x="188" y="76"/>
                </a:lnTo>
                <a:lnTo>
                  <a:pt x="188" y="72"/>
                </a:lnTo>
                <a:lnTo>
                  <a:pt x="189" y="72"/>
                </a:lnTo>
                <a:lnTo>
                  <a:pt x="189" y="72"/>
                </a:lnTo>
                <a:lnTo>
                  <a:pt x="190" y="64"/>
                </a:lnTo>
                <a:lnTo>
                  <a:pt x="190" y="68"/>
                </a:lnTo>
                <a:lnTo>
                  <a:pt x="191" y="72"/>
                </a:lnTo>
                <a:lnTo>
                  <a:pt x="191" y="76"/>
                </a:lnTo>
                <a:lnTo>
                  <a:pt x="191" y="76"/>
                </a:lnTo>
                <a:lnTo>
                  <a:pt x="192" y="72"/>
                </a:lnTo>
                <a:lnTo>
                  <a:pt x="192" y="80"/>
                </a:lnTo>
                <a:lnTo>
                  <a:pt x="193" y="76"/>
                </a:lnTo>
                <a:lnTo>
                  <a:pt x="193" y="72"/>
                </a:lnTo>
                <a:lnTo>
                  <a:pt x="194" y="64"/>
                </a:lnTo>
                <a:lnTo>
                  <a:pt x="194" y="72"/>
                </a:lnTo>
                <a:lnTo>
                  <a:pt x="195" y="68"/>
                </a:lnTo>
                <a:lnTo>
                  <a:pt x="195" y="76"/>
                </a:lnTo>
                <a:lnTo>
                  <a:pt x="196" y="68"/>
                </a:lnTo>
                <a:lnTo>
                  <a:pt x="196" y="72"/>
                </a:lnTo>
                <a:lnTo>
                  <a:pt x="196" y="76"/>
                </a:lnTo>
                <a:lnTo>
                  <a:pt x="197" y="76"/>
                </a:lnTo>
                <a:lnTo>
                  <a:pt x="198" y="76"/>
                </a:lnTo>
                <a:lnTo>
                  <a:pt x="198" y="68"/>
                </a:lnTo>
                <a:lnTo>
                  <a:pt x="199" y="68"/>
                </a:lnTo>
                <a:lnTo>
                  <a:pt x="199" y="68"/>
                </a:lnTo>
                <a:lnTo>
                  <a:pt x="199" y="72"/>
                </a:lnTo>
                <a:lnTo>
                  <a:pt x="200" y="76"/>
                </a:lnTo>
                <a:lnTo>
                  <a:pt x="200" y="68"/>
                </a:lnTo>
                <a:lnTo>
                  <a:pt x="201" y="64"/>
                </a:lnTo>
                <a:lnTo>
                  <a:pt x="201" y="68"/>
                </a:lnTo>
                <a:lnTo>
                  <a:pt x="202" y="76"/>
                </a:lnTo>
                <a:lnTo>
                  <a:pt x="202" y="76"/>
                </a:lnTo>
                <a:lnTo>
                  <a:pt x="203" y="64"/>
                </a:lnTo>
                <a:lnTo>
                  <a:pt x="203" y="60"/>
                </a:lnTo>
                <a:lnTo>
                  <a:pt x="204" y="64"/>
                </a:lnTo>
                <a:lnTo>
                  <a:pt x="204" y="72"/>
                </a:lnTo>
                <a:lnTo>
                  <a:pt x="204" y="64"/>
                </a:lnTo>
                <a:lnTo>
                  <a:pt x="205" y="64"/>
                </a:lnTo>
                <a:lnTo>
                  <a:pt x="206" y="68"/>
                </a:lnTo>
                <a:lnTo>
                  <a:pt x="206" y="72"/>
                </a:lnTo>
                <a:lnTo>
                  <a:pt x="206" y="72"/>
                </a:lnTo>
                <a:lnTo>
                  <a:pt x="207" y="72"/>
                </a:lnTo>
                <a:lnTo>
                  <a:pt x="207" y="72"/>
                </a:lnTo>
                <a:lnTo>
                  <a:pt x="208" y="68"/>
                </a:lnTo>
                <a:lnTo>
                  <a:pt x="208" y="64"/>
                </a:lnTo>
                <a:lnTo>
                  <a:pt x="209" y="72"/>
                </a:lnTo>
                <a:lnTo>
                  <a:pt x="209" y="72"/>
                </a:lnTo>
                <a:lnTo>
                  <a:pt x="210" y="60"/>
                </a:lnTo>
                <a:lnTo>
                  <a:pt x="210" y="68"/>
                </a:lnTo>
                <a:lnTo>
                  <a:pt x="211" y="60"/>
                </a:lnTo>
                <a:lnTo>
                  <a:pt x="211" y="72"/>
                </a:lnTo>
                <a:lnTo>
                  <a:pt x="211" y="68"/>
                </a:lnTo>
                <a:lnTo>
                  <a:pt x="212" y="72"/>
                </a:lnTo>
                <a:lnTo>
                  <a:pt x="213" y="72"/>
                </a:lnTo>
                <a:lnTo>
                  <a:pt x="213" y="72"/>
                </a:lnTo>
                <a:lnTo>
                  <a:pt x="214" y="72"/>
                </a:lnTo>
                <a:lnTo>
                  <a:pt x="214" y="76"/>
                </a:lnTo>
                <a:lnTo>
                  <a:pt x="214" y="68"/>
                </a:lnTo>
                <a:lnTo>
                  <a:pt x="215" y="72"/>
                </a:lnTo>
                <a:lnTo>
                  <a:pt x="215" y="72"/>
                </a:lnTo>
                <a:lnTo>
                  <a:pt x="216" y="72"/>
                </a:lnTo>
                <a:lnTo>
                  <a:pt x="216" y="72"/>
                </a:lnTo>
                <a:lnTo>
                  <a:pt x="217" y="64"/>
                </a:lnTo>
                <a:lnTo>
                  <a:pt x="217" y="56"/>
                </a:lnTo>
                <a:lnTo>
                  <a:pt x="218" y="60"/>
                </a:lnTo>
                <a:lnTo>
                  <a:pt x="218" y="68"/>
                </a:lnTo>
                <a:lnTo>
                  <a:pt x="219" y="80"/>
                </a:lnTo>
                <a:lnTo>
                  <a:pt x="219" y="72"/>
                </a:lnTo>
                <a:lnTo>
                  <a:pt x="219" y="56"/>
                </a:lnTo>
                <a:lnTo>
                  <a:pt x="220" y="68"/>
                </a:lnTo>
                <a:lnTo>
                  <a:pt x="221" y="68"/>
                </a:lnTo>
                <a:lnTo>
                  <a:pt x="221" y="64"/>
                </a:lnTo>
                <a:lnTo>
                  <a:pt x="221" y="64"/>
                </a:lnTo>
                <a:lnTo>
                  <a:pt x="222" y="60"/>
                </a:lnTo>
                <a:lnTo>
                  <a:pt x="222" y="64"/>
                </a:lnTo>
                <a:lnTo>
                  <a:pt x="223" y="64"/>
                </a:lnTo>
                <a:lnTo>
                  <a:pt x="223" y="60"/>
                </a:lnTo>
                <a:lnTo>
                  <a:pt x="224" y="60"/>
                </a:lnTo>
                <a:lnTo>
                  <a:pt x="224" y="64"/>
                </a:lnTo>
                <a:lnTo>
                  <a:pt x="225" y="64"/>
                </a:lnTo>
                <a:lnTo>
                  <a:pt x="225" y="72"/>
                </a:lnTo>
                <a:lnTo>
                  <a:pt x="226" y="68"/>
                </a:lnTo>
                <a:lnTo>
                  <a:pt x="226" y="64"/>
                </a:lnTo>
                <a:lnTo>
                  <a:pt x="226" y="64"/>
                </a:lnTo>
                <a:lnTo>
                  <a:pt x="227" y="64"/>
                </a:lnTo>
                <a:lnTo>
                  <a:pt x="227" y="68"/>
                </a:lnTo>
                <a:lnTo>
                  <a:pt x="228" y="68"/>
                </a:lnTo>
                <a:lnTo>
                  <a:pt x="229" y="64"/>
                </a:lnTo>
                <a:lnTo>
                  <a:pt x="229" y="72"/>
                </a:lnTo>
                <a:lnTo>
                  <a:pt x="229" y="64"/>
                </a:lnTo>
                <a:lnTo>
                  <a:pt x="230" y="68"/>
                </a:lnTo>
                <a:lnTo>
                  <a:pt x="230" y="68"/>
                </a:lnTo>
                <a:lnTo>
                  <a:pt x="231" y="64"/>
                </a:lnTo>
                <a:lnTo>
                  <a:pt x="231" y="68"/>
                </a:lnTo>
                <a:lnTo>
                  <a:pt x="231" y="64"/>
                </a:lnTo>
                <a:lnTo>
                  <a:pt x="232" y="64"/>
                </a:lnTo>
                <a:lnTo>
                  <a:pt x="233" y="64"/>
                </a:lnTo>
                <a:lnTo>
                  <a:pt x="233" y="68"/>
                </a:lnTo>
                <a:lnTo>
                  <a:pt x="234" y="68"/>
                </a:lnTo>
                <a:lnTo>
                  <a:pt x="234" y="68"/>
                </a:lnTo>
                <a:lnTo>
                  <a:pt x="234" y="68"/>
                </a:lnTo>
                <a:lnTo>
                  <a:pt x="235" y="60"/>
                </a:lnTo>
                <a:lnTo>
                  <a:pt x="235" y="64"/>
                </a:lnTo>
                <a:lnTo>
                  <a:pt x="236" y="64"/>
                </a:lnTo>
                <a:lnTo>
                  <a:pt x="236" y="60"/>
                </a:lnTo>
                <a:lnTo>
                  <a:pt x="237" y="72"/>
                </a:lnTo>
                <a:lnTo>
                  <a:pt x="237" y="60"/>
                </a:lnTo>
                <a:lnTo>
                  <a:pt x="238" y="64"/>
                </a:lnTo>
                <a:lnTo>
                  <a:pt x="238" y="56"/>
                </a:lnTo>
                <a:lnTo>
                  <a:pt x="239" y="56"/>
                </a:lnTo>
                <a:lnTo>
                  <a:pt x="239" y="64"/>
                </a:lnTo>
                <a:lnTo>
                  <a:pt x="239" y="60"/>
                </a:lnTo>
                <a:lnTo>
                  <a:pt x="240" y="60"/>
                </a:lnTo>
                <a:lnTo>
                  <a:pt x="241" y="68"/>
                </a:lnTo>
                <a:lnTo>
                  <a:pt x="241" y="64"/>
                </a:lnTo>
                <a:lnTo>
                  <a:pt x="241" y="64"/>
                </a:lnTo>
                <a:lnTo>
                  <a:pt x="242" y="64"/>
                </a:lnTo>
                <a:lnTo>
                  <a:pt x="242" y="56"/>
                </a:lnTo>
                <a:lnTo>
                  <a:pt x="243" y="64"/>
                </a:lnTo>
                <a:lnTo>
                  <a:pt x="243" y="60"/>
                </a:lnTo>
                <a:lnTo>
                  <a:pt x="244" y="68"/>
                </a:lnTo>
                <a:lnTo>
                  <a:pt x="244" y="68"/>
                </a:lnTo>
                <a:lnTo>
                  <a:pt x="245" y="60"/>
                </a:lnTo>
                <a:lnTo>
                  <a:pt x="245" y="68"/>
                </a:lnTo>
                <a:lnTo>
                  <a:pt x="246" y="68"/>
                </a:lnTo>
                <a:lnTo>
                  <a:pt x="246" y="56"/>
                </a:lnTo>
                <a:lnTo>
                  <a:pt x="246" y="60"/>
                </a:lnTo>
                <a:lnTo>
                  <a:pt x="247" y="60"/>
                </a:lnTo>
                <a:lnTo>
                  <a:pt x="247" y="56"/>
                </a:lnTo>
                <a:lnTo>
                  <a:pt x="248" y="56"/>
                </a:lnTo>
                <a:lnTo>
                  <a:pt x="249" y="64"/>
                </a:lnTo>
                <a:lnTo>
                  <a:pt x="249" y="60"/>
                </a:lnTo>
                <a:lnTo>
                  <a:pt x="249" y="60"/>
                </a:lnTo>
                <a:lnTo>
                  <a:pt x="250" y="64"/>
                </a:lnTo>
                <a:lnTo>
                  <a:pt x="250" y="64"/>
                </a:lnTo>
                <a:lnTo>
                  <a:pt x="251" y="64"/>
                </a:lnTo>
                <a:lnTo>
                  <a:pt x="251" y="68"/>
                </a:lnTo>
                <a:lnTo>
                  <a:pt x="252" y="60"/>
                </a:lnTo>
                <a:lnTo>
                  <a:pt x="252" y="60"/>
                </a:lnTo>
                <a:lnTo>
                  <a:pt x="253" y="64"/>
                </a:lnTo>
                <a:lnTo>
                  <a:pt x="253" y="64"/>
                </a:lnTo>
                <a:lnTo>
                  <a:pt x="254" y="64"/>
                </a:lnTo>
                <a:lnTo>
                  <a:pt x="254" y="56"/>
                </a:lnTo>
                <a:lnTo>
                  <a:pt x="254" y="56"/>
                </a:lnTo>
                <a:lnTo>
                  <a:pt x="255" y="60"/>
                </a:lnTo>
                <a:lnTo>
                  <a:pt x="256" y="60"/>
                </a:lnTo>
                <a:lnTo>
                  <a:pt x="256" y="64"/>
                </a:lnTo>
                <a:lnTo>
                  <a:pt x="256" y="56"/>
                </a:lnTo>
                <a:lnTo>
                  <a:pt x="257" y="64"/>
                </a:lnTo>
                <a:lnTo>
                  <a:pt x="257" y="68"/>
                </a:lnTo>
                <a:lnTo>
                  <a:pt x="258" y="64"/>
                </a:lnTo>
                <a:lnTo>
                  <a:pt x="258" y="64"/>
                </a:lnTo>
                <a:lnTo>
                  <a:pt x="259" y="64"/>
                </a:lnTo>
                <a:lnTo>
                  <a:pt x="259" y="60"/>
                </a:lnTo>
                <a:lnTo>
                  <a:pt x="260" y="56"/>
                </a:lnTo>
                <a:lnTo>
                  <a:pt x="260" y="68"/>
                </a:lnTo>
                <a:lnTo>
                  <a:pt x="261" y="56"/>
                </a:lnTo>
                <a:lnTo>
                  <a:pt x="261" y="60"/>
                </a:lnTo>
                <a:lnTo>
                  <a:pt x="261" y="64"/>
                </a:lnTo>
                <a:lnTo>
                  <a:pt x="262" y="56"/>
                </a:lnTo>
                <a:lnTo>
                  <a:pt x="262" y="64"/>
                </a:lnTo>
                <a:lnTo>
                  <a:pt x="263" y="56"/>
                </a:lnTo>
                <a:lnTo>
                  <a:pt x="264" y="56"/>
                </a:lnTo>
                <a:lnTo>
                  <a:pt x="264" y="60"/>
                </a:lnTo>
                <a:lnTo>
                  <a:pt x="264" y="60"/>
                </a:lnTo>
                <a:lnTo>
                  <a:pt x="265" y="60"/>
                </a:lnTo>
                <a:lnTo>
                  <a:pt x="265" y="60"/>
                </a:lnTo>
                <a:lnTo>
                  <a:pt x="266" y="60"/>
                </a:lnTo>
                <a:lnTo>
                  <a:pt x="266" y="60"/>
                </a:lnTo>
                <a:lnTo>
                  <a:pt x="266" y="56"/>
                </a:lnTo>
                <a:lnTo>
                  <a:pt x="267" y="56"/>
                </a:lnTo>
                <a:lnTo>
                  <a:pt x="268" y="56"/>
                </a:lnTo>
                <a:lnTo>
                  <a:pt x="268" y="56"/>
                </a:lnTo>
                <a:lnTo>
                  <a:pt x="269" y="56"/>
                </a:lnTo>
                <a:lnTo>
                  <a:pt x="269" y="56"/>
                </a:lnTo>
                <a:lnTo>
                  <a:pt x="269" y="60"/>
                </a:lnTo>
                <a:lnTo>
                  <a:pt x="270" y="64"/>
                </a:lnTo>
                <a:lnTo>
                  <a:pt x="270" y="64"/>
                </a:lnTo>
                <a:lnTo>
                  <a:pt x="271" y="56"/>
                </a:lnTo>
                <a:lnTo>
                  <a:pt x="271" y="56"/>
                </a:lnTo>
                <a:lnTo>
                  <a:pt x="272" y="56"/>
                </a:lnTo>
                <a:lnTo>
                  <a:pt x="272" y="56"/>
                </a:lnTo>
                <a:lnTo>
                  <a:pt x="273" y="56"/>
                </a:lnTo>
                <a:lnTo>
                  <a:pt x="273" y="60"/>
                </a:lnTo>
                <a:lnTo>
                  <a:pt x="274" y="60"/>
                </a:lnTo>
                <a:lnTo>
                  <a:pt x="274" y="56"/>
                </a:lnTo>
                <a:lnTo>
                  <a:pt x="274" y="52"/>
                </a:lnTo>
                <a:lnTo>
                  <a:pt x="275" y="56"/>
                </a:lnTo>
                <a:lnTo>
                  <a:pt x="276" y="60"/>
                </a:lnTo>
                <a:lnTo>
                  <a:pt x="276" y="60"/>
                </a:lnTo>
                <a:lnTo>
                  <a:pt x="276" y="60"/>
                </a:lnTo>
                <a:lnTo>
                  <a:pt x="277" y="60"/>
                </a:lnTo>
                <a:lnTo>
                  <a:pt x="277" y="56"/>
                </a:lnTo>
                <a:lnTo>
                  <a:pt x="278" y="56"/>
                </a:lnTo>
                <a:lnTo>
                  <a:pt x="278" y="64"/>
                </a:lnTo>
                <a:lnTo>
                  <a:pt x="279" y="56"/>
                </a:lnTo>
                <a:lnTo>
                  <a:pt x="279" y="60"/>
                </a:lnTo>
                <a:lnTo>
                  <a:pt x="280" y="64"/>
                </a:lnTo>
                <a:lnTo>
                  <a:pt x="280" y="64"/>
                </a:lnTo>
                <a:lnTo>
                  <a:pt x="281" y="56"/>
                </a:lnTo>
                <a:lnTo>
                  <a:pt x="281" y="60"/>
                </a:lnTo>
                <a:lnTo>
                  <a:pt x="281" y="52"/>
                </a:lnTo>
                <a:lnTo>
                  <a:pt x="282" y="60"/>
                </a:lnTo>
                <a:lnTo>
                  <a:pt x="282" y="60"/>
                </a:lnTo>
                <a:lnTo>
                  <a:pt x="283" y="60"/>
                </a:lnTo>
                <a:lnTo>
                  <a:pt x="284" y="64"/>
                </a:lnTo>
                <a:lnTo>
                  <a:pt x="284" y="56"/>
                </a:lnTo>
                <a:lnTo>
                  <a:pt x="284" y="60"/>
                </a:lnTo>
                <a:lnTo>
                  <a:pt x="285" y="52"/>
                </a:lnTo>
                <a:lnTo>
                  <a:pt x="285" y="60"/>
                </a:lnTo>
                <a:lnTo>
                  <a:pt x="286" y="56"/>
                </a:lnTo>
                <a:lnTo>
                  <a:pt x="286" y="56"/>
                </a:lnTo>
                <a:lnTo>
                  <a:pt x="287" y="56"/>
                </a:lnTo>
                <a:lnTo>
                  <a:pt x="287" y="60"/>
                </a:lnTo>
                <a:lnTo>
                  <a:pt x="288" y="56"/>
                </a:lnTo>
                <a:lnTo>
                  <a:pt x="288" y="60"/>
                </a:lnTo>
                <a:lnTo>
                  <a:pt x="289" y="60"/>
                </a:lnTo>
                <a:lnTo>
                  <a:pt x="289" y="56"/>
                </a:lnTo>
                <a:lnTo>
                  <a:pt x="289" y="52"/>
                </a:lnTo>
                <a:lnTo>
                  <a:pt x="290" y="52"/>
                </a:lnTo>
                <a:lnTo>
                  <a:pt x="290" y="60"/>
                </a:lnTo>
                <a:lnTo>
                  <a:pt x="291" y="56"/>
                </a:lnTo>
                <a:lnTo>
                  <a:pt x="291" y="60"/>
                </a:lnTo>
                <a:lnTo>
                  <a:pt x="292" y="56"/>
                </a:lnTo>
                <a:lnTo>
                  <a:pt x="292" y="64"/>
                </a:lnTo>
                <a:lnTo>
                  <a:pt x="293" y="64"/>
                </a:lnTo>
                <a:lnTo>
                  <a:pt x="293" y="60"/>
                </a:lnTo>
                <a:lnTo>
                  <a:pt x="294" y="52"/>
                </a:lnTo>
                <a:lnTo>
                  <a:pt x="294" y="56"/>
                </a:lnTo>
                <a:lnTo>
                  <a:pt x="295" y="52"/>
                </a:lnTo>
                <a:lnTo>
                  <a:pt x="295" y="60"/>
                </a:lnTo>
                <a:lnTo>
                  <a:pt x="296" y="68"/>
                </a:lnTo>
                <a:lnTo>
                  <a:pt x="296" y="60"/>
                </a:lnTo>
                <a:lnTo>
                  <a:pt x="296" y="56"/>
                </a:lnTo>
                <a:lnTo>
                  <a:pt x="297" y="52"/>
                </a:lnTo>
                <a:lnTo>
                  <a:pt x="297" y="56"/>
                </a:lnTo>
                <a:lnTo>
                  <a:pt x="298" y="56"/>
                </a:lnTo>
                <a:lnTo>
                  <a:pt x="299" y="56"/>
                </a:lnTo>
                <a:lnTo>
                  <a:pt x="299" y="56"/>
                </a:lnTo>
                <a:lnTo>
                  <a:pt x="299" y="56"/>
                </a:lnTo>
                <a:lnTo>
                  <a:pt x="300" y="56"/>
                </a:lnTo>
                <a:lnTo>
                  <a:pt x="300" y="64"/>
                </a:lnTo>
                <a:lnTo>
                  <a:pt x="301" y="56"/>
                </a:lnTo>
                <a:lnTo>
                  <a:pt x="301" y="56"/>
                </a:lnTo>
                <a:lnTo>
                  <a:pt x="302" y="52"/>
                </a:lnTo>
                <a:lnTo>
                  <a:pt x="302" y="60"/>
                </a:lnTo>
                <a:lnTo>
                  <a:pt x="303" y="52"/>
                </a:lnTo>
                <a:lnTo>
                  <a:pt x="303" y="48"/>
                </a:lnTo>
                <a:lnTo>
                  <a:pt x="304" y="48"/>
                </a:lnTo>
                <a:lnTo>
                  <a:pt x="304" y="52"/>
                </a:lnTo>
                <a:lnTo>
                  <a:pt x="304" y="52"/>
                </a:lnTo>
                <a:lnTo>
                  <a:pt x="305" y="52"/>
                </a:lnTo>
                <a:lnTo>
                  <a:pt x="305" y="48"/>
                </a:lnTo>
                <a:lnTo>
                  <a:pt x="306" y="52"/>
                </a:lnTo>
                <a:lnTo>
                  <a:pt x="306" y="48"/>
                </a:lnTo>
                <a:lnTo>
                  <a:pt x="307" y="56"/>
                </a:lnTo>
                <a:lnTo>
                  <a:pt x="307" y="56"/>
                </a:lnTo>
                <a:lnTo>
                  <a:pt x="308" y="60"/>
                </a:lnTo>
                <a:lnTo>
                  <a:pt x="308" y="56"/>
                </a:lnTo>
                <a:lnTo>
                  <a:pt x="309" y="56"/>
                </a:lnTo>
                <a:lnTo>
                  <a:pt x="309" y="60"/>
                </a:lnTo>
                <a:lnTo>
                  <a:pt x="309" y="60"/>
                </a:lnTo>
                <a:lnTo>
                  <a:pt x="310" y="60"/>
                </a:lnTo>
                <a:lnTo>
                  <a:pt x="311" y="52"/>
                </a:lnTo>
                <a:lnTo>
                  <a:pt x="311" y="56"/>
                </a:lnTo>
                <a:lnTo>
                  <a:pt x="311" y="60"/>
                </a:lnTo>
                <a:lnTo>
                  <a:pt x="312" y="60"/>
                </a:lnTo>
                <a:lnTo>
                  <a:pt x="312" y="60"/>
                </a:lnTo>
                <a:lnTo>
                  <a:pt x="313" y="64"/>
                </a:lnTo>
                <a:lnTo>
                  <a:pt x="313" y="60"/>
                </a:lnTo>
                <a:lnTo>
                  <a:pt x="314" y="56"/>
                </a:lnTo>
                <a:lnTo>
                  <a:pt x="314" y="56"/>
                </a:lnTo>
                <a:lnTo>
                  <a:pt x="315" y="52"/>
                </a:lnTo>
                <a:lnTo>
                  <a:pt x="315" y="44"/>
                </a:lnTo>
                <a:lnTo>
                  <a:pt x="316" y="56"/>
                </a:lnTo>
                <a:lnTo>
                  <a:pt x="316" y="56"/>
                </a:lnTo>
                <a:lnTo>
                  <a:pt x="316" y="52"/>
                </a:lnTo>
                <a:lnTo>
                  <a:pt x="317" y="52"/>
                </a:lnTo>
                <a:lnTo>
                  <a:pt x="317" y="52"/>
                </a:lnTo>
                <a:lnTo>
                  <a:pt x="318" y="52"/>
                </a:lnTo>
                <a:lnTo>
                  <a:pt x="319" y="60"/>
                </a:lnTo>
                <a:lnTo>
                  <a:pt x="319" y="52"/>
                </a:lnTo>
                <a:lnTo>
                  <a:pt x="319" y="56"/>
                </a:lnTo>
                <a:lnTo>
                  <a:pt x="320" y="56"/>
                </a:lnTo>
                <a:lnTo>
                  <a:pt x="320" y="52"/>
                </a:lnTo>
                <a:lnTo>
                  <a:pt x="321" y="52"/>
                </a:lnTo>
                <a:lnTo>
                  <a:pt x="321" y="56"/>
                </a:lnTo>
                <a:lnTo>
                  <a:pt x="322" y="60"/>
                </a:lnTo>
                <a:lnTo>
                  <a:pt x="322" y="56"/>
                </a:lnTo>
                <a:lnTo>
                  <a:pt x="323" y="60"/>
                </a:lnTo>
                <a:lnTo>
                  <a:pt x="323" y="56"/>
                </a:lnTo>
                <a:lnTo>
                  <a:pt x="324" y="56"/>
                </a:lnTo>
                <a:lnTo>
                  <a:pt x="324" y="40"/>
                </a:lnTo>
                <a:lnTo>
                  <a:pt x="324" y="48"/>
                </a:lnTo>
                <a:lnTo>
                  <a:pt x="325" y="52"/>
                </a:lnTo>
                <a:lnTo>
                  <a:pt x="325" y="52"/>
                </a:lnTo>
                <a:lnTo>
                  <a:pt x="326" y="52"/>
                </a:lnTo>
                <a:lnTo>
                  <a:pt x="326" y="56"/>
                </a:lnTo>
                <a:lnTo>
                  <a:pt x="327" y="56"/>
                </a:lnTo>
                <a:lnTo>
                  <a:pt x="327" y="52"/>
                </a:lnTo>
                <a:lnTo>
                  <a:pt x="328" y="56"/>
                </a:lnTo>
                <a:lnTo>
                  <a:pt x="328" y="52"/>
                </a:lnTo>
                <a:lnTo>
                  <a:pt x="329" y="48"/>
                </a:lnTo>
                <a:lnTo>
                  <a:pt x="329" y="56"/>
                </a:lnTo>
                <a:lnTo>
                  <a:pt x="329" y="48"/>
                </a:lnTo>
                <a:lnTo>
                  <a:pt x="330" y="56"/>
                </a:lnTo>
                <a:lnTo>
                  <a:pt x="331" y="56"/>
                </a:lnTo>
                <a:lnTo>
                  <a:pt x="331" y="56"/>
                </a:lnTo>
                <a:lnTo>
                  <a:pt x="331" y="56"/>
                </a:lnTo>
                <a:lnTo>
                  <a:pt x="332" y="48"/>
                </a:lnTo>
                <a:lnTo>
                  <a:pt x="332" y="52"/>
                </a:lnTo>
                <a:lnTo>
                  <a:pt x="333" y="52"/>
                </a:lnTo>
                <a:lnTo>
                  <a:pt x="333" y="52"/>
                </a:lnTo>
                <a:lnTo>
                  <a:pt x="334" y="52"/>
                </a:lnTo>
                <a:lnTo>
                  <a:pt x="334" y="52"/>
                </a:lnTo>
                <a:lnTo>
                  <a:pt x="335" y="52"/>
                </a:lnTo>
                <a:lnTo>
                  <a:pt x="335" y="52"/>
                </a:lnTo>
                <a:lnTo>
                  <a:pt x="336" y="56"/>
                </a:lnTo>
                <a:lnTo>
                  <a:pt x="336" y="52"/>
                </a:lnTo>
                <a:lnTo>
                  <a:pt x="337" y="52"/>
                </a:lnTo>
                <a:lnTo>
                  <a:pt x="337" y="56"/>
                </a:lnTo>
                <a:lnTo>
                  <a:pt x="338" y="52"/>
                </a:lnTo>
                <a:lnTo>
                  <a:pt x="338" y="60"/>
                </a:lnTo>
                <a:lnTo>
                  <a:pt x="339" y="52"/>
                </a:lnTo>
                <a:lnTo>
                  <a:pt x="339" y="48"/>
                </a:lnTo>
                <a:lnTo>
                  <a:pt x="339" y="56"/>
                </a:lnTo>
                <a:lnTo>
                  <a:pt x="340" y="56"/>
                </a:lnTo>
                <a:lnTo>
                  <a:pt x="340" y="56"/>
                </a:lnTo>
                <a:lnTo>
                  <a:pt x="341" y="48"/>
                </a:lnTo>
                <a:lnTo>
                  <a:pt x="341" y="48"/>
                </a:lnTo>
                <a:lnTo>
                  <a:pt x="342" y="56"/>
                </a:lnTo>
                <a:lnTo>
                  <a:pt x="342" y="52"/>
                </a:lnTo>
                <a:lnTo>
                  <a:pt x="343" y="52"/>
                </a:lnTo>
                <a:lnTo>
                  <a:pt x="343" y="48"/>
                </a:lnTo>
                <a:lnTo>
                  <a:pt x="344" y="48"/>
                </a:lnTo>
                <a:lnTo>
                  <a:pt x="344" y="48"/>
                </a:lnTo>
                <a:lnTo>
                  <a:pt x="344" y="56"/>
                </a:lnTo>
                <a:lnTo>
                  <a:pt x="345" y="52"/>
                </a:lnTo>
                <a:lnTo>
                  <a:pt x="346" y="52"/>
                </a:lnTo>
                <a:lnTo>
                  <a:pt x="346" y="52"/>
                </a:lnTo>
                <a:lnTo>
                  <a:pt x="346" y="52"/>
                </a:lnTo>
                <a:lnTo>
                  <a:pt x="347" y="56"/>
                </a:lnTo>
                <a:lnTo>
                  <a:pt x="347" y="52"/>
                </a:lnTo>
                <a:lnTo>
                  <a:pt x="348" y="48"/>
                </a:lnTo>
                <a:lnTo>
                  <a:pt x="348" y="52"/>
                </a:lnTo>
                <a:lnTo>
                  <a:pt x="349" y="44"/>
                </a:lnTo>
                <a:lnTo>
                  <a:pt x="349" y="52"/>
                </a:lnTo>
                <a:lnTo>
                  <a:pt x="350" y="52"/>
                </a:lnTo>
                <a:lnTo>
                  <a:pt x="350" y="52"/>
                </a:lnTo>
                <a:lnTo>
                  <a:pt x="351" y="48"/>
                </a:lnTo>
                <a:lnTo>
                  <a:pt x="351" y="48"/>
                </a:lnTo>
                <a:lnTo>
                  <a:pt x="352" y="52"/>
                </a:lnTo>
                <a:lnTo>
                  <a:pt x="352" y="48"/>
                </a:lnTo>
                <a:lnTo>
                  <a:pt x="352" y="52"/>
                </a:lnTo>
                <a:lnTo>
                  <a:pt x="353" y="48"/>
                </a:lnTo>
                <a:lnTo>
                  <a:pt x="354" y="48"/>
                </a:lnTo>
                <a:lnTo>
                  <a:pt x="354" y="48"/>
                </a:lnTo>
                <a:lnTo>
                  <a:pt x="354" y="44"/>
                </a:lnTo>
                <a:lnTo>
                  <a:pt x="355" y="44"/>
                </a:lnTo>
                <a:lnTo>
                  <a:pt x="355" y="52"/>
                </a:lnTo>
                <a:lnTo>
                  <a:pt x="356" y="52"/>
                </a:lnTo>
                <a:lnTo>
                  <a:pt x="356" y="60"/>
                </a:lnTo>
                <a:lnTo>
                  <a:pt x="357" y="48"/>
                </a:lnTo>
                <a:lnTo>
                  <a:pt x="357" y="48"/>
                </a:lnTo>
                <a:lnTo>
                  <a:pt x="358" y="40"/>
                </a:lnTo>
                <a:lnTo>
                  <a:pt x="358" y="52"/>
                </a:lnTo>
                <a:lnTo>
                  <a:pt x="359" y="48"/>
                </a:lnTo>
                <a:lnTo>
                  <a:pt x="359" y="48"/>
                </a:lnTo>
                <a:lnTo>
                  <a:pt x="359" y="52"/>
                </a:lnTo>
                <a:lnTo>
                  <a:pt x="360" y="44"/>
                </a:lnTo>
                <a:lnTo>
                  <a:pt x="360" y="48"/>
                </a:lnTo>
                <a:lnTo>
                  <a:pt x="361" y="52"/>
                </a:lnTo>
                <a:lnTo>
                  <a:pt x="361" y="48"/>
                </a:lnTo>
                <a:lnTo>
                  <a:pt x="362" y="48"/>
                </a:lnTo>
                <a:lnTo>
                  <a:pt x="362" y="48"/>
                </a:lnTo>
                <a:lnTo>
                  <a:pt x="363" y="56"/>
                </a:lnTo>
                <a:lnTo>
                  <a:pt x="363" y="60"/>
                </a:lnTo>
                <a:lnTo>
                  <a:pt x="364" y="60"/>
                </a:lnTo>
                <a:lnTo>
                  <a:pt x="364" y="44"/>
                </a:lnTo>
                <a:lnTo>
                  <a:pt x="364" y="48"/>
                </a:lnTo>
                <a:lnTo>
                  <a:pt x="365" y="56"/>
                </a:lnTo>
                <a:lnTo>
                  <a:pt x="366" y="56"/>
                </a:lnTo>
                <a:lnTo>
                  <a:pt x="366" y="48"/>
                </a:lnTo>
                <a:lnTo>
                  <a:pt x="366" y="52"/>
                </a:lnTo>
                <a:lnTo>
                  <a:pt x="367" y="48"/>
                </a:lnTo>
                <a:lnTo>
                  <a:pt x="367" y="48"/>
                </a:lnTo>
                <a:lnTo>
                  <a:pt x="368" y="48"/>
                </a:lnTo>
                <a:lnTo>
                  <a:pt x="368" y="44"/>
                </a:lnTo>
                <a:lnTo>
                  <a:pt x="369" y="44"/>
                </a:lnTo>
                <a:lnTo>
                  <a:pt x="369" y="44"/>
                </a:lnTo>
                <a:lnTo>
                  <a:pt x="370" y="56"/>
                </a:lnTo>
                <a:lnTo>
                  <a:pt x="370" y="52"/>
                </a:lnTo>
                <a:lnTo>
                  <a:pt x="371" y="48"/>
                </a:lnTo>
                <a:lnTo>
                  <a:pt x="371" y="48"/>
                </a:lnTo>
                <a:lnTo>
                  <a:pt x="372" y="48"/>
                </a:lnTo>
                <a:lnTo>
                  <a:pt x="372" y="52"/>
                </a:lnTo>
                <a:lnTo>
                  <a:pt x="372" y="52"/>
                </a:lnTo>
                <a:lnTo>
                  <a:pt x="373" y="48"/>
                </a:lnTo>
                <a:lnTo>
                  <a:pt x="374" y="48"/>
                </a:lnTo>
                <a:lnTo>
                  <a:pt x="374" y="48"/>
                </a:lnTo>
                <a:lnTo>
                  <a:pt x="374" y="44"/>
                </a:lnTo>
                <a:lnTo>
                  <a:pt x="375" y="48"/>
                </a:lnTo>
                <a:lnTo>
                  <a:pt x="375" y="44"/>
                </a:lnTo>
                <a:lnTo>
                  <a:pt x="376" y="48"/>
                </a:lnTo>
                <a:lnTo>
                  <a:pt x="376" y="52"/>
                </a:lnTo>
                <a:lnTo>
                  <a:pt x="377" y="44"/>
                </a:lnTo>
                <a:lnTo>
                  <a:pt x="377" y="44"/>
                </a:lnTo>
                <a:lnTo>
                  <a:pt x="378" y="48"/>
                </a:lnTo>
                <a:lnTo>
                  <a:pt x="378" y="48"/>
                </a:lnTo>
                <a:lnTo>
                  <a:pt x="379" y="52"/>
                </a:lnTo>
                <a:lnTo>
                  <a:pt x="379" y="52"/>
                </a:lnTo>
                <a:lnTo>
                  <a:pt x="379" y="48"/>
                </a:lnTo>
                <a:lnTo>
                  <a:pt x="380" y="48"/>
                </a:lnTo>
                <a:lnTo>
                  <a:pt x="380" y="52"/>
                </a:lnTo>
                <a:lnTo>
                  <a:pt x="381" y="44"/>
                </a:lnTo>
                <a:lnTo>
                  <a:pt x="381" y="48"/>
                </a:lnTo>
                <a:lnTo>
                  <a:pt x="382" y="52"/>
                </a:lnTo>
                <a:lnTo>
                  <a:pt x="382" y="56"/>
                </a:lnTo>
                <a:lnTo>
                  <a:pt x="383" y="52"/>
                </a:lnTo>
                <a:lnTo>
                  <a:pt x="383" y="48"/>
                </a:lnTo>
                <a:lnTo>
                  <a:pt x="384" y="44"/>
                </a:lnTo>
                <a:lnTo>
                  <a:pt x="384" y="48"/>
                </a:lnTo>
                <a:lnTo>
                  <a:pt x="385" y="48"/>
                </a:lnTo>
                <a:lnTo>
                  <a:pt x="385" y="44"/>
                </a:lnTo>
                <a:lnTo>
                  <a:pt x="386" y="56"/>
                </a:lnTo>
                <a:lnTo>
                  <a:pt x="386" y="48"/>
                </a:lnTo>
                <a:lnTo>
                  <a:pt x="387" y="48"/>
                </a:lnTo>
                <a:lnTo>
                  <a:pt x="387" y="40"/>
                </a:lnTo>
                <a:lnTo>
                  <a:pt x="387" y="40"/>
                </a:lnTo>
                <a:lnTo>
                  <a:pt x="388" y="40"/>
                </a:lnTo>
                <a:lnTo>
                  <a:pt x="389" y="44"/>
                </a:lnTo>
                <a:lnTo>
                  <a:pt x="389" y="48"/>
                </a:lnTo>
                <a:lnTo>
                  <a:pt x="389" y="44"/>
                </a:lnTo>
                <a:lnTo>
                  <a:pt x="390" y="44"/>
                </a:lnTo>
                <a:lnTo>
                  <a:pt x="390" y="44"/>
                </a:lnTo>
                <a:lnTo>
                  <a:pt x="391" y="52"/>
                </a:lnTo>
                <a:lnTo>
                  <a:pt x="391" y="48"/>
                </a:lnTo>
                <a:lnTo>
                  <a:pt x="392" y="40"/>
                </a:lnTo>
                <a:lnTo>
                  <a:pt x="392" y="48"/>
                </a:lnTo>
                <a:lnTo>
                  <a:pt x="393" y="44"/>
                </a:lnTo>
                <a:lnTo>
                  <a:pt x="393" y="44"/>
                </a:lnTo>
                <a:lnTo>
                  <a:pt x="394" y="48"/>
                </a:lnTo>
                <a:lnTo>
                  <a:pt x="394" y="40"/>
                </a:lnTo>
                <a:lnTo>
                  <a:pt x="394" y="52"/>
                </a:lnTo>
                <a:lnTo>
                  <a:pt x="395" y="48"/>
                </a:lnTo>
                <a:lnTo>
                  <a:pt x="395" y="52"/>
                </a:lnTo>
                <a:lnTo>
                  <a:pt x="396" y="52"/>
                </a:lnTo>
                <a:lnTo>
                  <a:pt x="396" y="44"/>
                </a:lnTo>
                <a:lnTo>
                  <a:pt x="397" y="44"/>
                </a:lnTo>
                <a:lnTo>
                  <a:pt x="397" y="48"/>
                </a:lnTo>
                <a:lnTo>
                  <a:pt x="398" y="44"/>
                </a:lnTo>
                <a:lnTo>
                  <a:pt x="398" y="56"/>
                </a:lnTo>
                <a:lnTo>
                  <a:pt x="399" y="48"/>
                </a:lnTo>
                <a:lnTo>
                  <a:pt x="399" y="48"/>
                </a:lnTo>
                <a:lnTo>
                  <a:pt x="399" y="44"/>
                </a:lnTo>
                <a:lnTo>
                  <a:pt x="400" y="48"/>
                </a:lnTo>
                <a:lnTo>
                  <a:pt x="401" y="48"/>
                </a:lnTo>
                <a:lnTo>
                  <a:pt x="401" y="52"/>
                </a:lnTo>
                <a:lnTo>
                  <a:pt x="401" y="52"/>
                </a:lnTo>
                <a:lnTo>
                  <a:pt x="402" y="52"/>
                </a:lnTo>
                <a:lnTo>
                  <a:pt x="402" y="44"/>
                </a:lnTo>
                <a:lnTo>
                  <a:pt x="403" y="52"/>
                </a:lnTo>
                <a:lnTo>
                  <a:pt x="403" y="44"/>
                </a:lnTo>
                <a:lnTo>
                  <a:pt x="404" y="48"/>
                </a:lnTo>
                <a:lnTo>
                  <a:pt x="404" y="44"/>
                </a:lnTo>
                <a:lnTo>
                  <a:pt x="405" y="52"/>
                </a:lnTo>
                <a:lnTo>
                  <a:pt x="405" y="48"/>
                </a:lnTo>
                <a:lnTo>
                  <a:pt x="406" y="44"/>
                </a:lnTo>
                <a:lnTo>
                  <a:pt x="406" y="48"/>
                </a:lnTo>
                <a:lnTo>
                  <a:pt x="407" y="44"/>
                </a:lnTo>
                <a:lnTo>
                  <a:pt x="407" y="40"/>
                </a:lnTo>
                <a:lnTo>
                  <a:pt x="407" y="48"/>
                </a:lnTo>
                <a:lnTo>
                  <a:pt x="408" y="40"/>
                </a:lnTo>
                <a:lnTo>
                  <a:pt x="409" y="44"/>
                </a:lnTo>
                <a:lnTo>
                  <a:pt x="409" y="44"/>
                </a:lnTo>
                <a:lnTo>
                  <a:pt x="409" y="48"/>
                </a:lnTo>
                <a:lnTo>
                  <a:pt x="410" y="48"/>
                </a:lnTo>
                <a:lnTo>
                  <a:pt x="410" y="40"/>
                </a:lnTo>
                <a:lnTo>
                  <a:pt x="411" y="52"/>
                </a:lnTo>
                <a:lnTo>
                  <a:pt x="411" y="48"/>
                </a:lnTo>
                <a:lnTo>
                  <a:pt x="412" y="48"/>
                </a:lnTo>
                <a:lnTo>
                  <a:pt x="412" y="52"/>
                </a:lnTo>
                <a:lnTo>
                  <a:pt x="413" y="48"/>
                </a:lnTo>
                <a:lnTo>
                  <a:pt x="413" y="40"/>
                </a:lnTo>
                <a:lnTo>
                  <a:pt x="414" y="40"/>
                </a:lnTo>
                <a:lnTo>
                  <a:pt x="414" y="52"/>
                </a:lnTo>
                <a:lnTo>
                  <a:pt x="414" y="52"/>
                </a:lnTo>
                <a:lnTo>
                  <a:pt x="415" y="48"/>
                </a:lnTo>
                <a:lnTo>
                  <a:pt x="415" y="44"/>
                </a:lnTo>
                <a:lnTo>
                  <a:pt x="416" y="52"/>
                </a:lnTo>
                <a:lnTo>
                  <a:pt x="416" y="48"/>
                </a:lnTo>
                <a:lnTo>
                  <a:pt x="417" y="48"/>
                </a:lnTo>
                <a:lnTo>
                  <a:pt x="417" y="48"/>
                </a:lnTo>
                <a:lnTo>
                  <a:pt x="418" y="40"/>
                </a:lnTo>
                <a:lnTo>
                  <a:pt x="418" y="48"/>
                </a:lnTo>
                <a:lnTo>
                  <a:pt x="419" y="40"/>
                </a:lnTo>
                <a:lnTo>
                  <a:pt x="419" y="44"/>
                </a:lnTo>
                <a:lnTo>
                  <a:pt x="419" y="40"/>
                </a:lnTo>
                <a:lnTo>
                  <a:pt x="420" y="44"/>
                </a:lnTo>
                <a:lnTo>
                  <a:pt x="421" y="40"/>
                </a:lnTo>
                <a:lnTo>
                  <a:pt x="421" y="48"/>
                </a:lnTo>
                <a:lnTo>
                  <a:pt x="422" y="44"/>
                </a:lnTo>
                <a:lnTo>
                  <a:pt x="422" y="44"/>
                </a:lnTo>
                <a:lnTo>
                  <a:pt x="422" y="48"/>
                </a:lnTo>
                <a:lnTo>
                  <a:pt x="423" y="48"/>
                </a:lnTo>
                <a:lnTo>
                  <a:pt x="423" y="52"/>
                </a:lnTo>
                <a:lnTo>
                  <a:pt x="424" y="44"/>
                </a:lnTo>
                <a:lnTo>
                  <a:pt x="424" y="36"/>
                </a:lnTo>
                <a:lnTo>
                  <a:pt x="425" y="36"/>
                </a:lnTo>
                <a:lnTo>
                  <a:pt x="425" y="52"/>
                </a:lnTo>
                <a:lnTo>
                  <a:pt x="426" y="48"/>
                </a:lnTo>
                <a:lnTo>
                  <a:pt x="426" y="40"/>
                </a:lnTo>
                <a:lnTo>
                  <a:pt x="427" y="44"/>
                </a:lnTo>
                <a:lnTo>
                  <a:pt x="427" y="36"/>
                </a:lnTo>
                <a:lnTo>
                  <a:pt x="428" y="48"/>
                </a:lnTo>
                <a:lnTo>
                  <a:pt x="428" y="44"/>
                </a:lnTo>
                <a:lnTo>
                  <a:pt x="429" y="48"/>
                </a:lnTo>
                <a:lnTo>
                  <a:pt x="429" y="48"/>
                </a:lnTo>
                <a:lnTo>
                  <a:pt x="429" y="40"/>
                </a:lnTo>
                <a:lnTo>
                  <a:pt x="430" y="44"/>
                </a:lnTo>
                <a:lnTo>
                  <a:pt x="430" y="44"/>
                </a:lnTo>
                <a:lnTo>
                  <a:pt x="431" y="52"/>
                </a:lnTo>
                <a:lnTo>
                  <a:pt x="431" y="40"/>
                </a:lnTo>
                <a:lnTo>
                  <a:pt x="432" y="44"/>
                </a:lnTo>
                <a:lnTo>
                  <a:pt x="432" y="44"/>
                </a:lnTo>
                <a:lnTo>
                  <a:pt x="433" y="44"/>
                </a:lnTo>
                <a:lnTo>
                  <a:pt x="433" y="44"/>
                </a:lnTo>
                <a:lnTo>
                  <a:pt x="434" y="44"/>
                </a:lnTo>
                <a:lnTo>
                  <a:pt x="434" y="48"/>
                </a:lnTo>
                <a:lnTo>
                  <a:pt x="434" y="48"/>
                </a:lnTo>
                <a:lnTo>
                  <a:pt x="435" y="40"/>
                </a:lnTo>
                <a:lnTo>
                  <a:pt x="436" y="44"/>
                </a:lnTo>
                <a:lnTo>
                  <a:pt x="436" y="48"/>
                </a:lnTo>
                <a:lnTo>
                  <a:pt x="437" y="44"/>
                </a:lnTo>
                <a:lnTo>
                  <a:pt x="437" y="40"/>
                </a:lnTo>
                <a:lnTo>
                  <a:pt x="437" y="48"/>
                </a:lnTo>
                <a:lnTo>
                  <a:pt x="438" y="52"/>
                </a:lnTo>
                <a:lnTo>
                  <a:pt x="438" y="48"/>
                </a:lnTo>
                <a:lnTo>
                  <a:pt x="439" y="44"/>
                </a:lnTo>
                <a:lnTo>
                  <a:pt x="439" y="48"/>
                </a:lnTo>
                <a:lnTo>
                  <a:pt x="440" y="52"/>
                </a:lnTo>
                <a:lnTo>
                  <a:pt x="440" y="48"/>
                </a:lnTo>
                <a:lnTo>
                  <a:pt x="441" y="48"/>
                </a:lnTo>
                <a:lnTo>
                  <a:pt x="441" y="48"/>
                </a:lnTo>
                <a:lnTo>
                  <a:pt x="442" y="48"/>
                </a:lnTo>
                <a:lnTo>
                  <a:pt x="442" y="36"/>
                </a:lnTo>
                <a:lnTo>
                  <a:pt x="442" y="40"/>
                </a:lnTo>
                <a:lnTo>
                  <a:pt x="443" y="48"/>
                </a:lnTo>
                <a:lnTo>
                  <a:pt x="444" y="44"/>
                </a:lnTo>
                <a:lnTo>
                  <a:pt x="444" y="44"/>
                </a:lnTo>
                <a:lnTo>
                  <a:pt x="444" y="48"/>
                </a:lnTo>
                <a:lnTo>
                  <a:pt x="445" y="44"/>
                </a:lnTo>
                <a:lnTo>
                  <a:pt x="445" y="40"/>
                </a:lnTo>
                <a:lnTo>
                  <a:pt x="446" y="40"/>
                </a:lnTo>
                <a:lnTo>
                  <a:pt x="446" y="44"/>
                </a:lnTo>
                <a:lnTo>
                  <a:pt x="447" y="48"/>
                </a:lnTo>
                <a:lnTo>
                  <a:pt x="447" y="44"/>
                </a:lnTo>
                <a:lnTo>
                  <a:pt x="448" y="40"/>
                </a:lnTo>
                <a:lnTo>
                  <a:pt x="448" y="32"/>
                </a:lnTo>
                <a:lnTo>
                  <a:pt x="449" y="40"/>
                </a:lnTo>
                <a:lnTo>
                  <a:pt x="449" y="48"/>
                </a:lnTo>
                <a:lnTo>
                  <a:pt x="449" y="44"/>
                </a:lnTo>
                <a:lnTo>
                  <a:pt x="450" y="48"/>
                </a:lnTo>
                <a:lnTo>
                  <a:pt x="450" y="48"/>
                </a:lnTo>
                <a:lnTo>
                  <a:pt x="451" y="48"/>
                </a:lnTo>
                <a:lnTo>
                  <a:pt x="451" y="52"/>
                </a:lnTo>
                <a:lnTo>
                  <a:pt x="452" y="48"/>
                </a:lnTo>
                <a:lnTo>
                  <a:pt x="452" y="44"/>
                </a:lnTo>
                <a:lnTo>
                  <a:pt x="453" y="52"/>
                </a:lnTo>
                <a:lnTo>
                  <a:pt x="453" y="48"/>
                </a:lnTo>
                <a:lnTo>
                  <a:pt x="454" y="52"/>
                </a:lnTo>
                <a:lnTo>
                  <a:pt x="454" y="48"/>
                </a:lnTo>
                <a:lnTo>
                  <a:pt x="454" y="48"/>
                </a:lnTo>
                <a:lnTo>
                  <a:pt x="455" y="44"/>
                </a:lnTo>
                <a:lnTo>
                  <a:pt x="456" y="40"/>
                </a:lnTo>
                <a:lnTo>
                  <a:pt x="456" y="48"/>
                </a:lnTo>
                <a:lnTo>
                  <a:pt x="457" y="48"/>
                </a:lnTo>
                <a:lnTo>
                  <a:pt x="457" y="44"/>
                </a:lnTo>
                <a:lnTo>
                  <a:pt x="457" y="56"/>
                </a:lnTo>
                <a:lnTo>
                  <a:pt x="458" y="60"/>
                </a:lnTo>
                <a:lnTo>
                  <a:pt x="458" y="56"/>
                </a:lnTo>
                <a:lnTo>
                  <a:pt x="459" y="44"/>
                </a:lnTo>
                <a:lnTo>
                  <a:pt x="459" y="48"/>
                </a:lnTo>
                <a:lnTo>
                  <a:pt x="460" y="44"/>
                </a:lnTo>
                <a:lnTo>
                  <a:pt x="460" y="40"/>
                </a:lnTo>
                <a:lnTo>
                  <a:pt x="461" y="44"/>
                </a:lnTo>
                <a:lnTo>
                  <a:pt x="461" y="48"/>
                </a:lnTo>
                <a:lnTo>
                  <a:pt x="462" y="36"/>
                </a:lnTo>
                <a:lnTo>
                  <a:pt x="462" y="36"/>
                </a:lnTo>
                <a:lnTo>
                  <a:pt x="462" y="36"/>
                </a:lnTo>
                <a:lnTo>
                  <a:pt x="463" y="44"/>
                </a:lnTo>
                <a:lnTo>
                  <a:pt x="464" y="48"/>
                </a:lnTo>
                <a:lnTo>
                  <a:pt x="464" y="44"/>
                </a:lnTo>
                <a:lnTo>
                  <a:pt x="464" y="40"/>
                </a:lnTo>
                <a:lnTo>
                  <a:pt x="465" y="36"/>
                </a:lnTo>
                <a:lnTo>
                  <a:pt x="465" y="48"/>
                </a:lnTo>
                <a:lnTo>
                  <a:pt x="466" y="40"/>
                </a:lnTo>
                <a:lnTo>
                  <a:pt x="466" y="48"/>
                </a:lnTo>
                <a:lnTo>
                  <a:pt x="467" y="40"/>
                </a:lnTo>
                <a:lnTo>
                  <a:pt x="467" y="40"/>
                </a:lnTo>
                <a:lnTo>
                  <a:pt x="468" y="36"/>
                </a:lnTo>
                <a:lnTo>
                  <a:pt x="468" y="48"/>
                </a:lnTo>
                <a:lnTo>
                  <a:pt x="469" y="48"/>
                </a:lnTo>
                <a:lnTo>
                  <a:pt x="469" y="40"/>
                </a:lnTo>
                <a:lnTo>
                  <a:pt x="469" y="44"/>
                </a:lnTo>
                <a:lnTo>
                  <a:pt x="470" y="48"/>
                </a:lnTo>
                <a:lnTo>
                  <a:pt x="471" y="40"/>
                </a:lnTo>
                <a:lnTo>
                  <a:pt x="471" y="44"/>
                </a:lnTo>
                <a:lnTo>
                  <a:pt x="472" y="32"/>
                </a:lnTo>
                <a:lnTo>
                  <a:pt x="472" y="40"/>
                </a:lnTo>
                <a:lnTo>
                  <a:pt x="472" y="44"/>
                </a:lnTo>
                <a:lnTo>
                  <a:pt x="473" y="44"/>
                </a:lnTo>
                <a:lnTo>
                  <a:pt x="473" y="48"/>
                </a:lnTo>
                <a:lnTo>
                  <a:pt x="474" y="56"/>
                </a:lnTo>
                <a:lnTo>
                  <a:pt x="474" y="48"/>
                </a:lnTo>
                <a:lnTo>
                  <a:pt x="475" y="48"/>
                </a:lnTo>
                <a:lnTo>
                  <a:pt x="475" y="44"/>
                </a:lnTo>
                <a:lnTo>
                  <a:pt x="476" y="40"/>
                </a:lnTo>
                <a:lnTo>
                  <a:pt x="476" y="36"/>
                </a:lnTo>
                <a:lnTo>
                  <a:pt x="477" y="48"/>
                </a:lnTo>
                <a:lnTo>
                  <a:pt x="477" y="44"/>
                </a:lnTo>
                <a:lnTo>
                  <a:pt x="477" y="44"/>
                </a:lnTo>
                <a:lnTo>
                  <a:pt x="478" y="44"/>
                </a:lnTo>
                <a:lnTo>
                  <a:pt x="479" y="32"/>
                </a:lnTo>
                <a:lnTo>
                  <a:pt x="479" y="40"/>
                </a:lnTo>
                <a:lnTo>
                  <a:pt x="479" y="40"/>
                </a:lnTo>
                <a:lnTo>
                  <a:pt x="480" y="40"/>
                </a:lnTo>
                <a:lnTo>
                  <a:pt x="480" y="44"/>
                </a:lnTo>
                <a:lnTo>
                  <a:pt x="481" y="44"/>
                </a:lnTo>
                <a:lnTo>
                  <a:pt x="481" y="48"/>
                </a:lnTo>
                <a:lnTo>
                  <a:pt x="482" y="44"/>
                </a:lnTo>
                <a:lnTo>
                  <a:pt x="482" y="44"/>
                </a:lnTo>
                <a:lnTo>
                  <a:pt x="483" y="44"/>
                </a:lnTo>
                <a:lnTo>
                  <a:pt x="483" y="40"/>
                </a:lnTo>
                <a:lnTo>
                  <a:pt x="484" y="48"/>
                </a:lnTo>
                <a:lnTo>
                  <a:pt x="484" y="48"/>
                </a:lnTo>
                <a:lnTo>
                  <a:pt x="484" y="44"/>
                </a:lnTo>
                <a:lnTo>
                  <a:pt x="485" y="40"/>
                </a:lnTo>
                <a:lnTo>
                  <a:pt x="485" y="44"/>
                </a:lnTo>
                <a:lnTo>
                  <a:pt x="486" y="48"/>
                </a:lnTo>
                <a:lnTo>
                  <a:pt x="486" y="44"/>
                </a:lnTo>
                <a:lnTo>
                  <a:pt x="487" y="44"/>
                </a:lnTo>
                <a:lnTo>
                  <a:pt x="487" y="40"/>
                </a:lnTo>
                <a:lnTo>
                  <a:pt x="488" y="44"/>
                </a:lnTo>
                <a:lnTo>
                  <a:pt x="488" y="44"/>
                </a:lnTo>
                <a:lnTo>
                  <a:pt x="489" y="40"/>
                </a:lnTo>
                <a:lnTo>
                  <a:pt x="489" y="40"/>
                </a:lnTo>
                <a:lnTo>
                  <a:pt x="489" y="32"/>
                </a:lnTo>
                <a:lnTo>
                  <a:pt x="490" y="36"/>
                </a:lnTo>
                <a:lnTo>
                  <a:pt x="491" y="44"/>
                </a:lnTo>
                <a:lnTo>
                  <a:pt x="491" y="48"/>
                </a:lnTo>
                <a:lnTo>
                  <a:pt x="492" y="40"/>
                </a:lnTo>
                <a:lnTo>
                  <a:pt x="492" y="40"/>
                </a:lnTo>
                <a:lnTo>
                  <a:pt x="492" y="44"/>
                </a:lnTo>
                <a:lnTo>
                  <a:pt x="493" y="40"/>
                </a:lnTo>
                <a:lnTo>
                  <a:pt x="493" y="36"/>
                </a:lnTo>
                <a:lnTo>
                  <a:pt x="494" y="40"/>
                </a:lnTo>
                <a:lnTo>
                  <a:pt x="494" y="40"/>
                </a:lnTo>
                <a:lnTo>
                  <a:pt x="495" y="36"/>
                </a:lnTo>
                <a:lnTo>
                  <a:pt x="495" y="44"/>
                </a:lnTo>
                <a:lnTo>
                  <a:pt x="496" y="40"/>
                </a:lnTo>
                <a:lnTo>
                  <a:pt x="496" y="44"/>
                </a:lnTo>
                <a:lnTo>
                  <a:pt x="497" y="40"/>
                </a:lnTo>
                <a:lnTo>
                  <a:pt x="497" y="40"/>
                </a:lnTo>
                <a:lnTo>
                  <a:pt x="497" y="44"/>
                </a:lnTo>
                <a:lnTo>
                  <a:pt x="498" y="44"/>
                </a:lnTo>
                <a:lnTo>
                  <a:pt x="499" y="40"/>
                </a:lnTo>
                <a:lnTo>
                  <a:pt x="499" y="40"/>
                </a:lnTo>
                <a:lnTo>
                  <a:pt x="499" y="40"/>
                </a:lnTo>
                <a:lnTo>
                  <a:pt x="500" y="44"/>
                </a:lnTo>
                <a:lnTo>
                  <a:pt x="500" y="40"/>
                </a:lnTo>
                <a:lnTo>
                  <a:pt x="501" y="40"/>
                </a:lnTo>
                <a:lnTo>
                  <a:pt x="501" y="40"/>
                </a:lnTo>
                <a:lnTo>
                  <a:pt x="502" y="32"/>
                </a:lnTo>
                <a:lnTo>
                  <a:pt x="502" y="40"/>
                </a:lnTo>
                <a:lnTo>
                  <a:pt x="503" y="36"/>
                </a:lnTo>
                <a:lnTo>
                  <a:pt x="503" y="40"/>
                </a:lnTo>
                <a:lnTo>
                  <a:pt x="504" y="36"/>
                </a:lnTo>
                <a:lnTo>
                  <a:pt x="504" y="36"/>
                </a:lnTo>
                <a:lnTo>
                  <a:pt x="504" y="32"/>
                </a:lnTo>
                <a:lnTo>
                  <a:pt x="505" y="36"/>
                </a:lnTo>
                <a:lnTo>
                  <a:pt x="505" y="32"/>
                </a:lnTo>
                <a:lnTo>
                  <a:pt x="506" y="32"/>
                </a:lnTo>
                <a:lnTo>
                  <a:pt x="507" y="36"/>
                </a:lnTo>
                <a:lnTo>
                  <a:pt x="507" y="36"/>
                </a:lnTo>
                <a:lnTo>
                  <a:pt x="507" y="36"/>
                </a:lnTo>
                <a:lnTo>
                  <a:pt x="508" y="40"/>
                </a:lnTo>
                <a:lnTo>
                  <a:pt x="508" y="36"/>
                </a:lnTo>
                <a:lnTo>
                  <a:pt x="509" y="40"/>
                </a:lnTo>
                <a:lnTo>
                  <a:pt x="509" y="40"/>
                </a:lnTo>
                <a:lnTo>
                  <a:pt x="510" y="40"/>
                </a:lnTo>
                <a:lnTo>
                  <a:pt x="510" y="40"/>
                </a:lnTo>
                <a:lnTo>
                  <a:pt x="511" y="44"/>
                </a:lnTo>
                <a:lnTo>
                  <a:pt x="511" y="36"/>
                </a:lnTo>
                <a:lnTo>
                  <a:pt x="512" y="44"/>
                </a:lnTo>
                <a:lnTo>
                  <a:pt x="512" y="32"/>
                </a:lnTo>
                <a:lnTo>
                  <a:pt x="512" y="36"/>
                </a:lnTo>
                <a:lnTo>
                  <a:pt x="513" y="32"/>
                </a:lnTo>
                <a:lnTo>
                  <a:pt x="514" y="36"/>
                </a:lnTo>
                <a:lnTo>
                  <a:pt x="514" y="36"/>
                </a:lnTo>
                <a:lnTo>
                  <a:pt x="514" y="32"/>
                </a:lnTo>
                <a:lnTo>
                  <a:pt x="515" y="44"/>
                </a:lnTo>
                <a:lnTo>
                  <a:pt x="515" y="36"/>
                </a:lnTo>
                <a:lnTo>
                  <a:pt x="516" y="44"/>
                </a:lnTo>
                <a:lnTo>
                  <a:pt x="516" y="44"/>
                </a:lnTo>
                <a:lnTo>
                  <a:pt x="517" y="40"/>
                </a:lnTo>
                <a:lnTo>
                  <a:pt x="517" y="44"/>
                </a:lnTo>
                <a:lnTo>
                  <a:pt x="518" y="40"/>
                </a:lnTo>
                <a:lnTo>
                  <a:pt x="518" y="32"/>
                </a:lnTo>
                <a:lnTo>
                  <a:pt x="519" y="44"/>
                </a:lnTo>
                <a:lnTo>
                  <a:pt x="519" y="44"/>
                </a:lnTo>
                <a:lnTo>
                  <a:pt x="519" y="48"/>
                </a:lnTo>
                <a:lnTo>
                  <a:pt x="520" y="40"/>
                </a:lnTo>
                <a:lnTo>
                  <a:pt x="520" y="44"/>
                </a:lnTo>
                <a:lnTo>
                  <a:pt x="521" y="36"/>
                </a:lnTo>
                <a:lnTo>
                  <a:pt x="522" y="36"/>
                </a:lnTo>
                <a:lnTo>
                  <a:pt x="522" y="36"/>
                </a:lnTo>
                <a:lnTo>
                  <a:pt x="522" y="36"/>
                </a:lnTo>
                <a:lnTo>
                  <a:pt x="523" y="44"/>
                </a:lnTo>
                <a:lnTo>
                  <a:pt x="523" y="44"/>
                </a:lnTo>
                <a:lnTo>
                  <a:pt x="524" y="44"/>
                </a:lnTo>
                <a:lnTo>
                  <a:pt x="524" y="48"/>
                </a:lnTo>
                <a:lnTo>
                  <a:pt x="524" y="40"/>
                </a:lnTo>
                <a:lnTo>
                  <a:pt x="525" y="36"/>
                </a:lnTo>
                <a:lnTo>
                  <a:pt x="526" y="40"/>
                </a:lnTo>
                <a:lnTo>
                  <a:pt x="526" y="48"/>
                </a:lnTo>
                <a:lnTo>
                  <a:pt x="527" y="44"/>
                </a:lnTo>
                <a:lnTo>
                  <a:pt x="527" y="40"/>
                </a:lnTo>
                <a:lnTo>
                  <a:pt x="527" y="32"/>
                </a:lnTo>
                <a:lnTo>
                  <a:pt x="528" y="44"/>
                </a:lnTo>
                <a:lnTo>
                  <a:pt x="528" y="40"/>
                </a:lnTo>
                <a:lnTo>
                  <a:pt x="529" y="44"/>
                </a:lnTo>
                <a:lnTo>
                  <a:pt x="529" y="40"/>
                </a:lnTo>
                <a:lnTo>
                  <a:pt x="530" y="36"/>
                </a:lnTo>
                <a:lnTo>
                  <a:pt x="530" y="36"/>
                </a:lnTo>
                <a:lnTo>
                  <a:pt x="531" y="40"/>
                </a:lnTo>
                <a:lnTo>
                  <a:pt x="531" y="40"/>
                </a:lnTo>
                <a:lnTo>
                  <a:pt x="532" y="40"/>
                </a:lnTo>
                <a:lnTo>
                  <a:pt x="532" y="48"/>
                </a:lnTo>
                <a:lnTo>
                  <a:pt x="532" y="32"/>
                </a:lnTo>
                <a:lnTo>
                  <a:pt x="533" y="40"/>
                </a:lnTo>
                <a:lnTo>
                  <a:pt x="534" y="40"/>
                </a:lnTo>
                <a:lnTo>
                  <a:pt x="534" y="32"/>
                </a:lnTo>
                <a:lnTo>
                  <a:pt x="534" y="36"/>
                </a:lnTo>
                <a:lnTo>
                  <a:pt x="535" y="28"/>
                </a:lnTo>
                <a:lnTo>
                  <a:pt x="535" y="36"/>
                </a:lnTo>
                <a:lnTo>
                  <a:pt x="536" y="40"/>
                </a:lnTo>
                <a:lnTo>
                  <a:pt x="536" y="36"/>
                </a:lnTo>
                <a:lnTo>
                  <a:pt x="537" y="36"/>
                </a:lnTo>
                <a:lnTo>
                  <a:pt x="537" y="40"/>
                </a:lnTo>
                <a:lnTo>
                  <a:pt x="538" y="40"/>
                </a:lnTo>
                <a:lnTo>
                  <a:pt x="538" y="40"/>
                </a:lnTo>
                <a:lnTo>
                  <a:pt x="539" y="40"/>
                </a:lnTo>
                <a:lnTo>
                  <a:pt x="539" y="28"/>
                </a:lnTo>
                <a:lnTo>
                  <a:pt x="539" y="40"/>
                </a:lnTo>
                <a:lnTo>
                  <a:pt x="540" y="36"/>
                </a:lnTo>
                <a:lnTo>
                  <a:pt x="540" y="44"/>
                </a:lnTo>
                <a:lnTo>
                  <a:pt x="541" y="36"/>
                </a:lnTo>
                <a:lnTo>
                  <a:pt x="542" y="36"/>
                </a:lnTo>
                <a:lnTo>
                  <a:pt x="542" y="48"/>
                </a:lnTo>
                <a:lnTo>
                  <a:pt x="542" y="48"/>
                </a:lnTo>
                <a:lnTo>
                  <a:pt x="543" y="52"/>
                </a:lnTo>
                <a:lnTo>
                  <a:pt x="543" y="40"/>
                </a:lnTo>
                <a:lnTo>
                  <a:pt x="544" y="44"/>
                </a:lnTo>
                <a:lnTo>
                  <a:pt x="544" y="40"/>
                </a:lnTo>
                <a:lnTo>
                  <a:pt x="545" y="44"/>
                </a:lnTo>
                <a:lnTo>
                  <a:pt x="545" y="44"/>
                </a:lnTo>
                <a:lnTo>
                  <a:pt x="546" y="48"/>
                </a:lnTo>
                <a:lnTo>
                  <a:pt x="546" y="32"/>
                </a:lnTo>
                <a:lnTo>
                  <a:pt x="547" y="16"/>
                </a:lnTo>
                <a:lnTo>
                  <a:pt x="547" y="28"/>
                </a:lnTo>
                <a:lnTo>
                  <a:pt x="547" y="44"/>
                </a:lnTo>
                <a:lnTo>
                  <a:pt x="548" y="40"/>
                </a:lnTo>
                <a:lnTo>
                  <a:pt x="548" y="40"/>
                </a:lnTo>
                <a:lnTo>
                  <a:pt x="549" y="40"/>
                </a:lnTo>
                <a:lnTo>
                  <a:pt x="549" y="36"/>
                </a:lnTo>
                <a:lnTo>
                  <a:pt x="550" y="44"/>
                </a:lnTo>
                <a:lnTo>
                  <a:pt x="550" y="44"/>
                </a:lnTo>
                <a:lnTo>
                  <a:pt x="551" y="36"/>
                </a:lnTo>
                <a:lnTo>
                  <a:pt x="551" y="44"/>
                </a:lnTo>
                <a:lnTo>
                  <a:pt x="552" y="48"/>
                </a:lnTo>
                <a:lnTo>
                  <a:pt x="552" y="40"/>
                </a:lnTo>
                <a:lnTo>
                  <a:pt x="552" y="40"/>
                </a:lnTo>
                <a:lnTo>
                  <a:pt x="553" y="36"/>
                </a:lnTo>
                <a:lnTo>
                  <a:pt x="554" y="40"/>
                </a:lnTo>
                <a:lnTo>
                  <a:pt x="554" y="40"/>
                </a:lnTo>
                <a:lnTo>
                  <a:pt x="554" y="40"/>
                </a:lnTo>
                <a:lnTo>
                  <a:pt x="555" y="40"/>
                </a:lnTo>
                <a:lnTo>
                  <a:pt x="555" y="36"/>
                </a:lnTo>
                <a:lnTo>
                  <a:pt x="556" y="36"/>
                </a:lnTo>
                <a:lnTo>
                  <a:pt x="556" y="44"/>
                </a:lnTo>
                <a:lnTo>
                  <a:pt x="557" y="44"/>
                </a:lnTo>
                <a:lnTo>
                  <a:pt x="557" y="40"/>
                </a:lnTo>
                <a:lnTo>
                  <a:pt x="558" y="20"/>
                </a:lnTo>
                <a:lnTo>
                  <a:pt x="558" y="32"/>
                </a:lnTo>
                <a:lnTo>
                  <a:pt x="559" y="40"/>
                </a:lnTo>
                <a:lnTo>
                  <a:pt x="559" y="40"/>
                </a:lnTo>
                <a:lnTo>
                  <a:pt x="559" y="36"/>
                </a:lnTo>
                <a:lnTo>
                  <a:pt x="560" y="36"/>
                </a:lnTo>
                <a:lnTo>
                  <a:pt x="561" y="32"/>
                </a:lnTo>
                <a:lnTo>
                  <a:pt x="561" y="40"/>
                </a:lnTo>
                <a:lnTo>
                  <a:pt x="562" y="32"/>
                </a:lnTo>
                <a:lnTo>
                  <a:pt x="562" y="36"/>
                </a:lnTo>
                <a:lnTo>
                  <a:pt x="562" y="44"/>
                </a:lnTo>
                <a:lnTo>
                  <a:pt x="563" y="40"/>
                </a:lnTo>
                <a:lnTo>
                  <a:pt x="563" y="40"/>
                </a:lnTo>
                <a:lnTo>
                  <a:pt x="564" y="40"/>
                </a:lnTo>
                <a:lnTo>
                  <a:pt x="564" y="36"/>
                </a:lnTo>
                <a:lnTo>
                  <a:pt x="565" y="36"/>
                </a:lnTo>
                <a:lnTo>
                  <a:pt x="565" y="28"/>
                </a:lnTo>
                <a:lnTo>
                  <a:pt x="566" y="36"/>
                </a:lnTo>
                <a:lnTo>
                  <a:pt x="566" y="40"/>
                </a:lnTo>
                <a:lnTo>
                  <a:pt x="567" y="36"/>
                </a:lnTo>
                <a:lnTo>
                  <a:pt x="567" y="32"/>
                </a:lnTo>
                <a:lnTo>
                  <a:pt x="567" y="36"/>
                </a:lnTo>
                <a:lnTo>
                  <a:pt x="568" y="36"/>
                </a:lnTo>
                <a:lnTo>
                  <a:pt x="569" y="40"/>
                </a:lnTo>
                <a:lnTo>
                  <a:pt x="569" y="32"/>
                </a:lnTo>
                <a:lnTo>
                  <a:pt x="569" y="32"/>
                </a:lnTo>
                <a:lnTo>
                  <a:pt x="570" y="40"/>
                </a:lnTo>
                <a:lnTo>
                  <a:pt x="570" y="44"/>
                </a:lnTo>
                <a:lnTo>
                  <a:pt x="571" y="44"/>
                </a:lnTo>
                <a:lnTo>
                  <a:pt x="571" y="36"/>
                </a:lnTo>
                <a:lnTo>
                  <a:pt x="572" y="40"/>
                </a:lnTo>
                <a:lnTo>
                  <a:pt x="572" y="44"/>
                </a:lnTo>
                <a:lnTo>
                  <a:pt x="573" y="40"/>
                </a:lnTo>
                <a:lnTo>
                  <a:pt x="573" y="36"/>
                </a:lnTo>
                <a:lnTo>
                  <a:pt x="574" y="36"/>
                </a:lnTo>
                <a:lnTo>
                  <a:pt x="574" y="36"/>
                </a:lnTo>
                <a:lnTo>
                  <a:pt x="574" y="40"/>
                </a:lnTo>
                <a:lnTo>
                  <a:pt x="575" y="48"/>
                </a:lnTo>
                <a:lnTo>
                  <a:pt x="575" y="40"/>
                </a:lnTo>
                <a:lnTo>
                  <a:pt x="576" y="44"/>
                </a:lnTo>
                <a:lnTo>
                  <a:pt x="577" y="40"/>
                </a:lnTo>
                <a:lnTo>
                  <a:pt x="577" y="48"/>
                </a:lnTo>
                <a:lnTo>
                  <a:pt x="577" y="44"/>
                </a:lnTo>
                <a:lnTo>
                  <a:pt x="578" y="44"/>
                </a:lnTo>
                <a:lnTo>
                  <a:pt x="578" y="32"/>
                </a:lnTo>
                <a:lnTo>
                  <a:pt x="579" y="40"/>
                </a:lnTo>
                <a:lnTo>
                  <a:pt x="579" y="48"/>
                </a:lnTo>
                <a:lnTo>
                  <a:pt x="580" y="48"/>
                </a:lnTo>
                <a:lnTo>
                  <a:pt x="580" y="40"/>
                </a:lnTo>
                <a:lnTo>
                  <a:pt x="581" y="44"/>
                </a:lnTo>
                <a:lnTo>
                  <a:pt x="581" y="32"/>
                </a:lnTo>
                <a:lnTo>
                  <a:pt x="582" y="36"/>
                </a:lnTo>
                <a:lnTo>
                  <a:pt x="582" y="40"/>
                </a:lnTo>
                <a:lnTo>
                  <a:pt x="582" y="40"/>
                </a:lnTo>
                <a:lnTo>
                  <a:pt x="583" y="36"/>
                </a:lnTo>
                <a:lnTo>
                  <a:pt x="583" y="32"/>
                </a:lnTo>
                <a:lnTo>
                  <a:pt x="584" y="48"/>
                </a:lnTo>
                <a:lnTo>
                  <a:pt x="584" y="44"/>
                </a:lnTo>
                <a:lnTo>
                  <a:pt x="585" y="48"/>
                </a:lnTo>
                <a:lnTo>
                  <a:pt x="585" y="36"/>
                </a:lnTo>
                <a:lnTo>
                  <a:pt x="586" y="44"/>
                </a:lnTo>
                <a:lnTo>
                  <a:pt x="586" y="32"/>
                </a:lnTo>
                <a:lnTo>
                  <a:pt x="587" y="44"/>
                </a:lnTo>
                <a:lnTo>
                  <a:pt x="587" y="48"/>
                </a:lnTo>
                <a:lnTo>
                  <a:pt x="587" y="40"/>
                </a:lnTo>
                <a:lnTo>
                  <a:pt x="588" y="36"/>
                </a:lnTo>
                <a:lnTo>
                  <a:pt x="589" y="36"/>
                </a:lnTo>
                <a:lnTo>
                  <a:pt x="589" y="36"/>
                </a:lnTo>
                <a:lnTo>
                  <a:pt x="589" y="36"/>
                </a:lnTo>
                <a:lnTo>
                  <a:pt x="590" y="36"/>
                </a:lnTo>
                <a:lnTo>
                  <a:pt x="590" y="32"/>
                </a:lnTo>
                <a:lnTo>
                  <a:pt x="591" y="36"/>
                </a:lnTo>
                <a:lnTo>
                  <a:pt x="591" y="36"/>
                </a:lnTo>
                <a:lnTo>
                  <a:pt x="592" y="48"/>
                </a:lnTo>
                <a:lnTo>
                  <a:pt x="592" y="40"/>
                </a:lnTo>
                <a:lnTo>
                  <a:pt x="593" y="40"/>
                </a:lnTo>
                <a:lnTo>
                  <a:pt x="593" y="36"/>
                </a:lnTo>
                <a:lnTo>
                  <a:pt x="594" y="40"/>
                </a:lnTo>
                <a:lnTo>
                  <a:pt x="594" y="40"/>
                </a:lnTo>
                <a:lnTo>
                  <a:pt x="595" y="40"/>
                </a:lnTo>
                <a:lnTo>
                  <a:pt x="595" y="36"/>
                </a:lnTo>
                <a:lnTo>
                  <a:pt x="595" y="40"/>
                </a:lnTo>
                <a:lnTo>
                  <a:pt x="596" y="36"/>
                </a:lnTo>
                <a:lnTo>
                  <a:pt x="597" y="36"/>
                </a:lnTo>
                <a:lnTo>
                  <a:pt x="597" y="36"/>
                </a:lnTo>
                <a:lnTo>
                  <a:pt x="597" y="36"/>
                </a:lnTo>
                <a:lnTo>
                  <a:pt x="598" y="40"/>
                </a:lnTo>
                <a:lnTo>
                  <a:pt x="598" y="48"/>
                </a:lnTo>
                <a:lnTo>
                  <a:pt x="599" y="36"/>
                </a:lnTo>
                <a:lnTo>
                  <a:pt x="599" y="32"/>
                </a:lnTo>
                <a:lnTo>
                  <a:pt x="600" y="32"/>
                </a:lnTo>
                <a:lnTo>
                  <a:pt x="600" y="36"/>
                </a:lnTo>
                <a:lnTo>
                  <a:pt x="601" y="36"/>
                </a:lnTo>
                <a:lnTo>
                  <a:pt x="601" y="40"/>
                </a:lnTo>
                <a:lnTo>
                  <a:pt x="602" y="44"/>
                </a:lnTo>
                <a:lnTo>
                  <a:pt x="602" y="36"/>
                </a:lnTo>
                <a:lnTo>
                  <a:pt x="602" y="36"/>
                </a:lnTo>
                <a:lnTo>
                  <a:pt x="603" y="44"/>
                </a:lnTo>
                <a:lnTo>
                  <a:pt x="604" y="36"/>
                </a:lnTo>
                <a:lnTo>
                  <a:pt x="604" y="44"/>
                </a:lnTo>
                <a:lnTo>
                  <a:pt x="604" y="36"/>
                </a:lnTo>
                <a:lnTo>
                  <a:pt x="605" y="36"/>
                </a:lnTo>
                <a:lnTo>
                  <a:pt x="605" y="48"/>
                </a:lnTo>
                <a:lnTo>
                  <a:pt x="606" y="40"/>
                </a:lnTo>
                <a:lnTo>
                  <a:pt x="606" y="44"/>
                </a:lnTo>
                <a:lnTo>
                  <a:pt x="607" y="40"/>
                </a:lnTo>
                <a:lnTo>
                  <a:pt x="607" y="36"/>
                </a:lnTo>
                <a:lnTo>
                  <a:pt x="608" y="40"/>
                </a:lnTo>
                <a:lnTo>
                  <a:pt x="608" y="40"/>
                </a:lnTo>
                <a:lnTo>
                  <a:pt x="609" y="36"/>
                </a:lnTo>
                <a:lnTo>
                  <a:pt x="609" y="36"/>
                </a:lnTo>
                <a:lnTo>
                  <a:pt x="609" y="40"/>
                </a:lnTo>
                <a:lnTo>
                  <a:pt x="610" y="40"/>
                </a:lnTo>
                <a:lnTo>
                  <a:pt x="610" y="48"/>
                </a:lnTo>
                <a:lnTo>
                  <a:pt x="611" y="36"/>
                </a:lnTo>
                <a:lnTo>
                  <a:pt x="612" y="40"/>
                </a:lnTo>
                <a:lnTo>
                  <a:pt x="612" y="44"/>
                </a:lnTo>
                <a:lnTo>
                  <a:pt x="612" y="40"/>
                </a:lnTo>
                <a:lnTo>
                  <a:pt x="613" y="40"/>
                </a:lnTo>
                <a:lnTo>
                  <a:pt x="613" y="36"/>
                </a:lnTo>
                <a:lnTo>
                  <a:pt x="614" y="36"/>
                </a:lnTo>
                <a:lnTo>
                  <a:pt x="614" y="44"/>
                </a:lnTo>
                <a:lnTo>
                  <a:pt x="615" y="48"/>
                </a:lnTo>
                <a:lnTo>
                  <a:pt x="615" y="36"/>
                </a:lnTo>
                <a:lnTo>
                  <a:pt x="616" y="32"/>
                </a:lnTo>
                <a:lnTo>
                  <a:pt x="616" y="32"/>
                </a:lnTo>
                <a:lnTo>
                  <a:pt x="617" y="40"/>
                </a:lnTo>
                <a:lnTo>
                  <a:pt x="617" y="40"/>
                </a:lnTo>
                <a:lnTo>
                  <a:pt x="617" y="32"/>
                </a:lnTo>
                <a:lnTo>
                  <a:pt x="618" y="32"/>
                </a:lnTo>
                <a:lnTo>
                  <a:pt x="618" y="28"/>
                </a:lnTo>
                <a:lnTo>
                  <a:pt x="619" y="36"/>
                </a:lnTo>
                <a:lnTo>
                  <a:pt x="619" y="36"/>
                </a:lnTo>
                <a:lnTo>
                  <a:pt x="620" y="36"/>
                </a:lnTo>
                <a:lnTo>
                  <a:pt x="620" y="36"/>
                </a:lnTo>
                <a:lnTo>
                  <a:pt x="621" y="32"/>
                </a:lnTo>
                <a:lnTo>
                  <a:pt x="621" y="36"/>
                </a:lnTo>
                <a:lnTo>
                  <a:pt x="622" y="36"/>
                </a:lnTo>
                <a:lnTo>
                  <a:pt x="622" y="40"/>
                </a:lnTo>
                <a:lnTo>
                  <a:pt x="622" y="36"/>
                </a:lnTo>
                <a:lnTo>
                  <a:pt x="623" y="32"/>
                </a:lnTo>
                <a:lnTo>
                  <a:pt x="624" y="36"/>
                </a:lnTo>
                <a:lnTo>
                  <a:pt x="624" y="36"/>
                </a:lnTo>
                <a:lnTo>
                  <a:pt x="624" y="28"/>
                </a:lnTo>
                <a:lnTo>
                  <a:pt x="625" y="28"/>
                </a:lnTo>
                <a:lnTo>
                  <a:pt x="625" y="28"/>
                </a:lnTo>
                <a:lnTo>
                  <a:pt x="626" y="32"/>
                </a:lnTo>
                <a:lnTo>
                  <a:pt x="626" y="36"/>
                </a:lnTo>
                <a:lnTo>
                  <a:pt x="627" y="36"/>
                </a:lnTo>
                <a:lnTo>
                  <a:pt x="627" y="36"/>
                </a:lnTo>
                <a:lnTo>
                  <a:pt x="628" y="36"/>
                </a:lnTo>
                <a:lnTo>
                  <a:pt x="628" y="40"/>
                </a:lnTo>
                <a:lnTo>
                  <a:pt x="629" y="36"/>
                </a:lnTo>
                <a:lnTo>
                  <a:pt x="629" y="44"/>
                </a:lnTo>
                <a:lnTo>
                  <a:pt x="630" y="36"/>
                </a:lnTo>
                <a:lnTo>
                  <a:pt x="630" y="40"/>
                </a:lnTo>
                <a:lnTo>
                  <a:pt x="630" y="36"/>
                </a:lnTo>
                <a:lnTo>
                  <a:pt x="631" y="36"/>
                </a:lnTo>
                <a:lnTo>
                  <a:pt x="632" y="44"/>
                </a:lnTo>
                <a:lnTo>
                  <a:pt x="632" y="36"/>
                </a:lnTo>
                <a:lnTo>
                  <a:pt x="632" y="36"/>
                </a:lnTo>
                <a:lnTo>
                  <a:pt x="633" y="36"/>
                </a:lnTo>
                <a:lnTo>
                  <a:pt x="633" y="40"/>
                </a:lnTo>
                <a:lnTo>
                  <a:pt x="634" y="36"/>
                </a:lnTo>
                <a:lnTo>
                  <a:pt x="634" y="36"/>
                </a:lnTo>
                <a:lnTo>
                  <a:pt x="635" y="28"/>
                </a:lnTo>
                <a:lnTo>
                  <a:pt x="635" y="28"/>
                </a:lnTo>
                <a:lnTo>
                  <a:pt x="636" y="36"/>
                </a:lnTo>
                <a:lnTo>
                  <a:pt x="636" y="32"/>
                </a:lnTo>
                <a:lnTo>
                  <a:pt x="637" y="32"/>
                </a:lnTo>
                <a:lnTo>
                  <a:pt x="637" y="32"/>
                </a:lnTo>
                <a:lnTo>
                  <a:pt x="637" y="36"/>
                </a:lnTo>
                <a:lnTo>
                  <a:pt x="638" y="36"/>
                </a:lnTo>
                <a:lnTo>
                  <a:pt x="638" y="40"/>
                </a:lnTo>
                <a:lnTo>
                  <a:pt x="639" y="32"/>
                </a:lnTo>
                <a:lnTo>
                  <a:pt x="639" y="32"/>
                </a:lnTo>
                <a:lnTo>
                  <a:pt x="640" y="40"/>
                </a:lnTo>
                <a:lnTo>
                  <a:pt x="640" y="40"/>
                </a:lnTo>
                <a:lnTo>
                  <a:pt x="641" y="16"/>
                </a:lnTo>
                <a:lnTo>
                  <a:pt x="641" y="12"/>
                </a:lnTo>
                <a:lnTo>
                  <a:pt x="642" y="28"/>
                </a:lnTo>
                <a:lnTo>
                  <a:pt x="642" y="36"/>
                </a:lnTo>
                <a:lnTo>
                  <a:pt x="642" y="44"/>
                </a:lnTo>
                <a:lnTo>
                  <a:pt x="643" y="44"/>
                </a:lnTo>
                <a:lnTo>
                  <a:pt x="644" y="36"/>
                </a:lnTo>
                <a:lnTo>
                  <a:pt x="644" y="44"/>
                </a:lnTo>
                <a:lnTo>
                  <a:pt x="645" y="44"/>
                </a:lnTo>
                <a:lnTo>
                  <a:pt x="645" y="44"/>
                </a:lnTo>
                <a:lnTo>
                  <a:pt x="645" y="40"/>
                </a:lnTo>
                <a:lnTo>
                  <a:pt x="646" y="36"/>
                </a:lnTo>
                <a:lnTo>
                  <a:pt x="647" y="32"/>
                </a:lnTo>
                <a:lnTo>
                  <a:pt x="647" y="28"/>
                </a:lnTo>
                <a:lnTo>
                  <a:pt x="647" y="36"/>
                </a:lnTo>
                <a:lnTo>
                  <a:pt x="648" y="40"/>
                </a:lnTo>
                <a:lnTo>
                  <a:pt x="648" y="36"/>
                </a:lnTo>
                <a:lnTo>
                  <a:pt x="649" y="36"/>
                </a:lnTo>
                <a:lnTo>
                  <a:pt x="649" y="36"/>
                </a:lnTo>
                <a:lnTo>
                  <a:pt x="650" y="44"/>
                </a:lnTo>
                <a:lnTo>
                  <a:pt x="650" y="40"/>
                </a:lnTo>
                <a:lnTo>
                  <a:pt x="651" y="36"/>
                </a:lnTo>
                <a:lnTo>
                  <a:pt x="651" y="28"/>
                </a:lnTo>
                <a:lnTo>
                  <a:pt x="652" y="32"/>
                </a:lnTo>
                <a:lnTo>
                  <a:pt x="652" y="36"/>
                </a:lnTo>
                <a:lnTo>
                  <a:pt x="652" y="40"/>
                </a:lnTo>
                <a:lnTo>
                  <a:pt x="653" y="36"/>
                </a:lnTo>
                <a:lnTo>
                  <a:pt x="653" y="36"/>
                </a:lnTo>
                <a:lnTo>
                  <a:pt x="654" y="40"/>
                </a:lnTo>
                <a:lnTo>
                  <a:pt x="654" y="36"/>
                </a:lnTo>
                <a:lnTo>
                  <a:pt x="655" y="40"/>
                </a:lnTo>
                <a:lnTo>
                  <a:pt x="655" y="36"/>
                </a:lnTo>
                <a:lnTo>
                  <a:pt x="656" y="32"/>
                </a:lnTo>
                <a:lnTo>
                  <a:pt x="656" y="40"/>
                </a:lnTo>
                <a:lnTo>
                  <a:pt x="657" y="36"/>
                </a:lnTo>
                <a:lnTo>
                  <a:pt x="657" y="28"/>
                </a:lnTo>
                <a:lnTo>
                  <a:pt x="657" y="32"/>
                </a:lnTo>
                <a:lnTo>
                  <a:pt x="658" y="32"/>
                </a:lnTo>
                <a:lnTo>
                  <a:pt x="659" y="36"/>
                </a:lnTo>
                <a:lnTo>
                  <a:pt x="659" y="36"/>
                </a:lnTo>
                <a:lnTo>
                  <a:pt x="659" y="44"/>
                </a:lnTo>
                <a:lnTo>
                  <a:pt x="660" y="36"/>
                </a:lnTo>
                <a:lnTo>
                  <a:pt x="660" y="32"/>
                </a:lnTo>
                <a:lnTo>
                  <a:pt x="661" y="32"/>
                </a:lnTo>
                <a:lnTo>
                  <a:pt x="661" y="36"/>
                </a:lnTo>
                <a:lnTo>
                  <a:pt x="662" y="40"/>
                </a:lnTo>
                <a:lnTo>
                  <a:pt x="662" y="32"/>
                </a:lnTo>
                <a:lnTo>
                  <a:pt x="663" y="28"/>
                </a:lnTo>
                <a:lnTo>
                  <a:pt x="663" y="24"/>
                </a:lnTo>
                <a:lnTo>
                  <a:pt x="664" y="36"/>
                </a:lnTo>
                <a:lnTo>
                  <a:pt x="664" y="48"/>
                </a:lnTo>
                <a:lnTo>
                  <a:pt x="665" y="40"/>
                </a:lnTo>
                <a:lnTo>
                  <a:pt x="665" y="44"/>
                </a:lnTo>
                <a:lnTo>
                  <a:pt x="665" y="40"/>
                </a:lnTo>
                <a:lnTo>
                  <a:pt x="666" y="44"/>
                </a:lnTo>
                <a:lnTo>
                  <a:pt x="667" y="40"/>
                </a:lnTo>
                <a:lnTo>
                  <a:pt x="667" y="40"/>
                </a:lnTo>
                <a:lnTo>
                  <a:pt x="667" y="32"/>
                </a:lnTo>
                <a:lnTo>
                  <a:pt x="668" y="36"/>
                </a:lnTo>
                <a:lnTo>
                  <a:pt x="668" y="40"/>
                </a:lnTo>
                <a:lnTo>
                  <a:pt x="669" y="36"/>
                </a:lnTo>
                <a:lnTo>
                  <a:pt x="669" y="36"/>
                </a:lnTo>
                <a:lnTo>
                  <a:pt x="670" y="36"/>
                </a:lnTo>
                <a:lnTo>
                  <a:pt x="670" y="32"/>
                </a:lnTo>
                <a:lnTo>
                  <a:pt x="671" y="36"/>
                </a:lnTo>
                <a:lnTo>
                  <a:pt x="671" y="32"/>
                </a:lnTo>
                <a:lnTo>
                  <a:pt x="672" y="32"/>
                </a:lnTo>
                <a:lnTo>
                  <a:pt x="672" y="32"/>
                </a:lnTo>
                <a:lnTo>
                  <a:pt x="672" y="36"/>
                </a:lnTo>
                <a:lnTo>
                  <a:pt x="673" y="44"/>
                </a:lnTo>
                <a:lnTo>
                  <a:pt x="673" y="40"/>
                </a:lnTo>
                <a:lnTo>
                  <a:pt x="674" y="36"/>
                </a:lnTo>
                <a:lnTo>
                  <a:pt x="674" y="32"/>
                </a:lnTo>
                <a:lnTo>
                  <a:pt x="675" y="44"/>
                </a:lnTo>
                <a:lnTo>
                  <a:pt x="675" y="48"/>
                </a:lnTo>
                <a:lnTo>
                  <a:pt x="676" y="36"/>
                </a:lnTo>
                <a:lnTo>
                  <a:pt x="676" y="32"/>
                </a:lnTo>
                <a:lnTo>
                  <a:pt x="677" y="36"/>
                </a:lnTo>
                <a:lnTo>
                  <a:pt x="677" y="32"/>
                </a:lnTo>
                <a:lnTo>
                  <a:pt x="677" y="40"/>
                </a:lnTo>
                <a:lnTo>
                  <a:pt x="678" y="32"/>
                </a:lnTo>
                <a:lnTo>
                  <a:pt x="679" y="32"/>
                </a:lnTo>
                <a:lnTo>
                  <a:pt x="679" y="36"/>
                </a:lnTo>
                <a:lnTo>
                  <a:pt x="680" y="44"/>
                </a:lnTo>
                <a:lnTo>
                  <a:pt x="680" y="40"/>
                </a:lnTo>
                <a:lnTo>
                  <a:pt x="680" y="44"/>
                </a:lnTo>
                <a:lnTo>
                  <a:pt x="681" y="28"/>
                </a:lnTo>
                <a:lnTo>
                  <a:pt x="681" y="36"/>
                </a:lnTo>
                <a:lnTo>
                  <a:pt x="682" y="36"/>
                </a:lnTo>
                <a:lnTo>
                  <a:pt x="682" y="40"/>
                </a:lnTo>
                <a:lnTo>
                  <a:pt x="683" y="48"/>
                </a:lnTo>
                <a:lnTo>
                  <a:pt x="683" y="40"/>
                </a:lnTo>
                <a:lnTo>
                  <a:pt x="684" y="32"/>
                </a:lnTo>
                <a:lnTo>
                  <a:pt x="684" y="36"/>
                </a:lnTo>
                <a:lnTo>
                  <a:pt x="685" y="36"/>
                </a:lnTo>
                <a:lnTo>
                  <a:pt x="685" y="40"/>
                </a:lnTo>
                <a:lnTo>
                  <a:pt x="685" y="32"/>
                </a:lnTo>
                <a:lnTo>
                  <a:pt x="686" y="28"/>
                </a:lnTo>
                <a:lnTo>
                  <a:pt x="687" y="28"/>
                </a:lnTo>
                <a:lnTo>
                  <a:pt x="687" y="40"/>
                </a:lnTo>
                <a:lnTo>
                  <a:pt x="687" y="36"/>
                </a:lnTo>
                <a:lnTo>
                  <a:pt x="688" y="44"/>
                </a:lnTo>
                <a:lnTo>
                  <a:pt x="688" y="32"/>
                </a:lnTo>
                <a:lnTo>
                  <a:pt x="689" y="40"/>
                </a:lnTo>
                <a:lnTo>
                  <a:pt x="689" y="44"/>
                </a:lnTo>
                <a:lnTo>
                  <a:pt x="690" y="36"/>
                </a:lnTo>
                <a:lnTo>
                  <a:pt x="690" y="40"/>
                </a:lnTo>
                <a:lnTo>
                  <a:pt x="691" y="32"/>
                </a:lnTo>
                <a:lnTo>
                  <a:pt x="691" y="32"/>
                </a:lnTo>
                <a:lnTo>
                  <a:pt x="692" y="40"/>
                </a:lnTo>
                <a:lnTo>
                  <a:pt x="692" y="36"/>
                </a:lnTo>
                <a:lnTo>
                  <a:pt x="692" y="36"/>
                </a:lnTo>
                <a:lnTo>
                  <a:pt x="693" y="36"/>
                </a:lnTo>
                <a:lnTo>
                  <a:pt x="694" y="36"/>
                </a:lnTo>
                <a:lnTo>
                  <a:pt x="694" y="36"/>
                </a:lnTo>
                <a:lnTo>
                  <a:pt x="694" y="40"/>
                </a:lnTo>
                <a:lnTo>
                  <a:pt x="695" y="28"/>
                </a:lnTo>
                <a:lnTo>
                  <a:pt x="695" y="24"/>
                </a:lnTo>
                <a:lnTo>
                  <a:pt x="696" y="28"/>
                </a:lnTo>
                <a:lnTo>
                  <a:pt x="696" y="32"/>
                </a:lnTo>
                <a:lnTo>
                  <a:pt x="697" y="36"/>
                </a:lnTo>
                <a:lnTo>
                  <a:pt x="697" y="28"/>
                </a:lnTo>
                <a:lnTo>
                  <a:pt x="698" y="32"/>
                </a:lnTo>
                <a:lnTo>
                  <a:pt x="698" y="36"/>
                </a:lnTo>
                <a:lnTo>
                  <a:pt x="699" y="32"/>
                </a:lnTo>
                <a:lnTo>
                  <a:pt x="699" y="36"/>
                </a:lnTo>
                <a:lnTo>
                  <a:pt x="700" y="32"/>
                </a:lnTo>
                <a:lnTo>
                  <a:pt x="700" y="36"/>
                </a:lnTo>
                <a:lnTo>
                  <a:pt x="700" y="28"/>
                </a:lnTo>
                <a:lnTo>
                  <a:pt x="701" y="40"/>
                </a:lnTo>
                <a:lnTo>
                  <a:pt x="702" y="44"/>
                </a:lnTo>
                <a:lnTo>
                  <a:pt x="702" y="32"/>
                </a:lnTo>
                <a:lnTo>
                  <a:pt x="702" y="28"/>
                </a:lnTo>
                <a:lnTo>
                  <a:pt x="703" y="36"/>
                </a:lnTo>
                <a:lnTo>
                  <a:pt x="703" y="40"/>
                </a:lnTo>
                <a:lnTo>
                  <a:pt x="704" y="32"/>
                </a:lnTo>
                <a:lnTo>
                  <a:pt x="704" y="36"/>
                </a:lnTo>
                <a:lnTo>
                  <a:pt x="705" y="40"/>
                </a:lnTo>
                <a:lnTo>
                  <a:pt x="705" y="40"/>
                </a:lnTo>
                <a:lnTo>
                  <a:pt x="706" y="36"/>
                </a:lnTo>
                <a:lnTo>
                  <a:pt x="706" y="40"/>
                </a:lnTo>
                <a:lnTo>
                  <a:pt x="707" y="36"/>
                </a:lnTo>
                <a:lnTo>
                  <a:pt x="707" y="32"/>
                </a:lnTo>
                <a:lnTo>
                  <a:pt x="707" y="40"/>
                </a:lnTo>
                <a:lnTo>
                  <a:pt x="708" y="36"/>
                </a:lnTo>
                <a:lnTo>
                  <a:pt x="708" y="36"/>
                </a:lnTo>
                <a:lnTo>
                  <a:pt x="709" y="36"/>
                </a:lnTo>
                <a:lnTo>
                  <a:pt x="709" y="28"/>
                </a:lnTo>
                <a:lnTo>
                  <a:pt x="710" y="24"/>
                </a:lnTo>
                <a:lnTo>
                  <a:pt x="710" y="32"/>
                </a:lnTo>
                <a:lnTo>
                  <a:pt x="711" y="12"/>
                </a:lnTo>
                <a:lnTo>
                  <a:pt x="711" y="12"/>
                </a:lnTo>
                <a:lnTo>
                  <a:pt x="712" y="28"/>
                </a:lnTo>
                <a:lnTo>
                  <a:pt x="712" y="44"/>
                </a:lnTo>
                <a:lnTo>
                  <a:pt x="712" y="44"/>
                </a:lnTo>
                <a:lnTo>
                  <a:pt x="713" y="40"/>
                </a:lnTo>
                <a:lnTo>
                  <a:pt x="714" y="40"/>
                </a:lnTo>
                <a:lnTo>
                  <a:pt x="714" y="40"/>
                </a:lnTo>
                <a:lnTo>
                  <a:pt x="715" y="44"/>
                </a:lnTo>
                <a:lnTo>
                  <a:pt x="715" y="40"/>
                </a:lnTo>
                <a:lnTo>
                  <a:pt x="715" y="40"/>
                </a:lnTo>
                <a:lnTo>
                  <a:pt x="716" y="40"/>
                </a:lnTo>
                <a:lnTo>
                  <a:pt x="716" y="40"/>
                </a:lnTo>
                <a:lnTo>
                  <a:pt x="717" y="44"/>
                </a:lnTo>
                <a:lnTo>
                  <a:pt x="717" y="44"/>
                </a:lnTo>
                <a:lnTo>
                  <a:pt x="718" y="44"/>
                </a:lnTo>
                <a:lnTo>
                  <a:pt x="718" y="40"/>
                </a:lnTo>
                <a:lnTo>
                  <a:pt x="719" y="36"/>
                </a:lnTo>
                <a:lnTo>
                  <a:pt x="719" y="40"/>
                </a:lnTo>
                <a:lnTo>
                  <a:pt x="720" y="36"/>
                </a:lnTo>
                <a:lnTo>
                  <a:pt x="720" y="36"/>
                </a:lnTo>
                <a:lnTo>
                  <a:pt x="720" y="44"/>
                </a:lnTo>
                <a:lnTo>
                  <a:pt x="721" y="36"/>
                </a:lnTo>
                <a:lnTo>
                  <a:pt x="722" y="36"/>
                </a:lnTo>
                <a:lnTo>
                  <a:pt x="722" y="32"/>
                </a:lnTo>
                <a:lnTo>
                  <a:pt x="722" y="40"/>
                </a:lnTo>
                <a:lnTo>
                  <a:pt x="723" y="32"/>
                </a:lnTo>
                <a:lnTo>
                  <a:pt x="723" y="32"/>
                </a:lnTo>
                <a:lnTo>
                  <a:pt x="724" y="40"/>
                </a:lnTo>
                <a:lnTo>
                  <a:pt x="724" y="44"/>
                </a:lnTo>
                <a:lnTo>
                  <a:pt x="725" y="36"/>
                </a:lnTo>
                <a:lnTo>
                  <a:pt x="725" y="40"/>
                </a:lnTo>
                <a:lnTo>
                  <a:pt x="726" y="40"/>
                </a:lnTo>
                <a:lnTo>
                  <a:pt x="726" y="36"/>
                </a:lnTo>
                <a:lnTo>
                  <a:pt x="727" y="44"/>
                </a:lnTo>
                <a:lnTo>
                  <a:pt x="727" y="36"/>
                </a:lnTo>
                <a:lnTo>
                  <a:pt x="727" y="36"/>
                </a:lnTo>
                <a:lnTo>
                  <a:pt x="728" y="32"/>
                </a:lnTo>
                <a:lnTo>
                  <a:pt x="728" y="32"/>
                </a:lnTo>
                <a:lnTo>
                  <a:pt x="729" y="28"/>
                </a:lnTo>
                <a:lnTo>
                  <a:pt x="730" y="32"/>
                </a:lnTo>
                <a:lnTo>
                  <a:pt x="730" y="24"/>
                </a:lnTo>
                <a:lnTo>
                  <a:pt x="730" y="32"/>
                </a:lnTo>
                <a:lnTo>
                  <a:pt x="731" y="32"/>
                </a:lnTo>
                <a:lnTo>
                  <a:pt x="731" y="40"/>
                </a:lnTo>
                <a:lnTo>
                  <a:pt x="732" y="48"/>
                </a:lnTo>
                <a:lnTo>
                  <a:pt x="732" y="44"/>
                </a:lnTo>
                <a:lnTo>
                  <a:pt x="732" y="36"/>
                </a:lnTo>
                <a:lnTo>
                  <a:pt x="733" y="36"/>
                </a:lnTo>
                <a:lnTo>
                  <a:pt x="734" y="44"/>
                </a:lnTo>
                <a:lnTo>
                  <a:pt x="734" y="32"/>
                </a:lnTo>
                <a:lnTo>
                  <a:pt x="735" y="36"/>
                </a:lnTo>
                <a:lnTo>
                  <a:pt x="735" y="36"/>
                </a:lnTo>
                <a:lnTo>
                  <a:pt x="735" y="28"/>
                </a:lnTo>
                <a:lnTo>
                  <a:pt x="736" y="40"/>
                </a:lnTo>
                <a:lnTo>
                  <a:pt x="737" y="40"/>
                </a:lnTo>
                <a:lnTo>
                  <a:pt x="737" y="32"/>
                </a:lnTo>
                <a:lnTo>
                  <a:pt x="737" y="32"/>
                </a:lnTo>
                <a:lnTo>
                  <a:pt x="738" y="32"/>
                </a:lnTo>
                <a:lnTo>
                  <a:pt x="738" y="40"/>
                </a:lnTo>
                <a:lnTo>
                  <a:pt x="739" y="40"/>
                </a:lnTo>
                <a:lnTo>
                  <a:pt x="739" y="36"/>
                </a:lnTo>
                <a:lnTo>
                  <a:pt x="740" y="40"/>
                </a:lnTo>
                <a:lnTo>
                  <a:pt x="740" y="36"/>
                </a:lnTo>
                <a:lnTo>
                  <a:pt x="741" y="32"/>
                </a:lnTo>
                <a:lnTo>
                  <a:pt x="741" y="28"/>
                </a:lnTo>
                <a:lnTo>
                  <a:pt x="742" y="32"/>
                </a:lnTo>
                <a:lnTo>
                  <a:pt x="742" y="36"/>
                </a:lnTo>
                <a:lnTo>
                  <a:pt x="742" y="32"/>
                </a:lnTo>
                <a:lnTo>
                  <a:pt x="743" y="24"/>
                </a:lnTo>
                <a:lnTo>
                  <a:pt x="743" y="40"/>
                </a:lnTo>
                <a:lnTo>
                  <a:pt x="744" y="36"/>
                </a:lnTo>
                <a:lnTo>
                  <a:pt x="744" y="36"/>
                </a:lnTo>
                <a:lnTo>
                  <a:pt x="745" y="36"/>
                </a:lnTo>
                <a:lnTo>
                  <a:pt x="745" y="44"/>
                </a:lnTo>
                <a:lnTo>
                  <a:pt x="746" y="40"/>
                </a:lnTo>
                <a:lnTo>
                  <a:pt x="746" y="36"/>
                </a:lnTo>
                <a:lnTo>
                  <a:pt x="747" y="28"/>
                </a:lnTo>
                <a:lnTo>
                  <a:pt x="747" y="32"/>
                </a:lnTo>
                <a:lnTo>
                  <a:pt x="747" y="36"/>
                </a:lnTo>
                <a:lnTo>
                  <a:pt x="748" y="36"/>
                </a:lnTo>
                <a:lnTo>
                  <a:pt x="749" y="36"/>
                </a:lnTo>
                <a:lnTo>
                  <a:pt x="749" y="32"/>
                </a:lnTo>
                <a:lnTo>
                  <a:pt x="750" y="40"/>
                </a:lnTo>
                <a:lnTo>
                  <a:pt x="750" y="40"/>
                </a:lnTo>
                <a:lnTo>
                  <a:pt x="750" y="36"/>
                </a:lnTo>
                <a:lnTo>
                  <a:pt x="751" y="28"/>
                </a:lnTo>
                <a:lnTo>
                  <a:pt x="751" y="32"/>
                </a:lnTo>
                <a:lnTo>
                  <a:pt x="752" y="32"/>
                </a:lnTo>
                <a:lnTo>
                  <a:pt x="752" y="4"/>
                </a:lnTo>
                <a:lnTo>
                  <a:pt x="753" y="20"/>
                </a:lnTo>
                <a:lnTo>
                  <a:pt x="753" y="40"/>
                </a:lnTo>
                <a:lnTo>
                  <a:pt x="754" y="44"/>
                </a:lnTo>
                <a:lnTo>
                  <a:pt x="754" y="40"/>
                </a:lnTo>
                <a:lnTo>
                  <a:pt x="755" y="40"/>
                </a:lnTo>
                <a:lnTo>
                  <a:pt x="755" y="40"/>
                </a:lnTo>
                <a:lnTo>
                  <a:pt x="755" y="32"/>
                </a:lnTo>
                <a:lnTo>
                  <a:pt x="756" y="36"/>
                </a:lnTo>
                <a:lnTo>
                  <a:pt x="757" y="40"/>
                </a:lnTo>
                <a:lnTo>
                  <a:pt x="757" y="36"/>
                </a:lnTo>
                <a:lnTo>
                  <a:pt x="757" y="32"/>
                </a:lnTo>
                <a:lnTo>
                  <a:pt x="758" y="28"/>
                </a:lnTo>
                <a:lnTo>
                  <a:pt x="758" y="28"/>
                </a:lnTo>
                <a:lnTo>
                  <a:pt x="759" y="32"/>
                </a:lnTo>
                <a:lnTo>
                  <a:pt x="759" y="40"/>
                </a:lnTo>
                <a:lnTo>
                  <a:pt x="760" y="40"/>
                </a:lnTo>
                <a:lnTo>
                  <a:pt x="760" y="40"/>
                </a:lnTo>
                <a:lnTo>
                  <a:pt x="761" y="44"/>
                </a:lnTo>
                <a:lnTo>
                  <a:pt x="761" y="44"/>
                </a:lnTo>
                <a:lnTo>
                  <a:pt x="762" y="32"/>
                </a:lnTo>
                <a:lnTo>
                  <a:pt x="762" y="40"/>
                </a:lnTo>
                <a:lnTo>
                  <a:pt x="762" y="36"/>
                </a:lnTo>
                <a:lnTo>
                  <a:pt x="763" y="36"/>
                </a:lnTo>
                <a:lnTo>
                  <a:pt x="763" y="44"/>
                </a:lnTo>
                <a:lnTo>
                  <a:pt x="764" y="36"/>
                </a:lnTo>
                <a:lnTo>
                  <a:pt x="765" y="32"/>
                </a:lnTo>
                <a:lnTo>
                  <a:pt x="765" y="24"/>
                </a:lnTo>
                <a:lnTo>
                  <a:pt x="765" y="32"/>
                </a:lnTo>
                <a:lnTo>
                  <a:pt x="766" y="32"/>
                </a:lnTo>
                <a:lnTo>
                  <a:pt x="766" y="36"/>
                </a:lnTo>
                <a:lnTo>
                  <a:pt x="767" y="36"/>
                </a:lnTo>
                <a:lnTo>
                  <a:pt x="767" y="44"/>
                </a:lnTo>
                <a:lnTo>
                  <a:pt x="767" y="32"/>
                </a:lnTo>
                <a:lnTo>
                  <a:pt x="768" y="36"/>
                </a:lnTo>
                <a:lnTo>
                  <a:pt x="769" y="36"/>
                </a:lnTo>
                <a:lnTo>
                  <a:pt x="769" y="44"/>
                </a:lnTo>
                <a:lnTo>
                  <a:pt x="770" y="44"/>
                </a:lnTo>
                <a:lnTo>
                  <a:pt x="770" y="32"/>
                </a:lnTo>
                <a:lnTo>
                  <a:pt x="770" y="32"/>
                </a:lnTo>
                <a:lnTo>
                  <a:pt x="771" y="40"/>
                </a:lnTo>
                <a:lnTo>
                  <a:pt x="771" y="40"/>
                </a:lnTo>
                <a:lnTo>
                  <a:pt x="772" y="36"/>
                </a:lnTo>
                <a:lnTo>
                  <a:pt x="772" y="28"/>
                </a:lnTo>
                <a:lnTo>
                  <a:pt x="773" y="32"/>
                </a:lnTo>
                <a:lnTo>
                  <a:pt x="773" y="40"/>
                </a:lnTo>
                <a:lnTo>
                  <a:pt x="774" y="36"/>
                </a:lnTo>
                <a:lnTo>
                  <a:pt x="774" y="24"/>
                </a:lnTo>
                <a:lnTo>
                  <a:pt x="775" y="28"/>
                </a:lnTo>
                <a:lnTo>
                  <a:pt x="775" y="36"/>
                </a:lnTo>
                <a:lnTo>
                  <a:pt x="775" y="28"/>
                </a:lnTo>
                <a:lnTo>
                  <a:pt x="776" y="32"/>
                </a:lnTo>
                <a:lnTo>
                  <a:pt x="777" y="36"/>
                </a:lnTo>
                <a:lnTo>
                  <a:pt x="777" y="40"/>
                </a:lnTo>
                <a:lnTo>
                  <a:pt x="777" y="44"/>
                </a:lnTo>
                <a:lnTo>
                  <a:pt x="778" y="36"/>
                </a:lnTo>
                <a:lnTo>
                  <a:pt x="778" y="36"/>
                </a:lnTo>
                <a:lnTo>
                  <a:pt x="779" y="36"/>
                </a:lnTo>
                <a:lnTo>
                  <a:pt x="779" y="36"/>
                </a:lnTo>
                <a:lnTo>
                  <a:pt x="780" y="32"/>
                </a:lnTo>
                <a:lnTo>
                  <a:pt x="780" y="40"/>
                </a:lnTo>
                <a:lnTo>
                  <a:pt x="781" y="32"/>
                </a:lnTo>
                <a:lnTo>
                  <a:pt x="781" y="28"/>
                </a:lnTo>
                <a:lnTo>
                  <a:pt x="782" y="32"/>
                </a:lnTo>
                <a:lnTo>
                  <a:pt x="782" y="40"/>
                </a:lnTo>
                <a:lnTo>
                  <a:pt x="782" y="40"/>
                </a:lnTo>
                <a:lnTo>
                  <a:pt x="783" y="32"/>
                </a:lnTo>
                <a:lnTo>
                  <a:pt x="784" y="36"/>
                </a:lnTo>
                <a:lnTo>
                  <a:pt x="784" y="36"/>
                </a:lnTo>
                <a:lnTo>
                  <a:pt x="785" y="48"/>
                </a:lnTo>
                <a:lnTo>
                  <a:pt x="785" y="40"/>
                </a:lnTo>
                <a:lnTo>
                  <a:pt x="785" y="36"/>
                </a:lnTo>
                <a:lnTo>
                  <a:pt x="786" y="28"/>
                </a:lnTo>
                <a:lnTo>
                  <a:pt x="786" y="32"/>
                </a:lnTo>
                <a:lnTo>
                  <a:pt x="787" y="32"/>
                </a:lnTo>
                <a:lnTo>
                  <a:pt x="787" y="36"/>
                </a:lnTo>
                <a:lnTo>
                  <a:pt x="788" y="36"/>
                </a:lnTo>
                <a:lnTo>
                  <a:pt x="788" y="36"/>
                </a:lnTo>
                <a:lnTo>
                  <a:pt x="789" y="32"/>
                </a:lnTo>
                <a:lnTo>
                  <a:pt x="789" y="40"/>
                </a:lnTo>
                <a:lnTo>
                  <a:pt x="790" y="32"/>
                </a:lnTo>
                <a:lnTo>
                  <a:pt x="790" y="40"/>
                </a:lnTo>
                <a:lnTo>
                  <a:pt x="790" y="28"/>
                </a:lnTo>
                <a:lnTo>
                  <a:pt x="791" y="28"/>
                </a:lnTo>
                <a:lnTo>
                  <a:pt x="792" y="32"/>
                </a:lnTo>
                <a:lnTo>
                  <a:pt x="792" y="32"/>
                </a:lnTo>
                <a:lnTo>
                  <a:pt x="792" y="36"/>
                </a:lnTo>
                <a:lnTo>
                  <a:pt x="793" y="36"/>
                </a:lnTo>
                <a:lnTo>
                  <a:pt x="793" y="32"/>
                </a:lnTo>
                <a:lnTo>
                  <a:pt x="794" y="40"/>
                </a:lnTo>
                <a:lnTo>
                  <a:pt x="794" y="36"/>
                </a:lnTo>
                <a:lnTo>
                  <a:pt x="795" y="40"/>
                </a:lnTo>
                <a:lnTo>
                  <a:pt x="795" y="36"/>
                </a:lnTo>
                <a:lnTo>
                  <a:pt x="796" y="24"/>
                </a:lnTo>
                <a:lnTo>
                  <a:pt x="796" y="28"/>
                </a:lnTo>
                <a:lnTo>
                  <a:pt x="797" y="40"/>
                </a:lnTo>
                <a:lnTo>
                  <a:pt x="797" y="40"/>
                </a:lnTo>
                <a:lnTo>
                  <a:pt x="797" y="40"/>
                </a:lnTo>
                <a:lnTo>
                  <a:pt x="798" y="36"/>
                </a:lnTo>
                <a:lnTo>
                  <a:pt x="798" y="36"/>
                </a:lnTo>
                <a:lnTo>
                  <a:pt x="799" y="28"/>
                </a:lnTo>
                <a:lnTo>
                  <a:pt x="800" y="28"/>
                </a:lnTo>
                <a:lnTo>
                  <a:pt x="800" y="32"/>
                </a:lnTo>
                <a:lnTo>
                  <a:pt x="800" y="36"/>
                </a:lnTo>
                <a:lnTo>
                  <a:pt x="801" y="40"/>
                </a:lnTo>
                <a:lnTo>
                  <a:pt x="801" y="40"/>
                </a:lnTo>
                <a:lnTo>
                  <a:pt x="802" y="32"/>
                </a:lnTo>
                <a:lnTo>
                  <a:pt x="802" y="40"/>
                </a:lnTo>
                <a:lnTo>
                  <a:pt x="803" y="32"/>
                </a:lnTo>
                <a:lnTo>
                  <a:pt x="803" y="32"/>
                </a:lnTo>
                <a:lnTo>
                  <a:pt x="804" y="36"/>
                </a:lnTo>
                <a:lnTo>
                  <a:pt x="804" y="40"/>
                </a:lnTo>
                <a:lnTo>
                  <a:pt x="805" y="32"/>
                </a:lnTo>
                <a:lnTo>
                  <a:pt x="805" y="28"/>
                </a:lnTo>
                <a:lnTo>
                  <a:pt x="805" y="28"/>
                </a:lnTo>
                <a:lnTo>
                  <a:pt x="806" y="32"/>
                </a:lnTo>
                <a:lnTo>
                  <a:pt x="806" y="32"/>
                </a:lnTo>
                <a:lnTo>
                  <a:pt x="807" y="28"/>
                </a:lnTo>
                <a:lnTo>
                  <a:pt x="807" y="32"/>
                </a:lnTo>
                <a:lnTo>
                  <a:pt x="808" y="32"/>
                </a:lnTo>
                <a:lnTo>
                  <a:pt x="808" y="28"/>
                </a:lnTo>
                <a:lnTo>
                  <a:pt x="809" y="32"/>
                </a:lnTo>
                <a:lnTo>
                  <a:pt x="809" y="32"/>
                </a:lnTo>
                <a:lnTo>
                  <a:pt x="810" y="20"/>
                </a:lnTo>
                <a:lnTo>
                  <a:pt x="810" y="36"/>
                </a:lnTo>
                <a:lnTo>
                  <a:pt x="810" y="32"/>
                </a:lnTo>
                <a:lnTo>
                  <a:pt x="811" y="40"/>
                </a:lnTo>
                <a:lnTo>
                  <a:pt x="812" y="32"/>
                </a:lnTo>
                <a:lnTo>
                  <a:pt x="812" y="24"/>
                </a:lnTo>
                <a:lnTo>
                  <a:pt x="812" y="28"/>
                </a:lnTo>
                <a:lnTo>
                  <a:pt x="813" y="32"/>
                </a:lnTo>
                <a:lnTo>
                  <a:pt x="813" y="32"/>
                </a:lnTo>
                <a:lnTo>
                  <a:pt x="814" y="28"/>
                </a:lnTo>
                <a:lnTo>
                  <a:pt x="814" y="36"/>
                </a:lnTo>
                <a:lnTo>
                  <a:pt x="815" y="32"/>
                </a:lnTo>
                <a:lnTo>
                  <a:pt x="815" y="40"/>
                </a:lnTo>
                <a:lnTo>
                  <a:pt x="816" y="32"/>
                </a:lnTo>
                <a:lnTo>
                  <a:pt x="816" y="28"/>
                </a:lnTo>
                <a:lnTo>
                  <a:pt x="817" y="28"/>
                </a:lnTo>
                <a:lnTo>
                  <a:pt x="817" y="28"/>
                </a:lnTo>
                <a:lnTo>
                  <a:pt x="817" y="32"/>
                </a:lnTo>
                <a:lnTo>
                  <a:pt x="818" y="36"/>
                </a:lnTo>
                <a:lnTo>
                  <a:pt x="818" y="32"/>
                </a:lnTo>
                <a:lnTo>
                  <a:pt x="819" y="32"/>
                </a:lnTo>
                <a:lnTo>
                  <a:pt x="820" y="28"/>
                </a:lnTo>
                <a:lnTo>
                  <a:pt x="820" y="28"/>
                </a:lnTo>
                <a:lnTo>
                  <a:pt x="820" y="32"/>
                </a:lnTo>
                <a:lnTo>
                  <a:pt x="821" y="36"/>
                </a:lnTo>
                <a:lnTo>
                  <a:pt x="821" y="36"/>
                </a:lnTo>
                <a:lnTo>
                  <a:pt x="822" y="36"/>
                </a:lnTo>
                <a:lnTo>
                  <a:pt x="822" y="36"/>
                </a:lnTo>
                <a:lnTo>
                  <a:pt x="823" y="40"/>
                </a:lnTo>
                <a:lnTo>
                  <a:pt x="823" y="36"/>
                </a:lnTo>
                <a:lnTo>
                  <a:pt x="824" y="36"/>
                </a:lnTo>
                <a:lnTo>
                  <a:pt x="824" y="40"/>
                </a:lnTo>
                <a:lnTo>
                  <a:pt x="825" y="36"/>
                </a:lnTo>
                <a:lnTo>
                  <a:pt x="825" y="28"/>
                </a:lnTo>
                <a:lnTo>
                  <a:pt x="825" y="24"/>
                </a:lnTo>
                <a:lnTo>
                  <a:pt x="826" y="32"/>
                </a:lnTo>
                <a:lnTo>
                  <a:pt x="827" y="32"/>
                </a:lnTo>
                <a:lnTo>
                  <a:pt x="827" y="24"/>
                </a:lnTo>
                <a:lnTo>
                  <a:pt x="827" y="36"/>
                </a:lnTo>
                <a:lnTo>
                  <a:pt x="828" y="32"/>
                </a:lnTo>
                <a:lnTo>
                  <a:pt x="828" y="24"/>
                </a:lnTo>
                <a:lnTo>
                  <a:pt x="829" y="32"/>
                </a:lnTo>
                <a:lnTo>
                  <a:pt x="829" y="28"/>
                </a:lnTo>
                <a:lnTo>
                  <a:pt x="830" y="32"/>
                </a:lnTo>
                <a:lnTo>
                  <a:pt x="830" y="32"/>
                </a:lnTo>
                <a:lnTo>
                  <a:pt x="831" y="32"/>
                </a:lnTo>
                <a:lnTo>
                  <a:pt x="831" y="28"/>
                </a:lnTo>
                <a:lnTo>
                  <a:pt x="832" y="28"/>
                </a:lnTo>
                <a:lnTo>
                  <a:pt x="832" y="28"/>
                </a:lnTo>
                <a:lnTo>
                  <a:pt x="832" y="40"/>
                </a:lnTo>
                <a:lnTo>
                  <a:pt x="833" y="28"/>
                </a:lnTo>
                <a:lnTo>
                  <a:pt x="833" y="32"/>
                </a:lnTo>
                <a:lnTo>
                  <a:pt x="834" y="36"/>
                </a:lnTo>
                <a:lnTo>
                  <a:pt x="835" y="40"/>
                </a:lnTo>
                <a:lnTo>
                  <a:pt x="835" y="28"/>
                </a:lnTo>
                <a:lnTo>
                  <a:pt x="835" y="28"/>
                </a:lnTo>
                <a:lnTo>
                  <a:pt x="836" y="32"/>
                </a:lnTo>
                <a:lnTo>
                  <a:pt x="836" y="36"/>
                </a:lnTo>
                <a:lnTo>
                  <a:pt x="837" y="36"/>
                </a:lnTo>
                <a:lnTo>
                  <a:pt x="837" y="36"/>
                </a:lnTo>
                <a:lnTo>
                  <a:pt x="838" y="40"/>
                </a:lnTo>
                <a:lnTo>
                  <a:pt x="838" y="40"/>
                </a:lnTo>
                <a:lnTo>
                  <a:pt x="839" y="36"/>
                </a:lnTo>
                <a:lnTo>
                  <a:pt x="839" y="32"/>
                </a:lnTo>
                <a:lnTo>
                  <a:pt x="840" y="36"/>
                </a:lnTo>
                <a:lnTo>
                  <a:pt x="840" y="28"/>
                </a:lnTo>
                <a:lnTo>
                  <a:pt x="840" y="40"/>
                </a:lnTo>
                <a:lnTo>
                  <a:pt x="841" y="44"/>
                </a:lnTo>
                <a:lnTo>
                  <a:pt x="841" y="40"/>
                </a:lnTo>
                <a:lnTo>
                  <a:pt x="842" y="32"/>
                </a:lnTo>
                <a:lnTo>
                  <a:pt x="842" y="28"/>
                </a:lnTo>
                <a:lnTo>
                  <a:pt x="843" y="28"/>
                </a:lnTo>
                <a:lnTo>
                  <a:pt x="843" y="32"/>
                </a:lnTo>
                <a:lnTo>
                  <a:pt x="844" y="36"/>
                </a:lnTo>
                <a:lnTo>
                  <a:pt x="844" y="36"/>
                </a:lnTo>
                <a:lnTo>
                  <a:pt x="845" y="32"/>
                </a:lnTo>
                <a:lnTo>
                  <a:pt x="845" y="36"/>
                </a:lnTo>
                <a:lnTo>
                  <a:pt x="845" y="40"/>
                </a:lnTo>
                <a:lnTo>
                  <a:pt x="846" y="36"/>
                </a:lnTo>
                <a:lnTo>
                  <a:pt x="847" y="40"/>
                </a:lnTo>
                <a:lnTo>
                  <a:pt x="847" y="32"/>
                </a:lnTo>
                <a:lnTo>
                  <a:pt x="847" y="32"/>
                </a:lnTo>
                <a:lnTo>
                  <a:pt x="848" y="28"/>
                </a:lnTo>
                <a:lnTo>
                  <a:pt x="848" y="32"/>
                </a:lnTo>
                <a:lnTo>
                  <a:pt x="849" y="40"/>
                </a:lnTo>
                <a:lnTo>
                  <a:pt x="849" y="36"/>
                </a:lnTo>
                <a:lnTo>
                  <a:pt x="850" y="36"/>
                </a:lnTo>
                <a:lnTo>
                  <a:pt x="850" y="40"/>
                </a:lnTo>
                <a:lnTo>
                  <a:pt x="851" y="40"/>
                </a:lnTo>
                <a:lnTo>
                  <a:pt x="851" y="36"/>
                </a:lnTo>
                <a:lnTo>
                  <a:pt x="852" y="40"/>
                </a:lnTo>
                <a:lnTo>
                  <a:pt x="852" y="36"/>
                </a:lnTo>
                <a:lnTo>
                  <a:pt x="852" y="32"/>
                </a:lnTo>
                <a:lnTo>
                  <a:pt x="853" y="32"/>
                </a:lnTo>
                <a:lnTo>
                  <a:pt x="853" y="36"/>
                </a:lnTo>
                <a:lnTo>
                  <a:pt x="854" y="28"/>
                </a:lnTo>
                <a:lnTo>
                  <a:pt x="855" y="28"/>
                </a:lnTo>
                <a:lnTo>
                  <a:pt x="855" y="36"/>
                </a:lnTo>
                <a:lnTo>
                  <a:pt x="855" y="40"/>
                </a:lnTo>
                <a:lnTo>
                  <a:pt x="856" y="36"/>
                </a:lnTo>
                <a:lnTo>
                  <a:pt x="856" y="36"/>
                </a:lnTo>
                <a:lnTo>
                  <a:pt x="857" y="36"/>
                </a:lnTo>
                <a:lnTo>
                  <a:pt x="857" y="36"/>
                </a:lnTo>
                <a:lnTo>
                  <a:pt x="858" y="44"/>
                </a:lnTo>
                <a:lnTo>
                  <a:pt x="858" y="28"/>
                </a:lnTo>
                <a:lnTo>
                  <a:pt x="859" y="28"/>
                </a:lnTo>
                <a:lnTo>
                  <a:pt x="859" y="40"/>
                </a:lnTo>
                <a:lnTo>
                  <a:pt x="860" y="28"/>
                </a:lnTo>
                <a:lnTo>
                  <a:pt x="860" y="32"/>
                </a:lnTo>
                <a:lnTo>
                  <a:pt x="860" y="32"/>
                </a:lnTo>
                <a:lnTo>
                  <a:pt x="861" y="20"/>
                </a:lnTo>
                <a:lnTo>
                  <a:pt x="861" y="28"/>
                </a:lnTo>
                <a:lnTo>
                  <a:pt x="862" y="28"/>
                </a:lnTo>
                <a:lnTo>
                  <a:pt x="862" y="36"/>
                </a:lnTo>
                <a:lnTo>
                  <a:pt x="863" y="36"/>
                </a:lnTo>
                <a:lnTo>
                  <a:pt x="863" y="32"/>
                </a:lnTo>
                <a:lnTo>
                  <a:pt x="864" y="36"/>
                </a:lnTo>
                <a:lnTo>
                  <a:pt x="864" y="36"/>
                </a:lnTo>
                <a:lnTo>
                  <a:pt x="865" y="28"/>
                </a:lnTo>
                <a:lnTo>
                  <a:pt x="865" y="32"/>
                </a:lnTo>
                <a:lnTo>
                  <a:pt x="866" y="32"/>
                </a:lnTo>
                <a:lnTo>
                  <a:pt x="866" y="36"/>
                </a:lnTo>
                <a:lnTo>
                  <a:pt x="867" y="40"/>
                </a:lnTo>
                <a:lnTo>
                  <a:pt x="867" y="40"/>
                </a:lnTo>
                <a:lnTo>
                  <a:pt x="867" y="40"/>
                </a:lnTo>
                <a:lnTo>
                  <a:pt x="868" y="28"/>
                </a:lnTo>
                <a:lnTo>
                  <a:pt x="868" y="32"/>
                </a:lnTo>
                <a:lnTo>
                  <a:pt x="869" y="36"/>
                </a:lnTo>
                <a:lnTo>
                  <a:pt x="870" y="36"/>
                </a:lnTo>
                <a:lnTo>
                  <a:pt x="870" y="32"/>
                </a:lnTo>
                <a:lnTo>
                  <a:pt x="870" y="36"/>
                </a:lnTo>
                <a:lnTo>
                  <a:pt x="871" y="36"/>
                </a:lnTo>
                <a:lnTo>
                  <a:pt x="871" y="36"/>
                </a:lnTo>
                <a:lnTo>
                  <a:pt x="872" y="36"/>
                </a:lnTo>
                <a:lnTo>
                  <a:pt x="872" y="36"/>
                </a:lnTo>
                <a:lnTo>
                  <a:pt x="873" y="28"/>
                </a:lnTo>
                <a:lnTo>
                  <a:pt x="873" y="36"/>
                </a:lnTo>
                <a:lnTo>
                  <a:pt x="874" y="40"/>
                </a:lnTo>
                <a:lnTo>
                  <a:pt x="874" y="44"/>
                </a:lnTo>
                <a:lnTo>
                  <a:pt x="875" y="36"/>
                </a:lnTo>
                <a:lnTo>
                  <a:pt x="875" y="36"/>
                </a:lnTo>
                <a:lnTo>
                  <a:pt x="875" y="36"/>
                </a:lnTo>
                <a:lnTo>
                  <a:pt x="876" y="32"/>
                </a:lnTo>
                <a:lnTo>
                  <a:pt x="876" y="28"/>
                </a:lnTo>
                <a:lnTo>
                  <a:pt x="877" y="32"/>
                </a:lnTo>
                <a:lnTo>
                  <a:pt x="877" y="36"/>
                </a:lnTo>
                <a:lnTo>
                  <a:pt x="878" y="32"/>
                </a:lnTo>
                <a:lnTo>
                  <a:pt x="878" y="36"/>
                </a:lnTo>
                <a:lnTo>
                  <a:pt x="879" y="36"/>
                </a:lnTo>
                <a:lnTo>
                  <a:pt x="879" y="40"/>
                </a:lnTo>
                <a:lnTo>
                  <a:pt x="880" y="32"/>
                </a:lnTo>
                <a:lnTo>
                  <a:pt x="880" y="36"/>
                </a:lnTo>
                <a:lnTo>
                  <a:pt x="880" y="28"/>
                </a:lnTo>
                <a:lnTo>
                  <a:pt x="881" y="32"/>
                </a:lnTo>
                <a:lnTo>
                  <a:pt x="882" y="32"/>
                </a:lnTo>
                <a:lnTo>
                  <a:pt x="882" y="28"/>
                </a:lnTo>
                <a:lnTo>
                  <a:pt x="882" y="32"/>
                </a:lnTo>
                <a:lnTo>
                  <a:pt x="883" y="32"/>
                </a:lnTo>
                <a:lnTo>
                  <a:pt x="883" y="32"/>
                </a:lnTo>
                <a:lnTo>
                  <a:pt x="884" y="36"/>
                </a:lnTo>
                <a:lnTo>
                  <a:pt x="884" y="28"/>
                </a:lnTo>
                <a:lnTo>
                  <a:pt x="885" y="36"/>
                </a:lnTo>
                <a:lnTo>
                  <a:pt x="885" y="32"/>
                </a:lnTo>
                <a:lnTo>
                  <a:pt x="886" y="36"/>
                </a:lnTo>
                <a:lnTo>
                  <a:pt x="886" y="36"/>
                </a:lnTo>
                <a:lnTo>
                  <a:pt x="887" y="24"/>
                </a:lnTo>
                <a:lnTo>
                  <a:pt x="887" y="32"/>
                </a:lnTo>
                <a:lnTo>
                  <a:pt x="888" y="32"/>
                </a:lnTo>
                <a:lnTo>
                  <a:pt x="888" y="32"/>
                </a:lnTo>
                <a:lnTo>
                  <a:pt x="888" y="24"/>
                </a:lnTo>
                <a:lnTo>
                  <a:pt x="889" y="40"/>
                </a:lnTo>
                <a:lnTo>
                  <a:pt x="890" y="28"/>
                </a:lnTo>
                <a:lnTo>
                  <a:pt x="890" y="36"/>
                </a:lnTo>
                <a:lnTo>
                  <a:pt x="890" y="32"/>
                </a:lnTo>
                <a:lnTo>
                  <a:pt x="891" y="32"/>
                </a:lnTo>
                <a:lnTo>
                  <a:pt x="891" y="32"/>
                </a:lnTo>
                <a:lnTo>
                  <a:pt x="892" y="36"/>
                </a:lnTo>
                <a:lnTo>
                  <a:pt x="892" y="28"/>
                </a:lnTo>
                <a:lnTo>
                  <a:pt x="893" y="28"/>
                </a:lnTo>
                <a:lnTo>
                  <a:pt x="893" y="36"/>
                </a:lnTo>
                <a:lnTo>
                  <a:pt x="894" y="36"/>
                </a:lnTo>
                <a:lnTo>
                  <a:pt x="894" y="32"/>
                </a:lnTo>
                <a:lnTo>
                  <a:pt x="895" y="36"/>
                </a:lnTo>
                <a:lnTo>
                  <a:pt x="895" y="36"/>
                </a:lnTo>
                <a:lnTo>
                  <a:pt x="895" y="36"/>
                </a:lnTo>
                <a:lnTo>
                  <a:pt x="896" y="24"/>
                </a:lnTo>
                <a:lnTo>
                  <a:pt x="896" y="24"/>
                </a:lnTo>
                <a:lnTo>
                  <a:pt x="897" y="28"/>
                </a:lnTo>
                <a:lnTo>
                  <a:pt x="897" y="28"/>
                </a:lnTo>
                <a:lnTo>
                  <a:pt x="898" y="28"/>
                </a:lnTo>
                <a:lnTo>
                  <a:pt x="898" y="32"/>
                </a:lnTo>
                <a:lnTo>
                  <a:pt x="899" y="32"/>
                </a:lnTo>
                <a:lnTo>
                  <a:pt x="899" y="32"/>
                </a:lnTo>
                <a:lnTo>
                  <a:pt x="900" y="28"/>
                </a:lnTo>
                <a:lnTo>
                  <a:pt x="900" y="24"/>
                </a:lnTo>
                <a:lnTo>
                  <a:pt x="900" y="32"/>
                </a:lnTo>
                <a:lnTo>
                  <a:pt x="901" y="40"/>
                </a:lnTo>
                <a:lnTo>
                  <a:pt x="902" y="32"/>
                </a:lnTo>
                <a:lnTo>
                  <a:pt x="902" y="32"/>
                </a:lnTo>
                <a:lnTo>
                  <a:pt x="902" y="32"/>
                </a:lnTo>
                <a:lnTo>
                  <a:pt x="903" y="40"/>
                </a:lnTo>
                <a:lnTo>
                  <a:pt x="903" y="36"/>
                </a:lnTo>
                <a:lnTo>
                  <a:pt x="904" y="36"/>
                </a:lnTo>
                <a:lnTo>
                  <a:pt x="904" y="40"/>
                </a:lnTo>
                <a:lnTo>
                  <a:pt x="905" y="36"/>
                </a:lnTo>
                <a:lnTo>
                  <a:pt x="905" y="28"/>
                </a:lnTo>
                <a:lnTo>
                  <a:pt x="906" y="28"/>
                </a:lnTo>
                <a:lnTo>
                  <a:pt x="906" y="32"/>
                </a:lnTo>
                <a:lnTo>
                  <a:pt x="907" y="36"/>
                </a:lnTo>
                <a:lnTo>
                  <a:pt x="907" y="32"/>
                </a:lnTo>
                <a:lnTo>
                  <a:pt x="908" y="36"/>
                </a:lnTo>
                <a:lnTo>
                  <a:pt x="908" y="28"/>
                </a:lnTo>
                <a:lnTo>
                  <a:pt x="908" y="40"/>
                </a:lnTo>
                <a:lnTo>
                  <a:pt x="909" y="32"/>
                </a:lnTo>
                <a:lnTo>
                  <a:pt x="910" y="36"/>
                </a:lnTo>
                <a:lnTo>
                  <a:pt x="910" y="32"/>
                </a:lnTo>
                <a:lnTo>
                  <a:pt x="910" y="28"/>
                </a:lnTo>
                <a:lnTo>
                  <a:pt x="911" y="32"/>
                </a:lnTo>
                <a:lnTo>
                  <a:pt x="911" y="40"/>
                </a:lnTo>
                <a:lnTo>
                  <a:pt x="912" y="36"/>
                </a:lnTo>
                <a:lnTo>
                  <a:pt x="912" y="36"/>
                </a:lnTo>
                <a:lnTo>
                  <a:pt x="913" y="32"/>
                </a:lnTo>
                <a:lnTo>
                  <a:pt x="913" y="36"/>
                </a:lnTo>
                <a:lnTo>
                  <a:pt x="914" y="36"/>
                </a:lnTo>
                <a:lnTo>
                  <a:pt x="914" y="28"/>
                </a:lnTo>
                <a:lnTo>
                  <a:pt x="915" y="24"/>
                </a:lnTo>
                <a:lnTo>
                  <a:pt x="915" y="36"/>
                </a:lnTo>
                <a:lnTo>
                  <a:pt x="915" y="40"/>
                </a:lnTo>
                <a:lnTo>
                  <a:pt x="916" y="28"/>
                </a:lnTo>
                <a:lnTo>
                  <a:pt x="917" y="20"/>
                </a:lnTo>
                <a:lnTo>
                  <a:pt x="917" y="32"/>
                </a:lnTo>
                <a:lnTo>
                  <a:pt x="917" y="36"/>
                </a:lnTo>
                <a:lnTo>
                  <a:pt x="918" y="40"/>
                </a:lnTo>
                <a:lnTo>
                  <a:pt x="918" y="44"/>
                </a:lnTo>
                <a:lnTo>
                  <a:pt x="919" y="36"/>
                </a:lnTo>
                <a:lnTo>
                  <a:pt x="919" y="36"/>
                </a:lnTo>
                <a:lnTo>
                  <a:pt x="920" y="40"/>
                </a:lnTo>
                <a:lnTo>
                  <a:pt x="920" y="36"/>
                </a:lnTo>
                <a:lnTo>
                  <a:pt x="921" y="28"/>
                </a:lnTo>
                <a:lnTo>
                  <a:pt x="921" y="36"/>
                </a:lnTo>
                <a:lnTo>
                  <a:pt x="922" y="32"/>
                </a:lnTo>
                <a:lnTo>
                  <a:pt x="922" y="32"/>
                </a:lnTo>
                <a:lnTo>
                  <a:pt x="923" y="28"/>
                </a:lnTo>
                <a:lnTo>
                  <a:pt x="923" y="32"/>
                </a:lnTo>
                <a:lnTo>
                  <a:pt x="923" y="24"/>
                </a:lnTo>
                <a:lnTo>
                  <a:pt x="924" y="36"/>
                </a:lnTo>
                <a:lnTo>
                  <a:pt x="925" y="36"/>
                </a:lnTo>
                <a:lnTo>
                  <a:pt x="925" y="32"/>
                </a:lnTo>
                <a:lnTo>
                  <a:pt x="925" y="32"/>
                </a:lnTo>
                <a:lnTo>
                  <a:pt x="926" y="36"/>
                </a:lnTo>
                <a:lnTo>
                  <a:pt x="926" y="24"/>
                </a:lnTo>
                <a:lnTo>
                  <a:pt x="927" y="28"/>
                </a:lnTo>
                <a:lnTo>
                  <a:pt x="927" y="28"/>
                </a:lnTo>
                <a:lnTo>
                  <a:pt x="928" y="40"/>
                </a:lnTo>
                <a:lnTo>
                  <a:pt x="928" y="36"/>
                </a:lnTo>
                <a:lnTo>
                  <a:pt x="929" y="32"/>
                </a:lnTo>
                <a:lnTo>
                  <a:pt x="929" y="36"/>
                </a:lnTo>
                <a:lnTo>
                  <a:pt x="930" y="32"/>
                </a:lnTo>
                <a:lnTo>
                  <a:pt x="930" y="40"/>
                </a:lnTo>
                <a:lnTo>
                  <a:pt x="930" y="36"/>
                </a:lnTo>
                <a:lnTo>
                  <a:pt x="931" y="28"/>
                </a:lnTo>
                <a:lnTo>
                  <a:pt x="931" y="32"/>
                </a:lnTo>
                <a:lnTo>
                  <a:pt x="932" y="28"/>
                </a:lnTo>
                <a:lnTo>
                  <a:pt x="932" y="36"/>
                </a:lnTo>
                <a:lnTo>
                  <a:pt x="933" y="32"/>
                </a:lnTo>
                <a:lnTo>
                  <a:pt x="933" y="32"/>
                </a:lnTo>
                <a:lnTo>
                  <a:pt x="934" y="36"/>
                </a:lnTo>
                <a:lnTo>
                  <a:pt x="934" y="32"/>
                </a:lnTo>
                <a:lnTo>
                  <a:pt x="935" y="36"/>
                </a:lnTo>
                <a:lnTo>
                  <a:pt x="935" y="28"/>
                </a:lnTo>
                <a:lnTo>
                  <a:pt x="935" y="36"/>
                </a:lnTo>
                <a:lnTo>
                  <a:pt x="936" y="36"/>
                </a:lnTo>
                <a:lnTo>
                  <a:pt x="937" y="44"/>
                </a:lnTo>
                <a:lnTo>
                  <a:pt x="937" y="36"/>
                </a:lnTo>
                <a:lnTo>
                  <a:pt x="938" y="28"/>
                </a:lnTo>
                <a:lnTo>
                  <a:pt x="938" y="32"/>
                </a:lnTo>
                <a:lnTo>
                  <a:pt x="938" y="40"/>
                </a:lnTo>
                <a:lnTo>
                  <a:pt x="939" y="40"/>
                </a:lnTo>
                <a:lnTo>
                  <a:pt x="939" y="24"/>
                </a:lnTo>
                <a:lnTo>
                  <a:pt x="940" y="32"/>
                </a:lnTo>
                <a:lnTo>
                  <a:pt x="940" y="24"/>
                </a:lnTo>
                <a:lnTo>
                  <a:pt x="941" y="28"/>
                </a:lnTo>
                <a:lnTo>
                  <a:pt x="941" y="36"/>
                </a:lnTo>
                <a:lnTo>
                  <a:pt x="942" y="32"/>
                </a:lnTo>
                <a:lnTo>
                  <a:pt x="942" y="32"/>
                </a:lnTo>
                <a:lnTo>
                  <a:pt x="943" y="28"/>
                </a:lnTo>
                <a:lnTo>
                  <a:pt x="943" y="28"/>
                </a:lnTo>
                <a:lnTo>
                  <a:pt x="943" y="36"/>
                </a:lnTo>
                <a:lnTo>
                  <a:pt x="944" y="32"/>
                </a:lnTo>
                <a:lnTo>
                  <a:pt x="945" y="28"/>
                </a:lnTo>
                <a:lnTo>
                  <a:pt x="945" y="32"/>
                </a:lnTo>
                <a:lnTo>
                  <a:pt x="945" y="32"/>
                </a:lnTo>
                <a:lnTo>
                  <a:pt x="946" y="32"/>
                </a:lnTo>
                <a:lnTo>
                  <a:pt x="946" y="36"/>
                </a:lnTo>
                <a:lnTo>
                  <a:pt x="947" y="32"/>
                </a:lnTo>
                <a:lnTo>
                  <a:pt x="947" y="36"/>
                </a:lnTo>
                <a:lnTo>
                  <a:pt x="948" y="32"/>
                </a:lnTo>
                <a:lnTo>
                  <a:pt x="948" y="40"/>
                </a:lnTo>
                <a:lnTo>
                  <a:pt x="949" y="40"/>
                </a:lnTo>
                <a:lnTo>
                  <a:pt x="949" y="32"/>
                </a:lnTo>
                <a:lnTo>
                  <a:pt x="950" y="24"/>
                </a:lnTo>
                <a:lnTo>
                  <a:pt x="950" y="28"/>
                </a:lnTo>
                <a:lnTo>
                  <a:pt x="950" y="40"/>
                </a:lnTo>
                <a:lnTo>
                  <a:pt x="951" y="40"/>
                </a:lnTo>
                <a:lnTo>
                  <a:pt x="951" y="28"/>
                </a:lnTo>
                <a:lnTo>
                  <a:pt x="952" y="32"/>
                </a:lnTo>
                <a:lnTo>
                  <a:pt x="952" y="36"/>
                </a:lnTo>
                <a:lnTo>
                  <a:pt x="953" y="36"/>
                </a:lnTo>
                <a:lnTo>
                  <a:pt x="953" y="32"/>
                </a:lnTo>
                <a:lnTo>
                  <a:pt x="954" y="36"/>
                </a:lnTo>
                <a:lnTo>
                  <a:pt x="954" y="28"/>
                </a:lnTo>
                <a:lnTo>
                  <a:pt x="955" y="36"/>
                </a:lnTo>
                <a:lnTo>
                  <a:pt x="955" y="36"/>
                </a:lnTo>
                <a:lnTo>
                  <a:pt x="956" y="36"/>
                </a:lnTo>
                <a:lnTo>
                  <a:pt x="956" y="28"/>
                </a:lnTo>
                <a:lnTo>
                  <a:pt x="957" y="28"/>
                </a:lnTo>
                <a:lnTo>
                  <a:pt x="957" y="32"/>
                </a:lnTo>
                <a:lnTo>
                  <a:pt x="958" y="32"/>
                </a:lnTo>
                <a:lnTo>
                  <a:pt x="958" y="44"/>
                </a:lnTo>
                <a:lnTo>
                  <a:pt x="958" y="28"/>
                </a:lnTo>
                <a:lnTo>
                  <a:pt x="959" y="40"/>
                </a:lnTo>
                <a:lnTo>
                  <a:pt x="960" y="32"/>
                </a:lnTo>
                <a:lnTo>
                  <a:pt x="960" y="36"/>
                </a:lnTo>
                <a:lnTo>
                  <a:pt x="960" y="40"/>
                </a:lnTo>
                <a:lnTo>
                  <a:pt x="961" y="28"/>
                </a:lnTo>
                <a:lnTo>
                  <a:pt x="961" y="28"/>
                </a:lnTo>
                <a:lnTo>
                  <a:pt x="962" y="24"/>
                </a:lnTo>
                <a:lnTo>
                  <a:pt x="962" y="36"/>
                </a:lnTo>
                <a:lnTo>
                  <a:pt x="963" y="32"/>
                </a:lnTo>
                <a:lnTo>
                  <a:pt x="963" y="28"/>
                </a:lnTo>
                <a:lnTo>
                  <a:pt x="964" y="32"/>
                </a:lnTo>
                <a:lnTo>
                  <a:pt x="964" y="36"/>
                </a:lnTo>
                <a:lnTo>
                  <a:pt x="965" y="36"/>
                </a:lnTo>
                <a:lnTo>
                  <a:pt x="965" y="32"/>
                </a:lnTo>
                <a:lnTo>
                  <a:pt x="965" y="32"/>
                </a:lnTo>
                <a:lnTo>
                  <a:pt x="966" y="28"/>
                </a:lnTo>
                <a:lnTo>
                  <a:pt x="966" y="32"/>
                </a:lnTo>
                <a:lnTo>
                  <a:pt x="967" y="32"/>
                </a:lnTo>
                <a:lnTo>
                  <a:pt x="967" y="36"/>
                </a:lnTo>
                <a:lnTo>
                  <a:pt x="968" y="32"/>
                </a:lnTo>
                <a:lnTo>
                  <a:pt x="968" y="32"/>
                </a:lnTo>
                <a:lnTo>
                  <a:pt x="969" y="36"/>
                </a:lnTo>
                <a:lnTo>
                  <a:pt x="969" y="36"/>
                </a:lnTo>
                <a:lnTo>
                  <a:pt x="970" y="32"/>
                </a:lnTo>
                <a:lnTo>
                  <a:pt x="970" y="28"/>
                </a:lnTo>
                <a:lnTo>
                  <a:pt x="970" y="20"/>
                </a:lnTo>
                <a:lnTo>
                  <a:pt x="971" y="24"/>
                </a:lnTo>
                <a:lnTo>
                  <a:pt x="972" y="24"/>
                </a:lnTo>
                <a:lnTo>
                  <a:pt x="972" y="36"/>
                </a:lnTo>
                <a:lnTo>
                  <a:pt x="973" y="32"/>
                </a:lnTo>
                <a:lnTo>
                  <a:pt x="973" y="24"/>
                </a:lnTo>
                <a:lnTo>
                  <a:pt x="973" y="28"/>
                </a:lnTo>
                <a:lnTo>
                  <a:pt x="974" y="36"/>
                </a:lnTo>
                <a:lnTo>
                  <a:pt x="974" y="32"/>
                </a:lnTo>
                <a:lnTo>
                  <a:pt x="975" y="28"/>
                </a:lnTo>
                <a:lnTo>
                  <a:pt x="975" y="28"/>
                </a:lnTo>
                <a:lnTo>
                  <a:pt x="976" y="24"/>
                </a:lnTo>
                <a:lnTo>
                  <a:pt x="976" y="32"/>
                </a:lnTo>
                <a:lnTo>
                  <a:pt x="977" y="36"/>
                </a:lnTo>
                <a:lnTo>
                  <a:pt x="977" y="28"/>
                </a:lnTo>
                <a:lnTo>
                  <a:pt x="978" y="36"/>
                </a:lnTo>
                <a:lnTo>
                  <a:pt x="978" y="28"/>
                </a:lnTo>
                <a:lnTo>
                  <a:pt x="978" y="36"/>
                </a:lnTo>
                <a:lnTo>
                  <a:pt x="979" y="24"/>
                </a:lnTo>
                <a:lnTo>
                  <a:pt x="980" y="32"/>
                </a:lnTo>
                <a:lnTo>
                  <a:pt x="980" y="20"/>
                </a:lnTo>
                <a:lnTo>
                  <a:pt x="980" y="28"/>
                </a:lnTo>
                <a:lnTo>
                  <a:pt x="981" y="36"/>
                </a:lnTo>
                <a:lnTo>
                  <a:pt x="981" y="28"/>
                </a:lnTo>
                <a:lnTo>
                  <a:pt x="982" y="24"/>
                </a:lnTo>
                <a:lnTo>
                  <a:pt x="982" y="16"/>
                </a:lnTo>
                <a:lnTo>
                  <a:pt x="983" y="20"/>
                </a:lnTo>
                <a:lnTo>
                  <a:pt x="983" y="20"/>
                </a:lnTo>
                <a:lnTo>
                  <a:pt x="984" y="40"/>
                </a:lnTo>
                <a:lnTo>
                  <a:pt x="984" y="28"/>
                </a:lnTo>
                <a:lnTo>
                  <a:pt x="985" y="28"/>
                </a:lnTo>
                <a:lnTo>
                  <a:pt x="985" y="28"/>
                </a:lnTo>
                <a:lnTo>
                  <a:pt x="985" y="28"/>
                </a:lnTo>
                <a:lnTo>
                  <a:pt x="986" y="20"/>
                </a:lnTo>
                <a:lnTo>
                  <a:pt x="986" y="20"/>
                </a:lnTo>
                <a:lnTo>
                  <a:pt x="987" y="32"/>
                </a:lnTo>
                <a:lnTo>
                  <a:pt x="987" y="24"/>
                </a:lnTo>
                <a:lnTo>
                  <a:pt x="988" y="28"/>
                </a:lnTo>
                <a:lnTo>
                  <a:pt x="988" y="36"/>
                </a:lnTo>
                <a:lnTo>
                  <a:pt x="989" y="28"/>
                </a:lnTo>
                <a:lnTo>
                  <a:pt x="989" y="28"/>
                </a:lnTo>
                <a:lnTo>
                  <a:pt x="990" y="28"/>
                </a:lnTo>
                <a:lnTo>
                  <a:pt x="990" y="28"/>
                </a:lnTo>
                <a:lnTo>
                  <a:pt x="990" y="32"/>
                </a:lnTo>
                <a:lnTo>
                  <a:pt x="991" y="20"/>
                </a:lnTo>
                <a:lnTo>
                  <a:pt x="992" y="24"/>
                </a:lnTo>
                <a:lnTo>
                  <a:pt x="992" y="36"/>
                </a:lnTo>
                <a:lnTo>
                  <a:pt x="993" y="36"/>
                </a:lnTo>
                <a:lnTo>
                  <a:pt x="993" y="32"/>
                </a:lnTo>
                <a:lnTo>
                  <a:pt x="993" y="36"/>
                </a:lnTo>
                <a:lnTo>
                  <a:pt x="994" y="28"/>
                </a:lnTo>
                <a:lnTo>
                  <a:pt x="994" y="36"/>
                </a:lnTo>
                <a:lnTo>
                  <a:pt x="995" y="36"/>
                </a:lnTo>
                <a:lnTo>
                  <a:pt x="995" y="36"/>
                </a:lnTo>
                <a:lnTo>
                  <a:pt x="996" y="32"/>
                </a:lnTo>
                <a:lnTo>
                  <a:pt x="996" y="24"/>
                </a:lnTo>
                <a:lnTo>
                  <a:pt x="997" y="32"/>
                </a:lnTo>
                <a:lnTo>
                  <a:pt x="997" y="32"/>
                </a:lnTo>
                <a:lnTo>
                  <a:pt x="998" y="28"/>
                </a:lnTo>
                <a:lnTo>
                  <a:pt x="998" y="36"/>
                </a:lnTo>
                <a:lnTo>
                  <a:pt x="999" y="32"/>
                </a:lnTo>
                <a:lnTo>
                  <a:pt x="999" y="32"/>
                </a:lnTo>
                <a:lnTo>
                  <a:pt x="1000" y="36"/>
                </a:lnTo>
                <a:lnTo>
                  <a:pt x="1000" y="36"/>
                </a:lnTo>
                <a:lnTo>
                  <a:pt x="1000" y="36"/>
                </a:lnTo>
                <a:lnTo>
                  <a:pt x="1001" y="32"/>
                </a:lnTo>
                <a:lnTo>
                  <a:pt x="1001" y="40"/>
                </a:lnTo>
                <a:lnTo>
                  <a:pt x="1002" y="28"/>
                </a:lnTo>
                <a:lnTo>
                  <a:pt x="1002" y="28"/>
                </a:lnTo>
                <a:lnTo>
                  <a:pt x="1003" y="20"/>
                </a:lnTo>
                <a:lnTo>
                  <a:pt x="1003" y="16"/>
                </a:lnTo>
                <a:lnTo>
                  <a:pt x="1004" y="36"/>
                </a:lnTo>
                <a:lnTo>
                  <a:pt x="1004" y="28"/>
                </a:lnTo>
                <a:lnTo>
                  <a:pt x="1005" y="40"/>
                </a:lnTo>
                <a:lnTo>
                  <a:pt x="1005" y="32"/>
                </a:lnTo>
                <a:lnTo>
                  <a:pt x="1005" y="28"/>
                </a:lnTo>
                <a:lnTo>
                  <a:pt x="1006" y="24"/>
                </a:lnTo>
                <a:lnTo>
                  <a:pt x="1007" y="28"/>
                </a:lnTo>
                <a:lnTo>
                  <a:pt x="1007" y="20"/>
                </a:lnTo>
                <a:lnTo>
                  <a:pt x="1008" y="28"/>
                </a:lnTo>
                <a:lnTo>
                  <a:pt x="1008" y="28"/>
                </a:lnTo>
                <a:lnTo>
                  <a:pt x="1008" y="28"/>
                </a:lnTo>
                <a:lnTo>
                  <a:pt x="1009" y="28"/>
                </a:lnTo>
                <a:lnTo>
                  <a:pt x="1009" y="24"/>
                </a:lnTo>
                <a:lnTo>
                  <a:pt x="1010" y="20"/>
                </a:lnTo>
                <a:lnTo>
                  <a:pt x="1010" y="20"/>
                </a:lnTo>
                <a:lnTo>
                  <a:pt x="1011" y="28"/>
                </a:lnTo>
                <a:lnTo>
                  <a:pt x="1011" y="40"/>
                </a:lnTo>
                <a:lnTo>
                  <a:pt x="1012" y="32"/>
                </a:lnTo>
                <a:lnTo>
                  <a:pt x="1012" y="28"/>
                </a:lnTo>
                <a:lnTo>
                  <a:pt x="1013" y="28"/>
                </a:lnTo>
                <a:lnTo>
                  <a:pt x="1013" y="32"/>
                </a:lnTo>
                <a:lnTo>
                  <a:pt x="1013" y="36"/>
                </a:lnTo>
                <a:lnTo>
                  <a:pt x="1014" y="32"/>
                </a:lnTo>
                <a:lnTo>
                  <a:pt x="1015" y="40"/>
                </a:lnTo>
                <a:lnTo>
                  <a:pt x="1015" y="28"/>
                </a:lnTo>
                <a:lnTo>
                  <a:pt x="1015" y="36"/>
                </a:lnTo>
                <a:lnTo>
                  <a:pt x="1016" y="32"/>
                </a:lnTo>
                <a:lnTo>
                  <a:pt x="1016" y="36"/>
                </a:lnTo>
                <a:lnTo>
                  <a:pt x="1017" y="28"/>
                </a:lnTo>
                <a:lnTo>
                  <a:pt x="1017" y="24"/>
                </a:lnTo>
                <a:lnTo>
                  <a:pt x="1018" y="28"/>
                </a:lnTo>
                <a:lnTo>
                  <a:pt x="1018" y="36"/>
                </a:lnTo>
                <a:lnTo>
                  <a:pt x="1019" y="32"/>
                </a:lnTo>
                <a:lnTo>
                  <a:pt x="1019" y="32"/>
                </a:lnTo>
                <a:lnTo>
                  <a:pt x="1020" y="28"/>
                </a:lnTo>
                <a:lnTo>
                  <a:pt x="1020" y="24"/>
                </a:lnTo>
                <a:lnTo>
                  <a:pt x="1020" y="4"/>
                </a:lnTo>
                <a:lnTo>
                  <a:pt x="1021" y="0"/>
                </a:lnTo>
                <a:lnTo>
                  <a:pt x="1021" y="28"/>
                </a:lnTo>
                <a:lnTo>
                  <a:pt x="1022" y="32"/>
                </a:lnTo>
                <a:lnTo>
                  <a:pt x="1023" y="36"/>
                </a:lnTo>
                <a:lnTo>
                  <a:pt x="1023" y="36"/>
                </a:lnTo>
                <a:lnTo>
                  <a:pt x="1023" y="36"/>
                </a:lnTo>
                <a:lnTo>
                  <a:pt x="1024" y="36"/>
                </a:lnTo>
                <a:lnTo>
                  <a:pt x="1024" y="36"/>
                </a:lnTo>
                <a:lnTo>
                  <a:pt x="1025" y="36"/>
                </a:lnTo>
                <a:lnTo>
                  <a:pt x="1025" y="36"/>
                </a:lnTo>
                <a:lnTo>
                  <a:pt x="1025" y="36"/>
                </a:lnTo>
                <a:lnTo>
                  <a:pt x="1026" y="32"/>
                </a:lnTo>
                <a:lnTo>
                  <a:pt x="1027" y="32"/>
                </a:lnTo>
                <a:lnTo>
                  <a:pt x="1027" y="32"/>
                </a:lnTo>
                <a:lnTo>
                  <a:pt x="1028" y="36"/>
                </a:lnTo>
                <a:lnTo>
                  <a:pt x="1028" y="36"/>
                </a:lnTo>
                <a:lnTo>
                  <a:pt x="1028" y="32"/>
                </a:lnTo>
                <a:lnTo>
                  <a:pt x="1029" y="36"/>
                </a:lnTo>
                <a:lnTo>
                  <a:pt x="1029" y="36"/>
                </a:lnTo>
                <a:lnTo>
                  <a:pt x="1030" y="36"/>
                </a:lnTo>
                <a:lnTo>
                  <a:pt x="1030" y="36"/>
                </a:lnTo>
                <a:lnTo>
                  <a:pt x="1031" y="32"/>
                </a:lnTo>
                <a:lnTo>
                  <a:pt x="1031" y="40"/>
                </a:lnTo>
                <a:lnTo>
                  <a:pt x="1032" y="28"/>
                </a:lnTo>
                <a:lnTo>
                  <a:pt x="1032" y="40"/>
                </a:lnTo>
                <a:lnTo>
                  <a:pt x="1033" y="36"/>
                </a:lnTo>
                <a:lnTo>
                  <a:pt x="1033" y="24"/>
                </a:lnTo>
                <a:lnTo>
                  <a:pt x="1033" y="28"/>
                </a:lnTo>
                <a:lnTo>
                  <a:pt x="1034" y="24"/>
                </a:lnTo>
                <a:lnTo>
                  <a:pt x="1035" y="32"/>
                </a:lnTo>
                <a:lnTo>
                  <a:pt x="1035" y="36"/>
                </a:lnTo>
                <a:lnTo>
                  <a:pt x="1035" y="32"/>
                </a:lnTo>
                <a:lnTo>
                  <a:pt x="1036" y="32"/>
                </a:lnTo>
                <a:lnTo>
                  <a:pt x="1036" y="28"/>
                </a:lnTo>
                <a:lnTo>
                  <a:pt x="1037" y="40"/>
                </a:lnTo>
                <a:lnTo>
                  <a:pt x="1037" y="36"/>
                </a:lnTo>
                <a:lnTo>
                  <a:pt x="1038" y="32"/>
                </a:lnTo>
                <a:lnTo>
                  <a:pt x="1038" y="36"/>
                </a:lnTo>
                <a:lnTo>
                  <a:pt x="1039" y="32"/>
                </a:lnTo>
                <a:lnTo>
                  <a:pt x="1039" y="32"/>
                </a:lnTo>
                <a:lnTo>
                  <a:pt x="1040" y="32"/>
                </a:lnTo>
                <a:lnTo>
                  <a:pt x="1040" y="28"/>
                </a:lnTo>
                <a:lnTo>
                  <a:pt x="1040" y="36"/>
                </a:lnTo>
                <a:lnTo>
                  <a:pt x="1041" y="40"/>
                </a:lnTo>
                <a:lnTo>
                  <a:pt x="1042" y="44"/>
                </a:lnTo>
                <a:lnTo>
                  <a:pt x="1042" y="32"/>
                </a:lnTo>
                <a:lnTo>
                  <a:pt x="1043" y="32"/>
                </a:lnTo>
                <a:lnTo>
                  <a:pt x="1043" y="28"/>
                </a:lnTo>
                <a:lnTo>
                  <a:pt x="1043" y="32"/>
                </a:lnTo>
                <a:lnTo>
                  <a:pt x="1044" y="44"/>
                </a:lnTo>
                <a:lnTo>
                  <a:pt x="1044" y="40"/>
                </a:lnTo>
                <a:lnTo>
                  <a:pt x="1045" y="36"/>
                </a:lnTo>
                <a:lnTo>
                  <a:pt x="1045" y="32"/>
                </a:lnTo>
                <a:lnTo>
                  <a:pt x="1046" y="36"/>
                </a:lnTo>
                <a:lnTo>
                  <a:pt x="1046" y="36"/>
                </a:lnTo>
                <a:lnTo>
                  <a:pt x="1047" y="28"/>
                </a:lnTo>
                <a:lnTo>
                  <a:pt x="1047" y="36"/>
                </a:lnTo>
                <a:lnTo>
                  <a:pt x="1048" y="44"/>
                </a:lnTo>
                <a:lnTo>
                  <a:pt x="1048" y="32"/>
                </a:lnTo>
                <a:lnTo>
                  <a:pt x="1048" y="36"/>
                </a:lnTo>
                <a:lnTo>
                  <a:pt x="1049" y="40"/>
                </a:lnTo>
                <a:lnTo>
                  <a:pt x="1050" y="36"/>
                </a:lnTo>
                <a:lnTo>
                  <a:pt x="1050" y="40"/>
                </a:lnTo>
                <a:lnTo>
                  <a:pt x="1050" y="36"/>
                </a:lnTo>
                <a:lnTo>
                  <a:pt x="1051" y="28"/>
                </a:lnTo>
                <a:lnTo>
                  <a:pt x="1051" y="36"/>
                </a:lnTo>
                <a:lnTo>
                  <a:pt x="1052" y="24"/>
                </a:lnTo>
                <a:lnTo>
                  <a:pt x="1052" y="32"/>
                </a:lnTo>
                <a:lnTo>
                  <a:pt x="1053" y="32"/>
                </a:lnTo>
                <a:lnTo>
                  <a:pt x="1053" y="32"/>
                </a:lnTo>
                <a:lnTo>
                  <a:pt x="1054" y="32"/>
                </a:lnTo>
                <a:lnTo>
                  <a:pt x="1054" y="28"/>
                </a:lnTo>
                <a:lnTo>
                  <a:pt x="1055" y="32"/>
                </a:lnTo>
                <a:lnTo>
                  <a:pt x="1055" y="32"/>
                </a:lnTo>
                <a:lnTo>
                  <a:pt x="1055" y="40"/>
                </a:lnTo>
                <a:lnTo>
                  <a:pt x="1056" y="36"/>
                </a:lnTo>
                <a:lnTo>
                  <a:pt x="1056" y="32"/>
                </a:lnTo>
                <a:lnTo>
                  <a:pt x="1057" y="32"/>
                </a:lnTo>
                <a:lnTo>
                  <a:pt x="1058" y="32"/>
                </a:lnTo>
                <a:lnTo>
                  <a:pt x="1058" y="32"/>
                </a:lnTo>
                <a:lnTo>
                  <a:pt x="1058" y="32"/>
                </a:lnTo>
                <a:lnTo>
                  <a:pt x="1059" y="36"/>
                </a:lnTo>
                <a:lnTo>
                  <a:pt x="1059" y="32"/>
                </a:lnTo>
                <a:lnTo>
                  <a:pt x="1060" y="28"/>
                </a:lnTo>
                <a:lnTo>
                  <a:pt x="1060" y="28"/>
                </a:lnTo>
                <a:lnTo>
                  <a:pt x="1060" y="28"/>
                </a:lnTo>
                <a:lnTo>
                  <a:pt x="1061" y="24"/>
                </a:lnTo>
                <a:lnTo>
                  <a:pt x="1062" y="28"/>
                </a:lnTo>
                <a:lnTo>
                  <a:pt x="1062" y="32"/>
                </a:lnTo>
                <a:lnTo>
                  <a:pt x="1063" y="40"/>
                </a:lnTo>
                <a:lnTo>
                  <a:pt x="1063" y="40"/>
                </a:lnTo>
                <a:lnTo>
                  <a:pt x="1063" y="32"/>
                </a:lnTo>
                <a:lnTo>
                  <a:pt x="1064" y="28"/>
                </a:lnTo>
                <a:lnTo>
                  <a:pt x="1064" y="36"/>
                </a:lnTo>
                <a:lnTo>
                  <a:pt x="1065" y="40"/>
                </a:lnTo>
                <a:lnTo>
                  <a:pt x="1065" y="36"/>
                </a:lnTo>
                <a:lnTo>
                  <a:pt x="1066" y="28"/>
                </a:lnTo>
                <a:lnTo>
                  <a:pt x="1066" y="24"/>
                </a:lnTo>
                <a:lnTo>
                  <a:pt x="1067" y="40"/>
                </a:lnTo>
                <a:lnTo>
                  <a:pt x="1067" y="40"/>
                </a:lnTo>
                <a:lnTo>
                  <a:pt x="1068" y="48"/>
                </a:lnTo>
                <a:lnTo>
                  <a:pt x="1068" y="32"/>
                </a:lnTo>
                <a:lnTo>
                  <a:pt x="1068" y="24"/>
                </a:lnTo>
                <a:lnTo>
                  <a:pt x="1069" y="24"/>
                </a:lnTo>
                <a:lnTo>
                  <a:pt x="1070" y="28"/>
                </a:lnTo>
                <a:lnTo>
                  <a:pt x="1070" y="32"/>
                </a:lnTo>
                <a:lnTo>
                  <a:pt x="1070" y="36"/>
                </a:lnTo>
                <a:lnTo>
                  <a:pt x="1071" y="32"/>
                </a:lnTo>
                <a:lnTo>
                  <a:pt x="1071" y="40"/>
                </a:lnTo>
                <a:lnTo>
                  <a:pt x="1072" y="40"/>
                </a:lnTo>
                <a:lnTo>
                  <a:pt x="1072" y="32"/>
                </a:lnTo>
                <a:lnTo>
                  <a:pt x="1073" y="36"/>
                </a:lnTo>
                <a:lnTo>
                  <a:pt x="1073" y="32"/>
                </a:lnTo>
                <a:lnTo>
                  <a:pt x="1074" y="32"/>
                </a:lnTo>
                <a:lnTo>
                  <a:pt x="1074" y="28"/>
                </a:lnTo>
                <a:lnTo>
                  <a:pt x="1075" y="40"/>
                </a:lnTo>
                <a:lnTo>
                  <a:pt x="1075" y="32"/>
                </a:lnTo>
                <a:lnTo>
                  <a:pt x="1075" y="36"/>
                </a:lnTo>
                <a:lnTo>
                  <a:pt x="1076" y="32"/>
                </a:lnTo>
                <a:lnTo>
                  <a:pt x="1076" y="40"/>
                </a:lnTo>
                <a:lnTo>
                  <a:pt x="1077" y="28"/>
                </a:lnTo>
                <a:lnTo>
                  <a:pt x="1078" y="36"/>
                </a:lnTo>
                <a:lnTo>
                  <a:pt x="1078" y="32"/>
                </a:lnTo>
                <a:lnTo>
                  <a:pt x="1078" y="28"/>
                </a:lnTo>
                <a:lnTo>
                  <a:pt x="1079" y="28"/>
                </a:lnTo>
                <a:lnTo>
                  <a:pt x="1079" y="28"/>
                </a:lnTo>
                <a:lnTo>
                  <a:pt x="1080" y="24"/>
                </a:lnTo>
                <a:lnTo>
                  <a:pt x="1080" y="32"/>
                </a:lnTo>
                <a:lnTo>
                  <a:pt x="1081" y="32"/>
                </a:lnTo>
                <a:lnTo>
                  <a:pt x="1081" y="36"/>
                </a:lnTo>
                <a:lnTo>
                  <a:pt x="1082" y="36"/>
                </a:lnTo>
                <a:lnTo>
                  <a:pt x="1082" y="28"/>
                </a:lnTo>
                <a:lnTo>
                  <a:pt x="1083" y="28"/>
                </a:lnTo>
                <a:lnTo>
                  <a:pt x="1083" y="28"/>
                </a:lnTo>
                <a:lnTo>
                  <a:pt x="1083" y="28"/>
                </a:lnTo>
                <a:lnTo>
                  <a:pt x="1084" y="28"/>
                </a:lnTo>
                <a:lnTo>
                  <a:pt x="1084" y="28"/>
                </a:lnTo>
                <a:lnTo>
                  <a:pt x="1085" y="24"/>
                </a:lnTo>
                <a:lnTo>
                  <a:pt x="1085" y="32"/>
                </a:lnTo>
                <a:lnTo>
                  <a:pt x="1086" y="32"/>
                </a:lnTo>
                <a:lnTo>
                  <a:pt x="1086" y="36"/>
                </a:lnTo>
                <a:lnTo>
                  <a:pt x="1087" y="36"/>
                </a:lnTo>
                <a:lnTo>
                  <a:pt x="1087" y="32"/>
                </a:lnTo>
                <a:lnTo>
                  <a:pt x="1088" y="40"/>
                </a:lnTo>
                <a:lnTo>
                  <a:pt x="1088" y="32"/>
                </a:lnTo>
                <a:lnTo>
                  <a:pt x="1089" y="32"/>
                </a:lnTo>
                <a:lnTo>
                  <a:pt x="1089" y="32"/>
                </a:lnTo>
                <a:lnTo>
                  <a:pt x="1090" y="32"/>
                </a:lnTo>
                <a:lnTo>
                  <a:pt x="1090" y="24"/>
                </a:lnTo>
                <a:lnTo>
                  <a:pt x="1090" y="36"/>
                </a:lnTo>
                <a:lnTo>
                  <a:pt x="1091" y="32"/>
                </a:lnTo>
                <a:lnTo>
                  <a:pt x="1091" y="24"/>
                </a:lnTo>
                <a:lnTo>
                  <a:pt x="1092" y="28"/>
                </a:lnTo>
                <a:lnTo>
                  <a:pt x="1093" y="32"/>
                </a:lnTo>
                <a:lnTo>
                  <a:pt x="1093" y="36"/>
                </a:lnTo>
                <a:lnTo>
                  <a:pt x="1093" y="28"/>
                </a:lnTo>
                <a:lnTo>
                  <a:pt x="1094" y="36"/>
                </a:lnTo>
                <a:lnTo>
                  <a:pt x="1094" y="28"/>
                </a:lnTo>
                <a:lnTo>
                  <a:pt x="1095" y="28"/>
                </a:lnTo>
                <a:lnTo>
                  <a:pt x="1095" y="32"/>
                </a:lnTo>
                <a:lnTo>
                  <a:pt x="1096" y="40"/>
                </a:lnTo>
                <a:lnTo>
                  <a:pt x="1096" y="36"/>
                </a:lnTo>
                <a:lnTo>
                  <a:pt x="1097" y="32"/>
                </a:lnTo>
                <a:lnTo>
                  <a:pt x="1097" y="36"/>
                </a:lnTo>
                <a:lnTo>
                  <a:pt x="1098" y="32"/>
                </a:lnTo>
                <a:lnTo>
                  <a:pt x="1098" y="36"/>
                </a:lnTo>
                <a:lnTo>
                  <a:pt x="1098" y="28"/>
                </a:lnTo>
                <a:lnTo>
                  <a:pt x="1099" y="28"/>
                </a:lnTo>
                <a:lnTo>
                  <a:pt x="1099" y="32"/>
                </a:lnTo>
                <a:lnTo>
                  <a:pt x="1100" y="40"/>
                </a:lnTo>
                <a:lnTo>
                  <a:pt x="1100" y="28"/>
                </a:lnTo>
                <a:lnTo>
                  <a:pt x="1101" y="32"/>
                </a:lnTo>
                <a:lnTo>
                  <a:pt x="1101" y="24"/>
                </a:lnTo>
                <a:lnTo>
                  <a:pt x="1102" y="28"/>
                </a:lnTo>
                <a:lnTo>
                  <a:pt x="1102" y="40"/>
                </a:lnTo>
                <a:lnTo>
                  <a:pt x="1103" y="40"/>
                </a:lnTo>
                <a:lnTo>
                  <a:pt x="1103" y="40"/>
                </a:lnTo>
                <a:lnTo>
                  <a:pt x="1103" y="36"/>
                </a:lnTo>
                <a:lnTo>
                  <a:pt x="1104" y="28"/>
                </a:lnTo>
                <a:lnTo>
                  <a:pt x="1105" y="36"/>
                </a:lnTo>
                <a:lnTo>
                  <a:pt x="1105" y="32"/>
                </a:lnTo>
                <a:lnTo>
                  <a:pt x="1105" y="28"/>
                </a:lnTo>
                <a:lnTo>
                  <a:pt x="1106" y="28"/>
                </a:lnTo>
                <a:lnTo>
                  <a:pt x="1106" y="32"/>
                </a:lnTo>
                <a:lnTo>
                  <a:pt x="1107" y="40"/>
                </a:lnTo>
                <a:lnTo>
                  <a:pt x="1107" y="32"/>
                </a:lnTo>
                <a:lnTo>
                  <a:pt x="1108" y="36"/>
                </a:lnTo>
                <a:lnTo>
                  <a:pt x="1108" y="32"/>
                </a:lnTo>
                <a:lnTo>
                  <a:pt x="1109" y="36"/>
                </a:lnTo>
                <a:lnTo>
                  <a:pt x="1109" y="36"/>
                </a:lnTo>
                <a:lnTo>
                  <a:pt x="1110" y="32"/>
                </a:lnTo>
                <a:lnTo>
                  <a:pt x="1110" y="36"/>
                </a:lnTo>
                <a:lnTo>
                  <a:pt x="1110" y="36"/>
                </a:lnTo>
                <a:lnTo>
                  <a:pt x="1111" y="36"/>
                </a:lnTo>
                <a:lnTo>
                  <a:pt x="1111" y="36"/>
                </a:lnTo>
                <a:lnTo>
                  <a:pt x="1112" y="32"/>
                </a:lnTo>
                <a:lnTo>
                  <a:pt x="1113" y="20"/>
                </a:lnTo>
                <a:lnTo>
                  <a:pt x="1113" y="24"/>
                </a:lnTo>
                <a:lnTo>
                  <a:pt x="1113" y="28"/>
                </a:lnTo>
                <a:lnTo>
                  <a:pt x="1114" y="36"/>
                </a:lnTo>
                <a:lnTo>
                  <a:pt x="1114" y="36"/>
                </a:lnTo>
                <a:lnTo>
                  <a:pt x="1115" y="32"/>
                </a:lnTo>
                <a:lnTo>
                  <a:pt x="1115" y="36"/>
                </a:lnTo>
                <a:lnTo>
                  <a:pt x="1116" y="36"/>
                </a:lnTo>
                <a:lnTo>
                  <a:pt x="1116" y="36"/>
                </a:lnTo>
                <a:lnTo>
                  <a:pt x="1117" y="36"/>
                </a:lnTo>
                <a:lnTo>
                  <a:pt x="1117" y="36"/>
                </a:lnTo>
                <a:lnTo>
                  <a:pt x="1118" y="28"/>
                </a:lnTo>
                <a:lnTo>
                  <a:pt x="1118" y="36"/>
                </a:lnTo>
                <a:lnTo>
                  <a:pt x="1118" y="32"/>
                </a:lnTo>
                <a:lnTo>
                  <a:pt x="1119" y="36"/>
                </a:lnTo>
                <a:lnTo>
                  <a:pt x="1119" y="36"/>
                </a:lnTo>
                <a:lnTo>
                  <a:pt x="1120" y="40"/>
                </a:lnTo>
                <a:lnTo>
                  <a:pt x="1120" y="32"/>
                </a:lnTo>
                <a:lnTo>
                  <a:pt x="1121" y="28"/>
                </a:lnTo>
                <a:lnTo>
                  <a:pt x="1121" y="32"/>
                </a:lnTo>
                <a:lnTo>
                  <a:pt x="1122" y="24"/>
                </a:lnTo>
                <a:lnTo>
                  <a:pt x="1122" y="20"/>
                </a:lnTo>
                <a:lnTo>
                  <a:pt x="1123" y="32"/>
                </a:lnTo>
                <a:lnTo>
                  <a:pt x="1123" y="28"/>
                </a:lnTo>
                <a:lnTo>
                  <a:pt x="1123" y="32"/>
                </a:lnTo>
                <a:lnTo>
                  <a:pt x="1124" y="32"/>
                </a:lnTo>
                <a:lnTo>
                  <a:pt x="1125" y="28"/>
                </a:lnTo>
                <a:lnTo>
                  <a:pt x="1125" y="24"/>
                </a:lnTo>
                <a:lnTo>
                  <a:pt x="1125" y="36"/>
                </a:lnTo>
                <a:lnTo>
                  <a:pt x="1126" y="36"/>
                </a:lnTo>
                <a:lnTo>
                  <a:pt x="1126" y="32"/>
                </a:lnTo>
                <a:lnTo>
                  <a:pt x="1127" y="28"/>
                </a:lnTo>
                <a:lnTo>
                  <a:pt x="1127" y="20"/>
                </a:lnTo>
                <a:lnTo>
                  <a:pt x="1128" y="32"/>
                </a:lnTo>
                <a:lnTo>
                  <a:pt x="1128" y="32"/>
                </a:lnTo>
                <a:lnTo>
                  <a:pt x="1129" y="16"/>
                </a:lnTo>
                <a:lnTo>
                  <a:pt x="1129" y="20"/>
                </a:lnTo>
                <a:lnTo>
                  <a:pt x="1130" y="24"/>
                </a:lnTo>
                <a:lnTo>
                  <a:pt x="1130" y="28"/>
                </a:lnTo>
                <a:lnTo>
                  <a:pt x="1131" y="36"/>
                </a:lnTo>
                <a:lnTo>
                  <a:pt x="1131" y="36"/>
                </a:lnTo>
                <a:lnTo>
                  <a:pt x="1132" y="36"/>
                </a:lnTo>
                <a:lnTo>
                  <a:pt x="1132" y="24"/>
                </a:lnTo>
                <a:lnTo>
                  <a:pt x="1133" y="36"/>
                </a:lnTo>
                <a:lnTo>
                  <a:pt x="1133" y="40"/>
                </a:lnTo>
                <a:lnTo>
                  <a:pt x="1133" y="32"/>
                </a:lnTo>
                <a:lnTo>
                  <a:pt x="1134" y="36"/>
                </a:lnTo>
                <a:lnTo>
                  <a:pt x="1134" y="40"/>
                </a:lnTo>
                <a:lnTo>
                  <a:pt x="1135" y="40"/>
                </a:lnTo>
                <a:lnTo>
                  <a:pt x="1135" y="36"/>
                </a:lnTo>
                <a:lnTo>
                  <a:pt x="1136" y="20"/>
                </a:lnTo>
                <a:lnTo>
                  <a:pt x="1136" y="24"/>
                </a:lnTo>
                <a:lnTo>
                  <a:pt x="1137" y="28"/>
                </a:lnTo>
                <a:lnTo>
                  <a:pt x="1137" y="40"/>
                </a:lnTo>
                <a:lnTo>
                  <a:pt x="1138" y="40"/>
                </a:lnTo>
                <a:lnTo>
                  <a:pt x="1138" y="32"/>
                </a:lnTo>
                <a:lnTo>
                  <a:pt x="1138" y="32"/>
                </a:lnTo>
                <a:lnTo>
                  <a:pt x="1139" y="28"/>
                </a:lnTo>
                <a:lnTo>
                  <a:pt x="1140" y="32"/>
                </a:lnTo>
                <a:lnTo>
                  <a:pt x="1140" y="40"/>
                </a:lnTo>
                <a:lnTo>
                  <a:pt x="1140" y="32"/>
                </a:lnTo>
                <a:lnTo>
                  <a:pt x="1141" y="32"/>
                </a:lnTo>
                <a:lnTo>
                  <a:pt x="1141" y="32"/>
                </a:lnTo>
                <a:lnTo>
                  <a:pt x="1142" y="32"/>
                </a:lnTo>
                <a:lnTo>
                  <a:pt x="1142" y="36"/>
                </a:lnTo>
                <a:lnTo>
                  <a:pt x="1143" y="20"/>
                </a:lnTo>
                <a:lnTo>
                  <a:pt x="1143" y="28"/>
                </a:lnTo>
                <a:lnTo>
                  <a:pt x="1144" y="28"/>
                </a:lnTo>
                <a:lnTo>
                  <a:pt x="1144" y="32"/>
                </a:lnTo>
                <a:lnTo>
                  <a:pt x="1145" y="40"/>
                </a:lnTo>
                <a:lnTo>
                  <a:pt x="1145" y="36"/>
                </a:lnTo>
                <a:lnTo>
                  <a:pt x="1145" y="32"/>
                </a:lnTo>
                <a:lnTo>
                  <a:pt x="1146" y="36"/>
                </a:lnTo>
                <a:lnTo>
                  <a:pt x="1146" y="40"/>
                </a:lnTo>
                <a:lnTo>
                  <a:pt x="1147" y="40"/>
                </a:lnTo>
                <a:lnTo>
                  <a:pt x="1148" y="24"/>
                </a:lnTo>
                <a:lnTo>
                  <a:pt x="1148" y="28"/>
                </a:lnTo>
                <a:lnTo>
                  <a:pt x="1148" y="28"/>
                </a:lnTo>
                <a:lnTo>
                  <a:pt x="1149" y="36"/>
                </a:lnTo>
                <a:lnTo>
                  <a:pt x="1149" y="40"/>
                </a:lnTo>
                <a:lnTo>
                  <a:pt x="1150" y="32"/>
                </a:lnTo>
                <a:lnTo>
                  <a:pt x="1150" y="28"/>
                </a:lnTo>
                <a:lnTo>
                  <a:pt x="1151" y="36"/>
                </a:lnTo>
                <a:lnTo>
                  <a:pt x="1151" y="36"/>
                </a:lnTo>
                <a:lnTo>
                  <a:pt x="1152" y="40"/>
                </a:lnTo>
                <a:lnTo>
                  <a:pt x="1152" y="32"/>
                </a:lnTo>
                <a:lnTo>
                  <a:pt x="1153" y="36"/>
                </a:lnTo>
                <a:lnTo>
                  <a:pt x="1153" y="36"/>
                </a:lnTo>
                <a:lnTo>
                  <a:pt x="1153" y="44"/>
                </a:lnTo>
                <a:lnTo>
                  <a:pt x="1154" y="44"/>
                </a:lnTo>
                <a:lnTo>
                  <a:pt x="1154" y="36"/>
                </a:lnTo>
                <a:lnTo>
                  <a:pt x="1155" y="28"/>
                </a:lnTo>
                <a:lnTo>
                  <a:pt x="1155" y="32"/>
                </a:lnTo>
                <a:lnTo>
                  <a:pt x="1156" y="36"/>
                </a:lnTo>
                <a:lnTo>
                  <a:pt x="1156" y="36"/>
                </a:lnTo>
                <a:lnTo>
                  <a:pt x="1157" y="28"/>
                </a:lnTo>
                <a:lnTo>
                  <a:pt x="1157" y="36"/>
                </a:lnTo>
                <a:lnTo>
                  <a:pt x="1158" y="28"/>
                </a:lnTo>
                <a:lnTo>
                  <a:pt x="1158" y="40"/>
                </a:lnTo>
                <a:lnTo>
                  <a:pt x="1158" y="32"/>
                </a:lnTo>
                <a:lnTo>
                  <a:pt x="1159" y="36"/>
                </a:lnTo>
                <a:lnTo>
                  <a:pt x="1160" y="32"/>
                </a:lnTo>
                <a:lnTo>
                  <a:pt x="1160" y="28"/>
                </a:lnTo>
                <a:lnTo>
                  <a:pt x="1160" y="32"/>
                </a:lnTo>
                <a:lnTo>
                  <a:pt x="1161" y="36"/>
                </a:lnTo>
                <a:lnTo>
                  <a:pt x="1161" y="36"/>
                </a:lnTo>
                <a:lnTo>
                  <a:pt x="1162" y="36"/>
                </a:lnTo>
                <a:lnTo>
                  <a:pt x="1162" y="24"/>
                </a:lnTo>
                <a:lnTo>
                  <a:pt x="1163" y="36"/>
                </a:lnTo>
                <a:lnTo>
                  <a:pt x="1163" y="32"/>
                </a:lnTo>
                <a:lnTo>
                  <a:pt x="1164" y="28"/>
                </a:lnTo>
                <a:lnTo>
                  <a:pt x="1164" y="32"/>
                </a:lnTo>
                <a:lnTo>
                  <a:pt x="1165" y="32"/>
                </a:lnTo>
                <a:lnTo>
                  <a:pt x="1165" y="36"/>
                </a:lnTo>
                <a:lnTo>
                  <a:pt x="1166" y="36"/>
                </a:lnTo>
                <a:lnTo>
                  <a:pt x="1166" y="28"/>
                </a:lnTo>
                <a:lnTo>
                  <a:pt x="1166" y="20"/>
                </a:lnTo>
                <a:lnTo>
                  <a:pt x="1167" y="32"/>
                </a:lnTo>
                <a:lnTo>
                  <a:pt x="1168" y="28"/>
                </a:lnTo>
                <a:lnTo>
                  <a:pt x="1168" y="40"/>
                </a:lnTo>
                <a:lnTo>
                  <a:pt x="1168" y="36"/>
                </a:lnTo>
                <a:lnTo>
                  <a:pt x="1169" y="40"/>
                </a:lnTo>
                <a:lnTo>
                  <a:pt x="1169" y="28"/>
                </a:lnTo>
                <a:lnTo>
                  <a:pt x="1170" y="32"/>
                </a:lnTo>
                <a:lnTo>
                  <a:pt x="1170" y="40"/>
                </a:lnTo>
                <a:lnTo>
                  <a:pt x="1171" y="32"/>
                </a:lnTo>
                <a:lnTo>
                  <a:pt x="1171" y="32"/>
                </a:lnTo>
                <a:lnTo>
                  <a:pt x="1172" y="32"/>
                </a:lnTo>
                <a:lnTo>
                  <a:pt x="1172" y="32"/>
                </a:lnTo>
                <a:lnTo>
                  <a:pt x="1173" y="36"/>
                </a:lnTo>
                <a:lnTo>
                  <a:pt x="1173" y="24"/>
                </a:lnTo>
                <a:lnTo>
                  <a:pt x="1173" y="20"/>
                </a:lnTo>
                <a:lnTo>
                  <a:pt x="1174" y="28"/>
                </a:lnTo>
                <a:lnTo>
                  <a:pt x="1175" y="40"/>
                </a:lnTo>
                <a:lnTo>
                  <a:pt x="1175" y="32"/>
                </a:lnTo>
                <a:lnTo>
                  <a:pt x="1175" y="36"/>
                </a:lnTo>
                <a:lnTo>
                  <a:pt x="1176" y="36"/>
                </a:lnTo>
                <a:lnTo>
                  <a:pt x="1176" y="36"/>
                </a:lnTo>
                <a:lnTo>
                  <a:pt x="1177" y="32"/>
                </a:lnTo>
                <a:lnTo>
                  <a:pt x="1177" y="28"/>
                </a:lnTo>
                <a:lnTo>
                  <a:pt x="1178" y="4"/>
                </a:lnTo>
                <a:lnTo>
                  <a:pt x="1178" y="24"/>
                </a:lnTo>
                <a:lnTo>
                  <a:pt x="1179" y="40"/>
                </a:lnTo>
                <a:lnTo>
                  <a:pt x="1179" y="40"/>
                </a:lnTo>
                <a:lnTo>
                  <a:pt x="1180" y="32"/>
                </a:lnTo>
                <a:lnTo>
                  <a:pt x="1180" y="36"/>
                </a:lnTo>
                <a:lnTo>
                  <a:pt x="1181" y="36"/>
                </a:lnTo>
                <a:lnTo>
                  <a:pt x="1181" y="32"/>
                </a:lnTo>
                <a:lnTo>
                  <a:pt x="1181" y="32"/>
                </a:lnTo>
                <a:lnTo>
                  <a:pt x="1182" y="32"/>
                </a:lnTo>
                <a:lnTo>
                  <a:pt x="1183" y="32"/>
                </a:lnTo>
                <a:lnTo>
                  <a:pt x="1183" y="32"/>
                </a:lnTo>
                <a:lnTo>
                  <a:pt x="1183" y="36"/>
                </a:lnTo>
                <a:lnTo>
                  <a:pt x="1184" y="32"/>
                </a:lnTo>
                <a:lnTo>
                  <a:pt x="1184" y="40"/>
                </a:lnTo>
                <a:lnTo>
                  <a:pt x="1185" y="32"/>
                </a:lnTo>
                <a:lnTo>
                  <a:pt x="1185" y="44"/>
                </a:lnTo>
                <a:lnTo>
                  <a:pt x="1186" y="36"/>
                </a:lnTo>
                <a:lnTo>
                  <a:pt x="1186" y="32"/>
                </a:lnTo>
                <a:lnTo>
                  <a:pt x="1187" y="36"/>
                </a:lnTo>
                <a:lnTo>
                  <a:pt x="1187" y="28"/>
                </a:lnTo>
                <a:lnTo>
                  <a:pt x="1188" y="40"/>
                </a:lnTo>
                <a:lnTo>
                  <a:pt x="1188" y="28"/>
                </a:lnTo>
                <a:lnTo>
                  <a:pt x="1188" y="36"/>
                </a:lnTo>
                <a:lnTo>
                  <a:pt x="1189" y="36"/>
                </a:lnTo>
                <a:lnTo>
                  <a:pt x="1189" y="24"/>
                </a:lnTo>
                <a:lnTo>
                  <a:pt x="1190" y="32"/>
                </a:lnTo>
                <a:lnTo>
                  <a:pt x="1190" y="24"/>
                </a:lnTo>
                <a:lnTo>
                  <a:pt x="1191" y="28"/>
                </a:lnTo>
                <a:lnTo>
                  <a:pt x="1191" y="32"/>
                </a:lnTo>
                <a:lnTo>
                  <a:pt x="1192" y="24"/>
                </a:lnTo>
                <a:lnTo>
                  <a:pt x="1192" y="20"/>
                </a:lnTo>
                <a:lnTo>
                  <a:pt x="1193" y="20"/>
                </a:lnTo>
                <a:lnTo>
                  <a:pt x="1193" y="28"/>
                </a:lnTo>
                <a:lnTo>
                  <a:pt x="1193" y="40"/>
                </a:lnTo>
                <a:lnTo>
                  <a:pt x="1194" y="32"/>
                </a:lnTo>
                <a:lnTo>
                  <a:pt x="1195" y="32"/>
                </a:lnTo>
                <a:lnTo>
                  <a:pt x="1195" y="24"/>
                </a:lnTo>
                <a:lnTo>
                  <a:pt x="1195" y="28"/>
                </a:lnTo>
                <a:lnTo>
                  <a:pt x="1196" y="40"/>
                </a:lnTo>
                <a:lnTo>
                  <a:pt x="1196" y="36"/>
                </a:lnTo>
                <a:lnTo>
                  <a:pt x="1197" y="40"/>
                </a:lnTo>
                <a:lnTo>
                  <a:pt x="1197" y="36"/>
                </a:lnTo>
                <a:lnTo>
                  <a:pt x="1198" y="40"/>
                </a:lnTo>
                <a:lnTo>
                  <a:pt x="1198" y="36"/>
                </a:lnTo>
                <a:lnTo>
                  <a:pt x="1199" y="28"/>
                </a:lnTo>
                <a:lnTo>
                  <a:pt x="1199" y="36"/>
                </a:lnTo>
                <a:lnTo>
                  <a:pt x="1200" y="24"/>
                </a:lnTo>
                <a:lnTo>
                  <a:pt x="1200" y="32"/>
                </a:lnTo>
                <a:lnTo>
                  <a:pt x="1201" y="32"/>
                </a:lnTo>
                <a:lnTo>
                  <a:pt x="1201" y="36"/>
                </a:lnTo>
                <a:lnTo>
                  <a:pt x="1201" y="32"/>
                </a:lnTo>
                <a:lnTo>
                  <a:pt x="1202" y="28"/>
                </a:lnTo>
                <a:lnTo>
                  <a:pt x="1203" y="32"/>
                </a:lnTo>
                <a:lnTo>
                  <a:pt x="1203" y="32"/>
                </a:lnTo>
                <a:lnTo>
                  <a:pt x="1203" y="28"/>
                </a:lnTo>
                <a:lnTo>
                  <a:pt x="1204" y="36"/>
                </a:lnTo>
                <a:lnTo>
                  <a:pt x="1204" y="28"/>
                </a:lnTo>
                <a:lnTo>
                  <a:pt x="1205" y="28"/>
                </a:lnTo>
                <a:lnTo>
                  <a:pt x="1205" y="36"/>
                </a:lnTo>
                <a:lnTo>
                  <a:pt x="1206" y="24"/>
                </a:lnTo>
                <a:lnTo>
                  <a:pt x="1206" y="32"/>
                </a:lnTo>
                <a:lnTo>
                  <a:pt x="1207" y="28"/>
                </a:lnTo>
                <a:lnTo>
                  <a:pt x="1207" y="28"/>
                </a:lnTo>
                <a:lnTo>
                  <a:pt x="1208" y="36"/>
                </a:lnTo>
                <a:lnTo>
                  <a:pt x="1208" y="24"/>
                </a:lnTo>
                <a:lnTo>
                  <a:pt x="1208" y="36"/>
                </a:lnTo>
                <a:lnTo>
                  <a:pt x="1209" y="20"/>
                </a:lnTo>
                <a:lnTo>
                  <a:pt x="1209" y="28"/>
                </a:lnTo>
                <a:lnTo>
                  <a:pt x="1210" y="36"/>
                </a:lnTo>
                <a:lnTo>
                  <a:pt x="1210" y="32"/>
                </a:lnTo>
                <a:lnTo>
                  <a:pt x="1211" y="28"/>
                </a:lnTo>
                <a:lnTo>
                  <a:pt x="1211" y="24"/>
                </a:lnTo>
                <a:lnTo>
                  <a:pt x="1212" y="28"/>
                </a:lnTo>
                <a:lnTo>
                  <a:pt x="1212" y="32"/>
                </a:lnTo>
                <a:lnTo>
                  <a:pt x="1213" y="28"/>
                </a:lnTo>
                <a:lnTo>
                  <a:pt x="1213" y="28"/>
                </a:lnTo>
                <a:lnTo>
                  <a:pt x="1213" y="28"/>
                </a:lnTo>
                <a:lnTo>
                  <a:pt x="1214" y="40"/>
                </a:lnTo>
                <a:lnTo>
                  <a:pt x="1215" y="32"/>
                </a:lnTo>
                <a:lnTo>
                  <a:pt x="1215" y="28"/>
                </a:lnTo>
                <a:lnTo>
                  <a:pt x="1216" y="28"/>
                </a:lnTo>
                <a:lnTo>
                  <a:pt x="1216" y="20"/>
                </a:lnTo>
                <a:lnTo>
                  <a:pt x="1216" y="28"/>
                </a:lnTo>
                <a:lnTo>
                  <a:pt x="1217" y="28"/>
                </a:lnTo>
                <a:lnTo>
                  <a:pt x="1218" y="32"/>
                </a:lnTo>
                <a:lnTo>
                  <a:pt x="1218" y="36"/>
                </a:lnTo>
                <a:lnTo>
                  <a:pt x="1218" y="32"/>
                </a:lnTo>
                <a:lnTo>
                  <a:pt x="1219" y="36"/>
                </a:lnTo>
                <a:lnTo>
                  <a:pt x="1219" y="32"/>
                </a:lnTo>
                <a:lnTo>
                  <a:pt x="1220" y="28"/>
                </a:lnTo>
                <a:lnTo>
                  <a:pt x="1220" y="28"/>
                </a:lnTo>
                <a:lnTo>
                  <a:pt x="1221" y="32"/>
                </a:lnTo>
                <a:lnTo>
                  <a:pt x="1221" y="40"/>
                </a:lnTo>
                <a:lnTo>
                  <a:pt x="1222" y="32"/>
                </a:lnTo>
                <a:lnTo>
                  <a:pt x="1222" y="32"/>
                </a:lnTo>
                <a:lnTo>
                  <a:pt x="1223" y="28"/>
                </a:lnTo>
                <a:lnTo>
                  <a:pt x="1223" y="32"/>
                </a:lnTo>
                <a:lnTo>
                  <a:pt x="1223" y="36"/>
                </a:lnTo>
                <a:lnTo>
                  <a:pt x="1224" y="36"/>
                </a:lnTo>
                <a:lnTo>
                  <a:pt x="1224" y="28"/>
                </a:lnTo>
                <a:lnTo>
                  <a:pt x="1225" y="32"/>
                </a:lnTo>
                <a:lnTo>
                  <a:pt x="1225" y="24"/>
                </a:lnTo>
                <a:lnTo>
                  <a:pt x="1226" y="28"/>
                </a:lnTo>
                <a:lnTo>
                  <a:pt x="1226" y="28"/>
                </a:lnTo>
                <a:lnTo>
                  <a:pt x="1227" y="36"/>
                </a:lnTo>
                <a:lnTo>
                  <a:pt x="1227" y="36"/>
                </a:lnTo>
                <a:lnTo>
                  <a:pt x="1228" y="36"/>
                </a:lnTo>
                <a:lnTo>
                  <a:pt x="1228" y="32"/>
                </a:lnTo>
                <a:lnTo>
                  <a:pt x="1228" y="40"/>
                </a:lnTo>
                <a:lnTo>
                  <a:pt x="1229" y="40"/>
                </a:lnTo>
                <a:lnTo>
                  <a:pt x="1230" y="36"/>
                </a:lnTo>
                <a:lnTo>
                  <a:pt x="1230" y="32"/>
                </a:lnTo>
                <a:lnTo>
                  <a:pt x="1231" y="40"/>
                </a:lnTo>
                <a:lnTo>
                  <a:pt x="1231" y="36"/>
                </a:lnTo>
                <a:lnTo>
                  <a:pt x="1231" y="24"/>
                </a:lnTo>
                <a:lnTo>
                  <a:pt x="1232" y="32"/>
                </a:lnTo>
                <a:lnTo>
                  <a:pt x="1232" y="24"/>
                </a:lnTo>
                <a:lnTo>
                  <a:pt x="1233" y="28"/>
                </a:lnTo>
                <a:lnTo>
                  <a:pt x="1233" y="32"/>
                </a:lnTo>
                <a:lnTo>
                  <a:pt x="1234" y="32"/>
                </a:lnTo>
                <a:lnTo>
                  <a:pt x="1234" y="32"/>
                </a:lnTo>
                <a:lnTo>
                  <a:pt x="1235" y="24"/>
                </a:lnTo>
                <a:lnTo>
                  <a:pt x="1235" y="40"/>
                </a:lnTo>
                <a:lnTo>
                  <a:pt x="1236" y="36"/>
                </a:lnTo>
                <a:lnTo>
                  <a:pt x="1236" y="28"/>
                </a:lnTo>
                <a:lnTo>
                  <a:pt x="1236" y="40"/>
                </a:lnTo>
                <a:lnTo>
                  <a:pt x="1237" y="36"/>
                </a:lnTo>
                <a:lnTo>
                  <a:pt x="1238" y="32"/>
                </a:lnTo>
                <a:lnTo>
                  <a:pt x="1238" y="32"/>
                </a:lnTo>
                <a:lnTo>
                  <a:pt x="1238" y="36"/>
                </a:lnTo>
                <a:lnTo>
                  <a:pt x="1239" y="36"/>
                </a:lnTo>
                <a:lnTo>
                  <a:pt x="1239" y="36"/>
                </a:lnTo>
                <a:lnTo>
                  <a:pt x="1240" y="44"/>
                </a:lnTo>
                <a:lnTo>
                  <a:pt x="1240" y="36"/>
                </a:lnTo>
                <a:lnTo>
                  <a:pt x="1241" y="20"/>
                </a:lnTo>
                <a:lnTo>
                  <a:pt x="1241" y="24"/>
                </a:lnTo>
                <a:lnTo>
                  <a:pt x="1242" y="28"/>
                </a:lnTo>
                <a:lnTo>
                  <a:pt x="1242" y="40"/>
                </a:lnTo>
                <a:lnTo>
                  <a:pt x="1243" y="28"/>
                </a:lnTo>
                <a:lnTo>
                  <a:pt x="1243" y="32"/>
                </a:lnTo>
                <a:lnTo>
                  <a:pt x="1243" y="36"/>
                </a:lnTo>
                <a:lnTo>
                  <a:pt x="1244" y="28"/>
                </a:lnTo>
                <a:lnTo>
                  <a:pt x="1244" y="36"/>
                </a:lnTo>
                <a:lnTo>
                  <a:pt x="1245" y="28"/>
                </a:lnTo>
                <a:lnTo>
                  <a:pt x="1245" y="32"/>
                </a:lnTo>
                <a:lnTo>
                  <a:pt x="1246" y="32"/>
                </a:lnTo>
                <a:lnTo>
                  <a:pt x="1246" y="36"/>
                </a:lnTo>
                <a:lnTo>
                  <a:pt x="1247" y="36"/>
                </a:lnTo>
                <a:lnTo>
                  <a:pt x="1247" y="36"/>
                </a:lnTo>
                <a:lnTo>
                  <a:pt x="1248" y="40"/>
                </a:lnTo>
                <a:lnTo>
                  <a:pt x="1248" y="28"/>
                </a:lnTo>
                <a:lnTo>
                  <a:pt x="1248" y="32"/>
                </a:lnTo>
                <a:lnTo>
                  <a:pt x="1249" y="32"/>
                </a:lnTo>
                <a:lnTo>
                  <a:pt x="1250" y="32"/>
                </a:lnTo>
                <a:lnTo>
                  <a:pt x="1250" y="32"/>
                </a:lnTo>
                <a:lnTo>
                  <a:pt x="1251" y="36"/>
                </a:lnTo>
                <a:lnTo>
                  <a:pt x="1251" y="24"/>
                </a:lnTo>
                <a:lnTo>
                  <a:pt x="1251" y="32"/>
                </a:lnTo>
                <a:lnTo>
                  <a:pt x="1252" y="40"/>
                </a:lnTo>
                <a:lnTo>
                  <a:pt x="1252" y="36"/>
                </a:lnTo>
                <a:lnTo>
                  <a:pt x="1253" y="32"/>
                </a:lnTo>
                <a:lnTo>
                  <a:pt x="1253" y="32"/>
                </a:lnTo>
                <a:lnTo>
                  <a:pt x="1254" y="36"/>
                </a:lnTo>
                <a:lnTo>
                  <a:pt x="1254" y="40"/>
                </a:lnTo>
                <a:lnTo>
                  <a:pt x="1255" y="28"/>
                </a:lnTo>
                <a:lnTo>
                  <a:pt x="1255" y="36"/>
                </a:lnTo>
                <a:lnTo>
                  <a:pt x="1256" y="24"/>
                </a:lnTo>
                <a:lnTo>
                  <a:pt x="1256" y="36"/>
                </a:lnTo>
                <a:lnTo>
                  <a:pt x="1256" y="36"/>
                </a:lnTo>
                <a:lnTo>
                  <a:pt x="1257" y="40"/>
                </a:lnTo>
                <a:lnTo>
                  <a:pt x="1258" y="40"/>
                </a:lnTo>
                <a:lnTo>
                  <a:pt x="1258" y="28"/>
                </a:lnTo>
                <a:lnTo>
                  <a:pt x="1258" y="36"/>
                </a:lnTo>
                <a:lnTo>
                  <a:pt x="1259" y="40"/>
                </a:lnTo>
                <a:lnTo>
                  <a:pt x="1259" y="36"/>
                </a:lnTo>
                <a:lnTo>
                  <a:pt x="1260" y="32"/>
                </a:lnTo>
                <a:lnTo>
                  <a:pt x="1260" y="24"/>
                </a:lnTo>
                <a:lnTo>
                  <a:pt x="1261" y="36"/>
                </a:lnTo>
                <a:lnTo>
                  <a:pt x="1261" y="40"/>
                </a:lnTo>
                <a:lnTo>
                  <a:pt x="1262" y="32"/>
                </a:lnTo>
                <a:lnTo>
                  <a:pt x="1262" y="36"/>
                </a:lnTo>
                <a:lnTo>
                  <a:pt x="1263" y="24"/>
                </a:lnTo>
                <a:lnTo>
                  <a:pt x="1263" y="32"/>
                </a:lnTo>
                <a:lnTo>
                  <a:pt x="1263" y="44"/>
                </a:lnTo>
                <a:lnTo>
                  <a:pt x="1264" y="36"/>
                </a:lnTo>
                <a:lnTo>
                  <a:pt x="1265" y="32"/>
                </a:lnTo>
                <a:lnTo>
                  <a:pt x="1265" y="20"/>
                </a:lnTo>
                <a:lnTo>
                  <a:pt x="1266" y="32"/>
                </a:lnTo>
                <a:lnTo>
                  <a:pt x="1266" y="32"/>
                </a:lnTo>
                <a:lnTo>
                  <a:pt x="1266" y="36"/>
                </a:lnTo>
                <a:lnTo>
                  <a:pt x="1267" y="36"/>
                </a:lnTo>
                <a:lnTo>
                  <a:pt x="1267" y="32"/>
                </a:lnTo>
                <a:lnTo>
                  <a:pt x="1268" y="32"/>
                </a:lnTo>
                <a:lnTo>
                  <a:pt x="1268" y="36"/>
                </a:lnTo>
                <a:lnTo>
                  <a:pt x="1269" y="28"/>
                </a:lnTo>
                <a:lnTo>
                  <a:pt x="1269" y="28"/>
                </a:lnTo>
                <a:lnTo>
                  <a:pt x="1270" y="24"/>
                </a:lnTo>
                <a:lnTo>
                  <a:pt x="1270" y="32"/>
                </a:lnTo>
                <a:lnTo>
                  <a:pt x="1271" y="32"/>
                </a:lnTo>
                <a:lnTo>
                  <a:pt x="1271" y="28"/>
                </a:lnTo>
                <a:lnTo>
                  <a:pt x="1271" y="32"/>
                </a:lnTo>
                <a:lnTo>
                  <a:pt x="1272" y="28"/>
                </a:lnTo>
                <a:lnTo>
                  <a:pt x="1273" y="44"/>
                </a:lnTo>
                <a:lnTo>
                  <a:pt x="1273" y="40"/>
                </a:lnTo>
                <a:lnTo>
                  <a:pt x="1273" y="36"/>
                </a:lnTo>
                <a:lnTo>
                  <a:pt x="1274" y="36"/>
                </a:lnTo>
                <a:lnTo>
                  <a:pt x="1274" y="32"/>
                </a:lnTo>
                <a:lnTo>
                  <a:pt x="1275" y="44"/>
                </a:lnTo>
                <a:lnTo>
                  <a:pt x="1275" y="40"/>
                </a:lnTo>
                <a:lnTo>
                  <a:pt x="1276" y="36"/>
                </a:lnTo>
                <a:lnTo>
                  <a:pt x="1276" y="32"/>
                </a:lnTo>
                <a:lnTo>
                  <a:pt x="1277" y="24"/>
                </a:lnTo>
                <a:lnTo>
                  <a:pt x="1277" y="36"/>
                </a:lnTo>
                <a:lnTo>
                  <a:pt x="1278" y="40"/>
                </a:lnTo>
                <a:lnTo>
                  <a:pt x="1278" y="40"/>
                </a:lnTo>
                <a:lnTo>
                  <a:pt x="1278" y="36"/>
                </a:lnTo>
                <a:lnTo>
                  <a:pt x="1279" y="40"/>
                </a:lnTo>
                <a:lnTo>
                  <a:pt x="1279" y="32"/>
                </a:lnTo>
                <a:lnTo>
                  <a:pt x="1280" y="32"/>
                </a:lnTo>
                <a:lnTo>
                  <a:pt x="1280" y="32"/>
                </a:lnTo>
                <a:lnTo>
                  <a:pt x="1281" y="36"/>
                </a:lnTo>
                <a:lnTo>
                  <a:pt x="1281" y="36"/>
                </a:lnTo>
                <a:lnTo>
                  <a:pt x="1282" y="44"/>
                </a:lnTo>
                <a:lnTo>
                  <a:pt x="1282" y="40"/>
                </a:lnTo>
                <a:lnTo>
                  <a:pt x="1283" y="40"/>
                </a:lnTo>
                <a:lnTo>
                  <a:pt x="1283" y="32"/>
                </a:lnTo>
                <a:lnTo>
                  <a:pt x="1283" y="32"/>
                </a:lnTo>
                <a:lnTo>
                  <a:pt x="1284" y="36"/>
                </a:lnTo>
                <a:lnTo>
                  <a:pt x="1285" y="36"/>
                </a:lnTo>
                <a:lnTo>
                  <a:pt x="1285" y="32"/>
                </a:lnTo>
                <a:lnTo>
                  <a:pt x="1286" y="36"/>
                </a:lnTo>
                <a:lnTo>
                  <a:pt x="1286" y="28"/>
                </a:lnTo>
                <a:lnTo>
                  <a:pt x="1286" y="36"/>
                </a:lnTo>
                <a:lnTo>
                  <a:pt x="1287" y="36"/>
                </a:lnTo>
                <a:lnTo>
                  <a:pt x="1287" y="36"/>
                </a:lnTo>
                <a:lnTo>
                  <a:pt x="1288" y="40"/>
                </a:lnTo>
                <a:lnTo>
                  <a:pt x="1288" y="24"/>
                </a:lnTo>
                <a:lnTo>
                  <a:pt x="1289" y="32"/>
                </a:lnTo>
                <a:lnTo>
                  <a:pt x="1289" y="40"/>
                </a:lnTo>
                <a:lnTo>
                  <a:pt x="1290" y="28"/>
                </a:lnTo>
                <a:lnTo>
                  <a:pt x="1290" y="36"/>
                </a:lnTo>
                <a:lnTo>
                  <a:pt x="1291" y="28"/>
                </a:lnTo>
                <a:lnTo>
                  <a:pt x="1291" y="36"/>
                </a:lnTo>
                <a:lnTo>
                  <a:pt x="1291" y="32"/>
                </a:lnTo>
                <a:lnTo>
                  <a:pt x="1292" y="32"/>
                </a:lnTo>
                <a:lnTo>
                  <a:pt x="1293" y="36"/>
                </a:lnTo>
                <a:lnTo>
                  <a:pt x="1293" y="32"/>
                </a:lnTo>
                <a:lnTo>
                  <a:pt x="1293" y="44"/>
                </a:lnTo>
                <a:lnTo>
                  <a:pt x="1294" y="36"/>
                </a:lnTo>
                <a:lnTo>
                  <a:pt x="1294" y="36"/>
                </a:lnTo>
                <a:lnTo>
                  <a:pt x="1295" y="44"/>
                </a:lnTo>
                <a:lnTo>
                  <a:pt x="1295" y="36"/>
                </a:lnTo>
                <a:lnTo>
                  <a:pt x="1296" y="40"/>
                </a:lnTo>
                <a:lnTo>
                  <a:pt x="1296" y="32"/>
                </a:lnTo>
                <a:lnTo>
                  <a:pt x="1297" y="36"/>
                </a:lnTo>
                <a:lnTo>
                  <a:pt x="1297" y="40"/>
                </a:lnTo>
                <a:lnTo>
                  <a:pt x="1298" y="32"/>
                </a:lnTo>
                <a:lnTo>
                  <a:pt x="1298" y="32"/>
                </a:lnTo>
                <a:lnTo>
                  <a:pt x="1298" y="16"/>
                </a:lnTo>
                <a:lnTo>
                  <a:pt x="1299" y="40"/>
                </a:lnTo>
                <a:lnTo>
                  <a:pt x="1299" y="40"/>
                </a:lnTo>
                <a:lnTo>
                  <a:pt x="1300" y="32"/>
                </a:lnTo>
                <a:lnTo>
                  <a:pt x="1301" y="44"/>
                </a:lnTo>
                <a:lnTo>
                  <a:pt x="1301" y="36"/>
                </a:lnTo>
                <a:lnTo>
                  <a:pt x="1301" y="40"/>
                </a:lnTo>
                <a:lnTo>
                  <a:pt x="1302" y="40"/>
                </a:lnTo>
                <a:lnTo>
                  <a:pt x="1302" y="24"/>
                </a:lnTo>
                <a:lnTo>
                  <a:pt x="1303" y="44"/>
                </a:lnTo>
                <a:lnTo>
                  <a:pt x="1303" y="40"/>
                </a:lnTo>
                <a:lnTo>
                  <a:pt x="1304" y="36"/>
                </a:lnTo>
                <a:lnTo>
                  <a:pt x="1304" y="40"/>
                </a:lnTo>
                <a:lnTo>
                  <a:pt x="1305" y="36"/>
                </a:lnTo>
                <a:lnTo>
                  <a:pt x="1305" y="36"/>
                </a:lnTo>
                <a:lnTo>
                  <a:pt x="1306" y="40"/>
                </a:lnTo>
                <a:lnTo>
                  <a:pt x="1306" y="36"/>
                </a:lnTo>
                <a:lnTo>
                  <a:pt x="1306" y="44"/>
                </a:lnTo>
                <a:lnTo>
                  <a:pt x="1307" y="44"/>
                </a:lnTo>
                <a:lnTo>
                  <a:pt x="1308" y="40"/>
                </a:lnTo>
                <a:lnTo>
                  <a:pt x="1308" y="40"/>
                </a:lnTo>
                <a:lnTo>
                  <a:pt x="1308" y="36"/>
                </a:lnTo>
                <a:lnTo>
                  <a:pt x="1309" y="36"/>
                </a:lnTo>
                <a:lnTo>
                  <a:pt x="1309" y="40"/>
                </a:lnTo>
                <a:lnTo>
                  <a:pt x="1310" y="40"/>
                </a:lnTo>
                <a:lnTo>
                  <a:pt x="1310" y="44"/>
                </a:lnTo>
                <a:lnTo>
                  <a:pt x="1311" y="32"/>
                </a:lnTo>
                <a:lnTo>
                  <a:pt x="1311" y="32"/>
                </a:lnTo>
                <a:lnTo>
                  <a:pt x="1312" y="36"/>
                </a:lnTo>
                <a:lnTo>
                  <a:pt x="1312" y="36"/>
                </a:lnTo>
                <a:lnTo>
                  <a:pt x="1313" y="36"/>
                </a:lnTo>
                <a:lnTo>
                  <a:pt x="1313" y="40"/>
                </a:lnTo>
                <a:lnTo>
                  <a:pt x="1313" y="44"/>
                </a:lnTo>
                <a:lnTo>
                  <a:pt x="1314" y="32"/>
                </a:lnTo>
                <a:lnTo>
                  <a:pt x="1314" y="40"/>
                </a:lnTo>
                <a:lnTo>
                  <a:pt x="1315" y="40"/>
                </a:lnTo>
                <a:lnTo>
                  <a:pt x="1316" y="40"/>
                </a:lnTo>
                <a:lnTo>
                  <a:pt x="1316" y="44"/>
                </a:lnTo>
                <a:lnTo>
                  <a:pt x="1316" y="36"/>
                </a:lnTo>
                <a:lnTo>
                  <a:pt x="1317" y="40"/>
                </a:lnTo>
                <a:lnTo>
                  <a:pt x="1317" y="32"/>
                </a:lnTo>
                <a:lnTo>
                  <a:pt x="1318" y="32"/>
                </a:lnTo>
                <a:lnTo>
                  <a:pt x="1318" y="36"/>
                </a:lnTo>
                <a:lnTo>
                  <a:pt x="1318" y="28"/>
                </a:lnTo>
                <a:lnTo>
                  <a:pt x="1319" y="28"/>
                </a:lnTo>
                <a:lnTo>
                  <a:pt x="1320" y="36"/>
                </a:lnTo>
                <a:lnTo>
                  <a:pt x="1320" y="32"/>
                </a:lnTo>
                <a:lnTo>
                  <a:pt x="1321" y="36"/>
                </a:lnTo>
                <a:lnTo>
                  <a:pt x="1321" y="36"/>
                </a:lnTo>
                <a:lnTo>
                  <a:pt x="1321" y="44"/>
                </a:lnTo>
                <a:lnTo>
                  <a:pt x="1322" y="36"/>
                </a:lnTo>
                <a:lnTo>
                  <a:pt x="1322" y="36"/>
                </a:lnTo>
                <a:lnTo>
                  <a:pt x="1323" y="40"/>
                </a:lnTo>
                <a:lnTo>
                  <a:pt x="1323" y="36"/>
                </a:lnTo>
                <a:lnTo>
                  <a:pt x="1324" y="40"/>
                </a:lnTo>
                <a:lnTo>
                  <a:pt x="1324" y="28"/>
                </a:lnTo>
                <a:lnTo>
                  <a:pt x="1325" y="36"/>
                </a:lnTo>
                <a:lnTo>
                  <a:pt x="1325" y="32"/>
                </a:lnTo>
                <a:lnTo>
                  <a:pt x="1326" y="28"/>
                </a:lnTo>
                <a:lnTo>
                  <a:pt x="1326" y="36"/>
                </a:lnTo>
                <a:lnTo>
                  <a:pt x="1326" y="36"/>
                </a:lnTo>
                <a:lnTo>
                  <a:pt x="1327" y="36"/>
                </a:lnTo>
                <a:lnTo>
                  <a:pt x="1328" y="36"/>
                </a:lnTo>
                <a:lnTo>
                  <a:pt x="1328" y="28"/>
                </a:lnTo>
                <a:lnTo>
                  <a:pt x="1328" y="36"/>
                </a:lnTo>
                <a:lnTo>
                  <a:pt x="1329" y="32"/>
                </a:lnTo>
                <a:lnTo>
                  <a:pt x="1329" y="28"/>
                </a:lnTo>
                <a:lnTo>
                  <a:pt x="1330" y="36"/>
                </a:lnTo>
                <a:lnTo>
                  <a:pt x="1330" y="40"/>
                </a:lnTo>
                <a:lnTo>
                  <a:pt x="1331" y="44"/>
                </a:lnTo>
                <a:lnTo>
                  <a:pt x="1331" y="40"/>
                </a:lnTo>
                <a:lnTo>
                  <a:pt x="1332" y="36"/>
                </a:lnTo>
                <a:lnTo>
                  <a:pt x="1332" y="36"/>
                </a:lnTo>
                <a:lnTo>
                  <a:pt x="1333" y="36"/>
                </a:lnTo>
                <a:lnTo>
                  <a:pt x="1333" y="40"/>
                </a:lnTo>
                <a:lnTo>
                  <a:pt x="1333" y="36"/>
                </a:lnTo>
                <a:lnTo>
                  <a:pt x="1334" y="44"/>
                </a:lnTo>
                <a:lnTo>
                  <a:pt x="1334" y="36"/>
                </a:lnTo>
                <a:lnTo>
                  <a:pt x="1335" y="36"/>
                </a:lnTo>
                <a:lnTo>
                  <a:pt x="1336" y="32"/>
                </a:lnTo>
                <a:lnTo>
                  <a:pt x="1336" y="28"/>
                </a:lnTo>
                <a:lnTo>
                  <a:pt x="1336" y="32"/>
                </a:lnTo>
                <a:lnTo>
                  <a:pt x="1337" y="36"/>
                </a:lnTo>
                <a:lnTo>
                  <a:pt x="1337" y="36"/>
                </a:lnTo>
                <a:lnTo>
                  <a:pt x="1338" y="36"/>
                </a:lnTo>
                <a:lnTo>
                  <a:pt x="1338" y="32"/>
                </a:lnTo>
                <a:lnTo>
                  <a:pt x="1339" y="36"/>
                </a:lnTo>
                <a:lnTo>
                  <a:pt x="1339" y="32"/>
                </a:lnTo>
                <a:lnTo>
                  <a:pt x="1340" y="28"/>
                </a:lnTo>
                <a:lnTo>
                  <a:pt x="1340" y="36"/>
                </a:lnTo>
                <a:lnTo>
                  <a:pt x="1341" y="44"/>
                </a:lnTo>
                <a:lnTo>
                  <a:pt x="1341" y="36"/>
                </a:lnTo>
                <a:lnTo>
                  <a:pt x="1341" y="36"/>
                </a:lnTo>
                <a:lnTo>
                  <a:pt x="1342" y="36"/>
                </a:lnTo>
                <a:lnTo>
                  <a:pt x="1342" y="40"/>
                </a:lnTo>
                <a:lnTo>
                  <a:pt x="1343" y="40"/>
                </a:lnTo>
                <a:lnTo>
                  <a:pt x="1343" y="32"/>
                </a:lnTo>
                <a:lnTo>
                  <a:pt x="1344" y="32"/>
                </a:lnTo>
                <a:lnTo>
                  <a:pt x="1344" y="24"/>
                </a:lnTo>
                <a:lnTo>
                  <a:pt x="1345" y="36"/>
                </a:lnTo>
                <a:lnTo>
                  <a:pt x="1345" y="32"/>
                </a:lnTo>
                <a:lnTo>
                  <a:pt x="1346" y="32"/>
                </a:lnTo>
                <a:lnTo>
                  <a:pt x="1346" y="32"/>
                </a:lnTo>
                <a:lnTo>
                  <a:pt x="1346" y="32"/>
                </a:lnTo>
                <a:lnTo>
                  <a:pt x="1347" y="32"/>
                </a:lnTo>
                <a:lnTo>
                  <a:pt x="1348" y="40"/>
                </a:lnTo>
                <a:lnTo>
                  <a:pt x="1348" y="36"/>
                </a:lnTo>
                <a:lnTo>
                  <a:pt x="1348" y="40"/>
                </a:lnTo>
                <a:lnTo>
                  <a:pt x="1349" y="36"/>
                </a:lnTo>
                <a:lnTo>
                  <a:pt x="1349" y="36"/>
                </a:lnTo>
                <a:lnTo>
                  <a:pt x="1350" y="40"/>
                </a:lnTo>
                <a:lnTo>
                  <a:pt x="1351" y="32"/>
                </a:lnTo>
                <a:lnTo>
                  <a:pt x="1351" y="32"/>
                </a:lnTo>
                <a:lnTo>
                  <a:pt x="1351" y="36"/>
                </a:lnTo>
                <a:lnTo>
                  <a:pt x="1352" y="44"/>
                </a:lnTo>
                <a:lnTo>
                  <a:pt x="1352" y="36"/>
                </a:lnTo>
                <a:lnTo>
                  <a:pt x="1353" y="28"/>
                </a:lnTo>
                <a:lnTo>
                  <a:pt x="1353" y="36"/>
                </a:lnTo>
                <a:lnTo>
                  <a:pt x="1353" y="32"/>
                </a:lnTo>
                <a:lnTo>
                  <a:pt x="1354" y="36"/>
                </a:lnTo>
                <a:lnTo>
                  <a:pt x="1355" y="32"/>
                </a:lnTo>
                <a:lnTo>
                  <a:pt x="1355" y="36"/>
                </a:lnTo>
                <a:lnTo>
                  <a:pt x="1356" y="36"/>
                </a:lnTo>
                <a:lnTo>
                  <a:pt x="1356" y="32"/>
                </a:lnTo>
                <a:lnTo>
                  <a:pt x="1356" y="44"/>
                </a:lnTo>
                <a:lnTo>
                  <a:pt x="1357" y="36"/>
                </a:lnTo>
                <a:lnTo>
                  <a:pt x="1357" y="36"/>
                </a:lnTo>
                <a:lnTo>
                  <a:pt x="1358" y="32"/>
                </a:lnTo>
                <a:lnTo>
                  <a:pt x="1358" y="36"/>
                </a:lnTo>
                <a:lnTo>
                  <a:pt x="1359" y="40"/>
                </a:lnTo>
                <a:lnTo>
                  <a:pt x="1359" y="36"/>
                </a:lnTo>
                <a:lnTo>
                  <a:pt x="1360" y="36"/>
                </a:lnTo>
                <a:lnTo>
                  <a:pt x="1360" y="32"/>
                </a:lnTo>
                <a:lnTo>
                  <a:pt x="1361" y="36"/>
                </a:lnTo>
                <a:lnTo>
                  <a:pt x="1361" y="36"/>
                </a:lnTo>
                <a:lnTo>
                  <a:pt x="1361" y="32"/>
                </a:lnTo>
                <a:lnTo>
                  <a:pt x="1362" y="44"/>
                </a:lnTo>
                <a:lnTo>
                  <a:pt x="1363" y="44"/>
                </a:lnTo>
                <a:lnTo>
                  <a:pt x="1363" y="28"/>
                </a:lnTo>
                <a:lnTo>
                  <a:pt x="1363" y="36"/>
                </a:lnTo>
                <a:lnTo>
                  <a:pt x="1364" y="36"/>
                </a:lnTo>
                <a:lnTo>
                  <a:pt x="1364" y="36"/>
                </a:lnTo>
                <a:lnTo>
                  <a:pt x="1365" y="36"/>
                </a:lnTo>
                <a:lnTo>
                  <a:pt x="1365" y="36"/>
                </a:lnTo>
                <a:lnTo>
                  <a:pt x="1366" y="28"/>
                </a:lnTo>
                <a:lnTo>
                  <a:pt x="1366" y="28"/>
                </a:lnTo>
                <a:lnTo>
                  <a:pt x="1367" y="36"/>
                </a:lnTo>
                <a:lnTo>
                  <a:pt x="1367" y="40"/>
                </a:lnTo>
                <a:lnTo>
                  <a:pt x="1368" y="32"/>
                </a:lnTo>
                <a:lnTo>
                  <a:pt x="1368" y="36"/>
                </a:lnTo>
                <a:lnTo>
                  <a:pt x="1368" y="32"/>
                </a:lnTo>
                <a:lnTo>
                  <a:pt x="1369" y="32"/>
                </a:lnTo>
                <a:lnTo>
                  <a:pt x="1369" y="40"/>
                </a:lnTo>
                <a:lnTo>
                  <a:pt x="1370" y="28"/>
                </a:lnTo>
                <a:lnTo>
                  <a:pt x="1371" y="32"/>
                </a:lnTo>
                <a:lnTo>
                  <a:pt x="1371" y="32"/>
                </a:lnTo>
                <a:lnTo>
                  <a:pt x="1371" y="28"/>
                </a:lnTo>
                <a:lnTo>
                  <a:pt x="1372" y="40"/>
                </a:lnTo>
                <a:lnTo>
                  <a:pt x="1372" y="32"/>
                </a:lnTo>
                <a:lnTo>
                  <a:pt x="1373" y="36"/>
                </a:lnTo>
                <a:lnTo>
                  <a:pt x="1373" y="20"/>
                </a:lnTo>
                <a:lnTo>
                  <a:pt x="1374" y="32"/>
                </a:lnTo>
                <a:lnTo>
                  <a:pt x="1374" y="24"/>
                </a:lnTo>
                <a:lnTo>
                  <a:pt x="1375" y="32"/>
                </a:lnTo>
                <a:lnTo>
                  <a:pt x="1375" y="40"/>
                </a:lnTo>
                <a:lnTo>
                  <a:pt x="1376" y="36"/>
                </a:lnTo>
                <a:lnTo>
                  <a:pt x="1376" y="44"/>
                </a:lnTo>
                <a:lnTo>
                  <a:pt x="1376" y="40"/>
                </a:lnTo>
                <a:lnTo>
                  <a:pt x="1377" y="32"/>
                </a:lnTo>
                <a:lnTo>
                  <a:pt x="1377" y="40"/>
                </a:lnTo>
                <a:lnTo>
                  <a:pt x="1378" y="40"/>
                </a:lnTo>
                <a:lnTo>
                  <a:pt x="1378" y="32"/>
                </a:lnTo>
                <a:lnTo>
                  <a:pt x="1379" y="36"/>
                </a:lnTo>
                <a:lnTo>
                  <a:pt x="1379" y="40"/>
                </a:lnTo>
                <a:lnTo>
                  <a:pt x="1380" y="32"/>
                </a:lnTo>
                <a:lnTo>
                  <a:pt x="1380" y="32"/>
                </a:lnTo>
                <a:lnTo>
                  <a:pt x="1381" y="32"/>
                </a:lnTo>
                <a:lnTo>
                  <a:pt x="1381" y="36"/>
                </a:lnTo>
                <a:lnTo>
                  <a:pt x="1381" y="24"/>
                </a:lnTo>
                <a:lnTo>
                  <a:pt x="1382" y="40"/>
                </a:lnTo>
                <a:lnTo>
                  <a:pt x="1383" y="40"/>
                </a:lnTo>
                <a:lnTo>
                  <a:pt x="1383" y="36"/>
                </a:lnTo>
                <a:lnTo>
                  <a:pt x="1383" y="40"/>
                </a:lnTo>
                <a:lnTo>
                  <a:pt x="1384" y="32"/>
                </a:lnTo>
                <a:lnTo>
                  <a:pt x="1384" y="40"/>
                </a:lnTo>
                <a:lnTo>
                  <a:pt x="1385" y="36"/>
                </a:lnTo>
                <a:lnTo>
                  <a:pt x="1385" y="36"/>
                </a:lnTo>
                <a:lnTo>
                  <a:pt x="1386" y="40"/>
                </a:lnTo>
                <a:lnTo>
                  <a:pt x="1386" y="36"/>
                </a:lnTo>
                <a:lnTo>
                  <a:pt x="1387" y="40"/>
                </a:lnTo>
                <a:lnTo>
                  <a:pt x="1387" y="28"/>
                </a:lnTo>
                <a:lnTo>
                  <a:pt x="1388" y="32"/>
                </a:lnTo>
                <a:lnTo>
                  <a:pt x="1388" y="36"/>
                </a:lnTo>
                <a:lnTo>
                  <a:pt x="1389" y="28"/>
                </a:lnTo>
                <a:lnTo>
                  <a:pt x="1389" y="40"/>
                </a:lnTo>
                <a:lnTo>
                  <a:pt x="1389" y="40"/>
                </a:lnTo>
                <a:lnTo>
                  <a:pt x="1390" y="40"/>
                </a:lnTo>
                <a:lnTo>
                  <a:pt x="1391" y="44"/>
                </a:lnTo>
                <a:lnTo>
                  <a:pt x="1391" y="32"/>
                </a:lnTo>
                <a:lnTo>
                  <a:pt x="1391" y="36"/>
                </a:lnTo>
                <a:lnTo>
                  <a:pt x="1392" y="32"/>
                </a:lnTo>
                <a:lnTo>
                  <a:pt x="1392" y="36"/>
                </a:lnTo>
                <a:lnTo>
                  <a:pt x="1393" y="40"/>
                </a:lnTo>
                <a:lnTo>
                  <a:pt x="1393" y="36"/>
                </a:lnTo>
                <a:lnTo>
                  <a:pt x="1394" y="44"/>
                </a:lnTo>
                <a:lnTo>
                  <a:pt x="1394" y="52"/>
                </a:lnTo>
                <a:lnTo>
                  <a:pt x="1395" y="56"/>
                </a:lnTo>
                <a:lnTo>
                  <a:pt x="1395" y="40"/>
                </a:lnTo>
                <a:lnTo>
                  <a:pt x="1396" y="40"/>
                </a:lnTo>
                <a:lnTo>
                  <a:pt x="1396" y="52"/>
                </a:lnTo>
                <a:lnTo>
                  <a:pt x="1396" y="68"/>
                </a:lnTo>
                <a:lnTo>
                  <a:pt x="1397" y="84"/>
                </a:lnTo>
                <a:lnTo>
                  <a:pt x="1398" y="136"/>
                </a:lnTo>
                <a:lnTo>
                  <a:pt x="1398" y="172"/>
                </a:lnTo>
                <a:lnTo>
                  <a:pt x="1398" y="168"/>
                </a:lnTo>
                <a:lnTo>
                  <a:pt x="1399" y="183"/>
                </a:lnTo>
                <a:lnTo>
                  <a:pt x="1399" y="203"/>
                </a:lnTo>
                <a:lnTo>
                  <a:pt x="1400" y="203"/>
                </a:lnTo>
                <a:lnTo>
                  <a:pt x="1400" y="199"/>
                </a:lnTo>
                <a:lnTo>
                  <a:pt x="1401" y="207"/>
                </a:lnTo>
                <a:lnTo>
                  <a:pt x="1401" y="203"/>
                </a:lnTo>
                <a:lnTo>
                  <a:pt x="1402" y="219"/>
                </a:lnTo>
                <a:lnTo>
                  <a:pt x="1402" y="223"/>
                </a:lnTo>
                <a:lnTo>
                  <a:pt x="1403" y="219"/>
                </a:lnTo>
                <a:lnTo>
                  <a:pt x="1403" y="223"/>
                </a:lnTo>
                <a:lnTo>
                  <a:pt x="1403" y="239"/>
                </a:lnTo>
                <a:lnTo>
                  <a:pt x="1404" y="195"/>
                </a:lnTo>
                <a:lnTo>
                  <a:pt x="1404" y="180"/>
                </a:lnTo>
                <a:lnTo>
                  <a:pt x="1405" y="187"/>
                </a:lnTo>
                <a:lnTo>
                  <a:pt x="1406" y="199"/>
                </a:lnTo>
                <a:lnTo>
                  <a:pt x="1406" y="231"/>
                </a:lnTo>
                <a:lnTo>
                  <a:pt x="1406" y="271"/>
                </a:lnTo>
                <a:lnTo>
                  <a:pt x="1407" y="287"/>
                </a:lnTo>
                <a:lnTo>
                  <a:pt x="1407" y="299"/>
                </a:lnTo>
                <a:lnTo>
                  <a:pt x="1408" y="327"/>
                </a:lnTo>
                <a:lnTo>
                  <a:pt x="1408" y="331"/>
                </a:lnTo>
                <a:lnTo>
                  <a:pt x="1409" y="327"/>
                </a:lnTo>
                <a:lnTo>
                  <a:pt x="1409" y="339"/>
                </a:lnTo>
                <a:lnTo>
                  <a:pt x="1410" y="339"/>
                </a:lnTo>
                <a:lnTo>
                  <a:pt x="1410" y="355"/>
                </a:lnTo>
                <a:lnTo>
                  <a:pt x="1411" y="359"/>
                </a:lnTo>
                <a:lnTo>
                  <a:pt x="1411" y="355"/>
                </a:lnTo>
                <a:lnTo>
                  <a:pt x="1411" y="355"/>
                </a:lnTo>
                <a:lnTo>
                  <a:pt x="1412" y="355"/>
                </a:lnTo>
                <a:lnTo>
                  <a:pt x="1412" y="363"/>
                </a:lnTo>
                <a:lnTo>
                  <a:pt x="1413" y="363"/>
                </a:lnTo>
                <a:lnTo>
                  <a:pt x="1413" y="315"/>
                </a:lnTo>
                <a:lnTo>
                  <a:pt x="1414" y="299"/>
                </a:lnTo>
                <a:lnTo>
                  <a:pt x="1414" y="311"/>
                </a:lnTo>
                <a:lnTo>
                  <a:pt x="1415" y="323"/>
                </a:lnTo>
                <a:lnTo>
                  <a:pt x="1415" y="335"/>
                </a:lnTo>
                <a:lnTo>
                  <a:pt x="1416" y="367"/>
                </a:lnTo>
                <a:lnTo>
                  <a:pt x="1416" y="379"/>
                </a:lnTo>
                <a:lnTo>
                  <a:pt x="1416" y="379"/>
                </a:lnTo>
                <a:lnTo>
                  <a:pt x="1417" y="387"/>
                </a:lnTo>
                <a:lnTo>
                  <a:pt x="1418" y="387"/>
                </a:lnTo>
                <a:lnTo>
                  <a:pt x="1418" y="395"/>
                </a:lnTo>
                <a:lnTo>
                  <a:pt x="1418" y="391"/>
                </a:lnTo>
                <a:lnTo>
                  <a:pt x="1419" y="391"/>
                </a:lnTo>
                <a:lnTo>
                  <a:pt x="1419" y="399"/>
                </a:lnTo>
                <a:lnTo>
                  <a:pt x="1420" y="407"/>
                </a:lnTo>
                <a:lnTo>
                  <a:pt x="1420" y="427"/>
                </a:lnTo>
                <a:lnTo>
                  <a:pt x="1421" y="367"/>
                </a:lnTo>
                <a:lnTo>
                  <a:pt x="1421" y="331"/>
                </a:lnTo>
                <a:lnTo>
                  <a:pt x="1422" y="339"/>
                </a:lnTo>
                <a:lnTo>
                  <a:pt x="1422" y="339"/>
                </a:lnTo>
                <a:lnTo>
                  <a:pt x="1423" y="351"/>
                </a:lnTo>
                <a:lnTo>
                  <a:pt x="1423" y="395"/>
                </a:lnTo>
                <a:lnTo>
                  <a:pt x="1424" y="403"/>
                </a:lnTo>
                <a:lnTo>
                  <a:pt x="1424" y="411"/>
                </a:lnTo>
                <a:lnTo>
                  <a:pt x="1424" y="399"/>
                </a:lnTo>
                <a:lnTo>
                  <a:pt x="1425" y="403"/>
                </a:lnTo>
                <a:lnTo>
                  <a:pt x="1426" y="403"/>
                </a:lnTo>
                <a:lnTo>
                  <a:pt x="1426" y="399"/>
                </a:lnTo>
                <a:lnTo>
                  <a:pt x="1426" y="399"/>
                </a:lnTo>
                <a:lnTo>
                  <a:pt x="1427" y="395"/>
                </a:lnTo>
                <a:lnTo>
                  <a:pt x="1427" y="399"/>
                </a:lnTo>
                <a:lnTo>
                  <a:pt x="1428" y="399"/>
                </a:lnTo>
                <a:lnTo>
                  <a:pt x="1428" y="435"/>
                </a:lnTo>
                <a:lnTo>
                  <a:pt x="1429" y="407"/>
                </a:lnTo>
                <a:lnTo>
                  <a:pt x="1429" y="355"/>
                </a:lnTo>
                <a:lnTo>
                  <a:pt x="1430" y="355"/>
                </a:lnTo>
                <a:lnTo>
                  <a:pt x="1430" y="367"/>
                </a:lnTo>
                <a:lnTo>
                  <a:pt x="1431" y="391"/>
                </a:lnTo>
                <a:lnTo>
                  <a:pt x="1431" y="415"/>
                </a:lnTo>
                <a:lnTo>
                  <a:pt x="1431" y="419"/>
                </a:lnTo>
                <a:lnTo>
                  <a:pt x="1432" y="411"/>
                </a:lnTo>
                <a:lnTo>
                  <a:pt x="1432" y="423"/>
                </a:lnTo>
                <a:lnTo>
                  <a:pt x="1433" y="423"/>
                </a:lnTo>
                <a:lnTo>
                  <a:pt x="1433" y="427"/>
                </a:lnTo>
                <a:lnTo>
                  <a:pt x="1434" y="415"/>
                </a:lnTo>
                <a:lnTo>
                  <a:pt x="1434" y="423"/>
                </a:lnTo>
                <a:lnTo>
                  <a:pt x="1435" y="415"/>
                </a:lnTo>
                <a:lnTo>
                  <a:pt x="1435" y="407"/>
                </a:lnTo>
                <a:lnTo>
                  <a:pt x="1436" y="407"/>
                </a:lnTo>
                <a:lnTo>
                  <a:pt x="1436" y="403"/>
                </a:lnTo>
                <a:lnTo>
                  <a:pt x="1436" y="403"/>
                </a:lnTo>
                <a:lnTo>
                  <a:pt x="1437" y="411"/>
                </a:lnTo>
                <a:lnTo>
                  <a:pt x="1438" y="395"/>
                </a:lnTo>
                <a:lnTo>
                  <a:pt x="1438" y="395"/>
                </a:lnTo>
                <a:lnTo>
                  <a:pt x="1438" y="395"/>
                </a:lnTo>
                <a:lnTo>
                  <a:pt x="1439" y="395"/>
                </a:lnTo>
                <a:lnTo>
                  <a:pt x="1439" y="403"/>
                </a:lnTo>
                <a:lnTo>
                  <a:pt x="1440" y="391"/>
                </a:lnTo>
                <a:lnTo>
                  <a:pt x="1441" y="399"/>
                </a:lnTo>
                <a:lnTo>
                  <a:pt x="1441" y="383"/>
                </a:lnTo>
                <a:lnTo>
                  <a:pt x="1441" y="395"/>
                </a:lnTo>
                <a:lnTo>
                  <a:pt x="1442" y="391"/>
                </a:lnTo>
                <a:lnTo>
                  <a:pt x="1442" y="387"/>
                </a:lnTo>
                <a:lnTo>
                  <a:pt x="1443" y="395"/>
                </a:lnTo>
                <a:lnTo>
                  <a:pt x="1443" y="395"/>
                </a:lnTo>
                <a:lnTo>
                  <a:pt x="1444" y="391"/>
                </a:lnTo>
                <a:lnTo>
                  <a:pt x="1444" y="391"/>
                </a:lnTo>
                <a:lnTo>
                  <a:pt x="1445" y="395"/>
                </a:lnTo>
                <a:lnTo>
                  <a:pt x="1445" y="399"/>
                </a:lnTo>
                <a:lnTo>
                  <a:pt x="1446" y="391"/>
                </a:lnTo>
                <a:lnTo>
                  <a:pt x="1446" y="395"/>
                </a:lnTo>
                <a:lnTo>
                  <a:pt x="1446" y="391"/>
                </a:lnTo>
                <a:lnTo>
                  <a:pt x="1447" y="387"/>
                </a:lnTo>
                <a:lnTo>
                  <a:pt x="1447" y="391"/>
                </a:lnTo>
                <a:lnTo>
                  <a:pt x="1448" y="383"/>
                </a:lnTo>
                <a:lnTo>
                  <a:pt x="1448" y="391"/>
                </a:lnTo>
                <a:lnTo>
                  <a:pt x="1449" y="391"/>
                </a:lnTo>
                <a:lnTo>
                  <a:pt x="1449" y="383"/>
                </a:lnTo>
                <a:lnTo>
                  <a:pt x="1450" y="391"/>
                </a:lnTo>
                <a:lnTo>
                  <a:pt x="1450" y="391"/>
                </a:lnTo>
                <a:lnTo>
                  <a:pt x="1451" y="387"/>
                </a:lnTo>
                <a:lnTo>
                  <a:pt x="1451" y="391"/>
                </a:lnTo>
                <a:lnTo>
                  <a:pt x="1451" y="375"/>
                </a:lnTo>
                <a:lnTo>
                  <a:pt x="1452" y="383"/>
                </a:lnTo>
                <a:lnTo>
                  <a:pt x="1453" y="383"/>
                </a:lnTo>
                <a:lnTo>
                  <a:pt x="1453" y="387"/>
                </a:lnTo>
                <a:lnTo>
                  <a:pt x="1453" y="383"/>
                </a:lnTo>
                <a:lnTo>
                  <a:pt x="1454" y="375"/>
                </a:lnTo>
                <a:lnTo>
                  <a:pt x="1454" y="383"/>
                </a:lnTo>
                <a:lnTo>
                  <a:pt x="1455" y="379"/>
                </a:lnTo>
                <a:lnTo>
                  <a:pt x="1455" y="371"/>
                </a:lnTo>
                <a:lnTo>
                  <a:pt x="1456" y="379"/>
                </a:lnTo>
                <a:lnTo>
                  <a:pt x="1456" y="375"/>
                </a:lnTo>
                <a:lnTo>
                  <a:pt x="1457" y="379"/>
                </a:lnTo>
                <a:lnTo>
                  <a:pt x="1457" y="371"/>
                </a:lnTo>
                <a:lnTo>
                  <a:pt x="1458" y="375"/>
                </a:lnTo>
                <a:lnTo>
                  <a:pt x="1458" y="367"/>
                </a:lnTo>
                <a:lnTo>
                  <a:pt x="1459" y="375"/>
                </a:lnTo>
                <a:lnTo>
                  <a:pt x="1459" y="375"/>
                </a:lnTo>
                <a:lnTo>
                  <a:pt x="1459" y="371"/>
                </a:lnTo>
                <a:lnTo>
                  <a:pt x="1460" y="379"/>
                </a:lnTo>
                <a:lnTo>
                  <a:pt x="1461" y="379"/>
                </a:lnTo>
                <a:lnTo>
                  <a:pt x="1461" y="367"/>
                </a:lnTo>
                <a:lnTo>
                  <a:pt x="1461" y="371"/>
                </a:lnTo>
                <a:lnTo>
                  <a:pt x="1462" y="371"/>
                </a:lnTo>
                <a:lnTo>
                  <a:pt x="1462" y="371"/>
                </a:lnTo>
                <a:lnTo>
                  <a:pt x="1463" y="367"/>
                </a:lnTo>
                <a:lnTo>
                  <a:pt x="1463" y="363"/>
                </a:lnTo>
                <a:lnTo>
                  <a:pt x="1464" y="371"/>
                </a:lnTo>
                <a:lnTo>
                  <a:pt x="1464" y="363"/>
                </a:lnTo>
                <a:lnTo>
                  <a:pt x="1465" y="363"/>
                </a:lnTo>
                <a:lnTo>
                  <a:pt x="1465" y="367"/>
                </a:lnTo>
                <a:lnTo>
                  <a:pt x="1466" y="355"/>
                </a:lnTo>
                <a:lnTo>
                  <a:pt x="1466" y="359"/>
                </a:lnTo>
                <a:lnTo>
                  <a:pt x="1466" y="355"/>
                </a:lnTo>
                <a:lnTo>
                  <a:pt x="1467" y="355"/>
                </a:lnTo>
                <a:lnTo>
                  <a:pt x="1467" y="363"/>
                </a:lnTo>
                <a:lnTo>
                  <a:pt x="1468" y="351"/>
                </a:lnTo>
                <a:lnTo>
                  <a:pt x="1468" y="359"/>
                </a:lnTo>
                <a:lnTo>
                  <a:pt x="1469" y="359"/>
                </a:lnTo>
                <a:lnTo>
                  <a:pt x="1469" y="359"/>
                </a:lnTo>
                <a:lnTo>
                  <a:pt x="1470" y="363"/>
                </a:lnTo>
                <a:lnTo>
                  <a:pt x="1470" y="351"/>
                </a:lnTo>
                <a:lnTo>
                  <a:pt x="1471" y="351"/>
                </a:lnTo>
                <a:lnTo>
                  <a:pt x="1471" y="355"/>
                </a:lnTo>
                <a:lnTo>
                  <a:pt x="1471" y="355"/>
                </a:lnTo>
                <a:lnTo>
                  <a:pt x="1472" y="351"/>
                </a:lnTo>
                <a:lnTo>
                  <a:pt x="1473" y="347"/>
                </a:lnTo>
                <a:lnTo>
                  <a:pt x="1473" y="351"/>
                </a:lnTo>
                <a:lnTo>
                  <a:pt x="1474" y="343"/>
                </a:lnTo>
                <a:lnTo>
                  <a:pt x="1474" y="347"/>
                </a:lnTo>
                <a:lnTo>
                  <a:pt x="1474" y="343"/>
                </a:lnTo>
                <a:lnTo>
                  <a:pt x="1475" y="339"/>
                </a:lnTo>
                <a:lnTo>
                  <a:pt x="1475" y="351"/>
                </a:lnTo>
                <a:lnTo>
                  <a:pt x="1476" y="335"/>
                </a:lnTo>
                <a:lnTo>
                  <a:pt x="1476" y="351"/>
                </a:lnTo>
                <a:lnTo>
                  <a:pt x="1477" y="347"/>
                </a:lnTo>
                <a:lnTo>
                  <a:pt x="1477" y="343"/>
                </a:lnTo>
                <a:lnTo>
                  <a:pt x="1478" y="343"/>
                </a:lnTo>
                <a:lnTo>
                  <a:pt x="1478" y="339"/>
                </a:lnTo>
                <a:lnTo>
                  <a:pt x="1479" y="335"/>
                </a:lnTo>
                <a:lnTo>
                  <a:pt x="1479" y="339"/>
                </a:lnTo>
                <a:lnTo>
                  <a:pt x="1479" y="331"/>
                </a:lnTo>
                <a:lnTo>
                  <a:pt x="1480" y="339"/>
                </a:lnTo>
                <a:lnTo>
                  <a:pt x="1481" y="339"/>
                </a:lnTo>
                <a:lnTo>
                  <a:pt x="1481" y="331"/>
                </a:lnTo>
                <a:lnTo>
                  <a:pt x="1481" y="335"/>
                </a:lnTo>
                <a:lnTo>
                  <a:pt x="1482" y="327"/>
                </a:lnTo>
                <a:lnTo>
                  <a:pt x="1482" y="339"/>
                </a:lnTo>
                <a:lnTo>
                  <a:pt x="1483" y="331"/>
                </a:lnTo>
                <a:lnTo>
                  <a:pt x="1483" y="343"/>
                </a:lnTo>
                <a:lnTo>
                  <a:pt x="1484" y="331"/>
                </a:lnTo>
                <a:lnTo>
                  <a:pt x="1484" y="335"/>
                </a:lnTo>
                <a:lnTo>
                  <a:pt x="1485" y="339"/>
                </a:lnTo>
                <a:lnTo>
                  <a:pt x="1485" y="335"/>
                </a:lnTo>
                <a:lnTo>
                  <a:pt x="1486" y="335"/>
                </a:lnTo>
                <a:lnTo>
                  <a:pt x="1486" y="335"/>
                </a:lnTo>
                <a:lnTo>
                  <a:pt x="1486" y="327"/>
                </a:lnTo>
                <a:lnTo>
                  <a:pt x="1487" y="319"/>
                </a:lnTo>
                <a:lnTo>
                  <a:pt x="1488" y="323"/>
                </a:lnTo>
                <a:lnTo>
                  <a:pt x="1488" y="323"/>
                </a:lnTo>
                <a:lnTo>
                  <a:pt x="1488" y="335"/>
                </a:lnTo>
                <a:lnTo>
                  <a:pt x="1489" y="323"/>
                </a:lnTo>
                <a:lnTo>
                  <a:pt x="1489" y="323"/>
                </a:lnTo>
                <a:lnTo>
                  <a:pt x="1490" y="327"/>
                </a:lnTo>
                <a:lnTo>
                  <a:pt x="1490" y="319"/>
                </a:lnTo>
                <a:lnTo>
                  <a:pt x="1491" y="319"/>
                </a:lnTo>
                <a:lnTo>
                  <a:pt x="1491" y="315"/>
                </a:lnTo>
                <a:lnTo>
                  <a:pt x="1492" y="319"/>
                </a:lnTo>
                <a:lnTo>
                  <a:pt x="1492" y="315"/>
                </a:lnTo>
                <a:lnTo>
                  <a:pt x="1493" y="315"/>
                </a:lnTo>
                <a:lnTo>
                  <a:pt x="1493" y="319"/>
                </a:lnTo>
                <a:lnTo>
                  <a:pt x="1494" y="315"/>
                </a:lnTo>
                <a:lnTo>
                  <a:pt x="1494" y="319"/>
                </a:lnTo>
                <a:lnTo>
                  <a:pt x="1494" y="311"/>
                </a:lnTo>
                <a:lnTo>
                  <a:pt x="1495" y="315"/>
                </a:lnTo>
                <a:lnTo>
                  <a:pt x="1496" y="323"/>
                </a:lnTo>
                <a:lnTo>
                  <a:pt x="1496" y="311"/>
                </a:lnTo>
                <a:lnTo>
                  <a:pt x="1496" y="315"/>
                </a:lnTo>
                <a:lnTo>
                  <a:pt x="1497" y="307"/>
                </a:lnTo>
                <a:lnTo>
                  <a:pt x="1497" y="307"/>
                </a:lnTo>
                <a:lnTo>
                  <a:pt x="1498" y="311"/>
                </a:lnTo>
                <a:lnTo>
                  <a:pt x="1498" y="311"/>
                </a:lnTo>
                <a:lnTo>
                  <a:pt x="1499" y="311"/>
                </a:lnTo>
                <a:lnTo>
                  <a:pt x="1499" y="303"/>
                </a:lnTo>
                <a:lnTo>
                  <a:pt x="1500" y="307"/>
                </a:lnTo>
                <a:lnTo>
                  <a:pt x="1500" y="307"/>
                </a:lnTo>
                <a:lnTo>
                  <a:pt x="1501" y="295"/>
                </a:lnTo>
                <a:lnTo>
                  <a:pt x="1501" y="295"/>
                </a:lnTo>
                <a:lnTo>
                  <a:pt x="1501" y="299"/>
                </a:lnTo>
                <a:lnTo>
                  <a:pt x="1502" y="307"/>
                </a:lnTo>
                <a:lnTo>
                  <a:pt x="1502" y="303"/>
                </a:lnTo>
                <a:lnTo>
                  <a:pt x="1503" y="299"/>
                </a:lnTo>
                <a:lnTo>
                  <a:pt x="1503" y="299"/>
                </a:lnTo>
                <a:lnTo>
                  <a:pt x="1504" y="295"/>
                </a:lnTo>
                <a:lnTo>
                  <a:pt x="1504" y="299"/>
                </a:lnTo>
                <a:lnTo>
                  <a:pt x="1505" y="299"/>
                </a:lnTo>
                <a:lnTo>
                  <a:pt x="1505" y="295"/>
                </a:lnTo>
                <a:lnTo>
                  <a:pt x="1506" y="303"/>
                </a:lnTo>
                <a:lnTo>
                  <a:pt x="1506" y="299"/>
                </a:lnTo>
                <a:lnTo>
                  <a:pt x="1506" y="295"/>
                </a:lnTo>
                <a:lnTo>
                  <a:pt x="1507" y="295"/>
                </a:lnTo>
                <a:lnTo>
                  <a:pt x="1508" y="291"/>
                </a:lnTo>
                <a:lnTo>
                  <a:pt x="1508" y="291"/>
                </a:lnTo>
                <a:lnTo>
                  <a:pt x="1509" y="291"/>
                </a:lnTo>
                <a:lnTo>
                  <a:pt x="1509" y="287"/>
                </a:lnTo>
                <a:lnTo>
                  <a:pt x="1509" y="291"/>
                </a:lnTo>
                <a:lnTo>
                  <a:pt x="1510" y="287"/>
                </a:lnTo>
                <a:lnTo>
                  <a:pt x="1510" y="295"/>
                </a:lnTo>
                <a:lnTo>
                  <a:pt x="1511" y="291"/>
                </a:lnTo>
                <a:lnTo>
                  <a:pt x="1511" y="291"/>
                </a:lnTo>
                <a:lnTo>
                  <a:pt x="1512" y="291"/>
                </a:lnTo>
                <a:lnTo>
                  <a:pt x="1512" y="283"/>
                </a:lnTo>
                <a:lnTo>
                  <a:pt x="1513" y="287"/>
                </a:lnTo>
                <a:lnTo>
                  <a:pt x="1513" y="275"/>
                </a:lnTo>
                <a:lnTo>
                  <a:pt x="1514" y="287"/>
                </a:lnTo>
                <a:lnTo>
                  <a:pt x="1514" y="287"/>
                </a:lnTo>
                <a:lnTo>
                  <a:pt x="1514" y="275"/>
                </a:lnTo>
                <a:lnTo>
                  <a:pt x="1515" y="279"/>
                </a:lnTo>
                <a:lnTo>
                  <a:pt x="1516" y="275"/>
                </a:lnTo>
                <a:lnTo>
                  <a:pt x="1516" y="283"/>
                </a:lnTo>
                <a:lnTo>
                  <a:pt x="1516" y="279"/>
                </a:lnTo>
                <a:lnTo>
                  <a:pt x="1517" y="275"/>
                </a:lnTo>
                <a:lnTo>
                  <a:pt x="1517" y="287"/>
                </a:lnTo>
                <a:lnTo>
                  <a:pt x="1518" y="279"/>
                </a:lnTo>
                <a:lnTo>
                  <a:pt x="1518" y="275"/>
                </a:lnTo>
                <a:lnTo>
                  <a:pt x="1519" y="275"/>
                </a:lnTo>
                <a:lnTo>
                  <a:pt x="1519" y="275"/>
                </a:lnTo>
                <a:lnTo>
                  <a:pt x="1520" y="275"/>
                </a:lnTo>
                <a:lnTo>
                  <a:pt x="1520" y="279"/>
                </a:lnTo>
                <a:lnTo>
                  <a:pt x="1521" y="275"/>
                </a:lnTo>
                <a:lnTo>
                  <a:pt x="1521" y="279"/>
                </a:lnTo>
                <a:lnTo>
                  <a:pt x="1521" y="271"/>
                </a:lnTo>
                <a:lnTo>
                  <a:pt x="1522" y="279"/>
                </a:lnTo>
                <a:lnTo>
                  <a:pt x="1522" y="271"/>
                </a:lnTo>
                <a:lnTo>
                  <a:pt x="1523" y="267"/>
                </a:lnTo>
                <a:lnTo>
                  <a:pt x="1524" y="271"/>
                </a:lnTo>
                <a:lnTo>
                  <a:pt x="1524" y="271"/>
                </a:lnTo>
                <a:lnTo>
                  <a:pt x="1524" y="283"/>
                </a:lnTo>
                <a:lnTo>
                  <a:pt x="1525" y="279"/>
                </a:lnTo>
                <a:lnTo>
                  <a:pt x="1525" y="275"/>
                </a:lnTo>
                <a:lnTo>
                  <a:pt x="1526" y="267"/>
                </a:lnTo>
                <a:lnTo>
                  <a:pt x="1526" y="263"/>
                </a:lnTo>
                <a:lnTo>
                  <a:pt x="1527" y="267"/>
                </a:lnTo>
                <a:lnTo>
                  <a:pt x="1527" y="267"/>
                </a:lnTo>
                <a:lnTo>
                  <a:pt x="1528" y="271"/>
                </a:lnTo>
                <a:lnTo>
                  <a:pt x="1528" y="267"/>
                </a:lnTo>
                <a:lnTo>
                  <a:pt x="1529" y="267"/>
                </a:lnTo>
                <a:lnTo>
                  <a:pt x="1529" y="271"/>
                </a:lnTo>
                <a:lnTo>
                  <a:pt x="1529" y="259"/>
                </a:lnTo>
                <a:lnTo>
                  <a:pt x="1530" y="267"/>
                </a:lnTo>
                <a:lnTo>
                  <a:pt x="1531" y="263"/>
                </a:lnTo>
                <a:lnTo>
                  <a:pt x="1531" y="259"/>
                </a:lnTo>
                <a:lnTo>
                  <a:pt x="1531" y="255"/>
                </a:lnTo>
                <a:lnTo>
                  <a:pt x="1532" y="259"/>
                </a:lnTo>
                <a:lnTo>
                  <a:pt x="1532" y="259"/>
                </a:lnTo>
                <a:lnTo>
                  <a:pt x="1533" y="255"/>
                </a:lnTo>
                <a:lnTo>
                  <a:pt x="1533" y="259"/>
                </a:lnTo>
                <a:lnTo>
                  <a:pt x="1534" y="259"/>
                </a:lnTo>
                <a:lnTo>
                  <a:pt x="1534" y="259"/>
                </a:lnTo>
                <a:lnTo>
                  <a:pt x="1535" y="251"/>
                </a:lnTo>
                <a:lnTo>
                  <a:pt x="1535" y="255"/>
                </a:lnTo>
                <a:lnTo>
                  <a:pt x="1536" y="255"/>
                </a:lnTo>
                <a:lnTo>
                  <a:pt x="1536" y="263"/>
                </a:lnTo>
                <a:lnTo>
                  <a:pt x="1536" y="255"/>
                </a:lnTo>
                <a:lnTo>
                  <a:pt x="1537" y="255"/>
                </a:lnTo>
                <a:lnTo>
                  <a:pt x="1537" y="259"/>
                </a:lnTo>
                <a:lnTo>
                  <a:pt x="1538" y="235"/>
                </a:lnTo>
                <a:lnTo>
                  <a:pt x="1538" y="243"/>
                </a:lnTo>
                <a:lnTo>
                  <a:pt x="1539" y="251"/>
                </a:lnTo>
                <a:lnTo>
                  <a:pt x="1539" y="251"/>
                </a:lnTo>
                <a:lnTo>
                  <a:pt x="1540" y="251"/>
                </a:lnTo>
                <a:lnTo>
                  <a:pt x="1540" y="247"/>
                </a:lnTo>
                <a:lnTo>
                  <a:pt x="1541" y="255"/>
                </a:lnTo>
                <a:lnTo>
                  <a:pt x="1541" y="259"/>
                </a:lnTo>
                <a:lnTo>
                  <a:pt x="1541" y="255"/>
                </a:lnTo>
                <a:lnTo>
                  <a:pt x="1542" y="251"/>
                </a:lnTo>
                <a:lnTo>
                  <a:pt x="1543" y="247"/>
                </a:lnTo>
                <a:lnTo>
                  <a:pt x="1543" y="251"/>
                </a:lnTo>
                <a:lnTo>
                  <a:pt x="1544" y="247"/>
                </a:lnTo>
                <a:lnTo>
                  <a:pt x="1544" y="247"/>
                </a:lnTo>
                <a:lnTo>
                  <a:pt x="1544" y="251"/>
                </a:lnTo>
                <a:lnTo>
                  <a:pt x="1545" y="239"/>
                </a:lnTo>
                <a:lnTo>
                  <a:pt x="1545" y="239"/>
                </a:lnTo>
                <a:lnTo>
                  <a:pt x="1546" y="239"/>
                </a:lnTo>
                <a:lnTo>
                  <a:pt x="1546" y="239"/>
                </a:lnTo>
                <a:lnTo>
                  <a:pt x="1547" y="247"/>
                </a:lnTo>
                <a:lnTo>
                  <a:pt x="1547" y="239"/>
                </a:lnTo>
                <a:lnTo>
                  <a:pt x="1548" y="251"/>
                </a:lnTo>
                <a:lnTo>
                  <a:pt x="1548" y="247"/>
                </a:lnTo>
                <a:lnTo>
                  <a:pt x="1549" y="247"/>
                </a:lnTo>
                <a:lnTo>
                  <a:pt x="1549" y="243"/>
                </a:lnTo>
                <a:lnTo>
                  <a:pt x="1549" y="235"/>
                </a:lnTo>
                <a:lnTo>
                  <a:pt x="1550" y="239"/>
                </a:lnTo>
                <a:lnTo>
                  <a:pt x="1551" y="239"/>
                </a:lnTo>
                <a:lnTo>
                  <a:pt x="1551" y="231"/>
                </a:lnTo>
                <a:lnTo>
                  <a:pt x="1551" y="239"/>
                </a:lnTo>
                <a:lnTo>
                  <a:pt x="1552" y="231"/>
                </a:lnTo>
                <a:lnTo>
                  <a:pt x="1552" y="235"/>
                </a:lnTo>
                <a:lnTo>
                  <a:pt x="1553" y="239"/>
                </a:lnTo>
                <a:lnTo>
                  <a:pt x="1553" y="243"/>
                </a:lnTo>
                <a:lnTo>
                  <a:pt x="1554" y="243"/>
                </a:lnTo>
                <a:lnTo>
                  <a:pt x="1554" y="231"/>
                </a:lnTo>
                <a:lnTo>
                  <a:pt x="1555" y="243"/>
                </a:lnTo>
                <a:lnTo>
                  <a:pt x="1555" y="243"/>
                </a:lnTo>
                <a:lnTo>
                  <a:pt x="1556" y="235"/>
                </a:lnTo>
                <a:lnTo>
                  <a:pt x="1556" y="235"/>
                </a:lnTo>
                <a:lnTo>
                  <a:pt x="1556" y="227"/>
                </a:lnTo>
                <a:lnTo>
                  <a:pt x="1557" y="235"/>
                </a:lnTo>
                <a:lnTo>
                  <a:pt x="1557" y="227"/>
                </a:lnTo>
                <a:lnTo>
                  <a:pt x="1558" y="235"/>
                </a:lnTo>
                <a:lnTo>
                  <a:pt x="1559" y="231"/>
                </a:lnTo>
                <a:lnTo>
                  <a:pt x="1559" y="215"/>
                </a:lnTo>
                <a:lnTo>
                  <a:pt x="1559" y="223"/>
                </a:lnTo>
                <a:lnTo>
                  <a:pt x="1560" y="227"/>
                </a:lnTo>
                <a:lnTo>
                  <a:pt x="1560" y="223"/>
                </a:lnTo>
                <a:lnTo>
                  <a:pt x="1561" y="227"/>
                </a:lnTo>
                <a:lnTo>
                  <a:pt x="1561" y="211"/>
                </a:lnTo>
                <a:lnTo>
                  <a:pt x="1561" y="223"/>
                </a:lnTo>
                <a:lnTo>
                  <a:pt x="1562" y="227"/>
                </a:lnTo>
                <a:lnTo>
                  <a:pt x="1563" y="227"/>
                </a:lnTo>
                <a:lnTo>
                  <a:pt x="1563" y="235"/>
                </a:lnTo>
                <a:lnTo>
                  <a:pt x="1564" y="223"/>
                </a:lnTo>
                <a:lnTo>
                  <a:pt x="1564" y="231"/>
                </a:lnTo>
                <a:lnTo>
                  <a:pt x="1564" y="219"/>
                </a:lnTo>
                <a:lnTo>
                  <a:pt x="1565" y="219"/>
                </a:lnTo>
                <a:lnTo>
                  <a:pt x="1565" y="227"/>
                </a:lnTo>
                <a:lnTo>
                  <a:pt x="1566" y="223"/>
                </a:lnTo>
                <a:lnTo>
                  <a:pt x="1566" y="227"/>
                </a:lnTo>
                <a:lnTo>
                  <a:pt x="1567" y="223"/>
                </a:lnTo>
                <a:lnTo>
                  <a:pt x="1567" y="227"/>
                </a:lnTo>
                <a:lnTo>
                  <a:pt x="1568" y="219"/>
                </a:lnTo>
                <a:lnTo>
                  <a:pt x="1568" y="211"/>
                </a:lnTo>
                <a:lnTo>
                  <a:pt x="1569" y="215"/>
                </a:lnTo>
                <a:lnTo>
                  <a:pt x="1569" y="211"/>
                </a:lnTo>
                <a:lnTo>
                  <a:pt x="1570" y="215"/>
                </a:lnTo>
                <a:lnTo>
                  <a:pt x="1570" y="215"/>
                </a:lnTo>
                <a:lnTo>
                  <a:pt x="1571" y="215"/>
                </a:lnTo>
                <a:lnTo>
                  <a:pt x="1571" y="223"/>
                </a:lnTo>
                <a:lnTo>
                  <a:pt x="1571" y="211"/>
                </a:lnTo>
                <a:lnTo>
                  <a:pt x="1572" y="223"/>
                </a:lnTo>
                <a:lnTo>
                  <a:pt x="1572" y="215"/>
                </a:lnTo>
                <a:lnTo>
                  <a:pt x="1573" y="211"/>
                </a:lnTo>
                <a:lnTo>
                  <a:pt x="1573" y="215"/>
                </a:lnTo>
                <a:lnTo>
                  <a:pt x="1574" y="211"/>
                </a:lnTo>
                <a:lnTo>
                  <a:pt x="1574" y="211"/>
                </a:lnTo>
                <a:lnTo>
                  <a:pt x="1575" y="215"/>
                </a:lnTo>
                <a:lnTo>
                  <a:pt x="1575" y="215"/>
                </a:lnTo>
                <a:lnTo>
                  <a:pt x="1576" y="223"/>
                </a:lnTo>
                <a:lnTo>
                  <a:pt x="1576" y="219"/>
                </a:lnTo>
                <a:lnTo>
                  <a:pt x="1576" y="215"/>
                </a:lnTo>
                <a:lnTo>
                  <a:pt x="1577" y="215"/>
                </a:lnTo>
                <a:lnTo>
                  <a:pt x="1578" y="203"/>
                </a:lnTo>
                <a:lnTo>
                  <a:pt x="1578" y="211"/>
                </a:lnTo>
                <a:lnTo>
                  <a:pt x="1579" y="215"/>
                </a:lnTo>
                <a:lnTo>
                  <a:pt x="1579" y="211"/>
                </a:lnTo>
                <a:lnTo>
                  <a:pt x="1579" y="215"/>
                </a:lnTo>
                <a:lnTo>
                  <a:pt x="1580" y="199"/>
                </a:lnTo>
                <a:lnTo>
                  <a:pt x="1580" y="203"/>
                </a:lnTo>
                <a:lnTo>
                  <a:pt x="1581" y="199"/>
                </a:lnTo>
                <a:lnTo>
                  <a:pt x="1581" y="203"/>
                </a:lnTo>
                <a:lnTo>
                  <a:pt x="1582" y="207"/>
                </a:lnTo>
                <a:lnTo>
                  <a:pt x="1582" y="207"/>
                </a:lnTo>
                <a:lnTo>
                  <a:pt x="1583" y="207"/>
                </a:lnTo>
                <a:lnTo>
                  <a:pt x="1583" y="199"/>
                </a:lnTo>
                <a:lnTo>
                  <a:pt x="1584" y="207"/>
                </a:lnTo>
                <a:lnTo>
                  <a:pt x="1584" y="211"/>
                </a:lnTo>
                <a:lnTo>
                  <a:pt x="1584" y="195"/>
                </a:lnTo>
                <a:lnTo>
                  <a:pt x="1585" y="203"/>
                </a:lnTo>
                <a:lnTo>
                  <a:pt x="1586" y="195"/>
                </a:lnTo>
                <a:lnTo>
                  <a:pt x="1586" y="199"/>
                </a:lnTo>
                <a:lnTo>
                  <a:pt x="1586" y="211"/>
                </a:lnTo>
                <a:lnTo>
                  <a:pt x="1587" y="195"/>
                </a:lnTo>
                <a:lnTo>
                  <a:pt x="1587" y="199"/>
                </a:lnTo>
                <a:lnTo>
                  <a:pt x="1588" y="195"/>
                </a:lnTo>
                <a:lnTo>
                  <a:pt x="1588" y="195"/>
                </a:lnTo>
                <a:lnTo>
                  <a:pt x="1589" y="203"/>
                </a:lnTo>
                <a:lnTo>
                  <a:pt x="1589" y="195"/>
                </a:lnTo>
                <a:lnTo>
                  <a:pt x="1590" y="195"/>
                </a:lnTo>
                <a:lnTo>
                  <a:pt x="1590" y="187"/>
                </a:lnTo>
                <a:lnTo>
                  <a:pt x="1591" y="195"/>
                </a:lnTo>
                <a:lnTo>
                  <a:pt x="1591" y="195"/>
                </a:lnTo>
                <a:lnTo>
                  <a:pt x="1591" y="191"/>
                </a:lnTo>
                <a:lnTo>
                  <a:pt x="1592" y="191"/>
                </a:lnTo>
                <a:lnTo>
                  <a:pt x="1592" y="195"/>
                </a:lnTo>
                <a:lnTo>
                  <a:pt x="1593" y="199"/>
                </a:lnTo>
                <a:lnTo>
                  <a:pt x="1594" y="187"/>
                </a:lnTo>
                <a:lnTo>
                  <a:pt x="1594" y="191"/>
                </a:lnTo>
                <a:lnTo>
                  <a:pt x="1594" y="191"/>
                </a:lnTo>
                <a:lnTo>
                  <a:pt x="1595" y="191"/>
                </a:lnTo>
                <a:lnTo>
                  <a:pt x="1595" y="195"/>
                </a:lnTo>
                <a:lnTo>
                  <a:pt x="1596" y="191"/>
                </a:lnTo>
                <a:lnTo>
                  <a:pt x="1596" y="191"/>
                </a:lnTo>
                <a:lnTo>
                  <a:pt x="1597" y="191"/>
                </a:lnTo>
                <a:lnTo>
                  <a:pt x="1597" y="195"/>
                </a:lnTo>
                <a:lnTo>
                  <a:pt x="1598" y="195"/>
                </a:lnTo>
                <a:lnTo>
                  <a:pt x="1598" y="195"/>
                </a:lnTo>
                <a:lnTo>
                  <a:pt x="1599" y="191"/>
                </a:lnTo>
                <a:lnTo>
                  <a:pt x="1599" y="187"/>
                </a:lnTo>
                <a:lnTo>
                  <a:pt x="1599" y="187"/>
                </a:lnTo>
                <a:lnTo>
                  <a:pt x="1600" y="191"/>
                </a:lnTo>
                <a:lnTo>
                  <a:pt x="1600" y="195"/>
                </a:lnTo>
                <a:lnTo>
                  <a:pt x="1601" y="183"/>
                </a:lnTo>
                <a:lnTo>
                  <a:pt x="1601" y="183"/>
                </a:lnTo>
                <a:lnTo>
                  <a:pt x="1602" y="180"/>
                </a:lnTo>
                <a:lnTo>
                  <a:pt x="1602" y="199"/>
                </a:lnTo>
                <a:lnTo>
                  <a:pt x="1603" y="180"/>
                </a:lnTo>
                <a:lnTo>
                  <a:pt x="1603" y="172"/>
                </a:lnTo>
                <a:lnTo>
                  <a:pt x="1604" y="183"/>
                </a:lnTo>
                <a:lnTo>
                  <a:pt x="1604" y="132"/>
                </a:lnTo>
                <a:lnTo>
                  <a:pt x="1604" y="156"/>
                </a:lnTo>
                <a:lnTo>
                  <a:pt x="1605" y="144"/>
                </a:lnTo>
                <a:lnTo>
                  <a:pt x="1606" y="152"/>
                </a:lnTo>
                <a:lnTo>
                  <a:pt x="1606" y="172"/>
                </a:lnTo>
                <a:lnTo>
                  <a:pt x="1606" y="176"/>
                </a:lnTo>
                <a:lnTo>
                  <a:pt x="1607" y="172"/>
                </a:lnTo>
                <a:lnTo>
                  <a:pt x="1607" y="183"/>
                </a:lnTo>
                <a:lnTo>
                  <a:pt x="1608" y="156"/>
                </a:lnTo>
                <a:lnTo>
                  <a:pt x="1608" y="156"/>
                </a:lnTo>
                <a:lnTo>
                  <a:pt x="1609" y="168"/>
                </a:lnTo>
                <a:lnTo>
                  <a:pt x="1609" y="168"/>
                </a:lnTo>
                <a:lnTo>
                  <a:pt x="1610" y="172"/>
                </a:lnTo>
                <a:lnTo>
                  <a:pt x="1610" y="156"/>
                </a:lnTo>
                <a:lnTo>
                  <a:pt x="1611" y="148"/>
                </a:lnTo>
                <a:lnTo>
                  <a:pt x="1611" y="168"/>
                </a:lnTo>
                <a:lnTo>
                  <a:pt x="1611" y="172"/>
                </a:lnTo>
                <a:lnTo>
                  <a:pt x="1612" y="168"/>
                </a:lnTo>
                <a:lnTo>
                  <a:pt x="1612" y="168"/>
                </a:lnTo>
                <a:lnTo>
                  <a:pt x="1613" y="168"/>
                </a:lnTo>
                <a:lnTo>
                  <a:pt x="1614" y="183"/>
                </a:lnTo>
                <a:lnTo>
                  <a:pt x="1614" y="148"/>
                </a:lnTo>
                <a:lnTo>
                  <a:pt x="1614" y="156"/>
                </a:lnTo>
                <a:lnTo>
                  <a:pt x="1615" y="172"/>
                </a:lnTo>
                <a:lnTo>
                  <a:pt x="1615" y="180"/>
                </a:lnTo>
                <a:lnTo>
                  <a:pt x="1616" y="183"/>
                </a:lnTo>
                <a:lnTo>
                  <a:pt x="1616" y="223"/>
                </a:lnTo>
                <a:lnTo>
                  <a:pt x="1617" y="259"/>
                </a:lnTo>
                <a:lnTo>
                  <a:pt x="1617" y="259"/>
                </a:lnTo>
                <a:lnTo>
                  <a:pt x="1618" y="267"/>
                </a:lnTo>
                <a:lnTo>
                  <a:pt x="1618" y="267"/>
                </a:lnTo>
                <a:lnTo>
                  <a:pt x="1619" y="287"/>
                </a:lnTo>
                <a:lnTo>
                  <a:pt x="1619" y="291"/>
                </a:lnTo>
                <a:lnTo>
                  <a:pt x="1619" y="287"/>
                </a:lnTo>
                <a:lnTo>
                  <a:pt x="1620" y="295"/>
                </a:lnTo>
                <a:lnTo>
                  <a:pt x="1621" y="287"/>
                </a:lnTo>
                <a:lnTo>
                  <a:pt x="1621" y="299"/>
                </a:lnTo>
                <a:lnTo>
                  <a:pt x="1621" y="307"/>
                </a:lnTo>
                <a:lnTo>
                  <a:pt x="1622" y="299"/>
                </a:lnTo>
                <a:lnTo>
                  <a:pt x="1622" y="327"/>
                </a:lnTo>
                <a:lnTo>
                  <a:pt x="1623" y="259"/>
                </a:lnTo>
                <a:lnTo>
                  <a:pt x="1623" y="243"/>
                </a:lnTo>
                <a:lnTo>
                  <a:pt x="1624" y="235"/>
                </a:lnTo>
                <a:lnTo>
                  <a:pt x="1624" y="255"/>
                </a:lnTo>
                <a:lnTo>
                  <a:pt x="1625" y="291"/>
                </a:lnTo>
                <a:lnTo>
                  <a:pt x="1625" y="271"/>
                </a:lnTo>
                <a:lnTo>
                  <a:pt x="1626" y="291"/>
                </a:lnTo>
                <a:lnTo>
                  <a:pt x="1626" y="319"/>
                </a:lnTo>
                <a:lnTo>
                  <a:pt x="1626" y="311"/>
                </a:lnTo>
                <a:lnTo>
                  <a:pt x="1627" y="307"/>
                </a:lnTo>
                <a:lnTo>
                  <a:pt x="1627" y="303"/>
                </a:lnTo>
                <a:lnTo>
                  <a:pt x="1628" y="311"/>
                </a:lnTo>
                <a:lnTo>
                  <a:pt x="1629" y="311"/>
                </a:lnTo>
                <a:lnTo>
                  <a:pt x="1629" y="307"/>
                </a:lnTo>
                <a:lnTo>
                  <a:pt x="1629" y="311"/>
                </a:lnTo>
                <a:lnTo>
                  <a:pt x="1630" y="311"/>
                </a:lnTo>
                <a:lnTo>
                  <a:pt x="1630" y="311"/>
                </a:lnTo>
                <a:lnTo>
                  <a:pt x="1631" y="319"/>
                </a:lnTo>
                <a:lnTo>
                  <a:pt x="1631" y="319"/>
                </a:lnTo>
                <a:lnTo>
                  <a:pt x="1632" y="335"/>
                </a:lnTo>
                <a:lnTo>
                  <a:pt x="1632" y="327"/>
                </a:lnTo>
                <a:lnTo>
                  <a:pt x="1633" y="283"/>
                </a:lnTo>
                <a:lnTo>
                  <a:pt x="1633" y="271"/>
                </a:lnTo>
                <a:lnTo>
                  <a:pt x="1634" y="267"/>
                </a:lnTo>
                <a:lnTo>
                  <a:pt x="1634" y="315"/>
                </a:lnTo>
                <a:lnTo>
                  <a:pt x="1634" y="291"/>
                </a:lnTo>
                <a:lnTo>
                  <a:pt x="1635" y="263"/>
                </a:lnTo>
                <a:lnTo>
                  <a:pt x="1635" y="263"/>
                </a:lnTo>
                <a:lnTo>
                  <a:pt x="1636" y="243"/>
                </a:lnTo>
                <a:lnTo>
                  <a:pt x="1636" y="203"/>
                </a:lnTo>
                <a:lnTo>
                  <a:pt x="1637" y="199"/>
                </a:lnTo>
                <a:lnTo>
                  <a:pt x="1637" y="227"/>
                </a:lnTo>
                <a:lnTo>
                  <a:pt x="1638" y="263"/>
                </a:lnTo>
                <a:lnTo>
                  <a:pt x="1638" y="267"/>
                </a:lnTo>
                <a:lnTo>
                  <a:pt x="1639" y="267"/>
                </a:lnTo>
                <a:lnTo>
                  <a:pt x="1639" y="271"/>
                </a:lnTo>
                <a:lnTo>
                  <a:pt x="1639" y="287"/>
                </a:lnTo>
                <a:lnTo>
                  <a:pt x="1640" y="291"/>
                </a:lnTo>
                <a:lnTo>
                  <a:pt x="1641" y="291"/>
                </a:lnTo>
                <a:lnTo>
                  <a:pt x="1641" y="299"/>
                </a:lnTo>
                <a:lnTo>
                  <a:pt x="1641" y="303"/>
                </a:lnTo>
                <a:lnTo>
                  <a:pt x="1642" y="307"/>
                </a:lnTo>
                <a:lnTo>
                  <a:pt x="1642" y="307"/>
                </a:lnTo>
                <a:lnTo>
                  <a:pt x="1643" y="315"/>
                </a:lnTo>
                <a:lnTo>
                  <a:pt x="1643" y="319"/>
                </a:lnTo>
                <a:lnTo>
                  <a:pt x="1644" y="335"/>
                </a:lnTo>
                <a:lnTo>
                  <a:pt x="1644" y="347"/>
                </a:lnTo>
                <a:lnTo>
                  <a:pt x="1645" y="299"/>
                </a:lnTo>
                <a:lnTo>
                  <a:pt x="1645" y="283"/>
                </a:lnTo>
                <a:lnTo>
                  <a:pt x="1646" y="331"/>
                </a:lnTo>
                <a:lnTo>
                  <a:pt x="1646" y="355"/>
                </a:lnTo>
                <a:lnTo>
                  <a:pt x="1646" y="379"/>
                </a:lnTo>
                <a:lnTo>
                  <a:pt x="1647" y="379"/>
                </a:lnTo>
                <a:lnTo>
                  <a:pt x="1647" y="375"/>
                </a:lnTo>
                <a:lnTo>
                  <a:pt x="1648" y="391"/>
                </a:lnTo>
                <a:lnTo>
                  <a:pt x="1649" y="407"/>
                </a:lnTo>
                <a:lnTo>
                  <a:pt x="1649" y="399"/>
                </a:lnTo>
                <a:lnTo>
                  <a:pt x="1649" y="395"/>
                </a:lnTo>
                <a:lnTo>
                  <a:pt x="1650" y="383"/>
                </a:lnTo>
                <a:lnTo>
                  <a:pt x="1650" y="379"/>
                </a:lnTo>
                <a:lnTo>
                  <a:pt x="1651" y="375"/>
                </a:lnTo>
                <a:lnTo>
                  <a:pt x="1651" y="367"/>
                </a:lnTo>
                <a:lnTo>
                  <a:pt x="1652" y="363"/>
                </a:lnTo>
                <a:lnTo>
                  <a:pt x="1652" y="359"/>
                </a:lnTo>
                <a:lnTo>
                  <a:pt x="1653" y="359"/>
                </a:lnTo>
                <a:lnTo>
                  <a:pt x="1653" y="363"/>
                </a:lnTo>
                <a:lnTo>
                  <a:pt x="1654" y="367"/>
                </a:lnTo>
                <a:lnTo>
                  <a:pt x="1654" y="371"/>
                </a:lnTo>
                <a:lnTo>
                  <a:pt x="1654" y="363"/>
                </a:lnTo>
                <a:lnTo>
                  <a:pt x="1655" y="363"/>
                </a:lnTo>
                <a:lnTo>
                  <a:pt x="1655" y="359"/>
                </a:lnTo>
                <a:lnTo>
                  <a:pt x="1656" y="371"/>
                </a:lnTo>
                <a:lnTo>
                  <a:pt x="1656" y="367"/>
                </a:lnTo>
                <a:lnTo>
                  <a:pt x="1657" y="359"/>
                </a:lnTo>
                <a:lnTo>
                  <a:pt x="1657" y="359"/>
                </a:lnTo>
                <a:lnTo>
                  <a:pt x="1658" y="355"/>
                </a:lnTo>
                <a:lnTo>
                  <a:pt x="1658" y="363"/>
                </a:lnTo>
                <a:lnTo>
                  <a:pt x="1659" y="355"/>
                </a:lnTo>
                <a:lnTo>
                  <a:pt x="1659" y="359"/>
                </a:lnTo>
                <a:lnTo>
                  <a:pt x="1660" y="367"/>
                </a:lnTo>
                <a:lnTo>
                  <a:pt x="1660" y="351"/>
                </a:lnTo>
                <a:lnTo>
                  <a:pt x="1661" y="355"/>
                </a:lnTo>
                <a:lnTo>
                  <a:pt x="1661" y="363"/>
                </a:lnTo>
                <a:lnTo>
                  <a:pt x="1661" y="363"/>
                </a:lnTo>
                <a:lnTo>
                  <a:pt x="1662" y="355"/>
                </a:lnTo>
                <a:lnTo>
                  <a:pt x="1662" y="343"/>
                </a:lnTo>
                <a:lnTo>
                  <a:pt x="1663" y="351"/>
                </a:lnTo>
                <a:lnTo>
                  <a:pt x="1664" y="359"/>
                </a:lnTo>
                <a:lnTo>
                  <a:pt x="1664" y="351"/>
                </a:lnTo>
                <a:lnTo>
                  <a:pt x="1664" y="351"/>
                </a:lnTo>
                <a:lnTo>
                  <a:pt x="1665" y="343"/>
                </a:lnTo>
                <a:lnTo>
                  <a:pt x="1665" y="351"/>
                </a:lnTo>
                <a:lnTo>
                  <a:pt x="1666" y="351"/>
                </a:lnTo>
                <a:lnTo>
                  <a:pt x="1666" y="351"/>
                </a:lnTo>
                <a:lnTo>
                  <a:pt x="1667" y="351"/>
                </a:lnTo>
                <a:lnTo>
                  <a:pt x="1667" y="351"/>
                </a:lnTo>
                <a:lnTo>
                  <a:pt x="1668" y="355"/>
                </a:lnTo>
                <a:lnTo>
                  <a:pt x="1668" y="355"/>
                </a:lnTo>
                <a:lnTo>
                  <a:pt x="1669" y="339"/>
                </a:lnTo>
                <a:lnTo>
                  <a:pt x="1669" y="347"/>
                </a:lnTo>
                <a:lnTo>
                  <a:pt x="1669" y="347"/>
                </a:lnTo>
                <a:lnTo>
                  <a:pt x="1670" y="347"/>
                </a:lnTo>
                <a:lnTo>
                  <a:pt x="1670" y="347"/>
                </a:lnTo>
                <a:lnTo>
                  <a:pt x="1671" y="343"/>
                </a:lnTo>
                <a:lnTo>
                  <a:pt x="1671" y="339"/>
                </a:lnTo>
                <a:lnTo>
                  <a:pt x="1672" y="343"/>
                </a:lnTo>
                <a:lnTo>
                  <a:pt x="1672" y="339"/>
                </a:lnTo>
                <a:lnTo>
                  <a:pt x="1673" y="339"/>
                </a:lnTo>
                <a:lnTo>
                  <a:pt x="1673" y="343"/>
                </a:lnTo>
                <a:lnTo>
                  <a:pt x="1674" y="347"/>
                </a:lnTo>
                <a:lnTo>
                  <a:pt x="1674" y="339"/>
                </a:lnTo>
                <a:lnTo>
                  <a:pt x="1674" y="343"/>
                </a:lnTo>
                <a:lnTo>
                  <a:pt x="1675" y="347"/>
                </a:lnTo>
                <a:lnTo>
                  <a:pt x="1676" y="343"/>
                </a:lnTo>
                <a:lnTo>
                  <a:pt x="1676" y="343"/>
                </a:lnTo>
                <a:lnTo>
                  <a:pt x="1676" y="339"/>
                </a:lnTo>
                <a:lnTo>
                  <a:pt x="1677" y="335"/>
                </a:lnTo>
                <a:lnTo>
                  <a:pt x="1677" y="343"/>
                </a:lnTo>
                <a:lnTo>
                  <a:pt x="1678" y="331"/>
                </a:lnTo>
                <a:lnTo>
                  <a:pt x="1678" y="331"/>
                </a:lnTo>
                <a:lnTo>
                  <a:pt x="1679" y="327"/>
                </a:lnTo>
                <a:lnTo>
                  <a:pt x="1679" y="331"/>
                </a:lnTo>
                <a:lnTo>
                  <a:pt x="1680" y="335"/>
                </a:lnTo>
                <a:lnTo>
                  <a:pt x="1680" y="331"/>
                </a:lnTo>
                <a:lnTo>
                  <a:pt x="1681" y="339"/>
                </a:lnTo>
                <a:lnTo>
                  <a:pt x="1681" y="331"/>
                </a:lnTo>
                <a:lnTo>
                  <a:pt x="1682" y="339"/>
                </a:lnTo>
                <a:lnTo>
                  <a:pt x="1682" y="343"/>
                </a:lnTo>
                <a:lnTo>
                  <a:pt x="1682" y="327"/>
                </a:lnTo>
                <a:lnTo>
                  <a:pt x="1683" y="335"/>
                </a:lnTo>
                <a:lnTo>
                  <a:pt x="1684" y="327"/>
                </a:lnTo>
                <a:lnTo>
                  <a:pt x="1684" y="327"/>
                </a:lnTo>
                <a:lnTo>
                  <a:pt x="1684" y="323"/>
                </a:lnTo>
                <a:lnTo>
                  <a:pt x="1685" y="319"/>
                </a:lnTo>
                <a:lnTo>
                  <a:pt x="1685" y="327"/>
                </a:lnTo>
                <a:lnTo>
                  <a:pt x="1686" y="319"/>
                </a:lnTo>
                <a:lnTo>
                  <a:pt x="1686" y="335"/>
                </a:lnTo>
                <a:lnTo>
                  <a:pt x="1687" y="327"/>
                </a:lnTo>
                <a:lnTo>
                  <a:pt x="1687" y="327"/>
                </a:lnTo>
                <a:lnTo>
                  <a:pt x="1688" y="319"/>
                </a:lnTo>
                <a:lnTo>
                  <a:pt x="1688" y="319"/>
                </a:lnTo>
                <a:lnTo>
                  <a:pt x="1689" y="319"/>
                </a:lnTo>
                <a:lnTo>
                  <a:pt x="1689" y="331"/>
                </a:lnTo>
                <a:lnTo>
                  <a:pt x="1689" y="319"/>
                </a:lnTo>
                <a:lnTo>
                  <a:pt x="1690" y="323"/>
                </a:lnTo>
                <a:lnTo>
                  <a:pt x="1690" y="311"/>
                </a:lnTo>
                <a:lnTo>
                  <a:pt x="1691" y="327"/>
                </a:lnTo>
                <a:lnTo>
                  <a:pt x="1691" y="331"/>
                </a:lnTo>
                <a:lnTo>
                  <a:pt x="1692" y="311"/>
                </a:lnTo>
                <a:lnTo>
                  <a:pt x="1692" y="323"/>
                </a:lnTo>
                <a:lnTo>
                  <a:pt x="1693" y="315"/>
                </a:lnTo>
                <a:lnTo>
                  <a:pt x="1693" y="319"/>
                </a:lnTo>
                <a:lnTo>
                  <a:pt x="1694" y="323"/>
                </a:lnTo>
                <a:lnTo>
                  <a:pt x="1694" y="315"/>
                </a:lnTo>
                <a:lnTo>
                  <a:pt x="1694" y="319"/>
                </a:lnTo>
                <a:lnTo>
                  <a:pt x="1695" y="311"/>
                </a:lnTo>
                <a:lnTo>
                  <a:pt x="1696" y="315"/>
                </a:lnTo>
                <a:lnTo>
                  <a:pt x="1696" y="315"/>
                </a:lnTo>
                <a:lnTo>
                  <a:pt x="1696" y="315"/>
                </a:lnTo>
                <a:lnTo>
                  <a:pt x="1697" y="311"/>
                </a:lnTo>
                <a:lnTo>
                  <a:pt x="1697" y="311"/>
                </a:lnTo>
                <a:lnTo>
                  <a:pt x="1698" y="315"/>
                </a:lnTo>
                <a:lnTo>
                  <a:pt x="1698" y="319"/>
                </a:lnTo>
                <a:lnTo>
                  <a:pt x="1699" y="319"/>
                </a:lnTo>
                <a:lnTo>
                  <a:pt x="1699" y="315"/>
                </a:lnTo>
                <a:lnTo>
                  <a:pt x="1700" y="315"/>
                </a:lnTo>
                <a:lnTo>
                  <a:pt x="1700" y="311"/>
                </a:lnTo>
                <a:lnTo>
                  <a:pt x="1701" y="311"/>
                </a:lnTo>
                <a:lnTo>
                  <a:pt x="1701" y="303"/>
                </a:lnTo>
                <a:lnTo>
                  <a:pt x="1702" y="311"/>
                </a:lnTo>
                <a:lnTo>
                  <a:pt x="1702" y="307"/>
                </a:lnTo>
                <a:lnTo>
                  <a:pt x="1703" y="311"/>
                </a:lnTo>
                <a:lnTo>
                  <a:pt x="1703" y="315"/>
                </a:lnTo>
                <a:lnTo>
                  <a:pt x="1704" y="307"/>
                </a:lnTo>
                <a:lnTo>
                  <a:pt x="1704" y="315"/>
                </a:lnTo>
                <a:lnTo>
                  <a:pt x="1704" y="303"/>
                </a:lnTo>
                <a:lnTo>
                  <a:pt x="1705" y="303"/>
                </a:lnTo>
                <a:lnTo>
                  <a:pt x="1705" y="303"/>
                </a:lnTo>
                <a:lnTo>
                  <a:pt x="1706" y="303"/>
                </a:lnTo>
                <a:lnTo>
                  <a:pt x="1706" y="303"/>
                </a:lnTo>
                <a:lnTo>
                  <a:pt x="1707" y="303"/>
                </a:lnTo>
                <a:lnTo>
                  <a:pt x="1707" y="299"/>
                </a:lnTo>
                <a:lnTo>
                  <a:pt x="1708" y="307"/>
                </a:lnTo>
                <a:lnTo>
                  <a:pt x="1708" y="303"/>
                </a:lnTo>
                <a:lnTo>
                  <a:pt x="1709" y="299"/>
                </a:lnTo>
                <a:lnTo>
                  <a:pt x="1709" y="299"/>
                </a:lnTo>
                <a:lnTo>
                  <a:pt x="1709" y="295"/>
                </a:lnTo>
                <a:lnTo>
                  <a:pt x="1710" y="303"/>
                </a:lnTo>
                <a:lnTo>
                  <a:pt x="1711" y="299"/>
                </a:lnTo>
                <a:lnTo>
                  <a:pt x="1711" y="295"/>
                </a:lnTo>
                <a:lnTo>
                  <a:pt x="1711" y="295"/>
                </a:lnTo>
                <a:lnTo>
                  <a:pt x="1712" y="299"/>
                </a:lnTo>
                <a:lnTo>
                  <a:pt x="1712" y="307"/>
                </a:lnTo>
                <a:lnTo>
                  <a:pt x="1713" y="295"/>
                </a:lnTo>
                <a:lnTo>
                  <a:pt x="1713" y="299"/>
                </a:lnTo>
                <a:lnTo>
                  <a:pt x="1714" y="291"/>
                </a:lnTo>
                <a:lnTo>
                  <a:pt x="1714" y="299"/>
                </a:lnTo>
                <a:lnTo>
                  <a:pt x="1715" y="291"/>
                </a:lnTo>
                <a:lnTo>
                  <a:pt x="1715" y="291"/>
                </a:lnTo>
                <a:lnTo>
                  <a:pt x="1716" y="291"/>
                </a:lnTo>
                <a:lnTo>
                  <a:pt x="1716" y="295"/>
                </a:lnTo>
                <a:lnTo>
                  <a:pt x="1717" y="295"/>
                </a:lnTo>
                <a:lnTo>
                  <a:pt x="1717" y="291"/>
                </a:lnTo>
                <a:lnTo>
                  <a:pt x="1717" y="287"/>
                </a:lnTo>
                <a:lnTo>
                  <a:pt x="1718" y="291"/>
                </a:lnTo>
                <a:lnTo>
                  <a:pt x="1719" y="291"/>
                </a:lnTo>
                <a:lnTo>
                  <a:pt x="1719" y="283"/>
                </a:lnTo>
                <a:lnTo>
                  <a:pt x="1719" y="291"/>
                </a:lnTo>
                <a:lnTo>
                  <a:pt x="1720" y="287"/>
                </a:lnTo>
                <a:lnTo>
                  <a:pt x="1720" y="299"/>
                </a:lnTo>
                <a:lnTo>
                  <a:pt x="1721" y="299"/>
                </a:lnTo>
                <a:lnTo>
                  <a:pt x="1721" y="295"/>
                </a:lnTo>
                <a:lnTo>
                  <a:pt x="1722" y="291"/>
                </a:lnTo>
                <a:lnTo>
                  <a:pt x="1722" y="283"/>
                </a:lnTo>
                <a:lnTo>
                  <a:pt x="1723" y="279"/>
                </a:lnTo>
                <a:lnTo>
                  <a:pt x="1723" y="287"/>
                </a:lnTo>
                <a:lnTo>
                  <a:pt x="1724" y="279"/>
                </a:lnTo>
                <a:lnTo>
                  <a:pt x="1724" y="267"/>
                </a:lnTo>
                <a:lnTo>
                  <a:pt x="1724" y="259"/>
                </a:lnTo>
                <a:lnTo>
                  <a:pt x="1725" y="279"/>
                </a:lnTo>
                <a:lnTo>
                  <a:pt x="1725" y="279"/>
                </a:lnTo>
                <a:lnTo>
                  <a:pt x="1726" y="287"/>
                </a:lnTo>
                <a:lnTo>
                  <a:pt x="1726" y="287"/>
                </a:lnTo>
                <a:lnTo>
                  <a:pt x="1727" y="283"/>
                </a:lnTo>
                <a:lnTo>
                  <a:pt x="1727" y="287"/>
                </a:lnTo>
                <a:lnTo>
                  <a:pt x="1728" y="287"/>
                </a:lnTo>
                <a:lnTo>
                  <a:pt x="1728" y="283"/>
                </a:lnTo>
                <a:lnTo>
                  <a:pt x="1729" y="291"/>
                </a:lnTo>
                <a:lnTo>
                  <a:pt x="1729" y="279"/>
                </a:lnTo>
                <a:lnTo>
                  <a:pt x="1729" y="283"/>
                </a:lnTo>
                <a:lnTo>
                  <a:pt x="1730" y="291"/>
                </a:lnTo>
                <a:lnTo>
                  <a:pt x="1731" y="283"/>
                </a:lnTo>
                <a:lnTo>
                  <a:pt x="1731" y="279"/>
                </a:lnTo>
                <a:lnTo>
                  <a:pt x="1731" y="275"/>
                </a:lnTo>
                <a:lnTo>
                  <a:pt x="1732" y="279"/>
                </a:lnTo>
                <a:lnTo>
                  <a:pt x="1732" y="283"/>
                </a:lnTo>
                <a:lnTo>
                  <a:pt x="1733" y="279"/>
                </a:lnTo>
                <a:lnTo>
                  <a:pt x="1733" y="287"/>
                </a:lnTo>
                <a:lnTo>
                  <a:pt x="1734" y="279"/>
                </a:lnTo>
                <a:lnTo>
                  <a:pt x="1734" y="271"/>
                </a:lnTo>
                <a:lnTo>
                  <a:pt x="1735" y="275"/>
                </a:lnTo>
                <a:lnTo>
                  <a:pt x="1735" y="279"/>
                </a:lnTo>
                <a:lnTo>
                  <a:pt x="1736" y="275"/>
                </a:lnTo>
                <a:lnTo>
                  <a:pt x="1736" y="267"/>
                </a:lnTo>
                <a:lnTo>
                  <a:pt x="1737" y="275"/>
                </a:lnTo>
                <a:lnTo>
                  <a:pt x="1737" y="271"/>
                </a:lnTo>
                <a:lnTo>
                  <a:pt x="1737" y="271"/>
                </a:lnTo>
                <a:lnTo>
                  <a:pt x="1738" y="275"/>
                </a:lnTo>
                <a:lnTo>
                  <a:pt x="1739" y="275"/>
                </a:lnTo>
                <a:lnTo>
                  <a:pt x="1739" y="271"/>
                </a:lnTo>
                <a:lnTo>
                  <a:pt x="1739" y="271"/>
                </a:lnTo>
                <a:lnTo>
                  <a:pt x="1740" y="271"/>
                </a:lnTo>
                <a:lnTo>
                  <a:pt x="1740" y="267"/>
                </a:lnTo>
                <a:lnTo>
                  <a:pt x="1741" y="259"/>
                </a:lnTo>
                <a:lnTo>
                  <a:pt x="1741" y="263"/>
                </a:lnTo>
                <a:lnTo>
                  <a:pt x="1742" y="263"/>
                </a:lnTo>
                <a:lnTo>
                  <a:pt x="1742" y="267"/>
                </a:lnTo>
                <a:lnTo>
                  <a:pt x="1743" y="267"/>
                </a:lnTo>
                <a:lnTo>
                  <a:pt x="1743" y="267"/>
                </a:lnTo>
                <a:lnTo>
                  <a:pt x="1744" y="271"/>
                </a:lnTo>
                <a:lnTo>
                  <a:pt x="1744" y="263"/>
                </a:lnTo>
                <a:lnTo>
                  <a:pt x="1744" y="267"/>
                </a:lnTo>
                <a:lnTo>
                  <a:pt x="1745" y="263"/>
                </a:lnTo>
                <a:lnTo>
                  <a:pt x="1746" y="263"/>
                </a:lnTo>
                <a:lnTo>
                  <a:pt x="1746" y="267"/>
                </a:lnTo>
                <a:lnTo>
                  <a:pt x="1746" y="259"/>
                </a:lnTo>
                <a:lnTo>
                  <a:pt x="1747" y="263"/>
                </a:lnTo>
                <a:lnTo>
                  <a:pt x="1747" y="267"/>
                </a:lnTo>
                <a:lnTo>
                  <a:pt x="1748" y="263"/>
                </a:lnTo>
                <a:lnTo>
                  <a:pt x="1748" y="267"/>
                </a:lnTo>
                <a:lnTo>
                  <a:pt x="1749" y="263"/>
                </a:lnTo>
                <a:lnTo>
                  <a:pt x="1749" y="267"/>
                </a:lnTo>
                <a:lnTo>
                  <a:pt x="1750" y="267"/>
                </a:lnTo>
                <a:lnTo>
                  <a:pt x="1750" y="259"/>
                </a:lnTo>
                <a:lnTo>
                  <a:pt x="1751" y="263"/>
                </a:lnTo>
                <a:lnTo>
                  <a:pt x="1751" y="259"/>
                </a:lnTo>
                <a:lnTo>
                  <a:pt x="1752" y="267"/>
                </a:lnTo>
                <a:lnTo>
                  <a:pt x="1752" y="271"/>
                </a:lnTo>
                <a:lnTo>
                  <a:pt x="1752" y="259"/>
                </a:lnTo>
                <a:lnTo>
                  <a:pt x="1753" y="267"/>
                </a:lnTo>
                <a:lnTo>
                  <a:pt x="1754" y="255"/>
                </a:lnTo>
                <a:lnTo>
                  <a:pt x="1754" y="267"/>
                </a:lnTo>
                <a:lnTo>
                  <a:pt x="1754" y="259"/>
                </a:lnTo>
                <a:lnTo>
                  <a:pt x="1755" y="259"/>
                </a:lnTo>
                <a:lnTo>
                  <a:pt x="1755" y="259"/>
                </a:lnTo>
                <a:lnTo>
                  <a:pt x="1756" y="255"/>
                </a:lnTo>
                <a:lnTo>
                  <a:pt x="1756" y="255"/>
                </a:lnTo>
                <a:lnTo>
                  <a:pt x="1757" y="255"/>
                </a:lnTo>
                <a:lnTo>
                  <a:pt x="1757" y="255"/>
                </a:lnTo>
                <a:lnTo>
                  <a:pt x="1758" y="259"/>
                </a:lnTo>
                <a:lnTo>
                  <a:pt x="1758" y="255"/>
                </a:lnTo>
                <a:lnTo>
                  <a:pt x="1759" y="251"/>
                </a:lnTo>
                <a:lnTo>
                  <a:pt x="1759" y="259"/>
                </a:lnTo>
                <a:lnTo>
                  <a:pt x="1759" y="251"/>
                </a:lnTo>
                <a:lnTo>
                  <a:pt x="1760" y="251"/>
                </a:lnTo>
                <a:lnTo>
                  <a:pt x="1760" y="247"/>
                </a:lnTo>
                <a:lnTo>
                  <a:pt x="1761" y="251"/>
                </a:lnTo>
                <a:lnTo>
                  <a:pt x="1761" y="251"/>
                </a:lnTo>
                <a:lnTo>
                  <a:pt x="1762" y="255"/>
                </a:lnTo>
                <a:lnTo>
                  <a:pt x="1762" y="259"/>
                </a:lnTo>
                <a:lnTo>
                  <a:pt x="1763" y="247"/>
                </a:lnTo>
                <a:lnTo>
                  <a:pt x="1763" y="255"/>
                </a:lnTo>
                <a:lnTo>
                  <a:pt x="1764" y="259"/>
                </a:lnTo>
                <a:lnTo>
                  <a:pt x="1764" y="251"/>
                </a:lnTo>
                <a:lnTo>
                  <a:pt x="1764" y="243"/>
                </a:lnTo>
                <a:lnTo>
                  <a:pt x="1765" y="247"/>
                </a:lnTo>
                <a:lnTo>
                  <a:pt x="1766" y="247"/>
                </a:lnTo>
                <a:lnTo>
                  <a:pt x="1766" y="247"/>
                </a:lnTo>
                <a:lnTo>
                  <a:pt x="1767" y="247"/>
                </a:lnTo>
                <a:lnTo>
                  <a:pt x="1767" y="247"/>
                </a:lnTo>
                <a:lnTo>
                  <a:pt x="1767" y="243"/>
                </a:lnTo>
                <a:lnTo>
                  <a:pt x="1768" y="251"/>
                </a:lnTo>
                <a:lnTo>
                  <a:pt x="1768" y="247"/>
                </a:lnTo>
                <a:lnTo>
                  <a:pt x="1769" y="243"/>
                </a:lnTo>
                <a:lnTo>
                  <a:pt x="1769" y="243"/>
                </a:lnTo>
                <a:lnTo>
                  <a:pt x="1770" y="251"/>
                </a:lnTo>
                <a:lnTo>
                  <a:pt x="1770" y="247"/>
                </a:lnTo>
                <a:lnTo>
                  <a:pt x="1771" y="247"/>
                </a:lnTo>
                <a:lnTo>
                  <a:pt x="1771" y="247"/>
                </a:lnTo>
                <a:lnTo>
                  <a:pt x="1772" y="247"/>
                </a:lnTo>
                <a:lnTo>
                  <a:pt x="1772" y="243"/>
                </a:lnTo>
                <a:lnTo>
                  <a:pt x="1772" y="247"/>
                </a:lnTo>
                <a:lnTo>
                  <a:pt x="1773" y="247"/>
                </a:lnTo>
                <a:lnTo>
                  <a:pt x="1774" y="247"/>
                </a:lnTo>
                <a:lnTo>
                  <a:pt x="1774" y="243"/>
                </a:lnTo>
                <a:lnTo>
                  <a:pt x="1774" y="239"/>
                </a:lnTo>
                <a:lnTo>
                  <a:pt x="1775" y="235"/>
                </a:lnTo>
                <a:lnTo>
                  <a:pt x="1775" y="243"/>
                </a:lnTo>
                <a:lnTo>
                  <a:pt x="1776" y="239"/>
                </a:lnTo>
                <a:lnTo>
                  <a:pt x="1776" y="243"/>
                </a:lnTo>
                <a:lnTo>
                  <a:pt x="1777" y="243"/>
                </a:lnTo>
                <a:lnTo>
                  <a:pt x="1777" y="235"/>
                </a:lnTo>
                <a:lnTo>
                  <a:pt x="1778" y="239"/>
                </a:lnTo>
                <a:lnTo>
                  <a:pt x="1778" y="239"/>
                </a:lnTo>
                <a:lnTo>
                  <a:pt x="1779" y="239"/>
                </a:lnTo>
                <a:lnTo>
                  <a:pt x="1779" y="239"/>
                </a:lnTo>
                <a:lnTo>
                  <a:pt x="1779" y="239"/>
                </a:lnTo>
                <a:lnTo>
                  <a:pt x="1780" y="243"/>
                </a:lnTo>
                <a:lnTo>
                  <a:pt x="1780" y="243"/>
                </a:lnTo>
                <a:lnTo>
                  <a:pt x="1781" y="239"/>
                </a:lnTo>
                <a:lnTo>
                  <a:pt x="1781" y="235"/>
                </a:lnTo>
                <a:lnTo>
                  <a:pt x="1782" y="243"/>
                </a:lnTo>
                <a:lnTo>
                  <a:pt x="1782" y="243"/>
                </a:lnTo>
                <a:lnTo>
                  <a:pt x="1783" y="243"/>
                </a:lnTo>
                <a:lnTo>
                  <a:pt x="1783" y="231"/>
                </a:lnTo>
                <a:lnTo>
                  <a:pt x="1784" y="227"/>
                </a:lnTo>
                <a:lnTo>
                  <a:pt x="1784" y="231"/>
                </a:lnTo>
                <a:lnTo>
                  <a:pt x="1784" y="239"/>
                </a:lnTo>
                <a:lnTo>
                  <a:pt x="1785" y="235"/>
                </a:lnTo>
                <a:lnTo>
                  <a:pt x="1786" y="231"/>
                </a:lnTo>
                <a:lnTo>
                  <a:pt x="1786" y="235"/>
                </a:lnTo>
                <a:lnTo>
                  <a:pt x="1787" y="235"/>
                </a:lnTo>
                <a:lnTo>
                  <a:pt x="1787" y="231"/>
                </a:lnTo>
                <a:lnTo>
                  <a:pt x="1787" y="231"/>
                </a:lnTo>
                <a:lnTo>
                  <a:pt x="1788" y="235"/>
                </a:lnTo>
                <a:lnTo>
                  <a:pt x="1788" y="235"/>
                </a:lnTo>
                <a:lnTo>
                  <a:pt x="1789" y="239"/>
                </a:lnTo>
                <a:lnTo>
                  <a:pt x="1789" y="235"/>
                </a:lnTo>
                <a:lnTo>
                  <a:pt x="1790" y="231"/>
                </a:lnTo>
                <a:lnTo>
                  <a:pt x="1790" y="227"/>
                </a:lnTo>
                <a:lnTo>
                  <a:pt x="1791" y="231"/>
                </a:lnTo>
                <a:lnTo>
                  <a:pt x="1791" y="231"/>
                </a:lnTo>
                <a:lnTo>
                  <a:pt x="1792" y="243"/>
                </a:lnTo>
                <a:lnTo>
                  <a:pt x="1792" y="235"/>
                </a:lnTo>
                <a:lnTo>
                  <a:pt x="1793" y="227"/>
                </a:lnTo>
                <a:lnTo>
                  <a:pt x="1793" y="223"/>
                </a:lnTo>
                <a:lnTo>
                  <a:pt x="1794" y="223"/>
                </a:lnTo>
                <a:lnTo>
                  <a:pt x="1794" y="223"/>
                </a:lnTo>
                <a:lnTo>
                  <a:pt x="1794" y="235"/>
                </a:lnTo>
                <a:lnTo>
                  <a:pt x="1795" y="227"/>
                </a:lnTo>
                <a:lnTo>
                  <a:pt x="1795" y="219"/>
                </a:lnTo>
                <a:lnTo>
                  <a:pt x="1796" y="227"/>
                </a:lnTo>
                <a:lnTo>
                  <a:pt x="1796" y="231"/>
                </a:lnTo>
                <a:lnTo>
                  <a:pt x="1797" y="227"/>
                </a:lnTo>
                <a:lnTo>
                  <a:pt x="1797" y="223"/>
                </a:lnTo>
                <a:lnTo>
                  <a:pt x="1798" y="231"/>
                </a:lnTo>
                <a:lnTo>
                  <a:pt x="1798" y="223"/>
                </a:lnTo>
                <a:lnTo>
                  <a:pt x="1799" y="239"/>
                </a:lnTo>
                <a:lnTo>
                  <a:pt x="1799" y="227"/>
                </a:lnTo>
                <a:lnTo>
                  <a:pt x="1799" y="231"/>
                </a:lnTo>
                <a:lnTo>
                  <a:pt x="1800" y="219"/>
                </a:lnTo>
                <a:lnTo>
                  <a:pt x="1801" y="227"/>
                </a:lnTo>
                <a:lnTo>
                  <a:pt x="1801" y="231"/>
                </a:lnTo>
                <a:lnTo>
                  <a:pt x="1802" y="219"/>
                </a:lnTo>
                <a:lnTo>
                  <a:pt x="1802" y="219"/>
                </a:lnTo>
                <a:lnTo>
                  <a:pt x="1802" y="215"/>
                </a:lnTo>
                <a:lnTo>
                  <a:pt x="1803" y="227"/>
                </a:lnTo>
                <a:lnTo>
                  <a:pt x="1803" y="231"/>
                </a:lnTo>
                <a:lnTo>
                  <a:pt x="1804" y="223"/>
                </a:lnTo>
                <a:lnTo>
                  <a:pt x="1804" y="227"/>
                </a:lnTo>
                <a:lnTo>
                  <a:pt x="1805" y="215"/>
                </a:lnTo>
                <a:lnTo>
                  <a:pt x="1805" y="219"/>
                </a:lnTo>
                <a:lnTo>
                  <a:pt x="1806" y="223"/>
                </a:lnTo>
                <a:lnTo>
                  <a:pt x="1806" y="223"/>
                </a:lnTo>
                <a:lnTo>
                  <a:pt x="1807" y="223"/>
                </a:lnTo>
                <a:lnTo>
                  <a:pt x="1807" y="215"/>
                </a:lnTo>
                <a:lnTo>
                  <a:pt x="1807" y="227"/>
                </a:lnTo>
                <a:lnTo>
                  <a:pt x="1808" y="219"/>
                </a:lnTo>
                <a:lnTo>
                  <a:pt x="1809" y="203"/>
                </a:lnTo>
                <a:lnTo>
                  <a:pt x="1809" y="219"/>
                </a:lnTo>
                <a:lnTo>
                  <a:pt x="1809" y="219"/>
                </a:lnTo>
                <a:lnTo>
                  <a:pt x="1810" y="219"/>
                </a:lnTo>
                <a:lnTo>
                  <a:pt x="1810" y="223"/>
                </a:lnTo>
                <a:lnTo>
                  <a:pt x="1811" y="215"/>
                </a:lnTo>
                <a:lnTo>
                  <a:pt x="1811" y="207"/>
                </a:lnTo>
                <a:lnTo>
                  <a:pt x="1812" y="211"/>
                </a:lnTo>
                <a:lnTo>
                  <a:pt x="1812" y="223"/>
                </a:lnTo>
                <a:lnTo>
                  <a:pt x="1813" y="219"/>
                </a:lnTo>
                <a:lnTo>
                  <a:pt x="1813" y="215"/>
                </a:lnTo>
                <a:lnTo>
                  <a:pt x="1814" y="219"/>
                </a:lnTo>
                <a:lnTo>
                  <a:pt x="1814" y="215"/>
                </a:lnTo>
                <a:lnTo>
                  <a:pt x="1814" y="215"/>
                </a:lnTo>
                <a:lnTo>
                  <a:pt x="1815" y="219"/>
                </a:lnTo>
                <a:lnTo>
                  <a:pt x="1815" y="219"/>
                </a:lnTo>
                <a:lnTo>
                  <a:pt x="1816" y="211"/>
                </a:lnTo>
                <a:lnTo>
                  <a:pt x="1817" y="211"/>
                </a:lnTo>
                <a:lnTo>
                  <a:pt x="1817" y="211"/>
                </a:lnTo>
                <a:lnTo>
                  <a:pt x="1817" y="215"/>
                </a:lnTo>
                <a:lnTo>
                  <a:pt x="1818" y="203"/>
                </a:lnTo>
                <a:lnTo>
                  <a:pt x="1818" y="211"/>
                </a:lnTo>
                <a:lnTo>
                  <a:pt x="1819" y="211"/>
                </a:lnTo>
                <a:lnTo>
                  <a:pt x="1819" y="211"/>
                </a:lnTo>
                <a:lnTo>
                  <a:pt x="1819" y="219"/>
                </a:lnTo>
                <a:lnTo>
                  <a:pt x="1820" y="211"/>
                </a:lnTo>
                <a:lnTo>
                  <a:pt x="1821" y="211"/>
                </a:lnTo>
                <a:lnTo>
                  <a:pt x="1821" y="207"/>
                </a:lnTo>
                <a:lnTo>
                  <a:pt x="1822" y="219"/>
                </a:lnTo>
                <a:lnTo>
                  <a:pt x="1822" y="211"/>
                </a:lnTo>
                <a:lnTo>
                  <a:pt x="1822" y="207"/>
                </a:lnTo>
                <a:lnTo>
                  <a:pt x="1823" y="211"/>
                </a:lnTo>
                <a:lnTo>
                  <a:pt x="1823" y="203"/>
                </a:lnTo>
                <a:lnTo>
                  <a:pt x="1824" y="211"/>
                </a:lnTo>
                <a:lnTo>
                  <a:pt x="1824" y="203"/>
                </a:lnTo>
                <a:lnTo>
                  <a:pt x="1825" y="207"/>
                </a:lnTo>
                <a:lnTo>
                  <a:pt x="1825" y="199"/>
                </a:lnTo>
                <a:lnTo>
                  <a:pt x="1826" y="203"/>
                </a:lnTo>
                <a:lnTo>
                  <a:pt x="1826" y="207"/>
                </a:lnTo>
                <a:lnTo>
                  <a:pt x="1827" y="211"/>
                </a:lnTo>
                <a:lnTo>
                  <a:pt x="1827" y="199"/>
                </a:lnTo>
                <a:lnTo>
                  <a:pt x="1827" y="203"/>
                </a:lnTo>
                <a:lnTo>
                  <a:pt x="1828" y="211"/>
                </a:lnTo>
                <a:lnTo>
                  <a:pt x="1829" y="215"/>
                </a:lnTo>
                <a:lnTo>
                  <a:pt x="1829" y="219"/>
                </a:lnTo>
                <a:lnTo>
                  <a:pt x="1829" y="215"/>
                </a:lnTo>
                <a:lnTo>
                  <a:pt x="1830" y="195"/>
                </a:lnTo>
                <a:lnTo>
                  <a:pt x="1830" y="199"/>
                </a:lnTo>
                <a:lnTo>
                  <a:pt x="1831" y="211"/>
                </a:lnTo>
                <a:lnTo>
                  <a:pt x="1831" y="211"/>
                </a:lnTo>
                <a:lnTo>
                  <a:pt x="1832" y="207"/>
                </a:lnTo>
                <a:lnTo>
                  <a:pt x="1832" y="195"/>
                </a:lnTo>
                <a:lnTo>
                  <a:pt x="1833" y="195"/>
                </a:lnTo>
                <a:lnTo>
                  <a:pt x="1833" y="207"/>
                </a:lnTo>
                <a:lnTo>
                  <a:pt x="1834" y="199"/>
                </a:lnTo>
                <a:lnTo>
                  <a:pt x="1834" y="195"/>
                </a:lnTo>
                <a:lnTo>
                  <a:pt x="1834" y="195"/>
                </a:lnTo>
                <a:lnTo>
                  <a:pt x="1835" y="195"/>
                </a:lnTo>
                <a:lnTo>
                  <a:pt x="1836" y="203"/>
                </a:lnTo>
                <a:lnTo>
                  <a:pt x="1836" y="207"/>
                </a:lnTo>
                <a:lnTo>
                  <a:pt x="1837" y="199"/>
                </a:lnTo>
                <a:lnTo>
                  <a:pt x="1837" y="203"/>
                </a:lnTo>
                <a:lnTo>
                  <a:pt x="1837" y="203"/>
                </a:lnTo>
                <a:lnTo>
                  <a:pt x="1838" y="211"/>
                </a:lnTo>
                <a:lnTo>
                  <a:pt x="1838" y="203"/>
                </a:lnTo>
                <a:lnTo>
                  <a:pt x="1839" y="195"/>
                </a:lnTo>
                <a:lnTo>
                  <a:pt x="1839" y="191"/>
                </a:lnTo>
                <a:lnTo>
                  <a:pt x="1840" y="199"/>
                </a:lnTo>
                <a:lnTo>
                  <a:pt x="1840" y="203"/>
                </a:lnTo>
                <a:lnTo>
                  <a:pt x="1841" y="199"/>
                </a:lnTo>
                <a:lnTo>
                  <a:pt x="1841" y="203"/>
                </a:lnTo>
                <a:lnTo>
                  <a:pt x="1842" y="199"/>
                </a:lnTo>
                <a:lnTo>
                  <a:pt x="1842" y="199"/>
                </a:lnTo>
                <a:lnTo>
                  <a:pt x="1842" y="195"/>
                </a:lnTo>
                <a:lnTo>
                  <a:pt x="1843" y="203"/>
                </a:lnTo>
                <a:lnTo>
                  <a:pt x="1844" y="199"/>
                </a:lnTo>
                <a:lnTo>
                  <a:pt x="1844" y="195"/>
                </a:lnTo>
                <a:lnTo>
                  <a:pt x="1844" y="199"/>
                </a:lnTo>
                <a:lnTo>
                  <a:pt x="1845" y="195"/>
                </a:lnTo>
                <a:lnTo>
                  <a:pt x="1845" y="203"/>
                </a:lnTo>
                <a:lnTo>
                  <a:pt x="1846" y="195"/>
                </a:lnTo>
                <a:lnTo>
                  <a:pt x="1846" y="191"/>
                </a:lnTo>
                <a:lnTo>
                  <a:pt x="1847" y="199"/>
                </a:lnTo>
                <a:lnTo>
                  <a:pt x="1847" y="199"/>
                </a:lnTo>
                <a:lnTo>
                  <a:pt x="1848" y="203"/>
                </a:lnTo>
                <a:lnTo>
                  <a:pt x="1848" y="195"/>
                </a:lnTo>
                <a:lnTo>
                  <a:pt x="1849" y="191"/>
                </a:lnTo>
                <a:lnTo>
                  <a:pt x="1849" y="199"/>
                </a:lnTo>
                <a:lnTo>
                  <a:pt x="1849" y="199"/>
                </a:lnTo>
                <a:lnTo>
                  <a:pt x="1850" y="203"/>
                </a:lnTo>
                <a:lnTo>
                  <a:pt x="1850" y="195"/>
                </a:lnTo>
                <a:lnTo>
                  <a:pt x="1851" y="191"/>
                </a:lnTo>
                <a:lnTo>
                  <a:pt x="1852" y="195"/>
                </a:lnTo>
                <a:lnTo>
                  <a:pt x="1852" y="199"/>
                </a:lnTo>
                <a:lnTo>
                  <a:pt x="1852" y="195"/>
                </a:lnTo>
                <a:lnTo>
                  <a:pt x="1853" y="195"/>
                </a:lnTo>
                <a:lnTo>
                  <a:pt x="1853" y="187"/>
                </a:lnTo>
                <a:lnTo>
                  <a:pt x="1854" y="191"/>
                </a:lnTo>
                <a:lnTo>
                  <a:pt x="1854" y="195"/>
                </a:lnTo>
                <a:lnTo>
                  <a:pt x="1854" y="203"/>
                </a:lnTo>
                <a:lnTo>
                  <a:pt x="1855" y="191"/>
                </a:lnTo>
                <a:lnTo>
                  <a:pt x="1856" y="191"/>
                </a:lnTo>
                <a:lnTo>
                  <a:pt x="1856" y="187"/>
                </a:lnTo>
                <a:lnTo>
                  <a:pt x="1857" y="195"/>
                </a:lnTo>
                <a:lnTo>
                  <a:pt x="1857" y="191"/>
                </a:lnTo>
                <a:lnTo>
                  <a:pt x="1857" y="191"/>
                </a:lnTo>
                <a:lnTo>
                  <a:pt x="1858" y="191"/>
                </a:lnTo>
                <a:lnTo>
                  <a:pt x="1858" y="187"/>
                </a:lnTo>
                <a:lnTo>
                  <a:pt x="1859" y="191"/>
                </a:lnTo>
                <a:lnTo>
                  <a:pt x="1859" y="195"/>
                </a:lnTo>
                <a:lnTo>
                  <a:pt x="1860" y="187"/>
                </a:lnTo>
                <a:lnTo>
                  <a:pt x="1860" y="187"/>
                </a:lnTo>
                <a:lnTo>
                  <a:pt x="1861" y="191"/>
                </a:lnTo>
                <a:lnTo>
                  <a:pt x="1861" y="191"/>
                </a:lnTo>
                <a:lnTo>
                  <a:pt x="1862" y="195"/>
                </a:lnTo>
                <a:lnTo>
                  <a:pt x="1862" y="180"/>
                </a:lnTo>
                <a:lnTo>
                  <a:pt x="1862" y="180"/>
                </a:lnTo>
                <a:lnTo>
                  <a:pt x="1863" y="191"/>
                </a:lnTo>
                <a:lnTo>
                  <a:pt x="1864" y="191"/>
                </a:lnTo>
                <a:lnTo>
                  <a:pt x="1864" y="195"/>
                </a:lnTo>
                <a:lnTo>
                  <a:pt x="1864" y="191"/>
                </a:lnTo>
                <a:lnTo>
                  <a:pt x="1865" y="183"/>
                </a:lnTo>
                <a:lnTo>
                  <a:pt x="1865" y="183"/>
                </a:lnTo>
                <a:lnTo>
                  <a:pt x="1866" y="187"/>
                </a:lnTo>
                <a:lnTo>
                  <a:pt x="1866" y="183"/>
                </a:lnTo>
                <a:lnTo>
                  <a:pt x="1867" y="176"/>
                </a:lnTo>
                <a:lnTo>
                  <a:pt x="1867" y="183"/>
                </a:lnTo>
                <a:lnTo>
                  <a:pt x="1868" y="187"/>
                </a:lnTo>
                <a:lnTo>
                  <a:pt x="1868" y="191"/>
                </a:lnTo>
                <a:lnTo>
                  <a:pt x="1869" y="191"/>
                </a:lnTo>
                <a:lnTo>
                  <a:pt x="1869" y="191"/>
                </a:lnTo>
                <a:lnTo>
                  <a:pt x="1869" y="187"/>
                </a:lnTo>
                <a:lnTo>
                  <a:pt x="1870" y="187"/>
                </a:lnTo>
                <a:lnTo>
                  <a:pt x="1870" y="187"/>
                </a:lnTo>
                <a:lnTo>
                  <a:pt x="1871" y="191"/>
                </a:lnTo>
                <a:lnTo>
                  <a:pt x="1872" y="180"/>
                </a:lnTo>
                <a:lnTo>
                  <a:pt x="1872" y="176"/>
                </a:lnTo>
                <a:lnTo>
                  <a:pt x="1872" y="172"/>
                </a:lnTo>
                <a:lnTo>
                  <a:pt x="1873" y="180"/>
                </a:lnTo>
                <a:lnTo>
                  <a:pt x="1873" y="183"/>
                </a:lnTo>
                <a:lnTo>
                  <a:pt x="1874" y="180"/>
                </a:lnTo>
                <a:lnTo>
                  <a:pt x="1874" y="176"/>
                </a:lnTo>
                <a:lnTo>
                  <a:pt x="1875" y="183"/>
                </a:lnTo>
                <a:lnTo>
                  <a:pt x="1875" y="183"/>
                </a:lnTo>
                <a:lnTo>
                  <a:pt x="1876" y="183"/>
                </a:lnTo>
                <a:lnTo>
                  <a:pt x="1876" y="183"/>
                </a:lnTo>
                <a:lnTo>
                  <a:pt x="1877" y="180"/>
                </a:lnTo>
                <a:lnTo>
                  <a:pt x="1877" y="180"/>
                </a:lnTo>
                <a:lnTo>
                  <a:pt x="1877" y="180"/>
                </a:lnTo>
                <a:lnTo>
                  <a:pt x="1878" y="180"/>
                </a:lnTo>
                <a:lnTo>
                  <a:pt x="1879" y="180"/>
                </a:lnTo>
                <a:lnTo>
                  <a:pt x="1879" y="176"/>
                </a:lnTo>
                <a:lnTo>
                  <a:pt x="1879" y="183"/>
                </a:lnTo>
                <a:lnTo>
                  <a:pt x="1880" y="183"/>
                </a:lnTo>
                <a:lnTo>
                  <a:pt x="1880" y="187"/>
                </a:lnTo>
                <a:lnTo>
                  <a:pt x="1881" y="187"/>
                </a:lnTo>
                <a:lnTo>
                  <a:pt x="1881" y="180"/>
                </a:lnTo>
                <a:lnTo>
                  <a:pt x="1882" y="183"/>
                </a:lnTo>
                <a:lnTo>
                  <a:pt x="1882" y="187"/>
                </a:lnTo>
                <a:lnTo>
                  <a:pt x="1883" y="183"/>
                </a:lnTo>
                <a:lnTo>
                  <a:pt x="1883" y="176"/>
                </a:lnTo>
                <a:lnTo>
                  <a:pt x="1884" y="183"/>
                </a:lnTo>
                <a:lnTo>
                  <a:pt x="1884" y="180"/>
                </a:lnTo>
                <a:lnTo>
                  <a:pt x="1884" y="172"/>
                </a:lnTo>
                <a:lnTo>
                  <a:pt x="1885" y="176"/>
                </a:lnTo>
                <a:lnTo>
                  <a:pt x="1885" y="176"/>
                </a:lnTo>
                <a:lnTo>
                  <a:pt x="1886" y="176"/>
                </a:lnTo>
                <a:lnTo>
                  <a:pt x="1887" y="176"/>
                </a:lnTo>
                <a:lnTo>
                  <a:pt x="1887" y="176"/>
                </a:lnTo>
                <a:lnTo>
                  <a:pt x="1887" y="180"/>
                </a:lnTo>
                <a:lnTo>
                  <a:pt x="1888" y="176"/>
                </a:lnTo>
                <a:lnTo>
                  <a:pt x="1888" y="176"/>
                </a:lnTo>
                <a:lnTo>
                  <a:pt x="1889" y="176"/>
                </a:lnTo>
                <a:lnTo>
                  <a:pt x="1889" y="180"/>
                </a:lnTo>
                <a:lnTo>
                  <a:pt x="1890" y="176"/>
                </a:lnTo>
                <a:lnTo>
                  <a:pt x="1890" y="176"/>
                </a:lnTo>
                <a:lnTo>
                  <a:pt x="1891" y="176"/>
                </a:lnTo>
                <a:lnTo>
                  <a:pt x="1891" y="172"/>
                </a:lnTo>
                <a:lnTo>
                  <a:pt x="1892" y="176"/>
                </a:lnTo>
                <a:lnTo>
                  <a:pt x="1892" y="176"/>
                </a:lnTo>
                <a:lnTo>
                  <a:pt x="1892" y="176"/>
                </a:lnTo>
                <a:lnTo>
                  <a:pt x="1893" y="176"/>
                </a:lnTo>
                <a:lnTo>
                  <a:pt x="1893" y="168"/>
                </a:lnTo>
                <a:lnTo>
                  <a:pt x="1894" y="180"/>
                </a:lnTo>
                <a:lnTo>
                  <a:pt x="1894" y="172"/>
                </a:lnTo>
                <a:lnTo>
                  <a:pt x="1895" y="172"/>
                </a:lnTo>
                <a:lnTo>
                  <a:pt x="1895" y="168"/>
                </a:lnTo>
                <a:lnTo>
                  <a:pt x="1896" y="172"/>
                </a:lnTo>
                <a:lnTo>
                  <a:pt x="1896" y="172"/>
                </a:lnTo>
                <a:lnTo>
                  <a:pt x="1897" y="172"/>
                </a:lnTo>
                <a:lnTo>
                  <a:pt x="1897" y="172"/>
                </a:lnTo>
                <a:lnTo>
                  <a:pt x="1897" y="176"/>
                </a:lnTo>
                <a:lnTo>
                  <a:pt x="1898" y="172"/>
                </a:lnTo>
                <a:lnTo>
                  <a:pt x="1899" y="172"/>
                </a:lnTo>
                <a:lnTo>
                  <a:pt x="1899" y="172"/>
                </a:lnTo>
                <a:lnTo>
                  <a:pt x="1899" y="176"/>
                </a:lnTo>
                <a:lnTo>
                  <a:pt x="1900" y="176"/>
                </a:lnTo>
                <a:lnTo>
                  <a:pt x="1900" y="176"/>
                </a:lnTo>
                <a:lnTo>
                  <a:pt x="1901" y="176"/>
                </a:lnTo>
                <a:lnTo>
                  <a:pt x="1901" y="180"/>
                </a:lnTo>
                <a:lnTo>
                  <a:pt x="1902" y="172"/>
                </a:lnTo>
                <a:lnTo>
                  <a:pt x="1902" y="164"/>
                </a:lnTo>
                <a:lnTo>
                  <a:pt x="1903" y="176"/>
                </a:lnTo>
                <a:lnTo>
                  <a:pt x="1903" y="176"/>
                </a:lnTo>
                <a:lnTo>
                  <a:pt x="1904" y="176"/>
                </a:lnTo>
                <a:lnTo>
                  <a:pt x="1904" y="176"/>
                </a:lnTo>
                <a:lnTo>
                  <a:pt x="1904" y="172"/>
                </a:lnTo>
                <a:lnTo>
                  <a:pt x="1905" y="168"/>
                </a:lnTo>
                <a:lnTo>
                  <a:pt x="1905" y="172"/>
                </a:lnTo>
                <a:lnTo>
                  <a:pt x="1906" y="172"/>
                </a:lnTo>
                <a:lnTo>
                  <a:pt x="1907" y="172"/>
                </a:lnTo>
                <a:lnTo>
                  <a:pt x="1907" y="168"/>
                </a:lnTo>
                <a:lnTo>
                  <a:pt x="1907" y="164"/>
                </a:lnTo>
                <a:lnTo>
                  <a:pt x="1908" y="172"/>
                </a:lnTo>
                <a:lnTo>
                  <a:pt x="1908" y="172"/>
                </a:lnTo>
                <a:lnTo>
                  <a:pt x="1909" y="168"/>
                </a:lnTo>
                <a:lnTo>
                  <a:pt x="1909" y="176"/>
                </a:lnTo>
                <a:lnTo>
                  <a:pt x="1910" y="168"/>
                </a:lnTo>
                <a:lnTo>
                  <a:pt x="1910" y="172"/>
                </a:lnTo>
                <a:lnTo>
                  <a:pt x="1911" y="172"/>
                </a:lnTo>
                <a:lnTo>
                  <a:pt x="1911" y="172"/>
                </a:lnTo>
                <a:lnTo>
                  <a:pt x="1912" y="164"/>
                </a:lnTo>
                <a:lnTo>
                  <a:pt x="1912" y="168"/>
                </a:lnTo>
                <a:lnTo>
                  <a:pt x="1912" y="164"/>
                </a:lnTo>
                <a:lnTo>
                  <a:pt x="1913" y="172"/>
                </a:lnTo>
                <a:lnTo>
                  <a:pt x="1913" y="172"/>
                </a:lnTo>
                <a:lnTo>
                  <a:pt x="1914" y="168"/>
                </a:lnTo>
                <a:lnTo>
                  <a:pt x="1914" y="172"/>
                </a:lnTo>
                <a:lnTo>
                  <a:pt x="1915" y="172"/>
                </a:lnTo>
                <a:lnTo>
                  <a:pt x="1915" y="180"/>
                </a:lnTo>
                <a:lnTo>
                  <a:pt x="1916" y="168"/>
                </a:lnTo>
                <a:lnTo>
                  <a:pt x="1916" y="160"/>
                </a:lnTo>
                <a:lnTo>
                  <a:pt x="1917" y="160"/>
                </a:lnTo>
                <a:lnTo>
                  <a:pt x="1917" y="160"/>
                </a:lnTo>
                <a:lnTo>
                  <a:pt x="1917" y="168"/>
                </a:lnTo>
                <a:lnTo>
                  <a:pt x="1918" y="176"/>
                </a:lnTo>
                <a:lnTo>
                  <a:pt x="1919" y="160"/>
                </a:lnTo>
                <a:lnTo>
                  <a:pt x="1919" y="164"/>
                </a:lnTo>
                <a:lnTo>
                  <a:pt x="1919" y="164"/>
                </a:lnTo>
                <a:lnTo>
                  <a:pt x="1920" y="164"/>
                </a:lnTo>
                <a:lnTo>
                  <a:pt x="1920" y="160"/>
                </a:lnTo>
                <a:lnTo>
                  <a:pt x="1921" y="160"/>
                </a:lnTo>
                <a:lnTo>
                  <a:pt x="1922" y="156"/>
                </a:lnTo>
                <a:lnTo>
                  <a:pt x="1922" y="160"/>
                </a:lnTo>
                <a:lnTo>
                  <a:pt x="1922" y="160"/>
                </a:lnTo>
                <a:lnTo>
                  <a:pt x="1923" y="164"/>
                </a:lnTo>
                <a:lnTo>
                  <a:pt x="1923" y="164"/>
                </a:lnTo>
                <a:lnTo>
                  <a:pt x="1924" y="172"/>
                </a:lnTo>
                <a:lnTo>
                  <a:pt x="1924" y="164"/>
                </a:lnTo>
                <a:lnTo>
                  <a:pt x="1925" y="156"/>
                </a:lnTo>
                <a:lnTo>
                  <a:pt x="1925" y="160"/>
                </a:lnTo>
                <a:lnTo>
                  <a:pt x="1926" y="160"/>
                </a:lnTo>
                <a:lnTo>
                  <a:pt x="1926" y="164"/>
                </a:lnTo>
                <a:lnTo>
                  <a:pt x="1927" y="164"/>
                </a:lnTo>
                <a:lnTo>
                  <a:pt x="1927" y="164"/>
                </a:lnTo>
                <a:lnTo>
                  <a:pt x="1927" y="168"/>
                </a:lnTo>
                <a:lnTo>
                  <a:pt x="1928" y="168"/>
                </a:lnTo>
                <a:lnTo>
                  <a:pt x="1928" y="160"/>
                </a:lnTo>
                <a:lnTo>
                  <a:pt x="1929" y="156"/>
                </a:lnTo>
                <a:lnTo>
                  <a:pt x="1929" y="160"/>
                </a:lnTo>
                <a:lnTo>
                  <a:pt x="1930" y="160"/>
                </a:lnTo>
                <a:lnTo>
                  <a:pt x="1930" y="164"/>
                </a:lnTo>
                <a:lnTo>
                  <a:pt x="1931" y="156"/>
                </a:lnTo>
                <a:lnTo>
                  <a:pt x="1931" y="160"/>
                </a:lnTo>
                <a:lnTo>
                  <a:pt x="1932" y="160"/>
                </a:lnTo>
                <a:lnTo>
                  <a:pt x="1932" y="160"/>
                </a:lnTo>
                <a:lnTo>
                  <a:pt x="1932" y="160"/>
                </a:lnTo>
                <a:lnTo>
                  <a:pt x="1933" y="160"/>
                </a:lnTo>
                <a:lnTo>
                  <a:pt x="1934" y="164"/>
                </a:lnTo>
                <a:lnTo>
                  <a:pt x="1934" y="160"/>
                </a:lnTo>
                <a:lnTo>
                  <a:pt x="1934" y="160"/>
                </a:lnTo>
                <a:lnTo>
                  <a:pt x="1935" y="156"/>
                </a:lnTo>
                <a:lnTo>
                  <a:pt x="1935" y="156"/>
                </a:lnTo>
                <a:lnTo>
                  <a:pt x="1936" y="152"/>
                </a:lnTo>
                <a:lnTo>
                  <a:pt x="1936" y="160"/>
                </a:lnTo>
                <a:lnTo>
                  <a:pt x="1937" y="160"/>
                </a:lnTo>
                <a:lnTo>
                  <a:pt x="1937" y="160"/>
                </a:lnTo>
                <a:lnTo>
                  <a:pt x="1938" y="148"/>
                </a:lnTo>
                <a:lnTo>
                  <a:pt x="1938" y="160"/>
                </a:lnTo>
                <a:lnTo>
                  <a:pt x="1939" y="160"/>
                </a:lnTo>
                <a:lnTo>
                  <a:pt x="1939" y="160"/>
                </a:lnTo>
                <a:lnTo>
                  <a:pt x="1939" y="156"/>
                </a:lnTo>
                <a:lnTo>
                  <a:pt x="1940" y="152"/>
                </a:lnTo>
                <a:lnTo>
                  <a:pt x="1940" y="160"/>
                </a:lnTo>
                <a:lnTo>
                  <a:pt x="1941" y="156"/>
                </a:lnTo>
                <a:lnTo>
                  <a:pt x="1942" y="152"/>
                </a:lnTo>
                <a:lnTo>
                  <a:pt x="1942" y="156"/>
                </a:lnTo>
                <a:lnTo>
                  <a:pt x="1942" y="160"/>
                </a:lnTo>
                <a:lnTo>
                  <a:pt x="1943" y="160"/>
                </a:lnTo>
                <a:lnTo>
                  <a:pt x="1943" y="168"/>
                </a:lnTo>
                <a:lnTo>
                  <a:pt x="1944" y="156"/>
                </a:lnTo>
                <a:lnTo>
                  <a:pt x="1944" y="156"/>
                </a:lnTo>
                <a:lnTo>
                  <a:pt x="1945" y="156"/>
                </a:lnTo>
                <a:lnTo>
                  <a:pt x="1945" y="160"/>
                </a:lnTo>
                <a:lnTo>
                  <a:pt x="1946" y="160"/>
                </a:lnTo>
                <a:lnTo>
                  <a:pt x="1946" y="160"/>
                </a:lnTo>
                <a:lnTo>
                  <a:pt x="1947" y="160"/>
                </a:lnTo>
                <a:lnTo>
                  <a:pt x="1947" y="148"/>
                </a:lnTo>
                <a:lnTo>
                  <a:pt x="1947" y="156"/>
                </a:lnTo>
                <a:lnTo>
                  <a:pt x="1948" y="156"/>
                </a:lnTo>
                <a:lnTo>
                  <a:pt x="1948" y="160"/>
                </a:lnTo>
                <a:lnTo>
                  <a:pt x="1949" y="156"/>
                </a:lnTo>
                <a:lnTo>
                  <a:pt x="1949" y="152"/>
                </a:lnTo>
                <a:lnTo>
                  <a:pt x="1950" y="156"/>
                </a:lnTo>
                <a:lnTo>
                  <a:pt x="1950" y="156"/>
                </a:lnTo>
                <a:lnTo>
                  <a:pt x="1951" y="152"/>
                </a:lnTo>
                <a:lnTo>
                  <a:pt x="1951" y="148"/>
                </a:lnTo>
                <a:lnTo>
                  <a:pt x="1952" y="156"/>
                </a:lnTo>
                <a:lnTo>
                  <a:pt x="1952" y="156"/>
                </a:lnTo>
                <a:lnTo>
                  <a:pt x="1952" y="148"/>
                </a:lnTo>
                <a:lnTo>
                  <a:pt x="1953" y="148"/>
                </a:lnTo>
                <a:lnTo>
                  <a:pt x="1954" y="144"/>
                </a:lnTo>
                <a:lnTo>
                  <a:pt x="1954" y="148"/>
                </a:lnTo>
                <a:lnTo>
                  <a:pt x="1954" y="156"/>
                </a:lnTo>
                <a:lnTo>
                  <a:pt x="1955" y="152"/>
                </a:lnTo>
                <a:lnTo>
                  <a:pt x="1955" y="148"/>
                </a:lnTo>
                <a:lnTo>
                  <a:pt x="1956" y="156"/>
                </a:lnTo>
                <a:lnTo>
                  <a:pt x="1956" y="148"/>
                </a:lnTo>
                <a:lnTo>
                  <a:pt x="1957" y="140"/>
                </a:lnTo>
                <a:lnTo>
                  <a:pt x="1957" y="152"/>
                </a:lnTo>
                <a:lnTo>
                  <a:pt x="1958" y="144"/>
                </a:lnTo>
                <a:lnTo>
                  <a:pt x="1958" y="148"/>
                </a:lnTo>
                <a:lnTo>
                  <a:pt x="1959" y="144"/>
                </a:lnTo>
                <a:lnTo>
                  <a:pt x="1959" y="148"/>
                </a:lnTo>
                <a:lnTo>
                  <a:pt x="1960" y="148"/>
                </a:lnTo>
                <a:lnTo>
                  <a:pt x="1960" y="156"/>
                </a:lnTo>
                <a:lnTo>
                  <a:pt x="1960" y="148"/>
                </a:lnTo>
                <a:lnTo>
                  <a:pt x="1961" y="148"/>
                </a:lnTo>
                <a:lnTo>
                  <a:pt x="1962" y="156"/>
                </a:lnTo>
                <a:lnTo>
                  <a:pt x="1962" y="148"/>
                </a:lnTo>
                <a:lnTo>
                  <a:pt x="1962" y="148"/>
                </a:lnTo>
                <a:lnTo>
                  <a:pt x="1963" y="152"/>
                </a:lnTo>
                <a:lnTo>
                  <a:pt x="1963" y="144"/>
                </a:lnTo>
                <a:lnTo>
                  <a:pt x="1964" y="140"/>
                </a:lnTo>
                <a:lnTo>
                  <a:pt x="1964" y="152"/>
                </a:lnTo>
                <a:lnTo>
                  <a:pt x="1965" y="152"/>
                </a:lnTo>
                <a:lnTo>
                  <a:pt x="1965" y="148"/>
                </a:lnTo>
                <a:lnTo>
                  <a:pt x="1966" y="140"/>
                </a:lnTo>
                <a:lnTo>
                  <a:pt x="1966" y="152"/>
                </a:lnTo>
                <a:lnTo>
                  <a:pt x="1967" y="148"/>
                </a:lnTo>
                <a:lnTo>
                  <a:pt x="1967" y="144"/>
                </a:lnTo>
                <a:lnTo>
                  <a:pt x="1967" y="140"/>
                </a:lnTo>
                <a:lnTo>
                  <a:pt x="1968" y="144"/>
                </a:lnTo>
                <a:lnTo>
                  <a:pt x="1969" y="148"/>
                </a:lnTo>
                <a:lnTo>
                  <a:pt x="1969" y="148"/>
                </a:lnTo>
                <a:lnTo>
                  <a:pt x="1969" y="152"/>
                </a:lnTo>
                <a:lnTo>
                  <a:pt x="1970" y="148"/>
                </a:lnTo>
                <a:lnTo>
                  <a:pt x="1970" y="148"/>
                </a:lnTo>
                <a:lnTo>
                  <a:pt x="1971" y="152"/>
                </a:lnTo>
                <a:lnTo>
                  <a:pt x="1971" y="148"/>
                </a:lnTo>
                <a:lnTo>
                  <a:pt x="1972" y="148"/>
                </a:lnTo>
                <a:lnTo>
                  <a:pt x="1972" y="148"/>
                </a:lnTo>
                <a:lnTo>
                  <a:pt x="1973" y="136"/>
                </a:lnTo>
                <a:lnTo>
                  <a:pt x="1973" y="140"/>
                </a:lnTo>
                <a:lnTo>
                  <a:pt x="1974" y="144"/>
                </a:lnTo>
                <a:lnTo>
                  <a:pt x="1974" y="144"/>
                </a:lnTo>
                <a:lnTo>
                  <a:pt x="1975" y="144"/>
                </a:lnTo>
                <a:lnTo>
                  <a:pt x="1975" y="144"/>
                </a:lnTo>
                <a:lnTo>
                  <a:pt x="1975" y="140"/>
                </a:lnTo>
                <a:lnTo>
                  <a:pt x="1976" y="148"/>
                </a:lnTo>
                <a:lnTo>
                  <a:pt x="1977" y="152"/>
                </a:lnTo>
                <a:lnTo>
                  <a:pt x="1977" y="144"/>
                </a:lnTo>
                <a:lnTo>
                  <a:pt x="1977" y="144"/>
                </a:lnTo>
                <a:lnTo>
                  <a:pt x="1978" y="136"/>
                </a:lnTo>
                <a:lnTo>
                  <a:pt x="1978" y="144"/>
                </a:lnTo>
                <a:lnTo>
                  <a:pt x="1979" y="140"/>
                </a:lnTo>
                <a:lnTo>
                  <a:pt x="1979" y="148"/>
                </a:lnTo>
                <a:lnTo>
                  <a:pt x="1980" y="140"/>
                </a:lnTo>
                <a:lnTo>
                  <a:pt x="1980" y="144"/>
                </a:lnTo>
                <a:lnTo>
                  <a:pt x="1981" y="144"/>
                </a:lnTo>
                <a:lnTo>
                  <a:pt x="1981" y="144"/>
                </a:lnTo>
                <a:lnTo>
                  <a:pt x="1982" y="132"/>
                </a:lnTo>
                <a:lnTo>
                  <a:pt x="1982" y="140"/>
                </a:lnTo>
                <a:lnTo>
                  <a:pt x="1982" y="144"/>
                </a:lnTo>
                <a:lnTo>
                  <a:pt x="1983" y="140"/>
                </a:lnTo>
                <a:lnTo>
                  <a:pt x="1983" y="144"/>
                </a:lnTo>
                <a:lnTo>
                  <a:pt x="1984" y="144"/>
                </a:lnTo>
                <a:lnTo>
                  <a:pt x="1984" y="140"/>
                </a:lnTo>
                <a:lnTo>
                  <a:pt x="1985" y="148"/>
                </a:lnTo>
                <a:lnTo>
                  <a:pt x="1985" y="144"/>
                </a:lnTo>
                <a:lnTo>
                  <a:pt x="1986" y="148"/>
                </a:lnTo>
                <a:lnTo>
                  <a:pt x="1986" y="152"/>
                </a:lnTo>
                <a:lnTo>
                  <a:pt x="1987" y="140"/>
                </a:lnTo>
                <a:lnTo>
                  <a:pt x="1987" y="148"/>
                </a:lnTo>
                <a:lnTo>
                  <a:pt x="1987" y="144"/>
                </a:lnTo>
                <a:lnTo>
                  <a:pt x="1988" y="140"/>
                </a:lnTo>
                <a:lnTo>
                  <a:pt x="1989" y="140"/>
                </a:lnTo>
                <a:lnTo>
                  <a:pt x="1989" y="132"/>
                </a:lnTo>
                <a:lnTo>
                  <a:pt x="1989" y="148"/>
                </a:lnTo>
                <a:lnTo>
                  <a:pt x="1990" y="144"/>
                </a:lnTo>
                <a:lnTo>
                  <a:pt x="1990" y="136"/>
                </a:lnTo>
                <a:lnTo>
                  <a:pt x="1991" y="140"/>
                </a:lnTo>
                <a:lnTo>
                  <a:pt x="1991" y="136"/>
                </a:lnTo>
                <a:lnTo>
                  <a:pt x="1992" y="144"/>
                </a:lnTo>
                <a:lnTo>
                  <a:pt x="1992" y="140"/>
                </a:lnTo>
                <a:lnTo>
                  <a:pt x="1993" y="144"/>
                </a:lnTo>
                <a:lnTo>
                  <a:pt x="1993" y="144"/>
                </a:lnTo>
                <a:lnTo>
                  <a:pt x="1994" y="136"/>
                </a:lnTo>
                <a:lnTo>
                  <a:pt x="1994" y="136"/>
                </a:lnTo>
                <a:lnTo>
                  <a:pt x="1995" y="132"/>
                </a:lnTo>
                <a:lnTo>
                  <a:pt x="1995" y="140"/>
                </a:lnTo>
                <a:lnTo>
                  <a:pt x="1995" y="128"/>
                </a:lnTo>
                <a:lnTo>
                  <a:pt x="1996" y="136"/>
                </a:lnTo>
                <a:lnTo>
                  <a:pt x="1997" y="140"/>
                </a:lnTo>
                <a:lnTo>
                  <a:pt x="1997" y="140"/>
                </a:lnTo>
                <a:lnTo>
                  <a:pt x="1997" y="140"/>
                </a:lnTo>
                <a:lnTo>
                  <a:pt x="1998" y="136"/>
                </a:lnTo>
                <a:lnTo>
                  <a:pt x="1998" y="136"/>
                </a:lnTo>
                <a:lnTo>
                  <a:pt x="1999" y="132"/>
                </a:lnTo>
                <a:lnTo>
                  <a:pt x="1999" y="132"/>
                </a:lnTo>
                <a:lnTo>
                  <a:pt x="2000" y="144"/>
                </a:lnTo>
                <a:lnTo>
                  <a:pt x="2000" y="144"/>
                </a:lnTo>
                <a:lnTo>
                  <a:pt x="2001" y="132"/>
                </a:lnTo>
                <a:lnTo>
                  <a:pt x="2001" y="132"/>
                </a:lnTo>
                <a:lnTo>
                  <a:pt x="2002" y="136"/>
                </a:lnTo>
                <a:lnTo>
                  <a:pt x="2002" y="132"/>
                </a:lnTo>
                <a:lnTo>
                  <a:pt x="2002" y="136"/>
                </a:lnTo>
                <a:lnTo>
                  <a:pt x="2003" y="140"/>
                </a:lnTo>
                <a:lnTo>
                  <a:pt x="2003" y="136"/>
                </a:lnTo>
                <a:lnTo>
                  <a:pt x="2004" y="140"/>
                </a:lnTo>
                <a:lnTo>
                  <a:pt x="2004" y="136"/>
                </a:lnTo>
                <a:lnTo>
                  <a:pt x="2005" y="136"/>
                </a:lnTo>
                <a:lnTo>
                  <a:pt x="2005" y="136"/>
                </a:lnTo>
                <a:lnTo>
                  <a:pt x="2006" y="144"/>
                </a:lnTo>
                <a:lnTo>
                  <a:pt x="2006" y="128"/>
                </a:lnTo>
                <a:lnTo>
                  <a:pt x="2007" y="104"/>
                </a:lnTo>
                <a:lnTo>
                  <a:pt x="2007" y="116"/>
                </a:lnTo>
                <a:lnTo>
                  <a:pt x="2007" y="128"/>
                </a:lnTo>
                <a:lnTo>
                  <a:pt x="2008" y="132"/>
                </a:lnTo>
                <a:lnTo>
                  <a:pt x="2009" y="124"/>
                </a:lnTo>
                <a:lnTo>
                  <a:pt x="2009" y="132"/>
                </a:lnTo>
                <a:lnTo>
                  <a:pt x="2010" y="128"/>
                </a:lnTo>
                <a:lnTo>
                  <a:pt x="2010" y="132"/>
                </a:lnTo>
                <a:lnTo>
                  <a:pt x="2010" y="140"/>
                </a:lnTo>
                <a:lnTo>
                  <a:pt x="2011" y="140"/>
                </a:lnTo>
                <a:lnTo>
                  <a:pt x="2012" y="132"/>
                </a:lnTo>
                <a:lnTo>
                  <a:pt x="2012" y="128"/>
                </a:lnTo>
                <a:lnTo>
                  <a:pt x="2012" y="132"/>
                </a:lnTo>
                <a:lnTo>
                  <a:pt x="2013" y="104"/>
                </a:lnTo>
                <a:lnTo>
                  <a:pt x="2013" y="112"/>
                </a:lnTo>
                <a:lnTo>
                  <a:pt x="2014" y="128"/>
                </a:lnTo>
                <a:lnTo>
                  <a:pt x="2014" y="132"/>
                </a:lnTo>
                <a:lnTo>
                  <a:pt x="2015" y="128"/>
                </a:lnTo>
                <a:lnTo>
                  <a:pt x="2015" y="132"/>
                </a:lnTo>
                <a:lnTo>
                  <a:pt x="2016" y="136"/>
                </a:lnTo>
                <a:lnTo>
                  <a:pt x="2016" y="140"/>
                </a:lnTo>
                <a:lnTo>
                  <a:pt x="2017" y="140"/>
                </a:lnTo>
                <a:lnTo>
                  <a:pt x="2017" y="132"/>
                </a:lnTo>
                <a:lnTo>
                  <a:pt x="2017" y="132"/>
                </a:lnTo>
                <a:lnTo>
                  <a:pt x="2018" y="128"/>
                </a:lnTo>
                <a:lnTo>
                  <a:pt x="2018" y="136"/>
                </a:lnTo>
                <a:lnTo>
                  <a:pt x="2019" y="128"/>
                </a:lnTo>
                <a:lnTo>
                  <a:pt x="2019" y="128"/>
                </a:lnTo>
                <a:lnTo>
                  <a:pt x="2020" y="136"/>
                </a:lnTo>
                <a:lnTo>
                  <a:pt x="2020" y="128"/>
                </a:lnTo>
                <a:lnTo>
                  <a:pt x="2021" y="136"/>
                </a:lnTo>
                <a:lnTo>
                  <a:pt x="2021" y="140"/>
                </a:lnTo>
                <a:lnTo>
                  <a:pt x="2022" y="132"/>
                </a:lnTo>
                <a:lnTo>
                  <a:pt x="2022" y="140"/>
                </a:lnTo>
                <a:lnTo>
                  <a:pt x="2022" y="136"/>
                </a:lnTo>
                <a:lnTo>
                  <a:pt x="2023" y="136"/>
                </a:lnTo>
                <a:lnTo>
                  <a:pt x="2024" y="132"/>
                </a:lnTo>
                <a:lnTo>
                  <a:pt x="2024" y="128"/>
                </a:lnTo>
                <a:lnTo>
                  <a:pt x="2025" y="132"/>
                </a:lnTo>
                <a:lnTo>
                  <a:pt x="2025" y="128"/>
                </a:lnTo>
                <a:lnTo>
                  <a:pt x="2025" y="132"/>
                </a:lnTo>
                <a:lnTo>
                  <a:pt x="2026" y="132"/>
                </a:lnTo>
                <a:lnTo>
                  <a:pt x="2026" y="136"/>
                </a:lnTo>
                <a:lnTo>
                  <a:pt x="2027" y="132"/>
                </a:lnTo>
                <a:lnTo>
                  <a:pt x="2027" y="140"/>
                </a:lnTo>
                <a:lnTo>
                  <a:pt x="2028" y="132"/>
                </a:lnTo>
                <a:lnTo>
                  <a:pt x="2028" y="128"/>
                </a:lnTo>
                <a:lnTo>
                  <a:pt x="2029" y="128"/>
                </a:lnTo>
                <a:lnTo>
                  <a:pt x="2029" y="124"/>
                </a:lnTo>
                <a:lnTo>
                  <a:pt x="2030" y="128"/>
                </a:lnTo>
                <a:lnTo>
                  <a:pt x="2030" y="132"/>
                </a:lnTo>
                <a:lnTo>
                  <a:pt x="2030" y="124"/>
                </a:lnTo>
                <a:lnTo>
                  <a:pt x="2031" y="124"/>
                </a:lnTo>
                <a:lnTo>
                  <a:pt x="2032" y="128"/>
                </a:lnTo>
                <a:lnTo>
                  <a:pt x="2032" y="140"/>
                </a:lnTo>
                <a:lnTo>
                  <a:pt x="2032" y="128"/>
                </a:lnTo>
                <a:lnTo>
                  <a:pt x="2033" y="128"/>
                </a:lnTo>
                <a:lnTo>
                  <a:pt x="2033" y="128"/>
                </a:lnTo>
                <a:lnTo>
                  <a:pt x="2034" y="132"/>
                </a:lnTo>
                <a:lnTo>
                  <a:pt x="2034" y="128"/>
                </a:lnTo>
                <a:lnTo>
                  <a:pt x="2035" y="128"/>
                </a:lnTo>
                <a:lnTo>
                  <a:pt x="2035" y="128"/>
                </a:lnTo>
                <a:lnTo>
                  <a:pt x="2036" y="132"/>
                </a:lnTo>
                <a:lnTo>
                  <a:pt x="2036" y="128"/>
                </a:lnTo>
                <a:lnTo>
                  <a:pt x="2037" y="124"/>
                </a:lnTo>
                <a:lnTo>
                  <a:pt x="2037" y="124"/>
                </a:lnTo>
                <a:lnTo>
                  <a:pt x="2037" y="124"/>
                </a:lnTo>
                <a:lnTo>
                  <a:pt x="2038" y="124"/>
                </a:lnTo>
                <a:lnTo>
                  <a:pt x="2038" y="120"/>
                </a:lnTo>
                <a:lnTo>
                  <a:pt x="2039" y="124"/>
                </a:lnTo>
                <a:lnTo>
                  <a:pt x="2039" y="128"/>
                </a:lnTo>
                <a:lnTo>
                  <a:pt x="2040" y="124"/>
                </a:lnTo>
                <a:lnTo>
                  <a:pt x="2040" y="120"/>
                </a:lnTo>
                <a:lnTo>
                  <a:pt x="2041" y="132"/>
                </a:lnTo>
                <a:lnTo>
                  <a:pt x="2041" y="128"/>
                </a:lnTo>
                <a:lnTo>
                  <a:pt x="2042" y="120"/>
                </a:lnTo>
                <a:lnTo>
                  <a:pt x="2042" y="116"/>
                </a:lnTo>
                <a:lnTo>
                  <a:pt x="2042" y="116"/>
                </a:lnTo>
                <a:lnTo>
                  <a:pt x="2043" y="124"/>
                </a:lnTo>
                <a:lnTo>
                  <a:pt x="2044" y="124"/>
                </a:lnTo>
                <a:lnTo>
                  <a:pt x="2044" y="128"/>
                </a:lnTo>
                <a:lnTo>
                  <a:pt x="2045" y="120"/>
                </a:lnTo>
                <a:lnTo>
                  <a:pt x="2045" y="120"/>
                </a:lnTo>
                <a:lnTo>
                  <a:pt x="2045" y="124"/>
                </a:lnTo>
                <a:lnTo>
                  <a:pt x="2046" y="124"/>
                </a:lnTo>
                <a:lnTo>
                  <a:pt x="2046" y="124"/>
                </a:lnTo>
                <a:lnTo>
                  <a:pt x="2047" y="124"/>
                </a:lnTo>
                <a:lnTo>
                  <a:pt x="2047" y="132"/>
                </a:lnTo>
                <a:lnTo>
                  <a:pt x="2048" y="124"/>
                </a:lnTo>
                <a:lnTo>
                  <a:pt x="2048" y="128"/>
                </a:lnTo>
                <a:lnTo>
                  <a:pt x="2049" y="120"/>
                </a:lnTo>
                <a:lnTo>
                  <a:pt x="2049" y="128"/>
                </a:lnTo>
                <a:lnTo>
                  <a:pt x="2050" y="124"/>
                </a:lnTo>
                <a:lnTo>
                  <a:pt x="2050" y="132"/>
                </a:lnTo>
                <a:lnTo>
                  <a:pt x="2050" y="124"/>
                </a:lnTo>
                <a:lnTo>
                  <a:pt x="2051" y="116"/>
                </a:lnTo>
                <a:lnTo>
                  <a:pt x="2052" y="120"/>
                </a:lnTo>
                <a:lnTo>
                  <a:pt x="2052" y="116"/>
                </a:lnTo>
                <a:lnTo>
                  <a:pt x="2052" y="124"/>
                </a:lnTo>
                <a:lnTo>
                  <a:pt x="2053" y="124"/>
                </a:lnTo>
                <a:lnTo>
                  <a:pt x="2053" y="128"/>
                </a:lnTo>
                <a:lnTo>
                  <a:pt x="2054" y="120"/>
                </a:lnTo>
                <a:lnTo>
                  <a:pt x="2054" y="128"/>
                </a:lnTo>
                <a:lnTo>
                  <a:pt x="2055" y="116"/>
                </a:lnTo>
                <a:lnTo>
                  <a:pt x="2055" y="128"/>
                </a:lnTo>
                <a:lnTo>
                  <a:pt x="2056" y="124"/>
                </a:lnTo>
                <a:lnTo>
                  <a:pt x="2056" y="120"/>
                </a:lnTo>
                <a:lnTo>
                  <a:pt x="2057" y="128"/>
                </a:lnTo>
                <a:lnTo>
                  <a:pt x="2057" y="116"/>
                </a:lnTo>
                <a:lnTo>
                  <a:pt x="2057" y="124"/>
                </a:lnTo>
                <a:lnTo>
                  <a:pt x="2058" y="128"/>
                </a:lnTo>
                <a:lnTo>
                  <a:pt x="2059" y="124"/>
                </a:lnTo>
                <a:lnTo>
                  <a:pt x="2059" y="124"/>
                </a:lnTo>
                <a:lnTo>
                  <a:pt x="2060" y="124"/>
                </a:lnTo>
                <a:lnTo>
                  <a:pt x="2060" y="120"/>
                </a:lnTo>
                <a:lnTo>
                  <a:pt x="2060" y="128"/>
                </a:lnTo>
                <a:lnTo>
                  <a:pt x="2061" y="120"/>
                </a:lnTo>
                <a:lnTo>
                  <a:pt x="2061" y="124"/>
                </a:lnTo>
                <a:lnTo>
                  <a:pt x="2062" y="120"/>
                </a:lnTo>
                <a:lnTo>
                  <a:pt x="2062" y="124"/>
                </a:lnTo>
                <a:lnTo>
                  <a:pt x="2063" y="128"/>
                </a:lnTo>
                <a:lnTo>
                  <a:pt x="2063" y="124"/>
                </a:lnTo>
                <a:lnTo>
                  <a:pt x="2064" y="116"/>
                </a:lnTo>
                <a:lnTo>
                  <a:pt x="2064" y="124"/>
                </a:lnTo>
                <a:lnTo>
                  <a:pt x="2065" y="128"/>
                </a:lnTo>
                <a:lnTo>
                  <a:pt x="2065" y="124"/>
                </a:lnTo>
                <a:lnTo>
                  <a:pt x="2065" y="116"/>
                </a:lnTo>
                <a:lnTo>
                  <a:pt x="2066" y="124"/>
                </a:lnTo>
                <a:lnTo>
                  <a:pt x="2067" y="128"/>
                </a:lnTo>
                <a:lnTo>
                  <a:pt x="2067" y="128"/>
                </a:lnTo>
                <a:lnTo>
                  <a:pt x="2067" y="124"/>
                </a:lnTo>
                <a:lnTo>
                  <a:pt x="2068" y="120"/>
                </a:lnTo>
                <a:lnTo>
                  <a:pt x="2068" y="124"/>
                </a:lnTo>
                <a:lnTo>
                  <a:pt x="2069" y="120"/>
                </a:lnTo>
                <a:lnTo>
                  <a:pt x="2069" y="120"/>
                </a:lnTo>
                <a:lnTo>
                  <a:pt x="2070" y="116"/>
                </a:lnTo>
                <a:lnTo>
                  <a:pt x="2070" y="124"/>
                </a:lnTo>
                <a:lnTo>
                  <a:pt x="2071" y="124"/>
                </a:lnTo>
                <a:lnTo>
                  <a:pt x="2071" y="124"/>
                </a:lnTo>
                <a:lnTo>
                  <a:pt x="2072" y="124"/>
                </a:lnTo>
                <a:lnTo>
                  <a:pt x="2072" y="120"/>
                </a:lnTo>
                <a:lnTo>
                  <a:pt x="2072" y="124"/>
                </a:lnTo>
                <a:lnTo>
                  <a:pt x="2073" y="120"/>
                </a:lnTo>
                <a:lnTo>
                  <a:pt x="2073" y="124"/>
                </a:lnTo>
                <a:lnTo>
                  <a:pt x="2074" y="120"/>
                </a:lnTo>
                <a:lnTo>
                  <a:pt x="2074" y="120"/>
                </a:lnTo>
                <a:lnTo>
                  <a:pt x="2075" y="116"/>
                </a:lnTo>
                <a:lnTo>
                  <a:pt x="2075" y="120"/>
                </a:lnTo>
                <a:lnTo>
                  <a:pt x="2076" y="120"/>
                </a:lnTo>
                <a:lnTo>
                  <a:pt x="2076" y="116"/>
                </a:lnTo>
                <a:lnTo>
                  <a:pt x="2077" y="120"/>
                </a:lnTo>
                <a:lnTo>
                  <a:pt x="2077" y="112"/>
                </a:lnTo>
                <a:lnTo>
                  <a:pt x="2077" y="116"/>
                </a:lnTo>
                <a:lnTo>
                  <a:pt x="2078" y="112"/>
                </a:lnTo>
                <a:lnTo>
                  <a:pt x="2079" y="120"/>
                </a:lnTo>
                <a:lnTo>
                  <a:pt x="2079" y="116"/>
                </a:lnTo>
                <a:lnTo>
                  <a:pt x="2080" y="124"/>
                </a:lnTo>
                <a:lnTo>
                  <a:pt x="2080" y="120"/>
                </a:lnTo>
                <a:lnTo>
                  <a:pt x="2080" y="116"/>
                </a:lnTo>
                <a:lnTo>
                  <a:pt x="2081" y="112"/>
                </a:lnTo>
                <a:lnTo>
                  <a:pt x="2081" y="120"/>
                </a:lnTo>
                <a:lnTo>
                  <a:pt x="2082" y="116"/>
                </a:lnTo>
                <a:lnTo>
                  <a:pt x="2082" y="124"/>
                </a:lnTo>
                <a:lnTo>
                  <a:pt x="2083" y="124"/>
                </a:lnTo>
                <a:lnTo>
                  <a:pt x="2083" y="120"/>
                </a:lnTo>
                <a:lnTo>
                  <a:pt x="2084" y="120"/>
                </a:lnTo>
                <a:lnTo>
                  <a:pt x="2084" y="116"/>
                </a:lnTo>
                <a:lnTo>
                  <a:pt x="2085" y="116"/>
                </a:lnTo>
                <a:lnTo>
                  <a:pt x="2085" y="120"/>
                </a:lnTo>
                <a:lnTo>
                  <a:pt x="2085" y="124"/>
                </a:lnTo>
                <a:lnTo>
                  <a:pt x="2086" y="124"/>
                </a:lnTo>
                <a:lnTo>
                  <a:pt x="2087" y="120"/>
                </a:lnTo>
                <a:lnTo>
                  <a:pt x="2087" y="112"/>
                </a:lnTo>
                <a:lnTo>
                  <a:pt x="2087" y="116"/>
                </a:lnTo>
                <a:lnTo>
                  <a:pt x="2088" y="116"/>
                </a:lnTo>
                <a:lnTo>
                  <a:pt x="2088" y="116"/>
                </a:lnTo>
                <a:lnTo>
                  <a:pt x="2089" y="120"/>
                </a:lnTo>
                <a:lnTo>
                  <a:pt x="2089" y="116"/>
                </a:lnTo>
                <a:lnTo>
                  <a:pt x="2090" y="120"/>
                </a:lnTo>
                <a:lnTo>
                  <a:pt x="2090" y="116"/>
                </a:lnTo>
                <a:lnTo>
                  <a:pt x="2091" y="128"/>
                </a:lnTo>
                <a:lnTo>
                  <a:pt x="2091" y="120"/>
                </a:lnTo>
                <a:lnTo>
                  <a:pt x="2092" y="116"/>
                </a:lnTo>
                <a:lnTo>
                  <a:pt x="2092" y="112"/>
                </a:lnTo>
                <a:lnTo>
                  <a:pt x="2092" y="112"/>
                </a:lnTo>
                <a:lnTo>
                  <a:pt x="2093" y="112"/>
                </a:lnTo>
                <a:lnTo>
                  <a:pt x="2093" y="112"/>
                </a:lnTo>
                <a:lnTo>
                  <a:pt x="2094" y="108"/>
                </a:lnTo>
                <a:lnTo>
                  <a:pt x="2095" y="116"/>
                </a:lnTo>
                <a:lnTo>
                  <a:pt x="2095" y="124"/>
                </a:lnTo>
                <a:lnTo>
                  <a:pt x="2095" y="116"/>
                </a:lnTo>
                <a:lnTo>
                  <a:pt x="2096" y="116"/>
                </a:lnTo>
                <a:lnTo>
                  <a:pt x="2096" y="116"/>
                </a:lnTo>
                <a:lnTo>
                  <a:pt x="2097" y="112"/>
                </a:lnTo>
                <a:lnTo>
                  <a:pt x="2097" y="112"/>
                </a:lnTo>
                <a:lnTo>
                  <a:pt x="2098" y="104"/>
                </a:lnTo>
                <a:lnTo>
                  <a:pt x="2098" y="112"/>
                </a:lnTo>
                <a:lnTo>
                  <a:pt x="2099" y="112"/>
                </a:lnTo>
                <a:lnTo>
                  <a:pt x="2099" y="116"/>
                </a:lnTo>
                <a:lnTo>
                  <a:pt x="2100" y="120"/>
                </a:lnTo>
                <a:lnTo>
                  <a:pt x="2100" y="120"/>
                </a:lnTo>
                <a:lnTo>
                  <a:pt x="2100" y="116"/>
                </a:lnTo>
                <a:lnTo>
                  <a:pt x="2101" y="112"/>
                </a:lnTo>
                <a:lnTo>
                  <a:pt x="2102" y="112"/>
                </a:lnTo>
                <a:lnTo>
                  <a:pt x="2102" y="116"/>
                </a:lnTo>
                <a:lnTo>
                  <a:pt x="2102" y="120"/>
                </a:lnTo>
                <a:lnTo>
                  <a:pt x="2103" y="116"/>
                </a:lnTo>
                <a:lnTo>
                  <a:pt x="2103" y="112"/>
                </a:lnTo>
                <a:lnTo>
                  <a:pt x="2104" y="120"/>
                </a:lnTo>
                <a:lnTo>
                  <a:pt x="2104" y="120"/>
                </a:lnTo>
                <a:lnTo>
                  <a:pt x="2105" y="116"/>
                </a:lnTo>
                <a:lnTo>
                  <a:pt x="2105" y="124"/>
                </a:lnTo>
                <a:lnTo>
                  <a:pt x="2106" y="120"/>
                </a:lnTo>
                <a:lnTo>
                  <a:pt x="2106" y="116"/>
                </a:lnTo>
                <a:lnTo>
                  <a:pt x="2107" y="116"/>
                </a:lnTo>
                <a:lnTo>
                  <a:pt x="2107" y="112"/>
                </a:lnTo>
                <a:lnTo>
                  <a:pt x="2107" y="116"/>
                </a:lnTo>
                <a:lnTo>
                  <a:pt x="2108" y="112"/>
                </a:lnTo>
                <a:lnTo>
                  <a:pt x="2108" y="116"/>
                </a:lnTo>
                <a:lnTo>
                  <a:pt x="2109" y="112"/>
                </a:lnTo>
                <a:lnTo>
                  <a:pt x="2110" y="112"/>
                </a:lnTo>
                <a:lnTo>
                  <a:pt x="2110" y="112"/>
                </a:lnTo>
                <a:lnTo>
                  <a:pt x="2110" y="108"/>
                </a:lnTo>
                <a:lnTo>
                  <a:pt x="2111" y="112"/>
                </a:lnTo>
                <a:lnTo>
                  <a:pt x="2111" y="108"/>
                </a:lnTo>
                <a:lnTo>
                  <a:pt x="2112" y="112"/>
                </a:lnTo>
                <a:lnTo>
                  <a:pt x="2112" y="112"/>
                </a:lnTo>
                <a:lnTo>
                  <a:pt x="2112" y="108"/>
                </a:lnTo>
                <a:lnTo>
                  <a:pt x="2113" y="112"/>
                </a:lnTo>
                <a:lnTo>
                  <a:pt x="2114" y="124"/>
                </a:lnTo>
                <a:lnTo>
                  <a:pt x="2114" y="116"/>
                </a:lnTo>
                <a:lnTo>
                  <a:pt x="2115" y="112"/>
                </a:lnTo>
                <a:lnTo>
                  <a:pt x="2115" y="112"/>
                </a:lnTo>
                <a:lnTo>
                  <a:pt x="2115" y="112"/>
                </a:lnTo>
                <a:lnTo>
                  <a:pt x="2116" y="112"/>
                </a:lnTo>
                <a:lnTo>
                  <a:pt x="2116" y="112"/>
                </a:lnTo>
                <a:lnTo>
                  <a:pt x="2117" y="104"/>
                </a:lnTo>
                <a:lnTo>
                  <a:pt x="2117" y="108"/>
                </a:lnTo>
                <a:lnTo>
                  <a:pt x="2118" y="112"/>
                </a:lnTo>
                <a:lnTo>
                  <a:pt x="2118" y="112"/>
                </a:lnTo>
                <a:lnTo>
                  <a:pt x="2119" y="112"/>
                </a:lnTo>
                <a:lnTo>
                  <a:pt x="2119" y="108"/>
                </a:lnTo>
                <a:lnTo>
                  <a:pt x="2120" y="108"/>
                </a:lnTo>
                <a:lnTo>
                  <a:pt x="2120" y="108"/>
                </a:lnTo>
                <a:lnTo>
                  <a:pt x="2120" y="112"/>
                </a:lnTo>
                <a:lnTo>
                  <a:pt x="2121" y="116"/>
                </a:lnTo>
                <a:lnTo>
                  <a:pt x="2122" y="112"/>
                </a:lnTo>
                <a:lnTo>
                  <a:pt x="2122" y="112"/>
                </a:lnTo>
                <a:lnTo>
                  <a:pt x="2122" y="112"/>
                </a:lnTo>
                <a:lnTo>
                  <a:pt x="2123" y="112"/>
                </a:lnTo>
                <a:lnTo>
                  <a:pt x="2123" y="112"/>
                </a:lnTo>
                <a:lnTo>
                  <a:pt x="2124" y="112"/>
                </a:lnTo>
                <a:lnTo>
                  <a:pt x="2124" y="104"/>
                </a:lnTo>
                <a:lnTo>
                  <a:pt x="2125" y="108"/>
                </a:lnTo>
                <a:lnTo>
                  <a:pt x="2125" y="112"/>
                </a:lnTo>
                <a:lnTo>
                  <a:pt x="2126" y="116"/>
                </a:lnTo>
                <a:lnTo>
                  <a:pt x="2126" y="112"/>
                </a:lnTo>
                <a:lnTo>
                  <a:pt x="2127" y="112"/>
                </a:lnTo>
                <a:lnTo>
                  <a:pt x="2127" y="108"/>
                </a:lnTo>
                <a:lnTo>
                  <a:pt x="2127" y="108"/>
                </a:lnTo>
                <a:lnTo>
                  <a:pt x="2128" y="108"/>
                </a:lnTo>
                <a:lnTo>
                  <a:pt x="2128" y="100"/>
                </a:lnTo>
                <a:lnTo>
                  <a:pt x="2129" y="108"/>
                </a:lnTo>
                <a:lnTo>
                  <a:pt x="2130" y="104"/>
                </a:lnTo>
                <a:lnTo>
                  <a:pt x="2130" y="116"/>
                </a:lnTo>
                <a:lnTo>
                  <a:pt x="2130" y="116"/>
                </a:lnTo>
                <a:lnTo>
                  <a:pt x="2131" y="112"/>
                </a:lnTo>
                <a:lnTo>
                  <a:pt x="2131" y="104"/>
                </a:lnTo>
                <a:lnTo>
                  <a:pt x="2132" y="104"/>
                </a:lnTo>
                <a:lnTo>
                  <a:pt x="2132" y="116"/>
                </a:lnTo>
                <a:lnTo>
                  <a:pt x="2133" y="116"/>
                </a:lnTo>
                <a:lnTo>
                  <a:pt x="2133" y="112"/>
                </a:lnTo>
                <a:lnTo>
                  <a:pt x="2134" y="112"/>
                </a:lnTo>
                <a:lnTo>
                  <a:pt x="2134" y="108"/>
                </a:lnTo>
                <a:lnTo>
                  <a:pt x="2135" y="112"/>
                </a:lnTo>
                <a:lnTo>
                  <a:pt x="2135" y="104"/>
                </a:lnTo>
                <a:lnTo>
                  <a:pt x="2135" y="100"/>
                </a:lnTo>
                <a:lnTo>
                  <a:pt x="2136" y="100"/>
                </a:lnTo>
                <a:lnTo>
                  <a:pt x="2136" y="104"/>
                </a:lnTo>
                <a:lnTo>
                  <a:pt x="2137" y="112"/>
                </a:lnTo>
                <a:lnTo>
                  <a:pt x="2137" y="116"/>
                </a:lnTo>
                <a:lnTo>
                  <a:pt x="2138" y="112"/>
                </a:lnTo>
                <a:lnTo>
                  <a:pt x="2138" y="108"/>
                </a:lnTo>
                <a:lnTo>
                  <a:pt x="2139" y="112"/>
                </a:lnTo>
                <a:lnTo>
                  <a:pt x="2139" y="104"/>
                </a:lnTo>
                <a:lnTo>
                  <a:pt x="2140" y="108"/>
                </a:lnTo>
                <a:lnTo>
                  <a:pt x="2140" y="104"/>
                </a:lnTo>
                <a:lnTo>
                  <a:pt x="2140" y="108"/>
                </a:lnTo>
                <a:lnTo>
                  <a:pt x="2141" y="104"/>
                </a:lnTo>
                <a:lnTo>
                  <a:pt x="2142" y="112"/>
                </a:lnTo>
                <a:lnTo>
                  <a:pt x="2142" y="104"/>
                </a:lnTo>
                <a:lnTo>
                  <a:pt x="2142" y="104"/>
                </a:lnTo>
                <a:lnTo>
                  <a:pt x="2143" y="112"/>
                </a:lnTo>
                <a:lnTo>
                  <a:pt x="2143" y="112"/>
                </a:lnTo>
                <a:lnTo>
                  <a:pt x="2144" y="108"/>
                </a:lnTo>
                <a:lnTo>
                  <a:pt x="2145" y="112"/>
                </a:lnTo>
                <a:lnTo>
                  <a:pt x="2145" y="112"/>
                </a:lnTo>
                <a:lnTo>
                  <a:pt x="2145" y="104"/>
                </a:lnTo>
                <a:lnTo>
                  <a:pt x="2146" y="104"/>
                </a:lnTo>
                <a:lnTo>
                  <a:pt x="2146" y="108"/>
                </a:lnTo>
                <a:lnTo>
                  <a:pt x="2147" y="108"/>
                </a:lnTo>
                <a:lnTo>
                  <a:pt x="2147" y="100"/>
                </a:lnTo>
                <a:lnTo>
                  <a:pt x="2147" y="100"/>
                </a:lnTo>
                <a:lnTo>
                  <a:pt x="2148" y="100"/>
                </a:lnTo>
                <a:lnTo>
                  <a:pt x="2149" y="108"/>
                </a:lnTo>
                <a:lnTo>
                  <a:pt x="2149" y="104"/>
                </a:lnTo>
                <a:lnTo>
                  <a:pt x="2150" y="100"/>
                </a:lnTo>
                <a:lnTo>
                  <a:pt x="2150" y="100"/>
                </a:lnTo>
                <a:lnTo>
                  <a:pt x="2150" y="100"/>
                </a:lnTo>
                <a:lnTo>
                  <a:pt x="2151" y="104"/>
                </a:lnTo>
                <a:lnTo>
                  <a:pt x="2151" y="108"/>
                </a:lnTo>
                <a:lnTo>
                  <a:pt x="2152" y="104"/>
                </a:lnTo>
                <a:lnTo>
                  <a:pt x="2152" y="104"/>
                </a:lnTo>
                <a:lnTo>
                  <a:pt x="2153" y="100"/>
                </a:lnTo>
                <a:lnTo>
                  <a:pt x="2153" y="104"/>
                </a:lnTo>
                <a:lnTo>
                  <a:pt x="2154" y="104"/>
                </a:lnTo>
                <a:lnTo>
                  <a:pt x="2154" y="104"/>
                </a:lnTo>
                <a:lnTo>
                  <a:pt x="2155" y="104"/>
                </a:lnTo>
                <a:lnTo>
                  <a:pt x="2155" y="104"/>
                </a:lnTo>
                <a:lnTo>
                  <a:pt x="2155" y="104"/>
                </a:lnTo>
                <a:lnTo>
                  <a:pt x="2156" y="108"/>
                </a:lnTo>
                <a:lnTo>
                  <a:pt x="2157" y="104"/>
                </a:lnTo>
                <a:lnTo>
                  <a:pt x="2157" y="104"/>
                </a:lnTo>
                <a:lnTo>
                  <a:pt x="2157" y="100"/>
                </a:lnTo>
                <a:lnTo>
                  <a:pt x="2158" y="104"/>
                </a:lnTo>
                <a:lnTo>
                  <a:pt x="2158" y="108"/>
                </a:lnTo>
                <a:lnTo>
                  <a:pt x="2159" y="104"/>
                </a:lnTo>
                <a:lnTo>
                  <a:pt x="2159" y="100"/>
                </a:lnTo>
                <a:lnTo>
                  <a:pt x="2160" y="100"/>
                </a:lnTo>
                <a:lnTo>
                  <a:pt x="2160" y="108"/>
                </a:lnTo>
                <a:lnTo>
                  <a:pt x="2161" y="104"/>
                </a:lnTo>
                <a:lnTo>
                  <a:pt x="2161" y="104"/>
                </a:lnTo>
                <a:lnTo>
                  <a:pt x="2162" y="100"/>
                </a:lnTo>
                <a:lnTo>
                  <a:pt x="2162" y="96"/>
                </a:lnTo>
                <a:lnTo>
                  <a:pt x="2162" y="96"/>
                </a:lnTo>
                <a:lnTo>
                  <a:pt x="2163" y="96"/>
                </a:lnTo>
                <a:lnTo>
                  <a:pt x="2163" y="100"/>
                </a:lnTo>
                <a:lnTo>
                  <a:pt x="2164" y="100"/>
                </a:lnTo>
                <a:lnTo>
                  <a:pt x="2165" y="104"/>
                </a:lnTo>
                <a:lnTo>
                  <a:pt x="2165" y="104"/>
                </a:lnTo>
                <a:lnTo>
                  <a:pt x="2165" y="104"/>
                </a:lnTo>
                <a:lnTo>
                  <a:pt x="2166" y="100"/>
                </a:lnTo>
                <a:lnTo>
                  <a:pt x="2166" y="100"/>
                </a:lnTo>
                <a:lnTo>
                  <a:pt x="2167" y="100"/>
                </a:lnTo>
                <a:lnTo>
                  <a:pt x="2167" y="104"/>
                </a:lnTo>
                <a:lnTo>
                  <a:pt x="2168" y="100"/>
                </a:lnTo>
                <a:lnTo>
                  <a:pt x="2168" y="100"/>
                </a:lnTo>
                <a:lnTo>
                  <a:pt x="2169" y="108"/>
                </a:lnTo>
                <a:lnTo>
                  <a:pt x="2169" y="108"/>
                </a:lnTo>
                <a:lnTo>
                  <a:pt x="2170" y="100"/>
                </a:lnTo>
                <a:lnTo>
                  <a:pt x="2170" y="108"/>
                </a:lnTo>
                <a:lnTo>
                  <a:pt x="2170" y="96"/>
                </a:lnTo>
                <a:lnTo>
                  <a:pt x="2171" y="88"/>
                </a:lnTo>
                <a:lnTo>
                  <a:pt x="2171" y="100"/>
                </a:lnTo>
                <a:lnTo>
                  <a:pt x="2172" y="108"/>
                </a:lnTo>
                <a:lnTo>
                  <a:pt x="2172" y="104"/>
                </a:lnTo>
                <a:lnTo>
                  <a:pt x="2173" y="104"/>
                </a:lnTo>
                <a:lnTo>
                  <a:pt x="2173" y="100"/>
                </a:lnTo>
                <a:lnTo>
                  <a:pt x="2174" y="100"/>
                </a:lnTo>
                <a:lnTo>
                  <a:pt x="2174" y="100"/>
                </a:lnTo>
                <a:lnTo>
                  <a:pt x="2175" y="104"/>
                </a:lnTo>
                <a:lnTo>
                  <a:pt x="2175" y="104"/>
                </a:lnTo>
                <a:lnTo>
                  <a:pt x="2175" y="100"/>
                </a:lnTo>
                <a:lnTo>
                  <a:pt x="2176" y="100"/>
                </a:lnTo>
                <a:lnTo>
                  <a:pt x="2177" y="104"/>
                </a:lnTo>
                <a:lnTo>
                  <a:pt x="2177" y="108"/>
                </a:lnTo>
                <a:lnTo>
                  <a:pt x="2177" y="100"/>
                </a:lnTo>
                <a:lnTo>
                  <a:pt x="2178" y="96"/>
                </a:lnTo>
                <a:lnTo>
                  <a:pt x="2178" y="104"/>
                </a:lnTo>
                <a:lnTo>
                  <a:pt x="2179" y="100"/>
                </a:lnTo>
                <a:lnTo>
                  <a:pt x="2179" y="96"/>
                </a:lnTo>
                <a:lnTo>
                  <a:pt x="2180" y="96"/>
                </a:lnTo>
                <a:lnTo>
                  <a:pt x="2180" y="104"/>
                </a:lnTo>
                <a:lnTo>
                  <a:pt x="2181" y="100"/>
                </a:lnTo>
                <a:lnTo>
                  <a:pt x="2181" y="96"/>
                </a:lnTo>
                <a:lnTo>
                  <a:pt x="2182" y="92"/>
                </a:lnTo>
                <a:lnTo>
                  <a:pt x="2182" y="92"/>
                </a:lnTo>
                <a:lnTo>
                  <a:pt x="2183" y="100"/>
                </a:lnTo>
                <a:lnTo>
                  <a:pt x="2183" y="92"/>
                </a:lnTo>
                <a:lnTo>
                  <a:pt x="2183" y="104"/>
                </a:lnTo>
                <a:lnTo>
                  <a:pt x="2184" y="100"/>
                </a:lnTo>
                <a:lnTo>
                  <a:pt x="2185" y="104"/>
                </a:lnTo>
                <a:lnTo>
                  <a:pt x="2185" y="96"/>
                </a:lnTo>
                <a:lnTo>
                  <a:pt x="2185" y="96"/>
                </a:lnTo>
                <a:lnTo>
                  <a:pt x="2186" y="104"/>
                </a:lnTo>
                <a:lnTo>
                  <a:pt x="2186" y="100"/>
                </a:lnTo>
                <a:lnTo>
                  <a:pt x="2187" y="96"/>
                </a:lnTo>
                <a:lnTo>
                  <a:pt x="2187" y="104"/>
                </a:lnTo>
                <a:lnTo>
                  <a:pt x="2188" y="96"/>
                </a:lnTo>
                <a:lnTo>
                  <a:pt x="2188" y="100"/>
                </a:lnTo>
                <a:lnTo>
                  <a:pt x="2189" y="92"/>
                </a:lnTo>
                <a:lnTo>
                  <a:pt x="2189" y="100"/>
                </a:lnTo>
                <a:lnTo>
                  <a:pt x="2190" y="100"/>
                </a:lnTo>
                <a:lnTo>
                  <a:pt x="2190" y="104"/>
                </a:lnTo>
                <a:lnTo>
                  <a:pt x="2190" y="100"/>
                </a:lnTo>
                <a:lnTo>
                  <a:pt x="2191" y="100"/>
                </a:lnTo>
                <a:lnTo>
                  <a:pt x="2192" y="100"/>
                </a:lnTo>
                <a:lnTo>
                  <a:pt x="2192" y="96"/>
                </a:lnTo>
                <a:lnTo>
                  <a:pt x="2192" y="96"/>
                </a:lnTo>
                <a:lnTo>
                  <a:pt x="2193" y="96"/>
                </a:lnTo>
                <a:lnTo>
                  <a:pt x="2193" y="96"/>
                </a:lnTo>
                <a:lnTo>
                  <a:pt x="2194" y="104"/>
                </a:lnTo>
                <a:lnTo>
                  <a:pt x="2194" y="100"/>
                </a:lnTo>
                <a:lnTo>
                  <a:pt x="2195" y="100"/>
                </a:lnTo>
                <a:lnTo>
                  <a:pt x="2195" y="96"/>
                </a:lnTo>
                <a:lnTo>
                  <a:pt x="2196" y="96"/>
                </a:lnTo>
                <a:lnTo>
                  <a:pt x="2196" y="96"/>
                </a:lnTo>
                <a:lnTo>
                  <a:pt x="2197" y="100"/>
                </a:lnTo>
                <a:lnTo>
                  <a:pt x="2197" y="100"/>
                </a:lnTo>
                <a:lnTo>
                  <a:pt x="2197" y="96"/>
                </a:lnTo>
                <a:lnTo>
                  <a:pt x="2198" y="104"/>
                </a:lnTo>
                <a:lnTo>
                  <a:pt x="2198" y="100"/>
                </a:lnTo>
                <a:lnTo>
                  <a:pt x="2199" y="92"/>
                </a:lnTo>
                <a:lnTo>
                  <a:pt x="2200" y="88"/>
                </a:lnTo>
                <a:lnTo>
                  <a:pt x="2200" y="96"/>
                </a:lnTo>
                <a:lnTo>
                  <a:pt x="2200" y="96"/>
                </a:lnTo>
                <a:lnTo>
                  <a:pt x="2201" y="92"/>
                </a:lnTo>
                <a:lnTo>
                  <a:pt x="2201" y="100"/>
                </a:lnTo>
                <a:lnTo>
                  <a:pt x="2202" y="92"/>
                </a:lnTo>
                <a:lnTo>
                  <a:pt x="2202" y="100"/>
                </a:lnTo>
                <a:lnTo>
                  <a:pt x="2203" y="100"/>
                </a:lnTo>
                <a:lnTo>
                  <a:pt x="2203" y="100"/>
                </a:lnTo>
                <a:lnTo>
                  <a:pt x="2204" y="92"/>
                </a:lnTo>
                <a:lnTo>
                  <a:pt x="2204" y="96"/>
                </a:lnTo>
                <a:lnTo>
                  <a:pt x="2205" y="100"/>
                </a:lnTo>
                <a:lnTo>
                  <a:pt x="2205" y="96"/>
                </a:lnTo>
                <a:lnTo>
                  <a:pt x="2205" y="96"/>
                </a:lnTo>
                <a:lnTo>
                  <a:pt x="2206" y="100"/>
                </a:lnTo>
                <a:lnTo>
                  <a:pt x="2206" y="96"/>
                </a:lnTo>
                <a:lnTo>
                  <a:pt x="2207" y="100"/>
                </a:lnTo>
                <a:lnTo>
                  <a:pt x="2207" y="96"/>
                </a:lnTo>
                <a:lnTo>
                  <a:pt x="2208" y="100"/>
                </a:lnTo>
                <a:lnTo>
                  <a:pt x="2208" y="96"/>
                </a:lnTo>
                <a:lnTo>
                  <a:pt x="2209" y="96"/>
                </a:lnTo>
                <a:lnTo>
                  <a:pt x="2209" y="92"/>
                </a:lnTo>
                <a:lnTo>
                  <a:pt x="2210" y="96"/>
                </a:lnTo>
                <a:lnTo>
                  <a:pt x="2210" y="96"/>
                </a:lnTo>
                <a:lnTo>
                  <a:pt x="2210" y="100"/>
                </a:lnTo>
                <a:lnTo>
                  <a:pt x="2211" y="100"/>
                </a:lnTo>
                <a:lnTo>
                  <a:pt x="2212" y="104"/>
                </a:lnTo>
                <a:lnTo>
                  <a:pt x="2212" y="88"/>
                </a:lnTo>
                <a:lnTo>
                  <a:pt x="2212" y="88"/>
                </a:lnTo>
                <a:lnTo>
                  <a:pt x="2213" y="88"/>
                </a:lnTo>
                <a:lnTo>
                  <a:pt x="2213" y="88"/>
                </a:lnTo>
                <a:lnTo>
                  <a:pt x="2214" y="92"/>
                </a:lnTo>
                <a:lnTo>
                  <a:pt x="2214" y="100"/>
                </a:lnTo>
                <a:lnTo>
                  <a:pt x="2215" y="100"/>
                </a:lnTo>
                <a:lnTo>
                  <a:pt x="2215" y="100"/>
                </a:lnTo>
                <a:lnTo>
                  <a:pt x="2216" y="88"/>
                </a:lnTo>
                <a:lnTo>
                  <a:pt x="2216" y="96"/>
                </a:lnTo>
                <a:lnTo>
                  <a:pt x="2217" y="96"/>
                </a:lnTo>
                <a:lnTo>
                  <a:pt x="2217" y="96"/>
                </a:lnTo>
                <a:lnTo>
                  <a:pt x="2218" y="100"/>
                </a:lnTo>
                <a:lnTo>
                  <a:pt x="2218" y="88"/>
                </a:lnTo>
                <a:lnTo>
                  <a:pt x="2218" y="92"/>
                </a:lnTo>
                <a:lnTo>
                  <a:pt x="2219" y="96"/>
                </a:lnTo>
                <a:lnTo>
                  <a:pt x="2220" y="92"/>
                </a:lnTo>
                <a:lnTo>
                  <a:pt x="2220" y="92"/>
                </a:lnTo>
                <a:lnTo>
                  <a:pt x="2220" y="88"/>
                </a:lnTo>
                <a:lnTo>
                  <a:pt x="2221" y="92"/>
                </a:lnTo>
                <a:lnTo>
                  <a:pt x="2221" y="88"/>
                </a:lnTo>
                <a:lnTo>
                  <a:pt x="2222" y="84"/>
                </a:lnTo>
                <a:lnTo>
                  <a:pt x="2222" y="84"/>
                </a:lnTo>
                <a:lnTo>
                  <a:pt x="2223" y="88"/>
                </a:lnTo>
                <a:lnTo>
                  <a:pt x="2223" y="96"/>
                </a:lnTo>
                <a:lnTo>
                  <a:pt x="2224" y="100"/>
                </a:lnTo>
                <a:lnTo>
                  <a:pt x="2224" y="96"/>
                </a:lnTo>
                <a:lnTo>
                  <a:pt x="2225" y="92"/>
                </a:lnTo>
                <a:lnTo>
                  <a:pt x="2225" y="88"/>
                </a:lnTo>
                <a:lnTo>
                  <a:pt x="2225" y="92"/>
                </a:lnTo>
                <a:lnTo>
                  <a:pt x="2226" y="92"/>
                </a:lnTo>
                <a:lnTo>
                  <a:pt x="2226" y="84"/>
                </a:lnTo>
                <a:lnTo>
                  <a:pt x="2227" y="88"/>
                </a:lnTo>
                <a:lnTo>
                  <a:pt x="2227" y="92"/>
                </a:lnTo>
                <a:lnTo>
                  <a:pt x="2228" y="100"/>
                </a:lnTo>
                <a:lnTo>
                  <a:pt x="2228" y="104"/>
                </a:lnTo>
                <a:lnTo>
                  <a:pt x="2229" y="88"/>
                </a:lnTo>
                <a:lnTo>
                  <a:pt x="2229" y="92"/>
                </a:lnTo>
                <a:lnTo>
                  <a:pt x="2230" y="88"/>
                </a:lnTo>
                <a:lnTo>
                  <a:pt x="2230" y="88"/>
                </a:lnTo>
                <a:lnTo>
                  <a:pt x="2231" y="96"/>
                </a:lnTo>
                <a:lnTo>
                  <a:pt x="2231" y="88"/>
                </a:lnTo>
                <a:lnTo>
                  <a:pt x="2232" y="88"/>
                </a:lnTo>
                <a:lnTo>
                  <a:pt x="2232" y="88"/>
                </a:lnTo>
                <a:lnTo>
                  <a:pt x="2232" y="84"/>
                </a:lnTo>
                <a:lnTo>
                  <a:pt x="2233" y="92"/>
                </a:lnTo>
                <a:lnTo>
                  <a:pt x="2233" y="96"/>
                </a:lnTo>
                <a:lnTo>
                  <a:pt x="2234" y="88"/>
                </a:lnTo>
                <a:lnTo>
                  <a:pt x="2235" y="80"/>
                </a:lnTo>
                <a:lnTo>
                  <a:pt x="2235" y="92"/>
                </a:lnTo>
                <a:lnTo>
                  <a:pt x="2235" y="96"/>
                </a:lnTo>
                <a:lnTo>
                  <a:pt x="2236" y="92"/>
                </a:lnTo>
                <a:lnTo>
                  <a:pt x="2236" y="92"/>
                </a:lnTo>
                <a:lnTo>
                  <a:pt x="2237" y="88"/>
                </a:lnTo>
                <a:lnTo>
                  <a:pt x="2237" y="96"/>
                </a:lnTo>
                <a:lnTo>
                  <a:pt x="2238" y="88"/>
                </a:lnTo>
                <a:lnTo>
                  <a:pt x="2238" y="88"/>
                </a:lnTo>
                <a:lnTo>
                  <a:pt x="2239" y="96"/>
                </a:lnTo>
                <a:lnTo>
                  <a:pt x="2239" y="96"/>
                </a:lnTo>
                <a:lnTo>
                  <a:pt x="2240" y="96"/>
                </a:lnTo>
                <a:lnTo>
                  <a:pt x="2240" y="100"/>
                </a:lnTo>
                <a:lnTo>
                  <a:pt x="2240" y="96"/>
                </a:lnTo>
                <a:lnTo>
                  <a:pt x="2241" y="84"/>
                </a:lnTo>
                <a:lnTo>
                  <a:pt x="2241" y="88"/>
                </a:lnTo>
                <a:lnTo>
                  <a:pt x="2242" y="92"/>
                </a:lnTo>
                <a:lnTo>
                  <a:pt x="2242" y="88"/>
                </a:lnTo>
                <a:lnTo>
                  <a:pt x="2243" y="92"/>
                </a:lnTo>
                <a:lnTo>
                  <a:pt x="2243" y="92"/>
                </a:lnTo>
                <a:lnTo>
                  <a:pt x="2244" y="84"/>
                </a:lnTo>
                <a:lnTo>
                  <a:pt x="2244" y="88"/>
                </a:lnTo>
                <a:lnTo>
                  <a:pt x="2245" y="84"/>
                </a:lnTo>
                <a:lnTo>
                  <a:pt x="2245" y="88"/>
                </a:lnTo>
                <a:lnTo>
                  <a:pt x="2245" y="92"/>
                </a:lnTo>
                <a:lnTo>
                  <a:pt x="2246" y="88"/>
                </a:lnTo>
                <a:lnTo>
                  <a:pt x="2247" y="96"/>
                </a:lnTo>
                <a:lnTo>
                  <a:pt x="2247" y="92"/>
                </a:lnTo>
                <a:lnTo>
                  <a:pt x="2247" y="84"/>
                </a:lnTo>
                <a:lnTo>
                  <a:pt x="2248" y="92"/>
                </a:lnTo>
                <a:lnTo>
                  <a:pt x="2248" y="80"/>
                </a:lnTo>
                <a:lnTo>
                  <a:pt x="2249" y="88"/>
                </a:lnTo>
                <a:lnTo>
                  <a:pt x="2249" y="92"/>
                </a:lnTo>
                <a:lnTo>
                  <a:pt x="2250" y="96"/>
                </a:lnTo>
                <a:lnTo>
                  <a:pt x="2250" y="96"/>
                </a:lnTo>
                <a:lnTo>
                  <a:pt x="2251" y="88"/>
                </a:lnTo>
                <a:lnTo>
                  <a:pt x="2251" y="88"/>
                </a:lnTo>
                <a:lnTo>
                  <a:pt x="2252" y="88"/>
                </a:lnTo>
                <a:lnTo>
                  <a:pt x="2252" y="92"/>
                </a:lnTo>
                <a:lnTo>
                  <a:pt x="2253" y="96"/>
                </a:lnTo>
                <a:lnTo>
                  <a:pt x="2253" y="92"/>
                </a:lnTo>
                <a:lnTo>
                  <a:pt x="2253" y="96"/>
                </a:lnTo>
                <a:lnTo>
                  <a:pt x="2254" y="88"/>
                </a:lnTo>
                <a:lnTo>
                  <a:pt x="2255" y="96"/>
                </a:lnTo>
                <a:lnTo>
                  <a:pt x="2255" y="92"/>
                </a:lnTo>
                <a:lnTo>
                  <a:pt x="2255" y="80"/>
                </a:lnTo>
                <a:lnTo>
                  <a:pt x="2256" y="92"/>
                </a:lnTo>
                <a:lnTo>
                  <a:pt x="2256" y="92"/>
                </a:lnTo>
                <a:lnTo>
                  <a:pt x="2257" y="88"/>
                </a:lnTo>
                <a:lnTo>
                  <a:pt x="2257" y="88"/>
                </a:lnTo>
                <a:lnTo>
                  <a:pt x="2258" y="88"/>
                </a:lnTo>
                <a:lnTo>
                  <a:pt x="2258" y="88"/>
                </a:lnTo>
                <a:lnTo>
                  <a:pt x="2259" y="92"/>
                </a:lnTo>
                <a:lnTo>
                  <a:pt x="2259" y="84"/>
                </a:lnTo>
                <a:lnTo>
                  <a:pt x="2260" y="88"/>
                </a:lnTo>
                <a:lnTo>
                  <a:pt x="2260" y="80"/>
                </a:lnTo>
                <a:lnTo>
                  <a:pt x="2260" y="88"/>
                </a:lnTo>
                <a:lnTo>
                  <a:pt x="2261" y="84"/>
                </a:lnTo>
                <a:lnTo>
                  <a:pt x="2261" y="88"/>
                </a:lnTo>
                <a:lnTo>
                  <a:pt x="2262" y="84"/>
                </a:lnTo>
                <a:lnTo>
                  <a:pt x="2262" y="84"/>
                </a:lnTo>
                <a:lnTo>
                  <a:pt x="2263" y="88"/>
                </a:lnTo>
                <a:lnTo>
                  <a:pt x="2263" y="96"/>
                </a:lnTo>
                <a:lnTo>
                  <a:pt x="2264" y="88"/>
                </a:lnTo>
                <a:lnTo>
                  <a:pt x="2264" y="96"/>
                </a:lnTo>
                <a:lnTo>
                  <a:pt x="2265" y="92"/>
                </a:lnTo>
                <a:lnTo>
                  <a:pt x="2265" y="92"/>
                </a:lnTo>
                <a:lnTo>
                  <a:pt x="2265" y="88"/>
                </a:lnTo>
                <a:lnTo>
                  <a:pt x="2266" y="80"/>
                </a:lnTo>
                <a:lnTo>
                  <a:pt x="2267" y="84"/>
                </a:lnTo>
                <a:lnTo>
                  <a:pt x="2267" y="80"/>
                </a:lnTo>
                <a:lnTo>
                  <a:pt x="2268" y="88"/>
                </a:lnTo>
                <a:lnTo>
                  <a:pt x="2268" y="88"/>
                </a:lnTo>
                <a:lnTo>
                  <a:pt x="2268" y="80"/>
                </a:lnTo>
                <a:lnTo>
                  <a:pt x="2269" y="84"/>
                </a:lnTo>
                <a:lnTo>
                  <a:pt x="2269" y="84"/>
                </a:lnTo>
                <a:lnTo>
                  <a:pt x="2270" y="84"/>
                </a:lnTo>
                <a:lnTo>
                  <a:pt x="2270" y="96"/>
                </a:lnTo>
                <a:lnTo>
                  <a:pt x="2271" y="88"/>
                </a:lnTo>
                <a:lnTo>
                  <a:pt x="2271" y="92"/>
                </a:lnTo>
                <a:lnTo>
                  <a:pt x="2272" y="84"/>
                </a:lnTo>
                <a:lnTo>
                  <a:pt x="2272" y="96"/>
                </a:lnTo>
                <a:lnTo>
                  <a:pt x="2273" y="88"/>
                </a:lnTo>
                <a:lnTo>
                  <a:pt x="2273" y="80"/>
                </a:lnTo>
                <a:lnTo>
                  <a:pt x="2274" y="88"/>
                </a:lnTo>
                <a:lnTo>
                  <a:pt x="2274" y="80"/>
                </a:lnTo>
                <a:lnTo>
                  <a:pt x="2275" y="88"/>
                </a:lnTo>
                <a:lnTo>
                  <a:pt x="2275" y="88"/>
                </a:lnTo>
                <a:lnTo>
                  <a:pt x="2275" y="92"/>
                </a:lnTo>
                <a:lnTo>
                  <a:pt x="2276" y="80"/>
                </a:lnTo>
                <a:lnTo>
                  <a:pt x="2276" y="80"/>
                </a:lnTo>
                <a:lnTo>
                  <a:pt x="2277" y="92"/>
                </a:lnTo>
                <a:lnTo>
                  <a:pt x="2277" y="84"/>
                </a:lnTo>
                <a:lnTo>
                  <a:pt x="2278" y="80"/>
                </a:lnTo>
                <a:lnTo>
                  <a:pt x="2278" y="88"/>
                </a:lnTo>
                <a:lnTo>
                  <a:pt x="2279" y="80"/>
                </a:lnTo>
                <a:lnTo>
                  <a:pt x="2279" y="88"/>
                </a:lnTo>
                <a:lnTo>
                  <a:pt x="2280" y="84"/>
                </a:lnTo>
                <a:lnTo>
                  <a:pt x="2280" y="84"/>
                </a:lnTo>
                <a:lnTo>
                  <a:pt x="2280" y="84"/>
                </a:lnTo>
                <a:lnTo>
                  <a:pt x="2281" y="76"/>
                </a:lnTo>
                <a:lnTo>
                  <a:pt x="2282" y="80"/>
                </a:lnTo>
                <a:lnTo>
                  <a:pt x="2282" y="88"/>
                </a:lnTo>
                <a:lnTo>
                  <a:pt x="2282" y="80"/>
                </a:lnTo>
                <a:lnTo>
                  <a:pt x="2283" y="92"/>
                </a:lnTo>
                <a:lnTo>
                  <a:pt x="2283" y="80"/>
                </a:lnTo>
                <a:lnTo>
                  <a:pt x="2284" y="80"/>
                </a:lnTo>
                <a:lnTo>
                  <a:pt x="2284" y="88"/>
                </a:lnTo>
                <a:lnTo>
                  <a:pt x="2285" y="76"/>
                </a:lnTo>
                <a:lnTo>
                  <a:pt x="2285" y="84"/>
                </a:lnTo>
                <a:lnTo>
                  <a:pt x="2286" y="80"/>
                </a:lnTo>
                <a:lnTo>
                  <a:pt x="2286" y="92"/>
                </a:lnTo>
                <a:lnTo>
                  <a:pt x="2287" y="92"/>
                </a:lnTo>
                <a:lnTo>
                  <a:pt x="2287" y="84"/>
                </a:lnTo>
                <a:lnTo>
                  <a:pt x="2288" y="84"/>
                </a:lnTo>
                <a:lnTo>
                  <a:pt x="2288" y="76"/>
                </a:lnTo>
                <a:lnTo>
                  <a:pt x="2288" y="88"/>
                </a:lnTo>
                <a:lnTo>
                  <a:pt x="2289" y="84"/>
                </a:lnTo>
                <a:lnTo>
                  <a:pt x="2290" y="84"/>
                </a:lnTo>
                <a:lnTo>
                  <a:pt x="2290" y="84"/>
                </a:lnTo>
                <a:lnTo>
                  <a:pt x="2290" y="84"/>
                </a:lnTo>
                <a:lnTo>
                  <a:pt x="2291" y="84"/>
                </a:lnTo>
                <a:lnTo>
                  <a:pt x="2291" y="84"/>
                </a:lnTo>
                <a:lnTo>
                  <a:pt x="2292" y="84"/>
                </a:lnTo>
                <a:lnTo>
                  <a:pt x="2292" y="88"/>
                </a:lnTo>
                <a:lnTo>
                  <a:pt x="2293" y="84"/>
                </a:lnTo>
                <a:lnTo>
                  <a:pt x="2293" y="84"/>
                </a:lnTo>
                <a:lnTo>
                  <a:pt x="2294" y="84"/>
                </a:lnTo>
                <a:lnTo>
                  <a:pt x="2294" y="84"/>
                </a:lnTo>
                <a:lnTo>
                  <a:pt x="2295" y="84"/>
                </a:lnTo>
                <a:lnTo>
                  <a:pt x="2295" y="88"/>
                </a:lnTo>
                <a:lnTo>
                  <a:pt x="2295" y="88"/>
                </a:lnTo>
                <a:lnTo>
                  <a:pt x="2296" y="96"/>
                </a:lnTo>
                <a:lnTo>
                  <a:pt x="2296" y="88"/>
                </a:lnTo>
                <a:lnTo>
                  <a:pt x="2297" y="84"/>
                </a:lnTo>
                <a:lnTo>
                  <a:pt x="2297" y="76"/>
                </a:lnTo>
                <a:lnTo>
                  <a:pt x="2298" y="88"/>
                </a:lnTo>
                <a:lnTo>
                  <a:pt x="2298" y="84"/>
                </a:lnTo>
                <a:lnTo>
                  <a:pt x="2299" y="80"/>
                </a:lnTo>
                <a:lnTo>
                  <a:pt x="2299" y="92"/>
                </a:lnTo>
                <a:lnTo>
                  <a:pt x="2300" y="80"/>
                </a:lnTo>
                <a:lnTo>
                  <a:pt x="2300" y="84"/>
                </a:lnTo>
                <a:lnTo>
                  <a:pt x="2300" y="88"/>
                </a:lnTo>
                <a:lnTo>
                  <a:pt x="2301" y="84"/>
                </a:lnTo>
                <a:lnTo>
                  <a:pt x="2302" y="80"/>
                </a:lnTo>
                <a:lnTo>
                  <a:pt x="2302" y="80"/>
                </a:lnTo>
                <a:lnTo>
                  <a:pt x="2303" y="92"/>
                </a:lnTo>
                <a:lnTo>
                  <a:pt x="2303" y="88"/>
                </a:lnTo>
                <a:lnTo>
                  <a:pt x="2303" y="88"/>
                </a:lnTo>
                <a:lnTo>
                  <a:pt x="2304" y="88"/>
                </a:lnTo>
                <a:lnTo>
                  <a:pt x="2304" y="80"/>
                </a:lnTo>
                <a:lnTo>
                  <a:pt x="2305" y="88"/>
                </a:lnTo>
                <a:lnTo>
                  <a:pt x="2305" y="88"/>
                </a:lnTo>
                <a:lnTo>
                  <a:pt x="2306" y="84"/>
                </a:lnTo>
                <a:lnTo>
                  <a:pt x="2306" y="88"/>
                </a:lnTo>
                <a:lnTo>
                  <a:pt x="2307" y="84"/>
                </a:lnTo>
                <a:lnTo>
                  <a:pt x="2307" y="84"/>
                </a:lnTo>
                <a:lnTo>
                  <a:pt x="2308" y="80"/>
                </a:lnTo>
                <a:lnTo>
                  <a:pt x="2308" y="76"/>
                </a:lnTo>
                <a:lnTo>
                  <a:pt x="2308" y="80"/>
                </a:lnTo>
                <a:lnTo>
                  <a:pt x="2309" y="72"/>
                </a:lnTo>
                <a:lnTo>
                  <a:pt x="2310" y="76"/>
                </a:lnTo>
                <a:lnTo>
                  <a:pt x="2310" y="76"/>
                </a:lnTo>
                <a:lnTo>
                  <a:pt x="2310" y="72"/>
                </a:lnTo>
                <a:lnTo>
                  <a:pt x="2311" y="72"/>
                </a:lnTo>
                <a:lnTo>
                  <a:pt x="2311" y="72"/>
                </a:lnTo>
                <a:lnTo>
                  <a:pt x="2312" y="80"/>
                </a:lnTo>
                <a:lnTo>
                  <a:pt x="2312" y="80"/>
                </a:lnTo>
                <a:lnTo>
                  <a:pt x="2313" y="80"/>
                </a:lnTo>
                <a:lnTo>
                  <a:pt x="2313" y="88"/>
                </a:lnTo>
                <a:lnTo>
                  <a:pt x="2314" y="76"/>
                </a:lnTo>
                <a:lnTo>
                  <a:pt x="2314" y="88"/>
                </a:lnTo>
                <a:lnTo>
                  <a:pt x="2315" y="80"/>
                </a:lnTo>
                <a:lnTo>
                  <a:pt x="2315" y="84"/>
                </a:lnTo>
                <a:lnTo>
                  <a:pt x="2315" y="84"/>
                </a:lnTo>
                <a:lnTo>
                  <a:pt x="2316" y="76"/>
                </a:lnTo>
                <a:lnTo>
                  <a:pt x="2316" y="80"/>
                </a:lnTo>
                <a:lnTo>
                  <a:pt x="2317" y="84"/>
                </a:lnTo>
                <a:lnTo>
                  <a:pt x="2318" y="84"/>
                </a:lnTo>
                <a:lnTo>
                  <a:pt x="2318" y="80"/>
                </a:lnTo>
                <a:lnTo>
                  <a:pt x="2318" y="76"/>
                </a:lnTo>
                <a:lnTo>
                  <a:pt x="2319" y="84"/>
                </a:lnTo>
                <a:lnTo>
                  <a:pt x="2319" y="80"/>
                </a:lnTo>
                <a:lnTo>
                  <a:pt x="2320" y="84"/>
                </a:lnTo>
                <a:lnTo>
                  <a:pt x="2320" y="80"/>
                </a:lnTo>
                <a:lnTo>
                  <a:pt x="2321" y="80"/>
                </a:lnTo>
                <a:lnTo>
                  <a:pt x="2321" y="84"/>
                </a:lnTo>
                <a:lnTo>
                  <a:pt x="2322" y="88"/>
                </a:lnTo>
                <a:lnTo>
                  <a:pt x="2322" y="80"/>
                </a:lnTo>
                <a:lnTo>
                  <a:pt x="2323" y="80"/>
                </a:lnTo>
                <a:lnTo>
                  <a:pt x="2323" y="76"/>
                </a:lnTo>
                <a:lnTo>
                  <a:pt x="2323" y="80"/>
                </a:lnTo>
                <a:lnTo>
                  <a:pt x="2324" y="76"/>
                </a:lnTo>
                <a:lnTo>
                  <a:pt x="2325" y="72"/>
                </a:lnTo>
                <a:lnTo>
                  <a:pt x="2325" y="76"/>
                </a:lnTo>
                <a:lnTo>
                  <a:pt x="2325" y="76"/>
                </a:lnTo>
                <a:lnTo>
                  <a:pt x="2326" y="80"/>
                </a:lnTo>
                <a:lnTo>
                  <a:pt x="2326" y="72"/>
                </a:lnTo>
                <a:lnTo>
                  <a:pt x="2327" y="72"/>
                </a:lnTo>
                <a:lnTo>
                  <a:pt x="2327" y="80"/>
                </a:lnTo>
                <a:lnTo>
                  <a:pt x="2328" y="76"/>
                </a:lnTo>
                <a:lnTo>
                  <a:pt x="2328" y="84"/>
                </a:lnTo>
                <a:lnTo>
                  <a:pt x="2329" y="80"/>
                </a:lnTo>
                <a:lnTo>
                  <a:pt x="2329" y="80"/>
                </a:lnTo>
                <a:lnTo>
                  <a:pt x="2330" y="92"/>
                </a:lnTo>
                <a:lnTo>
                  <a:pt x="2330" y="100"/>
                </a:lnTo>
                <a:lnTo>
                  <a:pt x="2330" y="60"/>
                </a:lnTo>
                <a:lnTo>
                  <a:pt x="2331" y="56"/>
                </a:lnTo>
                <a:lnTo>
                  <a:pt x="2331" y="76"/>
                </a:lnTo>
                <a:lnTo>
                  <a:pt x="2332" y="96"/>
                </a:lnTo>
                <a:lnTo>
                  <a:pt x="2332" y="124"/>
                </a:lnTo>
              </a:path>
            </a:pathLst>
          </a:custGeom>
          <a:noFill/>
          <a:ln w="6350"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93">
            <a:extLst>
              <a:ext uri="{FF2B5EF4-FFF2-40B4-BE49-F238E27FC236}">
                <a16:creationId xmlns:a16="http://schemas.microsoft.com/office/drawing/2014/main" id="{0D443D8B-B271-4639-9C74-666DAF1E8DA5}"/>
              </a:ext>
            </a:extLst>
          </p:cNvPr>
          <p:cNvSpPr>
            <a:spLocks/>
          </p:cNvSpPr>
          <p:nvPr/>
        </p:nvSpPr>
        <p:spPr bwMode="auto">
          <a:xfrm>
            <a:off x="5668192" y="6332180"/>
            <a:ext cx="4089722" cy="381439"/>
          </a:xfrm>
          <a:custGeom>
            <a:avLst/>
            <a:gdLst>
              <a:gd name="T0" fmla="*/ 37 w 2332"/>
              <a:gd name="T1" fmla="*/ 104 h 435"/>
              <a:gd name="T2" fmla="*/ 73 w 2332"/>
              <a:gd name="T3" fmla="*/ 104 h 435"/>
              <a:gd name="T4" fmla="*/ 110 w 2332"/>
              <a:gd name="T5" fmla="*/ 83 h 435"/>
              <a:gd name="T6" fmla="*/ 147 w 2332"/>
              <a:gd name="T7" fmla="*/ 73 h 435"/>
              <a:gd name="T8" fmla="*/ 184 w 2332"/>
              <a:gd name="T9" fmla="*/ 80 h 435"/>
              <a:gd name="T10" fmla="*/ 221 w 2332"/>
              <a:gd name="T11" fmla="*/ 73 h 435"/>
              <a:gd name="T12" fmla="*/ 258 w 2332"/>
              <a:gd name="T13" fmla="*/ 77 h 435"/>
              <a:gd name="T14" fmla="*/ 295 w 2332"/>
              <a:gd name="T15" fmla="*/ 56 h 435"/>
              <a:gd name="T16" fmla="*/ 331 w 2332"/>
              <a:gd name="T17" fmla="*/ 49 h 435"/>
              <a:gd name="T18" fmla="*/ 368 w 2332"/>
              <a:gd name="T19" fmla="*/ 63 h 435"/>
              <a:gd name="T20" fmla="*/ 405 w 2332"/>
              <a:gd name="T21" fmla="*/ 52 h 435"/>
              <a:gd name="T22" fmla="*/ 442 w 2332"/>
              <a:gd name="T23" fmla="*/ 59 h 435"/>
              <a:gd name="T24" fmla="*/ 479 w 2332"/>
              <a:gd name="T25" fmla="*/ 45 h 435"/>
              <a:gd name="T26" fmla="*/ 516 w 2332"/>
              <a:gd name="T27" fmla="*/ 42 h 435"/>
              <a:gd name="T28" fmla="*/ 552 w 2332"/>
              <a:gd name="T29" fmla="*/ 42 h 435"/>
              <a:gd name="T30" fmla="*/ 589 w 2332"/>
              <a:gd name="T31" fmla="*/ 24 h 435"/>
              <a:gd name="T32" fmla="*/ 626 w 2332"/>
              <a:gd name="T33" fmla="*/ 45 h 435"/>
              <a:gd name="T34" fmla="*/ 663 w 2332"/>
              <a:gd name="T35" fmla="*/ 24 h 435"/>
              <a:gd name="T36" fmla="*/ 700 w 2332"/>
              <a:gd name="T37" fmla="*/ 49 h 435"/>
              <a:gd name="T38" fmla="*/ 737 w 2332"/>
              <a:gd name="T39" fmla="*/ 49 h 435"/>
              <a:gd name="T40" fmla="*/ 774 w 2332"/>
              <a:gd name="T41" fmla="*/ 24 h 435"/>
              <a:gd name="T42" fmla="*/ 810 w 2332"/>
              <a:gd name="T43" fmla="*/ 31 h 435"/>
              <a:gd name="T44" fmla="*/ 847 w 2332"/>
              <a:gd name="T45" fmla="*/ 38 h 435"/>
              <a:gd name="T46" fmla="*/ 884 w 2332"/>
              <a:gd name="T47" fmla="*/ 24 h 435"/>
              <a:gd name="T48" fmla="*/ 921 w 2332"/>
              <a:gd name="T49" fmla="*/ 31 h 435"/>
              <a:gd name="T50" fmla="*/ 958 w 2332"/>
              <a:gd name="T51" fmla="*/ 31 h 435"/>
              <a:gd name="T52" fmla="*/ 995 w 2332"/>
              <a:gd name="T53" fmla="*/ 31 h 435"/>
              <a:gd name="T54" fmla="*/ 1032 w 2332"/>
              <a:gd name="T55" fmla="*/ 35 h 435"/>
              <a:gd name="T56" fmla="*/ 1068 w 2332"/>
              <a:gd name="T57" fmla="*/ 31 h 435"/>
              <a:gd name="T58" fmla="*/ 1105 w 2332"/>
              <a:gd name="T59" fmla="*/ 42 h 435"/>
              <a:gd name="T60" fmla="*/ 1142 w 2332"/>
              <a:gd name="T61" fmla="*/ 24 h 435"/>
              <a:gd name="T62" fmla="*/ 1179 w 2332"/>
              <a:gd name="T63" fmla="*/ 35 h 435"/>
              <a:gd name="T64" fmla="*/ 1216 w 2332"/>
              <a:gd name="T65" fmla="*/ 35 h 435"/>
              <a:gd name="T66" fmla="*/ 1253 w 2332"/>
              <a:gd name="T67" fmla="*/ 45 h 435"/>
              <a:gd name="T68" fmla="*/ 1290 w 2332"/>
              <a:gd name="T69" fmla="*/ 49 h 435"/>
              <a:gd name="T70" fmla="*/ 1326 w 2332"/>
              <a:gd name="T71" fmla="*/ 31 h 435"/>
              <a:gd name="T72" fmla="*/ 1363 w 2332"/>
              <a:gd name="T73" fmla="*/ 56 h 435"/>
              <a:gd name="T74" fmla="*/ 1400 w 2332"/>
              <a:gd name="T75" fmla="*/ 143 h 435"/>
              <a:gd name="T76" fmla="*/ 1437 w 2332"/>
              <a:gd name="T77" fmla="*/ 369 h 435"/>
              <a:gd name="T78" fmla="*/ 1474 w 2332"/>
              <a:gd name="T79" fmla="*/ 296 h 435"/>
              <a:gd name="T80" fmla="*/ 1511 w 2332"/>
              <a:gd name="T81" fmla="*/ 254 h 435"/>
              <a:gd name="T82" fmla="*/ 1548 w 2332"/>
              <a:gd name="T83" fmla="*/ 209 h 435"/>
              <a:gd name="T84" fmla="*/ 1584 w 2332"/>
              <a:gd name="T85" fmla="*/ 171 h 435"/>
              <a:gd name="T86" fmla="*/ 1621 w 2332"/>
              <a:gd name="T87" fmla="*/ 268 h 435"/>
              <a:gd name="T88" fmla="*/ 1658 w 2332"/>
              <a:gd name="T89" fmla="*/ 320 h 435"/>
              <a:gd name="T90" fmla="*/ 1695 w 2332"/>
              <a:gd name="T91" fmla="*/ 292 h 435"/>
              <a:gd name="T92" fmla="*/ 1732 w 2332"/>
              <a:gd name="T93" fmla="*/ 296 h 435"/>
              <a:gd name="T94" fmla="*/ 1769 w 2332"/>
              <a:gd name="T95" fmla="*/ 278 h 435"/>
              <a:gd name="T96" fmla="*/ 1806 w 2332"/>
              <a:gd name="T97" fmla="*/ 257 h 435"/>
              <a:gd name="T98" fmla="*/ 1842 w 2332"/>
              <a:gd name="T99" fmla="*/ 233 h 435"/>
              <a:gd name="T100" fmla="*/ 1879 w 2332"/>
              <a:gd name="T101" fmla="*/ 219 h 435"/>
              <a:gd name="T102" fmla="*/ 1916 w 2332"/>
              <a:gd name="T103" fmla="*/ 219 h 435"/>
              <a:gd name="T104" fmla="*/ 1953 w 2332"/>
              <a:gd name="T105" fmla="*/ 202 h 435"/>
              <a:gd name="T106" fmla="*/ 1990 w 2332"/>
              <a:gd name="T107" fmla="*/ 219 h 435"/>
              <a:gd name="T108" fmla="*/ 2027 w 2332"/>
              <a:gd name="T109" fmla="*/ 160 h 435"/>
              <a:gd name="T110" fmla="*/ 2064 w 2332"/>
              <a:gd name="T111" fmla="*/ 195 h 435"/>
              <a:gd name="T112" fmla="*/ 2100 w 2332"/>
              <a:gd name="T113" fmla="*/ 153 h 435"/>
              <a:gd name="T114" fmla="*/ 2137 w 2332"/>
              <a:gd name="T115" fmla="*/ 149 h 435"/>
              <a:gd name="T116" fmla="*/ 2174 w 2332"/>
              <a:gd name="T117" fmla="*/ 125 h 435"/>
              <a:gd name="T118" fmla="*/ 2211 w 2332"/>
              <a:gd name="T119" fmla="*/ 132 h 435"/>
              <a:gd name="T120" fmla="*/ 2248 w 2332"/>
              <a:gd name="T121" fmla="*/ 132 h 435"/>
              <a:gd name="T122" fmla="*/ 2285 w 2332"/>
              <a:gd name="T123" fmla="*/ 108 h 435"/>
              <a:gd name="T124" fmla="*/ 2322 w 2332"/>
              <a:gd name="T125" fmla="*/ 10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435">
                <a:moveTo>
                  <a:pt x="0" y="115"/>
                </a:moveTo>
                <a:lnTo>
                  <a:pt x="1" y="118"/>
                </a:lnTo>
                <a:lnTo>
                  <a:pt x="1" y="122"/>
                </a:lnTo>
                <a:lnTo>
                  <a:pt x="2" y="118"/>
                </a:lnTo>
                <a:lnTo>
                  <a:pt x="2" y="118"/>
                </a:lnTo>
                <a:lnTo>
                  <a:pt x="3" y="118"/>
                </a:lnTo>
                <a:lnTo>
                  <a:pt x="3" y="122"/>
                </a:lnTo>
                <a:lnTo>
                  <a:pt x="3" y="111"/>
                </a:lnTo>
                <a:lnTo>
                  <a:pt x="4" y="118"/>
                </a:lnTo>
                <a:lnTo>
                  <a:pt x="4" y="115"/>
                </a:lnTo>
                <a:lnTo>
                  <a:pt x="5" y="122"/>
                </a:lnTo>
                <a:lnTo>
                  <a:pt x="6" y="118"/>
                </a:lnTo>
                <a:lnTo>
                  <a:pt x="6" y="118"/>
                </a:lnTo>
                <a:lnTo>
                  <a:pt x="6" y="118"/>
                </a:lnTo>
                <a:lnTo>
                  <a:pt x="7" y="115"/>
                </a:lnTo>
                <a:lnTo>
                  <a:pt x="7" y="101"/>
                </a:lnTo>
                <a:lnTo>
                  <a:pt x="8" y="104"/>
                </a:lnTo>
                <a:lnTo>
                  <a:pt x="8" y="118"/>
                </a:lnTo>
                <a:lnTo>
                  <a:pt x="9" y="118"/>
                </a:lnTo>
                <a:lnTo>
                  <a:pt x="9" y="111"/>
                </a:lnTo>
                <a:lnTo>
                  <a:pt x="10" y="108"/>
                </a:lnTo>
                <a:lnTo>
                  <a:pt x="10" y="104"/>
                </a:lnTo>
                <a:lnTo>
                  <a:pt x="11" y="104"/>
                </a:lnTo>
                <a:lnTo>
                  <a:pt x="11" y="108"/>
                </a:lnTo>
                <a:lnTo>
                  <a:pt x="11" y="108"/>
                </a:lnTo>
                <a:lnTo>
                  <a:pt x="12" y="108"/>
                </a:lnTo>
                <a:lnTo>
                  <a:pt x="12" y="115"/>
                </a:lnTo>
                <a:lnTo>
                  <a:pt x="13" y="101"/>
                </a:lnTo>
                <a:lnTo>
                  <a:pt x="13" y="108"/>
                </a:lnTo>
                <a:lnTo>
                  <a:pt x="14" y="122"/>
                </a:lnTo>
                <a:lnTo>
                  <a:pt x="14" y="111"/>
                </a:lnTo>
                <a:lnTo>
                  <a:pt x="15" y="125"/>
                </a:lnTo>
                <a:lnTo>
                  <a:pt x="15" y="118"/>
                </a:lnTo>
                <a:lnTo>
                  <a:pt x="16" y="118"/>
                </a:lnTo>
                <a:lnTo>
                  <a:pt x="16" y="118"/>
                </a:lnTo>
                <a:lnTo>
                  <a:pt x="16" y="125"/>
                </a:lnTo>
                <a:lnTo>
                  <a:pt x="17" y="132"/>
                </a:lnTo>
                <a:lnTo>
                  <a:pt x="18" y="111"/>
                </a:lnTo>
                <a:lnTo>
                  <a:pt x="18" y="118"/>
                </a:lnTo>
                <a:lnTo>
                  <a:pt x="18" y="104"/>
                </a:lnTo>
                <a:lnTo>
                  <a:pt x="19" y="115"/>
                </a:lnTo>
                <a:lnTo>
                  <a:pt x="19" y="118"/>
                </a:lnTo>
                <a:lnTo>
                  <a:pt x="20" y="122"/>
                </a:lnTo>
                <a:lnTo>
                  <a:pt x="20" y="122"/>
                </a:lnTo>
                <a:lnTo>
                  <a:pt x="21" y="118"/>
                </a:lnTo>
                <a:lnTo>
                  <a:pt x="21" y="118"/>
                </a:lnTo>
                <a:lnTo>
                  <a:pt x="22" y="118"/>
                </a:lnTo>
                <a:lnTo>
                  <a:pt x="22" y="122"/>
                </a:lnTo>
                <a:lnTo>
                  <a:pt x="23" y="125"/>
                </a:lnTo>
                <a:lnTo>
                  <a:pt x="23" y="111"/>
                </a:lnTo>
                <a:lnTo>
                  <a:pt x="23" y="101"/>
                </a:lnTo>
                <a:lnTo>
                  <a:pt x="24" y="115"/>
                </a:lnTo>
                <a:lnTo>
                  <a:pt x="24" y="101"/>
                </a:lnTo>
                <a:lnTo>
                  <a:pt x="25" y="104"/>
                </a:lnTo>
                <a:lnTo>
                  <a:pt x="26" y="101"/>
                </a:lnTo>
                <a:lnTo>
                  <a:pt x="26" y="108"/>
                </a:lnTo>
                <a:lnTo>
                  <a:pt x="26" y="111"/>
                </a:lnTo>
                <a:lnTo>
                  <a:pt x="27" y="111"/>
                </a:lnTo>
                <a:lnTo>
                  <a:pt x="27" y="118"/>
                </a:lnTo>
                <a:lnTo>
                  <a:pt x="28" y="104"/>
                </a:lnTo>
                <a:lnTo>
                  <a:pt x="28" y="104"/>
                </a:lnTo>
                <a:lnTo>
                  <a:pt x="29" y="111"/>
                </a:lnTo>
                <a:lnTo>
                  <a:pt x="29" y="115"/>
                </a:lnTo>
                <a:lnTo>
                  <a:pt x="30" y="111"/>
                </a:lnTo>
                <a:lnTo>
                  <a:pt x="30" y="111"/>
                </a:lnTo>
                <a:lnTo>
                  <a:pt x="31" y="115"/>
                </a:lnTo>
                <a:lnTo>
                  <a:pt x="31" y="115"/>
                </a:lnTo>
                <a:lnTo>
                  <a:pt x="31" y="118"/>
                </a:lnTo>
                <a:lnTo>
                  <a:pt x="32" y="118"/>
                </a:lnTo>
                <a:lnTo>
                  <a:pt x="33" y="111"/>
                </a:lnTo>
                <a:lnTo>
                  <a:pt x="33" y="101"/>
                </a:lnTo>
                <a:lnTo>
                  <a:pt x="33" y="101"/>
                </a:lnTo>
                <a:lnTo>
                  <a:pt x="34" y="101"/>
                </a:lnTo>
                <a:lnTo>
                  <a:pt x="34" y="104"/>
                </a:lnTo>
                <a:lnTo>
                  <a:pt x="35" y="104"/>
                </a:lnTo>
                <a:lnTo>
                  <a:pt x="35" y="108"/>
                </a:lnTo>
                <a:lnTo>
                  <a:pt x="36" y="104"/>
                </a:lnTo>
                <a:lnTo>
                  <a:pt x="36" y="115"/>
                </a:lnTo>
                <a:lnTo>
                  <a:pt x="37" y="104"/>
                </a:lnTo>
                <a:lnTo>
                  <a:pt x="37" y="101"/>
                </a:lnTo>
                <a:lnTo>
                  <a:pt x="38" y="97"/>
                </a:lnTo>
                <a:lnTo>
                  <a:pt x="38" y="104"/>
                </a:lnTo>
                <a:lnTo>
                  <a:pt x="38" y="104"/>
                </a:lnTo>
                <a:lnTo>
                  <a:pt x="39" y="104"/>
                </a:lnTo>
                <a:lnTo>
                  <a:pt x="39" y="108"/>
                </a:lnTo>
                <a:lnTo>
                  <a:pt x="40" y="111"/>
                </a:lnTo>
                <a:lnTo>
                  <a:pt x="41" y="104"/>
                </a:lnTo>
                <a:lnTo>
                  <a:pt x="41" y="118"/>
                </a:lnTo>
                <a:lnTo>
                  <a:pt x="41" y="111"/>
                </a:lnTo>
                <a:lnTo>
                  <a:pt x="42" y="115"/>
                </a:lnTo>
                <a:lnTo>
                  <a:pt x="42" y="111"/>
                </a:lnTo>
                <a:lnTo>
                  <a:pt x="43" y="104"/>
                </a:lnTo>
                <a:lnTo>
                  <a:pt x="43" y="111"/>
                </a:lnTo>
                <a:lnTo>
                  <a:pt x="44" y="111"/>
                </a:lnTo>
                <a:lnTo>
                  <a:pt x="44" y="104"/>
                </a:lnTo>
                <a:lnTo>
                  <a:pt x="45" y="115"/>
                </a:lnTo>
                <a:lnTo>
                  <a:pt x="45" y="111"/>
                </a:lnTo>
                <a:lnTo>
                  <a:pt x="46" y="97"/>
                </a:lnTo>
                <a:lnTo>
                  <a:pt x="46" y="111"/>
                </a:lnTo>
                <a:lnTo>
                  <a:pt x="46" y="108"/>
                </a:lnTo>
                <a:lnTo>
                  <a:pt x="47" y="101"/>
                </a:lnTo>
                <a:lnTo>
                  <a:pt x="47" y="104"/>
                </a:lnTo>
                <a:lnTo>
                  <a:pt x="48" y="111"/>
                </a:lnTo>
                <a:lnTo>
                  <a:pt x="48" y="97"/>
                </a:lnTo>
                <a:lnTo>
                  <a:pt x="49" y="104"/>
                </a:lnTo>
                <a:lnTo>
                  <a:pt x="49" y="97"/>
                </a:lnTo>
                <a:lnTo>
                  <a:pt x="50" y="108"/>
                </a:lnTo>
                <a:lnTo>
                  <a:pt x="50" y="108"/>
                </a:lnTo>
                <a:lnTo>
                  <a:pt x="51" y="108"/>
                </a:lnTo>
                <a:lnTo>
                  <a:pt x="51" y="97"/>
                </a:lnTo>
                <a:lnTo>
                  <a:pt x="51" y="97"/>
                </a:lnTo>
                <a:lnTo>
                  <a:pt x="52" y="108"/>
                </a:lnTo>
                <a:lnTo>
                  <a:pt x="53" y="97"/>
                </a:lnTo>
                <a:lnTo>
                  <a:pt x="53" y="97"/>
                </a:lnTo>
                <a:lnTo>
                  <a:pt x="53" y="87"/>
                </a:lnTo>
                <a:lnTo>
                  <a:pt x="54" y="97"/>
                </a:lnTo>
                <a:lnTo>
                  <a:pt x="54" y="94"/>
                </a:lnTo>
                <a:lnTo>
                  <a:pt x="55" y="97"/>
                </a:lnTo>
                <a:lnTo>
                  <a:pt x="55" y="94"/>
                </a:lnTo>
                <a:lnTo>
                  <a:pt x="56" y="97"/>
                </a:lnTo>
                <a:lnTo>
                  <a:pt x="56" y="101"/>
                </a:lnTo>
                <a:lnTo>
                  <a:pt x="57" y="104"/>
                </a:lnTo>
                <a:lnTo>
                  <a:pt x="57" y="108"/>
                </a:lnTo>
                <a:lnTo>
                  <a:pt x="58" y="104"/>
                </a:lnTo>
                <a:lnTo>
                  <a:pt x="58" y="101"/>
                </a:lnTo>
                <a:lnTo>
                  <a:pt x="59" y="97"/>
                </a:lnTo>
                <a:lnTo>
                  <a:pt x="59" y="104"/>
                </a:lnTo>
                <a:lnTo>
                  <a:pt x="59" y="104"/>
                </a:lnTo>
                <a:lnTo>
                  <a:pt x="60" y="108"/>
                </a:lnTo>
                <a:lnTo>
                  <a:pt x="61" y="104"/>
                </a:lnTo>
                <a:lnTo>
                  <a:pt x="61" y="115"/>
                </a:lnTo>
                <a:lnTo>
                  <a:pt x="61" y="118"/>
                </a:lnTo>
                <a:lnTo>
                  <a:pt x="62" y="111"/>
                </a:lnTo>
                <a:lnTo>
                  <a:pt x="62" y="122"/>
                </a:lnTo>
                <a:lnTo>
                  <a:pt x="63" y="111"/>
                </a:lnTo>
                <a:lnTo>
                  <a:pt x="63" y="115"/>
                </a:lnTo>
                <a:lnTo>
                  <a:pt x="64" y="101"/>
                </a:lnTo>
                <a:lnTo>
                  <a:pt x="64" y="101"/>
                </a:lnTo>
                <a:lnTo>
                  <a:pt x="65" y="94"/>
                </a:lnTo>
                <a:lnTo>
                  <a:pt x="65" y="104"/>
                </a:lnTo>
                <a:lnTo>
                  <a:pt x="66" y="111"/>
                </a:lnTo>
                <a:lnTo>
                  <a:pt x="66" y="108"/>
                </a:lnTo>
                <a:lnTo>
                  <a:pt x="66" y="111"/>
                </a:lnTo>
                <a:lnTo>
                  <a:pt x="67" y="104"/>
                </a:lnTo>
                <a:lnTo>
                  <a:pt x="67" y="101"/>
                </a:lnTo>
                <a:lnTo>
                  <a:pt x="68" y="104"/>
                </a:lnTo>
                <a:lnTo>
                  <a:pt x="68" y="104"/>
                </a:lnTo>
                <a:lnTo>
                  <a:pt x="69" y="108"/>
                </a:lnTo>
                <a:lnTo>
                  <a:pt x="69" y="97"/>
                </a:lnTo>
                <a:lnTo>
                  <a:pt x="70" y="101"/>
                </a:lnTo>
                <a:lnTo>
                  <a:pt x="70" y="97"/>
                </a:lnTo>
                <a:lnTo>
                  <a:pt x="71" y="108"/>
                </a:lnTo>
                <a:lnTo>
                  <a:pt x="71" y="111"/>
                </a:lnTo>
                <a:lnTo>
                  <a:pt x="71" y="104"/>
                </a:lnTo>
                <a:lnTo>
                  <a:pt x="72" y="101"/>
                </a:lnTo>
                <a:lnTo>
                  <a:pt x="73" y="97"/>
                </a:lnTo>
                <a:lnTo>
                  <a:pt x="73" y="104"/>
                </a:lnTo>
                <a:lnTo>
                  <a:pt x="73" y="104"/>
                </a:lnTo>
                <a:lnTo>
                  <a:pt x="74" y="104"/>
                </a:lnTo>
                <a:lnTo>
                  <a:pt x="74" y="108"/>
                </a:lnTo>
                <a:lnTo>
                  <a:pt x="75" y="108"/>
                </a:lnTo>
                <a:lnTo>
                  <a:pt x="76" y="104"/>
                </a:lnTo>
                <a:lnTo>
                  <a:pt x="76" y="108"/>
                </a:lnTo>
                <a:lnTo>
                  <a:pt x="76" y="108"/>
                </a:lnTo>
                <a:lnTo>
                  <a:pt x="77" y="101"/>
                </a:lnTo>
                <a:lnTo>
                  <a:pt x="77" y="104"/>
                </a:lnTo>
                <a:lnTo>
                  <a:pt x="78" y="101"/>
                </a:lnTo>
                <a:lnTo>
                  <a:pt x="78" y="101"/>
                </a:lnTo>
                <a:lnTo>
                  <a:pt x="79" y="111"/>
                </a:lnTo>
                <a:lnTo>
                  <a:pt x="79" y="97"/>
                </a:lnTo>
                <a:lnTo>
                  <a:pt x="80" y="101"/>
                </a:lnTo>
                <a:lnTo>
                  <a:pt x="80" y="104"/>
                </a:lnTo>
                <a:lnTo>
                  <a:pt x="81" y="104"/>
                </a:lnTo>
                <a:lnTo>
                  <a:pt x="81" y="104"/>
                </a:lnTo>
                <a:lnTo>
                  <a:pt x="81" y="87"/>
                </a:lnTo>
                <a:lnTo>
                  <a:pt x="82" y="90"/>
                </a:lnTo>
                <a:lnTo>
                  <a:pt x="82" y="101"/>
                </a:lnTo>
                <a:lnTo>
                  <a:pt x="83" y="87"/>
                </a:lnTo>
                <a:lnTo>
                  <a:pt x="83" y="87"/>
                </a:lnTo>
                <a:lnTo>
                  <a:pt x="84" y="87"/>
                </a:lnTo>
                <a:lnTo>
                  <a:pt x="84" y="83"/>
                </a:lnTo>
                <a:lnTo>
                  <a:pt x="85" y="83"/>
                </a:lnTo>
                <a:lnTo>
                  <a:pt x="85" y="90"/>
                </a:lnTo>
                <a:lnTo>
                  <a:pt x="86" y="97"/>
                </a:lnTo>
                <a:lnTo>
                  <a:pt x="86" y="94"/>
                </a:lnTo>
                <a:lnTo>
                  <a:pt x="86" y="97"/>
                </a:lnTo>
                <a:lnTo>
                  <a:pt x="87" y="104"/>
                </a:lnTo>
                <a:lnTo>
                  <a:pt x="88" y="101"/>
                </a:lnTo>
                <a:lnTo>
                  <a:pt x="88" y="94"/>
                </a:lnTo>
                <a:lnTo>
                  <a:pt x="88" y="90"/>
                </a:lnTo>
                <a:lnTo>
                  <a:pt x="89" y="87"/>
                </a:lnTo>
                <a:lnTo>
                  <a:pt x="89" y="90"/>
                </a:lnTo>
                <a:lnTo>
                  <a:pt x="90" y="101"/>
                </a:lnTo>
                <a:lnTo>
                  <a:pt x="90" y="101"/>
                </a:lnTo>
                <a:lnTo>
                  <a:pt x="91" y="90"/>
                </a:lnTo>
                <a:lnTo>
                  <a:pt x="91" y="94"/>
                </a:lnTo>
                <a:lnTo>
                  <a:pt x="92" y="101"/>
                </a:lnTo>
                <a:lnTo>
                  <a:pt x="92" y="101"/>
                </a:lnTo>
                <a:lnTo>
                  <a:pt x="93" y="97"/>
                </a:lnTo>
                <a:lnTo>
                  <a:pt x="93" y="94"/>
                </a:lnTo>
                <a:lnTo>
                  <a:pt x="94" y="101"/>
                </a:lnTo>
                <a:lnTo>
                  <a:pt x="94" y="104"/>
                </a:lnTo>
                <a:lnTo>
                  <a:pt x="94" y="111"/>
                </a:lnTo>
                <a:lnTo>
                  <a:pt x="95" y="101"/>
                </a:lnTo>
                <a:lnTo>
                  <a:pt x="96" y="101"/>
                </a:lnTo>
                <a:lnTo>
                  <a:pt x="96" y="87"/>
                </a:lnTo>
                <a:lnTo>
                  <a:pt x="96" y="87"/>
                </a:lnTo>
                <a:lnTo>
                  <a:pt x="97" y="80"/>
                </a:lnTo>
                <a:lnTo>
                  <a:pt x="97" y="90"/>
                </a:lnTo>
                <a:lnTo>
                  <a:pt x="98" y="83"/>
                </a:lnTo>
                <a:lnTo>
                  <a:pt x="98" y="87"/>
                </a:lnTo>
                <a:lnTo>
                  <a:pt x="99" y="90"/>
                </a:lnTo>
                <a:lnTo>
                  <a:pt x="99" y="90"/>
                </a:lnTo>
                <a:lnTo>
                  <a:pt x="100" y="73"/>
                </a:lnTo>
                <a:lnTo>
                  <a:pt x="100" y="73"/>
                </a:lnTo>
                <a:lnTo>
                  <a:pt x="101" y="80"/>
                </a:lnTo>
                <a:lnTo>
                  <a:pt x="101" y="97"/>
                </a:lnTo>
                <a:lnTo>
                  <a:pt x="101" y="97"/>
                </a:lnTo>
                <a:lnTo>
                  <a:pt x="102" y="90"/>
                </a:lnTo>
                <a:lnTo>
                  <a:pt x="102" y="97"/>
                </a:lnTo>
                <a:lnTo>
                  <a:pt x="103" y="87"/>
                </a:lnTo>
                <a:lnTo>
                  <a:pt x="103" y="94"/>
                </a:lnTo>
                <a:lnTo>
                  <a:pt x="104" y="94"/>
                </a:lnTo>
                <a:lnTo>
                  <a:pt x="104" y="101"/>
                </a:lnTo>
                <a:lnTo>
                  <a:pt x="105" y="97"/>
                </a:lnTo>
                <a:lnTo>
                  <a:pt x="105" y="97"/>
                </a:lnTo>
                <a:lnTo>
                  <a:pt x="106" y="97"/>
                </a:lnTo>
                <a:lnTo>
                  <a:pt x="106" y="97"/>
                </a:lnTo>
                <a:lnTo>
                  <a:pt x="106" y="97"/>
                </a:lnTo>
                <a:lnTo>
                  <a:pt x="107" y="97"/>
                </a:lnTo>
                <a:lnTo>
                  <a:pt x="108" y="94"/>
                </a:lnTo>
                <a:lnTo>
                  <a:pt x="108" y="94"/>
                </a:lnTo>
                <a:lnTo>
                  <a:pt x="108" y="115"/>
                </a:lnTo>
                <a:lnTo>
                  <a:pt x="109" y="90"/>
                </a:lnTo>
                <a:lnTo>
                  <a:pt x="109" y="77"/>
                </a:lnTo>
                <a:lnTo>
                  <a:pt x="110" y="73"/>
                </a:lnTo>
                <a:lnTo>
                  <a:pt x="110" y="83"/>
                </a:lnTo>
                <a:lnTo>
                  <a:pt x="111" y="83"/>
                </a:lnTo>
                <a:lnTo>
                  <a:pt x="111" y="83"/>
                </a:lnTo>
                <a:lnTo>
                  <a:pt x="112" y="87"/>
                </a:lnTo>
                <a:lnTo>
                  <a:pt x="112" y="94"/>
                </a:lnTo>
                <a:lnTo>
                  <a:pt x="113" y="77"/>
                </a:lnTo>
                <a:lnTo>
                  <a:pt x="113" y="66"/>
                </a:lnTo>
                <a:lnTo>
                  <a:pt x="114" y="94"/>
                </a:lnTo>
                <a:lnTo>
                  <a:pt x="114" y="80"/>
                </a:lnTo>
                <a:lnTo>
                  <a:pt x="114" y="90"/>
                </a:lnTo>
                <a:lnTo>
                  <a:pt x="115" y="90"/>
                </a:lnTo>
                <a:lnTo>
                  <a:pt x="116" y="94"/>
                </a:lnTo>
                <a:lnTo>
                  <a:pt x="116" y="83"/>
                </a:lnTo>
                <a:lnTo>
                  <a:pt x="116" y="94"/>
                </a:lnTo>
                <a:lnTo>
                  <a:pt x="117" y="90"/>
                </a:lnTo>
                <a:lnTo>
                  <a:pt x="117" y="87"/>
                </a:lnTo>
                <a:lnTo>
                  <a:pt x="118" y="90"/>
                </a:lnTo>
                <a:lnTo>
                  <a:pt x="118" y="83"/>
                </a:lnTo>
                <a:lnTo>
                  <a:pt x="119" y="83"/>
                </a:lnTo>
                <a:lnTo>
                  <a:pt x="119" y="94"/>
                </a:lnTo>
                <a:lnTo>
                  <a:pt x="120" y="87"/>
                </a:lnTo>
                <a:lnTo>
                  <a:pt x="120" y="101"/>
                </a:lnTo>
                <a:lnTo>
                  <a:pt x="121" y="90"/>
                </a:lnTo>
                <a:lnTo>
                  <a:pt x="121" y="90"/>
                </a:lnTo>
                <a:lnTo>
                  <a:pt x="121" y="101"/>
                </a:lnTo>
                <a:lnTo>
                  <a:pt x="122" y="101"/>
                </a:lnTo>
                <a:lnTo>
                  <a:pt x="123" y="94"/>
                </a:lnTo>
                <a:lnTo>
                  <a:pt x="123" y="90"/>
                </a:lnTo>
                <a:lnTo>
                  <a:pt x="123" y="94"/>
                </a:lnTo>
                <a:lnTo>
                  <a:pt x="124" y="97"/>
                </a:lnTo>
                <a:lnTo>
                  <a:pt x="124" y="94"/>
                </a:lnTo>
                <a:lnTo>
                  <a:pt x="125" y="97"/>
                </a:lnTo>
                <a:lnTo>
                  <a:pt x="125" y="97"/>
                </a:lnTo>
                <a:lnTo>
                  <a:pt x="126" y="94"/>
                </a:lnTo>
                <a:lnTo>
                  <a:pt x="126" y="83"/>
                </a:lnTo>
                <a:lnTo>
                  <a:pt x="127" y="87"/>
                </a:lnTo>
                <a:lnTo>
                  <a:pt x="127" y="90"/>
                </a:lnTo>
                <a:lnTo>
                  <a:pt x="128" y="94"/>
                </a:lnTo>
                <a:lnTo>
                  <a:pt x="128" y="83"/>
                </a:lnTo>
                <a:lnTo>
                  <a:pt x="129" y="90"/>
                </a:lnTo>
                <a:lnTo>
                  <a:pt x="129" y="104"/>
                </a:lnTo>
                <a:lnTo>
                  <a:pt x="129" y="101"/>
                </a:lnTo>
                <a:lnTo>
                  <a:pt x="130" y="97"/>
                </a:lnTo>
                <a:lnTo>
                  <a:pt x="131" y="94"/>
                </a:lnTo>
                <a:lnTo>
                  <a:pt x="131" y="94"/>
                </a:lnTo>
                <a:lnTo>
                  <a:pt x="131" y="83"/>
                </a:lnTo>
                <a:lnTo>
                  <a:pt x="132" y="90"/>
                </a:lnTo>
                <a:lnTo>
                  <a:pt x="132" y="90"/>
                </a:lnTo>
                <a:lnTo>
                  <a:pt x="133" y="83"/>
                </a:lnTo>
                <a:lnTo>
                  <a:pt x="133" y="94"/>
                </a:lnTo>
                <a:lnTo>
                  <a:pt x="134" y="94"/>
                </a:lnTo>
                <a:lnTo>
                  <a:pt x="134" y="90"/>
                </a:lnTo>
                <a:lnTo>
                  <a:pt x="135" y="90"/>
                </a:lnTo>
                <a:lnTo>
                  <a:pt x="135" y="87"/>
                </a:lnTo>
                <a:lnTo>
                  <a:pt x="136" y="94"/>
                </a:lnTo>
                <a:lnTo>
                  <a:pt x="136" y="97"/>
                </a:lnTo>
                <a:lnTo>
                  <a:pt x="136" y="97"/>
                </a:lnTo>
                <a:lnTo>
                  <a:pt x="137" y="94"/>
                </a:lnTo>
                <a:lnTo>
                  <a:pt x="137" y="90"/>
                </a:lnTo>
                <a:lnTo>
                  <a:pt x="138" y="87"/>
                </a:lnTo>
                <a:lnTo>
                  <a:pt x="138" y="87"/>
                </a:lnTo>
                <a:lnTo>
                  <a:pt x="139" y="87"/>
                </a:lnTo>
                <a:lnTo>
                  <a:pt x="139" y="94"/>
                </a:lnTo>
                <a:lnTo>
                  <a:pt x="140" y="87"/>
                </a:lnTo>
                <a:lnTo>
                  <a:pt x="140" y="83"/>
                </a:lnTo>
                <a:lnTo>
                  <a:pt x="141" y="87"/>
                </a:lnTo>
                <a:lnTo>
                  <a:pt x="141" y="83"/>
                </a:lnTo>
                <a:lnTo>
                  <a:pt x="141" y="83"/>
                </a:lnTo>
                <a:lnTo>
                  <a:pt x="142" y="80"/>
                </a:lnTo>
                <a:lnTo>
                  <a:pt x="143" y="80"/>
                </a:lnTo>
                <a:lnTo>
                  <a:pt x="143" y="80"/>
                </a:lnTo>
                <a:lnTo>
                  <a:pt x="144" y="80"/>
                </a:lnTo>
                <a:lnTo>
                  <a:pt x="144" y="83"/>
                </a:lnTo>
                <a:lnTo>
                  <a:pt x="144" y="77"/>
                </a:lnTo>
                <a:lnTo>
                  <a:pt x="145" y="87"/>
                </a:lnTo>
                <a:lnTo>
                  <a:pt x="145" y="80"/>
                </a:lnTo>
                <a:lnTo>
                  <a:pt x="146" y="83"/>
                </a:lnTo>
                <a:lnTo>
                  <a:pt x="146" y="83"/>
                </a:lnTo>
                <a:lnTo>
                  <a:pt x="147" y="97"/>
                </a:lnTo>
                <a:lnTo>
                  <a:pt x="147" y="73"/>
                </a:lnTo>
                <a:lnTo>
                  <a:pt x="148" y="80"/>
                </a:lnTo>
                <a:lnTo>
                  <a:pt x="148" y="80"/>
                </a:lnTo>
                <a:lnTo>
                  <a:pt x="149" y="80"/>
                </a:lnTo>
                <a:lnTo>
                  <a:pt x="149" y="80"/>
                </a:lnTo>
                <a:lnTo>
                  <a:pt x="149" y="87"/>
                </a:lnTo>
                <a:lnTo>
                  <a:pt x="150" y="94"/>
                </a:lnTo>
                <a:lnTo>
                  <a:pt x="151" y="87"/>
                </a:lnTo>
                <a:lnTo>
                  <a:pt x="151" y="87"/>
                </a:lnTo>
                <a:lnTo>
                  <a:pt x="151" y="83"/>
                </a:lnTo>
                <a:lnTo>
                  <a:pt x="152" y="87"/>
                </a:lnTo>
                <a:lnTo>
                  <a:pt x="152" y="90"/>
                </a:lnTo>
                <a:lnTo>
                  <a:pt x="153" y="101"/>
                </a:lnTo>
                <a:lnTo>
                  <a:pt x="153" y="90"/>
                </a:lnTo>
                <a:lnTo>
                  <a:pt x="154" y="80"/>
                </a:lnTo>
                <a:lnTo>
                  <a:pt x="154" y="83"/>
                </a:lnTo>
                <a:lnTo>
                  <a:pt x="155" y="83"/>
                </a:lnTo>
                <a:lnTo>
                  <a:pt x="155" y="90"/>
                </a:lnTo>
                <a:lnTo>
                  <a:pt x="156" y="83"/>
                </a:lnTo>
                <a:lnTo>
                  <a:pt x="156" y="87"/>
                </a:lnTo>
                <a:lnTo>
                  <a:pt x="156" y="90"/>
                </a:lnTo>
                <a:lnTo>
                  <a:pt x="157" y="80"/>
                </a:lnTo>
                <a:lnTo>
                  <a:pt x="157" y="87"/>
                </a:lnTo>
                <a:lnTo>
                  <a:pt x="158" y="80"/>
                </a:lnTo>
                <a:lnTo>
                  <a:pt x="158" y="80"/>
                </a:lnTo>
                <a:lnTo>
                  <a:pt x="159" y="90"/>
                </a:lnTo>
                <a:lnTo>
                  <a:pt x="159" y="87"/>
                </a:lnTo>
                <a:lnTo>
                  <a:pt x="160" y="83"/>
                </a:lnTo>
                <a:lnTo>
                  <a:pt x="160" y="73"/>
                </a:lnTo>
                <a:lnTo>
                  <a:pt x="161" y="70"/>
                </a:lnTo>
                <a:lnTo>
                  <a:pt x="161" y="70"/>
                </a:lnTo>
                <a:lnTo>
                  <a:pt x="162" y="66"/>
                </a:lnTo>
                <a:lnTo>
                  <a:pt x="162" y="77"/>
                </a:lnTo>
                <a:lnTo>
                  <a:pt x="163" y="77"/>
                </a:lnTo>
                <a:lnTo>
                  <a:pt x="163" y="77"/>
                </a:lnTo>
                <a:lnTo>
                  <a:pt x="164" y="80"/>
                </a:lnTo>
                <a:lnTo>
                  <a:pt x="164" y="77"/>
                </a:lnTo>
                <a:lnTo>
                  <a:pt x="164" y="83"/>
                </a:lnTo>
                <a:lnTo>
                  <a:pt x="165" y="83"/>
                </a:lnTo>
                <a:lnTo>
                  <a:pt x="166" y="80"/>
                </a:lnTo>
                <a:lnTo>
                  <a:pt x="166" y="77"/>
                </a:lnTo>
                <a:lnTo>
                  <a:pt x="166" y="83"/>
                </a:lnTo>
                <a:lnTo>
                  <a:pt x="167" y="83"/>
                </a:lnTo>
                <a:lnTo>
                  <a:pt x="167" y="83"/>
                </a:lnTo>
                <a:lnTo>
                  <a:pt x="168" y="80"/>
                </a:lnTo>
                <a:lnTo>
                  <a:pt x="168" y="73"/>
                </a:lnTo>
                <a:lnTo>
                  <a:pt x="169" y="83"/>
                </a:lnTo>
                <a:lnTo>
                  <a:pt x="169" y="87"/>
                </a:lnTo>
                <a:lnTo>
                  <a:pt x="170" y="77"/>
                </a:lnTo>
                <a:lnTo>
                  <a:pt x="170" y="73"/>
                </a:lnTo>
                <a:lnTo>
                  <a:pt x="171" y="80"/>
                </a:lnTo>
                <a:lnTo>
                  <a:pt x="171" y="77"/>
                </a:lnTo>
                <a:lnTo>
                  <a:pt x="171" y="80"/>
                </a:lnTo>
                <a:lnTo>
                  <a:pt x="172" y="83"/>
                </a:lnTo>
                <a:lnTo>
                  <a:pt x="172" y="70"/>
                </a:lnTo>
                <a:lnTo>
                  <a:pt x="173" y="90"/>
                </a:lnTo>
                <a:lnTo>
                  <a:pt x="173" y="80"/>
                </a:lnTo>
                <a:lnTo>
                  <a:pt x="174" y="77"/>
                </a:lnTo>
                <a:lnTo>
                  <a:pt x="174" y="66"/>
                </a:lnTo>
                <a:lnTo>
                  <a:pt x="175" y="66"/>
                </a:lnTo>
                <a:lnTo>
                  <a:pt x="175" y="66"/>
                </a:lnTo>
                <a:lnTo>
                  <a:pt x="176" y="70"/>
                </a:lnTo>
                <a:lnTo>
                  <a:pt x="176" y="80"/>
                </a:lnTo>
                <a:lnTo>
                  <a:pt x="176" y="63"/>
                </a:lnTo>
                <a:lnTo>
                  <a:pt x="177" y="66"/>
                </a:lnTo>
                <a:lnTo>
                  <a:pt x="178" y="77"/>
                </a:lnTo>
                <a:lnTo>
                  <a:pt x="178" y="73"/>
                </a:lnTo>
                <a:lnTo>
                  <a:pt x="179" y="80"/>
                </a:lnTo>
                <a:lnTo>
                  <a:pt x="179" y="77"/>
                </a:lnTo>
                <a:lnTo>
                  <a:pt x="179" y="73"/>
                </a:lnTo>
                <a:lnTo>
                  <a:pt x="180" y="83"/>
                </a:lnTo>
                <a:lnTo>
                  <a:pt x="180" y="77"/>
                </a:lnTo>
                <a:lnTo>
                  <a:pt x="181" y="70"/>
                </a:lnTo>
                <a:lnTo>
                  <a:pt x="181" y="77"/>
                </a:lnTo>
                <a:lnTo>
                  <a:pt x="182" y="90"/>
                </a:lnTo>
                <a:lnTo>
                  <a:pt x="182" y="90"/>
                </a:lnTo>
                <a:lnTo>
                  <a:pt x="183" y="94"/>
                </a:lnTo>
                <a:lnTo>
                  <a:pt x="183" y="83"/>
                </a:lnTo>
                <a:lnTo>
                  <a:pt x="184" y="77"/>
                </a:lnTo>
                <a:lnTo>
                  <a:pt x="184" y="80"/>
                </a:lnTo>
                <a:lnTo>
                  <a:pt x="184" y="77"/>
                </a:lnTo>
                <a:lnTo>
                  <a:pt x="185" y="80"/>
                </a:lnTo>
                <a:lnTo>
                  <a:pt x="186" y="83"/>
                </a:lnTo>
                <a:lnTo>
                  <a:pt x="186" y="80"/>
                </a:lnTo>
                <a:lnTo>
                  <a:pt x="186" y="77"/>
                </a:lnTo>
                <a:lnTo>
                  <a:pt x="187" y="90"/>
                </a:lnTo>
                <a:lnTo>
                  <a:pt x="187" y="80"/>
                </a:lnTo>
                <a:lnTo>
                  <a:pt x="188" y="83"/>
                </a:lnTo>
                <a:lnTo>
                  <a:pt x="188" y="90"/>
                </a:lnTo>
                <a:lnTo>
                  <a:pt x="189" y="80"/>
                </a:lnTo>
                <a:lnTo>
                  <a:pt x="189" y="83"/>
                </a:lnTo>
                <a:lnTo>
                  <a:pt x="190" y="83"/>
                </a:lnTo>
                <a:lnTo>
                  <a:pt x="190" y="77"/>
                </a:lnTo>
                <a:lnTo>
                  <a:pt x="191" y="77"/>
                </a:lnTo>
                <a:lnTo>
                  <a:pt x="191" y="77"/>
                </a:lnTo>
                <a:lnTo>
                  <a:pt x="191" y="70"/>
                </a:lnTo>
                <a:lnTo>
                  <a:pt x="192" y="77"/>
                </a:lnTo>
                <a:lnTo>
                  <a:pt x="192" y="83"/>
                </a:lnTo>
                <a:lnTo>
                  <a:pt x="193" y="87"/>
                </a:lnTo>
                <a:lnTo>
                  <a:pt x="193" y="80"/>
                </a:lnTo>
                <a:lnTo>
                  <a:pt x="194" y="80"/>
                </a:lnTo>
                <a:lnTo>
                  <a:pt x="194" y="73"/>
                </a:lnTo>
                <a:lnTo>
                  <a:pt x="195" y="77"/>
                </a:lnTo>
                <a:lnTo>
                  <a:pt x="195" y="83"/>
                </a:lnTo>
                <a:lnTo>
                  <a:pt x="196" y="73"/>
                </a:lnTo>
                <a:lnTo>
                  <a:pt x="196" y="87"/>
                </a:lnTo>
                <a:lnTo>
                  <a:pt x="196" y="73"/>
                </a:lnTo>
                <a:lnTo>
                  <a:pt x="197" y="77"/>
                </a:lnTo>
                <a:lnTo>
                  <a:pt x="198" y="73"/>
                </a:lnTo>
                <a:lnTo>
                  <a:pt x="198" y="73"/>
                </a:lnTo>
                <a:lnTo>
                  <a:pt x="199" y="73"/>
                </a:lnTo>
                <a:lnTo>
                  <a:pt x="199" y="73"/>
                </a:lnTo>
                <a:lnTo>
                  <a:pt x="199" y="73"/>
                </a:lnTo>
                <a:lnTo>
                  <a:pt x="200" y="90"/>
                </a:lnTo>
                <a:lnTo>
                  <a:pt x="200" y="80"/>
                </a:lnTo>
                <a:lnTo>
                  <a:pt x="201" y="87"/>
                </a:lnTo>
                <a:lnTo>
                  <a:pt x="201" y="80"/>
                </a:lnTo>
                <a:lnTo>
                  <a:pt x="202" y="87"/>
                </a:lnTo>
                <a:lnTo>
                  <a:pt x="202" y="83"/>
                </a:lnTo>
                <a:lnTo>
                  <a:pt x="203" y="90"/>
                </a:lnTo>
                <a:lnTo>
                  <a:pt x="203" y="80"/>
                </a:lnTo>
                <a:lnTo>
                  <a:pt x="204" y="80"/>
                </a:lnTo>
                <a:lnTo>
                  <a:pt x="204" y="83"/>
                </a:lnTo>
                <a:lnTo>
                  <a:pt x="204" y="83"/>
                </a:lnTo>
                <a:lnTo>
                  <a:pt x="205" y="77"/>
                </a:lnTo>
                <a:lnTo>
                  <a:pt x="206" y="77"/>
                </a:lnTo>
                <a:lnTo>
                  <a:pt x="206" y="77"/>
                </a:lnTo>
                <a:lnTo>
                  <a:pt x="206" y="73"/>
                </a:lnTo>
                <a:lnTo>
                  <a:pt x="207" y="70"/>
                </a:lnTo>
                <a:lnTo>
                  <a:pt x="207" y="66"/>
                </a:lnTo>
                <a:lnTo>
                  <a:pt x="208" y="73"/>
                </a:lnTo>
                <a:lnTo>
                  <a:pt x="208" y="73"/>
                </a:lnTo>
                <a:lnTo>
                  <a:pt x="209" y="70"/>
                </a:lnTo>
                <a:lnTo>
                  <a:pt x="209" y="73"/>
                </a:lnTo>
                <a:lnTo>
                  <a:pt x="210" y="80"/>
                </a:lnTo>
                <a:lnTo>
                  <a:pt x="210" y="80"/>
                </a:lnTo>
                <a:lnTo>
                  <a:pt x="211" y="77"/>
                </a:lnTo>
                <a:lnTo>
                  <a:pt x="211" y="77"/>
                </a:lnTo>
                <a:lnTo>
                  <a:pt x="211" y="83"/>
                </a:lnTo>
                <a:lnTo>
                  <a:pt x="212" y="94"/>
                </a:lnTo>
                <a:lnTo>
                  <a:pt x="213" y="87"/>
                </a:lnTo>
                <a:lnTo>
                  <a:pt x="213" y="70"/>
                </a:lnTo>
                <a:lnTo>
                  <a:pt x="214" y="87"/>
                </a:lnTo>
                <a:lnTo>
                  <a:pt x="214" y="73"/>
                </a:lnTo>
                <a:lnTo>
                  <a:pt x="214" y="73"/>
                </a:lnTo>
                <a:lnTo>
                  <a:pt x="215" y="66"/>
                </a:lnTo>
                <a:lnTo>
                  <a:pt x="215" y="70"/>
                </a:lnTo>
                <a:lnTo>
                  <a:pt x="216" y="63"/>
                </a:lnTo>
                <a:lnTo>
                  <a:pt x="216" y="66"/>
                </a:lnTo>
                <a:lnTo>
                  <a:pt x="217" y="66"/>
                </a:lnTo>
                <a:lnTo>
                  <a:pt x="217" y="66"/>
                </a:lnTo>
                <a:lnTo>
                  <a:pt x="218" y="52"/>
                </a:lnTo>
                <a:lnTo>
                  <a:pt x="218" y="63"/>
                </a:lnTo>
                <a:lnTo>
                  <a:pt x="219" y="66"/>
                </a:lnTo>
                <a:lnTo>
                  <a:pt x="219" y="63"/>
                </a:lnTo>
                <a:lnTo>
                  <a:pt x="219" y="63"/>
                </a:lnTo>
                <a:lnTo>
                  <a:pt x="220" y="77"/>
                </a:lnTo>
                <a:lnTo>
                  <a:pt x="221" y="66"/>
                </a:lnTo>
                <a:lnTo>
                  <a:pt x="221" y="73"/>
                </a:lnTo>
                <a:lnTo>
                  <a:pt x="221" y="70"/>
                </a:lnTo>
                <a:lnTo>
                  <a:pt x="222" y="66"/>
                </a:lnTo>
                <a:lnTo>
                  <a:pt x="222" y="56"/>
                </a:lnTo>
                <a:lnTo>
                  <a:pt x="223" y="77"/>
                </a:lnTo>
                <a:lnTo>
                  <a:pt x="223" y="70"/>
                </a:lnTo>
                <a:lnTo>
                  <a:pt x="224" y="77"/>
                </a:lnTo>
                <a:lnTo>
                  <a:pt x="224" y="83"/>
                </a:lnTo>
                <a:lnTo>
                  <a:pt x="225" y="70"/>
                </a:lnTo>
                <a:lnTo>
                  <a:pt x="225" y="70"/>
                </a:lnTo>
                <a:lnTo>
                  <a:pt x="226" y="70"/>
                </a:lnTo>
                <a:lnTo>
                  <a:pt x="226" y="70"/>
                </a:lnTo>
                <a:lnTo>
                  <a:pt x="226" y="77"/>
                </a:lnTo>
                <a:lnTo>
                  <a:pt x="227" y="66"/>
                </a:lnTo>
                <a:lnTo>
                  <a:pt x="227" y="80"/>
                </a:lnTo>
                <a:lnTo>
                  <a:pt x="228" y="80"/>
                </a:lnTo>
                <a:lnTo>
                  <a:pt x="229" y="73"/>
                </a:lnTo>
                <a:lnTo>
                  <a:pt x="229" y="70"/>
                </a:lnTo>
                <a:lnTo>
                  <a:pt x="229" y="70"/>
                </a:lnTo>
                <a:lnTo>
                  <a:pt x="230" y="73"/>
                </a:lnTo>
                <a:lnTo>
                  <a:pt x="230" y="66"/>
                </a:lnTo>
                <a:lnTo>
                  <a:pt x="231" y="77"/>
                </a:lnTo>
                <a:lnTo>
                  <a:pt x="231" y="83"/>
                </a:lnTo>
                <a:lnTo>
                  <a:pt x="231" y="83"/>
                </a:lnTo>
                <a:lnTo>
                  <a:pt x="232" y="70"/>
                </a:lnTo>
                <a:lnTo>
                  <a:pt x="233" y="80"/>
                </a:lnTo>
                <a:lnTo>
                  <a:pt x="233" y="63"/>
                </a:lnTo>
                <a:lnTo>
                  <a:pt x="234" y="63"/>
                </a:lnTo>
                <a:lnTo>
                  <a:pt x="234" y="73"/>
                </a:lnTo>
                <a:lnTo>
                  <a:pt x="234" y="87"/>
                </a:lnTo>
                <a:lnTo>
                  <a:pt x="235" y="70"/>
                </a:lnTo>
                <a:lnTo>
                  <a:pt x="235" y="77"/>
                </a:lnTo>
                <a:lnTo>
                  <a:pt x="236" y="77"/>
                </a:lnTo>
                <a:lnTo>
                  <a:pt x="236" y="77"/>
                </a:lnTo>
                <a:lnTo>
                  <a:pt x="237" y="80"/>
                </a:lnTo>
                <a:lnTo>
                  <a:pt x="237" y="73"/>
                </a:lnTo>
                <a:lnTo>
                  <a:pt x="238" y="70"/>
                </a:lnTo>
                <a:lnTo>
                  <a:pt x="238" y="73"/>
                </a:lnTo>
                <a:lnTo>
                  <a:pt x="239" y="70"/>
                </a:lnTo>
                <a:lnTo>
                  <a:pt x="239" y="70"/>
                </a:lnTo>
                <a:lnTo>
                  <a:pt x="239" y="73"/>
                </a:lnTo>
                <a:lnTo>
                  <a:pt x="240" y="73"/>
                </a:lnTo>
                <a:lnTo>
                  <a:pt x="241" y="87"/>
                </a:lnTo>
                <a:lnTo>
                  <a:pt x="241" y="83"/>
                </a:lnTo>
                <a:lnTo>
                  <a:pt x="241" y="87"/>
                </a:lnTo>
                <a:lnTo>
                  <a:pt x="242" y="77"/>
                </a:lnTo>
                <a:lnTo>
                  <a:pt x="242" y="77"/>
                </a:lnTo>
                <a:lnTo>
                  <a:pt x="243" y="83"/>
                </a:lnTo>
                <a:lnTo>
                  <a:pt x="243" y="77"/>
                </a:lnTo>
                <a:lnTo>
                  <a:pt x="244" y="80"/>
                </a:lnTo>
                <a:lnTo>
                  <a:pt x="244" y="70"/>
                </a:lnTo>
                <a:lnTo>
                  <a:pt x="245" y="73"/>
                </a:lnTo>
                <a:lnTo>
                  <a:pt x="245" y="77"/>
                </a:lnTo>
                <a:lnTo>
                  <a:pt x="246" y="63"/>
                </a:lnTo>
                <a:lnTo>
                  <a:pt x="246" y="56"/>
                </a:lnTo>
                <a:lnTo>
                  <a:pt x="246" y="70"/>
                </a:lnTo>
                <a:lnTo>
                  <a:pt x="247" y="80"/>
                </a:lnTo>
                <a:lnTo>
                  <a:pt x="247" y="80"/>
                </a:lnTo>
                <a:lnTo>
                  <a:pt x="248" y="63"/>
                </a:lnTo>
                <a:lnTo>
                  <a:pt x="249" y="73"/>
                </a:lnTo>
                <a:lnTo>
                  <a:pt x="249" y="66"/>
                </a:lnTo>
                <a:lnTo>
                  <a:pt x="249" y="70"/>
                </a:lnTo>
                <a:lnTo>
                  <a:pt x="250" y="73"/>
                </a:lnTo>
                <a:lnTo>
                  <a:pt x="250" y="73"/>
                </a:lnTo>
                <a:lnTo>
                  <a:pt x="251" y="70"/>
                </a:lnTo>
                <a:lnTo>
                  <a:pt x="251" y="73"/>
                </a:lnTo>
                <a:lnTo>
                  <a:pt x="252" y="66"/>
                </a:lnTo>
                <a:lnTo>
                  <a:pt x="252" y="83"/>
                </a:lnTo>
                <a:lnTo>
                  <a:pt x="253" y="73"/>
                </a:lnTo>
                <a:lnTo>
                  <a:pt x="253" y="80"/>
                </a:lnTo>
                <a:lnTo>
                  <a:pt x="254" y="77"/>
                </a:lnTo>
                <a:lnTo>
                  <a:pt x="254" y="73"/>
                </a:lnTo>
                <a:lnTo>
                  <a:pt x="254" y="77"/>
                </a:lnTo>
                <a:lnTo>
                  <a:pt x="255" y="83"/>
                </a:lnTo>
                <a:lnTo>
                  <a:pt x="256" y="90"/>
                </a:lnTo>
                <a:lnTo>
                  <a:pt x="256" y="80"/>
                </a:lnTo>
                <a:lnTo>
                  <a:pt x="256" y="77"/>
                </a:lnTo>
                <a:lnTo>
                  <a:pt x="257" y="77"/>
                </a:lnTo>
                <a:lnTo>
                  <a:pt x="257" y="77"/>
                </a:lnTo>
                <a:lnTo>
                  <a:pt x="258" y="77"/>
                </a:lnTo>
                <a:lnTo>
                  <a:pt x="258" y="73"/>
                </a:lnTo>
                <a:lnTo>
                  <a:pt x="259" y="73"/>
                </a:lnTo>
                <a:lnTo>
                  <a:pt x="259" y="80"/>
                </a:lnTo>
                <a:lnTo>
                  <a:pt x="260" y="66"/>
                </a:lnTo>
                <a:lnTo>
                  <a:pt x="260" y="70"/>
                </a:lnTo>
                <a:lnTo>
                  <a:pt x="261" y="59"/>
                </a:lnTo>
                <a:lnTo>
                  <a:pt x="261" y="70"/>
                </a:lnTo>
                <a:lnTo>
                  <a:pt x="261" y="70"/>
                </a:lnTo>
                <a:lnTo>
                  <a:pt x="262" y="70"/>
                </a:lnTo>
                <a:lnTo>
                  <a:pt x="262" y="73"/>
                </a:lnTo>
                <a:lnTo>
                  <a:pt x="263" y="73"/>
                </a:lnTo>
                <a:lnTo>
                  <a:pt x="264" y="73"/>
                </a:lnTo>
                <a:lnTo>
                  <a:pt x="264" y="80"/>
                </a:lnTo>
                <a:lnTo>
                  <a:pt x="264" y="63"/>
                </a:lnTo>
                <a:lnTo>
                  <a:pt x="265" y="73"/>
                </a:lnTo>
                <a:lnTo>
                  <a:pt x="265" y="87"/>
                </a:lnTo>
                <a:lnTo>
                  <a:pt x="266" y="70"/>
                </a:lnTo>
                <a:lnTo>
                  <a:pt x="266" y="77"/>
                </a:lnTo>
                <a:lnTo>
                  <a:pt x="266" y="77"/>
                </a:lnTo>
                <a:lnTo>
                  <a:pt x="267" y="63"/>
                </a:lnTo>
                <a:lnTo>
                  <a:pt x="268" y="73"/>
                </a:lnTo>
                <a:lnTo>
                  <a:pt x="268" y="80"/>
                </a:lnTo>
                <a:lnTo>
                  <a:pt x="269" y="77"/>
                </a:lnTo>
                <a:lnTo>
                  <a:pt x="269" y="73"/>
                </a:lnTo>
                <a:lnTo>
                  <a:pt x="269" y="77"/>
                </a:lnTo>
                <a:lnTo>
                  <a:pt x="270" y="80"/>
                </a:lnTo>
                <a:lnTo>
                  <a:pt x="270" y="87"/>
                </a:lnTo>
                <a:lnTo>
                  <a:pt x="271" y="83"/>
                </a:lnTo>
                <a:lnTo>
                  <a:pt x="271" y="87"/>
                </a:lnTo>
                <a:lnTo>
                  <a:pt x="272" y="97"/>
                </a:lnTo>
                <a:lnTo>
                  <a:pt x="272" y="90"/>
                </a:lnTo>
                <a:lnTo>
                  <a:pt x="273" y="94"/>
                </a:lnTo>
                <a:lnTo>
                  <a:pt x="273" y="80"/>
                </a:lnTo>
                <a:lnTo>
                  <a:pt x="274" y="83"/>
                </a:lnTo>
                <a:lnTo>
                  <a:pt x="274" y="80"/>
                </a:lnTo>
                <a:lnTo>
                  <a:pt x="274" y="77"/>
                </a:lnTo>
                <a:lnTo>
                  <a:pt x="275" y="70"/>
                </a:lnTo>
                <a:lnTo>
                  <a:pt x="276" y="73"/>
                </a:lnTo>
                <a:lnTo>
                  <a:pt x="276" y="73"/>
                </a:lnTo>
                <a:lnTo>
                  <a:pt x="276" y="70"/>
                </a:lnTo>
                <a:lnTo>
                  <a:pt x="277" y="77"/>
                </a:lnTo>
                <a:lnTo>
                  <a:pt x="277" y="63"/>
                </a:lnTo>
                <a:lnTo>
                  <a:pt x="278" y="63"/>
                </a:lnTo>
                <a:lnTo>
                  <a:pt x="278" y="66"/>
                </a:lnTo>
                <a:lnTo>
                  <a:pt x="279" y="66"/>
                </a:lnTo>
                <a:lnTo>
                  <a:pt x="279" y="70"/>
                </a:lnTo>
                <a:lnTo>
                  <a:pt x="280" y="63"/>
                </a:lnTo>
                <a:lnTo>
                  <a:pt x="280" y="63"/>
                </a:lnTo>
                <a:lnTo>
                  <a:pt x="281" y="66"/>
                </a:lnTo>
                <a:lnTo>
                  <a:pt x="281" y="70"/>
                </a:lnTo>
                <a:lnTo>
                  <a:pt x="281" y="70"/>
                </a:lnTo>
                <a:lnTo>
                  <a:pt x="282" y="83"/>
                </a:lnTo>
                <a:lnTo>
                  <a:pt x="282" y="70"/>
                </a:lnTo>
                <a:lnTo>
                  <a:pt x="283" y="70"/>
                </a:lnTo>
                <a:lnTo>
                  <a:pt x="284" y="77"/>
                </a:lnTo>
                <a:lnTo>
                  <a:pt x="284" y="73"/>
                </a:lnTo>
                <a:lnTo>
                  <a:pt x="284" y="80"/>
                </a:lnTo>
                <a:lnTo>
                  <a:pt x="285" y="77"/>
                </a:lnTo>
                <a:lnTo>
                  <a:pt x="285" y="73"/>
                </a:lnTo>
                <a:lnTo>
                  <a:pt x="286" y="73"/>
                </a:lnTo>
                <a:lnTo>
                  <a:pt x="286" y="70"/>
                </a:lnTo>
                <a:lnTo>
                  <a:pt x="287" y="70"/>
                </a:lnTo>
                <a:lnTo>
                  <a:pt x="287" y="66"/>
                </a:lnTo>
                <a:lnTo>
                  <a:pt x="288" y="56"/>
                </a:lnTo>
                <a:lnTo>
                  <a:pt x="288" y="70"/>
                </a:lnTo>
                <a:lnTo>
                  <a:pt x="289" y="63"/>
                </a:lnTo>
                <a:lnTo>
                  <a:pt x="289" y="73"/>
                </a:lnTo>
                <a:lnTo>
                  <a:pt x="289" y="73"/>
                </a:lnTo>
                <a:lnTo>
                  <a:pt x="290" y="59"/>
                </a:lnTo>
                <a:lnTo>
                  <a:pt x="290" y="63"/>
                </a:lnTo>
                <a:lnTo>
                  <a:pt x="291" y="49"/>
                </a:lnTo>
                <a:lnTo>
                  <a:pt x="291" y="52"/>
                </a:lnTo>
                <a:lnTo>
                  <a:pt x="292" y="70"/>
                </a:lnTo>
                <a:lnTo>
                  <a:pt x="292" y="66"/>
                </a:lnTo>
                <a:lnTo>
                  <a:pt x="293" y="63"/>
                </a:lnTo>
                <a:lnTo>
                  <a:pt x="293" y="59"/>
                </a:lnTo>
                <a:lnTo>
                  <a:pt x="294" y="70"/>
                </a:lnTo>
                <a:lnTo>
                  <a:pt x="294" y="63"/>
                </a:lnTo>
                <a:lnTo>
                  <a:pt x="295" y="56"/>
                </a:lnTo>
                <a:lnTo>
                  <a:pt x="295" y="63"/>
                </a:lnTo>
                <a:lnTo>
                  <a:pt x="296" y="52"/>
                </a:lnTo>
                <a:lnTo>
                  <a:pt x="296" y="49"/>
                </a:lnTo>
                <a:lnTo>
                  <a:pt x="296" y="59"/>
                </a:lnTo>
                <a:lnTo>
                  <a:pt x="297" y="73"/>
                </a:lnTo>
                <a:lnTo>
                  <a:pt x="297" y="73"/>
                </a:lnTo>
                <a:lnTo>
                  <a:pt x="298" y="63"/>
                </a:lnTo>
                <a:lnTo>
                  <a:pt x="299" y="59"/>
                </a:lnTo>
                <a:lnTo>
                  <a:pt x="299" y="49"/>
                </a:lnTo>
                <a:lnTo>
                  <a:pt x="299" y="52"/>
                </a:lnTo>
                <a:lnTo>
                  <a:pt x="300" y="56"/>
                </a:lnTo>
                <a:lnTo>
                  <a:pt x="300" y="59"/>
                </a:lnTo>
                <a:lnTo>
                  <a:pt x="301" y="66"/>
                </a:lnTo>
                <a:lnTo>
                  <a:pt x="301" y="63"/>
                </a:lnTo>
                <a:lnTo>
                  <a:pt x="302" y="59"/>
                </a:lnTo>
                <a:lnTo>
                  <a:pt x="302" y="52"/>
                </a:lnTo>
                <a:lnTo>
                  <a:pt x="303" y="63"/>
                </a:lnTo>
                <a:lnTo>
                  <a:pt x="303" y="56"/>
                </a:lnTo>
                <a:lnTo>
                  <a:pt x="304" y="49"/>
                </a:lnTo>
                <a:lnTo>
                  <a:pt x="304" y="45"/>
                </a:lnTo>
                <a:lnTo>
                  <a:pt x="304" y="52"/>
                </a:lnTo>
                <a:lnTo>
                  <a:pt x="305" y="49"/>
                </a:lnTo>
                <a:lnTo>
                  <a:pt x="305" y="56"/>
                </a:lnTo>
                <a:lnTo>
                  <a:pt x="306" y="52"/>
                </a:lnTo>
                <a:lnTo>
                  <a:pt x="306" y="56"/>
                </a:lnTo>
                <a:lnTo>
                  <a:pt x="307" y="56"/>
                </a:lnTo>
                <a:lnTo>
                  <a:pt x="307" y="49"/>
                </a:lnTo>
                <a:lnTo>
                  <a:pt x="308" y="52"/>
                </a:lnTo>
                <a:lnTo>
                  <a:pt x="308" y="66"/>
                </a:lnTo>
                <a:lnTo>
                  <a:pt x="309" y="70"/>
                </a:lnTo>
                <a:lnTo>
                  <a:pt x="309" y="73"/>
                </a:lnTo>
                <a:lnTo>
                  <a:pt x="309" y="63"/>
                </a:lnTo>
                <a:lnTo>
                  <a:pt x="310" y="45"/>
                </a:lnTo>
                <a:lnTo>
                  <a:pt x="311" y="52"/>
                </a:lnTo>
                <a:lnTo>
                  <a:pt x="311" y="52"/>
                </a:lnTo>
                <a:lnTo>
                  <a:pt x="311" y="56"/>
                </a:lnTo>
                <a:lnTo>
                  <a:pt x="312" y="52"/>
                </a:lnTo>
                <a:lnTo>
                  <a:pt x="312" y="52"/>
                </a:lnTo>
                <a:lnTo>
                  <a:pt x="313" y="59"/>
                </a:lnTo>
                <a:lnTo>
                  <a:pt x="313" y="52"/>
                </a:lnTo>
                <a:lnTo>
                  <a:pt x="314" y="63"/>
                </a:lnTo>
                <a:lnTo>
                  <a:pt x="314" y="70"/>
                </a:lnTo>
                <a:lnTo>
                  <a:pt x="315" y="52"/>
                </a:lnTo>
                <a:lnTo>
                  <a:pt x="315" y="52"/>
                </a:lnTo>
                <a:lnTo>
                  <a:pt x="316" y="59"/>
                </a:lnTo>
                <a:lnTo>
                  <a:pt x="316" y="52"/>
                </a:lnTo>
                <a:lnTo>
                  <a:pt x="316" y="49"/>
                </a:lnTo>
                <a:lnTo>
                  <a:pt x="317" y="52"/>
                </a:lnTo>
                <a:lnTo>
                  <a:pt x="317" y="63"/>
                </a:lnTo>
                <a:lnTo>
                  <a:pt x="318" y="66"/>
                </a:lnTo>
                <a:lnTo>
                  <a:pt x="319" y="59"/>
                </a:lnTo>
                <a:lnTo>
                  <a:pt x="319" y="70"/>
                </a:lnTo>
                <a:lnTo>
                  <a:pt x="319" y="63"/>
                </a:lnTo>
                <a:lnTo>
                  <a:pt x="320" y="59"/>
                </a:lnTo>
                <a:lnTo>
                  <a:pt x="320" y="63"/>
                </a:lnTo>
                <a:lnTo>
                  <a:pt x="321" y="63"/>
                </a:lnTo>
                <a:lnTo>
                  <a:pt x="321" y="66"/>
                </a:lnTo>
                <a:lnTo>
                  <a:pt x="322" y="52"/>
                </a:lnTo>
                <a:lnTo>
                  <a:pt x="322" y="63"/>
                </a:lnTo>
                <a:lnTo>
                  <a:pt x="323" y="59"/>
                </a:lnTo>
                <a:lnTo>
                  <a:pt x="323" y="73"/>
                </a:lnTo>
                <a:lnTo>
                  <a:pt x="324" y="66"/>
                </a:lnTo>
                <a:lnTo>
                  <a:pt x="324" y="70"/>
                </a:lnTo>
                <a:lnTo>
                  <a:pt x="324" y="63"/>
                </a:lnTo>
                <a:lnTo>
                  <a:pt x="325" y="56"/>
                </a:lnTo>
                <a:lnTo>
                  <a:pt x="325" y="63"/>
                </a:lnTo>
                <a:lnTo>
                  <a:pt x="326" y="59"/>
                </a:lnTo>
                <a:lnTo>
                  <a:pt x="326" y="56"/>
                </a:lnTo>
                <a:lnTo>
                  <a:pt x="327" y="52"/>
                </a:lnTo>
                <a:lnTo>
                  <a:pt x="327" y="49"/>
                </a:lnTo>
                <a:lnTo>
                  <a:pt x="328" y="63"/>
                </a:lnTo>
                <a:lnTo>
                  <a:pt x="328" y="52"/>
                </a:lnTo>
                <a:lnTo>
                  <a:pt x="329" y="52"/>
                </a:lnTo>
                <a:lnTo>
                  <a:pt x="329" y="49"/>
                </a:lnTo>
                <a:lnTo>
                  <a:pt x="329" y="42"/>
                </a:lnTo>
                <a:lnTo>
                  <a:pt x="330" y="49"/>
                </a:lnTo>
                <a:lnTo>
                  <a:pt x="331" y="42"/>
                </a:lnTo>
                <a:lnTo>
                  <a:pt x="331" y="49"/>
                </a:lnTo>
                <a:lnTo>
                  <a:pt x="331" y="49"/>
                </a:lnTo>
                <a:lnTo>
                  <a:pt x="332" y="45"/>
                </a:lnTo>
                <a:lnTo>
                  <a:pt x="332" y="49"/>
                </a:lnTo>
                <a:lnTo>
                  <a:pt x="333" y="49"/>
                </a:lnTo>
                <a:lnTo>
                  <a:pt x="333" y="45"/>
                </a:lnTo>
                <a:lnTo>
                  <a:pt x="334" y="42"/>
                </a:lnTo>
                <a:lnTo>
                  <a:pt x="334" y="35"/>
                </a:lnTo>
                <a:lnTo>
                  <a:pt x="335" y="45"/>
                </a:lnTo>
                <a:lnTo>
                  <a:pt x="335" y="45"/>
                </a:lnTo>
                <a:lnTo>
                  <a:pt x="336" y="52"/>
                </a:lnTo>
                <a:lnTo>
                  <a:pt x="336" y="35"/>
                </a:lnTo>
                <a:lnTo>
                  <a:pt x="337" y="38"/>
                </a:lnTo>
                <a:lnTo>
                  <a:pt x="337" y="45"/>
                </a:lnTo>
                <a:lnTo>
                  <a:pt x="338" y="45"/>
                </a:lnTo>
                <a:lnTo>
                  <a:pt x="338" y="45"/>
                </a:lnTo>
                <a:lnTo>
                  <a:pt x="339" y="35"/>
                </a:lnTo>
                <a:lnTo>
                  <a:pt x="339" y="28"/>
                </a:lnTo>
                <a:lnTo>
                  <a:pt x="339" y="42"/>
                </a:lnTo>
                <a:lnTo>
                  <a:pt x="340" y="52"/>
                </a:lnTo>
                <a:lnTo>
                  <a:pt x="340" y="52"/>
                </a:lnTo>
                <a:lnTo>
                  <a:pt x="341" y="52"/>
                </a:lnTo>
                <a:lnTo>
                  <a:pt x="341" y="45"/>
                </a:lnTo>
                <a:lnTo>
                  <a:pt x="342" y="49"/>
                </a:lnTo>
                <a:lnTo>
                  <a:pt x="342" y="52"/>
                </a:lnTo>
                <a:lnTo>
                  <a:pt x="343" y="63"/>
                </a:lnTo>
                <a:lnTo>
                  <a:pt x="343" y="63"/>
                </a:lnTo>
                <a:lnTo>
                  <a:pt x="344" y="49"/>
                </a:lnTo>
                <a:lnTo>
                  <a:pt x="344" y="52"/>
                </a:lnTo>
                <a:lnTo>
                  <a:pt x="344" y="52"/>
                </a:lnTo>
                <a:lnTo>
                  <a:pt x="345" y="63"/>
                </a:lnTo>
                <a:lnTo>
                  <a:pt x="346" y="45"/>
                </a:lnTo>
                <a:lnTo>
                  <a:pt x="346" y="49"/>
                </a:lnTo>
                <a:lnTo>
                  <a:pt x="346" y="52"/>
                </a:lnTo>
                <a:lnTo>
                  <a:pt x="347" y="63"/>
                </a:lnTo>
                <a:lnTo>
                  <a:pt x="347" y="49"/>
                </a:lnTo>
                <a:lnTo>
                  <a:pt x="348" y="56"/>
                </a:lnTo>
                <a:lnTo>
                  <a:pt x="348" y="52"/>
                </a:lnTo>
                <a:lnTo>
                  <a:pt x="349" y="56"/>
                </a:lnTo>
                <a:lnTo>
                  <a:pt x="349" y="52"/>
                </a:lnTo>
                <a:lnTo>
                  <a:pt x="350" y="49"/>
                </a:lnTo>
                <a:lnTo>
                  <a:pt x="350" y="49"/>
                </a:lnTo>
                <a:lnTo>
                  <a:pt x="351" y="52"/>
                </a:lnTo>
                <a:lnTo>
                  <a:pt x="351" y="52"/>
                </a:lnTo>
                <a:lnTo>
                  <a:pt x="352" y="49"/>
                </a:lnTo>
                <a:lnTo>
                  <a:pt x="352" y="73"/>
                </a:lnTo>
                <a:lnTo>
                  <a:pt x="352" y="66"/>
                </a:lnTo>
                <a:lnTo>
                  <a:pt x="353" y="42"/>
                </a:lnTo>
                <a:lnTo>
                  <a:pt x="354" y="45"/>
                </a:lnTo>
                <a:lnTo>
                  <a:pt x="354" y="56"/>
                </a:lnTo>
                <a:lnTo>
                  <a:pt x="354" y="63"/>
                </a:lnTo>
                <a:lnTo>
                  <a:pt x="355" y="56"/>
                </a:lnTo>
                <a:lnTo>
                  <a:pt x="355" y="52"/>
                </a:lnTo>
                <a:lnTo>
                  <a:pt x="356" y="52"/>
                </a:lnTo>
                <a:lnTo>
                  <a:pt x="356" y="56"/>
                </a:lnTo>
                <a:lnTo>
                  <a:pt x="357" y="56"/>
                </a:lnTo>
                <a:lnTo>
                  <a:pt x="357" y="66"/>
                </a:lnTo>
                <a:lnTo>
                  <a:pt x="358" y="59"/>
                </a:lnTo>
                <a:lnTo>
                  <a:pt x="358" y="63"/>
                </a:lnTo>
                <a:lnTo>
                  <a:pt x="359" y="52"/>
                </a:lnTo>
                <a:lnTo>
                  <a:pt x="359" y="63"/>
                </a:lnTo>
                <a:lnTo>
                  <a:pt x="359" y="56"/>
                </a:lnTo>
                <a:lnTo>
                  <a:pt x="360" y="59"/>
                </a:lnTo>
                <a:lnTo>
                  <a:pt x="360" y="59"/>
                </a:lnTo>
                <a:lnTo>
                  <a:pt x="361" y="45"/>
                </a:lnTo>
                <a:lnTo>
                  <a:pt x="361" y="52"/>
                </a:lnTo>
                <a:lnTo>
                  <a:pt x="362" y="52"/>
                </a:lnTo>
                <a:lnTo>
                  <a:pt x="362" y="70"/>
                </a:lnTo>
                <a:lnTo>
                  <a:pt x="363" y="66"/>
                </a:lnTo>
                <a:lnTo>
                  <a:pt x="363" y="63"/>
                </a:lnTo>
                <a:lnTo>
                  <a:pt x="364" y="56"/>
                </a:lnTo>
                <a:lnTo>
                  <a:pt x="364" y="59"/>
                </a:lnTo>
                <a:lnTo>
                  <a:pt x="364" y="56"/>
                </a:lnTo>
                <a:lnTo>
                  <a:pt x="365" y="56"/>
                </a:lnTo>
                <a:lnTo>
                  <a:pt x="366" y="52"/>
                </a:lnTo>
                <a:lnTo>
                  <a:pt x="366" y="66"/>
                </a:lnTo>
                <a:lnTo>
                  <a:pt x="366" y="59"/>
                </a:lnTo>
                <a:lnTo>
                  <a:pt x="367" y="56"/>
                </a:lnTo>
                <a:lnTo>
                  <a:pt x="367" y="66"/>
                </a:lnTo>
                <a:lnTo>
                  <a:pt x="368" y="59"/>
                </a:lnTo>
                <a:lnTo>
                  <a:pt x="368" y="63"/>
                </a:lnTo>
                <a:lnTo>
                  <a:pt x="369" y="63"/>
                </a:lnTo>
                <a:lnTo>
                  <a:pt x="369" y="63"/>
                </a:lnTo>
                <a:lnTo>
                  <a:pt x="370" y="56"/>
                </a:lnTo>
                <a:lnTo>
                  <a:pt x="370" y="52"/>
                </a:lnTo>
                <a:lnTo>
                  <a:pt x="371" y="66"/>
                </a:lnTo>
                <a:lnTo>
                  <a:pt x="371" y="52"/>
                </a:lnTo>
                <a:lnTo>
                  <a:pt x="372" y="49"/>
                </a:lnTo>
                <a:lnTo>
                  <a:pt x="372" y="56"/>
                </a:lnTo>
                <a:lnTo>
                  <a:pt x="372" y="56"/>
                </a:lnTo>
                <a:lnTo>
                  <a:pt x="373" y="56"/>
                </a:lnTo>
                <a:lnTo>
                  <a:pt x="374" y="59"/>
                </a:lnTo>
                <a:lnTo>
                  <a:pt x="374" y="63"/>
                </a:lnTo>
                <a:lnTo>
                  <a:pt x="374" y="66"/>
                </a:lnTo>
                <a:lnTo>
                  <a:pt x="375" y="52"/>
                </a:lnTo>
                <a:lnTo>
                  <a:pt x="375" y="52"/>
                </a:lnTo>
                <a:lnTo>
                  <a:pt x="376" y="49"/>
                </a:lnTo>
                <a:lnTo>
                  <a:pt x="376" y="52"/>
                </a:lnTo>
                <a:lnTo>
                  <a:pt x="377" y="59"/>
                </a:lnTo>
                <a:lnTo>
                  <a:pt x="377" y="52"/>
                </a:lnTo>
                <a:lnTo>
                  <a:pt x="378" y="56"/>
                </a:lnTo>
                <a:lnTo>
                  <a:pt x="378" y="59"/>
                </a:lnTo>
                <a:lnTo>
                  <a:pt x="379" y="63"/>
                </a:lnTo>
                <a:lnTo>
                  <a:pt x="379" y="52"/>
                </a:lnTo>
                <a:lnTo>
                  <a:pt x="379" y="45"/>
                </a:lnTo>
                <a:lnTo>
                  <a:pt x="380" y="52"/>
                </a:lnTo>
                <a:lnTo>
                  <a:pt x="380" y="66"/>
                </a:lnTo>
                <a:lnTo>
                  <a:pt x="381" y="59"/>
                </a:lnTo>
                <a:lnTo>
                  <a:pt x="381" y="52"/>
                </a:lnTo>
                <a:lnTo>
                  <a:pt x="382" y="59"/>
                </a:lnTo>
                <a:lnTo>
                  <a:pt x="382" y="59"/>
                </a:lnTo>
                <a:lnTo>
                  <a:pt x="383" y="45"/>
                </a:lnTo>
                <a:lnTo>
                  <a:pt x="383" y="52"/>
                </a:lnTo>
                <a:lnTo>
                  <a:pt x="384" y="63"/>
                </a:lnTo>
                <a:lnTo>
                  <a:pt x="384" y="52"/>
                </a:lnTo>
                <a:lnTo>
                  <a:pt x="385" y="49"/>
                </a:lnTo>
                <a:lnTo>
                  <a:pt x="385" y="52"/>
                </a:lnTo>
                <a:lnTo>
                  <a:pt x="386" y="49"/>
                </a:lnTo>
                <a:lnTo>
                  <a:pt x="386" y="42"/>
                </a:lnTo>
                <a:lnTo>
                  <a:pt x="387" y="45"/>
                </a:lnTo>
                <a:lnTo>
                  <a:pt x="387" y="59"/>
                </a:lnTo>
                <a:lnTo>
                  <a:pt x="387" y="45"/>
                </a:lnTo>
                <a:lnTo>
                  <a:pt x="388" y="38"/>
                </a:lnTo>
                <a:lnTo>
                  <a:pt x="389" y="49"/>
                </a:lnTo>
                <a:lnTo>
                  <a:pt x="389" y="35"/>
                </a:lnTo>
                <a:lnTo>
                  <a:pt x="389" y="42"/>
                </a:lnTo>
                <a:lnTo>
                  <a:pt x="390" y="35"/>
                </a:lnTo>
                <a:lnTo>
                  <a:pt x="390" y="42"/>
                </a:lnTo>
                <a:lnTo>
                  <a:pt x="391" y="45"/>
                </a:lnTo>
                <a:lnTo>
                  <a:pt x="391" y="38"/>
                </a:lnTo>
                <a:lnTo>
                  <a:pt x="392" y="35"/>
                </a:lnTo>
                <a:lnTo>
                  <a:pt x="392" y="38"/>
                </a:lnTo>
                <a:lnTo>
                  <a:pt x="393" y="56"/>
                </a:lnTo>
                <a:lnTo>
                  <a:pt x="393" y="45"/>
                </a:lnTo>
                <a:lnTo>
                  <a:pt x="394" y="52"/>
                </a:lnTo>
                <a:lnTo>
                  <a:pt x="394" y="52"/>
                </a:lnTo>
                <a:lnTo>
                  <a:pt x="394" y="56"/>
                </a:lnTo>
                <a:lnTo>
                  <a:pt x="395" y="49"/>
                </a:lnTo>
                <a:lnTo>
                  <a:pt x="395" y="56"/>
                </a:lnTo>
                <a:lnTo>
                  <a:pt x="396" y="63"/>
                </a:lnTo>
                <a:lnTo>
                  <a:pt x="396" y="56"/>
                </a:lnTo>
                <a:lnTo>
                  <a:pt x="397" y="59"/>
                </a:lnTo>
                <a:lnTo>
                  <a:pt x="397" y="63"/>
                </a:lnTo>
                <a:lnTo>
                  <a:pt x="398" y="63"/>
                </a:lnTo>
                <a:lnTo>
                  <a:pt x="398" y="56"/>
                </a:lnTo>
                <a:lnTo>
                  <a:pt x="399" y="63"/>
                </a:lnTo>
                <a:lnTo>
                  <a:pt x="399" y="52"/>
                </a:lnTo>
                <a:lnTo>
                  <a:pt x="399" y="52"/>
                </a:lnTo>
                <a:lnTo>
                  <a:pt x="400" y="63"/>
                </a:lnTo>
                <a:lnTo>
                  <a:pt x="401" y="52"/>
                </a:lnTo>
                <a:lnTo>
                  <a:pt x="401" y="45"/>
                </a:lnTo>
                <a:lnTo>
                  <a:pt x="401" y="49"/>
                </a:lnTo>
                <a:lnTo>
                  <a:pt x="402" y="63"/>
                </a:lnTo>
                <a:lnTo>
                  <a:pt x="402" y="66"/>
                </a:lnTo>
                <a:lnTo>
                  <a:pt x="403" y="66"/>
                </a:lnTo>
                <a:lnTo>
                  <a:pt x="403" y="66"/>
                </a:lnTo>
                <a:lnTo>
                  <a:pt x="404" y="63"/>
                </a:lnTo>
                <a:lnTo>
                  <a:pt x="404" y="66"/>
                </a:lnTo>
                <a:lnTo>
                  <a:pt x="405" y="63"/>
                </a:lnTo>
                <a:lnTo>
                  <a:pt x="405" y="52"/>
                </a:lnTo>
                <a:lnTo>
                  <a:pt x="406" y="52"/>
                </a:lnTo>
                <a:lnTo>
                  <a:pt x="406" y="52"/>
                </a:lnTo>
                <a:lnTo>
                  <a:pt x="407" y="59"/>
                </a:lnTo>
                <a:lnTo>
                  <a:pt x="407" y="66"/>
                </a:lnTo>
                <a:lnTo>
                  <a:pt x="407" y="59"/>
                </a:lnTo>
                <a:lnTo>
                  <a:pt x="408" y="63"/>
                </a:lnTo>
                <a:lnTo>
                  <a:pt x="409" y="59"/>
                </a:lnTo>
                <a:lnTo>
                  <a:pt x="409" y="49"/>
                </a:lnTo>
                <a:lnTo>
                  <a:pt x="409" y="66"/>
                </a:lnTo>
                <a:lnTo>
                  <a:pt x="410" y="59"/>
                </a:lnTo>
                <a:lnTo>
                  <a:pt x="410" y="63"/>
                </a:lnTo>
                <a:lnTo>
                  <a:pt x="411" y="56"/>
                </a:lnTo>
                <a:lnTo>
                  <a:pt x="411" y="56"/>
                </a:lnTo>
                <a:lnTo>
                  <a:pt x="412" y="56"/>
                </a:lnTo>
                <a:lnTo>
                  <a:pt x="412" y="59"/>
                </a:lnTo>
                <a:lnTo>
                  <a:pt x="413" y="52"/>
                </a:lnTo>
                <a:lnTo>
                  <a:pt x="413" y="56"/>
                </a:lnTo>
                <a:lnTo>
                  <a:pt x="414" y="45"/>
                </a:lnTo>
                <a:lnTo>
                  <a:pt x="414" y="45"/>
                </a:lnTo>
                <a:lnTo>
                  <a:pt x="414" y="42"/>
                </a:lnTo>
                <a:lnTo>
                  <a:pt x="415" y="45"/>
                </a:lnTo>
                <a:lnTo>
                  <a:pt x="415" y="45"/>
                </a:lnTo>
                <a:lnTo>
                  <a:pt x="416" y="56"/>
                </a:lnTo>
                <a:lnTo>
                  <a:pt x="416" y="45"/>
                </a:lnTo>
                <a:lnTo>
                  <a:pt x="417" y="45"/>
                </a:lnTo>
                <a:lnTo>
                  <a:pt x="417" y="45"/>
                </a:lnTo>
                <a:lnTo>
                  <a:pt x="418" y="31"/>
                </a:lnTo>
                <a:lnTo>
                  <a:pt x="418" y="28"/>
                </a:lnTo>
                <a:lnTo>
                  <a:pt x="419" y="38"/>
                </a:lnTo>
                <a:lnTo>
                  <a:pt x="419" y="42"/>
                </a:lnTo>
                <a:lnTo>
                  <a:pt x="419" y="35"/>
                </a:lnTo>
                <a:lnTo>
                  <a:pt x="420" y="52"/>
                </a:lnTo>
                <a:lnTo>
                  <a:pt x="421" y="42"/>
                </a:lnTo>
                <a:lnTo>
                  <a:pt x="421" y="49"/>
                </a:lnTo>
                <a:lnTo>
                  <a:pt x="422" y="49"/>
                </a:lnTo>
                <a:lnTo>
                  <a:pt x="422" y="42"/>
                </a:lnTo>
                <a:lnTo>
                  <a:pt x="422" y="42"/>
                </a:lnTo>
                <a:lnTo>
                  <a:pt x="423" y="45"/>
                </a:lnTo>
                <a:lnTo>
                  <a:pt x="423" y="56"/>
                </a:lnTo>
                <a:lnTo>
                  <a:pt x="424" y="49"/>
                </a:lnTo>
                <a:lnTo>
                  <a:pt x="424" y="52"/>
                </a:lnTo>
                <a:lnTo>
                  <a:pt x="425" y="52"/>
                </a:lnTo>
                <a:lnTo>
                  <a:pt x="425" y="52"/>
                </a:lnTo>
                <a:lnTo>
                  <a:pt x="426" y="59"/>
                </a:lnTo>
                <a:lnTo>
                  <a:pt x="426" y="49"/>
                </a:lnTo>
                <a:lnTo>
                  <a:pt x="427" y="42"/>
                </a:lnTo>
                <a:lnTo>
                  <a:pt x="427" y="45"/>
                </a:lnTo>
                <a:lnTo>
                  <a:pt x="428" y="42"/>
                </a:lnTo>
                <a:lnTo>
                  <a:pt x="428" y="35"/>
                </a:lnTo>
                <a:lnTo>
                  <a:pt x="429" y="42"/>
                </a:lnTo>
                <a:lnTo>
                  <a:pt x="429" y="42"/>
                </a:lnTo>
                <a:lnTo>
                  <a:pt x="429" y="56"/>
                </a:lnTo>
                <a:lnTo>
                  <a:pt x="430" y="49"/>
                </a:lnTo>
                <a:lnTo>
                  <a:pt x="430" y="56"/>
                </a:lnTo>
                <a:lnTo>
                  <a:pt x="431" y="52"/>
                </a:lnTo>
                <a:lnTo>
                  <a:pt x="431" y="52"/>
                </a:lnTo>
                <a:lnTo>
                  <a:pt x="432" y="52"/>
                </a:lnTo>
                <a:lnTo>
                  <a:pt x="432" y="49"/>
                </a:lnTo>
                <a:lnTo>
                  <a:pt x="433" y="38"/>
                </a:lnTo>
                <a:lnTo>
                  <a:pt x="433" y="35"/>
                </a:lnTo>
                <a:lnTo>
                  <a:pt x="434" y="38"/>
                </a:lnTo>
                <a:lnTo>
                  <a:pt x="434" y="42"/>
                </a:lnTo>
                <a:lnTo>
                  <a:pt x="434" y="45"/>
                </a:lnTo>
                <a:lnTo>
                  <a:pt x="435" y="49"/>
                </a:lnTo>
                <a:lnTo>
                  <a:pt x="436" y="52"/>
                </a:lnTo>
                <a:lnTo>
                  <a:pt x="436" y="45"/>
                </a:lnTo>
                <a:lnTo>
                  <a:pt x="437" y="42"/>
                </a:lnTo>
                <a:lnTo>
                  <a:pt x="437" y="42"/>
                </a:lnTo>
                <a:lnTo>
                  <a:pt x="437" y="49"/>
                </a:lnTo>
                <a:lnTo>
                  <a:pt x="438" y="52"/>
                </a:lnTo>
                <a:lnTo>
                  <a:pt x="438" y="45"/>
                </a:lnTo>
                <a:lnTo>
                  <a:pt x="439" y="49"/>
                </a:lnTo>
                <a:lnTo>
                  <a:pt x="439" y="52"/>
                </a:lnTo>
                <a:lnTo>
                  <a:pt x="440" y="45"/>
                </a:lnTo>
                <a:lnTo>
                  <a:pt x="440" y="45"/>
                </a:lnTo>
                <a:lnTo>
                  <a:pt x="441" y="42"/>
                </a:lnTo>
                <a:lnTo>
                  <a:pt x="441" y="38"/>
                </a:lnTo>
                <a:lnTo>
                  <a:pt x="442" y="56"/>
                </a:lnTo>
                <a:lnTo>
                  <a:pt x="442" y="59"/>
                </a:lnTo>
                <a:lnTo>
                  <a:pt x="442" y="59"/>
                </a:lnTo>
                <a:lnTo>
                  <a:pt x="443" y="59"/>
                </a:lnTo>
                <a:lnTo>
                  <a:pt x="444" y="56"/>
                </a:lnTo>
                <a:lnTo>
                  <a:pt x="444" y="49"/>
                </a:lnTo>
                <a:lnTo>
                  <a:pt x="444" y="52"/>
                </a:lnTo>
                <a:lnTo>
                  <a:pt x="445" y="42"/>
                </a:lnTo>
                <a:lnTo>
                  <a:pt x="445" y="38"/>
                </a:lnTo>
                <a:lnTo>
                  <a:pt x="446" y="42"/>
                </a:lnTo>
                <a:lnTo>
                  <a:pt x="446" y="31"/>
                </a:lnTo>
                <a:lnTo>
                  <a:pt x="447" y="24"/>
                </a:lnTo>
                <a:lnTo>
                  <a:pt x="447" y="35"/>
                </a:lnTo>
                <a:lnTo>
                  <a:pt x="448" y="42"/>
                </a:lnTo>
                <a:lnTo>
                  <a:pt x="448" y="42"/>
                </a:lnTo>
                <a:lnTo>
                  <a:pt x="449" y="45"/>
                </a:lnTo>
                <a:lnTo>
                  <a:pt x="449" y="52"/>
                </a:lnTo>
                <a:lnTo>
                  <a:pt x="449" y="42"/>
                </a:lnTo>
                <a:lnTo>
                  <a:pt x="450" y="35"/>
                </a:lnTo>
                <a:lnTo>
                  <a:pt x="450" y="52"/>
                </a:lnTo>
                <a:lnTo>
                  <a:pt x="451" y="38"/>
                </a:lnTo>
                <a:lnTo>
                  <a:pt x="451" y="42"/>
                </a:lnTo>
                <a:lnTo>
                  <a:pt x="452" y="45"/>
                </a:lnTo>
                <a:lnTo>
                  <a:pt x="452" y="42"/>
                </a:lnTo>
                <a:lnTo>
                  <a:pt x="453" y="42"/>
                </a:lnTo>
                <a:lnTo>
                  <a:pt x="453" y="42"/>
                </a:lnTo>
                <a:lnTo>
                  <a:pt x="454" y="49"/>
                </a:lnTo>
                <a:lnTo>
                  <a:pt x="454" y="52"/>
                </a:lnTo>
                <a:lnTo>
                  <a:pt x="454" y="49"/>
                </a:lnTo>
                <a:lnTo>
                  <a:pt x="455" y="49"/>
                </a:lnTo>
                <a:lnTo>
                  <a:pt x="456" y="52"/>
                </a:lnTo>
                <a:lnTo>
                  <a:pt x="456" y="49"/>
                </a:lnTo>
                <a:lnTo>
                  <a:pt x="457" y="42"/>
                </a:lnTo>
                <a:lnTo>
                  <a:pt x="457" y="52"/>
                </a:lnTo>
                <a:lnTo>
                  <a:pt x="457" y="42"/>
                </a:lnTo>
                <a:lnTo>
                  <a:pt x="458" y="45"/>
                </a:lnTo>
                <a:lnTo>
                  <a:pt x="458" y="59"/>
                </a:lnTo>
                <a:lnTo>
                  <a:pt x="459" y="66"/>
                </a:lnTo>
                <a:lnTo>
                  <a:pt x="459" y="66"/>
                </a:lnTo>
                <a:lnTo>
                  <a:pt x="460" y="56"/>
                </a:lnTo>
                <a:lnTo>
                  <a:pt x="460" y="49"/>
                </a:lnTo>
                <a:lnTo>
                  <a:pt x="461" y="59"/>
                </a:lnTo>
                <a:lnTo>
                  <a:pt x="461" y="59"/>
                </a:lnTo>
                <a:lnTo>
                  <a:pt x="462" y="52"/>
                </a:lnTo>
                <a:lnTo>
                  <a:pt x="462" y="49"/>
                </a:lnTo>
                <a:lnTo>
                  <a:pt x="462" y="42"/>
                </a:lnTo>
                <a:lnTo>
                  <a:pt x="463" y="45"/>
                </a:lnTo>
                <a:lnTo>
                  <a:pt x="464" y="56"/>
                </a:lnTo>
                <a:lnTo>
                  <a:pt x="464" y="56"/>
                </a:lnTo>
                <a:lnTo>
                  <a:pt x="464" y="56"/>
                </a:lnTo>
                <a:lnTo>
                  <a:pt x="465" y="59"/>
                </a:lnTo>
                <a:lnTo>
                  <a:pt x="465" y="52"/>
                </a:lnTo>
                <a:lnTo>
                  <a:pt x="466" y="52"/>
                </a:lnTo>
                <a:lnTo>
                  <a:pt x="466" y="52"/>
                </a:lnTo>
                <a:lnTo>
                  <a:pt x="467" y="52"/>
                </a:lnTo>
                <a:lnTo>
                  <a:pt x="467" y="52"/>
                </a:lnTo>
                <a:lnTo>
                  <a:pt x="468" y="56"/>
                </a:lnTo>
                <a:lnTo>
                  <a:pt x="468" y="49"/>
                </a:lnTo>
                <a:lnTo>
                  <a:pt x="469" y="59"/>
                </a:lnTo>
                <a:lnTo>
                  <a:pt x="469" y="52"/>
                </a:lnTo>
                <a:lnTo>
                  <a:pt x="469" y="63"/>
                </a:lnTo>
                <a:lnTo>
                  <a:pt x="470" y="52"/>
                </a:lnTo>
                <a:lnTo>
                  <a:pt x="471" y="49"/>
                </a:lnTo>
                <a:lnTo>
                  <a:pt x="471" y="63"/>
                </a:lnTo>
                <a:lnTo>
                  <a:pt x="472" y="49"/>
                </a:lnTo>
                <a:lnTo>
                  <a:pt x="472" y="52"/>
                </a:lnTo>
                <a:lnTo>
                  <a:pt x="472" y="56"/>
                </a:lnTo>
                <a:lnTo>
                  <a:pt x="473" y="52"/>
                </a:lnTo>
                <a:lnTo>
                  <a:pt x="473" y="56"/>
                </a:lnTo>
                <a:lnTo>
                  <a:pt x="474" y="45"/>
                </a:lnTo>
                <a:lnTo>
                  <a:pt x="474" y="59"/>
                </a:lnTo>
                <a:lnTo>
                  <a:pt x="475" y="49"/>
                </a:lnTo>
                <a:lnTo>
                  <a:pt x="475" y="59"/>
                </a:lnTo>
                <a:lnTo>
                  <a:pt x="476" y="56"/>
                </a:lnTo>
                <a:lnTo>
                  <a:pt x="476" y="49"/>
                </a:lnTo>
                <a:lnTo>
                  <a:pt x="477" y="56"/>
                </a:lnTo>
                <a:lnTo>
                  <a:pt x="477" y="45"/>
                </a:lnTo>
                <a:lnTo>
                  <a:pt x="477" y="49"/>
                </a:lnTo>
                <a:lnTo>
                  <a:pt x="478" y="52"/>
                </a:lnTo>
                <a:lnTo>
                  <a:pt x="479" y="42"/>
                </a:lnTo>
                <a:lnTo>
                  <a:pt x="479" y="45"/>
                </a:lnTo>
                <a:lnTo>
                  <a:pt x="479" y="42"/>
                </a:lnTo>
                <a:lnTo>
                  <a:pt x="480" y="42"/>
                </a:lnTo>
                <a:lnTo>
                  <a:pt x="480" y="49"/>
                </a:lnTo>
                <a:lnTo>
                  <a:pt x="481" y="38"/>
                </a:lnTo>
                <a:lnTo>
                  <a:pt x="481" y="38"/>
                </a:lnTo>
                <a:lnTo>
                  <a:pt x="482" y="52"/>
                </a:lnTo>
                <a:lnTo>
                  <a:pt x="482" y="45"/>
                </a:lnTo>
                <a:lnTo>
                  <a:pt x="483" y="42"/>
                </a:lnTo>
                <a:lnTo>
                  <a:pt x="483" y="45"/>
                </a:lnTo>
                <a:lnTo>
                  <a:pt x="484" y="59"/>
                </a:lnTo>
                <a:lnTo>
                  <a:pt x="484" y="49"/>
                </a:lnTo>
                <a:lnTo>
                  <a:pt x="484" y="49"/>
                </a:lnTo>
                <a:lnTo>
                  <a:pt x="485" y="45"/>
                </a:lnTo>
                <a:lnTo>
                  <a:pt x="485" y="59"/>
                </a:lnTo>
                <a:lnTo>
                  <a:pt x="486" y="59"/>
                </a:lnTo>
                <a:lnTo>
                  <a:pt x="486" y="49"/>
                </a:lnTo>
                <a:lnTo>
                  <a:pt x="487" y="52"/>
                </a:lnTo>
                <a:lnTo>
                  <a:pt x="487" y="52"/>
                </a:lnTo>
                <a:lnTo>
                  <a:pt x="488" y="49"/>
                </a:lnTo>
                <a:lnTo>
                  <a:pt x="488" y="45"/>
                </a:lnTo>
                <a:lnTo>
                  <a:pt x="489" y="42"/>
                </a:lnTo>
                <a:lnTo>
                  <a:pt x="489" y="45"/>
                </a:lnTo>
                <a:lnTo>
                  <a:pt x="489" y="42"/>
                </a:lnTo>
                <a:lnTo>
                  <a:pt x="490" y="42"/>
                </a:lnTo>
                <a:lnTo>
                  <a:pt x="491" y="52"/>
                </a:lnTo>
                <a:lnTo>
                  <a:pt x="491" y="56"/>
                </a:lnTo>
                <a:lnTo>
                  <a:pt x="492" y="52"/>
                </a:lnTo>
                <a:lnTo>
                  <a:pt x="492" y="42"/>
                </a:lnTo>
                <a:lnTo>
                  <a:pt x="492" y="42"/>
                </a:lnTo>
                <a:lnTo>
                  <a:pt x="493" y="56"/>
                </a:lnTo>
                <a:lnTo>
                  <a:pt x="493" y="70"/>
                </a:lnTo>
                <a:lnTo>
                  <a:pt x="494" y="63"/>
                </a:lnTo>
                <a:lnTo>
                  <a:pt x="494" y="59"/>
                </a:lnTo>
                <a:lnTo>
                  <a:pt x="495" y="52"/>
                </a:lnTo>
                <a:lnTo>
                  <a:pt x="495" y="59"/>
                </a:lnTo>
                <a:lnTo>
                  <a:pt x="496" y="52"/>
                </a:lnTo>
                <a:lnTo>
                  <a:pt x="496" y="52"/>
                </a:lnTo>
                <a:lnTo>
                  <a:pt x="497" y="42"/>
                </a:lnTo>
                <a:lnTo>
                  <a:pt x="497" y="38"/>
                </a:lnTo>
                <a:lnTo>
                  <a:pt x="497" y="42"/>
                </a:lnTo>
                <a:lnTo>
                  <a:pt x="498" y="56"/>
                </a:lnTo>
                <a:lnTo>
                  <a:pt x="499" y="45"/>
                </a:lnTo>
                <a:lnTo>
                  <a:pt x="499" y="45"/>
                </a:lnTo>
                <a:lnTo>
                  <a:pt x="499" y="49"/>
                </a:lnTo>
                <a:lnTo>
                  <a:pt x="500" y="42"/>
                </a:lnTo>
                <a:lnTo>
                  <a:pt x="500" y="49"/>
                </a:lnTo>
                <a:lnTo>
                  <a:pt x="501" y="45"/>
                </a:lnTo>
                <a:lnTo>
                  <a:pt x="501" y="52"/>
                </a:lnTo>
                <a:lnTo>
                  <a:pt x="502" y="38"/>
                </a:lnTo>
                <a:lnTo>
                  <a:pt x="502" y="35"/>
                </a:lnTo>
                <a:lnTo>
                  <a:pt x="503" y="38"/>
                </a:lnTo>
                <a:lnTo>
                  <a:pt x="503" y="38"/>
                </a:lnTo>
                <a:lnTo>
                  <a:pt x="504" y="45"/>
                </a:lnTo>
                <a:lnTo>
                  <a:pt x="504" y="42"/>
                </a:lnTo>
                <a:lnTo>
                  <a:pt x="504" y="42"/>
                </a:lnTo>
                <a:lnTo>
                  <a:pt x="505" y="45"/>
                </a:lnTo>
                <a:lnTo>
                  <a:pt x="505" y="42"/>
                </a:lnTo>
                <a:lnTo>
                  <a:pt x="506" y="42"/>
                </a:lnTo>
                <a:lnTo>
                  <a:pt x="507" y="38"/>
                </a:lnTo>
                <a:lnTo>
                  <a:pt x="507" y="38"/>
                </a:lnTo>
                <a:lnTo>
                  <a:pt x="507" y="35"/>
                </a:lnTo>
                <a:lnTo>
                  <a:pt x="508" y="35"/>
                </a:lnTo>
                <a:lnTo>
                  <a:pt x="508" y="49"/>
                </a:lnTo>
                <a:lnTo>
                  <a:pt x="509" y="42"/>
                </a:lnTo>
                <a:lnTo>
                  <a:pt x="509" y="45"/>
                </a:lnTo>
                <a:lnTo>
                  <a:pt x="510" y="49"/>
                </a:lnTo>
                <a:lnTo>
                  <a:pt x="510" y="42"/>
                </a:lnTo>
                <a:lnTo>
                  <a:pt x="511" y="38"/>
                </a:lnTo>
                <a:lnTo>
                  <a:pt x="511" y="35"/>
                </a:lnTo>
                <a:lnTo>
                  <a:pt x="512" y="38"/>
                </a:lnTo>
                <a:lnTo>
                  <a:pt x="512" y="45"/>
                </a:lnTo>
                <a:lnTo>
                  <a:pt x="512" y="45"/>
                </a:lnTo>
                <a:lnTo>
                  <a:pt x="513" y="38"/>
                </a:lnTo>
                <a:lnTo>
                  <a:pt x="514" y="42"/>
                </a:lnTo>
                <a:lnTo>
                  <a:pt x="514" y="49"/>
                </a:lnTo>
                <a:lnTo>
                  <a:pt x="514" y="49"/>
                </a:lnTo>
                <a:lnTo>
                  <a:pt x="515" y="42"/>
                </a:lnTo>
                <a:lnTo>
                  <a:pt x="515" y="42"/>
                </a:lnTo>
                <a:lnTo>
                  <a:pt x="516" y="42"/>
                </a:lnTo>
                <a:lnTo>
                  <a:pt x="516" y="31"/>
                </a:lnTo>
                <a:lnTo>
                  <a:pt x="517" y="38"/>
                </a:lnTo>
                <a:lnTo>
                  <a:pt x="517" y="31"/>
                </a:lnTo>
                <a:lnTo>
                  <a:pt x="518" y="24"/>
                </a:lnTo>
                <a:lnTo>
                  <a:pt x="518" y="24"/>
                </a:lnTo>
                <a:lnTo>
                  <a:pt x="519" y="38"/>
                </a:lnTo>
                <a:lnTo>
                  <a:pt x="519" y="45"/>
                </a:lnTo>
                <a:lnTo>
                  <a:pt x="519" y="38"/>
                </a:lnTo>
                <a:lnTo>
                  <a:pt x="520" y="45"/>
                </a:lnTo>
                <a:lnTo>
                  <a:pt x="520" y="42"/>
                </a:lnTo>
                <a:lnTo>
                  <a:pt x="521" y="38"/>
                </a:lnTo>
                <a:lnTo>
                  <a:pt x="522" y="45"/>
                </a:lnTo>
                <a:lnTo>
                  <a:pt x="522" y="31"/>
                </a:lnTo>
                <a:lnTo>
                  <a:pt x="522" y="31"/>
                </a:lnTo>
                <a:lnTo>
                  <a:pt x="523" y="31"/>
                </a:lnTo>
                <a:lnTo>
                  <a:pt x="523" y="35"/>
                </a:lnTo>
                <a:lnTo>
                  <a:pt x="524" y="42"/>
                </a:lnTo>
                <a:lnTo>
                  <a:pt x="524" y="45"/>
                </a:lnTo>
                <a:lnTo>
                  <a:pt x="524" y="38"/>
                </a:lnTo>
                <a:lnTo>
                  <a:pt x="525" y="35"/>
                </a:lnTo>
                <a:lnTo>
                  <a:pt x="526" y="28"/>
                </a:lnTo>
                <a:lnTo>
                  <a:pt x="526" y="35"/>
                </a:lnTo>
                <a:lnTo>
                  <a:pt x="527" y="49"/>
                </a:lnTo>
                <a:lnTo>
                  <a:pt x="527" y="42"/>
                </a:lnTo>
                <a:lnTo>
                  <a:pt x="527" y="31"/>
                </a:lnTo>
                <a:lnTo>
                  <a:pt x="528" y="45"/>
                </a:lnTo>
                <a:lnTo>
                  <a:pt x="528" y="42"/>
                </a:lnTo>
                <a:lnTo>
                  <a:pt x="529" y="52"/>
                </a:lnTo>
                <a:lnTo>
                  <a:pt x="529" y="35"/>
                </a:lnTo>
                <a:lnTo>
                  <a:pt x="530" y="38"/>
                </a:lnTo>
                <a:lnTo>
                  <a:pt x="530" y="38"/>
                </a:lnTo>
                <a:lnTo>
                  <a:pt x="531" y="45"/>
                </a:lnTo>
                <a:lnTo>
                  <a:pt x="531" y="28"/>
                </a:lnTo>
                <a:lnTo>
                  <a:pt x="532" y="31"/>
                </a:lnTo>
                <a:lnTo>
                  <a:pt x="532" y="28"/>
                </a:lnTo>
                <a:lnTo>
                  <a:pt x="532" y="35"/>
                </a:lnTo>
                <a:lnTo>
                  <a:pt x="533" y="38"/>
                </a:lnTo>
                <a:lnTo>
                  <a:pt x="534" y="31"/>
                </a:lnTo>
                <a:lnTo>
                  <a:pt x="534" y="28"/>
                </a:lnTo>
                <a:lnTo>
                  <a:pt x="534" y="28"/>
                </a:lnTo>
                <a:lnTo>
                  <a:pt x="535" y="31"/>
                </a:lnTo>
                <a:lnTo>
                  <a:pt x="535" y="24"/>
                </a:lnTo>
                <a:lnTo>
                  <a:pt x="536" y="35"/>
                </a:lnTo>
                <a:lnTo>
                  <a:pt x="536" y="42"/>
                </a:lnTo>
                <a:lnTo>
                  <a:pt x="537" y="45"/>
                </a:lnTo>
                <a:lnTo>
                  <a:pt x="537" y="31"/>
                </a:lnTo>
                <a:lnTo>
                  <a:pt x="538" y="31"/>
                </a:lnTo>
                <a:lnTo>
                  <a:pt x="538" y="28"/>
                </a:lnTo>
                <a:lnTo>
                  <a:pt x="539" y="38"/>
                </a:lnTo>
                <a:lnTo>
                  <a:pt x="539" y="24"/>
                </a:lnTo>
                <a:lnTo>
                  <a:pt x="539" y="24"/>
                </a:lnTo>
                <a:lnTo>
                  <a:pt x="540" y="35"/>
                </a:lnTo>
                <a:lnTo>
                  <a:pt x="540" y="28"/>
                </a:lnTo>
                <a:lnTo>
                  <a:pt x="541" y="24"/>
                </a:lnTo>
                <a:lnTo>
                  <a:pt x="542" y="24"/>
                </a:lnTo>
                <a:lnTo>
                  <a:pt x="542" y="42"/>
                </a:lnTo>
                <a:lnTo>
                  <a:pt x="542" y="38"/>
                </a:lnTo>
                <a:lnTo>
                  <a:pt x="543" y="49"/>
                </a:lnTo>
                <a:lnTo>
                  <a:pt x="543" y="42"/>
                </a:lnTo>
                <a:lnTo>
                  <a:pt x="544" y="45"/>
                </a:lnTo>
                <a:lnTo>
                  <a:pt x="544" y="49"/>
                </a:lnTo>
                <a:lnTo>
                  <a:pt x="545" y="42"/>
                </a:lnTo>
                <a:lnTo>
                  <a:pt x="545" y="35"/>
                </a:lnTo>
                <a:lnTo>
                  <a:pt x="546" y="35"/>
                </a:lnTo>
                <a:lnTo>
                  <a:pt x="546" y="38"/>
                </a:lnTo>
                <a:lnTo>
                  <a:pt x="547" y="38"/>
                </a:lnTo>
                <a:lnTo>
                  <a:pt x="547" y="49"/>
                </a:lnTo>
                <a:lnTo>
                  <a:pt x="547" y="59"/>
                </a:lnTo>
                <a:lnTo>
                  <a:pt x="548" y="52"/>
                </a:lnTo>
                <a:lnTo>
                  <a:pt x="548" y="31"/>
                </a:lnTo>
                <a:lnTo>
                  <a:pt x="549" y="56"/>
                </a:lnTo>
                <a:lnTo>
                  <a:pt x="549" y="52"/>
                </a:lnTo>
                <a:lnTo>
                  <a:pt x="550" y="63"/>
                </a:lnTo>
                <a:lnTo>
                  <a:pt x="550" y="59"/>
                </a:lnTo>
                <a:lnTo>
                  <a:pt x="551" y="42"/>
                </a:lnTo>
                <a:lnTo>
                  <a:pt x="551" y="42"/>
                </a:lnTo>
                <a:lnTo>
                  <a:pt x="552" y="38"/>
                </a:lnTo>
                <a:lnTo>
                  <a:pt x="552" y="35"/>
                </a:lnTo>
                <a:lnTo>
                  <a:pt x="552" y="42"/>
                </a:lnTo>
                <a:lnTo>
                  <a:pt x="553" y="52"/>
                </a:lnTo>
                <a:lnTo>
                  <a:pt x="554" y="52"/>
                </a:lnTo>
                <a:lnTo>
                  <a:pt x="554" y="59"/>
                </a:lnTo>
                <a:lnTo>
                  <a:pt x="554" y="52"/>
                </a:lnTo>
                <a:lnTo>
                  <a:pt x="555" y="35"/>
                </a:lnTo>
                <a:lnTo>
                  <a:pt x="555" y="38"/>
                </a:lnTo>
                <a:lnTo>
                  <a:pt x="556" y="35"/>
                </a:lnTo>
                <a:lnTo>
                  <a:pt x="556" y="31"/>
                </a:lnTo>
                <a:lnTo>
                  <a:pt x="557" y="42"/>
                </a:lnTo>
                <a:lnTo>
                  <a:pt x="557" y="31"/>
                </a:lnTo>
                <a:lnTo>
                  <a:pt x="558" y="35"/>
                </a:lnTo>
                <a:lnTo>
                  <a:pt x="558" y="28"/>
                </a:lnTo>
                <a:lnTo>
                  <a:pt x="559" y="31"/>
                </a:lnTo>
                <a:lnTo>
                  <a:pt x="559" y="31"/>
                </a:lnTo>
                <a:lnTo>
                  <a:pt x="559" y="38"/>
                </a:lnTo>
                <a:lnTo>
                  <a:pt x="560" y="38"/>
                </a:lnTo>
                <a:lnTo>
                  <a:pt x="561" y="42"/>
                </a:lnTo>
                <a:lnTo>
                  <a:pt x="561" y="45"/>
                </a:lnTo>
                <a:lnTo>
                  <a:pt x="562" y="42"/>
                </a:lnTo>
                <a:lnTo>
                  <a:pt x="562" y="38"/>
                </a:lnTo>
                <a:lnTo>
                  <a:pt x="562" y="38"/>
                </a:lnTo>
                <a:lnTo>
                  <a:pt x="563" y="42"/>
                </a:lnTo>
                <a:lnTo>
                  <a:pt x="563" y="38"/>
                </a:lnTo>
                <a:lnTo>
                  <a:pt x="564" y="38"/>
                </a:lnTo>
                <a:lnTo>
                  <a:pt x="564" y="38"/>
                </a:lnTo>
                <a:lnTo>
                  <a:pt x="565" y="35"/>
                </a:lnTo>
                <a:lnTo>
                  <a:pt x="565" y="35"/>
                </a:lnTo>
                <a:lnTo>
                  <a:pt x="566" y="31"/>
                </a:lnTo>
                <a:lnTo>
                  <a:pt x="566" y="38"/>
                </a:lnTo>
                <a:lnTo>
                  <a:pt x="567" y="21"/>
                </a:lnTo>
                <a:lnTo>
                  <a:pt x="567" y="14"/>
                </a:lnTo>
                <a:lnTo>
                  <a:pt x="567" y="21"/>
                </a:lnTo>
                <a:lnTo>
                  <a:pt x="568" y="31"/>
                </a:lnTo>
                <a:lnTo>
                  <a:pt x="569" y="28"/>
                </a:lnTo>
                <a:lnTo>
                  <a:pt x="569" y="28"/>
                </a:lnTo>
                <a:lnTo>
                  <a:pt x="569" y="28"/>
                </a:lnTo>
                <a:lnTo>
                  <a:pt x="570" y="28"/>
                </a:lnTo>
                <a:lnTo>
                  <a:pt x="570" y="31"/>
                </a:lnTo>
                <a:lnTo>
                  <a:pt x="571" y="35"/>
                </a:lnTo>
                <a:lnTo>
                  <a:pt x="571" y="38"/>
                </a:lnTo>
                <a:lnTo>
                  <a:pt x="572" y="31"/>
                </a:lnTo>
                <a:lnTo>
                  <a:pt x="572" y="35"/>
                </a:lnTo>
                <a:lnTo>
                  <a:pt x="573" y="45"/>
                </a:lnTo>
                <a:lnTo>
                  <a:pt x="573" y="38"/>
                </a:lnTo>
                <a:lnTo>
                  <a:pt x="574" y="31"/>
                </a:lnTo>
                <a:lnTo>
                  <a:pt x="574" y="38"/>
                </a:lnTo>
                <a:lnTo>
                  <a:pt x="574" y="49"/>
                </a:lnTo>
                <a:lnTo>
                  <a:pt x="575" y="42"/>
                </a:lnTo>
                <a:lnTo>
                  <a:pt x="575" y="45"/>
                </a:lnTo>
                <a:lnTo>
                  <a:pt x="576" y="42"/>
                </a:lnTo>
                <a:lnTo>
                  <a:pt x="577" y="42"/>
                </a:lnTo>
                <a:lnTo>
                  <a:pt x="577" y="52"/>
                </a:lnTo>
                <a:lnTo>
                  <a:pt x="577" y="49"/>
                </a:lnTo>
                <a:lnTo>
                  <a:pt x="578" y="45"/>
                </a:lnTo>
                <a:lnTo>
                  <a:pt x="578" y="31"/>
                </a:lnTo>
                <a:lnTo>
                  <a:pt x="579" y="35"/>
                </a:lnTo>
                <a:lnTo>
                  <a:pt x="579" y="52"/>
                </a:lnTo>
                <a:lnTo>
                  <a:pt x="580" y="45"/>
                </a:lnTo>
                <a:lnTo>
                  <a:pt x="580" y="45"/>
                </a:lnTo>
                <a:lnTo>
                  <a:pt x="581" y="45"/>
                </a:lnTo>
                <a:lnTo>
                  <a:pt x="581" y="42"/>
                </a:lnTo>
                <a:lnTo>
                  <a:pt x="582" y="52"/>
                </a:lnTo>
                <a:lnTo>
                  <a:pt x="582" y="49"/>
                </a:lnTo>
                <a:lnTo>
                  <a:pt x="582" y="59"/>
                </a:lnTo>
                <a:lnTo>
                  <a:pt x="583" y="45"/>
                </a:lnTo>
                <a:lnTo>
                  <a:pt x="583" y="49"/>
                </a:lnTo>
                <a:lnTo>
                  <a:pt x="584" y="52"/>
                </a:lnTo>
                <a:lnTo>
                  <a:pt x="584" y="38"/>
                </a:lnTo>
                <a:lnTo>
                  <a:pt x="585" y="42"/>
                </a:lnTo>
                <a:lnTo>
                  <a:pt x="585" y="38"/>
                </a:lnTo>
                <a:lnTo>
                  <a:pt x="586" y="28"/>
                </a:lnTo>
                <a:lnTo>
                  <a:pt x="586" y="35"/>
                </a:lnTo>
                <a:lnTo>
                  <a:pt x="587" y="21"/>
                </a:lnTo>
                <a:lnTo>
                  <a:pt x="587" y="28"/>
                </a:lnTo>
                <a:lnTo>
                  <a:pt x="587" y="28"/>
                </a:lnTo>
                <a:lnTo>
                  <a:pt x="588" y="24"/>
                </a:lnTo>
                <a:lnTo>
                  <a:pt x="589" y="24"/>
                </a:lnTo>
                <a:lnTo>
                  <a:pt x="589" y="24"/>
                </a:lnTo>
                <a:lnTo>
                  <a:pt x="589" y="24"/>
                </a:lnTo>
                <a:lnTo>
                  <a:pt x="590" y="28"/>
                </a:lnTo>
                <a:lnTo>
                  <a:pt x="590" y="35"/>
                </a:lnTo>
                <a:lnTo>
                  <a:pt x="591" y="31"/>
                </a:lnTo>
                <a:lnTo>
                  <a:pt x="591" y="38"/>
                </a:lnTo>
                <a:lnTo>
                  <a:pt x="592" y="38"/>
                </a:lnTo>
                <a:lnTo>
                  <a:pt x="592" y="42"/>
                </a:lnTo>
                <a:lnTo>
                  <a:pt x="593" y="38"/>
                </a:lnTo>
                <a:lnTo>
                  <a:pt x="593" y="42"/>
                </a:lnTo>
                <a:lnTo>
                  <a:pt x="594" y="35"/>
                </a:lnTo>
                <a:lnTo>
                  <a:pt x="594" y="35"/>
                </a:lnTo>
                <a:lnTo>
                  <a:pt x="595" y="18"/>
                </a:lnTo>
                <a:lnTo>
                  <a:pt x="595" y="21"/>
                </a:lnTo>
                <a:lnTo>
                  <a:pt x="595" y="31"/>
                </a:lnTo>
                <a:lnTo>
                  <a:pt x="596" y="31"/>
                </a:lnTo>
                <a:lnTo>
                  <a:pt x="597" y="31"/>
                </a:lnTo>
                <a:lnTo>
                  <a:pt x="597" y="42"/>
                </a:lnTo>
                <a:lnTo>
                  <a:pt x="597" y="31"/>
                </a:lnTo>
                <a:lnTo>
                  <a:pt x="598" y="31"/>
                </a:lnTo>
                <a:lnTo>
                  <a:pt x="598" y="28"/>
                </a:lnTo>
                <a:lnTo>
                  <a:pt x="599" y="31"/>
                </a:lnTo>
                <a:lnTo>
                  <a:pt x="599" y="38"/>
                </a:lnTo>
                <a:lnTo>
                  <a:pt x="600" y="31"/>
                </a:lnTo>
                <a:lnTo>
                  <a:pt x="600" y="35"/>
                </a:lnTo>
                <a:lnTo>
                  <a:pt x="601" y="35"/>
                </a:lnTo>
                <a:lnTo>
                  <a:pt x="601" y="38"/>
                </a:lnTo>
                <a:lnTo>
                  <a:pt x="602" y="35"/>
                </a:lnTo>
                <a:lnTo>
                  <a:pt x="602" y="28"/>
                </a:lnTo>
                <a:lnTo>
                  <a:pt x="602" y="38"/>
                </a:lnTo>
                <a:lnTo>
                  <a:pt x="603" y="42"/>
                </a:lnTo>
                <a:lnTo>
                  <a:pt x="604" y="42"/>
                </a:lnTo>
                <a:lnTo>
                  <a:pt x="604" y="42"/>
                </a:lnTo>
                <a:lnTo>
                  <a:pt x="604" y="28"/>
                </a:lnTo>
                <a:lnTo>
                  <a:pt x="605" y="31"/>
                </a:lnTo>
                <a:lnTo>
                  <a:pt x="605" y="42"/>
                </a:lnTo>
                <a:lnTo>
                  <a:pt x="606" y="42"/>
                </a:lnTo>
                <a:lnTo>
                  <a:pt x="606" y="38"/>
                </a:lnTo>
                <a:lnTo>
                  <a:pt x="607" y="38"/>
                </a:lnTo>
                <a:lnTo>
                  <a:pt x="607" y="42"/>
                </a:lnTo>
                <a:lnTo>
                  <a:pt x="608" y="28"/>
                </a:lnTo>
                <a:lnTo>
                  <a:pt x="608" y="18"/>
                </a:lnTo>
                <a:lnTo>
                  <a:pt x="609" y="0"/>
                </a:lnTo>
                <a:lnTo>
                  <a:pt x="609" y="11"/>
                </a:lnTo>
                <a:lnTo>
                  <a:pt x="609" y="28"/>
                </a:lnTo>
                <a:lnTo>
                  <a:pt x="610" y="31"/>
                </a:lnTo>
                <a:lnTo>
                  <a:pt x="610" y="35"/>
                </a:lnTo>
                <a:lnTo>
                  <a:pt x="611" y="24"/>
                </a:lnTo>
                <a:lnTo>
                  <a:pt x="612" y="28"/>
                </a:lnTo>
                <a:lnTo>
                  <a:pt x="612" y="38"/>
                </a:lnTo>
                <a:lnTo>
                  <a:pt x="612" y="24"/>
                </a:lnTo>
                <a:lnTo>
                  <a:pt x="613" y="31"/>
                </a:lnTo>
                <a:lnTo>
                  <a:pt x="613" y="24"/>
                </a:lnTo>
                <a:lnTo>
                  <a:pt x="614" y="24"/>
                </a:lnTo>
                <a:lnTo>
                  <a:pt x="614" y="24"/>
                </a:lnTo>
                <a:lnTo>
                  <a:pt x="615" y="28"/>
                </a:lnTo>
                <a:lnTo>
                  <a:pt x="615" y="31"/>
                </a:lnTo>
                <a:lnTo>
                  <a:pt x="616" y="31"/>
                </a:lnTo>
                <a:lnTo>
                  <a:pt x="616" y="28"/>
                </a:lnTo>
                <a:lnTo>
                  <a:pt x="617" y="31"/>
                </a:lnTo>
                <a:lnTo>
                  <a:pt x="617" y="31"/>
                </a:lnTo>
                <a:lnTo>
                  <a:pt x="617" y="35"/>
                </a:lnTo>
                <a:lnTo>
                  <a:pt x="618" y="28"/>
                </a:lnTo>
                <a:lnTo>
                  <a:pt x="618" y="24"/>
                </a:lnTo>
                <a:lnTo>
                  <a:pt x="619" y="28"/>
                </a:lnTo>
                <a:lnTo>
                  <a:pt x="619" y="38"/>
                </a:lnTo>
                <a:lnTo>
                  <a:pt x="620" y="31"/>
                </a:lnTo>
                <a:lnTo>
                  <a:pt x="620" y="35"/>
                </a:lnTo>
                <a:lnTo>
                  <a:pt x="621" y="35"/>
                </a:lnTo>
                <a:lnTo>
                  <a:pt x="621" y="38"/>
                </a:lnTo>
                <a:lnTo>
                  <a:pt x="622" y="38"/>
                </a:lnTo>
                <a:lnTo>
                  <a:pt x="622" y="38"/>
                </a:lnTo>
                <a:lnTo>
                  <a:pt x="622" y="38"/>
                </a:lnTo>
                <a:lnTo>
                  <a:pt x="623" y="28"/>
                </a:lnTo>
                <a:lnTo>
                  <a:pt x="624" y="42"/>
                </a:lnTo>
                <a:lnTo>
                  <a:pt x="624" y="38"/>
                </a:lnTo>
                <a:lnTo>
                  <a:pt x="624" y="49"/>
                </a:lnTo>
                <a:lnTo>
                  <a:pt x="625" y="38"/>
                </a:lnTo>
                <a:lnTo>
                  <a:pt x="625" y="31"/>
                </a:lnTo>
                <a:lnTo>
                  <a:pt x="626" y="42"/>
                </a:lnTo>
                <a:lnTo>
                  <a:pt x="626" y="45"/>
                </a:lnTo>
                <a:lnTo>
                  <a:pt x="627" y="38"/>
                </a:lnTo>
                <a:lnTo>
                  <a:pt x="627" y="35"/>
                </a:lnTo>
                <a:lnTo>
                  <a:pt x="628" y="35"/>
                </a:lnTo>
                <a:lnTo>
                  <a:pt x="628" y="35"/>
                </a:lnTo>
                <a:lnTo>
                  <a:pt x="629" y="28"/>
                </a:lnTo>
                <a:lnTo>
                  <a:pt x="629" y="35"/>
                </a:lnTo>
                <a:lnTo>
                  <a:pt x="630" y="35"/>
                </a:lnTo>
                <a:lnTo>
                  <a:pt x="630" y="35"/>
                </a:lnTo>
                <a:lnTo>
                  <a:pt x="630" y="24"/>
                </a:lnTo>
                <a:lnTo>
                  <a:pt x="631" y="42"/>
                </a:lnTo>
                <a:lnTo>
                  <a:pt x="632" y="38"/>
                </a:lnTo>
                <a:lnTo>
                  <a:pt x="632" y="31"/>
                </a:lnTo>
                <a:lnTo>
                  <a:pt x="632" y="35"/>
                </a:lnTo>
                <a:lnTo>
                  <a:pt x="633" y="42"/>
                </a:lnTo>
                <a:lnTo>
                  <a:pt x="633" y="42"/>
                </a:lnTo>
                <a:lnTo>
                  <a:pt x="634" y="35"/>
                </a:lnTo>
                <a:lnTo>
                  <a:pt x="634" y="45"/>
                </a:lnTo>
                <a:lnTo>
                  <a:pt x="635" y="45"/>
                </a:lnTo>
                <a:lnTo>
                  <a:pt x="635" y="45"/>
                </a:lnTo>
                <a:lnTo>
                  <a:pt x="636" y="38"/>
                </a:lnTo>
                <a:lnTo>
                  <a:pt x="636" y="35"/>
                </a:lnTo>
                <a:lnTo>
                  <a:pt x="637" y="31"/>
                </a:lnTo>
                <a:lnTo>
                  <a:pt x="637" y="35"/>
                </a:lnTo>
                <a:lnTo>
                  <a:pt x="637" y="28"/>
                </a:lnTo>
                <a:lnTo>
                  <a:pt x="638" y="28"/>
                </a:lnTo>
                <a:lnTo>
                  <a:pt x="638" y="28"/>
                </a:lnTo>
                <a:lnTo>
                  <a:pt x="639" y="21"/>
                </a:lnTo>
                <a:lnTo>
                  <a:pt x="639" y="14"/>
                </a:lnTo>
                <a:lnTo>
                  <a:pt x="640" y="21"/>
                </a:lnTo>
                <a:lnTo>
                  <a:pt x="640" y="18"/>
                </a:lnTo>
                <a:lnTo>
                  <a:pt x="641" y="35"/>
                </a:lnTo>
                <a:lnTo>
                  <a:pt x="641" y="28"/>
                </a:lnTo>
                <a:lnTo>
                  <a:pt x="642" y="24"/>
                </a:lnTo>
                <a:lnTo>
                  <a:pt x="642" y="28"/>
                </a:lnTo>
                <a:lnTo>
                  <a:pt x="642" y="28"/>
                </a:lnTo>
                <a:lnTo>
                  <a:pt x="643" y="31"/>
                </a:lnTo>
                <a:lnTo>
                  <a:pt x="644" y="35"/>
                </a:lnTo>
                <a:lnTo>
                  <a:pt x="644" y="42"/>
                </a:lnTo>
                <a:lnTo>
                  <a:pt x="645" y="52"/>
                </a:lnTo>
                <a:lnTo>
                  <a:pt x="645" y="52"/>
                </a:lnTo>
                <a:lnTo>
                  <a:pt x="645" y="56"/>
                </a:lnTo>
                <a:lnTo>
                  <a:pt x="646" y="38"/>
                </a:lnTo>
                <a:lnTo>
                  <a:pt x="647" y="35"/>
                </a:lnTo>
                <a:lnTo>
                  <a:pt x="647" y="31"/>
                </a:lnTo>
                <a:lnTo>
                  <a:pt x="647" y="35"/>
                </a:lnTo>
                <a:lnTo>
                  <a:pt x="648" y="35"/>
                </a:lnTo>
                <a:lnTo>
                  <a:pt x="648" y="31"/>
                </a:lnTo>
                <a:lnTo>
                  <a:pt x="649" y="24"/>
                </a:lnTo>
                <a:lnTo>
                  <a:pt x="649" y="31"/>
                </a:lnTo>
                <a:lnTo>
                  <a:pt x="650" y="31"/>
                </a:lnTo>
                <a:lnTo>
                  <a:pt x="650" y="38"/>
                </a:lnTo>
                <a:lnTo>
                  <a:pt x="651" y="35"/>
                </a:lnTo>
                <a:lnTo>
                  <a:pt x="651" y="38"/>
                </a:lnTo>
                <a:lnTo>
                  <a:pt x="652" y="42"/>
                </a:lnTo>
                <a:lnTo>
                  <a:pt x="652" y="38"/>
                </a:lnTo>
                <a:lnTo>
                  <a:pt x="652" y="38"/>
                </a:lnTo>
                <a:lnTo>
                  <a:pt x="653" y="42"/>
                </a:lnTo>
                <a:lnTo>
                  <a:pt x="653" y="42"/>
                </a:lnTo>
                <a:lnTo>
                  <a:pt x="654" y="35"/>
                </a:lnTo>
                <a:lnTo>
                  <a:pt x="654" y="38"/>
                </a:lnTo>
                <a:lnTo>
                  <a:pt x="655" y="35"/>
                </a:lnTo>
                <a:lnTo>
                  <a:pt x="655" y="38"/>
                </a:lnTo>
                <a:lnTo>
                  <a:pt x="656" y="38"/>
                </a:lnTo>
                <a:lnTo>
                  <a:pt x="656" y="31"/>
                </a:lnTo>
                <a:lnTo>
                  <a:pt x="657" y="38"/>
                </a:lnTo>
                <a:lnTo>
                  <a:pt x="657" y="31"/>
                </a:lnTo>
                <a:lnTo>
                  <a:pt x="657" y="35"/>
                </a:lnTo>
                <a:lnTo>
                  <a:pt x="658" y="35"/>
                </a:lnTo>
                <a:lnTo>
                  <a:pt x="659" y="35"/>
                </a:lnTo>
                <a:lnTo>
                  <a:pt x="659" y="31"/>
                </a:lnTo>
                <a:lnTo>
                  <a:pt x="659" y="35"/>
                </a:lnTo>
                <a:lnTo>
                  <a:pt x="660" y="28"/>
                </a:lnTo>
                <a:lnTo>
                  <a:pt x="660" y="42"/>
                </a:lnTo>
                <a:lnTo>
                  <a:pt x="661" y="35"/>
                </a:lnTo>
                <a:lnTo>
                  <a:pt x="661" y="38"/>
                </a:lnTo>
                <a:lnTo>
                  <a:pt x="662" y="52"/>
                </a:lnTo>
                <a:lnTo>
                  <a:pt x="662" y="42"/>
                </a:lnTo>
                <a:lnTo>
                  <a:pt x="663" y="42"/>
                </a:lnTo>
                <a:lnTo>
                  <a:pt x="663" y="24"/>
                </a:lnTo>
                <a:lnTo>
                  <a:pt x="664" y="24"/>
                </a:lnTo>
                <a:lnTo>
                  <a:pt x="664" y="28"/>
                </a:lnTo>
                <a:lnTo>
                  <a:pt x="665" y="31"/>
                </a:lnTo>
                <a:lnTo>
                  <a:pt x="665" y="31"/>
                </a:lnTo>
                <a:lnTo>
                  <a:pt x="665" y="38"/>
                </a:lnTo>
                <a:lnTo>
                  <a:pt x="666" y="28"/>
                </a:lnTo>
                <a:lnTo>
                  <a:pt x="667" y="38"/>
                </a:lnTo>
                <a:lnTo>
                  <a:pt x="667" y="31"/>
                </a:lnTo>
                <a:lnTo>
                  <a:pt x="667" y="35"/>
                </a:lnTo>
                <a:lnTo>
                  <a:pt x="668" y="35"/>
                </a:lnTo>
                <a:lnTo>
                  <a:pt x="668" y="31"/>
                </a:lnTo>
                <a:lnTo>
                  <a:pt x="669" y="28"/>
                </a:lnTo>
                <a:lnTo>
                  <a:pt x="669" y="28"/>
                </a:lnTo>
                <a:lnTo>
                  <a:pt x="670" y="35"/>
                </a:lnTo>
                <a:lnTo>
                  <a:pt x="670" y="35"/>
                </a:lnTo>
                <a:lnTo>
                  <a:pt x="671" y="31"/>
                </a:lnTo>
                <a:lnTo>
                  <a:pt x="671" y="42"/>
                </a:lnTo>
                <a:lnTo>
                  <a:pt x="672" y="35"/>
                </a:lnTo>
                <a:lnTo>
                  <a:pt x="672" y="38"/>
                </a:lnTo>
                <a:lnTo>
                  <a:pt x="672" y="42"/>
                </a:lnTo>
                <a:lnTo>
                  <a:pt x="673" y="38"/>
                </a:lnTo>
                <a:lnTo>
                  <a:pt x="673" y="42"/>
                </a:lnTo>
                <a:lnTo>
                  <a:pt x="674" y="42"/>
                </a:lnTo>
                <a:lnTo>
                  <a:pt x="674" y="24"/>
                </a:lnTo>
                <a:lnTo>
                  <a:pt x="675" y="35"/>
                </a:lnTo>
                <a:lnTo>
                  <a:pt x="675" y="42"/>
                </a:lnTo>
                <a:lnTo>
                  <a:pt x="676" y="42"/>
                </a:lnTo>
                <a:lnTo>
                  <a:pt x="676" y="49"/>
                </a:lnTo>
                <a:lnTo>
                  <a:pt x="677" y="56"/>
                </a:lnTo>
                <a:lnTo>
                  <a:pt x="677" y="45"/>
                </a:lnTo>
                <a:lnTo>
                  <a:pt x="677" y="42"/>
                </a:lnTo>
                <a:lnTo>
                  <a:pt x="678" y="35"/>
                </a:lnTo>
                <a:lnTo>
                  <a:pt x="679" y="38"/>
                </a:lnTo>
                <a:lnTo>
                  <a:pt x="679" y="38"/>
                </a:lnTo>
                <a:lnTo>
                  <a:pt x="680" y="35"/>
                </a:lnTo>
                <a:lnTo>
                  <a:pt x="680" y="49"/>
                </a:lnTo>
                <a:lnTo>
                  <a:pt x="680" y="42"/>
                </a:lnTo>
                <a:lnTo>
                  <a:pt x="681" y="45"/>
                </a:lnTo>
                <a:lnTo>
                  <a:pt x="681" y="49"/>
                </a:lnTo>
                <a:lnTo>
                  <a:pt x="682" y="42"/>
                </a:lnTo>
                <a:lnTo>
                  <a:pt x="682" y="38"/>
                </a:lnTo>
                <a:lnTo>
                  <a:pt x="683" y="31"/>
                </a:lnTo>
                <a:lnTo>
                  <a:pt x="683" y="35"/>
                </a:lnTo>
                <a:lnTo>
                  <a:pt x="684" y="35"/>
                </a:lnTo>
                <a:lnTo>
                  <a:pt x="684" y="35"/>
                </a:lnTo>
                <a:lnTo>
                  <a:pt x="685" y="35"/>
                </a:lnTo>
                <a:lnTo>
                  <a:pt x="685" y="35"/>
                </a:lnTo>
                <a:lnTo>
                  <a:pt x="685" y="35"/>
                </a:lnTo>
                <a:lnTo>
                  <a:pt x="686" y="38"/>
                </a:lnTo>
                <a:lnTo>
                  <a:pt x="687" y="38"/>
                </a:lnTo>
                <a:lnTo>
                  <a:pt x="687" y="31"/>
                </a:lnTo>
                <a:lnTo>
                  <a:pt x="687" y="28"/>
                </a:lnTo>
                <a:lnTo>
                  <a:pt x="688" y="31"/>
                </a:lnTo>
                <a:lnTo>
                  <a:pt x="688" y="35"/>
                </a:lnTo>
                <a:lnTo>
                  <a:pt x="689" y="45"/>
                </a:lnTo>
                <a:lnTo>
                  <a:pt x="689" y="42"/>
                </a:lnTo>
                <a:lnTo>
                  <a:pt x="690" y="38"/>
                </a:lnTo>
                <a:lnTo>
                  <a:pt x="690" y="35"/>
                </a:lnTo>
                <a:lnTo>
                  <a:pt x="691" y="38"/>
                </a:lnTo>
                <a:lnTo>
                  <a:pt x="691" y="35"/>
                </a:lnTo>
                <a:lnTo>
                  <a:pt x="692" y="42"/>
                </a:lnTo>
                <a:lnTo>
                  <a:pt x="692" y="38"/>
                </a:lnTo>
                <a:lnTo>
                  <a:pt x="692" y="31"/>
                </a:lnTo>
                <a:lnTo>
                  <a:pt x="693" y="35"/>
                </a:lnTo>
                <a:lnTo>
                  <a:pt x="694" y="28"/>
                </a:lnTo>
                <a:lnTo>
                  <a:pt x="694" y="38"/>
                </a:lnTo>
                <a:lnTo>
                  <a:pt x="694" y="38"/>
                </a:lnTo>
                <a:lnTo>
                  <a:pt x="695" y="31"/>
                </a:lnTo>
                <a:lnTo>
                  <a:pt x="695" y="38"/>
                </a:lnTo>
                <a:lnTo>
                  <a:pt x="696" y="35"/>
                </a:lnTo>
                <a:lnTo>
                  <a:pt x="696" y="35"/>
                </a:lnTo>
                <a:lnTo>
                  <a:pt x="697" y="31"/>
                </a:lnTo>
                <a:lnTo>
                  <a:pt x="697" y="28"/>
                </a:lnTo>
                <a:lnTo>
                  <a:pt x="698" y="31"/>
                </a:lnTo>
                <a:lnTo>
                  <a:pt x="698" y="28"/>
                </a:lnTo>
                <a:lnTo>
                  <a:pt x="699" y="28"/>
                </a:lnTo>
                <a:lnTo>
                  <a:pt x="699" y="42"/>
                </a:lnTo>
                <a:lnTo>
                  <a:pt x="700" y="38"/>
                </a:lnTo>
                <a:lnTo>
                  <a:pt x="700" y="49"/>
                </a:lnTo>
                <a:lnTo>
                  <a:pt x="700" y="38"/>
                </a:lnTo>
                <a:lnTo>
                  <a:pt x="701" y="31"/>
                </a:lnTo>
                <a:lnTo>
                  <a:pt x="702" y="35"/>
                </a:lnTo>
                <a:lnTo>
                  <a:pt x="702" y="31"/>
                </a:lnTo>
                <a:lnTo>
                  <a:pt x="702" y="42"/>
                </a:lnTo>
                <a:lnTo>
                  <a:pt x="703" y="38"/>
                </a:lnTo>
                <a:lnTo>
                  <a:pt x="703" y="38"/>
                </a:lnTo>
                <a:lnTo>
                  <a:pt x="704" y="45"/>
                </a:lnTo>
                <a:lnTo>
                  <a:pt x="704" y="35"/>
                </a:lnTo>
                <a:lnTo>
                  <a:pt x="705" y="31"/>
                </a:lnTo>
                <a:lnTo>
                  <a:pt x="705" y="28"/>
                </a:lnTo>
                <a:lnTo>
                  <a:pt x="706" y="28"/>
                </a:lnTo>
                <a:lnTo>
                  <a:pt x="706" y="31"/>
                </a:lnTo>
                <a:lnTo>
                  <a:pt x="707" y="31"/>
                </a:lnTo>
                <a:lnTo>
                  <a:pt x="707" y="31"/>
                </a:lnTo>
                <a:lnTo>
                  <a:pt x="707" y="24"/>
                </a:lnTo>
                <a:lnTo>
                  <a:pt x="708" y="35"/>
                </a:lnTo>
                <a:lnTo>
                  <a:pt x="708" y="35"/>
                </a:lnTo>
                <a:lnTo>
                  <a:pt x="709" y="38"/>
                </a:lnTo>
                <a:lnTo>
                  <a:pt x="709" y="38"/>
                </a:lnTo>
                <a:lnTo>
                  <a:pt x="710" y="42"/>
                </a:lnTo>
                <a:lnTo>
                  <a:pt x="710" y="42"/>
                </a:lnTo>
                <a:lnTo>
                  <a:pt x="711" y="45"/>
                </a:lnTo>
                <a:lnTo>
                  <a:pt x="711" y="35"/>
                </a:lnTo>
                <a:lnTo>
                  <a:pt x="712" y="31"/>
                </a:lnTo>
                <a:lnTo>
                  <a:pt x="712" y="35"/>
                </a:lnTo>
                <a:lnTo>
                  <a:pt x="712" y="24"/>
                </a:lnTo>
                <a:lnTo>
                  <a:pt x="713" y="42"/>
                </a:lnTo>
                <a:lnTo>
                  <a:pt x="714" y="38"/>
                </a:lnTo>
                <a:lnTo>
                  <a:pt x="714" y="35"/>
                </a:lnTo>
                <a:lnTo>
                  <a:pt x="715" y="42"/>
                </a:lnTo>
                <a:lnTo>
                  <a:pt x="715" y="45"/>
                </a:lnTo>
                <a:lnTo>
                  <a:pt x="715" y="38"/>
                </a:lnTo>
                <a:lnTo>
                  <a:pt x="716" y="31"/>
                </a:lnTo>
                <a:lnTo>
                  <a:pt x="716" y="38"/>
                </a:lnTo>
                <a:lnTo>
                  <a:pt x="717" y="42"/>
                </a:lnTo>
                <a:lnTo>
                  <a:pt x="717" y="28"/>
                </a:lnTo>
                <a:lnTo>
                  <a:pt x="718" y="24"/>
                </a:lnTo>
                <a:lnTo>
                  <a:pt x="718" y="21"/>
                </a:lnTo>
                <a:lnTo>
                  <a:pt x="719" y="28"/>
                </a:lnTo>
                <a:lnTo>
                  <a:pt x="719" y="28"/>
                </a:lnTo>
                <a:lnTo>
                  <a:pt x="720" y="24"/>
                </a:lnTo>
                <a:lnTo>
                  <a:pt x="720" y="45"/>
                </a:lnTo>
                <a:lnTo>
                  <a:pt x="720" y="38"/>
                </a:lnTo>
                <a:lnTo>
                  <a:pt x="721" y="42"/>
                </a:lnTo>
                <a:lnTo>
                  <a:pt x="722" y="35"/>
                </a:lnTo>
                <a:lnTo>
                  <a:pt x="722" y="28"/>
                </a:lnTo>
                <a:lnTo>
                  <a:pt x="722" y="31"/>
                </a:lnTo>
                <a:lnTo>
                  <a:pt x="723" y="45"/>
                </a:lnTo>
                <a:lnTo>
                  <a:pt x="723" y="28"/>
                </a:lnTo>
                <a:lnTo>
                  <a:pt x="724" y="31"/>
                </a:lnTo>
                <a:lnTo>
                  <a:pt x="724" y="28"/>
                </a:lnTo>
                <a:lnTo>
                  <a:pt x="725" y="45"/>
                </a:lnTo>
                <a:lnTo>
                  <a:pt x="725" y="52"/>
                </a:lnTo>
                <a:lnTo>
                  <a:pt x="726" y="49"/>
                </a:lnTo>
                <a:lnTo>
                  <a:pt x="726" y="38"/>
                </a:lnTo>
                <a:lnTo>
                  <a:pt x="727" y="38"/>
                </a:lnTo>
                <a:lnTo>
                  <a:pt x="727" y="31"/>
                </a:lnTo>
                <a:lnTo>
                  <a:pt x="727" y="59"/>
                </a:lnTo>
                <a:lnTo>
                  <a:pt x="728" y="52"/>
                </a:lnTo>
                <a:lnTo>
                  <a:pt x="728" y="42"/>
                </a:lnTo>
                <a:lnTo>
                  <a:pt x="729" y="38"/>
                </a:lnTo>
                <a:lnTo>
                  <a:pt x="730" y="52"/>
                </a:lnTo>
                <a:lnTo>
                  <a:pt x="730" y="56"/>
                </a:lnTo>
                <a:lnTo>
                  <a:pt x="730" y="56"/>
                </a:lnTo>
                <a:lnTo>
                  <a:pt x="731" y="52"/>
                </a:lnTo>
                <a:lnTo>
                  <a:pt x="731" y="63"/>
                </a:lnTo>
                <a:lnTo>
                  <a:pt x="732" y="63"/>
                </a:lnTo>
                <a:lnTo>
                  <a:pt x="732" y="52"/>
                </a:lnTo>
                <a:lnTo>
                  <a:pt x="732" y="28"/>
                </a:lnTo>
                <a:lnTo>
                  <a:pt x="733" y="35"/>
                </a:lnTo>
                <a:lnTo>
                  <a:pt x="734" y="18"/>
                </a:lnTo>
                <a:lnTo>
                  <a:pt x="734" y="45"/>
                </a:lnTo>
                <a:lnTo>
                  <a:pt x="735" y="45"/>
                </a:lnTo>
                <a:lnTo>
                  <a:pt x="735" y="35"/>
                </a:lnTo>
                <a:lnTo>
                  <a:pt x="735" y="42"/>
                </a:lnTo>
                <a:lnTo>
                  <a:pt x="736" y="45"/>
                </a:lnTo>
                <a:lnTo>
                  <a:pt x="737" y="56"/>
                </a:lnTo>
                <a:lnTo>
                  <a:pt x="737" y="49"/>
                </a:lnTo>
                <a:lnTo>
                  <a:pt x="737" y="45"/>
                </a:lnTo>
                <a:lnTo>
                  <a:pt x="738" y="38"/>
                </a:lnTo>
                <a:lnTo>
                  <a:pt x="738" y="38"/>
                </a:lnTo>
                <a:lnTo>
                  <a:pt x="739" y="49"/>
                </a:lnTo>
                <a:lnTo>
                  <a:pt x="739" y="38"/>
                </a:lnTo>
                <a:lnTo>
                  <a:pt x="740" y="45"/>
                </a:lnTo>
                <a:lnTo>
                  <a:pt x="740" y="52"/>
                </a:lnTo>
                <a:lnTo>
                  <a:pt x="741" y="42"/>
                </a:lnTo>
                <a:lnTo>
                  <a:pt x="741" y="52"/>
                </a:lnTo>
                <a:lnTo>
                  <a:pt x="742" y="45"/>
                </a:lnTo>
                <a:lnTo>
                  <a:pt x="742" y="49"/>
                </a:lnTo>
                <a:lnTo>
                  <a:pt x="742" y="38"/>
                </a:lnTo>
                <a:lnTo>
                  <a:pt x="743" y="35"/>
                </a:lnTo>
                <a:lnTo>
                  <a:pt x="743" y="42"/>
                </a:lnTo>
                <a:lnTo>
                  <a:pt x="744" y="49"/>
                </a:lnTo>
                <a:lnTo>
                  <a:pt x="744" y="42"/>
                </a:lnTo>
                <a:lnTo>
                  <a:pt x="745" y="38"/>
                </a:lnTo>
                <a:lnTo>
                  <a:pt x="745" y="38"/>
                </a:lnTo>
                <a:lnTo>
                  <a:pt x="746" y="42"/>
                </a:lnTo>
                <a:lnTo>
                  <a:pt x="746" y="35"/>
                </a:lnTo>
                <a:lnTo>
                  <a:pt x="747" y="31"/>
                </a:lnTo>
                <a:lnTo>
                  <a:pt x="747" y="45"/>
                </a:lnTo>
                <a:lnTo>
                  <a:pt x="747" y="35"/>
                </a:lnTo>
                <a:lnTo>
                  <a:pt x="748" y="38"/>
                </a:lnTo>
                <a:lnTo>
                  <a:pt x="749" y="35"/>
                </a:lnTo>
                <a:lnTo>
                  <a:pt x="749" y="42"/>
                </a:lnTo>
                <a:lnTo>
                  <a:pt x="750" y="28"/>
                </a:lnTo>
                <a:lnTo>
                  <a:pt x="750" y="24"/>
                </a:lnTo>
                <a:lnTo>
                  <a:pt x="750" y="31"/>
                </a:lnTo>
                <a:lnTo>
                  <a:pt x="751" y="28"/>
                </a:lnTo>
                <a:lnTo>
                  <a:pt x="751" y="24"/>
                </a:lnTo>
                <a:lnTo>
                  <a:pt x="752" y="24"/>
                </a:lnTo>
                <a:lnTo>
                  <a:pt x="752" y="24"/>
                </a:lnTo>
                <a:lnTo>
                  <a:pt x="753" y="31"/>
                </a:lnTo>
                <a:lnTo>
                  <a:pt x="753" y="49"/>
                </a:lnTo>
                <a:lnTo>
                  <a:pt x="754" y="45"/>
                </a:lnTo>
                <a:lnTo>
                  <a:pt x="754" y="38"/>
                </a:lnTo>
                <a:lnTo>
                  <a:pt x="755" y="38"/>
                </a:lnTo>
                <a:lnTo>
                  <a:pt x="755" y="35"/>
                </a:lnTo>
                <a:lnTo>
                  <a:pt x="755" y="35"/>
                </a:lnTo>
                <a:lnTo>
                  <a:pt x="756" y="31"/>
                </a:lnTo>
                <a:lnTo>
                  <a:pt x="757" y="18"/>
                </a:lnTo>
                <a:lnTo>
                  <a:pt x="757" y="24"/>
                </a:lnTo>
                <a:lnTo>
                  <a:pt x="757" y="31"/>
                </a:lnTo>
                <a:lnTo>
                  <a:pt x="758" y="21"/>
                </a:lnTo>
                <a:lnTo>
                  <a:pt x="758" y="24"/>
                </a:lnTo>
                <a:lnTo>
                  <a:pt x="759" y="38"/>
                </a:lnTo>
                <a:lnTo>
                  <a:pt x="759" y="28"/>
                </a:lnTo>
                <a:lnTo>
                  <a:pt x="760" y="31"/>
                </a:lnTo>
                <a:lnTo>
                  <a:pt x="760" y="21"/>
                </a:lnTo>
                <a:lnTo>
                  <a:pt x="761" y="18"/>
                </a:lnTo>
                <a:lnTo>
                  <a:pt x="761" y="24"/>
                </a:lnTo>
                <a:lnTo>
                  <a:pt x="762" y="24"/>
                </a:lnTo>
                <a:lnTo>
                  <a:pt x="762" y="28"/>
                </a:lnTo>
                <a:lnTo>
                  <a:pt x="762" y="28"/>
                </a:lnTo>
                <a:lnTo>
                  <a:pt x="763" y="35"/>
                </a:lnTo>
                <a:lnTo>
                  <a:pt x="763" y="31"/>
                </a:lnTo>
                <a:lnTo>
                  <a:pt x="764" y="24"/>
                </a:lnTo>
                <a:lnTo>
                  <a:pt x="765" y="31"/>
                </a:lnTo>
                <a:lnTo>
                  <a:pt x="765" y="21"/>
                </a:lnTo>
                <a:lnTo>
                  <a:pt x="765" y="31"/>
                </a:lnTo>
                <a:lnTo>
                  <a:pt x="766" y="18"/>
                </a:lnTo>
                <a:lnTo>
                  <a:pt x="766" y="21"/>
                </a:lnTo>
                <a:lnTo>
                  <a:pt x="767" y="21"/>
                </a:lnTo>
                <a:lnTo>
                  <a:pt x="767" y="11"/>
                </a:lnTo>
                <a:lnTo>
                  <a:pt x="767" y="31"/>
                </a:lnTo>
                <a:lnTo>
                  <a:pt x="768" y="24"/>
                </a:lnTo>
                <a:lnTo>
                  <a:pt x="769" y="21"/>
                </a:lnTo>
                <a:lnTo>
                  <a:pt x="769" y="24"/>
                </a:lnTo>
                <a:lnTo>
                  <a:pt x="770" y="18"/>
                </a:lnTo>
                <a:lnTo>
                  <a:pt x="770" y="21"/>
                </a:lnTo>
                <a:lnTo>
                  <a:pt x="770" y="28"/>
                </a:lnTo>
                <a:lnTo>
                  <a:pt x="771" y="28"/>
                </a:lnTo>
                <a:lnTo>
                  <a:pt x="771" y="35"/>
                </a:lnTo>
                <a:lnTo>
                  <a:pt x="772" y="31"/>
                </a:lnTo>
                <a:lnTo>
                  <a:pt x="772" y="42"/>
                </a:lnTo>
                <a:lnTo>
                  <a:pt x="773" y="31"/>
                </a:lnTo>
                <a:lnTo>
                  <a:pt x="773" y="24"/>
                </a:lnTo>
                <a:lnTo>
                  <a:pt x="774" y="24"/>
                </a:lnTo>
                <a:lnTo>
                  <a:pt x="774" y="28"/>
                </a:lnTo>
                <a:lnTo>
                  <a:pt x="775" y="42"/>
                </a:lnTo>
                <a:lnTo>
                  <a:pt x="775" y="31"/>
                </a:lnTo>
                <a:lnTo>
                  <a:pt x="775" y="42"/>
                </a:lnTo>
                <a:lnTo>
                  <a:pt x="776" y="52"/>
                </a:lnTo>
                <a:lnTo>
                  <a:pt x="777" y="45"/>
                </a:lnTo>
                <a:lnTo>
                  <a:pt x="777" y="42"/>
                </a:lnTo>
                <a:lnTo>
                  <a:pt x="777" y="38"/>
                </a:lnTo>
                <a:lnTo>
                  <a:pt x="778" y="49"/>
                </a:lnTo>
                <a:lnTo>
                  <a:pt x="778" y="42"/>
                </a:lnTo>
                <a:lnTo>
                  <a:pt x="779" y="42"/>
                </a:lnTo>
                <a:lnTo>
                  <a:pt x="779" y="42"/>
                </a:lnTo>
                <a:lnTo>
                  <a:pt x="780" y="24"/>
                </a:lnTo>
                <a:lnTo>
                  <a:pt x="780" y="24"/>
                </a:lnTo>
                <a:lnTo>
                  <a:pt x="781" y="38"/>
                </a:lnTo>
                <a:lnTo>
                  <a:pt x="781" y="35"/>
                </a:lnTo>
                <a:lnTo>
                  <a:pt x="782" y="35"/>
                </a:lnTo>
                <a:lnTo>
                  <a:pt x="782" y="38"/>
                </a:lnTo>
                <a:lnTo>
                  <a:pt x="782" y="38"/>
                </a:lnTo>
                <a:lnTo>
                  <a:pt x="783" y="31"/>
                </a:lnTo>
                <a:lnTo>
                  <a:pt x="784" y="28"/>
                </a:lnTo>
                <a:lnTo>
                  <a:pt x="784" y="31"/>
                </a:lnTo>
                <a:lnTo>
                  <a:pt x="785" y="31"/>
                </a:lnTo>
                <a:lnTo>
                  <a:pt x="785" y="28"/>
                </a:lnTo>
                <a:lnTo>
                  <a:pt x="785" y="38"/>
                </a:lnTo>
                <a:lnTo>
                  <a:pt x="786" y="24"/>
                </a:lnTo>
                <a:lnTo>
                  <a:pt x="786" y="35"/>
                </a:lnTo>
                <a:lnTo>
                  <a:pt x="787" y="31"/>
                </a:lnTo>
                <a:lnTo>
                  <a:pt x="787" y="28"/>
                </a:lnTo>
                <a:lnTo>
                  <a:pt x="788" y="38"/>
                </a:lnTo>
                <a:lnTo>
                  <a:pt x="788" y="35"/>
                </a:lnTo>
                <a:lnTo>
                  <a:pt x="789" y="24"/>
                </a:lnTo>
                <a:lnTo>
                  <a:pt x="789" y="21"/>
                </a:lnTo>
                <a:lnTo>
                  <a:pt x="790" y="24"/>
                </a:lnTo>
                <a:lnTo>
                  <a:pt x="790" y="38"/>
                </a:lnTo>
                <a:lnTo>
                  <a:pt x="790" y="35"/>
                </a:lnTo>
                <a:lnTo>
                  <a:pt x="791" y="35"/>
                </a:lnTo>
                <a:lnTo>
                  <a:pt x="792" y="28"/>
                </a:lnTo>
                <a:lnTo>
                  <a:pt x="792" y="18"/>
                </a:lnTo>
                <a:lnTo>
                  <a:pt x="792" y="35"/>
                </a:lnTo>
                <a:lnTo>
                  <a:pt x="793" y="21"/>
                </a:lnTo>
                <a:lnTo>
                  <a:pt x="793" y="24"/>
                </a:lnTo>
                <a:lnTo>
                  <a:pt x="794" y="28"/>
                </a:lnTo>
                <a:lnTo>
                  <a:pt x="794" y="21"/>
                </a:lnTo>
                <a:lnTo>
                  <a:pt x="795" y="21"/>
                </a:lnTo>
                <a:lnTo>
                  <a:pt x="795" y="21"/>
                </a:lnTo>
                <a:lnTo>
                  <a:pt x="796" y="28"/>
                </a:lnTo>
                <a:lnTo>
                  <a:pt x="796" y="31"/>
                </a:lnTo>
                <a:lnTo>
                  <a:pt x="797" y="35"/>
                </a:lnTo>
                <a:lnTo>
                  <a:pt x="797" y="31"/>
                </a:lnTo>
                <a:lnTo>
                  <a:pt x="797" y="28"/>
                </a:lnTo>
                <a:lnTo>
                  <a:pt x="798" y="35"/>
                </a:lnTo>
                <a:lnTo>
                  <a:pt x="798" y="35"/>
                </a:lnTo>
                <a:lnTo>
                  <a:pt x="799" y="24"/>
                </a:lnTo>
                <a:lnTo>
                  <a:pt x="800" y="31"/>
                </a:lnTo>
                <a:lnTo>
                  <a:pt x="800" y="31"/>
                </a:lnTo>
                <a:lnTo>
                  <a:pt x="800" y="42"/>
                </a:lnTo>
                <a:lnTo>
                  <a:pt x="801" y="35"/>
                </a:lnTo>
                <a:lnTo>
                  <a:pt x="801" y="42"/>
                </a:lnTo>
                <a:lnTo>
                  <a:pt x="802" y="45"/>
                </a:lnTo>
                <a:lnTo>
                  <a:pt x="802" y="38"/>
                </a:lnTo>
                <a:lnTo>
                  <a:pt x="803" y="35"/>
                </a:lnTo>
                <a:lnTo>
                  <a:pt x="803" y="24"/>
                </a:lnTo>
                <a:lnTo>
                  <a:pt x="804" y="21"/>
                </a:lnTo>
                <a:lnTo>
                  <a:pt x="804" y="31"/>
                </a:lnTo>
                <a:lnTo>
                  <a:pt x="805" y="31"/>
                </a:lnTo>
                <a:lnTo>
                  <a:pt x="805" y="38"/>
                </a:lnTo>
                <a:lnTo>
                  <a:pt x="805" y="21"/>
                </a:lnTo>
                <a:lnTo>
                  <a:pt x="806" y="21"/>
                </a:lnTo>
                <a:lnTo>
                  <a:pt x="806" y="31"/>
                </a:lnTo>
                <a:lnTo>
                  <a:pt x="807" y="31"/>
                </a:lnTo>
                <a:lnTo>
                  <a:pt x="807" y="35"/>
                </a:lnTo>
                <a:lnTo>
                  <a:pt x="808" y="42"/>
                </a:lnTo>
                <a:lnTo>
                  <a:pt x="808" y="21"/>
                </a:lnTo>
                <a:lnTo>
                  <a:pt x="809" y="21"/>
                </a:lnTo>
                <a:lnTo>
                  <a:pt x="809" y="14"/>
                </a:lnTo>
                <a:lnTo>
                  <a:pt x="810" y="24"/>
                </a:lnTo>
                <a:lnTo>
                  <a:pt x="810" y="24"/>
                </a:lnTo>
                <a:lnTo>
                  <a:pt x="810" y="31"/>
                </a:lnTo>
                <a:lnTo>
                  <a:pt x="811" y="42"/>
                </a:lnTo>
                <a:lnTo>
                  <a:pt x="812" y="28"/>
                </a:lnTo>
                <a:lnTo>
                  <a:pt x="812" y="28"/>
                </a:lnTo>
                <a:lnTo>
                  <a:pt x="812" y="7"/>
                </a:lnTo>
                <a:lnTo>
                  <a:pt x="813" y="14"/>
                </a:lnTo>
                <a:lnTo>
                  <a:pt x="813" y="21"/>
                </a:lnTo>
                <a:lnTo>
                  <a:pt x="814" y="21"/>
                </a:lnTo>
                <a:lnTo>
                  <a:pt x="814" y="35"/>
                </a:lnTo>
                <a:lnTo>
                  <a:pt x="815" y="28"/>
                </a:lnTo>
                <a:lnTo>
                  <a:pt x="815" y="28"/>
                </a:lnTo>
                <a:lnTo>
                  <a:pt x="816" y="42"/>
                </a:lnTo>
                <a:lnTo>
                  <a:pt x="816" y="14"/>
                </a:lnTo>
                <a:lnTo>
                  <a:pt x="817" y="14"/>
                </a:lnTo>
                <a:lnTo>
                  <a:pt x="817" y="14"/>
                </a:lnTo>
                <a:lnTo>
                  <a:pt x="817" y="24"/>
                </a:lnTo>
                <a:lnTo>
                  <a:pt x="818" y="38"/>
                </a:lnTo>
                <a:lnTo>
                  <a:pt x="818" y="31"/>
                </a:lnTo>
                <a:lnTo>
                  <a:pt x="819" y="35"/>
                </a:lnTo>
                <a:lnTo>
                  <a:pt x="820" y="18"/>
                </a:lnTo>
                <a:lnTo>
                  <a:pt x="820" y="31"/>
                </a:lnTo>
                <a:lnTo>
                  <a:pt x="820" y="24"/>
                </a:lnTo>
                <a:lnTo>
                  <a:pt x="821" y="18"/>
                </a:lnTo>
                <a:lnTo>
                  <a:pt x="821" y="14"/>
                </a:lnTo>
                <a:lnTo>
                  <a:pt x="822" y="18"/>
                </a:lnTo>
                <a:lnTo>
                  <a:pt x="822" y="24"/>
                </a:lnTo>
                <a:lnTo>
                  <a:pt x="823" y="28"/>
                </a:lnTo>
                <a:lnTo>
                  <a:pt x="823" y="24"/>
                </a:lnTo>
                <a:lnTo>
                  <a:pt x="824" y="24"/>
                </a:lnTo>
                <a:lnTo>
                  <a:pt x="824" y="24"/>
                </a:lnTo>
                <a:lnTo>
                  <a:pt x="825" y="21"/>
                </a:lnTo>
                <a:lnTo>
                  <a:pt x="825" y="21"/>
                </a:lnTo>
                <a:lnTo>
                  <a:pt x="825" y="28"/>
                </a:lnTo>
                <a:lnTo>
                  <a:pt x="826" y="21"/>
                </a:lnTo>
                <a:lnTo>
                  <a:pt x="827" y="21"/>
                </a:lnTo>
                <a:lnTo>
                  <a:pt x="827" y="18"/>
                </a:lnTo>
                <a:lnTo>
                  <a:pt x="827" y="24"/>
                </a:lnTo>
                <a:lnTo>
                  <a:pt x="828" y="21"/>
                </a:lnTo>
                <a:lnTo>
                  <a:pt x="828" y="11"/>
                </a:lnTo>
                <a:lnTo>
                  <a:pt x="829" y="14"/>
                </a:lnTo>
                <a:lnTo>
                  <a:pt x="829" y="11"/>
                </a:lnTo>
                <a:lnTo>
                  <a:pt x="830" y="24"/>
                </a:lnTo>
                <a:lnTo>
                  <a:pt x="830" y="28"/>
                </a:lnTo>
                <a:lnTo>
                  <a:pt x="831" y="31"/>
                </a:lnTo>
                <a:lnTo>
                  <a:pt x="831" y="28"/>
                </a:lnTo>
                <a:lnTo>
                  <a:pt x="832" y="38"/>
                </a:lnTo>
                <a:lnTo>
                  <a:pt x="832" y="24"/>
                </a:lnTo>
                <a:lnTo>
                  <a:pt x="832" y="35"/>
                </a:lnTo>
                <a:lnTo>
                  <a:pt x="833" y="35"/>
                </a:lnTo>
                <a:lnTo>
                  <a:pt x="833" y="38"/>
                </a:lnTo>
                <a:lnTo>
                  <a:pt x="834" y="28"/>
                </a:lnTo>
                <a:lnTo>
                  <a:pt x="835" y="24"/>
                </a:lnTo>
                <a:lnTo>
                  <a:pt x="835" y="31"/>
                </a:lnTo>
                <a:lnTo>
                  <a:pt x="835" y="31"/>
                </a:lnTo>
                <a:lnTo>
                  <a:pt x="836" y="28"/>
                </a:lnTo>
                <a:lnTo>
                  <a:pt x="836" y="18"/>
                </a:lnTo>
                <a:lnTo>
                  <a:pt x="837" y="14"/>
                </a:lnTo>
                <a:lnTo>
                  <a:pt x="837" y="18"/>
                </a:lnTo>
                <a:lnTo>
                  <a:pt x="838" y="24"/>
                </a:lnTo>
                <a:lnTo>
                  <a:pt x="838" y="18"/>
                </a:lnTo>
                <a:lnTo>
                  <a:pt x="839" y="21"/>
                </a:lnTo>
                <a:lnTo>
                  <a:pt x="839" y="24"/>
                </a:lnTo>
                <a:lnTo>
                  <a:pt x="840" y="24"/>
                </a:lnTo>
                <a:lnTo>
                  <a:pt x="840" y="24"/>
                </a:lnTo>
                <a:lnTo>
                  <a:pt x="840" y="31"/>
                </a:lnTo>
                <a:lnTo>
                  <a:pt x="841" y="38"/>
                </a:lnTo>
                <a:lnTo>
                  <a:pt x="841" y="31"/>
                </a:lnTo>
                <a:lnTo>
                  <a:pt x="842" y="21"/>
                </a:lnTo>
                <a:lnTo>
                  <a:pt x="842" y="28"/>
                </a:lnTo>
                <a:lnTo>
                  <a:pt x="843" y="28"/>
                </a:lnTo>
                <a:lnTo>
                  <a:pt x="843" y="21"/>
                </a:lnTo>
                <a:lnTo>
                  <a:pt x="844" y="35"/>
                </a:lnTo>
                <a:lnTo>
                  <a:pt x="844" y="45"/>
                </a:lnTo>
                <a:lnTo>
                  <a:pt x="845" y="49"/>
                </a:lnTo>
                <a:lnTo>
                  <a:pt x="845" y="42"/>
                </a:lnTo>
                <a:lnTo>
                  <a:pt x="845" y="42"/>
                </a:lnTo>
                <a:lnTo>
                  <a:pt x="846" y="24"/>
                </a:lnTo>
                <a:lnTo>
                  <a:pt x="847" y="42"/>
                </a:lnTo>
                <a:lnTo>
                  <a:pt x="847" y="45"/>
                </a:lnTo>
                <a:lnTo>
                  <a:pt x="847" y="38"/>
                </a:lnTo>
                <a:lnTo>
                  <a:pt x="848" y="38"/>
                </a:lnTo>
                <a:lnTo>
                  <a:pt x="848" y="42"/>
                </a:lnTo>
                <a:lnTo>
                  <a:pt x="849" y="45"/>
                </a:lnTo>
                <a:lnTo>
                  <a:pt x="849" y="52"/>
                </a:lnTo>
                <a:lnTo>
                  <a:pt x="850" y="38"/>
                </a:lnTo>
                <a:lnTo>
                  <a:pt x="850" y="45"/>
                </a:lnTo>
                <a:lnTo>
                  <a:pt x="851" y="56"/>
                </a:lnTo>
                <a:lnTo>
                  <a:pt x="851" y="56"/>
                </a:lnTo>
                <a:lnTo>
                  <a:pt x="852" y="52"/>
                </a:lnTo>
                <a:lnTo>
                  <a:pt x="852" y="42"/>
                </a:lnTo>
                <a:lnTo>
                  <a:pt x="852" y="42"/>
                </a:lnTo>
                <a:lnTo>
                  <a:pt x="853" y="59"/>
                </a:lnTo>
                <a:lnTo>
                  <a:pt x="853" y="49"/>
                </a:lnTo>
                <a:lnTo>
                  <a:pt x="854" y="52"/>
                </a:lnTo>
                <a:lnTo>
                  <a:pt x="855" y="59"/>
                </a:lnTo>
                <a:lnTo>
                  <a:pt x="855" y="49"/>
                </a:lnTo>
                <a:lnTo>
                  <a:pt x="855" y="45"/>
                </a:lnTo>
                <a:lnTo>
                  <a:pt x="856" y="56"/>
                </a:lnTo>
                <a:lnTo>
                  <a:pt x="856" y="42"/>
                </a:lnTo>
                <a:lnTo>
                  <a:pt x="857" y="35"/>
                </a:lnTo>
                <a:lnTo>
                  <a:pt x="857" y="35"/>
                </a:lnTo>
                <a:lnTo>
                  <a:pt x="858" y="52"/>
                </a:lnTo>
                <a:lnTo>
                  <a:pt x="858" y="49"/>
                </a:lnTo>
                <a:lnTo>
                  <a:pt x="859" y="49"/>
                </a:lnTo>
                <a:lnTo>
                  <a:pt x="859" y="49"/>
                </a:lnTo>
                <a:lnTo>
                  <a:pt x="860" y="49"/>
                </a:lnTo>
                <a:lnTo>
                  <a:pt x="860" y="59"/>
                </a:lnTo>
                <a:lnTo>
                  <a:pt x="860" y="42"/>
                </a:lnTo>
                <a:lnTo>
                  <a:pt x="861" y="42"/>
                </a:lnTo>
                <a:lnTo>
                  <a:pt x="861" y="38"/>
                </a:lnTo>
                <a:lnTo>
                  <a:pt x="862" y="42"/>
                </a:lnTo>
                <a:lnTo>
                  <a:pt x="862" y="49"/>
                </a:lnTo>
                <a:lnTo>
                  <a:pt x="863" y="35"/>
                </a:lnTo>
                <a:lnTo>
                  <a:pt x="863" y="28"/>
                </a:lnTo>
                <a:lnTo>
                  <a:pt x="864" y="21"/>
                </a:lnTo>
                <a:lnTo>
                  <a:pt x="864" y="28"/>
                </a:lnTo>
                <a:lnTo>
                  <a:pt x="865" y="38"/>
                </a:lnTo>
                <a:lnTo>
                  <a:pt x="865" y="35"/>
                </a:lnTo>
                <a:lnTo>
                  <a:pt x="866" y="28"/>
                </a:lnTo>
                <a:lnTo>
                  <a:pt x="866" y="21"/>
                </a:lnTo>
                <a:lnTo>
                  <a:pt x="867" y="31"/>
                </a:lnTo>
                <a:lnTo>
                  <a:pt x="867" y="24"/>
                </a:lnTo>
                <a:lnTo>
                  <a:pt x="867" y="21"/>
                </a:lnTo>
                <a:lnTo>
                  <a:pt x="868" y="24"/>
                </a:lnTo>
                <a:lnTo>
                  <a:pt x="868" y="24"/>
                </a:lnTo>
                <a:lnTo>
                  <a:pt x="869" y="28"/>
                </a:lnTo>
                <a:lnTo>
                  <a:pt x="870" y="38"/>
                </a:lnTo>
                <a:lnTo>
                  <a:pt x="870" y="35"/>
                </a:lnTo>
                <a:lnTo>
                  <a:pt x="870" y="38"/>
                </a:lnTo>
                <a:lnTo>
                  <a:pt x="871" y="31"/>
                </a:lnTo>
                <a:lnTo>
                  <a:pt x="871" y="18"/>
                </a:lnTo>
                <a:lnTo>
                  <a:pt x="872" y="45"/>
                </a:lnTo>
                <a:lnTo>
                  <a:pt x="872" y="31"/>
                </a:lnTo>
                <a:lnTo>
                  <a:pt x="873" y="35"/>
                </a:lnTo>
                <a:lnTo>
                  <a:pt x="873" y="45"/>
                </a:lnTo>
                <a:lnTo>
                  <a:pt x="874" y="38"/>
                </a:lnTo>
                <a:lnTo>
                  <a:pt x="874" y="24"/>
                </a:lnTo>
                <a:lnTo>
                  <a:pt x="875" y="28"/>
                </a:lnTo>
                <a:lnTo>
                  <a:pt x="875" y="35"/>
                </a:lnTo>
                <a:lnTo>
                  <a:pt x="875" y="21"/>
                </a:lnTo>
                <a:lnTo>
                  <a:pt x="876" y="38"/>
                </a:lnTo>
                <a:lnTo>
                  <a:pt x="876" y="42"/>
                </a:lnTo>
                <a:lnTo>
                  <a:pt x="877" y="38"/>
                </a:lnTo>
                <a:lnTo>
                  <a:pt x="877" y="35"/>
                </a:lnTo>
                <a:lnTo>
                  <a:pt x="878" y="28"/>
                </a:lnTo>
                <a:lnTo>
                  <a:pt x="878" y="38"/>
                </a:lnTo>
                <a:lnTo>
                  <a:pt x="879" y="35"/>
                </a:lnTo>
                <a:lnTo>
                  <a:pt x="879" y="24"/>
                </a:lnTo>
                <a:lnTo>
                  <a:pt x="880" y="28"/>
                </a:lnTo>
                <a:lnTo>
                  <a:pt x="880" y="24"/>
                </a:lnTo>
                <a:lnTo>
                  <a:pt x="880" y="28"/>
                </a:lnTo>
                <a:lnTo>
                  <a:pt x="881" y="24"/>
                </a:lnTo>
                <a:lnTo>
                  <a:pt x="882" y="11"/>
                </a:lnTo>
                <a:lnTo>
                  <a:pt x="882" y="7"/>
                </a:lnTo>
                <a:lnTo>
                  <a:pt x="882" y="14"/>
                </a:lnTo>
                <a:lnTo>
                  <a:pt x="883" y="18"/>
                </a:lnTo>
                <a:lnTo>
                  <a:pt x="883" y="28"/>
                </a:lnTo>
                <a:lnTo>
                  <a:pt x="884" y="24"/>
                </a:lnTo>
                <a:lnTo>
                  <a:pt x="884" y="24"/>
                </a:lnTo>
                <a:lnTo>
                  <a:pt x="885" y="21"/>
                </a:lnTo>
                <a:lnTo>
                  <a:pt x="885" y="35"/>
                </a:lnTo>
                <a:lnTo>
                  <a:pt x="886" y="28"/>
                </a:lnTo>
                <a:lnTo>
                  <a:pt x="886" y="24"/>
                </a:lnTo>
                <a:lnTo>
                  <a:pt x="887" y="28"/>
                </a:lnTo>
                <a:lnTo>
                  <a:pt x="887" y="18"/>
                </a:lnTo>
                <a:lnTo>
                  <a:pt x="888" y="28"/>
                </a:lnTo>
                <a:lnTo>
                  <a:pt x="888" y="24"/>
                </a:lnTo>
                <a:lnTo>
                  <a:pt x="888" y="31"/>
                </a:lnTo>
                <a:lnTo>
                  <a:pt x="889" y="24"/>
                </a:lnTo>
                <a:lnTo>
                  <a:pt x="890" y="31"/>
                </a:lnTo>
                <a:lnTo>
                  <a:pt x="890" y="31"/>
                </a:lnTo>
                <a:lnTo>
                  <a:pt x="890" y="35"/>
                </a:lnTo>
                <a:lnTo>
                  <a:pt x="891" y="42"/>
                </a:lnTo>
                <a:lnTo>
                  <a:pt x="891" y="28"/>
                </a:lnTo>
                <a:lnTo>
                  <a:pt x="892" y="38"/>
                </a:lnTo>
                <a:lnTo>
                  <a:pt x="892" y="35"/>
                </a:lnTo>
                <a:lnTo>
                  <a:pt x="893" y="35"/>
                </a:lnTo>
                <a:lnTo>
                  <a:pt x="893" y="24"/>
                </a:lnTo>
                <a:lnTo>
                  <a:pt x="894" y="31"/>
                </a:lnTo>
                <a:lnTo>
                  <a:pt x="894" y="31"/>
                </a:lnTo>
                <a:lnTo>
                  <a:pt x="895" y="28"/>
                </a:lnTo>
                <a:lnTo>
                  <a:pt x="895" y="45"/>
                </a:lnTo>
                <a:lnTo>
                  <a:pt x="895" y="35"/>
                </a:lnTo>
                <a:lnTo>
                  <a:pt x="896" y="42"/>
                </a:lnTo>
                <a:lnTo>
                  <a:pt x="896" y="31"/>
                </a:lnTo>
                <a:lnTo>
                  <a:pt x="897" y="42"/>
                </a:lnTo>
                <a:lnTo>
                  <a:pt x="897" y="49"/>
                </a:lnTo>
                <a:lnTo>
                  <a:pt x="898" y="49"/>
                </a:lnTo>
                <a:lnTo>
                  <a:pt x="898" y="31"/>
                </a:lnTo>
                <a:lnTo>
                  <a:pt x="899" y="28"/>
                </a:lnTo>
                <a:lnTo>
                  <a:pt x="899" y="42"/>
                </a:lnTo>
                <a:lnTo>
                  <a:pt x="900" y="42"/>
                </a:lnTo>
                <a:lnTo>
                  <a:pt x="900" y="42"/>
                </a:lnTo>
                <a:lnTo>
                  <a:pt x="900" y="42"/>
                </a:lnTo>
                <a:lnTo>
                  <a:pt x="901" y="38"/>
                </a:lnTo>
                <a:lnTo>
                  <a:pt x="902" y="52"/>
                </a:lnTo>
                <a:lnTo>
                  <a:pt x="902" y="52"/>
                </a:lnTo>
                <a:lnTo>
                  <a:pt x="902" y="45"/>
                </a:lnTo>
                <a:lnTo>
                  <a:pt x="903" y="38"/>
                </a:lnTo>
                <a:lnTo>
                  <a:pt x="903" y="35"/>
                </a:lnTo>
                <a:lnTo>
                  <a:pt x="904" y="38"/>
                </a:lnTo>
                <a:lnTo>
                  <a:pt x="904" y="35"/>
                </a:lnTo>
                <a:lnTo>
                  <a:pt x="905" y="42"/>
                </a:lnTo>
                <a:lnTo>
                  <a:pt x="905" y="38"/>
                </a:lnTo>
                <a:lnTo>
                  <a:pt x="906" y="31"/>
                </a:lnTo>
                <a:lnTo>
                  <a:pt x="906" y="28"/>
                </a:lnTo>
                <a:lnTo>
                  <a:pt x="907" y="28"/>
                </a:lnTo>
                <a:lnTo>
                  <a:pt x="907" y="7"/>
                </a:lnTo>
                <a:lnTo>
                  <a:pt x="908" y="21"/>
                </a:lnTo>
                <a:lnTo>
                  <a:pt x="908" y="28"/>
                </a:lnTo>
                <a:lnTo>
                  <a:pt x="908" y="18"/>
                </a:lnTo>
                <a:lnTo>
                  <a:pt x="909" y="24"/>
                </a:lnTo>
                <a:lnTo>
                  <a:pt x="910" y="28"/>
                </a:lnTo>
                <a:lnTo>
                  <a:pt x="910" y="18"/>
                </a:lnTo>
                <a:lnTo>
                  <a:pt x="910" y="18"/>
                </a:lnTo>
                <a:lnTo>
                  <a:pt x="911" y="24"/>
                </a:lnTo>
                <a:lnTo>
                  <a:pt x="911" y="31"/>
                </a:lnTo>
                <a:lnTo>
                  <a:pt x="912" y="28"/>
                </a:lnTo>
                <a:lnTo>
                  <a:pt x="912" y="31"/>
                </a:lnTo>
                <a:lnTo>
                  <a:pt x="913" y="45"/>
                </a:lnTo>
                <a:lnTo>
                  <a:pt x="913" y="42"/>
                </a:lnTo>
                <a:lnTo>
                  <a:pt x="914" y="42"/>
                </a:lnTo>
                <a:lnTo>
                  <a:pt x="914" y="49"/>
                </a:lnTo>
                <a:lnTo>
                  <a:pt x="915" y="35"/>
                </a:lnTo>
                <a:lnTo>
                  <a:pt x="915" y="42"/>
                </a:lnTo>
                <a:lnTo>
                  <a:pt x="915" y="31"/>
                </a:lnTo>
                <a:lnTo>
                  <a:pt x="916" y="38"/>
                </a:lnTo>
                <a:lnTo>
                  <a:pt x="917" y="31"/>
                </a:lnTo>
                <a:lnTo>
                  <a:pt x="917" y="45"/>
                </a:lnTo>
                <a:lnTo>
                  <a:pt x="917" y="42"/>
                </a:lnTo>
                <a:lnTo>
                  <a:pt x="918" y="45"/>
                </a:lnTo>
                <a:lnTo>
                  <a:pt x="918" y="38"/>
                </a:lnTo>
                <a:lnTo>
                  <a:pt x="919" y="42"/>
                </a:lnTo>
                <a:lnTo>
                  <a:pt x="919" y="42"/>
                </a:lnTo>
                <a:lnTo>
                  <a:pt x="920" y="35"/>
                </a:lnTo>
                <a:lnTo>
                  <a:pt x="920" y="38"/>
                </a:lnTo>
                <a:lnTo>
                  <a:pt x="921" y="35"/>
                </a:lnTo>
                <a:lnTo>
                  <a:pt x="921" y="31"/>
                </a:lnTo>
                <a:lnTo>
                  <a:pt x="922" y="24"/>
                </a:lnTo>
                <a:lnTo>
                  <a:pt x="922" y="21"/>
                </a:lnTo>
                <a:lnTo>
                  <a:pt x="923" y="28"/>
                </a:lnTo>
                <a:lnTo>
                  <a:pt x="923" y="21"/>
                </a:lnTo>
                <a:lnTo>
                  <a:pt x="923" y="24"/>
                </a:lnTo>
                <a:lnTo>
                  <a:pt x="924" y="18"/>
                </a:lnTo>
                <a:lnTo>
                  <a:pt x="925" y="11"/>
                </a:lnTo>
                <a:lnTo>
                  <a:pt x="925" y="31"/>
                </a:lnTo>
                <a:lnTo>
                  <a:pt x="925" y="21"/>
                </a:lnTo>
                <a:lnTo>
                  <a:pt x="926" y="38"/>
                </a:lnTo>
                <a:lnTo>
                  <a:pt x="926" y="28"/>
                </a:lnTo>
                <a:lnTo>
                  <a:pt x="927" y="24"/>
                </a:lnTo>
                <a:lnTo>
                  <a:pt x="927" y="31"/>
                </a:lnTo>
                <a:lnTo>
                  <a:pt x="928" y="24"/>
                </a:lnTo>
                <a:lnTo>
                  <a:pt x="928" y="21"/>
                </a:lnTo>
                <a:lnTo>
                  <a:pt x="929" y="24"/>
                </a:lnTo>
                <a:lnTo>
                  <a:pt x="929" y="18"/>
                </a:lnTo>
                <a:lnTo>
                  <a:pt x="930" y="24"/>
                </a:lnTo>
                <a:lnTo>
                  <a:pt x="930" y="18"/>
                </a:lnTo>
                <a:lnTo>
                  <a:pt x="930" y="21"/>
                </a:lnTo>
                <a:lnTo>
                  <a:pt x="931" y="38"/>
                </a:lnTo>
                <a:lnTo>
                  <a:pt x="931" y="45"/>
                </a:lnTo>
                <a:lnTo>
                  <a:pt x="932" y="52"/>
                </a:lnTo>
                <a:lnTo>
                  <a:pt x="932" y="38"/>
                </a:lnTo>
                <a:lnTo>
                  <a:pt x="933" y="31"/>
                </a:lnTo>
                <a:lnTo>
                  <a:pt x="933" y="11"/>
                </a:lnTo>
                <a:lnTo>
                  <a:pt x="934" y="24"/>
                </a:lnTo>
                <a:lnTo>
                  <a:pt x="934" y="14"/>
                </a:lnTo>
                <a:lnTo>
                  <a:pt x="935" y="28"/>
                </a:lnTo>
                <a:lnTo>
                  <a:pt x="935" y="35"/>
                </a:lnTo>
                <a:lnTo>
                  <a:pt x="935" y="31"/>
                </a:lnTo>
                <a:lnTo>
                  <a:pt x="936" y="31"/>
                </a:lnTo>
                <a:lnTo>
                  <a:pt x="937" y="42"/>
                </a:lnTo>
                <a:lnTo>
                  <a:pt x="937" y="42"/>
                </a:lnTo>
                <a:lnTo>
                  <a:pt x="938" y="42"/>
                </a:lnTo>
                <a:lnTo>
                  <a:pt x="938" y="28"/>
                </a:lnTo>
                <a:lnTo>
                  <a:pt x="938" y="31"/>
                </a:lnTo>
                <a:lnTo>
                  <a:pt x="939" y="35"/>
                </a:lnTo>
                <a:lnTo>
                  <a:pt x="939" y="28"/>
                </a:lnTo>
                <a:lnTo>
                  <a:pt x="940" y="28"/>
                </a:lnTo>
                <a:lnTo>
                  <a:pt x="940" y="24"/>
                </a:lnTo>
                <a:lnTo>
                  <a:pt x="941" y="24"/>
                </a:lnTo>
                <a:lnTo>
                  <a:pt x="941" y="38"/>
                </a:lnTo>
                <a:lnTo>
                  <a:pt x="942" y="38"/>
                </a:lnTo>
                <a:lnTo>
                  <a:pt x="942" y="45"/>
                </a:lnTo>
                <a:lnTo>
                  <a:pt x="943" y="35"/>
                </a:lnTo>
                <a:lnTo>
                  <a:pt x="943" y="31"/>
                </a:lnTo>
                <a:lnTo>
                  <a:pt x="943" y="35"/>
                </a:lnTo>
                <a:lnTo>
                  <a:pt x="944" y="42"/>
                </a:lnTo>
                <a:lnTo>
                  <a:pt x="945" y="31"/>
                </a:lnTo>
                <a:lnTo>
                  <a:pt x="945" y="35"/>
                </a:lnTo>
                <a:lnTo>
                  <a:pt x="945" y="28"/>
                </a:lnTo>
                <a:lnTo>
                  <a:pt x="946" y="35"/>
                </a:lnTo>
                <a:lnTo>
                  <a:pt x="946" y="31"/>
                </a:lnTo>
                <a:lnTo>
                  <a:pt x="947" y="28"/>
                </a:lnTo>
                <a:lnTo>
                  <a:pt x="947" y="35"/>
                </a:lnTo>
                <a:lnTo>
                  <a:pt x="948" y="31"/>
                </a:lnTo>
                <a:lnTo>
                  <a:pt x="948" y="35"/>
                </a:lnTo>
                <a:lnTo>
                  <a:pt x="949" y="24"/>
                </a:lnTo>
                <a:lnTo>
                  <a:pt x="949" y="28"/>
                </a:lnTo>
                <a:lnTo>
                  <a:pt x="950" y="21"/>
                </a:lnTo>
                <a:lnTo>
                  <a:pt x="950" y="31"/>
                </a:lnTo>
                <a:lnTo>
                  <a:pt x="950" y="38"/>
                </a:lnTo>
                <a:lnTo>
                  <a:pt x="951" y="38"/>
                </a:lnTo>
                <a:lnTo>
                  <a:pt x="951" y="35"/>
                </a:lnTo>
                <a:lnTo>
                  <a:pt x="952" y="28"/>
                </a:lnTo>
                <a:lnTo>
                  <a:pt x="952" y="38"/>
                </a:lnTo>
                <a:lnTo>
                  <a:pt x="953" y="38"/>
                </a:lnTo>
                <a:lnTo>
                  <a:pt x="953" y="21"/>
                </a:lnTo>
                <a:lnTo>
                  <a:pt x="954" y="35"/>
                </a:lnTo>
                <a:lnTo>
                  <a:pt x="954" y="31"/>
                </a:lnTo>
                <a:lnTo>
                  <a:pt x="955" y="24"/>
                </a:lnTo>
                <a:lnTo>
                  <a:pt x="955" y="28"/>
                </a:lnTo>
                <a:lnTo>
                  <a:pt x="956" y="35"/>
                </a:lnTo>
                <a:lnTo>
                  <a:pt x="956" y="28"/>
                </a:lnTo>
                <a:lnTo>
                  <a:pt x="957" y="28"/>
                </a:lnTo>
                <a:lnTo>
                  <a:pt x="957" y="28"/>
                </a:lnTo>
                <a:lnTo>
                  <a:pt x="958" y="35"/>
                </a:lnTo>
                <a:lnTo>
                  <a:pt x="958" y="31"/>
                </a:lnTo>
                <a:lnTo>
                  <a:pt x="958" y="35"/>
                </a:lnTo>
                <a:lnTo>
                  <a:pt x="959" y="35"/>
                </a:lnTo>
                <a:lnTo>
                  <a:pt x="960" y="38"/>
                </a:lnTo>
                <a:lnTo>
                  <a:pt x="960" y="24"/>
                </a:lnTo>
                <a:lnTo>
                  <a:pt x="960" y="38"/>
                </a:lnTo>
                <a:lnTo>
                  <a:pt x="961" y="35"/>
                </a:lnTo>
                <a:lnTo>
                  <a:pt x="961" y="38"/>
                </a:lnTo>
                <a:lnTo>
                  <a:pt x="962" y="45"/>
                </a:lnTo>
                <a:lnTo>
                  <a:pt x="962" y="42"/>
                </a:lnTo>
                <a:lnTo>
                  <a:pt x="963" y="49"/>
                </a:lnTo>
                <a:lnTo>
                  <a:pt x="963" y="56"/>
                </a:lnTo>
                <a:lnTo>
                  <a:pt x="964" y="35"/>
                </a:lnTo>
                <a:lnTo>
                  <a:pt x="964" y="28"/>
                </a:lnTo>
                <a:lnTo>
                  <a:pt x="965" y="38"/>
                </a:lnTo>
                <a:lnTo>
                  <a:pt x="965" y="35"/>
                </a:lnTo>
                <a:lnTo>
                  <a:pt x="965" y="31"/>
                </a:lnTo>
                <a:lnTo>
                  <a:pt x="966" y="31"/>
                </a:lnTo>
                <a:lnTo>
                  <a:pt x="966" y="38"/>
                </a:lnTo>
                <a:lnTo>
                  <a:pt x="967" y="35"/>
                </a:lnTo>
                <a:lnTo>
                  <a:pt x="967" y="28"/>
                </a:lnTo>
                <a:lnTo>
                  <a:pt x="968" y="28"/>
                </a:lnTo>
                <a:lnTo>
                  <a:pt x="968" y="28"/>
                </a:lnTo>
                <a:lnTo>
                  <a:pt x="969" y="31"/>
                </a:lnTo>
                <a:lnTo>
                  <a:pt x="969" y="31"/>
                </a:lnTo>
                <a:lnTo>
                  <a:pt x="970" y="42"/>
                </a:lnTo>
                <a:lnTo>
                  <a:pt x="970" y="28"/>
                </a:lnTo>
                <a:lnTo>
                  <a:pt x="970" y="24"/>
                </a:lnTo>
                <a:lnTo>
                  <a:pt x="971" y="31"/>
                </a:lnTo>
                <a:lnTo>
                  <a:pt x="972" y="35"/>
                </a:lnTo>
                <a:lnTo>
                  <a:pt x="972" y="45"/>
                </a:lnTo>
                <a:lnTo>
                  <a:pt x="973" y="59"/>
                </a:lnTo>
                <a:lnTo>
                  <a:pt x="973" y="42"/>
                </a:lnTo>
                <a:lnTo>
                  <a:pt x="973" y="31"/>
                </a:lnTo>
                <a:lnTo>
                  <a:pt x="974" y="24"/>
                </a:lnTo>
                <a:lnTo>
                  <a:pt x="974" y="21"/>
                </a:lnTo>
                <a:lnTo>
                  <a:pt x="975" y="35"/>
                </a:lnTo>
                <a:lnTo>
                  <a:pt x="975" y="28"/>
                </a:lnTo>
                <a:lnTo>
                  <a:pt x="976" y="21"/>
                </a:lnTo>
                <a:lnTo>
                  <a:pt x="976" y="28"/>
                </a:lnTo>
                <a:lnTo>
                  <a:pt x="977" y="18"/>
                </a:lnTo>
                <a:lnTo>
                  <a:pt x="977" y="31"/>
                </a:lnTo>
                <a:lnTo>
                  <a:pt x="978" y="21"/>
                </a:lnTo>
                <a:lnTo>
                  <a:pt x="978" y="18"/>
                </a:lnTo>
                <a:lnTo>
                  <a:pt x="978" y="21"/>
                </a:lnTo>
                <a:lnTo>
                  <a:pt x="979" y="21"/>
                </a:lnTo>
                <a:lnTo>
                  <a:pt x="980" y="31"/>
                </a:lnTo>
                <a:lnTo>
                  <a:pt x="980" y="35"/>
                </a:lnTo>
                <a:lnTo>
                  <a:pt x="980" y="42"/>
                </a:lnTo>
                <a:lnTo>
                  <a:pt x="981" y="31"/>
                </a:lnTo>
                <a:lnTo>
                  <a:pt x="981" y="24"/>
                </a:lnTo>
                <a:lnTo>
                  <a:pt x="982" y="38"/>
                </a:lnTo>
                <a:lnTo>
                  <a:pt x="982" y="31"/>
                </a:lnTo>
                <a:lnTo>
                  <a:pt x="983" y="28"/>
                </a:lnTo>
                <a:lnTo>
                  <a:pt x="983" y="28"/>
                </a:lnTo>
                <a:lnTo>
                  <a:pt x="984" y="24"/>
                </a:lnTo>
                <a:lnTo>
                  <a:pt x="984" y="28"/>
                </a:lnTo>
                <a:lnTo>
                  <a:pt x="985" y="21"/>
                </a:lnTo>
                <a:lnTo>
                  <a:pt x="985" y="21"/>
                </a:lnTo>
                <a:lnTo>
                  <a:pt x="985" y="31"/>
                </a:lnTo>
                <a:lnTo>
                  <a:pt x="986" y="21"/>
                </a:lnTo>
                <a:lnTo>
                  <a:pt x="986" y="24"/>
                </a:lnTo>
                <a:lnTo>
                  <a:pt x="987" y="18"/>
                </a:lnTo>
                <a:lnTo>
                  <a:pt x="987" y="28"/>
                </a:lnTo>
                <a:lnTo>
                  <a:pt x="988" y="35"/>
                </a:lnTo>
                <a:lnTo>
                  <a:pt x="988" y="18"/>
                </a:lnTo>
                <a:lnTo>
                  <a:pt x="989" y="21"/>
                </a:lnTo>
                <a:lnTo>
                  <a:pt x="989" y="21"/>
                </a:lnTo>
                <a:lnTo>
                  <a:pt x="990" y="31"/>
                </a:lnTo>
                <a:lnTo>
                  <a:pt x="990" y="35"/>
                </a:lnTo>
                <a:lnTo>
                  <a:pt x="990" y="31"/>
                </a:lnTo>
                <a:lnTo>
                  <a:pt x="991" y="35"/>
                </a:lnTo>
                <a:lnTo>
                  <a:pt x="992" y="28"/>
                </a:lnTo>
                <a:lnTo>
                  <a:pt x="992" y="28"/>
                </a:lnTo>
                <a:lnTo>
                  <a:pt x="993" y="31"/>
                </a:lnTo>
                <a:lnTo>
                  <a:pt x="993" y="28"/>
                </a:lnTo>
                <a:lnTo>
                  <a:pt x="993" y="31"/>
                </a:lnTo>
                <a:lnTo>
                  <a:pt x="994" y="42"/>
                </a:lnTo>
                <a:lnTo>
                  <a:pt x="994" y="38"/>
                </a:lnTo>
                <a:lnTo>
                  <a:pt x="995" y="31"/>
                </a:lnTo>
                <a:lnTo>
                  <a:pt x="995" y="28"/>
                </a:lnTo>
                <a:lnTo>
                  <a:pt x="996" y="35"/>
                </a:lnTo>
                <a:lnTo>
                  <a:pt x="996" y="24"/>
                </a:lnTo>
                <a:lnTo>
                  <a:pt x="997" y="24"/>
                </a:lnTo>
                <a:lnTo>
                  <a:pt x="997" y="18"/>
                </a:lnTo>
                <a:lnTo>
                  <a:pt x="998" y="24"/>
                </a:lnTo>
                <a:lnTo>
                  <a:pt x="998" y="24"/>
                </a:lnTo>
                <a:lnTo>
                  <a:pt x="999" y="21"/>
                </a:lnTo>
                <a:lnTo>
                  <a:pt x="999" y="31"/>
                </a:lnTo>
                <a:lnTo>
                  <a:pt x="1000" y="28"/>
                </a:lnTo>
                <a:lnTo>
                  <a:pt x="1000" y="28"/>
                </a:lnTo>
                <a:lnTo>
                  <a:pt x="1000" y="35"/>
                </a:lnTo>
                <a:lnTo>
                  <a:pt x="1001" y="35"/>
                </a:lnTo>
                <a:lnTo>
                  <a:pt x="1001" y="31"/>
                </a:lnTo>
                <a:lnTo>
                  <a:pt x="1002" y="28"/>
                </a:lnTo>
                <a:lnTo>
                  <a:pt x="1002" y="42"/>
                </a:lnTo>
                <a:lnTo>
                  <a:pt x="1003" y="38"/>
                </a:lnTo>
                <a:lnTo>
                  <a:pt x="1003" y="42"/>
                </a:lnTo>
                <a:lnTo>
                  <a:pt x="1004" y="35"/>
                </a:lnTo>
                <a:lnTo>
                  <a:pt x="1004" y="38"/>
                </a:lnTo>
                <a:lnTo>
                  <a:pt x="1005" y="31"/>
                </a:lnTo>
                <a:lnTo>
                  <a:pt x="1005" y="45"/>
                </a:lnTo>
                <a:lnTo>
                  <a:pt x="1005" y="49"/>
                </a:lnTo>
                <a:lnTo>
                  <a:pt x="1006" y="52"/>
                </a:lnTo>
                <a:lnTo>
                  <a:pt x="1007" y="52"/>
                </a:lnTo>
                <a:lnTo>
                  <a:pt x="1007" y="49"/>
                </a:lnTo>
                <a:lnTo>
                  <a:pt x="1008" y="52"/>
                </a:lnTo>
                <a:lnTo>
                  <a:pt x="1008" y="42"/>
                </a:lnTo>
                <a:lnTo>
                  <a:pt x="1008" y="52"/>
                </a:lnTo>
                <a:lnTo>
                  <a:pt x="1009" y="45"/>
                </a:lnTo>
                <a:lnTo>
                  <a:pt x="1009" y="35"/>
                </a:lnTo>
                <a:lnTo>
                  <a:pt x="1010" y="42"/>
                </a:lnTo>
                <a:lnTo>
                  <a:pt x="1010" y="45"/>
                </a:lnTo>
                <a:lnTo>
                  <a:pt x="1011" y="24"/>
                </a:lnTo>
                <a:lnTo>
                  <a:pt x="1011" y="21"/>
                </a:lnTo>
                <a:lnTo>
                  <a:pt x="1012" y="11"/>
                </a:lnTo>
                <a:lnTo>
                  <a:pt x="1012" y="18"/>
                </a:lnTo>
                <a:lnTo>
                  <a:pt x="1013" y="31"/>
                </a:lnTo>
                <a:lnTo>
                  <a:pt x="1013" y="31"/>
                </a:lnTo>
                <a:lnTo>
                  <a:pt x="1013" y="31"/>
                </a:lnTo>
                <a:lnTo>
                  <a:pt x="1014" y="18"/>
                </a:lnTo>
                <a:lnTo>
                  <a:pt x="1015" y="14"/>
                </a:lnTo>
                <a:lnTo>
                  <a:pt x="1015" y="21"/>
                </a:lnTo>
                <a:lnTo>
                  <a:pt x="1015" y="24"/>
                </a:lnTo>
                <a:lnTo>
                  <a:pt x="1016" y="28"/>
                </a:lnTo>
                <a:lnTo>
                  <a:pt x="1016" y="31"/>
                </a:lnTo>
                <a:lnTo>
                  <a:pt x="1017" y="31"/>
                </a:lnTo>
                <a:lnTo>
                  <a:pt x="1017" y="31"/>
                </a:lnTo>
                <a:lnTo>
                  <a:pt x="1018" y="31"/>
                </a:lnTo>
                <a:lnTo>
                  <a:pt x="1018" y="42"/>
                </a:lnTo>
                <a:lnTo>
                  <a:pt x="1019" y="42"/>
                </a:lnTo>
                <a:lnTo>
                  <a:pt x="1019" y="49"/>
                </a:lnTo>
                <a:lnTo>
                  <a:pt x="1020" y="38"/>
                </a:lnTo>
                <a:lnTo>
                  <a:pt x="1020" y="35"/>
                </a:lnTo>
                <a:lnTo>
                  <a:pt x="1020" y="35"/>
                </a:lnTo>
                <a:lnTo>
                  <a:pt x="1021" y="38"/>
                </a:lnTo>
                <a:lnTo>
                  <a:pt x="1021" y="38"/>
                </a:lnTo>
                <a:lnTo>
                  <a:pt x="1022" y="45"/>
                </a:lnTo>
                <a:lnTo>
                  <a:pt x="1023" y="38"/>
                </a:lnTo>
                <a:lnTo>
                  <a:pt x="1023" y="42"/>
                </a:lnTo>
                <a:lnTo>
                  <a:pt x="1023" y="42"/>
                </a:lnTo>
                <a:lnTo>
                  <a:pt x="1024" y="35"/>
                </a:lnTo>
                <a:lnTo>
                  <a:pt x="1024" y="31"/>
                </a:lnTo>
                <a:lnTo>
                  <a:pt x="1025" y="42"/>
                </a:lnTo>
                <a:lnTo>
                  <a:pt x="1025" y="28"/>
                </a:lnTo>
                <a:lnTo>
                  <a:pt x="1025" y="35"/>
                </a:lnTo>
                <a:lnTo>
                  <a:pt x="1026" y="38"/>
                </a:lnTo>
                <a:lnTo>
                  <a:pt x="1027" y="42"/>
                </a:lnTo>
                <a:lnTo>
                  <a:pt x="1027" y="45"/>
                </a:lnTo>
                <a:lnTo>
                  <a:pt x="1028" y="42"/>
                </a:lnTo>
                <a:lnTo>
                  <a:pt x="1028" y="45"/>
                </a:lnTo>
                <a:lnTo>
                  <a:pt x="1028" y="35"/>
                </a:lnTo>
                <a:lnTo>
                  <a:pt x="1029" y="31"/>
                </a:lnTo>
                <a:lnTo>
                  <a:pt x="1029" y="38"/>
                </a:lnTo>
                <a:lnTo>
                  <a:pt x="1030" y="35"/>
                </a:lnTo>
                <a:lnTo>
                  <a:pt x="1030" y="35"/>
                </a:lnTo>
                <a:lnTo>
                  <a:pt x="1031" y="28"/>
                </a:lnTo>
                <a:lnTo>
                  <a:pt x="1031" y="28"/>
                </a:lnTo>
                <a:lnTo>
                  <a:pt x="1032" y="35"/>
                </a:lnTo>
                <a:lnTo>
                  <a:pt x="1032" y="31"/>
                </a:lnTo>
                <a:lnTo>
                  <a:pt x="1033" y="42"/>
                </a:lnTo>
                <a:lnTo>
                  <a:pt x="1033" y="38"/>
                </a:lnTo>
                <a:lnTo>
                  <a:pt x="1033" y="35"/>
                </a:lnTo>
                <a:lnTo>
                  <a:pt x="1034" y="31"/>
                </a:lnTo>
                <a:lnTo>
                  <a:pt x="1035" y="31"/>
                </a:lnTo>
                <a:lnTo>
                  <a:pt x="1035" y="31"/>
                </a:lnTo>
                <a:lnTo>
                  <a:pt x="1035" y="24"/>
                </a:lnTo>
                <a:lnTo>
                  <a:pt x="1036" y="21"/>
                </a:lnTo>
                <a:lnTo>
                  <a:pt x="1036" y="35"/>
                </a:lnTo>
                <a:lnTo>
                  <a:pt x="1037" y="24"/>
                </a:lnTo>
                <a:lnTo>
                  <a:pt x="1037" y="18"/>
                </a:lnTo>
                <a:lnTo>
                  <a:pt x="1038" y="38"/>
                </a:lnTo>
                <a:lnTo>
                  <a:pt x="1038" y="42"/>
                </a:lnTo>
                <a:lnTo>
                  <a:pt x="1039" y="45"/>
                </a:lnTo>
                <a:lnTo>
                  <a:pt x="1039" y="28"/>
                </a:lnTo>
                <a:lnTo>
                  <a:pt x="1040" y="24"/>
                </a:lnTo>
                <a:lnTo>
                  <a:pt x="1040" y="42"/>
                </a:lnTo>
                <a:lnTo>
                  <a:pt x="1040" y="24"/>
                </a:lnTo>
                <a:lnTo>
                  <a:pt x="1041" y="28"/>
                </a:lnTo>
                <a:lnTo>
                  <a:pt x="1042" y="35"/>
                </a:lnTo>
                <a:lnTo>
                  <a:pt x="1042" y="35"/>
                </a:lnTo>
                <a:lnTo>
                  <a:pt x="1043" y="35"/>
                </a:lnTo>
                <a:lnTo>
                  <a:pt x="1043" y="38"/>
                </a:lnTo>
                <a:lnTo>
                  <a:pt x="1043" y="31"/>
                </a:lnTo>
                <a:lnTo>
                  <a:pt x="1044" y="38"/>
                </a:lnTo>
                <a:lnTo>
                  <a:pt x="1044" y="31"/>
                </a:lnTo>
                <a:lnTo>
                  <a:pt x="1045" y="42"/>
                </a:lnTo>
                <a:lnTo>
                  <a:pt x="1045" y="42"/>
                </a:lnTo>
                <a:lnTo>
                  <a:pt x="1046" y="42"/>
                </a:lnTo>
                <a:lnTo>
                  <a:pt x="1046" y="31"/>
                </a:lnTo>
                <a:lnTo>
                  <a:pt x="1047" y="38"/>
                </a:lnTo>
                <a:lnTo>
                  <a:pt x="1047" y="35"/>
                </a:lnTo>
                <a:lnTo>
                  <a:pt x="1048" y="28"/>
                </a:lnTo>
                <a:lnTo>
                  <a:pt x="1048" y="38"/>
                </a:lnTo>
                <a:lnTo>
                  <a:pt x="1048" y="28"/>
                </a:lnTo>
                <a:lnTo>
                  <a:pt x="1049" y="38"/>
                </a:lnTo>
                <a:lnTo>
                  <a:pt x="1050" y="38"/>
                </a:lnTo>
                <a:lnTo>
                  <a:pt x="1050" y="38"/>
                </a:lnTo>
                <a:lnTo>
                  <a:pt x="1050" y="45"/>
                </a:lnTo>
                <a:lnTo>
                  <a:pt x="1051" y="45"/>
                </a:lnTo>
                <a:lnTo>
                  <a:pt x="1051" y="38"/>
                </a:lnTo>
                <a:lnTo>
                  <a:pt x="1052" y="42"/>
                </a:lnTo>
                <a:lnTo>
                  <a:pt x="1052" y="42"/>
                </a:lnTo>
                <a:lnTo>
                  <a:pt x="1053" y="49"/>
                </a:lnTo>
                <a:lnTo>
                  <a:pt x="1053" y="42"/>
                </a:lnTo>
                <a:lnTo>
                  <a:pt x="1054" y="49"/>
                </a:lnTo>
                <a:lnTo>
                  <a:pt x="1054" y="59"/>
                </a:lnTo>
                <a:lnTo>
                  <a:pt x="1055" y="35"/>
                </a:lnTo>
                <a:lnTo>
                  <a:pt x="1055" y="31"/>
                </a:lnTo>
                <a:lnTo>
                  <a:pt x="1055" y="28"/>
                </a:lnTo>
                <a:lnTo>
                  <a:pt x="1056" y="35"/>
                </a:lnTo>
                <a:lnTo>
                  <a:pt x="1056" y="42"/>
                </a:lnTo>
                <a:lnTo>
                  <a:pt x="1057" y="38"/>
                </a:lnTo>
                <a:lnTo>
                  <a:pt x="1058" y="31"/>
                </a:lnTo>
                <a:lnTo>
                  <a:pt x="1058" y="28"/>
                </a:lnTo>
                <a:lnTo>
                  <a:pt x="1058" y="35"/>
                </a:lnTo>
                <a:lnTo>
                  <a:pt x="1059" y="56"/>
                </a:lnTo>
                <a:lnTo>
                  <a:pt x="1059" y="42"/>
                </a:lnTo>
                <a:lnTo>
                  <a:pt x="1060" y="56"/>
                </a:lnTo>
                <a:lnTo>
                  <a:pt x="1060" y="45"/>
                </a:lnTo>
                <a:lnTo>
                  <a:pt x="1060" y="31"/>
                </a:lnTo>
                <a:lnTo>
                  <a:pt x="1061" y="42"/>
                </a:lnTo>
                <a:lnTo>
                  <a:pt x="1062" y="42"/>
                </a:lnTo>
                <a:lnTo>
                  <a:pt x="1062" y="45"/>
                </a:lnTo>
                <a:lnTo>
                  <a:pt x="1063" y="42"/>
                </a:lnTo>
                <a:lnTo>
                  <a:pt x="1063" y="52"/>
                </a:lnTo>
                <a:lnTo>
                  <a:pt x="1063" y="66"/>
                </a:lnTo>
                <a:lnTo>
                  <a:pt x="1064" y="63"/>
                </a:lnTo>
                <a:lnTo>
                  <a:pt x="1064" y="52"/>
                </a:lnTo>
                <a:lnTo>
                  <a:pt x="1065" y="52"/>
                </a:lnTo>
                <a:lnTo>
                  <a:pt x="1065" y="49"/>
                </a:lnTo>
                <a:lnTo>
                  <a:pt x="1066" y="45"/>
                </a:lnTo>
                <a:lnTo>
                  <a:pt x="1066" y="31"/>
                </a:lnTo>
                <a:lnTo>
                  <a:pt x="1067" y="38"/>
                </a:lnTo>
                <a:lnTo>
                  <a:pt x="1067" y="35"/>
                </a:lnTo>
                <a:lnTo>
                  <a:pt x="1068" y="42"/>
                </a:lnTo>
                <a:lnTo>
                  <a:pt x="1068" y="35"/>
                </a:lnTo>
                <a:lnTo>
                  <a:pt x="1068" y="31"/>
                </a:lnTo>
                <a:lnTo>
                  <a:pt x="1069" y="35"/>
                </a:lnTo>
                <a:lnTo>
                  <a:pt x="1070" y="45"/>
                </a:lnTo>
                <a:lnTo>
                  <a:pt x="1070" y="49"/>
                </a:lnTo>
                <a:lnTo>
                  <a:pt x="1070" y="42"/>
                </a:lnTo>
                <a:lnTo>
                  <a:pt x="1071" y="35"/>
                </a:lnTo>
                <a:lnTo>
                  <a:pt x="1071" y="42"/>
                </a:lnTo>
                <a:lnTo>
                  <a:pt x="1072" y="24"/>
                </a:lnTo>
                <a:lnTo>
                  <a:pt x="1072" y="18"/>
                </a:lnTo>
                <a:lnTo>
                  <a:pt x="1073" y="31"/>
                </a:lnTo>
                <a:lnTo>
                  <a:pt x="1073" y="42"/>
                </a:lnTo>
                <a:lnTo>
                  <a:pt x="1074" y="42"/>
                </a:lnTo>
                <a:lnTo>
                  <a:pt x="1074" y="45"/>
                </a:lnTo>
                <a:lnTo>
                  <a:pt x="1075" y="38"/>
                </a:lnTo>
                <a:lnTo>
                  <a:pt x="1075" y="24"/>
                </a:lnTo>
                <a:lnTo>
                  <a:pt x="1075" y="45"/>
                </a:lnTo>
                <a:lnTo>
                  <a:pt x="1076" y="24"/>
                </a:lnTo>
                <a:lnTo>
                  <a:pt x="1076" y="42"/>
                </a:lnTo>
                <a:lnTo>
                  <a:pt x="1077" y="45"/>
                </a:lnTo>
                <a:lnTo>
                  <a:pt x="1078" y="45"/>
                </a:lnTo>
                <a:lnTo>
                  <a:pt x="1078" y="49"/>
                </a:lnTo>
                <a:lnTo>
                  <a:pt x="1078" y="56"/>
                </a:lnTo>
                <a:lnTo>
                  <a:pt x="1079" y="45"/>
                </a:lnTo>
                <a:lnTo>
                  <a:pt x="1079" y="45"/>
                </a:lnTo>
                <a:lnTo>
                  <a:pt x="1080" y="45"/>
                </a:lnTo>
                <a:lnTo>
                  <a:pt x="1080" y="38"/>
                </a:lnTo>
                <a:lnTo>
                  <a:pt x="1081" y="31"/>
                </a:lnTo>
                <a:lnTo>
                  <a:pt x="1081" y="31"/>
                </a:lnTo>
                <a:lnTo>
                  <a:pt x="1082" y="38"/>
                </a:lnTo>
                <a:lnTo>
                  <a:pt x="1082" y="52"/>
                </a:lnTo>
                <a:lnTo>
                  <a:pt x="1083" y="42"/>
                </a:lnTo>
                <a:lnTo>
                  <a:pt x="1083" y="28"/>
                </a:lnTo>
                <a:lnTo>
                  <a:pt x="1083" y="42"/>
                </a:lnTo>
                <a:lnTo>
                  <a:pt x="1084" y="35"/>
                </a:lnTo>
                <a:lnTo>
                  <a:pt x="1084" y="52"/>
                </a:lnTo>
                <a:lnTo>
                  <a:pt x="1085" y="45"/>
                </a:lnTo>
                <a:lnTo>
                  <a:pt x="1085" y="38"/>
                </a:lnTo>
                <a:lnTo>
                  <a:pt x="1086" y="42"/>
                </a:lnTo>
                <a:lnTo>
                  <a:pt x="1086" y="42"/>
                </a:lnTo>
                <a:lnTo>
                  <a:pt x="1087" y="38"/>
                </a:lnTo>
                <a:lnTo>
                  <a:pt x="1087" y="42"/>
                </a:lnTo>
                <a:lnTo>
                  <a:pt x="1088" y="45"/>
                </a:lnTo>
                <a:lnTo>
                  <a:pt x="1088" y="35"/>
                </a:lnTo>
                <a:lnTo>
                  <a:pt x="1089" y="38"/>
                </a:lnTo>
                <a:lnTo>
                  <a:pt x="1089" y="52"/>
                </a:lnTo>
                <a:lnTo>
                  <a:pt x="1090" y="38"/>
                </a:lnTo>
                <a:lnTo>
                  <a:pt x="1090" y="38"/>
                </a:lnTo>
                <a:lnTo>
                  <a:pt x="1090" y="38"/>
                </a:lnTo>
                <a:lnTo>
                  <a:pt x="1091" y="31"/>
                </a:lnTo>
                <a:lnTo>
                  <a:pt x="1091" y="38"/>
                </a:lnTo>
                <a:lnTo>
                  <a:pt x="1092" y="38"/>
                </a:lnTo>
                <a:lnTo>
                  <a:pt x="1093" y="24"/>
                </a:lnTo>
                <a:lnTo>
                  <a:pt x="1093" y="31"/>
                </a:lnTo>
                <a:lnTo>
                  <a:pt x="1093" y="31"/>
                </a:lnTo>
                <a:lnTo>
                  <a:pt x="1094" y="18"/>
                </a:lnTo>
                <a:lnTo>
                  <a:pt x="1094" y="35"/>
                </a:lnTo>
                <a:lnTo>
                  <a:pt x="1095" y="31"/>
                </a:lnTo>
                <a:lnTo>
                  <a:pt x="1095" y="28"/>
                </a:lnTo>
                <a:lnTo>
                  <a:pt x="1096" y="31"/>
                </a:lnTo>
                <a:lnTo>
                  <a:pt x="1096" y="31"/>
                </a:lnTo>
                <a:lnTo>
                  <a:pt x="1097" y="35"/>
                </a:lnTo>
                <a:lnTo>
                  <a:pt x="1097" y="31"/>
                </a:lnTo>
                <a:lnTo>
                  <a:pt x="1098" y="28"/>
                </a:lnTo>
                <a:lnTo>
                  <a:pt x="1098" y="28"/>
                </a:lnTo>
                <a:lnTo>
                  <a:pt x="1098" y="28"/>
                </a:lnTo>
                <a:lnTo>
                  <a:pt x="1099" y="31"/>
                </a:lnTo>
                <a:lnTo>
                  <a:pt x="1099" y="31"/>
                </a:lnTo>
                <a:lnTo>
                  <a:pt x="1100" y="24"/>
                </a:lnTo>
                <a:lnTo>
                  <a:pt x="1100" y="21"/>
                </a:lnTo>
                <a:lnTo>
                  <a:pt x="1101" y="24"/>
                </a:lnTo>
                <a:lnTo>
                  <a:pt x="1101" y="18"/>
                </a:lnTo>
                <a:lnTo>
                  <a:pt x="1102" y="18"/>
                </a:lnTo>
                <a:lnTo>
                  <a:pt x="1102" y="18"/>
                </a:lnTo>
                <a:lnTo>
                  <a:pt x="1103" y="18"/>
                </a:lnTo>
                <a:lnTo>
                  <a:pt x="1103" y="18"/>
                </a:lnTo>
                <a:lnTo>
                  <a:pt x="1103" y="14"/>
                </a:lnTo>
                <a:lnTo>
                  <a:pt x="1104" y="28"/>
                </a:lnTo>
                <a:lnTo>
                  <a:pt x="1105" y="24"/>
                </a:lnTo>
                <a:lnTo>
                  <a:pt x="1105" y="31"/>
                </a:lnTo>
                <a:lnTo>
                  <a:pt x="1105" y="42"/>
                </a:lnTo>
                <a:lnTo>
                  <a:pt x="1106" y="35"/>
                </a:lnTo>
                <a:lnTo>
                  <a:pt x="1106" y="52"/>
                </a:lnTo>
                <a:lnTo>
                  <a:pt x="1107" y="56"/>
                </a:lnTo>
                <a:lnTo>
                  <a:pt x="1107" y="31"/>
                </a:lnTo>
                <a:lnTo>
                  <a:pt x="1108" y="42"/>
                </a:lnTo>
                <a:lnTo>
                  <a:pt x="1108" y="35"/>
                </a:lnTo>
                <a:lnTo>
                  <a:pt x="1109" y="35"/>
                </a:lnTo>
                <a:lnTo>
                  <a:pt x="1109" y="28"/>
                </a:lnTo>
                <a:lnTo>
                  <a:pt x="1110" y="28"/>
                </a:lnTo>
                <a:lnTo>
                  <a:pt x="1110" y="35"/>
                </a:lnTo>
                <a:lnTo>
                  <a:pt x="1110" y="28"/>
                </a:lnTo>
                <a:lnTo>
                  <a:pt x="1111" y="28"/>
                </a:lnTo>
                <a:lnTo>
                  <a:pt x="1111" y="11"/>
                </a:lnTo>
                <a:lnTo>
                  <a:pt x="1112" y="18"/>
                </a:lnTo>
                <a:lnTo>
                  <a:pt x="1113" y="38"/>
                </a:lnTo>
                <a:lnTo>
                  <a:pt x="1113" y="38"/>
                </a:lnTo>
                <a:lnTo>
                  <a:pt x="1113" y="31"/>
                </a:lnTo>
                <a:lnTo>
                  <a:pt x="1114" y="31"/>
                </a:lnTo>
                <a:lnTo>
                  <a:pt x="1114" y="38"/>
                </a:lnTo>
                <a:lnTo>
                  <a:pt x="1115" y="52"/>
                </a:lnTo>
                <a:lnTo>
                  <a:pt x="1115" y="38"/>
                </a:lnTo>
                <a:lnTo>
                  <a:pt x="1116" y="45"/>
                </a:lnTo>
                <a:lnTo>
                  <a:pt x="1116" y="45"/>
                </a:lnTo>
                <a:lnTo>
                  <a:pt x="1117" y="49"/>
                </a:lnTo>
                <a:lnTo>
                  <a:pt x="1117" y="42"/>
                </a:lnTo>
                <a:lnTo>
                  <a:pt x="1118" y="31"/>
                </a:lnTo>
                <a:lnTo>
                  <a:pt x="1118" y="38"/>
                </a:lnTo>
                <a:lnTo>
                  <a:pt x="1118" y="24"/>
                </a:lnTo>
                <a:lnTo>
                  <a:pt x="1119" y="35"/>
                </a:lnTo>
                <a:lnTo>
                  <a:pt x="1119" y="31"/>
                </a:lnTo>
                <a:lnTo>
                  <a:pt x="1120" y="42"/>
                </a:lnTo>
                <a:lnTo>
                  <a:pt x="1120" y="31"/>
                </a:lnTo>
                <a:lnTo>
                  <a:pt x="1121" y="21"/>
                </a:lnTo>
                <a:lnTo>
                  <a:pt x="1121" y="28"/>
                </a:lnTo>
                <a:lnTo>
                  <a:pt x="1122" y="28"/>
                </a:lnTo>
                <a:lnTo>
                  <a:pt x="1122" y="49"/>
                </a:lnTo>
                <a:lnTo>
                  <a:pt x="1123" y="59"/>
                </a:lnTo>
                <a:lnTo>
                  <a:pt x="1123" y="56"/>
                </a:lnTo>
                <a:lnTo>
                  <a:pt x="1123" y="42"/>
                </a:lnTo>
                <a:lnTo>
                  <a:pt x="1124" y="38"/>
                </a:lnTo>
                <a:lnTo>
                  <a:pt x="1125" y="38"/>
                </a:lnTo>
                <a:lnTo>
                  <a:pt x="1125" y="49"/>
                </a:lnTo>
                <a:lnTo>
                  <a:pt x="1125" y="45"/>
                </a:lnTo>
                <a:lnTo>
                  <a:pt x="1126" y="49"/>
                </a:lnTo>
                <a:lnTo>
                  <a:pt x="1126" y="52"/>
                </a:lnTo>
                <a:lnTo>
                  <a:pt x="1127" y="56"/>
                </a:lnTo>
                <a:lnTo>
                  <a:pt x="1127" y="31"/>
                </a:lnTo>
                <a:lnTo>
                  <a:pt x="1128" y="38"/>
                </a:lnTo>
                <a:lnTo>
                  <a:pt x="1128" y="38"/>
                </a:lnTo>
                <a:lnTo>
                  <a:pt x="1129" y="42"/>
                </a:lnTo>
                <a:lnTo>
                  <a:pt x="1129" y="38"/>
                </a:lnTo>
                <a:lnTo>
                  <a:pt x="1130" y="28"/>
                </a:lnTo>
                <a:lnTo>
                  <a:pt x="1130" y="18"/>
                </a:lnTo>
                <a:lnTo>
                  <a:pt x="1131" y="28"/>
                </a:lnTo>
                <a:lnTo>
                  <a:pt x="1131" y="35"/>
                </a:lnTo>
                <a:lnTo>
                  <a:pt x="1132" y="35"/>
                </a:lnTo>
                <a:lnTo>
                  <a:pt x="1132" y="28"/>
                </a:lnTo>
                <a:lnTo>
                  <a:pt x="1133" y="42"/>
                </a:lnTo>
                <a:lnTo>
                  <a:pt x="1133" y="35"/>
                </a:lnTo>
                <a:lnTo>
                  <a:pt x="1133" y="28"/>
                </a:lnTo>
                <a:lnTo>
                  <a:pt x="1134" y="35"/>
                </a:lnTo>
                <a:lnTo>
                  <a:pt x="1134" y="35"/>
                </a:lnTo>
                <a:lnTo>
                  <a:pt x="1135" y="31"/>
                </a:lnTo>
                <a:lnTo>
                  <a:pt x="1135" y="35"/>
                </a:lnTo>
                <a:lnTo>
                  <a:pt x="1136" y="31"/>
                </a:lnTo>
                <a:lnTo>
                  <a:pt x="1136" y="38"/>
                </a:lnTo>
                <a:lnTo>
                  <a:pt x="1137" y="38"/>
                </a:lnTo>
                <a:lnTo>
                  <a:pt x="1137" y="35"/>
                </a:lnTo>
                <a:lnTo>
                  <a:pt x="1138" y="35"/>
                </a:lnTo>
                <a:lnTo>
                  <a:pt x="1138" y="31"/>
                </a:lnTo>
                <a:lnTo>
                  <a:pt x="1138" y="35"/>
                </a:lnTo>
                <a:lnTo>
                  <a:pt x="1139" y="14"/>
                </a:lnTo>
                <a:lnTo>
                  <a:pt x="1140" y="14"/>
                </a:lnTo>
                <a:lnTo>
                  <a:pt x="1140" y="28"/>
                </a:lnTo>
                <a:lnTo>
                  <a:pt x="1140" y="28"/>
                </a:lnTo>
                <a:lnTo>
                  <a:pt x="1141" y="24"/>
                </a:lnTo>
                <a:lnTo>
                  <a:pt x="1141" y="31"/>
                </a:lnTo>
                <a:lnTo>
                  <a:pt x="1142" y="31"/>
                </a:lnTo>
                <a:lnTo>
                  <a:pt x="1142" y="24"/>
                </a:lnTo>
                <a:lnTo>
                  <a:pt x="1143" y="24"/>
                </a:lnTo>
                <a:lnTo>
                  <a:pt x="1143" y="24"/>
                </a:lnTo>
                <a:lnTo>
                  <a:pt x="1144" y="21"/>
                </a:lnTo>
                <a:lnTo>
                  <a:pt x="1144" y="21"/>
                </a:lnTo>
                <a:lnTo>
                  <a:pt x="1145" y="24"/>
                </a:lnTo>
                <a:lnTo>
                  <a:pt x="1145" y="31"/>
                </a:lnTo>
                <a:lnTo>
                  <a:pt x="1145" y="35"/>
                </a:lnTo>
                <a:lnTo>
                  <a:pt x="1146" y="24"/>
                </a:lnTo>
                <a:lnTo>
                  <a:pt x="1146" y="21"/>
                </a:lnTo>
                <a:lnTo>
                  <a:pt x="1147" y="31"/>
                </a:lnTo>
                <a:lnTo>
                  <a:pt x="1148" y="31"/>
                </a:lnTo>
                <a:lnTo>
                  <a:pt x="1148" y="38"/>
                </a:lnTo>
                <a:lnTo>
                  <a:pt x="1148" y="31"/>
                </a:lnTo>
                <a:lnTo>
                  <a:pt x="1149" y="35"/>
                </a:lnTo>
                <a:lnTo>
                  <a:pt x="1149" y="24"/>
                </a:lnTo>
                <a:lnTo>
                  <a:pt x="1150" y="24"/>
                </a:lnTo>
                <a:lnTo>
                  <a:pt x="1150" y="31"/>
                </a:lnTo>
                <a:lnTo>
                  <a:pt x="1151" y="28"/>
                </a:lnTo>
                <a:lnTo>
                  <a:pt x="1151" y="14"/>
                </a:lnTo>
                <a:lnTo>
                  <a:pt x="1152" y="18"/>
                </a:lnTo>
                <a:lnTo>
                  <a:pt x="1152" y="18"/>
                </a:lnTo>
                <a:lnTo>
                  <a:pt x="1153" y="21"/>
                </a:lnTo>
                <a:lnTo>
                  <a:pt x="1153" y="21"/>
                </a:lnTo>
                <a:lnTo>
                  <a:pt x="1153" y="24"/>
                </a:lnTo>
                <a:lnTo>
                  <a:pt x="1154" y="24"/>
                </a:lnTo>
                <a:lnTo>
                  <a:pt x="1154" y="24"/>
                </a:lnTo>
                <a:lnTo>
                  <a:pt x="1155" y="24"/>
                </a:lnTo>
                <a:lnTo>
                  <a:pt x="1155" y="24"/>
                </a:lnTo>
                <a:lnTo>
                  <a:pt x="1156" y="18"/>
                </a:lnTo>
                <a:lnTo>
                  <a:pt x="1156" y="21"/>
                </a:lnTo>
                <a:lnTo>
                  <a:pt x="1157" y="24"/>
                </a:lnTo>
                <a:lnTo>
                  <a:pt x="1157" y="24"/>
                </a:lnTo>
                <a:lnTo>
                  <a:pt x="1158" y="21"/>
                </a:lnTo>
                <a:lnTo>
                  <a:pt x="1158" y="21"/>
                </a:lnTo>
                <a:lnTo>
                  <a:pt x="1158" y="31"/>
                </a:lnTo>
                <a:lnTo>
                  <a:pt x="1159" y="31"/>
                </a:lnTo>
                <a:lnTo>
                  <a:pt x="1160" y="35"/>
                </a:lnTo>
                <a:lnTo>
                  <a:pt x="1160" y="35"/>
                </a:lnTo>
                <a:lnTo>
                  <a:pt x="1160" y="31"/>
                </a:lnTo>
                <a:lnTo>
                  <a:pt x="1161" y="38"/>
                </a:lnTo>
                <a:lnTo>
                  <a:pt x="1161" y="42"/>
                </a:lnTo>
                <a:lnTo>
                  <a:pt x="1162" y="35"/>
                </a:lnTo>
                <a:lnTo>
                  <a:pt x="1162" y="24"/>
                </a:lnTo>
                <a:lnTo>
                  <a:pt x="1163" y="28"/>
                </a:lnTo>
                <a:lnTo>
                  <a:pt x="1163" y="49"/>
                </a:lnTo>
                <a:lnTo>
                  <a:pt x="1164" y="45"/>
                </a:lnTo>
                <a:lnTo>
                  <a:pt x="1164" y="38"/>
                </a:lnTo>
                <a:lnTo>
                  <a:pt x="1165" y="28"/>
                </a:lnTo>
                <a:lnTo>
                  <a:pt x="1165" y="31"/>
                </a:lnTo>
                <a:lnTo>
                  <a:pt x="1166" y="31"/>
                </a:lnTo>
                <a:lnTo>
                  <a:pt x="1166" y="31"/>
                </a:lnTo>
                <a:lnTo>
                  <a:pt x="1166" y="45"/>
                </a:lnTo>
                <a:lnTo>
                  <a:pt x="1167" y="35"/>
                </a:lnTo>
                <a:lnTo>
                  <a:pt x="1168" y="31"/>
                </a:lnTo>
                <a:lnTo>
                  <a:pt x="1168" y="42"/>
                </a:lnTo>
                <a:lnTo>
                  <a:pt x="1168" y="42"/>
                </a:lnTo>
                <a:lnTo>
                  <a:pt x="1169" y="35"/>
                </a:lnTo>
                <a:lnTo>
                  <a:pt x="1169" y="38"/>
                </a:lnTo>
                <a:lnTo>
                  <a:pt x="1170" y="38"/>
                </a:lnTo>
                <a:lnTo>
                  <a:pt x="1170" y="49"/>
                </a:lnTo>
                <a:lnTo>
                  <a:pt x="1171" y="35"/>
                </a:lnTo>
                <a:lnTo>
                  <a:pt x="1171" y="24"/>
                </a:lnTo>
                <a:lnTo>
                  <a:pt x="1172" y="28"/>
                </a:lnTo>
                <a:lnTo>
                  <a:pt x="1172" y="21"/>
                </a:lnTo>
                <a:lnTo>
                  <a:pt x="1173" y="31"/>
                </a:lnTo>
                <a:lnTo>
                  <a:pt x="1173" y="35"/>
                </a:lnTo>
                <a:lnTo>
                  <a:pt x="1173" y="49"/>
                </a:lnTo>
                <a:lnTo>
                  <a:pt x="1174" y="42"/>
                </a:lnTo>
                <a:lnTo>
                  <a:pt x="1175" y="35"/>
                </a:lnTo>
                <a:lnTo>
                  <a:pt x="1175" y="31"/>
                </a:lnTo>
                <a:lnTo>
                  <a:pt x="1175" y="21"/>
                </a:lnTo>
                <a:lnTo>
                  <a:pt x="1176" y="28"/>
                </a:lnTo>
                <a:lnTo>
                  <a:pt x="1176" y="24"/>
                </a:lnTo>
                <a:lnTo>
                  <a:pt x="1177" y="28"/>
                </a:lnTo>
                <a:lnTo>
                  <a:pt x="1177" y="24"/>
                </a:lnTo>
                <a:lnTo>
                  <a:pt x="1178" y="31"/>
                </a:lnTo>
                <a:lnTo>
                  <a:pt x="1178" y="28"/>
                </a:lnTo>
                <a:lnTo>
                  <a:pt x="1179" y="31"/>
                </a:lnTo>
                <a:lnTo>
                  <a:pt x="1179" y="35"/>
                </a:lnTo>
                <a:lnTo>
                  <a:pt x="1180" y="35"/>
                </a:lnTo>
                <a:lnTo>
                  <a:pt x="1180" y="35"/>
                </a:lnTo>
                <a:lnTo>
                  <a:pt x="1181" y="24"/>
                </a:lnTo>
                <a:lnTo>
                  <a:pt x="1181" y="31"/>
                </a:lnTo>
                <a:lnTo>
                  <a:pt x="1181" y="31"/>
                </a:lnTo>
                <a:lnTo>
                  <a:pt x="1182" y="35"/>
                </a:lnTo>
                <a:lnTo>
                  <a:pt x="1183" y="38"/>
                </a:lnTo>
                <a:lnTo>
                  <a:pt x="1183" y="42"/>
                </a:lnTo>
                <a:lnTo>
                  <a:pt x="1183" y="28"/>
                </a:lnTo>
                <a:lnTo>
                  <a:pt x="1184" y="38"/>
                </a:lnTo>
                <a:lnTo>
                  <a:pt x="1184" y="35"/>
                </a:lnTo>
                <a:lnTo>
                  <a:pt x="1185" y="38"/>
                </a:lnTo>
                <a:lnTo>
                  <a:pt x="1185" y="38"/>
                </a:lnTo>
                <a:lnTo>
                  <a:pt x="1186" y="35"/>
                </a:lnTo>
                <a:lnTo>
                  <a:pt x="1186" y="18"/>
                </a:lnTo>
                <a:lnTo>
                  <a:pt x="1187" y="21"/>
                </a:lnTo>
                <a:lnTo>
                  <a:pt x="1187" y="28"/>
                </a:lnTo>
                <a:lnTo>
                  <a:pt x="1188" y="31"/>
                </a:lnTo>
                <a:lnTo>
                  <a:pt x="1188" y="14"/>
                </a:lnTo>
                <a:lnTo>
                  <a:pt x="1188" y="18"/>
                </a:lnTo>
                <a:lnTo>
                  <a:pt x="1189" y="35"/>
                </a:lnTo>
                <a:lnTo>
                  <a:pt x="1189" y="31"/>
                </a:lnTo>
                <a:lnTo>
                  <a:pt x="1190" y="31"/>
                </a:lnTo>
                <a:lnTo>
                  <a:pt x="1190" y="31"/>
                </a:lnTo>
                <a:lnTo>
                  <a:pt x="1191" y="28"/>
                </a:lnTo>
                <a:lnTo>
                  <a:pt x="1191" y="31"/>
                </a:lnTo>
                <a:lnTo>
                  <a:pt x="1192" y="31"/>
                </a:lnTo>
                <a:lnTo>
                  <a:pt x="1192" y="42"/>
                </a:lnTo>
                <a:lnTo>
                  <a:pt x="1193" y="42"/>
                </a:lnTo>
                <a:lnTo>
                  <a:pt x="1193" y="45"/>
                </a:lnTo>
                <a:lnTo>
                  <a:pt x="1193" y="45"/>
                </a:lnTo>
                <a:lnTo>
                  <a:pt x="1194" y="49"/>
                </a:lnTo>
                <a:lnTo>
                  <a:pt x="1195" y="56"/>
                </a:lnTo>
                <a:lnTo>
                  <a:pt x="1195" y="49"/>
                </a:lnTo>
                <a:lnTo>
                  <a:pt x="1195" y="45"/>
                </a:lnTo>
                <a:lnTo>
                  <a:pt x="1196" y="45"/>
                </a:lnTo>
                <a:lnTo>
                  <a:pt x="1196" y="49"/>
                </a:lnTo>
                <a:lnTo>
                  <a:pt x="1197" y="35"/>
                </a:lnTo>
                <a:lnTo>
                  <a:pt x="1197" y="35"/>
                </a:lnTo>
                <a:lnTo>
                  <a:pt x="1198" y="31"/>
                </a:lnTo>
                <a:lnTo>
                  <a:pt x="1198" y="28"/>
                </a:lnTo>
                <a:lnTo>
                  <a:pt x="1199" y="31"/>
                </a:lnTo>
                <a:lnTo>
                  <a:pt x="1199" y="38"/>
                </a:lnTo>
                <a:lnTo>
                  <a:pt x="1200" y="35"/>
                </a:lnTo>
                <a:lnTo>
                  <a:pt x="1200" y="38"/>
                </a:lnTo>
                <a:lnTo>
                  <a:pt x="1201" y="35"/>
                </a:lnTo>
                <a:lnTo>
                  <a:pt x="1201" y="35"/>
                </a:lnTo>
                <a:lnTo>
                  <a:pt x="1201" y="31"/>
                </a:lnTo>
                <a:lnTo>
                  <a:pt x="1202" y="28"/>
                </a:lnTo>
                <a:lnTo>
                  <a:pt x="1203" y="38"/>
                </a:lnTo>
                <a:lnTo>
                  <a:pt x="1203" y="35"/>
                </a:lnTo>
                <a:lnTo>
                  <a:pt x="1203" y="35"/>
                </a:lnTo>
                <a:lnTo>
                  <a:pt x="1204" y="31"/>
                </a:lnTo>
                <a:lnTo>
                  <a:pt x="1204" y="31"/>
                </a:lnTo>
                <a:lnTo>
                  <a:pt x="1205" y="28"/>
                </a:lnTo>
                <a:lnTo>
                  <a:pt x="1205" y="21"/>
                </a:lnTo>
                <a:lnTo>
                  <a:pt x="1206" y="31"/>
                </a:lnTo>
                <a:lnTo>
                  <a:pt x="1206" y="38"/>
                </a:lnTo>
                <a:lnTo>
                  <a:pt x="1207" y="31"/>
                </a:lnTo>
                <a:lnTo>
                  <a:pt x="1207" y="24"/>
                </a:lnTo>
                <a:lnTo>
                  <a:pt x="1208" y="21"/>
                </a:lnTo>
                <a:lnTo>
                  <a:pt x="1208" y="14"/>
                </a:lnTo>
                <a:lnTo>
                  <a:pt x="1208" y="35"/>
                </a:lnTo>
                <a:lnTo>
                  <a:pt x="1209" y="24"/>
                </a:lnTo>
                <a:lnTo>
                  <a:pt x="1209" y="11"/>
                </a:lnTo>
                <a:lnTo>
                  <a:pt x="1210" y="35"/>
                </a:lnTo>
                <a:lnTo>
                  <a:pt x="1210" y="38"/>
                </a:lnTo>
                <a:lnTo>
                  <a:pt x="1211" y="49"/>
                </a:lnTo>
                <a:lnTo>
                  <a:pt x="1211" y="38"/>
                </a:lnTo>
                <a:lnTo>
                  <a:pt x="1212" y="42"/>
                </a:lnTo>
                <a:lnTo>
                  <a:pt x="1212" y="42"/>
                </a:lnTo>
                <a:lnTo>
                  <a:pt x="1213" y="38"/>
                </a:lnTo>
                <a:lnTo>
                  <a:pt x="1213" y="38"/>
                </a:lnTo>
                <a:lnTo>
                  <a:pt x="1213" y="35"/>
                </a:lnTo>
                <a:lnTo>
                  <a:pt x="1214" y="31"/>
                </a:lnTo>
                <a:lnTo>
                  <a:pt x="1215" y="28"/>
                </a:lnTo>
                <a:lnTo>
                  <a:pt x="1215" y="38"/>
                </a:lnTo>
                <a:lnTo>
                  <a:pt x="1216" y="45"/>
                </a:lnTo>
                <a:lnTo>
                  <a:pt x="1216" y="35"/>
                </a:lnTo>
                <a:lnTo>
                  <a:pt x="1216" y="35"/>
                </a:lnTo>
                <a:lnTo>
                  <a:pt x="1217" y="35"/>
                </a:lnTo>
                <a:lnTo>
                  <a:pt x="1218" y="38"/>
                </a:lnTo>
                <a:lnTo>
                  <a:pt x="1218" y="42"/>
                </a:lnTo>
                <a:lnTo>
                  <a:pt x="1218" y="38"/>
                </a:lnTo>
                <a:lnTo>
                  <a:pt x="1219" y="38"/>
                </a:lnTo>
                <a:lnTo>
                  <a:pt x="1219" y="42"/>
                </a:lnTo>
                <a:lnTo>
                  <a:pt x="1220" y="31"/>
                </a:lnTo>
                <a:lnTo>
                  <a:pt x="1220" y="31"/>
                </a:lnTo>
                <a:lnTo>
                  <a:pt x="1221" y="35"/>
                </a:lnTo>
                <a:lnTo>
                  <a:pt x="1221" y="28"/>
                </a:lnTo>
                <a:lnTo>
                  <a:pt x="1222" y="24"/>
                </a:lnTo>
                <a:lnTo>
                  <a:pt x="1222" y="24"/>
                </a:lnTo>
                <a:lnTo>
                  <a:pt x="1223" y="24"/>
                </a:lnTo>
                <a:lnTo>
                  <a:pt x="1223" y="24"/>
                </a:lnTo>
                <a:lnTo>
                  <a:pt x="1223" y="28"/>
                </a:lnTo>
                <a:lnTo>
                  <a:pt x="1224" y="31"/>
                </a:lnTo>
                <a:lnTo>
                  <a:pt x="1224" y="21"/>
                </a:lnTo>
                <a:lnTo>
                  <a:pt x="1225" y="28"/>
                </a:lnTo>
                <a:lnTo>
                  <a:pt x="1225" y="35"/>
                </a:lnTo>
                <a:lnTo>
                  <a:pt x="1226" y="31"/>
                </a:lnTo>
                <a:lnTo>
                  <a:pt x="1226" y="35"/>
                </a:lnTo>
                <a:lnTo>
                  <a:pt x="1227" y="35"/>
                </a:lnTo>
                <a:lnTo>
                  <a:pt x="1227" y="52"/>
                </a:lnTo>
                <a:lnTo>
                  <a:pt x="1228" y="45"/>
                </a:lnTo>
                <a:lnTo>
                  <a:pt x="1228" y="35"/>
                </a:lnTo>
                <a:lnTo>
                  <a:pt x="1228" y="49"/>
                </a:lnTo>
                <a:lnTo>
                  <a:pt x="1229" y="42"/>
                </a:lnTo>
                <a:lnTo>
                  <a:pt x="1230" y="45"/>
                </a:lnTo>
                <a:lnTo>
                  <a:pt x="1230" y="42"/>
                </a:lnTo>
                <a:lnTo>
                  <a:pt x="1231" y="28"/>
                </a:lnTo>
                <a:lnTo>
                  <a:pt x="1231" y="35"/>
                </a:lnTo>
                <a:lnTo>
                  <a:pt x="1231" y="35"/>
                </a:lnTo>
                <a:lnTo>
                  <a:pt x="1232" y="24"/>
                </a:lnTo>
                <a:lnTo>
                  <a:pt x="1232" y="28"/>
                </a:lnTo>
                <a:lnTo>
                  <a:pt x="1233" y="38"/>
                </a:lnTo>
                <a:lnTo>
                  <a:pt x="1233" y="42"/>
                </a:lnTo>
                <a:lnTo>
                  <a:pt x="1234" y="42"/>
                </a:lnTo>
                <a:lnTo>
                  <a:pt x="1234" y="45"/>
                </a:lnTo>
                <a:lnTo>
                  <a:pt x="1235" y="38"/>
                </a:lnTo>
                <a:lnTo>
                  <a:pt x="1235" y="31"/>
                </a:lnTo>
                <a:lnTo>
                  <a:pt x="1236" y="38"/>
                </a:lnTo>
                <a:lnTo>
                  <a:pt x="1236" y="28"/>
                </a:lnTo>
                <a:lnTo>
                  <a:pt x="1236" y="38"/>
                </a:lnTo>
                <a:lnTo>
                  <a:pt x="1237" y="31"/>
                </a:lnTo>
                <a:lnTo>
                  <a:pt x="1238" y="31"/>
                </a:lnTo>
                <a:lnTo>
                  <a:pt x="1238" y="31"/>
                </a:lnTo>
                <a:lnTo>
                  <a:pt x="1238" y="21"/>
                </a:lnTo>
                <a:lnTo>
                  <a:pt x="1239" y="24"/>
                </a:lnTo>
                <a:lnTo>
                  <a:pt x="1239" y="21"/>
                </a:lnTo>
                <a:lnTo>
                  <a:pt x="1240" y="18"/>
                </a:lnTo>
                <a:lnTo>
                  <a:pt x="1240" y="18"/>
                </a:lnTo>
                <a:lnTo>
                  <a:pt x="1241" y="24"/>
                </a:lnTo>
                <a:lnTo>
                  <a:pt x="1241" y="49"/>
                </a:lnTo>
                <a:lnTo>
                  <a:pt x="1242" y="38"/>
                </a:lnTo>
                <a:lnTo>
                  <a:pt x="1242" y="38"/>
                </a:lnTo>
                <a:lnTo>
                  <a:pt x="1243" y="35"/>
                </a:lnTo>
                <a:lnTo>
                  <a:pt x="1243" y="38"/>
                </a:lnTo>
                <a:lnTo>
                  <a:pt x="1243" y="31"/>
                </a:lnTo>
                <a:lnTo>
                  <a:pt x="1244" y="24"/>
                </a:lnTo>
                <a:lnTo>
                  <a:pt x="1244" y="24"/>
                </a:lnTo>
                <a:lnTo>
                  <a:pt x="1245" y="28"/>
                </a:lnTo>
                <a:lnTo>
                  <a:pt x="1245" y="38"/>
                </a:lnTo>
                <a:lnTo>
                  <a:pt x="1246" y="28"/>
                </a:lnTo>
                <a:lnTo>
                  <a:pt x="1246" y="21"/>
                </a:lnTo>
                <a:lnTo>
                  <a:pt x="1247" y="35"/>
                </a:lnTo>
                <a:lnTo>
                  <a:pt x="1247" y="42"/>
                </a:lnTo>
                <a:lnTo>
                  <a:pt x="1248" y="31"/>
                </a:lnTo>
                <a:lnTo>
                  <a:pt x="1248" y="49"/>
                </a:lnTo>
                <a:lnTo>
                  <a:pt x="1248" y="42"/>
                </a:lnTo>
                <a:lnTo>
                  <a:pt x="1249" y="45"/>
                </a:lnTo>
                <a:lnTo>
                  <a:pt x="1250" y="31"/>
                </a:lnTo>
                <a:lnTo>
                  <a:pt x="1250" y="42"/>
                </a:lnTo>
                <a:lnTo>
                  <a:pt x="1251" y="42"/>
                </a:lnTo>
                <a:lnTo>
                  <a:pt x="1251" y="31"/>
                </a:lnTo>
                <a:lnTo>
                  <a:pt x="1251" y="38"/>
                </a:lnTo>
                <a:lnTo>
                  <a:pt x="1252" y="42"/>
                </a:lnTo>
                <a:lnTo>
                  <a:pt x="1252" y="52"/>
                </a:lnTo>
                <a:lnTo>
                  <a:pt x="1253" y="45"/>
                </a:lnTo>
                <a:lnTo>
                  <a:pt x="1253" y="42"/>
                </a:lnTo>
                <a:lnTo>
                  <a:pt x="1254" y="52"/>
                </a:lnTo>
                <a:lnTo>
                  <a:pt x="1254" y="49"/>
                </a:lnTo>
                <a:lnTo>
                  <a:pt x="1255" y="45"/>
                </a:lnTo>
                <a:lnTo>
                  <a:pt x="1255" y="38"/>
                </a:lnTo>
                <a:lnTo>
                  <a:pt x="1256" y="38"/>
                </a:lnTo>
                <a:lnTo>
                  <a:pt x="1256" y="42"/>
                </a:lnTo>
                <a:lnTo>
                  <a:pt x="1256" y="45"/>
                </a:lnTo>
                <a:lnTo>
                  <a:pt x="1257" y="49"/>
                </a:lnTo>
                <a:lnTo>
                  <a:pt x="1258" y="45"/>
                </a:lnTo>
                <a:lnTo>
                  <a:pt x="1258" y="35"/>
                </a:lnTo>
                <a:lnTo>
                  <a:pt x="1258" y="31"/>
                </a:lnTo>
                <a:lnTo>
                  <a:pt x="1259" y="31"/>
                </a:lnTo>
                <a:lnTo>
                  <a:pt x="1259" y="45"/>
                </a:lnTo>
                <a:lnTo>
                  <a:pt x="1260" y="49"/>
                </a:lnTo>
                <a:lnTo>
                  <a:pt x="1260" y="56"/>
                </a:lnTo>
                <a:lnTo>
                  <a:pt x="1261" y="45"/>
                </a:lnTo>
                <a:lnTo>
                  <a:pt x="1261" y="42"/>
                </a:lnTo>
                <a:lnTo>
                  <a:pt x="1262" y="38"/>
                </a:lnTo>
                <a:lnTo>
                  <a:pt x="1262" y="38"/>
                </a:lnTo>
                <a:lnTo>
                  <a:pt x="1263" y="45"/>
                </a:lnTo>
                <a:lnTo>
                  <a:pt x="1263" y="38"/>
                </a:lnTo>
                <a:lnTo>
                  <a:pt x="1263" y="45"/>
                </a:lnTo>
                <a:lnTo>
                  <a:pt x="1264" y="42"/>
                </a:lnTo>
                <a:lnTo>
                  <a:pt x="1265" y="42"/>
                </a:lnTo>
                <a:lnTo>
                  <a:pt x="1265" y="31"/>
                </a:lnTo>
                <a:lnTo>
                  <a:pt x="1266" y="38"/>
                </a:lnTo>
                <a:lnTo>
                  <a:pt x="1266" y="42"/>
                </a:lnTo>
                <a:lnTo>
                  <a:pt x="1266" y="42"/>
                </a:lnTo>
                <a:lnTo>
                  <a:pt x="1267" y="42"/>
                </a:lnTo>
                <a:lnTo>
                  <a:pt x="1267" y="35"/>
                </a:lnTo>
                <a:lnTo>
                  <a:pt x="1268" y="45"/>
                </a:lnTo>
                <a:lnTo>
                  <a:pt x="1268" y="35"/>
                </a:lnTo>
                <a:lnTo>
                  <a:pt x="1269" y="35"/>
                </a:lnTo>
                <a:lnTo>
                  <a:pt x="1269" y="49"/>
                </a:lnTo>
                <a:lnTo>
                  <a:pt x="1270" y="45"/>
                </a:lnTo>
                <a:lnTo>
                  <a:pt x="1270" y="42"/>
                </a:lnTo>
                <a:lnTo>
                  <a:pt x="1271" y="38"/>
                </a:lnTo>
                <a:lnTo>
                  <a:pt x="1271" y="38"/>
                </a:lnTo>
                <a:lnTo>
                  <a:pt x="1271" y="49"/>
                </a:lnTo>
                <a:lnTo>
                  <a:pt x="1272" y="38"/>
                </a:lnTo>
                <a:lnTo>
                  <a:pt x="1273" y="49"/>
                </a:lnTo>
                <a:lnTo>
                  <a:pt x="1273" y="42"/>
                </a:lnTo>
                <a:lnTo>
                  <a:pt x="1273" y="45"/>
                </a:lnTo>
                <a:lnTo>
                  <a:pt x="1274" y="35"/>
                </a:lnTo>
                <a:lnTo>
                  <a:pt x="1274" y="28"/>
                </a:lnTo>
                <a:lnTo>
                  <a:pt x="1275" y="45"/>
                </a:lnTo>
                <a:lnTo>
                  <a:pt x="1275" y="52"/>
                </a:lnTo>
                <a:lnTo>
                  <a:pt x="1276" y="45"/>
                </a:lnTo>
                <a:lnTo>
                  <a:pt x="1276" y="45"/>
                </a:lnTo>
                <a:lnTo>
                  <a:pt x="1277" y="35"/>
                </a:lnTo>
                <a:lnTo>
                  <a:pt x="1277" y="38"/>
                </a:lnTo>
                <a:lnTo>
                  <a:pt x="1278" y="38"/>
                </a:lnTo>
                <a:lnTo>
                  <a:pt x="1278" y="45"/>
                </a:lnTo>
                <a:lnTo>
                  <a:pt x="1278" y="52"/>
                </a:lnTo>
                <a:lnTo>
                  <a:pt x="1279" y="49"/>
                </a:lnTo>
                <a:lnTo>
                  <a:pt x="1279" y="56"/>
                </a:lnTo>
                <a:lnTo>
                  <a:pt x="1280" y="63"/>
                </a:lnTo>
                <a:lnTo>
                  <a:pt x="1280" y="59"/>
                </a:lnTo>
                <a:lnTo>
                  <a:pt x="1281" y="73"/>
                </a:lnTo>
                <a:lnTo>
                  <a:pt x="1281" y="52"/>
                </a:lnTo>
                <a:lnTo>
                  <a:pt x="1282" y="59"/>
                </a:lnTo>
                <a:lnTo>
                  <a:pt x="1282" y="70"/>
                </a:lnTo>
                <a:lnTo>
                  <a:pt x="1283" y="56"/>
                </a:lnTo>
                <a:lnTo>
                  <a:pt x="1283" y="66"/>
                </a:lnTo>
                <a:lnTo>
                  <a:pt x="1283" y="59"/>
                </a:lnTo>
                <a:lnTo>
                  <a:pt x="1284" y="59"/>
                </a:lnTo>
                <a:lnTo>
                  <a:pt x="1285" y="56"/>
                </a:lnTo>
                <a:lnTo>
                  <a:pt x="1285" y="63"/>
                </a:lnTo>
                <a:lnTo>
                  <a:pt x="1286" y="49"/>
                </a:lnTo>
                <a:lnTo>
                  <a:pt x="1286" y="45"/>
                </a:lnTo>
                <a:lnTo>
                  <a:pt x="1286" y="38"/>
                </a:lnTo>
                <a:lnTo>
                  <a:pt x="1287" y="42"/>
                </a:lnTo>
                <a:lnTo>
                  <a:pt x="1287" y="56"/>
                </a:lnTo>
                <a:lnTo>
                  <a:pt x="1288" y="59"/>
                </a:lnTo>
                <a:lnTo>
                  <a:pt x="1288" y="42"/>
                </a:lnTo>
                <a:lnTo>
                  <a:pt x="1289" y="38"/>
                </a:lnTo>
                <a:lnTo>
                  <a:pt x="1289" y="38"/>
                </a:lnTo>
                <a:lnTo>
                  <a:pt x="1290" y="49"/>
                </a:lnTo>
                <a:lnTo>
                  <a:pt x="1290" y="52"/>
                </a:lnTo>
                <a:lnTo>
                  <a:pt x="1291" y="52"/>
                </a:lnTo>
                <a:lnTo>
                  <a:pt x="1291" y="45"/>
                </a:lnTo>
                <a:lnTo>
                  <a:pt x="1291" y="38"/>
                </a:lnTo>
                <a:lnTo>
                  <a:pt x="1292" y="45"/>
                </a:lnTo>
                <a:lnTo>
                  <a:pt x="1293" y="45"/>
                </a:lnTo>
                <a:lnTo>
                  <a:pt x="1293" y="35"/>
                </a:lnTo>
                <a:lnTo>
                  <a:pt x="1293" y="45"/>
                </a:lnTo>
                <a:lnTo>
                  <a:pt x="1294" y="35"/>
                </a:lnTo>
                <a:lnTo>
                  <a:pt x="1294" y="42"/>
                </a:lnTo>
                <a:lnTo>
                  <a:pt x="1295" y="42"/>
                </a:lnTo>
                <a:lnTo>
                  <a:pt x="1295" y="49"/>
                </a:lnTo>
                <a:lnTo>
                  <a:pt x="1296" y="45"/>
                </a:lnTo>
                <a:lnTo>
                  <a:pt x="1296" y="42"/>
                </a:lnTo>
                <a:lnTo>
                  <a:pt x="1297" y="45"/>
                </a:lnTo>
                <a:lnTo>
                  <a:pt x="1297" y="49"/>
                </a:lnTo>
                <a:lnTo>
                  <a:pt x="1298" y="45"/>
                </a:lnTo>
                <a:lnTo>
                  <a:pt x="1298" y="49"/>
                </a:lnTo>
                <a:lnTo>
                  <a:pt x="1298" y="31"/>
                </a:lnTo>
                <a:lnTo>
                  <a:pt x="1299" y="35"/>
                </a:lnTo>
                <a:lnTo>
                  <a:pt x="1299" y="35"/>
                </a:lnTo>
                <a:lnTo>
                  <a:pt x="1300" y="28"/>
                </a:lnTo>
                <a:lnTo>
                  <a:pt x="1301" y="21"/>
                </a:lnTo>
                <a:lnTo>
                  <a:pt x="1301" y="35"/>
                </a:lnTo>
                <a:lnTo>
                  <a:pt x="1301" y="38"/>
                </a:lnTo>
                <a:lnTo>
                  <a:pt x="1302" y="49"/>
                </a:lnTo>
                <a:lnTo>
                  <a:pt x="1302" y="28"/>
                </a:lnTo>
                <a:lnTo>
                  <a:pt x="1303" y="35"/>
                </a:lnTo>
                <a:lnTo>
                  <a:pt x="1303" y="21"/>
                </a:lnTo>
                <a:lnTo>
                  <a:pt x="1304" y="31"/>
                </a:lnTo>
                <a:lnTo>
                  <a:pt x="1304" y="35"/>
                </a:lnTo>
                <a:lnTo>
                  <a:pt x="1305" y="31"/>
                </a:lnTo>
                <a:lnTo>
                  <a:pt x="1305" y="52"/>
                </a:lnTo>
                <a:lnTo>
                  <a:pt x="1306" y="42"/>
                </a:lnTo>
                <a:lnTo>
                  <a:pt x="1306" y="31"/>
                </a:lnTo>
                <a:lnTo>
                  <a:pt x="1306" y="42"/>
                </a:lnTo>
                <a:lnTo>
                  <a:pt x="1307" y="24"/>
                </a:lnTo>
                <a:lnTo>
                  <a:pt x="1308" y="24"/>
                </a:lnTo>
                <a:lnTo>
                  <a:pt x="1308" y="24"/>
                </a:lnTo>
                <a:lnTo>
                  <a:pt x="1308" y="35"/>
                </a:lnTo>
                <a:lnTo>
                  <a:pt x="1309" y="42"/>
                </a:lnTo>
                <a:lnTo>
                  <a:pt x="1309" y="42"/>
                </a:lnTo>
                <a:lnTo>
                  <a:pt x="1310" y="49"/>
                </a:lnTo>
                <a:lnTo>
                  <a:pt x="1310" y="38"/>
                </a:lnTo>
                <a:lnTo>
                  <a:pt x="1311" y="45"/>
                </a:lnTo>
                <a:lnTo>
                  <a:pt x="1311" y="45"/>
                </a:lnTo>
                <a:lnTo>
                  <a:pt x="1312" y="38"/>
                </a:lnTo>
                <a:lnTo>
                  <a:pt x="1312" y="35"/>
                </a:lnTo>
                <a:lnTo>
                  <a:pt x="1313" y="49"/>
                </a:lnTo>
                <a:lnTo>
                  <a:pt x="1313" y="42"/>
                </a:lnTo>
                <a:lnTo>
                  <a:pt x="1313" y="35"/>
                </a:lnTo>
                <a:lnTo>
                  <a:pt x="1314" y="21"/>
                </a:lnTo>
                <a:lnTo>
                  <a:pt x="1314" y="14"/>
                </a:lnTo>
                <a:lnTo>
                  <a:pt x="1315" y="31"/>
                </a:lnTo>
                <a:lnTo>
                  <a:pt x="1316" y="31"/>
                </a:lnTo>
                <a:lnTo>
                  <a:pt x="1316" y="45"/>
                </a:lnTo>
                <a:lnTo>
                  <a:pt x="1316" y="52"/>
                </a:lnTo>
                <a:lnTo>
                  <a:pt x="1317" y="45"/>
                </a:lnTo>
                <a:lnTo>
                  <a:pt x="1317" y="45"/>
                </a:lnTo>
                <a:lnTo>
                  <a:pt x="1318" y="49"/>
                </a:lnTo>
                <a:lnTo>
                  <a:pt x="1318" y="42"/>
                </a:lnTo>
                <a:lnTo>
                  <a:pt x="1318" y="35"/>
                </a:lnTo>
                <a:lnTo>
                  <a:pt x="1319" y="45"/>
                </a:lnTo>
                <a:lnTo>
                  <a:pt x="1320" y="42"/>
                </a:lnTo>
                <a:lnTo>
                  <a:pt x="1320" y="52"/>
                </a:lnTo>
                <a:lnTo>
                  <a:pt x="1321" y="35"/>
                </a:lnTo>
                <a:lnTo>
                  <a:pt x="1321" y="42"/>
                </a:lnTo>
                <a:lnTo>
                  <a:pt x="1321" y="24"/>
                </a:lnTo>
                <a:lnTo>
                  <a:pt x="1322" y="21"/>
                </a:lnTo>
                <a:lnTo>
                  <a:pt x="1322" y="28"/>
                </a:lnTo>
                <a:lnTo>
                  <a:pt x="1323" y="42"/>
                </a:lnTo>
                <a:lnTo>
                  <a:pt x="1323" y="35"/>
                </a:lnTo>
                <a:lnTo>
                  <a:pt x="1324" y="35"/>
                </a:lnTo>
                <a:lnTo>
                  <a:pt x="1324" y="42"/>
                </a:lnTo>
                <a:lnTo>
                  <a:pt x="1325" y="42"/>
                </a:lnTo>
                <a:lnTo>
                  <a:pt x="1325" y="42"/>
                </a:lnTo>
                <a:lnTo>
                  <a:pt x="1326" y="42"/>
                </a:lnTo>
                <a:lnTo>
                  <a:pt x="1326" y="45"/>
                </a:lnTo>
                <a:lnTo>
                  <a:pt x="1326" y="31"/>
                </a:lnTo>
                <a:lnTo>
                  <a:pt x="1327" y="31"/>
                </a:lnTo>
                <a:lnTo>
                  <a:pt x="1328" y="38"/>
                </a:lnTo>
                <a:lnTo>
                  <a:pt x="1328" y="31"/>
                </a:lnTo>
                <a:lnTo>
                  <a:pt x="1328" y="31"/>
                </a:lnTo>
                <a:lnTo>
                  <a:pt x="1329" y="31"/>
                </a:lnTo>
                <a:lnTo>
                  <a:pt x="1329" y="28"/>
                </a:lnTo>
                <a:lnTo>
                  <a:pt x="1330" y="49"/>
                </a:lnTo>
                <a:lnTo>
                  <a:pt x="1330" y="42"/>
                </a:lnTo>
                <a:lnTo>
                  <a:pt x="1331" y="45"/>
                </a:lnTo>
                <a:lnTo>
                  <a:pt x="1331" y="38"/>
                </a:lnTo>
                <a:lnTo>
                  <a:pt x="1332" y="18"/>
                </a:lnTo>
                <a:lnTo>
                  <a:pt x="1332" y="35"/>
                </a:lnTo>
                <a:lnTo>
                  <a:pt x="1333" y="31"/>
                </a:lnTo>
                <a:lnTo>
                  <a:pt x="1333" y="45"/>
                </a:lnTo>
                <a:lnTo>
                  <a:pt x="1333" y="42"/>
                </a:lnTo>
                <a:lnTo>
                  <a:pt x="1334" y="35"/>
                </a:lnTo>
                <a:lnTo>
                  <a:pt x="1334" y="59"/>
                </a:lnTo>
                <a:lnTo>
                  <a:pt x="1335" y="45"/>
                </a:lnTo>
                <a:lnTo>
                  <a:pt x="1336" y="59"/>
                </a:lnTo>
                <a:lnTo>
                  <a:pt x="1336" y="56"/>
                </a:lnTo>
                <a:lnTo>
                  <a:pt x="1336" y="73"/>
                </a:lnTo>
                <a:lnTo>
                  <a:pt x="1337" y="52"/>
                </a:lnTo>
                <a:lnTo>
                  <a:pt x="1337" y="56"/>
                </a:lnTo>
                <a:lnTo>
                  <a:pt x="1338" y="49"/>
                </a:lnTo>
                <a:lnTo>
                  <a:pt x="1338" y="49"/>
                </a:lnTo>
                <a:lnTo>
                  <a:pt x="1339" y="42"/>
                </a:lnTo>
                <a:lnTo>
                  <a:pt x="1339" y="56"/>
                </a:lnTo>
                <a:lnTo>
                  <a:pt x="1340" y="56"/>
                </a:lnTo>
                <a:lnTo>
                  <a:pt x="1340" y="52"/>
                </a:lnTo>
                <a:lnTo>
                  <a:pt x="1341" y="45"/>
                </a:lnTo>
                <a:lnTo>
                  <a:pt x="1341" y="49"/>
                </a:lnTo>
                <a:lnTo>
                  <a:pt x="1341" y="63"/>
                </a:lnTo>
                <a:lnTo>
                  <a:pt x="1342" y="63"/>
                </a:lnTo>
                <a:lnTo>
                  <a:pt x="1342" y="63"/>
                </a:lnTo>
                <a:lnTo>
                  <a:pt x="1343" y="49"/>
                </a:lnTo>
                <a:lnTo>
                  <a:pt x="1343" y="35"/>
                </a:lnTo>
                <a:lnTo>
                  <a:pt x="1344" y="45"/>
                </a:lnTo>
                <a:lnTo>
                  <a:pt x="1344" y="31"/>
                </a:lnTo>
                <a:lnTo>
                  <a:pt x="1345" y="35"/>
                </a:lnTo>
                <a:lnTo>
                  <a:pt x="1345" y="35"/>
                </a:lnTo>
                <a:lnTo>
                  <a:pt x="1346" y="24"/>
                </a:lnTo>
                <a:lnTo>
                  <a:pt x="1346" y="38"/>
                </a:lnTo>
                <a:lnTo>
                  <a:pt x="1346" y="35"/>
                </a:lnTo>
                <a:lnTo>
                  <a:pt x="1347" y="28"/>
                </a:lnTo>
                <a:lnTo>
                  <a:pt x="1348" y="31"/>
                </a:lnTo>
                <a:lnTo>
                  <a:pt x="1348" y="38"/>
                </a:lnTo>
                <a:lnTo>
                  <a:pt x="1348" y="24"/>
                </a:lnTo>
                <a:lnTo>
                  <a:pt x="1349" y="21"/>
                </a:lnTo>
                <a:lnTo>
                  <a:pt x="1349" y="24"/>
                </a:lnTo>
                <a:lnTo>
                  <a:pt x="1350" y="18"/>
                </a:lnTo>
                <a:lnTo>
                  <a:pt x="1351" y="31"/>
                </a:lnTo>
                <a:lnTo>
                  <a:pt x="1351" y="38"/>
                </a:lnTo>
                <a:lnTo>
                  <a:pt x="1351" y="45"/>
                </a:lnTo>
                <a:lnTo>
                  <a:pt x="1352" y="49"/>
                </a:lnTo>
                <a:lnTo>
                  <a:pt x="1352" y="45"/>
                </a:lnTo>
                <a:lnTo>
                  <a:pt x="1353" y="52"/>
                </a:lnTo>
                <a:lnTo>
                  <a:pt x="1353" y="52"/>
                </a:lnTo>
                <a:lnTo>
                  <a:pt x="1353" y="52"/>
                </a:lnTo>
                <a:lnTo>
                  <a:pt x="1354" y="38"/>
                </a:lnTo>
                <a:lnTo>
                  <a:pt x="1355" y="38"/>
                </a:lnTo>
                <a:lnTo>
                  <a:pt x="1355" y="49"/>
                </a:lnTo>
                <a:lnTo>
                  <a:pt x="1356" y="56"/>
                </a:lnTo>
                <a:lnTo>
                  <a:pt x="1356" y="49"/>
                </a:lnTo>
                <a:lnTo>
                  <a:pt x="1356" y="52"/>
                </a:lnTo>
                <a:lnTo>
                  <a:pt x="1357" y="59"/>
                </a:lnTo>
                <a:lnTo>
                  <a:pt x="1357" y="59"/>
                </a:lnTo>
                <a:lnTo>
                  <a:pt x="1358" y="66"/>
                </a:lnTo>
                <a:lnTo>
                  <a:pt x="1358" y="66"/>
                </a:lnTo>
                <a:lnTo>
                  <a:pt x="1359" y="52"/>
                </a:lnTo>
                <a:lnTo>
                  <a:pt x="1359" y="56"/>
                </a:lnTo>
                <a:lnTo>
                  <a:pt x="1360" y="59"/>
                </a:lnTo>
                <a:lnTo>
                  <a:pt x="1360" y="66"/>
                </a:lnTo>
                <a:lnTo>
                  <a:pt x="1361" y="59"/>
                </a:lnTo>
                <a:lnTo>
                  <a:pt x="1361" y="52"/>
                </a:lnTo>
                <a:lnTo>
                  <a:pt x="1361" y="52"/>
                </a:lnTo>
                <a:lnTo>
                  <a:pt x="1362" y="38"/>
                </a:lnTo>
                <a:lnTo>
                  <a:pt x="1363" y="45"/>
                </a:lnTo>
                <a:lnTo>
                  <a:pt x="1363" y="49"/>
                </a:lnTo>
                <a:lnTo>
                  <a:pt x="1363" y="56"/>
                </a:lnTo>
                <a:lnTo>
                  <a:pt x="1364" y="52"/>
                </a:lnTo>
                <a:lnTo>
                  <a:pt x="1364" y="52"/>
                </a:lnTo>
                <a:lnTo>
                  <a:pt x="1365" y="49"/>
                </a:lnTo>
                <a:lnTo>
                  <a:pt x="1365" y="42"/>
                </a:lnTo>
                <a:lnTo>
                  <a:pt x="1366" y="28"/>
                </a:lnTo>
                <a:lnTo>
                  <a:pt x="1366" y="31"/>
                </a:lnTo>
                <a:lnTo>
                  <a:pt x="1367" y="35"/>
                </a:lnTo>
                <a:lnTo>
                  <a:pt x="1367" y="35"/>
                </a:lnTo>
                <a:lnTo>
                  <a:pt x="1368" y="31"/>
                </a:lnTo>
                <a:lnTo>
                  <a:pt x="1368" y="31"/>
                </a:lnTo>
                <a:lnTo>
                  <a:pt x="1368" y="28"/>
                </a:lnTo>
                <a:lnTo>
                  <a:pt x="1369" y="28"/>
                </a:lnTo>
                <a:lnTo>
                  <a:pt x="1369" y="24"/>
                </a:lnTo>
                <a:lnTo>
                  <a:pt x="1370" y="24"/>
                </a:lnTo>
                <a:lnTo>
                  <a:pt x="1371" y="28"/>
                </a:lnTo>
                <a:lnTo>
                  <a:pt x="1371" y="31"/>
                </a:lnTo>
                <a:lnTo>
                  <a:pt x="1371" y="21"/>
                </a:lnTo>
                <a:lnTo>
                  <a:pt x="1372" y="35"/>
                </a:lnTo>
                <a:lnTo>
                  <a:pt x="1372" y="31"/>
                </a:lnTo>
                <a:lnTo>
                  <a:pt x="1373" y="38"/>
                </a:lnTo>
                <a:lnTo>
                  <a:pt x="1373" y="24"/>
                </a:lnTo>
                <a:lnTo>
                  <a:pt x="1374" y="24"/>
                </a:lnTo>
                <a:lnTo>
                  <a:pt x="1374" y="31"/>
                </a:lnTo>
                <a:lnTo>
                  <a:pt x="1375" y="35"/>
                </a:lnTo>
                <a:lnTo>
                  <a:pt x="1375" y="42"/>
                </a:lnTo>
                <a:lnTo>
                  <a:pt x="1376" y="31"/>
                </a:lnTo>
                <a:lnTo>
                  <a:pt x="1376" y="42"/>
                </a:lnTo>
                <a:lnTo>
                  <a:pt x="1376" y="35"/>
                </a:lnTo>
                <a:lnTo>
                  <a:pt x="1377" y="38"/>
                </a:lnTo>
                <a:lnTo>
                  <a:pt x="1377" y="28"/>
                </a:lnTo>
                <a:lnTo>
                  <a:pt x="1378" y="38"/>
                </a:lnTo>
                <a:lnTo>
                  <a:pt x="1378" y="31"/>
                </a:lnTo>
                <a:lnTo>
                  <a:pt x="1379" y="42"/>
                </a:lnTo>
                <a:lnTo>
                  <a:pt x="1379" y="49"/>
                </a:lnTo>
                <a:lnTo>
                  <a:pt x="1380" y="42"/>
                </a:lnTo>
                <a:lnTo>
                  <a:pt x="1380" y="45"/>
                </a:lnTo>
                <a:lnTo>
                  <a:pt x="1381" y="42"/>
                </a:lnTo>
                <a:lnTo>
                  <a:pt x="1381" y="42"/>
                </a:lnTo>
                <a:lnTo>
                  <a:pt x="1381" y="28"/>
                </a:lnTo>
                <a:lnTo>
                  <a:pt x="1382" y="24"/>
                </a:lnTo>
                <a:lnTo>
                  <a:pt x="1383" y="45"/>
                </a:lnTo>
                <a:lnTo>
                  <a:pt x="1383" y="63"/>
                </a:lnTo>
                <a:lnTo>
                  <a:pt x="1383" y="63"/>
                </a:lnTo>
                <a:lnTo>
                  <a:pt x="1384" y="94"/>
                </a:lnTo>
                <a:lnTo>
                  <a:pt x="1384" y="104"/>
                </a:lnTo>
                <a:lnTo>
                  <a:pt x="1385" y="118"/>
                </a:lnTo>
                <a:lnTo>
                  <a:pt x="1385" y="132"/>
                </a:lnTo>
                <a:lnTo>
                  <a:pt x="1386" y="136"/>
                </a:lnTo>
                <a:lnTo>
                  <a:pt x="1386" y="143"/>
                </a:lnTo>
                <a:lnTo>
                  <a:pt x="1387" y="156"/>
                </a:lnTo>
                <a:lnTo>
                  <a:pt x="1387" y="153"/>
                </a:lnTo>
                <a:lnTo>
                  <a:pt x="1388" y="160"/>
                </a:lnTo>
                <a:lnTo>
                  <a:pt x="1388" y="153"/>
                </a:lnTo>
                <a:lnTo>
                  <a:pt x="1389" y="129"/>
                </a:lnTo>
                <a:lnTo>
                  <a:pt x="1389" y="139"/>
                </a:lnTo>
                <a:lnTo>
                  <a:pt x="1389" y="171"/>
                </a:lnTo>
                <a:lnTo>
                  <a:pt x="1390" y="181"/>
                </a:lnTo>
                <a:lnTo>
                  <a:pt x="1391" y="156"/>
                </a:lnTo>
                <a:lnTo>
                  <a:pt x="1391" y="174"/>
                </a:lnTo>
                <a:lnTo>
                  <a:pt x="1391" y="198"/>
                </a:lnTo>
                <a:lnTo>
                  <a:pt x="1392" y="188"/>
                </a:lnTo>
                <a:lnTo>
                  <a:pt x="1392" y="212"/>
                </a:lnTo>
                <a:lnTo>
                  <a:pt x="1393" y="212"/>
                </a:lnTo>
                <a:lnTo>
                  <a:pt x="1393" y="177"/>
                </a:lnTo>
                <a:lnTo>
                  <a:pt x="1394" y="181"/>
                </a:lnTo>
                <a:lnTo>
                  <a:pt x="1394" y="216"/>
                </a:lnTo>
                <a:lnTo>
                  <a:pt x="1395" y="243"/>
                </a:lnTo>
                <a:lnTo>
                  <a:pt x="1395" y="240"/>
                </a:lnTo>
                <a:lnTo>
                  <a:pt x="1396" y="226"/>
                </a:lnTo>
                <a:lnTo>
                  <a:pt x="1396" y="233"/>
                </a:lnTo>
                <a:lnTo>
                  <a:pt x="1396" y="143"/>
                </a:lnTo>
                <a:lnTo>
                  <a:pt x="1397" y="139"/>
                </a:lnTo>
                <a:lnTo>
                  <a:pt x="1398" y="139"/>
                </a:lnTo>
                <a:lnTo>
                  <a:pt x="1398" y="164"/>
                </a:lnTo>
                <a:lnTo>
                  <a:pt x="1398" y="177"/>
                </a:lnTo>
                <a:lnTo>
                  <a:pt x="1399" y="174"/>
                </a:lnTo>
                <a:lnTo>
                  <a:pt x="1399" y="174"/>
                </a:lnTo>
                <a:lnTo>
                  <a:pt x="1400" y="188"/>
                </a:lnTo>
                <a:lnTo>
                  <a:pt x="1400" y="143"/>
                </a:lnTo>
                <a:lnTo>
                  <a:pt x="1401" y="146"/>
                </a:lnTo>
                <a:lnTo>
                  <a:pt x="1401" y="146"/>
                </a:lnTo>
                <a:lnTo>
                  <a:pt x="1402" y="219"/>
                </a:lnTo>
                <a:lnTo>
                  <a:pt x="1402" y="247"/>
                </a:lnTo>
                <a:lnTo>
                  <a:pt x="1403" y="247"/>
                </a:lnTo>
                <a:lnTo>
                  <a:pt x="1403" y="254"/>
                </a:lnTo>
                <a:lnTo>
                  <a:pt x="1403" y="250"/>
                </a:lnTo>
                <a:lnTo>
                  <a:pt x="1404" y="240"/>
                </a:lnTo>
                <a:lnTo>
                  <a:pt x="1404" y="243"/>
                </a:lnTo>
                <a:lnTo>
                  <a:pt x="1405" y="257"/>
                </a:lnTo>
                <a:lnTo>
                  <a:pt x="1406" y="282"/>
                </a:lnTo>
                <a:lnTo>
                  <a:pt x="1406" y="209"/>
                </a:lnTo>
                <a:lnTo>
                  <a:pt x="1406" y="174"/>
                </a:lnTo>
                <a:lnTo>
                  <a:pt x="1407" y="313"/>
                </a:lnTo>
                <a:lnTo>
                  <a:pt x="1407" y="361"/>
                </a:lnTo>
                <a:lnTo>
                  <a:pt x="1408" y="383"/>
                </a:lnTo>
                <a:lnTo>
                  <a:pt x="1408" y="386"/>
                </a:lnTo>
                <a:lnTo>
                  <a:pt x="1409" y="410"/>
                </a:lnTo>
                <a:lnTo>
                  <a:pt x="1409" y="410"/>
                </a:lnTo>
                <a:lnTo>
                  <a:pt x="1410" y="403"/>
                </a:lnTo>
                <a:lnTo>
                  <a:pt x="1410" y="396"/>
                </a:lnTo>
                <a:lnTo>
                  <a:pt x="1411" y="407"/>
                </a:lnTo>
                <a:lnTo>
                  <a:pt x="1411" y="428"/>
                </a:lnTo>
                <a:lnTo>
                  <a:pt x="1411" y="417"/>
                </a:lnTo>
                <a:lnTo>
                  <a:pt x="1412" y="424"/>
                </a:lnTo>
                <a:lnTo>
                  <a:pt x="1412" y="414"/>
                </a:lnTo>
                <a:lnTo>
                  <a:pt x="1413" y="424"/>
                </a:lnTo>
                <a:lnTo>
                  <a:pt x="1413" y="431"/>
                </a:lnTo>
                <a:lnTo>
                  <a:pt x="1414" y="421"/>
                </a:lnTo>
                <a:lnTo>
                  <a:pt x="1414" y="428"/>
                </a:lnTo>
                <a:lnTo>
                  <a:pt x="1415" y="428"/>
                </a:lnTo>
                <a:lnTo>
                  <a:pt x="1415" y="417"/>
                </a:lnTo>
                <a:lnTo>
                  <a:pt x="1416" y="417"/>
                </a:lnTo>
                <a:lnTo>
                  <a:pt x="1416" y="414"/>
                </a:lnTo>
                <a:lnTo>
                  <a:pt x="1416" y="417"/>
                </a:lnTo>
                <a:lnTo>
                  <a:pt x="1417" y="410"/>
                </a:lnTo>
                <a:lnTo>
                  <a:pt x="1418" y="417"/>
                </a:lnTo>
                <a:lnTo>
                  <a:pt x="1418" y="417"/>
                </a:lnTo>
                <a:lnTo>
                  <a:pt x="1418" y="417"/>
                </a:lnTo>
                <a:lnTo>
                  <a:pt x="1419" y="414"/>
                </a:lnTo>
                <a:lnTo>
                  <a:pt x="1419" y="403"/>
                </a:lnTo>
                <a:lnTo>
                  <a:pt x="1420" y="417"/>
                </a:lnTo>
                <a:lnTo>
                  <a:pt x="1420" y="410"/>
                </a:lnTo>
                <a:lnTo>
                  <a:pt x="1421" y="410"/>
                </a:lnTo>
                <a:lnTo>
                  <a:pt x="1421" y="424"/>
                </a:lnTo>
                <a:lnTo>
                  <a:pt x="1422" y="421"/>
                </a:lnTo>
                <a:lnTo>
                  <a:pt x="1422" y="428"/>
                </a:lnTo>
                <a:lnTo>
                  <a:pt x="1423" y="414"/>
                </a:lnTo>
                <a:lnTo>
                  <a:pt x="1423" y="421"/>
                </a:lnTo>
                <a:lnTo>
                  <a:pt x="1424" y="424"/>
                </a:lnTo>
                <a:lnTo>
                  <a:pt x="1424" y="400"/>
                </a:lnTo>
                <a:lnTo>
                  <a:pt x="1424" y="400"/>
                </a:lnTo>
                <a:lnTo>
                  <a:pt x="1425" y="407"/>
                </a:lnTo>
                <a:lnTo>
                  <a:pt x="1426" y="396"/>
                </a:lnTo>
                <a:lnTo>
                  <a:pt x="1426" y="410"/>
                </a:lnTo>
                <a:lnTo>
                  <a:pt x="1426" y="396"/>
                </a:lnTo>
                <a:lnTo>
                  <a:pt x="1427" y="396"/>
                </a:lnTo>
                <a:lnTo>
                  <a:pt x="1427" y="393"/>
                </a:lnTo>
                <a:lnTo>
                  <a:pt x="1428" y="386"/>
                </a:lnTo>
                <a:lnTo>
                  <a:pt x="1428" y="390"/>
                </a:lnTo>
                <a:lnTo>
                  <a:pt x="1429" y="376"/>
                </a:lnTo>
                <a:lnTo>
                  <a:pt x="1429" y="379"/>
                </a:lnTo>
                <a:lnTo>
                  <a:pt x="1430" y="390"/>
                </a:lnTo>
                <a:lnTo>
                  <a:pt x="1430" y="400"/>
                </a:lnTo>
                <a:lnTo>
                  <a:pt x="1431" y="386"/>
                </a:lnTo>
                <a:lnTo>
                  <a:pt x="1431" y="369"/>
                </a:lnTo>
                <a:lnTo>
                  <a:pt x="1431" y="393"/>
                </a:lnTo>
                <a:lnTo>
                  <a:pt x="1432" y="390"/>
                </a:lnTo>
                <a:lnTo>
                  <a:pt x="1432" y="393"/>
                </a:lnTo>
                <a:lnTo>
                  <a:pt x="1433" y="383"/>
                </a:lnTo>
                <a:lnTo>
                  <a:pt x="1433" y="383"/>
                </a:lnTo>
                <a:lnTo>
                  <a:pt x="1434" y="372"/>
                </a:lnTo>
                <a:lnTo>
                  <a:pt x="1434" y="379"/>
                </a:lnTo>
                <a:lnTo>
                  <a:pt x="1435" y="379"/>
                </a:lnTo>
                <a:lnTo>
                  <a:pt x="1435" y="379"/>
                </a:lnTo>
                <a:lnTo>
                  <a:pt x="1436" y="386"/>
                </a:lnTo>
                <a:lnTo>
                  <a:pt x="1436" y="379"/>
                </a:lnTo>
                <a:lnTo>
                  <a:pt x="1436" y="369"/>
                </a:lnTo>
                <a:lnTo>
                  <a:pt x="1437" y="369"/>
                </a:lnTo>
                <a:lnTo>
                  <a:pt x="1438" y="369"/>
                </a:lnTo>
                <a:lnTo>
                  <a:pt x="1438" y="365"/>
                </a:lnTo>
                <a:lnTo>
                  <a:pt x="1438" y="365"/>
                </a:lnTo>
                <a:lnTo>
                  <a:pt x="1439" y="369"/>
                </a:lnTo>
                <a:lnTo>
                  <a:pt x="1439" y="355"/>
                </a:lnTo>
                <a:lnTo>
                  <a:pt x="1440" y="344"/>
                </a:lnTo>
                <a:lnTo>
                  <a:pt x="1441" y="369"/>
                </a:lnTo>
                <a:lnTo>
                  <a:pt x="1441" y="372"/>
                </a:lnTo>
                <a:lnTo>
                  <a:pt x="1441" y="372"/>
                </a:lnTo>
                <a:lnTo>
                  <a:pt x="1442" y="365"/>
                </a:lnTo>
                <a:lnTo>
                  <a:pt x="1442" y="355"/>
                </a:lnTo>
                <a:lnTo>
                  <a:pt x="1443" y="355"/>
                </a:lnTo>
                <a:lnTo>
                  <a:pt x="1443" y="358"/>
                </a:lnTo>
                <a:lnTo>
                  <a:pt x="1444" y="358"/>
                </a:lnTo>
                <a:lnTo>
                  <a:pt x="1444" y="355"/>
                </a:lnTo>
                <a:lnTo>
                  <a:pt x="1445" y="361"/>
                </a:lnTo>
                <a:lnTo>
                  <a:pt x="1445" y="355"/>
                </a:lnTo>
                <a:lnTo>
                  <a:pt x="1446" y="358"/>
                </a:lnTo>
                <a:lnTo>
                  <a:pt x="1446" y="348"/>
                </a:lnTo>
                <a:lnTo>
                  <a:pt x="1446" y="351"/>
                </a:lnTo>
                <a:lnTo>
                  <a:pt x="1447" y="351"/>
                </a:lnTo>
                <a:lnTo>
                  <a:pt x="1447" y="348"/>
                </a:lnTo>
                <a:lnTo>
                  <a:pt x="1448" y="358"/>
                </a:lnTo>
                <a:lnTo>
                  <a:pt x="1448" y="358"/>
                </a:lnTo>
                <a:lnTo>
                  <a:pt x="1449" y="355"/>
                </a:lnTo>
                <a:lnTo>
                  <a:pt x="1449" y="351"/>
                </a:lnTo>
                <a:lnTo>
                  <a:pt x="1450" y="351"/>
                </a:lnTo>
                <a:lnTo>
                  <a:pt x="1450" y="355"/>
                </a:lnTo>
                <a:lnTo>
                  <a:pt x="1451" y="358"/>
                </a:lnTo>
                <a:lnTo>
                  <a:pt x="1451" y="344"/>
                </a:lnTo>
                <a:lnTo>
                  <a:pt x="1451" y="334"/>
                </a:lnTo>
                <a:lnTo>
                  <a:pt x="1452" y="334"/>
                </a:lnTo>
                <a:lnTo>
                  <a:pt x="1453" y="334"/>
                </a:lnTo>
                <a:lnTo>
                  <a:pt x="1453" y="337"/>
                </a:lnTo>
                <a:lnTo>
                  <a:pt x="1453" y="323"/>
                </a:lnTo>
                <a:lnTo>
                  <a:pt x="1454" y="337"/>
                </a:lnTo>
                <a:lnTo>
                  <a:pt x="1454" y="320"/>
                </a:lnTo>
                <a:lnTo>
                  <a:pt x="1455" y="334"/>
                </a:lnTo>
                <a:lnTo>
                  <a:pt x="1455" y="337"/>
                </a:lnTo>
                <a:lnTo>
                  <a:pt x="1456" y="334"/>
                </a:lnTo>
                <a:lnTo>
                  <a:pt x="1456" y="331"/>
                </a:lnTo>
                <a:lnTo>
                  <a:pt x="1457" y="327"/>
                </a:lnTo>
                <a:lnTo>
                  <a:pt x="1457" y="331"/>
                </a:lnTo>
                <a:lnTo>
                  <a:pt x="1458" y="344"/>
                </a:lnTo>
                <a:lnTo>
                  <a:pt x="1458" y="323"/>
                </a:lnTo>
                <a:lnTo>
                  <a:pt x="1459" y="331"/>
                </a:lnTo>
                <a:lnTo>
                  <a:pt x="1459" y="334"/>
                </a:lnTo>
                <a:lnTo>
                  <a:pt x="1459" y="334"/>
                </a:lnTo>
                <a:lnTo>
                  <a:pt x="1460" y="331"/>
                </a:lnTo>
                <a:lnTo>
                  <a:pt x="1461" y="323"/>
                </a:lnTo>
                <a:lnTo>
                  <a:pt x="1461" y="323"/>
                </a:lnTo>
                <a:lnTo>
                  <a:pt x="1461" y="327"/>
                </a:lnTo>
                <a:lnTo>
                  <a:pt x="1462" y="327"/>
                </a:lnTo>
                <a:lnTo>
                  <a:pt x="1462" y="320"/>
                </a:lnTo>
                <a:lnTo>
                  <a:pt x="1463" y="323"/>
                </a:lnTo>
                <a:lnTo>
                  <a:pt x="1463" y="323"/>
                </a:lnTo>
                <a:lnTo>
                  <a:pt x="1464" y="323"/>
                </a:lnTo>
                <a:lnTo>
                  <a:pt x="1464" y="309"/>
                </a:lnTo>
                <a:lnTo>
                  <a:pt x="1465" y="309"/>
                </a:lnTo>
                <a:lnTo>
                  <a:pt x="1465" y="309"/>
                </a:lnTo>
                <a:lnTo>
                  <a:pt x="1466" y="309"/>
                </a:lnTo>
                <a:lnTo>
                  <a:pt x="1466" y="309"/>
                </a:lnTo>
                <a:lnTo>
                  <a:pt x="1466" y="316"/>
                </a:lnTo>
                <a:lnTo>
                  <a:pt x="1467" y="309"/>
                </a:lnTo>
                <a:lnTo>
                  <a:pt x="1467" y="302"/>
                </a:lnTo>
                <a:lnTo>
                  <a:pt x="1468" y="306"/>
                </a:lnTo>
                <a:lnTo>
                  <a:pt x="1468" y="299"/>
                </a:lnTo>
                <a:lnTo>
                  <a:pt x="1469" y="306"/>
                </a:lnTo>
                <a:lnTo>
                  <a:pt x="1469" y="306"/>
                </a:lnTo>
                <a:lnTo>
                  <a:pt x="1470" y="296"/>
                </a:lnTo>
                <a:lnTo>
                  <a:pt x="1470" y="302"/>
                </a:lnTo>
                <a:lnTo>
                  <a:pt x="1471" y="296"/>
                </a:lnTo>
                <a:lnTo>
                  <a:pt x="1471" y="306"/>
                </a:lnTo>
                <a:lnTo>
                  <a:pt x="1471" y="296"/>
                </a:lnTo>
                <a:lnTo>
                  <a:pt x="1472" y="292"/>
                </a:lnTo>
                <a:lnTo>
                  <a:pt x="1473" y="299"/>
                </a:lnTo>
                <a:lnTo>
                  <a:pt x="1473" y="299"/>
                </a:lnTo>
                <a:lnTo>
                  <a:pt x="1474" y="302"/>
                </a:lnTo>
                <a:lnTo>
                  <a:pt x="1474" y="296"/>
                </a:lnTo>
                <a:lnTo>
                  <a:pt x="1474" y="289"/>
                </a:lnTo>
                <a:lnTo>
                  <a:pt x="1475" y="299"/>
                </a:lnTo>
                <a:lnTo>
                  <a:pt x="1475" y="292"/>
                </a:lnTo>
                <a:lnTo>
                  <a:pt x="1476" y="306"/>
                </a:lnTo>
                <a:lnTo>
                  <a:pt x="1476" y="302"/>
                </a:lnTo>
                <a:lnTo>
                  <a:pt x="1477" y="292"/>
                </a:lnTo>
                <a:lnTo>
                  <a:pt x="1477" y="299"/>
                </a:lnTo>
                <a:lnTo>
                  <a:pt x="1478" y="299"/>
                </a:lnTo>
                <a:lnTo>
                  <a:pt x="1478" y="299"/>
                </a:lnTo>
                <a:lnTo>
                  <a:pt x="1479" y="289"/>
                </a:lnTo>
                <a:lnTo>
                  <a:pt x="1479" y="285"/>
                </a:lnTo>
                <a:lnTo>
                  <a:pt x="1479" y="289"/>
                </a:lnTo>
                <a:lnTo>
                  <a:pt x="1480" y="285"/>
                </a:lnTo>
                <a:lnTo>
                  <a:pt x="1481" y="296"/>
                </a:lnTo>
                <a:lnTo>
                  <a:pt x="1481" y="289"/>
                </a:lnTo>
                <a:lnTo>
                  <a:pt x="1481" y="285"/>
                </a:lnTo>
                <a:lnTo>
                  <a:pt x="1482" y="296"/>
                </a:lnTo>
                <a:lnTo>
                  <a:pt x="1482" y="285"/>
                </a:lnTo>
                <a:lnTo>
                  <a:pt x="1483" y="296"/>
                </a:lnTo>
                <a:lnTo>
                  <a:pt x="1483" y="299"/>
                </a:lnTo>
                <a:lnTo>
                  <a:pt x="1484" y="289"/>
                </a:lnTo>
                <a:lnTo>
                  <a:pt x="1484" y="285"/>
                </a:lnTo>
                <a:lnTo>
                  <a:pt x="1485" y="289"/>
                </a:lnTo>
                <a:lnTo>
                  <a:pt x="1485" y="285"/>
                </a:lnTo>
                <a:lnTo>
                  <a:pt x="1486" y="285"/>
                </a:lnTo>
                <a:lnTo>
                  <a:pt x="1486" y="285"/>
                </a:lnTo>
                <a:lnTo>
                  <a:pt x="1486" y="285"/>
                </a:lnTo>
                <a:lnTo>
                  <a:pt x="1487" y="282"/>
                </a:lnTo>
                <a:lnTo>
                  <a:pt x="1488" y="289"/>
                </a:lnTo>
                <a:lnTo>
                  <a:pt x="1488" y="292"/>
                </a:lnTo>
                <a:lnTo>
                  <a:pt x="1488" y="275"/>
                </a:lnTo>
                <a:lnTo>
                  <a:pt x="1489" y="282"/>
                </a:lnTo>
                <a:lnTo>
                  <a:pt x="1489" y="275"/>
                </a:lnTo>
                <a:lnTo>
                  <a:pt x="1490" y="275"/>
                </a:lnTo>
                <a:lnTo>
                  <a:pt x="1490" y="275"/>
                </a:lnTo>
                <a:lnTo>
                  <a:pt x="1491" y="268"/>
                </a:lnTo>
                <a:lnTo>
                  <a:pt x="1491" y="271"/>
                </a:lnTo>
                <a:lnTo>
                  <a:pt x="1492" y="264"/>
                </a:lnTo>
                <a:lnTo>
                  <a:pt x="1492" y="264"/>
                </a:lnTo>
                <a:lnTo>
                  <a:pt x="1493" y="268"/>
                </a:lnTo>
                <a:lnTo>
                  <a:pt x="1493" y="261"/>
                </a:lnTo>
                <a:lnTo>
                  <a:pt x="1494" y="268"/>
                </a:lnTo>
                <a:lnTo>
                  <a:pt x="1494" y="268"/>
                </a:lnTo>
                <a:lnTo>
                  <a:pt x="1494" y="278"/>
                </a:lnTo>
                <a:lnTo>
                  <a:pt x="1495" y="271"/>
                </a:lnTo>
                <a:lnTo>
                  <a:pt x="1496" y="271"/>
                </a:lnTo>
                <a:lnTo>
                  <a:pt x="1496" y="278"/>
                </a:lnTo>
                <a:lnTo>
                  <a:pt x="1496" y="264"/>
                </a:lnTo>
                <a:lnTo>
                  <a:pt x="1497" y="268"/>
                </a:lnTo>
                <a:lnTo>
                  <a:pt x="1497" y="264"/>
                </a:lnTo>
                <a:lnTo>
                  <a:pt x="1498" y="261"/>
                </a:lnTo>
                <a:lnTo>
                  <a:pt x="1498" y="264"/>
                </a:lnTo>
                <a:lnTo>
                  <a:pt x="1499" y="261"/>
                </a:lnTo>
                <a:lnTo>
                  <a:pt x="1499" y="261"/>
                </a:lnTo>
                <a:lnTo>
                  <a:pt x="1500" y="261"/>
                </a:lnTo>
                <a:lnTo>
                  <a:pt x="1500" y="257"/>
                </a:lnTo>
                <a:lnTo>
                  <a:pt x="1501" y="264"/>
                </a:lnTo>
                <a:lnTo>
                  <a:pt x="1501" y="254"/>
                </a:lnTo>
                <a:lnTo>
                  <a:pt x="1501" y="250"/>
                </a:lnTo>
                <a:lnTo>
                  <a:pt x="1502" y="257"/>
                </a:lnTo>
                <a:lnTo>
                  <a:pt x="1502" y="254"/>
                </a:lnTo>
                <a:lnTo>
                  <a:pt x="1503" y="264"/>
                </a:lnTo>
                <a:lnTo>
                  <a:pt x="1503" y="254"/>
                </a:lnTo>
                <a:lnTo>
                  <a:pt x="1504" y="268"/>
                </a:lnTo>
                <a:lnTo>
                  <a:pt x="1504" y="261"/>
                </a:lnTo>
                <a:lnTo>
                  <a:pt x="1505" y="247"/>
                </a:lnTo>
                <a:lnTo>
                  <a:pt x="1505" y="247"/>
                </a:lnTo>
                <a:lnTo>
                  <a:pt x="1506" y="237"/>
                </a:lnTo>
                <a:lnTo>
                  <a:pt x="1506" y="247"/>
                </a:lnTo>
                <a:lnTo>
                  <a:pt x="1506" y="254"/>
                </a:lnTo>
                <a:lnTo>
                  <a:pt x="1507" y="254"/>
                </a:lnTo>
                <a:lnTo>
                  <a:pt x="1508" y="261"/>
                </a:lnTo>
                <a:lnTo>
                  <a:pt x="1508" y="250"/>
                </a:lnTo>
                <a:lnTo>
                  <a:pt x="1509" y="250"/>
                </a:lnTo>
                <a:lnTo>
                  <a:pt x="1509" y="254"/>
                </a:lnTo>
                <a:lnTo>
                  <a:pt x="1509" y="254"/>
                </a:lnTo>
                <a:lnTo>
                  <a:pt x="1510" y="250"/>
                </a:lnTo>
                <a:lnTo>
                  <a:pt x="1510" y="240"/>
                </a:lnTo>
                <a:lnTo>
                  <a:pt x="1511" y="254"/>
                </a:lnTo>
                <a:lnTo>
                  <a:pt x="1511" y="243"/>
                </a:lnTo>
                <a:lnTo>
                  <a:pt x="1512" y="243"/>
                </a:lnTo>
                <a:lnTo>
                  <a:pt x="1512" y="243"/>
                </a:lnTo>
                <a:lnTo>
                  <a:pt x="1513" y="243"/>
                </a:lnTo>
                <a:lnTo>
                  <a:pt x="1513" y="240"/>
                </a:lnTo>
                <a:lnTo>
                  <a:pt x="1514" y="243"/>
                </a:lnTo>
                <a:lnTo>
                  <a:pt x="1514" y="240"/>
                </a:lnTo>
                <a:lnTo>
                  <a:pt x="1514" y="247"/>
                </a:lnTo>
                <a:lnTo>
                  <a:pt x="1515" y="247"/>
                </a:lnTo>
                <a:lnTo>
                  <a:pt x="1516" y="243"/>
                </a:lnTo>
                <a:lnTo>
                  <a:pt x="1516" y="243"/>
                </a:lnTo>
                <a:lnTo>
                  <a:pt x="1516" y="233"/>
                </a:lnTo>
                <a:lnTo>
                  <a:pt x="1517" y="247"/>
                </a:lnTo>
                <a:lnTo>
                  <a:pt x="1517" y="247"/>
                </a:lnTo>
                <a:lnTo>
                  <a:pt x="1518" y="240"/>
                </a:lnTo>
                <a:lnTo>
                  <a:pt x="1518" y="237"/>
                </a:lnTo>
                <a:lnTo>
                  <a:pt x="1519" y="230"/>
                </a:lnTo>
                <a:lnTo>
                  <a:pt x="1519" y="240"/>
                </a:lnTo>
                <a:lnTo>
                  <a:pt x="1520" y="230"/>
                </a:lnTo>
                <a:lnTo>
                  <a:pt x="1520" y="230"/>
                </a:lnTo>
                <a:lnTo>
                  <a:pt x="1521" y="223"/>
                </a:lnTo>
                <a:lnTo>
                  <a:pt x="1521" y="233"/>
                </a:lnTo>
                <a:lnTo>
                  <a:pt x="1521" y="233"/>
                </a:lnTo>
                <a:lnTo>
                  <a:pt x="1522" y="233"/>
                </a:lnTo>
                <a:lnTo>
                  <a:pt x="1522" y="226"/>
                </a:lnTo>
                <a:lnTo>
                  <a:pt x="1523" y="230"/>
                </a:lnTo>
                <a:lnTo>
                  <a:pt x="1524" y="230"/>
                </a:lnTo>
                <a:lnTo>
                  <a:pt x="1524" y="237"/>
                </a:lnTo>
                <a:lnTo>
                  <a:pt x="1524" y="240"/>
                </a:lnTo>
                <a:lnTo>
                  <a:pt x="1525" y="230"/>
                </a:lnTo>
                <a:lnTo>
                  <a:pt x="1525" y="226"/>
                </a:lnTo>
                <a:lnTo>
                  <a:pt x="1526" y="237"/>
                </a:lnTo>
                <a:lnTo>
                  <a:pt x="1526" y="226"/>
                </a:lnTo>
                <a:lnTo>
                  <a:pt x="1527" y="223"/>
                </a:lnTo>
                <a:lnTo>
                  <a:pt x="1527" y="230"/>
                </a:lnTo>
                <a:lnTo>
                  <a:pt x="1528" y="226"/>
                </a:lnTo>
                <a:lnTo>
                  <a:pt x="1528" y="226"/>
                </a:lnTo>
                <a:lnTo>
                  <a:pt x="1529" y="226"/>
                </a:lnTo>
                <a:lnTo>
                  <a:pt x="1529" y="223"/>
                </a:lnTo>
                <a:lnTo>
                  <a:pt x="1529" y="219"/>
                </a:lnTo>
                <a:lnTo>
                  <a:pt x="1530" y="212"/>
                </a:lnTo>
                <a:lnTo>
                  <a:pt x="1531" y="212"/>
                </a:lnTo>
                <a:lnTo>
                  <a:pt x="1531" y="216"/>
                </a:lnTo>
                <a:lnTo>
                  <a:pt x="1531" y="216"/>
                </a:lnTo>
                <a:lnTo>
                  <a:pt x="1532" y="223"/>
                </a:lnTo>
                <a:lnTo>
                  <a:pt x="1532" y="219"/>
                </a:lnTo>
                <a:lnTo>
                  <a:pt x="1533" y="226"/>
                </a:lnTo>
                <a:lnTo>
                  <a:pt x="1533" y="226"/>
                </a:lnTo>
                <a:lnTo>
                  <a:pt x="1534" y="223"/>
                </a:lnTo>
                <a:lnTo>
                  <a:pt x="1534" y="216"/>
                </a:lnTo>
                <a:lnTo>
                  <a:pt x="1535" y="205"/>
                </a:lnTo>
                <a:lnTo>
                  <a:pt x="1535" y="202"/>
                </a:lnTo>
                <a:lnTo>
                  <a:pt x="1536" y="216"/>
                </a:lnTo>
                <a:lnTo>
                  <a:pt x="1536" y="205"/>
                </a:lnTo>
                <a:lnTo>
                  <a:pt x="1536" y="209"/>
                </a:lnTo>
                <a:lnTo>
                  <a:pt x="1537" y="205"/>
                </a:lnTo>
                <a:lnTo>
                  <a:pt x="1537" y="205"/>
                </a:lnTo>
                <a:lnTo>
                  <a:pt x="1538" y="209"/>
                </a:lnTo>
                <a:lnTo>
                  <a:pt x="1538" y="216"/>
                </a:lnTo>
                <a:lnTo>
                  <a:pt x="1539" y="219"/>
                </a:lnTo>
                <a:lnTo>
                  <a:pt x="1539" y="219"/>
                </a:lnTo>
                <a:lnTo>
                  <a:pt x="1540" y="216"/>
                </a:lnTo>
                <a:lnTo>
                  <a:pt x="1540" y="219"/>
                </a:lnTo>
                <a:lnTo>
                  <a:pt x="1541" y="223"/>
                </a:lnTo>
                <a:lnTo>
                  <a:pt x="1541" y="223"/>
                </a:lnTo>
                <a:lnTo>
                  <a:pt x="1541" y="212"/>
                </a:lnTo>
                <a:lnTo>
                  <a:pt x="1542" y="205"/>
                </a:lnTo>
                <a:lnTo>
                  <a:pt x="1543" y="219"/>
                </a:lnTo>
                <a:lnTo>
                  <a:pt x="1543" y="216"/>
                </a:lnTo>
                <a:lnTo>
                  <a:pt x="1544" y="209"/>
                </a:lnTo>
                <a:lnTo>
                  <a:pt x="1544" y="202"/>
                </a:lnTo>
                <a:lnTo>
                  <a:pt x="1544" y="216"/>
                </a:lnTo>
                <a:lnTo>
                  <a:pt x="1545" y="219"/>
                </a:lnTo>
                <a:lnTo>
                  <a:pt x="1545" y="216"/>
                </a:lnTo>
                <a:lnTo>
                  <a:pt x="1546" y="219"/>
                </a:lnTo>
                <a:lnTo>
                  <a:pt x="1546" y="205"/>
                </a:lnTo>
                <a:lnTo>
                  <a:pt x="1547" y="198"/>
                </a:lnTo>
                <a:lnTo>
                  <a:pt x="1547" y="205"/>
                </a:lnTo>
                <a:lnTo>
                  <a:pt x="1548" y="209"/>
                </a:lnTo>
                <a:lnTo>
                  <a:pt x="1548" y="202"/>
                </a:lnTo>
                <a:lnTo>
                  <a:pt x="1549" y="195"/>
                </a:lnTo>
                <a:lnTo>
                  <a:pt x="1549" y="191"/>
                </a:lnTo>
                <a:lnTo>
                  <a:pt x="1549" y="195"/>
                </a:lnTo>
                <a:lnTo>
                  <a:pt x="1550" y="191"/>
                </a:lnTo>
                <a:lnTo>
                  <a:pt x="1551" y="191"/>
                </a:lnTo>
                <a:lnTo>
                  <a:pt x="1551" y="191"/>
                </a:lnTo>
                <a:lnTo>
                  <a:pt x="1551" y="198"/>
                </a:lnTo>
                <a:lnTo>
                  <a:pt x="1552" y="198"/>
                </a:lnTo>
                <a:lnTo>
                  <a:pt x="1552" y="195"/>
                </a:lnTo>
                <a:lnTo>
                  <a:pt x="1553" y="188"/>
                </a:lnTo>
                <a:lnTo>
                  <a:pt x="1553" y="184"/>
                </a:lnTo>
                <a:lnTo>
                  <a:pt x="1554" y="188"/>
                </a:lnTo>
                <a:lnTo>
                  <a:pt x="1554" y="191"/>
                </a:lnTo>
                <a:lnTo>
                  <a:pt x="1555" y="198"/>
                </a:lnTo>
                <a:lnTo>
                  <a:pt x="1555" y="198"/>
                </a:lnTo>
                <a:lnTo>
                  <a:pt x="1556" y="191"/>
                </a:lnTo>
                <a:lnTo>
                  <a:pt x="1556" y="177"/>
                </a:lnTo>
                <a:lnTo>
                  <a:pt x="1556" y="177"/>
                </a:lnTo>
                <a:lnTo>
                  <a:pt x="1557" y="184"/>
                </a:lnTo>
                <a:lnTo>
                  <a:pt x="1557" y="188"/>
                </a:lnTo>
                <a:lnTo>
                  <a:pt x="1558" y="191"/>
                </a:lnTo>
                <a:lnTo>
                  <a:pt x="1559" y="188"/>
                </a:lnTo>
                <a:lnTo>
                  <a:pt x="1559" y="195"/>
                </a:lnTo>
                <a:lnTo>
                  <a:pt x="1559" y="191"/>
                </a:lnTo>
                <a:lnTo>
                  <a:pt x="1560" y="191"/>
                </a:lnTo>
                <a:lnTo>
                  <a:pt x="1560" y="177"/>
                </a:lnTo>
                <a:lnTo>
                  <a:pt x="1561" y="184"/>
                </a:lnTo>
                <a:lnTo>
                  <a:pt x="1561" y="198"/>
                </a:lnTo>
                <a:lnTo>
                  <a:pt x="1561" y="191"/>
                </a:lnTo>
                <a:lnTo>
                  <a:pt x="1562" y="191"/>
                </a:lnTo>
                <a:lnTo>
                  <a:pt x="1563" y="188"/>
                </a:lnTo>
                <a:lnTo>
                  <a:pt x="1563" y="191"/>
                </a:lnTo>
                <a:lnTo>
                  <a:pt x="1564" y="184"/>
                </a:lnTo>
                <a:lnTo>
                  <a:pt x="1564" y="188"/>
                </a:lnTo>
                <a:lnTo>
                  <a:pt x="1564" y="198"/>
                </a:lnTo>
                <a:lnTo>
                  <a:pt x="1565" y="198"/>
                </a:lnTo>
                <a:lnTo>
                  <a:pt x="1565" y="188"/>
                </a:lnTo>
                <a:lnTo>
                  <a:pt x="1566" y="191"/>
                </a:lnTo>
                <a:lnTo>
                  <a:pt x="1566" y="184"/>
                </a:lnTo>
                <a:lnTo>
                  <a:pt x="1567" y="191"/>
                </a:lnTo>
                <a:lnTo>
                  <a:pt x="1567" y="188"/>
                </a:lnTo>
                <a:lnTo>
                  <a:pt x="1568" y="198"/>
                </a:lnTo>
                <a:lnTo>
                  <a:pt x="1568" y="202"/>
                </a:lnTo>
                <a:lnTo>
                  <a:pt x="1569" y="195"/>
                </a:lnTo>
                <a:lnTo>
                  <a:pt x="1569" y="188"/>
                </a:lnTo>
                <a:lnTo>
                  <a:pt x="1570" y="184"/>
                </a:lnTo>
                <a:lnTo>
                  <a:pt x="1570" y="184"/>
                </a:lnTo>
                <a:lnTo>
                  <a:pt x="1571" y="184"/>
                </a:lnTo>
                <a:lnTo>
                  <a:pt x="1571" y="177"/>
                </a:lnTo>
                <a:lnTo>
                  <a:pt x="1571" y="191"/>
                </a:lnTo>
                <a:lnTo>
                  <a:pt x="1572" y="184"/>
                </a:lnTo>
                <a:lnTo>
                  <a:pt x="1572" y="188"/>
                </a:lnTo>
                <a:lnTo>
                  <a:pt x="1573" y="188"/>
                </a:lnTo>
                <a:lnTo>
                  <a:pt x="1573" y="171"/>
                </a:lnTo>
                <a:lnTo>
                  <a:pt x="1574" y="177"/>
                </a:lnTo>
                <a:lnTo>
                  <a:pt x="1574" y="174"/>
                </a:lnTo>
                <a:lnTo>
                  <a:pt x="1575" y="164"/>
                </a:lnTo>
                <a:lnTo>
                  <a:pt x="1575" y="177"/>
                </a:lnTo>
                <a:lnTo>
                  <a:pt x="1576" y="181"/>
                </a:lnTo>
                <a:lnTo>
                  <a:pt x="1576" y="181"/>
                </a:lnTo>
                <a:lnTo>
                  <a:pt x="1576" y="181"/>
                </a:lnTo>
                <a:lnTo>
                  <a:pt x="1577" y="174"/>
                </a:lnTo>
                <a:lnTo>
                  <a:pt x="1578" y="174"/>
                </a:lnTo>
                <a:lnTo>
                  <a:pt x="1578" y="181"/>
                </a:lnTo>
                <a:lnTo>
                  <a:pt x="1579" y="181"/>
                </a:lnTo>
                <a:lnTo>
                  <a:pt x="1579" y="202"/>
                </a:lnTo>
                <a:lnTo>
                  <a:pt x="1579" y="216"/>
                </a:lnTo>
                <a:lnTo>
                  <a:pt x="1580" y="209"/>
                </a:lnTo>
                <a:lnTo>
                  <a:pt x="1580" y="202"/>
                </a:lnTo>
                <a:lnTo>
                  <a:pt x="1581" y="191"/>
                </a:lnTo>
                <a:lnTo>
                  <a:pt x="1581" y="174"/>
                </a:lnTo>
                <a:lnTo>
                  <a:pt x="1582" y="174"/>
                </a:lnTo>
                <a:lnTo>
                  <a:pt x="1582" y="164"/>
                </a:lnTo>
                <a:lnTo>
                  <a:pt x="1583" y="177"/>
                </a:lnTo>
                <a:lnTo>
                  <a:pt x="1583" y="167"/>
                </a:lnTo>
                <a:lnTo>
                  <a:pt x="1584" y="177"/>
                </a:lnTo>
                <a:lnTo>
                  <a:pt x="1584" y="177"/>
                </a:lnTo>
                <a:lnTo>
                  <a:pt x="1584" y="171"/>
                </a:lnTo>
                <a:lnTo>
                  <a:pt x="1585" y="177"/>
                </a:lnTo>
                <a:lnTo>
                  <a:pt x="1586" y="167"/>
                </a:lnTo>
                <a:lnTo>
                  <a:pt x="1586" y="174"/>
                </a:lnTo>
                <a:lnTo>
                  <a:pt x="1586" y="177"/>
                </a:lnTo>
                <a:lnTo>
                  <a:pt x="1587" y="191"/>
                </a:lnTo>
                <a:lnTo>
                  <a:pt x="1587" y="191"/>
                </a:lnTo>
                <a:lnTo>
                  <a:pt x="1588" y="188"/>
                </a:lnTo>
                <a:lnTo>
                  <a:pt x="1588" y="174"/>
                </a:lnTo>
                <a:lnTo>
                  <a:pt x="1589" y="181"/>
                </a:lnTo>
                <a:lnTo>
                  <a:pt x="1589" y="184"/>
                </a:lnTo>
                <a:lnTo>
                  <a:pt x="1590" y="191"/>
                </a:lnTo>
                <a:lnTo>
                  <a:pt x="1590" y="195"/>
                </a:lnTo>
                <a:lnTo>
                  <a:pt x="1591" y="188"/>
                </a:lnTo>
                <a:lnTo>
                  <a:pt x="1591" y="209"/>
                </a:lnTo>
                <a:lnTo>
                  <a:pt x="1591" y="205"/>
                </a:lnTo>
                <a:lnTo>
                  <a:pt x="1592" y="212"/>
                </a:lnTo>
                <a:lnTo>
                  <a:pt x="1592" y="104"/>
                </a:lnTo>
                <a:lnTo>
                  <a:pt x="1593" y="136"/>
                </a:lnTo>
                <a:lnTo>
                  <a:pt x="1594" y="164"/>
                </a:lnTo>
                <a:lnTo>
                  <a:pt x="1594" y="184"/>
                </a:lnTo>
                <a:lnTo>
                  <a:pt x="1594" y="174"/>
                </a:lnTo>
                <a:lnTo>
                  <a:pt x="1595" y="202"/>
                </a:lnTo>
                <a:lnTo>
                  <a:pt x="1595" y="216"/>
                </a:lnTo>
                <a:lnTo>
                  <a:pt x="1596" y="223"/>
                </a:lnTo>
                <a:lnTo>
                  <a:pt x="1596" y="243"/>
                </a:lnTo>
                <a:lnTo>
                  <a:pt x="1597" y="243"/>
                </a:lnTo>
                <a:lnTo>
                  <a:pt x="1597" y="209"/>
                </a:lnTo>
                <a:lnTo>
                  <a:pt x="1598" y="188"/>
                </a:lnTo>
                <a:lnTo>
                  <a:pt x="1598" y="174"/>
                </a:lnTo>
                <a:lnTo>
                  <a:pt x="1599" y="184"/>
                </a:lnTo>
                <a:lnTo>
                  <a:pt x="1599" y="212"/>
                </a:lnTo>
                <a:lnTo>
                  <a:pt x="1599" y="219"/>
                </a:lnTo>
                <a:lnTo>
                  <a:pt x="1600" y="223"/>
                </a:lnTo>
                <a:lnTo>
                  <a:pt x="1600" y="247"/>
                </a:lnTo>
                <a:lnTo>
                  <a:pt x="1601" y="247"/>
                </a:lnTo>
                <a:lnTo>
                  <a:pt x="1601" y="261"/>
                </a:lnTo>
                <a:lnTo>
                  <a:pt x="1602" y="285"/>
                </a:lnTo>
                <a:lnTo>
                  <a:pt x="1602" y="323"/>
                </a:lnTo>
                <a:lnTo>
                  <a:pt x="1603" y="320"/>
                </a:lnTo>
                <a:lnTo>
                  <a:pt x="1603" y="331"/>
                </a:lnTo>
                <a:lnTo>
                  <a:pt x="1604" y="348"/>
                </a:lnTo>
                <a:lnTo>
                  <a:pt x="1604" y="285"/>
                </a:lnTo>
                <a:lnTo>
                  <a:pt x="1604" y="250"/>
                </a:lnTo>
                <a:lnTo>
                  <a:pt x="1605" y="240"/>
                </a:lnTo>
                <a:lnTo>
                  <a:pt x="1606" y="247"/>
                </a:lnTo>
                <a:lnTo>
                  <a:pt x="1606" y="254"/>
                </a:lnTo>
                <a:lnTo>
                  <a:pt x="1606" y="264"/>
                </a:lnTo>
                <a:lnTo>
                  <a:pt x="1607" y="264"/>
                </a:lnTo>
                <a:lnTo>
                  <a:pt x="1607" y="268"/>
                </a:lnTo>
                <a:lnTo>
                  <a:pt x="1608" y="292"/>
                </a:lnTo>
                <a:lnTo>
                  <a:pt x="1608" y="316"/>
                </a:lnTo>
                <a:lnTo>
                  <a:pt x="1609" y="327"/>
                </a:lnTo>
                <a:lnTo>
                  <a:pt x="1609" y="337"/>
                </a:lnTo>
                <a:lnTo>
                  <a:pt x="1610" y="365"/>
                </a:lnTo>
                <a:lnTo>
                  <a:pt x="1610" y="365"/>
                </a:lnTo>
                <a:lnTo>
                  <a:pt x="1611" y="376"/>
                </a:lnTo>
                <a:lnTo>
                  <a:pt x="1611" y="337"/>
                </a:lnTo>
                <a:lnTo>
                  <a:pt x="1611" y="302"/>
                </a:lnTo>
                <a:lnTo>
                  <a:pt x="1612" y="299"/>
                </a:lnTo>
                <a:lnTo>
                  <a:pt x="1612" y="334"/>
                </a:lnTo>
                <a:lnTo>
                  <a:pt x="1613" y="337"/>
                </a:lnTo>
                <a:lnTo>
                  <a:pt x="1614" y="327"/>
                </a:lnTo>
                <a:lnTo>
                  <a:pt x="1614" y="313"/>
                </a:lnTo>
                <a:lnTo>
                  <a:pt x="1614" y="309"/>
                </a:lnTo>
                <a:lnTo>
                  <a:pt x="1615" y="309"/>
                </a:lnTo>
                <a:lnTo>
                  <a:pt x="1615" y="306"/>
                </a:lnTo>
                <a:lnTo>
                  <a:pt x="1616" y="334"/>
                </a:lnTo>
                <a:lnTo>
                  <a:pt x="1616" y="299"/>
                </a:lnTo>
                <a:lnTo>
                  <a:pt x="1617" y="250"/>
                </a:lnTo>
                <a:lnTo>
                  <a:pt x="1617" y="243"/>
                </a:lnTo>
                <a:lnTo>
                  <a:pt x="1618" y="247"/>
                </a:lnTo>
                <a:lnTo>
                  <a:pt x="1618" y="223"/>
                </a:lnTo>
                <a:lnTo>
                  <a:pt x="1619" y="191"/>
                </a:lnTo>
                <a:lnTo>
                  <a:pt x="1619" y="198"/>
                </a:lnTo>
                <a:lnTo>
                  <a:pt x="1619" y="205"/>
                </a:lnTo>
                <a:lnTo>
                  <a:pt x="1620" y="219"/>
                </a:lnTo>
                <a:lnTo>
                  <a:pt x="1621" y="226"/>
                </a:lnTo>
                <a:lnTo>
                  <a:pt x="1621" y="237"/>
                </a:lnTo>
                <a:lnTo>
                  <a:pt x="1621" y="268"/>
                </a:lnTo>
                <a:lnTo>
                  <a:pt x="1622" y="226"/>
                </a:lnTo>
                <a:lnTo>
                  <a:pt x="1622" y="198"/>
                </a:lnTo>
                <a:lnTo>
                  <a:pt x="1623" y="212"/>
                </a:lnTo>
                <a:lnTo>
                  <a:pt x="1623" y="216"/>
                </a:lnTo>
                <a:lnTo>
                  <a:pt x="1624" y="247"/>
                </a:lnTo>
                <a:lnTo>
                  <a:pt x="1624" y="202"/>
                </a:lnTo>
                <a:lnTo>
                  <a:pt x="1625" y="198"/>
                </a:lnTo>
                <a:lnTo>
                  <a:pt x="1625" y="202"/>
                </a:lnTo>
                <a:lnTo>
                  <a:pt x="1626" y="198"/>
                </a:lnTo>
                <a:lnTo>
                  <a:pt x="1626" y="195"/>
                </a:lnTo>
                <a:lnTo>
                  <a:pt x="1626" y="209"/>
                </a:lnTo>
                <a:lnTo>
                  <a:pt x="1627" y="223"/>
                </a:lnTo>
                <a:lnTo>
                  <a:pt x="1627" y="195"/>
                </a:lnTo>
                <a:lnTo>
                  <a:pt x="1628" y="181"/>
                </a:lnTo>
                <a:lnTo>
                  <a:pt x="1629" y="237"/>
                </a:lnTo>
                <a:lnTo>
                  <a:pt x="1629" y="261"/>
                </a:lnTo>
                <a:lnTo>
                  <a:pt x="1629" y="268"/>
                </a:lnTo>
                <a:lnTo>
                  <a:pt x="1630" y="184"/>
                </a:lnTo>
                <a:lnTo>
                  <a:pt x="1630" y="254"/>
                </a:lnTo>
                <a:lnTo>
                  <a:pt x="1631" y="302"/>
                </a:lnTo>
                <a:lnTo>
                  <a:pt x="1631" y="292"/>
                </a:lnTo>
                <a:lnTo>
                  <a:pt x="1632" y="285"/>
                </a:lnTo>
                <a:lnTo>
                  <a:pt x="1632" y="230"/>
                </a:lnTo>
                <a:lnTo>
                  <a:pt x="1633" y="233"/>
                </a:lnTo>
                <a:lnTo>
                  <a:pt x="1633" y="257"/>
                </a:lnTo>
                <a:lnTo>
                  <a:pt x="1634" y="309"/>
                </a:lnTo>
                <a:lnTo>
                  <a:pt x="1634" y="320"/>
                </a:lnTo>
                <a:lnTo>
                  <a:pt x="1634" y="306"/>
                </a:lnTo>
                <a:lnTo>
                  <a:pt x="1635" y="320"/>
                </a:lnTo>
                <a:lnTo>
                  <a:pt x="1635" y="316"/>
                </a:lnTo>
                <a:lnTo>
                  <a:pt x="1636" y="313"/>
                </a:lnTo>
                <a:lnTo>
                  <a:pt x="1636" y="344"/>
                </a:lnTo>
                <a:lnTo>
                  <a:pt x="1637" y="331"/>
                </a:lnTo>
                <a:lnTo>
                  <a:pt x="1637" y="355"/>
                </a:lnTo>
                <a:lnTo>
                  <a:pt x="1638" y="361"/>
                </a:lnTo>
                <a:lnTo>
                  <a:pt x="1638" y="271"/>
                </a:lnTo>
                <a:lnTo>
                  <a:pt x="1639" y="233"/>
                </a:lnTo>
                <a:lnTo>
                  <a:pt x="1639" y="292"/>
                </a:lnTo>
                <a:lnTo>
                  <a:pt x="1639" y="327"/>
                </a:lnTo>
                <a:lnTo>
                  <a:pt x="1640" y="341"/>
                </a:lnTo>
                <a:lnTo>
                  <a:pt x="1641" y="331"/>
                </a:lnTo>
                <a:lnTo>
                  <a:pt x="1641" y="323"/>
                </a:lnTo>
                <a:lnTo>
                  <a:pt x="1641" y="341"/>
                </a:lnTo>
                <a:lnTo>
                  <a:pt x="1642" y="334"/>
                </a:lnTo>
                <a:lnTo>
                  <a:pt x="1642" y="355"/>
                </a:lnTo>
                <a:lnTo>
                  <a:pt x="1643" y="424"/>
                </a:lnTo>
                <a:lnTo>
                  <a:pt x="1643" y="403"/>
                </a:lnTo>
                <a:lnTo>
                  <a:pt x="1644" y="358"/>
                </a:lnTo>
                <a:lnTo>
                  <a:pt x="1644" y="278"/>
                </a:lnTo>
                <a:lnTo>
                  <a:pt x="1645" y="268"/>
                </a:lnTo>
                <a:lnTo>
                  <a:pt x="1645" y="275"/>
                </a:lnTo>
                <a:lnTo>
                  <a:pt x="1646" y="313"/>
                </a:lnTo>
                <a:lnTo>
                  <a:pt x="1646" y="351"/>
                </a:lnTo>
                <a:lnTo>
                  <a:pt x="1646" y="285"/>
                </a:lnTo>
                <a:lnTo>
                  <a:pt x="1647" y="233"/>
                </a:lnTo>
                <a:lnTo>
                  <a:pt x="1647" y="282"/>
                </a:lnTo>
                <a:lnTo>
                  <a:pt x="1648" y="383"/>
                </a:lnTo>
                <a:lnTo>
                  <a:pt x="1649" y="361"/>
                </a:lnTo>
                <a:lnTo>
                  <a:pt x="1649" y="348"/>
                </a:lnTo>
                <a:lnTo>
                  <a:pt x="1649" y="376"/>
                </a:lnTo>
                <a:lnTo>
                  <a:pt x="1650" y="372"/>
                </a:lnTo>
                <a:lnTo>
                  <a:pt x="1650" y="372"/>
                </a:lnTo>
                <a:lnTo>
                  <a:pt x="1651" y="289"/>
                </a:lnTo>
                <a:lnTo>
                  <a:pt x="1651" y="261"/>
                </a:lnTo>
                <a:lnTo>
                  <a:pt x="1652" y="243"/>
                </a:lnTo>
                <a:lnTo>
                  <a:pt x="1652" y="292"/>
                </a:lnTo>
                <a:lnTo>
                  <a:pt x="1653" y="309"/>
                </a:lnTo>
                <a:lnTo>
                  <a:pt x="1653" y="306"/>
                </a:lnTo>
                <a:lnTo>
                  <a:pt x="1654" y="313"/>
                </a:lnTo>
                <a:lnTo>
                  <a:pt x="1654" y="376"/>
                </a:lnTo>
                <a:lnTo>
                  <a:pt x="1654" y="386"/>
                </a:lnTo>
                <a:lnTo>
                  <a:pt x="1655" y="383"/>
                </a:lnTo>
                <a:lnTo>
                  <a:pt x="1655" y="390"/>
                </a:lnTo>
                <a:lnTo>
                  <a:pt x="1656" y="379"/>
                </a:lnTo>
                <a:lnTo>
                  <a:pt x="1656" y="299"/>
                </a:lnTo>
                <a:lnTo>
                  <a:pt x="1657" y="264"/>
                </a:lnTo>
                <a:lnTo>
                  <a:pt x="1657" y="261"/>
                </a:lnTo>
                <a:lnTo>
                  <a:pt x="1658" y="316"/>
                </a:lnTo>
                <a:lnTo>
                  <a:pt x="1658" y="320"/>
                </a:lnTo>
                <a:lnTo>
                  <a:pt x="1659" y="320"/>
                </a:lnTo>
                <a:lnTo>
                  <a:pt x="1659" y="331"/>
                </a:lnTo>
                <a:lnTo>
                  <a:pt x="1660" y="320"/>
                </a:lnTo>
                <a:lnTo>
                  <a:pt x="1660" y="341"/>
                </a:lnTo>
                <a:lnTo>
                  <a:pt x="1661" y="393"/>
                </a:lnTo>
                <a:lnTo>
                  <a:pt x="1661" y="407"/>
                </a:lnTo>
                <a:lnTo>
                  <a:pt x="1661" y="369"/>
                </a:lnTo>
                <a:lnTo>
                  <a:pt x="1662" y="327"/>
                </a:lnTo>
                <a:lnTo>
                  <a:pt x="1662" y="250"/>
                </a:lnTo>
                <a:lnTo>
                  <a:pt x="1663" y="223"/>
                </a:lnTo>
                <a:lnTo>
                  <a:pt x="1664" y="219"/>
                </a:lnTo>
                <a:lnTo>
                  <a:pt x="1664" y="233"/>
                </a:lnTo>
                <a:lnTo>
                  <a:pt x="1664" y="219"/>
                </a:lnTo>
                <a:lnTo>
                  <a:pt x="1665" y="289"/>
                </a:lnTo>
                <a:lnTo>
                  <a:pt x="1665" y="320"/>
                </a:lnTo>
                <a:lnTo>
                  <a:pt x="1666" y="299"/>
                </a:lnTo>
                <a:lnTo>
                  <a:pt x="1666" y="292"/>
                </a:lnTo>
                <a:lnTo>
                  <a:pt x="1667" y="358"/>
                </a:lnTo>
                <a:lnTo>
                  <a:pt x="1667" y="327"/>
                </a:lnTo>
                <a:lnTo>
                  <a:pt x="1668" y="292"/>
                </a:lnTo>
                <a:lnTo>
                  <a:pt x="1668" y="243"/>
                </a:lnTo>
                <a:lnTo>
                  <a:pt x="1669" y="275"/>
                </a:lnTo>
                <a:lnTo>
                  <a:pt x="1669" y="309"/>
                </a:lnTo>
                <a:lnTo>
                  <a:pt x="1669" y="306"/>
                </a:lnTo>
                <a:lnTo>
                  <a:pt x="1670" y="327"/>
                </a:lnTo>
                <a:lnTo>
                  <a:pt x="1670" y="327"/>
                </a:lnTo>
                <a:lnTo>
                  <a:pt x="1671" y="316"/>
                </a:lnTo>
                <a:lnTo>
                  <a:pt x="1671" y="390"/>
                </a:lnTo>
                <a:lnTo>
                  <a:pt x="1672" y="424"/>
                </a:lnTo>
                <a:lnTo>
                  <a:pt x="1672" y="296"/>
                </a:lnTo>
                <a:lnTo>
                  <a:pt x="1673" y="320"/>
                </a:lnTo>
                <a:lnTo>
                  <a:pt x="1673" y="316"/>
                </a:lnTo>
                <a:lnTo>
                  <a:pt x="1674" y="327"/>
                </a:lnTo>
                <a:lnTo>
                  <a:pt x="1674" y="331"/>
                </a:lnTo>
                <a:lnTo>
                  <a:pt x="1674" y="435"/>
                </a:lnTo>
                <a:lnTo>
                  <a:pt x="1675" y="424"/>
                </a:lnTo>
                <a:lnTo>
                  <a:pt x="1676" y="376"/>
                </a:lnTo>
                <a:lnTo>
                  <a:pt x="1676" y="372"/>
                </a:lnTo>
                <a:lnTo>
                  <a:pt x="1676" y="358"/>
                </a:lnTo>
                <a:lnTo>
                  <a:pt x="1677" y="386"/>
                </a:lnTo>
                <a:lnTo>
                  <a:pt x="1677" y="376"/>
                </a:lnTo>
                <a:lnTo>
                  <a:pt x="1678" y="351"/>
                </a:lnTo>
                <a:lnTo>
                  <a:pt x="1678" y="334"/>
                </a:lnTo>
                <a:lnTo>
                  <a:pt x="1679" y="334"/>
                </a:lnTo>
                <a:lnTo>
                  <a:pt x="1679" y="334"/>
                </a:lnTo>
                <a:lnTo>
                  <a:pt x="1680" y="344"/>
                </a:lnTo>
                <a:lnTo>
                  <a:pt x="1680" y="327"/>
                </a:lnTo>
                <a:lnTo>
                  <a:pt x="1681" y="323"/>
                </a:lnTo>
                <a:lnTo>
                  <a:pt x="1681" y="327"/>
                </a:lnTo>
                <a:lnTo>
                  <a:pt x="1682" y="327"/>
                </a:lnTo>
                <a:lnTo>
                  <a:pt x="1682" y="327"/>
                </a:lnTo>
                <a:lnTo>
                  <a:pt x="1682" y="320"/>
                </a:lnTo>
                <a:lnTo>
                  <a:pt x="1683" y="327"/>
                </a:lnTo>
                <a:lnTo>
                  <a:pt x="1684" y="334"/>
                </a:lnTo>
                <a:lnTo>
                  <a:pt x="1684" y="341"/>
                </a:lnTo>
                <a:lnTo>
                  <a:pt x="1684" y="334"/>
                </a:lnTo>
                <a:lnTo>
                  <a:pt x="1685" y="344"/>
                </a:lnTo>
                <a:lnTo>
                  <a:pt x="1685" y="278"/>
                </a:lnTo>
                <a:lnTo>
                  <a:pt x="1686" y="254"/>
                </a:lnTo>
                <a:lnTo>
                  <a:pt x="1686" y="264"/>
                </a:lnTo>
                <a:lnTo>
                  <a:pt x="1687" y="275"/>
                </a:lnTo>
                <a:lnTo>
                  <a:pt x="1687" y="254"/>
                </a:lnTo>
                <a:lnTo>
                  <a:pt x="1688" y="240"/>
                </a:lnTo>
                <a:lnTo>
                  <a:pt x="1688" y="247"/>
                </a:lnTo>
                <a:lnTo>
                  <a:pt x="1689" y="254"/>
                </a:lnTo>
                <a:lnTo>
                  <a:pt x="1689" y="282"/>
                </a:lnTo>
                <a:lnTo>
                  <a:pt x="1689" y="331"/>
                </a:lnTo>
                <a:lnTo>
                  <a:pt x="1690" y="299"/>
                </a:lnTo>
                <a:lnTo>
                  <a:pt x="1690" y="361"/>
                </a:lnTo>
                <a:lnTo>
                  <a:pt x="1691" y="400"/>
                </a:lnTo>
                <a:lnTo>
                  <a:pt x="1691" y="358"/>
                </a:lnTo>
                <a:lnTo>
                  <a:pt x="1692" y="261"/>
                </a:lnTo>
                <a:lnTo>
                  <a:pt x="1692" y="309"/>
                </a:lnTo>
                <a:lnTo>
                  <a:pt x="1693" y="327"/>
                </a:lnTo>
                <a:lnTo>
                  <a:pt x="1693" y="365"/>
                </a:lnTo>
                <a:lnTo>
                  <a:pt x="1694" y="372"/>
                </a:lnTo>
                <a:lnTo>
                  <a:pt x="1694" y="306"/>
                </a:lnTo>
                <a:lnTo>
                  <a:pt x="1694" y="309"/>
                </a:lnTo>
                <a:lnTo>
                  <a:pt x="1695" y="292"/>
                </a:lnTo>
                <a:lnTo>
                  <a:pt x="1696" y="299"/>
                </a:lnTo>
                <a:lnTo>
                  <a:pt x="1696" y="376"/>
                </a:lnTo>
                <a:lnTo>
                  <a:pt x="1696" y="361"/>
                </a:lnTo>
                <a:lnTo>
                  <a:pt x="1697" y="341"/>
                </a:lnTo>
                <a:lnTo>
                  <a:pt x="1697" y="247"/>
                </a:lnTo>
                <a:lnTo>
                  <a:pt x="1698" y="209"/>
                </a:lnTo>
                <a:lnTo>
                  <a:pt x="1698" y="230"/>
                </a:lnTo>
                <a:lnTo>
                  <a:pt x="1699" y="230"/>
                </a:lnTo>
                <a:lnTo>
                  <a:pt x="1699" y="268"/>
                </a:lnTo>
                <a:lnTo>
                  <a:pt x="1700" y="348"/>
                </a:lnTo>
                <a:lnTo>
                  <a:pt x="1700" y="327"/>
                </a:lnTo>
                <a:lnTo>
                  <a:pt x="1701" y="299"/>
                </a:lnTo>
                <a:lnTo>
                  <a:pt x="1701" y="285"/>
                </a:lnTo>
                <a:lnTo>
                  <a:pt x="1702" y="292"/>
                </a:lnTo>
                <a:lnTo>
                  <a:pt x="1702" y="372"/>
                </a:lnTo>
                <a:lnTo>
                  <a:pt x="1703" y="306"/>
                </a:lnTo>
                <a:lnTo>
                  <a:pt x="1703" y="212"/>
                </a:lnTo>
                <a:lnTo>
                  <a:pt x="1704" y="184"/>
                </a:lnTo>
                <a:lnTo>
                  <a:pt x="1704" y="160"/>
                </a:lnTo>
                <a:lnTo>
                  <a:pt x="1704" y="153"/>
                </a:lnTo>
                <a:lnTo>
                  <a:pt x="1705" y="122"/>
                </a:lnTo>
                <a:lnTo>
                  <a:pt x="1705" y="118"/>
                </a:lnTo>
                <a:lnTo>
                  <a:pt x="1706" y="149"/>
                </a:lnTo>
                <a:lnTo>
                  <a:pt x="1706" y="153"/>
                </a:lnTo>
                <a:lnTo>
                  <a:pt x="1707" y="149"/>
                </a:lnTo>
                <a:lnTo>
                  <a:pt x="1707" y="164"/>
                </a:lnTo>
                <a:lnTo>
                  <a:pt x="1708" y="156"/>
                </a:lnTo>
                <a:lnTo>
                  <a:pt x="1708" y="153"/>
                </a:lnTo>
                <a:lnTo>
                  <a:pt x="1709" y="202"/>
                </a:lnTo>
                <a:lnTo>
                  <a:pt x="1709" y="160"/>
                </a:lnTo>
                <a:lnTo>
                  <a:pt x="1709" y="198"/>
                </a:lnTo>
                <a:lnTo>
                  <a:pt x="1710" y="181"/>
                </a:lnTo>
                <a:lnTo>
                  <a:pt x="1711" y="226"/>
                </a:lnTo>
                <a:lnTo>
                  <a:pt x="1711" y="306"/>
                </a:lnTo>
                <a:lnTo>
                  <a:pt x="1711" y="320"/>
                </a:lnTo>
                <a:lnTo>
                  <a:pt x="1712" y="299"/>
                </a:lnTo>
                <a:lnTo>
                  <a:pt x="1712" y="289"/>
                </a:lnTo>
                <a:lnTo>
                  <a:pt x="1713" y="216"/>
                </a:lnTo>
                <a:lnTo>
                  <a:pt x="1713" y="177"/>
                </a:lnTo>
                <a:lnTo>
                  <a:pt x="1714" y="198"/>
                </a:lnTo>
                <a:lnTo>
                  <a:pt x="1714" y="223"/>
                </a:lnTo>
                <a:lnTo>
                  <a:pt x="1715" y="230"/>
                </a:lnTo>
                <a:lnTo>
                  <a:pt x="1715" y="240"/>
                </a:lnTo>
                <a:lnTo>
                  <a:pt x="1716" y="243"/>
                </a:lnTo>
                <a:lnTo>
                  <a:pt x="1716" y="237"/>
                </a:lnTo>
                <a:lnTo>
                  <a:pt x="1717" y="275"/>
                </a:lnTo>
                <a:lnTo>
                  <a:pt x="1717" y="282"/>
                </a:lnTo>
                <a:lnTo>
                  <a:pt x="1717" y="327"/>
                </a:lnTo>
                <a:lnTo>
                  <a:pt x="1718" y="390"/>
                </a:lnTo>
                <a:lnTo>
                  <a:pt x="1719" y="327"/>
                </a:lnTo>
                <a:lnTo>
                  <a:pt x="1719" y="223"/>
                </a:lnTo>
                <a:lnTo>
                  <a:pt x="1719" y="268"/>
                </a:lnTo>
                <a:lnTo>
                  <a:pt x="1720" y="299"/>
                </a:lnTo>
                <a:lnTo>
                  <a:pt x="1720" y="282"/>
                </a:lnTo>
                <a:lnTo>
                  <a:pt x="1721" y="285"/>
                </a:lnTo>
                <a:lnTo>
                  <a:pt x="1721" y="292"/>
                </a:lnTo>
                <a:lnTo>
                  <a:pt x="1722" y="386"/>
                </a:lnTo>
                <a:lnTo>
                  <a:pt x="1722" y="383"/>
                </a:lnTo>
                <a:lnTo>
                  <a:pt x="1723" y="348"/>
                </a:lnTo>
                <a:lnTo>
                  <a:pt x="1723" y="309"/>
                </a:lnTo>
                <a:lnTo>
                  <a:pt x="1724" y="341"/>
                </a:lnTo>
                <a:lnTo>
                  <a:pt x="1724" y="337"/>
                </a:lnTo>
                <a:lnTo>
                  <a:pt x="1724" y="323"/>
                </a:lnTo>
                <a:lnTo>
                  <a:pt x="1725" y="313"/>
                </a:lnTo>
                <a:lnTo>
                  <a:pt x="1725" y="296"/>
                </a:lnTo>
                <a:lnTo>
                  <a:pt x="1726" y="296"/>
                </a:lnTo>
                <a:lnTo>
                  <a:pt x="1726" y="292"/>
                </a:lnTo>
                <a:lnTo>
                  <a:pt x="1727" y="296"/>
                </a:lnTo>
                <a:lnTo>
                  <a:pt x="1727" y="299"/>
                </a:lnTo>
                <a:lnTo>
                  <a:pt x="1728" y="299"/>
                </a:lnTo>
                <a:lnTo>
                  <a:pt x="1728" y="302"/>
                </a:lnTo>
                <a:lnTo>
                  <a:pt x="1729" y="292"/>
                </a:lnTo>
                <a:lnTo>
                  <a:pt x="1729" y="289"/>
                </a:lnTo>
                <a:lnTo>
                  <a:pt x="1729" y="296"/>
                </a:lnTo>
                <a:lnTo>
                  <a:pt x="1730" y="299"/>
                </a:lnTo>
                <a:lnTo>
                  <a:pt x="1731" y="302"/>
                </a:lnTo>
                <a:lnTo>
                  <a:pt x="1731" y="296"/>
                </a:lnTo>
                <a:lnTo>
                  <a:pt x="1731" y="296"/>
                </a:lnTo>
                <a:lnTo>
                  <a:pt x="1732" y="296"/>
                </a:lnTo>
                <a:lnTo>
                  <a:pt x="1732" y="289"/>
                </a:lnTo>
                <a:lnTo>
                  <a:pt x="1733" y="278"/>
                </a:lnTo>
                <a:lnTo>
                  <a:pt x="1733" y="278"/>
                </a:lnTo>
                <a:lnTo>
                  <a:pt x="1734" y="282"/>
                </a:lnTo>
                <a:lnTo>
                  <a:pt x="1734" y="282"/>
                </a:lnTo>
                <a:lnTo>
                  <a:pt x="1735" y="282"/>
                </a:lnTo>
                <a:lnTo>
                  <a:pt x="1735" y="292"/>
                </a:lnTo>
                <a:lnTo>
                  <a:pt x="1736" y="292"/>
                </a:lnTo>
                <a:lnTo>
                  <a:pt x="1736" y="278"/>
                </a:lnTo>
                <a:lnTo>
                  <a:pt x="1737" y="292"/>
                </a:lnTo>
                <a:lnTo>
                  <a:pt x="1737" y="285"/>
                </a:lnTo>
                <a:lnTo>
                  <a:pt x="1737" y="285"/>
                </a:lnTo>
                <a:lnTo>
                  <a:pt x="1738" y="292"/>
                </a:lnTo>
                <a:lnTo>
                  <a:pt x="1739" y="285"/>
                </a:lnTo>
                <a:lnTo>
                  <a:pt x="1739" y="289"/>
                </a:lnTo>
                <a:lnTo>
                  <a:pt x="1739" y="282"/>
                </a:lnTo>
                <a:lnTo>
                  <a:pt x="1740" y="289"/>
                </a:lnTo>
                <a:lnTo>
                  <a:pt x="1740" y="296"/>
                </a:lnTo>
                <a:lnTo>
                  <a:pt x="1741" y="292"/>
                </a:lnTo>
                <a:lnTo>
                  <a:pt x="1741" y="285"/>
                </a:lnTo>
                <a:lnTo>
                  <a:pt x="1742" y="278"/>
                </a:lnTo>
                <a:lnTo>
                  <a:pt x="1742" y="285"/>
                </a:lnTo>
                <a:lnTo>
                  <a:pt x="1743" y="292"/>
                </a:lnTo>
                <a:lnTo>
                  <a:pt x="1743" y="268"/>
                </a:lnTo>
                <a:lnTo>
                  <a:pt x="1744" y="198"/>
                </a:lnTo>
                <a:lnTo>
                  <a:pt x="1744" y="219"/>
                </a:lnTo>
                <a:lnTo>
                  <a:pt x="1744" y="275"/>
                </a:lnTo>
                <a:lnTo>
                  <a:pt x="1745" y="285"/>
                </a:lnTo>
                <a:lnTo>
                  <a:pt x="1746" y="282"/>
                </a:lnTo>
                <a:lnTo>
                  <a:pt x="1746" y="334"/>
                </a:lnTo>
                <a:lnTo>
                  <a:pt x="1746" y="316"/>
                </a:lnTo>
                <a:lnTo>
                  <a:pt x="1747" y="302"/>
                </a:lnTo>
                <a:lnTo>
                  <a:pt x="1747" y="299"/>
                </a:lnTo>
                <a:lnTo>
                  <a:pt x="1748" y="292"/>
                </a:lnTo>
                <a:lnTo>
                  <a:pt x="1748" y="292"/>
                </a:lnTo>
                <a:lnTo>
                  <a:pt x="1749" y="212"/>
                </a:lnTo>
                <a:lnTo>
                  <a:pt x="1749" y="195"/>
                </a:lnTo>
                <a:lnTo>
                  <a:pt x="1750" y="240"/>
                </a:lnTo>
                <a:lnTo>
                  <a:pt x="1750" y="302"/>
                </a:lnTo>
                <a:lnTo>
                  <a:pt x="1751" y="292"/>
                </a:lnTo>
                <a:lnTo>
                  <a:pt x="1751" y="299"/>
                </a:lnTo>
                <a:lnTo>
                  <a:pt x="1752" y="309"/>
                </a:lnTo>
                <a:lnTo>
                  <a:pt x="1752" y="285"/>
                </a:lnTo>
                <a:lnTo>
                  <a:pt x="1752" y="299"/>
                </a:lnTo>
                <a:lnTo>
                  <a:pt x="1753" y="327"/>
                </a:lnTo>
                <a:lnTo>
                  <a:pt x="1754" y="302"/>
                </a:lnTo>
                <a:lnTo>
                  <a:pt x="1754" y="237"/>
                </a:lnTo>
                <a:lnTo>
                  <a:pt x="1754" y="164"/>
                </a:lnTo>
                <a:lnTo>
                  <a:pt x="1755" y="181"/>
                </a:lnTo>
                <a:lnTo>
                  <a:pt x="1755" y="243"/>
                </a:lnTo>
                <a:lnTo>
                  <a:pt x="1756" y="243"/>
                </a:lnTo>
                <a:lnTo>
                  <a:pt x="1756" y="264"/>
                </a:lnTo>
                <a:lnTo>
                  <a:pt x="1757" y="254"/>
                </a:lnTo>
                <a:lnTo>
                  <a:pt x="1757" y="268"/>
                </a:lnTo>
                <a:lnTo>
                  <a:pt x="1758" y="271"/>
                </a:lnTo>
                <a:lnTo>
                  <a:pt x="1758" y="278"/>
                </a:lnTo>
                <a:lnTo>
                  <a:pt x="1759" y="316"/>
                </a:lnTo>
                <a:lnTo>
                  <a:pt x="1759" y="285"/>
                </a:lnTo>
                <a:lnTo>
                  <a:pt x="1759" y="268"/>
                </a:lnTo>
                <a:lnTo>
                  <a:pt x="1760" y="285"/>
                </a:lnTo>
                <a:lnTo>
                  <a:pt x="1760" y="254"/>
                </a:lnTo>
                <a:lnTo>
                  <a:pt x="1761" y="271"/>
                </a:lnTo>
                <a:lnTo>
                  <a:pt x="1761" y="278"/>
                </a:lnTo>
                <a:lnTo>
                  <a:pt x="1762" y="275"/>
                </a:lnTo>
                <a:lnTo>
                  <a:pt x="1762" y="275"/>
                </a:lnTo>
                <a:lnTo>
                  <a:pt x="1763" y="282"/>
                </a:lnTo>
                <a:lnTo>
                  <a:pt x="1763" y="275"/>
                </a:lnTo>
                <a:lnTo>
                  <a:pt x="1764" y="271"/>
                </a:lnTo>
                <a:lnTo>
                  <a:pt x="1764" y="268"/>
                </a:lnTo>
                <a:lnTo>
                  <a:pt x="1764" y="271"/>
                </a:lnTo>
                <a:lnTo>
                  <a:pt x="1765" y="264"/>
                </a:lnTo>
                <a:lnTo>
                  <a:pt x="1766" y="268"/>
                </a:lnTo>
                <a:lnTo>
                  <a:pt x="1766" y="264"/>
                </a:lnTo>
                <a:lnTo>
                  <a:pt x="1767" y="271"/>
                </a:lnTo>
                <a:lnTo>
                  <a:pt x="1767" y="278"/>
                </a:lnTo>
                <a:lnTo>
                  <a:pt x="1767" y="275"/>
                </a:lnTo>
                <a:lnTo>
                  <a:pt x="1768" y="275"/>
                </a:lnTo>
                <a:lnTo>
                  <a:pt x="1768" y="285"/>
                </a:lnTo>
                <a:lnTo>
                  <a:pt x="1769" y="278"/>
                </a:lnTo>
                <a:lnTo>
                  <a:pt x="1769" y="278"/>
                </a:lnTo>
                <a:lnTo>
                  <a:pt x="1770" y="278"/>
                </a:lnTo>
                <a:lnTo>
                  <a:pt x="1770" y="282"/>
                </a:lnTo>
                <a:lnTo>
                  <a:pt x="1771" y="261"/>
                </a:lnTo>
                <a:lnTo>
                  <a:pt x="1771" y="271"/>
                </a:lnTo>
                <a:lnTo>
                  <a:pt x="1772" y="268"/>
                </a:lnTo>
                <a:lnTo>
                  <a:pt x="1772" y="271"/>
                </a:lnTo>
                <a:lnTo>
                  <a:pt x="1772" y="268"/>
                </a:lnTo>
                <a:lnTo>
                  <a:pt x="1773" y="271"/>
                </a:lnTo>
                <a:lnTo>
                  <a:pt x="1774" y="275"/>
                </a:lnTo>
                <a:lnTo>
                  <a:pt x="1774" y="299"/>
                </a:lnTo>
                <a:lnTo>
                  <a:pt x="1774" y="292"/>
                </a:lnTo>
                <a:lnTo>
                  <a:pt x="1775" y="285"/>
                </a:lnTo>
                <a:lnTo>
                  <a:pt x="1775" y="282"/>
                </a:lnTo>
                <a:lnTo>
                  <a:pt x="1776" y="282"/>
                </a:lnTo>
                <a:lnTo>
                  <a:pt x="1776" y="275"/>
                </a:lnTo>
                <a:lnTo>
                  <a:pt x="1777" y="268"/>
                </a:lnTo>
                <a:lnTo>
                  <a:pt x="1777" y="275"/>
                </a:lnTo>
                <a:lnTo>
                  <a:pt x="1778" y="261"/>
                </a:lnTo>
                <a:lnTo>
                  <a:pt x="1778" y="264"/>
                </a:lnTo>
                <a:lnTo>
                  <a:pt x="1779" y="268"/>
                </a:lnTo>
                <a:lnTo>
                  <a:pt x="1779" y="261"/>
                </a:lnTo>
                <a:lnTo>
                  <a:pt x="1779" y="268"/>
                </a:lnTo>
                <a:lnTo>
                  <a:pt x="1780" y="282"/>
                </a:lnTo>
                <a:lnTo>
                  <a:pt x="1780" y="289"/>
                </a:lnTo>
                <a:lnTo>
                  <a:pt x="1781" y="278"/>
                </a:lnTo>
                <a:lnTo>
                  <a:pt x="1781" y="268"/>
                </a:lnTo>
                <a:lnTo>
                  <a:pt x="1782" y="282"/>
                </a:lnTo>
                <a:lnTo>
                  <a:pt x="1782" y="282"/>
                </a:lnTo>
                <a:lnTo>
                  <a:pt x="1783" y="278"/>
                </a:lnTo>
                <a:lnTo>
                  <a:pt x="1783" y="275"/>
                </a:lnTo>
                <a:lnTo>
                  <a:pt x="1784" y="282"/>
                </a:lnTo>
                <a:lnTo>
                  <a:pt x="1784" y="285"/>
                </a:lnTo>
                <a:lnTo>
                  <a:pt x="1784" y="285"/>
                </a:lnTo>
                <a:lnTo>
                  <a:pt x="1785" y="285"/>
                </a:lnTo>
                <a:lnTo>
                  <a:pt x="1786" y="275"/>
                </a:lnTo>
                <a:lnTo>
                  <a:pt x="1786" y="285"/>
                </a:lnTo>
                <a:lnTo>
                  <a:pt x="1787" y="285"/>
                </a:lnTo>
                <a:lnTo>
                  <a:pt x="1787" y="271"/>
                </a:lnTo>
                <a:lnTo>
                  <a:pt x="1787" y="264"/>
                </a:lnTo>
                <a:lnTo>
                  <a:pt x="1788" y="271"/>
                </a:lnTo>
                <a:lnTo>
                  <a:pt x="1788" y="264"/>
                </a:lnTo>
                <a:lnTo>
                  <a:pt x="1789" y="257"/>
                </a:lnTo>
                <a:lnTo>
                  <a:pt x="1789" y="257"/>
                </a:lnTo>
                <a:lnTo>
                  <a:pt x="1790" y="247"/>
                </a:lnTo>
                <a:lnTo>
                  <a:pt x="1790" y="247"/>
                </a:lnTo>
                <a:lnTo>
                  <a:pt x="1791" y="250"/>
                </a:lnTo>
                <a:lnTo>
                  <a:pt x="1791" y="261"/>
                </a:lnTo>
                <a:lnTo>
                  <a:pt x="1792" y="254"/>
                </a:lnTo>
                <a:lnTo>
                  <a:pt x="1792" y="271"/>
                </a:lnTo>
                <a:lnTo>
                  <a:pt x="1793" y="254"/>
                </a:lnTo>
                <a:lnTo>
                  <a:pt x="1793" y="268"/>
                </a:lnTo>
                <a:lnTo>
                  <a:pt x="1794" y="264"/>
                </a:lnTo>
                <a:lnTo>
                  <a:pt x="1794" y="261"/>
                </a:lnTo>
                <a:lnTo>
                  <a:pt x="1794" y="254"/>
                </a:lnTo>
                <a:lnTo>
                  <a:pt x="1795" y="257"/>
                </a:lnTo>
                <a:lnTo>
                  <a:pt x="1795" y="261"/>
                </a:lnTo>
                <a:lnTo>
                  <a:pt x="1796" y="264"/>
                </a:lnTo>
                <a:lnTo>
                  <a:pt x="1796" y="261"/>
                </a:lnTo>
                <a:lnTo>
                  <a:pt x="1797" y="264"/>
                </a:lnTo>
                <a:lnTo>
                  <a:pt x="1797" y="282"/>
                </a:lnTo>
                <a:lnTo>
                  <a:pt x="1798" y="271"/>
                </a:lnTo>
                <a:lnTo>
                  <a:pt x="1798" y="264"/>
                </a:lnTo>
                <a:lnTo>
                  <a:pt x="1799" y="247"/>
                </a:lnTo>
                <a:lnTo>
                  <a:pt x="1799" y="247"/>
                </a:lnTo>
                <a:lnTo>
                  <a:pt x="1799" y="268"/>
                </a:lnTo>
                <a:lnTo>
                  <a:pt x="1800" y="264"/>
                </a:lnTo>
                <a:lnTo>
                  <a:pt x="1801" y="268"/>
                </a:lnTo>
                <a:lnTo>
                  <a:pt x="1801" y="278"/>
                </a:lnTo>
                <a:lnTo>
                  <a:pt x="1802" y="282"/>
                </a:lnTo>
                <a:lnTo>
                  <a:pt x="1802" y="282"/>
                </a:lnTo>
                <a:lnTo>
                  <a:pt x="1802" y="278"/>
                </a:lnTo>
                <a:lnTo>
                  <a:pt x="1803" y="275"/>
                </a:lnTo>
                <a:lnTo>
                  <a:pt x="1803" y="264"/>
                </a:lnTo>
                <a:lnTo>
                  <a:pt x="1804" y="250"/>
                </a:lnTo>
                <a:lnTo>
                  <a:pt x="1804" y="261"/>
                </a:lnTo>
                <a:lnTo>
                  <a:pt x="1805" y="261"/>
                </a:lnTo>
                <a:lnTo>
                  <a:pt x="1805" y="261"/>
                </a:lnTo>
                <a:lnTo>
                  <a:pt x="1806" y="257"/>
                </a:lnTo>
                <a:lnTo>
                  <a:pt x="1806" y="257"/>
                </a:lnTo>
                <a:lnTo>
                  <a:pt x="1807" y="261"/>
                </a:lnTo>
                <a:lnTo>
                  <a:pt x="1807" y="257"/>
                </a:lnTo>
                <a:lnTo>
                  <a:pt x="1807" y="257"/>
                </a:lnTo>
                <a:lnTo>
                  <a:pt x="1808" y="254"/>
                </a:lnTo>
                <a:lnTo>
                  <a:pt x="1809" y="250"/>
                </a:lnTo>
                <a:lnTo>
                  <a:pt x="1809" y="250"/>
                </a:lnTo>
                <a:lnTo>
                  <a:pt x="1809" y="243"/>
                </a:lnTo>
                <a:lnTo>
                  <a:pt x="1810" y="247"/>
                </a:lnTo>
                <a:lnTo>
                  <a:pt x="1810" y="237"/>
                </a:lnTo>
                <a:lnTo>
                  <a:pt x="1811" y="271"/>
                </a:lnTo>
                <a:lnTo>
                  <a:pt x="1811" y="289"/>
                </a:lnTo>
                <a:lnTo>
                  <a:pt x="1812" y="278"/>
                </a:lnTo>
                <a:lnTo>
                  <a:pt x="1812" y="289"/>
                </a:lnTo>
                <a:lnTo>
                  <a:pt x="1813" y="282"/>
                </a:lnTo>
                <a:lnTo>
                  <a:pt x="1813" y="275"/>
                </a:lnTo>
                <a:lnTo>
                  <a:pt x="1814" y="296"/>
                </a:lnTo>
                <a:lnTo>
                  <a:pt x="1814" y="299"/>
                </a:lnTo>
                <a:lnTo>
                  <a:pt x="1814" y="275"/>
                </a:lnTo>
                <a:lnTo>
                  <a:pt x="1815" y="261"/>
                </a:lnTo>
                <a:lnTo>
                  <a:pt x="1815" y="271"/>
                </a:lnTo>
                <a:lnTo>
                  <a:pt x="1816" y="282"/>
                </a:lnTo>
                <a:lnTo>
                  <a:pt x="1817" y="268"/>
                </a:lnTo>
                <a:lnTo>
                  <a:pt x="1817" y="268"/>
                </a:lnTo>
                <a:lnTo>
                  <a:pt x="1817" y="250"/>
                </a:lnTo>
                <a:lnTo>
                  <a:pt x="1818" y="264"/>
                </a:lnTo>
                <a:lnTo>
                  <a:pt x="1818" y="264"/>
                </a:lnTo>
                <a:lnTo>
                  <a:pt x="1819" y="257"/>
                </a:lnTo>
                <a:lnTo>
                  <a:pt x="1819" y="254"/>
                </a:lnTo>
                <a:lnTo>
                  <a:pt x="1819" y="257"/>
                </a:lnTo>
                <a:lnTo>
                  <a:pt x="1820" y="254"/>
                </a:lnTo>
                <a:lnTo>
                  <a:pt x="1821" y="264"/>
                </a:lnTo>
                <a:lnTo>
                  <a:pt x="1821" y="264"/>
                </a:lnTo>
                <a:lnTo>
                  <a:pt x="1822" y="254"/>
                </a:lnTo>
                <a:lnTo>
                  <a:pt x="1822" y="257"/>
                </a:lnTo>
                <a:lnTo>
                  <a:pt x="1822" y="257"/>
                </a:lnTo>
                <a:lnTo>
                  <a:pt x="1823" y="250"/>
                </a:lnTo>
                <a:lnTo>
                  <a:pt x="1823" y="257"/>
                </a:lnTo>
                <a:lnTo>
                  <a:pt x="1824" y="254"/>
                </a:lnTo>
                <a:lnTo>
                  <a:pt x="1824" y="243"/>
                </a:lnTo>
                <a:lnTo>
                  <a:pt x="1825" y="264"/>
                </a:lnTo>
                <a:lnTo>
                  <a:pt x="1825" y="261"/>
                </a:lnTo>
                <a:lnTo>
                  <a:pt x="1826" y="268"/>
                </a:lnTo>
                <a:lnTo>
                  <a:pt x="1826" y="268"/>
                </a:lnTo>
                <a:lnTo>
                  <a:pt x="1827" y="264"/>
                </a:lnTo>
                <a:lnTo>
                  <a:pt x="1827" y="275"/>
                </a:lnTo>
                <a:lnTo>
                  <a:pt x="1827" y="282"/>
                </a:lnTo>
                <a:lnTo>
                  <a:pt x="1828" y="275"/>
                </a:lnTo>
                <a:lnTo>
                  <a:pt x="1829" y="271"/>
                </a:lnTo>
                <a:lnTo>
                  <a:pt x="1829" y="264"/>
                </a:lnTo>
                <a:lnTo>
                  <a:pt x="1829" y="261"/>
                </a:lnTo>
                <a:lnTo>
                  <a:pt x="1830" y="237"/>
                </a:lnTo>
                <a:lnTo>
                  <a:pt x="1830" y="230"/>
                </a:lnTo>
                <a:lnTo>
                  <a:pt x="1831" y="209"/>
                </a:lnTo>
                <a:lnTo>
                  <a:pt x="1831" y="209"/>
                </a:lnTo>
                <a:lnTo>
                  <a:pt x="1832" y="216"/>
                </a:lnTo>
                <a:lnTo>
                  <a:pt x="1832" y="223"/>
                </a:lnTo>
                <a:lnTo>
                  <a:pt x="1833" y="237"/>
                </a:lnTo>
                <a:lnTo>
                  <a:pt x="1833" y="230"/>
                </a:lnTo>
                <a:lnTo>
                  <a:pt x="1834" y="233"/>
                </a:lnTo>
                <a:lnTo>
                  <a:pt x="1834" y="233"/>
                </a:lnTo>
                <a:lnTo>
                  <a:pt x="1834" y="233"/>
                </a:lnTo>
                <a:lnTo>
                  <a:pt x="1835" y="240"/>
                </a:lnTo>
                <a:lnTo>
                  <a:pt x="1836" y="230"/>
                </a:lnTo>
                <a:lnTo>
                  <a:pt x="1836" y="226"/>
                </a:lnTo>
                <a:lnTo>
                  <a:pt x="1837" y="223"/>
                </a:lnTo>
                <a:lnTo>
                  <a:pt x="1837" y="230"/>
                </a:lnTo>
                <a:lnTo>
                  <a:pt x="1837" y="216"/>
                </a:lnTo>
                <a:lnTo>
                  <a:pt x="1838" y="230"/>
                </a:lnTo>
                <a:lnTo>
                  <a:pt x="1838" y="223"/>
                </a:lnTo>
                <a:lnTo>
                  <a:pt x="1839" y="209"/>
                </a:lnTo>
                <a:lnTo>
                  <a:pt x="1839" y="223"/>
                </a:lnTo>
                <a:lnTo>
                  <a:pt x="1840" y="240"/>
                </a:lnTo>
                <a:lnTo>
                  <a:pt x="1840" y="254"/>
                </a:lnTo>
                <a:lnTo>
                  <a:pt x="1841" y="233"/>
                </a:lnTo>
                <a:lnTo>
                  <a:pt x="1841" y="243"/>
                </a:lnTo>
                <a:lnTo>
                  <a:pt x="1842" y="261"/>
                </a:lnTo>
                <a:lnTo>
                  <a:pt x="1842" y="237"/>
                </a:lnTo>
                <a:lnTo>
                  <a:pt x="1842" y="233"/>
                </a:lnTo>
                <a:lnTo>
                  <a:pt x="1843" y="257"/>
                </a:lnTo>
                <a:lnTo>
                  <a:pt x="1844" y="240"/>
                </a:lnTo>
                <a:lnTo>
                  <a:pt x="1844" y="247"/>
                </a:lnTo>
                <a:lnTo>
                  <a:pt x="1844" y="250"/>
                </a:lnTo>
                <a:lnTo>
                  <a:pt x="1845" y="243"/>
                </a:lnTo>
                <a:lnTo>
                  <a:pt x="1845" y="233"/>
                </a:lnTo>
                <a:lnTo>
                  <a:pt x="1846" y="247"/>
                </a:lnTo>
                <a:lnTo>
                  <a:pt x="1846" y="237"/>
                </a:lnTo>
                <a:lnTo>
                  <a:pt x="1847" y="226"/>
                </a:lnTo>
                <a:lnTo>
                  <a:pt x="1847" y="233"/>
                </a:lnTo>
                <a:lnTo>
                  <a:pt x="1848" y="240"/>
                </a:lnTo>
                <a:lnTo>
                  <a:pt x="1848" y="233"/>
                </a:lnTo>
                <a:lnTo>
                  <a:pt x="1849" y="247"/>
                </a:lnTo>
                <a:lnTo>
                  <a:pt x="1849" y="254"/>
                </a:lnTo>
                <a:lnTo>
                  <a:pt x="1849" y="257"/>
                </a:lnTo>
                <a:lnTo>
                  <a:pt x="1850" y="250"/>
                </a:lnTo>
                <a:lnTo>
                  <a:pt x="1850" y="247"/>
                </a:lnTo>
                <a:lnTo>
                  <a:pt x="1851" y="264"/>
                </a:lnTo>
                <a:lnTo>
                  <a:pt x="1852" y="257"/>
                </a:lnTo>
                <a:lnTo>
                  <a:pt x="1852" y="240"/>
                </a:lnTo>
                <a:lnTo>
                  <a:pt x="1852" y="230"/>
                </a:lnTo>
                <a:lnTo>
                  <a:pt x="1853" y="226"/>
                </a:lnTo>
                <a:lnTo>
                  <a:pt x="1853" y="233"/>
                </a:lnTo>
                <a:lnTo>
                  <a:pt x="1854" y="240"/>
                </a:lnTo>
                <a:lnTo>
                  <a:pt x="1854" y="226"/>
                </a:lnTo>
                <a:lnTo>
                  <a:pt x="1854" y="223"/>
                </a:lnTo>
                <a:lnTo>
                  <a:pt x="1855" y="223"/>
                </a:lnTo>
                <a:lnTo>
                  <a:pt x="1856" y="219"/>
                </a:lnTo>
                <a:lnTo>
                  <a:pt x="1856" y="226"/>
                </a:lnTo>
                <a:lnTo>
                  <a:pt x="1857" y="223"/>
                </a:lnTo>
                <a:lnTo>
                  <a:pt x="1857" y="226"/>
                </a:lnTo>
                <a:lnTo>
                  <a:pt x="1857" y="230"/>
                </a:lnTo>
                <a:lnTo>
                  <a:pt x="1858" y="233"/>
                </a:lnTo>
                <a:lnTo>
                  <a:pt x="1858" y="240"/>
                </a:lnTo>
                <a:lnTo>
                  <a:pt x="1859" y="237"/>
                </a:lnTo>
                <a:lnTo>
                  <a:pt x="1859" y="233"/>
                </a:lnTo>
                <a:lnTo>
                  <a:pt x="1860" y="233"/>
                </a:lnTo>
                <a:lnTo>
                  <a:pt x="1860" y="247"/>
                </a:lnTo>
                <a:lnTo>
                  <a:pt x="1861" y="237"/>
                </a:lnTo>
                <a:lnTo>
                  <a:pt x="1861" y="243"/>
                </a:lnTo>
                <a:lnTo>
                  <a:pt x="1862" y="240"/>
                </a:lnTo>
                <a:lnTo>
                  <a:pt x="1862" y="247"/>
                </a:lnTo>
                <a:lnTo>
                  <a:pt x="1862" y="261"/>
                </a:lnTo>
                <a:lnTo>
                  <a:pt x="1863" y="264"/>
                </a:lnTo>
                <a:lnTo>
                  <a:pt x="1864" y="278"/>
                </a:lnTo>
                <a:lnTo>
                  <a:pt x="1864" y="261"/>
                </a:lnTo>
                <a:lnTo>
                  <a:pt x="1864" y="250"/>
                </a:lnTo>
                <a:lnTo>
                  <a:pt x="1865" y="237"/>
                </a:lnTo>
                <a:lnTo>
                  <a:pt x="1865" y="254"/>
                </a:lnTo>
                <a:lnTo>
                  <a:pt x="1866" y="254"/>
                </a:lnTo>
                <a:lnTo>
                  <a:pt x="1866" y="250"/>
                </a:lnTo>
                <a:lnTo>
                  <a:pt x="1867" y="250"/>
                </a:lnTo>
                <a:lnTo>
                  <a:pt x="1867" y="247"/>
                </a:lnTo>
                <a:lnTo>
                  <a:pt x="1868" y="243"/>
                </a:lnTo>
                <a:lnTo>
                  <a:pt x="1868" y="243"/>
                </a:lnTo>
                <a:lnTo>
                  <a:pt x="1869" y="250"/>
                </a:lnTo>
                <a:lnTo>
                  <a:pt x="1869" y="243"/>
                </a:lnTo>
                <a:lnTo>
                  <a:pt x="1869" y="237"/>
                </a:lnTo>
                <a:lnTo>
                  <a:pt x="1870" y="240"/>
                </a:lnTo>
                <a:lnTo>
                  <a:pt x="1870" y="230"/>
                </a:lnTo>
                <a:lnTo>
                  <a:pt x="1871" y="230"/>
                </a:lnTo>
                <a:lnTo>
                  <a:pt x="1872" y="230"/>
                </a:lnTo>
                <a:lnTo>
                  <a:pt x="1872" y="233"/>
                </a:lnTo>
                <a:lnTo>
                  <a:pt x="1872" y="237"/>
                </a:lnTo>
                <a:lnTo>
                  <a:pt x="1873" y="230"/>
                </a:lnTo>
                <a:lnTo>
                  <a:pt x="1873" y="226"/>
                </a:lnTo>
                <a:lnTo>
                  <a:pt x="1874" y="219"/>
                </a:lnTo>
                <a:lnTo>
                  <a:pt x="1874" y="230"/>
                </a:lnTo>
                <a:lnTo>
                  <a:pt x="1875" y="219"/>
                </a:lnTo>
                <a:lnTo>
                  <a:pt x="1875" y="223"/>
                </a:lnTo>
                <a:lnTo>
                  <a:pt x="1876" y="226"/>
                </a:lnTo>
                <a:lnTo>
                  <a:pt x="1876" y="226"/>
                </a:lnTo>
                <a:lnTo>
                  <a:pt x="1877" y="223"/>
                </a:lnTo>
                <a:lnTo>
                  <a:pt x="1877" y="247"/>
                </a:lnTo>
                <a:lnTo>
                  <a:pt x="1877" y="233"/>
                </a:lnTo>
                <a:lnTo>
                  <a:pt x="1878" y="240"/>
                </a:lnTo>
                <a:lnTo>
                  <a:pt x="1879" y="237"/>
                </a:lnTo>
                <a:lnTo>
                  <a:pt x="1879" y="219"/>
                </a:lnTo>
                <a:lnTo>
                  <a:pt x="1879" y="219"/>
                </a:lnTo>
                <a:lnTo>
                  <a:pt x="1880" y="237"/>
                </a:lnTo>
                <a:lnTo>
                  <a:pt x="1880" y="250"/>
                </a:lnTo>
                <a:lnTo>
                  <a:pt x="1881" y="250"/>
                </a:lnTo>
                <a:lnTo>
                  <a:pt x="1881" y="247"/>
                </a:lnTo>
                <a:lnTo>
                  <a:pt x="1882" y="243"/>
                </a:lnTo>
                <a:lnTo>
                  <a:pt x="1882" y="233"/>
                </a:lnTo>
                <a:lnTo>
                  <a:pt x="1883" y="233"/>
                </a:lnTo>
                <a:lnTo>
                  <a:pt x="1883" y="223"/>
                </a:lnTo>
                <a:lnTo>
                  <a:pt x="1884" y="230"/>
                </a:lnTo>
                <a:lnTo>
                  <a:pt x="1884" y="237"/>
                </a:lnTo>
                <a:lnTo>
                  <a:pt x="1884" y="226"/>
                </a:lnTo>
                <a:lnTo>
                  <a:pt x="1885" y="223"/>
                </a:lnTo>
                <a:lnTo>
                  <a:pt x="1885" y="230"/>
                </a:lnTo>
                <a:lnTo>
                  <a:pt x="1886" y="233"/>
                </a:lnTo>
                <a:lnTo>
                  <a:pt x="1887" y="233"/>
                </a:lnTo>
                <a:lnTo>
                  <a:pt x="1887" y="240"/>
                </a:lnTo>
                <a:lnTo>
                  <a:pt x="1887" y="230"/>
                </a:lnTo>
                <a:lnTo>
                  <a:pt x="1888" y="247"/>
                </a:lnTo>
                <a:lnTo>
                  <a:pt x="1888" y="240"/>
                </a:lnTo>
                <a:lnTo>
                  <a:pt x="1889" y="226"/>
                </a:lnTo>
                <a:lnTo>
                  <a:pt x="1889" y="223"/>
                </a:lnTo>
                <a:lnTo>
                  <a:pt x="1890" y="216"/>
                </a:lnTo>
                <a:lnTo>
                  <a:pt x="1890" y="223"/>
                </a:lnTo>
                <a:lnTo>
                  <a:pt x="1891" y="237"/>
                </a:lnTo>
                <a:lnTo>
                  <a:pt x="1891" y="226"/>
                </a:lnTo>
                <a:lnTo>
                  <a:pt x="1892" y="216"/>
                </a:lnTo>
                <a:lnTo>
                  <a:pt x="1892" y="212"/>
                </a:lnTo>
                <a:lnTo>
                  <a:pt x="1892" y="240"/>
                </a:lnTo>
                <a:lnTo>
                  <a:pt x="1893" y="230"/>
                </a:lnTo>
                <a:lnTo>
                  <a:pt x="1893" y="226"/>
                </a:lnTo>
                <a:lnTo>
                  <a:pt x="1894" y="226"/>
                </a:lnTo>
                <a:lnTo>
                  <a:pt x="1894" y="237"/>
                </a:lnTo>
                <a:lnTo>
                  <a:pt x="1895" y="240"/>
                </a:lnTo>
                <a:lnTo>
                  <a:pt x="1895" y="219"/>
                </a:lnTo>
                <a:lnTo>
                  <a:pt x="1896" y="237"/>
                </a:lnTo>
                <a:lnTo>
                  <a:pt x="1896" y="233"/>
                </a:lnTo>
                <a:lnTo>
                  <a:pt x="1897" y="219"/>
                </a:lnTo>
                <a:lnTo>
                  <a:pt x="1897" y="219"/>
                </a:lnTo>
                <a:lnTo>
                  <a:pt x="1897" y="216"/>
                </a:lnTo>
                <a:lnTo>
                  <a:pt x="1898" y="202"/>
                </a:lnTo>
                <a:lnTo>
                  <a:pt x="1899" y="212"/>
                </a:lnTo>
                <a:lnTo>
                  <a:pt x="1899" y="209"/>
                </a:lnTo>
                <a:lnTo>
                  <a:pt x="1899" y="216"/>
                </a:lnTo>
                <a:lnTo>
                  <a:pt x="1900" y="219"/>
                </a:lnTo>
                <a:lnTo>
                  <a:pt x="1900" y="212"/>
                </a:lnTo>
                <a:lnTo>
                  <a:pt x="1901" y="202"/>
                </a:lnTo>
                <a:lnTo>
                  <a:pt x="1901" y="205"/>
                </a:lnTo>
                <a:lnTo>
                  <a:pt x="1902" y="226"/>
                </a:lnTo>
                <a:lnTo>
                  <a:pt x="1902" y="219"/>
                </a:lnTo>
                <a:lnTo>
                  <a:pt x="1903" y="226"/>
                </a:lnTo>
                <a:lnTo>
                  <a:pt x="1903" y="226"/>
                </a:lnTo>
                <a:lnTo>
                  <a:pt x="1904" y="223"/>
                </a:lnTo>
                <a:lnTo>
                  <a:pt x="1904" y="233"/>
                </a:lnTo>
                <a:lnTo>
                  <a:pt x="1904" y="205"/>
                </a:lnTo>
                <a:lnTo>
                  <a:pt x="1905" y="205"/>
                </a:lnTo>
                <a:lnTo>
                  <a:pt x="1905" y="191"/>
                </a:lnTo>
                <a:lnTo>
                  <a:pt x="1906" y="205"/>
                </a:lnTo>
                <a:lnTo>
                  <a:pt x="1907" y="230"/>
                </a:lnTo>
                <a:lnTo>
                  <a:pt x="1907" y="219"/>
                </a:lnTo>
                <a:lnTo>
                  <a:pt x="1907" y="212"/>
                </a:lnTo>
                <a:lnTo>
                  <a:pt x="1908" y="212"/>
                </a:lnTo>
                <a:lnTo>
                  <a:pt x="1908" y="212"/>
                </a:lnTo>
                <a:lnTo>
                  <a:pt x="1909" y="216"/>
                </a:lnTo>
                <a:lnTo>
                  <a:pt x="1909" y="205"/>
                </a:lnTo>
                <a:lnTo>
                  <a:pt x="1910" y="219"/>
                </a:lnTo>
                <a:lnTo>
                  <a:pt x="1910" y="216"/>
                </a:lnTo>
                <a:lnTo>
                  <a:pt x="1911" y="212"/>
                </a:lnTo>
                <a:lnTo>
                  <a:pt x="1911" y="209"/>
                </a:lnTo>
                <a:lnTo>
                  <a:pt x="1912" y="205"/>
                </a:lnTo>
                <a:lnTo>
                  <a:pt x="1912" y="205"/>
                </a:lnTo>
                <a:lnTo>
                  <a:pt x="1912" y="205"/>
                </a:lnTo>
                <a:lnTo>
                  <a:pt x="1913" y="226"/>
                </a:lnTo>
                <a:lnTo>
                  <a:pt x="1913" y="240"/>
                </a:lnTo>
                <a:lnTo>
                  <a:pt x="1914" y="230"/>
                </a:lnTo>
                <a:lnTo>
                  <a:pt x="1914" y="223"/>
                </a:lnTo>
                <a:lnTo>
                  <a:pt x="1915" y="209"/>
                </a:lnTo>
                <a:lnTo>
                  <a:pt x="1915" y="202"/>
                </a:lnTo>
                <a:lnTo>
                  <a:pt x="1916" y="209"/>
                </a:lnTo>
                <a:lnTo>
                  <a:pt x="1916" y="219"/>
                </a:lnTo>
                <a:lnTo>
                  <a:pt x="1917" y="216"/>
                </a:lnTo>
                <a:lnTo>
                  <a:pt x="1917" y="209"/>
                </a:lnTo>
                <a:lnTo>
                  <a:pt x="1917" y="212"/>
                </a:lnTo>
                <a:lnTo>
                  <a:pt x="1918" y="223"/>
                </a:lnTo>
                <a:lnTo>
                  <a:pt x="1919" y="219"/>
                </a:lnTo>
                <a:lnTo>
                  <a:pt x="1919" y="230"/>
                </a:lnTo>
                <a:lnTo>
                  <a:pt x="1919" y="223"/>
                </a:lnTo>
                <a:lnTo>
                  <a:pt x="1920" y="198"/>
                </a:lnTo>
                <a:lnTo>
                  <a:pt x="1920" y="202"/>
                </a:lnTo>
                <a:lnTo>
                  <a:pt x="1921" y="202"/>
                </a:lnTo>
                <a:lnTo>
                  <a:pt x="1922" y="216"/>
                </a:lnTo>
                <a:lnTo>
                  <a:pt x="1922" y="219"/>
                </a:lnTo>
                <a:lnTo>
                  <a:pt x="1922" y="219"/>
                </a:lnTo>
                <a:lnTo>
                  <a:pt x="1923" y="223"/>
                </a:lnTo>
                <a:lnTo>
                  <a:pt x="1923" y="219"/>
                </a:lnTo>
                <a:lnTo>
                  <a:pt x="1924" y="226"/>
                </a:lnTo>
                <a:lnTo>
                  <a:pt x="1924" y="205"/>
                </a:lnTo>
                <a:lnTo>
                  <a:pt x="1925" y="195"/>
                </a:lnTo>
                <a:lnTo>
                  <a:pt x="1925" y="209"/>
                </a:lnTo>
                <a:lnTo>
                  <a:pt x="1926" y="202"/>
                </a:lnTo>
                <a:lnTo>
                  <a:pt x="1926" y="205"/>
                </a:lnTo>
                <a:lnTo>
                  <a:pt x="1927" y="202"/>
                </a:lnTo>
                <a:lnTo>
                  <a:pt x="1927" y="184"/>
                </a:lnTo>
                <a:lnTo>
                  <a:pt x="1927" y="184"/>
                </a:lnTo>
                <a:lnTo>
                  <a:pt x="1928" y="184"/>
                </a:lnTo>
                <a:lnTo>
                  <a:pt x="1928" y="184"/>
                </a:lnTo>
                <a:lnTo>
                  <a:pt x="1929" y="198"/>
                </a:lnTo>
                <a:lnTo>
                  <a:pt x="1929" y="188"/>
                </a:lnTo>
                <a:lnTo>
                  <a:pt x="1930" y="195"/>
                </a:lnTo>
                <a:lnTo>
                  <a:pt x="1930" y="181"/>
                </a:lnTo>
                <a:lnTo>
                  <a:pt x="1931" y="188"/>
                </a:lnTo>
                <a:lnTo>
                  <a:pt x="1931" y="188"/>
                </a:lnTo>
                <a:lnTo>
                  <a:pt x="1932" y="177"/>
                </a:lnTo>
                <a:lnTo>
                  <a:pt x="1932" y="195"/>
                </a:lnTo>
                <a:lnTo>
                  <a:pt x="1932" y="198"/>
                </a:lnTo>
                <a:lnTo>
                  <a:pt x="1933" y="198"/>
                </a:lnTo>
                <a:lnTo>
                  <a:pt x="1934" y="198"/>
                </a:lnTo>
                <a:lnTo>
                  <a:pt x="1934" y="202"/>
                </a:lnTo>
                <a:lnTo>
                  <a:pt x="1934" y="209"/>
                </a:lnTo>
                <a:lnTo>
                  <a:pt x="1935" y="202"/>
                </a:lnTo>
                <a:lnTo>
                  <a:pt x="1935" y="191"/>
                </a:lnTo>
                <a:lnTo>
                  <a:pt x="1936" y="181"/>
                </a:lnTo>
                <a:lnTo>
                  <a:pt x="1936" y="188"/>
                </a:lnTo>
                <a:lnTo>
                  <a:pt x="1937" y="198"/>
                </a:lnTo>
                <a:lnTo>
                  <a:pt x="1937" y="209"/>
                </a:lnTo>
                <a:lnTo>
                  <a:pt x="1938" y="209"/>
                </a:lnTo>
                <a:lnTo>
                  <a:pt x="1938" y="198"/>
                </a:lnTo>
                <a:lnTo>
                  <a:pt x="1939" y="195"/>
                </a:lnTo>
                <a:lnTo>
                  <a:pt x="1939" y="205"/>
                </a:lnTo>
                <a:lnTo>
                  <a:pt x="1939" y="202"/>
                </a:lnTo>
                <a:lnTo>
                  <a:pt x="1940" y="195"/>
                </a:lnTo>
                <a:lnTo>
                  <a:pt x="1940" y="198"/>
                </a:lnTo>
                <a:lnTo>
                  <a:pt x="1941" y="209"/>
                </a:lnTo>
                <a:lnTo>
                  <a:pt x="1942" y="212"/>
                </a:lnTo>
                <a:lnTo>
                  <a:pt x="1942" y="205"/>
                </a:lnTo>
                <a:lnTo>
                  <a:pt x="1942" y="198"/>
                </a:lnTo>
                <a:lnTo>
                  <a:pt x="1943" y="188"/>
                </a:lnTo>
                <a:lnTo>
                  <a:pt x="1943" y="188"/>
                </a:lnTo>
                <a:lnTo>
                  <a:pt x="1944" y="181"/>
                </a:lnTo>
                <a:lnTo>
                  <a:pt x="1944" y="174"/>
                </a:lnTo>
                <a:lnTo>
                  <a:pt x="1945" y="188"/>
                </a:lnTo>
                <a:lnTo>
                  <a:pt x="1945" y="174"/>
                </a:lnTo>
                <a:lnTo>
                  <a:pt x="1946" y="181"/>
                </a:lnTo>
                <a:lnTo>
                  <a:pt x="1946" y="177"/>
                </a:lnTo>
                <a:lnTo>
                  <a:pt x="1947" y="184"/>
                </a:lnTo>
                <a:lnTo>
                  <a:pt x="1947" y="188"/>
                </a:lnTo>
                <a:lnTo>
                  <a:pt x="1947" y="188"/>
                </a:lnTo>
                <a:lnTo>
                  <a:pt x="1948" y="191"/>
                </a:lnTo>
                <a:lnTo>
                  <a:pt x="1948" y="188"/>
                </a:lnTo>
                <a:lnTo>
                  <a:pt x="1949" y="198"/>
                </a:lnTo>
                <a:lnTo>
                  <a:pt x="1949" y="191"/>
                </a:lnTo>
                <a:lnTo>
                  <a:pt x="1950" y="195"/>
                </a:lnTo>
                <a:lnTo>
                  <a:pt x="1950" y="195"/>
                </a:lnTo>
                <a:lnTo>
                  <a:pt x="1951" y="209"/>
                </a:lnTo>
                <a:lnTo>
                  <a:pt x="1951" y="230"/>
                </a:lnTo>
                <a:lnTo>
                  <a:pt x="1952" y="212"/>
                </a:lnTo>
                <a:lnTo>
                  <a:pt x="1952" y="198"/>
                </a:lnTo>
                <a:lnTo>
                  <a:pt x="1952" y="188"/>
                </a:lnTo>
                <a:lnTo>
                  <a:pt x="1953" y="202"/>
                </a:lnTo>
                <a:lnTo>
                  <a:pt x="1954" y="205"/>
                </a:lnTo>
                <a:lnTo>
                  <a:pt x="1954" y="219"/>
                </a:lnTo>
                <a:lnTo>
                  <a:pt x="1954" y="223"/>
                </a:lnTo>
                <a:lnTo>
                  <a:pt x="1955" y="219"/>
                </a:lnTo>
                <a:lnTo>
                  <a:pt x="1955" y="219"/>
                </a:lnTo>
                <a:lnTo>
                  <a:pt x="1956" y="209"/>
                </a:lnTo>
                <a:lnTo>
                  <a:pt x="1956" y="202"/>
                </a:lnTo>
                <a:lnTo>
                  <a:pt x="1957" y="209"/>
                </a:lnTo>
                <a:lnTo>
                  <a:pt x="1957" y="212"/>
                </a:lnTo>
                <a:lnTo>
                  <a:pt x="1958" y="205"/>
                </a:lnTo>
                <a:lnTo>
                  <a:pt x="1958" y="223"/>
                </a:lnTo>
                <a:lnTo>
                  <a:pt x="1959" y="216"/>
                </a:lnTo>
                <a:lnTo>
                  <a:pt x="1959" y="205"/>
                </a:lnTo>
                <a:lnTo>
                  <a:pt x="1960" y="195"/>
                </a:lnTo>
                <a:lnTo>
                  <a:pt x="1960" y="202"/>
                </a:lnTo>
                <a:lnTo>
                  <a:pt x="1960" y="195"/>
                </a:lnTo>
                <a:lnTo>
                  <a:pt x="1961" y="198"/>
                </a:lnTo>
                <a:lnTo>
                  <a:pt x="1962" y="202"/>
                </a:lnTo>
                <a:lnTo>
                  <a:pt x="1962" y="198"/>
                </a:lnTo>
                <a:lnTo>
                  <a:pt x="1962" y="202"/>
                </a:lnTo>
                <a:lnTo>
                  <a:pt x="1963" y="205"/>
                </a:lnTo>
                <a:lnTo>
                  <a:pt x="1963" y="205"/>
                </a:lnTo>
                <a:lnTo>
                  <a:pt x="1964" y="205"/>
                </a:lnTo>
                <a:lnTo>
                  <a:pt x="1964" y="198"/>
                </a:lnTo>
                <a:lnTo>
                  <a:pt x="1965" y="198"/>
                </a:lnTo>
                <a:lnTo>
                  <a:pt x="1965" y="195"/>
                </a:lnTo>
                <a:lnTo>
                  <a:pt x="1966" y="205"/>
                </a:lnTo>
                <a:lnTo>
                  <a:pt x="1966" y="195"/>
                </a:lnTo>
                <a:lnTo>
                  <a:pt x="1967" y="195"/>
                </a:lnTo>
                <a:lnTo>
                  <a:pt x="1967" y="202"/>
                </a:lnTo>
                <a:lnTo>
                  <a:pt x="1967" y="195"/>
                </a:lnTo>
                <a:lnTo>
                  <a:pt x="1968" y="202"/>
                </a:lnTo>
                <a:lnTo>
                  <a:pt x="1969" y="188"/>
                </a:lnTo>
                <a:lnTo>
                  <a:pt x="1969" y="191"/>
                </a:lnTo>
                <a:lnTo>
                  <a:pt x="1969" y="205"/>
                </a:lnTo>
                <a:lnTo>
                  <a:pt x="1970" y="205"/>
                </a:lnTo>
                <a:lnTo>
                  <a:pt x="1970" y="202"/>
                </a:lnTo>
                <a:lnTo>
                  <a:pt x="1971" y="205"/>
                </a:lnTo>
                <a:lnTo>
                  <a:pt x="1971" y="212"/>
                </a:lnTo>
                <a:lnTo>
                  <a:pt x="1972" y="202"/>
                </a:lnTo>
                <a:lnTo>
                  <a:pt x="1972" y="191"/>
                </a:lnTo>
                <a:lnTo>
                  <a:pt x="1973" y="177"/>
                </a:lnTo>
                <a:lnTo>
                  <a:pt x="1973" y="181"/>
                </a:lnTo>
                <a:lnTo>
                  <a:pt x="1974" y="181"/>
                </a:lnTo>
                <a:lnTo>
                  <a:pt x="1974" y="191"/>
                </a:lnTo>
                <a:lnTo>
                  <a:pt x="1975" y="198"/>
                </a:lnTo>
                <a:lnTo>
                  <a:pt x="1975" y="205"/>
                </a:lnTo>
                <a:lnTo>
                  <a:pt x="1975" y="209"/>
                </a:lnTo>
                <a:lnTo>
                  <a:pt x="1976" y="198"/>
                </a:lnTo>
                <a:lnTo>
                  <a:pt x="1977" y="195"/>
                </a:lnTo>
                <a:lnTo>
                  <a:pt x="1977" y="188"/>
                </a:lnTo>
                <a:lnTo>
                  <a:pt x="1977" y="188"/>
                </a:lnTo>
                <a:lnTo>
                  <a:pt x="1978" y="198"/>
                </a:lnTo>
                <a:lnTo>
                  <a:pt x="1978" y="202"/>
                </a:lnTo>
                <a:lnTo>
                  <a:pt x="1979" y="198"/>
                </a:lnTo>
                <a:lnTo>
                  <a:pt x="1979" y="184"/>
                </a:lnTo>
                <a:lnTo>
                  <a:pt x="1980" y="202"/>
                </a:lnTo>
                <a:lnTo>
                  <a:pt x="1980" y="195"/>
                </a:lnTo>
                <a:lnTo>
                  <a:pt x="1981" y="188"/>
                </a:lnTo>
                <a:lnTo>
                  <a:pt x="1981" y="205"/>
                </a:lnTo>
                <a:lnTo>
                  <a:pt x="1982" y="153"/>
                </a:lnTo>
                <a:lnTo>
                  <a:pt x="1982" y="115"/>
                </a:lnTo>
                <a:lnTo>
                  <a:pt x="1982" y="156"/>
                </a:lnTo>
                <a:lnTo>
                  <a:pt x="1983" y="174"/>
                </a:lnTo>
                <a:lnTo>
                  <a:pt x="1983" y="198"/>
                </a:lnTo>
                <a:lnTo>
                  <a:pt x="1984" y="195"/>
                </a:lnTo>
                <a:lnTo>
                  <a:pt x="1984" y="202"/>
                </a:lnTo>
                <a:lnTo>
                  <a:pt x="1985" y="191"/>
                </a:lnTo>
                <a:lnTo>
                  <a:pt x="1985" y="202"/>
                </a:lnTo>
                <a:lnTo>
                  <a:pt x="1986" y="191"/>
                </a:lnTo>
                <a:lnTo>
                  <a:pt x="1986" y="209"/>
                </a:lnTo>
                <a:lnTo>
                  <a:pt x="1987" y="216"/>
                </a:lnTo>
                <a:lnTo>
                  <a:pt x="1987" y="209"/>
                </a:lnTo>
                <a:lnTo>
                  <a:pt x="1987" y="216"/>
                </a:lnTo>
                <a:lnTo>
                  <a:pt x="1988" y="216"/>
                </a:lnTo>
                <a:lnTo>
                  <a:pt x="1989" y="212"/>
                </a:lnTo>
                <a:lnTo>
                  <a:pt x="1989" y="212"/>
                </a:lnTo>
                <a:lnTo>
                  <a:pt x="1989" y="205"/>
                </a:lnTo>
                <a:lnTo>
                  <a:pt x="1990" y="219"/>
                </a:lnTo>
                <a:lnTo>
                  <a:pt x="1990" y="219"/>
                </a:lnTo>
                <a:lnTo>
                  <a:pt x="1991" y="216"/>
                </a:lnTo>
                <a:lnTo>
                  <a:pt x="1991" y="205"/>
                </a:lnTo>
                <a:lnTo>
                  <a:pt x="1992" y="209"/>
                </a:lnTo>
                <a:lnTo>
                  <a:pt x="1992" y="195"/>
                </a:lnTo>
                <a:lnTo>
                  <a:pt x="1993" y="202"/>
                </a:lnTo>
                <a:lnTo>
                  <a:pt x="1993" y="205"/>
                </a:lnTo>
                <a:lnTo>
                  <a:pt x="1994" y="212"/>
                </a:lnTo>
                <a:lnTo>
                  <a:pt x="1994" y="209"/>
                </a:lnTo>
                <a:lnTo>
                  <a:pt x="1995" y="202"/>
                </a:lnTo>
                <a:lnTo>
                  <a:pt x="1995" y="223"/>
                </a:lnTo>
                <a:lnTo>
                  <a:pt x="1995" y="219"/>
                </a:lnTo>
                <a:lnTo>
                  <a:pt x="1996" y="223"/>
                </a:lnTo>
                <a:lnTo>
                  <a:pt x="1997" y="209"/>
                </a:lnTo>
                <a:lnTo>
                  <a:pt x="1997" y="202"/>
                </a:lnTo>
                <a:lnTo>
                  <a:pt x="1997" y="209"/>
                </a:lnTo>
                <a:lnTo>
                  <a:pt x="1998" y="195"/>
                </a:lnTo>
                <a:lnTo>
                  <a:pt x="1998" y="216"/>
                </a:lnTo>
                <a:lnTo>
                  <a:pt x="1999" y="212"/>
                </a:lnTo>
                <a:lnTo>
                  <a:pt x="1999" y="219"/>
                </a:lnTo>
                <a:lnTo>
                  <a:pt x="2000" y="219"/>
                </a:lnTo>
                <a:lnTo>
                  <a:pt x="2000" y="219"/>
                </a:lnTo>
                <a:lnTo>
                  <a:pt x="2001" y="230"/>
                </a:lnTo>
                <a:lnTo>
                  <a:pt x="2001" y="202"/>
                </a:lnTo>
                <a:lnTo>
                  <a:pt x="2002" y="205"/>
                </a:lnTo>
                <a:lnTo>
                  <a:pt x="2002" y="223"/>
                </a:lnTo>
                <a:lnTo>
                  <a:pt x="2002" y="205"/>
                </a:lnTo>
                <a:lnTo>
                  <a:pt x="2003" y="202"/>
                </a:lnTo>
                <a:lnTo>
                  <a:pt x="2003" y="205"/>
                </a:lnTo>
                <a:lnTo>
                  <a:pt x="2004" y="223"/>
                </a:lnTo>
                <a:lnTo>
                  <a:pt x="2004" y="209"/>
                </a:lnTo>
                <a:lnTo>
                  <a:pt x="2005" y="188"/>
                </a:lnTo>
                <a:lnTo>
                  <a:pt x="2005" y="195"/>
                </a:lnTo>
                <a:lnTo>
                  <a:pt x="2006" y="184"/>
                </a:lnTo>
                <a:lnTo>
                  <a:pt x="2006" y="191"/>
                </a:lnTo>
                <a:lnTo>
                  <a:pt x="2007" y="184"/>
                </a:lnTo>
                <a:lnTo>
                  <a:pt x="2007" y="177"/>
                </a:lnTo>
                <a:lnTo>
                  <a:pt x="2007" y="184"/>
                </a:lnTo>
                <a:lnTo>
                  <a:pt x="2008" y="195"/>
                </a:lnTo>
                <a:lnTo>
                  <a:pt x="2009" y="195"/>
                </a:lnTo>
                <a:lnTo>
                  <a:pt x="2009" y="191"/>
                </a:lnTo>
                <a:lnTo>
                  <a:pt x="2010" y="184"/>
                </a:lnTo>
                <a:lnTo>
                  <a:pt x="2010" y="184"/>
                </a:lnTo>
                <a:lnTo>
                  <a:pt x="2010" y="188"/>
                </a:lnTo>
                <a:lnTo>
                  <a:pt x="2011" y="181"/>
                </a:lnTo>
                <a:lnTo>
                  <a:pt x="2012" y="181"/>
                </a:lnTo>
                <a:lnTo>
                  <a:pt x="2012" y="191"/>
                </a:lnTo>
                <a:lnTo>
                  <a:pt x="2012" y="195"/>
                </a:lnTo>
                <a:lnTo>
                  <a:pt x="2013" y="198"/>
                </a:lnTo>
                <a:lnTo>
                  <a:pt x="2013" y="202"/>
                </a:lnTo>
                <a:lnTo>
                  <a:pt x="2014" y="195"/>
                </a:lnTo>
                <a:lnTo>
                  <a:pt x="2014" y="202"/>
                </a:lnTo>
                <a:lnTo>
                  <a:pt x="2015" y="202"/>
                </a:lnTo>
                <a:lnTo>
                  <a:pt x="2015" y="198"/>
                </a:lnTo>
                <a:lnTo>
                  <a:pt x="2016" y="198"/>
                </a:lnTo>
                <a:lnTo>
                  <a:pt x="2016" y="202"/>
                </a:lnTo>
                <a:lnTo>
                  <a:pt x="2017" y="191"/>
                </a:lnTo>
                <a:lnTo>
                  <a:pt x="2017" y="191"/>
                </a:lnTo>
                <a:lnTo>
                  <a:pt x="2017" y="191"/>
                </a:lnTo>
                <a:lnTo>
                  <a:pt x="2018" y="191"/>
                </a:lnTo>
                <a:lnTo>
                  <a:pt x="2018" y="191"/>
                </a:lnTo>
                <a:lnTo>
                  <a:pt x="2019" y="181"/>
                </a:lnTo>
                <a:lnTo>
                  <a:pt x="2019" y="181"/>
                </a:lnTo>
                <a:lnTo>
                  <a:pt x="2020" y="184"/>
                </a:lnTo>
                <a:lnTo>
                  <a:pt x="2020" y="188"/>
                </a:lnTo>
                <a:lnTo>
                  <a:pt x="2021" y="191"/>
                </a:lnTo>
                <a:lnTo>
                  <a:pt x="2021" y="184"/>
                </a:lnTo>
                <a:lnTo>
                  <a:pt x="2022" y="188"/>
                </a:lnTo>
                <a:lnTo>
                  <a:pt x="2022" y="181"/>
                </a:lnTo>
                <a:lnTo>
                  <a:pt x="2022" y="181"/>
                </a:lnTo>
                <a:lnTo>
                  <a:pt x="2023" y="184"/>
                </a:lnTo>
                <a:lnTo>
                  <a:pt x="2024" y="174"/>
                </a:lnTo>
                <a:lnTo>
                  <a:pt x="2024" y="177"/>
                </a:lnTo>
                <a:lnTo>
                  <a:pt x="2025" y="177"/>
                </a:lnTo>
                <a:lnTo>
                  <a:pt x="2025" y="188"/>
                </a:lnTo>
                <a:lnTo>
                  <a:pt x="2025" y="191"/>
                </a:lnTo>
                <a:lnTo>
                  <a:pt x="2026" y="184"/>
                </a:lnTo>
                <a:lnTo>
                  <a:pt x="2026" y="174"/>
                </a:lnTo>
                <a:lnTo>
                  <a:pt x="2027" y="160"/>
                </a:lnTo>
                <a:lnTo>
                  <a:pt x="2027" y="164"/>
                </a:lnTo>
                <a:lnTo>
                  <a:pt x="2028" y="174"/>
                </a:lnTo>
                <a:lnTo>
                  <a:pt x="2028" y="177"/>
                </a:lnTo>
                <a:lnTo>
                  <a:pt x="2029" y="174"/>
                </a:lnTo>
                <a:lnTo>
                  <a:pt x="2029" y="181"/>
                </a:lnTo>
                <a:lnTo>
                  <a:pt x="2030" y="188"/>
                </a:lnTo>
                <a:lnTo>
                  <a:pt x="2030" y="195"/>
                </a:lnTo>
                <a:lnTo>
                  <a:pt x="2030" y="188"/>
                </a:lnTo>
                <a:lnTo>
                  <a:pt x="2031" y="184"/>
                </a:lnTo>
                <a:lnTo>
                  <a:pt x="2032" y="188"/>
                </a:lnTo>
                <a:lnTo>
                  <a:pt x="2032" y="198"/>
                </a:lnTo>
                <a:lnTo>
                  <a:pt x="2032" y="205"/>
                </a:lnTo>
                <a:lnTo>
                  <a:pt x="2033" y="205"/>
                </a:lnTo>
                <a:lnTo>
                  <a:pt x="2033" y="209"/>
                </a:lnTo>
                <a:lnTo>
                  <a:pt x="2034" y="216"/>
                </a:lnTo>
                <a:lnTo>
                  <a:pt x="2034" y="205"/>
                </a:lnTo>
                <a:lnTo>
                  <a:pt x="2035" y="209"/>
                </a:lnTo>
                <a:lnTo>
                  <a:pt x="2035" y="191"/>
                </a:lnTo>
                <a:lnTo>
                  <a:pt x="2036" y="184"/>
                </a:lnTo>
                <a:lnTo>
                  <a:pt x="2036" y="184"/>
                </a:lnTo>
                <a:lnTo>
                  <a:pt x="2037" y="202"/>
                </a:lnTo>
                <a:lnTo>
                  <a:pt x="2037" y="216"/>
                </a:lnTo>
                <a:lnTo>
                  <a:pt x="2037" y="202"/>
                </a:lnTo>
                <a:lnTo>
                  <a:pt x="2038" y="195"/>
                </a:lnTo>
                <a:lnTo>
                  <a:pt x="2038" y="195"/>
                </a:lnTo>
                <a:lnTo>
                  <a:pt x="2039" y="184"/>
                </a:lnTo>
                <a:lnTo>
                  <a:pt x="2039" y="188"/>
                </a:lnTo>
                <a:lnTo>
                  <a:pt x="2040" y="184"/>
                </a:lnTo>
                <a:lnTo>
                  <a:pt x="2040" y="191"/>
                </a:lnTo>
                <a:lnTo>
                  <a:pt x="2041" y="184"/>
                </a:lnTo>
                <a:lnTo>
                  <a:pt x="2041" y="181"/>
                </a:lnTo>
                <a:lnTo>
                  <a:pt x="2042" y="181"/>
                </a:lnTo>
                <a:lnTo>
                  <a:pt x="2042" y="177"/>
                </a:lnTo>
                <a:lnTo>
                  <a:pt x="2042" y="177"/>
                </a:lnTo>
                <a:lnTo>
                  <a:pt x="2043" y="184"/>
                </a:lnTo>
                <a:lnTo>
                  <a:pt x="2044" y="184"/>
                </a:lnTo>
                <a:lnTo>
                  <a:pt x="2044" y="184"/>
                </a:lnTo>
                <a:lnTo>
                  <a:pt x="2045" y="181"/>
                </a:lnTo>
                <a:lnTo>
                  <a:pt x="2045" y="191"/>
                </a:lnTo>
                <a:lnTo>
                  <a:pt x="2045" y="188"/>
                </a:lnTo>
                <a:lnTo>
                  <a:pt x="2046" y="188"/>
                </a:lnTo>
                <a:lnTo>
                  <a:pt x="2046" y="181"/>
                </a:lnTo>
                <a:lnTo>
                  <a:pt x="2047" y="177"/>
                </a:lnTo>
                <a:lnTo>
                  <a:pt x="2047" y="195"/>
                </a:lnTo>
                <a:lnTo>
                  <a:pt x="2048" y="184"/>
                </a:lnTo>
                <a:lnTo>
                  <a:pt x="2048" y="191"/>
                </a:lnTo>
                <a:lnTo>
                  <a:pt x="2049" y="188"/>
                </a:lnTo>
                <a:lnTo>
                  <a:pt x="2049" y="184"/>
                </a:lnTo>
                <a:lnTo>
                  <a:pt x="2050" y="195"/>
                </a:lnTo>
                <a:lnTo>
                  <a:pt x="2050" y="191"/>
                </a:lnTo>
                <a:lnTo>
                  <a:pt x="2050" y="177"/>
                </a:lnTo>
                <a:lnTo>
                  <a:pt x="2051" y="177"/>
                </a:lnTo>
                <a:lnTo>
                  <a:pt x="2052" y="174"/>
                </a:lnTo>
                <a:lnTo>
                  <a:pt x="2052" y="174"/>
                </a:lnTo>
                <a:lnTo>
                  <a:pt x="2052" y="184"/>
                </a:lnTo>
                <a:lnTo>
                  <a:pt x="2053" y="177"/>
                </a:lnTo>
                <a:lnTo>
                  <a:pt x="2053" y="181"/>
                </a:lnTo>
                <a:lnTo>
                  <a:pt x="2054" y="171"/>
                </a:lnTo>
                <a:lnTo>
                  <a:pt x="2054" y="177"/>
                </a:lnTo>
                <a:lnTo>
                  <a:pt x="2055" y="181"/>
                </a:lnTo>
                <a:lnTo>
                  <a:pt x="2055" y="174"/>
                </a:lnTo>
                <a:lnTo>
                  <a:pt x="2056" y="191"/>
                </a:lnTo>
                <a:lnTo>
                  <a:pt x="2056" y="184"/>
                </a:lnTo>
                <a:lnTo>
                  <a:pt x="2057" y="188"/>
                </a:lnTo>
                <a:lnTo>
                  <a:pt x="2057" y="174"/>
                </a:lnTo>
                <a:lnTo>
                  <a:pt x="2057" y="181"/>
                </a:lnTo>
                <a:lnTo>
                  <a:pt x="2058" y="188"/>
                </a:lnTo>
                <a:lnTo>
                  <a:pt x="2059" y="184"/>
                </a:lnTo>
                <a:lnTo>
                  <a:pt x="2059" y="195"/>
                </a:lnTo>
                <a:lnTo>
                  <a:pt x="2060" y="174"/>
                </a:lnTo>
                <a:lnTo>
                  <a:pt x="2060" y="188"/>
                </a:lnTo>
                <a:lnTo>
                  <a:pt x="2060" y="191"/>
                </a:lnTo>
                <a:lnTo>
                  <a:pt x="2061" y="184"/>
                </a:lnTo>
                <a:lnTo>
                  <a:pt x="2061" y="188"/>
                </a:lnTo>
                <a:lnTo>
                  <a:pt x="2062" y="184"/>
                </a:lnTo>
                <a:lnTo>
                  <a:pt x="2062" y="195"/>
                </a:lnTo>
                <a:lnTo>
                  <a:pt x="2063" y="184"/>
                </a:lnTo>
                <a:lnTo>
                  <a:pt x="2063" y="195"/>
                </a:lnTo>
                <a:lnTo>
                  <a:pt x="2064" y="195"/>
                </a:lnTo>
                <a:lnTo>
                  <a:pt x="2064" y="181"/>
                </a:lnTo>
                <a:lnTo>
                  <a:pt x="2065" y="184"/>
                </a:lnTo>
                <a:lnTo>
                  <a:pt x="2065" y="188"/>
                </a:lnTo>
                <a:lnTo>
                  <a:pt x="2065" y="181"/>
                </a:lnTo>
                <a:lnTo>
                  <a:pt x="2066" y="174"/>
                </a:lnTo>
                <a:lnTo>
                  <a:pt x="2067" y="174"/>
                </a:lnTo>
                <a:lnTo>
                  <a:pt x="2067" y="177"/>
                </a:lnTo>
                <a:lnTo>
                  <a:pt x="2067" y="177"/>
                </a:lnTo>
                <a:lnTo>
                  <a:pt x="2068" y="171"/>
                </a:lnTo>
                <a:lnTo>
                  <a:pt x="2068" y="167"/>
                </a:lnTo>
                <a:lnTo>
                  <a:pt x="2069" y="181"/>
                </a:lnTo>
                <a:lnTo>
                  <a:pt x="2069" y="188"/>
                </a:lnTo>
                <a:lnTo>
                  <a:pt x="2070" y="167"/>
                </a:lnTo>
                <a:lnTo>
                  <a:pt x="2070" y="174"/>
                </a:lnTo>
                <a:lnTo>
                  <a:pt x="2071" y="177"/>
                </a:lnTo>
                <a:lnTo>
                  <a:pt x="2071" y="167"/>
                </a:lnTo>
                <a:lnTo>
                  <a:pt x="2072" y="174"/>
                </a:lnTo>
                <a:lnTo>
                  <a:pt x="2072" y="164"/>
                </a:lnTo>
                <a:lnTo>
                  <a:pt x="2072" y="164"/>
                </a:lnTo>
                <a:lnTo>
                  <a:pt x="2073" y="174"/>
                </a:lnTo>
                <a:lnTo>
                  <a:pt x="2073" y="167"/>
                </a:lnTo>
                <a:lnTo>
                  <a:pt x="2074" y="153"/>
                </a:lnTo>
                <a:lnTo>
                  <a:pt x="2074" y="164"/>
                </a:lnTo>
                <a:lnTo>
                  <a:pt x="2075" y="164"/>
                </a:lnTo>
                <a:lnTo>
                  <a:pt x="2075" y="188"/>
                </a:lnTo>
                <a:lnTo>
                  <a:pt x="2076" y="191"/>
                </a:lnTo>
                <a:lnTo>
                  <a:pt x="2076" y="181"/>
                </a:lnTo>
                <a:lnTo>
                  <a:pt x="2077" y="177"/>
                </a:lnTo>
                <a:lnTo>
                  <a:pt x="2077" y="181"/>
                </a:lnTo>
                <a:lnTo>
                  <a:pt x="2077" y="188"/>
                </a:lnTo>
                <a:lnTo>
                  <a:pt x="2078" y="191"/>
                </a:lnTo>
                <a:lnTo>
                  <a:pt x="2079" y="184"/>
                </a:lnTo>
                <a:lnTo>
                  <a:pt x="2079" y="171"/>
                </a:lnTo>
                <a:lnTo>
                  <a:pt x="2080" y="171"/>
                </a:lnTo>
                <a:lnTo>
                  <a:pt x="2080" y="164"/>
                </a:lnTo>
                <a:lnTo>
                  <a:pt x="2080" y="153"/>
                </a:lnTo>
                <a:lnTo>
                  <a:pt x="2081" y="164"/>
                </a:lnTo>
                <a:lnTo>
                  <a:pt x="2081" y="160"/>
                </a:lnTo>
                <a:lnTo>
                  <a:pt x="2082" y="153"/>
                </a:lnTo>
                <a:lnTo>
                  <a:pt x="2082" y="174"/>
                </a:lnTo>
                <a:lnTo>
                  <a:pt x="2083" y="156"/>
                </a:lnTo>
                <a:lnTo>
                  <a:pt x="2083" y="171"/>
                </a:lnTo>
                <a:lnTo>
                  <a:pt x="2084" y="171"/>
                </a:lnTo>
                <a:lnTo>
                  <a:pt x="2084" y="156"/>
                </a:lnTo>
                <a:lnTo>
                  <a:pt x="2085" y="156"/>
                </a:lnTo>
                <a:lnTo>
                  <a:pt x="2085" y="156"/>
                </a:lnTo>
                <a:lnTo>
                  <a:pt x="2085" y="164"/>
                </a:lnTo>
                <a:lnTo>
                  <a:pt x="2086" y="156"/>
                </a:lnTo>
                <a:lnTo>
                  <a:pt x="2087" y="156"/>
                </a:lnTo>
                <a:lnTo>
                  <a:pt x="2087" y="160"/>
                </a:lnTo>
                <a:lnTo>
                  <a:pt x="2087" y="153"/>
                </a:lnTo>
                <a:lnTo>
                  <a:pt x="2088" y="153"/>
                </a:lnTo>
                <a:lnTo>
                  <a:pt x="2088" y="146"/>
                </a:lnTo>
                <a:lnTo>
                  <a:pt x="2089" y="153"/>
                </a:lnTo>
                <a:lnTo>
                  <a:pt x="2089" y="153"/>
                </a:lnTo>
                <a:lnTo>
                  <a:pt x="2090" y="156"/>
                </a:lnTo>
                <a:lnTo>
                  <a:pt x="2090" y="160"/>
                </a:lnTo>
                <a:lnTo>
                  <a:pt x="2091" y="153"/>
                </a:lnTo>
                <a:lnTo>
                  <a:pt x="2091" y="149"/>
                </a:lnTo>
                <a:lnTo>
                  <a:pt x="2092" y="164"/>
                </a:lnTo>
                <a:lnTo>
                  <a:pt x="2092" y="171"/>
                </a:lnTo>
                <a:lnTo>
                  <a:pt x="2092" y="164"/>
                </a:lnTo>
                <a:lnTo>
                  <a:pt x="2093" y="153"/>
                </a:lnTo>
                <a:lnTo>
                  <a:pt x="2093" y="153"/>
                </a:lnTo>
                <a:lnTo>
                  <a:pt x="2094" y="153"/>
                </a:lnTo>
                <a:lnTo>
                  <a:pt x="2095" y="143"/>
                </a:lnTo>
                <a:lnTo>
                  <a:pt x="2095" y="156"/>
                </a:lnTo>
                <a:lnTo>
                  <a:pt x="2095" y="146"/>
                </a:lnTo>
                <a:lnTo>
                  <a:pt x="2096" y="149"/>
                </a:lnTo>
                <a:lnTo>
                  <a:pt x="2096" y="164"/>
                </a:lnTo>
                <a:lnTo>
                  <a:pt x="2097" y="156"/>
                </a:lnTo>
                <a:lnTo>
                  <a:pt x="2097" y="156"/>
                </a:lnTo>
                <a:lnTo>
                  <a:pt x="2098" y="156"/>
                </a:lnTo>
                <a:lnTo>
                  <a:pt x="2098" y="156"/>
                </a:lnTo>
                <a:lnTo>
                  <a:pt x="2099" y="160"/>
                </a:lnTo>
                <a:lnTo>
                  <a:pt x="2099" y="153"/>
                </a:lnTo>
                <a:lnTo>
                  <a:pt x="2100" y="164"/>
                </a:lnTo>
                <a:lnTo>
                  <a:pt x="2100" y="153"/>
                </a:lnTo>
                <a:lnTo>
                  <a:pt x="2100" y="153"/>
                </a:lnTo>
                <a:lnTo>
                  <a:pt x="2101" y="164"/>
                </a:lnTo>
                <a:lnTo>
                  <a:pt x="2102" y="156"/>
                </a:lnTo>
                <a:lnTo>
                  <a:pt x="2102" y="164"/>
                </a:lnTo>
                <a:lnTo>
                  <a:pt x="2102" y="160"/>
                </a:lnTo>
                <a:lnTo>
                  <a:pt x="2103" y="164"/>
                </a:lnTo>
                <a:lnTo>
                  <a:pt x="2103" y="171"/>
                </a:lnTo>
                <a:lnTo>
                  <a:pt x="2104" y="153"/>
                </a:lnTo>
                <a:lnTo>
                  <a:pt x="2104" y="146"/>
                </a:lnTo>
                <a:lnTo>
                  <a:pt x="2105" y="156"/>
                </a:lnTo>
                <a:lnTo>
                  <a:pt x="2105" y="149"/>
                </a:lnTo>
                <a:lnTo>
                  <a:pt x="2106" y="164"/>
                </a:lnTo>
                <a:lnTo>
                  <a:pt x="2106" y="164"/>
                </a:lnTo>
                <a:lnTo>
                  <a:pt x="2107" y="167"/>
                </a:lnTo>
                <a:lnTo>
                  <a:pt x="2107" y="160"/>
                </a:lnTo>
                <a:lnTo>
                  <a:pt x="2107" y="164"/>
                </a:lnTo>
                <a:lnTo>
                  <a:pt x="2108" y="167"/>
                </a:lnTo>
                <a:lnTo>
                  <a:pt x="2108" y="156"/>
                </a:lnTo>
                <a:lnTo>
                  <a:pt x="2109" y="156"/>
                </a:lnTo>
                <a:lnTo>
                  <a:pt x="2110" y="164"/>
                </a:lnTo>
                <a:lnTo>
                  <a:pt x="2110" y="171"/>
                </a:lnTo>
                <a:lnTo>
                  <a:pt x="2110" y="174"/>
                </a:lnTo>
                <a:lnTo>
                  <a:pt x="2111" y="171"/>
                </a:lnTo>
                <a:lnTo>
                  <a:pt x="2111" y="171"/>
                </a:lnTo>
                <a:lnTo>
                  <a:pt x="2112" y="156"/>
                </a:lnTo>
                <a:lnTo>
                  <a:pt x="2112" y="153"/>
                </a:lnTo>
                <a:lnTo>
                  <a:pt x="2112" y="160"/>
                </a:lnTo>
                <a:lnTo>
                  <a:pt x="2113" y="153"/>
                </a:lnTo>
                <a:lnTo>
                  <a:pt x="2114" y="160"/>
                </a:lnTo>
                <a:lnTo>
                  <a:pt x="2114" y="149"/>
                </a:lnTo>
                <a:lnTo>
                  <a:pt x="2115" y="153"/>
                </a:lnTo>
                <a:lnTo>
                  <a:pt x="2115" y="171"/>
                </a:lnTo>
                <a:lnTo>
                  <a:pt x="2115" y="153"/>
                </a:lnTo>
                <a:lnTo>
                  <a:pt x="2116" y="149"/>
                </a:lnTo>
                <a:lnTo>
                  <a:pt x="2116" y="153"/>
                </a:lnTo>
                <a:lnTo>
                  <a:pt x="2117" y="153"/>
                </a:lnTo>
                <a:lnTo>
                  <a:pt x="2117" y="153"/>
                </a:lnTo>
                <a:lnTo>
                  <a:pt x="2118" y="149"/>
                </a:lnTo>
                <a:lnTo>
                  <a:pt x="2118" y="149"/>
                </a:lnTo>
                <a:lnTo>
                  <a:pt x="2119" y="167"/>
                </a:lnTo>
                <a:lnTo>
                  <a:pt x="2119" y="153"/>
                </a:lnTo>
                <a:lnTo>
                  <a:pt x="2120" y="160"/>
                </a:lnTo>
                <a:lnTo>
                  <a:pt x="2120" y="164"/>
                </a:lnTo>
                <a:lnTo>
                  <a:pt x="2120" y="153"/>
                </a:lnTo>
                <a:lnTo>
                  <a:pt x="2121" y="153"/>
                </a:lnTo>
                <a:lnTo>
                  <a:pt x="2122" y="146"/>
                </a:lnTo>
                <a:lnTo>
                  <a:pt x="2122" y="149"/>
                </a:lnTo>
                <a:lnTo>
                  <a:pt x="2122" y="149"/>
                </a:lnTo>
                <a:lnTo>
                  <a:pt x="2123" y="149"/>
                </a:lnTo>
                <a:lnTo>
                  <a:pt x="2123" y="146"/>
                </a:lnTo>
                <a:lnTo>
                  <a:pt x="2124" y="139"/>
                </a:lnTo>
                <a:lnTo>
                  <a:pt x="2124" y="149"/>
                </a:lnTo>
                <a:lnTo>
                  <a:pt x="2125" y="149"/>
                </a:lnTo>
                <a:lnTo>
                  <a:pt x="2125" y="156"/>
                </a:lnTo>
                <a:lnTo>
                  <a:pt x="2126" y="146"/>
                </a:lnTo>
                <a:lnTo>
                  <a:pt x="2126" y="143"/>
                </a:lnTo>
                <a:lnTo>
                  <a:pt x="2127" y="149"/>
                </a:lnTo>
                <a:lnTo>
                  <a:pt x="2127" y="149"/>
                </a:lnTo>
                <a:lnTo>
                  <a:pt x="2127" y="146"/>
                </a:lnTo>
                <a:lnTo>
                  <a:pt x="2128" y="149"/>
                </a:lnTo>
                <a:lnTo>
                  <a:pt x="2128" y="153"/>
                </a:lnTo>
                <a:lnTo>
                  <a:pt x="2129" y="164"/>
                </a:lnTo>
                <a:lnTo>
                  <a:pt x="2130" y="153"/>
                </a:lnTo>
                <a:lnTo>
                  <a:pt x="2130" y="156"/>
                </a:lnTo>
                <a:lnTo>
                  <a:pt x="2130" y="160"/>
                </a:lnTo>
                <a:lnTo>
                  <a:pt x="2131" y="153"/>
                </a:lnTo>
                <a:lnTo>
                  <a:pt x="2131" y="143"/>
                </a:lnTo>
                <a:lnTo>
                  <a:pt x="2132" y="146"/>
                </a:lnTo>
                <a:lnTo>
                  <a:pt x="2132" y="139"/>
                </a:lnTo>
                <a:lnTo>
                  <a:pt x="2133" y="143"/>
                </a:lnTo>
                <a:lnTo>
                  <a:pt x="2133" y="149"/>
                </a:lnTo>
                <a:lnTo>
                  <a:pt x="2134" y="149"/>
                </a:lnTo>
                <a:lnTo>
                  <a:pt x="2134" y="149"/>
                </a:lnTo>
                <a:lnTo>
                  <a:pt x="2135" y="149"/>
                </a:lnTo>
                <a:lnTo>
                  <a:pt x="2135" y="156"/>
                </a:lnTo>
                <a:lnTo>
                  <a:pt x="2135" y="146"/>
                </a:lnTo>
                <a:lnTo>
                  <a:pt x="2136" y="149"/>
                </a:lnTo>
                <a:lnTo>
                  <a:pt x="2136" y="153"/>
                </a:lnTo>
                <a:lnTo>
                  <a:pt x="2137" y="149"/>
                </a:lnTo>
                <a:lnTo>
                  <a:pt x="2137" y="149"/>
                </a:lnTo>
                <a:lnTo>
                  <a:pt x="2138" y="149"/>
                </a:lnTo>
                <a:lnTo>
                  <a:pt x="2138" y="153"/>
                </a:lnTo>
                <a:lnTo>
                  <a:pt x="2139" y="156"/>
                </a:lnTo>
                <a:lnTo>
                  <a:pt x="2139" y="153"/>
                </a:lnTo>
                <a:lnTo>
                  <a:pt x="2140" y="171"/>
                </a:lnTo>
                <a:lnTo>
                  <a:pt x="2140" y="164"/>
                </a:lnTo>
                <a:lnTo>
                  <a:pt x="2140" y="153"/>
                </a:lnTo>
                <a:lnTo>
                  <a:pt x="2141" y="160"/>
                </a:lnTo>
                <a:lnTo>
                  <a:pt x="2142" y="156"/>
                </a:lnTo>
                <a:lnTo>
                  <a:pt x="2142" y="153"/>
                </a:lnTo>
                <a:lnTo>
                  <a:pt x="2142" y="153"/>
                </a:lnTo>
                <a:lnTo>
                  <a:pt x="2143" y="153"/>
                </a:lnTo>
                <a:lnTo>
                  <a:pt x="2143" y="149"/>
                </a:lnTo>
                <a:lnTo>
                  <a:pt x="2144" y="149"/>
                </a:lnTo>
                <a:lnTo>
                  <a:pt x="2145" y="149"/>
                </a:lnTo>
                <a:lnTo>
                  <a:pt x="2145" y="143"/>
                </a:lnTo>
                <a:lnTo>
                  <a:pt x="2145" y="156"/>
                </a:lnTo>
                <a:lnTo>
                  <a:pt x="2146" y="156"/>
                </a:lnTo>
                <a:lnTo>
                  <a:pt x="2146" y="160"/>
                </a:lnTo>
                <a:lnTo>
                  <a:pt x="2147" y="160"/>
                </a:lnTo>
                <a:lnTo>
                  <a:pt x="2147" y="153"/>
                </a:lnTo>
                <a:lnTo>
                  <a:pt x="2147" y="153"/>
                </a:lnTo>
                <a:lnTo>
                  <a:pt x="2148" y="160"/>
                </a:lnTo>
                <a:lnTo>
                  <a:pt x="2149" y="153"/>
                </a:lnTo>
                <a:lnTo>
                  <a:pt x="2149" y="156"/>
                </a:lnTo>
                <a:lnTo>
                  <a:pt x="2150" y="143"/>
                </a:lnTo>
                <a:lnTo>
                  <a:pt x="2150" y="149"/>
                </a:lnTo>
                <a:lnTo>
                  <a:pt x="2150" y="149"/>
                </a:lnTo>
                <a:lnTo>
                  <a:pt x="2151" y="143"/>
                </a:lnTo>
                <a:lnTo>
                  <a:pt x="2151" y="136"/>
                </a:lnTo>
                <a:lnTo>
                  <a:pt x="2152" y="146"/>
                </a:lnTo>
                <a:lnTo>
                  <a:pt x="2152" y="146"/>
                </a:lnTo>
                <a:lnTo>
                  <a:pt x="2153" y="139"/>
                </a:lnTo>
                <a:lnTo>
                  <a:pt x="2153" y="146"/>
                </a:lnTo>
                <a:lnTo>
                  <a:pt x="2154" y="139"/>
                </a:lnTo>
                <a:lnTo>
                  <a:pt x="2154" y="139"/>
                </a:lnTo>
                <a:lnTo>
                  <a:pt x="2155" y="146"/>
                </a:lnTo>
                <a:lnTo>
                  <a:pt x="2155" y="136"/>
                </a:lnTo>
                <a:lnTo>
                  <a:pt x="2155" y="136"/>
                </a:lnTo>
                <a:lnTo>
                  <a:pt x="2156" y="129"/>
                </a:lnTo>
                <a:lnTo>
                  <a:pt x="2157" y="139"/>
                </a:lnTo>
                <a:lnTo>
                  <a:pt x="2157" y="143"/>
                </a:lnTo>
                <a:lnTo>
                  <a:pt x="2157" y="129"/>
                </a:lnTo>
                <a:lnTo>
                  <a:pt x="2158" y="139"/>
                </a:lnTo>
                <a:lnTo>
                  <a:pt x="2158" y="129"/>
                </a:lnTo>
                <a:lnTo>
                  <a:pt x="2159" y="132"/>
                </a:lnTo>
                <a:lnTo>
                  <a:pt x="2159" y="143"/>
                </a:lnTo>
                <a:lnTo>
                  <a:pt x="2160" y="139"/>
                </a:lnTo>
                <a:lnTo>
                  <a:pt x="2160" y="132"/>
                </a:lnTo>
                <a:lnTo>
                  <a:pt x="2161" y="136"/>
                </a:lnTo>
                <a:lnTo>
                  <a:pt x="2161" y="132"/>
                </a:lnTo>
                <a:lnTo>
                  <a:pt x="2162" y="132"/>
                </a:lnTo>
                <a:lnTo>
                  <a:pt x="2162" y="129"/>
                </a:lnTo>
                <a:lnTo>
                  <a:pt x="2162" y="125"/>
                </a:lnTo>
                <a:lnTo>
                  <a:pt x="2163" y="122"/>
                </a:lnTo>
                <a:lnTo>
                  <a:pt x="2163" y="136"/>
                </a:lnTo>
                <a:lnTo>
                  <a:pt x="2164" y="132"/>
                </a:lnTo>
                <a:lnTo>
                  <a:pt x="2165" y="146"/>
                </a:lnTo>
                <a:lnTo>
                  <a:pt x="2165" y="143"/>
                </a:lnTo>
                <a:lnTo>
                  <a:pt x="2165" y="139"/>
                </a:lnTo>
                <a:lnTo>
                  <a:pt x="2166" y="132"/>
                </a:lnTo>
                <a:lnTo>
                  <a:pt x="2166" y="136"/>
                </a:lnTo>
                <a:lnTo>
                  <a:pt x="2167" y="129"/>
                </a:lnTo>
                <a:lnTo>
                  <a:pt x="2167" y="139"/>
                </a:lnTo>
                <a:lnTo>
                  <a:pt x="2168" y="129"/>
                </a:lnTo>
                <a:lnTo>
                  <a:pt x="2168" y="143"/>
                </a:lnTo>
                <a:lnTo>
                  <a:pt x="2169" y="146"/>
                </a:lnTo>
                <a:lnTo>
                  <a:pt x="2169" y="143"/>
                </a:lnTo>
                <a:lnTo>
                  <a:pt x="2170" y="143"/>
                </a:lnTo>
                <a:lnTo>
                  <a:pt x="2170" y="129"/>
                </a:lnTo>
                <a:lnTo>
                  <a:pt x="2170" y="122"/>
                </a:lnTo>
                <a:lnTo>
                  <a:pt x="2171" y="136"/>
                </a:lnTo>
                <a:lnTo>
                  <a:pt x="2171" y="129"/>
                </a:lnTo>
                <a:lnTo>
                  <a:pt x="2172" y="132"/>
                </a:lnTo>
                <a:lnTo>
                  <a:pt x="2172" y="129"/>
                </a:lnTo>
                <a:lnTo>
                  <a:pt x="2173" y="118"/>
                </a:lnTo>
                <a:lnTo>
                  <a:pt x="2173" y="129"/>
                </a:lnTo>
                <a:lnTo>
                  <a:pt x="2174" y="132"/>
                </a:lnTo>
                <a:lnTo>
                  <a:pt x="2174" y="125"/>
                </a:lnTo>
                <a:lnTo>
                  <a:pt x="2175" y="129"/>
                </a:lnTo>
                <a:lnTo>
                  <a:pt x="2175" y="118"/>
                </a:lnTo>
                <a:lnTo>
                  <a:pt x="2175" y="129"/>
                </a:lnTo>
                <a:lnTo>
                  <a:pt x="2176" y="129"/>
                </a:lnTo>
                <a:lnTo>
                  <a:pt x="2177" y="129"/>
                </a:lnTo>
                <a:lnTo>
                  <a:pt x="2177" y="129"/>
                </a:lnTo>
                <a:lnTo>
                  <a:pt x="2177" y="129"/>
                </a:lnTo>
                <a:lnTo>
                  <a:pt x="2178" y="125"/>
                </a:lnTo>
                <a:lnTo>
                  <a:pt x="2178" y="132"/>
                </a:lnTo>
                <a:lnTo>
                  <a:pt x="2179" y="125"/>
                </a:lnTo>
                <a:lnTo>
                  <a:pt x="2179" y="118"/>
                </a:lnTo>
                <a:lnTo>
                  <a:pt x="2180" y="136"/>
                </a:lnTo>
                <a:lnTo>
                  <a:pt x="2180" y="132"/>
                </a:lnTo>
                <a:lnTo>
                  <a:pt x="2181" y="122"/>
                </a:lnTo>
                <a:lnTo>
                  <a:pt x="2181" y="118"/>
                </a:lnTo>
                <a:lnTo>
                  <a:pt x="2182" y="118"/>
                </a:lnTo>
                <a:lnTo>
                  <a:pt x="2182" y="125"/>
                </a:lnTo>
                <a:lnTo>
                  <a:pt x="2183" y="125"/>
                </a:lnTo>
                <a:lnTo>
                  <a:pt x="2183" y="122"/>
                </a:lnTo>
                <a:lnTo>
                  <a:pt x="2183" y="122"/>
                </a:lnTo>
                <a:lnTo>
                  <a:pt x="2184" y="129"/>
                </a:lnTo>
                <a:lnTo>
                  <a:pt x="2185" y="129"/>
                </a:lnTo>
                <a:lnTo>
                  <a:pt x="2185" y="129"/>
                </a:lnTo>
                <a:lnTo>
                  <a:pt x="2185" y="132"/>
                </a:lnTo>
                <a:lnTo>
                  <a:pt x="2186" y="139"/>
                </a:lnTo>
                <a:lnTo>
                  <a:pt x="2186" y="136"/>
                </a:lnTo>
                <a:lnTo>
                  <a:pt x="2187" y="129"/>
                </a:lnTo>
                <a:lnTo>
                  <a:pt x="2187" y="132"/>
                </a:lnTo>
                <a:lnTo>
                  <a:pt x="2188" y="136"/>
                </a:lnTo>
                <a:lnTo>
                  <a:pt x="2188" y="125"/>
                </a:lnTo>
                <a:lnTo>
                  <a:pt x="2189" y="132"/>
                </a:lnTo>
                <a:lnTo>
                  <a:pt x="2189" y="132"/>
                </a:lnTo>
                <a:lnTo>
                  <a:pt x="2190" y="139"/>
                </a:lnTo>
                <a:lnTo>
                  <a:pt x="2190" y="125"/>
                </a:lnTo>
                <a:lnTo>
                  <a:pt x="2190" y="125"/>
                </a:lnTo>
                <a:lnTo>
                  <a:pt x="2191" y="125"/>
                </a:lnTo>
                <a:lnTo>
                  <a:pt x="2192" y="129"/>
                </a:lnTo>
                <a:lnTo>
                  <a:pt x="2192" y="132"/>
                </a:lnTo>
                <a:lnTo>
                  <a:pt x="2192" y="122"/>
                </a:lnTo>
                <a:lnTo>
                  <a:pt x="2193" y="125"/>
                </a:lnTo>
                <a:lnTo>
                  <a:pt x="2193" y="122"/>
                </a:lnTo>
                <a:lnTo>
                  <a:pt x="2194" y="122"/>
                </a:lnTo>
                <a:lnTo>
                  <a:pt x="2194" y="122"/>
                </a:lnTo>
                <a:lnTo>
                  <a:pt x="2195" y="122"/>
                </a:lnTo>
                <a:lnTo>
                  <a:pt x="2195" y="122"/>
                </a:lnTo>
                <a:lnTo>
                  <a:pt x="2196" y="118"/>
                </a:lnTo>
                <a:lnTo>
                  <a:pt x="2196" y="118"/>
                </a:lnTo>
                <a:lnTo>
                  <a:pt x="2197" y="115"/>
                </a:lnTo>
                <a:lnTo>
                  <a:pt x="2197" y="115"/>
                </a:lnTo>
                <a:lnTo>
                  <a:pt x="2197" y="118"/>
                </a:lnTo>
                <a:lnTo>
                  <a:pt x="2198" y="108"/>
                </a:lnTo>
                <a:lnTo>
                  <a:pt x="2198" y="115"/>
                </a:lnTo>
                <a:lnTo>
                  <a:pt x="2199" y="122"/>
                </a:lnTo>
                <a:lnTo>
                  <a:pt x="2200" y="125"/>
                </a:lnTo>
                <a:lnTo>
                  <a:pt x="2200" y="129"/>
                </a:lnTo>
                <a:lnTo>
                  <a:pt x="2200" y="129"/>
                </a:lnTo>
                <a:lnTo>
                  <a:pt x="2201" y="136"/>
                </a:lnTo>
                <a:lnTo>
                  <a:pt x="2201" y="136"/>
                </a:lnTo>
                <a:lnTo>
                  <a:pt x="2202" y="129"/>
                </a:lnTo>
                <a:lnTo>
                  <a:pt x="2202" y="125"/>
                </a:lnTo>
                <a:lnTo>
                  <a:pt x="2203" y="115"/>
                </a:lnTo>
                <a:lnTo>
                  <a:pt x="2203" y="108"/>
                </a:lnTo>
                <a:lnTo>
                  <a:pt x="2204" y="118"/>
                </a:lnTo>
                <a:lnTo>
                  <a:pt x="2204" y="101"/>
                </a:lnTo>
                <a:lnTo>
                  <a:pt x="2205" y="125"/>
                </a:lnTo>
                <a:lnTo>
                  <a:pt x="2205" y="132"/>
                </a:lnTo>
                <a:lnTo>
                  <a:pt x="2205" y="129"/>
                </a:lnTo>
                <a:lnTo>
                  <a:pt x="2206" y="132"/>
                </a:lnTo>
                <a:lnTo>
                  <a:pt x="2206" y="143"/>
                </a:lnTo>
                <a:lnTo>
                  <a:pt x="2207" y="132"/>
                </a:lnTo>
                <a:lnTo>
                  <a:pt x="2207" y="136"/>
                </a:lnTo>
                <a:lnTo>
                  <a:pt x="2208" y="125"/>
                </a:lnTo>
                <a:lnTo>
                  <a:pt x="2208" y="125"/>
                </a:lnTo>
                <a:lnTo>
                  <a:pt x="2209" y="129"/>
                </a:lnTo>
                <a:lnTo>
                  <a:pt x="2209" y="122"/>
                </a:lnTo>
                <a:lnTo>
                  <a:pt x="2210" y="122"/>
                </a:lnTo>
                <a:lnTo>
                  <a:pt x="2210" y="108"/>
                </a:lnTo>
                <a:lnTo>
                  <a:pt x="2210" y="118"/>
                </a:lnTo>
                <a:lnTo>
                  <a:pt x="2211" y="132"/>
                </a:lnTo>
                <a:lnTo>
                  <a:pt x="2212" y="122"/>
                </a:lnTo>
                <a:lnTo>
                  <a:pt x="2212" y="125"/>
                </a:lnTo>
                <a:lnTo>
                  <a:pt x="2212" y="122"/>
                </a:lnTo>
                <a:lnTo>
                  <a:pt x="2213" y="132"/>
                </a:lnTo>
                <a:lnTo>
                  <a:pt x="2213" y="125"/>
                </a:lnTo>
                <a:lnTo>
                  <a:pt x="2214" y="115"/>
                </a:lnTo>
                <a:lnTo>
                  <a:pt x="2214" y="129"/>
                </a:lnTo>
                <a:lnTo>
                  <a:pt x="2215" y="122"/>
                </a:lnTo>
                <a:lnTo>
                  <a:pt x="2215" y="129"/>
                </a:lnTo>
                <a:lnTo>
                  <a:pt x="2216" y="136"/>
                </a:lnTo>
                <a:lnTo>
                  <a:pt x="2216" y="143"/>
                </a:lnTo>
                <a:lnTo>
                  <a:pt x="2217" y="139"/>
                </a:lnTo>
                <a:lnTo>
                  <a:pt x="2217" y="129"/>
                </a:lnTo>
                <a:lnTo>
                  <a:pt x="2218" y="139"/>
                </a:lnTo>
                <a:lnTo>
                  <a:pt x="2218" y="129"/>
                </a:lnTo>
                <a:lnTo>
                  <a:pt x="2218" y="136"/>
                </a:lnTo>
                <a:lnTo>
                  <a:pt x="2219" y="125"/>
                </a:lnTo>
                <a:lnTo>
                  <a:pt x="2220" y="129"/>
                </a:lnTo>
                <a:lnTo>
                  <a:pt x="2220" y="122"/>
                </a:lnTo>
                <a:lnTo>
                  <a:pt x="2220" y="115"/>
                </a:lnTo>
                <a:lnTo>
                  <a:pt x="2221" y="125"/>
                </a:lnTo>
                <a:lnTo>
                  <a:pt x="2221" y="129"/>
                </a:lnTo>
                <a:lnTo>
                  <a:pt x="2222" y="129"/>
                </a:lnTo>
                <a:lnTo>
                  <a:pt x="2222" y="129"/>
                </a:lnTo>
                <a:lnTo>
                  <a:pt x="2223" y="136"/>
                </a:lnTo>
                <a:lnTo>
                  <a:pt x="2223" y="129"/>
                </a:lnTo>
                <a:lnTo>
                  <a:pt x="2224" y="122"/>
                </a:lnTo>
                <a:lnTo>
                  <a:pt x="2224" y="122"/>
                </a:lnTo>
                <a:lnTo>
                  <a:pt x="2225" y="122"/>
                </a:lnTo>
                <a:lnTo>
                  <a:pt x="2225" y="129"/>
                </a:lnTo>
                <a:lnTo>
                  <a:pt x="2225" y="125"/>
                </a:lnTo>
                <a:lnTo>
                  <a:pt x="2226" y="118"/>
                </a:lnTo>
                <a:lnTo>
                  <a:pt x="2226" y="122"/>
                </a:lnTo>
                <a:lnTo>
                  <a:pt x="2227" y="115"/>
                </a:lnTo>
                <a:lnTo>
                  <a:pt x="2227" y="111"/>
                </a:lnTo>
                <a:lnTo>
                  <a:pt x="2228" y="115"/>
                </a:lnTo>
                <a:lnTo>
                  <a:pt x="2228" y="111"/>
                </a:lnTo>
                <a:lnTo>
                  <a:pt x="2229" y="115"/>
                </a:lnTo>
                <a:lnTo>
                  <a:pt x="2229" y="108"/>
                </a:lnTo>
                <a:lnTo>
                  <a:pt x="2230" y="104"/>
                </a:lnTo>
                <a:lnTo>
                  <a:pt x="2230" y="115"/>
                </a:lnTo>
                <a:lnTo>
                  <a:pt x="2231" y="122"/>
                </a:lnTo>
                <a:lnTo>
                  <a:pt x="2231" y="122"/>
                </a:lnTo>
                <a:lnTo>
                  <a:pt x="2232" y="118"/>
                </a:lnTo>
                <a:lnTo>
                  <a:pt x="2232" y="125"/>
                </a:lnTo>
                <a:lnTo>
                  <a:pt x="2232" y="122"/>
                </a:lnTo>
                <a:lnTo>
                  <a:pt x="2233" y="118"/>
                </a:lnTo>
                <a:lnTo>
                  <a:pt x="2233" y="111"/>
                </a:lnTo>
                <a:lnTo>
                  <a:pt x="2234" y="118"/>
                </a:lnTo>
                <a:lnTo>
                  <a:pt x="2235" y="118"/>
                </a:lnTo>
                <a:lnTo>
                  <a:pt x="2235" y="129"/>
                </a:lnTo>
                <a:lnTo>
                  <a:pt x="2235" y="125"/>
                </a:lnTo>
                <a:lnTo>
                  <a:pt x="2236" y="129"/>
                </a:lnTo>
                <a:lnTo>
                  <a:pt x="2236" y="132"/>
                </a:lnTo>
                <a:lnTo>
                  <a:pt x="2237" y="132"/>
                </a:lnTo>
                <a:lnTo>
                  <a:pt x="2237" y="129"/>
                </a:lnTo>
                <a:lnTo>
                  <a:pt x="2238" y="115"/>
                </a:lnTo>
                <a:lnTo>
                  <a:pt x="2238" y="122"/>
                </a:lnTo>
                <a:lnTo>
                  <a:pt x="2239" y="132"/>
                </a:lnTo>
                <a:lnTo>
                  <a:pt x="2239" y="132"/>
                </a:lnTo>
                <a:lnTo>
                  <a:pt x="2240" y="122"/>
                </a:lnTo>
                <a:lnTo>
                  <a:pt x="2240" y="132"/>
                </a:lnTo>
                <a:lnTo>
                  <a:pt x="2240" y="129"/>
                </a:lnTo>
                <a:lnTo>
                  <a:pt x="2241" y="115"/>
                </a:lnTo>
                <a:lnTo>
                  <a:pt x="2241" y="132"/>
                </a:lnTo>
                <a:lnTo>
                  <a:pt x="2242" y="129"/>
                </a:lnTo>
                <a:lnTo>
                  <a:pt x="2242" y="122"/>
                </a:lnTo>
                <a:lnTo>
                  <a:pt x="2243" y="122"/>
                </a:lnTo>
                <a:lnTo>
                  <a:pt x="2243" y="122"/>
                </a:lnTo>
                <a:lnTo>
                  <a:pt x="2244" y="125"/>
                </a:lnTo>
                <a:lnTo>
                  <a:pt x="2244" y="115"/>
                </a:lnTo>
                <a:lnTo>
                  <a:pt x="2245" y="122"/>
                </a:lnTo>
                <a:lnTo>
                  <a:pt x="2245" y="104"/>
                </a:lnTo>
                <a:lnTo>
                  <a:pt x="2245" y="111"/>
                </a:lnTo>
                <a:lnTo>
                  <a:pt x="2246" y="122"/>
                </a:lnTo>
                <a:lnTo>
                  <a:pt x="2247" y="122"/>
                </a:lnTo>
                <a:lnTo>
                  <a:pt x="2247" y="115"/>
                </a:lnTo>
                <a:lnTo>
                  <a:pt x="2247" y="129"/>
                </a:lnTo>
                <a:lnTo>
                  <a:pt x="2248" y="132"/>
                </a:lnTo>
                <a:lnTo>
                  <a:pt x="2248" y="129"/>
                </a:lnTo>
                <a:lnTo>
                  <a:pt x="2249" y="132"/>
                </a:lnTo>
                <a:lnTo>
                  <a:pt x="2249" y="122"/>
                </a:lnTo>
                <a:lnTo>
                  <a:pt x="2250" y="125"/>
                </a:lnTo>
                <a:lnTo>
                  <a:pt x="2250" y="136"/>
                </a:lnTo>
                <a:lnTo>
                  <a:pt x="2251" y="129"/>
                </a:lnTo>
                <a:lnTo>
                  <a:pt x="2251" y="129"/>
                </a:lnTo>
                <a:lnTo>
                  <a:pt x="2252" y="125"/>
                </a:lnTo>
                <a:lnTo>
                  <a:pt x="2252" y="115"/>
                </a:lnTo>
                <a:lnTo>
                  <a:pt x="2253" y="122"/>
                </a:lnTo>
                <a:lnTo>
                  <a:pt x="2253" y="111"/>
                </a:lnTo>
                <a:lnTo>
                  <a:pt x="2253" y="118"/>
                </a:lnTo>
                <a:lnTo>
                  <a:pt x="2254" y="118"/>
                </a:lnTo>
                <a:lnTo>
                  <a:pt x="2255" y="122"/>
                </a:lnTo>
                <a:lnTo>
                  <a:pt x="2255" y="129"/>
                </a:lnTo>
                <a:lnTo>
                  <a:pt x="2255" y="118"/>
                </a:lnTo>
                <a:lnTo>
                  <a:pt x="2256" y="111"/>
                </a:lnTo>
                <a:lnTo>
                  <a:pt x="2256" y="111"/>
                </a:lnTo>
                <a:lnTo>
                  <a:pt x="2257" y="122"/>
                </a:lnTo>
                <a:lnTo>
                  <a:pt x="2257" y="118"/>
                </a:lnTo>
                <a:lnTo>
                  <a:pt x="2258" y="125"/>
                </a:lnTo>
                <a:lnTo>
                  <a:pt x="2258" y="118"/>
                </a:lnTo>
                <a:lnTo>
                  <a:pt x="2259" y="115"/>
                </a:lnTo>
                <a:lnTo>
                  <a:pt x="2259" y="111"/>
                </a:lnTo>
                <a:lnTo>
                  <a:pt x="2260" y="108"/>
                </a:lnTo>
                <a:lnTo>
                  <a:pt x="2260" y="118"/>
                </a:lnTo>
                <a:lnTo>
                  <a:pt x="2260" y="111"/>
                </a:lnTo>
                <a:lnTo>
                  <a:pt x="2261" y="108"/>
                </a:lnTo>
                <a:lnTo>
                  <a:pt x="2261" y="125"/>
                </a:lnTo>
                <a:lnTo>
                  <a:pt x="2262" y="125"/>
                </a:lnTo>
                <a:lnTo>
                  <a:pt x="2262" y="129"/>
                </a:lnTo>
                <a:lnTo>
                  <a:pt x="2263" y="122"/>
                </a:lnTo>
                <a:lnTo>
                  <a:pt x="2263" y="118"/>
                </a:lnTo>
                <a:lnTo>
                  <a:pt x="2264" y="111"/>
                </a:lnTo>
                <a:lnTo>
                  <a:pt x="2264" y="118"/>
                </a:lnTo>
                <a:lnTo>
                  <a:pt x="2265" y="118"/>
                </a:lnTo>
                <a:lnTo>
                  <a:pt x="2265" y="118"/>
                </a:lnTo>
                <a:lnTo>
                  <a:pt x="2265" y="111"/>
                </a:lnTo>
                <a:lnTo>
                  <a:pt x="2266" y="122"/>
                </a:lnTo>
                <a:lnTo>
                  <a:pt x="2267" y="118"/>
                </a:lnTo>
                <a:lnTo>
                  <a:pt x="2267" y="111"/>
                </a:lnTo>
                <a:lnTo>
                  <a:pt x="2268" y="115"/>
                </a:lnTo>
                <a:lnTo>
                  <a:pt x="2268" y="108"/>
                </a:lnTo>
                <a:lnTo>
                  <a:pt x="2268" y="118"/>
                </a:lnTo>
                <a:lnTo>
                  <a:pt x="2269" y="122"/>
                </a:lnTo>
                <a:lnTo>
                  <a:pt x="2269" y="122"/>
                </a:lnTo>
                <a:lnTo>
                  <a:pt x="2270" y="118"/>
                </a:lnTo>
                <a:lnTo>
                  <a:pt x="2270" y="122"/>
                </a:lnTo>
                <a:lnTo>
                  <a:pt x="2271" y="118"/>
                </a:lnTo>
                <a:lnTo>
                  <a:pt x="2271" y="125"/>
                </a:lnTo>
                <a:lnTo>
                  <a:pt x="2272" y="125"/>
                </a:lnTo>
                <a:lnTo>
                  <a:pt x="2272" y="129"/>
                </a:lnTo>
                <a:lnTo>
                  <a:pt x="2273" y="118"/>
                </a:lnTo>
                <a:lnTo>
                  <a:pt x="2273" y="118"/>
                </a:lnTo>
                <a:lnTo>
                  <a:pt x="2274" y="122"/>
                </a:lnTo>
                <a:lnTo>
                  <a:pt x="2274" y="118"/>
                </a:lnTo>
                <a:lnTo>
                  <a:pt x="2275" y="118"/>
                </a:lnTo>
                <a:lnTo>
                  <a:pt x="2275" y="118"/>
                </a:lnTo>
                <a:lnTo>
                  <a:pt x="2275" y="111"/>
                </a:lnTo>
                <a:lnTo>
                  <a:pt x="2276" y="118"/>
                </a:lnTo>
                <a:lnTo>
                  <a:pt x="2276" y="118"/>
                </a:lnTo>
                <a:lnTo>
                  <a:pt x="2277" y="118"/>
                </a:lnTo>
                <a:lnTo>
                  <a:pt x="2277" y="118"/>
                </a:lnTo>
                <a:lnTo>
                  <a:pt x="2278" y="104"/>
                </a:lnTo>
                <a:lnTo>
                  <a:pt x="2278" y="108"/>
                </a:lnTo>
                <a:lnTo>
                  <a:pt x="2279" y="104"/>
                </a:lnTo>
                <a:lnTo>
                  <a:pt x="2279" y="118"/>
                </a:lnTo>
                <a:lnTo>
                  <a:pt x="2280" y="118"/>
                </a:lnTo>
                <a:lnTo>
                  <a:pt x="2280" y="122"/>
                </a:lnTo>
                <a:lnTo>
                  <a:pt x="2280" y="122"/>
                </a:lnTo>
                <a:lnTo>
                  <a:pt x="2281" y="118"/>
                </a:lnTo>
                <a:lnTo>
                  <a:pt x="2282" y="118"/>
                </a:lnTo>
                <a:lnTo>
                  <a:pt x="2282" y="104"/>
                </a:lnTo>
                <a:lnTo>
                  <a:pt x="2282" y="104"/>
                </a:lnTo>
                <a:lnTo>
                  <a:pt x="2283" y="104"/>
                </a:lnTo>
                <a:lnTo>
                  <a:pt x="2283" y="111"/>
                </a:lnTo>
                <a:lnTo>
                  <a:pt x="2284" y="101"/>
                </a:lnTo>
                <a:lnTo>
                  <a:pt x="2284" y="108"/>
                </a:lnTo>
                <a:lnTo>
                  <a:pt x="2285" y="108"/>
                </a:lnTo>
                <a:lnTo>
                  <a:pt x="2285" y="108"/>
                </a:lnTo>
                <a:lnTo>
                  <a:pt x="2286" y="104"/>
                </a:lnTo>
                <a:lnTo>
                  <a:pt x="2286" y="104"/>
                </a:lnTo>
                <a:lnTo>
                  <a:pt x="2287" y="111"/>
                </a:lnTo>
                <a:lnTo>
                  <a:pt x="2287" y="115"/>
                </a:lnTo>
                <a:lnTo>
                  <a:pt x="2288" y="104"/>
                </a:lnTo>
                <a:lnTo>
                  <a:pt x="2288" y="108"/>
                </a:lnTo>
                <a:lnTo>
                  <a:pt x="2288" y="104"/>
                </a:lnTo>
                <a:lnTo>
                  <a:pt x="2289" y="104"/>
                </a:lnTo>
                <a:lnTo>
                  <a:pt x="2290" y="115"/>
                </a:lnTo>
                <a:lnTo>
                  <a:pt x="2290" y="122"/>
                </a:lnTo>
                <a:lnTo>
                  <a:pt x="2290" y="118"/>
                </a:lnTo>
                <a:lnTo>
                  <a:pt x="2291" y="108"/>
                </a:lnTo>
                <a:lnTo>
                  <a:pt x="2291" y="108"/>
                </a:lnTo>
                <a:lnTo>
                  <a:pt x="2292" y="108"/>
                </a:lnTo>
                <a:lnTo>
                  <a:pt x="2292" y="108"/>
                </a:lnTo>
                <a:lnTo>
                  <a:pt x="2293" y="104"/>
                </a:lnTo>
                <a:lnTo>
                  <a:pt x="2293" y="104"/>
                </a:lnTo>
                <a:lnTo>
                  <a:pt x="2294" y="101"/>
                </a:lnTo>
                <a:lnTo>
                  <a:pt x="2294" y="111"/>
                </a:lnTo>
                <a:lnTo>
                  <a:pt x="2295" y="108"/>
                </a:lnTo>
                <a:lnTo>
                  <a:pt x="2295" y="104"/>
                </a:lnTo>
                <a:lnTo>
                  <a:pt x="2295" y="104"/>
                </a:lnTo>
                <a:lnTo>
                  <a:pt x="2296" y="104"/>
                </a:lnTo>
                <a:lnTo>
                  <a:pt x="2296" y="101"/>
                </a:lnTo>
                <a:lnTo>
                  <a:pt x="2297" y="104"/>
                </a:lnTo>
                <a:lnTo>
                  <a:pt x="2297" y="111"/>
                </a:lnTo>
                <a:lnTo>
                  <a:pt x="2298" y="108"/>
                </a:lnTo>
                <a:lnTo>
                  <a:pt x="2298" y="104"/>
                </a:lnTo>
                <a:lnTo>
                  <a:pt x="2299" y="104"/>
                </a:lnTo>
                <a:lnTo>
                  <a:pt x="2299" y="111"/>
                </a:lnTo>
                <a:lnTo>
                  <a:pt x="2300" y="101"/>
                </a:lnTo>
                <a:lnTo>
                  <a:pt x="2300" y="111"/>
                </a:lnTo>
                <a:lnTo>
                  <a:pt x="2300" y="104"/>
                </a:lnTo>
                <a:lnTo>
                  <a:pt x="2301" y="104"/>
                </a:lnTo>
                <a:lnTo>
                  <a:pt x="2302" y="108"/>
                </a:lnTo>
                <a:lnTo>
                  <a:pt x="2302" y="111"/>
                </a:lnTo>
                <a:lnTo>
                  <a:pt x="2303" y="111"/>
                </a:lnTo>
                <a:lnTo>
                  <a:pt x="2303" y="108"/>
                </a:lnTo>
                <a:lnTo>
                  <a:pt x="2303" y="108"/>
                </a:lnTo>
                <a:lnTo>
                  <a:pt x="2304" y="104"/>
                </a:lnTo>
                <a:lnTo>
                  <a:pt x="2304" y="104"/>
                </a:lnTo>
                <a:lnTo>
                  <a:pt x="2305" y="94"/>
                </a:lnTo>
                <a:lnTo>
                  <a:pt x="2305" y="97"/>
                </a:lnTo>
                <a:lnTo>
                  <a:pt x="2306" y="104"/>
                </a:lnTo>
                <a:lnTo>
                  <a:pt x="2306" y="111"/>
                </a:lnTo>
                <a:lnTo>
                  <a:pt x="2307" y="108"/>
                </a:lnTo>
                <a:lnTo>
                  <a:pt x="2307" y="101"/>
                </a:lnTo>
                <a:lnTo>
                  <a:pt x="2308" y="101"/>
                </a:lnTo>
                <a:lnTo>
                  <a:pt x="2308" y="101"/>
                </a:lnTo>
                <a:lnTo>
                  <a:pt x="2308" y="104"/>
                </a:lnTo>
                <a:lnTo>
                  <a:pt x="2309" y="104"/>
                </a:lnTo>
                <a:lnTo>
                  <a:pt x="2310" y="90"/>
                </a:lnTo>
                <a:lnTo>
                  <a:pt x="2310" y="97"/>
                </a:lnTo>
                <a:lnTo>
                  <a:pt x="2310" y="104"/>
                </a:lnTo>
                <a:lnTo>
                  <a:pt x="2311" y="101"/>
                </a:lnTo>
                <a:lnTo>
                  <a:pt x="2311" y="97"/>
                </a:lnTo>
                <a:lnTo>
                  <a:pt x="2312" y="101"/>
                </a:lnTo>
                <a:lnTo>
                  <a:pt x="2312" y="111"/>
                </a:lnTo>
                <a:lnTo>
                  <a:pt x="2313" y="115"/>
                </a:lnTo>
                <a:lnTo>
                  <a:pt x="2313" y="118"/>
                </a:lnTo>
                <a:lnTo>
                  <a:pt x="2314" y="122"/>
                </a:lnTo>
                <a:lnTo>
                  <a:pt x="2314" y="115"/>
                </a:lnTo>
                <a:lnTo>
                  <a:pt x="2315" y="108"/>
                </a:lnTo>
                <a:lnTo>
                  <a:pt x="2315" y="115"/>
                </a:lnTo>
                <a:lnTo>
                  <a:pt x="2315" y="108"/>
                </a:lnTo>
                <a:lnTo>
                  <a:pt x="2316" y="111"/>
                </a:lnTo>
                <a:lnTo>
                  <a:pt x="2316" y="97"/>
                </a:lnTo>
                <a:lnTo>
                  <a:pt x="2317" y="115"/>
                </a:lnTo>
                <a:lnTo>
                  <a:pt x="2318" y="115"/>
                </a:lnTo>
                <a:lnTo>
                  <a:pt x="2318" y="108"/>
                </a:lnTo>
                <a:lnTo>
                  <a:pt x="2318" y="111"/>
                </a:lnTo>
                <a:lnTo>
                  <a:pt x="2319" y="104"/>
                </a:lnTo>
                <a:lnTo>
                  <a:pt x="2319" y="108"/>
                </a:lnTo>
                <a:lnTo>
                  <a:pt x="2320" y="101"/>
                </a:lnTo>
                <a:lnTo>
                  <a:pt x="2320" y="104"/>
                </a:lnTo>
                <a:lnTo>
                  <a:pt x="2321" y="111"/>
                </a:lnTo>
                <a:lnTo>
                  <a:pt x="2321" y="115"/>
                </a:lnTo>
                <a:lnTo>
                  <a:pt x="2322" y="101"/>
                </a:lnTo>
                <a:lnTo>
                  <a:pt x="2322" y="108"/>
                </a:lnTo>
                <a:lnTo>
                  <a:pt x="2323" y="111"/>
                </a:lnTo>
                <a:lnTo>
                  <a:pt x="2323" y="115"/>
                </a:lnTo>
                <a:lnTo>
                  <a:pt x="2323" y="101"/>
                </a:lnTo>
                <a:lnTo>
                  <a:pt x="2324" y="94"/>
                </a:lnTo>
                <a:lnTo>
                  <a:pt x="2325" y="97"/>
                </a:lnTo>
                <a:lnTo>
                  <a:pt x="2325" y="104"/>
                </a:lnTo>
                <a:lnTo>
                  <a:pt x="2325" y="108"/>
                </a:lnTo>
                <a:lnTo>
                  <a:pt x="2326" y="97"/>
                </a:lnTo>
                <a:lnTo>
                  <a:pt x="2326" y="101"/>
                </a:lnTo>
                <a:lnTo>
                  <a:pt x="2327" y="118"/>
                </a:lnTo>
                <a:lnTo>
                  <a:pt x="2327" y="115"/>
                </a:lnTo>
                <a:lnTo>
                  <a:pt x="2328" y="108"/>
                </a:lnTo>
                <a:lnTo>
                  <a:pt x="2328" y="97"/>
                </a:lnTo>
                <a:lnTo>
                  <a:pt x="2329" y="97"/>
                </a:lnTo>
                <a:lnTo>
                  <a:pt x="2329" y="104"/>
                </a:lnTo>
                <a:lnTo>
                  <a:pt x="2330" y="97"/>
                </a:lnTo>
                <a:lnTo>
                  <a:pt x="2330" y="101"/>
                </a:lnTo>
                <a:lnTo>
                  <a:pt x="2330" y="97"/>
                </a:lnTo>
                <a:lnTo>
                  <a:pt x="2331" y="94"/>
                </a:lnTo>
                <a:lnTo>
                  <a:pt x="2331" y="97"/>
                </a:lnTo>
                <a:lnTo>
                  <a:pt x="2332" y="97"/>
                </a:lnTo>
                <a:lnTo>
                  <a:pt x="2332" y="101"/>
                </a:lnTo>
              </a:path>
            </a:pathLst>
          </a:custGeom>
          <a:noFill/>
          <a:ln w="6350" cap="flat">
            <a:solidFill>
              <a:srgbClr val="FF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3" name="Picture 22">
            <a:extLst>
              <a:ext uri="{FF2B5EF4-FFF2-40B4-BE49-F238E27FC236}">
                <a16:creationId xmlns:a16="http://schemas.microsoft.com/office/drawing/2014/main" id="{79A30A11-A375-4047-85F9-50A4C5359C9F}"/>
              </a:ext>
            </a:extLst>
          </p:cNvPr>
          <p:cNvPicPr>
            <a:picLocks noChangeAspect="1"/>
          </p:cNvPicPr>
          <p:nvPr/>
        </p:nvPicPr>
        <p:blipFill>
          <a:blip r:embed="rId2"/>
          <a:stretch>
            <a:fillRect/>
          </a:stretch>
        </p:blipFill>
        <p:spPr>
          <a:xfrm>
            <a:off x="10514615" y="4449450"/>
            <a:ext cx="1478243" cy="2106891"/>
          </a:xfrm>
          <a:prstGeom prst="rect">
            <a:avLst/>
          </a:prstGeom>
          <a:scene3d>
            <a:camera prst="perspectiveContrastingLeftFacing"/>
            <a:lightRig rig="threePt" dir="t"/>
          </a:scene3d>
        </p:spPr>
      </p:pic>
      <p:sp>
        <p:nvSpPr>
          <p:cNvPr id="24" name="Freeform 185">
            <a:extLst>
              <a:ext uri="{FF2B5EF4-FFF2-40B4-BE49-F238E27FC236}">
                <a16:creationId xmlns:a16="http://schemas.microsoft.com/office/drawing/2014/main" id="{A3473650-E02A-4B2A-BBE6-26FB615C93D0}"/>
              </a:ext>
            </a:extLst>
          </p:cNvPr>
          <p:cNvSpPr>
            <a:spLocks/>
          </p:cNvSpPr>
          <p:nvPr/>
        </p:nvSpPr>
        <p:spPr bwMode="auto">
          <a:xfrm>
            <a:off x="407054" y="370815"/>
            <a:ext cx="9559272" cy="622169"/>
          </a:xfrm>
          <a:custGeom>
            <a:avLst/>
            <a:gdLst>
              <a:gd name="T0" fmla="*/ 34 w 2292"/>
              <a:gd name="T1" fmla="*/ 801 h 1766"/>
              <a:gd name="T2" fmla="*/ 71 w 2292"/>
              <a:gd name="T3" fmla="*/ 826 h 1766"/>
              <a:gd name="T4" fmla="*/ 107 w 2292"/>
              <a:gd name="T5" fmla="*/ 712 h 1766"/>
              <a:gd name="T6" fmla="*/ 141 w 2292"/>
              <a:gd name="T7" fmla="*/ 830 h 1766"/>
              <a:gd name="T8" fmla="*/ 176 w 2292"/>
              <a:gd name="T9" fmla="*/ 801 h 1766"/>
              <a:gd name="T10" fmla="*/ 212 w 2292"/>
              <a:gd name="T11" fmla="*/ 653 h 1766"/>
              <a:gd name="T12" fmla="*/ 247 w 2292"/>
              <a:gd name="T13" fmla="*/ 788 h 1766"/>
              <a:gd name="T14" fmla="*/ 283 w 2292"/>
              <a:gd name="T15" fmla="*/ 691 h 1766"/>
              <a:gd name="T16" fmla="*/ 320 w 2292"/>
              <a:gd name="T17" fmla="*/ 729 h 1766"/>
              <a:gd name="T18" fmla="*/ 355 w 2292"/>
              <a:gd name="T19" fmla="*/ 708 h 1766"/>
              <a:gd name="T20" fmla="*/ 390 w 2292"/>
              <a:gd name="T21" fmla="*/ 734 h 1766"/>
              <a:gd name="T22" fmla="*/ 427 w 2292"/>
              <a:gd name="T23" fmla="*/ 754 h 1766"/>
              <a:gd name="T24" fmla="*/ 464 w 2292"/>
              <a:gd name="T25" fmla="*/ 666 h 1766"/>
              <a:gd name="T26" fmla="*/ 499 w 2292"/>
              <a:gd name="T27" fmla="*/ 674 h 1766"/>
              <a:gd name="T28" fmla="*/ 537 w 2292"/>
              <a:gd name="T29" fmla="*/ 991 h 1766"/>
              <a:gd name="T30" fmla="*/ 572 w 2292"/>
              <a:gd name="T31" fmla="*/ 674 h 1766"/>
              <a:gd name="T32" fmla="*/ 608 w 2292"/>
              <a:gd name="T33" fmla="*/ 704 h 1766"/>
              <a:gd name="T34" fmla="*/ 644 w 2292"/>
              <a:gd name="T35" fmla="*/ 704 h 1766"/>
              <a:gd name="T36" fmla="*/ 680 w 2292"/>
              <a:gd name="T37" fmla="*/ 805 h 1766"/>
              <a:gd name="T38" fmla="*/ 716 w 2292"/>
              <a:gd name="T39" fmla="*/ 721 h 1766"/>
              <a:gd name="T40" fmla="*/ 753 w 2292"/>
              <a:gd name="T41" fmla="*/ 818 h 1766"/>
              <a:gd name="T42" fmla="*/ 789 w 2292"/>
              <a:gd name="T43" fmla="*/ 721 h 1766"/>
              <a:gd name="T44" fmla="*/ 824 w 2292"/>
              <a:gd name="T45" fmla="*/ 1020 h 1766"/>
              <a:gd name="T46" fmla="*/ 861 w 2292"/>
              <a:gd name="T47" fmla="*/ 742 h 1766"/>
              <a:gd name="T48" fmla="*/ 896 w 2292"/>
              <a:gd name="T49" fmla="*/ 826 h 1766"/>
              <a:gd name="T50" fmla="*/ 932 w 2292"/>
              <a:gd name="T51" fmla="*/ 763 h 1766"/>
              <a:gd name="T52" fmla="*/ 968 w 2292"/>
              <a:gd name="T53" fmla="*/ 771 h 1766"/>
              <a:gd name="T54" fmla="*/ 1005 w 2292"/>
              <a:gd name="T55" fmla="*/ 712 h 1766"/>
              <a:gd name="T56" fmla="*/ 1040 w 2292"/>
              <a:gd name="T57" fmla="*/ 712 h 1766"/>
              <a:gd name="T58" fmla="*/ 1077 w 2292"/>
              <a:gd name="T59" fmla="*/ 717 h 1766"/>
              <a:gd name="T60" fmla="*/ 1113 w 2292"/>
              <a:gd name="T61" fmla="*/ 750 h 1766"/>
              <a:gd name="T62" fmla="*/ 1149 w 2292"/>
              <a:gd name="T63" fmla="*/ 683 h 1766"/>
              <a:gd name="T64" fmla="*/ 1184 w 2292"/>
              <a:gd name="T65" fmla="*/ 1286 h 1766"/>
              <a:gd name="T66" fmla="*/ 1220 w 2292"/>
              <a:gd name="T67" fmla="*/ 801 h 1766"/>
              <a:gd name="T68" fmla="*/ 1255 w 2292"/>
              <a:gd name="T69" fmla="*/ 695 h 1766"/>
              <a:gd name="T70" fmla="*/ 1291 w 2292"/>
              <a:gd name="T71" fmla="*/ 758 h 1766"/>
              <a:gd name="T72" fmla="*/ 1328 w 2292"/>
              <a:gd name="T73" fmla="*/ 721 h 1766"/>
              <a:gd name="T74" fmla="*/ 1363 w 2292"/>
              <a:gd name="T75" fmla="*/ 565 h 1766"/>
              <a:gd name="T76" fmla="*/ 1398 w 2292"/>
              <a:gd name="T77" fmla="*/ 729 h 1766"/>
              <a:gd name="T78" fmla="*/ 1435 w 2292"/>
              <a:gd name="T79" fmla="*/ 666 h 1766"/>
              <a:gd name="T80" fmla="*/ 1471 w 2292"/>
              <a:gd name="T81" fmla="*/ 725 h 1766"/>
              <a:gd name="T82" fmla="*/ 1507 w 2292"/>
              <a:gd name="T83" fmla="*/ 742 h 1766"/>
              <a:gd name="T84" fmla="*/ 1542 w 2292"/>
              <a:gd name="T85" fmla="*/ 725 h 1766"/>
              <a:gd name="T86" fmla="*/ 1580 w 2292"/>
              <a:gd name="T87" fmla="*/ 678 h 1766"/>
              <a:gd name="T88" fmla="*/ 1614 w 2292"/>
              <a:gd name="T89" fmla="*/ 750 h 1766"/>
              <a:gd name="T90" fmla="*/ 1650 w 2292"/>
              <a:gd name="T91" fmla="*/ 683 h 1766"/>
              <a:gd name="T92" fmla="*/ 1686 w 2292"/>
              <a:gd name="T93" fmla="*/ 674 h 1766"/>
              <a:gd name="T94" fmla="*/ 1721 w 2292"/>
              <a:gd name="T95" fmla="*/ 704 h 1766"/>
              <a:gd name="T96" fmla="*/ 1758 w 2292"/>
              <a:gd name="T97" fmla="*/ 678 h 1766"/>
              <a:gd name="T98" fmla="*/ 1794 w 2292"/>
              <a:gd name="T99" fmla="*/ 691 h 1766"/>
              <a:gd name="T100" fmla="*/ 1830 w 2292"/>
              <a:gd name="T101" fmla="*/ 734 h 1766"/>
              <a:gd name="T102" fmla="*/ 1865 w 2292"/>
              <a:gd name="T103" fmla="*/ 695 h 1766"/>
              <a:gd name="T104" fmla="*/ 1899 w 2292"/>
              <a:gd name="T105" fmla="*/ 708 h 1766"/>
              <a:gd name="T106" fmla="*/ 1936 w 2292"/>
              <a:gd name="T107" fmla="*/ 792 h 1766"/>
              <a:gd name="T108" fmla="*/ 1972 w 2292"/>
              <a:gd name="T109" fmla="*/ 695 h 1766"/>
              <a:gd name="T110" fmla="*/ 2007 w 2292"/>
              <a:gd name="T111" fmla="*/ 758 h 1766"/>
              <a:gd name="T112" fmla="*/ 2043 w 2292"/>
              <a:gd name="T113" fmla="*/ 797 h 1766"/>
              <a:gd name="T114" fmla="*/ 2079 w 2292"/>
              <a:gd name="T115" fmla="*/ 721 h 1766"/>
              <a:gd name="T116" fmla="*/ 2115 w 2292"/>
              <a:gd name="T117" fmla="*/ 695 h 1766"/>
              <a:gd name="T118" fmla="*/ 2151 w 2292"/>
              <a:gd name="T119" fmla="*/ 826 h 1766"/>
              <a:gd name="T120" fmla="*/ 2186 w 2292"/>
              <a:gd name="T121" fmla="*/ 712 h 1766"/>
              <a:gd name="T122" fmla="*/ 2223 w 2292"/>
              <a:gd name="T123" fmla="*/ 645 h 1766"/>
              <a:gd name="T124" fmla="*/ 2259 w 2292"/>
              <a:gd name="T125" fmla="*/ 931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2" h="1766">
                <a:moveTo>
                  <a:pt x="0" y="797"/>
                </a:moveTo>
                <a:lnTo>
                  <a:pt x="0" y="889"/>
                </a:lnTo>
                <a:lnTo>
                  <a:pt x="0" y="565"/>
                </a:lnTo>
                <a:lnTo>
                  <a:pt x="1" y="775"/>
                </a:lnTo>
                <a:lnTo>
                  <a:pt x="1" y="780"/>
                </a:lnTo>
                <a:lnTo>
                  <a:pt x="2" y="561"/>
                </a:lnTo>
                <a:lnTo>
                  <a:pt x="2" y="868"/>
                </a:lnTo>
                <a:lnTo>
                  <a:pt x="3" y="771"/>
                </a:lnTo>
                <a:lnTo>
                  <a:pt x="3" y="771"/>
                </a:lnTo>
                <a:lnTo>
                  <a:pt x="3" y="569"/>
                </a:lnTo>
                <a:lnTo>
                  <a:pt x="3" y="872"/>
                </a:lnTo>
                <a:lnTo>
                  <a:pt x="4" y="767"/>
                </a:lnTo>
                <a:lnTo>
                  <a:pt x="4" y="775"/>
                </a:lnTo>
                <a:lnTo>
                  <a:pt x="5" y="552"/>
                </a:lnTo>
                <a:lnTo>
                  <a:pt x="5" y="868"/>
                </a:lnTo>
                <a:lnTo>
                  <a:pt x="6" y="780"/>
                </a:lnTo>
                <a:lnTo>
                  <a:pt x="6" y="775"/>
                </a:lnTo>
                <a:lnTo>
                  <a:pt x="6" y="569"/>
                </a:lnTo>
                <a:lnTo>
                  <a:pt x="7" y="898"/>
                </a:lnTo>
                <a:lnTo>
                  <a:pt x="7" y="784"/>
                </a:lnTo>
                <a:lnTo>
                  <a:pt x="7" y="792"/>
                </a:lnTo>
                <a:lnTo>
                  <a:pt x="8" y="582"/>
                </a:lnTo>
                <a:lnTo>
                  <a:pt x="8" y="919"/>
                </a:lnTo>
                <a:lnTo>
                  <a:pt x="9" y="674"/>
                </a:lnTo>
                <a:lnTo>
                  <a:pt x="9" y="632"/>
                </a:lnTo>
                <a:lnTo>
                  <a:pt x="10" y="569"/>
                </a:lnTo>
                <a:lnTo>
                  <a:pt x="10" y="898"/>
                </a:lnTo>
                <a:lnTo>
                  <a:pt x="10" y="847"/>
                </a:lnTo>
                <a:lnTo>
                  <a:pt x="10" y="843"/>
                </a:lnTo>
                <a:lnTo>
                  <a:pt x="11" y="902"/>
                </a:lnTo>
                <a:lnTo>
                  <a:pt x="12" y="573"/>
                </a:lnTo>
                <a:lnTo>
                  <a:pt x="12" y="784"/>
                </a:lnTo>
                <a:lnTo>
                  <a:pt x="12" y="797"/>
                </a:lnTo>
                <a:lnTo>
                  <a:pt x="12" y="906"/>
                </a:lnTo>
                <a:lnTo>
                  <a:pt x="13" y="586"/>
                </a:lnTo>
                <a:lnTo>
                  <a:pt x="13" y="839"/>
                </a:lnTo>
                <a:lnTo>
                  <a:pt x="13" y="839"/>
                </a:lnTo>
                <a:lnTo>
                  <a:pt x="14" y="611"/>
                </a:lnTo>
                <a:lnTo>
                  <a:pt x="14" y="906"/>
                </a:lnTo>
                <a:lnTo>
                  <a:pt x="15" y="788"/>
                </a:lnTo>
                <a:lnTo>
                  <a:pt x="15" y="792"/>
                </a:lnTo>
                <a:lnTo>
                  <a:pt x="15" y="590"/>
                </a:lnTo>
                <a:lnTo>
                  <a:pt x="16" y="936"/>
                </a:lnTo>
                <a:lnTo>
                  <a:pt x="16" y="818"/>
                </a:lnTo>
                <a:lnTo>
                  <a:pt x="16" y="809"/>
                </a:lnTo>
                <a:lnTo>
                  <a:pt x="17" y="602"/>
                </a:lnTo>
                <a:lnTo>
                  <a:pt x="17" y="923"/>
                </a:lnTo>
                <a:lnTo>
                  <a:pt x="18" y="826"/>
                </a:lnTo>
                <a:lnTo>
                  <a:pt x="18" y="822"/>
                </a:lnTo>
                <a:lnTo>
                  <a:pt x="18" y="607"/>
                </a:lnTo>
                <a:lnTo>
                  <a:pt x="19" y="902"/>
                </a:lnTo>
                <a:lnTo>
                  <a:pt x="19" y="809"/>
                </a:lnTo>
                <a:lnTo>
                  <a:pt x="19" y="814"/>
                </a:lnTo>
                <a:lnTo>
                  <a:pt x="20" y="611"/>
                </a:lnTo>
                <a:lnTo>
                  <a:pt x="20" y="889"/>
                </a:lnTo>
                <a:lnTo>
                  <a:pt x="21" y="805"/>
                </a:lnTo>
                <a:lnTo>
                  <a:pt x="21" y="797"/>
                </a:lnTo>
                <a:lnTo>
                  <a:pt x="21" y="809"/>
                </a:lnTo>
                <a:lnTo>
                  <a:pt x="21" y="725"/>
                </a:lnTo>
                <a:lnTo>
                  <a:pt x="22" y="767"/>
                </a:lnTo>
                <a:lnTo>
                  <a:pt x="22" y="767"/>
                </a:lnTo>
                <a:lnTo>
                  <a:pt x="23" y="632"/>
                </a:lnTo>
                <a:lnTo>
                  <a:pt x="23" y="931"/>
                </a:lnTo>
                <a:lnTo>
                  <a:pt x="24" y="780"/>
                </a:lnTo>
                <a:lnTo>
                  <a:pt x="24" y="792"/>
                </a:lnTo>
                <a:lnTo>
                  <a:pt x="24" y="598"/>
                </a:lnTo>
                <a:lnTo>
                  <a:pt x="25" y="936"/>
                </a:lnTo>
                <a:lnTo>
                  <a:pt x="25" y="775"/>
                </a:lnTo>
                <a:lnTo>
                  <a:pt x="25" y="771"/>
                </a:lnTo>
                <a:lnTo>
                  <a:pt x="26" y="615"/>
                </a:lnTo>
                <a:lnTo>
                  <a:pt x="26" y="927"/>
                </a:lnTo>
                <a:lnTo>
                  <a:pt x="27" y="788"/>
                </a:lnTo>
                <a:lnTo>
                  <a:pt x="27" y="780"/>
                </a:lnTo>
                <a:lnTo>
                  <a:pt x="27" y="624"/>
                </a:lnTo>
                <a:lnTo>
                  <a:pt x="28" y="910"/>
                </a:lnTo>
                <a:lnTo>
                  <a:pt x="28" y="797"/>
                </a:lnTo>
                <a:lnTo>
                  <a:pt x="28" y="801"/>
                </a:lnTo>
                <a:lnTo>
                  <a:pt x="29" y="910"/>
                </a:lnTo>
                <a:lnTo>
                  <a:pt x="29" y="645"/>
                </a:lnTo>
                <a:lnTo>
                  <a:pt x="30" y="805"/>
                </a:lnTo>
                <a:lnTo>
                  <a:pt x="30" y="801"/>
                </a:lnTo>
                <a:lnTo>
                  <a:pt x="31" y="615"/>
                </a:lnTo>
                <a:lnTo>
                  <a:pt x="31" y="919"/>
                </a:lnTo>
                <a:lnTo>
                  <a:pt x="31" y="855"/>
                </a:lnTo>
                <a:lnTo>
                  <a:pt x="31" y="809"/>
                </a:lnTo>
                <a:lnTo>
                  <a:pt x="32" y="910"/>
                </a:lnTo>
                <a:lnTo>
                  <a:pt x="32" y="645"/>
                </a:lnTo>
                <a:lnTo>
                  <a:pt x="33" y="780"/>
                </a:lnTo>
                <a:lnTo>
                  <a:pt x="33" y="788"/>
                </a:lnTo>
                <a:lnTo>
                  <a:pt x="33" y="615"/>
                </a:lnTo>
                <a:lnTo>
                  <a:pt x="34" y="906"/>
                </a:lnTo>
                <a:lnTo>
                  <a:pt x="34" y="805"/>
                </a:lnTo>
                <a:lnTo>
                  <a:pt x="34" y="801"/>
                </a:lnTo>
                <a:lnTo>
                  <a:pt x="35" y="636"/>
                </a:lnTo>
                <a:lnTo>
                  <a:pt x="35" y="894"/>
                </a:lnTo>
                <a:lnTo>
                  <a:pt x="36" y="801"/>
                </a:lnTo>
                <a:lnTo>
                  <a:pt x="36" y="809"/>
                </a:lnTo>
                <a:lnTo>
                  <a:pt x="37" y="927"/>
                </a:lnTo>
                <a:lnTo>
                  <a:pt x="37" y="582"/>
                </a:lnTo>
                <a:lnTo>
                  <a:pt x="37" y="628"/>
                </a:lnTo>
                <a:lnTo>
                  <a:pt x="37" y="619"/>
                </a:lnTo>
                <a:lnTo>
                  <a:pt x="38" y="923"/>
                </a:lnTo>
                <a:lnTo>
                  <a:pt x="38" y="590"/>
                </a:lnTo>
                <a:lnTo>
                  <a:pt x="39" y="822"/>
                </a:lnTo>
                <a:lnTo>
                  <a:pt x="39" y="830"/>
                </a:lnTo>
                <a:lnTo>
                  <a:pt x="40" y="619"/>
                </a:lnTo>
                <a:lnTo>
                  <a:pt x="40" y="894"/>
                </a:lnTo>
                <a:lnTo>
                  <a:pt x="40" y="809"/>
                </a:lnTo>
                <a:lnTo>
                  <a:pt x="40" y="805"/>
                </a:lnTo>
                <a:lnTo>
                  <a:pt x="41" y="577"/>
                </a:lnTo>
                <a:lnTo>
                  <a:pt x="42" y="894"/>
                </a:lnTo>
                <a:lnTo>
                  <a:pt x="42" y="826"/>
                </a:lnTo>
                <a:lnTo>
                  <a:pt x="42" y="830"/>
                </a:lnTo>
                <a:lnTo>
                  <a:pt x="43" y="611"/>
                </a:lnTo>
                <a:lnTo>
                  <a:pt x="43" y="906"/>
                </a:lnTo>
                <a:lnTo>
                  <a:pt x="43" y="843"/>
                </a:lnTo>
                <a:lnTo>
                  <a:pt x="43" y="843"/>
                </a:lnTo>
                <a:lnTo>
                  <a:pt x="44" y="598"/>
                </a:lnTo>
                <a:lnTo>
                  <a:pt x="45" y="910"/>
                </a:lnTo>
                <a:lnTo>
                  <a:pt x="45" y="809"/>
                </a:lnTo>
                <a:lnTo>
                  <a:pt x="45" y="809"/>
                </a:lnTo>
                <a:lnTo>
                  <a:pt x="46" y="602"/>
                </a:lnTo>
                <a:lnTo>
                  <a:pt x="46" y="894"/>
                </a:lnTo>
                <a:lnTo>
                  <a:pt x="46" y="860"/>
                </a:lnTo>
                <a:lnTo>
                  <a:pt x="46" y="851"/>
                </a:lnTo>
                <a:lnTo>
                  <a:pt x="47" y="855"/>
                </a:lnTo>
                <a:lnTo>
                  <a:pt x="48" y="712"/>
                </a:lnTo>
                <a:lnTo>
                  <a:pt x="48" y="775"/>
                </a:lnTo>
                <a:lnTo>
                  <a:pt x="48" y="775"/>
                </a:lnTo>
                <a:lnTo>
                  <a:pt x="48" y="594"/>
                </a:lnTo>
                <a:lnTo>
                  <a:pt x="49" y="906"/>
                </a:lnTo>
                <a:lnTo>
                  <a:pt x="49" y="784"/>
                </a:lnTo>
                <a:lnTo>
                  <a:pt x="49" y="788"/>
                </a:lnTo>
                <a:lnTo>
                  <a:pt x="51" y="602"/>
                </a:lnTo>
                <a:lnTo>
                  <a:pt x="51" y="868"/>
                </a:lnTo>
                <a:lnTo>
                  <a:pt x="51" y="855"/>
                </a:lnTo>
                <a:lnTo>
                  <a:pt x="51" y="847"/>
                </a:lnTo>
                <a:lnTo>
                  <a:pt x="51" y="628"/>
                </a:lnTo>
                <a:lnTo>
                  <a:pt x="51" y="910"/>
                </a:lnTo>
                <a:lnTo>
                  <a:pt x="52" y="771"/>
                </a:lnTo>
                <a:lnTo>
                  <a:pt x="52" y="763"/>
                </a:lnTo>
                <a:lnTo>
                  <a:pt x="53" y="628"/>
                </a:lnTo>
                <a:lnTo>
                  <a:pt x="54" y="889"/>
                </a:lnTo>
                <a:lnTo>
                  <a:pt x="54" y="805"/>
                </a:lnTo>
                <a:lnTo>
                  <a:pt x="54" y="805"/>
                </a:lnTo>
                <a:lnTo>
                  <a:pt x="55" y="628"/>
                </a:lnTo>
                <a:lnTo>
                  <a:pt x="55" y="889"/>
                </a:lnTo>
                <a:lnTo>
                  <a:pt x="55" y="843"/>
                </a:lnTo>
                <a:lnTo>
                  <a:pt x="55" y="839"/>
                </a:lnTo>
                <a:lnTo>
                  <a:pt x="56" y="889"/>
                </a:lnTo>
                <a:lnTo>
                  <a:pt x="56" y="645"/>
                </a:lnTo>
                <a:lnTo>
                  <a:pt x="57" y="788"/>
                </a:lnTo>
                <a:lnTo>
                  <a:pt x="57" y="792"/>
                </a:lnTo>
                <a:lnTo>
                  <a:pt x="58" y="598"/>
                </a:lnTo>
                <a:lnTo>
                  <a:pt x="58" y="902"/>
                </a:lnTo>
                <a:lnTo>
                  <a:pt x="58" y="830"/>
                </a:lnTo>
                <a:lnTo>
                  <a:pt x="58" y="822"/>
                </a:lnTo>
                <a:lnTo>
                  <a:pt x="60" y="602"/>
                </a:lnTo>
                <a:lnTo>
                  <a:pt x="60" y="910"/>
                </a:lnTo>
                <a:lnTo>
                  <a:pt x="60" y="767"/>
                </a:lnTo>
                <a:lnTo>
                  <a:pt x="60" y="742"/>
                </a:lnTo>
                <a:lnTo>
                  <a:pt x="60" y="666"/>
                </a:lnTo>
                <a:lnTo>
                  <a:pt x="60" y="814"/>
                </a:lnTo>
                <a:lnTo>
                  <a:pt x="61" y="775"/>
                </a:lnTo>
                <a:lnTo>
                  <a:pt x="61" y="771"/>
                </a:lnTo>
                <a:lnTo>
                  <a:pt x="62" y="619"/>
                </a:lnTo>
                <a:lnTo>
                  <a:pt x="62" y="902"/>
                </a:lnTo>
                <a:lnTo>
                  <a:pt x="63" y="809"/>
                </a:lnTo>
                <a:lnTo>
                  <a:pt x="63" y="801"/>
                </a:lnTo>
                <a:lnTo>
                  <a:pt x="63" y="594"/>
                </a:lnTo>
                <a:lnTo>
                  <a:pt x="65" y="910"/>
                </a:lnTo>
                <a:lnTo>
                  <a:pt x="65" y="894"/>
                </a:lnTo>
                <a:lnTo>
                  <a:pt x="65" y="615"/>
                </a:lnTo>
                <a:lnTo>
                  <a:pt x="66" y="797"/>
                </a:lnTo>
                <a:lnTo>
                  <a:pt x="66" y="792"/>
                </a:lnTo>
                <a:lnTo>
                  <a:pt x="67" y="586"/>
                </a:lnTo>
                <a:lnTo>
                  <a:pt x="67" y="898"/>
                </a:lnTo>
                <a:lnTo>
                  <a:pt x="68" y="822"/>
                </a:lnTo>
                <a:lnTo>
                  <a:pt x="68" y="818"/>
                </a:lnTo>
                <a:lnTo>
                  <a:pt x="69" y="615"/>
                </a:lnTo>
                <a:lnTo>
                  <a:pt x="69" y="885"/>
                </a:lnTo>
                <a:lnTo>
                  <a:pt x="69" y="826"/>
                </a:lnTo>
                <a:lnTo>
                  <a:pt x="69" y="830"/>
                </a:lnTo>
                <a:lnTo>
                  <a:pt x="71" y="602"/>
                </a:lnTo>
                <a:lnTo>
                  <a:pt x="71" y="826"/>
                </a:lnTo>
                <a:lnTo>
                  <a:pt x="71" y="826"/>
                </a:lnTo>
                <a:lnTo>
                  <a:pt x="71" y="889"/>
                </a:lnTo>
                <a:lnTo>
                  <a:pt x="72" y="607"/>
                </a:lnTo>
                <a:lnTo>
                  <a:pt x="72" y="839"/>
                </a:lnTo>
                <a:lnTo>
                  <a:pt x="72" y="839"/>
                </a:lnTo>
                <a:lnTo>
                  <a:pt x="72" y="624"/>
                </a:lnTo>
                <a:lnTo>
                  <a:pt x="72" y="889"/>
                </a:lnTo>
                <a:lnTo>
                  <a:pt x="74" y="775"/>
                </a:lnTo>
                <a:lnTo>
                  <a:pt x="74" y="775"/>
                </a:lnTo>
                <a:lnTo>
                  <a:pt x="75" y="590"/>
                </a:lnTo>
                <a:lnTo>
                  <a:pt x="75" y="902"/>
                </a:lnTo>
                <a:lnTo>
                  <a:pt x="75" y="843"/>
                </a:lnTo>
                <a:lnTo>
                  <a:pt x="75" y="834"/>
                </a:lnTo>
                <a:lnTo>
                  <a:pt x="76" y="586"/>
                </a:lnTo>
                <a:lnTo>
                  <a:pt x="77" y="889"/>
                </a:lnTo>
                <a:lnTo>
                  <a:pt x="77" y="818"/>
                </a:lnTo>
                <a:lnTo>
                  <a:pt x="77" y="809"/>
                </a:lnTo>
                <a:lnTo>
                  <a:pt x="77" y="822"/>
                </a:lnTo>
                <a:lnTo>
                  <a:pt x="78" y="700"/>
                </a:lnTo>
                <a:lnTo>
                  <a:pt x="78" y="780"/>
                </a:lnTo>
                <a:lnTo>
                  <a:pt x="78" y="775"/>
                </a:lnTo>
                <a:lnTo>
                  <a:pt x="78" y="598"/>
                </a:lnTo>
                <a:lnTo>
                  <a:pt x="79" y="889"/>
                </a:lnTo>
                <a:lnTo>
                  <a:pt x="80" y="784"/>
                </a:lnTo>
                <a:lnTo>
                  <a:pt x="80" y="780"/>
                </a:lnTo>
                <a:lnTo>
                  <a:pt x="80" y="590"/>
                </a:lnTo>
                <a:lnTo>
                  <a:pt x="80" y="872"/>
                </a:lnTo>
                <a:lnTo>
                  <a:pt x="81" y="797"/>
                </a:lnTo>
                <a:lnTo>
                  <a:pt x="81" y="809"/>
                </a:lnTo>
                <a:lnTo>
                  <a:pt x="82" y="582"/>
                </a:lnTo>
                <a:lnTo>
                  <a:pt x="82" y="872"/>
                </a:lnTo>
                <a:lnTo>
                  <a:pt x="83" y="797"/>
                </a:lnTo>
                <a:lnTo>
                  <a:pt x="83" y="792"/>
                </a:lnTo>
                <a:lnTo>
                  <a:pt x="84" y="602"/>
                </a:lnTo>
                <a:lnTo>
                  <a:pt x="84" y="843"/>
                </a:lnTo>
                <a:lnTo>
                  <a:pt x="84" y="822"/>
                </a:lnTo>
                <a:lnTo>
                  <a:pt x="84" y="822"/>
                </a:lnTo>
                <a:lnTo>
                  <a:pt x="85" y="885"/>
                </a:lnTo>
                <a:lnTo>
                  <a:pt x="86" y="594"/>
                </a:lnTo>
                <a:lnTo>
                  <a:pt x="86" y="872"/>
                </a:lnTo>
                <a:lnTo>
                  <a:pt x="86" y="860"/>
                </a:lnTo>
                <a:lnTo>
                  <a:pt x="86" y="645"/>
                </a:lnTo>
                <a:lnTo>
                  <a:pt x="86" y="898"/>
                </a:lnTo>
                <a:lnTo>
                  <a:pt x="87" y="771"/>
                </a:lnTo>
                <a:lnTo>
                  <a:pt x="87" y="780"/>
                </a:lnTo>
                <a:lnTo>
                  <a:pt x="88" y="602"/>
                </a:lnTo>
                <a:lnTo>
                  <a:pt x="88" y="902"/>
                </a:lnTo>
                <a:lnTo>
                  <a:pt x="89" y="818"/>
                </a:lnTo>
                <a:lnTo>
                  <a:pt x="89" y="822"/>
                </a:lnTo>
                <a:lnTo>
                  <a:pt x="89" y="826"/>
                </a:lnTo>
                <a:lnTo>
                  <a:pt x="90" y="712"/>
                </a:lnTo>
                <a:lnTo>
                  <a:pt x="90" y="771"/>
                </a:lnTo>
                <a:lnTo>
                  <a:pt x="90" y="775"/>
                </a:lnTo>
                <a:lnTo>
                  <a:pt x="91" y="611"/>
                </a:lnTo>
                <a:lnTo>
                  <a:pt x="91" y="902"/>
                </a:lnTo>
                <a:lnTo>
                  <a:pt x="92" y="818"/>
                </a:lnTo>
                <a:lnTo>
                  <a:pt x="92" y="822"/>
                </a:lnTo>
                <a:lnTo>
                  <a:pt x="92" y="624"/>
                </a:lnTo>
                <a:lnTo>
                  <a:pt x="93" y="906"/>
                </a:lnTo>
                <a:lnTo>
                  <a:pt x="93" y="809"/>
                </a:lnTo>
                <a:lnTo>
                  <a:pt x="93" y="805"/>
                </a:lnTo>
                <a:lnTo>
                  <a:pt x="94" y="902"/>
                </a:lnTo>
                <a:lnTo>
                  <a:pt x="95" y="619"/>
                </a:lnTo>
                <a:lnTo>
                  <a:pt x="95" y="708"/>
                </a:lnTo>
                <a:lnTo>
                  <a:pt x="95" y="619"/>
                </a:lnTo>
                <a:lnTo>
                  <a:pt x="96" y="881"/>
                </a:lnTo>
                <a:lnTo>
                  <a:pt x="96" y="805"/>
                </a:lnTo>
                <a:lnTo>
                  <a:pt x="96" y="809"/>
                </a:lnTo>
                <a:lnTo>
                  <a:pt x="97" y="607"/>
                </a:lnTo>
                <a:lnTo>
                  <a:pt x="97" y="881"/>
                </a:lnTo>
                <a:lnTo>
                  <a:pt x="98" y="742"/>
                </a:lnTo>
                <a:lnTo>
                  <a:pt x="98" y="780"/>
                </a:lnTo>
                <a:lnTo>
                  <a:pt x="99" y="611"/>
                </a:lnTo>
                <a:lnTo>
                  <a:pt x="99" y="906"/>
                </a:lnTo>
                <a:lnTo>
                  <a:pt x="99" y="881"/>
                </a:lnTo>
                <a:lnTo>
                  <a:pt x="99" y="898"/>
                </a:lnTo>
                <a:lnTo>
                  <a:pt x="100" y="910"/>
                </a:lnTo>
                <a:lnTo>
                  <a:pt x="101" y="615"/>
                </a:lnTo>
                <a:lnTo>
                  <a:pt x="101" y="822"/>
                </a:lnTo>
                <a:lnTo>
                  <a:pt x="101" y="826"/>
                </a:lnTo>
                <a:lnTo>
                  <a:pt x="101" y="834"/>
                </a:lnTo>
                <a:lnTo>
                  <a:pt x="101" y="712"/>
                </a:lnTo>
                <a:lnTo>
                  <a:pt x="102" y="771"/>
                </a:lnTo>
                <a:lnTo>
                  <a:pt x="102" y="771"/>
                </a:lnTo>
                <a:lnTo>
                  <a:pt x="103" y="611"/>
                </a:lnTo>
                <a:lnTo>
                  <a:pt x="103" y="894"/>
                </a:lnTo>
                <a:lnTo>
                  <a:pt x="104" y="780"/>
                </a:lnTo>
                <a:lnTo>
                  <a:pt x="104" y="780"/>
                </a:lnTo>
                <a:lnTo>
                  <a:pt x="104" y="607"/>
                </a:lnTo>
                <a:lnTo>
                  <a:pt x="105" y="915"/>
                </a:lnTo>
                <a:lnTo>
                  <a:pt x="105" y="801"/>
                </a:lnTo>
                <a:lnTo>
                  <a:pt x="105" y="801"/>
                </a:lnTo>
                <a:lnTo>
                  <a:pt x="106" y="809"/>
                </a:lnTo>
                <a:lnTo>
                  <a:pt x="107" y="712"/>
                </a:lnTo>
                <a:lnTo>
                  <a:pt x="107" y="763"/>
                </a:lnTo>
                <a:lnTo>
                  <a:pt x="107" y="750"/>
                </a:lnTo>
                <a:lnTo>
                  <a:pt x="108" y="923"/>
                </a:lnTo>
                <a:lnTo>
                  <a:pt x="108" y="565"/>
                </a:lnTo>
                <a:lnTo>
                  <a:pt x="108" y="788"/>
                </a:lnTo>
                <a:lnTo>
                  <a:pt x="108" y="792"/>
                </a:lnTo>
                <a:lnTo>
                  <a:pt x="109" y="898"/>
                </a:lnTo>
                <a:lnTo>
                  <a:pt x="109" y="624"/>
                </a:lnTo>
                <a:lnTo>
                  <a:pt x="110" y="851"/>
                </a:lnTo>
                <a:lnTo>
                  <a:pt x="110" y="872"/>
                </a:lnTo>
                <a:lnTo>
                  <a:pt x="111" y="919"/>
                </a:lnTo>
                <a:lnTo>
                  <a:pt x="111" y="577"/>
                </a:lnTo>
                <a:lnTo>
                  <a:pt x="111" y="843"/>
                </a:lnTo>
                <a:lnTo>
                  <a:pt x="111" y="839"/>
                </a:lnTo>
                <a:lnTo>
                  <a:pt x="112" y="607"/>
                </a:lnTo>
                <a:lnTo>
                  <a:pt x="112" y="894"/>
                </a:lnTo>
                <a:lnTo>
                  <a:pt x="113" y="780"/>
                </a:lnTo>
                <a:lnTo>
                  <a:pt x="113" y="775"/>
                </a:lnTo>
                <a:lnTo>
                  <a:pt x="113" y="590"/>
                </a:lnTo>
                <a:lnTo>
                  <a:pt x="113" y="927"/>
                </a:lnTo>
                <a:lnTo>
                  <a:pt x="114" y="788"/>
                </a:lnTo>
                <a:lnTo>
                  <a:pt x="114" y="797"/>
                </a:lnTo>
                <a:lnTo>
                  <a:pt x="115" y="594"/>
                </a:lnTo>
                <a:lnTo>
                  <a:pt x="115" y="872"/>
                </a:lnTo>
                <a:lnTo>
                  <a:pt x="116" y="792"/>
                </a:lnTo>
                <a:lnTo>
                  <a:pt x="116" y="792"/>
                </a:lnTo>
                <a:lnTo>
                  <a:pt x="116" y="801"/>
                </a:lnTo>
                <a:lnTo>
                  <a:pt x="116" y="691"/>
                </a:lnTo>
                <a:lnTo>
                  <a:pt x="117" y="763"/>
                </a:lnTo>
                <a:lnTo>
                  <a:pt x="117" y="771"/>
                </a:lnTo>
                <a:lnTo>
                  <a:pt x="118" y="691"/>
                </a:lnTo>
                <a:lnTo>
                  <a:pt x="118" y="788"/>
                </a:lnTo>
                <a:lnTo>
                  <a:pt x="119" y="750"/>
                </a:lnTo>
                <a:lnTo>
                  <a:pt x="119" y="750"/>
                </a:lnTo>
                <a:lnTo>
                  <a:pt x="120" y="615"/>
                </a:lnTo>
                <a:lnTo>
                  <a:pt x="120" y="919"/>
                </a:lnTo>
                <a:lnTo>
                  <a:pt x="120" y="818"/>
                </a:lnTo>
                <a:lnTo>
                  <a:pt x="120" y="814"/>
                </a:lnTo>
                <a:lnTo>
                  <a:pt x="122" y="632"/>
                </a:lnTo>
                <a:lnTo>
                  <a:pt x="122" y="894"/>
                </a:lnTo>
                <a:lnTo>
                  <a:pt x="122" y="839"/>
                </a:lnTo>
                <a:lnTo>
                  <a:pt x="122" y="847"/>
                </a:lnTo>
                <a:lnTo>
                  <a:pt x="122" y="658"/>
                </a:lnTo>
                <a:lnTo>
                  <a:pt x="122" y="889"/>
                </a:lnTo>
                <a:lnTo>
                  <a:pt x="123" y="771"/>
                </a:lnTo>
                <a:lnTo>
                  <a:pt x="123" y="771"/>
                </a:lnTo>
                <a:lnTo>
                  <a:pt x="124" y="594"/>
                </a:lnTo>
                <a:lnTo>
                  <a:pt x="124" y="902"/>
                </a:lnTo>
                <a:lnTo>
                  <a:pt x="125" y="780"/>
                </a:lnTo>
                <a:lnTo>
                  <a:pt x="125" y="788"/>
                </a:lnTo>
                <a:lnTo>
                  <a:pt x="126" y="628"/>
                </a:lnTo>
                <a:lnTo>
                  <a:pt x="126" y="877"/>
                </a:lnTo>
                <a:lnTo>
                  <a:pt x="126" y="792"/>
                </a:lnTo>
                <a:lnTo>
                  <a:pt x="126" y="792"/>
                </a:lnTo>
                <a:lnTo>
                  <a:pt x="127" y="814"/>
                </a:lnTo>
                <a:lnTo>
                  <a:pt x="127" y="683"/>
                </a:lnTo>
                <a:lnTo>
                  <a:pt x="128" y="717"/>
                </a:lnTo>
                <a:lnTo>
                  <a:pt x="128" y="708"/>
                </a:lnTo>
                <a:lnTo>
                  <a:pt x="128" y="792"/>
                </a:lnTo>
                <a:lnTo>
                  <a:pt x="129" y="700"/>
                </a:lnTo>
                <a:lnTo>
                  <a:pt x="129" y="729"/>
                </a:lnTo>
                <a:lnTo>
                  <a:pt x="129" y="725"/>
                </a:lnTo>
                <a:lnTo>
                  <a:pt x="130" y="636"/>
                </a:lnTo>
                <a:lnTo>
                  <a:pt x="130" y="906"/>
                </a:lnTo>
                <a:lnTo>
                  <a:pt x="131" y="797"/>
                </a:lnTo>
                <a:lnTo>
                  <a:pt x="131" y="792"/>
                </a:lnTo>
                <a:lnTo>
                  <a:pt x="132" y="641"/>
                </a:lnTo>
                <a:lnTo>
                  <a:pt x="132" y="898"/>
                </a:lnTo>
                <a:lnTo>
                  <a:pt x="132" y="834"/>
                </a:lnTo>
                <a:lnTo>
                  <a:pt x="132" y="830"/>
                </a:lnTo>
                <a:lnTo>
                  <a:pt x="133" y="843"/>
                </a:lnTo>
                <a:lnTo>
                  <a:pt x="134" y="619"/>
                </a:lnTo>
                <a:lnTo>
                  <a:pt x="134" y="729"/>
                </a:lnTo>
                <a:lnTo>
                  <a:pt x="134" y="700"/>
                </a:lnTo>
                <a:lnTo>
                  <a:pt x="134" y="868"/>
                </a:lnTo>
                <a:lnTo>
                  <a:pt x="134" y="653"/>
                </a:lnTo>
                <a:lnTo>
                  <a:pt x="135" y="784"/>
                </a:lnTo>
                <a:lnTo>
                  <a:pt x="135" y="775"/>
                </a:lnTo>
                <a:lnTo>
                  <a:pt x="136" y="619"/>
                </a:lnTo>
                <a:lnTo>
                  <a:pt x="136" y="885"/>
                </a:lnTo>
                <a:lnTo>
                  <a:pt x="137" y="775"/>
                </a:lnTo>
                <a:lnTo>
                  <a:pt x="137" y="742"/>
                </a:lnTo>
                <a:lnTo>
                  <a:pt x="137" y="641"/>
                </a:lnTo>
                <a:lnTo>
                  <a:pt x="138" y="860"/>
                </a:lnTo>
                <a:lnTo>
                  <a:pt x="138" y="763"/>
                </a:lnTo>
                <a:lnTo>
                  <a:pt x="138" y="780"/>
                </a:lnTo>
                <a:lnTo>
                  <a:pt x="139" y="615"/>
                </a:lnTo>
                <a:lnTo>
                  <a:pt x="139" y="872"/>
                </a:lnTo>
                <a:lnTo>
                  <a:pt x="140" y="784"/>
                </a:lnTo>
                <a:lnTo>
                  <a:pt x="140" y="784"/>
                </a:lnTo>
                <a:lnTo>
                  <a:pt x="141" y="615"/>
                </a:lnTo>
                <a:lnTo>
                  <a:pt x="141" y="872"/>
                </a:lnTo>
                <a:lnTo>
                  <a:pt x="141" y="830"/>
                </a:lnTo>
                <a:lnTo>
                  <a:pt x="141" y="834"/>
                </a:lnTo>
                <a:lnTo>
                  <a:pt x="141" y="839"/>
                </a:lnTo>
                <a:lnTo>
                  <a:pt x="143" y="717"/>
                </a:lnTo>
                <a:lnTo>
                  <a:pt x="143" y="784"/>
                </a:lnTo>
                <a:lnTo>
                  <a:pt x="143" y="775"/>
                </a:lnTo>
                <a:lnTo>
                  <a:pt x="144" y="632"/>
                </a:lnTo>
                <a:lnTo>
                  <a:pt x="144" y="906"/>
                </a:lnTo>
                <a:lnTo>
                  <a:pt x="144" y="830"/>
                </a:lnTo>
                <a:lnTo>
                  <a:pt x="144" y="826"/>
                </a:lnTo>
                <a:lnTo>
                  <a:pt x="146" y="649"/>
                </a:lnTo>
                <a:lnTo>
                  <a:pt x="146" y="864"/>
                </a:lnTo>
                <a:lnTo>
                  <a:pt x="146" y="717"/>
                </a:lnTo>
                <a:lnTo>
                  <a:pt x="146" y="742"/>
                </a:lnTo>
                <a:lnTo>
                  <a:pt x="146" y="662"/>
                </a:lnTo>
                <a:lnTo>
                  <a:pt x="146" y="868"/>
                </a:lnTo>
                <a:lnTo>
                  <a:pt x="148" y="784"/>
                </a:lnTo>
                <a:lnTo>
                  <a:pt x="148" y="784"/>
                </a:lnTo>
                <a:lnTo>
                  <a:pt x="148" y="877"/>
                </a:lnTo>
                <a:lnTo>
                  <a:pt x="149" y="615"/>
                </a:lnTo>
                <a:lnTo>
                  <a:pt x="149" y="780"/>
                </a:lnTo>
                <a:lnTo>
                  <a:pt x="149" y="771"/>
                </a:lnTo>
                <a:lnTo>
                  <a:pt x="149" y="801"/>
                </a:lnTo>
                <a:lnTo>
                  <a:pt x="151" y="695"/>
                </a:lnTo>
                <a:lnTo>
                  <a:pt x="151" y="763"/>
                </a:lnTo>
                <a:lnTo>
                  <a:pt x="151" y="767"/>
                </a:lnTo>
                <a:lnTo>
                  <a:pt x="151" y="645"/>
                </a:lnTo>
                <a:lnTo>
                  <a:pt x="152" y="872"/>
                </a:lnTo>
                <a:lnTo>
                  <a:pt x="152" y="801"/>
                </a:lnTo>
                <a:lnTo>
                  <a:pt x="152" y="797"/>
                </a:lnTo>
                <a:lnTo>
                  <a:pt x="154" y="734"/>
                </a:lnTo>
                <a:lnTo>
                  <a:pt x="154" y="818"/>
                </a:lnTo>
                <a:lnTo>
                  <a:pt x="154" y="805"/>
                </a:lnTo>
                <a:lnTo>
                  <a:pt x="154" y="788"/>
                </a:lnTo>
                <a:lnTo>
                  <a:pt x="154" y="628"/>
                </a:lnTo>
                <a:lnTo>
                  <a:pt x="154" y="877"/>
                </a:lnTo>
                <a:lnTo>
                  <a:pt x="155" y="788"/>
                </a:lnTo>
                <a:lnTo>
                  <a:pt x="155" y="814"/>
                </a:lnTo>
                <a:lnTo>
                  <a:pt x="157" y="434"/>
                </a:lnTo>
                <a:lnTo>
                  <a:pt x="157" y="927"/>
                </a:lnTo>
                <a:lnTo>
                  <a:pt x="157" y="468"/>
                </a:lnTo>
                <a:lnTo>
                  <a:pt x="157" y="476"/>
                </a:lnTo>
                <a:lnTo>
                  <a:pt x="158" y="417"/>
                </a:lnTo>
                <a:lnTo>
                  <a:pt x="158" y="978"/>
                </a:lnTo>
                <a:lnTo>
                  <a:pt x="158" y="855"/>
                </a:lnTo>
                <a:lnTo>
                  <a:pt x="158" y="851"/>
                </a:lnTo>
                <a:lnTo>
                  <a:pt x="158" y="970"/>
                </a:lnTo>
                <a:lnTo>
                  <a:pt x="159" y="565"/>
                </a:lnTo>
                <a:lnTo>
                  <a:pt x="160" y="847"/>
                </a:lnTo>
                <a:lnTo>
                  <a:pt x="160" y="847"/>
                </a:lnTo>
                <a:lnTo>
                  <a:pt x="160" y="602"/>
                </a:lnTo>
                <a:lnTo>
                  <a:pt x="160" y="877"/>
                </a:lnTo>
                <a:lnTo>
                  <a:pt x="161" y="780"/>
                </a:lnTo>
                <a:lnTo>
                  <a:pt x="161" y="784"/>
                </a:lnTo>
                <a:lnTo>
                  <a:pt x="162" y="594"/>
                </a:lnTo>
                <a:lnTo>
                  <a:pt x="162" y="877"/>
                </a:lnTo>
                <a:lnTo>
                  <a:pt x="163" y="847"/>
                </a:lnTo>
                <a:lnTo>
                  <a:pt x="163" y="839"/>
                </a:lnTo>
                <a:lnTo>
                  <a:pt x="163" y="594"/>
                </a:lnTo>
                <a:lnTo>
                  <a:pt x="164" y="881"/>
                </a:lnTo>
                <a:lnTo>
                  <a:pt x="164" y="792"/>
                </a:lnTo>
                <a:lnTo>
                  <a:pt x="164" y="788"/>
                </a:lnTo>
                <a:lnTo>
                  <a:pt x="164" y="805"/>
                </a:lnTo>
                <a:lnTo>
                  <a:pt x="165" y="691"/>
                </a:lnTo>
                <a:lnTo>
                  <a:pt x="166" y="767"/>
                </a:lnTo>
                <a:lnTo>
                  <a:pt x="166" y="763"/>
                </a:lnTo>
                <a:lnTo>
                  <a:pt x="166" y="598"/>
                </a:lnTo>
                <a:lnTo>
                  <a:pt x="166" y="894"/>
                </a:lnTo>
                <a:lnTo>
                  <a:pt x="167" y="797"/>
                </a:lnTo>
                <a:lnTo>
                  <a:pt x="167" y="830"/>
                </a:lnTo>
                <a:lnTo>
                  <a:pt x="167" y="632"/>
                </a:lnTo>
                <a:lnTo>
                  <a:pt x="167" y="894"/>
                </a:lnTo>
                <a:lnTo>
                  <a:pt x="169" y="771"/>
                </a:lnTo>
                <a:lnTo>
                  <a:pt x="169" y="767"/>
                </a:lnTo>
                <a:lnTo>
                  <a:pt x="170" y="636"/>
                </a:lnTo>
                <a:lnTo>
                  <a:pt x="170" y="839"/>
                </a:lnTo>
                <a:lnTo>
                  <a:pt x="170" y="763"/>
                </a:lnTo>
                <a:lnTo>
                  <a:pt x="170" y="763"/>
                </a:lnTo>
                <a:lnTo>
                  <a:pt x="171" y="641"/>
                </a:lnTo>
                <a:lnTo>
                  <a:pt x="172" y="915"/>
                </a:lnTo>
                <a:lnTo>
                  <a:pt x="172" y="839"/>
                </a:lnTo>
                <a:lnTo>
                  <a:pt x="172" y="839"/>
                </a:lnTo>
                <a:lnTo>
                  <a:pt x="172" y="847"/>
                </a:lnTo>
                <a:lnTo>
                  <a:pt x="172" y="721"/>
                </a:lnTo>
                <a:lnTo>
                  <a:pt x="173" y="750"/>
                </a:lnTo>
                <a:lnTo>
                  <a:pt x="173" y="758"/>
                </a:lnTo>
                <a:lnTo>
                  <a:pt x="174" y="771"/>
                </a:lnTo>
                <a:lnTo>
                  <a:pt x="174" y="678"/>
                </a:lnTo>
                <a:lnTo>
                  <a:pt x="175" y="725"/>
                </a:lnTo>
                <a:lnTo>
                  <a:pt x="175" y="729"/>
                </a:lnTo>
                <a:lnTo>
                  <a:pt x="175" y="615"/>
                </a:lnTo>
                <a:lnTo>
                  <a:pt x="175" y="940"/>
                </a:lnTo>
                <a:lnTo>
                  <a:pt x="176" y="805"/>
                </a:lnTo>
                <a:lnTo>
                  <a:pt x="176" y="801"/>
                </a:lnTo>
                <a:lnTo>
                  <a:pt x="177" y="818"/>
                </a:lnTo>
                <a:lnTo>
                  <a:pt x="178" y="678"/>
                </a:lnTo>
                <a:lnTo>
                  <a:pt x="178" y="767"/>
                </a:lnTo>
                <a:lnTo>
                  <a:pt x="178" y="758"/>
                </a:lnTo>
                <a:lnTo>
                  <a:pt x="178" y="658"/>
                </a:lnTo>
                <a:lnTo>
                  <a:pt x="179" y="944"/>
                </a:lnTo>
                <a:lnTo>
                  <a:pt x="179" y="834"/>
                </a:lnTo>
                <a:lnTo>
                  <a:pt x="179" y="834"/>
                </a:lnTo>
                <a:lnTo>
                  <a:pt x="180" y="678"/>
                </a:lnTo>
                <a:lnTo>
                  <a:pt x="180" y="894"/>
                </a:lnTo>
                <a:lnTo>
                  <a:pt x="181" y="809"/>
                </a:lnTo>
                <a:lnTo>
                  <a:pt x="181" y="809"/>
                </a:lnTo>
                <a:lnTo>
                  <a:pt x="181" y="818"/>
                </a:lnTo>
                <a:lnTo>
                  <a:pt x="182" y="721"/>
                </a:lnTo>
                <a:lnTo>
                  <a:pt x="182" y="767"/>
                </a:lnTo>
                <a:lnTo>
                  <a:pt x="182" y="767"/>
                </a:lnTo>
                <a:lnTo>
                  <a:pt x="183" y="666"/>
                </a:lnTo>
                <a:lnTo>
                  <a:pt x="183" y="902"/>
                </a:lnTo>
                <a:lnTo>
                  <a:pt x="184" y="814"/>
                </a:lnTo>
                <a:lnTo>
                  <a:pt x="184" y="814"/>
                </a:lnTo>
                <a:lnTo>
                  <a:pt x="185" y="674"/>
                </a:lnTo>
                <a:lnTo>
                  <a:pt x="185" y="864"/>
                </a:lnTo>
                <a:lnTo>
                  <a:pt x="185" y="847"/>
                </a:lnTo>
                <a:lnTo>
                  <a:pt x="185" y="847"/>
                </a:lnTo>
                <a:lnTo>
                  <a:pt x="186" y="894"/>
                </a:lnTo>
                <a:lnTo>
                  <a:pt x="186" y="678"/>
                </a:lnTo>
                <a:lnTo>
                  <a:pt x="187" y="826"/>
                </a:lnTo>
                <a:lnTo>
                  <a:pt x="187" y="830"/>
                </a:lnTo>
                <a:lnTo>
                  <a:pt x="187" y="839"/>
                </a:lnTo>
                <a:lnTo>
                  <a:pt x="187" y="725"/>
                </a:lnTo>
                <a:lnTo>
                  <a:pt x="188" y="775"/>
                </a:lnTo>
                <a:lnTo>
                  <a:pt x="188" y="780"/>
                </a:lnTo>
                <a:lnTo>
                  <a:pt x="189" y="641"/>
                </a:lnTo>
                <a:lnTo>
                  <a:pt x="190" y="910"/>
                </a:lnTo>
                <a:lnTo>
                  <a:pt x="190" y="855"/>
                </a:lnTo>
                <a:lnTo>
                  <a:pt x="190" y="851"/>
                </a:lnTo>
                <a:lnTo>
                  <a:pt x="190" y="860"/>
                </a:lnTo>
                <a:lnTo>
                  <a:pt x="191" y="738"/>
                </a:lnTo>
                <a:lnTo>
                  <a:pt x="191" y="775"/>
                </a:lnTo>
                <a:lnTo>
                  <a:pt x="191" y="775"/>
                </a:lnTo>
                <a:lnTo>
                  <a:pt x="193" y="670"/>
                </a:lnTo>
                <a:lnTo>
                  <a:pt x="193" y="894"/>
                </a:lnTo>
                <a:lnTo>
                  <a:pt x="193" y="877"/>
                </a:lnTo>
                <a:lnTo>
                  <a:pt x="193" y="872"/>
                </a:lnTo>
                <a:lnTo>
                  <a:pt x="193" y="923"/>
                </a:lnTo>
                <a:lnTo>
                  <a:pt x="194" y="695"/>
                </a:lnTo>
                <a:lnTo>
                  <a:pt x="194" y="784"/>
                </a:lnTo>
                <a:lnTo>
                  <a:pt x="194" y="784"/>
                </a:lnTo>
                <a:lnTo>
                  <a:pt x="195" y="797"/>
                </a:lnTo>
                <a:lnTo>
                  <a:pt x="195" y="734"/>
                </a:lnTo>
                <a:lnTo>
                  <a:pt x="196" y="750"/>
                </a:lnTo>
                <a:lnTo>
                  <a:pt x="196" y="758"/>
                </a:lnTo>
                <a:lnTo>
                  <a:pt x="197" y="662"/>
                </a:lnTo>
                <a:lnTo>
                  <a:pt x="197" y="919"/>
                </a:lnTo>
                <a:lnTo>
                  <a:pt x="197" y="814"/>
                </a:lnTo>
                <a:lnTo>
                  <a:pt x="197" y="809"/>
                </a:lnTo>
                <a:lnTo>
                  <a:pt x="198" y="822"/>
                </a:lnTo>
                <a:lnTo>
                  <a:pt x="198" y="734"/>
                </a:lnTo>
                <a:lnTo>
                  <a:pt x="199" y="746"/>
                </a:lnTo>
                <a:lnTo>
                  <a:pt x="199" y="734"/>
                </a:lnTo>
                <a:lnTo>
                  <a:pt x="199" y="674"/>
                </a:lnTo>
                <a:lnTo>
                  <a:pt x="200" y="902"/>
                </a:lnTo>
                <a:lnTo>
                  <a:pt x="200" y="797"/>
                </a:lnTo>
                <a:lnTo>
                  <a:pt x="200" y="805"/>
                </a:lnTo>
                <a:lnTo>
                  <a:pt x="202" y="662"/>
                </a:lnTo>
                <a:lnTo>
                  <a:pt x="202" y="885"/>
                </a:lnTo>
                <a:lnTo>
                  <a:pt x="202" y="872"/>
                </a:lnTo>
                <a:lnTo>
                  <a:pt x="202" y="868"/>
                </a:lnTo>
                <a:lnTo>
                  <a:pt x="202" y="717"/>
                </a:lnTo>
                <a:lnTo>
                  <a:pt x="202" y="910"/>
                </a:lnTo>
                <a:lnTo>
                  <a:pt x="203" y="780"/>
                </a:lnTo>
                <a:lnTo>
                  <a:pt x="203" y="771"/>
                </a:lnTo>
                <a:lnTo>
                  <a:pt x="204" y="641"/>
                </a:lnTo>
                <a:lnTo>
                  <a:pt x="204" y="898"/>
                </a:lnTo>
                <a:lnTo>
                  <a:pt x="205" y="822"/>
                </a:lnTo>
                <a:lnTo>
                  <a:pt x="205" y="814"/>
                </a:lnTo>
                <a:lnTo>
                  <a:pt x="206" y="666"/>
                </a:lnTo>
                <a:lnTo>
                  <a:pt x="206" y="877"/>
                </a:lnTo>
                <a:lnTo>
                  <a:pt x="206" y="814"/>
                </a:lnTo>
                <a:lnTo>
                  <a:pt x="206" y="805"/>
                </a:lnTo>
                <a:lnTo>
                  <a:pt x="207" y="814"/>
                </a:lnTo>
                <a:lnTo>
                  <a:pt x="207" y="700"/>
                </a:lnTo>
                <a:lnTo>
                  <a:pt x="208" y="767"/>
                </a:lnTo>
                <a:lnTo>
                  <a:pt x="208" y="767"/>
                </a:lnTo>
                <a:lnTo>
                  <a:pt x="208" y="653"/>
                </a:lnTo>
                <a:lnTo>
                  <a:pt x="208" y="889"/>
                </a:lnTo>
                <a:lnTo>
                  <a:pt x="209" y="767"/>
                </a:lnTo>
                <a:lnTo>
                  <a:pt x="209" y="767"/>
                </a:lnTo>
                <a:lnTo>
                  <a:pt x="210" y="649"/>
                </a:lnTo>
                <a:lnTo>
                  <a:pt x="211" y="885"/>
                </a:lnTo>
                <a:lnTo>
                  <a:pt x="211" y="788"/>
                </a:lnTo>
                <a:lnTo>
                  <a:pt x="211" y="792"/>
                </a:lnTo>
                <a:lnTo>
                  <a:pt x="212" y="653"/>
                </a:lnTo>
                <a:lnTo>
                  <a:pt x="212" y="872"/>
                </a:lnTo>
                <a:lnTo>
                  <a:pt x="212" y="814"/>
                </a:lnTo>
                <a:lnTo>
                  <a:pt x="212" y="814"/>
                </a:lnTo>
                <a:lnTo>
                  <a:pt x="212" y="822"/>
                </a:lnTo>
                <a:lnTo>
                  <a:pt x="214" y="725"/>
                </a:lnTo>
                <a:lnTo>
                  <a:pt x="214" y="758"/>
                </a:lnTo>
                <a:lnTo>
                  <a:pt x="214" y="758"/>
                </a:lnTo>
                <a:lnTo>
                  <a:pt x="215" y="658"/>
                </a:lnTo>
                <a:lnTo>
                  <a:pt x="215" y="877"/>
                </a:lnTo>
                <a:lnTo>
                  <a:pt x="215" y="843"/>
                </a:lnTo>
                <a:lnTo>
                  <a:pt x="215" y="843"/>
                </a:lnTo>
                <a:lnTo>
                  <a:pt x="215" y="847"/>
                </a:lnTo>
                <a:lnTo>
                  <a:pt x="217" y="708"/>
                </a:lnTo>
                <a:lnTo>
                  <a:pt x="217" y="763"/>
                </a:lnTo>
                <a:lnTo>
                  <a:pt x="217" y="754"/>
                </a:lnTo>
                <a:lnTo>
                  <a:pt x="217" y="767"/>
                </a:lnTo>
                <a:lnTo>
                  <a:pt x="218" y="695"/>
                </a:lnTo>
                <a:lnTo>
                  <a:pt x="218" y="704"/>
                </a:lnTo>
                <a:lnTo>
                  <a:pt x="219" y="636"/>
                </a:lnTo>
                <a:lnTo>
                  <a:pt x="219" y="868"/>
                </a:lnTo>
                <a:lnTo>
                  <a:pt x="220" y="780"/>
                </a:lnTo>
                <a:lnTo>
                  <a:pt x="220" y="788"/>
                </a:lnTo>
                <a:lnTo>
                  <a:pt x="221" y="645"/>
                </a:lnTo>
                <a:lnTo>
                  <a:pt x="221" y="894"/>
                </a:lnTo>
                <a:lnTo>
                  <a:pt x="221" y="818"/>
                </a:lnTo>
                <a:lnTo>
                  <a:pt x="221" y="809"/>
                </a:lnTo>
                <a:lnTo>
                  <a:pt x="222" y="818"/>
                </a:lnTo>
                <a:lnTo>
                  <a:pt x="223" y="712"/>
                </a:lnTo>
                <a:lnTo>
                  <a:pt x="223" y="750"/>
                </a:lnTo>
                <a:lnTo>
                  <a:pt x="223" y="750"/>
                </a:lnTo>
                <a:lnTo>
                  <a:pt x="223" y="758"/>
                </a:lnTo>
                <a:lnTo>
                  <a:pt x="223" y="708"/>
                </a:lnTo>
                <a:lnTo>
                  <a:pt x="224" y="734"/>
                </a:lnTo>
                <a:lnTo>
                  <a:pt x="224" y="729"/>
                </a:lnTo>
                <a:lnTo>
                  <a:pt x="225" y="742"/>
                </a:lnTo>
                <a:lnTo>
                  <a:pt x="226" y="674"/>
                </a:lnTo>
                <a:lnTo>
                  <a:pt x="226" y="700"/>
                </a:lnTo>
                <a:lnTo>
                  <a:pt x="226" y="717"/>
                </a:lnTo>
                <a:lnTo>
                  <a:pt x="227" y="649"/>
                </a:lnTo>
                <a:lnTo>
                  <a:pt x="227" y="931"/>
                </a:lnTo>
                <a:lnTo>
                  <a:pt x="227" y="797"/>
                </a:lnTo>
                <a:lnTo>
                  <a:pt x="227" y="792"/>
                </a:lnTo>
                <a:lnTo>
                  <a:pt x="228" y="801"/>
                </a:lnTo>
                <a:lnTo>
                  <a:pt x="229" y="695"/>
                </a:lnTo>
                <a:lnTo>
                  <a:pt x="229" y="729"/>
                </a:lnTo>
                <a:lnTo>
                  <a:pt x="229" y="729"/>
                </a:lnTo>
                <a:lnTo>
                  <a:pt x="229" y="653"/>
                </a:lnTo>
                <a:lnTo>
                  <a:pt x="230" y="919"/>
                </a:lnTo>
                <a:lnTo>
                  <a:pt x="231" y="801"/>
                </a:lnTo>
                <a:lnTo>
                  <a:pt x="231" y="809"/>
                </a:lnTo>
                <a:lnTo>
                  <a:pt x="231" y="662"/>
                </a:lnTo>
                <a:lnTo>
                  <a:pt x="232" y="898"/>
                </a:lnTo>
                <a:lnTo>
                  <a:pt x="232" y="809"/>
                </a:lnTo>
                <a:lnTo>
                  <a:pt x="232" y="805"/>
                </a:lnTo>
                <a:lnTo>
                  <a:pt x="232" y="814"/>
                </a:lnTo>
                <a:lnTo>
                  <a:pt x="234" y="683"/>
                </a:lnTo>
                <a:lnTo>
                  <a:pt x="234" y="742"/>
                </a:lnTo>
                <a:lnTo>
                  <a:pt x="234" y="738"/>
                </a:lnTo>
                <a:lnTo>
                  <a:pt x="234" y="750"/>
                </a:lnTo>
                <a:lnTo>
                  <a:pt x="235" y="683"/>
                </a:lnTo>
                <a:lnTo>
                  <a:pt x="235" y="721"/>
                </a:lnTo>
                <a:lnTo>
                  <a:pt x="235" y="717"/>
                </a:lnTo>
                <a:lnTo>
                  <a:pt x="235" y="678"/>
                </a:lnTo>
                <a:lnTo>
                  <a:pt x="235" y="915"/>
                </a:lnTo>
                <a:lnTo>
                  <a:pt x="237" y="763"/>
                </a:lnTo>
                <a:lnTo>
                  <a:pt x="237" y="767"/>
                </a:lnTo>
                <a:lnTo>
                  <a:pt x="237" y="670"/>
                </a:lnTo>
                <a:lnTo>
                  <a:pt x="237" y="894"/>
                </a:lnTo>
                <a:lnTo>
                  <a:pt x="238" y="792"/>
                </a:lnTo>
                <a:lnTo>
                  <a:pt x="238" y="792"/>
                </a:lnTo>
                <a:lnTo>
                  <a:pt x="239" y="729"/>
                </a:lnTo>
                <a:lnTo>
                  <a:pt x="239" y="801"/>
                </a:lnTo>
                <a:lnTo>
                  <a:pt x="240" y="763"/>
                </a:lnTo>
                <a:lnTo>
                  <a:pt x="240" y="758"/>
                </a:lnTo>
                <a:lnTo>
                  <a:pt x="241" y="691"/>
                </a:lnTo>
                <a:lnTo>
                  <a:pt x="241" y="927"/>
                </a:lnTo>
                <a:lnTo>
                  <a:pt x="241" y="851"/>
                </a:lnTo>
                <a:lnTo>
                  <a:pt x="241" y="843"/>
                </a:lnTo>
                <a:lnTo>
                  <a:pt x="241" y="847"/>
                </a:lnTo>
                <a:lnTo>
                  <a:pt x="242" y="725"/>
                </a:lnTo>
                <a:lnTo>
                  <a:pt x="243" y="758"/>
                </a:lnTo>
                <a:lnTo>
                  <a:pt x="243" y="754"/>
                </a:lnTo>
                <a:lnTo>
                  <a:pt x="243" y="771"/>
                </a:lnTo>
                <a:lnTo>
                  <a:pt x="244" y="712"/>
                </a:lnTo>
                <a:lnTo>
                  <a:pt x="244" y="738"/>
                </a:lnTo>
                <a:lnTo>
                  <a:pt x="244" y="742"/>
                </a:lnTo>
                <a:lnTo>
                  <a:pt x="244" y="678"/>
                </a:lnTo>
                <a:lnTo>
                  <a:pt x="245" y="923"/>
                </a:lnTo>
                <a:lnTo>
                  <a:pt x="246" y="860"/>
                </a:lnTo>
                <a:lnTo>
                  <a:pt x="246" y="872"/>
                </a:lnTo>
                <a:lnTo>
                  <a:pt x="247" y="763"/>
                </a:lnTo>
                <a:lnTo>
                  <a:pt x="247" y="788"/>
                </a:lnTo>
                <a:lnTo>
                  <a:pt x="247" y="788"/>
                </a:lnTo>
                <a:lnTo>
                  <a:pt x="247" y="801"/>
                </a:lnTo>
                <a:lnTo>
                  <a:pt x="248" y="721"/>
                </a:lnTo>
                <a:lnTo>
                  <a:pt x="249" y="750"/>
                </a:lnTo>
                <a:lnTo>
                  <a:pt x="249" y="754"/>
                </a:lnTo>
                <a:lnTo>
                  <a:pt x="249" y="666"/>
                </a:lnTo>
                <a:lnTo>
                  <a:pt x="250" y="931"/>
                </a:lnTo>
                <a:lnTo>
                  <a:pt x="250" y="830"/>
                </a:lnTo>
                <a:lnTo>
                  <a:pt x="250" y="830"/>
                </a:lnTo>
                <a:lnTo>
                  <a:pt x="250" y="847"/>
                </a:lnTo>
                <a:lnTo>
                  <a:pt x="252" y="758"/>
                </a:lnTo>
                <a:lnTo>
                  <a:pt x="252" y="797"/>
                </a:lnTo>
                <a:lnTo>
                  <a:pt x="252" y="797"/>
                </a:lnTo>
                <a:lnTo>
                  <a:pt x="252" y="805"/>
                </a:lnTo>
                <a:lnTo>
                  <a:pt x="252" y="725"/>
                </a:lnTo>
                <a:lnTo>
                  <a:pt x="253" y="784"/>
                </a:lnTo>
                <a:lnTo>
                  <a:pt x="253" y="771"/>
                </a:lnTo>
                <a:lnTo>
                  <a:pt x="254" y="674"/>
                </a:lnTo>
                <a:lnTo>
                  <a:pt x="254" y="923"/>
                </a:lnTo>
                <a:lnTo>
                  <a:pt x="255" y="868"/>
                </a:lnTo>
                <a:lnTo>
                  <a:pt x="255" y="860"/>
                </a:lnTo>
                <a:lnTo>
                  <a:pt x="256" y="734"/>
                </a:lnTo>
                <a:lnTo>
                  <a:pt x="256" y="742"/>
                </a:lnTo>
                <a:lnTo>
                  <a:pt x="256" y="746"/>
                </a:lnTo>
                <a:lnTo>
                  <a:pt x="257" y="814"/>
                </a:lnTo>
                <a:lnTo>
                  <a:pt x="258" y="729"/>
                </a:lnTo>
                <a:lnTo>
                  <a:pt x="258" y="780"/>
                </a:lnTo>
                <a:lnTo>
                  <a:pt x="258" y="784"/>
                </a:lnTo>
                <a:lnTo>
                  <a:pt x="258" y="674"/>
                </a:lnTo>
                <a:lnTo>
                  <a:pt x="259" y="889"/>
                </a:lnTo>
                <a:lnTo>
                  <a:pt x="259" y="818"/>
                </a:lnTo>
                <a:lnTo>
                  <a:pt x="259" y="818"/>
                </a:lnTo>
                <a:lnTo>
                  <a:pt x="260" y="670"/>
                </a:lnTo>
                <a:lnTo>
                  <a:pt x="261" y="898"/>
                </a:lnTo>
                <a:lnTo>
                  <a:pt x="261" y="830"/>
                </a:lnTo>
                <a:lnTo>
                  <a:pt x="261" y="822"/>
                </a:lnTo>
                <a:lnTo>
                  <a:pt x="261" y="826"/>
                </a:lnTo>
                <a:lnTo>
                  <a:pt x="262" y="725"/>
                </a:lnTo>
                <a:lnTo>
                  <a:pt x="262" y="746"/>
                </a:lnTo>
                <a:lnTo>
                  <a:pt x="262" y="754"/>
                </a:lnTo>
                <a:lnTo>
                  <a:pt x="263" y="767"/>
                </a:lnTo>
                <a:lnTo>
                  <a:pt x="264" y="708"/>
                </a:lnTo>
                <a:lnTo>
                  <a:pt x="264" y="695"/>
                </a:lnTo>
                <a:lnTo>
                  <a:pt x="264" y="674"/>
                </a:lnTo>
                <a:lnTo>
                  <a:pt x="265" y="750"/>
                </a:lnTo>
                <a:lnTo>
                  <a:pt x="265" y="717"/>
                </a:lnTo>
                <a:lnTo>
                  <a:pt x="265" y="717"/>
                </a:lnTo>
                <a:lnTo>
                  <a:pt x="266" y="721"/>
                </a:lnTo>
                <a:lnTo>
                  <a:pt x="266" y="636"/>
                </a:lnTo>
                <a:lnTo>
                  <a:pt x="267" y="695"/>
                </a:lnTo>
                <a:lnTo>
                  <a:pt x="267" y="746"/>
                </a:lnTo>
                <a:lnTo>
                  <a:pt x="267" y="712"/>
                </a:lnTo>
                <a:lnTo>
                  <a:pt x="267" y="906"/>
                </a:lnTo>
                <a:lnTo>
                  <a:pt x="268" y="775"/>
                </a:lnTo>
                <a:lnTo>
                  <a:pt x="268" y="771"/>
                </a:lnTo>
                <a:lnTo>
                  <a:pt x="268" y="775"/>
                </a:lnTo>
                <a:lnTo>
                  <a:pt x="270" y="683"/>
                </a:lnTo>
                <a:lnTo>
                  <a:pt x="270" y="725"/>
                </a:lnTo>
                <a:lnTo>
                  <a:pt x="270" y="721"/>
                </a:lnTo>
                <a:lnTo>
                  <a:pt x="270" y="645"/>
                </a:lnTo>
                <a:lnTo>
                  <a:pt x="271" y="915"/>
                </a:lnTo>
                <a:lnTo>
                  <a:pt x="271" y="801"/>
                </a:lnTo>
                <a:lnTo>
                  <a:pt x="271" y="801"/>
                </a:lnTo>
                <a:lnTo>
                  <a:pt x="272" y="658"/>
                </a:lnTo>
                <a:lnTo>
                  <a:pt x="272" y="864"/>
                </a:lnTo>
                <a:lnTo>
                  <a:pt x="273" y="818"/>
                </a:lnTo>
                <a:lnTo>
                  <a:pt x="273" y="809"/>
                </a:lnTo>
                <a:lnTo>
                  <a:pt x="273" y="818"/>
                </a:lnTo>
                <a:lnTo>
                  <a:pt x="274" y="704"/>
                </a:lnTo>
                <a:lnTo>
                  <a:pt x="274" y="758"/>
                </a:lnTo>
                <a:lnTo>
                  <a:pt x="274" y="758"/>
                </a:lnTo>
                <a:lnTo>
                  <a:pt x="275" y="687"/>
                </a:lnTo>
                <a:lnTo>
                  <a:pt x="276" y="729"/>
                </a:lnTo>
                <a:lnTo>
                  <a:pt x="276" y="725"/>
                </a:lnTo>
                <a:lnTo>
                  <a:pt x="277" y="658"/>
                </a:lnTo>
                <a:lnTo>
                  <a:pt x="277" y="746"/>
                </a:lnTo>
                <a:lnTo>
                  <a:pt x="277" y="717"/>
                </a:lnTo>
                <a:lnTo>
                  <a:pt x="277" y="717"/>
                </a:lnTo>
                <a:lnTo>
                  <a:pt x="278" y="641"/>
                </a:lnTo>
                <a:lnTo>
                  <a:pt x="278" y="885"/>
                </a:lnTo>
                <a:lnTo>
                  <a:pt x="279" y="792"/>
                </a:lnTo>
                <a:lnTo>
                  <a:pt x="279" y="788"/>
                </a:lnTo>
                <a:lnTo>
                  <a:pt x="279" y="805"/>
                </a:lnTo>
                <a:lnTo>
                  <a:pt x="280" y="704"/>
                </a:lnTo>
                <a:lnTo>
                  <a:pt x="280" y="734"/>
                </a:lnTo>
                <a:lnTo>
                  <a:pt x="280" y="742"/>
                </a:lnTo>
                <a:lnTo>
                  <a:pt x="280" y="746"/>
                </a:lnTo>
                <a:lnTo>
                  <a:pt x="281" y="704"/>
                </a:lnTo>
                <a:lnTo>
                  <a:pt x="282" y="708"/>
                </a:lnTo>
                <a:lnTo>
                  <a:pt x="282" y="712"/>
                </a:lnTo>
                <a:lnTo>
                  <a:pt x="282" y="721"/>
                </a:lnTo>
                <a:lnTo>
                  <a:pt x="283" y="658"/>
                </a:lnTo>
                <a:lnTo>
                  <a:pt x="283" y="704"/>
                </a:lnTo>
                <a:lnTo>
                  <a:pt x="283" y="691"/>
                </a:lnTo>
                <a:lnTo>
                  <a:pt x="284" y="662"/>
                </a:lnTo>
                <a:lnTo>
                  <a:pt x="284" y="923"/>
                </a:lnTo>
                <a:lnTo>
                  <a:pt x="285" y="830"/>
                </a:lnTo>
                <a:lnTo>
                  <a:pt x="285" y="834"/>
                </a:lnTo>
                <a:lnTo>
                  <a:pt x="285" y="839"/>
                </a:lnTo>
                <a:lnTo>
                  <a:pt x="286" y="717"/>
                </a:lnTo>
                <a:lnTo>
                  <a:pt x="286" y="746"/>
                </a:lnTo>
                <a:lnTo>
                  <a:pt x="286" y="746"/>
                </a:lnTo>
                <a:lnTo>
                  <a:pt x="287" y="758"/>
                </a:lnTo>
                <a:lnTo>
                  <a:pt x="287" y="687"/>
                </a:lnTo>
                <a:lnTo>
                  <a:pt x="288" y="717"/>
                </a:lnTo>
                <a:lnTo>
                  <a:pt x="288" y="717"/>
                </a:lnTo>
                <a:lnTo>
                  <a:pt x="288" y="725"/>
                </a:lnTo>
                <a:lnTo>
                  <a:pt x="289" y="641"/>
                </a:lnTo>
                <a:lnTo>
                  <a:pt x="289" y="704"/>
                </a:lnTo>
                <a:lnTo>
                  <a:pt x="289" y="695"/>
                </a:lnTo>
                <a:lnTo>
                  <a:pt x="290" y="653"/>
                </a:lnTo>
                <a:lnTo>
                  <a:pt x="290" y="970"/>
                </a:lnTo>
                <a:lnTo>
                  <a:pt x="291" y="877"/>
                </a:lnTo>
                <a:lnTo>
                  <a:pt x="291" y="877"/>
                </a:lnTo>
                <a:lnTo>
                  <a:pt x="292" y="695"/>
                </a:lnTo>
                <a:lnTo>
                  <a:pt x="292" y="919"/>
                </a:lnTo>
                <a:lnTo>
                  <a:pt x="292" y="902"/>
                </a:lnTo>
                <a:lnTo>
                  <a:pt x="292" y="898"/>
                </a:lnTo>
                <a:lnTo>
                  <a:pt x="293" y="910"/>
                </a:lnTo>
                <a:lnTo>
                  <a:pt x="294" y="738"/>
                </a:lnTo>
                <a:lnTo>
                  <a:pt x="294" y="775"/>
                </a:lnTo>
                <a:lnTo>
                  <a:pt x="294" y="780"/>
                </a:lnTo>
                <a:lnTo>
                  <a:pt x="294" y="784"/>
                </a:lnTo>
                <a:lnTo>
                  <a:pt x="295" y="717"/>
                </a:lnTo>
                <a:lnTo>
                  <a:pt x="295" y="738"/>
                </a:lnTo>
                <a:lnTo>
                  <a:pt x="295" y="746"/>
                </a:lnTo>
                <a:lnTo>
                  <a:pt x="296" y="691"/>
                </a:lnTo>
                <a:lnTo>
                  <a:pt x="296" y="931"/>
                </a:lnTo>
                <a:lnTo>
                  <a:pt x="297" y="818"/>
                </a:lnTo>
                <a:lnTo>
                  <a:pt x="297" y="814"/>
                </a:lnTo>
                <a:lnTo>
                  <a:pt x="298" y="662"/>
                </a:lnTo>
                <a:lnTo>
                  <a:pt x="298" y="910"/>
                </a:lnTo>
                <a:lnTo>
                  <a:pt x="298" y="855"/>
                </a:lnTo>
                <a:lnTo>
                  <a:pt x="298" y="847"/>
                </a:lnTo>
                <a:lnTo>
                  <a:pt x="299" y="855"/>
                </a:lnTo>
                <a:lnTo>
                  <a:pt x="300" y="708"/>
                </a:lnTo>
                <a:lnTo>
                  <a:pt x="300" y="763"/>
                </a:lnTo>
                <a:lnTo>
                  <a:pt x="300" y="763"/>
                </a:lnTo>
                <a:lnTo>
                  <a:pt x="300" y="767"/>
                </a:lnTo>
                <a:lnTo>
                  <a:pt x="301" y="691"/>
                </a:lnTo>
                <a:lnTo>
                  <a:pt x="301" y="729"/>
                </a:lnTo>
                <a:lnTo>
                  <a:pt x="301" y="742"/>
                </a:lnTo>
                <a:lnTo>
                  <a:pt x="302" y="746"/>
                </a:lnTo>
                <a:lnTo>
                  <a:pt x="303" y="658"/>
                </a:lnTo>
                <a:lnTo>
                  <a:pt x="303" y="717"/>
                </a:lnTo>
                <a:lnTo>
                  <a:pt x="303" y="712"/>
                </a:lnTo>
                <a:lnTo>
                  <a:pt x="304" y="649"/>
                </a:lnTo>
                <a:lnTo>
                  <a:pt x="304" y="957"/>
                </a:lnTo>
                <a:lnTo>
                  <a:pt x="304" y="834"/>
                </a:lnTo>
                <a:lnTo>
                  <a:pt x="304" y="851"/>
                </a:lnTo>
                <a:lnTo>
                  <a:pt x="305" y="868"/>
                </a:lnTo>
                <a:lnTo>
                  <a:pt x="306" y="738"/>
                </a:lnTo>
                <a:lnTo>
                  <a:pt x="306" y="750"/>
                </a:lnTo>
                <a:lnTo>
                  <a:pt x="306" y="742"/>
                </a:lnTo>
                <a:lnTo>
                  <a:pt x="306" y="750"/>
                </a:lnTo>
                <a:lnTo>
                  <a:pt x="306" y="700"/>
                </a:lnTo>
                <a:lnTo>
                  <a:pt x="307" y="708"/>
                </a:lnTo>
                <a:lnTo>
                  <a:pt x="307" y="712"/>
                </a:lnTo>
                <a:lnTo>
                  <a:pt x="308" y="721"/>
                </a:lnTo>
                <a:lnTo>
                  <a:pt x="309" y="649"/>
                </a:lnTo>
                <a:lnTo>
                  <a:pt x="309" y="700"/>
                </a:lnTo>
                <a:lnTo>
                  <a:pt x="309" y="695"/>
                </a:lnTo>
                <a:lnTo>
                  <a:pt x="309" y="704"/>
                </a:lnTo>
                <a:lnTo>
                  <a:pt x="310" y="658"/>
                </a:lnTo>
                <a:lnTo>
                  <a:pt x="310" y="687"/>
                </a:lnTo>
                <a:lnTo>
                  <a:pt x="310" y="683"/>
                </a:lnTo>
                <a:lnTo>
                  <a:pt x="311" y="645"/>
                </a:lnTo>
                <a:lnTo>
                  <a:pt x="312" y="1041"/>
                </a:lnTo>
                <a:lnTo>
                  <a:pt x="312" y="991"/>
                </a:lnTo>
                <a:lnTo>
                  <a:pt x="312" y="986"/>
                </a:lnTo>
                <a:lnTo>
                  <a:pt x="312" y="1028"/>
                </a:lnTo>
                <a:lnTo>
                  <a:pt x="313" y="792"/>
                </a:lnTo>
                <a:lnTo>
                  <a:pt x="313" y="826"/>
                </a:lnTo>
                <a:lnTo>
                  <a:pt x="313" y="826"/>
                </a:lnTo>
                <a:lnTo>
                  <a:pt x="313" y="834"/>
                </a:lnTo>
                <a:lnTo>
                  <a:pt x="314" y="754"/>
                </a:lnTo>
                <a:lnTo>
                  <a:pt x="315" y="763"/>
                </a:lnTo>
                <a:lnTo>
                  <a:pt x="315" y="767"/>
                </a:lnTo>
                <a:lnTo>
                  <a:pt x="315" y="712"/>
                </a:lnTo>
                <a:lnTo>
                  <a:pt x="316" y="974"/>
                </a:lnTo>
                <a:lnTo>
                  <a:pt x="317" y="809"/>
                </a:lnTo>
                <a:lnTo>
                  <a:pt x="317" y="818"/>
                </a:lnTo>
                <a:lnTo>
                  <a:pt x="318" y="738"/>
                </a:lnTo>
                <a:lnTo>
                  <a:pt x="318" y="754"/>
                </a:lnTo>
                <a:lnTo>
                  <a:pt x="318" y="758"/>
                </a:lnTo>
                <a:lnTo>
                  <a:pt x="319" y="691"/>
                </a:lnTo>
                <a:lnTo>
                  <a:pt x="320" y="729"/>
                </a:lnTo>
                <a:lnTo>
                  <a:pt x="320" y="734"/>
                </a:lnTo>
                <a:lnTo>
                  <a:pt x="321" y="674"/>
                </a:lnTo>
                <a:lnTo>
                  <a:pt x="321" y="712"/>
                </a:lnTo>
                <a:lnTo>
                  <a:pt x="321" y="712"/>
                </a:lnTo>
                <a:lnTo>
                  <a:pt x="322" y="662"/>
                </a:lnTo>
                <a:lnTo>
                  <a:pt x="322" y="995"/>
                </a:lnTo>
                <a:lnTo>
                  <a:pt x="323" y="877"/>
                </a:lnTo>
                <a:lnTo>
                  <a:pt x="323" y="872"/>
                </a:lnTo>
                <a:lnTo>
                  <a:pt x="323" y="877"/>
                </a:lnTo>
                <a:lnTo>
                  <a:pt x="324" y="750"/>
                </a:lnTo>
                <a:lnTo>
                  <a:pt x="324" y="754"/>
                </a:lnTo>
                <a:lnTo>
                  <a:pt x="324" y="771"/>
                </a:lnTo>
                <a:lnTo>
                  <a:pt x="325" y="695"/>
                </a:lnTo>
                <a:lnTo>
                  <a:pt x="326" y="725"/>
                </a:lnTo>
                <a:lnTo>
                  <a:pt x="326" y="721"/>
                </a:lnTo>
                <a:lnTo>
                  <a:pt x="326" y="734"/>
                </a:lnTo>
                <a:lnTo>
                  <a:pt x="327" y="653"/>
                </a:lnTo>
                <a:lnTo>
                  <a:pt x="327" y="700"/>
                </a:lnTo>
                <a:lnTo>
                  <a:pt x="327" y="704"/>
                </a:lnTo>
                <a:lnTo>
                  <a:pt x="327" y="712"/>
                </a:lnTo>
                <a:lnTo>
                  <a:pt x="329" y="678"/>
                </a:lnTo>
                <a:lnTo>
                  <a:pt x="329" y="687"/>
                </a:lnTo>
                <a:lnTo>
                  <a:pt x="329" y="691"/>
                </a:lnTo>
                <a:lnTo>
                  <a:pt x="330" y="636"/>
                </a:lnTo>
                <a:lnTo>
                  <a:pt x="330" y="1033"/>
                </a:lnTo>
                <a:lnTo>
                  <a:pt x="330" y="944"/>
                </a:lnTo>
                <a:lnTo>
                  <a:pt x="330" y="957"/>
                </a:lnTo>
                <a:lnTo>
                  <a:pt x="330" y="961"/>
                </a:lnTo>
                <a:lnTo>
                  <a:pt x="331" y="687"/>
                </a:lnTo>
                <a:lnTo>
                  <a:pt x="332" y="885"/>
                </a:lnTo>
                <a:lnTo>
                  <a:pt x="332" y="885"/>
                </a:lnTo>
                <a:lnTo>
                  <a:pt x="332" y="889"/>
                </a:lnTo>
                <a:lnTo>
                  <a:pt x="333" y="754"/>
                </a:lnTo>
                <a:lnTo>
                  <a:pt x="333" y="775"/>
                </a:lnTo>
                <a:lnTo>
                  <a:pt x="333" y="771"/>
                </a:lnTo>
                <a:lnTo>
                  <a:pt x="333" y="780"/>
                </a:lnTo>
                <a:lnTo>
                  <a:pt x="333" y="717"/>
                </a:lnTo>
                <a:lnTo>
                  <a:pt x="335" y="742"/>
                </a:lnTo>
                <a:lnTo>
                  <a:pt x="335" y="729"/>
                </a:lnTo>
                <a:lnTo>
                  <a:pt x="335" y="742"/>
                </a:lnTo>
                <a:lnTo>
                  <a:pt x="336" y="700"/>
                </a:lnTo>
                <a:lnTo>
                  <a:pt x="336" y="708"/>
                </a:lnTo>
                <a:lnTo>
                  <a:pt x="336" y="712"/>
                </a:lnTo>
                <a:lnTo>
                  <a:pt x="337" y="658"/>
                </a:lnTo>
                <a:lnTo>
                  <a:pt x="337" y="940"/>
                </a:lnTo>
                <a:lnTo>
                  <a:pt x="338" y="792"/>
                </a:lnTo>
                <a:lnTo>
                  <a:pt x="338" y="801"/>
                </a:lnTo>
                <a:lnTo>
                  <a:pt x="338" y="805"/>
                </a:lnTo>
                <a:lnTo>
                  <a:pt x="339" y="725"/>
                </a:lnTo>
                <a:lnTo>
                  <a:pt x="339" y="738"/>
                </a:lnTo>
                <a:lnTo>
                  <a:pt x="339" y="734"/>
                </a:lnTo>
                <a:lnTo>
                  <a:pt x="340" y="746"/>
                </a:lnTo>
                <a:lnTo>
                  <a:pt x="341" y="678"/>
                </a:lnTo>
                <a:lnTo>
                  <a:pt x="341" y="712"/>
                </a:lnTo>
                <a:lnTo>
                  <a:pt x="341" y="704"/>
                </a:lnTo>
                <a:lnTo>
                  <a:pt x="342" y="662"/>
                </a:lnTo>
                <a:lnTo>
                  <a:pt x="342" y="965"/>
                </a:lnTo>
                <a:lnTo>
                  <a:pt x="342" y="881"/>
                </a:lnTo>
                <a:lnTo>
                  <a:pt x="342" y="894"/>
                </a:lnTo>
                <a:lnTo>
                  <a:pt x="343" y="927"/>
                </a:lnTo>
                <a:lnTo>
                  <a:pt x="343" y="687"/>
                </a:lnTo>
                <a:lnTo>
                  <a:pt x="344" y="830"/>
                </a:lnTo>
                <a:lnTo>
                  <a:pt x="344" y="839"/>
                </a:lnTo>
                <a:lnTo>
                  <a:pt x="344" y="851"/>
                </a:lnTo>
                <a:lnTo>
                  <a:pt x="345" y="750"/>
                </a:lnTo>
                <a:lnTo>
                  <a:pt x="345" y="775"/>
                </a:lnTo>
                <a:lnTo>
                  <a:pt x="345" y="775"/>
                </a:lnTo>
                <a:lnTo>
                  <a:pt x="346" y="788"/>
                </a:lnTo>
                <a:lnTo>
                  <a:pt x="346" y="738"/>
                </a:lnTo>
                <a:lnTo>
                  <a:pt x="347" y="746"/>
                </a:lnTo>
                <a:lnTo>
                  <a:pt x="347" y="754"/>
                </a:lnTo>
                <a:lnTo>
                  <a:pt x="347" y="674"/>
                </a:lnTo>
                <a:lnTo>
                  <a:pt x="347" y="915"/>
                </a:lnTo>
                <a:lnTo>
                  <a:pt x="348" y="797"/>
                </a:lnTo>
                <a:lnTo>
                  <a:pt x="348" y="805"/>
                </a:lnTo>
                <a:lnTo>
                  <a:pt x="349" y="822"/>
                </a:lnTo>
                <a:lnTo>
                  <a:pt x="350" y="708"/>
                </a:lnTo>
                <a:lnTo>
                  <a:pt x="350" y="738"/>
                </a:lnTo>
                <a:lnTo>
                  <a:pt x="350" y="750"/>
                </a:lnTo>
                <a:lnTo>
                  <a:pt x="350" y="758"/>
                </a:lnTo>
                <a:lnTo>
                  <a:pt x="350" y="691"/>
                </a:lnTo>
                <a:lnTo>
                  <a:pt x="351" y="717"/>
                </a:lnTo>
                <a:lnTo>
                  <a:pt x="351" y="725"/>
                </a:lnTo>
                <a:lnTo>
                  <a:pt x="352" y="738"/>
                </a:lnTo>
                <a:lnTo>
                  <a:pt x="353" y="700"/>
                </a:lnTo>
                <a:lnTo>
                  <a:pt x="353" y="708"/>
                </a:lnTo>
                <a:lnTo>
                  <a:pt x="353" y="708"/>
                </a:lnTo>
                <a:lnTo>
                  <a:pt x="353" y="662"/>
                </a:lnTo>
                <a:lnTo>
                  <a:pt x="353" y="940"/>
                </a:lnTo>
                <a:lnTo>
                  <a:pt x="354" y="792"/>
                </a:lnTo>
                <a:lnTo>
                  <a:pt x="354" y="784"/>
                </a:lnTo>
                <a:lnTo>
                  <a:pt x="355" y="788"/>
                </a:lnTo>
                <a:lnTo>
                  <a:pt x="355" y="708"/>
                </a:lnTo>
                <a:lnTo>
                  <a:pt x="356" y="725"/>
                </a:lnTo>
                <a:lnTo>
                  <a:pt x="356" y="734"/>
                </a:lnTo>
                <a:lnTo>
                  <a:pt x="357" y="691"/>
                </a:lnTo>
                <a:lnTo>
                  <a:pt x="357" y="717"/>
                </a:lnTo>
                <a:lnTo>
                  <a:pt x="357" y="708"/>
                </a:lnTo>
                <a:lnTo>
                  <a:pt x="358" y="717"/>
                </a:lnTo>
                <a:lnTo>
                  <a:pt x="359" y="641"/>
                </a:lnTo>
                <a:lnTo>
                  <a:pt x="359" y="691"/>
                </a:lnTo>
                <a:lnTo>
                  <a:pt x="359" y="691"/>
                </a:lnTo>
                <a:lnTo>
                  <a:pt x="359" y="649"/>
                </a:lnTo>
                <a:lnTo>
                  <a:pt x="360" y="1003"/>
                </a:lnTo>
                <a:lnTo>
                  <a:pt x="360" y="919"/>
                </a:lnTo>
                <a:lnTo>
                  <a:pt x="360" y="915"/>
                </a:lnTo>
                <a:lnTo>
                  <a:pt x="361" y="923"/>
                </a:lnTo>
                <a:lnTo>
                  <a:pt x="362" y="754"/>
                </a:lnTo>
                <a:lnTo>
                  <a:pt x="362" y="771"/>
                </a:lnTo>
                <a:lnTo>
                  <a:pt x="362" y="775"/>
                </a:lnTo>
                <a:lnTo>
                  <a:pt x="362" y="784"/>
                </a:lnTo>
                <a:lnTo>
                  <a:pt x="363" y="712"/>
                </a:lnTo>
                <a:lnTo>
                  <a:pt x="363" y="717"/>
                </a:lnTo>
                <a:lnTo>
                  <a:pt x="363" y="717"/>
                </a:lnTo>
                <a:lnTo>
                  <a:pt x="364" y="729"/>
                </a:lnTo>
                <a:lnTo>
                  <a:pt x="365" y="666"/>
                </a:lnTo>
                <a:lnTo>
                  <a:pt x="365" y="678"/>
                </a:lnTo>
                <a:lnTo>
                  <a:pt x="365" y="700"/>
                </a:lnTo>
                <a:lnTo>
                  <a:pt x="366" y="662"/>
                </a:lnTo>
                <a:lnTo>
                  <a:pt x="366" y="1033"/>
                </a:lnTo>
                <a:lnTo>
                  <a:pt x="366" y="902"/>
                </a:lnTo>
                <a:lnTo>
                  <a:pt x="366" y="894"/>
                </a:lnTo>
                <a:lnTo>
                  <a:pt x="366" y="910"/>
                </a:lnTo>
                <a:lnTo>
                  <a:pt x="368" y="742"/>
                </a:lnTo>
                <a:lnTo>
                  <a:pt x="368" y="754"/>
                </a:lnTo>
                <a:lnTo>
                  <a:pt x="368" y="754"/>
                </a:lnTo>
                <a:lnTo>
                  <a:pt x="369" y="691"/>
                </a:lnTo>
                <a:lnTo>
                  <a:pt x="369" y="970"/>
                </a:lnTo>
                <a:lnTo>
                  <a:pt x="369" y="851"/>
                </a:lnTo>
                <a:lnTo>
                  <a:pt x="369" y="851"/>
                </a:lnTo>
                <a:lnTo>
                  <a:pt x="370" y="855"/>
                </a:lnTo>
                <a:lnTo>
                  <a:pt x="371" y="754"/>
                </a:lnTo>
                <a:lnTo>
                  <a:pt x="371" y="763"/>
                </a:lnTo>
                <a:lnTo>
                  <a:pt x="371" y="758"/>
                </a:lnTo>
                <a:lnTo>
                  <a:pt x="371" y="767"/>
                </a:lnTo>
                <a:lnTo>
                  <a:pt x="372" y="691"/>
                </a:lnTo>
                <a:lnTo>
                  <a:pt x="372" y="729"/>
                </a:lnTo>
                <a:lnTo>
                  <a:pt x="372" y="725"/>
                </a:lnTo>
                <a:lnTo>
                  <a:pt x="373" y="734"/>
                </a:lnTo>
                <a:lnTo>
                  <a:pt x="374" y="670"/>
                </a:lnTo>
                <a:lnTo>
                  <a:pt x="374" y="708"/>
                </a:lnTo>
                <a:lnTo>
                  <a:pt x="374" y="700"/>
                </a:lnTo>
                <a:lnTo>
                  <a:pt x="374" y="708"/>
                </a:lnTo>
                <a:lnTo>
                  <a:pt x="375" y="678"/>
                </a:lnTo>
                <a:lnTo>
                  <a:pt x="375" y="691"/>
                </a:lnTo>
                <a:lnTo>
                  <a:pt x="375" y="687"/>
                </a:lnTo>
                <a:lnTo>
                  <a:pt x="376" y="662"/>
                </a:lnTo>
                <a:lnTo>
                  <a:pt x="377" y="1024"/>
                </a:lnTo>
                <a:lnTo>
                  <a:pt x="377" y="961"/>
                </a:lnTo>
                <a:lnTo>
                  <a:pt x="377" y="957"/>
                </a:lnTo>
                <a:lnTo>
                  <a:pt x="377" y="965"/>
                </a:lnTo>
                <a:lnTo>
                  <a:pt x="378" y="767"/>
                </a:lnTo>
                <a:lnTo>
                  <a:pt x="378" y="775"/>
                </a:lnTo>
                <a:lnTo>
                  <a:pt x="378" y="780"/>
                </a:lnTo>
                <a:lnTo>
                  <a:pt x="380" y="678"/>
                </a:lnTo>
                <a:lnTo>
                  <a:pt x="380" y="965"/>
                </a:lnTo>
                <a:lnTo>
                  <a:pt x="380" y="961"/>
                </a:lnTo>
                <a:lnTo>
                  <a:pt x="380" y="953"/>
                </a:lnTo>
                <a:lnTo>
                  <a:pt x="380" y="982"/>
                </a:lnTo>
                <a:lnTo>
                  <a:pt x="381" y="797"/>
                </a:lnTo>
                <a:lnTo>
                  <a:pt x="381" y="801"/>
                </a:lnTo>
                <a:lnTo>
                  <a:pt x="381" y="797"/>
                </a:lnTo>
                <a:lnTo>
                  <a:pt x="382" y="809"/>
                </a:lnTo>
                <a:lnTo>
                  <a:pt x="383" y="734"/>
                </a:lnTo>
                <a:lnTo>
                  <a:pt x="383" y="746"/>
                </a:lnTo>
                <a:lnTo>
                  <a:pt x="383" y="738"/>
                </a:lnTo>
                <a:lnTo>
                  <a:pt x="383" y="750"/>
                </a:lnTo>
                <a:lnTo>
                  <a:pt x="384" y="695"/>
                </a:lnTo>
                <a:lnTo>
                  <a:pt x="384" y="712"/>
                </a:lnTo>
                <a:lnTo>
                  <a:pt x="384" y="712"/>
                </a:lnTo>
                <a:lnTo>
                  <a:pt x="386" y="653"/>
                </a:lnTo>
                <a:lnTo>
                  <a:pt x="386" y="957"/>
                </a:lnTo>
                <a:lnTo>
                  <a:pt x="386" y="948"/>
                </a:lnTo>
                <a:lnTo>
                  <a:pt x="386" y="961"/>
                </a:lnTo>
                <a:lnTo>
                  <a:pt x="386" y="986"/>
                </a:lnTo>
                <a:lnTo>
                  <a:pt x="387" y="805"/>
                </a:lnTo>
                <a:lnTo>
                  <a:pt x="387" y="826"/>
                </a:lnTo>
                <a:lnTo>
                  <a:pt x="387" y="826"/>
                </a:lnTo>
                <a:lnTo>
                  <a:pt x="389" y="729"/>
                </a:lnTo>
                <a:lnTo>
                  <a:pt x="389" y="915"/>
                </a:lnTo>
                <a:lnTo>
                  <a:pt x="389" y="797"/>
                </a:lnTo>
                <a:lnTo>
                  <a:pt x="389" y="788"/>
                </a:lnTo>
                <a:lnTo>
                  <a:pt x="389" y="801"/>
                </a:lnTo>
                <a:lnTo>
                  <a:pt x="390" y="725"/>
                </a:lnTo>
                <a:lnTo>
                  <a:pt x="390" y="738"/>
                </a:lnTo>
                <a:lnTo>
                  <a:pt x="390" y="734"/>
                </a:lnTo>
                <a:lnTo>
                  <a:pt x="391" y="742"/>
                </a:lnTo>
                <a:lnTo>
                  <a:pt x="392" y="683"/>
                </a:lnTo>
                <a:lnTo>
                  <a:pt x="392" y="708"/>
                </a:lnTo>
                <a:lnTo>
                  <a:pt x="392" y="708"/>
                </a:lnTo>
                <a:lnTo>
                  <a:pt x="392" y="721"/>
                </a:lnTo>
                <a:lnTo>
                  <a:pt x="393" y="662"/>
                </a:lnTo>
                <a:lnTo>
                  <a:pt x="393" y="695"/>
                </a:lnTo>
                <a:lnTo>
                  <a:pt x="393" y="700"/>
                </a:lnTo>
                <a:lnTo>
                  <a:pt x="394" y="725"/>
                </a:lnTo>
                <a:lnTo>
                  <a:pt x="395" y="653"/>
                </a:lnTo>
                <a:lnTo>
                  <a:pt x="395" y="687"/>
                </a:lnTo>
                <a:lnTo>
                  <a:pt x="395" y="695"/>
                </a:lnTo>
                <a:lnTo>
                  <a:pt x="396" y="645"/>
                </a:lnTo>
                <a:lnTo>
                  <a:pt x="396" y="678"/>
                </a:lnTo>
                <a:lnTo>
                  <a:pt x="396" y="670"/>
                </a:lnTo>
                <a:lnTo>
                  <a:pt x="398" y="632"/>
                </a:lnTo>
                <a:lnTo>
                  <a:pt x="398" y="1071"/>
                </a:lnTo>
                <a:lnTo>
                  <a:pt x="398" y="965"/>
                </a:lnTo>
                <a:lnTo>
                  <a:pt x="398" y="953"/>
                </a:lnTo>
                <a:lnTo>
                  <a:pt x="398" y="961"/>
                </a:lnTo>
                <a:lnTo>
                  <a:pt x="399" y="805"/>
                </a:lnTo>
                <a:lnTo>
                  <a:pt x="400" y="809"/>
                </a:lnTo>
                <a:lnTo>
                  <a:pt x="400" y="818"/>
                </a:lnTo>
                <a:lnTo>
                  <a:pt x="400" y="826"/>
                </a:lnTo>
                <a:lnTo>
                  <a:pt x="401" y="729"/>
                </a:lnTo>
                <a:lnTo>
                  <a:pt x="401" y="763"/>
                </a:lnTo>
                <a:lnTo>
                  <a:pt x="401" y="754"/>
                </a:lnTo>
                <a:lnTo>
                  <a:pt x="401" y="763"/>
                </a:lnTo>
                <a:lnTo>
                  <a:pt x="403" y="704"/>
                </a:lnTo>
                <a:lnTo>
                  <a:pt x="403" y="721"/>
                </a:lnTo>
                <a:lnTo>
                  <a:pt x="403" y="721"/>
                </a:lnTo>
                <a:lnTo>
                  <a:pt x="403" y="734"/>
                </a:lnTo>
                <a:lnTo>
                  <a:pt x="404" y="700"/>
                </a:lnTo>
                <a:lnTo>
                  <a:pt x="404" y="708"/>
                </a:lnTo>
                <a:lnTo>
                  <a:pt x="404" y="704"/>
                </a:lnTo>
                <a:lnTo>
                  <a:pt x="404" y="712"/>
                </a:lnTo>
                <a:lnTo>
                  <a:pt x="406" y="678"/>
                </a:lnTo>
                <a:lnTo>
                  <a:pt x="406" y="691"/>
                </a:lnTo>
                <a:lnTo>
                  <a:pt x="406" y="691"/>
                </a:lnTo>
                <a:lnTo>
                  <a:pt x="406" y="704"/>
                </a:lnTo>
                <a:lnTo>
                  <a:pt x="406" y="636"/>
                </a:lnTo>
                <a:lnTo>
                  <a:pt x="407" y="683"/>
                </a:lnTo>
                <a:lnTo>
                  <a:pt x="407" y="678"/>
                </a:lnTo>
                <a:lnTo>
                  <a:pt x="408" y="628"/>
                </a:lnTo>
                <a:lnTo>
                  <a:pt x="409" y="1024"/>
                </a:lnTo>
                <a:lnTo>
                  <a:pt x="409" y="1020"/>
                </a:lnTo>
                <a:lnTo>
                  <a:pt x="409" y="1041"/>
                </a:lnTo>
                <a:lnTo>
                  <a:pt x="410" y="775"/>
                </a:lnTo>
                <a:lnTo>
                  <a:pt x="410" y="784"/>
                </a:lnTo>
                <a:lnTo>
                  <a:pt x="410" y="775"/>
                </a:lnTo>
                <a:lnTo>
                  <a:pt x="412" y="624"/>
                </a:lnTo>
                <a:lnTo>
                  <a:pt x="412" y="940"/>
                </a:lnTo>
                <a:lnTo>
                  <a:pt x="412" y="894"/>
                </a:lnTo>
                <a:lnTo>
                  <a:pt x="412" y="851"/>
                </a:lnTo>
                <a:lnTo>
                  <a:pt x="412" y="957"/>
                </a:lnTo>
                <a:lnTo>
                  <a:pt x="413" y="708"/>
                </a:lnTo>
                <a:lnTo>
                  <a:pt x="413" y="839"/>
                </a:lnTo>
                <a:lnTo>
                  <a:pt x="413" y="839"/>
                </a:lnTo>
                <a:lnTo>
                  <a:pt x="413" y="734"/>
                </a:lnTo>
                <a:lnTo>
                  <a:pt x="413" y="902"/>
                </a:lnTo>
                <a:lnTo>
                  <a:pt x="415" y="792"/>
                </a:lnTo>
                <a:lnTo>
                  <a:pt x="415" y="784"/>
                </a:lnTo>
                <a:lnTo>
                  <a:pt x="415" y="801"/>
                </a:lnTo>
                <a:lnTo>
                  <a:pt x="415" y="712"/>
                </a:lnTo>
                <a:lnTo>
                  <a:pt x="416" y="767"/>
                </a:lnTo>
                <a:lnTo>
                  <a:pt x="416" y="771"/>
                </a:lnTo>
                <a:lnTo>
                  <a:pt x="416" y="662"/>
                </a:lnTo>
                <a:lnTo>
                  <a:pt x="416" y="889"/>
                </a:lnTo>
                <a:lnTo>
                  <a:pt x="418" y="780"/>
                </a:lnTo>
                <a:lnTo>
                  <a:pt x="418" y="784"/>
                </a:lnTo>
                <a:lnTo>
                  <a:pt x="419" y="704"/>
                </a:lnTo>
                <a:lnTo>
                  <a:pt x="419" y="750"/>
                </a:lnTo>
                <a:lnTo>
                  <a:pt x="419" y="750"/>
                </a:lnTo>
                <a:lnTo>
                  <a:pt x="420" y="758"/>
                </a:lnTo>
                <a:lnTo>
                  <a:pt x="420" y="687"/>
                </a:lnTo>
                <a:lnTo>
                  <a:pt x="421" y="734"/>
                </a:lnTo>
                <a:lnTo>
                  <a:pt x="421" y="729"/>
                </a:lnTo>
                <a:lnTo>
                  <a:pt x="421" y="666"/>
                </a:lnTo>
                <a:lnTo>
                  <a:pt x="421" y="881"/>
                </a:lnTo>
                <a:lnTo>
                  <a:pt x="422" y="771"/>
                </a:lnTo>
                <a:lnTo>
                  <a:pt x="422" y="763"/>
                </a:lnTo>
                <a:lnTo>
                  <a:pt x="422" y="767"/>
                </a:lnTo>
                <a:lnTo>
                  <a:pt x="423" y="700"/>
                </a:lnTo>
                <a:lnTo>
                  <a:pt x="424" y="729"/>
                </a:lnTo>
                <a:lnTo>
                  <a:pt x="424" y="729"/>
                </a:lnTo>
                <a:lnTo>
                  <a:pt x="424" y="738"/>
                </a:lnTo>
                <a:lnTo>
                  <a:pt x="425" y="700"/>
                </a:lnTo>
                <a:lnTo>
                  <a:pt x="425" y="708"/>
                </a:lnTo>
                <a:lnTo>
                  <a:pt x="425" y="721"/>
                </a:lnTo>
                <a:lnTo>
                  <a:pt x="425" y="662"/>
                </a:lnTo>
                <a:lnTo>
                  <a:pt x="426" y="927"/>
                </a:lnTo>
                <a:lnTo>
                  <a:pt x="427" y="750"/>
                </a:lnTo>
                <a:lnTo>
                  <a:pt x="427" y="754"/>
                </a:lnTo>
                <a:lnTo>
                  <a:pt x="428" y="607"/>
                </a:lnTo>
                <a:lnTo>
                  <a:pt x="428" y="894"/>
                </a:lnTo>
                <a:lnTo>
                  <a:pt x="428" y="868"/>
                </a:lnTo>
                <a:lnTo>
                  <a:pt x="428" y="864"/>
                </a:lnTo>
                <a:lnTo>
                  <a:pt x="429" y="1016"/>
                </a:lnTo>
                <a:lnTo>
                  <a:pt x="429" y="750"/>
                </a:lnTo>
                <a:lnTo>
                  <a:pt x="430" y="767"/>
                </a:lnTo>
                <a:lnTo>
                  <a:pt x="430" y="763"/>
                </a:lnTo>
                <a:lnTo>
                  <a:pt x="431" y="662"/>
                </a:lnTo>
                <a:lnTo>
                  <a:pt x="431" y="974"/>
                </a:lnTo>
                <a:lnTo>
                  <a:pt x="431" y="767"/>
                </a:lnTo>
                <a:lnTo>
                  <a:pt x="431" y="758"/>
                </a:lnTo>
                <a:lnTo>
                  <a:pt x="432" y="991"/>
                </a:lnTo>
                <a:lnTo>
                  <a:pt x="433" y="818"/>
                </a:lnTo>
                <a:lnTo>
                  <a:pt x="433" y="822"/>
                </a:lnTo>
                <a:lnTo>
                  <a:pt x="433" y="915"/>
                </a:lnTo>
                <a:lnTo>
                  <a:pt x="434" y="742"/>
                </a:lnTo>
                <a:lnTo>
                  <a:pt x="434" y="843"/>
                </a:lnTo>
                <a:lnTo>
                  <a:pt x="434" y="855"/>
                </a:lnTo>
                <a:lnTo>
                  <a:pt x="434" y="881"/>
                </a:lnTo>
                <a:lnTo>
                  <a:pt x="435" y="708"/>
                </a:lnTo>
                <a:lnTo>
                  <a:pt x="436" y="775"/>
                </a:lnTo>
                <a:lnTo>
                  <a:pt x="436" y="771"/>
                </a:lnTo>
                <a:lnTo>
                  <a:pt x="436" y="843"/>
                </a:lnTo>
                <a:lnTo>
                  <a:pt x="437" y="704"/>
                </a:lnTo>
                <a:lnTo>
                  <a:pt x="437" y="758"/>
                </a:lnTo>
                <a:lnTo>
                  <a:pt x="437" y="767"/>
                </a:lnTo>
                <a:lnTo>
                  <a:pt x="438" y="704"/>
                </a:lnTo>
                <a:lnTo>
                  <a:pt x="438" y="855"/>
                </a:lnTo>
                <a:lnTo>
                  <a:pt x="439" y="746"/>
                </a:lnTo>
                <a:lnTo>
                  <a:pt x="439" y="750"/>
                </a:lnTo>
                <a:lnTo>
                  <a:pt x="439" y="678"/>
                </a:lnTo>
                <a:lnTo>
                  <a:pt x="439" y="868"/>
                </a:lnTo>
                <a:lnTo>
                  <a:pt x="440" y="771"/>
                </a:lnTo>
                <a:lnTo>
                  <a:pt x="440" y="763"/>
                </a:lnTo>
                <a:lnTo>
                  <a:pt x="441" y="788"/>
                </a:lnTo>
                <a:lnTo>
                  <a:pt x="441" y="729"/>
                </a:lnTo>
                <a:lnTo>
                  <a:pt x="442" y="734"/>
                </a:lnTo>
                <a:lnTo>
                  <a:pt x="442" y="738"/>
                </a:lnTo>
                <a:lnTo>
                  <a:pt x="442" y="750"/>
                </a:lnTo>
                <a:lnTo>
                  <a:pt x="443" y="691"/>
                </a:lnTo>
                <a:lnTo>
                  <a:pt x="443" y="725"/>
                </a:lnTo>
                <a:lnTo>
                  <a:pt x="443" y="734"/>
                </a:lnTo>
                <a:lnTo>
                  <a:pt x="444" y="742"/>
                </a:lnTo>
                <a:lnTo>
                  <a:pt x="444" y="662"/>
                </a:lnTo>
                <a:lnTo>
                  <a:pt x="445" y="721"/>
                </a:lnTo>
                <a:lnTo>
                  <a:pt x="445" y="721"/>
                </a:lnTo>
                <a:lnTo>
                  <a:pt x="445" y="674"/>
                </a:lnTo>
                <a:lnTo>
                  <a:pt x="446" y="923"/>
                </a:lnTo>
                <a:lnTo>
                  <a:pt x="446" y="763"/>
                </a:lnTo>
                <a:lnTo>
                  <a:pt x="446" y="775"/>
                </a:lnTo>
                <a:lnTo>
                  <a:pt x="447" y="687"/>
                </a:lnTo>
                <a:lnTo>
                  <a:pt x="448" y="708"/>
                </a:lnTo>
                <a:lnTo>
                  <a:pt x="448" y="717"/>
                </a:lnTo>
                <a:lnTo>
                  <a:pt x="448" y="725"/>
                </a:lnTo>
                <a:lnTo>
                  <a:pt x="448" y="674"/>
                </a:lnTo>
                <a:lnTo>
                  <a:pt x="449" y="700"/>
                </a:lnTo>
                <a:lnTo>
                  <a:pt x="449" y="704"/>
                </a:lnTo>
                <a:lnTo>
                  <a:pt x="450" y="683"/>
                </a:lnTo>
                <a:lnTo>
                  <a:pt x="450" y="978"/>
                </a:lnTo>
                <a:lnTo>
                  <a:pt x="451" y="784"/>
                </a:lnTo>
                <a:lnTo>
                  <a:pt x="451" y="784"/>
                </a:lnTo>
                <a:lnTo>
                  <a:pt x="451" y="797"/>
                </a:lnTo>
                <a:lnTo>
                  <a:pt x="452" y="712"/>
                </a:lnTo>
                <a:lnTo>
                  <a:pt x="452" y="721"/>
                </a:lnTo>
                <a:lnTo>
                  <a:pt x="452" y="721"/>
                </a:lnTo>
                <a:lnTo>
                  <a:pt x="453" y="611"/>
                </a:lnTo>
                <a:lnTo>
                  <a:pt x="453" y="970"/>
                </a:lnTo>
                <a:lnTo>
                  <a:pt x="454" y="877"/>
                </a:lnTo>
                <a:lnTo>
                  <a:pt x="454" y="885"/>
                </a:lnTo>
                <a:lnTo>
                  <a:pt x="455" y="746"/>
                </a:lnTo>
                <a:lnTo>
                  <a:pt x="455" y="758"/>
                </a:lnTo>
                <a:lnTo>
                  <a:pt x="455" y="750"/>
                </a:lnTo>
                <a:lnTo>
                  <a:pt x="456" y="758"/>
                </a:lnTo>
                <a:lnTo>
                  <a:pt x="457" y="704"/>
                </a:lnTo>
                <a:lnTo>
                  <a:pt x="457" y="725"/>
                </a:lnTo>
                <a:lnTo>
                  <a:pt x="457" y="712"/>
                </a:lnTo>
                <a:lnTo>
                  <a:pt x="457" y="687"/>
                </a:lnTo>
                <a:lnTo>
                  <a:pt x="457" y="953"/>
                </a:lnTo>
                <a:lnTo>
                  <a:pt x="458" y="784"/>
                </a:lnTo>
                <a:lnTo>
                  <a:pt x="458" y="792"/>
                </a:lnTo>
                <a:lnTo>
                  <a:pt x="460" y="717"/>
                </a:lnTo>
                <a:lnTo>
                  <a:pt x="460" y="725"/>
                </a:lnTo>
                <a:lnTo>
                  <a:pt x="460" y="725"/>
                </a:lnTo>
                <a:lnTo>
                  <a:pt x="460" y="734"/>
                </a:lnTo>
                <a:lnTo>
                  <a:pt x="461" y="674"/>
                </a:lnTo>
                <a:lnTo>
                  <a:pt x="461" y="704"/>
                </a:lnTo>
                <a:lnTo>
                  <a:pt x="461" y="700"/>
                </a:lnTo>
                <a:lnTo>
                  <a:pt x="462" y="666"/>
                </a:lnTo>
                <a:lnTo>
                  <a:pt x="462" y="940"/>
                </a:lnTo>
                <a:lnTo>
                  <a:pt x="463" y="814"/>
                </a:lnTo>
                <a:lnTo>
                  <a:pt x="463" y="805"/>
                </a:lnTo>
                <a:lnTo>
                  <a:pt x="464" y="666"/>
                </a:lnTo>
                <a:lnTo>
                  <a:pt x="464" y="944"/>
                </a:lnTo>
                <a:lnTo>
                  <a:pt x="464" y="860"/>
                </a:lnTo>
                <a:lnTo>
                  <a:pt x="464" y="860"/>
                </a:lnTo>
                <a:lnTo>
                  <a:pt x="465" y="877"/>
                </a:lnTo>
                <a:lnTo>
                  <a:pt x="466" y="754"/>
                </a:lnTo>
                <a:lnTo>
                  <a:pt x="466" y="767"/>
                </a:lnTo>
                <a:lnTo>
                  <a:pt x="466" y="767"/>
                </a:lnTo>
                <a:lnTo>
                  <a:pt x="466" y="775"/>
                </a:lnTo>
                <a:lnTo>
                  <a:pt x="467" y="717"/>
                </a:lnTo>
                <a:lnTo>
                  <a:pt x="467" y="725"/>
                </a:lnTo>
                <a:lnTo>
                  <a:pt x="467" y="729"/>
                </a:lnTo>
                <a:lnTo>
                  <a:pt x="468" y="738"/>
                </a:lnTo>
                <a:lnTo>
                  <a:pt x="468" y="674"/>
                </a:lnTo>
                <a:lnTo>
                  <a:pt x="469" y="712"/>
                </a:lnTo>
                <a:lnTo>
                  <a:pt x="469" y="712"/>
                </a:lnTo>
                <a:lnTo>
                  <a:pt x="469" y="717"/>
                </a:lnTo>
                <a:lnTo>
                  <a:pt x="470" y="683"/>
                </a:lnTo>
                <a:lnTo>
                  <a:pt x="470" y="695"/>
                </a:lnTo>
                <a:lnTo>
                  <a:pt x="470" y="695"/>
                </a:lnTo>
                <a:lnTo>
                  <a:pt x="471" y="649"/>
                </a:lnTo>
                <a:lnTo>
                  <a:pt x="472" y="970"/>
                </a:lnTo>
                <a:lnTo>
                  <a:pt x="472" y="814"/>
                </a:lnTo>
                <a:lnTo>
                  <a:pt x="472" y="814"/>
                </a:lnTo>
                <a:lnTo>
                  <a:pt x="472" y="818"/>
                </a:lnTo>
                <a:lnTo>
                  <a:pt x="473" y="708"/>
                </a:lnTo>
                <a:lnTo>
                  <a:pt x="473" y="721"/>
                </a:lnTo>
                <a:lnTo>
                  <a:pt x="473" y="721"/>
                </a:lnTo>
                <a:lnTo>
                  <a:pt x="474" y="649"/>
                </a:lnTo>
                <a:lnTo>
                  <a:pt x="475" y="970"/>
                </a:lnTo>
                <a:lnTo>
                  <a:pt x="475" y="872"/>
                </a:lnTo>
                <a:lnTo>
                  <a:pt x="475" y="872"/>
                </a:lnTo>
                <a:lnTo>
                  <a:pt x="476" y="742"/>
                </a:lnTo>
                <a:lnTo>
                  <a:pt x="476" y="742"/>
                </a:lnTo>
                <a:lnTo>
                  <a:pt x="476" y="746"/>
                </a:lnTo>
                <a:lnTo>
                  <a:pt x="478" y="674"/>
                </a:lnTo>
                <a:lnTo>
                  <a:pt x="478" y="953"/>
                </a:lnTo>
                <a:lnTo>
                  <a:pt x="478" y="927"/>
                </a:lnTo>
                <a:lnTo>
                  <a:pt x="478" y="915"/>
                </a:lnTo>
                <a:lnTo>
                  <a:pt x="478" y="923"/>
                </a:lnTo>
                <a:lnTo>
                  <a:pt x="479" y="746"/>
                </a:lnTo>
                <a:lnTo>
                  <a:pt x="479" y="758"/>
                </a:lnTo>
                <a:lnTo>
                  <a:pt x="479" y="758"/>
                </a:lnTo>
                <a:lnTo>
                  <a:pt x="480" y="691"/>
                </a:lnTo>
                <a:lnTo>
                  <a:pt x="480" y="881"/>
                </a:lnTo>
                <a:lnTo>
                  <a:pt x="481" y="734"/>
                </a:lnTo>
                <a:lnTo>
                  <a:pt x="481" y="729"/>
                </a:lnTo>
                <a:lnTo>
                  <a:pt x="481" y="746"/>
                </a:lnTo>
                <a:lnTo>
                  <a:pt x="482" y="674"/>
                </a:lnTo>
                <a:lnTo>
                  <a:pt x="483" y="712"/>
                </a:lnTo>
                <a:lnTo>
                  <a:pt x="483" y="695"/>
                </a:lnTo>
                <a:lnTo>
                  <a:pt x="483" y="708"/>
                </a:lnTo>
                <a:lnTo>
                  <a:pt x="483" y="636"/>
                </a:lnTo>
                <a:lnTo>
                  <a:pt x="484" y="683"/>
                </a:lnTo>
                <a:lnTo>
                  <a:pt x="484" y="683"/>
                </a:lnTo>
                <a:lnTo>
                  <a:pt x="485" y="658"/>
                </a:lnTo>
                <a:lnTo>
                  <a:pt x="485" y="944"/>
                </a:lnTo>
                <a:lnTo>
                  <a:pt x="486" y="818"/>
                </a:lnTo>
                <a:lnTo>
                  <a:pt x="486" y="818"/>
                </a:lnTo>
                <a:lnTo>
                  <a:pt x="486" y="830"/>
                </a:lnTo>
                <a:lnTo>
                  <a:pt x="487" y="695"/>
                </a:lnTo>
                <a:lnTo>
                  <a:pt x="487" y="704"/>
                </a:lnTo>
                <a:lnTo>
                  <a:pt x="487" y="700"/>
                </a:lnTo>
                <a:lnTo>
                  <a:pt x="487" y="712"/>
                </a:lnTo>
                <a:lnTo>
                  <a:pt x="489" y="649"/>
                </a:lnTo>
                <a:lnTo>
                  <a:pt x="489" y="670"/>
                </a:lnTo>
                <a:lnTo>
                  <a:pt x="489" y="674"/>
                </a:lnTo>
                <a:lnTo>
                  <a:pt x="489" y="691"/>
                </a:lnTo>
                <a:lnTo>
                  <a:pt x="490" y="641"/>
                </a:lnTo>
                <a:lnTo>
                  <a:pt x="490" y="674"/>
                </a:lnTo>
                <a:lnTo>
                  <a:pt x="490" y="683"/>
                </a:lnTo>
                <a:lnTo>
                  <a:pt x="490" y="632"/>
                </a:lnTo>
                <a:lnTo>
                  <a:pt x="490" y="1011"/>
                </a:lnTo>
                <a:lnTo>
                  <a:pt x="492" y="792"/>
                </a:lnTo>
                <a:lnTo>
                  <a:pt x="492" y="784"/>
                </a:lnTo>
                <a:lnTo>
                  <a:pt x="492" y="797"/>
                </a:lnTo>
                <a:lnTo>
                  <a:pt x="493" y="704"/>
                </a:lnTo>
                <a:lnTo>
                  <a:pt x="493" y="717"/>
                </a:lnTo>
                <a:lnTo>
                  <a:pt x="493" y="725"/>
                </a:lnTo>
                <a:lnTo>
                  <a:pt x="495" y="645"/>
                </a:lnTo>
                <a:lnTo>
                  <a:pt x="495" y="683"/>
                </a:lnTo>
                <a:lnTo>
                  <a:pt x="495" y="691"/>
                </a:lnTo>
                <a:lnTo>
                  <a:pt x="495" y="700"/>
                </a:lnTo>
                <a:lnTo>
                  <a:pt x="496" y="645"/>
                </a:lnTo>
                <a:lnTo>
                  <a:pt x="496" y="683"/>
                </a:lnTo>
                <a:lnTo>
                  <a:pt x="496" y="674"/>
                </a:lnTo>
                <a:lnTo>
                  <a:pt x="496" y="691"/>
                </a:lnTo>
                <a:lnTo>
                  <a:pt x="497" y="645"/>
                </a:lnTo>
                <a:lnTo>
                  <a:pt x="498" y="666"/>
                </a:lnTo>
                <a:lnTo>
                  <a:pt x="498" y="674"/>
                </a:lnTo>
                <a:lnTo>
                  <a:pt x="498" y="683"/>
                </a:lnTo>
                <a:lnTo>
                  <a:pt x="499" y="628"/>
                </a:lnTo>
                <a:lnTo>
                  <a:pt x="499" y="670"/>
                </a:lnTo>
                <a:lnTo>
                  <a:pt x="499" y="674"/>
                </a:lnTo>
                <a:lnTo>
                  <a:pt x="499" y="658"/>
                </a:lnTo>
                <a:lnTo>
                  <a:pt x="499" y="683"/>
                </a:lnTo>
                <a:lnTo>
                  <a:pt x="501" y="658"/>
                </a:lnTo>
                <a:lnTo>
                  <a:pt x="501" y="649"/>
                </a:lnTo>
                <a:lnTo>
                  <a:pt x="501" y="1109"/>
                </a:lnTo>
                <a:lnTo>
                  <a:pt x="502" y="818"/>
                </a:lnTo>
                <a:lnTo>
                  <a:pt x="502" y="818"/>
                </a:lnTo>
                <a:lnTo>
                  <a:pt x="502" y="834"/>
                </a:lnTo>
                <a:lnTo>
                  <a:pt x="504" y="717"/>
                </a:lnTo>
                <a:lnTo>
                  <a:pt x="504" y="717"/>
                </a:lnTo>
                <a:lnTo>
                  <a:pt x="504" y="717"/>
                </a:lnTo>
                <a:lnTo>
                  <a:pt x="504" y="738"/>
                </a:lnTo>
                <a:lnTo>
                  <a:pt x="505" y="666"/>
                </a:lnTo>
                <a:lnTo>
                  <a:pt x="505" y="704"/>
                </a:lnTo>
                <a:lnTo>
                  <a:pt x="505" y="687"/>
                </a:lnTo>
                <a:lnTo>
                  <a:pt x="506" y="708"/>
                </a:lnTo>
                <a:lnTo>
                  <a:pt x="506" y="670"/>
                </a:lnTo>
                <a:lnTo>
                  <a:pt x="507" y="695"/>
                </a:lnTo>
                <a:lnTo>
                  <a:pt x="507" y="670"/>
                </a:lnTo>
                <a:lnTo>
                  <a:pt x="507" y="695"/>
                </a:lnTo>
                <a:lnTo>
                  <a:pt x="507" y="649"/>
                </a:lnTo>
                <a:lnTo>
                  <a:pt x="508" y="683"/>
                </a:lnTo>
                <a:lnTo>
                  <a:pt x="508" y="683"/>
                </a:lnTo>
                <a:lnTo>
                  <a:pt x="509" y="662"/>
                </a:lnTo>
                <a:lnTo>
                  <a:pt x="510" y="695"/>
                </a:lnTo>
                <a:lnTo>
                  <a:pt x="510" y="678"/>
                </a:lnTo>
                <a:lnTo>
                  <a:pt x="510" y="687"/>
                </a:lnTo>
                <a:lnTo>
                  <a:pt x="510" y="658"/>
                </a:lnTo>
                <a:lnTo>
                  <a:pt x="510" y="695"/>
                </a:lnTo>
                <a:lnTo>
                  <a:pt x="511" y="678"/>
                </a:lnTo>
                <a:lnTo>
                  <a:pt x="511" y="674"/>
                </a:lnTo>
                <a:lnTo>
                  <a:pt x="512" y="662"/>
                </a:lnTo>
                <a:lnTo>
                  <a:pt x="513" y="695"/>
                </a:lnTo>
                <a:lnTo>
                  <a:pt x="513" y="678"/>
                </a:lnTo>
                <a:lnTo>
                  <a:pt x="513" y="687"/>
                </a:lnTo>
                <a:lnTo>
                  <a:pt x="513" y="653"/>
                </a:lnTo>
                <a:lnTo>
                  <a:pt x="513" y="700"/>
                </a:lnTo>
                <a:lnTo>
                  <a:pt x="514" y="695"/>
                </a:lnTo>
                <a:lnTo>
                  <a:pt x="514" y="683"/>
                </a:lnTo>
                <a:lnTo>
                  <a:pt x="515" y="645"/>
                </a:lnTo>
                <a:lnTo>
                  <a:pt x="516" y="1189"/>
                </a:lnTo>
                <a:lnTo>
                  <a:pt x="516" y="1151"/>
                </a:lnTo>
                <a:lnTo>
                  <a:pt x="516" y="1151"/>
                </a:lnTo>
                <a:lnTo>
                  <a:pt x="516" y="1155"/>
                </a:lnTo>
                <a:lnTo>
                  <a:pt x="517" y="839"/>
                </a:lnTo>
                <a:lnTo>
                  <a:pt x="517" y="868"/>
                </a:lnTo>
                <a:lnTo>
                  <a:pt x="517" y="877"/>
                </a:lnTo>
                <a:lnTo>
                  <a:pt x="519" y="758"/>
                </a:lnTo>
                <a:lnTo>
                  <a:pt x="519" y="767"/>
                </a:lnTo>
                <a:lnTo>
                  <a:pt x="519" y="767"/>
                </a:lnTo>
                <a:lnTo>
                  <a:pt x="519" y="775"/>
                </a:lnTo>
                <a:lnTo>
                  <a:pt x="520" y="717"/>
                </a:lnTo>
                <a:lnTo>
                  <a:pt x="520" y="729"/>
                </a:lnTo>
                <a:lnTo>
                  <a:pt x="520" y="734"/>
                </a:lnTo>
                <a:lnTo>
                  <a:pt x="521" y="674"/>
                </a:lnTo>
                <a:lnTo>
                  <a:pt x="522" y="704"/>
                </a:lnTo>
                <a:lnTo>
                  <a:pt x="522" y="704"/>
                </a:lnTo>
                <a:lnTo>
                  <a:pt x="522" y="666"/>
                </a:lnTo>
                <a:lnTo>
                  <a:pt x="522" y="1113"/>
                </a:lnTo>
                <a:lnTo>
                  <a:pt x="523" y="855"/>
                </a:lnTo>
                <a:lnTo>
                  <a:pt x="523" y="860"/>
                </a:lnTo>
                <a:lnTo>
                  <a:pt x="525" y="750"/>
                </a:lnTo>
                <a:lnTo>
                  <a:pt x="525" y="750"/>
                </a:lnTo>
                <a:lnTo>
                  <a:pt x="525" y="758"/>
                </a:lnTo>
                <a:lnTo>
                  <a:pt x="525" y="767"/>
                </a:lnTo>
                <a:lnTo>
                  <a:pt x="526" y="695"/>
                </a:lnTo>
                <a:lnTo>
                  <a:pt x="526" y="721"/>
                </a:lnTo>
                <a:lnTo>
                  <a:pt x="526" y="717"/>
                </a:lnTo>
                <a:lnTo>
                  <a:pt x="527" y="695"/>
                </a:lnTo>
                <a:lnTo>
                  <a:pt x="527" y="1016"/>
                </a:lnTo>
                <a:lnTo>
                  <a:pt x="528" y="843"/>
                </a:lnTo>
                <a:lnTo>
                  <a:pt x="528" y="839"/>
                </a:lnTo>
                <a:lnTo>
                  <a:pt x="528" y="843"/>
                </a:lnTo>
                <a:lnTo>
                  <a:pt x="529" y="700"/>
                </a:lnTo>
                <a:lnTo>
                  <a:pt x="529" y="738"/>
                </a:lnTo>
                <a:lnTo>
                  <a:pt x="529" y="738"/>
                </a:lnTo>
                <a:lnTo>
                  <a:pt x="530" y="754"/>
                </a:lnTo>
                <a:lnTo>
                  <a:pt x="531" y="700"/>
                </a:lnTo>
                <a:lnTo>
                  <a:pt x="531" y="717"/>
                </a:lnTo>
                <a:lnTo>
                  <a:pt x="531" y="712"/>
                </a:lnTo>
                <a:lnTo>
                  <a:pt x="532" y="674"/>
                </a:lnTo>
                <a:lnTo>
                  <a:pt x="532" y="986"/>
                </a:lnTo>
                <a:lnTo>
                  <a:pt x="532" y="860"/>
                </a:lnTo>
                <a:lnTo>
                  <a:pt x="532" y="855"/>
                </a:lnTo>
                <a:lnTo>
                  <a:pt x="534" y="700"/>
                </a:lnTo>
                <a:lnTo>
                  <a:pt x="534" y="734"/>
                </a:lnTo>
                <a:lnTo>
                  <a:pt x="534" y="738"/>
                </a:lnTo>
                <a:lnTo>
                  <a:pt x="534" y="742"/>
                </a:lnTo>
                <a:lnTo>
                  <a:pt x="534" y="683"/>
                </a:lnTo>
                <a:lnTo>
                  <a:pt x="535" y="704"/>
                </a:lnTo>
                <a:lnTo>
                  <a:pt x="535" y="700"/>
                </a:lnTo>
                <a:lnTo>
                  <a:pt x="536" y="662"/>
                </a:lnTo>
                <a:lnTo>
                  <a:pt x="537" y="991"/>
                </a:lnTo>
                <a:lnTo>
                  <a:pt x="537" y="898"/>
                </a:lnTo>
                <a:lnTo>
                  <a:pt x="537" y="902"/>
                </a:lnTo>
                <a:lnTo>
                  <a:pt x="537" y="906"/>
                </a:lnTo>
                <a:lnTo>
                  <a:pt x="538" y="742"/>
                </a:lnTo>
                <a:lnTo>
                  <a:pt x="538" y="758"/>
                </a:lnTo>
                <a:lnTo>
                  <a:pt x="538" y="754"/>
                </a:lnTo>
                <a:lnTo>
                  <a:pt x="539" y="763"/>
                </a:lnTo>
                <a:lnTo>
                  <a:pt x="540" y="658"/>
                </a:lnTo>
                <a:lnTo>
                  <a:pt x="540" y="700"/>
                </a:lnTo>
                <a:lnTo>
                  <a:pt x="540" y="712"/>
                </a:lnTo>
                <a:lnTo>
                  <a:pt x="540" y="721"/>
                </a:lnTo>
                <a:lnTo>
                  <a:pt x="541" y="683"/>
                </a:lnTo>
                <a:lnTo>
                  <a:pt x="541" y="683"/>
                </a:lnTo>
                <a:lnTo>
                  <a:pt x="541" y="691"/>
                </a:lnTo>
                <a:lnTo>
                  <a:pt x="543" y="649"/>
                </a:lnTo>
                <a:lnTo>
                  <a:pt x="543" y="991"/>
                </a:lnTo>
                <a:lnTo>
                  <a:pt x="543" y="982"/>
                </a:lnTo>
                <a:lnTo>
                  <a:pt x="543" y="978"/>
                </a:lnTo>
                <a:lnTo>
                  <a:pt x="543" y="982"/>
                </a:lnTo>
                <a:lnTo>
                  <a:pt x="544" y="742"/>
                </a:lnTo>
                <a:lnTo>
                  <a:pt x="544" y="742"/>
                </a:lnTo>
                <a:lnTo>
                  <a:pt x="544" y="746"/>
                </a:lnTo>
                <a:lnTo>
                  <a:pt x="544" y="754"/>
                </a:lnTo>
                <a:lnTo>
                  <a:pt x="546" y="700"/>
                </a:lnTo>
                <a:lnTo>
                  <a:pt x="546" y="708"/>
                </a:lnTo>
                <a:lnTo>
                  <a:pt x="546" y="700"/>
                </a:lnTo>
                <a:lnTo>
                  <a:pt x="546" y="712"/>
                </a:lnTo>
                <a:lnTo>
                  <a:pt x="547" y="678"/>
                </a:lnTo>
                <a:lnTo>
                  <a:pt x="547" y="691"/>
                </a:lnTo>
                <a:lnTo>
                  <a:pt x="547" y="687"/>
                </a:lnTo>
                <a:lnTo>
                  <a:pt x="548" y="700"/>
                </a:lnTo>
                <a:lnTo>
                  <a:pt x="549" y="658"/>
                </a:lnTo>
                <a:lnTo>
                  <a:pt x="549" y="695"/>
                </a:lnTo>
                <a:lnTo>
                  <a:pt x="549" y="691"/>
                </a:lnTo>
                <a:lnTo>
                  <a:pt x="549" y="649"/>
                </a:lnTo>
                <a:lnTo>
                  <a:pt x="549" y="695"/>
                </a:lnTo>
                <a:lnTo>
                  <a:pt x="550" y="678"/>
                </a:lnTo>
                <a:lnTo>
                  <a:pt x="550" y="683"/>
                </a:lnTo>
                <a:lnTo>
                  <a:pt x="551" y="645"/>
                </a:lnTo>
                <a:lnTo>
                  <a:pt x="552" y="695"/>
                </a:lnTo>
                <a:lnTo>
                  <a:pt x="552" y="683"/>
                </a:lnTo>
                <a:lnTo>
                  <a:pt x="552" y="670"/>
                </a:lnTo>
                <a:lnTo>
                  <a:pt x="552" y="649"/>
                </a:lnTo>
                <a:lnTo>
                  <a:pt x="552" y="691"/>
                </a:lnTo>
                <a:lnTo>
                  <a:pt x="553" y="678"/>
                </a:lnTo>
                <a:lnTo>
                  <a:pt x="553" y="687"/>
                </a:lnTo>
                <a:lnTo>
                  <a:pt x="554" y="670"/>
                </a:lnTo>
                <a:lnTo>
                  <a:pt x="554" y="1104"/>
                </a:lnTo>
                <a:lnTo>
                  <a:pt x="555" y="847"/>
                </a:lnTo>
                <a:lnTo>
                  <a:pt x="555" y="851"/>
                </a:lnTo>
                <a:lnTo>
                  <a:pt x="555" y="784"/>
                </a:lnTo>
                <a:lnTo>
                  <a:pt x="556" y="1075"/>
                </a:lnTo>
                <a:lnTo>
                  <a:pt x="556" y="872"/>
                </a:lnTo>
                <a:lnTo>
                  <a:pt x="556" y="885"/>
                </a:lnTo>
                <a:lnTo>
                  <a:pt x="558" y="754"/>
                </a:lnTo>
                <a:lnTo>
                  <a:pt x="558" y="784"/>
                </a:lnTo>
                <a:lnTo>
                  <a:pt x="558" y="792"/>
                </a:lnTo>
                <a:lnTo>
                  <a:pt x="559" y="729"/>
                </a:lnTo>
                <a:lnTo>
                  <a:pt x="559" y="738"/>
                </a:lnTo>
                <a:lnTo>
                  <a:pt x="559" y="746"/>
                </a:lnTo>
                <a:lnTo>
                  <a:pt x="560" y="704"/>
                </a:lnTo>
                <a:lnTo>
                  <a:pt x="561" y="1011"/>
                </a:lnTo>
                <a:lnTo>
                  <a:pt x="561" y="860"/>
                </a:lnTo>
                <a:lnTo>
                  <a:pt x="561" y="855"/>
                </a:lnTo>
                <a:lnTo>
                  <a:pt x="561" y="868"/>
                </a:lnTo>
                <a:lnTo>
                  <a:pt x="562" y="746"/>
                </a:lnTo>
                <a:lnTo>
                  <a:pt x="562" y="754"/>
                </a:lnTo>
                <a:lnTo>
                  <a:pt x="562" y="746"/>
                </a:lnTo>
                <a:lnTo>
                  <a:pt x="562" y="763"/>
                </a:lnTo>
                <a:lnTo>
                  <a:pt x="564" y="708"/>
                </a:lnTo>
                <a:lnTo>
                  <a:pt x="564" y="717"/>
                </a:lnTo>
                <a:lnTo>
                  <a:pt x="564" y="717"/>
                </a:lnTo>
                <a:lnTo>
                  <a:pt x="565" y="729"/>
                </a:lnTo>
                <a:lnTo>
                  <a:pt x="565" y="687"/>
                </a:lnTo>
                <a:lnTo>
                  <a:pt x="565" y="708"/>
                </a:lnTo>
                <a:lnTo>
                  <a:pt x="565" y="695"/>
                </a:lnTo>
                <a:lnTo>
                  <a:pt x="566" y="708"/>
                </a:lnTo>
                <a:lnTo>
                  <a:pt x="566" y="674"/>
                </a:lnTo>
                <a:lnTo>
                  <a:pt x="567" y="687"/>
                </a:lnTo>
                <a:lnTo>
                  <a:pt x="567" y="687"/>
                </a:lnTo>
                <a:lnTo>
                  <a:pt x="567" y="704"/>
                </a:lnTo>
                <a:lnTo>
                  <a:pt x="568" y="674"/>
                </a:lnTo>
                <a:lnTo>
                  <a:pt x="569" y="687"/>
                </a:lnTo>
                <a:lnTo>
                  <a:pt x="569" y="687"/>
                </a:lnTo>
                <a:lnTo>
                  <a:pt x="570" y="649"/>
                </a:lnTo>
                <a:lnTo>
                  <a:pt x="570" y="700"/>
                </a:lnTo>
                <a:lnTo>
                  <a:pt x="570" y="683"/>
                </a:lnTo>
                <a:lnTo>
                  <a:pt x="570" y="683"/>
                </a:lnTo>
                <a:lnTo>
                  <a:pt x="570" y="695"/>
                </a:lnTo>
                <a:lnTo>
                  <a:pt x="571" y="653"/>
                </a:lnTo>
                <a:lnTo>
                  <a:pt x="572" y="678"/>
                </a:lnTo>
                <a:lnTo>
                  <a:pt x="572" y="687"/>
                </a:lnTo>
                <a:lnTo>
                  <a:pt x="572" y="674"/>
                </a:lnTo>
                <a:lnTo>
                  <a:pt x="572" y="1113"/>
                </a:lnTo>
                <a:lnTo>
                  <a:pt x="573" y="843"/>
                </a:lnTo>
                <a:lnTo>
                  <a:pt x="573" y="851"/>
                </a:lnTo>
                <a:lnTo>
                  <a:pt x="573" y="860"/>
                </a:lnTo>
                <a:lnTo>
                  <a:pt x="575" y="746"/>
                </a:lnTo>
                <a:lnTo>
                  <a:pt x="575" y="750"/>
                </a:lnTo>
                <a:lnTo>
                  <a:pt x="575" y="754"/>
                </a:lnTo>
                <a:lnTo>
                  <a:pt x="575" y="758"/>
                </a:lnTo>
                <a:lnTo>
                  <a:pt x="576" y="700"/>
                </a:lnTo>
                <a:lnTo>
                  <a:pt x="576" y="712"/>
                </a:lnTo>
                <a:lnTo>
                  <a:pt x="576" y="717"/>
                </a:lnTo>
                <a:lnTo>
                  <a:pt x="576" y="725"/>
                </a:lnTo>
                <a:lnTo>
                  <a:pt x="577" y="653"/>
                </a:lnTo>
                <a:lnTo>
                  <a:pt x="578" y="704"/>
                </a:lnTo>
                <a:lnTo>
                  <a:pt x="578" y="695"/>
                </a:lnTo>
                <a:lnTo>
                  <a:pt x="578" y="712"/>
                </a:lnTo>
                <a:lnTo>
                  <a:pt x="578" y="662"/>
                </a:lnTo>
                <a:lnTo>
                  <a:pt x="579" y="687"/>
                </a:lnTo>
                <a:lnTo>
                  <a:pt x="579" y="683"/>
                </a:lnTo>
                <a:lnTo>
                  <a:pt x="579" y="678"/>
                </a:lnTo>
                <a:lnTo>
                  <a:pt x="580" y="1147"/>
                </a:lnTo>
                <a:lnTo>
                  <a:pt x="581" y="915"/>
                </a:lnTo>
                <a:lnTo>
                  <a:pt x="581" y="923"/>
                </a:lnTo>
                <a:lnTo>
                  <a:pt x="581" y="953"/>
                </a:lnTo>
                <a:lnTo>
                  <a:pt x="582" y="763"/>
                </a:lnTo>
                <a:lnTo>
                  <a:pt x="582" y="780"/>
                </a:lnTo>
                <a:lnTo>
                  <a:pt x="582" y="771"/>
                </a:lnTo>
                <a:lnTo>
                  <a:pt x="583" y="717"/>
                </a:lnTo>
                <a:lnTo>
                  <a:pt x="583" y="1050"/>
                </a:lnTo>
                <a:lnTo>
                  <a:pt x="584" y="923"/>
                </a:lnTo>
                <a:lnTo>
                  <a:pt x="584" y="936"/>
                </a:lnTo>
                <a:lnTo>
                  <a:pt x="584" y="940"/>
                </a:lnTo>
                <a:lnTo>
                  <a:pt x="585" y="750"/>
                </a:lnTo>
                <a:lnTo>
                  <a:pt x="585" y="784"/>
                </a:lnTo>
                <a:lnTo>
                  <a:pt x="585" y="780"/>
                </a:lnTo>
                <a:lnTo>
                  <a:pt x="585" y="797"/>
                </a:lnTo>
                <a:lnTo>
                  <a:pt x="586" y="717"/>
                </a:lnTo>
                <a:lnTo>
                  <a:pt x="587" y="738"/>
                </a:lnTo>
                <a:lnTo>
                  <a:pt x="587" y="738"/>
                </a:lnTo>
                <a:lnTo>
                  <a:pt x="587" y="746"/>
                </a:lnTo>
                <a:lnTo>
                  <a:pt x="588" y="708"/>
                </a:lnTo>
                <a:lnTo>
                  <a:pt x="588" y="717"/>
                </a:lnTo>
                <a:lnTo>
                  <a:pt x="588" y="721"/>
                </a:lnTo>
                <a:lnTo>
                  <a:pt x="590" y="649"/>
                </a:lnTo>
                <a:lnTo>
                  <a:pt x="590" y="999"/>
                </a:lnTo>
                <a:lnTo>
                  <a:pt x="590" y="961"/>
                </a:lnTo>
                <a:lnTo>
                  <a:pt x="590" y="978"/>
                </a:lnTo>
                <a:lnTo>
                  <a:pt x="590" y="1054"/>
                </a:lnTo>
                <a:lnTo>
                  <a:pt x="590" y="746"/>
                </a:lnTo>
                <a:lnTo>
                  <a:pt x="591" y="902"/>
                </a:lnTo>
                <a:lnTo>
                  <a:pt x="591" y="898"/>
                </a:lnTo>
                <a:lnTo>
                  <a:pt x="592" y="910"/>
                </a:lnTo>
                <a:lnTo>
                  <a:pt x="592" y="805"/>
                </a:lnTo>
                <a:lnTo>
                  <a:pt x="593" y="834"/>
                </a:lnTo>
                <a:lnTo>
                  <a:pt x="593" y="830"/>
                </a:lnTo>
                <a:lnTo>
                  <a:pt x="593" y="847"/>
                </a:lnTo>
                <a:lnTo>
                  <a:pt x="593" y="767"/>
                </a:lnTo>
                <a:lnTo>
                  <a:pt x="594" y="797"/>
                </a:lnTo>
                <a:lnTo>
                  <a:pt x="594" y="797"/>
                </a:lnTo>
                <a:lnTo>
                  <a:pt x="595" y="734"/>
                </a:lnTo>
                <a:lnTo>
                  <a:pt x="595" y="931"/>
                </a:lnTo>
                <a:lnTo>
                  <a:pt x="596" y="843"/>
                </a:lnTo>
                <a:lnTo>
                  <a:pt x="596" y="834"/>
                </a:lnTo>
                <a:lnTo>
                  <a:pt x="596" y="847"/>
                </a:lnTo>
                <a:lnTo>
                  <a:pt x="597" y="750"/>
                </a:lnTo>
                <a:lnTo>
                  <a:pt x="597" y="792"/>
                </a:lnTo>
                <a:lnTo>
                  <a:pt x="597" y="788"/>
                </a:lnTo>
                <a:lnTo>
                  <a:pt x="598" y="797"/>
                </a:lnTo>
                <a:lnTo>
                  <a:pt x="599" y="700"/>
                </a:lnTo>
                <a:lnTo>
                  <a:pt x="599" y="746"/>
                </a:lnTo>
                <a:lnTo>
                  <a:pt x="599" y="758"/>
                </a:lnTo>
                <a:lnTo>
                  <a:pt x="599" y="763"/>
                </a:lnTo>
                <a:lnTo>
                  <a:pt x="600" y="704"/>
                </a:lnTo>
                <a:lnTo>
                  <a:pt x="600" y="738"/>
                </a:lnTo>
                <a:lnTo>
                  <a:pt x="600" y="738"/>
                </a:lnTo>
                <a:lnTo>
                  <a:pt x="601" y="742"/>
                </a:lnTo>
                <a:lnTo>
                  <a:pt x="601" y="708"/>
                </a:lnTo>
                <a:lnTo>
                  <a:pt x="602" y="721"/>
                </a:lnTo>
                <a:lnTo>
                  <a:pt x="602" y="717"/>
                </a:lnTo>
                <a:lnTo>
                  <a:pt x="602" y="729"/>
                </a:lnTo>
                <a:lnTo>
                  <a:pt x="603" y="695"/>
                </a:lnTo>
                <a:lnTo>
                  <a:pt x="603" y="700"/>
                </a:lnTo>
                <a:lnTo>
                  <a:pt x="603" y="704"/>
                </a:lnTo>
                <a:lnTo>
                  <a:pt x="604" y="666"/>
                </a:lnTo>
                <a:lnTo>
                  <a:pt x="605" y="995"/>
                </a:lnTo>
                <a:lnTo>
                  <a:pt x="605" y="910"/>
                </a:lnTo>
                <a:lnTo>
                  <a:pt x="605" y="910"/>
                </a:lnTo>
                <a:lnTo>
                  <a:pt x="606" y="717"/>
                </a:lnTo>
                <a:lnTo>
                  <a:pt x="606" y="738"/>
                </a:lnTo>
                <a:lnTo>
                  <a:pt x="606" y="734"/>
                </a:lnTo>
                <a:lnTo>
                  <a:pt x="607" y="746"/>
                </a:lnTo>
                <a:lnTo>
                  <a:pt x="608" y="695"/>
                </a:lnTo>
                <a:lnTo>
                  <a:pt x="608" y="704"/>
                </a:lnTo>
                <a:lnTo>
                  <a:pt x="608" y="704"/>
                </a:lnTo>
                <a:lnTo>
                  <a:pt x="609" y="670"/>
                </a:lnTo>
                <a:lnTo>
                  <a:pt x="609" y="738"/>
                </a:lnTo>
                <a:lnTo>
                  <a:pt x="609" y="687"/>
                </a:lnTo>
                <a:lnTo>
                  <a:pt x="609" y="683"/>
                </a:lnTo>
                <a:lnTo>
                  <a:pt x="610" y="704"/>
                </a:lnTo>
                <a:lnTo>
                  <a:pt x="610" y="649"/>
                </a:lnTo>
                <a:lnTo>
                  <a:pt x="611" y="691"/>
                </a:lnTo>
                <a:lnTo>
                  <a:pt x="611" y="687"/>
                </a:lnTo>
                <a:lnTo>
                  <a:pt x="611" y="645"/>
                </a:lnTo>
                <a:lnTo>
                  <a:pt x="612" y="704"/>
                </a:lnTo>
                <a:lnTo>
                  <a:pt x="612" y="683"/>
                </a:lnTo>
                <a:lnTo>
                  <a:pt x="612" y="678"/>
                </a:lnTo>
                <a:lnTo>
                  <a:pt x="613" y="700"/>
                </a:lnTo>
                <a:lnTo>
                  <a:pt x="613" y="666"/>
                </a:lnTo>
                <a:lnTo>
                  <a:pt x="614" y="691"/>
                </a:lnTo>
                <a:lnTo>
                  <a:pt x="614" y="691"/>
                </a:lnTo>
                <a:lnTo>
                  <a:pt x="614" y="636"/>
                </a:lnTo>
                <a:lnTo>
                  <a:pt x="614" y="1100"/>
                </a:lnTo>
                <a:lnTo>
                  <a:pt x="615" y="872"/>
                </a:lnTo>
                <a:lnTo>
                  <a:pt x="615" y="868"/>
                </a:lnTo>
                <a:lnTo>
                  <a:pt x="616" y="788"/>
                </a:lnTo>
                <a:lnTo>
                  <a:pt x="616" y="995"/>
                </a:lnTo>
                <a:lnTo>
                  <a:pt x="617" y="877"/>
                </a:lnTo>
                <a:lnTo>
                  <a:pt x="617" y="881"/>
                </a:lnTo>
                <a:lnTo>
                  <a:pt x="617" y="885"/>
                </a:lnTo>
                <a:lnTo>
                  <a:pt x="618" y="754"/>
                </a:lnTo>
                <a:lnTo>
                  <a:pt x="618" y="797"/>
                </a:lnTo>
                <a:lnTo>
                  <a:pt x="618" y="801"/>
                </a:lnTo>
                <a:lnTo>
                  <a:pt x="620" y="742"/>
                </a:lnTo>
                <a:lnTo>
                  <a:pt x="620" y="754"/>
                </a:lnTo>
                <a:lnTo>
                  <a:pt x="620" y="750"/>
                </a:lnTo>
                <a:lnTo>
                  <a:pt x="621" y="687"/>
                </a:lnTo>
                <a:lnTo>
                  <a:pt x="621" y="763"/>
                </a:lnTo>
                <a:lnTo>
                  <a:pt x="621" y="734"/>
                </a:lnTo>
                <a:lnTo>
                  <a:pt x="621" y="721"/>
                </a:lnTo>
                <a:lnTo>
                  <a:pt x="622" y="734"/>
                </a:lnTo>
                <a:lnTo>
                  <a:pt x="623" y="683"/>
                </a:lnTo>
                <a:lnTo>
                  <a:pt x="623" y="712"/>
                </a:lnTo>
                <a:lnTo>
                  <a:pt x="623" y="700"/>
                </a:lnTo>
                <a:lnTo>
                  <a:pt x="623" y="717"/>
                </a:lnTo>
                <a:lnTo>
                  <a:pt x="624" y="653"/>
                </a:lnTo>
                <a:lnTo>
                  <a:pt x="624" y="691"/>
                </a:lnTo>
                <a:lnTo>
                  <a:pt x="624" y="700"/>
                </a:lnTo>
                <a:lnTo>
                  <a:pt x="625" y="670"/>
                </a:lnTo>
                <a:lnTo>
                  <a:pt x="625" y="995"/>
                </a:lnTo>
                <a:lnTo>
                  <a:pt x="626" y="834"/>
                </a:lnTo>
                <a:lnTo>
                  <a:pt x="626" y="839"/>
                </a:lnTo>
                <a:lnTo>
                  <a:pt x="627" y="717"/>
                </a:lnTo>
                <a:lnTo>
                  <a:pt x="627" y="717"/>
                </a:lnTo>
                <a:lnTo>
                  <a:pt x="627" y="721"/>
                </a:lnTo>
                <a:lnTo>
                  <a:pt x="628" y="734"/>
                </a:lnTo>
                <a:lnTo>
                  <a:pt x="628" y="653"/>
                </a:lnTo>
                <a:lnTo>
                  <a:pt x="629" y="700"/>
                </a:lnTo>
                <a:lnTo>
                  <a:pt x="629" y="691"/>
                </a:lnTo>
                <a:lnTo>
                  <a:pt x="630" y="683"/>
                </a:lnTo>
                <a:lnTo>
                  <a:pt x="630" y="1092"/>
                </a:lnTo>
                <a:lnTo>
                  <a:pt x="630" y="1011"/>
                </a:lnTo>
                <a:lnTo>
                  <a:pt x="630" y="1016"/>
                </a:lnTo>
                <a:lnTo>
                  <a:pt x="632" y="771"/>
                </a:lnTo>
                <a:lnTo>
                  <a:pt x="632" y="775"/>
                </a:lnTo>
                <a:lnTo>
                  <a:pt x="632" y="788"/>
                </a:lnTo>
                <a:lnTo>
                  <a:pt x="633" y="717"/>
                </a:lnTo>
                <a:lnTo>
                  <a:pt x="633" y="721"/>
                </a:lnTo>
                <a:lnTo>
                  <a:pt x="633" y="721"/>
                </a:lnTo>
                <a:lnTo>
                  <a:pt x="634" y="734"/>
                </a:lnTo>
                <a:lnTo>
                  <a:pt x="634" y="695"/>
                </a:lnTo>
                <a:lnTo>
                  <a:pt x="635" y="695"/>
                </a:lnTo>
                <a:lnTo>
                  <a:pt x="635" y="695"/>
                </a:lnTo>
                <a:lnTo>
                  <a:pt x="636" y="712"/>
                </a:lnTo>
                <a:lnTo>
                  <a:pt x="636" y="674"/>
                </a:lnTo>
                <a:lnTo>
                  <a:pt x="636" y="683"/>
                </a:lnTo>
                <a:lnTo>
                  <a:pt x="636" y="691"/>
                </a:lnTo>
                <a:lnTo>
                  <a:pt x="636" y="700"/>
                </a:lnTo>
                <a:lnTo>
                  <a:pt x="637" y="670"/>
                </a:lnTo>
                <a:lnTo>
                  <a:pt x="638" y="683"/>
                </a:lnTo>
                <a:lnTo>
                  <a:pt x="638" y="678"/>
                </a:lnTo>
                <a:lnTo>
                  <a:pt x="639" y="666"/>
                </a:lnTo>
                <a:lnTo>
                  <a:pt x="639" y="1075"/>
                </a:lnTo>
                <a:lnTo>
                  <a:pt x="639" y="999"/>
                </a:lnTo>
                <a:lnTo>
                  <a:pt x="639" y="1003"/>
                </a:lnTo>
                <a:lnTo>
                  <a:pt x="641" y="746"/>
                </a:lnTo>
                <a:lnTo>
                  <a:pt x="641" y="750"/>
                </a:lnTo>
                <a:lnTo>
                  <a:pt x="641" y="746"/>
                </a:lnTo>
                <a:lnTo>
                  <a:pt x="641" y="763"/>
                </a:lnTo>
                <a:lnTo>
                  <a:pt x="642" y="674"/>
                </a:lnTo>
                <a:lnTo>
                  <a:pt x="642" y="704"/>
                </a:lnTo>
                <a:lnTo>
                  <a:pt x="642" y="704"/>
                </a:lnTo>
                <a:lnTo>
                  <a:pt x="643" y="717"/>
                </a:lnTo>
                <a:lnTo>
                  <a:pt x="644" y="678"/>
                </a:lnTo>
                <a:lnTo>
                  <a:pt x="644" y="695"/>
                </a:lnTo>
                <a:lnTo>
                  <a:pt x="644" y="691"/>
                </a:lnTo>
                <a:lnTo>
                  <a:pt x="644" y="704"/>
                </a:lnTo>
                <a:lnTo>
                  <a:pt x="645" y="674"/>
                </a:lnTo>
                <a:lnTo>
                  <a:pt x="645" y="700"/>
                </a:lnTo>
                <a:lnTo>
                  <a:pt x="645" y="683"/>
                </a:lnTo>
                <a:lnTo>
                  <a:pt x="647" y="658"/>
                </a:lnTo>
                <a:lnTo>
                  <a:pt x="647" y="1143"/>
                </a:lnTo>
                <a:lnTo>
                  <a:pt x="647" y="995"/>
                </a:lnTo>
                <a:lnTo>
                  <a:pt x="647" y="999"/>
                </a:lnTo>
                <a:lnTo>
                  <a:pt x="648" y="775"/>
                </a:lnTo>
                <a:lnTo>
                  <a:pt x="648" y="775"/>
                </a:lnTo>
                <a:lnTo>
                  <a:pt x="648" y="775"/>
                </a:lnTo>
                <a:lnTo>
                  <a:pt x="649" y="788"/>
                </a:lnTo>
                <a:lnTo>
                  <a:pt x="650" y="712"/>
                </a:lnTo>
                <a:lnTo>
                  <a:pt x="650" y="721"/>
                </a:lnTo>
                <a:lnTo>
                  <a:pt x="650" y="721"/>
                </a:lnTo>
                <a:lnTo>
                  <a:pt x="650" y="729"/>
                </a:lnTo>
                <a:lnTo>
                  <a:pt x="651" y="695"/>
                </a:lnTo>
                <a:lnTo>
                  <a:pt x="652" y="704"/>
                </a:lnTo>
                <a:lnTo>
                  <a:pt x="652" y="704"/>
                </a:lnTo>
                <a:lnTo>
                  <a:pt x="652" y="712"/>
                </a:lnTo>
                <a:lnTo>
                  <a:pt x="653" y="662"/>
                </a:lnTo>
                <a:lnTo>
                  <a:pt x="653" y="704"/>
                </a:lnTo>
                <a:lnTo>
                  <a:pt x="653" y="691"/>
                </a:lnTo>
                <a:lnTo>
                  <a:pt x="653" y="704"/>
                </a:lnTo>
                <a:lnTo>
                  <a:pt x="655" y="674"/>
                </a:lnTo>
                <a:lnTo>
                  <a:pt x="655" y="687"/>
                </a:lnTo>
                <a:lnTo>
                  <a:pt x="655" y="683"/>
                </a:lnTo>
                <a:lnTo>
                  <a:pt x="655" y="700"/>
                </a:lnTo>
                <a:lnTo>
                  <a:pt x="656" y="636"/>
                </a:lnTo>
                <a:lnTo>
                  <a:pt x="656" y="683"/>
                </a:lnTo>
                <a:lnTo>
                  <a:pt x="656" y="691"/>
                </a:lnTo>
                <a:lnTo>
                  <a:pt x="656" y="700"/>
                </a:lnTo>
                <a:lnTo>
                  <a:pt x="658" y="670"/>
                </a:lnTo>
                <a:lnTo>
                  <a:pt x="658" y="687"/>
                </a:lnTo>
                <a:lnTo>
                  <a:pt x="658" y="691"/>
                </a:lnTo>
                <a:lnTo>
                  <a:pt x="658" y="674"/>
                </a:lnTo>
                <a:lnTo>
                  <a:pt x="658" y="704"/>
                </a:lnTo>
                <a:lnTo>
                  <a:pt x="659" y="687"/>
                </a:lnTo>
                <a:lnTo>
                  <a:pt x="659" y="691"/>
                </a:lnTo>
                <a:lnTo>
                  <a:pt x="659" y="658"/>
                </a:lnTo>
                <a:lnTo>
                  <a:pt x="660" y="1147"/>
                </a:lnTo>
                <a:lnTo>
                  <a:pt x="661" y="868"/>
                </a:lnTo>
                <a:lnTo>
                  <a:pt x="661" y="860"/>
                </a:lnTo>
                <a:lnTo>
                  <a:pt x="661" y="872"/>
                </a:lnTo>
                <a:lnTo>
                  <a:pt x="662" y="742"/>
                </a:lnTo>
                <a:lnTo>
                  <a:pt x="662" y="750"/>
                </a:lnTo>
                <a:lnTo>
                  <a:pt x="662" y="742"/>
                </a:lnTo>
                <a:lnTo>
                  <a:pt x="663" y="708"/>
                </a:lnTo>
                <a:lnTo>
                  <a:pt x="663" y="771"/>
                </a:lnTo>
                <a:lnTo>
                  <a:pt x="664" y="721"/>
                </a:lnTo>
                <a:lnTo>
                  <a:pt x="664" y="725"/>
                </a:lnTo>
                <a:lnTo>
                  <a:pt x="664" y="695"/>
                </a:lnTo>
                <a:lnTo>
                  <a:pt x="665" y="704"/>
                </a:lnTo>
                <a:lnTo>
                  <a:pt x="665" y="704"/>
                </a:lnTo>
                <a:lnTo>
                  <a:pt x="665" y="695"/>
                </a:lnTo>
                <a:lnTo>
                  <a:pt x="666" y="1172"/>
                </a:lnTo>
                <a:lnTo>
                  <a:pt x="667" y="1041"/>
                </a:lnTo>
                <a:lnTo>
                  <a:pt x="667" y="1037"/>
                </a:lnTo>
                <a:lnTo>
                  <a:pt x="667" y="1041"/>
                </a:lnTo>
                <a:lnTo>
                  <a:pt x="668" y="826"/>
                </a:lnTo>
                <a:lnTo>
                  <a:pt x="668" y="834"/>
                </a:lnTo>
                <a:lnTo>
                  <a:pt x="668" y="834"/>
                </a:lnTo>
                <a:lnTo>
                  <a:pt x="668" y="839"/>
                </a:lnTo>
                <a:lnTo>
                  <a:pt x="670" y="750"/>
                </a:lnTo>
                <a:lnTo>
                  <a:pt x="670" y="758"/>
                </a:lnTo>
                <a:lnTo>
                  <a:pt x="670" y="758"/>
                </a:lnTo>
                <a:lnTo>
                  <a:pt x="670" y="775"/>
                </a:lnTo>
                <a:lnTo>
                  <a:pt x="671" y="695"/>
                </a:lnTo>
                <a:lnTo>
                  <a:pt x="671" y="721"/>
                </a:lnTo>
                <a:lnTo>
                  <a:pt x="671" y="729"/>
                </a:lnTo>
                <a:lnTo>
                  <a:pt x="672" y="738"/>
                </a:lnTo>
                <a:lnTo>
                  <a:pt x="672" y="700"/>
                </a:lnTo>
                <a:lnTo>
                  <a:pt x="673" y="704"/>
                </a:lnTo>
                <a:lnTo>
                  <a:pt x="673" y="708"/>
                </a:lnTo>
                <a:lnTo>
                  <a:pt x="673" y="695"/>
                </a:lnTo>
                <a:lnTo>
                  <a:pt x="674" y="1121"/>
                </a:lnTo>
                <a:lnTo>
                  <a:pt x="674" y="1041"/>
                </a:lnTo>
                <a:lnTo>
                  <a:pt x="674" y="1037"/>
                </a:lnTo>
                <a:lnTo>
                  <a:pt x="675" y="1058"/>
                </a:lnTo>
                <a:lnTo>
                  <a:pt x="675" y="809"/>
                </a:lnTo>
                <a:lnTo>
                  <a:pt x="676" y="902"/>
                </a:lnTo>
                <a:lnTo>
                  <a:pt x="676" y="898"/>
                </a:lnTo>
                <a:lnTo>
                  <a:pt x="676" y="910"/>
                </a:lnTo>
                <a:lnTo>
                  <a:pt x="676" y="814"/>
                </a:lnTo>
                <a:lnTo>
                  <a:pt x="677" y="826"/>
                </a:lnTo>
                <a:lnTo>
                  <a:pt x="677" y="822"/>
                </a:lnTo>
                <a:lnTo>
                  <a:pt x="678" y="738"/>
                </a:lnTo>
                <a:lnTo>
                  <a:pt x="679" y="957"/>
                </a:lnTo>
                <a:lnTo>
                  <a:pt x="679" y="927"/>
                </a:lnTo>
                <a:lnTo>
                  <a:pt x="679" y="923"/>
                </a:lnTo>
                <a:lnTo>
                  <a:pt x="679" y="931"/>
                </a:lnTo>
                <a:lnTo>
                  <a:pt x="680" y="801"/>
                </a:lnTo>
                <a:lnTo>
                  <a:pt x="680" y="805"/>
                </a:lnTo>
                <a:lnTo>
                  <a:pt x="680" y="805"/>
                </a:lnTo>
                <a:lnTo>
                  <a:pt x="681" y="814"/>
                </a:lnTo>
                <a:lnTo>
                  <a:pt x="682" y="750"/>
                </a:lnTo>
                <a:lnTo>
                  <a:pt x="682" y="758"/>
                </a:lnTo>
                <a:lnTo>
                  <a:pt x="682" y="763"/>
                </a:lnTo>
                <a:lnTo>
                  <a:pt x="682" y="771"/>
                </a:lnTo>
                <a:lnTo>
                  <a:pt x="683" y="721"/>
                </a:lnTo>
                <a:lnTo>
                  <a:pt x="683" y="738"/>
                </a:lnTo>
                <a:lnTo>
                  <a:pt x="683" y="734"/>
                </a:lnTo>
                <a:lnTo>
                  <a:pt x="684" y="746"/>
                </a:lnTo>
                <a:lnTo>
                  <a:pt x="685" y="691"/>
                </a:lnTo>
                <a:lnTo>
                  <a:pt x="685" y="721"/>
                </a:lnTo>
                <a:lnTo>
                  <a:pt x="685" y="717"/>
                </a:lnTo>
                <a:lnTo>
                  <a:pt x="685" y="729"/>
                </a:lnTo>
                <a:lnTo>
                  <a:pt x="686" y="695"/>
                </a:lnTo>
                <a:lnTo>
                  <a:pt x="686" y="704"/>
                </a:lnTo>
                <a:lnTo>
                  <a:pt x="686" y="708"/>
                </a:lnTo>
                <a:lnTo>
                  <a:pt x="687" y="717"/>
                </a:lnTo>
                <a:lnTo>
                  <a:pt x="687" y="653"/>
                </a:lnTo>
                <a:lnTo>
                  <a:pt x="688" y="687"/>
                </a:lnTo>
                <a:lnTo>
                  <a:pt x="688" y="695"/>
                </a:lnTo>
                <a:lnTo>
                  <a:pt x="688" y="708"/>
                </a:lnTo>
                <a:lnTo>
                  <a:pt x="689" y="670"/>
                </a:lnTo>
                <a:lnTo>
                  <a:pt x="689" y="704"/>
                </a:lnTo>
                <a:lnTo>
                  <a:pt x="689" y="691"/>
                </a:lnTo>
                <a:lnTo>
                  <a:pt x="690" y="662"/>
                </a:lnTo>
                <a:lnTo>
                  <a:pt x="690" y="712"/>
                </a:lnTo>
                <a:lnTo>
                  <a:pt x="691" y="683"/>
                </a:lnTo>
                <a:lnTo>
                  <a:pt x="691" y="683"/>
                </a:lnTo>
                <a:lnTo>
                  <a:pt x="691" y="641"/>
                </a:lnTo>
                <a:lnTo>
                  <a:pt x="691" y="1104"/>
                </a:lnTo>
                <a:lnTo>
                  <a:pt x="692" y="906"/>
                </a:lnTo>
                <a:lnTo>
                  <a:pt x="692" y="910"/>
                </a:lnTo>
                <a:lnTo>
                  <a:pt x="694" y="775"/>
                </a:lnTo>
                <a:lnTo>
                  <a:pt x="694" y="784"/>
                </a:lnTo>
                <a:lnTo>
                  <a:pt x="694" y="784"/>
                </a:lnTo>
                <a:lnTo>
                  <a:pt x="694" y="788"/>
                </a:lnTo>
                <a:lnTo>
                  <a:pt x="695" y="725"/>
                </a:lnTo>
                <a:lnTo>
                  <a:pt x="695" y="738"/>
                </a:lnTo>
                <a:lnTo>
                  <a:pt x="695" y="734"/>
                </a:lnTo>
                <a:lnTo>
                  <a:pt x="696" y="742"/>
                </a:lnTo>
                <a:lnTo>
                  <a:pt x="697" y="704"/>
                </a:lnTo>
                <a:lnTo>
                  <a:pt x="697" y="712"/>
                </a:lnTo>
                <a:lnTo>
                  <a:pt x="697" y="712"/>
                </a:lnTo>
                <a:lnTo>
                  <a:pt x="697" y="721"/>
                </a:lnTo>
                <a:lnTo>
                  <a:pt x="698" y="662"/>
                </a:lnTo>
                <a:lnTo>
                  <a:pt x="698" y="700"/>
                </a:lnTo>
                <a:lnTo>
                  <a:pt x="698" y="700"/>
                </a:lnTo>
                <a:lnTo>
                  <a:pt x="699" y="717"/>
                </a:lnTo>
                <a:lnTo>
                  <a:pt x="699" y="683"/>
                </a:lnTo>
                <a:lnTo>
                  <a:pt x="700" y="691"/>
                </a:lnTo>
                <a:lnTo>
                  <a:pt x="700" y="691"/>
                </a:lnTo>
                <a:lnTo>
                  <a:pt x="700" y="704"/>
                </a:lnTo>
                <a:lnTo>
                  <a:pt x="701" y="666"/>
                </a:lnTo>
                <a:lnTo>
                  <a:pt x="701" y="687"/>
                </a:lnTo>
                <a:lnTo>
                  <a:pt x="701" y="687"/>
                </a:lnTo>
                <a:lnTo>
                  <a:pt x="702" y="678"/>
                </a:lnTo>
                <a:lnTo>
                  <a:pt x="702" y="1113"/>
                </a:lnTo>
                <a:lnTo>
                  <a:pt x="703" y="927"/>
                </a:lnTo>
                <a:lnTo>
                  <a:pt x="703" y="923"/>
                </a:lnTo>
                <a:lnTo>
                  <a:pt x="703" y="927"/>
                </a:lnTo>
                <a:lnTo>
                  <a:pt x="704" y="767"/>
                </a:lnTo>
                <a:lnTo>
                  <a:pt x="704" y="784"/>
                </a:lnTo>
                <a:lnTo>
                  <a:pt x="704" y="780"/>
                </a:lnTo>
                <a:lnTo>
                  <a:pt x="706" y="712"/>
                </a:lnTo>
                <a:lnTo>
                  <a:pt x="706" y="729"/>
                </a:lnTo>
                <a:lnTo>
                  <a:pt x="706" y="725"/>
                </a:lnTo>
                <a:lnTo>
                  <a:pt x="706" y="734"/>
                </a:lnTo>
                <a:lnTo>
                  <a:pt x="707" y="678"/>
                </a:lnTo>
                <a:lnTo>
                  <a:pt x="707" y="712"/>
                </a:lnTo>
                <a:lnTo>
                  <a:pt x="707" y="704"/>
                </a:lnTo>
                <a:lnTo>
                  <a:pt x="708" y="717"/>
                </a:lnTo>
                <a:lnTo>
                  <a:pt x="709" y="666"/>
                </a:lnTo>
                <a:lnTo>
                  <a:pt x="709" y="704"/>
                </a:lnTo>
                <a:lnTo>
                  <a:pt x="709" y="704"/>
                </a:lnTo>
                <a:lnTo>
                  <a:pt x="709" y="708"/>
                </a:lnTo>
                <a:lnTo>
                  <a:pt x="710" y="678"/>
                </a:lnTo>
                <a:lnTo>
                  <a:pt x="710" y="695"/>
                </a:lnTo>
                <a:lnTo>
                  <a:pt x="710" y="695"/>
                </a:lnTo>
                <a:lnTo>
                  <a:pt x="711" y="678"/>
                </a:lnTo>
                <a:lnTo>
                  <a:pt x="711" y="1143"/>
                </a:lnTo>
                <a:lnTo>
                  <a:pt x="712" y="991"/>
                </a:lnTo>
                <a:lnTo>
                  <a:pt x="712" y="999"/>
                </a:lnTo>
                <a:lnTo>
                  <a:pt x="713" y="818"/>
                </a:lnTo>
                <a:lnTo>
                  <a:pt x="713" y="818"/>
                </a:lnTo>
                <a:lnTo>
                  <a:pt x="713" y="822"/>
                </a:lnTo>
                <a:lnTo>
                  <a:pt x="713" y="826"/>
                </a:lnTo>
                <a:lnTo>
                  <a:pt x="715" y="734"/>
                </a:lnTo>
                <a:lnTo>
                  <a:pt x="715" y="758"/>
                </a:lnTo>
                <a:lnTo>
                  <a:pt x="715" y="754"/>
                </a:lnTo>
                <a:lnTo>
                  <a:pt x="715" y="767"/>
                </a:lnTo>
                <a:lnTo>
                  <a:pt x="716" y="717"/>
                </a:lnTo>
                <a:lnTo>
                  <a:pt x="716" y="721"/>
                </a:lnTo>
                <a:lnTo>
                  <a:pt x="716" y="721"/>
                </a:lnTo>
                <a:lnTo>
                  <a:pt x="717" y="734"/>
                </a:lnTo>
                <a:lnTo>
                  <a:pt x="717" y="678"/>
                </a:lnTo>
                <a:lnTo>
                  <a:pt x="718" y="704"/>
                </a:lnTo>
                <a:lnTo>
                  <a:pt x="718" y="704"/>
                </a:lnTo>
                <a:lnTo>
                  <a:pt x="719" y="721"/>
                </a:lnTo>
                <a:lnTo>
                  <a:pt x="719" y="662"/>
                </a:lnTo>
                <a:lnTo>
                  <a:pt x="719" y="708"/>
                </a:lnTo>
                <a:lnTo>
                  <a:pt x="719" y="708"/>
                </a:lnTo>
                <a:lnTo>
                  <a:pt x="720" y="717"/>
                </a:lnTo>
                <a:lnTo>
                  <a:pt x="721" y="683"/>
                </a:lnTo>
                <a:lnTo>
                  <a:pt x="721" y="695"/>
                </a:lnTo>
                <a:lnTo>
                  <a:pt x="721" y="691"/>
                </a:lnTo>
                <a:lnTo>
                  <a:pt x="721" y="708"/>
                </a:lnTo>
                <a:lnTo>
                  <a:pt x="722" y="674"/>
                </a:lnTo>
                <a:lnTo>
                  <a:pt x="722" y="695"/>
                </a:lnTo>
                <a:lnTo>
                  <a:pt x="722" y="691"/>
                </a:lnTo>
                <a:lnTo>
                  <a:pt x="723" y="704"/>
                </a:lnTo>
                <a:lnTo>
                  <a:pt x="723" y="678"/>
                </a:lnTo>
                <a:lnTo>
                  <a:pt x="724" y="683"/>
                </a:lnTo>
                <a:lnTo>
                  <a:pt x="724" y="687"/>
                </a:lnTo>
                <a:lnTo>
                  <a:pt x="724" y="708"/>
                </a:lnTo>
                <a:lnTo>
                  <a:pt x="724" y="666"/>
                </a:lnTo>
                <a:lnTo>
                  <a:pt x="725" y="691"/>
                </a:lnTo>
                <a:lnTo>
                  <a:pt x="725" y="695"/>
                </a:lnTo>
                <a:lnTo>
                  <a:pt x="726" y="683"/>
                </a:lnTo>
                <a:lnTo>
                  <a:pt x="727" y="708"/>
                </a:lnTo>
                <a:lnTo>
                  <a:pt x="727" y="691"/>
                </a:lnTo>
                <a:lnTo>
                  <a:pt x="727" y="691"/>
                </a:lnTo>
                <a:lnTo>
                  <a:pt x="727" y="641"/>
                </a:lnTo>
                <a:lnTo>
                  <a:pt x="728" y="1176"/>
                </a:lnTo>
                <a:lnTo>
                  <a:pt x="728" y="940"/>
                </a:lnTo>
                <a:lnTo>
                  <a:pt x="728" y="936"/>
                </a:lnTo>
                <a:lnTo>
                  <a:pt x="729" y="948"/>
                </a:lnTo>
                <a:lnTo>
                  <a:pt x="730" y="797"/>
                </a:lnTo>
                <a:lnTo>
                  <a:pt x="730" y="801"/>
                </a:lnTo>
                <a:lnTo>
                  <a:pt x="730" y="805"/>
                </a:lnTo>
                <a:lnTo>
                  <a:pt x="730" y="809"/>
                </a:lnTo>
                <a:lnTo>
                  <a:pt x="731" y="738"/>
                </a:lnTo>
                <a:lnTo>
                  <a:pt x="731" y="738"/>
                </a:lnTo>
                <a:lnTo>
                  <a:pt x="731" y="738"/>
                </a:lnTo>
                <a:lnTo>
                  <a:pt x="732" y="758"/>
                </a:lnTo>
                <a:lnTo>
                  <a:pt x="733" y="712"/>
                </a:lnTo>
                <a:lnTo>
                  <a:pt x="733" y="725"/>
                </a:lnTo>
                <a:lnTo>
                  <a:pt x="733" y="717"/>
                </a:lnTo>
                <a:lnTo>
                  <a:pt x="733" y="734"/>
                </a:lnTo>
                <a:lnTo>
                  <a:pt x="734" y="700"/>
                </a:lnTo>
                <a:lnTo>
                  <a:pt x="735" y="704"/>
                </a:lnTo>
                <a:lnTo>
                  <a:pt x="735" y="717"/>
                </a:lnTo>
                <a:lnTo>
                  <a:pt x="735" y="678"/>
                </a:lnTo>
                <a:lnTo>
                  <a:pt x="736" y="1020"/>
                </a:lnTo>
                <a:lnTo>
                  <a:pt x="736" y="1033"/>
                </a:lnTo>
                <a:lnTo>
                  <a:pt x="736" y="1159"/>
                </a:lnTo>
                <a:lnTo>
                  <a:pt x="738" y="885"/>
                </a:lnTo>
                <a:lnTo>
                  <a:pt x="738" y="885"/>
                </a:lnTo>
                <a:lnTo>
                  <a:pt x="738" y="898"/>
                </a:lnTo>
                <a:lnTo>
                  <a:pt x="738" y="910"/>
                </a:lnTo>
                <a:lnTo>
                  <a:pt x="739" y="784"/>
                </a:lnTo>
                <a:lnTo>
                  <a:pt x="739" y="801"/>
                </a:lnTo>
                <a:lnTo>
                  <a:pt x="739" y="792"/>
                </a:lnTo>
                <a:lnTo>
                  <a:pt x="739" y="797"/>
                </a:lnTo>
                <a:lnTo>
                  <a:pt x="741" y="734"/>
                </a:lnTo>
                <a:lnTo>
                  <a:pt x="741" y="742"/>
                </a:lnTo>
                <a:lnTo>
                  <a:pt x="741" y="742"/>
                </a:lnTo>
                <a:lnTo>
                  <a:pt x="741" y="750"/>
                </a:lnTo>
                <a:lnTo>
                  <a:pt x="742" y="712"/>
                </a:lnTo>
                <a:lnTo>
                  <a:pt x="742" y="721"/>
                </a:lnTo>
                <a:lnTo>
                  <a:pt x="742" y="729"/>
                </a:lnTo>
                <a:lnTo>
                  <a:pt x="743" y="666"/>
                </a:lnTo>
                <a:lnTo>
                  <a:pt x="744" y="708"/>
                </a:lnTo>
                <a:lnTo>
                  <a:pt x="744" y="704"/>
                </a:lnTo>
                <a:lnTo>
                  <a:pt x="744" y="691"/>
                </a:lnTo>
                <a:lnTo>
                  <a:pt x="745" y="721"/>
                </a:lnTo>
                <a:lnTo>
                  <a:pt x="745" y="704"/>
                </a:lnTo>
                <a:lnTo>
                  <a:pt x="745" y="708"/>
                </a:lnTo>
                <a:lnTo>
                  <a:pt x="745" y="717"/>
                </a:lnTo>
                <a:lnTo>
                  <a:pt x="745" y="687"/>
                </a:lnTo>
                <a:lnTo>
                  <a:pt x="747" y="704"/>
                </a:lnTo>
                <a:lnTo>
                  <a:pt x="747" y="695"/>
                </a:lnTo>
                <a:lnTo>
                  <a:pt x="747" y="678"/>
                </a:lnTo>
                <a:lnTo>
                  <a:pt x="747" y="712"/>
                </a:lnTo>
                <a:lnTo>
                  <a:pt x="748" y="691"/>
                </a:lnTo>
                <a:lnTo>
                  <a:pt x="748" y="695"/>
                </a:lnTo>
                <a:lnTo>
                  <a:pt x="748" y="683"/>
                </a:lnTo>
                <a:lnTo>
                  <a:pt x="748" y="750"/>
                </a:lnTo>
                <a:lnTo>
                  <a:pt x="750" y="695"/>
                </a:lnTo>
                <a:lnTo>
                  <a:pt x="750" y="704"/>
                </a:lnTo>
                <a:lnTo>
                  <a:pt x="751" y="666"/>
                </a:lnTo>
                <a:lnTo>
                  <a:pt x="751" y="1180"/>
                </a:lnTo>
                <a:lnTo>
                  <a:pt x="751" y="1092"/>
                </a:lnTo>
                <a:lnTo>
                  <a:pt x="751" y="1079"/>
                </a:lnTo>
                <a:lnTo>
                  <a:pt x="751" y="1096"/>
                </a:lnTo>
                <a:lnTo>
                  <a:pt x="753" y="809"/>
                </a:lnTo>
                <a:lnTo>
                  <a:pt x="753" y="818"/>
                </a:lnTo>
                <a:lnTo>
                  <a:pt x="753" y="822"/>
                </a:lnTo>
                <a:lnTo>
                  <a:pt x="754" y="738"/>
                </a:lnTo>
                <a:lnTo>
                  <a:pt x="754" y="742"/>
                </a:lnTo>
                <a:lnTo>
                  <a:pt x="754" y="746"/>
                </a:lnTo>
                <a:lnTo>
                  <a:pt x="754" y="700"/>
                </a:lnTo>
                <a:lnTo>
                  <a:pt x="756" y="1130"/>
                </a:lnTo>
                <a:lnTo>
                  <a:pt x="756" y="1058"/>
                </a:lnTo>
                <a:lnTo>
                  <a:pt x="756" y="1050"/>
                </a:lnTo>
                <a:lnTo>
                  <a:pt x="756" y="1058"/>
                </a:lnTo>
                <a:lnTo>
                  <a:pt x="757" y="843"/>
                </a:lnTo>
                <a:lnTo>
                  <a:pt x="757" y="847"/>
                </a:lnTo>
                <a:lnTo>
                  <a:pt x="757" y="855"/>
                </a:lnTo>
                <a:lnTo>
                  <a:pt x="758" y="746"/>
                </a:lnTo>
                <a:lnTo>
                  <a:pt x="759" y="763"/>
                </a:lnTo>
                <a:lnTo>
                  <a:pt x="759" y="775"/>
                </a:lnTo>
                <a:lnTo>
                  <a:pt x="759" y="784"/>
                </a:lnTo>
                <a:lnTo>
                  <a:pt x="760" y="725"/>
                </a:lnTo>
                <a:lnTo>
                  <a:pt x="760" y="734"/>
                </a:lnTo>
                <a:lnTo>
                  <a:pt x="760" y="729"/>
                </a:lnTo>
                <a:lnTo>
                  <a:pt x="761" y="746"/>
                </a:lnTo>
                <a:lnTo>
                  <a:pt x="761" y="704"/>
                </a:lnTo>
                <a:lnTo>
                  <a:pt x="762" y="717"/>
                </a:lnTo>
                <a:lnTo>
                  <a:pt x="762" y="717"/>
                </a:lnTo>
                <a:lnTo>
                  <a:pt x="762" y="678"/>
                </a:lnTo>
                <a:lnTo>
                  <a:pt x="763" y="1087"/>
                </a:lnTo>
                <a:lnTo>
                  <a:pt x="763" y="970"/>
                </a:lnTo>
                <a:lnTo>
                  <a:pt x="763" y="970"/>
                </a:lnTo>
                <a:lnTo>
                  <a:pt x="765" y="792"/>
                </a:lnTo>
                <a:lnTo>
                  <a:pt x="765" y="797"/>
                </a:lnTo>
                <a:lnTo>
                  <a:pt x="765" y="809"/>
                </a:lnTo>
                <a:lnTo>
                  <a:pt x="765" y="814"/>
                </a:lnTo>
                <a:lnTo>
                  <a:pt x="766" y="738"/>
                </a:lnTo>
                <a:lnTo>
                  <a:pt x="766" y="746"/>
                </a:lnTo>
                <a:lnTo>
                  <a:pt x="766" y="750"/>
                </a:lnTo>
                <a:lnTo>
                  <a:pt x="767" y="754"/>
                </a:lnTo>
                <a:lnTo>
                  <a:pt x="767" y="700"/>
                </a:lnTo>
                <a:lnTo>
                  <a:pt x="768" y="721"/>
                </a:lnTo>
                <a:lnTo>
                  <a:pt x="768" y="729"/>
                </a:lnTo>
                <a:lnTo>
                  <a:pt x="768" y="734"/>
                </a:lnTo>
                <a:lnTo>
                  <a:pt x="769" y="700"/>
                </a:lnTo>
                <a:lnTo>
                  <a:pt x="769" y="712"/>
                </a:lnTo>
                <a:lnTo>
                  <a:pt x="769" y="708"/>
                </a:lnTo>
                <a:lnTo>
                  <a:pt x="770" y="725"/>
                </a:lnTo>
                <a:lnTo>
                  <a:pt x="770" y="691"/>
                </a:lnTo>
                <a:lnTo>
                  <a:pt x="771" y="700"/>
                </a:lnTo>
                <a:lnTo>
                  <a:pt x="771" y="708"/>
                </a:lnTo>
                <a:lnTo>
                  <a:pt x="771" y="717"/>
                </a:lnTo>
                <a:lnTo>
                  <a:pt x="772" y="687"/>
                </a:lnTo>
                <a:lnTo>
                  <a:pt x="772" y="691"/>
                </a:lnTo>
                <a:lnTo>
                  <a:pt x="772" y="704"/>
                </a:lnTo>
                <a:lnTo>
                  <a:pt x="773" y="712"/>
                </a:lnTo>
                <a:lnTo>
                  <a:pt x="773" y="683"/>
                </a:lnTo>
                <a:lnTo>
                  <a:pt x="774" y="708"/>
                </a:lnTo>
                <a:lnTo>
                  <a:pt x="774" y="700"/>
                </a:lnTo>
                <a:lnTo>
                  <a:pt x="774" y="645"/>
                </a:lnTo>
                <a:lnTo>
                  <a:pt x="774" y="725"/>
                </a:lnTo>
                <a:lnTo>
                  <a:pt x="775" y="695"/>
                </a:lnTo>
                <a:lnTo>
                  <a:pt x="775" y="704"/>
                </a:lnTo>
                <a:lnTo>
                  <a:pt x="776" y="678"/>
                </a:lnTo>
                <a:lnTo>
                  <a:pt x="776" y="742"/>
                </a:lnTo>
                <a:lnTo>
                  <a:pt x="777" y="717"/>
                </a:lnTo>
                <a:lnTo>
                  <a:pt x="777" y="712"/>
                </a:lnTo>
                <a:lnTo>
                  <a:pt x="777" y="695"/>
                </a:lnTo>
                <a:lnTo>
                  <a:pt x="778" y="1227"/>
                </a:lnTo>
                <a:lnTo>
                  <a:pt x="778" y="1016"/>
                </a:lnTo>
                <a:lnTo>
                  <a:pt x="778" y="1016"/>
                </a:lnTo>
                <a:lnTo>
                  <a:pt x="780" y="868"/>
                </a:lnTo>
                <a:lnTo>
                  <a:pt x="780" y="915"/>
                </a:lnTo>
                <a:lnTo>
                  <a:pt x="780" y="906"/>
                </a:lnTo>
                <a:lnTo>
                  <a:pt x="780" y="948"/>
                </a:lnTo>
                <a:lnTo>
                  <a:pt x="781" y="843"/>
                </a:lnTo>
                <a:lnTo>
                  <a:pt x="781" y="847"/>
                </a:lnTo>
                <a:lnTo>
                  <a:pt x="781" y="839"/>
                </a:lnTo>
                <a:lnTo>
                  <a:pt x="782" y="881"/>
                </a:lnTo>
                <a:lnTo>
                  <a:pt x="783" y="801"/>
                </a:lnTo>
                <a:lnTo>
                  <a:pt x="783" y="809"/>
                </a:lnTo>
                <a:lnTo>
                  <a:pt x="783" y="797"/>
                </a:lnTo>
                <a:lnTo>
                  <a:pt x="783" y="818"/>
                </a:lnTo>
                <a:lnTo>
                  <a:pt x="784" y="767"/>
                </a:lnTo>
                <a:lnTo>
                  <a:pt x="784" y="780"/>
                </a:lnTo>
                <a:lnTo>
                  <a:pt x="784" y="780"/>
                </a:lnTo>
                <a:lnTo>
                  <a:pt x="785" y="788"/>
                </a:lnTo>
                <a:lnTo>
                  <a:pt x="786" y="742"/>
                </a:lnTo>
                <a:lnTo>
                  <a:pt x="786" y="750"/>
                </a:lnTo>
                <a:lnTo>
                  <a:pt x="786" y="750"/>
                </a:lnTo>
                <a:lnTo>
                  <a:pt x="787" y="708"/>
                </a:lnTo>
                <a:lnTo>
                  <a:pt x="787" y="788"/>
                </a:lnTo>
                <a:lnTo>
                  <a:pt x="787" y="738"/>
                </a:lnTo>
                <a:lnTo>
                  <a:pt x="787" y="738"/>
                </a:lnTo>
                <a:lnTo>
                  <a:pt x="788" y="742"/>
                </a:lnTo>
                <a:lnTo>
                  <a:pt x="789" y="704"/>
                </a:lnTo>
                <a:lnTo>
                  <a:pt x="789" y="717"/>
                </a:lnTo>
                <a:lnTo>
                  <a:pt x="789" y="721"/>
                </a:lnTo>
                <a:lnTo>
                  <a:pt x="789" y="734"/>
                </a:lnTo>
                <a:lnTo>
                  <a:pt x="790" y="700"/>
                </a:lnTo>
                <a:lnTo>
                  <a:pt x="790" y="717"/>
                </a:lnTo>
                <a:lnTo>
                  <a:pt x="790" y="708"/>
                </a:lnTo>
                <a:lnTo>
                  <a:pt x="791" y="695"/>
                </a:lnTo>
                <a:lnTo>
                  <a:pt x="791" y="725"/>
                </a:lnTo>
                <a:lnTo>
                  <a:pt x="792" y="708"/>
                </a:lnTo>
                <a:lnTo>
                  <a:pt x="792" y="708"/>
                </a:lnTo>
                <a:lnTo>
                  <a:pt x="792" y="717"/>
                </a:lnTo>
                <a:lnTo>
                  <a:pt x="792" y="662"/>
                </a:lnTo>
                <a:lnTo>
                  <a:pt x="793" y="700"/>
                </a:lnTo>
                <a:lnTo>
                  <a:pt x="793" y="700"/>
                </a:lnTo>
                <a:lnTo>
                  <a:pt x="794" y="683"/>
                </a:lnTo>
                <a:lnTo>
                  <a:pt x="794" y="712"/>
                </a:lnTo>
                <a:lnTo>
                  <a:pt x="795" y="704"/>
                </a:lnTo>
                <a:lnTo>
                  <a:pt x="795" y="700"/>
                </a:lnTo>
                <a:lnTo>
                  <a:pt x="796" y="712"/>
                </a:lnTo>
                <a:lnTo>
                  <a:pt x="796" y="683"/>
                </a:lnTo>
                <a:lnTo>
                  <a:pt x="796" y="704"/>
                </a:lnTo>
                <a:lnTo>
                  <a:pt x="796" y="700"/>
                </a:lnTo>
                <a:lnTo>
                  <a:pt x="797" y="683"/>
                </a:lnTo>
                <a:lnTo>
                  <a:pt x="797" y="712"/>
                </a:lnTo>
                <a:lnTo>
                  <a:pt x="798" y="700"/>
                </a:lnTo>
                <a:lnTo>
                  <a:pt x="798" y="700"/>
                </a:lnTo>
                <a:lnTo>
                  <a:pt x="798" y="712"/>
                </a:lnTo>
                <a:lnTo>
                  <a:pt x="799" y="683"/>
                </a:lnTo>
                <a:lnTo>
                  <a:pt x="799" y="695"/>
                </a:lnTo>
                <a:lnTo>
                  <a:pt x="799" y="704"/>
                </a:lnTo>
                <a:lnTo>
                  <a:pt x="800" y="683"/>
                </a:lnTo>
                <a:lnTo>
                  <a:pt x="800" y="717"/>
                </a:lnTo>
                <a:lnTo>
                  <a:pt x="801" y="704"/>
                </a:lnTo>
                <a:lnTo>
                  <a:pt x="801" y="704"/>
                </a:lnTo>
                <a:lnTo>
                  <a:pt x="801" y="687"/>
                </a:lnTo>
                <a:lnTo>
                  <a:pt x="802" y="1028"/>
                </a:lnTo>
                <a:lnTo>
                  <a:pt x="802" y="1028"/>
                </a:lnTo>
                <a:lnTo>
                  <a:pt x="802" y="1041"/>
                </a:lnTo>
                <a:lnTo>
                  <a:pt x="803" y="1239"/>
                </a:lnTo>
                <a:lnTo>
                  <a:pt x="804" y="877"/>
                </a:lnTo>
                <a:lnTo>
                  <a:pt x="804" y="948"/>
                </a:lnTo>
                <a:lnTo>
                  <a:pt x="804" y="923"/>
                </a:lnTo>
                <a:lnTo>
                  <a:pt x="804" y="1100"/>
                </a:lnTo>
                <a:lnTo>
                  <a:pt x="805" y="801"/>
                </a:lnTo>
                <a:lnTo>
                  <a:pt x="805" y="970"/>
                </a:lnTo>
                <a:lnTo>
                  <a:pt x="805" y="953"/>
                </a:lnTo>
                <a:lnTo>
                  <a:pt x="806" y="1037"/>
                </a:lnTo>
                <a:lnTo>
                  <a:pt x="806" y="767"/>
                </a:lnTo>
                <a:lnTo>
                  <a:pt x="807" y="877"/>
                </a:lnTo>
                <a:lnTo>
                  <a:pt x="807" y="855"/>
                </a:lnTo>
                <a:lnTo>
                  <a:pt x="807" y="758"/>
                </a:lnTo>
                <a:lnTo>
                  <a:pt x="808" y="986"/>
                </a:lnTo>
                <a:lnTo>
                  <a:pt x="808" y="877"/>
                </a:lnTo>
                <a:lnTo>
                  <a:pt x="808" y="881"/>
                </a:lnTo>
                <a:lnTo>
                  <a:pt x="809" y="784"/>
                </a:lnTo>
                <a:lnTo>
                  <a:pt x="809" y="923"/>
                </a:lnTo>
                <a:lnTo>
                  <a:pt x="810" y="839"/>
                </a:lnTo>
                <a:lnTo>
                  <a:pt x="810" y="843"/>
                </a:lnTo>
                <a:lnTo>
                  <a:pt x="811" y="788"/>
                </a:lnTo>
                <a:lnTo>
                  <a:pt x="811" y="868"/>
                </a:lnTo>
                <a:lnTo>
                  <a:pt x="811" y="814"/>
                </a:lnTo>
                <a:lnTo>
                  <a:pt x="811" y="822"/>
                </a:lnTo>
                <a:lnTo>
                  <a:pt x="812" y="834"/>
                </a:lnTo>
                <a:lnTo>
                  <a:pt x="812" y="792"/>
                </a:lnTo>
                <a:lnTo>
                  <a:pt x="813" y="801"/>
                </a:lnTo>
                <a:lnTo>
                  <a:pt x="813" y="801"/>
                </a:lnTo>
                <a:lnTo>
                  <a:pt x="813" y="818"/>
                </a:lnTo>
                <a:lnTo>
                  <a:pt x="814" y="775"/>
                </a:lnTo>
                <a:lnTo>
                  <a:pt x="814" y="784"/>
                </a:lnTo>
                <a:lnTo>
                  <a:pt x="814" y="797"/>
                </a:lnTo>
                <a:lnTo>
                  <a:pt x="816" y="754"/>
                </a:lnTo>
                <a:lnTo>
                  <a:pt x="816" y="763"/>
                </a:lnTo>
                <a:lnTo>
                  <a:pt x="816" y="767"/>
                </a:lnTo>
                <a:lnTo>
                  <a:pt x="816" y="771"/>
                </a:lnTo>
                <a:lnTo>
                  <a:pt x="817" y="734"/>
                </a:lnTo>
                <a:lnTo>
                  <a:pt x="817" y="750"/>
                </a:lnTo>
                <a:lnTo>
                  <a:pt x="817" y="742"/>
                </a:lnTo>
                <a:lnTo>
                  <a:pt x="818" y="763"/>
                </a:lnTo>
                <a:lnTo>
                  <a:pt x="819" y="687"/>
                </a:lnTo>
                <a:lnTo>
                  <a:pt x="819" y="725"/>
                </a:lnTo>
                <a:lnTo>
                  <a:pt x="819" y="738"/>
                </a:lnTo>
                <a:lnTo>
                  <a:pt x="819" y="746"/>
                </a:lnTo>
                <a:lnTo>
                  <a:pt x="820" y="700"/>
                </a:lnTo>
                <a:lnTo>
                  <a:pt x="821" y="725"/>
                </a:lnTo>
                <a:lnTo>
                  <a:pt x="821" y="717"/>
                </a:lnTo>
                <a:lnTo>
                  <a:pt x="821" y="734"/>
                </a:lnTo>
                <a:lnTo>
                  <a:pt x="821" y="700"/>
                </a:lnTo>
                <a:lnTo>
                  <a:pt x="822" y="712"/>
                </a:lnTo>
                <a:lnTo>
                  <a:pt x="822" y="712"/>
                </a:lnTo>
                <a:lnTo>
                  <a:pt x="822" y="721"/>
                </a:lnTo>
                <a:lnTo>
                  <a:pt x="824" y="666"/>
                </a:lnTo>
                <a:lnTo>
                  <a:pt x="824" y="704"/>
                </a:lnTo>
                <a:lnTo>
                  <a:pt x="824" y="712"/>
                </a:lnTo>
                <a:lnTo>
                  <a:pt x="824" y="674"/>
                </a:lnTo>
                <a:lnTo>
                  <a:pt x="824" y="1020"/>
                </a:lnTo>
                <a:lnTo>
                  <a:pt x="825" y="860"/>
                </a:lnTo>
                <a:lnTo>
                  <a:pt x="825" y="860"/>
                </a:lnTo>
                <a:lnTo>
                  <a:pt x="825" y="864"/>
                </a:lnTo>
                <a:lnTo>
                  <a:pt x="827" y="750"/>
                </a:lnTo>
                <a:lnTo>
                  <a:pt x="827" y="767"/>
                </a:lnTo>
                <a:lnTo>
                  <a:pt x="827" y="771"/>
                </a:lnTo>
                <a:lnTo>
                  <a:pt x="828" y="712"/>
                </a:lnTo>
                <a:lnTo>
                  <a:pt x="828" y="721"/>
                </a:lnTo>
                <a:lnTo>
                  <a:pt x="828" y="734"/>
                </a:lnTo>
                <a:lnTo>
                  <a:pt x="828" y="738"/>
                </a:lnTo>
                <a:lnTo>
                  <a:pt x="829" y="700"/>
                </a:lnTo>
                <a:lnTo>
                  <a:pt x="830" y="721"/>
                </a:lnTo>
                <a:lnTo>
                  <a:pt x="830" y="717"/>
                </a:lnTo>
                <a:lnTo>
                  <a:pt x="830" y="721"/>
                </a:lnTo>
                <a:lnTo>
                  <a:pt x="830" y="687"/>
                </a:lnTo>
                <a:lnTo>
                  <a:pt x="831" y="708"/>
                </a:lnTo>
                <a:lnTo>
                  <a:pt x="831" y="704"/>
                </a:lnTo>
                <a:lnTo>
                  <a:pt x="832" y="721"/>
                </a:lnTo>
                <a:lnTo>
                  <a:pt x="832" y="678"/>
                </a:lnTo>
                <a:lnTo>
                  <a:pt x="833" y="700"/>
                </a:lnTo>
                <a:lnTo>
                  <a:pt x="833" y="695"/>
                </a:lnTo>
                <a:lnTo>
                  <a:pt x="833" y="712"/>
                </a:lnTo>
                <a:lnTo>
                  <a:pt x="834" y="683"/>
                </a:lnTo>
                <a:lnTo>
                  <a:pt x="834" y="695"/>
                </a:lnTo>
                <a:lnTo>
                  <a:pt x="834" y="691"/>
                </a:lnTo>
                <a:lnTo>
                  <a:pt x="834" y="653"/>
                </a:lnTo>
                <a:lnTo>
                  <a:pt x="835" y="1062"/>
                </a:lnTo>
                <a:lnTo>
                  <a:pt x="836" y="889"/>
                </a:lnTo>
                <a:lnTo>
                  <a:pt x="836" y="881"/>
                </a:lnTo>
                <a:lnTo>
                  <a:pt x="836" y="885"/>
                </a:lnTo>
                <a:lnTo>
                  <a:pt x="837" y="729"/>
                </a:lnTo>
                <a:lnTo>
                  <a:pt x="837" y="746"/>
                </a:lnTo>
                <a:lnTo>
                  <a:pt x="837" y="738"/>
                </a:lnTo>
                <a:lnTo>
                  <a:pt x="837" y="750"/>
                </a:lnTo>
                <a:lnTo>
                  <a:pt x="839" y="704"/>
                </a:lnTo>
                <a:lnTo>
                  <a:pt x="839" y="712"/>
                </a:lnTo>
                <a:lnTo>
                  <a:pt x="839" y="721"/>
                </a:lnTo>
                <a:lnTo>
                  <a:pt x="839" y="700"/>
                </a:lnTo>
                <a:lnTo>
                  <a:pt x="839" y="1087"/>
                </a:lnTo>
                <a:lnTo>
                  <a:pt x="840" y="910"/>
                </a:lnTo>
                <a:lnTo>
                  <a:pt x="840" y="906"/>
                </a:lnTo>
                <a:lnTo>
                  <a:pt x="840" y="915"/>
                </a:lnTo>
                <a:lnTo>
                  <a:pt x="842" y="763"/>
                </a:lnTo>
                <a:lnTo>
                  <a:pt x="842" y="771"/>
                </a:lnTo>
                <a:lnTo>
                  <a:pt x="842" y="775"/>
                </a:lnTo>
                <a:lnTo>
                  <a:pt x="842" y="788"/>
                </a:lnTo>
                <a:lnTo>
                  <a:pt x="843" y="717"/>
                </a:lnTo>
                <a:lnTo>
                  <a:pt x="843" y="734"/>
                </a:lnTo>
                <a:lnTo>
                  <a:pt x="844" y="738"/>
                </a:lnTo>
                <a:lnTo>
                  <a:pt x="844" y="678"/>
                </a:lnTo>
                <a:lnTo>
                  <a:pt x="845" y="708"/>
                </a:lnTo>
                <a:lnTo>
                  <a:pt x="845" y="712"/>
                </a:lnTo>
                <a:lnTo>
                  <a:pt x="845" y="721"/>
                </a:lnTo>
                <a:lnTo>
                  <a:pt x="846" y="670"/>
                </a:lnTo>
                <a:lnTo>
                  <a:pt x="846" y="708"/>
                </a:lnTo>
                <a:lnTo>
                  <a:pt x="846" y="700"/>
                </a:lnTo>
                <a:lnTo>
                  <a:pt x="846" y="695"/>
                </a:lnTo>
                <a:lnTo>
                  <a:pt x="847" y="1104"/>
                </a:lnTo>
                <a:lnTo>
                  <a:pt x="848" y="864"/>
                </a:lnTo>
                <a:lnTo>
                  <a:pt x="848" y="872"/>
                </a:lnTo>
                <a:lnTo>
                  <a:pt x="849" y="750"/>
                </a:lnTo>
                <a:lnTo>
                  <a:pt x="849" y="750"/>
                </a:lnTo>
                <a:lnTo>
                  <a:pt x="850" y="767"/>
                </a:lnTo>
                <a:lnTo>
                  <a:pt x="851" y="717"/>
                </a:lnTo>
                <a:lnTo>
                  <a:pt x="851" y="721"/>
                </a:lnTo>
                <a:lnTo>
                  <a:pt x="851" y="729"/>
                </a:lnTo>
                <a:lnTo>
                  <a:pt x="851" y="734"/>
                </a:lnTo>
                <a:lnTo>
                  <a:pt x="852" y="683"/>
                </a:lnTo>
                <a:lnTo>
                  <a:pt x="852" y="704"/>
                </a:lnTo>
                <a:lnTo>
                  <a:pt x="852" y="700"/>
                </a:lnTo>
                <a:lnTo>
                  <a:pt x="853" y="674"/>
                </a:lnTo>
                <a:lnTo>
                  <a:pt x="853" y="1075"/>
                </a:lnTo>
                <a:lnTo>
                  <a:pt x="854" y="910"/>
                </a:lnTo>
                <a:lnTo>
                  <a:pt x="854" y="915"/>
                </a:lnTo>
                <a:lnTo>
                  <a:pt x="855" y="729"/>
                </a:lnTo>
                <a:lnTo>
                  <a:pt x="855" y="1016"/>
                </a:lnTo>
                <a:lnTo>
                  <a:pt x="855" y="1011"/>
                </a:lnTo>
                <a:lnTo>
                  <a:pt x="855" y="974"/>
                </a:lnTo>
                <a:lnTo>
                  <a:pt x="856" y="1024"/>
                </a:lnTo>
                <a:lnTo>
                  <a:pt x="857" y="847"/>
                </a:lnTo>
                <a:lnTo>
                  <a:pt x="857" y="855"/>
                </a:lnTo>
                <a:lnTo>
                  <a:pt x="857" y="855"/>
                </a:lnTo>
                <a:lnTo>
                  <a:pt x="857" y="860"/>
                </a:lnTo>
                <a:lnTo>
                  <a:pt x="858" y="763"/>
                </a:lnTo>
                <a:lnTo>
                  <a:pt x="858" y="797"/>
                </a:lnTo>
                <a:lnTo>
                  <a:pt x="858" y="792"/>
                </a:lnTo>
                <a:lnTo>
                  <a:pt x="858" y="797"/>
                </a:lnTo>
                <a:lnTo>
                  <a:pt x="860" y="746"/>
                </a:lnTo>
                <a:lnTo>
                  <a:pt x="860" y="754"/>
                </a:lnTo>
                <a:lnTo>
                  <a:pt x="860" y="754"/>
                </a:lnTo>
                <a:lnTo>
                  <a:pt x="860" y="763"/>
                </a:lnTo>
                <a:lnTo>
                  <a:pt x="861" y="725"/>
                </a:lnTo>
                <a:lnTo>
                  <a:pt x="861" y="742"/>
                </a:lnTo>
                <a:lnTo>
                  <a:pt x="861" y="738"/>
                </a:lnTo>
                <a:lnTo>
                  <a:pt x="861" y="742"/>
                </a:lnTo>
                <a:lnTo>
                  <a:pt x="863" y="708"/>
                </a:lnTo>
                <a:lnTo>
                  <a:pt x="863" y="717"/>
                </a:lnTo>
                <a:lnTo>
                  <a:pt x="863" y="712"/>
                </a:lnTo>
                <a:lnTo>
                  <a:pt x="863" y="725"/>
                </a:lnTo>
                <a:lnTo>
                  <a:pt x="864" y="678"/>
                </a:lnTo>
                <a:lnTo>
                  <a:pt x="864" y="691"/>
                </a:lnTo>
                <a:lnTo>
                  <a:pt x="864" y="695"/>
                </a:lnTo>
                <a:lnTo>
                  <a:pt x="865" y="666"/>
                </a:lnTo>
                <a:lnTo>
                  <a:pt x="865" y="1050"/>
                </a:lnTo>
                <a:lnTo>
                  <a:pt x="866" y="843"/>
                </a:lnTo>
                <a:lnTo>
                  <a:pt x="866" y="843"/>
                </a:lnTo>
                <a:lnTo>
                  <a:pt x="866" y="847"/>
                </a:lnTo>
                <a:lnTo>
                  <a:pt x="867" y="729"/>
                </a:lnTo>
                <a:lnTo>
                  <a:pt x="867" y="754"/>
                </a:lnTo>
                <a:lnTo>
                  <a:pt x="867" y="758"/>
                </a:lnTo>
                <a:lnTo>
                  <a:pt x="868" y="700"/>
                </a:lnTo>
                <a:lnTo>
                  <a:pt x="868" y="982"/>
                </a:lnTo>
                <a:lnTo>
                  <a:pt x="869" y="868"/>
                </a:lnTo>
                <a:lnTo>
                  <a:pt x="869" y="868"/>
                </a:lnTo>
                <a:lnTo>
                  <a:pt x="869" y="881"/>
                </a:lnTo>
                <a:lnTo>
                  <a:pt x="870" y="721"/>
                </a:lnTo>
                <a:lnTo>
                  <a:pt x="870" y="754"/>
                </a:lnTo>
                <a:lnTo>
                  <a:pt x="870" y="754"/>
                </a:lnTo>
                <a:lnTo>
                  <a:pt x="871" y="763"/>
                </a:lnTo>
                <a:lnTo>
                  <a:pt x="872" y="708"/>
                </a:lnTo>
                <a:lnTo>
                  <a:pt x="872" y="721"/>
                </a:lnTo>
                <a:lnTo>
                  <a:pt x="872" y="721"/>
                </a:lnTo>
                <a:lnTo>
                  <a:pt x="872" y="729"/>
                </a:lnTo>
                <a:lnTo>
                  <a:pt x="873" y="683"/>
                </a:lnTo>
                <a:lnTo>
                  <a:pt x="873" y="683"/>
                </a:lnTo>
                <a:lnTo>
                  <a:pt x="873" y="695"/>
                </a:lnTo>
                <a:lnTo>
                  <a:pt x="874" y="712"/>
                </a:lnTo>
                <a:lnTo>
                  <a:pt x="874" y="666"/>
                </a:lnTo>
                <a:lnTo>
                  <a:pt x="875" y="700"/>
                </a:lnTo>
                <a:lnTo>
                  <a:pt x="875" y="700"/>
                </a:lnTo>
                <a:lnTo>
                  <a:pt x="875" y="704"/>
                </a:lnTo>
                <a:lnTo>
                  <a:pt x="875" y="678"/>
                </a:lnTo>
                <a:lnTo>
                  <a:pt x="876" y="687"/>
                </a:lnTo>
                <a:lnTo>
                  <a:pt x="876" y="691"/>
                </a:lnTo>
                <a:lnTo>
                  <a:pt x="877" y="704"/>
                </a:lnTo>
                <a:lnTo>
                  <a:pt x="877" y="670"/>
                </a:lnTo>
                <a:lnTo>
                  <a:pt x="878" y="687"/>
                </a:lnTo>
                <a:lnTo>
                  <a:pt x="878" y="687"/>
                </a:lnTo>
                <a:lnTo>
                  <a:pt x="879" y="653"/>
                </a:lnTo>
                <a:lnTo>
                  <a:pt x="879" y="704"/>
                </a:lnTo>
                <a:lnTo>
                  <a:pt x="879" y="678"/>
                </a:lnTo>
                <a:lnTo>
                  <a:pt x="879" y="678"/>
                </a:lnTo>
                <a:lnTo>
                  <a:pt x="880" y="700"/>
                </a:lnTo>
                <a:lnTo>
                  <a:pt x="880" y="670"/>
                </a:lnTo>
                <a:lnTo>
                  <a:pt x="881" y="691"/>
                </a:lnTo>
                <a:lnTo>
                  <a:pt x="881" y="683"/>
                </a:lnTo>
                <a:lnTo>
                  <a:pt x="882" y="653"/>
                </a:lnTo>
                <a:lnTo>
                  <a:pt x="882" y="704"/>
                </a:lnTo>
                <a:lnTo>
                  <a:pt x="882" y="683"/>
                </a:lnTo>
                <a:lnTo>
                  <a:pt x="882" y="683"/>
                </a:lnTo>
                <a:lnTo>
                  <a:pt x="883" y="641"/>
                </a:lnTo>
                <a:lnTo>
                  <a:pt x="884" y="708"/>
                </a:lnTo>
                <a:lnTo>
                  <a:pt x="884" y="691"/>
                </a:lnTo>
                <a:lnTo>
                  <a:pt x="884" y="695"/>
                </a:lnTo>
                <a:lnTo>
                  <a:pt x="885" y="708"/>
                </a:lnTo>
                <a:lnTo>
                  <a:pt x="885" y="678"/>
                </a:lnTo>
                <a:lnTo>
                  <a:pt x="885" y="695"/>
                </a:lnTo>
                <a:lnTo>
                  <a:pt x="885" y="687"/>
                </a:lnTo>
                <a:lnTo>
                  <a:pt x="887" y="678"/>
                </a:lnTo>
                <a:lnTo>
                  <a:pt x="887" y="1117"/>
                </a:lnTo>
                <a:lnTo>
                  <a:pt x="887" y="1109"/>
                </a:lnTo>
                <a:lnTo>
                  <a:pt x="887" y="1104"/>
                </a:lnTo>
                <a:lnTo>
                  <a:pt x="887" y="1113"/>
                </a:lnTo>
                <a:lnTo>
                  <a:pt x="888" y="822"/>
                </a:lnTo>
                <a:lnTo>
                  <a:pt x="888" y="830"/>
                </a:lnTo>
                <a:lnTo>
                  <a:pt x="888" y="822"/>
                </a:lnTo>
                <a:lnTo>
                  <a:pt x="889" y="830"/>
                </a:lnTo>
                <a:lnTo>
                  <a:pt x="890" y="734"/>
                </a:lnTo>
                <a:lnTo>
                  <a:pt x="890" y="746"/>
                </a:lnTo>
                <a:lnTo>
                  <a:pt x="890" y="742"/>
                </a:lnTo>
                <a:lnTo>
                  <a:pt x="890" y="725"/>
                </a:lnTo>
                <a:lnTo>
                  <a:pt x="891" y="1134"/>
                </a:lnTo>
                <a:lnTo>
                  <a:pt x="891" y="872"/>
                </a:lnTo>
                <a:lnTo>
                  <a:pt x="891" y="864"/>
                </a:lnTo>
                <a:lnTo>
                  <a:pt x="892" y="872"/>
                </a:lnTo>
                <a:lnTo>
                  <a:pt x="893" y="763"/>
                </a:lnTo>
                <a:lnTo>
                  <a:pt x="893" y="771"/>
                </a:lnTo>
                <a:lnTo>
                  <a:pt x="893" y="767"/>
                </a:lnTo>
                <a:lnTo>
                  <a:pt x="893" y="780"/>
                </a:lnTo>
                <a:lnTo>
                  <a:pt x="894" y="708"/>
                </a:lnTo>
                <a:lnTo>
                  <a:pt x="894" y="725"/>
                </a:lnTo>
                <a:lnTo>
                  <a:pt x="894" y="725"/>
                </a:lnTo>
                <a:lnTo>
                  <a:pt x="895" y="708"/>
                </a:lnTo>
                <a:lnTo>
                  <a:pt x="895" y="1037"/>
                </a:lnTo>
                <a:lnTo>
                  <a:pt x="896" y="818"/>
                </a:lnTo>
                <a:lnTo>
                  <a:pt x="896" y="826"/>
                </a:lnTo>
                <a:lnTo>
                  <a:pt x="897" y="717"/>
                </a:lnTo>
                <a:lnTo>
                  <a:pt x="897" y="970"/>
                </a:lnTo>
                <a:lnTo>
                  <a:pt x="897" y="965"/>
                </a:lnTo>
                <a:lnTo>
                  <a:pt x="898" y="1033"/>
                </a:lnTo>
                <a:lnTo>
                  <a:pt x="899" y="784"/>
                </a:lnTo>
                <a:lnTo>
                  <a:pt x="899" y="805"/>
                </a:lnTo>
                <a:lnTo>
                  <a:pt x="899" y="805"/>
                </a:lnTo>
                <a:lnTo>
                  <a:pt x="900" y="700"/>
                </a:lnTo>
                <a:lnTo>
                  <a:pt x="900" y="734"/>
                </a:lnTo>
                <a:lnTo>
                  <a:pt x="900" y="729"/>
                </a:lnTo>
                <a:lnTo>
                  <a:pt x="900" y="742"/>
                </a:lnTo>
                <a:lnTo>
                  <a:pt x="902" y="691"/>
                </a:lnTo>
                <a:lnTo>
                  <a:pt x="902" y="708"/>
                </a:lnTo>
                <a:lnTo>
                  <a:pt x="902" y="704"/>
                </a:lnTo>
                <a:lnTo>
                  <a:pt x="902" y="666"/>
                </a:lnTo>
                <a:lnTo>
                  <a:pt x="902" y="957"/>
                </a:lnTo>
                <a:lnTo>
                  <a:pt x="904" y="758"/>
                </a:lnTo>
                <a:lnTo>
                  <a:pt x="904" y="750"/>
                </a:lnTo>
                <a:lnTo>
                  <a:pt x="904" y="771"/>
                </a:lnTo>
                <a:lnTo>
                  <a:pt x="905" y="687"/>
                </a:lnTo>
                <a:lnTo>
                  <a:pt x="905" y="704"/>
                </a:lnTo>
                <a:lnTo>
                  <a:pt x="905" y="700"/>
                </a:lnTo>
                <a:lnTo>
                  <a:pt x="905" y="708"/>
                </a:lnTo>
                <a:lnTo>
                  <a:pt x="906" y="674"/>
                </a:lnTo>
                <a:lnTo>
                  <a:pt x="907" y="691"/>
                </a:lnTo>
                <a:lnTo>
                  <a:pt x="907" y="687"/>
                </a:lnTo>
                <a:lnTo>
                  <a:pt x="907" y="695"/>
                </a:lnTo>
                <a:lnTo>
                  <a:pt x="908" y="658"/>
                </a:lnTo>
                <a:lnTo>
                  <a:pt x="908" y="662"/>
                </a:lnTo>
                <a:lnTo>
                  <a:pt x="908" y="666"/>
                </a:lnTo>
                <a:lnTo>
                  <a:pt x="908" y="683"/>
                </a:lnTo>
                <a:lnTo>
                  <a:pt x="908" y="658"/>
                </a:lnTo>
                <a:lnTo>
                  <a:pt x="910" y="666"/>
                </a:lnTo>
                <a:lnTo>
                  <a:pt x="910" y="666"/>
                </a:lnTo>
                <a:lnTo>
                  <a:pt x="911" y="645"/>
                </a:lnTo>
                <a:lnTo>
                  <a:pt x="911" y="995"/>
                </a:lnTo>
                <a:lnTo>
                  <a:pt x="911" y="995"/>
                </a:lnTo>
                <a:lnTo>
                  <a:pt x="911" y="1075"/>
                </a:lnTo>
                <a:lnTo>
                  <a:pt x="913" y="805"/>
                </a:lnTo>
                <a:lnTo>
                  <a:pt x="913" y="809"/>
                </a:lnTo>
                <a:lnTo>
                  <a:pt x="913" y="814"/>
                </a:lnTo>
                <a:lnTo>
                  <a:pt x="913" y="818"/>
                </a:lnTo>
                <a:lnTo>
                  <a:pt x="914" y="721"/>
                </a:lnTo>
                <a:lnTo>
                  <a:pt x="914" y="729"/>
                </a:lnTo>
                <a:lnTo>
                  <a:pt x="914" y="725"/>
                </a:lnTo>
                <a:lnTo>
                  <a:pt x="914" y="734"/>
                </a:lnTo>
                <a:lnTo>
                  <a:pt x="914" y="687"/>
                </a:lnTo>
                <a:lnTo>
                  <a:pt x="916" y="695"/>
                </a:lnTo>
                <a:lnTo>
                  <a:pt x="916" y="695"/>
                </a:lnTo>
                <a:lnTo>
                  <a:pt x="916" y="704"/>
                </a:lnTo>
                <a:lnTo>
                  <a:pt x="916" y="658"/>
                </a:lnTo>
                <a:lnTo>
                  <a:pt x="917" y="674"/>
                </a:lnTo>
                <a:lnTo>
                  <a:pt x="917" y="683"/>
                </a:lnTo>
                <a:lnTo>
                  <a:pt x="917" y="695"/>
                </a:lnTo>
                <a:lnTo>
                  <a:pt x="918" y="649"/>
                </a:lnTo>
                <a:lnTo>
                  <a:pt x="919" y="683"/>
                </a:lnTo>
                <a:lnTo>
                  <a:pt x="919" y="678"/>
                </a:lnTo>
                <a:lnTo>
                  <a:pt x="919" y="691"/>
                </a:lnTo>
                <a:lnTo>
                  <a:pt x="919" y="666"/>
                </a:lnTo>
                <a:lnTo>
                  <a:pt x="920" y="687"/>
                </a:lnTo>
                <a:lnTo>
                  <a:pt x="920" y="683"/>
                </a:lnTo>
                <a:lnTo>
                  <a:pt x="920" y="695"/>
                </a:lnTo>
                <a:lnTo>
                  <a:pt x="920" y="666"/>
                </a:lnTo>
                <a:lnTo>
                  <a:pt x="922" y="683"/>
                </a:lnTo>
                <a:lnTo>
                  <a:pt x="922" y="683"/>
                </a:lnTo>
                <a:lnTo>
                  <a:pt x="922" y="670"/>
                </a:lnTo>
                <a:lnTo>
                  <a:pt x="923" y="700"/>
                </a:lnTo>
                <a:lnTo>
                  <a:pt x="923" y="683"/>
                </a:lnTo>
                <a:lnTo>
                  <a:pt x="923" y="687"/>
                </a:lnTo>
                <a:lnTo>
                  <a:pt x="924" y="678"/>
                </a:lnTo>
                <a:lnTo>
                  <a:pt x="924" y="708"/>
                </a:lnTo>
                <a:lnTo>
                  <a:pt x="925" y="678"/>
                </a:lnTo>
                <a:lnTo>
                  <a:pt x="925" y="691"/>
                </a:lnTo>
                <a:lnTo>
                  <a:pt x="925" y="708"/>
                </a:lnTo>
                <a:lnTo>
                  <a:pt x="925" y="678"/>
                </a:lnTo>
                <a:lnTo>
                  <a:pt x="926" y="691"/>
                </a:lnTo>
                <a:lnTo>
                  <a:pt x="926" y="687"/>
                </a:lnTo>
                <a:lnTo>
                  <a:pt x="927" y="708"/>
                </a:lnTo>
                <a:lnTo>
                  <a:pt x="927" y="678"/>
                </a:lnTo>
                <a:lnTo>
                  <a:pt x="928" y="691"/>
                </a:lnTo>
                <a:lnTo>
                  <a:pt x="928" y="700"/>
                </a:lnTo>
                <a:lnTo>
                  <a:pt x="928" y="683"/>
                </a:lnTo>
                <a:lnTo>
                  <a:pt x="929" y="1172"/>
                </a:lnTo>
                <a:lnTo>
                  <a:pt x="929" y="1067"/>
                </a:lnTo>
                <a:lnTo>
                  <a:pt x="929" y="1062"/>
                </a:lnTo>
                <a:lnTo>
                  <a:pt x="930" y="1071"/>
                </a:lnTo>
                <a:lnTo>
                  <a:pt x="931" y="818"/>
                </a:lnTo>
                <a:lnTo>
                  <a:pt x="931" y="830"/>
                </a:lnTo>
                <a:lnTo>
                  <a:pt x="931" y="826"/>
                </a:lnTo>
                <a:lnTo>
                  <a:pt x="931" y="834"/>
                </a:lnTo>
                <a:lnTo>
                  <a:pt x="932" y="750"/>
                </a:lnTo>
                <a:lnTo>
                  <a:pt x="932" y="763"/>
                </a:lnTo>
                <a:lnTo>
                  <a:pt x="932" y="763"/>
                </a:lnTo>
                <a:lnTo>
                  <a:pt x="933" y="721"/>
                </a:lnTo>
                <a:lnTo>
                  <a:pt x="934" y="1121"/>
                </a:lnTo>
                <a:lnTo>
                  <a:pt x="934" y="1024"/>
                </a:lnTo>
                <a:lnTo>
                  <a:pt x="934" y="1024"/>
                </a:lnTo>
                <a:lnTo>
                  <a:pt x="934" y="1028"/>
                </a:lnTo>
                <a:lnTo>
                  <a:pt x="935" y="809"/>
                </a:lnTo>
                <a:lnTo>
                  <a:pt x="935" y="809"/>
                </a:lnTo>
                <a:lnTo>
                  <a:pt x="935" y="809"/>
                </a:lnTo>
                <a:lnTo>
                  <a:pt x="936" y="818"/>
                </a:lnTo>
                <a:lnTo>
                  <a:pt x="937" y="746"/>
                </a:lnTo>
                <a:lnTo>
                  <a:pt x="937" y="754"/>
                </a:lnTo>
                <a:lnTo>
                  <a:pt x="937" y="754"/>
                </a:lnTo>
                <a:lnTo>
                  <a:pt x="937" y="767"/>
                </a:lnTo>
                <a:lnTo>
                  <a:pt x="938" y="725"/>
                </a:lnTo>
                <a:lnTo>
                  <a:pt x="938" y="729"/>
                </a:lnTo>
                <a:lnTo>
                  <a:pt x="938" y="725"/>
                </a:lnTo>
                <a:lnTo>
                  <a:pt x="939" y="738"/>
                </a:lnTo>
                <a:lnTo>
                  <a:pt x="940" y="708"/>
                </a:lnTo>
                <a:lnTo>
                  <a:pt x="940" y="721"/>
                </a:lnTo>
                <a:lnTo>
                  <a:pt x="940" y="725"/>
                </a:lnTo>
                <a:lnTo>
                  <a:pt x="940" y="704"/>
                </a:lnTo>
                <a:lnTo>
                  <a:pt x="940" y="738"/>
                </a:lnTo>
                <a:lnTo>
                  <a:pt x="941" y="712"/>
                </a:lnTo>
                <a:lnTo>
                  <a:pt x="941" y="712"/>
                </a:lnTo>
                <a:lnTo>
                  <a:pt x="942" y="700"/>
                </a:lnTo>
                <a:lnTo>
                  <a:pt x="943" y="729"/>
                </a:lnTo>
                <a:lnTo>
                  <a:pt x="943" y="717"/>
                </a:lnTo>
                <a:lnTo>
                  <a:pt x="943" y="712"/>
                </a:lnTo>
                <a:lnTo>
                  <a:pt x="943" y="695"/>
                </a:lnTo>
                <a:lnTo>
                  <a:pt x="944" y="734"/>
                </a:lnTo>
                <a:lnTo>
                  <a:pt x="944" y="712"/>
                </a:lnTo>
                <a:lnTo>
                  <a:pt x="944" y="712"/>
                </a:lnTo>
                <a:lnTo>
                  <a:pt x="945" y="738"/>
                </a:lnTo>
                <a:lnTo>
                  <a:pt x="946" y="700"/>
                </a:lnTo>
                <a:lnTo>
                  <a:pt x="946" y="734"/>
                </a:lnTo>
                <a:lnTo>
                  <a:pt x="946" y="734"/>
                </a:lnTo>
                <a:lnTo>
                  <a:pt x="947" y="695"/>
                </a:lnTo>
                <a:lnTo>
                  <a:pt x="947" y="746"/>
                </a:lnTo>
                <a:lnTo>
                  <a:pt x="947" y="738"/>
                </a:lnTo>
                <a:lnTo>
                  <a:pt x="947" y="734"/>
                </a:lnTo>
                <a:lnTo>
                  <a:pt x="948" y="712"/>
                </a:lnTo>
                <a:lnTo>
                  <a:pt x="948" y="746"/>
                </a:lnTo>
                <a:lnTo>
                  <a:pt x="949" y="734"/>
                </a:lnTo>
                <a:lnTo>
                  <a:pt x="949" y="734"/>
                </a:lnTo>
                <a:lnTo>
                  <a:pt x="949" y="717"/>
                </a:lnTo>
                <a:lnTo>
                  <a:pt x="950" y="1214"/>
                </a:lnTo>
                <a:lnTo>
                  <a:pt x="950" y="995"/>
                </a:lnTo>
                <a:lnTo>
                  <a:pt x="950" y="999"/>
                </a:lnTo>
                <a:lnTo>
                  <a:pt x="950" y="1003"/>
                </a:lnTo>
                <a:lnTo>
                  <a:pt x="952" y="805"/>
                </a:lnTo>
                <a:lnTo>
                  <a:pt x="952" y="814"/>
                </a:lnTo>
                <a:lnTo>
                  <a:pt x="952" y="809"/>
                </a:lnTo>
                <a:lnTo>
                  <a:pt x="952" y="818"/>
                </a:lnTo>
                <a:lnTo>
                  <a:pt x="953" y="750"/>
                </a:lnTo>
                <a:lnTo>
                  <a:pt x="953" y="767"/>
                </a:lnTo>
                <a:lnTo>
                  <a:pt x="953" y="758"/>
                </a:lnTo>
                <a:lnTo>
                  <a:pt x="953" y="771"/>
                </a:lnTo>
                <a:lnTo>
                  <a:pt x="955" y="729"/>
                </a:lnTo>
                <a:lnTo>
                  <a:pt x="955" y="738"/>
                </a:lnTo>
                <a:lnTo>
                  <a:pt x="955" y="746"/>
                </a:lnTo>
                <a:lnTo>
                  <a:pt x="955" y="750"/>
                </a:lnTo>
                <a:lnTo>
                  <a:pt x="956" y="721"/>
                </a:lnTo>
                <a:lnTo>
                  <a:pt x="956" y="729"/>
                </a:lnTo>
                <a:lnTo>
                  <a:pt x="956" y="729"/>
                </a:lnTo>
                <a:lnTo>
                  <a:pt x="957" y="746"/>
                </a:lnTo>
                <a:lnTo>
                  <a:pt x="957" y="700"/>
                </a:lnTo>
                <a:lnTo>
                  <a:pt x="958" y="729"/>
                </a:lnTo>
                <a:lnTo>
                  <a:pt x="958" y="725"/>
                </a:lnTo>
                <a:lnTo>
                  <a:pt x="958" y="717"/>
                </a:lnTo>
                <a:lnTo>
                  <a:pt x="959" y="1210"/>
                </a:lnTo>
                <a:lnTo>
                  <a:pt x="959" y="957"/>
                </a:lnTo>
                <a:lnTo>
                  <a:pt x="959" y="961"/>
                </a:lnTo>
                <a:lnTo>
                  <a:pt x="961" y="814"/>
                </a:lnTo>
                <a:lnTo>
                  <a:pt x="961" y="822"/>
                </a:lnTo>
                <a:lnTo>
                  <a:pt x="961" y="814"/>
                </a:lnTo>
                <a:lnTo>
                  <a:pt x="961" y="826"/>
                </a:lnTo>
                <a:lnTo>
                  <a:pt x="962" y="767"/>
                </a:lnTo>
                <a:lnTo>
                  <a:pt x="962" y="771"/>
                </a:lnTo>
                <a:lnTo>
                  <a:pt x="962" y="775"/>
                </a:lnTo>
                <a:lnTo>
                  <a:pt x="963" y="784"/>
                </a:lnTo>
                <a:lnTo>
                  <a:pt x="963" y="738"/>
                </a:lnTo>
                <a:lnTo>
                  <a:pt x="964" y="750"/>
                </a:lnTo>
                <a:lnTo>
                  <a:pt x="964" y="738"/>
                </a:lnTo>
                <a:lnTo>
                  <a:pt x="965" y="721"/>
                </a:lnTo>
                <a:lnTo>
                  <a:pt x="965" y="1147"/>
                </a:lnTo>
                <a:lnTo>
                  <a:pt x="965" y="1020"/>
                </a:lnTo>
                <a:lnTo>
                  <a:pt x="965" y="1011"/>
                </a:lnTo>
                <a:lnTo>
                  <a:pt x="965" y="1024"/>
                </a:lnTo>
                <a:lnTo>
                  <a:pt x="967" y="830"/>
                </a:lnTo>
                <a:lnTo>
                  <a:pt x="967" y="843"/>
                </a:lnTo>
                <a:lnTo>
                  <a:pt x="967" y="847"/>
                </a:lnTo>
                <a:lnTo>
                  <a:pt x="968" y="771"/>
                </a:lnTo>
                <a:lnTo>
                  <a:pt x="968" y="771"/>
                </a:lnTo>
                <a:lnTo>
                  <a:pt x="968" y="780"/>
                </a:lnTo>
                <a:lnTo>
                  <a:pt x="968" y="784"/>
                </a:lnTo>
                <a:lnTo>
                  <a:pt x="970" y="734"/>
                </a:lnTo>
                <a:lnTo>
                  <a:pt x="970" y="750"/>
                </a:lnTo>
                <a:lnTo>
                  <a:pt x="970" y="746"/>
                </a:lnTo>
                <a:lnTo>
                  <a:pt x="970" y="750"/>
                </a:lnTo>
                <a:lnTo>
                  <a:pt x="971" y="717"/>
                </a:lnTo>
                <a:lnTo>
                  <a:pt x="971" y="729"/>
                </a:lnTo>
                <a:lnTo>
                  <a:pt x="971" y="725"/>
                </a:lnTo>
                <a:lnTo>
                  <a:pt x="972" y="708"/>
                </a:lnTo>
                <a:lnTo>
                  <a:pt x="973" y="1092"/>
                </a:lnTo>
                <a:lnTo>
                  <a:pt x="973" y="1028"/>
                </a:lnTo>
                <a:lnTo>
                  <a:pt x="973" y="1028"/>
                </a:lnTo>
                <a:lnTo>
                  <a:pt x="974" y="847"/>
                </a:lnTo>
                <a:lnTo>
                  <a:pt x="974" y="851"/>
                </a:lnTo>
                <a:lnTo>
                  <a:pt x="974" y="847"/>
                </a:lnTo>
                <a:lnTo>
                  <a:pt x="974" y="860"/>
                </a:lnTo>
                <a:lnTo>
                  <a:pt x="976" y="754"/>
                </a:lnTo>
                <a:lnTo>
                  <a:pt x="976" y="784"/>
                </a:lnTo>
                <a:lnTo>
                  <a:pt x="976" y="792"/>
                </a:lnTo>
                <a:lnTo>
                  <a:pt x="977" y="729"/>
                </a:lnTo>
                <a:lnTo>
                  <a:pt x="977" y="750"/>
                </a:lnTo>
                <a:lnTo>
                  <a:pt x="977" y="746"/>
                </a:lnTo>
                <a:lnTo>
                  <a:pt x="978" y="758"/>
                </a:lnTo>
                <a:lnTo>
                  <a:pt x="979" y="721"/>
                </a:lnTo>
                <a:lnTo>
                  <a:pt x="979" y="734"/>
                </a:lnTo>
                <a:lnTo>
                  <a:pt x="979" y="729"/>
                </a:lnTo>
                <a:lnTo>
                  <a:pt x="979" y="742"/>
                </a:lnTo>
                <a:lnTo>
                  <a:pt x="980" y="708"/>
                </a:lnTo>
                <a:lnTo>
                  <a:pt x="980" y="721"/>
                </a:lnTo>
                <a:lnTo>
                  <a:pt x="980" y="721"/>
                </a:lnTo>
                <a:lnTo>
                  <a:pt x="981" y="729"/>
                </a:lnTo>
                <a:lnTo>
                  <a:pt x="982" y="700"/>
                </a:lnTo>
                <a:lnTo>
                  <a:pt x="982" y="704"/>
                </a:lnTo>
                <a:lnTo>
                  <a:pt x="982" y="708"/>
                </a:lnTo>
                <a:lnTo>
                  <a:pt x="983" y="649"/>
                </a:lnTo>
                <a:lnTo>
                  <a:pt x="983" y="1134"/>
                </a:lnTo>
                <a:lnTo>
                  <a:pt x="983" y="1079"/>
                </a:lnTo>
                <a:lnTo>
                  <a:pt x="983" y="1083"/>
                </a:lnTo>
                <a:lnTo>
                  <a:pt x="984" y="1117"/>
                </a:lnTo>
                <a:lnTo>
                  <a:pt x="985" y="860"/>
                </a:lnTo>
                <a:lnTo>
                  <a:pt x="985" y="868"/>
                </a:lnTo>
                <a:lnTo>
                  <a:pt x="985" y="864"/>
                </a:lnTo>
                <a:lnTo>
                  <a:pt x="985" y="872"/>
                </a:lnTo>
                <a:lnTo>
                  <a:pt x="987" y="775"/>
                </a:lnTo>
                <a:lnTo>
                  <a:pt x="987" y="775"/>
                </a:lnTo>
                <a:lnTo>
                  <a:pt x="987" y="784"/>
                </a:lnTo>
                <a:lnTo>
                  <a:pt x="987" y="788"/>
                </a:lnTo>
                <a:lnTo>
                  <a:pt x="988" y="717"/>
                </a:lnTo>
                <a:lnTo>
                  <a:pt x="988" y="729"/>
                </a:lnTo>
                <a:lnTo>
                  <a:pt x="988" y="750"/>
                </a:lnTo>
                <a:lnTo>
                  <a:pt x="989" y="712"/>
                </a:lnTo>
                <a:lnTo>
                  <a:pt x="990" y="717"/>
                </a:lnTo>
                <a:lnTo>
                  <a:pt x="990" y="725"/>
                </a:lnTo>
                <a:lnTo>
                  <a:pt x="990" y="729"/>
                </a:lnTo>
                <a:lnTo>
                  <a:pt x="991" y="683"/>
                </a:lnTo>
                <a:lnTo>
                  <a:pt x="991" y="708"/>
                </a:lnTo>
                <a:lnTo>
                  <a:pt x="991" y="717"/>
                </a:lnTo>
                <a:lnTo>
                  <a:pt x="991" y="725"/>
                </a:lnTo>
                <a:lnTo>
                  <a:pt x="992" y="666"/>
                </a:lnTo>
                <a:lnTo>
                  <a:pt x="993" y="704"/>
                </a:lnTo>
                <a:lnTo>
                  <a:pt x="993" y="700"/>
                </a:lnTo>
                <a:lnTo>
                  <a:pt x="994" y="683"/>
                </a:lnTo>
                <a:lnTo>
                  <a:pt x="994" y="717"/>
                </a:lnTo>
                <a:lnTo>
                  <a:pt x="994" y="704"/>
                </a:lnTo>
                <a:lnTo>
                  <a:pt x="994" y="700"/>
                </a:lnTo>
                <a:lnTo>
                  <a:pt x="995" y="691"/>
                </a:lnTo>
                <a:lnTo>
                  <a:pt x="995" y="717"/>
                </a:lnTo>
                <a:lnTo>
                  <a:pt x="996" y="704"/>
                </a:lnTo>
                <a:lnTo>
                  <a:pt x="996" y="708"/>
                </a:lnTo>
                <a:lnTo>
                  <a:pt x="996" y="717"/>
                </a:lnTo>
                <a:lnTo>
                  <a:pt x="997" y="674"/>
                </a:lnTo>
                <a:lnTo>
                  <a:pt x="997" y="695"/>
                </a:lnTo>
                <a:lnTo>
                  <a:pt x="997" y="700"/>
                </a:lnTo>
                <a:lnTo>
                  <a:pt x="997" y="670"/>
                </a:lnTo>
                <a:lnTo>
                  <a:pt x="998" y="717"/>
                </a:lnTo>
                <a:lnTo>
                  <a:pt x="999" y="700"/>
                </a:lnTo>
                <a:lnTo>
                  <a:pt x="999" y="695"/>
                </a:lnTo>
                <a:lnTo>
                  <a:pt x="999" y="678"/>
                </a:lnTo>
                <a:lnTo>
                  <a:pt x="1000" y="717"/>
                </a:lnTo>
                <a:lnTo>
                  <a:pt x="1000" y="708"/>
                </a:lnTo>
                <a:lnTo>
                  <a:pt x="1000" y="708"/>
                </a:lnTo>
                <a:lnTo>
                  <a:pt x="1000" y="695"/>
                </a:lnTo>
                <a:lnTo>
                  <a:pt x="1001" y="721"/>
                </a:lnTo>
                <a:lnTo>
                  <a:pt x="1002" y="704"/>
                </a:lnTo>
                <a:lnTo>
                  <a:pt x="1002" y="708"/>
                </a:lnTo>
                <a:lnTo>
                  <a:pt x="1003" y="721"/>
                </a:lnTo>
                <a:lnTo>
                  <a:pt x="1003" y="691"/>
                </a:lnTo>
                <a:lnTo>
                  <a:pt x="1003" y="717"/>
                </a:lnTo>
                <a:lnTo>
                  <a:pt x="1003" y="704"/>
                </a:lnTo>
                <a:lnTo>
                  <a:pt x="1003" y="700"/>
                </a:lnTo>
                <a:lnTo>
                  <a:pt x="1003" y="725"/>
                </a:lnTo>
                <a:lnTo>
                  <a:pt x="1005" y="712"/>
                </a:lnTo>
                <a:lnTo>
                  <a:pt x="1005" y="717"/>
                </a:lnTo>
                <a:lnTo>
                  <a:pt x="1005" y="700"/>
                </a:lnTo>
                <a:lnTo>
                  <a:pt x="1006" y="729"/>
                </a:lnTo>
                <a:lnTo>
                  <a:pt x="1006" y="721"/>
                </a:lnTo>
                <a:lnTo>
                  <a:pt x="1006" y="721"/>
                </a:lnTo>
                <a:lnTo>
                  <a:pt x="1006" y="729"/>
                </a:lnTo>
                <a:lnTo>
                  <a:pt x="1007" y="704"/>
                </a:lnTo>
                <a:lnTo>
                  <a:pt x="1008" y="721"/>
                </a:lnTo>
                <a:lnTo>
                  <a:pt x="1008" y="725"/>
                </a:lnTo>
                <a:lnTo>
                  <a:pt x="1009" y="695"/>
                </a:lnTo>
                <a:lnTo>
                  <a:pt x="1009" y="1231"/>
                </a:lnTo>
                <a:lnTo>
                  <a:pt x="1009" y="1121"/>
                </a:lnTo>
                <a:lnTo>
                  <a:pt x="1009" y="1130"/>
                </a:lnTo>
                <a:lnTo>
                  <a:pt x="1011" y="847"/>
                </a:lnTo>
                <a:lnTo>
                  <a:pt x="1011" y="855"/>
                </a:lnTo>
                <a:lnTo>
                  <a:pt x="1011" y="851"/>
                </a:lnTo>
                <a:lnTo>
                  <a:pt x="1011" y="855"/>
                </a:lnTo>
                <a:lnTo>
                  <a:pt x="1012" y="763"/>
                </a:lnTo>
                <a:lnTo>
                  <a:pt x="1012" y="771"/>
                </a:lnTo>
                <a:lnTo>
                  <a:pt x="1012" y="771"/>
                </a:lnTo>
                <a:lnTo>
                  <a:pt x="1013" y="788"/>
                </a:lnTo>
                <a:lnTo>
                  <a:pt x="1014" y="729"/>
                </a:lnTo>
                <a:lnTo>
                  <a:pt x="1014" y="738"/>
                </a:lnTo>
                <a:lnTo>
                  <a:pt x="1014" y="738"/>
                </a:lnTo>
                <a:lnTo>
                  <a:pt x="1015" y="767"/>
                </a:lnTo>
                <a:lnTo>
                  <a:pt x="1015" y="712"/>
                </a:lnTo>
                <a:lnTo>
                  <a:pt x="1015" y="717"/>
                </a:lnTo>
                <a:lnTo>
                  <a:pt x="1015" y="725"/>
                </a:lnTo>
                <a:lnTo>
                  <a:pt x="1017" y="704"/>
                </a:lnTo>
                <a:lnTo>
                  <a:pt x="1017" y="750"/>
                </a:lnTo>
                <a:lnTo>
                  <a:pt x="1017" y="712"/>
                </a:lnTo>
                <a:lnTo>
                  <a:pt x="1017" y="708"/>
                </a:lnTo>
                <a:lnTo>
                  <a:pt x="1017" y="729"/>
                </a:lnTo>
                <a:lnTo>
                  <a:pt x="1017" y="687"/>
                </a:lnTo>
                <a:lnTo>
                  <a:pt x="1018" y="725"/>
                </a:lnTo>
                <a:lnTo>
                  <a:pt x="1018" y="721"/>
                </a:lnTo>
                <a:lnTo>
                  <a:pt x="1019" y="729"/>
                </a:lnTo>
                <a:lnTo>
                  <a:pt x="1020" y="700"/>
                </a:lnTo>
                <a:lnTo>
                  <a:pt x="1020" y="708"/>
                </a:lnTo>
                <a:lnTo>
                  <a:pt x="1020" y="717"/>
                </a:lnTo>
                <a:lnTo>
                  <a:pt x="1020" y="725"/>
                </a:lnTo>
                <a:lnTo>
                  <a:pt x="1020" y="678"/>
                </a:lnTo>
                <a:lnTo>
                  <a:pt x="1021" y="708"/>
                </a:lnTo>
                <a:lnTo>
                  <a:pt x="1021" y="704"/>
                </a:lnTo>
                <a:lnTo>
                  <a:pt x="1022" y="666"/>
                </a:lnTo>
                <a:lnTo>
                  <a:pt x="1023" y="734"/>
                </a:lnTo>
                <a:lnTo>
                  <a:pt x="1023" y="725"/>
                </a:lnTo>
                <a:lnTo>
                  <a:pt x="1023" y="721"/>
                </a:lnTo>
                <a:lnTo>
                  <a:pt x="1023" y="729"/>
                </a:lnTo>
                <a:lnTo>
                  <a:pt x="1024" y="704"/>
                </a:lnTo>
                <a:lnTo>
                  <a:pt x="1024" y="717"/>
                </a:lnTo>
                <a:lnTo>
                  <a:pt x="1024" y="725"/>
                </a:lnTo>
                <a:lnTo>
                  <a:pt x="1025" y="734"/>
                </a:lnTo>
                <a:lnTo>
                  <a:pt x="1025" y="708"/>
                </a:lnTo>
                <a:lnTo>
                  <a:pt x="1026" y="725"/>
                </a:lnTo>
                <a:lnTo>
                  <a:pt x="1026" y="712"/>
                </a:lnTo>
                <a:lnTo>
                  <a:pt x="1026" y="734"/>
                </a:lnTo>
                <a:lnTo>
                  <a:pt x="1026" y="704"/>
                </a:lnTo>
                <a:lnTo>
                  <a:pt x="1027" y="717"/>
                </a:lnTo>
                <a:lnTo>
                  <a:pt x="1027" y="712"/>
                </a:lnTo>
                <a:lnTo>
                  <a:pt x="1028" y="734"/>
                </a:lnTo>
                <a:lnTo>
                  <a:pt x="1028" y="708"/>
                </a:lnTo>
                <a:lnTo>
                  <a:pt x="1029" y="725"/>
                </a:lnTo>
                <a:lnTo>
                  <a:pt x="1029" y="729"/>
                </a:lnTo>
                <a:lnTo>
                  <a:pt x="1029" y="708"/>
                </a:lnTo>
                <a:lnTo>
                  <a:pt x="1030" y="742"/>
                </a:lnTo>
                <a:lnTo>
                  <a:pt x="1030" y="721"/>
                </a:lnTo>
                <a:lnTo>
                  <a:pt x="1030" y="721"/>
                </a:lnTo>
                <a:lnTo>
                  <a:pt x="1031" y="712"/>
                </a:lnTo>
                <a:lnTo>
                  <a:pt x="1031" y="742"/>
                </a:lnTo>
                <a:lnTo>
                  <a:pt x="1032" y="725"/>
                </a:lnTo>
                <a:lnTo>
                  <a:pt x="1032" y="721"/>
                </a:lnTo>
                <a:lnTo>
                  <a:pt x="1032" y="712"/>
                </a:lnTo>
                <a:lnTo>
                  <a:pt x="1032" y="738"/>
                </a:lnTo>
                <a:lnTo>
                  <a:pt x="1033" y="725"/>
                </a:lnTo>
                <a:lnTo>
                  <a:pt x="1033" y="725"/>
                </a:lnTo>
                <a:lnTo>
                  <a:pt x="1034" y="708"/>
                </a:lnTo>
                <a:lnTo>
                  <a:pt x="1034" y="742"/>
                </a:lnTo>
                <a:lnTo>
                  <a:pt x="1035" y="725"/>
                </a:lnTo>
                <a:lnTo>
                  <a:pt x="1035" y="721"/>
                </a:lnTo>
                <a:lnTo>
                  <a:pt x="1035" y="712"/>
                </a:lnTo>
                <a:lnTo>
                  <a:pt x="1036" y="1168"/>
                </a:lnTo>
                <a:lnTo>
                  <a:pt x="1036" y="894"/>
                </a:lnTo>
                <a:lnTo>
                  <a:pt x="1036" y="906"/>
                </a:lnTo>
                <a:lnTo>
                  <a:pt x="1038" y="775"/>
                </a:lnTo>
                <a:lnTo>
                  <a:pt x="1038" y="784"/>
                </a:lnTo>
                <a:lnTo>
                  <a:pt x="1038" y="788"/>
                </a:lnTo>
                <a:lnTo>
                  <a:pt x="1038" y="792"/>
                </a:lnTo>
                <a:lnTo>
                  <a:pt x="1039" y="734"/>
                </a:lnTo>
                <a:lnTo>
                  <a:pt x="1039" y="738"/>
                </a:lnTo>
                <a:lnTo>
                  <a:pt x="1039" y="738"/>
                </a:lnTo>
                <a:lnTo>
                  <a:pt x="1040" y="758"/>
                </a:lnTo>
                <a:lnTo>
                  <a:pt x="1040" y="712"/>
                </a:lnTo>
                <a:lnTo>
                  <a:pt x="1041" y="734"/>
                </a:lnTo>
                <a:lnTo>
                  <a:pt x="1041" y="691"/>
                </a:lnTo>
                <a:lnTo>
                  <a:pt x="1042" y="1193"/>
                </a:lnTo>
                <a:lnTo>
                  <a:pt x="1042" y="940"/>
                </a:lnTo>
                <a:lnTo>
                  <a:pt x="1042" y="944"/>
                </a:lnTo>
                <a:lnTo>
                  <a:pt x="1042" y="948"/>
                </a:lnTo>
                <a:lnTo>
                  <a:pt x="1044" y="797"/>
                </a:lnTo>
                <a:lnTo>
                  <a:pt x="1044" y="805"/>
                </a:lnTo>
                <a:lnTo>
                  <a:pt x="1044" y="809"/>
                </a:lnTo>
                <a:lnTo>
                  <a:pt x="1044" y="818"/>
                </a:lnTo>
                <a:lnTo>
                  <a:pt x="1045" y="758"/>
                </a:lnTo>
                <a:lnTo>
                  <a:pt x="1045" y="758"/>
                </a:lnTo>
                <a:lnTo>
                  <a:pt x="1045" y="758"/>
                </a:lnTo>
                <a:lnTo>
                  <a:pt x="1047" y="717"/>
                </a:lnTo>
                <a:lnTo>
                  <a:pt x="1047" y="784"/>
                </a:lnTo>
                <a:lnTo>
                  <a:pt x="1047" y="830"/>
                </a:lnTo>
                <a:lnTo>
                  <a:pt x="1047" y="1092"/>
                </a:lnTo>
                <a:lnTo>
                  <a:pt x="1048" y="872"/>
                </a:lnTo>
                <a:lnTo>
                  <a:pt x="1048" y="881"/>
                </a:lnTo>
                <a:lnTo>
                  <a:pt x="1048" y="885"/>
                </a:lnTo>
                <a:lnTo>
                  <a:pt x="1050" y="775"/>
                </a:lnTo>
                <a:lnTo>
                  <a:pt x="1050" y="784"/>
                </a:lnTo>
                <a:lnTo>
                  <a:pt x="1050" y="780"/>
                </a:lnTo>
                <a:lnTo>
                  <a:pt x="1051" y="750"/>
                </a:lnTo>
                <a:lnTo>
                  <a:pt x="1051" y="1037"/>
                </a:lnTo>
                <a:lnTo>
                  <a:pt x="1051" y="931"/>
                </a:lnTo>
                <a:lnTo>
                  <a:pt x="1051" y="923"/>
                </a:lnTo>
                <a:lnTo>
                  <a:pt x="1052" y="936"/>
                </a:lnTo>
                <a:lnTo>
                  <a:pt x="1053" y="818"/>
                </a:lnTo>
                <a:lnTo>
                  <a:pt x="1053" y="834"/>
                </a:lnTo>
                <a:lnTo>
                  <a:pt x="1053" y="834"/>
                </a:lnTo>
                <a:lnTo>
                  <a:pt x="1053" y="843"/>
                </a:lnTo>
                <a:lnTo>
                  <a:pt x="1054" y="767"/>
                </a:lnTo>
                <a:lnTo>
                  <a:pt x="1054" y="780"/>
                </a:lnTo>
                <a:lnTo>
                  <a:pt x="1054" y="780"/>
                </a:lnTo>
                <a:lnTo>
                  <a:pt x="1055" y="792"/>
                </a:lnTo>
                <a:lnTo>
                  <a:pt x="1056" y="746"/>
                </a:lnTo>
                <a:lnTo>
                  <a:pt x="1056" y="758"/>
                </a:lnTo>
                <a:lnTo>
                  <a:pt x="1056" y="754"/>
                </a:lnTo>
                <a:lnTo>
                  <a:pt x="1057" y="704"/>
                </a:lnTo>
                <a:lnTo>
                  <a:pt x="1057" y="978"/>
                </a:lnTo>
                <a:lnTo>
                  <a:pt x="1057" y="957"/>
                </a:lnTo>
                <a:lnTo>
                  <a:pt x="1057" y="965"/>
                </a:lnTo>
                <a:lnTo>
                  <a:pt x="1059" y="797"/>
                </a:lnTo>
                <a:lnTo>
                  <a:pt x="1059" y="805"/>
                </a:lnTo>
                <a:lnTo>
                  <a:pt x="1059" y="805"/>
                </a:lnTo>
                <a:lnTo>
                  <a:pt x="1059" y="814"/>
                </a:lnTo>
                <a:lnTo>
                  <a:pt x="1060" y="738"/>
                </a:lnTo>
                <a:lnTo>
                  <a:pt x="1060" y="742"/>
                </a:lnTo>
                <a:lnTo>
                  <a:pt x="1060" y="742"/>
                </a:lnTo>
                <a:lnTo>
                  <a:pt x="1061" y="754"/>
                </a:lnTo>
                <a:lnTo>
                  <a:pt x="1062" y="712"/>
                </a:lnTo>
                <a:lnTo>
                  <a:pt x="1062" y="721"/>
                </a:lnTo>
                <a:lnTo>
                  <a:pt x="1062" y="717"/>
                </a:lnTo>
                <a:lnTo>
                  <a:pt x="1062" y="734"/>
                </a:lnTo>
                <a:lnTo>
                  <a:pt x="1062" y="687"/>
                </a:lnTo>
                <a:lnTo>
                  <a:pt x="1063" y="712"/>
                </a:lnTo>
                <a:lnTo>
                  <a:pt x="1063" y="700"/>
                </a:lnTo>
                <a:lnTo>
                  <a:pt x="1064" y="717"/>
                </a:lnTo>
                <a:lnTo>
                  <a:pt x="1064" y="687"/>
                </a:lnTo>
                <a:lnTo>
                  <a:pt x="1065" y="700"/>
                </a:lnTo>
                <a:lnTo>
                  <a:pt x="1065" y="695"/>
                </a:lnTo>
                <a:lnTo>
                  <a:pt x="1065" y="708"/>
                </a:lnTo>
                <a:lnTo>
                  <a:pt x="1066" y="666"/>
                </a:lnTo>
                <a:lnTo>
                  <a:pt x="1066" y="687"/>
                </a:lnTo>
                <a:lnTo>
                  <a:pt x="1066" y="700"/>
                </a:lnTo>
                <a:lnTo>
                  <a:pt x="1067" y="678"/>
                </a:lnTo>
                <a:lnTo>
                  <a:pt x="1067" y="704"/>
                </a:lnTo>
                <a:lnTo>
                  <a:pt x="1068" y="695"/>
                </a:lnTo>
                <a:lnTo>
                  <a:pt x="1068" y="695"/>
                </a:lnTo>
                <a:lnTo>
                  <a:pt x="1068" y="704"/>
                </a:lnTo>
                <a:lnTo>
                  <a:pt x="1069" y="662"/>
                </a:lnTo>
                <a:lnTo>
                  <a:pt x="1069" y="691"/>
                </a:lnTo>
                <a:lnTo>
                  <a:pt x="1069" y="687"/>
                </a:lnTo>
                <a:lnTo>
                  <a:pt x="1070" y="674"/>
                </a:lnTo>
                <a:lnTo>
                  <a:pt x="1071" y="978"/>
                </a:lnTo>
                <a:lnTo>
                  <a:pt x="1071" y="991"/>
                </a:lnTo>
                <a:lnTo>
                  <a:pt x="1071" y="1050"/>
                </a:lnTo>
                <a:lnTo>
                  <a:pt x="1073" y="801"/>
                </a:lnTo>
                <a:lnTo>
                  <a:pt x="1073" y="805"/>
                </a:lnTo>
                <a:lnTo>
                  <a:pt x="1073" y="805"/>
                </a:lnTo>
                <a:lnTo>
                  <a:pt x="1073" y="814"/>
                </a:lnTo>
                <a:lnTo>
                  <a:pt x="1074" y="729"/>
                </a:lnTo>
                <a:lnTo>
                  <a:pt x="1074" y="734"/>
                </a:lnTo>
                <a:lnTo>
                  <a:pt x="1074" y="746"/>
                </a:lnTo>
                <a:lnTo>
                  <a:pt x="1076" y="700"/>
                </a:lnTo>
                <a:lnTo>
                  <a:pt x="1076" y="712"/>
                </a:lnTo>
                <a:lnTo>
                  <a:pt x="1076" y="717"/>
                </a:lnTo>
                <a:lnTo>
                  <a:pt x="1076" y="725"/>
                </a:lnTo>
                <a:lnTo>
                  <a:pt x="1077" y="674"/>
                </a:lnTo>
                <a:lnTo>
                  <a:pt x="1077" y="700"/>
                </a:lnTo>
                <a:lnTo>
                  <a:pt x="1077" y="704"/>
                </a:lnTo>
                <a:lnTo>
                  <a:pt x="1077" y="717"/>
                </a:lnTo>
                <a:lnTo>
                  <a:pt x="1078" y="683"/>
                </a:lnTo>
                <a:lnTo>
                  <a:pt x="1079" y="695"/>
                </a:lnTo>
                <a:lnTo>
                  <a:pt x="1079" y="704"/>
                </a:lnTo>
                <a:lnTo>
                  <a:pt x="1079" y="717"/>
                </a:lnTo>
                <a:lnTo>
                  <a:pt x="1080" y="678"/>
                </a:lnTo>
                <a:lnTo>
                  <a:pt x="1080" y="700"/>
                </a:lnTo>
                <a:lnTo>
                  <a:pt x="1080" y="708"/>
                </a:lnTo>
                <a:lnTo>
                  <a:pt x="1080" y="666"/>
                </a:lnTo>
                <a:lnTo>
                  <a:pt x="1081" y="1134"/>
                </a:lnTo>
                <a:lnTo>
                  <a:pt x="1082" y="919"/>
                </a:lnTo>
                <a:lnTo>
                  <a:pt x="1082" y="919"/>
                </a:lnTo>
                <a:lnTo>
                  <a:pt x="1082" y="923"/>
                </a:lnTo>
                <a:lnTo>
                  <a:pt x="1083" y="775"/>
                </a:lnTo>
                <a:lnTo>
                  <a:pt x="1083" y="784"/>
                </a:lnTo>
                <a:lnTo>
                  <a:pt x="1083" y="780"/>
                </a:lnTo>
                <a:lnTo>
                  <a:pt x="1083" y="792"/>
                </a:lnTo>
                <a:lnTo>
                  <a:pt x="1084" y="729"/>
                </a:lnTo>
                <a:lnTo>
                  <a:pt x="1085" y="729"/>
                </a:lnTo>
                <a:lnTo>
                  <a:pt x="1085" y="734"/>
                </a:lnTo>
                <a:lnTo>
                  <a:pt x="1085" y="742"/>
                </a:lnTo>
                <a:lnTo>
                  <a:pt x="1086" y="695"/>
                </a:lnTo>
                <a:lnTo>
                  <a:pt x="1086" y="704"/>
                </a:lnTo>
                <a:lnTo>
                  <a:pt x="1086" y="708"/>
                </a:lnTo>
                <a:lnTo>
                  <a:pt x="1086" y="721"/>
                </a:lnTo>
                <a:lnTo>
                  <a:pt x="1087" y="674"/>
                </a:lnTo>
                <a:lnTo>
                  <a:pt x="1088" y="695"/>
                </a:lnTo>
                <a:lnTo>
                  <a:pt x="1088" y="712"/>
                </a:lnTo>
                <a:lnTo>
                  <a:pt x="1088" y="717"/>
                </a:lnTo>
                <a:lnTo>
                  <a:pt x="1088" y="666"/>
                </a:lnTo>
                <a:lnTo>
                  <a:pt x="1089" y="700"/>
                </a:lnTo>
                <a:lnTo>
                  <a:pt x="1089" y="704"/>
                </a:lnTo>
                <a:lnTo>
                  <a:pt x="1089" y="683"/>
                </a:lnTo>
                <a:lnTo>
                  <a:pt x="1090" y="712"/>
                </a:lnTo>
                <a:lnTo>
                  <a:pt x="1091" y="691"/>
                </a:lnTo>
                <a:lnTo>
                  <a:pt x="1091" y="687"/>
                </a:lnTo>
                <a:lnTo>
                  <a:pt x="1091" y="708"/>
                </a:lnTo>
                <a:lnTo>
                  <a:pt x="1092" y="662"/>
                </a:lnTo>
                <a:lnTo>
                  <a:pt x="1092" y="691"/>
                </a:lnTo>
                <a:lnTo>
                  <a:pt x="1092" y="687"/>
                </a:lnTo>
                <a:lnTo>
                  <a:pt x="1092" y="678"/>
                </a:lnTo>
                <a:lnTo>
                  <a:pt x="1093" y="708"/>
                </a:lnTo>
                <a:lnTo>
                  <a:pt x="1094" y="695"/>
                </a:lnTo>
                <a:lnTo>
                  <a:pt x="1094" y="695"/>
                </a:lnTo>
                <a:lnTo>
                  <a:pt x="1094" y="683"/>
                </a:lnTo>
                <a:lnTo>
                  <a:pt x="1094" y="708"/>
                </a:lnTo>
                <a:lnTo>
                  <a:pt x="1095" y="695"/>
                </a:lnTo>
                <a:lnTo>
                  <a:pt x="1095" y="695"/>
                </a:lnTo>
                <a:lnTo>
                  <a:pt x="1096" y="683"/>
                </a:lnTo>
                <a:lnTo>
                  <a:pt x="1097" y="717"/>
                </a:lnTo>
                <a:lnTo>
                  <a:pt x="1097" y="691"/>
                </a:lnTo>
                <a:lnTo>
                  <a:pt x="1097" y="700"/>
                </a:lnTo>
                <a:lnTo>
                  <a:pt x="1098" y="666"/>
                </a:lnTo>
                <a:lnTo>
                  <a:pt x="1098" y="717"/>
                </a:lnTo>
                <a:lnTo>
                  <a:pt x="1098" y="700"/>
                </a:lnTo>
                <a:lnTo>
                  <a:pt x="1098" y="704"/>
                </a:lnTo>
                <a:lnTo>
                  <a:pt x="1099" y="691"/>
                </a:lnTo>
                <a:lnTo>
                  <a:pt x="1100" y="717"/>
                </a:lnTo>
                <a:lnTo>
                  <a:pt x="1100" y="704"/>
                </a:lnTo>
                <a:lnTo>
                  <a:pt x="1100" y="700"/>
                </a:lnTo>
                <a:lnTo>
                  <a:pt x="1101" y="687"/>
                </a:lnTo>
                <a:lnTo>
                  <a:pt x="1101" y="721"/>
                </a:lnTo>
                <a:lnTo>
                  <a:pt x="1101" y="717"/>
                </a:lnTo>
                <a:lnTo>
                  <a:pt x="1101" y="708"/>
                </a:lnTo>
                <a:lnTo>
                  <a:pt x="1101" y="717"/>
                </a:lnTo>
                <a:lnTo>
                  <a:pt x="1102" y="678"/>
                </a:lnTo>
                <a:lnTo>
                  <a:pt x="1103" y="691"/>
                </a:lnTo>
                <a:lnTo>
                  <a:pt x="1103" y="691"/>
                </a:lnTo>
                <a:lnTo>
                  <a:pt x="1103" y="708"/>
                </a:lnTo>
                <a:lnTo>
                  <a:pt x="1104" y="662"/>
                </a:lnTo>
                <a:lnTo>
                  <a:pt x="1104" y="683"/>
                </a:lnTo>
                <a:lnTo>
                  <a:pt x="1104" y="683"/>
                </a:lnTo>
                <a:lnTo>
                  <a:pt x="1105" y="695"/>
                </a:lnTo>
                <a:lnTo>
                  <a:pt x="1105" y="666"/>
                </a:lnTo>
                <a:lnTo>
                  <a:pt x="1106" y="687"/>
                </a:lnTo>
                <a:lnTo>
                  <a:pt x="1106" y="678"/>
                </a:lnTo>
                <a:lnTo>
                  <a:pt x="1106" y="666"/>
                </a:lnTo>
                <a:lnTo>
                  <a:pt x="1106" y="700"/>
                </a:lnTo>
                <a:lnTo>
                  <a:pt x="1107" y="674"/>
                </a:lnTo>
                <a:lnTo>
                  <a:pt x="1107" y="674"/>
                </a:lnTo>
                <a:lnTo>
                  <a:pt x="1108" y="700"/>
                </a:lnTo>
                <a:lnTo>
                  <a:pt x="1108" y="658"/>
                </a:lnTo>
                <a:lnTo>
                  <a:pt x="1109" y="683"/>
                </a:lnTo>
                <a:lnTo>
                  <a:pt x="1109" y="683"/>
                </a:lnTo>
                <a:lnTo>
                  <a:pt x="1110" y="670"/>
                </a:lnTo>
                <a:lnTo>
                  <a:pt x="1110" y="1130"/>
                </a:lnTo>
                <a:lnTo>
                  <a:pt x="1110" y="1050"/>
                </a:lnTo>
                <a:lnTo>
                  <a:pt x="1110" y="1050"/>
                </a:lnTo>
                <a:lnTo>
                  <a:pt x="1112" y="797"/>
                </a:lnTo>
                <a:lnTo>
                  <a:pt x="1112" y="814"/>
                </a:lnTo>
                <a:lnTo>
                  <a:pt x="1112" y="805"/>
                </a:lnTo>
                <a:lnTo>
                  <a:pt x="1112" y="818"/>
                </a:lnTo>
                <a:lnTo>
                  <a:pt x="1113" y="746"/>
                </a:lnTo>
                <a:lnTo>
                  <a:pt x="1113" y="750"/>
                </a:lnTo>
                <a:lnTo>
                  <a:pt x="1113" y="758"/>
                </a:lnTo>
                <a:lnTo>
                  <a:pt x="1115" y="704"/>
                </a:lnTo>
                <a:lnTo>
                  <a:pt x="1115" y="771"/>
                </a:lnTo>
                <a:lnTo>
                  <a:pt x="1115" y="729"/>
                </a:lnTo>
                <a:lnTo>
                  <a:pt x="1115" y="746"/>
                </a:lnTo>
                <a:lnTo>
                  <a:pt x="1115" y="750"/>
                </a:lnTo>
                <a:lnTo>
                  <a:pt x="1115" y="721"/>
                </a:lnTo>
                <a:lnTo>
                  <a:pt x="1116" y="729"/>
                </a:lnTo>
                <a:lnTo>
                  <a:pt x="1116" y="734"/>
                </a:lnTo>
                <a:lnTo>
                  <a:pt x="1117" y="750"/>
                </a:lnTo>
                <a:lnTo>
                  <a:pt x="1117" y="721"/>
                </a:lnTo>
                <a:lnTo>
                  <a:pt x="1118" y="738"/>
                </a:lnTo>
                <a:lnTo>
                  <a:pt x="1118" y="738"/>
                </a:lnTo>
                <a:lnTo>
                  <a:pt x="1119" y="717"/>
                </a:lnTo>
                <a:lnTo>
                  <a:pt x="1119" y="1197"/>
                </a:lnTo>
                <a:lnTo>
                  <a:pt x="1119" y="1193"/>
                </a:lnTo>
                <a:lnTo>
                  <a:pt x="1119" y="1206"/>
                </a:lnTo>
                <a:lnTo>
                  <a:pt x="1120" y="1294"/>
                </a:lnTo>
                <a:lnTo>
                  <a:pt x="1121" y="978"/>
                </a:lnTo>
                <a:lnTo>
                  <a:pt x="1121" y="982"/>
                </a:lnTo>
                <a:lnTo>
                  <a:pt x="1121" y="982"/>
                </a:lnTo>
                <a:lnTo>
                  <a:pt x="1121" y="995"/>
                </a:lnTo>
                <a:lnTo>
                  <a:pt x="1122" y="839"/>
                </a:lnTo>
                <a:lnTo>
                  <a:pt x="1122" y="851"/>
                </a:lnTo>
                <a:lnTo>
                  <a:pt x="1122" y="847"/>
                </a:lnTo>
                <a:lnTo>
                  <a:pt x="1123" y="851"/>
                </a:lnTo>
                <a:lnTo>
                  <a:pt x="1124" y="771"/>
                </a:lnTo>
                <a:lnTo>
                  <a:pt x="1124" y="784"/>
                </a:lnTo>
                <a:lnTo>
                  <a:pt x="1124" y="784"/>
                </a:lnTo>
                <a:lnTo>
                  <a:pt x="1124" y="792"/>
                </a:lnTo>
                <a:lnTo>
                  <a:pt x="1125" y="746"/>
                </a:lnTo>
                <a:lnTo>
                  <a:pt x="1125" y="754"/>
                </a:lnTo>
                <a:lnTo>
                  <a:pt x="1125" y="754"/>
                </a:lnTo>
                <a:lnTo>
                  <a:pt x="1126" y="717"/>
                </a:lnTo>
                <a:lnTo>
                  <a:pt x="1127" y="1011"/>
                </a:lnTo>
                <a:lnTo>
                  <a:pt x="1127" y="999"/>
                </a:lnTo>
                <a:lnTo>
                  <a:pt x="1127" y="1176"/>
                </a:lnTo>
                <a:lnTo>
                  <a:pt x="1128" y="902"/>
                </a:lnTo>
                <a:lnTo>
                  <a:pt x="1128" y="936"/>
                </a:lnTo>
                <a:lnTo>
                  <a:pt x="1128" y="936"/>
                </a:lnTo>
                <a:lnTo>
                  <a:pt x="1130" y="797"/>
                </a:lnTo>
                <a:lnTo>
                  <a:pt x="1130" y="974"/>
                </a:lnTo>
                <a:lnTo>
                  <a:pt x="1130" y="961"/>
                </a:lnTo>
                <a:lnTo>
                  <a:pt x="1130" y="927"/>
                </a:lnTo>
                <a:lnTo>
                  <a:pt x="1130" y="1041"/>
                </a:lnTo>
                <a:lnTo>
                  <a:pt x="1131" y="885"/>
                </a:lnTo>
                <a:lnTo>
                  <a:pt x="1131" y="889"/>
                </a:lnTo>
                <a:lnTo>
                  <a:pt x="1131" y="889"/>
                </a:lnTo>
                <a:lnTo>
                  <a:pt x="1132" y="902"/>
                </a:lnTo>
                <a:lnTo>
                  <a:pt x="1133" y="809"/>
                </a:lnTo>
                <a:lnTo>
                  <a:pt x="1133" y="809"/>
                </a:lnTo>
                <a:lnTo>
                  <a:pt x="1133" y="814"/>
                </a:lnTo>
                <a:lnTo>
                  <a:pt x="1133" y="826"/>
                </a:lnTo>
                <a:lnTo>
                  <a:pt x="1134" y="754"/>
                </a:lnTo>
                <a:lnTo>
                  <a:pt x="1134" y="767"/>
                </a:lnTo>
                <a:lnTo>
                  <a:pt x="1134" y="775"/>
                </a:lnTo>
                <a:lnTo>
                  <a:pt x="1136" y="717"/>
                </a:lnTo>
                <a:lnTo>
                  <a:pt x="1136" y="734"/>
                </a:lnTo>
                <a:lnTo>
                  <a:pt x="1136" y="725"/>
                </a:lnTo>
                <a:lnTo>
                  <a:pt x="1136" y="742"/>
                </a:lnTo>
                <a:lnTo>
                  <a:pt x="1137" y="695"/>
                </a:lnTo>
                <a:lnTo>
                  <a:pt x="1137" y="708"/>
                </a:lnTo>
                <a:lnTo>
                  <a:pt x="1137" y="708"/>
                </a:lnTo>
                <a:lnTo>
                  <a:pt x="1138" y="687"/>
                </a:lnTo>
                <a:lnTo>
                  <a:pt x="1138" y="721"/>
                </a:lnTo>
                <a:lnTo>
                  <a:pt x="1139" y="712"/>
                </a:lnTo>
                <a:lnTo>
                  <a:pt x="1139" y="700"/>
                </a:lnTo>
                <a:lnTo>
                  <a:pt x="1139" y="717"/>
                </a:lnTo>
                <a:lnTo>
                  <a:pt x="1140" y="662"/>
                </a:lnTo>
                <a:lnTo>
                  <a:pt x="1140" y="704"/>
                </a:lnTo>
                <a:lnTo>
                  <a:pt x="1140" y="695"/>
                </a:lnTo>
                <a:lnTo>
                  <a:pt x="1141" y="712"/>
                </a:lnTo>
                <a:lnTo>
                  <a:pt x="1141" y="687"/>
                </a:lnTo>
                <a:lnTo>
                  <a:pt x="1142" y="691"/>
                </a:lnTo>
                <a:lnTo>
                  <a:pt x="1142" y="700"/>
                </a:lnTo>
                <a:lnTo>
                  <a:pt x="1143" y="687"/>
                </a:lnTo>
                <a:lnTo>
                  <a:pt x="1143" y="717"/>
                </a:lnTo>
                <a:lnTo>
                  <a:pt x="1143" y="708"/>
                </a:lnTo>
                <a:lnTo>
                  <a:pt x="1143" y="708"/>
                </a:lnTo>
                <a:lnTo>
                  <a:pt x="1144" y="695"/>
                </a:lnTo>
                <a:lnTo>
                  <a:pt x="1144" y="725"/>
                </a:lnTo>
                <a:lnTo>
                  <a:pt x="1145" y="708"/>
                </a:lnTo>
                <a:lnTo>
                  <a:pt x="1145" y="704"/>
                </a:lnTo>
                <a:lnTo>
                  <a:pt x="1145" y="712"/>
                </a:lnTo>
                <a:lnTo>
                  <a:pt x="1146" y="662"/>
                </a:lnTo>
                <a:lnTo>
                  <a:pt x="1146" y="670"/>
                </a:lnTo>
                <a:lnTo>
                  <a:pt x="1146" y="674"/>
                </a:lnTo>
                <a:lnTo>
                  <a:pt x="1147" y="683"/>
                </a:lnTo>
                <a:lnTo>
                  <a:pt x="1148" y="649"/>
                </a:lnTo>
                <a:lnTo>
                  <a:pt x="1148" y="662"/>
                </a:lnTo>
                <a:lnTo>
                  <a:pt x="1148" y="666"/>
                </a:lnTo>
                <a:lnTo>
                  <a:pt x="1148" y="653"/>
                </a:lnTo>
                <a:lnTo>
                  <a:pt x="1149" y="683"/>
                </a:lnTo>
                <a:lnTo>
                  <a:pt x="1149" y="666"/>
                </a:lnTo>
                <a:lnTo>
                  <a:pt x="1149" y="670"/>
                </a:lnTo>
                <a:lnTo>
                  <a:pt x="1150" y="658"/>
                </a:lnTo>
                <a:lnTo>
                  <a:pt x="1151" y="687"/>
                </a:lnTo>
                <a:lnTo>
                  <a:pt x="1151" y="678"/>
                </a:lnTo>
                <a:lnTo>
                  <a:pt x="1151" y="662"/>
                </a:lnTo>
                <a:lnTo>
                  <a:pt x="1151" y="687"/>
                </a:lnTo>
                <a:lnTo>
                  <a:pt x="1151" y="658"/>
                </a:lnTo>
                <a:lnTo>
                  <a:pt x="1152" y="674"/>
                </a:lnTo>
                <a:lnTo>
                  <a:pt x="1152" y="678"/>
                </a:lnTo>
                <a:lnTo>
                  <a:pt x="1153" y="666"/>
                </a:lnTo>
                <a:lnTo>
                  <a:pt x="1154" y="700"/>
                </a:lnTo>
                <a:lnTo>
                  <a:pt x="1154" y="687"/>
                </a:lnTo>
                <a:lnTo>
                  <a:pt x="1154" y="691"/>
                </a:lnTo>
                <a:lnTo>
                  <a:pt x="1154" y="678"/>
                </a:lnTo>
                <a:lnTo>
                  <a:pt x="1155" y="708"/>
                </a:lnTo>
                <a:lnTo>
                  <a:pt x="1156" y="700"/>
                </a:lnTo>
                <a:lnTo>
                  <a:pt x="1156" y="695"/>
                </a:lnTo>
                <a:lnTo>
                  <a:pt x="1156" y="687"/>
                </a:lnTo>
                <a:lnTo>
                  <a:pt x="1157" y="729"/>
                </a:lnTo>
                <a:lnTo>
                  <a:pt x="1157" y="708"/>
                </a:lnTo>
                <a:lnTo>
                  <a:pt x="1157" y="717"/>
                </a:lnTo>
                <a:lnTo>
                  <a:pt x="1157" y="704"/>
                </a:lnTo>
                <a:lnTo>
                  <a:pt x="1159" y="742"/>
                </a:lnTo>
                <a:lnTo>
                  <a:pt x="1159" y="734"/>
                </a:lnTo>
                <a:lnTo>
                  <a:pt x="1159" y="725"/>
                </a:lnTo>
                <a:lnTo>
                  <a:pt x="1159" y="717"/>
                </a:lnTo>
                <a:lnTo>
                  <a:pt x="1159" y="1159"/>
                </a:lnTo>
                <a:lnTo>
                  <a:pt x="1160" y="944"/>
                </a:lnTo>
                <a:lnTo>
                  <a:pt x="1160" y="936"/>
                </a:lnTo>
                <a:lnTo>
                  <a:pt x="1160" y="944"/>
                </a:lnTo>
                <a:lnTo>
                  <a:pt x="1162" y="805"/>
                </a:lnTo>
                <a:lnTo>
                  <a:pt x="1162" y="822"/>
                </a:lnTo>
                <a:lnTo>
                  <a:pt x="1162" y="822"/>
                </a:lnTo>
                <a:lnTo>
                  <a:pt x="1163" y="763"/>
                </a:lnTo>
                <a:lnTo>
                  <a:pt x="1163" y="767"/>
                </a:lnTo>
                <a:lnTo>
                  <a:pt x="1163" y="767"/>
                </a:lnTo>
                <a:lnTo>
                  <a:pt x="1163" y="780"/>
                </a:lnTo>
                <a:lnTo>
                  <a:pt x="1165" y="721"/>
                </a:lnTo>
                <a:lnTo>
                  <a:pt x="1165" y="758"/>
                </a:lnTo>
                <a:lnTo>
                  <a:pt x="1165" y="754"/>
                </a:lnTo>
                <a:lnTo>
                  <a:pt x="1165" y="758"/>
                </a:lnTo>
                <a:lnTo>
                  <a:pt x="1166" y="721"/>
                </a:lnTo>
                <a:lnTo>
                  <a:pt x="1166" y="734"/>
                </a:lnTo>
                <a:lnTo>
                  <a:pt x="1166" y="725"/>
                </a:lnTo>
                <a:lnTo>
                  <a:pt x="1166" y="746"/>
                </a:lnTo>
                <a:lnTo>
                  <a:pt x="1168" y="717"/>
                </a:lnTo>
                <a:lnTo>
                  <a:pt x="1168" y="734"/>
                </a:lnTo>
                <a:lnTo>
                  <a:pt x="1168" y="734"/>
                </a:lnTo>
                <a:lnTo>
                  <a:pt x="1168" y="746"/>
                </a:lnTo>
                <a:lnTo>
                  <a:pt x="1168" y="717"/>
                </a:lnTo>
                <a:lnTo>
                  <a:pt x="1169" y="734"/>
                </a:lnTo>
                <a:lnTo>
                  <a:pt x="1169" y="725"/>
                </a:lnTo>
                <a:lnTo>
                  <a:pt x="1169" y="738"/>
                </a:lnTo>
                <a:lnTo>
                  <a:pt x="1171" y="704"/>
                </a:lnTo>
                <a:lnTo>
                  <a:pt x="1171" y="712"/>
                </a:lnTo>
                <a:lnTo>
                  <a:pt x="1171" y="712"/>
                </a:lnTo>
                <a:lnTo>
                  <a:pt x="1171" y="725"/>
                </a:lnTo>
                <a:lnTo>
                  <a:pt x="1172" y="691"/>
                </a:lnTo>
                <a:lnTo>
                  <a:pt x="1172" y="717"/>
                </a:lnTo>
                <a:lnTo>
                  <a:pt x="1172" y="712"/>
                </a:lnTo>
                <a:lnTo>
                  <a:pt x="1172" y="725"/>
                </a:lnTo>
                <a:lnTo>
                  <a:pt x="1173" y="691"/>
                </a:lnTo>
                <a:lnTo>
                  <a:pt x="1174" y="704"/>
                </a:lnTo>
                <a:lnTo>
                  <a:pt x="1174" y="708"/>
                </a:lnTo>
                <a:lnTo>
                  <a:pt x="1174" y="691"/>
                </a:lnTo>
                <a:lnTo>
                  <a:pt x="1175" y="721"/>
                </a:lnTo>
                <a:lnTo>
                  <a:pt x="1175" y="704"/>
                </a:lnTo>
                <a:lnTo>
                  <a:pt x="1175" y="704"/>
                </a:lnTo>
                <a:lnTo>
                  <a:pt x="1176" y="700"/>
                </a:lnTo>
                <a:lnTo>
                  <a:pt x="1177" y="729"/>
                </a:lnTo>
                <a:lnTo>
                  <a:pt x="1177" y="717"/>
                </a:lnTo>
                <a:lnTo>
                  <a:pt x="1177" y="717"/>
                </a:lnTo>
                <a:lnTo>
                  <a:pt x="1177" y="729"/>
                </a:lnTo>
                <a:lnTo>
                  <a:pt x="1178" y="687"/>
                </a:lnTo>
                <a:lnTo>
                  <a:pt x="1178" y="717"/>
                </a:lnTo>
                <a:lnTo>
                  <a:pt x="1178" y="704"/>
                </a:lnTo>
                <a:lnTo>
                  <a:pt x="1179" y="729"/>
                </a:lnTo>
                <a:lnTo>
                  <a:pt x="1179" y="695"/>
                </a:lnTo>
                <a:lnTo>
                  <a:pt x="1180" y="708"/>
                </a:lnTo>
                <a:lnTo>
                  <a:pt x="1180" y="708"/>
                </a:lnTo>
                <a:lnTo>
                  <a:pt x="1180" y="717"/>
                </a:lnTo>
                <a:lnTo>
                  <a:pt x="1181" y="674"/>
                </a:lnTo>
                <a:lnTo>
                  <a:pt x="1181" y="691"/>
                </a:lnTo>
                <a:lnTo>
                  <a:pt x="1181" y="691"/>
                </a:lnTo>
                <a:lnTo>
                  <a:pt x="1183" y="649"/>
                </a:lnTo>
                <a:lnTo>
                  <a:pt x="1183" y="957"/>
                </a:lnTo>
                <a:lnTo>
                  <a:pt x="1183" y="877"/>
                </a:lnTo>
                <a:lnTo>
                  <a:pt x="1183" y="910"/>
                </a:lnTo>
                <a:lnTo>
                  <a:pt x="1183" y="1353"/>
                </a:lnTo>
                <a:lnTo>
                  <a:pt x="1184" y="1260"/>
                </a:lnTo>
                <a:lnTo>
                  <a:pt x="1184" y="1248"/>
                </a:lnTo>
                <a:lnTo>
                  <a:pt x="1184" y="1286"/>
                </a:lnTo>
                <a:lnTo>
                  <a:pt x="1185" y="982"/>
                </a:lnTo>
                <a:lnTo>
                  <a:pt x="1186" y="1028"/>
                </a:lnTo>
                <a:lnTo>
                  <a:pt x="1186" y="1024"/>
                </a:lnTo>
                <a:lnTo>
                  <a:pt x="1186" y="1033"/>
                </a:lnTo>
                <a:lnTo>
                  <a:pt x="1187" y="910"/>
                </a:lnTo>
                <a:lnTo>
                  <a:pt x="1187" y="919"/>
                </a:lnTo>
                <a:lnTo>
                  <a:pt x="1187" y="915"/>
                </a:lnTo>
                <a:lnTo>
                  <a:pt x="1187" y="923"/>
                </a:lnTo>
                <a:lnTo>
                  <a:pt x="1189" y="847"/>
                </a:lnTo>
                <a:lnTo>
                  <a:pt x="1189" y="860"/>
                </a:lnTo>
                <a:lnTo>
                  <a:pt x="1189" y="851"/>
                </a:lnTo>
                <a:lnTo>
                  <a:pt x="1189" y="775"/>
                </a:lnTo>
                <a:lnTo>
                  <a:pt x="1189" y="1016"/>
                </a:lnTo>
                <a:lnTo>
                  <a:pt x="1190" y="919"/>
                </a:lnTo>
                <a:lnTo>
                  <a:pt x="1190" y="906"/>
                </a:lnTo>
                <a:lnTo>
                  <a:pt x="1190" y="923"/>
                </a:lnTo>
                <a:lnTo>
                  <a:pt x="1192" y="830"/>
                </a:lnTo>
                <a:lnTo>
                  <a:pt x="1192" y="839"/>
                </a:lnTo>
                <a:lnTo>
                  <a:pt x="1192" y="839"/>
                </a:lnTo>
                <a:lnTo>
                  <a:pt x="1192" y="843"/>
                </a:lnTo>
                <a:lnTo>
                  <a:pt x="1193" y="792"/>
                </a:lnTo>
                <a:lnTo>
                  <a:pt x="1193" y="805"/>
                </a:lnTo>
                <a:lnTo>
                  <a:pt x="1193" y="809"/>
                </a:lnTo>
                <a:lnTo>
                  <a:pt x="1194" y="814"/>
                </a:lnTo>
                <a:lnTo>
                  <a:pt x="1194" y="763"/>
                </a:lnTo>
                <a:lnTo>
                  <a:pt x="1195" y="788"/>
                </a:lnTo>
                <a:lnTo>
                  <a:pt x="1195" y="792"/>
                </a:lnTo>
                <a:lnTo>
                  <a:pt x="1195" y="801"/>
                </a:lnTo>
                <a:lnTo>
                  <a:pt x="1196" y="763"/>
                </a:lnTo>
                <a:lnTo>
                  <a:pt x="1196" y="771"/>
                </a:lnTo>
                <a:lnTo>
                  <a:pt x="1196" y="767"/>
                </a:lnTo>
                <a:lnTo>
                  <a:pt x="1196" y="788"/>
                </a:lnTo>
                <a:lnTo>
                  <a:pt x="1198" y="742"/>
                </a:lnTo>
                <a:lnTo>
                  <a:pt x="1198" y="750"/>
                </a:lnTo>
                <a:lnTo>
                  <a:pt x="1198" y="750"/>
                </a:lnTo>
                <a:lnTo>
                  <a:pt x="1198" y="721"/>
                </a:lnTo>
                <a:lnTo>
                  <a:pt x="1198" y="936"/>
                </a:lnTo>
                <a:lnTo>
                  <a:pt x="1199" y="775"/>
                </a:lnTo>
                <a:lnTo>
                  <a:pt x="1199" y="767"/>
                </a:lnTo>
                <a:lnTo>
                  <a:pt x="1200" y="619"/>
                </a:lnTo>
                <a:lnTo>
                  <a:pt x="1200" y="1067"/>
                </a:lnTo>
                <a:lnTo>
                  <a:pt x="1201" y="919"/>
                </a:lnTo>
                <a:lnTo>
                  <a:pt x="1201" y="919"/>
                </a:lnTo>
                <a:lnTo>
                  <a:pt x="1202" y="818"/>
                </a:lnTo>
                <a:lnTo>
                  <a:pt x="1202" y="1028"/>
                </a:lnTo>
                <a:lnTo>
                  <a:pt x="1202" y="953"/>
                </a:lnTo>
                <a:lnTo>
                  <a:pt x="1202" y="982"/>
                </a:lnTo>
                <a:lnTo>
                  <a:pt x="1204" y="754"/>
                </a:lnTo>
                <a:lnTo>
                  <a:pt x="1204" y="1041"/>
                </a:lnTo>
                <a:lnTo>
                  <a:pt x="1204" y="982"/>
                </a:lnTo>
                <a:lnTo>
                  <a:pt x="1204" y="986"/>
                </a:lnTo>
                <a:lnTo>
                  <a:pt x="1204" y="991"/>
                </a:lnTo>
                <a:lnTo>
                  <a:pt x="1205" y="818"/>
                </a:lnTo>
                <a:lnTo>
                  <a:pt x="1205" y="851"/>
                </a:lnTo>
                <a:lnTo>
                  <a:pt x="1205" y="843"/>
                </a:lnTo>
                <a:lnTo>
                  <a:pt x="1206" y="721"/>
                </a:lnTo>
                <a:lnTo>
                  <a:pt x="1207" y="974"/>
                </a:lnTo>
                <a:lnTo>
                  <a:pt x="1207" y="894"/>
                </a:lnTo>
                <a:lnTo>
                  <a:pt x="1207" y="898"/>
                </a:lnTo>
                <a:lnTo>
                  <a:pt x="1208" y="738"/>
                </a:lnTo>
                <a:lnTo>
                  <a:pt x="1208" y="978"/>
                </a:lnTo>
                <a:lnTo>
                  <a:pt x="1208" y="843"/>
                </a:lnTo>
                <a:lnTo>
                  <a:pt x="1208" y="910"/>
                </a:lnTo>
                <a:lnTo>
                  <a:pt x="1209" y="970"/>
                </a:lnTo>
                <a:lnTo>
                  <a:pt x="1209" y="683"/>
                </a:lnTo>
                <a:lnTo>
                  <a:pt x="1210" y="822"/>
                </a:lnTo>
                <a:lnTo>
                  <a:pt x="1210" y="822"/>
                </a:lnTo>
                <a:lnTo>
                  <a:pt x="1211" y="961"/>
                </a:lnTo>
                <a:lnTo>
                  <a:pt x="1211" y="522"/>
                </a:lnTo>
                <a:lnTo>
                  <a:pt x="1211" y="814"/>
                </a:lnTo>
                <a:lnTo>
                  <a:pt x="1211" y="809"/>
                </a:lnTo>
                <a:lnTo>
                  <a:pt x="1212" y="940"/>
                </a:lnTo>
                <a:lnTo>
                  <a:pt x="1213" y="514"/>
                </a:lnTo>
                <a:lnTo>
                  <a:pt x="1213" y="544"/>
                </a:lnTo>
                <a:lnTo>
                  <a:pt x="1213" y="556"/>
                </a:lnTo>
                <a:lnTo>
                  <a:pt x="1213" y="489"/>
                </a:lnTo>
                <a:lnTo>
                  <a:pt x="1214" y="919"/>
                </a:lnTo>
                <a:lnTo>
                  <a:pt x="1214" y="746"/>
                </a:lnTo>
                <a:lnTo>
                  <a:pt x="1214" y="704"/>
                </a:lnTo>
                <a:lnTo>
                  <a:pt x="1215" y="915"/>
                </a:lnTo>
                <a:lnTo>
                  <a:pt x="1216" y="582"/>
                </a:lnTo>
                <a:lnTo>
                  <a:pt x="1216" y="687"/>
                </a:lnTo>
                <a:lnTo>
                  <a:pt x="1216" y="687"/>
                </a:lnTo>
                <a:lnTo>
                  <a:pt x="1216" y="611"/>
                </a:lnTo>
                <a:lnTo>
                  <a:pt x="1217" y="1083"/>
                </a:lnTo>
                <a:lnTo>
                  <a:pt x="1217" y="834"/>
                </a:lnTo>
                <a:lnTo>
                  <a:pt x="1217" y="847"/>
                </a:lnTo>
                <a:lnTo>
                  <a:pt x="1218" y="1011"/>
                </a:lnTo>
                <a:lnTo>
                  <a:pt x="1219" y="700"/>
                </a:lnTo>
                <a:lnTo>
                  <a:pt x="1219" y="750"/>
                </a:lnTo>
                <a:lnTo>
                  <a:pt x="1219" y="750"/>
                </a:lnTo>
                <a:lnTo>
                  <a:pt x="1219" y="961"/>
                </a:lnTo>
                <a:lnTo>
                  <a:pt x="1220" y="801"/>
                </a:lnTo>
                <a:lnTo>
                  <a:pt x="1220" y="797"/>
                </a:lnTo>
                <a:lnTo>
                  <a:pt x="1221" y="872"/>
                </a:lnTo>
                <a:lnTo>
                  <a:pt x="1222" y="758"/>
                </a:lnTo>
                <a:lnTo>
                  <a:pt x="1222" y="771"/>
                </a:lnTo>
                <a:lnTo>
                  <a:pt x="1222" y="775"/>
                </a:lnTo>
                <a:lnTo>
                  <a:pt x="1223" y="746"/>
                </a:lnTo>
                <a:lnTo>
                  <a:pt x="1223" y="792"/>
                </a:lnTo>
                <a:lnTo>
                  <a:pt x="1223" y="754"/>
                </a:lnTo>
                <a:lnTo>
                  <a:pt x="1223" y="758"/>
                </a:lnTo>
                <a:lnTo>
                  <a:pt x="1224" y="771"/>
                </a:lnTo>
                <a:lnTo>
                  <a:pt x="1225" y="734"/>
                </a:lnTo>
                <a:lnTo>
                  <a:pt x="1225" y="742"/>
                </a:lnTo>
                <a:lnTo>
                  <a:pt x="1225" y="742"/>
                </a:lnTo>
                <a:lnTo>
                  <a:pt x="1225" y="754"/>
                </a:lnTo>
                <a:lnTo>
                  <a:pt x="1226" y="695"/>
                </a:lnTo>
                <a:lnTo>
                  <a:pt x="1226" y="721"/>
                </a:lnTo>
                <a:lnTo>
                  <a:pt x="1226" y="725"/>
                </a:lnTo>
                <a:lnTo>
                  <a:pt x="1228" y="691"/>
                </a:lnTo>
                <a:lnTo>
                  <a:pt x="1228" y="864"/>
                </a:lnTo>
                <a:lnTo>
                  <a:pt x="1228" y="763"/>
                </a:lnTo>
                <a:lnTo>
                  <a:pt x="1228" y="767"/>
                </a:lnTo>
                <a:lnTo>
                  <a:pt x="1228" y="775"/>
                </a:lnTo>
                <a:lnTo>
                  <a:pt x="1229" y="700"/>
                </a:lnTo>
                <a:lnTo>
                  <a:pt x="1229" y="717"/>
                </a:lnTo>
                <a:lnTo>
                  <a:pt x="1229" y="712"/>
                </a:lnTo>
                <a:lnTo>
                  <a:pt x="1230" y="725"/>
                </a:lnTo>
                <a:lnTo>
                  <a:pt x="1231" y="678"/>
                </a:lnTo>
                <a:lnTo>
                  <a:pt x="1231" y="700"/>
                </a:lnTo>
                <a:lnTo>
                  <a:pt x="1231" y="700"/>
                </a:lnTo>
                <a:lnTo>
                  <a:pt x="1232" y="712"/>
                </a:lnTo>
                <a:lnTo>
                  <a:pt x="1232" y="670"/>
                </a:lnTo>
                <a:lnTo>
                  <a:pt x="1232" y="691"/>
                </a:lnTo>
                <a:lnTo>
                  <a:pt x="1232" y="687"/>
                </a:lnTo>
                <a:lnTo>
                  <a:pt x="1233" y="695"/>
                </a:lnTo>
                <a:lnTo>
                  <a:pt x="1233" y="662"/>
                </a:lnTo>
                <a:lnTo>
                  <a:pt x="1234" y="678"/>
                </a:lnTo>
                <a:lnTo>
                  <a:pt x="1234" y="674"/>
                </a:lnTo>
                <a:lnTo>
                  <a:pt x="1234" y="695"/>
                </a:lnTo>
                <a:lnTo>
                  <a:pt x="1235" y="662"/>
                </a:lnTo>
                <a:lnTo>
                  <a:pt x="1235" y="674"/>
                </a:lnTo>
                <a:lnTo>
                  <a:pt x="1235" y="674"/>
                </a:lnTo>
                <a:lnTo>
                  <a:pt x="1236" y="649"/>
                </a:lnTo>
                <a:lnTo>
                  <a:pt x="1237" y="687"/>
                </a:lnTo>
                <a:lnTo>
                  <a:pt x="1237" y="674"/>
                </a:lnTo>
                <a:lnTo>
                  <a:pt x="1237" y="674"/>
                </a:lnTo>
                <a:lnTo>
                  <a:pt x="1238" y="691"/>
                </a:lnTo>
                <a:lnTo>
                  <a:pt x="1238" y="653"/>
                </a:lnTo>
                <a:lnTo>
                  <a:pt x="1239" y="666"/>
                </a:lnTo>
                <a:lnTo>
                  <a:pt x="1239" y="666"/>
                </a:lnTo>
                <a:lnTo>
                  <a:pt x="1239" y="683"/>
                </a:lnTo>
                <a:lnTo>
                  <a:pt x="1240" y="645"/>
                </a:lnTo>
                <a:lnTo>
                  <a:pt x="1240" y="662"/>
                </a:lnTo>
                <a:lnTo>
                  <a:pt x="1240" y="662"/>
                </a:lnTo>
                <a:lnTo>
                  <a:pt x="1240" y="674"/>
                </a:lnTo>
                <a:lnTo>
                  <a:pt x="1242" y="645"/>
                </a:lnTo>
                <a:lnTo>
                  <a:pt x="1242" y="662"/>
                </a:lnTo>
                <a:lnTo>
                  <a:pt x="1242" y="662"/>
                </a:lnTo>
                <a:lnTo>
                  <a:pt x="1242" y="632"/>
                </a:lnTo>
                <a:lnTo>
                  <a:pt x="1243" y="674"/>
                </a:lnTo>
                <a:lnTo>
                  <a:pt x="1243" y="658"/>
                </a:lnTo>
                <a:lnTo>
                  <a:pt x="1243" y="653"/>
                </a:lnTo>
                <a:lnTo>
                  <a:pt x="1244" y="645"/>
                </a:lnTo>
                <a:lnTo>
                  <a:pt x="1245" y="678"/>
                </a:lnTo>
                <a:lnTo>
                  <a:pt x="1245" y="666"/>
                </a:lnTo>
                <a:lnTo>
                  <a:pt x="1245" y="658"/>
                </a:lnTo>
                <a:lnTo>
                  <a:pt x="1245" y="649"/>
                </a:lnTo>
                <a:lnTo>
                  <a:pt x="1246" y="678"/>
                </a:lnTo>
                <a:lnTo>
                  <a:pt x="1246" y="662"/>
                </a:lnTo>
                <a:lnTo>
                  <a:pt x="1246" y="670"/>
                </a:lnTo>
                <a:lnTo>
                  <a:pt x="1246" y="653"/>
                </a:lnTo>
                <a:lnTo>
                  <a:pt x="1246" y="683"/>
                </a:lnTo>
                <a:lnTo>
                  <a:pt x="1248" y="666"/>
                </a:lnTo>
                <a:lnTo>
                  <a:pt x="1248" y="674"/>
                </a:lnTo>
                <a:lnTo>
                  <a:pt x="1248" y="653"/>
                </a:lnTo>
                <a:lnTo>
                  <a:pt x="1249" y="687"/>
                </a:lnTo>
                <a:lnTo>
                  <a:pt x="1249" y="666"/>
                </a:lnTo>
                <a:lnTo>
                  <a:pt x="1249" y="674"/>
                </a:lnTo>
                <a:lnTo>
                  <a:pt x="1249" y="658"/>
                </a:lnTo>
                <a:lnTo>
                  <a:pt x="1250" y="687"/>
                </a:lnTo>
                <a:lnTo>
                  <a:pt x="1251" y="674"/>
                </a:lnTo>
                <a:lnTo>
                  <a:pt x="1251" y="678"/>
                </a:lnTo>
                <a:lnTo>
                  <a:pt x="1251" y="666"/>
                </a:lnTo>
                <a:lnTo>
                  <a:pt x="1251" y="695"/>
                </a:lnTo>
                <a:lnTo>
                  <a:pt x="1252" y="683"/>
                </a:lnTo>
                <a:lnTo>
                  <a:pt x="1252" y="674"/>
                </a:lnTo>
                <a:lnTo>
                  <a:pt x="1253" y="662"/>
                </a:lnTo>
                <a:lnTo>
                  <a:pt x="1253" y="700"/>
                </a:lnTo>
                <a:lnTo>
                  <a:pt x="1254" y="687"/>
                </a:lnTo>
                <a:lnTo>
                  <a:pt x="1254" y="683"/>
                </a:lnTo>
                <a:lnTo>
                  <a:pt x="1254" y="670"/>
                </a:lnTo>
                <a:lnTo>
                  <a:pt x="1254" y="704"/>
                </a:lnTo>
                <a:lnTo>
                  <a:pt x="1255" y="687"/>
                </a:lnTo>
                <a:lnTo>
                  <a:pt x="1255" y="695"/>
                </a:lnTo>
                <a:lnTo>
                  <a:pt x="1255" y="678"/>
                </a:lnTo>
                <a:lnTo>
                  <a:pt x="1256" y="708"/>
                </a:lnTo>
                <a:lnTo>
                  <a:pt x="1257" y="700"/>
                </a:lnTo>
                <a:lnTo>
                  <a:pt x="1257" y="695"/>
                </a:lnTo>
                <a:lnTo>
                  <a:pt x="1257" y="708"/>
                </a:lnTo>
                <a:lnTo>
                  <a:pt x="1258" y="678"/>
                </a:lnTo>
                <a:lnTo>
                  <a:pt x="1258" y="695"/>
                </a:lnTo>
                <a:lnTo>
                  <a:pt x="1258" y="695"/>
                </a:lnTo>
                <a:lnTo>
                  <a:pt x="1258" y="683"/>
                </a:lnTo>
                <a:lnTo>
                  <a:pt x="1258" y="712"/>
                </a:lnTo>
                <a:lnTo>
                  <a:pt x="1260" y="708"/>
                </a:lnTo>
                <a:lnTo>
                  <a:pt x="1260" y="700"/>
                </a:lnTo>
                <a:lnTo>
                  <a:pt x="1260" y="717"/>
                </a:lnTo>
                <a:lnTo>
                  <a:pt x="1261" y="687"/>
                </a:lnTo>
                <a:lnTo>
                  <a:pt x="1261" y="691"/>
                </a:lnTo>
                <a:lnTo>
                  <a:pt x="1261" y="708"/>
                </a:lnTo>
                <a:lnTo>
                  <a:pt x="1262" y="691"/>
                </a:lnTo>
                <a:lnTo>
                  <a:pt x="1262" y="721"/>
                </a:lnTo>
                <a:lnTo>
                  <a:pt x="1263" y="704"/>
                </a:lnTo>
                <a:lnTo>
                  <a:pt x="1263" y="712"/>
                </a:lnTo>
                <a:lnTo>
                  <a:pt x="1263" y="695"/>
                </a:lnTo>
                <a:lnTo>
                  <a:pt x="1264" y="725"/>
                </a:lnTo>
                <a:lnTo>
                  <a:pt x="1264" y="712"/>
                </a:lnTo>
                <a:lnTo>
                  <a:pt x="1264" y="695"/>
                </a:lnTo>
                <a:lnTo>
                  <a:pt x="1265" y="1151"/>
                </a:lnTo>
                <a:lnTo>
                  <a:pt x="1266" y="1054"/>
                </a:lnTo>
                <a:lnTo>
                  <a:pt x="1266" y="1045"/>
                </a:lnTo>
                <a:lnTo>
                  <a:pt x="1266" y="1054"/>
                </a:lnTo>
                <a:lnTo>
                  <a:pt x="1267" y="763"/>
                </a:lnTo>
                <a:lnTo>
                  <a:pt x="1267" y="771"/>
                </a:lnTo>
                <a:lnTo>
                  <a:pt x="1267" y="767"/>
                </a:lnTo>
                <a:lnTo>
                  <a:pt x="1267" y="771"/>
                </a:lnTo>
                <a:lnTo>
                  <a:pt x="1269" y="695"/>
                </a:lnTo>
                <a:lnTo>
                  <a:pt x="1269" y="704"/>
                </a:lnTo>
                <a:lnTo>
                  <a:pt x="1269" y="704"/>
                </a:lnTo>
                <a:lnTo>
                  <a:pt x="1269" y="712"/>
                </a:lnTo>
                <a:lnTo>
                  <a:pt x="1270" y="666"/>
                </a:lnTo>
                <a:lnTo>
                  <a:pt x="1270" y="678"/>
                </a:lnTo>
                <a:lnTo>
                  <a:pt x="1270" y="674"/>
                </a:lnTo>
                <a:lnTo>
                  <a:pt x="1271" y="695"/>
                </a:lnTo>
                <a:lnTo>
                  <a:pt x="1271" y="662"/>
                </a:lnTo>
                <a:lnTo>
                  <a:pt x="1272" y="683"/>
                </a:lnTo>
                <a:lnTo>
                  <a:pt x="1272" y="670"/>
                </a:lnTo>
                <a:lnTo>
                  <a:pt x="1272" y="653"/>
                </a:lnTo>
                <a:lnTo>
                  <a:pt x="1273" y="691"/>
                </a:lnTo>
                <a:lnTo>
                  <a:pt x="1273" y="674"/>
                </a:lnTo>
                <a:lnTo>
                  <a:pt x="1273" y="678"/>
                </a:lnTo>
                <a:lnTo>
                  <a:pt x="1274" y="658"/>
                </a:lnTo>
                <a:lnTo>
                  <a:pt x="1274" y="700"/>
                </a:lnTo>
                <a:lnTo>
                  <a:pt x="1275" y="674"/>
                </a:lnTo>
                <a:lnTo>
                  <a:pt x="1275" y="674"/>
                </a:lnTo>
                <a:lnTo>
                  <a:pt x="1275" y="691"/>
                </a:lnTo>
                <a:lnTo>
                  <a:pt x="1276" y="658"/>
                </a:lnTo>
                <a:lnTo>
                  <a:pt x="1276" y="683"/>
                </a:lnTo>
                <a:lnTo>
                  <a:pt x="1276" y="666"/>
                </a:lnTo>
                <a:lnTo>
                  <a:pt x="1277" y="695"/>
                </a:lnTo>
                <a:lnTo>
                  <a:pt x="1278" y="678"/>
                </a:lnTo>
                <a:lnTo>
                  <a:pt x="1278" y="683"/>
                </a:lnTo>
                <a:lnTo>
                  <a:pt x="1278" y="700"/>
                </a:lnTo>
                <a:lnTo>
                  <a:pt x="1278" y="666"/>
                </a:lnTo>
                <a:lnTo>
                  <a:pt x="1279" y="687"/>
                </a:lnTo>
                <a:lnTo>
                  <a:pt x="1279" y="678"/>
                </a:lnTo>
                <a:lnTo>
                  <a:pt x="1280" y="712"/>
                </a:lnTo>
                <a:lnTo>
                  <a:pt x="1281" y="670"/>
                </a:lnTo>
                <a:lnTo>
                  <a:pt x="1281" y="687"/>
                </a:lnTo>
                <a:lnTo>
                  <a:pt x="1281" y="687"/>
                </a:lnTo>
                <a:lnTo>
                  <a:pt x="1281" y="674"/>
                </a:lnTo>
                <a:lnTo>
                  <a:pt x="1282" y="708"/>
                </a:lnTo>
                <a:lnTo>
                  <a:pt x="1282" y="695"/>
                </a:lnTo>
                <a:lnTo>
                  <a:pt x="1282" y="695"/>
                </a:lnTo>
                <a:lnTo>
                  <a:pt x="1283" y="683"/>
                </a:lnTo>
                <a:lnTo>
                  <a:pt x="1283" y="767"/>
                </a:lnTo>
                <a:lnTo>
                  <a:pt x="1284" y="725"/>
                </a:lnTo>
                <a:lnTo>
                  <a:pt x="1284" y="725"/>
                </a:lnTo>
                <a:lnTo>
                  <a:pt x="1284" y="734"/>
                </a:lnTo>
                <a:lnTo>
                  <a:pt x="1284" y="666"/>
                </a:lnTo>
                <a:lnTo>
                  <a:pt x="1285" y="695"/>
                </a:lnTo>
                <a:lnTo>
                  <a:pt x="1285" y="695"/>
                </a:lnTo>
                <a:lnTo>
                  <a:pt x="1286" y="683"/>
                </a:lnTo>
                <a:lnTo>
                  <a:pt x="1287" y="712"/>
                </a:lnTo>
                <a:lnTo>
                  <a:pt x="1287" y="704"/>
                </a:lnTo>
                <a:lnTo>
                  <a:pt x="1287" y="708"/>
                </a:lnTo>
                <a:lnTo>
                  <a:pt x="1287" y="687"/>
                </a:lnTo>
                <a:lnTo>
                  <a:pt x="1287" y="717"/>
                </a:lnTo>
                <a:lnTo>
                  <a:pt x="1288" y="704"/>
                </a:lnTo>
                <a:lnTo>
                  <a:pt x="1288" y="695"/>
                </a:lnTo>
                <a:lnTo>
                  <a:pt x="1289" y="691"/>
                </a:lnTo>
                <a:lnTo>
                  <a:pt x="1290" y="721"/>
                </a:lnTo>
                <a:lnTo>
                  <a:pt x="1290" y="700"/>
                </a:lnTo>
                <a:lnTo>
                  <a:pt x="1290" y="712"/>
                </a:lnTo>
                <a:lnTo>
                  <a:pt x="1290" y="695"/>
                </a:lnTo>
                <a:lnTo>
                  <a:pt x="1291" y="771"/>
                </a:lnTo>
                <a:lnTo>
                  <a:pt x="1291" y="758"/>
                </a:lnTo>
                <a:lnTo>
                  <a:pt x="1291" y="750"/>
                </a:lnTo>
                <a:lnTo>
                  <a:pt x="1292" y="700"/>
                </a:lnTo>
                <a:lnTo>
                  <a:pt x="1293" y="1277"/>
                </a:lnTo>
                <a:lnTo>
                  <a:pt x="1293" y="1214"/>
                </a:lnTo>
                <a:lnTo>
                  <a:pt x="1293" y="1206"/>
                </a:lnTo>
                <a:lnTo>
                  <a:pt x="1293" y="1218"/>
                </a:lnTo>
                <a:lnTo>
                  <a:pt x="1294" y="894"/>
                </a:lnTo>
                <a:lnTo>
                  <a:pt x="1294" y="906"/>
                </a:lnTo>
                <a:lnTo>
                  <a:pt x="1294" y="906"/>
                </a:lnTo>
                <a:lnTo>
                  <a:pt x="1295" y="910"/>
                </a:lnTo>
                <a:lnTo>
                  <a:pt x="1296" y="788"/>
                </a:lnTo>
                <a:lnTo>
                  <a:pt x="1296" y="797"/>
                </a:lnTo>
                <a:lnTo>
                  <a:pt x="1296" y="801"/>
                </a:lnTo>
                <a:lnTo>
                  <a:pt x="1297" y="700"/>
                </a:lnTo>
                <a:lnTo>
                  <a:pt x="1297" y="742"/>
                </a:lnTo>
                <a:lnTo>
                  <a:pt x="1297" y="750"/>
                </a:lnTo>
                <a:lnTo>
                  <a:pt x="1298" y="754"/>
                </a:lnTo>
                <a:lnTo>
                  <a:pt x="1299" y="678"/>
                </a:lnTo>
                <a:lnTo>
                  <a:pt x="1299" y="721"/>
                </a:lnTo>
                <a:lnTo>
                  <a:pt x="1299" y="734"/>
                </a:lnTo>
                <a:lnTo>
                  <a:pt x="1299" y="738"/>
                </a:lnTo>
                <a:lnTo>
                  <a:pt x="1300" y="704"/>
                </a:lnTo>
                <a:lnTo>
                  <a:pt x="1300" y="717"/>
                </a:lnTo>
                <a:lnTo>
                  <a:pt x="1300" y="712"/>
                </a:lnTo>
                <a:lnTo>
                  <a:pt x="1301" y="725"/>
                </a:lnTo>
                <a:lnTo>
                  <a:pt x="1301" y="700"/>
                </a:lnTo>
                <a:lnTo>
                  <a:pt x="1302" y="708"/>
                </a:lnTo>
                <a:lnTo>
                  <a:pt x="1302" y="704"/>
                </a:lnTo>
                <a:lnTo>
                  <a:pt x="1303" y="666"/>
                </a:lnTo>
                <a:lnTo>
                  <a:pt x="1303" y="1235"/>
                </a:lnTo>
                <a:lnTo>
                  <a:pt x="1303" y="1168"/>
                </a:lnTo>
                <a:lnTo>
                  <a:pt x="1303" y="1180"/>
                </a:lnTo>
                <a:lnTo>
                  <a:pt x="1305" y="864"/>
                </a:lnTo>
                <a:lnTo>
                  <a:pt x="1305" y="868"/>
                </a:lnTo>
                <a:lnTo>
                  <a:pt x="1305" y="885"/>
                </a:lnTo>
                <a:lnTo>
                  <a:pt x="1306" y="767"/>
                </a:lnTo>
                <a:lnTo>
                  <a:pt x="1306" y="780"/>
                </a:lnTo>
                <a:lnTo>
                  <a:pt x="1306" y="775"/>
                </a:lnTo>
                <a:lnTo>
                  <a:pt x="1308" y="742"/>
                </a:lnTo>
                <a:lnTo>
                  <a:pt x="1308" y="1155"/>
                </a:lnTo>
                <a:lnTo>
                  <a:pt x="1308" y="1109"/>
                </a:lnTo>
                <a:lnTo>
                  <a:pt x="1308" y="1100"/>
                </a:lnTo>
                <a:lnTo>
                  <a:pt x="1308" y="1104"/>
                </a:lnTo>
                <a:lnTo>
                  <a:pt x="1309" y="936"/>
                </a:lnTo>
                <a:lnTo>
                  <a:pt x="1309" y="936"/>
                </a:lnTo>
                <a:lnTo>
                  <a:pt x="1309" y="940"/>
                </a:lnTo>
                <a:lnTo>
                  <a:pt x="1309" y="944"/>
                </a:lnTo>
                <a:lnTo>
                  <a:pt x="1311" y="822"/>
                </a:lnTo>
                <a:lnTo>
                  <a:pt x="1311" y="830"/>
                </a:lnTo>
                <a:lnTo>
                  <a:pt x="1311" y="830"/>
                </a:lnTo>
                <a:lnTo>
                  <a:pt x="1311" y="839"/>
                </a:lnTo>
                <a:lnTo>
                  <a:pt x="1312" y="763"/>
                </a:lnTo>
                <a:lnTo>
                  <a:pt x="1312" y="784"/>
                </a:lnTo>
                <a:lnTo>
                  <a:pt x="1312" y="780"/>
                </a:lnTo>
                <a:lnTo>
                  <a:pt x="1312" y="788"/>
                </a:lnTo>
                <a:lnTo>
                  <a:pt x="1313" y="721"/>
                </a:lnTo>
                <a:lnTo>
                  <a:pt x="1314" y="758"/>
                </a:lnTo>
                <a:lnTo>
                  <a:pt x="1314" y="754"/>
                </a:lnTo>
                <a:lnTo>
                  <a:pt x="1314" y="767"/>
                </a:lnTo>
                <a:lnTo>
                  <a:pt x="1315" y="695"/>
                </a:lnTo>
                <a:lnTo>
                  <a:pt x="1315" y="738"/>
                </a:lnTo>
                <a:lnTo>
                  <a:pt x="1315" y="742"/>
                </a:lnTo>
                <a:lnTo>
                  <a:pt x="1315" y="750"/>
                </a:lnTo>
                <a:lnTo>
                  <a:pt x="1317" y="712"/>
                </a:lnTo>
                <a:lnTo>
                  <a:pt x="1317" y="717"/>
                </a:lnTo>
                <a:lnTo>
                  <a:pt x="1317" y="729"/>
                </a:lnTo>
                <a:lnTo>
                  <a:pt x="1317" y="738"/>
                </a:lnTo>
                <a:lnTo>
                  <a:pt x="1318" y="695"/>
                </a:lnTo>
                <a:lnTo>
                  <a:pt x="1318" y="725"/>
                </a:lnTo>
                <a:lnTo>
                  <a:pt x="1318" y="721"/>
                </a:lnTo>
                <a:lnTo>
                  <a:pt x="1319" y="734"/>
                </a:lnTo>
                <a:lnTo>
                  <a:pt x="1319" y="683"/>
                </a:lnTo>
                <a:lnTo>
                  <a:pt x="1320" y="717"/>
                </a:lnTo>
                <a:lnTo>
                  <a:pt x="1320" y="708"/>
                </a:lnTo>
                <a:lnTo>
                  <a:pt x="1321" y="704"/>
                </a:lnTo>
                <a:lnTo>
                  <a:pt x="1321" y="738"/>
                </a:lnTo>
                <a:lnTo>
                  <a:pt x="1321" y="712"/>
                </a:lnTo>
                <a:lnTo>
                  <a:pt x="1321" y="721"/>
                </a:lnTo>
                <a:lnTo>
                  <a:pt x="1322" y="708"/>
                </a:lnTo>
                <a:lnTo>
                  <a:pt x="1323" y="742"/>
                </a:lnTo>
                <a:lnTo>
                  <a:pt x="1323" y="725"/>
                </a:lnTo>
                <a:lnTo>
                  <a:pt x="1323" y="721"/>
                </a:lnTo>
                <a:lnTo>
                  <a:pt x="1323" y="708"/>
                </a:lnTo>
                <a:lnTo>
                  <a:pt x="1324" y="746"/>
                </a:lnTo>
                <a:lnTo>
                  <a:pt x="1325" y="738"/>
                </a:lnTo>
                <a:lnTo>
                  <a:pt x="1325" y="738"/>
                </a:lnTo>
                <a:lnTo>
                  <a:pt x="1325" y="742"/>
                </a:lnTo>
                <a:lnTo>
                  <a:pt x="1326" y="708"/>
                </a:lnTo>
                <a:lnTo>
                  <a:pt x="1326" y="717"/>
                </a:lnTo>
                <a:lnTo>
                  <a:pt x="1326" y="729"/>
                </a:lnTo>
                <a:lnTo>
                  <a:pt x="1326" y="712"/>
                </a:lnTo>
                <a:lnTo>
                  <a:pt x="1326" y="738"/>
                </a:lnTo>
                <a:lnTo>
                  <a:pt x="1328" y="721"/>
                </a:lnTo>
                <a:lnTo>
                  <a:pt x="1328" y="721"/>
                </a:lnTo>
                <a:lnTo>
                  <a:pt x="1329" y="700"/>
                </a:lnTo>
                <a:lnTo>
                  <a:pt x="1329" y="742"/>
                </a:lnTo>
                <a:lnTo>
                  <a:pt x="1329" y="725"/>
                </a:lnTo>
                <a:lnTo>
                  <a:pt x="1329" y="729"/>
                </a:lnTo>
                <a:lnTo>
                  <a:pt x="1329" y="717"/>
                </a:lnTo>
                <a:lnTo>
                  <a:pt x="1329" y="1176"/>
                </a:lnTo>
                <a:lnTo>
                  <a:pt x="1331" y="953"/>
                </a:lnTo>
                <a:lnTo>
                  <a:pt x="1331" y="948"/>
                </a:lnTo>
                <a:lnTo>
                  <a:pt x="1331" y="957"/>
                </a:lnTo>
                <a:lnTo>
                  <a:pt x="1332" y="805"/>
                </a:lnTo>
                <a:lnTo>
                  <a:pt x="1332" y="814"/>
                </a:lnTo>
                <a:lnTo>
                  <a:pt x="1332" y="809"/>
                </a:lnTo>
                <a:lnTo>
                  <a:pt x="1332" y="818"/>
                </a:lnTo>
                <a:lnTo>
                  <a:pt x="1334" y="750"/>
                </a:lnTo>
                <a:lnTo>
                  <a:pt x="1334" y="771"/>
                </a:lnTo>
                <a:lnTo>
                  <a:pt x="1334" y="767"/>
                </a:lnTo>
                <a:lnTo>
                  <a:pt x="1335" y="717"/>
                </a:lnTo>
                <a:lnTo>
                  <a:pt x="1335" y="725"/>
                </a:lnTo>
                <a:lnTo>
                  <a:pt x="1335" y="725"/>
                </a:lnTo>
                <a:lnTo>
                  <a:pt x="1335" y="700"/>
                </a:lnTo>
                <a:lnTo>
                  <a:pt x="1336" y="746"/>
                </a:lnTo>
                <a:lnTo>
                  <a:pt x="1337" y="717"/>
                </a:lnTo>
                <a:lnTo>
                  <a:pt x="1337" y="717"/>
                </a:lnTo>
                <a:lnTo>
                  <a:pt x="1337" y="725"/>
                </a:lnTo>
                <a:lnTo>
                  <a:pt x="1337" y="687"/>
                </a:lnTo>
                <a:lnTo>
                  <a:pt x="1338" y="712"/>
                </a:lnTo>
                <a:lnTo>
                  <a:pt x="1338" y="708"/>
                </a:lnTo>
                <a:lnTo>
                  <a:pt x="1338" y="717"/>
                </a:lnTo>
                <a:lnTo>
                  <a:pt x="1340" y="683"/>
                </a:lnTo>
                <a:lnTo>
                  <a:pt x="1340" y="700"/>
                </a:lnTo>
                <a:lnTo>
                  <a:pt x="1340" y="704"/>
                </a:lnTo>
                <a:lnTo>
                  <a:pt x="1340" y="666"/>
                </a:lnTo>
                <a:lnTo>
                  <a:pt x="1340" y="721"/>
                </a:lnTo>
                <a:lnTo>
                  <a:pt x="1341" y="704"/>
                </a:lnTo>
                <a:lnTo>
                  <a:pt x="1341" y="700"/>
                </a:lnTo>
                <a:lnTo>
                  <a:pt x="1341" y="674"/>
                </a:lnTo>
                <a:lnTo>
                  <a:pt x="1343" y="1062"/>
                </a:lnTo>
                <a:lnTo>
                  <a:pt x="1343" y="919"/>
                </a:lnTo>
                <a:lnTo>
                  <a:pt x="1343" y="936"/>
                </a:lnTo>
                <a:lnTo>
                  <a:pt x="1343" y="814"/>
                </a:lnTo>
                <a:lnTo>
                  <a:pt x="1343" y="1126"/>
                </a:lnTo>
                <a:lnTo>
                  <a:pt x="1344" y="982"/>
                </a:lnTo>
                <a:lnTo>
                  <a:pt x="1344" y="982"/>
                </a:lnTo>
                <a:lnTo>
                  <a:pt x="1345" y="1016"/>
                </a:lnTo>
                <a:lnTo>
                  <a:pt x="1346" y="797"/>
                </a:lnTo>
                <a:lnTo>
                  <a:pt x="1346" y="826"/>
                </a:lnTo>
                <a:lnTo>
                  <a:pt x="1346" y="814"/>
                </a:lnTo>
                <a:lnTo>
                  <a:pt x="1346" y="986"/>
                </a:lnTo>
                <a:lnTo>
                  <a:pt x="1347" y="695"/>
                </a:lnTo>
                <a:lnTo>
                  <a:pt x="1347" y="700"/>
                </a:lnTo>
                <a:lnTo>
                  <a:pt x="1347" y="670"/>
                </a:lnTo>
                <a:lnTo>
                  <a:pt x="1348" y="906"/>
                </a:lnTo>
                <a:lnTo>
                  <a:pt x="1349" y="493"/>
                </a:lnTo>
                <a:lnTo>
                  <a:pt x="1349" y="695"/>
                </a:lnTo>
                <a:lnTo>
                  <a:pt x="1349" y="569"/>
                </a:lnTo>
                <a:lnTo>
                  <a:pt x="1349" y="750"/>
                </a:lnTo>
                <a:lnTo>
                  <a:pt x="1350" y="413"/>
                </a:lnTo>
                <a:lnTo>
                  <a:pt x="1350" y="548"/>
                </a:lnTo>
                <a:lnTo>
                  <a:pt x="1350" y="548"/>
                </a:lnTo>
                <a:lnTo>
                  <a:pt x="1351" y="598"/>
                </a:lnTo>
                <a:lnTo>
                  <a:pt x="1351" y="396"/>
                </a:lnTo>
                <a:lnTo>
                  <a:pt x="1352" y="527"/>
                </a:lnTo>
                <a:lnTo>
                  <a:pt x="1352" y="522"/>
                </a:lnTo>
                <a:lnTo>
                  <a:pt x="1353" y="430"/>
                </a:lnTo>
                <a:lnTo>
                  <a:pt x="1353" y="573"/>
                </a:lnTo>
                <a:lnTo>
                  <a:pt x="1353" y="510"/>
                </a:lnTo>
                <a:lnTo>
                  <a:pt x="1353" y="510"/>
                </a:lnTo>
                <a:lnTo>
                  <a:pt x="1354" y="569"/>
                </a:lnTo>
                <a:lnTo>
                  <a:pt x="1355" y="446"/>
                </a:lnTo>
                <a:lnTo>
                  <a:pt x="1355" y="514"/>
                </a:lnTo>
                <a:lnTo>
                  <a:pt x="1355" y="463"/>
                </a:lnTo>
                <a:lnTo>
                  <a:pt x="1355" y="446"/>
                </a:lnTo>
                <a:lnTo>
                  <a:pt x="1356" y="602"/>
                </a:lnTo>
                <a:lnTo>
                  <a:pt x="1356" y="552"/>
                </a:lnTo>
                <a:lnTo>
                  <a:pt x="1356" y="556"/>
                </a:lnTo>
                <a:lnTo>
                  <a:pt x="1357" y="514"/>
                </a:lnTo>
                <a:lnTo>
                  <a:pt x="1358" y="586"/>
                </a:lnTo>
                <a:lnTo>
                  <a:pt x="1358" y="561"/>
                </a:lnTo>
                <a:lnTo>
                  <a:pt x="1358" y="561"/>
                </a:lnTo>
                <a:lnTo>
                  <a:pt x="1358" y="539"/>
                </a:lnTo>
                <a:lnTo>
                  <a:pt x="1359" y="598"/>
                </a:lnTo>
                <a:lnTo>
                  <a:pt x="1359" y="582"/>
                </a:lnTo>
                <a:lnTo>
                  <a:pt x="1359" y="573"/>
                </a:lnTo>
                <a:lnTo>
                  <a:pt x="1360" y="535"/>
                </a:lnTo>
                <a:lnTo>
                  <a:pt x="1361" y="628"/>
                </a:lnTo>
                <a:lnTo>
                  <a:pt x="1361" y="594"/>
                </a:lnTo>
                <a:lnTo>
                  <a:pt x="1361" y="611"/>
                </a:lnTo>
                <a:lnTo>
                  <a:pt x="1361" y="619"/>
                </a:lnTo>
                <a:lnTo>
                  <a:pt x="1361" y="582"/>
                </a:lnTo>
                <a:lnTo>
                  <a:pt x="1362" y="607"/>
                </a:lnTo>
                <a:lnTo>
                  <a:pt x="1362" y="598"/>
                </a:lnTo>
                <a:lnTo>
                  <a:pt x="1363" y="565"/>
                </a:lnTo>
                <a:lnTo>
                  <a:pt x="1363" y="674"/>
                </a:lnTo>
                <a:lnTo>
                  <a:pt x="1364" y="636"/>
                </a:lnTo>
                <a:lnTo>
                  <a:pt x="1364" y="632"/>
                </a:lnTo>
                <a:lnTo>
                  <a:pt x="1365" y="602"/>
                </a:lnTo>
                <a:lnTo>
                  <a:pt x="1365" y="700"/>
                </a:lnTo>
                <a:lnTo>
                  <a:pt x="1365" y="687"/>
                </a:lnTo>
                <a:lnTo>
                  <a:pt x="1365" y="687"/>
                </a:lnTo>
                <a:lnTo>
                  <a:pt x="1366" y="704"/>
                </a:lnTo>
                <a:lnTo>
                  <a:pt x="1367" y="632"/>
                </a:lnTo>
                <a:lnTo>
                  <a:pt x="1367" y="653"/>
                </a:lnTo>
                <a:lnTo>
                  <a:pt x="1367" y="653"/>
                </a:lnTo>
                <a:lnTo>
                  <a:pt x="1367" y="666"/>
                </a:lnTo>
                <a:lnTo>
                  <a:pt x="1368" y="628"/>
                </a:lnTo>
                <a:lnTo>
                  <a:pt x="1368" y="641"/>
                </a:lnTo>
                <a:lnTo>
                  <a:pt x="1368" y="636"/>
                </a:lnTo>
                <a:lnTo>
                  <a:pt x="1370" y="611"/>
                </a:lnTo>
                <a:lnTo>
                  <a:pt x="1370" y="754"/>
                </a:lnTo>
                <a:lnTo>
                  <a:pt x="1370" y="746"/>
                </a:lnTo>
                <a:lnTo>
                  <a:pt x="1370" y="742"/>
                </a:lnTo>
                <a:lnTo>
                  <a:pt x="1370" y="754"/>
                </a:lnTo>
                <a:lnTo>
                  <a:pt x="1371" y="662"/>
                </a:lnTo>
                <a:lnTo>
                  <a:pt x="1371" y="666"/>
                </a:lnTo>
                <a:lnTo>
                  <a:pt x="1371" y="670"/>
                </a:lnTo>
                <a:lnTo>
                  <a:pt x="1372" y="695"/>
                </a:lnTo>
                <a:lnTo>
                  <a:pt x="1373" y="645"/>
                </a:lnTo>
                <a:lnTo>
                  <a:pt x="1373" y="653"/>
                </a:lnTo>
                <a:lnTo>
                  <a:pt x="1373" y="653"/>
                </a:lnTo>
                <a:lnTo>
                  <a:pt x="1373" y="641"/>
                </a:lnTo>
                <a:lnTo>
                  <a:pt x="1373" y="666"/>
                </a:lnTo>
                <a:lnTo>
                  <a:pt x="1374" y="662"/>
                </a:lnTo>
                <a:lnTo>
                  <a:pt x="1374" y="641"/>
                </a:lnTo>
                <a:lnTo>
                  <a:pt x="1375" y="632"/>
                </a:lnTo>
                <a:lnTo>
                  <a:pt x="1375" y="780"/>
                </a:lnTo>
                <a:lnTo>
                  <a:pt x="1376" y="691"/>
                </a:lnTo>
                <a:lnTo>
                  <a:pt x="1376" y="683"/>
                </a:lnTo>
                <a:lnTo>
                  <a:pt x="1377" y="632"/>
                </a:lnTo>
                <a:lnTo>
                  <a:pt x="1377" y="750"/>
                </a:lnTo>
                <a:lnTo>
                  <a:pt x="1377" y="734"/>
                </a:lnTo>
                <a:lnTo>
                  <a:pt x="1377" y="734"/>
                </a:lnTo>
                <a:lnTo>
                  <a:pt x="1378" y="763"/>
                </a:lnTo>
                <a:lnTo>
                  <a:pt x="1378" y="683"/>
                </a:lnTo>
                <a:lnTo>
                  <a:pt x="1379" y="683"/>
                </a:lnTo>
                <a:lnTo>
                  <a:pt x="1379" y="691"/>
                </a:lnTo>
                <a:lnTo>
                  <a:pt x="1379" y="708"/>
                </a:lnTo>
                <a:lnTo>
                  <a:pt x="1380" y="658"/>
                </a:lnTo>
                <a:lnTo>
                  <a:pt x="1380" y="666"/>
                </a:lnTo>
                <a:lnTo>
                  <a:pt x="1380" y="670"/>
                </a:lnTo>
                <a:lnTo>
                  <a:pt x="1381" y="683"/>
                </a:lnTo>
                <a:lnTo>
                  <a:pt x="1381" y="641"/>
                </a:lnTo>
                <a:lnTo>
                  <a:pt x="1382" y="653"/>
                </a:lnTo>
                <a:lnTo>
                  <a:pt x="1382" y="649"/>
                </a:lnTo>
                <a:lnTo>
                  <a:pt x="1382" y="666"/>
                </a:lnTo>
                <a:lnTo>
                  <a:pt x="1383" y="632"/>
                </a:lnTo>
                <a:lnTo>
                  <a:pt x="1383" y="641"/>
                </a:lnTo>
                <a:lnTo>
                  <a:pt x="1383" y="641"/>
                </a:lnTo>
                <a:lnTo>
                  <a:pt x="1384" y="611"/>
                </a:lnTo>
                <a:lnTo>
                  <a:pt x="1384" y="792"/>
                </a:lnTo>
                <a:lnTo>
                  <a:pt x="1385" y="750"/>
                </a:lnTo>
                <a:lnTo>
                  <a:pt x="1385" y="746"/>
                </a:lnTo>
                <a:lnTo>
                  <a:pt x="1386" y="678"/>
                </a:lnTo>
                <a:lnTo>
                  <a:pt x="1386" y="683"/>
                </a:lnTo>
                <a:lnTo>
                  <a:pt x="1386" y="687"/>
                </a:lnTo>
                <a:lnTo>
                  <a:pt x="1387" y="700"/>
                </a:lnTo>
                <a:lnTo>
                  <a:pt x="1388" y="658"/>
                </a:lnTo>
                <a:lnTo>
                  <a:pt x="1388" y="670"/>
                </a:lnTo>
                <a:lnTo>
                  <a:pt x="1388" y="666"/>
                </a:lnTo>
                <a:lnTo>
                  <a:pt x="1388" y="683"/>
                </a:lnTo>
                <a:lnTo>
                  <a:pt x="1389" y="636"/>
                </a:lnTo>
                <a:lnTo>
                  <a:pt x="1389" y="658"/>
                </a:lnTo>
                <a:lnTo>
                  <a:pt x="1389" y="653"/>
                </a:lnTo>
                <a:lnTo>
                  <a:pt x="1390" y="670"/>
                </a:lnTo>
                <a:lnTo>
                  <a:pt x="1390" y="645"/>
                </a:lnTo>
                <a:lnTo>
                  <a:pt x="1391" y="649"/>
                </a:lnTo>
                <a:lnTo>
                  <a:pt x="1391" y="649"/>
                </a:lnTo>
                <a:lnTo>
                  <a:pt x="1391" y="615"/>
                </a:lnTo>
                <a:lnTo>
                  <a:pt x="1392" y="1011"/>
                </a:lnTo>
                <a:lnTo>
                  <a:pt x="1392" y="864"/>
                </a:lnTo>
                <a:lnTo>
                  <a:pt x="1392" y="868"/>
                </a:lnTo>
                <a:lnTo>
                  <a:pt x="1394" y="763"/>
                </a:lnTo>
                <a:lnTo>
                  <a:pt x="1394" y="923"/>
                </a:lnTo>
                <a:lnTo>
                  <a:pt x="1394" y="839"/>
                </a:lnTo>
                <a:lnTo>
                  <a:pt x="1394" y="839"/>
                </a:lnTo>
                <a:lnTo>
                  <a:pt x="1395" y="725"/>
                </a:lnTo>
                <a:lnTo>
                  <a:pt x="1395" y="1041"/>
                </a:lnTo>
                <a:lnTo>
                  <a:pt x="1395" y="957"/>
                </a:lnTo>
                <a:lnTo>
                  <a:pt x="1395" y="961"/>
                </a:lnTo>
                <a:lnTo>
                  <a:pt x="1395" y="970"/>
                </a:lnTo>
                <a:lnTo>
                  <a:pt x="1397" y="784"/>
                </a:lnTo>
                <a:lnTo>
                  <a:pt x="1397" y="784"/>
                </a:lnTo>
                <a:lnTo>
                  <a:pt x="1397" y="784"/>
                </a:lnTo>
                <a:lnTo>
                  <a:pt x="1397" y="797"/>
                </a:lnTo>
                <a:lnTo>
                  <a:pt x="1398" y="725"/>
                </a:lnTo>
                <a:lnTo>
                  <a:pt x="1398" y="729"/>
                </a:lnTo>
                <a:lnTo>
                  <a:pt x="1398" y="738"/>
                </a:lnTo>
                <a:lnTo>
                  <a:pt x="1400" y="704"/>
                </a:lnTo>
                <a:lnTo>
                  <a:pt x="1400" y="978"/>
                </a:lnTo>
                <a:lnTo>
                  <a:pt x="1400" y="898"/>
                </a:lnTo>
                <a:lnTo>
                  <a:pt x="1400" y="898"/>
                </a:lnTo>
                <a:lnTo>
                  <a:pt x="1400" y="906"/>
                </a:lnTo>
                <a:lnTo>
                  <a:pt x="1401" y="763"/>
                </a:lnTo>
                <a:lnTo>
                  <a:pt x="1401" y="763"/>
                </a:lnTo>
                <a:lnTo>
                  <a:pt x="1401" y="763"/>
                </a:lnTo>
                <a:lnTo>
                  <a:pt x="1403" y="700"/>
                </a:lnTo>
                <a:lnTo>
                  <a:pt x="1403" y="940"/>
                </a:lnTo>
                <a:lnTo>
                  <a:pt x="1403" y="919"/>
                </a:lnTo>
                <a:lnTo>
                  <a:pt x="1403" y="927"/>
                </a:lnTo>
                <a:lnTo>
                  <a:pt x="1403" y="944"/>
                </a:lnTo>
                <a:lnTo>
                  <a:pt x="1404" y="780"/>
                </a:lnTo>
                <a:lnTo>
                  <a:pt x="1404" y="792"/>
                </a:lnTo>
                <a:lnTo>
                  <a:pt x="1404" y="788"/>
                </a:lnTo>
                <a:lnTo>
                  <a:pt x="1405" y="792"/>
                </a:lnTo>
                <a:lnTo>
                  <a:pt x="1406" y="725"/>
                </a:lnTo>
                <a:lnTo>
                  <a:pt x="1406" y="738"/>
                </a:lnTo>
                <a:lnTo>
                  <a:pt x="1406" y="738"/>
                </a:lnTo>
                <a:lnTo>
                  <a:pt x="1406" y="746"/>
                </a:lnTo>
                <a:lnTo>
                  <a:pt x="1408" y="687"/>
                </a:lnTo>
                <a:lnTo>
                  <a:pt x="1408" y="700"/>
                </a:lnTo>
                <a:lnTo>
                  <a:pt x="1408" y="704"/>
                </a:lnTo>
                <a:lnTo>
                  <a:pt x="1408" y="712"/>
                </a:lnTo>
                <a:lnTo>
                  <a:pt x="1409" y="678"/>
                </a:lnTo>
                <a:lnTo>
                  <a:pt x="1409" y="691"/>
                </a:lnTo>
                <a:lnTo>
                  <a:pt x="1409" y="691"/>
                </a:lnTo>
                <a:lnTo>
                  <a:pt x="1409" y="658"/>
                </a:lnTo>
                <a:lnTo>
                  <a:pt x="1410" y="970"/>
                </a:lnTo>
                <a:lnTo>
                  <a:pt x="1411" y="822"/>
                </a:lnTo>
                <a:lnTo>
                  <a:pt x="1411" y="814"/>
                </a:lnTo>
                <a:lnTo>
                  <a:pt x="1411" y="830"/>
                </a:lnTo>
                <a:lnTo>
                  <a:pt x="1412" y="721"/>
                </a:lnTo>
                <a:lnTo>
                  <a:pt x="1412" y="734"/>
                </a:lnTo>
                <a:lnTo>
                  <a:pt x="1412" y="729"/>
                </a:lnTo>
                <a:lnTo>
                  <a:pt x="1413" y="700"/>
                </a:lnTo>
                <a:lnTo>
                  <a:pt x="1414" y="1062"/>
                </a:lnTo>
                <a:lnTo>
                  <a:pt x="1414" y="1016"/>
                </a:lnTo>
                <a:lnTo>
                  <a:pt x="1414" y="1020"/>
                </a:lnTo>
                <a:lnTo>
                  <a:pt x="1415" y="809"/>
                </a:lnTo>
                <a:lnTo>
                  <a:pt x="1415" y="814"/>
                </a:lnTo>
                <a:lnTo>
                  <a:pt x="1415" y="818"/>
                </a:lnTo>
                <a:lnTo>
                  <a:pt x="1416" y="734"/>
                </a:lnTo>
                <a:lnTo>
                  <a:pt x="1417" y="742"/>
                </a:lnTo>
                <a:lnTo>
                  <a:pt x="1417" y="746"/>
                </a:lnTo>
                <a:lnTo>
                  <a:pt x="1417" y="758"/>
                </a:lnTo>
                <a:lnTo>
                  <a:pt x="1418" y="704"/>
                </a:lnTo>
                <a:lnTo>
                  <a:pt x="1418" y="712"/>
                </a:lnTo>
                <a:lnTo>
                  <a:pt x="1418" y="712"/>
                </a:lnTo>
                <a:lnTo>
                  <a:pt x="1418" y="721"/>
                </a:lnTo>
                <a:lnTo>
                  <a:pt x="1419" y="687"/>
                </a:lnTo>
                <a:lnTo>
                  <a:pt x="1420" y="704"/>
                </a:lnTo>
                <a:lnTo>
                  <a:pt x="1420" y="691"/>
                </a:lnTo>
                <a:lnTo>
                  <a:pt x="1421" y="653"/>
                </a:lnTo>
                <a:lnTo>
                  <a:pt x="1421" y="1113"/>
                </a:lnTo>
                <a:lnTo>
                  <a:pt x="1421" y="1050"/>
                </a:lnTo>
                <a:lnTo>
                  <a:pt x="1421" y="1054"/>
                </a:lnTo>
                <a:lnTo>
                  <a:pt x="1423" y="851"/>
                </a:lnTo>
                <a:lnTo>
                  <a:pt x="1423" y="860"/>
                </a:lnTo>
                <a:lnTo>
                  <a:pt x="1423" y="855"/>
                </a:lnTo>
                <a:lnTo>
                  <a:pt x="1423" y="877"/>
                </a:lnTo>
                <a:lnTo>
                  <a:pt x="1424" y="767"/>
                </a:lnTo>
                <a:lnTo>
                  <a:pt x="1424" y="780"/>
                </a:lnTo>
                <a:lnTo>
                  <a:pt x="1424" y="780"/>
                </a:lnTo>
                <a:lnTo>
                  <a:pt x="1426" y="725"/>
                </a:lnTo>
                <a:lnTo>
                  <a:pt x="1426" y="734"/>
                </a:lnTo>
                <a:lnTo>
                  <a:pt x="1426" y="729"/>
                </a:lnTo>
                <a:lnTo>
                  <a:pt x="1426" y="742"/>
                </a:lnTo>
                <a:lnTo>
                  <a:pt x="1427" y="691"/>
                </a:lnTo>
                <a:lnTo>
                  <a:pt x="1427" y="704"/>
                </a:lnTo>
                <a:lnTo>
                  <a:pt x="1427" y="717"/>
                </a:lnTo>
                <a:lnTo>
                  <a:pt x="1428" y="721"/>
                </a:lnTo>
                <a:lnTo>
                  <a:pt x="1429" y="683"/>
                </a:lnTo>
                <a:lnTo>
                  <a:pt x="1429" y="691"/>
                </a:lnTo>
                <a:lnTo>
                  <a:pt x="1429" y="691"/>
                </a:lnTo>
                <a:lnTo>
                  <a:pt x="1429" y="700"/>
                </a:lnTo>
                <a:lnTo>
                  <a:pt x="1430" y="666"/>
                </a:lnTo>
                <a:lnTo>
                  <a:pt x="1430" y="695"/>
                </a:lnTo>
                <a:lnTo>
                  <a:pt x="1430" y="695"/>
                </a:lnTo>
                <a:lnTo>
                  <a:pt x="1431" y="662"/>
                </a:lnTo>
                <a:lnTo>
                  <a:pt x="1432" y="678"/>
                </a:lnTo>
                <a:lnTo>
                  <a:pt x="1432" y="670"/>
                </a:lnTo>
                <a:lnTo>
                  <a:pt x="1432" y="687"/>
                </a:lnTo>
                <a:lnTo>
                  <a:pt x="1432" y="645"/>
                </a:lnTo>
                <a:lnTo>
                  <a:pt x="1433" y="674"/>
                </a:lnTo>
                <a:lnTo>
                  <a:pt x="1433" y="674"/>
                </a:lnTo>
                <a:lnTo>
                  <a:pt x="1434" y="691"/>
                </a:lnTo>
                <a:lnTo>
                  <a:pt x="1434" y="662"/>
                </a:lnTo>
                <a:lnTo>
                  <a:pt x="1435" y="674"/>
                </a:lnTo>
                <a:lnTo>
                  <a:pt x="1435" y="678"/>
                </a:lnTo>
                <a:lnTo>
                  <a:pt x="1435" y="666"/>
                </a:lnTo>
                <a:lnTo>
                  <a:pt x="1436" y="1121"/>
                </a:lnTo>
                <a:lnTo>
                  <a:pt x="1436" y="1037"/>
                </a:lnTo>
                <a:lnTo>
                  <a:pt x="1436" y="1045"/>
                </a:lnTo>
                <a:lnTo>
                  <a:pt x="1438" y="851"/>
                </a:lnTo>
                <a:lnTo>
                  <a:pt x="1438" y="855"/>
                </a:lnTo>
                <a:lnTo>
                  <a:pt x="1438" y="860"/>
                </a:lnTo>
                <a:lnTo>
                  <a:pt x="1438" y="864"/>
                </a:lnTo>
                <a:lnTo>
                  <a:pt x="1439" y="767"/>
                </a:lnTo>
                <a:lnTo>
                  <a:pt x="1439" y="771"/>
                </a:lnTo>
                <a:lnTo>
                  <a:pt x="1439" y="780"/>
                </a:lnTo>
                <a:lnTo>
                  <a:pt x="1440" y="784"/>
                </a:lnTo>
                <a:lnTo>
                  <a:pt x="1441" y="721"/>
                </a:lnTo>
                <a:lnTo>
                  <a:pt x="1441" y="738"/>
                </a:lnTo>
                <a:lnTo>
                  <a:pt x="1441" y="721"/>
                </a:lnTo>
                <a:lnTo>
                  <a:pt x="1441" y="742"/>
                </a:lnTo>
                <a:lnTo>
                  <a:pt x="1441" y="691"/>
                </a:lnTo>
                <a:lnTo>
                  <a:pt x="1442" y="708"/>
                </a:lnTo>
                <a:lnTo>
                  <a:pt x="1442" y="704"/>
                </a:lnTo>
                <a:lnTo>
                  <a:pt x="1442" y="712"/>
                </a:lnTo>
                <a:lnTo>
                  <a:pt x="1444" y="683"/>
                </a:lnTo>
                <a:lnTo>
                  <a:pt x="1444" y="700"/>
                </a:lnTo>
                <a:lnTo>
                  <a:pt x="1444" y="691"/>
                </a:lnTo>
                <a:lnTo>
                  <a:pt x="1444" y="704"/>
                </a:lnTo>
                <a:lnTo>
                  <a:pt x="1444" y="666"/>
                </a:lnTo>
                <a:lnTo>
                  <a:pt x="1445" y="691"/>
                </a:lnTo>
                <a:lnTo>
                  <a:pt x="1445" y="691"/>
                </a:lnTo>
                <a:lnTo>
                  <a:pt x="1446" y="670"/>
                </a:lnTo>
                <a:lnTo>
                  <a:pt x="1446" y="700"/>
                </a:lnTo>
                <a:lnTo>
                  <a:pt x="1447" y="691"/>
                </a:lnTo>
                <a:lnTo>
                  <a:pt x="1447" y="687"/>
                </a:lnTo>
                <a:lnTo>
                  <a:pt x="1447" y="704"/>
                </a:lnTo>
                <a:lnTo>
                  <a:pt x="1447" y="674"/>
                </a:lnTo>
                <a:lnTo>
                  <a:pt x="1448" y="687"/>
                </a:lnTo>
                <a:lnTo>
                  <a:pt x="1448" y="683"/>
                </a:lnTo>
                <a:lnTo>
                  <a:pt x="1449" y="666"/>
                </a:lnTo>
                <a:lnTo>
                  <a:pt x="1449" y="704"/>
                </a:lnTo>
                <a:lnTo>
                  <a:pt x="1450" y="683"/>
                </a:lnTo>
                <a:lnTo>
                  <a:pt x="1450" y="687"/>
                </a:lnTo>
                <a:lnTo>
                  <a:pt x="1450" y="670"/>
                </a:lnTo>
                <a:lnTo>
                  <a:pt x="1450" y="700"/>
                </a:lnTo>
                <a:lnTo>
                  <a:pt x="1451" y="683"/>
                </a:lnTo>
                <a:lnTo>
                  <a:pt x="1451" y="691"/>
                </a:lnTo>
                <a:lnTo>
                  <a:pt x="1452" y="700"/>
                </a:lnTo>
                <a:lnTo>
                  <a:pt x="1452" y="649"/>
                </a:lnTo>
                <a:lnTo>
                  <a:pt x="1453" y="695"/>
                </a:lnTo>
                <a:lnTo>
                  <a:pt x="1453" y="687"/>
                </a:lnTo>
                <a:lnTo>
                  <a:pt x="1454" y="670"/>
                </a:lnTo>
                <a:lnTo>
                  <a:pt x="1454" y="1121"/>
                </a:lnTo>
                <a:lnTo>
                  <a:pt x="1454" y="1121"/>
                </a:lnTo>
                <a:lnTo>
                  <a:pt x="1454" y="1121"/>
                </a:lnTo>
                <a:lnTo>
                  <a:pt x="1455" y="1176"/>
                </a:lnTo>
                <a:lnTo>
                  <a:pt x="1456" y="906"/>
                </a:lnTo>
                <a:lnTo>
                  <a:pt x="1456" y="906"/>
                </a:lnTo>
                <a:lnTo>
                  <a:pt x="1456" y="919"/>
                </a:lnTo>
                <a:lnTo>
                  <a:pt x="1457" y="784"/>
                </a:lnTo>
                <a:lnTo>
                  <a:pt x="1457" y="788"/>
                </a:lnTo>
                <a:lnTo>
                  <a:pt x="1457" y="784"/>
                </a:lnTo>
                <a:lnTo>
                  <a:pt x="1458" y="797"/>
                </a:lnTo>
                <a:lnTo>
                  <a:pt x="1459" y="734"/>
                </a:lnTo>
                <a:lnTo>
                  <a:pt x="1459" y="738"/>
                </a:lnTo>
                <a:lnTo>
                  <a:pt x="1459" y="746"/>
                </a:lnTo>
                <a:lnTo>
                  <a:pt x="1460" y="687"/>
                </a:lnTo>
                <a:lnTo>
                  <a:pt x="1460" y="1227"/>
                </a:lnTo>
                <a:lnTo>
                  <a:pt x="1460" y="1100"/>
                </a:lnTo>
                <a:lnTo>
                  <a:pt x="1460" y="1109"/>
                </a:lnTo>
                <a:lnTo>
                  <a:pt x="1461" y="1113"/>
                </a:lnTo>
                <a:lnTo>
                  <a:pt x="1462" y="957"/>
                </a:lnTo>
                <a:lnTo>
                  <a:pt x="1462" y="970"/>
                </a:lnTo>
                <a:lnTo>
                  <a:pt x="1462" y="961"/>
                </a:lnTo>
                <a:lnTo>
                  <a:pt x="1462" y="970"/>
                </a:lnTo>
                <a:lnTo>
                  <a:pt x="1463" y="860"/>
                </a:lnTo>
                <a:lnTo>
                  <a:pt x="1463" y="877"/>
                </a:lnTo>
                <a:lnTo>
                  <a:pt x="1463" y="877"/>
                </a:lnTo>
                <a:lnTo>
                  <a:pt x="1464" y="889"/>
                </a:lnTo>
                <a:lnTo>
                  <a:pt x="1465" y="814"/>
                </a:lnTo>
                <a:lnTo>
                  <a:pt x="1465" y="826"/>
                </a:lnTo>
                <a:lnTo>
                  <a:pt x="1465" y="834"/>
                </a:lnTo>
                <a:lnTo>
                  <a:pt x="1466" y="767"/>
                </a:lnTo>
                <a:lnTo>
                  <a:pt x="1466" y="788"/>
                </a:lnTo>
                <a:lnTo>
                  <a:pt x="1466" y="780"/>
                </a:lnTo>
                <a:lnTo>
                  <a:pt x="1467" y="788"/>
                </a:lnTo>
                <a:lnTo>
                  <a:pt x="1468" y="746"/>
                </a:lnTo>
                <a:lnTo>
                  <a:pt x="1468" y="758"/>
                </a:lnTo>
                <a:lnTo>
                  <a:pt x="1468" y="758"/>
                </a:lnTo>
                <a:lnTo>
                  <a:pt x="1468" y="767"/>
                </a:lnTo>
                <a:lnTo>
                  <a:pt x="1469" y="704"/>
                </a:lnTo>
                <a:lnTo>
                  <a:pt x="1469" y="729"/>
                </a:lnTo>
                <a:lnTo>
                  <a:pt x="1469" y="729"/>
                </a:lnTo>
                <a:lnTo>
                  <a:pt x="1470" y="742"/>
                </a:lnTo>
                <a:lnTo>
                  <a:pt x="1471" y="700"/>
                </a:lnTo>
                <a:lnTo>
                  <a:pt x="1471" y="712"/>
                </a:lnTo>
                <a:lnTo>
                  <a:pt x="1471" y="700"/>
                </a:lnTo>
                <a:lnTo>
                  <a:pt x="1471" y="725"/>
                </a:lnTo>
                <a:lnTo>
                  <a:pt x="1472" y="691"/>
                </a:lnTo>
                <a:lnTo>
                  <a:pt x="1472" y="704"/>
                </a:lnTo>
                <a:lnTo>
                  <a:pt x="1472" y="700"/>
                </a:lnTo>
                <a:lnTo>
                  <a:pt x="1473" y="662"/>
                </a:lnTo>
                <a:lnTo>
                  <a:pt x="1473" y="712"/>
                </a:lnTo>
                <a:lnTo>
                  <a:pt x="1474" y="691"/>
                </a:lnTo>
                <a:lnTo>
                  <a:pt x="1474" y="695"/>
                </a:lnTo>
                <a:lnTo>
                  <a:pt x="1474" y="683"/>
                </a:lnTo>
                <a:lnTo>
                  <a:pt x="1475" y="708"/>
                </a:lnTo>
                <a:lnTo>
                  <a:pt x="1475" y="687"/>
                </a:lnTo>
                <a:lnTo>
                  <a:pt x="1475" y="683"/>
                </a:lnTo>
                <a:lnTo>
                  <a:pt x="1476" y="708"/>
                </a:lnTo>
                <a:lnTo>
                  <a:pt x="1476" y="674"/>
                </a:lnTo>
                <a:lnTo>
                  <a:pt x="1477" y="691"/>
                </a:lnTo>
                <a:lnTo>
                  <a:pt x="1477" y="691"/>
                </a:lnTo>
                <a:lnTo>
                  <a:pt x="1478" y="708"/>
                </a:lnTo>
                <a:lnTo>
                  <a:pt x="1478" y="666"/>
                </a:lnTo>
                <a:lnTo>
                  <a:pt x="1478" y="700"/>
                </a:lnTo>
                <a:lnTo>
                  <a:pt x="1478" y="691"/>
                </a:lnTo>
                <a:lnTo>
                  <a:pt x="1479" y="704"/>
                </a:lnTo>
                <a:lnTo>
                  <a:pt x="1480" y="678"/>
                </a:lnTo>
                <a:lnTo>
                  <a:pt x="1480" y="695"/>
                </a:lnTo>
                <a:lnTo>
                  <a:pt x="1480" y="687"/>
                </a:lnTo>
                <a:lnTo>
                  <a:pt x="1481" y="708"/>
                </a:lnTo>
                <a:lnTo>
                  <a:pt x="1481" y="678"/>
                </a:lnTo>
                <a:lnTo>
                  <a:pt x="1481" y="695"/>
                </a:lnTo>
                <a:lnTo>
                  <a:pt x="1481" y="695"/>
                </a:lnTo>
                <a:lnTo>
                  <a:pt x="1482" y="683"/>
                </a:lnTo>
                <a:lnTo>
                  <a:pt x="1483" y="708"/>
                </a:lnTo>
                <a:lnTo>
                  <a:pt x="1483" y="700"/>
                </a:lnTo>
                <a:lnTo>
                  <a:pt x="1483" y="704"/>
                </a:lnTo>
                <a:lnTo>
                  <a:pt x="1483" y="687"/>
                </a:lnTo>
                <a:lnTo>
                  <a:pt x="1483" y="712"/>
                </a:lnTo>
                <a:lnTo>
                  <a:pt x="1484" y="704"/>
                </a:lnTo>
                <a:lnTo>
                  <a:pt x="1484" y="700"/>
                </a:lnTo>
                <a:lnTo>
                  <a:pt x="1485" y="687"/>
                </a:lnTo>
                <a:lnTo>
                  <a:pt x="1486" y="1020"/>
                </a:lnTo>
                <a:lnTo>
                  <a:pt x="1486" y="965"/>
                </a:lnTo>
                <a:lnTo>
                  <a:pt x="1486" y="978"/>
                </a:lnTo>
                <a:lnTo>
                  <a:pt x="1486" y="986"/>
                </a:lnTo>
                <a:lnTo>
                  <a:pt x="1487" y="814"/>
                </a:lnTo>
                <a:lnTo>
                  <a:pt x="1487" y="826"/>
                </a:lnTo>
                <a:lnTo>
                  <a:pt x="1487" y="822"/>
                </a:lnTo>
                <a:lnTo>
                  <a:pt x="1487" y="826"/>
                </a:lnTo>
                <a:lnTo>
                  <a:pt x="1489" y="746"/>
                </a:lnTo>
                <a:lnTo>
                  <a:pt x="1489" y="758"/>
                </a:lnTo>
                <a:lnTo>
                  <a:pt x="1489" y="758"/>
                </a:lnTo>
                <a:lnTo>
                  <a:pt x="1489" y="767"/>
                </a:lnTo>
                <a:lnTo>
                  <a:pt x="1491" y="725"/>
                </a:lnTo>
                <a:lnTo>
                  <a:pt x="1491" y="738"/>
                </a:lnTo>
                <a:lnTo>
                  <a:pt x="1491" y="725"/>
                </a:lnTo>
                <a:lnTo>
                  <a:pt x="1491" y="717"/>
                </a:lnTo>
                <a:lnTo>
                  <a:pt x="1491" y="750"/>
                </a:lnTo>
                <a:lnTo>
                  <a:pt x="1492" y="721"/>
                </a:lnTo>
                <a:lnTo>
                  <a:pt x="1492" y="712"/>
                </a:lnTo>
                <a:lnTo>
                  <a:pt x="1493" y="738"/>
                </a:lnTo>
                <a:lnTo>
                  <a:pt x="1494" y="708"/>
                </a:lnTo>
                <a:lnTo>
                  <a:pt x="1494" y="721"/>
                </a:lnTo>
                <a:lnTo>
                  <a:pt x="1494" y="712"/>
                </a:lnTo>
                <a:lnTo>
                  <a:pt x="1494" y="729"/>
                </a:lnTo>
                <a:lnTo>
                  <a:pt x="1494" y="700"/>
                </a:lnTo>
                <a:lnTo>
                  <a:pt x="1495" y="708"/>
                </a:lnTo>
                <a:lnTo>
                  <a:pt x="1495" y="708"/>
                </a:lnTo>
                <a:lnTo>
                  <a:pt x="1495" y="704"/>
                </a:lnTo>
                <a:lnTo>
                  <a:pt x="1496" y="725"/>
                </a:lnTo>
                <a:lnTo>
                  <a:pt x="1497" y="721"/>
                </a:lnTo>
                <a:lnTo>
                  <a:pt x="1497" y="717"/>
                </a:lnTo>
                <a:lnTo>
                  <a:pt x="1497" y="729"/>
                </a:lnTo>
                <a:lnTo>
                  <a:pt x="1498" y="687"/>
                </a:lnTo>
                <a:lnTo>
                  <a:pt x="1498" y="717"/>
                </a:lnTo>
                <a:lnTo>
                  <a:pt x="1498" y="712"/>
                </a:lnTo>
                <a:lnTo>
                  <a:pt x="1499" y="700"/>
                </a:lnTo>
                <a:lnTo>
                  <a:pt x="1500" y="1083"/>
                </a:lnTo>
                <a:lnTo>
                  <a:pt x="1500" y="1062"/>
                </a:lnTo>
                <a:lnTo>
                  <a:pt x="1500" y="1062"/>
                </a:lnTo>
                <a:lnTo>
                  <a:pt x="1500" y="1071"/>
                </a:lnTo>
                <a:lnTo>
                  <a:pt x="1501" y="839"/>
                </a:lnTo>
                <a:lnTo>
                  <a:pt x="1501" y="847"/>
                </a:lnTo>
                <a:lnTo>
                  <a:pt x="1501" y="851"/>
                </a:lnTo>
                <a:lnTo>
                  <a:pt x="1501" y="864"/>
                </a:lnTo>
                <a:lnTo>
                  <a:pt x="1503" y="758"/>
                </a:lnTo>
                <a:lnTo>
                  <a:pt x="1503" y="771"/>
                </a:lnTo>
                <a:lnTo>
                  <a:pt x="1503" y="771"/>
                </a:lnTo>
                <a:lnTo>
                  <a:pt x="1503" y="632"/>
                </a:lnTo>
                <a:lnTo>
                  <a:pt x="1503" y="1176"/>
                </a:lnTo>
                <a:lnTo>
                  <a:pt x="1504" y="961"/>
                </a:lnTo>
                <a:lnTo>
                  <a:pt x="1504" y="961"/>
                </a:lnTo>
                <a:lnTo>
                  <a:pt x="1504" y="970"/>
                </a:lnTo>
                <a:lnTo>
                  <a:pt x="1506" y="792"/>
                </a:lnTo>
                <a:lnTo>
                  <a:pt x="1506" y="805"/>
                </a:lnTo>
                <a:lnTo>
                  <a:pt x="1506" y="805"/>
                </a:lnTo>
                <a:lnTo>
                  <a:pt x="1506" y="814"/>
                </a:lnTo>
                <a:lnTo>
                  <a:pt x="1507" y="742"/>
                </a:lnTo>
                <a:lnTo>
                  <a:pt x="1507" y="750"/>
                </a:lnTo>
                <a:lnTo>
                  <a:pt x="1507" y="754"/>
                </a:lnTo>
                <a:lnTo>
                  <a:pt x="1508" y="729"/>
                </a:lnTo>
                <a:lnTo>
                  <a:pt x="1508" y="1054"/>
                </a:lnTo>
                <a:lnTo>
                  <a:pt x="1509" y="889"/>
                </a:lnTo>
                <a:lnTo>
                  <a:pt x="1509" y="885"/>
                </a:lnTo>
                <a:lnTo>
                  <a:pt x="1509" y="889"/>
                </a:lnTo>
                <a:lnTo>
                  <a:pt x="1510" y="750"/>
                </a:lnTo>
                <a:lnTo>
                  <a:pt x="1510" y="750"/>
                </a:lnTo>
                <a:lnTo>
                  <a:pt x="1510" y="758"/>
                </a:lnTo>
                <a:lnTo>
                  <a:pt x="1510" y="767"/>
                </a:lnTo>
                <a:lnTo>
                  <a:pt x="1512" y="717"/>
                </a:lnTo>
                <a:lnTo>
                  <a:pt x="1512" y="734"/>
                </a:lnTo>
                <a:lnTo>
                  <a:pt x="1512" y="738"/>
                </a:lnTo>
                <a:lnTo>
                  <a:pt x="1513" y="700"/>
                </a:lnTo>
                <a:lnTo>
                  <a:pt x="1513" y="712"/>
                </a:lnTo>
                <a:lnTo>
                  <a:pt x="1513" y="712"/>
                </a:lnTo>
                <a:lnTo>
                  <a:pt x="1515" y="683"/>
                </a:lnTo>
                <a:lnTo>
                  <a:pt x="1515" y="734"/>
                </a:lnTo>
                <a:lnTo>
                  <a:pt x="1515" y="708"/>
                </a:lnTo>
                <a:lnTo>
                  <a:pt x="1515" y="704"/>
                </a:lnTo>
                <a:lnTo>
                  <a:pt x="1515" y="691"/>
                </a:lnTo>
                <a:lnTo>
                  <a:pt x="1515" y="717"/>
                </a:lnTo>
                <a:lnTo>
                  <a:pt x="1516" y="700"/>
                </a:lnTo>
                <a:lnTo>
                  <a:pt x="1516" y="708"/>
                </a:lnTo>
                <a:lnTo>
                  <a:pt x="1516" y="712"/>
                </a:lnTo>
                <a:lnTo>
                  <a:pt x="1517" y="683"/>
                </a:lnTo>
                <a:lnTo>
                  <a:pt x="1518" y="704"/>
                </a:lnTo>
                <a:lnTo>
                  <a:pt x="1518" y="704"/>
                </a:lnTo>
                <a:lnTo>
                  <a:pt x="1518" y="670"/>
                </a:lnTo>
                <a:lnTo>
                  <a:pt x="1518" y="717"/>
                </a:lnTo>
                <a:lnTo>
                  <a:pt x="1519" y="700"/>
                </a:lnTo>
                <a:lnTo>
                  <a:pt x="1519" y="700"/>
                </a:lnTo>
                <a:lnTo>
                  <a:pt x="1520" y="717"/>
                </a:lnTo>
                <a:lnTo>
                  <a:pt x="1520" y="687"/>
                </a:lnTo>
                <a:lnTo>
                  <a:pt x="1521" y="708"/>
                </a:lnTo>
                <a:lnTo>
                  <a:pt x="1521" y="708"/>
                </a:lnTo>
                <a:lnTo>
                  <a:pt x="1521" y="691"/>
                </a:lnTo>
                <a:lnTo>
                  <a:pt x="1521" y="721"/>
                </a:lnTo>
                <a:lnTo>
                  <a:pt x="1522" y="708"/>
                </a:lnTo>
                <a:lnTo>
                  <a:pt x="1522" y="712"/>
                </a:lnTo>
                <a:lnTo>
                  <a:pt x="1523" y="687"/>
                </a:lnTo>
                <a:lnTo>
                  <a:pt x="1523" y="725"/>
                </a:lnTo>
                <a:lnTo>
                  <a:pt x="1524" y="708"/>
                </a:lnTo>
                <a:lnTo>
                  <a:pt x="1524" y="700"/>
                </a:lnTo>
                <a:lnTo>
                  <a:pt x="1524" y="695"/>
                </a:lnTo>
                <a:lnTo>
                  <a:pt x="1525" y="1037"/>
                </a:lnTo>
                <a:lnTo>
                  <a:pt x="1525" y="1033"/>
                </a:lnTo>
                <a:lnTo>
                  <a:pt x="1525" y="1037"/>
                </a:lnTo>
                <a:lnTo>
                  <a:pt x="1526" y="1045"/>
                </a:lnTo>
                <a:lnTo>
                  <a:pt x="1527" y="805"/>
                </a:lnTo>
                <a:lnTo>
                  <a:pt x="1527" y="818"/>
                </a:lnTo>
                <a:lnTo>
                  <a:pt x="1527" y="814"/>
                </a:lnTo>
                <a:lnTo>
                  <a:pt x="1527" y="818"/>
                </a:lnTo>
                <a:lnTo>
                  <a:pt x="1528" y="746"/>
                </a:lnTo>
                <a:lnTo>
                  <a:pt x="1528" y="750"/>
                </a:lnTo>
                <a:lnTo>
                  <a:pt x="1528" y="742"/>
                </a:lnTo>
                <a:lnTo>
                  <a:pt x="1529" y="721"/>
                </a:lnTo>
                <a:lnTo>
                  <a:pt x="1530" y="1168"/>
                </a:lnTo>
                <a:lnTo>
                  <a:pt x="1530" y="1130"/>
                </a:lnTo>
                <a:lnTo>
                  <a:pt x="1530" y="1130"/>
                </a:lnTo>
                <a:lnTo>
                  <a:pt x="1531" y="872"/>
                </a:lnTo>
                <a:lnTo>
                  <a:pt x="1531" y="877"/>
                </a:lnTo>
                <a:lnTo>
                  <a:pt x="1531" y="881"/>
                </a:lnTo>
                <a:lnTo>
                  <a:pt x="1533" y="738"/>
                </a:lnTo>
                <a:lnTo>
                  <a:pt x="1533" y="1113"/>
                </a:lnTo>
                <a:lnTo>
                  <a:pt x="1533" y="1075"/>
                </a:lnTo>
                <a:lnTo>
                  <a:pt x="1533" y="1071"/>
                </a:lnTo>
                <a:lnTo>
                  <a:pt x="1533" y="1100"/>
                </a:lnTo>
                <a:lnTo>
                  <a:pt x="1534" y="902"/>
                </a:lnTo>
                <a:lnTo>
                  <a:pt x="1534" y="919"/>
                </a:lnTo>
                <a:lnTo>
                  <a:pt x="1534" y="906"/>
                </a:lnTo>
                <a:lnTo>
                  <a:pt x="1535" y="919"/>
                </a:lnTo>
                <a:lnTo>
                  <a:pt x="1536" y="814"/>
                </a:lnTo>
                <a:lnTo>
                  <a:pt x="1536" y="818"/>
                </a:lnTo>
                <a:lnTo>
                  <a:pt x="1536" y="822"/>
                </a:lnTo>
                <a:lnTo>
                  <a:pt x="1536" y="830"/>
                </a:lnTo>
                <a:lnTo>
                  <a:pt x="1537" y="767"/>
                </a:lnTo>
                <a:lnTo>
                  <a:pt x="1537" y="771"/>
                </a:lnTo>
                <a:lnTo>
                  <a:pt x="1537" y="767"/>
                </a:lnTo>
                <a:lnTo>
                  <a:pt x="1538" y="784"/>
                </a:lnTo>
                <a:lnTo>
                  <a:pt x="1539" y="734"/>
                </a:lnTo>
                <a:lnTo>
                  <a:pt x="1539" y="746"/>
                </a:lnTo>
                <a:lnTo>
                  <a:pt x="1539" y="746"/>
                </a:lnTo>
                <a:lnTo>
                  <a:pt x="1539" y="754"/>
                </a:lnTo>
                <a:lnTo>
                  <a:pt x="1540" y="717"/>
                </a:lnTo>
                <a:lnTo>
                  <a:pt x="1540" y="725"/>
                </a:lnTo>
                <a:lnTo>
                  <a:pt x="1540" y="725"/>
                </a:lnTo>
                <a:lnTo>
                  <a:pt x="1541" y="738"/>
                </a:lnTo>
                <a:lnTo>
                  <a:pt x="1542" y="700"/>
                </a:lnTo>
                <a:lnTo>
                  <a:pt x="1542" y="708"/>
                </a:lnTo>
                <a:lnTo>
                  <a:pt x="1542" y="712"/>
                </a:lnTo>
                <a:lnTo>
                  <a:pt x="1542" y="725"/>
                </a:lnTo>
                <a:lnTo>
                  <a:pt x="1543" y="695"/>
                </a:lnTo>
                <a:lnTo>
                  <a:pt x="1543" y="704"/>
                </a:lnTo>
                <a:lnTo>
                  <a:pt x="1543" y="704"/>
                </a:lnTo>
                <a:lnTo>
                  <a:pt x="1544" y="687"/>
                </a:lnTo>
                <a:lnTo>
                  <a:pt x="1544" y="1163"/>
                </a:lnTo>
                <a:lnTo>
                  <a:pt x="1545" y="1058"/>
                </a:lnTo>
                <a:lnTo>
                  <a:pt x="1545" y="1050"/>
                </a:lnTo>
                <a:lnTo>
                  <a:pt x="1545" y="1054"/>
                </a:lnTo>
                <a:lnTo>
                  <a:pt x="1546" y="855"/>
                </a:lnTo>
                <a:lnTo>
                  <a:pt x="1546" y="877"/>
                </a:lnTo>
                <a:lnTo>
                  <a:pt x="1546" y="868"/>
                </a:lnTo>
                <a:lnTo>
                  <a:pt x="1546" y="872"/>
                </a:lnTo>
                <a:lnTo>
                  <a:pt x="1548" y="780"/>
                </a:lnTo>
                <a:lnTo>
                  <a:pt x="1548" y="797"/>
                </a:lnTo>
                <a:lnTo>
                  <a:pt x="1548" y="797"/>
                </a:lnTo>
                <a:lnTo>
                  <a:pt x="1548" y="801"/>
                </a:lnTo>
                <a:lnTo>
                  <a:pt x="1549" y="746"/>
                </a:lnTo>
                <a:lnTo>
                  <a:pt x="1549" y="750"/>
                </a:lnTo>
                <a:lnTo>
                  <a:pt x="1549" y="758"/>
                </a:lnTo>
                <a:lnTo>
                  <a:pt x="1549" y="763"/>
                </a:lnTo>
                <a:lnTo>
                  <a:pt x="1551" y="717"/>
                </a:lnTo>
                <a:lnTo>
                  <a:pt x="1551" y="725"/>
                </a:lnTo>
                <a:lnTo>
                  <a:pt x="1551" y="734"/>
                </a:lnTo>
                <a:lnTo>
                  <a:pt x="1552" y="700"/>
                </a:lnTo>
                <a:lnTo>
                  <a:pt x="1552" y="717"/>
                </a:lnTo>
                <a:lnTo>
                  <a:pt x="1552" y="717"/>
                </a:lnTo>
                <a:lnTo>
                  <a:pt x="1553" y="721"/>
                </a:lnTo>
                <a:lnTo>
                  <a:pt x="1553" y="691"/>
                </a:lnTo>
                <a:lnTo>
                  <a:pt x="1554" y="700"/>
                </a:lnTo>
                <a:lnTo>
                  <a:pt x="1554" y="700"/>
                </a:lnTo>
                <a:lnTo>
                  <a:pt x="1555" y="666"/>
                </a:lnTo>
                <a:lnTo>
                  <a:pt x="1555" y="708"/>
                </a:lnTo>
                <a:lnTo>
                  <a:pt x="1555" y="683"/>
                </a:lnTo>
                <a:lnTo>
                  <a:pt x="1555" y="691"/>
                </a:lnTo>
                <a:lnTo>
                  <a:pt x="1556" y="704"/>
                </a:lnTo>
                <a:lnTo>
                  <a:pt x="1557" y="670"/>
                </a:lnTo>
                <a:lnTo>
                  <a:pt x="1557" y="695"/>
                </a:lnTo>
                <a:lnTo>
                  <a:pt x="1557" y="695"/>
                </a:lnTo>
                <a:lnTo>
                  <a:pt x="1558" y="670"/>
                </a:lnTo>
                <a:lnTo>
                  <a:pt x="1558" y="704"/>
                </a:lnTo>
                <a:lnTo>
                  <a:pt x="1558" y="691"/>
                </a:lnTo>
                <a:lnTo>
                  <a:pt x="1558" y="683"/>
                </a:lnTo>
                <a:lnTo>
                  <a:pt x="1559" y="674"/>
                </a:lnTo>
                <a:lnTo>
                  <a:pt x="1559" y="704"/>
                </a:lnTo>
                <a:lnTo>
                  <a:pt x="1560" y="687"/>
                </a:lnTo>
                <a:lnTo>
                  <a:pt x="1560" y="683"/>
                </a:lnTo>
                <a:lnTo>
                  <a:pt x="1560" y="670"/>
                </a:lnTo>
                <a:lnTo>
                  <a:pt x="1560" y="704"/>
                </a:lnTo>
                <a:lnTo>
                  <a:pt x="1561" y="700"/>
                </a:lnTo>
                <a:lnTo>
                  <a:pt x="1561" y="700"/>
                </a:lnTo>
                <a:lnTo>
                  <a:pt x="1562" y="678"/>
                </a:lnTo>
                <a:lnTo>
                  <a:pt x="1562" y="712"/>
                </a:lnTo>
                <a:lnTo>
                  <a:pt x="1563" y="704"/>
                </a:lnTo>
                <a:lnTo>
                  <a:pt x="1563" y="691"/>
                </a:lnTo>
                <a:lnTo>
                  <a:pt x="1564" y="712"/>
                </a:lnTo>
                <a:lnTo>
                  <a:pt x="1564" y="678"/>
                </a:lnTo>
                <a:lnTo>
                  <a:pt x="1564" y="700"/>
                </a:lnTo>
                <a:lnTo>
                  <a:pt x="1564" y="700"/>
                </a:lnTo>
                <a:lnTo>
                  <a:pt x="1565" y="687"/>
                </a:lnTo>
                <a:lnTo>
                  <a:pt x="1565" y="712"/>
                </a:lnTo>
                <a:lnTo>
                  <a:pt x="1566" y="704"/>
                </a:lnTo>
                <a:lnTo>
                  <a:pt x="1566" y="700"/>
                </a:lnTo>
                <a:lnTo>
                  <a:pt x="1566" y="653"/>
                </a:lnTo>
                <a:lnTo>
                  <a:pt x="1567" y="1003"/>
                </a:lnTo>
                <a:lnTo>
                  <a:pt x="1567" y="898"/>
                </a:lnTo>
                <a:lnTo>
                  <a:pt x="1567" y="902"/>
                </a:lnTo>
                <a:lnTo>
                  <a:pt x="1569" y="775"/>
                </a:lnTo>
                <a:lnTo>
                  <a:pt x="1569" y="788"/>
                </a:lnTo>
                <a:lnTo>
                  <a:pt x="1569" y="780"/>
                </a:lnTo>
                <a:lnTo>
                  <a:pt x="1569" y="788"/>
                </a:lnTo>
                <a:lnTo>
                  <a:pt x="1570" y="734"/>
                </a:lnTo>
                <a:lnTo>
                  <a:pt x="1570" y="742"/>
                </a:lnTo>
                <a:lnTo>
                  <a:pt x="1570" y="738"/>
                </a:lnTo>
                <a:lnTo>
                  <a:pt x="1572" y="708"/>
                </a:lnTo>
                <a:lnTo>
                  <a:pt x="1572" y="1033"/>
                </a:lnTo>
                <a:lnTo>
                  <a:pt x="1572" y="999"/>
                </a:lnTo>
                <a:lnTo>
                  <a:pt x="1572" y="995"/>
                </a:lnTo>
                <a:lnTo>
                  <a:pt x="1572" y="999"/>
                </a:lnTo>
                <a:lnTo>
                  <a:pt x="1574" y="771"/>
                </a:lnTo>
                <a:lnTo>
                  <a:pt x="1574" y="771"/>
                </a:lnTo>
                <a:lnTo>
                  <a:pt x="1574" y="784"/>
                </a:lnTo>
                <a:lnTo>
                  <a:pt x="1575" y="721"/>
                </a:lnTo>
                <a:lnTo>
                  <a:pt x="1575" y="729"/>
                </a:lnTo>
                <a:lnTo>
                  <a:pt x="1575" y="734"/>
                </a:lnTo>
                <a:lnTo>
                  <a:pt x="1575" y="742"/>
                </a:lnTo>
                <a:lnTo>
                  <a:pt x="1577" y="691"/>
                </a:lnTo>
                <a:lnTo>
                  <a:pt x="1577" y="712"/>
                </a:lnTo>
                <a:lnTo>
                  <a:pt x="1577" y="721"/>
                </a:lnTo>
                <a:lnTo>
                  <a:pt x="1577" y="725"/>
                </a:lnTo>
                <a:lnTo>
                  <a:pt x="1578" y="691"/>
                </a:lnTo>
                <a:lnTo>
                  <a:pt x="1578" y="708"/>
                </a:lnTo>
                <a:lnTo>
                  <a:pt x="1578" y="700"/>
                </a:lnTo>
                <a:lnTo>
                  <a:pt x="1580" y="678"/>
                </a:lnTo>
                <a:lnTo>
                  <a:pt x="1580" y="1003"/>
                </a:lnTo>
                <a:lnTo>
                  <a:pt x="1580" y="957"/>
                </a:lnTo>
                <a:lnTo>
                  <a:pt x="1580" y="978"/>
                </a:lnTo>
                <a:lnTo>
                  <a:pt x="1580" y="982"/>
                </a:lnTo>
                <a:lnTo>
                  <a:pt x="1581" y="822"/>
                </a:lnTo>
                <a:lnTo>
                  <a:pt x="1581" y="834"/>
                </a:lnTo>
                <a:lnTo>
                  <a:pt x="1581" y="826"/>
                </a:lnTo>
                <a:lnTo>
                  <a:pt x="1581" y="843"/>
                </a:lnTo>
                <a:lnTo>
                  <a:pt x="1583" y="746"/>
                </a:lnTo>
                <a:lnTo>
                  <a:pt x="1583" y="763"/>
                </a:lnTo>
                <a:lnTo>
                  <a:pt x="1583" y="758"/>
                </a:lnTo>
                <a:lnTo>
                  <a:pt x="1583" y="780"/>
                </a:lnTo>
                <a:lnTo>
                  <a:pt x="1584" y="712"/>
                </a:lnTo>
                <a:lnTo>
                  <a:pt x="1584" y="729"/>
                </a:lnTo>
                <a:lnTo>
                  <a:pt x="1584" y="734"/>
                </a:lnTo>
                <a:lnTo>
                  <a:pt x="1586" y="700"/>
                </a:lnTo>
                <a:lnTo>
                  <a:pt x="1586" y="712"/>
                </a:lnTo>
                <a:lnTo>
                  <a:pt x="1586" y="712"/>
                </a:lnTo>
                <a:lnTo>
                  <a:pt x="1586" y="674"/>
                </a:lnTo>
                <a:lnTo>
                  <a:pt x="1587" y="729"/>
                </a:lnTo>
                <a:lnTo>
                  <a:pt x="1587" y="700"/>
                </a:lnTo>
                <a:lnTo>
                  <a:pt x="1587" y="691"/>
                </a:lnTo>
                <a:lnTo>
                  <a:pt x="1587" y="717"/>
                </a:lnTo>
                <a:lnTo>
                  <a:pt x="1588" y="687"/>
                </a:lnTo>
                <a:lnTo>
                  <a:pt x="1589" y="691"/>
                </a:lnTo>
                <a:lnTo>
                  <a:pt x="1589" y="695"/>
                </a:lnTo>
                <a:lnTo>
                  <a:pt x="1589" y="712"/>
                </a:lnTo>
                <a:lnTo>
                  <a:pt x="1589" y="687"/>
                </a:lnTo>
                <a:lnTo>
                  <a:pt x="1590" y="691"/>
                </a:lnTo>
                <a:lnTo>
                  <a:pt x="1590" y="700"/>
                </a:lnTo>
                <a:lnTo>
                  <a:pt x="1590" y="687"/>
                </a:lnTo>
                <a:lnTo>
                  <a:pt x="1590" y="712"/>
                </a:lnTo>
                <a:lnTo>
                  <a:pt x="1592" y="695"/>
                </a:lnTo>
                <a:lnTo>
                  <a:pt x="1592" y="704"/>
                </a:lnTo>
                <a:lnTo>
                  <a:pt x="1592" y="687"/>
                </a:lnTo>
                <a:lnTo>
                  <a:pt x="1593" y="717"/>
                </a:lnTo>
                <a:lnTo>
                  <a:pt x="1593" y="704"/>
                </a:lnTo>
                <a:lnTo>
                  <a:pt x="1593" y="708"/>
                </a:lnTo>
                <a:lnTo>
                  <a:pt x="1593" y="683"/>
                </a:lnTo>
                <a:lnTo>
                  <a:pt x="1593" y="717"/>
                </a:lnTo>
                <a:lnTo>
                  <a:pt x="1595" y="704"/>
                </a:lnTo>
                <a:lnTo>
                  <a:pt x="1595" y="704"/>
                </a:lnTo>
                <a:lnTo>
                  <a:pt x="1595" y="717"/>
                </a:lnTo>
                <a:lnTo>
                  <a:pt x="1595" y="687"/>
                </a:lnTo>
                <a:lnTo>
                  <a:pt x="1596" y="708"/>
                </a:lnTo>
                <a:lnTo>
                  <a:pt x="1596" y="695"/>
                </a:lnTo>
                <a:lnTo>
                  <a:pt x="1597" y="717"/>
                </a:lnTo>
                <a:lnTo>
                  <a:pt x="1597" y="678"/>
                </a:lnTo>
                <a:lnTo>
                  <a:pt x="1598" y="700"/>
                </a:lnTo>
                <a:lnTo>
                  <a:pt x="1598" y="708"/>
                </a:lnTo>
                <a:lnTo>
                  <a:pt x="1598" y="695"/>
                </a:lnTo>
                <a:lnTo>
                  <a:pt x="1598" y="721"/>
                </a:lnTo>
                <a:lnTo>
                  <a:pt x="1599" y="704"/>
                </a:lnTo>
                <a:lnTo>
                  <a:pt x="1599" y="700"/>
                </a:lnTo>
                <a:lnTo>
                  <a:pt x="1600" y="721"/>
                </a:lnTo>
                <a:lnTo>
                  <a:pt x="1600" y="695"/>
                </a:lnTo>
                <a:lnTo>
                  <a:pt x="1601" y="708"/>
                </a:lnTo>
                <a:lnTo>
                  <a:pt x="1601" y="708"/>
                </a:lnTo>
                <a:lnTo>
                  <a:pt x="1601" y="721"/>
                </a:lnTo>
                <a:lnTo>
                  <a:pt x="1601" y="700"/>
                </a:lnTo>
                <a:lnTo>
                  <a:pt x="1602" y="717"/>
                </a:lnTo>
                <a:lnTo>
                  <a:pt x="1602" y="708"/>
                </a:lnTo>
                <a:lnTo>
                  <a:pt x="1603" y="700"/>
                </a:lnTo>
                <a:lnTo>
                  <a:pt x="1603" y="729"/>
                </a:lnTo>
                <a:lnTo>
                  <a:pt x="1604" y="712"/>
                </a:lnTo>
                <a:lnTo>
                  <a:pt x="1604" y="717"/>
                </a:lnTo>
                <a:lnTo>
                  <a:pt x="1604" y="725"/>
                </a:lnTo>
                <a:lnTo>
                  <a:pt x="1604" y="700"/>
                </a:lnTo>
                <a:lnTo>
                  <a:pt x="1605" y="717"/>
                </a:lnTo>
                <a:lnTo>
                  <a:pt x="1605" y="708"/>
                </a:lnTo>
                <a:lnTo>
                  <a:pt x="1606" y="700"/>
                </a:lnTo>
                <a:lnTo>
                  <a:pt x="1606" y="734"/>
                </a:lnTo>
                <a:lnTo>
                  <a:pt x="1607" y="712"/>
                </a:lnTo>
                <a:lnTo>
                  <a:pt x="1607" y="729"/>
                </a:lnTo>
                <a:lnTo>
                  <a:pt x="1608" y="687"/>
                </a:lnTo>
                <a:lnTo>
                  <a:pt x="1608" y="940"/>
                </a:lnTo>
                <a:lnTo>
                  <a:pt x="1608" y="906"/>
                </a:lnTo>
                <a:lnTo>
                  <a:pt x="1608" y="902"/>
                </a:lnTo>
                <a:lnTo>
                  <a:pt x="1609" y="894"/>
                </a:lnTo>
                <a:lnTo>
                  <a:pt x="1609" y="1286"/>
                </a:lnTo>
                <a:lnTo>
                  <a:pt x="1610" y="995"/>
                </a:lnTo>
                <a:lnTo>
                  <a:pt x="1610" y="995"/>
                </a:lnTo>
                <a:lnTo>
                  <a:pt x="1610" y="1003"/>
                </a:lnTo>
                <a:lnTo>
                  <a:pt x="1611" y="830"/>
                </a:lnTo>
                <a:lnTo>
                  <a:pt x="1611" y="834"/>
                </a:lnTo>
                <a:lnTo>
                  <a:pt x="1611" y="834"/>
                </a:lnTo>
                <a:lnTo>
                  <a:pt x="1611" y="843"/>
                </a:lnTo>
                <a:lnTo>
                  <a:pt x="1613" y="771"/>
                </a:lnTo>
                <a:lnTo>
                  <a:pt x="1613" y="784"/>
                </a:lnTo>
                <a:lnTo>
                  <a:pt x="1613" y="780"/>
                </a:lnTo>
                <a:lnTo>
                  <a:pt x="1613" y="788"/>
                </a:lnTo>
                <a:lnTo>
                  <a:pt x="1614" y="742"/>
                </a:lnTo>
                <a:lnTo>
                  <a:pt x="1614" y="750"/>
                </a:lnTo>
                <a:lnTo>
                  <a:pt x="1614" y="750"/>
                </a:lnTo>
                <a:lnTo>
                  <a:pt x="1615" y="717"/>
                </a:lnTo>
                <a:lnTo>
                  <a:pt x="1615" y="995"/>
                </a:lnTo>
                <a:lnTo>
                  <a:pt x="1616" y="851"/>
                </a:lnTo>
                <a:lnTo>
                  <a:pt x="1616" y="860"/>
                </a:lnTo>
                <a:lnTo>
                  <a:pt x="1617" y="738"/>
                </a:lnTo>
                <a:lnTo>
                  <a:pt x="1617" y="746"/>
                </a:lnTo>
                <a:lnTo>
                  <a:pt x="1617" y="750"/>
                </a:lnTo>
                <a:lnTo>
                  <a:pt x="1618" y="758"/>
                </a:lnTo>
                <a:lnTo>
                  <a:pt x="1619" y="712"/>
                </a:lnTo>
                <a:lnTo>
                  <a:pt x="1619" y="725"/>
                </a:lnTo>
                <a:lnTo>
                  <a:pt x="1619" y="721"/>
                </a:lnTo>
                <a:lnTo>
                  <a:pt x="1619" y="738"/>
                </a:lnTo>
                <a:lnTo>
                  <a:pt x="1620" y="704"/>
                </a:lnTo>
                <a:lnTo>
                  <a:pt x="1620" y="712"/>
                </a:lnTo>
                <a:lnTo>
                  <a:pt x="1620" y="721"/>
                </a:lnTo>
                <a:lnTo>
                  <a:pt x="1621" y="725"/>
                </a:lnTo>
                <a:lnTo>
                  <a:pt x="1621" y="700"/>
                </a:lnTo>
                <a:lnTo>
                  <a:pt x="1622" y="712"/>
                </a:lnTo>
                <a:lnTo>
                  <a:pt x="1622" y="708"/>
                </a:lnTo>
                <a:lnTo>
                  <a:pt x="1623" y="721"/>
                </a:lnTo>
                <a:lnTo>
                  <a:pt x="1623" y="695"/>
                </a:lnTo>
                <a:lnTo>
                  <a:pt x="1623" y="708"/>
                </a:lnTo>
                <a:lnTo>
                  <a:pt x="1623" y="712"/>
                </a:lnTo>
                <a:lnTo>
                  <a:pt x="1624" y="721"/>
                </a:lnTo>
                <a:lnTo>
                  <a:pt x="1624" y="691"/>
                </a:lnTo>
                <a:lnTo>
                  <a:pt x="1625" y="708"/>
                </a:lnTo>
                <a:lnTo>
                  <a:pt x="1625" y="704"/>
                </a:lnTo>
                <a:lnTo>
                  <a:pt x="1625" y="700"/>
                </a:lnTo>
                <a:lnTo>
                  <a:pt x="1625" y="725"/>
                </a:lnTo>
                <a:lnTo>
                  <a:pt x="1626" y="712"/>
                </a:lnTo>
                <a:lnTo>
                  <a:pt x="1626" y="717"/>
                </a:lnTo>
                <a:lnTo>
                  <a:pt x="1627" y="700"/>
                </a:lnTo>
                <a:lnTo>
                  <a:pt x="1627" y="725"/>
                </a:lnTo>
                <a:lnTo>
                  <a:pt x="1628" y="717"/>
                </a:lnTo>
                <a:lnTo>
                  <a:pt x="1628" y="704"/>
                </a:lnTo>
                <a:lnTo>
                  <a:pt x="1628" y="721"/>
                </a:lnTo>
                <a:lnTo>
                  <a:pt x="1629" y="687"/>
                </a:lnTo>
                <a:lnTo>
                  <a:pt x="1629" y="712"/>
                </a:lnTo>
                <a:lnTo>
                  <a:pt x="1629" y="708"/>
                </a:lnTo>
                <a:lnTo>
                  <a:pt x="1631" y="695"/>
                </a:lnTo>
                <a:lnTo>
                  <a:pt x="1631" y="1143"/>
                </a:lnTo>
                <a:lnTo>
                  <a:pt x="1631" y="1121"/>
                </a:lnTo>
                <a:lnTo>
                  <a:pt x="1631" y="1121"/>
                </a:lnTo>
                <a:lnTo>
                  <a:pt x="1631" y="1151"/>
                </a:lnTo>
                <a:lnTo>
                  <a:pt x="1632" y="881"/>
                </a:lnTo>
                <a:lnTo>
                  <a:pt x="1632" y="894"/>
                </a:lnTo>
                <a:lnTo>
                  <a:pt x="1632" y="885"/>
                </a:lnTo>
                <a:lnTo>
                  <a:pt x="1632" y="894"/>
                </a:lnTo>
                <a:lnTo>
                  <a:pt x="1634" y="771"/>
                </a:lnTo>
                <a:lnTo>
                  <a:pt x="1634" y="792"/>
                </a:lnTo>
                <a:lnTo>
                  <a:pt x="1634" y="775"/>
                </a:lnTo>
                <a:lnTo>
                  <a:pt x="1634" y="754"/>
                </a:lnTo>
                <a:lnTo>
                  <a:pt x="1635" y="1193"/>
                </a:lnTo>
                <a:lnTo>
                  <a:pt x="1635" y="944"/>
                </a:lnTo>
                <a:lnTo>
                  <a:pt x="1635" y="948"/>
                </a:lnTo>
                <a:lnTo>
                  <a:pt x="1637" y="801"/>
                </a:lnTo>
                <a:lnTo>
                  <a:pt x="1637" y="805"/>
                </a:lnTo>
                <a:lnTo>
                  <a:pt x="1637" y="805"/>
                </a:lnTo>
                <a:lnTo>
                  <a:pt x="1637" y="814"/>
                </a:lnTo>
                <a:lnTo>
                  <a:pt x="1638" y="746"/>
                </a:lnTo>
                <a:lnTo>
                  <a:pt x="1638" y="746"/>
                </a:lnTo>
                <a:lnTo>
                  <a:pt x="1638" y="742"/>
                </a:lnTo>
                <a:lnTo>
                  <a:pt x="1639" y="763"/>
                </a:lnTo>
                <a:lnTo>
                  <a:pt x="1640" y="717"/>
                </a:lnTo>
                <a:lnTo>
                  <a:pt x="1640" y="729"/>
                </a:lnTo>
                <a:lnTo>
                  <a:pt x="1640" y="734"/>
                </a:lnTo>
                <a:lnTo>
                  <a:pt x="1640" y="738"/>
                </a:lnTo>
                <a:lnTo>
                  <a:pt x="1641" y="704"/>
                </a:lnTo>
                <a:lnTo>
                  <a:pt x="1641" y="712"/>
                </a:lnTo>
                <a:lnTo>
                  <a:pt x="1641" y="708"/>
                </a:lnTo>
                <a:lnTo>
                  <a:pt x="1642" y="721"/>
                </a:lnTo>
                <a:lnTo>
                  <a:pt x="1643" y="691"/>
                </a:lnTo>
                <a:lnTo>
                  <a:pt x="1643" y="700"/>
                </a:lnTo>
                <a:lnTo>
                  <a:pt x="1643" y="704"/>
                </a:lnTo>
                <a:lnTo>
                  <a:pt x="1643" y="712"/>
                </a:lnTo>
                <a:lnTo>
                  <a:pt x="1644" y="683"/>
                </a:lnTo>
                <a:lnTo>
                  <a:pt x="1644" y="704"/>
                </a:lnTo>
                <a:lnTo>
                  <a:pt x="1644" y="700"/>
                </a:lnTo>
                <a:lnTo>
                  <a:pt x="1645" y="683"/>
                </a:lnTo>
                <a:lnTo>
                  <a:pt x="1646" y="712"/>
                </a:lnTo>
                <a:lnTo>
                  <a:pt x="1646" y="695"/>
                </a:lnTo>
                <a:lnTo>
                  <a:pt x="1646" y="691"/>
                </a:lnTo>
                <a:lnTo>
                  <a:pt x="1646" y="712"/>
                </a:lnTo>
                <a:lnTo>
                  <a:pt x="1646" y="683"/>
                </a:lnTo>
                <a:lnTo>
                  <a:pt x="1647" y="691"/>
                </a:lnTo>
                <a:lnTo>
                  <a:pt x="1647" y="700"/>
                </a:lnTo>
                <a:lnTo>
                  <a:pt x="1648" y="683"/>
                </a:lnTo>
                <a:lnTo>
                  <a:pt x="1649" y="712"/>
                </a:lnTo>
                <a:lnTo>
                  <a:pt x="1649" y="695"/>
                </a:lnTo>
                <a:lnTo>
                  <a:pt x="1649" y="695"/>
                </a:lnTo>
                <a:lnTo>
                  <a:pt x="1649" y="712"/>
                </a:lnTo>
                <a:lnTo>
                  <a:pt x="1650" y="683"/>
                </a:lnTo>
                <a:lnTo>
                  <a:pt x="1650" y="704"/>
                </a:lnTo>
                <a:lnTo>
                  <a:pt x="1650" y="700"/>
                </a:lnTo>
                <a:lnTo>
                  <a:pt x="1651" y="670"/>
                </a:lnTo>
                <a:lnTo>
                  <a:pt x="1652" y="1147"/>
                </a:lnTo>
                <a:lnTo>
                  <a:pt x="1652" y="1054"/>
                </a:lnTo>
                <a:lnTo>
                  <a:pt x="1652" y="1045"/>
                </a:lnTo>
                <a:lnTo>
                  <a:pt x="1652" y="1054"/>
                </a:lnTo>
                <a:lnTo>
                  <a:pt x="1653" y="822"/>
                </a:lnTo>
                <a:lnTo>
                  <a:pt x="1653" y="822"/>
                </a:lnTo>
                <a:lnTo>
                  <a:pt x="1653" y="826"/>
                </a:lnTo>
                <a:lnTo>
                  <a:pt x="1653" y="834"/>
                </a:lnTo>
                <a:lnTo>
                  <a:pt x="1655" y="742"/>
                </a:lnTo>
                <a:lnTo>
                  <a:pt x="1655" y="750"/>
                </a:lnTo>
                <a:lnTo>
                  <a:pt x="1655" y="758"/>
                </a:lnTo>
                <a:lnTo>
                  <a:pt x="1655" y="763"/>
                </a:lnTo>
                <a:lnTo>
                  <a:pt x="1656" y="717"/>
                </a:lnTo>
                <a:lnTo>
                  <a:pt x="1656" y="729"/>
                </a:lnTo>
                <a:lnTo>
                  <a:pt x="1656" y="738"/>
                </a:lnTo>
                <a:lnTo>
                  <a:pt x="1658" y="674"/>
                </a:lnTo>
                <a:lnTo>
                  <a:pt x="1658" y="717"/>
                </a:lnTo>
                <a:lnTo>
                  <a:pt x="1658" y="717"/>
                </a:lnTo>
                <a:lnTo>
                  <a:pt x="1658" y="721"/>
                </a:lnTo>
                <a:lnTo>
                  <a:pt x="1659" y="695"/>
                </a:lnTo>
                <a:lnTo>
                  <a:pt x="1660" y="700"/>
                </a:lnTo>
                <a:lnTo>
                  <a:pt x="1660" y="712"/>
                </a:lnTo>
                <a:lnTo>
                  <a:pt x="1660" y="717"/>
                </a:lnTo>
                <a:lnTo>
                  <a:pt x="1661" y="687"/>
                </a:lnTo>
                <a:lnTo>
                  <a:pt x="1661" y="700"/>
                </a:lnTo>
                <a:lnTo>
                  <a:pt x="1661" y="708"/>
                </a:lnTo>
                <a:lnTo>
                  <a:pt x="1661" y="712"/>
                </a:lnTo>
                <a:lnTo>
                  <a:pt x="1661" y="687"/>
                </a:lnTo>
                <a:lnTo>
                  <a:pt x="1663" y="700"/>
                </a:lnTo>
                <a:lnTo>
                  <a:pt x="1663" y="700"/>
                </a:lnTo>
                <a:lnTo>
                  <a:pt x="1664" y="674"/>
                </a:lnTo>
                <a:lnTo>
                  <a:pt x="1664" y="860"/>
                </a:lnTo>
                <a:lnTo>
                  <a:pt x="1664" y="814"/>
                </a:lnTo>
                <a:lnTo>
                  <a:pt x="1664" y="868"/>
                </a:lnTo>
                <a:lnTo>
                  <a:pt x="1664" y="847"/>
                </a:lnTo>
                <a:lnTo>
                  <a:pt x="1665" y="1282"/>
                </a:lnTo>
                <a:lnTo>
                  <a:pt x="1666" y="1058"/>
                </a:lnTo>
                <a:lnTo>
                  <a:pt x="1666" y="1062"/>
                </a:lnTo>
                <a:lnTo>
                  <a:pt x="1667" y="898"/>
                </a:lnTo>
                <a:lnTo>
                  <a:pt x="1667" y="902"/>
                </a:lnTo>
                <a:lnTo>
                  <a:pt x="1667" y="898"/>
                </a:lnTo>
                <a:lnTo>
                  <a:pt x="1667" y="910"/>
                </a:lnTo>
                <a:lnTo>
                  <a:pt x="1669" y="814"/>
                </a:lnTo>
                <a:lnTo>
                  <a:pt x="1669" y="814"/>
                </a:lnTo>
                <a:lnTo>
                  <a:pt x="1669" y="818"/>
                </a:lnTo>
                <a:lnTo>
                  <a:pt x="1669" y="826"/>
                </a:lnTo>
                <a:lnTo>
                  <a:pt x="1670" y="767"/>
                </a:lnTo>
                <a:lnTo>
                  <a:pt x="1670" y="771"/>
                </a:lnTo>
                <a:lnTo>
                  <a:pt x="1670" y="775"/>
                </a:lnTo>
                <a:lnTo>
                  <a:pt x="1670" y="784"/>
                </a:lnTo>
                <a:lnTo>
                  <a:pt x="1672" y="734"/>
                </a:lnTo>
                <a:lnTo>
                  <a:pt x="1672" y="750"/>
                </a:lnTo>
                <a:lnTo>
                  <a:pt x="1672" y="746"/>
                </a:lnTo>
                <a:lnTo>
                  <a:pt x="1672" y="754"/>
                </a:lnTo>
                <a:lnTo>
                  <a:pt x="1673" y="712"/>
                </a:lnTo>
                <a:lnTo>
                  <a:pt x="1673" y="717"/>
                </a:lnTo>
                <a:lnTo>
                  <a:pt x="1673" y="712"/>
                </a:lnTo>
                <a:lnTo>
                  <a:pt x="1673" y="734"/>
                </a:lnTo>
                <a:lnTo>
                  <a:pt x="1675" y="700"/>
                </a:lnTo>
                <a:lnTo>
                  <a:pt x="1675" y="712"/>
                </a:lnTo>
                <a:lnTo>
                  <a:pt x="1675" y="712"/>
                </a:lnTo>
                <a:lnTo>
                  <a:pt x="1675" y="717"/>
                </a:lnTo>
                <a:lnTo>
                  <a:pt x="1675" y="691"/>
                </a:lnTo>
                <a:lnTo>
                  <a:pt x="1676" y="708"/>
                </a:lnTo>
                <a:lnTo>
                  <a:pt x="1676" y="708"/>
                </a:lnTo>
                <a:lnTo>
                  <a:pt x="1676" y="717"/>
                </a:lnTo>
                <a:lnTo>
                  <a:pt x="1676" y="678"/>
                </a:lnTo>
                <a:lnTo>
                  <a:pt x="1678" y="691"/>
                </a:lnTo>
                <a:lnTo>
                  <a:pt x="1678" y="695"/>
                </a:lnTo>
                <a:lnTo>
                  <a:pt x="1678" y="683"/>
                </a:lnTo>
                <a:lnTo>
                  <a:pt x="1678" y="708"/>
                </a:lnTo>
                <a:lnTo>
                  <a:pt x="1679" y="691"/>
                </a:lnTo>
                <a:lnTo>
                  <a:pt x="1679" y="695"/>
                </a:lnTo>
                <a:lnTo>
                  <a:pt x="1680" y="678"/>
                </a:lnTo>
                <a:lnTo>
                  <a:pt x="1680" y="708"/>
                </a:lnTo>
                <a:lnTo>
                  <a:pt x="1681" y="695"/>
                </a:lnTo>
                <a:lnTo>
                  <a:pt x="1681" y="691"/>
                </a:lnTo>
                <a:lnTo>
                  <a:pt x="1681" y="678"/>
                </a:lnTo>
                <a:lnTo>
                  <a:pt x="1682" y="708"/>
                </a:lnTo>
                <a:lnTo>
                  <a:pt x="1682" y="691"/>
                </a:lnTo>
                <a:lnTo>
                  <a:pt x="1682" y="700"/>
                </a:lnTo>
                <a:lnTo>
                  <a:pt x="1683" y="708"/>
                </a:lnTo>
                <a:lnTo>
                  <a:pt x="1683" y="670"/>
                </a:lnTo>
                <a:lnTo>
                  <a:pt x="1684" y="691"/>
                </a:lnTo>
                <a:lnTo>
                  <a:pt x="1684" y="695"/>
                </a:lnTo>
                <a:lnTo>
                  <a:pt x="1684" y="683"/>
                </a:lnTo>
                <a:lnTo>
                  <a:pt x="1685" y="712"/>
                </a:lnTo>
                <a:lnTo>
                  <a:pt x="1685" y="704"/>
                </a:lnTo>
                <a:lnTo>
                  <a:pt x="1685" y="687"/>
                </a:lnTo>
                <a:lnTo>
                  <a:pt x="1686" y="674"/>
                </a:lnTo>
                <a:lnTo>
                  <a:pt x="1686" y="1037"/>
                </a:lnTo>
                <a:lnTo>
                  <a:pt x="1687" y="910"/>
                </a:lnTo>
                <a:lnTo>
                  <a:pt x="1687" y="915"/>
                </a:lnTo>
                <a:lnTo>
                  <a:pt x="1687" y="919"/>
                </a:lnTo>
                <a:lnTo>
                  <a:pt x="1688" y="784"/>
                </a:lnTo>
                <a:lnTo>
                  <a:pt x="1688" y="788"/>
                </a:lnTo>
                <a:lnTo>
                  <a:pt x="1688" y="792"/>
                </a:lnTo>
                <a:lnTo>
                  <a:pt x="1689" y="797"/>
                </a:lnTo>
                <a:lnTo>
                  <a:pt x="1690" y="734"/>
                </a:lnTo>
                <a:lnTo>
                  <a:pt x="1690" y="742"/>
                </a:lnTo>
                <a:lnTo>
                  <a:pt x="1690" y="738"/>
                </a:lnTo>
                <a:lnTo>
                  <a:pt x="1690" y="750"/>
                </a:lnTo>
                <a:lnTo>
                  <a:pt x="1691" y="708"/>
                </a:lnTo>
                <a:lnTo>
                  <a:pt x="1691" y="717"/>
                </a:lnTo>
                <a:lnTo>
                  <a:pt x="1691" y="712"/>
                </a:lnTo>
                <a:lnTo>
                  <a:pt x="1692" y="729"/>
                </a:lnTo>
                <a:lnTo>
                  <a:pt x="1692" y="695"/>
                </a:lnTo>
                <a:lnTo>
                  <a:pt x="1693" y="704"/>
                </a:lnTo>
                <a:lnTo>
                  <a:pt x="1693" y="704"/>
                </a:lnTo>
                <a:lnTo>
                  <a:pt x="1693" y="712"/>
                </a:lnTo>
                <a:lnTo>
                  <a:pt x="1693" y="678"/>
                </a:lnTo>
                <a:lnTo>
                  <a:pt x="1694" y="695"/>
                </a:lnTo>
                <a:lnTo>
                  <a:pt x="1694" y="700"/>
                </a:lnTo>
                <a:lnTo>
                  <a:pt x="1696" y="708"/>
                </a:lnTo>
                <a:lnTo>
                  <a:pt x="1696" y="674"/>
                </a:lnTo>
                <a:lnTo>
                  <a:pt x="1696" y="695"/>
                </a:lnTo>
                <a:lnTo>
                  <a:pt x="1696" y="687"/>
                </a:lnTo>
                <a:lnTo>
                  <a:pt x="1696" y="678"/>
                </a:lnTo>
                <a:lnTo>
                  <a:pt x="1697" y="708"/>
                </a:lnTo>
                <a:lnTo>
                  <a:pt x="1697" y="695"/>
                </a:lnTo>
                <a:lnTo>
                  <a:pt x="1697" y="683"/>
                </a:lnTo>
                <a:lnTo>
                  <a:pt x="1698" y="708"/>
                </a:lnTo>
                <a:lnTo>
                  <a:pt x="1699" y="700"/>
                </a:lnTo>
                <a:lnTo>
                  <a:pt x="1699" y="691"/>
                </a:lnTo>
                <a:lnTo>
                  <a:pt x="1699" y="683"/>
                </a:lnTo>
                <a:lnTo>
                  <a:pt x="1700" y="712"/>
                </a:lnTo>
                <a:lnTo>
                  <a:pt x="1700" y="695"/>
                </a:lnTo>
                <a:lnTo>
                  <a:pt x="1700" y="691"/>
                </a:lnTo>
                <a:lnTo>
                  <a:pt x="1701" y="670"/>
                </a:lnTo>
                <a:lnTo>
                  <a:pt x="1701" y="1184"/>
                </a:lnTo>
                <a:lnTo>
                  <a:pt x="1702" y="1071"/>
                </a:lnTo>
                <a:lnTo>
                  <a:pt x="1702" y="1075"/>
                </a:lnTo>
                <a:lnTo>
                  <a:pt x="1702" y="1083"/>
                </a:lnTo>
                <a:lnTo>
                  <a:pt x="1703" y="868"/>
                </a:lnTo>
                <a:lnTo>
                  <a:pt x="1703" y="877"/>
                </a:lnTo>
                <a:lnTo>
                  <a:pt x="1703" y="868"/>
                </a:lnTo>
                <a:lnTo>
                  <a:pt x="1704" y="742"/>
                </a:lnTo>
                <a:lnTo>
                  <a:pt x="1704" y="1109"/>
                </a:lnTo>
                <a:lnTo>
                  <a:pt x="1705" y="961"/>
                </a:lnTo>
                <a:lnTo>
                  <a:pt x="1705" y="957"/>
                </a:lnTo>
                <a:lnTo>
                  <a:pt x="1705" y="965"/>
                </a:lnTo>
                <a:lnTo>
                  <a:pt x="1706" y="805"/>
                </a:lnTo>
                <a:lnTo>
                  <a:pt x="1706" y="814"/>
                </a:lnTo>
                <a:lnTo>
                  <a:pt x="1706" y="818"/>
                </a:lnTo>
                <a:lnTo>
                  <a:pt x="1708" y="750"/>
                </a:lnTo>
                <a:lnTo>
                  <a:pt x="1708" y="763"/>
                </a:lnTo>
                <a:lnTo>
                  <a:pt x="1708" y="763"/>
                </a:lnTo>
                <a:lnTo>
                  <a:pt x="1708" y="767"/>
                </a:lnTo>
                <a:lnTo>
                  <a:pt x="1709" y="717"/>
                </a:lnTo>
                <a:lnTo>
                  <a:pt x="1709" y="725"/>
                </a:lnTo>
                <a:lnTo>
                  <a:pt x="1709" y="717"/>
                </a:lnTo>
                <a:lnTo>
                  <a:pt x="1710" y="738"/>
                </a:lnTo>
                <a:lnTo>
                  <a:pt x="1710" y="678"/>
                </a:lnTo>
                <a:lnTo>
                  <a:pt x="1711" y="712"/>
                </a:lnTo>
                <a:lnTo>
                  <a:pt x="1711" y="708"/>
                </a:lnTo>
                <a:lnTo>
                  <a:pt x="1711" y="717"/>
                </a:lnTo>
                <a:lnTo>
                  <a:pt x="1712" y="683"/>
                </a:lnTo>
                <a:lnTo>
                  <a:pt x="1712" y="695"/>
                </a:lnTo>
                <a:lnTo>
                  <a:pt x="1712" y="691"/>
                </a:lnTo>
                <a:lnTo>
                  <a:pt x="1713" y="704"/>
                </a:lnTo>
                <a:lnTo>
                  <a:pt x="1713" y="674"/>
                </a:lnTo>
                <a:lnTo>
                  <a:pt x="1714" y="687"/>
                </a:lnTo>
                <a:lnTo>
                  <a:pt x="1714" y="687"/>
                </a:lnTo>
                <a:lnTo>
                  <a:pt x="1715" y="653"/>
                </a:lnTo>
                <a:lnTo>
                  <a:pt x="1715" y="986"/>
                </a:lnTo>
                <a:lnTo>
                  <a:pt x="1715" y="953"/>
                </a:lnTo>
                <a:lnTo>
                  <a:pt x="1715" y="953"/>
                </a:lnTo>
                <a:lnTo>
                  <a:pt x="1715" y="957"/>
                </a:lnTo>
                <a:lnTo>
                  <a:pt x="1717" y="801"/>
                </a:lnTo>
                <a:lnTo>
                  <a:pt x="1717" y="805"/>
                </a:lnTo>
                <a:lnTo>
                  <a:pt x="1717" y="805"/>
                </a:lnTo>
                <a:lnTo>
                  <a:pt x="1717" y="814"/>
                </a:lnTo>
                <a:lnTo>
                  <a:pt x="1718" y="738"/>
                </a:lnTo>
                <a:lnTo>
                  <a:pt x="1718" y="746"/>
                </a:lnTo>
                <a:lnTo>
                  <a:pt x="1718" y="746"/>
                </a:lnTo>
                <a:lnTo>
                  <a:pt x="1718" y="754"/>
                </a:lnTo>
                <a:lnTo>
                  <a:pt x="1720" y="712"/>
                </a:lnTo>
                <a:lnTo>
                  <a:pt x="1720" y="721"/>
                </a:lnTo>
                <a:lnTo>
                  <a:pt x="1720" y="725"/>
                </a:lnTo>
                <a:lnTo>
                  <a:pt x="1720" y="729"/>
                </a:lnTo>
                <a:lnTo>
                  <a:pt x="1721" y="695"/>
                </a:lnTo>
                <a:lnTo>
                  <a:pt x="1721" y="712"/>
                </a:lnTo>
                <a:lnTo>
                  <a:pt x="1721" y="704"/>
                </a:lnTo>
                <a:lnTo>
                  <a:pt x="1722" y="712"/>
                </a:lnTo>
                <a:lnTo>
                  <a:pt x="1723" y="678"/>
                </a:lnTo>
                <a:lnTo>
                  <a:pt x="1723" y="695"/>
                </a:lnTo>
                <a:lnTo>
                  <a:pt x="1723" y="691"/>
                </a:lnTo>
                <a:lnTo>
                  <a:pt x="1723" y="708"/>
                </a:lnTo>
                <a:lnTo>
                  <a:pt x="1724" y="674"/>
                </a:lnTo>
                <a:lnTo>
                  <a:pt x="1724" y="695"/>
                </a:lnTo>
                <a:lnTo>
                  <a:pt x="1724" y="691"/>
                </a:lnTo>
                <a:lnTo>
                  <a:pt x="1725" y="674"/>
                </a:lnTo>
                <a:lnTo>
                  <a:pt x="1725" y="704"/>
                </a:lnTo>
                <a:lnTo>
                  <a:pt x="1726" y="678"/>
                </a:lnTo>
                <a:lnTo>
                  <a:pt x="1726" y="674"/>
                </a:lnTo>
                <a:lnTo>
                  <a:pt x="1727" y="704"/>
                </a:lnTo>
                <a:lnTo>
                  <a:pt x="1727" y="670"/>
                </a:lnTo>
                <a:lnTo>
                  <a:pt x="1727" y="691"/>
                </a:lnTo>
                <a:lnTo>
                  <a:pt x="1727" y="687"/>
                </a:lnTo>
                <a:lnTo>
                  <a:pt x="1728" y="700"/>
                </a:lnTo>
                <a:lnTo>
                  <a:pt x="1729" y="662"/>
                </a:lnTo>
                <a:lnTo>
                  <a:pt x="1729" y="687"/>
                </a:lnTo>
                <a:lnTo>
                  <a:pt x="1729" y="687"/>
                </a:lnTo>
                <a:lnTo>
                  <a:pt x="1729" y="700"/>
                </a:lnTo>
                <a:lnTo>
                  <a:pt x="1730" y="670"/>
                </a:lnTo>
                <a:lnTo>
                  <a:pt x="1730" y="691"/>
                </a:lnTo>
                <a:lnTo>
                  <a:pt x="1730" y="687"/>
                </a:lnTo>
                <a:lnTo>
                  <a:pt x="1731" y="674"/>
                </a:lnTo>
                <a:lnTo>
                  <a:pt x="1732" y="708"/>
                </a:lnTo>
                <a:lnTo>
                  <a:pt x="1732" y="687"/>
                </a:lnTo>
                <a:lnTo>
                  <a:pt x="1732" y="691"/>
                </a:lnTo>
                <a:lnTo>
                  <a:pt x="1732" y="683"/>
                </a:lnTo>
                <a:lnTo>
                  <a:pt x="1733" y="708"/>
                </a:lnTo>
                <a:lnTo>
                  <a:pt x="1733" y="700"/>
                </a:lnTo>
                <a:lnTo>
                  <a:pt x="1733" y="704"/>
                </a:lnTo>
                <a:lnTo>
                  <a:pt x="1734" y="712"/>
                </a:lnTo>
                <a:lnTo>
                  <a:pt x="1735" y="683"/>
                </a:lnTo>
                <a:lnTo>
                  <a:pt x="1735" y="695"/>
                </a:lnTo>
                <a:lnTo>
                  <a:pt x="1735" y="704"/>
                </a:lnTo>
                <a:lnTo>
                  <a:pt x="1736" y="674"/>
                </a:lnTo>
                <a:lnTo>
                  <a:pt x="1736" y="734"/>
                </a:lnTo>
                <a:lnTo>
                  <a:pt x="1736" y="695"/>
                </a:lnTo>
                <a:lnTo>
                  <a:pt x="1736" y="700"/>
                </a:lnTo>
                <a:lnTo>
                  <a:pt x="1737" y="687"/>
                </a:lnTo>
                <a:lnTo>
                  <a:pt x="1738" y="995"/>
                </a:lnTo>
                <a:lnTo>
                  <a:pt x="1738" y="931"/>
                </a:lnTo>
                <a:lnTo>
                  <a:pt x="1738" y="936"/>
                </a:lnTo>
                <a:lnTo>
                  <a:pt x="1739" y="805"/>
                </a:lnTo>
                <a:lnTo>
                  <a:pt x="1739" y="809"/>
                </a:lnTo>
                <a:lnTo>
                  <a:pt x="1740" y="822"/>
                </a:lnTo>
                <a:lnTo>
                  <a:pt x="1741" y="754"/>
                </a:lnTo>
                <a:lnTo>
                  <a:pt x="1741" y="767"/>
                </a:lnTo>
                <a:lnTo>
                  <a:pt x="1741" y="771"/>
                </a:lnTo>
                <a:lnTo>
                  <a:pt x="1741" y="734"/>
                </a:lnTo>
                <a:lnTo>
                  <a:pt x="1742" y="1151"/>
                </a:lnTo>
                <a:lnTo>
                  <a:pt x="1743" y="970"/>
                </a:lnTo>
                <a:lnTo>
                  <a:pt x="1743" y="974"/>
                </a:lnTo>
                <a:lnTo>
                  <a:pt x="1744" y="814"/>
                </a:lnTo>
                <a:lnTo>
                  <a:pt x="1744" y="814"/>
                </a:lnTo>
                <a:lnTo>
                  <a:pt x="1744" y="822"/>
                </a:lnTo>
                <a:lnTo>
                  <a:pt x="1744" y="826"/>
                </a:lnTo>
                <a:lnTo>
                  <a:pt x="1746" y="750"/>
                </a:lnTo>
                <a:lnTo>
                  <a:pt x="1746" y="763"/>
                </a:lnTo>
                <a:lnTo>
                  <a:pt x="1746" y="767"/>
                </a:lnTo>
                <a:lnTo>
                  <a:pt x="1747" y="721"/>
                </a:lnTo>
                <a:lnTo>
                  <a:pt x="1747" y="738"/>
                </a:lnTo>
                <a:lnTo>
                  <a:pt x="1747" y="729"/>
                </a:lnTo>
                <a:lnTo>
                  <a:pt x="1747" y="742"/>
                </a:lnTo>
                <a:lnTo>
                  <a:pt x="1749" y="704"/>
                </a:lnTo>
                <a:lnTo>
                  <a:pt x="1749" y="721"/>
                </a:lnTo>
                <a:lnTo>
                  <a:pt x="1749" y="717"/>
                </a:lnTo>
                <a:lnTo>
                  <a:pt x="1749" y="721"/>
                </a:lnTo>
                <a:lnTo>
                  <a:pt x="1750" y="691"/>
                </a:lnTo>
                <a:lnTo>
                  <a:pt x="1750" y="708"/>
                </a:lnTo>
                <a:lnTo>
                  <a:pt x="1750" y="704"/>
                </a:lnTo>
                <a:lnTo>
                  <a:pt x="1750" y="712"/>
                </a:lnTo>
                <a:lnTo>
                  <a:pt x="1751" y="678"/>
                </a:lnTo>
                <a:lnTo>
                  <a:pt x="1752" y="695"/>
                </a:lnTo>
                <a:lnTo>
                  <a:pt x="1752" y="700"/>
                </a:lnTo>
                <a:lnTo>
                  <a:pt x="1752" y="704"/>
                </a:lnTo>
                <a:lnTo>
                  <a:pt x="1752" y="670"/>
                </a:lnTo>
                <a:lnTo>
                  <a:pt x="1753" y="691"/>
                </a:lnTo>
                <a:lnTo>
                  <a:pt x="1753" y="687"/>
                </a:lnTo>
                <a:lnTo>
                  <a:pt x="1753" y="704"/>
                </a:lnTo>
                <a:lnTo>
                  <a:pt x="1753" y="678"/>
                </a:lnTo>
                <a:lnTo>
                  <a:pt x="1755" y="683"/>
                </a:lnTo>
                <a:lnTo>
                  <a:pt x="1755" y="691"/>
                </a:lnTo>
                <a:lnTo>
                  <a:pt x="1755" y="674"/>
                </a:lnTo>
                <a:lnTo>
                  <a:pt x="1756" y="704"/>
                </a:lnTo>
                <a:lnTo>
                  <a:pt x="1756" y="695"/>
                </a:lnTo>
                <a:lnTo>
                  <a:pt x="1756" y="695"/>
                </a:lnTo>
                <a:lnTo>
                  <a:pt x="1758" y="674"/>
                </a:lnTo>
                <a:lnTo>
                  <a:pt x="1758" y="704"/>
                </a:lnTo>
                <a:lnTo>
                  <a:pt x="1758" y="687"/>
                </a:lnTo>
                <a:lnTo>
                  <a:pt x="1758" y="687"/>
                </a:lnTo>
                <a:lnTo>
                  <a:pt x="1758" y="678"/>
                </a:lnTo>
                <a:lnTo>
                  <a:pt x="1759" y="708"/>
                </a:lnTo>
                <a:lnTo>
                  <a:pt x="1759" y="691"/>
                </a:lnTo>
                <a:lnTo>
                  <a:pt x="1759" y="687"/>
                </a:lnTo>
                <a:lnTo>
                  <a:pt x="1759" y="704"/>
                </a:lnTo>
                <a:lnTo>
                  <a:pt x="1759" y="678"/>
                </a:lnTo>
                <a:lnTo>
                  <a:pt x="1761" y="687"/>
                </a:lnTo>
                <a:lnTo>
                  <a:pt x="1761" y="691"/>
                </a:lnTo>
                <a:lnTo>
                  <a:pt x="1761" y="666"/>
                </a:lnTo>
                <a:lnTo>
                  <a:pt x="1762" y="712"/>
                </a:lnTo>
                <a:lnTo>
                  <a:pt x="1762" y="695"/>
                </a:lnTo>
                <a:lnTo>
                  <a:pt x="1762" y="683"/>
                </a:lnTo>
                <a:lnTo>
                  <a:pt x="1764" y="738"/>
                </a:lnTo>
                <a:lnTo>
                  <a:pt x="1764" y="666"/>
                </a:lnTo>
                <a:lnTo>
                  <a:pt x="1764" y="708"/>
                </a:lnTo>
                <a:lnTo>
                  <a:pt x="1764" y="725"/>
                </a:lnTo>
                <a:lnTo>
                  <a:pt x="1764" y="721"/>
                </a:lnTo>
                <a:lnTo>
                  <a:pt x="1764" y="1307"/>
                </a:lnTo>
                <a:lnTo>
                  <a:pt x="1765" y="1134"/>
                </a:lnTo>
                <a:lnTo>
                  <a:pt x="1765" y="1134"/>
                </a:lnTo>
                <a:lnTo>
                  <a:pt x="1766" y="1151"/>
                </a:lnTo>
                <a:lnTo>
                  <a:pt x="1767" y="974"/>
                </a:lnTo>
                <a:lnTo>
                  <a:pt x="1767" y="995"/>
                </a:lnTo>
                <a:lnTo>
                  <a:pt x="1767" y="991"/>
                </a:lnTo>
                <a:lnTo>
                  <a:pt x="1768" y="860"/>
                </a:lnTo>
                <a:lnTo>
                  <a:pt x="1768" y="881"/>
                </a:lnTo>
                <a:lnTo>
                  <a:pt x="1768" y="885"/>
                </a:lnTo>
                <a:lnTo>
                  <a:pt x="1769" y="894"/>
                </a:lnTo>
                <a:lnTo>
                  <a:pt x="1770" y="809"/>
                </a:lnTo>
                <a:lnTo>
                  <a:pt x="1770" y="814"/>
                </a:lnTo>
                <a:lnTo>
                  <a:pt x="1770" y="814"/>
                </a:lnTo>
                <a:lnTo>
                  <a:pt x="1770" y="826"/>
                </a:lnTo>
                <a:lnTo>
                  <a:pt x="1771" y="767"/>
                </a:lnTo>
                <a:lnTo>
                  <a:pt x="1771" y="780"/>
                </a:lnTo>
                <a:lnTo>
                  <a:pt x="1771" y="775"/>
                </a:lnTo>
                <a:lnTo>
                  <a:pt x="1772" y="712"/>
                </a:lnTo>
                <a:lnTo>
                  <a:pt x="1772" y="970"/>
                </a:lnTo>
                <a:lnTo>
                  <a:pt x="1773" y="919"/>
                </a:lnTo>
                <a:lnTo>
                  <a:pt x="1773" y="915"/>
                </a:lnTo>
                <a:lnTo>
                  <a:pt x="1773" y="919"/>
                </a:lnTo>
                <a:lnTo>
                  <a:pt x="1774" y="818"/>
                </a:lnTo>
                <a:lnTo>
                  <a:pt x="1774" y="834"/>
                </a:lnTo>
                <a:lnTo>
                  <a:pt x="1774" y="834"/>
                </a:lnTo>
                <a:lnTo>
                  <a:pt x="1775" y="860"/>
                </a:lnTo>
                <a:lnTo>
                  <a:pt x="1775" y="771"/>
                </a:lnTo>
                <a:lnTo>
                  <a:pt x="1776" y="797"/>
                </a:lnTo>
                <a:lnTo>
                  <a:pt x="1776" y="792"/>
                </a:lnTo>
                <a:lnTo>
                  <a:pt x="1776" y="843"/>
                </a:lnTo>
                <a:lnTo>
                  <a:pt x="1777" y="721"/>
                </a:lnTo>
                <a:lnTo>
                  <a:pt x="1777" y="738"/>
                </a:lnTo>
                <a:lnTo>
                  <a:pt x="1777" y="742"/>
                </a:lnTo>
                <a:lnTo>
                  <a:pt x="1778" y="721"/>
                </a:lnTo>
                <a:lnTo>
                  <a:pt x="1778" y="974"/>
                </a:lnTo>
                <a:lnTo>
                  <a:pt x="1779" y="894"/>
                </a:lnTo>
                <a:lnTo>
                  <a:pt x="1779" y="889"/>
                </a:lnTo>
                <a:lnTo>
                  <a:pt x="1779" y="898"/>
                </a:lnTo>
                <a:lnTo>
                  <a:pt x="1780" y="758"/>
                </a:lnTo>
                <a:lnTo>
                  <a:pt x="1780" y="780"/>
                </a:lnTo>
                <a:lnTo>
                  <a:pt x="1780" y="771"/>
                </a:lnTo>
                <a:lnTo>
                  <a:pt x="1782" y="717"/>
                </a:lnTo>
                <a:lnTo>
                  <a:pt x="1782" y="826"/>
                </a:lnTo>
                <a:lnTo>
                  <a:pt x="1782" y="721"/>
                </a:lnTo>
                <a:lnTo>
                  <a:pt x="1782" y="708"/>
                </a:lnTo>
                <a:lnTo>
                  <a:pt x="1782" y="725"/>
                </a:lnTo>
                <a:lnTo>
                  <a:pt x="1783" y="695"/>
                </a:lnTo>
                <a:lnTo>
                  <a:pt x="1783" y="704"/>
                </a:lnTo>
                <a:lnTo>
                  <a:pt x="1783" y="704"/>
                </a:lnTo>
                <a:lnTo>
                  <a:pt x="1783" y="721"/>
                </a:lnTo>
                <a:lnTo>
                  <a:pt x="1785" y="687"/>
                </a:lnTo>
                <a:lnTo>
                  <a:pt x="1785" y="695"/>
                </a:lnTo>
                <a:lnTo>
                  <a:pt x="1785" y="695"/>
                </a:lnTo>
                <a:lnTo>
                  <a:pt x="1785" y="712"/>
                </a:lnTo>
                <a:lnTo>
                  <a:pt x="1786" y="674"/>
                </a:lnTo>
                <a:lnTo>
                  <a:pt x="1786" y="695"/>
                </a:lnTo>
                <a:lnTo>
                  <a:pt x="1786" y="691"/>
                </a:lnTo>
                <a:lnTo>
                  <a:pt x="1787" y="721"/>
                </a:lnTo>
                <a:lnTo>
                  <a:pt x="1787" y="670"/>
                </a:lnTo>
                <a:lnTo>
                  <a:pt x="1788" y="700"/>
                </a:lnTo>
                <a:lnTo>
                  <a:pt x="1788" y="695"/>
                </a:lnTo>
                <a:lnTo>
                  <a:pt x="1788" y="704"/>
                </a:lnTo>
                <a:lnTo>
                  <a:pt x="1789" y="645"/>
                </a:lnTo>
                <a:lnTo>
                  <a:pt x="1789" y="678"/>
                </a:lnTo>
                <a:lnTo>
                  <a:pt x="1789" y="687"/>
                </a:lnTo>
                <a:lnTo>
                  <a:pt x="1790" y="670"/>
                </a:lnTo>
                <a:lnTo>
                  <a:pt x="1790" y="708"/>
                </a:lnTo>
                <a:lnTo>
                  <a:pt x="1791" y="695"/>
                </a:lnTo>
                <a:lnTo>
                  <a:pt x="1791" y="700"/>
                </a:lnTo>
                <a:lnTo>
                  <a:pt x="1791" y="708"/>
                </a:lnTo>
                <a:lnTo>
                  <a:pt x="1791" y="670"/>
                </a:lnTo>
                <a:lnTo>
                  <a:pt x="1792" y="700"/>
                </a:lnTo>
                <a:lnTo>
                  <a:pt x="1792" y="691"/>
                </a:lnTo>
                <a:lnTo>
                  <a:pt x="1793" y="666"/>
                </a:lnTo>
                <a:lnTo>
                  <a:pt x="1794" y="721"/>
                </a:lnTo>
                <a:lnTo>
                  <a:pt x="1794" y="691"/>
                </a:lnTo>
                <a:lnTo>
                  <a:pt x="1794" y="695"/>
                </a:lnTo>
                <a:lnTo>
                  <a:pt x="1795" y="758"/>
                </a:lnTo>
                <a:lnTo>
                  <a:pt x="1795" y="670"/>
                </a:lnTo>
                <a:lnTo>
                  <a:pt x="1795" y="691"/>
                </a:lnTo>
                <a:lnTo>
                  <a:pt x="1795" y="700"/>
                </a:lnTo>
                <a:lnTo>
                  <a:pt x="1796" y="670"/>
                </a:lnTo>
                <a:lnTo>
                  <a:pt x="1796" y="725"/>
                </a:lnTo>
                <a:lnTo>
                  <a:pt x="1797" y="695"/>
                </a:lnTo>
                <a:lnTo>
                  <a:pt x="1797" y="704"/>
                </a:lnTo>
                <a:lnTo>
                  <a:pt x="1797" y="666"/>
                </a:lnTo>
                <a:lnTo>
                  <a:pt x="1798" y="725"/>
                </a:lnTo>
                <a:lnTo>
                  <a:pt x="1798" y="712"/>
                </a:lnTo>
                <a:lnTo>
                  <a:pt x="1798" y="717"/>
                </a:lnTo>
                <a:lnTo>
                  <a:pt x="1799" y="734"/>
                </a:lnTo>
                <a:lnTo>
                  <a:pt x="1799" y="670"/>
                </a:lnTo>
                <a:lnTo>
                  <a:pt x="1800" y="712"/>
                </a:lnTo>
                <a:lnTo>
                  <a:pt x="1800" y="712"/>
                </a:lnTo>
                <a:lnTo>
                  <a:pt x="1800" y="683"/>
                </a:lnTo>
                <a:lnTo>
                  <a:pt x="1801" y="738"/>
                </a:lnTo>
                <a:lnTo>
                  <a:pt x="1801" y="704"/>
                </a:lnTo>
                <a:lnTo>
                  <a:pt x="1801" y="704"/>
                </a:lnTo>
                <a:lnTo>
                  <a:pt x="1802" y="683"/>
                </a:lnTo>
                <a:lnTo>
                  <a:pt x="1802" y="742"/>
                </a:lnTo>
                <a:lnTo>
                  <a:pt x="1803" y="717"/>
                </a:lnTo>
                <a:lnTo>
                  <a:pt x="1803" y="708"/>
                </a:lnTo>
                <a:lnTo>
                  <a:pt x="1803" y="674"/>
                </a:lnTo>
                <a:lnTo>
                  <a:pt x="1804" y="750"/>
                </a:lnTo>
                <a:lnTo>
                  <a:pt x="1804" y="738"/>
                </a:lnTo>
                <a:lnTo>
                  <a:pt x="1804" y="742"/>
                </a:lnTo>
                <a:lnTo>
                  <a:pt x="1805" y="754"/>
                </a:lnTo>
                <a:lnTo>
                  <a:pt x="1806" y="678"/>
                </a:lnTo>
                <a:lnTo>
                  <a:pt x="1806" y="721"/>
                </a:lnTo>
                <a:lnTo>
                  <a:pt x="1806" y="721"/>
                </a:lnTo>
                <a:lnTo>
                  <a:pt x="1807" y="670"/>
                </a:lnTo>
                <a:lnTo>
                  <a:pt x="1807" y="754"/>
                </a:lnTo>
                <a:lnTo>
                  <a:pt x="1807" y="721"/>
                </a:lnTo>
                <a:lnTo>
                  <a:pt x="1807" y="729"/>
                </a:lnTo>
                <a:lnTo>
                  <a:pt x="1808" y="666"/>
                </a:lnTo>
                <a:lnTo>
                  <a:pt x="1809" y="750"/>
                </a:lnTo>
                <a:lnTo>
                  <a:pt x="1809" y="734"/>
                </a:lnTo>
                <a:lnTo>
                  <a:pt x="1809" y="742"/>
                </a:lnTo>
                <a:lnTo>
                  <a:pt x="1809" y="645"/>
                </a:lnTo>
                <a:lnTo>
                  <a:pt x="1810" y="1290"/>
                </a:lnTo>
                <a:lnTo>
                  <a:pt x="1810" y="1087"/>
                </a:lnTo>
                <a:lnTo>
                  <a:pt x="1810" y="1083"/>
                </a:lnTo>
                <a:lnTo>
                  <a:pt x="1811" y="1104"/>
                </a:lnTo>
                <a:lnTo>
                  <a:pt x="1812" y="868"/>
                </a:lnTo>
                <a:lnTo>
                  <a:pt x="1812" y="894"/>
                </a:lnTo>
                <a:lnTo>
                  <a:pt x="1812" y="894"/>
                </a:lnTo>
                <a:lnTo>
                  <a:pt x="1813" y="809"/>
                </a:lnTo>
                <a:lnTo>
                  <a:pt x="1813" y="1218"/>
                </a:lnTo>
                <a:lnTo>
                  <a:pt x="1813" y="1117"/>
                </a:lnTo>
                <a:lnTo>
                  <a:pt x="1813" y="1113"/>
                </a:lnTo>
                <a:lnTo>
                  <a:pt x="1815" y="881"/>
                </a:lnTo>
                <a:lnTo>
                  <a:pt x="1815" y="902"/>
                </a:lnTo>
                <a:lnTo>
                  <a:pt x="1816" y="915"/>
                </a:lnTo>
                <a:lnTo>
                  <a:pt x="1816" y="792"/>
                </a:lnTo>
                <a:lnTo>
                  <a:pt x="1816" y="805"/>
                </a:lnTo>
                <a:lnTo>
                  <a:pt x="1816" y="801"/>
                </a:lnTo>
                <a:lnTo>
                  <a:pt x="1817" y="822"/>
                </a:lnTo>
                <a:lnTo>
                  <a:pt x="1818" y="738"/>
                </a:lnTo>
                <a:lnTo>
                  <a:pt x="1818" y="758"/>
                </a:lnTo>
                <a:lnTo>
                  <a:pt x="1818" y="771"/>
                </a:lnTo>
                <a:lnTo>
                  <a:pt x="1818" y="788"/>
                </a:lnTo>
                <a:lnTo>
                  <a:pt x="1819" y="725"/>
                </a:lnTo>
                <a:lnTo>
                  <a:pt x="1819" y="734"/>
                </a:lnTo>
                <a:lnTo>
                  <a:pt x="1819" y="742"/>
                </a:lnTo>
                <a:lnTo>
                  <a:pt x="1820" y="780"/>
                </a:lnTo>
                <a:lnTo>
                  <a:pt x="1821" y="712"/>
                </a:lnTo>
                <a:lnTo>
                  <a:pt x="1821" y="721"/>
                </a:lnTo>
                <a:lnTo>
                  <a:pt x="1821" y="721"/>
                </a:lnTo>
                <a:lnTo>
                  <a:pt x="1821" y="695"/>
                </a:lnTo>
                <a:lnTo>
                  <a:pt x="1821" y="750"/>
                </a:lnTo>
                <a:lnTo>
                  <a:pt x="1822" y="712"/>
                </a:lnTo>
                <a:lnTo>
                  <a:pt x="1822" y="712"/>
                </a:lnTo>
                <a:lnTo>
                  <a:pt x="1824" y="746"/>
                </a:lnTo>
                <a:lnTo>
                  <a:pt x="1824" y="678"/>
                </a:lnTo>
                <a:lnTo>
                  <a:pt x="1824" y="729"/>
                </a:lnTo>
                <a:lnTo>
                  <a:pt x="1824" y="721"/>
                </a:lnTo>
                <a:lnTo>
                  <a:pt x="1824" y="738"/>
                </a:lnTo>
                <a:lnTo>
                  <a:pt x="1825" y="662"/>
                </a:lnTo>
                <a:lnTo>
                  <a:pt x="1826" y="712"/>
                </a:lnTo>
                <a:lnTo>
                  <a:pt x="1826" y="704"/>
                </a:lnTo>
                <a:lnTo>
                  <a:pt x="1826" y="683"/>
                </a:lnTo>
                <a:lnTo>
                  <a:pt x="1827" y="738"/>
                </a:lnTo>
                <a:lnTo>
                  <a:pt x="1827" y="700"/>
                </a:lnTo>
                <a:lnTo>
                  <a:pt x="1827" y="695"/>
                </a:lnTo>
                <a:lnTo>
                  <a:pt x="1828" y="666"/>
                </a:lnTo>
                <a:lnTo>
                  <a:pt x="1829" y="734"/>
                </a:lnTo>
                <a:lnTo>
                  <a:pt x="1829" y="700"/>
                </a:lnTo>
                <a:lnTo>
                  <a:pt x="1829" y="691"/>
                </a:lnTo>
                <a:lnTo>
                  <a:pt x="1829" y="670"/>
                </a:lnTo>
                <a:lnTo>
                  <a:pt x="1830" y="734"/>
                </a:lnTo>
                <a:lnTo>
                  <a:pt x="1830" y="695"/>
                </a:lnTo>
                <a:lnTo>
                  <a:pt x="1830" y="687"/>
                </a:lnTo>
                <a:lnTo>
                  <a:pt x="1831" y="674"/>
                </a:lnTo>
                <a:lnTo>
                  <a:pt x="1832" y="742"/>
                </a:lnTo>
                <a:lnTo>
                  <a:pt x="1832" y="708"/>
                </a:lnTo>
                <a:lnTo>
                  <a:pt x="1832" y="721"/>
                </a:lnTo>
                <a:lnTo>
                  <a:pt x="1832" y="670"/>
                </a:lnTo>
                <a:lnTo>
                  <a:pt x="1832" y="738"/>
                </a:lnTo>
                <a:lnTo>
                  <a:pt x="1833" y="704"/>
                </a:lnTo>
                <a:lnTo>
                  <a:pt x="1833" y="704"/>
                </a:lnTo>
                <a:lnTo>
                  <a:pt x="1833" y="674"/>
                </a:lnTo>
                <a:lnTo>
                  <a:pt x="1835" y="754"/>
                </a:lnTo>
                <a:lnTo>
                  <a:pt x="1835" y="721"/>
                </a:lnTo>
                <a:lnTo>
                  <a:pt x="1835" y="717"/>
                </a:lnTo>
                <a:lnTo>
                  <a:pt x="1836" y="670"/>
                </a:lnTo>
                <a:lnTo>
                  <a:pt x="1836" y="978"/>
                </a:lnTo>
                <a:lnTo>
                  <a:pt x="1836" y="953"/>
                </a:lnTo>
                <a:lnTo>
                  <a:pt x="1836" y="953"/>
                </a:lnTo>
                <a:lnTo>
                  <a:pt x="1836" y="868"/>
                </a:lnTo>
                <a:lnTo>
                  <a:pt x="1836" y="1184"/>
                </a:lnTo>
                <a:lnTo>
                  <a:pt x="1838" y="953"/>
                </a:lnTo>
                <a:lnTo>
                  <a:pt x="1838" y="957"/>
                </a:lnTo>
                <a:lnTo>
                  <a:pt x="1839" y="788"/>
                </a:lnTo>
                <a:lnTo>
                  <a:pt x="1839" y="1117"/>
                </a:lnTo>
                <a:lnTo>
                  <a:pt x="1839" y="902"/>
                </a:lnTo>
                <a:lnTo>
                  <a:pt x="1839" y="915"/>
                </a:lnTo>
                <a:lnTo>
                  <a:pt x="1840" y="1206"/>
                </a:lnTo>
                <a:lnTo>
                  <a:pt x="1841" y="805"/>
                </a:lnTo>
                <a:lnTo>
                  <a:pt x="1841" y="1016"/>
                </a:lnTo>
                <a:lnTo>
                  <a:pt x="1841" y="1016"/>
                </a:lnTo>
                <a:lnTo>
                  <a:pt x="1841" y="1067"/>
                </a:lnTo>
                <a:lnTo>
                  <a:pt x="1841" y="847"/>
                </a:lnTo>
                <a:lnTo>
                  <a:pt x="1842" y="953"/>
                </a:lnTo>
                <a:lnTo>
                  <a:pt x="1842" y="944"/>
                </a:lnTo>
                <a:lnTo>
                  <a:pt x="1843" y="999"/>
                </a:lnTo>
                <a:lnTo>
                  <a:pt x="1844" y="877"/>
                </a:lnTo>
                <a:lnTo>
                  <a:pt x="1844" y="919"/>
                </a:lnTo>
                <a:lnTo>
                  <a:pt x="1844" y="910"/>
                </a:lnTo>
                <a:lnTo>
                  <a:pt x="1844" y="940"/>
                </a:lnTo>
                <a:lnTo>
                  <a:pt x="1844" y="801"/>
                </a:lnTo>
                <a:lnTo>
                  <a:pt x="1845" y="881"/>
                </a:lnTo>
                <a:lnTo>
                  <a:pt x="1845" y="885"/>
                </a:lnTo>
                <a:lnTo>
                  <a:pt x="1845" y="898"/>
                </a:lnTo>
                <a:lnTo>
                  <a:pt x="1847" y="818"/>
                </a:lnTo>
                <a:lnTo>
                  <a:pt x="1847" y="830"/>
                </a:lnTo>
                <a:lnTo>
                  <a:pt x="1847" y="826"/>
                </a:lnTo>
                <a:lnTo>
                  <a:pt x="1847" y="839"/>
                </a:lnTo>
                <a:lnTo>
                  <a:pt x="1847" y="784"/>
                </a:lnTo>
                <a:lnTo>
                  <a:pt x="1848" y="809"/>
                </a:lnTo>
                <a:lnTo>
                  <a:pt x="1848" y="805"/>
                </a:lnTo>
                <a:lnTo>
                  <a:pt x="1849" y="822"/>
                </a:lnTo>
                <a:lnTo>
                  <a:pt x="1850" y="750"/>
                </a:lnTo>
                <a:lnTo>
                  <a:pt x="1850" y="763"/>
                </a:lnTo>
                <a:lnTo>
                  <a:pt x="1850" y="763"/>
                </a:lnTo>
                <a:lnTo>
                  <a:pt x="1850" y="792"/>
                </a:lnTo>
                <a:lnTo>
                  <a:pt x="1851" y="725"/>
                </a:lnTo>
                <a:lnTo>
                  <a:pt x="1851" y="746"/>
                </a:lnTo>
                <a:lnTo>
                  <a:pt x="1851" y="746"/>
                </a:lnTo>
                <a:lnTo>
                  <a:pt x="1852" y="758"/>
                </a:lnTo>
                <a:lnTo>
                  <a:pt x="1853" y="704"/>
                </a:lnTo>
                <a:lnTo>
                  <a:pt x="1853" y="725"/>
                </a:lnTo>
                <a:lnTo>
                  <a:pt x="1853" y="721"/>
                </a:lnTo>
                <a:lnTo>
                  <a:pt x="1853" y="738"/>
                </a:lnTo>
                <a:lnTo>
                  <a:pt x="1854" y="683"/>
                </a:lnTo>
                <a:lnTo>
                  <a:pt x="1854" y="695"/>
                </a:lnTo>
                <a:lnTo>
                  <a:pt x="1854" y="695"/>
                </a:lnTo>
                <a:lnTo>
                  <a:pt x="1855" y="725"/>
                </a:lnTo>
                <a:lnTo>
                  <a:pt x="1855" y="666"/>
                </a:lnTo>
                <a:lnTo>
                  <a:pt x="1856" y="683"/>
                </a:lnTo>
                <a:lnTo>
                  <a:pt x="1856" y="687"/>
                </a:lnTo>
                <a:lnTo>
                  <a:pt x="1856" y="725"/>
                </a:lnTo>
                <a:lnTo>
                  <a:pt x="1857" y="658"/>
                </a:lnTo>
                <a:lnTo>
                  <a:pt x="1857" y="687"/>
                </a:lnTo>
                <a:lnTo>
                  <a:pt x="1857" y="691"/>
                </a:lnTo>
                <a:lnTo>
                  <a:pt x="1858" y="645"/>
                </a:lnTo>
                <a:lnTo>
                  <a:pt x="1859" y="708"/>
                </a:lnTo>
                <a:lnTo>
                  <a:pt x="1859" y="670"/>
                </a:lnTo>
                <a:lnTo>
                  <a:pt x="1859" y="666"/>
                </a:lnTo>
                <a:lnTo>
                  <a:pt x="1859" y="704"/>
                </a:lnTo>
                <a:lnTo>
                  <a:pt x="1860" y="636"/>
                </a:lnTo>
                <a:lnTo>
                  <a:pt x="1860" y="658"/>
                </a:lnTo>
                <a:lnTo>
                  <a:pt x="1860" y="662"/>
                </a:lnTo>
                <a:lnTo>
                  <a:pt x="1861" y="649"/>
                </a:lnTo>
                <a:lnTo>
                  <a:pt x="1862" y="695"/>
                </a:lnTo>
                <a:lnTo>
                  <a:pt x="1862" y="674"/>
                </a:lnTo>
                <a:lnTo>
                  <a:pt x="1862" y="670"/>
                </a:lnTo>
                <a:lnTo>
                  <a:pt x="1862" y="712"/>
                </a:lnTo>
                <a:lnTo>
                  <a:pt x="1863" y="649"/>
                </a:lnTo>
                <a:lnTo>
                  <a:pt x="1863" y="653"/>
                </a:lnTo>
                <a:lnTo>
                  <a:pt x="1863" y="662"/>
                </a:lnTo>
                <a:lnTo>
                  <a:pt x="1864" y="636"/>
                </a:lnTo>
                <a:lnTo>
                  <a:pt x="1864" y="717"/>
                </a:lnTo>
                <a:lnTo>
                  <a:pt x="1865" y="695"/>
                </a:lnTo>
                <a:lnTo>
                  <a:pt x="1865" y="695"/>
                </a:lnTo>
                <a:lnTo>
                  <a:pt x="1865" y="658"/>
                </a:lnTo>
                <a:lnTo>
                  <a:pt x="1866" y="721"/>
                </a:lnTo>
                <a:lnTo>
                  <a:pt x="1866" y="691"/>
                </a:lnTo>
                <a:lnTo>
                  <a:pt x="1866" y="700"/>
                </a:lnTo>
                <a:lnTo>
                  <a:pt x="1867" y="750"/>
                </a:lnTo>
                <a:lnTo>
                  <a:pt x="1867" y="649"/>
                </a:lnTo>
                <a:lnTo>
                  <a:pt x="1868" y="658"/>
                </a:lnTo>
                <a:lnTo>
                  <a:pt x="1868" y="674"/>
                </a:lnTo>
                <a:lnTo>
                  <a:pt x="1869" y="729"/>
                </a:lnTo>
                <a:lnTo>
                  <a:pt x="1869" y="653"/>
                </a:lnTo>
                <a:lnTo>
                  <a:pt x="1869" y="691"/>
                </a:lnTo>
                <a:lnTo>
                  <a:pt x="1869" y="687"/>
                </a:lnTo>
                <a:lnTo>
                  <a:pt x="1870" y="666"/>
                </a:lnTo>
                <a:lnTo>
                  <a:pt x="1870" y="717"/>
                </a:lnTo>
                <a:lnTo>
                  <a:pt x="1871" y="691"/>
                </a:lnTo>
                <a:lnTo>
                  <a:pt x="1871" y="695"/>
                </a:lnTo>
                <a:lnTo>
                  <a:pt x="1872" y="602"/>
                </a:lnTo>
                <a:lnTo>
                  <a:pt x="1872" y="839"/>
                </a:lnTo>
                <a:lnTo>
                  <a:pt x="1872" y="834"/>
                </a:lnTo>
                <a:lnTo>
                  <a:pt x="1872" y="847"/>
                </a:lnTo>
                <a:lnTo>
                  <a:pt x="1873" y="999"/>
                </a:lnTo>
                <a:lnTo>
                  <a:pt x="1874" y="830"/>
                </a:lnTo>
                <a:lnTo>
                  <a:pt x="1874" y="843"/>
                </a:lnTo>
                <a:lnTo>
                  <a:pt x="1874" y="847"/>
                </a:lnTo>
                <a:lnTo>
                  <a:pt x="1874" y="894"/>
                </a:lnTo>
                <a:lnTo>
                  <a:pt x="1875" y="750"/>
                </a:lnTo>
                <a:lnTo>
                  <a:pt x="1875" y="775"/>
                </a:lnTo>
                <a:lnTo>
                  <a:pt x="1875" y="758"/>
                </a:lnTo>
                <a:lnTo>
                  <a:pt x="1876" y="797"/>
                </a:lnTo>
                <a:lnTo>
                  <a:pt x="1877" y="721"/>
                </a:lnTo>
                <a:lnTo>
                  <a:pt x="1877" y="734"/>
                </a:lnTo>
                <a:lnTo>
                  <a:pt x="1877" y="734"/>
                </a:lnTo>
                <a:lnTo>
                  <a:pt x="1878" y="758"/>
                </a:lnTo>
                <a:lnTo>
                  <a:pt x="1878" y="691"/>
                </a:lnTo>
                <a:lnTo>
                  <a:pt x="1878" y="708"/>
                </a:lnTo>
                <a:lnTo>
                  <a:pt x="1878" y="704"/>
                </a:lnTo>
                <a:lnTo>
                  <a:pt x="1879" y="738"/>
                </a:lnTo>
                <a:lnTo>
                  <a:pt x="1880" y="683"/>
                </a:lnTo>
                <a:lnTo>
                  <a:pt x="1880" y="700"/>
                </a:lnTo>
                <a:lnTo>
                  <a:pt x="1880" y="704"/>
                </a:lnTo>
                <a:lnTo>
                  <a:pt x="1880" y="721"/>
                </a:lnTo>
                <a:lnTo>
                  <a:pt x="1881" y="678"/>
                </a:lnTo>
                <a:lnTo>
                  <a:pt x="1881" y="691"/>
                </a:lnTo>
                <a:lnTo>
                  <a:pt x="1881" y="695"/>
                </a:lnTo>
                <a:lnTo>
                  <a:pt x="1882" y="683"/>
                </a:lnTo>
                <a:lnTo>
                  <a:pt x="1882" y="708"/>
                </a:lnTo>
                <a:lnTo>
                  <a:pt x="1883" y="700"/>
                </a:lnTo>
                <a:lnTo>
                  <a:pt x="1883" y="700"/>
                </a:lnTo>
                <a:lnTo>
                  <a:pt x="1883" y="708"/>
                </a:lnTo>
                <a:lnTo>
                  <a:pt x="1884" y="678"/>
                </a:lnTo>
                <a:lnTo>
                  <a:pt x="1884" y="695"/>
                </a:lnTo>
                <a:lnTo>
                  <a:pt x="1884" y="691"/>
                </a:lnTo>
                <a:lnTo>
                  <a:pt x="1885" y="712"/>
                </a:lnTo>
                <a:lnTo>
                  <a:pt x="1886" y="678"/>
                </a:lnTo>
                <a:lnTo>
                  <a:pt x="1886" y="695"/>
                </a:lnTo>
                <a:lnTo>
                  <a:pt x="1886" y="691"/>
                </a:lnTo>
                <a:lnTo>
                  <a:pt x="1887" y="683"/>
                </a:lnTo>
                <a:lnTo>
                  <a:pt x="1887" y="717"/>
                </a:lnTo>
                <a:lnTo>
                  <a:pt x="1887" y="695"/>
                </a:lnTo>
                <a:lnTo>
                  <a:pt x="1887" y="700"/>
                </a:lnTo>
                <a:lnTo>
                  <a:pt x="1888" y="678"/>
                </a:lnTo>
                <a:lnTo>
                  <a:pt x="1888" y="712"/>
                </a:lnTo>
                <a:lnTo>
                  <a:pt x="1889" y="695"/>
                </a:lnTo>
                <a:lnTo>
                  <a:pt x="1889" y="695"/>
                </a:lnTo>
                <a:lnTo>
                  <a:pt x="1890" y="717"/>
                </a:lnTo>
                <a:lnTo>
                  <a:pt x="1890" y="687"/>
                </a:lnTo>
                <a:lnTo>
                  <a:pt x="1890" y="704"/>
                </a:lnTo>
                <a:lnTo>
                  <a:pt x="1890" y="695"/>
                </a:lnTo>
                <a:lnTo>
                  <a:pt x="1891" y="712"/>
                </a:lnTo>
                <a:lnTo>
                  <a:pt x="1891" y="687"/>
                </a:lnTo>
                <a:lnTo>
                  <a:pt x="1892" y="695"/>
                </a:lnTo>
                <a:lnTo>
                  <a:pt x="1892" y="695"/>
                </a:lnTo>
                <a:lnTo>
                  <a:pt x="1893" y="717"/>
                </a:lnTo>
                <a:lnTo>
                  <a:pt x="1893" y="683"/>
                </a:lnTo>
                <a:lnTo>
                  <a:pt x="1893" y="704"/>
                </a:lnTo>
                <a:lnTo>
                  <a:pt x="1893" y="704"/>
                </a:lnTo>
                <a:lnTo>
                  <a:pt x="1894" y="712"/>
                </a:lnTo>
                <a:lnTo>
                  <a:pt x="1895" y="687"/>
                </a:lnTo>
                <a:lnTo>
                  <a:pt x="1895" y="704"/>
                </a:lnTo>
                <a:lnTo>
                  <a:pt x="1895" y="704"/>
                </a:lnTo>
                <a:lnTo>
                  <a:pt x="1895" y="695"/>
                </a:lnTo>
                <a:lnTo>
                  <a:pt x="1895" y="717"/>
                </a:lnTo>
                <a:lnTo>
                  <a:pt x="1896" y="704"/>
                </a:lnTo>
                <a:lnTo>
                  <a:pt x="1896" y="700"/>
                </a:lnTo>
                <a:lnTo>
                  <a:pt x="1897" y="695"/>
                </a:lnTo>
                <a:lnTo>
                  <a:pt x="1898" y="721"/>
                </a:lnTo>
                <a:lnTo>
                  <a:pt x="1898" y="695"/>
                </a:lnTo>
                <a:lnTo>
                  <a:pt x="1898" y="704"/>
                </a:lnTo>
                <a:lnTo>
                  <a:pt x="1898" y="695"/>
                </a:lnTo>
                <a:lnTo>
                  <a:pt x="1899" y="725"/>
                </a:lnTo>
                <a:lnTo>
                  <a:pt x="1899" y="717"/>
                </a:lnTo>
                <a:lnTo>
                  <a:pt x="1899" y="708"/>
                </a:lnTo>
                <a:lnTo>
                  <a:pt x="1900" y="725"/>
                </a:lnTo>
                <a:lnTo>
                  <a:pt x="1901" y="695"/>
                </a:lnTo>
                <a:lnTo>
                  <a:pt x="1901" y="712"/>
                </a:lnTo>
                <a:lnTo>
                  <a:pt x="1901" y="708"/>
                </a:lnTo>
                <a:lnTo>
                  <a:pt x="1901" y="725"/>
                </a:lnTo>
                <a:lnTo>
                  <a:pt x="1902" y="700"/>
                </a:lnTo>
                <a:lnTo>
                  <a:pt x="1902" y="704"/>
                </a:lnTo>
                <a:lnTo>
                  <a:pt x="1902" y="712"/>
                </a:lnTo>
                <a:lnTo>
                  <a:pt x="1903" y="700"/>
                </a:lnTo>
                <a:lnTo>
                  <a:pt x="1903" y="729"/>
                </a:lnTo>
                <a:lnTo>
                  <a:pt x="1904" y="712"/>
                </a:lnTo>
                <a:lnTo>
                  <a:pt x="1904" y="708"/>
                </a:lnTo>
                <a:lnTo>
                  <a:pt x="1904" y="734"/>
                </a:lnTo>
                <a:lnTo>
                  <a:pt x="1905" y="700"/>
                </a:lnTo>
                <a:lnTo>
                  <a:pt x="1905" y="717"/>
                </a:lnTo>
                <a:lnTo>
                  <a:pt x="1905" y="712"/>
                </a:lnTo>
                <a:lnTo>
                  <a:pt x="1907" y="734"/>
                </a:lnTo>
                <a:lnTo>
                  <a:pt x="1907" y="700"/>
                </a:lnTo>
                <a:lnTo>
                  <a:pt x="1907" y="712"/>
                </a:lnTo>
                <a:lnTo>
                  <a:pt x="1907" y="717"/>
                </a:lnTo>
                <a:lnTo>
                  <a:pt x="1908" y="624"/>
                </a:lnTo>
                <a:lnTo>
                  <a:pt x="1908" y="784"/>
                </a:lnTo>
                <a:lnTo>
                  <a:pt x="1908" y="784"/>
                </a:lnTo>
                <a:lnTo>
                  <a:pt x="1908" y="784"/>
                </a:lnTo>
                <a:lnTo>
                  <a:pt x="1909" y="683"/>
                </a:lnTo>
                <a:lnTo>
                  <a:pt x="1909" y="1239"/>
                </a:lnTo>
                <a:lnTo>
                  <a:pt x="1910" y="1003"/>
                </a:lnTo>
                <a:lnTo>
                  <a:pt x="1910" y="999"/>
                </a:lnTo>
                <a:lnTo>
                  <a:pt x="1910" y="1016"/>
                </a:lnTo>
                <a:lnTo>
                  <a:pt x="1912" y="868"/>
                </a:lnTo>
                <a:lnTo>
                  <a:pt x="1912" y="872"/>
                </a:lnTo>
                <a:lnTo>
                  <a:pt x="1912" y="868"/>
                </a:lnTo>
                <a:lnTo>
                  <a:pt x="1912" y="881"/>
                </a:lnTo>
                <a:lnTo>
                  <a:pt x="1913" y="801"/>
                </a:lnTo>
                <a:lnTo>
                  <a:pt x="1913" y="801"/>
                </a:lnTo>
                <a:lnTo>
                  <a:pt x="1913" y="801"/>
                </a:lnTo>
                <a:lnTo>
                  <a:pt x="1913" y="818"/>
                </a:lnTo>
                <a:lnTo>
                  <a:pt x="1915" y="763"/>
                </a:lnTo>
                <a:lnTo>
                  <a:pt x="1915" y="775"/>
                </a:lnTo>
                <a:lnTo>
                  <a:pt x="1915" y="771"/>
                </a:lnTo>
                <a:lnTo>
                  <a:pt x="1915" y="784"/>
                </a:lnTo>
                <a:lnTo>
                  <a:pt x="1916" y="742"/>
                </a:lnTo>
                <a:lnTo>
                  <a:pt x="1916" y="750"/>
                </a:lnTo>
                <a:lnTo>
                  <a:pt x="1916" y="746"/>
                </a:lnTo>
                <a:lnTo>
                  <a:pt x="1916" y="763"/>
                </a:lnTo>
                <a:lnTo>
                  <a:pt x="1917" y="725"/>
                </a:lnTo>
                <a:lnTo>
                  <a:pt x="1918" y="734"/>
                </a:lnTo>
                <a:lnTo>
                  <a:pt x="1918" y="738"/>
                </a:lnTo>
                <a:lnTo>
                  <a:pt x="1919" y="678"/>
                </a:lnTo>
                <a:lnTo>
                  <a:pt x="1919" y="826"/>
                </a:lnTo>
                <a:lnTo>
                  <a:pt x="1919" y="851"/>
                </a:lnTo>
                <a:lnTo>
                  <a:pt x="1919" y="1062"/>
                </a:lnTo>
                <a:lnTo>
                  <a:pt x="1921" y="847"/>
                </a:lnTo>
                <a:lnTo>
                  <a:pt x="1921" y="855"/>
                </a:lnTo>
                <a:lnTo>
                  <a:pt x="1921" y="851"/>
                </a:lnTo>
                <a:lnTo>
                  <a:pt x="1921" y="860"/>
                </a:lnTo>
                <a:lnTo>
                  <a:pt x="1922" y="763"/>
                </a:lnTo>
                <a:lnTo>
                  <a:pt x="1922" y="767"/>
                </a:lnTo>
                <a:lnTo>
                  <a:pt x="1922" y="771"/>
                </a:lnTo>
                <a:lnTo>
                  <a:pt x="1922" y="780"/>
                </a:lnTo>
                <a:lnTo>
                  <a:pt x="1924" y="725"/>
                </a:lnTo>
                <a:lnTo>
                  <a:pt x="1924" y="738"/>
                </a:lnTo>
                <a:lnTo>
                  <a:pt x="1924" y="729"/>
                </a:lnTo>
                <a:lnTo>
                  <a:pt x="1924" y="750"/>
                </a:lnTo>
                <a:lnTo>
                  <a:pt x="1925" y="708"/>
                </a:lnTo>
                <a:lnTo>
                  <a:pt x="1925" y="717"/>
                </a:lnTo>
                <a:lnTo>
                  <a:pt x="1925" y="734"/>
                </a:lnTo>
                <a:lnTo>
                  <a:pt x="1926" y="704"/>
                </a:lnTo>
                <a:lnTo>
                  <a:pt x="1927" y="712"/>
                </a:lnTo>
                <a:lnTo>
                  <a:pt x="1927" y="717"/>
                </a:lnTo>
                <a:lnTo>
                  <a:pt x="1927" y="734"/>
                </a:lnTo>
                <a:lnTo>
                  <a:pt x="1927" y="695"/>
                </a:lnTo>
                <a:lnTo>
                  <a:pt x="1928" y="712"/>
                </a:lnTo>
                <a:lnTo>
                  <a:pt x="1928" y="717"/>
                </a:lnTo>
                <a:lnTo>
                  <a:pt x="1929" y="725"/>
                </a:lnTo>
                <a:lnTo>
                  <a:pt x="1929" y="691"/>
                </a:lnTo>
                <a:lnTo>
                  <a:pt x="1930" y="704"/>
                </a:lnTo>
                <a:lnTo>
                  <a:pt x="1930" y="708"/>
                </a:lnTo>
                <a:lnTo>
                  <a:pt x="1930" y="721"/>
                </a:lnTo>
                <a:lnTo>
                  <a:pt x="1930" y="691"/>
                </a:lnTo>
                <a:lnTo>
                  <a:pt x="1931" y="717"/>
                </a:lnTo>
                <a:lnTo>
                  <a:pt x="1931" y="708"/>
                </a:lnTo>
                <a:lnTo>
                  <a:pt x="1931" y="695"/>
                </a:lnTo>
                <a:lnTo>
                  <a:pt x="1933" y="894"/>
                </a:lnTo>
                <a:lnTo>
                  <a:pt x="1933" y="843"/>
                </a:lnTo>
                <a:lnTo>
                  <a:pt x="1933" y="881"/>
                </a:lnTo>
                <a:lnTo>
                  <a:pt x="1933" y="843"/>
                </a:lnTo>
                <a:lnTo>
                  <a:pt x="1933" y="995"/>
                </a:lnTo>
                <a:lnTo>
                  <a:pt x="1934" y="898"/>
                </a:lnTo>
                <a:lnTo>
                  <a:pt x="1934" y="898"/>
                </a:lnTo>
                <a:lnTo>
                  <a:pt x="1936" y="784"/>
                </a:lnTo>
                <a:lnTo>
                  <a:pt x="1936" y="788"/>
                </a:lnTo>
                <a:lnTo>
                  <a:pt x="1936" y="792"/>
                </a:lnTo>
                <a:lnTo>
                  <a:pt x="1936" y="801"/>
                </a:lnTo>
                <a:lnTo>
                  <a:pt x="1937" y="750"/>
                </a:lnTo>
                <a:lnTo>
                  <a:pt x="1937" y="763"/>
                </a:lnTo>
                <a:lnTo>
                  <a:pt x="1937" y="763"/>
                </a:lnTo>
                <a:lnTo>
                  <a:pt x="1938" y="767"/>
                </a:lnTo>
                <a:lnTo>
                  <a:pt x="1938" y="725"/>
                </a:lnTo>
                <a:lnTo>
                  <a:pt x="1939" y="734"/>
                </a:lnTo>
                <a:lnTo>
                  <a:pt x="1939" y="734"/>
                </a:lnTo>
                <a:lnTo>
                  <a:pt x="1939" y="746"/>
                </a:lnTo>
                <a:lnTo>
                  <a:pt x="1940" y="708"/>
                </a:lnTo>
                <a:lnTo>
                  <a:pt x="1940" y="721"/>
                </a:lnTo>
                <a:lnTo>
                  <a:pt x="1940" y="721"/>
                </a:lnTo>
                <a:lnTo>
                  <a:pt x="1941" y="734"/>
                </a:lnTo>
                <a:lnTo>
                  <a:pt x="1942" y="695"/>
                </a:lnTo>
                <a:lnTo>
                  <a:pt x="1942" y="712"/>
                </a:lnTo>
                <a:lnTo>
                  <a:pt x="1942" y="717"/>
                </a:lnTo>
                <a:lnTo>
                  <a:pt x="1942" y="725"/>
                </a:lnTo>
                <a:lnTo>
                  <a:pt x="1942" y="695"/>
                </a:lnTo>
                <a:lnTo>
                  <a:pt x="1943" y="708"/>
                </a:lnTo>
                <a:lnTo>
                  <a:pt x="1943" y="708"/>
                </a:lnTo>
                <a:lnTo>
                  <a:pt x="1944" y="695"/>
                </a:lnTo>
                <a:lnTo>
                  <a:pt x="1944" y="1071"/>
                </a:lnTo>
                <a:lnTo>
                  <a:pt x="1945" y="957"/>
                </a:lnTo>
                <a:lnTo>
                  <a:pt x="1945" y="961"/>
                </a:lnTo>
                <a:lnTo>
                  <a:pt x="1945" y="965"/>
                </a:lnTo>
                <a:lnTo>
                  <a:pt x="1946" y="822"/>
                </a:lnTo>
                <a:lnTo>
                  <a:pt x="1946" y="822"/>
                </a:lnTo>
                <a:lnTo>
                  <a:pt x="1946" y="822"/>
                </a:lnTo>
                <a:lnTo>
                  <a:pt x="1947" y="834"/>
                </a:lnTo>
                <a:lnTo>
                  <a:pt x="1948" y="763"/>
                </a:lnTo>
                <a:lnTo>
                  <a:pt x="1948" y="775"/>
                </a:lnTo>
                <a:lnTo>
                  <a:pt x="1948" y="775"/>
                </a:lnTo>
                <a:lnTo>
                  <a:pt x="1948" y="784"/>
                </a:lnTo>
                <a:lnTo>
                  <a:pt x="1949" y="734"/>
                </a:lnTo>
                <a:lnTo>
                  <a:pt x="1949" y="746"/>
                </a:lnTo>
                <a:lnTo>
                  <a:pt x="1949" y="746"/>
                </a:lnTo>
                <a:lnTo>
                  <a:pt x="1950" y="754"/>
                </a:lnTo>
                <a:lnTo>
                  <a:pt x="1950" y="721"/>
                </a:lnTo>
                <a:lnTo>
                  <a:pt x="1951" y="738"/>
                </a:lnTo>
                <a:lnTo>
                  <a:pt x="1951" y="738"/>
                </a:lnTo>
                <a:lnTo>
                  <a:pt x="1952" y="704"/>
                </a:lnTo>
                <a:lnTo>
                  <a:pt x="1952" y="717"/>
                </a:lnTo>
                <a:lnTo>
                  <a:pt x="1952" y="708"/>
                </a:lnTo>
                <a:lnTo>
                  <a:pt x="1953" y="729"/>
                </a:lnTo>
                <a:lnTo>
                  <a:pt x="1953" y="704"/>
                </a:lnTo>
                <a:lnTo>
                  <a:pt x="1954" y="704"/>
                </a:lnTo>
                <a:lnTo>
                  <a:pt x="1954" y="712"/>
                </a:lnTo>
                <a:lnTo>
                  <a:pt x="1954" y="683"/>
                </a:lnTo>
                <a:lnTo>
                  <a:pt x="1955" y="1100"/>
                </a:lnTo>
                <a:lnTo>
                  <a:pt x="1955" y="1024"/>
                </a:lnTo>
                <a:lnTo>
                  <a:pt x="1955" y="1007"/>
                </a:lnTo>
                <a:lnTo>
                  <a:pt x="1955" y="1016"/>
                </a:lnTo>
                <a:lnTo>
                  <a:pt x="1957" y="834"/>
                </a:lnTo>
                <a:lnTo>
                  <a:pt x="1957" y="847"/>
                </a:lnTo>
                <a:lnTo>
                  <a:pt x="1957" y="847"/>
                </a:lnTo>
                <a:lnTo>
                  <a:pt x="1958" y="780"/>
                </a:lnTo>
                <a:lnTo>
                  <a:pt x="1958" y="1117"/>
                </a:lnTo>
                <a:lnTo>
                  <a:pt x="1958" y="1037"/>
                </a:lnTo>
                <a:lnTo>
                  <a:pt x="1958" y="1041"/>
                </a:lnTo>
                <a:lnTo>
                  <a:pt x="1958" y="1050"/>
                </a:lnTo>
                <a:lnTo>
                  <a:pt x="1960" y="855"/>
                </a:lnTo>
                <a:lnTo>
                  <a:pt x="1960" y="864"/>
                </a:lnTo>
                <a:lnTo>
                  <a:pt x="1960" y="872"/>
                </a:lnTo>
                <a:lnTo>
                  <a:pt x="1961" y="775"/>
                </a:lnTo>
                <a:lnTo>
                  <a:pt x="1961" y="1024"/>
                </a:lnTo>
                <a:lnTo>
                  <a:pt x="1961" y="1016"/>
                </a:lnTo>
                <a:lnTo>
                  <a:pt x="1961" y="1011"/>
                </a:lnTo>
                <a:lnTo>
                  <a:pt x="1962" y="1024"/>
                </a:lnTo>
                <a:lnTo>
                  <a:pt x="1963" y="839"/>
                </a:lnTo>
                <a:lnTo>
                  <a:pt x="1963" y="843"/>
                </a:lnTo>
                <a:lnTo>
                  <a:pt x="1963" y="847"/>
                </a:lnTo>
                <a:lnTo>
                  <a:pt x="1964" y="771"/>
                </a:lnTo>
                <a:lnTo>
                  <a:pt x="1964" y="784"/>
                </a:lnTo>
                <a:lnTo>
                  <a:pt x="1964" y="775"/>
                </a:lnTo>
                <a:lnTo>
                  <a:pt x="1965" y="784"/>
                </a:lnTo>
                <a:lnTo>
                  <a:pt x="1965" y="742"/>
                </a:lnTo>
                <a:lnTo>
                  <a:pt x="1966" y="746"/>
                </a:lnTo>
                <a:lnTo>
                  <a:pt x="1966" y="754"/>
                </a:lnTo>
                <a:lnTo>
                  <a:pt x="1966" y="758"/>
                </a:lnTo>
                <a:lnTo>
                  <a:pt x="1967" y="708"/>
                </a:lnTo>
                <a:lnTo>
                  <a:pt x="1967" y="729"/>
                </a:lnTo>
                <a:lnTo>
                  <a:pt x="1967" y="725"/>
                </a:lnTo>
                <a:lnTo>
                  <a:pt x="1968" y="734"/>
                </a:lnTo>
                <a:lnTo>
                  <a:pt x="1968" y="695"/>
                </a:lnTo>
                <a:lnTo>
                  <a:pt x="1969" y="712"/>
                </a:lnTo>
                <a:lnTo>
                  <a:pt x="1969" y="708"/>
                </a:lnTo>
                <a:lnTo>
                  <a:pt x="1969" y="721"/>
                </a:lnTo>
                <a:lnTo>
                  <a:pt x="1970" y="691"/>
                </a:lnTo>
                <a:lnTo>
                  <a:pt x="1970" y="695"/>
                </a:lnTo>
                <a:lnTo>
                  <a:pt x="1970" y="691"/>
                </a:lnTo>
                <a:lnTo>
                  <a:pt x="1971" y="674"/>
                </a:lnTo>
                <a:lnTo>
                  <a:pt x="1971" y="712"/>
                </a:lnTo>
                <a:lnTo>
                  <a:pt x="1972" y="695"/>
                </a:lnTo>
                <a:lnTo>
                  <a:pt x="1972" y="695"/>
                </a:lnTo>
                <a:lnTo>
                  <a:pt x="1972" y="708"/>
                </a:lnTo>
                <a:lnTo>
                  <a:pt x="1973" y="683"/>
                </a:lnTo>
                <a:lnTo>
                  <a:pt x="1973" y="700"/>
                </a:lnTo>
                <a:lnTo>
                  <a:pt x="1973" y="700"/>
                </a:lnTo>
                <a:lnTo>
                  <a:pt x="1974" y="678"/>
                </a:lnTo>
                <a:lnTo>
                  <a:pt x="1974" y="704"/>
                </a:lnTo>
                <a:lnTo>
                  <a:pt x="1975" y="695"/>
                </a:lnTo>
                <a:lnTo>
                  <a:pt x="1975" y="695"/>
                </a:lnTo>
                <a:lnTo>
                  <a:pt x="1976" y="678"/>
                </a:lnTo>
                <a:lnTo>
                  <a:pt x="1976" y="712"/>
                </a:lnTo>
                <a:lnTo>
                  <a:pt x="1976" y="691"/>
                </a:lnTo>
                <a:lnTo>
                  <a:pt x="1976" y="687"/>
                </a:lnTo>
                <a:lnTo>
                  <a:pt x="1977" y="708"/>
                </a:lnTo>
                <a:lnTo>
                  <a:pt x="1977" y="678"/>
                </a:lnTo>
                <a:lnTo>
                  <a:pt x="1978" y="687"/>
                </a:lnTo>
                <a:lnTo>
                  <a:pt x="1978" y="691"/>
                </a:lnTo>
                <a:lnTo>
                  <a:pt x="1978" y="708"/>
                </a:lnTo>
                <a:lnTo>
                  <a:pt x="1979" y="674"/>
                </a:lnTo>
                <a:lnTo>
                  <a:pt x="1979" y="695"/>
                </a:lnTo>
                <a:lnTo>
                  <a:pt x="1979" y="687"/>
                </a:lnTo>
                <a:lnTo>
                  <a:pt x="1980" y="708"/>
                </a:lnTo>
                <a:lnTo>
                  <a:pt x="1980" y="683"/>
                </a:lnTo>
                <a:lnTo>
                  <a:pt x="1981" y="704"/>
                </a:lnTo>
                <a:lnTo>
                  <a:pt x="1981" y="695"/>
                </a:lnTo>
                <a:lnTo>
                  <a:pt x="1982" y="712"/>
                </a:lnTo>
                <a:lnTo>
                  <a:pt x="1982" y="683"/>
                </a:lnTo>
                <a:lnTo>
                  <a:pt x="1982" y="704"/>
                </a:lnTo>
                <a:lnTo>
                  <a:pt x="1982" y="704"/>
                </a:lnTo>
                <a:lnTo>
                  <a:pt x="1983" y="712"/>
                </a:lnTo>
                <a:lnTo>
                  <a:pt x="1983" y="683"/>
                </a:lnTo>
                <a:lnTo>
                  <a:pt x="1984" y="695"/>
                </a:lnTo>
                <a:lnTo>
                  <a:pt x="1984" y="695"/>
                </a:lnTo>
                <a:lnTo>
                  <a:pt x="1984" y="683"/>
                </a:lnTo>
                <a:lnTo>
                  <a:pt x="1985" y="712"/>
                </a:lnTo>
                <a:lnTo>
                  <a:pt x="1985" y="700"/>
                </a:lnTo>
                <a:lnTo>
                  <a:pt x="1985" y="691"/>
                </a:lnTo>
                <a:lnTo>
                  <a:pt x="1986" y="653"/>
                </a:lnTo>
                <a:lnTo>
                  <a:pt x="1987" y="982"/>
                </a:lnTo>
                <a:lnTo>
                  <a:pt x="1987" y="931"/>
                </a:lnTo>
                <a:lnTo>
                  <a:pt x="1987" y="931"/>
                </a:lnTo>
                <a:lnTo>
                  <a:pt x="1987" y="944"/>
                </a:lnTo>
                <a:lnTo>
                  <a:pt x="1988" y="809"/>
                </a:lnTo>
                <a:lnTo>
                  <a:pt x="1988" y="809"/>
                </a:lnTo>
                <a:lnTo>
                  <a:pt x="1988" y="814"/>
                </a:lnTo>
                <a:lnTo>
                  <a:pt x="1989" y="818"/>
                </a:lnTo>
                <a:lnTo>
                  <a:pt x="1990" y="754"/>
                </a:lnTo>
                <a:lnTo>
                  <a:pt x="1990" y="763"/>
                </a:lnTo>
                <a:lnTo>
                  <a:pt x="1990" y="763"/>
                </a:lnTo>
                <a:lnTo>
                  <a:pt x="1990" y="771"/>
                </a:lnTo>
                <a:lnTo>
                  <a:pt x="1991" y="729"/>
                </a:lnTo>
                <a:lnTo>
                  <a:pt x="1991" y="734"/>
                </a:lnTo>
                <a:lnTo>
                  <a:pt x="1991" y="742"/>
                </a:lnTo>
                <a:lnTo>
                  <a:pt x="1992" y="754"/>
                </a:lnTo>
                <a:lnTo>
                  <a:pt x="1993" y="712"/>
                </a:lnTo>
                <a:lnTo>
                  <a:pt x="1993" y="717"/>
                </a:lnTo>
                <a:lnTo>
                  <a:pt x="1993" y="725"/>
                </a:lnTo>
                <a:lnTo>
                  <a:pt x="1993" y="738"/>
                </a:lnTo>
                <a:lnTo>
                  <a:pt x="1994" y="704"/>
                </a:lnTo>
                <a:lnTo>
                  <a:pt x="1995" y="721"/>
                </a:lnTo>
                <a:lnTo>
                  <a:pt x="1995" y="712"/>
                </a:lnTo>
                <a:lnTo>
                  <a:pt x="1995" y="729"/>
                </a:lnTo>
                <a:lnTo>
                  <a:pt x="1995" y="704"/>
                </a:lnTo>
                <a:lnTo>
                  <a:pt x="1996" y="708"/>
                </a:lnTo>
                <a:lnTo>
                  <a:pt x="1996" y="717"/>
                </a:lnTo>
                <a:lnTo>
                  <a:pt x="1997" y="725"/>
                </a:lnTo>
                <a:lnTo>
                  <a:pt x="1997" y="695"/>
                </a:lnTo>
                <a:lnTo>
                  <a:pt x="1998" y="708"/>
                </a:lnTo>
                <a:lnTo>
                  <a:pt x="1998" y="708"/>
                </a:lnTo>
                <a:lnTo>
                  <a:pt x="1998" y="721"/>
                </a:lnTo>
                <a:lnTo>
                  <a:pt x="1998" y="695"/>
                </a:lnTo>
                <a:lnTo>
                  <a:pt x="1999" y="704"/>
                </a:lnTo>
                <a:lnTo>
                  <a:pt x="1999" y="717"/>
                </a:lnTo>
                <a:lnTo>
                  <a:pt x="1999" y="687"/>
                </a:lnTo>
                <a:lnTo>
                  <a:pt x="1999" y="721"/>
                </a:lnTo>
                <a:lnTo>
                  <a:pt x="2001" y="700"/>
                </a:lnTo>
                <a:lnTo>
                  <a:pt x="2001" y="700"/>
                </a:lnTo>
                <a:lnTo>
                  <a:pt x="2002" y="666"/>
                </a:lnTo>
                <a:lnTo>
                  <a:pt x="2002" y="995"/>
                </a:lnTo>
                <a:lnTo>
                  <a:pt x="2002" y="991"/>
                </a:lnTo>
                <a:lnTo>
                  <a:pt x="2002" y="991"/>
                </a:lnTo>
                <a:lnTo>
                  <a:pt x="2002" y="1003"/>
                </a:lnTo>
                <a:lnTo>
                  <a:pt x="2004" y="860"/>
                </a:lnTo>
                <a:lnTo>
                  <a:pt x="2004" y="868"/>
                </a:lnTo>
                <a:lnTo>
                  <a:pt x="2004" y="868"/>
                </a:lnTo>
                <a:lnTo>
                  <a:pt x="2005" y="775"/>
                </a:lnTo>
                <a:lnTo>
                  <a:pt x="2005" y="788"/>
                </a:lnTo>
                <a:lnTo>
                  <a:pt x="2005" y="780"/>
                </a:lnTo>
                <a:lnTo>
                  <a:pt x="2005" y="792"/>
                </a:lnTo>
                <a:lnTo>
                  <a:pt x="2007" y="738"/>
                </a:lnTo>
                <a:lnTo>
                  <a:pt x="2007" y="754"/>
                </a:lnTo>
                <a:lnTo>
                  <a:pt x="2007" y="754"/>
                </a:lnTo>
                <a:lnTo>
                  <a:pt x="2007" y="758"/>
                </a:lnTo>
                <a:lnTo>
                  <a:pt x="2008" y="725"/>
                </a:lnTo>
                <a:lnTo>
                  <a:pt x="2008" y="729"/>
                </a:lnTo>
                <a:lnTo>
                  <a:pt x="2008" y="725"/>
                </a:lnTo>
                <a:lnTo>
                  <a:pt x="2008" y="742"/>
                </a:lnTo>
                <a:lnTo>
                  <a:pt x="2010" y="708"/>
                </a:lnTo>
                <a:lnTo>
                  <a:pt x="2010" y="717"/>
                </a:lnTo>
                <a:lnTo>
                  <a:pt x="2010" y="708"/>
                </a:lnTo>
                <a:lnTo>
                  <a:pt x="2010" y="704"/>
                </a:lnTo>
                <a:lnTo>
                  <a:pt x="2010" y="734"/>
                </a:lnTo>
                <a:lnTo>
                  <a:pt x="2011" y="721"/>
                </a:lnTo>
                <a:lnTo>
                  <a:pt x="2011" y="717"/>
                </a:lnTo>
                <a:lnTo>
                  <a:pt x="2011" y="725"/>
                </a:lnTo>
                <a:lnTo>
                  <a:pt x="2011" y="700"/>
                </a:lnTo>
                <a:lnTo>
                  <a:pt x="2013" y="708"/>
                </a:lnTo>
                <a:lnTo>
                  <a:pt x="2013" y="712"/>
                </a:lnTo>
                <a:lnTo>
                  <a:pt x="2013" y="725"/>
                </a:lnTo>
                <a:lnTo>
                  <a:pt x="2014" y="687"/>
                </a:lnTo>
                <a:lnTo>
                  <a:pt x="2014" y="704"/>
                </a:lnTo>
                <a:lnTo>
                  <a:pt x="2014" y="704"/>
                </a:lnTo>
                <a:lnTo>
                  <a:pt x="2015" y="721"/>
                </a:lnTo>
                <a:lnTo>
                  <a:pt x="2015" y="695"/>
                </a:lnTo>
                <a:lnTo>
                  <a:pt x="2016" y="708"/>
                </a:lnTo>
                <a:lnTo>
                  <a:pt x="2016" y="708"/>
                </a:lnTo>
                <a:lnTo>
                  <a:pt x="2016" y="721"/>
                </a:lnTo>
                <a:lnTo>
                  <a:pt x="2017" y="687"/>
                </a:lnTo>
                <a:lnTo>
                  <a:pt x="2017" y="691"/>
                </a:lnTo>
                <a:lnTo>
                  <a:pt x="2017" y="704"/>
                </a:lnTo>
                <a:lnTo>
                  <a:pt x="2018" y="691"/>
                </a:lnTo>
                <a:lnTo>
                  <a:pt x="2018" y="721"/>
                </a:lnTo>
                <a:lnTo>
                  <a:pt x="2019" y="708"/>
                </a:lnTo>
                <a:lnTo>
                  <a:pt x="2019" y="704"/>
                </a:lnTo>
                <a:lnTo>
                  <a:pt x="2020" y="687"/>
                </a:lnTo>
                <a:lnTo>
                  <a:pt x="2020" y="721"/>
                </a:lnTo>
                <a:lnTo>
                  <a:pt x="2020" y="712"/>
                </a:lnTo>
                <a:lnTo>
                  <a:pt x="2020" y="708"/>
                </a:lnTo>
                <a:lnTo>
                  <a:pt x="2021" y="717"/>
                </a:lnTo>
                <a:lnTo>
                  <a:pt x="2021" y="691"/>
                </a:lnTo>
                <a:lnTo>
                  <a:pt x="2022" y="708"/>
                </a:lnTo>
                <a:lnTo>
                  <a:pt x="2022" y="704"/>
                </a:lnTo>
                <a:lnTo>
                  <a:pt x="2022" y="691"/>
                </a:lnTo>
                <a:lnTo>
                  <a:pt x="2023" y="721"/>
                </a:lnTo>
                <a:lnTo>
                  <a:pt x="2023" y="704"/>
                </a:lnTo>
                <a:lnTo>
                  <a:pt x="2023" y="704"/>
                </a:lnTo>
                <a:lnTo>
                  <a:pt x="2024" y="721"/>
                </a:lnTo>
                <a:lnTo>
                  <a:pt x="2024" y="683"/>
                </a:lnTo>
                <a:lnTo>
                  <a:pt x="2025" y="712"/>
                </a:lnTo>
                <a:lnTo>
                  <a:pt x="2025" y="708"/>
                </a:lnTo>
                <a:lnTo>
                  <a:pt x="2025" y="695"/>
                </a:lnTo>
                <a:lnTo>
                  <a:pt x="2026" y="721"/>
                </a:lnTo>
                <a:lnTo>
                  <a:pt x="2026" y="712"/>
                </a:lnTo>
                <a:lnTo>
                  <a:pt x="2026" y="704"/>
                </a:lnTo>
                <a:lnTo>
                  <a:pt x="2027" y="695"/>
                </a:lnTo>
                <a:lnTo>
                  <a:pt x="2027" y="721"/>
                </a:lnTo>
                <a:lnTo>
                  <a:pt x="2028" y="712"/>
                </a:lnTo>
                <a:lnTo>
                  <a:pt x="2028" y="717"/>
                </a:lnTo>
                <a:lnTo>
                  <a:pt x="2028" y="670"/>
                </a:lnTo>
                <a:lnTo>
                  <a:pt x="2028" y="1151"/>
                </a:lnTo>
                <a:lnTo>
                  <a:pt x="2029" y="1045"/>
                </a:lnTo>
                <a:lnTo>
                  <a:pt x="2029" y="1041"/>
                </a:lnTo>
                <a:lnTo>
                  <a:pt x="2031" y="877"/>
                </a:lnTo>
                <a:lnTo>
                  <a:pt x="2031" y="881"/>
                </a:lnTo>
                <a:lnTo>
                  <a:pt x="2031" y="885"/>
                </a:lnTo>
                <a:lnTo>
                  <a:pt x="2031" y="894"/>
                </a:lnTo>
                <a:lnTo>
                  <a:pt x="2032" y="797"/>
                </a:lnTo>
                <a:lnTo>
                  <a:pt x="2032" y="805"/>
                </a:lnTo>
                <a:lnTo>
                  <a:pt x="2032" y="805"/>
                </a:lnTo>
                <a:lnTo>
                  <a:pt x="2033" y="818"/>
                </a:lnTo>
                <a:lnTo>
                  <a:pt x="2034" y="758"/>
                </a:lnTo>
                <a:lnTo>
                  <a:pt x="2034" y="771"/>
                </a:lnTo>
                <a:lnTo>
                  <a:pt x="2034" y="763"/>
                </a:lnTo>
                <a:lnTo>
                  <a:pt x="2034" y="775"/>
                </a:lnTo>
                <a:lnTo>
                  <a:pt x="2035" y="729"/>
                </a:lnTo>
                <a:lnTo>
                  <a:pt x="2035" y="746"/>
                </a:lnTo>
                <a:lnTo>
                  <a:pt x="2035" y="742"/>
                </a:lnTo>
                <a:lnTo>
                  <a:pt x="2036" y="746"/>
                </a:lnTo>
                <a:lnTo>
                  <a:pt x="2037" y="717"/>
                </a:lnTo>
                <a:lnTo>
                  <a:pt x="2037" y="725"/>
                </a:lnTo>
                <a:lnTo>
                  <a:pt x="2037" y="721"/>
                </a:lnTo>
                <a:lnTo>
                  <a:pt x="2037" y="734"/>
                </a:lnTo>
                <a:lnTo>
                  <a:pt x="2038" y="704"/>
                </a:lnTo>
                <a:lnTo>
                  <a:pt x="2038" y="712"/>
                </a:lnTo>
                <a:lnTo>
                  <a:pt x="2038" y="712"/>
                </a:lnTo>
                <a:lnTo>
                  <a:pt x="2039" y="683"/>
                </a:lnTo>
                <a:lnTo>
                  <a:pt x="2039" y="1147"/>
                </a:lnTo>
                <a:lnTo>
                  <a:pt x="2040" y="999"/>
                </a:lnTo>
                <a:lnTo>
                  <a:pt x="2040" y="1003"/>
                </a:lnTo>
                <a:lnTo>
                  <a:pt x="2041" y="860"/>
                </a:lnTo>
                <a:lnTo>
                  <a:pt x="2041" y="860"/>
                </a:lnTo>
                <a:lnTo>
                  <a:pt x="2041" y="868"/>
                </a:lnTo>
                <a:lnTo>
                  <a:pt x="2042" y="877"/>
                </a:lnTo>
                <a:lnTo>
                  <a:pt x="2043" y="784"/>
                </a:lnTo>
                <a:lnTo>
                  <a:pt x="2043" y="792"/>
                </a:lnTo>
                <a:lnTo>
                  <a:pt x="2043" y="797"/>
                </a:lnTo>
                <a:lnTo>
                  <a:pt x="2044" y="750"/>
                </a:lnTo>
                <a:lnTo>
                  <a:pt x="2044" y="1071"/>
                </a:lnTo>
                <a:lnTo>
                  <a:pt x="2044" y="986"/>
                </a:lnTo>
                <a:lnTo>
                  <a:pt x="2044" y="978"/>
                </a:lnTo>
                <a:lnTo>
                  <a:pt x="2044" y="986"/>
                </a:lnTo>
                <a:lnTo>
                  <a:pt x="2046" y="843"/>
                </a:lnTo>
                <a:lnTo>
                  <a:pt x="2046" y="851"/>
                </a:lnTo>
                <a:lnTo>
                  <a:pt x="2046" y="855"/>
                </a:lnTo>
                <a:lnTo>
                  <a:pt x="2047" y="784"/>
                </a:lnTo>
                <a:lnTo>
                  <a:pt x="2047" y="784"/>
                </a:lnTo>
                <a:lnTo>
                  <a:pt x="2047" y="801"/>
                </a:lnTo>
                <a:lnTo>
                  <a:pt x="2048" y="805"/>
                </a:lnTo>
                <a:lnTo>
                  <a:pt x="2049" y="742"/>
                </a:lnTo>
                <a:lnTo>
                  <a:pt x="2049" y="767"/>
                </a:lnTo>
                <a:lnTo>
                  <a:pt x="2049" y="763"/>
                </a:lnTo>
                <a:lnTo>
                  <a:pt x="2049" y="767"/>
                </a:lnTo>
                <a:lnTo>
                  <a:pt x="2050" y="717"/>
                </a:lnTo>
                <a:lnTo>
                  <a:pt x="2050" y="721"/>
                </a:lnTo>
                <a:lnTo>
                  <a:pt x="2050" y="729"/>
                </a:lnTo>
                <a:lnTo>
                  <a:pt x="2051" y="742"/>
                </a:lnTo>
                <a:lnTo>
                  <a:pt x="2052" y="700"/>
                </a:lnTo>
                <a:lnTo>
                  <a:pt x="2052" y="712"/>
                </a:lnTo>
                <a:lnTo>
                  <a:pt x="2052" y="708"/>
                </a:lnTo>
                <a:lnTo>
                  <a:pt x="2052" y="729"/>
                </a:lnTo>
                <a:lnTo>
                  <a:pt x="2053" y="687"/>
                </a:lnTo>
                <a:lnTo>
                  <a:pt x="2053" y="708"/>
                </a:lnTo>
                <a:lnTo>
                  <a:pt x="2053" y="695"/>
                </a:lnTo>
                <a:lnTo>
                  <a:pt x="2054" y="712"/>
                </a:lnTo>
                <a:lnTo>
                  <a:pt x="2055" y="670"/>
                </a:lnTo>
                <a:lnTo>
                  <a:pt x="2055" y="695"/>
                </a:lnTo>
                <a:lnTo>
                  <a:pt x="2055" y="691"/>
                </a:lnTo>
                <a:lnTo>
                  <a:pt x="2055" y="704"/>
                </a:lnTo>
                <a:lnTo>
                  <a:pt x="2056" y="678"/>
                </a:lnTo>
                <a:lnTo>
                  <a:pt x="2056" y="683"/>
                </a:lnTo>
                <a:lnTo>
                  <a:pt x="2056" y="695"/>
                </a:lnTo>
                <a:lnTo>
                  <a:pt x="2057" y="666"/>
                </a:lnTo>
                <a:lnTo>
                  <a:pt x="2057" y="704"/>
                </a:lnTo>
                <a:lnTo>
                  <a:pt x="2058" y="687"/>
                </a:lnTo>
                <a:lnTo>
                  <a:pt x="2058" y="683"/>
                </a:lnTo>
                <a:lnTo>
                  <a:pt x="2058" y="704"/>
                </a:lnTo>
                <a:lnTo>
                  <a:pt x="2059" y="670"/>
                </a:lnTo>
                <a:lnTo>
                  <a:pt x="2059" y="687"/>
                </a:lnTo>
                <a:lnTo>
                  <a:pt x="2059" y="695"/>
                </a:lnTo>
                <a:lnTo>
                  <a:pt x="2061" y="700"/>
                </a:lnTo>
                <a:lnTo>
                  <a:pt x="2061" y="666"/>
                </a:lnTo>
                <a:lnTo>
                  <a:pt x="2061" y="683"/>
                </a:lnTo>
                <a:lnTo>
                  <a:pt x="2061" y="683"/>
                </a:lnTo>
                <a:lnTo>
                  <a:pt x="2061" y="670"/>
                </a:lnTo>
                <a:lnTo>
                  <a:pt x="2061" y="700"/>
                </a:lnTo>
                <a:lnTo>
                  <a:pt x="2062" y="691"/>
                </a:lnTo>
                <a:lnTo>
                  <a:pt x="2062" y="687"/>
                </a:lnTo>
                <a:lnTo>
                  <a:pt x="2063" y="666"/>
                </a:lnTo>
                <a:lnTo>
                  <a:pt x="2063" y="738"/>
                </a:lnTo>
                <a:lnTo>
                  <a:pt x="2064" y="687"/>
                </a:lnTo>
                <a:lnTo>
                  <a:pt x="2064" y="691"/>
                </a:lnTo>
                <a:lnTo>
                  <a:pt x="2064" y="700"/>
                </a:lnTo>
                <a:lnTo>
                  <a:pt x="2065" y="666"/>
                </a:lnTo>
                <a:lnTo>
                  <a:pt x="2065" y="687"/>
                </a:lnTo>
                <a:lnTo>
                  <a:pt x="2065" y="687"/>
                </a:lnTo>
                <a:lnTo>
                  <a:pt x="2066" y="678"/>
                </a:lnTo>
                <a:lnTo>
                  <a:pt x="2067" y="708"/>
                </a:lnTo>
                <a:lnTo>
                  <a:pt x="2067" y="687"/>
                </a:lnTo>
                <a:lnTo>
                  <a:pt x="2067" y="691"/>
                </a:lnTo>
                <a:lnTo>
                  <a:pt x="2067" y="674"/>
                </a:lnTo>
                <a:lnTo>
                  <a:pt x="2067" y="708"/>
                </a:lnTo>
                <a:lnTo>
                  <a:pt x="2068" y="695"/>
                </a:lnTo>
                <a:lnTo>
                  <a:pt x="2068" y="691"/>
                </a:lnTo>
                <a:lnTo>
                  <a:pt x="2069" y="683"/>
                </a:lnTo>
                <a:lnTo>
                  <a:pt x="2070" y="717"/>
                </a:lnTo>
                <a:lnTo>
                  <a:pt x="2070" y="695"/>
                </a:lnTo>
                <a:lnTo>
                  <a:pt x="2070" y="700"/>
                </a:lnTo>
                <a:lnTo>
                  <a:pt x="2071" y="674"/>
                </a:lnTo>
                <a:lnTo>
                  <a:pt x="2071" y="982"/>
                </a:lnTo>
                <a:lnTo>
                  <a:pt x="2071" y="970"/>
                </a:lnTo>
                <a:lnTo>
                  <a:pt x="2071" y="965"/>
                </a:lnTo>
                <a:lnTo>
                  <a:pt x="2072" y="970"/>
                </a:lnTo>
                <a:lnTo>
                  <a:pt x="2073" y="830"/>
                </a:lnTo>
                <a:lnTo>
                  <a:pt x="2073" y="830"/>
                </a:lnTo>
                <a:lnTo>
                  <a:pt x="2073" y="826"/>
                </a:lnTo>
                <a:lnTo>
                  <a:pt x="2073" y="839"/>
                </a:lnTo>
                <a:lnTo>
                  <a:pt x="2074" y="767"/>
                </a:lnTo>
                <a:lnTo>
                  <a:pt x="2074" y="771"/>
                </a:lnTo>
                <a:lnTo>
                  <a:pt x="2074" y="784"/>
                </a:lnTo>
                <a:lnTo>
                  <a:pt x="2076" y="734"/>
                </a:lnTo>
                <a:lnTo>
                  <a:pt x="2076" y="738"/>
                </a:lnTo>
                <a:lnTo>
                  <a:pt x="2076" y="742"/>
                </a:lnTo>
                <a:lnTo>
                  <a:pt x="2076" y="754"/>
                </a:lnTo>
                <a:lnTo>
                  <a:pt x="2078" y="717"/>
                </a:lnTo>
                <a:lnTo>
                  <a:pt x="2078" y="729"/>
                </a:lnTo>
                <a:lnTo>
                  <a:pt x="2078" y="738"/>
                </a:lnTo>
                <a:lnTo>
                  <a:pt x="2079" y="708"/>
                </a:lnTo>
                <a:lnTo>
                  <a:pt x="2079" y="712"/>
                </a:lnTo>
                <a:lnTo>
                  <a:pt x="2079" y="721"/>
                </a:lnTo>
                <a:lnTo>
                  <a:pt x="2079" y="729"/>
                </a:lnTo>
                <a:lnTo>
                  <a:pt x="2080" y="695"/>
                </a:lnTo>
                <a:lnTo>
                  <a:pt x="2081" y="708"/>
                </a:lnTo>
                <a:lnTo>
                  <a:pt x="2081" y="712"/>
                </a:lnTo>
                <a:lnTo>
                  <a:pt x="2081" y="721"/>
                </a:lnTo>
                <a:lnTo>
                  <a:pt x="2081" y="691"/>
                </a:lnTo>
                <a:lnTo>
                  <a:pt x="2082" y="704"/>
                </a:lnTo>
                <a:lnTo>
                  <a:pt x="2082" y="708"/>
                </a:lnTo>
                <a:lnTo>
                  <a:pt x="2082" y="691"/>
                </a:lnTo>
                <a:lnTo>
                  <a:pt x="2082" y="721"/>
                </a:lnTo>
                <a:lnTo>
                  <a:pt x="2084" y="700"/>
                </a:lnTo>
                <a:lnTo>
                  <a:pt x="2084" y="704"/>
                </a:lnTo>
                <a:lnTo>
                  <a:pt x="2084" y="712"/>
                </a:lnTo>
                <a:lnTo>
                  <a:pt x="2084" y="687"/>
                </a:lnTo>
                <a:lnTo>
                  <a:pt x="2085" y="695"/>
                </a:lnTo>
                <a:lnTo>
                  <a:pt x="2085" y="691"/>
                </a:lnTo>
                <a:lnTo>
                  <a:pt x="2086" y="712"/>
                </a:lnTo>
                <a:lnTo>
                  <a:pt x="2087" y="687"/>
                </a:lnTo>
                <a:lnTo>
                  <a:pt x="2087" y="695"/>
                </a:lnTo>
                <a:lnTo>
                  <a:pt x="2087" y="704"/>
                </a:lnTo>
                <a:lnTo>
                  <a:pt x="2087" y="712"/>
                </a:lnTo>
                <a:lnTo>
                  <a:pt x="2087" y="687"/>
                </a:lnTo>
                <a:lnTo>
                  <a:pt x="2088" y="708"/>
                </a:lnTo>
                <a:lnTo>
                  <a:pt x="2088" y="708"/>
                </a:lnTo>
                <a:lnTo>
                  <a:pt x="2089" y="717"/>
                </a:lnTo>
                <a:lnTo>
                  <a:pt x="2089" y="687"/>
                </a:lnTo>
                <a:lnTo>
                  <a:pt x="2090" y="708"/>
                </a:lnTo>
                <a:lnTo>
                  <a:pt x="2090" y="708"/>
                </a:lnTo>
                <a:lnTo>
                  <a:pt x="2090" y="683"/>
                </a:lnTo>
                <a:lnTo>
                  <a:pt x="2091" y="717"/>
                </a:lnTo>
                <a:lnTo>
                  <a:pt x="2091" y="708"/>
                </a:lnTo>
                <a:lnTo>
                  <a:pt x="2091" y="700"/>
                </a:lnTo>
                <a:lnTo>
                  <a:pt x="2091" y="678"/>
                </a:lnTo>
                <a:lnTo>
                  <a:pt x="2092" y="1003"/>
                </a:lnTo>
                <a:lnTo>
                  <a:pt x="2093" y="953"/>
                </a:lnTo>
                <a:lnTo>
                  <a:pt x="2093" y="948"/>
                </a:lnTo>
                <a:lnTo>
                  <a:pt x="2093" y="957"/>
                </a:lnTo>
                <a:lnTo>
                  <a:pt x="2094" y="822"/>
                </a:lnTo>
                <a:lnTo>
                  <a:pt x="2094" y="830"/>
                </a:lnTo>
                <a:lnTo>
                  <a:pt x="2094" y="830"/>
                </a:lnTo>
                <a:lnTo>
                  <a:pt x="2096" y="763"/>
                </a:lnTo>
                <a:lnTo>
                  <a:pt x="2096" y="771"/>
                </a:lnTo>
                <a:lnTo>
                  <a:pt x="2096" y="767"/>
                </a:lnTo>
                <a:lnTo>
                  <a:pt x="2096" y="780"/>
                </a:lnTo>
                <a:lnTo>
                  <a:pt x="2097" y="729"/>
                </a:lnTo>
                <a:lnTo>
                  <a:pt x="2097" y="742"/>
                </a:lnTo>
                <a:lnTo>
                  <a:pt x="2097" y="754"/>
                </a:lnTo>
                <a:lnTo>
                  <a:pt x="2097" y="763"/>
                </a:lnTo>
                <a:lnTo>
                  <a:pt x="2099" y="721"/>
                </a:lnTo>
                <a:lnTo>
                  <a:pt x="2099" y="729"/>
                </a:lnTo>
                <a:lnTo>
                  <a:pt x="2099" y="734"/>
                </a:lnTo>
                <a:lnTo>
                  <a:pt x="2099" y="742"/>
                </a:lnTo>
                <a:lnTo>
                  <a:pt x="2099" y="712"/>
                </a:lnTo>
                <a:lnTo>
                  <a:pt x="2100" y="721"/>
                </a:lnTo>
                <a:lnTo>
                  <a:pt x="2100" y="721"/>
                </a:lnTo>
                <a:lnTo>
                  <a:pt x="2101" y="704"/>
                </a:lnTo>
                <a:lnTo>
                  <a:pt x="2102" y="1033"/>
                </a:lnTo>
                <a:lnTo>
                  <a:pt x="2102" y="927"/>
                </a:lnTo>
                <a:lnTo>
                  <a:pt x="2102" y="919"/>
                </a:lnTo>
                <a:lnTo>
                  <a:pt x="2102" y="885"/>
                </a:lnTo>
                <a:lnTo>
                  <a:pt x="2102" y="1138"/>
                </a:lnTo>
                <a:lnTo>
                  <a:pt x="2103" y="961"/>
                </a:lnTo>
                <a:lnTo>
                  <a:pt x="2103" y="965"/>
                </a:lnTo>
                <a:lnTo>
                  <a:pt x="2104" y="974"/>
                </a:lnTo>
                <a:lnTo>
                  <a:pt x="2105" y="834"/>
                </a:lnTo>
                <a:lnTo>
                  <a:pt x="2105" y="839"/>
                </a:lnTo>
                <a:lnTo>
                  <a:pt x="2105" y="839"/>
                </a:lnTo>
                <a:lnTo>
                  <a:pt x="2105" y="847"/>
                </a:lnTo>
                <a:lnTo>
                  <a:pt x="2106" y="771"/>
                </a:lnTo>
                <a:lnTo>
                  <a:pt x="2106" y="784"/>
                </a:lnTo>
                <a:lnTo>
                  <a:pt x="2106" y="775"/>
                </a:lnTo>
                <a:lnTo>
                  <a:pt x="2108" y="721"/>
                </a:lnTo>
                <a:lnTo>
                  <a:pt x="2108" y="1007"/>
                </a:lnTo>
                <a:lnTo>
                  <a:pt x="2108" y="915"/>
                </a:lnTo>
                <a:lnTo>
                  <a:pt x="2108" y="927"/>
                </a:lnTo>
                <a:lnTo>
                  <a:pt x="2109" y="754"/>
                </a:lnTo>
                <a:lnTo>
                  <a:pt x="2109" y="763"/>
                </a:lnTo>
                <a:lnTo>
                  <a:pt x="2109" y="767"/>
                </a:lnTo>
                <a:lnTo>
                  <a:pt x="2110" y="771"/>
                </a:lnTo>
                <a:lnTo>
                  <a:pt x="2111" y="721"/>
                </a:lnTo>
                <a:lnTo>
                  <a:pt x="2111" y="738"/>
                </a:lnTo>
                <a:lnTo>
                  <a:pt x="2111" y="734"/>
                </a:lnTo>
                <a:lnTo>
                  <a:pt x="2111" y="742"/>
                </a:lnTo>
                <a:lnTo>
                  <a:pt x="2112" y="700"/>
                </a:lnTo>
                <a:lnTo>
                  <a:pt x="2112" y="708"/>
                </a:lnTo>
                <a:lnTo>
                  <a:pt x="2112" y="712"/>
                </a:lnTo>
                <a:lnTo>
                  <a:pt x="2113" y="721"/>
                </a:lnTo>
                <a:lnTo>
                  <a:pt x="2114" y="687"/>
                </a:lnTo>
                <a:lnTo>
                  <a:pt x="2114" y="700"/>
                </a:lnTo>
                <a:lnTo>
                  <a:pt x="2114" y="691"/>
                </a:lnTo>
                <a:lnTo>
                  <a:pt x="2114" y="717"/>
                </a:lnTo>
                <a:lnTo>
                  <a:pt x="2115" y="678"/>
                </a:lnTo>
                <a:lnTo>
                  <a:pt x="2115" y="695"/>
                </a:lnTo>
                <a:lnTo>
                  <a:pt x="2115" y="700"/>
                </a:lnTo>
                <a:lnTo>
                  <a:pt x="2116" y="708"/>
                </a:lnTo>
                <a:lnTo>
                  <a:pt x="2116" y="678"/>
                </a:lnTo>
                <a:lnTo>
                  <a:pt x="2117" y="691"/>
                </a:lnTo>
                <a:lnTo>
                  <a:pt x="2117" y="704"/>
                </a:lnTo>
                <a:lnTo>
                  <a:pt x="2117" y="712"/>
                </a:lnTo>
                <a:lnTo>
                  <a:pt x="2118" y="678"/>
                </a:lnTo>
                <a:lnTo>
                  <a:pt x="2118" y="695"/>
                </a:lnTo>
                <a:lnTo>
                  <a:pt x="2118" y="700"/>
                </a:lnTo>
                <a:lnTo>
                  <a:pt x="2119" y="683"/>
                </a:lnTo>
                <a:lnTo>
                  <a:pt x="2119" y="712"/>
                </a:lnTo>
                <a:lnTo>
                  <a:pt x="2120" y="695"/>
                </a:lnTo>
                <a:lnTo>
                  <a:pt x="2120" y="695"/>
                </a:lnTo>
                <a:lnTo>
                  <a:pt x="2120" y="678"/>
                </a:lnTo>
                <a:lnTo>
                  <a:pt x="2121" y="906"/>
                </a:lnTo>
                <a:lnTo>
                  <a:pt x="2121" y="750"/>
                </a:lnTo>
                <a:lnTo>
                  <a:pt x="2121" y="758"/>
                </a:lnTo>
                <a:lnTo>
                  <a:pt x="2122" y="767"/>
                </a:lnTo>
                <a:lnTo>
                  <a:pt x="2123" y="704"/>
                </a:lnTo>
                <a:lnTo>
                  <a:pt x="2123" y="712"/>
                </a:lnTo>
                <a:lnTo>
                  <a:pt x="2123" y="712"/>
                </a:lnTo>
                <a:lnTo>
                  <a:pt x="2123" y="725"/>
                </a:lnTo>
                <a:lnTo>
                  <a:pt x="2124" y="695"/>
                </a:lnTo>
                <a:lnTo>
                  <a:pt x="2124" y="708"/>
                </a:lnTo>
                <a:lnTo>
                  <a:pt x="2124" y="700"/>
                </a:lnTo>
                <a:lnTo>
                  <a:pt x="2125" y="721"/>
                </a:lnTo>
                <a:lnTo>
                  <a:pt x="2125" y="687"/>
                </a:lnTo>
                <a:lnTo>
                  <a:pt x="2126" y="700"/>
                </a:lnTo>
                <a:lnTo>
                  <a:pt x="2126" y="708"/>
                </a:lnTo>
                <a:lnTo>
                  <a:pt x="2126" y="721"/>
                </a:lnTo>
                <a:lnTo>
                  <a:pt x="2126" y="691"/>
                </a:lnTo>
                <a:lnTo>
                  <a:pt x="2127" y="700"/>
                </a:lnTo>
                <a:lnTo>
                  <a:pt x="2127" y="695"/>
                </a:lnTo>
                <a:lnTo>
                  <a:pt x="2128" y="678"/>
                </a:lnTo>
                <a:lnTo>
                  <a:pt x="2129" y="717"/>
                </a:lnTo>
                <a:lnTo>
                  <a:pt x="2129" y="700"/>
                </a:lnTo>
                <a:lnTo>
                  <a:pt x="2129" y="704"/>
                </a:lnTo>
                <a:lnTo>
                  <a:pt x="2130" y="666"/>
                </a:lnTo>
                <a:lnTo>
                  <a:pt x="2130" y="940"/>
                </a:lnTo>
                <a:lnTo>
                  <a:pt x="2130" y="923"/>
                </a:lnTo>
                <a:lnTo>
                  <a:pt x="2130" y="931"/>
                </a:lnTo>
                <a:lnTo>
                  <a:pt x="2131" y="982"/>
                </a:lnTo>
                <a:lnTo>
                  <a:pt x="2132" y="864"/>
                </a:lnTo>
                <a:lnTo>
                  <a:pt x="2132" y="877"/>
                </a:lnTo>
                <a:lnTo>
                  <a:pt x="2132" y="872"/>
                </a:lnTo>
                <a:lnTo>
                  <a:pt x="2132" y="881"/>
                </a:lnTo>
                <a:lnTo>
                  <a:pt x="2133" y="775"/>
                </a:lnTo>
                <a:lnTo>
                  <a:pt x="2133" y="780"/>
                </a:lnTo>
                <a:lnTo>
                  <a:pt x="2133" y="780"/>
                </a:lnTo>
                <a:lnTo>
                  <a:pt x="2134" y="792"/>
                </a:lnTo>
                <a:lnTo>
                  <a:pt x="2135" y="742"/>
                </a:lnTo>
                <a:lnTo>
                  <a:pt x="2135" y="754"/>
                </a:lnTo>
                <a:lnTo>
                  <a:pt x="2135" y="750"/>
                </a:lnTo>
                <a:lnTo>
                  <a:pt x="2135" y="758"/>
                </a:lnTo>
                <a:lnTo>
                  <a:pt x="2136" y="725"/>
                </a:lnTo>
                <a:lnTo>
                  <a:pt x="2136" y="734"/>
                </a:lnTo>
                <a:lnTo>
                  <a:pt x="2136" y="729"/>
                </a:lnTo>
                <a:lnTo>
                  <a:pt x="2137" y="738"/>
                </a:lnTo>
                <a:lnTo>
                  <a:pt x="2137" y="708"/>
                </a:lnTo>
                <a:lnTo>
                  <a:pt x="2138" y="717"/>
                </a:lnTo>
                <a:lnTo>
                  <a:pt x="2138" y="725"/>
                </a:lnTo>
                <a:lnTo>
                  <a:pt x="2138" y="729"/>
                </a:lnTo>
                <a:lnTo>
                  <a:pt x="2139" y="700"/>
                </a:lnTo>
                <a:lnTo>
                  <a:pt x="2139" y="717"/>
                </a:lnTo>
                <a:lnTo>
                  <a:pt x="2139" y="712"/>
                </a:lnTo>
                <a:lnTo>
                  <a:pt x="2140" y="725"/>
                </a:lnTo>
                <a:lnTo>
                  <a:pt x="2140" y="695"/>
                </a:lnTo>
                <a:lnTo>
                  <a:pt x="2141" y="704"/>
                </a:lnTo>
                <a:lnTo>
                  <a:pt x="2141" y="712"/>
                </a:lnTo>
                <a:lnTo>
                  <a:pt x="2141" y="725"/>
                </a:lnTo>
                <a:lnTo>
                  <a:pt x="2142" y="670"/>
                </a:lnTo>
                <a:lnTo>
                  <a:pt x="2142" y="712"/>
                </a:lnTo>
                <a:lnTo>
                  <a:pt x="2142" y="712"/>
                </a:lnTo>
                <a:lnTo>
                  <a:pt x="2143" y="695"/>
                </a:lnTo>
                <a:lnTo>
                  <a:pt x="2144" y="729"/>
                </a:lnTo>
                <a:lnTo>
                  <a:pt x="2144" y="712"/>
                </a:lnTo>
                <a:lnTo>
                  <a:pt x="2144" y="721"/>
                </a:lnTo>
                <a:lnTo>
                  <a:pt x="2145" y="691"/>
                </a:lnTo>
                <a:lnTo>
                  <a:pt x="2145" y="712"/>
                </a:lnTo>
                <a:lnTo>
                  <a:pt x="2145" y="704"/>
                </a:lnTo>
                <a:lnTo>
                  <a:pt x="2147" y="691"/>
                </a:lnTo>
                <a:lnTo>
                  <a:pt x="2147" y="721"/>
                </a:lnTo>
                <a:lnTo>
                  <a:pt x="2147" y="712"/>
                </a:lnTo>
                <a:lnTo>
                  <a:pt x="2147" y="721"/>
                </a:lnTo>
                <a:lnTo>
                  <a:pt x="2148" y="691"/>
                </a:lnTo>
                <a:lnTo>
                  <a:pt x="2148" y="721"/>
                </a:lnTo>
                <a:lnTo>
                  <a:pt x="2148" y="717"/>
                </a:lnTo>
                <a:lnTo>
                  <a:pt x="2149" y="683"/>
                </a:lnTo>
                <a:lnTo>
                  <a:pt x="2150" y="1037"/>
                </a:lnTo>
                <a:lnTo>
                  <a:pt x="2150" y="974"/>
                </a:lnTo>
                <a:lnTo>
                  <a:pt x="2150" y="978"/>
                </a:lnTo>
                <a:lnTo>
                  <a:pt x="2150" y="982"/>
                </a:lnTo>
                <a:lnTo>
                  <a:pt x="2151" y="826"/>
                </a:lnTo>
                <a:lnTo>
                  <a:pt x="2151" y="839"/>
                </a:lnTo>
                <a:lnTo>
                  <a:pt x="2151" y="843"/>
                </a:lnTo>
                <a:lnTo>
                  <a:pt x="2152" y="847"/>
                </a:lnTo>
                <a:lnTo>
                  <a:pt x="2153" y="767"/>
                </a:lnTo>
                <a:lnTo>
                  <a:pt x="2153" y="788"/>
                </a:lnTo>
                <a:lnTo>
                  <a:pt x="2153" y="784"/>
                </a:lnTo>
                <a:lnTo>
                  <a:pt x="2153" y="788"/>
                </a:lnTo>
                <a:lnTo>
                  <a:pt x="2154" y="742"/>
                </a:lnTo>
                <a:lnTo>
                  <a:pt x="2154" y="750"/>
                </a:lnTo>
                <a:lnTo>
                  <a:pt x="2154" y="750"/>
                </a:lnTo>
                <a:lnTo>
                  <a:pt x="2155" y="754"/>
                </a:lnTo>
                <a:lnTo>
                  <a:pt x="2156" y="717"/>
                </a:lnTo>
                <a:lnTo>
                  <a:pt x="2156" y="729"/>
                </a:lnTo>
                <a:lnTo>
                  <a:pt x="2156" y="729"/>
                </a:lnTo>
                <a:lnTo>
                  <a:pt x="2156" y="738"/>
                </a:lnTo>
                <a:lnTo>
                  <a:pt x="2157" y="708"/>
                </a:lnTo>
                <a:lnTo>
                  <a:pt x="2157" y="721"/>
                </a:lnTo>
                <a:lnTo>
                  <a:pt x="2157" y="712"/>
                </a:lnTo>
                <a:lnTo>
                  <a:pt x="2158" y="704"/>
                </a:lnTo>
                <a:lnTo>
                  <a:pt x="2158" y="734"/>
                </a:lnTo>
                <a:lnTo>
                  <a:pt x="2159" y="708"/>
                </a:lnTo>
                <a:lnTo>
                  <a:pt x="2159" y="712"/>
                </a:lnTo>
                <a:lnTo>
                  <a:pt x="2159" y="729"/>
                </a:lnTo>
                <a:lnTo>
                  <a:pt x="2160" y="695"/>
                </a:lnTo>
                <a:lnTo>
                  <a:pt x="2160" y="717"/>
                </a:lnTo>
                <a:lnTo>
                  <a:pt x="2160" y="708"/>
                </a:lnTo>
                <a:lnTo>
                  <a:pt x="2161" y="721"/>
                </a:lnTo>
                <a:lnTo>
                  <a:pt x="2162" y="691"/>
                </a:lnTo>
                <a:lnTo>
                  <a:pt x="2162" y="700"/>
                </a:lnTo>
                <a:lnTo>
                  <a:pt x="2162" y="708"/>
                </a:lnTo>
                <a:lnTo>
                  <a:pt x="2163" y="695"/>
                </a:lnTo>
                <a:lnTo>
                  <a:pt x="2164" y="721"/>
                </a:lnTo>
                <a:lnTo>
                  <a:pt x="2164" y="712"/>
                </a:lnTo>
                <a:lnTo>
                  <a:pt x="2164" y="708"/>
                </a:lnTo>
                <a:lnTo>
                  <a:pt x="2164" y="721"/>
                </a:lnTo>
                <a:lnTo>
                  <a:pt x="2164" y="687"/>
                </a:lnTo>
                <a:lnTo>
                  <a:pt x="2165" y="708"/>
                </a:lnTo>
                <a:lnTo>
                  <a:pt x="2165" y="708"/>
                </a:lnTo>
                <a:lnTo>
                  <a:pt x="2165" y="695"/>
                </a:lnTo>
                <a:lnTo>
                  <a:pt x="2166" y="721"/>
                </a:lnTo>
                <a:lnTo>
                  <a:pt x="2167" y="712"/>
                </a:lnTo>
                <a:lnTo>
                  <a:pt x="2167" y="717"/>
                </a:lnTo>
                <a:lnTo>
                  <a:pt x="2167" y="721"/>
                </a:lnTo>
                <a:lnTo>
                  <a:pt x="2167" y="695"/>
                </a:lnTo>
                <a:lnTo>
                  <a:pt x="2168" y="712"/>
                </a:lnTo>
                <a:lnTo>
                  <a:pt x="2168" y="708"/>
                </a:lnTo>
                <a:lnTo>
                  <a:pt x="2168" y="674"/>
                </a:lnTo>
                <a:lnTo>
                  <a:pt x="2169" y="982"/>
                </a:lnTo>
                <a:lnTo>
                  <a:pt x="2170" y="898"/>
                </a:lnTo>
                <a:lnTo>
                  <a:pt x="2170" y="898"/>
                </a:lnTo>
                <a:lnTo>
                  <a:pt x="2170" y="906"/>
                </a:lnTo>
                <a:lnTo>
                  <a:pt x="2171" y="784"/>
                </a:lnTo>
                <a:lnTo>
                  <a:pt x="2171" y="801"/>
                </a:lnTo>
                <a:lnTo>
                  <a:pt x="2171" y="788"/>
                </a:lnTo>
                <a:lnTo>
                  <a:pt x="2171" y="801"/>
                </a:lnTo>
                <a:lnTo>
                  <a:pt x="2173" y="746"/>
                </a:lnTo>
                <a:lnTo>
                  <a:pt x="2173" y="754"/>
                </a:lnTo>
                <a:lnTo>
                  <a:pt x="2173" y="763"/>
                </a:lnTo>
                <a:lnTo>
                  <a:pt x="2173" y="767"/>
                </a:lnTo>
                <a:lnTo>
                  <a:pt x="2174" y="729"/>
                </a:lnTo>
                <a:lnTo>
                  <a:pt x="2174" y="738"/>
                </a:lnTo>
                <a:lnTo>
                  <a:pt x="2174" y="750"/>
                </a:lnTo>
                <a:lnTo>
                  <a:pt x="2176" y="712"/>
                </a:lnTo>
                <a:lnTo>
                  <a:pt x="2176" y="729"/>
                </a:lnTo>
                <a:lnTo>
                  <a:pt x="2176" y="721"/>
                </a:lnTo>
                <a:lnTo>
                  <a:pt x="2176" y="734"/>
                </a:lnTo>
                <a:lnTo>
                  <a:pt x="2177" y="700"/>
                </a:lnTo>
                <a:lnTo>
                  <a:pt x="2177" y="717"/>
                </a:lnTo>
                <a:lnTo>
                  <a:pt x="2177" y="717"/>
                </a:lnTo>
                <a:lnTo>
                  <a:pt x="2178" y="691"/>
                </a:lnTo>
                <a:lnTo>
                  <a:pt x="2179" y="1011"/>
                </a:lnTo>
                <a:lnTo>
                  <a:pt x="2179" y="999"/>
                </a:lnTo>
                <a:lnTo>
                  <a:pt x="2179" y="1011"/>
                </a:lnTo>
                <a:lnTo>
                  <a:pt x="2179" y="1033"/>
                </a:lnTo>
                <a:lnTo>
                  <a:pt x="2180" y="877"/>
                </a:lnTo>
                <a:lnTo>
                  <a:pt x="2180" y="885"/>
                </a:lnTo>
                <a:lnTo>
                  <a:pt x="2180" y="889"/>
                </a:lnTo>
                <a:lnTo>
                  <a:pt x="2180" y="894"/>
                </a:lnTo>
                <a:lnTo>
                  <a:pt x="2182" y="788"/>
                </a:lnTo>
                <a:lnTo>
                  <a:pt x="2182" y="801"/>
                </a:lnTo>
                <a:lnTo>
                  <a:pt x="2182" y="797"/>
                </a:lnTo>
                <a:lnTo>
                  <a:pt x="2182" y="805"/>
                </a:lnTo>
                <a:lnTo>
                  <a:pt x="2183" y="746"/>
                </a:lnTo>
                <a:lnTo>
                  <a:pt x="2183" y="750"/>
                </a:lnTo>
                <a:lnTo>
                  <a:pt x="2183" y="754"/>
                </a:lnTo>
                <a:lnTo>
                  <a:pt x="2184" y="758"/>
                </a:lnTo>
                <a:lnTo>
                  <a:pt x="2185" y="721"/>
                </a:lnTo>
                <a:lnTo>
                  <a:pt x="2185" y="729"/>
                </a:lnTo>
                <a:lnTo>
                  <a:pt x="2185" y="746"/>
                </a:lnTo>
                <a:lnTo>
                  <a:pt x="2186" y="708"/>
                </a:lnTo>
                <a:lnTo>
                  <a:pt x="2186" y="725"/>
                </a:lnTo>
                <a:lnTo>
                  <a:pt x="2186" y="721"/>
                </a:lnTo>
                <a:lnTo>
                  <a:pt x="2186" y="712"/>
                </a:lnTo>
                <a:lnTo>
                  <a:pt x="2187" y="1041"/>
                </a:lnTo>
                <a:lnTo>
                  <a:pt x="2188" y="931"/>
                </a:lnTo>
                <a:lnTo>
                  <a:pt x="2188" y="936"/>
                </a:lnTo>
                <a:lnTo>
                  <a:pt x="2188" y="940"/>
                </a:lnTo>
                <a:lnTo>
                  <a:pt x="2189" y="809"/>
                </a:lnTo>
                <a:lnTo>
                  <a:pt x="2189" y="818"/>
                </a:lnTo>
                <a:lnTo>
                  <a:pt x="2189" y="826"/>
                </a:lnTo>
                <a:lnTo>
                  <a:pt x="2191" y="758"/>
                </a:lnTo>
                <a:lnTo>
                  <a:pt x="2191" y="767"/>
                </a:lnTo>
                <a:lnTo>
                  <a:pt x="2191" y="775"/>
                </a:lnTo>
                <a:lnTo>
                  <a:pt x="2192" y="729"/>
                </a:lnTo>
                <a:lnTo>
                  <a:pt x="2192" y="738"/>
                </a:lnTo>
                <a:lnTo>
                  <a:pt x="2192" y="734"/>
                </a:lnTo>
                <a:lnTo>
                  <a:pt x="2193" y="742"/>
                </a:lnTo>
                <a:lnTo>
                  <a:pt x="2194" y="708"/>
                </a:lnTo>
                <a:lnTo>
                  <a:pt x="2194" y="721"/>
                </a:lnTo>
                <a:lnTo>
                  <a:pt x="2194" y="725"/>
                </a:lnTo>
                <a:lnTo>
                  <a:pt x="2194" y="729"/>
                </a:lnTo>
                <a:lnTo>
                  <a:pt x="2195" y="695"/>
                </a:lnTo>
                <a:lnTo>
                  <a:pt x="2195" y="712"/>
                </a:lnTo>
                <a:lnTo>
                  <a:pt x="2195" y="708"/>
                </a:lnTo>
                <a:lnTo>
                  <a:pt x="2196" y="717"/>
                </a:lnTo>
                <a:lnTo>
                  <a:pt x="2196" y="691"/>
                </a:lnTo>
                <a:lnTo>
                  <a:pt x="2197" y="704"/>
                </a:lnTo>
                <a:lnTo>
                  <a:pt x="2197" y="700"/>
                </a:lnTo>
                <a:lnTo>
                  <a:pt x="2197" y="708"/>
                </a:lnTo>
                <a:lnTo>
                  <a:pt x="2197" y="683"/>
                </a:lnTo>
                <a:lnTo>
                  <a:pt x="2198" y="691"/>
                </a:lnTo>
                <a:lnTo>
                  <a:pt x="2198" y="691"/>
                </a:lnTo>
                <a:lnTo>
                  <a:pt x="2199" y="708"/>
                </a:lnTo>
                <a:lnTo>
                  <a:pt x="2199" y="678"/>
                </a:lnTo>
                <a:lnTo>
                  <a:pt x="2200" y="691"/>
                </a:lnTo>
                <a:lnTo>
                  <a:pt x="2200" y="691"/>
                </a:lnTo>
                <a:lnTo>
                  <a:pt x="2200" y="708"/>
                </a:lnTo>
                <a:lnTo>
                  <a:pt x="2200" y="678"/>
                </a:lnTo>
                <a:lnTo>
                  <a:pt x="2201" y="691"/>
                </a:lnTo>
                <a:lnTo>
                  <a:pt x="2201" y="695"/>
                </a:lnTo>
                <a:lnTo>
                  <a:pt x="2202" y="678"/>
                </a:lnTo>
                <a:lnTo>
                  <a:pt x="2203" y="1239"/>
                </a:lnTo>
                <a:lnTo>
                  <a:pt x="2203" y="1223"/>
                </a:lnTo>
                <a:lnTo>
                  <a:pt x="2203" y="1223"/>
                </a:lnTo>
                <a:lnTo>
                  <a:pt x="2204" y="1033"/>
                </a:lnTo>
                <a:lnTo>
                  <a:pt x="2204" y="1062"/>
                </a:lnTo>
                <a:lnTo>
                  <a:pt x="2204" y="1045"/>
                </a:lnTo>
                <a:lnTo>
                  <a:pt x="2205" y="1075"/>
                </a:lnTo>
                <a:lnTo>
                  <a:pt x="2206" y="944"/>
                </a:lnTo>
                <a:lnTo>
                  <a:pt x="2206" y="944"/>
                </a:lnTo>
                <a:lnTo>
                  <a:pt x="2206" y="957"/>
                </a:lnTo>
                <a:lnTo>
                  <a:pt x="2207" y="792"/>
                </a:lnTo>
                <a:lnTo>
                  <a:pt x="2207" y="910"/>
                </a:lnTo>
                <a:lnTo>
                  <a:pt x="2207" y="915"/>
                </a:lnTo>
                <a:lnTo>
                  <a:pt x="2208" y="923"/>
                </a:lnTo>
                <a:lnTo>
                  <a:pt x="2208" y="792"/>
                </a:lnTo>
                <a:lnTo>
                  <a:pt x="2209" y="843"/>
                </a:lnTo>
                <a:lnTo>
                  <a:pt x="2209" y="839"/>
                </a:lnTo>
                <a:lnTo>
                  <a:pt x="2209" y="847"/>
                </a:lnTo>
                <a:lnTo>
                  <a:pt x="2210" y="797"/>
                </a:lnTo>
                <a:lnTo>
                  <a:pt x="2210" y="814"/>
                </a:lnTo>
                <a:lnTo>
                  <a:pt x="2210" y="814"/>
                </a:lnTo>
                <a:lnTo>
                  <a:pt x="2211" y="818"/>
                </a:lnTo>
                <a:lnTo>
                  <a:pt x="2211" y="767"/>
                </a:lnTo>
                <a:lnTo>
                  <a:pt x="2212" y="780"/>
                </a:lnTo>
                <a:lnTo>
                  <a:pt x="2212" y="775"/>
                </a:lnTo>
                <a:lnTo>
                  <a:pt x="2212" y="788"/>
                </a:lnTo>
                <a:lnTo>
                  <a:pt x="2213" y="742"/>
                </a:lnTo>
                <a:lnTo>
                  <a:pt x="2213" y="750"/>
                </a:lnTo>
                <a:lnTo>
                  <a:pt x="2213" y="750"/>
                </a:lnTo>
                <a:lnTo>
                  <a:pt x="2213" y="758"/>
                </a:lnTo>
                <a:lnTo>
                  <a:pt x="2215" y="624"/>
                </a:lnTo>
                <a:lnTo>
                  <a:pt x="2215" y="712"/>
                </a:lnTo>
                <a:lnTo>
                  <a:pt x="2215" y="717"/>
                </a:lnTo>
                <a:lnTo>
                  <a:pt x="2215" y="729"/>
                </a:lnTo>
                <a:lnTo>
                  <a:pt x="2216" y="666"/>
                </a:lnTo>
                <a:lnTo>
                  <a:pt x="2216" y="683"/>
                </a:lnTo>
                <a:lnTo>
                  <a:pt x="2216" y="683"/>
                </a:lnTo>
                <a:lnTo>
                  <a:pt x="2217" y="687"/>
                </a:lnTo>
                <a:lnTo>
                  <a:pt x="2217" y="641"/>
                </a:lnTo>
                <a:lnTo>
                  <a:pt x="2218" y="670"/>
                </a:lnTo>
                <a:lnTo>
                  <a:pt x="2218" y="670"/>
                </a:lnTo>
                <a:lnTo>
                  <a:pt x="2218" y="687"/>
                </a:lnTo>
                <a:lnTo>
                  <a:pt x="2219" y="658"/>
                </a:lnTo>
                <a:lnTo>
                  <a:pt x="2219" y="658"/>
                </a:lnTo>
                <a:lnTo>
                  <a:pt x="2219" y="658"/>
                </a:lnTo>
                <a:lnTo>
                  <a:pt x="2220" y="653"/>
                </a:lnTo>
                <a:lnTo>
                  <a:pt x="2220" y="683"/>
                </a:lnTo>
                <a:lnTo>
                  <a:pt x="2221" y="666"/>
                </a:lnTo>
                <a:lnTo>
                  <a:pt x="2221" y="666"/>
                </a:lnTo>
                <a:lnTo>
                  <a:pt x="2221" y="674"/>
                </a:lnTo>
                <a:lnTo>
                  <a:pt x="2221" y="653"/>
                </a:lnTo>
                <a:lnTo>
                  <a:pt x="2222" y="662"/>
                </a:lnTo>
                <a:lnTo>
                  <a:pt x="2222" y="658"/>
                </a:lnTo>
                <a:lnTo>
                  <a:pt x="2223" y="674"/>
                </a:lnTo>
                <a:lnTo>
                  <a:pt x="2223" y="645"/>
                </a:lnTo>
                <a:lnTo>
                  <a:pt x="2224" y="662"/>
                </a:lnTo>
                <a:lnTo>
                  <a:pt x="2224" y="658"/>
                </a:lnTo>
                <a:lnTo>
                  <a:pt x="2224" y="674"/>
                </a:lnTo>
                <a:lnTo>
                  <a:pt x="2225" y="645"/>
                </a:lnTo>
                <a:lnTo>
                  <a:pt x="2225" y="658"/>
                </a:lnTo>
                <a:lnTo>
                  <a:pt x="2225" y="662"/>
                </a:lnTo>
                <a:lnTo>
                  <a:pt x="2226" y="649"/>
                </a:lnTo>
                <a:lnTo>
                  <a:pt x="2226" y="674"/>
                </a:lnTo>
                <a:lnTo>
                  <a:pt x="2227" y="662"/>
                </a:lnTo>
                <a:lnTo>
                  <a:pt x="2227" y="670"/>
                </a:lnTo>
                <a:lnTo>
                  <a:pt x="2227" y="678"/>
                </a:lnTo>
                <a:lnTo>
                  <a:pt x="2228" y="641"/>
                </a:lnTo>
                <a:lnTo>
                  <a:pt x="2228" y="666"/>
                </a:lnTo>
                <a:lnTo>
                  <a:pt x="2228" y="662"/>
                </a:lnTo>
                <a:lnTo>
                  <a:pt x="2229" y="653"/>
                </a:lnTo>
                <a:lnTo>
                  <a:pt x="2229" y="683"/>
                </a:lnTo>
                <a:lnTo>
                  <a:pt x="2230" y="666"/>
                </a:lnTo>
                <a:lnTo>
                  <a:pt x="2230" y="662"/>
                </a:lnTo>
                <a:lnTo>
                  <a:pt x="2230" y="658"/>
                </a:lnTo>
                <a:lnTo>
                  <a:pt x="2231" y="687"/>
                </a:lnTo>
                <a:lnTo>
                  <a:pt x="2231" y="666"/>
                </a:lnTo>
                <a:lnTo>
                  <a:pt x="2231" y="674"/>
                </a:lnTo>
                <a:lnTo>
                  <a:pt x="2232" y="691"/>
                </a:lnTo>
                <a:lnTo>
                  <a:pt x="2232" y="662"/>
                </a:lnTo>
                <a:lnTo>
                  <a:pt x="2233" y="674"/>
                </a:lnTo>
                <a:lnTo>
                  <a:pt x="2233" y="678"/>
                </a:lnTo>
                <a:lnTo>
                  <a:pt x="2233" y="666"/>
                </a:lnTo>
                <a:lnTo>
                  <a:pt x="2234" y="695"/>
                </a:lnTo>
                <a:lnTo>
                  <a:pt x="2234" y="678"/>
                </a:lnTo>
                <a:lnTo>
                  <a:pt x="2234" y="687"/>
                </a:lnTo>
                <a:lnTo>
                  <a:pt x="2235" y="670"/>
                </a:lnTo>
                <a:lnTo>
                  <a:pt x="2236" y="695"/>
                </a:lnTo>
                <a:lnTo>
                  <a:pt x="2236" y="691"/>
                </a:lnTo>
                <a:lnTo>
                  <a:pt x="2236" y="683"/>
                </a:lnTo>
                <a:lnTo>
                  <a:pt x="2236" y="666"/>
                </a:lnTo>
                <a:lnTo>
                  <a:pt x="2236" y="695"/>
                </a:lnTo>
                <a:lnTo>
                  <a:pt x="2237" y="687"/>
                </a:lnTo>
                <a:lnTo>
                  <a:pt x="2237" y="687"/>
                </a:lnTo>
                <a:lnTo>
                  <a:pt x="2238" y="674"/>
                </a:lnTo>
                <a:lnTo>
                  <a:pt x="2239" y="700"/>
                </a:lnTo>
                <a:lnTo>
                  <a:pt x="2239" y="687"/>
                </a:lnTo>
                <a:lnTo>
                  <a:pt x="2239" y="687"/>
                </a:lnTo>
                <a:lnTo>
                  <a:pt x="2239" y="674"/>
                </a:lnTo>
                <a:lnTo>
                  <a:pt x="2239" y="704"/>
                </a:lnTo>
                <a:lnTo>
                  <a:pt x="2240" y="695"/>
                </a:lnTo>
                <a:lnTo>
                  <a:pt x="2240" y="687"/>
                </a:lnTo>
                <a:lnTo>
                  <a:pt x="2241" y="678"/>
                </a:lnTo>
                <a:lnTo>
                  <a:pt x="2241" y="712"/>
                </a:lnTo>
                <a:lnTo>
                  <a:pt x="2242" y="695"/>
                </a:lnTo>
                <a:lnTo>
                  <a:pt x="2242" y="691"/>
                </a:lnTo>
                <a:lnTo>
                  <a:pt x="2243" y="674"/>
                </a:lnTo>
                <a:lnTo>
                  <a:pt x="2243" y="708"/>
                </a:lnTo>
                <a:lnTo>
                  <a:pt x="2243" y="700"/>
                </a:lnTo>
                <a:lnTo>
                  <a:pt x="2243" y="704"/>
                </a:lnTo>
                <a:lnTo>
                  <a:pt x="2244" y="708"/>
                </a:lnTo>
                <a:lnTo>
                  <a:pt x="2244" y="678"/>
                </a:lnTo>
                <a:lnTo>
                  <a:pt x="2245" y="691"/>
                </a:lnTo>
                <a:lnTo>
                  <a:pt x="2245" y="695"/>
                </a:lnTo>
                <a:lnTo>
                  <a:pt x="2245" y="687"/>
                </a:lnTo>
                <a:lnTo>
                  <a:pt x="2246" y="712"/>
                </a:lnTo>
                <a:lnTo>
                  <a:pt x="2247" y="700"/>
                </a:lnTo>
                <a:lnTo>
                  <a:pt x="2247" y="704"/>
                </a:lnTo>
                <a:lnTo>
                  <a:pt x="2247" y="717"/>
                </a:lnTo>
                <a:lnTo>
                  <a:pt x="2248" y="687"/>
                </a:lnTo>
                <a:lnTo>
                  <a:pt x="2248" y="700"/>
                </a:lnTo>
                <a:lnTo>
                  <a:pt x="2248" y="712"/>
                </a:lnTo>
                <a:lnTo>
                  <a:pt x="2249" y="717"/>
                </a:lnTo>
                <a:lnTo>
                  <a:pt x="2249" y="687"/>
                </a:lnTo>
                <a:lnTo>
                  <a:pt x="2250" y="704"/>
                </a:lnTo>
                <a:lnTo>
                  <a:pt x="2250" y="704"/>
                </a:lnTo>
                <a:lnTo>
                  <a:pt x="2250" y="695"/>
                </a:lnTo>
                <a:lnTo>
                  <a:pt x="2250" y="721"/>
                </a:lnTo>
                <a:lnTo>
                  <a:pt x="2251" y="717"/>
                </a:lnTo>
                <a:lnTo>
                  <a:pt x="2251" y="704"/>
                </a:lnTo>
                <a:lnTo>
                  <a:pt x="2253" y="758"/>
                </a:lnTo>
                <a:lnTo>
                  <a:pt x="2253" y="463"/>
                </a:lnTo>
                <a:lnTo>
                  <a:pt x="2253" y="501"/>
                </a:lnTo>
                <a:lnTo>
                  <a:pt x="2253" y="527"/>
                </a:lnTo>
                <a:lnTo>
                  <a:pt x="2253" y="417"/>
                </a:lnTo>
                <a:lnTo>
                  <a:pt x="2253" y="1269"/>
                </a:lnTo>
                <a:lnTo>
                  <a:pt x="2254" y="1011"/>
                </a:lnTo>
                <a:lnTo>
                  <a:pt x="2254" y="1037"/>
                </a:lnTo>
                <a:lnTo>
                  <a:pt x="2254" y="1239"/>
                </a:lnTo>
                <a:lnTo>
                  <a:pt x="2256" y="948"/>
                </a:lnTo>
                <a:lnTo>
                  <a:pt x="2256" y="965"/>
                </a:lnTo>
                <a:lnTo>
                  <a:pt x="2256" y="974"/>
                </a:lnTo>
                <a:lnTo>
                  <a:pt x="2256" y="843"/>
                </a:lnTo>
                <a:lnTo>
                  <a:pt x="2256" y="1058"/>
                </a:lnTo>
                <a:lnTo>
                  <a:pt x="2257" y="978"/>
                </a:lnTo>
                <a:lnTo>
                  <a:pt x="2257" y="978"/>
                </a:lnTo>
                <a:lnTo>
                  <a:pt x="2257" y="1016"/>
                </a:lnTo>
                <a:lnTo>
                  <a:pt x="2258" y="830"/>
                </a:lnTo>
                <a:lnTo>
                  <a:pt x="2259" y="931"/>
                </a:lnTo>
                <a:lnTo>
                  <a:pt x="2259" y="923"/>
                </a:lnTo>
                <a:lnTo>
                  <a:pt x="2259" y="982"/>
                </a:lnTo>
                <a:lnTo>
                  <a:pt x="2260" y="898"/>
                </a:lnTo>
                <a:lnTo>
                  <a:pt x="2260" y="906"/>
                </a:lnTo>
                <a:lnTo>
                  <a:pt x="2260" y="910"/>
                </a:lnTo>
                <a:lnTo>
                  <a:pt x="2260" y="927"/>
                </a:lnTo>
                <a:lnTo>
                  <a:pt x="2262" y="691"/>
                </a:lnTo>
                <a:lnTo>
                  <a:pt x="2262" y="780"/>
                </a:lnTo>
                <a:lnTo>
                  <a:pt x="2262" y="780"/>
                </a:lnTo>
                <a:lnTo>
                  <a:pt x="2262" y="1028"/>
                </a:lnTo>
                <a:lnTo>
                  <a:pt x="2263" y="923"/>
                </a:lnTo>
                <a:lnTo>
                  <a:pt x="2263" y="915"/>
                </a:lnTo>
                <a:lnTo>
                  <a:pt x="2263" y="1007"/>
                </a:lnTo>
                <a:lnTo>
                  <a:pt x="2264" y="687"/>
                </a:lnTo>
                <a:lnTo>
                  <a:pt x="2265" y="923"/>
                </a:lnTo>
                <a:lnTo>
                  <a:pt x="2265" y="927"/>
                </a:lnTo>
                <a:lnTo>
                  <a:pt x="2265" y="1007"/>
                </a:lnTo>
                <a:lnTo>
                  <a:pt x="2266" y="565"/>
                </a:lnTo>
                <a:lnTo>
                  <a:pt x="2266" y="721"/>
                </a:lnTo>
                <a:lnTo>
                  <a:pt x="2266" y="758"/>
                </a:lnTo>
                <a:lnTo>
                  <a:pt x="2267" y="1766"/>
                </a:lnTo>
                <a:lnTo>
                  <a:pt x="2268" y="210"/>
                </a:lnTo>
                <a:lnTo>
                  <a:pt x="2268" y="704"/>
                </a:lnTo>
                <a:lnTo>
                  <a:pt x="2268" y="738"/>
                </a:lnTo>
                <a:lnTo>
                  <a:pt x="2269" y="400"/>
                </a:lnTo>
                <a:lnTo>
                  <a:pt x="2269" y="1007"/>
                </a:lnTo>
                <a:lnTo>
                  <a:pt x="2269" y="822"/>
                </a:lnTo>
                <a:lnTo>
                  <a:pt x="2269" y="805"/>
                </a:lnTo>
                <a:lnTo>
                  <a:pt x="2270" y="1547"/>
                </a:lnTo>
                <a:lnTo>
                  <a:pt x="2271" y="362"/>
                </a:lnTo>
                <a:lnTo>
                  <a:pt x="2271" y="683"/>
                </a:lnTo>
                <a:lnTo>
                  <a:pt x="2271" y="674"/>
                </a:lnTo>
                <a:lnTo>
                  <a:pt x="2272" y="181"/>
                </a:lnTo>
                <a:lnTo>
                  <a:pt x="2272" y="1307"/>
                </a:lnTo>
                <a:lnTo>
                  <a:pt x="2272" y="1294"/>
                </a:lnTo>
                <a:lnTo>
                  <a:pt x="2272" y="1286"/>
                </a:lnTo>
                <a:lnTo>
                  <a:pt x="2273" y="1564"/>
                </a:lnTo>
                <a:lnTo>
                  <a:pt x="2273" y="434"/>
                </a:lnTo>
                <a:lnTo>
                  <a:pt x="2274" y="818"/>
                </a:lnTo>
                <a:lnTo>
                  <a:pt x="2274" y="847"/>
                </a:lnTo>
                <a:lnTo>
                  <a:pt x="2274" y="1374"/>
                </a:lnTo>
                <a:lnTo>
                  <a:pt x="2274" y="215"/>
                </a:lnTo>
                <a:lnTo>
                  <a:pt x="2275" y="712"/>
                </a:lnTo>
                <a:lnTo>
                  <a:pt x="2275" y="683"/>
                </a:lnTo>
                <a:lnTo>
                  <a:pt x="2276" y="1269"/>
                </a:lnTo>
                <a:lnTo>
                  <a:pt x="2277" y="42"/>
                </a:lnTo>
                <a:lnTo>
                  <a:pt x="2277" y="8"/>
                </a:lnTo>
                <a:lnTo>
                  <a:pt x="2277" y="0"/>
                </a:lnTo>
                <a:lnTo>
                  <a:pt x="2278" y="953"/>
                </a:lnTo>
                <a:lnTo>
                  <a:pt x="2278" y="223"/>
                </a:lnTo>
                <a:lnTo>
                  <a:pt x="2278" y="173"/>
                </a:lnTo>
                <a:lnTo>
                  <a:pt x="2279" y="122"/>
                </a:lnTo>
                <a:lnTo>
                  <a:pt x="2280" y="919"/>
                </a:lnTo>
                <a:lnTo>
                  <a:pt x="2280" y="712"/>
                </a:lnTo>
                <a:lnTo>
                  <a:pt x="2280" y="691"/>
                </a:lnTo>
                <a:lnTo>
                  <a:pt x="2280" y="109"/>
                </a:lnTo>
                <a:lnTo>
                  <a:pt x="2280" y="1079"/>
                </a:lnTo>
                <a:lnTo>
                  <a:pt x="2281" y="577"/>
                </a:lnTo>
                <a:lnTo>
                  <a:pt x="2281" y="594"/>
                </a:lnTo>
                <a:lnTo>
                  <a:pt x="2282" y="63"/>
                </a:lnTo>
                <a:lnTo>
                  <a:pt x="2282" y="881"/>
                </a:lnTo>
                <a:lnTo>
                  <a:pt x="2283" y="329"/>
                </a:lnTo>
                <a:lnTo>
                  <a:pt x="2283" y="333"/>
                </a:lnTo>
                <a:lnTo>
                  <a:pt x="2283" y="898"/>
                </a:lnTo>
                <a:lnTo>
                  <a:pt x="2284" y="758"/>
                </a:lnTo>
                <a:lnTo>
                  <a:pt x="2284" y="763"/>
                </a:lnTo>
                <a:lnTo>
                  <a:pt x="2285" y="970"/>
                </a:lnTo>
                <a:lnTo>
                  <a:pt x="2285" y="303"/>
                </a:lnTo>
                <a:lnTo>
                  <a:pt x="2286" y="746"/>
                </a:lnTo>
                <a:lnTo>
                  <a:pt x="2286" y="750"/>
                </a:lnTo>
                <a:lnTo>
                  <a:pt x="2287" y="780"/>
                </a:lnTo>
                <a:lnTo>
                  <a:pt x="2287" y="721"/>
                </a:lnTo>
                <a:lnTo>
                  <a:pt x="2287" y="734"/>
                </a:lnTo>
                <a:lnTo>
                  <a:pt x="2287" y="742"/>
                </a:lnTo>
                <a:lnTo>
                  <a:pt x="2288" y="830"/>
                </a:lnTo>
                <a:lnTo>
                  <a:pt x="2289" y="501"/>
                </a:lnTo>
                <a:lnTo>
                  <a:pt x="2289" y="734"/>
                </a:lnTo>
                <a:lnTo>
                  <a:pt x="2289" y="734"/>
                </a:lnTo>
                <a:lnTo>
                  <a:pt x="2289" y="788"/>
                </a:lnTo>
                <a:lnTo>
                  <a:pt x="2289" y="729"/>
                </a:lnTo>
                <a:lnTo>
                  <a:pt x="2290" y="750"/>
                </a:lnTo>
                <a:lnTo>
                  <a:pt x="2290" y="746"/>
                </a:lnTo>
                <a:lnTo>
                  <a:pt x="2291" y="734"/>
                </a:lnTo>
                <a:lnTo>
                  <a:pt x="2291" y="767"/>
                </a:lnTo>
                <a:lnTo>
                  <a:pt x="2292" y="742"/>
                </a:lnTo>
                <a:lnTo>
                  <a:pt x="2292" y="754"/>
                </a:lnTo>
                <a:lnTo>
                  <a:pt x="2292" y="750"/>
                </a:lnTo>
              </a:path>
            </a:pathLst>
          </a:custGeom>
          <a:noFill/>
          <a:ln w="3175"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TextBox 24">
            <a:extLst>
              <a:ext uri="{FF2B5EF4-FFF2-40B4-BE49-F238E27FC236}">
                <a16:creationId xmlns:a16="http://schemas.microsoft.com/office/drawing/2014/main" id="{18ECF828-FEC9-4C53-A416-A4C5A6F5E236}"/>
              </a:ext>
            </a:extLst>
          </p:cNvPr>
          <p:cNvSpPr txBox="1"/>
          <p:nvPr/>
        </p:nvSpPr>
        <p:spPr>
          <a:xfrm>
            <a:off x="2669227" y="4204352"/>
            <a:ext cx="2554482" cy="307777"/>
          </a:xfrm>
          <a:prstGeom prst="rect">
            <a:avLst/>
          </a:prstGeom>
          <a:noFill/>
        </p:spPr>
        <p:txBody>
          <a:bodyPr wrap="none" rtlCol="0">
            <a:spAutoFit/>
          </a:bodyPr>
          <a:lstStyle/>
          <a:p>
            <a:r>
              <a:rPr lang="en-US" sz="1400" dirty="0"/>
              <a:t>Two motifs in the rescaled space</a:t>
            </a:r>
          </a:p>
        </p:txBody>
      </p:sp>
      <p:sp>
        <p:nvSpPr>
          <p:cNvPr id="26" name="TextBox 25">
            <a:extLst>
              <a:ext uri="{FF2B5EF4-FFF2-40B4-BE49-F238E27FC236}">
                <a16:creationId xmlns:a16="http://schemas.microsoft.com/office/drawing/2014/main" id="{5D3EEEE8-B2EC-4B1D-BBC6-B9E21AB049F7}"/>
              </a:ext>
            </a:extLst>
          </p:cNvPr>
          <p:cNvSpPr txBox="1"/>
          <p:nvPr/>
        </p:nvSpPr>
        <p:spPr>
          <a:xfrm>
            <a:off x="5470560" y="4205922"/>
            <a:ext cx="2888548" cy="307777"/>
          </a:xfrm>
          <a:prstGeom prst="rect">
            <a:avLst/>
          </a:prstGeom>
          <a:noFill/>
        </p:spPr>
        <p:txBody>
          <a:bodyPr wrap="none" rtlCol="0">
            <a:spAutoFit/>
          </a:bodyPr>
          <a:lstStyle/>
          <a:p>
            <a:r>
              <a:rPr lang="en-US" sz="1400" dirty="0"/>
              <a:t>Two motifs in the original, true space</a:t>
            </a:r>
          </a:p>
        </p:txBody>
      </p:sp>
      <p:sp>
        <p:nvSpPr>
          <p:cNvPr id="27" name="TextBox 26">
            <a:extLst>
              <a:ext uri="{FF2B5EF4-FFF2-40B4-BE49-F238E27FC236}">
                <a16:creationId xmlns:a16="http://schemas.microsoft.com/office/drawing/2014/main" id="{46EB7D59-498A-4F33-A56A-9C0E4A646D09}"/>
              </a:ext>
            </a:extLst>
          </p:cNvPr>
          <p:cNvSpPr txBox="1"/>
          <p:nvPr/>
        </p:nvSpPr>
        <p:spPr>
          <a:xfrm>
            <a:off x="7357492" y="4744821"/>
            <a:ext cx="2069477" cy="276999"/>
          </a:xfrm>
          <a:prstGeom prst="rect">
            <a:avLst/>
          </a:prstGeom>
          <a:noFill/>
        </p:spPr>
        <p:txBody>
          <a:bodyPr wrap="none" rtlCol="0">
            <a:spAutoFit/>
          </a:bodyPr>
          <a:lstStyle/>
          <a:p>
            <a:r>
              <a:rPr lang="en-US" sz="1200" dirty="0">
                <a:solidFill>
                  <a:srgbClr val="00B050"/>
                </a:solidFill>
              </a:rPr>
              <a:t>This behavior took 20 seconds</a:t>
            </a:r>
          </a:p>
        </p:txBody>
      </p:sp>
      <p:sp>
        <p:nvSpPr>
          <p:cNvPr id="28" name="TextBox 27">
            <a:extLst>
              <a:ext uri="{FF2B5EF4-FFF2-40B4-BE49-F238E27FC236}">
                <a16:creationId xmlns:a16="http://schemas.microsoft.com/office/drawing/2014/main" id="{91E34D8D-61A5-4864-8568-9F4B3C15BEF4}"/>
              </a:ext>
            </a:extLst>
          </p:cNvPr>
          <p:cNvSpPr txBox="1"/>
          <p:nvPr/>
        </p:nvSpPr>
        <p:spPr>
          <a:xfrm>
            <a:off x="5737653" y="5293147"/>
            <a:ext cx="2069477" cy="276999"/>
          </a:xfrm>
          <a:prstGeom prst="rect">
            <a:avLst/>
          </a:prstGeom>
          <a:noFill/>
        </p:spPr>
        <p:txBody>
          <a:bodyPr wrap="none" rtlCol="0">
            <a:spAutoFit/>
          </a:bodyPr>
          <a:lstStyle/>
          <a:p>
            <a:r>
              <a:rPr lang="en-US" sz="1200" dirty="0">
                <a:solidFill>
                  <a:srgbClr val="00B0F0"/>
                </a:solidFill>
              </a:rPr>
              <a:t>This behavior took 40 seconds</a:t>
            </a:r>
          </a:p>
        </p:txBody>
      </p:sp>
      <p:sp>
        <p:nvSpPr>
          <p:cNvPr id="29" name="TextBox 28">
            <a:extLst>
              <a:ext uri="{FF2B5EF4-FFF2-40B4-BE49-F238E27FC236}">
                <a16:creationId xmlns:a16="http://schemas.microsoft.com/office/drawing/2014/main" id="{CE8E7ACB-BF99-491D-BBDF-A2DE9D6532DF}"/>
              </a:ext>
            </a:extLst>
          </p:cNvPr>
          <p:cNvSpPr txBox="1"/>
          <p:nvPr/>
        </p:nvSpPr>
        <p:spPr>
          <a:xfrm>
            <a:off x="7689001" y="5839902"/>
            <a:ext cx="2069477" cy="276999"/>
          </a:xfrm>
          <a:prstGeom prst="rect">
            <a:avLst/>
          </a:prstGeom>
          <a:noFill/>
        </p:spPr>
        <p:txBody>
          <a:bodyPr wrap="none" rtlCol="0">
            <a:spAutoFit/>
          </a:bodyPr>
          <a:lstStyle/>
          <a:p>
            <a:r>
              <a:rPr lang="en-US" sz="1200" dirty="0">
                <a:solidFill>
                  <a:srgbClr val="C00000"/>
                </a:solidFill>
              </a:rPr>
              <a:t>This behavior took 20 seconds</a:t>
            </a:r>
          </a:p>
        </p:txBody>
      </p:sp>
      <p:sp>
        <p:nvSpPr>
          <p:cNvPr id="30" name="TextBox 29">
            <a:extLst>
              <a:ext uri="{FF2B5EF4-FFF2-40B4-BE49-F238E27FC236}">
                <a16:creationId xmlns:a16="http://schemas.microsoft.com/office/drawing/2014/main" id="{2434BE7D-3B0A-4F2C-BCF4-9912EB582CE5}"/>
              </a:ext>
            </a:extLst>
          </p:cNvPr>
          <p:cNvSpPr txBox="1"/>
          <p:nvPr/>
        </p:nvSpPr>
        <p:spPr>
          <a:xfrm>
            <a:off x="5795785" y="6496159"/>
            <a:ext cx="2069477" cy="276999"/>
          </a:xfrm>
          <a:prstGeom prst="rect">
            <a:avLst/>
          </a:prstGeom>
          <a:noFill/>
        </p:spPr>
        <p:txBody>
          <a:bodyPr wrap="none" rtlCol="0">
            <a:spAutoFit/>
          </a:bodyPr>
          <a:lstStyle/>
          <a:p>
            <a:r>
              <a:rPr lang="en-US" sz="1200" dirty="0">
                <a:solidFill>
                  <a:srgbClr val="CC00CC"/>
                </a:solidFill>
              </a:rPr>
              <a:t>This behavior took 40 seconds</a:t>
            </a:r>
          </a:p>
        </p:txBody>
      </p:sp>
      <p:sp>
        <p:nvSpPr>
          <p:cNvPr id="31" name="Rectangle 30">
            <a:extLst>
              <a:ext uri="{FF2B5EF4-FFF2-40B4-BE49-F238E27FC236}">
                <a16:creationId xmlns:a16="http://schemas.microsoft.com/office/drawing/2014/main" id="{7973BA8D-C061-4104-A249-3F2FB3B095ED}"/>
              </a:ext>
            </a:extLst>
          </p:cNvPr>
          <p:cNvSpPr/>
          <p:nvPr/>
        </p:nvSpPr>
        <p:spPr>
          <a:xfrm>
            <a:off x="84841" y="4340600"/>
            <a:ext cx="2337847" cy="2308324"/>
          </a:xfrm>
          <a:prstGeom prst="rect">
            <a:avLst/>
          </a:prstGeom>
        </p:spPr>
        <p:txBody>
          <a:bodyPr wrap="square">
            <a:spAutoFit/>
          </a:bodyPr>
          <a:lstStyle/>
          <a:p>
            <a:r>
              <a:rPr lang="en-US" sz="1200" dirty="0"/>
              <a:t>Note you </a:t>
            </a:r>
            <a:r>
              <a:rPr lang="en-US" sz="1200" i="1" dirty="0"/>
              <a:t>can</a:t>
            </a:r>
            <a:r>
              <a:rPr lang="en-US" sz="1200" dirty="0"/>
              <a:t> do this for non integer rescaling. </a:t>
            </a:r>
            <a:r>
              <a:rPr lang="en-US" sz="1200" dirty="0" err="1"/>
              <a:t>Matlab</a:t>
            </a:r>
            <a:r>
              <a:rPr lang="en-US" sz="1200" dirty="0"/>
              <a:t> will warn you, but it is defined and allowed.</a:t>
            </a:r>
          </a:p>
          <a:p>
            <a:endParaRPr lang="en-US" sz="1200" dirty="0"/>
          </a:p>
          <a:p>
            <a:r>
              <a:rPr lang="en-US" sz="1200" dirty="0"/>
              <a:t>Note that the bottom motif is discovered in spite of having a lot of noise in one of the occurrences.</a:t>
            </a:r>
          </a:p>
          <a:p>
            <a:endParaRPr lang="en-US" sz="1200" dirty="0"/>
          </a:p>
          <a:p>
            <a:r>
              <a:rPr lang="en-US" sz="1200" dirty="0"/>
              <a:t>Note that the dimensionality of the motifs is 5,000! This would have been unthinkable before the Matrix Profile.</a:t>
            </a:r>
          </a:p>
        </p:txBody>
      </p:sp>
      <p:grpSp>
        <p:nvGrpSpPr>
          <p:cNvPr id="3" name="Group 2">
            <a:extLst>
              <a:ext uri="{FF2B5EF4-FFF2-40B4-BE49-F238E27FC236}">
                <a16:creationId xmlns:a16="http://schemas.microsoft.com/office/drawing/2014/main" id="{8AF0AF2E-0EE2-4462-BF3B-C615ABC94242}"/>
              </a:ext>
            </a:extLst>
          </p:cNvPr>
          <p:cNvGrpSpPr/>
          <p:nvPr/>
        </p:nvGrpSpPr>
        <p:grpSpPr>
          <a:xfrm>
            <a:off x="10101512" y="61631"/>
            <a:ext cx="2058523" cy="762321"/>
            <a:chOff x="10101512" y="61631"/>
            <a:chExt cx="2058523" cy="762321"/>
          </a:xfrm>
        </p:grpSpPr>
        <p:pic>
          <p:nvPicPr>
            <p:cNvPr id="1026" name="Picture 2" descr="EPG_2">
              <a:extLst>
                <a:ext uri="{FF2B5EF4-FFF2-40B4-BE49-F238E27FC236}">
                  <a16:creationId xmlns:a16="http://schemas.microsoft.com/office/drawing/2014/main" id="{D69024D3-0205-454F-9C4A-B93C3CACEE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101512" y="61631"/>
              <a:ext cx="2058523" cy="762321"/>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D73A05A-81E2-45D5-BCE0-853548003871}"/>
                </a:ext>
              </a:extLst>
            </p:cNvPr>
            <p:cNvSpPr/>
            <p:nvPr/>
          </p:nvSpPr>
          <p:spPr>
            <a:xfrm>
              <a:off x="10201275" y="565150"/>
              <a:ext cx="977900" cy="250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C0E99718-71D4-4653-801C-34BC4A43F2B8}"/>
                </a:ext>
              </a:extLst>
            </p:cNvPr>
            <p:cNvSpPr/>
            <p:nvPr/>
          </p:nvSpPr>
          <p:spPr>
            <a:xfrm>
              <a:off x="10744200" y="482600"/>
              <a:ext cx="346075" cy="2127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7" name="Connector: Elbow 6">
            <a:extLst>
              <a:ext uri="{FF2B5EF4-FFF2-40B4-BE49-F238E27FC236}">
                <a16:creationId xmlns:a16="http://schemas.microsoft.com/office/drawing/2014/main" id="{911B78D5-1035-4B02-8538-1C5270A0B7C8}"/>
              </a:ext>
            </a:extLst>
          </p:cNvPr>
          <p:cNvCxnSpPr>
            <a:cxnSpLocks/>
          </p:cNvCxnSpPr>
          <p:nvPr/>
        </p:nvCxnSpPr>
        <p:spPr>
          <a:xfrm rot="10800000" flipV="1">
            <a:off x="9969501" y="441327"/>
            <a:ext cx="320674" cy="193673"/>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86598920-AA99-4B70-8C80-C044F6E5B204}"/>
              </a:ext>
            </a:extLst>
          </p:cNvPr>
          <p:cNvSpPr txBox="1"/>
          <p:nvPr/>
        </p:nvSpPr>
        <p:spPr>
          <a:xfrm>
            <a:off x="10052050" y="546100"/>
            <a:ext cx="595035" cy="169277"/>
          </a:xfrm>
          <a:prstGeom prst="rect">
            <a:avLst/>
          </a:prstGeom>
          <a:noFill/>
        </p:spPr>
        <p:txBody>
          <a:bodyPr wrap="none" rtlCol="0">
            <a:spAutoFit/>
          </a:bodyPr>
          <a:lstStyle/>
          <a:p>
            <a:r>
              <a:rPr lang="en-US" sz="500" dirty="0"/>
              <a:t>Voltage reading</a:t>
            </a:r>
          </a:p>
        </p:txBody>
      </p:sp>
      <p:pic>
        <p:nvPicPr>
          <p:cNvPr id="16" name="Picture 15">
            <a:extLst>
              <a:ext uri="{FF2B5EF4-FFF2-40B4-BE49-F238E27FC236}">
                <a16:creationId xmlns:a16="http://schemas.microsoft.com/office/drawing/2014/main" id="{611339CE-DE7F-4252-9B50-9BF23C8421A3}"/>
              </a:ext>
            </a:extLst>
          </p:cNvPr>
          <p:cNvPicPr>
            <a:picLocks noChangeAspect="1"/>
          </p:cNvPicPr>
          <p:nvPr/>
        </p:nvPicPr>
        <p:blipFill>
          <a:blip r:embed="rId4"/>
          <a:stretch>
            <a:fillRect/>
          </a:stretch>
        </p:blipFill>
        <p:spPr>
          <a:xfrm>
            <a:off x="11244261" y="739902"/>
            <a:ext cx="858013" cy="528886"/>
          </a:xfrm>
          <a:prstGeom prst="rect">
            <a:avLst/>
          </a:prstGeom>
        </p:spPr>
      </p:pic>
    </p:spTree>
    <p:extLst>
      <p:ext uri="{BB962C8B-B14F-4D97-AF65-F5344CB8AC3E}">
        <p14:creationId xmlns:p14="http://schemas.microsoft.com/office/powerpoint/2010/main" val="34261834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ectangle 65">
            <a:extLst>
              <a:ext uri="{FF2B5EF4-FFF2-40B4-BE49-F238E27FC236}">
                <a16:creationId xmlns:a16="http://schemas.microsoft.com/office/drawing/2014/main" id="{116E8583-6763-4BFD-A77E-E5B0DE063430}"/>
              </a:ext>
            </a:extLst>
          </p:cNvPr>
          <p:cNvSpPr/>
          <p:nvPr/>
        </p:nvSpPr>
        <p:spPr>
          <a:xfrm>
            <a:off x="6426437" y="4341264"/>
            <a:ext cx="3367043" cy="2516736"/>
          </a:xfrm>
          <a:prstGeom prst="rect">
            <a:avLst/>
          </a:prstGeom>
          <a:solidFill>
            <a:srgbClr val="FFFA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036E8DFC-B366-4EFE-8F8D-36270CD7A01E}"/>
              </a:ext>
            </a:extLst>
          </p:cNvPr>
          <p:cNvSpPr/>
          <p:nvPr/>
        </p:nvSpPr>
        <p:spPr>
          <a:xfrm>
            <a:off x="80865" y="0"/>
            <a:ext cx="7672873" cy="369332"/>
          </a:xfrm>
          <a:prstGeom prst="rect">
            <a:avLst/>
          </a:prstGeom>
        </p:spPr>
        <p:txBody>
          <a:bodyPr wrap="square">
            <a:spAutoFit/>
          </a:bodyPr>
          <a:lstStyle/>
          <a:p>
            <a:r>
              <a:rPr lang="en-US" i="1" dirty="0">
                <a:solidFill>
                  <a:srgbClr val="C00000"/>
                </a:solidFill>
              </a:rPr>
              <a:t>Have we ever seen a multidimensional pattern that looks just like this?</a:t>
            </a:r>
          </a:p>
        </p:txBody>
      </p:sp>
      <p:sp>
        <p:nvSpPr>
          <p:cNvPr id="3" name="Rectangle 2">
            <a:extLst>
              <a:ext uri="{FF2B5EF4-FFF2-40B4-BE49-F238E27FC236}">
                <a16:creationId xmlns:a16="http://schemas.microsoft.com/office/drawing/2014/main" id="{9C289C08-873C-424D-8059-1DFC4E2990DF}"/>
              </a:ext>
            </a:extLst>
          </p:cNvPr>
          <p:cNvSpPr/>
          <p:nvPr/>
        </p:nvSpPr>
        <p:spPr>
          <a:xfrm>
            <a:off x="0" y="748879"/>
            <a:ext cx="11751594" cy="1592744"/>
          </a:xfrm>
          <a:prstGeom prst="rect">
            <a:avLst/>
          </a:prstGeom>
        </p:spPr>
        <p:txBody>
          <a:bodyPr wrap="square">
            <a:spAutoFit/>
          </a:bodyPr>
          <a:lstStyle/>
          <a:p>
            <a:pPr>
              <a:spcAft>
                <a:spcPts val="300"/>
              </a:spcAft>
            </a:pPr>
            <a:r>
              <a:rPr lang="en-US" dirty="0"/>
              <a:t>I have 262,144 data points that record a penguin’s orientation (</a:t>
            </a:r>
            <a:r>
              <a:rPr lang="en-US" dirty="0" err="1"/>
              <a:t>MagX</a:t>
            </a:r>
            <a:r>
              <a:rPr lang="en-US" dirty="0"/>
              <a:t>) and the water/air pressure as he hunts for fish. </a:t>
            </a:r>
          </a:p>
          <a:p>
            <a:pPr>
              <a:spcAft>
                <a:spcPts val="300"/>
              </a:spcAft>
            </a:pPr>
            <a:r>
              <a:rPr lang="en-US" b="1" dirty="0"/>
              <a:t>Question</a:t>
            </a:r>
            <a:r>
              <a:rPr lang="en-US" dirty="0"/>
              <a:t>: </a:t>
            </a:r>
            <a:r>
              <a:rPr lang="en-US" dirty="0">
                <a:solidFill>
                  <a:srgbClr val="FF0000"/>
                </a:solidFill>
              </a:rPr>
              <a:t>Does he ever change his bearing leftwards as he reaches the apex of </a:t>
            </a:r>
            <a:r>
              <a:rPr lang="en-US">
                <a:solidFill>
                  <a:srgbClr val="FF0000"/>
                </a:solidFill>
              </a:rPr>
              <a:t>his dive?</a:t>
            </a:r>
            <a:endParaRPr lang="en-US" dirty="0">
              <a:solidFill>
                <a:srgbClr val="FF0000"/>
              </a:solidFill>
            </a:endParaRPr>
          </a:p>
          <a:p>
            <a:pPr>
              <a:spcAft>
                <a:spcPts val="300"/>
              </a:spcAft>
            </a:pPr>
            <a:r>
              <a:rPr lang="en-US" dirty="0"/>
              <a:t>This is easy to describe as a multidimensional search. The apex of a dive is just an approximately parabolic shape. I can create this with </a:t>
            </a:r>
            <a:r>
              <a:rPr lang="en-US" sz="1200" dirty="0" err="1">
                <a:latin typeface="Courier New" panose="02070309020205020404" pitchFamily="49" charset="0"/>
                <a:cs typeface="Courier New" panose="02070309020205020404" pitchFamily="49" charset="0"/>
              </a:rPr>
              <a:t>query_pressure</a:t>
            </a:r>
            <a:r>
              <a:rPr lang="en-US" sz="1200" dirty="0">
                <a:latin typeface="Courier New" panose="02070309020205020404" pitchFamily="49" charset="0"/>
                <a:cs typeface="Courier New" panose="02070309020205020404" pitchFamily="49" charset="0"/>
              </a:rPr>
              <a:t> = </a:t>
            </a:r>
            <a:r>
              <a:rPr lang="en-US" sz="1200" dirty="0" err="1">
                <a:latin typeface="Courier New" panose="02070309020205020404" pitchFamily="49" charset="0"/>
                <a:cs typeface="Courier New" panose="02070309020205020404" pitchFamily="49" charset="0"/>
              </a:rPr>
              <a:t>zscore</a:t>
            </a:r>
            <a:r>
              <a:rPr lang="en-US" sz="1200" dirty="0">
                <a:latin typeface="Courier New" panose="02070309020205020404" pitchFamily="49" charset="0"/>
                <a:cs typeface="Courier New" panose="02070309020205020404" pitchFamily="49" charset="0"/>
              </a:rPr>
              <a:t>([[-500:500].^2]*-1)’; </a:t>
            </a:r>
            <a:r>
              <a:rPr lang="en-US" dirty="0"/>
              <a:t>it looks like this</a:t>
            </a:r>
          </a:p>
          <a:p>
            <a:pPr>
              <a:spcAft>
                <a:spcPts val="300"/>
              </a:spcAft>
            </a:pPr>
            <a:r>
              <a:rPr lang="en-US" dirty="0"/>
              <a:t>I can create </a:t>
            </a:r>
            <a:r>
              <a:rPr lang="en-US" i="1" dirty="0"/>
              <a:t>bearing leftwards </a:t>
            </a:r>
            <a:r>
              <a:rPr lang="en-US" dirty="0"/>
              <a:t>with a straight rising line, like this </a:t>
            </a:r>
            <a:r>
              <a:rPr lang="en-US" sz="1200" dirty="0" err="1">
                <a:latin typeface="Courier New" panose="02070309020205020404" pitchFamily="49" charset="0"/>
                <a:cs typeface="Courier New" panose="02070309020205020404" pitchFamily="49" charset="0"/>
              </a:rPr>
              <a:t>query_MagX</a:t>
            </a:r>
            <a:r>
              <a:rPr lang="en-US" sz="1200" dirty="0">
                <a:latin typeface="Courier New" panose="02070309020205020404" pitchFamily="49" charset="0"/>
                <a:cs typeface="Courier New" panose="02070309020205020404" pitchFamily="49" charset="0"/>
              </a:rPr>
              <a:t> = </a:t>
            </a:r>
            <a:r>
              <a:rPr lang="en-US" sz="1200" dirty="0" err="1">
                <a:latin typeface="Courier New" panose="02070309020205020404" pitchFamily="49" charset="0"/>
                <a:cs typeface="Courier New" panose="02070309020205020404" pitchFamily="49" charset="0"/>
              </a:rPr>
              <a:t>zscore</a:t>
            </a:r>
            <a:r>
              <a:rPr lang="en-US" sz="1200" dirty="0">
                <a:latin typeface="Courier New" panose="02070309020205020404" pitchFamily="49" charset="0"/>
                <a:cs typeface="Courier New" panose="02070309020205020404" pitchFamily="49" charset="0"/>
              </a:rPr>
              <a:t>([[-500:500]])’; </a:t>
            </a:r>
            <a:r>
              <a:rPr lang="en-US" dirty="0"/>
              <a:t> It looks like this</a:t>
            </a:r>
          </a:p>
        </p:txBody>
      </p:sp>
      <p:grpSp>
        <p:nvGrpSpPr>
          <p:cNvPr id="18" name="Group 17">
            <a:extLst>
              <a:ext uri="{FF2B5EF4-FFF2-40B4-BE49-F238E27FC236}">
                <a16:creationId xmlns:a16="http://schemas.microsoft.com/office/drawing/2014/main" id="{84EBC44A-CA54-4A73-AB30-8BDEF04351A2}"/>
              </a:ext>
            </a:extLst>
          </p:cNvPr>
          <p:cNvGrpSpPr/>
          <p:nvPr/>
        </p:nvGrpSpPr>
        <p:grpSpPr>
          <a:xfrm>
            <a:off x="7413812" y="76912"/>
            <a:ext cx="4778188" cy="616780"/>
            <a:chOff x="7070414" y="76912"/>
            <a:chExt cx="5121586" cy="616780"/>
          </a:xfrm>
        </p:grpSpPr>
        <p:grpSp>
          <p:nvGrpSpPr>
            <p:cNvPr id="2" name="Group 1">
              <a:extLst>
                <a:ext uri="{FF2B5EF4-FFF2-40B4-BE49-F238E27FC236}">
                  <a16:creationId xmlns:a16="http://schemas.microsoft.com/office/drawing/2014/main" id="{9011AA8F-3105-445A-8E4D-9E16CE5B7A26}"/>
                </a:ext>
              </a:extLst>
            </p:cNvPr>
            <p:cNvGrpSpPr/>
            <p:nvPr/>
          </p:nvGrpSpPr>
          <p:grpSpPr>
            <a:xfrm>
              <a:off x="7070414" y="201169"/>
              <a:ext cx="5121586" cy="492523"/>
              <a:chOff x="7070414" y="288562"/>
              <a:chExt cx="3184482" cy="521671"/>
            </a:xfrm>
          </p:grpSpPr>
          <p:sp>
            <p:nvSpPr>
              <p:cNvPr id="34" name="Line 6">
                <a:extLst>
                  <a:ext uri="{FF2B5EF4-FFF2-40B4-BE49-F238E27FC236}">
                    <a16:creationId xmlns:a16="http://schemas.microsoft.com/office/drawing/2014/main" id="{0327474E-81B8-4464-9934-3EED3B219232}"/>
                  </a:ext>
                </a:extLst>
              </p:cNvPr>
              <p:cNvSpPr>
                <a:spLocks noChangeShapeType="1"/>
              </p:cNvSpPr>
              <p:nvPr/>
            </p:nvSpPr>
            <p:spPr bwMode="auto">
              <a:xfrm>
                <a:off x="7083115" y="689583"/>
                <a:ext cx="309880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7">
                <a:extLst>
                  <a:ext uri="{FF2B5EF4-FFF2-40B4-BE49-F238E27FC236}">
                    <a16:creationId xmlns:a16="http://schemas.microsoft.com/office/drawing/2014/main" id="{C744B43A-BA80-4292-A7D5-9B099651913B}"/>
                  </a:ext>
                </a:extLst>
              </p:cNvPr>
              <p:cNvSpPr>
                <a:spLocks noChangeShapeType="1"/>
              </p:cNvSpPr>
              <p:nvPr/>
            </p:nvSpPr>
            <p:spPr bwMode="auto">
              <a:xfrm flipV="1">
                <a:off x="7083114" y="654658"/>
                <a:ext cx="0" cy="3492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8">
                <a:extLst>
                  <a:ext uri="{FF2B5EF4-FFF2-40B4-BE49-F238E27FC236}">
                    <a16:creationId xmlns:a16="http://schemas.microsoft.com/office/drawing/2014/main" id="{32DE54F8-8932-4256-8DAE-4EB478FFF09D}"/>
                  </a:ext>
                </a:extLst>
              </p:cNvPr>
              <p:cNvSpPr>
                <a:spLocks noChangeShapeType="1"/>
              </p:cNvSpPr>
              <p:nvPr/>
            </p:nvSpPr>
            <p:spPr bwMode="auto">
              <a:xfrm flipV="1">
                <a:off x="7660964" y="654658"/>
                <a:ext cx="0" cy="3492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9">
                <a:extLst>
                  <a:ext uri="{FF2B5EF4-FFF2-40B4-BE49-F238E27FC236}">
                    <a16:creationId xmlns:a16="http://schemas.microsoft.com/office/drawing/2014/main" id="{71276624-D1E2-4D83-B341-2CDBE23DF9EB}"/>
                  </a:ext>
                </a:extLst>
              </p:cNvPr>
              <p:cNvSpPr>
                <a:spLocks noChangeShapeType="1"/>
              </p:cNvSpPr>
              <p:nvPr/>
            </p:nvSpPr>
            <p:spPr bwMode="auto">
              <a:xfrm flipV="1">
                <a:off x="8238814" y="654658"/>
                <a:ext cx="0" cy="3492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10">
                <a:extLst>
                  <a:ext uri="{FF2B5EF4-FFF2-40B4-BE49-F238E27FC236}">
                    <a16:creationId xmlns:a16="http://schemas.microsoft.com/office/drawing/2014/main" id="{70247E10-9B47-4730-BAB3-7E2AD8A846CD}"/>
                  </a:ext>
                </a:extLst>
              </p:cNvPr>
              <p:cNvSpPr>
                <a:spLocks noChangeShapeType="1"/>
              </p:cNvSpPr>
              <p:nvPr/>
            </p:nvSpPr>
            <p:spPr bwMode="auto">
              <a:xfrm flipV="1">
                <a:off x="8815077" y="654658"/>
                <a:ext cx="0" cy="3492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Line 11">
                <a:extLst>
                  <a:ext uri="{FF2B5EF4-FFF2-40B4-BE49-F238E27FC236}">
                    <a16:creationId xmlns:a16="http://schemas.microsoft.com/office/drawing/2014/main" id="{4B32A915-04F8-4015-B41A-DEB9BBE18CE6}"/>
                  </a:ext>
                </a:extLst>
              </p:cNvPr>
              <p:cNvSpPr>
                <a:spLocks noChangeShapeType="1"/>
              </p:cNvSpPr>
              <p:nvPr/>
            </p:nvSpPr>
            <p:spPr bwMode="auto">
              <a:xfrm flipV="1">
                <a:off x="9392927" y="654658"/>
                <a:ext cx="0" cy="3492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Line 12">
                <a:extLst>
                  <a:ext uri="{FF2B5EF4-FFF2-40B4-BE49-F238E27FC236}">
                    <a16:creationId xmlns:a16="http://schemas.microsoft.com/office/drawing/2014/main" id="{7598769A-EDB9-4DB4-87B2-B4FE7E27EDE5}"/>
                  </a:ext>
                </a:extLst>
              </p:cNvPr>
              <p:cNvSpPr>
                <a:spLocks noChangeShapeType="1"/>
              </p:cNvSpPr>
              <p:nvPr/>
            </p:nvSpPr>
            <p:spPr bwMode="auto">
              <a:xfrm flipV="1">
                <a:off x="9969189" y="654658"/>
                <a:ext cx="0" cy="3492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Rectangle 14">
                <a:extLst>
                  <a:ext uri="{FF2B5EF4-FFF2-40B4-BE49-F238E27FC236}">
                    <a16:creationId xmlns:a16="http://schemas.microsoft.com/office/drawing/2014/main" id="{53A0C674-70EF-416F-9155-E8913510F9CD}"/>
                  </a:ext>
                </a:extLst>
              </p:cNvPr>
              <p:cNvSpPr>
                <a:spLocks noChangeArrowheads="1"/>
              </p:cNvSpPr>
              <p:nvPr/>
            </p:nvSpPr>
            <p:spPr bwMode="auto">
              <a:xfrm>
                <a:off x="7070414" y="689583"/>
                <a:ext cx="88900"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 name="Rectangle 19">
                <a:extLst>
                  <a:ext uri="{FF2B5EF4-FFF2-40B4-BE49-F238E27FC236}">
                    <a16:creationId xmlns:a16="http://schemas.microsoft.com/office/drawing/2014/main" id="{E0FF574E-BAE6-44C4-AA80-BF7BE12325C5}"/>
                  </a:ext>
                </a:extLst>
              </p:cNvPr>
              <p:cNvSpPr>
                <a:spLocks noChangeArrowheads="1"/>
              </p:cNvSpPr>
              <p:nvPr/>
            </p:nvSpPr>
            <p:spPr bwMode="auto">
              <a:xfrm>
                <a:off x="9931089" y="689583"/>
                <a:ext cx="32380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dirty="0">
                    <a:ln>
                      <a:noFill/>
                    </a:ln>
                    <a:solidFill>
                      <a:srgbClr val="262626"/>
                    </a:solidFill>
                    <a:effectLst/>
                    <a:latin typeface="Arial" panose="020B0604020202020204" pitchFamily="34" charset="0"/>
                  </a:rPr>
                  <a:t>250,000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3" name="Line 25">
                <a:extLst>
                  <a:ext uri="{FF2B5EF4-FFF2-40B4-BE49-F238E27FC236}">
                    <a16:creationId xmlns:a16="http://schemas.microsoft.com/office/drawing/2014/main" id="{1D04C5B9-E4A7-47DD-AF12-942EDE6A7601}"/>
                  </a:ext>
                </a:extLst>
              </p:cNvPr>
              <p:cNvSpPr>
                <a:spLocks noChangeShapeType="1"/>
              </p:cNvSpPr>
              <p:nvPr/>
            </p:nvSpPr>
            <p:spPr bwMode="auto">
              <a:xfrm>
                <a:off x="7083114" y="689583"/>
                <a:ext cx="3492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9">
                <a:extLst>
                  <a:ext uri="{FF2B5EF4-FFF2-40B4-BE49-F238E27FC236}">
                    <a16:creationId xmlns:a16="http://schemas.microsoft.com/office/drawing/2014/main" id="{5278D3DC-9F14-40F9-A2D3-D614281ECA91}"/>
                  </a:ext>
                </a:extLst>
              </p:cNvPr>
              <p:cNvSpPr>
                <a:spLocks/>
              </p:cNvSpPr>
              <p:nvPr/>
            </p:nvSpPr>
            <p:spPr bwMode="auto">
              <a:xfrm>
                <a:off x="7083114" y="427645"/>
                <a:ext cx="3027363" cy="254000"/>
              </a:xfrm>
              <a:custGeom>
                <a:avLst/>
                <a:gdLst>
                  <a:gd name="T0" fmla="*/ 32 w 1907"/>
                  <a:gd name="T1" fmla="*/ 515 h 638"/>
                  <a:gd name="T2" fmla="*/ 63 w 1907"/>
                  <a:gd name="T3" fmla="*/ 212 h 638"/>
                  <a:gd name="T4" fmla="*/ 93 w 1907"/>
                  <a:gd name="T5" fmla="*/ 576 h 638"/>
                  <a:gd name="T6" fmla="*/ 124 w 1907"/>
                  <a:gd name="T7" fmla="*/ 546 h 638"/>
                  <a:gd name="T8" fmla="*/ 153 w 1907"/>
                  <a:gd name="T9" fmla="*/ 535 h 638"/>
                  <a:gd name="T10" fmla="*/ 183 w 1907"/>
                  <a:gd name="T11" fmla="*/ 553 h 638"/>
                  <a:gd name="T12" fmla="*/ 213 w 1907"/>
                  <a:gd name="T13" fmla="*/ 545 h 638"/>
                  <a:gd name="T14" fmla="*/ 242 w 1907"/>
                  <a:gd name="T15" fmla="*/ 527 h 638"/>
                  <a:gd name="T16" fmla="*/ 272 w 1907"/>
                  <a:gd name="T17" fmla="*/ 529 h 638"/>
                  <a:gd name="T18" fmla="*/ 302 w 1907"/>
                  <a:gd name="T19" fmla="*/ 498 h 638"/>
                  <a:gd name="T20" fmla="*/ 331 w 1907"/>
                  <a:gd name="T21" fmla="*/ 528 h 638"/>
                  <a:gd name="T22" fmla="*/ 361 w 1907"/>
                  <a:gd name="T23" fmla="*/ 556 h 638"/>
                  <a:gd name="T24" fmla="*/ 392 w 1907"/>
                  <a:gd name="T25" fmla="*/ 521 h 638"/>
                  <a:gd name="T26" fmla="*/ 422 w 1907"/>
                  <a:gd name="T27" fmla="*/ 457 h 638"/>
                  <a:gd name="T28" fmla="*/ 454 w 1907"/>
                  <a:gd name="T29" fmla="*/ 539 h 638"/>
                  <a:gd name="T30" fmla="*/ 484 w 1907"/>
                  <a:gd name="T31" fmla="*/ 529 h 638"/>
                  <a:gd name="T32" fmla="*/ 514 w 1907"/>
                  <a:gd name="T33" fmla="*/ 535 h 638"/>
                  <a:gd name="T34" fmla="*/ 543 w 1907"/>
                  <a:gd name="T35" fmla="*/ 540 h 638"/>
                  <a:gd name="T36" fmla="*/ 573 w 1907"/>
                  <a:gd name="T37" fmla="*/ 547 h 638"/>
                  <a:gd name="T38" fmla="*/ 602 w 1907"/>
                  <a:gd name="T39" fmla="*/ 512 h 638"/>
                  <a:gd name="T40" fmla="*/ 631 w 1907"/>
                  <a:gd name="T41" fmla="*/ 309 h 638"/>
                  <a:gd name="T42" fmla="*/ 661 w 1907"/>
                  <a:gd name="T43" fmla="*/ 525 h 638"/>
                  <a:gd name="T44" fmla="*/ 691 w 1907"/>
                  <a:gd name="T45" fmla="*/ 535 h 638"/>
                  <a:gd name="T46" fmla="*/ 720 w 1907"/>
                  <a:gd name="T47" fmla="*/ 504 h 638"/>
                  <a:gd name="T48" fmla="*/ 749 w 1907"/>
                  <a:gd name="T49" fmla="*/ 529 h 638"/>
                  <a:gd name="T50" fmla="*/ 779 w 1907"/>
                  <a:gd name="T51" fmla="*/ 532 h 638"/>
                  <a:gd name="T52" fmla="*/ 809 w 1907"/>
                  <a:gd name="T53" fmla="*/ 538 h 638"/>
                  <a:gd name="T54" fmla="*/ 839 w 1907"/>
                  <a:gd name="T55" fmla="*/ 538 h 638"/>
                  <a:gd name="T56" fmla="*/ 868 w 1907"/>
                  <a:gd name="T57" fmla="*/ 519 h 638"/>
                  <a:gd name="T58" fmla="*/ 898 w 1907"/>
                  <a:gd name="T59" fmla="*/ 515 h 638"/>
                  <a:gd name="T60" fmla="*/ 927 w 1907"/>
                  <a:gd name="T61" fmla="*/ 531 h 638"/>
                  <a:gd name="T62" fmla="*/ 957 w 1907"/>
                  <a:gd name="T63" fmla="*/ 513 h 638"/>
                  <a:gd name="T64" fmla="*/ 988 w 1907"/>
                  <a:gd name="T65" fmla="*/ 548 h 638"/>
                  <a:gd name="T66" fmla="*/ 1017 w 1907"/>
                  <a:gd name="T67" fmla="*/ 403 h 638"/>
                  <a:gd name="T68" fmla="*/ 1048 w 1907"/>
                  <a:gd name="T69" fmla="*/ 531 h 638"/>
                  <a:gd name="T70" fmla="*/ 1078 w 1907"/>
                  <a:gd name="T71" fmla="*/ 488 h 638"/>
                  <a:gd name="T72" fmla="*/ 1108 w 1907"/>
                  <a:gd name="T73" fmla="*/ 501 h 638"/>
                  <a:gd name="T74" fmla="*/ 1137 w 1907"/>
                  <a:gd name="T75" fmla="*/ 529 h 638"/>
                  <a:gd name="T76" fmla="*/ 1167 w 1907"/>
                  <a:gd name="T77" fmla="*/ 552 h 638"/>
                  <a:gd name="T78" fmla="*/ 1198 w 1907"/>
                  <a:gd name="T79" fmla="*/ 384 h 638"/>
                  <a:gd name="T80" fmla="*/ 1229 w 1907"/>
                  <a:gd name="T81" fmla="*/ 544 h 638"/>
                  <a:gd name="T82" fmla="*/ 1258 w 1907"/>
                  <a:gd name="T83" fmla="*/ 532 h 638"/>
                  <a:gd name="T84" fmla="*/ 1288 w 1907"/>
                  <a:gd name="T85" fmla="*/ 545 h 638"/>
                  <a:gd name="T86" fmla="*/ 1318 w 1907"/>
                  <a:gd name="T87" fmla="*/ 528 h 638"/>
                  <a:gd name="T88" fmla="*/ 1348 w 1907"/>
                  <a:gd name="T89" fmla="*/ 542 h 638"/>
                  <a:gd name="T90" fmla="*/ 1377 w 1907"/>
                  <a:gd name="T91" fmla="*/ 524 h 638"/>
                  <a:gd name="T92" fmla="*/ 1407 w 1907"/>
                  <a:gd name="T93" fmla="*/ 582 h 638"/>
                  <a:gd name="T94" fmla="*/ 1438 w 1907"/>
                  <a:gd name="T95" fmla="*/ 457 h 638"/>
                  <a:gd name="T96" fmla="*/ 1467 w 1907"/>
                  <a:gd name="T97" fmla="*/ 537 h 638"/>
                  <a:gd name="T98" fmla="*/ 1497 w 1907"/>
                  <a:gd name="T99" fmla="*/ 536 h 638"/>
                  <a:gd name="T100" fmla="*/ 1527 w 1907"/>
                  <a:gd name="T101" fmla="*/ 430 h 638"/>
                  <a:gd name="T102" fmla="*/ 1557 w 1907"/>
                  <a:gd name="T103" fmla="*/ 498 h 638"/>
                  <a:gd name="T104" fmla="*/ 1586 w 1907"/>
                  <a:gd name="T105" fmla="*/ 550 h 638"/>
                  <a:gd name="T106" fmla="*/ 1616 w 1907"/>
                  <a:gd name="T107" fmla="*/ 430 h 638"/>
                  <a:gd name="T108" fmla="*/ 1646 w 1907"/>
                  <a:gd name="T109" fmla="*/ 542 h 638"/>
                  <a:gd name="T110" fmla="*/ 1675 w 1907"/>
                  <a:gd name="T111" fmla="*/ 564 h 638"/>
                  <a:gd name="T112" fmla="*/ 1705 w 1907"/>
                  <a:gd name="T113" fmla="*/ 416 h 638"/>
                  <a:gd name="T114" fmla="*/ 1735 w 1907"/>
                  <a:gd name="T115" fmla="*/ 425 h 638"/>
                  <a:gd name="T116" fmla="*/ 1765 w 1907"/>
                  <a:gd name="T117" fmla="*/ 510 h 638"/>
                  <a:gd name="T118" fmla="*/ 1795 w 1907"/>
                  <a:gd name="T119" fmla="*/ 534 h 638"/>
                  <a:gd name="T120" fmla="*/ 1825 w 1907"/>
                  <a:gd name="T121" fmla="*/ 509 h 638"/>
                  <a:gd name="T122" fmla="*/ 1855 w 1907"/>
                  <a:gd name="T123" fmla="*/ 558 h 638"/>
                  <a:gd name="T124" fmla="*/ 1885 w 1907"/>
                  <a:gd name="T125" fmla="*/ 446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7" h="638">
                    <a:moveTo>
                      <a:pt x="0" y="540"/>
                    </a:moveTo>
                    <a:lnTo>
                      <a:pt x="1" y="559"/>
                    </a:lnTo>
                    <a:lnTo>
                      <a:pt x="1" y="525"/>
                    </a:lnTo>
                    <a:lnTo>
                      <a:pt x="1" y="526"/>
                    </a:lnTo>
                    <a:lnTo>
                      <a:pt x="1" y="529"/>
                    </a:lnTo>
                    <a:lnTo>
                      <a:pt x="2" y="569"/>
                    </a:lnTo>
                    <a:lnTo>
                      <a:pt x="2" y="442"/>
                    </a:lnTo>
                    <a:lnTo>
                      <a:pt x="2" y="449"/>
                    </a:lnTo>
                    <a:lnTo>
                      <a:pt x="3" y="491"/>
                    </a:lnTo>
                    <a:lnTo>
                      <a:pt x="3" y="369"/>
                    </a:lnTo>
                    <a:lnTo>
                      <a:pt x="3" y="421"/>
                    </a:lnTo>
                    <a:lnTo>
                      <a:pt x="3" y="422"/>
                    </a:lnTo>
                    <a:lnTo>
                      <a:pt x="4" y="274"/>
                    </a:lnTo>
                    <a:lnTo>
                      <a:pt x="4" y="528"/>
                    </a:lnTo>
                    <a:lnTo>
                      <a:pt x="4" y="478"/>
                    </a:lnTo>
                    <a:lnTo>
                      <a:pt x="4" y="476"/>
                    </a:lnTo>
                    <a:lnTo>
                      <a:pt x="5" y="552"/>
                    </a:lnTo>
                    <a:lnTo>
                      <a:pt x="5" y="413"/>
                    </a:lnTo>
                    <a:lnTo>
                      <a:pt x="5" y="426"/>
                    </a:lnTo>
                    <a:lnTo>
                      <a:pt x="5" y="424"/>
                    </a:lnTo>
                    <a:lnTo>
                      <a:pt x="6" y="393"/>
                    </a:lnTo>
                    <a:lnTo>
                      <a:pt x="6" y="508"/>
                    </a:lnTo>
                    <a:lnTo>
                      <a:pt x="6" y="447"/>
                    </a:lnTo>
                    <a:lnTo>
                      <a:pt x="6" y="452"/>
                    </a:lnTo>
                    <a:lnTo>
                      <a:pt x="7" y="478"/>
                    </a:lnTo>
                    <a:lnTo>
                      <a:pt x="7" y="304"/>
                    </a:lnTo>
                    <a:lnTo>
                      <a:pt x="7" y="322"/>
                    </a:lnTo>
                    <a:lnTo>
                      <a:pt x="7" y="338"/>
                    </a:lnTo>
                    <a:lnTo>
                      <a:pt x="8" y="512"/>
                    </a:lnTo>
                    <a:lnTo>
                      <a:pt x="8" y="497"/>
                    </a:lnTo>
                    <a:lnTo>
                      <a:pt x="8" y="494"/>
                    </a:lnTo>
                    <a:lnTo>
                      <a:pt x="9" y="529"/>
                    </a:lnTo>
                    <a:lnTo>
                      <a:pt x="9" y="430"/>
                    </a:lnTo>
                    <a:lnTo>
                      <a:pt x="9" y="428"/>
                    </a:lnTo>
                    <a:lnTo>
                      <a:pt x="10" y="210"/>
                    </a:lnTo>
                    <a:lnTo>
                      <a:pt x="10" y="518"/>
                    </a:lnTo>
                    <a:lnTo>
                      <a:pt x="10" y="524"/>
                    </a:lnTo>
                    <a:lnTo>
                      <a:pt x="11" y="555"/>
                    </a:lnTo>
                    <a:lnTo>
                      <a:pt x="11" y="332"/>
                    </a:lnTo>
                    <a:lnTo>
                      <a:pt x="11" y="331"/>
                    </a:lnTo>
                    <a:lnTo>
                      <a:pt x="12" y="353"/>
                    </a:lnTo>
                    <a:lnTo>
                      <a:pt x="12" y="205"/>
                    </a:lnTo>
                    <a:lnTo>
                      <a:pt x="12" y="213"/>
                    </a:lnTo>
                    <a:lnTo>
                      <a:pt x="12" y="209"/>
                    </a:lnTo>
                    <a:lnTo>
                      <a:pt x="13" y="147"/>
                    </a:lnTo>
                    <a:lnTo>
                      <a:pt x="13" y="458"/>
                    </a:lnTo>
                    <a:lnTo>
                      <a:pt x="13" y="423"/>
                    </a:lnTo>
                    <a:lnTo>
                      <a:pt x="13" y="413"/>
                    </a:lnTo>
                    <a:lnTo>
                      <a:pt x="14" y="319"/>
                    </a:lnTo>
                    <a:lnTo>
                      <a:pt x="14" y="446"/>
                    </a:lnTo>
                    <a:lnTo>
                      <a:pt x="14" y="441"/>
                    </a:lnTo>
                    <a:lnTo>
                      <a:pt x="14" y="445"/>
                    </a:lnTo>
                    <a:lnTo>
                      <a:pt x="15" y="520"/>
                    </a:lnTo>
                    <a:lnTo>
                      <a:pt x="15" y="517"/>
                    </a:lnTo>
                    <a:lnTo>
                      <a:pt x="15" y="517"/>
                    </a:lnTo>
                    <a:lnTo>
                      <a:pt x="16" y="519"/>
                    </a:lnTo>
                    <a:lnTo>
                      <a:pt x="16" y="454"/>
                    </a:lnTo>
                    <a:lnTo>
                      <a:pt x="16" y="486"/>
                    </a:lnTo>
                    <a:lnTo>
                      <a:pt x="16" y="488"/>
                    </a:lnTo>
                    <a:lnTo>
                      <a:pt x="17" y="509"/>
                    </a:lnTo>
                    <a:lnTo>
                      <a:pt x="17" y="331"/>
                    </a:lnTo>
                    <a:lnTo>
                      <a:pt x="17" y="327"/>
                    </a:lnTo>
                    <a:lnTo>
                      <a:pt x="18" y="470"/>
                    </a:lnTo>
                    <a:lnTo>
                      <a:pt x="18" y="411"/>
                    </a:lnTo>
                    <a:lnTo>
                      <a:pt x="18" y="409"/>
                    </a:lnTo>
                    <a:lnTo>
                      <a:pt x="19" y="430"/>
                    </a:lnTo>
                    <a:lnTo>
                      <a:pt x="19" y="311"/>
                    </a:lnTo>
                    <a:lnTo>
                      <a:pt x="19" y="378"/>
                    </a:lnTo>
                    <a:lnTo>
                      <a:pt x="19" y="378"/>
                    </a:lnTo>
                    <a:lnTo>
                      <a:pt x="20" y="340"/>
                    </a:lnTo>
                    <a:lnTo>
                      <a:pt x="20" y="475"/>
                    </a:lnTo>
                    <a:lnTo>
                      <a:pt x="20" y="368"/>
                    </a:lnTo>
                    <a:lnTo>
                      <a:pt x="20" y="387"/>
                    </a:lnTo>
                    <a:lnTo>
                      <a:pt x="21" y="317"/>
                    </a:lnTo>
                    <a:lnTo>
                      <a:pt x="21" y="534"/>
                    </a:lnTo>
                    <a:lnTo>
                      <a:pt x="21" y="534"/>
                    </a:lnTo>
                    <a:lnTo>
                      <a:pt x="21" y="534"/>
                    </a:lnTo>
                    <a:lnTo>
                      <a:pt x="22" y="580"/>
                    </a:lnTo>
                    <a:lnTo>
                      <a:pt x="22" y="463"/>
                    </a:lnTo>
                    <a:lnTo>
                      <a:pt x="22" y="462"/>
                    </a:lnTo>
                    <a:lnTo>
                      <a:pt x="23" y="303"/>
                    </a:lnTo>
                    <a:lnTo>
                      <a:pt x="23" y="549"/>
                    </a:lnTo>
                    <a:lnTo>
                      <a:pt x="23" y="507"/>
                    </a:lnTo>
                    <a:lnTo>
                      <a:pt x="23" y="500"/>
                    </a:lnTo>
                    <a:lnTo>
                      <a:pt x="24" y="533"/>
                    </a:lnTo>
                    <a:lnTo>
                      <a:pt x="24" y="371"/>
                    </a:lnTo>
                    <a:lnTo>
                      <a:pt x="24" y="374"/>
                    </a:lnTo>
                    <a:lnTo>
                      <a:pt x="24" y="379"/>
                    </a:lnTo>
                    <a:lnTo>
                      <a:pt x="25" y="467"/>
                    </a:lnTo>
                    <a:lnTo>
                      <a:pt x="25" y="284"/>
                    </a:lnTo>
                    <a:lnTo>
                      <a:pt x="25" y="290"/>
                    </a:lnTo>
                    <a:lnTo>
                      <a:pt x="25" y="301"/>
                    </a:lnTo>
                    <a:lnTo>
                      <a:pt x="26" y="285"/>
                    </a:lnTo>
                    <a:lnTo>
                      <a:pt x="26" y="555"/>
                    </a:lnTo>
                    <a:lnTo>
                      <a:pt x="26" y="490"/>
                    </a:lnTo>
                    <a:lnTo>
                      <a:pt x="26" y="483"/>
                    </a:lnTo>
                    <a:lnTo>
                      <a:pt x="27" y="318"/>
                    </a:lnTo>
                    <a:lnTo>
                      <a:pt x="27" y="353"/>
                    </a:lnTo>
                    <a:lnTo>
                      <a:pt x="27" y="353"/>
                    </a:lnTo>
                    <a:lnTo>
                      <a:pt x="28" y="393"/>
                    </a:lnTo>
                    <a:lnTo>
                      <a:pt x="28" y="243"/>
                    </a:lnTo>
                    <a:lnTo>
                      <a:pt x="28" y="254"/>
                    </a:lnTo>
                    <a:lnTo>
                      <a:pt x="28" y="256"/>
                    </a:lnTo>
                    <a:lnTo>
                      <a:pt x="29" y="574"/>
                    </a:lnTo>
                    <a:lnTo>
                      <a:pt x="29" y="567"/>
                    </a:lnTo>
                    <a:lnTo>
                      <a:pt x="29" y="564"/>
                    </a:lnTo>
                    <a:lnTo>
                      <a:pt x="30" y="566"/>
                    </a:lnTo>
                    <a:lnTo>
                      <a:pt x="30" y="382"/>
                    </a:lnTo>
                    <a:lnTo>
                      <a:pt x="30" y="382"/>
                    </a:lnTo>
                    <a:lnTo>
                      <a:pt x="31" y="358"/>
                    </a:lnTo>
                    <a:lnTo>
                      <a:pt x="31" y="520"/>
                    </a:lnTo>
                    <a:lnTo>
                      <a:pt x="31" y="520"/>
                    </a:lnTo>
                    <a:lnTo>
                      <a:pt x="32" y="542"/>
                    </a:lnTo>
                    <a:lnTo>
                      <a:pt x="32" y="411"/>
                    </a:lnTo>
                    <a:lnTo>
                      <a:pt x="32" y="515"/>
                    </a:lnTo>
                    <a:lnTo>
                      <a:pt x="32" y="510"/>
                    </a:lnTo>
                    <a:lnTo>
                      <a:pt x="33" y="521"/>
                    </a:lnTo>
                    <a:lnTo>
                      <a:pt x="33" y="457"/>
                    </a:lnTo>
                    <a:lnTo>
                      <a:pt x="33" y="464"/>
                    </a:lnTo>
                    <a:lnTo>
                      <a:pt x="33" y="465"/>
                    </a:lnTo>
                    <a:lnTo>
                      <a:pt x="34" y="525"/>
                    </a:lnTo>
                    <a:lnTo>
                      <a:pt x="34" y="445"/>
                    </a:lnTo>
                    <a:lnTo>
                      <a:pt x="34" y="491"/>
                    </a:lnTo>
                    <a:lnTo>
                      <a:pt x="34" y="488"/>
                    </a:lnTo>
                    <a:lnTo>
                      <a:pt x="35" y="274"/>
                    </a:lnTo>
                    <a:lnTo>
                      <a:pt x="35" y="577"/>
                    </a:lnTo>
                    <a:lnTo>
                      <a:pt x="35" y="569"/>
                    </a:lnTo>
                    <a:lnTo>
                      <a:pt x="35" y="574"/>
                    </a:lnTo>
                    <a:lnTo>
                      <a:pt x="36" y="406"/>
                    </a:lnTo>
                    <a:lnTo>
                      <a:pt x="36" y="436"/>
                    </a:lnTo>
                    <a:lnTo>
                      <a:pt x="36" y="433"/>
                    </a:lnTo>
                    <a:lnTo>
                      <a:pt x="37" y="160"/>
                    </a:lnTo>
                    <a:lnTo>
                      <a:pt x="37" y="182"/>
                    </a:lnTo>
                    <a:lnTo>
                      <a:pt x="37" y="188"/>
                    </a:lnTo>
                    <a:lnTo>
                      <a:pt x="38" y="446"/>
                    </a:lnTo>
                    <a:lnTo>
                      <a:pt x="38" y="282"/>
                    </a:lnTo>
                    <a:lnTo>
                      <a:pt x="38" y="288"/>
                    </a:lnTo>
                    <a:lnTo>
                      <a:pt x="39" y="258"/>
                    </a:lnTo>
                    <a:lnTo>
                      <a:pt x="39" y="348"/>
                    </a:lnTo>
                    <a:lnTo>
                      <a:pt x="39" y="328"/>
                    </a:lnTo>
                    <a:lnTo>
                      <a:pt x="39" y="329"/>
                    </a:lnTo>
                    <a:lnTo>
                      <a:pt x="40" y="347"/>
                    </a:lnTo>
                    <a:lnTo>
                      <a:pt x="40" y="140"/>
                    </a:lnTo>
                    <a:lnTo>
                      <a:pt x="40" y="179"/>
                    </a:lnTo>
                    <a:lnTo>
                      <a:pt x="40" y="173"/>
                    </a:lnTo>
                    <a:lnTo>
                      <a:pt x="41" y="133"/>
                    </a:lnTo>
                    <a:lnTo>
                      <a:pt x="41" y="229"/>
                    </a:lnTo>
                    <a:lnTo>
                      <a:pt x="41" y="228"/>
                    </a:lnTo>
                    <a:lnTo>
                      <a:pt x="41" y="228"/>
                    </a:lnTo>
                    <a:lnTo>
                      <a:pt x="42" y="162"/>
                    </a:lnTo>
                    <a:lnTo>
                      <a:pt x="42" y="563"/>
                    </a:lnTo>
                    <a:lnTo>
                      <a:pt x="42" y="556"/>
                    </a:lnTo>
                    <a:lnTo>
                      <a:pt x="43" y="577"/>
                    </a:lnTo>
                    <a:lnTo>
                      <a:pt x="43" y="403"/>
                    </a:lnTo>
                    <a:lnTo>
                      <a:pt x="43" y="464"/>
                    </a:lnTo>
                    <a:lnTo>
                      <a:pt x="43" y="464"/>
                    </a:lnTo>
                    <a:lnTo>
                      <a:pt x="44" y="467"/>
                    </a:lnTo>
                    <a:lnTo>
                      <a:pt x="44" y="136"/>
                    </a:lnTo>
                    <a:lnTo>
                      <a:pt x="44" y="181"/>
                    </a:lnTo>
                    <a:lnTo>
                      <a:pt x="44" y="188"/>
                    </a:lnTo>
                    <a:lnTo>
                      <a:pt x="45" y="384"/>
                    </a:lnTo>
                    <a:lnTo>
                      <a:pt x="45" y="377"/>
                    </a:lnTo>
                    <a:lnTo>
                      <a:pt x="45" y="374"/>
                    </a:lnTo>
                    <a:lnTo>
                      <a:pt x="46" y="267"/>
                    </a:lnTo>
                    <a:lnTo>
                      <a:pt x="46" y="515"/>
                    </a:lnTo>
                    <a:lnTo>
                      <a:pt x="46" y="388"/>
                    </a:lnTo>
                    <a:lnTo>
                      <a:pt x="46" y="397"/>
                    </a:lnTo>
                    <a:lnTo>
                      <a:pt x="47" y="570"/>
                    </a:lnTo>
                    <a:lnTo>
                      <a:pt x="47" y="540"/>
                    </a:lnTo>
                    <a:lnTo>
                      <a:pt x="47" y="542"/>
                    </a:lnTo>
                    <a:lnTo>
                      <a:pt x="48" y="559"/>
                    </a:lnTo>
                    <a:lnTo>
                      <a:pt x="48" y="494"/>
                    </a:lnTo>
                    <a:lnTo>
                      <a:pt x="48" y="498"/>
                    </a:lnTo>
                    <a:lnTo>
                      <a:pt x="48" y="496"/>
                    </a:lnTo>
                    <a:lnTo>
                      <a:pt x="49" y="348"/>
                    </a:lnTo>
                    <a:lnTo>
                      <a:pt x="49" y="356"/>
                    </a:lnTo>
                    <a:lnTo>
                      <a:pt x="49" y="353"/>
                    </a:lnTo>
                    <a:lnTo>
                      <a:pt x="50" y="332"/>
                    </a:lnTo>
                    <a:lnTo>
                      <a:pt x="50" y="396"/>
                    </a:lnTo>
                    <a:lnTo>
                      <a:pt x="50" y="358"/>
                    </a:lnTo>
                    <a:lnTo>
                      <a:pt x="50" y="367"/>
                    </a:lnTo>
                    <a:lnTo>
                      <a:pt x="51" y="265"/>
                    </a:lnTo>
                    <a:lnTo>
                      <a:pt x="51" y="574"/>
                    </a:lnTo>
                    <a:lnTo>
                      <a:pt x="51" y="569"/>
                    </a:lnTo>
                    <a:lnTo>
                      <a:pt x="51" y="574"/>
                    </a:lnTo>
                    <a:lnTo>
                      <a:pt x="52" y="576"/>
                    </a:lnTo>
                    <a:lnTo>
                      <a:pt x="52" y="519"/>
                    </a:lnTo>
                    <a:lnTo>
                      <a:pt x="52" y="541"/>
                    </a:lnTo>
                    <a:lnTo>
                      <a:pt x="52" y="540"/>
                    </a:lnTo>
                    <a:lnTo>
                      <a:pt x="53" y="555"/>
                    </a:lnTo>
                    <a:lnTo>
                      <a:pt x="53" y="295"/>
                    </a:lnTo>
                    <a:lnTo>
                      <a:pt x="53" y="313"/>
                    </a:lnTo>
                    <a:lnTo>
                      <a:pt x="53" y="328"/>
                    </a:lnTo>
                    <a:lnTo>
                      <a:pt x="54" y="569"/>
                    </a:lnTo>
                    <a:lnTo>
                      <a:pt x="54" y="218"/>
                    </a:lnTo>
                    <a:lnTo>
                      <a:pt x="54" y="285"/>
                    </a:lnTo>
                    <a:lnTo>
                      <a:pt x="54" y="249"/>
                    </a:lnTo>
                    <a:lnTo>
                      <a:pt x="55" y="361"/>
                    </a:lnTo>
                    <a:lnTo>
                      <a:pt x="55" y="136"/>
                    </a:lnTo>
                    <a:lnTo>
                      <a:pt x="55" y="197"/>
                    </a:lnTo>
                    <a:lnTo>
                      <a:pt x="55" y="231"/>
                    </a:lnTo>
                    <a:lnTo>
                      <a:pt x="56" y="166"/>
                    </a:lnTo>
                    <a:lnTo>
                      <a:pt x="56" y="533"/>
                    </a:lnTo>
                    <a:lnTo>
                      <a:pt x="56" y="454"/>
                    </a:lnTo>
                    <a:lnTo>
                      <a:pt x="56" y="461"/>
                    </a:lnTo>
                    <a:lnTo>
                      <a:pt x="57" y="444"/>
                    </a:lnTo>
                    <a:lnTo>
                      <a:pt x="57" y="513"/>
                    </a:lnTo>
                    <a:lnTo>
                      <a:pt x="57" y="509"/>
                    </a:lnTo>
                    <a:lnTo>
                      <a:pt x="57" y="505"/>
                    </a:lnTo>
                    <a:lnTo>
                      <a:pt x="58" y="526"/>
                    </a:lnTo>
                    <a:lnTo>
                      <a:pt x="58" y="480"/>
                    </a:lnTo>
                    <a:lnTo>
                      <a:pt x="58" y="497"/>
                    </a:lnTo>
                    <a:lnTo>
                      <a:pt x="58" y="493"/>
                    </a:lnTo>
                    <a:lnTo>
                      <a:pt x="59" y="465"/>
                    </a:lnTo>
                    <a:lnTo>
                      <a:pt x="59" y="577"/>
                    </a:lnTo>
                    <a:lnTo>
                      <a:pt x="59" y="573"/>
                    </a:lnTo>
                    <a:lnTo>
                      <a:pt x="59" y="574"/>
                    </a:lnTo>
                    <a:lnTo>
                      <a:pt x="60" y="577"/>
                    </a:lnTo>
                    <a:lnTo>
                      <a:pt x="60" y="306"/>
                    </a:lnTo>
                    <a:lnTo>
                      <a:pt x="60" y="350"/>
                    </a:lnTo>
                    <a:lnTo>
                      <a:pt x="60" y="347"/>
                    </a:lnTo>
                    <a:lnTo>
                      <a:pt x="61" y="148"/>
                    </a:lnTo>
                    <a:lnTo>
                      <a:pt x="61" y="321"/>
                    </a:lnTo>
                    <a:lnTo>
                      <a:pt x="61" y="332"/>
                    </a:lnTo>
                    <a:lnTo>
                      <a:pt x="62" y="311"/>
                    </a:lnTo>
                    <a:lnTo>
                      <a:pt x="62" y="502"/>
                    </a:lnTo>
                    <a:lnTo>
                      <a:pt x="62" y="422"/>
                    </a:lnTo>
                    <a:lnTo>
                      <a:pt x="62" y="407"/>
                    </a:lnTo>
                    <a:lnTo>
                      <a:pt x="63" y="434"/>
                    </a:lnTo>
                    <a:lnTo>
                      <a:pt x="63" y="212"/>
                    </a:lnTo>
                    <a:lnTo>
                      <a:pt x="63" y="363"/>
                    </a:lnTo>
                    <a:lnTo>
                      <a:pt x="63" y="391"/>
                    </a:lnTo>
                    <a:lnTo>
                      <a:pt x="64" y="297"/>
                    </a:lnTo>
                    <a:lnTo>
                      <a:pt x="64" y="576"/>
                    </a:lnTo>
                    <a:lnTo>
                      <a:pt x="64" y="548"/>
                    </a:lnTo>
                    <a:lnTo>
                      <a:pt x="64" y="549"/>
                    </a:lnTo>
                    <a:lnTo>
                      <a:pt x="65" y="565"/>
                    </a:lnTo>
                    <a:lnTo>
                      <a:pt x="65" y="495"/>
                    </a:lnTo>
                    <a:lnTo>
                      <a:pt x="65" y="505"/>
                    </a:lnTo>
                    <a:lnTo>
                      <a:pt x="65" y="511"/>
                    </a:lnTo>
                    <a:lnTo>
                      <a:pt x="66" y="533"/>
                    </a:lnTo>
                    <a:lnTo>
                      <a:pt x="66" y="420"/>
                    </a:lnTo>
                    <a:lnTo>
                      <a:pt x="66" y="437"/>
                    </a:lnTo>
                    <a:lnTo>
                      <a:pt x="66" y="424"/>
                    </a:lnTo>
                    <a:lnTo>
                      <a:pt x="67" y="460"/>
                    </a:lnTo>
                    <a:lnTo>
                      <a:pt x="67" y="334"/>
                    </a:lnTo>
                    <a:lnTo>
                      <a:pt x="67" y="336"/>
                    </a:lnTo>
                    <a:lnTo>
                      <a:pt x="67" y="351"/>
                    </a:lnTo>
                    <a:lnTo>
                      <a:pt x="68" y="254"/>
                    </a:lnTo>
                    <a:lnTo>
                      <a:pt x="68" y="578"/>
                    </a:lnTo>
                    <a:lnTo>
                      <a:pt x="68" y="543"/>
                    </a:lnTo>
                    <a:lnTo>
                      <a:pt x="68" y="554"/>
                    </a:lnTo>
                    <a:lnTo>
                      <a:pt x="69" y="565"/>
                    </a:lnTo>
                    <a:lnTo>
                      <a:pt x="69" y="441"/>
                    </a:lnTo>
                    <a:lnTo>
                      <a:pt x="69" y="453"/>
                    </a:lnTo>
                    <a:lnTo>
                      <a:pt x="69" y="455"/>
                    </a:lnTo>
                    <a:lnTo>
                      <a:pt x="70" y="461"/>
                    </a:lnTo>
                    <a:lnTo>
                      <a:pt x="70" y="309"/>
                    </a:lnTo>
                    <a:lnTo>
                      <a:pt x="70" y="324"/>
                    </a:lnTo>
                    <a:lnTo>
                      <a:pt x="70" y="312"/>
                    </a:lnTo>
                    <a:lnTo>
                      <a:pt x="71" y="211"/>
                    </a:lnTo>
                    <a:lnTo>
                      <a:pt x="71" y="409"/>
                    </a:lnTo>
                    <a:lnTo>
                      <a:pt x="71" y="321"/>
                    </a:lnTo>
                    <a:lnTo>
                      <a:pt x="71" y="281"/>
                    </a:lnTo>
                    <a:lnTo>
                      <a:pt x="72" y="280"/>
                    </a:lnTo>
                    <a:lnTo>
                      <a:pt x="72" y="570"/>
                    </a:lnTo>
                    <a:lnTo>
                      <a:pt x="72" y="504"/>
                    </a:lnTo>
                    <a:lnTo>
                      <a:pt x="72" y="502"/>
                    </a:lnTo>
                    <a:lnTo>
                      <a:pt x="73" y="512"/>
                    </a:lnTo>
                    <a:lnTo>
                      <a:pt x="73" y="350"/>
                    </a:lnTo>
                    <a:lnTo>
                      <a:pt x="73" y="350"/>
                    </a:lnTo>
                    <a:lnTo>
                      <a:pt x="74" y="450"/>
                    </a:lnTo>
                    <a:lnTo>
                      <a:pt x="74" y="128"/>
                    </a:lnTo>
                    <a:lnTo>
                      <a:pt x="74" y="217"/>
                    </a:lnTo>
                    <a:lnTo>
                      <a:pt x="74" y="237"/>
                    </a:lnTo>
                    <a:lnTo>
                      <a:pt x="75" y="221"/>
                    </a:lnTo>
                    <a:lnTo>
                      <a:pt x="75" y="540"/>
                    </a:lnTo>
                    <a:lnTo>
                      <a:pt x="75" y="461"/>
                    </a:lnTo>
                    <a:lnTo>
                      <a:pt x="75" y="465"/>
                    </a:lnTo>
                    <a:lnTo>
                      <a:pt x="76" y="238"/>
                    </a:lnTo>
                    <a:lnTo>
                      <a:pt x="76" y="475"/>
                    </a:lnTo>
                    <a:lnTo>
                      <a:pt x="76" y="437"/>
                    </a:lnTo>
                    <a:lnTo>
                      <a:pt x="76" y="437"/>
                    </a:lnTo>
                    <a:lnTo>
                      <a:pt x="77" y="466"/>
                    </a:lnTo>
                    <a:lnTo>
                      <a:pt x="77" y="149"/>
                    </a:lnTo>
                    <a:lnTo>
                      <a:pt x="77" y="149"/>
                    </a:lnTo>
                    <a:lnTo>
                      <a:pt x="77" y="150"/>
                    </a:lnTo>
                    <a:lnTo>
                      <a:pt x="78" y="129"/>
                    </a:lnTo>
                    <a:lnTo>
                      <a:pt x="78" y="209"/>
                    </a:lnTo>
                    <a:lnTo>
                      <a:pt x="78" y="160"/>
                    </a:lnTo>
                    <a:lnTo>
                      <a:pt x="78" y="136"/>
                    </a:lnTo>
                    <a:lnTo>
                      <a:pt x="79" y="135"/>
                    </a:lnTo>
                    <a:lnTo>
                      <a:pt x="79" y="534"/>
                    </a:lnTo>
                    <a:lnTo>
                      <a:pt x="79" y="492"/>
                    </a:lnTo>
                    <a:lnTo>
                      <a:pt x="79" y="491"/>
                    </a:lnTo>
                    <a:lnTo>
                      <a:pt x="80" y="441"/>
                    </a:lnTo>
                    <a:lnTo>
                      <a:pt x="80" y="526"/>
                    </a:lnTo>
                    <a:lnTo>
                      <a:pt x="80" y="470"/>
                    </a:lnTo>
                    <a:lnTo>
                      <a:pt x="80" y="473"/>
                    </a:lnTo>
                    <a:lnTo>
                      <a:pt x="81" y="467"/>
                    </a:lnTo>
                    <a:lnTo>
                      <a:pt x="81" y="524"/>
                    </a:lnTo>
                    <a:lnTo>
                      <a:pt x="81" y="505"/>
                    </a:lnTo>
                    <a:lnTo>
                      <a:pt x="81" y="502"/>
                    </a:lnTo>
                    <a:lnTo>
                      <a:pt x="82" y="509"/>
                    </a:lnTo>
                    <a:lnTo>
                      <a:pt x="82" y="368"/>
                    </a:lnTo>
                    <a:lnTo>
                      <a:pt x="82" y="373"/>
                    </a:lnTo>
                    <a:lnTo>
                      <a:pt x="82" y="368"/>
                    </a:lnTo>
                    <a:lnTo>
                      <a:pt x="83" y="466"/>
                    </a:lnTo>
                    <a:lnTo>
                      <a:pt x="83" y="446"/>
                    </a:lnTo>
                    <a:lnTo>
                      <a:pt x="83" y="437"/>
                    </a:lnTo>
                    <a:lnTo>
                      <a:pt x="84" y="473"/>
                    </a:lnTo>
                    <a:lnTo>
                      <a:pt x="84" y="167"/>
                    </a:lnTo>
                    <a:lnTo>
                      <a:pt x="84" y="244"/>
                    </a:lnTo>
                    <a:lnTo>
                      <a:pt x="84" y="243"/>
                    </a:lnTo>
                    <a:lnTo>
                      <a:pt x="85" y="232"/>
                    </a:lnTo>
                    <a:lnTo>
                      <a:pt x="85" y="532"/>
                    </a:lnTo>
                    <a:lnTo>
                      <a:pt x="85" y="494"/>
                    </a:lnTo>
                    <a:lnTo>
                      <a:pt x="85" y="495"/>
                    </a:lnTo>
                    <a:lnTo>
                      <a:pt x="86" y="344"/>
                    </a:lnTo>
                    <a:lnTo>
                      <a:pt x="86" y="389"/>
                    </a:lnTo>
                    <a:lnTo>
                      <a:pt x="86" y="394"/>
                    </a:lnTo>
                    <a:lnTo>
                      <a:pt x="87" y="436"/>
                    </a:lnTo>
                    <a:lnTo>
                      <a:pt x="87" y="328"/>
                    </a:lnTo>
                    <a:lnTo>
                      <a:pt x="87" y="328"/>
                    </a:lnTo>
                    <a:lnTo>
                      <a:pt x="88" y="178"/>
                    </a:lnTo>
                    <a:lnTo>
                      <a:pt x="88" y="369"/>
                    </a:lnTo>
                    <a:lnTo>
                      <a:pt x="88" y="225"/>
                    </a:lnTo>
                    <a:lnTo>
                      <a:pt x="88" y="237"/>
                    </a:lnTo>
                    <a:lnTo>
                      <a:pt x="89" y="225"/>
                    </a:lnTo>
                    <a:lnTo>
                      <a:pt x="89" y="569"/>
                    </a:lnTo>
                    <a:lnTo>
                      <a:pt x="89" y="471"/>
                    </a:lnTo>
                    <a:lnTo>
                      <a:pt x="89" y="467"/>
                    </a:lnTo>
                    <a:lnTo>
                      <a:pt x="90" y="356"/>
                    </a:lnTo>
                    <a:lnTo>
                      <a:pt x="90" y="388"/>
                    </a:lnTo>
                    <a:lnTo>
                      <a:pt x="90" y="389"/>
                    </a:lnTo>
                    <a:lnTo>
                      <a:pt x="91" y="476"/>
                    </a:lnTo>
                    <a:lnTo>
                      <a:pt x="91" y="337"/>
                    </a:lnTo>
                    <a:lnTo>
                      <a:pt x="91" y="446"/>
                    </a:lnTo>
                    <a:lnTo>
                      <a:pt x="91" y="437"/>
                    </a:lnTo>
                    <a:lnTo>
                      <a:pt x="92" y="252"/>
                    </a:lnTo>
                    <a:lnTo>
                      <a:pt x="92" y="562"/>
                    </a:lnTo>
                    <a:lnTo>
                      <a:pt x="92" y="559"/>
                    </a:lnTo>
                    <a:lnTo>
                      <a:pt x="92" y="568"/>
                    </a:lnTo>
                    <a:lnTo>
                      <a:pt x="93" y="542"/>
                    </a:lnTo>
                    <a:lnTo>
                      <a:pt x="93" y="576"/>
                    </a:lnTo>
                    <a:lnTo>
                      <a:pt x="93" y="549"/>
                    </a:lnTo>
                    <a:lnTo>
                      <a:pt x="93" y="549"/>
                    </a:lnTo>
                    <a:lnTo>
                      <a:pt x="94" y="558"/>
                    </a:lnTo>
                    <a:lnTo>
                      <a:pt x="94" y="451"/>
                    </a:lnTo>
                    <a:lnTo>
                      <a:pt x="94" y="467"/>
                    </a:lnTo>
                    <a:lnTo>
                      <a:pt x="94" y="465"/>
                    </a:lnTo>
                    <a:lnTo>
                      <a:pt x="95" y="402"/>
                    </a:lnTo>
                    <a:lnTo>
                      <a:pt x="95" y="449"/>
                    </a:lnTo>
                    <a:lnTo>
                      <a:pt x="95" y="448"/>
                    </a:lnTo>
                    <a:lnTo>
                      <a:pt x="96" y="287"/>
                    </a:lnTo>
                    <a:lnTo>
                      <a:pt x="96" y="498"/>
                    </a:lnTo>
                    <a:lnTo>
                      <a:pt x="96" y="454"/>
                    </a:lnTo>
                    <a:lnTo>
                      <a:pt x="96" y="467"/>
                    </a:lnTo>
                    <a:lnTo>
                      <a:pt x="97" y="559"/>
                    </a:lnTo>
                    <a:lnTo>
                      <a:pt x="97" y="389"/>
                    </a:lnTo>
                    <a:lnTo>
                      <a:pt x="97" y="417"/>
                    </a:lnTo>
                    <a:lnTo>
                      <a:pt x="97" y="409"/>
                    </a:lnTo>
                    <a:lnTo>
                      <a:pt x="98" y="426"/>
                    </a:lnTo>
                    <a:lnTo>
                      <a:pt x="98" y="319"/>
                    </a:lnTo>
                    <a:lnTo>
                      <a:pt x="98" y="361"/>
                    </a:lnTo>
                    <a:lnTo>
                      <a:pt x="98" y="339"/>
                    </a:lnTo>
                    <a:lnTo>
                      <a:pt x="99" y="197"/>
                    </a:lnTo>
                    <a:lnTo>
                      <a:pt x="99" y="547"/>
                    </a:lnTo>
                    <a:lnTo>
                      <a:pt x="99" y="551"/>
                    </a:lnTo>
                    <a:lnTo>
                      <a:pt x="100" y="561"/>
                    </a:lnTo>
                    <a:lnTo>
                      <a:pt x="100" y="448"/>
                    </a:lnTo>
                    <a:lnTo>
                      <a:pt x="100" y="482"/>
                    </a:lnTo>
                    <a:lnTo>
                      <a:pt x="100" y="479"/>
                    </a:lnTo>
                    <a:lnTo>
                      <a:pt x="101" y="485"/>
                    </a:lnTo>
                    <a:lnTo>
                      <a:pt x="101" y="318"/>
                    </a:lnTo>
                    <a:lnTo>
                      <a:pt x="101" y="367"/>
                    </a:lnTo>
                    <a:lnTo>
                      <a:pt x="101" y="348"/>
                    </a:lnTo>
                    <a:lnTo>
                      <a:pt x="102" y="197"/>
                    </a:lnTo>
                    <a:lnTo>
                      <a:pt x="102" y="555"/>
                    </a:lnTo>
                    <a:lnTo>
                      <a:pt x="102" y="527"/>
                    </a:lnTo>
                    <a:lnTo>
                      <a:pt x="102" y="534"/>
                    </a:lnTo>
                    <a:lnTo>
                      <a:pt x="103" y="265"/>
                    </a:lnTo>
                    <a:lnTo>
                      <a:pt x="103" y="569"/>
                    </a:lnTo>
                    <a:lnTo>
                      <a:pt x="103" y="502"/>
                    </a:lnTo>
                    <a:lnTo>
                      <a:pt x="103" y="496"/>
                    </a:lnTo>
                    <a:lnTo>
                      <a:pt x="104" y="511"/>
                    </a:lnTo>
                    <a:lnTo>
                      <a:pt x="104" y="350"/>
                    </a:lnTo>
                    <a:lnTo>
                      <a:pt x="104" y="423"/>
                    </a:lnTo>
                    <a:lnTo>
                      <a:pt x="104" y="416"/>
                    </a:lnTo>
                    <a:lnTo>
                      <a:pt x="105" y="493"/>
                    </a:lnTo>
                    <a:lnTo>
                      <a:pt x="105" y="292"/>
                    </a:lnTo>
                    <a:lnTo>
                      <a:pt x="105" y="446"/>
                    </a:lnTo>
                    <a:lnTo>
                      <a:pt x="105" y="373"/>
                    </a:lnTo>
                    <a:lnTo>
                      <a:pt x="106" y="294"/>
                    </a:lnTo>
                    <a:lnTo>
                      <a:pt x="106" y="568"/>
                    </a:lnTo>
                    <a:lnTo>
                      <a:pt x="106" y="509"/>
                    </a:lnTo>
                    <a:lnTo>
                      <a:pt x="106" y="513"/>
                    </a:lnTo>
                    <a:lnTo>
                      <a:pt x="107" y="565"/>
                    </a:lnTo>
                    <a:lnTo>
                      <a:pt x="107" y="356"/>
                    </a:lnTo>
                    <a:lnTo>
                      <a:pt x="107" y="410"/>
                    </a:lnTo>
                    <a:lnTo>
                      <a:pt x="107" y="410"/>
                    </a:lnTo>
                    <a:lnTo>
                      <a:pt x="108" y="461"/>
                    </a:lnTo>
                    <a:lnTo>
                      <a:pt x="108" y="263"/>
                    </a:lnTo>
                    <a:lnTo>
                      <a:pt x="108" y="407"/>
                    </a:lnTo>
                    <a:lnTo>
                      <a:pt x="108" y="358"/>
                    </a:lnTo>
                    <a:lnTo>
                      <a:pt x="109" y="299"/>
                    </a:lnTo>
                    <a:lnTo>
                      <a:pt x="109" y="565"/>
                    </a:lnTo>
                    <a:lnTo>
                      <a:pt x="109" y="522"/>
                    </a:lnTo>
                    <a:lnTo>
                      <a:pt x="109" y="517"/>
                    </a:lnTo>
                    <a:lnTo>
                      <a:pt x="110" y="552"/>
                    </a:lnTo>
                    <a:lnTo>
                      <a:pt x="110" y="454"/>
                    </a:lnTo>
                    <a:lnTo>
                      <a:pt x="110" y="498"/>
                    </a:lnTo>
                    <a:lnTo>
                      <a:pt x="110" y="501"/>
                    </a:lnTo>
                    <a:lnTo>
                      <a:pt x="111" y="550"/>
                    </a:lnTo>
                    <a:lnTo>
                      <a:pt x="111" y="469"/>
                    </a:lnTo>
                    <a:lnTo>
                      <a:pt x="111" y="499"/>
                    </a:lnTo>
                    <a:lnTo>
                      <a:pt x="111" y="495"/>
                    </a:lnTo>
                    <a:lnTo>
                      <a:pt x="112" y="535"/>
                    </a:lnTo>
                    <a:lnTo>
                      <a:pt x="112" y="154"/>
                    </a:lnTo>
                    <a:lnTo>
                      <a:pt x="112" y="143"/>
                    </a:lnTo>
                    <a:lnTo>
                      <a:pt x="113" y="130"/>
                    </a:lnTo>
                    <a:lnTo>
                      <a:pt x="113" y="577"/>
                    </a:lnTo>
                    <a:lnTo>
                      <a:pt x="113" y="422"/>
                    </a:lnTo>
                    <a:lnTo>
                      <a:pt x="113" y="468"/>
                    </a:lnTo>
                    <a:lnTo>
                      <a:pt x="114" y="578"/>
                    </a:lnTo>
                    <a:lnTo>
                      <a:pt x="114" y="383"/>
                    </a:lnTo>
                    <a:lnTo>
                      <a:pt x="114" y="407"/>
                    </a:lnTo>
                    <a:lnTo>
                      <a:pt x="114" y="399"/>
                    </a:lnTo>
                    <a:lnTo>
                      <a:pt x="115" y="415"/>
                    </a:lnTo>
                    <a:lnTo>
                      <a:pt x="115" y="249"/>
                    </a:lnTo>
                    <a:lnTo>
                      <a:pt x="115" y="248"/>
                    </a:lnTo>
                    <a:lnTo>
                      <a:pt x="116" y="265"/>
                    </a:lnTo>
                    <a:lnTo>
                      <a:pt x="116" y="127"/>
                    </a:lnTo>
                    <a:lnTo>
                      <a:pt x="116" y="168"/>
                    </a:lnTo>
                    <a:lnTo>
                      <a:pt x="116" y="178"/>
                    </a:lnTo>
                    <a:lnTo>
                      <a:pt x="117" y="562"/>
                    </a:lnTo>
                    <a:lnTo>
                      <a:pt x="117" y="560"/>
                    </a:lnTo>
                    <a:lnTo>
                      <a:pt x="117" y="560"/>
                    </a:lnTo>
                    <a:lnTo>
                      <a:pt x="118" y="291"/>
                    </a:lnTo>
                    <a:lnTo>
                      <a:pt x="118" y="291"/>
                    </a:lnTo>
                    <a:lnTo>
                      <a:pt x="119" y="267"/>
                    </a:lnTo>
                    <a:lnTo>
                      <a:pt x="119" y="446"/>
                    </a:lnTo>
                    <a:lnTo>
                      <a:pt x="119" y="274"/>
                    </a:lnTo>
                    <a:lnTo>
                      <a:pt x="119" y="280"/>
                    </a:lnTo>
                    <a:lnTo>
                      <a:pt x="120" y="561"/>
                    </a:lnTo>
                    <a:lnTo>
                      <a:pt x="120" y="558"/>
                    </a:lnTo>
                    <a:lnTo>
                      <a:pt x="120" y="552"/>
                    </a:lnTo>
                    <a:lnTo>
                      <a:pt x="121" y="562"/>
                    </a:lnTo>
                    <a:lnTo>
                      <a:pt x="121" y="406"/>
                    </a:lnTo>
                    <a:lnTo>
                      <a:pt x="121" y="443"/>
                    </a:lnTo>
                    <a:lnTo>
                      <a:pt x="121" y="446"/>
                    </a:lnTo>
                    <a:lnTo>
                      <a:pt x="122" y="249"/>
                    </a:lnTo>
                    <a:lnTo>
                      <a:pt x="122" y="529"/>
                    </a:lnTo>
                    <a:lnTo>
                      <a:pt x="122" y="502"/>
                    </a:lnTo>
                    <a:lnTo>
                      <a:pt x="122" y="496"/>
                    </a:lnTo>
                    <a:lnTo>
                      <a:pt x="123" y="553"/>
                    </a:lnTo>
                    <a:lnTo>
                      <a:pt x="123" y="410"/>
                    </a:lnTo>
                    <a:lnTo>
                      <a:pt x="123" y="535"/>
                    </a:lnTo>
                    <a:lnTo>
                      <a:pt x="123" y="531"/>
                    </a:lnTo>
                    <a:lnTo>
                      <a:pt x="124" y="546"/>
                    </a:lnTo>
                    <a:lnTo>
                      <a:pt x="124" y="387"/>
                    </a:lnTo>
                    <a:lnTo>
                      <a:pt x="124" y="429"/>
                    </a:lnTo>
                    <a:lnTo>
                      <a:pt x="124" y="431"/>
                    </a:lnTo>
                    <a:lnTo>
                      <a:pt x="125" y="485"/>
                    </a:lnTo>
                    <a:lnTo>
                      <a:pt x="125" y="353"/>
                    </a:lnTo>
                    <a:lnTo>
                      <a:pt x="125" y="415"/>
                    </a:lnTo>
                    <a:lnTo>
                      <a:pt x="125" y="437"/>
                    </a:lnTo>
                    <a:lnTo>
                      <a:pt x="126" y="554"/>
                    </a:lnTo>
                    <a:lnTo>
                      <a:pt x="126" y="157"/>
                    </a:lnTo>
                    <a:lnTo>
                      <a:pt x="126" y="163"/>
                    </a:lnTo>
                    <a:lnTo>
                      <a:pt x="126" y="182"/>
                    </a:lnTo>
                    <a:lnTo>
                      <a:pt x="127" y="140"/>
                    </a:lnTo>
                    <a:lnTo>
                      <a:pt x="127" y="529"/>
                    </a:lnTo>
                    <a:lnTo>
                      <a:pt x="127" y="523"/>
                    </a:lnTo>
                    <a:lnTo>
                      <a:pt x="127" y="530"/>
                    </a:lnTo>
                    <a:lnTo>
                      <a:pt x="128" y="548"/>
                    </a:lnTo>
                    <a:lnTo>
                      <a:pt x="128" y="452"/>
                    </a:lnTo>
                    <a:lnTo>
                      <a:pt x="128" y="523"/>
                    </a:lnTo>
                    <a:lnTo>
                      <a:pt x="128" y="524"/>
                    </a:lnTo>
                    <a:lnTo>
                      <a:pt x="129" y="526"/>
                    </a:lnTo>
                    <a:lnTo>
                      <a:pt x="129" y="339"/>
                    </a:lnTo>
                    <a:lnTo>
                      <a:pt x="129" y="434"/>
                    </a:lnTo>
                    <a:lnTo>
                      <a:pt x="129" y="441"/>
                    </a:lnTo>
                    <a:lnTo>
                      <a:pt x="130" y="420"/>
                    </a:lnTo>
                    <a:lnTo>
                      <a:pt x="130" y="533"/>
                    </a:lnTo>
                    <a:lnTo>
                      <a:pt x="130" y="503"/>
                    </a:lnTo>
                    <a:lnTo>
                      <a:pt x="130" y="481"/>
                    </a:lnTo>
                    <a:lnTo>
                      <a:pt x="131" y="503"/>
                    </a:lnTo>
                    <a:lnTo>
                      <a:pt x="131" y="149"/>
                    </a:lnTo>
                    <a:lnTo>
                      <a:pt x="131" y="321"/>
                    </a:lnTo>
                    <a:lnTo>
                      <a:pt x="131" y="333"/>
                    </a:lnTo>
                    <a:lnTo>
                      <a:pt x="132" y="311"/>
                    </a:lnTo>
                    <a:lnTo>
                      <a:pt x="132" y="575"/>
                    </a:lnTo>
                    <a:lnTo>
                      <a:pt x="132" y="373"/>
                    </a:lnTo>
                    <a:lnTo>
                      <a:pt x="132" y="420"/>
                    </a:lnTo>
                    <a:lnTo>
                      <a:pt x="133" y="285"/>
                    </a:lnTo>
                    <a:lnTo>
                      <a:pt x="133" y="551"/>
                    </a:lnTo>
                    <a:lnTo>
                      <a:pt x="133" y="313"/>
                    </a:lnTo>
                    <a:lnTo>
                      <a:pt x="133" y="309"/>
                    </a:lnTo>
                    <a:lnTo>
                      <a:pt x="134" y="275"/>
                    </a:lnTo>
                    <a:lnTo>
                      <a:pt x="134" y="348"/>
                    </a:lnTo>
                    <a:lnTo>
                      <a:pt x="134" y="328"/>
                    </a:lnTo>
                    <a:lnTo>
                      <a:pt x="134" y="320"/>
                    </a:lnTo>
                    <a:lnTo>
                      <a:pt x="135" y="296"/>
                    </a:lnTo>
                    <a:lnTo>
                      <a:pt x="135" y="434"/>
                    </a:lnTo>
                    <a:lnTo>
                      <a:pt x="135" y="403"/>
                    </a:lnTo>
                    <a:lnTo>
                      <a:pt x="136" y="260"/>
                    </a:lnTo>
                    <a:lnTo>
                      <a:pt x="136" y="572"/>
                    </a:lnTo>
                    <a:lnTo>
                      <a:pt x="136" y="563"/>
                    </a:lnTo>
                    <a:lnTo>
                      <a:pt x="136" y="565"/>
                    </a:lnTo>
                    <a:lnTo>
                      <a:pt x="137" y="572"/>
                    </a:lnTo>
                    <a:lnTo>
                      <a:pt x="137" y="141"/>
                    </a:lnTo>
                    <a:lnTo>
                      <a:pt x="137" y="213"/>
                    </a:lnTo>
                    <a:lnTo>
                      <a:pt x="137" y="208"/>
                    </a:lnTo>
                    <a:lnTo>
                      <a:pt x="138" y="162"/>
                    </a:lnTo>
                    <a:lnTo>
                      <a:pt x="138" y="287"/>
                    </a:lnTo>
                    <a:lnTo>
                      <a:pt x="138" y="240"/>
                    </a:lnTo>
                    <a:lnTo>
                      <a:pt x="138" y="242"/>
                    </a:lnTo>
                    <a:lnTo>
                      <a:pt x="139" y="141"/>
                    </a:lnTo>
                    <a:lnTo>
                      <a:pt x="139" y="569"/>
                    </a:lnTo>
                    <a:lnTo>
                      <a:pt x="139" y="480"/>
                    </a:lnTo>
                    <a:lnTo>
                      <a:pt x="139" y="481"/>
                    </a:lnTo>
                    <a:lnTo>
                      <a:pt x="140" y="283"/>
                    </a:lnTo>
                    <a:lnTo>
                      <a:pt x="140" y="578"/>
                    </a:lnTo>
                    <a:lnTo>
                      <a:pt x="140" y="550"/>
                    </a:lnTo>
                    <a:lnTo>
                      <a:pt x="140" y="545"/>
                    </a:lnTo>
                    <a:lnTo>
                      <a:pt x="141" y="487"/>
                    </a:lnTo>
                    <a:lnTo>
                      <a:pt x="141" y="531"/>
                    </a:lnTo>
                    <a:lnTo>
                      <a:pt x="141" y="533"/>
                    </a:lnTo>
                    <a:lnTo>
                      <a:pt x="142" y="269"/>
                    </a:lnTo>
                    <a:lnTo>
                      <a:pt x="142" y="576"/>
                    </a:lnTo>
                    <a:lnTo>
                      <a:pt x="142" y="573"/>
                    </a:lnTo>
                    <a:lnTo>
                      <a:pt x="142" y="575"/>
                    </a:lnTo>
                    <a:lnTo>
                      <a:pt x="143" y="577"/>
                    </a:lnTo>
                    <a:lnTo>
                      <a:pt x="143" y="467"/>
                    </a:lnTo>
                    <a:lnTo>
                      <a:pt x="143" y="491"/>
                    </a:lnTo>
                    <a:lnTo>
                      <a:pt x="143" y="488"/>
                    </a:lnTo>
                    <a:lnTo>
                      <a:pt x="144" y="534"/>
                    </a:lnTo>
                    <a:lnTo>
                      <a:pt x="144" y="457"/>
                    </a:lnTo>
                    <a:lnTo>
                      <a:pt x="144" y="473"/>
                    </a:lnTo>
                    <a:lnTo>
                      <a:pt x="144" y="473"/>
                    </a:lnTo>
                    <a:lnTo>
                      <a:pt x="145" y="394"/>
                    </a:lnTo>
                    <a:lnTo>
                      <a:pt x="145" y="477"/>
                    </a:lnTo>
                    <a:lnTo>
                      <a:pt x="145" y="472"/>
                    </a:lnTo>
                    <a:lnTo>
                      <a:pt x="145" y="484"/>
                    </a:lnTo>
                    <a:lnTo>
                      <a:pt x="146" y="504"/>
                    </a:lnTo>
                    <a:lnTo>
                      <a:pt x="146" y="397"/>
                    </a:lnTo>
                    <a:lnTo>
                      <a:pt x="146" y="406"/>
                    </a:lnTo>
                    <a:lnTo>
                      <a:pt x="147" y="187"/>
                    </a:lnTo>
                    <a:lnTo>
                      <a:pt x="147" y="543"/>
                    </a:lnTo>
                    <a:lnTo>
                      <a:pt x="147" y="527"/>
                    </a:lnTo>
                    <a:lnTo>
                      <a:pt x="147" y="528"/>
                    </a:lnTo>
                    <a:lnTo>
                      <a:pt x="148" y="492"/>
                    </a:lnTo>
                    <a:lnTo>
                      <a:pt x="148" y="549"/>
                    </a:lnTo>
                    <a:lnTo>
                      <a:pt x="148" y="536"/>
                    </a:lnTo>
                    <a:lnTo>
                      <a:pt x="148" y="538"/>
                    </a:lnTo>
                    <a:lnTo>
                      <a:pt x="149" y="541"/>
                    </a:lnTo>
                    <a:lnTo>
                      <a:pt x="149" y="493"/>
                    </a:lnTo>
                    <a:lnTo>
                      <a:pt x="149" y="517"/>
                    </a:lnTo>
                    <a:lnTo>
                      <a:pt x="149" y="522"/>
                    </a:lnTo>
                    <a:lnTo>
                      <a:pt x="150" y="565"/>
                    </a:lnTo>
                    <a:lnTo>
                      <a:pt x="150" y="485"/>
                    </a:lnTo>
                    <a:lnTo>
                      <a:pt x="150" y="525"/>
                    </a:lnTo>
                    <a:lnTo>
                      <a:pt x="150" y="521"/>
                    </a:lnTo>
                    <a:lnTo>
                      <a:pt x="151" y="517"/>
                    </a:lnTo>
                    <a:lnTo>
                      <a:pt x="151" y="538"/>
                    </a:lnTo>
                    <a:lnTo>
                      <a:pt x="151" y="537"/>
                    </a:lnTo>
                    <a:lnTo>
                      <a:pt x="151" y="537"/>
                    </a:lnTo>
                    <a:lnTo>
                      <a:pt x="152" y="545"/>
                    </a:lnTo>
                    <a:lnTo>
                      <a:pt x="152" y="525"/>
                    </a:lnTo>
                    <a:lnTo>
                      <a:pt x="152" y="531"/>
                    </a:lnTo>
                    <a:lnTo>
                      <a:pt x="152" y="531"/>
                    </a:lnTo>
                    <a:lnTo>
                      <a:pt x="153" y="525"/>
                    </a:lnTo>
                    <a:lnTo>
                      <a:pt x="153" y="547"/>
                    </a:lnTo>
                    <a:lnTo>
                      <a:pt x="153" y="535"/>
                    </a:lnTo>
                    <a:lnTo>
                      <a:pt x="153" y="540"/>
                    </a:lnTo>
                    <a:lnTo>
                      <a:pt x="154" y="549"/>
                    </a:lnTo>
                    <a:lnTo>
                      <a:pt x="154" y="511"/>
                    </a:lnTo>
                    <a:lnTo>
                      <a:pt x="154" y="532"/>
                    </a:lnTo>
                    <a:lnTo>
                      <a:pt x="154" y="533"/>
                    </a:lnTo>
                    <a:lnTo>
                      <a:pt x="155" y="538"/>
                    </a:lnTo>
                    <a:lnTo>
                      <a:pt x="155" y="520"/>
                    </a:lnTo>
                    <a:lnTo>
                      <a:pt x="155" y="523"/>
                    </a:lnTo>
                    <a:lnTo>
                      <a:pt x="155" y="524"/>
                    </a:lnTo>
                    <a:lnTo>
                      <a:pt x="156" y="507"/>
                    </a:lnTo>
                    <a:lnTo>
                      <a:pt x="156" y="568"/>
                    </a:lnTo>
                    <a:lnTo>
                      <a:pt x="156" y="565"/>
                    </a:lnTo>
                    <a:lnTo>
                      <a:pt x="156" y="564"/>
                    </a:lnTo>
                    <a:lnTo>
                      <a:pt x="157" y="502"/>
                    </a:lnTo>
                    <a:lnTo>
                      <a:pt x="157" y="525"/>
                    </a:lnTo>
                    <a:lnTo>
                      <a:pt x="157" y="537"/>
                    </a:lnTo>
                    <a:lnTo>
                      <a:pt x="158" y="499"/>
                    </a:lnTo>
                    <a:lnTo>
                      <a:pt x="158" y="565"/>
                    </a:lnTo>
                    <a:lnTo>
                      <a:pt x="158" y="532"/>
                    </a:lnTo>
                    <a:lnTo>
                      <a:pt x="158" y="534"/>
                    </a:lnTo>
                    <a:lnTo>
                      <a:pt x="159" y="568"/>
                    </a:lnTo>
                    <a:lnTo>
                      <a:pt x="159" y="279"/>
                    </a:lnTo>
                    <a:lnTo>
                      <a:pt x="159" y="262"/>
                    </a:lnTo>
                    <a:lnTo>
                      <a:pt x="160" y="129"/>
                    </a:lnTo>
                    <a:lnTo>
                      <a:pt x="160" y="545"/>
                    </a:lnTo>
                    <a:lnTo>
                      <a:pt x="160" y="531"/>
                    </a:lnTo>
                    <a:lnTo>
                      <a:pt x="160" y="525"/>
                    </a:lnTo>
                    <a:lnTo>
                      <a:pt x="161" y="513"/>
                    </a:lnTo>
                    <a:lnTo>
                      <a:pt x="161" y="576"/>
                    </a:lnTo>
                    <a:lnTo>
                      <a:pt x="161" y="541"/>
                    </a:lnTo>
                    <a:lnTo>
                      <a:pt x="161" y="540"/>
                    </a:lnTo>
                    <a:lnTo>
                      <a:pt x="162" y="557"/>
                    </a:lnTo>
                    <a:lnTo>
                      <a:pt x="162" y="262"/>
                    </a:lnTo>
                    <a:lnTo>
                      <a:pt x="162" y="298"/>
                    </a:lnTo>
                    <a:lnTo>
                      <a:pt x="162" y="343"/>
                    </a:lnTo>
                    <a:lnTo>
                      <a:pt x="163" y="575"/>
                    </a:lnTo>
                    <a:lnTo>
                      <a:pt x="163" y="139"/>
                    </a:lnTo>
                    <a:lnTo>
                      <a:pt x="163" y="255"/>
                    </a:lnTo>
                    <a:lnTo>
                      <a:pt x="163" y="269"/>
                    </a:lnTo>
                    <a:lnTo>
                      <a:pt x="164" y="170"/>
                    </a:lnTo>
                    <a:lnTo>
                      <a:pt x="164" y="556"/>
                    </a:lnTo>
                    <a:lnTo>
                      <a:pt x="164" y="518"/>
                    </a:lnTo>
                    <a:lnTo>
                      <a:pt x="164" y="523"/>
                    </a:lnTo>
                    <a:lnTo>
                      <a:pt x="165" y="518"/>
                    </a:lnTo>
                    <a:lnTo>
                      <a:pt x="165" y="550"/>
                    </a:lnTo>
                    <a:lnTo>
                      <a:pt x="165" y="527"/>
                    </a:lnTo>
                    <a:lnTo>
                      <a:pt x="165" y="531"/>
                    </a:lnTo>
                    <a:lnTo>
                      <a:pt x="166" y="541"/>
                    </a:lnTo>
                    <a:lnTo>
                      <a:pt x="166" y="522"/>
                    </a:lnTo>
                    <a:lnTo>
                      <a:pt x="166" y="527"/>
                    </a:lnTo>
                    <a:lnTo>
                      <a:pt x="166" y="529"/>
                    </a:lnTo>
                    <a:lnTo>
                      <a:pt x="167" y="525"/>
                    </a:lnTo>
                    <a:lnTo>
                      <a:pt x="167" y="544"/>
                    </a:lnTo>
                    <a:lnTo>
                      <a:pt x="167" y="531"/>
                    </a:lnTo>
                    <a:lnTo>
                      <a:pt x="167" y="532"/>
                    </a:lnTo>
                    <a:lnTo>
                      <a:pt x="168" y="540"/>
                    </a:lnTo>
                    <a:lnTo>
                      <a:pt x="168" y="513"/>
                    </a:lnTo>
                    <a:lnTo>
                      <a:pt x="168" y="524"/>
                    </a:lnTo>
                    <a:lnTo>
                      <a:pt x="168" y="523"/>
                    </a:lnTo>
                    <a:lnTo>
                      <a:pt x="169" y="554"/>
                    </a:lnTo>
                    <a:lnTo>
                      <a:pt x="169" y="541"/>
                    </a:lnTo>
                    <a:lnTo>
                      <a:pt x="169" y="541"/>
                    </a:lnTo>
                    <a:lnTo>
                      <a:pt x="170" y="555"/>
                    </a:lnTo>
                    <a:lnTo>
                      <a:pt x="170" y="531"/>
                    </a:lnTo>
                    <a:lnTo>
                      <a:pt x="170" y="537"/>
                    </a:lnTo>
                    <a:lnTo>
                      <a:pt x="170" y="539"/>
                    </a:lnTo>
                    <a:lnTo>
                      <a:pt x="171" y="513"/>
                    </a:lnTo>
                    <a:lnTo>
                      <a:pt x="171" y="545"/>
                    </a:lnTo>
                    <a:lnTo>
                      <a:pt x="171" y="545"/>
                    </a:lnTo>
                    <a:lnTo>
                      <a:pt x="171" y="545"/>
                    </a:lnTo>
                    <a:lnTo>
                      <a:pt x="172" y="515"/>
                    </a:lnTo>
                    <a:lnTo>
                      <a:pt x="172" y="567"/>
                    </a:lnTo>
                    <a:lnTo>
                      <a:pt x="172" y="555"/>
                    </a:lnTo>
                    <a:lnTo>
                      <a:pt x="172" y="550"/>
                    </a:lnTo>
                    <a:lnTo>
                      <a:pt x="173" y="570"/>
                    </a:lnTo>
                    <a:lnTo>
                      <a:pt x="173" y="534"/>
                    </a:lnTo>
                    <a:lnTo>
                      <a:pt x="173" y="544"/>
                    </a:lnTo>
                    <a:lnTo>
                      <a:pt x="173" y="540"/>
                    </a:lnTo>
                    <a:lnTo>
                      <a:pt x="174" y="561"/>
                    </a:lnTo>
                    <a:lnTo>
                      <a:pt x="174" y="316"/>
                    </a:lnTo>
                    <a:lnTo>
                      <a:pt x="174" y="438"/>
                    </a:lnTo>
                    <a:lnTo>
                      <a:pt x="174" y="444"/>
                    </a:lnTo>
                    <a:lnTo>
                      <a:pt x="175" y="229"/>
                    </a:lnTo>
                    <a:lnTo>
                      <a:pt x="175" y="263"/>
                    </a:lnTo>
                    <a:lnTo>
                      <a:pt x="175" y="264"/>
                    </a:lnTo>
                    <a:lnTo>
                      <a:pt x="176" y="549"/>
                    </a:lnTo>
                    <a:lnTo>
                      <a:pt x="176" y="140"/>
                    </a:lnTo>
                    <a:lnTo>
                      <a:pt x="176" y="173"/>
                    </a:lnTo>
                    <a:lnTo>
                      <a:pt x="176" y="197"/>
                    </a:lnTo>
                    <a:lnTo>
                      <a:pt x="177" y="178"/>
                    </a:lnTo>
                    <a:lnTo>
                      <a:pt x="177" y="542"/>
                    </a:lnTo>
                    <a:lnTo>
                      <a:pt x="177" y="530"/>
                    </a:lnTo>
                    <a:lnTo>
                      <a:pt x="177" y="540"/>
                    </a:lnTo>
                    <a:lnTo>
                      <a:pt x="178" y="559"/>
                    </a:lnTo>
                    <a:lnTo>
                      <a:pt x="178" y="429"/>
                    </a:lnTo>
                    <a:lnTo>
                      <a:pt x="178" y="446"/>
                    </a:lnTo>
                    <a:lnTo>
                      <a:pt x="178" y="439"/>
                    </a:lnTo>
                    <a:lnTo>
                      <a:pt x="179" y="243"/>
                    </a:lnTo>
                    <a:lnTo>
                      <a:pt x="179" y="532"/>
                    </a:lnTo>
                    <a:lnTo>
                      <a:pt x="179" y="504"/>
                    </a:lnTo>
                    <a:lnTo>
                      <a:pt x="179" y="511"/>
                    </a:lnTo>
                    <a:lnTo>
                      <a:pt x="180" y="570"/>
                    </a:lnTo>
                    <a:lnTo>
                      <a:pt x="180" y="482"/>
                    </a:lnTo>
                    <a:lnTo>
                      <a:pt x="180" y="513"/>
                    </a:lnTo>
                    <a:lnTo>
                      <a:pt x="180" y="519"/>
                    </a:lnTo>
                    <a:lnTo>
                      <a:pt x="181" y="473"/>
                    </a:lnTo>
                    <a:lnTo>
                      <a:pt x="181" y="548"/>
                    </a:lnTo>
                    <a:lnTo>
                      <a:pt x="181" y="537"/>
                    </a:lnTo>
                    <a:lnTo>
                      <a:pt x="181" y="533"/>
                    </a:lnTo>
                    <a:lnTo>
                      <a:pt x="182" y="555"/>
                    </a:lnTo>
                    <a:lnTo>
                      <a:pt x="182" y="509"/>
                    </a:lnTo>
                    <a:lnTo>
                      <a:pt x="182" y="521"/>
                    </a:lnTo>
                    <a:lnTo>
                      <a:pt x="182" y="524"/>
                    </a:lnTo>
                    <a:lnTo>
                      <a:pt x="183" y="512"/>
                    </a:lnTo>
                    <a:lnTo>
                      <a:pt x="183" y="553"/>
                    </a:lnTo>
                    <a:lnTo>
                      <a:pt x="183" y="546"/>
                    </a:lnTo>
                    <a:lnTo>
                      <a:pt x="183" y="545"/>
                    </a:lnTo>
                    <a:lnTo>
                      <a:pt x="184" y="552"/>
                    </a:lnTo>
                    <a:lnTo>
                      <a:pt x="184" y="518"/>
                    </a:lnTo>
                    <a:lnTo>
                      <a:pt x="184" y="545"/>
                    </a:lnTo>
                    <a:lnTo>
                      <a:pt x="184" y="545"/>
                    </a:lnTo>
                    <a:lnTo>
                      <a:pt x="185" y="505"/>
                    </a:lnTo>
                    <a:lnTo>
                      <a:pt x="185" y="542"/>
                    </a:lnTo>
                    <a:lnTo>
                      <a:pt x="185" y="540"/>
                    </a:lnTo>
                    <a:lnTo>
                      <a:pt x="186" y="555"/>
                    </a:lnTo>
                    <a:lnTo>
                      <a:pt x="186" y="529"/>
                    </a:lnTo>
                    <a:lnTo>
                      <a:pt x="186" y="529"/>
                    </a:lnTo>
                    <a:lnTo>
                      <a:pt x="186" y="529"/>
                    </a:lnTo>
                    <a:lnTo>
                      <a:pt x="187" y="519"/>
                    </a:lnTo>
                    <a:lnTo>
                      <a:pt x="187" y="547"/>
                    </a:lnTo>
                    <a:lnTo>
                      <a:pt x="187" y="533"/>
                    </a:lnTo>
                    <a:lnTo>
                      <a:pt x="187" y="535"/>
                    </a:lnTo>
                    <a:lnTo>
                      <a:pt x="188" y="526"/>
                    </a:lnTo>
                    <a:lnTo>
                      <a:pt x="188" y="545"/>
                    </a:lnTo>
                    <a:lnTo>
                      <a:pt x="188" y="542"/>
                    </a:lnTo>
                    <a:lnTo>
                      <a:pt x="188" y="540"/>
                    </a:lnTo>
                    <a:lnTo>
                      <a:pt x="189" y="528"/>
                    </a:lnTo>
                    <a:lnTo>
                      <a:pt x="189" y="548"/>
                    </a:lnTo>
                    <a:lnTo>
                      <a:pt x="189" y="540"/>
                    </a:lnTo>
                    <a:lnTo>
                      <a:pt x="189" y="542"/>
                    </a:lnTo>
                    <a:lnTo>
                      <a:pt x="190" y="545"/>
                    </a:lnTo>
                    <a:lnTo>
                      <a:pt x="190" y="524"/>
                    </a:lnTo>
                    <a:lnTo>
                      <a:pt x="190" y="532"/>
                    </a:lnTo>
                    <a:lnTo>
                      <a:pt x="190" y="535"/>
                    </a:lnTo>
                    <a:lnTo>
                      <a:pt x="191" y="546"/>
                    </a:lnTo>
                    <a:lnTo>
                      <a:pt x="191" y="510"/>
                    </a:lnTo>
                    <a:lnTo>
                      <a:pt x="191" y="527"/>
                    </a:lnTo>
                    <a:lnTo>
                      <a:pt x="191" y="525"/>
                    </a:lnTo>
                    <a:lnTo>
                      <a:pt x="192" y="509"/>
                    </a:lnTo>
                    <a:lnTo>
                      <a:pt x="192" y="536"/>
                    </a:lnTo>
                    <a:lnTo>
                      <a:pt x="192" y="519"/>
                    </a:lnTo>
                    <a:lnTo>
                      <a:pt x="192" y="519"/>
                    </a:lnTo>
                    <a:lnTo>
                      <a:pt x="193" y="488"/>
                    </a:lnTo>
                    <a:lnTo>
                      <a:pt x="193" y="528"/>
                    </a:lnTo>
                    <a:lnTo>
                      <a:pt x="193" y="528"/>
                    </a:lnTo>
                    <a:lnTo>
                      <a:pt x="194" y="545"/>
                    </a:lnTo>
                    <a:lnTo>
                      <a:pt x="194" y="481"/>
                    </a:lnTo>
                    <a:lnTo>
                      <a:pt x="194" y="517"/>
                    </a:lnTo>
                    <a:lnTo>
                      <a:pt x="194" y="516"/>
                    </a:lnTo>
                    <a:lnTo>
                      <a:pt x="195" y="554"/>
                    </a:lnTo>
                    <a:lnTo>
                      <a:pt x="195" y="509"/>
                    </a:lnTo>
                    <a:lnTo>
                      <a:pt x="195" y="512"/>
                    </a:lnTo>
                    <a:lnTo>
                      <a:pt x="195" y="512"/>
                    </a:lnTo>
                    <a:lnTo>
                      <a:pt x="196" y="488"/>
                    </a:lnTo>
                    <a:lnTo>
                      <a:pt x="196" y="528"/>
                    </a:lnTo>
                    <a:lnTo>
                      <a:pt x="196" y="515"/>
                    </a:lnTo>
                    <a:lnTo>
                      <a:pt x="196" y="519"/>
                    </a:lnTo>
                    <a:lnTo>
                      <a:pt x="197" y="534"/>
                    </a:lnTo>
                    <a:lnTo>
                      <a:pt x="197" y="509"/>
                    </a:lnTo>
                    <a:lnTo>
                      <a:pt x="197" y="516"/>
                    </a:lnTo>
                    <a:lnTo>
                      <a:pt x="197" y="513"/>
                    </a:lnTo>
                    <a:lnTo>
                      <a:pt x="198" y="529"/>
                    </a:lnTo>
                    <a:lnTo>
                      <a:pt x="198" y="479"/>
                    </a:lnTo>
                    <a:lnTo>
                      <a:pt x="198" y="482"/>
                    </a:lnTo>
                    <a:lnTo>
                      <a:pt x="199" y="463"/>
                    </a:lnTo>
                    <a:lnTo>
                      <a:pt x="199" y="543"/>
                    </a:lnTo>
                    <a:lnTo>
                      <a:pt x="199" y="533"/>
                    </a:lnTo>
                    <a:lnTo>
                      <a:pt x="199" y="533"/>
                    </a:lnTo>
                    <a:lnTo>
                      <a:pt x="200" y="548"/>
                    </a:lnTo>
                    <a:lnTo>
                      <a:pt x="200" y="497"/>
                    </a:lnTo>
                    <a:lnTo>
                      <a:pt x="200" y="503"/>
                    </a:lnTo>
                    <a:lnTo>
                      <a:pt x="201" y="499"/>
                    </a:lnTo>
                    <a:lnTo>
                      <a:pt x="201" y="550"/>
                    </a:lnTo>
                    <a:lnTo>
                      <a:pt x="201" y="519"/>
                    </a:lnTo>
                    <a:lnTo>
                      <a:pt x="201" y="519"/>
                    </a:lnTo>
                    <a:lnTo>
                      <a:pt x="202" y="504"/>
                    </a:lnTo>
                    <a:lnTo>
                      <a:pt x="202" y="530"/>
                    </a:lnTo>
                    <a:lnTo>
                      <a:pt x="202" y="506"/>
                    </a:lnTo>
                    <a:lnTo>
                      <a:pt x="202" y="505"/>
                    </a:lnTo>
                    <a:lnTo>
                      <a:pt x="203" y="504"/>
                    </a:lnTo>
                    <a:lnTo>
                      <a:pt x="203" y="534"/>
                    </a:lnTo>
                    <a:lnTo>
                      <a:pt x="203" y="513"/>
                    </a:lnTo>
                    <a:lnTo>
                      <a:pt x="203" y="511"/>
                    </a:lnTo>
                    <a:lnTo>
                      <a:pt x="204" y="505"/>
                    </a:lnTo>
                    <a:lnTo>
                      <a:pt x="204" y="534"/>
                    </a:lnTo>
                    <a:lnTo>
                      <a:pt x="204" y="522"/>
                    </a:lnTo>
                    <a:lnTo>
                      <a:pt x="204" y="525"/>
                    </a:lnTo>
                    <a:lnTo>
                      <a:pt x="205" y="531"/>
                    </a:lnTo>
                    <a:lnTo>
                      <a:pt x="205" y="512"/>
                    </a:lnTo>
                    <a:lnTo>
                      <a:pt x="205" y="522"/>
                    </a:lnTo>
                    <a:lnTo>
                      <a:pt x="205" y="522"/>
                    </a:lnTo>
                    <a:lnTo>
                      <a:pt x="206" y="470"/>
                    </a:lnTo>
                    <a:lnTo>
                      <a:pt x="206" y="534"/>
                    </a:lnTo>
                    <a:lnTo>
                      <a:pt x="206" y="531"/>
                    </a:lnTo>
                    <a:lnTo>
                      <a:pt x="206" y="534"/>
                    </a:lnTo>
                    <a:lnTo>
                      <a:pt x="207" y="537"/>
                    </a:lnTo>
                    <a:lnTo>
                      <a:pt x="207" y="515"/>
                    </a:lnTo>
                    <a:lnTo>
                      <a:pt x="207" y="518"/>
                    </a:lnTo>
                    <a:lnTo>
                      <a:pt x="207" y="517"/>
                    </a:lnTo>
                    <a:lnTo>
                      <a:pt x="208" y="513"/>
                    </a:lnTo>
                    <a:lnTo>
                      <a:pt x="208" y="527"/>
                    </a:lnTo>
                    <a:lnTo>
                      <a:pt x="208" y="517"/>
                    </a:lnTo>
                    <a:lnTo>
                      <a:pt x="208" y="520"/>
                    </a:lnTo>
                    <a:lnTo>
                      <a:pt x="209" y="506"/>
                    </a:lnTo>
                    <a:lnTo>
                      <a:pt x="209" y="533"/>
                    </a:lnTo>
                    <a:lnTo>
                      <a:pt x="209" y="519"/>
                    </a:lnTo>
                    <a:lnTo>
                      <a:pt x="209" y="522"/>
                    </a:lnTo>
                    <a:lnTo>
                      <a:pt x="210" y="507"/>
                    </a:lnTo>
                    <a:lnTo>
                      <a:pt x="210" y="530"/>
                    </a:lnTo>
                    <a:lnTo>
                      <a:pt x="210" y="529"/>
                    </a:lnTo>
                    <a:lnTo>
                      <a:pt x="210" y="528"/>
                    </a:lnTo>
                    <a:lnTo>
                      <a:pt x="211" y="513"/>
                    </a:lnTo>
                    <a:lnTo>
                      <a:pt x="211" y="537"/>
                    </a:lnTo>
                    <a:lnTo>
                      <a:pt x="211" y="532"/>
                    </a:lnTo>
                    <a:lnTo>
                      <a:pt x="211" y="534"/>
                    </a:lnTo>
                    <a:lnTo>
                      <a:pt x="212" y="457"/>
                    </a:lnTo>
                    <a:lnTo>
                      <a:pt x="212" y="540"/>
                    </a:lnTo>
                    <a:lnTo>
                      <a:pt x="212" y="523"/>
                    </a:lnTo>
                    <a:lnTo>
                      <a:pt x="212" y="521"/>
                    </a:lnTo>
                    <a:lnTo>
                      <a:pt x="213" y="545"/>
                    </a:lnTo>
                    <a:lnTo>
                      <a:pt x="213" y="501"/>
                    </a:lnTo>
                    <a:lnTo>
                      <a:pt x="213" y="529"/>
                    </a:lnTo>
                    <a:lnTo>
                      <a:pt x="213" y="528"/>
                    </a:lnTo>
                    <a:lnTo>
                      <a:pt x="214" y="539"/>
                    </a:lnTo>
                    <a:lnTo>
                      <a:pt x="214" y="516"/>
                    </a:lnTo>
                    <a:lnTo>
                      <a:pt x="214" y="529"/>
                    </a:lnTo>
                    <a:lnTo>
                      <a:pt x="214" y="529"/>
                    </a:lnTo>
                    <a:lnTo>
                      <a:pt x="215" y="534"/>
                    </a:lnTo>
                    <a:lnTo>
                      <a:pt x="215" y="508"/>
                    </a:lnTo>
                    <a:lnTo>
                      <a:pt x="215" y="513"/>
                    </a:lnTo>
                    <a:lnTo>
                      <a:pt x="215" y="513"/>
                    </a:lnTo>
                    <a:lnTo>
                      <a:pt x="216" y="508"/>
                    </a:lnTo>
                    <a:lnTo>
                      <a:pt x="216" y="529"/>
                    </a:lnTo>
                    <a:lnTo>
                      <a:pt x="216" y="525"/>
                    </a:lnTo>
                    <a:lnTo>
                      <a:pt x="216" y="523"/>
                    </a:lnTo>
                    <a:lnTo>
                      <a:pt x="217" y="520"/>
                    </a:lnTo>
                    <a:lnTo>
                      <a:pt x="217" y="540"/>
                    </a:lnTo>
                    <a:lnTo>
                      <a:pt x="217" y="530"/>
                    </a:lnTo>
                    <a:lnTo>
                      <a:pt x="217" y="527"/>
                    </a:lnTo>
                    <a:lnTo>
                      <a:pt x="218" y="538"/>
                    </a:lnTo>
                    <a:lnTo>
                      <a:pt x="218" y="518"/>
                    </a:lnTo>
                    <a:lnTo>
                      <a:pt x="218" y="525"/>
                    </a:lnTo>
                    <a:lnTo>
                      <a:pt x="218" y="525"/>
                    </a:lnTo>
                    <a:lnTo>
                      <a:pt x="219" y="544"/>
                    </a:lnTo>
                    <a:lnTo>
                      <a:pt x="219" y="488"/>
                    </a:lnTo>
                    <a:lnTo>
                      <a:pt x="219" y="516"/>
                    </a:lnTo>
                    <a:lnTo>
                      <a:pt x="219" y="521"/>
                    </a:lnTo>
                    <a:lnTo>
                      <a:pt x="220" y="520"/>
                    </a:lnTo>
                    <a:lnTo>
                      <a:pt x="220" y="550"/>
                    </a:lnTo>
                    <a:lnTo>
                      <a:pt x="220" y="535"/>
                    </a:lnTo>
                    <a:lnTo>
                      <a:pt x="220" y="533"/>
                    </a:lnTo>
                    <a:lnTo>
                      <a:pt x="221" y="544"/>
                    </a:lnTo>
                    <a:lnTo>
                      <a:pt x="221" y="518"/>
                    </a:lnTo>
                    <a:lnTo>
                      <a:pt x="221" y="519"/>
                    </a:lnTo>
                    <a:lnTo>
                      <a:pt x="221" y="518"/>
                    </a:lnTo>
                    <a:lnTo>
                      <a:pt x="222" y="504"/>
                    </a:lnTo>
                    <a:lnTo>
                      <a:pt x="222" y="536"/>
                    </a:lnTo>
                    <a:lnTo>
                      <a:pt x="222" y="528"/>
                    </a:lnTo>
                    <a:lnTo>
                      <a:pt x="222" y="525"/>
                    </a:lnTo>
                    <a:lnTo>
                      <a:pt x="223" y="544"/>
                    </a:lnTo>
                    <a:lnTo>
                      <a:pt x="223" y="519"/>
                    </a:lnTo>
                    <a:lnTo>
                      <a:pt x="223" y="523"/>
                    </a:lnTo>
                    <a:lnTo>
                      <a:pt x="223" y="524"/>
                    </a:lnTo>
                    <a:lnTo>
                      <a:pt x="224" y="513"/>
                    </a:lnTo>
                    <a:lnTo>
                      <a:pt x="224" y="541"/>
                    </a:lnTo>
                    <a:lnTo>
                      <a:pt x="224" y="526"/>
                    </a:lnTo>
                    <a:lnTo>
                      <a:pt x="224" y="529"/>
                    </a:lnTo>
                    <a:lnTo>
                      <a:pt x="225" y="525"/>
                    </a:lnTo>
                    <a:lnTo>
                      <a:pt x="225" y="541"/>
                    </a:lnTo>
                    <a:lnTo>
                      <a:pt x="225" y="526"/>
                    </a:lnTo>
                    <a:lnTo>
                      <a:pt x="225" y="525"/>
                    </a:lnTo>
                    <a:lnTo>
                      <a:pt x="226" y="536"/>
                    </a:lnTo>
                    <a:lnTo>
                      <a:pt x="226" y="522"/>
                    </a:lnTo>
                    <a:lnTo>
                      <a:pt x="226" y="526"/>
                    </a:lnTo>
                    <a:lnTo>
                      <a:pt x="226" y="521"/>
                    </a:lnTo>
                    <a:lnTo>
                      <a:pt x="227" y="516"/>
                    </a:lnTo>
                    <a:lnTo>
                      <a:pt x="227" y="536"/>
                    </a:lnTo>
                    <a:lnTo>
                      <a:pt x="227" y="517"/>
                    </a:lnTo>
                    <a:lnTo>
                      <a:pt x="227" y="515"/>
                    </a:lnTo>
                    <a:lnTo>
                      <a:pt x="228" y="473"/>
                    </a:lnTo>
                    <a:lnTo>
                      <a:pt x="228" y="541"/>
                    </a:lnTo>
                    <a:lnTo>
                      <a:pt x="228" y="538"/>
                    </a:lnTo>
                    <a:lnTo>
                      <a:pt x="228" y="539"/>
                    </a:lnTo>
                    <a:lnTo>
                      <a:pt x="229" y="512"/>
                    </a:lnTo>
                    <a:lnTo>
                      <a:pt x="229" y="545"/>
                    </a:lnTo>
                    <a:lnTo>
                      <a:pt x="229" y="521"/>
                    </a:lnTo>
                    <a:lnTo>
                      <a:pt x="229" y="522"/>
                    </a:lnTo>
                    <a:lnTo>
                      <a:pt x="230" y="539"/>
                    </a:lnTo>
                    <a:lnTo>
                      <a:pt x="230" y="511"/>
                    </a:lnTo>
                    <a:lnTo>
                      <a:pt x="230" y="511"/>
                    </a:lnTo>
                    <a:lnTo>
                      <a:pt x="230" y="510"/>
                    </a:lnTo>
                    <a:lnTo>
                      <a:pt x="231" y="541"/>
                    </a:lnTo>
                    <a:lnTo>
                      <a:pt x="231" y="534"/>
                    </a:lnTo>
                    <a:lnTo>
                      <a:pt x="231" y="535"/>
                    </a:lnTo>
                    <a:lnTo>
                      <a:pt x="232" y="543"/>
                    </a:lnTo>
                    <a:lnTo>
                      <a:pt x="232" y="504"/>
                    </a:lnTo>
                    <a:lnTo>
                      <a:pt x="232" y="518"/>
                    </a:lnTo>
                    <a:lnTo>
                      <a:pt x="232" y="522"/>
                    </a:lnTo>
                    <a:lnTo>
                      <a:pt x="233" y="514"/>
                    </a:lnTo>
                    <a:lnTo>
                      <a:pt x="233" y="540"/>
                    </a:lnTo>
                    <a:lnTo>
                      <a:pt x="233" y="538"/>
                    </a:lnTo>
                    <a:lnTo>
                      <a:pt x="234" y="526"/>
                    </a:lnTo>
                    <a:lnTo>
                      <a:pt x="234" y="545"/>
                    </a:lnTo>
                    <a:lnTo>
                      <a:pt x="234" y="530"/>
                    </a:lnTo>
                    <a:lnTo>
                      <a:pt x="234" y="529"/>
                    </a:lnTo>
                    <a:lnTo>
                      <a:pt x="235" y="525"/>
                    </a:lnTo>
                    <a:lnTo>
                      <a:pt x="235" y="548"/>
                    </a:lnTo>
                    <a:lnTo>
                      <a:pt x="235" y="539"/>
                    </a:lnTo>
                    <a:lnTo>
                      <a:pt x="235" y="537"/>
                    </a:lnTo>
                    <a:lnTo>
                      <a:pt x="236" y="497"/>
                    </a:lnTo>
                    <a:lnTo>
                      <a:pt x="236" y="529"/>
                    </a:lnTo>
                    <a:lnTo>
                      <a:pt x="236" y="527"/>
                    </a:lnTo>
                    <a:lnTo>
                      <a:pt x="237" y="502"/>
                    </a:lnTo>
                    <a:lnTo>
                      <a:pt x="237" y="544"/>
                    </a:lnTo>
                    <a:lnTo>
                      <a:pt x="237" y="535"/>
                    </a:lnTo>
                    <a:lnTo>
                      <a:pt x="237" y="534"/>
                    </a:lnTo>
                    <a:lnTo>
                      <a:pt x="238" y="545"/>
                    </a:lnTo>
                    <a:lnTo>
                      <a:pt x="238" y="519"/>
                    </a:lnTo>
                    <a:lnTo>
                      <a:pt x="238" y="535"/>
                    </a:lnTo>
                    <a:lnTo>
                      <a:pt x="238" y="535"/>
                    </a:lnTo>
                    <a:lnTo>
                      <a:pt x="239" y="541"/>
                    </a:lnTo>
                    <a:lnTo>
                      <a:pt x="239" y="517"/>
                    </a:lnTo>
                    <a:lnTo>
                      <a:pt x="239" y="536"/>
                    </a:lnTo>
                    <a:lnTo>
                      <a:pt x="239" y="537"/>
                    </a:lnTo>
                    <a:lnTo>
                      <a:pt x="240" y="546"/>
                    </a:lnTo>
                    <a:lnTo>
                      <a:pt x="240" y="520"/>
                    </a:lnTo>
                    <a:lnTo>
                      <a:pt x="240" y="531"/>
                    </a:lnTo>
                    <a:lnTo>
                      <a:pt x="240" y="533"/>
                    </a:lnTo>
                    <a:lnTo>
                      <a:pt x="241" y="528"/>
                    </a:lnTo>
                    <a:lnTo>
                      <a:pt x="241" y="547"/>
                    </a:lnTo>
                    <a:lnTo>
                      <a:pt x="241" y="536"/>
                    </a:lnTo>
                    <a:lnTo>
                      <a:pt x="241" y="536"/>
                    </a:lnTo>
                    <a:lnTo>
                      <a:pt x="242" y="522"/>
                    </a:lnTo>
                    <a:lnTo>
                      <a:pt x="242" y="540"/>
                    </a:lnTo>
                    <a:lnTo>
                      <a:pt x="242" y="527"/>
                    </a:lnTo>
                    <a:lnTo>
                      <a:pt x="242" y="529"/>
                    </a:lnTo>
                    <a:lnTo>
                      <a:pt x="243" y="534"/>
                    </a:lnTo>
                    <a:lnTo>
                      <a:pt x="243" y="517"/>
                    </a:lnTo>
                    <a:lnTo>
                      <a:pt x="243" y="526"/>
                    </a:lnTo>
                    <a:lnTo>
                      <a:pt x="243" y="528"/>
                    </a:lnTo>
                    <a:lnTo>
                      <a:pt x="244" y="500"/>
                    </a:lnTo>
                    <a:lnTo>
                      <a:pt x="244" y="539"/>
                    </a:lnTo>
                    <a:lnTo>
                      <a:pt x="244" y="524"/>
                    </a:lnTo>
                    <a:lnTo>
                      <a:pt x="244" y="522"/>
                    </a:lnTo>
                    <a:lnTo>
                      <a:pt x="245" y="481"/>
                    </a:lnTo>
                    <a:lnTo>
                      <a:pt x="245" y="550"/>
                    </a:lnTo>
                    <a:lnTo>
                      <a:pt x="245" y="532"/>
                    </a:lnTo>
                    <a:lnTo>
                      <a:pt x="245" y="534"/>
                    </a:lnTo>
                    <a:lnTo>
                      <a:pt x="246" y="523"/>
                    </a:lnTo>
                    <a:lnTo>
                      <a:pt x="246" y="536"/>
                    </a:lnTo>
                    <a:lnTo>
                      <a:pt x="246" y="529"/>
                    </a:lnTo>
                    <a:lnTo>
                      <a:pt x="246" y="529"/>
                    </a:lnTo>
                    <a:lnTo>
                      <a:pt x="247" y="510"/>
                    </a:lnTo>
                    <a:lnTo>
                      <a:pt x="247" y="532"/>
                    </a:lnTo>
                    <a:lnTo>
                      <a:pt x="247" y="532"/>
                    </a:lnTo>
                    <a:lnTo>
                      <a:pt x="247" y="533"/>
                    </a:lnTo>
                    <a:lnTo>
                      <a:pt x="248" y="539"/>
                    </a:lnTo>
                    <a:lnTo>
                      <a:pt x="248" y="515"/>
                    </a:lnTo>
                    <a:lnTo>
                      <a:pt x="248" y="525"/>
                    </a:lnTo>
                    <a:lnTo>
                      <a:pt x="248" y="524"/>
                    </a:lnTo>
                    <a:lnTo>
                      <a:pt x="249" y="540"/>
                    </a:lnTo>
                    <a:lnTo>
                      <a:pt x="249" y="510"/>
                    </a:lnTo>
                    <a:lnTo>
                      <a:pt x="249" y="526"/>
                    </a:lnTo>
                    <a:lnTo>
                      <a:pt x="249" y="527"/>
                    </a:lnTo>
                    <a:lnTo>
                      <a:pt x="250" y="494"/>
                    </a:lnTo>
                    <a:lnTo>
                      <a:pt x="250" y="555"/>
                    </a:lnTo>
                    <a:lnTo>
                      <a:pt x="250" y="555"/>
                    </a:lnTo>
                    <a:lnTo>
                      <a:pt x="250" y="555"/>
                    </a:lnTo>
                    <a:lnTo>
                      <a:pt x="251" y="559"/>
                    </a:lnTo>
                    <a:lnTo>
                      <a:pt x="251" y="504"/>
                    </a:lnTo>
                    <a:lnTo>
                      <a:pt x="251" y="533"/>
                    </a:lnTo>
                    <a:lnTo>
                      <a:pt x="251" y="535"/>
                    </a:lnTo>
                    <a:lnTo>
                      <a:pt x="252" y="541"/>
                    </a:lnTo>
                    <a:lnTo>
                      <a:pt x="252" y="415"/>
                    </a:lnTo>
                    <a:lnTo>
                      <a:pt x="252" y="421"/>
                    </a:lnTo>
                    <a:lnTo>
                      <a:pt x="252" y="423"/>
                    </a:lnTo>
                    <a:lnTo>
                      <a:pt x="253" y="544"/>
                    </a:lnTo>
                    <a:lnTo>
                      <a:pt x="253" y="491"/>
                    </a:lnTo>
                    <a:lnTo>
                      <a:pt x="253" y="488"/>
                    </a:lnTo>
                    <a:lnTo>
                      <a:pt x="254" y="466"/>
                    </a:lnTo>
                    <a:lnTo>
                      <a:pt x="254" y="571"/>
                    </a:lnTo>
                    <a:lnTo>
                      <a:pt x="254" y="550"/>
                    </a:lnTo>
                    <a:lnTo>
                      <a:pt x="254" y="547"/>
                    </a:lnTo>
                    <a:lnTo>
                      <a:pt x="255" y="553"/>
                    </a:lnTo>
                    <a:lnTo>
                      <a:pt x="255" y="502"/>
                    </a:lnTo>
                    <a:lnTo>
                      <a:pt x="255" y="509"/>
                    </a:lnTo>
                    <a:lnTo>
                      <a:pt x="255" y="504"/>
                    </a:lnTo>
                    <a:lnTo>
                      <a:pt x="256" y="489"/>
                    </a:lnTo>
                    <a:lnTo>
                      <a:pt x="256" y="547"/>
                    </a:lnTo>
                    <a:lnTo>
                      <a:pt x="256" y="535"/>
                    </a:lnTo>
                    <a:lnTo>
                      <a:pt x="256" y="534"/>
                    </a:lnTo>
                    <a:lnTo>
                      <a:pt x="257" y="511"/>
                    </a:lnTo>
                    <a:lnTo>
                      <a:pt x="257" y="574"/>
                    </a:lnTo>
                    <a:lnTo>
                      <a:pt x="257" y="559"/>
                    </a:lnTo>
                    <a:lnTo>
                      <a:pt x="257" y="559"/>
                    </a:lnTo>
                    <a:lnTo>
                      <a:pt x="258" y="567"/>
                    </a:lnTo>
                    <a:lnTo>
                      <a:pt x="258" y="554"/>
                    </a:lnTo>
                    <a:lnTo>
                      <a:pt x="258" y="562"/>
                    </a:lnTo>
                    <a:lnTo>
                      <a:pt x="258" y="564"/>
                    </a:lnTo>
                    <a:lnTo>
                      <a:pt x="259" y="550"/>
                    </a:lnTo>
                    <a:lnTo>
                      <a:pt x="259" y="555"/>
                    </a:lnTo>
                    <a:lnTo>
                      <a:pt x="259" y="555"/>
                    </a:lnTo>
                    <a:lnTo>
                      <a:pt x="260" y="562"/>
                    </a:lnTo>
                    <a:lnTo>
                      <a:pt x="260" y="541"/>
                    </a:lnTo>
                    <a:lnTo>
                      <a:pt x="260" y="557"/>
                    </a:lnTo>
                    <a:lnTo>
                      <a:pt x="260" y="555"/>
                    </a:lnTo>
                    <a:lnTo>
                      <a:pt x="261" y="546"/>
                    </a:lnTo>
                    <a:lnTo>
                      <a:pt x="261" y="564"/>
                    </a:lnTo>
                    <a:lnTo>
                      <a:pt x="261" y="562"/>
                    </a:lnTo>
                    <a:lnTo>
                      <a:pt x="261" y="565"/>
                    </a:lnTo>
                    <a:lnTo>
                      <a:pt x="262" y="565"/>
                    </a:lnTo>
                    <a:lnTo>
                      <a:pt x="262" y="550"/>
                    </a:lnTo>
                    <a:lnTo>
                      <a:pt x="262" y="554"/>
                    </a:lnTo>
                    <a:lnTo>
                      <a:pt x="262" y="553"/>
                    </a:lnTo>
                    <a:lnTo>
                      <a:pt x="263" y="548"/>
                    </a:lnTo>
                    <a:lnTo>
                      <a:pt x="263" y="561"/>
                    </a:lnTo>
                    <a:lnTo>
                      <a:pt x="263" y="555"/>
                    </a:lnTo>
                    <a:lnTo>
                      <a:pt x="263" y="556"/>
                    </a:lnTo>
                    <a:lnTo>
                      <a:pt x="264" y="570"/>
                    </a:lnTo>
                    <a:lnTo>
                      <a:pt x="264" y="542"/>
                    </a:lnTo>
                    <a:lnTo>
                      <a:pt x="264" y="544"/>
                    </a:lnTo>
                    <a:lnTo>
                      <a:pt x="264" y="542"/>
                    </a:lnTo>
                    <a:lnTo>
                      <a:pt x="265" y="534"/>
                    </a:lnTo>
                    <a:lnTo>
                      <a:pt x="265" y="563"/>
                    </a:lnTo>
                    <a:lnTo>
                      <a:pt x="265" y="558"/>
                    </a:lnTo>
                    <a:lnTo>
                      <a:pt x="265" y="556"/>
                    </a:lnTo>
                    <a:lnTo>
                      <a:pt x="266" y="561"/>
                    </a:lnTo>
                    <a:lnTo>
                      <a:pt x="266" y="550"/>
                    </a:lnTo>
                    <a:lnTo>
                      <a:pt x="266" y="555"/>
                    </a:lnTo>
                    <a:lnTo>
                      <a:pt x="266" y="555"/>
                    </a:lnTo>
                    <a:lnTo>
                      <a:pt x="267" y="545"/>
                    </a:lnTo>
                    <a:lnTo>
                      <a:pt x="267" y="562"/>
                    </a:lnTo>
                    <a:lnTo>
                      <a:pt x="267" y="559"/>
                    </a:lnTo>
                    <a:lnTo>
                      <a:pt x="267" y="561"/>
                    </a:lnTo>
                    <a:lnTo>
                      <a:pt x="268" y="557"/>
                    </a:lnTo>
                    <a:lnTo>
                      <a:pt x="268" y="574"/>
                    </a:lnTo>
                    <a:lnTo>
                      <a:pt x="268" y="573"/>
                    </a:lnTo>
                    <a:lnTo>
                      <a:pt x="268" y="569"/>
                    </a:lnTo>
                    <a:lnTo>
                      <a:pt x="269" y="576"/>
                    </a:lnTo>
                    <a:lnTo>
                      <a:pt x="269" y="550"/>
                    </a:lnTo>
                    <a:lnTo>
                      <a:pt x="269" y="556"/>
                    </a:lnTo>
                    <a:lnTo>
                      <a:pt x="269" y="559"/>
                    </a:lnTo>
                    <a:lnTo>
                      <a:pt x="270" y="564"/>
                    </a:lnTo>
                    <a:lnTo>
                      <a:pt x="270" y="537"/>
                    </a:lnTo>
                    <a:lnTo>
                      <a:pt x="270" y="547"/>
                    </a:lnTo>
                    <a:lnTo>
                      <a:pt x="270" y="545"/>
                    </a:lnTo>
                    <a:lnTo>
                      <a:pt x="271" y="511"/>
                    </a:lnTo>
                    <a:lnTo>
                      <a:pt x="271" y="518"/>
                    </a:lnTo>
                    <a:lnTo>
                      <a:pt x="271" y="515"/>
                    </a:lnTo>
                    <a:lnTo>
                      <a:pt x="272" y="529"/>
                    </a:lnTo>
                    <a:lnTo>
                      <a:pt x="272" y="493"/>
                    </a:lnTo>
                    <a:lnTo>
                      <a:pt x="272" y="502"/>
                    </a:lnTo>
                    <a:lnTo>
                      <a:pt x="272" y="500"/>
                    </a:lnTo>
                    <a:lnTo>
                      <a:pt x="273" y="513"/>
                    </a:lnTo>
                    <a:lnTo>
                      <a:pt x="273" y="482"/>
                    </a:lnTo>
                    <a:lnTo>
                      <a:pt x="273" y="491"/>
                    </a:lnTo>
                    <a:lnTo>
                      <a:pt x="273" y="492"/>
                    </a:lnTo>
                    <a:lnTo>
                      <a:pt x="274" y="493"/>
                    </a:lnTo>
                    <a:lnTo>
                      <a:pt x="274" y="467"/>
                    </a:lnTo>
                    <a:lnTo>
                      <a:pt x="274" y="477"/>
                    </a:lnTo>
                    <a:lnTo>
                      <a:pt x="274" y="475"/>
                    </a:lnTo>
                    <a:lnTo>
                      <a:pt x="275" y="463"/>
                    </a:lnTo>
                    <a:lnTo>
                      <a:pt x="275" y="483"/>
                    </a:lnTo>
                    <a:lnTo>
                      <a:pt x="275" y="478"/>
                    </a:lnTo>
                    <a:lnTo>
                      <a:pt x="275" y="477"/>
                    </a:lnTo>
                    <a:lnTo>
                      <a:pt x="276" y="457"/>
                    </a:lnTo>
                    <a:lnTo>
                      <a:pt x="276" y="494"/>
                    </a:lnTo>
                    <a:lnTo>
                      <a:pt x="276" y="488"/>
                    </a:lnTo>
                    <a:lnTo>
                      <a:pt x="276" y="492"/>
                    </a:lnTo>
                    <a:lnTo>
                      <a:pt x="277" y="488"/>
                    </a:lnTo>
                    <a:lnTo>
                      <a:pt x="277" y="527"/>
                    </a:lnTo>
                    <a:lnTo>
                      <a:pt x="277" y="521"/>
                    </a:lnTo>
                    <a:lnTo>
                      <a:pt x="277" y="519"/>
                    </a:lnTo>
                    <a:lnTo>
                      <a:pt x="278" y="513"/>
                    </a:lnTo>
                    <a:lnTo>
                      <a:pt x="278" y="555"/>
                    </a:lnTo>
                    <a:lnTo>
                      <a:pt x="278" y="552"/>
                    </a:lnTo>
                    <a:lnTo>
                      <a:pt x="278" y="551"/>
                    </a:lnTo>
                    <a:lnTo>
                      <a:pt x="279" y="542"/>
                    </a:lnTo>
                    <a:lnTo>
                      <a:pt x="279" y="563"/>
                    </a:lnTo>
                    <a:lnTo>
                      <a:pt x="279" y="556"/>
                    </a:lnTo>
                    <a:lnTo>
                      <a:pt x="279" y="556"/>
                    </a:lnTo>
                    <a:lnTo>
                      <a:pt x="280" y="540"/>
                    </a:lnTo>
                    <a:lnTo>
                      <a:pt x="280" y="566"/>
                    </a:lnTo>
                    <a:lnTo>
                      <a:pt x="280" y="555"/>
                    </a:lnTo>
                    <a:lnTo>
                      <a:pt x="280" y="553"/>
                    </a:lnTo>
                    <a:lnTo>
                      <a:pt x="281" y="559"/>
                    </a:lnTo>
                    <a:lnTo>
                      <a:pt x="281" y="522"/>
                    </a:lnTo>
                    <a:lnTo>
                      <a:pt x="281" y="522"/>
                    </a:lnTo>
                    <a:lnTo>
                      <a:pt x="281" y="519"/>
                    </a:lnTo>
                    <a:lnTo>
                      <a:pt x="282" y="468"/>
                    </a:lnTo>
                    <a:lnTo>
                      <a:pt x="282" y="471"/>
                    </a:lnTo>
                    <a:lnTo>
                      <a:pt x="282" y="473"/>
                    </a:lnTo>
                    <a:lnTo>
                      <a:pt x="283" y="479"/>
                    </a:lnTo>
                    <a:lnTo>
                      <a:pt x="283" y="430"/>
                    </a:lnTo>
                    <a:lnTo>
                      <a:pt x="283" y="432"/>
                    </a:lnTo>
                    <a:lnTo>
                      <a:pt x="283" y="432"/>
                    </a:lnTo>
                    <a:lnTo>
                      <a:pt x="284" y="451"/>
                    </a:lnTo>
                    <a:lnTo>
                      <a:pt x="284" y="414"/>
                    </a:lnTo>
                    <a:lnTo>
                      <a:pt x="284" y="415"/>
                    </a:lnTo>
                    <a:lnTo>
                      <a:pt x="284" y="413"/>
                    </a:lnTo>
                    <a:lnTo>
                      <a:pt x="285" y="412"/>
                    </a:lnTo>
                    <a:lnTo>
                      <a:pt x="285" y="477"/>
                    </a:lnTo>
                    <a:lnTo>
                      <a:pt x="285" y="477"/>
                    </a:lnTo>
                    <a:lnTo>
                      <a:pt x="285" y="474"/>
                    </a:lnTo>
                    <a:lnTo>
                      <a:pt x="286" y="555"/>
                    </a:lnTo>
                    <a:lnTo>
                      <a:pt x="286" y="552"/>
                    </a:lnTo>
                    <a:lnTo>
                      <a:pt x="287" y="572"/>
                    </a:lnTo>
                    <a:lnTo>
                      <a:pt x="287" y="246"/>
                    </a:lnTo>
                    <a:lnTo>
                      <a:pt x="287" y="416"/>
                    </a:lnTo>
                    <a:lnTo>
                      <a:pt x="287" y="425"/>
                    </a:lnTo>
                    <a:lnTo>
                      <a:pt x="288" y="583"/>
                    </a:lnTo>
                    <a:lnTo>
                      <a:pt x="288" y="581"/>
                    </a:lnTo>
                    <a:lnTo>
                      <a:pt x="288" y="583"/>
                    </a:lnTo>
                    <a:lnTo>
                      <a:pt x="289" y="586"/>
                    </a:lnTo>
                    <a:lnTo>
                      <a:pt x="289" y="571"/>
                    </a:lnTo>
                    <a:lnTo>
                      <a:pt x="289" y="578"/>
                    </a:lnTo>
                    <a:lnTo>
                      <a:pt x="289" y="579"/>
                    </a:lnTo>
                    <a:lnTo>
                      <a:pt x="290" y="541"/>
                    </a:lnTo>
                    <a:lnTo>
                      <a:pt x="290" y="537"/>
                    </a:lnTo>
                    <a:lnTo>
                      <a:pt x="291" y="480"/>
                    </a:lnTo>
                    <a:lnTo>
                      <a:pt x="291" y="480"/>
                    </a:lnTo>
                    <a:lnTo>
                      <a:pt x="291" y="479"/>
                    </a:lnTo>
                    <a:lnTo>
                      <a:pt x="292" y="481"/>
                    </a:lnTo>
                    <a:lnTo>
                      <a:pt x="292" y="421"/>
                    </a:lnTo>
                    <a:lnTo>
                      <a:pt x="292" y="423"/>
                    </a:lnTo>
                    <a:lnTo>
                      <a:pt x="293" y="400"/>
                    </a:lnTo>
                    <a:lnTo>
                      <a:pt x="293" y="427"/>
                    </a:lnTo>
                    <a:lnTo>
                      <a:pt x="293" y="424"/>
                    </a:lnTo>
                    <a:lnTo>
                      <a:pt x="293" y="425"/>
                    </a:lnTo>
                    <a:lnTo>
                      <a:pt x="294" y="430"/>
                    </a:lnTo>
                    <a:lnTo>
                      <a:pt x="294" y="394"/>
                    </a:lnTo>
                    <a:lnTo>
                      <a:pt x="294" y="395"/>
                    </a:lnTo>
                    <a:lnTo>
                      <a:pt x="294" y="396"/>
                    </a:lnTo>
                    <a:lnTo>
                      <a:pt x="295" y="392"/>
                    </a:lnTo>
                    <a:lnTo>
                      <a:pt x="295" y="416"/>
                    </a:lnTo>
                    <a:lnTo>
                      <a:pt x="295" y="404"/>
                    </a:lnTo>
                    <a:lnTo>
                      <a:pt x="295" y="409"/>
                    </a:lnTo>
                    <a:lnTo>
                      <a:pt x="296" y="408"/>
                    </a:lnTo>
                    <a:lnTo>
                      <a:pt x="296" y="455"/>
                    </a:lnTo>
                    <a:lnTo>
                      <a:pt x="296" y="453"/>
                    </a:lnTo>
                    <a:lnTo>
                      <a:pt x="296" y="452"/>
                    </a:lnTo>
                    <a:lnTo>
                      <a:pt x="297" y="442"/>
                    </a:lnTo>
                    <a:lnTo>
                      <a:pt x="297" y="457"/>
                    </a:lnTo>
                    <a:lnTo>
                      <a:pt x="297" y="452"/>
                    </a:lnTo>
                    <a:lnTo>
                      <a:pt x="297" y="454"/>
                    </a:lnTo>
                    <a:lnTo>
                      <a:pt x="298" y="452"/>
                    </a:lnTo>
                    <a:lnTo>
                      <a:pt x="298" y="473"/>
                    </a:lnTo>
                    <a:lnTo>
                      <a:pt x="298" y="472"/>
                    </a:lnTo>
                    <a:lnTo>
                      <a:pt x="298" y="471"/>
                    </a:lnTo>
                    <a:lnTo>
                      <a:pt x="299" y="458"/>
                    </a:lnTo>
                    <a:lnTo>
                      <a:pt x="299" y="474"/>
                    </a:lnTo>
                    <a:lnTo>
                      <a:pt x="299" y="471"/>
                    </a:lnTo>
                    <a:lnTo>
                      <a:pt x="299" y="471"/>
                    </a:lnTo>
                    <a:lnTo>
                      <a:pt x="300" y="467"/>
                    </a:lnTo>
                    <a:lnTo>
                      <a:pt x="300" y="504"/>
                    </a:lnTo>
                    <a:lnTo>
                      <a:pt x="300" y="492"/>
                    </a:lnTo>
                    <a:lnTo>
                      <a:pt x="300" y="493"/>
                    </a:lnTo>
                    <a:lnTo>
                      <a:pt x="301" y="491"/>
                    </a:lnTo>
                    <a:lnTo>
                      <a:pt x="301" y="510"/>
                    </a:lnTo>
                    <a:lnTo>
                      <a:pt x="301" y="506"/>
                    </a:lnTo>
                    <a:lnTo>
                      <a:pt x="301" y="506"/>
                    </a:lnTo>
                    <a:lnTo>
                      <a:pt x="302" y="492"/>
                    </a:lnTo>
                    <a:lnTo>
                      <a:pt x="302" y="508"/>
                    </a:lnTo>
                    <a:lnTo>
                      <a:pt x="302" y="497"/>
                    </a:lnTo>
                    <a:lnTo>
                      <a:pt x="302" y="498"/>
                    </a:lnTo>
                    <a:lnTo>
                      <a:pt x="303" y="505"/>
                    </a:lnTo>
                    <a:lnTo>
                      <a:pt x="303" y="490"/>
                    </a:lnTo>
                    <a:lnTo>
                      <a:pt x="303" y="491"/>
                    </a:lnTo>
                    <a:lnTo>
                      <a:pt x="303" y="492"/>
                    </a:lnTo>
                    <a:lnTo>
                      <a:pt x="304" y="482"/>
                    </a:lnTo>
                    <a:lnTo>
                      <a:pt x="304" y="506"/>
                    </a:lnTo>
                    <a:lnTo>
                      <a:pt x="304" y="503"/>
                    </a:lnTo>
                    <a:lnTo>
                      <a:pt x="304" y="502"/>
                    </a:lnTo>
                    <a:lnTo>
                      <a:pt x="305" y="528"/>
                    </a:lnTo>
                    <a:lnTo>
                      <a:pt x="305" y="486"/>
                    </a:lnTo>
                    <a:lnTo>
                      <a:pt x="305" y="503"/>
                    </a:lnTo>
                    <a:lnTo>
                      <a:pt x="305" y="505"/>
                    </a:lnTo>
                    <a:lnTo>
                      <a:pt x="306" y="508"/>
                    </a:lnTo>
                    <a:lnTo>
                      <a:pt x="306" y="483"/>
                    </a:lnTo>
                    <a:lnTo>
                      <a:pt x="306" y="484"/>
                    </a:lnTo>
                    <a:lnTo>
                      <a:pt x="306" y="483"/>
                    </a:lnTo>
                    <a:lnTo>
                      <a:pt x="307" y="515"/>
                    </a:lnTo>
                    <a:lnTo>
                      <a:pt x="307" y="453"/>
                    </a:lnTo>
                    <a:lnTo>
                      <a:pt x="307" y="457"/>
                    </a:lnTo>
                    <a:lnTo>
                      <a:pt x="307" y="459"/>
                    </a:lnTo>
                    <a:lnTo>
                      <a:pt x="308" y="457"/>
                    </a:lnTo>
                    <a:lnTo>
                      <a:pt x="308" y="523"/>
                    </a:lnTo>
                    <a:lnTo>
                      <a:pt x="308" y="516"/>
                    </a:lnTo>
                    <a:lnTo>
                      <a:pt x="308" y="519"/>
                    </a:lnTo>
                    <a:lnTo>
                      <a:pt x="309" y="529"/>
                    </a:lnTo>
                    <a:lnTo>
                      <a:pt x="309" y="498"/>
                    </a:lnTo>
                    <a:lnTo>
                      <a:pt x="309" y="516"/>
                    </a:lnTo>
                    <a:lnTo>
                      <a:pt x="309" y="516"/>
                    </a:lnTo>
                    <a:lnTo>
                      <a:pt x="310" y="525"/>
                    </a:lnTo>
                    <a:lnTo>
                      <a:pt x="310" y="498"/>
                    </a:lnTo>
                    <a:lnTo>
                      <a:pt x="310" y="524"/>
                    </a:lnTo>
                    <a:lnTo>
                      <a:pt x="310" y="525"/>
                    </a:lnTo>
                    <a:lnTo>
                      <a:pt x="311" y="497"/>
                    </a:lnTo>
                    <a:lnTo>
                      <a:pt x="311" y="548"/>
                    </a:lnTo>
                    <a:lnTo>
                      <a:pt x="311" y="520"/>
                    </a:lnTo>
                    <a:lnTo>
                      <a:pt x="311" y="521"/>
                    </a:lnTo>
                    <a:lnTo>
                      <a:pt x="312" y="511"/>
                    </a:lnTo>
                    <a:lnTo>
                      <a:pt x="312" y="546"/>
                    </a:lnTo>
                    <a:lnTo>
                      <a:pt x="312" y="521"/>
                    </a:lnTo>
                    <a:lnTo>
                      <a:pt x="312" y="516"/>
                    </a:lnTo>
                    <a:lnTo>
                      <a:pt x="313" y="502"/>
                    </a:lnTo>
                    <a:lnTo>
                      <a:pt x="313" y="540"/>
                    </a:lnTo>
                    <a:lnTo>
                      <a:pt x="313" y="525"/>
                    </a:lnTo>
                    <a:lnTo>
                      <a:pt x="313" y="523"/>
                    </a:lnTo>
                    <a:lnTo>
                      <a:pt x="314" y="514"/>
                    </a:lnTo>
                    <a:lnTo>
                      <a:pt x="314" y="536"/>
                    </a:lnTo>
                    <a:lnTo>
                      <a:pt x="314" y="528"/>
                    </a:lnTo>
                    <a:lnTo>
                      <a:pt x="314" y="529"/>
                    </a:lnTo>
                    <a:lnTo>
                      <a:pt x="315" y="540"/>
                    </a:lnTo>
                    <a:lnTo>
                      <a:pt x="315" y="504"/>
                    </a:lnTo>
                    <a:lnTo>
                      <a:pt x="315" y="519"/>
                    </a:lnTo>
                    <a:lnTo>
                      <a:pt x="315" y="519"/>
                    </a:lnTo>
                    <a:lnTo>
                      <a:pt x="316" y="545"/>
                    </a:lnTo>
                    <a:lnTo>
                      <a:pt x="316" y="515"/>
                    </a:lnTo>
                    <a:lnTo>
                      <a:pt x="316" y="515"/>
                    </a:lnTo>
                    <a:lnTo>
                      <a:pt x="316" y="522"/>
                    </a:lnTo>
                    <a:lnTo>
                      <a:pt x="317" y="512"/>
                    </a:lnTo>
                    <a:lnTo>
                      <a:pt x="317" y="551"/>
                    </a:lnTo>
                    <a:lnTo>
                      <a:pt x="317" y="534"/>
                    </a:lnTo>
                    <a:lnTo>
                      <a:pt x="317" y="535"/>
                    </a:lnTo>
                    <a:lnTo>
                      <a:pt x="318" y="481"/>
                    </a:lnTo>
                    <a:lnTo>
                      <a:pt x="318" y="554"/>
                    </a:lnTo>
                    <a:lnTo>
                      <a:pt x="318" y="532"/>
                    </a:lnTo>
                    <a:lnTo>
                      <a:pt x="318" y="531"/>
                    </a:lnTo>
                    <a:lnTo>
                      <a:pt x="319" y="519"/>
                    </a:lnTo>
                    <a:lnTo>
                      <a:pt x="319" y="544"/>
                    </a:lnTo>
                    <a:lnTo>
                      <a:pt x="319" y="537"/>
                    </a:lnTo>
                    <a:lnTo>
                      <a:pt x="319" y="542"/>
                    </a:lnTo>
                    <a:lnTo>
                      <a:pt x="320" y="553"/>
                    </a:lnTo>
                    <a:lnTo>
                      <a:pt x="320" y="530"/>
                    </a:lnTo>
                    <a:lnTo>
                      <a:pt x="320" y="535"/>
                    </a:lnTo>
                    <a:lnTo>
                      <a:pt x="320" y="538"/>
                    </a:lnTo>
                    <a:lnTo>
                      <a:pt x="321" y="469"/>
                    </a:lnTo>
                    <a:lnTo>
                      <a:pt x="321" y="543"/>
                    </a:lnTo>
                    <a:lnTo>
                      <a:pt x="321" y="540"/>
                    </a:lnTo>
                    <a:lnTo>
                      <a:pt x="321" y="544"/>
                    </a:lnTo>
                    <a:lnTo>
                      <a:pt x="322" y="551"/>
                    </a:lnTo>
                    <a:lnTo>
                      <a:pt x="322" y="527"/>
                    </a:lnTo>
                    <a:lnTo>
                      <a:pt x="322" y="530"/>
                    </a:lnTo>
                    <a:lnTo>
                      <a:pt x="322" y="531"/>
                    </a:lnTo>
                    <a:lnTo>
                      <a:pt x="323" y="512"/>
                    </a:lnTo>
                    <a:lnTo>
                      <a:pt x="323" y="543"/>
                    </a:lnTo>
                    <a:lnTo>
                      <a:pt x="323" y="536"/>
                    </a:lnTo>
                    <a:lnTo>
                      <a:pt x="323" y="534"/>
                    </a:lnTo>
                    <a:lnTo>
                      <a:pt x="324" y="546"/>
                    </a:lnTo>
                    <a:lnTo>
                      <a:pt x="324" y="455"/>
                    </a:lnTo>
                    <a:lnTo>
                      <a:pt x="324" y="529"/>
                    </a:lnTo>
                    <a:lnTo>
                      <a:pt x="324" y="532"/>
                    </a:lnTo>
                    <a:lnTo>
                      <a:pt x="325" y="555"/>
                    </a:lnTo>
                    <a:lnTo>
                      <a:pt x="325" y="510"/>
                    </a:lnTo>
                    <a:lnTo>
                      <a:pt x="325" y="537"/>
                    </a:lnTo>
                    <a:lnTo>
                      <a:pt x="325" y="537"/>
                    </a:lnTo>
                    <a:lnTo>
                      <a:pt x="326" y="442"/>
                    </a:lnTo>
                    <a:lnTo>
                      <a:pt x="326" y="488"/>
                    </a:lnTo>
                    <a:lnTo>
                      <a:pt x="326" y="491"/>
                    </a:lnTo>
                    <a:lnTo>
                      <a:pt x="327" y="528"/>
                    </a:lnTo>
                    <a:lnTo>
                      <a:pt x="327" y="437"/>
                    </a:lnTo>
                    <a:lnTo>
                      <a:pt x="327" y="523"/>
                    </a:lnTo>
                    <a:lnTo>
                      <a:pt x="327" y="529"/>
                    </a:lnTo>
                    <a:lnTo>
                      <a:pt x="328" y="550"/>
                    </a:lnTo>
                    <a:lnTo>
                      <a:pt x="328" y="522"/>
                    </a:lnTo>
                    <a:lnTo>
                      <a:pt x="328" y="529"/>
                    </a:lnTo>
                    <a:lnTo>
                      <a:pt x="328" y="528"/>
                    </a:lnTo>
                    <a:lnTo>
                      <a:pt x="329" y="535"/>
                    </a:lnTo>
                    <a:lnTo>
                      <a:pt x="329" y="509"/>
                    </a:lnTo>
                    <a:lnTo>
                      <a:pt x="329" y="519"/>
                    </a:lnTo>
                    <a:lnTo>
                      <a:pt x="329" y="517"/>
                    </a:lnTo>
                    <a:lnTo>
                      <a:pt x="330" y="529"/>
                    </a:lnTo>
                    <a:lnTo>
                      <a:pt x="330" y="509"/>
                    </a:lnTo>
                    <a:lnTo>
                      <a:pt x="330" y="524"/>
                    </a:lnTo>
                    <a:lnTo>
                      <a:pt x="330" y="523"/>
                    </a:lnTo>
                    <a:lnTo>
                      <a:pt x="331" y="520"/>
                    </a:lnTo>
                    <a:lnTo>
                      <a:pt x="331" y="540"/>
                    </a:lnTo>
                    <a:lnTo>
                      <a:pt x="331" y="527"/>
                    </a:lnTo>
                    <a:lnTo>
                      <a:pt x="331" y="528"/>
                    </a:lnTo>
                    <a:lnTo>
                      <a:pt x="332" y="543"/>
                    </a:lnTo>
                    <a:lnTo>
                      <a:pt x="332" y="513"/>
                    </a:lnTo>
                    <a:lnTo>
                      <a:pt x="332" y="524"/>
                    </a:lnTo>
                    <a:lnTo>
                      <a:pt x="332" y="519"/>
                    </a:lnTo>
                    <a:lnTo>
                      <a:pt x="333" y="545"/>
                    </a:lnTo>
                    <a:lnTo>
                      <a:pt x="333" y="529"/>
                    </a:lnTo>
                    <a:lnTo>
                      <a:pt x="333" y="527"/>
                    </a:lnTo>
                    <a:lnTo>
                      <a:pt x="334" y="518"/>
                    </a:lnTo>
                    <a:lnTo>
                      <a:pt x="334" y="545"/>
                    </a:lnTo>
                    <a:lnTo>
                      <a:pt x="334" y="545"/>
                    </a:lnTo>
                    <a:lnTo>
                      <a:pt x="335" y="546"/>
                    </a:lnTo>
                    <a:lnTo>
                      <a:pt x="335" y="485"/>
                    </a:lnTo>
                    <a:lnTo>
                      <a:pt x="335" y="537"/>
                    </a:lnTo>
                    <a:lnTo>
                      <a:pt x="335" y="540"/>
                    </a:lnTo>
                    <a:lnTo>
                      <a:pt x="336" y="515"/>
                    </a:lnTo>
                    <a:lnTo>
                      <a:pt x="336" y="555"/>
                    </a:lnTo>
                    <a:lnTo>
                      <a:pt x="336" y="525"/>
                    </a:lnTo>
                    <a:lnTo>
                      <a:pt x="336" y="525"/>
                    </a:lnTo>
                    <a:lnTo>
                      <a:pt x="337" y="542"/>
                    </a:lnTo>
                    <a:lnTo>
                      <a:pt x="337" y="482"/>
                    </a:lnTo>
                    <a:lnTo>
                      <a:pt x="337" y="490"/>
                    </a:lnTo>
                    <a:lnTo>
                      <a:pt x="337" y="492"/>
                    </a:lnTo>
                    <a:lnTo>
                      <a:pt x="338" y="478"/>
                    </a:lnTo>
                    <a:lnTo>
                      <a:pt x="338" y="531"/>
                    </a:lnTo>
                    <a:lnTo>
                      <a:pt x="338" y="529"/>
                    </a:lnTo>
                    <a:lnTo>
                      <a:pt x="338" y="526"/>
                    </a:lnTo>
                    <a:lnTo>
                      <a:pt x="339" y="514"/>
                    </a:lnTo>
                    <a:lnTo>
                      <a:pt x="339" y="555"/>
                    </a:lnTo>
                    <a:lnTo>
                      <a:pt x="339" y="538"/>
                    </a:lnTo>
                    <a:lnTo>
                      <a:pt x="339" y="538"/>
                    </a:lnTo>
                    <a:lnTo>
                      <a:pt x="340" y="559"/>
                    </a:lnTo>
                    <a:lnTo>
                      <a:pt x="340" y="509"/>
                    </a:lnTo>
                    <a:lnTo>
                      <a:pt x="340" y="525"/>
                    </a:lnTo>
                    <a:lnTo>
                      <a:pt x="340" y="525"/>
                    </a:lnTo>
                    <a:lnTo>
                      <a:pt x="341" y="498"/>
                    </a:lnTo>
                    <a:lnTo>
                      <a:pt x="341" y="542"/>
                    </a:lnTo>
                    <a:lnTo>
                      <a:pt x="341" y="519"/>
                    </a:lnTo>
                    <a:lnTo>
                      <a:pt x="341" y="518"/>
                    </a:lnTo>
                    <a:lnTo>
                      <a:pt x="342" y="517"/>
                    </a:lnTo>
                    <a:lnTo>
                      <a:pt x="342" y="558"/>
                    </a:lnTo>
                    <a:lnTo>
                      <a:pt x="342" y="548"/>
                    </a:lnTo>
                    <a:lnTo>
                      <a:pt x="342" y="547"/>
                    </a:lnTo>
                    <a:lnTo>
                      <a:pt x="343" y="549"/>
                    </a:lnTo>
                    <a:lnTo>
                      <a:pt x="343" y="513"/>
                    </a:lnTo>
                    <a:lnTo>
                      <a:pt x="343" y="513"/>
                    </a:lnTo>
                    <a:lnTo>
                      <a:pt x="344" y="503"/>
                    </a:lnTo>
                    <a:lnTo>
                      <a:pt x="344" y="535"/>
                    </a:lnTo>
                    <a:lnTo>
                      <a:pt x="344" y="534"/>
                    </a:lnTo>
                    <a:lnTo>
                      <a:pt x="344" y="536"/>
                    </a:lnTo>
                    <a:lnTo>
                      <a:pt x="345" y="528"/>
                    </a:lnTo>
                    <a:lnTo>
                      <a:pt x="345" y="546"/>
                    </a:lnTo>
                    <a:lnTo>
                      <a:pt x="346" y="533"/>
                    </a:lnTo>
                    <a:lnTo>
                      <a:pt x="346" y="530"/>
                    </a:lnTo>
                    <a:lnTo>
                      <a:pt x="346" y="529"/>
                    </a:lnTo>
                    <a:lnTo>
                      <a:pt x="347" y="551"/>
                    </a:lnTo>
                    <a:lnTo>
                      <a:pt x="347" y="545"/>
                    </a:lnTo>
                    <a:lnTo>
                      <a:pt x="347" y="543"/>
                    </a:lnTo>
                    <a:lnTo>
                      <a:pt x="347" y="536"/>
                    </a:lnTo>
                    <a:lnTo>
                      <a:pt x="348" y="561"/>
                    </a:lnTo>
                    <a:lnTo>
                      <a:pt x="348" y="547"/>
                    </a:lnTo>
                    <a:lnTo>
                      <a:pt x="348" y="548"/>
                    </a:lnTo>
                    <a:lnTo>
                      <a:pt x="348" y="555"/>
                    </a:lnTo>
                    <a:lnTo>
                      <a:pt x="348" y="530"/>
                    </a:lnTo>
                    <a:lnTo>
                      <a:pt x="349" y="549"/>
                    </a:lnTo>
                    <a:lnTo>
                      <a:pt x="349" y="545"/>
                    </a:lnTo>
                    <a:lnTo>
                      <a:pt x="349" y="558"/>
                    </a:lnTo>
                    <a:lnTo>
                      <a:pt x="349" y="536"/>
                    </a:lnTo>
                    <a:lnTo>
                      <a:pt x="350" y="541"/>
                    </a:lnTo>
                    <a:lnTo>
                      <a:pt x="350" y="541"/>
                    </a:lnTo>
                    <a:lnTo>
                      <a:pt x="350" y="538"/>
                    </a:lnTo>
                    <a:lnTo>
                      <a:pt x="350" y="560"/>
                    </a:lnTo>
                    <a:lnTo>
                      <a:pt x="351" y="546"/>
                    </a:lnTo>
                    <a:lnTo>
                      <a:pt x="351" y="544"/>
                    </a:lnTo>
                    <a:lnTo>
                      <a:pt x="351" y="551"/>
                    </a:lnTo>
                    <a:lnTo>
                      <a:pt x="352" y="534"/>
                    </a:lnTo>
                    <a:lnTo>
                      <a:pt x="352" y="544"/>
                    </a:lnTo>
                    <a:lnTo>
                      <a:pt x="352" y="545"/>
                    </a:lnTo>
                    <a:lnTo>
                      <a:pt x="352" y="535"/>
                    </a:lnTo>
                    <a:lnTo>
                      <a:pt x="352" y="559"/>
                    </a:lnTo>
                    <a:lnTo>
                      <a:pt x="353" y="545"/>
                    </a:lnTo>
                    <a:lnTo>
                      <a:pt x="353" y="545"/>
                    </a:lnTo>
                    <a:lnTo>
                      <a:pt x="353" y="559"/>
                    </a:lnTo>
                    <a:lnTo>
                      <a:pt x="353" y="532"/>
                    </a:lnTo>
                    <a:lnTo>
                      <a:pt x="354" y="542"/>
                    </a:lnTo>
                    <a:lnTo>
                      <a:pt x="354" y="543"/>
                    </a:lnTo>
                    <a:lnTo>
                      <a:pt x="354" y="559"/>
                    </a:lnTo>
                    <a:lnTo>
                      <a:pt x="354" y="537"/>
                    </a:lnTo>
                    <a:lnTo>
                      <a:pt x="355" y="538"/>
                    </a:lnTo>
                    <a:lnTo>
                      <a:pt x="355" y="534"/>
                    </a:lnTo>
                    <a:lnTo>
                      <a:pt x="355" y="545"/>
                    </a:lnTo>
                    <a:lnTo>
                      <a:pt x="355" y="489"/>
                    </a:lnTo>
                    <a:lnTo>
                      <a:pt x="356" y="525"/>
                    </a:lnTo>
                    <a:lnTo>
                      <a:pt x="356" y="526"/>
                    </a:lnTo>
                    <a:lnTo>
                      <a:pt x="356" y="509"/>
                    </a:lnTo>
                    <a:lnTo>
                      <a:pt x="356" y="547"/>
                    </a:lnTo>
                    <a:lnTo>
                      <a:pt x="357" y="539"/>
                    </a:lnTo>
                    <a:lnTo>
                      <a:pt x="357" y="540"/>
                    </a:lnTo>
                    <a:lnTo>
                      <a:pt x="357" y="530"/>
                    </a:lnTo>
                    <a:lnTo>
                      <a:pt x="357" y="548"/>
                    </a:lnTo>
                    <a:lnTo>
                      <a:pt x="358" y="541"/>
                    </a:lnTo>
                    <a:lnTo>
                      <a:pt x="358" y="544"/>
                    </a:lnTo>
                    <a:lnTo>
                      <a:pt x="358" y="529"/>
                    </a:lnTo>
                    <a:lnTo>
                      <a:pt x="358" y="545"/>
                    </a:lnTo>
                    <a:lnTo>
                      <a:pt x="359" y="543"/>
                    </a:lnTo>
                    <a:lnTo>
                      <a:pt x="359" y="540"/>
                    </a:lnTo>
                    <a:lnTo>
                      <a:pt x="359" y="528"/>
                    </a:lnTo>
                    <a:lnTo>
                      <a:pt x="359" y="552"/>
                    </a:lnTo>
                    <a:lnTo>
                      <a:pt x="360" y="536"/>
                    </a:lnTo>
                    <a:lnTo>
                      <a:pt x="360" y="533"/>
                    </a:lnTo>
                    <a:lnTo>
                      <a:pt x="360" y="524"/>
                    </a:lnTo>
                    <a:lnTo>
                      <a:pt x="360" y="560"/>
                    </a:lnTo>
                    <a:lnTo>
                      <a:pt x="361" y="540"/>
                    </a:lnTo>
                    <a:lnTo>
                      <a:pt x="361" y="543"/>
                    </a:lnTo>
                    <a:lnTo>
                      <a:pt x="361" y="532"/>
                    </a:lnTo>
                    <a:lnTo>
                      <a:pt x="361" y="556"/>
                    </a:lnTo>
                    <a:lnTo>
                      <a:pt x="362" y="548"/>
                    </a:lnTo>
                    <a:lnTo>
                      <a:pt x="362" y="546"/>
                    </a:lnTo>
                    <a:lnTo>
                      <a:pt x="362" y="504"/>
                    </a:lnTo>
                    <a:lnTo>
                      <a:pt x="363" y="554"/>
                    </a:lnTo>
                    <a:lnTo>
                      <a:pt x="363" y="550"/>
                    </a:lnTo>
                    <a:lnTo>
                      <a:pt x="363" y="551"/>
                    </a:lnTo>
                    <a:lnTo>
                      <a:pt x="363" y="552"/>
                    </a:lnTo>
                    <a:lnTo>
                      <a:pt x="363" y="530"/>
                    </a:lnTo>
                    <a:lnTo>
                      <a:pt x="364" y="544"/>
                    </a:lnTo>
                    <a:lnTo>
                      <a:pt x="364" y="544"/>
                    </a:lnTo>
                    <a:lnTo>
                      <a:pt x="364" y="552"/>
                    </a:lnTo>
                    <a:lnTo>
                      <a:pt x="364" y="529"/>
                    </a:lnTo>
                    <a:lnTo>
                      <a:pt x="365" y="539"/>
                    </a:lnTo>
                    <a:lnTo>
                      <a:pt x="365" y="541"/>
                    </a:lnTo>
                    <a:lnTo>
                      <a:pt x="365" y="551"/>
                    </a:lnTo>
                    <a:lnTo>
                      <a:pt x="365" y="529"/>
                    </a:lnTo>
                    <a:lnTo>
                      <a:pt x="366" y="533"/>
                    </a:lnTo>
                    <a:lnTo>
                      <a:pt x="366" y="538"/>
                    </a:lnTo>
                    <a:lnTo>
                      <a:pt x="366" y="549"/>
                    </a:lnTo>
                    <a:lnTo>
                      <a:pt x="367" y="478"/>
                    </a:lnTo>
                    <a:lnTo>
                      <a:pt x="367" y="525"/>
                    </a:lnTo>
                    <a:lnTo>
                      <a:pt x="367" y="523"/>
                    </a:lnTo>
                    <a:lnTo>
                      <a:pt x="367" y="513"/>
                    </a:lnTo>
                    <a:lnTo>
                      <a:pt x="367" y="553"/>
                    </a:lnTo>
                    <a:lnTo>
                      <a:pt x="368" y="532"/>
                    </a:lnTo>
                    <a:lnTo>
                      <a:pt x="368" y="532"/>
                    </a:lnTo>
                    <a:lnTo>
                      <a:pt x="368" y="541"/>
                    </a:lnTo>
                    <a:lnTo>
                      <a:pt x="369" y="517"/>
                    </a:lnTo>
                    <a:lnTo>
                      <a:pt x="369" y="519"/>
                    </a:lnTo>
                    <a:lnTo>
                      <a:pt x="369" y="522"/>
                    </a:lnTo>
                    <a:lnTo>
                      <a:pt x="370" y="548"/>
                    </a:lnTo>
                    <a:lnTo>
                      <a:pt x="370" y="539"/>
                    </a:lnTo>
                    <a:lnTo>
                      <a:pt x="370" y="541"/>
                    </a:lnTo>
                    <a:lnTo>
                      <a:pt x="370" y="551"/>
                    </a:lnTo>
                    <a:lnTo>
                      <a:pt x="371" y="481"/>
                    </a:lnTo>
                    <a:lnTo>
                      <a:pt x="371" y="480"/>
                    </a:lnTo>
                    <a:lnTo>
                      <a:pt x="371" y="473"/>
                    </a:lnTo>
                    <a:lnTo>
                      <a:pt x="371" y="552"/>
                    </a:lnTo>
                    <a:lnTo>
                      <a:pt x="372" y="540"/>
                    </a:lnTo>
                    <a:lnTo>
                      <a:pt x="372" y="538"/>
                    </a:lnTo>
                    <a:lnTo>
                      <a:pt x="372" y="545"/>
                    </a:lnTo>
                    <a:lnTo>
                      <a:pt x="372" y="521"/>
                    </a:lnTo>
                    <a:lnTo>
                      <a:pt x="373" y="539"/>
                    </a:lnTo>
                    <a:lnTo>
                      <a:pt x="373" y="538"/>
                    </a:lnTo>
                    <a:lnTo>
                      <a:pt x="373" y="525"/>
                    </a:lnTo>
                    <a:lnTo>
                      <a:pt x="373" y="547"/>
                    </a:lnTo>
                    <a:lnTo>
                      <a:pt x="374" y="527"/>
                    </a:lnTo>
                    <a:lnTo>
                      <a:pt x="374" y="529"/>
                    </a:lnTo>
                    <a:lnTo>
                      <a:pt x="374" y="560"/>
                    </a:lnTo>
                    <a:lnTo>
                      <a:pt x="375" y="529"/>
                    </a:lnTo>
                    <a:lnTo>
                      <a:pt x="375" y="534"/>
                    </a:lnTo>
                    <a:lnTo>
                      <a:pt x="375" y="531"/>
                    </a:lnTo>
                    <a:lnTo>
                      <a:pt x="375" y="553"/>
                    </a:lnTo>
                    <a:lnTo>
                      <a:pt x="376" y="511"/>
                    </a:lnTo>
                    <a:lnTo>
                      <a:pt x="376" y="522"/>
                    </a:lnTo>
                    <a:lnTo>
                      <a:pt x="376" y="523"/>
                    </a:lnTo>
                    <a:lnTo>
                      <a:pt x="376" y="513"/>
                    </a:lnTo>
                    <a:lnTo>
                      <a:pt x="376" y="553"/>
                    </a:lnTo>
                    <a:lnTo>
                      <a:pt x="377" y="548"/>
                    </a:lnTo>
                    <a:lnTo>
                      <a:pt x="377" y="546"/>
                    </a:lnTo>
                    <a:lnTo>
                      <a:pt x="377" y="553"/>
                    </a:lnTo>
                    <a:lnTo>
                      <a:pt x="377" y="524"/>
                    </a:lnTo>
                    <a:lnTo>
                      <a:pt x="378" y="550"/>
                    </a:lnTo>
                    <a:lnTo>
                      <a:pt x="378" y="549"/>
                    </a:lnTo>
                    <a:lnTo>
                      <a:pt x="378" y="512"/>
                    </a:lnTo>
                    <a:lnTo>
                      <a:pt x="379" y="524"/>
                    </a:lnTo>
                    <a:lnTo>
                      <a:pt x="379" y="529"/>
                    </a:lnTo>
                    <a:lnTo>
                      <a:pt x="379" y="545"/>
                    </a:lnTo>
                    <a:lnTo>
                      <a:pt x="379" y="520"/>
                    </a:lnTo>
                    <a:lnTo>
                      <a:pt x="380" y="524"/>
                    </a:lnTo>
                    <a:lnTo>
                      <a:pt x="380" y="525"/>
                    </a:lnTo>
                    <a:lnTo>
                      <a:pt x="380" y="490"/>
                    </a:lnTo>
                    <a:lnTo>
                      <a:pt x="380" y="555"/>
                    </a:lnTo>
                    <a:lnTo>
                      <a:pt x="381" y="511"/>
                    </a:lnTo>
                    <a:lnTo>
                      <a:pt x="381" y="511"/>
                    </a:lnTo>
                    <a:lnTo>
                      <a:pt x="381" y="547"/>
                    </a:lnTo>
                    <a:lnTo>
                      <a:pt x="382" y="522"/>
                    </a:lnTo>
                    <a:lnTo>
                      <a:pt x="382" y="520"/>
                    </a:lnTo>
                    <a:lnTo>
                      <a:pt x="382" y="519"/>
                    </a:lnTo>
                    <a:lnTo>
                      <a:pt x="382" y="541"/>
                    </a:lnTo>
                    <a:lnTo>
                      <a:pt x="383" y="525"/>
                    </a:lnTo>
                    <a:lnTo>
                      <a:pt x="383" y="522"/>
                    </a:lnTo>
                    <a:lnTo>
                      <a:pt x="383" y="529"/>
                    </a:lnTo>
                    <a:lnTo>
                      <a:pt x="383" y="504"/>
                    </a:lnTo>
                    <a:lnTo>
                      <a:pt x="384" y="525"/>
                    </a:lnTo>
                    <a:lnTo>
                      <a:pt x="384" y="526"/>
                    </a:lnTo>
                    <a:lnTo>
                      <a:pt x="384" y="552"/>
                    </a:lnTo>
                    <a:lnTo>
                      <a:pt x="385" y="516"/>
                    </a:lnTo>
                    <a:lnTo>
                      <a:pt x="385" y="525"/>
                    </a:lnTo>
                    <a:lnTo>
                      <a:pt x="385" y="523"/>
                    </a:lnTo>
                    <a:lnTo>
                      <a:pt x="385" y="519"/>
                    </a:lnTo>
                    <a:lnTo>
                      <a:pt x="386" y="550"/>
                    </a:lnTo>
                    <a:lnTo>
                      <a:pt x="386" y="548"/>
                    </a:lnTo>
                    <a:lnTo>
                      <a:pt x="386" y="547"/>
                    </a:lnTo>
                    <a:lnTo>
                      <a:pt x="386" y="523"/>
                    </a:lnTo>
                    <a:lnTo>
                      <a:pt x="387" y="539"/>
                    </a:lnTo>
                    <a:lnTo>
                      <a:pt x="387" y="538"/>
                    </a:lnTo>
                    <a:lnTo>
                      <a:pt x="387" y="548"/>
                    </a:lnTo>
                    <a:lnTo>
                      <a:pt x="388" y="519"/>
                    </a:lnTo>
                    <a:lnTo>
                      <a:pt x="388" y="523"/>
                    </a:lnTo>
                    <a:lnTo>
                      <a:pt x="388" y="525"/>
                    </a:lnTo>
                    <a:lnTo>
                      <a:pt x="388" y="512"/>
                    </a:lnTo>
                    <a:lnTo>
                      <a:pt x="389" y="547"/>
                    </a:lnTo>
                    <a:lnTo>
                      <a:pt x="389" y="547"/>
                    </a:lnTo>
                    <a:lnTo>
                      <a:pt x="389" y="548"/>
                    </a:lnTo>
                    <a:lnTo>
                      <a:pt x="390" y="466"/>
                    </a:lnTo>
                    <a:lnTo>
                      <a:pt x="390" y="519"/>
                    </a:lnTo>
                    <a:lnTo>
                      <a:pt x="390" y="517"/>
                    </a:lnTo>
                    <a:lnTo>
                      <a:pt x="390" y="538"/>
                    </a:lnTo>
                    <a:lnTo>
                      <a:pt x="391" y="493"/>
                    </a:lnTo>
                    <a:lnTo>
                      <a:pt x="391" y="515"/>
                    </a:lnTo>
                    <a:lnTo>
                      <a:pt x="391" y="513"/>
                    </a:lnTo>
                    <a:lnTo>
                      <a:pt x="391" y="556"/>
                    </a:lnTo>
                    <a:lnTo>
                      <a:pt x="392" y="492"/>
                    </a:lnTo>
                    <a:lnTo>
                      <a:pt x="392" y="521"/>
                    </a:lnTo>
                    <a:lnTo>
                      <a:pt x="392" y="522"/>
                    </a:lnTo>
                    <a:lnTo>
                      <a:pt x="392" y="494"/>
                    </a:lnTo>
                    <a:lnTo>
                      <a:pt x="393" y="548"/>
                    </a:lnTo>
                    <a:lnTo>
                      <a:pt x="393" y="545"/>
                    </a:lnTo>
                    <a:lnTo>
                      <a:pt x="393" y="546"/>
                    </a:lnTo>
                    <a:lnTo>
                      <a:pt x="393" y="501"/>
                    </a:lnTo>
                    <a:lnTo>
                      <a:pt x="394" y="524"/>
                    </a:lnTo>
                    <a:lnTo>
                      <a:pt x="394" y="519"/>
                    </a:lnTo>
                    <a:lnTo>
                      <a:pt x="394" y="478"/>
                    </a:lnTo>
                    <a:lnTo>
                      <a:pt x="395" y="549"/>
                    </a:lnTo>
                    <a:lnTo>
                      <a:pt x="395" y="529"/>
                    </a:lnTo>
                    <a:lnTo>
                      <a:pt x="395" y="529"/>
                    </a:lnTo>
                    <a:lnTo>
                      <a:pt x="395" y="518"/>
                    </a:lnTo>
                    <a:lnTo>
                      <a:pt x="395" y="546"/>
                    </a:lnTo>
                    <a:lnTo>
                      <a:pt x="396" y="544"/>
                    </a:lnTo>
                    <a:lnTo>
                      <a:pt x="396" y="545"/>
                    </a:lnTo>
                    <a:lnTo>
                      <a:pt x="396" y="510"/>
                    </a:lnTo>
                    <a:lnTo>
                      <a:pt x="396" y="571"/>
                    </a:lnTo>
                    <a:lnTo>
                      <a:pt x="397" y="565"/>
                    </a:lnTo>
                    <a:lnTo>
                      <a:pt x="397" y="564"/>
                    </a:lnTo>
                    <a:lnTo>
                      <a:pt x="397" y="558"/>
                    </a:lnTo>
                    <a:lnTo>
                      <a:pt x="397" y="572"/>
                    </a:lnTo>
                    <a:lnTo>
                      <a:pt x="398" y="563"/>
                    </a:lnTo>
                    <a:lnTo>
                      <a:pt x="398" y="564"/>
                    </a:lnTo>
                    <a:lnTo>
                      <a:pt x="398" y="547"/>
                    </a:lnTo>
                    <a:lnTo>
                      <a:pt x="399" y="569"/>
                    </a:lnTo>
                    <a:lnTo>
                      <a:pt x="399" y="567"/>
                    </a:lnTo>
                    <a:lnTo>
                      <a:pt x="399" y="562"/>
                    </a:lnTo>
                    <a:lnTo>
                      <a:pt x="399" y="565"/>
                    </a:lnTo>
                    <a:lnTo>
                      <a:pt x="400" y="546"/>
                    </a:lnTo>
                    <a:lnTo>
                      <a:pt x="400" y="557"/>
                    </a:lnTo>
                    <a:lnTo>
                      <a:pt x="400" y="559"/>
                    </a:lnTo>
                    <a:lnTo>
                      <a:pt x="400" y="531"/>
                    </a:lnTo>
                    <a:lnTo>
                      <a:pt x="401" y="565"/>
                    </a:lnTo>
                    <a:lnTo>
                      <a:pt x="401" y="561"/>
                    </a:lnTo>
                    <a:lnTo>
                      <a:pt x="401" y="561"/>
                    </a:lnTo>
                    <a:lnTo>
                      <a:pt x="401" y="567"/>
                    </a:lnTo>
                    <a:lnTo>
                      <a:pt x="401" y="545"/>
                    </a:lnTo>
                    <a:lnTo>
                      <a:pt x="402" y="563"/>
                    </a:lnTo>
                    <a:lnTo>
                      <a:pt x="402" y="563"/>
                    </a:lnTo>
                    <a:lnTo>
                      <a:pt x="402" y="565"/>
                    </a:lnTo>
                    <a:lnTo>
                      <a:pt x="403" y="529"/>
                    </a:lnTo>
                    <a:lnTo>
                      <a:pt x="403" y="537"/>
                    </a:lnTo>
                    <a:lnTo>
                      <a:pt x="403" y="539"/>
                    </a:lnTo>
                    <a:lnTo>
                      <a:pt x="404" y="564"/>
                    </a:lnTo>
                    <a:lnTo>
                      <a:pt x="404" y="560"/>
                    </a:lnTo>
                    <a:lnTo>
                      <a:pt x="404" y="563"/>
                    </a:lnTo>
                    <a:lnTo>
                      <a:pt x="404" y="555"/>
                    </a:lnTo>
                    <a:lnTo>
                      <a:pt x="404" y="574"/>
                    </a:lnTo>
                    <a:lnTo>
                      <a:pt x="405" y="567"/>
                    </a:lnTo>
                    <a:lnTo>
                      <a:pt x="405" y="571"/>
                    </a:lnTo>
                    <a:lnTo>
                      <a:pt x="405" y="564"/>
                    </a:lnTo>
                    <a:lnTo>
                      <a:pt x="406" y="581"/>
                    </a:lnTo>
                    <a:lnTo>
                      <a:pt x="406" y="579"/>
                    </a:lnTo>
                    <a:lnTo>
                      <a:pt x="406" y="577"/>
                    </a:lnTo>
                    <a:lnTo>
                      <a:pt x="406" y="571"/>
                    </a:lnTo>
                    <a:lnTo>
                      <a:pt x="407" y="584"/>
                    </a:lnTo>
                    <a:lnTo>
                      <a:pt x="407" y="581"/>
                    </a:lnTo>
                    <a:lnTo>
                      <a:pt x="407" y="582"/>
                    </a:lnTo>
                    <a:lnTo>
                      <a:pt x="407" y="586"/>
                    </a:lnTo>
                    <a:lnTo>
                      <a:pt x="408" y="563"/>
                    </a:lnTo>
                    <a:lnTo>
                      <a:pt x="408" y="569"/>
                    </a:lnTo>
                    <a:lnTo>
                      <a:pt x="408" y="567"/>
                    </a:lnTo>
                    <a:lnTo>
                      <a:pt x="408" y="574"/>
                    </a:lnTo>
                    <a:lnTo>
                      <a:pt x="409" y="540"/>
                    </a:lnTo>
                    <a:lnTo>
                      <a:pt x="409" y="551"/>
                    </a:lnTo>
                    <a:lnTo>
                      <a:pt x="409" y="551"/>
                    </a:lnTo>
                    <a:lnTo>
                      <a:pt x="410" y="512"/>
                    </a:lnTo>
                    <a:lnTo>
                      <a:pt x="410" y="513"/>
                    </a:lnTo>
                    <a:lnTo>
                      <a:pt x="410" y="513"/>
                    </a:lnTo>
                    <a:lnTo>
                      <a:pt x="410" y="521"/>
                    </a:lnTo>
                    <a:lnTo>
                      <a:pt x="411" y="479"/>
                    </a:lnTo>
                    <a:lnTo>
                      <a:pt x="411" y="489"/>
                    </a:lnTo>
                    <a:lnTo>
                      <a:pt x="411" y="484"/>
                    </a:lnTo>
                    <a:lnTo>
                      <a:pt x="411" y="486"/>
                    </a:lnTo>
                    <a:lnTo>
                      <a:pt x="411" y="459"/>
                    </a:lnTo>
                    <a:lnTo>
                      <a:pt x="412" y="475"/>
                    </a:lnTo>
                    <a:lnTo>
                      <a:pt x="412" y="478"/>
                    </a:lnTo>
                    <a:lnTo>
                      <a:pt x="412" y="465"/>
                    </a:lnTo>
                    <a:lnTo>
                      <a:pt x="413" y="485"/>
                    </a:lnTo>
                    <a:lnTo>
                      <a:pt x="413" y="474"/>
                    </a:lnTo>
                    <a:lnTo>
                      <a:pt x="413" y="478"/>
                    </a:lnTo>
                    <a:lnTo>
                      <a:pt x="413" y="474"/>
                    </a:lnTo>
                    <a:lnTo>
                      <a:pt x="414" y="503"/>
                    </a:lnTo>
                    <a:lnTo>
                      <a:pt x="414" y="500"/>
                    </a:lnTo>
                    <a:lnTo>
                      <a:pt x="414" y="500"/>
                    </a:lnTo>
                    <a:lnTo>
                      <a:pt x="414" y="505"/>
                    </a:lnTo>
                    <a:lnTo>
                      <a:pt x="414" y="420"/>
                    </a:lnTo>
                    <a:lnTo>
                      <a:pt x="415" y="469"/>
                    </a:lnTo>
                    <a:lnTo>
                      <a:pt x="415" y="472"/>
                    </a:lnTo>
                    <a:lnTo>
                      <a:pt x="415" y="462"/>
                    </a:lnTo>
                    <a:lnTo>
                      <a:pt x="416" y="546"/>
                    </a:lnTo>
                    <a:lnTo>
                      <a:pt x="416" y="544"/>
                    </a:lnTo>
                    <a:lnTo>
                      <a:pt x="416" y="540"/>
                    </a:lnTo>
                    <a:lnTo>
                      <a:pt x="417" y="574"/>
                    </a:lnTo>
                    <a:lnTo>
                      <a:pt x="417" y="553"/>
                    </a:lnTo>
                    <a:lnTo>
                      <a:pt x="417" y="553"/>
                    </a:lnTo>
                    <a:lnTo>
                      <a:pt x="418" y="520"/>
                    </a:lnTo>
                    <a:lnTo>
                      <a:pt x="418" y="534"/>
                    </a:lnTo>
                    <a:lnTo>
                      <a:pt x="418" y="534"/>
                    </a:lnTo>
                    <a:lnTo>
                      <a:pt x="418" y="549"/>
                    </a:lnTo>
                    <a:lnTo>
                      <a:pt x="419" y="529"/>
                    </a:lnTo>
                    <a:lnTo>
                      <a:pt x="419" y="531"/>
                    </a:lnTo>
                    <a:lnTo>
                      <a:pt x="419" y="529"/>
                    </a:lnTo>
                    <a:lnTo>
                      <a:pt x="419" y="537"/>
                    </a:lnTo>
                    <a:lnTo>
                      <a:pt x="420" y="476"/>
                    </a:lnTo>
                    <a:lnTo>
                      <a:pt x="420" y="487"/>
                    </a:lnTo>
                    <a:lnTo>
                      <a:pt x="420" y="488"/>
                    </a:lnTo>
                    <a:lnTo>
                      <a:pt x="420" y="498"/>
                    </a:lnTo>
                    <a:lnTo>
                      <a:pt x="421" y="440"/>
                    </a:lnTo>
                    <a:lnTo>
                      <a:pt x="421" y="452"/>
                    </a:lnTo>
                    <a:lnTo>
                      <a:pt x="421" y="449"/>
                    </a:lnTo>
                    <a:lnTo>
                      <a:pt x="421" y="440"/>
                    </a:lnTo>
                    <a:lnTo>
                      <a:pt x="421" y="486"/>
                    </a:lnTo>
                    <a:lnTo>
                      <a:pt x="422" y="457"/>
                    </a:lnTo>
                    <a:lnTo>
                      <a:pt x="422" y="460"/>
                    </a:lnTo>
                    <a:lnTo>
                      <a:pt x="422" y="467"/>
                    </a:lnTo>
                    <a:lnTo>
                      <a:pt x="422" y="424"/>
                    </a:lnTo>
                    <a:lnTo>
                      <a:pt x="423" y="432"/>
                    </a:lnTo>
                    <a:lnTo>
                      <a:pt x="423" y="430"/>
                    </a:lnTo>
                    <a:lnTo>
                      <a:pt x="423" y="414"/>
                    </a:lnTo>
                    <a:lnTo>
                      <a:pt x="424" y="456"/>
                    </a:lnTo>
                    <a:lnTo>
                      <a:pt x="424" y="453"/>
                    </a:lnTo>
                    <a:lnTo>
                      <a:pt x="424" y="452"/>
                    </a:lnTo>
                    <a:lnTo>
                      <a:pt x="425" y="532"/>
                    </a:lnTo>
                    <a:lnTo>
                      <a:pt x="425" y="529"/>
                    </a:lnTo>
                    <a:lnTo>
                      <a:pt x="425" y="525"/>
                    </a:lnTo>
                    <a:lnTo>
                      <a:pt x="426" y="555"/>
                    </a:lnTo>
                    <a:lnTo>
                      <a:pt x="426" y="550"/>
                    </a:lnTo>
                    <a:lnTo>
                      <a:pt x="426" y="584"/>
                    </a:lnTo>
                    <a:lnTo>
                      <a:pt x="427" y="551"/>
                    </a:lnTo>
                    <a:lnTo>
                      <a:pt x="427" y="555"/>
                    </a:lnTo>
                    <a:lnTo>
                      <a:pt x="427" y="560"/>
                    </a:lnTo>
                    <a:lnTo>
                      <a:pt x="428" y="527"/>
                    </a:lnTo>
                    <a:lnTo>
                      <a:pt x="428" y="524"/>
                    </a:lnTo>
                    <a:lnTo>
                      <a:pt x="428" y="531"/>
                    </a:lnTo>
                    <a:lnTo>
                      <a:pt x="429" y="467"/>
                    </a:lnTo>
                    <a:lnTo>
                      <a:pt x="429" y="468"/>
                    </a:lnTo>
                    <a:lnTo>
                      <a:pt x="429" y="468"/>
                    </a:lnTo>
                    <a:lnTo>
                      <a:pt x="429" y="476"/>
                    </a:lnTo>
                    <a:lnTo>
                      <a:pt x="430" y="358"/>
                    </a:lnTo>
                    <a:lnTo>
                      <a:pt x="430" y="360"/>
                    </a:lnTo>
                    <a:lnTo>
                      <a:pt x="430" y="349"/>
                    </a:lnTo>
                    <a:lnTo>
                      <a:pt x="431" y="439"/>
                    </a:lnTo>
                    <a:lnTo>
                      <a:pt x="431" y="423"/>
                    </a:lnTo>
                    <a:lnTo>
                      <a:pt x="431" y="422"/>
                    </a:lnTo>
                    <a:lnTo>
                      <a:pt x="431" y="417"/>
                    </a:lnTo>
                    <a:lnTo>
                      <a:pt x="432" y="468"/>
                    </a:lnTo>
                    <a:lnTo>
                      <a:pt x="432" y="464"/>
                    </a:lnTo>
                    <a:lnTo>
                      <a:pt x="432" y="463"/>
                    </a:lnTo>
                    <a:lnTo>
                      <a:pt x="432" y="426"/>
                    </a:lnTo>
                    <a:lnTo>
                      <a:pt x="433" y="463"/>
                    </a:lnTo>
                    <a:lnTo>
                      <a:pt x="433" y="462"/>
                    </a:lnTo>
                    <a:lnTo>
                      <a:pt x="433" y="492"/>
                    </a:lnTo>
                    <a:lnTo>
                      <a:pt x="434" y="477"/>
                    </a:lnTo>
                    <a:lnTo>
                      <a:pt x="434" y="473"/>
                    </a:lnTo>
                    <a:lnTo>
                      <a:pt x="434" y="477"/>
                    </a:lnTo>
                    <a:lnTo>
                      <a:pt x="434" y="461"/>
                    </a:lnTo>
                    <a:lnTo>
                      <a:pt x="435" y="474"/>
                    </a:lnTo>
                    <a:lnTo>
                      <a:pt x="435" y="472"/>
                    </a:lnTo>
                    <a:lnTo>
                      <a:pt x="435" y="473"/>
                    </a:lnTo>
                    <a:lnTo>
                      <a:pt x="436" y="458"/>
                    </a:lnTo>
                    <a:lnTo>
                      <a:pt x="436" y="461"/>
                    </a:lnTo>
                    <a:lnTo>
                      <a:pt x="436" y="464"/>
                    </a:lnTo>
                    <a:lnTo>
                      <a:pt x="436" y="488"/>
                    </a:lnTo>
                    <a:lnTo>
                      <a:pt x="437" y="469"/>
                    </a:lnTo>
                    <a:lnTo>
                      <a:pt x="437" y="470"/>
                    </a:lnTo>
                    <a:lnTo>
                      <a:pt x="437" y="471"/>
                    </a:lnTo>
                    <a:lnTo>
                      <a:pt x="437" y="461"/>
                    </a:lnTo>
                    <a:lnTo>
                      <a:pt x="438" y="461"/>
                    </a:lnTo>
                    <a:lnTo>
                      <a:pt x="438" y="461"/>
                    </a:lnTo>
                    <a:lnTo>
                      <a:pt x="438" y="456"/>
                    </a:lnTo>
                    <a:lnTo>
                      <a:pt x="439" y="482"/>
                    </a:lnTo>
                    <a:lnTo>
                      <a:pt x="439" y="477"/>
                    </a:lnTo>
                    <a:lnTo>
                      <a:pt x="439" y="476"/>
                    </a:lnTo>
                    <a:lnTo>
                      <a:pt x="439" y="466"/>
                    </a:lnTo>
                    <a:lnTo>
                      <a:pt x="440" y="482"/>
                    </a:lnTo>
                    <a:lnTo>
                      <a:pt x="440" y="481"/>
                    </a:lnTo>
                    <a:lnTo>
                      <a:pt x="440" y="473"/>
                    </a:lnTo>
                    <a:lnTo>
                      <a:pt x="441" y="488"/>
                    </a:lnTo>
                    <a:lnTo>
                      <a:pt x="441" y="479"/>
                    </a:lnTo>
                    <a:lnTo>
                      <a:pt x="441" y="481"/>
                    </a:lnTo>
                    <a:lnTo>
                      <a:pt x="441" y="482"/>
                    </a:lnTo>
                    <a:lnTo>
                      <a:pt x="441" y="468"/>
                    </a:lnTo>
                    <a:lnTo>
                      <a:pt x="442" y="476"/>
                    </a:lnTo>
                    <a:lnTo>
                      <a:pt x="442" y="473"/>
                    </a:lnTo>
                    <a:lnTo>
                      <a:pt x="442" y="487"/>
                    </a:lnTo>
                    <a:lnTo>
                      <a:pt x="443" y="480"/>
                    </a:lnTo>
                    <a:lnTo>
                      <a:pt x="443" y="481"/>
                    </a:lnTo>
                    <a:lnTo>
                      <a:pt x="443" y="495"/>
                    </a:lnTo>
                    <a:lnTo>
                      <a:pt x="444" y="473"/>
                    </a:lnTo>
                    <a:lnTo>
                      <a:pt x="444" y="475"/>
                    </a:lnTo>
                    <a:lnTo>
                      <a:pt x="444" y="474"/>
                    </a:lnTo>
                    <a:lnTo>
                      <a:pt x="444" y="432"/>
                    </a:lnTo>
                    <a:lnTo>
                      <a:pt x="445" y="484"/>
                    </a:lnTo>
                    <a:lnTo>
                      <a:pt x="445" y="482"/>
                    </a:lnTo>
                    <a:lnTo>
                      <a:pt x="445" y="484"/>
                    </a:lnTo>
                    <a:lnTo>
                      <a:pt x="445" y="474"/>
                    </a:lnTo>
                    <a:lnTo>
                      <a:pt x="446" y="519"/>
                    </a:lnTo>
                    <a:lnTo>
                      <a:pt x="446" y="521"/>
                    </a:lnTo>
                    <a:lnTo>
                      <a:pt x="447" y="546"/>
                    </a:lnTo>
                    <a:lnTo>
                      <a:pt x="447" y="487"/>
                    </a:lnTo>
                    <a:lnTo>
                      <a:pt x="447" y="488"/>
                    </a:lnTo>
                    <a:lnTo>
                      <a:pt x="447" y="514"/>
                    </a:lnTo>
                    <a:lnTo>
                      <a:pt x="447" y="542"/>
                    </a:lnTo>
                    <a:lnTo>
                      <a:pt x="447" y="486"/>
                    </a:lnTo>
                    <a:lnTo>
                      <a:pt x="448" y="517"/>
                    </a:lnTo>
                    <a:lnTo>
                      <a:pt x="448" y="515"/>
                    </a:lnTo>
                    <a:lnTo>
                      <a:pt x="448" y="555"/>
                    </a:lnTo>
                    <a:lnTo>
                      <a:pt x="449" y="526"/>
                    </a:lnTo>
                    <a:lnTo>
                      <a:pt x="449" y="529"/>
                    </a:lnTo>
                    <a:lnTo>
                      <a:pt x="449" y="534"/>
                    </a:lnTo>
                    <a:lnTo>
                      <a:pt x="449" y="510"/>
                    </a:lnTo>
                    <a:lnTo>
                      <a:pt x="450" y="528"/>
                    </a:lnTo>
                    <a:lnTo>
                      <a:pt x="450" y="524"/>
                    </a:lnTo>
                    <a:lnTo>
                      <a:pt x="450" y="544"/>
                    </a:lnTo>
                    <a:lnTo>
                      <a:pt x="451" y="519"/>
                    </a:lnTo>
                    <a:lnTo>
                      <a:pt x="451" y="518"/>
                    </a:lnTo>
                    <a:lnTo>
                      <a:pt x="451" y="484"/>
                    </a:lnTo>
                    <a:lnTo>
                      <a:pt x="452" y="536"/>
                    </a:lnTo>
                    <a:lnTo>
                      <a:pt x="452" y="520"/>
                    </a:lnTo>
                    <a:lnTo>
                      <a:pt x="452" y="521"/>
                    </a:lnTo>
                    <a:lnTo>
                      <a:pt x="452" y="516"/>
                    </a:lnTo>
                    <a:lnTo>
                      <a:pt x="452" y="546"/>
                    </a:lnTo>
                    <a:lnTo>
                      <a:pt x="453" y="536"/>
                    </a:lnTo>
                    <a:lnTo>
                      <a:pt x="453" y="534"/>
                    </a:lnTo>
                    <a:lnTo>
                      <a:pt x="453" y="518"/>
                    </a:lnTo>
                    <a:lnTo>
                      <a:pt x="454" y="553"/>
                    </a:lnTo>
                    <a:lnTo>
                      <a:pt x="454" y="543"/>
                    </a:lnTo>
                    <a:lnTo>
                      <a:pt x="454" y="539"/>
                    </a:lnTo>
                    <a:lnTo>
                      <a:pt x="454" y="549"/>
                    </a:lnTo>
                    <a:lnTo>
                      <a:pt x="454" y="521"/>
                    </a:lnTo>
                    <a:lnTo>
                      <a:pt x="455" y="526"/>
                    </a:lnTo>
                    <a:lnTo>
                      <a:pt x="455" y="529"/>
                    </a:lnTo>
                    <a:lnTo>
                      <a:pt x="455" y="525"/>
                    </a:lnTo>
                    <a:lnTo>
                      <a:pt x="456" y="545"/>
                    </a:lnTo>
                    <a:lnTo>
                      <a:pt x="456" y="545"/>
                    </a:lnTo>
                    <a:lnTo>
                      <a:pt x="457" y="477"/>
                    </a:lnTo>
                    <a:lnTo>
                      <a:pt x="457" y="490"/>
                    </a:lnTo>
                    <a:lnTo>
                      <a:pt x="457" y="493"/>
                    </a:lnTo>
                    <a:lnTo>
                      <a:pt x="457" y="550"/>
                    </a:lnTo>
                    <a:lnTo>
                      <a:pt x="458" y="534"/>
                    </a:lnTo>
                    <a:lnTo>
                      <a:pt x="458" y="530"/>
                    </a:lnTo>
                    <a:lnTo>
                      <a:pt x="458" y="539"/>
                    </a:lnTo>
                    <a:lnTo>
                      <a:pt x="458" y="513"/>
                    </a:lnTo>
                    <a:lnTo>
                      <a:pt x="459" y="518"/>
                    </a:lnTo>
                    <a:lnTo>
                      <a:pt x="459" y="518"/>
                    </a:lnTo>
                    <a:lnTo>
                      <a:pt x="459" y="546"/>
                    </a:lnTo>
                    <a:lnTo>
                      <a:pt x="460" y="527"/>
                    </a:lnTo>
                    <a:lnTo>
                      <a:pt x="460" y="527"/>
                    </a:lnTo>
                    <a:lnTo>
                      <a:pt x="460" y="517"/>
                    </a:lnTo>
                    <a:lnTo>
                      <a:pt x="461" y="539"/>
                    </a:lnTo>
                    <a:lnTo>
                      <a:pt x="461" y="529"/>
                    </a:lnTo>
                    <a:lnTo>
                      <a:pt x="461" y="528"/>
                    </a:lnTo>
                    <a:lnTo>
                      <a:pt x="461" y="517"/>
                    </a:lnTo>
                    <a:lnTo>
                      <a:pt x="462" y="545"/>
                    </a:lnTo>
                    <a:lnTo>
                      <a:pt x="462" y="539"/>
                    </a:lnTo>
                    <a:lnTo>
                      <a:pt x="462" y="540"/>
                    </a:lnTo>
                    <a:lnTo>
                      <a:pt x="462" y="540"/>
                    </a:lnTo>
                    <a:lnTo>
                      <a:pt x="462" y="510"/>
                    </a:lnTo>
                    <a:lnTo>
                      <a:pt x="463" y="532"/>
                    </a:lnTo>
                    <a:lnTo>
                      <a:pt x="463" y="531"/>
                    </a:lnTo>
                    <a:lnTo>
                      <a:pt x="463" y="491"/>
                    </a:lnTo>
                    <a:lnTo>
                      <a:pt x="464" y="543"/>
                    </a:lnTo>
                    <a:lnTo>
                      <a:pt x="464" y="540"/>
                    </a:lnTo>
                    <a:lnTo>
                      <a:pt x="464" y="540"/>
                    </a:lnTo>
                    <a:lnTo>
                      <a:pt x="464" y="560"/>
                    </a:lnTo>
                    <a:lnTo>
                      <a:pt x="465" y="519"/>
                    </a:lnTo>
                    <a:lnTo>
                      <a:pt x="465" y="528"/>
                    </a:lnTo>
                    <a:lnTo>
                      <a:pt x="465" y="528"/>
                    </a:lnTo>
                    <a:lnTo>
                      <a:pt x="465" y="548"/>
                    </a:lnTo>
                    <a:lnTo>
                      <a:pt x="466" y="517"/>
                    </a:lnTo>
                    <a:lnTo>
                      <a:pt x="466" y="532"/>
                    </a:lnTo>
                    <a:lnTo>
                      <a:pt x="466" y="533"/>
                    </a:lnTo>
                    <a:lnTo>
                      <a:pt x="466" y="541"/>
                    </a:lnTo>
                    <a:lnTo>
                      <a:pt x="467" y="519"/>
                    </a:lnTo>
                    <a:lnTo>
                      <a:pt x="467" y="535"/>
                    </a:lnTo>
                    <a:lnTo>
                      <a:pt x="467" y="533"/>
                    </a:lnTo>
                    <a:lnTo>
                      <a:pt x="468" y="520"/>
                    </a:lnTo>
                    <a:lnTo>
                      <a:pt x="468" y="541"/>
                    </a:lnTo>
                    <a:lnTo>
                      <a:pt x="468" y="534"/>
                    </a:lnTo>
                    <a:lnTo>
                      <a:pt x="468" y="535"/>
                    </a:lnTo>
                    <a:lnTo>
                      <a:pt x="468" y="548"/>
                    </a:lnTo>
                    <a:lnTo>
                      <a:pt x="468" y="504"/>
                    </a:lnTo>
                    <a:lnTo>
                      <a:pt x="469" y="519"/>
                    </a:lnTo>
                    <a:lnTo>
                      <a:pt x="469" y="519"/>
                    </a:lnTo>
                    <a:lnTo>
                      <a:pt x="469" y="516"/>
                    </a:lnTo>
                    <a:lnTo>
                      <a:pt x="469" y="545"/>
                    </a:lnTo>
                    <a:lnTo>
                      <a:pt x="470" y="525"/>
                    </a:lnTo>
                    <a:lnTo>
                      <a:pt x="470" y="525"/>
                    </a:lnTo>
                    <a:lnTo>
                      <a:pt x="470" y="515"/>
                    </a:lnTo>
                    <a:lnTo>
                      <a:pt x="470" y="545"/>
                    </a:lnTo>
                    <a:lnTo>
                      <a:pt x="471" y="527"/>
                    </a:lnTo>
                    <a:lnTo>
                      <a:pt x="471" y="530"/>
                    </a:lnTo>
                    <a:lnTo>
                      <a:pt x="471" y="536"/>
                    </a:lnTo>
                    <a:lnTo>
                      <a:pt x="471" y="477"/>
                    </a:lnTo>
                    <a:lnTo>
                      <a:pt x="472" y="512"/>
                    </a:lnTo>
                    <a:lnTo>
                      <a:pt x="472" y="511"/>
                    </a:lnTo>
                    <a:lnTo>
                      <a:pt x="472" y="500"/>
                    </a:lnTo>
                    <a:lnTo>
                      <a:pt x="472" y="567"/>
                    </a:lnTo>
                    <a:lnTo>
                      <a:pt x="473" y="538"/>
                    </a:lnTo>
                    <a:lnTo>
                      <a:pt x="473" y="540"/>
                    </a:lnTo>
                    <a:lnTo>
                      <a:pt x="473" y="546"/>
                    </a:lnTo>
                    <a:lnTo>
                      <a:pt x="473" y="515"/>
                    </a:lnTo>
                    <a:lnTo>
                      <a:pt x="474" y="528"/>
                    </a:lnTo>
                    <a:lnTo>
                      <a:pt x="474" y="527"/>
                    </a:lnTo>
                    <a:lnTo>
                      <a:pt x="474" y="525"/>
                    </a:lnTo>
                    <a:lnTo>
                      <a:pt x="474" y="552"/>
                    </a:lnTo>
                    <a:lnTo>
                      <a:pt x="475" y="538"/>
                    </a:lnTo>
                    <a:lnTo>
                      <a:pt x="475" y="538"/>
                    </a:lnTo>
                    <a:lnTo>
                      <a:pt x="475" y="532"/>
                    </a:lnTo>
                    <a:lnTo>
                      <a:pt x="476" y="545"/>
                    </a:lnTo>
                    <a:lnTo>
                      <a:pt x="476" y="538"/>
                    </a:lnTo>
                    <a:lnTo>
                      <a:pt x="476" y="538"/>
                    </a:lnTo>
                    <a:lnTo>
                      <a:pt x="476" y="551"/>
                    </a:lnTo>
                    <a:lnTo>
                      <a:pt x="476" y="523"/>
                    </a:lnTo>
                    <a:lnTo>
                      <a:pt x="477" y="539"/>
                    </a:lnTo>
                    <a:lnTo>
                      <a:pt x="477" y="537"/>
                    </a:lnTo>
                    <a:lnTo>
                      <a:pt x="477" y="545"/>
                    </a:lnTo>
                    <a:lnTo>
                      <a:pt x="478" y="519"/>
                    </a:lnTo>
                    <a:lnTo>
                      <a:pt x="478" y="528"/>
                    </a:lnTo>
                    <a:lnTo>
                      <a:pt x="478" y="527"/>
                    </a:lnTo>
                    <a:lnTo>
                      <a:pt x="478" y="522"/>
                    </a:lnTo>
                    <a:lnTo>
                      <a:pt x="478" y="545"/>
                    </a:lnTo>
                    <a:lnTo>
                      <a:pt x="479" y="533"/>
                    </a:lnTo>
                    <a:lnTo>
                      <a:pt x="479" y="534"/>
                    </a:lnTo>
                    <a:lnTo>
                      <a:pt x="479" y="548"/>
                    </a:lnTo>
                    <a:lnTo>
                      <a:pt x="480" y="521"/>
                    </a:lnTo>
                    <a:lnTo>
                      <a:pt x="480" y="525"/>
                    </a:lnTo>
                    <a:lnTo>
                      <a:pt x="480" y="525"/>
                    </a:lnTo>
                    <a:lnTo>
                      <a:pt x="480" y="501"/>
                    </a:lnTo>
                    <a:lnTo>
                      <a:pt x="480" y="547"/>
                    </a:lnTo>
                    <a:lnTo>
                      <a:pt x="481" y="540"/>
                    </a:lnTo>
                    <a:lnTo>
                      <a:pt x="481" y="540"/>
                    </a:lnTo>
                    <a:lnTo>
                      <a:pt x="481" y="504"/>
                    </a:lnTo>
                    <a:lnTo>
                      <a:pt x="482" y="554"/>
                    </a:lnTo>
                    <a:lnTo>
                      <a:pt x="482" y="542"/>
                    </a:lnTo>
                    <a:lnTo>
                      <a:pt x="482" y="542"/>
                    </a:lnTo>
                    <a:lnTo>
                      <a:pt x="482" y="534"/>
                    </a:lnTo>
                    <a:lnTo>
                      <a:pt x="483" y="551"/>
                    </a:lnTo>
                    <a:lnTo>
                      <a:pt x="483" y="544"/>
                    </a:lnTo>
                    <a:lnTo>
                      <a:pt x="483" y="543"/>
                    </a:lnTo>
                    <a:lnTo>
                      <a:pt x="483" y="546"/>
                    </a:lnTo>
                    <a:lnTo>
                      <a:pt x="483" y="521"/>
                    </a:lnTo>
                    <a:lnTo>
                      <a:pt x="484" y="529"/>
                    </a:lnTo>
                    <a:lnTo>
                      <a:pt x="484" y="526"/>
                    </a:lnTo>
                    <a:lnTo>
                      <a:pt x="484" y="532"/>
                    </a:lnTo>
                    <a:lnTo>
                      <a:pt x="485" y="517"/>
                    </a:lnTo>
                    <a:lnTo>
                      <a:pt x="485" y="519"/>
                    </a:lnTo>
                    <a:lnTo>
                      <a:pt x="485" y="523"/>
                    </a:lnTo>
                    <a:lnTo>
                      <a:pt x="485" y="520"/>
                    </a:lnTo>
                    <a:lnTo>
                      <a:pt x="485" y="555"/>
                    </a:lnTo>
                    <a:lnTo>
                      <a:pt x="486" y="538"/>
                    </a:lnTo>
                    <a:lnTo>
                      <a:pt x="486" y="533"/>
                    </a:lnTo>
                    <a:lnTo>
                      <a:pt x="486" y="519"/>
                    </a:lnTo>
                    <a:lnTo>
                      <a:pt x="487" y="555"/>
                    </a:lnTo>
                    <a:lnTo>
                      <a:pt x="487" y="551"/>
                    </a:lnTo>
                    <a:lnTo>
                      <a:pt x="487" y="550"/>
                    </a:lnTo>
                    <a:lnTo>
                      <a:pt x="487" y="555"/>
                    </a:lnTo>
                    <a:lnTo>
                      <a:pt x="487" y="541"/>
                    </a:lnTo>
                    <a:lnTo>
                      <a:pt x="488" y="545"/>
                    </a:lnTo>
                    <a:lnTo>
                      <a:pt x="488" y="545"/>
                    </a:lnTo>
                    <a:lnTo>
                      <a:pt x="488" y="547"/>
                    </a:lnTo>
                    <a:lnTo>
                      <a:pt x="488" y="519"/>
                    </a:lnTo>
                    <a:lnTo>
                      <a:pt x="489" y="535"/>
                    </a:lnTo>
                    <a:lnTo>
                      <a:pt x="489" y="536"/>
                    </a:lnTo>
                    <a:lnTo>
                      <a:pt x="489" y="549"/>
                    </a:lnTo>
                    <a:lnTo>
                      <a:pt x="490" y="515"/>
                    </a:lnTo>
                    <a:lnTo>
                      <a:pt x="490" y="532"/>
                    </a:lnTo>
                    <a:lnTo>
                      <a:pt x="490" y="534"/>
                    </a:lnTo>
                    <a:lnTo>
                      <a:pt x="490" y="519"/>
                    </a:lnTo>
                    <a:lnTo>
                      <a:pt x="491" y="544"/>
                    </a:lnTo>
                    <a:lnTo>
                      <a:pt x="491" y="542"/>
                    </a:lnTo>
                    <a:lnTo>
                      <a:pt x="491" y="542"/>
                    </a:lnTo>
                    <a:lnTo>
                      <a:pt x="491" y="508"/>
                    </a:lnTo>
                    <a:lnTo>
                      <a:pt x="492" y="545"/>
                    </a:lnTo>
                    <a:lnTo>
                      <a:pt x="492" y="538"/>
                    </a:lnTo>
                    <a:lnTo>
                      <a:pt x="492" y="534"/>
                    </a:lnTo>
                    <a:lnTo>
                      <a:pt x="492" y="540"/>
                    </a:lnTo>
                    <a:lnTo>
                      <a:pt x="492" y="499"/>
                    </a:lnTo>
                    <a:lnTo>
                      <a:pt x="493" y="533"/>
                    </a:lnTo>
                    <a:lnTo>
                      <a:pt x="493" y="533"/>
                    </a:lnTo>
                    <a:lnTo>
                      <a:pt x="493" y="526"/>
                    </a:lnTo>
                    <a:lnTo>
                      <a:pt x="493" y="550"/>
                    </a:lnTo>
                    <a:lnTo>
                      <a:pt x="494" y="546"/>
                    </a:lnTo>
                    <a:lnTo>
                      <a:pt x="494" y="546"/>
                    </a:lnTo>
                    <a:lnTo>
                      <a:pt x="494" y="535"/>
                    </a:lnTo>
                    <a:lnTo>
                      <a:pt x="494" y="551"/>
                    </a:lnTo>
                    <a:lnTo>
                      <a:pt x="495" y="539"/>
                    </a:lnTo>
                    <a:lnTo>
                      <a:pt x="495" y="540"/>
                    </a:lnTo>
                    <a:lnTo>
                      <a:pt x="495" y="548"/>
                    </a:lnTo>
                    <a:lnTo>
                      <a:pt x="496" y="533"/>
                    </a:lnTo>
                    <a:lnTo>
                      <a:pt x="496" y="534"/>
                    </a:lnTo>
                    <a:lnTo>
                      <a:pt x="496" y="529"/>
                    </a:lnTo>
                    <a:lnTo>
                      <a:pt x="496" y="547"/>
                    </a:lnTo>
                    <a:lnTo>
                      <a:pt x="497" y="540"/>
                    </a:lnTo>
                    <a:lnTo>
                      <a:pt x="497" y="536"/>
                    </a:lnTo>
                    <a:lnTo>
                      <a:pt x="497" y="532"/>
                    </a:lnTo>
                    <a:lnTo>
                      <a:pt x="497" y="550"/>
                    </a:lnTo>
                    <a:lnTo>
                      <a:pt x="498" y="540"/>
                    </a:lnTo>
                    <a:lnTo>
                      <a:pt x="498" y="539"/>
                    </a:lnTo>
                    <a:lnTo>
                      <a:pt x="498" y="557"/>
                    </a:lnTo>
                    <a:lnTo>
                      <a:pt x="499" y="548"/>
                    </a:lnTo>
                    <a:lnTo>
                      <a:pt x="499" y="546"/>
                    </a:lnTo>
                    <a:lnTo>
                      <a:pt x="499" y="549"/>
                    </a:lnTo>
                    <a:lnTo>
                      <a:pt x="499" y="529"/>
                    </a:lnTo>
                    <a:lnTo>
                      <a:pt x="500" y="542"/>
                    </a:lnTo>
                    <a:lnTo>
                      <a:pt x="500" y="542"/>
                    </a:lnTo>
                    <a:lnTo>
                      <a:pt x="500" y="533"/>
                    </a:lnTo>
                    <a:lnTo>
                      <a:pt x="500" y="554"/>
                    </a:lnTo>
                    <a:lnTo>
                      <a:pt x="501" y="538"/>
                    </a:lnTo>
                    <a:lnTo>
                      <a:pt x="501" y="538"/>
                    </a:lnTo>
                    <a:lnTo>
                      <a:pt x="501" y="523"/>
                    </a:lnTo>
                    <a:lnTo>
                      <a:pt x="502" y="547"/>
                    </a:lnTo>
                    <a:lnTo>
                      <a:pt x="502" y="537"/>
                    </a:lnTo>
                    <a:lnTo>
                      <a:pt x="502" y="532"/>
                    </a:lnTo>
                    <a:lnTo>
                      <a:pt x="502" y="547"/>
                    </a:lnTo>
                    <a:lnTo>
                      <a:pt x="503" y="524"/>
                    </a:lnTo>
                    <a:lnTo>
                      <a:pt x="503" y="525"/>
                    </a:lnTo>
                    <a:lnTo>
                      <a:pt x="503" y="525"/>
                    </a:lnTo>
                    <a:lnTo>
                      <a:pt x="503" y="549"/>
                    </a:lnTo>
                    <a:lnTo>
                      <a:pt x="504" y="532"/>
                    </a:lnTo>
                    <a:lnTo>
                      <a:pt x="504" y="537"/>
                    </a:lnTo>
                    <a:lnTo>
                      <a:pt x="504" y="498"/>
                    </a:lnTo>
                    <a:lnTo>
                      <a:pt x="505" y="561"/>
                    </a:lnTo>
                    <a:lnTo>
                      <a:pt x="505" y="532"/>
                    </a:lnTo>
                    <a:lnTo>
                      <a:pt x="505" y="534"/>
                    </a:lnTo>
                    <a:lnTo>
                      <a:pt x="505" y="544"/>
                    </a:lnTo>
                    <a:lnTo>
                      <a:pt x="506" y="525"/>
                    </a:lnTo>
                    <a:lnTo>
                      <a:pt x="506" y="526"/>
                    </a:lnTo>
                    <a:lnTo>
                      <a:pt x="506" y="526"/>
                    </a:lnTo>
                    <a:lnTo>
                      <a:pt x="506" y="540"/>
                    </a:lnTo>
                    <a:lnTo>
                      <a:pt x="506" y="521"/>
                    </a:lnTo>
                    <a:lnTo>
                      <a:pt x="507" y="529"/>
                    </a:lnTo>
                    <a:lnTo>
                      <a:pt x="507" y="525"/>
                    </a:lnTo>
                    <a:lnTo>
                      <a:pt x="507" y="540"/>
                    </a:lnTo>
                    <a:lnTo>
                      <a:pt x="508" y="520"/>
                    </a:lnTo>
                    <a:lnTo>
                      <a:pt x="508" y="528"/>
                    </a:lnTo>
                    <a:lnTo>
                      <a:pt x="508" y="524"/>
                    </a:lnTo>
                    <a:lnTo>
                      <a:pt x="508" y="519"/>
                    </a:lnTo>
                    <a:lnTo>
                      <a:pt x="508" y="539"/>
                    </a:lnTo>
                    <a:lnTo>
                      <a:pt x="509" y="523"/>
                    </a:lnTo>
                    <a:lnTo>
                      <a:pt x="509" y="523"/>
                    </a:lnTo>
                    <a:lnTo>
                      <a:pt x="509" y="539"/>
                    </a:lnTo>
                    <a:lnTo>
                      <a:pt x="510" y="449"/>
                    </a:lnTo>
                    <a:lnTo>
                      <a:pt x="510" y="444"/>
                    </a:lnTo>
                    <a:lnTo>
                      <a:pt x="510" y="205"/>
                    </a:lnTo>
                    <a:lnTo>
                      <a:pt x="511" y="371"/>
                    </a:lnTo>
                    <a:lnTo>
                      <a:pt x="511" y="371"/>
                    </a:lnTo>
                    <a:lnTo>
                      <a:pt x="512" y="576"/>
                    </a:lnTo>
                    <a:lnTo>
                      <a:pt x="512" y="573"/>
                    </a:lnTo>
                    <a:lnTo>
                      <a:pt x="512" y="572"/>
                    </a:lnTo>
                    <a:lnTo>
                      <a:pt x="512" y="516"/>
                    </a:lnTo>
                    <a:lnTo>
                      <a:pt x="512" y="586"/>
                    </a:lnTo>
                    <a:lnTo>
                      <a:pt x="513" y="532"/>
                    </a:lnTo>
                    <a:lnTo>
                      <a:pt x="513" y="534"/>
                    </a:lnTo>
                    <a:lnTo>
                      <a:pt x="513" y="556"/>
                    </a:lnTo>
                    <a:lnTo>
                      <a:pt x="514" y="522"/>
                    </a:lnTo>
                    <a:lnTo>
                      <a:pt x="514" y="536"/>
                    </a:lnTo>
                    <a:lnTo>
                      <a:pt x="514" y="535"/>
                    </a:lnTo>
                    <a:lnTo>
                      <a:pt x="514" y="545"/>
                    </a:lnTo>
                    <a:lnTo>
                      <a:pt x="514" y="529"/>
                    </a:lnTo>
                    <a:lnTo>
                      <a:pt x="515" y="536"/>
                    </a:lnTo>
                    <a:lnTo>
                      <a:pt x="515" y="537"/>
                    </a:lnTo>
                    <a:lnTo>
                      <a:pt x="515" y="550"/>
                    </a:lnTo>
                    <a:lnTo>
                      <a:pt x="515" y="529"/>
                    </a:lnTo>
                    <a:lnTo>
                      <a:pt x="516" y="534"/>
                    </a:lnTo>
                    <a:lnTo>
                      <a:pt x="516" y="534"/>
                    </a:lnTo>
                    <a:lnTo>
                      <a:pt x="516" y="526"/>
                    </a:lnTo>
                    <a:lnTo>
                      <a:pt x="517" y="545"/>
                    </a:lnTo>
                    <a:lnTo>
                      <a:pt x="517" y="543"/>
                    </a:lnTo>
                    <a:lnTo>
                      <a:pt x="517" y="542"/>
                    </a:lnTo>
                    <a:lnTo>
                      <a:pt x="517" y="545"/>
                    </a:lnTo>
                    <a:lnTo>
                      <a:pt x="517" y="530"/>
                    </a:lnTo>
                    <a:lnTo>
                      <a:pt x="518" y="542"/>
                    </a:lnTo>
                    <a:lnTo>
                      <a:pt x="518" y="535"/>
                    </a:lnTo>
                    <a:lnTo>
                      <a:pt x="518" y="525"/>
                    </a:lnTo>
                    <a:lnTo>
                      <a:pt x="518" y="551"/>
                    </a:lnTo>
                    <a:lnTo>
                      <a:pt x="519" y="532"/>
                    </a:lnTo>
                    <a:lnTo>
                      <a:pt x="519" y="534"/>
                    </a:lnTo>
                    <a:lnTo>
                      <a:pt x="519" y="526"/>
                    </a:lnTo>
                    <a:lnTo>
                      <a:pt x="519" y="548"/>
                    </a:lnTo>
                    <a:lnTo>
                      <a:pt x="520" y="545"/>
                    </a:lnTo>
                    <a:lnTo>
                      <a:pt x="520" y="542"/>
                    </a:lnTo>
                    <a:lnTo>
                      <a:pt x="520" y="544"/>
                    </a:lnTo>
                    <a:lnTo>
                      <a:pt x="520" y="519"/>
                    </a:lnTo>
                    <a:lnTo>
                      <a:pt x="521" y="538"/>
                    </a:lnTo>
                    <a:lnTo>
                      <a:pt x="521" y="539"/>
                    </a:lnTo>
                    <a:lnTo>
                      <a:pt x="521" y="517"/>
                    </a:lnTo>
                    <a:lnTo>
                      <a:pt x="522" y="545"/>
                    </a:lnTo>
                    <a:lnTo>
                      <a:pt x="522" y="530"/>
                    </a:lnTo>
                    <a:lnTo>
                      <a:pt x="522" y="529"/>
                    </a:lnTo>
                    <a:lnTo>
                      <a:pt x="522" y="519"/>
                    </a:lnTo>
                    <a:lnTo>
                      <a:pt x="522" y="545"/>
                    </a:lnTo>
                    <a:lnTo>
                      <a:pt x="523" y="527"/>
                    </a:lnTo>
                    <a:lnTo>
                      <a:pt x="523" y="528"/>
                    </a:lnTo>
                    <a:lnTo>
                      <a:pt x="523" y="523"/>
                    </a:lnTo>
                    <a:lnTo>
                      <a:pt x="524" y="545"/>
                    </a:lnTo>
                    <a:lnTo>
                      <a:pt x="524" y="526"/>
                    </a:lnTo>
                    <a:lnTo>
                      <a:pt x="524" y="529"/>
                    </a:lnTo>
                    <a:lnTo>
                      <a:pt x="524" y="478"/>
                    </a:lnTo>
                    <a:lnTo>
                      <a:pt x="525" y="545"/>
                    </a:lnTo>
                    <a:lnTo>
                      <a:pt x="525" y="539"/>
                    </a:lnTo>
                    <a:lnTo>
                      <a:pt x="525" y="542"/>
                    </a:lnTo>
                    <a:lnTo>
                      <a:pt x="525" y="510"/>
                    </a:lnTo>
                    <a:lnTo>
                      <a:pt x="525" y="552"/>
                    </a:lnTo>
                    <a:lnTo>
                      <a:pt x="526" y="543"/>
                    </a:lnTo>
                    <a:lnTo>
                      <a:pt x="526" y="542"/>
                    </a:lnTo>
                    <a:lnTo>
                      <a:pt x="526" y="547"/>
                    </a:lnTo>
                    <a:lnTo>
                      <a:pt x="527" y="525"/>
                    </a:lnTo>
                    <a:lnTo>
                      <a:pt x="527" y="534"/>
                    </a:lnTo>
                    <a:lnTo>
                      <a:pt x="527" y="538"/>
                    </a:lnTo>
                    <a:lnTo>
                      <a:pt x="527" y="542"/>
                    </a:lnTo>
                    <a:lnTo>
                      <a:pt x="527" y="526"/>
                    </a:lnTo>
                    <a:lnTo>
                      <a:pt x="528" y="537"/>
                    </a:lnTo>
                    <a:lnTo>
                      <a:pt x="528" y="536"/>
                    </a:lnTo>
                    <a:lnTo>
                      <a:pt x="528" y="540"/>
                    </a:lnTo>
                    <a:lnTo>
                      <a:pt x="528" y="526"/>
                    </a:lnTo>
                    <a:lnTo>
                      <a:pt x="529" y="534"/>
                    </a:lnTo>
                    <a:lnTo>
                      <a:pt x="529" y="535"/>
                    </a:lnTo>
                    <a:lnTo>
                      <a:pt x="529" y="530"/>
                    </a:lnTo>
                    <a:lnTo>
                      <a:pt x="529" y="552"/>
                    </a:lnTo>
                    <a:lnTo>
                      <a:pt x="530" y="537"/>
                    </a:lnTo>
                    <a:lnTo>
                      <a:pt x="530" y="540"/>
                    </a:lnTo>
                    <a:lnTo>
                      <a:pt x="530" y="544"/>
                    </a:lnTo>
                    <a:lnTo>
                      <a:pt x="531" y="526"/>
                    </a:lnTo>
                    <a:lnTo>
                      <a:pt x="531" y="528"/>
                    </a:lnTo>
                    <a:lnTo>
                      <a:pt x="531" y="529"/>
                    </a:lnTo>
                    <a:lnTo>
                      <a:pt x="531" y="521"/>
                    </a:lnTo>
                    <a:lnTo>
                      <a:pt x="532" y="548"/>
                    </a:lnTo>
                    <a:lnTo>
                      <a:pt x="532" y="546"/>
                    </a:lnTo>
                    <a:lnTo>
                      <a:pt x="532" y="545"/>
                    </a:lnTo>
                    <a:lnTo>
                      <a:pt x="532" y="549"/>
                    </a:lnTo>
                    <a:lnTo>
                      <a:pt x="533" y="520"/>
                    </a:lnTo>
                    <a:lnTo>
                      <a:pt x="533" y="520"/>
                    </a:lnTo>
                    <a:lnTo>
                      <a:pt x="533" y="522"/>
                    </a:lnTo>
                    <a:lnTo>
                      <a:pt x="533" y="517"/>
                    </a:lnTo>
                    <a:lnTo>
                      <a:pt x="534" y="543"/>
                    </a:lnTo>
                    <a:lnTo>
                      <a:pt x="534" y="540"/>
                    </a:lnTo>
                    <a:lnTo>
                      <a:pt x="534" y="538"/>
                    </a:lnTo>
                    <a:lnTo>
                      <a:pt x="534" y="529"/>
                    </a:lnTo>
                    <a:lnTo>
                      <a:pt x="535" y="547"/>
                    </a:lnTo>
                    <a:lnTo>
                      <a:pt x="535" y="545"/>
                    </a:lnTo>
                    <a:lnTo>
                      <a:pt x="535" y="544"/>
                    </a:lnTo>
                    <a:lnTo>
                      <a:pt x="535" y="545"/>
                    </a:lnTo>
                    <a:lnTo>
                      <a:pt x="535" y="490"/>
                    </a:lnTo>
                    <a:lnTo>
                      <a:pt x="536" y="533"/>
                    </a:lnTo>
                    <a:lnTo>
                      <a:pt x="536" y="531"/>
                    </a:lnTo>
                    <a:lnTo>
                      <a:pt x="536" y="519"/>
                    </a:lnTo>
                    <a:lnTo>
                      <a:pt x="536" y="548"/>
                    </a:lnTo>
                    <a:lnTo>
                      <a:pt x="537" y="534"/>
                    </a:lnTo>
                    <a:lnTo>
                      <a:pt x="537" y="534"/>
                    </a:lnTo>
                    <a:lnTo>
                      <a:pt x="537" y="540"/>
                    </a:lnTo>
                    <a:lnTo>
                      <a:pt x="537" y="522"/>
                    </a:lnTo>
                    <a:lnTo>
                      <a:pt x="538" y="533"/>
                    </a:lnTo>
                    <a:lnTo>
                      <a:pt x="538" y="528"/>
                    </a:lnTo>
                    <a:lnTo>
                      <a:pt x="538" y="546"/>
                    </a:lnTo>
                    <a:lnTo>
                      <a:pt x="539" y="523"/>
                    </a:lnTo>
                    <a:lnTo>
                      <a:pt x="539" y="531"/>
                    </a:lnTo>
                    <a:lnTo>
                      <a:pt x="539" y="531"/>
                    </a:lnTo>
                    <a:lnTo>
                      <a:pt x="539" y="524"/>
                    </a:lnTo>
                    <a:lnTo>
                      <a:pt x="540" y="545"/>
                    </a:lnTo>
                    <a:lnTo>
                      <a:pt x="540" y="543"/>
                    </a:lnTo>
                    <a:lnTo>
                      <a:pt x="540" y="545"/>
                    </a:lnTo>
                    <a:lnTo>
                      <a:pt x="540" y="550"/>
                    </a:lnTo>
                    <a:lnTo>
                      <a:pt x="540" y="522"/>
                    </a:lnTo>
                    <a:lnTo>
                      <a:pt x="541" y="523"/>
                    </a:lnTo>
                    <a:lnTo>
                      <a:pt x="541" y="522"/>
                    </a:lnTo>
                    <a:lnTo>
                      <a:pt x="541" y="521"/>
                    </a:lnTo>
                    <a:lnTo>
                      <a:pt x="542" y="545"/>
                    </a:lnTo>
                    <a:lnTo>
                      <a:pt x="542" y="542"/>
                    </a:lnTo>
                    <a:lnTo>
                      <a:pt x="542" y="549"/>
                    </a:lnTo>
                    <a:lnTo>
                      <a:pt x="543" y="532"/>
                    </a:lnTo>
                    <a:lnTo>
                      <a:pt x="543" y="540"/>
                    </a:lnTo>
                    <a:lnTo>
                      <a:pt x="543" y="540"/>
                    </a:lnTo>
                    <a:lnTo>
                      <a:pt x="543" y="547"/>
                    </a:lnTo>
                    <a:lnTo>
                      <a:pt x="544" y="521"/>
                    </a:lnTo>
                    <a:lnTo>
                      <a:pt x="544" y="523"/>
                    </a:lnTo>
                    <a:lnTo>
                      <a:pt x="544" y="521"/>
                    </a:lnTo>
                    <a:lnTo>
                      <a:pt x="544" y="509"/>
                    </a:lnTo>
                    <a:lnTo>
                      <a:pt x="545" y="530"/>
                    </a:lnTo>
                    <a:lnTo>
                      <a:pt x="545" y="529"/>
                    </a:lnTo>
                    <a:lnTo>
                      <a:pt x="545" y="528"/>
                    </a:lnTo>
                    <a:lnTo>
                      <a:pt x="545" y="519"/>
                    </a:lnTo>
                    <a:lnTo>
                      <a:pt x="546" y="540"/>
                    </a:lnTo>
                    <a:lnTo>
                      <a:pt x="546" y="532"/>
                    </a:lnTo>
                    <a:lnTo>
                      <a:pt x="546" y="534"/>
                    </a:lnTo>
                    <a:lnTo>
                      <a:pt x="546" y="492"/>
                    </a:lnTo>
                    <a:lnTo>
                      <a:pt x="547" y="555"/>
                    </a:lnTo>
                    <a:lnTo>
                      <a:pt x="547" y="538"/>
                    </a:lnTo>
                    <a:lnTo>
                      <a:pt x="547" y="542"/>
                    </a:lnTo>
                    <a:lnTo>
                      <a:pt x="547" y="551"/>
                    </a:lnTo>
                    <a:lnTo>
                      <a:pt x="547" y="516"/>
                    </a:lnTo>
                    <a:lnTo>
                      <a:pt x="548" y="528"/>
                    </a:lnTo>
                    <a:lnTo>
                      <a:pt x="548" y="533"/>
                    </a:lnTo>
                    <a:lnTo>
                      <a:pt x="548" y="539"/>
                    </a:lnTo>
                    <a:lnTo>
                      <a:pt x="549" y="516"/>
                    </a:lnTo>
                    <a:lnTo>
                      <a:pt x="549" y="516"/>
                    </a:lnTo>
                    <a:lnTo>
                      <a:pt x="549" y="520"/>
                    </a:lnTo>
                    <a:lnTo>
                      <a:pt x="549" y="499"/>
                    </a:lnTo>
                    <a:lnTo>
                      <a:pt x="549" y="554"/>
                    </a:lnTo>
                    <a:lnTo>
                      <a:pt x="550" y="525"/>
                    </a:lnTo>
                    <a:lnTo>
                      <a:pt x="550" y="525"/>
                    </a:lnTo>
                    <a:lnTo>
                      <a:pt x="551" y="547"/>
                    </a:lnTo>
                    <a:lnTo>
                      <a:pt x="551" y="493"/>
                    </a:lnTo>
                    <a:lnTo>
                      <a:pt x="551" y="509"/>
                    </a:lnTo>
                    <a:lnTo>
                      <a:pt x="551" y="514"/>
                    </a:lnTo>
                    <a:lnTo>
                      <a:pt x="551" y="510"/>
                    </a:lnTo>
                    <a:lnTo>
                      <a:pt x="551" y="570"/>
                    </a:lnTo>
                    <a:lnTo>
                      <a:pt x="552" y="539"/>
                    </a:lnTo>
                    <a:lnTo>
                      <a:pt x="552" y="537"/>
                    </a:lnTo>
                    <a:lnTo>
                      <a:pt x="552" y="558"/>
                    </a:lnTo>
                    <a:lnTo>
                      <a:pt x="552" y="535"/>
                    </a:lnTo>
                    <a:lnTo>
                      <a:pt x="553" y="547"/>
                    </a:lnTo>
                    <a:lnTo>
                      <a:pt x="553" y="543"/>
                    </a:lnTo>
                    <a:lnTo>
                      <a:pt x="553" y="549"/>
                    </a:lnTo>
                    <a:lnTo>
                      <a:pt x="553" y="534"/>
                    </a:lnTo>
                    <a:lnTo>
                      <a:pt x="554" y="544"/>
                    </a:lnTo>
                    <a:lnTo>
                      <a:pt x="554" y="545"/>
                    </a:lnTo>
                    <a:lnTo>
                      <a:pt x="554" y="550"/>
                    </a:lnTo>
                    <a:lnTo>
                      <a:pt x="555" y="525"/>
                    </a:lnTo>
                    <a:lnTo>
                      <a:pt x="555" y="530"/>
                    </a:lnTo>
                    <a:lnTo>
                      <a:pt x="555" y="531"/>
                    </a:lnTo>
                    <a:lnTo>
                      <a:pt x="555" y="519"/>
                    </a:lnTo>
                    <a:lnTo>
                      <a:pt x="555" y="535"/>
                    </a:lnTo>
                    <a:lnTo>
                      <a:pt x="556" y="526"/>
                    </a:lnTo>
                    <a:lnTo>
                      <a:pt x="556" y="525"/>
                    </a:lnTo>
                    <a:lnTo>
                      <a:pt x="556" y="533"/>
                    </a:lnTo>
                    <a:lnTo>
                      <a:pt x="557" y="516"/>
                    </a:lnTo>
                    <a:lnTo>
                      <a:pt x="557" y="519"/>
                    </a:lnTo>
                    <a:lnTo>
                      <a:pt x="557" y="519"/>
                    </a:lnTo>
                    <a:lnTo>
                      <a:pt x="557" y="516"/>
                    </a:lnTo>
                    <a:lnTo>
                      <a:pt x="558" y="531"/>
                    </a:lnTo>
                    <a:lnTo>
                      <a:pt x="558" y="526"/>
                    </a:lnTo>
                    <a:lnTo>
                      <a:pt x="558" y="519"/>
                    </a:lnTo>
                    <a:lnTo>
                      <a:pt x="559" y="534"/>
                    </a:lnTo>
                    <a:lnTo>
                      <a:pt x="559" y="527"/>
                    </a:lnTo>
                    <a:lnTo>
                      <a:pt x="559" y="529"/>
                    </a:lnTo>
                    <a:lnTo>
                      <a:pt x="559" y="533"/>
                    </a:lnTo>
                    <a:lnTo>
                      <a:pt x="560" y="512"/>
                    </a:lnTo>
                    <a:lnTo>
                      <a:pt x="560" y="519"/>
                    </a:lnTo>
                    <a:lnTo>
                      <a:pt x="560" y="519"/>
                    </a:lnTo>
                    <a:lnTo>
                      <a:pt x="560" y="521"/>
                    </a:lnTo>
                    <a:lnTo>
                      <a:pt x="560" y="500"/>
                    </a:lnTo>
                    <a:lnTo>
                      <a:pt x="561" y="508"/>
                    </a:lnTo>
                    <a:lnTo>
                      <a:pt x="561" y="508"/>
                    </a:lnTo>
                    <a:lnTo>
                      <a:pt x="561" y="504"/>
                    </a:lnTo>
                    <a:lnTo>
                      <a:pt x="561" y="520"/>
                    </a:lnTo>
                    <a:lnTo>
                      <a:pt x="562" y="512"/>
                    </a:lnTo>
                    <a:lnTo>
                      <a:pt x="562" y="513"/>
                    </a:lnTo>
                    <a:lnTo>
                      <a:pt x="562" y="506"/>
                    </a:lnTo>
                    <a:lnTo>
                      <a:pt x="563" y="524"/>
                    </a:lnTo>
                    <a:lnTo>
                      <a:pt x="563" y="513"/>
                    </a:lnTo>
                    <a:lnTo>
                      <a:pt x="563" y="514"/>
                    </a:lnTo>
                    <a:lnTo>
                      <a:pt x="563" y="519"/>
                    </a:lnTo>
                    <a:lnTo>
                      <a:pt x="564" y="495"/>
                    </a:lnTo>
                    <a:lnTo>
                      <a:pt x="564" y="501"/>
                    </a:lnTo>
                    <a:lnTo>
                      <a:pt x="564" y="501"/>
                    </a:lnTo>
                    <a:lnTo>
                      <a:pt x="564" y="492"/>
                    </a:lnTo>
                    <a:lnTo>
                      <a:pt x="565" y="517"/>
                    </a:lnTo>
                    <a:lnTo>
                      <a:pt x="565" y="504"/>
                    </a:lnTo>
                    <a:lnTo>
                      <a:pt x="565" y="500"/>
                    </a:lnTo>
                    <a:lnTo>
                      <a:pt x="565" y="509"/>
                    </a:lnTo>
                    <a:lnTo>
                      <a:pt x="566" y="489"/>
                    </a:lnTo>
                    <a:lnTo>
                      <a:pt x="566" y="498"/>
                    </a:lnTo>
                    <a:lnTo>
                      <a:pt x="566" y="501"/>
                    </a:lnTo>
                    <a:lnTo>
                      <a:pt x="566" y="546"/>
                    </a:lnTo>
                    <a:lnTo>
                      <a:pt x="567" y="462"/>
                    </a:lnTo>
                    <a:lnTo>
                      <a:pt x="567" y="473"/>
                    </a:lnTo>
                    <a:lnTo>
                      <a:pt x="567" y="477"/>
                    </a:lnTo>
                    <a:lnTo>
                      <a:pt x="568" y="512"/>
                    </a:lnTo>
                    <a:lnTo>
                      <a:pt x="568" y="509"/>
                    </a:lnTo>
                    <a:lnTo>
                      <a:pt x="568" y="506"/>
                    </a:lnTo>
                    <a:lnTo>
                      <a:pt x="568" y="512"/>
                    </a:lnTo>
                    <a:lnTo>
                      <a:pt x="569" y="483"/>
                    </a:lnTo>
                    <a:lnTo>
                      <a:pt x="569" y="483"/>
                    </a:lnTo>
                    <a:lnTo>
                      <a:pt x="569" y="473"/>
                    </a:lnTo>
                    <a:lnTo>
                      <a:pt x="569" y="544"/>
                    </a:lnTo>
                    <a:lnTo>
                      <a:pt x="570" y="525"/>
                    </a:lnTo>
                    <a:lnTo>
                      <a:pt x="570" y="529"/>
                    </a:lnTo>
                    <a:lnTo>
                      <a:pt x="570" y="542"/>
                    </a:lnTo>
                    <a:lnTo>
                      <a:pt x="571" y="513"/>
                    </a:lnTo>
                    <a:lnTo>
                      <a:pt x="571" y="529"/>
                    </a:lnTo>
                    <a:lnTo>
                      <a:pt x="571" y="529"/>
                    </a:lnTo>
                    <a:lnTo>
                      <a:pt x="571" y="542"/>
                    </a:lnTo>
                    <a:lnTo>
                      <a:pt x="572" y="507"/>
                    </a:lnTo>
                    <a:lnTo>
                      <a:pt x="572" y="523"/>
                    </a:lnTo>
                    <a:lnTo>
                      <a:pt x="572" y="520"/>
                    </a:lnTo>
                    <a:lnTo>
                      <a:pt x="572" y="515"/>
                    </a:lnTo>
                    <a:lnTo>
                      <a:pt x="573" y="547"/>
                    </a:lnTo>
                    <a:lnTo>
                      <a:pt x="573" y="534"/>
                    </a:lnTo>
                    <a:lnTo>
                      <a:pt x="573" y="532"/>
                    </a:lnTo>
                    <a:lnTo>
                      <a:pt x="573" y="542"/>
                    </a:lnTo>
                    <a:lnTo>
                      <a:pt x="573" y="518"/>
                    </a:lnTo>
                    <a:lnTo>
                      <a:pt x="574" y="535"/>
                    </a:lnTo>
                    <a:lnTo>
                      <a:pt x="574" y="533"/>
                    </a:lnTo>
                    <a:lnTo>
                      <a:pt x="574" y="544"/>
                    </a:lnTo>
                    <a:lnTo>
                      <a:pt x="575" y="518"/>
                    </a:lnTo>
                    <a:lnTo>
                      <a:pt x="575" y="529"/>
                    </a:lnTo>
                    <a:lnTo>
                      <a:pt x="575" y="525"/>
                    </a:lnTo>
                    <a:lnTo>
                      <a:pt x="575" y="558"/>
                    </a:lnTo>
                    <a:lnTo>
                      <a:pt x="576" y="513"/>
                    </a:lnTo>
                    <a:lnTo>
                      <a:pt x="576" y="519"/>
                    </a:lnTo>
                    <a:lnTo>
                      <a:pt x="576" y="518"/>
                    </a:lnTo>
                    <a:lnTo>
                      <a:pt x="576" y="515"/>
                    </a:lnTo>
                    <a:lnTo>
                      <a:pt x="576" y="537"/>
                    </a:lnTo>
                    <a:lnTo>
                      <a:pt x="577" y="531"/>
                    </a:lnTo>
                    <a:lnTo>
                      <a:pt x="577" y="532"/>
                    </a:lnTo>
                    <a:lnTo>
                      <a:pt x="577" y="482"/>
                    </a:lnTo>
                    <a:lnTo>
                      <a:pt x="578" y="555"/>
                    </a:lnTo>
                    <a:lnTo>
                      <a:pt x="578" y="530"/>
                    </a:lnTo>
                    <a:lnTo>
                      <a:pt x="578" y="530"/>
                    </a:lnTo>
                    <a:lnTo>
                      <a:pt x="578" y="536"/>
                    </a:lnTo>
                    <a:lnTo>
                      <a:pt x="578" y="519"/>
                    </a:lnTo>
                    <a:lnTo>
                      <a:pt x="579" y="532"/>
                    </a:lnTo>
                    <a:lnTo>
                      <a:pt x="579" y="529"/>
                    </a:lnTo>
                    <a:lnTo>
                      <a:pt x="579" y="513"/>
                    </a:lnTo>
                    <a:lnTo>
                      <a:pt x="579" y="534"/>
                    </a:lnTo>
                    <a:lnTo>
                      <a:pt x="580" y="523"/>
                    </a:lnTo>
                    <a:lnTo>
                      <a:pt x="580" y="524"/>
                    </a:lnTo>
                    <a:lnTo>
                      <a:pt x="580" y="516"/>
                    </a:lnTo>
                    <a:lnTo>
                      <a:pt x="580" y="540"/>
                    </a:lnTo>
                    <a:lnTo>
                      <a:pt x="581" y="525"/>
                    </a:lnTo>
                    <a:lnTo>
                      <a:pt x="581" y="527"/>
                    </a:lnTo>
                    <a:lnTo>
                      <a:pt x="581" y="496"/>
                    </a:lnTo>
                    <a:lnTo>
                      <a:pt x="582" y="539"/>
                    </a:lnTo>
                    <a:lnTo>
                      <a:pt x="582" y="534"/>
                    </a:lnTo>
                    <a:lnTo>
                      <a:pt x="582" y="532"/>
                    </a:lnTo>
                    <a:lnTo>
                      <a:pt x="582" y="540"/>
                    </a:lnTo>
                    <a:lnTo>
                      <a:pt x="583" y="516"/>
                    </a:lnTo>
                    <a:lnTo>
                      <a:pt x="583" y="518"/>
                    </a:lnTo>
                    <a:lnTo>
                      <a:pt x="583" y="517"/>
                    </a:lnTo>
                    <a:lnTo>
                      <a:pt x="583" y="506"/>
                    </a:lnTo>
                    <a:lnTo>
                      <a:pt x="583" y="525"/>
                    </a:lnTo>
                    <a:lnTo>
                      <a:pt x="584" y="511"/>
                    </a:lnTo>
                    <a:lnTo>
                      <a:pt x="584" y="507"/>
                    </a:lnTo>
                    <a:lnTo>
                      <a:pt x="584" y="499"/>
                    </a:lnTo>
                    <a:lnTo>
                      <a:pt x="585" y="537"/>
                    </a:lnTo>
                    <a:lnTo>
                      <a:pt x="585" y="537"/>
                    </a:lnTo>
                    <a:lnTo>
                      <a:pt x="585" y="535"/>
                    </a:lnTo>
                    <a:lnTo>
                      <a:pt x="585" y="543"/>
                    </a:lnTo>
                    <a:lnTo>
                      <a:pt x="585" y="515"/>
                    </a:lnTo>
                    <a:lnTo>
                      <a:pt x="586" y="519"/>
                    </a:lnTo>
                    <a:lnTo>
                      <a:pt x="586" y="521"/>
                    </a:lnTo>
                    <a:lnTo>
                      <a:pt x="586" y="529"/>
                    </a:lnTo>
                    <a:lnTo>
                      <a:pt x="587" y="489"/>
                    </a:lnTo>
                    <a:lnTo>
                      <a:pt x="587" y="493"/>
                    </a:lnTo>
                    <a:lnTo>
                      <a:pt x="587" y="490"/>
                    </a:lnTo>
                    <a:lnTo>
                      <a:pt x="587" y="473"/>
                    </a:lnTo>
                    <a:lnTo>
                      <a:pt x="587" y="551"/>
                    </a:lnTo>
                    <a:lnTo>
                      <a:pt x="588" y="533"/>
                    </a:lnTo>
                    <a:lnTo>
                      <a:pt x="588" y="534"/>
                    </a:lnTo>
                    <a:lnTo>
                      <a:pt x="588" y="513"/>
                    </a:lnTo>
                    <a:lnTo>
                      <a:pt x="588" y="534"/>
                    </a:lnTo>
                    <a:lnTo>
                      <a:pt x="589" y="519"/>
                    </a:lnTo>
                    <a:lnTo>
                      <a:pt x="589" y="517"/>
                    </a:lnTo>
                    <a:lnTo>
                      <a:pt x="589" y="504"/>
                    </a:lnTo>
                    <a:lnTo>
                      <a:pt x="590" y="537"/>
                    </a:lnTo>
                    <a:lnTo>
                      <a:pt x="590" y="532"/>
                    </a:lnTo>
                    <a:lnTo>
                      <a:pt x="590" y="532"/>
                    </a:lnTo>
                    <a:lnTo>
                      <a:pt x="590" y="543"/>
                    </a:lnTo>
                    <a:lnTo>
                      <a:pt x="591" y="512"/>
                    </a:lnTo>
                    <a:lnTo>
                      <a:pt x="591" y="521"/>
                    </a:lnTo>
                    <a:lnTo>
                      <a:pt x="591" y="517"/>
                    </a:lnTo>
                    <a:lnTo>
                      <a:pt x="591" y="509"/>
                    </a:lnTo>
                    <a:lnTo>
                      <a:pt x="591" y="538"/>
                    </a:lnTo>
                    <a:lnTo>
                      <a:pt x="592" y="537"/>
                    </a:lnTo>
                    <a:lnTo>
                      <a:pt x="592" y="535"/>
                    </a:lnTo>
                    <a:lnTo>
                      <a:pt x="592" y="550"/>
                    </a:lnTo>
                    <a:lnTo>
                      <a:pt x="593" y="513"/>
                    </a:lnTo>
                    <a:lnTo>
                      <a:pt x="593" y="519"/>
                    </a:lnTo>
                    <a:lnTo>
                      <a:pt x="593" y="515"/>
                    </a:lnTo>
                    <a:lnTo>
                      <a:pt x="593" y="495"/>
                    </a:lnTo>
                    <a:lnTo>
                      <a:pt x="593" y="538"/>
                    </a:lnTo>
                    <a:lnTo>
                      <a:pt x="594" y="532"/>
                    </a:lnTo>
                    <a:lnTo>
                      <a:pt x="594" y="536"/>
                    </a:lnTo>
                    <a:lnTo>
                      <a:pt x="594" y="525"/>
                    </a:lnTo>
                    <a:lnTo>
                      <a:pt x="594" y="555"/>
                    </a:lnTo>
                    <a:lnTo>
                      <a:pt x="595" y="529"/>
                    </a:lnTo>
                    <a:lnTo>
                      <a:pt x="595" y="531"/>
                    </a:lnTo>
                    <a:lnTo>
                      <a:pt x="595" y="545"/>
                    </a:lnTo>
                    <a:lnTo>
                      <a:pt x="596" y="510"/>
                    </a:lnTo>
                    <a:lnTo>
                      <a:pt x="596" y="514"/>
                    </a:lnTo>
                    <a:lnTo>
                      <a:pt x="596" y="515"/>
                    </a:lnTo>
                    <a:lnTo>
                      <a:pt x="596" y="514"/>
                    </a:lnTo>
                    <a:lnTo>
                      <a:pt x="596" y="541"/>
                    </a:lnTo>
                    <a:lnTo>
                      <a:pt x="597" y="525"/>
                    </a:lnTo>
                    <a:lnTo>
                      <a:pt x="597" y="524"/>
                    </a:lnTo>
                    <a:lnTo>
                      <a:pt x="597" y="545"/>
                    </a:lnTo>
                    <a:lnTo>
                      <a:pt x="597" y="519"/>
                    </a:lnTo>
                    <a:lnTo>
                      <a:pt x="598" y="520"/>
                    </a:lnTo>
                    <a:lnTo>
                      <a:pt x="598" y="520"/>
                    </a:lnTo>
                    <a:lnTo>
                      <a:pt x="598" y="533"/>
                    </a:lnTo>
                    <a:lnTo>
                      <a:pt x="598" y="502"/>
                    </a:lnTo>
                    <a:lnTo>
                      <a:pt x="599" y="519"/>
                    </a:lnTo>
                    <a:lnTo>
                      <a:pt x="599" y="519"/>
                    </a:lnTo>
                    <a:lnTo>
                      <a:pt x="599" y="543"/>
                    </a:lnTo>
                    <a:lnTo>
                      <a:pt x="600" y="519"/>
                    </a:lnTo>
                    <a:lnTo>
                      <a:pt x="600" y="519"/>
                    </a:lnTo>
                    <a:lnTo>
                      <a:pt x="600" y="513"/>
                    </a:lnTo>
                    <a:lnTo>
                      <a:pt x="600" y="545"/>
                    </a:lnTo>
                    <a:lnTo>
                      <a:pt x="601" y="540"/>
                    </a:lnTo>
                    <a:lnTo>
                      <a:pt x="601" y="540"/>
                    </a:lnTo>
                    <a:lnTo>
                      <a:pt x="601" y="545"/>
                    </a:lnTo>
                    <a:lnTo>
                      <a:pt x="602" y="512"/>
                    </a:lnTo>
                    <a:lnTo>
                      <a:pt x="602" y="518"/>
                    </a:lnTo>
                    <a:lnTo>
                      <a:pt x="602" y="519"/>
                    </a:lnTo>
                    <a:lnTo>
                      <a:pt x="602" y="513"/>
                    </a:lnTo>
                    <a:lnTo>
                      <a:pt x="603" y="535"/>
                    </a:lnTo>
                    <a:lnTo>
                      <a:pt x="603" y="529"/>
                    </a:lnTo>
                    <a:lnTo>
                      <a:pt x="603" y="529"/>
                    </a:lnTo>
                    <a:lnTo>
                      <a:pt x="603" y="522"/>
                    </a:lnTo>
                    <a:lnTo>
                      <a:pt x="603" y="537"/>
                    </a:lnTo>
                    <a:lnTo>
                      <a:pt x="604" y="525"/>
                    </a:lnTo>
                    <a:lnTo>
                      <a:pt x="604" y="526"/>
                    </a:lnTo>
                    <a:lnTo>
                      <a:pt x="604" y="447"/>
                    </a:lnTo>
                    <a:lnTo>
                      <a:pt x="604" y="545"/>
                    </a:lnTo>
                    <a:lnTo>
                      <a:pt x="605" y="533"/>
                    </a:lnTo>
                    <a:lnTo>
                      <a:pt x="605" y="533"/>
                    </a:lnTo>
                    <a:lnTo>
                      <a:pt x="605" y="506"/>
                    </a:lnTo>
                    <a:lnTo>
                      <a:pt x="606" y="552"/>
                    </a:lnTo>
                    <a:lnTo>
                      <a:pt x="606" y="538"/>
                    </a:lnTo>
                    <a:lnTo>
                      <a:pt x="606" y="539"/>
                    </a:lnTo>
                    <a:lnTo>
                      <a:pt x="606" y="546"/>
                    </a:lnTo>
                    <a:lnTo>
                      <a:pt x="607" y="501"/>
                    </a:lnTo>
                    <a:lnTo>
                      <a:pt x="607" y="514"/>
                    </a:lnTo>
                    <a:lnTo>
                      <a:pt x="607" y="510"/>
                    </a:lnTo>
                    <a:lnTo>
                      <a:pt x="607" y="498"/>
                    </a:lnTo>
                    <a:lnTo>
                      <a:pt x="608" y="543"/>
                    </a:lnTo>
                    <a:lnTo>
                      <a:pt x="608" y="539"/>
                    </a:lnTo>
                    <a:lnTo>
                      <a:pt x="608" y="540"/>
                    </a:lnTo>
                    <a:lnTo>
                      <a:pt x="608" y="542"/>
                    </a:lnTo>
                    <a:lnTo>
                      <a:pt x="609" y="513"/>
                    </a:lnTo>
                    <a:lnTo>
                      <a:pt x="609" y="511"/>
                    </a:lnTo>
                    <a:lnTo>
                      <a:pt x="609" y="510"/>
                    </a:lnTo>
                    <a:lnTo>
                      <a:pt x="610" y="539"/>
                    </a:lnTo>
                    <a:lnTo>
                      <a:pt x="610" y="535"/>
                    </a:lnTo>
                    <a:lnTo>
                      <a:pt x="610" y="538"/>
                    </a:lnTo>
                    <a:lnTo>
                      <a:pt x="610" y="522"/>
                    </a:lnTo>
                    <a:lnTo>
                      <a:pt x="610" y="548"/>
                    </a:lnTo>
                    <a:lnTo>
                      <a:pt x="611" y="531"/>
                    </a:lnTo>
                    <a:lnTo>
                      <a:pt x="611" y="532"/>
                    </a:lnTo>
                    <a:lnTo>
                      <a:pt x="611" y="512"/>
                    </a:lnTo>
                    <a:lnTo>
                      <a:pt x="611" y="543"/>
                    </a:lnTo>
                    <a:lnTo>
                      <a:pt x="612" y="525"/>
                    </a:lnTo>
                    <a:lnTo>
                      <a:pt x="612" y="525"/>
                    </a:lnTo>
                    <a:lnTo>
                      <a:pt x="612" y="450"/>
                    </a:lnTo>
                    <a:lnTo>
                      <a:pt x="613" y="555"/>
                    </a:lnTo>
                    <a:lnTo>
                      <a:pt x="613" y="545"/>
                    </a:lnTo>
                    <a:lnTo>
                      <a:pt x="613" y="545"/>
                    </a:lnTo>
                    <a:lnTo>
                      <a:pt x="613" y="548"/>
                    </a:lnTo>
                    <a:lnTo>
                      <a:pt x="613" y="519"/>
                    </a:lnTo>
                    <a:lnTo>
                      <a:pt x="614" y="529"/>
                    </a:lnTo>
                    <a:lnTo>
                      <a:pt x="614" y="532"/>
                    </a:lnTo>
                    <a:lnTo>
                      <a:pt x="614" y="541"/>
                    </a:lnTo>
                    <a:lnTo>
                      <a:pt x="615" y="515"/>
                    </a:lnTo>
                    <a:lnTo>
                      <a:pt x="615" y="519"/>
                    </a:lnTo>
                    <a:lnTo>
                      <a:pt x="615" y="518"/>
                    </a:lnTo>
                    <a:lnTo>
                      <a:pt x="615" y="513"/>
                    </a:lnTo>
                    <a:lnTo>
                      <a:pt x="615" y="536"/>
                    </a:lnTo>
                    <a:lnTo>
                      <a:pt x="616" y="530"/>
                    </a:lnTo>
                    <a:lnTo>
                      <a:pt x="616" y="531"/>
                    </a:lnTo>
                    <a:lnTo>
                      <a:pt x="616" y="517"/>
                    </a:lnTo>
                    <a:lnTo>
                      <a:pt x="616" y="538"/>
                    </a:lnTo>
                    <a:lnTo>
                      <a:pt x="617" y="525"/>
                    </a:lnTo>
                    <a:lnTo>
                      <a:pt x="617" y="529"/>
                    </a:lnTo>
                    <a:lnTo>
                      <a:pt x="617" y="482"/>
                    </a:lnTo>
                    <a:lnTo>
                      <a:pt x="617" y="539"/>
                    </a:lnTo>
                    <a:lnTo>
                      <a:pt x="618" y="527"/>
                    </a:lnTo>
                    <a:lnTo>
                      <a:pt x="618" y="526"/>
                    </a:lnTo>
                    <a:lnTo>
                      <a:pt x="618" y="509"/>
                    </a:lnTo>
                    <a:lnTo>
                      <a:pt x="618" y="558"/>
                    </a:lnTo>
                    <a:lnTo>
                      <a:pt x="619" y="539"/>
                    </a:lnTo>
                    <a:lnTo>
                      <a:pt x="619" y="536"/>
                    </a:lnTo>
                    <a:lnTo>
                      <a:pt x="619" y="510"/>
                    </a:lnTo>
                    <a:lnTo>
                      <a:pt x="620" y="542"/>
                    </a:lnTo>
                    <a:lnTo>
                      <a:pt x="620" y="540"/>
                    </a:lnTo>
                    <a:lnTo>
                      <a:pt x="620" y="548"/>
                    </a:lnTo>
                    <a:lnTo>
                      <a:pt x="621" y="519"/>
                    </a:lnTo>
                    <a:lnTo>
                      <a:pt x="621" y="521"/>
                    </a:lnTo>
                    <a:lnTo>
                      <a:pt x="621" y="523"/>
                    </a:lnTo>
                    <a:lnTo>
                      <a:pt x="621" y="519"/>
                    </a:lnTo>
                    <a:lnTo>
                      <a:pt x="622" y="538"/>
                    </a:lnTo>
                    <a:lnTo>
                      <a:pt x="622" y="539"/>
                    </a:lnTo>
                    <a:lnTo>
                      <a:pt x="622" y="544"/>
                    </a:lnTo>
                    <a:lnTo>
                      <a:pt x="622" y="516"/>
                    </a:lnTo>
                    <a:lnTo>
                      <a:pt x="623" y="528"/>
                    </a:lnTo>
                    <a:lnTo>
                      <a:pt x="623" y="525"/>
                    </a:lnTo>
                    <a:lnTo>
                      <a:pt x="623" y="542"/>
                    </a:lnTo>
                    <a:lnTo>
                      <a:pt x="624" y="519"/>
                    </a:lnTo>
                    <a:lnTo>
                      <a:pt x="624" y="520"/>
                    </a:lnTo>
                    <a:lnTo>
                      <a:pt x="624" y="521"/>
                    </a:lnTo>
                    <a:lnTo>
                      <a:pt x="624" y="530"/>
                    </a:lnTo>
                    <a:lnTo>
                      <a:pt x="625" y="510"/>
                    </a:lnTo>
                    <a:lnTo>
                      <a:pt x="625" y="517"/>
                    </a:lnTo>
                    <a:lnTo>
                      <a:pt x="625" y="520"/>
                    </a:lnTo>
                    <a:lnTo>
                      <a:pt x="625" y="472"/>
                    </a:lnTo>
                    <a:lnTo>
                      <a:pt x="625" y="534"/>
                    </a:lnTo>
                    <a:lnTo>
                      <a:pt x="626" y="504"/>
                    </a:lnTo>
                    <a:lnTo>
                      <a:pt x="626" y="502"/>
                    </a:lnTo>
                    <a:lnTo>
                      <a:pt x="626" y="485"/>
                    </a:lnTo>
                    <a:lnTo>
                      <a:pt x="626" y="534"/>
                    </a:lnTo>
                    <a:lnTo>
                      <a:pt x="627" y="523"/>
                    </a:lnTo>
                    <a:lnTo>
                      <a:pt x="627" y="525"/>
                    </a:lnTo>
                    <a:lnTo>
                      <a:pt x="627" y="477"/>
                    </a:lnTo>
                    <a:lnTo>
                      <a:pt x="628" y="569"/>
                    </a:lnTo>
                    <a:lnTo>
                      <a:pt x="628" y="537"/>
                    </a:lnTo>
                    <a:lnTo>
                      <a:pt x="628" y="527"/>
                    </a:lnTo>
                    <a:lnTo>
                      <a:pt x="628" y="403"/>
                    </a:lnTo>
                    <a:lnTo>
                      <a:pt x="628" y="580"/>
                    </a:lnTo>
                    <a:lnTo>
                      <a:pt x="629" y="541"/>
                    </a:lnTo>
                    <a:lnTo>
                      <a:pt x="629" y="544"/>
                    </a:lnTo>
                    <a:lnTo>
                      <a:pt x="629" y="548"/>
                    </a:lnTo>
                    <a:lnTo>
                      <a:pt x="630" y="490"/>
                    </a:lnTo>
                    <a:lnTo>
                      <a:pt x="630" y="493"/>
                    </a:lnTo>
                    <a:lnTo>
                      <a:pt x="630" y="497"/>
                    </a:lnTo>
                    <a:lnTo>
                      <a:pt x="630" y="529"/>
                    </a:lnTo>
                    <a:lnTo>
                      <a:pt x="631" y="268"/>
                    </a:lnTo>
                    <a:lnTo>
                      <a:pt x="631" y="270"/>
                    </a:lnTo>
                    <a:lnTo>
                      <a:pt x="631" y="309"/>
                    </a:lnTo>
                    <a:lnTo>
                      <a:pt x="631" y="301"/>
                    </a:lnTo>
                    <a:lnTo>
                      <a:pt x="631" y="574"/>
                    </a:lnTo>
                    <a:lnTo>
                      <a:pt x="632" y="541"/>
                    </a:lnTo>
                    <a:lnTo>
                      <a:pt x="632" y="540"/>
                    </a:lnTo>
                    <a:lnTo>
                      <a:pt x="632" y="302"/>
                    </a:lnTo>
                    <a:lnTo>
                      <a:pt x="633" y="332"/>
                    </a:lnTo>
                    <a:lnTo>
                      <a:pt x="633" y="323"/>
                    </a:lnTo>
                    <a:lnTo>
                      <a:pt x="633" y="154"/>
                    </a:lnTo>
                    <a:lnTo>
                      <a:pt x="634" y="510"/>
                    </a:lnTo>
                    <a:lnTo>
                      <a:pt x="634" y="504"/>
                    </a:lnTo>
                    <a:lnTo>
                      <a:pt x="634" y="502"/>
                    </a:lnTo>
                    <a:lnTo>
                      <a:pt x="634" y="484"/>
                    </a:lnTo>
                    <a:lnTo>
                      <a:pt x="635" y="529"/>
                    </a:lnTo>
                    <a:lnTo>
                      <a:pt x="635" y="510"/>
                    </a:lnTo>
                    <a:lnTo>
                      <a:pt x="635" y="513"/>
                    </a:lnTo>
                    <a:lnTo>
                      <a:pt x="635" y="493"/>
                    </a:lnTo>
                    <a:lnTo>
                      <a:pt x="636" y="573"/>
                    </a:lnTo>
                    <a:lnTo>
                      <a:pt x="636" y="570"/>
                    </a:lnTo>
                    <a:lnTo>
                      <a:pt x="636" y="568"/>
                    </a:lnTo>
                    <a:lnTo>
                      <a:pt x="636" y="571"/>
                    </a:lnTo>
                    <a:lnTo>
                      <a:pt x="637" y="556"/>
                    </a:lnTo>
                    <a:lnTo>
                      <a:pt x="637" y="557"/>
                    </a:lnTo>
                    <a:lnTo>
                      <a:pt x="637" y="555"/>
                    </a:lnTo>
                    <a:lnTo>
                      <a:pt x="637" y="551"/>
                    </a:lnTo>
                    <a:lnTo>
                      <a:pt x="638" y="567"/>
                    </a:lnTo>
                    <a:lnTo>
                      <a:pt x="638" y="558"/>
                    </a:lnTo>
                    <a:lnTo>
                      <a:pt x="638" y="555"/>
                    </a:lnTo>
                    <a:lnTo>
                      <a:pt x="638" y="555"/>
                    </a:lnTo>
                    <a:lnTo>
                      <a:pt x="638" y="569"/>
                    </a:lnTo>
                    <a:lnTo>
                      <a:pt x="639" y="568"/>
                    </a:lnTo>
                    <a:lnTo>
                      <a:pt x="639" y="565"/>
                    </a:lnTo>
                    <a:lnTo>
                      <a:pt x="639" y="570"/>
                    </a:lnTo>
                    <a:lnTo>
                      <a:pt x="639" y="549"/>
                    </a:lnTo>
                    <a:lnTo>
                      <a:pt x="640" y="560"/>
                    </a:lnTo>
                    <a:lnTo>
                      <a:pt x="640" y="559"/>
                    </a:lnTo>
                    <a:lnTo>
                      <a:pt x="640" y="555"/>
                    </a:lnTo>
                    <a:lnTo>
                      <a:pt x="640" y="565"/>
                    </a:lnTo>
                    <a:lnTo>
                      <a:pt x="641" y="565"/>
                    </a:lnTo>
                    <a:lnTo>
                      <a:pt x="641" y="563"/>
                    </a:lnTo>
                    <a:lnTo>
                      <a:pt x="641" y="570"/>
                    </a:lnTo>
                    <a:lnTo>
                      <a:pt x="642" y="553"/>
                    </a:lnTo>
                    <a:lnTo>
                      <a:pt x="642" y="559"/>
                    </a:lnTo>
                    <a:lnTo>
                      <a:pt x="642" y="559"/>
                    </a:lnTo>
                    <a:lnTo>
                      <a:pt x="642" y="557"/>
                    </a:lnTo>
                    <a:lnTo>
                      <a:pt x="642" y="571"/>
                    </a:lnTo>
                    <a:lnTo>
                      <a:pt x="643" y="566"/>
                    </a:lnTo>
                    <a:lnTo>
                      <a:pt x="643" y="565"/>
                    </a:lnTo>
                    <a:lnTo>
                      <a:pt x="643" y="557"/>
                    </a:lnTo>
                    <a:lnTo>
                      <a:pt x="643" y="571"/>
                    </a:lnTo>
                    <a:lnTo>
                      <a:pt x="644" y="565"/>
                    </a:lnTo>
                    <a:lnTo>
                      <a:pt x="644" y="565"/>
                    </a:lnTo>
                    <a:lnTo>
                      <a:pt x="644" y="570"/>
                    </a:lnTo>
                    <a:lnTo>
                      <a:pt x="645" y="558"/>
                    </a:lnTo>
                    <a:lnTo>
                      <a:pt x="645" y="564"/>
                    </a:lnTo>
                    <a:lnTo>
                      <a:pt x="645" y="568"/>
                    </a:lnTo>
                    <a:lnTo>
                      <a:pt x="645" y="564"/>
                    </a:lnTo>
                    <a:lnTo>
                      <a:pt x="645" y="583"/>
                    </a:lnTo>
                    <a:lnTo>
                      <a:pt x="646" y="575"/>
                    </a:lnTo>
                    <a:lnTo>
                      <a:pt x="646" y="577"/>
                    </a:lnTo>
                    <a:lnTo>
                      <a:pt x="646" y="580"/>
                    </a:lnTo>
                    <a:lnTo>
                      <a:pt x="646" y="566"/>
                    </a:lnTo>
                    <a:lnTo>
                      <a:pt x="647" y="569"/>
                    </a:lnTo>
                    <a:lnTo>
                      <a:pt x="647" y="570"/>
                    </a:lnTo>
                    <a:lnTo>
                      <a:pt x="647" y="573"/>
                    </a:lnTo>
                    <a:lnTo>
                      <a:pt x="648" y="555"/>
                    </a:lnTo>
                    <a:lnTo>
                      <a:pt x="648" y="563"/>
                    </a:lnTo>
                    <a:lnTo>
                      <a:pt x="648" y="563"/>
                    </a:lnTo>
                    <a:lnTo>
                      <a:pt x="648" y="576"/>
                    </a:lnTo>
                    <a:lnTo>
                      <a:pt x="649" y="557"/>
                    </a:lnTo>
                    <a:lnTo>
                      <a:pt x="649" y="559"/>
                    </a:lnTo>
                    <a:lnTo>
                      <a:pt x="649" y="558"/>
                    </a:lnTo>
                    <a:lnTo>
                      <a:pt x="649" y="565"/>
                    </a:lnTo>
                    <a:lnTo>
                      <a:pt x="649" y="545"/>
                    </a:lnTo>
                    <a:lnTo>
                      <a:pt x="650" y="554"/>
                    </a:lnTo>
                    <a:lnTo>
                      <a:pt x="650" y="552"/>
                    </a:lnTo>
                    <a:lnTo>
                      <a:pt x="650" y="563"/>
                    </a:lnTo>
                    <a:lnTo>
                      <a:pt x="651" y="520"/>
                    </a:lnTo>
                    <a:lnTo>
                      <a:pt x="651" y="529"/>
                    </a:lnTo>
                    <a:lnTo>
                      <a:pt x="651" y="533"/>
                    </a:lnTo>
                    <a:lnTo>
                      <a:pt x="651" y="540"/>
                    </a:lnTo>
                    <a:lnTo>
                      <a:pt x="652" y="517"/>
                    </a:lnTo>
                    <a:lnTo>
                      <a:pt x="652" y="521"/>
                    </a:lnTo>
                    <a:lnTo>
                      <a:pt x="652" y="521"/>
                    </a:lnTo>
                    <a:lnTo>
                      <a:pt x="652" y="500"/>
                    </a:lnTo>
                    <a:lnTo>
                      <a:pt x="652" y="531"/>
                    </a:lnTo>
                    <a:lnTo>
                      <a:pt x="653" y="514"/>
                    </a:lnTo>
                    <a:lnTo>
                      <a:pt x="653" y="514"/>
                    </a:lnTo>
                    <a:lnTo>
                      <a:pt x="653" y="533"/>
                    </a:lnTo>
                    <a:lnTo>
                      <a:pt x="654" y="452"/>
                    </a:lnTo>
                    <a:lnTo>
                      <a:pt x="654" y="461"/>
                    </a:lnTo>
                    <a:lnTo>
                      <a:pt x="654" y="461"/>
                    </a:lnTo>
                    <a:lnTo>
                      <a:pt x="654" y="451"/>
                    </a:lnTo>
                    <a:lnTo>
                      <a:pt x="654" y="494"/>
                    </a:lnTo>
                    <a:lnTo>
                      <a:pt x="655" y="467"/>
                    </a:lnTo>
                    <a:lnTo>
                      <a:pt x="655" y="469"/>
                    </a:lnTo>
                    <a:lnTo>
                      <a:pt x="655" y="488"/>
                    </a:lnTo>
                    <a:lnTo>
                      <a:pt x="656" y="465"/>
                    </a:lnTo>
                    <a:lnTo>
                      <a:pt x="656" y="473"/>
                    </a:lnTo>
                    <a:lnTo>
                      <a:pt x="656" y="469"/>
                    </a:lnTo>
                    <a:lnTo>
                      <a:pt x="656" y="483"/>
                    </a:lnTo>
                    <a:lnTo>
                      <a:pt x="656" y="453"/>
                    </a:lnTo>
                    <a:lnTo>
                      <a:pt x="657" y="462"/>
                    </a:lnTo>
                    <a:lnTo>
                      <a:pt x="657" y="464"/>
                    </a:lnTo>
                    <a:lnTo>
                      <a:pt x="657" y="471"/>
                    </a:lnTo>
                    <a:lnTo>
                      <a:pt x="658" y="437"/>
                    </a:lnTo>
                    <a:lnTo>
                      <a:pt x="658" y="441"/>
                    </a:lnTo>
                    <a:lnTo>
                      <a:pt x="658" y="439"/>
                    </a:lnTo>
                    <a:lnTo>
                      <a:pt x="659" y="488"/>
                    </a:lnTo>
                    <a:lnTo>
                      <a:pt x="659" y="487"/>
                    </a:lnTo>
                    <a:lnTo>
                      <a:pt x="659" y="477"/>
                    </a:lnTo>
                    <a:lnTo>
                      <a:pt x="659" y="495"/>
                    </a:lnTo>
                    <a:lnTo>
                      <a:pt x="660" y="482"/>
                    </a:lnTo>
                    <a:lnTo>
                      <a:pt x="660" y="482"/>
                    </a:lnTo>
                    <a:lnTo>
                      <a:pt x="660" y="476"/>
                    </a:lnTo>
                    <a:lnTo>
                      <a:pt x="661" y="525"/>
                    </a:lnTo>
                    <a:lnTo>
                      <a:pt x="661" y="523"/>
                    </a:lnTo>
                    <a:lnTo>
                      <a:pt x="661" y="523"/>
                    </a:lnTo>
                    <a:lnTo>
                      <a:pt x="661" y="517"/>
                    </a:lnTo>
                    <a:lnTo>
                      <a:pt x="662" y="550"/>
                    </a:lnTo>
                    <a:lnTo>
                      <a:pt x="662" y="550"/>
                    </a:lnTo>
                    <a:lnTo>
                      <a:pt x="662" y="535"/>
                    </a:lnTo>
                    <a:lnTo>
                      <a:pt x="663" y="555"/>
                    </a:lnTo>
                    <a:lnTo>
                      <a:pt x="663" y="547"/>
                    </a:lnTo>
                    <a:lnTo>
                      <a:pt x="663" y="549"/>
                    </a:lnTo>
                    <a:lnTo>
                      <a:pt x="663" y="561"/>
                    </a:lnTo>
                    <a:lnTo>
                      <a:pt x="663" y="541"/>
                    </a:lnTo>
                    <a:lnTo>
                      <a:pt x="664" y="555"/>
                    </a:lnTo>
                    <a:lnTo>
                      <a:pt x="664" y="553"/>
                    </a:lnTo>
                    <a:lnTo>
                      <a:pt x="664" y="570"/>
                    </a:lnTo>
                    <a:lnTo>
                      <a:pt x="665" y="568"/>
                    </a:lnTo>
                    <a:lnTo>
                      <a:pt x="665" y="565"/>
                    </a:lnTo>
                    <a:lnTo>
                      <a:pt x="665" y="563"/>
                    </a:lnTo>
                    <a:lnTo>
                      <a:pt x="665" y="585"/>
                    </a:lnTo>
                    <a:lnTo>
                      <a:pt x="666" y="573"/>
                    </a:lnTo>
                    <a:lnTo>
                      <a:pt x="666" y="571"/>
                    </a:lnTo>
                    <a:lnTo>
                      <a:pt x="666" y="574"/>
                    </a:lnTo>
                    <a:lnTo>
                      <a:pt x="666" y="547"/>
                    </a:lnTo>
                    <a:lnTo>
                      <a:pt x="667" y="561"/>
                    </a:lnTo>
                    <a:lnTo>
                      <a:pt x="667" y="563"/>
                    </a:lnTo>
                    <a:lnTo>
                      <a:pt x="667" y="581"/>
                    </a:lnTo>
                    <a:lnTo>
                      <a:pt x="668" y="554"/>
                    </a:lnTo>
                    <a:lnTo>
                      <a:pt x="668" y="561"/>
                    </a:lnTo>
                    <a:lnTo>
                      <a:pt x="668" y="562"/>
                    </a:lnTo>
                    <a:lnTo>
                      <a:pt x="668" y="565"/>
                    </a:lnTo>
                    <a:lnTo>
                      <a:pt x="669" y="505"/>
                    </a:lnTo>
                    <a:lnTo>
                      <a:pt x="669" y="503"/>
                    </a:lnTo>
                    <a:lnTo>
                      <a:pt x="670" y="481"/>
                    </a:lnTo>
                    <a:lnTo>
                      <a:pt x="670" y="485"/>
                    </a:lnTo>
                    <a:lnTo>
                      <a:pt x="670" y="486"/>
                    </a:lnTo>
                    <a:lnTo>
                      <a:pt x="670" y="488"/>
                    </a:lnTo>
                    <a:lnTo>
                      <a:pt x="671" y="466"/>
                    </a:lnTo>
                    <a:lnTo>
                      <a:pt x="671" y="469"/>
                    </a:lnTo>
                    <a:lnTo>
                      <a:pt x="671" y="473"/>
                    </a:lnTo>
                    <a:lnTo>
                      <a:pt x="671" y="481"/>
                    </a:lnTo>
                    <a:lnTo>
                      <a:pt x="671" y="448"/>
                    </a:lnTo>
                    <a:lnTo>
                      <a:pt x="672" y="458"/>
                    </a:lnTo>
                    <a:lnTo>
                      <a:pt x="672" y="457"/>
                    </a:lnTo>
                    <a:lnTo>
                      <a:pt x="672" y="454"/>
                    </a:lnTo>
                    <a:lnTo>
                      <a:pt x="672" y="476"/>
                    </a:lnTo>
                    <a:lnTo>
                      <a:pt x="673" y="463"/>
                    </a:lnTo>
                    <a:lnTo>
                      <a:pt x="673" y="461"/>
                    </a:lnTo>
                    <a:lnTo>
                      <a:pt x="673" y="469"/>
                    </a:lnTo>
                    <a:lnTo>
                      <a:pt x="673" y="443"/>
                    </a:lnTo>
                    <a:lnTo>
                      <a:pt x="674" y="443"/>
                    </a:lnTo>
                    <a:lnTo>
                      <a:pt x="674" y="447"/>
                    </a:lnTo>
                    <a:lnTo>
                      <a:pt x="674" y="445"/>
                    </a:lnTo>
                    <a:lnTo>
                      <a:pt x="675" y="468"/>
                    </a:lnTo>
                    <a:lnTo>
                      <a:pt x="675" y="467"/>
                    </a:lnTo>
                    <a:lnTo>
                      <a:pt x="675" y="465"/>
                    </a:lnTo>
                    <a:lnTo>
                      <a:pt x="675" y="484"/>
                    </a:lnTo>
                    <a:lnTo>
                      <a:pt x="676" y="442"/>
                    </a:lnTo>
                    <a:lnTo>
                      <a:pt x="676" y="446"/>
                    </a:lnTo>
                    <a:lnTo>
                      <a:pt x="676" y="446"/>
                    </a:lnTo>
                    <a:lnTo>
                      <a:pt x="676" y="437"/>
                    </a:lnTo>
                    <a:lnTo>
                      <a:pt x="677" y="457"/>
                    </a:lnTo>
                    <a:lnTo>
                      <a:pt x="677" y="446"/>
                    </a:lnTo>
                    <a:lnTo>
                      <a:pt x="677" y="448"/>
                    </a:lnTo>
                    <a:lnTo>
                      <a:pt x="677" y="434"/>
                    </a:lnTo>
                    <a:lnTo>
                      <a:pt x="678" y="460"/>
                    </a:lnTo>
                    <a:lnTo>
                      <a:pt x="678" y="458"/>
                    </a:lnTo>
                    <a:lnTo>
                      <a:pt x="678" y="461"/>
                    </a:lnTo>
                    <a:lnTo>
                      <a:pt x="678" y="466"/>
                    </a:lnTo>
                    <a:lnTo>
                      <a:pt x="678" y="443"/>
                    </a:lnTo>
                    <a:lnTo>
                      <a:pt x="679" y="466"/>
                    </a:lnTo>
                    <a:lnTo>
                      <a:pt x="679" y="461"/>
                    </a:lnTo>
                    <a:lnTo>
                      <a:pt x="679" y="465"/>
                    </a:lnTo>
                    <a:lnTo>
                      <a:pt x="679" y="452"/>
                    </a:lnTo>
                    <a:lnTo>
                      <a:pt x="680" y="464"/>
                    </a:lnTo>
                    <a:lnTo>
                      <a:pt x="680" y="464"/>
                    </a:lnTo>
                    <a:lnTo>
                      <a:pt x="680" y="460"/>
                    </a:lnTo>
                    <a:lnTo>
                      <a:pt x="680" y="477"/>
                    </a:lnTo>
                    <a:lnTo>
                      <a:pt x="681" y="470"/>
                    </a:lnTo>
                    <a:lnTo>
                      <a:pt x="681" y="469"/>
                    </a:lnTo>
                    <a:lnTo>
                      <a:pt x="681" y="480"/>
                    </a:lnTo>
                    <a:lnTo>
                      <a:pt x="682" y="446"/>
                    </a:lnTo>
                    <a:lnTo>
                      <a:pt x="682" y="446"/>
                    </a:lnTo>
                    <a:lnTo>
                      <a:pt x="682" y="448"/>
                    </a:lnTo>
                    <a:lnTo>
                      <a:pt x="682" y="444"/>
                    </a:lnTo>
                    <a:lnTo>
                      <a:pt x="683" y="514"/>
                    </a:lnTo>
                    <a:lnTo>
                      <a:pt x="683" y="506"/>
                    </a:lnTo>
                    <a:lnTo>
                      <a:pt x="683" y="504"/>
                    </a:lnTo>
                    <a:lnTo>
                      <a:pt x="683" y="453"/>
                    </a:lnTo>
                    <a:lnTo>
                      <a:pt x="683" y="515"/>
                    </a:lnTo>
                    <a:lnTo>
                      <a:pt x="684" y="498"/>
                    </a:lnTo>
                    <a:lnTo>
                      <a:pt x="684" y="502"/>
                    </a:lnTo>
                    <a:lnTo>
                      <a:pt x="684" y="529"/>
                    </a:lnTo>
                    <a:lnTo>
                      <a:pt x="685" y="465"/>
                    </a:lnTo>
                    <a:lnTo>
                      <a:pt x="685" y="472"/>
                    </a:lnTo>
                    <a:lnTo>
                      <a:pt x="685" y="466"/>
                    </a:lnTo>
                    <a:lnTo>
                      <a:pt x="685" y="459"/>
                    </a:lnTo>
                    <a:lnTo>
                      <a:pt x="685" y="542"/>
                    </a:lnTo>
                    <a:lnTo>
                      <a:pt x="686" y="540"/>
                    </a:lnTo>
                    <a:lnTo>
                      <a:pt x="686" y="536"/>
                    </a:lnTo>
                    <a:lnTo>
                      <a:pt x="686" y="488"/>
                    </a:lnTo>
                    <a:lnTo>
                      <a:pt x="686" y="546"/>
                    </a:lnTo>
                    <a:lnTo>
                      <a:pt x="687" y="529"/>
                    </a:lnTo>
                    <a:lnTo>
                      <a:pt x="687" y="529"/>
                    </a:lnTo>
                    <a:lnTo>
                      <a:pt x="687" y="549"/>
                    </a:lnTo>
                    <a:lnTo>
                      <a:pt x="688" y="511"/>
                    </a:lnTo>
                    <a:lnTo>
                      <a:pt x="688" y="512"/>
                    </a:lnTo>
                    <a:lnTo>
                      <a:pt x="688" y="497"/>
                    </a:lnTo>
                    <a:lnTo>
                      <a:pt x="689" y="529"/>
                    </a:lnTo>
                    <a:lnTo>
                      <a:pt x="689" y="524"/>
                    </a:lnTo>
                    <a:lnTo>
                      <a:pt x="689" y="525"/>
                    </a:lnTo>
                    <a:lnTo>
                      <a:pt x="689" y="534"/>
                    </a:lnTo>
                    <a:lnTo>
                      <a:pt x="690" y="504"/>
                    </a:lnTo>
                    <a:lnTo>
                      <a:pt x="690" y="513"/>
                    </a:lnTo>
                    <a:lnTo>
                      <a:pt x="690" y="520"/>
                    </a:lnTo>
                    <a:lnTo>
                      <a:pt x="690" y="504"/>
                    </a:lnTo>
                    <a:lnTo>
                      <a:pt x="691" y="535"/>
                    </a:lnTo>
                    <a:lnTo>
                      <a:pt x="691" y="529"/>
                    </a:lnTo>
                    <a:lnTo>
                      <a:pt x="691" y="532"/>
                    </a:lnTo>
                    <a:lnTo>
                      <a:pt x="691" y="445"/>
                    </a:lnTo>
                    <a:lnTo>
                      <a:pt x="692" y="553"/>
                    </a:lnTo>
                    <a:lnTo>
                      <a:pt x="692" y="532"/>
                    </a:lnTo>
                    <a:lnTo>
                      <a:pt x="692" y="533"/>
                    </a:lnTo>
                    <a:lnTo>
                      <a:pt x="692" y="543"/>
                    </a:lnTo>
                    <a:lnTo>
                      <a:pt x="693" y="503"/>
                    </a:lnTo>
                    <a:lnTo>
                      <a:pt x="693" y="516"/>
                    </a:lnTo>
                    <a:lnTo>
                      <a:pt x="693" y="514"/>
                    </a:lnTo>
                    <a:lnTo>
                      <a:pt x="693" y="504"/>
                    </a:lnTo>
                    <a:lnTo>
                      <a:pt x="694" y="526"/>
                    </a:lnTo>
                    <a:lnTo>
                      <a:pt x="694" y="519"/>
                    </a:lnTo>
                    <a:lnTo>
                      <a:pt x="694" y="521"/>
                    </a:lnTo>
                    <a:lnTo>
                      <a:pt x="694" y="536"/>
                    </a:lnTo>
                    <a:lnTo>
                      <a:pt x="694" y="509"/>
                    </a:lnTo>
                    <a:lnTo>
                      <a:pt x="695" y="514"/>
                    </a:lnTo>
                    <a:lnTo>
                      <a:pt x="695" y="512"/>
                    </a:lnTo>
                    <a:lnTo>
                      <a:pt x="695" y="485"/>
                    </a:lnTo>
                    <a:lnTo>
                      <a:pt x="695" y="533"/>
                    </a:lnTo>
                    <a:lnTo>
                      <a:pt x="696" y="491"/>
                    </a:lnTo>
                    <a:lnTo>
                      <a:pt x="696" y="493"/>
                    </a:lnTo>
                    <a:lnTo>
                      <a:pt x="696" y="552"/>
                    </a:lnTo>
                    <a:lnTo>
                      <a:pt x="697" y="525"/>
                    </a:lnTo>
                    <a:lnTo>
                      <a:pt x="697" y="525"/>
                    </a:lnTo>
                    <a:lnTo>
                      <a:pt x="697" y="540"/>
                    </a:lnTo>
                    <a:lnTo>
                      <a:pt x="698" y="513"/>
                    </a:lnTo>
                    <a:lnTo>
                      <a:pt x="698" y="521"/>
                    </a:lnTo>
                    <a:lnTo>
                      <a:pt x="698" y="523"/>
                    </a:lnTo>
                    <a:lnTo>
                      <a:pt x="698" y="540"/>
                    </a:lnTo>
                    <a:lnTo>
                      <a:pt x="699" y="514"/>
                    </a:lnTo>
                    <a:lnTo>
                      <a:pt x="699" y="515"/>
                    </a:lnTo>
                    <a:lnTo>
                      <a:pt x="699" y="513"/>
                    </a:lnTo>
                    <a:lnTo>
                      <a:pt x="699" y="497"/>
                    </a:lnTo>
                    <a:lnTo>
                      <a:pt x="700" y="528"/>
                    </a:lnTo>
                    <a:lnTo>
                      <a:pt x="700" y="520"/>
                    </a:lnTo>
                    <a:lnTo>
                      <a:pt x="700" y="520"/>
                    </a:lnTo>
                    <a:lnTo>
                      <a:pt x="700" y="513"/>
                    </a:lnTo>
                    <a:lnTo>
                      <a:pt x="700" y="541"/>
                    </a:lnTo>
                    <a:lnTo>
                      <a:pt x="701" y="527"/>
                    </a:lnTo>
                    <a:lnTo>
                      <a:pt x="701" y="528"/>
                    </a:lnTo>
                    <a:lnTo>
                      <a:pt x="701" y="537"/>
                    </a:lnTo>
                    <a:lnTo>
                      <a:pt x="702" y="513"/>
                    </a:lnTo>
                    <a:lnTo>
                      <a:pt x="702" y="522"/>
                    </a:lnTo>
                    <a:lnTo>
                      <a:pt x="702" y="522"/>
                    </a:lnTo>
                    <a:lnTo>
                      <a:pt x="702" y="485"/>
                    </a:lnTo>
                    <a:lnTo>
                      <a:pt x="703" y="534"/>
                    </a:lnTo>
                    <a:lnTo>
                      <a:pt x="703" y="517"/>
                    </a:lnTo>
                    <a:lnTo>
                      <a:pt x="703" y="516"/>
                    </a:lnTo>
                    <a:lnTo>
                      <a:pt x="703" y="510"/>
                    </a:lnTo>
                    <a:lnTo>
                      <a:pt x="703" y="545"/>
                    </a:lnTo>
                    <a:lnTo>
                      <a:pt x="704" y="525"/>
                    </a:lnTo>
                    <a:lnTo>
                      <a:pt x="704" y="527"/>
                    </a:lnTo>
                    <a:lnTo>
                      <a:pt x="704" y="539"/>
                    </a:lnTo>
                    <a:lnTo>
                      <a:pt x="704" y="512"/>
                    </a:lnTo>
                    <a:lnTo>
                      <a:pt x="705" y="517"/>
                    </a:lnTo>
                    <a:lnTo>
                      <a:pt x="705" y="520"/>
                    </a:lnTo>
                    <a:lnTo>
                      <a:pt x="705" y="538"/>
                    </a:lnTo>
                    <a:lnTo>
                      <a:pt x="706" y="513"/>
                    </a:lnTo>
                    <a:lnTo>
                      <a:pt x="706" y="534"/>
                    </a:lnTo>
                    <a:lnTo>
                      <a:pt x="706" y="532"/>
                    </a:lnTo>
                    <a:lnTo>
                      <a:pt x="706" y="537"/>
                    </a:lnTo>
                    <a:lnTo>
                      <a:pt x="707" y="508"/>
                    </a:lnTo>
                    <a:lnTo>
                      <a:pt x="707" y="519"/>
                    </a:lnTo>
                    <a:lnTo>
                      <a:pt x="707" y="522"/>
                    </a:lnTo>
                    <a:lnTo>
                      <a:pt x="707" y="536"/>
                    </a:lnTo>
                    <a:lnTo>
                      <a:pt x="708" y="519"/>
                    </a:lnTo>
                    <a:lnTo>
                      <a:pt x="708" y="523"/>
                    </a:lnTo>
                    <a:lnTo>
                      <a:pt x="708" y="522"/>
                    </a:lnTo>
                    <a:lnTo>
                      <a:pt x="708" y="529"/>
                    </a:lnTo>
                    <a:lnTo>
                      <a:pt x="709" y="502"/>
                    </a:lnTo>
                    <a:lnTo>
                      <a:pt x="709" y="520"/>
                    </a:lnTo>
                    <a:lnTo>
                      <a:pt x="709" y="524"/>
                    </a:lnTo>
                    <a:lnTo>
                      <a:pt x="709" y="517"/>
                    </a:lnTo>
                    <a:lnTo>
                      <a:pt x="709" y="538"/>
                    </a:lnTo>
                    <a:lnTo>
                      <a:pt x="710" y="528"/>
                    </a:lnTo>
                    <a:lnTo>
                      <a:pt x="710" y="524"/>
                    </a:lnTo>
                    <a:lnTo>
                      <a:pt x="710" y="459"/>
                    </a:lnTo>
                    <a:lnTo>
                      <a:pt x="711" y="530"/>
                    </a:lnTo>
                    <a:lnTo>
                      <a:pt x="711" y="528"/>
                    </a:lnTo>
                    <a:lnTo>
                      <a:pt x="711" y="523"/>
                    </a:lnTo>
                    <a:lnTo>
                      <a:pt x="711" y="498"/>
                    </a:lnTo>
                    <a:lnTo>
                      <a:pt x="711" y="558"/>
                    </a:lnTo>
                    <a:lnTo>
                      <a:pt x="712" y="525"/>
                    </a:lnTo>
                    <a:lnTo>
                      <a:pt x="712" y="526"/>
                    </a:lnTo>
                    <a:lnTo>
                      <a:pt x="712" y="530"/>
                    </a:lnTo>
                    <a:lnTo>
                      <a:pt x="712" y="498"/>
                    </a:lnTo>
                    <a:lnTo>
                      <a:pt x="713" y="522"/>
                    </a:lnTo>
                    <a:lnTo>
                      <a:pt x="713" y="521"/>
                    </a:lnTo>
                    <a:lnTo>
                      <a:pt x="713" y="538"/>
                    </a:lnTo>
                    <a:lnTo>
                      <a:pt x="714" y="512"/>
                    </a:lnTo>
                    <a:lnTo>
                      <a:pt x="714" y="513"/>
                    </a:lnTo>
                    <a:lnTo>
                      <a:pt x="714" y="514"/>
                    </a:lnTo>
                    <a:lnTo>
                      <a:pt x="714" y="504"/>
                    </a:lnTo>
                    <a:lnTo>
                      <a:pt x="715" y="535"/>
                    </a:lnTo>
                    <a:lnTo>
                      <a:pt x="715" y="529"/>
                    </a:lnTo>
                    <a:lnTo>
                      <a:pt x="715" y="532"/>
                    </a:lnTo>
                    <a:lnTo>
                      <a:pt x="715" y="509"/>
                    </a:lnTo>
                    <a:lnTo>
                      <a:pt x="716" y="524"/>
                    </a:lnTo>
                    <a:lnTo>
                      <a:pt x="716" y="527"/>
                    </a:lnTo>
                    <a:lnTo>
                      <a:pt x="717" y="531"/>
                    </a:lnTo>
                    <a:lnTo>
                      <a:pt x="717" y="508"/>
                    </a:lnTo>
                    <a:lnTo>
                      <a:pt x="717" y="522"/>
                    </a:lnTo>
                    <a:lnTo>
                      <a:pt x="717" y="525"/>
                    </a:lnTo>
                    <a:lnTo>
                      <a:pt x="718" y="542"/>
                    </a:lnTo>
                    <a:lnTo>
                      <a:pt x="718" y="517"/>
                    </a:lnTo>
                    <a:lnTo>
                      <a:pt x="718" y="522"/>
                    </a:lnTo>
                    <a:lnTo>
                      <a:pt x="718" y="519"/>
                    </a:lnTo>
                    <a:lnTo>
                      <a:pt x="719" y="498"/>
                    </a:lnTo>
                    <a:lnTo>
                      <a:pt x="719" y="529"/>
                    </a:lnTo>
                    <a:lnTo>
                      <a:pt x="719" y="523"/>
                    </a:lnTo>
                    <a:lnTo>
                      <a:pt x="719" y="521"/>
                    </a:lnTo>
                    <a:lnTo>
                      <a:pt x="719" y="538"/>
                    </a:lnTo>
                    <a:lnTo>
                      <a:pt x="720" y="454"/>
                    </a:lnTo>
                    <a:lnTo>
                      <a:pt x="720" y="504"/>
                    </a:lnTo>
                    <a:lnTo>
                      <a:pt x="720" y="510"/>
                    </a:lnTo>
                    <a:lnTo>
                      <a:pt x="720" y="490"/>
                    </a:lnTo>
                    <a:lnTo>
                      <a:pt x="721" y="565"/>
                    </a:lnTo>
                    <a:lnTo>
                      <a:pt x="721" y="515"/>
                    </a:lnTo>
                    <a:lnTo>
                      <a:pt x="721" y="514"/>
                    </a:lnTo>
                    <a:lnTo>
                      <a:pt x="721" y="507"/>
                    </a:lnTo>
                    <a:lnTo>
                      <a:pt x="722" y="535"/>
                    </a:lnTo>
                    <a:lnTo>
                      <a:pt x="722" y="532"/>
                    </a:lnTo>
                    <a:lnTo>
                      <a:pt x="722" y="534"/>
                    </a:lnTo>
                    <a:lnTo>
                      <a:pt x="722" y="540"/>
                    </a:lnTo>
                    <a:lnTo>
                      <a:pt x="723" y="519"/>
                    </a:lnTo>
                    <a:lnTo>
                      <a:pt x="723" y="527"/>
                    </a:lnTo>
                    <a:lnTo>
                      <a:pt x="723" y="528"/>
                    </a:lnTo>
                    <a:lnTo>
                      <a:pt x="723" y="512"/>
                    </a:lnTo>
                    <a:lnTo>
                      <a:pt x="723" y="535"/>
                    </a:lnTo>
                    <a:lnTo>
                      <a:pt x="724" y="525"/>
                    </a:lnTo>
                    <a:lnTo>
                      <a:pt x="724" y="520"/>
                    </a:lnTo>
                    <a:lnTo>
                      <a:pt x="724" y="509"/>
                    </a:lnTo>
                    <a:lnTo>
                      <a:pt x="724" y="545"/>
                    </a:lnTo>
                    <a:lnTo>
                      <a:pt x="725" y="530"/>
                    </a:lnTo>
                    <a:lnTo>
                      <a:pt x="725" y="528"/>
                    </a:lnTo>
                    <a:lnTo>
                      <a:pt x="725" y="534"/>
                    </a:lnTo>
                    <a:lnTo>
                      <a:pt x="726" y="510"/>
                    </a:lnTo>
                    <a:lnTo>
                      <a:pt x="726" y="513"/>
                    </a:lnTo>
                    <a:lnTo>
                      <a:pt x="726" y="513"/>
                    </a:lnTo>
                    <a:lnTo>
                      <a:pt x="726" y="452"/>
                    </a:lnTo>
                    <a:lnTo>
                      <a:pt x="727" y="561"/>
                    </a:lnTo>
                    <a:lnTo>
                      <a:pt x="727" y="538"/>
                    </a:lnTo>
                    <a:lnTo>
                      <a:pt x="727" y="539"/>
                    </a:lnTo>
                    <a:lnTo>
                      <a:pt x="728" y="503"/>
                    </a:lnTo>
                    <a:lnTo>
                      <a:pt x="728" y="513"/>
                    </a:lnTo>
                    <a:lnTo>
                      <a:pt x="728" y="513"/>
                    </a:lnTo>
                    <a:lnTo>
                      <a:pt x="728" y="509"/>
                    </a:lnTo>
                    <a:lnTo>
                      <a:pt x="729" y="536"/>
                    </a:lnTo>
                    <a:lnTo>
                      <a:pt x="729" y="525"/>
                    </a:lnTo>
                    <a:lnTo>
                      <a:pt x="729" y="522"/>
                    </a:lnTo>
                    <a:lnTo>
                      <a:pt x="729" y="498"/>
                    </a:lnTo>
                    <a:lnTo>
                      <a:pt x="730" y="531"/>
                    </a:lnTo>
                    <a:lnTo>
                      <a:pt x="730" y="528"/>
                    </a:lnTo>
                    <a:lnTo>
                      <a:pt x="730" y="531"/>
                    </a:lnTo>
                    <a:lnTo>
                      <a:pt x="731" y="511"/>
                    </a:lnTo>
                    <a:lnTo>
                      <a:pt x="731" y="536"/>
                    </a:lnTo>
                    <a:lnTo>
                      <a:pt x="731" y="525"/>
                    </a:lnTo>
                    <a:lnTo>
                      <a:pt x="731" y="524"/>
                    </a:lnTo>
                    <a:lnTo>
                      <a:pt x="731" y="493"/>
                    </a:lnTo>
                    <a:lnTo>
                      <a:pt x="732" y="529"/>
                    </a:lnTo>
                    <a:lnTo>
                      <a:pt x="732" y="519"/>
                    </a:lnTo>
                    <a:lnTo>
                      <a:pt x="732" y="518"/>
                    </a:lnTo>
                    <a:lnTo>
                      <a:pt x="732" y="437"/>
                    </a:lnTo>
                    <a:lnTo>
                      <a:pt x="733" y="549"/>
                    </a:lnTo>
                    <a:lnTo>
                      <a:pt x="733" y="544"/>
                    </a:lnTo>
                    <a:lnTo>
                      <a:pt x="733" y="545"/>
                    </a:lnTo>
                    <a:lnTo>
                      <a:pt x="733" y="546"/>
                    </a:lnTo>
                    <a:lnTo>
                      <a:pt x="733" y="502"/>
                    </a:lnTo>
                    <a:lnTo>
                      <a:pt x="734" y="528"/>
                    </a:lnTo>
                    <a:lnTo>
                      <a:pt x="734" y="531"/>
                    </a:lnTo>
                    <a:lnTo>
                      <a:pt x="734" y="544"/>
                    </a:lnTo>
                    <a:lnTo>
                      <a:pt x="735" y="507"/>
                    </a:lnTo>
                    <a:lnTo>
                      <a:pt x="735" y="521"/>
                    </a:lnTo>
                    <a:lnTo>
                      <a:pt x="735" y="526"/>
                    </a:lnTo>
                    <a:lnTo>
                      <a:pt x="735" y="517"/>
                    </a:lnTo>
                    <a:lnTo>
                      <a:pt x="736" y="539"/>
                    </a:lnTo>
                    <a:lnTo>
                      <a:pt x="736" y="529"/>
                    </a:lnTo>
                    <a:lnTo>
                      <a:pt x="736" y="529"/>
                    </a:lnTo>
                    <a:lnTo>
                      <a:pt x="736" y="542"/>
                    </a:lnTo>
                    <a:lnTo>
                      <a:pt x="737" y="492"/>
                    </a:lnTo>
                    <a:lnTo>
                      <a:pt x="737" y="494"/>
                    </a:lnTo>
                    <a:lnTo>
                      <a:pt x="737" y="498"/>
                    </a:lnTo>
                    <a:lnTo>
                      <a:pt x="737" y="493"/>
                    </a:lnTo>
                    <a:lnTo>
                      <a:pt x="738" y="535"/>
                    </a:lnTo>
                    <a:lnTo>
                      <a:pt x="738" y="528"/>
                    </a:lnTo>
                    <a:lnTo>
                      <a:pt x="738" y="525"/>
                    </a:lnTo>
                    <a:lnTo>
                      <a:pt x="738" y="482"/>
                    </a:lnTo>
                    <a:lnTo>
                      <a:pt x="739" y="535"/>
                    </a:lnTo>
                    <a:lnTo>
                      <a:pt x="739" y="534"/>
                    </a:lnTo>
                    <a:lnTo>
                      <a:pt x="739" y="532"/>
                    </a:lnTo>
                    <a:lnTo>
                      <a:pt x="739" y="561"/>
                    </a:lnTo>
                    <a:lnTo>
                      <a:pt x="740" y="513"/>
                    </a:lnTo>
                    <a:lnTo>
                      <a:pt x="740" y="526"/>
                    </a:lnTo>
                    <a:lnTo>
                      <a:pt x="740" y="525"/>
                    </a:lnTo>
                    <a:lnTo>
                      <a:pt x="740" y="534"/>
                    </a:lnTo>
                    <a:lnTo>
                      <a:pt x="740" y="509"/>
                    </a:lnTo>
                    <a:lnTo>
                      <a:pt x="741" y="525"/>
                    </a:lnTo>
                    <a:lnTo>
                      <a:pt x="741" y="524"/>
                    </a:lnTo>
                    <a:lnTo>
                      <a:pt x="741" y="530"/>
                    </a:lnTo>
                    <a:lnTo>
                      <a:pt x="742" y="496"/>
                    </a:lnTo>
                    <a:lnTo>
                      <a:pt x="742" y="519"/>
                    </a:lnTo>
                    <a:lnTo>
                      <a:pt x="742" y="521"/>
                    </a:lnTo>
                    <a:lnTo>
                      <a:pt x="742" y="513"/>
                    </a:lnTo>
                    <a:lnTo>
                      <a:pt x="742" y="534"/>
                    </a:lnTo>
                    <a:lnTo>
                      <a:pt x="743" y="529"/>
                    </a:lnTo>
                    <a:lnTo>
                      <a:pt x="743" y="527"/>
                    </a:lnTo>
                    <a:lnTo>
                      <a:pt x="743" y="498"/>
                    </a:lnTo>
                    <a:lnTo>
                      <a:pt x="744" y="529"/>
                    </a:lnTo>
                    <a:lnTo>
                      <a:pt x="744" y="528"/>
                    </a:lnTo>
                    <a:lnTo>
                      <a:pt x="744" y="526"/>
                    </a:lnTo>
                    <a:lnTo>
                      <a:pt x="744" y="531"/>
                    </a:lnTo>
                    <a:lnTo>
                      <a:pt x="745" y="490"/>
                    </a:lnTo>
                    <a:lnTo>
                      <a:pt x="745" y="517"/>
                    </a:lnTo>
                    <a:lnTo>
                      <a:pt x="745" y="518"/>
                    </a:lnTo>
                    <a:lnTo>
                      <a:pt x="745" y="539"/>
                    </a:lnTo>
                    <a:lnTo>
                      <a:pt x="746" y="466"/>
                    </a:lnTo>
                    <a:lnTo>
                      <a:pt x="746" y="512"/>
                    </a:lnTo>
                    <a:lnTo>
                      <a:pt x="746" y="513"/>
                    </a:lnTo>
                    <a:lnTo>
                      <a:pt x="746" y="480"/>
                    </a:lnTo>
                    <a:lnTo>
                      <a:pt x="747" y="545"/>
                    </a:lnTo>
                    <a:lnTo>
                      <a:pt x="747" y="526"/>
                    </a:lnTo>
                    <a:lnTo>
                      <a:pt x="747" y="525"/>
                    </a:lnTo>
                    <a:lnTo>
                      <a:pt x="748" y="500"/>
                    </a:lnTo>
                    <a:lnTo>
                      <a:pt x="748" y="555"/>
                    </a:lnTo>
                    <a:lnTo>
                      <a:pt x="748" y="543"/>
                    </a:lnTo>
                    <a:lnTo>
                      <a:pt x="748" y="540"/>
                    </a:lnTo>
                    <a:lnTo>
                      <a:pt x="749" y="553"/>
                    </a:lnTo>
                    <a:lnTo>
                      <a:pt x="749" y="526"/>
                    </a:lnTo>
                    <a:lnTo>
                      <a:pt x="749" y="529"/>
                    </a:lnTo>
                    <a:lnTo>
                      <a:pt x="749" y="529"/>
                    </a:lnTo>
                    <a:lnTo>
                      <a:pt x="749" y="513"/>
                    </a:lnTo>
                    <a:lnTo>
                      <a:pt x="750" y="534"/>
                    </a:lnTo>
                    <a:lnTo>
                      <a:pt x="750" y="531"/>
                    </a:lnTo>
                    <a:lnTo>
                      <a:pt x="750" y="529"/>
                    </a:lnTo>
                    <a:lnTo>
                      <a:pt x="750" y="540"/>
                    </a:lnTo>
                    <a:lnTo>
                      <a:pt x="751" y="509"/>
                    </a:lnTo>
                    <a:lnTo>
                      <a:pt x="751" y="520"/>
                    </a:lnTo>
                    <a:lnTo>
                      <a:pt x="751" y="521"/>
                    </a:lnTo>
                    <a:lnTo>
                      <a:pt x="751" y="551"/>
                    </a:lnTo>
                    <a:lnTo>
                      <a:pt x="752" y="538"/>
                    </a:lnTo>
                    <a:lnTo>
                      <a:pt x="752" y="534"/>
                    </a:lnTo>
                    <a:lnTo>
                      <a:pt x="753" y="518"/>
                    </a:lnTo>
                    <a:lnTo>
                      <a:pt x="753" y="539"/>
                    </a:lnTo>
                    <a:lnTo>
                      <a:pt x="753" y="535"/>
                    </a:lnTo>
                    <a:lnTo>
                      <a:pt x="753" y="535"/>
                    </a:lnTo>
                    <a:lnTo>
                      <a:pt x="753" y="540"/>
                    </a:lnTo>
                    <a:lnTo>
                      <a:pt x="754" y="505"/>
                    </a:lnTo>
                    <a:lnTo>
                      <a:pt x="754" y="534"/>
                    </a:lnTo>
                    <a:lnTo>
                      <a:pt x="754" y="532"/>
                    </a:lnTo>
                    <a:lnTo>
                      <a:pt x="754" y="541"/>
                    </a:lnTo>
                    <a:lnTo>
                      <a:pt x="754" y="515"/>
                    </a:lnTo>
                    <a:lnTo>
                      <a:pt x="755" y="534"/>
                    </a:lnTo>
                    <a:lnTo>
                      <a:pt x="755" y="535"/>
                    </a:lnTo>
                    <a:lnTo>
                      <a:pt x="755" y="542"/>
                    </a:lnTo>
                    <a:lnTo>
                      <a:pt x="756" y="505"/>
                    </a:lnTo>
                    <a:lnTo>
                      <a:pt x="756" y="505"/>
                    </a:lnTo>
                    <a:lnTo>
                      <a:pt x="756" y="451"/>
                    </a:lnTo>
                    <a:lnTo>
                      <a:pt x="757" y="550"/>
                    </a:lnTo>
                    <a:lnTo>
                      <a:pt x="757" y="551"/>
                    </a:lnTo>
                    <a:lnTo>
                      <a:pt x="757" y="555"/>
                    </a:lnTo>
                    <a:lnTo>
                      <a:pt x="757" y="518"/>
                    </a:lnTo>
                    <a:lnTo>
                      <a:pt x="758" y="519"/>
                    </a:lnTo>
                    <a:lnTo>
                      <a:pt x="758" y="519"/>
                    </a:lnTo>
                    <a:lnTo>
                      <a:pt x="758" y="506"/>
                    </a:lnTo>
                    <a:lnTo>
                      <a:pt x="759" y="540"/>
                    </a:lnTo>
                    <a:lnTo>
                      <a:pt x="759" y="527"/>
                    </a:lnTo>
                    <a:lnTo>
                      <a:pt x="759" y="527"/>
                    </a:lnTo>
                    <a:lnTo>
                      <a:pt x="759" y="511"/>
                    </a:lnTo>
                    <a:lnTo>
                      <a:pt x="760" y="533"/>
                    </a:lnTo>
                    <a:lnTo>
                      <a:pt x="760" y="520"/>
                    </a:lnTo>
                    <a:lnTo>
                      <a:pt x="760" y="523"/>
                    </a:lnTo>
                    <a:lnTo>
                      <a:pt x="760" y="532"/>
                    </a:lnTo>
                    <a:lnTo>
                      <a:pt x="761" y="512"/>
                    </a:lnTo>
                    <a:lnTo>
                      <a:pt x="761" y="515"/>
                    </a:lnTo>
                    <a:lnTo>
                      <a:pt x="761" y="515"/>
                    </a:lnTo>
                    <a:lnTo>
                      <a:pt x="761" y="505"/>
                    </a:lnTo>
                    <a:lnTo>
                      <a:pt x="762" y="537"/>
                    </a:lnTo>
                    <a:lnTo>
                      <a:pt x="762" y="536"/>
                    </a:lnTo>
                    <a:lnTo>
                      <a:pt x="762" y="534"/>
                    </a:lnTo>
                    <a:lnTo>
                      <a:pt x="762" y="537"/>
                    </a:lnTo>
                    <a:lnTo>
                      <a:pt x="763" y="492"/>
                    </a:lnTo>
                    <a:lnTo>
                      <a:pt x="763" y="495"/>
                    </a:lnTo>
                    <a:lnTo>
                      <a:pt x="763" y="493"/>
                    </a:lnTo>
                    <a:lnTo>
                      <a:pt x="764" y="532"/>
                    </a:lnTo>
                    <a:lnTo>
                      <a:pt x="764" y="431"/>
                    </a:lnTo>
                    <a:lnTo>
                      <a:pt x="764" y="436"/>
                    </a:lnTo>
                    <a:lnTo>
                      <a:pt x="764" y="428"/>
                    </a:lnTo>
                    <a:lnTo>
                      <a:pt x="764" y="543"/>
                    </a:lnTo>
                    <a:lnTo>
                      <a:pt x="765" y="529"/>
                    </a:lnTo>
                    <a:lnTo>
                      <a:pt x="765" y="533"/>
                    </a:lnTo>
                    <a:lnTo>
                      <a:pt x="765" y="536"/>
                    </a:lnTo>
                    <a:lnTo>
                      <a:pt x="765" y="498"/>
                    </a:lnTo>
                    <a:lnTo>
                      <a:pt x="766" y="517"/>
                    </a:lnTo>
                    <a:lnTo>
                      <a:pt x="766" y="518"/>
                    </a:lnTo>
                    <a:lnTo>
                      <a:pt x="766" y="547"/>
                    </a:lnTo>
                    <a:lnTo>
                      <a:pt x="767" y="513"/>
                    </a:lnTo>
                    <a:lnTo>
                      <a:pt x="767" y="518"/>
                    </a:lnTo>
                    <a:lnTo>
                      <a:pt x="767" y="517"/>
                    </a:lnTo>
                    <a:lnTo>
                      <a:pt x="767" y="528"/>
                    </a:lnTo>
                    <a:lnTo>
                      <a:pt x="768" y="450"/>
                    </a:lnTo>
                    <a:lnTo>
                      <a:pt x="768" y="459"/>
                    </a:lnTo>
                    <a:lnTo>
                      <a:pt x="768" y="466"/>
                    </a:lnTo>
                    <a:lnTo>
                      <a:pt x="768" y="517"/>
                    </a:lnTo>
                    <a:lnTo>
                      <a:pt x="769" y="297"/>
                    </a:lnTo>
                    <a:lnTo>
                      <a:pt x="769" y="306"/>
                    </a:lnTo>
                    <a:lnTo>
                      <a:pt x="769" y="307"/>
                    </a:lnTo>
                    <a:lnTo>
                      <a:pt x="769" y="319"/>
                    </a:lnTo>
                    <a:lnTo>
                      <a:pt x="770" y="144"/>
                    </a:lnTo>
                    <a:lnTo>
                      <a:pt x="770" y="145"/>
                    </a:lnTo>
                    <a:lnTo>
                      <a:pt x="770" y="151"/>
                    </a:lnTo>
                    <a:lnTo>
                      <a:pt x="770" y="0"/>
                    </a:lnTo>
                    <a:lnTo>
                      <a:pt x="771" y="555"/>
                    </a:lnTo>
                    <a:lnTo>
                      <a:pt x="771" y="550"/>
                    </a:lnTo>
                    <a:lnTo>
                      <a:pt x="771" y="547"/>
                    </a:lnTo>
                    <a:lnTo>
                      <a:pt x="771" y="576"/>
                    </a:lnTo>
                    <a:lnTo>
                      <a:pt x="771" y="488"/>
                    </a:lnTo>
                    <a:lnTo>
                      <a:pt x="772" y="540"/>
                    </a:lnTo>
                    <a:lnTo>
                      <a:pt x="772" y="545"/>
                    </a:lnTo>
                    <a:lnTo>
                      <a:pt x="772" y="546"/>
                    </a:lnTo>
                    <a:lnTo>
                      <a:pt x="773" y="519"/>
                    </a:lnTo>
                    <a:lnTo>
                      <a:pt x="773" y="534"/>
                    </a:lnTo>
                    <a:lnTo>
                      <a:pt x="773" y="536"/>
                    </a:lnTo>
                    <a:lnTo>
                      <a:pt x="773" y="543"/>
                    </a:lnTo>
                    <a:lnTo>
                      <a:pt x="774" y="506"/>
                    </a:lnTo>
                    <a:lnTo>
                      <a:pt x="774" y="510"/>
                    </a:lnTo>
                    <a:lnTo>
                      <a:pt x="774" y="513"/>
                    </a:lnTo>
                    <a:lnTo>
                      <a:pt x="774" y="499"/>
                    </a:lnTo>
                    <a:lnTo>
                      <a:pt x="775" y="539"/>
                    </a:lnTo>
                    <a:lnTo>
                      <a:pt x="775" y="535"/>
                    </a:lnTo>
                    <a:lnTo>
                      <a:pt x="775" y="534"/>
                    </a:lnTo>
                    <a:lnTo>
                      <a:pt x="775" y="535"/>
                    </a:lnTo>
                    <a:lnTo>
                      <a:pt x="776" y="507"/>
                    </a:lnTo>
                    <a:lnTo>
                      <a:pt x="776" y="513"/>
                    </a:lnTo>
                    <a:lnTo>
                      <a:pt x="776" y="515"/>
                    </a:lnTo>
                    <a:lnTo>
                      <a:pt x="776" y="501"/>
                    </a:lnTo>
                    <a:lnTo>
                      <a:pt x="777" y="531"/>
                    </a:lnTo>
                    <a:lnTo>
                      <a:pt x="777" y="519"/>
                    </a:lnTo>
                    <a:lnTo>
                      <a:pt x="777" y="519"/>
                    </a:lnTo>
                    <a:lnTo>
                      <a:pt x="777" y="511"/>
                    </a:lnTo>
                    <a:lnTo>
                      <a:pt x="777" y="542"/>
                    </a:lnTo>
                    <a:lnTo>
                      <a:pt x="778" y="514"/>
                    </a:lnTo>
                    <a:lnTo>
                      <a:pt x="778" y="513"/>
                    </a:lnTo>
                    <a:lnTo>
                      <a:pt x="778" y="504"/>
                    </a:lnTo>
                    <a:lnTo>
                      <a:pt x="779" y="532"/>
                    </a:lnTo>
                    <a:lnTo>
                      <a:pt x="779" y="523"/>
                    </a:lnTo>
                    <a:lnTo>
                      <a:pt x="779" y="524"/>
                    </a:lnTo>
                    <a:lnTo>
                      <a:pt x="779" y="528"/>
                    </a:lnTo>
                    <a:lnTo>
                      <a:pt x="780" y="505"/>
                    </a:lnTo>
                    <a:lnTo>
                      <a:pt x="780" y="518"/>
                    </a:lnTo>
                    <a:lnTo>
                      <a:pt x="780" y="515"/>
                    </a:lnTo>
                    <a:lnTo>
                      <a:pt x="780" y="536"/>
                    </a:lnTo>
                    <a:lnTo>
                      <a:pt x="781" y="504"/>
                    </a:lnTo>
                    <a:lnTo>
                      <a:pt x="781" y="505"/>
                    </a:lnTo>
                    <a:lnTo>
                      <a:pt x="781" y="436"/>
                    </a:lnTo>
                    <a:lnTo>
                      <a:pt x="782" y="555"/>
                    </a:lnTo>
                    <a:lnTo>
                      <a:pt x="782" y="522"/>
                    </a:lnTo>
                    <a:lnTo>
                      <a:pt x="782" y="519"/>
                    </a:lnTo>
                    <a:lnTo>
                      <a:pt x="782" y="529"/>
                    </a:lnTo>
                    <a:lnTo>
                      <a:pt x="783" y="482"/>
                    </a:lnTo>
                    <a:lnTo>
                      <a:pt x="783" y="486"/>
                    </a:lnTo>
                    <a:lnTo>
                      <a:pt x="783" y="483"/>
                    </a:lnTo>
                    <a:lnTo>
                      <a:pt x="783" y="441"/>
                    </a:lnTo>
                    <a:lnTo>
                      <a:pt x="784" y="545"/>
                    </a:lnTo>
                    <a:lnTo>
                      <a:pt x="784" y="519"/>
                    </a:lnTo>
                    <a:lnTo>
                      <a:pt x="784" y="520"/>
                    </a:lnTo>
                    <a:lnTo>
                      <a:pt x="784" y="492"/>
                    </a:lnTo>
                    <a:lnTo>
                      <a:pt x="785" y="546"/>
                    </a:lnTo>
                    <a:lnTo>
                      <a:pt x="785" y="518"/>
                    </a:lnTo>
                    <a:lnTo>
                      <a:pt x="785" y="528"/>
                    </a:lnTo>
                    <a:lnTo>
                      <a:pt x="786" y="421"/>
                    </a:lnTo>
                    <a:lnTo>
                      <a:pt x="786" y="568"/>
                    </a:lnTo>
                    <a:lnTo>
                      <a:pt x="786" y="566"/>
                    </a:lnTo>
                    <a:lnTo>
                      <a:pt x="786" y="563"/>
                    </a:lnTo>
                    <a:lnTo>
                      <a:pt x="787" y="520"/>
                    </a:lnTo>
                    <a:lnTo>
                      <a:pt x="787" y="524"/>
                    </a:lnTo>
                    <a:lnTo>
                      <a:pt x="787" y="525"/>
                    </a:lnTo>
                    <a:lnTo>
                      <a:pt x="788" y="513"/>
                    </a:lnTo>
                    <a:lnTo>
                      <a:pt x="788" y="539"/>
                    </a:lnTo>
                    <a:lnTo>
                      <a:pt x="788" y="535"/>
                    </a:lnTo>
                    <a:lnTo>
                      <a:pt x="788" y="531"/>
                    </a:lnTo>
                    <a:lnTo>
                      <a:pt x="788" y="537"/>
                    </a:lnTo>
                    <a:lnTo>
                      <a:pt x="789" y="515"/>
                    </a:lnTo>
                    <a:lnTo>
                      <a:pt x="789" y="517"/>
                    </a:lnTo>
                    <a:lnTo>
                      <a:pt x="790" y="504"/>
                    </a:lnTo>
                    <a:lnTo>
                      <a:pt x="790" y="525"/>
                    </a:lnTo>
                    <a:lnTo>
                      <a:pt x="790" y="523"/>
                    </a:lnTo>
                    <a:lnTo>
                      <a:pt x="790" y="525"/>
                    </a:lnTo>
                    <a:lnTo>
                      <a:pt x="791" y="525"/>
                    </a:lnTo>
                    <a:lnTo>
                      <a:pt x="791" y="507"/>
                    </a:lnTo>
                    <a:lnTo>
                      <a:pt x="791" y="512"/>
                    </a:lnTo>
                    <a:lnTo>
                      <a:pt x="791" y="514"/>
                    </a:lnTo>
                    <a:lnTo>
                      <a:pt x="791" y="501"/>
                    </a:lnTo>
                    <a:lnTo>
                      <a:pt x="792" y="533"/>
                    </a:lnTo>
                    <a:lnTo>
                      <a:pt x="792" y="529"/>
                    </a:lnTo>
                    <a:lnTo>
                      <a:pt x="792" y="531"/>
                    </a:lnTo>
                    <a:lnTo>
                      <a:pt x="792" y="534"/>
                    </a:lnTo>
                    <a:lnTo>
                      <a:pt x="793" y="504"/>
                    </a:lnTo>
                    <a:lnTo>
                      <a:pt x="793" y="515"/>
                    </a:lnTo>
                    <a:lnTo>
                      <a:pt x="793" y="516"/>
                    </a:lnTo>
                    <a:lnTo>
                      <a:pt x="793" y="543"/>
                    </a:lnTo>
                    <a:lnTo>
                      <a:pt x="794" y="503"/>
                    </a:lnTo>
                    <a:lnTo>
                      <a:pt x="794" y="510"/>
                    </a:lnTo>
                    <a:lnTo>
                      <a:pt x="794" y="511"/>
                    </a:lnTo>
                    <a:lnTo>
                      <a:pt x="795" y="545"/>
                    </a:lnTo>
                    <a:lnTo>
                      <a:pt x="795" y="542"/>
                    </a:lnTo>
                    <a:lnTo>
                      <a:pt x="795" y="540"/>
                    </a:lnTo>
                    <a:lnTo>
                      <a:pt x="795" y="545"/>
                    </a:lnTo>
                    <a:lnTo>
                      <a:pt x="796" y="513"/>
                    </a:lnTo>
                    <a:lnTo>
                      <a:pt x="796" y="517"/>
                    </a:lnTo>
                    <a:lnTo>
                      <a:pt x="796" y="517"/>
                    </a:lnTo>
                    <a:lnTo>
                      <a:pt x="796" y="511"/>
                    </a:lnTo>
                    <a:lnTo>
                      <a:pt x="796" y="528"/>
                    </a:lnTo>
                    <a:lnTo>
                      <a:pt x="797" y="517"/>
                    </a:lnTo>
                    <a:lnTo>
                      <a:pt x="797" y="518"/>
                    </a:lnTo>
                    <a:lnTo>
                      <a:pt x="798" y="535"/>
                    </a:lnTo>
                    <a:lnTo>
                      <a:pt x="798" y="491"/>
                    </a:lnTo>
                    <a:lnTo>
                      <a:pt x="798" y="486"/>
                    </a:lnTo>
                    <a:lnTo>
                      <a:pt x="798" y="460"/>
                    </a:lnTo>
                    <a:lnTo>
                      <a:pt x="799" y="546"/>
                    </a:lnTo>
                    <a:lnTo>
                      <a:pt x="799" y="529"/>
                    </a:lnTo>
                    <a:lnTo>
                      <a:pt x="799" y="530"/>
                    </a:lnTo>
                    <a:lnTo>
                      <a:pt x="799" y="500"/>
                    </a:lnTo>
                    <a:lnTo>
                      <a:pt x="800" y="554"/>
                    </a:lnTo>
                    <a:lnTo>
                      <a:pt x="800" y="522"/>
                    </a:lnTo>
                    <a:lnTo>
                      <a:pt x="800" y="521"/>
                    </a:lnTo>
                    <a:lnTo>
                      <a:pt x="800" y="547"/>
                    </a:lnTo>
                    <a:lnTo>
                      <a:pt x="801" y="516"/>
                    </a:lnTo>
                    <a:lnTo>
                      <a:pt x="801" y="526"/>
                    </a:lnTo>
                    <a:lnTo>
                      <a:pt x="801" y="523"/>
                    </a:lnTo>
                    <a:lnTo>
                      <a:pt x="802" y="542"/>
                    </a:lnTo>
                    <a:lnTo>
                      <a:pt x="802" y="514"/>
                    </a:lnTo>
                    <a:lnTo>
                      <a:pt x="802" y="515"/>
                    </a:lnTo>
                    <a:lnTo>
                      <a:pt x="802" y="518"/>
                    </a:lnTo>
                    <a:lnTo>
                      <a:pt x="802" y="509"/>
                    </a:lnTo>
                    <a:lnTo>
                      <a:pt x="803" y="550"/>
                    </a:lnTo>
                    <a:lnTo>
                      <a:pt x="803" y="534"/>
                    </a:lnTo>
                    <a:lnTo>
                      <a:pt x="803" y="533"/>
                    </a:lnTo>
                    <a:lnTo>
                      <a:pt x="803" y="540"/>
                    </a:lnTo>
                    <a:lnTo>
                      <a:pt x="804" y="513"/>
                    </a:lnTo>
                    <a:lnTo>
                      <a:pt x="804" y="521"/>
                    </a:lnTo>
                    <a:lnTo>
                      <a:pt x="804" y="517"/>
                    </a:lnTo>
                    <a:lnTo>
                      <a:pt x="804" y="515"/>
                    </a:lnTo>
                    <a:lnTo>
                      <a:pt x="804" y="537"/>
                    </a:lnTo>
                    <a:lnTo>
                      <a:pt x="805" y="531"/>
                    </a:lnTo>
                    <a:lnTo>
                      <a:pt x="805" y="531"/>
                    </a:lnTo>
                    <a:lnTo>
                      <a:pt x="805" y="540"/>
                    </a:lnTo>
                    <a:lnTo>
                      <a:pt x="806" y="512"/>
                    </a:lnTo>
                    <a:lnTo>
                      <a:pt x="806" y="517"/>
                    </a:lnTo>
                    <a:lnTo>
                      <a:pt x="806" y="517"/>
                    </a:lnTo>
                    <a:lnTo>
                      <a:pt x="806" y="515"/>
                    </a:lnTo>
                    <a:lnTo>
                      <a:pt x="807" y="537"/>
                    </a:lnTo>
                    <a:lnTo>
                      <a:pt x="807" y="537"/>
                    </a:lnTo>
                    <a:lnTo>
                      <a:pt x="807" y="538"/>
                    </a:lnTo>
                    <a:lnTo>
                      <a:pt x="807" y="519"/>
                    </a:lnTo>
                    <a:lnTo>
                      <a:pt x="808" y="525"/>
                    </a:lnTo>
                    <a:lnTo>
                      <a:pt x="808" y="524"/>
                    </a:lnTo>
                    <a:lnTo>
                      <a:pt x="808" y="509"/>
                    </a:lnTo>
                    <a:lnTo>
                      <a:pt x="809" y="537"/>
                    </a:lnTo>
                    <a:lnTo>
                      <a:pt x="809" y="538"/>
                    </a:lnTo>
                    <a:lnTo>
                      <a:pt x="809" y="543"/>
                    </a:lnTo>
                    <a:lnTo>
                      <a:pt x="809" y="519"/>
                    </a:lnTo>
                    <a:lnTo>
                      <a:pt x="810" y="534"/>
                    </a:lnTo>
                    <a:lnTo>
                      <a:pt x="810" y="535"/>
                    </a:lnTo>
                    <a:lnTo>
                      <a:pt x="810" y="537"/>
                    </a:lnTo>
                    <a:lnTo>
                      <a:pt x="811" y="446"/>
                    </a:lnTo>
                    <a:lnTo>
                      <a:pt x="811" y="529"/>
                    </a:lnTo>
                    <a:lnTo>
                      <a:pt x="811" y="533"/>
                    </a:lnTo>
                    <a:lnTo>
                      <a:pt x="811" y="548"/>
                    </a:lnTo>
                    <a:lnTo>
                      <a:pt x="812" y="497"/>
                    </a:lnTo>
                    <a:lnTo>
                      <a:pt x="812" y="538"/>
                    </a:lnTo>
                    <a:lnTo>
                      <a:pt x="812" y="536"/>
                    </a:lnTo>
                    <a:lnTo>
                      <a:pt x="812" y="552"/>
                    </a:lnTo>
                    <a:lnTo>
                      <a:pt x="813" y="522"/>
                    </a:lnTo>
                    <a:lnTo>
                      <a:pt x="813" y="540"/>
                    </a:lnTo>
                    <a:lnTo>
                      <a:pt x="813" y="539"/>
                    </a:lnTo>
                    <a:lnTo>
                      <a:pt x="813" y="550"/>
                    </a:lnTo>
                    <a:lnTo>
                      <a:pt x="814" y="507"/>
                    </a:lnTo>
                    <a:lnTo>
                      <a:pt x="814" y="522"/>
                    </a:lnTo>
                    <a:lnTo>
                      <a:pt x="814" y="521"/>
                    </a:lnTo>
                    <a:lnTo>
                      <a:pt x="814" y="515"/>
                    </a:lnTo>
                    <a:lnTo>
                      <a:pt x="815" y="544"/>
                    </a:lnTo>
                    <a:lnTo>
                      <a:pt x="815" y="532"/>
                    </a:lnTo>
                    <a:lnTo>
                      <a:pt x="815" y="537"/>
                    </a:lnTo>
                    <a:lnTo>
                      <a:pt x="816" y="457"/>
                    </a:lnTo>
                    <a:lnTo>
                      <a:pt x="816" y="550"/>
                    </a:lnTo>
                    <a:lnTo>
                      <a:pt x="816" y="537"/>
                    </a:lnTo>
                    <a:lnTo>
                      <a:pt x="816" y="535"/>
                    </a:lnTo>
                    <a:lnTo>
                      <a:pt x="816" y="549"/>
                    </a:lnTo>
                    <a:lnTo>
                      <a:pt x="817" y="526"/>
                    </a:lnTo>
                    <a:lnTo>
                      <a:pt x="817" y="529"/>
                    </a:lnTo>
                    <a:lnTo>
                      <a:pt x="817" y="527"/>
                    </a:lnTo>
                    <a:lnTo>
                      <a:pt x="817" y="535"/>
                    </a:lnTo>
                    <a:lnTo>
                      <a:pt x="818" y="505"/>
                    </a:lnTo>
                    <a:lnTo>
                      <a:pt x="818" y="509"/>
                    </a:lnTo>
                    <a:lnTo>
                      <a:pt x="818" y="504"/>
                    </a:lnTo>
                    <a:lnTo>
                      <a:pt x="819" y="536"/>
                    </a:lnTo>
                    <a:lnTo>
                      <a:pt x="819" y="533"/>
                    </a:lnTo>
                    <a:lnTo>
                      <a:pt x="819" y="530"/>
                    </a:lnTo>
                    <a:lnTo>
                      <a:pt x="819" y="536"/>
                    </a:lnTo>
                    <a:lnTo>
                      <a:pt x="820" y="519"/>
                    </a:lnTo>
                    <a:lnTo>
                      <a:pt x="820" y="526"/>
                    </a:lnTo>
                    <a:lnTo>
                      <a:pt x="820" y="525"/>
                    </a:lnTo>
                    <a:lnTo>
                      <a:pt x="820" y="545"/>
                    </a:lnTo>
                    <a:lnTo>
                      <a:pt x="821" y="510"/>
                    </a:lnTo>
                    <a:lnTo>
                      <a:pt x="821" y="514"/>
                    </a:lnTo>
                    <a:lnTo>
                      <a:pt x="821" y="516"/>
                    </a:lnTo>
                    <a:lnTo>
                      <a:pt x="822" y="510"/>
                    </a:lnTo>
                    <a:lnTo>
                      <a:pt x="822" y="531"/>
                    </a:lnTo>
                    <a:lnTo>
                      <a:pt x="822" y="529"/>
                    </a:lnTo>
                    <a:lnTo>
                      <a:pt x="822" y="527"/>
                    </a:lnTo>
                    <a:lnTo>
                      <a:pt x="823" y="585"/>
                    </a:lnTo>
                    <a:lnTo>
                      <a:pt x="823" y="512"/>
                    </a:lnTo>
                    <a:lnTo>
                      <a:pt x="823" y="512"/>
                    </a:lnTo>
                    <a:lnTo>
                      <a:pt x="823" y="551"/>
                    </a:lnTo>
                    <a:lnTo>
                      <a:pt x="824" y="368"/>
                    </a:lnTo>
                    <a:lnTo>
                      <a:pt x="824" y="434"/>
                    </a:lnTo>
                    <a:lnTo>
                      <a:pt x="824" y="437"/>
                    </a:lnTo>
                    <a:lnTo>
                      <a:pt x="824" y="430"/>
                    </a:lnTo>
                    <a:lnTo>
                      <a:pt x="825" y="463"/>
                    </a:lnTo>
                    <a:lnTo>
                      <a:pt x="825" y="452"/>
                    </a:lnTo>
                    <a:lnTo>
                      <a:pt x="825" y="453"/>
                    </a:lnTo>
                    <a:lnTo>
                      <a:pt x="825" y="450"/>
                    </a:lnTo>
                    <a:lnTo>
                      <a:pt x="826" y="482"/>
                    </a:lnTo>
                    <a:lnTo>
                      <a:pt x="826" y="482"/>
                    </a:lnTo>
                    <a:lnTo>
                      <a:pt x="826" y="481"/>
                    </a:lnTo>
                    <a:lnTo>
                      <a:pt x="827" y="519"/>
                    </a:lnTo>
                    <a:lnTo>
                      <a:pt x="827" y="449"/>
                    </a:lnTo>
                    <a:lnTo>
                      <a:pt x="827" y="487"/>
                    </a:lnTo>
                    <a:lnTo>
                      <a:pt x="827" y="490"/>
                    </a:lnTo>
                    <a:lnTo>
                      <a:pt x="828" y="541"/>
                    </a:lnTo>
                    <a:lnTo>
                      <a:pt x="828" y="540"/>
                    </a:lnTo>
                    <a:lnTo>
                      <a:pt x="828" y="540"/>
                    </a:lnTo>
                    <a:lnTo>
                      <a:pt x="828" y="547"/>
                    </a:lnTo>
                    <a:lnTo>
                      <a:pt x="829" y="513"/>
                    </a:lnTo>
                    <a:lnTo>
                      <a:pt x="829" y="540"/>
                    </a:lnTo>
                    <a:lnTo>
                      <a:pt x="829" y="536"/>
                    </a:lnTo>
                    <a:lnTo>
                      <a:pt x="829" y="550"/>
                    </a:lnTo>
                    <a:lnTo>
                      <a:pt x="830" y="513"/>
                    </a:lnTo>
                    <a:lnTo>
                      <a:pt x="830" y="514"/>
                    </a:lnTo>
                    <a:lnTo>
                      <a:pt x="830" y="514"/>
                    </a:lnTo>
                    <a:lnTo>
                      <a:pt x="830" y="513"/>
                    </a:lnTo>
                    <a:lnTo>
                      <a:pt x="831" y="535"/>
                    </a:lnTo>
                    <a:lnTo>
                      <a:pt x="831" y="529"/>
                    </a:lnTo>
                    <a:lnTo>
                      <a:pt x="831" y="532"/>
                    </a:lnTo>
                    <a:lnTo>
                      <a:pt x="831" y="540"/>
                    </a:lnTo>
                    <a:lnTo>
                      <a:pt x="832" y="506"/>
                    </a:lnTo>
                    <a:lnTo>
                      <a:pt x="832" y="512"/>
                    </a:lnTo>
                    <a:lnTo>
                      <a:pt x="832" y="514"/>
                    </a:lnTo>
                    <a:lnTo>
                      <a:pt x="832" y="513"/>
                    </a:lnTo>
                    <a:lnTo>
                      <a:pt x="832" y="547"/>
                    </a:lnTo>
                    <a:lnTo>
                      <a:pt x="833" y="537"/>
                    </a:lnTo>
                    <a:lnTo>
                      <a:pt x="833" y="538"/>
                    </a:lnTo>
                    <a:lnTo>
                      <a:pt x="833" y="540"/>
                    </a:lnTo>
                    <a:lnTo>
                      <a:pt x="833" y="509"/>
                    </a:lnTo>
                    <a:lnTo>
                      <a:pt x="834" y="534"/>
                    </a:lnTo>
                    <a:lnTo>
                      <a:pt x="834" y="535"/>
                    </a:lnTo>
                    <a:lnTo>
                      <a:pt x="835" y="544"/>
                    </a:lnTo>
                    <a:lnTo>
                      <a:pt x="835" y="519"/>
                    </a:lnTo>
                    <a:lnTo>
                      <a:pt x="835" y="521"/>
                    </a:lnTo>
                    <a:lnTo>
                      <a:pt x="835" y="524"/>
                    </a:lnTo>
                    <a:lnTo>
                      <a:pt x="835" y="510"/>
                    </a:lnTo>
                    <a:lnTo>
                      <a:pt x="836" y="541"/>
                    </a:lnTo>
                    <a:lnTo>
                      <a:pt x="836" y="540"/>
                    </a:lnTo>
                    <a:lnTo>
                      <a:pt x="836" y="540"/>
                    </a:lnTo>
                    <a:lnTo>
                      <a:pt x="836" y="541"/>
                    </a:lnTo>
                    <a:lnTo>
                      <a:pt x="837" y="507"/>
                    </a:lnTo>
                    <a:lnTo>
                      <a:pt x="837" y="517"/>
                    </a:lnTo>
                    <a:lnTo>
                      <a:pt x="837" y="519"/>
                    </a:lnTo>
                    <a:lnTo>
                      <a:pt x="837" y="500"/>
                    </a:lnTo>
                    <a:lnTo>
                      <a:pt x="838" y="535"/>
                    </a:lnTo>
                    <a:lnTo>
                      <a:pt x="838" y="533"/>
                    </a:lnTo>
                    <a:lnTo>
                      <a:pt x="838" y="530"/>
                    </a:lnTo>
                    <a:lnTo>
                      <a:pt x="838" y="518"/>
                    </a:lnTo>
                    <a:lnTo>
                      <a:pt x="839" y="538"/>
                    </a:lnTo>
                    <a:lnTo>
                      <a:pt x="839" y="523"/>
                    </a:lnTo>
                    <a:lnTo>
                      <a:pt x="839" y="526"/>
                    </a:lnTo>
                    <a:lnTo>
                      <a:pt x="839" y="509"/>
                    </a:lnTo>
                    <a:lnTo>
                      <a:pt x="840" y="540"/>
                    </a:lnTo>
                    <a:lnTo>
                      <a:pt x="840" y="530"/>
                    </a:lnTo>
                    <a:lnTo>
                      <a:pt x="840" y="527"/>
                    </a:lnTo>
                    <a:lnTo>
                      <a:pt x="840" y="437"/>
                    </a:lnTo>
                    <a:lnTo>
                      <a:pt x="841" y="546"/>
                    </a:lnTo>
                    <a:lnTo>
                      <a:pt x="841" y="543"/>
                    </a:lnTo>
                    <a:lnTo>
                      <a:pt x="841" y="541"/>
                    </a:lnTo>
                    <a:lnTo>
                      <a:pt x="842" y="513"/>
                    </a:lnTo>
                    <a:lnTo>
                      <a:pt x="842" y="518"/>
                    </a:lnTo>
                    <a:lnTo>
                      <a:pt x="842" y="518"/>
                    </a:lnTo>
                    <a:lnTo>
                      <a:pt x="842" y="513"/>
                    </a:lnTo>
                    <a:lnTo>
                      <a:pt x="843" y="535"/>
                    </a:lnTo>
                    <a:lnTo>
                      <a:pt x="843" y="526"/>
                    </a:lnTo>
                    <a:lnTo>
                      <a:pt x="843" y="526"/>
                    </a:lnTo>
                    <a:lnTo>
                      <a:pt x="844" y="542"/>
                    </a:lnTo>
                    <a:lnTo>
                      <a:pt x="844" y="515"/>
                    </a:lnTo>
                    <a:lnTo>
                      <a:pt x="844" y="525"/>
                    </a:lnTo>
                    <a:lnTo>
                      <a:pt x="844" y="526"/>
                    </a:lnTo>
                    <a:lnTo>
                      <a:pt x="844" y="539"/>
                    </a:lnTo>
                    <a:lnTo>
                      <a:pt x="845" y="516"/>
                    </a:lnTo>
                    <a:lnTo>
                      <a:pt x="845" y="527"/>
                    </a:lnTo>
                    <a:lnTo>
                      <a:pt x="845" y="525"/>
                    </a:lnTo>
                    <a:lnTo>
                      <a:pt x="845" y="509"/>
                    </a:lnTo>
                    <a:lnTo>
                      <a:pt x="846" y="534"/>
                    </a:lnTo>
                    <a:lnTo>
                      <a:pt x="846" y="532"/>
                    </a:lnTo>
                    <a:lnTo>
                      <a:pt x="846" y="534"/>
                    </a:lnTo>
                    <a:lnTo>
                      <a:pt x="847" y="537"/>
                    </a:lnTo>
                    <a:lnTo>
                      <a:pt x="847" y="472"/>
                    </a:lnTo>
                    <a:lnTo>
                      <a:pt x="847" y="472"/>
                    </a:lnTo>
                    <a:lnTo>
                      <a:pt x="847" y="441"/>
                    </a:lnTo>
                    <a:lnTo>
                      <a:pt x="848" y="547"/>
                    </a:lnTo>
                    <a:lnTo>
                      <a:pt x="848" y="534"/>
                    </a:lnTo>
                    <a:lnTo>
                      <a:pt x="848" y="533"/>
                    </a:lnTo>
                    <a:lnTo>
                      <a:pt x="848" y="537"/>
                    </a:lnTo>
                    <a:lnTo>
                      <a:pt x="848" y="497"/>
                    </a:lnTo>
                    <a:lnTo>
                      <a:pt x="849" y="526"/>
                    </a:lnTo>
                    <a:lnTo>
                      <a:pt x="849" y="527"/>
                    </a:lnTo>
                    <a:lnTo>
                      <a:pt x="849" y="536"/>
                    </a:lnTo>
                    <a:lnTo>
                      <a:pt x="850" y="498"/>
                    </a:lnTo>
                    <a:lnTo>
                      <a:pt x="850" y="502"/>
                    </a:lnTo>
                    <a:lnTo>
                      <a:pt x="850" y="502"/>
                    </a:lnTo>
                    <a:lnTo>
                      <a:pt x="850" y="493"/>
                    </a:lnTo>
                    <a:lnTo>
                      <a:pt x="851" y="530"/>
                    </a:lnTo>
                    <a:lnTo>
                      <a:pt x="851" y="528"/>
                    </a:lnTo>
                    <a:lnTo>
                      <a:pt x="851" y="531"/>
                    </a:lnTo>
                    <a:lnTo>
                      <a:pt x="852" y="504"/>
                    </a:lnTo>
                    <a:lnTo>
                      <a:pt x="852" y="545"/>
                    </a:lnTo>
                    <a:lnTo>
                      <a:pt x="852" y="547"/>
                    </a:lnTo>
                    <a:lnTo>
                      <a:pt x="852" y="555"/>
                    </a:lnTo>
                    <a:lnTo>
                      <a:pt x="853" y="518"/>
                    </a:lnTo>
                    <a:lnTo>
                      <a:pt x="853" y="519"/>
                    </a:lnTo>
                    <a:lnTo>
                      <a:pt x="853" y="518"/>
                    </a:lnTo>
                    <a:lnTo>
                      <a:pt x="853" y="493"/>
                    </a:lnTo>
                    <a:lnTo>
                      <a:pt x="854" y="548"/>
                    </a:lnTo>
                    <a:lnTo>
                      <a:pt x="854" y="540"/>
                    </a:lnTo>
                    <a:lnTo>
                      <a:pt x="854" y="538"/>
                    </a:lnTo>
                    <a:lnTo>
                      <a:pt x="854" y="543"/>
                    </a:lnTo>
                    <a:lnTo>
                      <a:pt x="854" y="513"/>
                    </a:lnTo>
                    <a:lnTo>
                      <a:pt x="855" y="536"/>
                    </a:lnTo>
                    <a:lnTo>
                      <a:pt x="855" y="538"/>
                    </a:lnTo>
                    <a:lnTo>
                      <a:pt x="855" y="542"/>
                    </a:lnTo>
                    <a:lnTo>
                      <a:pt x="856" y="509"/>
                    </a:lnTo>
                    <a:lnTo>
                      <a:pt x="856" y="511"/>
                    </a:lnTo>
                    <a:lnTo>
                      <a:pt x="856" y="509"/>
                    </a:lnTo>
                    <a:lnTo>
                      <a:pt x="856" y="506"/>
                    </a:lnTo>
                    <a:lnTo>
                      <a:pt x="857" y="540"/>
                    </a:lnTo>
                    <a:lnTo>
                      <a:pt x="857" y="526"/>
                    </a:lnTo>
                    <a:lnTo>
                      <a:pt x="857" y="527"/>
                    </a:lnTo>
                    <a:lnTo>
                      <a:pt x="857" y="473"/>
                    </a:lnTo>
                    <a:lnTo>
                      <a:pt x="858" y="555"/>
                    </a:lnTo>
                    <a:lnTo>
                      <a:pt x="858" y="525"/>
                    </a:lnTo>
                    <a:lnTo>
                      <a:pt x="858" y="525"/>
                    </a:lnTo>
                    <a:lnTo>
                      <a:pt x="859" y="511"/>
                    </a:lnTo>
                    <a:lnTo>
                      <a:pt x="859" y="540"/>
                    </a:lnTo>
                    <a:lnTo>
                      <a:pt x="859" y="532"/>
                    </a:lnTo>
                    <a:lnTo>
                      <a:pt x="859" y="532"/>
                    </a:lnTo>
                    <a:lnTo>
                      <a:pt x="859" y="535"/>
                    </a:lnTo>
                    <a:lnTo>
                      <a:pt x="860" y="508"/>
                    </a:lnTo>
                    <a:lnTo>
                      <a:pt x="860" y="532"/>
                    </a:lnTo>
                    <a:lnTo>
                      <a:pt x="860" y="530"/>
                    </a:lnTo>
                    <a:lnTo>
                      <a:pt x="860" y="534"/>
                    </a:lnTo>
                    <a:lnTo>
                      <a:pt x="860" y="511"/>
                    </a:lnTo>
                    <a:lnTo>
                      <a:pt x="861" y="519"/>
                    </a:lnTo>
                    <a:lnTo>
                      <a:pt x="861" y="515"/>
                    </a:lnTo>
                    <a:lnTo>
                      <a:pt x="861" y="513"/>
                    </a:lnTo>
                    <a:lnTo>
                      <a:pt x="862" y="545"/>
                    </a:lnTo>
                    <a:lnTo>
                      <a:pt x="862" y="542"/>
                    </a:lnTo>
                    <a:lnTo>
                      <a:pt x="862" y="542"/>
                    </a:lnTo>
                    <a:lnTo>
                      <a:pt x="862" y="543"/>
                    </a:lnTo>
                    <a:lnTo>
                      <a:pt x="862" y="525"/>
                    </a:lnTo>
                    <a:lnTo>
                      <a:pt x="863" y="529"/>
                    </a:lnTo>
                    <a:lnTo>
                      <a:pt x="863" y="526"/>
                    </a:lnTo>
                    <a:lnTo>
                      <a:pt x="863" y="531"/>
                    </a:lnTo>
                    <a:lnTo>
                      <a:pt x="864" y="489"/>
                    </a:lnTo>
                    <a:lnTo>
                      <a:pt x="864" y="504"/>
                    </a:lnTo>
                    <a:lnTo>
                      <a:pt x="864" y="504"/>
                    </a:lnTo>
                    <a:lnTo>
                      <a:pt x="864" y="500"/>
                    </a:lnTo>
                    <a:lnTo>
                      <a:pt x="865" y="541"/>
                    </a:lnTo>
                    <a:lnTo>
                      <a:pt x="865" y="530"/>
                    </a:lnTo>
                    <a:lnTo>
                      <a:pt x="865" y="532"/>
                    </a:lnTo>
                    <a:lnTo>
                      <a:pt x="865" y="505"/>
                    </a:lnTo>
                    <a:lnTo>
                      <a:pt x="866" y="536"/>
                    </a:lnTo>
                    <a:lnTo>
                      <a:pt x="866" y="531"/>
                    </a:lnTo>
                    <a:lnTo>
                      <a:pt x="866" y="529"/>
                    </a:lnTo>
                    <a:lnTo>
                      <a:pt x="866" y="451"/>
                    </a:lnTo>
                    <a:lnTo>
                      <a:pt x="867" y="536"/>
                    </a:lnTo>
                    <a:lnTo>
                      <a:pt x="867" y="529"/>
                    </a:lnTo>
                    <a:lnTo>
                      <a:pt x="867" y="531"/>
                    </a:lnTo>
                    <a:lnTo>
                      <a:pt x="867" y="509"/>
                    </a:lnTo>
                    <a:lnTo>
                      <a:pt x="867" y="557"/>
                    </a:lnTo>
                    <a:lnTo>
                      <a:pt x="868" y="522"/>
                    </a:lnTo>
                    <a:lnTo>
                      <a:pt x="868" y="519"/>
                    </a:lnTo>
                    <a:lnTo>
                      <a:pt x="868" y="540"/>
                    </a:lnTo>
                    <a:lnTo>
                      <a:pt x="869" y="508"/>
                    </a:lnTo>
                    <a:lnTo>
                      <a:pt x="869" y="509"/>
                    </a:lnTo>
                    <a:lnTo>
                      <a:pt x="869" y="509"/>
                    </a:lnTo>
                    <a:lnTo>
                      <a:pt x="870" y="531"/>
                    </a:lnTo>
                    <a:lnTo>
                      <a:pt x="870" y="530"/>
                    </a:lnTo>
                    <a:lnTo>
                      <a:pt x="870" y="536"/>
                    </a:lnTo>
                    <a:lnTo>
                      <a:pt x="870" y="537"/>
                    </a:lnTo>
                    <a:lnTo>
                      <a:pt x="871" y="498"/>
                    </a:lnTo>
                    <a:lnTo>
                      <a:pt x="871" y="517"/>
                    </a:lnTo>
                    <a:lnTo>
                      <a:pt x="871" y="513"/>
                    </a:lnTo>
                    <a:lnTo>
                      <a:pt x="871" y="506"/>
                    </a:lnTo>
                    <a:lnTo>
                      <a:pt x="871" y="525"/>
                    </a:lnTo>
                    <a:lnTo>
                      <a:pt x="872" y="520"/>
                    </a:lnTo>
                    <a:lnTo>
                      <a:pt x="872" y="516"/>
                    </a:lnTo>
                    <a:lnTo>
                      <a:pt x="872" y="533"/>
                    </a:lnTo>
                    <a:lnTo>
                      <a:pt x="873" y="493"/>
                    </a:lnTo>
                    <a:lnTo>
                      <a:pt x="873" y="503"/>
                    </a:lnTo>
                    <a:lnTo>
                      <a:pt x="873" y="501"/>
                    </a:lnTo>
                    <a:lnTo>
                      <a:pt x="873" y="441"/>
                    </a:lnTo>
                    <a:lnTo>
                      <a:pt x="874" y="537"/>
                    </a:lnTo>
                    <a:lnTo>
                      <a:pt x="874" y="534"/>
                    </a:lnTo>
                    <a:lnTo>
                      <a:pt x="874" y="530"/>
                    </a:lnTo>
                    <a:lnTo>
                      <a:pt x="874" y="555"/>
                    </a:lnTo>
                    <a:lnTo>
                      <a:pt x="875" y="500"/>
                    </a:lnTo>
                    <a:lnTo>
                      <a:pt x="875" y="504"/>
                    </a:lnTo>
                    <a:lnTo>
                      <a:pt x="875" y="506"/>
                    </a:lnTo>
                    <a:lnTo>
                      <a:pt x="875" y="536"/>
                    </a:lnTo>
                    <a:lnTo>
                      <a:pt x="876" y="491"/>
                    </a:lnTo>
                    <a:lnTo>
                      <a:pt x="876" y="492"/>
                    </a:lnTo>
                    <a:lnTo>
                      <a:pt x="876" y="493"/>
                    </a:lnTo>
                    <a:lnTo>
                      <a:pt x="877" y="535"/>
                    </a:lnTo>
                    <a:lnTo>
                      <a:pt x="877" y="530"/>
                    </a:lnTo>
                    <a:lnTo>
                      <a:pt x="877" y="525"/>
                    </a:lnTo>
                    <a:lnTo>
                      <a:pt x="877" y="528"/>
                    </a:lnTo>
                    <a:lnTo>
                      <a:pt x="878" y="496"/>
                    </a:lnTo>
                    <a:lnTo>
                      <a:pt x="878" y="519"/>
                    </a:lnTo>
                    <a:lnTo>
                      <a:pt x="878" y="519"/>
                    </a:lnTo>
                    <a:lnTo>
                      <a:pt x="878" y="511"/>
                    </a:lnTo>
                    <a:lnTo>
                      <a:pt x="879" y="538"/>
                    </a:lnTo>
                    <a:lnTo>
                      <a:pt x="879" y="519"/>
                    </a:lnTo>
                    <a:lnTo>
                      <a:pt x="879" y="522"/>
                    </a:lnTo>
                    <a:lnTo>
                      <a:pt x="879" y="513"/>
                    </a:lnTo>
                    <a:lnTo>
                      <a:pt x="880" y="533"/>
                    </a:lnTo>
                    <a:lnTo>
                      <a:pt x="880" y="521"/>
                    </a:lnTo>
                    <a:lnTo>
                      <a:pt x="880" y="523"/>
                    </a:lnTo>
                    <a:lnTo>
                      <a:pt x="880" y="528"/>
                    </a:lnTo>
                    <a:lnTo>
                      <a:pt x="881" y="495"/>
                    </a:lnTo>
                    <a:lnTo>
                      <a:pt x="881" y="506"/>
                    </a:lnTo>
                    <a:lnTo>
                      <a:pt x="881" y="507"/>
                    </a:lnTo>
                    <a:lnTo>
                      <a:pt x="882" y="439"/>
                    </a:lnTo>
                    <a:lnTo>
                      <a:pt x="882" y="534"/>
                    </a:lnTo>
                    <a:lnTo>
                      <a:pt x="882" y="531"/>
                    </a:lnTo>
                    <a:lnTo>
                      <a:pt x="882" y="528"/>
                    </a:lnTo>
                    <a:lnTo>
                      <a:pt x="882" y="493"/>
                    </a:lnTo>
                    <a:lnTo>
                      <a:pt x="883" y="560"/>
                    </a:lnTo>
                    <a:lnTo>
                      <a:pt x="883" y="536"/>
                    </a:lnTo>
                    <a:lnTo>
                      <a:pt x="883" y="538"/>
                    </a:lnTo>
                    <a:lnTo>
                      <a:pt x="883" y="550"/>
                    </a:lnTo>
                    <a:lnTo>
                      <a:pt x="884" y="513"/>
                    </a:lnTo>
                    <a:lnTo>
                      <a:pt x="884" y="523"/>
                    </a:lnTo>
                    <a:lnTo>
                      <a:pt x="884" y="523"/>
                    </a:lnTo>
                    <a:lnTo>
                      <a:pt x="885" y="493"/>
                    </a:lnTo>
                    <a:lnTo>
                      <a:pt x="885" y="527"/>
                    </a:lnTo>
                    <a:lnTo>
                      <a:pt x="885" y="516"/>
                    </a:lnTo>
                    <a:lnTo>
                      <a:pt x="885" y="519"/>
                    </a:lnTo>
                    <a:lnTo>
                      <a:pt x="885" y="509"/>
                    </a:lnTo>
                    <a:lnTo>
                      <a:pt x="886" y="541"/>
                    </a:lnTo>
                    <a:lnTo>
                      <a:pt x="886" y="511"/>
                    </a:lnTo>
                    <a:lnTo>
                      <a:pt x="886" y="512"/>
                    </a:lnTo>
                    <a:lnTo>
                      <a:pt x="886" y="497"/>
                    </a:lnTo>
                    <a:lnTo>
                      <a:pt x="887" y="545"/>
                    </a:lnTo>
                    <a:lnTo>
                      <a:pt x="887" y="534"/>
                    </a:lnTo>
                    <a:lnTo>
                      <a:pt x="887" y="531"/>
                    </a:lnTo>
                    <a:lnTo>
                      <a:pt x="888" y="506"/>
                    </a:lnTo>
                    <a:lnTo>
                      <a:pt x="888" y="516"/>
                    </a:lnTo>
                    <a:lnTo>
                      <a:pt x="888" y="516"/>
                    </a:lnTo>
                    <a:lnTo>
                      <a:pt x="888" y="526"/>
                    </a:lnTo>
                    <a:lnTo>
                      <a:pt x="889" y="499"/>
                    </a:lnTo>
                    <a:lnTo>
                      <a:pt x="889" y="519"/>
                    </a:lnTo>
                    <a:lnTo>
                      <a:pt x="889" y="519"/>
                    </a:lnTo>
                    <a:lnTo>
                      <a:pt x="889" y="528"/>
                    </a:lnTo>
                    <a:lnTo>
                      <a:pt x="890" y="446"/>
                    </a:lnTo>
                    <a:lnTo>
                      <a:pt x="890" y="452"/>
                    </a:lnTo>
                    <a:lnTo>
                      <a:pt x="890" y="455"/>
                    </a:lnTo>
                    <a:lnTo>
                      <a:pt x="891" y="548"/>
                    </a:lnTo>
                    <a:lnTo>
                      <a:pt x="891" y="506"/>
                    </a:lnTo>
                    <a:lnTo>
                      <a:pt x="891" y="509"/>
                    </a:lnTo>
                    <a:lnTo>
                      <a:pt x="891" y="568"/>
                    </a:lnTo>
                    <a:lnTo>
                      <a:pt x="892" y="525"/>
                    </a:lnTo>
                    <a:lnTo>
                      <a:pt x="892" y="525"/>
                    </a:lnTo>
                    <a:lnTo>
                      <a:pt x="892" y="529"/>
                    </a:lnTo>
                    <a:lnTo>
                      <a:pt x="893" y="498"/>
                    </a:lnTo>
                    <a:lnTo>
                      <a:pt x="893" y="509"/>
                    </a:lnTo>
                    <a:lnTo>
                      <a:pt x="893" y="509"/>
                    </a:lnTo>
                    <a:lnTo>
                      <a:pt x="893" y="502"/>
                    </a:lnTo>
                    <a:lnTo>
                      <a:pt x="894" y="540"/>
                    </a:lnTo>
                    <a:lnTo>
                      <a:pt x="894" y="531"/>
                    </a:lnTo>
                    <a:lnTo>
                      <a:pt x="894" y="530"/>
                    </a:lnTo>
                    <a:lnTo>
                      <a:pt x="894" y="540"/>
                    </a:lnTo>
                    <a:lnTo>
                      <a:pt x="895" y="505"/>
                    </a:lnTo>
                    <a:lnTo>
                      <a:pt x="895" y="519"/>
                    </a:lnTo>
                    <a:lnTo>
                      <a:pt x="895" y="518"/>
                    </a:lnTo>
                    <a:lnTo>
                      <a:pt x="895" y="536"/>
                    </a:lnTo>
                    <a:lnTo>
                      <a:pt x="896" y="500"/>
                    </a:lnTo>
                    <a:lnTo>
                      <a:pt x="896" y="509"/>
                    </a:lnTo>
                    <a:lnTo>
                      <a:pt x="896" y="513"/>
                    </a:lnTo>
                    <a:lnTo>
                      <a:pt x="896" y="502"/>
                    </a:lnTo>
                    <a:lnTo>
                      <a:pt x="897" y="535"/>
                    </a:lnTo>
                    <a:lnTo>
                      <a:pt x="897" y="525"/>
                    </a:lnTo>
                    <a:lnTo>
                      <a:pt x="897" y="526"/>
                    </a:lnTo>
                    <a:lnTo>
                      <a:pt x="897" y="535"/>
                    </a:lnTo>
                    <a:lnTo>
                      <a:pt x="898" y="511"/>
                    </a:lnTo>
                    <a:lnTo>
                      <a:pt x="898" y="514"/>
                    </a:lnTo>
                    <a:lnTo>
                      <a:pt x="898" y="515"/>
                    </a:lnTo>
                    <a:lnTo>
                      <a:pt x="898" y="509"/>
                    </a:lnTo>
                    <a:lnTo>
                      <a:pt x="898" y="536"/>
                    </a:lnTo>
                    <a:lnTo>
                      <a:pt x="899" y="530"/>
                    </a:lnTo>
                    <a:lnTo>
                      <a:pt x="899" y="531"/>
                    </a:lnTo>
                    <a:lnTo>
                      <a:pt x="899" y="532"/>
                    </a:lnTo>
                    <a:lnTo>
                      <a:pt x="900" y="504"/>
                    </a:lnTo>
                    <a:lnTo>
                      <a:pt x="900" y="509"/>
                    </a:lnTo>
                    <a:lnTo>
                      <a:pt x="900" y="509"/>
                    </a:lnTo>
                    <a:lnTo>
                      <a:pt x="900" y="441"/>
                    </a:lnTo>
                    <a:lnTo>
                      <a:pt x="901" y="537"/>
                    </a:lnTo>
                    <a:lnTo>
                      <a:pt x="901" y="526"/>
                    </a:lnTo>
                    <a:lnTo>
                      <a:pt x="901" y="526"/>
                    </a:lnTo>
                    <a:lnTo>
                      <a:pt x="901" y="513"/>
                    </a:lnTo>
                    <a:lnTo>
                      <a:pt x="901" y="554"/>
                    </a:lnTo>
                    <a:lnTo>
                      <a:pt x="902" y="540"/>
                    </a:lnTo>
                    <a:lnTo>
                      <a:pt x="902" y="540"/>
                    </a:lnTo>
                    <a:lnTo>
                      <a:pt x="902" y="550"/>
                    </a:lnTo>
                    <a:lnTo>
                      <a:pt x="903" y="495"/>
                    </a:lnTo>
                    <a:lnTo>
                      <a:pt x="903" y="529"/>
                    </a:lnTo>
                    <a:lnTo>
                      <a:pt x="903" y="531"/>
                    </a:lnTo>
                    <a:lnTo>
                      <a:pt x="903" y="519"/>
                    </a:lnTo>
                    <a:lnTo>
                      <a:pt x="904" y="546"/>
                    </a:lnTo>
                    <a:lnTo>
                      <a:pt x="904" y="526"/>
                    </a:lnTo>
                    <a:lnTo>
                      <a:pt x="904" y="521"/>
                    </a:lnTo>
                    <a:lnTo>
                      <a:pt x="904" y="508"/>
                    </a:lnTo>
                    <a:lnTo>
                      <a:pt x="905" y="546"/>
                    </a:lnTo>
                    <a:lnTo>
                      <a:pt x="905" y="530"/>
                    </a:lnTo>
                    <a:lnTo>
                      <a:pt x="905" y="530"/>
                    </a:lnTo>
                    <a:lnTo>
                      <a:pt x="905" y="513"/>
                    </a:lnTo>
                    <a:lnTo>
                      <a:pt x="906" y="536"/>
                    </a:lnTo>
                    <a:lnTo>
                      <a:pt x="906" y="523"/>
                    </a:lnTo>
                    <a:lnTo>
                      <a:pt x="906" y="522"/>
                    </a:lnTo>
                    <a:lnTo>
                      <a:pt x="906" y="534"/>
                    </a:lnTo>
                    <a:lnTo>
                      <a:pt x="907" y="515"/>
                    </a:lnTo>
                    <a:lnTo>
                      <a:pt x="907" y="518"/>
                    </a:lnTo>
                    <a:lnTo>
                      <a:pt x="907" y="520"/>
                    </a:lnTo>
                    <a:lnTo>
                      <a:pt x="907" y="536"/>
                    </a:lnTo>
                    <a:lnTo>
                      <a:pt x="908" y="508"/>
                    </a:lnTo>
                    <a:lnTo>
                      <a:pt x="908" y="520"/>
                    </a:lnTo>
                    <a:lnTo>
                      <a:pt x="908" y="521"/>
                    </a:lnTo>
                    <a:lnTo>
                      <a:pt x="908" y="513"/>
                    </a:lnTo>
                    <a:lnTo>
                      <a:pt x="909" y="544"/>
                    </a:lnTo>
                    <a:lnTo>
                      <a:pt x="909" y="525"/>
                    </a:lnTo>
                    <a:lnTo>
                      <a:pt x="909" y="523"/>
                    </a:lnTo>
                    <a:lnTo>
                      <a:pt x="910" y="481"/>
                    </a:lnTo>
                    <a:lnTo>
                      <a:pt x="910" y="548"/>
                    </a:lnTo>
                    <a:lnTo>
                      <a:pt x="910" y="541"/>
                    </a:lnTo>
                    <a:lnTo>
                      <a:pt x="910" y="544"/>
                    </a:lnTo>
                    <a:lnTo>
                      <a:pt x="910" y="549"/>
                    </a:lnTo>
                    <a:lnTo>
                      <a:pt x="911" y="507"/>
                    </a:lnTo>
                    <a:lnTo>
                      <a:pt x="911" y="515"/>
                    </a:lnTo>
                    <a:lnTo>
                      <a:pt x="911" y="516"/>
                    </a:lnTo>
                    <a:lnTo>
                      <a:pt x="912" y="496"/>
                    </a:lnTo>
                    <a:lnTo>
                      <a:pt x="912" y="530"/>
                    </a:lnTo>
                    <a:lnTo>
                      <a:pt x="912" y="519"/>
                    </a:lnTo>
                    <a:lnTo>
                      <a:pt x="912" y="519"/>
                    </a:lnTo>
                    <a:lnTo>
                      <a:pt x="912" y="545"/>
                    </a:lnTo>
                    <a:lnTo>
                      <a:pt x="913" y="515"/>
                    </a:lnTo>
                    <a:lnTo>
                      <a:pt x="913" y="522"/>
                    </a:lnTo>
                    <a:lnTo>
                      <a:pt x="913" y="519"/>
                    </a:lnTo>
                    <a:lnTo>
                      <a:pt x="913" y="513"/>
                    </a:lnTo>
                    <a:lnTo>
                      <a:pt x="914" y="532"/>
                    </a:lnTo>
                    <a:lnTo>
                      <a:pt x="914" y="527"/>
                    </a:lnTo>
                    <a:lnTo>
                      <a:pt x="914" y="525"/>
                    </a:lnTo>
                    <a:lnTo>
                      <a:pt x="915" y="480"/>
                    </a:lnTo>
                    <a:lnTo>
                      <a:pt x="915" y="542"/>
                    </a:lnTo>
                    <a:lnTo>
                      <a:pt x="915" y="530"/>
                    </a:lnTo>
                    <a:lnTo>
                      <a:pt x="915" y="529"/>
                    </a:lnTo>
                    <a:lnTo>
                      <a:pt x="916" y="493"/>
                    </a:lnTo>
                    <a:lnTo>
                      <a:pt x="916" y="566"/>
                    </a:lnTo>
                    <a:lnTo>
                      <a:pt x="916" y="539"/>
                    </a:lnTo>
                    <a:lnTo>
                      <a:pt x="916" y="538"/>
                    </a:lnTo>
                    <a:lnTo>
                      <a:pt x="916" y="550"/>
                    </a:lnTo>
                    <a:lnTo>
                      <a:pt x="917" y="520"/>
                    </a:lnTo>
                    <a:lnTo>
                      <a:pt x="917" y="525"/>
                    </a:lnTo>
                    <a:lnTo>
                      <a:pt x="917" y="521"/>
                    </a:lnTo>
                    <a:lnTo>
                      <a:pt x="918" y="502"/>
                    </a:lnTo>
                    <a:lnTo>
                      <a:pt x="918" y="532"/>
                    </a:lnTo>
                    <a:lnTo>
                      <a:pt x="918" y="530"/>
                    </a:lnTo>
                    <a:lnTo>
                      <a:pt x="918" y="529"/>
                    </a:lnTo>
                    <a:lnTo>
                      <a:pt x="918" y="543"/>
                    </a:lnTo>
                    <a:lnTo>
                      <a:pt x="919" y="518"/>
                    </a:lnTo>
                    <a:lnTo>
                      <a:pt x="919" y="519"/>
                    </a:lnTo>
                    <a:lnTo>
                      <a:pt x="919" y="517"/>
                    </a:lnTo>
                    <a:lnTo>
                      <a:pt x="919" y="506"/>
                    </a:lnTo>
                    <a:lnTo>
                      <a:pt x="920" y="530"/>
                    </a:lnTo>
                    <a:lnTo>
                      <a:pt x="920" y="521"/>
                    </a:lnTo>
                    <a:lnTo>
                      <a:pt x="920" y="519"/>
                    </a:lnTo>
                    <a:lnTo>
                      <a:pt x="920" y="510"/>
                    </a:lnTo>
                    <a:lnTo>
                      <a:pt x="921" y="529"/>
                    </a:lnTo>
                    <a:lnTo>
                      <a:pt x="921" y="527"/>
                    </a:lnTo>
                    <a:lnTo>
                      <a:pt x="921" y="528"/>
                    </a:lnTo>
                    <a:lnTo>
                      <a:pt x="921" y="509"/>
                    </a:lnTo>
                    <a:lnTo>
                      <a:pt x="922" y="533"/>
                    </a:lnTo>
                    <a:lnTo>
                      <a:pt x="922" y="532"/>
                    </a:lnTo>
                    <a:lnTo>
                      <a:pt x="922" y="530"/>
                    </a:lnTo>
                    <a:lnTo>
                      <a:pt x="922" y="540"/>
                    </a:lnTo>
                    <a:lnTo>
                      <a:pt x="923" y="509"/>
                    </a:lnTo>
                    <a:lnTo>
                      <a:pt x="923" y="517"/>
                    </a:lnTo>
                    <a:lnTo>
                      <a:pt x="923" y="518"/>
                    </a:lnTo>
                    <a:lnTo>
                      <a:pt x="923" y="505"/>
                    </a:lnTo>
                    <a:lnTo>
                      <a:pt x="924" y="539"/>
                    </a:lnTo>
                    <a:lnTo>
                      <a:pt x="924" y="528"/>
                    </a:lnTo>
                    <a:lnTo>
                      <a:pt x="924" y="526"/>
                    </a:lnTo>
                    <a:lnTo>
                      <a:pt x="924" y="532"/>
                    </a:lnTo>
                    <a:lnTo>
                      <a:pt x="925" y="465"/>
                    </a:lnTo>
                    <a:lnTo>
                      <a:pt x="925" y="510"/>
                    </a:lnTo>
                    <a:lnTo>
                      <a:pt x="925" y="514"/>
                    </a:lnTo>
                    <a:lnTo>
                      <a:pt x="926" y="504"/>
                    </a:lnTo>
                    <a:lnTo>
                      <a:pt x="926" y="561"/>
                    </a:lnTo>
                    <a:lnTo>
                      <a:pt x="926" y="546"/>
                    </a:lnTo>
                    <a:lnTo>
                      <a:pt x="926" y="543"/>
                    </a:lnTo>
                    <a:lnTo>
                      <a:pt x="926" y="524"/>
                    </a:lnTo>
                    <a:lnTo>
                      <a:pt x="927" y="527"/>
                    </a:lnTo>
                    <a:lnTo>
                      <a:pt x="927" y="531"/>
                    </a:lnTo>
                    <a:lnTo>
                      <a:pt x="927" y="532"/>
                    </a:lnTo>
                    <a:lnTo>
                      <a:pt x="927" y="504"/>
                    </a:lnTo>
                    <a:lnTo>
                      <a:pt x="928" y="516"/>
                    </a:lnTo>
                    <a:lnTo>
                      <a:pt x="928" y="513"/>
                    </a:lnTo>
                    <a:lnTo>
                      <a:pt x="928" y="509"/>
                    </a:lnTo>
                    <a:lnTo>
                      <a:pt x="929" y="539"/>
                    </a:lnTo>
                    <a:lnTo>
                      <a:pt x="929" y="527"/>
                    </a:lnTo>
                    <a:lnTo>
                      <a:pt x="929" y="527"/>
                    </a:lnTo>
                    <a:lnTo>
                      <a:pt x="929" y="544"/>
                    </a:lnTo>
                    <a:lnTo>
                      <a:pt x="930" y="522"/>
                    </a:lnTo>
                    <a:lnTo>
                      <a:pt x="930" y="534"/>
                    </a:lnTo>
                    <a:lnTo>
                      <a:pt x="930" y="534"/>
                    </a:lnTo>
                    <a:lnTo>
                      <a:pt x="930" y="540"/>
                    </a:lnTo>
                    <a:lnTo>
                      <a:pt x="931" y="504"/>
                    </a:lnTo>
                    <a:lnTo>
                      <a:pt x="931" y="517"/>
                    </a:lnTo>
                    <a:lnTo>
                      <a:pt x="931" y="513"/>
                    </a:lnTo>
                    <a:lnTo>
                      <a:pt x="931" y="536"/>
                    </a:lnTo>
                    <a:lnTo>
                      <a:pt x="932" y="472"/>
                    </a:lnTo>
                    <a:lnTo>
                      <a:pt x="932" y="469"/>
                    </a:lnTo>
                    <a:lnTo>
                      <a:pt x="932" y="427"/>
                    </a:lnTo>
                    <a:lnTo>
                      <a:pt x="932" y="556"/>
                    </a:lnTo>
                    <a:lnTo>
                      <a:pt x="933" y="533"/>
                    </a:lnTo>
                    <a:lnTo>
                      <a:pt x="933" y="531"/>
                    </a:lnTo>
                    <a:lnTo>
                      <a:pt x="933" y="533"/>
                    </a:lnTo>
                    <a:lnTo>
                      <a:pt x="933" y="505"/>
                    </a:lnTo>
                    <a:lnTo>
                      <a:pt x="934" y="532"/>
                    </a:lnTo>
                    <a:lnTo>
                      <a:pt x="934" y="529"/>
                    </a:lnTo>
                    <a:lnTo>
                      <a:pt x="935" y="518"/>
                    </a:lnTo>
                    <a:lnTo>
                      <a:pt x="935" y="540"/>
                    </a:lnTo>
                    <a:lnTo>
                      <a:pt x="935" y="534"/>
                    </a:lnTo>
                    <a:lnTo>
                      <a:pt x="935" y="536"/>
                    </a:lnTo>
                    <a:lnTo>
                      <a:pt x="935" y="539"/>
                    </a:lnTo>
                    <a:lnTo>
                      <a:pt x="935" y="504"/>
                    </a:lnTo>
                    <a:lnTo>
                      <a:pt x="936" y="529"/>
                    </a:lnTo>
                    <a:lnTo>
                      <a:pt x="936" y="529"/>
                    </a:lnTo>
                    <a:lnTo>
                      <a:pt x="936" y="540"/>
                    </a:lnTo>
                    <a:lnTo>
                      <a:pt x="937" y="504"/>
                    </a:lnTo>
                    <a:lnTo>
                      <a:pt x="937" y="508"/>
                    </a:lnTo>
                    <a:lnTo>
                      <a:pt x="937" y="512"/>
                    </a:lnTo>
                    <a:lnTo>
                      <a:pt x="937" y="496"/>
                    </a:lnTo>
                    <a:lnTo>
                      <a:pt x="938" y="534"/>
                    </a:lnTo>
                    <a:lnTo>
                      <a:pt x="938" y="529"/>
                    </a:lnTo>
                    <a:lnTo>
                      <a:pt x="938" y="529"/>
                    </a:lnTo>
                    <a:lnTo>
                      <a:pt x="938" y="540"/>
                    </a:lnTo>
                    <a:lnTo>
                      <a:pt x="939" y="501"/>
                    </a:lnTo>
                    <a:lnTo>
                      <a:pt x="939" y="504"/>
                    </a:lnTo>
                    <a:lnTo>
                      <a:pt x="939" y="508"/>
                    </a:lnTo>
                    <a:lnTo>
                      <a:pt x="939" y="504"/>
                    </a:lnTo>
                    <a:lnTo>
                      <a:pt x="940" y="537"/>
                    </a:lnTo>
                    <a:lnTo>
                      <a:pt x="940" y="523"/>
                    </a:lnTo>
                    <a:lnTo>
                      <a:pt x="940" y="525"/>
                    </a:lnTo>
                    <a:lnTo>
                      <a:pt x="940" y="509"/>
                    </a:lnTo>
                    <a:lnTo>
                      <a:pt x="941" y="535"/>
                    </a:lnTo>
                    <a:lnTo>
                      <a:pt x="941" y="524"/>
                    </a:lnTo>
                    <a:lnTo>
                      <a:pt x="941" y="520"/>
                    </a:lnTo>
                    <a:lnTo>
                      <a:pt x="941" y="452"/>
                    </a:lnTo>
                    <a:lnTo>
                      <a:pt x="941" y="555"/>
                    </a:lnTo>
                    <a:lnTo>
                      <a:pt x="942" y="527"/>
                    </a:lnTo>
                    <a:lnTo>
                      <a:pt x="942" y="522"/>
                    </a:lnTo>
                    <a:lnTo>
                      <a:pt x="942" y="484"/>
                    </a:lnTo>
                    <a:lnTo>
                      <a:pt x="943" y="550"/>
                    </a:lnTo>
                    <a:lnTo>
                      <a:pt x="943" y="549"/>
                    </a:lnTo>
                    <a:lnTo>
                      <a:pt x="943" y="550"/>
                    </a:lnTo>
                    <a:lnTo>
                      <a:pt x="943" y="557"/>
                    </a:lnTo>
                    <a:lnTo>
                      <a:pt x="944" y="515"/>
                    </a:lnTo>
                    <a:lnTo>
                      <a:pt x="944" y="518"/>
                    </a:lnTo>
                    <a:lnTo>
                      <a:pt x="944" y="517"/>
                    </a:lnTo>
                    <a:lnTo>
                      <a:pt x="944" y="515"/>
                    </a:lnTo>
                    <a:lnTo>
                      <a:pt x="945" y="534"/>
                    </a:lnTo>
                    <a:lnTo>
                      <a:pt x="945" y="531"/>
                    </a:lnTo>
                    <a:lnTo>
                      <a:pt x="945" y="533"/>
                    </a:lnTo>
                    <a:lnTo>
                      <a:pt x="945" y="527"/>
                    </a:lnTo>
                    <a:lnTo>
                      <a:pt x="946" y="547"/>
                    </a:lnTo>
                    <a:lnTo>
                      <a:pt x="946" y="542"/>
                    </a:lnTo>
                    <a:lnTo>
                      <a:pt x="946" y="540"/>
                    </a:lnTo>
                    <a:lnTo>
                      <a:pt x="946" y="545"/>
                    </a:lnTo>
                    <a:lnTo>
                      <a:pt x="947" y="509"/>
                    </a:lnTo>
                    <a:lnTo>
                      <a:pt x="947" y="514"/>
                    </a:lnTo>
                    <a:lnTo>
                      <a:pt x="947" y="516"/>
                    </a:lnTo>
                    <a:lnTo>
                      <a:pt x="947" y="500"/>
                    </a:lnTo>
                    <a:lnTo>
                      <a:pt x="948" y="539"/>
                    </a:lnTo>
                    <a:lnTo>
                      <a:pt x="948" y="538"/>
                    </a:lnTo>
                    <a:lnTo>
                      <a:pt x="948" y="536"/>
                    </a:lnTo>
                    <a:lnTo>
                      <a:pt x="949" y="547"/>
                    </a:lnTo>
                    <a:lnTo>
                      <a:pt x="949" y="507"/>
                    </a:lnTo>
                    <a:lnTo>
                      <a:pt x="949" y="508"/>
                    </a:lnTo>
                    <a:lnTo>
                      <a:pt x="949" y="499"/>
                    </a:lnTo>
                    <a:lnTo>
                      <a:pt x="950" y="536"/>
                    </a:lnTo>
                    <a:lnTo>
                      <a:pt x="950" y="532"/>
                    </a:lnTo>
                    <a:lnTo>
                      <a:pt x="950" y="530"/>
                    </a:lnTo>
                    <a:lnTo>
                      <a:pt x="950" y="452"/>
                    </a:lnTo>
                    <a:lnTo>
                      <a:pt x="951" y="538"/>
                    </a:lnTo>
                    <a:lnTo>
                      <a:pt x="951" y="521"/>
                    </a:lnTo>
                    <a:lnTo>
                      <a:pt x="951" y="519"/>
                    </a:lnTo>
                    <a:lnTo>
                      <a:pt x="951" y="511"/>
                    </a:lnTo>
                    <a:lnTo>
                      <a:pt x="951" y="549"/>
                    </a:lnTo>
                    <a:lnTo>
                      <a:pt x="952" y="534"/>
                    </a:lnTo>
                    <a:lnTo>
                      <a:pt x="952" y="534"/>
                    </a:lnTo>
                    <a:lnTo>
                      <a:pt x="952" y="545"/>
                    </a:lnTo>
                    <a:lnTo>
                      <a:pt x="953" y="511"/>
                    </a:lnTo>
                    <a:lnTo>
                      <a:pt x="953" y="517"/>
                    </a:lnTo>
                    <a:lnTo>
                      <a:pt x="953" y="520"/>
                    </a:lnTo>
                    <a:lnTo>
                      <a:pt x="953" y="513"/>
                    </a:lnTo>
                    <a:lnTo>
                      <a:pt x="954" y="531"/>
                    </a:lnTo>
                    <a:lnTo>
                      <a:pt x="954" y="531"/>
                    </a:lnTo>
                    <a:lnTo>
                      <a:pt x="954" y="529"/>
                    </a:lnTo>
                    <a:lnTo>
                      <a:pt x="954" y="540"/>
                    </a:lnTo>
                    <a:lnTo>
                      <a:pt x="955" y="511"/>
                    </a:lnTo>
                    <a:lnTo>
                      <a:pt x="955" y="518"/>
                    </a:lnTo>
                    <a:lnTo>
                      <a:pt x="955" y="515"/>
                    </a:lnTo>
                    <a:lnTo>
                      <a:pt x="955" y="546"/>
                    </a:lnTo>
                    <a:lnTo>
                      <a:pt x="956" y="528"/>
                    </a:lnTo>
                    <a:lnTo>
                      <a:pt x="956" y="526"/>
                    </a:lnTo>
                    <a:lnTo>
                      <a:pt x="956" y="545"/>
                    </a:lnTo>
                    <a:lnTo>
                      <a:pt x="957" y="513"/>
                    </a:lnTo>
                    <a:lnTo>
                      <a:pt x="957" y="529"/>
                    </a:lnTo>
                    <a:lnTo>
                      <a:pt x="957" y="529"/>
                    </a:lnTo>
                    <a:lnTo>
                      <a:pt x="957" y="536"/>
                    </a:lnTo>
                    <a:lnTo>
                      <a:pt x="958" y="504"/>
                    </a:lnTo>
                    <a:lnTo>
                      <a:pt x="958" y="519"/>
                    </a:lnTo>
                    <a:lnTo>
                      <a:pt x="958" y="523"/>
                    </a:lnTo>
                    <a:lnTo>
                      <a:pt x="958" y="514"/>
                    </a:lnTo>
                    <a:lnTo>
                      <a:pt x="959" y="545"/>
                    </a:lnTo>
                    <a:lnTo>
                      <a:pt x="959" y="545"/>
                    </a:lnTo>
                    <a:lnTo>
                      <a:pt x="959" y="545"/>
                    </a:lnTo>
                    <a:lnTo>
                      <a:pt x="959" y="509"/>
                    </a:lnTo>
                    <a:lnTo>
                      <a:pt x="960" y="522"/>
                    </a:lnTo>
                    <a:lnTo>
                      <a:pt x="960" y="524"/>
                    </a:lnTo>
                    <a:lnTo>
                      <a:pt x="960" y="538"/>
                    </a:lnTo>
                    <a:lnTo>
                      <a:pt x="961" y="476"/>
                    </a:lnTo>
                    <a:lnTo>
                      <a:pt x="961" y="474"/>
                    </a:lnTo>
                    <a:lnTo>
                      <a:pt x="961" y="452"/>
                    </a:lnTo>
                    <a:lnTo>
                      <a:pt x="962" y="561"/>
                    </a:lnTo>
                    <a:lnTo>
                      <a:pt x="962" y="546"/>
                    </a:lnTo>
                    <a:lnTo>
                      <a:pt x="962" y="547"/>
                    </a:lnTo>
                    <a:lnTo>
                      <a:pt x="962" y="583"/>
                    </a:lnTo>
                    <a:lnTo>
                      <a:pt x="963" y="490"/>
                    </a:lnTo>
                    <a:lnTo>
                      <a:pt x="963" y="489"/>
                    </a:lnTo>
                    <a:lnTo>
                      <a:pt x="963" y="481"/>
                    </a:lnTo>
                    <a:lnTo>
                      <a:pt x="964" y="503"/>
                    </a:lnTo>
                    <a:lnTo>
                      <a:pt x="964" y="488"/>
                    </a:lnTo>
                    <a:lnTo>
                      <a:pt x="964" y="483"/>
                    </a:lnTo>
                    <a:lnTo>
                      <a:pt x="964" y="485"/>
                    </a:lnTo>
                    <a:lnTo>
                      <a:pt x="965" y="456"/>
                    </a:lnTo>
                    <a:lnTo>
                      <a:pt x="965" y="473"/>
                    </a:lnTo>
                    <a:lnTo>
                      <a:pt x="965" y="472"/>
                    </a:lnTo>
                    <a:lnTo>
                      <a:pt x="965" y="468"/>
                    </a:lnTo>
                    <a:lnTo>
                      <a:pt x="966" y="499"/>
                    </a:lnTo>
                    <a:lnTo>
                      <a:pt x="966" y="488"/>
                    </a:lnTo>
                    <a:lnTo>
                      <a:pt x="966" y="485"/>
                    </a:lnTo>
                    <a:lnTo>
                      <a:pt x="966" y="461"/>
                    </a:lnTo>
                    <a:lnTo>
                      <a:pt x="967" y="539"/>
                    </a:lnTo>
                    <a:lnTo>
                      <a:pt x="967" y="520"/>
                    </a:lnTo>
                    <a:lnTo>
                      <a:pt x="967" y="516"/>
                    </a:lnTo>
                    <a:lnTo>
                      <a:pt x="967" y="536"/>
                    </a:lnTo>
                    <a:lnTo>
                      <a:pt x="968" y="453"/>
                    </a:lnTo>
                    <a:lnTo>
                      <a:pt x="968" y="517"/>
                    </a:lnTo>
                    <a:lnTo>
                      <a:pt x="968" y="521"/>
                    </a:lnTo>
                    <a:lnTo>
                      <a:pt x="968" y="502"/>
                    </a:lnTo>
                    <a:lnTo>
                      <a:pt x="968" y="565"/>
                    </a:lnTo>
                    <a:lnTo>
                      <a:pt x="969" y="541"/>
                    </a:lnTo>
                    <a:lnTo>
                      <a:pt x="969" y="541"/>
                    </a:lnTo>
                    <a:lnTo>
                      <a:pt x="970" y="496"/>
                    </a:lnTo>
                    <a:lnTo>
                      <a:pt x="970" y="511"/>
                    </a:lnTo>
                    <a:lnTo>
                      <a:pt x="970" y="513"/>
                    </a:lnTo>
                    <a:lnTo>
                      <a:pt x="971" y="540"/>
                    </a:lnTo>
                    <a:lnTo>
                      <a:pt x="971" y="532"/>
                    </a:lnTo>
                    <a:lnTo>
                      <a:pt x="971" y="532"/>
                    </a:lnTo>
                    <a:lnTo>
                      <a:pt x="972" y="505"/>
                    </a:lnTo>
                    <a:lnTo>
                      <a:pt x="972" y="522"/>
                    </a:lnTo>
                    <a:lnTo>
                      <a:pt x="972" y="524"/>
                    </a:lnTo>
                    <a:lnTo>
                      <a:pt x="972" y="523"/>
                    </a:lnTo>
                    <a:lnTo>
                      <a:pt x="973" y="547"/>
                    </a:lnTo>
                    <a:lnTo>
                      <a:pt x="973" y="534"/>
                    </a:lnTo>
                    <a:lnTo>
                      <a:pt x="973" y="533"/>
                    </a:lnTo>
                    <a:lnTo>
                      <a:pt x="973" y="506"/>
                    </a:lnTo>
                    <a:lnTo>
                      <a:pt x="974" y="515"/>
                    </a:lnTo>
                    <a:lnTo>
                      <a:pt x="974" y="510"/>
                    </a:lnTo>
                    <a:lnTo>
                      <a:pt x="975" y="504"/>
                    </a:lnTo>
                    <a:lnTo>
                      <a:pt x="975" y="522"/>
                    </a:lnTo>
                    <a:lnTo>
                      <a:pt x="975" y="509"/>
                    </a:lnTo>
                    <a:lnTo>
                      <a:pt x="975" y="504"/>
                    </a:lnTo>
                    <a:lnTo>
                      <a:pt x="976" y="529"/>
                    </a:lnTo>
                    <a:lnTo>
                      <a:pt x="976" y="516"/>
                    </a:lnTo>
                    <a:lnTo>
                      <a:pt x="976" y="514"/>
                    </a:lnTo>
                    <a:lnTo>
                      <a:pt x="977" y="532"/>
                    </a:lnTo>
                    <a:lnTo>
                      <a:pt x="977" y="511"/>
                    </a:lnTo>
                    <a:lnTo>
                      <a:pt x="977" y="516"/>
                    </a:lnTo>
                    <a:lnTo>
                      <a:pt x="977" y="519"/>
                    </a:lnTo>
                    <a:lnTo>
                      <a:pt x="977" y="515"/>
                    </a:lnTo>
                    <a:lnTo>
                      <a:pt x="978" y="538"/>
                    </a:lnTo>
                    <a:lnTo>
                      <a:pt x="978" y="526"/>
                    </a:lnTo>
                    <a:lnTo>
                      <a:pt x="978" y="528"/>
                    </a:lnTo>
                    <a:lnTo>
                      <a:pt x="979" y="533"/>
                    </a:lnTo>
                    <a:lnTo>
                      <a:pt x="979" y="493"/>
                    </a:lnTo>
                    <a:lnTo>
                      <a:pt x="979" y="490"/>
                    </a:lnTo>
                    <a:lnTo>
                      <a:pt x="979" y="480"/>
                    </a:lnTo>
                    <a:lnTo>
                      <a:pt x="979" y="535"/>
                    </a:lnTo>
                    <a:lnTo>
                      <a:pt x="980" y="512"/>
                    </a:lnTo>
                    <a:lnTo>
                      <a:pt x="980" y="512"/>
                    </a:lnTo>
                    <a:lnTo>
                      <a:pt x="980" y="509"/>
                    </a:lnTo>
                    <a:lnTo>
                      <a:pt x="981" y="549"/>
                    </a:lnTo>
                    <a:lnTo>
                      <a:pt x="981" y="530"/>
                    </a:lnTo>
                    <a:lnTo>
                      <a:pt x="981" y="530"/>
                    </a:lnTo>
                    <a:lnTo>
                      <a:pt x="982" y="573"/>
                    </a:lnTo>
                    <a:lnTo>
                      <a:pt x="982" y="504"/>
                    </a:lnTo>
                    <a:lnTo>
                      <a:pt x="982" y="521"/>
                    </a:lnTo>
                    <a:lnTo>
                      <a:pt x="982" y="522"/>
                    </a:lnTo>
                    <a:lnTo>
                      <a:pt x="982" y="497"/>
                    </a:lnTo>
                    <a:lnTo>
                      <a:pt x="983" y="550"/>
                    </a:lnTo>
                    <a:lnTo>
                      <a:pt x="983" y="528"/>
                    </a:lnTo>
                    <a:lnTo>
                      <a:pt x="983" y="527"/>
                    </a:lnTo>
                    <a:lnTo>
                      <a:pt x="983" y="545"/>
                    </a:lnTo>
                    <a:lnTo>
                      <a:pt x="984" y="513"/>
                    </a:lnTo>
                    <a:lnTo>
                      <a:pt x="984" y="532"/>
                    </a:lnTo>
                    <a:lnTo>
                      <a:pt x="984" y="535"/>
                    </a:lnTo>
                    <a:lnTo>
                      <a:pt x="984" y="509"/>
                    </a:lnTo>
                    <a:lnTo>
                      <a:pt x="985" y="544"/>
                    </a:lnTo>
                    <a:lnTo>
                      <a:pt x="985" y="528"/>
                    </a:lnTo>
                    <a:lnTo>
                      <a:pt x="985" y="525"/>
                    </a:lnTo>
                    <a:lnTo>
                      <a:pt x="985" y="517"/>
                    </a:lnTo>
                    <a:lnTo>
                      <a:pt x="985" y="577"/>
                    </a:lnTo>
                    <a:lnTo>
                      <a:pt x="986" y="545"/>
                    </a:lnTo>
                    <a:lnTo>
                      <a:pt x="986" y="545"/>
                    </a:lnTo>
                    <a:lnTo>
                      <a:pt x="986" y="544"/>
                    </a:lnTo>
                    <a:lnTo>
                      <a:pt x="986" y="572"/>
                    </a:lnTo>
                    <a:lnTo>
                      <a:pt x="987" y="563"/>
                    </a:lnTo>
                    <a:lnTo>
                      <a:pt x="987" y="562"/>
                    </a:lnTo>
                    <a:lnTo>
                      <a:pt x="987" y="567"/>
                    </a:lnTo>
                    <a:lnTo>
                      <a:pt x="988" y="548"/>
                    </a:lnTo>
                    <a:lnTo>
                      <a:pt x="988" y="559"/>
                    </a:lnTo>
                    <a:lnTo>
                      <a:pt x="988" y="559"/>
                    </a:lnTo>
                    <a:lnTo>
                      <a:pt x="988" y="566"/>
                    </a:lnTo>
                    <a:lnTo>
                      <a:pt x="989" y="551"/>
                    </a:lnTo>
                    <a:lnTo>
                      <a:pt x="989" y="553"/>
                    </a:lnTo>
                    <a:lnTo>
                      <a:pt x="989" y="552"/>
                    </a:lnTo>
                    <a:lnTo>
                      <a:pt x="989" y="549"/>
                    </a:lnTo>
                    <a:lnTo>
                      <a:pt x="990" y="568"/>
                    </a:lnTo>
                    <a:lnTo>
                      <a:pt x="990" y="566"/>
                    </a:lnTo>
                    <a:lnTo>
                      <a:pt x="990" y="563"/>
                    </a:lnTo>
                    <a:lnTo>
                      <a:pt x="990" y="565"/>
                    </a:lnTo>
                    <a:lnTo>
                      <a:pt x="991" y="525"/>
                    </a:lnTo>
                    <a:lnTo>
                      <a:pt x="991" y="545"/>
                    </a:lnTo>
                    <a:lnTo>
                      <a:pt x="991" y="545"/>
                    </a:lnTo>
                    <a:lnTo>
                      <a:pt x="991" y="545"/>
                    </a:lnTo>
                    <a:lnTo>
                      <a:pt x="992" y="585"/>
                    </a:lnTo>
                    <a:lnTo>
                      <a:pt x="992" y="579"/>
                    </a:lnTo>
                    <a:lnTo>
                      <a:pt x="992" y="581"/>
                    </a:lnTo>
                    <a:lnTo>
                      <a:pt x="992" y="581"/>
                    </a:lnTo>
                    <a:lnTo>
                      <a:pt x="993" y="543"/>
                    </a:lnTo>
                    <a:lnTo>
                      <a:pt x="993" y="550"/>
                    </a:lnTo>
                    <a:lnTo>
                      <a:pt x="993" y="549"/>
                    </a:lnTo>
                    <a:lnTo>
                      <a:pt x="993" y="548"/>
                    </a:lnTo>
                    <a:lnTo>
                      <a:pt x="994" y="570"/>
                    </a:lnTo>
                    <a:lnTo>
                      <a:pt x="994" y="557"/>
                    </a:lnTo>
                    <a:lnTo>
                      <a:pt x="994" y="562"/>
                    </a:lnTo>
                    <a:lnTo>
                      <a:pt x="994" y="559"/>
                    </a:lnTo>
                    <a:lnTo>
                      <a:pt x="995" y="570"/>
                    </a:lnTo>
                    <a:lnTo>
                      <a:pt x="995" y="565"/>
                    </a:lnTo>
                    <a:lnTo>
                      <a:pt x="995" y="565"/>
                    </a:lnTo>
                    <a:lnTo>
                      <a:pt x="996" y="576"/>
                    </a:lnTo>
                    <a:lnTo>
                      <a:pt x="996" y="561"/>
                    </a:lnTo>
                    <a:lnTo>
                      <a:pt x="996" y="568"/>
                    </a:lnTo>
                    <a:lnTo>
                      <a:pt x="996" y="568"/>
                    </a:lnTo>
                    <a:lnTo>
                      <a:pt x="996" y="573"/>
                    </a:lnTo>
                    <a:lnTo>
                      <a:pt x="997" y="544"/>
                    </a:lnTo>
                    <a:lnTo>
                      <a:pt x="997" y="554"/>
                    </a:lnTo>
                    <a:lnTo>
                      <a:pt x="997" y="553"/>
                    </a:lnTo>
                    <a:lnTo>
                      <a:pt x="997" y="538"/>
                    </a:lnTo>
                    <a:lnTo>
                      <a:pt x="998" y="565"/>
                    </a:lnTo>
                    <a:lnTo>
                      <a:pt x="998" y="564"/>
                    </a:lnTo>
                    <a:lnTo>
                      <a:pt x="998" y="550"/>
                    </a:lnTo>
                    <a:lnTo>
                      <a:pt x="998" y="568"/>
                    </a:lnTo>
                    <a:lnTo>
                      <a:pt x="999" y="556"/>
                    </a:lnTo>
                    <a:lnTo>
                      <a:pt x="999" y="554"/>
                    </a:lnTo>
                    <a:lnTo>
                      <a:pt x="999" y="574"/>
                    </a:lnTo>
                    <a:lnTo>
                      <a:pt x="1000" y="534"/>
                    </a:lnTo>
                    <a:lnTo>
                      <a:pt x="1000" y="537"/>
                    </a:lnTo>
                    <a:lnTo>
                      <a:pt x="1000" y="536"/>
                    </a:lnTo>
                    <a:lnTo>
                      <a:pt x="1000" y="550"/>
                    </a:lnTo>
                    <a:lnTo>
                      <a:pt x="1001" y="488"/>
                    </a:lnTo>
                    <a:lnTo>
                      <a:pt x="1001" y="489"/>
                    </a:lnTo>
                    <a:lnTo>
                      <a:pt x="1001" y="491"/>
                    </a:lnTo>
                    <a:lnTo>
                      <a:pt x="1002" y="446"/>
                    </a:lnTo>
                    <a:lnTo>
                      <a:pt x="1002" y="457"/>
                    </a:lnTo>
                    <a:lnTo>
                      <a:pt x="1002" y="454"/>
                    </a:lnTo>
                    <a:lnTo>
                      <a:pt x="1003" y="464"/>
                    </a:lnTo>
                    <a:lnTo>
                      <a:pt x="1003" y="448"/>
                    </a:lnTo>
                    <a:lnTo>
                      <a:pt x="1003" y="457"/>
                    </a:lnTo>
                    <a:lnTo>
                      <a:pt x="1003" y="457"/>
                    </a:lnTo>
                    <a:lnTo>
                      <a:pt x="1004" y="474"/>
                    </a:lnTo>
                    <a:lnTo>
                      <a:pt x="1004" y="451"/>
                    </a:lnTo>
                    <a:lnTo>
                      <a:pt x="1004" y="461"/>
                    </a:lnTo>
                    <a:lnTo>
                      <a:pt x="1004" y="462"/>
                    </a:lnTo>
                    <a:lnTo>
                      <a:pt x="1004" y="452"/>
                    </a:lnTo>
                    <a:lnTo>
                      <a:pt x="1004" y="498"/>
                    </a:lnTo>
                    <a:lnTo>
                      <a:pt x="1005" y="477"/>
                    </a:lnTo>
                    <a:lnTo>
                      <a:pt x="1005" y="479"/>
                    </a:lnTo>
                    <a:lnTo>
                      <a:pt x="1005" y="460"/>
                    </a:lnTo>
                    <a:lnTo>
                      <a:pt x="1006" y="502"/>
                    </a:lnTo>
                    <a:lnTo>
                      <a:pt x="1006" y="490"/>
                    </a:lnTo>
                    <a:lnTo>
                      <a:pt x="1006" y="489"/>
                    </a:lnTo>
                    <a:lnTo>
                      <a:pt x="1006" y="473"/>
                    </a:lnTo>
                    <a:lnTo>
                      <a:pt x="1007" y="507"/>
                    </a:lnTo>
                    <a:lnTo>
                      <a:pt x="1007" y="484"/>
                    </a:lnTo>
                    <a:lnTo>
                      <a:pt x="1007" y="485"/>
                    </a:lnTo>
                    <a:lnTo>
                      <a:pt x="1007" y="480"/>
                    </a:lnTo>
                    <a:lnTo>
                      <a:pt x="1008" y="563"/>
                    </a:lnTo>
                    <a:lnTo>
                      <a:pt x="1008" y="561"/>
                    </a:lnTo>
                    <a:lnTo>
                      <a:pt x="1008" y="561"/>
                    </a:lnTo>
                    <a:lnTo>
                      <a:pt x="1008" y="574"/>
                    </a:lnTo>
                    <a:lnTo>
                      <a:pt x="1009" y="528"/>
                    </a:lnTo>
                    <a:lnTo>
                      <a:pt x="1009" y="537"/>
                    </a:lnTo>
                    <a:lnTo>
                      <a:pt x="1009" y="536"/>
                    </a:lnTo>
                    <a:lnTo>
                      <a:pt x="1009" y="526"/>
                    </a:lnTo>
                    <a:lnTo>
                      <a:pt x="1010" y="555"/>
                    </a:lnTo>
                    <a:lnTo>
                      <a:pt x="1010" y="550"/>
                    </a:lnTo>
                    <a:lnTo>
                      <a:pt x="1010" y="545"/>
                    </a:lnTo>
                    <a:lnTo>
                      <a:pt x="1010" y="550"/>
                    </a:lnTo>
                    <a:lnTo>
                      <a:pt x="1011" y="519"/>
                    </a:lnTo>
                    <a:lnTo>
                      <a:pt x="1011" y="532"/>
                    </a:lnTo>
                    <a:lnTo>
                      <a:pt x="1011" y="534"/>
                    </a:lnTo>
                    <a:lnTo>
                      <a:pt x="1011" y="536"/>
                    </a:lnTo>
                    <a:lnTo>
                      <a:pt x="1012" y="492"/>
                    </a:lnTo>
                    <a:lnTo>
                      <a:pt x="1012" y="493"/>
                    </a:lnTo>
                    <a:lnTo>
                      <a:pt x="1012" y="501"/>
                    </a:lnTo>
                    <a:lnTo>
                      <a:pt x="1013" y="446"/>
                    </a:lnTo>
                    <a:lnTo>
                      <a:pt x="1013" y="447"/>
                    </a:lnTo>
                    <a:lnTo>
                      <a:pt x="1013" y="449"/>
                    </a:lnTo>
                    <a:lnTo>
                      <a:pt x="1013" y="476"/>
                    </a:lnTo>
                    <a:lnTo>
                      <a:pt x="1014" y="404"/>
                    </a:lnTo>
                    <a:lnTo>
                      <a:pt x="1014" y="415"/>
                    </a:lnTo>
                    <a:lnTo>
                      <a:pt x="1014" y="413"/>
                    </a:lnTo>
                    <a:lnTo>
                      <a:pt x="1014" y="414"/>
                    </a:lnTo>
                    <a:lnTo>
                      <a:pt x="1015" y="296"/>
                    </a:lnTo>
                    <a:lnTo>
                      <a:pt x="1015" y="301"/>
                    </a:lnTo>
                    <a:lnTo>
                      <a:pt x="1015" y="304"/>
                    </a:lnTo>
                    <a:lnTo>
                      <a:pt x="1016" y="369"/>
                    </a:lnTo>
                    <a:lnTo>
                      <a:pt x="1016" y="344"/>
                    </a:lnTo>
                    <a:lnTo>
                      <a:pt x="1016" y="344"/>
                    </a:lnTo>
                    <a:lnTo>
                      <a:pt x="1016" y="316"/>
                    </a:lnTo>
                    <a:lnTo>
                      <a:pt x="1017" y="385"/>
                    </a:lnTo>
                    <a:lnTo>
                      <a:pt x="1017" y="379"/>
                    </a:lnTo>
                    <a:lnTo>
                      <a:pt x="1017" y="376"/>
                    </a:lnTo>
                    <a:lnTo>
                      <a:pt x="1017" y="403"/>
                    </a:lnTo>
                    <a:lnTo>
                      <a:pt x="1018" y="348"/>
                    </a:lnTo>
                    <a:lnTo>
                      <a:pt x="1018" y="361"/>
                    </a:lnTo>
                    <a:lnTo>
                      <a:pt x="1018" y="362"/>
                    </a:lnTo>
                    <a:lnTo>
                      <a:pt x="1019" y="328"/>
                    </a:lnTo>
                    <a:lnTo>
                      <a:pt x="1019" y="477"/>
                    </a:lnTo>
                    <a:lnTo>
                      <a:pt x="1019" y="477"/>
                    </a:lnTo>
                    <a:lnTo>
                      <a:pt x="1020" y="581"/>
                    </a:lnTo>
                    <a:lnTo>
                      <a:pt x="1020" y="379"/>
                    </a:lnTo>
                    <a:lnTo>
                      <a:pt x="1020" y="381"/>
                    </a:lnTo>
                    <a:lnTo>
                      <a:pt x="1020" y="363"/>
                    </a:lnTo>
                    <a:lnTo>
                      <a:pt x="1021" y="429"/>
                    </a:lnTo>
                    <a:lnTo>
                      <a:pt x="1021" y="419"/>
                    </a:lnTo>
                    <a:lnTo>
                      <a:pt x="1021" y="419"/>
                    </a:lnTo>
                    <a:lnTo>
                      <a:pt x="1022" y="403"/>
                    </a:lnTo>
                    <a:lnTo>
                      <a:pt x="1022" y="446"/>
                    </a:lnTo>
                    <a:lnTo>
                      <a:pt x="1022" y="446"/>
                    </a:lnTo>
                    <a:lnTo>
                      <a:pt x="1022" y="450"/>
                    </a:lnTo>
                    <a:lnTo>
                      <a:pt x="1023" y="423"/>
                    </a:lnTo>
                    <a:lnTo>
                      <a:pt x="1023" y="427"/>
                    </a:lnTo>
                    <a:lnTo>
                      <a:pt x="1023" y="430"/>
                    </a:lnTo>
                    <a:lnTo>
                      <a:pt x="1023" y="409"/>
                    </a:lnTo>
                    <a:lnTo>
                      <a:pt x="1024" y="455"/>
                    </a:lnTo>
                    <a:lnTo>
                      <a:pt x="1024" y="451"/>
                    </a:lnTo>
                    <a:lnTo>
                      <a:pt x="1024" y="454"/>
                    </a:lnTo>
                    <a:lnTo>
                      <a:pt x="1025" y="461"/>
                    </a:lnTo>
                    <a:lnTo>
                      <a:pt x="1025" y="421"/>
                    </a:lnTo>
                    <a:lnTo>
                      <a:pt x="1025" y="422"/>
                    </a:lnTo>
                    <a:lnTo>
                      <a:pt x="1025" y="421"/>
                    </a:lnTo>
                    <a:lnTo>
                      <a:pt x="1025" y="452"/>
                    </a:lnTo>
                    <a:lnTo>
                      <a:pt x="1026" y="371"/>
                    </a:lnTo>
                    <a:lnTo>
                      <a:pt x="1026" y="371"/>
                    </a:lnTo>
                    <a:lnTo>
                      <a:pt x="1026" y="371"/>
                    </a:lnTo>
                    <a:lnTo>
                      <a:pt x="1026" y="361"/>
                    </a:lnTo>
                    <a:lnTo>
                      <a:pt x="1027" y="447"/>
                    </a:lnTo>
                    <a:lnTo>
                      <a:pt x="1027" y="441"/>
                    </a:lnTo>
                    <a:lnTo>
                      <a:pt x="1027" y="440"/>
                    </a:lnTo>
                    <a:lnTo>
                      <a:pt x="1027" y="428"/>
                    </a:lnTo>
                    <a:lnTo>
                      <a:pt x="1027" y="443"/>
                    </a:lnTo>
                    <a:lnTo>
                      <a:pt x="1028" y="430"/>
                    </a:lnTo>
                    <a:lnTo>
                      <a:pt x="1028" y="431"/>
                    </a:lnTo>
                    <a:lnTo>
                      <a:pt x="1028" y="430"/>
                    </a:lnTo>
                    <a:lnTo>
                      <a:pt x="1028" y="442"/>
                    </a:lnTo>
                    <a:lnTo>
                      <a:pt x="1029" y="434"/>
                    </a:lnTo>
                    <a:lnTo>
                      <a:pt x="1029" y="437"/>
                    </a:lnTo>
                    <a:lnTo>
                      <a:pt x="1029" y="430"/>
                    </a:lnTo>
                    <a:lnTo>
                      <a:pt x="1030" y="449"/>
                    </a:lnTo>
                    <a:lnTo>
                      <a:pt x="1030" y="434"/>
                    </a:lnTo>
                    <a:lnTo>
                      <a:pt x="1030" y="432"/>
                    </a:lnTo>
                    <a:lnTo>
                      <a:pt x="1030" y="429"/>
                    </a:lnTo>
                    <a:lnTo>
                      <a:pt x="1031" y="463"/>
                    </a:lnTo>
                    <a:lnTo>
                      <a:pt x="1031" y="455"/>
                    </a:lnTo>
                    <a:lnTo>
                      <a:pt x="1031" y="453"/>
                    </a:lnTo>
                    <a:lnTo>
                      <a:pt x="1031" y="454"/>
                    </a:lnTo>
                    <a:lnTo>
                      <a:pt x="1032" y="441"/>
                    </a:lnTo>
                    <a:lnTo>
                      <a:pt x="1032" y="449"/>
                    </a:lnTo>
                    <a:lnTo>
                      <a:pt x="1032" y="445"/>
                    </a:lnTo>
                    <a:lnTo>
                      <a:pt x="1033" y="482"/>
                    </a:lnTo>
                    <a:lnTo>
                      <a:pt x="1033" y="482"/>
                    </a:lnTo>
                    <a:lnTo>
                      <a:pt x="1034" y="556"/>
                    </a:lnTo>
                    <a:lnTo>
                      <a:pt x="1034" y="430"/>
                    </a:lnTo>
                    <a:lnTo>
                      <a:pt x="1034" y="477"/>
                    </a:lnTo>
                    <a:lnTo>
                      <a:pt x="1034" y="479"/>
                    </a:lnTo>
                    <a:lnTo>
                      <a:pt x="1034" y="550"/>
                    </a:lnTo>
                    <a:lnTo>
                      <a:pt x="1035" y="454"/>
                    </a:lnTo>
                    <a:lnTo>
                      <a:pt x="1035" y="519"/>
                    </a:lnTo>
                    <a:lnTo>
                      <a:pt x="1035" y="519"/>
                    </a:lnTo>
                    <a:lnTo>
                      <a:pt x="1035" y="503"/>
                    </a:lnTo>
                    <a:lnTo>
                      <a:pt x="1036" y="546"/>
                    </a:lnTo>
                    <a:lnTo>
                      <a:pt x="1036" y="529"/>
                    </a:lnTo>
                    <a:lnTo>
                      <a:pt x="1036" y="530"/>
                    </a:lnTo>
                    <a:lnTo>
                      <a:pt x="1036" y="535"/>
                    </a:lnTo>
                    <a:lnTo>
                      <a:pt x="1037" y="486"/>
                    </a:lnTo>
                    <a:lnTo>
                      <a:pt x="1037" y="520"/>
                    </a:lnTo>
                    <a:lnTo>
                      <a:pt x="1037" y="525"/>
                    </a:lnTo>
                    <a:lnTo>
                      <a:pt x="1038" y="488"/>
                    </a:lnTo>
                    <a:lnTo>
                      <a:pt x="1038" y="535"/>
                    </a:lnTo>
                    <a:lnTo>
                      <a:pt x="1038" y="517"/>
                    </a:lnTo>
                    <a:lnTo>
                      <a:pt x="1038" y="517"/>
                    </a:lnTo>
                    <a:lnTo>
                      <a:pt x="1038" y="505"/>
                    </a:lnTo>
                    <a:lnTo>
                      <a:pt x="1039" y="550"/>
                    </a:lnTo>
                    <a:lnTo>
                      <a:pt x="1039" y="534"/>
                    </a:lnTo>
                    <a:lnTo>
                      <a:pt x="1039" y="531"/>
                    </a:lnTo>
                    <a:lnTo>
                      <a:pt x="1039" y="544"/>
                    </a:lnTo>
                    <a:lnTo>
                      <a:pt x="1040" y="513"/>
                    </a:lnTo>
                    <a:lnTo>
                      <a:pt x="1040" y="519"/>
                    </a:lnTo>
                    <a:lnTo>
                      <a:pt x="1040" y="516"/>
                    </a:lnTo>
                    <a:lnTo>
                      <a:pt x="1041" y="511"/>
                    </a:lnTo>
                    <a:lnTo>
                      <a:pt x="1041" y="544"/>
                    </a:lnTo>
                    <a:lnTo>
                      <a:pt x="1041" y="534"/>
                    </a:lnTo>
                    <a:lnTo>
                      <a:pt x="1041" y="534"/>
                    </a:lnTo>
                    <a:lnTo>
                      <a:pt x="1041" y="515"/>
                    </a:lnTo>
                    <a:lnTo>
                      <a:pt x="1042" y="543"/>
                    </a:lnTo>
                    <a:lnTo>
                      <a:pt x="1042" y="537"/>
                    </a:lnTo>
                    <a:lnTo>
                      <a:pt x="1042" y="534"/>
                    </a:lnTo>
                    <a:lnTo>
                      <a:pt x="1043" y="519"/>
                    </a:lnTo>
                    <a:lnTo>
                      <a:pt x="1043" y="545"/>
                    </a:lnTo>
                    <a:lnTo>
                      <a:pt x="1043" y="529"/>
                    </a:lnTo>
                    <a:lnTo>
                      <a:pt x="1043" y="523"/>
                    </a:lnTo>
                    <a:lnTo>
                      <a:pt x="1043" y="431"/>
                    </a:lnTo>
                    <a:lnTo>
                      <a:pt x="1044" y="555"/>
                    </a:lnTo>
                    <a:lnTo>
                      <a:pt x="1044" y="534"/>
                    </a:lnTo>
                    <a:lnTo>
                      <a:pt x="1044" y="534"/>
                    </a:lnTo>
                    <a:lnTo>
                      <a:pt x="1044" y="513"/>
                    </a:lnTo>
                    <a:lnTo>
                      <a:pt x="1044" y="535"/>
                    </a:lnTo>
                    <a:lnTo>
                      <a:pt x="1045" y="525"/>
                    </a:lnTo>
                    <a:lnTo>
                      <a:pt x="1045" y="525"/>
                    </a:lnTo>
                    <a:lnTo>
                      <a:pt x="1045" y="529"/>
                    </a:lnTo>
                    <a:lnTo>
                      <a:pt x="1045" y="505"/>
                    </a:lnTo>
                    <a:lnTo>
                      <a:pt x="1046" y="517"/>
                    </a:lnTo>
                    <a:lnTo>
                      <a:pt x="1046" y="519"/>
                    </a:lnTo>
                    <a:lnTo>
                      <a:pt x="1046" y="501"/>
                    </a:lnTo>
                    <a:lnTo>
                      <a:pt x="1046" y="528"/>
                    </a:lnTo>
                    <a:lnTo>
                      <a:pt x="1047" y="517"/>
                    </a:lnTo>
                    <a:lnTo>
                      <a:pt x="1047" y="516"/>
                    </a:lnTo>
                    <a:lnTo>
                      <a:pt x="1048" y="531"/>
                    </a:lnTo>
                    <a:lnTo>
                      <a:pt x="1048" y="477"/>
                    </a:lnTo>
                    <a:lnTo>
                      <a:pt x="1048" y="496"/>
                    </a:lnTo>
                    <a:lnTo>
                      <a:pt x="1048" y="500"/>
                    </a:lnTo>
                    <a:lnTo>
                      <a:pt x="1048" y="498"/>
                    </a:lnTo>
                    <a:lnTo>
                      <a:pt x="1049" y="530"/>
                    </a:lnTo>
                    <a:lnTo>
                      <a:pt x="1049" y="529"/>
                    </a:lnTo>
                    <a:lnTo>
                      <a:pt x="1049" y="527"/>
                    </a:lnTo>
                    <a:lnTo>
                      <a:pt x="1049" y="447"/>
                    </a:lnTo>
                    <a:lnTo>
                      <a:pt x="1050" y="553"/>
                    </a:lnTo>
                    <a:lnTo>
                      <a:pt x="1050" y="547"/>
                    </a:lnTo>
                    <a:lnTo>
                      <a:pt x="1050" y="540"/>
                    </a:lnTo>
                    <a:lnTo>
                      <a:pt x="1050" y="546"/>
                    </a:lnTo>
                    <a:lnTo>
                      <a:pt x="1051" y="494"/>
                    </a:lnTo>
                    <a:lnTo>
                      <a:pt x="1051" y="499"/>
                    </a:lnTo>
                    <a:lnTo>
                      <a:pt x="1051" y="500"/>
                    </a:lnTo>
                    <a:lnTo>
                      <a:pt x="1052" y="525"/>
                    </a:lnTo>
                    <a:lnTo>
                      <a:pt x="1052" y="514"/>
                    </a:lnTo>
                    <a:lnTo>
                      <a:pt x="1052" y="512"/>
                    </a:lnTo>
                    <a:lnTo>
                      <a:pt x="1052" y="499"/>
                    </a:lnTo>
                    <a:lnTo>
                      <a:pt x="1053" y="534"/>
                    </a:lnTo>
                    <a:lnTo>
                      <a:pt x="1053" y="522"/>
                    </a:lnTo>
                    <a:lnTo>
                      <a:pt x="1053" y="523"/>
                    </a:lnTo>
                    <a:lnTo>
                      <a:pt x="1053" y="534"/>
                    </a:lnTo>
                    <a:lnTo>
                      <a:pt x="1054" y="448"/>
                    </a:lnTo>
                    <a:lnTo>
                      <a:pt x="1054" y="447"/>
                    </a:lnTo>
                    <a:lnTo>
                      <a:pt x="1054" y="446"/>
                    </a:lnTo>
                    <a:lnTo>
                      <a:pt x="1055" y="541"/>
                    </a:lnTo>
                    <a:lnTo>
                      <a:pt x="1055" y="516"/>
                    </a:lnTo>
                    <a:lnTo>
                      <a:pt x="1055" y="518"/>
                    </a:lnTo>
                    <a:lnTo>
                      <a:pt x="1055" y="501"/>
                    </a:lnTo>
                    <a:lnTo>
                      <a:pt x="1056" y="534"/>
                    </a:lnTo>
                    <a:lnTo>
                      <a:pt x="1056" y="528"/>
                    </a:lnTo>
                    <a:lnTo>
                      <a:pt x="1056" y="529"/>
                    </a:lnTo>
                    <a:lnTo>
                      <a:pt x="1057" y="500"/>
                    </a:lnTo>
                    <a:lnTo>
                      <a:pt x="1057" y="539"/>
                    </a:lnTo>
                    <a:lnTo>
                      <a:pt x="1057" y="535"/>
                    </a:lnTo>
                    <a:lnTo>
                      <a:pt x="1057" y="534"/>
                    </a:lnTo>
                    <a:lnTo>
                      <a:pt x="1058" y="501"/>
                    </a:lnTo>
                    <a:lnTo>
                      <a:pt x="1058" y="520"/>
                    </a:lnTo>
                    <a:lnTo>
                      <a:pt x="1058" y="525"/>
                    </a:lnTo>
                    <a:lnTo>
                      <a:pt x="1059" y="543"/>
                    </a:lnTo>
                    <a:lnTo>
                      <a:pt x="1059" y="519"/>
                    </a:lnTo>
                    <a:lnTo>
                      <a:pt x="1059" y="519"/>
                    </a:lnTo>
                    <a:lnTo>
                      <a:pt x="1059" y="493"/>
                    </a:lnTo>
                    <a:lnTo>
                      <a:pt x="1060" y="536"/>
                    </a:lnTo>
                    <a:lnTo>
                      <a:pt x="1060" y="534"/>
                    </a:lnTo>
                    <a:lnTo>
                      <a:pt x="1060" y="534"/>
                    </a:lnTo>
                    <a:lnTo>
                      <a:pt x="1060" y="543"/>
                    </a:lnTo>
                    <a:lnTo>
                      <a:pt x="1061" y="418"/>
                    </a:lnTo>
                    <a:lnTo>
                      <a:pt x="1061" y="516"/>
                    </a:lnTo>
                    <a:lnTo>
                      <a:pt x="1061" y="524"/>
                    </a:lnTo>
                    <a:lnTo>
                      <a:pt x="1061" y="554"/>
                    </a:lnTo>
                    <a:lnTo>
                      <a:pt x="1062" y="500"/>
                    </a:lnTo>
                    <a:lnTo>
                      <a:pt x="1062" y="518"/>
                    </a:lnTo>
                    <a:lnTo>
                      <a:pt x="1062" y="519"/>
                    </a:lnTo>
                    <a:lnTo>
                      <a:pt x="1063" y="527"/>
                    </a:lnTo>
                    <a:lnTo>
                      <a:pt x="1063" y="501"/>
                    </a:lnTo>
                    <a:lnTo>
                      <a:pt x="1063" y="510"/>
                    </a:lnTo>
                    <a:lnTo>
                      <a:pt x="1063" y="509"/>
                    </a:lnTo>
                    <a:lnTo>
                      <a:pt x="1063" y="545"/>
                    </a:lnTo>
                    <a:lnTo>
                      <a:pt x="1064" y="519"/>
                    </a:lnTo>
                    <a:lnTo>
                      <a:pt x="1064" y="520"/>
                    </a:lnTo>
                    <a:lnTo>
                      <a:pt x="1065" y="437"/>
                    </a:lnTo>
                    <a:lnTo>
                      <a:pt x="1065" y="557"/>
                    </a:lnTo>
                    <a:lnTo>
                      <a:pt x="1065" y="544"/>
                    </a:lnTo>
                    <a:lnTo>
                      <a:pt x="1065" y="543"/>
                    </a:lnTo>
                    <a:lnTo>
                      <a:pt x="1065" y="549"/>
                    </a:lnTo>
                    <a:lnTo>
                      <a:pt x="1066" y="519"/>
                    </a:lnTo>
                    <a:lnTo>
                      <a:pt x="1066" y="527"/>
                    </a:lnTo>
                    <a:lnTo>
                      <a:pt x="1066" y="529"/>
                    </a:lnTo>
                    <a:lnTo>
                      <a:pt x="1066" y="533"/>
                    </a:lnTo>
                    <a:lnTo>
                      <a:pt x="1067" y="500"/>
                    </a:lnTo>
                    <a:lnTo>
                      <a:pt x="1067" y="526"/>
                    </a:lnTo>
                    <a:lnTo>
                      <a:pt x="1067" y="525"/>
                    </a:lnTo>
                    <a:lnTo>
                      <a:pt x="1068" y="540"/>
                    </a:lnTo>
                    <a:lnTo>
                      <a:pt x="1068" y="501"/>
                    </a:lnTo>
                    <a:lnTo>
                      <a:pt x="1068" y="513"/>
                    </a:lnTo>
                    <a:lnTo>
                      <a:pt x="1068" y="514"/>
                    </a:lnTo>
                    <a:lnTo>
                      <a:pt x="1069" y="536"/>
                    </a:lnTo>
                    <a:lnTo>
                      <a:pt x="1069" y="476"/>
                    </a:lnTo>
                    <a:lnTo>
                      <a:pt x="1069" y="477"/>
                    </a:lnTo>
                    <a:lnTo>
                      <a:pt x="1069" y="467"/>
                    </a:lnTo>
                    <a:lnTo>
                      <a:pt x="1069" y="440"/>
                    </a:lnTo>
                    <a:lnTo>
                      <a:pt x="1070" y="550"/>
                    </a:lnTo>
                    <a:lnTo>
                      <a:pt x="1070" y="523"/>
                    </a:lnTo>
                    <a:lnTo>
                      <a:pt x="1070" y="520"/>
                    </a:lnTo>
                    <a:lnTo>
                      <a:pt x="1070" y="529"/>
                    </a:lnTo>
                    <a:lnTo>
                      <a:pt x="1071" y="504"/>
                    </a:lnTo>
                    <a:lnTo>
                      <a:pt x="1071" y="519"/>
                    </a:lnTo>
                    <a:lnTo>
                      <a:pt x="1071" y="515"/>
                    </a:lnTo>
                    <a:lnTo>
                      <a:pt x="1072" y="496"/>
                    </a:lnTo>
                    <a:lnTo>
                      <a:pt x="1072" y="536"/>
                    </a:lnTo>
                    <a:lnTo>
                      <a:pt x="1072" y="536"/>
                    </a:lnTo>
                    <a:lnTo>
                      <a:pt x="1072" y="540"/>
                    </a:lnTo>
                    <a:lnTo>
                      <a:pt x="1072" y="544"/>
                    </a:lnTo>
                    <a:lnTo>
                      <a:pt x="1073" y="506"/>
                    </a:lnTo>
                    <a:lnTo>
                      <a:pt x="1073" y="511"/>
                    </a:lnTo>
                    <a:lnTo>
                      <a:pt x="1073" y="510"/>
                    </a:lnTo>
                    <a:lnTo>
                      <a:pt x="1074" y="497"/>
                    </a:lnTo>
                    <a:lnTo>
                      <a:pt x="1074" y="537"/>
                    </a:lnTo>
                    <a:lnTo>
                      <a:pt x="1074" y="537"/>
                    </a:lnTo>
                    <a:lnTo>
                      <a:pt x="1074" y="534"/>
                    </a:lnTo>
                    <a:lnTo>
                      <a:pt x="1075" y="446"/>
                    </a:lnTo>
                    <a:lnTo>
                      <a:pt x="1075" y="566"/>
                    </a:lnTo>
                    <a:lnTo>
                      <a:pt x="1075" y="555"/>
                    </a:lnTo>
                    <a:lnTo>
                      <a:pt x="1075" y="549"/>
                    </a:lnTo>
                    <a:lnTo>
                      <a:pt x="1075" y="553"/>
                    </a:lnTo>
                    <a:lnTo>
                      <a:pt x="1076" y="500"/>
                    </a:lnTo>
                    <a:lnTo>
                      <a:pt x="1076" y="499"/>
                    </a:lnTo>
                    <a:lnTo>
                      <a:pt x="1076" y="498"/>
                    </a:lnTo>
                    <a:lnTo>
                      <a:pt x="1077" y="536"/>
                    </a:lnTo>
                    <a:lnTo>
                      <a:pt x="1077" y="525"/>
                    </a:lnTo>
                    <a:lnTo>
                      <a:pt x="1077" y="524"/>
                    </a:lnTo>
                    <a:lnTo>
                      <a:pt x="1078" y="534"/>
                    </a:lnTo>
                    <a:lnTo>
                      <a:pt x="1078" y="488"/>
                    </a:lnTo>
                    <a:lnTo>
                      <a:pt x="1078" y="509"/>
                    </a:lnTo>
                    <a:lnTo>
                      <a:pt x="1078" y="511"/>
                    </a:lnTo>
                    <a:lnTo>
                      <a:pt x="1079" y="535"/>
                    </a:lnTo>
                    <a:lnTo>
                      <a:pt x="1079" y="523"/>
                    </a:lnTo>
                    <a:lnTo>
                      <a:pt x="1079" y="519"/>
                    </a:lnTo>
                    <a:lnTo>
                      <a:pt x="1080" y="529"/>
                    </a:lnTo>
                    <a:lnTo>
                      <a:pt x="1080" y="494"/>
                    </a:lnTo>
                    <a:lnTo>
                      <a:pt x="1080" y="494"/>
                    </a:lnTo>
                    <a:lnTo>
                      <a:pt x="1081" y="529"/>
                    </a:lnTo>
                    <a:lnTo>
                      <a:pt x="1081" y="484"/>
                    </a:lnTo>
                    <a:lnTo>
                      <a:pt x="1081" y="481"/>
                    </a:lnTo>
                    <a:lnTo>
                      <a:pt x="1081" y="461"/>
                    </a:lnTo>
                    <a:lnTo>
                      <a:pt x="1082" y="555"/>
                    </a:lnTo>
                    <a:lnTo>
                      <a:pt x="1082" y="530"/>
                    </a:lnTo>
                    <a:lnTo>
                      <a:pt x="1082" y="529"/>
                    </a:lnTo>
                    <a:lnTo>
                      <a:pt x="1083" y="534"/>
                    </a:lnTo>
                    <a:lnTo>
                      <a:pt x="1083" y="509"/>
                    </a:lnTo>
                    <a:lnTo>
                      <a:pt x="1083" y="516"/>
                    </a:lnTo>
                    <a:lnTo>
                      <a:pt x="1083" y="515"/>
                    </a:lnTo>
                    <a:lnTo>
                      <a:pt x="1084" y="498"/>
                    </a:lnTo>
                    <a:lnTo>
                      <a:pt x="1084" y="537"/>
                    </a:lnTo>
                    <a:lnTo>
                      <a:pt x="1084" y="529"/>
                    </a:lnTo>
                    <a:lnTo>
                      <a:pt x="1084" y="529"/>
                    </a:lnTo>
                    <a:lnTo>
                      <a:pt x="1084" y="534"/>
                    </a:lnTo>
                    <a:lnTo>
                      <a:pt x="1085" y="508"/>
                    </a:lnTo>
                    <a:lnTo>
                      <a:pt x="1085" y="526"/>
                    </a:lnTo>
                    <a:lnTo>
                      <a:pt x="1085" y="528"/>
                    </a:lnTo>
                    <a:lnTo>
                      <a:pt x="1086" y="499"/>
                    </a:lnTo>
                    <a:lnTo>
                      <a:pt x="1086" y="540"/>
                    </a:lnTo>
                    <a:lnTo>
                      <a:pt x="1086" y="532"/>
                    </a:lnTo>
                    <a:lnTo>
                      <a:pt x="1086" y="534"/>
                    </a:lnTo>
                    <a:lnTo>
                      <a:pt x="1086" y="537"/>
                    </a:lnTo>
                    <a:lnTo>
                      <a:pt x="1087" y="510"/>
                    </a:lnTo>
                    <a:lnTo>
                      <a:pt x="1087" y="515"/>
                    </a:lnTo>
                    <a:lnTo>
                      <a:pt x="1087" y="514"/>
                    </a:lnTo>
                    <a:lnTo>
                      <a:pt x="1087" y="501"/>
                    </a:lnTo>
                    <a:lnTo>
                      <a:pt x="1088" y="545"/>
                    </a:lnTo>
                    <a:lnTo>
                      <a:pt x="1088" y="544"/>
                    </a:lnTo>
                    <a:lnTo>
                      <a:pt x="1088" y="545"/>
                    </a:lnTo>
                    <a:lnTo>
                      <a:pt x="1088" y="550"/>
                    </a:lnTo>
                    <a:lnTo>
                      <a:pt x="1089" y="457"/>
                    </a:lnTo>
                    <a:lnTo>
                      <a:pt x="1089" y="513"/>
                    </a:lnTo>
                    <a:lnTo>
                      <a:pt x="1089" y="513"/>
                    </a:lnTo>
                    <a:lnTo>
                      <a:pt x="1090" y="550"/>
                    </a:lnTo>
                    <a:lnTo>
                      <a:pt x="1090" y="534"/>
                    </a:lnTo>
                    <a:lnTo>
                      <a:pt x="1090" y="534"/>
                    </a:lnTo>
                    <a:lnTo>
                      <a:pt x="1090" y="537"/>
                    </a:lnTo>
                    <a:lnTo>
                      <a:pt x="1091" y="508"/>
                    </a:lnTo>
                    <a:lnTo>
                      <a:pt x="1091" y="524"/>
                    </a:lnTo>
                    <a:lnTo>
                      <a:pt x="1091" y="523"/>
                    </a:lnTo>
                    <a:lnTo>
                      <a:pt x="1091" y="534"/>
                    </a:lnTo>
                    <a:lnTo>
                      <a:pt x="1092" y="504"/>
                    </a:lnTo>
                    <a:lnTo>
                      <a:pt x="1092" y="534"/>
                    </a:lnTo>
                    <a:lnTo>
                      <a:pt x="1092" y="534"/>
                    </a:lnTo>
                    <a:lnTo>
                      <a:pt x="1092" y="537"/>
                    </a:lnTo>
                    <a:lnTo>
                      <a:pt x="1093" y="505"/>
                    </a:lnTo>
                    <a:lnTo>
                      <a:pt x="1093" y="513"/>
                    </a:lnTo>
                    <a:lnTo>
                      <a:pt x="1093" y="513"/>
                    </a:lnTo>
                    <a:lnTo>
                      <a:pt x="1094" y="546"/>
                    </a:lnTo>
                    <a:lnTo>
                      <a:pt x="1094" y="537"/>
                    </a:lnTo>
                    <a:lnTo>
                      <a:pt x="1094" y="538"/>
                    </a:lnTo>
                    <a:lnTo>
                      <a:pt x="1095" y="542"/>
                    </a:lnTo>
                    <a:lnTo>
                      <a:pt x="1095" y="519"/>
                    </a:lnTo>
                    <a:lnTo>
                      <a:pt x="1095" y="523"/>
                    </a:lnTo>
                    <a:lnTo>
                      <a:pt x="1095" y="522"/>
                    </a:lnTo>
                    <a:lnTo>
                      <a:pt x="1096" y="505"/>
                    </a:lnTo>
                    <a:lnTo>
                      <a:pt x="1096" y="536"/>
                    </a:lnTo>
                    <a:lnTo>
                      <a:pt x="1096" y="530"/>
                    </a:lnTo>
                    <a:lnTo>
                      <a:pt x="1096" y="529"/>
                    </a:lnTo>
                    <a:lnTo>
                      <a:pt x="1097" y="550"/>
                    </a:lnTo>
                    <a:lnTo>
                      <a:pt x="1097" y="519"/>
                    </a:lnTo>
                    <a:lnTo>
                      <a:pt x="1097" y="526"/>
                    </a:lnTo>
                    <a:lnTo>
                      <a:pt x="1097" y="522"/>
                    </a:lnTo>
                    <a:lnTo>
                      <a:pt x="1098" y="448"/>
                    </a:lnTo>
                    <a:lnTo>
                      <a:pt x="1098" y="539"/>
                    </a:lnTo>
                    <a:lnTo>
                      <a:pt x="1098" y="509"/>
                    </a:lnTo>
                    <a:lnTo>
                      <a:pt x="1098" y="507"/>
                    </a:lnTo>
                    <a:lnTo>
                      <a:pt x="1098" y="551"/>
                    </a:lnTo>
                    <a:lnTo>
                      <a:pt x="1099" y="532"/>
                    </a:lnTo>
                    <a:lnTo>
                      <a:pt x="1099" y="532"/>
                    </a:lnTo>
                    <a:lnTo>
                      <a:pt x="1099" y="545"/>
                    </a:lnTo>
                    <a:lnTo>
                      <a:pt x="1100" y="517"/>
                    </a:lnTo>
                    <a:lnTo>
                      <a:pt x="1100" y="519"/>
                    </a:lnTo>
                    <a:lnTo>
                      <a:pt x="1100" y="523"/>
                    </a:lnTo>
                    <a:lnTo>
                      <a:pt x="1101" y="519"/>
                    </a:lnTo>
                    <a:lnTo>
                      <a:pt x="1101" y="545"/>
                    </a:lnTo>
                    <a:lnTo>
                      <a:pt x="1101" y="529"/>
                    </a:lnTo>
                    <a:lnTo>
                      <a:pt x="1101" y="530"/>
                    </a:lnTo>
                    <a:lnTo>
                      <a:pt x="1102" y="492"/>
                    </a:lnTo>
                    <a:lnTo>
                      <a:pt x="1102" y="544"/>
                    </a:lnTo>
                    <a:lnTo>
                      <a:pt x="1102" y="534"/>
                    </a:lnTo>
                    <a:lnTo>
                      <a:pt x="1102" y="532"/>
                    </a:lnTo>
                    <a:lnTo>
                      <a:pt x="1103" y="550"/>
                    </a:lnTo>
                    <a:lnTo>
                      <a:pt x="1103" y="515"/>
                    </a:lnTo>
                    <a:lnTo>
                      <a:pt x="1103" y="526"/>
                    </a:lnTo>
                    <a:lnTo>
                      <a:pt x="1103" y="527"/>
                    </a:lnTo>
                    <a:lnTo>
                      <a:pt x="1104" y="506"/>
                    </a:lnTo>
                    <a:lnTo>
                      <a:pt x="1104" y="539"/>
                    </a:lnTo>
                    <a:lnTo>
                      <a:pt x="1104" y="529"/>
                    </a:lnTo>
                    <a:lnTo>
                      <a:pt x="1104" y="527"/>
                    </a:lnTo>
                    <a:lnTo>
                      <a:pt x="1104" y="545"/>
                    </a:lnTo>
                    <a:lnTo>
                      <a:pt x="1105" y="505"/>
                    </a:lnTo>
                    <a:lnTo>
                      <a:pt x="1105" y="513"/>
                    </a:lnTo>
                    <a:lnTo>
                      <a:pt x="1105" y="515"/>
                    </a:lnTo>
                    <a:lnTo>
                      <a:pt x="1105" y="509"/>
                    </a:lnTo>
                    <a:lnTo>
                      <a:pt x="1106" y="542"/>
                    </a:lnTo>
                    <a:lnTo>
                      <a:pt x="1106" y="525"/>
                    </a:lnTo>
                    <a:lnTo>
                      <a:pt x="1106" y="526"/>
                    </a:lnTo>
                    <a:lnTo>
                      <a:pt x="1107" y="472"/>
                    </a:lnTo>
                    <a:lnTo>
                      <a:pt x="1107" y="538"/>
                    </a:lnTo>
                    <a:lnTo>
                      <a:pt x="1107" y="530"/>
                    </a:lnTo>
                    <a:lnTo>
                      <a:pt x="1107" y="527"/>
                    </a:lnTo>
                    <a:lnTo>
                      <a:pt x="1108" y="548"/>
                    </a:lnTo>
                    <a:lnTo>
                      <a:pt x="1108" y="505"/>
                    </a:lnTo>
                    <a:lnTo>
                      <a:pt x="1108" y="501"/>
                    </a:lnTo>
                    <a:lnTo>
                      <a:pt x="1108" y="487"/>
                    </a:lnTo>
                    <a:lnTo>
                      <a:pt x="1109" y="559"/>
                    </a:lnTo>
                    <a:lnTo>
                      <a:pt x="1109" y="537"/>
                    </a:lnTo>
                    <a:lnTo>
                      <a:pt x="1109" y="534"/>
                    </a:lnTo>
                    <a:lnTo>
                      <a:pt x="1109" y="544"/>
                    </a:lnTo>
                    <a:lnTo>
                      <a:pt x="1110" y="515"/>
                    </a:lnTo>
                    <a:lnTo>
                      <a:pt x="1110" y="519"/>
                    </a:lnTo>
                    <a:lnTo>
                      <a:pt x="1110" y="516"/>
                    </a:lnTo>
                    <a:lnTo>
                      <a:pt x="1110" y="504"/>
                    </a:lnTo>
                    <a:lnTo>
                      <a:pt x="1111" y="543"/>
                    </a:lnTo>
                    <a:lnTo>
                      <a:pt x="1111" y="533"/>
                    </a:lnTo>
                    <a:lnTo>
                      <a:pt x="1111" y="529"/>
                    </a:lnTo>
                    <a:lnTo>
                      <a:pt x="1111" y="541"/>
                    </a:lnTo>
                    <a:lnTo>
                      <a:pt x="1112" y="508"/>
                    </a:lnTo>
                    <a:lnTo>
                      <a:pt x="1112" y="509"/>
                    </a:lnTo>
                    <a:lnTo>
                      <a:pt x="1112" y="509"/>
                    </a:lnTo>
                    <a:lnTo>
                      <a:pt x="1112" y="508"/>
                    </a:lnTo>
                    <a:lnTo>
                      <a:pt x="1113" y="549"/>
                    </a:lnTo>
                    <a:lnTo>
                      <a:pt x="1113" y="545"/>
                    </a:lnTo>
                    <a:lnTo>
                      <a:pt x="1113" y="543"/>
                    </a:lnTo>
                    <a:lnTo>
                      <a:pt x="1114" y="515"/>
                    </a:lnTo>
                    <a:lnTo>
                      <a:pt x="1114" y="529"/>
                    </a:lnTo>
                    <a:lnTo>
                      <a:pt x="1114" y="526"/>
                    </a:lnTo>
                    <a:lnTo>
                      <a:pt x="1115" y="513"/>
                    </a:lnTo>
                    <a:lnTo>
                      <a:pt x="1115" y="544"/>
                    </a:lnTo>
                    <a:lnTo>
                      <a:pt x="1115" y="527"/>
                    </a:lnTo>
                    <a:lnTo>
                      <a:pt x="1115" y="526"/>
                    </a:lnTo>
                    <a:lnTo>
                      <a:pt x="1115" y="534"/>
                    </a:lnTo>
                    <a:lnTo>
                      <a:pt x="1116" y="509"/>
                    </a:lnTo>
                    <a:lnTo>
                      <a:pt x="1116" y="523"/>
                    </a:lnTo>
                    <a:lnTo>
                      <a:pt x="1116" y="523"/>
                    </a:lnTo>
                    <a:lnTo>
                      <a:pt x="1117" y="502"/>
                    </a:lnTo>
                    <a:lnTo>
                      <a:pt x="1117" y="526"/>
                    </a:lnTo>
                    <a:lnTo>
                      <a:pt x="1117" y="516"/>
                    </a:lnTo>
                    <a:lnTo>
                      <a:pt x="1117" y="517"/>
                    </a:lnTo>
                    <a:lnTo>
                      <a:pt x="1118" y="539"/>
                    </a:lnTo>
                    <a:lnTo>
                      <a:pt x="1118" y="509"/>
                    </a:lnTo>
                    <a:lnTo>
                      <a:pt x="1118" y="520"/>
                    </a:lnTo>
                    <a:lnTo>
                      <a:pt x="1118" y="522"/>
                    </a:lnTo>
                    <a:lnTo>
                      <a:pt x="1118" y="513"/>
                    </a:lnTo>
                    <a:lnTo>
                      <a:pt x="1119" y="546"/>
                    </a:lnTo>
                    <a:lnTo>
                      <a:pt x="1119" y="531"/>
                    </a:lnTo>
                    <a:lnTo>
                      <a:pt x="1119" y="529"/>
                    </a:lnTo>
                    <a:lnTo>
                      <a:pt x="1119" y="540"/>
                    </a:lnTo>
                    <a:lnTo>
                      <a:pt x="1120" y="432"/>
                    </a:lnTo>
                    <a:lnTo>
                      <a:pt x="1120" y="498"/>
                    </a:lnTo>
                    <a:lnTo>
                      <a:pt x="1120" y="501"/>
                    </a:lnTo>
                    <a:lnTo>
                      <a:pt x="1120" y="500"/>
                    </a:lnTo>
                    <a:lnTo>
                      <a:pt x="1120" y="555"/>
                    </a:lnTo>
                    <a:lnTo>
                      <a:pt x="1121" y="545"/>
                    </a:lnTo>
                    <a:lnTo>
                      <a:pt x="1121" y="541"/>
                    </a:lnTo>
                    <a:lnTo>
                      <a:pt x="1121" y="542"/>
                    </a:lnTo>
                    <a:lnTo>
                      <a:pt x="1122" y="509"/>
                    </a:lnTo>
                    <a:lnTo>
                      <a:pt x="1122" y="531"/>
                    </a:lnTo>
                    <a:lnTo>
                      <a:pt x="1122" y="534"/>
                    </a:lnTo>
                    <a:lnTo>
                      <a:pt x="1123" y="545"/>
                    </a:lnTo>
                    <a:lnTo>
                      <a:pt x="1123" y="513"/>
                    </a:lnTo>
                    <a:lnTo>
                      <a:pt x="1123" y="522"/>
                    </a:lnTo>
                    <a:lnTo>
                      <a:pt x="1123" y="522"/>
                    </a:lnTo>
                    <a:lnTo>
                      <a:pt x="1123" y="511"/>
                    </a:lnTo>
                    <a:lnTo>
                      <a:pt x="1124" y="539"/>
                    </a:lnTo>
                    <a:lnTo>
                      <a:pt x="1124" y="529"/>
                    </a:lnTo>
                    <a:lnTo>
                      <a:pt x="1124" y="529"/>
                    </a:lnTo>
                    <a:lnTo>
                      <a:pt x="1125" y="456"/>
                    </a:lnTo>
                    <a:lnTo>
                      <a:pt x="1125" y="545"/>
                    </a:lnTo>
                    <a:lnTo>
                      <a:pt x="1125" y="529"/>
                    </a:lnTo>
                    <a:lnTo>
                      <a:pt x="1125" y="529"/>
                    </a:lnTo>
                    <a:lnTo>
                      <a:pt x="1125" y="570"/>
                    </a:lnTo>
                    <a:lnTo>
                      <a:pt x="1126" y="524"/>
                    </a:lnTo>
                    <a:lnTo>
                      <a:pt x="1126" y="526"/>
                    </a:lnTo>
                    <a:lnTo>
                      <a:pt x="1126" y="520"/>
                    </a:lnTo>
                    <a:lnTo>
                      <a:pt x="1126" y="504"/>
                    </a:lnTo>
                    <a:lnTo>
                      <a:pt x="1127" y="531"/>
                    </a:lnTo>
                    <a:lnTo>
                      <a:pt x="1127" y="526"/>
                    </a:lnTo>
                    <a:lnTo>
                      <a:pt x="1127" y="529"/>
                    </a:lnTo>
                    <a:lnTo>
                      <a:pt x="1127" y="537"/>
                    </a:lnTo>
                    <a:lnTo>
                      <a:pt x="1128" y="509"/>
                    </a:lnTo>
                    <a:lnTo>
                      <a:pt x="1128" y="528"/>
                    </a:lnTo>
                    <a:lnTo>
                      <a:pt x="1128" y="528"/>
                    </a:lnTo>
                    <a:lnTo>
                      <a:pt x="1129" y="513"/>
                    </a:lnTo>
                    <a:lnTo>
                      <a:pt x="1129" y="544"/>
                    </a:lnTo>
                    <a:lnTo>
                      <a:pt x="1129" y="540"/>
                    </a:lnTo>
                    <a:lnTo>
                      <a:pt x="1129" y="535"/>
                    </a:lnTo>
                    <a:lnTo>
                      <a:pt x="1129" y="538"/>
                    </a:lnTo>
                    <a:lnTo>
                      <a:pt x="1130" y="506"/>
                    </a:lnTo>
                    <a:lnTo>
                      <a:pt x="1130" y="529"/>
                    </a:lnTo>
                    <a:lnTo>
                      <a:pt x="1130" y="530"/>
                    </a:lnTo>
                    <a:lnTo>
                      <a:pt x="1131" y="547"/>
                    </a:lnTo>
                    <a:lnTo>
                      <a:pt x="1131" y="518"/>
                    </a:lnTo>
                    <a:lnTo>
                      <a:pt x="1131" y="524"/>
                    </a:lnTo>
                    <a:lnTo>
                      <a:pt x="1131" y="522"/>
                    </a:lnTo>
                    <a:lnTo>
                      <a:pt x="1132" y="430"/>
                    </a:lnTo>
                    <a:lnTo>
                      <a:pt x="1132" y="557"/>
                    </a:lnTo>
                    <a:lnTo>
                      <a:pt x="1132" y="539"/>
                    </a:lnTo>
                    <a:lnTo>
                      <a:pt x="1132" y="541"/>
                    </a:lnTo>
                    <a:lnTo>
                      <a:pt x="1132" y="544"/>
                    </a:lnTo>
                    <a:lnTo>
                      <a:pt x="1133" y="519"/>
                    </a:lnTo>
                    <a:lnTo>
                      <a:pt x="1133" y="519"/>
                    </a:lnTo>
                    <a:lnTo>
                      <a:pt x="1133" y="518"/>
                    </a:lnTo>
                    <a:lnTo>
                      <a:pt x="1133" y="529"/>
                    </a:lnTo>
                    <a:lnTo>
                      <a:pt x="1134" y="502"/>
                    </a:lnTo>
                    <a:lnTo>
                      <a:pt x="1134" y="509"/>
                    </a:lnTo>
                    <a:lnTo>
                      <a:pt x="1134" y="514"/>
                    </a:lnTo>
                    <a:lnTo>
                      <a:pt x="1135" y="528"/>
                    </a:lnTo>
                    <a:lnTo>
                      <a:pt x="1135" y="497"/>
                    </a:lnTo>
                    <a:lnTo>
                      <a:pt x="1135" y="511"/>
                    </a:lnTo>
                    <a:lnTo>
                      <a:pt x="1135" y="509"/>
                    </a:lnTo>
                    <a:lnTo>
                      <a:pt x="1135" y="505"/>
                    </a:lnTo>
                    <a:lnTo>
                      <a:pt x="1136" y="552"/>
                    </a:lnTo>
                    <a:lnTo>
                      <a:pt x="1136" y="521"/>
                    </a:lnTo>
                    <a:lnTo>
                      <a:pt x="1136" y="521"/>
                    </a:lnTo>
                    <a:lnTo>
                      <a:pt x="1137" y="505"/>
                    </a:lnTo>
                    <a:lnTo>
                      <a:pt x="1137" y="532"/>
                    </a:lnTo>
                    <a:lnTo>
                      <a:pt x="1137" y="528"/>
                    </a:lnTo>
                    <a:lnTo>
                      <a:pt x="1137" y="529"/>
                    </a:lnTo>
                    <a:lnTo>
                      <a:pt x="1138" y="440"/>
                    </a:lnTo>
                    <a:lnTo>
                      <a:pt x="1138" y="438"/>
                    </a:lnTo>
                    <a:lnTo>
                      <a:pt x="1138" y="426"/>
                    </a:lnTo>
                    <a:lnTo>
                      <a:pt x="1139" y="560"/>
                    </a:lnTo>
                    <a:lnTo>
                      <a:pt x="1139" y="534"/>
                    </a:lnTo>
                    <a:lnTo>
                      <a:pt x="1139" y="530"/>
                    </a:lnTo>
                    <a:lnTo>
                      <a:pt x="1140" y="541"/>
                    </a:lnTo>
                    <a:lnTo>
                      <a:pt x="1140" y="505"/>
                    </a:lnTo>
                    <a:lnTo>
                      <a:pt x="1140" y="509"/>
                    </a:lnTo>
                    <a:lnTo>
                      <a:pt x="1140" y="511"/>
                    </a:lnTo>
                    <a:lnTo>
                      <a:pt x="1140" y="498"/>
                    </a:lnTo>
                    <a:lnTo>
                      <a:pt x="1141" y="537"/>
                    </a:lnTo>
                    <a:lnTo>
                      <a:pt x="1141" y="531"/>
                    </a:lnTo>
                    <a:lnTo>
                      <a:pt x="1141" y="532"/>
                    </a:lnTo>
                    <a:lnTo>
                      <a:pt x="1141" y="545"/>
                    </a:lnTo>
                    <a:lnTo>
                      <a:pt x="1142" y="501"/>
                    </a:lnTo>
                    <a:lnTo>
                      <a:pt x="1142" y="515"/>
                    </a:lnTo>
                    <a:lnTo>
                      <a:pt x="1142" y="519"/>
                    </a:lnTo>
                    <a:lnTo>
                      <a:pt x="1142" y="512"/>
                    </a:lnTo>
                    <a:lnTo>
                      <a:pt x="1143" y="559"/>
                    </a:lnTo>
                    <a:lnTo>
                      <a:pt x="1143" y="540"/>
                    </a:lnTo>
                    <a:lnTo>
                      <a:pt x="1143" y="544"/>
                    </a:lnTo>
                    <a:lnTo>
                      <a:pt x="1144" y="511"/>
                    </a:lnTo>
                    <a:lnTo>
                      <a:pt x="1144" y="525"/>
                    </a:lnTo>
                    <a:lnTo>
                      <a:pt x="1144" y="525"/>
                    </a:lnTo>
                    <a:lnTo>
                      <a:pt x="1144" y="540"/>
                    </a:lnTo>
                    <a:lnTo>
                      <a:pt x="1145" y="460"/>
                    </a:lnTo>
                    <a:lnTo>
                      <a:pt x="1145" y="476"/>
                    </a:lnTo>
                    <a:lnTo>
                      <a:pt x="1145" y="481"/>
                    </a:lnTo>
                    <a:lnTo>
                      <a:pt x="1146" y="565"/>
                    </a:lnTo>
                    <a:lnTo>
                      <a:pt x="1146" y="536"/>
                    </a:lnTo>
                    <a:lnTo>
                      <a:pt x="1146" y="533"/>
                    </a:lnTo>
                    <a:lnTo>
                      <a:pt x="1147" y="551"/>
                    </a:lnTo>
                    <a:lnTo>
                      <a:pt x="1147" y="501"/>
                    </a:lnTo>
                    <a:lnTo>
                      <a:pt x="1147" y="548"/>
                    </a:lnTo>
                    <a:lnTo>
                      <a:pt x="1147" y="546"/>
                    </a:lnTo>
                    <a:lnTo>
                      <a:pt x="1147" y="575"/>
                    </a:lnTo>
                    <a:lnTo>
                      <a:pt x="1148" y="526"/>
                    </a:lnTo>
                    <a:lnTo>
                      <a:pt x="1148" y="540"/>
                    </a:lnTo>
                    <a:lnTo>
                      <a:pt x="1148" y="540"/>
                    </a:lnTo>
                    <a:lnTo>
                      <a:pt x="1149" y="576"/>
                    </a:lnTo>
                    <a:lnTo>
                      <a:pt x="1149" y="240"/>
                    </a:lnTo>
                    <a:lnTo>
                      <a:pt x="1149" y="420"/>
                    </a:lnTo>
                    <a:lnTo>
                      <a:pt x="1149" y="388"/>
                    </a:lnTo>
                    <a:lnTo>
                      <a:pt x="1149" y="236"/>
                    </a:lnTo>
                    <a:lnTo>
                      <a:pt x="1150" y="578"/>
                    </a:lnTo>
                    <a:lnTo>
                      <a:pt x="1150" y="575"/>
                    </a:lnTo>
                    <a:lnTo>
                      <a:pt x="1150" y="575"/>
                    </a:lnTo>
                    <a:lnTo>
                      <a:pt x="1150" y="577"/>
                    </a:lnTo>
                    <a:lnTo>
                      <a:pt x="1151" y="143"/>
                    </a:lnTo>
                    <a:lnTo>
                      <a:pt x="1151" y="426"/>
                    </a:lnTo>
                    <a:lnTo>
                      <a:pt x="1151" y="430"/>
                    </a:lnTo>
                    <a:lnTo>
                      <a:pt x="1151" y="425"/>
                    </a:lnTo>
                    <a:lnTo>
                      <a:pt x="1152" y="519"/>
                    </a:lnTo>
                    <a:lnTo>
                      <a:pt x="1152" y="508"/>
                    </a:lnTo>
                    <a:lnTo>
                      <a:pt x="1152" y="505"/>
                    </a:lnTo>
                    <a:lnTo>
                      <a:pt x="1152" y="476"/>
                    </a:lnTo>
                    <a:lnTo>
                      <a:pt x="1153" y="535"/>
                    </a:lnTo>
                    <a:lnTo>
                      <a:pt x="1153" y="529"/>
                    </a:lnTo>
                    <a:lnTo>
                      <a:pt x="1153" y="531"/>
                    </a:lnTo>
                    <a:lnTo>
                      <a:pt x="1153" y="518"/>
                    </a:lnTo>
                    <a:lnTo>
                      <a:pt x="1154" y="564"/>
                    </a:lnTo>
                    <a:lnTo>
                      <a:pt x="1154" y="553"/>
                    </a:lnTo>
                    <a:lnTo>
                      <a:pt x="1154" y="550"/>
                    </a:lnTo>
                    <a:lnTo>
                      <a:pt x="1155" y="548"/>
                    </a:lnTo>
                    <a:lnTo>
                      <a:pt x="1155" y="577"/>
                    </a:lnTo>
                    <a:lnTo>
                      <a:pt x="1155" y="574"/>
                    </a:lnTo>
                    <a:lnTo>
                      <a:pt x="1155" y="574"/>
                    </a:lnTo>
                    <a:lnTo>
                      <a:pt x="1155" y="577"/>
                    </a:lnTo>
                    <a:lnTo>
                      <a:pt x="1156" y="561"/>
                    </a:lnTo>
                    <a:lnTo>
                      <a:pt x="1156" y="568"/>
                    </a:lnTo>
                    <a:lnTo>
                      <a:pt x="1156" y="566"/>
                    </a:lnTo>
                    <a:lnTo>
                      <a:pt x="1156" y="558"/>
                    </a:lnTo>
                    <a:lnTo>
                      <a:pt x="1157" y="576"/>
                    </a:lnTo>
                    <a:lnTo>
                      <a:pt x="1157" y="573"/>
                    </a:lnTo>
                    <a:lnTo>
                      <a:pt x="1157" y="572"/>
                    </a:lnTo>
                    <a:lnTo>
                      <a:pt x="1157" y="569"/>
                    </a:lnTo>
                    <a:lnTo>
                      <a:pt x="1158" y="578"/>
                    </a:lnTo>
                    <a:lnTo>
                      <a:pt x="1158" y="570"/>
                    </a:lnTo>
                    <a:lnTo>
                      <a:pt x="1158" y="574"/>
                    </a:lnTo>
                    <a:lnTo>
                      <a:pt x="1158" y="569"/>
                    </a:lnTo>
                    <a:lnTo>
                      <a:pt x="1159" y="581"/>
                    </a:lnTo>
                    <a:lnTo>
                      <a:pt x="1159" y="573"/>
                    </a:lnTo>
                    <a:lnTo>
                      <a:pt x="1159" y="573"/>
                    </a:lnTo>
                    <a:lnTo>
                      <a:pt x="1160" y="565"/>
                    </a:lnTo>
                    <a:lnTo>
                      <a:pt x="1160" y="584"/>
                    </a:lnTo>
                    <a:lnTo>
                      <a:pt x="1160" y="578"/>
                    </a:lnTo>
                    <a:lnTo>
                      <a:pt x="1160" y="580"/>
                    </a:lnTo>
                    <a:lnTo>
                      <a:pt x="1161" y="586"/>
                    </a:lnTo>
                    <a:lnTo>
                      <a:pt x="1161" y="549"/>
                    </a:lnTo>
                    <a:lnTo>
                      <a:pt x="1161" y="552"/>
                    </a:lnTo>
                    <a:lnTo>
                      <a:pt x="1161" y="547"/>
                    </a:lnTo>
                    <a:lnTo>
                      <a:pt x="1162" y="581"/>
                    </a:lnTo>
                    <a:lnTo>
                      <a:pt x="1162" y="575"/>
                    </a:lnTo>
                    <a:lnTo>
                      <a:pt x="1162" y="576"/>
                    </a:lnTo>
                    <a:lnTo>
                      <a:pt x="1163" y="581"/>
                    </a:lnTo>
                    <a:lnTo>
                      <a:pt x="1163" y="566"/>
                    </a:lnTo>
                    <a:lnTo>
                      <a:pt x="1163" y="569"/>
                    </a:lnTo>
                    <a:lnTo>
                      <a:pt x="1163" y="566"/>
                    </a:lnTo>
                    <a:lnTo>
                      <a:pt x="1163" y="572"/>
                    </a:lnTo>
                    <a:lnTo>
                      <a:pt x="1164" y="552"/>
                    </a:lnTo>
                    <a:lnTo>
                      <a:pt x="1164" y="565"/>
                    </a:lnTo>
                    <a:lnTo>
                      <a:pt x="1164" y="570"/>
                    </a:lnTo>
                    <a:lnTo>
                      <a:pt x="1164" y="576"/>
                    </a:lnTo>
                    <a:lnTo>
                      <a:pt x="1165" y="561"/>
                    </a:lnTo>
                    <a:lnTo>
                      <a:pt x="1165" y="562"/>
                    </a:lnTo>
                    <a:lnTo>
                      <a:pt x="1165" y="561"/>
                    </a:lnTo>
                    <a:lnTo>
                      <a:pt x="1166" y="574"/>
                    </a:lnTo>
                    <a:lnTo>
                      <a:pt x="1166" y="545"/>
                    </a:lnTo>
                    <a:lnTo>
                      <a:pt x="1166" y="567"/>
                    </a:lnTo>
                    <a:lnTo>
                      <a:pt x="1166" y="565"/>
                    </a:lnTo>
                    <a:lnTo>
                      <a:pt x="1166" y="570"/>
                    </a:lnTo>
                    <a:lnTo>
                      <a:pt x="1167" y="550"/>
                    </a:lnTo>
                    <a:lnTo>
                      <a:pt x="1167" y="555"/>
                    </a:lnTo>
                    <a:lnTo>
                      <a:pt x="1167" y="552"/>
                    </a:lnTo>
                    <a:lnTo>
                      <a:pt x="1167" y="553"/>
                    </a:lnTo>
                    <a:lnTo>
                      <a:pt x="1168" y="524"/>
                    </a:lnTo>
                    <a:lnTo>
                      <a:pt x="1168" y="524"/>
                    </a:lnTo>
                    <a:lnTo>
                      <a:pt x="1168" y="521"/>
                    </a:lnTo>
                    <a:lnTo>
                      <a:pt x="1169" y="529"/>
                    </a:lnTo>
                    <a:lnTo>
                      <a:pt x="1169" y="505"/>
                    </a:lnTo>
                    <a:lnTo>
                      <a:pt x="1169" y="512"/>
                    </a:lnTo>
                    <a:lnTo>
                      <a:pt x="1169" y="513"/>
                    </a:lnTo>
                    <a:lnTo>
                      <a:pt x="1169" y="521"/>
                    </a:lnTo>
                    <a:lnTo>
                      <a:pt x="1170" y="482"/>
                    </a:lnTo>
                    <a:lnTo>
                      <a:pt x="1170" y="487"/>
                    </a:lnTo>
                    <a:lnTo>
                      <a:pt x="1170" y="486"/>
                    </a:lnTo>
                    <a:lnTo>
                      <a:pt x="1170" y="494"/>
                    </a:lnTo>
                    <a:lnTo>
                      <a:pt x="1171" y="379"/>
                    </a:lnTo>
                    <a:lnTo>
                      <a:pt x="1171" y="461"/>
                    </a:lnTo>
                    <a:lnTo>
                      <a:pt x="1171" y="461"/>
                    </a:lnTo>
                    <a:lnTo>
                      <a:pt x="1172" y="360"/>
                    </a:lnTo>
                    <a:lnTo>
                      <a:pt x="1172" y="526"/>
                    </a:lnTo>
                    <a:lnTo>
                      <a:pt x="1172" y="527"/>
                    </a:lnTo>
                    <a:lnTo>
                      <a:pt x="1172" y="573"/>
                    </a:lnTo>
                    <a:lnTo>
                      <a:pt x="1173" y="424"/>
                    </a:lnTo>
                    <a:lnTo>
                      <a:pt x="1173" y="461"/>
                    </a:lnTo>
                    <a:lnTo>
                      <a:pt x="1173" y="461"/>
                    </a:lnTo>
                    <a:lnTo>
                      <a:pt x="1173" y="459"/>
                    </a:lnTo>
                    <a:lnTo>
                      <a:pt x="1173" y="479"/>
                    </a:lnTo>
                    <a:lnTo>
                      <a:pt x="1174" y="472"/>
                    </a:lnTo>
                    <a:lnTo>
                      <a:pt x="1174" y="473"/>
                    </a:lnTo>
                    <a:lnTo>
                      <a:pt x="1174" y="479"/>
                    </a:lnTo>
                    <a:lnTo>
                      <a:pt x="1175" y="466"/>
                    </a:lnTo>
                    <a:lnTo>
                      <a:pt x="1175" y="475"/>
                    </a:lnTo>
                    <a:lnTo>
                      <a:pt x="1175" y="480"/>
                    </a:lnTo>
                    <a:lnTo>
                      <a:pt x="1175" y="488"/>
                    </a:lnTo>
                    <a:lnTo>
                      <a:pt x="1176" y="465"/>
                    </a:lnTo>
                    <a:lnTo>
                      <a:pt x="1176" y="476"/>
                    </a:lnTo>
                    <a:lnTo>
                      <a:pt x="1176" y="474"/>
                    </a:lnTo>
                    <a:lnTo>
                      <a:pt x="1176" y="486"/>
                    </a:lnTo>
                    <a:lnTo>
                      <a:pt x="1177" y="467"/>
                    </a:lnTo>
                    <a:lnTo>
                      <a:pt x="1177" y="483"/>
                    </a:lnTo>
                    <a:lnTo>
                      <a:pt x="1177" y="482"/>
                    </a:lnTo>
                    <a:lnTo>
                      <a:pt x="1177" y="494"/>
                    </a:lnTo>
                    <a:lnTo>
                      <a:pt x="1178" y="473"/>
                    </a:lnTo>
                    <a:lnTo>
                      <a:pt x="1178" y="476"/>
                    </a:lnTo>
                    <a:lnTo>
                      <a:pt x="1178" y="477"/>
                    </a:lnTo>
                    <a:lnTo>
                      <a:pt x="1178" y="465"/>
                    </a:lnTo>
                    <a:lnTo>
                      <a:pt x="1179" y="498"/>
                    </a:lnTo>
                    <a:lnTo>
                      <a:pt x="1179" y="492"/>
                    </a:lnTo>
                    <a:lnTo>
                      <a:pt x="1179" y="495"/>
                    </a:lnTo>
                    <a:lnTo>
                      <a:pt x="1179" y="493"/>
                    </a:lnTo>
                    <a:lnTo>
                      <a:pt x="1180" y="556"/>
                    </a:lnTo>
                    <a:lnTo>
                      <a:pt x="1180" y="548"/>
                    </a:lnTo>
                    <a:lnTo>
                      <a:pt x="1180" y="548"/>
                    </a:lnTo>
                    <a:lnTo>
                      <a:pt x="1181" y="530"/>
                    </a:lnTo>
                    <a:lnTo>
                      <a:pt x="1181" y="555"/>
                    </a:lnTo>
                    <a:lnTo>
                      <a:pt x="1181" y="552"/>
                    </a:lnTo>
                    <a:lnTo>
                      <a:pt x="1181" y="552"/>
                    </a:lnTo>
                    <a:lnTo>
                      <a:pt x="1181" y="550"/>
                    </a:lnTo>
                    <a:lnTo>
                      <a:pt x="1182" y="581"/>
                    </a:lnTo>
                    <a:lnTo>
                      <a:pt x="1182" y="580"/>
                    </a:lnTo>
                    <a:lnTo>
                      <a:pt x="1182" y="576"/>
                    </a:lnTo>
                    <a:lnTo>
                      <a:pt x="1182" y="581"/>
                    </a:lnTo>
                    <a:lnTo>
                      <a:pt x="1183" y="424"/>
                    </a:lnTo>
                    <a:lnTo>
                      <a:pt x="1183" y="573"/>
                    </a:lnTo>
                    <a:lnTo>
                      <a:pt x="1183" y="574"/>
                    </a:lnTo>
                    <a:lnTo>
                      <a:pt x="1183" y="586"/>
                    </a:lnTo>
                    <a:lnTo>
                      <a:pt x="1184" y="503"/>
                    </a:lnTo>
                    <a:lnTo>
                      <a:pt x="1184" y="498"/>
                    </a:lnTo>
                    <a:lnTo>
                      <a:pt x="1184" y="504"/>
                    </a:lnTo>
                    <a:lnTo>
                      <a:pt x="1185" y="368"/>
                    </a:lnTo>
                    <a:lnTo>
                      <a:pt x="1185" y="369"/>
                    </a:lnTo>
                    <a:lnTo>
                      <a:pt x="1185" y="372"/>
                    </a:lnTo>
                    <a:lnTo>
                      <a:pt x="1185" y="400"/>
                    </a:lnTo>
                    <a:lnTo>
                      <a:pt x="1186" y="331"/>
                    </a:lnTo>
                    <a:lnTo>
                      <a:pt x="1186" y="374"/>
                    </a:lnTo>
                    <a:lnTo>
                      <a:pt x="1186" y="377"/>
                    </a:lnTo>
                    <a:lnTo>
                      <a:pt x="1186" y="353"/>
                    </a:lnTo>
                    <a:lnTo>
                      <a:pt x="1187" y="458"/>
                    </a:lnTo>
                    <a:lnTo>
                      <a:pt x="1187" y="437"/>
                    </a:lnTo>
                    <a:lnTo>
                      <a:pt x="1187" y="437"/>
                    </a:lnTo>
                    <a:lnTo>
                      <a:pt x="1188" y="319"/>
                    </a:lnTo>
                    <a:lnTo>
                      <a:pt x="1188" y="347"/>
                    </a:lnTo>
                    <a:lnTo>
                      <a:pt x="1188" y="347"/>
                    </a:lnTo>
                    <a:lnTo>
                      <a:pt x="1188" y="295"/>
                    </a:lnTo>
                    <a:lnTo>
                      <a:pt x="1189" y="573"/>
                    </a:lnTo>
                    <a:lnTo>
                      <a:pt x="1189" y="304"/>
                    </a:lnTo>
                    <a:lnTo>
                      <a:pt x="1189" y="299"/>
                    </a:lnTo>
                    <a:lnTo>
                      <a:pt x="1190" y="252"/>
                    </a:lnTo>
                    <a:lnTo>
                      <a:pt x="1190" y="270"/>
                    </a:lnTo>
                    <a:lnTo>
                      <a:pt x="1190" y="272"/>
                    </a:lnTo>
                    <a:lnTo>
                      <a:pt x="1190" y="270"/>
                    </a:lnTo>
                    <a:lnTo>
                      <a:pt x="1191" y="318"/>
                    </a:lnTo>
                    <a:lnTo>
                      <a:pt x="1191" y="308"/>
                    </a:lnTo>
                    <a:lnTo>
                      <a:pt x="1191" y="303"/>
                    </a:lnTo>
                    <a:lnTo>
                      <a:pt x="1191" y="298"/>
                    </a:lnTo>
                    <a:lnTo>
                      <a:pt x="1192" y="495"/>
                    </a:lnTo>
                    <a:lnTo>
                      <a:pt x="1192" y="383"/>
                    </a:lnTo>
                    <a:lnTo>
                      <a:pt x="1192" y="389"/>
                    </a:lnTo>
                    <a:lnTo>
                      <a:pt x="1193" y="583"/>
                    </a:lnTo>
                    <a:lnTo>
                      <a:pt x="1193" y="280"/>
                    </a:lnTo>
                    <a:lnTo>
                      <a:pt x="1193" y="276"/>
                    </a:lnTo>
                    <a:lnTo>
                      <a:pt x="1194" y="242"/>
                    </a:lnTo>
                    <a:lnTo>
                      <a:pt x="1194" y="331"/>
                    </a:lnTo>
                    <a:lnTo>
                      <a:pt x="1194" y="321"/>
                    </a:lnTo>
                    <a:lnTo>
                      <a:pt x="1194" y="320"/>
                    </a:lnTo>
                    <a:lnTo>
                      <a:pt x="1195" y="450"/>
                    </a:lnTo>
                    <a:lnTo>
                      <a:pt x="1195" y="451"/>
                    </a:lnTo>
                    <a:lnTo>
                      <a:pt x="1196" y="550"/>
                    </a:lnTo>
                    <a:lnTo>
                      <a:pt x="1196" y="400"/>
                    </a:lnTo>
                    <a:lnTo>
                      <a:pt x="1196" y="398"/>
                    </a:lnTo>
                    <a:lnTo>
                      <a:pt x="1197" y="406"/>
                    </a:lnTo>
                    <a:lnTo>
                      <a:pt x="1197" y="351"/>
                    </a:lnTo>
                    <a:lnTo>
                      <a:pt x="1197" y="400"/>
                    </a:lnTo>
                    <a:lnTo>
                      <a:pt x="1197" y="400"/>
                    </a:lnTo>
                    <a:lnTo>
                      <a:pt x="1197" y="373"/>
                    </a:lnTo>
                    <a:lnTo>
                      <a:pt x="1198" y="401"/>
                    </a:lnTo>
                    <a:lnTo>
                      <a:pt x="1198" y="384"/>
                    </a:lnTo>
                    <a:lnTo>
                      <a:pt x="1198" y="385"/>
                    </a:lnTo>
                    <a:lnTo>
                      <a:pt x="1198" y="380"/>
                    </a:lnTo>
                    <a:lnTo>
                      <a:pt x="1199" y="430"/>
                    </a:lnTo>
                    <a:lnTo>
                      <a:pt x="1199" y="428"/>
                    </a:lnTo>
                    <a:lnTo>
                      <a:pt x="1199" y="429"/>
                    </a:lnTo>
                    <a:lnTo>
                      <a:pt x="1199" y="433"/>
                    </a:lnTo>
                    <a:lnTo>
                      <a:pt x="1200" y="400"/>
                    </a:lnTo>
                    <a:lnTo>
                      <a:pt x="1200" y="402"/>
                    </a:lnTo>
                    <a:lnTo>
                      <a:pt x="1200" y="402"/>
                    </a:lnTo>
                    <a:lnTo>
                      <a:pt x="1201" y="363"/>
                    </a:lnTo>
                    <a:lnTo>
                      <a:pt x="1201" y="393"/>
                    </a:lnTo>
                    <a:lnTo>
                      <a:pt x="1201" y="392"/>
                    </a:lnTo>
                    <a:lnTo>
                      <a:pt x="1201" y="405"/>
                    </a:lnTo>
                    <a:lnTo>
                      <a:pt x="1202" y="388"/>
                    </a:lnTo>
                    <a:lnTo>
                      <a:pt x="1202" y="396"/>
                    </a:lnTo>
                    <a:lnTo>
                      <a:pt x="1202" y="398"/>
                    </a:lnTo>
                    <a:lnTo>
                      <a:pt x="1203" y="405"/>
                    </a:lnTo>
                    <a:lnTo>
                      <a:pt x="1203" y="371"/>
                    </a:lnTo>
                    <a:lnTo>
                      <a:pt x="1203" y="375"/>
                    </a:lnTo>
                    <a:lnTo>
                      <a:pt x="1203" y="375"/>
                    </a:lnTo>
                    <a:lnTo>
                      <a:pt x="1203" y="373"/>
                    </a:lnTo>
                    <a:lnTo>
                      <a:pt x="1204" y="421"/>
                    </a:lnTo>
                    <a:lnTo>
                      <a:pt x="1204" y="421"/>
                    </a:lnTo>
                    <a:lnTo>
                      <a:pt x="1205" y="411"/>
                    </a:lnTo>
                    <a:lnTo>
                      <a:pt x="1205" y="430"/>
                    </a:lnTo>
                    <a:lnTo>
                      <a:pt x="1205" y="427"/>
                    </a:lnTo>
                    <a:lnTo>
                      <a:pt x="1205" y="424"/>
                    </a:lnTo>
                    <a:lnTo>
                      <a:pt x="1206" y="400"/>
                    </a:lnTo>
                    <a:lnTo>
                      <a:pt x="1206" y="506"/>
                    </a:lnTo>
                    <a:lnTo>
                      <a:pt x="1206" y="482"/>
                    </a:lnTo>
                    <a:lnTo>
                      <a:pt x="1206" y="474"/>
                    </a:lnTo>
                    <a:lnTo>
                      <a:pt x="1206" y="455"/>
                    </a:lnTo>
                    <a:lnTo>
                      <a:pt x="1207" y="535"/>
                    </a:lnTo>
                    <a:lnTo>
                      <a:pt x="1207" y="488"/>
                    </a:lnTo>
                    <a:lnTo>
                      <a:pt x="1207" y="490"/>
                    </a:lnTo>
                    <a:lnTo>
                      <a:pt x="1208" y="536"/>
                    </a:lnTo>
                    <a:lnTo>
                      <a:pt x="1208" y="448"/>
                    </a:lnTo>
                    <a:lnTo>
                      <a:pt x="1208" y="445"/>
                    </a:lnTo>
                    <a:lnTo>
                      <a:pt x="1208" y="424"/>
                    </a:lnTo>
                    <a:lnTo>
                      <a:pt x="1209" y="535"/>
                    </a:lnTo>
                    <a:lnTo>
                      <a:pt x="1209" y="529"/>
                    </a:lnTo>
                    <a:lnTo>
                      <a:pt x="1209" y="525"/>
                    </a:lnTo>
                    <a:lnTo>
                      <a:pt x="1210" y="534"/>
                    </a:lnTo>
                    <a:lnTo>
                      <a:pt x="1210" y="488"/>
                    </a:lnTo>
                    <a:lnTo>
                      <a:pt x="1210" y="509"/>
                    </a:lnTo>
                    <a:lnTo>
                      <a:pt x="1210" y="509"/>
                    </a:lnTo>
                    <a:lnTo>
                      <a:pt x="1210" y="528"/>
                    </a:lnTo>
                    <a:lnTo>
                      <a:pt x="1211" y="485"/>
                    </a:lnTo>
                    <a:lnTo>
                      <a:pt x="1211" y="495"/>
                    </a:lnTo>
                    <a:lnTo>
                      <a:pt x="1211" y="498"/>
                    </a:lnTo>
                    <a:lnTo>
                      <a:pt x="1212" y="494"/>
                    </a:lnTo>
                    <a:lnTo>
                      <a:pt x="1212" y="545"/>
                    </a:lnTo>
                    <a:lnTo>
                      <a:pt x="1212" y="544"/>
                    </a:lnTo>
                    <a:lnTo>
                      <a:pt x="1212" y="538"/>
                    </a:lnTo>
                    <a:lnTo>
                      <a:pt x="1213" y="379"/>
                    </a:lnTo>
                    <a:lnTo>
                      <a:pt x="1213" y="578"/>
                    </a:lnTo>
                    <a:lnTo>
                      <a:pt x="1213" y="563"/>
                    </a:lnTo>
                    <a:lnTo>
                      <a:pt x="1213" y="563"/>
                    </a:lnTo>
                    <a:lnTo>
                      <a:pt x="1213" y="578"/>
                    </a:lnTo>
                    <a:lnTo>
                      <a:pt x="1214" y="531"/>
                    </a:lnTo>
                    <a:lnTo>
                      <a:pt x="1214" y="540"/>
                    </a:lnTo>
                    <a:lnTo>
                      <a:pt x="1214" y="540"/>
                    </a:lnTo>
                    <a:lnTo>
                      <a:pt x="1215" y="487"/>
                    </a:lnTo>
                    <a:lnTo>
                      <a:pt x="1215" y="566"/>
                    </a:lnTo>
                    <a:lnTo>
                      <a:pt x="1215" y="543"/>
                    </a:lnTo>
                    <a:lnTo>
                      <a:pt x="1215" y="544"/>
                    </a:lnTo>
                    <a:lnTo>
                      <a:pt x="1215" y="545"/>
                    </a:lnTo>
                    <a:lnTo>
                      <a:pt x="1216" y="503"/>
                    </a:lnTo>
                    <a:lnTo>
                      <a:pt x="1216" y="527"/>
                    </a:lnTo>
                    <a:lnTo>
                      <a:pt x="1216" y="521"/>
                    </a:lnTo>
                    <a:lnTo>
                      <a:pt x="1217" y="558"/>
                    </a:lnTo>
                    <a:lnTo>
                      <a:pt x="1217" y="529"/>
                    </a:lnTo>
                    <a:lnTo>
                      <a:pt x="1217" y="528"/>
                    </a:lnTo>
                    <a:lnTo>
                      <a:pt x="1218" y="495"/>
                    </a:lnTo>
                    <a:lnTo>
                      <a:pt x="1218" y="550"/>
                    </a:lnTo>
                    <a:lnTo>
                      <a:pt x="1218" y="546"/>
                    </a:lnTo>
                    <a:lnTo>
                      <a:pt x="1218" y="547"/>
                    </a:lnTo>
                    <a:lnTo>
                      <a:pt x="1218" y="550"/>
                    </a:lnTo>
                    <a:lnTo>
                      <a:pt x="1219" y="512"/>
                    </a:lnTo>
                    <a:lnTo>
                      <a:pt x="1219" y="512"/>
                    </a:lnTo>
                    <a:lnTo>
                      <a:pt x="1219" y="505"/>
                    </a:lnTo>
                    <a:lnTo>
                      <a:pt x="1220" y="556"/>
                    </a:lnTo>
                    <a:lnTo>
                      <a:pt x="1220" y="555"/>
                    </a:lnTo>
                    <a:lnTo>
                      <a:pt x="1220" y="556"/>
                    </a:lnTo>
                    <a:lnTo>
                      <a:pt x="1220" y="561"/>
                    </a:lnTo>
                    <a:lnTo>
                      <a:pt x="1221" y="434"/>
                    </a:lnTo>
                    <a:lnTo>
                      <a:pt x="1221" y="551"/>
                    </a:lnTo>
                    <a:lnTo>
                      <a:pt x="1221" y="555"/>
                    </a:lnTo>
                    <a:lnTo>
                      <a:pt x="1221" y="556"/>
                    </a:lnTo>
                    <a:lnTo>
                      <a:pt x="1222" y="526"/>
                    </a:lnTo>
                    <a:lnTo>
                      <a:pt x="1222" y="530"/>
                    </a:lnTo>
                    <a:lnTo>
                      <a:pt x="1222" y="528"/>
                    </a:lnTo>
                    <a:lnTo>
                      <a:pt x="1222" y="536"/>
                    </a:lnTo>
                    <a:lnTo>
                      <a:pt x="1223" y="508"/>
                    </a:lnTo>
                    <a:lnTo>
                      <a:pt x="1223" y="523"/>
                    </a:lnTo>
                    <a:lnTo>
                      <a:pt x="1223" y="524"/>
                    </a:lnTo>
                    <a:lnTo>
                      <a:pt x="1224" y="544"/>
                    </a:lnTo>
                    <a:lnTo>
                      <a:pt x="1224" y="480"/>
                    </a:lnTo>
                    <a:lnTo>
                      <a:pt x="1224" y="475"/>
                    </a:lnTo>
                    <a:lnTo>
                      <a:pt x="1224" y="457"/>
                    </a:lnTo>
                    <a:lnTo>
                      <a:pt x="1225" y="551"/>
                    </a:lnTo>
                    <a:lnTo>
                      <a:pt x="1225" y="537"/>
                    </a:lnTo>
                    <a:lnTo>
                      <a:pt x="1225" y="530"/>
                    </a:lnTo>
                    <a:lnTo>
                      <a:pt x="1226" y="540"/>
                    </a:lnTo>
                    <a:lnTo>
                      <a:pt x="1226" y="502"/>
                    </a:lnTo>
                    <a:lnTo>
                      <a:pt x="1226" y="513"/>
                    </a:lnTo>
                    <a:lnTo>
                      <a:pt x="1226" y="516"/>
                    </a:lnTo>
                    <a:lnTo>
                      <a:pt x="1227" y="557"/>
                    </a:lnTo>
                    <a:lnTo>
                      <a:pt x="1227" y="550"/>
                    </a:lnTo>
                    <a:lnTo>
                      <a:pt x="1227" y="546"/>
                    </a:lnTo>
                    <a:lnTo>
                      <a:pt x="1227" y="547"/>
                    </a:lnTo>
                    <a:lnTo>
                      <a:pt x="1228" y="448"/>
                    </a:lnTo>
                    <a:lnTo>
                      <a:pt x="1228" y="522"/>
                    </a:lnTo>
                    <a:lnTo>
                      <a:pt x="1228" y="522"/>
                    </a:lnTo>
                    <a:lnTo>
                      <a:pt x="1229" y="544"/>
                    </a:lnTo>
                    <a:lnTo>
                      <a:pt x="1229" y="504"/>
                    </a:lnTo>
                    <a:lnTo>
                      <a:pt x="1229" y="525"/>
                    </a:lnTo>
                    <a:lnTo>
                      <a:pt x="1229" y="520"/>
                    </a:lnTo>
                    <a:lnTo>
                      <a:pt x="1230" y="428"/>
                    </a:lnTo>
                    <a:lnTo>
                      <a:pt x="1230" y="569"/>
                    </a:lnTo>
                    <a:lnTo>
                      <a:pt x="1230" y="549"/>
                    </a:lnTo>
                    <a:lnTo>
                      <a:pt x="1230" y="545"/>
                    </a:lnTo>
                    <a:lnTo>
                      <a:pt x="1230" y="549"/>
                    </a:lnTo>
                    <a:lnTo>
                      <a:pt x="1231" y="510"/>
                    </a:lnTo>
                    <a:lnTo>
                      <a:pt x="1231" y="513"/>
                    </a:lnTo>
                    <a:lnTo>
                      <a:pt x="1231" y="513"/>
                    </a:lnTo>
                    <a:lnTo>
                      <a:pt x="1232" y="462"/>
                    </a:lnTo>
                    <a:lnTo>
                      <a:pt x="1232" y="533"/>
                    </a:lnTo>
                    <a:lnTo>
                      <a:pt x="1232" y="520"/>
                    </a:lnTo>
                    <a:lnTo>
                      <a:pt x="1232" y="513"/>
                    </a:lnTo>
                    <a:lnTo>
                      <a:pt x="1232" y="504"/>
                    </a:lnTo>
                    <a:lnTo>
                      <a:pt x="1232" y="556"/>
                    </a:lnTo>
                    <a:lnTo>
                      <a:pt x="1233" y="525"/>
                    </a:lnTo>
                    <a:lnTo>
                      <a:pt x="1233" y="526"/>
                    </a:lnTo>
                    <a:lnTo>
                      <a:pt x="1234" y="543"/>
                    </a:lnTo>
                    <a:lnTo>
                      <a:pt x="1234" y="513"/>
                    </a:lnTo>
                    <a:lnTo>
                      <a:pt x="1234" y="514"/>
                    </a:lnTo>
                    <a:lnTo>
                      <a:pt x="1234" y="513"/>
                    </a:lnTo>
                    <a:lnTo>
                      <a:pt x="1235" y="499"/>
                    </a:lnTo>
                    <a:lnTo>
                      <a:pt x="1235" y="540"/>
                    </a:lnTo>
                    <a:lnTo>
                      <a:pt x="1235" y="529"/>
                    </a:lnTo>
                    <a:lnTo>
                      <a:pt x="1235" y="524"/>
                    </a:lnTo>
                    <a:lnTo>
                      <a:pt x="1236" y="432"/>
                    </a:lnTo>
                    <a:lnTo>
                      <a:pt x="1236" y="568"/>
                    </a:lnTo>
                    <a:lnTo>
                      <a:pt x="1236" y="565"/>
                    </a:lnTo>
                    <a:lnTo>
                      <a:pt x="1236" y="557"/>
                    </a:lnTo>
                    <a:lnTo>
                      <a:pt x="1237" y="514"/>
                    </a:lnTo>
                    <a:lnTo>
                      <a:pt x="1237" y="517"/>
                    </a:lnTo>
                    <a:lnTo>
                      <a:pt x="1237" y="513"/>
                    </a:lnTo>
                    <a:lnTo>
                      <a:pt x="1238" y="534"/>
                    </a:lnTo>
                    <a:lnTo>
                      <a:pt x="1238" y="525"/>
                    </a:lnTo>
                    <a:lnTo>
                      <a:pt x="1238" y="523"/>
                    </a:lnTo>
                    <a:lnTo>
                      <a:pt x="1238" y="534"/>
                    </a:lnTo>
                    <a:lnTo>
                      <a:pt x="1239" y="456"/>
                    </a:lnTo>
                    <a:lnTo>
                      <a:pt x="1239" y="529"/>
                    </a:lnTo>
                    <a:lnTo>
                      <a:pt x="1239" y="529"/>
                    </a:lnTo>
                    <a:lnTo>
                      <a:pt x="1239" y="498"/>
                    </a:lnTo>
                    <a:lnTo>
                      <a:pt x="1239" y="556"/>
                    </a:lnTo>
                    <a:lnTo>
                      <a:pt x="1240" y="530"/>
                    </a:lnTo>
                    <a:lnTo>
                      <a:pt x="1240" y="532"/>
                    </a:lnTo>
                    <a:lnTo>
                      <a:pt x="1241" y="536"/>
                    </a:lnTo>
                    <a:lnTo>
                      <a:pt x="1241" y="509"/>
                    </a:lnTo>
                    <a:lnTo>
                      <a:pt x="1241" y="517"/>
                    </a:lnTo>
                    <a:lnTo>
                      <a:pt x="1241" y="522"/>
                    </a:lnTo>
                    <a:lnTo>
                      <a:pt x="1242" y="511"/>
                    </a:lnTo>
                    <a:lnTo>
                      <a:pt x="1242" y="544"/>
                    </a:lnTo>
                    <a:lnTo>
                      <a:pt x="1242" y="521"/>
                    </a:lnTo>
                    <a:lnTo>
                      <a:pt x="1242" y="518"/>
                    </a:lnTo>
                    <a:lnTo>
                      <a:pt x="1242" y="533"/>
                    </a:lnTo>
                    <a:lnTo>
                      <a:pt x="1243" y="503"/>
                    </a:lnTo>
                    <a:lnTo>
                      <a:pt x="1243" y="513"/>
                    </a:lnTo>
                    <a:lnTo>
                      <a:pt x="1243" y="515"/>
                    </a:lnTo>
                    <a:lnTo>
                      <a:pt x="1244" y="546"/>
                    </a:lnTo>
                    <a:lnTo>
                      <a:pt x="1244" y="529"/>
                    </a:lnTo>
                    <a:lnTo>
                      <a:pt x="1244" y="531"/>
                    </a:lnTo>
                    <a:lnTo>
                      <a:pt x="1244" y="539"/>
                    </a:lnTo>
                    <a:lnTo>
                      <a:pt x="1245" y="453"/>
                    </a:lnTo>
                    <a:lnTo>
                      <a:pt x="1245" y="514"/>
                    </a:lnTo>
                    <a:lnTo>
                      <a:pt x="1245" y="518"/>
                    </a:lnTo>
                    <a:lnTo>
                      <a:pt x="1245" y="504"/>
                    </a:lnTo>
                    <a:lnTo>
                      <a:pt x="1245" y="560"/>
                    </a:lnTo>
                    <a:lnTo>
                      <a:pt x="1246" y="525"/>
                    </a:lnTo>
                    <a:lnTo>
                      <a:pt x="1246" y="525"/>
                    </a:lnTo>
                    <a:lnTo>
                      <a:pt x="1247" y="516"/>
                    </a:lnTo>
                    <a:lnTo>
                      <a:pt x="1247" y="535"/>
                    </a:lnTo>
                    <a:lnTo>
                      <a:pt x="1247" y="531"/>
                    </a:lnTo>
                    <a:lnTo>
                      <a:pt x="1247" y="531"/>
                    </a:lnTo>
                    <a:lnTo>
                      <a:pt x="1247" y="526"/>
                    </a:lnTo>
                    <a:lnTo>
                      <a:pt x="1248" y="549"/>
                    </a:lnTo>
                    <a:lnTo>
                      <a:pt x="1248" y="545"/>
                    </a:lnTo>
                    <a:lnTo>
                      <a:pt x="1248" y="543"/>
                    </a:lnTo>
                    <a:lnTo>
                      <a:pt x="1248" y="544"/>
                    </a:lnTo>
                    <a:lnTo>
                      <a:pt x="1249" y="456"/>
                    </a:lnTo>
                    <a:lnTo>
                      <a:pt x="1249" y="525"/>
                    </a:lnTo>
                    <a:lnTo>
                      <a:pt x="1249" y="527"/>
                    </a:lnTo>
                    <a:lnTo>
                      <a:pt x="1249" y="565"/>
                    </a:lnTo>
                    <a:lnTo>
                      <a:pt x="1250" y="517"/>
                    </a:lnTo>
                    <a:lnTo>
                      <a:pt x="1250" y="529"/>
                    </a:lnTo>
                    <a:lnTo>
                      <a:pt x="1250" y="531"/>
                    </a:lnTo>
                    <a:lnTo>
                      <a:pt x="1250" y="534"/>
                    </a:lnTo>
                    <a:lnTo>
                      <a:pt x="1251" y="518"/>
                    </a:lnTo>
                    <a:lnTo>
                      <a:pt x="1251" y="529"/>
                    </a:lnTo>
                    <a:lnTo>
                      <a:pt x="1251" y="528"/>
                    </a:lnTo>
                    <a:lnTo>
                      <a:pt x="1252" y="519"/>
                    </a:lnTo>
                    <a:lnTo>
                      <a:pt x="1252" y="550"/>
                    </a:lnTo>
                    <a:lnTo>
                      <a:pt x="1252" y="540"/>
                    </a:lnTo>
                    <a:lnTo>
                      <a:pt x="1252" y="543"/>
                    </a:lnTo>
                    <a:lnTo>
                      <a:pt x="1253" y="467"/>
                    </a:lnTo>
                    <a:lnTo>
                      <a:pt x="1253" y="557"/>
                    </a:lnTo>
                    <a:lnTo>
                      <a:pt x="1253" y="540"/>
                    </a:lnTo>
                    <a:lnTo>
                      <a:pt x="1253" y="543"/>
                    </a:lnTo>
                    <a:lnTo>
                      <a:pt x="1253" y="549"/>
                    </a:lnTo>
                    <a:lnTo>
                      <a:pt x="1254" y="523"/>
                    </a:lnTo>
                    <a:lnTo>
                      <a:pt x="1254" y="536"/>
                    </a:lnTo>
                    <a:lnTo>
                      <a:pt x="1254" y="532"/>
                    </a:lnTo>
                    <a:lnTo>
                      <a:pt x="1254" y="542"/>
                    </a:lnTo>
                    <a:lnTo>
                      <a:pt x="1255" y="511"/>
                    </a:lnTo>
                    <a:lnTo>
                      <a:pt x="1255" y="534"/>
                    </a:lnTo>
                    <a:lnTo>
                      <a:pt x="1255" y="535"/>
                    </a:lnTo>
                    <a:lnTo>
                      <a:pt x="1255" y="519"/>
                    </a:lnTo>
                    <a:lnTo>
                      <a:pt x="1256" y="545"/>
                    </a:lnTo>
                    <a:lnTo>
                      <a:pt x="1256" y="526"/>
                    </a:lnTo>
                    <a:lnTo>
                      <a:pt x="1256" y="523"/>
                    </a:lnTo>
                    <a:lnTo>
                      <a:pt x="1256" y="515"/>
                    </a:lnTo>
                    <a:lnTo>
                      <a:pt x="1257" y="541"/>
                    </a:lnTo>
                    <a:lnTo>
                      <a:pt x="1257" y="534"/>
                    </a:lnTo>
                    <a:lnTo>
                      <a:pt x="1257" y="536"/>
                    </a:lnTo>
                    <a:lnTo>
                      <a:pt x="1257" y="543"/>
                    </a:lnTo>
                    <a:lnTo>
                      <a:pt x="1258" y="516"/>
                    </a:lnTo>
                    <a:lnTo>
                      <a:pt x="1258" y="532"/>
                    </a:lnTo>
                    <a:lnTo>
                      <a:pt x="1258" y="532"/>
                    </a:lnTo>
                    <a:lnTo>
                      <a:pt x="1259" y="460"/>
                    </a:lnTo>
                    <a:lnTo>
                      <a:pt x="1259" y="552"/>
                    </a:lnTo>
                    <a:lnTo>
                      <a:pt x="1259" y="548"/>
                    </a:lnTo>
                    <a:lnTo>
                      <a:pt x="1259" y="545"/>
                    </a:lnTo>
                    <a:lnTo>
                      <a:pt x="1259" y="547"/>
                    </a:lnTo>
                    <a:lnTo>
                      <a:pt x="1260" y="519"/>
                    </a:lnTo>
                    <a:lnTo>
                      <a:pt x="1260" y="538"/>
                    </a:lnTo>
                    <a:lnTo>
                      <a:pt x="1260" y="532"/>
                    </a:lnTo>
                    <a:lnTo>
                      <a:pt x="1261" y="521"/>
                    </a:lnTo>
                    <a:lnTo>
                      <a:pt x="1261" y="547"/>
                    </a:lnTo>
                    <a:lnTo>
                      <a:pt x="1261" y="543"/>
                    </a:lnTo>
                    <a:lnTo>
                      <a:pt x="1262" y="472"/>
                    </a:lnTo>
                    <a:lnTo>
                      <a:pt x="1262" y="559"/>
                    </a:lnTo>
                    <a:lnTo>
                      <a:pt x="1262" y="558"/>
                    </a:lnTo>
                    <a:lnTo>
                      <a:pt x="1262" y="556"/>
                    </a:lnTo>
                    <a:lnTo>
                      <a:pt x="1263" y="519"/>
                    </a:lnTo>
                    <a:lnTo>
                      <a:pt x="1263" y="522"/>
                    </a:lnTo>
                    <a:lnTo>
                      <a:pt x="1263" y="522"/>
                    </a:lnTo>
                    <a:lnTo>
                      <a:pt x="1263" y="513"/>
                    </a:lnTo>
                    <a:lnTo>
                      <a:pt x="1264" y="546"/>
                    </a:lnTo>
                    <a:lnTo>
                      <a:pt x="1264" y="541"/>
                    </a:lnTo>
                    <a:lnTo>
                      <a:pt x="1264" y="539"/>
                    </a:lnTo>
                    <a:lnTo>
                      <a:pt x="1264" y="542"/>
                    </a:lnTo>
                    <a:lnTo>
                      <a:pt x="1265" y="518"/>
                    </a:lnTo>
                    <a:lnTo>
                      <a:pt x="1265" y="531"/>
                    </a:lnTo>
                    <a:lnTo>
                      <a:pt x="1265" y="534"/>
                    </a:lnTo>
                    <a:lnTo>
                      <a:pt x="1266" y="541"/>
                    </a:lnTo>
                    <a:lnTo>
                      <a:pt x="1266" y="515"/>
                    </a:lnTo>
                    <a:lnTo>
                      <a:pt x="1266" y="516"/>
                    </a:lnTo>
                    <a:lnTo>
                      <a:pt x="1266" y="455"/>
                    </a:lnTo>
                    <a:lnTo>
                      <a:pt x="1267" y="561"/>
                    </a:lnTo>
                    <a:lnTo>
                      <a:pt x="1267" y="534"/>
                    </a:lnTo>
                    <a:lnTo>
                      <a:pt x="1267" y="540"/>
                    </a:lnTo>
                    <a:lnTo>
                      <a:pt x="1267" y="551"/>
                    </a:lnTo>
                    <a:lnTo>
                      <a:pt x="1268" y="513"/>
                    </a:lnTo>
                    <a:lnTo>
                      <a:pt x="1268" y="517"/>
                    </a:lnTo>
                    <a:lnTo>
                      <a:pt x="1268" y="517"/>
                    </a:lnTo>
                    <a:lnTo>
                      <a:pt x="1269" y="505"/>
                    </a:lnTo>
                    <a:lnTo>
                      <a:pt x="1269" y="544"/>
                    </a:lnTo>
                    <a:lnTo>
                      <a:pt x="1269" y="534"/>
                    </a:lnTo>
                    <a:lnTo>
                      <a:pt x="1269" y="534"/>
                    </a:lnTo>
                    <a:lnTo>
                      <a:pt x="1269" y="545"/>
                    </a:lnTo>
                    <a:lnTo>
                      <a:pt x="1270" y="467"/>
                    </a:lnTo>
                    <a:lnTo>
                      <a:pt x="1270" y="528"/>
                    </a:lnTo>
                    <a:lnTo>
                      <a:pt x="1270" y="530"/>
                    </a:lnTo>
                    <a:lnTo>
                      <a:pt x="1270" y="513"/>
                    </a:lnTo>
                    <a:lnTo>
                      <a:pt x="1271" y="554"/>
                    </a:lnTo>
                    <a:lnTo>
                      <a:pt x="1271" y="528"/>
                    </a:lnTo>
                    <a:lnTo>
                      <a:pt x="1271" y="529"/>
                    </a:lnTo>
                    <a:lnTo>
                      <a:pt x="1271" y="540"/>
                    </a:lnTo>
                    <a:lnTo>
                      <a:pt x="1272" y="522"/>
                    </a:lnTo>
                    <a:lnTo>
                      <a:pt x="1272" y="535"/>
                    </a:lnTo>
                    <a:lnTo>
                      <a:pt x="1272" y="531"/>
                    </a:lnTo>
                    <a:lnTo>
                      <a:pt x="1272" y="526"/>
                    </a:lnTo>
                    <a:lnTo>
                      <a:pt x="1272" y="541"/>
                    </a:lnTo>
                    <a:lnTo>
                      <a:pt x="1273" y="533"/>
                    </a:lnTo>
                    <a:lnTo>
                      <a:pt x="1273" y="537"/>
                    </a:lnTo>
                    <a:lnTo>
                      <a:pt x="1274" y="518"/>
                    </a:lnTo>
                    <a:lnTo>
                      <a:pt x="1274" y="540"/>
                    </a:lnTo>
                    <a:lnTo>
                      <a:pt x="1274" y="521"/>
                    </a:lnTo>
                    <a:lnTo>
                      <a:pt x="1274" y="520"/>
                    </a:lnTo>
                    <a:lnTo>
                      <a:pt x="1275" y="469"/>
                    </a:lnTo>
                    <a:lnTo>
                      <a:pt x="1275" y="548"/>
                    </a:lnTo>
                    <a:lnTo>
                      <a:pt x="1275" y="547"/>
                    </a:lnTo>
                    <a:lnTo>
                      <a:pt x="1275" y="548"/>
                    </a:lnTo>
                    <a:lnTo>
                      <a:pt x="1275" y="549"/>
                    </a:lnTo>
                    <a:lnTo>
                      <a:pt x="1276" y="511"/>
                    </a:lnTo>
                    <a:lnTo>
                      <a:pt x="1276" y="516"/>
                    </a:lnTo>
                    <a:lnTo>
                      <a:pt x="1276" y="516"/>
                    </a:lnTo>
                    <a:lnTo>
                      <a:pt x="1276" y="514"/>
                    </a:lnTo>
                    <a:lnTo>
                      <a:pt x="1277" y="552"/>
                    </a:lnTo>
                    <a:lnTo>
                      <a:pt x="1277" y="550"/>
                    </a:lnTo>
                    <a:lnTo>
                      <a:pt x="1277" y="547"/>
                    </a:lnTo>
                    <a:lnTo>
                      <a:pt x="1277" y="550"/>
                    </a:lnTo>
                    <a:lnTo>
                      <a:pt x="1278" y="525"/>
                    </a:lnTo>
                    <a:lnTo>
                      <a:pt x="1278" y="537"/>
                    </a:lnTo>
                    <a:lnTo>
                      <a:pt x="1278" y="536"/>
                    </a:lnTo>
                    <a:lnTo>
                      <a:pt x="1278" y="552"/>
                    </a:lnTo>
                    <a:lnTo>
                      <a:pt x="1279" y="526"/>
                    </a:lnTo>
                    <a:lnTo>
                      <a:pt x="1279" y="546"/>
                    </a:lnTo>
                    <a:lnTo>
                      <a:pt x="1279" y="547"/>
                    </a:lnTo>
                    <a:lnTo>
                      <a:pt x="1279" y="549"/>
                    </a:lnTo>
                    <a:lnTo>
                      <a:pt x="1280" y="509"/>
                    </a:lnTo>
                    <a:lnTo>
                      <a:pt x="1280" y="517"/>
                    </a:lnTo>
                    <a:lnTo>
                      <a:pt x="1280" y="523"/>
                    </a:lnTo>
                    <a:lnTo>
                      <a:pt x="1281" y="465"/>
                    </a:lnTo>
                    <a:lnTo>
                      <a:pt x="1281" y="549"/>
                    </a:lnTo>
                    <a:lnTo>
                      <a:pt x="1281" y="521"/>
                    </a:lnTo>
                    <a:lnTo>
                      <a:pt x="1281" y="521"/>
                    </a:lnTo>
                    <a:lnTo>
                      <a:pt x="1282" y="546"/>
                    </a:lnTo>
                    <a:lnTo>
                      <a:pt x="1282" y="529"/>
                    </a:lnTo>
                    <a:lnTo>
                      <a:pt x="1282" y="529"/>
                    </a:lnTo>
                    <a:lnTo>
                      <a:pt x="1282" y="537"/>
                    </a:lnTo>
                    <a:lnTo>
                      <a:pt x="1283" y="509"/>
                    </a:lnTo>
                    <a:lnTo>
                      <a:pt x="1283" y="532"/>
                    </a:lnTo>
                    <a:lnTo>
                      <a:pt x="1283" y="534"/>
                    </a:lnTo>
                    <a:lnTo>
                      <a:pt x="1284" y="481"/>
                    </a:lnTo>
                    <a:lnTo>
                      <a:pt x="1284" y="540"/>
                    </a:lnTo>
                    <a:lnTo>
                      <a:pt x="1284" y="528"/>
                    </a:lnTo>
                    <a:lnTo>
                      <a:pt x="1284" y="526"/>
                    </a:lnTo>
                    <a:lnTo>
                      <a:pt x="1284" y="513"/>
                    </a:lnTo>
                    <a:lnTo>
                      <a:pt x="1285" y="560"/>
                    </a:lnTo>
                    <a:lnTo>
                      <a:pt x="1285" y="527"/>
                    </a:lnTo>
                    <a:lnTo>
                      <a:pt x="1285" y="529"/>
                    </a:lnTo>
                    <a:lnTo>
                      <a:pt x="1285" y="519"/>
                    </a:lnTo>
                    <a:lnTo>
                      <a:pt x="1286" y="544"/>
                    </a:lnTo>
                    <a:lnTo>
                      <a:pt x="1286" y="530"/>
                    </a:lnTo>
                    <a:lnTo>
                      <a:pt x="1286" y="533"/>
                    </a:lnTo>
                    <a:lnTo>
                      <a:pt x="1286" y="536"/>
                    </a:lnTo>
                    <a:lnTo>
                      <a:pt x="1286" y="514"/>
                    </a:lnTo>
                    <a:lnTo>
                      <a:pt x="1287" y="529"/>
                    </a:lnTo>
                    <a:lnTo>
                      <a:pt x="1287" y="531"/>
                    </a:lnTo>
                    <a:lnTo>
                      <a:pt x="1287" y="518"/>
                    </a:lnTo>
                    <a:lnTo>
                      <a:pt x="1288" y="545"/>
                    </a:lnTo>
                    <a:lnTo>
                      <a:pt x="1288" y="541"/>
                    </a:lnTo>
                    <a:lnTo>
                      <a:pt x="1288" y="548"/>
                    </a:lnTo>
                    <a:lnTo>
                      <a:pt x="1289" y="527"/>
                    </a:lnTo>
                    <a:lnTo>
                      <a:pt x="1289" y="528"/>
                    </a:lnTo>
                    <a:lnTo>
                      <a:pt x="1289" y="529"/>
                    </a:lnTo>
                    <a:lnTo>
                      <a:pt x="1290" y="516"/>
                    </a:lnTo>
                    <a:lnTo>
                      <a:pt x="1290" y="537"/>
                    </a:lnTo>
                    <a:lnTo>
                      <a:pt x="1290" y="525"/>
                    </a:lnTo>
                    <a:lnTo>
                      <a:pt x="1290" y="525"/>
                    </a:lnTo>
                    <a:lnTo>
                      <a:pt x="1291" y="443"/>
                    </a:lnTo>
                    <a:lnTo>
                      <a:pt x="1291" y="540"/>
                    </a:lnTo>
                    <a:lnTo>
                      <a:pt x="1291" y="511"/>
                    </a:lnTo>
                    <a:lnTo>
                      <a:pt x="1291" y="514"/>
                    </a:lnTo>
                    <a:lnTo>
                      <a:pt x="1291" y="560"/>
                    </a:lnTo>
                    <a:lnTo>
                      <a:pt x="1292" y="521"/>
                    </a:lnTo>
                    <a:lnTo>
                      <a:pt x="1292" y="522"/>
                    </a:lnTo>
                    <a:lnTo>
                      <a:pt x="1292" y="535"/>
                    </a:lnTo>
                    <a:lnTo>
                      <a:pt x="1293" y="492"/>
                    </a:lnTo>
                    <a:lnTo>
                      <a:pt x="1293" y="528"/>
                    </a:lnTo>
                    <a:lnTo>
                      <a:pt x="1293" y="529"/>
                    </a:lnTo>
                    <a:lnTo>
                      <a:pt x="1294" y="477"/>
                    </a:lnTo>
                    <a:lnTo>
                      <a:pt x="1294" y="549"/>
                    </a:lnTo>
                    <a:lnTo>
                      <a:pt x="1294" y="525"/>
                    </a:lnTo>
                    <a:lnTo>
                      <a:pt x="1294" y="521"/>
                    </a:lnTo>
                    <a:lnTo>
                      <a:pt x="1294" y="520"/>
                    </a:lnTo>
                    <a:lnTo>
                      <a:pt x="1294" y="560"/>
                    </a:lnTo>
                    <a:lnTo>
                      <a:pt x="1295" y="536"/>
                    </a:lnTo>
                    <a:lnTo>
                      <a:pt x="1295" y="535"/>
                    </a:lnTo>
                    <a:lnTo>
                      <a:pt x="1296" y="516"/>
                    </a:lnTo>
                    <a:lnTo>
                      <a:pt x="1296" y="518"/>
                    </a:lnTo>
                    <a:lnTo>
                      <a:pt x="1296" y="517"/>
                    </a:lnTo>
                    <a:lnTo>
                      <a:pt x="1297" y="510"/>
                    </a:lnTo>
                    <a:lnTo>
                      <a:pt x="1297" y="537"/>
                    </a:lnTo>
                    <a:lnTo>
                      <a:pt x="1297" y="537"/>
                    </a:lnTo>
                    <a:lnTo>
                      <a:pt x="1297" y="533"/>
                    </a:lnTo>
                    <a:lnTo>
                      <a:pt x="1297" y="537"/>
                    </a:lnTo>
                    <a:lnTo>
                      <a:pt x="1298" y="495"/>
                    </a:lnTo>
                    <a:lnTo>
                      <a:pt x="1298" y="509"/>
                    </a:lnTo>
                    <a:lnTo>
                      <a:pt x="1298" y="506"/>
                    </a:lnTo>
                    <a:lnTo>
                      <a:pt x="1298" y="504"/>
                    </a:lnTo>
                    <a:lnTo>
                      <a:pt x="1299" y="540"/>
                    </a:lnTo>
                    <a:lnTo>
                      <a:pt x="1299" y="525"/>
                    </a:lnTo>
                    <a:lnTo>
                      <a:pt x="1299" y="525"/>
                    </a:lnTo>
                    <a:lnTo>
                      <a:pt x="1299" y="513"/>
                    </a:lnTo>
                    <a:lnTo>
                      <a:pt x="1300" y="540"/>
                    </a:lnTo>
                    <a:lnTo>
                      <a:pt x="1300" y="535"/>
                    </a:lnTo>
                    <a:lnTo>
                      <a:pt x="1300" y="531"/>
                    </a:lnTo>
                    <a:lnTo>
                      <a:pt x="1301" y="540"/>
                    </a:lnTo>
                    <a:lnTo>
                      <a:pt x="1301" y="454"/>
                    </a:lnTo>
                    <a:lnTo>
                      <a:pt x="1301" y="513"/>
                    </a:lnTo>
                    <a:lnTo>
                      <a:pt x="1301" y="513"/>
                    </a:lnTo>
                    <a:lnTo>
                      <a:pt x="1301" y="504"/>
                    </a:lnTo>
                    <a:lnTo>
                      <a:pt x="1301" y="555"/>
                    </a:lnTo>
                    <a:lnTo>
                      <a:pt x="1302" y="534"/>
                    </a:lnTo>
                    <a:lnTo>
                      <a:pt x="1302" y="529"/>
                    </a:lnTo>
                    <a:lnTo>
                      <a:pt x="1302" y="536"/>
                    </a:lnTo>
                    <a:lnTo>
                      <a:pt x="1303" y="512"/>
                    </a:lnTo>
                    <a:lnTo>
                      <a:pt x="1303" y="528"/>
                    </a:lnTo>
                    <a:lnTo>
                      <a:pt x="1303" y="527"/>
                    </a:lnTo>
                    <a:lnTo>
                      <a:pt x="1304" y="513"/>
                    </a:lnTo>
                    <a:lnTo>
                      <a:pt x="1304" y="545"/>
                    </a:lnTo>
                    <a:lnTo>
                      <a:pt x="1304" y="536"/>
                    </a:lnTo>
                    <a:lnTo>
                      <a:pt x="1304" y="539"/>
                    </a:lnTo>
                    <a:lnTo>
                      <a:pt x="1305" y="544"/>
                    </a:lnTo>
                    <a:lnTo>
                      <a:pt x="1305" y="512"/>
                    </a:lnTo>
                    <a:lnTo>
                      <a:pt x="1305" y="513"/>
                    </a:lnTo>
                    <a:lnTo>
                      <a:pt x="1305" y="516"/>
                    </a:lnTo>
                    <a:lnTo>
                      <a:pt x="1305" y="462"/>
                    </a:lnTo>
                    <a:lnTo>
                      <a:pt x="1306" y="552"/>
                    </a:lnTo>
                    <a:lnTo>
                      <a:pt x="1306" y="528"/>
                    </a:lnTo>
                    <a:lnTo>
                      <a:pt x="1306" y="527"/>
                    </a:lnTo>
                    <a:lnTo>
                      <a:pt x="1307" y="511"/>
                    </a:lnTo>
                    <a:lnTo>
                      <a:pt x="1307" y="541"/>
                    </a:lnTo>
                    <a:lnTo>
                      <a:pt x="1307" y="527"/>
                    </a:lnTo>
                    <a:lnTo>
                      <a:pt x="1307" y="529"/>
                    </a:lnTo>
                    <a:lnTo>
                      <a:pt x="1307" y="535"/>
                    </a:lnTo>
                    <a:lnTo>
                      <a:pt x="1308" y="508"/>
                    </a:lnTo>
                    <a:lnTo>
                      <a:pt x="1308" y="528"/>
                    </a:lnTo>
                    <a:lnTo>
                      <a:pt x="1308" y="529"/>
                    </a:lnTo>
                    <a:lnTo>
                      <a:pt x="1309" y="454"/>
                    </a:lnTo>
                    <a:lnTo>
                      <a:pt x="1309" y="550"/>
                    </a:lnTo>
                    <a:lnTo>
                      <a:pt x="1309" y="529"/>
                    </a:lnTo>
                    <a:lnTo>
                      <a:pt x="1309" y="526"/>
                    </a:lnTo>
                    <a:lnTo>
                      <a:pt x="1309" y="510"/>
                    </a:lnTo>
                    <a:lnTo>
                      <a:pt x="1309" y="557"/>
                    </a:lnTo>
                    <a:lnTo>
                      <a:pt x="1310" y="519"/>
                    </a:lnTo>
                    <a:lnTo>
                      <a:pt x="1310" y="517"/>
                    </a:lnTo>
                    <a:lnTo>
                      <a:pt x="1310" y="511"/>
                    </a:lnTo>
                    <a:lnTo>
                      <a:pt x="1311" y="540"/>
                    </a:lnTo>
                    <a:lnTo>
                      <a:pt x="1311" y="524"/>
                    </a:lnTo>
                    <a:lnTo>
                      <a:pt x="1311" y="525"/>
                    </a:lnTo>
                    <a:lnTo>
                      <a:pt x="1311" y="510"/>
                    </a:lnTo>
                    <a:lnTo>
                      <a:pt x="1312" y="540"/>
                    </a:lnTo>
                    <a:lnTo>
                      <a:pt x="1312" y="533"/>
                    </a:lnTo>
                    <a:lnTo>
                      <a:pt x="1312" y="534"/>
                    </a:lnTo>
                    <a:lnTo>
                      <a:pt x="1312" y="545"/>
                    </a:lnTo>
                    <a:lnTo>
                      <a:pt x="1313" y="506"/>
                    </a:lnTo>
                    <a:lnTo>
                      <a:pt x="1313" y="506"/>
                    </a:lnTo>
                    <a:lnTo>
                      <a:pt x="1313" y="508"/>
                    </a:lnTo>
                    <a:lnTo>
                      <a:pt x="1313" y="467"/>
                    </a:lnTo>
                    <a:lnTo>
                      <a:pt x="1314" y="555"/>
                    </a:lnTo>
                    <a:lnTo>
                      <a:pt x="1314" y="514"/>
                    </a:lnTo>
                    <a:lnTo>
                      <a:pt x="1314" y="516"/>
                    </a:lnTo>
                    <a:lnTo>
                      <a:pt x="1314" y="513"/>
                    </a:lnTo>
                    <a:lnTo>
                      <a:pt x="1315" y="534"/>
                    </a:lnTo>
                    <a:lnTo>
                      <a:pt x="1315" y="532"/>
                    </a:lnTo>
                    <a:lnTo>
                      <a:pt x="1316" y="516"/>
                    </a:lnTo>
                    <a:lnTo>
                      <a:pt x="1316" y="536"/>
                    </a:lnTo>
                    <a:lnTo>
                      <a:pt x="1316" y="540"/>
                    </a:lnTo>
                    <a:lnTo>
                      <a:pt x="1317" y="503"/>
                    </a:lnTo>
                    <a:lnTo>
                      <a:pt x="1317" y="525"/>
                    </a:lnTo>
                    <a:lnTo>
                      <a:pt x="1317" y="526"/>
                    </a:lnTo>
                    <a:lnTo>
                      <a:pt x="1318" y="511"/>
                    </a:lnTo>
                    <a:lnTo>
                      <a:pt x="1318" y="533"/>
                    </a:lnTo>
                    <a:lnTo>
                      <a:pt x="1318" y="528"/>
                    </a:lnTo>
                    <a:lnTo>
                      <a:pt x="1318" y="526"/>
                    </a:lnTo>
                    <a:lnTo>
                      <a:pt x="1318" y="545"/>
                    </a:lnTo>
                    <a:lnTo>
                      <a:pt x="1319" y="496"/>
                    </a:lnTo>
                    <a:lnTo>
                      <a:pt x="1319" y="496"/>
                    </a:lnTo>
                    <a:lnTo>
                      <a:pt x="1319" y="498"/>
                    </a:lnTo>
                    <a:lnTo>
                      <a:pt x="1319" y="446"/>
                    </a:lnTo>
                    <a:lnTo>
                      <a:pt x="1320" y="558"/>
                    </a:lnTo>
                    <a:lnTo>
                      <a:pt x="1320" y="547"/>
                    </a:lnTo>
                    <a:lnTo>
                      <a:pt x="1320" y="548"/>
                    </a:lnTo>
                    <a:lnTo>
                      <a:pt x="1320" y="550"/>
                    </a:lnTo>
                    <a:lnTo>
                      <a:pt x="1321" y="445"/>
                    </a:lnTo>
                    <a:lnTo>
                      <a:pt x="1321" y="509"/>
                    </a:lnTo>
                    <a:lnTo>
                      <a:pt x="1321" y="511"/>
                    </a:lnTo>
                    <a:lnTo>
                      <a:pt x="1321" y="509"/>
                    </a:lnTo>
                    <a:lnTo>
                      <a:pt x="1322" y="568"/>
                    </a:lnTo>
                    <a:lnTo>
                      <a:pt x="1322" y="522"/>
                    </a:lnTo>
                    <a:lnTo>
                      <a:pt x="1322" y="522"/>
                    </a:lnTo>
                    <a:lnTo>
                      <a:pt x="1323" y="493"/>
                    </a:lnTo>
                    <a:lnTo>
                      <a:pt x="1323" y="541"/>
                    </a:lnTo>
                    <a:lnTo>
                      <a:pt x="1323" y="534"/>
                    </a:lnTo>
                    <a:lnTo>
                      <a:pt x="1323" y="534"/>
                    </a:lnTo>
                    <a:lnTo>
                      <a:pt x="1323" y="546"/>
                    </a:lnTo>
                    <a:lnTo>
                      <a:pt x="1324" y="518"/>
                    </a:lnTo>
                    <a:lnTo>
                      <a:pt x="1324" y="525"/>
                    </a:lnTo>
                    <a:lnTo>
                      <a:pt x="1324" y="525"/>
                    </a:lnTo>
                    <a:lnTo>
                      <a:pt x="1325" y="532"/>
                    </a:lnTo>
                    <a:lnTo>
                      <a:pt x="1325" y="505"/>
                    </a:lnTo>
                    <a:lnTo>
                      <a:pt x="1325" y="526"/>
                    </a:lnTo>
                    <a:lnTo>
                      <a:pt x="1325" y="525"/>
                    </a:lnTo>
                    <a:lnTo>
                      <a:pt x="1325" y="532"/>
                    </a:lnTo>
                    <a:lnTo>
                      <a:pt x="1326" y="491"/>
                    </a:lnTo>
                    <a:lnTo>
                      <a:pt x="1326" y="517"/>
                    </a:lnTo>
                    <a:lnTo>
                      <a:pt x="1326" y="516"/>
                    </a:lnTo>
                    <a:lnTo>
                      <a:pt x="1327" y="532"/>
                    </a:lnTo>
                    <a:lnTo>
                      <a:pt x="1327" y="446"/>
                    </a:lnTo>
                    <a:lnTo>
                      <a:pt x="1327" y="481"/>
                    </a:lnTo>
                    <a:lnTo>
                      <a:pt x="1327" y="486"/>
                    </a:lnTo>
                    <a:lnTo>
                      <a:pt x="1328" y="556"/>
                    </a:lnTo>
                    <a:lnTo>
                      <a:pt x="1328" y="538"/>
                    </a:lnTo>
                    <a:lnTo>
                      <a:pt x="1328" y="535"/>
                    </a:lnTo>
                    <a:lnTo>
                      <a:pt x="1328" y="550"/>
                    </a:lnTo>
                    <a:lnTo>
                      <a:pt x="1329" y="496"/>
                    </a:lnTo>
                    <a:lnTo>
                      <a:pt x="1329" y="513"/>
                    </a:lnTo>
                    <a:lnTo>
                      <a:pt x="1329" y="515"/>
                    </a:lnTo>
                    <a:lnTo>
                      <a:pt x="1329" y="504"/>
                    </a:lnTo>
                    <a:lnTo>
                      <a:pt x="1330" y="543"/>
                    </a:lnTo>
                    <a:lnTo>
                      <a:pt x="1330" y="535"/>
                    </a:lnTo>
                    <a:lnTo>
                      <a:pt x="1330" y="535"/>
                    </a:lnTo>
                    <a:lnTo>
                      <a:pt x="1331" y="441"/>
                    </a:lnTo>
                    <a:lnTo>
                      <a:pt x="1331" y="537"/>
                    </a:lnTo>
                    <a:lnTo>
                      <a:pt x="1331" y="529"/>
                    </a:lnTo>
                    <a:lnTo>
                      <a:pt x="1331" y="529"/>
                    </a:lnTo>
                    <a:lnTo>
                      <a:pt x="1331" y="519"/>
                    </a:lnTo>
                    <a:lnTo>
                      <a:pt x="1332" y="540"/>
                    </a:lnTo>
                    <a:lnTo>
                      <a:pt x="1332" y="531"/>
                    </a:lnTo>
                    <a:lnTo>
                      <a:pt x="1332" y="530"/>
                    </a:lnTo>
                    <a:lnTo>
                      <a:pt x="1333" y="491"/>
                    </a:lnTo>
                    <a:lnTo>
                      <a:pt x="1333" y="525"/>
                    </a:lnTo>
                    <a:lnTo>
                      <a:pt x="1333" y="524"/>
                    </a:lnTo>
                    <a:lnTo>
                      <a:pt x="1334" y="552"/>
                    </a:lnTo>
                    <a:lnTo>
                      <a:pt x="1334" y="513"/>
                    </a:lnTo>
                    <a:lnTo>
                      <a:pt x="1334" y="515"/>
                    </a:lnTo>
                    <a:lnTo>
                      <a:pt x="1334" y="518"/>
                    </a:lnTo>
                    <a:lnTo>
                      <a:pt x="1335" y="449"/>
                    </a:lnTo>
                    <a:lnTo>
                      <a:pt x="1335" y="555"/>
                    </a:lnTo>
                    <a:lnTo>
                      <a:pt x="1335" y="538"/>
                    </a:lnTo>
                    <a:lnTo>
                      <a:pt x="1335" y="536"/>
                    </a:lnTo>
                    <a:lnTo>
                      <a:pt x="1336" y="546"/>
                    </a:lnTo>
                    <a:lnTo>
                      <a:pt x="1336" y="509"/>
                    </a:lnTo>
                    <a:lnTo>
                      <a:pt x="1336" y="525"/>
                    </a:lnTo>
                    <a:lnTo>
                      <a:pt x="1336" y="525"/>
                    </a:lnTo>
                    <a:lnTo>
                      <a:pt x="1336" y="519"/>
                    </a:lnTo>
                    <a:lnTo>
                      <a:pt x="1337" y="549"/>
                    </a:lnTo>
                    <a:lnTo>
                      <a:pt x="1337" y="533"/>
                    </a:lnTo>
                    <a:lnTo>
                      <a:pt x="1337" y="529"/>
                    </a:lnTo>
                    <a:lnTo>
                      <a:pt x="1337" y="531"/>
                    </a:lnTo>
                    <a:lnTo>
                      <a:pt x="1338" y="506"/>
                    </a:lnTo>
                    <a:lnTo>
                      <a:pt x="1338" y="525"/>
                    </a:lnTo>
                    <a:lnTo>
                      <a:pt x="1338" y="526"/>
                    </a:lnTo>
                    <a:lnTo>
                      <a:pt x="1339" y="535"/>
                    </a:lnTo>
                    <a:lnTo>
                      <a:pt x="1339" y="443"/>
                    </a:lnTo>
                    <a:lnTo>
                      <a:pt x="1339" y="438"/>
                    </a:lnTo>
                    <a:lnTo>
                      <a:pt x="1339" y="415"/>
                    </a:lnTo>
                    <a:lnTo>
                      <a:pt x="1340" y="550"/>
                    </a:lnTo>
                    <a:lnTo>
                      <a:pt x="1340" y="532"/>
                    </a:lnTo>
                    <a:lnTo>
                      <a:pt x="1340" y="532"/>
                    </a:lnTo>
                    <a:lnTo>
                      <a:pt x="1340" y="547"/>
                    </a:lnTo>
                    <a:lnTo>
                      <a:pt x="1341" y="507"/>
                    </a:lnTo>
                    <a:lnTo>
                      <a:pt x="1341" y="507"/>
                    </a:lnTo>
                    <a:lnTo>
                      <a:pt x="1341" y="512"/>
                    </a:lnTo>
                    <a:lnTo>
                      <a:pt x="1342" y="550"/>
                    </a:lnTo>
                    <a:lnTo>
                      <a:pt x="1342" y="516"/>
                    </a:lnTo>
                    <a:lnTo>
                      <a:pt x="1342" y="519"/>
                    </a:lnTo>
                    <a:lnTo>
                      <a:pt x="1343" y="540"/>
                    </a:lnTo>
                    <a:lnTo>
                      <a:pt x="1343" y="507"/>
                    </a:lnTo>
                    <a:lnTo>
                      <a:pt x="1343" y="522"/>
                    </a:lnTo>
                    <a:lnTo>
                      <a:pt x="1343" y="517"/>
                    </a:lnTo>
                    <a:lnTo>
                      <a:pt x="1343" y="510"/>
                    </a:lnTo>
                    <a:lnTo>
                      <a:pt x="1344" y="545"/>
                    </a:lnTo>
                    <a:lnTo>
                      <a:pt x="1344" y="529"/>
                    </a:lnTo>
                    <a:lnTo>
                      <a:pt x="1344" y="527"/>
                    </a:lnTo>
                    <a:lnTo>
                      <a:pt x="1345" y="545"/>
                    </a:lnTo>
                    <a:lnTo>
                      <a:pt x="1345" y="520"/>
                    </a:lnTo>
                    <a:lnTo>
                      <a:pt x="1345" y="524"/>
                    </a:lnTo>
                    <a:lnTo>
                      <a:pt x="1345" y="527"/>
                    </a:lnTo>
                    <a:lnTo>
                      <a:pt x="1346" y="477"/>
                    </a:lnTo>
                    <a:lnTo>
                      <a:pt x="1346" y="552"/>
                    </a:lnTo>
                    <a:lnTo>
                      <a:pt x="1346" y="545"/>
                    </a:lnTo>
                    <a:lnTo>
                      <a:pt x="1346" y="546"/>
                    </a:lnTo>
                    <a:lnTo>
                      <a:pt x="1346" y="553"/>
                    </a:lnTo>
                    <a:lnTo>
                      <a:pt x="1347" y="515"/>
                    </a:lnTo>
                    <a:lnTo>
                      <a:pt x="1347" y="522"/>
                    </a:lnTo>
                    <a:lnTo>
                      <a:pt x="1347" y="521"/>
                    </a:lnTo>
                    <a:lnTo>
                      <a:pt x="1348" y="511"/>
                    </a:lnTo>
                    <a:lnTo>
                      <a:pt x="1348" y="542"/>
                    </a:lnTo>
                    <a:lnTo>
                      <a:pt x="1348" y="535"/>
                    </a:lnTo>
                    <a:lnTo>
                      <a:pt x="1348" y="536"/>
                    </a:lnTo>
                    <a:lnTo>
                      <a:pt x="1348" y="540"/>
                    </a:lnTo>
                    <a:lnTo>
                      <a:pt x="1349" y="505"/>
                    </a:lnTo>
                    <a:lnTo>
                      <a:pt x="1349" y="530"/>
                    </a:lnTo>
                    <a:lnTo>
                      <a:pt x="1349" y="527"/>
                    </a:lnTo>
                    <a:lnTo>
                      <a:pt x="1349" y="519"/>
                    </a:lnTo>
                    <a:lnTo>
                      <a:pt x="1350" y="543"/>
                    </a:lnTo>
                    <a:lnTo>
                      <a:pt x="1350" y="543"/>
                    </a:lnTo>
                    <a:lnTo>
                      <a:pt x="1350" y="544"/>
                    </a:lnTo>
                    <a:lnTo>
                      <a:pt x="1350" y="550"/>
                    </a:lnTo>
                    <a:lnTo>
                      <a:pt x="1351" y="433"/>
                    </a:lnTo>
                    <a:lnTo>
                      <a:pt x="1351" y="532"/>
                    </a:lnTo>
                    <a:lnTo>
                      <a:pt x="1351" y="534"/>
                    </a:lnTo>
                    <a:lnTo>
                      <a:pt x="1351" y="565"/>
                    </a:lnTo>
                    <a:lnTo>
                      <a:pt x="1352" y="504"/>
                    </a:lnTo>
                    <a:lnTo>
                      <a:pt x="1352" y="515"/>
                    </a:lnTo>
                    <a:lnTo>
                      <a:pt x="1352" y="514"/>
                    </a:lnTo>
                    <a:lnTo>
                      <a:pt x="1353" y="500"/>
                    </a:lnTo>
                    <a:lnTo>
                      <a:pt x="1353" y="537"/>
                    </a:lnTo>
                    <a:lnTo>
                      <a:pt x="1353" y="529"/>
                    </a:lnTo>
                    <a:lnTo>
                      <a:pt x="1353" y="528"/>
                    </a:lnTo>
                    <a:lnTo>
                      <a:pt x="1353" y="537"/>
                    </a:lnTo>
                    <a:lnTo>
                      <a:pt x="1354" y="513"/>
                    </a:lnTo>
                    <a:lnTo>
                      <a:pt x="1354" y="520"/>
                    </a:lnTo>
                    <a:lnTo>
                      <a:pt x="1354" y="518"/>
                    </a:lnTo>
                    <a:lnTo>
                      <a:pt x="1354" y="505"/>
                    </a:lnTo>
                    <a:lnTo>
                      <a:pt x="1355" y="535"/>
                    </a:lnTo>
                    <a:lnTo>
                      <a:pt x="1355" y="527"/>
                    </a:lnTo>
                    <a:lnTo>
                      <a:pt x="1355" y="527"/>
                    </a:lnTo>
                    <a:lnTo>
                      <a:pt x="1355" y="520"/>
                    </a:lnTo>
                    <a:lnTo>
                      <a:pt x="1356" y="539"/>
                    </a:lnTo>
                    <a:lnTo>
                      <a:pt x="1356" y="534"/>
                    </a:lnTo>
                    <a:lnTo>
                      <a:pt x="1356" y="537"/>
                    </a:lnTo>
                    <a:lnTo>
                      <a:pt x="1357" y="437"/>
                    </a:lnTo>
                    <a:lnTo>
                      <a:pt x="1357" y="564"/>
                    </a:lnTo>
                    <a:lnTo>
                      <a:pt x="1357" y="543"/>
                    </a:lnTo>
                    <a:lnTo>
                      <a:pt x="1357" y="545"/>
                    </a:lnTo>
                    <a:lnTo>
                      <a:pt x="1357" y="551"/>
                    </a:lnTo>
                    <a:lnTo>
                      <a:pt x="1358" y="505"/>
                    </a:lnTo>
                    <a:lnTo>
                      <a:pt x="1358" y="513"/>
                    </a:lnTo>
                    <a:lnTo>
                      <a:pt x="1358" y="519"/>
                    </a:lnTo>
                    <a:lnTo>
                      <a:pt x="1358" y="500"/>
                    </a:lnTo>
                    <a:lnTo>
                      <a:pt x="1359" y="554"/>
                    </a:lnTo>
                    <a:lnTo>
                      <a:pt x="1359" y="544"/>
                    </a:lnTo>
                    <a:lnTo>
                      <a:pt x="1359" y="544"/>
                    </a:lnTo>
                    <a:lnTo>
                      <a:pt x="1359" y="549"/>
                    </a:lnTo>
                    <a:lnTo>
                      <a:pt x="1360" y="480"/>
                    </a:lnTo>
                    <a:lnTo>
                      <a:pt x="1360" y="474"/>
                    </a:lnTo>
                    <a:lnTo>
                      <a:pt x="1360" y="467"/>
                    </a:lnTo>
                    <a:lnTo>
                      <a:pt x="1360" y="550"/>
                    </a:lnTo>
                    <a:lnTo>
                      <a:pt x="1361" y="536"/>
                    </a:lnTo>
                    <a:lnTo>
                      <a:pt x="1361" y="540"/>
                    </a:lnTo>
                    <a:lnTo>
                      <a:pt x="1362" y="522"/>
                    </a:lnTo>
                    <a:lnTo>
                      <a:pt x="1362" y="545"/>
                    </a:lnTo>
                    <a:lnTo>
                      <a:pt x="1362" y="532"/>
                    </a:lnTo>
                    <a:lnTo>
                      <a:pt x="1362" y="534"/>
                    </a:lnTo>
                    <a:lnTo>
                      <a:pt x="1363" y="510"/>
                    </a:lnTo>
                    <a:lnTo>
                      <a:pt x="1363" y="539"/>
                    </a:lnTo>
                    <a:lnTo>
                      <a:pt x="1363" y="538"/>
                    </a:lnTo>
                    <a:lnTo>
                      <a:pt x="1363" y="550"/>
                    </a:lnTo>
                    <a:lnTo>
                      <a:pt x="1364" y="410"/>
                    </a:lnTo>
                    <a:lnTo>
                      <a:pt x="1364" y="512"/>
                    </a:lnTo>
                    <a:lnTo>
                      <a:pt x="1364" y="518"/>
                    </a:lnTo>
                    <a:lnTo>
                      <a:pt x="1364" y="560"/>
                    </a:lnTo>
                    <a:lnTo>
                      <a:pt x="1365" y="534"/>
                    </a:lnTo>
                    <a:lnTo>
                      <a:pt x="1365" y="529"/>
                    </a:lnTo>
                    <a:lnTo>
                      <a:pt x="1365" y="538"/>
                    </a:lnTo>
                    <a:lnTo>
                      <a:pt x="1366" y="497"/>
                    </a:lnTo>
                    <a:lnTo>
                      <a:pt x="1366" y="498"/>
                    </a:lnTo>
                    <a:lnTo>
                      <a:pt x="1366" y="498"/>
                    </a:lnTo>
                    <a:lnTo>
                      <a:pt x="1366" y="437"/>
                    </a:lnTo>
                    <a:lnTo>
                      <a:pt x="1367" y="560"/>
                    </a:lnTo>
                    <a:lnTo>
                      <a:pt x="1367" y="534"/>
                    </a:lnTo>
                    <a:lnTo>
                      <a:pt x="1367" y="534"/>
                    </a:lnTo>
                    <a:lnTo>
                      <a:pt x="1367" y="523"/>
                    </a:lnTo>
                    <a:lnTo>
                      <a:pt x="1368" y="547"/>
                    </a:lnTo>
                    <a:lnTo>
                      <a:pt x="1368" y="539"/>
                    </a:lnTo>
                    <a:lnTo>
                      <a:pt x="1368" y="535"/>
                    </a:lnTo>
                    <a:lnTo>
                      <a:pt x="1368" y="543"/>
                    </a:lnTo>
                    <a:lnTo>
                      <a:pt x="1369" y="507"/>
                    </a:lnTo>
                    <a:lnTo>
                      <a:pt x="1369" y="521"/>
                    </a:lnTo>
                    <a:lnTo>
                      <a:pt x="1369" y="523"/>
                    </a:lnTo>
                    <a:lnTo>
                      <a:pt x="1369" y="520"/>
                    </a:lnTo>
                    <a:lnTo>
                      <a:pt x="1369" y="541"/>
                    </a:lnTo>
                    <a:lnTo>
                      <a:pt x="1370" y="529"/>
                    </a:lnTo>
                    <a:lnTo>
                      <a:pt x="1370" y="534"/>
                    </a:lnTo>
                    <a:lnTo>
                      <a:pt x="1371" y="545"/>
                    </a:lnTo>
                    <a:lnTo>
                      <a:pt x="1371" y="514"/>
                    </a:lnTo>
                    <a:lnTo>
                      <a:pt x="1371" y="527"/>
                    </a:lnTo>
                    <a:lnTo>
                      <a:pt x="1371" y="529"/>
                    </a:lnTo>
                    <a:lnTo>
                      <a:pt x="1372" y="550"/>
                    </a:lnTo>
                    <a:lnTo>
                      <a:pt x="1372" y="518"/>
                    </a:lnTo>
                    <a:lnTo>
                      <a:pt x="1372" y="532"/>
                    </a:lnTo>
                    <a:lnTo>
                      <a:pt x="1372" y="529"/>
                    </a:lnTo>
                    <a:lnTo>
                      <a:pt x="1372" y="519"/>
                    </a:lnTo>
                    <a:lnTo>
                      <a:pt x="1373" y="552"/>
                    </a:lnTo>
                    <a:lnTo>
                      <a:pt x="1373" y="547"/>
                    </a:lnTo>
                    <a:lnTo>
                      <a:pt x="1373" y="547"/>
                    </a:lnTo>
                    <a:lnTo>
                      <a:pt x="1373" y="548"/>
                    </a:lnTo>
                    <a:lnTo>
                      <a:pt x="1374" y="461"/>
                    </a:lnTo>
                    <a:lnTo>
                      <a:pt x="1374" y="500"/>
                    </a:lnTo>
                    <a:lnTo>
                      <a:pt x="1374" y="506"/>
                    </a:lnTo>
                    <a:lnTo>
                      <a:pt x="1374" y="504"/>
                    </a:lnTo>
                    <a:lnTo>
                      <a:pt x="1375" y="559"/>
                    </a:lnTo>
                    <a:lnTo>
                      <a:pt x="1375" y="529"/>
                    </a:lnTo>
                    <a:lnTo>
                      <a:pt x="1375" y="533"/>
                    </a:lnTo>
                    <a:lnTo>
                      <a:pt x="1375" y="540"/>
                    </a:lnTo>
                    <a:lnTo>
                      <a:pt x="1376" y="520"/>
                    </a:lnTo>
                    <a:lnTo>
                      <a:pt x="1376" y="536"/>
                    </a:lnTo>
                    <a:lnTo>
                      <a:pt x="1376" y="535"/>
                    </a:lnTo>
                    <a:lnTo>
                      <a:pt x="1377" y="527"/>
                    </a:lnTo>
                    <a:lnTo>
                      <a:pt x="1377" y="550"/>
                    </a:lnTo>
                    <a:lnTo>
                      <a:pt x="1377" y="528"/>
                    </a:lnTo>
                    <a:lnTo>
                      <a:pt x="1377" y="524"/>
                    </a:lnTo>
                    <a:lnTo>
                      <a:pt x="1377" y="463"/>
                    </a:lnTo>
                    <a:lnTo>
                      <a:pt x="1378" y="561"/>
                    </a:lnTo>
                    <a:lnTo>
                      <a:pt x="1378" y="547"/>
                    </a:lnTo>
                    <a:lnTo>
                      <a:pt x="1378" y="545"/>
                    </a:lnTo>
                    <a:lnTo>
                      <a:pt x="1378" y="551"/>
                    </a:lnTo>
                    <a:lnTo>
                      <a:pt x="1379" y="506"/>
                    </a:lnTo>
                    <a:lnTo>
                      <a:pt x="1379" y="511"/>
                    </a:lnTo>
                    <a:lnTo>
                      <a:pt x="1379" y="508"/>
                    </a:lnTo>
                    <a:lnTo>
                      <a:pt x="1380" y="546"/>
                    </a:lnTo>
                    <a:lnTo>
                      <a:pt x="1380" y="530"/>
                    </a:lnTo>
                    <a:lnTo>
                      <a:pt x="1380" y="534"/>
                    </a:lnTo>
                    <a:lnTo>
                      <a:pt x="1381" y="561"/>
                    </a:lnTo>
                    <a:lnTo>
                      <a:pt x="1381" y="526"/>
                    </a:lnTo>
                    <a:lnTo>
                      <a:pt x="1381" y="534"/>
                    </a:lnTo>
                    <a:lnTo>
                      <a:pt x="1381" y="533"/>
                    </a:lnTo>
                    <a:lnTo>
                      <a:pt x="1381" y="545"/>
                    </a:lnTo>
                    <a:lnTo>
                      <a:pt x="1382" y="507"/>
                    </a:lnTo>
                    <a:lnTo>
                      <a:pt x="1382" y="513"/>
                    </a:lnTo>
                    <a:lnTo>
                      <a:pt x="1382" y="517"/>
                    </a:lnTo>
                    <a:lnTo>
                      <a:pt x="1382" y="510"/>
                    </a:lnTo>
                    <a:lnTo>
                      <a:pt x="1383" y="545"/>
                    </a:lnTo>
                    <a:lnTo>
                      <a:pt x="1383" y="541"/>
                    </a:lnTo>
                    <a:lnTo>
                      <a:pt x="1384" y="450"/>
                    </a:lnTo>
                    <a:lnTo>
                      <a:pt x="1384" y="549"/>
                    </a:lnTo>
                    <a:lnTo>
                      <a:pt x="1384" y="535"/>
                    </a:lnTo>
                    <a:lnTo>
                      <a:pt x="1384" y="538"/>
                    </a:lnTo>
                    <a:lnTo>
                      <a:pt x="1385" y="522"/>
                    </a:lnTo>
                    <a:lnTo>
                      <a:pt x="1385" y="540"/>
                    </a:lnTo>
                    <a:lnTo>
                      <a:pt x="1385" y="532"/>
                    </a:lnTo>
                    <a:lnTo>
                      <a:pt x="1385" y="531"/>
                    </a:lnTo>
                    <a:lnTo>
                      <a:pt x="1386" y="515"/>
                    </a:lnTo>
                    <a:lnTo>
                      <a:pt x="1386" y="540"/>
                    </a:lnTo>
                    <a:lnTo>
                      <a:pt x="1386" y="526"/>
                    </a:lnTo>
                    <a:lnTo>
                      <a:pt x="1386" y="529"/>
                    </a:lnTo>
                    <a:lnTo>
                      <a:pt x="1386" y="539"/>
                    </a:lnTo>
                    <a:lnTo>
                      <a:pt x="1387" y="509"/>
                    </a:lnTo>
                    <a:lnTo>
                      <a:pt x="1387" y="530"/>
                    </a:lnTo>
                    <a:lnTo>
                      <a:pt x="1387" y="530"/>
                    </a:lnTo>
                    <a:lnTo>
                      <a:pt x="1388" y="475"/>
                    </a:lnTo>
                    <a:lnTo>
                      <a:pt x="1388" y="550"/>
                    </a:lnTo>
                    <a:lnTo>
                      <a:pt x="1388" y="541"/>
                    </a:lnTo>
                    <a:lnTo>
                      <a:pt x="1388" y="542"/>
                    </a:lnTo>
                    <a:lnTo>
                      <a:pt x="1388" y="545"/>
                    </a:lnTo>
                    <a:lnTo>
                      <a:pt x="1389" y="506"/>
                    </a:lnTo>
                    <a:lnTo>
                      <a:pt x="1389" y="519"/>
                    </a:lnTo>
                    <a:lnTo>
                      <a:pt x="1389" y="520"/>
                    </a:lnTo>
                    <a:lnTo>
                      <a:pt x="1390" y="549"/>
                    </a:lnTo>
                    <a:lnTo>
                      <a:pt x="1390" y="533"/>
                    </a:lnTo>
                    <a:lnTo>
                      <a:pt x="1390" y="535"/>
                    </a:lnTo>
                    <a:lnTo>
                      <a:pt x="1390" y="548"/>
                    </a:lnTo>
                    <a:lnTo>
                      <a:pt x="1391" y="529"/>
                    </a:lnTo>
                    <a:lnTo>
                      <a:pt x="1391" y="539"/>
                    </a:lnTo>
                    <a:lnTo>
                      <a:pt x="1391" y="543"/>
                    </a:lnTo>
                    <a:lnTo>
                      <a:pt x="1392" y="546"/>
                    </a:lnTo>
                    <a:lnTo>
                      <a:pt x="1392" y="526"/>
                    </a:lnTo>
                    <a:lnTo>
                      <a:pt x="1392" y="531"/>
                    </a:lnTo>
                    <a:lnTo>
                      <a:pt x="1392" y="532"/>
                    </a:lnTo>
                    <a:lnTo>
                      <a:pt x="1393" y="545"/>
                    </a:lnTo>
                    <a:lnTo>
                      <a:pt x="1393" y="506"/>
                    </a:lnTo>
                    <a:lnTo>
                      <a:pt x="1393" y="504"/>
                    </a:lnTo>
                    <a:lnTo>
                      <a:pt x="1393" y="481"/>
                    </a:lnTo>
                    <a:lnTo>
                      <a:pt x="1394" y="564"/>
                    </a:lnTo>
                    <a:lnTo>
                      <a:pt x="1394" y="549"/>
                    </a:lnTo>
                    <a:lnTo>
                      <a:pt x="1394" y="549"/>
                    </a:lnTo>
                    <a:lnTo>
                      <a:pt x="1394" y="551"/>
                    </a:lnTo>
                    <a:lnTo>
                      <a:pt x="1395" y="502"/>
                    </a:lnTo>
                    <a:lnTo>
                      <a:pt x="1395" y="519"/>
                    </a:lnTo>
                    <a:lnTo>
                      <a:pt x="1395" y="519"/>
                    </a:lnTo>
                    <a:lnTo>
                      <a:pt x="1395" y="546"/>
                    </a:lnTo>
                    <a:lnTo>
                      <a:pt x="1396" y="509"/>
                    </a:lnTo>
                    <a:lnTo>
                      <a:pt x="1396" y="520"/>
                    </a:lnTo>
                    <a:lnTo>
                      <a:pt x="1396" y="519"/>
                    </a:lnTo>
                    <a:lnTo>
                      <a:pt x="1397" y="542"/>
                    </a:lnTo>
                    <a:lnTo>
                      <a:pt x="1397" y="430"/>
                    </a:lnTo>
                    <a:lnTo>
                      <a:pt x="1397" y="430"/>
                    </a:lnTo>
                    <a:lnTo>
                      <a:pt x="1398" y="384"/>
                    </a:lnTo>
                    <a:lnTo>
                      <a:pt x="1398" y="493"/>
                    </a:lnTo>
                    <a:lnTo>
                      <a:pt x="1398" y="431"/>
                    </a:lnTo>
                    <a:lnTo>
                      <a:pt x="1398" y="428"/>
                    </a:lnTo>
                    <a:lnTo>
                      <a:pt x="1399" y="167"/>
                    </a:lnTo>
                    <a:lnTo>
                      <a:pt x="1399" y="218"/>
                    </a:lnTo>
                    <a:lnTo>
                      <a:pt x="1399" y="221"/>
                    </a:lnTo>
                    <a:lnTo>
                      <a:pt x="1399" y="255"/>
                    </a:lnTo>
                    <a:lnTo>
                      <a:pt x="1400" y="140"/>
                    </a:lnTo>
                    <a:lnTo>
                      <a:pt x="1400" y="191"/>
                    </a:lnTo>
                    <a:lnTo>
                      <a:pt x="1400" y="165"/>
                    </a:lnTo>
                    <a:lnTo>
                      <a:pt x="1400" y="149"/>
                    </a:lnTo>
                    <a:lnTo>
                      <a:pt x="1401" y="579"/>
                    </a:lnTo>
                    <a:lnTo>
                      <a:pt x="1401" y="487"/>
                    </a:lnTo>
                    <a:lnTo>
                      <a:pt x="1401" y="509"/>
                    </a:lnTo>
                    <a:lnTo>
                      <a:pt x="1401" y="493"/>
                    </a:lnTo>
                    <a:lnTo>
                      <a:pt x="1401" y="575"/>
                    </a:lnTo>
                    <a:lnTo>
                      <a:pt x="1402" y="520"/>
                    </a:lnTo>
                    <a:lnTo>
                      <a:pt x="1402" y="519"/>
                    </a:lnTo>
                    <a:lnTo>
                      <a:pt x="1402" y="499"/>
                    </a:lnTo>
                    <a:lnTo>
                      <a:pt x="1403" y="577"/>
                    </a:lnTo>
                    <a:lnTo>
                      <a:pt x="1403" y="576"/>
                    </a:lnTo>
                    <a:lnTo>
                      <a:pt x="1403" y="578"/>
                    </a:lnTo>
                    <a:lnTo>
                      <a:pt x="1403" y="584"/>
                    </a:lnTo>
                    <a:lnTo>
                      <a:pt x="1404" y="570"/>
                    </a:lnTo>
                    <a:lnTo>
                      <a:pt x="1404" y="574"/>
                    </a:lnTo>
                    <a:lnTo>
                      <a:pt x="1404" y="574"/>
                    </a:lnTo>
                    <a:lnTo>
                      <a:pt x="1404" y="568"/>
                    </a:lnTo>
                    <a:lnTo>
                      <a:pt x="1405" y="580"/>
                    </a:lnTo>
                    <a:lnTo>
                      <a:pt x="1405" y="578"/>
                    </a:lnTo>
                    <a:lnTo>
                      <a:pt x="1405" y="577"/>
                    </a:lnTo>
                    <a:lnTo>
                      <a:pt x="1406" y="565"/>
                    </a:lnTo>
                    <a:lnTo>
                      <a:pt x="1406" y="580"/>
                    </a:lnTo>
                    <a:lnTo>
                      <a:pt x="1406" y="577"/>
                    </a:lnTo>
                    <a:lnTo>
                      <a:pt x="1406" y="575"/>
                    </a:lnTo>
                    <a:lnTo>
                      <a:pt x="1407" y="565"/>
                    </a:lnTo>
                    <a:lnTo>
                      <a:pt x="1407" y="580"/>
                    </a:lnTo>
                    <a:lnTo>
                      <a:pt x="1407" y="576"/>
                    </a:lnTo>
                    <a:lnTo>
                      <a:pt x="1407" y="580"/>
                    </a:lnTo>
                    <a:lnTo>
                      <a:pt x="1407" y="582"/>
                    </a:lnTo>
                    <a:lnTo>
                      <a:pt x="1408" y="568"/>
                    </a:lnTo>
                    <a:lnTo>
                      <a:pt x="1408" y="576"/>
                    </a:lnTo>
                    <a:lnTo>
                      <a:pt x="1408" y="578"/>
                    </a:lnTo>
                    <a:lnTo>
                      <a:pt x="1409" y="582"/>
                    </a:lnTo>
                    <a:lnTo>
                      <a:pt x="1409" y="566"/>
                    </a:lnTo>
                    <a:lnTo>
                      <a:pt x="1409" y="568"/>
                    </a:lnTo>
                    <a:lnTo>
                      <a:pt x="1409" y="571"/>
                    </a:lnTo>
                    <a:lnTo>
                      <a:pt x="1410" y="566"/>
                    </a:lnTo>
                    <a:lnTo>
                      <a:pt x="1410" y="581"/>
                    </a:lnTo>
                    <a:lnTo>
                      <a:pt x="1410" y="579"/>
                    </a:lnTo>
                    <a:lnTo>
                      <a:pt x="1410" y="576"/>
                    </a:lnTo>
                    <a:lnTo>
                      <a:pt x="1411" y="584"/>
                    </a:lnTo>
                    <a:lnTo>
                      <a:pt x="1411" y="569"/>
                    </a:lnTo>
                    <a:lnTo>
                      <a:pt x="1411" y="577"/>
                    </a:lnTo>
                    <a:lnTo>
                      <a:pt x="1411" y="576"/>
                    </a:lnTo>
                    <a:lnTo>
                      <a:pt x="1412" y="584"/>
                    </a:lnTo>
                    <a:lnTo>
                      <a:pt x="1412" y="567"/>
                    </a:lnTo>
                    <a:lnTo>
                      <a:pt x="1412" y="570"/>
                    </a:lnTo>
                    <a:lnTo>
                      <a:pt x="1412" y="570"/>
                    </a:lnTo>
                    <a:lnTo>
                      <a:pt x="1413" y="572"/>
                    </a:lnTo>
                    <a:lnTo>
                      <a:pt x="1413" y="533"/>
                    </a:lnTo>
                    <a:lnTo>
                      <a:pt x="1413" y="534"/>
                    </a:lnTo>
                    <a:lnTo>
                      <a:pt x="1413" y="538"/>
                    </a:lnTo>
                    <a:lnTo>
                      <a:pt x="1414" y="548"/>
                    </a:lnTo>
                    <a:lnTo>
                      <a:pt x="1414" y="497"/>
                    </a:lnTo>
                    <a:lnTo>
                      <a:pt x="1414" y="499"/>
                    </a:lnTo>
                    <a:lnTo>
                      <a:pt x="1415" y="513"/>
                    </a:lnTo>
                    <a:lnTo>
                      <a:pt x="1415" y="449"/>
                    </a:lnTo>
                    <a:lnTo>
                      <a:pt x="1415" y="461"/>
                    </a:lnTo>
                    <a:lnTo>
                      <a:pt x="1415" y="463"/>
                    </a:lnTo>
                    <a:lnTo>
                      <a:pt x="1416" y="465"/>
                    </a:lnTo>
                    <a:lnTo>
                      <a:pt x="1416" y="446"/>
                    </a:lnTo>
                    <a:lnTo>
                      <a:pt x="1416" y="461"/>
                    </a:lnTo>
                    <a:lnTo>
                      <a:pt x="1416" y="458"/>
                    </a:lnTo>
                    <a:lnTo>
                      <a:pt x="1417" y="452"/>
                    </a:lnTo>
                    <a:lnTo>
                      <a:pt x="1417" y="470"/>
                    </a:lnTo>
                    <a:lnTo>
                      <a:pt x="1417" y="460"/>
                    </a:lnTo>
                    <a:lnTo>
                      <a:pt x="1417" y="462"/>
                    </a:lnTo>
                    <a:lnTo>
                      <a:pt x="1418" y="457"/>
                    </a:lnTo>
                    <a:lnTo>
                      <a:pt x="1418" y="478"/>
                    </a:lnTo>
                    <a:lnTo>
                      <a:pt x="1418" y="466"/>
                    </a:lnTo>
                    <a:lnTo>
                      <a:pt x="1418" y="464"/>
                    </a:lnTo>
                    <a:lnTo>
                      <a:pt x="1419" y="510"/>
                    </a:lnTo>
                    <a:lnTo>
                      <a:pt x="1419" y="509"/>
                    </a:lnTo>
                    <a:lnTo>
                      <a:pt x="1419" y="509"/>
                    </a:lnTo>
                    <a:lnTo>
                      <a:pt x="1420" y="499"/>
                    </a:lnTo>
                    <a:lnTo>
                      <a:pt x="1420" y="582"/>
                    </a:lnTo>
                    <a:lnTo>
                      <a:pt x="1420" y="509"/>
                    </a:lnTo>
                    <a:lnTo>
                      <a:pt x="1420" y="511"/>
                    </a:lnTo>
                    <a:lnTo>
                      <a:pt x="1421" y="501"/>
                    </a:lnTo>
                    <a:lnTo>
                      <a:pt x="1421" y="586"/>
                    </a:lnTo>
                    <a:lnTo>
                      <a:pt x="1421" y="555"/>
                    </a:lnTo>
                    <a:lnTo>
                      <a:pt x="1421" y="555"/>
                    </a:lnTo>
                    <a:lnTo>
                      <a:pt x="1422" y="533"/>
                    </a:lnTo>
                    <a:lnTo>
                      <a:pt x="1422" y="555"/>
                    </a:lnTo>
                    <a:lnTo>
                      <a:pt x="1422" y="539"/>
                    </a:lnTo>
                    <a:lnTo>
                      <a:pt x="1422" y="538"/>
                    </a:lnTo>
                    <a:lnTo>
                      <a:pt x="1423" y="537"/>
                    </a:lnTo>
                    <a:lnTo>
                      <a:pt x="1423" y="577"/>
                    </a:lnTo>
                    <a:lnTo>
                      <a:pt x="1423" y="570"/>
                    </a:lnTo>
                    <a:lnTo>
                      <a:pt x="1423" y="569"/>
                    </a:lnTo>
                    <a:lnTo>
                      <a:pt x="1424" y="570"/>
                    </a:lnTo>
                    <a:lnTo>
                      <a:pt x="1424" y="473"/>
                    </a:lnTo>
                    <a:lnTo>
                      <a:pt x="1424" y="506"/>
                    </a:lnTo>
                    <a:lnTo>
                      <a:pt x="1424" y="502"/>
                    </a:lnTo>
                    <a:lnTo>
                      <a:pt x="1425" y="504"/>
                    </a:lnTo>
                    <a:lnTo>
                      <a:pt x="1425" y="475"/>
                    </a:lnTo>
                    <a:lnTo>
                      <a:pt x="1425" y="483"/>
                    </a:lnTo>
                    <a:lnTo>
                      <a:pt x="1425" y="484"/>
                    </a:lnTo>
                    <a:lnTo>
                      <a:pt x="1426" y="475"/>
                    </a:lnTo>
                    <a:lnTo>
                      <a:pt x="1426" y="510"/>
                    </a:lnTo>
                    <a:lnTo>
                      <a:pt x="1426" y="496"/>
                    </a:lnTo>
                    <a:lnTo>
                      <a:pt x="1426" y="496"/>
                    </a:lnTo>
                    <a:lnTo>
                      <a:pt x="1427" y="545"/>
                    </a:lnTo>
                    <a:lnTo>
                      <a:pt x="1427" y="475"/>
                    </a:lnTo>
                    <a:lnTo>
                      <a:pt x="1427" y="475"/>
                    </a:lnTo>
                    <a:lnTo>
                      <a:pt x="1427" y="475"/>
                    </a:lnTo>
                    <a:lnTo>
                      <a:pt x="1428" y="404"/>
                    </a:lnTo>
                    <a:lnTo>
                      <a:pt x="1428" y="504"/>
                    </a:lnTo>
                    <a:lnTo>
                      <a:pt x="1428" y="500"/>
                    </a:lnTo>
                    <a:lnTo>
                      <a:pt x="1428" y="501"/>
                    </a:lnTo>
                    <a:lnTo>
                      <a:pt x="1429" y="499"/>
                    </a:lnTo>
                    <a:lnTo>
                      <a:pt x="1429" y="586"/>
                    </a:lnTo>
                    <a:lnTo>
                      <a:pt x="1429" y="573"/>
                    </a:lnTo>
                    <a:lnTo>
                      <a:pt x="1429" y="570"/>
                    </a:lnTo>
                    <a:lnTo>
                      <a:pt x="1430" y="572"/>
                    </a:lnTo>
                    <a:lnTo>
                      <a:pt x="1430" y="542"/>
                    </a:lnTo>
                    <a:lnTo>
                      <a:pt x="1430" y="564"/>
                    </a:lnTo>
                    <a:lnTo>
                      <a:pt x="1430" y="564"/>
                    </a:lnTo>
                    <a:lnTo>
                      <a:pt x="1431" y="582"/>
                    </a:lnTo>
                    <a:lnTo>
                      <a:pt x="1431" y="406"/>
                    </a:lnTo>
                    <a:lnTo>
                      <a:pt x="1431" y="407"/>
                    </a:lnTo>
                    <a:lnTo>
                      <a:pt x="1431" y="403"/>
                    </a:lnTo>
                    <a:lnTo>
                      <a:pt x="1432" y="368"/>
                    </a:lnTo>
                    <a:lnTo>
                      <a:pt x="1432" y="417"/>
                    </a:lnTo>
                    <a:lnTo>
                      <a:pt x="1432" y="409"/>
                    </a:lnTo>
                    <a:lnTo>
                      <a:pt x="1432" y="412"/>
                    </a:lnTo>
                    <a:lnTo>
                      <a:pt x="1433" y="445"/>
                    </a:lnTo>
                    <a:lnTo>
                      <a:pt x="1433" y="443"/>
                    </a:lnTo>
                    <a:lnTo>
                      <a:pt x="1434" y="437"/>
                    </a:lnTo>
                    <a:lnTo>
                      <a:pt x="1434" y="457"/>
                    </a:lnTo>
                    <a:lnTo>
                      <a:pt x="1434" y="446"/>
                    </a:lnTo>
                    <a:lnTo>
                      <a:pt x="1434" y="446"/>
                    </a:lnTo>
                    <a:lnTo>
                      <a:pt x="1435" y="442"/>
                    </a:lnTo>
                    <a:lnTo>
                      <a:pt x="1435" y="469"/>
                    </a:lnTo>
                    <a:lnTo>
                      <a:pt x="1435" y="463"/>
                    </a:lnTo>
                    <a:lnTo>
                      <a:pt x="1435" y="461"/>
                    </a:lnTo>
                    <a:lnTo>
                      <a:pt x="1436" y="476"/>
                    </a:lnTo>
                    <a:lnTo>
                      <a:pt x="1436" y="448"/>
                    </a:lnTo>
                    <a:lnTo>
                      <a:pt x="1436" y="455"/>
                    </a:lnTo>
                    <a:lnTo>
                      <a:pt x="1436" y="456"/>
                    </a:lnTo>
                    <a:lnTo>
                      <a:pt x="1437" y="503"/>
                    </a:lnTo>
                    <a:lnTo>
                      <a:pt x="1437" y="498"/>
                    </a:lnTo>
                    <a:lnTo>
                      <a:pt x="1437" y="497"/>
                    </a:lnTo>
                    <a:lnTo>
                      <a:pt x="1438" y="457"/>
                    </a:lnTo>
                    <a:lnTo>
                      <a:pt x="1438" y="530"/>
                    </a:lnTo>
                    <a:lnTo>
                      <a:pt x="1438" y="495"/>
                    </a:lnTo>
                    <a:lnTo>
                      <a:pt x="1438" y="497"/>
                    </a:lnTo>
                    <a:lnTo>
                      <a:pt x="1439" y="527"/>
                    </a:lnTo>
                    <a:lnTo>
                      <a:pt x="1439" y="511"/>
                    </a:lnTo>
                    <a:lnTo>
                      <a:pt x="1439" y="511"/>
                    </a:lnTo>
                    <a:lnTo>
                      <a:pt x="1440" y="475"/>
                    </a:lnTo>
                    <a:lnTo>
                      <a:pt x="1440" y="547"/>
                    </a:lnTo>
                    <a:lnTo>
                      <a:pt x="1440" y="517"/>
                    </a:lnTo>
                    <a:lnTo>
                      <a:pt x="1440" y="523"/>
                    </a:lnTo>
                    <a:lnTo>
                      <a:pt x="1441" y="480"/>
                    </a:lnTo>
                    <a:lnTo>
                      <a:pt x="1441" y="558"/>
                    </a:lnTo>
                    <a:lnTo>
                      <a:pt x="1441" y="511"/>
                    </a:lnTo>
                    <a:lnTo>
                      <a:pt x="1441" y="505"/>
                    </a:lnTo>
                    <a:lnTo>
                      <a:pt x="1442" y="473"/>
                    </a:lnTo>
                    <a:lnTo>
                      <a:pt x="1442" y="546"/>
                    </a:lnTo>
                    <a:lnTo>
                      <a:pt x="1442" y="507"/>
                    </a:lnTo>
                    <a:lnTo>
                      <a:pt x="1442" y="504"/>
                    </a:lnTo>
                    <a:lnTo>
                      <a:pt x="1443" y="562"/>
                    </a:lnTo>
                    <a:lnTo>
                      <a:pt x="1443" y="539"/>
                    </a:lnTo>
                    <a:lnTo>
                      <a:pt x="1443" y="538"/>
                    </a:lnTo>
                    <a:lnTo>
                      <a:pt x="1444" y="544"/>
                    </a:lnTo>
                    <a:lnTo>
                      <a:pt x="1444" y="508"/>
                    </a:lnTo>
                    <a:lnTo>
                      <a:pt x="1444" y="508"/>
                    </a:lnTo>
                    <a:lnTo>
                      <a:pt x="1444" y="509"/>
                    </a:lnTo>
                    <a:lnTo>
                      <a:pt x="1445" y="537"/>
                    </a:lnTo>
                    <a:lnTo>
                      <a:pt x="1445" y="531"/>
                    </a:lnTo>
                    <a:lnTo>
                      <a:pt x="1445" y="529"/>
                    </a:lnTo>
                    <a:lnTo>
                      <a:pt x="1446" y="543"/>
                    </a:lnTo>
                    <a:lnTo>
                      <a:pt x="1446" y="497"/>
                    </a:lnTo>
                    <a:lnTo>
                      <a:pt x="1446" y="504"/>
                    </a:lnTo>
                    <a:lnTo>
                      <a:pt x="1446" y="505"/>
                    </a:lnTo>
                    <a:lnTo>
                      <a:pt x="1447" y="500"/>
                    </a:lnTo>
                    <a:lnTo>
                      <a:pt x="1447" y="539"/>
                    </a:lnTo>
                    <a:lnTo>
                      <a:pt x="1447" y="534"/>
                    </a:lnTo>
                    <a:lnTo>
                      <a:pt x="1447" y="535"/>
                    </a:lnTo>
                    <a:lnTo>
                      <a:pt x="1448" y="543"/>
                    </a:lnTo>
                    <a:lnTo>
                      <a:pt x="1448" y="491"/>
                    </a:lnTo>
                    <a:lnTo>
                      <a:pt x="1448" y="495"/>
                    </a:lnTo>
                    <a:lnTo>
                      <a:pt x="1448" y="496"/>
                    </a:lnTo>
                    <a:lnTo>
                      <a:pt x="1449" y="495"/>
                    </a:lnTo>
                    <a:lnTo>
                      <a:pt x="1449" y="545"/>
                    </a:lnTo>
                    <a:lnTo>
                      <a:pt x="1449" y="530"/>
                    </a:lnTo>
                    <a:lnTo>
                      <a:pt x="1449" y="530"/>
                    </a:lnTo>
                    <a:lnTo>
                      <a:pt x="1450" y="504"/>
                    </a:lnTo>
                    <a:lnTo>
                      <a:pt x="1450" y="532"/>
                    </a:lnTo>
                    <a:lnTo>
                      <a:pt x="1450" y="519"/>
                    </a:lnTo>
                    <a:lnTo>
                      <a:pt x="1450" y="521"/>
                    </a:lnTo>
                    <a:lnTo>
                      <a:pt x="1451" y="427"/>
                    </a:lnTo>
                    <a:lnTo>
                      <a:pt x="1451" y="534"/>
                    </a:lnTo>
                    <a:lnTo>
                      <a:pt x="1451" y="498"/>
                    </a:lnTo>
                    <a:lnTo>
                      <a:pt x="1451" y="497"/>
                    </a:lnTo>
                    <a:lnTo>
                      <a:pt x="1452" y="486"/>
                    </a:lnTo>
                    <a:lnTo>
                      <a:pt x="1452" y="564"/>
                    </a:lnTo>
                    <a:lnTo>
                      <a:pt x="1452" y="515"/>
                    </a:lnTo>
                    <a:lnTo>
                      <a:pt x="1452" y="517"/>
                    </a:lnTo>
                    <a:lnTo>
                      <a:pt x="1453" y="497"/>
                    </a:lnTo>
                    <a:lnTo>
                      <a:pt x="1453" y="529"/>
                    </a:lnTo>
                    <a:lnTo>
                      <a:pt x="1453" y="510"/>
                    </a:lnTo>
                    <a:lnTo>
                      <a:pt x="1453" y="509"/>
                    </a:lnTo>
                    <a:lnTo>
                      <a:pt x="1454" y="533"/>
                    </a:lnTo>
                    <a:lnTo>
                      <a:pt x="1454" y="504"/>
                    </a:lnTo>
                    <a:lnTo>
                      <a:pt x="1454" y="512"/>
                    </a:lnTo>
                    <a:lnTo>
                      <a:pt x="1454" y="507"/>
                    </a:lnTo>
                    <a:lnTo>
                      <a:pt x="1455" y="501"/>
                    </a:lnTo>
                    <a:lnTo>
                      <a:pt x="1455" y="537"/>
                    </a:lnTo>
                    <a:lnTo>
                      <a:pt x="1455" y="527"/>
                    </a:lnTo>
                    <a:lnTo>
                      <a:pt x="1455" y="525"/>
                    </a:lnTo>
                    <a:lnTo>
                      <a:pt x="1456" y="493"/>
                    </a:lnTo>
                    <a:lnTo>
                      <a:pt x="1456" y="542"/>
                    </a:lnTo>
                    <a:lnTo>
                      <a:pt x="1456" y="539"/>
                    </a:lnTo>
                    <a:lnTo>
                      <a:pt x="1456" y="539"/>
                    </a:lnTo>
                    <a:lnTo>
                      <a:pt x="1457" y="549"/>
                    </a:lnTo>
                    <a:lnTo>
                      <a:pt x="1457" y="502"/>
                    </a:lnTo>
                    <a:lnTo>
                      <a:pt x="1457" y="521"/>
                    </a:lnTo>
                    <a:lnTo>
                      <a:pt x="1457" y="519"/>
                    </a:lnTo>
                    <a:lnTo>
                      <a:pt x="1458" y="509"/>
                    </a:lnTo>
                    <a:lnTo>
                      <a:pt x="1458" y="542"/>
                    </a:lnTo>
                    <a:lnTo>
                      <a:pt x="1458" y="532"/>
                    </a:lnTo>
                    <a:lnTo>
                      <a:pt x="1458" y="532"/>
                    </a:lnTo>
                    <a:lnTo>
                      <a:pt x="1459" y="434"/>
                    </a:lnTo>
                    <a:lnTo>
                      <a:pt x="1459" y="543"/>
                    </a:lnTo>
                    <a:lnTo>
                      <a:pt x="1459" y="508"/>
                    </a:lnTo>
                    <a:lnTo>
                      <a:pt x="1459" y="511"/>
                    </a:lnTo>
                    <a:lnTo>
                      <a:pt x="1460" y="526"/>
                    </a:lnTo>
                    <a:lnTo>
                      <a:pt x="1460" y="479"/>
                    </a:lnTo>
                    <a:lnTo>
                      <a:pt x="1460" y="505"/>
                    </a:lnTo>
                    <a:lnTo>
                      <a:pt x="1460" y="509"/>
                    </a:lnTo>
                    <a:lnTo>
                      <a:pt x="1461" y="483"/>
                    </a:lnTo>
                    <a:lnTo>
                      <a:pt x="1461" y="539"/>
                    </a:lnTo>
                    <a:lnTo>
                      <a:pt x="1461" y="542"/>
                    </a:lnTo>
                    <a:lnTo>
                      <a:pt x="1462" y="555"/>
                    </a:lnTo>
                    <a:lnTo>
                      <a:pt x="1462" y="516"/>
                    </a:lnTo>
                    <a:lnTo>
                      <a:pt x="1462" y="527"/>
                    </a:lnTo>
                    <a:lnTo>
                      <a:pt x="1462" y="528"/>
                    </a:lnTo>
                    <a:lnTo>
                      <a:pt x="1463" y="540"/>
                    </a:lnTo>
                    <a:lnTo>
                      <a:pt x="1463" y="510"/>
                    </a:lnTo>
                    <a:lnTo>
                      <a:pt x="1463" y="522"/>
                    </a:lnTo>
                    <a:lnTo>
                      <a:pt x="1463" y="522"/>
                    </a:lnTo>
                    <a:lnTo>
                      <a:pt x="1464" y="537"/>
                    </a:lnTo>
                    <a:lnTo>
                      <a:pt x="1464" y="513"/>
                    </a:lnTo>
                    <a:lnTo>
                      <a:pt x="1464" y="514"/>
                    </a:lnTo>
                    <a:lnTo>
                      <a:pt x="1464" y="514"/>
                    </a:lnTo>
                    <a:lnTo>
                      <a:pt x="1465" y="507"/>
                    </a:lnTo>
                    <a:lnTo>
                      <a:pt x="1465" y="528"/>
                    </a:lnTo>
                    <a:lnTo>
                      <a:pt x="1465" y="522"/>
                    </a:lnTo>
                    <a:lnTo>
                      <a:pt x="1465" y="521"/>
                    </a:lnTo>
                    <a:lnTo>
                      <a:pt x="1466" y="512"/>
                    </a:lnTo>
                    <a:lnTo>
                      <a:pt x="1466" y="540"/>
                    </a:lnTo>
                    <a:lnTo>
                      <a:pt x="1466" y="526"/>
                    </a:lnTo>
                    <a:lnTo>
                      <a:pt x="1466" y="526"/>
                    </a:lnTo>
                    <a:lnTo>
                      <a:pt x="1467" y="508"/>
                    </a:lnTo>
                    <a:lnTo>
                      <a:pt x="1467" y="543"/>
                    </a:lnTo>
                    <a:lnTo>
                      <a:pt x="1467" y="538"/>
                    </a:lnTo>
                    <a:lnTo>
                      <a:pt x="1467" y="537"/>
                    </a:lnTo>
                    <a:lnTo>
                      <a:pt x="1468" y="545"/>
                    </a:lnTo>
                    <a:lnTo>
                      <a:pt x="1468" y="498"/>
                    </a:lnTo>
                    <a:lnTo>
                      <a:pt x="1468" y="509"/>
                    </a:lnTo>
                    <a:lnTo>
                      <a:pt x="1468" y="506"/>
                    </a:lnTo>
                    <a:lnTo>
                      <a:pt x="1469" y="496"/>
                    </a:lnTo>
                    <a:lnTo>
                      <a:pt x="1469" y="531"/>
                    </a:lnTo>
                    <a:lnTo>
                      <a:pt x="1469" y="519"/>
                    </a:lnTo>
                    <a:lnTo>
                      <a:pt x="1469" y="519"/>
                    </a:lnTo>
                    <a:lnTo>
                      <a:pt x="1470" y="514"/>
                    </a:lnTo>
                    <a:lnTo>
                      <a:pt x="1470" y="537"/>
                    </a:lnTo>
                    <a:lnTo>
                      <a:pt x="1470" y="530"/>
                    </a:lnTo>
                    <a:lnTo>
                      <a:pt x="1470" y="526"/>
                    </a:lnTo>
                    <a:lnTo>
                      <a:pt x="1471" y="444"/>
                    </a:lnTo>
                    <a:lnTo>
                      <a:pt x="1471" y="556"/>
                    </a:lnTo>
                    <a:lnTo>
                      <a:pt x="1471" y="542"/>
                    </a:lnTo>
                    <a:lnTo>
                      <a:pt x="1471" y="541"/>
                    </a:lnTo>
                    <a:lnTo>
                      <a:pt x="1472" y="482"/>
                    </a:lnTo>
                    <a:lnTo>
                      <a:pt x="1472" y="569"/>
                    </a:lnTo>
                    <a:lnTo>
                      <a:pt x="1472" y="546"/>
                    </a:lnTo>
                    <a:lnTo>
                      <a:pt x="1472" y="540"/>
                    </a:lnTo>
                    <a:lnTo>
                      <a:pt x="1473" y="548"/>
                    </a:lnTo>
                    <a:lnTo>
                      <a:pt x="1473" y="523"/>
                    </a:lnTo>
                    <a:lnTo>
                      <a:pt x="1473" y="533"/>
                    </a:lnTo>
                    <a:lnTo>
                      <a:pt x="1473" y="532"/>
                    </a:lnTo>
                    <a:lnTo>
                      <a:pt x="1474" y="549"/>
                    </a:lnTo>
                    <a:lnTo>
                      <a:pt x="1474" y="508"/>
                    </a:lnTo>
                    <a:lnTo>
                      <a:pt x="1474" y="509"/>
                    </a:lnTo>
                    <a:lnTo>
                      <a:pt x="1474" y="508"/>
                    </a:lnTo>
                    <a:lnTo>
                      <a:pt x="1475" y="497"/>
                    </a:lnTo>
                    <a:lnTo>
                      <a:pt x="1475" y="540"/>
                    </a:lnTo>
                    <a:lnTo>
                      <a:pt x="1475" y="534"/>
                    </a:lnTo>
                    <a:lnTo>
                      <a:pt x="1475" y="534"/>
                    </a:lnTo>
                    <a:lnTo>
                      <a:pt x="1476" y="542"/>
                    </a:lnTo>
                    <a:lnTo>
                      <a:pt x="1476" y="489"/>
                    </a:lnTo>
                    <a:lnTo>
                      <a:pt x="1476" y="486"/>
                    </a:lnTo>
                    <a:lnTo>
                      <a:pt x="1477" y="548"/>
                    </a:lnTo>
                    <a:lnTo>
                      <a:pt x="1477" y="416"/>
                    </a:lnTo>
                    <a:lnTo>
                      <a:pt x="1477" y="397"/>
                    </a:lnTo>
                    <a:lnTo>
                      <a:pt x="1478" y="509"/>
                    </a:lnTo>
                    <a:lnTo>
                      <a:pt x="1478" y="301"/>
                    </a:lnTo>
                    <a:lnTo>
                      <a:pt x="1478" y="342"/>
                    </a:lnTo>
                    <a:lnTo>
                      <a:pt x="1478" y="344"/>
                    </a:lnTo>
                    <a:lnTo>
                      <a:pt x="1479" y="369"/>
                    </a:lnTo>
                    <a:lnTo>
                      <a:pt x="1479" y="199"/>
                    </a:lnTo>
                    <a:lnTo>
                      <a:pt x="1479" y="240"/>
                    </a:lnTo>
                    <a:lnTo>
                      <a:pt x="1479" y="271"/>
                    </a:lnTo>
                    <a:lnTo>
                      <a:pt x="1480" y="259"/>
                    </a:lnTo>
                    <a:lnTo>
                      <a:pt x="1480" y="564"/>
                    </a:lnTo>
                    <a:lnTo>
                      <a:pt x="1480" y="529"/>
                    </a:lnTo>
                    <a:lnTo>
                      <a:pt x="1480" y="529"/>
                    </a:lnTo>
                    <a:lnTo>
                      <a:pt x="1481" y="546"/>
                    </a:lnTo>
                    <a:lnTo>
                      <a:pt x="1481" y="511"/>
                    </a:lnTo>
                    <a:lnTo>
                      <a:pt x="1481" y="525"/>
                    </a:lnTo>
                    <a:lnTo>
                      <a:pt x="1481" y="523"/>
                    </a:lnTo>
                    <a:lnTo>
                      <a:pt x="1482" y="520"/>
                    </a:lnTo>
                    <a:lnTo>
                      <a:pt x="1482" y="554"/>
                    </a:lnTo>
                    <a:lnTo>
                      <a:pt x="1482" y="544"/>
                    </a:lnTo>
                    <a:lnTo>
                      <a:pt x="1482" y="538"/>
                    </a:lnTo>
                    <a:lnTo>
                      <a:pt x="1483" y="547"/>
                    </a:lnTo>
                    <a:lnTo>
                      <a:pt x="1483" y="522"/>
                    </a:lnTo>
                    <a:lnTo>
                      <a:pt x="1483" y="525"/>
                    </a:lnTo>
                    <a:lnTo>
                      <a:pt x="1483" y="529"/>
                    </a:lnTo>
                    <a:lnTo>
                      <a:pt x="1484" y="513"/>
                    </a:lnTo>
                    <a:lnTo>
                      <a:pt x="1484" y="545"/>
                    </a:lnTo>
                    <a:lnTo>
                      <a:pt x="1484" y="540"/>
                    </a:lnTo>
                    <a:lnTo>
                      <a:pt x="1484" y="540"/>
                    </a:lnTo>
                    <a:lnTo>
                      <a:pt x="1485" y="550"/>
                    </a:lnTo>
                    <a:lnTo>
                      <a:pt x="1485" y="497"/>
                    </a:lnTo>
                    <a:lnTo>
                      <a:pt x="1485" y="529"/>
                    </a:lnTo>
                    <a:lnTo>
                      <a:pt x="1485" y="529"/>
                    </a:lnTo>
                    <a:lnTo>
                      <a:pt x="1486" y="519"/>
                    </a:lnTo>
                    <a:lnTo>
                      <a:pt x="1486" y="546"/>
                    </a:lnTo>
                    <a:lnTo>
                      <a:pt x="1486" y="534"/>
                    </a:lnTo>
                    <a:lnTo>
                      <a:pt x="1486" y="529"/>
                    </a:lnTo>
                    <a:lnTo>
                      <a:pt x="1487" y="514"/>
                    </a:lnTo>
                    <a:lnTo>
                      <a:pt x="1487" y="545"/>
                    </a:lnTo>
                    <a:lnTo>
                      <a:pt x="1487" y="529"/>
                    </a:lnTo>
                    <a:lnTo>
                      <a:pt x="1487" y="532"/>
                    </a:lnTo>
                    <a:lnTo>
                      <a:pt x="1488" y="466"/>
                    </a:lnTo>
                    <a:lnTo>
                      <a:pt x="1488" y="553"/>
                    </a:lnTo>
                    <a:lnTo>
                      <a:pt x="1488" y="531"/>
                    </a:lnTo>
                    <a:lnTo>
                      <a:pt x="1488" y="532"/>
                    </a:lnTo>
                    <a:lnTo>
                      <a:pt x="1489" y="565"/>
                    </a:lnTo>
                    <a:lnTo>
                      <a:pt x="1489" y="307"/>
                    </a:lnTo>
                    <a:lnTo>
                      <a:pt x="1489" y="554"/>
                    </a:lnTo>
                    <a:lnTo>
                      <a:pt x="1489" y="554"/>
                    </a:lnTo>
                    <a:lnTo>
                      <a:pt x="1490" y="564"/>
                    </a:lnTo>
                    <a:lnTo>
                      <a:pt x="1490" y="520"/>
                    </a:lnTo>
                    <a:lnTo>
                      <a:pt x="1490" y="537"/>
                    </a:lnTo>
                    <a:lnTo>
                      <a:pt x="1490" y="536"/>
                    </a:lnTo>
                    <a:lnTo>
                      <a:pt x="1491" y="527"/>
                    </a:lnTo>
                    <a:lnTo>
                      <a:pt x="1491" y="551"/>
                    </a:lnTo>
                    <a:lnTo>
                      <a:pt x="1491" y="547"/>
                    </a:lnTo>
                    <a:lnTo>
                      <a:pt x="1492" y="550"/>
                    </a:lnTo>
                    <a:lnTo>
                      <a:pt x="1492" y="511"/>
                    </a:lnTo>
                    <a:lnTo>
                      <a:pt x="1492" y="527"/>
                    </a:lnTo>
                    <a:lnTo>
                      <a:pt x="1492" y="525"/>
                    </a:lnTo>
                    <a:lnTo>
                      <a:pt x="1493" y="499"/>
                    </a:lnTo>
                    <a:lnTo>
                      <a:pt x="1493" y="542"/>
                    </a:lnTo>
                    <a:lnTo>
                      <a:pt x="1493" y="540"/>
                    </a:lnTo>
                    <a:lnTo>
                      <a:pt x="1494" y="522"/>
                    </a:lnTo>
                    <a:lnTo>
                      <a:pt x="1494" y="555"/>
                    </a:lnTo>
                    <a:lnTo>
                      <a:pt x="1494" y="539"/>
                    </a:lnTo>
                    <a:lnTo>
                      <a:pt x="1494" y="541"/>
                    </a:lnTo>
                    <a:lnTo>
                      <a:pt x="1495" y="545"/>
                    </a:lnTo>
                    <a:lnTo>
                      <a:pt x="1495" y="518"/>
                    </a:lnTo>
                    <a:lnTo>
                      <a:pt x="1495" y="543"/>
                    </a:lnTo>
                    <a:lnTo>
                      <a:pt x="1495" y="544"/>
                    </a:lnTo>
                    <a:lnTo>
                      <a:pt x="1496" y="547"/>
                    </a:lnTo>
                    <a:lnTo>
                      <a:pt x="1496" y="517"/>
                    </a:lnTo>
                    <a:lnTo>
                      <a:pt x="1496" y="522"/>
                    </a:lnTo>
                    <a:lnTo>
                      <a:pt x="1496" y="523"/>
                    </a:lnTo>
                    <a:lnTo>
                      <a:pt x="1497" y="448"/>
                    </a:lnTo>
                    <a:lnTo>
                      <a:pt x="1497" y="537"/>
                    </a:lnTo>
                    <a:lnTo>
                      <a:pt x="1497" y="536"/>
                    </a:lnTo>
                    <a:lnTo>
                      <a:pt x="1497" y="535"/>
                    </a:lnTo>
                    <a:lnTo>
                      <a:pt x="1498" y="536"/>
                    </a:lnTo>
                    <a:lnTo>
                      <a:pt x="1498" y="473"/>
                    </a:lnTo>
                    <a:lnTo>
                      <a:pt x="1498" y="521"/>
                    </a:lnTo>
                    <a:lnTo>
                      <a:pt x="1498" y="523"/>
                    </a:lnTo>
                    <a:lnTo>
                      <a:pt x="1499" y="546"/>
                    </a:lnTo>
                    <a:lnTo>
                      <a:pt x="1499" y="406"/>
                    </a:lnTo>
                    <a:lnTo>
                      <a:pt x="1499" y="399"/>
                    </a:lnTo>
                    <a:lnTo>
                      <a:pt x="1500" y="295"/>
                    </a:lnTo>
                    <a:lnTo>
                      <a:pt x="1500" y="570"/>
                    </a:lnTo>
                    <a:lnTo>
                      <a:pt x="1500" y="542"/>
                    </a:lnTo>
                    <a:lnTo>
                      <a:pt x="1500" y="540"/>
                    </a:lnTo>
                    <a:lnTo>
                      <a:pt x="1501" y="521"/>
                    </a:lnTo>
                    <a:lnTo>
                      <a:pt x="1501" y="565"/>
                    </a:lnTo>
                    <a:lnTo>
                      <a:pt x="1501" y="544"/>
                    </a:lnTo>
                    <a:lnTo>
                      <a:pt x="1501" y="545"/>
                    </a:lnTo>
                    <a:lnTo>
                      <a:pt x="1502" y="551"/>
                    </a:lnTo>
                    <a:lnTo>
                      <a:pt x="1502" y="148"/>
                    </a:lnTo>
                    <a:lnTo>
                      <a:pt x="1502" y="154"/>
                    </a:lnTo>
                    <a:lnTo>
                      <a:pt x="1502" y="159"/>
                    </a:lnTo>
                    <a:lnTo>
                      <a:pt x="1503" y="148"/>
                    </a:lnTo>
                    <a:lnTo>
                      <a:pt x="1503" y="260"/>
                    </a:lnTo>
                    <a:lnTo>
                      <a:pt x="1503" y="174"/>
                    </a:lnTo>
                    <a:lnTo>
                      <a:pt x="1503" y="178"/>
                    </a:lnTo>
                    <a:lnTo>
                      <a:pt x="1504" y="139"/>
                    </a:lnTo>
                    <a:lnTo>
                      <a:pt x="1504" y="248"/>
                    </a:lnTo>
                    <a:lnTo>
                      <a:pt x="1504" y="157"/>
                    </a:lnTo>
                    <a:lnTo>
                      <a:pt x="1504" y="145"/>
                    </a:lnTo>
                    <a:lnTo>
                      <a:pt x="1505" y="135"/>
                    </a:lnTo>
                    <a:lnTo>
                      <a:pt x="1505" y="573"/>
                    </a:lnTo>
                    <a:lnTo>
                      <a:pt x="1505" y="464"/>
                    </a:lnTo>
                    <a:lnTo>
                      <a:pt x="1505" y="456"/>
                    </a:lnTo>
                    <a:lnTo>
                      <a:pt x="1506" y="371"/>
                    </a:lnTo>
                    <a:lnTo>
                      <a:pt x="1506" y="541"/>
                    </a:lnTo>
                    <a:lnTo>
                      <a:pt x="1506" y="498"/>
                    </a:lnTo>
                    <a:lnTo>
                      <a:pt x="1506" y="500"/>
                    </a:lnTo>
                    <a:lnTo>
                      <a:pt x="1507" y="485"/>
                    </a:lnTo>
                    <a:lnTo>
                      <a:pt x="1507" y="585"/>
                    </a:lnTo>
                    <a:lnTo>
                      <a:pt x="1507" y="576"/>
                    </a:lnTo>
                    <a:lnTo>
                      <a:pt x="1507" y="570"/>
                    </a:lnTo>
                    <a:lnTo>
                      <a:pt x="1508" y="559"/>
                    </a:lnTo>
                    <a:lnTo>
                      <a:pt x="1508" y="576"/>
                    </a:lnTo>
                    <a:lnTo>
                      <a:pt x="1508" y="570"/>
                    </a:lnTo>
                    <a:lnTo>
                      <a:pt x="1508" y="575"/>
                    </a:lnTo>
                    <a:lnTo>
                      <a:pt x="1509" y="549"/>
                    </a:lnTo>
                    <a:lnTo>
                      <a:pt x="1509" y="550"/>
                    </a:lnTo>
                    <a:lnTo>
                      <a:pt x="1509" y="552"/>
                    </a:lnTo>
                    <a:lnTo>
                      <a:pt x="1510" y="561"/>
                    </a:lnTo>
                    <a:lnTo>
                      <a:pt x="1510" y="537"/>
                    </a:lnTo>
                    <a:lnTo>
                      <a:pt x="1510" y="551"/>
                    </a:lnTo>
                    <a:lnTo>
                      <a:pt x="1510" y="550"/>
                    </a:lnTo>
                    <a:lnTo>
                      <a:pt x="1511" y="540"/>
                    </a:lnTo>
                    <a:lnTo>
                      <a:pt x="1511" y="555"/>
                    </a:lnTo>
                    <a:lnTo>
                      <a:pt x="1511" y="549"/>
                    </a:lnTo>
                    <a:lnTo>
                      <a:pt x="1511" y="545"/>
                    </a:lnTo>
                    <a:lnTo>
                      <a:pt x="1512" y="540"/>
                    </a:lnTo>
                    <a:lnTo>
                      <a:pt x="1512" y="564"/>
                    </a:lnTo>
                    <a:lnTo>
                      <a:pt x="1512" y="556"/>
                    </a:lnTo>
                    <a:lnTo>
                      <a:pt x="1512" y="556"/>
                    </a:lnTo>
                    <a:lnTo>
                      <a:pt x="1513" y="568"/>
                    </a:lnTo>
                    <a:lnTo>
                      <a:pt x="1513" y="541"/>
                    </a:lnTo>
                    <a:lnTo>
                      <a:pt x="1513" y="545"/>
                    </a:lnTo>
                    <a:lnTo>
                      <a:pt x="1513" y="543"/>
                    </a:lnTo>
                    <a:lnTo>
                      <a:pt x="1514" y="557"/>
                    </a:lnTo>
                    <a:lnTo>
                      <a:pt x="1514" y="533"/>
                    </a:lnTo>
                    <a:lnTo>
                      <a:pt x="1514" y="534"/>
                    </a:lnTo>
                    <a:lnTo>
                      <a:pt x="1514" y="538"/>
                    </a:lnTo>
                    <a:lnTo>
                      <a:pt x="1515" y="529"/>
                    </a:lnTo>
                    <a:lnTo>
                      <a:pt x="1515" y="557"/>
                    </a:lnTo>
                    <a:lnTo>
                      <a:pt x="1515" y="557"/>
                    </a:lnTo>
                    <a:lnTo>
                      <a:pt x="1515" y="555"/>
                    </a:lnTo>
                    <a:lnTo>
                      <a:pt x="1516" y="563"/>
                    </a:lnTo>
                    <a:lnTo>
                      <a:pt x="1516" y="531"/>
                    </a:lnTo>
                    <a:lnTo>
                      <a:pt x="1516" y="533"/>
                    </a:lnTo>
                    <a:lnTo>
                      <a:pt x="1516" y="538"/>
                    </a:lnTo>
                    <a:lnTo>
                      <a:pt x="1517" y="529"/>
                    </a:lnTo>
                    <a:lnTo>
                      <a:pt x="1517" y="547"/>
                    </a:lnTo>
                    <a:lnTo>
                      <a:pt x="1517" y="542"/>
                    </a:lnTo>
                    <a:lnTo>
                      <a:pt x="1517" y="547"/>
                    </a:lnTo>
                    <a:lnTo>
                      <a:pt x="1518" y="506"/>
                    </a:lnTo>
                    <a:lnTo>
                      <a:pt x="1518" y="529"/>
                    </a:lnTo>
                    <a:lnTo>
                      <a:pt x="1518" y="529"/>
                    </a:lnTo>
                    <a:lnTo>
                      <a:pt x="1519" y="540"/>
                    </a:lnTo>
                    <a:lnTo>
                      <a:pt x="1519" y="505"/>
                    </a:lnTo>
                    <a:lnTo>
                      <a:pt x="1519" y="507"/>
                    </a:lnTo>
                    <a:lnTo>
                      <a:pt x="1519" y="507"/>
                    </a:lnTo>
                    <a:lnTo>
                      <a:pt x="1520" y="531"/>
                    </a:lnTo>
                    <a:lnTo>
                      <a:pt x="1520" y="477"/>
                    </a:lnTo>
                    <a:lnTo>
                      <a:pt x="1520" y="508"/>
                    </a:lnTo>
                    <a:lnTo>
                      <a:pt x="1520" y="507"/>
                    </a:lnTo>
                    <a:lnTo>
                      <a:pt x="1521" y="453"/>
                    </a:lnTo>
                    <a:lnTo>
                      <a:pt x="1521" y="550"/>
                    </a:lnTo>
                    <a:lnTo>
                      <a:pt x="1521" y="531"/>
                    </a:lnTo>
                    <a:lnTo>
                      <a:pt x="1521" y="527"/>
                    </a:lnTo>
                    <a:lnTo>
                      <a:pt x="1522" y="536"/>
                    </a:lnTo>
                    <a:lnTo>
                      <a:pt x="1522" y="491"/>
                    </a:lnTo>
                    <a:lnTo>
                      <a:pt x="1522" y="493"/>
                    </a:lnTo>
                    <a:lnTo>
                      <a:pt x="1522" y="488"/>
                    </a:lnTo>
                    <a:lnTo>
                      <a:pt x="1523" y="486"/>
                    </a:lnTo>
                    <a:lnTo>
                      <a:pt x="1523" y="565"/>
                    </a:lnTo>
                    <a:lnTo>
                      <a:pt x="1523" y="513"/>
                    </a:lnTo>
                    <a:lnTo>
                      <a:pt x="1523" y="513"/>
                    </a:lnTo>
                    <a:lnTo>
                      <a:pt x="1524" y="469"/>
                    </a:lnTo>
                    <a:lnTo>
                      <a:pt x="1524" y="470"/>
                    </a:lnTo>
                    <a:lnTo>
                      <a:pt x="1524" y="469"/>
                    </a:lnTo>
                    <a:lnTo>
                      <a:pt x="1525" y="499"/>
                    </a:lnTo>
                    <a:lnTo>
                      <a:pt x="1525" y="493"/>
                    </a:lnTo>
                    <a:lnTo>
                      <a:pt x="1525" y="493"/>
                    </a:lnTo>
                    <a:lnTo>
                      <a:pt x="1526" y="494"/>
                    </a:lnTo>
                    <a:lnTo>
                      <a:pt x="1526" y="446"/>
                    </a:lnTo>
                    <a:lnTo>
                      <a:pt x="1526" y="447"/>
                    </a:lnTo>
                    <a:lnTo>
                      <a:pt x="1526" y="446"/>
                    </a:lnTo>
                    <a:lnTo>
                      <a:pt x="1527" y="451"/>
                    </a:lnTo>
                    <a:lnTo>
                      <a:pt x="1527" y="409"/>
                    </a:lnTo>
                    <a:lnTo>
                      <a:pt x="1527" y="430"/>
                    </a:lnTo>
                    <a:lnTo>
                      <a:pt x="1527" y="430"/>
                    </a:lnTo>
                    <a:lnTo>
                      <a:pt x="1528" y="457"/>
                    </a:lnTo>
                    <a:lnTo>
                      <a:pt x="1528" y="402"/>
                    </a:lnTo>
                    <a:lnTo>
                      <a:pt x="1528" y="404"/>
                    </a:lnTo>
                    <a:lnTo>
                      <a:pt x="1528" y="401"/>
                    </a:lnTo>
                    <a:lnTo>
                      <a:pt x="1529" y="424"/>
                    </a:lnTo>
                    <a:lnTo>
                      <a:pt x="1529" y="371"/>
                    </a:lnTo>
                    <a:lnTo>
                      <a:pt x="1529" y="375"/>
                    </a:lnTo>
                    <a:lnTo>
                      <a:pt x="1529" y="377"/>
                    </a:lnTo>
                    <a:lnTo>
                      <a:pt x="1530" y="365"/>
                    </a:lnTo>
                    <a:lnTo>
                      <a:pt x="1530" y="409"/>
                    </a:lnTo>
                    <a:lnTo>
                      <a:pt x="1530" y="397"/>
                    </a:lnTo>
                    <a:lnTo>
                      <a:pt x="1530" y="398"/>
                    </a:lnTo>
                    <a:lnTo>
                      <a:pt x="1531" y="414"/>
                    </a:lnTo>
                    <a:lnTo>
                      <a:pt x="1531" y="383"/>
                    </a:lnTo>
                    <a:lnTo>
                      <a:pt x="1531" y="390"/>
                    </a:lnTo>
                    <a:lnTo>
                      <a:pt x="1531" y="389"/>
                    </a:lnTo>
                    <a:lnTo>
                      <a:pt x="1532" y="405"/>
                    </a:lnTo>
                    <a:lnTo>
                      <a:pt x="1532" y="369"/>
                    </a:lnTo>
                    <a:lnTo>
                      <a:pt x="1532" y="372"/>
                    </a:lnTo>
                    <a:lnTo>
                      <a:pt x="1532" y="372"/>
                    </a:lnTo>
                    <a:lnTo>
                      <a:pt x="1533" y="369"/>
                    </a:lnTo>
                    <a:lnTo>
                      <a:pt x="1533" y="393"/>
                    </a:lnTo>
                    <a:lnTo>
                      <a:pt x="1533" y="392"/>
                    </a:lnTo>
                    <a:lnTo>
                      <a:pt x="1533" y="389"/>
                    </a:lnTo>
                    <a:lnTo>
                      <a:pt x="1534" y="381"/>
                    </a:lnTo>
                    <a:lnTo>
                      <a:pt x="1534" y="408"/>
                    </a:lnTo>
                    <a:lnTo>
                      <a:pt x="1534" y="402"/>
                    </a:lnTo>
                    <a:lnTo>
                      <a:pt x="1534" y="401"/>
                    </a:lnTo>
                    <a:lnTo>
                      <a:pt x="1535" y="426"/>
                    </a:lnTo>
                    <a:lnTo>
                      <a:pt x="1535" y="421"/>
                    </a:lnTo>
                    <a:lnTo>
                      <a:pt x="1535" y="418"/>
                    </a:lnTo>
                    <a:lnTo>
                      <a:pt x="1536" y="516"/>
                    </a:lnTo>
                    <a:lnTo>
                      <a:pt x="1536" y="486"/>
                    </a:lnTo>
                    <a:lnTo>
                      <a:pt x="1536" y="484"/>
                    </a:lnTo>
                    <a:lnTo>
                      <a:pt x="1537" y="478"/>
                    </a:lnTo>
                    <a:lnTo>
                      <a:pt x="1537" y="524"/>
                    </a:lnTo>
                    <a:lnTo>
                      <a:pt x="1537" y="523"/>
                    </a:lnTo>
                    <a:lnTo>
                      <a:pt x="1537" y="523"/>
                    </a:lnTo>
                    <a:lnTo>
                      <a:pt x="1538" y="486"/>
                    </a:lnTo>
                    <a:lnTo>
                      <a:pt x="1538" y="539"/>
                    </a:lnTo>
                    <a:lnTo>
                      <a:pt x="1538" y="531"/>
                    </a:lnTo>
                    <a:lnTo>
                      <a:pt x="1538" y="528"/>
                    </a:lnTo>
                    <a:lnTo>
                      <a:pt x="1539" y="482"/>
                    </a:lnTo>
                    <a:lnTo>
                      <a:pt x="1539" y="551"/>
                    </a:lnTo>
                    <a:lnTo>
                      <a:pt x="1539" y="525"/>
                    </a:lnTo>
                    <a:lnTo>
                      <a:pt x="1539" y="527"/>
                    </a:lnTo>
                    <a:lnTo>
                      <a:pt x="1540" y="464"/>
                    </a:lnTo>
                    <a:lnTo>
                      <a:pt x="1540" y="551"/>
                    </a:lnTo>
                    <a:lnTo>
                      <a:pt x="1540" y="555"/>
                    </a:lnTo>
                    <a:lnTo>
                      <a:pt x="1540" y="556"/>
                    </a:lnTo>
                    <a:lnTo>
                      <a:pt x="1541" y="516"/>
                    </a:lnTo>
                    <a:lnTo>
                      <a:pt x="1541" y="534"/>
                    </a:lnTo>
                    <a:lnTo>
                      <a:pt x="1541" y="532"/>
                    </a:lnTo>
                    <a:lnTo>
                      <a:pt x="1542" y="540"/>
                    </a:lnTo>
                    <a:lnTo>
                      <a:pt x="1542" y="507"/>
                    </a:lnTo>
                    <a:lnTo>
                      <a:pt x="1542" y="517"/>
                    </a:lnTo>
                    <a:lnTo>
                      <a:pt x="1542" y="519"/>
                    </a:lnTo>
                    <a:lnTo>
                      <a:pt x="1543" y="499"/>
                    </a:lnTo>
                    <a:lnTo>
                      <a:pt x="1543" y="533"/>
                    </a:lnTo>
                    <a:lnTo>
                      <a:pt x="1543" y="529"/>
                    </a:lnTo>
                    <a:lnTo>
                      <a:pt x="1543" y="533"/>
                    </a:lnTo>
                    <a:lnTo>
                      <a:pt x="1544" y="514"/>
                    </a:lnTo>
                    <a:lnTo>
                      <a:pt x="1544" y="555"/>
                    </a:lnTo>
                    <a:lnTo>
                      <a:pt x="1544" y="543"/>
                    </a:lnTo>
                    <a:lnTo>
                      <a:pt x="1544" y="543"/>
                    </a:lnTo>
                    <a:lnTo>
                      <a:pt x="1545" y="546"/>
                    </a:lnTo>
                    <a:lnTo>
                      <a:pt x="1545" y="512"/>
                    </a:lnTo>
                    <a:lnTo>
                      <a:pt x="1545" y="519"/>
                    </a:lnTo>
                    <a:lnTo>
                      <a:pt x="1545" y="516"/>
                    </a:lnTo>
                    <a:lnTo>
                      <a:pt x="1546" y="428"/>
                    </a:lnTo>
                    <a:lnTo>
                      <a:pt x="1546" y="535"/>
                    </a:lnTo>
                    <a:lnTo>
                      <a:pt x="1546" y="516"/>
                    </a:lnTo>
                    <a:lnTo>
                      <a:pt x="1546" y="513"/>
                    </a:lnTo>
                    <a:lnTo>
                      <a:pt x="1547" y="484"/>
                    </a:lnTo>
                    <a:lnTo>
                      <a:pt x="1547" y="551"/>
                    </a:lnTo>
                    <a:lnTo>
                      <a:pt x="1547" y="530"/>
                    </a:lnTo>
                    <a:lnTo>
                      <a:pt x="1547" y="530"/>
                    </a:lnTo>
                    <a:lnTo>
                      <a:pt x="1548" y="517"/>
                    </a:lnTo>
                    <a:lnTo>
                      <a:pt x="1548" y="544"/>
                    </a:lnTo>
                    <a:lnTo>
                      <a:pt x="1548" y="538"/>
                    </a:lnTo>
                    <a:lnTo>
                      <a:pt x="1548" y="536"/>
                    </a:lnTo>
                    <a:lnTo>
                      <a:pt x="1549" y="540"/>
                    </a:lnTo>
                    <a:lnTo>
                      <a:pt x="1549" y="495"/>
                    </a:lnTo>
                    <a:lnTo>
                      <a:pt x="1549" y="528"/>
                    </a:lnTo>
                    <a:lnTo>
                      <a:pt x="1549" y="526"/>
                    </a:lnTo>
                    <a:lnTo>
                      <a:pt x="1550" y="548"/>
                    </a:lnTo>
                    <a:lnTo>
                      <a:pt x="1550" y="513"/>
                    </a:lnTo>
                    <a:lnTo>
                      <a:pt x="1550" y="513"/>
                    </a:lnTo>
                    <a:lnTo>
                      <a:pt x="1551" y="493"/>
                    </a:lnTo>
                    <a:lnTo>
                      <a:pt x="1551" y="540"/>
                    </a:lnTo>
                    <a:lnTo>
                      <a:pt x="1551" y="537"/>
                    </a:lnTo>
                    <a:lnTo>
                      <a:pt x="1551" y="537"/>
                    </a:lnTo>
                    <a:lnTo>
                      <a:pt x="1552" y="544"/>
                    </a:lnTo>
                    <a:lnTo>
                      <a:pt x="1552" y="490"/>
                    </a:lnTo>
                    <a:lnTo>
                      <a:pt x="1552" y="509"/>
                    </a:lnTo>
                    <a:lnTo>
                      <a:pt x="1552" y="511"/>
                    </a:lnTo>
                    <a:lnTo>
                      <a:pt x="1553" y="509"/>
                    </a:lnTo>
                    <a:lnTo>
                      <a:pt x="1553" y="545"/>
                    </a:lnTo>
                    <a:lnTo>
                      <a:pt x="1553" y="532"/>
                    </a:lnTo>
                    <a:lnTo>
                      <a:pt x="1553" y="531"/>
                    </a:lnTo>
                    <a:lnTo>
                      <a:pt x="1554" y="535"/>
                    </a:lnTo>
                    <a:lnTo>
                      <a:pt x="1554" y="498"/>
                    </a:lnTo>
                    <a:lnTo>
                      <a:pt x="1554" y="513"/>
                    </a:lnTo>
                    <a:lnTo>
                      <a:pt x="1554" y="513"/>
                    </a:lnTo>
                    <a:lnTo>
                      <a:pt x="1555" y="504"/>
                    </a:lnTo>
                    <a:lnTo>
                      <a:pt x="1555" y="538"/>
                    </a:lnTo>
                    <a:lnTo>
                      <a:pt x="1555" y="522"/>
                    </a:lnTo>
                    <a:lnTo>
                      <a:pt x="1555" y="521"/>
                    </a:lnTo>
                    <a:lnTo>
                      <a:pt x="1556" y="456"/>
                    </a:lnTo>
                    <a:lnTo>
                      <a:pt x="1556" y="550"/>
                    </a:lnTo>
                    <a:lnTo>
                      <a:pt x="1556" y="529"/>
                    </a:lnTo>
                    <a:lnTo>
                      <a:pt x="1556" y="529"/>
                    </a:lnTo>
                    <a:lnTo>
                      <a:pt x="1557" y="530"/>
                    </a:lnTo>
                    <a:lnTo>
                      <a:pt x="1557" y="498"/>
                    </a:lnTo>
                    <a:lnTo>
                      <a:pt x="1557" y="503"/>
                    </a:lnTo>
                    <a:lnTo>
                      <a:pt x="1557" y="508"/>
                    </a:lnTo>
                    <a:lnTo>
                      <a:pt x="1558" y="541"/>
                    </a:lnTo>
                    <a:lnTo>
                      <a:pt x="1558" y="516"/>
                    </a:lnTo>
                    <a:lnTo>
                      <a:pt x="1558" y="519"/>
                    </a:lnTo>
                    <a:lnTo>
                      <a:pt x="1559" y="509"/>
                    </a:lnTo>
                    <a:lnTo>
                      <a:pt x="1559" y="537"/>
                    </a:lnTo>
                    <a:lnTo>
                      <a:pt x="1559" y="519"/>
                    </a:lnTo>
                    <a:lnTo>
                      <a:pt x="1559" y="519"/>
                    </a:lnTo>
                    <a:lnTo>
                      <a:pt x="1560" y="534"/>
                    </a:lnTo>
                    <a:lnTo>
                      <a:pt x="1560" y="511"/>
                    </a:lnTo>
                    <a:lnTo>
                      <a:pt x="1560" y="524"/>
                    </a:lnTo>
                    <a:lnTo>
                      <a:pt x="1560" y="523"/>
                    </a:lnTo>
                    <a:lnTo>
                      <a:pt x="1561" y="464"/>
                    </a:lnTo>
                    <a:lnTo>
                      <a:pt x="1561" y="537"/>
                    </a:lnTo>
                    <a:lnTo>
                      <a:pt x="1561" y="503"/>
                    </a:lnTo>
                    <a:lnTo>
                      <a:pt x="1561" y="504"/>
                    </a:lnTo>
                    <a:lnTo>
                      <a:pt x="1562" y="503"/>
                    </a:lnTo>
                    <a:lnTo>
                      <a:pt x="1562" y="561"/>
                    </a:lnTo>
                    <a:lnTo>
                      <a:pt x="1562" y="515"/>
                    </a:lnTo>
                    <a:lnTo>
                      <a:pt x="1562" y="517"/>
                    </a:lnTo>
                    <a:lnTo>
                      <a:pt x="1563" y="534"/>
                    </a:lnTo>
                    <a:lnTo>
                      <a:pt x="1563" y="504"/>
                    </a:lnTo>
                    <a:lnTo>
                      <a:pt x="1563" y="530"/>
                    </a:lnTo>
                    <a:lnTo>
                      <a:pt x="1563" y="533"/>
                    </a:lnTo>
                    <a:lnTo>
                      <a:pt x="1564" y="543"/>
                    </a:lnTo>
                    <a:lnTo>
                      <a:pt x="1564" y="501"/>
                    </a:lnTo>
                    <a:lnTo>
                      <a:pt x="1564" y="504"/>
                    </a:lnTo>
                    <a:lnTo>
                      <a:pt x="1564" y="505"/>
                    </a:lnTo>
                    <a:lnTo>
                      <a:pt x="1565" y="500"/>
                    </a:lnTo>
                    <a:lnTo>
                      <a:pt x="1565" y="548"/>
                    </a:lnTo>
                    <a:lnTo>
                      <a:pt x="1565" y="518"/>
                    </a:lnTo>
                    <a:lnTo>
                      <a:pt x="1565" y="517"/>
                    </a:lnTo>
                    <a:lnTo>
                      <a:pt x="1566" y="490"/>
                    </a:lnTo>
                    <a:lnTo>
                      <a:pt x="1566" y="527"/>
                    </a:lnTo>
                    <a:lnTo>
                      <a:pt x="1566" y="523"/>
                    </a:lnTo>
                    <a:lnTo>
                      <a:pt x="1566" y="524"/>
                    </a:lnTo>
                    <a:lnTo>
                      <a:pt x="1567" y="540"/>
                    </a:lnTo>
                    <a:lnTo>
                      <a:pt x="1567" y="501"/>
                    </a:lnTo>
                    <a:lnTo>
                      <a:pt x="1567" y="519"/>
                    </a:lnTo>
                    <a:lnTo>
                      <a:pt x="1567" y="519"/>
                    </a:lnTo>
                    <a:lnTo>
                      <a:pt x="1568" y="535"/>
                    </a:lnTo>
                    <a:lnTo>
                      <a:pt x="1568" y="429"/>
                    </a:lnTo>
                    <a:lnTo>
                      <a:pt x="1568" y="514"/>
                    </a:lnTo>
                    <a:lnTo>
                      <a:pt x="1568" y="512"/>
                    </a:lnTo>
                    <a:lnTo>
                      <a:pt x="1569" y="486"/>
                    </a:lnTo>
                    <a:lnTo>
                      <a:pt x="1569" y="521"/>
                    </a:lnTo>
                    <a:lnTo>
                      <a:pt x="1569" y="499"/>
                    </a:lnTo>
                    <a:lnTo>
                      <a:pt x="1569" y="502"/>
                    </a:lnTo>
                    <a:lnTo>
                      <a:pt x="1570" y="498"/>
                    </a:lnTo>
                    <a:lnTo>
                      <a:pt x="1570" y="536"/>
                    </a:lnTo>
                    <a:lnTo>
                      <a:pt x="1570" y="524"/>
                    </a:lnTo>
                    <a:lnTo>
                      <a:pt x="1570" y="528"/>
                    </a:lnTo>
                    <a:lnTo>
                      <a:pt x="1571" y="523"/>
                    </a:lnTo>
                    <a:lnTo>
                      <a:pt x="1571" y="548"/>
                    </a:lnTo>
                    <a:lnTo>
                      <a:pt x="1571" y="539"/>
                    </a:lnTo>
                    <a:lnTo>
                      <a:pt x="1571" y="544"/>
                    </a:lnTo>
                    <a:lnTo>
                      <a:pt x="1572" y="441"/>
                    </a:lnTo>
                    <a:lnTo>
                      <a:pt x="1572" y="555"/>
                    </a:lnTo>
                    <a:lnTo>
                      <a:pt x="1572" y="553"/>
                    </a:lnTo>
                    <a:lnTo>
                      <a:pt x="1572" y="554"/>
                    </a:lnTo>
                    <a:lnTo>
                      <a:pt x="1573" y="560"/>
                    </a:lnTo>
                    <a:lnTo>
                      <a:pt x="1573" y="501"/>
                    </a:lnTo>
                    <a:lnTo>
                      <a:pt x="1573" y="527"/>
                    </a:lnTo>
                    <a:lnTo>
                      <a:pt x="1573" y="527"/>
                    </a:lnTo>
                    <a:lnTo>
                      <a:pt x="1574" y="534"/>
                    </a:lnTo>
                    <a:lnTo>
                      <a:pt x="1574" y="504"/>
                    </a:lnTo>
                    <a:lnTo>
                      <a:pt x="1574" y="513"/>
                    </a:lnTo>
                    <a:lnTo>
                      <a:pt x="1574" y="513"/>
                    </a:lnTo>
                    <a:lnTo>
                      <a:pt x="1575" y="509"/>
                    </a:lnTo>
                    <a:lnTo>
                      <a:pt x="1575" y="581"/>
                    </a:lnTo>
                    <a:lnTo>
                      <a:pt x="1575" y="581"/>
                    </a:lnTo>
                    <a:lnTo>
                      <a:pt x="1575" y="578"/>
                    </a:lnTo>
                    <a:lnTo>
                      <a:pt x="1576" y="581"/>
                    </a:lnTo>
                    <a:lnTo>
                      <a:pt x="1576" y="562"/>
                    </a:lnTo>
                    <a:lnTo>
                      <a:pt x="1576" y="568"/>
                    </a:lnTo>
                    <a:lnTo>
                      <a:pt x="1576" y="567"/>
                    </a:lnTo>
                    <a:lnTo>
                      <a:pt x="1577" y="561"/>
                    </a:lnTo>
                    <a:lnTo>
                      <a:pt x="1577" y="574"/>
                    </a:lnTo>
                    <a:lnTo>
                      <a:pt x="1577" y="565"/>
                    </a:lnTo>
                    <a:lnTo>
                      <a:pt x="1577" y="564"/>
                    </a:lnTo>
                    <a:lnTo>
                      <a:pt x="1578" y="581"/>
                    </a:lnTo>
                    <a:lnTo>
                      <a:pt x="1578" y="577"/>
                    </a:lnTo>
                    <a:lnTo>
                      <a:pt x="1578" y="574"/>
                    </a:lnTo>
                    <a:lnTo>
                      <a:pt x="1579" y="567"/>
                    </a:lnTo>
                    <a:lnTo>
                      <a:pt x="1579" y="578"/>
                    </a:lnTo>
                    <a:lnTo>
                      <a:pt x="1579" y="576"/>
                    </a:lnTo>
                    <a:lnTo>
                      <a:pt x="1579" y="574"/>
                    </a:lnTo>
                    <a:lnTo>
                      <a:pt x="1580" y="570"/>
                    </a:lnTo>
                    <a:lnTo>
                      <a:pt x="1580" y="581"/>
                    </a:lnTo>
                    <a:lnTo>
                      <a:pt x="1580" y="575"/>
                    </a:lnTo>
                    <a:lnTo>
                      <a:pt x="1580" y="574"/>
                    </a:lnTo>
                    <a:lnTo>
                      <a:pt x="1581" y="580"/>
                    </a:lnTo>
                    <a:lnTo>
                      <a:pt x="1581" y="552"/>
                    </a:lnTo>
                    <a:lnTo>
                      <a:pt x="1581" y="564"/>
                    </a:lnTo>
                    <a:lnTo>
                      <a:pt x="1581" y="565"/>
                    </a:lnTo>
                    <a:lnTo>
                      <a:pt x="1582" y="565"/>
                    </a:lnTo>
                    <a:lnTo>
                      <a:pt x="1582" y="584"/>
                    </a:lnTo>
                    <a:lnTo>
                      <a:pt x="1582" y="580"/>
                    </a:lnTo>
                    <a:lnTo>
                      <a:pt x="1582" y="579"/>
                    </a:lnTo>
                    <a:lnTo>
                      <a:pt x="1583" y="583"/>
                    </a:lnTo>
                    <a:lnTo>
                      <a:pt x="1583" y="565"/>
                    </a:lnTo>
                    <a:lnTo>
                      <a:pt x="1583" y="567"/>
                    </a:lnTo>
                    <a:lnTo>
                      <a:pt x="1583" y="568"/>
                    </a:lnTo>
                    <a:lnTo>
                      <a:pt x="1584" y="565"/>
                    </a:lnTo>
                    <a:lnTo>
                      <a:pt x="1584" y="581"/>
                    </a:lnTo>
                    <a:lnTo>
                      <a:pt x="1584" y="574"/>
                    </a:lnTo>
                    <a:lnTo>
                      <a:pt x="1584" y="575"/>
                    </a:lnTo>
                    <a:lnTo>
                      <a:pt x="1585" y="583"/>
                    </a:lnTo>
                    <a:lnTo>
                      <a:pt x="1585" y="549"/>
                    </a:lnTo>
                    <a:lnTo>
                      <a:pt x="1585" y="553"/>
                    </a:lnTo>
                    <a:lnTo>
                      <a:pt x="1586" y="561"/>
                    </a:lnTo>
                    <a:lnTo>
                      <a:pt x="1586" y="540"/>
                    </a:lnTo>
                    <a:lnTo>
                      <a:pt x="1586" y="550"/>
                    </a:lnTo>
                    <a:lnTo>
                      <a:pt x="1586" y="550"/>
                    </a:lnTo>
                    <a:lnTo>
                      <a:pt x="1587" y="540"/>
                    </a:lnTo>
                    <a:lnTo>
                      <a:pt x="1587" y="563"/>
                    </a:lnTo>
                    <a:lnTo>
                      <a:pt x="1587" y="551"/>
                    </a:lnTo>
                    <a:lnTo>
                      <a:pt x="1587" y="551"/>
                    </a:lnTo>
                    <a:lnTo>
                      <a:pt x="1588" y="560"/>
                    </a:lnTo>
                    <a:lnTo>
                      <a:pt x="1588" y="525"/>
                    </a:lnTo>
                    <a:lnTo>
                      <a:pt x="1588" y="535"/>
                    </a:lnTo>
                    <a:lnTo>
                      <a:pt x="1588" y="534"/>
                    </a:lnTo>
                    <a:lnTo>
                      <a:pt x="1589" y="461"/>
                    </a:lnTo>
                    <a:lnTo>
                      <a:pt x="1589" y="470"/>
                    </a:lnTo>
                    <a:lnTo>
                      <a:pt x="1589" y="468"/>
                    </a:lnTo>
                    <a:lnTo>
                      <a:pt x="1590" y="389"/>
                    </a:lnTo>
                    <a:lnTo>
                      <a:pt x="1590" y="498"/>
                    </a:lnTo>
                    <a:lnTo>
                      <a:pt x="1590" y="497"/>
                    </a:lnTo>
                    <a:lnTo>
                      <a:pt x="1590" y="495"/>
                    </a:lnTo>
                    <a:lnTo>
                      <a:pt x="1591" y="490"/>
                    </a:lnTo>
                    <a:lnTo>
                      <a:pt x="1591" y="519"/>
                    </a:lnTo>
                    <a:lnTo>
                      <a:pt x="1591" y="499"/>
                    </a:lnTo>
                    <a:lnTo>
                      <a:pt x="1591" y="497"/>
                    </a:lnTo>
                    <a:lnTo>
                      <a:pt x="1592" y="518"/>
                    </a:lnTo>
                    <a:lnTo>
                      <a:pt x="1592" y="457"/>
                    </a:lnTo>
                    <a:lnTo>
                      <a:pt x="1592" y="467"/>
                    </a:lnTo>
                    <a:lnTo>
                      <a:pt x="1592" y="470"/>
                    </a:lnTo>
                    <a:lnTo>
                      <a:pt x="1593" y="456"/>
                    </a:lnTo>
                    <a:lnTo>
                      <a:pt x="1593" y="501"/>
                    </a:lnTo>
                    <a:lnTo>
                      <a:pt x="1593" y="496"/>
                    </a:lnTo>
                    <a:lnTo>
                      <a:pt x="1593" y="493"/>
                    </a:lnTo>
                    <a:lnTo>
                      <a:pt x="1594" y="498"/>
                    </a:lnTo>
                    <a:lnTo>
                      <a:pt x="1594" y="467"/>
                    </a:lnTo>
                    <a:lnTo>
                      <a:pt x="1594" y="487"/>
                    </a:lnTo>
                    <a:lnTo>
                      <a:pt x="1594" y="482"/>
                    </a:lnTo>
                    <a:lnTo>
                      <a:pt x="1595" y="498"/>
                    </a:lnTo>
                    <a:lnTo>
                      <a:pt x="1595" y="453"/>
                    </a:lnTo>
                    <a:lnTo>
                      <a:pt x="1595" y="468"/>
                    </a:lnTo>
                    <a:lnTo>
                      <a:pt x="1595" y="469"/>
                    </a:lnTo>
                    <a:lnTo>
                      <a:pt x="1596" y="478"/>
                    </a:lnTo>
                    <a:lnTo>
                      <a:pt x="1596" y="447"/>
                    </a:lnTo>
                    <a:lnTo>
                      <a:pt x="1596" y="467"/>
                    </a:lnTo>
                    <a:lnTo>
                      <a:pt x="1596" y="467"/>
                    </a:lnTo>
                    <a:lnTo>
                      <a:pt x="1597" y="493"/>
                    </a:lnTo>
                    <a:lnTo>
                      <a:pt x="1597" y="426"/>
                    </a:lnTo>
                    <a:lnTo>
                      <a:pt x="1597" y="436"/>
                    </a:lnTo>
                    <a:lnTo>
                      <a:pt x="1597" y="436"/>
                    </a:lnTo>
                    <a:lnTo>
                      <a:pt x="1598" y="450"/>
                    </a:lnTo>
                    <a:lnTo>
                      <a:pt x="1598" y="426"/>
                    </a:lnTo>
                    <a:lnTo>
                      <a:pt x="1598" y="439"/>
                    </a:lnTo>
                    <a:lnTo>
                      <a:pt x="1598" y="438"/>
                    </a:lnTo>
                    <a:lnTo>
                      <a:pt x="1599" y="426"/>
                    </a:lnTo>
                    <a:lnTo>
                      <a:pt x="1599" y="472"/>
                    </a:lnTo>
                    <a:lnTo>
                      <a:pt x="1599" y="454"/>
                    </a:lnTo>
                    <a:lnTo>
                      <a:pt x="1599" y="458"/>
                    </a:lnTo>
                    <a:lnTo>
                      <a:pt x="1600" y="377"/>
                    </a:lnTo>
                    <a:lnTo>
                      <a:pt x="1600" y="409"/>
                    </a:lnTo>
                    <a:lnTo>
                      <a:pt x="1600" y="412"/>
                    </a:lnTo>
                    <a:lnTo>
                      <a:pt x="1601" y="355"/>
                    </a:lnTo>
                    <a:lnTo>
                      <a:pt x="1601" y="416"/>
                    </a:lnTo>
                    <a:lnTo>
                      <a:pt x="1601" y="402"/>
                    </a:lnTo>
                    <a:lnTo>
                      <a:pt x="1601" y="399"/>
                    </a:lnTo>
                    <a:lnTo>
                      <a:pt x="1602" y="346"/>
                    </a:lnTo>
                    <a:lnTo>
                      <a:pt x="1602" y="425"/>
                    </a:lnTo>
                    <a:lnTo>
                      <a:pt x="1602" y="422"/>
                    </a:lnTo>
                    <a:lnTo>
                      <a:pt x="1602" y="422"/>
                    </a:lnTo>
                    <a:lnTo>
                      <a:pt x="1603" y="404"/>
                    </a:lnTo>
                    <a:lnTo>
                      <a:pt x="1603" y="477"/>
                    </a:lnTo>
                    <a:lnTo>
                      <a:pt x="1603" y="453"/>
                    </a:lnTo>
                    <a:lnTo>
                      <a:pt x="1603" y="452"/>
                    </a:lnTo>
                    <a:lnTo>
                      <a:pt x="1604" y="425"/>
                    </a:lnTo>
                    <a:lnTo>
                      <a:pt x="1604" y="457"/>
                    </a:lnTo>
                    <a:lnTo>
                      <a:pt x="1604" y="436"/>
                    </a:lnTo>
                    <a:lnTo>
                      <a:pt x="1604" y="436"/>
                    </a:lnTo>
                    <a:lnTo>
                      <a:pt x="1605" y="410"/>
                    </a:lnTo>
                    <a:lnTo>
                      <a:pt x="1605" y="448"/>
                    </a:lnTo>
                    <a:lnTo>
                      <a:pt x="1605" y="442"/>
                    </a:lnTo>
                    <a:lnTo>
                      <a:pt x="1605" y="446"/>
                    </a:lnTo>
                    <a:lnTo>
                      <a:pt x="1606" y="466"/>
                    </a:lnTo>
                    <a:lnTo>
                      <a:pt x="1606" y="422"/>
                    </a:lnTo>
                    <a:lnTo>
                      <a:pt x="1606" y="430"/>
                    </a:lnTo>
                    <a:lnTo>
                      <a:pt x="1606" y="430"/>
                    </a:lnTo>
                    <a:lnTo>
                      <a:pt x="1607" y="364"/>
                    </a:lnTo>
                    <a:lnTo>
                      <a:pt x="1607" y="444"/>
                    </a:lnTo>
                    <a:lnTo>
                      <a:pt x="1607" y="411"/>
                    </a:lnTo>
                    <a:lnTo>
                      <a:pt x="1607" y="411"/>
                    </a:lnTo>
                    <a:lnTo>
                      <a:pt x="1608" y="374"/>
                    </a:lnTo>
                    <a:lnTo>
                      <a:pt x="1608" y="431"/>
                    </a:lnTo>
                    <a:lnTo>
                      <a:pt x="1608" y="416"/>
                    </a:lnTo>
                    <a:lnTo>
                      <a:pt x="1608" y="417"/>
                    </a:lnTo>
                    <a:lnTo>
                      <a:pt x="1609" y="416"/>
                    </a:lnTo>
                    <a:lnTo>
                      <a:pt x="1609" y="463"/>
                    </a:lnTo>
                    <a:lnTo>
                      <a:pt x="1609" y="449"/>
                    </a:lnTo>
                    <a:lnTo>
                      <a:pt x="1609" y="451"/>
                    </a:lnTo>
                    <a:lnTo>
                      <a:pt x="1610" y="457"/>
                    </a:lnTo>
                    <a:lnTo>
                      <a:pt x="1610" y="415"/>
                    </a:lnTo>
                    <a:lnTo>
                      <a:pt x="1610" y="416"/>
                    </a:lnTo>
                    <a:lnTo>
                      <a:pt x="1610" y="416"/>
                    </a:lnTo>
                    <a:lnTo>
                      <a:pt x="1611" y="438"/>
                    </a:lnTo>
                    <a:lnTo>
                      <a:pt x="1611" y="406"/>
                    </a:lnTo>
                    <a:lnTo>
                      <a:pt x="1611" y="413"/>
                    </a:lnTo>
                    <a:lnTo>
                      <a:pt x="1611" y="412"/>
                    </a:lnTo>
                    <a:lnTo>
                      <a:pt x="1612" y="409"/>
                    </a:lnTo>
                    <a:lnTo>
                      <a:pt x="1612" y="460"/>
                    </a:lnTo>
                    <a:lnTo>
                      <a:pt x="1612" y="457"/>
                    </a:lnTo>
                    <a:lnTo>
                      <a:pt x="1612" y="459"/>
                    </a:lnTo>
                    <a:lnTo>
                      <a:pt x="1613" y="502"/>
                    </a:lnTo>
                    <a:lnTo>
                      <a:pt x="1613" y="404"/>
                    </a:lnTo>
                    <a:lnTo>
                      <a:pt x="1613" y="414"/>
                    </a:lnTo>
                    <a:lnTo>
                      <a:pt x="1613" y="412"/>
                    </a:lnTo>
                    <a:lnTo>
                      <a:pt x="1614" y="408"/>
                    </a:lnTo>
                    <a:lnTo>
                      <a:pt x="1614" y="436"/>
                    </a:lnTo>
                    <a:lnTo>
                      <a:pt x="1614" y="426"/>
                    </a:lnTo>
                    <a:lnTo>
                      <a:pt x="1614" y="423"/>
                    </a:lnTo>
                    <a:lnTo>
                      <a:pt x="1615" y="420"/>
                    </a:lnTo>
                    <a:lnTo>
                      <a:pt x="1615" y="437"/>
                    </a:lnTo>
                    <a:lnTo>
                      <a:pt x="1615" y="436"/>
                    </a:lnTo>
                    <a:lnTo>
                      <a:pt x="1615" y="434"/>
                    </a:lnTo>
                    <a:lnTo>
                      <a:pt x="1616" y="430"/>
                    </a:lnTo>
                    <a:lnTo>
                      <a:pt x="1616" y="452"/>
                    </a:lnTo>
                    <a:lnTo>
                      <a:pt x="1616" y="449"/>
                    </a:lnTo>
                    <a:lnTo>
                      <a:pt x="1616" y="449"/>
                    </a:lnTo>
                    <a:lnTo>
                      <a:pt x="1617" y="460"/>
                    </a:lnTo>
                    <a:lnTo>
                      <a:pt x="1617" y="437"/>
                    </a:lnTo>
                    <a:lnTo>
                      <a:pt x="1617" y="441"/>
                    </a:lnTo>
                    <a:lnTo>
                      <a:pt x="1617" y="440"/>
                    </a:lnTo>
                    <a:lnTo>
                      <a:pt x="1618" y="430"/>
                    </a:lnTo>
                    <a:lnTo>
                      <a:pt x="1618" y="485"/>
                    </a:lnTo>
                    <a:lnTo>
                      <a:pt x="1618" y="467"/>
                    </a:lnTo>
                    <a:lnTo>
                      <a:pt x="1618" y="465"/>
                    </a:lnTo>
                    <a:lnTo>
                      <a:pt x="1619" y="450"/>
                    </a:lnTo>
                    <a:lnTo>
                      <a:pt x="1619" y="526"/>
                    </a:lnTo>
                    <a:lnTo>
                      <a:pt x="1619" y="511"/>
                    </a:lnTo>
                    <a:lnTo>
                      <a:pt x="1619" y="510"/>
                    </a:lnTo>
                    <a:lnTo>
                      <a:pt x="1620" y="474"/>
                    </a:lnTo>
                    <a:lnTo>
                      <a:pt x="1620" y="582"/>
                    </a:lnTo>
                    <a:lnTo>
                      <a:pt x="1620" y="545"/>
                    </a:lnTo>
                    <a:lnTo>
                      <a:pt x="1620" y="549"/>
                    </a:lnTo>
                    <a:lnTo>
                      <a:pt x="1621" y="557"/>
                    </a:lnTo>
                    <a:lnTo>
                      <a:pt x="1621" y="331"/>
                    </a:lnTo>
                    <a:lnTo>
                      <a:pt x="1621" y="353"/>
                    </a:lnTo>
                    <a:lnTo>
                      <a:pt x="1621" y="352"/>
                    </a:lnTo>
                    <a:lnTo>
                      <a:pt x="1622" y="336"/>
                    </a:lnTo>
                    <a:lnTo>
                      <a:pt x="1622" y="407"/>
                    </a:lnTo>
                    <a:lnTo>
                      <a:pt x="1622" y="372"/>
                    </a:lnTo>
                    <a:lnTo>
                      <a:pt x="1622" y="369"/>
                    </a:lnTo>
                    <a:lnTo>
                      <a:pt x="1623" y="205"/>
                    </a:lnTo>
                    <a:lnTo>
                      <a:pt x="1623" y="428"/>
                    </a:lnTo>
                    <a:lnTo>
                      <a:pt x="1623" y="401"/>
                    </a:lnTo>
                    <a:lnTo>
                      <a:pt x="1623" y="416"/>
                    </a:lnTo>
                    <a:lnTo>
                      <a:pt x="1624" y="567"/>
                    </a:lnTo>
                    <a:lnTo>
                      <a:pt x="1624" y="532"/>
                    </a:lnTo>
                    <a:lnTo>
                      <a:pt x="1624" y="540"/>
                    </a:lnTo>
                    <a:lnTo>
                      <a:pt x="1625" y="567"/>
                    </a:lnTo>
                    <a:lnTo>
                      <a:pt x="1625" y="509"/>
                    </a:lnTo>
                    <a:lnTo>
                      <a:pt x="1625" y="533"/>
                    </a:lnTo>
                    <a:lnTo>
                      <a:pt x="1625" y="530"/>
                    </a:lnTo>
                    <a:lnTo>
                      <a:pt x="1626" y="548"/>
                    </a:lnTo>
                    <a:lnTo>
                      <a:pt x="1626" y="502"/>
                    </a:lnTo>
                    <a:lnTo>
                      <a:pt x="1626" y="531"/>
                    </a:lnTo>
                    <a:lnTo>
                      <a:pt x="1626" y="534"/>
                    </a:lnTo>
                    <a:lnTo>
                      <a:pt x="1627" y="550"/>
                    </a:lnTo>
                    <a:lnTo>
                      <a:pt x="1627" y="528"/>
                    </a:lnTo>
                    <a:lnTo>
                      <a:pt x="1627" y="535"/>
                    </a:lnTo>
                    <a:lnTo>
                      <a:pt x="1627" y="534"/>
                    </a:lnTo>
                    <a:lnTo>
                      <a:pt x="1628" y="541"/>
                    </a:lnTo>
                    <a:lnTo>
                      <a:pt x="1628" y="494"/>
                    </a:lnTo>
                    <a:lnTo>
                      <a:pt x="1628" y="525"/>
                    </a:lnTo>
                    <a:lnTo>
                      <a:pt x="1628" y="528"/>
                    </a:lnTo>
                    <a:lnTo>
                      <a:pt x="1629" y="544"/>
                    </a:lnTo>
                    <a:lnTo>
                      <a:pt x="1629" y="513"/>
                    </a:lnTo>
                    <a:lnTo>
                      <a:pt x="1629" y="508"/>
                    </a:lnTo>
                    <a:lnTo>
                      <a:pt x="1630" y="505"/>
                    </a:lnTo>
                    <a:lnTo>
                      <a:pt x="1630" y="534"/>
                    </a:lnTo>
                    <a:lnTo>
                      <a:pt x="1630" y="522"/>
                    </a:lnTo>
                    <a:lnTo>
                      <a:pt x="1630" y="527"/>
                    </a:lnTo>
                    <a:lnTo>
                      <a:pt x="1631" y="544"/>
                    </a:lnTo>
                    <a:lnTo>
                      <a:pt x="1631" y="516"/>
                    </a:lnTo>
                    <a:lnTo>
                      <a:pt x="1631" y="522"/>
                    </a:lnTo>
                    <a:lnTo>
                      <a:pt x="1631" y="524"/>
                    </a:lnTo>
                    <a:lnTo>
                      <a:pt x="1632" y="502"/>
                    </a:lnTo>
                    <a:lnTo>
                      <a:pt x="1632" y="540"/>
                    </a:lnTo>
                    <a:lnTo>
                      <a:pt x="1632" y="529"/>
                    </a:lnTo>
                    <a:lnTo>
                      <a:pt x="1632" y="529"/>
                    </a:lnTo>
                    <a:lnTo>
                      <a:pt x="1633" y="543"/>
                    </a:lnTo>
                    <a:lnTo>
                      <a:pt x="1633" y="500"/>
                    </a:lnTo>
                    <a:lnTo>
                      <a:pt x="1633" y="503"/>
                    </a:lnTo>
                    <a:lnTo>
                      <a:pt x="1633" y="504"/>
                    </a:lnTo>
                    <a:lnTo>
                      <a:pt x="1634" y="531"/>
                    </a:lnTo>
                    <a:lnTo>
                      <a:pt x="1634" y="463"/>
                    </a:lnTo>
                    <a:lnTo>
                      <a:pt x="1634" y="473"/>
                    </a:lnTo>
                    <a:lnTo>
                      <a:pt x="1634" y="475"/>
                    </a:lnTo>
                    <a:lnTo>
                      <a:pt x="1635" y="529"/>
                    </a:lnTo>
                    <a:lnTo>
                      <a:pt x="1635" y="452"/>
                    </a:lnTo>
                    <a:lnTo>
                      <a:pt x="1635" y="497"/>
                    </a:lnTo>
                    <a:lnTo>
                      <a:pt x="1635" y="497"/>
                    </a:lnTo>
                    <a:lnTo>
                      <a:pt x="1636" y="570"/>
                    </a:lnTo>
                    <a:lnTo>
                      <a:pt x="1636" y="514"/>
                    </a:lnTo>
                    <a:lnTo>
                      <a:pt x="1636" y="515"/>
                    </a:lnTo>
                    <a:lnTo>
                      <a:pt x="1637" y="498"/>
                    </a:lnTo>
                    <a:lnTo>
                      <a:pt x="1637" y="537"/>
                    </a:lnTo>
                    <a:lnTo>
                      <a:pt x="1637" y="535"/>
                    </a:lnTo>
                    <a:lnTo>
                      <a:pt x="1637" y="534"/>
                    </a:lnTo>
                    <a:lnTo>
                      <a:pt x="1638" y="537"/>
                    </a:lnTo>
                    <a:lnTo>
                      <a:pt x="1638" y="508"/>
                    </a:lnTo>
                    <a:lnTo>
                      <a:pt x="1638" y="515"/>
                    </a:lnTo>
                    <a:lnTo>
                      <a:pt x="1638" y="519"/>
                    </a:lnTo>
                    <a:lnTo>
                      <a:pt x="1639" y="540"/>
                    </a:lnTo>
                    <a:lnTo>
                      <a:pt x="1639" y="510"/>
                    </a:lnTo>
                    <a:lnTo>
                      <a:pt x="1639" y="514"/>
                    </a:lnTo>
                    <a:lnTo>
                      <a:pt x="1639" y="518"/>
                    </a:lnTo>
                    <a:lnTo>
                      <a:pt x="1640" y="507"/>
                    </a:lnTo>
                    <a:lnTo>
                      <a:pt x="1640" y="535"/>
                    </a:lnTo>
                    <a:lnTo>
                      <a:pt x="1640" y="534"/>
                    </a:lnTo>
                    <a:lnTo>
                      <a:pt x="1641" y="540"/>
                    </a:lnTo>
                    <a:lnTo>
                      <a:pt x="1641" y="504"/>
                    </a:lnTo>
                    <a:lnTo>
                      <a:pt x="1641" y="540"/>
                    </a:lnTo>
                    <a:lnTo>
                      <a:pt x="1641" y="536"/>
                    </a:lnTo>
                    <a:lnTo>
                      <a:pt x="1642" y="541"/>
                    </a:lnTo>
                    <a:lnTo>
                      <a:pt x="1642" y="443"/>
                    </a:lnTo>
                    <a:lnTo>
                      <a:pt x="1642" y="443"/>
                    </a:lnTo>
                    <a:lnTo>
                      <a:pt x="1643" y="549"/>
                    </a:lnTo>
                    <a:lnTo>
                      <a:pt x="1643" y="501"/>
                    </a:lnTo>
                    <a:lnTo>
                      <a:pt x="1643" y="501"/>
                    </a:lnTo>
                    <a:lnTo>
                      <a:pt x="1644" y="529"/>
                    </a:lnTo>
                    <a:lnTo>
                      <a:pt x="1644" y="493"/>
                    </a:lnTo>
                    <a:lnTo>
                      <a:pt x="1644" y="525"/>
                    </a:lnTo>
                    <a:lnTo>
                      <a:pt x="1644" y="525"/>
                    </a:lnTo>
                    <a:lnTo>
                      <a:pt x="1645" y="493"/>
                    </a:lnTo>
                    <a:lnTo>
                      <a:pt x="1645" y="562"/>
                    </a:lnTo>
                    <a:lnTo>
                      <a:pt x="1645" y="537"/>
                    </a:lnTo>
                    <a:lnTo>
                      <a:pt x="1645" y="538"/>
                    </a:lnTo>
                    <a:lnTo>
                      <a:pt x="1646" y="519"/>
                    </a:lnTo>
                    <a:lnTo>
                      <a:pt x="1646" y="542"/>
                    </a:lnTo>
                    <a:lnTo>
                      <a:pt x="1646" y="519"/>
                    </a:lnTo>
                    <a:lnTo>
                      <a:pt x="1646" y="522"/>
                    </a:lnTo>
                    <a:lnTo>
                      <a:pt x="1647" y="507"/>
                    </a:lnTo>
                    <a:lnTo>
                      <a:pt x="1647" y="549"/>
                    </a:lnTo>
                    <a:lnTo>
                      <a:pt x="1647" y="531"/>
                    </a:lnTo>
                    <a:lnTo>
                      <a:pt x="1647" y="529"/>
                    </a:lnTo>
                    <a:lnTo>
                      <a:pt x="1648" y="550"/>
                    </a:lnTo>
                    <a:lnTo>
                      <a:pt x="1648" y="502"/>
                    </a:lnTo>
                    <a:lnTo>
                      <a:pt x="1648" y="514"/>
                    </a:lnTo>
                    <a:lnTo>
                      <a:pt x="1648" y="514"/>
                    </a:lnTo>
                    <a:lnTo>
                      <a:pt x="1649" y="509"/>
                    </a:lnTo>
                    <a:lnTo>
                      <a:pt x="1649" y="549"/>
                    </a:lnTo>
                    <a:lnTo>
                      <a:pt x="1649" y="529"/>
                    </a:lnTo>
                    <a:lnTo>
                      <a:pt x="1649" y="525"/>
                    </a:lnTo>
                    <a:lnTo>
                      <a:pt x="1650" y="499"/>
                    </a:lnTo>
                    <a:lnTo>
                      <a:pt x="1650" y="557"/>
                    </a:lnTo>
                    <a:lnTo>
                      <a:pt x="1650" y="535"/>
                    </a:lnTo>
                    <a:lnTo>
                      <a:pt x="1650" y="534"/>
                    </a:lnTo>
                    <a:lnTo>
                      <a:pt x="1651" y="555"/>
                    </a:lnTo>
                    <a:lnTo>
                      <a:pt x="1651" y="513"/>
                    </a:lnTo>
                    <a:lnTo>
                      <a:pt x="1651" y="527"/>
                    </a:lnTo>
                    <a:lnTo>
                      <a:pt x="1651" y="526"/>
                    </a:lnTo>
                    <a:lnTo>
                      <a:pt x="1652" y="565"/>
                    </a:lnTo>
                    <a:lnTo>
                      <a:pt x="1652" y="546"/>
                    </a:lnTo>
                    <a:lnTo>
                      <a:pt x="1652" y="548"/>
                    </a:lnTo>
                    <a:lnTo>
                      <a:pt x="1653" y="566"/>
                    </a:lnTo>
                    <a:lnTo>
                      <a:pt x="1653" y="532"/>
                    </a:lnTo>
                    <a:lnTo>
                      <a:pt x="1653" y="537"/>
                    </a:lnTo>
                    <a:lnTo>
                      <a:pt x="1653" y="532"/>
                    </a:lnTo>
                    <a:lnTo>
                      <a:pt x="1654" y="534"/>
                    </a:lnTo>
                    <a:lnTo>
                      <a:pt x="1654" y="484"/>
                    </a:lnTo>
                    <a:lnTo>
                      <a:pt x="1654" y="488"/>
                    </a:lnTo>
                    <a:lnTo>
                      <a:pt x="1654" y="487"/>
                    </a:lnTo>
                    <a:lnTo>
                      <a:pt x="1655" y="500"/>
                    </a:lnTo>
                    <a:lnTo>
                      <a:pt x="1655" y="448"/>
                    </a:lnTo>
                    <a:lnTo>
                      <a:pt x="1655" y="493"/>
                    </a:lnTo>
                    <a:lnTo>
                      <a:pt x="1655" y="492"/>
                    </a:lnTo>
                    <a:lnTo>
                      <a:pt x="1656" y="496"/>
                    </a:lnTo>
                    <a:lnTo>
                      <a:pt x="1656" y="465"/>
                    </a:lnTo>
                    <a:lnTo>
                      <a:pt x="1656" y="467"/>
                    </a:lnTo>
                    <a:lnTo>
                      <a:pt x="1656" y="464"/>
                    </a:lnTo>
                    <a:lnTo>
                      <a:pt x="1657" y="479"/>
                    </a:lnTo>
                    <a:lnTo>
                      <a:pt x="1657" y="449"/>
                    </a:lnTo>
                    <a:lnTo>
                      <a:pt x="1657" y="450"/>
                    </a:lnTo>
                    <a:lnTo>
                      <a:pt x="1657" y="450"/>
                    </a:lnTo>
                    <a:lnTo>
                      <a:pt x="1658" y="437"/>
                    </a:lnTo>
                    <a:lnTo>
                      <a:pt x="1658" y="500"/>
                    </a:lnTo>
                    <a:lnTo>
                      <a:pt x="1658" y="489"/>
                    </a:lnTo>
                    <a:lnTo>
                      <a:pt x="1658" y="490"/>
                    </a:lnTo>
                    <a:lnTo>
                      <a:pt x="1659" y="494"/>
                    </a:lnTo>
                    <a:lnTo>
                      <a:pt x="1659" y="462"/>
                    </a:lnTo>
                    <a:lnTo>
                      <a:pt x="1659" y="474"/>
                    </a:lnTo>
                    <a:lnTo>
                      <a:pt x="1659" y="476"/>
                    </a:lnTo>
                    <a:lnTo>
                      <a:pt x="1660" y="463"/>
                    </a:lnTo>
                    <a:lnTo>
                      <a:pt x="1660" y="510"/>
                    </a:lnTo>
                    <a:lnTo>
                      <a:pt x="1660" y="491"/>
                    </a:lnTo>
                    <a:lnTo>
                      <a:pt x="1660" y="485"/>
                    </a:lnTo>
                    <a:lnTo>
                      <a:pt x="1661" y="442"/>
                    </a:lnTo>
                    <a:lnTo>
                      <a:pt x="1661" y="556"/>
                    </a:lnTo>
                    <a:lnTo>
                      <a:pt x="1661" y="530"/>
                    </a:lnTo>
                    <a:lnTo>
                      <a:pt x="1661" y="531"/>
                    </a:lnTo>
                    <a:lnTo>
                      <a:pt x="1662" y="450"/>
                    </a:lnTo>
                    <a:lnTo>
                      <a:pt x="1662" y="550"/>
                    </a:lnTo>
                    <a:lnTo>
                      <a:pt x="1662" y="547"/>
                    </a:lnTo>
                    <a:lnTo>
                      <a:pt x="1662" y="551"/>
                    </a:lnTo>
                    <a:lnTo>
                      <a:pt x="1663" y="491"/>
                    </a:lnTo>
                    <a:lnTo>
                      <a:pt x="1663" y="513"/>
                    </a:lnTo>
                    <a:lnTo>
                      <a:pt x="1663" y="513"/>
                    </a:lnTo>
                    <a:lnTo>
                      <a:pt x="1664" y="550"/>
                    </a:lnTo>
                    <a:lnTo>
                      <a:pt x="1664" y="509"/>
                    </a:lnTo>
                    <a:lnTo>
                      <a:pt x="1664" y="512"/>
                    </a:lnTo>
                    <a:lnTo>
                      <a:pt x="1664" y="514"/>
                    </a:lnTo>
                    <a:lnTo>
                      <a:pt x="1665" y="530"/>
                    </a:lnTo>
                    <a:lnTo>
                      <a:pt x="1665" y="491"/>
                    </a:lnTo>
                    <a:lnTo>
                      <a:pt x="1665" y="513"/>
                    </a:lnTo>
                    <a:lnTo>
                      <a:pt x="1665" y="517"/>
                    </a:lnTo>
                    <a:lnTo>
                      <a:pt x="1666" y="453"/>
                    </a:lnTo>
                    <a:lnTo>
                      <a:pt x="1666" y="530"/>
                    </a:lnTo>
                    <a:lnTo>
                      <a:pt x="1666" y="521"/>
                    </a:lnTo>
                    <a:lnTo>
                      <a:pt x="1666" y="520"/>
                    </a:lnTo>
                    <a:lnTo>
                      <a:pt x="1667" y="531"/>
                    </a:lnTo>
                    <a:lnTo>
                      <a:pt x="1667" y="473"/>
                    </a:lnTo>
                    <a:lnTo>
                      <a:pt x="1667" y="525"/>
                    </a:lnTo>
                    <a:lnTo>
                      <a:pt x="1667" y="524"/>
                    </a:lnTo>
                    <a:lnTo>
                      <a:pt x="1668" y="527"/>
                    </a:lnTo>
                    <a:lnTo>
                      <a:pt x="1668" y="484"/>
                    </a:lnTo>
                    <a:lnTo>
                      <a:pt x="1668" y="519"/>
                    </a:lnTo>
                    <a:lnTo>
                      <a:pt x="1668" y="518"/>
                    </a:lnTo>
                    <a:lnTo>
                      <a:pt x="1669" y="485"/>
                    </a:lnTo>
                    <a:lnTo>
                      <a:pt x="1669" y="557"/>
                    </a:lnTo>
                    <a:lnTo>
                      <a:pt x="1669" y="507"/>
                    </a:lnTo>
                    <a:lnTo>
                      <a:pt x="1669" y="504"/>
                    </a:lnTo>
                    <a:lnTo>
                      <a:pt x="1670" y="497"/>
                    </a:lnTo>
                    <a:lnTo>
                      <a:pt x="1670" y="546"/>
                    </a:lnTo>
                    <a:lnTo>
                      <a:pt x="1670" y="510"/>
                    </a:lnTo>
                    <a:lnTo>
                      <a:pt x="1670" y="512"/>
                    </a:lnTo>
                    <a:lnTo>
                      <a:pt x="1671" y="493"/>
                    </a:lnTo>
                    <a:lnTo>
                      <a:pt x="1671" y="576"/>
                    </a:lnTo>
                    <a:lnTo>
                      <a:pt x="1671" y="570"/>
                    </a:lnTo>
                    <a:lnTo>
                      <a:pt x="1671" y="570"/>
                    </a:lnTo>
                    <a:lnTo>
                      <a:pt x="1672" y="557"/>
                    </a:lnTo>
                    <a:lnTo>
                      <a:pt x="1672" y="566"/>
                    </a:lnTo>
                    <a:lnTo>
                      <a:pt x="1672" y="567"/>
                    </a:lnTo>
                    <a:lnTo>
                      <a:pt x="1673" y="561"/>
                    </a:lnTo>
                    <a:lnTo>
                      <a:pt x="1673" y="575"/>
                    </a:lnTo>
                    <a:lnTo>
                      <a:pt x="1673" y="561"/>
                    </a:lnTo>
                    <a:lnTo>
                      <a:pt x="1673" y="564"/>
                    </a:lnTo>
                    <a:lnTo>
                      <a:pt x="1674" y="573"/>
                    </a:lnTo>
                    <a:lnTo>
                      <a:pt x="1674" y="559"/>
                    </a:lnTo>
                    <a:lnTo>
                      <a:pt x="1674" y="562"/>
                    </a:lnTo>
                    <a:lnTo>
                      <a:pt x="1674" y="561"/>
                    </a:lnTo>
                    <a:lnTo>
                      <a:pt x="1675" y="551"/>
                    </a:lnTo>
                    <a:lnTo>
                      <a:pt x="1675" y="569"/>
                    </a:lnTo>
                    <a:lnTo>
                      <a:pt x="1675" y="564"/>
                    </a:lnTo>
                    <a:lnTo>
                      <a:pt x="1675" y="564"/>
                    </a:lnTo>
                    <a:lnTo>
                      <a:pt x="1676" y="570"/>
                    </a:lnTo>
                    <a:lnTo>
                      <a:pt x="1676" y="555"/>
                    </a:lnTo>
                    <a:lnTo>
                      <a:pt x="1676" y="562"/>
                    </a:lnTo>
                    <a:lnTo>
                      <a:pt x="1676" y="560"/>
                    </a:lnTo>
                    <a:lnTo>
                      <a:pt x="1677" y="558"/>
                    </a:lnTo>
                    <a:lnTo>
                      <a:pt x="1677" y="568"/>
                    </a:lnTo>
                    <a:lnTo>
                      <a:pt x="1677" y="561"/>
                    </a:lnTo>
                    <a:lnTo>
                      <a:pt x="1677" y="561"/>
                    </a:lnTo>
                    <a:lnTo>
                      <a:pt x="1678" y="567"/>
                    </a:lnTo>
                    <a:lnTo>
                      <a:pt x="1678" y="557"/>
                    </a:lnTo>
                    <a:lnTo>
                      <a:pt x="1678" y="562"/>
                    </a:lnTo>
                    <a:lnTo>
                      <a:pt x="1678" y="565"/>
                    </a:lnTo>
                    <a:lnTo>
                      <a:pt x="1679" y="571"/>
                    </a:lnTo>
                    <a:lnTo>
                      <a:pt x="1679" y="549"/>
                    </a:lnTo>
                    <a:lnTo>
                      <a:pt x="1679" y="551"/>
                    </a:lnTo>
                    <a:lnTo>
                      <a:pt x="1679" y="554"/>
                    </a:lnTo>
                    <a:lnTo>
                      <a:pt x="1680" y="529"/>
                    </a:lnTo>
                    <a:lnTo>
                      <a:pt x="1680" y="575"/>
                    </a:lnTo>
                    <a:lnTo>
                      <a:pt x="1680" y="573"/>
                    </a:lnTo>
                    <a:lnTo>
                      <a:pt x="1680" y="578"/>
                    </a:lnTo>
                    <a:lnTo>
                      <a:pt x="1681" y="584"/>
                    </a:lnTo>
                    <a:lnTo>
                      <a:pt x="1681" y="553"/>
                    </a:lnTo>
                    <a:lnTo>
                      <a:pt x="1681" y="555"/>
                    </a:lnTo>
                    <a:lnTo>
                      <a:pt x="1681" y="555"/>
                    </a:lnTo>
                    <a:lnTo>
                      <a:pt x="1682" y="583"/>
                    </a:lnTo>
                    <a:lnTo>
                      <a:pt x="1682" y="495"/>
                    </a:lnTo>
                    <a:lnTo>
                      <a:pt x="1682" y="496"/>
                    </a:lnTo>
                    <a:lnTo>
                      <a:pt x="1682" y="493"/>
                    </a:lnTo>
                    <a:lnTo>
                      <a:pt x="1683" y="430"/>
                    </a:lnTo>
                    <a:lnTo>
                      <a:pt x="1683" y="580"/>
                    </a:lnTo>
                    <a:lnTo>
                      <a:pt x="1683" y="509"/>
                    </a:lnTo>
                    <a:lnTo>
                      <a:pt x="1683" y="504"/>
                    </a:lnTo>
                    <a:lnTo>
                      <a:pt x="1684" y="536"/>
                    </a:lnTo>
                    <a:lnTo>
                      <a:pt x="1684" y="493"/>
                    </a:lnTo>
                    <a:lnTo>
                      <a:pt x="1684" y="500"/>
                    </a:lnTo>
                    <a:lnTo>
                      <a:pt x="1684" y="500"/>
                    </a:lnTo>
                    <a:lnTo>
                      <a:pt x="1685" y="491"/>
                    </a:lnTo>
                    <a:lnTo>
                      <a:pt x="1685" y="534"/>
                    </a:lnTo>
                    <a:lnTo>
                      <a:pt x="1685" y="515"/>
                    </a:lnTo>
                    <a:lnTo>
                      <a:pt x="1685" y="514"/>
                    </a:lnTo>
                    <a:lnTo>
                      <a:pt x="1686" y="527"/>
                    </a:lnTo>
                    <a:lnTo>
                      <a:pt x="1686" y="498"/>
                    </a:lnTo>
                    <a:lnTo>
                      <a:pt x="1686" y="519"/>
                    </a:lnTo>
                    <a:lnTo>
                      <a:pt x="1686" y="519"/>
                    </a:lnTo>
                    <a:lnTo>
                      <a:pt x="1687" y="487"/>
                    </a:lnTo>
                    <a:lnTo>
                      <a:pt x="1687" y="556"/>
                    </a:lnTo>
                    <a:lnTo>
                      <a:pt x="1687" y="554"/>
                    </a:lnTo>
                    <a:lnTo>
                      <a:pt x="1687" y="553"/>
                    </a:lnTo>
                    <a:lnTo>
                      <a:pt x="1688" y="555"/>
                    </a:lnTo>
                    <a:lnTo>
                      <a:pt x="1688" y="202"/>
                    </a:lnTo>
                    <a:lnTo>
                      <a:pt x="1688" y="196"/>
                    </a:lnTo>
                    <a:lnTo>
                      <a:pt x="1689" y="176"/>
                    </a:lnTo>
                    <a:lnTo>
                      <a:pt x="1689" y="565"/>
                    </a:lnTo>
                    <a:lnTo>
                      <a:pt x="1689" y="496"/>
                    </a:lnTo>
                    <a:lnTo>
                      <a:pt x="1689" y="495"/>
                    </a:lnTo>
                    <a:lnTo>
                      <a:pt x="1690" y="467"/>
                    </a:lnTo>
                    <a:lnTo>
                      <a:pt x="1690" y="538"/>
                    </a:lnTo>
                    <a:lnTo>
                      <a:pt x="1690" y="502"/>
                    </a:lnTo>
                    <a:lnTo>
                      <a:pt x="1690" y="498"/>
                    </a:lnTo>
                    <a:lnTo>
                      <a:pt x="1691" y="478"/>
                    </a:lnTo>
                    <a:lnTo>
                      <a:pt x="1691" y="518"/>
                    </a:lnTo>
                    <a:lnTo>
                      <a:pt x="1691" y="494"/>
                    </a:lnTo>
                    <a:lnTo>
                      <a:pt x="1691" y="492"/>
                    </a:lnTo>
                    <a:lnTo>
                      <a:pt x="1692" y="499"/>
                    </a:lnTo>
                    <a:lnTo>
                      <a:pt x="1692" y="448"/>
                    </a:lnTo>
                    <a:lnTo>
                      <a:pt x="1692" y="457"/>
                    </a:lnTo>
                    <a:lnTo>
                      <a:pt x="1692" y="454"/>
                    </a:lnTo>
                    <a:lnTo>
                      <a:pt x="1693" y="406"/>
                    </a:lnTo>
                    <a:lnTo>
                      <a:pt x="1693" y="638"/>
                    </a:lnTo>
                    <a:lnTo>
                      <a:pt x="1693" y="431"/>
                    </a:lnTo>
                    <a:lnTo>
                      <a:pt x="1693" y="434"/>
                    </a:lnTo>
                    <a:lnTo>
                      <a:pt x="1694" y="417"/>
                    </a:lnTo>
                    <a:lnTo>
                      <a:pt x="1694" y="470"/>
                    </a:lnTo>
                    <a:lnTo>
                      <a:pt x="1694" y="462"/>
                    </a:lnTo>
                    <a:lnTo>
                      <a:pt x="1694" y="460"/>
                    </a:lnTo>
                    <a:lnTo>
                      <a:pt x="1695" y="476"/>
                    </a:lnTo>
                    <a:lnTo>
                      <a:pt x="1695" y="434"/>
                    </a:lnTo>
                    <a:lnTo>
                      <a:pt x="1695" y="437"/>
                    </a:lnTo>
                    <a:lnTo>
                      <a:pt x="1695" y="439"/>
                    </a:lnTo>
                    <a:lnTo>
                      <a:pt x="1696" y="466"/>
                    </a:lnTo>
                    <a:lnTo>
                      <a:pt x="1696" y="409"/>
                    </a:lnTo>
                    <a:lnTo>
                      <a:pt x="1696" y="411"/>
                    </a:lnTo>
                    <a:lnTo>
                      <a:pt x="1696" y="413"/>
                    </a:lnTo>
                    <a:lnTo>
                      <a:pt x="1697" y="424"/>
                    </a:lnTo>
                    <a:lnTo>
                      <a:pt x="1697" y="386"/>
                    </a:lnTo>
                    <a:lnTo>
                      <a:pt x="1697" y="409"/>
                    </a:lnTo>
                    <a:lnTo>
                      <a:pt x="1697" y="412"/>
                    </a:lnTo>
                    <a:lnTo>
                      <a:pt x="1698" y="385"/>
                    </a:lnTo>
                    <a:lnTo>
                      <a:pt x="1698" y="426"/>
                    </a:lnTo>
                    <a:lnTo>
                      <a:pt x="1698" y="425"/>
                    </a:lnTo>
                    <a:lnTo>
                      <a:pt x="1698" y="429"/>
                    </a:lnTo>
                    <a:lnTo>
                      <a:pt x="1699" y="457"/>
                    </a:lnTo>
                    <a:lnTo>
                      <a:pt x="1699" y="415"/>
                    </a:lnTo>
                    <a:lnTo>
                      <a:pt x="1699" y="415"/>
                    </a:lnTo>
                    <a:lnTo>
                      <a:pt x="1699" y="414"/>
                    </a:lnTo>
                    <a:lnTo>
                      <a:pt x="1700" y="412"/>
                    </a:lnTo>
                    <a:lnTo>
                      <a:pt x="1700" y="443"/>
                    </a:lnTo>
                    <a:lnTo>
                      <a:pt x="1700" y="418"/>
                    </a:lnTo>
                    <a:lnTo>
                      <a:pt x="1700" y="416"/>
                    </a:lnTo>
                    <a:lnTo>
                      <a:pt x="1701" y="457"/>
                    </a:lnTo>
                    <a:lnTo>
                      <a:pt x="1701" y="418"/>
                    </a:lnTo>
                    <a:lnTo>
                      <a:pt x="1701" y="420"/>
                    </a:lnTo>
                    <a:lnTo>
                      <a:pt x="1702" y="452"/>
                    </a:lnTo>
                    <a:lnTo>
                      <a:pt x="1702" y="405"/>
                    </a:lnTo>
                    <a:lnTo>
                      <a:pt x="1702" y="416"/>
                    </a:lnTo>
                    <a:lnTo>
                      <a:pt x="1702" y="415"/>
                    </a:lnTo>
                    <a:lnTo>
                      <a:pt x="1703" y="389"/>
                    </a:lnTo>
                    <a:lnTo>
                      <a:pt x="1703" y="400"/>
                    </a:lnTo>
                    <a:lnTo>
                      <a:pt x="1703" y="404"/>
                    </a:lnTo>
                    <a:lnTo>
                      <a:pt x="1704" y="395"/>
                    </a:lnTo>
                    <a:lnTo>
                      <a:pt x="1704" y="411"/>
                    </a:lnTo>
                    <a:lnTo>
                      <a:pt x="1704" y="405"/>
                    </a:lnTo>
                    <a:lnTo>
                      <a:pt x="1704" y="409"/>
                    </a:lnTo>
                    <a:lnTo>
                      <a:pt x="1705" y="402"/>
                    </a:lnTo>
                    <a:lnTo>
                      <a:pt x="1705" y="416"/>
                    </a:lnTo>
                    <a:lnTo>
                      <a:pt x="1705" y="410"/>
                    </a:lnTo>
                    <a:lnTo>
                      <a:pt x="1705" y="412"/>
                    </a:lnTo>
                    <a:lnTo>
                      <a:pt x="1706" y="409"/>
                    </a:lnTo>
                    <a:lnTo>
                      <a:pt x="1706" y="444"/>
                    </a:lnTo>
                    <a:lnTo>
                      <a:pt x="1706" y="437"/>
                    </a:lnTo>
                    <a:lnTo>
                      <a:pt x="1706" y="434"/>
                    </a:lnTo>
                    <a:lnTo>
                      <a:pt x="1707" y="404"/>
                    </a:lnTo>
                    <a:lnTo>
                      <a:pt x="1707" y="487"/>
                    </a:lnTo>
                    <a:lnTo>
                      <a:pt x="1707" y="487"/>
                    </a:lnTo>
                    <a:lnTo>
                      <a:pt x="1708" y="447"/>
                    </a:lnTo>
                    <a:lnTo>
                      <a:pt x="1708" y="520"/>
                    </a:lnTo>
                    <a:lnTo>
                      <a:pt x="1708" y="523"/>
                    </a:lnTo>
                    <a:lnTo>
                      <a:pt x="1709" y="478"/>
                    </a:lnTo>
                    <a:lnTo>
                      <a:pt x="1709" y="530"/>
                    </a:lnTo>
                    <a:lnTo>
                      <a:pt x="1709" y="522"/>
                    </a:lnTo>
                    <a:lnTo>
                      <a:pt x="1709" y="519"/>
                    </a:lnTo>
                    <a:lnTo>
                      <a:pt x="1710" y="482"/>
                    </a:lnTo>
                    <a:lnTo>
                      <a:pt x="1710" y="540"/>
                    </a:lnTo>
                    <a:lnTo>
                      <a:pt x="1710" y="517"/>
                    </a:lnTo>
                    <a:lnTo>
                      <a:pt x="1710" y="515"/>
                    </a:lnTo>
                    <a:lnTo>
                      <a:pt x="1711" y="539"/>
                    </a:lnTo>
                    <a:lnTo>
                      <a:pt x="1711" y="505"/>
                    </a:lnTo>
                    <a:lnTo>
                      <a:pt x="1711" y="513"/>
                    </a:lnTo>
                    <a:lnTo>
                      <a:pt x="1711" y="513"/>
                    </a:lnTo>
                    <a:lnTo>
                      <a:pt x="1712" y="531"/>
                    </a:lnTo>
                    <a:lnTo>
                      <a:pt x="1712" y="474"/>
                    </a:lnTo>
                    <a:lnTo>
                      <a:pt x="1712" y="520"/>
                    </a:lnTo>
                    <a:lnTo>
                      <a:pt x="1712" y="522"/>
                    </a:lnTo>
                    <a:lnTo>
                      <a:pt x="1713" y="478"/>
                    </a:lnTo>
                    <a:lnTo>
                      <a:pt x="1713" y="540"/>
                    </a:lnTo>
                    <a:lnTo>
                      <a:pt x="1713" y="531"/>
                    </a:lnTo>
                    <a:lnTo>
                      <a:pt x="1713" y="530"/>
                    </a:lnTo>
                    <a:lnTo>
                      <a:pt x="1714" y="497"/>
                    </a:lnTo>
                    <a:lnTo>
                      <a:pt x="1714" y="579"/>
                    </a:lnTo>
                    <a:lnTo>
                      <a:pt x="1714" y="572"/>
                    </a:lnTo>
                    <a:lnTo>
                      <a:pt x="1714" y="571"/>
                    </a:lnTo>
                    <a:lnTo>
                      <a:pt x="1715" y="577"/>
                    </a:lnTo>
                    <a:lnTo>
                      <a:pt x="1715" y="565"/>
                    </a:lnTo>
                    <a:lnTo>
                      <a:pt x="1715" y="574"/>
                    </a:lnTo>
                    <a:lnTo>
                      <a:pt x="1715" y="574"/>
                    </a:lnTo>
                    <a:lnTo>
                      <a:pt x="1716" y="581"/>
                    </a:lnTo>
                    <a:lnTo>
                      <a:pt x="1716" y="570"/>
                    </a:lnTo>
                    <a:lnTo>
                      <a:pt x="1716" y="575"/>
                    </a:lnTo>
                    <a:lnTo>
                      <a:pt x="1716" y="574"/>
                    </a:lnTo>
                    <a:lnTo>
                      <a:pt x="1717" y="568"/>
                    </a:lnTo>
                    <a:lnTo>
                      <a:pt x="1717" y="577"/>
                    </a:lnTo>
                    <a:lnTo>
                      <a:pt x="1717" y="577"/>
                    </a:lnTo>
                    <a:lnTo>
                      <a:pt x="1717" y="575"/>
                    </a:lnTo>
                    <a:lnTo>
                      <a:pt x="1718" y="570"/>
                    </a:lnTo>
                    <a:lnTo>
                      <a:pt x="1718" y="585"/>
                    </a:lnTo>
                    <a:lnTo>
                      <a:pt x="1718" y="580"/>
                    </a:lnTo>
                    <a:lnTo>
                      <a:pt x="1718" y="583"/>
                    </a:lnTo>
                    <a:lnTo>
                      <a:pt x="1719" y="573"/>
                    </a:lnTo>
                    <a:lnTo>
                      <a:pt x="1719" y="586"/>
                    </a:lnTo>
                    <a:lnTo>
                      <a:pt x="1719" y="576"/>
                    </a:lnTo>
                    <a:lnTo>
                      <a:pt x="1719" y="580"/>
                    </a:lnTo>
                    <a:lnTo>
                      <a:pt x="1720" y="582"/>
                    </a:lnTo>
                    <a:lnTo>
                      <a:pt x="1720" y="562"/>
                    </a:lnTo>
                    <a:lnTo>
                      <a:pt x="1720" y="570"/>
                    </a:lnTo>
                    <a:lnTo>
                      <a:pt x="1720" y="567"/>
                    </a:lnTo>
                    <a:lnTo>
                      <a:pt x="1721" y="573"/>
                    </a:lnTo>
                    <a:lnTo>
                      <a:pt x="1721" y="550"/>
                    </a:lnTo>
                    <a:lnTo>
                      <a:pt x="1721" y="551"/>
                    </a:lnTo>
                    <a:lnTo>
                      <a:pt x="1722" y="561"/>
                    </a:lnTo>
                    <a:lnTo>
                      <a:pt x="1722" y="537"/>
                    </a:lnTo>
                    <a:lnTo>
                      <a:pt x="1722" y="537"/>
                    </a:lnTo>
                    <a:lnTo>
                      <a:pt x="1722" y="540"/>
                    </a:lnTo>
                    <a:lnTo>
                      <a:pt x="1723" y="551"/>
                    </a:lnTo>
                    <a:lnTo>
                      <a:pt x="1723" y="526"/>
                    </a:lnTo>
                    <a:lnTo>
                      <a:pt x="1723" y="540"/>
                    </a:lnTo>
                    <a:lnTo>
                      <a:pt x="1723" y="533"/>
                    </a:lnTo>
                    <a:lnTo>
                      <a:pt x="1724" y="542"/>
                    </a:lnTo>
                    <a:lnTo>
                      <a:pt x="1724" y="513"/>
                    </a:lnTo>
                    <a:lnTo>
                      <a:pt x="1724" y="526"/>
                    </a:lnTo>
                    <a:lnTo>
                      <a:pt x="1724" y="529"/>
                    </a:lnTo>
                    <a:lnTo>
                      <a:pt x="1725" y="547"/>
                    </a:lnTo>
                    <a:lnTo>
                      <a:pt x="1725" y="489"/>
                    </a:lnTo>
                    <a:lnTo>
                      <a:pt x="1725" y="512"/>
                    </a:lnTo>
                    <a:lnTo>
                      <a:pt x="1725" y="514"/>
                    </a:lnTo>
                    <a:lnTo>
                      <a:pt x="1726" y="521"/>
                    </a:lnTo>
                    <a:lnTo>
                      <a:pt x="1726" y="492"/>
                    </a:lnTo>
                    <a:lnTo>
                      <a:pt x="1726" y="493"/>
                    </a:lnTo>
                    <a:lnTo>
                      <a:pt x="1727" y="508"/>
                    </a:lnTo>
                    <a:lnTo>
                      <a:pt x="1727" y="473"/>
                    </a:lnTo>
                    <a:lnTo>
                      <a:pt x="1727" y="487"/>
                    </a:lnTo>
                    <a:lnTo>
                      <a:pt x="1727" y="488"/>
                    </a:lnTo>
                    <a:lnTo>
                      <a:pt x="1728" y="522"/>
                    </a:lnTo>
                    <a:lnTo>
                      <a:pt x="1728" y="479"/>
                    </a:lnTo>
                    <a:lnTo>
                      <a:pt x="1728" y="474"/>
                    </a:lnTo>
                    <a:lnTo>
                      <a:pt x="1729" y="409"/>
                    </a:lnTo>
                    <a:lnTo>
                      <a:pt x="1729" y="412"/>
                    </a:lnTo>
                    <a:lnTo>
                      <a:pt x="1729" y="409"/>
                    </a:lnTo>
                    <a:lnTo>
                      <a:pt x="1730" y="450"/>
                    </a:lnTo>
                    <a:lnTo>
                      <a:pt x="1730" y="389"/>
                    </a:lnTo>
                    <a:lnTo>
                      <a:pt x="1730" y="386"/>
                    </a:lnTo>
                    <a:lnTo>
                      <a:pt x="1731" y="377"/>
                    </a:lnTo>
                    <a:lnTo>
                      <a:pt x="1731" y="430"/>
                    </a:lnTo>
                    <a:lnTo>
                      <a:pt x="1731" y="425"/>
                    </a:lnTo>
                    <a:lnTo>
                      <a:pt x="1731" y="425"/>
                    </a:lnTo>
                    <a:lnTo>
                      <a:pt x="1732" y="433"/>
                    </a:lnTo>
                    <a:lnTo>
                      <a:pt x="1732" y="383"/>
                    </a:lnTo>
                    <a:lnTo>
                      <a:pt x="1732" y="404"/>
                    </a:lnTo>
                    <a:lnTo>
                      <a:pt x="1732" y="402"/>
                    </a:lnTo>
                    <a:lnTo>
                      <a:pt x="1733" y="434"/>
                    </a:lnTo>
                    <a:lnTo>
                      <a:pt x="1733" y="397"/>
                    </a:lnTo>
                    <a:lnTo>
                      <a:pt x="1733" y="405"/>
                    </a:lnTo>
                    <a:lnTo>
                      <a:pt x="1733" y="413"/>
                    </a:lnTo>
                    <a:lnTo>
                      <a:pt x="1734" y="434"/>
                    </a:lnTo>
                    <a:lnTo>
                      <a:pt x="1734" y="372"/>
                    </a:lnTo>
                    <a:lnTo>
                      <a:pt x="1734" y="372"/>
                    </a:lnTo>
                    <a:lnTo>
                      <a:pt x="1734" y="373"/>
                    </a:lnTo>
                    <a:lnTo>
                      <a:pt x="1735" y="364"/>
                    </a:lnTo>
                    <a:lnTo>
                      <a:pt x="1735" y="428"/>
                    </a:lnTo>
                    <a:lnTo>
                      <a:pt x="1735" y="425"/>
                    </a:lnTo>
                    <a:lnTo>
                      <a:pt x="1735" y="425"/>
                    </a:lnTo>
                    <a:lnTo>
                      <a:pt x="1736" y="402"/>
                    </a:lnTo>
                    <a:lnTo>
                      <a:pt x="1736" y="451"/>
                    </a:lnTo>
                    <a:lnTo>
                      <a:pt x="1736" y="443"/>
                    </a:lnTo>
                    <a:lnTo>
                      <a:pt x="1736" y="441"/>
                    </a:lnTo>
                    <a:lnTo>
                      <a:pt x="1737" y="454"/>
                    </a:lnTo>
                    <a:lnTo>
                      <a:pt x="1737" y="424"/>
                    </a:lnTo>
                    <a:lnTo>
                      <a:pt x="1737" y="427"/>
                    </a:lnTo>
                    <a:lnTo>
                      <a:pt x="1737" y="430"/>
                    </a:lnTo>
                    <a:lnTo>
                      <a:pt x="1738" y="428"/>
                    </a:lnTo>
                    <a:lnTo>
                      <a:pt x="1738" y="467"/>
                    </a:lnTo>
                    <a:lnTo>
                      <a:pt x="1738" y="461"/>
                    </a:lnTo>
                    <a:lnTo>
                      <a:pt x="1738" y="462"/>
                    </a:lnTo>
                    <a:lnTo>
                      <a:pt x="1739" y="433"/>
                    </a:lnTo>
                    <a:lnTo>
                      <a:pt x="1739" y="476"/>
                    </a:lnTo>
                    <a:lnTo>
                      <a:pt x="1739" y="465"/>
                    </a:lnTo>
                    <a:lnTo>
                      <a:pt x="1739" y="467"/>
                    </a:lnTo>
                    <a:lnTo>
                      <a:pt x="1740" y="484"/>
                    </a:lnTo>
                    <a:lnTo>
                      <a:pt x="1740" y="432"/>
                    </a:lnTo>
                    <a:lnTo>
                      <a:pt x="1740" y="434"/>
                    </a:lnTo>
                    <a:lnTo>
                      <a:pt x="1740" y="437"/>
                    </a:lnTo>
                    <a:lnTo>
                      <a:pt x="1741" y="457"/>
                    </a:lnTo>
                    <a:lnTo>
                      <a:pt x="1741" y="420"/>
                    </a:lnTo>
                    <a:lnTo>
                      <a:pt x="1741" y="422"/>
                    </a:lnTo>
                    <a:lnTo>
                      <a:pt x="1741" y="423"/>
                    </a:lnTo>
                    <a:lnTo>
                      <a:pt x="1742" y="405"/>
                    </a:lnTo>
                    <a:lnTo>
                      <a:pt x="1742" y="420"/>
                    </a:lnTo>
                    <a:lnTo>
                      <a:pt x="1742" y="421"/>
                    </a:lnTo>
                    <a:lnTo>
                      <a:pt x="1743" y="413"/>
                    </a:lnTo>
                    <a:lnTo>
                      <a:pt x="1743" y="429"/>
                    </a:lnTo>
                    <a:lnTo>
                      <a:pt x="1743" y="425"/>
                    </a:lnTo>
                    <a:lnTo>
                      <a:pt x="1743" y="426"/>
                    </a:lnTo>
                    <a:lnTo>
                      <a:pt x="1744" y="425"/>
                    </a:lnTo>
                    <a:lnTo>
                      <a:pt x="1744" y="445"/>
                    </a:lnTo>
                    <a:lnTo>
                      <a:pt x="1744" y="441"/>
                    </a:lnTo>
                    <a:lnTo>
                      <a:pt x="1744" y="439"/>
                    </a:lnTo>
                    <a:lnTo>
                      <a:pt x="1745" y="438"/>
                    </a:lnTo>
                    <a:lnTo>
                      <a:pt x="1745" y="530"/>
                    </a:lnTo>
                    <a:lnTo>
                      <a:pt x="1745" y="508"/>
                    </a:lnTo>
                    <a:lnTo>
                      <a:pt x="1745" y="506"/>
                    </a:lnTo>
                    <a:lnTo>
                      <a:pt x="1746" y="453"/>
                    </a:lnTo>
                    <a:lnTo>
                      <a:pt x="1746" y="509"/>
                    </a:lnTo>
                    <a:lnTo>
                      <a:pt x="1746" y="501"/>
                    </a:lnTo>
                    <a:lnTo>
                      <a:pt x="1746" y="501"/>
                    </a:lnTo>
                    <a:lnTo>
                      <a:pt x="1747" y="476"/>
                    </a:lnTo>
                    <a:lnTo>
                      <a:pt x="1747" y="544"/>
                    </a:lnTo>
                    <a:lnTo>
                      <a:pt x="1747" y="519"/>
                    </a:lnTo>
                    <a:lnTo>
                      <a:pt x="1747" y="519"/>
                    </a:lnTo>
                    <a:lnTo>
                      <a:pt x="1748" y="498"/>
                    </a:lnTo>
                    <a:lnTo>
                      <a:pt x="1748" y="563"/>
                    </a:lnTo>
                    <a:lnTo>
                      <a:pt x="1748" y="547"/>
                    </a:lnTo>
                    <a:lnTo>
                      <a:pt x="1748" y="540"/>
                    </a:lnTo>
                    <a:lnTo>
                      <a:pt x="1749" y="545"/>
                    </a:lnTo>
                    <a:lnTo>
                      <a:pt x="1749" y="508"/>
                    </a:lnTo>
                    <a:lnTo>
                      <a:pt x="1749" y="519"/>
                    </a:lnTo>
                    <a:lnTo>
                      <a:pt x="1749" y="519"/>
                    </a:lnTo>
                    <a:lnTo>
                      <a:pt x="1750" y="504"/>
                    </a:lnTo>
                    <a:lnTo>
                      <a:pt x="1750" y="538"/>
                    </a:lnTo>
                    <a:lnTo>
                      <a:pt x="1750" y="524"/>
                    </a:lnTo>
                    <a:lnTo>
                      <a:pt x="1750" y="524"/>
                    </a:lnTo>
                    <a:lnTo>
                      <a:pt x="1751" y="493"/>
                    </a:lnTo>
                    <a:lnTo>
                      <a:pt x="1751" y="531"/>
                    </a:lnTo>
                    <a:lnTo>
                      <a:pt x="1751" y="531"/>
                    </a:lnTo>
                    <a:lnTo>
                      <a:pt x="1751" y="534"/>
                    </a:lnTo>
                    <a:lnTo>
                      <a:pt x="1752" y="460"/>
                    </a:lnTo>
                    <a:lnTo>
                      <a:pt x="1752" y="539"/>
                    </a:lnTo>
                    <a:lnTo>
                      <a:pt x="1752" y="538"/>
                    </a:lnTo>
                    <a:lnTo>
                      <a:pt x="1752" y="534"/>
                    </a:lnTo>
                    <a:lnTo>
                      <a:pt x="1753" y="504"/>
                    </a:lnTo>
                    <a:lnTo>
                      <a:pt x="1753" y="540"/>
                    </a:lnTo>
                    <a:lnTo>
                      <a:pt x="1753" y="516"/>
                    </a:lnTo>
                    <a:lnTo>
                      <a:pt x="1753" y="519"/>
                    </a:lnTo>
                    <a:lnTo>
                      <a:pt x="1754" y="564"/>
                    </a:lnTo>
                    <a:lnTo>
                      <a:pt x="1754" y="503"/>
                    </a:lnTo>
                    <a:lnTo>
                      <a:pt x="1754" y="511"/>
                    </a:lnTo>
                    <a:lnTo>
                      <a:pt x="1754" y="509"/>
                    </a:lnTo>
                    <a:lnTo>
                      <a:pt x="1755" y="502"/>
                    </a:lnTo>
                    <a:lnTo>
                      <a:pt x="1755" y="535"/>
                    </a:lnTo>
                    <a:lnTo>
                      <a:pt x="1755" y="524"/>
                    </a:lnTo>
                    <a:lnTo>
                      <a:pt x="1755" y="530"/>
                    </a:lnTo>
                    <a:lnTo>
                      <a:pt x="1756" y="547"/>
                    </a:lnTo>
                    <a:lnTo>
                      <a:pt x="1756" y="501"/>
                    </a:lnTo>
                    <a:lnTo>
                      <a:pt x="1756" y="504"/>
                    </a:lnTo>
                    <a:lnTo>
                      <a:pt x="1756" y="502"/>
                    </a:lnTo>
                    <a:lnTo>
                      <a:pt x="1757" y="540"/>
                    </a:lnTo>
                    <a:lnTo>
                      <a:pt x="1757" y="529"/>
                    </a:lnTo>
                    <a:lnTo>
                      <a:pt x="1757" y="531"/>
                    </a:lnTo>
                    <a:lnTo>
                      <a:pt x="1758" y="537"/>
                    </a:lnTo>
                    <a:lnTo>
                      <a:pt x="1758" y="494"/>
                    </a:lnTo>
                    <a:lnTo>
                      <a:pt x="1758" y="534"/>
                    </a:lnTo>
                    <a:lnTo>
                      <a:pt x="1758" y="534"/>
                    </a:lnTo>
                    <a:lnTo>
                      <a:pt x="1759" y="546"/>
                    </a:lnTo>
                    <a:lnTo>
                      <a:pt x="1759" y="518"/>
                    </a:lnTo>
                    <a:lnTo>
                      <a:pt x="1759" y="519"/>
                    </a:lnTo>
                    <a:lnTo>
                      <a:pt x="1759" y="519"/>
                    </a:lnTo>
                    <a:lnTo>
                      <a:pt x="1760" y="507"/>
                    </a:lnTo>
                    <a:lnTo>
                      <a:pt x="1760" y="540"/>
                    </a:lnTo>
                    <a:lnTo>
                      <a:pt x="1760" y="534"/>
                    </a:lnTo>
                    <a:lnTo>
                      <a:pt x="1760" y="534"/>
                    </a:lnTo>
                    <a:lnTo>
                      <a:pt x="1761" y="541"/>
                    </a:lnTo>
                    <a:lnTo>
                      <a:pt x="1761" y="518"/>
                    </a:lnTo>
                    <a:lnTo>
                      <a:pt x="1761" y="524"/>
                    </a:lnTo>
                    <a:lnTo>
                      <a:pt x="1761" y="522"/>
                    </a:lnTo>
                    <a:lnTo>
                      <a:pt x="1762" y="456"/>
                    </a:lnTo>
                    <a:lnTo>
                      <a:pt x="1762" y="560"/>
                    </a:lnTo>
                    <a:lnTo>
                      <a:pt x="1762" y="467"/>
                    </a:lnTo>
                    <a:lnTo>
                      <a:pt x="1762" y="463"/>
                    </a:lnTo>
                    <a:lnTo>
                      <a:pt x="1763" y="461"/>
                    </a:lnTo>
                    <a:lnTo>
                      <a:pt x="1763" y="553"/>
                    </a:lnTo>
                    <a:lnTo>
                      <a:pt x="1763" y="527"/>
                    </a:lnTo>
                    <a:lnTo>
                      <a:pt x="1763" y="525"/>
                    </a:lnTo>
                    <a:lnTo>
                      <a:pt x="1764" y="564"/>
                    </a:lnTo>
                    <a:lnTo>
                      <a:pt x="1765" y="509"/>
                    </a:lnTo>
                    <a:lnTo>
                      <a:pt x="1765" y="511"/>
                    </a:lnTo>
                    <a:lnTo>
                      <a:pt x="1765" y="513"/>
                    </a:lnTo>
                    <a:lnTo>
                      <a:pt x="1765" y="510"/>
                    </a:lnTo>
                    <a:lnTo>
                      <a:pt x="1765" y="538"/>
                    </a:lnTo>
                    <a:lnTo>
                      <a:pt x="1766" y="524"/>
                    </a:lnTo>
                    <a:lnTo>
                      <a:pt x="1766" y="524"/>
                    </a:lnTo>
                    <a:lnTo>
                      <a:pt x="1766" y="504"/>
                    </a:lnTo>
                    <a:lnTo>
                      <a:pt x="1767" y="533"/>
                    </a:lnTo>
                    <a:lnTo>
                      <a:pt x="1767" y="526"/>
                    </a:lnTo>
                    <a:lnTo>
                      <a:pt x="1767" y="525"/>
                    </a:lnTo>
                    <a:lnTo>
                      <a:pt x="1767" y="534"/>
                    </a:lnTo>
                    <a:lnTo>
                      <a:pt x="1768" y="445"/>
                    </a:lnTo>
                    <a:lnTo>
                      <a:pt x="1768" y="446"/>
                    </a:lnTo>
                    <a:lnTo>
                      <a:pt x="1768" y="451"/>
                    </a:lnTo>
                    <a:lnTo>
                      <a:pt x="1768" y="560"/>
                    </a:lnTo>
                    <a:lnTo>
                      <a:pt x="1769" y="514"/>
                    </a:lnTo>
                    <a:lnTo>
                      <a:pt x="1769" y="517"/>
                    </a:lnTo>
                    <a:lnTo>
                      <a:pt x="1769" y="504"/>
                    </a:lnTo>
                    <a:lnTo>
                      <a:pt x="1769" y="533"/>
                    </a:lnTo>
                    <a:lnTo>
                      <a:pt x="1770" y="525"/>
                    </a:lnTo>
                    <a:lnTo>
                      <a:pt x="1770" y="525"/>
                    </a:lnTo>
                    <a:lnTo>
                      <a:pt x="1770" y="540"/>
                    </a:lnTo>
                    <a:lnTo>
                      <a:pt x="1771" y="498"/>
                    </a:lnTo>
                    <a:lnTo>
                      <a:pt x="1771" y="502"/>
                    </a:lnTo>
                    <a:lnTo>
                      <a:pt x="1771" y="499"/>
                    </a:lnTo>
                    <a:lnTo>
                      <a:pt x="1771" y="498"/>
                    </a:lnTo>
                    <a:lnTo>
                      <a:pt x="1772" y="535"/>
                    </a:lnTo>
                    <a:lnTo>
                      <a:pt x="1772" y="529"/>
                    </a:lnTo>
                    <a:lnTo>
                      <a:pt x="1772" y="526"/>
                    </a:lnTo>
                    <a:lnTo>
                      <a:pt x="1772" y="534"/>
                    </a:lnTo>
                    <a:lnTo>
                      <a:pt x="1773" y="488"/>
                    </a:lnTo>
                    <a:lnTo>
                      <a:pt x="1773" y="509"/>
                    </a:lnTo>
                    <a:lnTo>
                      <a:pt x="1773" y="504"/>
                    </a:lnTo>
                    <a:lnTo>
                      <a:pt x="1773" y="491"/>
                    </a:lnTo>
                    <a:lnTo>
                      <a:pt x="1773" y="541"/>
                    </a:lnTo>
                    <a:lnTo>
                      <a:pt x="1774" y="522"/>
                    </a:lnTo>
                    <a:lnTo>
                      <a:pt x="1774" y="523"/>
                    </a:lnTo>
                    <a:lnTo>
                      <a:pt x="1774" y="489"/>
                    </a:lnTo>
                    <a:lnTo>
                      <a:pt x="1775" y="534"/>
                    </a:lnTo>
                    <a:lnTo>
                      <a:pt x="1775" y="540"/>
                    </a:lnTo>
                    <a:lnTo>
                      <a:pt x="1775" y="545"/>
                    </a:lnTo>
                    <a:lnTo>
                      <a:pt x="1776" y="461"/>
                    </a:lnTo>
                    <a:lnTo>
                      <a:pt x="1776" y="502"/>
                    </a:lnTo>
                    <a:lnTo>
                      <a:pt x="1776" y="505"/>
                    </a:lnTo>
                    <a:lnTo>
                      <a:pt x="1776" y="493"/>
                    </a:lnTo>
                    <a:lnTo>
                      <a:pt x="1776" y="536"/>
                    </a:lnTo>
                    <a:lnTo>
                      <a:pt x="1777" y="513"/>
                    </a:lnTo>
                    <a:lnTo>
                      <a:pt x="1777" y="516"/>
                    </a:lnTo>
                    <a:lnTo>
                      <a:pt x="1777" y="564"/>
                    </a:lnTo>
                    <a:lnTo>
                      <a:pt x="1778" y="504"/>
                    </a:lnTo>
                    <a:lnTo>
                      <a:pt x="1778" y="520"/>
                    </a:lnTo>
                    <a:lnTo>
                      <a:pt x="1778" y="521"/>
                    </a:lnTo>
                    <a:lnTo>
                      <a:pt x="1778" y="524"/>
                    </a:lnTo>
                    <a:lnTo>
                      <a:pt x="1779" y="498"/>
                    </a:lnTo>
                    <a:lnTo>
                      <a:pt x="1779" y="500"/>
                    </a:lnTo>
                    <a:lnTo>
                      <a:pt x="1779" y="503"/>
                    </a:lnTo>
                    <a:lnTo>
                      <a:pt x="1779" y="519"/>
                    </a:lnTo>
                    <a:lnTo>
                      <a:pt x="1779" y="496"/>
                    </a:lnTo>
                    <a:lnTo>
                      <a:pt x="1780" y="509"/>
                    </a:lnTo>
                    <a:lnTo>
                      <a:pt x="1780" y="507"/>
                    </a:lnTo>
                    <a:lnTo>
                      <a:pt x="1780" y="536"/>
                    </a:lnTo>
                    <a:lnTo>
                      <a:pt x="1781" y="500"/>
                    </a:lnTo>
                    <a:lnTo>
                      <a:pt x="1781" y="519"/>
                    </a:lnTo>
                    <a:lnTo>
                      <a:pt x="1781" y="513"/>
                    </a:lnTo>
                    <a:lnTo>
                      <a:pt x="1781" y="491"/>
                    </a:lnTo>
                    <a:lnTo>
                      <a:pt x="1782" y="519"/>
                    </a:lnTo>
                    <a:lnTo>
                      <a:pt x="1782" y="519"/>
                    </a:lnTo>
                    <a:lnTo>
                      <a:pt x="1782" y="516"/>
                    </a:lnTo>
                    <a:lnTo>
                      <a:pt x="1782" y="503"/>
                    </a:lnTo>
                    <a:lnTo>
                      <a:pt x="1783" y="546"/>
                    </a:lnTo>
                    <a:lnTo>
                      <a:pt x="1783" y="537"/>
                    </a:lnTo>
                    <a:lnTo>
                      <a:pt x="1783" y="540"/>
                    </a:lnTo>
                    <a:lnTo>
                      <a:pt x="1783" y="488"/>
                    </a:lnTo>
                    <a:lnTo>
                      <a:pt x="1784" y="529"/>
                    </a:lnTo>
                    <a:lnTo>
                      <a:pt x="1784" y="525"/>
                    </a:lnTo>
                    <a:lnTo>
                      <a:pt x="1784" y="534"/>
                    </a:lnTo>
                    <a:lnTo>
                      <a:pt x="1785" y="482"/>
                    </a:lnTo>
                    <a:lnTo>
                      <a:pt x="1785" y="483"/>
                    </a:lnTo>
                    <a:lnTo>
                      <a:pt x="1785" y="482"/>
                    </a:lnTo>
                    <a:lnTo>
                      <a:pt x="1785" y="459"/>
                    </a:lnTo>
                    <a:lnTo>
                      <a:pt x="1785" y="540"/>
                    </a:lnTo>
                    <a:lnTo>
                      <a:pt x="1786" y="504"/>
                    </a:lnTo>
                    <a:lnTo>
                      <a:pt x="1786" y="502"/>
                    </a:lnTo>
                    <a:lnTo>
                      <a:pt x="1786" y="493"/>
                    </a:lnTo>
                    <a:lnTo>
                      <a:pt x="1786" y="536"/>
                    </a:lnTo>
                    <a:lnTo>
                      <a:pt x="1787" y="534"/>
                    </a:lnTo>
                    <a:lnTo>
                      <a:pt x="1787" y="534"/>
                    </a:lnTo>
                    <a:lnTo>
                      <a:pt x="1787" y="499"/>
                    </a:lnTo>
                    <a:lnTo>
                      <a:pt x="1788" y="548"/>
                    </a:lnTo>
                    <a:lnTo>
                      <a:pt x="1788" y="546"/>
                    </a:lnTo>
                    <a:lnTo>
                      <a:pt x="1788" y="544"/>
                    </a:lnTo>
                    <a:lnTo>
                      <a:pt x="1788" y="508"/>
                    </a:lnTo>
                    <a:lnTo>
                      <a:pt x="1788" y="560"/>
                    </a:lnTo>
                    <a:lnTo>
                      <a:pt x="1789" y="544"/>
                    </a:lnTo>
                    <a:lnTo>
                      <a:pt x="1789" y="545"/>
                    </a:lnTo>
                    <a:lnTo>
                      <a:pt x="1789" y="548"/>
                    </a:lnTo>
                    <a:lnTo>
                      <a:pt x="1789" y="512"/>
                    </a:lnTo>
                    <a:lnTo>
                      <a:pt x="1790" y="525"/>
                    </a:lnTo>
                    <a:lnTo>
                      <a:pt x="1790" y="525"/>
                    </a:lnTo>
                    <a:lnTo>
                      <a:pt x="1790" y="510"/>
                    </a:lnTo>
                    <a:lnTo>
                      <a:pt x="1790" y="538"/>
                    </a:lnTo>
                    <a:lnTo>
                      <a:pt x="1791" y="519"/>
                    </a:lnTo>
                    <a:lnTo>
                      <a:pt x="1791" y="518"/>
                    </a:lnTo>
                    <a:lnTo>
                      <a:pt x="1791" y="513"/>
                    </a:lnTo>
                    <a:lnTo>
                      <a:pt x="1791" y="538"/>
                    </a:lnTo>
                    <a:lnTo>
                      <a:pt x="1792" y="524"/>
                    </a:lnTo>
                    <a:lnTo>
                      <a:pt x="1792" y="525"/>
                    </a:lnTo>
                    <a:lnTo>
                      <a:pt x="1792" y="505"/>
                    </a:lnTo>
                    <a:lnTo>
                      <a:pt x="1792" y="538"/>
                    </a:lnTo>
                    <a:lnTo>
                      <a:pt x="1793" y="532"/>
                    </a:lnTo>
                    <a:lnTo>
                      <a:pt x="1793" y="536"/>
                    </a:lnTo>
                    <a:lnTo>
                      <a:pt x="1793" y="540"/>
                    </a:lnTo>
                    <a:lnTo>
                      <a:pt x="1793" y="517"/>
                    </a:lnTo>
                    <a:lnTo>
                      <a:pt x="1794" y="528"/>
                    </a:lnTo>
                    <a:lnTo>
                      <a:pt x="1794" y="529"/>
                    </a:lnTo>
                    <a:lnTo>
                      <a:pt x="1794" y="514"/>
                    </a:lnTo>
                    <a:lnTo>
                      <a:pt x="1795" y="539"/>
                    </a:lnTo>
                    <a:lnTo>
                      <a:pt x="1795" y="534"/>
                    </a:lnTo>
                    <a:lnTo>
                      <a:pt x="1795" y="533"/>
                    </a:lnTo>
                    <a:lnTo>
                      <a:pt x="1795" y="541"/>
                    </a:lnTo>
                    <a:lnTo>
                      <a:pt x="1796" y="505"/>
                    </a:lnTo>
                    <a:lnTo>
                      <a:pt x="1796" y="512"/>
                    </a:lnTo>
                    <a:lnTo>
                      <a:pt x="1796" y="506"/>
                    </a:lnTo>
                    <a:lnTo>
                      <a:pt x="1796" y="552"/>
                    </a:lnTo>
                    <a:lnTo>
                      <a:pt x="1797" y="527"/>
                    </a:lnTo>
                    <a:lnTo>
                      <a:pt x="1797" y="526"/>
                    </a:lnTo>
                    <a:lnTo>
                      <a:pt x="1797" y="533"/>
                    </a:lnTo>
                    <a:lnTo>
                      <a:pt x="1798" y="507"/>
                    </a:lnTo>
                    <a:lnTo>
                      <a:pt x="1798" y="526"/>
                    </a:lnTo>
                    <a:lnTo>
                      <a:pt x="1798" y="524"/>
                    </a:lnTo>
                    <a:lnTo>
                      <a:pt x="1798" y="538"/>
                    </a:lnTo>
                    <a:lnTo>
                      <a:pt x="1798" y="515"/>
                    </a:lnTo>
                    <a:lnTo>
                      <a:pt x="1799" y="523"/>
                    </a:lnTo>
                    <a:lnTo>
                      <a:pt x="1799" y="519"/>
                    </a:lnTo>
                    <a:lnTo>
                      <a:pt x="1799" y="465"/>
                    </a:lnTo>
                    <a:lnTo>
                      <a:pt x="1799" y="538"/>
                    </a:lnTo>
                    <a:lnTo>
                      <a:pt x="1800" y="502"/>
                    </a:lnTo>
                    <a:lnTo>
                      <a:pt x="1800" y="501"/>
                    </a:lnTo>
                    <a:lnTo>
                      <a:pt x="1800" y="495"/>
                    </a:lnTo>
                    <a:lnTo>
                      <a:pt x="1800" y="561"/>
                    </a:lnTo>
                    <a:lnTo>
                      <a:pt x="1801" y="529"/>
                    </a:lnTo>
                    <a:lnTo>
                      <a:pt x="1801" y="529"/>
                    </a:lnTo>
                    <a:lnTo>
                      <a:pt x="1801" y="554"/>
                    </a:lnTo>
                    <a:lnTo>
                      <a:pt x="1802" y="503"/>
                    </a:lnTo>
                    <a:lnTo>
                      <a:pt x="1802" y="525"/>
                    </a:lnTo>
                    <a:lnTo>
                      <a:pt x="1802" y="529"/>
                    </a:lnTo>
                    <a:lnTo>
                      <a:pt x="1802" y="525"/>
                    </a:lnTo>
                    <a:lnTo>
                      <a:pt x="1802" y="553"/>
                    </a:lnTo>
                    <a:lnTo>
                      <a:pt x="1803" y="534"/>
                    </a:lnTo>
                    <a:lnTo>
                      <a:pt x="1803" y="539"/>
                    </a:lnTo>
                    <a:lnTo>
                      <a:pt x="1803" y="546"/>
                    </a:lnTo>
                    <a:lnTo>
                      <a:pt x="1803" y="498"/>
                    </a:lnTo>
                    <a:lnTo>
                      <a:pt x="1804" y="510"/>
                    </a:lnTo>
                    <a:lnTo>
                      <a:pt x="1804" y="512"/>
                    </a:lnTo>
                    <a:lnTo>
                      <a:pt x="1804" y="509"/>
                    </a:lnTo>
                    <a:lnTo>
                      <a:pt x="1805" y="550"/>
                    </a:lnTo>
                    <a:lnTo>
                      <a:pt x="1805" y="540"/>
                    </a:lnTo>
                    <a:lnTo>
                      <a:pt x="1805" y="542"/>
                    </a:lnTo>
                    <a:lnTo>
                      <a:pt x="1805" y="543"/>
                    </a:lnTo>
                    <a:lnTo>
                      <a:pt x="1805" y="504"/>
                    </a:lnTo>
                    <a:lnTo>
                      <a:pt x="1806" y="532"/>
                    </a:lnTo>
                    <a:lnTo>
                      <a:pt x="1806" y="532"/>
                    </a:lnTo>
                    <a:lnTo>
                      <a:pt x="1806" y="542"/>
                    </a:lnTo>
                    <a:lnTo>
                      <a:pt x="1807" y="519"/>
                    </a:lnTo>
                    <a:lnTo>
                      <a:pt x="1807" y="524"/>
                    </a:lnTo>
                    <a:lnTo>
                      <a:pt x="1807" y="523"/>
                    </a:lnTo>
                    <a:lnTo>
                      <a:pt x="1807" y="499"/>
                    </a:lnTo>
                    <a:lnTo>
                      <a:pt x="1807" y="533"/>
                    </a:lnTo>
                    <a:lnTo>
                      <a:pt x="1808" y="525"/>
                    </a:lnTo>
                    <a:lnTo>
                      <a:pt x="1808" y="525"/>
                    </a:lnTo>
                    <a:lnTo>
                      <a:pt x="1808" y="503"/>
                    </a:lnTo>
                    <a:lnTo>
                      <a:pt x="1809" y="536"/>
                    </a:lnTo>
                    <a:lnTo>
                      <a:pt x="1809" y="529"/>
                    </a:lnTo>
                    <a:lnTo>
                      <a:pt x="1809" y="530"/>
                    </a:lnTo>
                    <a:lnTo>
                      <a:pt x="1809" y="449"/>
                    </a:lnTo>
                    <a:lnTo>
                      <a:pt x="1810" y="540"/>
                    </a:lnTo>
                    <a:lnTo>
                      <a:pt x="1810" y="501"/>
                    </a:lnTo>
                    <a:lnTo>
                      <a:pt x="1810" y="501"/>
                    </a:lnTo>
                    <a:lnTo>
                      <a:pt x="1810" y="533"/>
                    </a:lnTo>
                    <a:lnTo>
                      <a:pt x="1810" y="493"/>
                    </a:lnTo>
                    <a:lnTo>
                      <a:pt x="1811" y="516"/>
                    </a:lnTo>
                    <a:lnTo>
                      <a:pt x="1811" y="518"/>
                    </a:lnTo>
                    <a:lnTo>
                      <a:pt x="1811" y="554"/>
                    </a:lnTo>
                    <a:lnTo>
                      <a:pt x="1812" y="520"/>
                    </a:lnTo>
                    <a:lnTo>
                      <a:pt x="1812" y="520"/>
                    </a:lnTo>
                    <a:lnTo>
                      <a:pt x="1812" y="524"/>
                    </a:lnTo>
                    <a:lnTo>
                      <a:pt x="1812" y="503"/>
                    </a:lnTo>
                    <a:lnTo>
                      <a:pt x="1813" y="512"/>
                    </a:lnTo>
                    <a:lnTo>
                      <a:pt x="1813" y="509"/>
                    </a:lnTo>
                    <a:lnTo>
                      <a:pt x="1813" y="524"/>
                    </a:lnTo>
                    <a:lnTo>
                      <a:pt x="1814" y="501"/>
                    </a:lnTo>
                    <a:lnTo>
                      <a:pt x="1814" y="507"/>
                    </a:lnTo>
                    <a:lnTo>
                      <a:pt x="1814" y="509"/>
                    </a:lnTo>
                    <a:lnTo>
                      <a:pt x="1814" y="493"/>
                    </a:lnTo>
                    <a:lnTo>
                      <a:pt x="1815" y="540"/>
                    </a:lnTo>
                    <a:lnTo>
                      <a:pt x="1815" y="540"/>
                    </a:lnTo>
                    <a:lnTo>
                      <a:pt x="1815" y="543"/>
                    </a:lnTo>
                    <a:lnTo>
                      <a:pt x="1815" y="545"/>
                    </a:lnTo>
                    <a:lnTo>
                      <a:pt x="1815" y="498"/>
                    </a:lnTo>
                    <a:lnTo>
                      <a:pt x="1816" y="531"/>
                    </a:lnTo>
                    <a:lnTo>
                      <a:pt x="1816" y="529"/>
                    </a:lnTo>
                    <a:lnTo>
                      <a:pt x="1816" y="545"/>
                    </a:lnTo>
                    <a:lnTo>
                      <a:pt x="1817" y="509"/>
                    </a:lnTo>
                    <a:lnTo>
                      <a:pt x="1817" y="512"/>
                    </a:lnTo>
                    <a:lnTo>
                      <a:pt x="1817" y="509"/>
                    </a:lnTo>
                    <a:lnTo>
                      <a:pt x="1817" y="498"/>
                    </a:lnTo>
                    <a:lnTo>
                      <a:pt x="1817" y="522"/>
                    </a:lnTo>
                    <a:lnTo>
                      <a:pt x="1818" y="502"/>
                    </a:lnTo>
                    <a:lnTo>
                      <a:pt x="1818" y="501"/>
                    </a:lnTo>
                    <a:lnTo>
                      <a:pt x="1818" y="477"/>
                    </a:lnTo>
                    <a:lnTo>
                      <a:pt x="1819" y="560"/>
                    </a:lnTo>
                    <a:lnTo>
                      <a:pt x="1819" y="559"/>
                    </a:lnTo>
                    <a:lnTo>
                      <a:pt x="1819" y="564"/>
                    </a:lnTo>
                    <a:lnTo>
                      <a:pt x="1819" y="519"/>
                    </a:lnTo>
                    <a:lnTo>
                      <a:pt x="1820" y="529"/>
                    </a:lnTo>
                    <a:lnTo>
                      <a:pt x="1820" y="527"/>
                    </a:lnTo>
                    <a:lnTo>
                      <a:pt x="1820" y="503"/>
                    </a:lnTo>
                    <a:lnTo>
                      <a:pt x="1821" y="535"/>
                    </a:lnTo>
                    <a:lnTo>
                      <a:pt x="1821" y="522"/>
                    </a:lnTo>
                    <a:lnTo>
                      <a:pt x="1821" y="525"/>
                    </a:lnTo>
                    <a:lnTo>
                      <a:pt x="1821" y="543"/>
                    </a:lnTo>
                    <a:lnTo>
                      <a:pt x="1821" y="492"/>
                    </a:lnTo>
                    <a:lnTo>
                      <a:pt x="1822" y="513"/>
                    </a:lnTo>
                    <a:lnTo>
                      <a:pt x="1822" y="513"/>
                    </a:lnTo>
                    <a:lnTo>
                      <a:pt x="1822" y="542"/>
                    </a:lnTo>
                    <a:lnTo>
                      <a:pt x="1823" y="529"/>
                    </a:lnTo>
                    <a:lnTo>
                      <a:pt x="1823" y="527"/>
                    </a:lnTo>
                    <a:lnTo>
                      <a:pt x="1823" y="489"/>
                    </a:lnTo>
                    <a:lnTo>
                      <a:pt x="1824" y="545"/>
                    </a:lnTo>
                    <a:lnTo>
                      <a:pt x="1824" y="546"/>
                    </a:lnTo>
                    <a:lnTo>
                      <a:pt x="1824" y="551"/>
                    </a:lnTo>
                    <a:lnTo>
                      <a:pt x="1825" y="505"/>
                    </a:lnTo>
                    <a:lnTo>
                      <a:pt x="1825" y="509"/>
                    </a:lnTo>
                    <a:lnTo>
                      <a:pt x="1825" y="510"/>
                    </a:lnTo>
                    <a:lnTo>
                      <a:pt x="1825" y="540"/>
                    </a:lnTo>
                    <a:lnTo>
                      <a:pt x="1826" y="443"/>
                    </a:lnTo>
                    <a:lnTo>
                      <a:pt x="1826" y="452"/>
                    </a:lnTo>
                    <a:lnTo>
                      <a:pt x="1826" y="458"/>
                    </a:lnTo>
                    <a:lnTo>
                      <a:pt x="1826" y="551"/>
                    </a:lnTo>
                    <a:lnTo>
                      <a:pt x="1827" y="549"/>
                    </a:lnTo>
                    <a:lnTo>
                      <a:pt x="1827" y="547"/>
                    </a:lnTo>
                    <a:lnTo>
                      <a:pt x="1827" y="551"/>
                    </a:lnTo>
                    <a:lnTo>
                      <a:pt x="1827" y="519"/>
                    </a:lnTo>
                    <a:lnTo>
                      <a:pt x="1828" y="544"/>
                    </a:lnTo>
                    <a:lnTo>
                      <a:pt x="1828" y="545"/>
                    </a:lnTo>
                    <a:lnTo>
                      <a:pt x="1828" y="546"/>
                    </a:lnTo>
                    <a:lnTo>
                      <a:pt x="1829" y="469"/>
                    </a:lnTo>
                    <a:lnTo>
                      <a:pt x="1829" y="465"/>
                    </a:lnTo>
                    <a:lnTo>
                      <a:pt x="1829" y="446"/>
                    </a:lnTo>
                    <a:lnTo>
                      <a:pt x="1829" y="550"/>
                    </a:lnTo>
                    <a:lnTo>
                      <a:pt x="1830" y="542"/>
                    </a:lnTo>
                    <a:lnTo>
                      <a:pt x="1830" y="540"/>
                    </a:lnTo>
                    <a:lnTo>
                      <a:pt x="1831" y="515"/>
                    </a:lnTo>
                    <a:lnTo>
                      <a:pt x="1831" y="526"/>
                    </a:lnTo>
                    <a:lnTo>
                      <a:pt x="1831" y="528"/>
                    </a:lnTo>
                    <a:lnTo>
                      <a:pt x="1831" y="534"/>
                    </a:lnTo>
                    <a:lnTo>
                      <a:pt x="1832" y="509"/>
                    </a:lnTo>
                    <a:lnTo>
                      <a:pt x="1832" y="516"/>
                    </a:lnTo>
                    <a:lnTo>
                      <a:pt x="1832" y="514"/>
                    </a:lnTo>
                    <a:lnTo>
                      <a:pt x="1832" y="502"/>
                    </a:lnTo>
                    <a:lnTo>
                      <a:pt x="1833" y="534"/>
                    </a:lnTo>
                    <a:lnTo>
                      <a:pt x="1833" y="530"/>
                    </a:lnTo>
                    <a:lnTo>
                      <a:pt x="1833" y="532"/>
                    </a:lnTo>
                    <a:lnTo>
                      <a:pt x="1833" y="509"/>
                    </a:lnTo>
                    <a:lnTo>
                      <a:pt x="1834" y="542"/>
                    </a:lnTo>
                    <a:lnTo>
                      <a:pt x="1834" y="542"/>
                    </a:lnTo>
                    <a:lnTo>
                      <a:pt x="1834" y="545"/>
                    </a:lnTo>
                    <a:lnTo>
                      <a:pt x="1834" y="498"/>
                    </a:lnTo>
                    <a:lnTo>
                      <a:pt x="1835" y="525"/>
                    </a:lnTo>
                    <a:lnTo>
                      <a:pt x="1835" y="525"/>
                    </a:lnTo>
                    <a:lnTo>
                      <a:pt x="1835" y="545"/>
                    </a:lnTo>
                    <a:lnTo>
                      <a:pt x="1836" y="455"/>
                    </a:lnTo>
                    <a:lnTo>
                      <a:pt x="1836" y="466"/>
                    </a:lnTo>
                    <a:lnTo>
                      <a:pt x="1836" y="466"/>
                    </a:lnTo>
                    <a:lnTo>
                      <a:pt x="1836" y="550"/>
                    </a:lnTo>
                    <a:lnTo>
                      <a:pt x="1837" y="535"/>
                    </a:lnTo>
                    <a:lnTo>
                      <a:pt x="1837" y="532"/>
                    </a:lnTo>
                    <a:lnTo>
                      <a:pt x="1837" y="546"/>
                    </a:lnTo>
                    <a:lnTo>
                      <a:pt x="1837" y="504"/>
                    </a:lnTo>
                    <a:lnTo>
                      <a:pt x="1838" y="519"/>
                    </a:lnTo>
                    <a:lnTo>
                      <a:pt x="1838" y="520"/>
                    </a:lnTo>
                    <a:lnTo>
                      <a:pt x="1838" y="514"/>
                    </a:lnTo>
                    <a:lnTo>
                      <a:pt x="1839" y="540"/>
                    </a:lnTo>
                    <a:lnTo>
                      <a:pt x="1839" y="535"/>
                    </a:lnTo>
                    <a:lnTo>
                      <a:pt x="1839" y="534"/>
                    </a:lnTo>
                    <a:lnTo>
                      <a:pt x="1839" y="537"/>
                    </a:lnTo>
                    <a:lnTo>
                      <a:pt x="1840" y="473"/>
                    </a:lnTo>
                    <a:lnTo>
                      <a:pt x="1840" y="515"/>
                    </a:lnTo>
                    <a:lnTo>
                      <a:pt x="1840" y="515"/>
                    </a:lnTo>
                    <a:lnTo>
                      <a:pt x="1840" y="554"/>
                    </a:lnTo>
                    <a:lnTo>
                      <a:pt x="1840" y="514"/>
                    </a:lnTo>
                    <a:lnTo>
                      <a:pt x="1841" y="526"/>
                    </a:lnTo>
                    <a:lnTo>
                      <a:pt x="1841" y="526"/>
                    </a:lnTo>
                    <a:lnTo>
                      <a:pt x="1841" y="550"/>
                    </a:lnTo>
                    <a:lnTo>
                      <a:pt x="1842" y="500"/>
                    </a:lnTo>
                    <a:lnTo>
                      <a:pt x="1842" y="499"/>
                    </a:lnTo>
                    <a:lnTo>
                      <a:pt x="1842" y="476"/>
                    </a:lnTo>
                    <a:lnTo>
                      <a:pt x="1843" y="521"/>
                    </a:lnTo>
                    <a:lnTo>
                      <a:pt x="1843" y="499"/>
                    </a:lnTo>
                    <a:lnTo>
                      <a:pt x="1843" y="501"/>
                    </a:lnTo>
                    <a:lnTo>
                      <a:pt x="1843" y="477"/>
                    </a:lnTo>
                    <a:lnTo>
                      <a:pt x="1844" y="547"/>
                    </a:lnTo>
                    <a:lnTo>
                      <a:pt x="1844" y="535"/>
                    </a:lnTo>
                    <a:lnTo>
                      <a:pt x="1844" y="534"/>
                    </a:lnTo>
                    <a:lnTo>
                      <a:pt x="1844" y="454"/>
                    </a:lnTo>
                    <a:lnTo>
                      <a:pt x="1845" y="540"/>
                    </a:lnTo>
                    <a:lnTo>
                      <a:pt x="1845" y="528"/>
                    </a:lnTo>
                    <a:lnTo>
                      <a:pt x="1845" y="525"/>
                    </a:lnTo>
                    <a:lnTo>
                      <a:pt x="1845" y="450"/>
                    </a:lnTo>
                    <a:lnTo>
                      <a:pt x="1845" y="559"/>
                    </a:lnTo>
                    <a:lnTo>
                      <a:pt x="1846" y="554"/>
                    </a:lnTo>
                    <a:lnTo>
                      <a:pt x="1846" y="550"/>
                    </a:lnTo>
                    <a:lnTo>
                      <a:pt x="1846" y="555"/>
                    </a:lnTo>
                    <a:lnTo>
                      <a:pt x="1847" y="515"/>
                    </a:lnTo>
                    <a:lnTo>
                      <a:pt x="1847" y="525"/>
                    </a:lnTo>
                    <a:lnTo>
                      <a:pt x="1847" y="523"/>
                    </a:lnTo>
                    <a:lnTo>
                      <a:pt x="1847" y="511"/>
                    </a:lnTo>
                    <a:lnTo>
                      <a:pt x="1847" y="539"/>
                    </a:lnTo>
                    <a:lnTo>
                      <a:pt x="1848" y="530"/>
                    </a:lnTo>
                    <a:lnTo>
                      <a:pt x="1848" y="529"/>
                    </a:lnTo>
                    <a:lnTo>
                      <a:pt x="1848" y="541"/>
                    </a:lnTo>
                    <a:lnTo>
                      <a:pt x="1848" y="509"/>
                    </a:lnTo>
                    <a:lnTo>
                      <a:pt x="1849" y="525"/>
                    </a:lnTo>
                    <a:lnTo>
                      <a:pt x="1849" y="522"/>
                    </a:lnTo>
                    <a:lnTo>
                      <a:pt x="1849" y="534"/>
                    </a:lnTo>
                    <a:lnTo>
                      <a:pt x="1849" y="512"/>
                    </a:lnTo>
                    <a:lnTo>
                      <a:pt x="1850" y="514"/>
                    </a:lnTo>
                    <a:lnTo>
                      <a:pt x="1850" y="514"/>
                    </a:lnTo>
                    <a:lnTo>
                      <a:pt x="1850" y="513"/>
                    </a:lnTo>
                    <a:lnTo>
                      <a:pt x="1851" y="547"/>
                    </a:lnTo>
                    <a:lnTo>
                      <a:pt x="1851" y="520"/>
                    </a:lnTo>
                    <a:lnTo>
                      <a:pt x="1851" y="524"/>
                    </a:lnTo>
                    <a:lnTo>
                      <a:pt x="1851" y="536"/>
                    </a:lnTo>
                    <a:lnTo>
                      <a:pt x="1852" y="498"/>
                    </a:lnTo>
                    <a:lnTo>
                      <a:pt x="1852" y="503"/>
                    </a:lnTo>
                    <a:lnTo>
                      <a:pt x="1852" y="503"/>
                    </a:lnTo>
                    <a:lnTo>
                      <a:pt x="1852" y="498"/>
                    </a:lnTo>
                    <a:lnTo>
                      <a:pt x="1852" y="543"/>
                    </a:lnTo>
                    <a:lnTo>
                      <a:pt x="1853" y="529"/>
                    </a:lnTo>
                    <a:lnTo>
                      <a:pt x="1853" y="529"/>
                    </a:lnTo>
                    <a:lnTo>
                      <a:pt x="1853" y="532"/>
                    </a:lnTo>
                    <a:lnTo>
                      <a:pt x="1854" y="463"/>
                    </a:lnTo>
                    <a:lnTo>
                      <a:pt x="1854" y="462"/>
                    </a:lnTo>
                    <a:lnTo>
                      <a:pt x="1854" y="547"/>
                    </a:lnTo>
                    <a:lnTo>
                      <a:pt x="1855" y="508"/>
                    </a:lnTo>
                    <a:lnTo>
                      <a:pt x="1855" y="508"/>
                    </a:lnTo>
                    <a:lnTo>
                      <a:pt x="1855" y="504"/>
                    </a:lnTo>
                    <a:lnTo>
                      <a:pt x="1855" y="558"/>
                    </a:lnTo>
                    <a:lnTo>
                      <a:pt x="1856" y="530"/>
                    </a:lnTo>
                    <a:lnTo>
                      <a:pt x="1856" y="529"/>
                    </a:lnTo>
                    <a:lnTo>
                      <a:pt x="1856" y="542"/>
                    </a:lnTo>
                    <a:lnTo>
                      <a:pt x="1856" y="519"/>
                    </a:lnTo>
                    <a:lnTo>
                      <a:pt x="1857" y="526"/>
                    </a:lnTo>
                    <a:lnTo>
                      <a:pt x="1857" y="524"/>
                    </a:lnTo>
                    <a:lnTo>
                      <a:pt x="1857" y="513"/>
                    </a:lnTo>
                    <a:lnTo>
                      <a:pt x="1858" y="541"/>
                    </a:lnTo>
                    <a:lnTo>
                      <a:pt x="1858" y="537"/>
                    </a:lnTo>
                    <a:lnTo>
                      <a:pt x="1858" y="535"/>
                    </a:lnTo>
                    <a:lnTo>
                      <a:pt x="1858" y="545"/>
                    </a:lnTo>
                    <a:lnTo>
                      <a:pt x="1859" y="515"/>
                    </a:lnTo>
                    <a:lnTo>
                      <a:pt x="1859" y="526"/>
                    </a:lnTo>
                    <a:lnTo>
                      <a:pt x="1859" y="529"/>
                    </a:lnTo>
                    <a:lnTo>
                      <a:pt x="1859" y="533"/>
                    </a:lnTo>
                    <a:lnTo>
                      <a:pt x="1860" y="505"/>
                    </a:lnTo>
                    <a:lnTo>
                      <a:pt x="1860" y="511"/>
                    </a:lnTo>
                    <a:lnTo>
                      <a:pt x="1860" y="509"/>
                    </a:lnTo>
                    <a:lnTo>
                      <a:pt x="1860" y="500"/>
                    </a:lnTo>
                    <a:lnTo>
                      <a:pt x="1861" y="545"/>
                    </a:lnTo>
                    <a:lnTo>
                      <a:pt x="1861" y="535"/>
                    </a:lnTo>
                    <a:lnTo>
                      <a:pt x="1861" y="537"/>
                    </a:lnTo>
                    <a:lnTo>
                      <a:pt x="1861" y="543"/>
                    </a:lnTo>
                    <a:lnTo>
                      <a:pt x="1861" y="509"/>
                    </a:lnTo>
                    <a:lnTo>
                      <a:pt x="1862" y="527"/>
                    </a:lnTo>
                    <a:lnTo>
                      <a:pt x="1862" y="525"/>
                    </a:lnTo>
                    <a:lnTo>
                      <a:pt x="1863" y="545"/>
                    </a:lnTo>
                    <a:lnTo>
                      <a:pt x="1863" y="531"/>
                    </a:lnTo>
                    <a:lnTo>
                      <a:pt x="1863" y="532"/>
                    </a:lnTo>
                    <a:lnTo>
                      <a:pt x="1863" y="447"/>
                    </a:lnTo>
                    <a:lnTo>
                      <a:pt x="1863" y="551"/>
                    </a:lnTo>
                    <a:lnTo>
                      <a:pt x="1864" y="524"/>
                    </a:lnTo>
                    <a:lnTo>
                      <a:pt x="1864" y="521"/>
                    </a:lnTo>
                    <a:lnTo>
                      <a:pt x="1864" y="537"/>
                    </a:lnTo>
                    <a:lnTo>
                      <a:pt x="1865" y="506"/>
                    </a:lnTo>
                    <a:lnTo>
                      <a:pt x="1865" y="517"/>
                    </a:lnTo>
                    <a:lnTo>
                      <a:pt x="1865" y="517"/>
                    </a:lnTo>
                    <a:lnTo>
                      <a:pt x="1865" y="504"/>
                    </a:lnTo>
                    <a:lnTo>
                      <a:pt x="1865" y="532"/>
                    </a:lnTo>
                    <a:lnTo>
                      <a:pt x="1866" y="508"/>
                    </a:lnTo>
                    <a:lnTo>
                      <a:pt x="1866" y="509"/>
                    </a:lnTo>
                    <a:lnTo>
                      <a:pt x="1866" y="527"/>
                    </a:lnTo>
                    <a:lnTo>
                      <a:pt x="1866" y="506"/>
                    </a:lnTo>
                    <a:lnTo>
                      <a:pt x="1867" y="526"/>
                    </a:lnTo>
                    <a:lnTo>
                      <a:pt x="1867" y="529"/>
                    </a:lnTo>
                    <a:lnTo>
                      <a:pt x="1868" y="439"/>
                    </a:lnTo>
                    <a:lnTo>
                      <a:pt x="1868" y="542"/>
                    </a:lnTo>
                    <a:lnTo>
                      <a:pt x="1868" y="542"/>
                    </a:lnTo>
                    <a:lnTo>
                      <a:pt x="1868" y="562"/>
                    </a:lnTo>
                    <a:lnTo>
                      <a:pt x="1868" y="512"/>
                    </a:lnTo>
                    <a:lnTo>
                      <a:pt x="1869" y="527"/>
                    </a:lnTo>
                    <a:lnTo>
                      <a:pt x="1869" y="529"/>
                    </a:lnTo>
                    <a:lnTo>
                      <a:pt x="1869" y="504"/>
                    </a:lnTo>
                    <a:lnTo>
                      <a:pt x="1869" y="545"/>
                    </a:lnTo>
                    <a:lnTo>
                      <a:pt x="1870" y="540"/>
                    </a:lnTo>
                    <a:lnTo>
                      <a:pt x="1870" y="543"/>
                    </a:lnTo>
                    <a:lnTo>
                      <a:pt x="1870" y="557"/>
                    </a:lnTo>
                    <a:lnTo>
                      <a:pt x="1871" y="496"/>
                    </a:lnTo>
                    <a:lnTo>
                      <a:pt x="1871" y="508"/>
                    </a:lnTo>
                    <a:lnTo>
                      <a:pt x="1871" y="509"/>
                    </a:lnTo>
                    <a:lnTo>
                      <a:pt x="1871" y="499"/>
                    </a:lnTo>
                    <a:lnTo>
                      <a:pt x="1871" y="535"/>
                    </a:lnTo>
                    <a:lnTo>
                      <a:pt x="1872" y="511"/>
                    </a:lnTo>
                    <a:lnTo>
                      <a:pt x="1872" y="512"/>
                    </a:lnTo>
                    <a:lnTo>
                      <a:pt x="1872" y="509"/>
                    </a:lnTo>
                    <a:lnTo>
                      <a:pt x="1872" y="536"/>
                    </a:lnTo>
                    <a:lnTo>
                      <a:pt x="1873" y="520"/>
                    </a:lnTo>
                    <a:lnTo>
                      <a:pt x="1873" y="520"/>
                    </a:lnTo>
                    <a:lnTo>
                      <a:pt x="1873" y="505"/>
                    </a:lnTo>
                    <a:lnTo>
                      <a:pt x="1874" y="534"/>
                    </a:lnTo>
                    <a:lnTo>
                      <a:pt x="1874" y="525"/>
                    </a:lnTo>
                    <a:lnTo>
                      <a:pt x="1874" y="523"/>
                    </a:lnTo>
                    <a:lnTo>
                      <a:pt x="1874" y="505"/>
                    </a:lnTo>
                    <a:lnTo>
                      <a:pt x="1875" y="543"/>
                    </a:lnTo>
                    <a:lnTo>
                      <a:pt x="1875" y="529"/>
                    </a:lnTo>
                    <a:lnTo>
                      <a:pt x="1875" y="526"/>
                    </a:lnTo>
                    <a:lnTo>
                      <a:pt x="1875" y="466"/>
                    </a:lnTo>
                    <a:lnTo>
                      <a:pt x="1875" y="546"/>
                    </a:lnTo>
                    <a:lnTo>
                      <a:pt x="1876" y="527"/>
                    </a:lnTo>
                    <a:lnTo>
                      <a:pt x="1876" y="530"/>
                    </a:lnTo>
                    <a:lnTo>
                      <a:pt x="1876" y="498"/>
                    </a:lnTo>
                    <a:lnTo>
                      <a:pt x="1877" y="561"/>
                    </a:lnTo>
                    <a:lnTo>
                      <a:pt x="1877" y="544"/>
                    </a:lnTo>
                    <a:lnTo>
                      <a:pt x="1877" y="542"/>
                    </a:lnTo>
                    <a:lnTo>
                      <a:pt x="1877" y="529"/>
                    </a:lnTo>
                    <a:lnTo>
                      <a:pt x="1878" y="551"/>
                    </a:lnTo>
                    <a:lnTo>
                      <a:pt x="1878" y="550"/>
                    </a:lnTo>
                    <a:lnTo>
                      <a:pt x="1878" y="550"/>
                    </a:lnTo>
                    <a:lnTo>
                      <a:pt x="1878" y="512"/>
                    </a:lnTo>
                    <a:lnTo>
                      <a:pt x="1879" y="552"/>
                    </a:lnTo>
                    <a:lnTo>
                      <a:pt x="1879" y="542"/>
                    </a:lnTo>
                    <a:lnTo>
                      <a:pt x="1879" y="542"/>
                    </a:lnTo>
                    <a:lnTo>
                      <a:pt x="1879" y="550"/>
                    </a:lnTo>
                    <a:lnTo>
                      <a:pt x="1880" y="510"/>
                    </a:lnTo>
                    <a:lnTo>
                      <a:pt x="1880" y="514"/>
                    </a:lnTo>
                    <a:lnTo>
                      <a:pt x="1880" y="514"/>
                    </a:lnTo>
                    <a:lnTo>
                      <a:pt x="1880" y="509"/>
                    </a:lnTo>
                    <a:lnTo>
                      <a:pt x="1880" y="534"/>
                    </a:lnTo>
                    <a:lnTo>
                      <a:pt x="1881" y="524"/>
                    </a:lnTo>
                    <a:lnTo>
                      <a:pt x="1881" y="525"/>
                    </a:lnTo>
                    <a:lnTo>
                      <a:pt x="1881" y="509"/>
                    </a:lnTo>
                    <a:lnTo>
                      <a:pt x="1882" y="543"/>
                    </a:lnTo>
                    <a:lnTo>
                      <a:pt x="1882" y="540"/>
                    </a:lnTo>
                    <a:lnTo>
                      <a:pt x="1882" y="545"/>
                    </a:lnTo>
                    <a:lnTo>
                      <a:pt x="1882" y="556"/>
                    </a:lnTo>
                    <a:lnTo>
                      <a:pt x="1882" y="493"/>
                    </a:lnTo>
                    <a:lnTo>
                      <a:pt x="1883" y="552"/>
                    </a:lnTo>
                    <a:lnTo>
                      <a:pt x="1883" y="553"/>
                    </a:lnTo>
                    <a:lnTo>
                      <a:pt x="1883" y="339"/>
                    </a:lnTo>
                    <a:lnTo>
                      <a:pt x="1884" y="563"/>
                    </a:lnTo>
                    <a:lnTo>
                      <a:pt x="1884" y="478"/>
                    </a:lnTo>
                    <a:lnTo>
                      <a:pt x="1884" y="480"/>
                    </a:lnTo>
                    <a:lnTo>
                      <a:pt x="1884" y="273"/>
                    </a:lnTo>
                    <a:lnTo>
                      <a:pt x="1884" y="581"/>
                    </a:lnTo>
                    <a:lnTo>
                      <a:pt x="1885" y="446"/>
                    </a:lnTo>
                    <a:lnTo>
                      <a:pt x="1885" y="446"/>
                    </a:lnTo>
                    <a:lnTo>
                      <a:pt x="1885" y="373"/>
                    </a:lnTo>
                    <a:lnTo>
                      <a:pt x="1886" y="483"/>
                    </a:lnTo>
                    <a:lnTo>
                      <a:pt x="1886" y="483"/>
                    </a:lnTo>
                    <a:lnTo>
                      <a:pt x="1886" y="485"/>
                    </a:lnTo>
                    <a:lnTo>
                      <a:pt x="1886" y="469"/>
                    </a:lnTo>
                    <a:lnTo>
                      <a:pt x="1886" y="550"/>
                    </a:lnTo>
                    <a:lnTo>
                      <a:pt x="1887" y="526"/>
                    </a:lnTo>
                    <a:lnTo>
                      <a:pt x="1887" y="525"/>
                    </a:lnTo>
                    <a:lnTo>
                      <a:pt x="1887" y="536"/>
                    </a:lnTo>
                    <a:lnTo>
                      <a:pt x="1887" y="457"/>
                    </a:lnTo>
                    <a:lnTo>
                      <a:pt x="1888" y="519"/>
                    </a:lnTo>
                    <a:lnTo>
                      <a:pt x="1888" y="519"/>
                    </a:lnTo>
                    <a:lnTo>
                      <a:pt x="1888" y="457"/>
                    </a:lnTo>
                    <a:lnTo>
                      <a:pt x="1889" y="524"/>
                    </a:lnTo>
                    <a:lnTo>
                      <a:pt x="1889" y="521"/>
                    </a:lnTo>
                    <a:lnTo>
                      <a:pt x="1889" y="523"/>
                    </a:lnTo>
                    <a:lnTo>
                      <a:pt x="1889" y="465"/>
                    </a:lnTo>
                    <a:lnTo>
                      <a:pt x="1890" y="560"/>
                    </a:lnTo>
                    <a:lnTo>
                      <a:pt x="1890" y="530"/>
                    </a:lnTo>
                    <a:lnTo>
                      <a:pt x="1890" y="531"/>
                    </a:lnTo>
                    <a:lnTo>
                      <a:pt x="1890" y="525"/>
                    </a:lnTo>
                    <a:lnTo>
                      <a:pt x="1891" y="550"/>
                    </a:lnTo>
                    <a:lnTo>
                      <a:pt x="1891" y="547"/>
                    </a:lnTo>
                    <a:lnTo>
                      <a:pt x="1891" y="545"/>
                    </a:lnTo>
                    <a:lnTo>
                      <a:pt x="1891" y="501"/>
                    </a:lnTo>
                    <a:lnTo>
                      <a:pt x="1892" y="547"/>
                    </a:lnTo>
                    <a:lnTo>
                      <a:pt x="1892" y="541"/>
                    </a:lnTo>
                    <a:lnTo>
                      <a:pt x="1892" y="541"/>
                    </a:lnTo>
                    <a:lnTo>
                      <a:pt x="1892" y="548"/>
                    </a:lnTo>
                    <a:lnTo>
                      <a:pt x="1893" y="515"/>
                    </a:lnTo>
                    <a:lnTo>
                      <a:pt x="1893" y="521"/>
                    </a:lnTo>
                    <a:lnTo>
                      <a:pt x="1893" y="525"/>
                    </a:lnTo>
                    <a:lnTo>
                      <a:pt x="1893" y="514"/>
                    </a:lnTo>
                    <a:lnTo>
                      <a:pt x="1894" y="536"/>
                    </a:lnTo>
                    <a:lnTo>
                      <a:pt x="1894" y="535"/>
                    </a:lnTo>
                    <a:lnTo>
                      <a:pt x="1894" y="540"/>
                    </a:lnTo>
                    <a:lnTo>
                      <a:pt x="1894" y="525"/>
                    </a:lnTo>
                    <a:lnTo>
                      <a:pt x="1895" y="529"/>
                    </a:lnTo>
                    <a:lnTo>
                      <a:pt x="1895" y="531"/>
                    </a:lnTo>
                    <a:lnTo>
                      <a:pt x="1895" y="525"/>
                    </a:lnTo>
                    <a:lnTo>
                      <a:pt x="1895" y="546"/>
                    </a:lnTo>
                    <a:lnTo>
                      <a:pt x="1896" y="532"/>
                    </a:lnTo>
                    <a:lnTo>
                      <a:pt x="1896" y="534"/>
                    </a:lnTo>
                    <a:lnTo>
                      <a:pt x="1896" y="544"/>
                    </a:lnTo>
                    <a:lnTo>
                      <a:pt x="1896" y="522"/>
                    </a:lnTo>
                    <a:lnTo>
                      <a:pt x="1897" y="543"/>
                    </a:lnTo>
                    <a:lnTo>
                      <a:pt x="1897" y="545"/>
                    </a:lnTo>
                    <a:lnTo>
                      <a:pt x="1898" y="504"/>
                    </a:lnTo>
                    <a:lnTo>
                      <a:pt x="1898" y="504"/>
                    </a:lnTo>
                    <a:lnTo>
                      <a:pt x="1898" y="503"/>
                    </a:lnTo>
                    <a:lnTo>
                      <a:pt x="1898" y="545"/>
                    </a:lnTo>
                    <a:lnTo>
                      <a:pt x="1899" y="477"/>
                    </a:lnTo>
                    <a:lnTo>
                      <a:pt x="1899" y="519"/>
                    </a:lnTo>
                    <a:lnTo>
                      <a:pt x="1899" y="525"/>
                    </a:lnTo>
                    <a:lnTo>
                      <a:pt x="1899" y="538"/>
                    </a:lnTo>
                    <a:lnTo>
                      <a:pt x="1900" y="483"/>
                    </a:lnTo>
                    <a:lnTo>
                      <a:pt x="1900" y="519"/>
                    </a:lnTo>
                    <a:lnTo>
                      <a:pt x="1900" y="518"/>
                    </a:lnTo>
                    <a:lnTo>
                      <a:pt x="1900" y="555"/>
                    </a:lnTo>
                    <a:lnTo>
                      <a:pt x="1901" y="428"/>
                    </a:lnTo>
                    <a:lnTo>
                      <a:pt x="1901" y="438"/>
                    </a:lnTo>
                    <a:lnTo>
                      <a:pt x="1901" y="444"/>
                    </a:lnTo>
                    <a:lnTo>
                      <a:pt x="1901" y="465"/>
                    </a:lnTo>
                    <a:lnTo>
                      <a:pt x="1902" y="307"/>
                    </a:lnTo>
                    <a:lnTo>
                      <a:pt x="1902" y="383"/>
                    </a:lnTo>
                    <a:lnTo>
                      <a:pt x="1902" y="374"/>
                    </a:lnTo>
                    <a:lnTo>
                      <a:pt x="1902" y="402"/>
                    </a:lnTo>
                    <a:lnTo>
                      <a:pt x="1903" y="244"/>
                    </a:lnTo>
                    <a:lnTo>
                      <a:pt x="1903" y="296"/>
                    </a:lnTo>
                    <a:lnTo>
                      <a:pt x="1903" y="306"/>
                    </a:lnTo>
                    <a:lnTo>
                      <a:pt x="1903" y="215"/>
                    </a:lnTo>
                    <a:lnTo>
                      <a:pt x="1904" y="525"/>
                    </a:lnTo>
                    <a:lnTo>
                      <a:pt x="1904" y="525"/>
                    </a:lnTo>
                    <a:lnTo>
                      <a:pt x="1904" y="573"/>
                    </a:lnTo>
                    <a:lnTo>
                      <a:pt x="1905" y="413"/>
                    </a:lnTo>
                    <a:lnTo>
                      <a:pt x="1905" y="420"/>
                    </a:lnTo>
                    <a:lnTo>
                      <a:pt x="1905" y="417"/>
                    </a:lnTo>
                    <a:lnTo>
                      <a:pt x="1905" y="367"/>
                    </a:lnTo>
                    <a:lnTo>
                      <a:pt x="1906" y="549"/>
                    </a:lnTo>
                    <a:lnTo>
                      <a:pt x="1906" y="549"/>
                    </a:lnTo>
                    <a:lnTo>
                      <a:pt x="1906" y="545"/>
                    </a:lnTo>
                    <a:lnTo>
                      <a:pt x="1906" y="334"/>
                    </a:lnTo>
                    <a:lnTo>
                      <a:pt x="1907" y="340"/>
                    </a:lnTo>
                  </a:path>
                </a:pathLst>
              </a:custGeom>
              <a:noFill/>
              <a:ln w="3175" cap="flat">
                <a:solidFill>
                  <a:srgbClr val="D9531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38">
                <a:extLst>
                  <a:ext uri="{FF2B5EF4-FFF2-40B4-BE49-F238E27FC236}">
                    <a16:creationId xmlns:a16="http://schemas.microsoft.com/office/drawing/2014/main" id="{B0AE989E-D3AD-42DE-A247-6F9AE988042E}"/>
                  </a:ext>
                </a:extLst>
              </p:cNvPr>
              <p:cNvSpPr>
                <a:spLocks/>
              </p:cNvSpPr>
              <p:nvPr/>
            </p:nvSpPr>
            <p:spPr bwMode="auto">
              <a:xfrm>
                <a:off x="7083114" y="288562"/>
                <a:ext cx="3027363" cy="142260"/>
              </a:xfrm>
              <a:custGeom>
                <a:avLst/>
                <a:gdLst>
                  <a:gd name="T0" fmla="*/ 27 w 1907"/>
                  <a:gd name="T1" fmla="*/ 500 h 501"/>
                  <a:gd name="T2" fmla="*/ 53 w 1907"/>
                  <a:gd name="T3" fmla="*/ 500 h 501"/>
                  <a:gd name="T4" fmla="*/ 79 w 1907"/>
                  <a:gd name="T5" fmla="*/ 500 h 501"/>
                  <a:gd name="T6" fmla="*/ 104 w 1907"/>
                  <a:gd name="T7" fmla="*/ 500 h 501"/>
                  <a:gd name="T8" fmla="*/ 131 w 1907"/>
                  <a:gd name="T9" fmla="*/ 499 h 501"/>
                  <a:gd name="T10" fmla="*/ 157 w 1907"/>
                  <a:gd name="T11" fmla="*/ 500 h 501"/>
                  <a:gd name="T12" fmla="*/ 183 w 1907"/>
                  <a:gd name="T13" fmla="*/ 497 h 501"/>
                  <a:gd name="T14" fmla="*/ 210 w 1907"/>
                  <a:gd name="T15" fmla="*/ 499 h 501"/>
                  <a:gd name="T16" fmla="*/ 237 w 1907"/>
                  <a:gd name="T17" fmla="*/ 498 h 501"/>
                  <a:gd name="T18" fmla="*/ 270 w 1907"/>
                  <a:gd name="T19" fmla="*/ 129 h 501"/>
                  <a:gd name="T20" fmla="*/ 310 w 1907"/>
                  <a:gd name="T21" fmla="*/ 500 h 501"/>
                  <a:gd name="T22" fmla="*/ 336 w 1907"/>
                  <a:gd name="T23" fmla="*/ 495 h 501"/>
                  <a:gd name="T24" fmla="*/ 364 w 1907"/>
                  <a:gd name="T25" fmla="*/ 499 h 501"/>
                  <a:gd name="T26" fmla="*/ 391 w 1907"/>
                  <a:gd name="T27" fmla="*/ 500 h 501"/>
                  <a:gd name="T28" fmla="*/ 433 w 1907"/>
                  <a:gd name="T29" fmla="*/ 247 h 501"/>
                  <a:gd name="T30" fmla="*/ 467 w 1907"/>
                  <a:gd name="T31" fmla="*/ 498 h 501"/>
                  <a:gd name="T32" fmla="*/ 495 w 1907"/>
                  <a:gd name="T33" fmla="*/ 492 h 501"/>
                  <a:gd name="T34" fmla="*/ 523 w 1907"/>
                  <a:gd name="T35" fmla="*/ 498 h 501"/>
                  <a:gd name="T36" fmla="*/ 550 w 1907"/>
                  <a:gd name="T37" fmla="*/ 500 h 501"/>
                  <a:gd name="T38" fmla="*/ 581 w 1907"/>
                  <a:gd name="T39" fmla="*/ 497 h 501"/>
                  <a:gd name="T40" fmla="*/ 608 w 1907"/>
                  <a:gd name="T41" fmla="*/ 500 h 501"/>
                  <a:gd name="T42" fmla="*/ 637 w 1907"/>
                  <a:gd name="T43" fmla="*/ 460 h 501"/>
                  <a:gd name="T44" fmla="*/ 682 w 1907"/>
                  <a:gd name="T45" fmla="*/ 486 h 501"/>
                  <a:gd name="T46" fmla="*/ 710 w 1907"/>
                  <a:gd name="T47" fmla="*/ 499 h 501"/>
                  <a:gd name="T48" fmla="*/ 739 w 1907"/>
                  <a:gd name="T49" fmla="*/ 500 h 501"/>
                  <a:gd name="T50" fmla="*/ 766 w 1907"/>
                  <a:gd name="T51" fmla="*/ 498 h 501"/>
                  <a:gd name="T52" fmla="*/ 793 w 1907"/>
                  <a:gd name="T53" fmla="*/ 496 h 501"/>
                  <a:gd name="T54" fmla="*/ 821 w 1907"/>
                  <a:gd name="T55" fmla="*/ 497 h 501"/>
                  <a:gd name="T56" fmla="*/ 851 w 1907"/>
                  <a:gd name="T57" fmla="*/ 499 h 501"/>
                  <a:gd name="T58" fmla="*/ 879 w 1907"/>
                  <a:gd name="T59" fmla="*/ 498 h 501"/>
                  <a:gd name="T60" fmla="*/ 907 w 1907"/>
                  <a:gd name="T61" fmla="*/ 499 h 501"/>
                  <a:gd name="T62" fmla="*/ 934 w 1907"/>
                  <a:gd name="T63" fmla="*/ 499 h 501"/>
                  <a:gd name="T64" fmla="*/ 963 w 1907"/>
                  <a:gd name="T65" fmla="*/ 456 h 501"/>
                  <a:gd name="T66" fmla="*/ 998 w 1907"/>
                  <a:gd name="T67" fmla="*/ 122 h 501"/>
                  <a:gd name="T68" fmla="*/ 1037 w 1907"/>
                  <a:gd name="T69" fmla="*/ 500 h 501"/>
                  <a:gd name="T70" fmla="*/ 1064 w 1907"/>
                  <a:gd name="T71" fmla="*/ 500 h 501"/>
                  <a:gd name="T72" fmla="*/ 1090 w 1907"/>
                  <a:gd name="T73" fmla="*/ 496 h 501"/>
                  <a:gd name="T74" fmla="*/ 1118 w 1907"/>
                  <a:gd name="T75" fmla="*/ 498 h 501"/>
                  <a:gd name="T76" fmla="*/ 1145 w 1907"/>
                  <a:gd name="T77" fmla="*/ 500 h 501"/>
                  <a:gd name="T78" fmla="*/ 1182 w 1907"/>
                  <a:gd name="T79" fmla="*/ 78 h 501"/>
                  <a:gd name="T80" fmla="*/ 1219 w 1907"/>
                  <a:gd name="T81" fmla="*/ 498 h 501"/>
                  <a:gd name="T82" fmla="*/ 1246 w 1907"/>
                  <a:gd name="T83" fmla="*/ 498 h 501"/>
                  <a:gd name="T84" fmla="*/ 1273 w 1907"/>
                  <a:gd name="T85" fmla="*/ 498 h 501"/>
                  <a:gd name="T86" fmla="*/ 1301 w 1907"/>
                  <a:gd name="T87" fmla="*/ 500 h 501"/>
                  <a:gd name="T88" fmla="*/ 1326 w 1907"/>
                  <a:gd name="T89" fmla="*/ 497 h 501"/>
                  <a:gd name="T90" fmla="*/ 1353 w 1907"/>
                  <a:gd name="T91" fmla="*/ 498 h 501"/>
                  <a:gd name="T92" fmla="*/ 1382 w 1907"/>
                  <a:gd name="T93" fmla="*/ 496 h 501"/>
                  <a:gd name="T94" fmla="*/ 1413 w 1907"/>
                  <a:gd name="T95" fmla="*/ 124 h 501"/>
                  <a:gd name="T96" fmla="*/ 1450 w 1907"/>
                  <a:gd name="T97" fmla="*/ 499 h 501"/>
                  <a:gd name="T98" fmla="*/ 1478 w 1907"/>
                  <a:gd name="T99" fmla="*/ 500 h 501"/>
                  <a:gd name="T100" fmla="*/ 1505 w 1907"/>
                  <a:gd name="T101" fmla="*/ 500 h 501"/>
                  <a:gd name="T102" fmla="*/ 1543 w 1907"/>
                  <a:gd name="T103" fmla="*/ 498 h 501"/>
                  <a:gd name="T104" fmla="*/ 1570 w 1907"/>
                  <a:gd name="T105" fmla="*/ 500 h 501"/>
                  <a:gd name="T106" fmla="*/ 1610 w 1907"/>
                  <a:gd name="T107" fmla="*/ 343 h 501"/>
                  <a:gd name="T108" fmla="*/ 1641 w 1907"/>
                  <a:gd name="T109" fmla="*/ 499 h 501"/>
                  <a:gd name="T110" fmla="*/ 1670 w 1907"/>
                  <a:gd name="T111" fmla="*/ 500 h 501"/>
                  <a:gd name="T112" fmla="*/ 1711 w 1907"/>
                  <a:gd name="T113" fmla="*/ 500 h 501"/>
                  <a:gd name="T114" fmla="*/ 1752 w 1907"/>
                  <a:gd name="T115" fmla="*/ 499 h 501"/>
                  <a:gd name="T116" fmla="*/ 1781 w 1907"/>
                  <a:gd name="T117" fmla="*/ 496 h 501"/>
                  <a:gd name="T118" fmla="*/ 1807 w 1907"/>
                  <a:gd name="T119" fmla="*/ 497 h 501"/>
                  <a:gd name="T120" fmla="*/ 1835 w 1907"/>
                  <a:gd name="T121" fmla="*/ 498 h 501"/>
                  <a:gd name="T122" fmla="*/ 1862 w 1907"/>
                  <a:gd name="T123" fmla="*/ 500 h 501"/>
                  <a:gd name="T124" fmla="*/ 1890 w 1907"/>
                  <a:gd name="T125" fmla="*/ 499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7" h="501">
                    <a:moveTo>
                      <a:pt x="0" y="500"/>
                    </a:moveTo>
                    <a:lnTo>
                      <a:pt x="1" y="500"/>
                    </a:lnTo>
                    <a:lnTo>
                      <a:pt x="1" y="500"/>
                    </a:lnTo>
                    <a:lnTo>
                      <a:pt x="1" y="500"/>
                    </a:lnTo>
                    <a:lnTo>
                      <a:pt x="2" y="500"/>
                    </a:lnTo>
                    <a:lnTo>
                      <a:pt x="2" y="500"/>
                    </a:lnTo>
                    <a:lnTo>
                      <a:pt x="2" y="500"/>
                    </a:lnTo>
                    <a:lnTo>
                      <a:pt x="2" y="500"/>
                    </a:lnTo>
                    <a:lnTo>
                      <a:pt x="3" y="499"/>
                    </a:lnTo>
                    <a:lnTo>
                      <a:pt x="3" y="499"/>
                    </a:lnTo>
                    <a:lnTo>
                      <a:pt x="3" y="499"/>
                    </a:lnTo>
                    <a:lnTo>
                      <a:pt x="4" y="499"/>
                    </a:lnTo>
                    <a:lnTo>
                      <a:pt x="4" y="500"/>
                    </a:lnTo>
                    <a:lnTo>
                      <a:pt x="4" y="500"/>
                    </a:lnTo>
                    <a:lnTo>
                      <a:pt x="4" y="500"/>
                    </a:lnTo>
                    <a:lnTo>
                      <a:pt x="5" y="500"/>
                    </a:lnTo>
                    <a:lnTo>
                      <a:pt x="5" y="500"/>
                    </a:lnTo>
                    <a:lnTo>
                      <a:pt x="5" y="500"/>
                    </a:lnTo>
                    <a:lnTo>
                      <a:pt x="6" y="500"/>
                    </a:lnTo>
                    <a:lnTo>
                      <a:pt x="6" y="500"/>
                    </a:lnTo>
                    <a:lnTo>
                      <a:pt x="6" y="500"/>
                    </a:lnTo>
                    <a:lnTo>
                      <a:pt x="7" y="500"/>
                    </a:lnTo>
                    <a:lnTo>
                      <a:pt x="7" y="500"/>
                    </a:lnTo>
                    <a:lnTo>
                      <a:pt x="7" y="500"/>
                    </a:lnTo>
                    <a:lnTo>
                      <a:pt x="7" y="500"/>
                    </a:lnTo>
                    <a:lnTo>
                      <a:pt x="8" y="500"/>
                    </a:lnTo>
                    <a:lnTo>
                      <a:pt x="8" y="500"/>
                    </a:lnTo>
                    <a:lnTo>
                      <a:pt x="8" y="500"/>
                    </a:lnTo>
                    <a:lnTo>
                      <a:pt x="8" y="500"/>
                    </a:lnTo>
                    <a:lnTo>
                      <a:pt x="9" y="500"/>
                    </a:lnTo>
                    <a:lnTo>
                      <a:pt x="9" y="500"/>
                    </a:lnTo>
                    <a:lnTo>
                      <a:pt x="9" y="500"/>
                    </a:lnTo>
                    <a:lnTo>
                      <a:pt x="9" y="500"/>
                    </a:lnTo>
                    <a:lnTo>
                      <a:pt x="10" y="500"/>
                    </a:lnTo>
                    <a:lnTo>
                      <a:pt x="10" y="500"/>
                    </a:lnTo>
                    <a:lnTo>
                      <a:pt x="10" y="500"/>
                    </a:lnTo>
                    <a:lnTo>
                      <a:pt x="10" y="500"/>
                    </a:lnTo>
                    <a:lnTo>
                      <a:pt x="11" y="500"/>
                    </a:lnTo>
                    <a:lnTo>
                      <a:pt x="11" y="500"/>
                    </a:lnTo>
                    <a:lnTo>
                      <a:pt x="11" y="500"/>
                    </a:lnTo>
                    <a:lnTo>
                      <a:pt x="12" y="499"/>
                    </a:lnTo>
                    <a:lnTo>
                      <a:pt x="12" y="499"/>
                    </a:lnTo>
                    <a:lnTo>
                      <a:pt x="12" y="499"/>
                    </a:lnTo>
                    <a:lnTo>
                      <a:pt x="13" y="499"/>
                    </a:lnTo>
                    <a:lnTo>
                      <a:pt x="13" y="500"/>
                    </a:lnTo>
                    <a:lnTo>
                      <a:pt x="13" y="500"/>
                    </a:lnTo>
                    <a:lnTo>
                      <a:pt x="13" y="500"/>
                    </a:lnTo>
                    <a:lnTo>
                      <a:pt x="14" y="500"/>
                    </a:lnTo>
                    <a:lnTo>
                      <a:pt x="14" y="500"/>
                    </a:lnTo>
                    <a:lnTo>
                      <a:pt x="14" y="500"/>
                    </a:lnTo>
                    <a:lnTo>
                      <a:pt x="14" y="500"/>
                    </a:lnTo>
                    <a:lnTo>
                      <a:pt x="15" y="500"/>
                    </a:lnTo>
                    <a:lnTo>
                      <a:pt x="15" y="500"/>
                    </a:lnTo>
                    <a:lnTo>
                      <a:pt x="15" y="500"/>
                    </a:lnTo>
                    <a:lnTo>
                      <a:pt x="15" y="500"/>
                    </a:lnTo>
                    <a:lnTo>
                      <a:pt x="16" y="500"/>
                    </a:lnTo>
                    <a:lnTo>
                      <a:pt x="16" y="500"/>
                    </a:lnTo>
                    <a:lnTo>
                      <a:pt x="16" y="500"/>
                    </a:lnTo>
                    <a:lnTo>
                      <a:pt x="16" y="500"/>
                    </a:lnTo>
                    <a:lnTo>
                      <a:pt x="17" y="500"/>
                    </a:lnTo>
                    <a:lnTo>
                      <a:pt x="17" y="500"/>
                    </a:lnTo>
                    <a:lnTo>
                      <a:pt x="17" y="500"/>
                    </a:lnTo>
                    <a:lnTo>
                      <a:pt x="18" y="500"/>
                    </a:lnTo>
                    <a:lnTo>
                      <a:pt x="18" y="500"/>
                    </a:lnTo>
                    <a:lnTo>
                      <a:pt x="18" y="500"/>
                    </a:lnTo>
                    <a:lnTo>
                      <a:pt x="18" y="500"/>
                    </a:lnTo>
                    <a:lnTo>
                      <a:pt x="19" y="500"/>
                    </a:lnTo>
                    <a:lnTo>
                      <a:pt x="19" y="500"/>
                    </a:lnTo>
                    <a:lnTo>
                      <a:pt x="19" y="500"/>
                    </a:lnTo>
                    <a:lnTo>
                      <a:pt x="19" y="500"/>
                    </a:lnTo>
                    <a:lnTo>
                      <a:pt x="20" y="500"/>
                    </a:lnTo>
                    <a:lnTo>
                      <a:pt x="20" y="500"/>
                    </a:lnTo>
                    <a:lnTo>
                      <a:pt x="20" y="500"/>
                    </a:lnTo>
                    <a:lnTo>
                      <a:pt x="20" y="500"/>
                    </a:lnTo>
                    <a:lnTo>
                      <a:pt x="21" y="500"/>
                    </a:lnTo>
                    <a:lnTo>
                      <a:pt x="21" y="500"/>
                    </a:lnTo>
                    <a:lnTo>
                      <a:pt x="21" y="500"/>
                    </a:lnTo>
                    <a:lnTo>
                      <a:pt x="21" y="500"/>
                    </a:lnTo>
                    <a:lnTo>
                      <a:pt x="22" y="500"/>
                    </a:lnTo>
                    <a:lnTo>
                      <a:pt x="22" y="500"/>
                    </a:lnTo>
                    <a:lnTo>
                      <a:pt x="22" y="500"/>
                    </a:lnTo>
                    <a:lnTo>
                      <a:pt x="22" y="500"/>
                    </a:lnTo>
                    <a:lnTo>
                      <a:pt x="23" y="500"/>
                    </a:lnTo>
                    <a:lnTo>
                      <a:pt x="23" y="499"/>
                    </a:lnTo>
                    <a:lnTo>
                      <a:pt x="23" y="500"/>
                    </a:lnTo>
                    <a:lnTo>
                      <a:pt x="23" y="500"/>
                    </a:lnTo>
                    <a:lnTo>
                      <a:pt x="24" y="499"/>
                    </a:lnTo>
                    <a:lnTo>
                      <a:pt x="24" y="500"/>
                    </a:lnTo>
                    <a:lnTo>
                      <a:pt x="24" y="500"/>
                    </a:lnTo>
                    <a:lnTo>
                      <a:pt x="25" y="499"/>
                    </a:lnTo>
                    <a:lnTo>
                      <a:pt x="25" y="500"/>
                    </a:lnTo>
                    <a:lnTo>
                      <a:pt x="25" y="499"/>
                    </a:lnTo>
                    <a:lnTo>
                      <a:pt x="25" y="499"/>
                    </a:lnTo>
                    <a:lnTo>
                      <a:pt x="26" y="500"/>
                    </a:lnTo>
                    <a:lnTo>
                      <a:pt x="26" y="499"/>
                    </a:lnTo>
                    <a:lnTo>
                      <a:pt x="26" y="500"/>
                    </a:lnTo>
                    <a:lnTo>
                      <a:pt x="26" y="500"/>
                    </a:lnTo>
                    <a:lnTo>
                      <a:pt x="27" y="499"/>
                    </a:lnTo>
                    <a:lnTo>
                      <a:pt x="27" y="500"/>
                    </a:lnTo>
                    <a:lnTo>
                      <a:pt x="27" y="500"/>
                    </a:lnTo>
                    <a:lnTo>
                      <a:pt x="28" y="499"/>
                    </a:lnTo>
                    <a:lnTo>
                      <a:pt x="28" y="500"/>
                    </a:lnTo>
                    <a:lnTo>
                      <a:pt x="28" y="499"/>
                    </a:lnTo>
                    <a:lnTo>
                      <a:pt x="28" y="499"/>
                    </a:lnTo>
                    <a:lnTo>
                      <a:pt x="29" y="500"/>
                    </a:lnTo>
                    <a:lnTo>
                      <a:pt x="29" y="500"/>
                    </a:lnTo>
                    <a:lnTo>
                      <a:pt x="29" y="500"/>
                    </a:lnTo>
                    <a:lnTo>
                      <a:pt x="30" y="500"/>
                    </a:lnTo>
                    <a:lnTo>
                      <a:pt x="30" y="500"/>
                    </a:lnTo>
                    <a:lnTo>
                      <a:pt x="30" y="500"/>
                    </a:lnTo>
                    <a:lnTo>
                      <a:pt x="30" y="500"/>
                    </a:lnTo>
                    <a:lnTo>
                      <a:pt x="31" y="500"/>
                    </a:lnTo>
                    <a:lnTo>
                      <a:pt x="31" y="500"/>
                    </a:lnTo>
                    <a:lnTo>
                      <a:pt x="31" y="500"/>
                    </a:lnTo>
                    <a:lnTo>
                      <a:pt x="31" y="500"/>
                    </a:lnTo>
                    <a:lnTo>
                      <a:pt x="32" y="500"/>
                    </a:lnTo>
                    <a:lnTo>
                      <a:pt x="32" y="500"/>
                    </a:lnTo>
                    <a:lnTo>
                      <a:pt x="32" y="500"/>
                    </a:lnTo>
                    <a:lnTo>
                      <a:pt x="32" y="500"/>
                    </a:lnTo>
                    <a:lnTo>
                      <a:pt x="33" y="500"/>
                    </a:lnTo>
                    <a:lnTo>
                      <a:pt x="33" y="500"/>
                    </a:lnTo>
                    <a:lnTo>
                      <a:pt x="33" y="500"/>
                    </a:lnTo>
                    <a:lnTo>
                      <a:pt x="34" y="500"/>
                    </a:lnTo>
                    <a:lnTo>
                      <a:pt x="34" y="500"/>
                    </a:lnTo>
                    <a:lnTo>
                      <a:pt x="34" y="500"/>
                    </a:lnTo>
                    <a:lnTo>
                      <a:pt x="34" y="500"/>
                    </a:lnTo>
                    <a:lnTo>
                      <a:pt x="35" y="500"/>
                    </a:lnTo>
                    <a:lnTo>
                      <a:pt x="35" y="499"/>
                    </a:lnTo>
                    <a:lnTo>
                      <a:pt x="35" y="500"/>
                    </a:lnTo>
                    <a:lnTo>
                      <a:pt x="35" y="500"/>
                    </a:lnTo>
                    <a:lnTo>
                      <a:pt x="36" y="500"/>
                    </a:lnTo>
                    <a:lnTo>
                      <a:pt x="36" y="500"/>
                    </a:lnTo>
                    <a:lnTo>
                      <a:pt x="36" y="500"/>
                    </a:lnTo>
                    <a:lnTo>
                      <a:pt x="36" y="500"/>
                    </a:lnTo>
                    <a:lnTo>
                      <a:pt x="37" y="500"/>
                    </a:lnTo>
                    <a:lnTo>
                      <a:pt x="37" y="499"/>
                    </a:lnTo>
                    <a:lnTo>
                      <a:pt x="37" y="500"/>
                    </a:lnTo>
                    <a:lnTo>
                      <a:pt x="37" y="500"/>
                    </a:lnTo>
                    <a:lnTo>
                      <a:pt x="38" y="500"/>
                    </a:lnTo>
                    <a:lnTo>
                      <a:pt x="38" y="500"/>
                    </a:lnTo>
                    <a:lnTo>
                      <a:pt x="38" y="500"/>
                    </a:lnTo>
                    <a:lnTo>
                      <a:pt x="39" y="500"/>
                    </a:lnTo>
                    <a:lnTo>
                      <a:pt x="39" y="500"/>
                    </a:lnTo>
                    <a:lnTo>
                      <a:pt x="39" y="500"/>
                    </a:lnTo>
                    <a:lnTo>
                      <a:pt x="39" y="500"/>
                    </a:lnTo>
                    <a:lnTo>
                      <a:pt x="40" y="500"/>
                    </a:lnTo>
                    <a:lnTo>
                      <a:pt x="40" y="499"/>
                    </a:lnTo>
                    <a:lnTo>
                      <a:pt x="40" y="500"/>
                    </a:lnTo>
                    <a:lnTo>
                      <a:pt x="40" y="500"/>
                    </a:lnTo>
                    <a:lnTo>
                      <a:pt x="41" y="500"/>
                    </a:lnTo>
                    <a:lnTo>
                      <a:pt x="41" y="499"/>
                    </a:lnTo>
                    <a:lnTo>
                      <a:pt x="41" y="500"/>
                    </a:lnTo>
                    <a:lnTo>
                      <a:pt x="41" y="500"/>
                    </a:lnTo>
                    <a:lnTo>
                      <a:pt x="42" y="499"/>
                    </a:lnTo>
                    <a:lnTo>
                      <a:pt x="42" y="500"/>
                    </a:lnTo>
                    <a:lnTo>
                      <a:pt x="42" y="500"/>
                    </a:lnTo>
                    <a:lnTo>
                      <a:pt x="42" y="500"/>
                    </a:lnTo>
                    <a:lnTo>
                      <a:pt x="43" y="499"/>
                    </a:lnTo>
                    <a:lnTo>
                      <a:pt x="43" y="500"/>
                    </a:lnTo>
                    <a:lnTo>
                      <a:pt x="43" y="500"/>
                    </a:lnTo>
                    <a:lnTo>
                      <a:pt x="44" y="499"/>
                    </a:lnTo>
                    <a:lnTo>
                      <a:pt x="44" y="500"/>
                    </a:lnTo>
                    <a:lnTo>
                      <a:pt x="44" y="500"/>
                    </a:lnTo>
                    <a:lnTo>
                      <a:pt x="44" y="500"/>
                    </a:lnTo>
                    <a:lnTo>
                      <a:pt x="45" y="500"/>
                    </a:lnTo>
                    <a:lnTo>
                      <a:pt x="45" y="499"/>
                    </a:lnTo>
                    <a:lnTo>
                      <a:pt x="45" y="500"/>
                    </a:lnTo>
                    <a:lnTo>
                      <a:pt x="45" y="500"/>
                    </a:lnTo>
                    <a:lnTo>
                      <a:pt x="46" y="499"/>
                    </a:lnTo>
                    <a:lnTo>
                      <a:pt x="46" y="500"/>
                    </a:lnTo>
                    <a:lnTo>
                      <a:pt x="46" y="499"/>
                    </a:lnTo>
                    <a:lnTo>
                      <a:pt x="46" y="499"/>
                    </a:lnTo>
                    <a:lnTo>
                      <a:pt x="47" y="500"/>
                    </a:lnTo>
                    <a:lnTo>
                      <a:pt x="47" y="500"/>
                    </a:lnTo>
                    <a:lnTo>
                      <a:pt x="47" y="500"/>
                    </a:lnTo>
                    <a:lnTo>
                      <a:pt x="48" y="500"/>
                    </a:lnTo>
                    <a:lnTo>
                      <a:pt x="48" y="500"/>
                    </a:lnTo>
                    <a:lnTo>
                      <a:pt x="48" y="500"/>
                    </a:lnTo>
                    <a:lnTo>
                      <a:pt x="49" y="500"/>
                    </a:lnTo>
                    <a:lnTo>
                      <a:pt x="49" y="499"/>
                    </a:lnTo>
                    <a:lnTo>
                      <a:pt x="49" y="499"/>
                    </a:lnTo>
                    <a:lnTo>
                      <a:pt x="49" y="499"/>
                    </a:lnTo>
                    <a:lnTo>
                      <a:pt x="50" y="500"/>
                    </a:lnTo>
                    <a:lnTo>
                      <a:pt x="50" y="499"/>
                    </a:lnTo>
                    <a:lnTo>
                      <a:pt x="50" y="500"/>
                    </a:lnTo>
                    <a:lnTo>
                      <a:pt x="50" y="500"/>
                    </a:lnTo>
                    <a:lnTo>
                      <a:pt x="51" y="500"/>
                    </a:lnTo>
                    <a:lnTo>
                      <a:pt x="51" y="499"/>
                    </a:lnTo>
                    <a:lnTo>
                      <a:pt x="51" y="500"/>
                    </a:lnTo>
                    <a:lnTo>
                      <a:pt x="51" y="500"/>
                    </a:lnTo>
                    <a:lnTo>
                      <a:pt x="52" y="500"/>
                    </a:lnTo>
                    <a:lnTo>
                      <a:pt x="52" y="500"/>
                    </a:lnTo>
                    <a:lnTo>
                      <a:pt x="52" y="500"/>
                    </a:lnTo>
                    <a:lnTo>
                      <a:pt x="52" y="500"/>
                    </a:lnTo>
                    <a:lnTo>
                      <a:pt x="53" y="500"/>
                    </a:lnTo>
                    <a:lnTo>
                      <a:pt x="53" y="500"/>
                    </a:lnTo>
                    <a:lnTo>
                      <a:pt x="53" y="500"/>
                    </a:lnTo>
                    <a:lnTo>
                      <a:pt x="53" y="500"/>
                    </a:lnTo>
                    <a:lnTo>
                      <a:pt x="54" y="500"/>
                    </a:lnTo>
                    <a:lnTo>
                      <a:pt x="54" y="499"/>
                    </a:lnTo>
                    <a:lnTo>
                      <a:pt x="54" y="500"/>
                    </a:lnTo>
                    <a:lnTo>
                      <a:pt x="54" y="500"/>
                    </a:lnTo>
                    <a:lnTo>
                      <a:pt x="55" y="500"/>
                    </a:lnTo>
                    <a:lnTo>
                      <a:pt x="55" y="499"/>
                    </a:lnTo>
                    <a:lnTo>
                      <a:pt x="55" y="500"/>
                    </a:lnTo>
                    <a:lnTo>
                      <a:pt x="55" y="500"/>
                    </a:lnTo>
                    <a:lnTo>
                      <a:pt x="56" y="500"/>
                    </a:lnTo>
                    <a:lnTo>
                      <a:pt x="56" y="500"/>
                    </a:lnTo>
                    <a:lnTo>
                      <a:pt x="56" y="500"/>
                    </a:lnTo>
                    <a:lnTo>
                      <a:pt x="56" y="500"/>
                    </a:lnTo>
                    <a:lnTo>
                      <a:pt x="57" y="500"/>
                    </a:lnTo>
                    <a:lnTo>
                      <a:pt x="57" y="500"/>
                    </a:lnTo>
                    <a:lnTo>
                      <a:pt x="57" y="500"/>
                    </a:lnTo>
                    <a:lnTo>
                      <a:pt x="57" y="500"/>
                    </a:lnTo>
                    <a:lnTo>
                      <a:pt x="58" y="500"/>
                    </a:lnTo>
                    <a:lnTo>
                      <a:pt x="58" y="500"/>
                    </a:lnTo>
                    <a:lnTo>
                      <a:pt x="58" y="500"/>
                    </a:lnTo>
                    <a:lnTo>
                      <a:pt x="58" y="500"/>
                    </a:lnTo>
                    <a:lnTo>
                      <a:pt x="59" y="500"/>
                    </a:lnTo>
                    <a:lnTo>
                      <a:pt x="59" y="500"/>
                    </a:lnTo>
                    <a:lnTo>
                      <a:pt x="59" y="500"/>
                    </a:lnTo>
                    <a:lnTo>
                      <a:pt x="59" y="500"/>
                    </a:lnTo>
                    <a:lnTo>
                      <a:pt x="60" y="500"/>
                    </a:lnTo>
                    <a:lnTo>
                      <a:pt x="60" y="500"/>
                    </a:lnTo>
                    <a:lnTo>
                      <a:pt x="60" y="500"/>
                    </a:lnTo>
                    <a:lnTo>
                      <a:pt x="61" y="500"/>
                    </a:lnTo>
                    <a:lnTo>
                      <a:pt x="61" y="499"/>
                    </a:lnTo>
                    <a:lnTo>
                      <a:pt x="61" y="500"/>
                    </a:lnTo>
                    <a:lnTo>
                      <a:pt x="61" y="500"/>
                    </a:lnTo>
                    <a:lnTo>
                      <a:pt x="62" y="499"/>
                    </a:lnTo>
                    <a:lnTo>
                      <a:pt x="62" y="500"/>
                    </a:lnTo>
                    <a:lnTo>
                      <a:pt x="62" y="500"/>
                    </a:lnTo>
                    <a:lnTo>
                      <a:pt x="62" y="500"/>
                    </a:lnTo>
                    <a:lnTo>
                      <a:pt x="63" y="500"/>
                    </a:lnTo>
                    <a:lnTo>
                      <a:pt x="63" y="499"/>
                    </a:lnTo>
                    <a:lnTo>
                      <a:pt x="63" y="500"/>
                    </a:lnTo>
                    <a:lnTo>
                      <a:pt x="63" y="500"/>
                    </a:lnTo>
                    <a:lnTo>
                      <a:pt x="64" y="499"/>
                    </a:lnTo>
                    <a:lnTo>
                      <a:pt x="64" y="500"/>
                    </a:lnTo>
                    <a:lnTo>
                      <a:pt x="64" y="500"/>
                    </a:lnTo>
                    <a:lnTo>
                      <a:pt x="64" y="500"/>
                    </a:lnTo>
                    <a:lnTo>
                      <a:pt x="65" y="500"/>
                    </a:lnTo>
                    <a:lnTo>
                      <a:pt x="65" y="500"/>
                    </a:lnTo>
                    <a:lnTo>
                      <a:pt x="65" y="500"/>
                    </a:lnTo>
                    <a:lnTo>
                      <a:pt x="65" y="500"/>
                    </a:lnTo>
                    <a:lnTo>
                      <a:pt x="65" y="500"/>
                    </a:lnTo>
                    <a:lnTo>
                      <a:pt x="66" y="500"/>
                    </a:lnTo>
                    <a:lnTo>
                      <a:pt x="66" y="500"/>
                    </a:lnTo>
                    <a:lnTo>
                      <a:pt x="66" y="500"/>
                    </a:lnTo>
                    <a:lnTo>
                      <a:pt x="67" y="500"/>
                    </a:lnTo>
                    <a:lnTo>
                      <a:pt x="67" y="499"/>
                    </a:lnTo>
                    <a:lnTo>
                      <a:pt x="67" y="499"/>
                    </a:lnTo>
                    <a:lnTo>
                      <a:pt x="67" y="499"/>
                    </a:lnTo>
                    <a:lnTo>
                      <a:pt x="68" y="499"/>
                    </a:lnTo>
                    <a:lnTo>
                      <a:pt x="68" y="500"/>
                    </a:lnTo>
                    <a:lnTo>
                      <a:pt x="68" y="500"/>
                    </a:lnTo>
                    <a:lnTo>
                      <a:pt x="68" y="500"/>
                    </a:lnTo>
                    <a:lnTo>
                      <a:pt x="69" y="500"/>
                    </a:lnTo>
                    <a:lnTo>
                      <a:pt x="69" y="500"/>
                    </a:lnTo>
                    <a:lnTo>
                      <a:pt x="69" y="500"/>
                    </a:lnTo>
                    <a:lnTo>
                      <a:pt x="70" y="500"/>
                    </a:lnTo>
                    <a:lnTo>
                      <a:pt x="70" y="500"/>
                    </a:lnTo>
                    <a:lnTo>
                      <a:pt x="70" y="500"/>
                    </a:lnTo>
                    <a:lnTo>
                      <a:pt x="70" y="500"/>
                    </a:lnTo>
                    <a:lnTo>
                      <a:pt x="71" y="500"/>
                    </a:lnTo>
                    <a:lnTo>
                      <a:pt x="71" y="499"/>
                    </a:lnTo>
                    <a:lnTo>
                      <a:pt x="71" y="500"/>
                    </a:lnTo>
                    <a:lnTo>
                      <a:pt x="71" y="499"/>
                    </a:lnTo>
                    <a:lnTo>
                      <a:pt x="72" y="499"/>
                    </a:lnTo>
                    <a:lnTo>
                      <a:pt x="72" y="500"/>
                    </a:lnTo>
                    <a:lnTo>
                      <a:pt x="72" y="500"/>
                    </a:lnTo>
                    <a:lnTo>
                      <a:pt x="72" y="500"/>
                    </a:lnTo>
                    <a:lnTo>
                      <a:pt x="73" y="500"/>
                    </a:lnTo>
                    <a:lnTo>
                      <a:pt x="73" y="499"/>
                    </a:lnTo>
                    <a:lnTo>
                      <a:pt x="73" y="500"/>
                    </a:lnTo>
                    <a:lnTo>
                      <a:pt x="73" y="500"/>
                    </a:lnTo>
                    <a:lnTo>
                      <a:pt x="74" y="500"/>
                    </a:lnTo>
                    <a:lnTo>
                      <a:pt x="74" y="499"/>
                    </a:lnTo>
                    <a:lnTo>
                      <a:pt x="74" y="499"/>
                    </a:lnTo>
                    <a:lnTo>
                      <a:pt x="74" y="499"/>
                    </a:lnTo>
                    <a:lnTo>
                      <a:pt x="75" y="499"/>
                    </a:lnTo>
                    <a:lnTo>
                      <a:pt x="75" y="500"/>
                    </a:lnTo>
                    <a:lnTo>
                      <a:pt x="75" y="500"/>
                    </a:lnTo>
                    <a:lnTo>
                      <a:pt x="75" y="500"/>
                    </a:lnTo>
                    <a:lnTo>
                      <a:pt x="76" y="500"/>
                    </a:lnTo>
                    <a:lnTo>
                      <a:pt x="76" y="499"/>
                    </a:lnTo>
                    <a:lnTo>
                      <a:pt x="76" y="499"/>
                    </a:lnTo>
                    <a:lnTo>
                      <a:pt x="76" y="499"/>
                    </a:lnTo>
                    <a:lnTo>
                      <a:pt x="77" y="500"/>
                    </a:lnTo>
                    <a:lnTo>
                      <a:pt x="77" y="499"/>
                    </a:lnTo>
                    <a:lnTo>
                      <a:pt x="77" y="499"/>
                    </a:lnTo>
                    <a:lnTo>
                      <a:pt x="77" y="499"/>
                    </a:lnTo>
                    <a:lnTo>
                      <a:pt x="78" y="500"/>
                    </a:lnTo>
                    <a:lnTo>
                      <a:pt x="78" y="500"/>
                    </a:lnTo>
                    <a:lnTo>
                      <a:pt x="78" y="500"/>
                    </a:lnTo>
                    <a:lnTo>
                      <a:pt x="79" y="499"/>
                    </a:lnTo>
                    <a:lnTo>
                      <a:pt x="79" y="500"/>
                    </a:lnTo>
                    <a:lnTo>
                      <a:pt x="79" y="500"/>
                    </a:lnTo>
                    <a:lnTo>
                      <a:pt x="79" y="500"/>
                    </a:lnTo>
                    <a:lnTo>
                      <a:pt x="80" y="500"/>
                    </a:lnTo>
                    <a:lnTo>
                      <a:pt x="80" y="500"/>
                    </a:lnTo>
                    <a:lnTo>
                      <a:pt x="80" y="500"/>
                    </a:lnTo>
                    <a:lnTo>
                      <a:pt x="80" y="500"/>
                    </a:lnTo>
                    <a:lnTo>
                      <a:pt x="81" y="500"/>
                    </a:lnTo>
                    <a:lnTo>
                      <a:pt x="81" y="500"/>
                    </a:lnTo>
                    <a:lnTo>
                      <a:pt x="81" y="500"/>
                    </a:lnTo>
                    <a:lnTo>
                      <a:pt x="81" y="500"/>
                    </a:lnTo>
                    <a:lnTo>
                      <a:pt x="82" y="500"/>
                    </a:lnTo>
                    <a:lnTo>
                      <a:pt x="82" y="500"/>
                    </a:lnTo>
                    <a:lnTo>
                      <a:pt x="82" y="500"/>
                    </a:lnTo>
                    <a:lnTo>
                      <a:pt x="82" y="500"/>
                    </a:lnTo>
                    <a:lnTo>
                      <a:pt x="83" y="500"/>
                    </a:lnTo>
                    <a:lnTo>
                      <a:pt x="83" y="500"/>
                    </a:lnTo>
                    <a:lnTo>
                      <a:pt x="83" y="500"/>
                    </a:lnTo>
                    <a:lnTo>
                      <a:pt x="83" y="500"/>
                    </a:lnTo>
                    <a:lnTo>
                      <a:pt x="84" y="500"/>
                    </a:lnTo>
                    <a:lnTo>
                      <a:pt x="84" y="499"/>
                    </a:lnTo>
                    <a:lnTo>
                      <a:pt x="84" y="500"/>
                    </a:lnTo>
                    <a:lnTo>
                      <a:pt x="84" y="500"/>
                    </a:lnTo>
                    <a:lnTo>
                      <a:pt x="85" y="500"/>
                    </a:lnTo>
                    <a:lnTo>
                      <a:pt x="85" y="500"/>
                    </a:lnTo>
                    <a:lnTo>
                      <a:pt x="85" y="500"/>
                    </a:lnTo>
                    <a:lnTo>
                      <a:pt x="85" y="500"/>
                    </a:lnTo>
                    <a:lnTo>
                      <a:pt x="86" y="500"/>
                    </a:lnTo>
                    <a:lnTo>
                      <a:pt x="86" y="500"/>
                    </a:lnTo>
                    <a:lnTo>
                      <a:pt x="86" y="500"/>
                    </a:lnTo>
                    <a:lnTo>
                      <a:pt x="86" y="500"/>
                    </a:lnTo>
                    <a:lnTo>
                      <a:pt x="87" y="500"/>
                    </a:lnTo>
                    <a:lnTo>
                      <a:pt x="87" y="500"/>
                    </a:lnTo>
                    <a:lnTo>
                      <a:pt x="87" y="500"/>
                    </a:lnTo>
                    <a:lnTo>
                      <a:pt x="87" y="500"/>
                    </a:lnTo>
                    <a:lnTo>
                      <a:pt x="88" y="500"/>
                    </a:lnTo>
                    <a:lnTo>
                      <a:pt x="88" y="499"/>
                    </a:lnTo>
                    <a:lnTo>
                      <a:pt x="88" y="499"/>
                    </a:lnTo>
                    <a:lnTo>
                      <a:pt x="88" y="499"/>
                    </a:lnTo>
                    <a:lnTo>
                      <a:pt x="89" y="501"/>
                    </a:lnTo>
                    <a:lnTo>
                      <a:pt x="89" y="499"/>
                    </a:lnTo>
                    <a:lnTo>
                      <a:pt x="89" y="500"/>
                    </a:lnTo>
                    <a:lnTo>
                      <a:pt x="89" y="500"/>
                    </a:lnTo>
                    <a:lnTo>
                      <a:pt x="90" y="500"/>
                    </a:lnTo>
                    <a:lnTo>
                      <a:pt x="90" y="499"/>
                    </a:lnTo>
                    <a:lnTo>
                      <a:pt x="90" y="500"/>
                    </a:lnTo>
                    <a:lnTo>
                      <a:pt x="90" y="500"/>
                    </a:lnTo>
                    <a:lnTo>
                      <a:pt x="91" y="500"/>
                    </a:lnTo>
                    <a:lnTo>
                      <a:pt x="91" y="499"/>
                    </a:lnTo>
                    <a:lnTo>
                      <a:pt x="91" y="499"/>
                    </a:lnTo>
                    <a:lnTo>
                      <a:pt x="91" y="499"/>
                    </a:lnTo>
                    <a:lnTo>
                      <a:pt x="92" y="499"/>
                    </a:lnTo>
                    <a:lnTo>
                      <a:pt x="92" y="500"/>
                    </a:lnTo>
                    <a:lnTo>
                      <a:pt x="92" y="500"/>
                    </a:lnTo>
                    <a:lnTo>
                      <a:pt x="92" y="500"/>
                    </a:lnTo>
                    <a:lnTo>
                      <a:pt x="93" y="500"/>
                    </a:lnTo>
                    <a:lnTo>
                      <a:pt x="93" y="500"/>
                    </a:lnTo>
                    <a:lnTo>
                      <a:pt x="93" y="500"/>
                    </a:lnTo>
                    <a:lnTo>
                      <a:pt x="93" y="500"/>
                    </a:lnTo>
                    <a:lnTo>
                      <a:pt x="94" y="500"/>
                    </a:lnTo>
                    <a:lnTo>
                      <a:pt x="94" y="500"/>
                    </a:lnTo>
                    <a:lnTo>
                      <a:pt x="94" y="500"/>
                    </a:lnTo>
                    <a:lnTo>
                      <a:pt x="94" y="500"/>
                    </a:lnTo>
                    <a:lnTo>
                      <a:pt x="95" y="500"/>
                    </a:lnTo>
                    <a:lnTo>
                      <a:pt x="95" y="500"/>
                    </a:lnTo>
                    <a:lnTo>
                      <a:pt x="95" y="500"/>
                    </a:lnTo>
                    <a:lnTo>
                      <a:pt x="96" y="499"/>
                    </a:lnTo>
                    <a:lnTo>
                      <a:pt x="96" y="500"/>
                    </a:lnTo>
                    <a:lnTo>
                      <a:pt x="96" y="500"/>
                    </a:lnTo>
                    <a:lnTo>
                      <a:pt x="96" y="500"/>
                    </a:lnTo>
                    <a:lnTo>
                      <a:pt x="97" y="500"/>
                    </a:lnTo>
                    <a:lnTo>
                      <a:pt x="97" y="500"/>
                    </a:lnTo>
                    <a:lnTo>
                      <a:pt x="97" y="500"/>
                    </a:lnTo>
                    <a:lnTo>
                      <a:pt x="97" y="500"/>
                    </a:lnTo>
                    <a:lnTo>
                      <a:pt x="98" y="500"/>
                    </a:lnTo>
                    <a:lnTo>
                      <a:pt x="98" y="500"/>
                    </a:lnTo>
                    <a:lnTo>
                      <a:pt x="98" y="500"/>
                    </a:lnTo>
                    <a:lnTo>
                      <a:pt x="98" y="500"/>
                    </a:lnTo>
                    <a:lnTo>
                      <a:pt x="99" y="499"/>
                    </a:lnTo>
                    <a:lnTo>
                      <a:pt x="99" y="500"/>
                    </a:lnTo>
                    <a:lnTo>
                      <a:pt x="99" y="500"/>
                    </a:lnTo>
                    <a:lnTo>
                      <a:pt x="99" y="500"/>
                    </a:lnTo>
                    <a:lnTo>
                      <a:pt x="100" y="500"/>
                    </a:lnTo>
                    <a:lnTo>
                      <a:pt x="100" y="500"/>
                    </a:lnTo>
                    <a:lnTo>
                      <a:pt x="100" y="500"/>
                    </a:lnTo>
                    <a:lnTo>
                      <a:pt x="101" y="500"/>
                    </a:lnTo>
                    <a:lnTo>
                      <a:pt x="101" y="499"/>
                    </a:lnTo>
                    <a:lnTo>
                      <a:pt x="101" y="500"/>
                    </a:lnTo>
                    <a:lnTo>
                      <a:pt x="101" y="500"/>
                    </a:lnTo>
                    <a:lnTo>
                      <a:pt x="102" y="499"/>
                    </a:lnTo>
                    <a:lnTo>
                      <a:pt x="102" y="500"/>
                    </a:lnTo>
                    <a:lnTo>
                      <a:pt x="102" y="500"/>
                    </a:lnTo>
                    <a:lnTo>
                      <a:pt x="102" y="500"/>
                    </a:lnTo>
                    <a:lnTo>
                      <a:pt x="103" y="499"/>
                    </a:lnTo>
                    <a:lnTo>
                      <a:pt x="103" y="500"/>
                    </a:lnTo>
                    <a:lnTo>
                      <a:pt x="103" y="500"/>
                    </a:lnTo>
                    <a:lnTo>
                      <a:pt x="103" y="500"/>
                    </a:lnTo>
                    <a:lnTo>
                      <a:pt x="104" y="499"/>
                    </a:lnTo>
                    <a:lnTo>
                      <a:pt x="104" y="500"/>
                    </a:lnTo>
                    <a:lnTo>
                      <a:pt x="104" y="500"/>
                    </a:lnTo>
                    <a:lnTo>
                      <a:pt x="104" y="500"/>
                    </a:lnTo>
                    <a:lnTo>
                      <a:pt x="105" y="500"/>
                    </a:lnTo>
                    <a:lnTo>
                      <a:pt x="105" y="499"/>
                    </a:lnTo>
                    <a:lnTo>
                      <a:pt x="105" y="500"/>
                    </a:lnTo>
                    <a:lnTo>
                      <a:pt x="105" y="500"/>
                    </a:lnTo>
                    <a:lnTo>
                      <a:pt x="106" y="499"/>
                    </a:lnTo>
                    <a:lnTo>
                      <a:pt x="106" y="500"/>
                    </a:lnTo>
                    <a:lnTo>
                      <a:pt x="106" y="500"/>
                    </a:lnTo>
                    <a:lnTo>
                      <a:pt x="106" y="500"/>
                    </a:lnTo>
                    <a:lnTo>
                      <a:pt x="107" y="499"/>
                    </a:lnTo>
                    <a:lnTo>
                      <a:pt x="107" y="500"/>
                    </a:lnTo>
                    <a:lnTo>
                      <a:pt x="107" y="500"/>
                    </a:lnTo>
                    <a:lnTo>
                      <a:pt x="108" y="499"/>
                    </a:lnTo>
                    <a:lnTo>
                      <a:pt x="108" y="500"/>
                    </a:lnTo>
                    <a:lnTo>
                      <a:pt x="108" y="500"/>
                    </a:lnTo>
                    <a:lnTo>
                      <a:pt x="108" y="500"/>
                    </a:lnTo>
                    <a:lnTo>
                      <a:pt x="109" y="500"/>
                    </a:lnTo>
                    <a:lnTo>
                      <a:pt x="109" y="499"/>
                    </a:lnTo>
                    <a:lnTo>
                      <a:pt x="109" y="500"/>
                    </a:lnTo>
                    <a:lnTo>
                      <a:pt x="109" y="500"/>
                    </a:lnTo>
                    <a:lnTo>
                      <a:pt x="110" y="500"/>
                    </a:lnTo>
                    <a:lnTo>
                      <a:pt x="110" y="500"/>
                    </a:lnTo>
                    <a:lnTo>
                      <a:pt x="110" y="500"/>
                    </a:lnTo>
                    <a:lnTo>
                      <a:pt x="110" y="500"/>
                    </a:lnTo>
                    <a:lnTo>
                      <a:pt x="111" y="500"/>
                    </a:lnTo>
                    <a:lnTo>
                      <a:pt x="111" y="500"/>
                    </a:lnTo>
                    <a:lnTo>
                      <a:pt x="111" y="500"/>
                    </a:lnTo>
                    <a:lnTo>
                      <a:pt x="111" y="500"/>
                    </a:lnTo>
                    <a:lnTo>
                      <a:pt x="112" y="500"/>
                    </a:lnTo>
                    <a:lnTo>
                      <a:pt x="112" y="500"/>
                    </a:lnTo>
                    <a:lnTo>
                      <a:pt x="112" y="500"/>
                    </a:lnTo>
                    <a:lnTo>
                      <a:pt x="112" y="500"/>
                    </a:lnTo>
                    <a:lnTo>
                      <a:pt x="113" y="500"/>
                    </a:lnTo>
                    <a:lnTo>
                      <a:pt x="113" y="499"/>
                    </a:lnTo>
                    <a:lnTo>
                      <a:pt x="113" y="500"/>
                    </a:lnTo>
                    <a:lnTo>
                      <a:pt x="113" y="500"/>
                    </a:lnTo>
                    <a:lnTo>
                      <a:pt x="114" y="500"/>
                    </a:lnTo>
                    <a:lnTo>
                      <a:pt x="114" y="500"/>
                    </a:lnTo>
                    <a:lnTo>
                      <a:pt x="114" y="500"/>
                    </a:lnTo>
                    <a:lnTo>
                      <a:pt x="114" y="500"/>
                    </a:lnTo>
                    <a:lnTo>
                      <a:pt x="115" y="499"/>
                    </a:lnTo>
                    <a:lnTo>
                      <a:pt x="115" y="499"/>
                    </a:lnTo>
                    <a:lnTo>
                      <a:pt x="115" y="499"/>
                    </a:lnTo>
                    <a:lnTo>
                      <a:pt x="116" y="500"/>
                    </a:lnTo>
                    <a:lnTo>
                      <a:pt x="116" y="499"/>
                    </a:lnTo>
                    <a:lnTo>
                      <a:pt x="116" y="500"/>
                    </a:lnTo>
                    <a:lnTo>
                      <a:pt x="117" y="499"/>
                    </a:lnTo>
                    <a:lnTo>
                      <a:pt x="117" y="500"/>
                    </a:lnTo>
                    <a:lnTo>
                      <a:pt x="117" y="500"/>
                    </a:lnTo>
                    <a:lnTo>
                      <a:pt x="117" y="500"/>
                    </a:lnTo>
                    <a:lnTo>
                      <a:pt x="118" y="500"/>
                    </a:lnTo>
                    <a:lnTo>
                      <a:pt x="118" y="500"/>
                    </a:lnTo>
                    <a:lnTo>
                      <a:pt x="118" y="500"/>
                    </a:lnTo>
                    <a:lnTo>
                      <a:pt x="119" y="500"/>
                    </a:lnTo>
                    <a:lnTo>
                      <a:pt x="119" y="499"/>
                    </a:lnTo>
                    <a:lnTo>
                      <a:pt x="119" y="499"/>
                    </a:lnTo>
                    <a:lnTo>
                      <a:pt x="120" y="500"/>
                    </a:lnTo>
                    <a:lnTo>
                      <a:pt x="120" y="500"/>
                    </a:lnTo>
                    <a:lnTo>
                      <a:pt x="120" y="500"/>
                    </a:lnTo>
                    <a:lnTo>
                      <a:pt x="121" y="500"/>
                    </a:lnTo>
                    <a:lnTo>
                      <a:pt x="121" y="500"/>
                    </a:lnTo>
                    <a:lnTo>
                      <a:pt x="121" y="500"/>
                    </a:lnTo>
                    <a:lnTo>
                      <a:pt x="121" y="500"/>
                    </a:lnTo>
                    <a:lnTo>
                      <a:pt x="122" y="499"/>
                    </a:lnTo>
                    <a:lnTo>
                      <a:pt x="122" y="500"/>
                    </a:lnTo>
                    <a:lnTo>
                      <a:pt x="122" y="500"/>
                    </a:lnTo>
                    <a:lnTo>
                      <a:pt x="123" y="500"/>
                    </a:lnTo>
                    <a:lnTo>
                      <a:pt x="123" y="500"/>
                    </a:lnTo>
                    <a:lnTo>
                      <a:pt x="123" y="500"/>
                    </a:lnTo>
                    <a:lnTo>
                      <a:pt x="123" y="500"/>
                    </a:lnTo>
                    <a:lnTo>
                      <a:pt x="124" y="500"/>
                    </a:lnTo>
                    <a:lnTo>
                      <a:pt x="124" y="500"/>
                    </a:lnTo>
                    <a:lnTo>
                      <a:pt x="124" y="500"/>
                    </a:lnTo>
                    <a:lnTo>
                      <a:pt x="124" y="500"/>
                    </a:lnTo>
                    <a:lnTo>
                      <a:pt x="125" y="500"/>
                    </a:lnTo>
                    <a:lnTo>
                      <a:pt x="125" y="499"/>
                    </a:lnTo>
                    <a:lnTo>
                      <a:pt x="125" y="500"/>
                    </a:lnTo>
                    <a:lnTo>
                      <a:pt x="125" y="500"/>
                    </a:lnTo>
                    <a:lnTo>
                      <a:pt x="126" y="500"/>
                    </a:lnTo>
                    <a:lnTo>
                      <a:pt x="126" y="499"/>
                    </a:lnTo>
                    <a:lnTo>
                      <a:pt x="126" y="500"/>
                    </a:lnTo>
                    <a:lnTo>
                      <a:pt x="126" y="500"/>
                    </a:lnTo>
                    <a:lnTo>
                      <a:pt x="127" y="499"/>
                    </a:lnTo>
                    <a:lnTo>
                      <a:pt x="127" y="500"/>
                    </a:lnTo>
                    <a:lnTo>
                      <a:pt x="127" y="500"/>
                    </a:lnTo>
                    <a:lnTo>
                      <a:pt x="127" y="500"/>
                    </a:lnTo>
                    <a:lnTo>
                      <a:pt x="128" y="500"/>
                    </a:lnTo>
                    <a:lnTo>
                      <a:pt x="128" y="500"/>
                    </a:lnTo>
                    <a:lnTo>
                      <a:pt x="128" y="500"/>
                    </a:lnTo>
                    <a:lnTo>
                      <a:pt x="129" y="500"/>
                    </a:lnTo>
                    <a:lnTo>
                      <a:pt x="129" y="500"/>
                    </a:lnTo>
                    <a:lnTo>
                      <a:pt x="129" y="500"/>
                    </a:lnTo>
                    <a:lnTo>
                      <a:pt x="129" y="500"/>
                    </a:lnTo>
                    <a:lnTo>
                      <a:pt x="130" y="500"/>
                    </a:lnTo>
                    <a:lnTo>
                      <a:pt x="130" y="500"/>
                    </a:lnTo>
                    <a:lnTo>
                      <a:pt x="130" y="500"/>
                    </a:lnTo>
                    <a:lnTo>
                      <a:pt x="130" y="500"/>
                    </a:lnTo>
                    <a:lnTo>
                      <a:pt x="131" y="500"/>
                    </a:lnTo>
                    <a:lnTo>
                      <a:pt x="131" y="499"/>
                    </a:lnTo>
                    <a:lnTo>
                      <a:pt x="131" y="500"/>
                    </a:lnTo>
                    <a:lnTo>
                      <a:pt x="131" y="500"/>
                    </a:lnTo>
                    <a:lnTo>
                      <a:pt x="132" y="500"/>
                    </a:lnTo>
                    <a:lnTo>
                      <a:pt x="132" y="499"/>
                    </a:lnTo>
                    <a:lnTo>
                      <a:pt x="132" y="500"/>
                    </a:lnTo>
                    <a:lnTo>
                      <a:pt x="132" y="500"/>
                    </a:lnTo>
                    <a:lnTo>
                      <a:pt x="133" y="500"/>
                    </a:lnTo>
                    <a:lnTo>
                      <a:pt x="133" y="499"/>
                    </a:lnTo>
                    <a:lnTo>
                      <a:pt x="133" y="500"/>
                    </a:lnTo>
                    <a:lnTo>
                      <a:pt x="133" y="500"/>
                    </a:lnTo>
                    <a:lnTo>
                      <a:pt x="134" y="499"/>
                    </a:lnTo>
                    <a:lnTo>
                      <a:pt x="134" y="499"/>
                    </a:lnTo>
                    <a:lnTo>
                      <a:pt x="134" y="499"/>
                    </a:lnTo>
                    <a:lnTo>
                      <a:pt x="135" y="499"/>
                    </a:lnTo>
                    <a:lnTo>
                      <a:pt x="135" y="500"/>
                    </a:lnTo>
                    <a:lnTo>
                      <a:pt x="135" y="500"/>
                    </a:lnTo>
                    <a:lnTo>
                      <a:pt x="135" y="500"/>
                    </a:lnTo>
                    <a:lnTo>
                      <a:pt x="136" y="499"/>
                    </a:lnTo>
                    <a:lnTo>
                      <a:pt x="136" y="500"/>
                    </a:lnTo>
                    <a:lnTo>
                      <a:pt x="136" y="500"/>
                    </a:lnTo>
                    <a:lnTo>
                      <a:pt x="136" y="500"/>
                    </a:lnTo>
                    <a:lnTo>
                      <a:pt x="137" y="500"/>
                    </a:lnTo>
                    <a:lnTo>
                      <a:pt x="137" y="499"/>
                    </a:lnTo>
                    <a:lnTo>
                      <a:pt x="137" y="500"/>
                    </a:lnTo>
                    <a:lnTo>
                      <a:pt x="137" y="500"/>
                    </a:lnTo>
                    <a:lnTo>
                      <a:pt x="138" y="500"/>
                    </a:lnTo>
                    <a:lnTo>
                      <a:pt x="138" y="499"/>
                    </a:lnTo>
                    <a:lnTo>
                      <a:pt x="138" y="500"/>
                    </a:lnTo>
                    <a:lnTo>
                      <a:pt x="138" y="500"/>
                    </a:lnTo>
                    <a:lnTo>
                      <a:pt x="139" y="499"/>
                    </a:lnTo>
                    <a:lnTo>
                      <a:pt x="139" y="500"/>
                    </a:lnTo>
                    <a:lnTo>
                      <a:pt x="139" y="500"/>
                    </a:lnTo>
                    <a:lnTo>
                      <a:pt x="139" y="500"/>
                    </a:lnTo>
                    <a:lnTo>
                      <a:pt x="140" y="499"/>
                    </a:lnTo>
                    <a:lnTo>
                      <a:pt x="140" y="500"/>
                    </a:lnTo>
                    <a:lnTo>
                      <a:pt x="140" y="500"/>
                    </a:lnTo>
                    <a:lnTo>
                      <a:pt x="140" y="500"/>
                    </a:lnTo>
                    <a:lnTo>
                      <a:pt x="141" y="500"/>
                    </a:lnTo>
                    <a:lnTo>
                      <a:pt x="141" y="500"/>
                    </a:lnTo>
                    <a:lnTo>
                      <a:pt x="141" y="500"/>
                    </a:lnTo>
                    <a:lnTo>
                      <a:pt x="141" y="500"/>
                    </a:lnTo>
                    <a:lnTo>
                      <a:pt x="142" y="500"/>
                    </a:lnTo>
                    <a:lnTo>
                      <a:pt x="142" y="499"/>
                    </a:lnTo>
                    <a:lnTo>
                      <a:pt x="142" y="500"/>
                    </a:lnTo>
                    <a:lnTo>
                      <a:pt x="142" y="500"/>
                    </a:lnTo>
                    <a:lnTo>
                      <a:pt x="143" y="500"/>
                    </a:lnTo>
                    <a:lnTo>
                      <a:pt x="143" y="500"/>
                    </a:lnTo>
                    <a:lnTo>
                      <a:pt x="143" y="500"/>
                    </a:lnTo>
                    <a:lnTo>
                      <a:pt x="143" y="500"/>
                    </a:lnTo>
                    <a:lnTo>
                      <a:pt x="144" y="500"/>
                    </a:lnTo>
                    <a:lnTo>
                      <a:pt x="144" y="500"/>
                    </a:lnTo>
                    <a:lnTo>
                      <a:pt x="144" y="500"/>
                    </a:lnTo>
                    <a:lnTo>
                      <a:pt x="145" y="500"/>
                    </a:lnTo>
                    <a:lnTo>
                      <a:pt x="145" y="500"/>
                    </a:lnTo>
                    <a:lnTo>
                      <a:pt x="145" y="500"/>
                    </a:lnTo>
                    <a:lnTo>
                      <a:pt x="145" y="500"/>
                    </a:lnTo>
                    <a:lnTo>
                      <a:pt x="146" y="500"/>
                    </a:lnTo>
                    <a:lnTo>
                      <a:pt x="146" y="500"/>
                    </a:lnTo>
                    <a:lnTo>
                      <a:pt x="146" y="500"/>
                    </a:lnTo>
                    <a:lnTo>
                      <a:pt x="146" y="500"/>
                    </a:lnTo>
                    <a:lnTo>
                      <a:pt x="147" y="500"/>
                    </a:lnTo>
                    <a:lnTo>
                      <a:pt x="147" y="499"/>
                    </a:lnTo>
                    <a:lnTo>
                      <a:pt x="147" y="500"/>
                    </a:lnTo>
                    <a:lnTo>
                      <a:pt x="147" y="500"/>
                    </a:lnTo>
                    <a:lnTo>
                      <a:pt x="148" y="500"/>
                    </a:lnTo>
                    <a:lnTo>
                      <a:pt x="148" y="500"/>
                    </a:lnTo>
                    <a:lnTo>
                      <a:pt x="148" y="500"/>
                    </a:lnTo>
                    <a:lnTo>
                      <a:pt x="148" y="500"/>
                    </a:lnTo>
                    <a:lnTo>
                      <a:pt x="149" y="500"/>
                    </a:lnTo>
                    <a:lnTo>
                      <a:pt x="149" y="500"/>
                    </a:lnTo>
                    <a:lnTo>
                      <a:pt x="149" y="500"/>
                    </a:lnTo>
                    <a:lnTo>
                      <a:pt x="149" y="500"/>
                    </a:lnTo>
                    <a:lnTo>
                      <a:pt x="150" y="500"/>
                    </a:lnTo>
                    <a:lnTo>
                      <a:pt x="150" y="498"/>
                    </a:lnTo>
                    <a:lnTo>
                      <a:pt x="150" y="498"/>
                    </a:lnTo>
                    <a:lnTo>
                      <a:pt x="150" y="498"/>
                    </a:lnTo>
                    <a:lnTo>
                      <a:pt x="151" y="496"/>
                    </a:lnTo>
                    <a:lnTo>
                      <a:pt x="151" y="498"/>
                    </a:lnTo>
                    <a:lnTo>
                      <a:pt x="151" y="498"/>
                    </a:lnTo>
                    <a:lnTo>
                      <a:pt x="152" y="496"/>
                    </a:lnTo>
                    <a:lnTo>
                      <a:pt x="152" y="497"/>
                    </a:lnTo>
                    <a:lnTo>
                      <a:pt x="152" y="497"/>
                    </a:lnTo>
                    <a:lnTo>
                      <a:pt x="153" y="497"/>
                    </a:lnTo>
                    <a:lnTo>
                      <a:pt x="153" y="499"/>
                    </a:lnTo>
                    <a:lnTo>
                      <a:pt x="153" y="498"/>
                    </a:lnTo>
                    <a:lnTo>
                      <a:pt x="153" y="498"/>
                    </a:lnTo>
                    <a:lnTo>
                      <a:pt x="154" y="498"/>
                    </a:lnTo>
                    <a:lnTo>
                      <a:pt x="154" y="495"/>
                    </a:lnTo>
                    <a:lnTo>
                      <a:pt x="154" y="495"/>
                    </a:lnTo>
                    <a:lnTo>
                      <a:pt x="154" y="495"/>
                    </a:lnTo>
                    <a:lnTo>
                      <a:pt x="155" y="494"/>
                    </a:lnTo>
                    <a:lnTo>
                      <a:pt x="155" y="498"/>
                    </a:lnTo>
                    <a:lnTo>
                      <a:pt x="155" y="498"/>
                    </a:lnTo>
                    <a:lnTo>
                      <a:pt x="155" y="498"/>
                    </a:lnTo>
                    <a:lnTo>
                      <a:pt x="156" y="500"/>
                    </a:lnTo>
                    <a:lnTo>
                      <a:pt x="156" y="500"/>
                    </a:lnTo>
                    <a:lnTo>
                      <a:pt x="156" y="500"/>
                    </a:lnTo>
                    <a:lnTo>
                      <a:pt x="157" y="500"/>
                    </a:lnTo>
                    <a:lnTo>
                      <a:pt x="157" y="500"/>
                    </a:lnTo>
                    <a:lnTo>
                      <a:pt x="157" y="500"/>
                    </a:lnTo>
                    <a:lnTo>
                      <a:pt x="158" y="500"/>
                    </a:lnTo>
                    <a:lnTo>
                      <a:pt x="158" y="500"/>
                    </a:lnTo>
                    <a:lnTo>
                      <a:pt x="158" y="500"/>
                    </a:lnTo>
                    <a:lnTo>
                      <a:pt x="159" y="500"/>
                    </a:lnTo>
                    <a:lnTo>
                      <a:pt x="159" y="500"/>
                    </a:lnTo>
                    <a:lnTo>
                      <a:pt x="159" y="500"/>
                    </a:lnTo>
                    <a:lnTo>
                      <a:pt x="159" y="500"/>
                    </a:lnTo>
                    <a:lnTo>
                      <a:pt x="160" y="499"/>
                    </a:lnTo>
                    <a:lnTo>
                      <a:pt x="160" y="500"/>
                    </a:lnTo>
                    <a:lnTo>
                      <a:pt x="160" y="500"/>
                    </a:lnTo>
                    <a:lnTo>
                      <a:pt x="160" y="500"/>
                    </a:lnTo>
                    <a:lnTo>
                      <a:pt x="161" y="500"/>
                    </a:lnTo>
                    <a:lnTo>
                      <a:pt x="161" y="500"/>
                    </a:lnTo>
                    <a:lnTo>
                      <a:pt x="161" y="500"/>
                    </a:lnTo>
                    <a:lnTo>
                      <a:pt x="161" y="500"/>
                    </a:lnTo>
                    <a:lnTo>
                      <a:pt x="162" y="500"/>
                    </a:lnTo>
                    <a:lnTo>
                      <a:pt x="162" y="499"/>
                    </a:lnTo>
                    <a:lnTo>
                      <a:pt x="162" y="499"/>
                    </a:lnTo>
                    <a:lnTo>
                      <a:pt x="162" y="499"/>
                    </a:lnTo>
                    <a:lnTo>
                      <a:pt x="163" y="499"/>
                    </a:lnTo>
                    <a:lnTo>
                      <a:pt x="163" y="500"/>
                    </a:lnTo>
                    <a:lnTo>
                      <a:pt x="163" y="500"/>
                    </a:lnTo>
                    <a:lnTo>
                      <a:pt x="163" y="500"/>
                    </a:lnTo>
                    <a:lnTo>
                      <a:pt x="164" y="500"/>
                    </a:lnTo>
                    <a:lnTo>
                      <a:pt x="164" y="500"/>
                    </a:lnTo>
                    <a:lnTo>
                      <a:pt x="164" y="500"/>
                    </a:lnTo>
                    <a:lnTo>
                      <a:pt x="164" y="500"/>
                    </a:lnTo>
                    <a:lnTo>
                      <a:pt x="165" y="497"/>
                    </a:lnTo>
                    <a:lnTo>
                      <a:pt x="165" y="497"/>
                    </a:lnTo>
                    <a:lnTo>
                      <a:pt x="165" y="497"/>
                    </a:lnTo>
                    <a:lnTo>
                      <a:pt x="166" y="497"/>
                    </a:lnTo>
                    <a:lnTo>
                      <a:pt x="166" y="496"/>
                    </a:lnTo>
                    <a:lnTo>
                      <a:pt x="166" y="497"/>
                    </a:lnTo>
                    <a:lnTo>
                      <a:pt x="166" y="497"/>
                    </a:lnTo>
                    <a:lnTo>
                      <a:pt x="167" y="496"/>
                    </a:lnTo>
                    <a:lnTo>
                      <a:pt x="167" y="497"/>
                    </a:lnTo>
                    <a:lnTo>
                      <a:pt x="167" y="497"/>
                    </a:lnTo>
                    <a:lnTo>
                      <a:pt x="167" y="497"/>
                    </a:lnTo>
                    <a:lnTo>
                      <a:pt x="168" y="498"/>
                    </a:lnTo>
                    <a:lnTo>
                      <a:pt x="168" y="496"/>
                    </a:lnTo>
                    <a:lnTo>
                      <a:pt x="168" y="498"/>
                    </a:lnTo>
                    <a:lnTo>
                      <a:pt x="168" y="498"/>
                    </a:lnTo>
                    <a:lnTo>
                      <a:pt x="169" y="500"/>
                    </a:lnTo>
                    <a:lnTo>
                      <a:pt x="169" y="499"/>
                    </a:lnTo>
                    <a:lnTo>
                      <a:pt x="169" y="499"/>
                    </a:lnTo>
                    <a:lnTo>
                      <a:pt x="170" y="499"/>
                    </a:lnTo>
                    <a:lnTo>
                      <a:pt x="170" y="496"/>
                    </a:lnTo>
                    <a:lnTo>
                      <a:pt x="170" y="496"/>
                    </a:lnTo>
                    <a:lnTo>
                      <a:pt x="170" y="496"/>
                    </a:lnTo>
                    <a:lnTo>
                      <a:pt x="171" y="496"/>
                    </a:lnTo>
                    <a:lnTo>
                      <a:pt x="171" y="499"/>
                    </a:lnTo>
                    <a:lnTo>
                      <a:pt x="171" y="499"/>
                    </a:lnTo>
                    <a:lnTo>
                      <a:pt x="171" y="499"/>
                    </a:lnTo>
                    <a:lnTo>
                      <a:pt x="172" y="499"/>
                    </a:lnTo>
                    <a:lnTo>
                      <a:pt x="172" y="500"/>
                    </a:lnTo>
                    <a:lnTo>
                      <a:pt x="172" y="500"/>
                    </a:lnTo>
                    <a:lnTo>
                      <a:pt x="172" y="500"/>
                    </a:lnTo>
                    <a:lnTo>
                      <a:pt x="173" y="500"/>
                    </a:lnTo>
                    <a:lnTo>
                      <a:pt x="173" y="500"/>
                    </a:lnTo>
                    <a:lnTo>
                      <a:pt x="173" y="500"/>
                    </a:lnTo>
                    <a:lnTo>
                      <a:pt x="173" y="500"/>
                    </a:lnTo>
                    <a:lnTo>
                      <a:pt x="174" y="500"/>
                    </a:lnTo>
                    <a:lnTo>
                      <a:pt x="174" y="499"/>
                    </a:lnTo>
                    <a:lnTo>
                      <a:pt x="174" y="500"/>
                    </a:lnTo>
                    <a:lnTo>
                      <a:pt x="174" y="499"/>
                    </a:lnTo>
                    <a:lnTo>
                      <a:pt x="175" y="499"/>
                    </a:lnTo>
                    <a:lnTo>
                      <a:pt x="175" y="500"/>
                    </a:lnTo>
                    <a:lnTo>
                      <a:pt x="175" y="499"/>
                    </a:lnTo>
                    <a:lnTo>
                      <a:pt x="175" y="499"/>
                    </a:lnTo>
                    <a:lnTo>
                      <a:pt x="176" y="500"/>
                    </a:lnTo>
                    <a:lnTo>
                      <a:pt x="176" y="500"/>
                    </a:lnTo>
                    <a:lnTo>
                      <a:pt x="176" y="500"/>
                    </a:lnTo>
                    <a:lnTo>
                      <a:pt x="177" y="500"/>
                    </a:lnTo>
                    <a:lnTo>
                      <a:pt x="177" y="499"/>
                    </a:lnTo>
                    <a:lnTo>
                      <a:pt x="177" y="500"/>
                    </a:lnTo>
                    <a:lnTo>
                      <a:pt x="177" y="500"/>
                    </a:lnTo>
                    <a:lnTo>
                      <a:pt x="178" y="500"/>
                    </a:lnTo>
                    <a:lnTo>
                      <a:pt x="178" y="500"/>
                    </a:lnTo>
                    <a:lnTo>
                      <a:pt x="178" y="500"/>
                    </a:lnTo>
                    <a:lnTo>
                      <a:pt x="178" y="500"/>
                    </a:lnTo>
                    <a:lnTo>
                      <a:pt x="179" y="499"/>
                    </a:lnTo>
                    <a:lnTo>
                      <a:pt x="179" y="500"/>
                    </a:lnTo>
                    <a:lnTo>
                      <a:pt x="179" y="500"/>
                    </a:lnTo>
                    <a:lnTo>
                      <a:pt x="180" y="500"/>
                    </a:lnTo>
                    <a:lnTo>
                      <a:pt x="180" y="500"/>
                    </a:lnTo>
                    <a:lnTo>
                      <a:pt x="180" y="500"/>
                    </a:lnTo>
                    <a:lnTo>
                      <a:pt x="180" y="500"/>
                    </a:lnTo>
                    <a:lnTo>
                      <a:pt x="181" y="500"/>
                    </a:lnTo>
                    <a:lnTo>
                      <a:pt x="181" y="500"/>
                    </a:lnTo>
                    <a:lnTo>
                      <a:pt x="181" y="500"/>
                    </a:lnTo>
                    <a:lnTo>
                      <a:pt x="181" y="500"/>
                    </a:lnTo>
                    <a:lnTo>
                      <a:pt x="182" y="500"/>
                    </a:lnTo>
                    <a:lnTo>
                      <a:pt x="182" y="499"/>
                    </a:lnTo>
                    <a:lnTo>
                      <a:pt x="182" y="499"/>
                    </a:lnTo>
                    <a:lnTo>
                      <a:pt x="183" y="500"/>
                    </a:lnTo>
                    <a:lnTo>
                      <a:pt x="183" y="497"/>
                    </a:lnTo>
                    <a:lnTo>
                      <a:pt x="183" y="497"/>
                    </a:lnTo>
                    <a:lnTo>
                      <a:pt x="183" y="497"/>
                    </a:lnTo>
                    <a:lnTo>
                      <a:pt x="184" y="495"/>
                    </a:lnTo>
                    <a:lnTo>
                      <a:pt x="184" y="499"/>
                    </a:lnTo>
                    <a:lnTo>
                      <a:pt x="184" y="499"/>
                    </a:lnTo>
                    <a:lnTo>
                      <a:pt x="184" y="499"/>
                    </a:lnTo>
                    <a:lnTo>
                      <a:pt x="185" y="496"/>
                    </a:lnTo>
                    <a:lnTo>
                      <a:pt x="185" y="498"/>
                    </a:lnTo>
                    <a:lnTo>
                      <a:pt x="185" y="498"/>
                    </a:lnTo>
                    <a:lnTo>
                      <a:pt x="186" y="499"/>
                    </a:lnTo>
                    <a:lnTo>
                      <a:pt x="186" y="496"/>
                    </a:lnTo>
                    <a:lnTo>
                      <a:pt x="186" y="496"/>
                    </a:lnTo>
                    <a:lnTo>
                      <a:pt x="186" y="496"/>
                    </a:lnTo>
                    <a:lnTo>
                      <a:pt x="187" y="495"/>
                    </a:lnTo>
                    <a:lnTo>
                      <a:pt x="187" y="497"/>
                    </a:lnTo>
                    <a:lnTo>
                      <a:pt x="187" y="497"/>
                    </a:lnTo>
                    <a:lnTo>
                      <a:pt x="187" y="497"/>
                    </a:lnTo>
                    <a:lnTo>
                      <a:pt x="188" y="498"/>
                    </a:lnTo>
                    <a:lnTo>
                      <a:pt x="188" y="497"/>
                    </a:lnTo>
                    <a:lnTo>
                      <a:pt x="188" y="497"/>
                    </a:lnTo>
                    <a:lnTo>
                      <a:pt x="189" y="497"/>
                    </a:lnTo>
                    <a:lnTo>
                      <a:pt x="189" y="499"/>
                    </a:lnTo>
                    <a:lnTo>
                      <a:pt x="189" y="499"/>
                    </a:lnTo>
                    <a:lnTo>
                      <a:pt x="189" y="499"/>
                    </a:lnTo>
                    <a:lnTo>
                      <a:pt x="190" y="497"/>
                    </a:lnTo>
                    <a:lnTo>
                      <a:pt x="190" y="499"/>
                    </a:lnTo>
                    <a:lnTo>
                      <a:pt x="190" y="499"/>
                    </a:lnTo>
                    <a:lnTo>
                      <a:pt x="191" y="500"/>
                    </a:lnTo>
                    <a:lnTo>
                      <a:pt x="191" y="497"/>
                    </a:lnTo>
                    <a:lnTo>
                      <a:pt x="191" y="497"/>
                    </a:lnTo>
                    <a:lnTo>
                      <a:pt x="191" y="497"/>
                    </a:lnTo>
                    <a:lnTo>
                      <a:pt x="192" y="497"/>
                    </a:lnTo>
                    <a:lnTo>
                      <a:pt x="192" y="498"/>
                    </a:lnTo>
                    <a:lnTo>
                      <a:pt x="192" y="498"/>
                    </a:lnTo>
                    <a:lnTo>
                      <a:pt x="192" y="498"/>
                    </a:lnTo>
                    <a:lnTo>
                      <a:pt x="193" y="497"/>
                    </a:lnTo>
                    <a:lnTo>
                      <a:pt x="193" y="499"/>
                    </a:lnTo>
                    <a:lnTo>
                      <a:pt x="193" y="499"/>
                    </a:lnTo>
                    <a:lnTo>
                      <a:pt x="193" y="499"/>
                    </a:lnTo>
                    <a:lnTo>
                      <a:pt x="194" y="498"/>
                    </a:lnTo>
                    <a:lnTo>
                      <a:pt x="194" y="500"/>
                    </a:lnTo>
                    <a:lnTo>
                      <a:pt x="194" y="500"/>
                    </a:lnTo>
                    <a:lnTo>
                      <a:pt x="194" y="500"/>
                    </a:lnTo>
                    <a:lnTo>
                      <a:pt x="195" y="497"/>
                    </a:lnTo>
                    <a:lnTo>
                      <a:pt x="195" y="497"/>
                    </a:lnTo>
                    <a:lnTo>
                      <a:pt x="195" y="497"/>
                    </a:lnTo>
                    <a:lnTo>
                      <a:pt x="196" y="496"/>
                    </a:lnTo>
                    <a:lnTo>
                      <a:pt x="196" y="499"/>
                    </a:lnTo>
                    <a:lnTo>
                      <a:pt x="196" y="499"/>
                    </a:lnTo>
                    <a:lnTo>
                      <a:pt x="196" y="499"/>
                    </a:lnTo>
                    <a:lnTo>
                      <a:pt x="197" y="499"/>
                    </a:lnTo>
                    <a:lnTo>
                      <a:pt x="197" y="498"/>
                    </a:lnTo>
                    <a:lnTo>
                      <a:pt x="197" y="498"/>
                    </a:lnTo>
                    <a:lnTo>
                      <a:pt x="197" y="498"/>
                    </a:lnTo>
                    <a:lnTo>
                      <a:pt x="198" y="497"/>
                    </a:lnTo>
                    <a:lnTo>
                      <a:pt x="198" y="499"/>
                    </a:lnTo>
                    <a:lnTo>
                      <a:pt x="198" y="499"/>
                    </a:lnTo>
                    <a:lnTo>
                      <a:pt x="199" y="500"/>
                    </a:lnTo>
                    <a:lnTo>
                      <a:pt x="199" y="500"/>
                    </a:lnTo>
                    <a:lnTo>
                      <a:pt x="199" y="500"/>
                    </a:lnTo>
                    <a:lnTo>
                      <a:pt x="200" y="500"/>
                    </a:lnTo>
                    <a:lnTo>
                      <a:pt x="200" y="500"/>
                    </a:lnTo>
                    <a:lnTo>
                      <a:pt x="200" y="500"/>
                    </a:lnTo>
                    <a:lnTo>
                      <a:pt x="200" y="500"/>
                    </a:lnTo>
                    <a:lnTo>
                      <a:pt x="201" y="499"/>
                    </a:lnTo>
                    <a:lnTo>
                      <a:pt x="201" y="499"/>
                    </a:lnTo>
                    <a:lnTo>
                      <a:pt x="201" y="499"/>
                    </a:lnTo>
                    <a:lnTo>
                      <a:pt x="202" y="500"/>
                    </a:lnTo>
                    <a:lnTo>
                      <a:pt x="202" y="497"/>
                    </a:lnTo>
                    <a:lnTo>
                      <a:pt x="202" y="497"/>
                    </a:lnTo>
                    <a:lnTo>
                      <a:pt x="202" y="497"/>
                    </a:lnTo>
                    <a:lnTo>
                      <a:pt x="203" y="497"/>
                    </a:lnTo>
                    <a:lnTo>
                      <a:pt x="203" y="499"/>
                    </a:lnTo>
                    <a:lnTo>
                      <a:pt x="203" y="497"/>
                    </a:lnTo>
                    <a:lnTo>
                      <a:pt x="203" y="497"/>
                    </a:lnTo>
                    <a:lnTo>
                      <a:pt x="204" y="497"/>
                    </a:lnTo>
                    <a:lnTo>
                      <a:pt x="204" y="499"/>
                    </a:lnTo>
                    <a:lnTo>
                      <a:pt x="204" y="499"/>
                    </a:lnTo>
                    <a:lnTo>
                      <a:pt x="204" y="499"/>
                    </a:lnTo>
                    <a:lnTo>
                      <a:pt x="205" y="499"/>
                    </a:lnTo>
                    <a:lnTo>
                      <a:pt x="205" y="498"/>
                    </a:lnTo>
                    <a:lnTo>
                      <a:pt x="205" y="498"/>
                    </a:lnTo>
                    <a:lnTo>
                      <a:pt x="205" y="498"/>
                    </a:lnTo>
                    <a:lnTo>
                      <a:pt x="206" y="498"/>
                    </a:lnTo>
                    <a:lnTo>
                      <a:pt x="206" y="500"/>
                    </a:lnTo>
                    <a:lnTo>
                      <a:pt x="206" y="499"/>
                    </a:lnTo>
                    <a:lnTo>
                      <a:pt x="206" y="499"/>
                    </a:lnTo>
                    <a:lnTo>
                      <a:pt x="207" y="496"/>
                    </a:lnTo>
                    <a:lnTo>
                      <a:pt x="207" y="496"/>
                    </a:lnTo>
                    <a:lnTo>
                      <a:pt x="207" y="496"/>
                    </a:lnTo>
                    <a:lnTo>
                      <a:pt x="208" y="499"/>
                    </a:lnTo>
                    <a:lnTo>
                      <a:pt x="208" y="498"/>
                    </a:lnTo>
                    <a:lnTo>
                      <a:pt x="208" y="498"/>
                    </a:lnTo>
                    <a:lnTo>
                      <a:pt x="209" y="498"/>
                    </a:lnTo>
                    <a:lnTo>
                      <a:pt x="209" y="499"/>
                    </a:lnTo>
                    <a:lnTo>
                      <a:pt x="209" y="498"/>
                    </a:lnTo>
                    <a:lnTo>
                      <a:pt x="209" y="498"/>
                    </a:lnTo>
                    <a:lnTo>
                      <a:pt x="210" y="497"/>
                    </a:lnTo>
                    <a:lnTo>
                      <a:pt x="210" y="499"/>
                    </a:lnTo>
                    <a:lnTo>
                      <a:pt x="210" y="499"/>
                    </a:lnTo>
                    <a:lnTo>
                      <a:pt x="210" y="499"/>
                    </a:lnTo>
                    <a:lnTo>
                      <a:pt x="211" y="500"/>
                    </a:lnTo>
                    <a:lnTo>
                      <a:pt x="211" y="499"/>
                    </a:lnTo>
                    <a:lnTo>
                      <a:pt x="211" y="499"/>
                    </a:lnTo>
                    <a:lnTo>
                      <a:pt x="211" y="499"/>
                    </a:lnTo>
                    <a:lnTo>
                      <a:pt x="212" y="499"/>
                    </a:lnTo>
                    <a:lnTo>
                      <a:pt x="212" y="500"/>
                    </a:lnTo>
                    <a:lnTo>
                      <a:pt x="212" y="500"/>
                    </a:lnTo>
                    <a:lnTo>
                      <a:pt x="212" y="500"/>
                    </a:lnTo>
                    <a:lnTo>
                      <a:pt x="213" y="500"/>
                    </a:lnTo>
                    <a:lnTo>
                      <a:pt x="213" y="499"/>
                    </a:lnTo>
                    <a:lnTo>
                      <a:pt x="213" y="499"/>
                    </a:lnTo>
                    <a:lnTo>
                      <a:pt x="213" y="499"/>
                    </a:lnTo>
                    <a:lnTo>
                      <a:pt x="214" y="500"/>
                    </a:lnTo>
                    <a:lnTo>
                      <a:pt x="214" y="499"/>
                    </a:lnTo>
                    <a:lnTo>
                      <a:pt x="214" y="499"/>
                    </a:lnTo>
                    <a:lnTo>
                      <a:pt x="214" y="499"/>
                    </a:lnTo>
                    <a:lnTo>
                      <a:pt x="215" y="497"/>
                    </a:lnTo>
                    <a:lnTo>
                      <a:pt x="215" y="497"/>
                    </a:lnTo>
                    <a:lnTo>
                      <a:pt x="215" y="497"/>
                    </a:lnTo>
                    <a:lnTo>
                      <a:pt x="216" y="497"/>
                    </a:lnTo>
                    <a:lnTo>
                      <a:pt x="216" y="499"/>
                    </a:lnTo>
                    <a:lnTo>
                      <a:pt x="216" y="499"/>
                    </a:lnTo>
                    <a:lnTo>
                      <a:pt x="216" y="499"/>
                    </a:lnTo>
                    <a:lnTo>
                      <a:pt x="217" y="499"/>
                    </a:lnTo>
                    <a:lnTo>
                      <a:pt x="217" y="498"/>
                    </a:lnTo>
                    <a:lnTo>
                      <a:pt x="217" y="499"/>
                    </a:lnTo>
                    <a:lnTo>
                      <a:pt x="217" y="498"/>
                    </a:lnTo>
                    <a:lnTo>
                      <a:pt x="218" y="498"/>
                    </a:lnTo>
                    <a:lnTo>
                      <a:pt x="218" y="499"/>
                    </a:lnTo>
                    <a:lnTo>
                      <a:pt x="218" y="499"/>
                    </a:lnTo>
                    <a:lnTo>
                      <a:pt x="218" y="499"/>
                    </a:lnTo>
                    <a:lnTo>
                      <a:pt x="219" y="500"/>
                    </a:lnTo>
                    <a:lnTo>
                      <a:pt x="219" y="498"/>
                    </a:lnTo>
                    <a:lnTo>
                      <a:pt x="219" y="500"/>
                    </a:lnTo>
                    <a:lnTo>
                      <a:pt x="219" y="500"/>
                    </a:lnTo>
                    <a:lnTo>
                      <a:pt x="220" y="500"/>
                    </a:lnTo>
                    <a:lnTo>
                      <a:pt x="220" y="500"/>
                    </a:lnTo>
                    <a:lnTo>
                      <a:pt x="220" y="500"/>
                    </a:lnTo>
                    <a:lnTo>
                      <a:pt x="220" y="500"/>
                    </a:lnTo>
                    <a:lnTo>
                      <a:pt x="221" y="497"/>
                    </a:lnTo>
                    <a:lnTo>
                      <a:pt x="221" y="497"/>
                    </a:lnTo>
                    <a:lnTo>
                      <a:pt x="221" y="497"/>
                    </a:lnTo>
                    <a:lnTo>
                      <a:pt x="222" y="496"/>
                    </a:lnTo>
                    <a:lnTo>
                      <a:pt x="222" y="499"/>
                    </a:lnTo>
                    <a:lnTo>
                      <a:pt x="222" y="499"/>
                    </a:lnTo>
                    <a:lnTo>
                      <a:pt x="222" y="499"/>
                    </a:lnTo>
                    <a:lnTo>
                      <a:pt x="223" y="500"/>
                    </a:lnTo>
                    <a:lnTo>
                      <a:pt x="223" y="498"/>
                    </a:lnTo>
                    <a:lnTo>
                      <a:pt x="223" y="498"/>
                    </a:lnTo>
                    <a:lnTo>
                      <a:pt x="223" y="498"/>
                    </a:lnTo>
                    <a:lnTo>
                      <a:pt x="224" y="497"/>
                    </a:lnTo>
                    <a:lnTo>
                      <a:pt x="224" y="499"/>
                    </a:lnTo>
                    <a:lnTo>
                      <a:pt x="224" y="498"/>
                    </a:lnTo>
                    <a:lnTo>
                      <a:pt x="224" y="498"/>
                    </a:lnTo>
                    <a:lnTo>
                      <a:pt x="225" y="499"/>
                    </a:lnTo>
                    <a:lnTo>
                      <a:pt x="225" y="497"/>
                    </a:lnTo>
                    <a:lnTo>
                      <a:pt x="225" y="497"/>
                    </a:lnTo>
                    <a:lnTo>
                      <a:pt x="225" y="497"/>
                    </a:lnTo>
                    <a:lnTo>
                      <a:pt x="226" y="498"/>
                    </a:lnTo>
                    <a:lnTo>
                      <a:pt x="226" y="496"/>
                    </a:lnTo>
                    <a:lnTo>
                      <a:pt x="226" y="497"/>
                    </a:lnTo>
                    <a:lnTo>
                      <a:pt x="226" y="497"/>
                    </a:lnTo>
                    <a:lnTo>
                      <a:pt x="227" y="499"/>
                    </a:lnTo>
                    <a:lnTo>
                      <a:pt x="227" y="499"/>
                    </a:lnTo>
                    <a:lnTo>
                      <a:pt x="227" y="499"/>
                    </a:lnTo>
                    <a:lnTo>
                      <a:pt x="228" y="500"/>
                    </a:lnTo>
                    <a:lnTo>
                      <a:pt x="228" y="500"/>
                    </a:lnTo>
                    <a:lnTo>
                      <a:pt x="228" y="500"/>
                    </a:lnTo>
                    <a:lnTo>
                      <a:pt x="229" y="500"/>
                    </a:lnTo>
                    <a:lnTo>
                      <a:pt x="229" y="499"/>
                    </a:lnTo>
                    <a:lnTo>
                      <a:pt x="229" y="499"/>
                    </a:lnTo>
                    <a:lnTo>
                      <a:pt x="229" y="499"/>
                    </a:lnTo>
                    <a:lnTo>
                      <a:pt x="230" y="499"/>
                    </a:lnTo>
                    <a:lnTo>
                      <a:pt x="230" y="494"/>
                    </a:lnTo>
                    <a:lnTo>
                      <a:pt x="230" y="495"/>
                    </a:lnTo>
                    <a:lnTo>
                      <a:pt x="230" y="495"/>
                    </a:lnTo>
                    <a:lnTo>
                      <a:pt x="231" y="500"/>
                    </a:lnTo>
                    <a:lnTo>
                      <a:pt x="231" y="498"/>
                    </a:lnTo>
                    <a:lnTo>
                      <a:pt x="231" y="498"/>
                    </a:lnTo>
                    <a:lnTo>
                      <a:pt x="232" y="496"/>
                    </a:lnTo>
                    <a:lnTo>
                      <a:pt x="232" y="497"/>
                    </a:lnTo>
                    <a:lnTo>
                      <a:pt x="232" y="497"/>
                    </a:lnTo>
                    <a:lnTo>
                      <a:pt x="233" y="500"/>
                    </a:lnTo>
                    <a:lnTo>
                      <a:pt x="233" y="498"/>
                    </a:lnTo>
                    <a:lnTo>
                      <a:pt x="233" y="498"/>
                    </a:lnTo>
                    <a:lnTo>
                      <a:pt x="234" y="497"/>
                    </a:lnTo>
                    <a:lnTo>
                      <a:pt x="234" y="500"/>
                    </a:lnTo>
                    <a:lnTo>
                      <a:pt x="234" y="498"/>
                    </a:lnTo>
                    <a:lnTo>
                      <a:pt x="234" y="498"/>
                    </a:lnTo>
                    <a:lnTo>
                      <a:pt x="235" y="497"/>
                    </a:lnTo>
                    <a:lnTo>
                      <a:pt x="235" y="499"/>
                    </a:lnTo>
                    <a:lnTo>
                      <a:pt x="235" y="499"/>
                    </a:lnTo>
                    <a:lnTo>
                      <a:pt x="235" y="499"/>
                    </a:lnTo>
                    <a:lnTo>
                      <a:pt x="236" y="498"/>
                    </a:lnTo>
                    <a:lnTo>
                      <a:pt x="236" y="500"/>
                    </a:lnTo>
                    <a:lnTo>
                      <a:pt x="236" y="500"/>
                    </a:lnTo>
                    <a:lnTo>
                      <a:pt x="236" y="500"/>
                    </a:lnTo>
                    <a:lnTo>
                      <a:pt x="237" y="498"/>
                    </a:lnTo>
                    <a:lnTo>
                      <a:pt x="237" y="498"/>
                    </a:lnTo>
                    <a:lnTo>
                      <a:pt x="237" y="498"/>
                    </a:lnTo>
                    <a:lnTo>
                      <a:pt x="238" y="497"/>
                    </a:lnTo>
                    <a:lnTo>
                      <a:pt x="238" y="499"/>
                    </a:lnTo>
                    <a:lnTo>
                      <a:pt x="238" y="499"/>
                    </a:lnTo>
                    <a:lnTo>
                      <a:pt x="238" y="499"/>
                    </a:lnTo>
                    <a:lnTo>
                      <a:pt x="239" y="497"/>
                    </a:lnTo>
                    <a:lnTo>
                      <a:pt x="239" y="499"/>
                    </a:lnTo>
                    <a:lnTo>
                      <a:pt x="239" y="499"/>
                    </a:lnTo>
                    <a:lnTo>
                      <a:pt x="239" y="499"/>
                    </a:lnTo>
                    <a:lnTo>
                      <a:pt x="240" y="497"/>
                    </a:lnTo>
                    <a:lnTo>
                      <a:pt x="240" y="499"/>
                    </a:lnTo>
                    <a:lnTo>
                      <a:pt x="240" y="499"/>
                    </a:lnTo>
                    <a:lnTo>
                      <a:pt x="241" y="499"/>
                    </a:lnTo>
                    <a:lnTo>
                      <a:pt x="241" y="498"/>
                    </a:lnTo>
                    <a:lnTo>
                      <a:pt x="241" y="498"/>
                    </a:lnTo>
                    <a:lnTo>
                      <a:pt x="241" y="498"/>
                    </a:lnTo>
                    <a:lnTo>
                      <a:pt x="242" y="497"/>
                    </a:lnTo>
                    <a:lnTo>
                      <a:pt x="242" y="499"/>
                    </a:lnTo>
                    <a:lnTo>
                      <a:pt x="242" y="497"/>
                    </a:lnTo>
                    <a:lnTo>
                      <a:pt x="242" y="497"/>
                    </a:lnTo>
                    <a:lnTo>
                      <a:pt x="243" y="497"/>
                    </a:lnTo>
                    <a:lnTo>
                      <a:pt x="243" y="498"/>
                    </a:lnTo>
                    <a:lnTo>
                      <a:pt x="243" y="498"/>
                    </a:lnTo>
                    <a:lnTo>
                      <a:pt x="243" y="498"/>
                    </a:lnTo>
                    <a:lnTo>
                      <a:pt x="244" y="497"/>
                    </a:lnTo>
                    <a:lnTo>
                      <a:pt x="244" y="499"/>
                    </a:lnTo>
                    <a:lnTo>
                      <a:pt x="244" y="499"/>
                    </a:lnTo>
                    <a:lnTo>
                      <a:pt x="244" y="499"/>
                    </a:lnTo>
                    <a:lnTo>
                      <a:pt x="245" y="500"/>
                    </a:lnTo>
                    <a:lnTo>
                      <a:pt x="245" y="499"/>
                    </a:lnTo>
                    <a:lnTo>
                      <a:pt x="245" y="499"/>
                    </a:lnTo>
                    <a:lnTo>
                      <a:pt x="245" y="499"/>
                    </a:lnTo>
                    <a:lnTo>
                      <a:pt x="246" y="499"/>
                    </a:lnTo>
                    <a:lnTo>
                      <a:pt x="246" y="494"/>
                    </a:lnTo>
                    <a:lnTo>
                      <a:pt x="246" y="494"/>
                    </a:lnTo>
                    <a:lnTo>
                      <a:pt x="246" y="494"/>
                    </a:lnTo>
                    <a:lnTo>
                      <a:pt x="247" y="494"/>
                    </a:lnTo>
                    <a:lnTo>
                      <a:pt x="247" y="498"/>
                    </a:lnTo>
                    <a:lnTo>
                      <a:pt x="247" y="498"/>
                    </a:lnTo>
                    <a:lnTo>
                      <a:pt x="248" y="498"/>
                    </a:lnTo>
                    <a:lnTo>
                      <a:pt x="248" y="500"/>
                    </a:lnTo>
                    <a:lnTo>
                      <a:pt x="248" y="500"/>
                    </a:lnTo>
                    <a:lnTo>
                      <a:pt x="248" y="500"/>
                    </a:lnTo>
                    <a:lnTo>
                      <a:pt x="249" y="500"/>
                    </a:lnTo>
                    <a:lnTo>
                      <a:pt x="249" y="500"/>
                    </a:lnTo>
                    <a:lnTo>
                      <a:pt x="249" y="500"/>
                    </a:lnTo>
                    <a:lnTo>
                      <a:pt x="249" y="500"/>
                    </a:lnTo>
                    <a:lnTo>
                      <a:pt x="250" y="500"/>
                    </a:lnTo>
                    <a:lnTo>
                      <a:pt x="250" y="500"/>
                    </a:lnTo>
                    <a:lnTo>
                      <a:pt x="250" y="500"/>
                    </a:lnTo>
                    <a:lnTo>
                      <a:pt x="250" y="500"/>
                    </a:lnTo>
                    <a:lnTo>
                      <a:pt x="251" y="500"/>
                    </a:lnTo>
                    <a:lnTo>
                      <a:pt x="251" y="500"/>
                    </a:lnTo>
                    <a:lnTo>
                      <a:pt x="251" y="500"/>
                    </a:lnTo>
                    <a:lnTo>
                      <a:pt x="251" y="500"/>
                    </a:lnTo>
                    <a:lnTo>
                      <a:pt x="252" y="500"/>
                    </a:lnTo>
                    <a:lnTo>
                      <a:pt x="252" y="500"/>
                    </a:lnTo>
                    <a:lnTo>
                      <a:pt x="252" y="500"/>
                    </a:lnTo>
                    <a:lnTo>
                      <a:pt x="253" y="500"/>
                    </a:lnTo>
                    <a:lnTo>
                      <a:pt x="253" y="500"/>
                    </a:lnTo>
                    <a:lnTo>
                      <a:pt x="253" y="500"/>
                    </a:lnTo>
                    <a:lnTo>
                      <a:pt x="253" y="500"/>
                    </a:lnTo>
                    <a:lnTo>
                      <a:pt x="254" y="500"/>
                    </a:lnTo>
                    <a:lnTo>
                      <a:pt x="254" y="500"/>
                    </a:lnTo>
                    <a:lnTo>
                      <a:pt x="254" y="500"/>
                    </a:lnTo>
                    <a:lnTo>
                      <a:pt x="255" y="500"/>
                    </a:lnTo>
                    <a:lnTo>
                      <a:pt x="255" y="500"/>
                    </a:lnTo>
                    <a:lnTo>
                      <a:pt x="255" y="500"/>
                    </a:lnTo>
                    <a:lnTo>
                      <a:pt x="256" y="500"/>
                    </a:lnTo>
                    <a:lnTo>
                      <a:pt x="256" y="500"/>
                    </a:lnTo>
                    <a:lnTo>
                      <a:pt x="256" y="500"/>
                    </a:lnTo>
                    <a:lnTo>
                      <a:pt x="257" y="479"/>
                    </a:lnTo>
                    <a:lnTo>
                      <a:pt x="257" y="479"/>
                    </a:lnTo>
                    <a:lnTo>
                      <a:pt x="258" y="450"/>
                    </a:lnTo>
                    <a:lnTo>
                      <a:pt x="258" y="450"/>
                    </a:lnTo>
                    <a:lnTo>
                      <a:pt x="258" y="449"/>
                    </a:lnTo>
                    <a:lnTo>
                      <a:pt x="259" y="422"/>
                    </a:lnTo>
                    <a:lnTo>
                      <a:pt x="259" y="422"/>
                    </a:lnTo>
                    <a:lnTo>
                      <a:pt x="260" y="396"/>
                    </a:lnTo>
                    <a:lnTo>
                      <a:pt x="260" y="396"/>
                    </a:lnTo>
                    <a:lnTo>
                      <a:pt x="261" y="370"/>
                    </a:lnTo>
                    <a:lnTo>
                      <a:pt x="261" y="370"/>
                    </a:lnTo>
                    <a:lnTo>
                      <a:pt x="262" y="344"/>
                    </a:lnTo>
                    <a:lnTo>
                      <a:pt x="262" y="344"/>
                    </a:lnTo>
                    <a:lnTo>
                      <a:pt x="263" y="318"/>
                    </a:lnTo>
                    <a:lnTo>
                      <a:pt x="263" y="318"/>
                    </a:lnTo>
                    <a:lnTo>
                      <a:pt x="264" y="288"/>
                    </a:lnTo>
                    <a:lnTo>
                      <a:pt x="264" y="287"/>
                    </a:lnTo>
                    <a:lnTo>
                      <a:pt x="265" y="258"/>
                    </a:lnTo>
                    <a:lnTo>
                      <a:pt x="265" y="258"/>
                    </a:lnTo>
                    <a:lnTo>
                      <a:pt x="266" y="235"/>
                    </a:lnTo>
                    <a:lnTo>
                      <a:pt x="266" y="234"/>
                    </a:lnTo>
                    <a:lnTo>
                      <a:pt x="267" y="209"/>
                    </a:lnTo>
                    <a:lnTo>
                      <a:pt x="267" y="209"/>
                    </a:lnTo>
                    <a:lnTo>
                      <a:pt x="268" y="176"/>
                    </a:lnTo>
                    <a:lnTo>
                      <a:pt x="268" y="176"/>
                    </a:lnTo>
                    <a:lnTo>
                      <a:pt x="269" y="146"/>
                    </a:lnTo>
                    <a:lnTo>
                      <a:pt x="269" y="146"/>
                    </a:lnTo>
                    <a:lnTo>
                      <a:pt x="270" y="129"/>
                    </a:lnTo>
                    <a:lnTo>
                      <a:pt x="270" y="129"/>
                    </a:lnTo>
                    <a:lnTo>
                      <a:pt x="271" y="118"/>
                    </a:lnTo>
                    <a:lnTo>
                      <a:pt x="271" y="118"/>
                    </a:lnTo>
                    <a:lnTo>
                      <a:pt x="271" y="118"/>
                    </a:lnTo>
                    <a:lnTo>
                      <a:pt x="272" y="107"/>
                    </a:lnTo>
                    <a:lnTo>
                      <a:pt x="272" y="106"/>
                    </a:lnTo>
                    <a:lnTo>
                      <a:pt x="273" y="93"/>
                    </a:lnTo>
                    <a:lnTo>
                      <a:pt x="273" y="93"/>
                    </a:lnTo>
                    <a:lnTo>
                      <a:pt x="274" y="84"/>
                    </a:lnTo>
                    <a:lnTo>
                      <a:pt x="274" y="84"/>
                    </a:lnTo>
                    <a:lnTo>
                      <a:pt x="274" y="84"/>
                    </a:lnTo>
                    <a:lnTo>
                      <a:pt x="275" y="72"/>
                    </a:lnTo>
                    <a:lnTo>
                      <a:pt x="275" y="72"/>
                    </a:lnTo>
                    <a:lnTo>
                      <a:pt x="275" y="72"/>
                    </a:lnTo>
                    <a:lnTo>
                      <a:pt x="276" y="62"/>
                    </a:lnTo>
                    <a:lnTo>
                      <a:pt x="276" y="62"/>
                    </a:lnTo>
                    <a:lnTo>
                      <a:pt x="277" y="60"/>
                    </a:lnTo>
                    <a:lnTo>
                      <a:pt x="277" y="60"/>
                    </a:lnTo>
                    <a:lnTo>
                      <a:pt x="277" y="60"/>
                    </a:lnTo>
                    <a:lnTo>
                      <a:pt x="278" y="60"/>
                    </a:lnTo>
                    <a:lnTo>
                      <a:pt x="278" y="63"/>
                    </a:lnTo>
                    <a:lnTo>
                      <a:pt x="278" y="63"/>
                    </a:lnTo>
                    <a:lnTo>
                      <a:pt x="278" y="63"/>
                    </a:lnTo>
                    <a:lnTo>
                      <a:pt x="279" y="66"/>
                    </a:lnTo>
                    <a:lnTo>
                      <a:pt x="279" y="66"/>
                    </a:lnTo>
                    <a:lnTo>
                      <a:pt x="279" y="66"/>
                    </a:lnTo>
                    <a:lnTo>
                      <a:pt x="280" y="66"/>
                    </a:lnTo>
                    <a:lnTo>
                      <a:pt x="280" y="65"/>
                    </a:lnTo>
                    <a:lnTo>
                      <a:pt x="280" y="66"/>
                    </a:lnTo>
                    <a:lnTo>
                      <a:pt x="280" y="66"/>
                    </a:lnTo>
                    <a:lnTo>
                      <a:pt x="281" y="65"/>
                    </a:lnTo>
                    <a:lnTo>
                      <a:pt x="281" y="67"/>
                    </a:lnTo>
                    <a:lnTo>
                      <a:pt x="281" y="67"/>
                    </a:lnTo>
                    <a:lnTo>
                      <a:pt x="281" y="67"/>
                    </a:lnTo>
                    <a:lnTo>
                      <a:pt x="282" y="67"/>
                    </a:lnTo>
                    <a:lnTo>
                      <a:pt x="282" y="74"/>
                    </a:lnTo>
                    <a:lnTo>
                      <a:pt x="282" y="74"/>
                    </a:lnTo>
                    <a:lnTo>
                      <a:pt x="282" y="74"/>
                    </a:lnTo>
                    <a:lnTo>
                      <a:pt x="283" y="79"/>
                    </a:lnTo>
                    <a:lnTo>
                      <a:pt x="283" y="79"/>
                    </a:lnTo>
                    <a:lnTo>
                      <a:pt x="284" y="88"/>
                    </a:lnTo>
                    <a:lnTo>
                      <a:pt x="284" y="88"/>
                    </a:lnTo>
                    <a:lnTo>
                      <a:pt x="285" y="100"/>
                    </a:lnTo>
                    <a:lnTo>
                      <a:pt x="285" y="100"/>
                    </a:lnTo>
                    <a:lnTo>
                      <a:pt x="286" y="114"/>
                    </a:lnTo>
                    <a:lnTo>
                      <a:pt x="286" y="114"/>
                    </a:lnTo>
                    <a:lnTo>
                      <a:pt x="287" y="120"/>
                    </a:lnTo>
                    <a:lnTo>
                      <a:pt x="287" y="93"/>
                    </a:lnTo>
                    <a:lnTo>
                      <a:pt x="287" y="93"/>
                    </a:lnTo>
                    <a:lnTo>
                      <a:pt x="288" y="90"/>
                    </a:lnTo>
                    <a:lnTo>
                      <a:pt x="288" y="102"/>
                    </a:lnTo>
                    <a:lnTo>
                      <a:pt x="288" y="102"/>
                    </a:lnTo>
                    <a:lnTo>
                      <a:pt x="289" y="126"/>
                    </a:lnTo>
                    <a:lnTo>
                      <a:pt x="289" y="126"/>
                    </a:lnTo>
                    <a:lnTo>
                      <a:pt x="290" y="153"/>
                    </a:lnTo>
                    <a:lnTo>
                      <a:pt x="290" y="153"/>
                    </a:lnTo>
                    <a:lnTo>
                      <a:pt x="291" y="176"/>
                    </a:lnTo>
                    <a:lnTo>
                      <a:pt x="291" y="177"/>
                    </a:lnTo>
                    <a:lnTo>
                      <a:pt x="292" y="199"/>
                    </a:lnTo>
                    <a:lnTo>
                      <a:pt x="292" y="199"/>
                    </a:lnTo>
                    <a:lnTo>
                      <a:pt x="293" y="222"/>
                    </a:lnTo>
                    <a:lnTo>
                      <a:pt x="293" y="222"/>
                    </a:lnTo>
                    <a:lnTo>
                      <a:pt x="294" y="244"/>
                    </a:lnTo>
                    <a:lnTo>
                      <a:pt x="294" y="244"/>
                    </a:lnTo>
                    <a:lnTo>
                      <a:pt x="295" y="269"/>
                    </a:lnTo>
                    <a:lnTo>
                      <a:pt x="295" y="270"/>
                    </a:lnTo>
                    <a:lnTo>
                      <a:pt x="296" y="292"/>
                    </a:lnTo>
                    <a:lnTo>
                      <a:pt x="296" y="292"/>
                    </a:lnTo>
                    <a:lnTo>
                      <a:pt x="297" y="313"/>
                    </a:lnTo>
                    <a:lnTo>
                      <a:pt x="297" y="313"/>
                    </a:lnTo>
                    <a:lnTo>
                      <a:pt x="298" y="335"/>
                    </a:lnTo>
                    <a:lnTo>
                      <a:pt x="298" y="335"/>
                    </a:lnTo>
                    <a:lnTo>
                      <a:pt x="299" y="355"/>
                    </a:lnTo>
                    <a:lnTo>
                      <a:pt x="299" y="356"/>
                    </a:lnTo>
                    <a:lnTo>
                      <a:pt x="300" y="374"/>
                    </a:lnTo>
                    <a:lnTo>
                      <a:pt x="300" y="374"/>
                    </a:lnTo>
                    <a:lnTo>
                      <a:pt x="301" y="390"/>
                    </a:lnTo>
                    <a:lnTo>
                      <a:pt x="301" y="390"/>
                    </a:lnTo>
                    <a:lnTo>
                      <a:pt x="302" y="407"/>
                    </a:lnTo>
                    <a:lnTo>
                      <a:pt x="302" y="407"/>
                    </a:lnTo>
                    <a:lnTo>
                      <a:pt x="303" y="424"/>
                    </a:lnTo>
                    <a:lnTo>
                      <a:pt x="303" y="424"/>
                    </a:lnTo>
                    <a:lnTo>
                      <a:pt x="304" y="441"/>
                    </a:lnTo>
                    <a:lnTo>
                      <a:pt x="304" y="441"/>
                    </a:lnTo>
                    <a:lnTo>
                      <a:pt x="305" y="458"/>
                    </a:lnTo>
                    <a:lnTo>
                      <a:pt x="305" y="458"/>
                    </a:lnTo>
                    <a:lnTo>
                      <a:pt x="306" y="478"/>
                    </a:lnTo>
                    <a:lnTo>
                      <a:pt x="306" y="478"/>
                    </a:lnTo>
                    <a:lnTo>
                      <a:pt x="307" y="500"/>
                    </a:lnTo>
                    <a:lnTo>
                      <a:pt x="307" y="500"/>
                    </a:lnTo>
                    <a:lnTo>
                      <a:pt x="307" y="500"/>
                    </a:lnTo>
                    <a:lnTo>
                      <a:pt x="308" y="500"/>
                    </a:lnTo>
                    <a:lnTo>
                      <a:pt x="308" y="500"/>
                    </a:lnTo>
                    <a:lnTo>
                      <a:pt x="308" y="500"/>
                    </a:lnTo>
                    <a:lnTo>
                      <a:pt x="309" y="500"/>
                    </a:lnTo>
                    <a:lnTo>
                      <a:pt x="309" y="500"/>
                    </a:lnTo>
                    <a:lnTo>
                      <a:pt x="309" y="500"/>
                    </a:lnTo>
                    <a:lnTo>
                      <a:pt x="309" y="500"/>
                    </a:lnTo>
                    <a:lnTo>
                      <a:pt x="310" y="500"/>
                    </a:lnTo>
                    <a:lnTo>
                      <a:pt x="310" y="500"/>
                    </a:lnTo>
                    <a:lnTo>
                      <a:pt x="310" y="500"/>
                    </a:lnTo>
                    <a:lnTo>
                      <a:pt x="310" y="500"/>
                    </a:lnTo>
                    <a:lnTo>
                      <a:pt x="311" y="500"/>
                    </a:lnTo>
                    <a:lnTo>
                      <a:pt x="311" y="500"/>
                    </a:lnTo>
                    <a:lnTo>
                      <a:pt x="311" y="500"/>
                    </a:lnTo>
                    <a:lnTo>
                      <a:pt x="311" y="500"/>
                    </a:lnTo>
                    <a:lnTo>
                      <a:pt x="312" y="500"/>
                    </a:lnTo>
                    <a:lnTo>
                      <a:pt x="312" y="500"/>
                    </a:lnTo>
                    <a:lnTo>
                      <a:pt x="312" y="500"/>
                    </a:lnTo>
                    <a:lnTo>
                      <a:pt x="313" y="500"/>
                    </a:lnTo>
                    <a:lnTo>
                      <a:pt x="313" y="499"/>
                    </a:lnTo>
                    <a:lnTo>
                      <a:pt x="313" y="499"/>
                    </a:lnTo>
                    <a:lnTo>
                      <a:pt x="313" y="499"/>
                    </a:lnTo>
                    <a:lnTo>
                      <a:pt x="314" y="499"/>
                    </a:lnTo>
                    <a:lnTo>
                      <a:pt x="314" y="498"/>
                    </a:lnTo>
                    <a:lnTo>
                      <a:pt x="314" y="498"/>
                    </a:lnTo>
                    <a:lnTo>
                      <a:pt x="314" y="498"/>
                    </a:lnTo>
                    <a:lnTo>
                      <a:pt x="315" y="496"/>
                    </a:lnTo>
                    <a:lnTo>
                      <a:pt x="315" y="498"/>
                    </a:lnTo>
                    <a:lnTo>
                      <a:pt x="315" y="498"/>
                    </a:lnTo>
                    <a:lnTo>
                      <a:pt x="315" y="498"/>
                    </a:lnTo>
                    <a:lnTo>
                      <a:pt x="316" y="500"/>
                    </a:lnTo>
                    <a:lnTo>
                      <a:pt x="316" y="497"/>
                    </a:lnTo>
                    <a:lnTo>
                      <a:pt x="316" y="497"/>
                    </a:lnTo>
                    <a:lnTo>
                      <a:pt x="316" y="497"/>
                    </a:lnTo>
                    <a:lnTo>
                      <a:pt x="317" y="497"/>
                    </a:lnTo>
                    <a:lnTo>
                      <a:pt x="317" y="500"/>
                    </a:lnTo>
                    <a:lnTo>
                      <a:pt x="317" y="499"/>
                    </a:lnTo>
                    <a:lnTo>
                      <a:pt x="317" y="499"/>
                    </a:lnTo>
                    <a:lnTo>
                      <a:pt x="318" y="499"/>
                    </a:lnTo>
                    <a:lnTo>
                      <a:pt x="318" y="500"/>
                    </a:lnTo>
                    <a:lnTo>
                      <a:pt x="318" y="499"/>
                    </a:lnTo>
                    <a:lnTo>
                      <a:pt x="318" y="499"/>
                    </a:lnTo>
                    <a:lnTo>
                      <a:pt x="319" y="499"/>
                    </a:lnTo>
                    <a:lnTo>
                      <a:pt x="319" y="498"/>
                    </a:lnTo>
                    <a:lnTo>
                      <a:pt x="319" y="499"/>
                    </a:lnTo>
                    <a:lnTo>
                      <a:pt x="319" y="499"/>
                    </a:lnTo>
                    <a:lnTo>
                      <a:pt x="320" y="499"/>
                    </a:lnTo>
                    <a:lnTo>
                      <a:pt x="320" y="500"/>
                    </a:lnTo>
                    <a:lnTo>
                      <a:pt x="320" y="500"/>
                    </a:lnTo>
                    <a:lnTo>
                      <a:pt x="320" y="500"/>
                    </a:lnTo>
                    <a:lnTo>
                      <a:pt x="321" y="498"/>
                    </a:lnTo>
                    <a:lnTo>
                      <a:pt x="321" y="500"/>
                    </a:lnTo>
                    <a:lnTo>
                      <a:pt x="321" y="499"/>
                    </a:lnTo>
                    <a:lnTo>
                      <a:pt x="321" y="499"/>
                    </a:lnTo>
                    <a:lnTo>
                      <a:pt x="322" y="497"/>
                    </a:lnTo>
                    <a:lnTo>
                      <a:pt x="322" y="497"/>
                    </a:lnTo>
                    <a:lnTo>
                      <a:pt x="323" y="496"/>
                    </a:lnTo>
                    <a:lnTo>
                      <a:pt x="323" y="500"/>
                    </a:lnTo>
                    <a:lnTo>
                      <a:pt x="323" y="499"/>
                    </a:lnTo>
                    <a:lnTo>
                      <a:pt x="323" y="500"/>
                    </a:lnTo>
                    <a:lnTo>
                      <a:pt x="324" y="498"/>
                    </a:lnTo>
                    <a:lnTo>
                      <a:pt x="324" y="500"/>
                    </a:lnTo>
                    <a:lnTo>
                      <a:pt x="324" y="500"/>
                    </a:lnTo>
                    <a:lnTo>
                      <a:pt x="324" y="500"/>
                    </a:lnTo>
                    <a:lnTo>
                      <a:pt x="325" y="500"/>
                    </a:lnTo>
                    <a:lnTo>
                      <a:pt x="325" y="498"/>
                    </a:lnTo>
                    <a:lnTo>
                      <a:pt x="325" y="498"/>
                    </a:lnTo>
                    <a:lnTo>
                      <a:pt x="326" y="494"/>
                    </a:lnTo>
                    <a:lnTo>
                      <a:pt x="326" y="496"/>
                    </a:lnTo>
                    <a:lnTo>
                      <a:pt x="326" y="496"/>
                    </a:lnTo>
                    <a:lnTo>
                      <a:pt x="327" y="500"/>
                    </a:lnTo>
                    <a:lnTo>
                      <a:pt x="327" y="500"/>
                    </a:lnTo>
                    <a:lnTo>
                      <a:pt x="327" y="500"/>
                    </a:lnTo>
                    <a:lnTo>
                      <a:pt x="328" y="499"/>
                    </a:lnTo>
                    <a:lnTo>
                      <a:pt x="328" y="499"/>
                    </a:lnTo>
                    <a:lnTo>
                      <a:pt x="328" y="499"/>
                    </a:lnTo>
                    <a:lnTo>
                      <a:pt x="329" y="499"/>
                    </a:lnTo>
                    <a:lnTo>
                      <a:pt x="329" y="497"/>
                    </a:lnTo>
                    <a:lnTo>
                      <a:pt x="329" y="498"/>
                    </a:lnTo>
                    <a:lnTo>
                      <a:pt x="329" y="498"/>
                    </a:lnTo>
                    <a:lnTo>
                      <a:pt x="330" y="499"/>
                    </a:lnTo>
                    <a:lnTo>
                      <a:pt x="330" y="497"/>
                    </a:lnTo>
                    <a:lnTo>
                      <a:pt x="330" y="498"/>
                    </a:lnTo>
                    <a:lnTo>
                      <a:pt x="330" y="498"/>
                    </a:lnTo>
                    <a:lnTo>
                      <a:pt x="331" y="498"/>
                    </a:lnTo>
                    <a:lnTo>
                      <a:pt x="331" y="500"/>
                    </a:lnTo>
                    <a:lnTo>
                      <a:pt x="331" y="499"/>
                    </a:lnTo>
                    <a:lnTo>
                      <a:pt x="331" y="499"/>
                    </a:lnTo>
                    <a:lnTo>
                      <a:pt x="332" y="500"/>
                    </a:lnTo>
                    <a:lnTo>
                      <a:pt x="332" y="498"/>
                    </a:lnTo>
                    <a:lnTo>
                      <a:pt x="332" y="498"/>
                    </a:lnTo>
                    <a:lnTo>
                      <a:pt x="332" y="498"/>
                    </a:lnTo>
                    <a:lnTo>
                      <a:pt x="333" y="499"/>
                    </a:lnTo>
                    <a:lnTo>
                      <a:pt x="333" y="498"/>
                    </a:lnTo>
                    <a:lnTo>
                      <a:pt x="333" y="498"/>
                    </a:lnTo>
                    <a:lnTo>
                      <a:pt x="334" y="498"/>
                    </a:lnTo>
                    <a:lnTo>
                      <a:pt x="334" y="500"/>
                    </a:lnTo>
                    <a:lnTo>
                      <a:pt x="334" y="500"/>
                    </a:lnTo>
                    <a:lnTo>
                      <a:pt x="334" y="500"/>
                    </a:lnTo>
                    <a:lnTo>
                      <a:pt x="335" y="498"/>
                    </a:lnTo>
                    <a:lnTo>
                      <a:pt x="335" y="500"/>
                    </a:lnTo>
                    <a:lnTo>
                      <a:pt x="335" y="500"/>
                    </a:lnTo>
                    <a:lnTo>
                      <a:pt x="335" y="500"/>
                    </a:lnTo>
                    <a:lnTo>
                      <a:pt x="336" y="500"/>
                    </a:lnTo>
                    <a:lnTo>
                      <a:pt x="336" y="495"/>
                    </a:lnTo>
                    <a:lnTo>
                      <a:pt x="336" y="495"/>
                    </a:lnTo>
                    <a:lnTo>
                      <a:pt x="336" y="495"/>
                    </a:lnTo>
                    <a:lnTo>
                      <a:pt x="337" y="489"/>
                    </a:lnTo>
                    <a:lnTo>
                      <a:pt x="337" y="495"/>
                    </a:lnTo>
                    <a:lnTo>
                      <a:pt x="337" y="495"/>
                    </a:lnTo>
                    <a:lnTo>
                      <a:pt x="338" y="500"/>
                    </a:lnTo>
                    <a:lnTo>
                      <a:pt x="338" y="500"/>
                    </a:lnTo>
                    <a:lnTo>
                      <a:pt x="338" y="500"/>
                    </a:lnTo>
                    <a:lnTo>
                      <a:pt x="339" y="500"/>
                    </a:lnTo>
                    <a:lnTo>
                      <a:pt x="339" y="500"/>
                    </a:lnTo>
                    <a:lnTo>
                      <a:pt x="339" y="500"/>
                    </a:lnTo>
                    <a:lnTo>
                      <a:pt x="339" y="500"/>
                    </a:lnTo>
                    <a:lnTo>
                      <a:pt x="340" y="500"/>
                    </a:lnTo>
                    <a:lnTo>
                      <a:pt x="340" y="500"/>
                    </a:lnTo>
                    <a:lnTo>
                      <a:pt x="340" y="500"/>
                    </a:lnTo>
                    <a:lnTo>
                      <a:pt x="340" y="500"/>
                    </a:lnTo>
                    <a:lnTo>
                      <a:pt x="340" y="500"/>
                    </a:lnTo>
                    <a:lnTo>
                      <a:pt x="341" y="500"/>
                    </a:lnTo>
                    <a:lnTo>
                      <a:pt x="341" y="500"/>
                    </a:lnTo>
                    <a:lnTo>
                      <a:pt x="342" y="500"/>
                    </a:lnTo>
                    <a:lnTo>
                      <a:pt x="342" y="499"/>
                    </a:lnTo>
                    <a:lnTo>
                      <a:pt x="342" y="499"/>
                    </a:lnTo>
                    <a:lnTo>
                      <a:pt x="342" y="499"/>
                    </a:lnTo>
                    <a:lnTo>
                      <a:pt x="343" y="499"/>
                    </a:lnTo>
                    <a:lnTo>
                      <a:pt x="343" y="498"/>
                    </a:lnTo>
                    <a:lnTo>
                      <a:pt x="343" y="498"/>
                    </a:lnTo>
                    <a:lnTo>
                      <a:pt x="343" y="498"/>
                    </a:lnTo>
                    <a:lnTo>
                      <a:pt x="344" y="496"/>
                    </a:lnTo>
                    <a:lnTo>
                      <a:pt x="344" y="497"/>
                    </a:lnTo>
                    <a:lnTo>
                      <a:pt x="344" y="497"/>
                    </a:lnTo>
                    <a:lnTo>
                      <a:pt x="345" y="497"/>
                    </a:lnTo>
                    <a:lnTo>
                      <a:pt x="346" y="499"/>
                    </a:lnTo>
                    <a:lnTo>
                      <a:pt x="346" y="499"/>
                    </a:lnTo>
                    <a:lnTo>
                      <a:pt x="346" y="499"/>
                    </a:lnTo>
                    <a:lnTo>
                      <a:pt x="346" y="500"/>
                    </a:lnTo>
                    <a:lnTo>
                      <a:pt x="347" y="496"/>
                    </a:lnTo>
                    <a:lnTo>
                      <a:pt x="347" y="496"/>
                    </a:lnTo>
                    <a:lnTo>
                      <a:pt x="347" y="496"/>
                    </a:lnTo>
                    <a:lnTo>
                      <a:pt x="347" y="499"/>
                    </a:lnTo>
                    <a:lnTo>
                      <a:pt x="348" y="498"/>
                    </a:lnTo>
                    <a:lnTo>
                      <a:pt x="348" y="498"/>
                    </a:lnTo>
                    <a:lnTo>
                      <a:pt x="348" y="499"/>
                    </a:lnTo>
                    <a:lnTo>
                      <a:pt x="348" y="496"/>
                    </a:lnTo>
                    <a:lnTo>
                      <a:pt x="349" y="498"/>
                    </a:lnTo>
                    <a:lnTo>
                      <a:pt x="349" y="498"/>
                    </a:lnTo>
                    <a:lnTo>
                      <a:pt x="349" y="499"/>
                    </a:lnTo>
                    <a:lnTo>
                      <a:pt x="350" y="499"/>
                    </a:lnTo>
                    <a:lnTo>
                      <a:pt x="350" y="499"/>
                    </a:lnTo>
                    <a:lnTo>
                      <a:pt x="350" y="500"/>
                    </a:lnTo>
                    <a:lnTo>
                      <a:pt x="351" y="498"/>
                    </a:lnTo>
                    <a:lnTo>
                      <a:pt x="351" y="498"/>
                    </a:lnTo>
                    <a:lnTo>
                      <a:pt x="351" y="498"/>
                    </a:lnTo>
                    <a:lnTo>
                      <a:pt x="351" y="499"/>
                    </a:lnTo>
                    <a:lnTo>
                      <a:pt x="352" y="498"/>
                    </a:lnTo>
                    <a:lnTo>
                      <a:pt x="352" y="498"/>
                    </a:lnTo>
                    <a:lnTo>
                      <a:pt x="352" y="497"/>
                    </a:lnTo>
                    <a:lnTo>
                      <a:pt x="353" y="499"/>
                    </a:lnTo>
                    <a:lnTo>
                      <a:pt x="353" y="499"/>
                    </a:lnTo>
                    <a:lnTo>
                      <a:pt x="353" y="499"/>
                    </a:lnTo>
                    <a:lnTo>
                      <a:pt x="353" y="499"/>
                    </a:lnTo>
                    <a:lnTo>
                      <a:pt x="353" y="498"/>
                    </a:lnTo>
                    <a:lnTo>
                      <a:pt x="354" y="499"/>
                    </a:lnTo>
                    <a:lnTo>
                      <a:pt x="354" y="499"/>
                    </a:lnTo>
                    <a:lnTo>
                      <a:pt x="354" y="499"/>
                    </a:lnTo>
                    <a:lnTo>
                      <a:pt x="354" y="500"/>
                    </a:lnTo>
                    <a:lnTo>
                      <a:pt x="355" y="499"/>
                    </a:lnTo>
                    <a:lnTo>
                      <a:pt x="355" y="499"/>
                    </a:lnTo>
                    <a:lnTo>
                      <a:pt x="355" y="499"/>
                    </a:lnTo>
                    <a:lnTo>
                      <a:pt x="356" y="500"/>
                    </a:lnTo>
                    <a:lnTo>
                      <a:pt x="356" y="500"/>
                    </a:lnTo>
                    <a:lnTo>
                      <a:pt x="356" y="500"/>
                    </a:lnTo>
                    <a:lnTo>
                      <a:pt x="356" y="500"/>
                    </a:lnTo>
                    <a:lnTo>
                      <a:pt x="357" y="498"/>
                    </a:lnTo>
                    <a:lnTo>
                      <a:pt x="357" y="498"/>
                    </a:lnTo>
                    <a:lnTo>
                      <a:pt x="357" y="498"/>
                    </a:lnTo>
                    <a:lnTo>
                      <a:pt x="357" y="498"/>
                    </a:lnTo>
                    <a:lnTo>
                      <a:pt x="357" y="499"/>
                    </a:lnTo>
                    <a:lnTo>
                      <a:pt x="358" y="499"/>
                    </a:lnTo>
                    <a:lnTo>
                      <a:pt x="358" y="499"/>
                    </a:lnTo>
                    <a:lnTo>
                      <a:pt x="358" y="498"/>
                    </a:lnTo>
                    <a:lnTo>
                      <a:pt x="358" y="499"/>
                    </a:lnTo>
                    <a:lnTo>
                      <a:pt x="359" y="499"/>
                    </a:lnTo>
                    <a:lnTo>
                      <a:pt x="359" y="499"/>
                    </a:lnTo>
                    <a:lnTo>
                      <a:pt x="359" y="499"/>
                    </a:lnTo>
                    <a:lnTo>
                      <a:pt x="360" y="497"/>
                    </a:lnTo>
                    <a:lnTo>
                      <a:pt x="360" y="497"/>
                    </a:lnTo>
                    <a:lnTo>
                      <a:pt x="360" y="497"/>
                    </a:lnTo>
                    <a:lnTo>
                      <a:pt x="360" y="499"/>
                    </a:lnTo>
                    <a:lnTo>
                      <a:pt x="361" y="499"/>
                    </a:lnTo>
                    <a:lnTo>
                      <a:pt x="361" y="499"/>
                    </a:lnTo>
                    <a:lnTo>
                      <a:pt x="361" y="500"/>
                    </a:lnTo>
                    <a:lnTo>
                      <a:pt x="362" y="499"/>
                    </a:lnTo>
                    <a:lnTo>
                      <a:pt x="362" y="499"/>
                    </a:lnTo>
                    <a:lnTo>
                      <a:pt x="362" y="500"/>
                    </a:lnTo>
                    <a:lnTo>
                      <a:pt x="363" y="498"/>
                    </a:lnTo>
                    <a:lnTo>
                      <a:pt x="363" y="498"/>
                    </a:lnTo>
                    <a:lnTo>
                      <a:pt x="363" y="498"/>
                    </a:lnTo>
                    <a:lnTo>
                      <a:pt x="363" y="497"/>
                    </a:lnTo>
                    <a:lnTo>
                      <a:pt x="364" y="499"/>
                    </a:lnTo>
                    <a:lnTo>
                      <a:pt x="364" y="499"/>
                    </a:lnTo>
                    <a:lnTo>
                      <a:pt x="364" y="499"/>
                    </a:lnTo>
                    <a:lnTo>
                      <a:pt x="364" y="499"/>
                    </a:lnTo>
                    <a:lnTo>
                      <a:pt x="365" y="499"/>
                    </a:lnTo>
                    <a:lnTo>
                      <a:pt x="365" y="499"/>
                    </a:lnTo>
                    <a:lnTo>
                      <a:pt x="365" y="500"/>
                    </a:lnTo>
                    <a:lnTo>
                      <a:pt x="366" y="499"/>
                    </a:lnTo>
                    <a:lnTo>
                      <a:pt x="366" y="499"/>
                    </a:lnTo>
                    <a:lnTo>
                      <a:pt x="366" y="498"/>
                    </a:lnTo>
                    <a:lnTo>
                      <a:pt x="367" y="500"/>
                    </a:lnTo>
                    <a:lnTo>
                      <a:pt x="367" y="500"/>
                    </a:lnTo>
                    <a:lnTo>
                      <a:pt x="367" y="500"/>
                    </a:lnTo>
                    <a:lnTo>
                      <a:pt x="367" y="498"/>
                    </a:lnTo>
                    <a:lnTo>
                      <a:pt x="368" y="498"/>
                    </a:lnTo>
                    <a:lnTo>
                      <a:pt x="368" y="498"/>
                    </a:lnTo>
                    <a:lnTo>
                      <a:pt x="368" y="499"/>
                    </a:lnTo>
                    <a:lnTo>
                      <a:pt x="369" y="497"/>
                    </a:lnTo>
                    <a:lnTo>
                      <a:pt x="369" y="498"/>
                    </a:lnTo>
                    <a:lnTo>
                      <a:pt x="369" y="498"/>
                    </a:lnTo>
                    <a:lnTo>
                      <a:pt x="370" y="500"/>
                    </a:lnTo>
                    <a:lnTo>
                      <a:pt x="370" y="500"/>
                    </a:lnTo>
                    <a:lnTo>
                      <a:pt x="370" y="500"/>
                    </a:lnTo>
                    <a:lnTo>
                      <a:pt x="370" y="497"/>
                    </a:lnTo>
                    <a:lnTo>
                      <a:pt x="371" y="498"/>
                    </a:lnTo>
                    <a:lnTo>
                      <a:pt x="371" y="499"/>
                    </a:lnTo>
                    <a:lnTo>
                      <a:pt x="371" y="500"/>
                    </a:lnTo>
                    <a:lnTo>
                      <a:pt x="372" y="496"/>
                    </a:lnTo>
                    <a:lnTo>
                      <a:pt x="372" y="496"/>
                    </a:lnTo>
                    <a:lnTo>
                      <a:pt x="372" y="496"/>
                    </a:lnTo>
                    <a:lnTo>
                      <a:pt x="372" y="496"/>
                    </a:lnTo>
                    <a:lnTo>
                      <a:pt x="373" y="499"/>
                    </a:lnTo>
                    <a:lnTo>
                      <a:pt x="373" y="499"/>
                    </a:lnTo>
                    <a:lnTo>
                      <a:pt x="373" y="499"/>
                    </a:lnTo>
                    <a:lnTo>
                      <a:pt x="373" y="499"/>
                    </a:lnTo>
                    <a:lnTo>
                      <a:pt x="373" y="496"/>
                    </a:lnTo>
                    <a:lnTo>
                      <a:pt x="374" y="498"/>
                    </a:lnTo>
                    <a:lnTo>
                      <a:pt x="374" y="498"/>
                    </a:lnTo>
                    <a:lnTo>
                      <a:pt x="374" y="500"/>
                    </a:lnTo>
                    <a:lnTo>
                      <a:pt x="375" y="499"/>
                    </a:lnTo>
                    <a:lnTo>
                      <a:pt x="375" y="499"/>
                    </a:lnTo>
                    <a:lnTo>
                      <a:pt x="375" y="499"/>
                    </a:lnTo>
                    <a:lnTo>
                      <a:pt x="375" y="496"/>
                    </a:lnTo>
                    <a:lnTo>
                      <a:pt x="376" y="498"/>
                    </a:lnTo>
                    <a:lnTo>
                      <a:pt x="376" y="497"/>
                    </a:lnTo>
                    <a:lnTo>
                      <a:pt x="377" y="500"/>
                    </a:lnTo>
                    <a:lnTo>
                      <a:pt x="377" y="499"/>
                    </a:lnTo>
                    <a:lnTo>
                      <a:pt x="377" y="499"/>
                    </a:lnTo>
                    <a:lnTo>
                      <a:pt x="377" y="498"/>
                    </a:lnTo>
                    <a:lnTo>
                      <a:pt x="378" y="500"/>
                    </a:lnTo>
                    <a:lnTo>
                      <a:pt x="378" y="500"/>
                    </a:lnTo>
                    <a:lnTo>
                      <a:pt x="378" y="500"/>
                    </a:lnTo>
                    <a:lnTo>
                      <a:pt x="378" y="499"/>
                    </a:lnTo>
                    <a:lnTo>
                      <a:pt x="378" y="500"/>
                    </a:lnTo>
                    <a:lnTo>
                      <a:pt x="379" y="500"/>
                    </a:lnTo>
                    <a:lnTo>
                      <a:pt x="379" y="500"/>
                    </a:lnTo>
                    <a:lnTo>
                      <a:pt x="379" y="500"/>
                    </a:lnTo>
                    <a:lnTo>
                      <a:pt x="379" y="500"/>
                    </a:lnTo>
                    <a:lnTo>
                      <a:pt x="380" y="500"/>
                    </a:lnTo>
                    <a:lnTo>
                      <a:pt x="380" y="500"/>
                    </a:lnTo>
                    <a:lnTo>
                      <a:pt x="380" y="500"/>
                    </a:lnTo>
                    <a:lnTo>
                      <a:pt x="380" y="500"/>
                    </a:lnTo>
                    <a:lnTo>
                      <a:pt x="381" y="500"/>
                    </a:lnTo>
                    <a:lnTo>
                      <a:pt x="381" y="500"/>
                    </a:lnTo>
                    <a:lnTo>
                      <a:pt x="381" y="500"/>
                    </a:lnTo>
                    <a:lnTo>
                      <a:pt x="382" y="495"/>
                    </a:lnTo>
                    <a:lnTo>
                      <a:pt x="382" y="495"/>
                    </a:lnTo>
                    <a:lnTo>
                      <a:pt x="382" y="495"/>
                    </a:lnTo>
                    <a:lnTo>
                      <a:pt x="382" y="496"/>
                    </a:lnTo>
                    <a:lnTo>
                      <a:pt x="383" y="493"/>
                    </a:lnTo>
                    <a:lnTo>
                      <a:pt x="383" y="493"/>
                    </a:lnTo>
                    <a:lnTo>
                      <a:pt x="383" y="493"/>
                    </a:lnTo>
                    <a:lnTo>
                      <a:pt x="383" y="492"/>
                    </a:lnTo>
                    <a:lnTo>
                      <a:pt x="384" y="499"/>
                    </a:lnTo>
                    <a:lnTo>
                      <a:pt x="384" y="499"/>
                    </a:lnTo>
                    <a:lnTo>
                      <a:pt x="384" y="500"/>
                    </a:lnTo>
                    <a:lnTo>
                      <a:pt x="385" y="495"/>
                    </a:lnTo>
                    <a:lnTo>
                      <a:pt x="385" y="496"/>
                    </a:lnTo>
                    <a:lnTo>
                      <a:pt x="385" y="496"/>
                    </a:lnTo>
                    <a:lnTo>
                      <a:pt x="385" y="496"/>
                    </a:lnTo>
                    <a:lnTo>
                      <a:pt x="386" y="499"/>
                    </a:lnTo>
                    <a:lnTo>
                      <a:pt x="386" y="498"/>
                    </a:lnTo>
                    <a:lnTo>
                      <a:pt x="386" y="498"/>
                    </a:lnTo>
                    <a:lnTo>
                      <a:pt x="386" y="495"/>
                    </a:lnTo>
                    <a:lnTo>
                      <a:pt x="387" y="499"/>
                    </a:lnTo>
                    <a:lnTo>
                      <a:pt x="387" y="499"/>
                    </a:lnTo>
                    <a:lnTo>
                      <a:pt x="387" y="499"/>
                    </a:lnTo>
                    <a:lnTo>
                      <a:pt x="388" y="497"/>
                    </a:lnTo>
                    <a:lnTo>
                      <a:pt x="388" y="497"/>
                    </a:lnTo>
                    <a:lnTo>
                      <a:pt x="388" y="497"/>
                    </a:lnTo>
                    <a:lnTo>
                      <a:pt x="388" y="497"/>
                    </a:lnTo>
                    <a:lnTo>
                      <a:pt x="389" y="500"/>
                    </a:lnTo>
                    <a:lnTo>
                      <a:pt x="389" y="500"/>
                    </a:lnTo>
                    <a:lnTo>
                      <a:pt x="389" y="499"/>
                    </a:lnTo>
                    <a:lnTo>
                      <a:pt x="390" y="500"/>
                    </a:lnTo>
                    <a:lnTo>
                      <a:pt x="390" y="500"/>
                    </a:lnTo>
                    <a:lnTo>
                      <a:pt x="390" y="500"/>
                    </a:lnTo>
                    <a:lnTo>
                      <a:pt x="390" y="500"/>
                    </a:lnTo>
                    <a:lnTo>
                      <a:pt x="390" y="500"/>
                    </a:lnTo>
                    <a:lnTo>
                      <a:pt x="391" y="500"/>
                    </a:lnTo>
                    <a:lnTo>
                      <a:pt x="391" y="500"/>
                    </a:lnTo>
                    <a:lnTo>
                      <a:pt x="391" y="500"/>
                    </a:lnTo>
                    <a:lnTo>
                      <a:pt x="391" y="500"/>
                    </a:lnTo>
                    <a:lnTo>
                      <a:pt x="392" y="500"/>
                    </a:lnTo>
                    <a:lnTo>
                      <a:pt x="392" y="500"/>
                    </a:lnTo>
                    <a:lnTo>
                      <a:pt x="392" y="500"/>
                    </a:lnTo>
                    <a:lnTo>
                      <a:pt x="393" y="500"/>
                    </a:lnTo>
                    <a:lnTo>
                      <a:pt x="393" y="500"/>
                    </a:lnTo>
                    <a:lnTo>
                      <a:pt x="393" y="500"/>
                    </a:lnTo>
                    <a:lnTo>
                      <a:pt x="393" y="500"/>
                    </a:lnTo>
                    <a:lnTo>
                      <a:pt x="394" y="500"/>
                    </a:lnTo>
                    <a:lnTo>
                      <a:pt x="394" y="500"/>
                    </a:lnTo>
                    <a:lnTo>
                      <a:pt x="394" y="500"/>
                    </a:lnTo>
                    <a:lnTo>
                      <a:pt x="395" y="500"/>
                    </a:lnTo>
                    <a:lnTo>
                      <a:pt x="395" y="500"/>
                    </a:lnTo>
                    <a:lnTo>
                      <a:pt x="395" y="500"/>
                    </a:lnTo>
                    <a:lnTo>
                      <a:pt x="395" y="500"/>
                    </a:lnTo>
                    <a:lnTo>
                      <a:pt x="396" y="500"/>
                    </a:lnTo>
                    <a:lnTo>
                      <a:pt x="396" y="500"/>
                    </a:lnTo>
                    <a:lnTo>
                      <a:pt x="396" y="500"/>
                    </a:lnTo>
                    <a:lnTo>
                      <a:pt x="397" y="493"/>
                    </a:lnTo>
                    <a:lnTo>
                      <a:pt x="397" y="493"/>
                    </a:lnTo>
                    <a:lnTo>
                      <a:pt x="398" y="459"/>
                    </a:lnTo>
                    <a:lnTo>
                      <a:pt x="398" y="459"/>
                    </a:lnTo>
                    <a:lnTo>
                      <a:pt x="399" y="425"/>
                    </a:lnTo>
                    <a:lnTo>
                      <a:pt x="399" y="425"/>
                    </a:lnTo>
                    <a:lnTo>
                      <a:pt x="400" y="391"/>
                    </a:lnTo>
                    <a:lnTo>
                      <a:pt x="400" y="391"/>
                    </a:lnTo>
                    <a:lnTo>
                      <a:pt x="401" y="358"/>
                    </a:lnTo>
                    <a:lnTo>
                      <a:pt x="401" y="358"/>
                    </a:lnTo>
                    <a:lnTo>
                      <a:pt x="402" y="327"/>
                    </a:lnTo>
                    <a:lnTo>
                      <a:pt x="402" y="327"/>
                    </a:lnTo>
                    <a:lnTo>
                      <a:pt x="403" y="292"/>
                    </a:lnTo>
                    <a:lnTo>
                      <a:pt x="403" y="292"/>
                    </a:lnTo>
                    <a:lnTo>
                      <a:pt x="404" y="257"/>
                    </a:lnTo>
                    <a:lnTo>
                      <a:pt x="404" y="257"/>
                    </a:lnTo>
                    <a:lnTo>
                      <a:pt x="405" y="221"/>
                    </a:lnTo>
                    <a:lnTo>
                      <a:pt x="405" y="221"/>
                    </a:lnTo>
                    <a:lnTo>
                      <a:pt x="406" y="184"/>
                    </a:lnTo>
                    <a:lnTo>
                      <a:pt x="406" y="184"/>
                    </a:lnTo>
                    <a:lnTo>
                      <a:pt x="407" y="147"/>
                    </a:lnTo>
                    <a:lnTo>
                      <a:pt x="407" y="146"/>
                    </a:lnTo>
                    <a:lnTo>
                      <a:pt x="408" y="114"/>
                    </a:lnTo>
                    <a:lnTo>
                      <a:pt x="408" y="114"/>
                    </a:lnTo>
                    <a:lnTo>
                      <a:pt x="409" y="88"/>
                    </a:lnTo>
                    <a:lnTo>
                      <a:pt x="409" y="88"/>
                    </a:lnTo>
                    <a:lnTo>
                      <a:pt x="410" y="66"/>
                    </a:lnTo>
                    <a:lnTo>
                      <a:pt x="410" y="66"/>
                    </a:lnTo>
                    <a:lnTo>
                      <a:pt x="411" y="50"/>
                    </a:lnTo>
                    <a:lnTo>
                      <a:pt x="411" y="50"/>
                    </a:lnTo>
                    <a:lnTo>
                      <a:pt x="412" y="46"/>
                    </a:lnTo>
                    <a:lnTo>
                      <a:pt x="412" y="46"/>
                    </a:lnTo>
                    <a:lnTo>
                      <a:pt x="412" y="46"/>
                    </a:lnTo>
                    <a:lnTo>
                      <a:pt x="413" y="42"/>
                    </a:lnTo>
                    <a:lnTo>
                      <a:pt x="413" y="42"/>
                    </a:lnTo>
                    <a:lnTo>
                      <a:pt x="413" y="42"/>
                    </a:lnTo>
                    <a:lnTo>
                      <a:pt x="414" y="34"/>
                    </a:lnTo>
                    <a:lnTo>
                      <a:pt x="414" y="34"/>
                    </a:lnTo>
                    <a:lnTo>
                      <a:pt x="414" y="34"/>
                    </a:lnTo>
                    <a:lnTo>
                      <a:pt x="415" y="14"/>
                    </a:lnTo>
                    <a:lnTo>
                      <a:pt x="415" y="13"/>
                    </a:lnTo>
                    <a:lnTo>
                      <a:pt x="416" y="4"/>
                    </a:lnTo>
                    <a:lnTo>
                      <a:pt x="416" y="5"/>
                    </a:lnTo>
                    <a:lnTo>
                      <a:pt x="416" y="5"/>
                    </a:lnTo>
                    <a:lnTo>
                      <a:pt x="417" y="9"/>
                    </a:lnTo>
                    <a:lnTo>
                      <a:pt x="417" y="9"/>
                    </a:lnTo>
                    <a:lnTo>
                      <a:pt x="417" y="9"/>
                    </a:lnTo>
                    <a:lnTo>
                      <a:pt x="418" y="20"/>
                    </a:lnTo>
                    <a:lnTo>
                      <a:pt x="418" y="20"/>
                    </a:lnTo>
                    <a:lnTo>
                      <a:pt x="419" y="24"/>
                    </a:lnTo>
                    <a:lnTo>
                      <a:pt x="419" y="24"/>
                    </a:lnTo>
                    <a:lnTo>
                      <a:pt x="419" y="24"/>
                    </a:lnTo>
                    <a:lnTo>
                      <a:pt x="420" y="28"/>
                    </a:lnTo>
                    <a:lnTo>
                      <a:pt x="420" y="28"/>
                    </a:lnTo>
                    <a:lnTo>
                      <a:pt x="421" y="38"/>
                    </a:lnTo>
                    <a:lnTo>
                      <a:pt x="421" y="38"/>
                    </a:lnTo>
                    <a:lnTo>
                      <a:pt x="421" y="38"/>
                    </a:lnTo>
                    <a:lnTo>
                      <a:pt x="422" y="43"/>
                    </a:lnTo>
                    <a:lnTo>
                      <a:pt x="422" y="43"/>
                    </a:lnTo>
                    <a:lnTo>
                      <a:pt x="422" y="43"/>
                    </a:lnTo>
                    <a:lnTo>
                      <a:pt x="423" y="50"/>
                    </a:lnTo>
                    <a:lnTo>
                      <a:pt x="423" y="50"/>
                    </a:lnTo>
                    <a:lnTo>
                      <a:pt x="424" y="63"/>
                    </a:lnTo>
                    <a:lnTo>
                      <a:pt x="424" y="64"/>
                    </a:lnTo>
                    <a:lnTo>
                      <a:pt x="425" y="74"/>
                    </a:lnTo>
                    <a:lnTo>
                      <a:pt x="425" y="74"/>
                    </a:lnTo>
                    <a:lnTo>
                      <a:pt x="426" y="88"/>
                    </a:lnTo>
                    <a:lnTo>
                      <a:pt x="426" y="89"/>
                    </a:lnTo>
                    <a:lnTo>
                      <a:pt x="427" y="107"/>
                    </a:lnTo>
                    <a:lnTo>
                      <a:pt x="427" y="107"/>
                    </a:lnTo>
                    <a:lnTo>
                      <a:pt x="428" y="135"/>
                    </a:lnTo>
                    <a:lnTo>
                      <a:pt x="428" y="135"/>
                    </a:lnTo>
                    <a:lnTo>
                      <a:pt x="429" y="150"/>
                    </a:lnTo>
                    <a:lnTo>
                      <a:pt x="429" y="151"/>
                    </a:lnTo>
                    <a:lnTo>
                      <a:pt x="430" y="174"/>
                    </a:lnTo>
                    <a:lnTo>
                      <a:pt x="430" y="175"/>
                    </a:lnTo>
                    <a:lnTo>
                      <a:pt x="431" y="201"/>
                    </a:lnTo>
                    <a:lnTo>
                      <a:pt x="431" y="201"/>
                    </a:lnTo>
                    <a:lnTo>
                      <a:pt x="432" y="222"/>
                    </a:lnTo>
                    <a:lnTo>
                      <a:pt x="432" y="222"/>
                    </a:lnTo>
                    <a:lnTo>
                      <a:pt x="433" y="247"/>
                    </a:lnTo>
                    <a:lnTo>
                      <a:pt x="433" y="247"/>
                    </a:lnTo>
                    <a:lnTo>
                      <a:pt x="434" y="269"/>
                    </a:lnTo>
                    <a:lnTo>
                      <a:pt x="434" y="269"/>
                    </a:lnTo>
                    <a:lnTo>
                      <a:pt x="435" y="290"/>
                    </a:lnTo>
                    <a:lnTo>
                      <a:pt x="435" y="290"/>
                    </a:lnTo>
                    <a:lnTo>
                      <a:pt x="436" y="311"/>
                    </a:lnTo>
                    <a:lnTo>
                      <a:pt x="436" y="311"/>
                    </a:lnTo>
                    <a:lnTo>
                      <a:pt x="437" y="331"/>
                    </a:lnTo>
                    <a:lnTo>
                      <a:pt x="437" y="331"/>
                    </a:lnTo>
                    <a:lnTo>
                      <a:pt x="438" y="352"/>
                    </a:lnTo>
                    <a:lnTo>
                      <a:pt x="438" y="353"/>
                    </a:lnTo>
                    <a:lnTo>
                      <a:pt x="439" y="376"/>
                    </a:lnTo>
                    <a:lnTo>
                      <a:pt x="439" y="376"/>
                    </a:lnTo>
                    <a:lnTo>
                      <a:pt x="440" y="398"/>
                    </a:lnTo>
                    <a:lnTo>
                      <a:pt x="440" y="398"/>
                    </a:lnTo>
                    <a:lnTo>
                      <a:pt x="441" y="417"/>
                    </a:lnTo>
                    <a:lnTo>
                      <a:pt x="441" y="417"/>
                    </a:lnTo>
                    <a:lnTo>
                      <a:pt x="442" y="437"/>
                    </a:lnTo>
                    <a:lnTo>
                      <a:pt x="442" y="437"/>
                    </a:lnTo>
                    <a:lnTo>
                      <a:pt x="443" y="456"/>
                    </a:lnTo>
                    <a:lnTo>
                      <a:pt x="443" y="456"/>
                    </a:lnTo>
                    <a:lnTo>
                      <a:pt x="444" y="477"/>
                    </a:lnTo>
                    <a:lnTo>
                      <a:pt x="444" y="477"/>
                    </a:lnTo>
                    <a:lnTo>
                      <a:pt x="445" y="500"/>
                    </a:lnTo>
                    <a:lnTo>
                      <a:pt x="445" y="500"/>
                    </a:lnTo>
                    <a:lnTo>
                      <a:pt x="445" y="500"/>
                    </a:lnTo>
                    <a:lnTo>
                      <a:pt x="445" y="500"/>
                    </a:lnTo>
                    <a:lnTo>
                      <a:pt x="446" y="500"/>
                    </a:lnTo>
                    <a:lnTo>
                      <a:pt x="446" y="500"/>
                    </a:lnTo>
                    <a:lnTo>
                      <a:pt x="446" y="500"/>
                    </a:lnTo>
                    <a:lnTo>
                      <a:pt x="447" y="500"/>
                    </a:lnTo>
                    <a:lnTo>
                      <a:pt x="447" y="500"/>
                    </a:lnTo>
                    <a:lnTo>
                      <a:pt x="447" y="500"/>
                    </a:lnTo>
                    <a:lnTo>
                      <a:pt x="448" y="500"/>
                    </a:lnTo>
                    <a:lnTo>
                      <a:pt x="448" y="500"/>
                    </a:lnTo>
                    <a:lnTo>
                      <a:pt x="448" y="500"/>
                    </a:lnTo>
                    <a:lnTo>
                      <a:pt x="449" y="498"/>
                    </a:lnTo>
                    <a:lnTo>
                      <a:pt x="449" y="498"/>
                    </a:lnTo>
                    <a:lnTo>
                      <a:pt x="449" y="497"/>
                    </a:lnTo>
                    <a:lnTo>
                      <a:pt x="450" y="499"/>
                    </a:lnTo>
                    <a:lnTo>
                      <a:pt x="450" y="499"/>
                    </a:lnTo>
                    <a:lnTo>
                      <a:pt x="450" y="499"/>
                    </a:lnTo>
                    <a:lnTo>
                      <a:pt x="450" y="499"/>
                    </a:lnTo>
                    <a:lnTo>
                      <a:pt x="450" y="499"/>
                    </a:lnTo>
                    <a:lnTo>
                      <a:pt x="451" y="499"/>
                    </a:lnTo>
                    <a:lnTo>
                      <a:pt x="451" y="499"/>
                    </a:lnTo>
                    <a:lnTo>
                      <a:pt x="451" y="500"/>
                    </a:lnTo>
                    <a:lnTo>
                      <a:pt x="452" y="500"/>
                    </a:lnTo>
                    <a:lnTo>
                      <a:pt x="452" y="500"/>
                    </a:lnTo>
                    <a:lnTo>
                      <a:pt x="452" y="499"/>
                    </a:lnTo>
                    <a:lnTo>
                      <a:pt x="453" y="500"/>
                    </a:lnTo>
                    <a:lnTo>
                      <a:pt x="453" y="500"/>
                    </a:lnTo>
                    <a:lnTo>
                      <a:pt x="453" y="500"/>
                    </a:lnTo>
                    <a:lnTo>
                      <a:pt x="453" y="499"/>
                    </a:lnTo>
                    <a:lnTo>
                      <a:pt x="454" y="499"/>
                    </a:lnTo>
                    <a:lnTo>
                      <a:pt x="454" y="499"/>
                    </a:lnTo>
                    <a:lnTo>
                      <a:pt x="454" y="500"/>
                    </a:lnTo>
                    <a:lnTo>
                      <a:pt x="455" y="498"/>
                    </a:lnTo>
                    <a:lnTo>
                      <a:pt x="455" y="499"/>
                    </a:lnTo>
                    <a:lnTo>
                      <a:pt x="455" y="499"/>
                    </a:lnTo>
                    <a:lnTo>
                      <a:pt x="455" y="499"/>
                    </a:lnTo>
                    <a:lnTo>
                      <a:pt x="456" y="499"/>
                    </a:lnTo>
                    <a:lnTo>
                      <a:pt x="456" y="499"/>
                    </a:lnTo>
                    <a:lnTo>
                      <a:pt x="456" y="498"/>
                    </a:lnTo>
                    <a:lnTo>
                      <a:pt x="457" y="500"/>
                    </a:lnTo>
                    <a:lnTo>
                      <a:pt x="457" y="500"/>
                    </a:lnTo>
                    <a:lnTo>
                      <a:pt x="458" y="497"/>
                    </a:lnTo>
                    <a:lnTo>
                      <a:pt x="458" y="497"/>
                    </a:lnTo>
                    <a:lnTo>
                      <a:pt x="458" y="497"/>
                    </a:lnTo>
                    <a:lnTo>
                      <a:pt x="458" y="495"/>
                    </a:lnTo>
                    <a:lnTo>
                      <a:pt x="459" y="497"/>
                    </a:lnTo>
                    <a:lnTo>
                      <a:pt x="459" y="497"/>
                    </a:lnTo>
                    <a:lnTo>
                      <a:pt x="459" y="499"/>
                    </a:lnTo>
                    <a:lnTo>
                      <a:pt x="460" y="497"/>
                    </a:lnTo>
                    <a:lnTo>
                      <a:pt x="460" y="497"/>
                    </a:lnTo>
                    <a:lnTo>
                      <a:pt x="460" y="497"/>
                    </a:lnTo>
                    <a:lnTo>
                      <a:pt x="460" y="500"/>
                    </a:lnTo>
                    <a:lnTo>
                      <a:pt x="461" y="499"/>
                    </a:lnTo>
                    <a:lnTo>
                      <a:pt x="461" y="499"/>
                    </a:lnTo>
                    <a:lnTo>
                      <a:pt x="461" y="500"/>
                    </a:lnTo>
                    <a:lnTo>
                      <a:pt x="462" y="499"/>
                    </a:lnTo>
                    <a:lnTo>
                      <a:pt x="462" y="499"/>
                    </a:lnTo>
                    <a:lnTo>
                      <a:pt x="462" y="497"/>
                    </a:lnTo>
                    <a:lnTo>
                      <a:pt x="463" y="499"/>
                    </a:lnTo>
                    <a:lnTo>
                      <a:pt x="463" y="499"/>
                    </a:lnTo>
                    <a:lnTo>
                      <a:pt x="463" y="499"/>
                    </a:lnTo>
                    <a:lnTo>
                      <a:pt x="463" y="499"/>
                    </a:lnTo>
                    <a:lnTo>
                      <a:pt x="463" y="500"/>
                    </a:lnTo>
                    <a:lnTo>
                      <a:pt x="464" y="500"/>
                    </a:lnTo>
                    <a:lnTo>
                      <a:pt x="464" y="500"/>
                    </a:lnTo>
                    <a:lnTo>
                      <a:pt x="464" y="495"/>
                    </a:lnTo>
                    <a:lnTo>
                      <a:pt x="465" y="496"/>
                    </a:lnTo>
                    <a:lnTo>
                      <a:pt x="465" y="496"/>
                    </a:lnTo>
                    <a:lnTo>
                      <a:pt x="466" y="500"/>
                    </a:lnTo>
                    <a:lnTo>
                      <a:pt x="466" y="499"/>
                    </a:lnTo>
                    <a:lnTo>
                      <a:pt x="466" y="499"/>
                    </a:lnTo>
                    <a:lnTo>
                      <a:pt x="466" y="497"/>
                    </a:lnTo>
                    <a:lnTo>
                      <a:pt x="467" y="498"/>
                    </a:lnTo>
                    <a:lnTo>
                      <a:pt x="467" y="498"/>
                    </a:lnTo>
                    <a:lnTo>
                      <a:pt x="467" y="498"/>
                    </a:lnTo>
                    <a:lnTo>
                      <a:pt x="467" y="499"/>
                    </a:lnTo>
                    <a:lnTo>
                      <a:pt x="468" y="499"/>
                    </a:lnTo>
                    <a:lnTo>
                      <a:pt x="468" y="499"/>
                    </a:lnTo>
                    <a:lnTo>
                      <a:pt x="468" y="497"/>
                    </a:lnTo>
                    <a:lnTo>
                      <a:pt x="469" y="500"/>
                    </a:lnTo>
                    <a:lnTo>
                      <a:pt x="469" y="500"/>
                    </a:lnTo>
                    <a:lnTo>
                      <a:pt x="470" y="498"/>
                    </a:lnTo>
                    <a:lnTo>
                      <a:pt x="470" y="498"/>
                    </a:lnTo>
                    <a:lnTo>
                      <a:pt x="470" y="498"/>
                    </a:lnTo>
                    <a:lnTo>
                      <a:pt x="470" y="498"/>
                    </a:lnTo>
                    <a:lnTo>
                      <a:pt x="470" y="499"/>
                    </a:lnTo>
                    <a:lnTo>
                      <a:pt x="471" y="499"/>
                    </a:lnTo>
                    <a:lnTo>
                      <a:pt x="471" y="499"/>
                    </a:lnTo>
                    <a:lnTo>
                      <a:pt x="471" y="499"/>
                    </a:lnTo>
                    <a:lnTo>
                      <a:pt x="471" y="500"/>
                    </a:lnTo>
                    <a:lnTo>
                      <a:pt x="472" y="500"/>
                    </a:lnTo>
                    <a:lnTo>
                      <a:pt x="472" y="500"/>
                    </a:lnTo>
                    <a:lnTo>
                      <a:pt x="472" y="500"/>
                    </a:lnTo>
                    <a:lnTo>
                      <a:pt x="472" y="499"/>
                    </a:lnTo>
                    <a:lnTo>
                      <a:pt x="473" y="499"/>
                    </a:lnTo>
                    <a:lnTo>
                      <a:pt x="473" y="499"/>
                    </a:lnTo>
                    <a:lnTo>
                      <a:pt x="473" y="496"/>
                    </a:lnTo>
                    <a:lnTo>
                      <a:pt x="474" y="497"/>
                    </a:lnTo>
                    <a:lnTo>
                      <a:pt x="474" y="497"/>
                    </a:lnTo>
                    <a:lnTo>
                      <a:pt x="474" y="500"/>
                    </a:lnTo>
                    <a:lnTo>
                      <a:pt x="475" y="499"/>
                    </a:lnTo>
                    <a:lnTo>
                      <a:pt x="475" y="499"/>
                    </a:lnTo>
                    <a:lnTo>
                      <a:pt x="475" y="499"/>
                    </a:lnTo>
                    <a:lnTo>
                      <a:pt x="476" y="498"/>
                    </a:lnTo>
                    <a:lnTo>
                      <a:pt x="476" y="498"/>
                    </a:lnTo>
                    <a:lnTo>
                      <a:pt x="476" y="498"/>
                    </a:lnTo>
                    <a:lnTo>
                      <a:pt x="476" y="497"/>
                    </a:lnTo>
                    <a:lnTo>
                      <a:pt x="477" y="499"/>
                    </a:lnTo>
                    <a:lnTo>
                      <a:pt x="477" y="499"/>
                    </a:lnTo>
                    <a:lnTo>
                      <a:pt x="477" y="499"/>
                    </a:lnTo>
                    <a:lnTo>
                      <a:pt x="477" y="499"/>
                    </a:lnTo>
                    <a:lnTo>
                      <a:pt x="477" y="496"/>
                    </a:lnTo>
                    <a:lnTo>
                      <a:pt x="478" y="497"/>
                    </a:lnTo>
                    <a:lnTo>
                      <a:pt x="478" y="497"/>
                    </a:lnTo>
                    <a:lnTo>
                      <a:pt x="478" y="497"/>
                    </a:lnTo>
                    <a:lnTo>
                      <a:pt x="478" y="498"/>
                    </a:lnTo>
                    <a:lnTo>
                      <a:pt x="479" y="498"/>
                    </a:lnTo>
                    <a:lnTo>
                      <a:pt x="479" y="498"/>
                    </a:lnTo>
                    <a:lnTo>
                      <a:pt x="479" y="498"/>
                    </a:lnTo>
                    <a:lnTo>
                      <a:pt x="479" y="499"/>
                    </a:lnTo>
                    <a:lnTo>
                      <a:pt x="480" y="498"/>
                    </a:lnTo>
                    <a:lnTo>
                      <a:pt x="480" y="498"/>
                    </a:lnTo>
                    <a:lnTo>
                      <a:pt x="480" y="498"/>
                    </a:lnTo>
                    <a:lnTo>
                      <a:pt x="481" y="500"/>
                    </a:lnTo>
                    <a:lnTo>
                      <a:pt x="481" y="500"/>
                    </a:lnTo>
                    <a:lnTo>
                      <a:pt x="481" y="500"/>
                    </a:lnTo>
                    <a:lnTo>
                      <a:pt x="481" y="500"/>
                    </a:lnTo>
                    <a:lnTo>
                      <a:pt x="482" y="499"/>
                    </a:lnTo>
                    <a:lnTo>
                      <a:pt x="482" y="499"/>
                    </a:lnTo>
                    <a:lnTo>
                      <a:pt x="482" y="499"/>
                    </a:lnTo>
                    <a:lnTo>
                      <a:pt x="483" y="491"/>
                    </a:lnTo>
                    <a:lnTo>
                      <a:pt x="483" y="491"/>
                    </a:lnTo>
                    <a:lnTo>
                      <a:pt x="483" y="489"/>
                    </a:lnTo>
                    <a:lnTo>
                      <a:pt x="484" y="491"/>
                    </a:lnTo>
                    <a:lnTo>
                      <a:pt x="484" y="491"/>
                    </a:lnTo>
                    <a:lnTo>
                      <a:pt x="484" y="491"/>
                    </a:lnTo>
                    <a:lnTo>
                      <a:pt x="485" y="495"/>
                    </a:lnTo>
                    <a:lnTo>
                      <a:pt x="485" y="495"/>
                    </a:lnTo>
                    <a:lnTo>
                      <a:pt x="485" y="499"/>
                    </a:lnTo>
                    <a:lnTo>
                      <a:pt x="486" y="497"/>
                    </a:lnTo>
                    <a:lnTo>
                      <a:pt x="486" y="496"/>
                    </a:lnTo>
                    <a:lnTo>
                      <a:pt x="486" y="495"/>
                    </a:lnTo>
                    <a:lnTo>
                      <a:pt x="487" y="499"/>
                    </a:lnTo>
                    <a:lnTo>
                      <a:pt x="487" y="499"/>
                    </a:lnTo>
                    <a:lnTo>
                      <a:pt x="487" y="500"/>
                    </a:lnTo>
                    <a:lnTo>
                      <a:pt x="488" y="496"/>
                    </a:lnTo>
                    <a:lnTo>
                      <a:pt x="488" y="496"/>
                    </a:lnTo>
                    <a:lnTo>
                      <a:pt x="488" y="495"/>
                    </a:lnTo>
                    <a:lnTo>
                      <a:pt x="489" y="499"/>
                    </a:lnTo>
                    <a:lnTo>
                      <a:pt x="489" y="499"/>
                    </a:lnTo>
                    <a:lnTo>
                      <a:pt x="489" y="499"/>
                    </a:lnTo>
                    <a:lnTo>
                      <a:pt x="489" y="499"/>
                    </a:lnTo>
                    <a:lnTo>
                      <a:pt x="490" y="495"/>
                    </a:lnTo>
                    <a:lnTo>
                      <a:pt x="490" y="496"/>
                    </a:lnTo>
                    <a:lnTo>
                      <a:pt x="490" y="496"/>
                    </a:lnTo>
                    <a:lnTo>
                      <a:pt x="491" y="500"/>
                    </a:lnTo>
                    <a:lnTo>
                      <a:pt x="491" y="500"/>
                    </a:lnTo>
                    <a:lnTo>
                      <a:pt x="491" y="500"/>
                    </a:lnTo>
                    <a:lnTo>
                      <a:pt x="491" y="497"/>
                    </a:lnTo>
                    <a:lnTo>
                      <a:pt x="492" y="500"/>
                    </a:lnTo>
                    <a:lnTo>
                      <a:pt x="492" y="500"/>
                    </a:lnTo>
                    <a:lnTo>
                      <a:pt x="492" y="500"/>
                    </a:lnTo>
                    <a:lnTo>
                      <a:pt x="492" y="500"/>
                    </a:lnTo>
                    <a:lnTo>
                      <a:pt x="493" y="500"/>
                    </a:lnTo>
                    <a:lnTo>
                      <a:pt x="493" y="500"/>
                    </a:lnTo>
                    <a:lnTo>
                      <a:pt x="494" y="497"/>
                    </a:lnTo>
                    <a:lnTo>
                      <a:pt x="494" y="497"/>
                    </a:lnTo>
                    <a:lnTo>
                      <a:pt x="494" y="497"/>
                    </a:lnTo>
                    <a:lnTo>
                      <a:pt x="494" y="497"/>
                    </a:lnTo>
                    <a:lnTo>
                      <a:pt x="495" y="493"/>
                    </a:lnTo>
                    <a:lnTo>
                      <a:pt x="495" y="493"/>
                    </a:lnTo>
                    <a:lnTo>
                      <a:pt x="495" y="493"/>
                    </a:lnTo>
                    <a:lnTo>
                      <a:pt x="495" y="492"/>
                    </a:lnTo>
                    <a:lnTo>
                      <a:pt x="496" y="493"/>
                    </a:lnTo>
                    <a:lnTo>
                      <a:pt x="496" y="493"/>
                    </a:lnTo>
                    <a:lnTo>
                      <a:pt x="497" y="497"/>
                    </a:lnTo>
                    <a:lnTo>
                      <a:pt x="497" y="497"/>
                    </a:lnTo>
                    <a:lnTo>
                      <a:pt x="497" y="497"/>
                    </a:lnTo>
                    <a:lnTo>
                      <a:pt x="497" y="497"/>
                    </a:lnTo>
                    <a:lnTo>
                      <a:pt x="497" y="495"/>
                    </a:lnTo>
                    <a:lnTo>
                      <a:pt x="498" y="497"/>
                    </a:lnTo>
                    <a:lnTo>
                      <a:pt x="498" y="497"/>
                    </a:lnTo>
                    <a:lnTo>
                      <a:pt x="498" y="500"/>
                    </a:lnTo>
                    <a:lnTo>
                      <a:pt x="499" y="497"/>
                    </a:lnTo>
                    <a:lnTo>
                      <a:pt x="499" y="497"/>
                    </a:lnTo>
                    <a:lnTo>
                      <a:pt x="499" y="495"/>
                    </a:lnTo>
                    <a:lnTo>
                      <a:pt x="500" y="499"/>
                    </a:lnTo>
                    <a:lnTo>
                      <a:pt x="500" y="499"/>
                    </a:lnTo>
                    <a:lnTo>
                      <a:pt x="500" y="499"/>
                    </a:lnTo>
                    <a:lnTo>
                      <a:pt x="500" y="499"/>
                    </a:lnTo>
                    <a:lnTo>
                      <a:pt x="501" y="497"/>
                    </a:lnTo>
                    <a:lnTo>
                      <a:pt x="501" y="497"/>
                    </a:lnTo>
                    <a:lnTo>
                      <a:pt x="501" y="497"/>
                    </a:lnTo>
                    <a:lnTo>
                      <a:pt x="501" y="495"/>
                    </a:lnTo>
                    <a:lnTo>
                      <a:pt x="502" y="497"/>
                    </a:lnTo>
                    <a:lnTo>
                      <a:pt x="502" y="497"/>
                    </a:lnTo>
                    <a:lnTo>
                      <a:pt x="502" y="498"/>
                    </a:lnTo>
                    <a:lnTo>
                      <a:pt x="502" y="498"/>
                    </a:lnTo>
                    <a:lnTo>
                      <a:pt x="503" y="496"/>
                    </a:lnTo>
                    <a:lnTo>
                      <a:pt x="503" y="496"/>
                    </a:lnTo>
                    <a:lnTo>
                      <a:pt x="503" y="496"/>
                    </a:lnTo>
                    <a:lnTo>
                      <a:pt x="504" y="498"/>
                    </a:lnTo>
                    <a:lnTo>
                      <a:pt x="504" y="498"/>
                    </a:lnTo>
                    <a:lnTo>
                      <a:pt x="504" y="498"/>
                    </a:lnTo>
                    <a:lnTo>
                      <a:pt x="504" y="498"/>
                    </a:lnTo>
                    <a:lnTo>
                      <a:pt x="504" y="500"/>
                    </a:lnTo>
                    <a:lnTo>
                      <a:pt x="505" y="499"/>
                    </a:lnTo>
                    <a:lnTo>
                      <a:pt x="505" y="499"/>
                    </a:lnTo>
                    <a:lnTo>
                      <a:pt x="505" y="499"/>
                    </a:lnTo>
                    <a:lnTo>
                      <a:pt x="506" y="496"/>
                    </a:lnTo>
                    <a:lnTo>
                      <a:pt x="506" y="496"/>
                    </a:lnTo>
                    <a:lnTo>
                      <a:pt x="506" y="496"/>
                    </a:lnTo>
                    <a:lnTo>
                      <a:pt x="506" y="496"/>
                    </a:lnTo>
                    <a:lnTo>
                      <a:pt x="507" y="497"/>
                    </a:lnTo>
                    <a:lnTo>
                      <a:pt x="507" y="497"/>
                    </a:lnTo>
                    <a:lnTo>
                      <a:pt x="507" y="497"/>
                    </a:lnTo>
                    <a:lnTo>
                      <a:pt x="507" y="499"/>
                    </a:lnTo>
                    <a:lnTo>
                      <a:pt x="508" y="498"/>
                    </a:lnTo>
                    <a:lnTo>
                      <a:pt x="508" y="499"/>
                    </a:lnTo>
                    <a:lnTo>
                      <a:pt x="508" y="498"/>
                    </a:lnTo>
                    <a:lnTo>
                      <a:pt x="509" y="499"/>
                    </a:lnTo>
                    <a:lnTo>
                      <a:pt x="509" y="499"/>
                    </a:lnTo>
                    <a:lnTo>
                      <a:pt x="509" y="499"/>
                    </a:lnTo>
                    <a:lnTo>
                      <a:pt x="509" y="499"/>
                    </a:lnTo>
                    <a:lnTo>
                      <a:pt x="509" y="500"/>
                    </a:lnTo>
                    <a:lnTo>
                      <a:pt x="510" y="500"/>
                    </a:lnTo>
                    <a:lnTo>
                      <a:pt x="510" y="500"/>
                    </a:lnTo>
                    <a:lnTo>
                      <a:pt x="510" y="499"/>
                    </a:lnTo>
                    <a:lnTo>
                      <a:pt x="511" y="499"/>
                    </a:lnTo>
                    <a:lnTo>
                      <a:pt x="511" y="499"/>
                    </a:lnTo>
                    <a:lnTo>
                      <a:pt x="511" y="499"/>
                    </a:lnTo>
                    <a:lnTo>
                      <a:pt x="512" y="500"/>
                    </a:lnTo>
                    <a:lnTo>
                      <a:pt x="512" y="500"/>
                    </a:lnTo>
                    <a:lnTo>
                      <a:pt x="512" y="500"/>
                    </a:lnTo>
                    <a:lnTo>
                      <a:pt x="512" y="500"/>
                    </a:lnTo>
                    <a:lnTo>
                      <a:pt x="512" y="500"/>
                    </a:lnTo>
                    <a:lnTo>
                      <a:pt x="513" y="500"/>
                    </a:lnTo>
                    <a:lnTo>
                      <a:pt x="513" y="500"/>
                    </a:lnTo>
                    <a:lnTo>
                      <a:pt x="513" y="500"/>
                    </a:lnTo>
                    <a:lnTo>
                      <a:pt x="514" y="496"/>
                    </a:lnTo>
                    <a:lnTo>
                      <a:pt x="514" y="496"/>
                    </a:lnTo>
                    <a:lnTo>
                      <a:pt x="514" y="497"/>
                    </a:lnTo>
                    <a:lnTo>
                      <a:pt x="514" y="497"/>
                    </a:lnTo>
                    <a:lnTo>
                      <a:pt x="515" y="496"/>
                    </a:lnTo>
                    <a:lnTo>
                      <a:pt x="515" y="496"/>
                    </a:lnTo>
                    <a:lnTo>
                      <a:pt x="515" y="496"/>
                    </a:lnTo>
                    <a:lnTo>
                      <a:pt x="515" y="499"/>
                    </a:lnTo>
                    <a:lnTo>
                      <a:pt x="516" y="498"/>
                    </a:lnTo>
                    <a:lnTo>
                      <a:pt x="516" y="498"/>
                    </a:lnTo>
                    <a:lnTo>
                      <a:pt x="516" y="496"/>
                    </a:lnTo>
                    <a:lnTo>
                      <a:pt x="517" y="497"/>
                    </a:lnTo>
                    <a:lnTo>
                      <a:pt x="517" y="497"/>
                    </a:lnTo>
                    <a:lnTo>
                      <a:pt x="517" y="499"/>
                    </a:lnTo>
                    <a:lnTo>
                      <a:pt x="518" y="497"/>
                    </a:lnTo>
                    <a:lnTo>
                      <a:pt x="518" y="497"/>
                    </a:lnTo>
                    <a:lnTo>
                      <a:pt x="518" y="497"/>
                    </a:lnTo>
                    <a:lnTo>
                      <a:pt x="518" y="499"/>
                    </a:lnTo>
                    <a:lnTo>
                      <a:pt x="519" y="499"/>
                    </a:lnTo>
                    <a:lnTo>
                      <a:pt x="519" y="499"/>
                    </a:lnTo>
                    <a:lnTo>
                      <a:pt x="519" y="499"/>
                    </a:lnTo>
                    <a:lnTo>
                      <a:pt x="519" y="497"/>
                    </a:lnTo>
                    <a:lnTo>
                      <a:pt x="520" y="499"/>
                    </a:lnTo>
                    <a:lnTo>
                      <a:pt x="520" y="499"/>
                    </a:lnTo>
                    <a:lnTo>
                      <a:pt x="520" y="500"/>
                    </a:lnTo>
                    <a:lnTo>
                      <a:pt x="521" y="498"/>
                    </a:lnTo>
                    <a:lnTo>
                      <a:pt x="521" y="498"/>
                    </a:lnTo>
                    <a:lnTo>
                      <a:pt x="521" y="497"/>
                    </a:lnTo>
                    <a:lnTo>
                      <a:pt x="522" y="499"/>
                    </a:lnTo>
                    <a:lnTo>
                      <a:pt x="522" y="499"/>
                    </a:lnTo>
                    <a:lnTo>
                      <a:pt x="522" y="500"/>
                    </a:lnTo>
                    <a:lnTo>
                      <a:pt x="523" y="498"/>
                    </a:lnTo>
                    <a:lnTo>
                      <a:pt x="523" y="498"/>
                    </a:lnTo>
                    <a:lnTo>
                      <a:pt x="523" y="498"/>
                    </a:lnTo>
                    <a:lnTo>
                      <a:pt x="523" y="498"/>
                    </a:lnTo>
                    <a:lnTo>
                      <a:pt x="524" y="499"/>
                    </a:lnTo>
                    <a:lnTo>
                      <a:pt x="524" y="499"/>
                    </a:lnTo>
                    <a:lnTo>
                      <a:pt x="524" y="499"/>
                    </a:lnTo>
                    <a:lnTo>
                      <a:pt x="524" y="498"/>
                    </a:lnTo>
                    <a:lnTo>
                      <a:pt x="525" y="500"/>
                    </a:lnTo>
                    <a:lnTo>
                      <a:pt x="525" y="500"/>
                    </a:lnTo>
                    <a:lnTo>
                      <a:pt x="525" y="500"/>
                    </a:lnTo>
                    <a:lnTo>
                      <a:pt x="525" y="500"/>
                    </a:lnTo>
                    <a:lnTo>
                      <a:pt x="526" y="500"/>
                    </a:lnTo>
                    <a:lnTo>
                      <a:pt x="526" y="500"/>
                    </a:lnTo>
                    <a:lnTo>
                      <a:pt x="526" y="500"/>
                    </a:lnTo>
                    <a:lnTo>
                      <a:pt x="526" y="497"/>
                    </a:lnTo>
                    <a:lnTo>
                      <a:pt x="527" y="498"/>
                    </a:lnTo>
                    <a:lnTo>
                      <a:pt x="527" y="498"/>
                    </a:lnTo>
                    <a:lnTo>
                      <a:pt x="527" y="498"/>
                    </a:lnTo>
                    <a:lnTo>
                      <a:pt x="527" y="498"/>
                    </a:lnTo>
                    <a:lnTo>
                      <a:pt x="528" y="498"/>
                    </a:lnTo>
                    <a:lnTo>
                      <a:pt x="528" y="498"/>
                    </a:lnTo>
                    <a:lnTo>
                      <a:pt x="528" y="498"/>
                    </a:lnTo>
                    <a:lnTo>
                      <a:pt x="528" y="496"/>
                    </a:lnTo>
                    <a:lnTo>
                      <a:pt x="529" y="497"/>
                    </a:lnTo>
                    <a:lnTo>
                      <a:pt x="529" y="497"/>
                    </a:lnTo>
                    <a:lnTo>
                      <a:pt x="529" y="499"/>
                    </a:lnTo>
                    <a:lnTo>
                      <a:pt x="530" y="497"/>
                    </a:lnTo>
                    <a:lnTo>
                      <a:pt x="530" y="497"/>
                    </a:lnTo>
                    <a:lnTo>
                      <a:pt x="530" y="496"/>
                    </a:lnTo>
                    <a:lnTo>
                      <a:pt x="531" y="497"/>
                    </a:lnTo>
                    <a:lnTo>
                      <a:pt x="531" y="497"/>
                    </a:lnTo>
                    <a:lnTo>
                      <a:pt x="531" y="497"/>
                    </a:lnTo>
                    <a:lnTo>
                      <a:pt x="531" y="497"/>
                    </a:lnTo>
                    <a:lnTo>
                      <a:pt x="532" y="499"/>
                    </a:lnTo>
                    <a:lnTo>
                      <a:pt x="532" y="499"/>
                    </a:lnTo>
                    <a:lnTo>
                      <a:pt x="532" y="499"/>
                    </a:lnTo>
                    <a:lnTo>
                      <a:pt x="533" y="495"/>
                    </a:lnTo>
                    <a:lnTo>
                      <a:pt x="533" y="495"/>
                    </a:lnTo>
                    <a:lnTo>
                      <a:pt x="533" y="495"/>
                    </a:lnTo>
                    <a:lnTo>
                      <a:pt x="533" y="495"/>
                    </a:lnTo>
                    <a:lnTo>
                      <a:pt x="533" y="498"/>
                    </a:lnTo>
                    <a:lnTo>
                      <a:pt x="534" y="498"/>
                    </a:lnTo>
                    <a:lnTo>
                      <a:pt x="534" y="498"/>
                    </a:lnTo>
                    <a:lnTo>
                      <a:pt x="534" y="498"/>
                    </a:lnTo>
                    <a:lnTo>
                      <a:pt x="535" y="499"/>
                    </a:lnTo>
                    <a:lnTo>
                      <a:pt x="535" y="499"/>
                    </a:lnTo>
                    <a:lnTo>
                      <a:pt x="535" y="499"/>
                    </a:lnTo>
                    <a:lnTo>
                      <a:pt x="535" y="499"/>
                    </a:lnTo>
                    <a:lnTo>
                      <a:pt x="535" y="500"/>
                    </a:lnTo>
                    <a:lnTo>
                      <a:pt x="536" y="500"/>
                    </a:lnTo>
                    <a:lnTo>
                      <a:pt x="536" y="500"/>
                    </a:lnTo>
                    <a:lnTo>
                      <a:pt x="537" y="498"/>
                    </a:lnTo>
                    <a:lnTo>
                      <a:pt x="537" y="498"/>
                    </a:lnTo>
                    <a:lnTo>
                      <a:pt x="537" y="498"/>
                    </a:lnTo>
                    <a:lnTo>
                      <a:pt x="537" y="499"/>
                    </a:lnTo>
                    <a:lnTo>
                      <a:pt x="537" y="497"/>
                    </a:lnTo>
                    <a:lnTo>
                      <a:pt x="538" y="497"/>
                    </a:lnTo>
                    <a:lnTo>
                      <a:pt x="538" y="497"/>
                    </a:lnTo>
                    <a:lnTo>
                      <a:pt x="538" y="498"/>
                    </a:lnTo>
                    <a:lnTo>
                      <a:pt x="538" y="495"/>
                    </a:lnTo>
                    <a:lnTo>
                      <a:pt x="539" y="496"/>
                    </a:lnTo>
                    <a:lnTo>
                      <a:pt x="539" y="496"/>
                    </a:lnTo>
                    <a:lnTo>
                      <a:pt x="539" y="499"/>
                    </a:lnTo>
                    <a:lnTo>
                      <a:pt x="540" y="499"/>
                    </a:lnTo>
                    <a:lnTo>
                      <a:pt x="540" y="500"/>
                    </a:lnTo>
                    <a:lnTo>
                      <a:pt x="540" y="500"/>
                    </a:lnTo>
                    <a:lnTo>
                      <a:pt x="541" y="498"/>
                    </a:lnTo>
                    <a:lnTo>
                      <a:pt x="541" y="498"/>
                    </a:lnTo>
                    <a:lnTo>
                      <a:pt x="541" y="497"/>
                    </a:lnTo>
                    <a:lnTo>
                      <a:pt x="542" y="499"/>
                    </a:lnTo>
                    <a:lnTo>
                      <a:pt x="542" y="498"/>
                    </a:lnTo>
                    <a:lnTo>
                      <a:pt x="542" y="498"/>
                    </a:lnTo>
                    <a:lnTo>
                      <a:pt x="542" y="498"/>
                    </a:lnTo>
                    <a:lnTo>
                      <a:pt x="543" y="499"/>
                    </a:lnTo>
                    <a:lnTo>
                      <a:pt x="543" y="499"/>
                    </a:lnTo>
                    <a:lnTo>
                      <a:pt x="543" y="499"/>
                    </a:lnTo>
                    <a:lnTo>
                      <a:pt x="543" y="499"/>
                    </a:lnTo>
                    <a:lnTo>
                      <a:pt x="544" y="495"/>
                    </a:lnTo>
                    <a:lnTo>
                      <a:pt x="544" y="495"/>
                    </a:lnTo>
                    <a:lnTo>
                      <a:pt x="544" y="495"/>
                    </a:lnTo>
                    <a:lnTo>
                      <a:pt x="544" y="495"/>
                    </a:lnTo>
                    <a:lnTo>
                      <a:pt x="545" y="498"/>
                    </a:lnTo>
                    <a:lnTo>
                      <a:pt x="545" y="498"/>
                    </a:lnTo>
                    <a:lnTo>
                      <a:pt x="545" y="498"/>
                    </a:lnTo>
                    <a:lnTo>
                      <a:pt x="545" y="498"/>
                    </a:lnTo>
                    <a:lnTo>
                      <a:pt x="545" y="499"/>
                    </a:lnTo>
                    <a:lnTo>
                      <a:pt x="546" y="499"/>
                    </a:lnTo>
                    <a:lnTo>
                      <a:pt x="546" y="499"/>
                    </a:lnTo>
                    <a:lnTo>
                      <a:pt x="546" y="500"/>
                    </a:lnTo>
                    <a:lnTo>
                      <a:pt x="547" y="499"/>
                    </a:lnTo>
                    <a:lnTo>
                      <a:pt x="547" y="499"/>
                    </a:lnTo>
                    <a:lnTo>
                      <a:pt x="547" y="496"/>
                    </a:lnTo>
                    <a:lnTo>
                      <a:pt x="548" y="498"/>
                    </a:lnTo>
                    <a:lnTo>
                      <a:pt x="548" y="498"/>
                    </a:lnTo>
                    <a:lnTo>
                      <a:pt x="548" y="498"/>
                    </a:lnTo>
                    <a:lnTo>
                      <a:pt x="548" y="499"/>
                    </a:lnTo>
                    <a:lnTo>
                      <a:pt x="549" y="498"/>
                    </a:lnTo>
                    <a:lnTo>
                      <a:pt x="549" y="498"/>
                    </a:lnTo>
                    <a:lnTo>
                      <a:pt x="549" y="500"/>
                    </a:lnTo>
                    <a:lnTo>
                      <a:pt x="550" y="500"/>
                    </a:lnTo>
                    <a:lnTo>
                      <a:pt x="550" y="500"/>
                    </a:lnTo>
                    <a:lnTo>
                      <a:pt x="551" y="500"/>
                    </a:lnTo>
                    <a:lnTo>
                      <a:pt x="551" y="500"/>
                    </a:lnTo>
                    <a:lnTo>
                      <a:pt x="551" y="500"/>
                    </a:lnTo>
                    <a:lnTo>
                      <a:pt x="551" y="500"/>
                    </a:lnTo>
                    <a:lnTo>
                      <a:pt x="552" y="500"/>
                    </a:lnTo>
                    <a:lnTo>
                      <a:pt x="552" y="500"/>
                    </a:lnTo>
                    <a:lnTo>
                      <a:pt x="552" y="500"/>
                    </a:lnTo>
                    <a:lnTo>
                      <a:pt x="553" y="487"/>
                    </a:lnTo>
                    <a:lnTo>
                      <a:pt x="553" y="487"/>
                    </a:lnTo>
                    <a:lnTo>
                      <a:pt x="553" y="487"/>
                    </a:lnTo>
                    <a:lnTo>
                      <a:pt x="554" y="475"/>
                    </a:lnTo>
                    <a:lnTo>
                      <a:pt x="554" y="475"/>
                    </a:lnTo>
                    <a:lnTo>
                      <a:pt x="555" y="466"/>
                    </a:lnTo>
                    <a:lnTo>
                      <a:pt x="555" y="466"/>
                    </a:lnTo>
                    <a:lnTo>
                      <a:pt x="555" y="466"/>
                    </a:lnTo>
                    <a:lnTo>
                      <a:pt x="556" y="463"/>
                    </a:lnTo>
                    <a:lnTo>
                      <a:pt x="556" y="463"/>
                    </a:lnTo>
                    <a:lnTo>
                      <a:pt x="556" y="463"/>
                    </a:lnTo>
                    <a:lnTo>
                      <a:pt x="556" y="463"/>
                    </a:lnTo>
                    <a:lnTo>
                      <a:pt x="557" y="460"/>
                    </a:lnTo>
                    <a:lnTo>
                      <a:pt x="557" y="460"/>
                    </a:lnTo>
                    <a:lnTo>
                      <a:pt x="557" y="460"/>
                    </a:lnTo>
                    <a:lnTo>
                      <a:pt x="557" y="459"/>
                    </a:lnTo>
                    <a:lnTo>
                      <a:pt x="558" y="459"/>
                    </a:lnTo>
                    <a:lnTo>
                      <a:pt x="558" y="459"/>
                    </a:lnTo>
                    <a:lnTo>
                      <a:pt x="559" y="457"/>
                    </a:lnTo>
                    <a:lnTo>
                      <a:pt x="559" y="457"/>
                    </a:lnTo>
                    <a:lnTo>
                      <a:pt x="559" y="457"/>
                    </a:lnTo>
                    <a:lnTo>
                      <a:pt x="560" y="455"/>
                    </a:lnTo>
                    <a:lnTo>
                      <a:pt x="560" y="455"/>
                    </a:lnTo>
                    <a:lnTo>
                      <a:pt x="560" y="455"/>
                    </a:lnTo>
                    <a:lnTo>
                      <a:pt x="560" y="455"/>
                    </a:lnTo>
                    <a:lnTo>
                      <a:pt x="561" y="460"/>
                    </a:lnTo>
                    <a:lnTo>
                      <a:pt x="561" y="460"/>
                    </a:lnTo>
                    <a:lnTo>
                      <a:pt x="562" y="464"/>
                    </a:lnTo>
                    <a:lnTo>
                      <a:pt x="562" y="464"/>
                    </a:lnTo>
                    <a:lnTo>
                      <a:pt x="562" y="464"/>
                    </a:lnTo>
                    <a:lnTo>
                      <a:pt x="563" y="467"/>
                    </a:lnTo>
                    <a:lnTo>
                      <a:pt x="563" y="467"/>
                    </a:lnTo>
                    <a:lnTo>
                      <a:pt x="563" y="467"/>
                    </a:lnTo>
                    <a:lnTo>
                      <a:pt x="564" y="472"/>
                    </a:lnTo>
                    <a:lnTo>
                      <a:pt x="564" y="472"/>
                    </a:lnTo>
                    <a:lnTo>
                      <a:pt x="564" y="472"/>
                    </a:lnTo>
                    <a:lnTo>
                      <a:pt x="565" y="478"/>
                    </a:lnTo>
                    <a:lnTo>
                      <a:pt x="565" y="478"/>
                    </a:lnTo>
                    <a:lnTo>
                      <a:pt x="565" y="478"/>
                    </a:lnTo>
                    <a:lnTo>
                      <a:pt x="566" y="485"/>
                    </a:lnTo>
                    <a:lnTo>
                      <a:pt x="566" y="485"/>
                    </a:lnTo>
                    <a:lnTo>
                      <a:pt x="566" y="486"/>
                    </a:lnTo>
                    <a:lnTo>
                      <a:pt x="567" y="478"/>
                    </a:lnTo>
                    <a:lnTo>
                      <a:pt x="567" y="478"/>
                    </a:lnTo>
                    <a:lnTo>
                      <a:pt x="567" y="478"/>
                    </a:lnTo>
                    <a:lnTo>
                      <a:pt x="568" y="489"/>
                    </a:lnTo>
                    <a:lnTo>
                      <a:pt x="568" y="489"/>
                    </a:lnTo>
                    <a:lnTo>
                      <a:pt x="569" y="499"/>
                    </a:lnTo>
                    <a:lnTo>
                      <a:pt x="569" y="499"/>
                    </a:lnTo>
                    <a:lnTo>
                      <a:pt x="569" y="499"/>
                    </a:lnTo>
                    <a:lnTo>
                      <a:pt x="569" y="500"/>
                    </a:lnTo>
                    <a:lnTo>
                      <a:pt x="570" y="500"/>
                    </a:lnTo>
                    <a:lnTo>
                      <a:pt x="570" y="500"/>
                    </a:lnTo>
                    <a:lnTo>
                      <a:pt x="570" y="499"/>
                    </a:lnTo>
                    <a:lnTo>
                      <a:pt x="571" y="500"/>
                    </a:lnTo>
                    <a:lnTo>
                      <a:pt x="571" y="500"/>
                    </a:lnTo>
                    <a:lnTo>
                      <a:pt x="571" y="496"/>
                    </a:lnTo>
                    <a:lnTo>
                      <a:pt x="572" y="497"/>
                    </a:lnTo>
                    <a:lnTo>
                      <a:pt x="572" y="497"/>
                    </a:lnTo>
                    <a:lnTo>
                      <a:pt x="572" y="499"/>
                    </a:lnTo>
                    <a:lnTo>
                      <a:pt x="573" y="498"/>
                    </a:lnTo>
                    <a:lnTo>
                      <a:pt x="573" y="498"/>
                    </a:lnTo>
                    <a:lnTo>
                      <a:pt x="573" y="496"/>
                    </a:lnTo>
                    <a:lnTo>
                      <a:pt x="574" y="499"/>
                    </a:lnTo>
                    <a:lnTo>
                      <a:pt x="574" y="498"/>
                    </a:lnTo>
                    <a:lnTo>
                      <a:pt x="574" y="499"/>
                    </a:lnTo>
                    <a:lnTo>
                      <a:pt x="574" y="499"/>
                    </a:lnTo>
                    <a:lnTo>
                      <a:pt x="574" y="498"/>
                    </a:lnTo>
                    <a:lnTo>
                      <a:pt x="575" y="499"/>
                    </a:lnTo>
                    <a:lnTo>
                      <a:pt x="575" y="499"/>
                    </a:lnTo>
                    <a:lnTo>
                      <a:pt x="575" y="499"/>
                    </a:lnTo>
                    <a:lnTo>
                      <a:pt x="576" y="497"/>
                    </a:lnTo>
                    <a:lnTo>
                      <a:pt x="576" y="498"/>
                    </a:lnTo>
                    <a:lnTo>
                      <a:pt x="576" y="498"/>
                    </a:lnTo>
                    <a:lnTo>
                      <a:pt x="577" y="499"/>
                    </a:lnTo>
                    <a:lnTo>
                      <a:pt x="577" y="499"/>
                    </a:lnTo>
                    <a:lnTo>
                      <a:pt x="577" y="499"/>
                    </a:lnTo>
                    <a:lnTo>
                      <a:pt x="577" y="500"/>
                    </a:lnTo>
                    <a:lnTo>
                      <a:pt x="578" y="498"/>
                    </a:lnTo>
                    <a:lnTo>
                      <a:pt x="578" y="498"/>
                    </a:lnTo>
                    <a:lnTo>
                      <a:pt x="578" y="498"/>
                    </a:lnTo>
                    <a:lnTo>
                      <a:pt x="578" y="497"/>
                    </a:lnTo>
                    <a:lnTo>
                      <a:pt x="579" y="498"/>
                    </a:lnTo>
                    <a:lnTo>
                      <a:pt x="579" y="498"/>
                    </a:lnTo>
                    <a:lnTo>
                      <a:pt x="579" y="498"/>
                    </a:lnTo>
                    <a:lnTo>
                      <a:pt x="579" y="497"/>
                    </a:lnTo>
                    <a:lnTo>
                      <a:pt x="579" y="499"/>
                    </a:lnTo>
                    <a:lnTo>
                      <a:pt x="580" y="498"/>
                    </a:lnTo>
                    <a:lnTo>
                      <a:pt x="580" y="498"/>
                    </a:lnTo>
                    <a:lnTo>
                      <a:pt x="580" y="500"/>
                    </a:lnTo>
                    <a:lnTo>
                      <a:pt x="581" y="497"/>
                    </a:lnTo>
                    <a:lnTo>
                      <a:pt x="581" y="497"/>
                    </a:lnTo>
                    <a:lnTo>
                      <a:pt x="581" y="497"/>
                    </a:lnTo>
                    <a:lnTo>
                      <a:pt x="581" y="496"/>
                    </a:lnTo>
                    <a:lnTo>
                      <a:pt x="582" y="499"/>
                    </a:lnTo>
                    <a:lnTo>
                      <a:pt x="582" y="499"/>
                    </a:lnTo>
                    <a:lnTo>
                      <a:pt x="582" y="499"/>
                    </a:lnTo>
                    <a:lnTo>
                      <a:pt x="582" y="499"/>
                    </a:lnTo>
                    <a:lnTo>
                      <a:pt x="583" y="497"/>
                    </a:lnTo>
                    <a:lnTo>
                      <a:pt x="583" y="497"/>
                    </a:lnTo>
                    <a:lnTo>
                      <a:pt x="583" y="497"/>
                    </a:lnTo>
                    <a:lnTo>
                      <a:pt x="583" y="497"/>
                    </a:lnTo>
                    <a:lnTo>
                      <a:pt x="584" y="498"/>
                    </a:lnTo>
                    <a:lnTo>
                      <a:pt x="584" y="498"/>
                    </a:lnTo>
                    <a:lnTo>
                      <a:pt x="584" y="498"/>
                    </a:lnTo>
                    <a:lnTo>
                      <a:pt x="584" y="498"/>
                    </a:lnTo>
                    <a:lnTo>
                      <a:pt x="585" y="499"/>
                    </a:lnTo>
                    <a:lnTo>
                      <a:pt x="585" y="499"/>
                    </a:lnTo>
                    <a:lnTo>
                      <a:pt x="585" y="499"/>
                    </a:lnTo>
                    <a:lnTo>
                      <a:pt x="585" y="499"/>
                    </a:lnTo>
                    <a:lnTo>
                      <a:pt x="586" y="498"/>
                    </a:lnTo>
                    <a:lnTo>
                      <a:pt x="586" y="498"/>
                    </a:lnTo>
                    <a:lnTo>
                      <a:pt x="586" y="498"/>
                    </a:lnTo>
                    <a:lnTo>
                      <a:pt x="586" y="496"/>
                    </a:lnTo>
                    <a:lnTo>
                      <a:pt x="587" y="499"/>
                    </a:lnTo>
                    <a:lnTo>
                      <a:pt x="587" y="499"/>
                    </a:lnTo>
                    <a:lnTo>
                      <a:pt x="587" y="499"/>
                    </a:lnTo>
                    <a:lnTo>
                      <a:pt x="587" y="500"/>
                    </a:lnTo>
                    <a:lnTo>
                      <a:pt x="588" y="499"/>
                    </a:lnTo>
                    <a:lnTo>
                      <a:pt x="588" y="499"/>
                    </a:lnTo>
                    <a:lnTo>
                      <a:pt x="588" y="500"/>
                    </a:lnTo>
                    <a:lnTo>
                      <a:pt x="589" y="498"/>
                    </a:lnTo>
                    <a:lnTo>
                      <a:pt x="589" y="498"/>
                    </a:lnTo>
                    <a:lnTo>
                      <a:pt x="589" y="498"/>
                    </a:lnTo>
                    <a:lnTo>
                      <a:pt x="589" y="497"/>
                    </a:lnTo>
                    <a:lnTo>
                      <a:pt x="590" y="499"/>
                    </a:lnTo>
                    <a:lnTo>
                      <a:pt x="590" y="499"/>
                    </a:lnTo>
                    <a:lnTo>
                      <a:pt x="590" y="499"/>
                    </a:lnTo>
                    <a:lnTo>
                      <a:pt x="590" y="499"/>
                    </a:lnTo>
                    <a:lnTo>
                      <a:pt x="591" y="496"/>
                    </a:lnTo>
                    <a:lnTo>
                      <a:pt x="591" y="496"/>
                    </a:lnTo>
                    <a:lnTo>
                      <a:pt x="591" y="496"/>
                    </a:lnTo>
                    <a:lnTo>
                      <a:pt x="591" y="496"/>
                    </a:lnTo>
                    <a:lnTo>
                      <a:pt x="592" y="499"/>
                    </a:lnTo>
                    <a:lnTo>
                      <a:pt x="592" y="499"/>
                    </a:lnTo>
                    <a:lnTo>
                      <a:pt x="592" y="499"/>
                    </a:lnTo>
                    <a:lnTo>
                      <a:pt x="592" y="496"/>
                    </a:lnTo>
                    <a:lnTo>
                      <a:pt x="593" y="498"/>
                    </a:lnTo>
                    <a:lnTo>
                      <a:pt x="593" y="498"/>
                    </a:lnTo>
                    <a:lnTo>
                      <a:pt x="593" y="500"/>
                    </a:lnTo>
                    <a:lnTo>
                      <a:pt x="594" y="500"/>
                    </a:lnTo>
                    <a:lnTo>
                      <a:pt x="594" y="500"/>
                    </a:lnTo>
                    <a:lnTo>
                      <a:pt x="594" y="500"/>
                    </a:lnTo>
                    <a:lnTo>
                      <a:pt x="595" y="498"/>
                    </a:lnTo>
                    <a:lnTo>
                      <a:pt x="595" y="498"/>
                    </a:lnTo>
                    <a:lnTo>
                      <a:pt x="595" y="498"/>
                    </a:lnTo>
                    <a:lnTo>
                      <a:pt x="595" y="498"/>
                    </a:lnTo>
                    <a:lnTo>
                      <a:pt x="595" y="494"/>
                    </a:lnTo>
                    <a:lnTo>
                      <a:pt x="596" y="495"/>
                    </a:lnTo>
                    <a:lnTo>
                      <a:pt x="596" y="495"/>
                    </a:lnTo>
                    <a:lnTo>
                      <a:pt x="596" y="499"/>
                    </a:lnTo>
                    <a:lnTo>
                      <a:pt x="597" y="499"/>
                    </a:lnTo>
                    <a:lnTo>
                      <a:pt x="597" y="499"/>
                    </a:lnTo>
                    <a:lnTo>
                      <a:pt x="597" y="499"/>
                    </a:lnTo>
                    <a:lnTo>
                      <a:pt x="598" y="497"/>
                    </a:lnTo>
                    <a:lnTo>
                      <a:pt x="598" y="498"/>
                    </a:lnTo>
                    <a:lnTo>
                      <a:pt x="598" y="497"/>
                    </a:lnTo>
                    <a:lnTo>
                      <a:pt x="598" y="497"/>
                    </a:lnTo>
                    <a:lnTo>
                      <a:pt x="599" y="499"/>
                    </a:lnTo>
                    <a:lnTo>
                      <a:pt x="599" y="499"/>
                    </a:lnTo>
                    <a:lnTo>
                      <a:pt x="599" y="499"/>
                    </a:lnTo>
                    <a:lnTo>
                      <a:pt x="599" y="500"/>
                    </a:lnTo>
                    <a:lnTo>
                      <a:pt x="600" y="497"/>
                    </a:lnTo>
                    <a:lnTo>
                      <a:pt x="600" y="497"/>
                    </a:lnTo>
                    <a:lnTo>
                      <a:pt x="600" y="496"/>
                    </a:lnTo>
                    <a:lnTo>
                      <a:pt x="601" y="499"/>
                    </a:lnTo>
                    <a:lnTo>
                      <a:pt x="601" y="499"/>
                    </a:lnTo>
                    <a:lnTo>
                      <a:pt x="601" y="499"/>
                    </a:lnTo>
                    <a:lnTo>
                      <a:pt x="601" y="497"/>
                    </a:lnTo>
                    <a:lnTo>
                      <a:pt x="602" y="498"/>
                    </a:lnTo>
                    <a:lnTo>
                      <a:pt x="602" y="497"/>
                    </a:lnTo>
                    <a:lnTo>
                      <a:pt x="602" y="499"/>
                    </a:lnTo>
                    <a:lnTo>
                      <a:pt x="603" y="499"/>
                    </a:lnTo>
                    <a:lnTo>
                      <a:pt x="603" y="499"/>
                    </a:lnTo>
                    <a:lnTo>
                      <a:pt x="603" y="499"/>
                    </a:lnTo>
                    <a:lnTo>
                      <a:pt x="603" y="500"/>
                    </a:lnTo>
                    <a:lnTo>
                      <a:pt x="604" y="499"/>
                    </a:lnTo>
                    <a:lnTo>
                      <a:pt x="604" y="499"/>
                    </a:lnTo>
                    <a:lnTo>
                      <a:pt x="604" y="498"/>
                    </a:lnTo>
                    <a:lnTo>
                      <a:pt x="604" y="500"/>
                    </a:lnTo>
                    <a:lnTo>
                      <a:pt x="605" y="500"/>
                    </a:lnTo>
                    <a:lnTo>
                      <a:pt x="605" y="500"/>
                    </a:lnTo>
                    <a:lnTo>
                      <a:pt x="605" y="499"/>
                    </a:lnTo>
                    <a:lnTo>
                      <a:pt x="606" y="499"/>
                    </a:lnTo>
                    <a:lnTo>
                      <a:pt x="606" y="499"/>
                    </a:lnTo>
                    <a:lnTo>
                      <a:pt x="607" y="493"/>
                    </a:lnTo>
                    <a:lnTo>
                      <a:pt x="607" y="495"/>
                    </a:lnTo>
                    <a:lnTo>
                      <a:pt x="607" y="495"/>
                    </a:lnTo>
                    <a:lnTo>
                      <a:pt x="608" y="500"/>
                    </a:lnTo>
                    <a:lnTo>
                      <a:pt x="608" y="500"/>
                    </a:lnTo>
                    <a:lnTo>
                      <a:pt x="608" y="500"/>
                    </a:lnTo>
                    <a:lnTo>
                      <a:pt x="609" y="495"/>
                    </a:lnTo>
                    <a:lnTo>
                      <a:pt x="609" y="495"/>
                    </a:lnTo>
                    <a:lnTo>
                      <a:pt x="610" y="499"/>
                    </a:lnTo>
                    <a:lnTo>
                      <a:pt x="610" y="499"/>
                    </a:lnTo>
                    <a:lnTo>
                      <a:pt x="610" y="499"/>
                    </a:lnTo>
                    <a:lnTo>
                      <a:pt x="610" y="500"/>
                    </a:lnTo>
                    <a:lnTo>
                      <a:pt x="611" y="498"/>
                    </a:lnTo>
                    <a:lnTo>
                      <a:pt x="611" y="498"/>
                    </a:lnTo>
                    <a:lnTo>
                      <a:pt x="611" y="498"/>
                    </a:lnTo>
                    <a:lnTo>
                      <a:pt x="611" y="498"/>
                    </a:lnTo>
                    <a:lnTo>
                      <a:pt x="611" y="500"/>
                    </a:lnTo>
                    <a:lnTo>
                      <a:pt x="612" y="499"/>
                    </a:lnTo>
                    <a:lnTo>
                      <a:pt x="612" y="499"/>
                    </a:lnTo>
                    <a:lnTo>
                      <a:pt x="612" y="498"/>
                    </a:lnTo>
                    <a:lnTo>
                      <a:pt x="612" y="500"/>
                    </a:lnTo>
                    <a:lnTo>
                      <a:pt x="613" y="499"/>
                    </a:lnTo>
                    <a:lnTo>
                      <a:pt x="613" y="498"/>
                    </a:lnTo>
                    <a:lnTo>
                      <a:pt x="613" y="496"/>
                    </a:lnTo>
                    <a:lnTo>
                      <a:pt x="614" y="498"/>
                    </a:lnTo>
                    <a:lnTo>
                      <a:pt x="614" y="498"/>
                    </a:lnTo>
                    <a:lnTo>
                      <a:pt x="614" y="499"/>
                    </a:lnTo>
                    <a:lnTo>
                      <a:pt x="615" y="497"/>
                    </a:lnTo>
                    <a:lnTo>
                      <a:pt x="615" y="497"/>
                    </a:lnTo>
                    <a:lnTo>
                      <a:pt x="615" y="497"/>
                    </a:lnTo>
                    <a:lnTo>
                      <a:pt x="615" y="497"/>
                    </a:lnTo>
                    <a:lnTo>
                      <a:pt x="616" y="498"/>
                    </a:lnTo>
                    <a:lnTo>
                      <a:pt x="616" y="498"/>
                    </a:lnTo>
                    <a:lnTo>
                      <a:pt x="616" y="498"/>
                    </a:lnTo>
                    <a:lnTo>
                      <a:pt x="616" y="498"/>
                    </a:lnTo>
                    <a:lnTo>
                      <a:pt x="616" y="499"/>
                    </a:lnTo>
                    <a:lnTo>
                      <a:pt x="617" y="499"/>
                    </a:lnTo>
                    <a:lnTo>
                      <a:pt x="617" y="499"/>
                    </a:lnTo>
                    <a:lnTo>
                      <a:pt x="617" y="499"/>
                    </a:lnTo>
                    <a:lnTo>
                      <a:pt x="617" y="500"/>
                    </a:lnTo>
                    <a:lnTo>
                      <a:pt x="618" y="500"/>
                    </a:lnTo>
                    <a:lnTo>
                      <a:pt x="618" y="500"/>
                    </a:lnTo>
                    <a:lnTo>
                      <a:pt x="619" y="496"/>
                    </a:lnTo>
                    <a:lnTo>
                      <a:pt x="619" y="495"/>
                    </a:lnTo>
                    <a:lnTo>
                      <a:pt x="619" y="494"/>
                    </a:lnTo>
                    <a:lnTo>
                      <a:pt x="620" y="499"/>
                    </a:lnTo>
                    <a:lnTo>
                      <a:pt x="620" y="499"/>
                    </a:lnTo>
                    <a:lnTo>
                      <a:pt x="620" y="500"/>
                    </a:lnTo>
                    <a:lnTo>
                      <a:pt x="620" y="500"/>
                    </a:lnTo>
                    <a:lnTo>
                      <a:pt x="621" y="495"/>
                    </a:lnTo>
                    <a:lnTo>
                      <a:pt x="621" y="496"/>
                    </a:lnTo>
                    <a:lnTo>
                      <a:pt x="621" y="496"/>
                    </a:lnTo>
                    <a:lnTo>
                      <a:pt x="622" y="499"/>
                    </a:lnTo>
                    <a:lnTo>
                      <a:pt x="622" y="499"/>
                    </a:lnTo>
                    <a:lnTo>
                      <a:pt x="622" y="499"/>
                    </a:lnTo>
                    <a:lnTo>
                      <a:pt x="622" y="496"/>
                    </a:lnTo>
                    <a:lnTo>
                      <a:pt x="623" y="498"/>
                    </a:lnTo>
                    <a:lnTo>
                      <a:pt x="623" y="498"/>
                    </a:lnTo>
                    <a:lnTo>
                      <a:pt x="623" y="499"/>
                    </a:lnTo>
                    <a:lnTo>
                      <a:pt x="624" y="496"/>
                    </a:lnTo>
                    <a:lnTo>
                      <a:pt x="624" y="496"/>
                    </a:lnTo>
                    <a:lnTo>
                      <a:pt x="624" y="496"/>
                    </a:lnTo>
                    <a:lnTo>
                      <a:pt x="624" y="496"/>
                    </a:lnTo>
                    <a:lnTo>
                      <a:pt x="625" y="498"/>
                    </a:lnTo>
                    <a:lnTo>
                      <a:pt x="625" y="498"/>
                    </a:lnTo>
                    <a:lnTo>
                      <a:pt x="625" y="498"/>
                    </a:lnTo>
                    <a:lnTo>
                      <a:pt x="625" y="500"/>
                    </a:lnTo>
                    <a:lnTo>
                      <a:pt x="626" y="500"/>
                    </a:lnTo>
                    <a:lnTo>
                      <a:pt x="626" y="500"/>
                    </a:lnTo>
                    <a:lnTo>
                      <a:pt x="626" y="500"/>
                    </a:lnTo>
                    <a:lnTo>
                      <a:pt x="627" y="500"/>
                    </a:lnTo>
                    <a:lnTo>
                      <a:pt x="627" y="500"/>
                    </a:lnTo>
                    <a:lnTo>
                      <a:pt x="627" y="500"/>
                    </a:lnTo>
                    <a:lnTo>
                      <a:pt x="627" y="500"/>
                    </a:lnTo>
                    <a:lnTo>
                      <a:pt x="628" y="500"/>
                    </a:lnTo>
                    <a:lnTo>
                      <a:pt x="628" y="500"/>
                    </a:lnTo>
                    <a:lnTo>
                      <a:pt x="628" y="499"/>
                    </a:lnTo>
                    <a:lnTo>
                      <a:pt x="628" y="500"/>
                    </a:lnTo>
                    <a:lnTo>
                      <a:pt x="629" y="500"/>
                    </a:lnTo>
                    <a:lnTo>
                      <a:pt x="629" y="500"/>
                    </a:lnTo>
                    <a:lnTo>
                      <a:pt x="629" y="500"/>
                    </a:lnTo>
                    <a:lnTo>
                      <a:pt x="630" y="500"/>
                    </a:lnTo>
                    <a:lnTo>
                      <a:pt x="630" y="500"/>
                    </a:lnTo>
                    <a:lnTo>
                      <a:pt x="631" y="499"/>
                    </a:lnTo>
                    <a:lnTo>
                      <a:pt x="631" y="499"/>
                    </a:lnTo>
                    <a:lnTo>
                      <a:pt x="631" y="499"/>
                    </a:lnTo>
                    <a:lnTo>
                      <a:pt x="631" y="500"/>
                    </a:lnTo>
                    <a:lnTo>
                      <a:pt x="631" y="499"/>
                    </a:lnTo>
                    <a:lnTo>
                      <a:pt x="632" y="500"/>
                    </a:lnTo>
                    <a:lnTo>
                      <a:pt x="632" y="500"/>
                    </a:lnTo>
                    <a:lnTo>
                      <a:pt x="632" y="500"/>
                    </a:lnTo>
                    <a:lnTo>
                      <a:pt x="633" y="500"/>
                    </a:lnTo>
                    <a:lnTo>
                      <a:pt x="633" y="500"/>
                    </a:lnTo>
                    <a:lnTo>
                      <a:pt x="633" y="500"/>
                    </a:lnTo>
                    <a:lnTo>
                      <a:pt x="633" y="499"/>
                    </a:lnTo>
                    <a:lnTo>
                      <a:pt x="634" y="500"/>
                    </a:lnTo>
                    <a:lnTo>
                      <a:pt x="634" y="500"/>
                    </a:lnTo>
                    <a:lnTo>
                      <a:pt x="634" y="500"/>
                    </a:lnTo>
                    <a:lnTo>
                      <a:pt x="635" y="500"/>
                    </a:lnTo>
                    <a:lnTo>
                      <a:pt x="635" y="500"/>
                    </a:lnTo>
                    <a:lnTo>
                      <a:pt x="636" y="488"/>
                    </a:lnTo>
                    <a:lnTo>
                      <a:pt x="636" y="488"/>
                    </a:lnTo>
                    <a:lnTo>
                      <a:pt x="637" y="460"/>
                    </a:lnTo>
                    <a:lnTo>
                      <a:pt x="637" y="460"/>
                    </a:lnTo>
                    <a:lnTo>
                      <a:pt x="638" y="434"/>
                    </a:lnTo>
                    <a:lnTo>
                      <a:pt x="638" y="434"/>
                    </a:lnTo>
                    <a:lnTo>
                      <a:pt x="639" y="407"/>
                    </a:lnTo>
                    <a:lnTo>
                      <a:pt x="639" y="407"/>
                    </a:lnTo>
                    <a:lnTo>
                      <a:pt x="640" y="376"/>
                    </a:lnTo>
                    <a:lnTo>
                      <a:pt x="640" y="375"/>
                    </a:lnTo>
                    <a:lnTo>
                      <a:pt x="641" y="347"/>
                    </a:lnTo>
                    <a:lnTo>
                      <a:pt x="641" y="347"/>
                    </a:lnTo>
                    <a:lnTo>
                      <a:pt x="642" y="320"/>
                    </a:lnTo>
                    <a:lnTo>
                      <a:pt x="642" y="320"/>
                    </a:lnTo>
                    <a:lnTo>
                      <a:pt x="643" y="293"/>
                    </a:lnTo>
                    <a:lnTo>
                      <a:pt x="643" y="293"/>
                    </a:lnTo>
                    <a:lnTo>
                      <a:pt x="644" y="265"/>
                    </a:lnTo>
                    <a:lnTo>
                      <a:pt x="644" y="265"/>
                    </a:lnTo>
                    <a:lnTo>
                      <a:pt x="645" y="238"/>
                    </a:lnTo>
                    <a:lnTo>
                      <a:pt x="645" y="237"/>
                    </a:lnTo>
                    <a:lnTo>
                      <a:pt x="646" y="203"/>
                    </a:lnTo>
                    <a:lnTo>
                      <a:pt x="646" y="203"/>
                    </a:lnTo>
                    <a:lnTo>
                      <a:pt x="647" y="173"/>
                    </a:lnTo>
                    <a:lnTo>
                      <a:pt x="647" y="173"/>
                    </a:lnTo>
                    <a:lnTo>
                      <a:pt x="648" y="145"/>
                    </a:lnTo>
                    <a:lnTo>
                      <a:pt x="648" y="145"/>
                    </a:lnTo>
                    <a:lnTo>
                      <a:pt x="649" y="117"/>
                    </a:lnTo>
                    <a:lnTo>
                      <a:pt x="649" y="117"/>
                    </a:lnTo>
                    <a:lnTo>
                      <a:pt x="650" y="96"/>
                    </a:lnTo>
                    <a:lnTo>
                      <a:pt x="650" y="96"/>
                    </a:lnTo>
                    <a:lnTo>
                      <a:pt x="651" y="78"/>
                    </a:lnTo>
                    <a:lnTo>
                      <a:pt x="651" y="78"/>
                    </a:lnTo>
                    <a:lnTo>
                      <a:pt x="652" y="65"/>
                    </a:lnTo>
                    <a:lnTo>
                      <a:pt x="652" y="65"/>
                    </a:lnTo>
                    <a:lnTo>
                      <a:pt x="652" y="65"/>
                    </a:lnTo>
                    <a:lnTo>
                      <a:pt x="653" y="54"/>
                    </a:lnTo>
                    <a:lnTo>
                      <a:pt x="653" y="54"/>
                    </a:lnTo>
                    <a:lnTo>
                      <a:pt x="654" y="45"/>
                    </a:lnTo>
                    <a:lnTo>
                      <a:pt x="654" y="45"/>
                    </a:lnTo>
                    <a:lnTo>
                      <a:pt x="654" y="45"/>
                    </a:lnTo>
                    <a:lnTo>
                      <a:pt x="654" y="46"/>
                    </a:lnTo>
                    <a:lnTo>
                      <a:pt x="655" y="44"/>
                    </a:lnTo>
                    <a:lnTo>
                      <a:pt x="655" y="44"/>
                    </a:lnTo>
                    <a:lnTo>
                      <a:pt x="655" y="44"/>
                    </a:lnTo>
                    <a:lnTo>
                      <a:pt x="655" y="44"/>
                    </a:lnTo>
                    <a:lnTo>
                      <a:pt x="656" y="40"/>
                    </a:lnTo>
                    <a:lnTo>
                      <a:pt x="656" y="40"/>
                    </a:lnTo>
                    <a:lnTo>
                      <a:pt x="656" y="38"/>
                    </a:lnTo>
                    <a:lnTo>
                      <a:pt x="657" y="40"/>
                    </a:lnTo>
                    <a:lnTo>
                      <a:pt x="657" y="40"/>
                    </a:lnTo>
                    <a:lnTo>
                      <a:pt x="658" y="48"/>
                    </a:lnTo>
                    <a:lnTo>
                      <a:pt x="658" y="49"/>
                    </a:lnTo>
                    <a:lnTo>
                      <a:pt x="659" y="58"/>
                    </a:lnTo>
                    <a:lnTo>
                      <a:pt x="659" y="58"/>
                    </a:lnTo>
                    <a:lnTo>
                      <a:pt x="659" y="58"/>
                    </a:lnTo>
                    <a:lnTo>
                      <a:pt x="659" y="62"/>
                    </a:lnTo>
                    <a:lnTo>
                      <a:pt x="660" y="61"/>
                    </a:lnTo>
                    <a:lnTo>
                      <a:pt x="660" y="61"/>
                    </a:lnTo>
                    <a:lnTo>
                      <a:pt x="661" y="56"/>
                    </a:lnTo>
                    <a:lnTo>
                      <a:pt x="661" y="56"/>
                    </a:lnTo>
                    <a:lnTo>
                      <a:pt x="661" y="56"/>
                    </a:lnTo>
                    <a:lnTo>
                      <a:pt x="662" y="66"/>
                    </a:lnTo>
                    <a:lnTo>
                      <a:pt x="662" y="66"/>
                    </a:lnTo>
                    <a:lnTo>
                      <a:pt x="663" y="79"/>
                    </a:lnTo>
                    <a:lnTo>
                      <a:pt x="663" y="79"/>
                    </a:lnTo>
                    <a:lnTo>
                      <a:pt x="664" y="94"/>
                    </a:lnTo>
                    <a:lnTo>
                      <a:pt x="664" y="95"/>
                    </a:lnTo>
                    <a:lnTo>
                      <a:pt x="665" y="111"/>
                    </a:lnTo>
                    <a:lnTo>
                      <a:pt x="665" y="111"/>
                    </a:lnTo>
                    <a:lnTo>
                      <a:pt x="666" y="133"/>
                    </a:lnTo>
                    <a:lnTo>
                      <a:pt x="666" y="133"/>
                    </a:lnTo>
                    <a:lnTo>
                      <a:pt x="667" y="159"/>
                    </a:lnTo>
                    <a:lnTo>
                      <a:pt x="667" y="159"/>
                    </a:lnTo>
                    <a:lnTo>
                      <a:pt x="668" y="183"/>
                    </a:lnTo>
                    <a:lnTo>
                      <a:pt x="668" y="183"/>
                    </a:lnTo>
                    <a:lnTo>
                      <a:pt x="669" y="206"/>
                    </a:lnTo>
                    <a:lnTo>
                      <a:pt x="669" y="206"/>
                    </a:lnTo>
                    <a:lnTo>
                      <a:pt x="670" y="233"/>
                    </a:lnTo>
                    <a:lnTo>
                      <a:pt x="670" y="234"/>
                    </a:lnTo>
                    <a:lnTo>
                      <a:pt x="671" y="258"/>
                    </a:lnTo>
                    <a:lnTo>
                      <a:pt x="671" y="258"/>
                    </a:lnTo>
                    <a:lnTo>
                      <a:pt x="672" y="279"/>
                    </a:lnTo>
                    <a:lnTo>
                      <a:pt x="672" y="279"/>
                    </a:lnTo>
                    <a:lnTo>
                      <a:pt x="673" y="303"/>
                    </a:lnTo>
                    <a:lnTo>
                      <a:pt x="673" y="303"/>
                    </a:lnTo>
                    <a:lnTo>
                      <a:pt x="674" y="325"/>
                    </a:lnTo>
                    <a:lnTo>
                      <a:pt x="674" y="326"/>
                    </a:lnTo>
                    <a:lnTo>
                      <a:pt x="675" y="347"/>
                    </a:lnTo>
                    <a:lnTo>
                      <a:pt x="675" y="348"/>
                    </a:lnTo>
                    <a:lnTo>
                      <a:pt x="676" y="366"/>
                    </a:lnTo>
                    <a:lnTo>
                      <a:pt x="676" y="366"/>
                    </a:lnTo>
                    <a:lnTo>
                      <a:pt x="677" y="387"/>
                    </a:lnTo>
                    <a:lnTo>
                      <a:pt x="677" y="387"/>
                    </a:lnTo>
                    <a:lnTo>
                      <a:pt x="678" y="408"/>
                    </a:lnTo>
                    <a:lnTo>
                      <a:pt x="678" y="408"/>
                    </a:lnTo>
                    <a:lnTo>
                      <a:pt x="678" y="408"/>
                    </a:lnTo>
                    <a:lnTo>
                      <a:pt x="679" y="428"/>
                    </a:lnTo>
                    <a:lnTo>
                      <a:pt x="679" y="428"/>
                    </a:lnTo>
                    <a:lnTo>
                      <a:pt x="680" y="447"/>
                    </a:lnTo>
                    <a:lnTo>
                      <a:pt x="680" y="447"/>
                    </a:lnTo>
                    <a:lnTo>
                      <a:pt x="681" y="466"/>
                    </a:lnTo>
                    <a:lnTo>
                      <a:pt x="681" y="466"/>
                    </a:lnTo>
                    <a:lnTo>
                      <a:pt x="682" y="486"/>
                    </a:lnTo>
                    <a:lnTo>
                      <a:pt x="682" y="486"/>
                    </a:lnTo>
                    <a:lnTo>
                      <a:pt x="682" y="500"/>
                    </a:lnTo>
                    <a:lnTo>
                      <a:pt x="683" y="500"/>
                    </a:lnTo>
                    <a:lnTo>
                      <a:pt x="683" y="500"/>
                    </a:lnTo>
                    <a:lnTo>
                      <a:pt x="683" y="500"/>
                    </a:lnTo>
                    <a:lnTo>
                      <a:pt x="683" y="500"/>
                    </a:lnTo>
                    <a:lnTo>
                      <a:pt x="684" y="500"/>
                    </a:lnTo>
                    <a:lnTo>
                      <a:pt x="684" y="500"/>
                    </a:lnTo>
                    <a:lnTo>
                      <a:pt x="684" y="500"/>
                    </a:lnTo>
                    <a:lnTo>
                      <a:pt x="685" y="500"/>
                    </a:lnTo>
                    <a:lnTo>
                      <a:pt x="685" y="500"/>
                    </a:lnTo>
                    <a:lnTo>
                      <a:pt x="685" y="500"/>
                    </a:lnTo>
                    <a:lnTo>
                      <a:pt x="685" y="500"/>
                    </a:lnTo>
                    <a:lnTo>
                      <a:pt x="686" y="500"/>
                    </a:lnTo>
                    <a:lnTo>
                      <a:pt x="686" y="500"/>
                    </a:lnTo>
                    <a:lnTo>
                      <a:pt x="687" y="499"/>
                    </a:lnTo>
                    <a:lnTo>
                      <a:pt x="687" y="499"/>
                    </a:lnTo>
                    <a:lnTo>
                      <a:pt x="687" y="499"/>
                    </a:lnTo>
                    <a:lnTo>
                      <a:pt x="687" y="500"/>
                    </a:lnTo>
                    <a:lnTo>
                      <a:pt x="688" y="496"/>
                    </a:lnTo>
                    <a:lnTo>
                      <a:pt x="688" y="496"/>
                    </a:lnTo>
                    <a:lnTo>
                      <a:pt x="689" y="499"/>
                    </a:lnTo>
                    <a:lnTo>
                      <a:pt x="689" y="499"/>
                    </a:lnTo>
                    <a:lnTo>
                      <a:pt x="689" y="499"/>
                    </a:lnTo>
                    <a:lnTo>
                      <a:pt x="690" y="497"/>
                    </a:lnTo>
                    <a:lnTo>
                      <a:pt x="690" y="497"/>
                    </a:lnTo>
                    <a:lnTo>
                      <a:pt x="690" y="497"/>
                    </a:lnTo>
                    <a:lnTo>
                      <a:pt x="690" y="497"/>
                    </a:lnTo>
                    <a:lnTo>
                      <a:pt x="691" y="500"/>
                    </a:lnTo>
                    <a:lnTo>
                      <a:pt x="691" y="500"/>
                    </a:lnTo>
                    <a:lnTo>
                      <a:pt x="691" y="500"/>
                    </a:lnTo>
                    <a:lnTo>
                      <a:pt x="691" y="499"/>
                    </a:lnTo>
                    <a:lnTo>
                      <a:pt x="691" y="500"/>
                    </a:lnTo>
                    <a:lnTo>
                      <a:pt x="692" y="499"/>
                    </a:lnTo>
                    <a:lnTo>
                      <a:pt x="692" y="499"/>
                    </a:lnTo>
                    <a:lnTo>
                      <a:pt x="692" y="500"/>
                    </a:lnTo>
                    <a:lnTo>
                      <a:pt x="692" y="495"/>
                    </a:lnTo>
                    <a:lnTo>
                      <a:pt x="693" y="496"/>
                    </a:lnTo>
                    <a:lnTo>
                      <a:pt x="693" y="496"/>
                    </a:lnTo>
                    <a:lnTo>
                      <a:pt x="694" y="500"/>
                    </a:lnTo>
                    <a:lnTo>
                      <a:pt x="694" y="500"/>
                    </a:lnTo>
                    <a:lnTo>
                      <a:pt x="694" y="500"/>
                    </a:lnTo>
                    <a:lnTo>
                      <a:pt x="694" y="498"/>
                    </a:lnTo>
                    <a:lnTo>
                      <a:pt x="695" y="499"/>
                    </a:lnTo>
                    <a:lnTo>
                      <a:pt x="695" y="499"/>
                    </a:lnTo>
                    <a:lnTo>
                      <a:pt x="695" y="500"/>
                    </a:lnTo>
                    <a:lnTo>
                      <a:pt x="696" y="500"/>
                    </a:lnTo>
                    <a:lnTo>
                      <a:pt x="696" y="500"/>
                    </a:lnTo>
                    <a:lnTo>
                      <a:pt x="697" y="499"/>
                    </a:lnTo>
                    <a:lnTo>
                      <a:pt x="697" y="499"/>
                    </a:lnTo>
                    <a:lnTo>
                      <a:pt x="697" y="499"/>
                    </a:lnTo>
                    <a:lnTo>
                      <a:pt x="697" y="496"/>
                    </a:lnTo>
                    <a:lnTo>
                      <a:pt x="698" y="498"/>
                    </a:lnTo>
                    <a:lnTo>
                      <a:pt x="698" y="498"/>
                    </a:lnTo>
                    <a:lnTo>
                      <a:pt x="698" y="499"/>
                    </a:lnTo>
                    <a:lnTo>
                      <a:pt x="699" y="497"/>
                    </a:lnTo>
                    <a:lnTo>
                      <a:pt x="699" y="497"/>
                    </a:lnTo>
                    <a:lnTo>
                      <a:pt x="699" y="497"/>
                    </a:lnTo>
                    <a:lnTo>
                      <a:pt x="699" y="497"/>
                    </a:lnTo>
                    <a:lnTo>
                      <a:pt x="700" y="498"/>
                    </a:lnTo>
                    <a:lnTo>
                      <a:pt x="700" y="498"/>
                    </a:lnTo>
                    <a:lnTo>
                      <a:pt x="700" y="498"/>
                    </a:lnTo>
                    <a:lnTo>
                      <a:pt x="700" y="500"/>
                    </a:lnTo>
                    <a:lnTo>
                      <a:pt x="701" y="499"/>
                    </a:lnTo>
                    <a:lnTo>
                      <a:pt x="701" y="499"/>
                    </a:lnTo>
                    <a:lnTo>
                      <a:pt x="701" y="499"/>
                    </a:lnTo>
                    <a:lnTo>
                      <a:pt x="702" y="498"/>
                    </a:lnTo>
                    <a:lnTo>
                      <a:pt x="702" y="499"/>
                    </a:lnTo>
                    <a:lnTo>
                      <a:pt x="702" y="499"/>
                    </a:lnTo>
                    <a:lnTo>
                      <a:pt x="702" y="499"/>
                    </a:lnTo>
                    <a:lnTo>
                      <a:pt x="703" y="500"/>
                    </a:lnTo>
                    <a:lnTo>
                      <a:pt x="703" y="500"/>
                    </a:lnTo>
                    <a:lnTo>
                      <a:pt x="703" y="500"/>
                    </a:lnTo>
                    <a:lnTo>
                      <a:pt x="703" y="500"/>
                    </a:lnTo>
                    <a:lnTo>
                      <a:pt x="704" y="497"/>
                    </a:lnTo>
                    <a:lnTo>
                      <a:pt x="704" y="497"/>
                    </a:lnTo>
                    <a:lnTo>
                      <a:pt x="704" y="497"/>
                    </a:lnTo>
                    <a:lnTo>
                      <a:pt x="704" y="495"/>
                    </a:lnTo>
                    <a:lnTo>
                      <a:pt x="705" y="499"/>
                    </a:lnTo>
                    <a:lnTo>
                      <a:pt x="705" y="499"/>
                    </a:lnTo>
                    <a:lnTo>
                      <a:pt x="705" y="499"/>
                    </a:lnTo>
                    <a:lnTo>
                      <a:pt x="705" y="499"/>
                    </a:lnTo>
                    <a:lnTo>
                      <a:pt x="706" y="499"/>
                    </a:lnTo>
                    <a:lnTo>
                      <a:pt x="706" y="499"/>
                    </a:lnTo>
                    <a:lnTo>
                      <a:pt x="706" y="499"/>
                    </a:lnTo>
                    <a:lnTo>
                      <a:pt x="707" y="497"/>
                    </a:lnTo>
                    <a:lnTo>
                      <a:pt x="707" y="498"/>
                    </a:lnTo>
                    <a:lnTo>
                      <a:pt x="707" y="498"/>
                    </a:lnTo>
                    <a:lnTo>
                      <a:pt x="707" y="499"/>
                    </a:lnTo>
                    <a:lnTo>
                      <a:pt x="708" y="497"/>
                    </a:lnTo>
                    <a:lnTo>
                      <a:pt x="708" y="497"/>
                    </a:lnTo>
                    <a:lnTo>
                      <a:pt x="708" y="497"/>
                    </a:lnTo>
                    <a:lnTo>
                      <a:pt x="708" y="496"/>
                    </a:lnTo>
                    <a:lnTo>
                      <a:pt x="709" y="498"/>
                    </a:lnTo>
                    <a:lnTo>
                      <a:pt x="709" y="498"/>
                    </a:lnTo>
                    <a:lnTo>
                      <a:pt x="709" y="498"/>
                    </a:lnTo>
                    <a:lnTo>
                      <a:pt x="710" y="499"/>
                    </a:lnTo>
                    <a:lnTo>
                      <a:pt x="710" y="499"/>
                    </a:lnTo>
                    <a:lnTo>
                      <a:pt x="710" y="499"/>
                    </a:lnTo>
                    <a:lnTo>
                      <a:pt x="710" y="499"/>
                    </a:lnTo>
                    <a:lnTo>
                      <a:pt x="711" y="500"/>
                    </a:lnTo>
                    <a:lnTo>
                      <a:pt x="711" y="500"/>
                    </a:lnTo>
                    <a:lnTo>
                      <a:pt x="711" y="500"/>
                    </a:lnTo>
                    <a:lnTo>
                      <a:pt x="711" y="500"/>
                    </a:lnTo>
                    <a:lnTo>
                      <a:pt x="712" y="495"/>
                    </a:lnTo>
                    <a:lnTo>
                      <a:pt x="712" y="495"/>
                    </a:lnTo>
                    <a:lnTo>
                      <a:pt x="712" y="494"/>
                    </a:lnTo>
                    <a:lnTo>
                      <a:pt x="713" y="499"/>
                    </a:lnTo>
                    <a:lnTo>
                      <a:pt x="713" y="499"/>
                    </a:lnTo>
                    <a:lnTo>
                      <a:pt x="713" y="500"/>
                    </a:lnTo>
                    <a:lnTo>
                      <a:pt x="714" y="497"/>
                    </a:lnTo>
                    <a:lnTo>
                      <a:pt x="714" y="497"/>
                    </a:lnTo>
                    <a:lnTo>
                      <a:pt x="714" y="497"/>
                    </a:lnTo>
                    <a:lnTo>
                      <a:pt x="714" y="497"/>
                    </a:lnTo>
                    <a:lnTo>
                      <a:pt x="715" y="498"/>
                    </a:lnTo>
                    <a:lnTo>
                      <a:pt x="715" y="497"/>
                    </a:lnTo>
                    <a:lnTo>
                      <a:pt x="715" y="497"/>
                    </a:lnTo>
                    <a:lnTo>
                      <a:pt x="716" y="496"/>
                    </a:lnTo>
                    <a:lnTo>
                      <a:pt x="716" y="498"/>
                    </a:lnTo>
                    <a:lnTo>
                      <a:pt x="716" y="498"/>
                    </a:lnTo>
                    <a:lnTo>
                      <a:pt x="716" y="497"/>
                    </a:lnTo>
                    <a:lnTo>
                      <a:pt x="717" y="499"/>
                    </a:lnTo>
                    <a:lnTo>
                      <a:pt x="717" y="499"/>
                    </a:lnTo>
                    <a:lnTo>
                      <a:pt x="717" y="499"/>
                    </a:lnTo>
                    <a:lnTo>
                      <a:pt x="718" y="500"/>
                    </a:lnTo>
                    <a:lnTo>
                      <a:pt x="718" y="498"/>
                    </a:lnTo>
                    <a:lnTo>
                      <a:pt x="718" y="498"/>
                    </a:lnTo>
                    <a:lnTo>
                      <a:pt x="719" y="497"/>
                    </a:lnTo>
                    <a:lnTo>
                      <a:pt x="719" y="498"/>
                    </a:lnTo>
                    <a:lnTo>
                      <a:pt x="719" y="498"/>
                    </a:lnTo>
                    <a:lnTo>
                      <a:pt x="719" y="498"/>
                    </a:lnTo>
                    <a:lnTo>
                      <a:pt x="720" y="500"/>
                    </a:lnTo>
                    <a:lnTo>
                      <a:pt x="720" y="500"/>
                    </a:lnTo>
                    <a:lnTo>
                      <a:pt x="720" y="500"/>
                    </a:lnTo>
                    <a:lnTo>
                      <a:pt x="720" y="500"/>
                    </a:lnTo>
                    <a:lnTo>
                      <a:pt x="721" y="497"/>
                    </a:lnTo>
                    <a:lnTo>
                      <a:pt x="721" y="497"/>
                    </a:lnTo>
                    <a:lnTo>
                      <a:pt x="721" y="496"/>
                    </a:lnTo>
                    <a:lnTo>
                      <a:pt x="722" y="499"/>
                    </a:lnTo>
                    <a:lnTo>
                      <a:pt x="722" y="499"/>
                    </a:lnTo>
                    <a:lnTo>
                      <a:pt x="722" y="499"/>
                    </a:lnTo>
                    <a:lnTo>
                      <a:pt x="722" y="500"/>
                    </a:lnTo>
                    <a:lnTo>
                      <a:pt x="723" y="497"/>
                    </a:lnTo>
                    <a:lnTo>
                      <a:pt x="723" y="497"/>
                    </a:lnTo>
                    <a:lnTo>
                      <a:pt x="723" y="497"/>
                    </a:lnTo>
                    <a:lnTo>
                      <a:pt x="723" y="499"/>
                    </a:lnTo>
                    <a:lnTo>
                      <a:pt x="724" y="498"/>
                    </a:lnTo>
                    <a:lnTo>
                      <a:pt x="724" y="498"/>
                    </a:lnTo>
                    <a:lnTo>
                      <a:pt x="724" y="499"/>
                    </a:lnTo>
                    <a:lnTo>
                      <a:pt x="725" y="498"/>
                    </a:lnTo>
                    <a:lnTo>
                      <a:pt x="725" y="498"/>
                    </a:lnTo>
                    <a:lnTo>
                      <a:pt x="725" y="497"/>
                    </a:lnTo>
                    <a:lnTo>
                      <a:pt x="726" y="498"/>
                    </a:lnTo>
                    <a:lnTo>
                      <a:pt x="726" y="498"/>
                    </a:lnTo>
                    <a:lnTo>
                      <a:pt x="726" y="498"/>
                    </a:lnTo>
                    <a:lnTo>
                      <a:pt x="726" y="500"/>
                    </a:lnTo>
                    <a:lnTo>
                      <a:pt x="727" y="498"/>
                    </a:lnTo>
                    <a:lnTo>
                      <a:pt x="727" y="498"/>
                    </a:lnTo>
                    <a:lnTo>
                      <a:pt x="728" y="494"/>
                    </a:lnTo>
                    <a:lnTo>
                      <a:pt x="728" y="496"/>
                    </a:lnTo>
                    <a:lnTo>
                      <a:pt x="728" y="496"/>
                    </a:lnTo>
                    <a:lnTo>
                      <a:pt x="729" y="499"/>
                    </a:lnTo>
                    <a:lnTo>
                      <a:pt x="729" y="497"/>
                    </a:lnTo>
                    <a:lnTo>
                      <a:pt x="729" y="497"/>
                    </a:lnTo>
                    <a:lnTo>
                      <a:pt x="729" y="496"/>
                    </a:lnTo>
                    <a:lnTo>
                      <a:pt x="730" y="499"/>
                    </a:lnTo>
                    <a:lnTo>
                      <a:pt x="730" y="499"/>
                    </a:lnTo>
                    <a:lnTo>
                      <a:pt x="730" y="499"/>
                    </a:lnTo>
                    <a:lnTo>
                      <a:pt x="730" y="500"/>
                    </a:lnTo>
                    <a:lnTo>
                      <a:pt x="731" y="497"/>
                    </a:lnTo>
                    <a:lnTo>
                      <a:pt x="731" y="497"/>
                    </a:lnTo>
                    <a:lnTo>
                      <a:pt x="731" y="496"/>
                    </a:lnTo>
                    <a:lnTo>
                      <a:pt x="732" y="499"/>
                    </a:lnTo>
                    <a:lnTo>
                      <a:pt x="732" y="499"/>
                    </a:lnTo>
                    <a:lnTo>
                      <a:pt x="732" y="499"/>
                    </a:lnTo>
                    <a:lnTo>
                      <a:pt x="732" y="500"/>
                    </a:lnTo>
                    <a:lnTo>
                      <a:pt x="733" y="498"/>
                    </a:lnTo>
                    <a:lnTo>
                      <a:pt x="733" y="497"/>
                    </a:lnTo>
                    <a:lnTo>
                      <a:pt x="733" y="495"/>
                    </a:lnTo>
                    <a:lnTo>
                      <a:pt x="734" y="499"/>
                    </a:lnTo>
                    <a:lnTo>
                      <a:pt x="734" y="499"/>
                    </a:lnTo>
                    <a:lnTo>
                      <a:pt x="734" y="499"/>
                    </a:lnTo>
                    <a:lnTo>
                      <a:pt x="734" y="499"/>
                    </a:lnTo>
                    <a:lnTo>
                      <a:pt x="735" y="498"/>
                    </a:lnTo>
                    <a:lnTo>
                      <a:pt x="735" y="498"/>
                    </a:lnTo>
                    <a:lnTo>
                      <a:pt x="735" y="499"/>
                    </a:lnTo>
                    <a:lnTo>
                      <a:pt x="736" y="500"/>
                    </a:lnTo>
                    <a:lnTo>
                      <a:pt x="736" y="499"/>
                    </a:lnTo>
                    <a:lnTo>
                      <a:pt x="736" y="499"/>
                    </a:lnTo>
                    <a:lnTo>
                      <a:pt x="736" y="499"/>
                    </a:lnTo>
                    <a:lnTo>
                      <a:pt x="737" y="493"/>
                    </a:lnTo>
                    <a:lnTo>
                      <a:pt x="737" y="493"/>
                    </a:lnTo>
                    <a:lnTo>
                      <a:pt x="737" y="493"/>
                    </a:lnTo>
                    <a:lnTo>
                      <a:pt x="738" y="499"/>
                    </a:lnTo>
                    <a:lnTo>
                      <a:pt x="738" y="499"/>
                    </a:lnTo>
                    <a:lnTo>
                      <a:pt x="738" y="499"/>
                    </a:lnTo>
                    <a:lnTo>
                      <a:pt x="738" y="500"/>
                    </a:lnTo>
                    <a:lnTo>
                      <a:pt x="739" y="500"/>
                    </a:lnTo>
                    <a:lnTo>
                      <a:pt x="739" y="500"/>
                    </a:lnTo>
                    <a:lnTo>
                      <a:pt x="740" y="497"/>
                    </a:lnTo>
                    <a:lnTo>
                      <a:pt x="740" y="497"/>
                    </a:lnTo>
                    <a:lnTo>
                      <a:pt x="740" y="497"/>
                    </a:lnTo>
                    <a:lnTo>
                      <a:pt x="740" y="495"/>
                    </a:lnTo>
                    <a:lnTo>
                      <a:pt x="741" y="497"/>
                    </a:lnTo>
                    <a:lnTo>
                      <a:pt x="741" y="497"/>
                    </a:lnTo>
                    <a:lnTo>
                      <a:pt x="741" y="497"/>
                    </a:lnTo>
                    <a:lnTo>
                      <a:pt x="741" y="496"/>
                    </a:lnTo>
                    <a:lnTo>
                      <a:pt x="742" y="499"/>
                    </a:lnTo>
                    <a:lnTo>
                      <a:pt x="742" y="499"/>
                    </a:lnTo>
                    <a:lnTo>
                      <a:pt x="742" y="499"/>
                    </a:lnTo>
                    <a:lnTo>
                      <a:pt x="742" y="500"/>
                    </a:lnTo>
                    <a:lnTo>
                      <a:pt x="743" y="498"/>
                    </a:lnTo>
                    <a:lnTo>
                      <a:pt x="743" y="498"/>
                    </a:lnTo>
                    <a:lnTo>
                      <a:pt x="743" y="498"/>
                    </a:lnTo>
                    <a:lnTo>
                      <a:pt x="743" y="497"/>
                    </a:lnTo>
                    <a:lnTo>
                      <a:pt x="744" y="499"/>
                    </a:lnTo>
                    <a:lnTo>
                      <a:pt x="744" y="499"/>
                    </a:lnTo>
                    <a:lnTo>
                      <a:pt x="744" y="499"/>
                    </a:lnTo>
                    <a:lnTo>
                      <a:pt x="744" y="500"/>
                    </a:lnTo>
                    <a:lnTo>
                      <a:pt x="745" y="497"/>
                    </a:lnTo>
                    <a:lnTo>
                      <a:pt x="745" y="499"/>
                    </a:lnTo>
                    <a:lnTo>
                      <a:pt x="745" y="499"/>
                    </a:lnTo>
                    <a:lnTo>
                      <a:pt x="745" y="498"/>
                    </a:lnTo>
                    <a:lnTo>
                      <a:pt x="746" y="500"/>
                    </a:lnTo>
                    <a:lnTo>
                      <a:pt x="746" y="500"/>
                    </a:lnTo>
                    <a:lnTo>
                      <a:pt x="746" y="500"/>
                    </a:lnTo>
                    <a:lnTo>
                      <a:pt x="746" y="500"/>
                    </a:lnTo>
                    <a:lnTo>
                      <a:pt x="746" y="500"/>
                    </a:lnTo>
                    <a:lnTo>
                      <a:pt x="747" y="500"/>
                    </a:lnTo>
                    <a:lnTo>
                      <a:pt x="747" y="500"/>
                    </a:lnTo>
                    <a:lnTo>
                      <a:pt x="748" y="499"/>
                    </a:lnTo>
                    <a:lnTo>
                      <a:pt x="748" y="499"/>
                    </a:lnTo>
                    <a:lnTo>
                      <a:pt x="748" y="499"/>
                    </a:lnTo>
                    <a:lnTo>
                      <a:pt x="748" y="499"/>
                    </a:lnTo>
                    <a:lnTo>
                      <a:pt x="749" y="497"/>
                    </a:lnTo>
                    <a:lnTo>
                      <a:pt x="749" y="497"/>
                    </a:lnTo>
                    <a:lnTo>
                      <a:pt x="749" y="497"/>
                    </a:lnTo>
                    <a:lnTo>
                      <a:pt x="749" y="496"/>
                    </a:lnTo>
                    <a:lnTo>
                      <a:pt x="750" y="499"/>
                    </a:lnTo>
                    <a:lnTo>
                      <a:pt x="750" y="499"/>
                    </a:lnTo>
                    <a:lnTo>
                      <a:pt x="750" y="499"/>
                    </a:lnTo>
                    <a:lnTo>
                      <a:pt x="751" y="495"/>
                    </a:lnTo>
                    <a:lnTo>
                      <a:pt x="751" y="496"/>
                    </a:lnTo>
                    <a:lnTo>
                      <a:pt x="751" y="496"/>
                    </a:lnTo>
                    <a:lnTo>
                      <a:pt x="751" y="499"/>
                    </a:lnTo>
                    <a:lnTo>
                      <a:pt x="752" y="498"/>
                    </a:lnTo>
                    <a:lnTo>
                      <a:pt x="752" y="498"/>
                    </a:lnTo>
                    <a:lnTo>
                      <a:pt x="752" y="498"/>
                    </a:lnTo>
                    <a:lnTo>
                      <a:pt x="753" y="500"/>
                    </a:lnTo>
                    <a:lnTo>
                      <a:pt x="753" y="499"/>
                    </a:lnTo>
                    <a:lnTo>
                      <a:pt x="753" y="499"/>
                    </a:lnTo>
                    <a:lnTo>
                      <a:pt x="753" y="497"/>
                    </a:lnTo>
                    <a:lnTo>
                      <a:pt x="754" y="499"/>
                    </a:lnTo>
                    <a:lnTo>
                      <a:pt x="754" y="499"/>
                    </a:lnTo>
                    <a:lnTo>
                      <a:pt x="754" y="500"/>
                    </a:lnTo>
                    <a:lnTo>
                      <a:pt x="755" y="499"/>
                    </a:lnTo>
                    <a:lnTo>
                      <a:pt x="755" y="499"/>
                    </a:lnTo>
                    <a:lnTo>
                      <a:pt x="755" y="499"/>
                    </a:lnTo>
                    <a:lnTo>
                      <a:pt x="755" y="498"/>
                    </a:lnTo>
                    <a:lnTo>
                      <a:pt x="756" y="498"/>
                    </a:lnTo>
                    <a:lnTo>
                      <a:pt x="756" y="498"/>
                    </a:lnTo>
                    <a:lnTo>
                      <a:pt x="756" y="498"/>
                    </a:lnTo>
                    <a:lnTo>
                      <a:pt x="756" y="500"/>
                    </a:lnTo>
                    <a:lnTo>
                      <a:pt x="757" y="500"/>
                    </a:lnTo>
                    <a:lnTo>
                      <a:pt x="757" y="500"/>
                    </a:lnTo>
                    <a:lnTo>
                      <a:pt x="757" y="499"/>
                    </a:lnTo>
                    <a:lnTo>
                      <a:pt x="758" y="499"/>
                    </a:lnTo>
                    <a:lnTo>
                      <a:pt x="758" y="499"/>
                    </a:lnTo>
                    <a:lnTo>
                      <a:pt x="758" y="500"/>
                    </a:lnTo>
                    <a:lnTo>
                      <a:pt x="759" y="497"/>
                    </a:lnTo>
                    <a:lnTo>
                      <a:pt x="759" y="497"/>
                    </a:lnTo>
                    <a:lnTo>
                      <a:pt x="759" y="497"/>
                    </a:lnTo>
                    <a:lnTo>
                      <a:pt x="759" y="496"/>
                    </a:lnTo>
                    <a:lnTo>
                      <a:pt x="760" y="499"/>
                    </a:lnTo>
                    <a:lnTo>
                      <a:pt x="760" y="499"/>
                    </a:lnTo>
                    <a:lnTo>
                      <a:pt x="760" y="499"/>
                    </a:lnTo>
                    <a:lnTo>
                      <a:pt x="760" y="499"/>
                    </a:lnTo>
                    <a:lnTo>
                      <a:pt x="761" y="497"/>
                    </a:lnTo>
                    <a:lnTo>
                      <a:pt x="761" y="497"/>
                    </a:lnTo>
                    <a:lnTo>
                      <a:pt x="761" y="497"/>
                    </a:lnTo>
                    <a:lnTo>
                      <a:pt x="761" y="497"/>
                    </a:lnTo>
                    <a:lnTo>
                      <a:pt x="762" y="499"/>
                    </a:lnTo>
                    <a:lnTo>
                      <a:pt x="762" y="499"/>
                    </a:lnTo>
                    <a:lnTo>
                      <a:pt x="762" y="499"/>
                    </a:lnTo>
                    <a:lnTo>
                      <a:pt x="763" y="495"/>
                    </a:lnTo>
                    <a:lnTo>
                      <a:pt x="763" y="496"/>
                    </a:lnTo>
                    <a:lnTo>
                      <a:pt x="763" y="496"/>
                    </a:lnTo>
                    <a:lnTo>
                      <a:pt x="764" y="499"/>
                    </a:lnTo>
                    <a:lnTo>
                      <a:pt x="764" y="499"/>
                    </a:lnTo>
                    <a:lnTo>
                      <a:pt x="764" y="499"/>
                    </a:lnTo>
                    <a:lnTo>
                      <a:pt x="764" y="500"/>
                    </a:lnTo>
                    <a:lnTo>
                      <a:pt x="765" y="498"/>
                    </a:lnTo>
                    <a:lnTo>
                      <a:pt x="765" y="498"/>
                    </a:lnTo>
                    <a:lnTo>
                      <a:pt x="765" y="498"/>
                    </a:lnTo>
                    <a:lnTo>
                      <a:pt x="765" y="495"/>
                    </a:lnTo>
                    <a:lnTo>
                      <a:pt x="766" y="498"/>
                    </a:lnTo>
                    <a:lnTo>
                      <a:pt x="766" y="498"/>
                    </a:lnTo>
                    <a:lnTo>
                      <a:pt x="766" y="500"/>
                    </a:lnTo>
                    <a:lnTo>
                      <a:pt x="767" y="497"/>
                    </a:lnTo>
                    <a:lnTo>
                      <a:pt x="767" y="497"/>
                    </a:lnTo>
                    <a:lnTo>
                      <a:pt x="767" y="497"/>
                    </a:lnTo>
                    <a:lnTo>
                      <a:pt x="767" y="497"/>
                    </a:lnTo>
                    <a:lnTo>
                      <a:pt x="768" y="500"/>
                    </a:lnTo>
                    <a:lnTo>
                      <a:pt x="768" y="500"/>
                    </a:lnTo>
                    <a:lnTo>
                      <a:pt x="768" y="500"/>
                    </a:lnTo>
                    <a:lnTo>
                      <a:pt x="768" y="500"/>
                    </a:lnTo>
                    <a:lnTo>
                      <a:pt x="769" y="499"/>
                    </a:lnTo>
                    <a:lnTo>
                      <a:pt x="769" y="499"/>
                    </a:lnTo>
                    <a:lnTo>
                      <a:pt x="769" y="499"/>
                    </a:lnTo>
                    <a:lnTo>
                      <a:pt x="769" y="499"/>
                    </a:lnTo>
                    <a:lnTo>
                      <a:pt x="770" y="498"/>
                    </a:lnTo>
                    <a:lnTo>
                      <a:pt x="770" y="499"/>
                    </a:lnTo>
                    <a:lnTo>
                      <a:pt x="770" y="499"/>
                    </a:lnTo>
                    <a:lnTo>
                      <a:pt x="770" y="499"/>
                    </a:lnTo>
                    <a:lnTo>
                      <a:pt x="771" y="500"/>
                    </a:lnTo>
                    <a:lnTo>
                      <a:pt x="771" y="500"/>
                    </a:lnTo>
                    <a:lnTo>
                      <a:pt x="771" y="500"/>
                    </a:lnTo>
                    <a:lnTo>
                      <a:pt x="772" y="499"/>
                    </a:lnTo>
                    <a:lnTo>
                      <a:pt x="772" y="499"/>
                    </a:lnTo>
                    <a:lnTo>
                      <a:pt x="772" y="499"/>
                    </a:lnTo>
                    <a:lnTo>
                      <a:pt x="772" y="499"/>
                    </a:lnTo>
                    <a:lnTo>
                      <a:pt x="773" y="499"/>
                    </a:lnTo>
                    <a:lnTo>
                      <a:pt x="773" y="499"/>
                    </a:lnTo>
                    <a:lnTo>
                      <a:pt x="773" y="499"/>
                    </a:lnTo>
                    <a:lnTo>
                      <a:pt x="773" y="500"/>
                    </a:lnTo>
                    <a:lnTo>
                      <a:pt x="774" y="494"/>
                    </a:lnTo>
                    <a:lnTo>
                      <a:pt x="774" y="494"/>
                    </a:lnTo>
                    <a:lnTo>
                      <a:pt x="774" y="494"/>
                    </a:lnTo>
                    <a:lnTo>
                      <a:pt x="775" y="499"/>
                    </a:lnTo>
                    <a:lnTo>
                      <a:pt x="775" y="499"/>
                    </a:lnTo>
                    <a:lnTo>
                      <a:pt x="775" y="499"/>
                    </a:lnTo>
                    <a:lnTo>
                      <a:pt x="775" y="499"/>
                    </a:lnTo>
                    <a:lnTo>
                      <a:pt x="776" y="496"/>
                    </a:lnTo>
                    <a:lnTo>
                      <a:pt x="776" y="496"/>
                    </a:lnTo>
                    <a:lnTo>
                      <a:pt x="776" y="496"/>
                    </a:lnTo>
                    <a:lnTo>
                      <a:pt x="776" y="496"/>
                    </a:lnTo>
                    <a:lnTo>
                      <a:pt x="777" y="500"/>
                    </a:lnTo>
                    <a:lnTo>
                      <a:pt x="777" y="499"/>
                    </a:lnTo>
                    <a:lnTo>
                      <a:pt x="777" y="499"/>
                    </a:lnTo>
                    <a:lnTo>
                      <a:pt x="777" y="499"/>
                    </a:lnTo>
                    <a:lnTo>
                      <a:pt x="778" y="495"/>
                    </a:lnTo>
                    <a:lnTo>
                      <a:pt x="778" y="496"/>
                    </a:lnTo>
                    <a:lnTo>
                      <a:pt x="778" y="496"/>
                    </a:lnTo>
                    <a:lnTo>
                      <a:pt x="778" y="496"/>
                    </a:lnTo>
                    <a:lnTo>
                      <a:pt x="779" y="498"/>
                    </a:lnTo>
                    <a:lnTo>
                      <a:pt x="779" y="498"/>
                    </a:lnTo>
                    <a:lnTo>
                      <a:pt x="779" y="498"/>
                    </a:lnTo>
                    <a:lnTo>
                      <a:pt x="780" y="496"/>
                    </a:lnTo>
                    <a:lnTo>
                      <a:pt x="780" y="497"/>
                    </a:lnTo>
                    <a:lnTo>
                      <a:pt x="780" y="497"/>
                    </a:lnTo>
                    <a:lnTo>
                      <a:pt x="780" y="497"/>
                    </a:lnTo>
                    <a:lnTo>
                      <a:pt x="780" y="499"/>
                    </a:lnTo>
                    <a:lnTo>
                      <a:pt x="781" y="498"/>
                    </a:lnTo>
                    <a:lnTo>
                      <a:pt x="781" y="498"/>
                    </a:lnTo>
                    <a:lnTo>
                      <a:pt x="782" y="500"/>
                    </a:lnTo>
                    <a:lnTo>
                      <a:pt x="782" y="499"/>
                    </a:lnTo>
                    <a:lnTo>
                      <a:pt x="782" y="499"/>
                    </a:lnTo>
                    <a:lnTo>
                      <a:pt x="782" y="499"/>
                    </a:lnTo>
                    <a:lnTo>
                      <a:pt x="782" y="496"/>
                    </a:lnTo>
                    <a:lnTo>
                      <a:pt x="783" y="498"/>
                    </a:lnTo>
                    <a:lnTo>
                      <a:pt x="783" y="498"/>
                    </a:lnTo>
                    <a:lnTo>
                      <a:pt x="783" y="500"/>
                    </a:lnTo>
                    <a:lnTo>
                      <a:pt x="784" y="500"/>
                    </a:lnTo>
                    <a:lnTo>
                      <a:pt x="784" y="500"/>
                    </a:lnTo>
                    <a:lnTo>
                      <a:pt x="784" y="500"/>
                    </a:lnTo>
                    <a:lnTo>
                      <a:pt x="785" y="500"/>
                    </a:lnTo>
                    <a:lnTo>
                      <a:pt x="785" y="500"/>
                    </a:lnTo>
                    <a:lnTo>
                      <a:pt x="785" y="500"/>
                    </a:lnTo>
                    <a:lnTo>
                      <a:pt x="786" y="500"/>
                    </a:lnTo>
                    <a:lnTo>
                      <a:pt x="786" y="500"/>
                    </a:lnTo>
                    <a:lnTo>
                      <a:pt x="786" y="500"/>
                    </a:lnTo>
                    <a:lnTo>
                      <a:pt x="786" y="500"/>
                    </a:lnTo>
                    <a:lnTo>
                      <a:pt x="787" y="495"/>
                    </a:lnTo>
                    <a:lnTo>
                      <a:pt x="787" y="495"/>
                    </a:lnTo>
                    <a:lnTo>
                      <a:pt x="787" y="495"/>
                    </a:lnTo>
                    <a:lnTo>
                      <a:pt x="788" y="494"/>
                    </a:lnTo>
                    <a:lnTo>
                      <a:pt x="788" y="494"/>
                    </a:lnTo>
                    <a:lnTo>
                      <a:pt x="788" y="494"/>
                    </a:lnTo>
                    <a:lnTo>
                      <a:pt x="788" y="494"/>
                    </a:lnTo>
                    <a:lnTo>
                      <a:pt x="789" y="490"/>
                    </a:lnTo>
                    <a:lnTo>
                      <a:pt x="789" y="491"/>
                    </a:lnTo>
                    <a:lnTo>
                      <a:pt x="789" y="491"/>
                    </a:lnTo>
                    <a:lnTo>
                      <a:pt x="789" y="490"/>
                    </a:lnTo>
                    <a:lnTo>
                      <a:pt x="790" y="492"/>
                    </a:lnTo>
                    <a:lnTo>
                      <a:pt x="790" y="492"/>
                    </a:lnTo>
                    <a:lnTo>
                      <a:pt x="790" y="492"/>
                    </a:lnTo>
                    <a:lnTo>
                      <a:pt x="790" y="492"/>
                    </a:lnTo>
                    <a:lnTo>
                      <a:pt x="791" y="494"/>
                    </a:lnTo>
                    <a:lnTo>
                      <a:pt x="791" y="494"/>
                    </a:lnTo>
                    <a:lnTo>
                      <a:pt x="791" y="494"/>
                    </a:lnTo>
                    <a:lnTo>
                      <a:pt x="791" y="494"/>
                    </a:lnTo>
                    <a:lnTo>
                      <a:pt x="792" y="498"/>
                    </a:lnTo>
                    <a:lnTo>
                      <a:pt x="792" y="498"/>
                    </a:lnTo>
                    <a:lnTo>
                      <a:pt x="792" y="498"/>
                    </a:lnTo>
                    <a:lnTo>
                      <a:pt x="793" y="495"/>
                    </a:lnTo>
                    <a:lnTo>
                      <a:pt x="793" y="496"/>
                    </a:lnTo>
                    <a:lnTo>
                      <a:pt x="793" y="496"/>
                    </a:lnTo>
                    <a:lnTo>
                      <a:pt x="793" y="499"/>
                    </a:lnTo>
                    <a:lnTo>
                      <a:pt x="794" y="498"/>
                    </a:lnTo>
                    <a:lnTo>
                      <a:pt x="794" y="498"/>
                    </a:lnTo>
                    <a:lnTo>
                      <a:pt x="794" y="498"/>
                    </a:lnTo>
                    <a:lnTo>
                      <a:pt x="795" y="499"/>
                    </a:lnTo>
                    <a:lnTo>
                      <a:pt x="795" y="498"/>
                    </a:lnTo>
                    <a:lnTo>
                      <a:pt x="795" y="498"/>
                    </a:lnTo>
                    <a:lnTo>
                      <a:pt x="796" y="495"/>
                    </a:lnTo>
                    <a:lnTo>
                      <a:pt x="796" y="496"/>
                    </a:lnTo>
                    <a:lnTo>
                      <a:pt x="796" y="496"/>
                    </a:lnTo>
                    <a:lnTo>
                      <a:pt x="797" y="498"/>
                    </a:lnTo>
                    <a:lnTo>
                      <a:pt x="797" y="498"/>
                    </a:lnTo>
                    <a:lnTo>
                      <a:pt x="797" y="498"/>
                    </a:lnTo>
                    <a:lnTo>
                      <a:pt x="797" y="499"/>
                    </a:lnTo>
                    <a:lnTo>
                      <a:pt x="798" y="499"/>
                    </a:lnTo>
                    <a:lnTo>
                      <a:pt x="798" y="499"/>
                    </a:lnTo>
                    <a:lnTo>
                      <a:pt x="798" y="499"/>
                    </a:lnTo>
                    <a:lnTo>
                      <a:pt x="798" y="500"/>
                    </a:lnTo>
                    <a:lnTo>
                      <a:pt x="799" y="500"/>
                    </a:lnTo>
                    <a:lnTo>
                      <a:pt x="799" y="500"/>
                    </a:lnTo>
                    <a:lnTo>
                      <a:pt x="799" y="500"/>
                    </a:lnTo>
                    <a:lnTo>
                      <a:pt x="800" y="499"/>
                    </a:lnTo>
                    <a:lnTo>
                      <a:pt x="800" y="499"/>
                    </a:lnTo>
                    <a:lnTo>
                      <a:pt x="800" y="499"/>
                    </a:lnTo>
                    <a:lnTo>
                      <a:pt x="801" y="495"/>
                    </a:lnTo>
                    <a:lnTo>
                      <a:pt x="801" y="497"/>
                    </a:lnTo>
                    <a:lnTo>
                      <a:pt x="801" y="497"/>
                    </a:lnTo>
                    <a:lnTo>
                      <a:pt x="801" y="499"/>
                    </a:lnTo>
                    <a:lnTo>
                      <a:pt x="802" y="496"/>
                    </a:lnTo>
                    <a:lnTo>
                      <a:pt x="802" y="496"/>
                    </a:lnTo>
                    <a:lnTo>
                      <a:pt x="802" y="496"/>
                    </a:lnTo>
                    <a:lnTo>
                      <a:pt x="803" y="499"/>
                    </a:lnTo>
                    <a:lnTo>
                      <a:pt x="803" y="498"/>
                    </a:lnTo>
                    <a:lnTo>
                      <a:pt x="803" y="498"/>
                    </a:lnTo>
                    <a:lnTo>
                      <a:pt x="803" y="498"/>
                    </a:lnTo>
                    <a:lnTo>
                      <a:pt x="804" y="495"/>
                    </a:lnTo>
                    <a:lnTo>
                      <a:pt x="804" y="497"/>
                    </a:lnTo>
                    <a:lnTo>
                      <a:pt x="804" y="497"/>
                    </a:lnTo>
                    <a:lnTo>
                      <a:pt x="805" y="500"/>
                    </a:lnTo>
                    <a:lnTo>
                      <a:pt x="805" y="498"/>
                    </a:lnTo>
                    <a:lnTo>
                      <a:pt x="805" y="498"/>
                    </a:lnTo>
                    <a:lnTo>
                      <a:pt x="805" y="495"/>
                    </a:lnTo>
                    <a:lnTo>
                      <a:pt x="806" y="496"/>
                    </a:lnTo>
                    <a:lnTo>
                      <a:pt x="806" y="496"/>
                    </a:lnTo>
                    <a:lnTo>
                      <a:pt x="806" y="499"/>
                    </a:lnTo>
                    <a:lnTo>
                      <a:pt x="807" y="498"/>
                    </a:lnTo>
                    <a:lnTo>
                      <a:pt x="807" y="498"/>
                    </a:lnTo>
                    <a:lnTo>
                      <a:pt x="807" y="498"/>
                    </a:lnTo>
                    <a:lnTo>
                      <a:pt x="808" y="497"/>
                    </a:lnTo>
                    <a:lnTo>
                      <a:pt x="808" y="497"/>
                    </a:lnTo>
                    <a:lnTo>
                      <a:pt x="808" y="497"/>
                    </a:lnTo>
                    <a:lnTo>
                      <a:pt x="808" y="496"/>
                    </a:lnTo>
                    <a:lnTo>
                      <a:pt x="809" y="499"/>
                    </a:lnTo>
                    <a:lnTo>
                      <a:pt x="809" y="499"/>
                    </a:lnTo>
                    <a:lnTo>
                      <a:pt x="809" y="500"/>
                    </a:lnTo>
                    <a:lnTo>
                      <a:pt x="810" y="498"/>
                    </a:lnTo>
                    <a:lnTo>
                      <a:pt x="810" y="498"/>
                    </a:lnTo>
                    <a:lnTo>
                      <a:pt x="810" y="498"/>
                    </a:lnTo>
                    <a:lnTo>
                      <a:pt x="810" y="498"/>
                    </a:lnTo>
                    <a:lnTo>
                      <a:pt x="811" y="500"/>
                    </a:lnTo>
                    <a:lnTo>
                      <a:pt x="811" y="500"/>
                    </a:lnTo>
                    <a:lnTo>
                      <a:pt x="811" y="500"/>
                    </a:lnTo>
                    <a:lnTo>
                      <a:pt x="812" y="500"/>
                    </a:lnTo>
                    <a:lnTo>
                      <a:pt x="812" y="499"/>
                    </a:lnTo>
                    <a:lnTo>
                      <a:pt x="812" y="499"/>
                    </a:lnTo>
                    <a:lnTo>
                      <a:pt x="812" y="499"/>
                    </a:lnTo>
                    <a:lnTo>
                      <a:pt x="812" y="498"/>
                    </a:lnTo>
                    <a:lnTo>
                      <a:pt x="813" y="500"/>
                    </a:lnTo>
                    <a:lnTo>
                      <a:pt x="813" y="499"/>
                    </a:lnTo>
                    <a:lnTo>
                      <a:pt x="813" y="499"/>
                    </a:lnTo>
                    <a:lnTo>
                      <a:pt x="813" y="500"/>
                    </a:lnTo>
                    <a:lnTo>
                      <a:pt x="814" y="495"/>
                    </a:lnTo>
                    <a:lnTo>
                      <a:pt x="814" y="496"/>
                    </a:lnTo>
                    <a:lnTo>
                      <a:pt x="814" y="496"/>
                    </a:lnTo>
                    <a:lnTo>
                      <a:pt x="815" y="500"/>
                    </a:lnTo>
                    <a:lnTo>
                      <a:pt x="815" y="498"/>
                    </a:lnTo>
                    <a:lnTo>
                      <a:pt x="815" y="498"/>
                    </a:lnTo>
                    <a:lnTo>
                      <a:pt x="815" y="498"/>
                    </a:lnTo>
                    <a:lnTo>
                      <a:pt x="816" y="500"/>
                    </a:lnTo>
                    <a:lnTo>
                      <a:pt x="816" y="500"/>
                    </a:lnTo>
                    <a:lnTo>
                      <a:pt x="816" y="499"/>
                    </a:lnTo>
                    <a:lnTo>
                      <a:pt x="817" y="498"/>
                    </a:lnTo>
                    <a:lnTo>
                      <a:pt x="817" y="498"/>
                    </a:lnTo>
                    <a:lnTo>
                      <a:pt x="817" y="498"/>
                    </a:lnTo>
                    <a:lnTo>
                      <a:pt x="818" y="495"/>
                    </a:lnTo>
                    <a:lnTo>
                      <a:pt x="818" y="495"/>
                    </a:lnTo>
                    <a:lnTo>
                      <a:pt x="818" y="495"/>
                    </a:lnTo>
                    <a:lnTo>
                      <a:pt x="819" y="499"/>
                    </a:lnTo>
                    <a:lnTo>
                      <a:pt x="819" y="499"/>
                    </a:lnTo>
                    <a:lnTo>
                      <a:pt x="819" y="499"/>
                    </a:lnTo>
                    <a:lnTo>
                      <a:pt x="819" y="499"/>
                    </a:lnTo>
                    <a:lnTo>
                      <a:pt x="819" y="499"/>
                    </a:lnTo>
                    <a:lnTo>
                      <a:pt x="820" y="499"/>
                    </a:lnTo>
                    <a:lnTo>
                      <a:pt x="820" y="499"/>
                    </a:lnTo>
                    <a:lnTo>
                      <a:pt x="820" y="499"/>
                    </a:lnTo>
                    <a:lnTo>
                      <a:pt x="821" y="497"/>
                    </a:lnTo>
                    <a:lnTo>
                      <a:pt x="821" y="497"/>
                    </a:lnTo>
                    <a:lnTo>
                      <a:pt x="821" y="497"/>
                    </a:lnTo>
                    <a:lnTo>
                      <a:pt x="821" y="497"/>
                    </a:lnTo>
                    <a:lnTo>
                      <a:pt x="822" y="498"/>
                    </a:lnTo>
                    <a:lnTo>
                      <a:pt x="822" y="498"/>
                    </a:lnTo>
                    <a:lnTo>
                      <a:pt x="822" y="498"/>
                    </a:lnTo>
                    <a:lnTo>
                      <a:pt x="822" y="498"/>
                    </a:lnTo>
                    <a:lnTo>
                      <a:pt x="823" y="463"/>
                    </a:lnTo>
                    <a:lnTo>
                      <a:pt x="823" y="463"/>
                    </a:lnTo>
                    <a:lnTo>
                      <a:pt x="823" y="446"/>
                    </a:lnTo>
                    <a:lnTo>
                      <a:pt x="824" y="456"/>
                    </a:lnTo>
                    <a:lnTo>
                      <a:pt x="824" y="456"/>
                    </a:lnTo>
                    <a:lnTo>
                      <a:pt x="825" y="479"/>
                    </a:lnTo>
                    <a:lnTo>
                      <a:pt x="825" y="479"/>
                    </a:lnTo>
                    <a:lnTo>
                      <a:pt x="826" y="494"/>
                    </a:lnTo>
                    <a:lnTo>
                      <a:pt x="826" y="494"/>
                    </a:lnTo>
                    <a:lnTo>
                      <a:pt x="827" y="500"/>
                    </a:lnTo>
                    <a:lnTo>
                      <a:pt x="827" y="500"/>
                    </a:lnTo>
                    <a:lnTo>
                      <a:pt x="827" y="500"/>
                    </a:lnTo>
                    <a:lnTo>
                      <a:pt x="827" y="500"/>
                    </a:lnTo>
                    <a:lnTo>
                      <a:pt x="828" y="500"/>
                    </a:lnTo>
                    <a:lnTo>
                      <a:pt x="828" y="500"/>
                    </a:lnTo>
                    <a:lnTo>
                      <a:pt x="829" y="500"/>
                    </a:lnTo>
                    <a:lnTo>
                      <a:pt x="829" y="500"/>
                    </a:lnTo>
                    <a:lnTo>
                      <a:pt x="830" y="493"/>
                    </a:lnTo>
                    <a:lnTo>
                      <a:pt x="830" y="494"/>
                    </a:lnTo>
                    <a:lnTo>
                      <a:pt x="830" y="494"/>
                    </a:lnTo>
                    <a:lnTo>
                      <a:pt x="831" y="499"/>
                    </a:lnTo>
                    <a:lnTo>
                      <a:pt x="831" y="498"/>
                    </a:lnTo>
                    <a:lnTo>
                      <a:pt x="831" y="498"/>
                    </a:lnTo>
                    <a:lnTo>
                      <a:pt x="832" y="494"/>
                    </a:lnTo>
                    <a:lnTo>
                      <a:pt x="832" y="497"/>
                    </a:lnTo>
                    <a:lnTo>
                      <a:pt x="832" y="497"/>
                    </a:lnTo>
                    <a:lnTo>
                      <a:pt x="832" y="499"/>
                    </a:lnTo>
                    <a:lnTo>
                      <a:pt x="833" y="497"/>
                    </a:lnTo>
                    <a:lnTo>
                      <a:pt x="833" y="497"/>
                    </a:lnTo>
                    <a:lnTo>
                      <a:pt x="833" y="495"/>
                    </a:lnTo>
                    <a:lnTo>
                      <a:pt x="834" y="499"/>
                    </a:lnTo>
                    <a:lnTo>
                      <a:pt x="834" y="499"/>
                    </a:lnTo>
                    <a:lnTo>
                      <a:pt x="834" y="500"/>
                    </a:lnTo>
                    <a:lnTo>
                      <a:pt x="835" y="497"/>
                    </a:lnTo>
                    <a:lnTo>
                      <a:pt x="835" y="497"/>
                    </a:lnTo>
                    <a:lnTo>
                      <a:pt x="835" y="495"/>
                    </a:lnTo>
                    <a:lnTo>
                      <a:pt x="836" y="499"/>
                    </a:lnTo>
                    <a:lnTo>
                      <a:pt x="836" y="499"/>
                    </a:lnTo>
                    <a:lnTo>
                      <a:pt x="836" y="499"/>
                    </a:lnTo>
                    <a:lnTo>
                      <a:pt x="836" y="500"/>
                    </a:lnTo>
                    <a:lnTo>
                      <a:pt x="837" y="497"/>
                    </a:lnTo>
                    <a:lnTo>
                      <a:pt x="837" y="497"/>
                    </a:lnTo>
                    <a:lnTo>
                      <a:pt x="837" y="497"/>
                    </a:lnTo>
                    <a:lnTo>
                      <a:pt x="837" y="497"/>
                    </a:lnTo>
                    <a:lnTo>
                      <a:pt x="838" y="499"/>
                    </a:lnTo>
                    <a:lnTo>
                      <a:pt x="838" y="499"/>
                    </a:lnTo>
                    <a:lnTo>
                      <a:pt x="838" y="499"/>
                    </a:lnTo>
                    <a:lnTo>
                      <a:pt x="838" y="499"/>
                    </a:lnTo>
                    <a:lnTo>
                      <a:pt x="839" y="498"/>
                    </a:lnTo>
                    <a:lnTo>
                      <a:pt x="839" y="498"/>
                    </a:lnTo>
                    <a:lnTo>
                      <a:pt x="839" y="497"/>
                    </a:lnTo>
                    <a:lnTo>
                      <a:pt x="840" y="499"/>
                    </a:lnTo>
                    <a:lnTo>
                      <a:pt x="840" y="498"/>
                    </a:lnTo>
                    <a:lnTo>
                      <a:pt x="840" y="498"/>
                    </a:lnTo>
                    <a:lnTo>
                      <a:pt x="840" y="498"/>
                    </a:lnTo>
                    <a:lnTo>
                      <a:pt x="841" y="500"/>
                    </a:lnTo>
                    <a:lnTo>
                      <a:pt x="841" y="499"/>
                    </a:lnTo>
                    <a:lnTo>
                      <a:pt x="841" y="499"/>
                    </a:lnTo>
                    <a:lnTo>
                      <a:pt x="842" y="495"/>
                    </a:lnTo>
                    <a:lnTo>
                      <a:pt x="842" y="495"/>
                    </a:lnTo>
                    <a:lnTo>
                      <a:pt x="842" y="495"/>
                    </a:lnTo>
                    <a:lnTo>
                      <a:pt x="842" y="495"/>
                    </a:lnTo>
                    <a:lnTo>
                      <a:pt x="843" y="499"/>
                    </a:lnTo>
                    <a:lnTo>
                      <a:pt x="843" y="499"/>
                    </a:lnTo>
                    <a:lnTo>
                      <a:pt x="843" y="499"/>
                    </a:lnTo>
                    <a:lnTo>
                      <a:pt x="843" y="499"/>
                    </a:lnTo>
                    <a:lnTo>
                      <a:pt x="844" y="498"/>
                    </a:lnTo>
                    <a:lnTo>
                      <a:pt x="844" y="498"/>
                    </a:lnTo>
                    <a:lnTo>
                      <a:pt x="844" y="498"/>
                    </a:lnTo>
                    <a:lnTo>
                      <a:pt x="844" y="498"/>
                    </a:lnTo>
                    <a:lnTo>
                      <a:pt x="844" y="497"/>
                    </a:lnTo>
                    <a:lnTo>
                      <a:pt x="845" y="498"/>
                    </a:lnTo>
                    <a:lnTo>
                      <a:pt x="845" y="498"/>
                    </a:lnTo>
                    <a:lnTo>
                      <a:pt x="845" y="498"/>
                    </a:lnTo>
                    <a:lnTo>
                      <a:pt x="846" y="499"/>
                    </a:lnTo>
                    <a:lnTo>
                      <a:pt x="846" y="499"/>
                    </a:lnTo>
                    <a:lnTo>
                      <a:pt x="846" y="499"/>
                    </a:lnTo>
                    <a:lnTo>
                      <a:pt x="846" y="498"/>
                    </a:lnTo>
                    <a:lnTo>
                      <a:pt x="847" y="499"/>
                    </a:lnTo>
                    <a:lnTo>
                      <a:pt x="847" y="499"/>
                    </a:lnTo>
                    <a:lnTo>
                      <a:pt x="847" y="499"/>
                    </a:lnTo>
                    <a:lnTo>
                      <a:pt x="847" y="500"/>
                    </a:lnTo>
                    <a:lnTo>
                      <a:pt x="848" y="498"/>
                    </a:lnTo>
                    <a:lnTo>
                      <a:pt x="848" y="497"/>
                    </a:lnTo>
                    <a:lnTo>
                      <a:pt x="848" y="496"/>
                    </a:lnTo>
                    <a:lnTo>
                      <a:pt x="849" y="499"/>
                    </a:lnTo>
                    <a:lnTo>
                      <a:pt x="849" y="498"/>
                    </a:lnTo>
                    <a:lnTo>
                      <a:pt x="849" y="498"/>
                    </a:lnTo>
                    <a:lnTo>
                      <a:pt x="849" y="499"/>
                    </a:lnTo>
                    <a:lnTo>
                      <a:pt x="850" y="496"/>
                    </a:lnTo>
                    <a:lnTo>
                      <a:pt x="850" y="496"/>
                    </a:lnTo>
                    <a:lnTo>
                      <a:pt x="850" y="496"/>
                    </a:lnTo>
                    <a:lnTo>
                      <a:pt x="851" y="500"/>
                    </a:lnTo>
                    <a:lnTo>
                      <a:pt x="851" y="499"/>
                    </a:lnTo>
                    <a:lnTo>
                      <a:pt x="851" y="499"/>
                    </a:lnTo>
                    <a:lnTo>
                      <a:pt x="852" y="497"/>
                    </a:lnTo>
                    <a:lnTo>
                      <a:pt x="852" y="499"/>
                    </a:lnTo>
                    <a:lnTo>
                      <a:pt x="852" y="499"/>
                    </a:lnTo>
                    <a:lnTo>
                      <a:pt x="852" y="499"/>
                    </a:lnTo>
                    <a:lnTo>
                      <a:pt x="852" y="499"/>
                    </a:lnTo>
                    <a:lnTo>
                      <a:pt x="853" y="496"/>
                    </a:lnTo>
                    <a:lnTo>
                      <a:pt x="853" y="496"/>
                    </a:lnTo>
                    <a:lnTo>
                      <a:pt x="853" y="496"/>
                    </a:lnTo>
                    <a:lnTo>
                      <a:pt x="853" y="496"/>
                    </a:lnTo>
                    <a:lnTo>
                      <a:pt x="853" y="500"/>
                    </a:lnTo>
                    <a:lnTo>
                      <a:pt x="854" y="497"/>
                    </a:lnTo>
                    <a:lnTo>
                      <a:pt x="854" y="497"/>
                    </a:lnTo>
                    <a:lnTo>
                      <a:pt x="854" y="496"/>
                    </a:lnTo>
                    <a:lnTo>
                      <a:pt x="855" y="499"/>
                    </a:lnTo>
                    <a:lnTo>
                      <a:pt x="855" y="498"/>
                    </a:lnTo>
                    <a:lnTo>
                      <a:pt x="855" y="498"/>
                    </a:lnTo>
                    <a:lnTo>
                      <a:pt x="856" y="495"/>
                    </a:lnTo>
                    <a:lnTo>
                      <a:pt x="856" y="497"/>
                    </a:lnTo>
                    <a:lnTo>
                      <a:pt x="856" y="497"/>
                    </a:lnTo>
                    <a:lnTo>
                      <a:pt x="857" y="500"/>
                    </a:lnTo>
                    <a:lnTo>
                      <a:pt x="857" y="499"/>
                    </a:lnTo>
                    <a:lnTo>
                      <a:pt x="857" y="499"/>
                    </a:lnTo>
                    <a:lnTo>
                      <a:pt x="858" y="500"/>
                    </a:lnTo>
                    <a:lnTo>
                      <a:pt x="858" y="498"/>
                    </a:lnTo>
                    <a:lnTo>
                      <a:pt x="858" y="498"/>
                    </a:lnTo>
                    <a:lnTo>
                      <a:pt x="858" y="497"/>
                    </a:lnTo>
                    <a:lnTo>
                      <a:pt x="859" y="498"/>
                    </a:lnTo>
                    <a:lnTo>
                      <a:pt x="859" y="498"/>
                    </a:lnTo>
                    <a:lnTo>
                      <a:pt x="859" y="496"/>
                    </a:lnTo>
                    <a:lnTo>
                      <a:pt x="860" y="498"/>
                    </a:lnTo>
                    <a:lnTo>
                      <a:pt x="860" y="498"/>
                    </a:lnTo>
                    <a:lnTo>
                      <a:pt x="860" y="498"/>
                    </a:lnTo>
                    <a:lnTo>
                      <a:pt x="860" y="497"/>
                    </a:lnTo>
                    <a:lnTo>
                      <a:pt x="861" y="499"/>
                    </a:lnTo>
                    <a:lnTo>
                      <a:pt x="861" y="498"/>
                    </a:lnTo>
                    <a:lnTo>
                      <a:pt x="861" y="498"/>
                    </a:lnTo>
                    <a:lnTo>
                      <a:pt x="862" y="500"/>
                    </a:lnTo>
                    <a:lnTo>
                      <a:pt x="862" y="499"/>
                    </a:lnTo>
                    <a:lnTo>
                      <a:pt x="862" y="499"/>
                    </a:lnTo>
                    <a:lnTo>
                      <a:pt x="862" y="500"/>
                    </a:lnTo>
                    <a:lnTo>
                      <a:pt x="863" y="498"/>
                    </a:lnTo>
                    <a:lnTo>
                      <a:pt x="863" y="499"/>
                    </a:lnTo>
                    <a:lnTo>
                      <a:pt x="863" y="498"/>
                    </a:lnTo>
                    <a:lnTo>
                      <a:pt x="864" y="497"/>
                    </a:lnTo>
                    <a:lnTo>
                      <a:pt x="864" y="497"/>
                    </a:lnTo>
                    <a:lnTo>
                      <a:pt x="864" y="497"/>
                    </a:lnTo>
                    <a:lnTo>
                      <a:pt x="865" y="499"/>
                    </a:lnTo>
                    <a:lnTo>
                      <a:pt x="865" y="498"/>
                    </a:lnTo>
                    <a:lnTo>
                      <a:pt x="865" y="498"/>
                    </a:lnTo>
                    <a:lnTo>
                      <a:pt x="865" y="497"/>
                    </a:lnTo>
                    <a:lnTo>
                      <a:pt x="866" y="499"/>
                    </a:lnTo>
                    <a:lnTo>
                      <a:pt x="866" y="499"/>
                    </a:lnTo>
                    <a:lnTo>
                      <a:pt x="866" y="499"/>
                    </a:lnTo>
                    <a:lnTo>
                      <a:pt x="867" y="500"/>
                    </a:lnTo>
                    <a:lnTo>
                      <a:pt x="867" y="500"/>
                    </a:lnTo>
                    <a:lnTo>
                      <a:pt x="867" y="500"/>
                    </a:lnTo>
                    <a:lnTo>
                      <a:pt x="868" y="498"/>
                    </a:lnTo>
                    <a:lnTo>
                      <a:pt x="868" y="498"/>
                    </a:lnTo>
                    <a:lnTo>
                      <a:pt x="868" y="498"/>
                    </a:lnTo>
                    <a:lnTo>
                      <a:pt x="868" y="498"/>
                    </a:lnTo>
                    <a:lnTo>
                      <a:pt x="869" y="494"/>
                    </a:lnTo>
                    <a:lnTo>
                      <a:pt x="869" y="494"/>
                    </a:lnTo>
                    <a:lnTo>
                      <a:pt x="869" y="494"/>
                    </a:lnTo>
                    <a:lnTo>
                      <a:pt x="870" y="498"/>
                    </a:lnTo>
                    <a:lnTo>
                      <a:pt x="870" y="497"/>
                    </a:lnTo>
                    <a:lnTo>
                      <a:pt x="870" y="497"/>
                    </a:lnTo>
                    <a:lnTo>
                      <a:pt x="870" y="496"/>
                    </a:lnTo>
                    <a:lnTo>
                      <a:pt x="871" y="499"/>
                    </a:lnTo>
                    <a:lnTo>
                      <a:pt x="871" y="499"/>
                    </a:lnTo>
                    <a:lnTo>
                      <a:pt x="871" y="499"/>
                    </a:lnTo>
                    <a:lnTo>
                      <a:pt x="871" y="499"/>
                    </a:lnTo>
                    <a:lnTo>
                      <a:pt x="872" y="498"/>
                    </a:lnTo>
                    <a:lnTo>
                      <a:pt x="872" y="498"/>
                    </a:lnTo>
                    <a:lnTo>
                      <a:pt x="872" y="498"/>
                    </a:lnTo>
                    <a:lnTo>
                      <a:pt x="872" y="498"/>
                    </a:lnTo>
                    <a:lnTo>
                      <a:pt x="873" y="496"/>
                    </a:lnTo>
                    <a:lnTo>
                      <a:pt x="873" y="498"/>
                    </a:lnTo>
                    <a:lnTo>
                      <a:pt x="873" y="498"/>
                    </a:lnTo>
                    <a:lnTo>
                      <a:pt x="873" y="500"/>
                    </a:lnTo>
                    <a:lnTo>
                      <a:pt x="874" y="500"/>
                    </a:lnTo>
                    <a:lnTo>
                      <a:pt x="874" y="500"/>
                    </a:lnTo>
                    <a:lnTo>
                      <a:pt x="875" y="498"/>
                    </a:lnTo>
                    <a:lnTo>
                      <a:pt x="875" y="499"/>
                    </a:lnTo>
                    <a:lnTo>
                      <a:pt x="875" y="499"/>
                    </a:lnTo>
                    <a:lnTo>
                      <a:pt x="875" y="499"/>
                    </a:lnTo>
                    <a:lnTo>
                      <a:pt x="876" y="494"/>
                    </a:lnTo>
                    <a:lnTo>
                      <a:pt x="876" y="495"/>
                    </a:lnTo>
                    <a:lnTo>
                      <a:pt x="876" y="495"/>
                    </a:lnTo>
                    <a:lnTo>
                      <a:pt x="877" y="499"/>
                    </a:lnTo>
                    <a:lnTo>
                      <a:pt x="877" y="498"/>
                    </a:lnTo>
                    <a:lnTo>
                      <a:pt x="877" y="498"/>
                    </a:lnTo>
                    <a:lnTo>
                      <a:pt x="877" y="496"/>
                    </a:lnTo>
                    <a:lnTo>
                      <a:pt x="878" y="499"/>
                    </a:lnTo>
                    <a:lnTo>
                      <a:pt x="878" y="499"/>
                    </a:lnTo>
                    <a:lnTo>
                      <a:pt x="878" y="499"/>
                    </a:lnTo>
                    <a:lnTo>
                      <a:pt x="878" y="500"/>
                    </a:lnTo>
                    <a:lnTo>
                      <a:pt x="879" y="498"/>
                    </a:lnTo>
                    <a:lnTo>
                      <a:pt x="879" y="498"/>
                    </a:lnTo>
                    <a:lnTo>
                      <a:pt x="879" y="498"/>
                    </a:lnTo>
                    <a:lnTo>
                      <a:pt x="880" y="497"/>
                    </a:lnTo>
                    <a:lnTo>
                      <a:pt x="880" y="498"/>
                    </a:lnTo>
                    <a:lnTo>
                      <a:pt x="880" y="498"/>
                    </a:lnTo>
                    <a:lnTo>
                      <a:pt x="881" y="496"/>
                    </a:lnTo>
                    <a:lnTo>
                      <a:pt x="881" y="498"/>
                    </a:lnTo>
                    <a:lnTo>
                      <a:pt x="881" y="498"/>
                    </a:lnTo>
                    <a:lnTo>
                      <a:pt x="881" y="498"/>
                    </a:lnTo>
                    <a:lnTo>
                      <a:pt x="882" y="500"/>
                    </a:lnTo>
                    <a:lnTo>
                      <a:pt x="882" y="500"/>
                    </a:lnTo>
                    <a:lnTo>
                      <a:pt x="882" y="500"/>
                    </a:lnTo>
                    <a:lnTo>
                      <a:pt x="883" y="499"/>
                    </a:lnTo>
                    <a:lnTo>
                      <a:pt x="883" y="499"/>
                    </a:lnTo>
                    <a:lnTo>
                      <a:pt x="883" y="499"/>
                    </a:lnTo>
                    <a:lnTo>
                      <a:pt x="883" y="499"/>
                    </a:lnTo>
                    <a:lnTo>
                      <a:pt x="884" y="496"/>
                    </a:lnTo>
                    <a:lnTo>
                      <a:pt x="884" y="496"/>
                    </a:lnTo>
                    <a:lnTo>
                      <a:pt x="884" y="496"/>
                    </a:lnTo>
                    <a:lnTo>
                      <a:pt x="884" y="495"/>
                    </a:lnTo>
                    <a:lnTo>
                      <a:pt x="885" y="499"/>
                    </a:lnTo>
                    <a:lnTo>
                      <a:pt x="885" y="499"/>
                    </a:lnTo>
                    <a:lnTo>
                      <a:pt x="885" y="499"/>
                    </a:lnTo>
                    <a:lnTo>
                      <a:pt x="885" y="500"/>
                    </a:lnTo>
                    <a:lnTo>
                      <a:pt x="886" y="496"/>
                    </a:lnTo>
                    <a:lnTo>
                      <a:pt x="886" y="496"/>
                    </a:lnTo>
                    <a:lnTo>
                      <a:pt x="886" y="495"/>
                    </a:lnTo>
                    <a:lnTo>
                      <a:pt x="887" y="499"/>
                    </a:lnTo>
                    <a:lnTo>
                      <a:pt x="887" y="498"/>
                    </a:lnTo>
                    <a:lnTo>
                      <a:pt x="887" y="498"/>
                    </a:lnTo>
                    <a:lnTo>
                      <a:pt x="888" y="496"/>
                    </a:lnTo>
                    <a:lnTo>
                      <a:pt x="888" y="497"/>
                    </a:lnTo>
                    <a:lnTo>
                      <a:pt x="888" y="497"/>
                    </a:lnTo>
                    <a:lnTo>
                      <a:pt x="889" y="499"/>
                    </a:lnTo>
                    <a:lnTo>
                      <a:pt x="889" y="499"/>
                    </a:lnTo>
                    <a:lnTo>
                      <a:pt x="889" y="499"/>
                    </a:lnTo>
                    <a:lnTo>
                      <a:pt x="890" y="499"/>
                    </a:lnTo>
                    <a:lnTo>
                      <a:pt x="890" y="499"/>
                    </a:lnTo>
                    <a:lnTo>
                      <a:pt x="890" y="499"/>
                    </a:lnTo>
                    <a:lnTo>
                      <a:pt x="891" y="500"/>
                    </a:lnTo>
                    <a:lnTo>
                      <a:pt x="891" y="500"/>
                    </a:lnTo>
                    <a:lnTo>
                      <a:pt x="891" y="500"/>
                    </a:lnTo>
                    <a:lnTo>
                      <a:pt x="891" y="500"/>
                    </a:lnTo>
                    <a:lnTo>
                      <a:pt x="892" y="495"/>
                    </a:lnTo>
                    <a:lnTo>
                      <a:pt x="892" y="495"/>
                    </a:lnTo>
                    <a:lnTo>
                      <a:pt x="892" y="495"/>
                    </a:lnTo>
                    <a:lnTo>
                      <a:pt x="892" y="495"/>
                    </a:lnTo>
                    <a:lnTo>
                      <a:pt x="893" y="497"/>
                    </a:lnTo>
                    <a:lnTo>
                      <a:pt x="893" y="497"/>
                    </a:lnTo>
                    <a:lnTo>
                      <a:pt x="893" y="497"/>
                    </a:lnTo>
                    <a:lnTo>
                      <a:pt x="894" y="500"/>
                    </a:lnTo>
                    <a:lnTo>
                      <a:pt x="894" y="499"/>
                    </a:lnTo>
                    <a:lnTo>
                      <a:pt x="894" y="499"/>
                    </a:lnTo>
                    <a:lnTo>
                      <a:pt x="895" y="496"/>
                    </a:lnTo>
                    <a:lnTo>
                      <a:pt x="895" y="497"/>
                    </a:lnTo>
                    <a:lnTo>
                      <a:pt x="895" y="498"/>
                    </a:lnTo>
                    <a:lnTo>
                      <a:pt x="895" y="499"/>
                    </a:lnTo>
                    <a:lnTo>
                      <a:pt x="896" y="495"/>
                    </a:lnTo>
                    <a:lnTo>
                      <a:pt x="896" y="496"/>
                    </a:lnTo>
                    <a:lnTo>
                      <a:pt x="896" y="496"/>
                    </a:lnTo>
                    <a:lnTo>
                      <a:pt x="897" y="499"/>
                    </a:lnTo>
                    <a:lnTo>
                      <a:pt x="897" y="498"/>
                    </a:lnTo>
                    <a:lnTo>
                      <a:pt x="897" y="498"/>
                    </a:lnTo>
                    <a:lnTo>
                      <a:pt x="897" y="498"/>
                    </a:lnTo>
                    <a:lnTo>
                      <a:pt x="898" y="497"/>
                    </a:lnTo>
                    <a:lnTo>
                      <a:pt x="898" y="497"/>
                    </a:lnTo>
                    <a:lnTo>
                      <a:pt x="898" y="497"/>
                    </a:lnTo>
                    <a:lnTo>
                      <a:pt x="898" y="497"/>
                    </a:lnTo>
                    <a:lnTo>
                      <a:pt x="899" y="499"/>
                    </a:lnTo>
                    <a:lnTo>
                      <a:pt x="899" y="498"/>
                    </a:lnTo>
                    <a:lnTo>
                      <a:pt x="899" y="498"/>
                    </a:lnTo>
                    <a:lnTo>
                      <a:pt x="899" y="498"/>
                    </a:lnTo>
                    <a:lnTo>
                      <a:pt x="900" y="498"/>
                    </a:lnTo>
                    <a:lnTo>
                      <a:pt x="900" y="498"/>
                    </a:lnTo>
                    <a:lnTo>
                      <a:pt x="900" y="498"/>
                    </a:lnTo>
                    <a:lnTo>
                      <a:pt x="901" y="500"/>
                    </a:lnTo>
                    <a:lnTo>
                      <a:pt x="901" y="500"/>
                    </a:lnTo>
                    <a:lnTo>
                      <a:pt x="901" y="500"/>
                    </a:lnTo>
                    <a:lnTo>
                      <a:pt x="901" y="500"/>
                    </a:lnTo>
                    <a:lnTo>
                      <a:pt x="902" y="498"/>
                    </a:lnTo>
                    <a:lnTo>
                      <a:pt x="902" y="498"/>
                    </a:lnTo>
                    <a:lnTo>
                      <a:pt x="902" y="498"/>
                    </a:lnTo>
                    <a:lnTo>
                      <a:pt x="902" y="494"/>
                    </a:lnTo>
                    <a:lnTo>
                      <a:pt x="903" y="499"/>
                    </a:lnTo>
                    <a:lnTo>
                      <a:pt x="903" y="499"/>
                    </a:lnTo>
                    <a:lnTo>
                      <a:pt x="903" y="499"/>
                    </a:lnTo>
                    <a:lnTo>
                      <a:pt x="903" y="500"/>
                    </a:lnTo>
                    <a:lnTo>
                      <a:pt x="904" y="496"/>
                    </a:lnTo>
                    <a:lnTo>
                      <a:pt x="904" y="496"/>
                    </a:lnTo>
                    <a:lnTo>
                      <a:pt x="904" y="496"/>
                    </a:lnTo>
                    <a:lnTo>
                      <a:pt x="904" y="496"/>
                    </a:lnTo>
                    <a:lnTo>
                      <a:pt x="905" y="499"/>
                    </a:lnTo>
                    <a:lnTo>
                      <a:pt x="905" y="498"/>
                    </a:lnTo>
                    <a:lnTo>
                      <a:pt x="905" y="498"/>
                    </a:lnTo>
                    <a:lnTo>
                      <a:pt x="906" y="499"/>
                    </a:lnTo>
                    <a:lnTo>
                      <a:pt x="906" y="497"/>
                    </a:lnTo>
                    <a:lnTo>
                      <a:pt x="906" y="498"/>
                    </a:lnTo>
                    <a:lnTo>
                      <a:pt x="906" y="498"/>
                    </a:lnTo>
                    <a:lnTo>
                      <a:pt x="906" y="498"/>
                    </a:lnTo>
                    <a:lnTo>
                      <a:pt x="907" y="499"/>
                    </a:lnTo>
                    <a:lnTo>
                      <a:pt x="907" y="499"/>
                    </a:lnTo>
                    <a:lnTo>
                      <a:pt x="907" y="499"/>
                    </a:lnTo>
                    <a:lnTo>
                      <a:pt x="907" y="499"/>
                    </a:lnTo>
                    <a:lnTo>
                      <a:pt x="908" y="495"/>
                    </a:lnTo>
                    <a:lnTo>
                      <a:pt x="908" y="496"/>
                    </a:lnTo>
                    <a:lnTo>
                      <a:pt x="908" y="496"/>
                    </a:lnTo>
                    <a:lnTo>
                      <a:pt x="909" y="500"/>
                    </a:lnTo>
                    <a:lnTo>
                      <a:pt x="909" y="499"/>
                    </a:lnTo>
                    <a:lnTo>
                      <a:pt x="909" y="499"/>
                    </a:lnTo>
                    <a:lnTo>
                      <a:pt x="909" y="497"/>
                    </a:lnTo>
                    <a:lnTo>
                      <a:pt x="910" y="500"/>
                    </a:lnTo>
                    <a:lnTo>
                      <a:pt x="910" y="499"/>
                    </a:lnTo>
                    <a:lnTo>
                      <a:pt x="910" y="499"/>
                    </a:lnTo>
                    <a:lnTo>
                      <a:pt x="911" y="496"/>
                    </a:lnTo>
                    <a:lnTo>
                      <a:pt x="911" y="498"/>
                    </a:lnTo>
                    <a:lnTo>
                      <a:pt x="911" y="498"/>
                    </a:lnTo>
                    <a:lnTo>
                      <a:pt x="911" y="497"/>
                    </a:lnTo>
                    <a:lnTo>
                      <a:pt x="912" y="498"/>
                    </a:lnTo>
                    <a:lnTo>
                      <a:pt x="912" y="498"/>
                    </a:lnTo>
                    <a:lnTo>
                      <a:pt x="912" y="499"/>
                    </a:lnTo>
                    <a:lnTo>
                      <a:pt x="913" y="500"/>
                    </a:lnTo>
                    <a:lnTo>
                      <a:pt x="913" y="498"/>
                    </a:lnTo>
                    <a:lnTo>
                      <a:pt x="913" y="498"/>
                    </a:lnTo>
                    <a:lnTo>
                      <a:pt x="913" y="498"/>
                    </a:lnTo>
                    <a:lnTo>
                      <a:pt x="913" y="498"/>
                    </a:lnTo>
                    <a:lnTo>
                      <a:pt x="913" y="496"/>
                    </a:lnTo>
                    <a:lnTo>
                      <a:pt x="914" y="497"/>
                    </a:lnTo>
                    <a:lnTo>
                      <a:pt x="914" y="497"/>
                    </a:lnTo>
                    <a:lnTo>
                      <a:pt x="915" y="500"/>
                    </a:lnTo>
                    <a:lnTo>
                      <a:pt x="915" y="500"/>
                    </a:lnTo>
                    <a:lnTo>
                      <a:pt x="915" y="500"/>
                    </a:lnTo>
                    <a:lnTo>
                      <a:pt x="916" y="499"/>
                    </a:lnTo>
                    <a:lnTo>
                      <a:pt x="916" y="499"/>
                    </a:lnTo>
                    <a:lnTo>
                      <a:pt x="916" y="499"/>
                    </a:lnTo>
                    <a:lnTo>
                      <a:pt x="916" y="499"/>
                    </a:lnTo>
                    <a:lnTo>
                      <a:pt x="917" y="495"/>
                    </a:lnTo>
                    <a:lnTo>
                      <a:pt x="917" y="495"/>
                    </a:lnTo>
                    <a:lnTo>
                      <a:pt x="917" y="495"/>
                    </a:lnTo>
                    <a:lnTo>
                      <a:pt x="917" y="494"/>
                    </a:lnTo>
                    <a:lnTo>
                      <a:pt x="918" y="498"/>
                    </a:lnTo>
                    <a:lnTo>
                      <a:pt x="918" y="498"/>
                    </a:lnTo>
                    <a:lnTo>
                      <a:pt x="918" y="498"/>
                    </a:lnTo>
                    <a:lnTo>
                      <a:pt x="918" y="499"/>
                    </a:lnTo>
                    <a:lnTo>
                      <a:pt x="919" y="495"/>
                    </a:lnTo>
                    <a:lnTo>
                      <a:pt x="919" y="495"/>
                    </a:lnTo>
                    <a:lnTo>
                      <a:pt x="919" y="495"/>
                    </a:lnTo>
                    <a:lnTo>
                      <a:pt x="920" y="497"/>
                    </a:lnTo>
                    <a:lnTo>
                      <a:pt x="920" y="496"/>
                    </a:lnTo>
                    <a:lnTo>
                      <a:pt x="920" y="496"/>
                    </a:lnTo>
                    <a:lnTo>
                      <a:pt x="920" y="496"/>
                    </a:lnTo>
                    <a:lnTo>
                      <a:pt x="921" y="499"/>
                    </a:lnTo>
                    <a:lnTo>
                      <a:pt x="921" y="499"/>
                    </a:lnTo>
                    <a:lnTo>
                      <a:pt x="921" y="499"/>
                    </a:lnTo>
                    <a:lnTo>
                      <a:pt x="921" y="498"/>
                    </a:lnTo>
                    <a:lnTo>
                      <a:pt x="921" y="499"/>
                    </a:lnTo>
                    <a:lnTo>
                      <a:pt x="922" y="499"/>
                    </a:lnTo>
                    <a:lnTo>
                      <a:pt x="922" y="499"/>
                    </a:lnTo>
                    <a:lnTo>
                      <a:pt x="922" y="499"/>
                    </a:lnTo>
                    <a:lnTo>
                      <a:pt x="923" y="497"/>
                    </a:lnTo>
                    <a:lnTo>
                      <a:pt x="923" y="498"/>
                    </a:lnTo>
                    <a:lnTo>
                      <a:pt x="923" y="498"/>
                    </a:lnTo>
                    <a:lnTo>
                      <a:pt x="923" y="497"/>
                    </a:lnTo>
                    <a:lnTo>
                      <a:pt x="924" y="500"/>
                    </a:lnTo>
                    <a:lnTo>
                      <a:pt x="924" y="499"/>
                    </a:lnTo>
                    <a:lnTo>
                      <a:pt x="924" y="499"/>
                    </a:lnTo>
                    <a:lnTo>
                      <a:pt x="924" y="498"/>
                    </a:lnTo>
                    <a:lnTo>
                      <a:pt x="925" y="500"/>
                    </a:lnTo>
                    <a:lnTo>
                      <a:pt x="925" y="500"/>
                    </a:lnTo>
                    <a:lnTo>
                      <a:pt x="925" y="500"/>
                    </a:lnTo>
                    <a:lnTo>
                      <a:pt x="926" y="500"/>
                    </a:lnTo>
                    <a:lnTo>
                      <a:pt x="926" y="499"/>
                    </a:lnTo>
                    <a:lnTo>
                      <a:pt x="926" y="499"/>
                    </a:lnTo>
                    <a:lnTo>
                      <a:pt x="927" y="498"/>
                    </a:lnTo>
                    <a:lnTo>
                      <a:pt x="927" y="498"/>
                    </a:lnTo>
                    <a:lnTo>
                      <a:pt x="927" y="498"/>
                    </a:lnTo>
                    <a:lnTo>
                      <a:pt x="927" y="497"/>
                    </a:lnTo>
                    <a:lnTo>
                      <a:pt x="928" y="499"/>
                    </a:lnTo>
                    <a:lnTo>
                      <a:pt x="928" y="498"/>
                    </a:lnTo>
                    <a:lnTo>
                      <a:pt x="928" y="498"/>
                    </a:lnTo>
                    <a:lnTo>
                      <a:pt x="928" y="498"/>
                    </a:lnTo>
                    <a:lnTo>
                      <a:pt x="929" y="499"/>
                    </a:lnTo>
                    <a:lnTo>
                      <a:pt x="929" y="499"/>
                    </a:lnTo>
                    <a:lnTo>
                      <a:pt x="929" y="499"/>
                    </a:lnTo>
                    <a:lnTo>
                      <a:pt x="929" y="500"/>
                    </a:lnTo>
                    <a:lnTo>
                      <a:pt x="930" y="499"/>
                    </a:lnTo>
                    <a:lnTo>
                      <a:pt x="930" y="499"/>
                    </a:lnTo>
                    <a:lnTo>
                      <a:pt x="931" y="496"/>
                    </a:lnTo>
                    <a:lnTo>
                      <a:pt x="931" y="498"/>
                    </a:lnTo>
                    <a:lnTo>
                      <a:pt x="931" y="498"/>
                    </a:lnTo>
                    <a:lnTo>
                      <a:pt x="931" y="499"/>
                    </a:lnTo>
                    <a:lnTo>
                      <a:pt x="932" y="498"/>
                    </a:lnTo>
                    <a:lnTo>
                      <a:pt x="932" y="498"/>
                    </a:lnTo>
                    <a:lnTo>
                      <a:pt x="932" y="500"/>
                    </a:lnTo>
                    <a:lnTo>
                      <a:pt x="933" y="496"/>
                    </a:lnTo>
                    <a:lnTo>
                      <a:pt x="933" y="496"/>
                    </a:lnTo>
                    <a:lnTo>
                      <a:pt x="933" y="496"/>
                    </a:lnTo>
                    <a:lnTo>
                      <a:pt x="934" y="499"/>
                    </a:lnTo>
                    <a:lnTo>
                      <a:pt x="934" y="499"/>
                    </a:lnTo>
                    <a:lnTo>
                      <a:pt x="934" y="499"/>
                    </a:lnTo>
                    <a:lnTo>
                      <a:pt x="934" y="500"/>
                    </a:lnTo>
                    <a:lnTo>
                      <a:pt x="935" y="498"/>
                    </a:lnTo>
                    <a:lnTo>
                      <a:pt x="935" y="498"/>
                    </a:lnTo>
                    <a:lnTo>
                      <a:pt x="935" y="495"/>
                    </a:lnTo>
                    <a:lnTo>
                      <a:pt x="936" y="499"/>
                    </a:lnTo>
                    <a:lnTo>
                      <a:pt x="936" y="499"/>
                    </a:lnTo>
                    <a:lnTo>
                      <a:pt x="936" y="499"/>
                    </a:lnTo>
                    <a:lnTo>
                      <a:pt x="937" y="496"/>
                    </a:lnTo>
                    <a:lnTo>
                      <a:pt x="937" y="496"/>
                    </a:lnTo>
                    <a:lnTo>
                      <a:pt x="937" y="496"/>
                    </a:lnTo>
                    <a:lnTo>
                      <a:pt x="937" y="496"/>
                    </a:lnTo>
                    <a:lnTo>
                      <a:pt x="938" y="499"/>
                    </a:lnTo>
                    <a:lnTo>
                      <a:pt x="938" y="499"/>
                    </a:lnTo>
                    <a:lnTo>
                      <a:pt x="938" y="499"/>
                    </a:lnTo>
                    <a:lnTo>
                      <a:pt x="938" y="499"/>
                    </a:lnTo>
                    <a:lnTo>
                      <a:pt x="939" y="496"/>
                    </a:lnTo>
                    <a:lnTo>
                      <a:pt x="939" y="496"/>
                    </a:lnTo>
                    <a:lnTo>
                      <a:pt x="939" y="496"/>
                    </a:lnTo>
                    <a:lnTo>
                      <a:pt x="939" y="496"/>
                    </a:lnTo>
                    <a:lnTo>
                      <a:pt x="939" y="499"/>
                    </a:lnTo>
                    <a:lnTo>
                      <a:pt x="940" y="498"/>
                    </a:lnTo>
                    <a:lnTo>
                      <a:pt x="940" y="498"/>
                    </a:lnTo>
                    <a:lnTo>
                      <a:pt x="940" y="497"/>
                    </a:lnTo>
                    <a:lnTo>
                      <a:pt x="941" y="499"/>
                    </a:lnTo>
                    <a:lnTo>
                      <a:pt x="941" y="498"/>
                    </a:lnTo>
                    <a:lnTo>
                      <a:pt x="941" y="498"/>
                    </a:lnTo>
                    <a:lnTo>
                      <a:pt x="941" y="500"/>
                    </a:lnTo>
                    <a:lnTo>
                      <a:pt x="942" y="500"/>
                    </a:lnTo>
                    <a:lnTo>
                      <a:pt x="942" y="500"/>
                    </a:lnTo>
                    <a:lnTo>
                      <a:pt x="943" y="497"/>
                    </a:lnTo>
                    <a:lnTo>
                      <a:pt x="943" y="497"/>
                    </a:lnTo>
                    <a:lnTo>
                      <a:pt x="943" y="497"/>
                    </a:lnTo>
                    <a:lnTo>
                      <a:pt x="944" y="494"/>
                    </a:lnTo>
                    <a:lnTo>
                      <a:pt x="944" y="495"/>
                    </a:lnTo>
                    <a:lnTo>
                      <a:pt x="944" y="495"/>
                    </a:lnTo>
                    <a:lnTo>
                      <a:pt x="945" y="499"/>
                    </a:lnTo>
                    <a:lnTo>
                      <a:pt x="945" y="499"/>
                    </a:lnTo>
                    <a:lnTo>
                      <a:pt x="945" y="498"/>
                    </a:lnTo>
                    <a:lnTo>
                      <a:pt x="946" y="498"/>
                    </a:lnTo>
                    <a:lnTo>
                      <a:pt x="946" y="499"/>
                    </a:lnTo>
                    <a:lnTo>
                      <a:pt x="946" y="499"/>
                    </a:lnTo>
                    <a:lnTo>
                      <a:pt x="946" y="499"/>
                    </a:lnTo>
                    <a:lnTo>
                      <a:pt x="946" y="499"/>
                    </a:lnTo>
                    <a:lnTo>
                      <a:pt x="947" y="496"/>
                    </a:lnTo>
                    <a:lnTo>
                      <a:pt x="947" y="496"/>
                    </a:lnTo>
                    <a:lnTo>
                      <a:pt x="947" y="496"/>
                    </a:lnTo>
                    <a:lnTo>
                      <a:pt x="948" y="500"/>
                    </a:lnTo>
                    <a:lnTo>
                      <a:pt x="948" y="500"/>
                    </a:lnTo>
                    <a:lnTo>
                      <a:pt x="948" y="500"/>
                    </a:lnTo>
                    <a:lnTo>
                      <a:pt x="949" y="496"/>
                    </a:lnTo>
                    <a:lnTo>
                      <a:pt x="949" y="496"/>
                    </a:lnTo>
                    <a:lnTo>
                      <a:pt x="949" y="496"/>
                    </a:lnTo>
                    <a:lnTo>
                      <a:pt x="949" y="496"/>
                    </a:lnTo>
                    <a:lnTo>
                      <a:pt x="950" y="499"/>
                    </a:lnTo>
                    <a:lnTo>
                      <a:pt x="950" y="499"/>
                    </a:lnTo>
                    <a:lnTo>
                      <a:pt x="950" y="499"/>
                    </a:lnTo>
                    <a:lnTo>
                      <a:pt x="950" y="499"/>
                    </a:lnTo>
                    <a:lnTo>
                      <a:pt x="950" y="500"/>
                    </a:lnTo>
                    <a:lnTo>
                      <a:pt x="951" y="500"/>
                    </a:lnTo>
                    <a:lnTo>
                      <a:pt x="951" y="500"/>
                    </a:lnTo>
                    <a:lnTo>
                      <a:pt x="952" y="499"/>
                    </a:lnTo>
                    <a:lnTo>
                      <a:pt x="952" y="499"/>
                    </a:lnTo>
                    <a:lnTo>
                      <a:pt x="952" y="499"/>
                    </a:lnTo>
                    <a:lnTo>
                      <a:pt x="952" y="499"/>
                    </a:lnTo>
                    <a:lnTo>
                      <a:pt x="953" y="495"/>
                    </a:lnTo>
                    <a:lnTo>
                      <a:pt x="953" y="496"/>
                    </a:lnTo>
                    <a:lnTo>
                      <a:pt x="953" y="496"/>
                    </a:lnTo>
                    <a:lnTo>
                      <a:pt x="953" y="495"/>
                    </a:lnTo>
                    <a:lnTo>
                      <a:pt x="954" y="498"/>
                    </a:lnTo>
                    <a:lnTo>
                      <a:pt x="954" y="498"/>
                    </a:lnTo>
                    <a:lnTo>
                      <a:pt x="954" y="498"/>
                    </a:lnTo>
                    <a:lnTo>
                      <a:pt x="955" y="495"/>
                    </a:lnTo>
                    <a:lnTo>
                      <a:pt x="955" y="497"/>
                    </a:lnTo>
                    <a:lnTo>
                      <a:pt x="955" y="497"/>
                    </a:lnTo>
                    <a:lnTo>
                      <a:pt x="956" y="500"/>
                    </a:lnTo>
                    <a:lnTo>
                      <a:pt x="956" y="499"/>
                    </a:lnTo>
                    <a:lnTo>
                      <a:pt x="956" y="499"/>
                    </a:lnTo>
                    <a:lnTo>
                      <a:pt x="957" y="495"/>
                    </a:lnTo>
                    <a:lnTo>
                      <a:pt x="957" y="497"/>
                    </a:lnTo>
                    <a:lnTo>
                      <a:pt x="957" y="497"/>
                    </a:lnTo>
                    <a:lnTo>
                      <a:pt x="957" y="498"/>
                    </a:lnTo>
                    <a:lnTo>
                      <a:pt x="958" y="497"/>
                    </a:lnTo>
                    <a:lnTo>
                      <a:pt x="958" y="497"/>
                    </a:lnTo>
                    <a:lnTo>
                      <a:pt x="958" y="497"/>
                    </a:lnTo>
                    <a:lnTo>
                      <a:pt x="959" y="500"/>
                    </a:lnTo>
                    <a:lnTo>
                      <a:pt x="959" y="498"/>
                    </a:lnTo>
                    <a:lnTo>
                      <a:pt x="959" y="498"/>
                    </a:lnTo>
                    <a:lnTo>
                      <a:pt x="959" y="497"/>
                    </a:lnTo>
                    <a:lnTo>
                      <a:pt x="960" y="499"/>
                    </a:lnTo>
                    <a:lnTo>
                      <a:pt x="960" y="499"/>
                    </a:lnTo>
                    <a:lnTo>
                      <a:pt x="960" y="499"/>
                    </a:lnTo>
                    <a:lnTo>
                      <a:pt x="960" y="500"/>
                    </a:lnTo>
                    <a:lnTo>
                      <a:pt x="961" y="498"/>
                    </a:lnTo>
                    <a:lnTo>
                      <a:pt x="961" y="499"/>
                    </a:lnTo>
                    <a:lnTo>
                      <a:pt x="961" y="499"/>
                    </a:lnTo>
                    <a:lnTo>
                      <a:pt x="961" y="500"/>
                    </a:lnTo>
                    <a:lnTo>
                      <a:pt x="962" y="498"/>
                    </a:lnTo>
                    <a:lnTo>
                      <a:pt x="962" y="498"/>
                    </a:lnTo>
                    <a:lnTo>
                      <a:pt x="963" y="456"/>
                    </a:lnTo>
                    <a:lnTo>
                      <a:pt x="963" y="456"/>
                    </a:lnTo>
                    <a:lnTo>
                      <a:pt x="963" y="456"/>
                    </a:lnTo>
                    <a:lnTo>
                      <a:pt x="964" y="465"/>
                    </a:lnTo>
                    <a:lnTo>
                      <a:pt x="964" y="465"/>
                    </a:lnTo>
                    <a:lnTo>
                      <a:pt x="965" y="483"/>
                    </a:lnTo>
                    <a:lnTo>
                      <a:pt x="965" y="483"/>
                    </a:lnTo>
                    <a:lnTo>
                      <a:pt x="966" y="496"/>
                    </a:lnTo>
                    <a:lnTo>
                      <a:pt x="966" y="496"/>
                    </a:lnTo>
                    <a:lnTo>
                      <a:pt x="967" y="500"/>
                    </a:lnTo>
                    <a:lnTo>
                      <a:pt x="967" y="500"/>
                    </a:lnTo>
                    <a:lnTo>
                      <a:pt x="967" y="500"/>
                    </a:lnTo>
                    <a:lnTo>
                      <a:pt x="968" y="500"/>
                    </a:lnTo>
                    <a:lnTo>
                      <a:pt x="968" y="500"/>
                    </a:lnTo>
                    <a:lnTo>
                      <a:pt x="968" y="500"/>
                    </a:lnTo>
                    <a:lnTo>
                      <a:pt x="968" y="500"/>
                    </a:lnTo>
                    <a:lnTo>
                      <a:pt x="968" y="500"/>
                    </a:lnTo>
                    <a:lnTo>
                      <a:pt x="969" y="495"/>
                    </a:lnTo>
                    <a:lnTo>
                      <a:pt x="969" y="495"/>
                    </a:lnTo>
                    <a:lnTo>
                      <a:pt x="969" y="495"/>
                    </a:lnTo>
                    <a:lnTo>
                      <a:pt x="969" y="493"/>
                    </a:lnTo>
                    <a:lnTo>
                      <a:pt x="970" y="498"/>
                    </a:lnTo>
                    <a:lnTo>
                      <a:pt x="970" y="498"/>
                    </a:lnTo>
                    <a:lnTo>
                      <a:pt x="970" y="499"/>
                    </a:lnTo>
                    <a:lnTo>
                      <a:pt x="971" y="498"/>
                    </a:lnTo>
                    <a:lnTo>
                      <a:pt x="971" y="498"/>
                    </a:lnTo>
                    <a:lnTo>
                      <a:pt x="972" y="495"/>
                    </a:lnTo>
                    <a:lnTo>
                      <a:pt x="972" y="497"/>
                    </a:lnTo>
                    <a:lnTo>
                      <a:pt x="972" y="497"/>
                    </a:lnTo>
                    <a:lnTo>
                      <a:pt x="973" y="499"/>
                    </a:lnTo>
                    <a:lnTo>
                      <a:pt x="973" y="494"/>
                    </a:lnTo>
                    <a:lnTo>
                      <a:pt x="973" y="494"/>
                    </a:lnTo>
                    <a:lnTo>
                      <a:pt x="973" y="493"/>
                    </a:lnTo>
                    <a:lnTo>
                      <a:pt x="974" y="494"/>
                    </a:lnTo>
                    <a:lnTo>
                      <a:pt x="974" y="494"/>
                    </a:lnTo>
                    <a:lnTo>
                      <a:pt x="975" y="496"/>
                    </a:lnTo>
                    <a:lnTo>
                      <a:pt x="975" y="496"/>
                    </a:lnTo>
                    <a:lnTo>
                      <a:pt x="975" y="496"/>
                    </a:lnTo>
                    <a:lnTo>
                      <a:pt x="975" y="497"/>
                    </a:lnTo>
                    <a:lnTo>
                      <a:pt x="976" y="497"/>
                    </a:lnTo>
                    <a:lnTo>
                      <a:pt x="976" y="497"/>
                    </a:lnTo>
                    <a:lnTo>
                      <a:pt x="976" y="497"/>
                    </a:lnTo>
                    <a:lnTo>
                      <a:pt x="977" y="496"/>
                    </a:lnTo>
                    <a:lnTo>
                      <a:pt x="977" y="497"/>
                    </a:lnTo>
                    <a:lnTo>
                      <a:pt x="977" y="497"/>
                    </a:lnTo>
                    <a:lnTo>
                      <a:pt x="978" y="499"/>
                    </a:lnTo>
                    <a:lnTo>
                      <a:pt x="978" y="497"/>
                    </a:lnTo>
                    <a:lnTo>
                      <a:pt x="978" y="497"/>
                    </a:lnTo>
                    <a:lnTo>
                      <a:pt x="978" y="497"/>
                    </a:lnTo>
                    <a:lnTo>
                      <a:pt x="978" y="497"/>
                    </a:lnTo>
                    <a:lnTo>
                      <a:pt x="979" y="499"/>
                    </a:lnTo>
                    <a:lnTo>
                      <a:pt x="979" y="499"/>
                    </a:lnTo>
                    <a:lnTo>
                      <a:pt x="979" y="499"/>
                    </a:lnTo>
                    <a:lnTo>
                      <a:pt x="979" y="499"/>
                    </a:lnTo>
                    <a:lnTo>
                      <a:pt x="979" y="500"/>
                    </a:lnTo>
                    <a:lnTo>
                      <a:pt x="980" y="500"/>
                    </a:lnTo>
                    <a:lnTo>
                      <a:pt x="980" y="500"/>
                    </a:lnTo>
                    <a:lnTo>
                      <a:pt x="981" y="500"/>
                    </a:lnTo>
                    <a:lnTo>
                      <a:pt x="981" y="500"/>
                    </a:lnTo>
                    <a:lnTo>
                      <a:pt x="981" y="500"/>
                    </a:lnTo>
                    <a:lnTo>
                      <a:pt x="981" y="500"/>
                    </a:lnTo>
                    <a:lnTo>
                      <a:pt x="982" y="500"/>
                    </a:lnTo>
                    <a:lnTo>
                      <a:pt x="982" y="500"/>
                    </a:lnTo>
                    <a:lnTo>
                      <a:pt x="982" y="500"/>
                    </a:lnTo>
                    <a:lnTo>
                      <a:pt x="982" y="500"/>
                    </a:lnTo>
                    <a:lnTo>
                      <a:pt x="983" y="500"/>
                    </a:lnTo>
                    <a:lnTo>
                      <a:pt x="983" y="500"/>
                    </a:lnTo>
                    <a:lnTo>
                      <a:pt x="983" y="500"/>
                    </a:lnTo>
                    <a:lnTo>
                      <a:pt x="983" y="500"/>
                    </a:lnTo>
                    <a:lnTo>
                      <a:pt x="984" y="500"/>
                    </a:lnTo>
                    <a:lnTo>
                      <a:pt x="984" y="500"/>
                    </a:lnTo>
                    <a:lnTo>
                      <a:pt x="984" y="500"/>
                    </a:lnTo>
                    <a:lnTo>
                      <a:pt x="985" y="500"/>
                    </a:lnTo>
                    <a:lnTo>
                      <a:pt x="985" y="500"/>
                    </a:lnTo>
                    <a:lnTo>
                      <a:pt x="986" y="478"/>
                    </a:lnTo>
                    <a:lnTo>
                      <a:pt x="986" y="478"/>
                    </a:lnTo>
                    <a:lnTo>
                      <a:pt x="987" y="445"/>
                    </a:lnTo>
                    <a:lnTo>
                      <a:pt x="987" y="444"/>
                    </a:lnTo>
                    <a:lnTo>
                      <a:pt x="988" y="413"/>
                    </a:lnTo>
                    <a:lnTo>
                      <a:pt x="988" y="412"/>
                    </a:lnTo>
                    <a:lnTo>
                      <a:pt x="989" y="381"/>
                    </a:lnTo>
                    <a:lnTo>
                      <a:pt x="989" y="381"/>
                    </a:lnTo>
                    <a:lnTo>
                      <a:pt x="990" y="348"/>
                    </a:lnTo>
                    <a:lnTo>
                      <a:pt x="990" y="348"/>
                    </a:lnTo>
                    <a:lnTo>
                      <a:pt x="991" y="312"/>
                    </a:lnTo>
                    <a:lnTo>
                      <a:pt x="991" y="312"/>
                    </a:lnTo>
                    <a:lnTo>
                      <a:pt x="992" y="276"/>
                    </a:lnTo>
                    <a:lnTo>
                      <a:pt x="992" y="275"/>
                    </a:lnTo>
                    <a:lnTo>
                      <a:pt x="993" y="246"/>
                    </a:lnTo>
                    <a:lnTo>
                      <a:pt x="993" y="245"/>
                    </a:lnTo>
                    <a:lnTo>
                      <a:pt x="994" y="219"/>
                    </a:lnTo>
                    <a:lnTo>
                      <a:pt x="994" y="219"/>
                    </a:lnTo>
                    <a:lnTo>
                      <a:pt x="995" y="194"/>
                    </a:lnTo>
                    <a:lnTo>
                      <a:pt x="995" y="193"/>
                    </a:lnTo>
                    <a:lnTo>
                      <a:pt x="996" y="165"/>
                    </a:lnTo>
                    <a:lnTo>
                      <a:pt x="996" y="165"/>
                    </a:lnTo>
                    <a:lnTo>
                      <a:pt x="997" y="142"/>
                    </a:lnTo>
                    <a:lnTo>
                      <a:pt x="997" y="142"/>
                    </a:lnTo>
                    <a:lnTo>
                      <a:pt x="998" y="123"/>
                    </a:lnTo>
                    <a:lnTo>
                      <a:pt x="998" y="122"/>
                    </a:lnTo>
                    <a:lnTo>
                      <a:pt x="999" y="97"/>
                    </a:lnTo>
                    <a:lnTo>
                      <a:pt x="999" y="97"/>
                    </a:lnTo>
                    <a:lnTo>
                      <a:pt x="1000" y="64"/>
                    </a:lnTo>
                    <a:lnTo>
                      <a:pt x="1000" y="64"/>
                    </a:lnTo>
                    <a:lnTo>
                      <a:pt x="1001" y="46"/>
                    </a:lnTo>
                    <a:lnTo>
                      <a:pt x="1001" y="46"/>
                    </a:lnTo>
                    <a:lnTo>
                      <a:pt x="1001" y="45"/>
                    </a:lnTo>
                    <a:lnTo>
                      <a:pt x="1002" y="47"/>
                    </a:lnTo>
                    <a:lnTo>
                      <a:pt x="1002" y="47"/>
                    </a:lnTo>
                    <a:lnTo>
                      <a:pt x="1002" y="47"/>
                    </a:lnTo>
                    <a:lnTo>
                      <a:pt x="1003" y="50"/>
                    </a:lnTo>
                    <a:lnTo>
                      <a:pt x="1003" y="50"/>
                    </a:lnTo>
                    <a:lnTo>
                      <a:pt x="1003" y="50"/>
                    </a:lnTo>
                    <a:lnTo>
                      <a:pt x="1003" y="50"/>
                    </a:lnTo>
                    <a:lnTo>
                      <a:pt x="1004" y="38"/>
                    </a:lnTo>
                    <a:lnTo>
                      <a:pt x="1004" y="38"/>
                    </a:lnTo>
                    <a:lnTo>
                      <a:pt x="1005" y="26"/>
                    </a:lnTo>
                    <a:lnTo>
                      <a:pt x="1005" y="26"/>
                    </a:lnTo>
                    <a:lnTo>
                      <a:pt x="1005" y="26"/>
                    </a:lnTo>
                    <a:lnTo>
                      <a:pt x="1006" y="20"/>
                    </a:lnTo>
                    <a:lnTo>
                      <a:pt x="1006" y="21"/>
                    </a:lnTo>
                    <a:lnTo>
                      <a:pt x="1006" y="21"/>
                    </a:lnTo>
                    <a:lnTo>
                      <a:pt x="1006" y="21"/>
                    </a:lnTo>
                    <a:lnTo>
                      <a:pt x="1007" y="13"/>
                    </a:lnTo>
                    <a:lnTo>
                      <a:pt x="1007" y="12"/>
                    </a:lnTo>
                    <a:lnTo>
                      <a:pt x="1008" y="8"/>
                    </a:lnTo>
                    <a:lnTo>
                      <a:pt x="1008" y="9"/>
                    </a:lnTo>
                    <a:lnTo>
                      <a:pt x="1008" y="9"/>
                    </a:lnTo>
                    <a:lnTo>
                      <a:pt x="1009" y="18"/>
                    </a:lnTo>
                    <a:lnTo>
                      <a:pt x="1009" y="15"/>
                    </a:lnTo>
                    <a:lnTo>
                      <a:pt x="1009" y="15"/>
                    </a:lnTo>
                    <a:lnTo>
                      <a:pt x="1010" y="7"/>
                    </a:lnTo>
                    <a:lnTo>
                      <a:pt x="1010" y="10"/>
                    </a:lnTo>
                    <a:lnTo>
                      <a:pt x="1010" y="10"/>
                    </a:lnTo>
                    <a:lnTo>
                      <a:pt x="1011" y="23"/>
                    </a:lnTo>
                    <a:lnTo>
                      <a:pt x="1011" y="23"/>
                    </a:lnTo>
                    <a:lnTo>
                      <a:pt x="1011" y="23"/>
                    </a:lnTo>
                    <a:lnTo>
                      <a:pt x="1012" y="28"/>
                    </a:lnTo>
                    <a:lnTo>
                      <a:pt x="1012" y="28"/>
                    </a:lnTo>
                    <a:lnTo>
                      <a:pt x="1013" y="37"/>
                    </a:lnTo>
                    <a:lnTo>
                      <a:pt x="1013" y="38"/>
                    </a:lnTo>
                    <a:lnTo>
                      <a:pt x="1014" y="51"/>
                    </a:lnTo>
                    <a:lnTo>
                      <a:pt x="1014" y="51"/>
                    </a:lnTo>
                    <a:lnTo>
                      <a:pt x="1014" y="51"/>
                    </a:lnTo>
                    <a:lnTo>
                      <a:pt x="1015" y="75"/>
                    </a:lnTo>
                    <a:lnTo>
                      <a:pt x="1015" y="75"/>
                    </a:lnTo>
                    <a:lnTo>
                      <a:pt x="1016" y="106"/>
                    </a:lnTo>
                    <a:lnTo>
                      <a:pt x="1016" y="106"/>
                    </a:lnTo>
                    <a:lnTo>
                      <a:pt x="1017" y="136"/>
                    </a:lnTo>
                    <a:lnTo>
                      <a:pt x="1017" y="136"/>
                    </a:lnTo>
                    <a:lnTo>
                      <a:pt x="1018" y="158"/>
                    </a:lnTo>
                    <a:lnTo>
                      <a:pt x="1018" y="158"/>
                    </a:lnTo>
                    <a:lnTo>
                      <a:pt x="1019" y="191"/>
                    </a:lnTo>
                    <a:lnTo>
                      <a:pt x="1019" y="191"/>
                    </a:lnTo>
                    <a:lnTo>
                      <a:pt x="1020" y="219"/>
                    </a:lnTo>
                    <a:lnTo>
                      <a:pt x="1020" y="219"/>
                    </a:lnTo>
                    <a:lnTo>
                      <a:pt x="1021" y="242"/>
                    </a:lnTo>
                    <a:lnTo>
                      <a:pt x="1021" y="242"/>
                    </a:lnTo>
                    <a:lnTo>
                      <a:pt x="1022" y="264"/>
                    </a:lnTo>
                    <a:lnTo>
                      <a:pt x="1022" y="264"/>
                    </a:lnTo>
                    <a:lnTo>
                      <a:pt x="1023" y="284"/>
                    </a:lnTo>
                    <a:lnTo>
                      <a:pt x="1023" y="285"/>
                    </a:lnTo>
                    <a:lnTo>
                      <a:pt x="1024" y="306"/>
                    </a:lnTo>
                    <a:lnTo>
                      <a:pt x="1024" y="306"/>
                    </a:lnTo>
                    <a:lnTo>
                      <a:pt x="1025" y="325"/>
                    </a:lnTo>
                    <a:lnTo>
                      <a:pt x="1025" y="325"/>
                    </a:lnTo>
                    <a:lnTo>
                      <a:pt x="1026" y="347"/>
                    </a:lnTo>
                    <a:lnTo>
                      <a:pt x="1026" y="348"/>
                    </a:lnTo>
                    <a:lnTo>
                      <a:pt x="1027" y="373"/>
                    </a:lnTo>
                    <a:lnTo>
                      <a:pt x="1027" y="373"/>
                    </a:lnTo>
                    <a:lnTo>
                      <a:pt x="1028" y="395"/>
                    </a:lnTo>
                    <a:lnTo>
                      <a:pt x="1028" y="395"/>
                    </a:lnTo>
                    <a:lnTo>
                      <a:pt x="1029" y="416"/>
                    </a:lnTo>
                    <a:lnTo>
                      <a:pt x="1029" y="416"/>
                    </a:lnTo>
                    <a:lnTo>
                      <a:pt x="1030" y="436"/>
                    </a:lnTo>
                    <a:lnTo>
                      <a:pt x="1030" y="436"/>
                    </a:lnTo>
                    <a:lnTo>
                      <a:pt x="1031" y="455"/>
                    </a:lnTo>
                    <a:lnTo>
                      <a:pt x="1031" y="455"/>
                    </a:lnTo>
                    <a:lnTo>
                      <a:pt x="1032" y="475"/>
                    </a:lnTo>
                    <a:lnTo>
                      <a:pt x="1032" y="475"/>
                    </a:lnTo>
                    <a:lnTo>
                      <a:pt x="1033" y="499"/>
                    </a:lnTo>
                    <a:lnTo>
                      <a:pt x="1033" y="499"/>
                    </a:lnTo>
                    <a:lnTo>
                      <a:pt x="1033" y="499"/>
                    </a:lnTo>
                    <a:lnTo>
                      <a:pt x="1033" y="500"/>
                    </a:lnTo>
                    <a:lnTo>
                      <a:pt x="1034" y="500"/>
                    </a:lnTo>
                    <a:lnTo>
                      <a:pt x="1034" y="500"/>
                    </a:lnTo>
                    <a:lnTo>
                      <a:pt x="1034" y="500"/>
                    </a:lnTo>
                    <a:lnTo>
                      <a:pt x="1035" y="500"/>
                    </a:lnTo>
                    <a:lnTo>
                      <a:pt x="1035" y="500"/>
                    </a:lnTo>
                    <a:lnTo>
                      <a:pt x="1035" y="500"/>
                    </a:lnTo>
                    <a:lnTo>
                      <a:pt x="1035" y="500"/>
                    </a:lnTo>
                    <a:lnTo>
                      <a:pt x="1035" y="500"/>
                    </a:lnTo>
                    <a:lnTo>
                      <a:pt x="1036" y="500"/>
                    </a:lnTo>
                    <a:lnTo>
                      <a:pt x="1036" y="500"/>
                    </a:lnTo>
                    <a:lnTo>
                      <a:pt x="1036" y="500"/>
                    </a:lnTo>
                    <a:lnTo>
                      <a:pt x="1037" y="500"/>
                    </a:lnTo>
                    <a:lnTo>
                      <a:pt x="1037" y="500"/>
                    </a:lnTo>
                    <a:lnTo>
                      <a:pt x="1037" y="500"/>
                    </a:lnTo>
                    <a:lnTo>
                      <a:pt x="1037" y="500"/>
                    </a:lnTo>
                    <a:lnTo>
                      <a:pt x="1038" y="500"/>
                    </a:lnTo>
                    <a:lnTo>
                      <a:pt x="1038" y="500"/>
                    </a:lnTo>
                    <a:lnTo>
                      <a:pt x="1038" y="500"/>
                    </a:lnTo>
                    <a:lnTo>
                      <a:pt x="1039" y="499"/>
                    </a:lnTo>
                    <a:lnTo>
                      <a:pt x="1039" y="499"/>
                    </a:lnTo>
                    <a:lnTo>
                      <a:pt x="1039" y="499"/>
                    </a:lnTo>
                    <a:lnTo>
                      <a:pt x="1039" y="499"/>
                    </a:lnTo>
                    <a:lnTo>
                      <a:pt x="1040" y="496"/>
                    </a:lnTo>
                    <a:lnTo>
                      <a:pt x="1040" y="497"/>
                    </a:lnTo>
                    <a:lnTo>
                      <a:pt x="1040" y="498"/>
                    </a:lnTo>
                    <a:lnTo>
                      <a:pt x="1041" y="500"/>
                    </a:lnTo>
                    <a:lnTo>
                      <a:pt x="1041" y="499"/>
                    </a:lnTo>
                    <a:lnTo>
                      <a:pt x="1041" y="499"/>
                    </a:lnTo>
                    <a:lnTo>
                      <a:pt x="1041" y="497"/>
                    </a:lnTo>
                    <a:lnTo>
                      <a:pt x="1042" y="499"/>
                    </a:lnTo>
                    <a:lnTo>
                      <a:pt x="1042" y="499"/>
                    </a:lnTo>
                    <a:lnTo>
                      <a:pt x="1043" y="500"/>
                    </a:lnTo>
                    <a:lnTo>
                      <a:pt x="1043" y="499"/>
                    </a:lnTo>
                    <a:lnTo>
                      <a:pt x="1043" y="499"/>
                    </a:lnTo>
                    <a:lnTo>
                      <a:pt x="1043" y="498"/>
                    </a:lnTo>
                    <a:lnTo>
                      <a:pt x="1043" y="498"/>
                    </a:lnTo>
                    <a:lnTo>
                      <a:pt x="1044" y="500"/>
                    </a:lnTo>
                    <a:lnTo>
                      <a:pt x="1044" y="499"/>
                    </a:lnTo>
                    <a:lnTo>
                      <a:pt x="1044" y="499"/>
                    </a:lnTo>
                    <a:lnTo>
                      <a:pt x="1045" y="500"/>
                    </a:lnTo>
                    <a:lnTo>
                      <a:pt x="1045" y="499"/>
                    </a:lnTo>
                    <a:lnTo>
                      <a:pt x="1045" y="499"/>
                    </a:lnTo>
                    <a:lnTo>
                      <a:pt x="1045" y="499"/>
                    </a:lnTo>
                    <a:lnTo>
                      <a:pt x="1045" y="498"/>
                    </a:lnTo>
                    <a:lnTo>
                      <a:pt x="1046" y="499"/>
                    </a:lnTo>
                    <a:lnTo>
                      <a:pt x="1046" y="499"/>
                    </a:lnTo>
                    <a:lnTo>
                      <a:pt x="1046" y="499"/>
                    </a:lnTo>
                    <a:lnTo>
                      <a:pt x="1046" y="500"/>
                    </a:lnTo>
                    <a:lnTo>
                      <a:pt x="1047" y="499"/>
                    </a:lnTo>
                    <a:lnTo>
                      <a:pt x="1047" y="499"/>
                    </a:lnTo>
                    <a:lnTo>
                      <a:pt x="1047" y="499"/>
                    </a:lnTo>
                    <a:lnTo>
                      <a:pt x="1047" y="499"/>
                    </a:lnTo>
                    <a:lnTo>
                      <a:pt x="1048" y="498"/>
                    </a:lnTo>
                    <a:lnTo>
                      <a:pt x="1048" y="498"/>
                    </a:lnTo>
                    <a:lnTo>
                      <a:pt x="1048" y="498"/>
                    </a:lnTo>
                    <a:lnTo>
                      <a:pt x="1048" y="498"/>
                    </a:lnTo>
                    <a:lnTo>
                      <a:pt x="1049" y="500"/>
                    </a:lnTo>
                    <a:lnTo>
                      <a:pt x="1049" y="500"/>
                    </a:lnTo>
                    <a:lnTo>
                      <a:pt x="1049" y="500"/>
                    </a:lnTo>
                    <a:lnTo>
                      <a:pt x="1049" y="498"/>
                    </a:lnTo>
                    <a:lnTo>
                      <a:pt x="1050" y="500"/>
                    </a:lnTo>
                    <a:lnTo>
                      <a:pt x="1050" y="500"/>
                    </a:lnTo>
                    <a:lnTo>
                      <a:pt x="1050" y="500"/>
                    </a:lnTo>
                    <a:lnTo>
                      <a:pt x="1051" y="496"/>
                    </a:lnTo>
                    <a:lnTo>
                      <a:pt x="1051" y="496"/>
                    </a:lnTo>
                    <a:lnTo>
                      <a:pt x="1051" y="496"/>
                    </a:lnTo>
                    <a:lnTo>
                      <a:pt x="1052" y="498"/>
                    </a:lnTo>
                    <a:lnTo>
                      <a:pt x="1052" y="497"/>
                    </a:lnTo>
                    <a:lnTo>
                      <a:pt x="1052" y="497"/>
                    </a:lnTo>
                    <a:lnTo>
                      <a:pt x="1052" y="497"/>
                    </a:lnTo>
                    <a:lnTo>
                      <a:pt x="1053" y="499"/>
                    </a:lnTo>
                    <a:lnTo>
                      <a:pt x="1053" y="499"/>
                    </a:lnTo>
                    <a:lnTo>
                      <a:pt x="1053" y="499"/>
                    </a:lnTo>
                    <a:lnTo>
                      <a:pt x="1053" y="499"/>
                    </a:lnTo>
                    <a:lnTo>
                      <a:pt x="1054" y="498"/>
                    </a:lnTo>
                    <a:lnTo>
                      <a:pt x="1054" y="499"/>
                    </a:lnTo>
                    <a:lnTo>
                      <a:pt x="1054" y="499"/>
                    </a:lnTo>
                    <a:lnTo>
                      <a:pt x="1054" y="500"/>
                    </a:lnTo>
                    <a:lnTo>
                      <a:pt x="1055" y="497"/>
                    </a:lnTo>
                    <a:lnTo>
                      <a:pt x="1055" y="498"/>
                    </a:lnTo>
                    <a:lnTo>
                      <a:pt x="1055" y="498"/>
                    </a:lnTo>
                    <a:lnTo>
                      <a:pt x="1055" y="498"/>
                    </a:lnTo>
                    <a:lnTo>
                      <a:pt x="1056" y="500"/>
                    </a:lnTo>
                    <a:lnTo>
                      <a:pt x="1056" y="499"/>
                    </a:lnTo>
                    <a:lnTo>
                      <a:pt x="1056" y="499"/>
                    </a:lnTo>
                    <a:lnTo>
                      <a:pt x="1056" y="498"/>
                    </a:lnTo>
                    <a:lnTo>
                      <a:pt x="1057" y="499"/>
                    </a:lnTo>
                    <a:lnTo>
                      <a:pt x="1057" y="498"/>
                    </a:lnTo>
                    <a:lnTo>
                      <a:pt x="1057" y="498"/>
                    </a:lnTo>
                    <a:lnTo>
                      <a:pt x="1058" y="497"/>
                    </a:lnTo>
                    <a:lnTo>
                      <a:pt x="1058" y="498"/>
                    </a:lnTo>
                    <a:lnTo>
                      <a:pt x="1058" y="498"/>
                    </a:lnTo>
                    <a:lnTo>
                      <a:pt x="1058" y="499"/>
                    </a:lnTo>
                    <a:lnTo>
                      <a:pt x="1058" y="500"/>
                    </a:lnTo>
                    <a:lnTo>
                      <a:pt x="1059" y="498"/>
                    </a:lnTo>
                    <a:lnTo>
                      <a:pt x="1059" y="498"/>
                    </a:lnTo>
                    <a:lnTo>
                      <a:pt x="1059" y="498"/>
                    </a:lnTo>
                    <a:lnTo>
                      <a:pt x="1059" y="497"/>
                    </a:lnTo>
                    <a:lnTo>
                      <a:pt x="1060" y="499"/>
                    </a:lnTo>
                    <a:lnTo>
                      <a:pt x="1060" y="499"/>
                    </a:lnTo>
                    <a:lnTo>
                      <a:pt x="1060" y="499"/>
                    </a:lnTo>
                    <a:lnTo>
                      <a:pt x="1061" y="499"/>
                    </a:lnTo>
                    <a:lnTo>
                      <a:pt x="1061" y="500"/>
                    </a:lnTo>
                    <a:lnTo>
                      <a:pt x="1061" y="500"/>
                    </a:lnTo>
                    <a:lnTo>
                      <a:pt x="1061" y="500"/>
                    </a:lnTo>
                    <a:lnTo>
                      <a:pt x="1062" y="498"/>
                    </a:lnTo>
                    <a:lnTo>
                      <a:pt x="1062" y="499"/>
                    </a:lnTo>
                    <a:lnTo>
                      <a:pt x="1062" y="499"/>
                    </a:lnTo>
                    <a:lnTo>
                      <a:pt x="1063" y="499"/>
                    </a:lnTo>
                    <a:lnTo>
                      <a:pt x="1063" y="498"/>
                    </a:lnTo>
                    <a:lnTo>
                      <a:pt x="1063" y="499"/>
                    </a:lnTo>
                    <a:lnTo>
                      <a:pt x="1063" y="499"/>
                    </a:lnTo>
                    <a:lnTo>
                      <a:pt x="1064" y="498"/>
                    </a:lnTo>
                    <a:lnTo>
                      <a:pt x="1064" y="500"/>
                    </a:lnTo>
                    <a:lnTo>
                      <a:pt x="1064" y="499"/>
                    </a:lnTo>
                    <a:lnTo>
                      <a:pt x="1064" y="499"/>
                    </a:lnTo>
                    <a:lnTo>
                      <a:pt x="1064" y="498"/>
                    </a:lnTo>
                    <a:lnTo>
                      <a:pt x="1065" y="500"/>
                    </a:lnTo>
                    <a:lnTo>
                      <a:pt x="1065" y="499"/>
                    </a:lnTo>
                    <a:lnTo>
                      <a:pt x="1065" y="499"/>
                    </a:lnTo>
                    <a:lnTo>
                      <a:pt x="1065" y="499"/>
                    </a:lnTo>
                    <a:lnTo>
                      <a:pt x="1066" y="498"/>
                    </a:lnTo>
                    <a:lnTo>
                      <a:pt x="1066" y="498"/>
                    </a:lnTo>
                    <a:lnTo>
                      <a:pt x="1066" y="498"/>
                    </a:lnTo>
                    <a:lnTo>
                      <a:pt x="1067" y="497"/>
                    </a:lnTo>
                    <a:lnTo>
                      <a:pt x="1067" y="498"/>
                    </a:lnTo>
                    <a:lnTo>
                      <a:pt x="1067" y="498"/>
                    </a:lnTo>
                    <a:lnTo>
                      <a:pt x="1067" y="498"/>
                    </a:lnTo>
                    <a:lnTo>
                      <a:pt x="1067" y="499"/>
                    </a:lnTo>
                    <a:lnTo>
                      <a:pt x="1068" y="498"/>
                    </a:lnTo>
                    <a:lnTo>
                      <a:pt x="1068" y="498"/>
                    </a:lnTo>
                    <a:lnTo>
                      <a:pt x="1068" y="498"/>
                    </a:lnTo>
                    <a:lnTo>
                      <a:pt x="1068" y="497"/>
                    </a:lnTo>
                    <a:lnTo>
                      <a:pt x="1069" y="499"/>
                    </a:lnTo>
                    <a:lnTo>
                      <a:pt x="1069" y="499"/>
                    </a:lnTo>
                    <a:lnTo>
                      <a:pt x="1069" y="499"/>
                    </a:lnTo>
                    <a:lnTo>
                      <a:pt x="1069" y="500"/>
                    </a:lnTo>
                    <a:lnTo>
                      <a:pt x="1070" y="498"/>
                    </a:lnTo>
                    <a:lnTo>
                      <a:pt x="1070" y="498"/>
                    </a:lnTo>
                    <a:lnTo>
                      <a:pt x="1070" y="498"/>
                    </a:lnTo>
                    <a:lnTo>
                      <a:pt x="1071" y="497"/>
                    </a:lnTo>
                    <a:lnTo>
                      <a:pt x="1071" y="498"/>
                    </a:lnTo>
                    <a:lnTo>
                      <a:pt x="1071" y="498"/>
                    </a:lnTo>
                    <a:lnTo>
                      <a:pt x="1072" y="497"/>
                    </a:lnTo>
                    <a:lnTo>
                      <a:pt x="1072" y="499"/>
                    </a:lnTo>
                    <a:lnTo>
                      <a:pt x="1072" y="499"/>
                    </a:lnTo>
                    <a:lnTo>
                      <a:pt x="1073" y="500"/>
                    </a:lnTo>
                    <a:lnTo>
                      <a:pt x="1073" y="498"/>
                    </a:lnTo>
                    <a:lnTo>
                      <a:pt x="1073" y="498"/>
                    </a:lnTo>
                    <a:lnTo>
                      <a:pt x="1073" y="498"/>
                    </a:lnTo>
                    <a:lnTo>
                      <a:pt x="1073" y="498"/>
                    </a:lnTo>
                    <a:lnTo>
                      <a:pt x="1074" y="499"/>
                    </a:lnTo>
                    <a:lnTo>
                      <a:pt x="1074" y="499"/>
                    </a:lnTo>
                    <a:lnTo>
                      <a:pt x="1074" y="499"/>
                    </a:lnTo>
                    <a:lnTo>
                      <a:pt x="1074" y="499"/>
                    </a:lnTo>
                    <a:lnTo>
                      <a:pt x="1075" y="500"/>
                    </a:lnTo>
                    <a:lnTo>
                      <a:pt x="1075" y="500"/>
                    </a:lnTo>
                    <a:lnTo>
                      <a:pt x="1075" y="499"/>
                    </a:lnTo>
                    <a:lnTo>
                      <a:pt x="1076" y="495"/>
                    </a:lnTo>
                    <a:lnTo>
                      <a:pt x="1076" y="495"/>
                    </a:lnTo>
                    <a:lnTo>
                      <a:pt x="1076" y="495"/>
                    </a:lnTo>
                    <a:lnTo>
                      <a:pt x="1077" y="500"/>
                    </a:lnTo>
                    <a:lnTo>
                      <a:pt x="1077" y="499"/>
                    </a:lnTo>
                    <a:lnTo>
                      <a:pt x="1077" y="499"/>
                    </a:lnTo>
                    <a:lnTo>
                      <a:pt x="1077" y="499"/>
                    </a:lnTo>
                    <a:lnTo>
                      <a:pt x="1078" y="496"/>
                    </a:lnTo>
                    <a:lnTo>
                      <a:pt x="1078" y="498"/>
                    </a:lnTo>
                    <a:lnTo>
                      <a:pt x="1078" y="498"/>
                    </a:lnTo>
                    <a:lnTo>
                      <a:pt x="1079" y="499"/>
                    </a:lnTo>
                    <a:lnTo>
                      <a:pt x="1079" y="497"/>
                    </a:lnTo>
                    <a:lnTo>
                      <a:pt x="1079" y="497"/>
                    </a:lnTo>
                    <a:lnTo>
                      <a:pt x="1079" y="497"/>
                    </a:lnTo>
                    <a:lnTo>
                      <a:pt x="1080" y="496"/>
                    </a:lnTo>
                    <a:lnTo>
                      <a:pt x="1080" y="497"/>
                    </a:lnTo>
                    <a:lnTo>
                      <a:pt x="1080" y="497"/>
                    </a:lnTo>
                    <a:lnTo>
                      <a:pt x="1081" y="499"/>
                    </a:lnTo>
                    <a:lnTo>
                      <a:pt x="1081" y="499"/>
                    </a:lnTo>
                    <a:lnTo>
                      <a:pt x="1081" y="499"/>
                    </a:lnTo>
                    <a:lnTo>
                      <a:pt x="1081" y="500"/>
                    </a:lnTo>
                    <a:lnTo>
                      <a:pt x="1082" y="499"/>
                    </a:lnTo>
                    <a:lnTo>
                      <a:pt x="1082" y="499"/>
                    </a:lnTo>
                    <a:lnTo>
                      <a:pt x="1083" y="495"/>
                    </a:lnTo>
                    <a:lnTo>
                      <a:pt x="1083" y="495"/>
                    </a:lnTo>
                    <a:lnTo>
                      <a:pt x="1083" y="495"/>
                    </a:lnTo>
                    <a:lnTo>
                      <a:pt x="1083" y="494"/>
                    </a:lnTo>
                    <a:lnTo>
                      <a:pt x="1084" y="499"/>
                    </a:lnTo>
                    <a:lnTo>
                      <a:pt x="1084" y="499"/>
                    </a:lnTo>
                    <a:lnTo>
                      <a:pt x="1084" y="499"/>
                    </a:lnTo>
                    <a:lnTo>
                      <a:pt x="1084" y="499"/>
                    </a:lnTo>
                    <a:lnTo>
                      <a:pt x="1085" y="496"/>
                    </a:lnTo>
                    <a:lnTo>
                      <a:pt x="1085" y="497"/>
                    </a:lnTo>
                    <a:lnTo>
                      <a:pt x="1085" y="497"/>
                    </a:lnTo>
                    <a:lnTo>
                      <a:pt x="1085" y="496"/>
                    </a:lnTo>
                    <a:lnTo>
                      <a:pt x="1086" y="499"/>
                    </a:lnTo>
                    <a:lnTo>
                      <a:pt x="1086" y="499"/>
                    </a:lnTo>
                    <a:lnTo>
                      <a:pt x="1086" y="499"/>
                    </a:lnTo>
                    <a:lnTo>
                      <a:pt x="1086" y="499"/>
                    </a:lnTo>
                    <a:lnTo>
                      <a:pt x="1087" y="496"/>
                    </a:lnTo>
                    <a:lnTo>
                      <a:pt x="1087" y="496"/>
                    </a:lnTo>
                    <a:lnTo>
                      <a:pt x="1087" y="496"/>
                    </a:lnTo>
                    <a:lnTo>
                      <a:pt x="1087" y="496"/>
                    </a:lnTo>
                    <a:lnTo>
                      <a:pt x="1088" y="500"/>
                    </a:lnTo>
                    <a:lnTo>
                      <a:pt x="1088" y="500"/>
                    </a:lnTo>
                    <a:lnTo>
                      <a:pt x="1088" y="500"/>
                    </a:lnTo>
                    <a:lnTo>
                      <a:pt x="1089" y="498"/>
                    </a:lnTo>
                    <a:lnTo>
                      <a:pt x="1089" y="500"/>
                    </a:lnTo>
                    <a:lnTo>
                      <a:pt x="1089" y="500"/>
                    </a:lnTo>
                    <a:lnTo>
                      <a:pt x="1089" y="500"/>
                    </a:lnTo>
                    <a:lnTo>
                      <a:pt x="1089" y="500"/>
                    </a:lnTo>
                    <a:lnTo>
                      <a:pt x="1090" y="497"/>
                    </a:lnTo>
                    <a:lnTo>
                      <a:pt x="1090" y="497"/>
                    </a:lnTo>
                    <a:lnTo>
                      <a:pt x="1090" y="497"/>
                    </a:lnTo>
                    <a:lnTo>
                      <a:pt x="1090" y="496"/>
                    </a:lnTo>
                    <a:lnTo>
                      <a:pt x="1091" y="498"/>
                    </a:lnTo>
                    <a:lnTo>
                      <a:pt x="1091" y="497"/>
                    </a:lnTo>
                    <a:lnTo>
                      <a:pt x="1091" y="497"/>
                    </a:lnTo>
                    <a:lnTo>
                      <a:pt x="1092" y="495"/>
                    </a:lnTo>
                    <a:lnTo>
                      <a:pt x="1092" y="498"/>
                    </a:lnTo>
                    <a:lnTo>
                      <a:pt x="1092" y="498"/>
                    </a:lnTo>
                    <a:lnTo>
                      <a:pt x="1092" y="498"/>
                    </a:lnTo>
                    <a:lnTo>
                      <a:pt x="1092" y="499"/>
                    </a:lnTo>
                    <a:lnTo>
                      <a:pt x="1093" y="496"/>
                    </a:lnTo>
                    <a:lnTo>
                      <a:pt x="1093" y="497"/>
                    </a:lnTo>
                    <a:lnTo>
                      <a:pt x="1093" y="497"/>
                    </a:lnTo>
                    <a:lnTo>
                      <a:pt x="1094" y="499"/>
                    </a:lnTo>
                    <a:lnTo>
                      <a:pt x="1094" y="499"/>
                    </a:lnTo>
                    <a:lnTo>
                      <a:pt x="1094" y="499"/>
                    </a:lnTo>
                    <a:lnTo>
                      <a:pt x="1094" y="500"/>
                    </a:lnTo>
                    <a:lnTo>
                      <a:pt x="1095" y="496"/>
                    </a:lnTo>
                    <a:lnTo>
                      <a:pt x="1095" y="496"/>
                    </a:lnTo>
                    <a:lnTo>
                      <a:pt x="1095" y="496"/>
                    </a:lnTo>
                    <a:lnTo>
                      <a:pt x="1096" y="499"/>
                    </a:lnTo>
                    <a:lnTo>
                      <a:pt x="1096" y="499"/>
                    </a:lnTo>
                    <a:lnTo>
                      <a:pt x="1096" y="499"/>
                    </a:lnTo>
                    <a:lnTo>
                      <a:pt x="1097" y="499"/>
                    </a:lnTo>
                    <a:lnTo>
                      <a:pt x="1097" y="498"/>
                    </a:lnTo>
                    <a:lnTo>
                      <a:pt x="1097" y="498"/>
                    </a:lnTo>
                    <a:lnTo>
                      <a:pt x="1097" y="498"/>
                    </a:lnTo>
                    <a:lnTo>
                      <a:pt x="1097" y="498"/>
                    </a:lnTo>
                    <a:lnTo>
                      <a:pt x="1098" y="500"/>
                    </a:lnTo>
                    <a:lnTo>
                      <a:pt x="1098" y="500"/>
                    </a:lnTo>
                    <a:lnTo>
                      <a:pt x="1098" y="500"/>
                    </a:lnTo>
                    <a:lnTo>
                      <a:pt x="1099" y="498"/>
                    </a:lnTo>
                    <a:lnTo>
                      <a:pt x="1099" y="498"/>
                    </a:lnTo>
                    <a:lnTo>
                      <a:pt x="1099" y="498"/>
                    </a:lnTo>
                    <a:lnTo>
                      <a:pt x="1100" y="499"/>
                    </a:lnTo>
                    <a:lnTo>
                      <a:pt x="1100" y="499"/>
                    </a:lnTo>
                    <a:lnTo>
                      <a:pt x="1100" y="499"/>
                    </a:lnTo>
                    <a:lnTo>
                      <a:pt x="1101" y="499"/>
                    </a:lnTo>
                    <a:lnTo>
                      <a:pt x="1101" y="497"/>
                    </a:lnTo>
                    <a:lnTo>
                      <a:pt x="1101" y="497"/>
                    </a:lnTo>
                    <a:lnTo>
                      <a:pt x="1101" y="497"/>
                    </a:lnTo>
                    <a:lnTo>
                      <a:pt x="1101" y="495"/>
                    </a:lnTo>
                    <a:lnTo>
                      <a:pt x="1102" y="499"/>
                    </a:lnTo>
                    <a:lnTo>
                      <a:pt x="1102" y="498"/>
                    </a:lnTo>
                    <a:lnTo>
                      <a:pt x="1102" y="499"/>
                    </a:lnTo>
                    <a:lnTo>
                      <a:pt x="1103" y="500"/>
                    </a:lnTo>
                    <a:lnTo>
                      <a:pt x="1103" y="496"/>
                    </a:lnTo>
                    <a:lnTo>
                      <a:pt x="1103" y="496"/>
                    </a:lnTo>
                    <a:lnTo>
                      <a:pt x="1103" y="495"/>
                    </a:lnTo>
                    <a:lnTo>
                      <a:pt x="1104" y="499"/>
                    </a:lnTo>
                    <a:lnTo>
                      <a:pt x="1104" y="499"/>
                    </a:lnTo>
                    <a:lnTo>
                      <a:pt x="1105" y="499"/>
                    </a:lnTo>
                    <a:lnTo>
                      <a:pt x="1105" y="496"/>
                    </a:lnTo>
                    <a:lnTo>
                      <a:pt x="1105" y="496"/>
                    </a:lnTo>
                    <a:lnTo>
                      <a:pt x="1105" y="496"/>
                    </a:lnTo>
                    <a:lnTo>
                      <a:pt x="1106" y="499"/>
                    </a:lnTo>
                    <a:lnTo>
                      <a:pt x="1106" y="498"/>
                    </a:lnTo>
                    <a:lnTo>
                      <a:pt x="1106" y="498"/>
                    </a:lnTo>
                    <a:lnTo>
                      <a:pt x="1107" y="498"/>
                    </a:lnTo>
                    <a:lnTo>
                      <a:pt x="1107" y="500"/>
                    </a:lnTo>
                    <a:lnTo>
                      <a:pt x="1107" y="500"/>
                    </a:lnTo>
                    <a:lnTo>
                      <a:pt x="1107" y="500"/>
                    </a:lnTo>
                    <a:lnTo>
                      <a:pt x="1107" y="500"/>
                    </a:lnTo>
                    <a:lnTo>
                      <a:pt x="1107" y="500"/>
                    </a:lnTo>
                    <a:lnTo>
                      <a:pt x="1108" y="500"/>
                    </a:lnTo>
                    <a:lnTo>
                      <a:pt x="1108" y="500"/>
                    </a:lnTo>
                    <a:lnTo>
                      <a:pt x="1108" y="500"/>
                    </a:lnTo>
                    <a:lnTo>
                      <a:pt x="1109" y="499"/>
                    </a:lnTo>
                    <a:lnTo>
                      <a:pt x="1109" y="499"/>
                    </a:lnTo>
                    <a:lnTo>
                      <a:pt x="1109" y="499"/>
                    </a:lnTo>
                    <a:lnTo>
                      <a:pt x="1110" y="495"/>
                    </a:lnTo>
                    <a:lnTo>
                      <a:pt x="1110" y="495"/>
                    </a:lnTo>
                    <a:lnTo>
                      <a:pt x="1110" y="495"/>
                    </a:lnTo>
                    <a:lnTo>
                      <a:pt x="1111" y="500"/>
                    </a:lnTo>
                    <a:lnTo>
                      <a:pt x="1111" y="499"/>
                    </a:lnTo>
                    <a:lnTo>
                      <a:pt x="1111" y="499"/>
                    </a:lnTo>
                    <a:lnTo>
                      <a:pt x="1111" y="499"/>
                    </a:lnTo>
                    <a:lnTo>
                      <a:pt x="1112" y="495"/>
                    </a:lnTo>
                    <a:lnTo>
                      <a:pt x="1112" y="495"/>
                    </a:lnTo>
                    <a:lnTo>
                      <a:pt x="1112" y="495"/>
                    </a:lnTo>
                    <a:lnTo>
                      <a:pt x="1113" y="499"/>
                    </a:lnTo>
                    <a:lnTo>
                      <a:pt x="1113" y="498"/>
                    </a:lnTo>
                    <a:lnTo>
                      <a:pt x="1113" y="498"/>
                    </a:lnTo>
                    <a:lnTo>
                      <a:pt x="1113" y="498"/>
                    </a:lnTo>
                    <a:lnTo>
                      <a:pt x="1114" y="498"/>
                    </a:lnTo>
                    <a:lnTo>
                      <a:pt x="1114" y="498"/>
                    </a:lnTo>
                    <a:lnTo>
                      <a:pt x="1114" y="498"/>
                    </a:lnTo>
                    <a:lnTo>
                      <a:pt x="1115" y="499"/>
                    </a:lnTo>
                    <a:lnTo>
                      <a:pt x="1115" y="498"/>
                    </a:lnTo>
                    <a:lnTo>
                      <a:pt x="1115" y="498"/>
                    </a:lnTo>
                    <a:lnTo>
                      <a:pt x="1115" y="498"/>
                    </a:lnTo>
                    <a:lnTo>
                      <a:pt x="1116" y="496"/>
                    </a:lnTo>
                    <a:lnTo>
                      <a:pt x="1116" y="496"/>
                    </a:lnTo>
                    <a:lnTo>
                      <a:pt x="1116" y="496"/>
                    </a:lnTo>
                    <a:lnTo>
                      <a:pt x="1117" y="496"/>
                    </a:lnTo>
                    <a:lnTo>
                      <a:pt x="1117" y="497"/>
                    </a:lnTo>
                    <a:lnTo>
                      <a:pt x="1117" y="497"/>
                    </a:lnTo>
                    <a:lnTo>
                      <a:pt x="1117" y="497"/>
                    </a:lnTo>
                    <a:lnTo>
                      <a:pt x="1118" y="499"/>
                    </a:lnTo>
                    <a:lnTo>
                      <a:pt x="1118" y="498"/>
                    </a:lnTo>
                    <a:lnTo>
                      <a:pt x="1118" y="498"/>
                    </a:lnTo>
                    <a:lnTo>
                      <a:pt x="1118" y="498"/>
                    </a:lnTo>
                    <a:lnTo>
                      <a:pt x="1119" y="500"/>
                    </a:lnTo>
                    <a:lnTo>
                      <a:pt x="1119" y="499"/>
                    </a:lnTo>
                    <a:lnTo>
                      <a:pt x="1119" y="499"/>
                    </a:lnTo>
                    <a:lnTo>
                      <a:pt x="1120" y="498"/>
                    </a:lnTo>
                    <a:lnTo>
                      <a:pt x="1120" y="500"/>
                    </a:lnTo>
                    <a:lnTo>
                      <a:pt x="1120" y="500"/>
                    </a:lnTo>
                    <a:lnTo>
                      <a:pt x="1120" y="500"/>
                    </a:lnTo>
                    <a:lnTo>
                      <a:pt x="1120" y="500"/>
                    </a:lnTo>
                    <a:lnTo>
                      <a:pt x="1121" y="499"/>
                    </a:lnTo>
                    <a:lnTo>
                      <a:pt x="1121" y="499"/>
                    </a:lnTo>
                    <a:lnTo>
                      <a:pt x="1121" y="499"/>
                    </a:lnTo>
                    <a:lnTo>
                      <a:pt x="1121" y="499"/>
                    </a:lnTo>
                    <a:lnTo>
                      <a:pt x="1122" y="497"/>
                    </a:lnTo>
                    <a:lnTo>
                      <a:pt x="1122" y="499"/>
                    </a:lnTo>
                    <a:lnTo>
                      <a:pt x="1122" y="499"/>
                    </a:lnTo>
                    <a:lnTo>
                      <a:pt x="1123" y="499"/>
                    </a:lnTo>
                    <a:lnTo>
                      <a:pt x="1123" y="497"/>
                    </a:lnTo>
                    <a:lnTo>
                      <a:pt x="1123" y="497"/>
                    </a:lnTo>
                    <a:lnTo>
                      <a:pt x="1123" y="496"/>
                    </a:lnTo>
                    <a:lnTo>
                      <a:pt x="1124" y="499"/>
                    </a:lnTo>
                    <a:lnTo>
                      <a:pt x="1124" y="498"/>
                    </a:lnTo>
                    <a:lnTo>
                      <a:pt x="1124" y="498"/>
                    </a:lnTo>
                    <a:lnTo>
                      <a:pt x="1124" y="498"/>
                    </a:lnTo>
                    <a:lnTo>
                      <a:pt x="1125" y="500"/>
                    </a:lnTo>
                    <a:lnTo>
                      <a:pt x="1125" y="500"/>
                    </a:lnTo>
                    <a:lnTo>
                      <a:pt x="1125" y="500"/>
                    </a:lnTo>
                    <a:lnTo>
                      <a:pt x="1125" y="500"/>
                    </a:lnTo>
                    <a:lnTo>
                      <a:pt x="1126" y="494"/>
                    </a:lnTo>
                    <a:lnTo>
                      <a:pt x="1126" y="494"/>
                    </a:lnTo>
                    <a:lnTo>
                      <a:pt x="1126" y="493"/>
                    </a:lnTo>
                    <a:lnTo>
                      <a:pt x="1127" y="498"/>
                    </a:lnTo>
                    <a:lnTo>
                      <a:pt x="1127" y="498"/>
                    </a:lnTo>
                    <a:lnTo>
                      <a:pt x="1127" y="498"/>
                    </a:lnTo>
                    <a:lnTo>
                      <a:pt x="1128" y="497"/>
                    </a:lnTo>
                    <a:lnTo>
                      <a:pt x="1128" y="497"/>
                    </a:lnTo>
                    <a:lnTo>
                      <a:pt x="1128" y="497"/>
                    </a:lnTo>
                    <a:lnTo>
                      <a:pt x="1128" y="497"/>
                    </a:lnTo>
                    <a:lnTo>
                      <a:pt x="1129" y="499"/>
                    </a:lnTo>
                    <a:lnTo>
                      <a:pt x="1129" y="498"/>
                    </a:lnTo>
                    <a:lnTo>
                      <a:pt x="1129" y="498"/>
                    </a:lnTo>
                    <a:lnTo>
                      <a:pt x="1130" y="496"/>
                    </a:lnTo>
                    <a:lnTo>
                      <a:pt x="1130" y="498"/>
                    </a:lnTo>
                    <a:lnTo>
                      <a:pt x="1130" y="498"/>
                    </a:lnTo>
                    <a:lnTo>
                      <a:pt x="1131" y="499"/>
                    </a:lnTo>
                    <a:lnTo>
                      <a:pt x="1131" y="499"/>
                    </a:lnTo>
                    <a:lnTo>
                      <a:pt x="1131" y="499"/>
                    </a:lnTo>
                    <a:lnTo>
                      <a:pt x="1132" y="498"/>
                    </a:lnTo>
                    <a:lnTo>
                      <a:pt x="1132" y="500"/>
                    </a:lnTo>
                    <a:lnTo>
                      <a:pt x="1132" y="499"/>
                    </a:lnTo>
                    <a:lnTo>
                      <a:pt x="1132" y="499"/>
                    </a:lnTo>
                    <a:lnTo>
                      <a:pt x="1133" y="499"/>
                    </a:lnTo>
                    <a:lnTo>
                      <a:pt x="1133" y="496"/>
                    </a:lnTo>
                    <a:lnTo>
                      <a:pt x="1133" y="497"/>
                    </a:lnTo>
                    <a:lnTo>
                      <a:pt x="1134" y="496"/>
                    </a:lnTo>
                    <a:lnTo>
                      <a:pt x="1134" y="497"/>
                    </a:lnTo>
                    <a:lnTo>
                      <a:pt x="1134" y="497"/>
                    </a:lnTo>
                    <a:lnTo>
                      <a:pt x="1134" y="497"/>
                    </a:lnTo>
                    <a:lnTo>
                      <a:pt x="1134" y="498"/>
                    </a:lnTo>
                    <a:lnTo>
                      <a:pt x="1135" y="497"/>
                    </a:lnTo>
                    <a:lnTo>
                      <a:pt x="1135" y="497"/>
                    </a:lnTo>
                    <a:lnTo>
                      <a:pt x="1135" y="497"/>
                    </a:lnTo>
                    <a:lnTo>
                      <a:pt x="1136" y="499"/>
                    </a:lnTo>
                    <a:lnTo>
                      <a:pt x="1136" y="497"/>
                    </a:lnTo>
                    <a:lnTo>
                      <a:pt x="1136" y="497"/>
                    </a:lnTo>
                    <a:lnTo>
                      <a:pt x="1136" y="497"/>
                    </a:lnTo>
                    <a:lnTo>
                      <a:pt x="1137" y="499"/>
                    </a:lnTo>
                    <a:lnTo>
                      <a:pt x="1137" y="498"/>
                    </a:lnTo>
                    <a:lnTo>
                      <a:pt x="1137" y="498"/>
                    </a:lnTo>
                    <a:lnTo>
                      <a:pt x="1137" y="498"/>
                    </a:lnTo>
                    <a:lnTo>
                      <a:pt x="1138" y="499"/>
                    </a:lnTo>
                    <a:lnTo>
                      <a:pt x="1138" y="499"/>
                    </a:lnTo>
                    <a:lnTo>
                      <a:pt x="1138" y="499"/>
                    </a:lnTo>
                    <a:lnTo>
                      <a:pt x="1138" y="500"/>
                    </a:lnTo>
                    <a:lnTo>
                      <a:pt x="1139" y="499"/>
                    </a:lnTo>
                    <a:lnTo>
                      <a:pt x="1139" y="499"/>
                    </a:lnTo>
                    <a:lnTo>
                      <a:pt x="1140" y="499"/>
                    </a:lnTo>
                    <a:lnTo>
                      <a:pt x="1140" y="498"/>
                    </a:lnTo>
                    <a:lnTo>
                      <a:pt x="1140" y="498"/>
                    </a:lnTo>
                    <a:lnTo>
                      <a:pt x="1140" y="498"/>
                    </a:lnTo>
                    <a:lnTo>
                      <a:pt x="1140" y="497"/>
                    </a:lnTo>
                    <a:lnTo>
                      <a:pt x="1141" y="500"/>
                    </a:lnTo>
                    <a:lnTo>
                      <a:pt x="1141" y="499"/>
                    </a:lnTo>
                    <a:lnTo>
                      <a:pt x="1141" y="499"/>
                    </a:lnTo>
                    <a:lnTo>
                      <a:pt x="1141" y="500"/>
                    </a:lnTo>
                    <a:lnTo>
                      <a:pt x="1142" y="495"/>
                    </a:lnTo>
                    <a:lnTo>
                      <a:pt x="1142" y="495"/>
                    </a:lnTo>
                    <a:lnTo>
                      <a:pt x="1142" y="495"/>
                    </a:lnTo>
                    <a:lnTo>
                      <a:pt x="1143" y="500"/>
                    </a:lnTo>
                    <a:lnTo>
                      <a:pt x="1143" y="499"/>
                    </a:lnTo>
                    <a:lnTo>
                      <a:pt x="1143" y="499"/>
                    </a:lnTo>
                    <a:lnTo>
                      <a:pt x="1143" y="499"/>
                    </a:lnTo>
                    <a:lnTo>
                      <a:pt x="1144" y="497"/>
                    </a:lnTo>
                    <a:lnTo>
                      <a:pt x="1144" y="497"/>
                    </a:lnTo>
                    <a:lnTo>
                      <a:pt x="1144" y="497"/>
                    </a:lnTo>
                    <a:lnTo>
                      <a:pt x="1144" y="496"/>
                    </a:lnTo>
                    <a:lnTo>
                      <a:pt x="1145" y="500"/>
                    </a:lnTo>
                    <a:lnTo>
                      <a:pt x="1145" y="500"/>
                    </a:lnTo>
                    <a:lnTo>
                      <a:pt x="1145" y="500"/>
                    </a:lnTo>
                    <a:lnTo>
                      <a:pt x="1145" y="500"/>
                    </a:lnTo>
                    <a:lnTo>
                      <a:pt x="1146" y="500"/>
                    </a:lnTo>
                    <a:lnTo>
                      <a:pt x="1146" y="500"/>
                    </a:lnTo>
                    <a:lnTo>
                      <a:pt x="1146" y="500"/>
                    </a:lnTo>
                    <a:lnTo>
                      <a:pt x="1147" y="500"/>
                    </a:lnTo>
                    <a:lnTo>
                      <a:pt x="1147" y="500"/>
                    </a:lnTo>
                    <a:lnTo>
                      <a:pt x="1147" y="500"/>
                    </a:lnTo>
                    <a:lnTo>
                      <a:pt x="1147" y="500"/>
                    </a:lnTo>
                    <a:lnTo>
                      <a:pt x="1147" y="500"/>
                    </a:lnTo>
                    <a:lnTo>
                      <a:pt x="1148" y="500"/>
                    </a:lnTo>
                    <a:lnTo>
                      <a:pt x="1148" y="500"/>
                    </a:lnTo>
                    <a:lnTo>
                      <a:pt x="1149" y="499"/>
                    </a:lnTo>
                    <a:lnTo>
                      <a:pt x="1149" y="500"/>
                    </a:lnTo>
                    <a:lnTo>
                      <a:pt x="1149" y="499"/>
                    </a:lnTo>
                    <a:lnTo>
                      <a:pt x="1149" y="499"/>
                    </a:lnTo>
                    <a:lnTo>
                      <a:pt x="1149" y="500"/>
                    </a:lnTo>
                    <a:lnTo>
                      <a:pt x="1150" y="500"/>
                    </a:lnTo>
                    <a:lnTo>
                      <a:pt x="1150" y="500"/>
                    </a:lnTo>
                    <a:lnTo>
                      <a:pt x="1151" y="499"/>
                    </a:lnTo>
                    <a:lnTo>
                      <a:pt x="1151" y="500"/>
                    </a:lnTo>
                    <a:lnTo>
                      <a:pt x="1151" y="500"/>
                    </a:lnTo>
                    <a:lnTo>
                      <a:pt x="1151" y="500"/>
                    </a:lnTo>
                    <a:lnTo>
                      <a:pt x="1151" y="500"/>
                    </a:lnTo>
                    <a:lnTo>
                      <a:pt x="1152" y="500"/>
                    </a:lnTo>
                    <a:lnTo>
                      <a:pt x="1152" y="500"/>
                    </a:lnTo>
                    <a:lnTo>
                      <a:pt x="1153" y="500"/>
                    </a:lnTo>
                    <a:lnTo>
                      <a:pt x="1153" y="500"/>
                    </a:lnTo>
                    <a:lnTo>
                      <a:pt x="1153" y="500"/>
                    </a:lnTo>
                    <a:lnTo>
                      <a:pt x="1153" y="500"/>
                    </a:lnTo>
                    <a:lnTo>
                      <a:pt x="1154" y="482"/>
                    </a:lnTo>
                    <a:lnTo>
                      <a:pt x="1154" y="482"/>
                    </a:lnTo>
                    <a:lnTo>
                      <a:pt x="1155" y="448"/>
                    </a:lnTo>
                    <a:lnTo>
                      <a:pt x="1155" y="448"/>
                    </a:lnTo>
                    <a:lnTo>
                      <a:pt x="1156" y="413"/>
                    </a:lnTo>
                    <a:lnTo>
                      <a:pt x="1156" y="412"/>
                    </a:lnTo>
                    <a:lnTo>
                      <a:pt x="1157" y="376"/>
                    </a:lnTo>
                    <a:lnTo>
                      <a:pt x="1157" y="376"/>
                    </a:lnTo>
                    <a:lnTo>
                      <a:pt x="1158" y="342"/>
                    </a:lnTo>
                    <a:lnTo>
                      <a:pt x="1158" y="342"/>
                    </a:lnTo>
                    <a:lnTo>
                      <a:pt x="1159" y="305"/>
                    </a:lnTo>
                    <a:lnTo>
                      <a:pt x="1159" y="305"/>
                    </a:lnTo>
                    <a:lnTo>
                      <a:pt x="1160" y="272"/>
                    </a:lnTo>
                    <a:lnTo>
                      <a:pt x="1160" y="272"/>
                    </a:lnTo>
                    <a:lnTo>
                      <a:pt x="1161" y="232"/>
                    </a:lnTo>
                    <a:lnTo>
                      <a:pt x="1161" y="232"/>
                    </a:lnTo>
                    <a:lnTo>
                      <a:pt x="1162" y="200"/>
                    </a:lnTo>
                    <a:lnTo>
                      <a:pt x="1162" y="200"/>
                    </a:lnTo>
                    <a:lnTo>
                      <a:pt x="1163" y="166"/>
                    </a:lnTo>
                    <a:lnTo>
                      <a:pt x="1163" y="166"/>
                    </a:lnTo>
                    <a:lnTo>
                      <a:pt x="1164" y="140"/>
                    </a:lnTo>
                    <a:lnTo>
                      <a:pt x="1164" y="139"/>
                    </a:lnTo>
                    <a:lnTo>
                      <a:pt x="1165" y="108"/>
                    </a:lnTo>
                    <a:lnTo>
                      <a:pt x="1165" y="108"/>
                    </a:lnTo>
                    <a:lnTo>
                      <a:pt x="1166" y="80"/>
                    </a:lnTo>
                    <a:lnTo>
                      <a:pt x="1166" y="79"/>
                    </a:lnTo>
                    <a:lnTo>
                      <a:pt x="1167" y="49"/>
                    </a:lnTo>
                    <a:lnTo>
                      <a:pt x="1167" y="49"/>
                    </a:lnTo>
                    <a:lnTo>
                      <a:pt x="1168" y="29"/>
                    </a:lnTo>
                    <a:lnTo>
                      <a:pt x="1168" y="29"/>
                    </a:lnTo>
                    <a:lnTo>
                      <a:pt x="1169" y="13"/>
                    </a:lnTo>
                    <a:lnTo>
                      <a:pt x="1169" y="13"/>
                    </a:lnTo>
                    <a:lnTo>
                      <a:pt x="1170" y="1"/>
                    </a:lnTo>
                    <a:lnTo>
                      <a:pt x="1170" y="1"/>
                    </a:lnTo>
                    <a:lnTo>
                      <a:pt x="1170" y="1"/>
                    </a:lnTo>
                    <a:lnTo>
                      <a:pt x="1170" y="0"/>
                    </a:lnTo>
                    <a:lnTo>
                      <a:pt x="1171" y="18"/>
                    </a:lnTo>
                    <a:lnTo>
                      <a:pt x="1171" y="18"/>
                    </a:lnTo>
                    <a:lnTo>
                      <a:pt x="1172" y="46"/>
                    </a:lnTo>
                    <a:lnTo>
                      <a:pt x="1172" y="47"/>
                    </a:lnTo>
                    <a:lnTo>
                      <a:pt x="1173" y="56"/>
                    </a:lnTo>
                    <a:lnTo>
                      <a:pt x="1173" y="52"/>
                    </a:lnTo>
                    <a:lnTo>
                      <a:pt x="1173" y="52"/>
                    </a:lnTo>
                    <a:lnTo>
                      <a:pt x="1173" y="52"/>
                    </a:lnTo>
                    <a:lnTo>
                      <a:pt x="1174" y="48"/>
                    </a:lnTo>
                    <a:lnTo>
                      <a:pt x="1174" y="48"/>
                    </a:lnTo>
                    <a:lnTo>
                      <a:pt x="1174" y="48"/>
                    </a:lnTo>
                    <a:lnTo>
                      <a:pt x="1175" y="37"/>
                    </a:lnTo>
                    <a:lnTo>
                      <a:pt x="1175" y="37"/>
                    </a:lnTo>
                    <a:lnTo>
                      <a:pt x="1175" y="37"/>
                    </a:lnTo>
                    <a:lnTo>
                      <a:pt x="1175" y="37"/>
                    </a:lnTo>
                    <a:lnTo>
                      <a:pt x="1176" y="45"/>
                    </a:lnTo>
                    <a:lnTo>
                      <a:pt x="1176" y="45"/>
                    </a:lnTo>
                    <a:lnTo>
                      <a:pt x="1176" y="45"/>
                    </a:lnTo>
                    <a:lnTo>
                      <a:pt x="1176" y="45"/>
                    </a:lnTo>
                    <a:lnTo>
                      <a:pt x="1177" y="38"/>
                    </a:lnTo>
                    <a:lnTo>
                      <a:pt x="1177" y="38"/>
                    </a:lnTo>
                    <a:lnTo>
                      <a:pt x="1177" y="38"/>
                    </a:lnTo>
                    <a:lnTo>
                      <a:pt x="1177" y="38"/>
                    </a:lnTo>
                    <a:lnTo>
                      <a:pt x="1178" y="32"/>
                    </a:lnTo>
                    <a:lnTo>
                      <a:pt x="1178" y="32"/>
                    </a:lnTo>
                    <a:lnTo>
                      <a:pt x="1179" y="25"/>
                    </a:lnTo>
                    <a:lnTo>
                      <a:pt x="1179" y="25"/>
                    </a:lnTo>
                    <a:lnTo>
                      <a:pt x="1179" y="25"/>
                    </a:lnTo>
                    <a:lnTo>
                      <a:pt x="1179" y="24"/>
                    </a:lnTo>
                    <a:lnTo>
                      <a:pt x="1180" y="35"/>
                    </a:lnTo>
                    <a:lnTo>
                      <a:pt x="1180" y="35"/>
                    </a:lnTo>
                    <a:lnTo>
                      <a:pt x="1181" y="49"/>
                    </a:lnTo>
                    <a:lnTo>
                      <a:pt x="1181" y="49"/>
                    </a:lnTo>
                    <a:lnTo>
                      <a:pt x="1182" y="78"/>
                    </a:lnTo>
                    <a:lnTo>
                      <a:pt x="1182" y="79"/>
                    </a:lnTo>
                    <a:lnTo>
                      <a:pt x="1183" y="115"/>
                    </a:lnTo>
                    <a:lnTo>
                      <a:pt x="1183" y="115"/>
                    </a:lnTo>
                    <a:lnTo>
                      <a:pt x="1184" y="141"/>
                    </a:lnTo>
                    <a:lnTo>
                      <a:pt x="1184" y="141"/>
                    </a:lnTo>
                    <a:lnTo>
                      <a:pt x="1185" y="167"/>
                    </a:lnTo>
                    <a:lnTo>
                      <a:pt x="1185" y="168"/>
                    </a:lnTo>
                    <a:lnTo>
                      <a:pt x="1186" y="194"/>
                    </a:lnTo>
                    <a:lnTo>
                      <a:pt x="1186" y="194"/>
                    </a:lnTo>
                    <a:lnTo>
                      <a:pt x="1187" y="219"/>
                    </a:lnTo>
                    <a:lnTo>
                      <a:pt x="1187" y="219"/>
                    </a:lnTo>
                    <a:lnTo>
                      <a:pt x="1188" y="250"/>
                    </a:lnTo>
                    <a:lnTo>
                      <a:pt x="1188" y="250"/>
                    </a:lnTo>
                    <a:lnTo>
                      <a:pt x="1189" y="271"/>
                    </a:lnTo>
                    <a:lnTo>
                      <a:pt x="1189" y="250"/>
                    </a:lnTo>
                    <a:lnTo>
                      <a:pt x="1189" y="249"/>
                    </a:lnTo>
                    <a:lnTo>
                      <a:pt x="1190" y="140"/>
                    </a:lnTo>
                    <a:lnTo>
                      <a:pt x="1190" y="139"/>
                    </a:lnTo>
                    <a:lnTo>
                      <a:pt x="1191" y="37"/>
                    </a:lnTo>
                    <a:lnTo>
                      <a:pt x="1191" y="36"/>
                    </a:lnTo>
                    <a:lnTo>
                      <a:pt x="1192" y="16"/>
                    </a:lnTo>
                    <a:lnTo>
                      <a:pt x="1192" y="22"/>
                    </a:lnTo>
                    <a:lnTo>
                      <a:pt x="1192" y="22"/>
                    </a:lnTo>
                    <a:lnTo>
                      <a:pt x="1193" y="33"/>
                    </a:lnTo>
                    <a:lnTo>
                      <a:pt x="1193" y="33"/>
                    </a:lnTo>
                    <a:lnTo>
                      <a:pt x="1194" y="64"/>
                    </a:lnTo>
                    <a:lnTo>
                      <a:pt x="1194" y="64"/>
                    </a:lnTo>
                    <a:lnTo>
                      <a:pt x="1195" y="92"/>
                    </a:lnTo>
                    <a:lnTo>
                      <a:pt x="1195" y="93"/>
                    </a:lnTo>
                    <a:lnTo>
                      <a:pt x="1196" y="110"/>
                    </a:lnTo>
                    <a:lnTo>
                      <a:pt x="1196" y="110"/>
                    </a:lnTo>
                    <a:lnTo>
                      <a:pt x="1196" y="110"/>
                    </a:lnTo>
                    <a:lnTo>
                      <a:pt x="1196" y="110"/>
                    </a:lnTo>
                    <a:lnTo>
                      <a:pt x="1197" y="139"/>
                    </a:lnTo>
                    <a:lnTo>
                      <a:pt x="1197" y="139"/>
                    </a:lnTo>
                    <a:lnTo>
                      <a:pt x="1198" y="180"/>
                    </a:lnTo>
                    <a:lnTo>
                      <a:pt x="1198" y="180"/>
                    </a:lnTo>
                    <a:lnTo>
                      <a:pt x="1199" y="218"/>
                    </a:lnTo>
                    <a:lnTo>
                      <a:pt x="1199" y="219"/>
                    </a:lnTo>
                    <a:lnTo>
                      <a:pt x="1200" y="255"/>
                    </a:lnTo>
                    <a:lnTo>
                      <a:pt x="1200" y="256"/>
                    </a:lnTo>
                    <a:lnTo>
                      <a:pt x="1201" y="294"/>
                    </a:lnTo>
                    <a:lnTo>
                      <a:pt x="1201" y="294"/>
                    </a:lnTo>
                    <a:lnTo>
                      <a:pt x="1202" y="335"/>
                    </a:lnTo>
                    <a:lnTo>
                      <a:pt x="1202" y="335"/>
                    </a:lnTo>
                    <a:lnTo>
                      <a:pt x="1203" y="377"/>
                    </a:lnTo>
                    <a:lnTo>
                      <a:pt x="1203" y="377"/>
                    </a:lnTo>
                    <a:lnTo>
                      <a:pt x="1204" y="418"/>
                    </a:lnTo>
                    <a:lnTo>
                      <a:pt x="1204" y="418"/>
                    </a:lnTo>
                    <a:lnTo>
                      <a:pt x="1205" y="458"/>
                    </a:lnTo>
                    <a:lnTo>
                      <a:pt x="1205" y="458"/>
                    </a:lnTo>
                    <a:lnTo>
                      <a:pt x="1206" y="499"/>
                    </a:lnTo>
                    <a:lnTo>
                      <a:pt x="1206" y="499"/>
                    </a:lnTo>
                    <a:lnTo>
                      <a:pt x="1206" y="499"/>
                    </a:lnTo>
                    <a:lnTo>
                      <a:pt x="1206" y="499"/>
                    </a:lnTo>
                    <a:lnTo>
                      <a:pt x="1207" y="500"/>
                    </a:lnTo>
                    <a:lnTo>
                      <a:pt x="1207" y="500"/>
                    </a:lnTo>
                    <a:lnTo>
                      <a:pt x="1207" y="500"/>
                    </a:lnTo>
                    <a:lnTo>
                      <a:pt x="1208" y="500"/>
                    </a:lnTo>
                    <a:lnTo>
                      <a:pt x="1208" y="500"/>
                    </a:lnTo>
                    <a:lnTo>
                      <a:pt x="1208" y="500"/>
                    </a:lnTo>
                    <a:lnTo>
                      <a:pt x="1208" y="500"/>
                    </a:lnTo>
                    <a:lnTo>
                      <a:pt x="1208" y="500"/>
                    </a:lnTo>
                    <a:lnTo>
                      <a:pt x="1208" y="500"/>
                    </a:lnTo>
                    <a:lnTo>
                      <a:pt x="1209" y="500"/>
                    </a:lnTo>
                    <a:lnTo>
                      <a:pt x="1209" y="500"/>
                    </a:lnTo>
                    <a:lnTo>
                      <a:pt x="1209" y="500"/>
                    </a:lnTo>
                    <a:lnTo>
                      <a:pt x="1210" y="500"/>
                    </a:lnTo>
                    <a:lnTo>
                      <a:pt x="1210" y="500"/>
                    </a:lnTo>
                    <a:lnTo>
                      <a:pt x="1210" y="500"/>
                    </a:lnTo>
                    <a:lnTo>
                      <a:pt x="1210" y="500"/>
                    </a:lnTo>
                    <a:lnTo>
                      <a:pt x="1210" y="500"/>
                    </a:lnTo>
                    <a:lnTo>
                      <a:pt x="1211" y="500"/>
                    </a:lnTo>
                    <a:lnTo>
                      <a:pt x="1211" y="500"/>
                    </a:lnTo>
                    <a:lnTo>
                      <a:pt x="1211" y="500"/>
                    </a:lnTo>
                    <a:lnTo>
                      <a:pt x="1212" y="500"/>
                    </a:lnTo>
                    <a:lnTo>
                      <a:pt x="1212" y="500"/>
                    </a:lnTo>
                    <a:lnTo>
                      <a:pt x="1212" y="500"/>
                    </a:lnTo>
                    <a:lnTo>
                      <a:pt x="1213" y="500"/>
                    </a:lnTo>
                    <a:lnTo>
                      <a:pt x="1213" y="500"/>
                    </a:lnTo>
                    <a:lnTo>
                      <a:pt x="1213" y="500"/>
                    </a:lnTo>
                    <a:lnTo>
                      <a:pt x="1213" y="500"/>
                    </a:lnTo>
                    <a:lnTo>
                      <a:pt x="1214" y="500"/>
                    </a:lnTo>
                    <a:lnTo>
                      <a:pt x="1214" y="500"/>
                    </a:lnTo>
                    <a:lnTo>
                      <a:pt x="1214" y="500"/>
                    </a:lnTo>
                    <a:lnTo>
                      <a:pt x="1215" y="499"/>
                    </a:lnTo>
                    <a:lnTo>
                      <a:pt x="1215" y="499"/>
                    </a:lnTo>
                    <a:lnTo>
                      <a:pt x="1216" y="497"/>
                    </a:lnTo>
                    <a:lnTo>
                      <a:pt x="1216" y="497"/>
                    </a:lnTo>
                    <a:lnTo>
                      <a:pt x="1216" y="497"/>
                    </a:lnTo>
                    <a:lnTo>
                      <a:pt x="1217" y="500"/>
                    </a:lnTo>
                    <a:lnTo>
                      <a:pt x="1217" y="498"/>
                    </a:lnTo>
                    <a:lnTo>
                      <a:pt x="1217" y="498"/>
                    </a:lnTo>
                    <a:lnTo>
                      <a:pt x="1218" y="497"/>
                    </a:lnTo>
                    <a:lnTo>
                      <a:pt x="1218" y="499"/>
                    </a:lnTo>
                    <a:lnTo>
                      <a:pt x="1218" y="499"/>
                    </a:lnTo>
                    <a:lnTo>
                      <a:pt x="1218" y="499"/>
                    </a:lnTo>
                    <a:lnTo>
                      <a:pt x="1219" y="500"/>
                    </a:lnTo>
                    <a:lnTo>
                      <a:pt x="1219" y="498"/>
                    </a:lnTo>
                    <a:lnTo>
                      <a:pt x="1219" y="498"/>
                    </a:lnTo>
                    <a:lnTo>
                      <a:pt x="1219" y="498"/>
                    </a:lnTo>
                    <a:lnTo>
                      <a:pt x="1220" y="500"/>
                    </a:lnTo>
                    <a:lnTo>
                      <a:pt x="1220" y="500"/>
                    </a:lnTo>
                    <a:lnTo>
                      <a:pt x="1220" y="500"/>
                    </a:lnTo>
                    <a:lnTo>
                      <a:pt x="1221" y="499"/>
                    </a:lnTo>
                    <a:lnTo>
                      <a:pt x="1221" y="500"/>
                    </a:lnTo>
                    <a:lnTo>
                      <a:pt x="1221" y="500"/>
                    </a:lnTo>
                    <a:lnTo>
                      <a:pt x="1221" y="500"/>
                    </a:lnTo>
                    <a:lnTo>
                      <a:pt x="1222" y="499"/>
                    </a:lnTo>
                    <a:lnTo>
                      <a:pt x="1222" y="499"/>
                    </a:lnTo>
                    <a:lnTo>
                      <a:pt x="1222" y="499"/>
                    </a:lnTo>
                    <a:lnTo>
                      <a:pt x="1222" y="499"/>
                    </a:lnTo>
                    <a:lnTo>
                      <a:pt x="1223" y="498"/>
                    </a:lnTo>
                    <a:lnTo>
                      <a:pt x="1223" y="498"/>
                    </a:lnTo>
                    <a:lnTo>
                      <a:pt x="1224" y="499"/>
                    </a:lnTo>
                    <a:lnTo>
                      <a:pt x="1224" y="499"/>
                    </a:lnTo>
                    <a:lnTo>
                      <a:pt x="1224" y="499"/>
                    </a:lnTo>
                    <a:lnTo>
                      <a:pt x="1224" y="500"/>
                    </a:lnTo>
                    <a:lnTo>
                      <a:pt x="1225" y="497"/>
                    </a:lnTo>
                    <a:lnTo>
                      <a:pt x="1225" y="497"/>
                    </a:lnTo>
                    <a:lnTo>
                      <a:pt x="1225" y="497"/>
                    </a:lnTo>
                    <a:lnTo>
                      <a:pt x="1226" y="498"/>
                    </a:lnTo>
                    <a:lnTo>
                      <a:pt x="1226" y="496"/>
                    </a:lnTo>
                    <a:lnTo>
                      <a:pt x="1226" y="497"/>
                    </a:lnTo>
                    <a:lnTo>
                      <a:pt x="1226" y="497"/>
                    </a:lnTo>
                    <a:lnTo>
                      <a:pt x="1226" y="497"/>
                    </a:lnTo>
                    <a:lnTo>
                      <a:pt x="1227" y="499"/>
                    </a:lnTo>
                    <a:lnTo>
                      <a:pt x="1227" y="498"/>
                    </a:lnTo>
                    <a:lnTo>
                      <a:pt x="1227" y="498"/>
                    </a:lnTo>
                    <a:lnTo>
                      <a:pt x="1228" y="500"/>
                    </a:lnTo>
                    <a:lnTo>
                      <a:pt x="1228" y="497"/>
                    </a:lnTo>
                    <a:lnTo>
                      <a:pt x="1228" y="497"/>
                    </a:lnTo>
                    <a:lnTo>
                      <a:pt x="1228" y="497"/>
                    </a:lnTo>
                    <a:lnTo>
                      <a:pt x="1229" y="499"/>
                    </a:lnTo>
                    <a:lnTo>
                      <a:pt x="1229" y="499"/>
                    </a:lnTo>
                    <a:lnTo>
                      <a:pt x="1229" y="499"/>
                    </a:lnTo>
                    <a:lnTo>
                      <a:pt x="1230" y="499"/>
                    </a:lnTo>
                    <a:lnTo>
                      <a:pt x="1230" y="500"/>
                    </a:lnTo>
                    <a:lnTo>
                      <a:pt x="1230" y="500"/>
                    </a:lnTo>
                    <a:lnTo>
                      <a:pt x="1230" y="499"/>
                    </a:lnTo>
                    <a:lnTo>
                      <a:pt x="1230" y="500"/>
                    </a:lnTo>
                    <a:lnTo>
                      <a:pt x="1231" y="496"/>
                    </a:lnTo>
                    <a:lnTo>
                      <a:pt x="1231" y="497"/>
                    </a:lnTo>
                    <a:lnTo>
                      <a:pt x="1231" y="497"/>
                    </a:lnTo>
                    <a:lnTo>
                      <a:pt x="1232" y="500"/>
                    </a:lnTo>
                    <a:lnTo>
                      <a:pt x="1232" y="500"/>
                    </a:lnTo>
                    <a:lnTo>
                      <a:pt x="1232" y="500"/>
                    </a:lnTo>
                    <a:lnTo>
                      <a:pt x="1232" y="500"/>
                    </a:lnTo>
                    <a:lnTo>
                      <a:pt x="1233" y="496"/>
                    </a:lnTo>
                    <a:lnTo>
                      <a:pt x="1233" y="497"/>
                    </a:lnTo>
                    <a:lnTo>
                      <a:pt x="1233" y="498"/>
                    </a:lnTo>
                    <a:lnTo>
                      <a:pt x="1234" y="499"/>
                    </a:lnTo>
                    <a:lnTo>
                      <a:pt x="1234" y="497"/>
                    </a:lnTo>
                    <a:lnTo>
                      <a:pt x="1234" y="498"/>
                    </a:lnTo>
                    <a:lnTo>
                      <a:pt x="1234" y="498"/>
                    </a:lnTo>
                    <a:lnTo>
                      <a:pt x="1234" y="497"/>
                    </a:lnTo>
                    <a:lnTo>
                      <a:pt x="1235" y="499"/>
                    </a:lnTo>
                    <a:lnTo>
                      <a:pt x="1235" y="498"/>
                    </a:lnTo>
                    <a:lnTo>
                      <a:pt x="1235" y="498"/>
                    </a:lnTo>
                    <a:lnTo>
                      <a:pt x="1235" y="498"/>
                    </a:lnTo>
                    <a:lnTo>
                      <a:pt x="1236" y="500"/>
                    </a:lnTo>
                    <a:lnTo>
                      <a:pt x="1236" y="500"/>
                    </a:lnTo>
                    <a:lnTo>
                      <a:pt x="1236" y="500"/>
                    </a:lnTo>
                    <a:lnTo>
                      <a:pt x="1237" y="495"/>
                    </a:lnTo>
                    <a:lnTo>
                      <a:pt x="1237" y="496"/>
                    </a:lnTo>
                    <a:lnTo>
                      <a:pt x="1237" y="496"/>
                    </a:lnTo>
                    <a:lnTo>
                      <a:pt x="1238" y="499"/>
                    </a:lnTo>
                    <a:lnTo>
                      <a:pt x="1238" y="499"/>
                    </a:lnTo>
                    <a:lnTo>
                      <a:pt x="1239" y="498"/>
                    </a:lnTo>
                    <a:lnTo>
                      <a:pt x="1239" y="500"/>
                    </a:lnTo>
                    <a:lnTo>
                      <a:pt x="1239" y="500"/>
                    </a:lnTo>
                    <a:lnTo>
                      <a:pt x="1239" y="500"/>
                    </a:lnTo>
                    <a:lnTo>
                      <a:pt x="1239" y="500"/>
                    </a:lnTo>
                    <a:lnTo>
                      <a:pt x="1240" y="497"/>
                    </a:lnTo>
                    <a:lnTo>
                      <a:pt x="1240" y="497"/>
                    </a:lnTo>
                    <a:lnTo>
                      <a:pt x="1240" y="497"/>
                    </a:lnTo>
                    <a:lnTo>
                      <a:pt x="1240" y="498"/>
                    </a:lnTo>
                    <a:lnTo>
                      <a:pt x="1241" y="496"/>
                    </a:lnTo>
                    <a:lnTo>
                      <a:pt x="1241" y="496"/>
                    </a:lnTo>
                    <a:lnTo>
                      <a:pt x="1241" y="496"/>
                    </a:lnTo>
                    <a:lnTo>
                      <a:pt x="1242" y="499"/>
                    </a:lnTo>
                    <a:lnTo>
                      <a:pt x="1242" y="498"/>
                    </a:lnTo>
                    <a:lnTo>
                      <a:pt x="1242" y="498"/>
                    </a:lnTo>
                    <a:lnTo>
                      <a:pt x="1242" y="498"/>
                    </a:lnTo>
                    <a:lnTo>
                      <a:pt x="1243" y="496"/>
                    </a:lnTo>
                    <a:lnTo>
                      <a:pt x="1243" y="498"/>
                    </a:lnTo>
                    <a:lnTo>
                      <a:pt x="1243" y="498"/>
                    </a:lnTo>
                    <a:lnTo>
                      <a:pt x="1244" y="500"/>
                    </a:lnTo>
                    <a:lnTo>
                      <a:pt x="1244" y="499"/>
                    </a:lnTo>
                    <a:lnTo>
                      <a:pt x="1244" y="499"/>
                    </a:lnTo>
                    <a:lnTo>
                      <a:pt x="1245" y="499"/>
                    </a:lnTo>
                    <a:lnTo>
                      <a:pt x="1245" y="500"/>
                    </a:lnTo>
                    <a:lnTo>
                      <a:pt x="1245" y="500"/>
                    </a:lnTo>
                    <a:lnTo>
                      <a:pt x="1245" y="500"/>
                    </a:lnTo>
                    <a:lnTo>
                      <a:pt x="1245" y="500"/>
                    </a:lnTo>
                    <a:lnTo>
                      <a:pt x="1246" y="498"/>
                    </a:lnTo>
                    <a:lnTo>
                      <a:pt x="1246" y="498"/>
                    </a:lnTo>
                    <a:lnTo>
                      <a:pt x="1246" y="498"/>
                    </a:lnTo>
                    <a:lnTo>
                      <a:pt x="1246" y="498"/>
                    </a:lnTo>
                    <a:lnTo>
                      <a:pt x="1247" y="499"/>
                    </a:lnTo>
                    <a:lnTo>
                      <a:pt x="1247" y="499"/>
                    </a:lnTo>
                    <a:lnTo>
                      <a:pt x="1247" y="499"/>
                    </a:lnTo>
                    <a:lnTo>
                      <a:pt x="1247" y="498"/>
                    </a:lnTo>
                    <a:lnTo>
                      <a:pt x="1248" y="499"/>
                    </a:lnTo>
                    <a:lnTo>
                      <a:pt x="1248" y="499"/>
                    </a:lnTo>
                    <a:lnTo>
                      <a:pt x="1248" y="499"/>
                    </a:lnTo>
                    <a:lnTo>
                      <a:pt x="1248" y="499"/>
                    </a:lnTo>
                    <a:lnTo>
                      <a:pt x="1249" y="500"/>
                    </a:lnTo>
                    <a:lnTo>
                      <a:pt x="1249" y="500"/>
                    </a:lnTo>
                    <a:lnTo>
                      <a:pt x="1249" y="500"/>
                    </a:lnTo>
                    <a:lnTo>
                      <a:pt x="1250" y="497"/>
                    </a:lnTo>
                    <a:lnTo>
                      <a:pt x="1250" y="497"/>
                    </a:lnTo>
                    <a:lnTo>
                      <a:pt x="1250" y="497"/>
                    </a:lnTo>
                    <a:lnTo>
                      <a:pt x="1251" y="497"/>
                    </a:lnTo>
                    <a:lnTo>
                      <a:pt x="1251" y="497"/>
                    </a:lnTo>
                    <a:lnTo>
                      <a:pt x="1251" y="497"/>
                    </a:lnTo>
                    <a:lnTo>
                      <a:pt x="1251" y="498"/>
                    </a:lnTo>
                    <a:lnTo>
                      <a:pt x="1251" y="497"/>
                    </a:lnTo>
                    <a:lnTo>
                      <a:pt x="1252" y="499"/>
                    </a:lnTo>
                    <a:lnTo>
                      <a:pt x="1252" y="499"/>
                    </a:lnTo>
                    <a:lnTo>
                      <a:pt x="1252" y="499"/>
                    </a:lnTo>
                    <a:lnTo>
                      <a:pt x="1253" y="500"/>
                    </a:lnTo>
                    <a:lnTo>
                      <a:pt x="1253" y="498"/>
                    </a:lnTo>
                    <a:lnTo>
                      <a:pt x="1253" y="498"/>
                    </a:lnTo>
                    <a:lnTo>
                      <a:pt x="1253" y="498"/>
                    </a:lnTo>
                    <a:lnTo>
                      <a:pt x="1253" y="498"/>
                    </a:lnTo>
                    <a:lnTo>
                      <a:pt x="1254" y="499"/>
                    </a:lnTo>
                    <a:lnTo>
                      <a:pt x="1254" y="498"/>
                    </a:lnTo>
                    <a:lnTo>
                      <a:pt x="1254" y="498"/>
                    </a:lnTo>
                    <a:lnTo>
                      <a:pt x="1255" y="498"/>
                    </a:lnTo>
                    <a:lnTo>
                      <a:pt x="1255" y="498"/>
                    </a:lnTo>
                    <a:lnTo>
                      <a:pt x="1255" y="498"/>
                    </a:lnTo>
                    <a:lnTo>
                      <a:pt x="1255" y="498"/>
                    </a:lnTo>
                    <a:lnTo>
                      <a:pt x="1256" y="499"/>
                    </a:lnTo>
                    <a:lnTo>
                      <a:pt x="1256" y="497"/>
                    </a:lnTo>
                    <a:lnTo>
                      <a:pt x="1256" y="497"/>
                    </a:lnTo>
                    <a:lnTo>
                      <a:pt x="1257" y="497"/>
                    </a:lnTo>
                    <a:lnTo>
                      <a:pt x="1257" y="499"/>
                    </a:lnTo>
                    <a:lnTo>
                      <a:pt x="1257" y="499"/>
                    </a:lnTo>
                    <a:lnTo>
                      <a:pt x="1257" y="499"/>
                    </a:lnTo>
                    <a:lnTo>
                      <a:pt x="1258" y="499"/>
                    </a:lnTo>
                    <a:lnTo>
                      <a:pt x="1258" y="499"/>
                    </a:lnTo>
                    <a:lnTo>
                      <a:pt x="1258" y="499"/>
                    </a:lnTo>
                    <a:lnTo>
                      <a:pt x="1258" y="499"/>
                    </a:lnTo>
                    <a:lnTo>
                      <a:pt x="1259" y="500"/>
                    </a:lnTo>
                    <a:lnTo>
                      <a:pt x="1259" y="498"/>
                    </a:lnTo>
                    <a:lnTo>
                      <a:pt x="1259" y="498"/>
                    </a:lnTo>
                    <a:lnTo>
                      <a:pt x="1260" y="495"/>
                    </a:lnTo>
                    <a:lnTo>
                      <a:pt x="1260" y="498"/>
                    </a:lnTo>
                    <a:lnTo>
                      <a:pt x="1260" y="498"/>
                    </a:lnTo>
                    <a:lnTo>
                      <a:pt x="1260" y="498"/>
                    </a:lnTo>
                    <a:lnTo>
                      <a:pt x="1261" y="500"/>
                    </a:lnTo>
                    <a:lnTo>
                      <a:pt x="1261" y="499"/>
                    </a:lnTo>
                    <a:lnTo>
                      <a:pt x="1261" y="499"/>
                    </a:lnTo>
                    <a:lnTo>
                      <a:pt x="1262" y="498"/>
                    </a:lnTo>
                    <a:lnTo>
                      <a:pt x="1262" y="500"/>
                    </a:lnTo>
                    <a:lnTo>
                      <a:pt x="1262" y="500"/>
                    </a:lnTo>
                    <a:lnTo>
                      <a:pt x="1262" y="500"/>
                    </a:lnTo>
                    <a:lnTo>
                      <a:pt x="1263" y="496"/>
                    </a:lnTo>
                    <a:lnTo>
                      <a:pt x="1263" y="496"/>
                    </a:lnTo>
                    <a:lnTo>
                      <a:pt x="1263" y="496"/>
                    </a:lnTo>
                    <a:lnTo>
                      <a:pt x="1264" y="498"/>
                    </a:lnTo>
                    <a:lnTo>
                      <a:pt x="1264" y="498"/>
                    </a:lnTo>
                    <a:lnTo>
                      <a:pt x="1264" y="497"/>
                    </a:lnTo>
                    <a:lnTo>
                      <a:pt x="1265" y="499"/>
                    </a:lnTo>
                    <a:lnTo>
                      <a:pt x="1265" y="498"/>
                    </a:lnTo>
                    <a:lnTo>
                      <a:pt x="1265" y="498"/>
                    </a:lnTo>
                    <a:lnTo>
                      <a:pt x="1265" y="498"/>
                    </a:lnTo>
                    <a:lnTo>
                      <a:pt x="1266" y="499"/>
                    </a:lnTo>
                    <a:lnTo>
                      <a:pt x="1266" y="498"/>
                    </a:lnTo>
                    <a:lnTo>
                      <a:pt x="1266" y="498"/>
                    </a:lnTo>
                    <a:lnTo>
                      <a:pt x="1267" y="500"/>
                    </a:lnTo>
                    <a:lnTo>
                      <a:pt x="1267" y="499"/>
                    </a:lnTo>
                    <a:lnTo>
                      <a:pt x="1267" y="499"/>
                    </a:lnTo>
                    <a:lnTo>
                      <a:pt x="1267" y="499"/>
                    </a:lnTo>
                    <a:lnTo>
                      <a:pt x="1268" y="497"/>
                    </a:lnTo>
                    <a:lnTo>
                      <a:pt x="1268" y="497"/>
                    </a:lnTo>
                    <a:lnTo>
                      <a:pt x="1268" y="497"/>
                    </a:lnTo>
                    <a:lnTo>
                      <a:pt x="1268" y="496"/>
                    </a:lnTo>
                    <a:lnTo>
                      <a:pt x="1269" y="498"/>
                    </a:lnTo>
                    <a:lnTo>
                      <a:pt x="1269" y="497"/>
                    </a:lnTo>
                    <a:lnTo>
                      <a:pt x="1269" y="497"/>
                    </a:lnTo>
                    <a:lnTo>
                      <a:pt x="1269" y="497"/>
                    </a:lnTo>
                    <a:lnTo>
                      <a:pt x="1270" y="500"/>
                    </a:lnTo>
                    <a:lnTo>
                      <a:pt x="1270" y="500"/>
                    </a:lnTo>
                    <a:lnTo>
                      <a:pt x="1270" y="500"/>
                    </a:lnTo>
                    <a:lnTo>
                      <a:pt x="1270" y="500"/>
                    </a:lnTo>
                    <a:lnTo>
                      <a:pt x="1271" y="498"/>
                    </a:lnTo>
                    <a:lnTo>
                      <a:pt x="1271" y="498"/>
                    </a:lnTo>
                    <a:lnTo>
                      <a:pt x="1271" y="498"/>
                    </a:lnTo>
                    <a:lnTo>
                      <a:pt x="1271" y="499"/>
                    </a:lnTo>
                    <a:lnTo>
                      <a:pt x="1272" y="498"/>
                    </a:lnTo>
                    <a:lnTo>
                      <a:pt x="1272" y="498"/>
                    </a:lnTo>
                    <a:lnTo>
                      <a:pt x="1272" y="498"/>
                    </a:lnTo>
                    <a:lnTo>
                      <a:pt x="1273" y="498"/>
                    </a:lnTo>
                    <a:lnTo>
                      <a:pt x="1273" y="499"/>
                    </a:lnTo>
                    <a:lnTo>
                      <a:pt x="1273" y="498"/>
                    </a:lnTo>
                    <a:lnTo>
                      <a:pt x="1273" y="498"/>
                    </a:lnTo>
                    <a:lnTo>
                      <a:pt x="1273" y="498"/>
                    </a:lnTo>
                    <a:lnTo>
                      <a:pt x="1274" y="499"/>
                    </a:lnTo>
                    <a:lnTo>
                      <a:pt x="1274" y="498"/>
                    </a:lnTo>
                    <a:lnTo>
                      <a:pt x="1274" y="499"/>
                    </a:lnTo>
                    <a:lnTo>
                      <a:pt x="1274" y="499"/>
                    </a:lnTo>
                    <a:lnTo>
                      <a:pt x="1275" y="500"/>
                    </a:lnTo>
                    <a:lnTo>
                      <a:pt x="1275" y="499"/>
                    </a:lnTo>
                    <a:lnTo>
                      <a:pt x="1275" y="499"/>
                    </a:lnTo>
                    <a:lnTo>
                      <a:pt x="1276" y="495"/>
                    </a:lnTo>
                    <a:lnTo>
                      <a:pt x="1276" y="496"/>
                    </a:lnTo>
                    <a:lnTo>
                      <a:pt x="1276" y="496"/>
                    </a:lnTo>
                    <a:lnTo>
                      <a:pt x="1277" y="499"/>
                    </a:lnTo>
                    <a:lnTo>
                      <a:pt x="1277" y="499"/>
                    </a:lnTo>
                    <a:lnTo>
                      <a:pt x="1277" y="499"/>
                    </a:lnTo>
                    <a:lnTo>
                      <a:pt x="1278" y="498"/>
                    </a:lnTo>
                    <a:lnTo>
                      <a:pt x="1278" y="499"/>
                    </a:lnTo>
                    <a:lnTo>
                      <a:pt x="1278" y="499"/>
                    </a:lnTo>
                    <a:lnTo>
                      <a:pt x="1279" y="499"/>
                    </a:lnTo>
                    <a:lnTo>
                      <a:pt x="1279" y="496"/>
                    </a:lnTo>
                    <a:lnTo>
                      <a:pt x="1279" y="496"/>
                    </a:lnTo>
                    <a:lnTo>
                      <a:pt x="1279" y="493"/>
                    </a:lnTo>
                    <a:lnTo>
                      <a:pt x="1280" y="498"/>
                    </a:lnTo>
                    <a:lnTo>
                      <a:pt x="1280" y="498"/>
                    </a:lnTo>
                    <a:lnTo>
                      <a:pt x="1281" y="500"/>
                    </a:lnTo>
                    <a:lnTo>
                      <a:pt x="1281" y="500"/>
                    </a:lnTo>
                    <a:lnTo>
                      <a:pt x="1281" y="500"/>
                    </a:lnTo>
                    <a:lnTo>
                      <a:pt x="1282" y="496"/>
                    </a:lnTo>
                    <a:lnTo>
                      <a:pt x="1282" y="496"/>
                    </a:lnTo>
                    <a:lnTo>
                      <a:pt x="1282" y="496"/>
                    </a:lnTo>
                    <a:lnTo>
                      <a:pt x="1282" y="496"/>
                    </a:lnTo>
                    <a:lnTo>
                      <a:pt x="1283" y="498"/>
                    </a:lnTo>
                    <a:lnTo>
                      <a:pt x="1283" y="498"/>
                    </a:lnTo>
                    <a:lnTo>
                      <a:pt x="1283" y="498"/>
                    </a:lnTo>
                    <a:lnTo>
                      <a:pt x="1283" y="498"/>
                    </a:lnTo>
                    <a:lnTo>
                      <a:pt x="1284" y="500"/>
                    </a:lnTo>
                    <a:lnTo>
                      <a:pt x="1284" y="500"/>
                    </a:lnTo>
                    <a:lnTo>
                      <a:pt x="1284" y="500"/>
                    </a:lnTo>
                    <a:lnTo>
                      <a:pt x="1284" y="500"/>
                    </a:lnTo>
                    <a:lnTo>
                      <a:pt x="1285" y="495"/>
                    </a:lnTo>
                    <a:lnTo>
                      <a:pt x="1285" y="496"/>
                    </a:lnTo>
                    <a:lnTo>
                      <a:pt x="1285" y="496"/>
                    </a:lnTo>
                    <a:lnTo>
                      <a:pt x="1286" y="499"/>
                    </a:lnTo>
                    <a:lnTo>
                      <a:pt x="1286" y="498"/>
                    </a:lnTo>
                    <a:lnTo>
                      <a:pt x="1286" y="498"/>
                    </a:lnTo>
                    <a:lnTo>
                      <a:pt x="1286" y="497"/>
                    </a:lnTo>
                    <a:lnTo>
                      <a:pt x="1287" y="499"/>
                    </a:lnTo>
                    <a:lnTo>
                      <a:pt x="1287" y="498"/>
                    </a:lnTo>
                    <a:lnTo>
                      <a:pt x="1287" y="498"/>
                    </a:lnTo>
                    <a:lnTo>
                      <a:pt x="1287" y="498"/>
                    </a:lnTo>
                    <a:lnTo>
                      <a:pt x="1288" y="499"/>
                    </a:lnTo>
                    <a:lnTo>
                      <a:pt x="1288" y="499"/>
                    </a:lnTo>
                    <a:lnTo>
                      <a:pt x="1289" y="499"/>
                    </a:lnTo>
                    <a:lnTo>
                      <a:pt x="1289" y="498"/>
                    </a:lnTo>
                    <a:lnTo>
                      <a:pt x="1289" y="498"/>
                    </a:lnTo>
                    <a:lnTo>
                      <a:pt x="1289" y="498"/>
                    </a:lnTo>
                    <a:lnTo>
                      <a:pt x="1290" y="498"/>
                    </a:lnTo>
                    <a:lnTo>
                      <a:pt x="1290" y="499"/>
                    </a:lnTo>
                    <a:lnTo>
                      <a:pt x="1290" y="499"/>
                    </a:lnTo>
                    <a:lnTo>
                      <a:pt x="1290" y="499"/>
                    </a:lnTo>
                    <a:lnTo>
                      <a:pt x="1291" y="500"/>
                    </a:lnTo>
                    <a:lnTo>
                      <a:pt x="1291" y="500"/>
                    </a:lnTo>
                    <a:lnTo>
                      <a:pt x="1291" y="500"/>
                    </a:lnTo>
                    <a:lnTo>
                      <a:pt x="1291" y="500"/>
                    </a:lnTo>
                    <a:lnTo>
                      <a:pt x="1292" y="497"/>
                    </a:lnTo>
                    <a:lnTo>
                      <a:pt x="1292" y="497"/>
                    </a:lnTo>
                    <a:lnTo>
                      <a:pt x="1293" y="495"/>
                    </a:lnTo>
                    <a:lnTo>
                      <a:pt x="1293" y="498"/>
                    </a:lnTo>
                    <a:lnTo>
                      <a:pt x="1293" y="498"/>
                    </a:lnTo>
                    <a:lnTo>
                      <a:pt x="1293" y="498"/>
                    </a:lnTo>
                    <a:lnTo>
                      <a:pt x="1293" y="498"/>
                    </a:lnTo>
                    <a:lnTo>
                      <a:pt x="1294" y="500"/>
                    </a:lnTo>
                    <a:lnTo>
                      <a:pt x="1294" y="500"/>
                    </a:lnTo>
                    <a:lnTo>
                      <a:pt x="1294" y="500"/>
                    </a:lnTo>
                    <a:lnTo>
                      <a:pt x="1294" y="500"/>
                    </a:lnTo>
                    <a:lnTo>
                      <a:pt x="1295" y="498"/>
                    </a:lnTo>
                    <a:lnTo>
                      <a:pt x="1295" y="498"/>
                    </a:lnTo>
                    <a:lnTo>
                      <a:pt x="1295" y="498"/>
                    </a:lnTo>
                    <a:lnTo>
                      <a:pt x="1295" y="498"/>
                    </a:lnTo>
                    <a:lnTo>
                      <a:pt x="1296" y="497"/>
                    </a:lnTo>
                    <a:lnTo>
                      <a:pt x="1296" y="497"/>
                    </a:lnTo>
                    <a:lnTo>
                      <a:pt x="1296" y="497"/>
                    </a:lnTo>
                    <a:lnTo>
                      <a:pt x="1296" y="497"/>
                    </a:lnTo>
                    <a:lnTo>
                      <a:pt x="1297" y="499"/>
                    </a:lnTo>
                    <a:lnTo>
                      <a:pt x="1297" y="499"/>
                    </a:lnTo>
                    <a:lnTo>
                      <a:pt x="1297" y="499"/>
                    </a:lnTo>
                    <a:lnTo>
                      <a:pt x="1297" y="499"/>
                    </a:lnTo>
                    <a:lnTo>
                      <a:pt x="1298" y="497"/>
                    </a:lnTo>
                    <a:lnTo>
                      <a:pt x="1298" y="497"/>
                    </a:lnTo>
                    <a:lnTo>
                      <a:pt x="1298" y="497"/>
                    </a:lnTo>
                    <a:lnTo>
                      <a:pt x="1298" y="497"/>
                    </a:lnTo>
                    <a:lnTo>
                      <a:pt x="1299" y="498"/>
                    </a:lnTo>
                    <a:lnTo>
                      <a:pt x="1299" y="498"/>
                    </a:lnTo>
                    <a:lnTo>
                      <a:pt x="1299" y="498"/>
                    </a:lnTo>
                    <a:lnTo>
                      <a:pt x="1300" y="499"/>
                    </a:lnTo>
                    <a:lnTo>
                      <a:pt x="1300" y="499"/>
                    </a:lnTo>
                    <a:lnTo>
                      <a:pt x="1300" y="499"/>
                    </a:lnTo>
                    <a:lnTo>
                      <a:pt x="1301" y="499"/>
                    </a:lnTo>
                    <a:lnTo>
                      <a:pt x="1301" y="500"/>
                    </a:lnTo>
                    <a:lnTo>
                      <a:pt x="1301" y="500"/>
                    </a:lnTo>
                    <a:lnTo>
                      <a:pt x="1301" y="500"/>
                    </a:lnTo>
                    <a:lnTo>
                      <a:pt x="1301" y="500"/>
                    </a:lnTo>
                    <a:lnTo>
                      <a:pt x="1302" y="498"/>
                    </a:lnTo>
                    <a:lnTo>
                      <a:pt x="1302" y="498"/>
                    </a:lnTo>
                    <a:lnTo>
                      <a:pt x="1302" y="498"/>
                    </a:lnTo>
                    <a:lnTo>
                      <a:pt x="1302" y="499"/>
                    </a:lnTo>
                    <a:lnTo>
                      <a:pt x="1303" y="498"/>
                    </a:lnTo>
                    <a:lnTo>
                      <a:pt x="1303" y="498"/>
                    </a:lnTo>
                    <a:lnTo>
                      <a:pt x="1303" y="498"/>
                    </a:lnTo>
                    <a:lnTo>
                      <a:pt x="1304" y="499"/>
                    </a:lnTo>
                    <a:lnTo>
                      <a:pt x="1304" y="499"/>
                    </a:lnTo>
                    <a:lnTo>
                      <a:pt x="1304" y="499"/>
                    </a:lnTo>
                    <a:lnTo>
                      <a:pt x="1305" y="499"/>
                    </a:lnTo>
                    <a:lnTo>
                      <a:pt x="1305" y="497"/>
                    </a:lnTo>
                    <a:lnTo>
                      <a:pt x="1305" y="498"/>
                    </a:lnTo>
                    <a:lnTo>
                      <a:pt x="1305" y="498"/>
                    </a:lnTo>
                    <a:lnTo>
                      <a:pt x="1305" y="500"/>
                    </a:lnTo>
                    <a:lnTo>
                      <a:pt x="1306" y="498"/>
                    </a:lnTo>
                    <a:lnTo>
                      <a:pt x="1306" y="498"/>
                    </a:lnTo>
                    <a:lnTo>
                      <a:pt x="1306" y="498"/>
                    </a:lnTo>
                    <a:lnTo>
                      <a:pt x="1307" y="498"/>
                    </a:lnTo>
                    <a:lnTo>
                      <a:pt x="1307" y="498"/>
                    </a:lnTo>
                    <a:lnTo>
                      <a:pt x="1307" y="498"/>
                    </a:lnTo>
                    <a:lnTo>
                      <a:pt x="1307" y="498"/>
                    </a:lnTo>
                    <a:lnTo>
                      <a:pt x="1308" y="497"/>
                    </a:lnTo>
                    <a:lnTo>
                      <a:pt x="1308" y="498"/>
                    </a:lnTo>
                    <a:lnTo>
                      <a:pt x="1308" y="498"/>
                    </a:lnTo>
                    <a:lnTo>
                      <a:pt x="1308" y="498"/>
                    </a:lnTo>
                    <a:lnTo>
                      <a:pt x="1309" y="498"/>
                    </a:lnTo>
                    <a:lnTo>
                      <a:pt x="1309" y="500"/>
                    </a:lnTo>
                    <a:lnTo>
                      <a:pt x="1309" y="500"/>
                    </a:lnTo>
                    <a:lnTo>
                      <a:pt x="1309" y="500"/>
                    </a:lnTo>
                    <a:lnTo>
                      <a:pt x="1309" y="500"/>
                    </a:lnTo>
                    <a:lnTo>
                      <a:pt x="1310" y="494"/>
                    </a:lnTo>
                    <a:lnTo>
                      <a:pt x="1310" y="495"/>
                    </a:lnTo>
                    <a:lnTo>
                      <a:pt x="1310" y="495"/>
                    </a:lnTo>
                    <a:lnTo>
                      <a:pt x="1311" y="499"/>
                    </a:lnTo>
                    <a:lnTo>
                      <a:pt x="1311" y="498"/>
                    </a:lnTo>
                    <a:lnTo>
                      <a:pt x="1311" y="498"/>
                    </a:lnTo>
                    <a:lnTo>
                      <a:pt x="1311" y="498"/>
                    </a:lnTo>
                    <a:lnTo>
                      <a:pt x="1312" y="499"/>
                    </a:lnTo>
                    <a:lnTo>
                      <a:pt x="1312" y="499"/>
                    </a:lnTo>
                    <a:lnTo>
                      <a:pt x="1312" y="499"/>
                    </a:lnTo>
                    <a:lnTo>
                      <a:pt x="1313" y="499"/>
                    </a:lnTo>
                    <a:lnTo>
                      <a:pt x="1313" y="498"/>
                    </a:lnTo>
                    <a:lnTo>
                      <a:pt x="1313" y="499"/>
                    </a:lnTo>
                    <a:lnTo>
                      <a:pt x="1313" y="499"/>
                    </a:lnTo>
                    <a:lnTo>
                      <a:pt x="1314" y="500"/>
                    </a:lnTo>
                    <a:lnTo>
                      <a:pt x="1314" y="497"/>
                    </a:lnTo>
                    <a:lnTo>
                      <a:pt x="1314" y="497"/>
                    </a:lnTo>
                    <a:lnTo>
                      <a:pt x="1314" y="497"/>
                    </a:lnTo>
                    <a:lnTo>
                      <a:pt x="1315" y="497"/>
                    </a:lnTo>
                    <a:lnTo>
                      <a:pt x="1315" y="499"/>
                    </a:lnTo>
                    <a:lnTo>
                      <a:pt x="1315" y="498"/>
                    </a:lnTo>
                    <a:lnTo>
                      <a:pt x="1315" y="498"/>
                    </a:lnTo>
                    <a:lnTo>
                      <a:pt x="1315" y="498"/>
                    </a:lnTo>
                    <a:lnTo>
                      <a:pt x="1316" y="497"/>
                    </a:lnTo>
                    <a:lnTo>
                      <a:pt x="1316" y="497"/>
                    </a:lnTo>
                    <a:lnTo>
                      <a:pt x="1317" y="496"/>
                    </a:lnTo>
                    <a:lnTo>
                      <a:pt x="1317" y="497"/>
                    </a:lnTo>
                    <a:lnTo>
                      <a:pt x="1317" y="497"/>
                    </a:lnTo>
                    <a:lnTo>
                      <a:pt x="1317" y="497"/>
                    </a:lnTo>
                    <a:lnTo>
                      <a:pt x="1318" y="497"/>
                    </a:lnTo>
                    <a:lnTo>
                      <a:pt x="1318" y="498"/>
                    </a:lnTo>
                    <a:lnTo>
                      <a:pt x="1318" y="498"/>
                    </a:lnTo>
                    <a:lnTo>
                      <a:pt x="1318" y="498"/>
                    </a:lnTo>
                    <a:lnTo>
                      <a:pt x="1318" y="499"/>
                    </a:lnTo>
                    <a:lnTo>
                      <a:pt x="1319" y="497"/>
                    </a:lnTo>
                    <a:lnTo>
                      <a:pt x="1319" y="497"/>
                    </a:lnTo>
                    <a:lnTo>
                      <a:pt x="1319" y="497"/>
                    </a:lnTo>
                    <a:lnTo>
                      <a:pt x="1320" y="500"/>
                    </a:lnTo>
                    <a:lnTo>
                      <a:pt x="1320" y="499"/>
                    </a:lnTo>
                    <a:lnTo>
                      <a:pt x="1320" y="499"/>
                    </a:lnTo>
                    <a:lnTo>
                      <a:pt x="1321" y="499"/>
                    </a:lnTo>
                    <a:lnTo>
                      <a:pt x="1321" y="500"/>
                    </a:lnTo>
                    <a:lnTo>
                      <a:pt x="1321" y="500"/>
                    </a:lnTo>
                    <a:lnTo>
                      <a:pt x="1321" y="500"/>
                    </a:lnTo>
                    <a:lnTo>
                      <a:pt x="1321" y="500"/>
                    </a:lnTo>
                    <a:lnTo>
                      <a:pt x="1322" y="493"/>
                    </a:lnTo>
                    <a:lnTo>
                      <a:pt x="1322" y="494"/>
                    </a:lnTo>
                    <a:lnTo>
                      <a:pt x="1322" y="494"/>
                    </a:lnTo>
                    <a:lnTo>
                      <a:pt x="1322" y="493"/>
                    </a:lnTo>
                    <a:lnTo>
                      <a:pt x="1323" y="499"/>
                    </a:lnTo>
                    <a:lnTo>
                      <a:pt x="1323" y="499"/>
                    </a:lnTo>
                    <a:lnTo>
                      <a:pt x="1323" y="499"/>
                    </a:lnTo>
                    <a:lnTo>
                      <a:pt x="1323" y="499"/>
                    </a:lnTo>
                    <a:lnTo>
                      <a:pt x="1324" y="497"/>
                    </a:lnTo>
                    <a:lnTo>
                      <a:pt x="1324" y="497"/>
                    </a:lnTo>
                    <a:lnTo>
                      <a:pt x="1324" y="497"/>
                    </a:lnTo>
                    <a:lnTo>
                      <a:pt x="1325" y="497"/>
                    </a:lnTo>
                    <a:lnTo>
                      <a:pt x="1325" y="499"/>
                    </a:lnTo>
                    <a:lnTo>
                      <a:pt x="1325" y="499"/>
                    </a:lnTo>
                    <a:lnTo>
                      <a:pt x="1325" y="499"/>
                    </a:lnTo>
                    <a:lnTo>
                      <a:pt x="1325" y="499"/>
                    </a:lnTo>
                    <a:lnTo>
                      <a:pt x="1326" y="497"/>
                    </a:lnTo>
                    <a:lnTo>
                      <a:pt x="1326" y="497"/>
                    </a:lnTo>
                    <a:lnTo>
                      <a:pt x="1326" y="497"/>
                    </a:lnTo>
                    <a:lnTo>
                      <a:pt x="1326" y="497"/>
                    </a:lnTo>
                    <a:lnTo>
                      <a:pt x="1327" y="500"/>
                    </a:lnTo>
                    <a:lnTo>
                      <a:pt x="1327" y="500"/>
                    </a:lnTo>
                    <a:lnTo>
                      <a:pt x="1327" y="500"/>
                    </a:lnTo>
                    <a:lnTo>
                      <a:pt x="1328" y="500"/>
                    </a:lnTo>
                    <a:lnTo>
                      <a:pt x="1328" y="498"/>
                    </a:lnTo>
                    <a:lnTo>
                      <a:pt x="1328" y="499"/>
                    </a:lnTo>
                    <a:lnTo>
                      <a:pt x="1328" y="499"/>
                    </a:lnTo>
                    <a:lnTo>
                      <a:pt x="1328" y="500"/>
                    </a:lnTo>
                    <a:lnTo>
                      <a:pt x="1329" y="496"/>
                    </a:lnTo>
                    <a:lnTo>
                      <a:pt x="1329" y="497"/>
                    </a:lnTo>
                    <a:lnTo>
                      <a:pt x="1329" y="497"/>
                    </a:lnTo>
                    <a:lnTo>
                      <a:pt x="1330" y="500"/>
                    </a:lnTo>
                    <a:lnTo>
                      <a:pt x="1330" y="499"/>
                    </a:lnTo>
                    <a:lnTo>
                      <a:pt x="1330" y="499"/>
                    </a:lnTo>
                    <a:lnTo>
                      <a:pt x="1331" y="498"/>
                    </a:lnTo>
                    <a:lnTo>
                      <a:pt x="1331" y="500"/>
                    </a:lnTo>
                    <a:lnTo>
                      <a:pt x="1331" y="498"/>
                    </a:lnTo>
                    <a:lnTo>
                      <a:pt x="1331" y="498"/>
                    </a:lnTo>
                    <a:lnTo>
                      <a:pt x="1332" y="499"/>
                    </a:lnTo>
                    <a:lnTo>
                      <a:pt x="1332" y="497"/>
                    </a:lnTo>
                    <a:lnTo>
                      <a:pt x="1332" y="497"/>
                    </a:lnTo>
                    <a:lnTo>
                      <a:pt x="1333" y="495"/>
                    </a:lnTo>
                    <a:lnTo>
                      <a:pt x="1333" y="498"/>
                    </a:lnTo>
                    <a:lnTo>
                      <a:pt x="1333" y="498"/>
                    </a:lnTo>
                    <a:lnTo>
                      <a:pt x="1333" y="498"/>
                    </a:lnTo>
                    <a:lnTo>
                      <a:pt x="1334" y="499"/>
                    </a:lnTo>
                    <a:lnTo>
                      <a:pt x="1334" y="497"/>
                    </a:lnTo>
                    <a:lnTo>
                      <a:pt x="1334" y="497"/>
                    </a:lnTo>
                    <a:lnTo>
                      <a:pt x="1334" y="497"/>
                    </a:lnTo>
                    <a:lnTo>
                      <a:pt x="1334" y="496"/>
                    </a:lnTo>
                    <a:lnTo>
                      <a:pt x="1335" y="500"/>
                    </a:lnTo>
                    <a:lnTo>
                      <a:pt x="1335" y="499"/>
                    </a:lnTo>
                    <a:lnTo>
                      <a:pt x="1335" y="499"/>
                    </a:lnTo>
                    <a:lnTo>
                      <a:pt x="1336" y="495"/>
                    </a:lnTo>
                    <a:lnTo>
                      <a:pt x="1336" y="496"/>
                    </a:lnTo>
                    <a:lnTo>
                      <a:pt x="1336" y="496"/>
                    </a:lnTo>
                    <a:lnTo>
                      <a:pt x="1337" y="500"/>
                    </a:lnTo>
                    <a:lnTo>
                      <a:pt x="1337" y="498"/>
                    </a:lnTo>
                    <a:lnTo>
                      <a:pt x="1337" y="498"/>
                    </a:lnTo>
                    <a:lnTo>
                      <a:pt x="1338" y="497"/>
                    </a:lnTo>
                    <a:lnTo>
                      <a:pt x="1338" y="499"/>
                    </a:lnTo>
                    <a:lnTo>
                      <a:pt x="1338" y="499"/>
                    </a:lnTo>
                    <a:lnTo>
                      <a:pt x="1338" y="499"/>
                    </a:lnTo>
                    <a:lnTo>
                      <a:pt x="1338" y="498"/>
                    </a:lnTo>
                    <a:lnTo>
                      <a:pt x="1339" y="500"/>
                    </a:lnTo>
                    <a:lnTo>
                      <a:pt x="1339" y="499"/>
                    </a:lnTo>
                    <a:lnTo>
                      <a:pt x="1339" y="499"/>
                    </a:lnTo>
                    <a:lnTo>
                      <a:pt x="1340" y="500"/>
                    </a:lnTo>
                    <a:lnTo>
                      <a:pt x="1340" y="498"/>
                    </a:lnTo>
                    <a:lnTo>
                      <a:pt x="1340" y="498"/>
                    </a:lnTo>
                    <a:lnTo>
                      <a:pt x="1340" y="498"/>
                    </a:lnTo>
                    <a:lnTo>
                      <a:pt x="1340" y="499"/>
                    </a:lnTo>
                    <a:lnTo>
                      <a:pt x="1341" y="497"/>
                    </a:lnTo>
                    <a:lnTo>
                      <a:pt x="1341" y="498"/>
                    </a:lnTo>
                    <a:lnTo>
                      <a:pt x="1341" y="498"/>
                    </a:lnTo>
                    <a:lnTo>
                      <a:pt x="1342" y="499"/>
                    </a:lnTo>
                    <a:lnTo>
                      <a:pt x="1342" y="498"/>
                    </a:lnTo>
                    <a:lnTo>
                      <a:pt x="1342" y="498"/>
                    </a:lnTo>
                    <a:lnTo>
                      <a:pt x="1342" y="499"/>
                    </a:lnTo>
                    <a:lnTo>
                      <a:pt x="1343" y="496"/>
                    </a:lnTo>
                    <a:lnTo>
                      <a:pt x="1343" y="496"/>
                    </a:lnTo>
                    <a:lnTo>
                      <a:pt x="1343" y="496"/>
                    </a:lnTo>
                    <a:lnTo>
                      <a:pt x="1343" y="496"/>
                    </a:lnTo>
                    <a:lnTo>
                      <a:pt x="1344" y="499"/>
                    </a:lnTo>
                    <a:lnTo>
                      <a:pt x="1344" y="498"/>
                    </a:lnTo>
                    <a:lnTo>
                      <a:pt x="1344" y="498"/>
                    </a:lnTo>
                    <a:lnTo>
                      <a:pt x="1345" y="499"/>
                    </a:lnTo>
                    <a:lnTo>
                      <a:pt x="1345" y="498"/>
                    </a:lnTo>
                    <a:lnTo>
                      <a:pt x="1345" y="498"/>
                    </a:lnTo>
                    <a:lnTo>
                      <a:pt x="1345" y="498"/>
                    </a:lnTo>
                    <a:lnTo>
                      <a:pt x="1345" y="498"/>
                    </a:lnTo>
                    <a:lnTo>
                      <a:pt x="1346" y="500"/>
                    </a:lnTo>
                    <a:lnTo>
                      <a:pt x="1346" y="499"/>
                    </a:lnTo>
                    <a:lnTo>
                      <a:pt x="1346" y="499"/>
                    </a:lnTo>
                    <a:lnTo>
                      <a:pt x="1347" y="495"/>
                    </a:lnTo>
                    <a:lnTo>
                      <a:pt x="1347" y="495"/>
                    </a:lnTo>
                    <a:lnTo>
                      <a:pt x="1347" y="495"/>
                    </a:lnTo>
                    <a:lnTo>
                      <a:pt x="1348" y="499"/>
                    </a:lnTo>
                    <a:lnTo>
                      <a:pt x="1348" y="499"/>
                    </a:lnTo>
                    <a:lnTo>
                      <a:pt x="1348" y="499"/>
                    </a:lnTo>
                    <a:lnTo>
                      <a:pt x="1348" y="499"/>
                    </a:lnTo>
                    <a:lnTo>
                      <a:pt x="1349" y="497"/>
                    </a:lnTo>
                    <a:lnTo>
                      <a:pt x="1349" y="497"/>
                    </a:lnTo>
                    <a:lnTo>
                      <a:pt x="1349" y="497"/>
                    </a:lnTo>
                    <a:lnTo>
                      <a:pt x="1350" y="499"/>
                    </a:lnTo>
                    <a:lnTo>
                      <a:pt x="1350" y="499"/>
                    </a:lnTo>
                    <a:lnTo>
                      <a:pt x="1350" y="499"/>
                    </a:lnTo>
                    <a:lnTo>
                      <a:pt x="1351" y="498"/>
                    </a:lnTo>
                    <a:lnTo>
                      <a:pt x="1351" y="500"/>
                    </a:lnTo>
                    <a:lnTo>
                      <a:pt x="1351" y="500"/>
                    </a:lnTo>
                    <a:lnTo>
                      <a:pt x="1351" y="500"/>
                    </a:lnTo>
                    <a:lnTo>
                      <a:pt x="1351" y="500"/>
                    </a:lnTo>
                    <a:lnTo>
                      <a:pt x="1352" y="496"/>
                    </a:lnTo>
                    <a:lnTo>
                      <a:pt x="1352" y="496"/>
                    </a:lnTo>
                    <a:lnTo>
                      <a:pt x="1352" y="496"/>
                    </a:lnTo>
                    <a:lnTo>
                      <a:pt x="1352" y="496"/>
                    </a:lnTo>
                    <a:lnTo>
                      <a:pt x="1353" y="498"/>
                    </a:lnTo>
                    <a:lnTo>
                      <a:pt x="1353" y="498"/>
                    </a:lnTo>
                    <a:lnTo>
                      <a:pt x="1353" y="498"/>
                    </a:lnTo>
                    <a:lnTo>
                      <a:pt x="1354" y="498"/>
                    </a:lnTo>
                    <a:lnTo>
                      <a:pt x="1354" y="497"/>
                    </a:lnTo>
                    <a:lnTo>
                      <a:pt x="1354" y="498"/>
                    </a:lnTo>
                    <a:lnTo>
                      <a:pt x="1354" y="498"/>
                    </a:lnTo>
                    <a:lnTo>
                      <a:pt x="1354" y="498"/>
                    </a:lnTo>
                    <a:lnTo>
                      <a:pt x="1355" y="497"/>
                    </a:lnTo>
                    <a:lnTo>
                      <a:pt x="1355" y="497"/>
                    </a:lnTo>
                    <a:lnTo>
                      <a:pt x="1355" y="497"/>
                    </a:lnTo>
                    <a:lnTo>
                      <a:pt x="1356" y="499"/>
                    </a:lnTo>
                    <a:lnTo>
                      <a:pt x="1356" y="499"/>
                    </a:lnTo>
                    <a:lnTo>
                      <a:pt x="1356" y="499"/>
                    </a:lnTo>
                    <a:lnTo>
                      <a:pt x="1357" y="498"/>
                    </a:lnTo>
                    <a:lnTo>
                      <a:pt x="1357" y="500"/>
                    </a:lnTo>
                    <a:lnTo>
                      <a:pt x="1357" y="498"/>
                    </a:lnTo>
                    <a:lnTo>
                      <a:pt x="1357" y="498"/>
                    </a:lnTo>
                    <a:lnTo>
                      <a:pt x="1358" y="495"/>
                    </a:lnTo>
                    <a:lnTo>
                      <a:pt x="1358" y="496"/>
                    </a:lnTo>
                    <a:lnTo>
                      <a:pt x="1358" y="496"/>
                    </a:lnTo>
                    <a:lnTo>
                      <a:pt x="1358" y="496"/>
                    </a:lnTo>
                    <a:lnTo>
                      <a:pt x="1359" y="499"/>
                    </a:lnTo>
                    <a:lnTo>
                      <a:pt x="1359" y="498"/>
                    </a:lnTo>
                    <a:lnTo>
                      <a:pt x="1359" y="498"/>
                    </a:lnTo>
                    <a:lnTo>
                      <a:pt x="1360" y="497"/>
                    </a:lnTo>
                    <a:lnTo>
                      <a:pt x="1360" y="499"/>
                    </a:lnTo>
                    <a:lnTo>
                      <a:pt x="1360" y="499"/>
                    </a:lnTo>
                    <a:lnTo>
                      <a:pt x="1360" y="500"/>
                    </a:lnTo>
                    <a:lnTo>
                      <a:pt x="1361" y="497"/>
                    </a:lnTo>
                    <a:lnTo>
                      <a:pt x="1361" y="497"/>
                    </a:lnTo>
                    <a:lnTo>
                      <a:pt x="1361" y="497"/>
                    </a:lnTo>
                    <a:lnTo>
                      <a:pt x="1362" y="496"/>
                    </a:lnTo>
                    <a:lnTo>
                      <a:pt x="1362" y="497"/>
                    </a:lnTo>
                    <a:lnTo>
                      <a:pt x="1362" y="497"/>
                    </a:lnTo>
                    <a:lnTo>
                      <a:pt x="1362" y="497"/>
                    </a:lnTo>
                    <a:lnTo>
                      <a:pt x="1363" y="499"/>
                    </a:lnTo>
                    <a:lnTo>
                      <a:pt x="1363" y="499"/>
                    </a:lnTo>
                    <a:lnTo>
                      <a:pt x="1363" y="499"/>
                    </a:lnTo>
                    <a:lnTo>
                      <a:pt x="1364" y="497"/>
                    </a:lnTo>
                    <a:lnTo>
                      <a:pt x="1364" y="500"/>
                    </a:lnTo>
                    <a:lnTo>
                      <a:pt x="1364" y="500"/>
                    </a:lnTo>
                    <a:lnTo>
                      <a:pt x="1364" y="500"/>
                    </a:lnTo>
                    <a:lnTo>
                      <a:pt x="1364" y="500"/>
                    </a:lnTo>
                    <a:lnTo>
                      <a:pt x="1365" y="499"/>
                    </a:lnTo>
                    <a:lnTo>
                      <a:pt x="1365" y="499"/>
                    </a:lnTo>
                    <a:lnTo>
                      <a:pt x="1365" y="499"/>
                    </a:lnTo>
                    <a:lnTo>
                      <a:pt x="1365" y="499"/>
                    </a:lnTo>
                    <a:lnTo>
                      <a:pt x="1366" y="497"/>
                    </a:lnTo>
                    <a:lnTo>
                      <a:pt x="1366" y="497"/>
                    </a:lnTo>
                    <a:lnTo>
                      <a:pt x="1366" y="497"/>
                    </a:lnTo>
                    <a:lnTo>
                      <a:pt x="1367" y="500"/>
                    </a:lnTo>
                    <a:lnTo>
                      <a:pt x="1367" y="498"/>
                    </a:lnTo>
                    <a:lnTo>
                      <a:pt x="1367" y="498"/>
                    </a:lnTo>
                    <a:lnTo>
                      <a:pt x="1368" y="497"/>
                    </a:lnTo>
                    <a:lnTo>
                      <a:pt x="1368" y="497"/>
                    </a:lnTo>
                    <a:lnTo>
                      <a:pt x="1368" y="497"/>
                    </a:lnTo>
                    <a:lnTo>
                      <a:pt x="1369" y="495"/>
                    </a:lnTo>
                    <a:lnTo>
                      <a:pt x="1369" y="496"/>
                    </a:lnTo>
                    <a:lnTo>
                      <a:pt x="1369" y="497"/>
                    </a:lnTo>
                    <a:lnTo>
                      <a:pt x="1370" y="498"/>
                    </a:lnTo>
                    <a:lnTo>
                      <a:pt x="1370" y="497"/>
                    </a:lnTo>
                    <a:lnTo>
                      <a:pt x="1370" y="496"/>
                    </a:lnTo>
                    <a:lnTo>
                      <a:pt x="1371" y="494"/>
                    </a:lnTo>
                    <a:lnTo>
                      <a:pt x="1371" y="497"/>
                    </a:lnTo>
                    <a:lnTo>
                      <a:pt x="1371" y="497"/>
                    </a:lnTo>
                    <a:lnTo>
                      <a:pt x="1371" y="497"/>
                    </a:lnTo>
                    <a:lnTo>
                      <a:pt x="1372" y="499"/>
                    </a:lnTo>
                    <a:lnTo>
                      <a:pt x="1372" y="496"/>
                    </a:lnTo>
                    <a:lnTo>
                      <a:pt x="1372" y="497"/>
                    </a:lnTo>
                    <a:lnTo>
                      <a:pt x="1372" y="497"/>
                    </a:lnTo>
                    <a:lnTo>
                      <a:pt x="1373" y="500"/>
                    </a:lnTo>
                    <a:lnTo>
                      <a:pt x="1373" y="499"/>
                    </a:lnTo>
                    <a:lnTo>
                      <a:pt x="1373" y="499"/>
                    </a:lnTo>
                    <a:lnTo>
                      <a:pt x="1374" y="498"/>
                    </a:lnTo>
                    <a:lnTo>
                      <a:pt x="1374" y="500"/>
                    </a:lnTo>
                    <a:lnTo>
                      <a:pt x="1374" y="500"/>
                    </a:lnTo>
                    <a:lnTo>
                      <a:pt x="1374" y="500"/>
                    </a:lnTo>
                    <a:lnTo>
                      <a:pt x="1375" y="497"/>
                    </a:lnTo>
                    <a:lnTo>
                      <a:pt x="1375" y="497"/>
                    </a:lnTo>
                    <a:lnTo>
                      <a:pt x="1376" y="495"/>
                    </a:lnTo>
                    <a:lnTo>
                      <a:pt x="1376" y="498"/>
                    </a:lnTo>
                    <a:lnTo>
                      <a:pt x="1376" y="498"/>
                    </a:lnTo>
                    <a:lnTo>
                      <a:pt x="1376" y="498"/>
                    </a:lnTo>
                    <a:lnTo>
                      <a:pt x="1377" y="499"/>
                    </a:lnTo>
                    <a:lnTo>
                      <a:pt x="1377" y="498"/>
                    </a:lnTo>
                    <a:lnTo>
                      <a:pt x="1377" y="498"/>
                    </a:lnTo>
                    <a:lnTo>
                      <a:pt x="1378" y="500"/>
                    </a:lnTo>
                    <a:lnTo>
                      <a:pt x="1378" y="498"/>
                    </a:lnTo>
                    <a:lnTo>
                      <a:pt x="1378" y="498"/>
                    </a:lnTo>
                    <a:lnTo>
                      <a:pt x="1379" y="496"/>
                    </a:lnTo>
                    <a:lnTo>
                      <a:pt x="1379" y="497"/>
                    </a:lnTo>
                    <a:lnTo>
                      <a:pt x="1379" y="497"/>
                    </a:lnTo>
                    <a:lnTo>
                      <a:pt x="1380" y="499"/>
                    </a:lnTo>
                    <a:lnTo>
                      <a:pt x="1380" y="499"/>
                    </a:lnTo>
                    <a:lnTo>
                      <a:pt x="1380" y="499"/>
                    </a:lnTo>
                    <a:lnTo>
                      <a:pt x="1380" y="500"/>
                    </a:lnTo>
                    <a:lnTo>
                      <a:pt x="1381" y="498"/>
                    </a:lnTo>
                    <a:lnTo>
                      <a:pt x="1381" y="498"/>
                    </a:lnTo>
                    <a:lnTo>
                      <a:pt x="1381" y="498"/>
                    </a:lnTo>
                    <a:lnTo>
                      <a:pt x="1381" y="499"/>
                    </a:lnTo>
                    <a:lnTo>
                      <a:pt x="1382" y="496"/>
                    </a:lnTo>
                    <a:lnTo>
                      <a:pt x="1382" y="496"/>
                    </a:lnTo>
                    <a:lnTo>
                      <a:pt x="1382" y="496"/>
                    </a:lnTo>
                    <a:lnTo>
                      <a:pt x="1382" y="496"/>
                    </a:lnTo>
                    <a:lnTo>
                      <a:pt x="1383" y="499"/>
                    </a:lnTo>
                    <a:lnTo>
                      <a:pt x="1383" y="499"/>
                    </a:lnTo>
                    <a:lnTo>
                      <a:pt x="1383" y="499"/>
                    </a:lnTo>
                    <a:lnTo>
                      <a:pt x="1384" y="500"/>
                    </a:lnTo>
                    <a:lnTo>
                      <a:pt x="1384" y="497"/>
                    </a:lnTo>
                    <a:lnTo>
                      <a:pt x="1384" y="497"/>
                    </a:lnTo>
                    <a:lnTo>
                      <a:pt x="1384" y="497"/>
                    </a:lnTo>
                    <a:lnTo>
                      <a:pt x="1384" y="497"/>
                    </a:lnTo>
                    <a:lnTo>
                      <a:pt x="1385" y="498"/>
                    </a:lnTo>
                    <a:lnTo>
                      <a:pt x="1385" y="498"/>
                    </a:lnTo>
                    <a:lnTo>
                      <a:pt x="1385" y="498"/>
                    </a:lnTo>
                    <a:lnTo>
                      <a:pt x="1386" y="497"/>
                    </a:lnTo>
                    <a:lnTo>
                      <a:pt x="1386" y="498"/>
                    </a:lnTo>
                    <a:lnTo>
                      <a:pt x="1386" y="498"/>
                    </a:lnTo>
                    <a:lnTo>
                      <a:pt x="1386" y="498"/>
                    </a:lnTo>
                    <a:lnTo>
                      <a:pt x="1386" y="498"/>
                    </a:lnTo>
                    <a:lnTo>
                      <a:pt x="1387" y="496"/>
                    </a:lnTo>
                    <a:lnTo>
                      <a:pt x="1387" y="497"/>
                    </a:lnTo>
                    <a:lnTo>
                      <a:pt x="1387" y="497"/>
                    </a:lnTo>
                    <a:lnTo>
                      <a:pt x="1388" y="500"/>
                    </a:lnTo>
                    <a:lnTo>
                      <a:pt x="1388" y="499"/>
                    </a:lnTo>
                    <a:lnTo>
                      <a:pt x="1388" y="499"/>
                    </a:lnTo>
                    <a:lnTo>
                      <a:pt x="1389" y="494"/>
                    </a:lnTo>
                    <a:lnTo>
                      <a:pt x="1389" y="497"/>
                    </a:lnTo>
                    <a:lnTo>
                      <a:pt x="1389" y="497"/>
                    </a:lnTo>
                    <a:lnTo>
                      <a:pt x="1390" y="499"/>
                    </a:lnTo>
                    <a:lnTo>
                      <a:pt x="1390" y="499"/>
                    </a:lnTo>
                    <a:lnTo>
                      <a:pt x="1390" y="499"/>
                    </a:lnTo>
                    <a:lnTo>
                      <a:pt x="1390" y="499"/>
                    </a:lnTo>
                    <a:lnTo>
                      <a:pt x="1391" y="498"/>
                    </a:lnTo>
                    <a:lnTo>
                      <a:pt x="1391" y="499"/>
                    </a:lnTo>
                    <a:lnTo>
                      <a:pt x="1391" y="499"/>
                    </a:lnTo>
                    <a:lnTo>
                      <a:pt x="1391" y="499"/>
                    </a:lnTo>
                    <a:lnTo>
                      <a:pt x="1392" y="498"/>
                    </a:lnTo>
                    <a:lnTo>
                      <a:pt x="1392" y="498"/>
                    </a:lnTo>
                    <a:lnTo>
                      <a:pt x="1392" y="498"/>
                    </a:lnTo>
                    <a:lnTo>
                      <a:pt x="1393" y="499"/>
                    </a:lnTo>
                    <a:lnTo>
                      <a:pt x="1393" y="498"/>
                    </a:lnTo>
                    <a:lnTo>
                      <a:pt x="1393" y="499"/>
                    </a:lnTo>
                    <a:lnTo>
                      <a:pt x="1393" y="499"/>
                    </a:lnTo>
                    <a:lnTo>
                      <a:pt x="1393" y="500"/>
                    </a:lnTo>
                    <a:lnTo>
                      <a:pt x="1394" y="498"/>
                    </a:lnTo>
                    <a:lnTo>
                      <a:pt x="1394" y="498"/>
                    </a:lnTo>
                    <a:lnTo>
                      <a:pt x="1394" y="497"/>
                    </a:lnTo>
                    <a:lnTo>
                      <a:pt x="1395" y="494"/>
                    </a:lnTo>
                    <a:lnTo>
                      <a:pt x="1395" y="499"/>
                    </a:lnTo>
                    <a:lnTo>
                      <a:pt x="1395" y="499"/>
                    </a:lnTo>
                    <a:lnTo>
                      <a:pt x="1395" y="500"/>
                    </a:lnTo>
                    <a:lnTo>
                      <a:pt x="1396" y="500"/>
                    </a:lnTo>
                    <a:lnTo>
                      <a:pt x="1396" y="500"/>
                    </a:lnTo>
                    <a:lnTo>
                      <a:pt x="1396" y="500"/>
                    </a:lnTo>
                    <a:lnTo>
                      <a:pt x="1397" y="499"/>
                    </a:lnTo>
                    <a:lnTo>
                      <a:pt x="1397" y="500"/>
                    </a:lnTo>
                    <a:lnTo>
                      <a:pt x="1397" y="500"/>
                    </a:lnTo>
                    <a:lnTo>
                      <a:pt x="1397" y="500"/>
                    </a:lnTo>
                    <a:lnTo>
                      <a:pt x="1398" y="500"/>
                    </a:lnTo>
                    <a:lnTo>
                      <a:pt x="1398" y="500"/>
                    </a:lnTo>
                    <a:lnTo>
                      <a:pt x="1398" y="500"/>
                    </a:lnTo>
                    <a:lnTo>
                      <a:pt x="1398" y="500"/>
                    </a:lnTo>
                    <a:lnTo>
                      <a:pt x="1399" y="499"/>
                    </a:lnTo>
                    <a:lnTo>
                      <a:pt x="1399" y="499"/>
                    </a:lnTo>
                    <a:lnTo>
                      <a:pt x="1399" y="499"/>
                    </a:lnTo>
                    <a:lnTo>
                      <a:pt x="1399" y="500"/>
                    </a:lnTo>
                    <a:lnTo>
                      <a:pt x="1400" y="499"/>
                    </a:lnTo>
                    <a:lnTo>
                      <a:pt x="1400" y="499"/>
                    </a:lnTo>
                    <a:lnTo>
                      <a:pt x="1400" y="499"/>
                    </a:lnTo>
                    <a:lnTo>
                      <a:pt x="1400" y="500"/>
                    </a:lnTo>
                    <a:lnTo>
                      <a:pt x="1401" y="499"/>
                    </a:lnTo>
                    <a:lnTo>
                      <a:pt x="1401" y="499"/>
                    </a:lnTo>
                    <a:lnTo>
                      <a:pt x="1401" y="500"/>
                    </a:lnTo>
                    <a:lnTo>
                      <a:pt x="1401" y="500"/>
                    </a:lnTo>
                    <a:lnTo>
                      <a:pt x="1402" y="500"/>
                    </a:lnTo>
                    <a:lnTo>
                      <a:pt x="1402" y="500"/>
                    </a:lnTo>
                    <a:lnTo>
                      <a:pt x="1402" y="500"/>
                    </a:lnTo>
                    <a:lnTo>
                      <a:pt x="1403" y="487"/>
                    </a:lnTo>
                    <a:lnTo>
                      <a:pt x="1403" y="487"/>
                    </a:lnTo>
                    <a:lnTo>
                      <a:pt x="1404" y="454"/>
                    </a:lnTo>
                    <a:lnTo>
                      <a:pt x="1404" y="454"/>
                    </a:lnTo>
                    <a:lnTo>
                      <a:pt x="1405" y="421"/>
                    </a:lnTo>
                    <a:lnTo>
                      <a:pt x="1405" y="421"/>
                    </a:lnTo>
                    <a:lnTo>
                      <a:pt x="1406" y="387"/>
                    </a:lnTo>
                    <a:lnTo>
                      <a:pt x="1406" y="387"/>
                    </a:lnTo>
                    <a:lnTo>
                      <a:pt x="1407" y="353"/>
                    </a:lnTo>
                    <a:lnTo>
                      <a:pt x="1407" y="353"/>
                    </a:lnTo>
                    <a:lnTo>
                      <a:pt x="1408" y="315"/>
                    </a:lnTo>
                    <a:lnTo>
                      <a:pt x="1408" y="315"/>
                    </a:lnTo>
                    <a:lnTo>
                      <a:pt x="1409" y="277"/>
                    </a:lnTo>
                    <a:lnTo>
                      <a:pt x="1409" y="277"/>
                    </a:lnTo>
                    <a:lnTo>
                      <a:pt x="1410" y="242"/>
                    </a:lnTo>
                    <a:lnTo>
                      <a:pt x="1410" y="242"/>
                    </a:lnTo>
                    <a:lnTo>
                      <a:pt x="1411" y="204"/>
                    </a:lnTo>
                    <a:lnTo>
                      <a:pt x="1411" y="204"/>
                    </a:lnTo>
                    <a:lnTo>
                      <a:pt x="1412" y="161"/>
                    </a:lnTo>
                    <a:lnTo>
                      <a:pt x="1412" y="160"/>
                    </a:lnTo>
                    <a:lnTo>
                      <a:pt x="1413" y="124"/>
                    </a:lnTo>
                    <a:lnTo>
                      <a:pt x="1413" y="124"/>
                    </a:lnTo>
                    <a:lnTo>
                      <a:pt x="1414" y="96"/>
                    </a:lnTo>
                    <a:lnTo>
                      <a:pt x="1414" y="96"/>
                    </a:lnTo>
                    <a:lnTo>
                      <a:pt x="1415" y="80"/>
                    </a:lnTo>
                    <a:lnTo>
                      <a:pt x="1415" y="80"/>
                    </a:lnTo>
                    <a:lnTo>
                      <a:pt x="1416" y="79"/>
                    </a:lnTo>
                    <a:lnTo>
                      <a:pt x="1416" y="83"/>
                    </a:lnTo>
                    <a:lnTo>
                      <a:pt x="1416" y="83"/>
                    </a:lnTo>
                    <a:lnTo>
                      <a:pt x="1416" y="83"/>
                    </a:lnTo>
                    <a:lnTo>
                      <a:pt x="1417" y="73"/>
                    </a:lnTo>
                    <a:lnTo>
                      <a:pt x="1417" y="73"/>
                    </a:lnTo>
                    <a:lnTo>
                      <a:pt x="1417" y="73"/>
                    </a:lnTo>
                    <a:lnTo>
                      <a:pt x="1418" y="66"/>
                    </a:lnTo>
                    <a:lnTo>
                      <a:pt x="1418" y="66"/>
                    </a:lnTo>
                    <a:lnTo>
                      <a:pt x="1419" y="62"/>
                    </a:lnTo>
                    <a:lnTo>
                      <a:pt x="1419" y="62"/>
                    </a:lnTo>
                    <a:lnTo>
                      <a:pt x="1419" y="62"/>
                    </a:lnTo>
                    <a:lnTo>
                      <a:pt x="1420" y="62"/>
                    </a:lnTo>
                    <a:lnTo>
                      <a:pt x="1420" y="86"/>
                    </a:lnTo>
                    <a:lnTo>
                      <a:pt x="1420" y="86"/>
                    </a:lnTo>
                    <a:lnTo>
                      <a:pt x="1421" y="115"/>
                    </a:lnTo>
                    <a:lnTo>
                      <a:pt x="1421" y="115"/>
                    </a:lnTo>
                    <a:lnTo>
                      <a:pt x="1422" y="130"/>
                    </a:lnTo>
                    <a:lnTo>
                      <a:pt x="1422" y="130"/>
                    </a:lnTo>
                    <a:lnTo>
                      <a:pt x="1423" y="143"/>
                    </a:lnTo>
                    <a:lnTo>
                      <a:pt x="1423" y="143"/>
                    </a:lnTo>
                    <a:lnTo>
                      <a:pt x="1424" y="173"/>
                    </a:lnTo>
                    <a:lnTo>
                      <a:pt x="1424" y="173"/>
                    </a:lnTo>
                    <a:lnTo>
                      <a:pt x="1425" y="198"/>
                    </a:lnTo>
                    <a:lnTo>
                      <a:pt x="1425" y="198"/>
                    </a:lnTo>
                    <a:lnTo>
                      <a:pt x="1425" y="198"/>
                    </a:lnTo>
                    <a:lnTo>
                      <a:pt x="1426" y="210"/>
                    </a:lnTo>
                    <a:lnTo>
                      <a:pt x="1426" y="210"/>
                    </a:lnTo>
                    <a:lnTo>
                      <a:pt x="1426" y="210"/>
                    </a:lnTo>
                    <a:lnTo>
                      <a:pt x="1427" y="225"/>
                    </a:lnTo>
                    <a:lnTo>
                      <a:pt x="1427" y="225"/>
                    </a:lnTo>
                    <a:lnTo>
                      <a:pt x="1428" y="257"/>
                    </a:lnTo>
                    <a:lnTo>
                      <a:pt x="1428" y="258"/>
                    </a:lnTo>
                    <a:lnTo>
                      <a:pt x="1429" y="292"/>
                    </a:lnTo>
                    <a:lnTo>
                      <a:pt x="1429" y="293"/>
                    </a:lnTo>
                    <a:lnTo>
                      <a:pt x="1430" y="320"/>
                    </a:lnTo>
                    <a:lnTo>
                      <a:pt x="1430" y="320"/>
                    </a:lnTo>
                    <a:lnTo>
                      <a:pt x="1431" y="354"/>
                    </a:lnTo>
                    <a:lnTo>
                      <a:pt x="1431" y="354"/>
                    </a:lnTo>
                    <a:lnTo>
                      <a:pt x="1432" y="384"/>
                    </a:lnTo>
                    <a:lnTo>
                      <a:pt x="1432" y="384"/>
                    </a:lnTo>
                    <a:lnTo>
                      <a:pt x="1433" y="411"/>
                    </a:lnTo>
                    <a:lnTo>
                      <a:pt x="1433" y="411"/>
                    </a:lnTo>
                    <a:lnTo>
                      <a:pt x="1434" y="432"/>
                    </a:lnTo>
                    <a:lnTo>
                      <a:pt x="1434" y="433"/>
                    </a:lnTo>
                    <a:lnTo>
                      <a:pt x="1435" y="454"/>
                    </a:lnTo>
                    <a:lnTo>
                      <a:pt x="1435" y="455"/>
                    </a:lnTo>
                    <a:lnTo>
                      <a:pt x="1436" y="475"/>
                    </a:lnTo>
                    <a:lnTo>
                      <a:pt x="1436" y="475"/>
                    </a:lnTo>
                    <a:lnTo>
                      <a:pt x="1437" y="499"/>
                    </a:lnTo>
                    <a:lnTo>
                      <a:pt x="1437" y="499"/>
                    </a:lnTo>
                    <a:lnTo>
                      <a:pt x="1438" y="500"/>
                    </a:lnTo>
                    <a:lnTo>
                      <a:pt x="1438" y="500"/>
                    </a:lnTo>
                    <a:lnTo>
                      <a:pt x="1438" y="500"/>
                    </a:lnTo>
                    <a:lnTo>
                      <a:pt x="1439" y="500"/>
                    </a:lnTo>
                    <a:lnTo>
                      <a:pt x="1439" y="500"/>
                    </a:lnTo>
                    <a:lnTo>
                      <a:pt x="1439" y="500"/>
                    </a:lnTo>
                    <a:lnTo>
                      <a:pt x="1439" y="500"/>
                    </a:lnTo>
                    <a:lnTo>
                      <a:pt x="1440" y="500"/>
                    </a:lnTo>
                    <a:lnTo>
                      <a:pt x="1440" y="500"/>
                    </a:lnTo>
                    <a:lnTo>
                      <a:pt x="1440" y="500"/>
                    </a:lnTo>
                    <a:lnTo>
                      <a:pt x="1440" y="500"/>
                    </a:lnTo>
                    <a:lnTo>
                      <a:pt x="1441" y="500"/>
                    </a:lnTo>
                    <a:lnTo>
                      <a:pt x="1441" y="500"/>
                    </a:lnTo>
                    <a:lnTo>
                      <a:pt x="1441" y="500"/>
                    </a:lnTo>
                    <a:lnTo>
                      <a:pt x="1441" y="500"/>
                    </a:lnTo>
                    <a:lnTo>
                      <a:pt x="1442" y="500"/>
                    </a:lnTo>
                    <a:lnTo>
                      <a:pt x="1442" y="500"/>
                    </a:lnTo>
                    <a:lnTo>
                      <a:pt x="1442" y="500"/>
                    </a:lnTo>
                    <a:lnTo>
                      <a:pt x="1443" y="498"/>
                    </a:lnTo>
                    <a:lnTo>
                      <a:pt x="1443" y="498"/>
                    </a:lnTo>
                    <a:lnTo>
                      <a:pt x="1444" y="495"/>
                    </a:lnTo>
                    <a:lnTo>
                      <a:pt x="1444" y="496"/>
                    </a:lnTo>
                    <a:lnTo>
                      <a:pt x="1444" y="496"/>
                    </a:lnTo>
                    <a:lnTo>
                      <a:pt x="1445" y="499"/>
                    </a:lnTo>
                    <a:lnTo>
                      <a:pt x="1445" y="499"/>
                    </a:lnTo>
                    <a:lnTo>
                      <a:pt x="1445" y="499"/>
                    </a:lnTo>
                    <a:lnTo>
                      <a:pt x="1446" y="499"/>
                    </a:lnTo>
                    <a:lnTo>
                      <a:pt x="1446" y="497"/>
                    </a:lnTo>
                    <a:lnTo>
                      <a:pt x="1446" y="497"/>
                    </a:lnTo>
                    <a:lnTo>
                      <a:pt x="1446" y="497"/>
                    </a:lnTo>
                    <a:lnTo>
                      <a:pt x="1447" y="497"/>
                    </a:lnTo>
                    <a:lnTo>
                      <a:pt x="1447" y="499"/>
                    </a:lnTo>
                    <a:lnTo>
                      <a:pt x="1447" y="499"/>
                    </a:lnTo>
                    <a:lnTo>
                      <a:pt x="1448" y="500"/>
                    </a:lnTo>
                    <a:lnTo>
                      <a:pt x="1448" y="496"/>
                    </a:lnTo>
                    <a:lnTo>
                      <a:pt x="1448" y="497"/>
                    </a:lnTo>
                    <a:lnTo>
                      <a:pt x="1448" y="497"/>
                    </a:lnTo>
                    <a:lnTo>
                      <a:pt x="1449" y="497"/>
                    </a:lnTo>
                    <a:lnTo>
                      <a:pt x="1449" y="499"/>
                    </a:lnTo>
                    <a:lnTo>
                      <a:pt x="1449" y="498"/>
                    </a:lnTo>
                    <a:lnTo>
                      <a:pt x="1449" y="498"/>
                    </a:lnTo>
                    <a:lnTo>
                      <a:pt x="1450" y="498"/>
                    </a:lnTo>
                    <a:lnTo>
                      <a:pt x="1450" y="499"/>
                    </a:lnTo>
                    <a:lnTo>
                      <a:pt x="1450" y="499"/>
                    </a:lnTo>
                    <a:lnTo>
                      <a:pt x="1450" y="499"/>
                    </a:lnTo>
                    <a:lnTo>
                      <a:pt x="1451" y="499"/>
                    </a:lnTo>
                    <a:lnTo>
                      <a:pt x="1451" y="500"/>
                    </a:lnTo>
                    <a:lnTo>
                      <a:pt x="1451" y="500"/>
                    </a:lnTo>
                    <a:lnTo>
                      <a:pt x="1451" y="500"/>
                    </a:lnTo>
                    <a:lnTo>
                      <a:pt x="1452" y="500"/>
                    </a:lnTo>
                    <a:lnTo>
                      <a:pt x="1452" y="498"/>
                    </a:lnTo>
                    <a:lnTo>
                      <a:pt x="1452" y="498"/>
                    </a:lnTo>
                    <a:lnTo>
                      <a:pt x="1452" y="498"/>
                    </a:lnTo>
                    <a:lnTo>
                      <a:pt x="1453" y="498"/>
                    </a:lnTo>
                    <a:lnTo>
                      <a:pt x="1453" y="497"/>
                    </a:lnTo>
                    <a:lnTo>
                      <a:pt x="1453" y="497"/>
                    </a:lnTo>
                    <a:lnTo>
                      <a:pt x="1453" y="497"/>
                    </a:lnTo>
                    <a:lnTo>
                      <a:pt x="1454" y="499"/>
                    </a:lnTo>
                    <a:lnTo>
                      <a:pt x="1454" y="498"/>
                    </a:lnTo>
                    <a:lnTo>
                      <a:pt x="1454" y="498"/>
                    </a:lnTo>
                    <a:lnTo>
                      <a:pt x="1455" y="499"/>
                    </a:lnTo>
                    <a:lnTo>
                      <a:pt x="1455" y="498"/>
                    </a:lnTo>
                    <a:lnTo>
                      <a:pt x="1455" y="498"/>
                    </a:lnTo>
                    <a:lnTo>
                      <a:pt x="1455" y="497"/>
                    </a:lnTo>
                    <a:lnTo>
                      <a:pt x="1456" y="496"/>
                    </a:lnTo>
                    <a:lnTo>
                      <a:pt x="1456" y="499"/>
                    </a:lnTo>
                    <a:lnTo>
                      <a:pt x="1456" y="499"/>
                    </a:lnTo>
                    <a:lnTo>
                      <a:pt x="1456" y="499"/>
                    </a:lnTo>
                    <a:lnTo>
                      <a:pt x="1457" y="499"/>
                    </a:lnTo>
                    <a:lnTo>
                      <a:pt x="1457" y="498"/>
                    </a:lnTo>
                    <a:lnTo>
                      <a:pt x="1457" y="498"/>
                    </a:lnTo>
                    <a:lnTo>
                      <a:pt x="1457" y="498"/>
                    </a:lnTo>
                    <a:lnTo>
                      <a:pt x="1458" y="498"/>
                    </a:lnTo>
                    <a:lnTo>
                      <a:pt x="1458" y="499"/>
                    </a:lnTo>
                    <a:lnTo>
                      <a:pt x="1458" y="499"/>
                    </a:lnTo>
                    <a:lnTo>
                      <a:pt x="1459" y="500"/>
                    </a:lnTo>
                    <a:lnTo>
                      <a:pt x="1459" y="500"/>
                    </a:lnTo>
                    <a:lnTo>
                      <a:pt x="1459" y="500"/>
                    </a:lnTo>
                    <a:lnTo>
                      <a:pt x="1460" y="500"/>
                    </a:lnTo>
                    <a:lnTo>
                      <a:pt x="1460" y="500"/>
                    </a:lnTo>
                    <a:lnTo>
                      <a:pt x="1460" y="500"/>
                    </a:lnTo>
                    <a:lnTo>
                      <a:pt x="1460" y="500"/>
                    </a:lnTo>
                    <a:lnTo>
                      <a:pt x="1461" y="500"/>
                    </a:lnTo>
                    <a:lnTo>
                      <a:pt x="1461" y="500"/>
                    </a:lnTo>
                    <a:lnTo>
                      <a:pt x="1461" y="500"/>
                    </a:lnTo>
                    <a:lnTo>
                      <a:pt x="1462" y="498"/>
                    </a:lnTo>
                    <a:lnTo>
                      <a:pt x="1462" y="499"/>
                    </a:lnTo>
                    <a:lnTo>
                      <a:pt x="1462" y="499"/>
                    </a:lnTo>
                    <a:lnTo>
                      <a:pt x="1463" y="499"/>
                    </a:lnTo>
                    <a:lnTo>
                      <a:pt x="1463" y="497"/>
                    </a:lnTo>
                    <a:lnTo>
                      <a:pt x="1463" y="498"/>
                    </a:lnTo>
                    <a:lnTo>
                      <a:pt x="1463" y="498"/>
                    </a:lnTo>
                    <a:lnTo>
                      <a:pt x="1464" y="499"/>
                    </a:lnTo>
                    <a:lnTo>
                      <a:pt x="1464" y="496"/>
                    </a:lnTo>
                    <a:lnTo>
                      <a:pt x="1464" y="496"/>
                    </a:lnTo>
                    <a:lnTo>
                      <a:pt x="1464" y="496"/>
                    </a:lnTo>
                    <a:lnTo>
                      <a:pt x="1465" y="496"/>
                    </a:lnTo>
                    <a:lnTo>
                      <a:pt x="1465" y="498"/>
                    </a:lnTo>
                    <a:lnTo>
                      <a:pt x="1465" y="498"/>
                    </a:lnTo>
                    <a:lnTo>
                      <a:pt x="1466" y="498"/>
                    </a:lnTo>
                    <a:lnTo>
                      <a:pt x="1466" y="499"/>
                    </a:lnTo>
                    <a:lnTo>
                      <a:pt x="1466" y="498"/>
                    </a:lnTo>
                    <a:lnTo>
                      <a:pt x="1466" y="498"/>
                    </a:lnTo>
                    <a:lnTo>
                      <a:pt x="1467" y="498"/>
                    </a:lnTo>
                    <a:lnTo>
                      <a:pt x="1467" y="496"/>
                    </a:lnTo>
                    <a:lnTo>
                      <a:pt x="1467" y="496"/>
                    </a:lnTo>
                    <a:lnTo>
                      <a:pt x="1467" y="496"/>
                    </a:lnTo>
                    <a:lnTo>
                      <a:pt x="1468" y="494"/>
                    </a:lnTo>
                    <a:lnTo>
                      <a:pt x="1468" y="496"/>
                    </a:lnTo>
                    <a:lnTo>
                      <a:pt x="1468" y="496"/>
                    </a:lnTo>
                    <a:lnTo>
                      <a:pt x="1469" y="499"/>
                    </a:lnTo>
                    <a:lnTo>
                      <a:pt x="1469" y="499"/>
                    </a:lnTo>
                    <a:lnTo>
                      <a:pt x="1469" y="499"/>
                    </a:lnTo>
                    <a:lnTo>
                      <a:pt x="1470" y="499"/>
                    </a:lnTo>
                    <a:lnTo>
                      <a:pt x="1470" y="499"/>
                    </a:lnTo>
                    <a:lnTo>
                      <a:pt x="1470" y="499"/>
                    </a:lnTo>
                    <a:lnTo>
                      <a:pt x="1470" y="499"/>
                    </a:lnTo>
                    <a:lnTo>
                      <a:pt x="1471" y="499"/>
                    </a:lnTo>
                    <a:lnTo>
                      <a:pt x="1471" y="500"/>
                    </a:lnTo>
                    <a:lnTo>
                      <a:pt x="1471" y="500"/>
                    </a:lnTo>
                    <a:lnTo>
                      <a:pt x="1471" y="500"/>
                    </a:lnTo>
                    <a:lnTo>
                      <a:pt x="1472" y="500"/>
                    </a:lnTo>
                    <a:lnTo>
                      <a:pt x="1472" y="499"/>
                    </a:lnTo>
                    <a:lnTo>
                      <a:pt x="1472" y="499"/>
                    </a:lnTo>
                    <a:lnTo>
                      <a:pt x="1473" y="499"/>
                    </a:lnTo>
                    <a:lnTo>
                      <a:pt x="1473" y="499"/>
                    </a:lnTo>
                    <a:lnTo>
                      <a:pt x="1473" y="499"/>
                    </a:lnTo>
                    <a:lnTo>
                      <a:pt x="1473" y="499"/>
                    </a:lnTo>
                    <a:lnTo>
                      <a:pt x="1474" y="499"/>
                    </a:lnTo>
                    <a:lnTo>
                      <a:pt x="1474" y="494"/>
                    </a:lnTo>
                    <a:lnTo>
                      <a:pt x="1474" y="494"/>
                    </a:lnTo>
                    <a:lnTo>
                      <a:pt x="1474" y="494"/>
                    </a:lnTo>
                    <a:lnTo>
                      <a:pt x="1475" y="500"/>
                    </a:lnTo>
                    <a:lnTo>
                      <a:pt x="1475" y="499"/>
                    </a:lnTo>
                    <a:lnTo>
                      <a:pt x="1475" y="499"/>
                    </a:lnTo>
                    <a:lnTo>
                      <a:pt x="1476" y="499"/>
                    </a:lnTo>
                    <a:lnTo>
                      <a:pt x="1476" y="498"/>
                    </a:lnTo>
                    <a:lnTo>
                      <a:pt x="1476" y="499"/>
                    </a:lnTo>
                    <a:lnTo>
                      <a:pt x="1476" y="499"/>
                    </a:lnTo>
                    <a:lnTo>
                      <a:pt x="1477" y="500"/>
                    </a:lnTo>
                    <a:lnTo>
                      <a:pt x="1477" y="500"/>
                    </a:lnTo>
                    <a:lnTo>
                      <a:pt x="1477" y="499"/>
                    </a:lnTo>
                    <a:lnTo>
                      <a:pt x="1478" y="500"/>
                    </a:lnTo>
                    <a:lnTo>
                      <a:pt x="1478" y="499"/>
                    </a:lnTo>
                    <a:lnTo>
                      <a:pt x="1478" y="499"/>
                    </a:lnTo>
                    <a:lnTo>
                      <a:pt x="1478" y="499"/>
                    </a:lnTo>
                    <a:lnTo>
                      <a:pt x="1479" y="499"/>
                    </a:lnTo>
                    <a:lnTo>
                      <a:pt x="1479" y="500"/>
                    </a:lnTo>
                    <a:lnTo>
                      <a:pt x="1479" y="499"/>
                    </a:lnTo>
                    <a:lnTo>
                      <a:pt x="1479" y="499"/>
                    </a:lnTo>
                    <a:lnTo>
                      <a:pt x="1480" y="500"/>
                    </a:lnTo>
                    <a:lnTo>
                      <a:pt x="1480" y="498"/>
                    </a:lnTo>
                    <a:lnTo>
                      <a:pt x="1480" y="498"/>
                    </a:lnTo>
                    <a:lnTo>
                      <a:pt x="1480" y="498"/>
                    </a:lnTo>
                    <a:lnTo>
                      <a:pt x="1481" y="499"/>
                    </a:lnTo>
                    <a:lnTo>
                      <a:pt x="1481" y="494"/>
                    </a:lnTo>
                    <a:lnTo>
                      <a:pt x="1481" y="495"/>
                    </a:lnTo>
                    <a:lnTo>
                      <a:pt x="1481" y="495"/>
                    </a:lnTo>
                    <a:lnTo>
                      <a:pt x="1482" y="499"/>
                    </a:lnTo>
                    <a:lnTo>
                      <a:pt x="1482" y="499"/>
                    </a:lnTo>
                    <a:lnTo>
                      <a:pt x="1482" y="499"/>
                    </a:lnTo>
                    <a:lnTo>
                      <a:pt x="1483" y="497"/>
                    </a:lnTo>
                    <a:lnTo>
                      <a:pt x="1483" y="498"/>
                    </a:lnTo>
                    <a:lnTo>
                      <a:pt x="1483" y="498"/>
                    </a:lnTo>
                    <a:lnTo>
                      <a:pt x="1484" y="500"/>
                    </a:lnTo>
                    <a:lnTo>
                      <a:pt x="1484" y="499"/>
                    </a:lnTo>
                    <a:lnTo>
                      <a:pt x="1484" y="499"/>
                    </a:lnTo>
                    <a:lnTo>
                      <a:pt x="1485" y="499"/>
                    </a:lnTo>
                    <a:lnTo>
                      <a:pt x="1485" y="498"/>
                    </a:lnTo>
                    <a:lnTo>
                      <a:pt x="1485" y="498"/>
                    </a:lnTo>
                    <a:lnTo>
                      <a:pt x="1485" y="498"/>
                    </a:lnTo>
                    <a:lnTo>
                      <a:pt x="1486" y="497"/>
                    </a:lnTo>
                    <a:lnTo>
                      <a:pt x="1486" y="499"/>
                    </a:lnTo>
                    <a:lnTo>
                      <a:pt x="1486" y="498"/>
                    </a:lnTo>
                    <a:lnTo>
                      <a:pt x="1486" y="498"/>
                    </a:lnTo>
                    <a:lnTo>
                      <a:pt x="1487" y="497"/>
                    </a:lnTo>
                    <a:lnTo>
                      <a:pt x="1487" y="499"/>
                    </a:lnTo>
                    <a:lnTo>
                      <a:pt x="1487" y="499"/>
                    </a:lnTo>
                    <a:lnTo>
                      <a:pt x="1487" y="499"/>
                    </a:lnTo>
                    <a:lnTo>
                      <a:pt x="1488" y="499"/>
                    </a:lnTo>
                    <a:lnTo>
                      <a:pt x="1488" y="500"/>
                    </a:lnTo>
                    <a:lnTo>
                      <a:pt x="1488" y="500"/>
                    </a:lnTo>
                    <a:lnTo>
                      <a:pt x="1488" y="500"/>
                    </a:lnTo>
                    <a:lnTo>
                      <a:pt x="1489" y="500"/>
                    </a:lnTo>
                    <a:lnTo>
                      <a:pt x="1489" y="499"/>
                    </a:lnTo>
                    <a:lnTo>
                      <a:pt x="1489" y="500"/>
                    </a:lnTo>
                    <a:lnTo>
                      <a:pt x="1489" y="500"/>
                    </a:lnTo>
                    <a:lnTo>
                      <a:pt x="1490" y="500"/>
                    </a:lnTo>
                    <a:lnTo>
                      <a:pt x="1490" y="499"/>
                    </a:lnTo>
                    <a:lnTo>
                      <a:pt x="1490" y="499"/>
                    </a:lnTo>
                    <a:lnTo>
                      <a:pt x="1490" y="499"/>
                    </a:lnTo>
                    <a:lnTo>
                      <a:pt x="1491" y="499"/>
                    </a:lnTo>
                    <a:lnTo>
                      <a:pt x="1491" y="494"/>
                    </a:lnTo>
                    <a:lnTo>
                      <a:pt x="1491" y="494"/>
                    </a:lnTo>
                    <a:lnTo>
                      <a:pt x="1492" y="491"/>
                    </a:lnTo>
                    <a:lnTo>
                      <a:pt x="1492" y="493"/>
                    </a:lnTo>
                    <a:lnTo>
                      <a:pt x="1492" y="493"/>
                    </a:lnTo>
                    <a:lnTo>
                      <a:pt x="1493" y="493"/>
                    </a:lnTo>
                    <a:lnTo>
                      <a:pt x="1493" y="498"/>
                    </a:lnTo>
                    <a:lnTo>
                      <a:pt x="1493" y="498"/>
                    </a:lnTo>
                    <a:lnTo>
                      <a:pt x="1494" y="498"/>
                    </a:lnTo>
                    <a:lnTo>
                      <a:pt x="1494" y="499"/>
                    </a:lnTo>
                    <a:lnTo>
                      <a:pt x="1494" y="499"/>
                    </a:lnTo>
                    <a:lnTo>
                      <a:pt x="1494" y="499"/>
                    </a:lnTo>
                    <a:lnTo>
                      <a:pt x="1495" y="497"/>
                    </a:lnTo>
                    <a:lnTo>
                      <a:pt x="1495" y="498"/>
                    </a:lnTo>
                    <a:lnTo>
                      <a:pt x="1495" y="498"/>
                    </a:lnTo>
                    <a:lnTo>
                      <a:pt x="1496" y="497"/>
                    </a:lnTo>
                    <a:lnTo>
                      <a:pt x="1496" y="497"/>
                    </a:lnTo>
                    <a:lnTo>
                      <a:pt x="1496" y="498"/>
                    </a:lnTo>
                    <a:lnTo>
                      <a:pt x="1497" y="497"/>
                    </a:lnTo>
                    <a:lnTo>
                      <a:pt x="1497" y="500"/>
                    </a:lnTo>
                    <a:lnTo>
                      <a:pt x="1497" y="500"/>
                    </a:lnTo>
                    <a:lnTo>
                      <a:pt x="1497" y="500"/>
                    </a:lnTo>
                    <a:lnTo>
                      <a:pt x="1498" y="500"/>
                    </a:lnTo>
                    <a:lnTo>
                      <a:pt x="1498" y="500"/>
                    </a:lnTo>
                    <a:lnTo>
                      <a:pt x="1498" y="500"/>
                    </a:lnTo>
                    <a:lnTo>
                      <a:pt x="1498" y="500"/>
                    </a:lnTo>
                    <a:lnTo>
                      <a:pt x="1499" y="500"/>
                    </a:lnTo>
                    <a:lnTo>
                      <a:pt x="1499" y="499"/>
                    </a:lnTo>
                    <a:lnTo>
                      <a:pt x="1499" y="499"/>
                    </a:lnTo>
                    <a:lnTo>
                      <a:pt x="1500" y="499"/>
                    </a:lnTo>
                    <a:lnTo>
                      <a:pt x="1500" y="500"/>
                    </a:lnTo>
                    <a:lnTo>
                      <a:pt x="1500" y="500"/>
                    </a:lnTo>
                    <a:lnTo>
                      <a:pt x="1500" y="500"/>
                    </a:lnTo>
                    <a:lnTo>
                      <a:pt x="1501" y="500"/>
                    </a:lnTo>
                    <a:lnTo>
                      <a:pt x="1501" y="500"/>
                    </a:lnTo>
                    <a:lnTo>
                      <a:pt x="1501" y="500"/>
                    </a:lnTo>
                    <a:lnTo>
                      <a:pt x="1502" y="500"/>
                    </a:lnTo>
                    <a:lnTo>
                      <a:pt x="1502" y="499"/>
                    </a:lnTo>
                    <a:lnTo>
                      <a:pt x="1502" y="499"/>
                    </a:lnTo>
                    <a:lnTo>
                      <a:pt x="1502" y="499"/>
                    </a:lnTo>
                    <a:lnTo>
                      <a:pt x="1503" y="499"/>
                    </a:lnTo>
                    <a:lnTo>
                      <a:pt x="1503" y="500"/>
                    </a:lnTo>
                    <a:lnTo>
                      <a:pt x="1503" y="499"/>
                    </a:lnTo>
                    <a:lnTo>
                      <a:pt x="1503" y="499"/>
                    </a:lnTo>
                    <a:lnTo>
                      <a:pt x="1504" y="499"/>
                    </a:lnTo>
                    <a:lnTo>
                      <a:pt x="1504" y="499"/>
                    </a:lnTo>
                    <a:lnTo>
                      <a:pt x="1504" y="499"/>
                    </a:lnTo>
                    <a:lnTo>
                      <a:pt x="1504" y="499"/>
                    </a:lnTo>
                    <a:lnTo>
                      <a:pt x="1505" y="499"/>
                    </a:lnTo>
                    <a:lnTo>
                      <a:pt x="1505" y="500"/>
                    </a:lnTo>
                    <a:lnTo>
                      <a:pt x="1505" y="500"/>
                    </a:lnTo>
                    <a:lnTo>
                      <a:pt x="1505" y="500"/>
                    </a:lnTo>
                    <a:lnTo>
                      <a:pt x="1506" y="499"/>
                    </a:lnTo>
                    <a:lnTo>
                      <a:pt x="1506" y="500"/>
                    </a:lnTo>
                    <a:lnTo>
                      <a:pt x="1506" y="500"/>
                    </a:lnTo>
                    <a:lnTo>
                      <a:pt x="1506" y="500"/>
                    </a:lnTo>
                    <a:lnTo>
                      <a:pt x="1507" y="500"/>
                    </a:lnTo>
                    <a:lnTo>
                      <a:pt x="1507" y="490"/>
                    </a:lnTo>
                    <a:lnTo>
                      <a:pt x="1507" y="490"/>
                    </a:lnTo>
                    <a:lnTo>
                      <a:pt x="1508" y="465"/>
                    </a:lnTo>
                    <a:lnTo>
                      <a:pt x="1508" y="464"/>
                    </a:lnTo>
                    <a:lnTo>
                      <a:pt x="1509" y="443"/>
                    </a:lnTo>
                    <a:lnTo>
                      <a:pt x="1509" y="443"/>
                    </a:lnTo>
                    <a:lnTo>
                      <a:pt x="1510" y="428"/>
                    </a:lnTo>
                    <a:lnTo>
                      <a:pt x="1510" y="428"/>
                    </a:lnTo>
                    <a:lnTo>
                      <a:pt x="1511" y="412"/>
                    </a:lnTo>
                    <a:lnTo>
                      <a:pt x="1511" y="412"/>
                    </a:lnTo>
                    <a:lnTo>
                      <a:pt x="1512" y="390"/>
                    </a:lnTo>
                    <a:lnTo>
                      <a:pt x="1512" y="390"/>
                    </a:lnTo>
                    <a:lnTo>
                      <a:pt x="1513" y="369"/>
                    </a:lnTo>
                    <a:lnTo>
                      <a:pt x="1513" y="369"/>
                    </a:lnTo>
                    <a:lnTo>
                      <a:pt x="1514" y="352"/>
                    </a:lnTo>
                    <a:lnTo>
                      <a:pt x="1514" y="352"/>
                    </a:lnTo>
                    <a:lnTo>
                      <a:pt x="1515" y="335"/>
                    </a:lnTo>
                    <a:lnTo>
                      <a:pt x="1515" y="335"/>
                    </a:lnTo>
                    <a:lnTo>
                      <a:pt x="1516" y="315"/>
                    </a:lnTo>
                    <a:lnTo>
                      <a:pt x="1516" y="315"/>
                    </a:lnTo>
                    <a:lnTo>
                      <a:pt x="1516" y="315"/>
                    </a:lnTo>
                    <a:lnTo>
                      <a:pt x="1517" y="300"/>
                    </a:lnTo>
                    <a:lnTo>
                      <a:pt x="1517" y="300"/>
                    </a:lnTo>
                    <a:lnTo>
                      <a:pt x="1518" y="292"/>
                    </a:lnTo>
                    <a:lnTo>
                      <a:pt x="1518" y="292"/>
                    </a:lnTo>
                    <a:lnTo>
                      <a:pt x="1518" y="291"/>
                    </a:lnTo>
                    <a:lnTo>
                      <a:pt x="1519" y="283"/>
                    </a:lnTo>
                    <a:lnTo>
                      <a:pt x="1519" y="283"/>
                    </a:lnTo>
                    <a:lnTo>
                      <a:pt x="1519" y="283"/>
                    </a:lnTo>
                    <a:lnTo>
                      <a:pt x="1520" y="279"/>
                    </a:lnTo>
                    <a:lnTo>
                      <a:pt x="1520" y="279"/>
                    </a:lnTo>
                    <a:lnTo>
                      <a:pt x="1521" y="282"/>
                    </a:lnTo>
                    <a:lnTo>
                      <a:pt x="1521" y="274"/>
                    </a:lnTo>
                    <a:lnTo>
                      <a:pt x="1521" y="274"/>
                    </a:lnTo>
                    <a:lnTo>
                      <a:pt x="1522" y="266"/>
                    </a:lnTo>
                    <a:lnTo>
                      <a:pt x="1522" y="266"/>
                    </a:lnTo>
                    <a:lnTo>
                      <a:pt x="1522" y="266"/>
                    </a:lnTo>
                    <a:lnTo>
                      <a:pt x="1523" y="266"/>
                    </a:lnTo>
                    <a:lnTo>
                      <a:pt x="1523" y="253"/>
                    </a:lnTo>
                    <a:lnTo>
                      <a:pt x="1523" y="253"/>
                    </a:lnTo>
                    <a:lnTo>
                      <a:pt x="1524" y="252"/>
                    </a:lnTo>
                    <a:lnTo>
                      <a:pt x="1524" y="255"/>
                    </a:lnTo>
                    <a:lnTo>
                      <a:pt x="1524" y="255"/>
                    </a:lnTo>
                    <a:lnTo>
                      <a:pt x="1525" y="260"/>
                    </a:lnTo>
                    <a:lnTo>
                      <a:pt x="1525" y="260"/>
                    </a:lnTo>
                    <a:lnTo>
                      <a:pt x="1525" y="260"/>
                    </a:lnTo>
                    <a:lnTo>
                      <a:pt x="1526" y="260"/>
                    </a:lnTo>
                    <a:lnTo>
                      <a:pt x="1526" y="266"/>
                    </a:lnTo>
                    <a:lnTo>
                      <a:pt x="1526" y="266"/>
                    </a:lnTo>
                    <a:lnTo>
                      <a:pt x="1527" y="285"/>
                    </a:lnTo>
                    <a:lnTo>
                      <a:pt x="1527" y="285"/>
                    </a:lnTo>
                    <a:lnTo>
                      <a:pt x="1528" y="305"/>
                    </a:lnTo>
                    <a:lnTo>
                      <a:pt x="1528" y="305"/>
                    </a:lnTo>
                    <a:lnTo>
                      <a:pt x="1529" y="331"/>
                    </a:lnTo>
                    <a:lnTo>
                      <a:pt x="1529" y="331"/>
                    </a:lnTo>
                    <a:lnTo>
                      <a:pt x="1530" y="359"/>
                    </a:lnTo>
                    <a:lnTo>
                      <a:pt x="1530" y="359"/>
                    </a:lnTo>
                    <a:lnTo>
                      <a:pt x="1531" y="384"/>
                    </a:lnTo>
                    <a:lnTo>
                      <a:pt x="1531" y="385"/>
                    </a:lnTo>
                    <a:lnTo>
                      <a:pt x="1532" y="412"/>
                    </a:lnTo>
                    <a:lnTo>
                      <a:pt x="1532" y="412"/>
                    </a:lnTo>
                    <a:lnTo>
                      <a:pt x="1533" y="440"/>
                    </a:lnTo>
                    <a:lnTo>
                      <a:pt x="1533" y="440"/>
                    </a:lnTo>
                    <a:lnTo>
                      <a:pt x="1534" y="465"/>
                    </a:lnTo>
                    <a:lnTo>
                      <a:pt x="1534" y="465"/>
                    </a:lnTo>
                    <a:lnTo>
                      <a:pt x="1535" y="488"/>
                    </a:lnTo>
                    <a:lnTo>
                      <a:pt x="1535" y="489"/>
                    </a:lnTo>
                    <a:lnTo>
                      <a:pt x="1536" y="500"/>
                    </a:lnTo>
                    <a:lnTo>
                      <a:pt x="1536" y="500"/>
                    </a:lnTo>
                    <a:lnTo>
                      <a:pt x="1536" y="500"/>
                    </a:lnTo>
                    <a:lnTo>
                      <a:pt x="1537" y="500"/>
                    </a:lnTo>
                    <a:lnTo>
                      <a:pt x="1537" y="500"/>
                    </a:lnTo>
                    <a:lnTo>
                      <a:pt x="1537" y="500"/>
                    </a:lnTo>
                    <a:lnTo>
                      <a:pt x="1538" y="500"/>
                    </a:lnTo>
                    <a:lnTo>
                      <a:pt x="1538" y="500"/>
                    </a:lnTo>
                    <a:lnTo>
                      <a:pt x="1538" y="500"/>
                    </a:lnTo>
                    <a:lnTo>
                      <a:pt x="1538" y="500"/>
                    </a:lnTo>
                    <a:lnTo>
                      <a:pt x="1539" y="500"/>
                    </a:lnTo>
                    <a:lnTo>
                      <a:pt x="1539" y="500"/>
                    </a:lnTo>
                    <a:lnTo>
                      <a:pt x="1539" y="500"/>
                    </a:lnTo>
                    <a:lnTo>
                      <a:pt x="1540" y="500"/>
                    </a:lnTo>
                    <a:lnTo>
                      <a:pt x="1540" y="500"/>
                    </a:lnTo>
                    <a:lnTo>
                      <a:pt x="1540" y="500"/>
                    </a:lnTo>
                    <a:lnTo>
                      <a:pt x="1541" y="496"/>
                    </a:lnTo>
                    <a:lnTo>
                      <a:pt x="1541" y="499"/>
                    </a:lnTo>
                    <a:lnTo>
                      <a:pt x="1541" y="499"/>
                    </a:lnTo>
                    <a:lnTo>
                      <a:pt x="1542" y="499"/>
                    </a:lnTo>
                    <a:lnTo>
                      <a:pt x="1542" y="498"/>
                    </a:lnTo>
                    <a:lnTo>
                      <a:pt x="1542" y="498"/>
                    </a:lnTo>
                    <a:lnTo>
                      <a:pt x="1542" y="498"/>
                    </a:lnTo>
                    <a:lnTo>
                      <a:pt x="1543" y="499"/>
                    </a:lnTo>
                    <a:lnTo>
                      <a:pt x="1543" y="498"/>
                    </a:lnTo>
                    <a:lnTo>
                      <a:pt x="1543" y="498"/>
                    </a:lnTo>
                    <a:lnTo>
                      <a:pt x="1544" y="498"/>
                    </a:lnTo>
                    <a:lnTo>
                      <a:pt x="1544" y="499"/>
                    </a:lnTo>
                    <a:lnTo>
                      <a:pt x="1544" y="499"/>
                    </a:lnTo>
                    <a:lnTo>
                      <a:pt x="1544" y="499"/>
                    </a:lnTo>
                    <a:lnTo>
                      <a:pt x="1545" y="499"/>
                    </a:lnTo>
                    <a:lnTo>
                      <a:pt x="1545" y="498"/>
                    </a:lnTo>
                    <a:lnTo>
                      <a:pt x="1545" y="498"/>
                    </a:lnTo>
                    <a:lnTo>
                      <a:pt x="1546" y="498"/>
                    </a:lnTo>
                    <a:lnTo>
                      <a:pt x="1546" y="500"/>
                    </a:lnTo>
                    <a:lnTo>
                      <a:pt x="1546" y="500"/>
                    </a:lnTo>
                    <a:lnTo>
                      <a:pt x="1546" y="500"/>
                    </a:lnTo>
                    <a:lnTo>
                      <a:pt x="1547" y="500"/>
                    </a:lnTo>
                    <a:lnTo>
                      <a:pt x="1547" y="499"/>
                    </a:lnTo>
                    <a:lnTo>
                      <a:pt x="1547" y="499"/>
                    </a:lnTo>
                    <a:lnTo>
                      <a:pt x="1548" y="498"/>
                    </a:lnTo>
                    <a:lnTo>
                      <a:pt x="1548" y="499"/>
                    </a:lnTo>
                    <a:lnTo>
                      <a:pt x="1548" y="498"/>
                    </a:lnTo>
                    <a:lnTo>
                      <a:pt x="1548" y="498"/>
                    </a:lnTo>
                    <a:lnTo>
                      <a:pt x="1549" y="497"/>
                    </a:lnTo>
                    <a:lnTo>
                      <a:pt x="1549" y="499"/>
                    </a:lnTo>
                    <a:lnTo>
                      <a:pt x="1549" y="499"/>
                    </a:lnTo>
                    <a:lnTo>
                      <a:pt x="1549" y="499"/>
                    </a:lnTo>
                    <a:lnTo>
                      <a:pt x="1550" y="499"/>
                    </a:lnTo>
                    <a:lnTo>
                      <a:pt x="1550" y="494"/>
                    </a:lnTo>
                    <a:lnTo>
                      <a:pt x="1550" y="494"/>
                    </a:lnTo>
                    <a:lnTo>
                      <a:pt x="1550" y="494"/>
                    </a:lnTo>
                    <a:lnTo>
                      <a:pt x="1551" y="500"/>
                    </a:lnTo>
                    <a:lnTo>
                      <a:pt x="1551" y="500"/>
                    </a:lnTo>
                    <a:lnTo>
                      <a:pt x="1551" y="500"/>
                    </a:lnTo>
                    <a:lnTo>
                      <a:pt x="1552" y="500"/>
                    </a:lnTo>
                    <a:lnTo>
                      <a:pt x="1552" y="496"/>
                    </a:lnTo>
                    <a:lnTo>
                      <a:pt x="1552" y="497"/>
                    </a:lnTo>
                    <a:lnTo>
                      <a:pt x="1552" y="497"/>
                    </a:lnTo>
                    <a:lnTo>
                      <a:pt x="1553" y="500"/>
                    </a:lnTo>
                    <a:lnTo>
                      <a:pt x="1553" y="499"/>
                    </a:lnTo>
                    <a:lnTo>
                      <a:pt x="1553" y="499"/>
                    </a:lnTo>
                    <a:lnTo>
                      <a:pt x="1554" y="496"/>
                    </a:lnTo>
                    <a:lnTo>
                      <a:pt x="1554" y="498"/>
                    </a:lnTo>
                    <a:lnTo>
                      <a:pt x="1554" y="498"/>
                    </a:lnTo>
                    <a:lnTo>
                      <a:pt x="1555" y="498"/>
                    </a:lnTo>
                    <a:lnTo>
                      <a:pt x="1555" y="499"/>
                    </a:lnTo>
                    <a:lnTo>
                      <a:pt x="1555" y="498"/>
                    </a:lnTo>
                    <a:lnTo>
                      <a:pt x="1555" y="498"/>
                    </a:lnTo>
                    <a:lnTo>
                      <a:pt x="1556" y="500"/>
                    </a:lnTo>
                    <a:lnTo>
                      <a:pt x="1556" y="498"/>
                    </a:lnTo>
                    <a:lnTo>
                      <a:pt x="1556" y="498"/>
                    </a:lnTo>
                    <a:lnTo>
                      <a:pt x="1557" y="495"/>
                    </a:lnTo>
                    <a:lnTo>
                      <a:pt x="1557" y="497"/>
                    </a:lnTo>
                    <a:lnTo>
                      <a:pt x="1557" y="497"/>
                    </a:lnTo>
                    <a:lnTo>
                      <a:pt x="1558" y="499"/>
                    </a:lnTo>
                    <a:lnTo>
                      <a:pt x="1558" y="498"/>
                    </a:lnTo>
                    <a:lnTo>
                      <a:pt x="1558" y="498"/>
                    </a:lnTo>
                    <a:lnTo>
                      <a:pt x="1559" y="498"/>
                    </a:lnTo>
                    <a:lnTo>
                      <a:pt x="1559" y="499"/>
                    </a:lnTo>
                    <a:lnTo>
                      <a:pt x="1559" y="499"/>
                    </a:lnTo>
                    <a:lnTo>
                      <a:pt x="1560" y="499"/>
                    </a:lnTo>
                    <a:lnTo>
                      <a:pt x="1560" y="498"/>
                    </a:lnTo>
                    <a:lnTo>
                      <a:pt x="1560" y="498"/>
                    </a:lnTo>
                    <a:lnTo>
                      <a:pt x="1560" y="498"/>
                    </a:lnTo>
                    <a:lnTo>
                      <a:pt x="1561" y="498"/>
                    </a:lnTo>
                    <a:lnTo>
                      <a:pt x="1561" y="500"/>
                    </a:lnTo>
                    <a:lnTo>
                      <a:pt x="1561" y="500"/>
                    </a:lnTo>
                    <a:lnTo>
                      <a:pt x="1561" y="500"/>
                    </a:lnTo>
                    <a:lnTo>
                      <a:pt x="1562" y="500"/>
                    </a:lnTo>
                    <a:lnTo>
                      <a:pt x="1562" y="498"/>
                    </a:lnTo>
                    <a:lnTo>
                      <a:pt x="1562" y="498"/>
                    </a:lnTo>
                    <a:lnTo>
                      <a:pt x="1562" y="498"/>
                    </a:lnTo>
                    <a:lnTo>
                      <a:pt x="1563" y="499"/>
                    </a:lnTo>
                    <a:lnTo>
                      <a:pt x="1563" y="497"/>
                    </a:lnTo>
                    <a:lnTo>
                      <a:pt x="1563" y="497"/>
                    </a:lnTo>
                    <a:lnTo>
                      <a:pt x="1563" y="497"/>
                    </a:lnTo>
                    <a:lnTo>
                      <a:pt x="1564" y="498"/>
                    </a:lnTo>
                    <a:lnTo>
                      <a:pt x="1564" y="494"/>
                    </a:lnTo>
                    <a:lnTo>
                      <a:pt x="1564" y="495"/>
                    </a:lnTo>
                    <a:lnTo>
                      <a:pt x="1564" y="495"/>
                    </a:lnTo>
                    <a:lnTo>
                      <a:pt x="1565" y="498"/>
                    </a:lnTo>
                    <a:lnTo>
                      <a:pt x="1565" y="494"/>
                    </a:lnTo>
                    <a:lnTo>
                      <a:pt x="1565" y="494"/>
                    </a:lnTo>
                    <a:lnTo>
                      <a:pt x="1565" y="494"/>
                    </a:lnTo>
                    <a:lnTo>
                      <a:pt x="1566" y="494"/>
                    </a:lnTo>
                    <a:lnTo>
                      <a:pt x="1566" y="499"/>
                    </a:lnTo>
                    <a:lnTo>
                      <a:pt x="1566" y="499"/>
                    </a:lnTo>
                    <a:lnTo>
                      <a:pt x="1566" y="499"/>
                    </a:lnTo>
                    <a:lnTo>
                      <a:pt x="1566" y="499"/>
                    </a:lnTo>
                    <a:lnTo>
                      <a:pt x="1567" y="497"/>
                    </a:lnTo>
                    <a:lnTo>
                      <a:pt x="1567" y="498"/>
                    </a:lnTo>
                    <a:lnTo>
                      <a:pt x="1567" y="498"/>
                    </a:lnTo>
                    <a:lnTo>
                      <a:pt x="1568" y="498"/>
                    </a:lnTo>
                    <a:lnTo>
                      <a:pt x="1568" y="500"/>
                    </a:lnTo>
                    <a:lnTo>
                      <a:pt x="1568" y="500"/>
                    </a:lnTo>
                    <a:lnTo>
                      <a:pt x="1568" y="500"/>
                    </a:lnTo>
                    <a:lnTo>
                      <a:pt x="1569" y="500"/>
                    </a:lnTo>
                    <a:lnTo>
                      <a:pt x="1569" y="500"/>
                    </a:lnTo>
                    <a:lnTo>
                      <a:pt x="1569" y="500"/>
                    </a:lnTo>
                    <a:lnTo>
                      <a:pt x="1569" y="500"/>
                    </a:lnTo>
                    <a:lnTo>
                      <a:pt x="1570" y="500"/>
                    </a:lnTo>
                    <a:lnTo>
                      <a:pt x="1570" y="500"/>
                    </a:lnTo>
                    <a:lnTo>
                      <a:pt x="1570" y="500"/>
                    </a:lnTo>
                    <a:lnTo>
                      <a:pt x="1571" y="500"/>
                    </a:lnTo>
                    <a:lnTo>
                      <a:pt x="1571" y="500"/>
                    </a:lnTo>
                    <a:lnTo>
                      <a:pt x="1571" y="500"/>
                    </a:lnTo>
                    <a:lnTo>
                      <a:pt x="1571" y="500"/>
                    </a:lnTo>
                    <a:lnTo>
                      <a:pt x="1572" y="500"/>
                    </a:lnTo>
                    <a:lnTo>
                      <a:pt x="1572" y="499"/>
                    </a:lnTo>
                    <a:lnTo>
                      <a:pt x="1572" y="500"/>
                    </a:lnTo>
                    <a:lnTo>
                      <a:pt x="1572" y="500"/>
                    </a:lnTo>
                    <a:lnTo>
                      <a:pt x="1573" y="500"/>
                    </a:lnTo>
                    <a:lnTo>
                      <a:pt x="1573" y="500"/>
                    </a:lnTo>
                    <a:lnTo>
                      <a:pt x="1573" y="500"/>
                    </a:lnTo>
                    <a:lnTo>
                      <a:pt x="1573" y="500"/>
                    </a:lnTo>
                    <a:lnTo>
                      <a:pt x="1574" y="500"/>
                    </a:lnTo>
                    <a:lnTo>
                      <a:pt x="1574" y="500"/>
                    </a:lnTo>
                    <a:lnTo>
                      <a:pt x="1574" y="500"/>
                    </a:lnTo>
                    <a:lnTo>
                      <a:pt x="1574" y="500"/>
                    </a:lnTo>
                    <a:lnTo>
                      <a:pt x="1575" y="500"/>
                    </a:lnTo>
                    <a:lnTo>
                      <a:pt x="1575" y="493"/>
                    </a:lnTo>
                    <a:lnTo>
                      <a:pt x="1575" y="493"/>
                    </a:lnTo>
                    <a:lnTo>
                      <a:pt x="1576" y="463"/>
                    </a:lnTo>
                    <a:lnTo>
                      <a:pt x="1576" y="463"/>
                    </a:lnTo>
                    <a:lnTo>
                      <a:pt x="1577" y="435"/>
                    </a:lnTo>
                    <a:lnTo>
                      <a:pt x="1577" y="435"/>
                    </a:lnTo>
                    <a:lnTo>
                      <a:pt x="1578" y="405"/>
                    </a:lnTo>
                    <a:lnTo>
                      <a:pt x="1578" y="405"/>
                    </a:lnTo>
                    <a:lnTo>
                      <a:pt x="1579" y="373"/>
                    </a:lnTo>
                    <a:lnTo>
                      <a:pt x="1579" y="373"/>
                    </a:lnTo>
                    <a:lnTo>
                      <a:pt x="1580" y="340"/>
                    </a:lnTo>
                    <a:lnTo>
                      <a:pt x="1580" y="339"/>
                    </a:lnTo>
                    <a:lnTo>
                      <a:pt x="1581" y="305"/>
                    </a:lnTo>
                    <a:lnTo>
                      <a:pt x="1581" y="305"/>
                    </a:lnTo>
                    <a:lnTo>
                      <a:pt x="1582" y="269"/>
                    </a:lnTo>
                    <a:lnTo>
                      <a:pt x="1582" y="269"/>
                    </a:lnTo>
                    <a:lnTo>
                      <a:pt x="1583" y="230"/>
                    </a:lnTo>
                    <a:lnTo>
                      <a:pt x="1583" y="230"/>
                    </a:lnTo>
                    <a:lnTo>
                      <a:pt x="1584" y="194"/>
                    </a:lnTo>
                    <a:lnTo>
                      <a:pt x="1584" y="194"/>
                    </a:lnTo>
                    <a:lnTo>
                      <a:pt x="1585" y="163"/>
                    </a:lnTo>
                    <a:lnTo>
                      <a:pt x="1585" y="163"/>
                    </a:lnTo>
                    <a:lnTo>
                      <a:pt x="1586" y="140"/>
                    </a:lnTo>
                    <a:lnTo>
                      <a:pt x="1586" y="140"/>
                    </a:lnTo>
                    <a:lnTo>
                      <a:pt x="1587" y="117"/>
                    </a:lnTo>
                    <a:lnTo>
                      <a:pt x="1587" y="116"/>
                    </a:lnTo>
                    <a:lnTo>
                      <a:pt x="1588" y="95"/>
                    </a:lnTo>
                    <a:lnTo>
                      <a:pt x="1588" y="95"/>
                    </a:lnTo>
                    <a:lnTo>
                      <a:pt x="1589" y="89"/>
                    </a:lnTo>
                    <a:lnTo>
                      <a:pt x="1589" y="90"/>
                    </a:lnTo>
                    <a:lnTo>
                      <a:pt x="1589" y="90"/>
                    </a:lnTo>
                    <a:lnTo>
                      <a:pt x="1590" y="100"/>
                    </a:lnTo>
                    <a:lnTo>
                      <a:pt x="1590" y="100"/>
                    </a:lnTo>
                    <a:lnTo>
                      <a:pt x="1590" y="100"/>
                    </a:lnTo>
                    <a:lnTo>
                      <a:pt x="1591" y="93"/>
                    </a:lnTo>
                    <a:lnTo>
                      <a:pt x="1591" y="93"/>
                    </a:lnTo>
                    <a:lnTo>
                      <a:pt x="1592" y="90"/>
                    </a:lnTo>
                    <a:lnTo>
                      <a:pt x="1592" y="91"/>
                    </a:lnTo>
                    <a:lnTo>
                      <a:pt x="1592" y="91"/>
                    </a:lnTo>
                    <a:lnTo>
                      <a:pt x="1593" y="91"/>
                    </a:lnTo>
                    <a:lnTo>
                      <a:pt x="1593" y="92"/>
                    </a:lnTo>
                    <a:lnTo>
                      <a:pt x="1593" y="91"/>
                    </a:lnTo>
                    <a:lnTo>
                      <a:pt x="1593" y="92"/>
                    </a:lnTo>
                    <a:lnTo>
                      <a:pt x="1594" y="92"/>
                    </a:lnTo>
                    <a:lnTo>
                      <a:pt x="1594" y="91"/>
                    </a:lnTo>
                    <a:lnTo>
                      <a:pt x="1594" y="91"/>
                    </a:lnTo>
                    <a:lnTo>
                      <a:pt x="1594" y="91"/>
                    </a:lnTo>
                    <a:lnTo>
                      <a:pt x="1595" y="91"/>
                    </a:lnTo>
                    <a:lnTo>
                      <a:pt x="1595" y="92"/>
                    </a:lnTo>
                    <a:lnTo>
                      <a:pt x="1595" y="92"/>
                    </a:lnTo>
                    <a:lnTo>
                      <a:pt x="1596" y="91"/>
                    </a:lnTo>
                    <a:lnTo>
                      <a:pt x="1596" y="91"/>
                    </a:lnTo>
                    <a:lnTo>
                      <a:pt x="1596" y="92"/>
                    </a:lnTo>
                    <a:lnTo>
                      <a:pt x="1597" y="91"/>
                    </a:lnTo>
                    <a:lnTo>
                      <a:pt x="1597" y="97"/>
                    </a:lnTo>
                    <a:lnTo>
                      <a:pt x="1597" y="97"/>
                    </a:lnTo>
                    <a:lnTo>
                      <a:pt x="1598" y="111"/>
                    </a:lnTo>
                    <a:lnTo>
                      <a:pt x="1598" y="111"/>
                    </a:lnTo>
                    <a:lnTo>
                      <a:pt x="1599" y="127"/>
                    </a:lnTo>
                    <a:lnTo>
                      <a:pt x="1599" y="127"/>
                    </a:lnTo>
                    <a:lnTo>
                      <a:pt x="1600" y="145"/>
                    </a:lnTo>
                    <a:lnTo>
                      <a:pt x="1600" y="145"/>
                    </a:lnTo>
                    <a:lnTo>
                      <a:pt x="1601" y="165"/>
                    </a:lnTo>
                    <a:lnTo>
                      <a:pt x="1601" y="165"/>
                    </a:lnTo>
                    <a:lnTo>
                      <a:pt x="1602" y="189"/>
                    </a:lnTo>
                    <a:lnTo>
                      <a:pt x="1602" y="189"/>
                    </a:lnTo>
                    <a:lnTo>
                      <a:pt x="1603" y="204"/>
                    </a:lnTo>
                    <a:lnTo>
                      <a:pt x="1603" y="204"/>
                    </a:lnTo>
                    <a:lnTo>
                      <a:pt x="1604" y="224"/>
                    </a:lnTo>
                    <a:lnTo>
                      <a:pt x="1604" y="224"/>
                    </a:lnTo>
                    <a:lnTo>
                      <a:pt x="1605" y="246"/>
                    </a:lnTo>
                    <a:lnTo>
                      <a:pt x="1605" y="246"/>
                    </a:lnTo>
                    <a:lnTo>
                      <a:pt x="1606" y="264"/>
                    </a:lnTo>
                    <a:lnTo>
                      <a:pt x="1606" y="264"/>
                    </a:lnTo>
                    <a:lnTo>
                      <a:pt x="1607" y="286"/>
                    </a:lnTo>
                    <a:lnTo>
                      <a:pt x="1607" y="286"/>
                    </a:lnTo>
                    <a:lnTo>
                      <a:pt x="1608" y="311"/>
                    </a:lnTo>
                    <a:lnTo>
                      <a:pt x="1608" y="311"/>
                    </a:lnTo>
                    <a:lnTo>
                      <a:pt x="1609" y="327"/>
                    </a:lnTo>
                    <a:lnTo>
                      <a:pt x="1609" y="327"/>
                    </a:lnTo>
                    <a:lnTo>
                      <a:pt x="1609" y="327"/>
                    </a:lnTo>
                    <a:lnTo>
                      <a:pt x="1610" y="343"/>
                    </a:lnTo>
                    <a:lnTo>
                      <a:pt x="1610" y="343"/>
                    </a:lnTo>
                    <a:lnTo>
                      <a:pt x="1611" y="362"/>
                    </a:lnTo>
                    <a:lnTo>
                      <a:pt x="1611" y="362"/>
                    </a:lnTo>
                    <a:lnTo>
                      <a:pt x="1612" y="382"/>
                    </a:lnTo>
                    <a:lnTo>
                      <a:pt x="1612" y="382"/>
                    </a:lnTo>
                    <a:lnTo>
                      <a:pt x="1612" y="382"/>
                    </a:lnTo>
                    <a:lnTo>
                      <a:pt x="1613" y="395"/>
                    </a:lnTo>
                    <a:lnTo>
                      <a:pt x="1613" y="395"/>
                    </a:lnTo>
                    <a:lnTo>
                      <a:pt x="1614" y="417"/>
                    </a:lnTo>
                    <a:lnTo>
                      <a:pt x="1614" y="417"/>
                    </a:lnTo>
                    <a:lnTo>
                      <a:pt x="1615" y="438"/>
                    </a:lnTo>
                    <a:lnTo>
                      <a:pt x="1615" y="438"/>
                    </a:lnTo>
                    <a:lnTo>
                      <a:pt x="1616" y="458"/>
                    </a:lnTo>
                    <a:lnTo>
                      <a:pt x="1616" y="458"/>
                    </a:lnTo>
                    <a:lnTo>
                      <a:pt x="1617" y="478"/>
                    </a:lnTo>
                    <a:lnTo>
                      <a:pt x="1617" y="478"/>
                    </a:lnTo>
                    <a:lnTo>
                      <a:pt x="1618" y="500"/>
                    </a:lnTo>
                    <a:lnTo>
                      <a:pt x="1618" y="500"/>
                    </a:lnTo>
                    <a:lnTo>
                      <a:pt x="1619" y="500"/>
                    </a:lnTo>
                    <a:lnTo>
                      <a:pt x="1619" y="500"/>
                    </a:lnTo>
                    <a:lnTo>
                      <a:pt x="1619" y="500"/>
                    </a:lnTo>
                    <a:lnTo>
                      <a:pt x="1619" y="500"/>
                    </a:lnTo>
                    <a:lnTo>
                      <a:pt x="1620" y="500"/>
                    </a:lnTo>
                    <a:lnTo>
                      <a:pt x="1620" y="500"/>
                    </a:lnTo>
                    <a:lnTo>
                      <a:pt x="1620" y="500"/>
                    </a:lnTo>
                    <a:lnTo>
                      <a:pt x="1620" y="500"/>
                    </a:lnTo>
                    <a:lnTo>
                      <a:pt x="1621" y="499"/>
                    </a:lnTo>
                    <a:lnTo>
                      <a:pt x="1621" y="499"/>
                    </a:lnTo>
                    <a:lnTo>
                      <a:pt x="1621" y="499"/>
                    </a:lnTo>
                    <a:lnTo>
                      <a:pt x="1622" y="499"/>
                    </a:lnTo>
                    <a:lnTo>
                      <a:pt x="1622" y="499"/>
                    </a:lnTo>
                    <a:lnTo>
                      <a:pt x="1622" y="499"/>
                    </a:lnTo>
                    <a:lnTo>
                      <a:pt x="1622" y="499"/>
                    </a:lnTo>
                    <a:lnTo>
                      <a:pt x="1623" y="499"/>
                    </a:lnTo>
                    <a:lnTo>
                      <a:pt x="1623" y="500"/>
                    </a:lnTo>
                    <a:lnTo>
                      <a:pt x="1623" y="500"/>
                    </a:lnTo>
                    <a:lnTo>
                      <a:pt x="1623" y="500"/>
                    </a:lnTo>
                    <a:lnTo>
                      <a:pt x="1624" y="500"/>
                    </a:lnTo>
                    <a:lnTo>
                      <a:pt x="1624" y="500"/>
                    </a:lnTo>
                    <a:lnTo>
                      <a:pt x="1624" y="500"/>
                    </a:lnTo>
                    <a:lnTo>
                      <a:pt x="1625" y="500"/>
                    </a:lnTo>
                    <a:lnTo>
                      <a:pt x="1625" y="500"/>
                    </a:lnTo>
                    <a:lnTo>
                      <a:pt x="1625" y="500"/>
                    </a:lnTo>
                    <a:lnTo>
                      <a:pt x="1626" y="500"/>
                    </a:lnTo>
                    <a:lnTo>
                      <a:pt x="1626" y="499"/>
                    </a:lnTo>
                    <a:lnTo>
                      <a:pt x="1626" y="499"/>
                    </a:lnTo>
                    <a:lnTo>
                      <a:pt x="1627" y="499"/>
                    </a:lnTo>
                    <a:lnTo>
                      <a:pt x="1627" y="497"/>
                    </a:lnTo>
                    <a:lnTo>
                      <a:pt x="1627" y="497"/>
                    </a:lnTo>
                    <a:lnTo>
                      <a:pt x="1628" y="494"/>
                    </a:lnTo>
                    <a:lnTo>
                      <a:pt x="1628" y="499"/>
                    </a:lnTo>
                    <a:lnTo>
                      <a:pt x="1628" y="499"/>
                    </a:lnTo>
                    <a:lnTo>
                      <a:pt x="1629" y="499"/>
                    </a:lnTo>
                    <a:lnTo>
                      <a:pt x="1629" y="495"/>
                    </a:lnTo>
                    <a:lnTo>
                      <a:pt x="1629" y="495"/>
                    </a:lnTo>
                    <a:lnTo>
                      <a:pt x="1629" y="495"/>
                    </a:lnTo>
                    <a:lnTo>
                      <a:pt x="1630" y="495"/>
                    </a:lnTo>
                    <a:lnTo>
                      <a:pt x="1630" y="499"/>
                    </a:lnTo>
                    <a:lnTo>
                      <a:pt x="1630" y="499"/>
                    </a:lnTo>
                    <a:lnTo>
                      <a:pt x="1630" y="499"/>
                    </a:lnTo>
                    <a:lnTo>
                      <a:pt x="1631" y="499"/>
                    </a:lnTo>
                    <a:lnTo>
                      <a:pt x="1631" y="497"/>
                    </a:lnTo>
                    <a:lnTo>
                      <a:pt x="1631" y="497"/>
                    </a:lnTo>
                    <a:lnTo>
                      <a:pt x="1631" y="497"/>
                    </a:lnTo>
                    <a:lnTo>
                      <a:pt x="1632" y="497"/>
                    </a:lnTo>
                    <a:lnTo>
                      <a:pt x="1632" y="500"/>
                    </a:lnTo>
                    <a:lnTo>
                      <a:pt x="1632" y="499"/>
                    </a:lnTo>
                    <a:lnTo>
                      <a:pt x="1632" y="499"/>
                    </a:lnTo>
                    <a:lnTo>
                      <a:pt x="1633" y="499"/>
                    </a:lnTo>
                    <a:lnTo>
                      <a:pt x="1633" y="496"/>
                    </a:lnTo>
                    <a:lnTo>
                      <a:pt x="1633" y="497"/>
                    </a:lnTo>
                    <a:lnTo>
                      <a:pt x="1633" y="497"/>
                    </a:lnTo>
                    <a:lnTo>
                      <a:pt x="1634" y="500"/>
                    </a:lnTo>
                    <a:lnTo>
                      <a:pt x="1634" y="500"/>
                    </a:lnTo>
                    <a:lnTo>
                      <a:pt x="1634" y="500"/>
                    </a:lnTo>
                    <a:lnTo>
                      <a:pt x="1635" y="500"/>
                    </a:lnTo>
                    <a:lnTo>
                      <a:pt x="1635" y="500"/>
                    </a:lnTo>
                    <a:lnTo>
                      <a:pt x="1635" y="500"/>
                    </a:lnTo>
                    <a:lnTo>
                      <a:pt x="1635" y="500"/>
                    </a:lnTo>
                    <a:lnTo>
                      <a:pt x="1636" y="493"/>
                    </a:lnTo>
                    <a:lnTo>
                      <a:pt x="1636" y="493"/>
                    </a:lnTo>
                    <a:lnTo>
                      <a:pt x="1636" y="493"/>
                    </a:lnTo>
                    <a:lnTo>
                      <a:pt x="1637" y="499"/>
                    </a:lnTo>
                    <a:lnTo>
                      <a:pt x="1637" y="498"/>
                    </a:lnTo>
                    <a:lnTo>
                      <a:pt x="1637" y="498"/>
                    </a:lnTo>
                    <a:lnTo>
                      <a:pt x="1638" y="495"/>
                    </a:lnTo>
                    <a:lnTo>
                      <a:pt x="1638" y="497"/>
                    </a:lnTo>
                    <a:lnTo>
                      <a:pt x="1638" y="497"/>
                    </a:lnTo>
                    <a:lnTo>
                      <a:pt x="1639" y="498"/>
                    </a:lnTo>
                    <a:lnTo>
                      <a:pt x="1639" y="496"/>
                    </a:lnTo>
                    <a:lnTo>
                      <a:pt x="1639" y="496"/>
                    </a:lnTo>
                    <a:lnTo>
                      <a:pt x="1639" y="496"/>
                    </a:lnTo>
                    <a:lnTo>
                      <a:pt x="1640" y="496"/>
                    </a:lnTo>
                    <a:lnTo>
                      <a:pt x="1640" y="499"/>
                    </a:lnTo>
                    <a:lnTo>
                      <a:pt x="1640" y="499"/>
                    </a:lnTo>
                    <a:lnTo>
                      <a:pt x="1640" y="499"/>
                    </a:lnTo>
                    <a:lnTo>
                      <a:pt x="1641" y="499"/>
                    </a:lnTo>
                    <a:lnTo>
                      <a:pt x="1641" y="497"/>
                    </a:lnTo>
                    <a:lnTo>
                      <a:pt x="1641" y="499"/>
                    </a:lnTo>
                    <a:lnTo>
                      <a:pt x="1641" y="499"/>
                    </a:lnTo>
                    <a:lnTo>
                      <a:pt x="1642" y="499"/>
                    </a:lnTo>
                    <a:lnTo>
                      <a:pt x="1642" y="500"/>
                    </a:lnTo>
                    <a:lnTo>
                      <a:pt x="1642" y="499"/>
                    </a:lnTo>
                    <a:lnTo>
                      <a:pt x="1642" y="499"/>
                    </a:lnTo>
                    <a:lnTo>
                      <a:pt x="1643" y="499"/>
                    </a:lnTo>
                    <a:lnTo>
                      <a:pt x="1643" y="500"/>
                    </a:lnTo>
                    <a:lnTo>
                      <a:pt x="1643" y="500"/>
                    </a:lnTo>
                    <a:lnTo>
                      <a:pt x="1643" y="500"/>
                    </a:lnTo>
                    <a:lnTo>
                      <a:pt x="1644" y="500"/>
                    </a:lnTo>
                    <a:lnTo>
                      <a:pt x="1644" y="500"/>
                    </a:lnTo>
                    <a:lnTo>
                      <a:pt x="1644" y="500"/>
                    </a:lnTo>
                    <a:lnTo>
                      <a:pt x="1644" y="500"/>
                    </a:lnTo>
                    <a:lnTo>
                      <a:pt x="1645" y="500"/>
                    </a:lnTo>
                    <a:lnTo>
                      <a:pt x="1645" y="499"/>
                    </a:lnTo>
                    <a:lnTo>
                      <a:pt x="1645" y="499"/>
                    </a:lnTo>
                    <a:lnTo>
                      <a:pt x="1645" y="499"/>
                    </a:lnTo>
                    <a:lnTo>
                      <a:pt x="1646" y="496"/>
                    </a:lnTo>
                    <a:lnTo>
                      <a:pt x="1646" y="496"/>
                    </a:lnTo>
                    <a:lnTo>
                      <a:pt x="1646" y="496"/>
                    </a:lnTo>
                    <a:lnTo>
                      <a:pt x="1647" y="495"/>
                    </a:lnTo>
                    <a:lnTo>
                      <a:pt x="1647" y="499"/>
                    </a:lnTo>
                    <a:lnTo>
                      <a:pt x="1647" y="499"/>
                    </a:lnTo>
                    <a:lnTo>
                      <a:pt x="1647" y="499"/>
                    </a:lnTo>
                    <a:lnTo>
                      <a:pt x="1648" y="493"/>
                    </a:lnTo>
                    <a:lnTo>
                      <a:pt x="1648" y="495"/>
                    </a:lnTo>
                    <a:lnTo>
                      <a:pt x="1648" y="495"/>
                    </a:lnTo>
                    <a:lnTo>
                      <a:pt x="1649" y="498"/>
                    </a:lnTo>
                    <a:lnTo>
                      <a:pt x="1649" y="494"/>
                    </a:lnTo>
                    <a:lnTo>
                      <a:pt x="1649" y="493"/>
                    </a:lnTo>
                    <a:lnTo>
                      <a:pt x="1650" y="493"/>
                    </a:lnTo>
                    <a:lnTo>
                      <a:pt x="1650" y="499"/>
                    </a:lnTo>
                    <a:lnTo>
                      <a:pt x="1650" y="498"/>
                    </a:lnTo>
                    <a:lnTo>
                      <a:pt x="1650" y="499"/>
                    </a:lnTo>
                    <a:lnTo>
                      <a:pt x="1651" y="499"/>
                    </a:lnTo>
                    <a:lnTo>
                      <a:pt x="1651" y="494"/>
                    </a:lnTo>
                    <a:lnTo>
                      <a:pt x="1651" y="496"/>
                    </a:lnTo>
                    <a:lnTo>
                      <a:pt x="1651" y="496"/>
                    </a:lnTo>
                    <a:lnTo>
                      <a:pt x="1652" y="496"/>
                    </a:lnTo>
                    <a:lnTo>
                      <a:pt x="1652" y="456"/>
                    </a:lnTo>
                    <a:lnTo>
                      <a:pt x="1652" y="455"/>
                    </a:lnTo>
                    <a:lnTo>
                      <a:pt x="1653" y="418"/>
                    </a:lnTo>
                    <a:lnTo>
                      <a:pt x="1653" y="418"/>
                    </a:lnTo>
                    <a:lnTo>
                      <a:pt x="1654" y="416"/>
                    </a:lnTo>
                    <a:lnTo>
                      <a:pt x="1654" y="420"/>
                    </a:lnTo>
                    <a:lnTo>
                      <a:pt x="1654" y="420"/>
                    </a:lnTo>
                    <a:lnTo>
                      <a:pt x="1655" y="432"/>
                    </a:lnTo>
                    <a:lnTo>
                      <a:pt x="1655" y="432"/>
                    </a:lnTo>
                    <a:lnTo>
                      <a:pt x="1655" y="432"/>
                    </a:lnTo>
                    <a:lnTo>
                      <a:pt x="1656" y="440"/>
                    </a:lnTo>
                    <a:lnTo>
                      <a:pt x="1656" y="440"/>
                    </a:lnTo>
                    <a:lnTo>
                      <a:pt x="1656" y="441"/>
                    </a:lnTo>
                    <a:lnTo>
                      <a:pt x="1657" y="454"/>
                    </a:lnTo>
                    <a:lnTo>
                      <a:pt x="1657" y="454"/>
                    </a:lnTo>
                    <a:lnTo>
                      <a:pt x="1657" y="454"/>
                    </a:lnTo>
                    <a:lnTo>
                      <a:pt x="1658" y="471"/>
                    </a:lnTo>
                    <a:lnTo>
                      <a:pt x="1658" y="471"/>
                    </a:lnTo>
                    <a:lnTo>
                      <a:pt x="1658" y="471"/>
                    </a:lnTo>
                    <a:lnTo>
                      <a:pt x="1659" y="484"/>
                    </a:lnTo>
                    <a:lnTo>
                      <a:pt x="1659" y="485"/>
                    </a:lnTo>
                    <a:lnTo>
                      <a:pt x="1660" y="498"/>
                    </a:lnTo>
                    <a:lnTo>
                      <a:pt x="1660" y="498"/>
                    </a:lnTo>
                    <a:lnTo>
                      <a:pt x="1661" y="500"/>
                    </a:lnTo>
                    <a:lnTo>
                      <a:pt x="1661" y="499"/>
                    </a:lnTo>
                    <a:lnTo>
                      <a:pt x="1661" y="499"/>
                    </a:lnTo>
                    <a:lnTo>
                      <a:pt x="1662" y="498"/>
                    </a:lnTo>
                    <a:lnTo>
                      <a:pt x="1662" y="500"/>
                    </a:lnTo>
                    <a:lnTo>
                      <a:pt x="1662" y="500"/>
                    </a:lnTo>
                    <a:lnTo>
                      <a:pt x="1662" y="500"/>
                    </a:lnTo>
                    <a:lnTo>
                      <a:pt x="1663" y="500"/>
                    </a:lnTo>
                    <a:lnTo>
                      <a:pt x="1663" y="500"/>
                    </a:lnTo>
                    <a:lnTo>
                      <a:pt x="1663" y="500"/>
                    </a:lnTo>
                    <a:lnTo>
                      <a:pt x="1663" y="500"/>
                    </a:lnTo>
                    <a:lnTo>
                      <a:pt x="1664" y="500"/>
                    </a:lnTo>
                    <a:lnTo>
                      <a:pt x="1664" y="499"/>
                    </a:lnTo>
                    <a:lnTo>
                      <a:pt x="1664" y="499"/>
                    </a:lnTo>
                    <a:lnTo>
                      <a:pt x="1664" y="499"/>
                    </a:lnTo>
                    <a:lnTo>
                      <a:pt x="1665" y="499"/>
                    </a:lnTo>
                    <a:lnTo>
                      <a:pt x="1665" y="496"/>
                    </a:lnTo>
                    <a:lnTo>
                      <a:pt x="1665" y="498"/>
                    </a:lnTo>
                    <a:lnTo>
                      <a:pt x="1665" y="498"/>
                    </a:lnTo>
                    <a:lnTo>
                      <a:pt x="1666" y="500"/>
                    </a:lnTo>
                    <a:lnTo>
                      <a:pt x="1666" y="500"/>
                    </a:lnTo>
                    <a:lnTo>
                      <a:pt x="1666" y="500"/>
                    </a:lnTo>
                    <a:lnTo>
                      <a:pt x="1667" y="500"/>
                    </a:lnTo>
                    <a:lnTo>
                      <a:pt x="1667" y="500"/>
                    </a:lnTo>
                    <a:lnTo>
                      <a:pt x="1667" y="500"/>
                    </a:lnTo>
                    <a:lnTo>
                      <a:pt x="1668" y="500"/>
                    </a:lnTo>
                    <a:lnTo>
                      <a:pt x="1668" y="500"/>
                    </a:lnTo>
                    <a:lnTo>
                      <a:pt x="1668" y="500"/>
                    </a:lnTo>
                    <a:lnTo>
                      <a:pt x="1668" y="500"/>
                    </a:lnTo>
                    <a:lnTo>
                      <a:pt x="1669" y="500"/>
                    </a:lnTo>
                    <a:lnTo>
                      <a:pt x="1669" y="500"/>
                    </a:lnTo>
                    <a:lnTo>
                      <a:pt x="1669" y="500"/>
                    </a:lnTo>
                    <a:lnTo>
                      <a:pt x="1669" y="500"/>
                    </a:lnTo>
                    <a:lnTo>
                      <a:pt x="1670" y="500"/>
                    </a:lnTo>
                    <a:lnTo>
                      <a:pt x="1670" y="500"/>
                    </a:lnTo>
                    <a:lnTo>
                      <a:pt x="1670" y="500"/>
                    </a:lnTo>
                    <a:lnTo>
                      <a:pt x="1670" y="500"/>
                    </a:lnTo>
                    <a:lnTo>
                      <a:pt x="1671" y="483"/>
                    </a:lnTo>
                    <a:lnTo>
                      <a:pt x="1671" y="483"/>
                    </a:lnTo>
                    <a:lnTo>
                      <a:pt x="1672" y="454"/>
                    </a:lnTo>
                    <a:lnTo>
                      <a:pt x="1672" y="454"/>
                    </a:lnTo>
                    <a:lnTo>
                      <a:pt x="1673" y="427"/>
                    </a:lnTo>
                    <a:lnTo>
                      <a:pt x="1673" y="427"/>
                    </a:lnTo>
                    <a:lnTo>
                      <a:pt x="1674" y="400"/>
                    </a:lnTo>
                    <a:lnTo>
                      <a:pt x="1674" y="400"/>
                    </a:lnTo>
                    <a:lnTo>
                      <a:pt x="1675" y="373"/>
                    </a:lnTo>
                    <a:lnTo>
                      <a:pt x="1675" y="373"/>
                    </a:lnTo>
                    <a:lnTo>
                      <a:pt x="1676" y="343"/>
                    </a:lnTo>
                    <a:lnTo>
                      <a:pt x="1676" y="343"/>
                    </a:lnTo>
                    <a:lnTo>
                      <a:pt x="1677" y="317"/>
                    </a:lnTo>
                    <a:lnTo>
                      <a:pt x="1677" y="316"/>
                    </a:lnTo>
                    <a:lnTo>
                      <a:pt x="1678" y="290"/>
                    </a:lnTo>
                    <a:lnTo>
                      <a:pt x="1678" y="290"/>
                    </a:lnTo>
                    <a:lnTo>
                      <a:pt x="1679" y="265"/>
                    </a:lnTo>
                    <a:lnTo>
                      <a:pt x="1679" y="265"/>
                    </a:lnTo>
                    <a:lnTo>
                      <a:pt x="1680" y="246"/>
                    </a:lnTo>
                    <a:lnTo>
                      <a:pt x="1680" y="246"/>
                    </a:lnTo>
                    <a:lnTo>
                      <a:pt x="1681" y="209"/>
                    </a:lnTo>
                    <a:lnTo>
                      <a:pt x="1681" y="208"/>
                    </a:lnTo>
                    <a:lnTo>
                      <a:pt x="1682" y="168"/>
                    </a:lnTo>
                    <a:lnTo>
                      <a:pt x="1682" y="168"/>
                    </a:lnTo>
                    <a:lnTo>
                      <a:pt x="1682" y="168"/>
                    </a:lnTo>
                    <a:lnTo>
                      <a:pt x="1683" y="169"/>
                    </a:lnTo>
                    <a:lnTo>
                      <a:pt x="1683" y="152"/>
                    </a:lnTo>
                    <a:lnTo>
                      <a:pt x="1683" y="152"/>
                    </a:lnTo>
                    <a:lnTo>
                      <a:pt x="1684" y="149"/>
                    </a:lnTo>
                    <a:lnTo>
                      <a:pt x="1684" y="152"/>
                    </a:lnTo>
                    <a:lnTo>
                      <a:pt x="1684" y="153"/>
                    </a:lnTo>
                    <a:lnTo>
                      <a:pt x="1685" y="153"/>
                    </a:lnTo>
                    <a:lnTo>
                      <a:pt x="1685" y="150"/>
                    </a:lnTo>
                    <a:lnTo>
                      <a:pt x="1685" y="150"/>
                    </a:lnTo>
                    <a:lnTo>
                      <a:pt x="1685" y="150"/>
                    </a:lnTo>
                    <a:lnTo>
                      <a:pt x="1686" y="149"/>
                    </a:lnTo>
                    <a:lnTo>
                      <a:pt x="1686" y="150"/>
                    </a:lnTo>
                    <a:lnTo>
                      <a:pt x="1686" y="149"/>
                    </a:lnTo>
                    <a:lnTo>
                      <a:pt x="1686" y="149"/>
                    </a:lnTo>
                    <a:lnTo>
                      <a:pt x="1687" y="140"/>
                    </a:lnTo>
                    <a:lnTo>
                      <a:pt x="1687" y="140"/>
                    </a:lnTo>
                    <a:lnTo>
                      <a:pt x="1688" y="135"/>
                    </a:lnTo>
                    <a:lnTo>
                      <a:pt x="1688" y="147"/>
                    </a:lnTo>
                    <a:lnTo>
                      <a:pt x="1688" y="147"/>
                    </a:lnTo>
                    <a:lnTo>
                      <a:pt x="1689" y="159"/>
                    </a:lnTo>
                    <a:lnTo>
                      <a:pt x="1689" y="158"/>
                    </a:lnTo>
                    <a:lnTo>
                      <a:pt x="1689" y="158"/>
                    </a:lnTo>
                    <a:lnTo>
                      <a:pt x="1690" y="158"/>
                    </a:lnTo>
                    <a:lnTo>
                      <a:pt x="1690" y="160"/>
                    </a:lnTo>
                    <a:lnTo>
                      <a:pt x="1690" y="159"/>
                    </a:lnTo>
                    <a:lnTo>
                      <a:pt x="1690" y="159"/>
                    </a:lnTo>
                    <a:lnTo>
                      <a:pt x="1691" y="164"/>
                    </a:lnTo>
                    <a:lnTo>
                      <a:pt x="1691" y="164"/>
                    </a:lnTo>
                    <a:lnTo>
                      <a:pt x="1692" y="164"/>
                    </a:lnTo>
                    <a:lnTo>
                      <a:pt x="1692" y="175"/>
                    </a:lnTo>
                    <a:lnTo>
                      <a:pt x="1692" y="176"/>
                    </a:lnTo>
                    <a:lnTo>
                      <a:pt x="1693" y="195"/>
                    </a:lnTo>
                    <a:lnTo>
                      <a:pt x="1693" y="196"/>
                    </a:lnTo>
                    <a:lnTo>
                      <a:pt x="1694" y="217"/>
                    </a:lnTo>
                    <a:lnTo>
                      <a:pt x="1694" y="217"/>
                    </a:lnTo>
                    <a:lnTo>
                      <a:pt x="1695" y="230"/>
                    </a:lnTo>
                    <a:lnTo>
                      <a:pt x="1695" y="230"/>
                    </a:lnTo>
                    <a:lnTo>
                      <a:pt x="1696" y="247"/>
                    </a:lnTo>
                    <a:lnTo>
                      <a:pt x="1696" y="248"/>
                    </a:lnTo>
                    <a:lnTo>
                      <a:pt x="1697" y="273"/>
                    </a:lnTo>
                    <a:lnTo>
                      <a:pt x="1697" y="273"/>
                    </a:lnTo>
                    <a:lnTo>
                      <a:pt x="1698" y="298"/>
                    </a:lnTo>
                    <a:lnTo>
                      <a:pt x="1698" y="298"/>
                    </a:lnTo>
                    <a:lnTo>
                      <a:pt x="1699" y="314"/>
                    </a:lnTo>
                    <a:lnTo>
                      <a:pt x="1699" y="314"/>
                    </a:lnTo>
                    <a:lnTo>
                      <a:pt x="1700" y="334"/>
                    </a:lnTo>
                    <a:lnTo>
                      <a:pt x="1700" y="334"/>
                    </a:lnTo>
                    <a:lnTo>
                      <a:pt x="1701" y="351"/>
                    </a:lnTo>
                    <a:lnTo>
                      <a:pt x="1701" y="351"/>
                    </a:lnTo>
                    <a:lnTo>
                      <a:pt x="1702" y="372"/>
                    </a:lnTo>
                    <a:lnTo>
                      <a:pt x="1702" y="372"/>
                    </a:lnTo>
                    <a:lnTo>
                      <a:pt x="1703" y="395"/>
                    </a:lnTo>
                    <a:lnTo>
                      <a:pt x="1703" y="395"/>
                    </a:lnTo>
                    <a:lnTo>
                      <a:pt x="1704" y="419"/>
                    </a:lnTo>
                    <a:lnTo>
                      <a:pt x="1704" y="419"/>
                    </a:lnTo>
                    <a:lnTo>
                      <a:pt x="1705" y="445"/>
                    </a:lnTo>
                    <a:lnTo>
                      <a:pt x="1705" y="445"/>
                    </a:lnTo>
                    <a:lnTo>
                      <a:pt x="1706" y="473"/>
                    </a:lnTo>
                    <a:lnTo>
                      <a:pt x="1706" y="474"/>
                    </a:lnTo>
                    <a:lnTo>
                      <a:pt x="1707" y="500"/>
                    </a:lnTo>
                    <a:lnTo>
                      <a:pt x="1707" y="500"/>
                    </a:lnTo>
                    <a:lnTo>
                      <a:pt x="1707" y="500"/>
                    </a:lnTo>
                    <a:lnTo>
                      <a:pt x="1708" y="500"/>
                    </a:lnTo>
                    <a:lnTo>
                      <a:pt x="1708" y="500"/>
                    </a:lnTo>
                    <a:lnTo>
                      <a:pt x="1708" y="500"/>
                    </a:lnTo>
                    <a:lnTo>
                      <a:pt x="1709" y="500"/>
                    </a:lnTo>
                    <a:lnTo>
                      <a:pt x="1709" y="500"/>
                    </a:lnTo>
                    <a:lnTo>
                      <a:pt x="1709" y="500"/>
                    </a:lnTo>
                    <a:lnTo>
                      <a:pt x="1710" y="500"/>
                    </a:lnTo>
                    <a:lnTo>
                      <a:pt x="1710" y="500"/>
                    </a:lnTo>
                    <a:lnTo>
                      <a:pt x="1710" y="500"/>
                    </a:lnTo>
                    <a:lnTo>
                      <a:pt x="1711" y="500"/>
                    </a:lnTo>
                    <a:lnTo>
                      <a:pt x="1711" y="500"/>
                    </a:lnTo>
                    <a:lnTo>
                      <a:pt x="1711" y="500"/>
                    </a:lnTo>
                    <a:lnTo>
                      <a:pt x="1712" y="500"/>
                    </a:lnTo>
                    <a:lnTo>
                      <a:pt x="1712" y="500"/>
                    </a:lnTo>
                    <a:lnTo>
                      <a:pt x="1712" y="500"/>
                    </a:lnTo>
                    <a:lnTo>
                      <a:pt x="1713" y="500"/>
                    </a:lnTo>
                    <a:lnTo>
                      <a:pt x="1713" y="500"/>
                    </a:lnTo>
                    <a:lnTo>
                      <a:pt x="1713" y="500"/>
                    </a:lnTo>
                    <a:lnTo>
                      <a:pt x="1714" y="500"/>
                    </a:lnTo>
                    <a:lnTo>
                      <a:pt x="1714" y="484"/>
                    </a:lnTo>
                    <a:lnTo>
                      <a:pt x="1714" y="484"/>
                    </a:lnTo>
                    <a:lnTo>
                      <a:pt x="1715" y="451"/>
                    </a:lnTo>
                    <a:lnTo>
                      <a:pt x="1715" y="450"/>
                    </a:lnTo>
                    <a:lnTo>
                      <a:pt x="1716" y="416"/>
                    </a:lnTo>
                    <a:lnTo>
                      <a:pt x="1716" y="416"/>
                    </a:lnTo>
                    <a:lnTo>
                      <a:pt x="1717" y="382"/>
                    </a:lnTo>
                    <a:lnTo>
                      <a:pt x="1717" y="382"/>
                    </a:lnTo>
                    <a:lnTo>
                      <a:pt x="1718" y="347"/>
                    </a:lnTo>
                    <a:lnTo>
                      <a:pt x="1718" y="346"/>
                    </a:lnTo>
                    <a:lnTo>
                      <a:pt x="1719" y="307"/>
                    </a:lnTo>
                    <a:lnTo>
                      <a:pt x="1719" y="307"/>
                    </a:lnTo>
                    <a:lnTo>
                      <a:pt x="1720" y="275"/>
                    </a:lnTo>
                    <a:lnTo>
                      <a:pt x="1720" y="275"/>
                    </a:lnTo>
                    <a:lnTo>
                      <a:pt x="1721" y="248"/>
                    </a:lnTo>
                    <a:lnTo>
                      <a:pt x="1721" y="248"/>
                    </a:lnTo>
                    <a:lnTo>
                      <a:pt x="1722" y="228"/>
                    </a:lnTo>
                    <a:lnTo>
                      <a:pt x="1722" y="228"/>
                    </a:lnTo>
                    <a:lnTo>
                      <a:pt x="1723" y="212"/>
                    </a:lnTo>
                    <a:lnTo>
                      <a:pt x="1723" y="212"/>
                    </a:lnTo>
                    <a:lnTo>
                      <a:pt x="1724" y="204"/>
                    </a:lnTo>
                    <a:lnTo>
                      <a:pt x="1724" y="204"/>
                    </a:lnTo>
                    <a:lnTo>
                      <a:pt x="1725" y="195"/>
                    </a:lnTo>
                    <a:lnTo>
                      <a:pt x="1725" y="195"/>
                    </a:lnTo>
                    <a:lnTo>
                      <a:pt x="1725" y="195"/>
                    </a:lnTo>
                    <a:lnTo>
                      <a:pt x="1726" y="192"/>
                    </a:lnTo>
                    <a:lnTo>
                      <a:pt x="1726" y="192"/>
                    </a:lnTo>
                    <a:lnTo>
                      <a:pt x="1726" y="192"/>
                    </a:lnTo>
                    <a:lnTo>
                      <a:pt x="1727" y="192"/>
                    </a:lnTo>
                    <a:lnTo>
                      <a:pt x="1727" y="195"/>
                    </a:lnTo>
                    <a:lnTo>
                      <a:pt x="1727" y="195"/>
                    </a:lnTo>
                    <a:lnTo>
                      <a:pt x="1727" y="195"/>
                    </a:lnTo>
                    <a:lnTo>
                      <a:pt x="1728" y="196"/>
                    </a:lnTo>
                    <a:lnTo>
                      <a:pt x="1728" y="193"/>
                    </a:lnTo>
                    <a:lnTo>
                      <a:pt x="1728" y="193"/>
                    </a:lnTo>
                    <a:lnTo>
                      <a:pt x="1728" y="193"/>
                    </a:lnTo>
                    <a:lnTo>
                      <a:pt x="1729" y="208"/>
                    </a:lnTo>
                    <a:lnTo>
                      <a:pt x="1729" y="208"/>
                    </a:lnTo>
                    <a:lnTo>
                      <a:pt x="1730" y="225"/>
                    </a:lnTo>
                    <a:lnTo>
                      <a:pt x="1730" y="225"/>
                    </a:lnTo>
                    <a:lnTo>
                      <a:pt x="1731" y="249"/>
                    </a:lnTo>
                    <a:lnTo>
                      <a:pt x="1731" y="249"/>
                    </a:lnTo>
                    <a:lnTo>
                      <a:pt x="1732" y="272"/>
                    </a:lnTo>
                    <a:lnTo>
                      <a:pt x="1732" y="272"/>
                    </a:lnTo>
                    <a:lnTo>
                      <a:pt x="1733" y="292"/>
                    </a:lnTo>
                    <a:lnTo>
                      <a:pt x="1733" y="292"/>
                    </a:lnTo>
                    <a:lnTo>
                      <a:pt x="1734" y="312"/>
                    </a:lnTo>
                    <a:lnTo>
                      <a:pt x="1734" y="313"/>
                    </a:lnTo>
                    <a:lnTo>
                      <a:pt x="1735" y="338"/>
                    </a:lnTo>
                    <a:lnTo>
                      <a:pt x="1735" y="338"/>
                    </a:lnTo>
                    <a:lnTo>
                      <a:pt x="1736" y="358"/>
                    </a:lnTo>
                    <a:lnTo>
                      <a:pt x="1736" y="358"/>
                    </a:lnTo>
                    <a:lnTo>
                      <a:pt x="1737" y="375"/>
                    </a:lnTo>
                    <a:lnTo>
                      <a:pt x="1737" y="375"/>
                    </a:lnTo>
                    <a:lnTo>
                      <a:pt x="1738" y="389"/>
                    </a:lnTo>
                    <a:lnTo>
                      <a:pt x="1738" y="389"/>
                    </a:lnTo>
                    <a:lnTo>
                      <a:pt x="1739" y="402"/>
                    </a:lnTo>
                    <a:lnTo>
                      <a:pt x="1739" y="402"/>
                    </a:lnTo>
                    <a:lnTo>
                      <a:pt x="1740" y="414"/>
                    </a:lnTo>
                    <a:lnTo>
                      <a:pt x="1740" y="414"/>
                    </a:lnTo>
                    <a:lnTo>
                      <a:pt x="1741" y="430"/>
                    </a:lnTo>
                    <a:lnTo>
                      <a:pt x="1741" y="430"/>
                    </a:lnTo>
                    <a:lnTo>
                      <a:pt x="1742" y="451"/>
                    </a:lnTo>
                    <a:lnTo>
                      <a:pt x="1742" y="451"/>
                    </a:lnTo>
                    <a:lnTo>
                      <a:pt x="1743" y="471"/>
                    </a:lnTo>
                    <a:lnTo>
                      <a:pt x="1743" y="471"/>
                    </a:lnTo>
                    <a:lnTo>
                      <a:pt x="1744" y="490"/>
                    </a:lnTo>
                    <a:lnTo>
                      <a:pt x="1744" y="490"/>
                    </a:lnTo>
                    <a:lnTo>
                      <a:pt x="1745" y="500"/>
                    </a:lnTo>
                    <a:lnTo>
                      <a:pt x="1745" y="500"/>
                    </a:lnTo>
                    <a:lnTo>
                      <a:pt x="1745" y="500"/>
                    </a:lnTo>
                    <a:lnTo>
                      <a:pt x="1746" y="500"/>
                    </a:lnTo>
                    <a:lnTo>
                      <a:pt x="1746" y="500"/>
                    </a:lnTo>
                    <a:lnTo>
                      <a:pt x="1746" y="500"/>
                    </a:lnTo>
                    <a:lnTo>
                      <a:pt x="1746" y="500"/>
                    </a:lnTo>
                    <a:lnTo>
                      <a:pt x="1747" y="500"/>
                    </a:lnTo>
                    <a:lnTo>
                      <a:pt x="1747" y="500"/>
                    </a:lnTo>
                    <a:lnTo>
                      <a:pt x="1747" y="500"/>
                    </a:lnTo>
                    <a:lnTo>
                      <a:pt x="1748" y="500"/>
                    </a:lnTo>
                    <a:lnTo>
                      <a:pt x="1748" y="499"/>
                    </a:lnTo>
                    <a:lnTo>
                      <a:pt x="1748" y="499"/>
                    </a:lnTo>
                    <a:lnTo>
                      <a:pt x="1749" y="497"/>
                    </a:lnTo>
                    <a:lnTo>
                      <a:pt x="1749" y="497"/>
                    </a:lnTo>
                    <a:lnTo>
                      <a:pt x="1749" y="497"/>
                    </a:lnTo>
                    <a:lnTo>
                      <a:pt x="1750" y="499"/>
                    </a:lnTo>
                    <a:lnTo>
                      <a:pt x="1750" y="498"/>
                    </a:lnTo>
                    <a:lnTo>
                      <a:pt x="1750" y="498"/>
                    </a:lnTo>
                    <a:lnTo>
                      <a:pt x="1751" y="497"/>
                    </a:lnTo>
                    <a:lnTo>
                      <a:pt x="1751" y="499"/>
                    </a:lnTo>
                    <a:lnTo>
                      <a:pt x="1751" y="499"/>
                    </a:lnTo>
                    <a:lnTo>
                      <a:pt x="1751" y="499"/>
                    </a:lnTo>
                    <a:lnTo>
                      <a:pt x="1752" y="499"/>
                    </a:lnTo>
                    <a:lnTo>
                      <a:pt x="1752" y="500"/>
                    </a:lnTo>
                    <a:lnTo>
                      <a:pt x="1752" y="500"/>
                    </a:lnTo>
                    <a:lnTo>
                      <a:pt x="1752" y="500"/>
                    </a:lnTo>
                    <a:lnTo>
                      <a:pt x="1753" y="500"/>
                    </a:lnTo>
                    <a:lnTo>
                      <a:pt x="1753" y="500"/>
                    </a:lnTo>
                    <a:lnTo>
                      <a:pt x="1753" y="500"/>
                    </a:lnTo>
                    <a:lnTo>
                      <a:pt x="1754" y="494"/>
                    </a:lnTo>
                    <a:lnTo>
                      <a:pt x="1754" y="494"/>
                    </a:lnTo>
                    <a:lnTo>
                      <a:pt x="1754" y="494"/>
                    </a:lnTo>
                    <a:lnTo>
                      <a:pt x="1755" y="499"/>
                    </a:lnTo>
                    <a:lnTo>
                      <a:pt x="1755" y="499"/>
                    </a:lnTo>
                    <a:lnTo>
                      <a:pt x="1756" y="499"/>
                    </a:lnTo>
                    <a:lnTo>
                      <a:pt x="1756" y="497"/>
                    </a:lnTo>
                    <a:lnTo>
                      <a:pt x="1756" y="498"/>
                    </a:lnTo>
                    <a:lnTo>
                      <a:pt x="1756" y="498"/>
                    </a:lnTo>
                    <a:lnTo>
                      <a:pt x="1757" y="499"/>
                    </a:lnTo>
                    <a:lnTo>
                      <a:pt x="1757" y="499"/>
                    </a:lnTo>
                    <a:lnTo>
                      <a:pt x="1757" y="499"/>
                    </a:lnTo>
                    <a:lnTo>
                      <a:pt x="1758" y="499"/>
                    </a:lnTo>
                    <a:lnTo>
                      <a:pt x="1758" y="497"/>
                    </a:lnTo>
                    <a:lnTo>
                      <a:pt x="1758" y="499"/>
                    </a:lnTo>
                    <a:lnTo>
                      <a:pt x="1758" y="499"/>
                    </a:lnTo>
                    <a:lnTo>
                      <a:pt x="1759" y="499"/>
                    </a:lnTo>
                    <a:lnTo>
                      <a:pt x="1759" y="497"/>
                    </a:lnTo>
                    <a:lnTo>
                      <a:pt x="1759" y="497"/>
                    </a:lnTo>
                    <a:lnTo>
                      <a:pt x="1759" y="497"/>
                    </a:lnTo>
                    <a:lnTo>
                      <a:pt x="1760" y="497"/>
                    </a:lnTo>
                    <a:lnTo>
                      <a:pt x="1760" y="499"/>
                    </a:lnTo>
                    <a:lnTo>
                      <a:pt x="1760" y="499"/>
                    </a:lnTo>
                    <a:lnTo>
                      <a:pt x="1760" y="499"/>
                    </a:lnTo>
                    <a:lnTo>
                      <a:pt x="1761" y="498"/>
                    </a:lnTo>
                    <a:lnTo>
                      <a:pt x="1761" y="499"/>
                    </a:lnTo>
                    <a:lnTo>
                      <a:pt x="1761" y="499"/>
                    </a:lnTo>
                    <a:lnTo>
                      <a:pt x="1762" y="500"/>
                    </a:lnTo>
                    <a:lnTo>
                      <a:pt x="1762" y="499"/>
                    </a:lnTo>
                    <a:lnTo>
                      <a:pt x="1762" y="499"/>
                    </a:lnTo>
                    <a:lnTo>
                      <a:pt x="1763" y="500"/>
                    </a:lnTo>
                    <a:lnTo>
                      <a:pt x="1763" y="499"/>
                    </a:lnTo>
                    <a:lnTo>
                      <a:pt x="1763" y="499"/>
                    </a:lnTo>
                    <a:lnTo>
                      <a:pt x="1763" y="499"/>
                    </a:lnTo>
                    <a:lnTo>
                      <a:pt x="1764" y="499"/>
                    </a:lnTo>
                    <a:lnTo>
                      <a:pt x="1764" y="496"/>
                    </a:lnTo>
                    <a:lnTo>
                      <a:pt x="1765" y="497"/>
                    </a:lnTo>
                    <a:lnTo>
                      <a:pt x="1765" y="497"/>
                    </a:lnTo>
                    <a:lnTo>
                      <a:pt x="1765" y="499"/>
                    </a:lnTo>
                    <a:lnTo>
                      <a:pt x="1766" y="498"/>
                    </a:lnTo>
                    <a:lnTo>
                      <a:pt x="1766" y="498"/>
                    </a:lnTo>
                    <a:lnTo>
                      <a:pt x="1766" y="498"/>
                    </a:lnTo>
                    <a:lnTo>
                      <a:pt x="1767" y="498"/>
                    </a:lnTo>
                    <a:lnTo>
                      <a:pt x="1767" y="498"/>
                    </a:lnTo>
                    <a:lnTo>
                      <a:pt x="1767" y="498"/>
                    </a:lnTo>
                    <a:lnTo>
                      <a:pt x="1767" y="499"/>
                    </a:lnTo>
                    <a:lnTo>
                      <a:pt x="1768" y="499"/>
                    </a:lnTo>
                    <a:lnTo>
                      <a:pt x="1768" y="499"/>
                    </a:lnTo>
                    <a:lnTo>
                      <a:pt x="1768" y="500"/>
                    </a:lnTo>
                    <a:lnTo>
                      <a:pt x="1769" y="497"/>
                    </a:lnTo>
                    <a:lnTo>
                      <a:pt x="1769" y="498"/>
                    </a:lnTo>
                    <a:lnTo>
                      <a:pt x="1769" y="498"/>
                    </a:lnTo>
                    <a:lnTo>
                      <a:pt x="1769" y="497"/>
                    </a:lnTo>
                    <a:lnTo>
                      <a:pt x="1770" y="499"/>
                    </a:lnTo>
                    <a:lnTo>
                      <a:pt x="1770" y="499"/>
                    </a:lnTo>
                    <a:lnTo>
                      <a:pt x="1770" y="499"/>
                    </a:lnTo>
                    <a:lnTo>
                      <a:pt x="1770" y="499"/>
                    </a:lnTo>
                    <a:lnTo>
                      <a:pt x="1771" y="496"/>
                    </a:lnTo>
                    <a:lnTo>
                      <a:pt x="1771" y="497"/>
                    </a:lnTo>
                    <a:lnTo>
                      <a:pt x="1771" y="497"/>
                    </a:lnTo>
                    <a:lnTo>
                      <a:pt x="1771" y="499"/>
                    </a:lnTo>
                    <a:lnTo>
                      <a:pt x="1772" y="499"/>
                    </a:lnTo>
                    <a:lnTo>
                      <a:pt x="1772" y="499"/>
                    </a:lnTo>
                    <a:lnTo>
                      <a:pt x="1772" y="499"/>
                    </a:lnTo>
                    <a:lnTo>
                      <a:pt x="1772" y="497"/>
                    </a:lnTo>
                    <a:lnTo>
                      <a:pt x="1773" y="497"/>
                    </a:lnTo>
                    <a:lnTo>
                      <a:pt x="1773" y="497"/>
                    </a:lnTo>
                    <a:lnTo>
                      <a:pt x="1773" y="499"/>
                    </a:lnTo>
                    <a:lnTo>
                      <a:pt x="1774" y="498"/>
                    </a:lnTo>
                    <a:lnTo>
                      <a:pt x="1774" y="498"/>
                    </a:lnTo>
                    <a:lnTo>
                      <a:pt x="1774" y="496"/>
                    </a:lnTo>
                    <a:lnTo>
                      <a:pt x="1775" y="499"/>
                    </a:lnTo>
                    <a:lnTo>
                      <a:pt x="1775" y="499"/>
                    </a:lnTo>
                    <a:lnTo>
                      <a:pt x="1775" y="499"/>
                    </a:lnTo>
                    <a:lnTo>
                      <a:pt x="1775" y="498"/>
                    </a:lnTo>
                    <a:lnTo>
                      <a:pt x="1776" y="500"/>
                    </a:lnTo>
                    <a:lnTo>
                      <a:pt x="1776" y="499"/>
                    </a:lnTo>
                    <a:lnTo>
                      <a:pt x="1776" y="500"/>
                    </a:lnTo>
                    <a:lnTo>
                      <a:pt x="1776" y="499"/>
                    </a:lnTo>
                    <a:lnTo>
                      <a:pt x="1776" y="500"/>
                    </a:lnTo>
                    <a:lnTo>
                      <a:pt x="1777" y="500"/>
                    </a:lnTo>
                    <a:lnTo>
                      <a:pt x="1777" y="500"/>
                    </a:lnTo>
                    <a:lnTo>
                      <a:pt x="1778" y="494"/>
                    </a:lnTo>
                    <a:lnTo>
                      <a:pt x="1778" y="493"/>
                    </a:lnTo>
                    <a:lnTo>
                      <a:pt x="1778" y="492"/>
                    </a:lnTo>
                    <a:lnTo>
                      <a:pt x="1779" y="493"/>
                    </a:lnTo>
                    <a:lnTo>
                      <a:pt x="1779" y="493"/>
                    </a:lnTo>
                    <a:lnTo>
                      <a:pt x="1779" y="493"/>
                    </a:lnTo>
                    <a:lnTo>
                      <a:pt x="1780" y="497"/>
                    </a:lnTo>
                    <a:lnTo>
                      <a:pt x="1780" y="497"/>
                    </a:lnTo>
                    <a:lnTo>
                      <a:pt x="1780" y="497"/>
                    </a:lnTo>
                    <a:lnTo>
                      <a:pt x="1780" y="499"/>
                    </a:lnTo>
                    <a:lnTo>
                      <a:pt x="1781" y="496"/>
                    </a:lnTo>
                    <a:lnTo>
                      <a:pt x="1781" y="496"/>
                    </a:lnTo>
                    <a:lnTo>
                      <a:pt x="1781" y="496"/>
                    </a:lnTo>
                    <a:lnTo>
                      <a:pt x="1781" y="495"/>
                    </a:lnTo>
                    <a:lnTo>
                      <a:pt x="1782" y="498"/>
                    </a:lnTo>
                    <a:lnTo>
                      <a:pt x="1782" y="498"/>
                    </a:lnTo>
                    <a:lnTo>
                      <a:pt x="1782" y="498"/>
                    </a:lnTo>
                    <a:lnTo>
                      <a:pt x="1782" y="498"/>
                    </a:lnTo>
                    <a:lnTo>
                      <a:pt x="1783" y="499"/>
                    </a:lnTo>
                    <a:lnTo>
                      <a:pt x="1783" y="498"/>
                    </a:lnTo>
                    <a:lnTo>
                      <a:pt x="1783" y="498"/>
                    </a:lnTo>
                    <a:lnTo>
                      <a:pt x="1783" y="497"/>
                    </a:lnTo>
                    <a:lnTo>
                      <a:pt x="1784" y="499"/>
                    </a:lnTo>
                    <a:lnTo>
                      <a:pt x="1784" y="499"/>
                    </a:lnTo>
                    <a:lnTo>
                      <a:pt x="1784" y="499"/>
                    </a:lnTo>
                    <a:lnTo>
                      <a:pt x="1784" y="499"/>
                    </a:lnTo>
                    <a:lnTo>
                      <a:pt x="1785" y="498"/>
                    </a:lnTo>
                    <a:lnTo>
                      <a:pt x="1785" y="498"/>
                    </a:lnTo>
                    <a:lnTo>
                      <a:pt x="1785" y="498"/>
                    </a:lnTo>
                    <a:lnTo>
                      <a:pt x="1785" y="500"/>
                    </a:lnTo>
                    <a:lnTo>
                      <a:pt x="1786" y="500"/>
                    </a:lnTo>
                    <a:lnTo>
                      <a:pt x="1786" y="500"/>
                    </a:lnTo>
                    <a:lnTo>
                      <a:pt x="1786" y="500"/>
                    </a:lnTo>
                    <a:lnTo>
                      <a:pt x="1786" y="500"/>
                    </a:lnTo>
                    <a:lnTo>
                      <a:pt x="1787" y="500"/>
                    </a:lnTo>
                    <a:lnTo>
                      <a:pt x="1787" y="500"/>
                    </a:lnTo>
                    <a:lnTo>
                      <a:pt x="1787" y="500"/>
                    </a:lnTo>
                    <a:lnTo>
                      <a:pt x="1787" y="500"/>
                    </a:lnTo>
                    <a:lnTo>
                      <a:pt x="1788" y="500"/>
                    </a:lnTo>
                    <a:lnTo>
                      <a:pt x="1788" y="500"/>
                    </a:lnTo>
                    <a:lnTo>
                      <a:pt x="1788" y="500"/>
                    </a:lnTo>
                    <a:lnTo>
                      <a:pt x="1789" y="499"/>
                    </a:lnTo>
                    <a:lnTo>
                      <a:pt x="1789" y="499"/>
                    </a:lnTo>
                    <a:lnTo>
                      <a:pt x="1789" y="499"/>
                    </a:lnTo>
                    <a:lnTo>
                      <a:pt x="1789" y="493"/>
                    </a:lnTo>
                    <a:lnTo>
                      <a:pt x="1790" y="497"/>
                    </a:lnTo>
                    <a:lnTo>
                      <a:pt x="1790" y="497"/>
                    </a:lnTo>
                    <a:lnTo>
                      <a:pt x="1790" y="499"/>
                    </a:lnTo>
                    <a:lnTo>
                      <a:pt x="1791" y="496"/>
                    </a:lnTo>
                    <a:lnTo>
                      <a:pt x="1791" y="496"/>
                    </a:lnTo>
                    <a:lnTo>
                      <a:pt x="1791" y="496"/>
                    </a:lnTo>
                    <a:lnTo>
                      <a:pt x="1791" y="496"/>
                    </a:lnTo>
                    <a:lnTo>
                      <a:pt x="1792" y="498"/>
                    </a:lnTo>
                    <a:lnTo>
                      <a:pt x="1792" y="498"/>
                    </a:lnTo>
                    <a:lnTo>
                      <a:pt x="1792" y="498"/>
                    </a:lnTo>
                    <a:lnTo>
                      <a:pt x="1792" y="497"/>
                    </a:lnTo>
                    <a:lnTo>
                      <a:pt x="1792" y="499"/>
                    </a:lnTo>
                    <a:lnTo>
                      <a:pt x="1793" y="499"/>
                    </a:lnTo>
                    <a:lnTo>
                      <a:pt x="1793" y="499"/>
                    </a:lnTo>
                    <a:lnTo>
                      <a:pt x="1793" y="497"/>
                    </a:lnTo>
                    <a:lnTo>
                      <a:pt x="1794" y="497"/>
                    </a:lnTo>
                    <a:lnTo>
                      <a:pt x="1794" y="497"/>
                    </a:lnTo>
                    <a:lnTo>
                      <a:pt x="1794" y="497"/>
                    </a:lnTo>
                    <a:lnTo>
                      <a:pt x="1794" y="498"/>
                    </a:lnTo>
                    <a:lnTo>
                      <a:pt x="1795" y="498"/>
                    </a:lnTo>
                    <a:lnTo>
                      <a:pt x="1795" y="498"/>
                    </a:lnTo>
                    <a:lnTo>
                      <a:pt x="1795" y="496"/>
                    </a:lnTo>
                    <a:lnTo>
                      <a:pt x="1796" y="497"/>
                    </a:lnTo>
                    <a:lnTo>
                      <a:pt x="1796" y="497"/>
                    </a:lnTo>
                    <a:lnTo>
                      <a:pt x="1796" y="499"/>
                    </a:lnTo>
                    <a:lnTo>
                      <a:pt x="1797" y="497"/>
                    </a:lnTo>
                    <a:lnTo>
                      <a:pt x="1797" y="497"/>
                    </a:lnTo>
                    <a:lnTo>
                      <a:pt x="1797" y="497"/>
                    </a:lnTo>
                    <a:lnTo>
                      <a:pt x="1797" y="496"/>
                    </a:lnTo>
                    <a:lnTo>
                      <a:pt x="1798" y="498"/>
                    </a:lnTo>
                    <a:lnTo>
                      <a:pt x="1798" y="498"/>
                    </a:lnTo>
                    <a:lnTo>
                      <a:pt x="1798" y="498"/>
                    </a:lnTo>
                    <a:lnTo>
                      <a:pt x="1798" y="499"/>
                    </a:lnTo>
                    <a:lnTo>
                      <a:pt x="1799" y="498"/>
                    </a:lnTo>
                    <a:lnTo>
                      <a:pt x="1799" y="498"/>
                    </a:lnTo>
                    <a:lnTo>
                      <a:pt x="1799" y="498"/>
                    </a:lnTo>
                    <a:lnTo>
                      <a:pt x="1799" y="500"/>
                    </a:lnTo>
                    <a:lnTo>
                      <a:pt x="1800" y="500"/>
                    </a:lnTo>
                    <a:lnTo>
                      <a:pt x="1800" y="500"/>
                    </a:lnTo>
                    <a:lnTo>
                      <a:pt x="1800" y="500"/>
                    </a:lnTo>
                    <a:lnTo>
                      <a:pt x="1800" y="499"/>
                    </a:lnTo>
                    <a:lnTo>
                      <a:pt x="1801" y="499"/>
                    </a:lnTo>
                    <a:lnTo>
                      <a:pt x="1801" y="499"/>
                    </a:lnTo>
                    <a:lnTo>
                      <a:pt x="1801" y="500"/>
                    </a:lnTo>
                    <a:lnTo>
                      <a:pt x="1801" y="495"/>
                    </a:lnTo>
                    <a:lnTo>
                      <a:pt x="1802" y="497"/>
                    </a:lnTo>
                    <a:lnTo>
                      <a:pt x="1802" y="497"/>
                    </a:lnTo>
                    <a:lnTo>
                      <a:pt x="1802" y="500"/>
                    </a:lnTo>
                    <a:lnTo>
                      <a:pt x="1803" y="499"/>
                    </a:lnTo>
                    <a:lnTo>
                      <a:pt x="1803" y="499"/>
                    </a:lnTo>
                    <a:lnTo>
                      <a:pt x="1803" y="496"/>
                    </a:lnTo>
                    <a:lnTo>
                      <a:pt x="1804" y="498"/>
                    </a:lnTo>
                    <a:lnTo>
                      <a:pt x="1804" y="498"/>
                    </a:lnTo>
                    <a:lnTo>
                      <a:pt x="1804" y="499"/>
                    </a:lnTo>
                    <a:lnTo>
                      <a:pt x="1805" y="499"/>
                    </a:lnTo>
                    <a:lnTo>
                      <a:pt x="1805" y="499"/>
                    </a:lnTo>
                    <a:lnTo>
                      <a:pt x="1805" y="499"/>
                    </a:lnTo>
                    <a:lnTo>
                      <a:pt x="1805" y="497"/>
                    </a:lnTo>
                    <a:lnTo>
                      <a:pt x="1806" y="499"/>
                    </a:lnTo>
                    <a:lnTo>
                      <a:pt x="1806" y="499"/>
                    </a:lnTo>
                    <a:lnTo>
                      <a:pt x="1806" y="499"/>
                    </a:lnTo>
                    <a:lnTo>
                      <a:pt x="1807" y="497"/>
                    </a:lnTo>
                    <a:lnTo>
                      <a:pt x="1807" y="497"/>
                    </a:lnTo>
                    <a:lnTo>
                      <a:pt x="1807" y="497"/>
                    </a:lnTo>
                    <a:lnTo>
                      <a:pt x="1807" y="497"/>
                    </a:lnTo>
                    <a:lnTo>
                      <a:pt x="1807" y="499"/>
                    </a:lnTo>
                    <a:lnTo>
                      <a:pt x="1808" y="497"/>
                    </a:lnTo>
                    <a:lnTo>
                      <a:pt x="1808" y="497"/>
                    </a:lnTo>
                    <a:lnTo>
                      <a:pt x="1808" y="497"/>
                    </a:lnTo>
                    <a:lnTo>
                      <a:pt x="1808" y="499"/>
                    </a:lnTo>
                    <a:lnTo>
                      <a:pt x="1809" y="499"/>
                    </a:lnTo>
                    <a:lnTo>
                      <a:pt x="1809" y="499"/>
                    </a:lnTo>
                    <a:lnTo>
                      <a:pt x="1809" y="499"/>
                    </a:lnTo>
                    <a:lnTo>
                      <a:pt x="1810" y="500"/>
                    </a:lnTo>
                    <a:lnTo>
                      <a:pt x="1810" y="500"/>
                    </a:lnTo>
                    <a:lnTo>
                      <a:pt x="1810" y="500"/>
                    </a:lnTo>
                    <a:lnTo>
                      <a:pt x="1810" y="500"/>
                    </a:lnTo>
                    <a:lnTo>
                      <a:pt x="1810" y="500"/>
                    </a:lnTo>
                    <a:lnTo>
                      <a:pt x="1811" y="500"/>
                    </a:lnTo>
                    <a:lnTo>
                      <a:pt x="1811" y="500"/>
                    </a:lnTo>
                    <a:lnTo>
                      <a:pt x="1811" y="500"/>
                    </a:lnTo>
                    <a:lnTo>
                      <a:pt x="1812" y="492"/>
                    </a:lnTo>
                    <a:lnTo>
                      <a:pt x="1812" y="492"/>
                    </a:lnTo>
                    <a:lnTo>
                      <a:pt x="1812" y="492"/>
                    </a:lnTo>
                    <a:lnTo>
                      <a:pt x="1812" y="492"/>
                    </a:lnTo>
                    <a:lnTo>
                      <a:pt x="1813" y="495"/>
                    </a:lnTo>
                    <a:lnTo>
                      <a:pt x="1813" y="495"/>
                    </a:lnTo>
                    <a:lnTo>
                      <a:pt x="1813" y="495"/>
                    </a:lnTo>
                    <a:lnTo>
                      <a:pt x="1813" y="497"/>
                    </a:lnTo>
                    <a:lnTo>
                      <a:pt x="1814" y="496"/>
                    </a:lnTo>
                    <a:lnTo>
                      <a:pt x="1814" y="496"/>
                    </a:lnTo>
                    <a:lnTo>
                      <a:pt x="1814" y="499"/>
                    </a:lnTo>
                    <a:lnTo>
                      <a:pt x="1815" y="498"/>
                    </a:lnTo>
                    <a:lnTo>
                      <a:pt x="1815" y="498"/>
                    </a:lnTo>
                    <a:lnTo>
                      <a:pt x="1815" y="495"/>
                    </a:lnTo>
                    <a:lnTo>
                      <a:pt x="1816" y="499"/>
                    </a:lnTo>
                    <a:lnTo>
                      <a:pt x="1816" y="499"/>
                    </a:lnTo>
                    <a:lnTo>
                      <a:pt x="1816" y="499"/>
                    </a:lnTo>
                    <a:lnTo>
                      <a:pt x="1817" y="496"/>
                    </a:lnTo>
                    <a:lnTo>
                      <a:pt x="1817" y="496"/>
                    </a:lnTo>
                    <a:lnTo>
                      <a:pt x="1817" y="496"/>
                    </a:lnTo>
                    <a:lnTo>
                      <a:pt x="1817" y="498"/>
                    </a:lnTo>
                    <a:lnTo>
                      <a:pt x="1818" y="497"/>
                    </a:lnTo>
                    <a:lnTo>
                      <a:pt x="1818" y="498"/>
                    </a:lnTo>
                    <a:lnTo>
                      <a:pt x="1819" y="500"/>
                    </a:lnTo>
                    <a:lnTo>
                      <a:pt x="1819" y="500"/>
                    </a:lnTo>
                    <a:lnTo>
                      <a:pt x="1819" y="500"/>
                    </a:lnTo>
                    <a:lnTo>
                      <a:pt x="1820" y="495"/>
                    </a:lnTo>
                    <a:lnTo>
                      <a:pt x="1820" y="495"/>
                    </a:lnTo>
                    <a:lnTo>
                      <a:pt x="1820" y="495"/>
                    </a:lnTo>
                    <a:lnTo>
                      <a:pt x="1820" y="495"/>
                    </a:lnTo>
                    <a:lnTo>
                      <a:pt x="1820" y="499"/>
                    </a:lnTo>
                    <a:lnTo>
                      <a:pt x="1821" y="498"/>
                    </a:lnTo>
                    <a:lnTo>
                      <a:pt x="1821" y="498"/>
                    </a:lnTo>
                    <a:lnTo>
                      <a:pt x="1821" y="499"/>
                    </a:lnTo>
                    <a:lnTo>
                      <a:pt x="1821" y="496"/>
                    </a:lnTo>
                    <a:lnTo>
                      <a:pt x="1822" y="498"/>
                    </a:lnTo>
                    <a:lnTo>
                      <a:pt x="1822" y="497"/>
                    </a:lnTo>
                    <a:lnTo>
                      <a:pt x="1822" y="499"/>
                    </a:lnTo>
                    <a:lnTo>
                      <a:pt x="1823" y="496"/>
                    </a:lnTo>
                    <a:lnTo>
                      <a:pt x="1823" y="496"/>
                    </a:lnTo>
                    <a:lnTo>
                      <a:pt x="1823" y="496"/>
                    </a:lnTo>
                    <a:lnTo>
                      <a:pt x="1823" y="496"/>
                    </a:lnTo>
                    <a:lnTo>
                      <a:pt x="1824" y="499"/>
                    </a:lnTo>
                    <a:lnTo>
                      <a:pt x="1824" y="499"/>
                    </a:lnTo>
                    <a:lnTo>
                      <a:pt x="1824" y="500"/>
                    </a:lnTo>
                    <a:lnTo>
                      <a:pt x="1825" y="495"/>
                    </a:lnTo>
                    <a:lnTo>
                      <a:pt x="1825" y="496"/>
                    </a:lnTo>
                    <a:lnTo>
                      <a:pt x="1825" y="496"/>
                    </a:lnTo>
                    <a:lnTo>
                      <a:pt x="1825" y="499"/>
                    </a:lnTo>
                    <a:lnTo>
                      <a:pt x="1826" y="499"/>
                    </a:lnTo>
                    <a:lnTo>
                      <a:pt x="1826" y="499"/>
                    </a:lnTo>
                    <a:lnTo>
                      <a:pt x="1826" y="500"/>
                    </a:lnTo>
                    <a:lnTo>
                      <a:pt x="1827" y="499"/>
                    </a:lnTo>
                    <a:lnTo>
                      <a:pt x="1827" y="499"/>
                    </a:lnTo>
                    <a:lnTo>
                      <a:pt x="1827" y="496"/>
                    </a:lnTo>
                    <a:lnTo>
                      <a:pt x="1828" y="499"/>
                    </a:lnTo>
                    <a:lnTo>
                      <a:pt x="1828" y="499"/>
                    </a:lnTo>
                    <a:lnTo>
                      <a:pt x="1828" y="499"/>
                    </a:lnTo>
                    <a:lnTo>
                      <a:pt x="1829" y="498"/>
                    </a:lnTo>
                    <a:lnTo>
                      <a:pt x="1829" y="499"/>
                    </a:lnTo>
                    <a:lnTo>
                      <a:pt x="1829" y="499"/>
                    </a:lnTo>
                    <a:lnTo>
                      <a:pt x="1829" y="500"/>
                    </a:lnTo>
                    <a:lnTo>
                      <a:pt x="1830" y="499"/>
                    </a:lnTo>
                    <a:lnTo>
                      <a:pt x="1830" y="499"/>
                    </a:lnTo>
                    <a:lnTo>
                      <a:pt x="1830" y="497"/>
                    </a:lnTo>
                    <a:lnTo>
                      <a:pt x="1831" y="498"/>
                    </a:lnTo>
                    <a:lnTo>
                      <a:pt x="1831" y="498"/>
                    </a:lnTo>
                    <a:lnTo>
                      <a:pt x="1831" y="498"/>
                    </a:lnTo>
                    <a:lnTo>
                      <a:pt x="1832" y="496"/>
                    </a:lnTo>
                    <a:lnTo>
                      <a:pt x="1832" y="496"/>
                    </a:lnTo>
                    <a:lnTo>
                      <a:pt x="1832" y="496"/>
                    </a:lnTo>
                    <a:lnTo>
                      <a:pt x="1832" y="499"/>
                    </a:lnTo>
                    <a:lnTo>
                      <a:pt x="1833" y="498"/>
                    </a:lnTo>
                    <a:lnTo>
                      <a:pt x="1833" y="498"/>
                    </a:lnTo>
                    <a:lnTo>
                      <a:pt x="1833" y="498"/>
                    </a:lnTo>
                    <a:lnTo>
                      <a:pt x="1834" y="500"/>
                    </a:lnTo>
                    <a:lnTo>
                      <a:pt x="1834" y="500"/>
                    </a:lnTo>
                    <a:lnTo>
                      <a:pt x="1834" y="500"/>
                    </a:lnTo>
                    <a:lnTo>
                      <a:pt x="1834" y="497"/>
                    </a:lnTo>
                    <a:lnTo>
                      <a:pt x="1835" y="499"/>
                    </a:lnTo>
                    <a:lnTo>
                      <a:pt x="1835" y="499"/>
                    </a:lnTo>
                    <a:lnTo>
                      <a:pt x="1835" y="500"/>
                    </a:lnTo>
                    <a:lnTo>
                      <a:pt x="1835" y="498"/>
                    </a:lnTo>
                    <a:lnTo>
                      <a:pt x="1836" y="499"/>
                    </a:lnTo>
                    <a:lnTo>
                      <a:pt x="1836" y="499"/>
                    </a:lnTo>
                    <a:lnTo>
                      <a:pt x="1836" y="500"/>
                    </a:lnTo>
                    <a:lnTo>
                      <a:pt x="1837" y="498"/>
                    </a:lnTo>
                    <a:lnTo>
                      <a:pt x="1837" y="498"/>
                    </a:lnTo>
                    <a:lnTo>
                      <a:pt x="1837" y="498"/>
                    </a:lnTo>
                    <a:lnTo>
                      <a:pt x="1837" y="496"/>
                    </a:lnTo>
                    <a:lnTo>
                      <a:pt x="1838" y="497"/>
                    </a:lnTo>
                    <a:lnTo>
                      <a:pt x="1838" y="497"/>
                    </a:lnTo>
                    <a:lnTo>
                      <a:pt x="1838" y="496"/>
                    </a:lnTo>
                    <a:lnTo>
                      <a:pt x="1839" y="499"/>
                    </a:lnTo>
                    <a:lnTo>
                      <a:pt x="1839" y="499"/>
                    </a:lnTo>
                    <a:lnTo>
                      <a:pt x="1839" y="499"/>
                    </a:lnTo>
                    <a:lnTo>
                      <a:pt x="1840" y="498"/>
                    </a:lnTo>
                    <a:lnTo>
                      <a:pt x="1840" y="500"/>
                    </a:lnTo>
                    <a:lnTo>
                      <a:pt x="1840" y="500"/>
                    </a:lnTo>
                    <a:lnTo>
                      <a:pt x="1840" y="500"/>
                    </a:lnTo>
                    <a:lnTo>
                      <a:pt x="1840" y="500"/>
                    </a:lnTo>
                    <a:lnTo>
                      <a:pt x="1840" y="496"/>
                    </a:lnTo>
                    <a:lnTo>
                      <a:pt x="1841" y="497"/>
                    </a:lnTo>
                    <a:lnTo>
                      <a:pt x="1841" y="497"/>
                    </a:lnTo>
                    <a:lnTo>
                      <a:pt x="1841" y="498"/>
                    </a:lnTo>
                    <a:lnTo>
                      <a:pt x="1842" y="495"/>
                    </a:lnTo>
                    <a:lnTo>
                      <a:pt x="1842" y="495"/>
                    </a:lnTo>
                    <a:lnTo>
                      <a:pt x="1842" y="494"/>
                    </a:lnTo>
                    <a:lnTo>
                      <a:pt x="1842" y="496"/>
                    </a:lnTo>
                    <a:lnTo>
                      <a:pt x="1843" y="495"/>
                    </a:lnTo>
                    <a:lnTo>
                      <a:pt x="1843" y="495"/>
                    </a:lnTo>
                    <a:lnTo>
                      <a:pt x="1843" y="495"/>
                    </a:lnTo>
                    <a:lnTo>
                      <a:pt x="1843" y="499"/>
                    </a:lnTo>
                    <a:lnTo>
                      <a:pt x="1844" y="498"/>
                    </a:lnTo>
                    <a:lnTo>
                      <a:pt x="1844" y="498"/>
                    </a:lnTo>
                    <a:lnTo>
                      <a:pt x="1844" y="498"/>
                    </a:lnTo>
                    <a:lnTo>
                      <a:pt x="1845" y="500"/>
                    </a:lnTo>
                    <a:lnTo>
                      <a:pt x="1845" y="500"/>
                    </a:lnTo>
                    <a:lnTo>
                      <a:pt x="1845" y="500"/>
                    </a:lnTo>
                    <a:lnTo>
                      <a:pt x="1845" y="500"/>
                    </a:lnTo>
                    <a:lnTo>
                      <a:pt x="1845" y="499"/>
                    </a:lnTo>
                    <a:lnTo>
                      <a:pt x="1846" y="499"/>
                    </a:lnTo>
                    <a:lnTo>
                      <a:pt x="1846" y="499"/>
                    </a:lnTo>
                    <a:lnTo>
                      <a:pt x="1847" y="494"/>
                    </a:lnTo>
                    <a:lnTo>
                      <a:pt x="1847" y="494"/>
                    </a:lnTo>
                    <a:lnTo>
                      <a:pt x="1847" y="494"/>
                    </a:lnTo>
                    <a:lnTo>
                      <a:pt x="1847" y="494"/>
                    </a:lnTo>
                    <a:lnTo>
                      <a:pt x="1848" y="499"/>
                    </a:lnTo>
                    <a:lnTo>
                      <a:pt x="1848" y="499"/>
                    </a:lnTo>
                    <a:lnTo>
                      <a:pt x="1848" y="499"/>
                    </a:lnTo>
                    <a:lnTo>
                      <a:pt x="1848" y="499"/>
                    </a:lnTo>
                    <a:lnTo>
                      <a:pt x="1849" y="497"/>
                    </a:lnTo>
                    <a:lnTo>
                      <a:pt x="1849" y="497"/>
                    </a:lnTo>
                    <a:lnTo>
                      <a:pt x="1849" y="498"/>
                    </a:lnTo>
                    <a:lnTo>
                      <a:pt x="1849" y="498"/>
                    </a:lnTo>
                    <a:lnTo>
                      <a:pt x="1849" y="497"/>
                    </a:lnTo>
                    <a:lnTo>
                      <a:pt x="1850" y="498"/>
                    </a:lnTo>
                    <a:lnTo>
                      <a:pt x="1850" y="498"/>
                    </a:lnTo>
                    <a:lnTo>
                      <a:pt x="1851" y="499"/>
                    </a:lnTo>
                    <a:lnTo>
                      <a:pt x="1851" y="499"/>
                    </a:lnTo>
                    <a:lnTo>
                      <a:pt x="1851" y="499"/>
                    </a:lnTo>
                    <a:lnTo>
                      <a:pt x="1851" y="499"/>
                    </a:lnTo>
                    <a:lnTo>
                      <a:pt x="1852" y="497"/>
                    </a:lnTo>
                    <a:lnTo>
                      <a:pt x="1852" y="497"/>
                    </a:lnTo>
                    <a:lnTo>
                      <a:pt x="1852" y="497"/>
                    </a:lnTo>
                    <a:lnTo>
                      <a:pt x="1852" y="499"/>
                    </a:lnTo>
                    <a:lnTo>
                      <a:pt x="1853" y="498"/>
                    </a:lnTo>
                    <a:lnTo>
                      <a:pt x="1853" y="497"/>
                    </a:lnTo>
                    <a:lnTo>
                      <a:pt x="1853" y="497"/>
                    </a:lnTo>
                    <a:lnTo>
                      <a:pt x="1854" y="499"/>
                    </a:lnTo>
                    <a:lnTo>
                      <a:pt x="1854" y="499"/>
                    </a:lnTo>
                    <a:lnTo>
                      <a:pt x="1854" y="499"/>
                    </a:lnTo>
                    <a:lnTo>
                      <a:pt x="1854" y="500"/>
                    </a:lnTo>
                    <a:lnTo>
                      <a:pt x="1855" y="500"/>
                    </a:lnTo>
                    <a:lnTo>
                      <a:pt x="1855" y="500"/>
                    </a:lnTo>
                    <a:lnTo>
                      <a:pt x="1855" y="500"/>
                    </a:lnTo>
                    <a:lnTo>
                      <a:pt x="1855" y="497"/>
                    </a:lnTo>
                    <a:lnTo>
                      <a:pt x="1856" y="498"/>
                    </a:lnTo>
                    <a:lnTo>
                      <a:pt x="1856" y="498"/>
                    </a:lnTo>
                    <a:lnTo>
                      <a:pt x="1856" y="499"/>
                    </a:lnTo>
                    <a:lnTo>
                      <a:pt x="1857" y="497"/>
                    </a:lnTo>
                    <a:lnTo>
                      <a:pt x="1857" y="497"/>
                    </a:lnTo>
                    <a:lnTo>
                      <a:pt x="1857" y="496"/>
                    </a:lnTo>
                    <a:lnTo>
                      <a:pt x="1858" y="499"/>
                    </a:lnTo>
                    <a:lnTo>
                      <a:pt x="1858" y="499"/>
                    </a:lnTo>
                    <a:lnTo>
                      <a:pt x="1858" y="499"/>
                    </a:lnTo>
                    <a:lnTo>
                      <a:pt x="1858" y="499"/>
                    </a:lnTo>
                    <a:lnTo>
                      <a:pt x="1858" y="498"/>
                    </a:lnTo>
                    <a:lnTo>
                      <a:pt x="1859" y="499"/>
                    </a:lnTo>
                    <a:lnTo>
                      <a:pt x="1859" y="499"/>
                    </a:lnTo>
                    <a:lnTo>
                      <a:pt x="1859" y="499"/>
                    </a:lnTo>
                    <a:lnTo>
                      <a:pt x="1860" y="497"/>
                    </a:lnTo>
                    <a:lnTo>
                      <a:pt x="1860" y="497"/>
                    </a:lnTo>
                    <a:lnTo>
                      <a:pt x="1860" y="497"/>
                    </a:lnTo>
                    <a:lnTo>
                      <a:pt x="1860" y="496"/>
                    </a:lnTo>
                    <a:lnTo>
                      <a:pt x="1860" y="499"/>
                    </a:lnTo>
                    <a:lnTo>
                      <a:pt x="1861" y="498"/>
                    </a:lnTo>
                    <a:lnTo>
                      <a:pt x="1861" y="498"/>
                    </a:lnTo>
                    <a:lnTo>
                      <a:pt x="1861" y="494"/>
                    </a:lnTo>
                    <a:lnTo>
                      <a:pt x="1862" y="496"/>
                    </a:lnTo>
                    <a:lnTo>
                      <a:pt x="1862" y="496"/>
                    </a:lnTo>
                    <a:lnTo>
                      <a:pt x="1862" y="500"/>
                    </a:lnTo>
                    <a:lnTo>
                      <a:pt x="1863" y="498"/>
                    </a:lnTo>
                    <a:lnTo>
                      <a:pt x="1863" y="498"/>
                    </a:lnTo>
                    <a:lnTo>
                      <a:pt x="1863" y="498"/>
                    </a:lnTo>
                    <a:lnTo>
                      <a:pt x="1863" y="500"/>
                    </a:lnTo>
                    <a:lnTo>
                      <a:pt x="1864" y="499"/>
                    </a:lnTo>
                    <a:lnTo>
                      <a:pt x="1864" y="499"/>
                    </a:lnTo>
                    <a:lnTo>
                      <a:pt x="1864" y="499"/>
                    </a:lnTo>
                    <a:lnTo>
                      <a:pt x="1865" y="497"/>
                    </a:lnTo>
                    <a:lnTo>
                      <a:pt x="1865" y="498"/>
                    </a:lnTo>
                    <a:lnTo>
                      <a:pt x="1865" y="498"/>
                    </a:lnTo>
                    <a:lnTo>
                      <a:pt x="1865" y="499"/>
                    </a:lnTo>
                    <a:lnTo>
                      <a:pt x="1866" y="498"/>
                    </a:lnTo>
                    <a:lnTo>
                      <a:pt x="1866" y="498"/>
                    </a:lnTo>
                    <a:lnTo>
                      <a:pt x="1866" y="498"/>
                    </a:lnTo>
                    <a:lnTo>
                      <a:pt x="1866" y="497"/>
                    </a:lnTo>
                    <a:lnTo>
                      <a:pt x="1867" y="498"/>
                    </a:lnTo>
                    <a:lnTo>
                      <a:pt x="1867" y="498"/>
                    </a:lnTo>
                    <a:lnTo>
                      <a:pt x="1867" y="498"/>
                    </a:lnTo>
                    <a:lnTo>
                      <a:pt x="1868" y="500"/>
                    </a:lnTo>
                    <a:lnTo>
                      <a:pt x="1868" y="500"/>
                    </a:lnTo>
                    <a:lnTo>
                      <a:pt x="1868" y="500"/>
                    </a:lnTo>
                    <a:lnTo>
                      <a:pt x="1868" y="500"/>
                    </a:lnTo>
                    <a:lnTo>
                      <a:pt x="1869" y="497"/>
                    </a:lnTo>
                    <a:lnTo>
                      <a:pt x="1869" y="497"/>
                    </a:lnTo>
                    <a:lnTo>
                      <a:pt x="1869" y="497"/>
                    </a:lnTo>
                    <a:lnTo>
                      <a:pt x="1869" y="496"/>
                    </a:lnTo>
                    <a:lnTo>
                      <a:pt x="1870" y="500"/>
                    </a:lnTo>
                    <a:lnTo>
                      <a:pt x="1870" y="499"/>
                    </a:lnTo>
                    <a:lnTo>
                      <a:pt x="1870" y="499"/>
                    </a:lnTo>
                    <a:lnTo>
                      <a:pt x="1870" y="496"/>
                    </a:lnTo>
                    <a:lnTo>
                      <a:pt x="1871" y="497"/>
                    </a:lnTo>
                    <a:lnTo>
                      <a:pt x="1871" y="497"/>
                    </a:lnTo>
                    <a:lnTo>
                      <a:pt x="1871" y="499"/>
                    </a:lnTo>
                    <a:lnTo>
                      <a:pt x="1872" y="498"/>
                    </a:lnTo>
                    <a:lnTo>
                      <a:pt x="1872" y="498"/>
                    </a:lnTo>
                    <a:lnTo>
                      <a:pt x="1872" y="499"/>
                    </a:lnTo>
                    <a:lnTo>
                      <a:pt x="1872" y="498"/>
                    </a:lnTo>
                    <a:lnTo>
                      <a:pt x="1873" y="498"/>
                    </a:lnTo>
                    <a:lnTo>
                      <a:pt x="1873" y="498"/>
                    </a:lnTo>
                    <a:lnTo>
                      <a:pt x="1873" y="499"/>
                    </a:lnTo>
                    <a:lnTo>
                      <a:pt x="1874" y="498"/>
                    </a:lnTo>
                    <a:lnTo>
                      <a:pt x="1874" y="498"/>
                    </a:lnTo>
                    <a:lnTo>
                      <a:pt x="1874" y="498"/>
                    </a:lnTo>
                    <a:lnTo>
                      <a:pt x="1875" y="500"/>
                    </a:lnTo>
                    <a:lnTo>
                      <a:pt x="1875" y="499"/>
                    </a:lnTo>
                    <a:lnTo>
                      <a:pt x="1875" y="499"/>
                    </a:lnTo>
                    <a:lnTo>
                      <a:pt x="1875" y="499"/>
                    </a:lnTo>
                    <a:lnTo>
                      <a:pt x="1875" y="500"/>
                    </a:lnTo>
                    <a:lnTo>
                      <a:pt x="1876" y="500"/>
                    </a:lnTo>
                    <a:lnTo>
                      <a:pt x="1876" y="500"/>
                    </a:lnTo>
                    <a:lnTo>
                      <a:pt x="1876" y="500"/>
                    </a:lnTo>
                    <a:lnTo>
                      <a:pt x="1877" y="499"/>
                    </a:lnTo>
                    <a:lnTo>
                      <a:pt x="1877" y="499"/>
                    </a:lnTo>
                    <a:lnTo>
                      <a:pt x="1877" y="499"/>
                    </a:lnTo>
                    <a:lnTo>
                      <a:pt x="1877" y="500"/>
                    </a:lnTo>
                    <a:lnTo>
                      <a:pt x="1878" y="497"/>
                    </a:lnTo>
                    <a:lnTo>
                      <a:pt x="1878" y="497"/>
                    </a:lnTo>
                    <a:lnTo>
                      <a:pt x="1878" y="497"/>
                    </a:lnTo>
                    <a:lnTo>
                      <a:pt x="1878" y="494"/>
                    </a:lnTo>
                    <a:lnTo>
                      <a:pt x="1879" y="498"/>
                    </a:lnTo>
                    <a:lnTo>
                      <a:pt x="1879" y="498"/>
                    </a:lnTo>
                    <a:lnTo>
                      <a:pt x="1879" y="498"/>
                    </a:lnTo>
                    <a:lnTo>
                      <a:pt x="1879" y="499"/>
                    </a:lnTo>
                    <a:lnTo>
                      <a:pt x="1880" y="496"/>
                    </a:lnTo>
                    <a:lnTo>
                      <a:pt x="1880" y="496"/>
                    </a:lnTo>
                    <a:lnTo>
                      <a:pt x="1880" y="496"/>
                    </a:lnTo>
                    <a:lnTo>
                      <a:pt x="1880" y="496"/>
                    </a:lnTo>
                    <a:lnTo>
                      <a:pt x="1880" y="498"/>
                    </a:lnTo>
                    <a:lnTo>
                      <a:pt x="1881" y="498"/>
                    </a:lnTo>
                    <a:lnTo>
                      <a:pt x="1881" y="498"/>
                    </a:lnTo>
                    <a:lnTo>
                      <a:pt x="1881" y="498"/>
                    </a:lnTo>
                    <a:lnTo>
                      <a:pt x="1882" y="500"/>
                    </a:lnTo>
                    <a:lnTo>
                      <a:pt x="1882" y="499"/>
                    </a:lnTo>
                    <a:lnTo>
                      <a:pt x="1882" y="499"/>
                    </a:lnTo>
                    <a:lnTo>
                      <a:pt x="1883" y="467"/>
                    </a:lnTo>
                    <a:lnTo>
                      <a:pt x="1883" y="467"/>
                    </a:lnTo>
                    <a:lnTo>
                      <a:pt x="1883" y="492"/>
                    </a:lnTo>
                    <a:lnTo>
                      <a:pt x="1884" y="487"/>
                    </a:lnTo>
                    <a:lnTo>
                      <a:pt x="1884" y="487"/>
                    </a:lnTo>
                    <a:lnTo>
                      <a:pt x="1884" y="492"/>
                    </a:lnTo>
                    <a:lnTo>
                      <a:pt x="1884" y="464"/>
                    </a:lnTo>
                    <a:lnTo>
                      <a:pt x="1885" y="472"/>
                    </a:lnTo>
                    <a:lnTo>
                      <a:pt x="1885" y="472"/>
                    </a:lnTo>
                    <a:lnTo>
                      <a:pt x="1886" y="497"/>
                    </a:lnTo>
                    <a:lnTo>
                      <a:pt x="1886" y="498"/>
                    </a:lnTo>
                    <a:lnTo>
                      <a:pt x="1886" y="500"/>
                    </a:lnTo>
                    <a:lnTo>
                      <a:pt x="1887" y="500"/>
                    </a:lnTo>
                    <a:lnTo>
                      <a:pt x="1887" y="500"/>
                    </a:lnTo>
                    <a:lnTo>
                      <a:pt x="1887" y="500"/>
                    </a:lnTo>
                    <a:lnTo>
                      <a:pt x="1887" y="500"/>
                    </a:lnTo>
                    <a:lnTo>
                      <a:pt x="1888" y="500"/>
                    </a:lnTo>
                    <a:lnTo>
                      <a:pt x="1888" y="500"/>
                    </a:lnTo>
                    <a:lnTo>
                      <a:pt x="1888" y="500"/>
                    </a:lnTo>
                    <a:lnTo>
                      <a:pt x="1888" y="500"/>
                    </a:lnTo>
                    <a:lnTo>
                      <a:pt x="1889" y="500"/>
                    </a:lnTo>
                    <a:lnTo>
                      <a:pt x="1889" y="500"/>
                    </a:lnTo>
                    <a:lnTo>
                      <a:pt x="1889" y="500"/>
                    </a:lnTo>
                    <a:lnTo>
                      <a:pt x="1890" y="499"/>
                    </a:lnTo>
                    <a:lnTo>
                      <a:pt x="1890" y="499"/>
                    </a:lnTo>
                    <a:lnTo>
                      <a:pt x="1890" y="499"/>
                    </a:lnTo>
                    <a:lnTo>
                      <a:pt x="1890" y="500"/>
                    </a:lnTo>
                    <a:lnTo>
                      <a:pt x="1891" y="498"/>
                    </a:lnTo>
                    <a:lnTo>
                      <a:pt x="1891" y="498"/>
                    </a:lnTo>
                    <a:lnTo>
                      <a:pt x="1891" y="496"/>
                    </a:lnTo>
                    <a:lnTo>
                      <a:pt x="1892" y="499"/>
                    </a:lnTo>
                    <a:lnTo>
                      <a:pt x="1892" y="499"/>
                    </a:lnTo>
                    <a:lnTo>
                      <a:pt x="1892" y="499"/>
                    </a:lnTo>
                    <a:lnTo>
                      <a:pt x="1893" y="497"/>
                    </a:lnTo>
                    <a:lnTo>
                      <a:pt x="1893" y="497"/>
                    </a:lnTo>
                    <a:lnTo>
                      <a:pt x="1893" y="497"/>
                    </a:lnTo>
                    <a:lnTo>
                      <a:pt x="1893" y="497"/>
                    </a:lnTo>
                    <a:lnTo>
                      <a:pt x="1894" y="499"/>
                    </a:lnTo>
                    <a:lnTo>
                      <a:pt x="1894" y="499"/>
                    </a:lnTo>
                    <a:lnTo>
                      <a:pt x="1894" y="498"/>
                    </a:lnTo>
                    <a:lnTo>
                      <a:pt x="1895" y="498"/>
                    </a:lnTo>
                    <a:lnTo>
                      <a:pt x="1895" y="498"/>
                    </a:lnTo>
                    <a:lnTo>
                      <a:pt x="1895" y="500"/>
                    </a:lnTo>
                    <a:lnTo>
                      <a:pt x="1896" y="499"/>
                    </a:lnTo>
                    <a:lnTo>
                      <a:pt x="1896" y="499"/>
                    </a:lnTo>
                    <a:lnTo>
                      <a:pt x="1896" y="498"/>
                    </a:lnTo>
                    <a:lnTo>
                      <a:pt x="1897" y="498"/>
                    </a:lnTo>
                    <a:lnTo>
                      <a:pt x="1897" y="498"/>
                    </a:lnTo>
                    <a:lnTo>
                      <a:pt x="1897" y="498"/>
                    </a:lnTo>
                    <a:lnTo>
                      <a:pt x="1897" y="499"/>
                    </a:lnTo>
                    <a:lnTo>
                      <a:pt x="1898" y="498"/>
                    </a:lnTo>
                    <a:lnTo>
                      <a:pt x="1898" y="498"/>
                    </a:lnTo>
                    <a:lnTo>
                      <a:pt x="1898" y="500"/>
                    </a:lnTo>
                    <a:lnTo>
                      <a:pt x="1899" y="500"/>
                    </a:lnTo>
                    <a:lnTo>
                      <a:pt x="1899" y="500"/>
                    </a:lnTo>
                    <a:lnTo>
                      <a:pt x="1899" y="500"/>
                    </a:lnTo>
                    <a:lnTo>
                      <a:pt x="1899" y="500"/>
                    </a:lnTo>
                    <a:lnTo>
                      <a:pt x="1900" y="500"/>
                    </a:lnTo>
                    <a:lnTo>
                      <a:pt x="1900" y="500"/>
                    </a:lnTo>
                    <a:lnTo>
                      <a:pt x="1900" y="500"/>
                    </a:lnTo>
                    <a:lnTo>
                      <a:pt x="1901" y="499"/>
                    </a:lnTo>
                    <a:lnTo>
                      <a:pt x="1901" y="499"/>
                    </a:lnTo>
                    <a:lnTo>
                      <a:pt x="1901" y="499"/>
                    </a:lnTo>
                    <a:lnTo>
                      <a:pt x="1901" y="499"/>
                    </a:lnTo>
                    <a:lnTo>
                      <a:pt x="1902" y="499"/>
                    </a:lnTo>
                    <a:lnTo>
                      <a:pt x="1902" y="499"/>
                    </a:lnTo>
                    <a:lnTo>
                      <a:pt x="1902" y="499"/>
                    </a:lnTo>
                    <a:lnTo>
                      <a:pt x="1902" y="499"/>
                    </a:lnTo>
                    <a:lnTo>
                      <a:pt x="1903" y="499"/>
                    </a:lnTo>
                    <a:lnTo>
                      <a:pt x="1903" y="499"/>
                    </a:lnTo>
                    <a:lnTo>
                      <a:pt x="1903" y="499"/>
                    </a:lnTo>
                    <a:lnTo>
                      <a:pt x="1904" y="500"/>
                    </a:lnTo>
                    <a:lnTo>
                      <a:pt x="1904" y="500"/>
                    </a:lnTo>
                    <a:lnTo>
                      <a:pt x="1904" y="500"/>
                    </a:lnTo>
                    <a:lnTo>
                      <a:pt x="1904" y="500"/>
                    </a:lnTo>
                    <a:lnTo>
                      <a:pt x="1905" y="499"/>
                    </a:lnTo>
                    <a:lnTo>
                      <a:pt x="1905" y="499"/>
                    </a:lnTo>
                    <a:lnTo>
                      <a:pt x="1905" y="500"/>
                    </a:lnTo>
                    <a:lnTo>
                      <a:pt x="1905" y="499"/>
                    </a:lnTo>
                    <a:lnTo>
                      <a:pt x="1905" y="500"/>
                    </a:lnTo>
                    <a:lnTo>
                      <a:pt x="1906" y="500"/>
                    </a:lnTo>
                    <a:lnTo>
                      <a:pt x="1906" y="500"/>
                    </a:lnTo>
                    <a:lnTo>
                      <a:pt x="1906" y="500"/>
                    </a:lnTo>
                    <a:lnTo>
                      <a:pt x="1907" y="500"/>
                    </a:lnTo>
                    <a:lnTo>
                      <a:pt x="1907" y="500"/>
                    </a:lnTo>
                  </a:path>
                </a:pathLst>
              </a:custGeom>
              <a:noFill/>
              <a:ln w="3175"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 name="Rectangle 5">
              <a:extLst>
                <a:ext uri="{FF2B5EF4-FFF2-40B4-BE49-F238E27FC236}">
                  <a16:creationId xmlns:a16="http://schemas.microsoft.com/office/drawing/2014/main" id="{071C11D3-ECCF-4882-B3F0-4E33DC456C6D}"/>
                </a:ext>
              </a:extLst>
            </p:cNvPr>
            <p:cNvSpPr/>
            <p:nvPr/>
          </p:nvSpPr>
          <p:spPr>
            <a:xfrm>
              <a:off x="10133567" y="265789"/>
              <a:ext cx="542136" cy="276999"/>
            </a:xfrm>
            <a:prstGeom prst="rect">
              <a:avLst/>
            </a:prstGeom>
          </p:spPr>
          <p:txBody>
            <a:bodyPr wrap="none">
              <a:spAutoFit/>
            </a:bodyPr>
            <a:lstStyle/>
            <a:p>
              <a:r>
                <a:rPr lang="en-US" sz="1200" dirty="0" err="1">
                  <a:solidFill>
                    <a:srgbClr val="C00000"/>
                  </a:solidFill>
                </a:rPr>
                <a:t>MagX</a:t>
              </a:r>
              <a:endParaRPr lang="en-US" sz="1200" dirty="0">
                <a:solidFill>
                  <a:srgbClr val="C00000"/>
                </a:solidFill>
              </a:endParaRPr>
            </a:p>
          </p:txBody>
        </p:sp>
        <p:sp>
          <p:nvSpPr>
            <p:cNvPr id="7" name="Rectangle 6">
              <a:extLst>
                <a:ext uri="{FF2B5EF4-FFF2-40B4-BE49-F238E27FC236}">
                  <a16:creationId xmlns:a16="http://schemas.microsoft.com/office/drawing/2014/main" id="{34E2768D-E871-422F-B4D1-CB3B8A1376DB}"/>
                </a:ext>
              </a:extLst>
            </p:cNvPr>
            <p:cNvSpPr/>
            <p:nvPr/>
          </p:nvSpPr>
          <p:spPr>
            <a:xfrm>
              <a:off x="8804191" y="76912"/>
              <a:ext cx="722377" cy="276999"/>
            </a:xfrm>
            <a:prstGeom prst="rect">
              <a:avLst/>
            </a:prstGeom>
          </p:spPr>
          <p:txBody>
            <a:bodyPr wrap="none">
              <a:spAutoFit/>
            </a:bodyPr>
            <a:lstStyle/>
            <a:p>
              <a:r>
                <a:rPr lang="en-US" sz="1200" dirty="0">
                  <a:solidFill>
                    <a:srgbClr val="0070C0"/>
                  </a:solidFill>
                </a:rPr>
                <a:t>Pressure</a:t>
              </a:r>
            </a:p>
          </p:txBody>
        </p:sp>
      </p:grpSp>
      <p:pic>
        <p:nvPicPr>
          <p:cNvPr id="12" name="Picture 11">
            <a:extLst>
              <a:ext uri="{FF2B5EF4-FFF2-40B4-BE49-F238E27FC236}">
                <a16:creationId xmlns:a16="http://schemas.microsoft.com/office/drawing/2014/main" id="{3F080519-4B4E-4738-9F98-851FCB0022EC}"/>
              </a:ext>
            </a:extLst>
          </p:cNvPr>
          <p:cNvPicPr>
            <a:picLocks noChangeAspect="1"/>
          </p:cNvPicPr>
          <p:nvPr/>
        </p:nvPicPr>
        <p:blipFill>
          <a:blip r:embed="rId3"/>
          <a:stretch>
            <a:fillRect/>
          </a:stretch>
        </p:blipFill>
        <p:spPr>
          <a:xfrm>
            <a:off x="9870142" y="2907594"/>
            <a:ext cx="2241176" cy="3877505"/>
          </a:xfrm>
          <a:prstGeom prst="rect">
            <a:avLst/>
          </a:prstGeom>
        </p:spPr>
      </p:pic>
      <p:sp>
        <p:nvSpPr>
          <p:cNvPr id="46" name="Freeform 77">
            <a:extLst>
              <a:ext uri="{FF2B5EF4-FFF2-40B4-BE49-F238E27FC236}">
                <a16:creationId xmlns:a16="http://schemas.microsoft.com/office/drawing/2014/main" id="{5868F5E8-7A5B-4597-A1B5-EAE998A2048C}"/>
              </a:ext>
            </a:extLst>
          </p:cNvPr>
          <p:cNvSpPr>
            <a:spLocks/>
          </p:cNvSpPr>
          <p:nvPr/>
        </p:nvSpPr>
        <p:spPr bwMode="auto">
          <a:xfrm>
            <a:off x="7329090" y="1752640"/>
            <a:ext cx="446036" cy="182329"/>
          </a:xfrm>
          <a:custGeom>
            <a:avLst/>
            <a:gdLst>
              <a:gd name="T0" fmla="*/ 28 w 1818"/>
              <a:gd name="T1" fmla="*/ 535 h 569"/>
              <a:gd name="T2" fmla="*/ 57 w 1818"/>
              <a:gd name="T3" fmla="*/ 500 h 569"/>
              <a:gd name="T4" fmla="*/ 86 w 1818"/>
              <a:gd name="T5" fmla="*/ 467 h 569"/>
              <a:gd name="T6" fmla="*/ 115 w 1818"/>
              <a:gd name="T7" fmla="*/ 434 h 569"/>
              <a:gd name="T8" fmla="*/ 144 w 1818"/>
              <a:gd name="T9" fmla="*/ 403 h 569"/>
              <a:gd name="T10" fmla="*/ 173 w 1818"/>
              <a:gd name="T11" fmla="*/ 373 h 569"/>
              <a:gd name="T12" fmla="*/ 202 w 1818"/>
              <a:gd name="T13" fmla="*/ 344 h 569"/>
              <a:gd name="T14" fmla="*/ 231 w 1818"/>
              <a:gd name="T15" fmla="*/ 316 h 569"/>
              <a:gd name="T16" fmla="*/ 260 w 1818"/>
              <a:gd name="T17" fmla="*/ 290 h 569"/>
              <a:gd name="T18" fmla="*/ 289 w 1818"/>
              <a:gd name="T19" fmla="*/ 264 h 569"/>
              <a:gd name="T20" fmla="*/ 318 w 1818"/>
              <a:gd name="T21" fmla="*/ 240 h 569"/>
              <a:gd name="T22" fmla="*/ 348 w 1818"/>
              <a:gd name="T23" fmla="*/ 217 h 569"/>
              <a:gd name="T24" fmla="*/ 377 w 1818"/>
              <a:gd name="T25" fmla="*/ 195 h 569"/>
              <a:gd name="T26" fmla="*/ 406 w 1818"/>
              <a:gd name="T27" fmla="*/ 174 h 569"/>
              <a:gd name="T28" fmla="*/ 435 w 1818"/>
              <a:gd name="T29" fmla="*/ 155 h 569"/>
              <a:gd name="T30" fmla="*/ 464 w 1818"/>
              <a:gd name="T31" fmla="*/ 136 h 569"/>
              <a:gd name="T32" fmla="*/ 493 w 1818"/>
              <a:gd name="T33" fmla="*/ 119 h 569"/>
              <a:gd name="T34" fmla="*/ 522 w 1818"/>
              <a:gd name="T35" fmla="*/ 103 h 569"/>
              <a:gd name="T36" fmla="*/ 551 w 1818"/>
              <a:gd name="T37" fmla="*/ 88 h 569"/>
              <a:gd name="T38" fmla="*/ 580 w 1818"/>
              <a:gd name="T39" fmla="*/ 74 h 569"/>
              <a:gd name="T40" fmla="*/ 609 w 1818"/>
              <a:gd name="T41" fmla="*/ 61 h 569"/>
              <a:gd name="T42" fmla="*/ 638 w 1818"/>
              <a:gd name="T43" fmla="*/ 50 h 569"/>
              <a:gd name="T44" fmla="*/ 667 w 1818"/>
              <a:gd name="T45" fmla="*/ 40 h 569"/>
              <a:gd name="T46" fmla="*/ 696 w 1818"/>
              <a:gd name="T47" fmla="*/ 31 h 569"/>
              <a:gd name="T48" fmla="*/ 726 w 1818"/>
              <a:gd name="T49" fmla="*/ 23 h 569"/>
              <a:gd name="T50" fmla="*/ 755 w 1818"/>
              <a:gd name="T51" fmla="*/ 16 h 569"/>
              <a:gd name="T52" fmla="*/ 784 w 1818"/>
              <a:gd name="T53" fmla="*/ 10 h 569"/>
              <a:gd name="T54" fmla="*/ 813 w 1818"/>
              <a:gd name="T55" fmla="*/ 6 h 569"/>
              <a:gd name="T56" fmla="*/ 842 w 1818"/>
              <a:gd name="T57" fmla="*/ 3 h 569"/>
              <a:gd name="T58" fmla="*/ 871 w 1818"/>
              <a:gd name="T59" fmla="*/ 1 h 569"/>
              <a:gd name="T60" fmla="*/ 900 w 1818"/>
              <a:gd name="T61" fmla="*/ 0 h 569"/>
              <a:gd name="T62" fmla="*/ 929 w 1818"/>
              <a:gd name="T63" fmla="*/ 0 h 569"/>
              <a:gd name="T64" fmla="*/ 958 w 1818"/>
              <a:gd name="T65" fmla="*/ 1 h 569"/>
              <a:gd name="T66" fmla="*/ 987 w 1818"/>
              <a:gd name="T67" fmla="*/ 4 h 569"/>
              <a:gd name="T68" fmla="*/ 1016 w 1818"/>
              <a:gd name="T69" fmla="*/ 7 h 569"/>
              <a:gd name="T70" fmla="*/ 1045 w 1818"/>
              <a:gd name="T71" fmla="*/ 12 h 569"/>
              <a:gd name="T72" fmla="*/ 1075 w 1818"/>
              <a:gd name="T73" fmla="*/ 18 h 569"/>
              <a:gd name="T74" fmla="*/ 1104 w 1818"/>
              <a:gd name="T75" fmla="*/ 26 h 569"/>
              <a:gd name="T76" fmla="*/ 1133 w 1818"/>
              <a:gd name="T77" fmla="*/ 34 h 569"/>
              <a:gd name="T78" fmla="*/ 1162 w 1818"/>
              <a:gd name="T79" fmla="*/ 43 h 569"/>
              <a:gd name="T80" fmla="*/ 1191 w 1818"/>
              <a:gd name="T81" fmla="*/ 54 h 569"/>
              <a:gd name="T82" fmla="*/ 1220 w 1818"/>
              <a:gd name="T83" fmla="*/ 66 h 569"/>
              <a:gd name="T84" fmla="*/ 1249 w 1818"/>
              <a:gd name="T85" fmla="*/ 79 h 569"/>
              <a:gd name="T86" fmla="*/ 1278 w 1818"/>
              <a:gd name="T87" fmla="*/ 93 h 569"/>
              <a:gd name="T88" fmla="*/ 1307 w 1818"/>
              <a:gd name="T89" fmla="*/ 109 h 569"/>
              <a:gd name="T90" fmla="*/ 1336 w 1818"/>
              <a:gd name="T91" fmla="*/ 125 h 569"/>
              <a:gd name="T92" fmla="*/ 1365 w 1818"/>
              <a:gd name="T93" fmla="*/ 143 h 569"/>
              <a:gd name="T94" fmla="*/ 1394 w 1818"/>
              <a:gd name="T95" fmla="*/ 162 h 569"/>
              <a:gd name="T96" fmla="*/ 1424 w 1818"/>
              <a:gd name="T97" fmla="*/ 182 h 569"/>
              <a:gd name="T98" fmla="*/ 1453 w 1818"/>
              <a:gd name="T99" fmla="*/ 203 h 569"/>
              <a:gd name="T100" fmla="*/ 1482 w 1818"/>
              <a:gd name="T101" fmla="*/ 225 h 569"/>
              <a:gd name="T102" fmla="*/ 1511 w 1818"/>
              <a:gd name="T103" fmla="*/ 249 h 569"/>
              <a:gd name="T104" fmla="*/ 1540 w 1818"/>
              <a:gd name="T105" fmla="*/ 274 h 569"/>
              <a:gd name="T106" fmla="*/ 1569 w 1818"/>
              <a:gd name="T107" fmla="*/ 300 h 569"/>
              <a:gd name="T108" fmla="*/ 1598 w 1818"/>
              <a:gd name="T109" fmla="*/ 327 h 569"/>
              <a:gd name="T110" fmla="*/ 1627 w 1818"/>
              <a:gd name="T111" fmla="*/ 355 h 569"/>
              <a:gd name="T112" fmla="*/ 1656 w 1818"/>
              <a:gd name="T113" fmla="*/ 384 h 569"/>
              <a:gd name="T114" fmla="*/ 1685 w 1818"/>
              <a:gd name="T115" fmla="*/ 415 h 569"/>
              <a:gd name="T116" fmla="*/ 1714 w 1818"/>
              <a:gd name="T117" fmla="*/ 446 h 569"/>
              <a:gd name="T118" fmla="*/ 1743 w 1818"/>
              <a:gd name="T119" fmla="*/ 479 h 569"/>
              <a:gd name="T120" fmla="*/ 1773 w 1818"/>
              <a:gd name="T121" fmla="*/ 513 h 569"/>
              <a:gd name="T122" fmla="*/ 1802 w 1818"/>
              <a:gd name="T123" fmla="*/ 54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8" h="569">
                <a:moveTo>
                  <a:pt x="0" y="569"/>
                </a:moveTo>
                <a:lnTo>
                  <a:pt x="2" y="567"/>
                </a:lnTo>
                <a:lnTo>
                  <a:pt x="4" y="564"/>
                </a:lnTo>
                <a:lnTo>
                  <a:pt x="6" y="562"/>
                </a:lnTo>
                <a:lnTo>
                  <a:pt x="8" y="560"/>
                </a:lnTo>
                <a:lnTo>
                  <a:pt x="9" y="557"/>
                </a:lnTo>
                <a:lnTo>
                  <a:pt x="11" y="555"/>
                </a:lnTo>
                <a:lnTo>
                  <a:pt x="13" y="553"/>
                </a:lnTo>
                <a:lnTo>
                  <a:pt x="15" y="551"/>
                </a:lnTo>
                <a:lnTo>
                  <a:pt x="17" y="549"/>
                </a:lnTo>
                <a:lnTo>
                  <a:pt x="18" y="546"/>
                </a:lnTo>
                <a:lnTo>
                  <a:pt x="20" y="544"/>
                </a:lnTo>
                <a:lnTo>
                  <a:pt x="22" y="542"/>
                </a:lnTo>
                <a:lnTo>
                  <a:pt x="24" y="540"/>
                </a:lnTo>
                <a:lnTo>
                  <a:pt x="26" y="537"/>
                </a:lnTo>
                <a:lnTo>
                  <a:pt x="28" y="535"/>
                </a:lnTo>
                <a:lnTo>
                  <a:pt x="29" y="533"/>
                </a:lnTo>
                <a:lnTo>
                  <a:pt x="31" y="531"/>
                </a:lnTo>
                <a:lnTo>
                  <a:pt x="33" y="529"/>
                </a:lnTo>
                <a:lnTo>
                  <a:pt x="35" y="526"/>
                </a:lnTo>
                <a:lnTo>
                  <a:pt x="37" y="524"/>
                </a:lnTo>
                <a:lnTo>
                  <a:pt x="38" y="522"/>
                </a:lnTo>
                <a:lnTo>
                  <a:pt x="40" y="520"/>
                </a:lnTo>
                <a:lnTo>
                  <a:pt x="42" y="517"/>
                </a:lnTo>
                <a:lnTo>
                  <a:pt x="44" y="515"/>
                </a:lnTo>
                <a:lnTo>
                  <a:pt x="46" y="513"/>
                </a:lnTo>
                <a:lnTo>
                  <a:pt x="48" y="511"/>
                </a:lnTo>
                <a:lnTo>
                  <a:pt x="49" y="509"/>
                </a:lnTo>
                <a:lnTo>
                  <a:pt x="51" y="507"/>
                </a:lnTo>
                <a:lnTo>
                  <a:pt x="53" y="504"/>
                </a:lnTo>
                <a:lnTo>
                  <a:pt x="55" y="502"/>
                </a:lnTo>
                <a:lnTo>
                  <a:pt x="57" y="500"/>
                </a:lnTo>
                <a:lnTo>
                  <a:pt x="58" y="498"/>
                </a:lnTo>
                <a:lnTo>
                  <a:pt x="60" y="496"/>
                </a:lnTo>
                <a:lnTo>
                  <a:pt x="62" y="494"/>
                </a:lnTo>
                <a:lnTo>
                  <a:pt x="64" y="492"/>
                </a:lnTo>
                <a:lnTo>
                  <a:pt x="66" y="490"/>
                </a:lnTo>
                <a:lnTo>
                  <a:pt x="68" y="487"/>
                </a:lnTo>
                <a:lnTo>
                  <a:pt x="69" y="485"/>
                </a:lnTo>
                <a:lnTo>
                  <a:pt x="71" y="483"/>
                </a:lnTo>
                <a:lnTo>
                  <a:pt x="73" y="481"/>
                </a:lnTo>
                <a:lnTo>
                  <a:pt x="75" y="479"/>
                </a:lnTo>
                <a:lnTo>
                  <a:pt x="77" y="477"/>
                </a:lnTo>
                <a:lnTo>
                  <a:pt x="78" y="475"/>
                </a:lnTo>
                <a:lnTo>
                  <a:pt x="80" y="473"/>
                </a:lnTo>
                <a:lnTo>
                  <a:pt x="82" y="471"/>
                </a:lnTo>
                <a:lnTo>
                  <a:pt x="84" y="469"/>
                </a:lnTo>
                <a:lnTo>
                  <a:pt x="86" y="467"/>
                </a:lnTo>
                <a:lnTo>
                  <a:pt x="88" y="465"/>
                </a:lnTo>
                <a:lnTo>
                  <a:pt x="89" y="463"/>
                </a:lnTo>
                <a:lnTo>
                  <a:pt x="91" y="460"/>
                </a:lnTo>
                <a:lnTo>
                  <a:pt x="93" y="458"/>
                </a:lnTo>
                <a:lnTo>
                  <a:pt x="95" y="456"/>
                </a:lnTo>
                <a:lnTo>
                  <a:pt x="97" y="454"/>
                </a:lnTo>
                <a:lnTo>
                  <a:pt x="98" y="452"/>
                </a:lnTo>
                <a:lnTo>
                  <a:pt x="100" y="450"/>
                </a:lnTo>
                <a:lnTo>
                  <a:pt x="102" y="448"/>
                </a:lnTo>
                <a:lnTo>
                  <a:pt x="104" y="446"/>
                </a:lnTo>
                <a:lnTo>
                  <a:pt x="106" y="444"/>
                </a:lnTo>
                <a:lnTo>
                  <a:pt x="107" y="442"/>
                </a:lnTo>
                <a:lnTo>
                  <a:pt x="109" y="440"/>
                </a:lnTo>
                <a:lnTo>
                  <a:pt x="111" y="438"/>
                </a:lnTo>
                <a:lnTo>
                  <a:pt x="113" y="436"/>
                </a:lnTo>
                <a:lnTo>
                  <a:pt x="115" y="434"/>
                </a:lnTo>
                <a:lnTo>
                  <a:pt x="117" y="432"/>
                </a:lnTo>
                <a:lnTo>
                  <a:pt x="118" y="430"/>
                </a:lnTo>
                <a:lnTo>
                  <a:pt x="120" y="428"/>
                </a:lnTo>
                <a:lnTo>
                  <a:pt x="122" y="426"/>
                </a:lnTo>
                <a:lnTo>
                  <a:pt x="124" y="424"/>
                </a:lnTo>
                <a:lnTo>
                  <a:pt x="126" y="422"/>
                </a:lnTo>
                <a:lnTo>
                  <a:pt x="127" y="420"/>
                </a:lnTo>
                <a:lnTo>
                  <a:pt x="129" y="418"/>
                </a:lnTo>
                <a:lnTo>
                  <a:pt x="131" y="417"/>
                </a:lnTo>
                <a:lnTo>
                  <a:pt x="133" y="415"/>
                </a:lnTo>
                <a:lnTo>
                  <a:pt x="135" y="413"/>
                </a:lnTo>
                <a:lnTo>
                  <a:pt x="137" y="411"/>
                </a:lnTo>
                <a:lnTo>
                  <a:pt x="138" y="409"/>
                </a:lnTo>
                <a:lnTo>
                  <a:pt x="140" y="407"/>
                </a:lnTo>
                <a:lnTo>
                  <a:pt x="142" y="405"/>
                </a:lnTo>
                <a:lnTo>
                  <a:pt x="144" y="403"/>
                </a:lnTo>
                <a:lnTo>
                  <a:pt x="146" y="401"/>
                </a:lnTo>
                <a:lnTo>
                  <a:pt x="147" y="399"/>
                </a:lnTo>
                <a:lnTo>
                  <a:pt x="149" y="397"/>
                </a:lnTo>
                <a:lnTo>
                  <a:pt x="151" y="395"/>
                </a:lnTo>
                <a:lnTo>
                  <a:pt x="153" y="393"/>
                </a:lnTo>
                <a:lnTo>
                  <a:pt x="155" y="392"/>
                </a:lnTo>
                <a:lnTo>
                  <a:pt x="157" y="390"/>
                </a:lnTo>
                <a:lnTo>
                  <a:pt x="158" y="388"/>
                </a:lnTo>
                <a:lnTo>
                  <a:pt x="160" y="386"/>
                </a:lnTo>
                <a:lnTo>
                  <a:pt x="162" y="384"/>
                </a:lnTo>
                <a:lnTo>
                  <a:pt x="164" y="382"/>
                </a:lnTo>
                <a:lnTo>
                  <a:pt x="166" y="380"/>
                </a:lnTo>
                <a:lnTo>
                  <a:pt x="167" y="378"/>
                </a:lnTo>
                <a:lnTo>
                  <a:pt x="169" y="377"/>
                </a:lnTo>
                <a:lnTo>
                  <a:pt x="171" y="375"/>
                </a:lnTo>
                <a:lnTo>
                  <a:pt x="173" y="373"/>
                </a:lnTo>
                <a:lnTo>
                  <a:pt x="175" y="371"/>
                </a:lnTo>
                <a:lnTo>
                  <a:pt x="177" y="369"/>
                </a:lnTo>
                <a:lnTo>
                  <a:pt x="178" y="367"/>
                </a:lnTo>
                <a:lnTo>
                  <a:pt x="180" y="366"/>
                </a:lnTo>
                <a:lnTo>
                  <a:pt x="182" y="364"/>
                </a:lnTo>
                <a:lnTo>
                  <a:pt x="184" y="362"/>
                </a:lnTo>
                <a:lnTo>
                  <a:pt x="186" y="360"/>
                </a:lnTo>
                <a:lnTo>
                  <a:pt x="187" y="358"/>
                </a:lnTo>
                <a:lnTo>
                  <a:pt x="189" y="357"/>
                </a:lnTo>
                <a:lnTo>
                  <a:pt x="191" y="355"/>
                </a:lnTo>
                <a:lnTo>
                  <a:pt x="193" y="353"/>
                </a:lnTo>
                <a:lnTo>
                  <a:pt x="195" y="351"/>
                </a:lnTo>
                <a:lnTo>
                  <a:pt x="197" y="349"/>
                </a:lnTo>
                <a:lnTo>
                  <a:pt x="198" y="348"/>
                </a:lnTo>
                <a:lnTo>
                  <a:pt x="200" y="346"/>
                </a:lnTo>
                <a:lnTo>
                  <a:pt x="202" y="344"/>
                </a:lnTo>
                <a:lnTo>
                  <a:pt x="204" y="342"/>
                </a:lnTo>
                <a:lnTo>
                  <a:pt x="206" y="341"/>
                </a:lnTo>
                <a:lnTo>
                  <a:pt x="207" y="339"/>
                </a:lnTo>
                <a:lnTo>
                  <a:pt x="209" y="337"/>
                </a:lnTo>
                <a:lnTo>
                  <a:pt x="211" y="335"/>
                </a:lnTo>
                <a:lnTo>
                  <a:pt x="213" y="334"/>
                </a:lnTo>
                <a:lnTo>
                  <a:pt x="215" y="332"/>
                </a:lnTo>
                <a:lnTo>
                  <a:pt x="216" y="330"/>
                </a:lnTo>
                <a:lnTo>
                  <a:pt x="218" y="328"/>
                </a:lnTo>
                <a:lnTo>
                  <a:pt x="220" y="327"/>
                </a:lnTo>
                <a:lnTo>
                  <a:pt x="222" y="325"/>
                </a:lnTo>
                <a:lnTo>
                  <a:pt x="224" y="323"/>
                </a:lnTo>
                <a:lnTo>
                  <a:pt x="226" y="321"/>
                </a:lnTo>
                <a:lnTo>
                  <a:pt x="227" y="320"/>
                </a:lnTo>
                <a:lnTo>
                  <a:pt x="229" y="318"/>
                </a:lnTo>
                <a:lnTo>
                  <a:pt x="231" y="316"/>
                </a:lnTo>
                <a:lnTo>
                  <a:pt x="233" y="315"/>
                </a:lnTo>
                <a:lnTo>
                  <a:pt x="235" y="313"/>
                </a:lnTo>
                <a:lnTo>
                  <a:pt x="236" y="311"/>
                </a:lnTo>
                <a:lnTo>
                  <a:pt x="238" y="310"/>
                </a:lnTo>
                <a:lnTo>
                  <a:pt x="240" y="308"/>
                </a:lnTo>
                <a:lnTo>
                  <a:pt x="242" y="306"/>
                </a:lnTo>
                <a:lnTo>
                  <a:pt x="244" y="305"/>
                </a:lnTo>
                <a:lnTo>
                  <a:pt x="246" y="303"/>
                </a:lnTo>
                <a:lnTo>
                  <a:pt x="247" y="301"/>
                </a:lnTo>
                <a:lnTo>
                  <a:pt x="249" y="300"/>
                </a:lnTo>
                <a:lnTo>
                  <a:pt x="251" y="298"/>
                </a:lnTo>
                <a:lnTo>
                  <a:pt x="253" y="296"/>
                </a:lnTo>
                <a:lnTo>
                  <a:pt x="255" y="295"/>
                </a:lnTo>
                <a:lnTo>
                  <a:pt x="256" y="293"/>
                </a:lnTo>
                <a:lnTo>
                  <a:pt x="258" y="291"/>
                </a:lnTo>
                <a:lnTo>
                  <a:pt x="260" y="290"/>
                </a:lnTo>
                <a:lnTo>
                  <a:pt x="262" y="288"/>
                </a:lnTo>
                <a:lnTo>
                  <a:pt x="264" y="286"/>
                </a:lnTo>
                <a:lnTo>
                  <a:pt x="266" y="285"/>
                </a:lnTo>
                <a:lnTo>
                  <a:pt x="267" y="283"/>
                </a:lnTo>
                <a:lnTo>
                  <a:pt x="269" y="282"/>
                </a:lnTo>
                <a:lnTo>
                  <a:pt x="271" y="280"/>
                </a:lnTo>
                <a:lnTo>
                  <a:pt x="273" y="278"/>
                </a:lnTo>
                <a:lnTo>
                  <a:pt x="275" y="277"/>
                </a:lnTo>
                <a:lnTo>
                  <a:pt x="276" y="275"/>
                </a:lnTo>
                <a:lnTo>
                  <a:pt x="278" y="274"/>
                </a:lnTo>
                <a:lnTo>
                  <a:pt x="280" y="272"/>
                </a:lnTo>
                <a:lnTo>
                  <a:pt x="282" y="271"/>
                </a:lnTo>
                <a:lnTo>
                  <a:pt x="284" y="269"/>
                </a:lnTo>
                <a:lnTo>
                  <a:pt x="286" y="267"/>
                </a:lnTo>
                <a:lnTo>
                  <a:pt x="287" y="266"/>
                </a:lnTo>
                <a:lnTo>
                  <a:pt x="289" y="264"/>
                </a:lnTo>
                <a:lnTo>
                  <a:pt x="291" y="263"/>
                </a:lnTo>
                <a:lnTo>
                  <a:pt x="293" y="261"/>
                </a:lnTo>
                <a:lnTo>
                  <a:pt x="295" y="260"/>
                </a:lnTo>
                <a:lnTo>
                  <a:pt x="296" y="258"/>
                </a:lnTo>
                <a:lnTo>
                  <a:pt x="298" y="257"/>
                </a:lnTo>
                <a:lnTo>
                  <a:pt x="300" y="255"/>
                </a:lnTo>
                <a:lnTo>
                  <a:pt x="302" y="253"/>
                </a:lnTo>
                <a:lnTo>
                  <a:pt x="304" y="252"/>
                </a:lnTo>
                <a:lnTo>
                  <a:pt x="306" y="250"/>
                </a:lnTo>
                <a:lnTo>
                  <a:pt x="307" y="249"/>
                </a:lnTo>
                <a:lnTo>
                  <a:pt x="309" y="247"/>
                </a:lnTo>
                <a:lnTo>
                  <a:pt x="311" y="246"/>
                </a:lnTo>
                <a:lnTo>
                  <a:pt x="313" y="244"/>
                </a:lnTo>
                <a:lnTo>
                  <a:pt x="315" y="243"/>
                </a:lnTo>
                <a:lnTo>
                  <a:pt x="316" y="241"/>
                </a:lnTo>
                <a:lnTo>
                  <a:pt x="318" y="240"/>
                </a:lnTo>
                <a:lnTo>
                  <a:pt x="320" y="238"/>
                </a:lnTo>
                <a:lnTo>
                  <a:pt x="322" y="237"/>
                </a:lnTo>
                <a:lnTo>
                  <a:pt x="324" y="235"/>
                </a:lnTo>
                <a:lnTo>
                  <a:pt x="325" y="234"/>
                </a:lnTo>
                <a:lnTo>
                  <a:pt x="327" y="232"/>
                </a:lnTo>
                <a:lnTo>
                  <a:pt x="329" y="231"/>
                </a:lnTo>
                <a:lnTo>
                  <a:pt x="331" y="230"/>
                </a:lnTo>
                <a:lnTo>
                  <a:pt x="333" y="228"/>
                </a:lnTo>
                <a:lnTo>
                  <a:pt x="335" y="227"/>
                </a:lnTo>
                <a:lnTo>
                  <a:pt x="336" y="225"/>
                </a:lnTo>
                <a:lnTo>
                  <a:pt x="338" y="224"/>
                </a:lnTo>
                <a:lnTo>
                  <a:pt x="340" y="222"/>
                </a:lnTo>
                <a:lnTo>
                  <a:pt x="342" y="221"/>
                </a:lnTo>
                <a:lnTo>
                  <a:pt x="344" y="220"/>
                </a:lnTo>
                <a:lnTo>
                  <a:pt x="346" y="218"/>
                </a:lnTo>
                <a:lnTo>
                  <a:pt x="348" y="217"/>
                </a:lnTo>
                <a:lnTo>
                  <a:pt x="349" y="215"/>
                </a:lnTo>
                <a:lnTo>
                  <a:pt x="351" y="214"/>
                </a:lnTo>
                <a:lnTo>
                  <a:pt x="353" y="213"/>
                </a:lnTo>
                <a:lnTo>
                  <a:pt x="355" y="211"/>
                </a:lnTo>
                <a:lnTo>
                  <a:pt x="357" y="210"/>
                </a:lnTo>
                <a:lnTo>
                  <a:pt x="358" y="208"/>
                </a:lnTo>
                <a:lnTo>
                  <a:pt x="360" y="207"/>
                </a:lnTo>
                <a:lnTo>
                  <a:pt x="362" y="206"/>
                </a:lnTo>
                <a:lnTo>
                  <a:pt x="364" y="204"/>
                </a:lnTo>
                <a:lnTo>
                  <a:pt x="366" y="203"/>
                </a:lnTo>
                <a:lnTo>
                  <a:pt x="368" y="202"/>
                </a:lnTo>
                <a:lnTo>
                  <a:pt x="369" y="200"/>
                </a:lnTo>
                <a:lnTo>
                  <a:pt x="371" y="199"/>
                </a:lnTo>
                <a:lnTo>
                  <a:pt x="373" y="198"/>
                </a:lnTo>
                <a:lnTo>
                  <a:pt x="375" y="196"/>
                </a:lnTo>
                <a:lnTo>
                  <a:pt x="377" y="195"/>
                </a:lnTo>
                <a:lnTo>
                  <a:pt x="378" y="194"/>
                </a:lnTo>
                <a:lnTo>
                  <a:pt x="380" y="192"/>
                </a:lnTo>
                <a:lnTo>
                  <a:pt x="382" y="191"/>
                </a:lnTo>
                <a:lnTo>
                  <a:pt x="384" y="190"/>
                </a:lnTo>
                <a:lnTo>
                  <a:pt x="386" y="188"/>
                </a:lnTo>
                <a:lnTo>
                  <a:pt x="388" y="187"/>
                </a:lnTo>
                <a:lnTo>
                  <a:pt x="389" y="186"/>
                </a:lnTo>
                <a:lnTo>
                  <a:pt x="391" y="184"/>
                </a:lnTo>
                <a:lnTo>
                  <a:pt x="393" y="183"/>
                </a:lnTo>
                <a:lnTo>
                  <a:pt x="395" y="182"/>
                </a:lnTo>
                <a:lnTo>
                  <a:pt x="397" y="180"/>
                </a:lnTo>
                <a:lnTo>
                  <a:pt x="398" y="179"/>
                </a:lnTo>
                <a:lnTo>
                  <a:pt x="400" y="178"/>
                </a:lnTo>
                <a:lnTo>
                  <a:pt x="402" y="177"/>
                </a:lnTo>
                <a:lnTo>
                  <a:pt x="404" y="175"/>
                </a:lnTo>
                <a:lnTo>
                  <a:pt x="406" y="174"/>
                </a:lnTo>
                <a:lnTo>
                  <a:pt x="407" y="173"/>
                </a:lnTo>
                <a:lnTo>
                  <a:pt x="409" y="172"/>
                </a:lnTo>
                <a:lnTo>
                  <a:pt x="411" y="170"/>
                </a:lnTo>
                <a:lnTo>
                  <a:pt x="413" y="169"/>
                </a:lnTo>
                <a:lnTo>
                  <a:pt x="415" y="168"/>
                </a:lnTo>
                <a:lnTo>
                  <a:pt x="417" y="167"/>
                </a:lnTo>
                <a:lnTo>
                  <a:pt x="418" y="165"/>
                </a:lnTo>
                <a:lnTo>
                  <a:pt x="420" y="164"/>
                </a:lnTo>
                <a:lnTo>
                  <a:pt x="422" y="163"/>
                </a:lnTo>
                <a:lnTo>
                  <a:pt x="424" y="162"/>
                </a:lnTo>
                <a:lnTo>
                  <a:pt x="426" y="160"/>
                </a:lnTo>
                <a:lnTo>
                  <a:pt x="427" y="159"/>
                </a:lnTo>
                <a:lnTo>
                  <a:pt x="429" y="158"/>
                </a:lnTo>
                <a:lnTo>
                  <a:pt x="431" y="157"/>
                </a:lnTo>
                <a:lnTo>
                  <a:pt x="433" y="156"/>
                </a:lnTo>
                <a:lnTo>
                  <a:pt x="435" y="155"/>
                </a:lnTo>
                <a:lnTo>
                  <a:pt x="437" y="153"/>
                </a:lnTo>
                <a:lnTo>
                  <a:pt x="438" y="152"/>
                </a:lnTo>
                <a:lnTo>
                  <a:pt x="440" y="151"/>
                </a:lnTo>
                <a:lnTo>
                  <a:pt x="442" y="150"/>
                </a:lnTo>
                <a:lnTo>
                  <a:pt x="444" y="149"/>
                </a:lnTo>
                <a:lnTo>
                  <a:pt x="446" y="147"/>
                </a:lnTo>
                <a:lnTo>
                  <a:pt x="447" y="146"/>
                </a:lnTo>
                <a:lnTo>
                  <a:pt x="449" y="145"/>
                </a:lnTo>
                <a:lnTo>
                  <a:pt x="451" y="144"/>
                </a:lnTo>
                <a:lnTo>
                  <a:pt x="453" y="143"/>
                </a:lnTo>
                <a:lnTo>
                  <a:pt x="455" y="142"/>
                </a:lnTo>
                <a:lnTo>
                  <a:pt x="457" y="141"/>
                </a:lnTo>
                <a:lnTo>
                  <a:pt x="458" y="139"/>
                </a:lnTo>
                <a:lnTo>
                  <a:pt x="460" y="138"/>
                </a:lnTo>
                <a:lnTo>
                  <a:pt x="462" y="137"/>
                </a:lnTo>
                <a:lnTo>
                  <a:pt x="464" y="136"/>
                </a:lnTo>
                <a:lnTo>
                  <a:pt x="466" y="135"/>
                </a:lnTo>
                <a:lnTo>
                  <a:pt x="467" y="134"/>
                </a:lnTo>
                <a:lnTo>
                  <a:pt x="469" y="133"/>
                </a:lnTo>
                <a:lnTo>
                  <a:pt x="471" y="132"/>
                </a:lnTo>
                <a:lnTo>
                  <a:pt x="473" y="131"/>
                </a:lnTo>
                <a:lnTo>
                  <a:pt x="475" y="129"/>
                </a:lnTo>
                <a:lnTo>
                  <a:pt x="477" y="128"/>
                </a:lnTo>
                <a:lnTo>
                  <a:pt x="478" y="127"/>
                </a:lnTo>
                <a:lnTo>
                  <a:pt x="480" y="126"/>
                </a:lnTo>
                <a:lnTo>
                  <a:pt x="482" y="125"/>
                </a:lnTo>
                <a:lnTo>
                  <a:pt x="484" y="124"/>
                </a:lnTo>
                <a:lnTo>
                  <a:pt x="486" y="123"/>
                </a:lnTo>
                <a:lnTo>
                  <a:pt x="487" y="122"/>
                </a:lnTo>
                <a:lnTo>
                  <a:pt x="489" y="121"/>
                </a:lnTo>
                <a:lnTo>
                  <a:pt x="491" y="120"/>
                </a:lnTo>
                <a:lnTo>
                  <a:pt x="493" y="119"/>
                </a:lnTo>
                <a:lnTo>
                  <a:pt x="495" y="118"/>
                </a:lnTo>
                <a:lnTo>
                  <a:pt x="497" y="117"/>
                </a:lnTo>
                <a:lnTo>
                  <a:pt x="498" y="116"/>
                </a:lnTo>
                <a:lnTo>
                  <a:pt x="500" y="115"/>
                </a:lnTo>
                <a:lnTo>
                  <a:pt x="502" y="114"/>
                </a:lnTo>
                <a:lnTo>
                  <a:pt x="504" y="113"/>
                </a:lnTo>
                <a:lnTo>
                  <a:pt x="506" y="112"/>
                </a:lnTo>
                <a:lnTo>
                  <a:pt x="507" y="111"/>
                </a:lnTo>
                <a:lnTo>
                  <a:pt x="509" y="110"/>
                </a:lnTo>
                <a:lnTo>
                  <a:pt x="511" y="109"/>
                </a:lnTo>
                <a:lnTo>
                  <a:pt x="513" y="108"/>
                </a:lnTo>
                <a:lnTo>
                  <a:pt x="515" y="107"/>
                </a:lnTo>
                <a:lnTo>
                  <a:pt x="516" y="106"/>
                </a:lnTo>
                <a:lnTo>
                  <a:pt x="518" y="105"/>
                </a:lnTo>
                <a:lnTo>
                  <a:pt x="520" y="104"/>
                </a:lnTo>
                <a:lnTo>
                  <a:pt x="522" y="103"/>
                </a:lnTo>
                <a:lnTo>
                  <a:pt x="524" y="102"/>
                </a:lnTo>
                <a:lnTo>
                  <a:pt x="526" y="101"/>
                </a:lnTo>
                <a:lnTo>
                  <a:pt x="527" y="100"/>
                </a:lnTo>
                <a:lnTo>
                  <a:pt x="529" y="99"/>
                </a:lnTo>
                <a:lnTo>
                  <a:pt x="531" y="98"/>
                </a:lnTo>
                <a:lnTo>
                  <a:pt x="533" y="97"/>
                </a:lnTo>
                <a:lnTo>
                  <a:pt x="535" y="96"/>
                </a:lnTo>
                <a:lnTo>
                  <a:pt x="536" y="95"/>
                </a:lnTo>
                <a:lnTo>
                  <a:pt x="538" y="94"/>
                </a:lnTo>
                <a:lnTo>
                  <a:pt x="540" y="93"/>
                </a:lnTo>
                <a:lnTo>
                  <a:pt x="542" y="92"/>
                </a:lnTo>
                <a:lnTo>
                  <a:pt x="544" y="91"/>
                </a:lnTo>
                <a:lnTo>
                  <a:pt x="546" y="91"/>
                </a:lnTo>
                <a:lnTo>
                  <a:pt x="547" y="90"/>
                </a:lnTo>
                <a:lnTo>
                  <a:pt x="549" y="89"/>
                </a:lnTo>
                <a:lnTo>
                  <a:pt x="551" y="88"/>
                </a:lnTo>
                <a:lnTo>
                  <a:pt x="553" y="87"/>
                </a:lnTo>
                <a:lnTo>
                  <a:pt x="555" y="86"/>
                </a:lnTo>
                <a:lnTo>
                  <a:pt x="556" y="85"/>
                </a:lnTo>
                <a:lnTo>
                  <a:pt x="558" y="84"/>
                </a:lnTo>
                <a:lnTo>
                  <a:pt x="560" y="83"/>
                </a:lnTo>
                <a:lnTo>
                  <a:pt x="562" y="83"/>
                </a:lnTo>
                <a:lnTo>
                  <a:pt x="564" y="82"/>
                </a:lnTo>
                <a:lnTo>
                  <a:pt x="566" y="81"/>
                </a:lnTo>
                <a:lnTo>
                  <a:pt x="567" y="80"/>
                </a:lnTo>
                <a:lnTo>
                  <a:pt x="569" y="79"/>
                </a:lnTo>
                <a:lnTo>
                  <a:pt x="571" y="78"/>
                </a:lnTo>
                <a:lnTo>
                  <a:pt x="573" y="77"/>
                </a:lnTo>
                <a:lnTo>
                  <a:pt x="575" y="77"/>
                </a:lnTo>
                <a:lnTo>
                  <a:pt x="576" y="76"/>
                </a:lnTo>
                <a:lnTo>
                  <a:pt x="578" y="75"/>
                </a:lnTo>
                <a:lnTo>
                  <a:pt x="580" y="74"/>
                </a:lnTo>
                <a:lnTo>
                  <a:pt x="582" y="73"/>
                </a:lnTo>
                <a:lnTo>
                  <a:pt x="584" y="72"/>
                </a:lnTo>
                <a:lnTo>
                  <a:pt x="586" y="72"/>
                </a:lnTo>
                <a:lnTo>
                  <a:pt x="587" y="71"/>
                </a:lnTo>
                <a:lnTo>
                  <a:pt x="589" y="70"/>
                </a:lnTo>
                <a:lnTo>
                  <a:pt x="591" y="69"/>
                </a:lnTo>
                <a:lnTo>
                  <a:pt x="593" y="68"/>
                </a:lnTo>
                <a:lnTo>
                  <a:pt x="595" y="68"/>
                </a:lnTo>
                <a:lnTo>
                  <a:pt x="596" y="67"/>
                </a:lnTo>
                <a:lnTo>
                  <a:pt x="598" y="66"/>
                </a:lnTo>
                <a:lnTo>
                  <a:pt x="600" y="65"/>
                </a:lnTo>
                <a:lnTo>
                  <a:pt x="602" y="65"/>
                </a:lnTo>
                <a:lnTo>
                  <a:pt x="604" y="64"/>
                </a:lnTo>
                <a:lnTo>
                  <a:pt x="606" y="63"/>
                </a:lnTo>
                <a:lnTo>
                  <a:pt x="607" y="62"/>
                </a:lnTo>
                <a:lnTo>
                  <a:pt x="609" y="61"/>
                </a:lnTo>
                <a:lnTo>
                  <a:pt x="611" y="61"/>
                </a:lnTo>
                <a:lnTo>
                  <a:pt x="613" y="60"/>
                </a:lnTo>
                <a:lnTo>
                  <a:pt x="615" y="59"/>
                </a:lnTo>
                <a:lnTo>
                  <a:pt x="616" y="58"/>
                </a:lnTo>
                <a:lnTo>
                  <a:pt x="618" y="58"/>
                </a:lnTo>
                <a:lnTo>
                  <a:pt x="620" y="57"/>
                </a:lnTo>
                <a:lnTo>
                  <a:pt x="622" y="56"/>
                </a:lnTo>
                <a:lnTo>
                  <a:pt x="624" y="56"/>
                </a:lnTo>
                <a:lnTo>
                  <a:pt x="625" y="55"/>
                </a:lnTo>
                <a:lnTo>
                  <a:pt x="627" y="54"/>
                </a:lnTo>
                <a:lnTo>
                  <a:pt x="629" y="53"/>
                </a:lnTo>
                <a:lnTo>
                  <a:pt x="631" y="53"/>
                </a:lnTo>
                <a:lnTo>
                  <a:pt x="633" y="52"/>
                </a:lnTo>
                <a:lnTo>
                  <a:pt x="635" y="51"/>
                </a:lnTo>
                <a:lnTo>
                  <a:pt x="636" y="51"/>
                </a:lnTo>
                <a:lnTo>
                  <a:pt x="638" y="50"/>
                </a:lnTo>
                <a:lnTo>
                  <a:pt x="640" y="49"/>
                </a:lnTo>
                <a:lnTo>
                  <a:pt x="642" y="49"/>
                </a:lnTo>
                <a:lnTo>
                  <a:pt x="644" y="48"/>
                </a:lnTo>
                <a:lnTo>
                  <a:pt x="645" y="47"/>
                </a:lnTo>
                <a:lnTo>
                  <a:pt x="647" y="47"/>
                </a:lnTo>
                <a:lnTo>
                  <a:pt x="649" y="46"/>
                </a:lnTo>
                <a:lnTo>
                  <a:pt x="651" y="45"/>
                </a:lnTo>
                <a:lnTo>
                  <a:pt x="653" y="45"/>
                </a:lnTo>
                <a:lnTo>
                  <a:pt x="655" y="44"/>
                </a:lnTo>
                <a:lnTo>
                  <a:pt x="656" y="43"/>
                </a:lnTo>
                <a:lnTo>
                  <a:pt x="658" y="43"/>
                </a:lnTo>
                <a:lnTo>
                  <a:pt x="660" y="42"/>
                </a:lnTo>
                <a:lnTo>
                  <a:pt x="662" y="42"/>
                </a:lnTo>
                <a:lnTo>
                  <a:pt x="664" y="41"/>
                </a:lnTo>
                <a:lnTo>
                  <a:pt x="665" y="40"/>
                </a:lnTo>
                <a:lnTo>
                  <a:pt x="667" y="40"/>
                </a:lnTo>
                <a:lnTo>
                  <a:pt x="669" y="39"/>
                </a:lnTo>
                <a:lnTo>
                  <a:pt x="671" y="39"/>
                </a:lnTo>
                <a:lnTo>
                  <a:pt x="673" y="38"/>
                </a:lnTo>
                <a:lnTo>
                  <a:pt x="675" y="37"/>
                </a:lnTo>
                <a:lnTo>
                  <a:pt x="676" y="37"/>
                </a:lnTo>
                <a:lnTo>
                  <a:pt x="678" y="36"/>
                </a:lnTo>
                <a:lnTo>
                  <a:pt x="680" y="36"/>
                </a:lnTo>
                <a:lnTo>
                  <a:pt x="682" y="35"/>
                </a:lnTo>
                <a:lnTo>
                  <a:pt x="684" y="35"/>
                </a:lnTo>
                <a:lnTo>
                  <a:pt x="685" y="34"/>
                </a:lnTo>
                <a:lnTo>
                  <a:pt x="687" y="33"/>
                </a:lnTo>
                <a:lnTo>
                  <a:pt x="689" y="33"/>
                </a:lnTo>
                <a:lnTo>
                  <a:pt x="691" y="32"/>
                </a:lnTo>
                <a:lnTo>
                  <a:pt x="693" y="32"/>
                </a:lnTo>
                <a:lnTo>
                  <a:pt x="695" y="31"/>
                </a:lnTo>
                <a:lnTo>
                  <a:pt x="696" y="31"/>
                </a:lnTo>
                <a:lnTo>
                  <a:pt x="698" y="30"/>
                </a:lnTo>
                <a:lnTo>
                  <a:pt x="700" y="30"/>
                </a:lnTo>
                <a:lnTo>
                  <a:pt x="702" y="29"/>
                </a:lnTo>
                <a:lnTo>
                  <a:pt x="704" y="29"/>
                </a:lnTo>
                <a:lnTo>
                  <a:pt x="706" y="28"/>
                </a:lnTo>
                <a:lnTo>
                  <a:pt x="707" y="28"/>
                </a:lnTo>
                <a:lnTo>
                  <a:pt x="709" y="27"/>
                </a:lnTo>
                <a:lnTo>
                  <a:pt x="711" y="27"/>
                </a:lnTo>
                <a:lnTo>
                  <a:pt x="713" y="26"/>
                </a:lnTo>
                <a:lnTo>
                  <a:pt x="715" y="26"/>
                </a:lnTo>
                <a:lnTo>
                  <a:pt x="717" y="25"/>
                </a:lnTo>
                <a:lnTo>
                  <a:pt x="718" y="25"/>
                </a:lnTo>
                <a:lnTo>
                  <a:pt x="720" y="24"/>
                </a:lnTo>
                <a:lnTo>
                  <a:pt x="722" y="24"/>
                </a:lnTo>
                <a:lnTo>
                  <a:pt x="724" y="23"/>
                </a:lnTo>
                <a:lnTo>
                  <a:pt x="726" y="23"/>
                </a:lnTo>
                <a:lnTo>
                  <a:pt x="727" y="22"/>
                </a:lnTo>
                <a:lnTo>
                  <a:pt x="729" y="22"/>
                </a:lnTo>
                <a:lnTo>
                  <a:pt x="731" y="21"/>
                </a:lnTo>
                <a:lnTo>
                  <a:pt x="733" y="21"/>
                </a:lnTo>
                <a:lnTo>
                  <a:pt x="735" y="20"/>
                </a:lnTo>
                <a:lnTo>
                  <a:pt x="737" y="20"/>
                </a:lnTo>
                <a:lnTo>
                  <a:pt x="738" y="20"/>
                </a:lnTo>
                <a:lnTo>
                  <a:pt x="740" y="19"/>
                </a:lnTo>
                <a:lnTo>
                  <a:pt x="742" y="19"/>
                </a:lnTo>
                <a:lnTo>
                  <a:pt x="744" y="18"/>
                </a:lnTo>
                <a:lnTo>
                  <a:pt x="746" y="18"/>
                </a:lnTo>
                <a:lnTo>
                  <a:pt x="747" y="18"/>
                </a:lnTo>
                <a:lnTo>
                  <a:pt x="749" y="17"/>
                </a:lnTo>
                <a:lnTo>
                  <a:pt x="751" y="17"/>
                </a:lnTo>
                <a:lnTo>
                  <a:pt x="753" y="16"/>
                </a:lnTo>
                <a:lnTo>
                  <a:pt x="755" y="16"/>
                </a:lnTo>
                <a:lnTo>
                  <a:pt x="757" y="16"/>
                </a:lnTo>
                <a:lnTo>
                  <a:pt x="758" y="15"/>
                </a:lnTo>
                <a:lnTo>
                  <a:pt x="760" y="15"/>
                </a:lnTo>
                <a:lnTo>
                  <a:pt x="762" y="14"/>
                </a:lnTo>
                <a:lnTo>
                  <a:pt x="764" y="14"/>
                </a:lnTo>
                <a:lnTo>
                  <a:pt x="766" y="14"/>
                </a:lnTo>
                <a:lnTo>
                  <a:pt x="767" y="13"/>
                </a:lnTo>
                <a:lnTo>
                  <a:pt x="769" y="13"/>
                </a:lnTo>
                <a:lnTo>
                  <a:pt x="771" y="13"/>
                </a:lnTo>
                <a:lnTo>
                  <a:pt x="773" y="12"/>
                </a:lnTo>
                <a:lnTo>
                  <a:pt x="775" y="12"/>
                </a:lnTo>
                <a:lnTo>
                  <a:pt x="777" y="12"/>
                </a:lnTo>
                <a:lnTo>
                  <a:pt x="778" y="11"/>
                </a:lnTo>
                <a:lnTo>
                  <a:pt x="780" y="11"/>
                </a:lnTo>
                <a:lnTo>
                  <a:pt x="782" y="11"/>
                </a:lnTo>
                <a:lnTo>
                  <a:pt x="784" y="10"/>
                </a:lnTo>
                <a:lnTo>
                  <a:pt x="786" y="10"/>
                </a:lnTo>
                <a:lnTo>
                  <a:pt x="787" y="10"/>
                </a:lnTo>
                <a:lnTo>
                  <a:pt x="789" y="9"/>
                </a:lnTo>
                <a:lnTo>
                  <a:pt x="791" y="9"/>
                </a:lnTo>
                <a:lnTo>
                  <a:pt x="793" y="9"/>
                </a:lnTo>
                <a:lnTo>
                  <a:pt x="795" y="9"/>
                </a:lnTo>
                <a:lnTo>
                  <a:pt x="797" y="8"/>
                </a:lnTo>
                <a:lnTo>
                  <a:pt x="798" y="8"/>
                </a:lnTo>
                <a:lnTo>
                  <a:pt x="800" y="8"/>
                </a:lnTo>
                <a:lnTo>
                  <a:pt x="802" y="7"/>
                </a:lnTo>
                <a:lnTo>
                  <a:pt x="804" y="7"/>
                </a:lnTo>
                <a:lnTo>
                  <a:pt x="806" y="7"/>
                </a:lnTo>
                <a:lnTo>
                  <a:pt x="807" y="7"/>
                </a:lnTo>
                <a:lnTo>
                  <a:pt x="809" y="6"/>
                </a:lnTo>
                <a:lnTo>
                  <a:pt x="811" y="6"/>
                </a:lnTo>
                <a:lnTo>
                  <a:pt x="813" y="6"/>
                </a:lnTo>
                <a:lnTo>
                  <a:pt x="815" y="6"/>
                </a:lnTo>
                <a:lnTo>
                  <a:pt x="816" y="5"/>
                </a:lnTo>
                <a:lnTo>
                  <a:pt x="818" y="5"/>
                </a:lnTo>
                <a:lnTo>
                  <a:pt x="820" y="5"/>
                </a:lnTo>
                <a:lnTo>
                  <a:pt x="822" y="5"/>
                </a:lnTo>
                <a:lnTo>
                  <a:pt x="824" y="5"/>
                </a:lnTo>
                <a:lnTo>
                  <a:pt x="826" y="4"/>
                </a:lnTo>
                <a:lnTo>
                  <a:pt x="827" y="4"/>
                </a:lnTo>
                <a:lnTo>
                  <a:pt x="829" y="4"/>
                </a:lnTo>
                <a:lnTo>
                  <a:pt x="831" y="4"/>
                </a:lnTo>
                <a:lnTo>
                  <a:pt x="833" y="4"/>
                </a:lnTo>
                <a:lnTo>
                  <a:pt x="835" y="3"/>
                </a:lnTo>
                <a:lnTo>
                  <a:pt x="836" y="3"/>
                </a:lnTo>
                <a:lnTo>
                  <a:pt x="838" y="3"/>
                </a:lnTo>
                <a:lnTo>
                  <a:pt x="840" y="3"/>
                </a:lnTo>
                <a:lnTo>
                  <a:pt x="842" y="3"/>
                </a:lnTo>
                <a:lnTo>
                  <a:pt x="844" y="2"/>
                </a:lnTo>
                <a:lnTo>
                  <a:pt x="846" y="2"/>
                </a:lnTo>
                <a:lnTo>
                  <a:pt x="847" y="2"/>
                </a:lnTo>
                <a:lnTo>
                  <a:pt x="849" y="2"/>
                </a:lnTo>
                <a:lnTo>
                  <a:pt x="851" y="2"/>
                </a:lnTo>
                <a:lnTo>
                  <a:pt x="853" y="2"/>
                </a:lnTo>
                <a:lnTo>
                  <a:pt x="855" y="2"/>
                </a:lnTo>
                <a:lnTo>
                  <a:pt x="856" y="1"/>
                </a:lnTo>
                <a:lnTo>
                  <a:pt x="858" y="1"/>
                </a:lnTo>
                <a:lnTo>
                  <a:pt x="860" y="1"/>
                </a:lnTo>
                <a:lnTo>
                  <a:pt x="862" y="1"/>
                </a:lnTo>
                <a:lnTo>
                  <a:pt x="864" y="1"/>
                </a:lnTo>
                <a:lnTo>
                  <a:pt x="866" y="1"/>
                </a:lnTo>
                <a:lnTo>
                  <a:pt x="867" y="1"/>
                </a:lnTo>
                <a:lnTo>
                  <a:pt x="869" y="1"/>
                </a:lnTo>
                <a:lnTo>
                  <a:pt x="871" y="1"/>
                </a:lnTo>
                <a:lnTo>
                  <a:pt x="873" y="0"/>
                </a:lnTo>
                <a:lnTo>
                  <a:pt x="875" y="0"/>
                </a:lnTo>
                <a:lnTo>
                  <a:pt x="876" y="0"/>
                </a:lnTo>
                <a:lnTo>
                  <a:pt x="878" y="0"/>
                </a:lnTo>
                <a:lnTo>
                  <a:pt x="880" y="0"/>
                </a:lnTo>
                <a:lnTo>
                  <a:pt x="882" y="0"/>
                </a:lnTo>
                <a:lnTo>
                  <a:pt x="884" y="0"/>
                </a:lnTo>
                <a:lnTo>
                  <a:pt x="886" y="0"/>
                </a:lnTo>
                <a:lnTo>
                  <a:pt x="887" y="0"/>
                </a:lnTo>
                <a:lnTo>
                  <a:pt x="889" y="0"/>
                </a:lnTo>
                <a:lnTo>
                  <a:pt x="891" y="0"/>
                </a:lnTo>
                <a:lnTo>
                  <a:pt x="893" y="0"/>
                </a:lnTo>
                <a:lnTo>
                  <a:pt x="895" y="0"/>
                </a:lnTo>
                <a:lnTo>
                  <a:pt x="896" y="0"/>
                </a:lnTo>
                <a:lnTo>
                  <a:pt x="898" y="0"/>
                </a:lnTo>
                <a:lnTo>
                  <a:pt x="900" y="0"/>
                </a:lnTo>
                <a:lnTo>
                  <a:pt x="902" y="0"/>
                </a:lnTo>
                <a:lnTo>
                  <a:pt x="904" y="0"/>
                </a:lnTo>
                <a:lnTo>
                  <a:pt x="906" y="0"/>
                </a:lnTo>
                <a:lnTo>
                  <a:pt x="907" y="0"/>
                </a:lnTo>
                <a:lnTo>
                  <a:pt x="909" y="0"/>
                </a:lnTo>
                <a:lnTo>
                  <a:pt x="911" y="0"/>
                </a:lnTo>
                <a:lnTo>
                  <a:pt x="913" y="0"/>
                </a:lnTo>
                <a:lnTo>
                  <a:pt x="915" y="0"/>
                </a:lnTo>
                <a:lnTo>
                  <a:pt x="916" y="0"/>
                </a:lnTo>
                <a:lnTo>
                  <a:pt x="918" y="0"/>
                </a:lnTo>
                <a:lnTo>
                  <a:pt x="920" y="0"/>
                </a:lnTo>
                <a:lnTo>
                  <a:pt x="922" y="0"/>
                </a:lnTo>
                <a:lnTo>
                  <a:pt x="924" y="0"/>
                </a:lnTo>
                <a:lnTo>
                  <a:pt x="925" y="0"/>
                </a:lnTo>
                <a:lnTo>
                  <a:pt x="927" y="0"/>
                </a:lnTo>
                <a:lnTo>
                  <a:pt x="929" y="0"/>
                </a:lnTo>
                <a:lnTo>
                  <a:pt x="931" y="0"/>
                </a:lnTo>
                <a:lnTo>
                  <a:pt x="933" y="0"/>
                </a:lnTo>
                <a:lnTo>
                  <a:pt x="935" y="0"/>
                </a:lnTo>
                <a:lnTo>
                  <a:pt x="936" y="0"/>
                </a:lnTo>
                <a:lnTo>
                  <a:pt x="938" y="0"/>
                </a:lnTo>
                <a:lnTo>
                  <a:pt x="940" y="0"/>
                </a:lnTo>
                <a:lnTo>
                  <a:pt x="942" y="0"/>
                </a:lnTo>
                <a:lnTo>
                  <a:pt x="944" y="0"/>
                </a:lnTo>
                <a:lnTo>
                  <a:pt x="945" y="0"/>
                </a:lnTo>
                <a:lnTo>
                  <a:pt x="947" y="1"/>
                </a:lnTo>
                <a:lnTo>
                  <a:pt x="949" y="1"/>
                </a:lnTo>
                <a:lnTo>
                  <a:pt x="951" y="1"/>
                </a:lnTo>
                <a:lnTo>
                  <a:pt x="953" y="1"/>
                </a:lnTo>
                <a:lnTo>
                  <a:pt x="955" y="1"/>
                </a:lnTo>
                <a:lnTo>
                  <a:pt x="956" y="1"/>
                </a:lnTo>
                <a:lnTo>
                  <a:pt x="958" y="1"/>
                </a:lnTo>
                <a:lnTo>
                  <a:pt x="960" y="1"/>
                </a:lnTo>
                <a:lnTo>
                  <a:pt x="962" y="1"/>
                </a:lnTo>
                <a:lnTo>
                  <a:pt x="964" y="2"/>
                </a:lnTo>
                <a:lnTo>
                  <a:pt x="965" y="2"/>
                </a:lnTo>
                <a:lnTo>
                  <a:pt x="967" y="2"/>
                </a:lnTo>
                <a:lnTo>
                  <a:pt x="969" y="2"/>
                </a:lnTo>
                <a:lnTo>
                  <a:pt x="971" y="2"/>
                </a:lnTo>
                <a:lnTo>
                  <a:pt x="973" y="2"/>
                </a:lnTo>
                <a:lnTo>
                  <a:pt x="975" y="2"/>
                </a:lnTo>
                <a:lnTo>
                  <a:pt x="976" y="3"/>
                </a:lnTo>
                <a:lnTo>
                  <a:pt x="978" y="3"/>
                </a:lnTo>
                <a:lnTo>
                  <a:pt x="980" y="3"/>
                </a:lnTo>
                <a:lnTo>
                  <a:pt x="982" y="3"/>
                </a:lnTo>
                <a:lnTo>
                  <a:pt x="984" y="3"/>
                </a:lnTo>
                <a:lnTo>
                  <a:pt x="985" y="4"/>
                </a:lnTo>
                <a:lnTo>
                  <a:pt x="987" y="4"/>
                </a:lnTo>
                <a:lnTo>
                  <a:pt x="989" y="4"/>
                </a:lnTo>
                <a:lnTo>
                  <a:pt x="991" y="4"/>
                </a:lnTo>
                <a:lnTo>
                  <a:pt x="993" y="4"/>
                </a:lnTo>
                <a:lnTo>
                  <a:pt x="995" y="5"/>
                </a:lnTo>
                <a:lnTo>
                  <a:pt x="996" y="5"/>
                </a:lnTo>
                <a:lnTo>
                  <a:pt x="998" y="5"/>
                </a:lnTo>
                <a:lnTo>
                  <a:pt x="1000" y="5"/>
                </a:lnTo>
                <a:lnTo>
                  <a:pt x="1002" y="5"/>
                </a:lnTo>
                <a:lnTo>
                  <a:pt x="1004" y="6"/>
                </a:lnTo>
                <a:lnTo>
                  <a:pt x="1005" y="6"/>
                </a:lnTo>
                <a:lnTo>
                  <a:pt x="1007" y="6"/>
                </a:lnTo>
                <a:lnTo>
                  <a:pt x="1009" y="6"/>
                </a:lnTo>
                <a:lnTo>
                  <a:pt x="1011" y="7"/>
                </a:lnTo>
                <a:lnTo>
                  <a:pt x="1013" y="7"/>
                </a:lnTo>
                <a:lnTo>
                  <a:pt x="1015" y="7"/>
                </a:lnTo>
                <a:lnTo>
                  <a:pt x="1016" y="7"/>
                </a:lnTo>
                <a:lnTo>
                  <a:pt x="1018" y="8"/>
                </a:lnTo>
                <a:lnTo>
                  <a:pt x="1020" y="8"/>
                </a:lnTo>
                <a:lnTo>
                  <a:pt x="1022" y="8"/>
                </a:lnTo>
                <a:lnTo>
                  <a:pt x="1024" y="9"/>
                </a:lnTo>
                <a:lnTo>
                  <a:pt x="1025" y="9"/>
                </a:lnTo>
                <a:lnTo>
                  <a:pt x="1027" y="9"/>
                </a:lnTo>
                <a:lnTo>
                  <a:pt x="1029" y="9"/>
                </a:lnTo>
                <a:lnTo>
                  <a:pt x="1031" y="10"/>
                </a:lnTo>
                <a:lnTo>
                  <a:pt x="1033" y="10"/>
                </a:lnTo>
                <a:lnTo>
                  <a:pt x="1034" y="10"/>
                </a:lnTo>
                <a:lnTo>
                  <a:pt x="1036" y="11"/>
                </a:lnTo>
                <a:lnTo>
                  <a:pt x="1038" y="11"/>
                </a:lnTo>
                <a:lnTo>
                  <a:pt x="1040" y="11"/>
                </a:lnTo>
                <a:lnTo>
                  <a:pt x="1042" y="12"/>
                </a:lnTo>
                <a:lnTo>
                  <a:pt x="1044" y="12"/>
                </a:lnTo>
                <a:lnTo>
                  <a:pt x="1045" y="12"/>
                </a:lnTo>
                <a:lnTo>
                  <a:pt x="1047" y="13"/>
                </a:lnTo>
                <a:lnTo>
                  <a:pt x="1049" y="13"/>
                </a:lnTo>
                <a:lnTo>
                  <a:pt x="1051" y="13"/>
                </a:lnTo>
                <a:lnTo>
                  <a:pt x="1053" y="14"/>
                </a:lnTo>
                <a:lnTo>
                  <a:pt x="1055" y="14"/>
                </a:lnTo>
                <a:lnTo>
                  <a:pt x="1057" y="14"/>
                </a:lnTo>
                <a:lnTo>
                  <a:pt x="1058" y="15"/>
                </a:lnTo>
                <a:lnTo>
                  <a:pt x="1060" y="15"/>
                </a:lnTo>
                <a:lnTo>
                  <a:pt x="1062" y="16"/>
                </a:lnTo>
                <a:lnTo>
                  <a:pt x="1064" y="16"/>
                </a:lnTo>
                <a:lnTo>
                  <a:pt x="1066" y="16"/>
                </a:lnTo>
                <a:lnTo>
                  <a:pt x="1067" y="17"/>
                </a:lnTo>
                <a:lnTo>
                  <a:pt x="1069" y="17"/>
                </a:lnTo>
                <a:lnTo>
                  <a:pt x="1071" y="18"/>
                </a:lnTo>
                <a:lnTo>
                  <a:pt x="1073" y="18"/>
                </a:lnTo>
                <a:lnTo>
                  <a:pt x="1075" y="18"/>
                </a:lnTo>
                <a:lnTo>
                  <a:pt x="1077" y="19"/>
                </a:lnTo>
                <a:lnTo>
                  <a:pt x="1078" y="19"/>
                </a:lnTo>
                <a:lnTo>
                  <a:pt x="1080" y="20"/>
                </a:lnTo>
                <a:lnTo>
                  <a:pt x="1082" y="20"/>
                </a:lnTo>
                <a:lnTo>
                  <a:pt x="1084" y="20"/>
                </a:lnTo>
                <a:lnTo>
                  <a:pt x="1086" y="21"/>
                </a:lnTo>
                <a:lnTo>
                  <a:pt x="1087" y="21"/>
                </a:lnTo>
                <a:lnTo>
                  <a:pt x="1089" y="22"/>
                </a:lnTo>
                <a:lnTo>
                  <a:pt x="1091" y="22"/>
                </a:lnTo>
                <a:lnTo>
                  <a:pt x="1093" y="23"/>
                </a:lnTo>
                <a:lnTo>
                  <a:pt x="1095" y="23"/>
                </a:lnTo>
                <a:lnTo>
                  <a:pt x="1097" y="24"/>
                </a:lnTo>
                <a:lnTo>
                  <a:pt x="1098" y="24"/>
                </a:lnTo>
                <a:lnTo>
                  <a:pt x="1100" y="25"/>
                </a:lnTo>
                <a:lnTo>
                  <a:pt x="1102" y="25"/>
                </a:lnTo>
                <a:lnTo>
                  <a:pt x="1104" y="26"/>
                </a:lnTo>
                <a:lnTo>
                  <a:pt x="1106" y="26"/>
                </a:lnTo>
                <a:lnTo>
                  <a:pt x="1107" y="27"/>
                </a:lnTo>
                <a:lnTo>
                  <a:pt x="1109" y="27"/>
                </a:lnTo>
                <a:lnTo>
                  <a:pt x="1111" y="28"/>
                </a:lnTo>
                <a:lnTo>
                  <a:pt x="1113" y="28"/>
                </a:lnTo>
                <a:lnTo>
                  <a:pt x="1115" y="29"/>
                </a:lnTo>
                <a:lnTo>
                  <a:pt x="1116" y="29"/>
                </a:lnTo>
                <a:lnTo>
                  <a:pt x="1118" y="30"/>
                </a:lnTo>
                <a:lnTo>
                  <a:pt x="1120" y="30"/>
                </a:lnTo>
                <a:lnTo>
                  <a:pt x="1122" y="31"/>
                </a:lnTo>
                <a:lnTo>
                  <a:pt x="1124" y="31"/>
                </a:lnTo>
                <a:lnTo>
                  <a:pt x="1126" y="32"/>
                </a:lnTo>
                <a:lnTo>
                  <a:pt x="1127" y="32"/>
                </a:lnTo>
                <a:lnTo>
                  <a:pt x="1129" y="33"/>
                </a:lnTo>
                <a:lnTo>
                  <a:pt x="1131" y="33"/>
                </a:lnTo>
                <a:lnTo>
                  <a:pt x="1133" y="34"/>
                </a:lnTo>
                <a:lnTo>
                  <a:pt x="1135" y="35"/>
                </a:lnTo>
                <a:lnTo>
                  <a:pt x="1136" y="35"/>
                </a:lnTo>
                <a:lnTo>
                  <a:pt x="1138" y="36"/>
                </a:lnTo>
                <a:lnTo>
                  <a:pt x="1140" y="36"/>
                </a:lnTo>
                <a:lnTo>
                  <a:pt x="1142" y="37"/>
                </a:lnTo>
                <a:lnTo>
                  <a:pt x="1144" y="37"/>
                </a:lnTo>
                <a:lnTo>
                  <a:pt x="1146" y="38"/>
                </a:lnTo>
                <a:lnTo>
                  <a:pt x="1147" y="39"/>
                </a:lnTo>
                <a:lnTo>
                  <a:pt x="1149" y="39"/>
                </a:lnTo>
                <a:lnTo>
                  <a:pt x="1151" y="40"/>
                </a:lnTo>
                <a:lnTo>
                  <a:pt x="1153" y="40"/>
                </a:lnTo>
                <a:lnTo>
                  <a:pt x="1155" y="41"/>
                </a:lnTo>
                <a:lnTo>
                  <a:pt x="1156" y="42"/>
                </a:lnTo>
                <a:lnTo>
                  <a:pt x="1158" y="42"/>
                </a:lnTo>
                <a:lnTo>
                  <a:pt x="1160" y="43"/>
                </a:lnTo>
                <a:lnTo>
                  <a:pt x="1162" y="43"/>
                </a:lnTo>
                <a:lnTo>
                  <a:pt x="1164" y="44"/>
                </a:lnTo>
                <a:lnTo>
                  <a:pt x="1166" y="45"/>
                </a:lnTo>
                <a:lnTo>
                  <a:pt x="1167" y="45"/>
                </a:lnTo>
                <a:lnTo>
                  <a:pt x="1169" y="46"/>
                </a:lnTo>
                <a:lnTo>
                  <a:pt x="1171" y="47"/>
                </a:lnTo>
                <a:lnTo>
                  <a:pt x="1173" y="47"/>
                </a:lnTo>
                <a:lnTo>
                  <a:pt x="1175" y="48"/>
                </a:lnTo>
                <a:lnTo>
                  <a:pt x="1176" y="49"/>
                </a:lnTo>
                <a:lnTo>
                  <a:pt x="1178" y="49"/>
                </a:lnTo>
                <a:lnTo>
                  <a:pt x="1180" y="50"/>
                </a:lnTo>
                <a:lnTo>
                  <a:pt x="1182" y="51"/>
                </a:lnTo>
                <a:lnTo>
                  <a:pt x="1184" y="51"/>
                </a:lnTo>
                <a:lnTo>
                  <a:pt x="1186" y="52"/>
                </a:lnTo>
                <a:lnTo>
                  <a:pt x="1187" y="53"/>
                </a:lnTo>
                <a:lnTo>
                  <a:pt x="1189" y="53"/>
                </a:lnTo>
                <a:lnTo>
                  <a:pt x="1191" y="54"/>
                </a:lnTo>
                <a:lnTo>
                  <a:pt x="1193" y="55"/>
                </a:lnTo>
                <a:lnTo>
                  <a:pt x="1195" y="56"/>
                </a:lnTo>
                <a:lnTo>
                  <a:pt x="1196" y="56"/>
                </a:lnTo>
                <a:lnTo>
                  <a:pt x="1198" y="57"/>
                </a:lnTo>
                <a:lnTo>
                  <a:pt x="1200" y="58"/>
                </a:lnTo>
                <a:lnTo>
                  <a:pt x="1202" y="58"/>
                </a:lnTo>
                <a:lnTo>
                  <a:pt x="1204" y="59"/>
                </a:lnTo>
                <a:lnTo>
                  <a:pt x="1206" y="60"/>
                </a:lnTo>
                <a:lnTo>
                  <a:pt x="1207" y="61"/>
                </a:lnTo>
                <a:lnTo>
                  <a:pt x="1209" y="61"/>
                </a:lnTo>
                <a:lnTo>
                  <a:pt x="1211" y="62"/>
                </a:lnTo>
                <a:lnTo>
                  <a:pt x="1213" y="63"/>
                </a:lnTo>
                <a:lnTo>
                  <a:pt x="1215" y="64"/>
                </a:lnTo>
                <a:lnTo>
                  <a:pt x="1216" y="65"/>
                </a:lnTo>
                <a:lnTo>
                  <a:pt x="1218" y="65"/>
                </a:lnTo>
                <a:lnTo>
                  <a:pt x="1220" y="66"/>
                </a:lnTo>
                <a:lnTo>
                  <a:pt x="1222" y="67"/>
                </a:lnTo>
                <a:lnTo>
                  <a:pt x="1224" y="68"/>
                </a:lnTo>
                <a:lnTo>
                  <a:pt x="1225" y="68"/>
                </a:lnTo>
                <a:lnTo>
                  <a:pt x="1227" y="69"/>
                </a:lnTo>
                <a:lnTo>
                  <a:pt x="1229" y="70"/>
                </a:lnTo>
                <a:lnTo>
                  <a:pt x="1231" y="71"/>
                </a:lnTo>
                <a:lnTo>
                  <a:pt x="1233" y="72"/>
                </a:lnTo>
                <a:lnTo>
                  <a:pt x="1235" y="72"/>
                </a:lnTo>
                <a:lnTo>
                  <a:pt x="1236" y="73"/>
                </a:lnTo>
                <a:lnTo>
                  <a:pt x="1238" y="74"/>
                </a:lnTo>
                <a:lnTo>
                  <a:pt x="1240" y="75"/>
                </a:lnTo>
                <a:lnTo>
                  <a:pt x="1242" y="76"/>
                </a:lnTo>
                <a:lnTo>
                  <a:pt x="1244" y="77"/>
                </a:lnTo>
                <a:lnTo>
                  <a:pt x="1245" y="77"/>
                </a:lnTo>
                <a:lnTo>
                  <a:pt x="1247" y="78"/>
                </a:lnTo>
                <a:lnTo>
                  <a:pt x="1249" y="79"/>
                </a:lnTo>
                <a:lnTo>
                  <a:pt x="1251" y="80"/>
                </a:lnTo>
                <a:lnTo>
                  <a:pt x="1253" y="81"/>
                </a:lnTo>
                <a:lnTo>
                  <a:pt x="1255" y="82"/>
                </a:lnTo>
                <a:lnTo>
                  <a:pt x="1256" y="83"/>
                </a:lnTo>
                <a:lnTo>
                  <a:pt x="1258" y="83"/>
                </a:lnTo>
                <a:lnTo>
                  <a:pt x="1260" y="84"/>
                </a:lnTo>
                <a:lnTo>
                  <a:pt x="1262" y="85"/>
                </a:lnTo>
                <a:lnTo>
                  <a:pt x="1264" y="86"/>
                </a:lnTo>
                <a:lnTo>
                  <a:pt x="1265" y="87"/>
                </a:lnTo>
                <a:lnTo>
                  <a:pt x="1267" y="88"/>
                </a:lnTo>
                <a:lnTo>
                  <a:pt x="1269" y="89"/>
                </a:lnTo>
                <a:lnTo>
                  <a:pt x="1271" y="90"/>
                </a:lnTo>
                <a:lnTo>
                  <a:pt x="1273" y="91"/>
                </a:lnTo>
                <a:lnTo>
                  <a:pt x="1275" y="91"/>
                </a:lnTo>
                <a:lnTo>
                  <a:pt x="1276" y="92"/>
                </a:lnTo>
                <a:lnTo>
                  <a:pt x="1278" y="93"/>
                </a:lnTo>
                <a:lnTo>
                  <a:pt x="1280" y="94"/>
                </a:lnTo>
                <a:lnTo>
                  <a:pt x="1282" y="95"/>
                </a:lnTo>
                <a:lnTo>
                  <a:pt x="1284" y="96"/>
                </a:lnTo>
                <a:lnTo>
                  <a:pt x="1285" y="97"/>
                </a:lnTo>
                <a:lnTo>
                  <a:pt x="1287" y="98"/>
                </a:lnTo>
                <a:lnTo>
                  <a:pt x="1289" y="99"/>
                </a:lnTo>
                <a:lnTo>
                  <a:pt x="1291" y="100"/>
                </a:lnTo>
                <a:lnTo>
                  <a:pt x="1293" y="101"/>
                </a:lnTo>
                <a:lnTo>
                  <a:pt x="1295" y="102"/>
                </a:lnTo>
                <a:lnTo>
                  <a:pt x="1296" y="103"/>
                </a:lnTo>
                <a:lnTo>
                  <a:pt x="1298" y="104"/>
                </a:lnTo>
                <a:lnTo>
                  <a:pt x="1300" y="105"/>
                </a:lnTo>
                <a:lnTo>
                  <a:pt x="1302" y="106"/>
                </a:lnTo>
                <a:lnTo>
                  <a:pt x="1304" y="107"/>
                </a:lnTo>
                <a:lnTo>
                  <a:pt x="1305" y="108"/>
                </a:lnTo>
                <a:lnTo>
                  <a:pt x="1307" y="109"/>
                </a:lnTo>
                <a:lnTo>
                  <a:pt x="1309" y="110"/>
                </a:lnTo>
                <a:lnTo>
                  <a:pt x="1311" y="111"/>
                </a:lnTo>
                <a:lnTo>
                  <a:pt x="1313" y="112"/>
                </a:lnTo>
                <a:lnTo>
                  <a:pt x="1315" y="113"/>
                </a:lnTo>
                <a:lnTo>
                  <a:pt x="1316" y="114"/>
                </a:lnTo>
                <a:lnTo>
                  <a:pt x="1318" y="115"/>
                </a:lnTo>
                <a:lnTo>
                  <a:pt x="1320" y="116"/>
                </a:lnTo>
                <a:lnTo>
                  <a:pt x="1322" y="117"/>
                </a:lnTo>
                <a:lnTo>
                  <a:pt x="1324" y="118"/>
                </a:lnTo>
                <a:lnTo>
                  <a:pt x="1325" y="119"/>
                </a:lnTo>
                <a:lnTo>
                  <a:pt x="1327" y="120"/>
                </a:lnTo>
                <a:lnTo>
                  <a:pt x="1329" y="121"/>
                </a:lnTo>
                <a:lnTo>
                  <a:pt x="1331" y="122"/>
                </a:lnTo>
                <a:lnTo>
                  <a:pt x="1333" y="123"/>
                </a:lnTo>
                <a:lnTo>
                  <a:pt x="1334" y="124"/>
                </a:lnTo>
                <a:lnTo>
                  <a:pt x="1336" y="125"/>
                </a:lnTo>
                <a:lnTo>
                  <a:pt x="1338" y="126"/>
                </a:lnTo>
                <a:lnTo>
                  <a:pt x="1340" y="127"/>
                </a:lnTo>
                <a:lnTo>
                  <a:pt x="1342" y="128"/>
                </a:lnTo>
                <a:lnTo>
                  <a:pt x="1344" y="129"/>
                </a:lnTo>
                <a:lnTo>
                  <a:pt x="1345" y="131"/>
                </a:lnTo>
                <a:lnTo>
                  <a:pt x="1347" y="132"/>
                </a:lnTo>
                <a:lnTo>
                  <a:pt x="1349" y="133"/>
                </a:lnTo>
                <a:lnTo>
                  <a:pt x="1351" y="134"/>
                </a:lnTo>
                <a:lnTo>
                  <a:pt x="1353" y="135"/>
                </a:lnTo>
                <a:lnTo>
                  <a:pt x="1354" y="136"/>
                </a:lnTo>
                <a:lnTo>
                  <a:pt x="1356" y="137"/>
                </a:lnTo>
                <a:lnTo>
                  <a:pt x="1358" y="138"/>
                </a:lnTo>
                <a:lnTo>
                  <a:pt x="1360" y="139"/>
                </a:lnTo>
                <a:lnTo>
                  <a:pt x="1362" y="141"/>
                </a:lnTo>
                <a:lnTo>
                  <a:pt x="1364" y="142"/>
                </a:lnTo>
                <a:lnTo>
                  <a:pt x="1365" y="143"/>
                </a:lnTo>
                <a:lnTo>
                  <a:pt x="1367" y="144"/>
                </a:lnTo>
                <a:lnTo>
                  <a:pt x="1369" y="145"/>
                </a:lnTo>
                <a:lnTo>
                  <a:pt x="1371" y="146"/>
                </a:lnTo>
                <a:lnTo>
                  <a:pt x="1373" y="147"/>
                </a:lnTo>
                <a:lnTo>
                  <a:pt x="1374" y="149"/>
                </a:lnTo>
                <a:lnTo>
                  <a:pt x="1376" y="150"/>
                </a:lnTo>
                <a:lnTo>
                  <a:pt x="1378" y="151"/>
                </a:lnTo>
                <a:lnTo>
                  <a:pt x="1380" y="152"/>
                </a:lnTo>
                <a:lnTo>
                  <a:pt x="1382" y="153"/>
                </a:lnTo>
                <a:lnTo>
                  <a:pt x="1384" y="155"/>
                </a:lnTo>
                <a:lnTo>
                  <a:pt x="1385" y="156"/>
                </a:lnTo>
                <a:lnTo>
                  <a:pt x="1387" y="157"/>
                </a:lnTo>
                <a:lnTo>
                  <a:pt x="1389" y="158"/>
                </a:lnTo>
                <a:lnTo>
                  <a:pt x="1391" y="159"/>
                </a:lnTo>
                <a:lnTo>
                  <a:pt x="1393" y="160"/>
                </a:lnTo>
                <a:lnTo>
                  <a:pt x="1394" y="162"/>
                </a:lnTo>
                <a:lnTo>
                  <a:pt x="1396" y="163"/>
                </a:lnTo>
                <a:lnTo>
                  <a:pt x="1398" y="164"/>
                </a:lnTo>
                <a:lnTo>
                  <a:pt x="1400" y="165"/>
                </a:lnTo>
                <a:lnTo>
                  <a:pt x="1402" y="167"/>
                </a:lnTo>
                <a:lnTo>
                  <a:pt x="1404" y="168"/>
                </a:lnTo>
                <a:lnTo>
                  <a:pt x="1405" y="169"/>
                </a:lnTo>
                <a:lnTo>
                  <a:pt x="1407" y="170"/>
                </a:lnTo>
                <a:lnTo>
                  <a:pt x="1409" y="172"/>
                </a:lnTo>
                <a:lnTo>
                  <a:pt x="1411" y="173"/>
                </a:lnTo>
                <a:lnTo>
                  <a:pt x="1413" y="174"/>
                </a:lnTo>
                <a:lnTo>
                  <a:pt x="1415" y="175"/>
                </a:lnTo>
                <a:lnTo>
                  <a:pt x="1416" y="177"/>
                </a:lnTo>
                <a:lnTo>
                  <a:pt x="1418" y="178"/>
                </a:lnTo>
                <a:lnTo>
                  <a:pt x="1420" y="179"/>
                </a:lnTo>
                <a:lnTo>
                  <a:pt x="1422" y="180"/>
                </a:lnTo>
                <a:lnTo>
                  <a:pt x="1424" y="182"/>
                </a:lnTo>
                <a:lnTo>
                  <a:pt x="1426" y="183"/>
                </a:lnTo>
                <a:lnTo>
                  <a:pt x="1427" y="184"/>
                </a:lnTo>
                <a:lnTo>
                  <a:pt x="1429" y="186"/>
                </a:lnTo>
                <a:lnTo>
                  <a:pt x="1431" y="187"/>
                </a:lnTo>
                <a:lnTo>
                  <a:pt x="1433" y="188"/>
                </a:lnTo>
                <a:lnTo>
                  <a:pt x="1435" y="190"/>
                </a:lnTo>
                <a:lnTo>
                  <a:pt x="1436" y="191"/>
                </a:lnTo>
                <a:lnTo>
                  <a:pt x="1438" y="192"/>
                </a:lnTo>
                <a:lnTo>
                  <a:pt x="1440" y="194"/>
                </a:lnTo>
                <a:lnTo>
                  <a:pt x="1442" y="195"/>
                </a:lnTo>
                <a:lnTo>
                  <a:pt x="1444" y="196"/>
                </a:lnTo>
                <a:lnTo>
                  <a:pt x="1446" y="198"/>
                </a:lnTo>
                <a:lnTo>
                  <a:pt x="1447" y="199"/>
                </a:lnTo>
                <a:lnTo>
                  <a:pt x="1449" y="200"/>
                </a:lnTo>
                <a:lnTo>
                  <a:pt x="1451" y="202"/>
                </a:lnTo>
                <a:lnTo>
                  <a:pt x="1453" y="203"/>
                </a:lnTo>
                <a:lnTo>
                  <a:pt x="1455" y="204"/>
                </a:lnTo>
                <a:lnTo>
                  <a:pt x="1456" y="206"/>
                </a:lnTo>
                <a:lnTo>
                  <a:pt x="1458" y="207"/>
                </a:lnTo>
                <a:lnTo>
                  <a:pt x="1460" y="208"/>
                </a:lnTo>
                <a:lnTo>
                  <a:pt x="1462" y="210"/>
                </a:lnTo>
                <a:lnTo>
                  <a:pt x="1464" y="211"/>
                </a:lnTo>
                <a:lnTo>
                  <a:pt x="1466" y="213"/>
                </a:lnTo>
                <a:lnTo>
                  <a:pt x="1467" y="214"/>
                </a:lnTo>
                <a:lnTo>
                  <a:pt x="1469" y="215"/>
                </a:lnTo>
                <a:lnTo>
                  <a:pt x="1471" y="217"/>
                </a:lnTo>
                <a:lnTo>
                  <a:pt x="1473" y="218"/>
                </a:lnTo>
                <a:lnTo>
                  <a:pt x="1475" y="220"/>
                </a:lnTo>
                <a:lnTo>
                  <a:pt x="1476" y="221"/>
                </a:lnTo>
                <a:lnTo>
                  <a:pt x="1478" y="222"/>
                </a:lnTo>
                <a:lnTo>
                  <a:pt x="1480" y="224"/>
                </a:lnTo>
                <a:lnTo>
                  <a:pt x="1482" y="225"/>
                </a:lnTo>
                <a:lnTo>
                  <a:pt x="1484" y="227"/>
                </a:lnTo>
                <a:lnTo>
                  <a:pt x="1486" y="228"/>
                </a:lnTo>
                <a:lnTo>
                  <a:pt x="1487" y="230"/>
                </a:lnTo>
                <a:lnTo>
                  <a:pt x="1489" y="231"/>
                </a:lnTo>
                <a:lnTo>
                  <a:pt x="1491" y="232"/>
                </a:lnTo>
                <a:lnTo>
                  <a:pt x="1493" y="234"/>
                </a:lnTo>
                <a:lnTo>
                  <a:pt x="1495" y="235"/>
                </a:lnTo>
                <a:lnTo>
                  <a:pt x="1496" y="237"/>
                </a:lnTo>
                <a:lnTo>
                  <a:pt x="1498" y="238"/>
                </a:lnTo>
                <a:lnTo>
                  <a:pt x="1500" y="240"/>
                </a:lnTo>
                <a:lnTo>
                  <a:pt x="1502" y="241"/>
                </a:lnTo>
                <a:lnTo>
                  <a:pt x="1504" y="243"/>
                </a:lnTo>
                <a:lnTo>
                  <a:pt x="1506" y="244"/>
                </a:lnTo>
                <a:lnTo>
                  <a:pt x="1507" y="246"/>
                </a:lnTo>
                <a:lnTo>
                  <a:pt x="1509" y="247"/>
                </a:lnTo>
                <a:lnTo>
                  <a:pt x="1511" y="249"/>
                </a:lnTo>
                <a:lnTo>
                  <a:pt x="1513" y="250"/>
                </a:lnTo>
                <a:lnTo>
                  <a:pt x="1515" y="252"/>
                </a:lnTo>
                <a:lnTo>
                  <a:pt x="1516" y="253"/>
                </a:lnTo>
                <a:lnTo>
                  <a:pt x="1518" y="255"/>
                </a:lnTo>
                <a:lnTo>
                  <a:pt x="1520" y="257"/>
                </a:lnTo>
                <a:lnTo>
                  <a:pt x="1522" y="258"/>
                </a:lnTo>
                <a:lnTo>
                  <a:pt x="1524" y="260"/>
                </a:lnTo>
                <a:lnTo>
                  <a:pt x="1525" y="261"/>
                </a:lnTo>
                <a:lnTo>
                  <a:pt x="1527" y="263"/>
                </a:lnTo>
                <a:lnTo>
                  <a:pt x="1529" y="264"/>
                </a:lnTo>
                <a:lnTo>
                  <a:pt x="1531" y="266"/>
                </a:lnTo>
                <a:lnTo>
                  <a:pt x="1533" y="267"/>
                </a:lnTo>
                <a:lnTo>
                  <a:pt x="1535" y="269"/>
                </a:lnTo>
                <a:lnTo>
                  <a:pt x="1536" y="271"/>
                </a:lnTo>
                <a:lnTo>
                  <a:pt x="1538" y="272"/>
                </a:lnTo>
                <a:lnTo>
                  <a:pt x="1540" y="274"/>
                </a:lnTo>
                <a:lnTo>
                  <a:pt x="1542" y="275"/>
                </a:lnTo>
                <a:lnTo>
                  <a:pt x="1544" y="277"/>
                </a:lnTo>
                <a:lnTo>
                  <a:pt x="1545" y="278"/>
                </a:lnTo>
                <a:lnTo>
                  <a:pt x="1547" y="280"/>
                </a:lnTo>
                <a:lnTo>
                  <a:pt x="1549" y="282"/>
                </a:lnTo>
                <a:lnTo>
                  <a:pt x="1551" y="283"/>
                </a:lnTo>
                <a:lnTo>
                  <a:pt x="1553" y="285"/>
                </a:lnTo>
                <a:lnTo>
                  <a:pt x="1555" y="286"/>
                </a:lnTo>
                <a:lnTo>
                  <a:pt x="1556" y="288"/>
                </a:lnTo>
                <a:lnTo>
                  <a:pt x="1558" y="290"/>
                </a:lnTo>
                <a:lnTo>
                  <a:pt x="1560" y="291"/>
                </a:lnTo>
                <a:lnTo>
                  <a:pt x="1562" y="293"/>
                </a:lnTo>
                <a:lnTo>
                  <a:pt x="1564" y="295"/>
                </a:lnTo>
                <a:lnTo>
                  <a:pt x="1565" y="296"/>
                </a:lnTo>
                <a:lnTo>
                  <a:pt x="1567" y="298"/>
                </a:lnTo>
                <a:lnTo>
                  <a:pt x="1569" y="300"/>
                </a:lnTo>
                <a:lnTo>
                  <a:pt x="1571" y="301"/>
                </a:lnTo>
                <a:lnTo>
                  <a:pt x="1573" y="303"/>
                </a:lnTo>
                <a:lnTo>
                  <a:pt x="1575" y="305"/>
                </a:lnTo>
                <a:lnTo>
                  <a:pt x="1576" y="306"/>
                </a:lnTo>
                <a:lnTo>
                  <a:pt x="1578" y="308"/>
                </a:lnTo>
                <a:lnTo>
                  <a:pt x="1580" y="310"/>
                </a:lnTo>
                <a:lnTo>
                  <a:pt x="1582" y="311"/>
                </a:lnTo>
                <a:lnTo>
                  <a:pt x="1584" y="313"/>
                </a:lnTo>
                <a:lnTo>
                  <a:pt x="1585" y="315"/>
                </a:lnTo>
                <a:lnTo>
                  <a:pt x="1587" y="316"/>
                </a:lnTo>
                <a:lnTo>
                  <a:pt x="1589" y="318"/>
                </a:lnTo>
                <a:lnTo>
                  <a:pt x="1591" y="320"/>
                </a:lnTo>
                <a:lnTo>
                  <a:pt x="1593" y="321"/>
                </a:lnTo>
                <a:lnTo>
                  <a:pt x="1595" y="323"/>
                </a:lnTo>
                <a:lnTo>
                  <a:pt x="1596" y="325"/>
                </a:lnTo>
                <a:lnTo>
                  <a:pt x="1598" y="327"/>
                </a:lnTo>
                <a:lnTo>
                  <a:pt x="1600" y="328"/>
                </a:lnTo>
                <a:lnTo>
                  <a:pt x="1602" y="330"/>
                </a:lnTo>
                <a:lnTo>
                  <a:pt x="1604" y="332"/>
                </a:lnTo>
                <a:lnTo>
                  <a:pt x="1605" y="334"/>
                </a:lnTo>
                <a:lnTo>
                  <a:pt x="1607" y="335"/>
                </a:lnTo>
                <a:lnTo>
                  <a:pt x="1609" y="337"/>
                </a:lnTo>
                <a:lnTo>
                  <a:pt x="1611" y="339"/>
                </a:lnTo>
                <a:lnTo>
                  <a:pt x="1613" y="341"/>
                </a:lnTo>
                <a:lnTo>
                  <a:pt x="1615" y="342"/>
                </a:lnTo>
                <a:lnTo>
                  <a:pt x="1616" y="344"/>
                </a:lnTo>
                <a:lnTo>
                  <a:pt x="1618" y="346"/>
                </a:lnTo>
                <a:lnTo>
                  <a:pt x="1620" y="348"/>
                </a:lnTo>
                <a:lnTo>
                  <a:pt x="1622" y="349"/>
                </a:lnTo>
                <a:lnTo>
                  <a:pt x="1624" y="351"/>
                </a:lnTo>
                <a:lnTo>
                  <a:pt x="1625" y="353"/>
                </a:lnTo>
                <a:lnTo>
                  <a:pt x="1627" y="355"/>
                </a:lnTo>
                <a:lnTo>
                  <a:pt x="1629" y="357"/>
                </a:lnTo>
                <a:lnTo>
                  <a:pt x="1631" y="358"/>
                </a:lnTo>
                <a:lnTo>
                  <a:pt x="1633" y="360"/>
                </a:lnTo>
                <a:lnTo>
                  <a:pt x="1634" y="362"/>
                </a:lnTo>
                <a:lnTo>
                  <a:pt x="1636" y="364"/>
                </a:lnTo>
                <a:lnTo>
                  <a:pt x="1638" y="366"/>
                </a:lnTo>
                <a:lnTo>
                  <a:pt x="1640" y="367"/>
                </a:lnTo>
                <a:lnTo>
                  <a:pt x="1642" y="369"/>
                </a:lnTo>
                <a:lnTo>
                  <a:pt x="1644" y="371"/>
                </a:lnTo>
                <a:lnTo>
                  <a:pt x="1645" y="373"/>
                </a:lnTo>
                <a:lnTo>
                  <a:pt x="1647" y="375"/>
                </a:lnTo>
                <a:lnTo>
                  <a:pt x="1649" y="377"/>
                </a:lnTo>
                <a:lnTo>
                  <a:pt x="1651" y="378"/>
                </a:lnTo>
                <a:lnTo>
                  <a:pt x="1653" y="380"/>
                </a:lnTo>
                <a:lnTo>
                  <a:pt x="1654" y="382"/>
                </a:lnTo>
                <a:lnTo>
                  <a:pt x="1656" y="384"/>
                </a:lnTo>
                <a:lnTo>
                  <a:pt x="1658" y="386"/>
                </a:lnTo>
                <a:lnTo>
                  <a:pt x="1660" y="388"/>
                </a:lnTo>
                <a:lnTo>
                  <a:pt x="1662" y="390"/>
                </a:lnTo>
                <a:lnTo>
                  <a:pt x="1664" y="392"/>
                </a:lnTo>
                <a:lnTo>
                  <a:pt x="1665" y="393"/>
                </a:lnTo>
                <a:lnTo>
                  <a:pt x="1667" y="395"/>
                </a:lnTo>
                <a:lnTo>
                  <a:pt x="1669" y="397"/>
                </a:lnTo>
                <a:lnTo>
                  <a:pt x="1671" y="399"/>
                </a:lnTo>
                <a:lnTo>
                  <a:pt x="1673" y="401"/>
                </a:lnTo>
                <a:lnTo>
                  <a:pt x="1674" y="403"/>
                </a:lnTo>
                <a:lnTo>
                  <a:pt x="1676" y="405"/>
                </a:lnTo>
                <a:lnTo>
                  <a:pt x="1678" y="407"/>
                </a:lnTo>
                <a:lnTo>
                  <a:pt x="1680" y="409"/>
                </a:lnTo>
                <a:lnTo>
                  <a:pt x="1682" y="411"/>
                </a:lnTo>
                <a:lnTo>
                  <a:pt x="1684" y="413"/>
                </a:lnTo>
                <a:lnTo>
                  <a:pt x="1685" y="415"/>
                </a:lnTo>
                <a:lnTo>
                  <a:pt x="1687" y="417"/>
                </a:lnTo>
                <a:lnTo>
                  <a:pt x="1689" y="418"/>
                </a:lnTo>
                <a:lnTo>
                  <a:pt x="1691" y="420"/>
                </a:lnTo>
                <a:lnTo>
                  <a:pt x="1693" y="422"/>
                </a:lnTo>
                <a:lnTo>
                  <a:pt x="1694" y="424"/>
                </a:lnTo>
                <a:lnTo>
                  <a:pt x="1696" y="426"/>
                </a:lnTo>
                <a:lnTo>
                  <a:pt x="1698" y="428"/>
                </a:lnTo>
                <a:lnTo>
                  <a:pt x="1700" y="430"/>
                </a:lnTo>
                <a:lnTo>
                  <a:pt x="1702" y="432"/>
                </a:lnTo>
                <a:lnTo>
                  <a:pt x="1704" y="434"/>
                </a:lnTo>
                <a:lnTo>
                  <a:pt x="1705" y="436"/>
                </a:lnTo>
                <a:lnTo>
                  <a:pt x="1707" y="438"/>
                </a:lnTo>
                <a:lnTo>
                  <a:pt x="1709" y="440"/>
                </a:lnTo>
                <a:lnTo>
                  <a:pt x="1711" y="442"/>
                </a:lnTo>
                <a:lnTo>
                  <a:pt x="1713" y="444"/>
                </a:lnTo>
                <a:lnTo>
                  <a:pt x="1714" y="446"/>
                </a:lnTo>
                <a:lnTo>
                  <a:pt x="1716" y="448"/>
                </a:lnTo>
                <a:lnTo>
                  <a:pt x="1718" y="450"/>
                </a:lnTo>
                <a:lnTo>
                  <a:pt x="1720" y="452"/>
                </a:lnTo>
                <a:lnTo>
                  <a:pt x="1722" y="454"/>
                </a:lnTo>
                <a:lnTo>
                  <a:pt x="1724" y="456"/>
                </a:lnTo>
                <a:lnTo>
                  <a:pt x="1725" y="458"/>
                </a:lnTo>
                <a:lnTo>
                  <a:pt x="1727" y="460"/>
                </a:lnTo>
                <a:lnTo>
                  <a:pt x="1729" y="463"/>
                </a:lnTo>
                <a:lnTo>
                  <a:pt x="1731" y="465"/>
                </a:lnTo>
                <a:lnTo>
                  <a:pt x="1733" y="467"/>
                </a:lnTo>
                <a:lnTo>
                  <a:pt x="1734" y="469"/>
                </a:lnTo>
                <a:lnTo>
                  <a:pt x="1736" y="471"/>
                </a:lnTo>
                <a:lnTo>
                  <a:pt x="1738" y="473"/>
                </a:lnTo>
                <a:lnTo>
                  <a:pt x="1740" y="475"/>
                </a:lnTo>
                <a:lnTo>
                  <a:pt x="1742" y="477"/>
                </a:lnTo>
                <a:lnTo>
                  <a:pt x="1743" y="479"/>
                </a:lnTo>
                <a:lnTo>
                  <a:pt x="1745" y="481"/>
                </a:lnTo>
                <a:lnTo>
                  <a:pt x="1747" y="483"/>
                </a:lnTo>
                <a:lnTo>
                  <a:pt x="1749" y="485"/>
                </a:lnTo>
                <a:lnTo>
                  <a:pt x="1751" y="487"/>
                </a:lnTo>
                <a:lnTo>
                  <a:pt x="1753" y="490"/>
                </a:lnTo>
                <a:lnTo>
                  <a:pt x="1754" y="492"/>
                </a:lnTo>
                <a:lnTo>
                  <a:pt x="1756" y="494"/>
                </a:lnTo>
                <a:lnTo>
                  <a:pt x="1758" y="496"/>
                </a:lnTo>
                <a:lnTo>
                  <a:pt x="1760" y="498"/>
                </a:lnTo>
                <a:lnTo>
                  <a:pt x="1762" y="500"/>
                </a:lnTo>
                <a:lnTo>
                  <a:pt x="1764" y="502"/>
                </a:lnTo>
                <a:lnTo>
                  <a:pt x="1766" y="504"/>
                </a:lnTo>
                <a:lnTo>
                  <a:pt x="1767" y="507"/>
                </a:lnTo>
                <a:lnTo>
                  <a:pt x="1769" y="509"/>
                </a:lnTo>
                <a:lnTo>
                  <a:pt x="1771" y="511"/>
                </a:lnTo>
                <a:lnTo>
                  <a:pt x="1773" y="513"/>
                </a:lnTo>
                <a:lnTo>
                  <a:pt x="1775" y="515"/>
                </a:lnTo>
                <a:lnTo>
                  <a:pt x="1776" y="517"/>
                </a:lnTo>
                <a:lnTo>
                  <a:pt x="1778" y="520"/>
                </a:lnTo>
                <a:lnTo>
                  <a:pt x="1780" y="522"/>
                </a:lnTo>
                <a:lnTo>
                  <a:pt x="1782" y="524"/>
                </a:lnTo>
                <a:lnTo>
                  <a:pt x="1784" y="526"/>
                </a:lnTo>
                <a:lnTo>
                  <a:pt x="1786" y="529"/>
                </a:lnTo>
                <a:lnTo>
                  <a:pt x="1787" y="531"/>
                </a:lnTo>
                <a:lnTo>
                  <a:pt x="1789" y="533"/>
                </a:lnTo>
                <a:lnTo>
                  <a:pt x="1791" y="535"/>
                </a:lnTo>
                <a:lnTo>
                  <a:pt x="1793" y="537"/>
                </a:lnTo>
                <a:lnTo>
                  <a:pt x="1795" y="540"/>
                </a:lnTo>
                <a:lnTo>
                  <a:pt x="1796" y="542"/>
                </a:lnTo>
                <a:lnTo>
                  <a:pt x="1798" y="544"/>
                </a:lnTo>
                <a:lnTo>
                  <a:pt x="1800" y="546"/>
                </a:lnTo>
                <a:lnTo>
                  <a:pt x="1802" y="549"/>
                </a:lnTo>
                <a:lnTo>
                  <a:pt x="1804" y="551"/>
                </a:lnTo>
                <a:lnTo>
                  <a:pt x="1806" y="553"/>
                </a:lnTo>
                <a:lnTo>
                  <a:pt x="1807" y="555"/>
                </a:lnTo>
                <a:lnTo>
                  <a:pt x="1809" y="557"/>
                </a:lnTo>
                <a:lnTo>
                  <a:pt x="1811" y="560"/>
                </a:lnTo>
                <a:lnTo>
                  <a:pt x="1813" y="562"/>
                </a:lnTo>
                <a:lnTo>
                  <a:pt x="1815" y="564"/>
                </a:lnTo>
                <a:lnTo>
                  <a:pt x="1816" y="567"/>
                </a:lnTo>
                <a:lnTo>
                  <a:pt x="1818" y="569"/>
                </a:lnTo>
              </a:path>
            </a:pathLst>
          </a:custGeom>
          <a:noFill/>
          <a:ln w="3810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115">
            <a:extLst>
              <a:ext uri="{FF2B5EF4-FFF2-40B4-BE49-F238E27FC236}">
                <a16:creationId xmlns:a16="http://schemas.microsoft.com/office/drawing/2014/main" id="{FB0CDA80-B555-452A-9D09-2AC2BD488034}"/>
              </a:ext>
            </a:extLst>
          </p:cNvPr>
          <p:cNvSpPr>
            <a:spLocks/>
          </p:cNvSpPr>
          <p:nvPr/>
        </p:nvSpPr>
        <p:spPr bwMode="auto">
          <a:xfrm>
            <a:off x="10894362" y="2017059"/>
            <a:ext cx="459647" cy="202673"/>
          </a:xfrm>
          <a:custGeom>
            <a:avLst/>
            <a:gdLst>
              <a:gd name="T0" fmla="*/ 28 w 1818"/>
              <a:gd name="T1" fmla="*/ 583 h 591"/>
              <a:gd name="T2" fmla="*/ 57 w 1818"/>
              <a:gd name="T3" fmla="*/ 573 h 591"/>
              <a:gd name="T4" fmla="*/ 86 w 1818"/>
              <a:gd name="T5" fmla="*/ 564 h 591"/>
              <a:gd name="T6" fmla="*/ 115 w 1818"/>
              <a:gd name="T7" fmla="*/ 554 h 591"/>
              <a:gd name="T8" fmla="*/ 144 w 1818"/>
              <a:gd name="T9" fmla="*/ 545 h 591"/>
              <a:gd name="T10" fmla="*/ 173 w 1818"/>
              <a:gd name="T11" fmla="*/ 535 h 591"/>
              <a:gd name="T12" fmla="*/ 202 w 1818"/>
              <a:gd name="T13" fmla="*/ 526 h 591"/>
              <a:gd name="T14" fmla="*/ 231 w 1818"/>
              <a:gd name="T15" fmla="*/ 516 h 591"/>
              <a:gd name="T16" fmla="*/ 260 w 1818"/>
              <a:gd name="T17" fmla="*/ 507 h 591"/>
              <a:gd name="T18" fmla="*/ 289 w 1818"/>
              <a:gd name="T19" fmla="*/ 497 h 591"/>
              <a:gd name="T20" fmla="*/ 318 w 1818"/>
              <a:gd name="T21" fmla="*/ 488 h 591"/>
              <a:gd name="T22" fmla="*/ 348 w 1818"/>
              <a:gd name="T23" fmla="*/ 479 h 591"/>
              <a:gd name="T24" fmla="*/ 377 w 1818"/>
              <a:gd name="T25" fmla="*/ 469 h 591"/>
              <a:gd name="T26" fmla="*/ 406 w 1818"/>
              <a:gd name="T27" fmla="*/ 460 h 591"/>
              <a:gd name="T28" fmla="*/ 435 w 1818"/>
              <a:gd name="T29" fmla="*/ 450 h 591"/>
              <a:gd name="T30" fmla="*/ 464 w 1818"/>
              <a:gd name="T31" fmla="*/ 441 h 591"/>
              <a:gd name="T32" fmla="*/ 493 w 1818"/>
              <a:gd name="T33" fmla="*/ 431 h 591"/>
              <a:gd name="T34" fmla="*/ 522 w 1818"/>
              <a:gd name="T35" fmla="*/ 422 h 591"/>
              <a:gd name="T36" fmla="*/ 551 w 1818"/>
              <a:gd name="T37" fmla="*/ 412 h 591"/>
              <a:gd name="T38" fmla="*/ 580 w 1818"/>
              <a:gd name="T39" fmla="*/ 403 h 591"/>
              <a:gd name="T40" fmla="*/ 609 w 1818"/>
              <a:gd name="T41" fmla="*/ 393 h 591"/>
              <a:gd name="T42" fmla="*/ 638 w 1818"/>
              <a:gd name="T43" fmla="*/ 384 h 591"/>
              <a:gd name="T44" fmla="*/ 667 w 1818"/>
              <a:gd name="T45" fmla="*/ 374 h 591"/>
              <a:gd name="T46" fmla="*/ 696 w 1818"/>
              <a:gd name="T47" fmla="*/ 365 h 591"/>
              <a:gd name="T48" fmla="*/ 726 w 1818"/>
              <a:gd name="T49" fmla="*/ 355 h 591"/>
              <a:gd name="T50" fmla="*/ 755 w 1818"/>
              <a:gd name="T51" fmla="*/ 346 h 591"/>
              <a:gd name="T52" fmla="*/ 784 w 1818"/>
              <a:gd name="T53" fmla="*/ 336 h 591"/>
              <a:gd name="T54" fmla="*/ 813 w 1818"/>
              <a:gd name="T55" fmla="*/ 327 h 591"/>
              <a:gd name="T56" fmla="*/ 842 w 1818"/>
              <a:gd name="T57" fmla="*/ 317 h 591"/>
              <a:gd name="T58" fmla="*/ 871 w 1818"/>
              <a:gd name="T59" fmla="*/ 308 h 591"/>
              <a:gd name="T60" fmla="*/ 900 w 1818"/>
              <a:gd name="T61" fmla="*/ 298 h 591"/>
              <a:gd name="T62" fmla="*/ 929 w 1818"/>
              <a:gd name="T63" fmla="*/ 289 h 591"/>
              <a:gd name="T64" fmla="*/ 958 w 1818"/>
              <a:gd name="T65" fmla="*/ 280 h 591"/>
              <a:gd name="T66" fmla="*/ 987 w 1818"/>
              <a:gd name="T67" fmla="*/ 270 h 591"/>
              <a:gd name="T68" fmla="*/ 1016 w 1818"/>
              <a:gd name="T69" fmla="*/ 261 h 591"/>
              <a:gd name="T70" fmla="*/ 1045 w 1818"/>
              <a:gd name="T71" fmla="*/ 251 h 591"/>
              <a:gd name="T72" fmla="*/ 1075 w 1818"/>
              <a:gd name="T73" fmla="*/ 242 h 591"/>
              <a:gd name="T74" fmla="*/ 1104 w 1818"/>
              <a:gd name="T75" fmla="*/ 232 h 591"/>
              <a:gd name="T76" fmla="*/ 1133 w 1818"/>
              <a:gd name="T77" fmla="*/ 223 h 591"/>
              <a:gd name="T78" fmla="*/ 1162 w 1818"/>
              <a:gd name="T79" fmla="*/ 213 h 591"/>
              <a:gd name="T80" fmla="*/ 1191 w 1818"/>
              <a:gd name="T81" fmla="*/ 204 h 591"/>
              <a:gd name="T82" fmla="*/ 1220 w 1818"/>
              <a:gd name="T83" fmla="*/ 194 h 591"/>
              <a:gd name="T84" fmla="*/ 1249 w 1818"/>
              <a:gd name="T85" fmla="*/ 185 h 591"/>
              <a:gd name="T86" fmla="*/ 1278 w 1818"/>
              <a:gd name="T87" fmla="*/ 175 h 591"/>
              <a:gd name="T88" fmla="*/ 1307 w 1818"/>
              <a:gd name="T89" fmla="*/ 166 h 591"/>
              <a:gd name="T90" fmla="*/ 1336 w 1818"/>
              <a:gd name="T91" fmla="*/ 156 h 591"/>
              <a:gd name="T92" fmla="*/ 1365 w 1818"/>
              <a:gd name="T93" fmla="*/ 147 h 591"/>
              <a:gd name="T94" fmla="*/ 1394 w 1818"/>
              <a:gd name="T95" fmla="*/ 138 h 591"/>
              <a:gd name="T96" fmla="*/ 1424 w 1818"/>
              <a:gd name="T97" fmla="*/ 128 h 591"/>
              <a:gd name="T98" fmla="*/ 1453 w 1818"/>
              <a:gd name="T99" fmla="*/ 118 h 591"/>
              <a:gd name="T100" fmla="*/ 1482 w 1818"/>
              <a:gd name="T101" fmla="*/ 109 h 591"/>
              <a:gd name="T102" fmla="*/ 1511 w 1818"/>
              <a:gd name="T103" fmla="*/ 99 h 591"/>
              <a:gd name="T104" fmla="*/ 1540 w 1818"/>
              <a:gd name="T105" fmla="*/ 90 h 591"/>
              <a:gd name="T106" fmla="*/ 1569 w 1818"/>
              <a:gd name="T107" fmla="*/ 81 h 591"/>
              <a:gd name="T108" fmla="*/ 1598 w 1818"/>
              <a:gd name="T109" fmla="*/ 71 h 591"/>
              <a:gd name="T110" fmla="*/ 1627 w 1818"/>
              <a:gd name="T111" fmla="*/ 62 h 591"/>
              <a:gd name="T112" fmla="*/ 1656 w 1818"/>
              <a:gd name="T113" fmla="*/ 52 h 591"/>
              <a:gd name="T114" fmla="*/ 1685 w 1818"/>
              <a:gd name="T115" fmla="*/ 43 h 591"/>
              <a:gd name="T116" fmla="*/ 1714 w 1818"/>
              <a:gd name="T117" fmla="*/ 33 h 591"/>
              <a:gd name="T118" fmla="*/ 1743 w 1818"/>
              <a:gd name="T119" fmla="*/ 24 h 591"/>
              <a:gd name="T120" fmla="*/ 1773 w 1818"/>
              <a:gd name="T121" fmla="*/ 14 h 591"/>
              <a:gd name="T122" fmla="*/ 1802 w 1818"/>
              <a:gd name="T123" fmla="*/ 5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8" h="591">
                <a:moveTo>
                  <a:pt x="0" y="591"/>
                </a:moveTo>
                <a:lnTo>
                  <a:pt x="2" y="591"/>
                </a:lnTo>
                <a:lnTo>
                  <a:pt x="4" y="590"/>
                </a:lnTo>
                <a:lnTo>
                  <a:pt x="6" y="590"/>
                </a:lnTo>
                <a:lnTo>
                  <a:pt x="8" y="589"/>
                </a:lnTo>
                <a:lnTo>
                  <a:pt x="9" y="589"/>
                </a:lnTo>
                <a:lnTo>
                  <a:pt x="11" y="588"/>
                </a:lnTo>
                <a:lnTo>
                  <a:pt x="13" y="587"/>
                </a:lnTo>
                <a:lnTo>
                  <a:pt x="15" y="587"/>
                </a:lnTo>
                <a:lnTo>
                  <a:pt x="17" y="586"/>
                </a:lnTo>
                <a:lnTo>
                  <a:pt x="18" y="586"/>
                </a:lnTo>
                <a:lnTo>
                  <a:pt x="20" y="585"/>
                </a:lnTo>
                <a:lnTo>
                  <a:pt x="22" y="584"/>
                </a:lnTo>
                <a:lnTo>
                  <a:pt x="24" y="584"/>
                </a:lnTo>
                <a:lnTo>
                  <a:pt x="26" y="583"/>
                </a:lnTo>
                <a:lnTo>
                  <a:pt x="28" y="583"/>
                </a:lnTo>
                <a:lnTo>
                  <a:pt x="29" y="582"/>
                </a:lnTo>
                <a:lnTo>
                  <a:pt x="31" y="581"/>
                </a:lnTo>
                <a:lnTo>
                  <a:pt x="33" y="581"/>
                </a:lnTo>
                <a:lnTo>
                  <a:pt x="35" y="580"/>
                </a:lnTo>
                <a:lnTo>
                  <a:pt x="37" y="580"/>
                </a:lnTo>
                <a:lnTo>
                  <a:pt x="38" y="579"/>
                </a:lnTo>
                <a:lnTo>
                  <a:pt x="40" y="578"/>
                </a:lnTo>
                <a:lnTo>
                  <a:pt x="42" y="578"/>
                </a:lnTo>
                <a:lnTo>
                  <a:pt x="44" y="577"/>
                </a:lnTo>
                <a:lnTo>
                  <a:pt x="46" y="577"/>
                </a:lnTo>
                <a:lnTo>
                  <a:pt x="48" y="576"/>
                </a:lnTo>
                <a:lnTo>
                  <a:pt x="49" y="576"/>
                </a:lnTo>
                <a:lnTo>
                  <a:pt x="51" y="575"/>
                </a:lnTo>
                <a:lnTo>
                  <a:pt x="53" y="574"/>
                </a:lnTo>
                <a:lnTo>
                  <a:pt x="55" y="574"/>
                </a:lnTo>
                <a:lnTo>
                  <a:pt x="57" y="573"/>
                </a:lnTo>
                <a:lnTo>
                  <a:pt x="58" y="573"/>
                </a:lnTo>
                <a:lnTo>
                  <a:pt x="60" y="572"/>
                </a:lnTo>
                <a:lnTo>
                  <a:pt x="62" y="571"/>
                </a:lnTo>
                <a:lnTo>
                  <a:pt x="64" y="571"/>
                </a:lnTo>
                <a:lnTo>
                  <a:pt x="66" y="570"/>
                </a:lnTo>
                <a:lnTo>
                  <a:pt x="68" y="570"/>
                </a:lnTo>
                <a:lnTo>
                  <a:pt x="69" y="569"/>
                </a:lnTo>
                <a:lnTo>
                  <a:pt x="71" y="568"/>
                </a:lnTo>
                <a:lnTo>
                  <a:pt x="73" y="568"/>
                </a:lnTo>
                <a:lnTo>
                  <a:pt x="75" y="567"/>
                </a:lnTo>
                <a:lnTo>
                  <a:pt x="77" y="567"/>
                </a:lnTo>
                <a:lnTo>
                  <a:pt x="78" y="566"/>
                </a:lnTo>
                <a:lnTo>
                  <a:pt x="80" y="565"/>
                </a:lnTo>
                <a:lnTo>
                  <a:pt x="82" y="565"/>
                </a:lnTo>
                <a:lnTo>
                  <a:pt x="84" y="564"/>
                </a:lnTo>
                <a:lnTo>
                  <a:pt x="86" y="564"/>
                </a:lnTo>
                <a:lnTo>
                  <a:pt x="88" y="563"/>
                </a:lnTo>
                <a:lnTo>
                  <a:pt x="89" y="562"/>
                </a:lnTo>
                <a:lnTo>
                  <a:pt x="91" y="562"/>
                </a:lnTo>
                <a:lnTo>
                  <a:pt x="93" y="561"/>
                </a:lnTo>
                <a:lnTo>
                  <a:pt x="95" y="561"/>
                </a:lnTo>
                <a:lnTo>
                  <a:pt x="97" y="560"/>
                </a:lnTo>
                <a:lnTo>
                  <a:pt x="98" y="560"/>
                </a:lnTo>
                <a:lnTo>
                  <a:pt x="100" y="559"/>
                </a:lnTo>
                <a:lnTo>
                  <a:pt x="102" y="558"/>
                </a:lnTo>
                <a:lnTo>
                  <a:pt x="104" y="558"/>
                </a:lnTo>
                <a:lnTo>
                  <a:pt x="106" y="557"/>
                </a:lnTo>
                <a:lnTo>
                  <a:pt x="107" y="557"/>
                </a:lnTo>
                <a:lnTo>
                  <a:pt x="109" y="556"/>
                </a:lnTo>
                <a:lnTo>
                  <a:pt x="111" y="555"/>
                </a:lnTo>
                <a:lnTo>
                  <a:pt x="113" y="555"/>
                </a:lnTo>
                <a:lnTo>
                  <a:pt x="115" y="554"/>
                </a:lnTo>
                <a:lnTo>
                  <a:pt x="117" y="554"/>
                </a:lnTo>
                <a:lnTo>
                  <a:pt x="118" y="553"/>
                </a:lnTo>
                <a:lnTo>
                  <a:pt x="120" y="552"/>
                </a:lnTo>
                <a:lnTo>
                  <a:pt x="122" y="552"/>
                </a:lnTo>
                <a:lnTo>
                  <a:pt x="124" y="551"/>
                </a:lnTo>
                <a:lnTo>
                  <a:pt x="126" y="551"/>
                </a:lnTo>
                <a:lnTo>
                  <a:pt x="127" y="550"/>
                </a:lnTo>
                <a:lnTo>
                  <a:pt x="129" y="549"/>
                </a:lnTo>
                <a:lnTo>
                  <a:pt x="131" y="549"/>
                </a:lnTo>
                <a:lnTo>
                  <a:pt x="133" y="548"/>
                </a:lnTo>
                <a:lnTo>
                  <a:pt x="135" y="548"/>
                </a:lnTo>
                <a:lnTo>
                  <a:pt x="137" y="547"/>
                </a:lnTo>
                <a:lnTo>
                  <a:pt x="138" y="547"/>
                </a:lnTo>
                <a:lnTo>
                  <a:pt x="140" y="546"/>
                </a:lnTo>
                <a:lnTo>
                  <a:pt x="142" y="545"/>
                </a:lnTo>
                <a:lnTo>
                  <a:pt x="144" y="545"/>
                </a:lnTo>
                <a:lnTo>
                  <a:pt x="146" y="544"/>
                </a:lnTo>
                <a:lnTo>
                  <a:pt x="147" y="544"/>
                </a:lnTo>
                <a:lnTo>
                  <a:pt x="149" y="543"/>
                </a:lnTo>
                <a:lnTo>
                  <a:pt x="151" y="542"/>
                </a:lnTo>
                <a:lnTo>
                  <a:pt x="153" y="542"/>
                </a:lnTo>
                <a:lnTo>
                  <a:pt x="155" y="541"/>
                </a:lnTo>
                <a:lnTo>
                  <a:pt x="157" y="541"/>
                </a:lnTo>
                <a:lnTo>
                  <a:pt x="158" y="540"/>
                </a:lnTo>
                <a:lnTo>
                  <a:pt x="160" y="539"/>
                </a:lnTo>
                <a:lnTo>
                  <a:pt x="162" y="539"/>
                </a:lnTo>
                <a:lnTo>
                  <a:pt x="164" y="538"/>
                </a:lnTo>
                <a:lnTo>
                  <a:pt x="166" y="538"/>
                </a:lnTo>
                <a:lnTo>
                  <a:pt x="167" y="537"/>
                </a:lnTo>
                <a:lnTo>
                  <a:pt x="169" y="536"/>
                </a:lnTo>
                <a:lnTo>
                  <a:pt x="171" y="536"/>
                </a:lnTo>
                <a:lnTo>
                  <a:pt x="173" y="535"/>
                </a:lnTo>
                <a:lnTo>
                  <a:pt x="175" y="535"/>
                </a:lnTo>
                <a:lnTo>
                  <a:pt x="177" y="534"/>
                </a:lnTo>
                <a:lnTo>
                  <a:pt x="178" y="534"/>
                </a:lnTo>
                <a:lnTo>
                  <a:pt x="180" y="533"/>
                </a:lnTo>
                <a:lnTo>
                  <a:pt x="182" y="532"/>
                </a:lnTo>
                <a:lnTo>
                  <a:pt x="184" y="532"/>
                </a:lnTo>
                <a:lnTo>
                  <a:pt x="186" y="531"/>
                </a:lnTo>
                <a:lnTo>
                  <a:pt x="187" y="531"/>
                </a:lnTo>
                <a:lnTo>
                  <a:pt x="189" y="530"/>
                </a:lnTo>
                <a:lnTo>
                  <a:pt x="191" y="529"/>
                </a:lnTo>
                <a:lnTo>
                  <a:pt x="193" y="529"/>
                </a:lnTo>
                <a:lnTo>
                  <a:pt x="195" y="528"/>
                </a:lnTo>
                <a:lnTo>
                  <a:pt x="197" y="528"/>
                </a:lnTo>
                <a:lnTo>
                  <a:pt x="198" y="527"/>
                </a:lnTo>
                <a:lnTo>
                  <a:pt x="200" y="526"/>
                </a:lnTo>
                <a:lnTo>
                  <a:pt x="202" y="526"/>
                </a:lnTo>
                <a:lnTo>
                  <a:pt x="204" y="525"/>
                </a:lnTo>
                <a:lnTo>
                  <a:pt x="206" y="525"/>
                </a:lnTo>
                <a:lnTo>
                  <a:pt x="207" y="524"/>
                </a:lnTo>
                <a:lnTo>
                  <a:pt x="209" y="523"/>
                </a:lnTo>
                <a:lnTo>
                  <a:pt x="211" y="523"/>
                </a:lnTo>
                <a:lnTo>
                  <a:pt x="213" y="522"/>
                </a:lnTo>
                <a:lnTo>
                  <a:pt x="215" y="522"/>
                </a:lnTo>
                <a:lnTo>
                  <a:pt x="216" y="521"/>
                </a:lnTo>
                <a:lnTo>
                  <a:pt x="218" y="521"/>
                </a:lnTo>
                <a:lnTo>
                  <a:pt x="220" y="520"/>
                </a:lnTo>
                <a:lnTo>
                  <a:pt x="222" y="519"/>
                </a:lnTo>
                <a:lnTo>
                  <a:pt x="224" y="519"/>
                </a:lnTo>
                <a:lnTo>
                  <a:pt x="226" y="518"/>
                </a:lnTo>
                <a:lnTo>
                  <a:pt x="227" y="518"/>
                </a:lnTo>
                <a:lnTo>
                  <a:pt x="229" y="517"/>
                </a:lnTo>
                <a:lnTo>
                  <a:pt x="231" y="516"/>
                </a:lnTo>
                <a:lnTo>
                  <a:pt x="233" y="516"/>
                </a:lnTo>
                <a:lnTo>
                  <a:pt x="235" y="515"/>
                </a:lnTo>
                <a:lnTo>
                  <a:pt x="236" y="515"/>
                </a:lnTo>
                <a:lnTo>
                  <a:pt x="238" y="514"/>
                </a:lnTo>
                <a:lnTo>
                  <a:pt x="240" y="513"/>
                </a:lnTo>
                <a:lnTo>
                  <a:pt x="242" y="513"/>
                </a:lnTo>
                <a:lnTo>
                  <a:pt x="244" y="512"/>
                </a:lnTo>
                <a:lnTo>
                  <a:pt x="246" y="512"/>
                </a:lnTo>
                <a:lnTo>
                  <a:pt x="247" y="511"/>
                </a:lnTo>
                <a:lnTo>
                  <a:pt x="249" y="510"/>
                </a:lnTo>
                <a:lnTo>
                  <a:pt x="251" y="510"/>
                </a:lnTo>
                <a:lnTo>
                  <a:pt x="253" y="509"/>
                </a:lnTo>
                <a:lnTo>
                  <a:pt x="255" y="509"/>
                </a:lnTo>
                <a:lnTo>
                  <a:pt x="256" y="508"/>
                </a:lnTo>
                <a:lnTo>
                  <a:pt x="258" y="507"/>
                </a:lnTo>
                <a:lnTo>
                  <a:pt x="260" y="507"/>
                </a:lnTo>
                <a:lnTo>
                  <a:pt x="262" y="506"/>
                </a:lnTo>
                <a:lnTo>
                  <a:pt x="264" y="506"/>
                </a:lnTo>
                <a:lnTo>
                  <a:pt x="266" y="505"/>
                </a:lnTo>
                <a:lnTo>
                  <a:pt x="267" y="505"/>
                </a:lnTo>
                <a:lnTo>
                  <a:pt x="269" y="504"/>
                </a:lnTo>
                <a:lnTo>
                  <a:pt x="271" y="503"/>
                </a:lnTo>
                <a:lnTo>
                  <a:pt x="273" y="503"/>
                </a:lnTo>
                <a:lnTo>
                  <a:pt x="275" y="502"/>
                </a:lnTo>
                <a:lnTo>
                  <a:pt x="276" y="502"/>
                </a:lnTo>
                <a:lnTo>
                  <a:pt x="278" y="501"/>
                </a:lnTo>
                <a:lnTo>
                  <a:pt x="280" y="500"/>
                </a:lnTo>
                <a:lnTo>
                  <a:pt x="282" y="500"/>
                </a:lnTo>
                <a:lnTo>
                  <a:pt x="284" y="499"/>
                </a:lnTo>
                <a:lnTo>
                  <a:pt x="286" y="499"/>
                </a:lnTo>
                <a:lnTo>
                  <a:pt x="287" y="498"/>
                </a:lnTo>
                <a:lnTo>
                  <a:pt x="289" y="497"/>
                </a:lnTo>
                <a:lnTo>
                  <a:pt x="291" y="497"/>
                </a:lnTo>
                <a:lnTo>
                  <a:pt x="293" y="496"/>
                </a:lnTo>
                <a:lnTo>
                  <a:pt x="295" y="496"/>
                </a:lnTo>
                <a:lnTo>
                  <a:pt x="296" y="495"/>
                </a:lnTo>
                <a:lnTo>
                  <a:pt x="298" y="494"/>
                </a:lnTo>
                <a:lnTo>
                  <a:pt x="300" y="494"/>
                </a:lnTo>
                <a:lnTo>
                  <a:pt x="302" y="493"/>
                </a:lnTo>
                <a:lnTo>
                  <a:pt x="304" y="493"/>
                </a:lnTo>
                <a:lnTo>
                  <a:pt x="306" y="492"/>
                </a:lnTo>
                <a:lnTo>
                  <a:pt x="307" y="492"/>
                </a:lnTo>
                <a:lnTo>
                  <a:pt x="309" y="491"/>
                </a:lnTo>
                <a:lnTo>
                  <a:pt x="311" y="490"/>
                </a:lnTo>
                <a:lnTo>
                  <a:pt x="313" y="490"/>
                </a:lnTo>
                <a:lnTo>
                  <a:pt x="315" y="489"/>
                </a:lnTo>
                <a:lnTo>
                  <a:pt x="316" y="489"/>
                </a:lnTo>
                <a:lnTo>
                  <a:pt x="318" y="488"/>
                </a:lnTo>
                <a:lnTo>
                  <a:pt x="320" y="487"/>
                </a:lnTo>
                <a:lnTo>
                  <a:pt x="322" y="487"/>
                </a:lnTo>
                <a:lnTo>
                  <a:pt x="324" y="486"/>
                </a:lnTo>
                <a:lnTo>
                  <a:pt x="325" y="486"/>
                </a:lnTo>
                <a:lnTo>
                  <a:pt x="327" y="485"/>
                </a:lnTo>
                <a:lnTo>
                  <a:pt x="329" y="484"/>
                </a:lnTo>
                <a:lnTo>
                  <a:pt x="331" y="484"/>
                </a:lnTo>
                <a:lnTo>
                  <a:pt x="333" y="483"/>
                </a:lnTo>
                <a:lnTo>
                  <a:pt x="335" y="483"/>
                </a:lnTo>
                <a:lnTo>
                  <a:pt x="336" y="482"/>
                </a:lnTo>
                <a:lnTo>
                  <a:pt x="338" y="481"/>
                </a:lnTo>
                <a:lnTo>
                  <a:pt x="340" y="481"/>
                </a:lnTo>
                <a:lnTo>
                  <a:pt x="342" y="480"/>
                </a:lnTo>
                <a:lnTo>
                  <a:pt x="344" y="480"/>
                </a:lnTo>
                <a:lnTo>
                  <a:pt x="346" y="479"/>
                </a:lnTo>
                <a:lnTo>
                  <a:pt x="348" y="479"/>
                </a:lnTo>
                <a:lnTo>
                  <a:pt x="349" y="478"/>
                </a:lnTo>
                <a:lnTo>
                  <a:pt x="351" y="477"/>
                </a:lnTo>
                <a:lnTo>
                  <a:pt x="353" y="477"/>
                </a:lnTo>
                <a:lnTo>
                  <a:pt x="355" y="476"/>
                </a:lnTo>
                <a:lnTo>
                  <a:pt x="357" y="476"/>
                </a:lnTo>
                <a:lnTo>
                  <a:pt x="358" y="475"/>
                </a:lnTo>
                <a:lnTo>
                  <a:pt x="360" y="474"/>
                </a:lnTo>
                <a:lnTo>
                  <a:pt x="362" y="474"/>
                </a:lnTo>
                <a:lnTo>
                  <a:pt x="364" y="473"/>
                </a:lnTo>
                <a:lnTo>
                  <a:pt x="366" y="473"/>
                </a:lnTo>
                <a:lnTo>
                  <a:pt x="368" y="472"/>
                </a:lnTo>
                <a:lnTo>
                  <a:pt x="369" y="471"/>
                </a:lnTo>
                <a:lnTo>
                  <a:pt x="371" y="471"/>
                </a:lnTo>
                <a:lnTo>
                  <a:pt x="373" y="470"/>
                </a:lnTo>
                <a:lnTo>
                  <a:pt x="375" y="470"/>
                </a:lnTo>
                <a:lnTo>
                  <a:pt x="377" y="469"/>
                </a:lnTo>
                <a:lnTo>
                  <a:pt x="378" y="468"/>
                </a:lnTo>
                <a:lnTo>
                  <a:pt x="380" y="468"/>
                </a:lnTo>
                <a:lnTo>
                  <a:pt x="382" y="467"/>
                </a:lnTo>
                <a:lnTo>
                  <a:pt x="384" y="467"/>
                </a:lnTo>
                <a:lnTo>
                  <a:pt x="386" y="466"/>
                </a:lnTo>
                <a:lnTo>
                  <a:pt x="388" y="465"/>
                </a:lnTo>
                <a:lnTo>
                  <a:pt x="389" y="465"/>
                </a:lnTo>
                <a:lnTo>
                  <a:pt x="391" y="464"/>
                </a:lnTo>
                <a:lnTo>
                  <a:pt x="393" y="464"/>
                </a:lnTo>
                <a:lnTo>
                  <a:pt x="395" y="463"/>
                </a:lnTo>
                <a:lnTo>
                  <a:pt x="397" y="463"/>
                </a:lnTo>
                <a:lnTo>
                  <a:pt x="398" y="462"/>
                </a:lnTo>
                <a:lnTo>
                  <a:pt x="400" y="461"/>
                </a:lnTo>
                <a:lnTo>
                  <a:pt x="402" y="461"/>
                </a:lnTo>
                <a:lnTo>
                  <a:pt x="404" y="460"/>
                </a:lnTo>
                <a:lnTo>
                  <a:pt x="406" y="460"/>
                </a:lnTo>
                <a:lnTo>
                  <a:pt x="407" y="459"/>
                </a:lnTo>
                <a:lnTo>
                  <a:pt x="409" y="458"/>
                </a:lnTo>
                <a:lnTo>
                  <a:pt x="411" y="458"/>
                </a:lnTo>
                <a:lnTo>
                  <a:pt x="413" y="457"/>
                </a:lnTo>
                <a:lnTo>
                  <a:pt x="415" y="457"/>
                </a:lnTo>
                <a:lnTo>
                  <a:pt x="417" y="456"/>
                </a:lnTo>
                <a:lnTo>
                  <a:pt x="418" y="455"/>
                </a:lnTo>
                <a:lnTo>
                  <a:pt x="420" y="455"/>
                </a:lnTo>
                <a:lnTo>
                  <a:pt x="422" y="454"/>
                </a:lnTo>
                <a:lnTo>
                  <a:pt x="424" y="454"/>
                </a:lnTo>
                <a:lnTo>
                  <a:pt x="426" y="453"/>
                </a:lnTo>
                <a:lnTo>
                  <a:pt x="427" y="452"/>
                </a:lnTo>
                <a:lnTo>
                  <a:pt x="429" y="452"/>
                </a:lnTo>
                <a:lnTo>
                  <a:pt x="431" y="451"/>
                </a:lnTo>
                <a:lnTo>
                  <a:pt x="433" y="451"/>
                </a:lnTo>
                <a:lnTo>
                  <a:pt x="435" y="450"/>
                </a:lnTo>
                <a:lnTo>
                  <a:pt x="437" y="450"/>
                </a:lnTo>
                <a:lnTo>
                  <a:pt x="438" y="449"/>
                </a:lnTo>
                <a:lnTo>
                  <a:pt x="440" y="448"/>
                </a:lnTo>
                <a:lnTo>
                  <a:pt x="442" y="448"/>
                </a:lnTo>
                <a:lnTo>
                  <a:pt x="444" y="447"/>
                </a:lnTo>
                <a:lnTo>
                  <a:pt x="446" y="447"/>
                </a:lnTo>
                <a:lnTo>
                  <a:pt x="447" y="446"/>
                </a:lnTo>
                <a:lnTo>
                  <a:pt x="449" y="445"/>
                </a:lnTo>
                <a:lnTo>
                  <a:pt x="451" y="445"/>
                </a:lnTo>
                <a:lnTo>
                  <a:pt x="453" y="444"/>
                </a:lnTo>
                <a:lnTo>
                  <a:pt x="455" y="444"/>
                </a:lnTo>
                <a:lnTo>
                  <a:pt x="457" y="443"/>
                </a:lnTo>
                <a:lnTo>
                  <a:pt x="458" y="442"/>
                </a:lnTo>
                <a:lnTo>
                  <a:pt x="460" y="442"/>
                </a:lnTo>
                <a:lnTo>
                  <a:pt x="462" y="441"/>
                </a:lnTo>
                <a:lnTo>
                  <a:pt x="464" y="441"/>
                </a:lnTo>
                <a:lnTo>
                  <a:pt x="466" y="440"/>
                </a:lnTo>
                <a:lnTo>
                  <a:pt x="467" y="439"/>
                </a:lnTo>
                <a:lnTo>
                  <a:pt x="469" y="439"/>
                </a:lnTo>
                <a:lnTo>
                  <a:pt x="471" y="438"/>
                </a:lnTo>
                <a:lnTo>
                  <a:pt x="473" y="438"/>
                </a:lnTo>
                <a:lnTo>
                  <a:pt x="475" y="437"/>
                </a:lnTo>
                <a:lnTo>
                  <a:pt x="477" y="437"/>
                </a:lnTo>
                <a:lnTo>
                  <a:pt x="478" y="436"/>
                </a:lnTo>
                <a:lnTo>
                  <a:pt x="480" y="435"/>
                </a:lnTo>
                <a:lnTo>
                  <a:pt x="482" y="435"/>
                </a:lnTo>
                <a:lnTo>
                  <a:pt x="484" y="434"/>
                </a:lnTo>
                <a:lnTo>
                  <a:pt x="486" y="434"/>
                </a:lnTo>
                <a:lnTo>
                  <a:pt x="487" y="433"/>
                </a:lnTo>
                <a:lnTo>
                  <a:pt x="489" y="432"/>
                </a:lnTo>
                <a:lnTo>
                  <a:pt x="491" y="432"/>
                </a:lnTo>
                <a:lnTo>
                  <a:pt x="493" y="431"/>
                </a:lnTo>
                <a:lnTo>
                  <a:pt x="495" y="431"/>
                </a:lnTo>
                <a:lnTo>
                  <a:pt x="497" y="430"/>
                </a:lnTo>
                <a:lnTo>
                  <a:pt x="498" y="429"/>
                </a:lnTo>
                <a:lnTo>
                  <a:pt x="500" y="429"/>
                </a:lnTo>
                <a:lnTo>
                  <a:pt x="502" y="428"/>
                </a:lnTo>
                <a:lnTo>
                  <a:pt x="504" y="428"/>
                </a:lnTo>
                <a:lnTo>
                  <a:pt x="506" y="427"/>
                </a:lnTo>
                <a:lnTo>
                  <a:pt x="507" y="426"/>
                </a:lnTo>
                <a:lnTo>
                  <a:pt x="509" y="426"/>
                </a:lnTo>
                <a:lnTo>
                  <a:pt x="511" y="425"/>
                </a:lnTo>
                <a:lnTo>
                  <a:pt x="513" y="425"/>
                </a:lnTo>
                <a:lnTo>
                  <a:pt x="515" y="424"/>
                </a:lnTo>
                <a:lnTo>
                  <a:pt x="516" y="424"/>
                </a:lnTo>
                <a:lnTo>
                  <a:pt x="518" y="423"/>
                </a:lnTo>
                <a:lnTo>
                  <a:pt x="520" y="422"/>
                </a:lnTo>
                <a:lnTo>
                  <a:pt x="522" y="422"/>
                </a:lnTo>
                <a:lnTo>
                  <a:pt x="524" y="421"/>
                </a:lnTo>
                <a:lnTo>
                  <a:pt x="526" y="421"/>
                </a:lnTo>
                <a:lnTo>
                  <a:pt x="527" y="420"/>
                </a:lnTo>
                <a:lnTo>
                  <a:pt x="529" y="419"/>
                </a:lnTo>
                <a:lnTo>
                  <a:pt x="531" y="419"/>
                </a:lnTo>
                <a:lnTo>
                  <a:pt x="533" y="418"/>
                </a:lnTo>
                <a:lnTo>
                  <a:pt x="535" y="418"/>
                </a:lnTo>
                <a:lnTo>
                  <a:pt x="536" y="417"/>
                </a:lnTo>
                <a:lnTo>
                  <a:pt x="538" y="416"/>
                </a:lnTo>
                <a:lnTo>
                  <a:pt x="540" y="416"/>
                </a:lnTo>
                <a:lnTo>
                  <a:pt x="542" y="415"/>
                </a:lnTo>
                <a:lnTo>
                  <a:pt x="544" y="415"/>
                </a:lnTo>
                <a:lnTo>
                  <a:pt x="546" y="414"/>
                </a:lnTo>
                <a:lnTo>
                  <a:pt x="547" y="413"/>
                </a:lnTo>
                <a:lnTo>
                  <a:pt x="549" y="413"/>
                </a:lnTo>
                <a:lnTo>
                  <a:pt x="551" y="412"/>
                </a:lnTo>
                <a:lnTo>
                  <a:pt x="553" y="412"/>
                </a:lnTo>
                <a:lnTo>
                  <a:pt x="555" y="411"/>
                </a:lnTo>
                <a:lnTo>
                  <a:pt x="556" y="410"/>
                </a:lnTo>
                <a:lnTo>
                  <a:pt x="558" y="410"/>
                </a:lnTo>
                <a:lnTo>
                  <a:pt x="560" y="409"/>
                </a:lnTo>
                <a:lnTo>
                  <a:pt x="562" y="409"/>
                </a:lnTo>
                <a:lnTo>
                  <a:pt x="564" y="408"/>
                </a:lnTo>
                <a:lnTo>
                  <a:pt x="566" y="408"/>
                </a:lnTo>
                <a:lnTo>
                  <a:pt x="567" y="407"/>
                </a:lnTo>
                <a:lnTo>
                  <a:pt x="569" y="406"/>
                </a:lnTo>
                <a:lnTo>
                  <a:pt x="571" y="406"/>
                </a:lnTo>
                <a:lnTo>
                  <a:pt x="573" y="405"/>
                </a:lnTo>
                <a:lnTo>
                  <a:pt x="575" y="405"/>
                </a:lnTo>
                <a:lnTo>
                  <a:pt x="576" y="404"/>
                </a:lnTo>
                <a:lnTo>
                  <a:pt x="578" y="403"/>
                </a:lnTo>
                <a:lnTo>
                  <a:pt x="580" y="403"/>
                </a:lnTo>
                <a:lnTo>
                  <a:pt x="582" y="402"/>
                </a:lnTo>
                <a:lnTo>
                  <a:pt x="584" y="402"/>
                </a:lnTo>
                <a:lnTo>
                  <a:pt x="586" y="401"/>
                </a:lnTo>
                <a:lnTo>
                  <a:pt x="587" y="400"/>
                </a:lnTo>
                <a:lnTo>
                  <a:pt x="589" y="400"/>
                </a:lnTo>
                <a:lnTo>
                  <a:pt x="591" y="399"/>
                </a:lnTo>
                <a:lnTo>
                  <a:pt x="593" y="399"/>
                </a:lnTo>
                <a:lnTo>
                  <a:pt x="595" y="398"/>
                </a:lnTo>
                <a:lnTo>
                  <a:pt x="596" y="397"/>
                </a:lnTo>
                <a:lnTo>
                  <a:pt x="598" y="397"/>
                </a:lnTo>
                <a:lnTo>
                  <a:pt x="600" y="396"/>
                </a:lnTo>
                <a:lnTo>
                  <a:pt x="602" y="396"/>
                </a:lnTo>
                <a:lnTo>
                  <a:pt x="604" y="395"/>
                </a:lnTo>
                <a:lnTo>
                  <a:pt x="606" y="395"/>
                </a:lnTo>
                <a:lnTo>
                  <a:pt x="607" y="394"/>
                </a:lnTo>
                <a:lnTo>
                  <a:pt x="609" y="393"/>
                </a:lnTo>
                <a:lnTo>
                  <a:pt x="611" y="393"/>
                </a:lnTo>
                <a:lnTo>
                  <a:pt x="613" y="392"/>
                </a:lnTo>
                <a:lnTo>
                  <a:pt x="615" y="391"/>
                </a:lnTo>
                <a:lnTo>
                  <a:pt x="616" y="391"/>
                </a:lnTo>
                <a:lnTo>
                  <a:pt x="618" y="390"/>
                </a:lnTo>
                <a:lnTo>
                  <a:pt x="620" y="390"/>
                </a:lnTo>
                <a:lnTo>
                  <a:pt x="622" y="389"/>
                </a:lnTo>
                <a:lnTo>
                  <a:pt x="624" y="388"/>
                </a:lnTo>
                <a:lnTo>
                  <a:pt x="625" y="388"/>
                </a:lnTo>
                <a:lnTo>
                  <a:pt x="627" y="387"/>
                </a:lnTo>
                <a:lnTo>
                  <a:pt x="629" y="387"/>
                </a:lnTo>
                <a:lnTo>
                  <a:pt x="631" y="386"/>
                </a:lnTo>
                <a:lnTo>
                  <a:pt x="633" y="385"/>
                </a:lnTo>
                <a:lnTo>
                  <a:pt x="635" y="385"/>
                </a:lnTo>
                <a:lnTo>
                  <a:pt x="636" y="384"/>
                </a:lnTo>
                <a:lnTo>
                  <a:pt x="638" y="384"/>
                </a:lnTo>
                <a:lnTo>
                  <a:pt x="640" y="383"/>
                </a:lnTo>
                <a:lnTo>
                  <a:pt x="642" y="382"/>
                </a:lnTo>
                <a:lnTo>
                  <a:pt x="644" y="382"/>
                </a:lnTo>
                <a:lnTo>
                  <a:pt x="645" y="381"/>
                </a:lnTo>
                <a:lnTo>
                  <a:pt x="647" y="381"/>
                </a:lnTo>
                <a:lnTo>
                  <a:pt x="649" y="380"/>
                </a:lnTo>
                <a:lnTo>
                  <a:pt x="651" y="379"/>
                </a:lnTo>
                <a:lnTo>
                  <a:pt x="653" y="379"/>
                </a:lnTo>
                <a:lnTo>
                  <a:pt x="655" y="378"/>
                </a:lnTo>
                <a:lnTo>
                  <a:pt x="656" y="378"/>
                </a:lnTo>
                <a:lnTo>
                  <a:pt x="658" y="377"/>
                </a:lnTo>
                <a:lnTo>
                  <a:pt x="660" y="377"/>
                </a:lnTo>
                <a:lnTo>
                  <a:pt x="662" y="376"/>
                </a:lnTo>
                <a:lnTo>
                  <a:pt x="664" y="375"/>
                </a:lnTo>
                <a:lnTo>
                  <a:pt x="665" y="375"/>
                </a:lnTo>
                <a:lnTo>
                  <a:pt x="667" y="374"/>
                </a:lnTo>
                <a:lnTo>
                  <a:pt x="669" y="374"/>
                </a:lnTo>
                <a:lnTo>
                  <a:pt x="671" y="373"/>
                </a:lnTo>
                <a:lnTo>
                  <a:pt x="673" y="372"/>
                </a:lnTo>
                <a:lnTo>
                  <a:pt x="675" y="372"/>
                </a:lnTo>
                <a:lnTo>
                  <a:pt x="676" y="371"/>
                </a:lnTo>
                <a:lnTo>
                  <a:pt x="678" y="371"/>
                </a:lnTo>
                <a:lnTo>
                  <a:pt x="680" y="370"/>
                </a:lnTo>
                <a:lnTo>
                  <a:pt x="682" y="369"/>
                </a:lnTo>
                <a:lnTo>
                  <a:pt x="684" y="369"/>
                </a:lnTo>
                <a:lnTo>
                  <a:pt x="685" y="368"/>
                </a:lnTo>
                <a:lnTo>
                  <a:pt x="687" y="368"/>
                </a:lnTo>
                <a:lnTo>
                  <a:pt x="689" y="367"/>
                </a:lnTo>
                <a:lnTo>
                  <a:pt x="691" y="366"/>
                </a:lnTo>
                <a:lnTo>
                  <a:pt x="693" y="366"/>
                </a:lnTo>
                <a:lnTo>
                  <a:pt x="695" y="365"/>
                </a:lnTo>
                <a:lnTo>
                  <a:pt x="696" y="365"/>
                </a:lnTo>
                <a:lnTo>
                  <a:pt x="698" y="364"/>
                </a:lnTo>
                <a:lnTo>
                  <a:pt x="700" y="364"/>
                </a:lnTo>
                <a:lnTo>
                  <a:pt x="702" y="363"/>
                </a:lnTo>
                <a:lnTo>
                  <a:pt x="704" y="362"/>
                </a:lnTo>
                <a:lnTo>
                  <a:pt x="706" y="362"/>
                </a:lnTo>
                <a:lnTo>
                  <a:pt x="707" y="361"/>
                </a:lnTo>
                <a:lnTo>
                  <a:pt x="709" y="361"/>
                </a:lnTo>
                <a:lnTo>
                  <a:pt x="711" y="360"/>
                </a:lnTo>
                <a:lnTo>
                  <a:pt x="713" y="359"/>
                </a:lnTo>
                <a:lnTo>
                  <a:pt x="715" y="359"/>
                </a:lnTo>
                <a:lnTo>
                  <a:pt x="717" y="358"/>
                </a:lnTo>
                <a:lnTo>
                  <a:pt x="718" y="358"/>
                </a:lnTo>
                <a:lnTo>
                  <a:pt x="720" y="357"/>
                </a:lnTo>
                <a:lnTo>
                  <a:pt x="722" y="356"/>
                </a:lnTo>
                <a:lnTo>
                  <a:pt x="724" y="356"/>
                </a:lnTo>
                <a:lnTo>
                  <a:pt x="726" y="355"/>
                </a:lnTo>
                <a:lnTo>
                  <a:pt x="727" y="355"/>
                </a:lnTo>
                <a:lnTo>
                  <a:pt x="729" y="354"/>
                </a:lnTo>
                <a:lnTo>
                  <a:pt x="731" y="353"/>
                </a:lnTo>
                <a:lnTo>
                  <a:pt x="733" y="353"/>
                </a:lnTo>
                <a:lnTo>
                  <a:pt x="735" y="352"/>
                </a:lnTo>
                <a:lnTo>
                  <a:pt x="737" y="352"/>
                </a:lnTo>
                <a:lnTo>
                  <a:pt x="738" y="351"/>
                </a:lnTo>
                <a:lnTo>
                  <a:pt x="740" y="350"/>
                </a:lnTo>
                <a:lnTo>
                  <a:pt x="742" y="350"/>
                </a:lnTo>
                <a:lnTo>
                  <a:pt x="744" y="349"/>
                </a:lnTo>
                <a:lnTo>
                  <a:pt x="746" y="349"/>
                </a:lnTo>
                <a:lnTo>
                  <a:pt x="747" y="348"/>
                </a:lnTo>
                <a:lnTo>
                  <a:pt x="749" y="348"/>
                </a:lnTo>
                <a:lnTo>
                  <a:pt x="751" y="347"/>
                </a:lnTo>
                <a:lnTo>
                  <a:pt x="753" y="346"/>
                </a:lnTo>
                <a:lnTo>
                  <a:pt x="755" y="346"/>
                </a:lnTo>
                <a:lnTo>
                  <a:pt x="757" y="345"/>
                </a:lnTo>
                <a:lnTo>
                  <a:pt x="758" y="345"/>
                </a:lnTo>
                <a:lnTo>
                  <a:pt x="760" y="344"/>
                </a:lnTo>
                <a:lnTo>
                  <a:pt x="762" y="343"/>
                </a:lnTo>
                <a:lnTo>
                  <a:pt x="764" y="343"/>
                </a:lnTo>
                <a:lnTo>
                  <a:pt x="766" y="342"/>
                </a:lnTo>
                <a:lnTo>
                  <a:pt x="767" y="342"/>
                </a:lnTo>
                <a:lnTo>
                  <a:pt x="769" y="341"/>
                </a:lnTo>
                <a:lnTo>
                  <a:pt x="771" y="340"/>
                </a:lnTo>
                <a:lnTo>
                  <a:pt x="773" y="340"/>
                </a:lnTo>
                <a:lnTo>
                  <a:pt x="775" y="339"/>
                </a:lnTo>
                <a:lnTo>
                  <a:pt x="777" y="339"/>
                </a:lnTo>
                <a:lnTo>
                  <a:pt x="778" y="338"/>
                </a:lnTo>
                <a:lnTo>
                  <a:pt x="780" y="337"/>
                </a:lnTo>
                <a:lnTo>
                  <a:pt x="782" y="337"/>
                </a:lnTo>
                <a:lnTo>
                  <a:pt x="784" y="336"/>
                </a:lnTo>
                <a:lnTo>
                  <a:pt x="786" y="336"/>
                </a:lnTo>
                <a:lnTo>
                  <a:pt x="787" y="335"/>
                </a:lnTo>
                <a:lnTo>
                  <a:pt x="789" y="335"/>
                </a:lnTo>
                <a:lnTo>
                  <a:pt x="791" y="334"/>
                </a:lnTo>
                <a:lnTo>
                  <a:pt x="793" y="333"/>
                </a:lnTo>
                <a:lnTo>
                  <a:pt x="795" y="333"/>
                </a:lnTo>
                <a:lnTo>
                  <a:pt x="797" y="332"/>
                </a:lnTo>
                <a:lnTo>
                  <a:pt x="798" y="332"/>
                </a:lnTo>
                <a:lnTo>
                  <a:pt x="800" y="331"/>
                </a:lnTo>
                <a:lnTo>
                  <a:pt x="802" y="330"/>
                </a:lnTo>
                <a:lnTo>
                  <a:pt x="804" y="330"/>
                </a:lnTo>
                <a:lnTo>
                  <a:pt x="806" y="329"/>
                </a:lnTo>
                <a:lnTo>
                  <a:pt x="807" y="329"/>
                </a:lnTo>
                <a:lnTo>
                  <a:pt x="809" y="328"/>
                </a:lnTo>
                <a:lnTo>
                  <a:pt x="811" y="327"/>
                </a:lnTo>
                <a:lnTo>
                  <a:pt x="813" y="327"/>
                </a:lnTo>
                <a:lnTo>
                  <a:pt x="815" y="326"/>
                </a:lnTo>
                <a:lnTo>
                  <a:pt x="816" y="326"/>
                </a:lnTo>
                <a:lnTo>
                  <a:pt x="818" y="325"/>
                </a:lnTo>
                <a:lnTo>
                  <a:pt x="820" y="324"/>
                </a:lnTo>
                <a:lnTo>
                  <a:pt x="822" y="324"/>
                </a:lnTo>
                <a:lnTo>
                  <a:pt x="824" y="323"/>
                </a:lnTo>
                <a:lnTo>
                  <a:pt x="826" y="323"/>
                </a:lnTo>
                <a:lnTo>
                  <a:pt x="827" y="322"/>
                </a:lnTo>
                <a:lnTo>
                  <a:pt x="829" y="322"/>
                </a:lnTo>
                <a:lnTo>
                  <a:pt x="831" y="321"/>
                </a:lnTo>
                <a:lnTo>
                  <a:pt x="833" y="320"/>
                </a:lnTo>
                <a:lnTo>
                  <a:pt x="835" y="320"/>
                </a:lnTo>
                <a:lnTo>
                  <a:pt x="836" y="319"/>
                </a:lnTo>
                <a:lnTo>
                  <a:pt x="838" y="319"/>
                </a:lnTo>
                <a:lnTo>
                  <a:pt x="840" y="318"/>
                </a:lnTo>
                <a:lnTo>
                  <a:pt x="842" y="317"/>
                </a:lnTo>
                <a:lnTo>
                  <a:pt x="844" y="317"/>
                </a:lnTo>
                <a:lnTo>
                  <a:pt x="846" y="316"/>
                </a:lnTo>
                <a:lnTo>
                  <a:pt x="847" y="316"/>
                </a:lnTo>
                <a:lnTo>
                  <a:pt x="849" y="315"/>
                </a:lnTo>
                <a:lnTo>
                  <a:pt x="851" y="314"/>
                </a:lnTo>
                <a:lnTo>
                  <a:pt x="853" y="314"/>
                </a:lnTo>
                <a:lnTo>
                  <a:pt x="855" y="313"/>
                </a:lnTo>
                <a:lnTo>
                  <a:pt x="856" y="313"/>
                </a:lnTo>
                <a:lnTo>
                  <a:pt x="858" y="312"/>
                </a:lnTo>
                <a:lnTo>
                  <a:pt x="860" y="311"/>
                </a:lnTo>
                <a:lnTo>
                  <a:pt x="862" y="311"/>
                </a:lnTo>
                <a:lnTo>
                  <a:pt x="864" y="310"/>
                </a:lnTo>
                <a:lnTo>
                  <a:pt x="866" y="310"/>
                </a:lnTo>
                <a:lnTo>
                  <a:pt x="867" y="309"/>
                </a:lnTo>
                <a:lnTo>
                  <a:pt x="869" y="309"/>
                </a:lnTo>
                <a:lnTo>
                  <a:pt x="871" y="308"/>
                </a:lnTo>
                <a:lnTo>
                  <a:pt x="873" y="307"/>
                </a:lnTo>
                <a:lnTo>
                  <a:pt x="875" y="307"/>
                </a:lnTo>
                <a:lnTo>
                  <a:pt x="876" y="306"/>
                </a:lnTo>
                <a:lnTo>
                  <a:pt x="878" y="306"/>
                </a:lnTo>
                <a:lnTo>
                  <a:pt x="880" y="305"/>
                </a:lnTo>
                <a:lnTo>
                  <a:pt x="882" y="304"/>
                </a:lnTo>
                <a:lnTo>
                  <a:pt x="884" y="304"/>
                </a:lnTo>
                <a:lnTo>
                  <a:pt x="886" y="303"/>
                </a:lnTo>
                <a:lnTo>
                  <a:pt x="887" y="303"/>
                </a:lnTo>
                <a:lnTo>
                  <a:pt x="889" y="302"/>
                </a:lnTo>
                <a:lnTo>
                  <a:pt x="891" y="301"/>
                </a:lnTo>
                <a:lnTo>
                  <a:pt x="893" y="301"/>
                </a:lnTo>
                <a:lnTo>
                  <a:pt x="895" y="300"/>
                </a:lnTo>
                <a:lnTo>
                  <a:pt x="896" y="300"/>
                </a:lnTo>
                <a:lnTo>
                  <a:pt x="898" y="299"/>
                </a:lnTo>
                <a:lnTo>
                  <a:pt x="900" y="298"/>
                </a:lnTo>
                <a:lnTo>
                  <a:pt x="902" y="298"/>
                </a:lnTo>
                <a:lnTo>
                  <a:pt x="904" y="297"/>
                </a:lnTo>
                <a:lnTo>
                  <a:pt x="906" y="297"/>
                </a:lnTo>
                <a:lnTo>
                  <a:pt x="907" y="296"/>
                </a:lnTo>
                <a:lnTo>
                  <a:pt x="909" y="295"/>
                </a:lnTo>
                <a:lnTo>
                  <a:pt x="911" y="295"/>
                </a:lnTo>
                <a:lnTo>
                  <a:pt x="913" y="294"/>
                </a:lnTo>
                <a:lnTo>
                  <a:pt x="915" y="294"/>
                </a:lnTo>
                <a:lnTo>
                  <a:pt x="916" y="293"/>
                </a:lnTo>
                <a:lnTo>
                  <a:pt x="918" y="293"/>
                </a:lnTo>
                <a:lnTo>
                  <a:pt x="920" y="292"/>
                </a:lnTo>
                <a:lnTo>
                  <a:pt x="922" y="291"/>
                </a:lnTo>
                <a:lnTo>
                  <a:pt x="924" y="291"/>
                </a:lnTo>
                <a:lnTo>
                  <a:pt x="925" y="290"/>
                </a:lnTo>
                <a:lnTo>
                  <a:pt x="927" y="290"/>
                </a:lnTo>
                <a:lnTo>
                  <a:pt x="929" y="289"/>
                </a:lnTo>
                <a:lnTo>
                  <a:pt x="931" y="288"/>
                </a:lnTo>
                <a:lnTo>
                  <a:pt x="933" y="288"/>
                </a:lnTo>
                <a:lnTo>
                  <a:pt x="935" y="287"/>
                </a:lnTo>
                <a:lnTo>
                  <a:pt x="936" y="287"/>
                </a:lnTo>
                <a:lnTo>
                  <a:pt x="938" y="286"/>
                </a:lnTo>
                <a:lnTo>
                  <a:pt x="940" y="285"/>
                </a:lnTo>
                <a:lnTo>
                  <a:pt x="942" y="285"/>
                </a:lnTo>
                <a:lnTo>
                  <a:pt x="944" y="284"/>
                </a:lnTo>
                <a:lnTo>
                  <a:pt x="945" y="284"/>
                </a:lnTo>
                <a:lnTo>
                  <a:pt x="947" y="283"/>
                </a:lnTo>
                <a:lnTo>
                  <a:pt x="949" y="282"/>
                </a:lnTo>
                <a:lnTo>
                  <a:pt x="951" y="282"/>
                </a:lnTo>
                <a:lnTo>
                  <a:pt x="953" y="281"/>
                </a:lnTo>
                <a:lnTo>
                  <a:pt x="955" y="281"/>
                </a:lnTo>
                <a:lnTo>
                  <a:pt x="956" y="280"/>
                </a:lnTo>
                <a:lnTo>
                  <a:pt x="958" y="280"/>
                </a:lnTo>
                <a:lnTo>
                  <a:pt x="960" y="279"/>
                </a:lnTo>
                <a:lnTo>
                  <a:pt x="962" y="278"/>
                </a:lnTo>
                <a:lnTo>
                  <a:pt x="964" y="278"/>
                </a:lnTo>
                <a:lnTo>
                  <a:pt x="965" y="277"/>
                </a:lnTo>
                <a:lnTo>
                  <a:pt x="967" y="277"/>
                </a:lnTo>
                <a:lnTo>
                  <a:pt x="969" y="276"/>
                </a:lnTo>
                <a:lnTo>
                  <a:pt x="971" y="275"/>
                </a:lnTo>
                <a:lnTo>
                  <a:pt x="973" y="275"/>
                </a:lnTo>
                <a:lnTo>
                  <a:pt x="975" y="274"/>
                </a:lnTo>
                <a:lnTo>
                  <a:pt x="976" y="274"/>
                </a:lnTo>
                <a:lnTo>
                  <a:pt x="978" y="273"/>
                </a:lnTo>
                <a:lnTo>
                  <a:pt x="980" y="272"/>
                </a:lnTo>
                <a:lnTo>
                  <a:pt x="982" y="272"/>
                </a:lnTo>
                <a:lnTo>
                  <a:pt x="984" y="271"/>
                </a:lnTo>
                <a:lnTo>
                  <a:pt x="985" y="271"/>
                </a:lnTo>
                <a:lnTo>
                  <a:pt x="987" y="270"/>
                </a:lnTo>
                <a:lnTo>
                  <a:pt x="989" y="269"/>
                </a:lnTo>
                <a:lnTo>
                  <a:pt x="991" y="269"/>
                </a:lnTo>
                <a:lnTo>
                  <a:pt x="993" y="268"/>
                </a:lnTo>
                <a:lnTo>
                  <a:pt x="995" y="268"/>
                </a:lnTo>
                <a:lnTo>
                  <a:pt x="996" y="267"/>
                </a:lnTo>
                <a:lnTo>
                  <a:pt x="998" y="267"/>
                </a:lnTo>
                <a:lnTo>
                  <a:pt x="1000" y="266"/>
                </a:lnTo>
                <a:lnTo>
                  <a:pt x="1002" y="265"/>
                </a:lnTo>
                <a:lnTo>
                  <a:pt x="1004" y="265"/>
                </a:lnTo>
                <a:lnTo>
                  <a:pt x="1005" y="264"/>
                </a:lnTo>
                <a:lnTo>
                  <a:pt x="1007" y="264"/>
                </a:lnTo>
                <a:lnTo>
                  <a:pt x="1009" y="263"/>
                </a:lnTo>
                <a:lnTo>
                  <a:pt x="1011" y="262"/>
                </a:lnTo>
                <a:lnTo>
                  <a:pt x="1013" y="262"/>
                </a:lnTo>
                <a:lnTo>
                  <a:pt x="1015" y="261"/>
                </a:lnTo>
                <a:lnTo>
                  <a:pt x="1016" y="261"/>
                </a:lnTo>
                <a:lnTo>
                  <a:pt x="1018" y="260"/>
                </a:lnTo>
                <a:lnTo>
                  <a:pt x="1020" y="259"/>
                </a:lnTo>
                <a:lnTo>
                  <a:pt x="1022" y="259"/>
                </a:lnTo>
                <a:lnTo>
                  <a:pt x="1024" y="258"/>
                </a:lnTo>
                <a:lnTo>
                  <a:pt x="1025" y="258"/>
                </a:lnTo>
                <a:lnTo>
                  <a:pt x="1027" y="257"/>
                </a:lnTo>
                <a:lnTo>
                  <a:pt x="1029" y="256"/>
                </a:lnTo>
                <a:lnTo>
                  <a:pt x="1031" y="256"/>
                </a:lnTo>
                <a:lnTo>
                  <a:pt x="1033" y="255"/>
                </a:lnTo>
                <a:lnTo>
                  <a:pt x="1034" y="255"/>
                </a:lnTo>
                <a:lnTo>
                  <a:pt x="1036" y="254"/>
                </a:lnTo>
                <a:lnTo>
                  <a:pt x="1038" y="253"/>
                </a:lnTo>
                <a:lnTo>
                  <a:pt x="1040" y="253"/>
                </a:lnTo>
                <a:lnTo>
                  <a:pt x="1042" y="252"/>
                </a:lnTo>
                <a:lnTo>
                  <a:pt x="1044" y="252"/>
                </a:lnTo>
                <a:lnTo>
                  <a:pt x="1045" y="251"/>
                </a:lnTo>
                <a:lnTo>
                  <a:pt x="1047" y="251"/>
                </a:lnTo>
                <a:lnTo>
                  <a:pt x="1049" y="250"/>
                </a:lnTo>
                <a:lnTo>
                  <a:pt x="1051" y="249"/>
                </a:lnTo>
                <a:lnTo>
                  <a:pt x="1053" y="249"/>
                </a:lnTo>
                <a:lnTo>
                  <a:pt x="1055" y="248"/>
                </a:lnTo>
                <a:lnTo>
                  <a:pt x="1057" y="248"/>
                </a:lnTo>
                <a:lnTo>
                  <a:pt x="1058" y="247"/>
                </a:lnTo>
                <a:lnTo>
                  <a:pt x="1060" y="246"/>
                </a:lnTo>
                <a:lnTo>
                  <a:pt x="1062" y="246"/>
                </a:lnTo>
                <a:lnTo>
                  <a:pt x="1064" y="245"/>
                </a:lnTo>
                <a:lnTo>
                  <a:pt x="1066" y="245"/>
                </a:lnTo>
                <a:lnTo>
                  <a:pt x="1067" y="244"/>
                </a:lnTo>
                <a:lnTo>
                  <a:pt x="1069" y="243"/>
                </a:lnTo>
                <a:lnTo>
                  <a:pt x="1071" y="243"/>
                </a:lnTo>
                <a:lnTo>
                  <a:pt x="1073" y="242"/>
                </a:lnTo>
                <a:lnTo>
                  <a:pt x="1075" y="242"/>
                </a:lnTo>
                <a:lnTo>
                  <a:pt x="1077" y="241"/>
                </a:lnTo>
                <a:lnTo>
                  <a:pt x="1078" y="240"/>
                </a:lnTo>
                <a:lnTo>
                  <a:pt x="1080" y="240"/>
                </a:lnTo>
                <a:lnTo>
                  <a:pt x="1082" y="239"/>
                </a:lnTo>
                <a:lnTo>
                  <a:pt x="1084" y="239"/>
                </a:lnTo>
                <a:lnTo>
                  <a:pt x="1086" y="238"/>
                </a:lnTo>
                <a:lnTo>
                  <a:pt x="1087" y="238"/>
                </a:lnTo>
                <a:lnTo>
                  <a:pt x="1089" y="237"/>
                </a:lnTo>
                <a:lnTo>
                  <a:pt x="1091" y="236"/>
                </a:lnTo>
                <a:lnTo>
                  <a:pt x="1093" y="236"/>
                </a:lnTo>
                <a:lnTo>
                  <a:pt x="1095" y="235"/>
                </a:lnTo>
                <a:lnTo>
                  <a:pt x="1097" y="235"/>
                </a:lnTo>
                <a:lnTo>
                  <a:pt x="1098" y="234"/>
                </a:lnTo>
                <a:lnTo>
                  <a:pt x="1100" y="233"/>
                </a:lnTo>
                <a:lnTo>
                  <a:pt x="1102" y="233"/>
                </a:lnTo>
                <a:lnTo>
                  <a:pt x="1104" y="232"/>
                </a:lnTo>
                <a:lnTo>
                  <a:pt x="1106" y="232"/>
                </a:lnTo>
                <a:lnTo>
                  <a:pt x="1107" y="231"/>
                </a:lnTo>
                <a:lnTo>
                  <a:pt x="1109" y="230"/>
                </a:lnTo>
                <a:lnTo>
                  <a:pt x="1111" y="230"/>
                </a:lnTo>
                <a:lnTo>
                  <a:pt x="1113" y="229"/>
                </a:lnTo>
                <a:lnTo>
                  <a:pt x="1115" y="229"/>
                </a:lnTo>
                <a:lnTo>
                  <a:pt x="1116" y="228"/>
                </a:lnTo>
                <a:lnTo>
                  <a:pt x="1118" y="227"/>
                </a:lnTo>
                <a:lnTo>
                  <a:pt x="1120" y="227"/>
                </a:lnTo>
                <a:lnTo>
                  <a:pt x="1122" y="226"/>
                </a:lnTo>
                <a:lnTo>
                  <a:pt x="1124" y="226"/>
                </a:lnTo>
                <a:lnTo>
                  <a:pt x="1126" y="225"/>
                </a:lnTo>
                <a:lnTo>
                  <a:pt x="1127" y="225"/>
                </a:lnTo>
                <a:lnTo>
                  <a:pt x="1129" y="224"/>
                </a:lnTo>
                <a:lnTo>
                  <a:pt x="1131" y="223"/>
                </a:lnTo>
                <a:lnTo>
                  <a:pt x="1133" y="223"/>
                </a:lnTo>
                <a:lnTo>
                  <a:pt x="1135" y="222"/>
                </a:lnTo>
                <a:lnTo>
                  <a:pt x="1136" y="222"/>
                </a:lnTo>
                <a:lnTo>
                  <a:pt x="1138" y="221"/>
                </a:lnTo>
                <a:lnTo>
                  <a:pt x="1140" y="220"/>
                </a:lnTo>
                <a:lnTo>
                  <a:pt x="1142" y="220"/>
                </a:lnTo>
                <a:lnTo>
                  <a:pt x="1144" y="219"/>
                </a:lnTo>
                <a:lnTo>
                  <a:pt x="1146" y="219"/>
                </a:lnTo>
                <a:lnTo>
                  <a:pt x="1147" y="218"/>
                </a:lnTo>
                <a:lnTo>
                  <a:pt x="1149" y="217"/>
                </a:lnTo>
                <a:lnTo>
                  <a:pt x="1151" y="217"/>
                </a:lnTo>
                <a:lnTo>
                  <a:pt x="1153" y="216"/>
                </a:lnTo>
                <a:lnTo>
                  <a:pt x="1155" y="216"/>
                </a:lnTo>
                <a:lnTo>
                  <a:pt x="1156" y="215"/>
                </a:lnTo>
                <a:lnTo>
                  <a:pt x="1158" y="214"/>
                </a:lnTo>
                <a:lnTo>
                  <a:pt x="1160" y="214"/>
                </a:lnTo>
                <a:lnTo>
                  <a:pt x="1162" y="213"/>
                </a:lnTo>
                <a:lnTo>
                  <a:pt x="1164" y="213"/>
                </a:lnTo>
                <a:lnTo>
                  <a:pt x="1166" y="212"/>
                </a:lnTo>
                <a:lnTo>
                  <a:pt x="1167" y="212"/>
                </a:lnTo>
                <a:lnTo>
                  <a:pt x="1169" y="211"/>
                </a:lnTo>
                <a:lnTo>
                  <a:pt x="1171" y="210"/>
                </a:lnTo>
                <a:lnTo>
                  <a:pt x="1173" y="210"/>
                </a:lnTo>
                <a:lnTo>
                  <a:pt x="1175" y="209"/>
                </a:lnTo>
                <a:lnTo>
                  <a:pt x="1176" y="209"/>
                </a:lnTo>
                <a:lnTo>
                  <a:pt x="1178" y="208"/>
                </a:lnTo>
                <a:lnTo>
                  <a:pt x="1180" y="207"/>
                </a:lnTo>
                <a:lnTo>
                  <a:pt x="1182" y="207"/>
                </a:lnTo>
                <a:lnTo>
                  <a:pt x="1184" y="206"/>
                </a:lnTo>
                <a:lnTo>
                  <a:pt x="1186" y="206"/>
                </a:lnTo>
                <a:lnTo>
                  <a:pt x="1187" y="205"/>
                </a:lnTo>
                <a:lnTo>
                  <a:pt x="1189" y="204"/>
                </a:lnTo>
                <a:lnTo>
                  <a:pt x="1191" y="204"/>
                </a:lnTo>
                <a:lnTo>
                  <a:pt x="1193" y="203"/>
                </a:lnTo>
                <a:lnTo>
                  <a:pt x="1195" y="203"/>
                </a:lnTo>
                <a:lnTo>
                  <a:pt x="1196" y="202"/>
                </a:lnTo>
                <a:lnTo>
                  <a:pt x="1198" y="201"/>
                </a:lnTo>
                <a:lnTo>
                  <a:pt x="1200" y="201"/>
                </a:lnTo>
                <a:lnTo>
                  <a:pt x="1202" y="200"/>
                </a:lnTo>
                <a:lnTo>
                  <a:pt x="1204" y="200"/>
                </a:lnTo>
                <a:lnTo>
                  <a:pt x="1206" y="199"/>
                </a:lnTo>
                <a:lnTo>
                  <a:pt x="1207" y="198"/>
                </a:lnTo>
                <a:lnTo>
                  <a:pt x="1209" y="198"/>
                </a:lnTo>
                <a:lnTo>
                  <a:pt x="1211" y="197"/>
                </a:lnTo>
                <a:lnTo>
                  <a:pt x="1213" y="197"/>
                </a:lnTo>
                <a:lnTo>
                  <a:pt x="1215" y="196"/>
                </a:lnTo>
                <a:lnTo>
                  <a:pt x="1216" y="196"/>
                </a:lnTo>
                <a:lnTo>
                  <a:pt x="1218" y="195"/>
                </a:lnTo>
                <a:lnTo>
                  <a:pt x="1220" y="194"/>
                </a:lnTo>
                <a:lnTo>
                  <a:pt x="1222" y="194"/>
                </a:lnTo>
                <a:lnTo>
                  <a:pt x="1224" y="193"/>
                </a:lnTo>
                <a:lnTo>
                  <a:pt x="1225" y="193"/>
                </a:lnTo>
                <a:lnTo>
                  <a:pt x="1227" y="192"/>
                </a:lnTo>
                <a:lnTo>
                  <a:pt x="1229" y="191"/>
                </a:lnTo>
                <a:lnTo>
                  <a:pt x="1231" y="191"/>
                </a:lnTo>
                <a:lnTo>
                  <a:pt x="1233" y="190"/>
                </a:lnTo>
                <a:lnTo>
                  <a:pt x="1235" y="190"/>
                </a:lnTo>
                <a:lnTo>
                  <a:pt x="1236" y="189"/>
                </a:lnTo>
                <a:lnTo>
                  <a:pt x="1238" y="188"/>
                </a:lnTo>
                <a:lnTo>
                  <a:pt x="1240" y="188"/>
                </a:lnTo>
                <a:lnTo>
                  <a:pt x="1242" y="187"/>
                </a:lnTo>
                <a:lnTo>
                  <a:pt x="1244" y="187"/>
                </a:lnTo>
                <a:lnTo>
                  <a:pt x="1245" y="186"/>
                </a:lnTo>
                <a:lnTo>
                  <a:pt x="1247" y="185"/>
                </a:lnTo>
                <a:lnTo>
                  <a:pt x="1249" y="185"/>
                </a:lnTo>
                <a:lnTo>
                  <a:pt x="1251" y="184"/>
                </a:lnTo>
                <a:lnTo>
                  <a:pt x="1253" y="184"/>
                </a:lnTo>
                <a:lnTo>
                  <a:pt x="1255" y="183"/>
                </a:lnTo>
                <a:lnTo>
                  <a:pt x="1256" y="183"/>
                </a:lnTo>
                <a:lnTo>
                  <a:pt x="1258" y="182"/>
                </a:lnTo>
                <a:lnTo>
                  <a:pt x="1260" y="181"/>
                </a:lnTo>
                <a:lnTo>
                  <a:pt x="1262" y="181"/>
                </a:lnTo>
                <a:lnTo>
                  <a:pt x="1264" y="180"/>
                </a:lnTo>
                <a:lnTo>
                  <a:pt x="1265" y="180"/>
                </a:lnTo>
                <a:lnTo>
                  <a:pt x="1267" y="179"/>
                </a:lnTo>
                <a:lnTo>
                  <a:pt x="1269" y="178"/>
                </a:lnTo>
                <a:lnTo>
                  <a:pt x="1271" y="178"/>
                </a:lnTo>
                <a:lnTo>
                  <a:pt x="1273" y="177"/>
                </a:lnTo>
                <a:lnTo>
                  <a:pt x="1275" y="177"/>
                </a:lnTo>
                <a:lnTo>
                  <a:pt x="1276" y="176"/>
                </a:lnTo>
                <a:lnTo>
                  <a:pt x="1278" y="175"/>
                </a:lnTo>
                <a:lnTo>
                  <a:pt x="1280" y="175"/>
                </a:lnTo>
                <a:lnTo>
                  <a:pt x="1282" y="174"/>
                </a:lnTo>
                <a:lnTo>
                  <a:pt x="1284" y="174"/>
                </a:lnTo>
                <a:lnTo>
                  <a:pt x="1285" y="173"/>
                </a:lnTo>
                <a:lnTo>
                  <a:pt x="1287" y="172"/>
                </a:lnTo>
                <a:lnTo>
                  <a:pt x="1289" y="172"/>
                </a:lnTo>
                <a:lnTo>
                  <a:pt x="1291" y="171"/>
                </a:lnTo>
                <a:lnTo>
                  <a:pt x="1293" y="171"/>
                </a:lnTo>
                <a:lnTo>
                  <a:pt x="1295" y="170"/>
                </a:lnTo>
                <a:lnTo>
                  <a:pt x="1296" y="170"/>
                </a:lnTo>
                <a:lnTo>
                  <a:pt x="1298" y="169"/>
                </a:lnTo>
                <a:lnTo>
                  <a:pt x="1300" y="168"/>
                </a:lnTo>
                <a:lnTo>
                  <a:pt x="1302" y="168"/>
                </a:lnTo>
                <a:lnTo>
                  <a:pt x="1304" y="167"/>
                </a:lnTo>
                <a:lnTo>
                  <a:pt x="1305" y="167"/>
                </a:lnTo>
                <a:lnTo>
                  <a:pt x="1307" y="166"/>
                </a:lnTo>
                <a:lnTo>
                  <a:pt x="1309" y="165"/>
                </a:lnTo>
                <a:lnTo>
                  <a:pt x="1311" y="165"/>
                </a:lnTo>
                <a:lnTo>
                  <a:pt x="1313" y="164"/>
                </a:lnTo>
                <a:lnTo>
                  <a:pt x="1315" y="164"/>
                </a:lnTo>
                <a:lnTo>
                  <a:pt x="1316" y="163"/>
                </a:lnTo>
                <a:lnTo>
                  <a:pt x="1318" y="162"/>
                </a:lnTo>
                <a:lnTo>
                  <a:pt x="1320" y="162"/>
                </a:lnTo>
                <a:lnTo>
                  <a:pt x="1322" y="161"/>
                </a:lnTo>
                <a:lnTo>
                  <a:pt x="1324" y="161"/>
                </a:lnTo>
                <a:lnTo>
                  <a:pt x="1325" y="160"/>
                </a:lnTo>
                <a:lnTo>
                  <a:pt x="1327" y="159"/>
                </a:lnTo>
                <a:lnTo>
                  <a:pt x="1329" y="159"/>
                </a:lnTo>
                <a:lnTo>
                  <a:pt x="1331" y="158"/>
                </a:lnTo>
                <a:lnTo>
                  <a:pt x="1333" y="158"/>
                </a:lnTo>
                <a:lnTo>
                  <a:pt x="1334" y="157"/>
                </a:lnTo>
                <a:lnTo>
                  <a:pt x="1336" y="156"/>
                </a:lnTo>
                <a:lnTo>
                  <a:pt x="1338" y="156"/>
                </a:lnTo>
                <a:lnTo>
                  <a:pt x="1340" y="155"/>
                </a:lnTo>
                <a:lnTo>
                  <a:pt x="1342" y="155"/>
                </a:lnTo>
                <a:lnTo>
                  <a:pt x="1344" y="154"/>
                </a:lnTo>
                <a:lnTo>
                  <a:pt x="1345" y="154"/>
                </a:lnTo>
                <a:lnTo>
                  <a:pt x="1347" y="153"/>
                </a:lnTo>
                <a:lnTo>
                  <a:pt x="1349" y="152"/>
                </a:lnTo>
                <a:lnTo>
                  <a:pt x="1351" y="152"/>
                </a:lnTo>
                <a:lnTo>
                  <a:pt x="1353" y="151"/>
                </a:lnTo>
                <a:lnTo>
                  <a:pt x="1354" y="151"/>
                </a:lnTo>
                <a:lnTo>
                  <a:pt x="1356" y="150"/>
                </a:lnTo>
                <a:lnTo>
                  <a:pt x="1358" y="149"/>
                </a:lnTo>
                <a:lnTo>
                  <a:pt x="1360" y="149"/>
                </a:lnTo>
                <a:lnTo>
                  <a:pt x="1362" y="148"/>
                </a:lnTo>
                <a:lnTo>
                  <a:pt x="1364" y="148"/>
                </a:lnTo>
                <a:lnTo>
                  <a:pt x="1365" y="147"/>
                </a:lnTo>
                <a:lnTo>
                  <a:pt x="1367" y="146"/>
                </a:lnTo>
                <a:lnTo>
                  <a:pt x="1369" y="146"/>
                </a:lnTo>
                <a:lnTo>
                  <a:pt x="1371" y="145"/>
                </a:lnTo>
                <a:lnTo>
                  <a:pt x="1373" y="145"/>
                </a:lnTo>
                <a:lnTo>
                  <a:pt x="1374" y="144"/>
                </a:lnTo>
                <a:lnTo>
                  <a:pt x="1376" y="143"/>
                </a:lnTo>
                <a:lnTo>
                  <a:pt x="1378" y="143"/>
                </a:lnTo>
                <a:lnTo>
                  <a:pt x="1380" y="142"/>
                </a:lnTo>
                <a:lnTo>
                  <a:pt x="1382" y="142"/>
                </a:lnTo>
                <a:lnTo>
                  <a:pt x="1384" y="141"/>
                </a:lnTo>
                <a:lnTo>
                  <a:pt x="1385" y="141"/>
                </a:lnTo>
                <a:lnTo>
                  <a:pt x="1387" y="140"/>
                </a:lnTo>
                <a:lnTo>
                  <a:pt x="1389" y="139"/>
                </a:lnTo>
                <a:lnTo>
                  <a:pt x="1391" y="139"/>
                </a:lnTo>
                <a:lnTo>
                  <a:pt x="1393" y="138"/>
                </a:lnTo>
                <a:lnTo>
                  <a:pt x="1394" y="138"/>
                </a:lnTo>
                <a:lnTo>
                  <a:pt x="1396" y="137"/>
                </a:lnTo>
                <a:lnTo>
                  <a:pt x="1398" y="136"/>
                </a:lnTo>
                <a:lnTo>
                  <a:pt x="1400" y="136"/>
                </a:lnTo>
                <a:lnTo>
                  <a:pt x="1402" y="135"/>
                </a:lnTo>
                <a:lnTo>
                  <a:pt x="1404" y="135"/>
                </a:lnTo>
                <a:lnTo>
                  <a:pt x="1405" y="134"/>
                </a:lnTo>
                <a:lnTo>
                  <a:pt x="1407" y="133"/>
                </a:lnTo>
                <a:lnTo>
                  <a:pt x="1409" y="133"/>
                </a:lnTo>
                <a:lnTo>
                  <a:pt x="1411" y="132"/>
                </a:lnTo>
                <a:lnTo>
                  <a:pt x="1413" y="132"/>
                </a:lnTo>
                <a:lnTo>
                  <a:pt x="1415" y="131"/>
                </a:lnTo>
                <a:lnTo>
                  <a:pt x="1416" y="130"/>
                </a:lnTo>
                <a:lnTo>
                  <a:pt x="1418" y="130"/>
                </a:lnTo>
                <a:lnTo>
                  <a:pt x="1420" y="129"/>
                </a:lnTo>
                <a:lnTo>
                  <a:pt x="1422" y="129"/>
                </a:lnTo>
                <a:lnTo>
                  <a:pt x="1424" y="128"/>
                </a:lnTo>
                <a:lnTo>
                  <a:pt x="1426" y="128"/>
                </a:lnTo>
                <a:lnTo>
                  <a:pt x="1427" y="127"/>
                </a:lnTo>
                <a:lnTo>
                  <a:pt x="1429" y="126"/>
                </a:lnTo>
                <a:lnTo>
                  <a:pt x="1431" y="125"/>
                </a:lnTo>
                <a:lnTo>
                  <a:pt x="1433" y="125"/>
                </a:lnTo>
                <a:lnTo>
                  <a:pt x="1435" y="124"/>
                </a:lnTo>
                <a:lnTo>
                  <a:pt x="1436" y="124"/>
                </a:lnTo>
                <a:lnTo>
                  <a:pt x="1438" y="123"/>
                </a:lnTo>
                <a:lnTo>
                  <a:pt x="1440" y="123"/>
                </a:lnTo>
                <a:lnTo>
                  <a:pt x="1442" y="122"/>
                </a:lnTo>
                <a:lnTo>
                  <a:pt x="1444" y="121"/>
                </a:lnTo>
                <a:lnTo>
                  <a:pt x="1446" y="121"/>
                </a:lnTo>
                <a:lnTo>
                  <a:pt x="1447" y="120"/>
                </a:lnTo>
                <a:lnTo>
                  <a:pt x="1449" y="120"/>
                </a:lnTo>
                <a:lnTo>
                  <a:pt x="1451" y="119"/>
                </a:lnTo>
                <a:lnTo>
                  <a:pt x="1453" y="118"/>
                </a:lnTo>
                <a:lnTo>
                  <a:pt x="1455" y="118"/>
                </a:lnTo>
                <a:lnTo>
                  <a:pt x="1456" y="117"/>
                </a:lnTo>
                <a:lnTo>
                  <a:pt x="1458" y="117"/>
                </a:lnTo>
                <a:lnTo>
                  <a:pt x="1460" y="116"/>
                </a:lnTo>
                <a:lnTo>
                  <a:pt x="1462" y="115"/>
                </a:lnTo>
                <a:lnTo>
                  <a:pt x="1464" y="115"/>
                </a:lnTo>
                <a:lnTo>
                  <a:pt x="1466" y="114"/>
                </a:lnTo>
                <a:lnTo>
                  <a:pt x="1467" y="114"/>
                </a:lnTo>
                <a:lnTo>
                  <a:pt x="1469" y="113"/>
                </a:lnTo>
                <a:lnTo>
                  <a:pt x="1471" y="112"/>
                </a:lnTo>
                <a:lnTo>
                  <a:pt x="1473" y="112"/>
                </a:lnTo>
                <a:lnTo>
                  <a:pt x="1475" y="111"/>
                </a:lnTo>
                <a:lnTo>
                  <a:pt x="1476" y="111"/>
                </a:lnTo>
                <a:lnTo>
                  <a:pt x="1478" y="110"/>
                </a:lnTo>
                <a:lnTo>
                  <a:pt x="1480" y="110"/>
                </a:lnTo>
                <a:lnTo>
                  <a:pt x="1482" y="109"/>
                </a:lnTo>
                <a:lnTo>
                  <a:pt x="1484" y="108"/>
                </a:lnTo>
                <a:lnTo>
                  <a:pt x="1486" y="108"/>
                </a:lnTo>
                <a:lnTo>
                  <a:pt x="1487" y="107"/>
                </a:lnTo>
                <a:lnTo>
                  <a:pt x="1489" y="107"/>
                </a:lnTo>
                <a:lnTo>
                  <a:pt x="1491" y="106"/>
                </a:lnTo>
                <a:lnTo>
                  <a:pt x="1493" y="105"/>
                </a:lnTo>
                <a:lnTo>
                  <a:pt x="1495" y="105"/>
                </a:lnTo>
                <a:lnTo>
                  <a:pt x="1496" y="104"/>
                </a:lnTo>
                <a:lnTo>
                  <a:pt x="1498" y="104"/>
                </a:lnTo>
                <a:lnTo>
                  <a:pt x="1500" y="103"/>
                </a:lnTo>
                <a:lnTo>
                  <a:pt x="1502" y="102"/>
                </a:lnTo>
                <a:lnTo>
                  <a:pt x="1504" y="102"/>
                </a:lnTo>
                <a:lnTo>
                  <a:pt x="1506" y="101"/>
                </a:lnTo>
                <a:lnTo>
                  <a:pt x="1507" y="101"/>
                </a:lnTo>
                <a:lnTo>
                  <a:pt x="1509" y="100"/>
                </a:lnTo>
                <a:lnTo>
                  <a:pt x="1511" y="99"/>
                </a:lnTo>
                <a:lnTo>
                  <a:pt x="1513" y="99"/>
                </a:lnTo>
                <a:lnTo>
                  <a:pt x="1515" y="98"/>
                </a:lnTo>
                <a:lnTo>
                  <a:pt x="1516" y="98"/>
                </a:lnTo>
                <a:lnTo>
                  <a:pt x="1518" y="97"/>
                </a:lnTo>
                <a:lnTo>
                  <a:pt x="1520" y="97"/>
                </a:lnTo>
                <a:lnTo>
                  <a:pt x="1522" y="96"/>
                </a:lnTo>
                <a:lnTo>
                  <a:pt x="1524" y="95"/>
                </a:lnTo>
                <a:lnTo>
                  <a:pt x="1525" y="95"/>
                </a:lnTo>
                <a:lnTo>
                  <a:pt x="1527" y="94"/>
                </a:lnTo>
                <a:lnTo>
                  <a:pt x="1529" y="94"/>
                </a:lnTo>
                <a:lnTo>
                  <a:pt x="1531" y="93"/>
                </a:lnTo>
                <a:lnTo>
                  <a:pt x="1533" y="92"/>
                </a:lnTo>
                <a:lnTo>
                  <a:pt x="1535" y="92"/>
                </a:lnTo>
                <a:lnTo>
                  <a:pt x="1536" y="91"/>
                </a:lnTo>
                <a:lnTo>
                  <a:pt x="1538" y="91"/>
                </a:lnTo>
                <a:lnTo>
                  <a:pt x="1540" y="90"/>
                </a:lnTo>
                <a:lnTo>
                  <a:pt x="1542" y="89"/>
                </a:lnTo>
                <a:lnTo>
                  <a:pt x="1544" y="89"/>
                </a:lnTo>
                <a:lnTo>
                  <a:pt x="1545" y="88"/>
                </a:lnTo>
                <a:lnTo>
                  <a:pt x="1547" y="88"/>
                </a:lnTo>
                <a:lnTo>
                  <a:pt x="1549" y="87"/>
                </a:lnTo>
                <a:lnTo>
                  <a:pt x="1551" y="86"/>
                </a:lnTo>
                <a:lnTo>
                  <a:pt x="1553" y="86"/>
                </a:lnTo>
                <a:lnTo>
                  <a:pt x="1555" y="85"/>
                </a:lnTo>
                <a:lnTo>
                  <a:pt x="1556" y="85"/>
                </a:lnTo>
                <a:lnTo>
                  <a:pt x="1558" y="84"/>
                </a:lnTo>
                <a:lnTo>
                  <a:pt x="1560" y="83"/>
                </a:lnTo>
                <a:lnTo>
                  <a:pt x="1562" y="83"/>
                </a:lnTo>
                <a:lnTo>
                  <a:pt x="1564" y="82"/>
                </a:lnTo>
                <a:lnTo>
                  <a:pt x="1565" y="82"/>
                </a:lnTo>
                <a:lnTo>
                  <a:pt x="1567" y="81"/>
                </a:lnTo>
                <a:lnTo>
                  <a:pt x="1569" y="81"/>
                </a:lnTo>
                <a:lnTo>
                  <a:pt x="1571" y="80"/>
                </a:lnTo>
                <a:lnTo>
                  <a:pt x="1573" y="79"/>
                </a:lnTo>
                <a:lnTo>
                  <a:pt x="1575" y="79"/>
                </a:lnTo>
                <a:lnTo>
                  <a:pt x="1576" y="78"/>
                </a:lnTo>
                <a:lnTo>
                  <a:pt x="1578" y="78"/>
                </a:lnTo>
                <a:lnTo>
                  <a:pt x="1580" y="77"/>
                </a:lnTo>
                <a:lnTo>
                  <a:pt x="1582" y="76"/>
                </a:lnTo>
                <a:lnTo>
                  <a:pt x="1584" y="76"/>
                </a:lnTo>
                <a:lnTo>
                  <a:pt x="1585" y="75"/>
                </a:lnTo>
                <a:lnTo>
                  <a:pt x="1587" y="75"/>
                </a:lnTo>
                <a:lnTo>
                  <a:pt x="1589" y="74"/>
                </a:lnTo>
                <a:lnTo>
                  <a:pt x="1591" y="73"/>
                </a:lnTo>
                <a:lnTo>
                  <a:pt x="1593" y="73"/>
                </a:lnTo>
                <a:lnTo>
                  <a:pt x="1595" y="72"/>
                </a:lnTo>
                <a:lnTo>
                  <a:pt x="1596" y="72"/>
                </a:lnTo>
                <a:lnTo>
                  <a:pt x="1598" y="71"/>
                </a:lnTo>
                <a:lnTo>
                  <a:pt x="1600" y="70"/>
                </a:lnTo>
                <a:lnTo>
                  <a:pt x="1602" y="70"/>
                </a:lnTo>
                <a:lnTo>
                  <a:pt x="1604" y="69"/>
                </a:lnTo>
                <a:lnTo>
                  <a:pt x="1605" y="69"/>
                </a:lnTo>
                <a:lnTo>
                  <a:pt x="1607" y="68"/>
                </a:lnTo>
                <a:lnTo>
                  <a:pt x="1609" y="68"/>
                </a:lnTo>
                <a:lnTo>
                  <a:pt x="1611" y="67"/>
                </a:lnTo>
                <a:lnTo>
                  <a:pt x="1613" y="66"/>
                </a:lnTo>
                <a:lnTo>
                  <a:pt x="1615" y="66"/>
                </a:lnTo>
                <a:lnTo>
                  <a:pt x="1616" y="65"/>
                </a:lnTo>
                <a:lnTo>
                  <a:pt x="1618" y="65"/>
                </a:lnTo>
                <a:lnTo>
                  <a:pt x="1620" y="64"/>
                </a:lnTo>
                <a:lnTo>
                  <a:pt x="1622" y="63"/>
                </a:lnTo>
                <a:lnTo>
                  <a:pt x="1624" y="63"/>
                </a:lnTo>
                <a:lnTo>
                  <a:pt x="1625" y="62"/>
                </a:lnTo>
                <a:lnTo>
                  <a:pt x="1627" y="62"/>
                </a:lnTo>
                <a:lnTo>
                  <a:pt x="1629" y="61"/>
                </a:lnTo>
                <a:lnTo>
                  <a:pt x="1631" y="60"/>
                </a:lnTo>
                <a:lnTo>
                  <a:pt x="1633" y="60"/>
                </a:lnTo>
                <a:lnTo>
                  <a:pt x="1634" y="59"/>
                </a:lnTo>
                <a:lnTo>
                  <a:pt x="1636" y="59"/>
                </a:lnTo>
                <a:lnTo>
                  <a:pt x="1638" y="58"/>
                </a:lnTo>
                <a:lnTo>
                  <a:pt x="1640" y="57"/>
                </a:lnTo>
                <a:lnTo>
                  <a:pt x="1642" y="57"/>
                </a:lnTo>
                <a:lnTo>
                  <a:pt x="1644" y="56"/>
                </a:lnTo>
                <a:lnTo>
                  <a:pt x="1645" y="56"/>
                </a:lnTo>
                <a:lnTo>
                  <a:pt x="1647" y="55"/>
                </a:lnTo>
                <a:lnTo>
                  <a:pt x="1649" y="55"/>
                </a:lnTo>
                <a:lnTo>
                  <a:pt x="1651" y="54"/>
                </a:lnTo>
                <a:lnTo>
                  <a:pt x="1653" y="53"/>
                </a:lnTo>
                <a:lnTo>
                  <a:pt x="1654" y="53"/>
                </a:lnTo>
                <a:lnTo>
                  <a:pt x="1656" y="52"/>
                </a:lnTo>
                <a:lnTo>
                  <a:pt x="1658" y="52"/>
                </a:lnTo>
                <a:lnTo>
                  <a:pt x="1660" y="51"/>
                </a:lnTo>
                <a:lnTo>
                  <a:pt x="1662" y="50"/>
                </a:lnTo>
                <a:lnTo>
                  <a:pt x="1664" y="50"/>
                </a:lnTo>
                <a:lnTo>
                  <a:pt x="1665" y="49"/>
                </a:lnTo>
                <a:lnTo>
                  <a:pt x="1667" y="49"/>
                </a:lnTo>
                <a:lnTo>
                  <a:pt x="1669" y="48"/>
                </a:lnTo>
                <a:lnTo>
                  <a:pt x="1671" y="47"/>
                </a:lnTo>
                <a:lnTo>
                  <a:pt x="1673" y="47"/>
                </a:lnTo>
                <a:lnTo>
                  <a:pt x="1674" y="46"/>
                </a:lnTo>
                <a:lnTo>
                  <a:pt x="1676" y="46"/>
                </a:lnTo>
                <a:lnTo>
                  <a:pt x="1678" y="45"/>
                </a:lnTo>
                <a:lnTo>
                  <a:pt x="1680" y="44"/>
                </a:lnTo>
                <a:lnTo>
                  <a:pt x="1682" y="44"/>
                </a:lnTo>
                <a:lnTo>
                  <a:pt x="1684" y="43"/>
                </a:lnTo>
                <a:lnTo>
                  <a:pt x="1685" y="43"/>
                </a:lnTo>
                <a:lnTo>
                  <a:pt x="1687" y="42"/>
                </a:lnTo>
                <a:lnTo>
                  <a:pt x="1689" y="41"/>
                </a:lnTo>
                <a:lnTo>
                  <a:pt x="1691" y="41"/>
                </a:lnTo>
                <a:lnTo>
                  <a:pt x="1693" y="40"/>
                </a:lnTo>
                <a:lnTo>
                  <a:pt x="1694" y="40"/>
                </a:lnTo>
                <a:lnTo>
                  <a:pt x="1696" y="39"/>
                </a:lnTo>
                <a:lnTo>
                  <a:pt x="1698" y="39"/>
                </a:lnTo>
                <a:lnTo>
                  <a:pt x="1700" y="38"/>
                </a:lnTo>
                <a:lnTo>
                  <a:pt x="1702" y="37"/>
                </a:lnTo>
                <a:lnTo>
                  <a:pt x="1704" y="37"/>
                </a:lnTo>
                <a:lnTo>
                  <a:pt x="1705" y="36"/>
                </a:lnTo>
                <a:lnTo>
                  <a:pt x="1707" y="36"/>
                </a:lnTo>
                <a:lnTo>
                  <a:pt x="1709" y="35"/>
                </a:lnTo>
                <a:lnTo>
                  <a:pt x="1711" y="34"/>
                </a:lnTo>
                <a:lnTo>
                  <a:pt x="1713" y="34"/>
                </a:lnTo>
                <a:lnTo>
                  <a:pt x="1714" y="33"/>
                </a:lnTo>
                <a:lnTo>
                  <a:pt x="1716" y="33"/>
                </a:lnTo>
                <a:lnTo>
                  <a:pt x="1718" y="32"/>
                </a:lnTo>
                <a:lnTo>
                  <a:pt x="1720" y="31"/>
                </a:lnTo>
                <a:lnTo>
                  <a:pt x="1722" y="31"/>
                </a:lnTo>
                <a:lnTo>
                  <a:pt x="1724" y="30"/>
                </a:lnTo>
                <a:lnTo>
                  <a:pt x="1725" y="30"/>
                </a:lnTo>
                <a:lnTo>
                  <a:pt x="1727" y="29"/>
                </a:lnTo>
                <a:lnTo>
                  <a:pt x="1729" y="28"/>
                </a:lnTo>
                <a:lnTo>
                  <a:pt x="1731" y="28"/>
                </a:lnTo>
                <a:lnTo>
                  <a:pt x="1733" y="27"/>
                </a:lnTo>
                <a:lnTo>
                  <a:pt x="1734" y="27"/>
                </a:lnTo>
                <a:lnTo>
                  <a:pt x="1736" y="26"/>
                </a:lnTo>
                <a:lnTo>
                  <a:pt x="1738" y="26"/>
                </a:lnTo>
                <a:lnTo>
                  <a:pt x="1740" y="25"/>
                </a:lnTo>
                <a:lnTo>
                  <a:pt x="1742" y="24"/>
                </a:lnTo>
                <a:lnTo>
                  <a:pt x="1743" y="24"/>
                </a:lnTo>
                <a:lnTo>
                  <a:pt x="1745" y="23"/>
                </a:lnTo>
                <a:lnTo>
                  <a:pt x="1747" y="23"/>
                </a:lnTo>
                <a:lnTo>
                  <a:pt x="1749" y="22"/>
                </a:lnTo>
                <a:lnTo>
                  <a:pt x="1751" y="21"/>
                </a:lnTo>
                <a:lnTo>
                  <a:pt x="1753" y="21"/>
                </a:lnTo>
                <a:lnTo>
                  <a:pt x="1754" y="20"/>
                </a:lnTo>
                <a:lnTo>
                  <a:pt x="1756" y="20"/>
                </a:lnTo>
                <a:lnTo>
                  <a:pt x="1758" y="19"/>
                </a:lnTo>
                <a:lnTo>
                  <a:pt x="1760" y="18"/>
                </a:lnTo>
                <a:lnTo>
                  <a:pt x="1762" y="18"/>
                </a:lnTo>
                <a:lnTo>
                  <a:pt x="1764" y="17"/>
                </a:lnTo>
                <a:lnTo>
                  <a:pt x="1766" y="17"/>
                </a:lnTo>
                <a:lnTo>
                  <a:pt x="1767" y="16"/>
                </a:lnTo>
                <a:lnTo>
                  <a:pt x="1769" y="15"/>
                </a:lnTo>
                <a:lnTo>
                  <a:pt x="1771" y="15"/>
                </a:lnTo>
                <a:lnTo>
                  <a:pt x="1773" y="14"/>
                </a:lnTo>
                <a:lnTo>
                  <a:pt x="1775" y="14"/>
                </a:lnTo>
                <a:lnTo>
                  <a:pt x="1776" y="13"/>
                </a:lnTo>
                <a:lnTo>
                  <a:pt x="1778" y="13"/>
                </a:lnTo>
                <a:lnTo>
                  <a:pt x="1780" y="12"/>
                </a:lnTo>
                <a:lnTo>
                  <a:pt x="1782" y="11"/>
                </a:lnTo>
                <a:lnTo>
                  <a:pt x="1784" y="11"/>
                </a:lnTo>
                <a:lnTo>
                  <a:pt x="1786" y="10"/>
                </a:lnTo>
                <a:lnTo>
                  <a:pt x="1787" y="10"/>
                </a:lnTo>
                <a:lnTo>
                  <a:pt x="1789" y="9"/>
                </a:lnTo>
                <a:lnTo>
                  <a:pt x="1791" y="8"/>
                </a:lnTo>
                <a:lnTo>
                  <a:pt x="1793" y="8"/>
                </a:lnTo>
                <a:lnTo>
                  <a:pt x="1795" y="7"/>
                </a:lnTo>
                <a:lnTo>
                  <a:pt x="1796" y="7"/>
                </a:lnTo>
                <a:lnTo>
                  <a:pt x="1798" y="6"/>
                </a:lnTo>
                <a:lnTo>
                  <a:pt x="1800" y="5"/>
                </a:lnTo>
                <a:lnTo>
                  <a:pt x="1802" y="5"/>
                </a:lnTo>
                <a:lnTo>
                  <a:pt x="1804" y="4"/>
                </a:lnTo>
                <a:lnTo>
                  <a:pt x="1806" y="4"/>
                </a:lnTo>
                <a:lnTo>
                  <a:pt x="1807" y="3"/>
                </a:lnTo>
                <a:lnTo>
                  <a:pt x="1809" y="2"/>
                </a:lnTo>
                <a:lnTo>
                  <a:pt x="1811" y="2"/>
                </a:lnTo>
                <a:lnTo>
                  <a:pt x="1813" y="1"/>
                </a:lnTo>
                <a:lnTo>
                  <a:pt x="1815" y="1"/>
                </a:lnTo>
                <a:lnTo>
                  <a:pt x="1816" y="0"/>
                </a:lnTo>
                <a:lnTo>
                  <a:pt x="1818" y="0"/>
                </a:lnTo>
              </a:path>
            </a:pathLst>
          </a:custGeom>
          <a:noFill/>
          <a:ln w="28575" cap="flat">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149">
            <a:extLst>
              <a:ext uri="{FF2B5EF4-FFF2-40B4-BE49-F238E27FC236}">
                <a16:creationId xmlns:a16="http://schemas.microsoft.com/office/drawing/2014/main" id="{F2AB233E-52B2-4670-98EA-1ABC11CE34F9}"/>
              </a:ext>
            </a:extLst>
          </p:cNvPr>
          <p:cNvSpPr>
            <a:spLocks/>
          </p:cNvSpPr>
          <p:nvPr/>
        </p:nvSpPr>
        <p:spPr bwMode="auto">
          <a:xfrm>
            <a:off x="6625235" y="4557106"/>
            <a:ext cx="2886075" cy="945640"/>
          </a:xfrm>
          <a:custGeom>
            <a:avLst/>
            <a:gdLst>
              <a:gd name="T0" fmla="*/ 28 w 1818"/>
              <a:gd name="T1" fmla="*/ 387 h 392"/>
              <a:gd name="T2" fmla="*/ 57 w 1818"/>
              <a:gd name="T3" fmla="*/ 380 h 392"/>
              <a:gd name="T4" fmla="*/ 86 w 1818"/>
              <a:gd name="T5" fmla="*/ 374 h 392"/>
              <a:gd name="T6" fmla="*/ 115 w 1818"/>
              <a:gd name="T7" fmla="*/ 368 h 392"/>
              <a:gd name="T8" fmla="*/ 144 w 1818"/>
              <a:gd name="T9" fmla="*/ 362 h 392"/>
              <a:gd name="T10" fmla="*/ 173 w 1818"/>
              <a:gd name="T11" fmla="*/ 355 h 392"/>
              <a:gd name="T12" fmla="*/ 202 w 1818"/>
              <a:gd name="T13" fmla="*/ 349 h 392"/>
              <a:gd name="T14" fmla="*/ 231 w 1818"/>
              <a:gd name="T15" fmla="*/ 343 h 392"/>
              <a:gd name="T16" fmla="*/ 260 w 1818"/>
              <a:gd name="T17" fmla="*/ 336 h 392"/>
              <a:gd name="T18" fmla="*/ 289 w 1818"/>
              <a:gd name="T19" fmla="*/ 330 h 392"/>
              <a:gd name="T20" fmla="*/ 318 w 1818"/>
              <a:gd name="T21" fmla="*/ 324 h 392"/>
              <a:gd name="T22" fmla="*/ 348 w 1818"/>
              <a:gd name="T23" fmla="*/ 318 h 392"/>
              <a:gd name="T24" fmla="*/ 377 w 1818"/>
              <a:gd name="T25" fmla="*/ 311 h 392"/>
              <a:gd name="T26" fmla="*/ 406 w 1818"/>
              <a:gd name="T27" fmla="*/ 305 h 392"/>
              <a:gd name="T28" fmla="*/ 435 w 1818"/>
              <a:gd name="T29" fmla="*/ 299 h 392"/>
              <a:gd name="T30" fmla="*/ 464 w 1818"/>
              <a:gd name="T31" fmla="*/ 293 h 392"/>
              <a:gd name="T32" fmla="*/ 493 w 1818"/>
              <a:gd name="T33" fmla="*/ 286 h 392"/>
              <a:gd name="T34" fmla="*/ 522 w 1818"/>
              <a:gd name="T35" fmla="*/ 280 h 392"/>
              <a:gd name="T36" fmla="*/ 551 w 1818"/>
              <a:gd name="T37" fmla="*/ 274 h 392"/>
              <a:gd name="T38" fmla="*/ 580 w 1818"/>
              <a:gd name="T39" fmla="*/ 267 h 392"/>
              <a:gd name="T40" fmla="*/ 609 w 1818"/>
              <a:gd name="T41" fmla="*/ 261 h 392"/>
              <a:gd name="T42" fmla="*/ 638 w 1818"/>
              <a:gd name="T43" fmla="*/ 255 h 392"/>
              <a:gd name="T44" fmla="*/ 667 w 1818"/>
              <a:gd name="T45" fmla="*/ 249 h 392"/>
              <a:gd name="T46" fmla="*/ 696 w 1818"/>
              <a:gd name="T47" fmla="*/ 242 h 392"/>
              <a:gd name="T48" fmla="*/ 726 w 1818"/>
              <a:gd name="T49" fmla="*/ 236 h 392"/>
              <a:gd name="T50" fmla="*/ 755 w 1818"/>
              <a:gd name="T51" fmla="*/ 230 h 392"/>
              <a:gd name="T52" fmla="*/ 784 w 1818"/>
              <a:gd name="T53" fmla="*/ 224 h 392"/>
              <a:gd name="T54" fmla="*/ 813 w 1818"/>
              <a:gd name="T55" fmla="*/ 217 h 392"/>
              <a:gd name="T56" fmla="*/ 842 w 1818"/>
              <a:gd name="T57" fmla="*/ 211 h 392"/>
              <a:gd name="T58" fmla="*/ 871 w 1818"/>
              <a:gd name="T59" fmla="*/ 205 h 392"/>
              <a:gd name="T60" fmla="*/ 900 w 1818"/>
              <a:gd name="T61" fmla="*/ 198 h 392"/>
              <a:gd name="T62" fmla="*/ 929 w 1818"/>
              <a:gd name="T63" fmla="*/ 192 h 392"/>
              <a:gd name="T64" fmla="*/ 958 w 1818"/>
              <a:gd name="T65" fmla="*/ 186 h 392"/>
              <a:gd name="T66" fmla="*/ 987 w 1818"/>
              <a:gd name="T67" fmla="*/ 180 h 392"/>
              <a:gd name="T68" fmla="*/ 1016 w 1818"/>
              <a:gd name="T69" fmla="*/ 173 h 392"/>
              <a:gd name="T70" fmla="*/ 1045 w 1818"/>
              <a:gd name="T71" fmla="*/ 167 h 392"/>
              <a:gd name="T72" fmla="*/ 1075 w 1818"/>
              <a:gd name="T73" fmla="*/ 161 h 392"/>
              <a:gd name="T74" fmla="*/ 1104 w 1818"/>
              <a:gd name="T75" fmla="*/ 155 h 392"/>
              <a:gd name="T76" fmla="*/ 1133 w 1818"/>
              <a:gd name="T77" fmla="*/ 148 h 392"/>
              <a:gd name="T78" fmla="*/ 1162 w 1818"/>
              <a:gd name="T79" fmla="*/ 142 h 392"/>
              <a:gd name="T80" fmla="*/ 1191 w 1818"/>
              <a:gd name="T81" fmla="*/ 135 h 392"/>
              <a:gd name="T82" fmla="*/ 1220 w 1818"/>
              <a:gd name="T83" fmla="*/ 129 h 392"/>
              <a:gd name="T84" fmla="*/ 1249 w 1818"/>
              <a:gd name="T85" fmla="*/ 123 h 392"/>
              <a:gd name="T86" fmla="*/ 1278 w 1818"/>
              <a:gd name="T87" fmla="*/ 117 h 392"/>
              <a:gd name="T88" fmla="*/ 1307 w 1818"/>
              <a:gd name="T89" fmla="*/ 110 h 392"/>
              <a:gd name="T90" fmla="*/ 1336 w 1818"/>
              <a:gd name="T91" fmla="*/ 104 h 392"/>
              <a:gd name="T92" fmla="*/ 1365 w 1818"/>
              <a:gd name="T93" fmla="*/ 98 h 392"/>
              <a:gd name="T94" fmla="*/ 1394 w 1818"/>
              <a:gd name="T95" fmla="*/ 92 h 392"/>
              <a:gd name="T96" fmla="*/ 1424 w 1818"/>
              <a:gd name="T97" fmla="*/ 85 h 392"/>
              <a:gd name="T98" fmla="*/ 1453 w 1818"/>
              <a:gd name="T99" fmla="*/ 79 h 392"/>
              <a:gd name="T100" fmla="*/ 1482 w 1818"/>
              <a:gd name="T101" fmla="*/ 73 h 392"/>
              <a:gd name="T102" fmla="*/ 1511 w 1818"/>
              <a:gd name="T103" fmla="*/ 66 h 392"/>
              <a:gd name="T104" fmla="*/ 1540 w 1818"/>
              <a:gd name="T105" fmla="*/ 60 h 392"/>
              <a:gd name="T106" fmla="*/ 1569 w 1818"/>
              <a:gd name="T107" fmla="*/ 54 h 392"/>
              <a:gd name="T108" fmla="*/ 1598 w 1818"/>
              <a:gd name="T109" fmla="*/ 48 h 392"/>
              <a:gd name="T110" fmla="*/ 1627 w 1818"/>
              <a:gd name="T111" fmla="*/ 41 h 392"/>
              <a:gd name="T112" fmla="*/ 1656 w 1818"/>
              <a:gd name="T113" fmla="*/ 35 h 392"/>
              <a:gd name="T114" fmla="*/ 1685 w 1818"/>
              <a:gd name="T115" fmla="*/ 29 h 392"/>
              <a:gd name="T116" fmla="*/ 1714 w 1818"/>
              <a:gd name="T117" fmla="*/ 23 h 392"/>
              <a:gd name="T118" fmla="*/ 1743 w 1818"/>
              <a:gd name="T119" fmla="*/ 16 h 392"/>
              <a:gd name="T120" fmla="*/ 1773 w 1818"/>
              <a:gd name="T121" fmla="*/ 10 h 392"/>
              <a:gd name="T122" fmla="*/ 1802 w 1818"/>
              <a:gd name="T123" fmla="*/ 4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8" h="392">
                <a:moveTo>
                  <a:pt x="0" y="392"/>
                </a:moveTo>
                <a:lnTo>
                  <a:pt x="2" y="392"/>
                </a:lnTo>
                <a:lnTo>
                  <a:pt x="4" y="392"/>
                </a:lnTo>
                <a:lnTo>
                  <a:pt x="6" y="391"/>
                </a:lnTo>
                <a:lnTo>
                  <a:pt x="8" y="391"/>
                </a:lnTo>
                <a:lnTo>
                  <a:pt x="9" y="391"/>
                </a:lnTo>
                <a:lnTo>
                  <a:pt x="11" y="390"/>
                </a:lnTo>
                <a:lnTo>
                  <a:pt x="13" y="390"/>
                </a:lnTo>
                <a:lnTo>
                  <a:pt x="15" y="389"/>
                </a:lnTo>
                <a:lnTo>
                  <a:pt x="17" y="389"/>
                </a:lnTo>
                <a:lnTo>
                  <a:pt x="18" y="389"/>
                </a:lnTo>
                <a:lnTo>
                  <a:pt x="20" y="388"/>
                </a:lnTo>
                <a:lnTo>
                  <a:pt x="22" y="388"/>
                </a:lnTo>
                <a:lnTo>
                  <a:pt x="24" y="387"/>
                </a:lnTo>
                <a:lnTo>
                  <a:pt x="26" y="387"/>
                </a:lnTo>
                <a:lnTo>
                  <a:pt x="28" y="387"/>
                </a:lnTo>
                <a:lnTo>
                  <a:pt x="29" y="386"/>
                </a:lnTo>
                <a:lnTo>
                  <a:pt x="31" y="386"/>
                </a:lnTo>
                <a:lnTo>
                  <a:pt x="33" y="385"/>
                </a:lnTo>
                <a:lnTo>
                  <a:pt x="35" y="385"/>
                </a:lnTo>
                <a:lnTo>
                  <a:pt x="37" y="385"/>
                </a:lnTo>
                <a:lnTo>
                  <a:pt x="38" y="384"/>
                </a:lnTo>
                <a:lnTo>
                  <a:pt x="40" y="384"/>
                </a:lnTo>
                <a:lnTo>
                  <a:pt x="42" y="383"/>
                </a:lnTo>
                <a:lnTo>
                  <a:pt x="44" y="383"/>
                </a:lnTo>
                <a:lnTo>
                  <a:pt x="46" y="383"/>
                </a:lnTo>
                <a:lnTo>
                  <a:pt x="48" y="382"/>
                </a:lnTo>
                <a:lnTo>
                  <a:pt x="49" y="382"/>
                </a:lnTo>
                <a:lnTo>
                  <a:pt x="51" y="382"/>
                </a:lnTo>
                <a:lnTo>
                  <a:pt x="53" y="381"/>
                </a:lnTo>
                <a:lnTo>
                  <a:pt x="55" y="381"/>
                </a:lnTo>
                <a:lnTo>
                  <a:pt x="57" y="380"/>
                </a:lnTo>
                <a:lnTo>
                  <a:pt x="58" y="380"/>
                </a:lnTo>
                <a:lnTo>
                  <a:pt x="60" y="380"/>
                </a:lnTo>
                <a:lnTo>
                  <a:pt x="62" y="379"/>
                </a:lnTo>
                <a:lnTo>
                  <a:pt x="64" y="379"/>
                </a:lnTo>
                <a:lnTo>
                  <a:pt x="66" y="378"/>
                </a:lnTo>
                <a:lnTo>
                  <a:pt x="68" y="378"/>
                </a:lnTo>
                <a:lnTo>
                  <a:pt x="69" y="378"/>
                </a:lnTo>
                <a:lnTo>
                  <a:pt x="71" y="377"/>
                </a:lnTo>
                <a:lnTo>
                  <a:pt x="73" y="377"/>
                </a:lnTo>
                <a:lnTo>
                  <a:pt x="75" y="376"/>
                </a:lnTo>
                <a:lnTo>
                  <a:pt x="77" y="376"/>
                </a:lnTo>
                <a:lnTo>
                  <a:pt x="78" y="376"/>
                </a:lnTo>
                <a:lnTo>
                  <a:pt x="80" y="375"/>
                </a:lnTo>
                <a:lnTo>
                  <a:pt x="82" y="375"/>
                </a:lnTo>
                <a:lnTo>
                  <a:pt x="84" y="374"/>
                </a:lnTo>
                <a:lnTo>
                  <a:pt x="86" y="374"/>
                </a:lnTo>
                <a:lnTo>
                  <a:pt x="88" y="374"/>
                </a:lnTo>
                <a:lnTo>
                  <a:pt x="89" y="373"/>
                </a:lnTo>
                <a:lnTo>
                  <a:pt x="91" y="373"/>
                </a:lnTo>
                <a:lnTo>
                  <a:pt x="93" y="373"/>
                </a:lnTo>
                <a:lnTo>
                  <a:pt x="95" y="372"/>
                </a:lnTo>
                <a:lnTo>
                  <a:pt x="97" y="372"/>
                </a:lnTo>
                <a:lnTo>
                  <a:pt x="98" y="371"/>
                </a:lnTo>
                <a:lnTo>
                  <a:pt x="100" y="371"/>
                </a:lnTo>
                <a:lnTo>
                  <a:pt x="102" y="371"/>
                </a:lnTo>
                <a:lnTo>
                  <a:pt x="104" y="370"/>
                </a:lnTo>
                <a:lnTo>
                  <a:pt x="106" y="370"/>
                </a:lnTo>
                <a:lnTo>
                  <a:pt x="107" y="369"/>
                </a:lnTo>
                <a:lnTo>
                  <a:pt x="109" y="369"/>
                </a:lnTo>
                <a:lnTo>
                  <a:pt x="111" y="369"/>
                </a:lnTo>
                <a:lnTo>
                  <a:pt x="113" y="368"/>
                </a:lnTo>
                <a:lnTo>
                  <a:pt x="115" y="368"/>
                </a:lnTo>
                <a:lnTo>
                  <a:pt x="117" y="367"/>
                </a:lnTo>
                <a:lnTo>
                  <a:pt x="118" y="367"/>
                </a:lnTo>
                <a:lnTo>
                  <a:pt x="120" y="367"/>
                </a:lnTo>
                <a:lnTo>
                  <a:pt x="122" y="366"/>
                </a:lnTo>
                <a:lnTo>
                  <a:pt x="124" y="366"/>
                </a:lnTo>
                <a:lnTo>
                  <a:pt x="126" y="365"/>
                </a:lnTo>
                <a:lnTo>
                  <a:pt x="127" y="365"/>
                </a:lnTo>
                <a:lnTo>
                  <a:pt x="129" y="365"/>
                </a:lnTo>
                <a:lnTo>
                  <a:pt x="131" y="364"/>
                </a:lnTo>
                <a:lnTo>
                  <a:pt x="133" y="364"/>
                </a:lnTo>
                <a:lnTo>
                  <a:pt x="135" y="363"/>
                </a:lnTo>
                <a:lnTo>
                  <a:pt x="137" y="363"/>
                </a:lnTo>
                <a:lnTo>
                  <a:pt x="138" y="363"/>
                </a:lnTo>
                <a:lnTo>
                  <a:pt x="140" y="362"/>
                </a:lnTo>
                <a:lnTo>
                  <a:pt x="142" y="362"/>
                </a:lnTo>
                <a:lnTo>
                  <a:pt x="144" y="362"/>
                </a:lnTo>
                <a:lnTo>
                  <a:pt x="146" y="361"/>
                </a:lnTo>
                <a:lnTo>
                  <a:pt x="147" y="361"/>
                </a:lnTo>
                <a:lnTo>
                  <a:pt x="149" y="360"/>
                </a:lnTo>
                <a:lnTo>
                  <a:pt x="151" y="360"/>
                </a:lnTo>
                <a:lnTo>
                  <a:pt x="153" y="360"/>
                </a:lnTo>
                <a:lnTo>
                  <a:pt x="155" y="359"/>
                </a:lnTo>
                <a:lnTo>
                  <a:pt x="157" y="359"/>
                </a:lnTo>
                <a:lnTo>
                  <a:pt x="158" y="358"/>
                </a:lnTo>
                <a:lnTo>
                  <a:pt x="160" y="358"/>
                </a:lnTo>
                <a:lnTo>
                  <a:pt x="162" y="358"/>
                </a:lnTo>
                <a:lnTo>
                  <a:pt x="164" y="357"/>
                </a:lnTo>
                <a:lnTo>
                  <a:pt x="166" y="357"/>
                </a:lnTo>
                <a:lnTo>
                  <a:pt x="167" y="356"/>
                </a:lnTo>
                <a:lnTo>
                  <a:pt x="169" y="356"/>
                </a:lnTo>
                <a:lnTo>
                  <a:pt x="171" y="356"/>
                </a:lnTo>
                <a:lnTo>
                  <a:pt x="173" y="355"/>
                </a:lnTo>
                <a:lnTo>
                  <a:pt x="175" y="355"/>
                </a:lnTo>
                <a:lnTo>
                  <a:pt x="177" y="354"/>
                </a:lnTo>
                <a:lnTo>
                  <a:pt x="178" y="354"/>
                </a:lnTo>
                <a:lnTo>
                  <a:pt x="180" y="354"/>
                </a:lnTo>
                <a:lnTo>
                  <a:pt x="182" y="353"/>
                </a:lnTo>
                <a:lnTo>
                  <a:pt x="184" y="353"/>
                </a:lnTo>
                <a:lnTo>
                  <a:pt x="186" y="353"/>
                </a:lnTo>
                <a:lnTo>
                  <a:pt x="187" y="352"/>
                </a:lnTo>
                <a:lnTo>
                  <a:pt x="189" y="352"/>
                </a:lnTo>
                <a:lnTo>
                  <a:pt x="191" y="351"/>
                </a:lnTo>
                <a:lnTo>
                  <a:pt x="193" y="351"/>
                </a:lnTo>
                <a:lnTo>
                  <a:pt x="195" y="351"/>
                </a:lnTo>
                <a:lnTo>
                  <a:pt x="197" y="350"/>
                </a:lnTo>
                <a:lnTo>
                  <a:pt x="198" y="350"/>
                </a:lnTo>
                <a:lnTo>
                  <a:pt x="200" y="349"/>
                </a:lnTo>
                <a:lnTo>
                  <a:pt x="202" y="349"/>
                </a:lnTo>
                <a:lnTo>
                  <a:pt x="204" y="349"/>
                </a:lnTo>
                <a:lnTo>
                  <a:pt x="206" y="348"/>
                </a:lnTo>
                <a:lnTo>
                  <a:pt x="207" y="348"/>
                </a:lnTo>
                <a:lnTo>
                  <a:pt x="209" y="347"/>
                </a:lnTo>
                <a:lnTo>
                  <a:pt x="211" y="347"/>
                </a:lnTo>
                <a:lnTo>
                  <a:pt x="213" y="347"/>
                </a:lnTo>
                <a:lnTo>
                  <a:pt x="215" y="346"/>
                </a:lnTo>
                <a:lnTo>
                  <a:pt x="216" y="346"/>
                </a:lnTo>
                <a:lnTo>
                  <a:pt x="218" y="345"/>
                </a:lnTo>
                <a:lnTo>
                  <a:pt x="220" y="345"/>
                </a:lnTo>
                <a:lnTo>
                  <a:pt x="222" y="345"/>
                </a:lnTo>
                <a:lnTo>
                  <a:pt x="224" y="344"/>
                </a:lnTo>
                <a:lnTo>
                  <a:pt x="226" y="344"/>
                </a:lnTo>
                <a:lnTo>
                  <a:pt x="227" y="343"/>
                </a:lnTo>
                <a:lnTo>
                  <a:pt x="229" y="343"/>
                </a:lnTo>
                <a:lnTo>
                  <a:pt x="231" y="343"/>
                </a:lnTo>
                <a:lnTo>
                  <a:pt x="233" y="342"/>
                </a:lnTo>
                <a:lnTo>
                  <a:pt x="235" y="342"/>
                </a:lnTo>
                <a:lnTo>
                  <a:pt x="236" y="342"/>
                </a:lnTo>
                <a:lnTo>
                  <a:pt x="238" y="341"/>
                </a:lnTo>
                <a:lnTo>
                  <a:pt x="240" y="341"/>
                </a:lnTo>
                <a:lnTo>
                  <a:pt x="242" y="340"/>
                </a:lnTo>
                <a:lnTo>
                  <a:pt x="244" y="340"/>
                </a:lnTo>
                <a:lnTo>
                  <a:pt x="246" y="340"/>
                </a:lnTo>
                <a:lnTo>
                  <a:pt x="247" y="339"/>
                </a:lnTo>
                <a:lnTo>
                  <a:pt x="249" y="339"/>
                </a:lnTo>
                <a:lnTo>
                  <a:pt x="251" y="338"/>
                </a:lnTo>
                <a:lnTo>
                  <a:pt x="253" y="338"/>
                </a:lnTo>
                <a:lnTo>
                  <a:pt x="255" y="338"/>
                </a:lnTo>
                <a:lnTo>
                  <a:pt x="256" y="337"/>
                </a:lnTo>
                <a:lnTo>
                  <a:pt x="258" y="337"/>
                </a:lnTo>
                <a:lnTo>
                  <a:pt x="260" y="336"/>
                </a:lnTo>
                <a:lnTo>
                  <a:pt x="262" y="336"/>
                </a:lnTo>
                <a:lnTo>
                  <a:pt x="264" y="336"/>
                </a:lnTo>
                <a:lnTo>
                  <a:pt x="266" y="335"/>
                </a:lnTo>
                <a:lnTo>
                  <a:pt x="267" y="335"/>
                </a:lnTo>
                <a:lnTo>
                  <a:pt x="269" y="334"/>
                </a:lnTo>
                <a:lnTo>
                  <a:pt x="271" y="334"/>
                </a:lnTo>
                <a:lnTo>
                  <a:pt x="273" y="334"/>
                </a:lnTo>
                <a:lnTo>
                  <a:pt x="275" y="333"/>
                </a:lnTo>
                <a:lnTo>
                  <a:pt x="276" y="333"/>
                </a:lnTo>
                <a:lnTo>
                  <a:pt x="278" y="333"/>
                </a:lnTo>
                <a:lnTo>
                  <a:pt x="280" y="332"/>
                </a:lnTo>
                <a:lnTo>
                  <a:pt x="282" y="332"/>
                </a:lnTo>
                <a:lnTo>
                  <a:pt x="284" y="331"/>
                </a:lnTo>
                <a:lnTo>
                  <a:pt x="286" y="331"/>
                </a:lnTo>
                <a:lnTo>
                  <a:pt x="287" y="331"/>
                </a:lnTo>
                <a:lnTo>
                  <a:pt x="289" y="330"/>
                </a:lnTo>
                <a:lnTo>
                  <a:pt x="291" y="330"/>
                </a:lnTo>
                <a:lnTo>
                  <a:pt x="293" y="329"/>
                </a:lnTo>
                <a:lnTo>
                  <a:pt x="295" y="329"/>
                </a:lnTo>
                <a:lnTo>
                  <a:pt x="296" y="329"/>
                </a:lnTo>
                <a:lnTo>
                  <a:pt x="298" y="328"/>
                </a:lnTo>
                <a:lnTo>
                  <a:pt x="300" y="328"/>
                </a:lnTo>
                <a:lnTo>
                  <a:pt x="302" y="327"/>
                </a:lnTo>
                <a:lnTo>
                  <a:pt x="304" y="327"/>
                </a:lnTo>
                <a:lnTo>
                  <a:pt x="306" y="327"/>
                </a:lnTo>
                <a:lnTo>
                  <a:pt x="307" y="326"/>
                </a:lnTo>
                <a:lnTo>
                  <a:pt x="309" y="326"/>
                </a:lnTo>
                <a:lnTo>
                  <a:pt x="311" y="325"/>
                </a:lnTo>
                <a:lnTo>
                  <a:pt x="313" y="325"/>
                </a:lnTo>
                <a:lnTo>
                  <a:pt x="315" y="325"/>
                </a:lnTo>
                <a:lnTo>
                  <a:pt x="316" y="324"/>
                </a:lnTo>
                <a:lnTo>
                  <a:pt x="318" y="324"/>
                </a:lnTo>
                <a:lnTo>
                  <a:pt x="320" y="324"/>
                </a:lnTo>
                <a:lnTo>
                  <a:pt x="322" y="323"/>
                </a:lnTo>
                <a:lnTo>
                  <a:pt x="324" y="323"/>
                </a:lnTo>
                <a:lnTo>
                  <a:pt x="325" y="322"/>
                </a:lnTo>
                <a:lnTo>
                  <a:pt x="327" y="322"/>
                </a:lnTo>
                <a:lnTo>
                  <a:pt x="329" y="322"/>
                </a:lnTo>
                <a:lnTo>
                  <a:pt x="331" y="321"/>
                </a:lnTo>
                <a:lnTo>
                  <a:pt x="333" y="321"/>
                </a:lnTo>
                <a:lnTo>
                  <a:pt x="335" y="320"/>
                </a:lnTo>
                <a:lnTo>
                  <a:pt x="336" y="320"/>
                </a:lnTo>
                <a:lnTo>
                  <a:pt x="338" y="320"/>
                </a:lnTo>
                <a:lnTo>
                  <a:pt x="340" y="319"/>
                </a:lnTo>
                <a:lnTo>
                  <a:pt x="342" y="319"/>
                </a:lnTo>
                <a:lnTo>
                  <a:pt x="344" y="318"/>
                </a:lnTo>
                <a:lnTo>
                  <a:pt x="346" y="318"/>
                </a:lnTo>
                <a:lnTo>
                  <a:pt x="348" y="318"/>
                </a:lnTo>
                <a:lnTo>
                  <a:pt x="349" y="317"/>
                </a:lnTo>
                <a:lnTo>
                  <a:pt x="351" y="317"/>
                </a:lnTo>
                <a:lnTo>
                  <a:pt x="353" y="316"/>
                </a:lnTo>
                <a:lnTo>
                  <a:pt x="355" y="316"/>
                </a:lnTo>
                <a:lnTo>
                  <a:pt x="357" y="316"/>
                </a:lnTo>
                <a:lnTo>
                  <a:pt x="358" y="315"/>
                </a:lnTo>
                <a:lnTo>
                  <a:pt x="360" y="315"/>
                </a:lnTo>
                <a:lnTo>
                  <a:pt x="362" y="314"/>
                </a:lnTo>
                <a:lnTo>
                  <a:pt x="364" y="314"/>
                </a:lnTo>
                <a:lnTo>
                  <a:pt x="366" y="314"/>
                </a:lnTo>
                <a:lnTo>
                  <a:pt x="368" y="313"/>
                </a:lnTo>
                <a:lnTo>
                  <a:pt x="369" y="313"/>
                </a:lnTo>
                <a:lnTo>
                  <a:pt x="371" y="313"/>
                </a:lnTo>
                <a:lnTo>
                  <a:pt x="373" y="312"/>
                </a:lnTo>
                <a:lnTo>
                  <a:pt x="375" y="312"/>
                </a:lnTo>
                <a:lnTo>
                  <a:pt x="377" y="311"/>
                </a:lnTo>
                <a:lnTo>
                  <a:pt x="378" y="311"/>
                </a:lnTo>
                <a:lnTo>
                  <a:pt x="380" y="311"/>
                </a:lnTo>
                <a:lnTo>
                  <a:pt x="382" y="310"/>
                </a:lnTo>
                <a:lnTo>
                  <a:pt x="384" y="310"/>
                </a:lnTo>
                <a:lnTo>
                  <a:pt x="386" y="309"/>
                </a:lnTo>
                <a:lnTo>
                  <a:pt x="388" y="309"/>
                </a:lnTo>
                <a:lnTo>
                  <a:pt x="389" y="309"/>
                </a:lnTo>
                <a:lnTo>
                  <a:pt x="391" y="308"/>
                </a:lnTo>
                <a:lnTo>
                  <a:pt x="393" y="308"/>
                </a:lnTo>
                <a:lnTo>
                  <a:pt x="395" y="307"/>
                </a:lnTo>
                <a:lnTo>
                  <a:pt x="397" y="307"/>
                </a:lnTo>
                <a:lnTo>
                  <a:pt x="398" y="307"/>
                </a:lnTo>
                <a:lnTo>
                  <a:pt x="400" y="306"/>
                </a:lnTo>
                <a:lnTo>
                  <a:pt x="402" y="306"/>
                </a:lnTo>
                <a:lnTo>
                  <a:pt x="404" y="305"/>
                </a:lnTo>
                <a:lnTo>
                  <a:pt x="406" y="305"/>
                </a:lnTo>
                <a:lnTo>
                  <a:pt x="407" y="305"/>
                </a:lnTo>
                <a:lnTo>
                  <a:pt x="409" y="304"/>
                </a:lnTo>
                <a:lnTo>
                  <a:pt x="411" y="304"/>
                </a:lnTo>
                <a:lnTo>
                  <a:pt x="413" y="304"/>
                </a:lnTo>
                <a:lnTo>
                  <a:pt x="415" y="303"/>
                </a:lnTo>
                <a:lnTo>
                  <a:pt x="417" y="303"/>
                </a:lnTo>
                <a:lnTo>
                  <a:pt x="418" y="302"/>
                </a:lnTo>
                <a:lnTo>
                  <a:pt x="420" y="302"/>
                </a:lnTo>
                <a:lnTo>
                  <a:pt x="422" y="302"/>
                </a:lnTo>
                <a:lnTo>
                  <a:pt x="424" y="301"/>
                </a:lnTo>
                <a:lnTo>
                  <a:pt x="426" y="301"/>
                </a:lnTo>
                <a:lnTo>
                  <a:pt x="427" y="300"/>
                </a:lnTo>
                <a:lnTo>
                  <a:pt x="429" y="300"/>
                </a:lnTo>
                <a:lnTo>
                  <a:pt x="431" y="300"/>
                </a:lnTo>
                <a:lnTo>
                  <a:pt x="433" y="299"/>
                </a:lnTo>
                <a:lnTo>
                  <a:pt x="435" y="299"/>
                </a:lnTo>
                <a:lnTo>
                  <a:pt x="437" y="298"/>
                </a:lnTo>
                <a:lnTo>
                  <a:pt x="438" y="298"/>
                </a:lnTo>
                <a:lnTo>
                  <a:pt x="440" y="298"/>
                </a:lnTo>
                <a:lnTo>
                  <a:pt x="442" y="297"/>
                </a:lnTo>
                <a:lnTo>
                  <a:pt x="444" y="297"/>
                </a:lnTo>
                <a:lnTo>
                  <a:pt x="446" y="296"/>
                </a:lnTo>
                <a:lnTo>
                  <a:pt x="447" y="296"/>
                </a:lnTo>
                <a:lnTo>
                  <a:pt x="449" y="296"/>
                </a:lnTo>
                <a:lnTo>
                  <a:pt x="451" y="295"/>
                </a:lnTo>
                <a:lnTo>
                  <a:pt x="453" y="295"/>
                </a:lnTo>
                <a:lnTo>
                  <a:pt x="455" y="294"/>
                </a:lnTo>
                <a:lnTo>
                  <a:pt x="457" y="294"/>
                </a:lnTo>
                <a:lnTo>
                  <a:pt x="458" y="294"/>
                </a:lnTo>
                <a:lnTo>
                  <a:pt x="460" y="293"/>
                </a:lnTo>
                <a:lnTo>
                  <a:pt x="462" y="293"/>
                </a:lnTo>
                <a:lnTo>
                  <a:pt x="464" y="293"/>
                </a:lnTo>
                <a:lnTo>
                  <a:pt x="466" y="292"/>
                </a:lnTo>
                <a:lnTo>
                  <a:pt x="467" y="292"/>
                </a:lnTo>
                <a:lnTo>
                  <a:pt x="469" y="291"/>
                </a:lnTo>
                <a:lnTo>
                  <a:pt x="471" y="291"/>
                </a:lnTo>
                <a:lnTo>
                  <a:pt x="473" y="291"/>
                </a:lnTo>
                <a:lnTo>
                  <a:pt x="475" y="290"/>
                </a:lnTo>
                <a:lnTo>
                  <a:pt x="477" y="290"/>
                </a:lnTo>
                <a:lnTo>
                  <a:pt x="478" y="289"/>
                </a:lnTo>
                <a:lnTo>
                  <a:pt x="480" y="289"/>
                </a:lnTo>
                <a:lnTo>
                  <a:pt x="482" y="289"/>
                </a:lnTo>
                <a:lnTo>
                  <a:pt x="484" y="288"/>
                </a:lnTo>
                <a:lnTo>
                  <a:pt x="486" y="288"/>
                </a:lnTo>
                <a:lnTo>
                  <a:pt x="487" y="287"/>
                </a:lnTo>
                <a:lnTo>
                  <a:pt x="489" y="287"/>
                </a:lnTo>
                <a:lnTo>
                  <a:pt x="491" y="287"/>
                </a:lnTo>
                <a:lnTo>
                  <a:pt x="493" y="286"/>
                </a:lnTo>
                <a:lnTo>
                  <a:pt x="495" y="286"/>
                </a:lnTo>
                <a:lnTo>
                  <a:pt x="497" y="285"/>
                </a:lnTo>
                <a:lnTo>
                  <a:pt x="498" y="285"/>
                </a:lnTo>
                <a:lnTo>
                  <a:pt x="500" y="285"/>
                </a:lnTo>
                <a:lnTo>
                  <a:pt x="502" y="284"/>
                </a:lnTo>
                <a:lnTo>
                  <a:pt x="504" y="284"/>
                </a:lnTo>
                <a:lnTo>
                  <a:pt x="506" y="284"/>
                </a:lnTo>
                <a:lnTo>
                  <a:pt x="507" y="283"/>
                </a:lnTo>
                <a:lnTo>
                  <a:pt x="509" y="283"/>
                </a:lnTo>
                <a:lnTo>
                  <a:pt x="511" y="282"/>
                </a:lnTo>
                <a:lnTo>
                  <a:pt x="513" y="282"/>
                </a:lnTo>
                <a:lnTo>
                  <a:pt x="515" y="282"/>
                </a:lnTo>
                <a:lnTo>
                  <a:pt x="516" y="281"/>
                </a:lnTo>
                <a:lnTo>
                  <a:pt x="518" y="281"/>
                </a:lnTo>
                <a:lnTo>
                  <a:pt x="520" y="280"/>
                </a:lnTo>
                <a:lnTo>
                  <a:pt x="522" y="280"/>
                </a:lnTo>
                <a:lnTo>
                  <a:pt x="524" y="280"/>
                </a:lnTo>
                <a:lnTo>
                  <a:pt x="526" y="279"/>
                </a:lnTo>
                <a:lnTo>
                  <a:pt x="527" y="279"/>
                </a:lnTo>
                <a:lnTo>
                  <a:pt x="529" y="278"/>
                </a:lnTo>
                <a:lnTo>
                  <a:pt x="531" y="278"/>
                </a:lnTo>
                <a:lnTo>
                  <a:pt x="533" y="278"/>
                </a:lnTo>
                <a:lnTo>
                  <a:pt x="535" y="277"/>
                </a:lnTo>
                <a:lnTo>
                  <a:pt x="536" y="277"/>
                </a:lnTo>
                <a:lnTo>
                  <a:pt x="538" y="276"/>
                </a:lnTo>
                <a:lnTo>
                  <a:pt x="540" y="276"/>
                </a:lnTo>
                <a:lnTo>
                  <a:pt x="542" y="276"/>
                </a:lnTo>
                <a:lnTo>
                  <a:pt x="544" y="275"/>
                </a:lnTo>
                <a:lnTo>
                  <a:pt x="546" y="275"/>
                </a:lnTo>
                <a:lnTo>
                  <a:pt x="547" y="275"/>
                </a:lnTo>
                <a:lnTo>
                  <a:pt x="549" y="274"/>
                </a:lnTo>
                <a:lnTo>
                  <a:pt x="551" y="274"/>
                </a:lnTo>
                <a:lnTo>
                  <a:pt x="553" y="273"/>
                </a:lnTo>
                <a:lnTo>
                  <a:pt x="555" y="273"/>
                </a:lnTo>
                <a:lnTo>
                  <a:pt x="556" y="273"/>
                </a:lnTo>
                <a:lnTo>
                  <a:pt x="558" y="272"/>
                </a:lnTo>
                <a:lnTo>
                  <a:pt x="560" y="272"/>
                </a:lnTo>
                <a:lnTo>
                  <a:pt x="562" y="271"/>
                </a:lnTo>
                <a:lnTo>
                  <a:pt x="564" y="271"/>
                </a:lnTo>
                <a:lnTo>
                  <a:pt x="566" y="271"/>
                </a:lnTo>
                <a:lnTo>
                  <a:pt x="567" y="270"/>
                </a:lnTo>
                <a:lnTo>
                  <a:pt x="569" y="270"/>
                </a:lnTo>
                <a:lnTo>
                  <a:pt x="571" y="269"/>
                </a:lnTo>
                <a:lnTo>
                  <a:pt x="573" y="269"/>
                </a:lnTo>
                <a:lnTo>
                  <a:pt x="575" y="269"/>
                </a:lnTo>
                <a:lnTo>
                  <a:pt x="576" y="268"/>
                </a:lnTo>
                <a:lnTo>
                  <a:pt x="578" y="268"/>
                </a:lnTo>
                <a:lnTo>
                  <a:pt x="580" y="267"/>
                </a:lnTo>
                <a:lnTo>
                  <a:pt x="582" y="267"/>
                </a:lnTo>
                <a:lnTo>
                  <a:pt x="584" y="267"/>
                </a:lnTo>
                <a:lnTo>
                  <a:pt x="586" y="266"/>
                </a:lnTo>
                <a:lnTo>
                  <a:pt x="587" y="266"/>
                </a:lnTo>
                <a:lnTo>
                  <a:pt x="589" y="265"/>
                </a:lnTo>
                <a:lnTo>
                  <a:pt x="591" y="265"/>
                </a:lnTo>
                <a:lnTo>
                  <a:pt x="593" y="265"/>
                </a:lnTo>
                <a:lnTo>
                  <a:pt x="595" y="264"/>
                </a:lnTo>
                <a:lnTo>
                  <a:pt x="596" y="264"/>
                </a:lnTo>
                <a:lnTo>
                  <a:pt x="598" y="264"/>
                </a:lnTo>
                <a:lnTo>
                  <a:pt x="600" y="263"/>
                </a:lnTo>
                <a:lnTo>
                  <a:pt x="602" y="263"/>
                </a:lnTo>
                <a:lnTo>
                  <a:pt x="604" y="262"/>
                </a:lnTo>
                <a:lnTo>
                  <a:pt x="606" y="262"/>
                </a:lnTo>
                <a:lnTo>
                  <a:pt x="607" y="262"/>
                </a:lnTo>
                <a:lnTo>
                  <a:pt x="609" y="261"/>
                </a:lnTo>
                <a:lnTo>
                  <a:pt x="611" y="261"/>
                </a:lnTo>
                <a:lnTo>
                  <a:pt x="613" y="260"/>
                </a:lnTo>
                <a:lnTo>
                  <a:pt x="615" y="260"/>
                </a:lnTo>
                <a:lnTo>
                  <a:pt x="616" y="260"/>
                </a:lnTo>
                <a:lnTo>
                  <a:pt x="618" y="259"/>
                </a:lnTo>
                <a:lnTo>
                  <a:pt x="620" y="259"/>
                </a:lnTo>
                <a:lnTo>
                  <a:pt x="622" y="258"/>
                </a:lnTo>
                <a:lnTo>
                  <a:pt x="624" y="258"/>
                </a:lnTo>
                <a:lnTo>
                  <a:pt x="625" y="258"/>
                </a:lnTo>
                <a:lnTo>
                  <a:pt x="627" y="257"/>
                </a:lnTo>
                <a:lnTo>
                  <a:pt x="629" y="257"/>
                </a:lnTo>
                <a:lnTo>
                  <a:pt x="631" y="256"/>
                </a:lnTo>
                <a:lnTo>
                  <a:pt x="633" y="256"/>
                </a:lnTo>
                <a:lnTo>
                  <a:pt x="635" y="256"/>
                </a:lnTo>
                <a:lnTo>
                  <a:pt x="636" y="255"/>
                </a:lnTo>
                <a:lnTo>
                  <a:pt x="638" y="255"/>
                </a:lnTo>
                <a:lnTo>
                  <a:pt x="640" y="255"/>
                </a:lnTo>
                <a:lnTo>
                  <a:pt x="642" y="254"/>
                </a:lnTo>
                <a:lnTo>
                  <a:pt x="644" y="254"/>
                </a:lnTo>
                <a:lnTo>
                  <a:pt x="645" y="253"/>
                </a:lnTo>
                <a:lnTo>
                  <a:pt x="647" y="253"/>
                </a:lnTo>
                <a:lnTo>
                  <a:pt x="649" y="253"/>
                </a:lnTo>
                <a:lnTo>
                  <a:pt x="651" y="252"/>
                </a:lnTo>
                <a:lnTo>
                  <a:pt x="653" y="252"/>
                </a:lnTo>
                <a:lnTo>
                  <a:pt x="655" y="251"/>
                </a:lnTo>
                <a:lnTo>
                  <a:pt x="656" y="251"/>
                </a:lnTo>
                <a:lnTo>
                  <a:pt x="658" y="251"/>
                </a:lnTo>
                <a:lnTo>
                  <a:pt x="660" y="250"/>
                </a:lnTo>
                <a:lnTo>
                  <a:pt x="662" y="250"/>
                </a:lnTo>
                <a:lnTo>
                  <a:pt x="664" y="249"/>
                </a:lnTo>
                <a:lnTo>
                  <a:pt x="665" y="249"/>
                </a:lnTo>
                <a:lnTo>
                  <a:pt x="667" y="249"/>
                </a:lnTo>
                <a:lnTo>
                  <a:pt x="669" y="248"/>
                </a:lnTo>
                <a:lnTo>
                  <a:pt x="671" y="248"/>
                </a:lnTo>
                <a:lnTo>
                  <a:pt x="673" y="247"/>
                </a:lnTo>
                <a:lnTo>
                  <a:pt x="675" y="247"/>
                </a:lnTo>
                <a:lnTo>
                  <a:pt x="676" y="247"/>
                </a:lnTo>
                <a:lnTo>
                  <a:pt x="678" y="246"/>
                </a:lnTo>
                <a:lnTo>
                  <a:pt x="680" y="246"/>
                </a:lnTo>
                <a:lnTo>
                  <a:pt x="682" y="245"/>
                </a:lnTo>
                <a:lnTo>
                  <a:pt x="684" y="245"/>
                </a:lnTo>
                <a:lnTo>
                  <a:pt x="685" y="245"/>
                </a:lnTo>
                <a:lnTo>
                  <a:pt x="687" y="244"/>
                </a:lnTo>
                <a:lnTo>
                  <a:pt x="689" y="244"/>
                </a:lnTo>
                <a:lnTo>
                  <a:pt x="691" y="244"/>
                </a:lnTo>
                <a:lnTo>
                  <a:pt x="693" y="243"/>
                </a:lnTo>
                <a:lnTo>
                  <a:pt x="695" y="243"/>
                </a:lnTo>
                <a:lnTo>
                  <a:pt x="696" y="242"/>
                </a:lnTo>
                <a:lnTo>
                  <a:pt x="698" y="242"/>
                </a:lnTo>
                <a:lnTo>
                  <a:pt x="700" y="242"/>
                </a:lnTo>
                <a:lnTo>
                  <a:pt x="702" y="241"/>
                </a:lnTo>
                <a:lnTo>
                  <a:pt x="704" y="241"/>
                </a:lnTo>
                <a:lnTo>
                  <a:pt x="706" y="240"/>
                </a:lnTo>
                <a:lnTo>
                  <a:pt x="707" y="240"/>
                </a:lnTo>
                <a:lnTo>
                  <a:pt x="709" y="240"/>
                </a:lnTo>
                <a:lnTo>
                  <a:pt x="711" y="239"/>
                </a:lnTo>
                <a:lnTo>
                  <a:pt x="713" y="239"/>
                </a:lnTo>
                <a:lnTo>
                  <a:pt x="715" y="238"/>
                </a:lnTo>
                <a:lnTo>
                  <a:pt x="717" y="238"/>
                </a:lnTo>
                <a:lnTo>
                  <a:pt x="718" y="238"/>
                </a:lnTo>
                <a:lnTo>
                  <a:pt x="720" y="237"/>
                </a:lnTo>
                <a:lnTo>
                  <a:pt x="722" y="237"/>
                </a:lnTo>
                <a:lnTo>
                  <a:pt x="724" y="236"/>
                </a:lnTo>
                <a:lnTo>
                  <a:pt x="726" y="236"/>
                </a:lnTo>
                <a:lnTo>
                  <a:pt x="727" y="236"/>
                </a:lnTo>
                <a:lnTo>
                  <a:pt x="729" y="235"/>
                </a:lnTo>
                <a:lnTo>
                  <a:pt x="731" y="235"/>
                </a:lnTo>
                <a:lnTo>
                  <a:pt x="733" y="235"/>
                </a:lnTo>
                <a:lnTo>
                  <a:pt x="735" y="234"/>
                </a:lnTo>
                <a:lnTo>
                  <a:pt x="737" y="234"/>
                </a:lnTo>
                <a:lnTo>
                  <a:pt x="738" y="233"/>
                </a:lnTo>
                <a:lnTo>
                  <a:pt x="740" y="233"/>
                </a:lnTo>
                <a:lnTo>
                  <a:pt x="742" y="233"/>
                </a:lnTo>
                <a:lnTo>
                  <a:pt x="744" y="232"/>
                </a:lnTo>
                <a:lnTo>
                  <a:pt x="746" y="232"/>
                </a:lnTo>
                <a:lnTo>
                  <a:pt x="747" y="231"/>
                </a:lnTo>
                <a:lnTo>
                  <a:pt x="749" y="231"/>
                </a:lnTo>
                <a:lnTo>
                  <a:pt x="751" y="231"/>
                </a:lnTo>
                <a:lnTo>
                  <a:pt x="753" y="230"/>
                </a:lnTo>
                <a:lnTo>
                  <a:pt x="755" y="230"/>
                </a:lnTo>
                <a:lnTo>
                  <a:pt x="757" y="229"/>
                </a:lnTo>
                <a:lnTo>
                  <a:pt x="758" y="229"/>
                </a:lnTo>
                <a:lnTo>
                  <a:pt x="760" y="229"/>
                </a:lnTo>
                <a:lnTo>
                  <a:pt x="762" y="228"/>
                </a:lnTo>
                <a:lnTo>
                  <a:pt x="764" y="228"/>
                </a:lnTo>
                <a:lnTo>
                  <a:pt x="766" y="227"/>
                </a:lnTo>
                <a:lnTo>
                  <a:pt x="767" y="227"/>
                </a:lnTo>
                <a:lnTo>
                  <a:pt x="769" y="227"/>
                </a:lnTo>
                <a:lnTo>
                  <a:pt x="771" y="226"/>
                </a:lnTo>
                <a:lnTo>
                  <a:pt x="773" y="226"/>
                </a:lnTo>
                <a:lnTo>
                  <a:pt x="775" y="226"/>
                </a:lnTo>
                <a:lnTo>
                  <a:pt x="777" y="225"/>
                </a:lnTo>
                <a:lnTo>
                  <a:pt x="778" y="225"/>
                </a:lnTo>
                <a:lnTo>
                  <a:pt x="780" y="224"/>
                </a:lnTo>
                <a:lnTo>
                  <a:pt x="782" y="224"/>
                </a:lnTo>
                <a:lnTo>
                  <a:pt x="784" y="224"/>
                </a:lnTo>
                <a:lnTo>
                  <a:pt x="786" y="223"/>
                </a:lnTo>
                <a:lnTo>
                  <a:pt x="787" y="223"/>
                </a:lnTo>
                <a:lnTo>
                  <a:pt x="789" y="222"/>
                </a:lnTo>
                <a:lnTo>
                  <a:pt x="791" y="222"/>
                </a:lnTo>
                <a:lnTo>
                  <a:pt x="793" y="222"/>
                </a:lnTo>
                <a:lnTo>
                  <a:pt x="795" y="221"/>
                </a:lnTo>
                <a:lnTo>
                  <a:pt x="797" y="221"/>
                </a:lnTo>
                <a:lnTo>
                  <a:pt x="798" y="220"/>
                </a:lnTo>
                <a:lnTo>
                  <a:pt x="800" y="220"/>
                </a:lnTo>
                <a:lnTo>
                  <a:pt x="802" y="220"/>
                </a:lnTo>
                <a:lnTo>
                  <a:pt x="804" y="219"/>
                </a:lnTo>
                <a:lnTo>
                  <a:pt x="806" y="219"/>
                </a:lnTo>
                <a:lnTo>
                  <a:pt x="807" y="218"/>
                </a:lnTo>
                <a:lnTo>
                  <a:pt x="809" y="218"/>
                </a:lnTo>
                <a:lnTo>
                  <a:pt x="811" y="218"/>
                </a:lnTo>
                <a:lnTo>
                  <a:pt x="813" y="217"/>
                </a:lnTo>
                <a:lnTo>
                  <a:pt x="815" y="217"/>
                </a:lnTo>
                <a:lnTo>
                  <a:pt x="816" y="216"/>
                </a:lnTo>
                <a:lnTo>
                  <a:pt x="818" y="216"/>
                </a:lnTo>
                <a:lnTo>
                  <a:pt x="820" y="216"/>
                </a:lnTo>
                <a:lnTo>
                  <a:pt x="822" y="215"/>
                </a:lnTo>
                <a:lnTo>
                  <a:pt x="824" y="215"/>
                </a:lnTo>
                <a:lnTo>
                  <a:pt x="826" y="215"/>
                </a:lnTo>
                <a:lnTo>
                  <a:pt x="827" y="214"/>
                </a:lnTo>
                <a:lnTo>
                  <a:pt x="829" y="214"/>
                </a:lnTo>
                <a:lnTo>
                  <a:pt x="831" y="213"/>
                </a:lnTo>
                <a:lnTo>
                  <a:pt x="833" y="213"/>
                </a:lnTo>
                <a:lnTo>
                  <a:pt x="835" y="213"/>
                </a:lnTo>
                <a:lnTo>
                  <a:pt x="836" y="212"/>
                </a:lnTo>
                <a:lnTo>
                  <a:pt x="838" y="212"/>
                </a:lnTo>
                <a:lnTo>
                  <a:pt x="840" y="211"/>
                </a:lnTo>
                <a:lnTo>
                  <a:pt x="842" y="211"/>
                </a:lnTo>
                <a:lnTo>
                  <a:pt x="844" y="211"/>
                </a:lnTo>
                <a:lnTo>
                  <a:pt x="846" y="210"/>
                </a:lnTo>
                <a:lnTo>
                  <a:pt x="847" y="210"/>
                </a:lnTo>
                <a:lnTo>
                  <a:pt x="849" y="209"/>
                </a:lnTo>
                <a:lnTo>
                  <a:pt x="851" y="209"/>
                </a:lnTo>
                <a:lnTo>
                  <a:pt x="853" y="209"/>
                </a:lnTo>
                <a:lnTo>
                  <a:pt x="855" y="208"/>
                </a:lnTo>
                <a:lnTo>
                  <a:pt x="856" y="208"/>
                </a:lnTo>
                <a:lnTo>
                  <a:pt x="858" y="207"/>
                </a:lnTo>
                <a:lnTo>
                  <a:pt x="860" y="207"/>
                </a:lnTo>
                <a:lnTo>
                  <a:pt x="862" y="207"/>
                </a:lnTo>
                <a:lnTo>
                  <a:pt x="864" y="206"/>
                </a:lnTo>
                <a:lnTo>
                  <a:pt x="866" y="206"/>
                </a:lnTo>
                <a:lnTo>
                  <a:pt x="867" y="206"/>
                </a:lnTo>
                <a:lnTo>
                  <a:pt x="869" y="205"/>
                </a:lnTo>
                <a:lnTo>
                  <a:pt x="871" y="205"/>
                </a:lnTo>
                <a:lnTo>
                  <a:pt x="873" y="204"/>
                </a:lnTo>
                <a:lnTo>
                  <a:pt x="875" y="204"/>
                </a:lnTo>
                <a:lnTo>
                  <a:pt x="876" y="204"/>
                </a:lnTo>
                <a:lnTo>
                  <a:pt x="878" y="203"/>
                </a:lnTo>
                <a:lnTo>
                  <a:pt x="880" y="203"/>
                </a:lnTo>
                <a:lnTo>
                  <a:pt x="882" y="202"/>
                </a:lnTo>
                <a:lnTo>
                  <a:pt x="884" y="202"/>
                </a:lnTo>
                <a:lnTo>
                  <a:pt x="886" y="202"/>
                </a:lnTo>
                <a:lnTo>
                  <a:pt x="887" y="201"/>
                </a:lnTo>
                <a:lnTo>
                  <a:pt x="889" y="201"/>
                </a:lnTo>
                <a:lnTo>
                  <a:pt x="891" y="200"/>
                </a:lnTo>
                <a:lnTo>
                  <a:pt x="893" y="200"/>
                </a:lnTo>
                <a:lnTo>
                  <a:pt x="895" y="200"/>
                </a:lnTo>
                <a:lnTo>
                  <a:pt x="896" y="199"/>
                </a:lnTo>
                <a:lnTo>
                  <a:pt x="898" y="199"/>
                </a:lnTo>
                <a:lnTo>
                  <a:pt x="900" y="198"/>
                </a:lnTo>
                <a:lnTo>
                  <a:pt x="902" y="198"/>
                </a:lnTo>
                <a:lnTo>
                  <a:pt x="904" y="198"/>
                </a:lnTo>
                <a:lnTo>
                  <a:pt x="906" y="197"/>
                </a:lnTo>
                <a:lnTo>
                  <a:pt x="907" y="197"/>
                </a:lnTo>
                <a:lnTo>
                  <a:pt x="909" y="196"/>
                </a:lnTo>
                <a:lnTo>
                  <a:pt x="911" y="196"/>
                </a:lnTo>
                <a:lnTo>
                  <a:pt x="913" y="196"/>
                </a:lnTo>
                <a:lnTo>
                  <a:pt x="915" y="195"/>
                </a:lnTo>
                <a:lnTo>
                  <a:pt x="916" y="195"/>
                </a:lnTo>
                <a:lnTo>
                  <a:pt x="918" y="195"/>
                </a:lnTo>
                <a:lnTo>
                  <a:pt x="920" y="194"/>
                </a:lnTo>
                <a:lnTo>
                  <a:pt x="922" y="194"/>
                </a:lnTo>
                <a:lnTo>
                  <a:pt x="924" y="193"/>
                </a:lnTo>
                <a:lnTo>
                  <a:pt x="925" y="193"/>
                </a:lnTo>
                <a:lnTo>
                  <a:pt x="927" y="193"/>
                </a:lnTo>
                <a:lnTo>
                  <a:pt x="929" y="192"/>
                </a:lnTo>
                <a:lnTo>
                  <a:pt x="931" y="192"/>
                </a:lnTo>
                <a:lnTo>
                  <a:pt x="933" y="191"/>
                </a:lnTo>
                <a:lnTo>
                  <a:pt x="935" y="191"/>
                </a:lnTo>
                <a:lnTo>
                  <a:pt x="936" y="191"/>
                </a:lnTo>
                <a:lnTo>
                  <a:pt x="938" y="190"/>
                </a:lnTo>
                <a:lnTo>
                  <a:pt x="940" y="190"/>
                </a:lnTo>
                <a:lnTo>
                  <a:pt x="942" y="189"/>
                </a:lnTo>
                <a:lnTo>
                  <a:pt x="944" y="189"/>
                </a:lnTo>
                <a:lnTo>
                  <a:pt x="945" y="189"/>
                </a:lnTo>
                <a:lnTo>
                  <a:pt x="947" y="188"/>
                </a:lnTo>
                <a:lnTo>
                  <a:pt x="949" y="188"/>
                </a:lnTo>
                <a:lnTo>
                  <a:pt x="951" y="187"/>
                </a:lnTo>
                <a:lnTo>
                  <a:pt x="953" y="187"/>
                </a:lnTo>
                <a:lnTo>
                  <a:pt x="955" y="187"/>
                </a:lnTo>
                <a:lnTo>
                  <a:pt x="956" y="186"/>
                </a:lnTo>
                <a:lnTo>
                  <a:pt x="958" y="186"/>
                </a:lnTo>
                <a:lnTo>
                  <a:pt x="960" y="186"/>
                </a:lnTo>
                <a:lnTo>
                  <a:pt x="962" y="185"/>
                </a:lnTo>
                <a:lnTo>
                  <a:pt x="964" y="185"/>
                </a:lnTo>
                <a:lnTo>
                  <a:pt x="965" y="184"/>
                </a:lnTo>
                <a:lnTo>
                  <a:pt x="967" y="184"/>
                </a:lnTo>
                <a:lnTo>
                  <a:pt x="969" y="184"/>
                </a:lnTo>
                <a:lnTo>
                  <a:pt x="971" y="183"/>
                </a:lnTo>
                <a:lnTo>
                  <a:pt x="973" y="183"/>
                </a:lnTo>
                <a:lnTo>
                  <a:pt x="975" y="182"/>
                </a:lnTo>
                <a:lnTo>
                  <a:pt x="976" y="182"/>
                </a:lnTo>
                <a:lnTo>
                  <a:pt x="978" y="182"/>
                </a:lnTo>
                <a:lnTo>
                  <a:pt x="980" y="181"/>
                </a:lnTo>
                <a:lnTo>
                  <a:pt x="982" y="181"/>
                </a:lnTo>
                <a:lnTo>
                  <a:pt x="984" y="180"/>
                </a:lnTo>
                <a:lnTo>
                  <a:pt x="985" y="180"/>
                </a:lnTo>
                <a:lnTo>
                  <a:pt x="987" y="180"/>
                </a:lnTo>
                <a:lnTo>
                  <a:pt x="989" y="179"/>
                </a:lnTo>
                <a:lnTo>
                  <a:pt x="991" y="179"/>
                </a:lnTo>
                <a:lnTo>
                  <a:pt x="993" y="178"/>
                </a:lnTo>
                <a:lnTo>
                  <a:pt x="995" y="178"/>
                </a:lnTo>
                <a:lnTo>
                  <a:pt x="996" y="178"/>
                </a:lnTo>
                <a:lnTo>
                  <a:pt x="998" y="177"/>
                </a:lnTo>
                <a:lnTo>
                  <a:pt x="1000" y="177"/>
                </a:lnTo>
                <a:lnTo>
                  <a:pt x="1002" y="176"/>
                </a:lnTo>
                <a:lnTo>
                  <a:pt x="1004" y="176"/>
                </a:lnTo>
                <a:lnTo>
                  <a:pt x="1005" y="176"/>
                </a:lnTo>
                <a:lnTo>
                  <a:pt x="1007" y="175"/>
                </a:lnTo>
                <a:lnTo>
                  <a:pt x="1009" y="175"/>
                </a:lnTo>
                <a:lnTo>
                  <a:pt x="1011" y="175"/>
                </a:lnTo>
                <a:lnTo>
                  <a:pt x="1013" y="174"/>
                </a:lnTo>
                <a:lnTo>
                  <a:pt x="1015" y="174"/>
                </a:lnTo>
                <a:lnTo>
                  <a:pt x="1016" y="173"/>
                </a:lnTo>
                <a:lnTo>
                  <a:pt x="1018" y="173"/>
                </a:lnTo>
                <a:lnTo>
                  <a:pt x="1020" y="173"/>
                </a:lnTo>
                <a:lnTo>
                  <a:pt x="1022" y="172"/>
                </a:lnTo>
                <a:lnTo>
                  <a:pt x="1024" y="172"/>
                </a:lnTo>
                <a:lnTo>
                  <a:pt x="1025" y="171"/>
                </a:lnTo>
                <a:lnTo>
                  <a:pt x="1027" y="171"/>
                </a:lnTo>
                <a:lnTo>
                  <a:pt x="1029" y="171"/>
                </a:lnTo>
                <a:lnTo>
                  <a:pt x="1031" y="170"/>
                </a:lnTo>
                <a:lnTo>
                  <a:pt x="1033" y="170"/>
                </a:lnTo>
                <a:lnTo>
                  <a:pt x="1034" y="169"/>
                </a:lnTo>
                <a:lnTo>
                  <a:pt x="1036" y="169"/>
                </a:lnTo>
                <a:lnTo>
                  <a:pt x="1038" y="169"/>
                </a:lnTo>
                <a:lnTo>
                  <a:pt x="1040" y="168"/>
                </a:lnTo>
                <a:lnTo>
                  <a:pt x="1042" y="168"/>
                </a:lnTo>
                <a:lnTo>
                  <a:pt x="1044" y="167"/>
                </a:lnTo>
                <a:lnTo>
                  <a:pt x="1045" y="167"/>
                </a:lnTo>
                <a:lnTo>
                  <a:pt x="1047" y="167"/>
                </a:lnTo>
                <a:lnTo>
                  <a:pt x="1049" y="166"/>
                </a:lnTo>
                <a:lnTo>
                  <a:pt x="1051" y="166"/>
                </a:lnTo>
                <a:lnTo>
                  <a:pt x="1053" y="166"/>
                </a:lnTo>
                <a:lnTo>
                  <a:pt x="1055" y="165"/>
                </a:lnTo>
                <a:lnTo>
                  <a:pt x="1057" y="165"/>
                </a:lnTo>
                <a:lnTo>
                  <a:pt x="1058" y="164"/>
                </a:lnTo>
                <a:lnTo>
                  <a:pt x="1060" y="164"/>
                </a:lnTo>
                <a:lnTo>
                  <a:pt x="1062" y="164"/>
                </a:lnTo>
                <a:lnTo>
                  <a:pt x="1064" y="163"/>
                </a:lnTo>
                <a:lnTo>
                  <a:pt x="1066" y="163"/>
                </a:lnTo>
                <a:lnTo>
                  <a:pt x="1067" y="162"/>
                </a:lnTo>
                <a:lnTo>
                  <a:pt x="1069" y="162"/>
                </a:lnTo>
                <a:lnTo>
                  <a:pt x="1071" y="162"/>
                </a:lnTo>
                <a:lnTo>
                  <a:pt x="1073" y="161"/>
                </a:lnTo>
                <a:lnTo>
                  <a:pt x="1075" y="161"/>
                </a:lnTo>
                <a:lnTo>
                  <a:pt x="1077" y="160"/>
                </a:lnTo>
                <a:lnTo>
                  <a:pt x="1078" y="160"/>
                </a:lnTo>
                <a:lnTo>
                  <a:pt x="1080" y="160"/>
                </a:lnTo>
                <a:lnTo>
                  <a:pt x="1082" y="159"/>
                </a:lnTo>
                <a:lnTo>
                  <a:pt x="1084" y="159"/>
                </a:lnTo>
                <a:lnTo>
                  <a:pt x="1086" y="158"/>
                </a:lnTo>
                <a:lnTo>
                  <a:pt x="1087" y="158"/>
                </a:lnTo>
                <a:lnTo>
                  <a:pt x="1089" y="158"/>
                </a:lnTo>
                <a:lnTo>
                  <a:pt x="1091" y="157"/>
                </a:lnTo>
                <a:lnTo>
                  <a:pt x="1093" y="157"/>
                </a:lnTo>
                <a:lnTo>
                  <a:pt x="1095" y="157"/>
                </a:lnTo>
                <a:lnTo>
                  <a:pt x="1097" y="156"/>
                </a:lnTo>
                <a:lnTo>
                  <a:pt x="1098" y="156"/>
                </a:lnTo>
                <a:lnTo>
                  <a:pt x="1100" y="155"/>
                </a:lnTo>
                <a:lnTo>
                  <a:pt x="1102" y="155"/>
                </a:lnTo>
                <a:lnTo>
                  <a:pt x="1104" y="155"/>
                </a:lnTo>
                <a:lnTo>
                  <a:pt x="1106" y="154"/>
                </a:lnTo>
                <a:lnTo>
                  <a:pt x="1107" y="154"/>
                </a:lnTo>
                <a:lnTo>
                  <a:pt x="1109" y="153"/>
                </a:lnTo>
                <a:lnTo>
                  <a:pt x="1111" y="153"/>
                </a:lnTo>
                <a:lnTo>
                  <a:pt x="1113" y="153"/>
                </a:lnTo>
                <a:lnTo>
                  <a:pt x="1115" y="152"/>
                </a:lnTo>
                <a:lnTo>
                  <a:pt x="1116" y="152"/>
                </a:lnTo>
                <a:lnTo>
                  <a:pt x="1118" y="151"/>
                </a:lnTo>
                <a:lnTo>
                  <a:pt x="1120" y="151"/>
                </a:lnTo>
                <a:lnTo>
                  <a:pt x="1122" y="151"/>
                </a:lnTo>
                <a:lnTo>
                  <a:pt x="1124" y="150"/>
                </a:lnTo>
                <a:lnTo>
                  <a:pt x="1126" y="150"/>
                </a:lnTo>
                <a:lnTo>
                  <a:pt x="1127" y="149"/>
                </a:lnTo>
                <a:lnTo>
                  <a:pt x="1129" y="149"/>
                </a:lnTo>
                <a:lnTo>
                  <a:pt x="1131" y="149"/>
                </a:lnTo>
                <a:lnTo>
                  <a:pt x="1133" y="148"/>
                </a:lnTo>
                <a:lnTo>
                  <a:pt x="1135" y="148"/>
                </a:lnTo>
                <a:lnTo>
                  <a:pt x="1136" y="147"/>
                </a:lnTo>
                <a:lnTo>
                  <a:pt x="1138" y="147"/>
                </a:lnTo>
                <a:lnTo>
                  <a:pt x="1140" y="147"/>
                </a:lnTo>
                <a:lnTo>
                  <a:pt x="1142" y="146"/>
                </a:lnTo>
                <a:lnTo>
                  <a:pt x="1144" y="146"/>
                </a:lnTo>
                <a:lnTo>
                  <a:pt x="1146" y="146"/>
                </a:lnTo>
                <a:lnTo>
                  <a:pt x="1147" y="145"/>
                </a:lnTo>
                <a:lnTo>
                  <a:pt x="1149" y="145"/>
                </a:lnTo>
                <a:lnTo>
                  <a:pt x="1151" y="144"/>
                </a:lnTo>
                <a:lnTo>
                  <a:pt x="1153" y="144"/>
                </a:lnTo>
                <a:lnTo>
                  <a:pt x="1155" y="143"/>
                </a:lnTo>
                <a:lnTo>
                  <a:pt x="1156" y="143"/>
                </a:lnTo>
                <a:lnTo>
                  <a:pt x="1158" y="143"/>
                </a:lnTo>
                <a:lnTo>
                  <a:pt x="1160" y="142"/>
                </a:lnTo>
                <a:lnTo>
                  <a:pt x="1162" y="142"/>
                </a:lnTo>
                <a:lnTo>
                  <a:pt x="1164" y="141"/>
                </a:lnTo>
                <a:lnTo>
                  <a:pt x="1166" y="141"/>
                </a:lnTo>
                <a:lnTo>
                  <a:pt x="1167" y="141"/>
                </a:lnTo>
                <a:lnTo>
                  <a:pt x="1169" y="140"/>
                </a:lnTo>
                <a:lnTo>
                  <a:pt x="1171" y="140"/>
                </a:lnTo>
                <a:lnTo>
                  <a:pt x="1173" y="139"/>
                </a:lnTo>
                <a:lnTo>
                  <a:pt x="1175" y="139"/>
                </a:lnTo>
                <a:lnTo>
                  <a:pt x="1176" y="139"/>
                </a:lnTo>
                <a:lnTo>
                  <a:pt x="1178" y="138"/>
                </a:lnTo>
                <a:lnTo>
                  <a:pt x="1180" y="138"/>
                </a:lnTo>
                <a:lnTo>
                  <a:pt x="1182" y="137"/>
                </a:lnTo>
                <a:lnTo>
                  <a:pt x="1184" y="137"/>
                </a:lnTo>
                <a:lnTo>
                  <a:pt x="1186" y="137"/>
                </a:lnTo>
                <a:lnTo>
                  <a:pt x="1187" y="136"/>
                </a:lnTo>
                <a:lnTo>
                  <a:pt x="1189" y="136"/>
                </a:lnTo>
                <a:lnTo>
                  <a:pt x="1191" y="135"/>
                </a:lnTo>
                <a:lnTo>
                  <a:pt x="1193" y="135"/>
                </a:lnTo>
                <a:lnTo>
                  <a:pt x="1195" y="135"/>
                </a:lnTo>
                <a:lnTo>
                  <a:pt x="1196" y="134"/>
                </a:lnTo>
                <a:lnTo>
                  <a:pt x="1198" y="134"/>
                </a:lnTo>
                <a:lnTo>
                  <a:pt x="1200" y="134"/>
                </a:lnTo>
                <a:lnTo>
                  <a:pt x="1202" y="133"/>
                </a:lnTo>
                <a:lnTo>
                  <a:pt x="1204" y="133"/>
                </a:lnTo>
                <a:lnTo>
                  <a:pt x="1206" y="132"/>
                </a:lnTo>
                <a:lnTo>
                  <a:pt x="1207" y="132"/>
                </a:lnTo>
                <a:lnTo>
                  <a:pt x="1209" y="132"/>
                </a:lnTo>
                <a:lnTo>
                  <a:pt x="1211" y="131"/>
                </a:lnTo>
                <a:lnTo>
                  <a:pt x="1213" y="131"/>
                </a:lnTo>
                <a:lnTo>
                  <a:pt x="1215" y="130"/>
                </a:lnTo>
                <a:lnTo>
                  <a:pt x="1216" y="130"/>
                </a:lnTo>
                <a:lnTo>
                  <a:pt x="1218" y="130"/>
                </a:lnTo>
                <a:lnTo>
                  <a:pt x="1220" y="129"/>
                </a:lnTo>
                <a:lnTo>
                  <a:pt x="1222" y="129"/>
                </a:lnTo>
                <a:lnTo>
                  <a:pt x="1224" y="128"/>
                </a:lnTo>
                <a:lnTo>
                  <a:pt x="1225" y="128"/>
                </a:lnTo>
                <a:lnTo>
                  <a:pt x="1227" y="128"/>
                </a:lnTo>
                <a:lnTo>
                  <a:pt x="1229" y="127"/>
                </a:lnTo>
                <a:lnTo>
                  <a:pt x="1231" y="127"/>
                </a:lnTo>
                <a:lnTo>
                  <a:pt x="1233" y="126"/>
                </a:lnTo>
                <a:lnTo>
                  <a:pt x="1235" y="126"/>
                </a:lnTo>
                <a:lnTo>
                  <a:pt x="1236" y="126"/>
                </a:lnTo>
                <a:lnTo>
                  <a:pt x="1238" y="125"/>
                </a:lnTo>
                <a:lnTo>
                  <a:pt x="1240" y="125"/>
                </a:lnTo>
                <a:lnTo>
                  <a:pt x="1242" y="125"/>
                </a:lnTo>
                <a:lnTo>
                  <a:pt x="1244" y="124"/>
                </a:lnTo>
                <a:lnTo>
                  <a:pt x="1245" y="124"/>
                </a:lnTo>
                <a:lnTo>
                  <a:pt x="1247" y="123"/>
                </a:lnTo>
                <a:lnTo>
                  <a:pt x="1249" y="123"/>
                </a:lnTo>
                <a:lnTo>
                  <a:pt x="1251" y="123"/>
                </a:lnTo>
                <a:lnTo>
                  <a:pt x="1253" y="122"/>
                </a:lnTo>
                <a:lnTo>
                  <a:pt x="1255" y="122"/>
                </a:lnTo>
                <a:lnTo>
                  <a:pt x="1256" y="121"/>
                </a:lnTo>
                <a:lnTo>
                  <a:pt x="1258" y="121"/>
                </a:lnTo>
                <a:lnTo>
                  <a:pt x="1260" y="121"/>
                </a:lnTo>
                <a:lnTo>
                  <a:pt x="1262" y="120"/>
                </a:lnTo>
                <a:lnTo>
                  <a:pt x="1264" y="120"/>
                </a:lnTo>
                <a:lnTo>
                  <a:pt x="1265" y="119"/>
                </a:lnTo>
                <a:lnTo>
                  <a:pt x="1267" y="119"/>
                </a:lnTo>
                <a:lnTo>
                  <a:pt x="1269" y="119"/>
                </a:lnTo>
                <a:lnTo>
                  <a:pt x="1271" y="118"/>
                </a:lnTo>
                <a:lnTo>
                  <a:pt x="1273" y="118"/>
                </a:lnTo>
                <a:lnTo>
                  <a:pt x="1275" y="117"/>
                </a:lnTo>
                <a:lnTo>
                  <a:pt x="1276" y="117"/>
                </a:lnTo>
                <a:lnTo>
                  <a:pt x="1278" y="117"/>
                </a:lnTo>
                <a:lnTo>
                  <a:pt x="1280" y="116"/>
                </a:lnTo>
                <a:lnTo>
                  <a:pt x="1282" y="116"/>
                </a:lnTo>
                <a:lnTo>
                  <a:pt x="1284" y="115"/>
                </a:lnTo>
                <a:lnTo>
                  <a:pt x="1285" y="115"/>
                </a:lnTo>
                <a:lnTo>
                  <a:pt x="1287" y="115"/>
                </a:lnTo>
                <a:lnTo>
                  <a:pt x="1289" y="114"/>
                </a:lnTo>
                <a:lnTo>
                  <a:pt x="1291" y="114"/>
                </a:lnTo>
                <a:lnTo>
                  <a:pt x="1293" y="114"/>
                </a:lnTo>
                <a:lnTo>
                  <a:pt x="1295" y="113"/>
                </a:lnTo>
                <a:lnTo>
                  <a:pt x="1296" y="113"/>
                </a:lnTo>
                <a:lnTo>
                  <a:pt x="1298" y="112"/>
                </a:lnTo>
                <a:lnTo>
                  <a:pt x="1300" y="112"/>
                </a:lnTo>
                <a:lnTo>
                  <a:pt x="1302" y="112"/>
                </a:lnTo>
                <a:lnTo>
                  <a:pt x="1304" y="111"/>
                </a:lnTo>
                <a:lnTo>
                  <a:pt x="1305" y="111"/>
                </a:lnTo>
                <a:lnTo>
                  <a:pt x="1307" y="110"/>
                </a:lnTo>
                <a:lnTo>
                  <a:pt x="1309" y="110"/>
                </a:lnTo>
                <a:lnTo>
                  <a:pt x="1311" y="110"/>
                </a:lnTo>
                <a:lnTo>
                  <a:pt x="1313" y="109"/>
                </a:lnTo>
                <a:lnTo>
                  <a:pt x="1315" y="109"/>
                </a:lnTo>
                <a:lnTo>
                  <a:pt x="1316" y="108"/>
                </a:lnTo>
                <a:lnTo>
                  <a:pt x="1318" y="108"/>
                </a:lnTo>
                <a:lnTo>
                  <a:pt x="1320" y="108"/>
                </a:lnTo>
                <a:lnTo>
                  <a:pt x="1322" y="107"/>
                </a:lnTo>
                <a:lnTo>
                  <a:pt x="1324" y="107"/>
                </a:lnTo>
                <a:lnTo>
                  <a:pt x="1325" y="106"/>
                </a:lnTo>
                <a:lnTo>
                  <a:pt x="1327" y="106"/>
                </a:lnTo>
                <a:lnTo>
                  <a:pt x="1329" y="106"/>
                </a:lnTo>
                <a:lnTo>
                  <a:pt x="1331" y="105"/>
                </a:lnTo>
                <a:lnTo>
                  <a:pt x="1333" y="105"/>
                </a:lnTo>
                <a:lnTo>
                  <a:pt x="1334" y="105"/>
                </a:lnTo>
                <a:lnTo>
                  <a:pt x="1336" y="104"/>
                </a:lnTo>
                <a:lnTo>
                  <a:pt x="1338" y="104"/>
                </a:lnTo>
                <a:lnTo>
                  <a:pt x="1340" y="103"/>
                </a:lnTo>
                <a:lnTo>
                  <a:pt x="1342" y="103"/>
                </a:lnTo>
                <a:lnTo>
                  <a:pt x="1344" y="103"/>
                </a:lnTo>
                <a:lnTo>
                  <a:pt x="1345" y="102"/>
                </a:lnTo>
                <a:lnTo>
                  <a:pt x="1347" y="102"/>
                </a:lnTo>
                <a:lnTo>
                  <a:pt x="1349" y="101"/>
                </a:lnTo>
                <a:lnTo>
                  <a:pt x="1351" y="101"/>
                </a:lnTo>
                <a:lnTo>
                  <a:pt x="1353" y="101"/>
                </a:lnTo>
                <a:lnTo>
                  <a:pt x="1354" y="100"/>
                </a:lnTo>
                <a:lnTo>
                  <a:pt x="1356" y="100"/>
                </a:lnTo>
                <a:lnTo>
                  <a:pt x="1358" y="99"/>
                </a:lnTo>
                <a:lnTo>
                  <a:pt x="1360" y="99"/>
                </a:lnTo>
                <a:lnTo>
                  <a:pt x="1362" y="99"/>
                </a:lnTo>
                <a:lnTo>
                  <a:pt x="1364" y="98"/>
                </a:lnTo>
                <a:lnTo>
                  <a:pt x="1365" y="98"/>
                </a:lnTo>
                <a:lnTo>
                  <a:pt x="1367" y="97"/>
                </a:lnTo>
                <a:lnTo>
                  <a:pt x="1369" y="97"/>
                </a:lnTo>
                <a:lnTo>
                  <a:pt x="1371" y="97"/>
                </a:lnTo>
                <a:lnTo>
                  <a:pt x="1373" y="96"/>
                </a:lnTo>
                <a:lnTo>
                  <a:pt x="1374" y="96"/>
                </a:lnTo>
                <a:lnTo>
                  <a:pt x="1376" y="95"/>
                </a:lnTo>
                <a:lnTo>
                  <a:pt x="1378" y="95"/>
                </a:lnTo>
                <a:lnTo>
                  <a:pt x="1380" y="95"/>
                </a:lnTo>
                <a:lnTo>
                  <a:pt x="1382" y="94"/>
                </a:lnTo>
                <a:lnTo>
                  <a:pt x="1384" y="94"/>
                </a:lnTo>
                <a:lnTo>
                  <a:pt x="1385" y="94"/>
                </a:lnTo>
                <a:lnTo>
                  <a:pt x="1387" y="93"/>
                </a:lnTo>
                <a:lnTo>
                  <a:pt x="1389" y="93"/>
                </a:lnTo>
                <a:lnTo>
                  <a:pt x="1391" y="92"/>
                </a:lnTo>
                <a:lnTo>
                  <a:pt x="1393" y="92"/>
                </a:lnTo>
                <a:lnTo>
                  <a:pt x="1394" y="92"/>
                </a:lnTo>
                <a:lnTo>
                  <a:pt x="1396" y="91"/>
                </a:lnTo>
                <a:lnTo>
                  <a:pt x="1398" y="91"/>
                </a:lnTo>
                <a:lnTo>
                  <a:pt x="1400" y="90"/>
                </a:lnTo>
                <a:lnTo>
                  <a:pt x="1402" y="90"/>
                </a:lnTo>
                <a:lnTo>
                  <a:pt x="1404" y="90"/>
                </a:lnTo>
                <a:lnTo>
                  <a:pt x="1405" y="89"/>
                </a:lnTo>
                <a:lnTo>
                  <a:pt x="1407" y="89"/>
                </a:lnTo>
                <a:lnTo>
                  <a:pt x="1409" y="88"/>
                </a:lnTo>
                <a:lnTo>
                  <a:pt x="1411" y="88"/>
                </a:lnTo>
                <a:lnTo>
                  <a:pt x="1413" y="88"/>
                </a:lnTo>
                <a:lnTo>
                  <a:pt x="1415" y="87"/>
                </a:lnTo>
                <a:lnTo>
                  <a:pt x="1416" y="87"/>
                </a:lnTo>
                <a:lnTo>
                  <a:pt x="1418" y="86"/>
                </a:lnTo>
                <a:lnTo>
                  <a:pt x="1420" y="86"/>
                </a:lnTo>
                <a:lnTo>
                  <a:pt x="1422" y="86"/>
                </a:lnTo>
                <a:lnTo>
                  <a:pt x="1424" y="85"/>
                </a:lnTo>
                <a:lnTo>
                  <a:pt x="1426" y="85"/>
                </a:lnTo>
                <a:lnTo>
                  <a:pt x="1427" y="85"/>
                </a:lnTo>
                <a:lnTo>
                  <a:pt x="1429" y="84"/>
                </a:lnTo>
                <a:lnTo>
                  <a:pt x="1431" y="84"/>
                </a:lnTo>
                <a:lnTo>
                  <a:pt x="1433" y="83"/>
                </a:lnTo>
                <a:lnTo>
                  <a:pt x="1435" y="83"/>
                </a:lnTo>
                <a:lnTo>
                  <a:pt x="1436" y="83"/>
                </a:lnTo>
                <a:lnTo>
                  <a:pt x="1438" y="82"/>
                </a:lnTo>
                <a:lnTo>
                  <a:pt x="1440" y="82"/>
                </a:lnTo>
                <a:lnTo>
                  <a:pt x="1442" y="81"/>
                </a:lnTo>
                <a:lnTo>
                  <a:pt x="1444" y="81"/>
                </a:lnTo>
                <a:lnTo>
                  <a:pt x="1446" y="81"/>
                </a:lnTo>
                <a:lnTo>
                  <a:pt x="1447" y="80"/>
                </a:lnTo>
                <a:lnTo>
                  <a:pt x="1449" y="80"/>
                </a:lnTo>
                <a:lnTo>
                  <a:pt x="1451" y="79"/>
                </a:lnTo>
                <a:lnTo>
                  <a:pt x="1453" y="79"/>
                </a:lnTo>
                <a:lnTo>
                  <a:pt x="1455" y="79"/>
                </a:lnTo>
                <a:lnTo>
                  <a:pt x="1456" y="78"/>
                </a:lnTo>
                <a:lnTo>
                  <a:pt x="1458" y="78"/>
                </a:lnTo>
                <a:lnTo>
                  <a:pt x="1460" y="77"/>
                </a:lnTo>
                <a:lnTo>
                  <a:pt x="1462" y="77"/>
                </a:lnTo>
                <a:lnTo>
                  <a:pt x="1464" y="77"/>
                </a:lnTo>
                <a:lnTo>
                  <a:pt x="1466" y="76"/>
                </a:lnTo>
                <a:lnTo>
                  <a:pt x="1467" y="76"/>
                </a:lnTo>
                <a:lnTo>
                  <a:pt x="1469" y="76"/>
                </a:lnTo>
                <a:lnTo>
                  <a:pt x="1471" y="75"/>
                </a:lnTo>
                <a:lnTo>
                  <a:pt x="1473" y="75"/>
                </a:lnTo>
                <a:lnTo>
                  <a:pt x="1475" y="74"/>
                </a:lnTo>
                <a:lnTo>
                  <a:pt x="1476" y="74"/>
                </a:lnTo>
                <a:lnTo>
                  <a:pt x="1478" y="74"/>
                </a:lnTo>
                <a:lnTo>
                  <a:pt x="1480" y="73"/>
                </a:lnTo>
                <a:lnTo>
                  <a:pt x="1482" y="73"/>
                </a:lnTo>
                <a:lnTo>
                  <a:pt x="1484" y="72"/>
                </a:lnTo>
                <a:lnTo>
                  <a:pt x="1486" y="72"/>
                </a:lnTo>
                <a:lnTo>
                  <a:pt x="1487" y="72"/>
                </a:lnTo>
                <a:lnTo>
                  <a:pt x="1489" y="71"/>
                </a:lnTo>
                <a:lnTo>
                  <a:pt x="1491" y="71"/>
                </a:lnTo>
                <a:lnTo>
                  <a:pt x="1493" y="70"/>
                </a:lnTo>
                <a:lnTo>
                  <a:pt x="1495" y="70"/>
                </a:lnTo>
                <a:lnTo>
                  <a:pt x="1496" y="70"/>
                </a:lnTo>
                <a:lnTo>
                  <a:pt x="1498" y="69"/>
                </a:lnTo>
                <a:lnTo>
                  <a:pt x="1500" y="69"/>
                </a:lnTo>
                <a:lnTo>
                  <a:pt x="1502" y="68"/>
                </a:lnTo>
                <a:lnTo>
                  <a:pt x="1504" y="68"/>
                </a:lnTo>
                <a:lnTo>
                  <a:pt x="1506" y="68"/>
                </a:lnTo>
                <a:lnTo>
                  <a:pt x="1507" y="67"/>
                </a:lnTo>
                <a:lnTo>
                  <a:pt x="1509" y="67"/>
                </a:lnTo>
                <a:lnTo>
                  <a:pt x="1511" y="66"/>
                </a:lnTo>
                <a:lnTo>
                  <a:pt x="1513" y="66"/>
                </a:lnTo>
                <a:lnTo>
                  <a:pt x="1515" y="66"/>
                </a:lnTo>
                <a:lnTo>
                  <a:pt x="1516" y="65"/>
                </a:lnTo>
                <a:lnTo>
                  <a:pt x="1518" y="65"/>
                </a:lnTo>
                <a:lnTo>
                  <a:pt x="1520" y="65"/>
                </a:lnTo>
                <a:lnTo>
                  <a:pt x="1522" y="64"/>
                </a:lnTo>
                <a:lnTo>
                  <a:pt x="1524" y="64"/>
                </a:lnTo>
                <a:lnTo>
                  <a:pt x="1525" y="63"/>
                </a:lnTo>
                <a:lnTo>
                  <a:pt x="1527" y="63"/>
                </a:lnTo>
                <a:lnTo>
                  <a:pt x="1529" y="63"/>
                </a:lnTo>
                <a:lnTo>
                  <a:pt x="1531" y="62"/>
                </a:lnTo>
                <a:lnTo>
                  <a:pt x="1533" y="62"/>
                </a:lnTo>
                <a:lnTo>
                  <a:pt x="1535" y="61"/>
                </a:lnTo>
                <a:lnTo>
                  <a:pt x="1536" y="61"/>
                </a:lnTo>
                <a:lnTo>
                  <a:pt x="1538" y="61"/>
                </a:lnTo>
                <a:lnTo>
                  <a:pt x="1540" y="60"/>
                </a:lnTo>
                <a:lnTo>
                  <a:pt x="1542" y="60"/>
                </a:lnTo>
                <a:lnTo>
                  <a:pt x="1544" y="59"/>
                </a:lnTo>
                <a:lnTo>
                  <a:pt x="1545" y="59"/>
                </a:lnTo>
                <a:lnTo>
                  <a:pt x="1547" y="59"/>
                </a:lnTo>
                <a:lnTo>
                  <a:pt x="1549" y="58"/>
                </a:lnTo>
                <a:lnTo>
                  <a:pt x="1551" y="58"/>
                </a:lnTo>
                <a:lnTo>
                  <a:pt x="1553" y="57"/>
                </a:lnTo>
                <a:lnTo>
                  <a:pt x="1555" y="57"/>
                </a:lnTo>
                <a:lnTo>
                  <a:pt x="1556" y="57"/>
                </a:lnTo>
                <a:lnTo>
                  <a:pt x="1558" y="56"/>
                </a:lnTo>
                <a:lnTo>
                  <a:pt x="1560" y="56"/>
                </a:lnTo>
                <a:lnTo>
                  <a:pt x="1562" y="56"/>
                </a:lnTo>
                <a:lnTo>
                  <a:pt x="1564" y="55"/>
                </a:lnTo>
                <a:lnTo>
                  <a:pt x="1565" y="55"/>
                </a:lnTo>
                <a:lnTo>
                  <a:pt x="1567" y="54"/>
                </a:lnTo>
                <a:lnTo>
                  <a:pt x="1569" y="54"/>
                </a:lnTo>
                <a:lnTo>
                  <a:pt x="1571" y="54"/>
                </a:lnTo>
                <a:lnTo>
                  <a:pt x="1573" y="53"/>
                </a:lnTo>
                <a:lnTo>
                  <a:pt x="1575" y="53"/>
                </a:lnTo>
                <a:lnTo>
                  <a:pt x="1576" y="52"/>
                </a:lnTo>
                <a:lnTo>
                  <a:pt x="1578" y="52"/>
                </a:lnTo>
                <a:lnTo>
                  <a:pt x="1580" y="52"/>
                </a:lnTo>
                <a:lnTo>
                  <a:pt x="1582" y="51"/>
                </a:lnTo>
                <a:lnTo>
                  <a:pt x="1584" y="51"/>
                </a:lnTo>
                <a:lnTo>
                  <a:pt x="1585" y="50"/>
                </a:lnTo>
                <a:lnTo>
                  <a:pt x="1587" y="50"/>
                </a:lnTo>
                <a:lnTo>
                  <a:pt x="1589" y="50"/>
                </a:lnTo>
                <a:lnTo>
                  <a:pt x="1591" y="49"/>
                </a:lnTo>
                <a:lnTo>
                  <a:pt x="1593" y="49"/>
                </a:lnTo>
                <a:lnTo>
                  <a:pt x="1595" y="48"/>
                </a:lnTo>
                <a:lnTo>
                  <a:pt x="1596" y="48"/>
                </a:lnTo>
                <a:lnTo>
                  <a:pt x="1598" y="48"/>
                </a:lnTo>
                <a:lnTo>
                  <a:pt x="1600" y="47"/>
                </a:lnTo>
                <a:lnTo>
                  <a:pt x="1602" y="47"/>
                </a:lnTo>
                <a:lnTo>
                  <a:pt x="1604" y="46"/>
                </a:lnTo>
                <a:lnTo>
                  <a:pt x="1605" y="46"/>
                </a:lnTo>
                <a:lnTo>
                  <a:pt x="1607" y="46"/>
                </a:lnTo>
                <a:lnTo>
                  <a:pt x="1609" y="45"/>
                </a:lnTo>
                <a:lnTo>
                  <a:pt x="1611" y="45"/>
                </a:lnTo>
                <a:lnTo>
                  <a:pt x="1613" y="45"/>
                </a:lnTo>
                <a:lnTo>
                  <a:pt x="1615" y="44"/>
                </a:lnTo>
                <a:lnTo>
                  <a:pt x="1616" y="44"/>
                </a:lnTo>
                <a:lnTo>
                  <a:pt x="1618" y="43"/>
                </a:lnTo>
                <a:lnTo>
                  <a:pt x="1620" y="43"/>
                </a:lnTo>
                <a:lnTo>
                  <a:pt x="1622" y="43"/>
                </a:lnTo>
                <a:lnTo>
                  <a:pt x="1624" y="42"/>
                </a:lnTo>
                <a:lnTo>
                  <a:pt x="1625" y="42"/>
                </a:lnTo>
                <a:lnTo>
                  <a:pt x="1627" y="41"/>
                </a:lnTo>
                <a:lnTo>
                  <a:pt x="1629" y="41"/>
                </a:lnTo>
                <a:lnTo>
                  <a:pt x="1631" y="41"/>
                </a:lnTo>
                <a:lnTo>
                  <a:pt x="1633" y="40"/>
                </a:lnTo>
                <a:lnTo>
                  <a:pt x="1634" y="40"/>
                </a:lnTo>
                <a:lnTo>
                  <a:pt x="1636" y="39"/>
                </a:lnTo>
                <a:lnTo>
                  <a:pt x="1638" y="39"/>
                </a:lnTo>
                <a:lnTo>
                  <a:pt x="1640" y="39"/>
                </a:lnTo>
                <a:lnTo>
                  <a:pt x="1642" y="38"/>
                </a:lnTo>
                <a:lnTo>
                  <a:pt x="1644" y="38"/>
                </a:lnTo>
                <a:lnTo>
                  <a:pt x="1645" y="37"/>
                </a:lnTo>
                <a:lnTo>
                  <a:pt x="1647" y="37"/>
                </a:lnTo>
                <a:lnTo>
                  <a:pt x="1649" y="37"/>
                </a:lnTo>
                <a:lnTo>
                  <a:pt x="1651" y="36"/>
                </a:lnTo>
                <a:lnTo>
                  <a:pt x="1653" y="36"/>
                </a:lnTo>
                <a:lnTo>
                  <a:pt x="1654" y="36"/>
                </a:lnTo>
                <a:lnTo>
                  <a:pt x="1656" y="35"/>
                </a:lnTo>
                <a:lnTo>
                  <a:pt x="1658" y="35"/>
                </a:lnTo>
                <a:lnTo>
                  <a:pt x="1660" y="34"/>
                </a:lnTo>
                <a:lnTo>
                  <a:pt x="1662" y="34"/>
                </a:lnTo>
                <a:lnTo>
                  <a:pt x="1664" y="34"/>
                </a:lnTo>
                <a:lnTo>
                  <a:pt x="1665" y="33"/>
                </a:lnTo>
                <a:lnTo>
                  <a:pt x="1667" y="33"/>
                </a:lnTo>
                <a:lnTo>
                  <a:pt x="1669" y="32"/>
                </a:lnTo>
                <a:lnTo>
                  <a:pt x="1671" y="32"/>
                </a:lnTo>
                <a:lnTo>
                  <a:pt x="1673" y="32"/>
                </a:lnTo>
                <a:lnTo>
                  <a:pt x="1674" y="31"/>
                </a:lnTo>
                <a:lnTo>
                  <a:pt x="1676" y="31"/>
                </a:lnTo>
                <a:lnTo>
                  <a:pt x="1678" y="30"/>
                </a:lnTo>
                <a:lnTo>
                  <a:pt x="1680" y="30"/>
                </a:lnTo>
                <a:lnTo>
                  <a:pt x="1682" y="30"/>
                </a:lnTo>
                <a:lnTo>
                  <a:pt x="1684" y="29"/>
                </a:lnTo>
                <a:lnTo>
                  <a:pt x="1685" y="29"/>
                </a:lnTo>
                <a:lnTo>
                  <a:pt x="1687" y="28"/>
                </a:lnTo>
                <a:lnTo>
                  <a:pt x="1689" y="28"/>
                </a:lnTo>
                <a:lnTo>
                  <a:pt x="1691" y="28"/>
                </a:lnTo>
                <a:lnTo>
                  <a:pt x="1693" y="27"/>
                </a:lnTo>
                <a:lnTo>
                  <a:pt x="1694" y="27"/>
                </a:lnTo>
                <a:lnTo>
                  <a:pt x="1696" y="27"/>
                </a:lnTo>
                <a:lnTo>
                  <a:pt x="1698" y="26"/>
                </a:lnTo>
                <a:lnTo>
                  <a:pt x="1700" y="26"/>
                </a:lnTo>
                <a:lnTo>
                  <a:pt x="1702" y="25"/>
                </a:lnTo>
                <a:lnTo>
                  <a:pt x="1704" y="25"/>
                </a:lnTo>
                <a:lnTo>
                  <a:pt x="1705" y="25"/>
                </a:lnTo>
                <a:lnTo>
                  <a:pt x="1707" y="24"/>
                </a:lnTo>
                <a:lnTo>
                  <a:pt x="1709" y="24"/>
                </a:lnTo>
                <a:lnTo>
                  <a:pt x="1711" y="23"/>
                </a:lnTo>
                <a:lnTo>
                  <a:pt x="1713" y="23"/>
                </a:lnTo>
                <a:lnTo>
                  <a:pt x="1714" y="23"/>
                </a:lnTo>
                <a:lnTo>
                  <a:pt x="1716" y="22"/>
                </a:lnTo>
                <a:lnTo>
                  <a:pt x="1718" y="22"/>
                </a:lnTo>
                <a:lnTo>
                  <a:pt x="1720" y="21"/>
                </a:lnTo>
                <a:lnTo>
                  <a:pt x="1722" y="21"/>
                </a:lnTo>
                <a:lnTo>
                  <a:pt x="1724" y="21"/>
                </a:lnTo>
                <a:lnTo>
                  <a:pt x="1725" y="20"/>
                </a:lnTo>
                <a:lnTo>
                  <a:pt x="1727" y="20"/>
                </a:lnTo>
                <a:lnTo>
                  <a:pt x="1729" y="19"/>
                </a:lnTo>
                <a:lnTo>
                  <a:pt x="1731" y="19"/>
                </a:lnTo>
                <a:lnTo>
                  <a:pt x="1733" y="19"/>
                </a:lnTo>
                <a:lnTo>
                  <a:pt x="1734" y="18"/>
                </a:lnTo>
                <a:lnTo>
                  <a:pt x="1736" y="18"/>
                </a:lnTo>
                <a:lnTo>
                  <a:pt x="1738" y="17"/>
                </a:lnTo>
                <a:lnTo>
                  <a:pt x="1740" y="17"/>
                </a:lnTo>
                <a:lnTo>
                  <a:pt x="1742" y="17"/>
                </a:lnTo>
                <a:lnTo>
                  <a:pt x="1743" y="16"/>
                </a:lnTo>
                <a:lnTo>
                  <a:pt x="1745" y="16"/>
                </a:lnTo>
                <a:lnTo>
                  <a:pt x="1747" y="16"/>
                </a:lnTo>
                <a:lnTo>
                  <a:pt x="1749" y="15"/>
                </a:lnTo>
                <a:lnTo>
                  <a:pt x="1751" y="15"/>
                </a:lnTo>
                <a:lnTo>
                  <a:pt x="1753" y="14"/>
                </a:lnTo>
                <a:lnTo>
                  <a:pt x="1754" y="14"/>
                </a:lnTo>
                <a:lnTo>
                  <a:pt x="1756" y="14"/>
                </a:lnTo>
                <a:lnTo>
                  <a:pt x="1758" y="13"/>
                </a:lnTo>
                <a:lnTo>
                  <a:pt x="1760" y="13"/>
                </a:lnTo>
                <a:lnTo>
                  <a:pt x="1762" y="12"/>
                </a:lnTo>
                <a:lnTo>
                  <a:pt x="1764" y="12"/>
                </a:lnTo>
                <a:lnTo>
                  <a:pt x="1766" y="12"/>
                </a:lnTo>
                <a:lnTo>
                  <a:pt x="1767" y="11"/>
                </a:lnTo>
                <a:lnTo>
                  <a:pt x="1769" y="11"/>
                </a:lnTo>
                <a:lnTo>
                  <a:pt x="1771" y="10"/>
                </a:lnTo>
                <a:lnTo>
                  <a:pt x="1773" y="10"/>
                </a:lnTo>
                <a:lnTo>
                  <a:pt x="1775" y="10"/>
                </a:lnTo>
                <a:lnTo>
                  <a:pt x="1776" y="9"/>
                </a:lnTo>
                <a:lnTo>
                  <a:pt x="1778" y="9"/>
                </a:lnTo>
                <a:lnTo>
                  <a:pt x="1780" y="8"/>
                </a:lnTo>
                <a:lnTo>
                  <a:pt x="1782" y="8"/>
                </a:lnTo>
                <a:lnTo>
                  <a:pt x="1784" y="8"/>
                </a:lnTo>
                <a:lnTo>
                  <a:pt x="1786" y="7"/>
                </a:lnTo>
                <a:lnTo>
                  <a:pt x="1787" y="7"/>
                </a:lnTo>
                <a:lnTo>
                  <a:pt x="1789" y="7"/>
                </a:lnTo>
                <a:lnTo>
                  <a:pt x="1791" y="6"/>
                </a:lnTo>
                <a:lnTo>
                  <a:pt x="1793" y="6"/>
                </a:lnTo>
                <a:lnTo>
                  <a:pt x="1795" y="5"/>
                </a:lnTo>
                <a:lnTo>
                  <a:pt x="1796" y="5"/>
                </a:lnTo>
                <a:lnTo>
                  <a:pt x="1798" y="5"/>
                </a:lnTo>
                <a:lnTo>
                  <a:pt x="1800" y="4"/>
                </a:lnTo>
                <a:lnTo>
                  <a:pt x="1802" y="4"/>
                </a:lnTo>
                <a:lnTo>
                  <a:pt x="1804" y="3"/>
                </a:lnTo>
                <a:lnTo>
                  <a:pt x="1806" y="3"/>
                </a:lnTo>
                <a:lnTo>
                  <a:pt x="1807" y="3"/>
                </a:lnTo>
                <a:lnTo>
                  <a:pt x="1809" y="2"/>
                </a:lnTo>
                <a:lnTo>
                  <a:pt x="1811" y="2"/>
                </a:lnTo>
                <a:lnTo>
                  <a:pt x="1813" y="1"/>
                </a:lnTo>
                <a:lnTo>
                  <a:pt x="1815" y="1"/>
                </a:lnTo>
                <a:lnTo>
                  <a:pt x="1816" y="1"/>
                </a:lnTo>
                <a:lnTo>
                  <a:pt x="1818" y="0"/>
                </a:lnTo>
              </a:path>
            </a:pathLst>
          </a:custGeom>
          <a:noFill/>
          <a:ln w="28575" cap="flat">
            <a:solidFill>
              <a:srgbClr val="FF00FF">
                <a:alpha val="50196"/>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151">
            <a:extLst>
              <a:ext uri="{FF2B5EF4-FFF2-40B4-BE49-F238E27FC236}">
                <a16:creationId xmlns:a16="http://schemas.microsoft.com/office/drawing/2014/main" id="{4A1B71C7-617F-4B44-A3C5-912A791B565F}"/>
              </a:ext>
            </a:extLst>
          </p:cNvPr>
          <p:cNvSpPr>
            <a:spLocks/>
          </p:cNvSpPr>
          <p:nvPr/>
        </p:nvSpPr>
        <p:spPr bwMode="auto">
          <a:xfrm>
            <a:off x="6625235" y="5548098"/>
            <a:ext cx="2886075" cy="914280"/>
          </a:xfrm>
          <a:custGeom>
            <a:avLst/>
            <a:gdLst>
              <a:gd name="T0" fmla="*/ 28 w 1818"/>
              <a:gd name="T1" fmla="*/ 357 h 379"/>
              <a:gd name="T2" fmla="*/ 57 w 1818"/>
              <a:gd name="T3" fmla="*/ 333 h 379"/>
              <a:gd name="T4" fmla="*/ 86 w 1818"/>
              <a:gd name="T5" fmla="*/ 311 h 379"/>
              <a:gd name="T6" fmla="*/ 115 w 1818"/>
              <a:gd name="T7" fmla="*/ 289 h 379"/>
              <a:gd name="T8" fmla="*/ 144 w 1818"/>
              <a:gd name="T9" fmla="*/ 269 h 379"/>
              <a:gd name="T10" fmla="*/ 173 w 1818"/>
              <a:gd name="T11" fmla="*/ 249 h 379"/>
              <a:gd name="T12" fmla="*/ 202 w 1818"/>
              <a:gd name="T13" fmla="*/ 229 h 379"/>
              <a:gd name="T14" fmla="*/ 231 w 1818"/>
              <a:gd name="T15" fmla="*/ 211 h 379"/>
              <a:gd name="T16" fmla="*/ 260 w 1818"/>
              <a:gd name="T17" fmla="*/ 193 h 379"/>
              <a:gd name="T18" fmla="*/ 289 w 1818"/>
              <a:gd name="T19" fmla="*/ 176 h 379"/>
              <a:gd name="T20" fmla="*/ 318 w 1818"/>
              <a:gd name="T21" fmla="*/ 160 h 379"/>
              <a:gd name="T22" fmla="*/ 348 w 1818"/>
              <a:gd name="T23" fmla="*/ 145 h 379"/>
              <a:gd name="T24" fmla="*/ 377 w 1818"/>
              <a:gd name="T25" fmla="*/ 130 h 379"/>
              <a:gd name="T26" fmla="*/ 406 w 1818"/>
              <a:gd name="T27" fmla="*/ 116 h 379"/>
              <a:gd name="T28" fmla="*/ 435 w 1818"/>
              <a:gd name="T29" fmla="*/ 103 h 379"/>
              <a:gd name="T30" fmla="*/ 464 w 1818"/>
              <a:gd name="T31" fmla="*/ 91 h 379"/>
              <a:gd name="T32" fmla="*/ 493 w 1818"/>
              <a:gd name="T33" fmla="*/ 79 h 379"/>
              <a:gd name="T34" fmla="*/ 522 w 1818"/>
              <a:gd name="T35" fmla="*/ 68 h 379"/>
              <a:gd name="T36" fmla="*/ 551 w 1818"/>
              <a:gd name="T37" fmla="*/ 58 h 379"/>
              <a:gd name="T38" fmla="*/ 580 w 1818"/>
              <a:gd name="T39" fmla="*/ 49 h 379"/>
              <a:gd name="T40" fmla="*/ 609 w 1818"/>
              <a:gd name="T41" fmla="*/ 41 h 379"/>
              <a:gd name="T42" fmla="*/ 638 w 1818"/>
              <a:gd name="T43" fmla="*/ 33 h 379"/>
              <a:gd name="T44" fmla="*/ 667 w 1818"/>
              <a:gd name="T45" fmla="*/ 26 h 379"/>
              <a:gd name="T46" fmla="*/ 696 w 1818"/>
              <a:gd name="T47" fmla="*/ 20 h 379"/>
              <a:gd name="T48" fmla="*/ 726 w 1818"/>
              <a:gd name="T49" fmla="*/ 15 h 379"/>
              <a:gd name="T50" fmla="*/ 755 w 1818"/>
              <a:gd name="T51" fmla="*/ 11 h 379"/>
              <a:gd name="T52" fmla="*/ 784 w 1818"/>
              <a:gd name="T53" fmla="*/ 7 h 379"/>
              <a:gd name="T54" fmla="*/ 813 w 1818"/>
              <a:gd name="T55" fmla="*/ 4 h 379"/>
              <a:gd name="T56" fmla="*/ 842 w 1818"/>
              <a:gd name="T57" fmla="*/ 2 h 379"/>
              <a:gd name="T58" fmla="*/ 871 w 1818"/>
              <a:gd name="T59" fmla="*/ 0 h 379"/>
              <a:gd name="T60" fmla="*/ 900 w 1818"/>
              <a:gd name="T61" fmla="*/ 0 h 379"/>
              <a:gd name="T62" fmla="*/ 929 w 1818"/>
              <a:gd name="T63" fmla="*/ 0 h 379"/>
              <a:gd name="T64" fmla="*/ 958 w 1818"/>
              <a:gd name="T65" fmla="*/ 1 h 379"/>
              <a:gd name="T66" fmla="*/ 987 w 1818"/>
              <a:gd name="T67" fmla="*/ 2 h 379"/>
              <a:gd name="T68" fmla="*/ 1016 w 1818"/>
              <a:gd name="T69" fmla="*/ 5 h 379"/>
              <a:gd name="T70" fmla="*/ 1045 w 1818"/>
              <a:gd name="T71" fmla="*/ 8 h 379"/>
              <a:gd name="T72" fmla="*/ 1075 w 1818"/>
              <a:gd name="T73" fmla="*/ 12 h 379"/>
              <a:gd name="T74" fmla="*/ 1104 w 1818"/>
              <a:gd name="T75" fmla="*/ 17 h 379"/>
              <a:gd name="T76" fmla="*/ 1133 w 1818"/>
              <a:gd name="T77" fmla="*/ 23 h 379"/>
              <a:gd name="T78" fmla="*/ 1162 w 1818"/>
              <a:gd name="T79" fmla="*/ 29 h 379"/>
              <a:gd name="T80" fmla="*/ 1191 w 1818"/>
              <a:gd name="T81" fmla="*/ 36 h 379"/>
              <a:gd name="T82" fmla="*/ 1220 w 1818"/>
              <a:gd name="T83" fmla="*/ 44 h 379"/>
              <a:gd name="T84" fmla="*/ 1249 w 1818"/>
              <a:gd name="T85" fmla="*/ 53 h 379"/>
              <a:gd name="T86" fmla="*/ 1278 w 1818"/>
              <a:gd name="T87" fmla="*/ 62 h 379"/>
              <a:gd name="T88" fmla="*/ 1307 w 1818"/>
              <a:gd name="T89" fmla="*/ 72 h 379"/>
              <a:gd name="T90" fmla="*/ 1336 w 1818"/>
              <a:gd name="T91" fmla="*/ 84 h 379"/>
              <a:gd name="T92" fmla="*/ 1365 w 1818"/>
              <a:gd name="T93" fmla="*/ 95 h 379"/>
              <a:gd name="T94" fmla="*/ 1394 w 1818"/>
              <a:gd name="T95" fmla="*/ 108 h 379"/>
              <a:gd name="T96" fmla="*/ 1424 w 1818"/>
              <a:gd name="T97" fmla="*/ 121 h 379"/>
              <a:gd name="T98" fmla="*/ 1453 w 1818"/>
              <a:gd name="T99" fmla="*/ 135 h 379"/>
              <a:gd name="T100" fmla="*/ 1482 w 1818"/>
              <a:gd name="T101" fmla="*/ 150 h 379"/>
              <a:gd name="T102" fmla="*/ 1511 w 1818"/>
              <a:gd name="T103" fmla="*/ 166 h 379"/>
              <a:gd name="T104" fmla="*/ 1540 w 1818"/>
              <a:gd name="T105" fmla="*/ 182 h 379"/>
              <a:gd name="T106" fmla="*/ 1569 w 1818"/>
              <a:gd name="T107" fmla="*/ 200 h 379"/>
              <a:gd name="T108" fmla="*/ 1598 w 1818"/>
              <a:gd name="T109" fmla="*/ 218 h 379"/>
              <a:gd name="T110" fmla="*/ 1627 w 1818"/>
              <a:gd name="T111" fmla="*/ 236 h 379"/>
              <a:gd name="T112" fmla="*/ 1656 w 1818"/>
              <a:gd name="T113" fmla="*/ 256 h 379"/>
              <a:gd name="T114" fmla="*/ 1685 w 1818"/>
              <a:gd name="T115" fmla="*/ 276 h 379"/>
              <a:gd name="T116" fmla="*/ 1714 w 1818"/>
              <a:gd name="T117" fmla="*/ 298 h 379"/>
              <a:gd name="T118" fmla="*/ 1743 w 1818"/>
              <a:gd name="T119" fmla="*/ 319 h 379"/>
              <a:gd name="T120" fmla="*/ 1773 w 1818"/>
              <a:gd name="T121" fmla="*/ 342 h 379"/>
              <a:gd name="T122" fmla="*/ 1802 w 1818"/>
              <a:gd name="T123" fmla="*/ 36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8" h="379">
                <a:moveTo>
                  <a:pt x="0" y="379"/>
                </a:moveTo>
                <a:lnTo>
                  <a:pt x="2" y="378"/>
                </a:lnTo>
                <a:lnTo>
                  <a:pt x="4" y="376"/>
                </a:lnTo>
                <a:lnTo>
                  <a:pt x="6" y="375"/>
                </a:lnTo>
                <a:lnTo>
                  <a:pt x="8" y="373"/>
                </a:lnTo>
                <a:lnTo>
                  <a:pt x="9" y="372"/>
                </a:lnTo>
                <a:lnTo>
                  <a:pt x="11" y="370"/>
                </a:lnTo>
                <a:lnTo>
                  <a:pt x="13" y="369"/>
                </a:lnTo>
                <a:lnTo>
                  <a:pt x="15" y="367"/>
                </a:lnTo>
                <a:lnTo>
                  <a:pt x="17" y="366"/>
                </a:lnTo>
                <a:lnTo>
                  <a:pt x="18" y="364"/>
                </a:lnTo>
                <a:lnTo>
                  <a:pt x="20" y="363"/>
                </a:lnTo>
                <a:lnTo>
                  <a:pt x="22" y="361"/>
                </a:lnTo>
                <a:lnTo>
                  <a:pt x="24" y="360"/>
                </a:lnTo>
                <a:lnTo>
                  <a:pt x="26" y="358"/>
                </a:lnTo>
                <a:lnTo>
                  <a:pt x="28" y="357"/>
                </a:lnTo>
                <a:lnTo>
                  <a:pt x="29" y="355"/>
                </a:lnTo>
                <a:lnTo>
                  <a:pt x="31" y="354"/>
                </a:lnTo>
                <a:lnTo>
                  <a:pt x="33" y="352"/>
                </a:lnTo>
                <a:lnTo>
                  <a:pt x="35" y="351"/>
                </a:lnTo>
                <a:lnTo>
                  <a:pt x="37" y="350"/>
                </a:lnTo>
                <a:lnTo>
                  <a:pt x="38" y="348"/>
                </a:lnTo>
                <a:lnTo>
                  <a:pt x="40" y="347"/>
                </a:lnTo>
                <a:lnTo>
                  <a:pt x="42" y="345"/>
                </a:lnTo>
                <a:lnTo>
                  <a:pt x="44" y="344"/>
                </a:lnTo>
                <a:lnTo>
                  <a:pt x="46" y="342"/>
                </a:lnTo>
                <a:lnTo>
                  <a:pt x="48" y="341"/>
                </a:lnTo>
                <a:lnTo>
                  <a:pt x="49" y="339"/>
                </a:lnTo>
                <a:lnTo>
                  <a:pt x="51" y="338"/>
                </a:lnTo>
                <a:lnTo>
                  <a:pt x="53" y="336"/>
                </a:lnTo>
                <a:lnTo>
                  <a:pt x="55" y="335"/>
                </a:lnTo>
                <a:lnTo>
                  <a:pt x="57" y="333"/>
                </a:lnTo>
                <a:lnTo>
                  <a:pt x="58" y="332"/>
                </a:lnTo>
                <a:lnTo>
                  <a:pt x="60" y="331"/>
                </a:lnTo>
                <a:lnTo>
                  <a:pt x="62" y="329"/>
                </a:lnTo>
                <a:lnTo>
                  <a:pt x="64" y="328"/>
                </a:lnTo>
                <a:lnTo>
                  <a:pt x="66" y="326"/>
                </a:lnTo>
                <a:lnTo>
                  <a:pt x="68" y="325"/>
                </a:lnTo>
                <a:lnTo>
                  <a:pt x="69" y="324"/>
                </a:lnTo>
                <a:lnTo>
                  <a:pt x="71" y="322"/>
                </a:lnTo>
                <a:lnTo>
                  <a:pt x="73" y="321"/>
                </a:lnTo>
                <a:lnTo>
                  <a:pt x="75" y="319"/>
                </a:lnTo>
                <a:lnTo>
                  <a:pt x="77" y="318"/>
                </a:lnTo>
                <a:lnTo>
                  <a:pt x="78" y="317"/>
                </a:lnTo>
                <a:lnTo>
                  <a:pt x="80" y="315"/>
                </a:lnTo>
                <a:lnTo>
                  <a:pt x="82" y="314"/>
                </a:lnTo>
                <a:lnTo>
                  <a:pt x="84" y="312"/>
                </a:lnTo>
                <a:lnTo>
                  <a:pt x="86" y="311"/>
                </a:lnTo>
                <a:lnTo>
                  <a:pt x="88" y="310"/>
                </a:lnTo>
                <a:lnTo>
                  <a:pt x="89" y="308"/>
                </a:lnTo>
                <a:lnTo>
                  <a:pt x="91" y="307"/>
                </a:lnTo>
                <a:lnTo>
                  <a:pt x="93" y="306"/>
                </a:lnTo>
                <a:lnTo>
                  <a:pt x="95" y="304"/>
                </a:lnTo>
                <a:lnTo>
                  <a:pt x="97" y="303"/>
                </a:lnTo>
                <a:lnTo>
                  <a:pt x="98" y="302"/>
                </a:lnTo>
                <a:lnTo>
                  <a:pt x="100" y="300"/>
                </a:lnTo>
                <a:lnTo>
                  <a:pt x="102" y="299"/>
                </a:lnTo>
                <a:lnTo>
                  <a:pt x="104" y="298"/>
                </a:lnTo>
                <a:lnTo>
                  <a:pt x="106" y="296"/>
                </a:lnTo>
                <a:lnTo>
                  <a:pt x="107" y="295"/>
                </a:lnTo>
                <a:lnTo>
                  <a:pt x="109" y="293"/>
                </a:lnTo>
                <a:lnTo>
                  <a:pt x="111" y="292"/>
                </a:lnTo>
                <a:lnTo>
                  <a:pt x="113" y="291"/>
                </a:lnTo>
                <a:lnTo>
                  <a:pt x="115" y="289"/>
                </a:lnTo>
                <a:lnTo>
                  <a:pt x="117" y="288"/>
                </a:lnTo>
                <a:lnTo>
                  <a:pt x="118" y="287"/>
                </a:lnTo>
                <a:lnTo>
                  <a:pt x="120" y="286"/>
                </a:lnTo>
                <a:lnTo>
                  <a:pt x="122" y="284"/>
                </a:lnTo>
                <a:lnTo>
                  <a:pt x="124" y="283"/>
                </a:lnTo>
                <a:lnTo>
                  <a:pt x="126" y="282"/>
                </a:lnTo>
                <a:lnTo>
                  <a:pt x="127" y="280"/>
                </a:lnTo>
                <a:lnTo>
                  <a:pt x="129" y="279"/>
                </a:lnTo>
                <a:lnTo>
                  <a:pt x="131" y="278"/>
                </a:lnTo>
                <a:lnTo>
                  <a:pt x="133" y="276"/>
                </a:lnTo>
                <a:lnTo>
                  <a:pt x="135" y="275"/>
                </a:lnTo>
                <a:lnTo>
                  <a:pt x="137" y="274"/>
                </a:lnTo>
                <a:lnTo>
                  <a:pt x="138" y="273"/>
                </a:lnTo>
                <a:lnTo>
                  <a:pt x="140" y="271"/>
                </a:lnTo>
                <a:lnTo>
                  <a:pt x="142" y="270"/>
                </a:lnTo>
                <a:lnTo>
                  <a:pt x="144" y="269"/>
                </a:lnTo>
                <a:lnTo>
                  <a:pt x="146" y="267"/>
                </a:lnTo>
                <a:lnTo>
                  <a:pt x="147" y="266"/>
                </a:lnTo>
                <a:lnTo>
                  <a:pt x="149" y="265"/>
                </a:lnTo>
                <a:lnTo>
                  <a:pt x="151" y="264"/>
                </a:lnTo>
                <a:lnTo>
                  <a:pt x="153" y="262"/>
                </a:lnTo>
                <a:lnTo>
                  <a:pt x="155" y="261"/>
                </a:lnTo>
                <a:lnTo>
                  <a:pt x="157" y="260"/>
                </a:lnTo>
                <a:lnTo>
                  <a:pt x="158" y="259"/>
                </a:lnTo>
                <a:lnTo>
                  <a:pt x="160" y="257"/>
                </a:lnTo>
                <a:lnTo>
                  <a:pt x="162" y="256"/>
                </a:lnTo>
                <a:lnTo>
                  <a:pt x="164" y="255"/>
                </a:lnTo>
                <a:lnTo>
                  <a:pt x="166" y="254"/>
                </a:lnTo>
                <a:lnTo>
                  <a:pt x="167" y="252"/>
                </a:lnTo>
                <a:lnTo>
                  <a:pt x="169" y="251"/>
                </a:lnTo>
                <a:lnTo>
                  <a:pt x="171" y="250"/>
                </a:lnTo>
                <a:lnTo>
                  <a:pt x="173" y="249"/>
                </a:lnTo>
                <a:lnTo>
                  <a:pt x="175" y="247"/>
                </a:lnTo>
                <a:lnTo>
                  <a:pt x="177" y="246"/>
                </a:lnTo>
                <a:lnTo>
                  <a:pt x="178" y="245"/>
                </a:lnTo>
                <a:lnTo>
                  <a:pt x="180" y="244"/>
                </a:lnTo>
                <a:lnTo>
                  <a:pt x="182" y="243"/>
                </a:lnTo>
                <a:lnTo>
                  <a:pt x="184" y="241"/>
                </a:lnTo>
                <a:lnTo>
                  <a:pt x="186" y="240"/>
                </a:lnTo>
                <a:lnTo>
                  <a:pt x="187" y="239"/>
                </a:lnTo>
                <a:lnTo>
                  <a:pt x="189" y="238"/>
                </a:lnTo>
                <a:lnTo>
                  <a:pt x="191" y="236"/>
                </a:lnTo>
                <a:lnTo>
                  <a:pt x="193" y="235"/>
                </a:lnTo>
                <a:lnTo>
                  <a:pt x="195" y="234"/>
                </a:lnTo>
                <a:lnTo>
                  <a:pt x="197" y="233"/>
                </a:lnTo>
                <a:lnTo>
                  <a:pt x="198" y="232"/>
                </a:lnTo>
                <a:lnTo>
                  <a:pt x="200" y="231"/>
                </a:lnTo>
                <a:lnTo>
                  <a:pt x="202" y="229"/>
                </a:lnTo>
                <a:lnTo>
                  <a:pt x="204" y="228"/>
                </a:lnTo>
                <a:lnTo>
                  <a:pt x="206" y="227"/>
                </a:lnTo>
                <a:lnTo>
                  <a:pt x="207" y="226"/>
                </a:lnTo>
                <a:lnTo>
                  <a:pt x="209" y="225"/>
                </a:lnTo>
                <a:lnTo>
                  <a:pt x="211" y="223"/>
                </a:lnTo>
                <a:lnTo>
                  <a:pt x="213" y="222"/>
                </a:lnTo>
                <a:lnTo>
                  <a:pt x="215" y="221"/>
                </a:lnTo>
                <a:lnTo>
                  <a:pt x="216" y="220"/>
                </a:lnTo>
                <a:lnTo>
                  <a:pt x="218" y="219"/>
                </a:lnTo>
                <a:lnTo>
                  <a:pt x="220" y="218"/>
                </a:lnTo>
                <a:lnTo>
                  <a:pt x="222" y="217"/>
                </a:lnTo>
                <a:lnTo>
                  <a:pt x="224" y="215"/>
                </a:lnTo>
                <a:lnTo>
                  <a:pt x="226" y="214"/>
                </a:lnTo>
                <a:lnTo>
                  <a:pt x="227" y="213"/>
                </a:lnTo>
                <a:lnTo>
                  <a:pt x="229" y="212"/>
                </a:lnTo>
                <a:lnTo>
                  <a:pt x="231" y="211"/>
                </a:lnTo>
                <a:lnTo>
                  <a:pt x="233" y="210"/>
                </a:lnTo>
                <a:lnTo>
                  <a:pt x="235" y="209"/>
                </a:lnTo>
                <a:lnTo>
                  <a:pt x="236" y="207"/>
                </a:lnTo>
                <a:lnTo>
                  <a:pt x="238" y="206"/>
                </a:lnTo>
                <a:lnTo>
                  <a:pt x="240" y="205"/>
                </a:lnTo>
                <a:lnTo>
                  <a:pt x="242" y="204"/>
                </a:lnTo>
                <a:lnTo>
                  <a:pt x="244" y="203"/>
                </a:lnTo>
                <a:lnTo>
                  <a:pt x="246" y="202"/>
                </a:lnTo>
                <a:lnTo>
                  <a:pt x="247" y="201"/>
                </a:lnTo>
                <a:lnTo>
                  <a:pt x="249" y="200"/>
                </a:lnTo>
                <a:lnTo>
                  <a:pt x="251" y="199"/>
                </a:lnTo>
                <a:lnTo>
                  <a:pt x="253" y="198"/>
                </a:lnTo>
                <a:lnTo>
                  <a:pt x="255" y="196"/>
                </a:lnTo>
                <a:lnTo>
                  <a:pt x="256" y="195"/>
                </a:lnTo>
                <a:lnTo>
                  <a:pt x="258" y="194"/>
                </a:lnTo>
                <a:lnTo>
                  <a:pt x="260" y="193"/>
                </a:lnTo>
                <a:lnTo>
                  <a:pt x="262" y="192"/>
                </a:lnTo>
                <a:lnTo>
                  <a:pt x="264" y="191"/>
                </a:lnTo>
                <a:lnTo>
                  <a:pt x="266" y="190"/>
                </a:lnTo>
                <a:lnTo>
                  <a:pt x="267" y="189"/>
                </a:lnTo>
                <a:lnTo>
                  <a:pt x="269" y="188"/>
                </a:lnTo>
                <a:lnTo>
                  <a:pt x="271" y="187"/>
                </a:lnTo>
                <a:lnTo>
                  <a:pt x="273" y="186"/>
                </a:lnTo>
                <a:lnTo>
                  <a:pt x="275" y="185"/>
                </a:lnTo>
                <a:lnTo>
                  <a:pt x="276" y="184"/>
                </a:lnTo>
                <a:lnTo>
                  <a:pt x="278" y="182"/>
                </a:lnTo>
                <a:lnTo>
                  <a:pt x="280" y="181"/>
                </a:lnTo>
                <a:lnTo>
                  <a:pt x="282" y="180"/>
                </a:lnTo>
                <a:lnTo>
                  <a:pt x="284" y="179"/>
                </a:lnTo>
                <a:lnTo>
                  <a:pt x="286" y="178"/>
                </a:lnTo>
                <a:lnTo>
                  <a:pt x="287" y="177"/>
                </a:lnTo>
                <a:lnTo>
                  <a:pt x="289" y="176"/>
                </a:lnTo>
                <a:lnTo>
                  <a:pt x="291" y="175"/>
                </a:lnTo>
                <a:lnTo>
                  <a:pt x="293" y="174"/>
                </a:lnTo>
                <a:lnTo>
                  <a:pt x="295" y="173"/>
                </a:lnTo>
                <a:lnTo>
                  <a:pt x="296" y="172"/>
                </a:lnTo>
                <a:lnTo>
                  <a:pt x="298" y="171"/>
                </a:lnTo>
                <a:lnTo>
                  <a:pt x="300" y="170"/>
                </a:lnTo>
                <a:lnTo>
                  <a:pt x="302" y="169"/>
                </a:lnTo>
                <a:lnTo>
                  <a:pt x="304" y="168"/>
                </a:lnTo>
                <a:lnTo>
                  <a:pt x="306" y="167"/>
                </a:lnTo>
                <a:lnTo>
                  <a:pt x="307" y="166"/>
                </a:lnTo>
                <a:lnTo>
                  <a:pt x="309" y="165"/>
                </a:lnTo>
                <a:lnTo>
                  <a:pt x="311" y="164"/>
                </a:lnTo>
                <a:lnTo>
                  <a:pt x="313" y="163"/>
                </a:lnTo>
                <a:lnTo>
                  <a:pt x="315" y="162"/>
                </a:lnTo>
                <a:lnTo>
                  <a:pt x="316" y="161"/>
                </a:lnTo>
                <a:lnTo>
                  <a:pt x="318" y="160"/>
                </a:lnTo>
                <a:lnTo>
                  <a:pt x="320" y="159"/>
                </a:lnTo>
                <a:lnTo>
                  <a:pt x="322" y="158"/>
                </a:lnTo>
                <a:lnTo>
                  <a:pt x="324" y="157"/>
                </a:lnTo>
                <a:lnTo>
                  <a:pt x="325" y="156"/>
                </a:lnTo>
                <a:lnTo>
                  <a:pt x="327" y="155"/>
                </a:lnTo>
                <a:lnTo>
                  <a:pt x="329" y="154"/>
                </a:lnTo>
                <a:lnTo>
                  <a:pt x="331" y="153"/>
                </a:lnTo>
                <a:lnTo>
                  <a:pt x="333" y="152"/>
                </a:lnTo>
                <a:lnTo>
                  <a:pt x="335" y="151"/>
                </a:lnTo>
                <a:lnTo>
                  <a:pt x="336" y="150"/>
                </a:lnTo>
                <a:lnTo>
                  <a:pt x="338" y="149"/>
                </a:lnTo>
                <a:lnTo>
                  <a:pt x="340" y="148"/>
                </a:lnTo>
                <a:lnTo>
                  <a:pt x="342" y="147"/>
                </a:lnTo>
                <a:lnTo>
                  <a:pt x="344" y="147"/>
                </a:lnTo>
                <a:lnTo>
                  <a:pt x="346" y="146"/>
                </a:lnTo>
                <a:lnTo>
                  <a:pt x="348" y="145"/>
                </a:lnTo>
                <a:lnTo>
                  <a:pt x="349" y="144"/>
                </a:lnTo>
                <a:lnTo>
                  <a:pt x="351" y="143"/>
                </a:lnTo>
                <a:lnTo>
                  <a:pt x="353" y="142"/>
                </a:lnTo>
                <a:lnTo>
                  <a:pt x="355" y="141"/>
                </a:lnTo>
                <a:lnTo>
                  <a:pt x="357" y="140"/>
                </a:lnTo>
                <a:lnTo>
                  <a:pt x="358" y="139"/>
                </a:lnTo>
                <a:lnTo>
                  <a:pt x="360" y="138"/>
                </a:lnTo>
                <a:lnTo>
                  <a:pt x="362" y="137"/>
                </a:lnTo>
                <a:lnTo>
                  <a:pt x="364" y="136"/>
                </a:lnTo>
                <a:lnTo>
                  <a:pt x="366" y="135"/>
                </a:lnTo>
                <a:lnTo>
                  <a:pt x="368" y="135"/>
                </a:lnTo>
                <a:lnTo>
                  <a:pt x="369" y="134"/>
                </a:lnTo>
                <a:lnTo>
                  <a:pt x="371" y="133"/>
                </a:lnTo>
                <a:lnTo>
                  <a:pt x="373" y="132"/>
                </a:lnTo>
                <a:lnTo>
                  <a:pt x="375" y="131"/>
                </a:lnTo>
                <a:lnTo>
                  <a:pt x="377" y="130"/>
                </a:lnTo>
                <a:lnTo>
                  <a:pt x="378" y="129"/>
                </a:lnTo>
                <a:lnTo>
                  <a:pt x="380" y="128"/>
                </a:lnTo>
                <a:lnTo>
                  <a:pt x="382" y="127"/>
                </a:lnTo>
                <a:lnTo>
                  <a:pt x="384" y="127"/>
                </a:lnTo>
                <a:lnTo>
                  <a:pt x="386" y="126"/>
                </a:lnTo>
                <a:lnTo>
                  <a:pt x="388" y="125"/>
                </a:lnTo>
                <a:lnTo>
                  <a:pt x="389" y="124"/>
                </a:lnTo>
                <a:lnTo>
                  <a:pt x="391" y="123"/>
                </a:lnTo>
                <a:lnTo>
                  <a:pt x="393" y="122"/>
                </a:lnTo>
                <a:lnTo>
                  <a:pt x="395" y="121"/>
                </a:lnTo>
                <a:lnTo>
                  <a:pt x="397" y="120"/>
                </a:lnTo>
                <a:lnTo>
                  <a:pt x="398" y="120"/>
                </a:lnTo>
                <a:lnTo>
                  <a:pt x="400" y="119"/>
                </a:lnTo>
                <a:lnTo>
                  <a:pt x="402" y="118"/>
                </a:lnTo>
                <a:lnTo>
                  <a:pt x="404" y="117"/>
                </a:lnTo>
                <a:lnTo>
                  <a:pt x="406" y="116"/>
                </a:lnTo>
                <a:lnTo>
                  <a:pt x="407" y="115"/>
                </a:lnTo>
                <a:lnTo>
                  <a:pt x="409" y="115"/>
                </a:lnTo>
                <a:lnTo>
                  <a:pt x="411" y="114"/>
                </a:lnTo>
                <a:lnTo>
                  <a:pt x="413" y="113"/>
                </a:lnTo>
                <a:lnTo>
                  <a:pt x="415" y="112"/>
                </a:lnTo>
                <a:lnTo>
                  <a:pt x="417" y="111"/>
                </a:lnTo>
                <a:lnTo>
                  <a:pt x="418" y="110"/>
                </a:lnTo>
                <a:lnTo>
                  <a:pt x="420" y="110"/>
                </a:lnTo>
                <a:lnTo>
                  <a:pt x="422" y="109"/>
                </a:lnTo>
                <a:lnTo>
                  <a:pt x="424" y="108"/>
                </a:lnTo>
                <a:lnTo>
                  <a:pt x="426" y="107"/>
                </a:lnTo>
                <a:lnTo>
                  <a:pt x="427" y="106"/>
                </a:lnTo>
                <a:lnTo>
                  <a:pt x="429" y="106"/>
                </a:lnTo>
                <a:lnTo>
                  <a:pt x="431" y="105"/>
                </a:lnTo>
                <a:lnTo>
                  <a:pt x="433" y="104"/>
                </a:lnTo>
                <a:lnTo>
                  <a:pt x="435" y="103"/>
                </a:lnTo>
                <a:lnTo>
                  <a:pt x="437" y="102"/>
                </a:lnTo>
                <a:lnTo>
                  <a:pt x="438" y="102"/>
                </a:lnTo>
                <a:lnTo>
                  <a:pt x="440" y="101"/>
                </a:lnTo>
                <a:lnTo>
                  <a:pt x="442" y="100"/>
                </a:lnTo>
                <a:lnTo>
                  <a:pt x="444" y="99"/>
                </a:lnTo>
                <a:lnTo>
                  <a:pt x="446" y="98"/>
                </a:lnTo>
                <a:lnTo>
                  <a:pt x="447" y="98"/>
                </a:lnTo>
                <a:lnTo>
                  <a:pt x="449" y="97"/>
                </a:lnTo>
                <a:lnTo>
                  <a:pt x="451" y="96"/>
                </a:lnTo>
                <a:lnTo>
                  <a:pt x="453" y="95"/>
                </a:lnTo>
                <a:lnTo>
                  <a:pt x="455" y="95"/>
                </a:lnTo>
                <a:lnTo>
                  <a:pt x="457" y="94"/>
                </a:lnTo>
                <a:lnTo>
                  <a:pt x="458" y="93"/>
                </a:lnTo>
                <a:lnTo>
                  <a:pt x="460" y="92"/>
                </a:lnTo>
                <a:lnTo>
                  <a:pt x="462" y="92"/>
                </a:lnTo>
                <a:lnTo>
                  <a:pt x="464" y="91"/>
                </a:lnTo>
                <a:lnTo>
                  <a:pt x="466" y="90"/>
                </a:lnTo>
                <a:lnTo>
                  <a:pt x="467" y="89"/>
                </a:lnTo>
                <a:lnTo>
                  <a:pt x="469" y="89"/>
                </a:lnTo>
                <a:lnTo>
                  <a:pt x="471" y="88"/>
                </a:lnTo>
                <a:lnTo>
                  <a:pt x="473" y="87"/>
                </a:lnTo>
                <a:lnTo>
                  <a:pt x="475" y="86"/>
                </a:lnTo>
                <a:lnTo>
                  <a:pt x="477" y="86"/>
                </a:lnTo>
                <a:lnTo>
                  <a:pt x="478" y="85"/>
                </a:lnTo>
                <a:lnTo>
                  <a:pt x="480" y="84"/>
                </a:lnTo>
                <a:lnTo>
                  <a:pt x="482" y="84"/>
                </a:lnTo>
                <a:lnTo>
                  <a:pt x="484" y="83"/>
                </a:lnTo>
                <a:lnTo>
                  <a:pt x="486" y="82"/>
                </a:lnTo>
                <a:lnTo>
                  <a:pt x="487" y="81"/>
                </a:lnTo>
                <a:lnTo>
                  <a:pt x="489" y="81"/>
                </a:lnTo>
                <a:lnTo>
                  <a:pt x="491" y="80"/>
                </a:lnTo>
                <a:lnTo>
                  <a:pt x="493" y="79"/>
                </a:lnTo>
                <a:lnTo>
                  <a:pt x="495" y="79"/>
                </a:lnTo>
                <a:lnTo>
                  <a:pt x="497" y="78"/>
                </a:lnTo>
                <a:lnTo>
                  <a:pt x="498" y="77"/>
                </a:lnTo>
                <a:lnTo>
                  <a:pt x="500" y="77"/>
                </a:lnTo>
                <a:lnTo>
                  <a:pt x="502" y="76"/>
                </a:lnTo>
                <a:lnTo>
                  <a:pt x="504" y="75"/>
                </a:lnTo>
                <a:lnTo>
                  <a:pt x="506" y="75"/>
                </a:lnTo>
                <a:lnTo>
                  <a:pt x="507" y="74"/>
                </a:lnTo>
                <a:lnTo>
                  <a:pt x="509" y="73"/>
                </a:lnTo>
                <a:lnTo>
                  <a:pt x="511" y="72"/>
                </a:lnTo>
                <a:lnTo>
                  <a:pt x="513" y="72"/>
                </a:lnTo>
                <a:lnTo>
                  <a:pt x="515" y="71"/>
                </a:lnTo>
                <a:lnTo>
                  <a:pt x="516" y="70"/>
                </a:lnTo>
                <a:lnTo>
                  <a:pt x="518" y="70"/>
                </a:lnTo>
                <a:lnTo>
                  <a:pt x="520" y="69"/>
                </a:lnTo>
                <a:lnTo>
                  <a:pt x="522" y="68"/>
                </a:lnTo>
                <a:lnTo>
                  <a:pt x="524" y="68"/>
                </a:lnTo>
                <a:lnTo>
                  <a:pt x="526" y="67"/>
                </a:lnTo>
                <a:lnTo>
                  <a:pt x="527" y="66"/>
                </a:lnTo>
                <a:lnTo>
                  <a:pt x="529" y="66"/>
                </a:lnTo>
                <a:lnTo>
                  <a:pt x="531" y="65"/>
                </a:lnTo>
                <a:lnTo>
                  <a:pt x="533" y="65"/>
                </a:lnTo>
                <a:lnTo>
                  <a:pt x="535" y="64"/>
                </a:lnTo>
                <a:lnTo>
                  <a:pt x="536" y="63"/>
                </a:lnTo>
                <a:lnTo>
                  <a:pt x="538" y="63"/>
                </a:lnTo>
                <a:lnTo>
                  <a:pt x="540" y="62"/>
                </a:lnTo>
                <a:lnTo>
                  <a:pt x="542" y="61"/>
                </a:lnTo>
                <a:lnTo>
                  <a:pt x="544" y="61"/>
                </a:lnTo>
                <a:lnTo>
                  <a:pt x="546" y="60"/>
                </a:lnTo>
                <a:lnTo>
                  <a:pt x="547" y="60"/>
                </a:lnTo>
                <a:lnTo>
                  <a:pt x="549" y="59"/>
                </a:lnTo>
                <a:lnTo>
                  <a:pt x="551" y="58"/>
                </a:lnTo>
                <a:lnTo>
                  <a:pt x="553" y="58"/>
                </a:lnTo>
                <a:lnTo>
                  <a:pt x="555" y="57"/>
                </a:lnTo>
                <a:lnTo>
                  <a:pt x="556" y="57"/>
                </a:lnTo>
                <a:lnTo>
                  <a:pt x="558" y="56"/>
                </a:lnTo>
                <a:lnTo>
                  <a:pt x="560" y="56"/>
                </a:lnTo>
                <a:lnTo>
                  <a:pt x="562" y="55"/>
                </a:lnTo>
                <a:lnTo>
                  <a:pt x="564" y="54"/>
                </a:lnTo>
                <a:lnTo>
                  <a:pt x="566" y="54"/>
                </a:lnTo>
                <a:lnTo>
                  <a:pt x="567" y="53"/>
                </a:lnTo>
                <a:lnTo>
                  <a:pt x="569" y="53"/>
                </a:lnTo>
                <a:lnTo>
                  <a:pt x="571" y="52"/>
                </a:lnTo>
                <a:lnTo>
                  <a:pt x="573" y="52"/>
                </a:lnTo>
                <a:lnTo>
                  <a:pt x="575" y="51"/>
                </a:lnTo>
                <a:lnTo>
                  <a:pt x="576" y="50"/>
                </a:lnTo>
                <a:lnTo>
                  <a:pt x="578" y="50"/>
                </a:lnTo>
                <a:lnTo>
                  <a:pt x="580" y="49"/>
                </a:lnTo>
                <a:lnTo>
                  <a:pt x="582" y="49"/>
                </a:lnTo>
                <a:lnTo>
                  <a:pt x="584" y="48"/>
                </a:lnTo>
                <a:lnTo>
                  <a:pt x="586" y="48"/>
                </a:lnTo>
                <a:lnTo>
                  <a:pt x="587" y="47"/>
                </a:lnTo>
                <a:lnTo>
                  <a:pt x="589" y="47"/>
                </a:lnTo>
                <a:lnTo>
                  <a:pt x="591" y="46"/>
                </a:lnTo>
                <a:lnTo>
                  <a:pt x="593" y="46"/>
                </a:lnTo>
                <a:lnTo>
                  <a:pt x="595" y="45"/>
                </a:lnTo>
                <a:lnTo>
                  <a:pt x="596" y="44"/>
                </a:lnTo>
                <a:lnTo>
                  <a:pt x="598" y="44"/>
                </a:lnTo>
                <a:lnTo>
                  <a:pt x="600" y="43"/>
                </a:lnTo>
                <a:lnTo>
                  <a:pt x="602" y="43"/>
                </a:lnTo>
                <a:lnTo>
                  <a:pt x="604" y="42"/>
                </a:lnTo>
                <a:lnTo>
                  <a:pt x="606" y="42"/>
                </a:lnTo>
                <a:lnTo>
                  <a:pt x="607" y="41"/>
                </a:lnTo>
                <a:lnTo>
                  <a:pt x="609" y="41"/>
                </a:lnTo>
                <a:lnTo>
                  <a:pt x="611" y="40"/>
                </a:lnTo>
                <a:lnTo>
                  <a:pt x="613" y="40"/>
                </a:lnTo>
                <a:lnTo>
                  <a:pt x="615" y="39"/>
                </a:lnTo>
                <a:lnTo>
                  <a:pt x="616" y="39"/>
                </a:lnTo>
                <a:lnTo>
                  <a:pt x="618" y="38"/>
                </a:lnTo>
                <a:lnTo>
                  <a:pt x="620" y="38"/>
                </a:lnTo>
                <a:lnTo>
                  <a:pt x="622" y="37"/>
                </a:lnTo>
                <a:lnTo>
                  <a:pt x="624" y="37"/>
                </a:lnTo>
                <a:lnTo>
                  <a:pt x="625" y="37"/>
                </a:lnTo>
                <a:lnTo>
                  <a:pt x="627" y="36"/>
                </a:lnTo>
                <a:lnTo>
                  <a:pt x="629" y="36"/>
                </a:lnTo>
                <a:lnTo>
                  <a:pt x="631" y="35"/>
                </a:lnTo>
                <a:lnTo>
                  <a:pt x="633" y="35"/>
                </a:lnTo>
                <a:lnTo>
                  <a:pt x="635" y="34"/>
                </a:lnTo>
                <a:lnTo>
                  <a:pt x="636" y="34"/>
                </a:lnTo>
                <a:lnTo>
                  <a:pt x="638" y="33"/>
                </a:lnTo>
                <a:lnTo>
                  <a:pt x="640" y="33"/>
                </a:lnTo>
                <a:lnTo>
                  <a:pt x="642" y="32"/>
                </a:lnTo>
                <a:lnTo>
                  <a:pt x="644" y="32"/>
                </a:lnTo>
                <a:lnTo>
                  <a:pt x="645" y="31"/>
                </a:lnTo>
                <a:lnTo>
                  <a:pt x="647" y="31"/>
                </a:lnTo>
                <a:lnTo>
                  <a:pt x="649" y="31"/>
                </a:lnTo>
                <a:lnTo>
                  <a:pt x="651" y="30"/>
                </a:lnTo>
                <a:lnTo>
                  <a:pt x="653" y="30"/>
                </a:lnTo>
                <a:lnTo>
                  <a:pt x="655" y="29"/>
                </a:lnTo>
                <a:lnTo>
                  <a:pt x="656" y="29"/>
                </a:lnTo>
                <a:lnTo>
                  <a:pt x="658" y="28"/>
                </a:lnTo>
                <a:lnTo>
                  <a:pt x="660" y="28"/>
                </a:lnTo>
                <a:lnTo>
                  <a:pt x="662" y="28"/>
                </a:lnTo>
                <a:lnTo>
                  <a:pt x="664" y="27"/>
                </a:lnTo>
                <a:lnTo>
                  <a:pt x="665" y="27"/>
                </a:lnTo>
                <a:lnTo>
                  <a:pt x="667" y="26"/>
                </a:lnTo>
                <a:lnTo>
                  <a:pt x="669" y="26"/>
                </a:lnTo>
                <a:lnTo>
                  <a:pt x="671" y="26"/>
                </a:lnTo>
                <a:lnTo>
                  <a:pt x="673" y="25"/>
                </a:lnTo>
                <a:lnTo>
                  <a:pt x="675" y="25"/>
                </a:lnTo>
                <a:lnTo>
                  <a:pt x="676" y="24"/>
                </a:lnTo>
                <a:lnTo>
                  <a:pt x="678" y="24"/>
                </a:lnTo>
                <a:lnTo>
                  <a:pt x="680" y="24"/>
                </a:lnTo>
                <a:lnTo>
                  <a:pt x="682" y="23"/>
                </a:lnTo>
                <a:lnTo>
                  <a:pt x="684" y="23"/>
                </a:lnTo>
                <a:lnTo>
                  <a:pt x="685" y="23"/>
                </a:lnTo>
                <a:lnTo>
                  <a:pt x="687" y="22"/>
                </a:lnTo>
                <a:lnTo>
                  <a:pt x="689" y="22"/>
                </a:lnTo>
                <a:lnTo>
                  <a:pt x="691" y="21"/>
                </a:lnTo>
                <a:lnTo>
                  <a:pt x="693" y="21"/>
                </a:lnTo>
                <a:lnTo>
                  <a:pt x="695" y="21"/>
                </a:lnTo>
                <a:lnTo>
                  <a:pt x="696" y="20"/>
                </a:lnTo>
                <a:lnTo>
                  <a:pt x="698" y="20"/>
                </a:lnTo>
                <a:lnTo>
                  <a:pt x="700" y="20"/>
                </a:lnTo>
                <a:lnTo>
                  <a:pt x="702" y="19"/>
                </a:lnTo>
                <a:lnTo>
                  <a:pt x="704" y="19"/>
                </a:lnTo>
                <a:lnTo>
                  <a:pt x="706" y="19"/>
                </a:lnTo>
                <a:lnTo>
                  <a:pt x="707" y="18"/>
                </a:lnTo>
                <a:lnTo>
                  <a:pt x="709" y="18"/>
                </a:lnTo>
                <a:lnTo>
                  <a:pt x="711" y="18"/>
                </a:lnTo>
                <a:lnTo>
                  <a:pt x="713" y="17"/>
                </a:lnTo>
                <a:lnTo>
                  <a:pt x="715" y="17"/>
                </a:lnTo>
                <a:lnTo>
                  <a:pt x="717" y="17"/>
                </a:lnTo>
                <a:lnTo>
                  <a:pt x="718" y="16"/>
                </a:lnTo>
                <a:lnTo>
                  <a:pt x="720" y="16"/>
                </a:lnTo>
                <a:lnTo>
                  <a:pt x="722" y="16"/>
                </a:lnTo>
                <a:lnTo>
                  <a:pt x="724" y="15"/>
                </a:lnTo>
                <a:lnTo>
                  <a:pt x="726" y="15"/>
                </a:lnTo>
                <a:lnTo>
                  <a:pt x="727" y="15"/>
                </a:lnTo>
                <a:lnTo>
                  <a:pt x="729" y="14"/>
                </a:lnTo>
                <a:lnTo>
                  <a:pt x="731" y="14"/>
                </a:lnTo>
                <a:lnTo>
                  <a:pt x="733" y="14"/>
                </a:lnTo>
                <a:lnTo>
                  <a:pt x="735" y="14"/>
                </a:lnTo>
                <a:lnTo>
                  <a:pt x="737" y="13"/>
                </a:lnTo>
                <a:lnTo>
                  <a:pt x="738" y="13"/>
                </a:lnTo>
                <a:lnTo>
                  <a:pt x="740" y="13"/>
                </a:lnTo>
                <a:lnTo>
                  <a:pt x="742" y="12"/>
                </a:lnTo>
                <a:lnTo>
                  <a:pt x="744" y="12"/>
                </a:lnTo>
                <a:lnTo>
                  <a:pt x="746" y="12"/>
                </a:lnTo>
                <a:lnTo>
                  <a:pt x="747" y="12"/>
                </a:lnTo>
                <a:lnTo>
                  <a:pt x="749" y="11"/>
                </a:lnTo>
                <a:lnTo>
                  <a:pt x="751" y="11"/>
                </a:lnTo>
                <a:lnTo>
                  <a:pt x="753" y="11"/>
                </a:lnTo>
                <a:lnTo>
                  <a:pt x="755" y="11"/>
                </a:lnTo>
                <a:lnTo>
                  <a:pt x="757" y="10"/>
                </a:lnTo>
                <a:lnTo>
                  <a:pt x="758" y="10"/>
                </a:lnTo>
                <a:lnTo>
                  <a:pt x="760" y="10"/>
                </a:lnTo>
                <a:lnTo>
                  <a:pt x="762" y="10"/>
                </a:lnTo>
                <a:lnTo>
                  <a:pt x="764" y="9"/>
                </a:lnTo>
                <a:lnTo>
                  <a:pt x="766" y="9"/>
                </a:lnTo>
                <a:lnTo>
                  <a:pt x="767" y="9"/>
                </a:lnTo>
                <a:lnTo>
                  <a:pt x="769" y="9"/>
                </a:lnTo>
                <a:lnTo>
                  <a:pt x="771" y="8"/>
                </a:lnTo>
                <a:lnTo>
                  <a:pt x="773" y="8"/>
                </a:lnTo>
                <a:lnTo>
                  <a:pt x="775" y="8"/>
                </a:lnTo>
                <a:lnTo>
                  <a:pt x="777" y="8"/>
                </a:lnTo>
                <a:lnTo>
                  <a:pt x="778" y="7"/>
                </a:lnTo>
                <a:lnTo>
                  <a:pt x="780" y="7"/>
                </a:lnTo>
                <a:lnTo>
                  <a:pt x="782" y="7"/>
                </a:lnTo>
                <a:lnTo>
                  <a:pt x="784" y="7"/>
                </a:lnTo>
                <a:lnTo>
                  <a:pt x="786" y="7"/>
                </a:lnTo>
                <a:lnTo>
                  <a:pt x="787" y="6"/>
                </a:lnTo>
                <a:lnTo>
                  <a:pt x="789" y="6"/>
                </a:lnTo>
                <a:lnTo>
                  <a:pt x="791" y="6"/>
                </a:lnTo>
                <a:lnTo>
                  <a:pt x="793" y="6"/>
                </a:lnTo>
                <a:lnTo>
                  <a:pt x="795" y="6"/>
                </a:lnTo>
                <a:lnTo>
                  <a:pt x="797" y="5"/>
                </a:lnTo>
                <a:lnTo>
                  <a:pt x="798" y="5"/>
                </a:lnTo>
                <a:lnTo>
                  <a:pt x="800" y="5"/>
                </a:lnTo>
                <a:lnTo>
                  <a:pt x="802" y="5"/>
                </a:lnTo>
                <a:lnTo>
                  <a:pt x="804" y="5"/>
                </a:lnTo>
                <a:lnTo>
                  <a:pt x="806" y="5"/>
                </a:lnTo>
                <a:lnTo>
                  <a:pt x="807" y="4"/>
                </a:lnTo>
                <a:lnTo>
                  <a:pt x="809" y="4"/>
                </a:lnTo>
                <a:lnTo>
                  <a:pt x="811" y="4"/>
                </a:lnTo>
                <a:lnTo>
                  <a:pt x="813" y="4"/>
                </a:lnTo>
                <a:lnTo>
                  <a:pt x="815" y="4"/>
                </a:lnTo>
                <a:lnTo>
                  <a:pt x="816" y="4"/>
                </a:lnTo>
                <a:lnTo>
                  <a:pt x="818" y="3"/>
                </a:lnTo>
                <a:lnTo>
                  <a:pt x="820" y="3"/>
                </a:lnTo>
                <a:lnTo>
                  <a:pt x="822" y="3"/>
                </a:lnTo>
                <a:lnTo>
                  <a:pt x="824" y="3"/>
                </a:lnTo>
                <a:lnTo>
                  <a:pt x="826" y="3"/>
                </a:lnTo>
                <a:lnTo>
                  <a:pt x="827" y="3"/>
                </a:lnTo>
                <a:lnTo>
                  <a:pt x="829" y="3"/>
                </a:lnTo>
                <a:lnTo>
                  <a:pt x="831" y="2"/>
                </a:lnTo>
                <a:lnTo>
                  <a:pt x="833" y="2"/>
                </a:lnTo>
                <a:lnTo>
                  <a:pt x="835" y="2"/>
                </a:lnTo>
                <a:lnTo>
                  <a:pt x="836" y="2"/>
                </a:lnTo>
                <a:lnTo>
                  <a:pt x="838" y="2"/>
                </a:lnTo>
                <a:lnTo>
                  <a:pt x="840" y="2"/>
                </a:lnTo>
                <a:lnTo>
                  <a:pt x="842" y="2"/>
                </a:lnTo>
                <a:lnTo>
                  <a:pt x="844" y="2"/>
                </a:lnTo>
                <a:lnTo>
                  <a:pt x="846" y="1"/>
                </a:lnTo>
                <a:lnTo>
                  <a:pt x="847" y="1"/>
                </a:lnTo>
                <a:lnTo>
                  <a:pt x="849" y="1"/>
                </a:lnTo>
                <a:lnTo>
                  <a:pt x="851" y="1"/>
                </a:lnTo>
                <a:lnTo>
                  <a:pt x="853" y="1"/>
                </a:lnTo>
                <a:lnTo>
                  <a:pt x="855" y="1"/>
                </a:lnTo>
                <a:lnTo>
                  <a:pt x="856" y="1"/>
                </a:lnTo>
                <a:lnTo>
                  <a:pt x="858" y="1"/>
                </a:lnTo>
                <a:lnTo>
                  <a:pt x="860" y="1"/>
                </a:lnTo>
                <a:lnTo>
                  <a:pt x="862" y="1"/>
                </a:lnTo>
                <a:lnTo>
                  <a:pt x="864" y="1"/>
                </a:lnTo>
                <a:lnTo>
                  <a:pt x="866" y="0"/>
                </a:lnTo>
                <a:lnTo>
                  <a:pt x="867" y="0"/>
                </a:lnTo>
                <a:lnTo>
                  <a:pt x="869" y="0"/>
                </a:lnTo>
                <a:lnTo>
                  <a:pt x="871" y="0"/>
                </a:lnTo>
                <a:lnTo>
                  <a:pt x="873" y="0"/>
                </a:lnTo>
                <a:lnTo>
                  <a:pt x="875" y="0"/>
                </a:lnTo>
                <a:lnTo>
                  <a:pt x="876" y="0"/>
                </a:lnTo>
                <a:lnTo>
                  <a:pt x="878" y="0"/>
                </a:lnTo>
                <a:lnTo>
                  <a:pt x="880" y="0"/>
                </a:lnTo>
                <a:lnTo>
                  <a:pt x="882" y="0"/>
                </a:lnTo>
                <a:lnTo>
                  <a:pt x="884" y="0"/>
                </a:lnTo>
                <a:lnTo>
                  <a:pt x="886" y="0"/>
                </a:lnTo>
                <a:lnTo>
                  <a:pt x="887" y="0"/>
                </a:lnTo>
                <a:lnTo>
                  <a:pt x="889" y="0"/>
                </a:lnTo>
                <a:lnTo>
                  <a:pt x="891" y="0"/>
                </a:lnTo>
                <a:lnTo>
                  <a:pt x="893" y="0"/>
                </a:lnTo>
                <a:lnTo>
                  <a:pt x="895" y="0"/>
                </a:lnTo>
                <a:lnTo>
                  <a:pt x="896" y="0"/>
                </a:lnTo>
                <a:lnTo>
                  <a:pt x="898" y="0"/>
                </a:lnTo>
                <a:lnTo>
                  <a:pt x="900" y="0"/>
                </a:lnTo>
                <a:lnTo>
                  <a:pt x="902" y="0"/>
                </a:lnTo>
                <a:lnTo>
                  <a:pt x="904" y="0"/>
                </a:lnTo>
                <a:lnTo>
                  <a:pt x="906" y="0"/>
                </a:lnTo>
                <a:lnTo>
                  <a:pt x="907" y="0"/>
                </a:lnTo>
                <a:lnTo>
                  <a:pt x="909" y="0"/>
                </a:lnTo>
                <a:lnTo>
                  <a:pt x="911" y="0"/>
                </a:lnTo>
                <a:lnTo>
                  <a:pt x="913" y="0"/>
                </a:lnTo>
                <a:lnTo>
                  <a:pt x="915" y="0"/>
                </a:lnTo>
                <a:lnTo>
                  <a:pt x="916" y="0"/>
                </a:lnTo>
                <a:lnTo>
                  <a:pt x="918" y="0"/>
                </a:lnTo>
                <a:lnTo>
                  <a:pt x="920" y="0"/>
                </a:lnTo>
                <a:lnTo>
                  <a:pt x="922" y="0"/>
                </a:lnTo>
                <a:lnTo>
                  <a:pt x="924" y="0"/>
                </a:lnTo>
                <a:lnTo>
                  <a:pt x="925" y="0"/>
                </a:lnTo>
                <a:lnTo>
                  <a:pt x="927" y="0"/>
                </a:lnTo>
                <a:lnTo>
                  <a:pt x="929" y="0"/>
                </a:lnTo>
                <a:lnTo>
                  <a:pt x="931" y="0"/>
                </a:lnTo>
                <a:lnTo>
                  <a:pt x="933" y="0"/>
                </a:lnTo>
                <a:lnTo>
                  <a:pt x="935" y="0"/>
                </a:lnTo>
                <a:lnTo>
                  <a:pt x="936" y="0"/>
                </a:lnTo>
                <a:lnTo>
                  <a:pt x="938" y="0"/>
                </a:lnTo>
                <a:lnTo>
                  <a:pt x="940" y="0"/>
                </a:lnTo>
                <a:lnTo>
                  <a:pt x="942" y="0"/>
                </a:lnTo>
                <a:lnTo>
                  <a:pt x="944" y="0"/>
                </a:lnTo>
                <a:lnTo>
                  <a:pt x="945" y="0"/>
                </a:lnTo>
                <a:lnTo>
                  <a:pt x="947" y="0"/>
                </a:lnTo>
                <a:lnTo>
                  <a:pt x="949" y="0"/>
                </a:lnTo>
                <a:lnTo>
                  <a:pt x="951" y="0"/>
                </a:lnTo>
                <a:lnTo>
                  <a:pt x="953" y="0"/>
                </a:lnTo>
                <a:lnTo>
                  <a:pt x="955" y="1"/>
                </a:lnTo>
                <a:lnTo>
                  <a:pt x="956" y="1"/>
                </a:lnTo>
                <a:lnTo>
                  <a:pt x="958" y="1"/>
                </a:lnTo>
                <a:lnTo>
                  <a:pt x="960" y="1"/>
                </a:lnTo>
                <a:lnTo>
                  <a:pt x="962" y="1"/>
                </a:lnTo>
                <a:lnTo>
                  <a:pt x="964" y="1"/>
                </a:lnTo>
                <a:lnTo>
                  <a:pt x="965" y="1"/>
                </a:lnTo>
                <a:lnTo>
                  <a:pt x="967" y="1"/>
                </a:lnTo>
                <a:lnTo>
                  <a:pt x="969" y="1"/>
                </a:lnTo>
                <a:lnTo>
                  <a:pt x="971" y="1"/>
                </a:lnTo>
                <a:lnTo>
                  <a:pt x="973" y="1"/>
                </a:lnTo>
                <a:lnTo>
                  <a:pt x="975" y="2"/>
                </a:lnTo>
                <a:lnTo>
                  <a:pt x="976" y="2"/>
                </a:lnTo>
                <a:lnTo>
                  <a:pt x="978" y="2"/>
                </a:lnTo>
                <a:lnTo>
                  <a:pt x="980" y="2"/>
                </a:lnTo>
                <a:lnTo>
                  <a:pt x="982" y="2"/>
                </a:lnTo>
                <a:lnTo>
                  <a:pt x="984" y="2"/>
                </a:lnTo>
                <a:lnTo>
                  <a:pt x="985" y="2"/>
                </a:lnTo>
                <a:lnTo>
                  <a:pt x="987" y="2"/>
                </a:lnTo>
                <a:lnTo>
                  <a:pt x="989" y="3"/>
                </a:lnTo>
                <a:lnTo>
                  <a:pt x="991" y="3"/>
                </a:lnTo>
                <a:lnTo>
                  <a:pt x="993" y="3"/>
                </a:lnTo>
                <a:lnTo>
                  <a:pt x="995" y="3"/>
                </a:lnTo>
                <a:lnTo>
                  <a:pt x="996" y="3"/>
                </a:lnTo>
                <a:lnTo>
                  <a:pt x="998" y="3"/>
                </a:lnTo>
                <a:lnTo>
                  <a:pt x="1000" y="3"/>
                </a:lnTo>
                <a:lnTo>
                  <a:pt x="1002" y="4"/>
                </a:lnTo>
                <a:lnTo>
                  <a:pt x="1004" y="4"/>
                </a:lnTo>
                <a:lnTo>
                  <a:pt x="1005" y="4"/>
                </a:lnTo>
                <a:lnTo>
                  <a:pt x="1007" y="4"/>
                </a:lnTo>
                <a:lnTo>
                  <a:pt x="1009" y="4"/>
                </a:lnTo>
                <a:lnTo>
                  <a:pt x="1011" y="4"/>
                </a:lnTo>
                <a:lnTo>
                  <a:pt x="1013" y="5"/>
                </a:lnTo>
                <a:lnTo>
                  <a:pt x="1015" y="5"/>
                </a:lnTo>
                <a:lnTo>
                  <a:pt x="1016" y="5"/>
                </a:lnTo>
                <a:lnTo>
                  <a:pt x="1018" y="5"/>
                </a:lnTo>
                <a:lnTo>
                  <a:pt x="1020" y="5"/>
                </a:lnTo>
                <a:lnTo>
                  <a:pt x="1022" y="5"/>
                </a:lnTo>
                <a:lnTo>
                  <a:pt x="1024" y="6"/>
                </a:lnTo>
                <a:lnTo>
                  <a:pt x="1025" y="6"/>
                </a:lnTo>
                <a:lnTo>
                  <a:pt x="1027" y="6"/>
                </a:lnTo>
                <a:lnTo>
                  <a:pt x="1029" y="6"/>
                </a:lnTo>
                <a:lnTo>
                  <a:pt x="1031" y="6"/>
                </a:lnTo>
                <a:lnTo>
                  <a:pt x="1033" y="7"/>
                </a:lnTo>
                <a:lnTo>
                  <a:pt x="1034" y="7"/>
                </a:lnTo>
                <a:lnTo>
                  <a:pt x="1036" y="7"/>
                </a:lnTo>
                <a:lnTo>
                  <a:pt x="1038" y="7"/>
                </a:lnTo>
                <a:lnTo>
                  <a:pt x="1040" y="7"/>
                </a:lnTo>
                <a:lnTo>
                  <a:pt x="1042" y="8"/>
                </a:lnTo>
                <a:lnTo>
                  <a:pt x="1044" y="8"/>
                </a:lnTo>
                <a:lnTo>
                  <a:pt x="1045" y="8"/>
                </a:lnTo>
                <a:lnTo>
                  <a:pt x="1047" y="8"/>
                </a:lnTo>
                <a:lnTo>
                  <a:pt x="1049" y="9"/>
                </a:lnTo>
                <a:lnTo>
                  <a:pt x="1051" y="9"/>
                </a:lnTo>
                <a:lnTo>
                  <a:pt x="1053" y="9"/>
                </a:lnTo>
                <a:lnTo>
                  <a:pt x="1055" y="9"/>
                </a:lnTo>
                <a:lnTo>
                  <a:pt x="1057" y="10"/>
                </a:lnTo>
                <a:lnTo>
                  <a:pt x="1058" y="10"/>
                </a:lnTo>
                <a:lnTo>
                  <a:pt x="1060" y="10"/>
                </a:lnTo>
                <a:lnTo>
                  <a:pt x="1062" y="10"/>
                </a:lnTo>
                <a:lnTo>
                  <a:pt x="1064" y="11"/>
                </a:lnTo>
                <a:lnTo>
                  <a:pt x="1066" y="11"/>
                </a:lnTo>
                <a:lnTo>
                  <a:pt x="1067" y="11"/>
                </a:lnTo>
                <a:lnTo>
                  <a:pt x="1069" y="11"/>
                </a:lnTo>
                <a:lnTo>
                  <a:pt x="1071" y="12"/>
                </a:lnTo>
                <a:lnTo>
                  <a:pt x="1073" y="12"/>
                </a:lnTo>
                <a:lnTo>
                  <a:pt x="1075" y="12"/>
                </a:lnTo>
                <a:lnTo>
                  <a:pt x="1077" y="12"/>
                </a:lnTo>
                <a:lnTo>
                  <a:pt x="1078" y="13"/>
                </a:lnTo>
                <a:lnTo>
                  <a:pt x="1080" y="13"/>
                </a:lnTo>
                <a:lnTo>
                  <a:pt x="1082" y="13"/>
                </a:lnTo>
                <a:lnTo>
                  <a:pt x="1084" y="14"/>
                </a:lnTo>
                <a:lnTo>
                  <a:pt x="1086" y="14"/>
                </a:lnTo>
                <a:lnTo>
                  <a:pt x="1087" y="14"/>
                </a:lnTo>
                <a:lnTo>
                  <a:pt x="1089" y="14"/>
                </a:lnTo>
                <a:lnTo>
                  <a:pt x="1091" y="15"/>
                </a:lnTo>
                <a:lnTo>
                  <a:pt x="1093" y="15"/>
                </a:lnTo>
                <a:lnTo>
                  <a:pt x="1095" y="15"/>
                </a:lnTo>
                <a:lnTo>
                  <a:pt x="1097" y="16"/>
                </a:lnTo>
                <a:lnTo>
                  <a:pt x="1098" y="16"/>
                </a:lnTo>
                <a:lnTo>
                  <a:pt x="1100" y="16"/>
                </a:lnTo>
                <a:lnTo>
                  <a:pt x="1102" y="17"/>
                </a:lnTo>
                <a:lnTo>
                  <a:pt x="1104" y="17"/>
                </a:lnTo>
                <a:lnTo>
                  <a:pt x="1106" y="17"/>
                </a:lnTo>
                <a:lnTo>
                  <a:pt x="1107" y="18"/>
                </a:lnTo>
                <a:lnTo>
                  <a:pt x="1109" y="18"/>
                </a:lnTo>
                <a:lnTo>
                  <a:pt x="1111" y="18"/>
                </a:lnTo>
                <a:lnTo>
                  <a:pt x="1113" y="19"/>
                </a:lnTo>
                <a:lnTo>
                  <a:pt x="1115" y="19"/>
                </a:lnTo>
                <a:lnTo>
                  <a:pt x="1116" y="19"/>
                </a:lnTo>
                <a:lnTo>
                  <a:pt x="1118" y="20"/>
                </a:lnTo>
                <a:lnTo>
                  <a:pt x="1120" y="20"/>
                </a:lnTo>
                <a:lnTo>
                  <a:pt x="1122" y="20"/>
                </a:lnTo>
                <a:lnTo>
                  <a:pt x="1124" y="21"/>
                </a:lnTo>
                <a:lnTo>
                  <a:pt x="1126" y="21"/>
                </a:lnTo>
                <a:lnTo>
                  <a:pt x="1127" y="21"/>
                </a:lnTo>
                <a:lnTo>
                  <a:pt x="1129" y="22"/>
                </a:lnTo>
                <a:lnTo>
                  <a:pt x="1131" y="22"/>
                </a:lnTo>
                <a:lnTo>
                  <a:pt x="1133" y="23"/>
                </a:lnTo>
                <a:lnTo>
                  <a:pt x="1135" y="23"/>
                </a:lnTo>
                <a:lnTo>
                  <a:pt x="1136" y="23"/>
                </a:lnTo>
                <a:lnTo>
                  <a:pt x="1138" y="24"/>
                </a:lnTo>
                <a:lnTo>
                  <a:pt x="1140" y="24"/>
                </a:lnTo>
                <a:lnTo>
                  <a:pt x="1142" y="24"/>
                </a:lnTo>
                <a:lnTo>
                  <a:pt x="1144" y="25"/>
                </a:lnTo>
                <a:lnTo>
                  <a:pt x="1146" y="25"/>
                </a:lnTo>
                <a:lnTo>
                  <a:pt x="1147" y="26"/>
                </a:lnTo>
                <a:lnTo>
                  <a:pt x="1149" y="26"/>
                </a:lnTo>
                <a:lnTo>
                  <a:pt x="1151" y="26"/>
                </a:lnTo>
                <a:lnTo>
                  <a:pt x="1153" y="27"/>
                </a:lnTo>
                <a:lnTo>
                  <a:pt x="1155" y="27"/>
                </a:lnTo>
                <a:lnTo>
                  <a:pt x="1156" y="28"/>
                </a:lnTo>
                <a:lnTo>
                  <a:pt x="1158" y="28"/>
                </a:lnTo>
                <a:lnTo>
                  <a:pt x="1160" y="28"/>
                </a:lnTo>
                <a:lnTo>
                  <a:pt x="1162" y="29"/>
                </a:lnTo>
                <a:lnTo>
                  <a:pt x="1164" y="29"/>
                </a:lnTo>
                <a:lnTo>
                  <a:pt x="1166" y="30"/>
                </a:lnTo>
                <a:lnTo>
                  <a:pt x="1167" y="30"/>
                </a:lnTo>
                <a:lnTo>
                  <a:pt x="1169" y="31"/>
                </a:lnTo>
                <a:lnTo>
                  <a:pt x="1171" y="31"/>
                </a:lnTo>
                <a:lnTo>
                  <a:pt x="1173" y="31"/>
                </a:lnTo>
                <a:lnTo>
                  <a:pt x="1175" y="32"/>
                </a:lnTo>
                <a:lnTo>
                  <a:pt x="1176" y="32"/>
                </a:lnTo>
                <a:lnTo>
                  <a:pt x="1178" y="33"/>
                </a:lnTo>
                <a:lnTo>
                  <a:pt x="1180" y="33"/>
                </a:lnTo>
                <a:lnTo>
                  <a:pt x="1182" y="34"/>
                </a:lnTo>
                <a:lnTo>
                  <a:pt x="1184" y="34"/>
                </a:lnTo>
                <a:lnTo>
                  <a:pt x="1186" y="35"/>
                </a:lnTo>
                <a:lnTo>
                  <a:pt x="1187" y="35"/>
                </a:lnTo>
                <a:lnTo>
                  <a:pt x="1189" y="36"/>
                </a:lnTo>
                <a:lnTo>
                  <a:pt x="1191" y="36"/>
                </a:lnTo>
                <a:lnTo>
                  <a:pt x="1193" y="37"/>
                </a:lnTo>
                <a:lnTo>
                  <a:pt x="1195" y="37"/>
                </a:lnTo>
                <a:lnTo>
                  <a:pt x="1196" y="37"/>
                </a:lnTo>
                <a:lnTo>
                  <a:pt x="1198" y="38"/>
                </a:lnTo>
                <a:lnTo>
                  <a:pt x="1200" y="38"/>
                </a:lnTo>
                <a:lnTo>
                  <a:pt x="1202" y="39"/>
                </a:lnTo>
                <a:lnTo>
                  <a:pt x="1204" y="39"/>
                </a:lnTo>
                <a:lnTo>
                  <a:pt x="1206" y="40"/>
                </a:lnTo>
                <a:lnTo>
                  <a:pt x="1207" y="40"/>
                </a:lnTo>
                <a:lnTo>
                  <a:pt x="1209" y="41"/>
                </a:lnTo>
                <a:lnTo>
                  <a:pt x="1211" y="41"/>
                </a:lnTo>
                <a:lnTo>
                  <a:pt x="1213" y="42"/>
                </a:lnTo>
                <a:lnTo>
                  <a:pt x="1215" y="42"/>
                </a:lnTo>
                <a:lnTo>
                  <a:pt x="1216" y="43"/>
                </a:lnTo>
                <a:lnTo>
                  <a:pt x="1218" y="43"/>
                </a:lnTo>
                <a:lnTo>
                  <a:pt x="1220" y="44"/>
                </a:lnTo>
                <a:lnTo>
                  <a:pt x="1222" y="44"/>
                </a:lnTo>
                <a:lnTo>
                  <a:pt x="1224" y="45"/>
                </a:lnTo>
                <a:lnTo>
                  <a:pt x="1225" y="46"/>
                </a:lnTo>
                <a:lnTo>
                  <a:pt x="1227" y="46"/>
                </a:lnTo>
                <a:lnTo>
                  <a:pt x="1229" y="47"/>
                </a:lnTo>
                <a:lnTo>
                  <a:pt x="1231" y="47"/>
                </a:lnTo>
                <a:lnTo>
                  <a:pt x="1233" y="48"/>
                </a:lnTo>
                <a:lnTo>
                  <a:pt x="1235" y="48"/>
                </a:lnTo>
                <a:lnTo>
                  <a:pt x="1236" y="49"/>
                </a:lnTo>
                <a:lnTo>
                  <a:pt x="1238" y="49"/>
                </a:lnTo>
                <a:lnTo>
                  <a:pt x="1240" y="50"/>
                </a:lnTo>
                <a:lnTo>
                  <a:pt x="1242" y="50"/>
                </a:lnTo>
                <a:lnTo>
                  <a:pt x="1244" y="51"/>
                </a:lnTo>
                <a:lnTo>
                  <a:pt x="1245" y="52"/>
                </a:lnTo>
                <a:lnTo>
                  <a:pt x="1247" y="52"/>
                </a:lnTo>
                <a:lnTo>
                  <a:pt x="1249" y="53"/>
                </a:lnTo>
                <a:lnTo>
                  <a:pt x="1251" y="53"/>
                </a:lnTo>
                <a:lnTo>
                  <a:pt x="1253" y="54"/>
                </a:lnTo>
                <a:lnTo>
                  <a:pt x="1255" y="54"/>
                </a:lnTo>
                <a:lnTo>
                  <a:pt x="1256" y="55"/>
                </a:lnTo>
                <a:lnTo>
                  <a:pt x="1258" y="56"/>
                </a:lnTo>
                <a:lnTo>
                  <a:pt x="1260" y="56"/>
                </a:lnTo>
                <a:lnTo>
                  <a:pt x="1262" y="57"/>
                </a:lnTo>
                <a:lnTo>
                  <a:pt x="1264" y="57"/>
                </a:lnTo>
                <a:lnTo>
                  <a:pt x="1265" y="58"/>
                </a:lnTo>
                <a:lnTo>
                  <a:pt x="1267" y="58"/>
                </a:lnTo>
                <a:lnTo>
                  <a:pt x="1269" y="59"/>
                </a:lnTo>
                <a:lnTo>
                  <a:pt x="1271" y="60"/>
                </a:lnTo>
                <a:lnTo>
                  <a:pt x="1273" y="60"/>
                </a:lnTo>
                <a:lnTo>
                  <a:pt x="1275" y="61"/>
                </a:lnTo>
                <a:lnTo>
                  <a:pt x="1276" y="61"/>
                </a:lnTo>
                <a:lnTo>
                  <a:pt x="1278" y="62"/>
                </a:lnTo>
                <a:lnTo>
                  <a:pt x="1280" y="63"/>
                </a:lnTo>
                <a:lnTo>
                  <a:pt x="1282" y="63"/>
                </a:lnTo>
                <a:lnTo>
                  <a:pt x="1284" y="64"/>
                </a:lnTo>
                <a:lnTo>
                  <a:pt x="1285" y="65"/>
                </a:lnTo>
                <a:lnTo>
                  <a:pt x="1287" y="65"/>
                </a:lnTo>
                <a:lnTo>
                  <a:pt x="1289" y="66"/>
                </a:lnTo>
                <a:lnTo>
                  <a:pt x="1291" y="66"/>
                </a:lnTo>
                <a:lnTo>
                  <a:pt x="1293" y="67"/>
                </a:lnTo>
                <a:lnTo>
                  <a:pt x="1295" y="68"/>
                </a:lnTo>
                <a:lnTo>
                  <a:pt x="1296" y="68"/>
                </a:lnTo>
                <a:lnTo>
                  <a:pt x="1298" y="69"/>
                </a:lnTo>
                <a:lnTo>
                  <a:pt x="1300" y="70"/>
                </a:lnTo>
                <a:lnTo>
                  <a:pt x="1302" y="70"/>
                </a:lnTo>
                <a:lnTo>
                  <a:pt x="1304" y="71"/>
                </a:lnTo>
                <a:lnTo>
                  <a:pt x="1305" y="72"/>
                </a:lnTo>
                <a:lnTo>
                  <a:pt x="1307" y="72"/>
                </a:lnTo>
                <a:lnTo>
                  <a:pt x="1309" y="73"/>
                </a:lnTo>
                <a:lnTo>
                  <a:pt x="1311" y="74"/>
                </a:lnTo>
                <a:lnTo>
                  <a:pt x="1313" y="75"/>
                </a:lnTo>
                <a:lnTo>
                  <a:pt x="1315" y="75"/>
                </a:lnTo>
                <a:lnTo>
                  <a:pt x="1316" y="76"/>
                </a:lnTo>
                <a:lnTo>
                  <a:pt x="1318" y="77"/>
                </a:lnTo>
                <a:lnTo>
                  <a:pt x="1320" y="77"/>
                </a:lnTo>
                <a:lnTo>
                  <a:pt x="1322" y="78"/>
                </a:lnTo>
                <a:lnTo>
                  <a:pt x="1324" y="79"/>
                </a:lnTo>
                <a:lnTo>
                  <a:pt x="1325" y="79"/>
                </a:lnTo>
                <a:lnTo>
                  <a:pt x="1327" y="80"/>
                </a:lnTo>
                <a:lnTo>
                  <a:pt x="1329" y="81"/>
                </a:lnTo>
                <a:lnTo>
                  <a:pt x="1331" y="81"/>
                </a:lnTo>
                <a:lnTo>
                  <a:pt x="1333" y="82"/>
                </a:lnTo>
                <a:lnTo>
                  <a:pt x="1334" y="83"/>
                </a:lnTo>
                <a:lnTo>
                  <a:pt x="1336" y="84"/>
                </a:lnTo>
                <a:lnTo>
                  <a:pt x="1338" y="84"/>
                </a:lnTo>
                <a:lnTo>
                  <a:pt x="1340" y="85"/>
                </a:lnTo>
                <a:lnTo>
                  <a:pt x="1342" y="86"/>
                </a:lnTo>
                <a:lnTo>
                  <a:pt x="1344" y="86"/>
                </a:lnTo>
                <a:lnTo>
                  <a:pt x="1345" y="87"/>
                </a:lnTo>
                <a:lnTo>
                  <a:pt x="1347" y="88"/>
                </a:lnTo>
                <a:lnTo>
                  <a:pt x="1349" y="89"/>
                </a:lnTo>
                <a:lnTo>
                  <a:pt x="1351" y="89"/>
                </a:lnTo>
                <a:lnTo>
                  <a:pt x="1353" y="90"/>
                </a:lnTo>
                <a:lnTo>
                  <a:pt x="1354" y="91"/>
                </a:lnTo>
                <a:lnTo>
                  <a:pt x="1356" y="92"/>
                </a:lnTo>
                <a:lnTo>
                  <a:pt x="1358" y="92"/>
                </a:lnTo>
                <a:lnTo>
                  <a:pt x="1360" y="93"/>
                </a:lnTo>
                <a:lnTo>
                  <a:pt x="1362" y="94"/>
                </a:lnTo>
                <a:lnTo>
                  <a:pt x="1364" y="95"/>
                </a:lnTo>
                <a:lnTo>
                  <a:pt x="1365" y="95"/>
                </a:lnTo>
                <a:lnTo>
                  <a:pt x="1367" y="96"/>
                </a:lnTo>
                <a:lnTo>
                  <a:pt x="1369" y="97"/>
                </a:lnTo>
                <a:lnTo>
                  <a:pt x="1371" y="98"/>
                </a:lnTo>
                <a:lnTo>
                  <a:pt x="1373" y="98"/>
                </a:lnTo>
                <a:lnTo>
                  <a:pt x="1374" y="99"/>
                </a:lnTo>
                <a:lnTo>
                  <a:pt x="1376" y="100"/>
                </a:lnTo>
                <a:lnTo>
                  <a:pt x="1378" y="101"/>
                </a:lnTo>
                <a:lnTo>
                  <a:pt x="1380" y="102"/>
                </a:lnTo>
                <a:lnTo>
                  <a:pt x="1382" y="102"/>
                </a:lnTo>
                <a:lnTo>
                  <a:pt x="1384" y="103"/>
                </a:lnTo>
                <a:lnTo>
                  <a:pt x="1385" y="104"/>
                </a:lnTo>
                <a:lnTo>
                  <a:pt x="1387" y="105"/>
                </a:lnTo>
                <a:lnTo>
                  <a:pt x="1389" y="106"/>
                </a:lnTo>
                <a:lnTo>
                  <a:pt x="1391" y="106"/>
                </a:lnTo>
                <a:lnTo>
                  <a:pt x="1393" y="107"/>
                </a:lnTo>
                <a:lnTo>
                  <a:pt x="1394" y="108"/>
                </a:lnTo>
                <a:lnTo>
                  <a:pt x="1396" y="109"/>
                </a:lnTo>
                <a:lnTo>
                  <a:pt x="1398" y="110"/>
                </a:lnTo>
                <a:lnTo>
                  <a:pt x="1400" y="110"/>
                </a:lnTo>
                <a:lnTo>
                  <a:pt x="1402" y="111"/>
                </a:lnTo>
                <a:lnTo>
                  <a:pt x="1404" y="112"/>
                </a:lnTo>
                <a:lnTo>
                  <a:pt x="1405" y="113"/>
                </a:lnTo>
                <a:lnTo>
                  <a:pt x="1407" y="114"/>
                </a:lnTo>
                <a:lnTo>
                  <a:pt x="1409" y="115"/>
                </a:lnTo>
                <a:lnTo>
                  <a:pt x="1411" y="115"/>
                </a:lnTo>
                <a:lnTo>
                  <a:pt x="1413" y="116"/>
                </a:lnTo>
                <a:lnTo>
                  <a:pt x="1415" y="117"/>
                </a:lnTo>
                <a:lnTo>
                  <a:pt x="1416" y="118"/>
                </a:lnTo>
                <a:lnTo>
                  <a:pt x="1418" y="119"/>
                </a:lnTo>
                <a:lnTo>
                  <a:pt x="1420" y="120"/>
                </a:lnTo>
                <a:lnTo>
                  <a:pt x="1422" y="120"/>
                </a:lnTo>
                <a:lnTo>
                  <a:pt x="1424" y="121"/>
                </a:lnTo>
                <a:lnTo>
                  <a:pt x="1426" y="122"/>
                </a:lnTo>
                <a:lnTo>
                  <a:pt x="1427" y="123"/>
                </a:lnTo>
                <a:lnTo>
                  <a:pt x="1429" y="124"/>
                </a:lnTo>
                <a:lnTo>
                  <a:pt x="1431" y="125"/>
                </a:lnTo>
                <a:lnTo>
                  <a:pt x="1433" y="126"/>
                </a:lnTo>
                <a:lnTo>
                  <a:pt x="1435" y="127"/>
                </a:lnTo>
                <a:lnTo>
                  <a:pt x="1436" y="127"/>
                </a:lnTo>
                <a:lnTo>
                  <a:pt x="1438" y="128"/>
                </a:lnTo>
                <a:lnTo>
                  <a:pt x="1440" y="129"/>
                </a:lnTo>
                <a:lnTo>
                  <a:pt x="1442" y="130"/>
                </a:lnTo>
                <a:lnTo>
                  <a:pt x="1444" y="131"/>
                </a:lnTo>
                <a:lnTo>
                  <a:pt x="1446" y="132"/>
                </a:lnTo>
                <a:lnTo>
                  <a:pt x="1447" y="133"/>
                </a:lnTo>
                <a:lnTo>
                  <a:pt x="1449" y="134"/>
                </a:lnTo>
                <a:lnTo>
                  <a:pt x="1451" y="135"/>
                </a:lnTo>
                <a:lnTo>
                  <a:pt x="1453" y="135"/>
                </a:lnTo>
                <a:lnTo>
                  <a:pt x="1455" y="136"/>
                </a:lnTo>
                <a:lnTo>
                  <a:pt x="1456" y="137"/>
                </a:lnTo>
                <a:lnTo>
                  <a:pt x="1458" y="138"/>
                </a:lnTo>
                <a:lnTo>
                  <a:pt x="1460" y="139"/>
                </a:lnTo>
                <a:lnTo>
                  <a:pt x="1462" y="140"/>
                </a:lnTo>
                <a:lnTo>
                  <a:pt x="1464" y="141"/>
                </a:lnTo>
                <a:lnTo>
                  <a:pt x="1466" y="142"/>
                </a:lnTo>
                <a:lnTo>
                  <a:pt x="1467" y="143"/>
                </a:lnTo>
                <a:lnTo>
                  <a:pt x="1469" y="144"/>
                </a:lnTo>
                <a:lnTo>
                  <a:pt x="1471" y="145"/>
                </a:lnTo>
                <a:lnTo>
                  <a:pt x="1473" y="146"/>
                </a:lnTo>
                <a:lnTo>
                  <a:pt x="1475" y="147"/>
                </a:lnTo>
                <a:lnTo>
                  <a:pt x="1476" y="147"/>
                </a:lnTo>
                <a:lnTo>
                  <a:pt x="1478" y="148"/>
                </a:lnTo>
                <a:lnTo>
                  <a:pt x="1480" y="149"/>
                </a:lnTo>
                <a:lnTo>
                  <a:pt x="1482" y="150"/>
                </a:lnTo>
                <a:lnTo>
                  <a:pt x="1484" y="151"/>
                </a:lnTo>
                <a:lnTo>
                  <a:pt x="1486" y="152"/>
                </a:lnTo>
                <a:lnTo>
                  <a:pt x="1487" y="153"/>
                </a:lnTo>
                <a:lnTo>
                  <a:pt x="1489" y="154"/>
                </a:lnTo>
                <a:lnTo>
                  <a:pt x="1491" y="155"/>
                </a:lnTo>
                <a:lnTo>
                  <a:pt x="1493" y="156"/>
                </a:lnTo>
                <a:lnTo>
                  <a:pt x="1495" y="157"/>
                </a:lnTo>
                <a:lnTo>
                  <a:pt x="1496" y="158"/>
                </a:lnTo>
                <a:lnTo>
                  <a:pt x="1498" y="159"/>
                </a:lnTo>
                <a:lnTo>
                  <a:pt x="1500" y="160"/>
                </a:lnTo>
                <a:lnTo>
                  <a:pt x="1502" y="161"/>
                </a:lnTo>
                <a:lnTo>
                  <a:pt x="1504" y="162"/>
                </a:lnTo>
                <a:lnTo>
                  <a:pt x="1506" y="163"/>
                </a:lnTo>
                <a:lnTo>
                  <a:pt x="1507" y="164"/>
                </a:lnTo>
                <a:lnTo>
                  <a:pt x="1509" y="165"/>
                </a:lnTo>
                <a:lnTo>
                  <a:pt x="1511" y="166"/>
                </a:lnTo>
                <a:lnTo>
                  <a:pt x="1513" y="167"/>
                </a:lnTo>
                <a:lnTo>
                  <a:pt x="1515" y="168"/>
                </a:lnTo>
                <a:lnTo>
                  <a:pt x="1516" y="169"/>
                </a:lnTo>
                <a:lnTo>
                  <a:pt x="1518" y="170"/>
                </a:lnTo>
                <a:lnTo>
                  <a:pt x="1520" y="171"/>
                </a:lnTo>
                <a:lnTo>
                  <a:pt x="1522" y="172"/>
                </a:lnTo>
                <a:lnTo>
                  <a:pt x="1524" y="173"/>
                </a:lnTo>
                <a:lnTo>
                  <a:pt x="1525" y="174"/>
                </a:lnTo>
                <a:lnTo>
                  <a:pt x="1527" y="175"/>
                </a:lnTo>
                <a:lnTo>
                  <a:pt x="1529" y="176"/>
                </a:lnTo>
                <a:lnTo>
                  <a:pt x="1531" y="177"/>
                </a:lnTo>
                <a:lnTo>
                  <a:pt x="1533" y="178"/>
                </a:lnTo>
                <a:lnTo>
                  <a:pt x="1535" y="179"/>
                </a:lnTo>
                <a:lnTo>
                  <a:pt x="1536" y="180"/>
                </a:lnTo>
                <a:lnTo>
                  <a:pt x="1538" y="181"/>
                </a:lnTo>
                <a:lnTo>
                  <a:pt x="1540" y="182"/>
                </a:lnTo>
                <a:lnTo>
                  <a:pt x="1542" y="184"/>
                </a:lnTo>
                <a:lnTo>
                  <a:pt x="1544" y="185"/>
                </a:lnTo>
                <a:lnTo>
                  <a:pt x="1545" y="186"/>
                </a:lnTo>
                <a:lnTo>
                  <a:pt x="1547" y="187"/>
                </a:lnTo>
                <a:lnTo>
                  <a:pt x="1549" y="188"/>
                </a:lnTo>
                <a:lnTo>
                  <a:pt x="1551" y="189"/>
                </a:lnTo>
                <a:lnTo>
                  <a:pt x="1553" y="190"/>
                </a:lnTo>
                <a:lnTo>
                  <a:pt x="1555" y="191"/>
                </a:lnTo>
                <a:lnTo>
                  <a:pt x="1556" y="192"/>
                </a:lnTo>
                <a:lnTo>
                  <a:pt x="1558" y="193"/>
                </a:lnTo>
                <a:lnTo>
                  <a:pt x="1560" y="194"/>
                </a:lnTo>
                <a:lnTo>
                  <a:pt x="1562" y="195"/>
                </a:lnTo>
                <a:lnTo>
                  <a:pt x="1564" y="196"/>
                </a:lnTo>
                <a:lnTo>
                  <a:pt x="1565" y="198"/>
                </a:lnTo>
                <a:lnTo>
                  <a:pt x="1567" y="199"/>
                </a:lnTo>
                <a:lnTo>
                  <a:pt x="1569" y="200"/>
                </a:lnTo>
                <a:lnTo>
                  <a:pt x="1571" y="201"/>
                </a:lnTo>
                <a:lnTo>
                  <a:pt x="1573" y="202"/>
                </a:lnTo>
                <a:lnTo>
                  <a:pt x="1575" y="203"/>
                </a:lnTo>
                <a:lnTo>
                  <a:pt x="1576" y="204"/>
                </a:lnTo>
                <a:lnTo>
                  <a:pt x="1578" y="205"/>
                </a:lnTo>
                <a:lnTo>
                  <a:pt x="1580" y="206"/>
                </a:lnTo>
                <a:lnTo>
                  <a:pt x="1582" y="207"/>
                </a:lnTo>
                <a:lnTo>
                  <a:pt x="1584" y="209"/>
                </a:lnTo>
                <a:lnTo>
                  <a:pt x="1585" y="210"/>
                </a:lnTo>
                <a:lnTo>
                  <a:pt x="1587" y="211"/>
                </a:lnTo>
                <a:lnTo>
                  <a:pt x="1589" y="212"/>
                </a:lnTo>
                <a:lnTo>
                  <a:pt x="1591" y="213"/>
                </a:lnTo>
                <a:lnTo>
                  <a:pt x="1593" y="214"/>
                </a:lnTo>
                <a:lnTo>
                  <a:pt x="1595" y="215"/>
                </a:lnTo>
                <a:lnTo>
                  <a:pt x="1596" y="217"/>
                </a:lnTo>
                <a:lnTo>
                  <a:pt x="1598" y="218"/>
                </a:lnTo>
                <a:lnTo>
                  <a:pt x="1600" y="219"/>
                </a:lnTo>
                <a:lnTo>
                  <a:pt x="1602" y="220"/>
                </a:lnTo>
                <a:lnTo>
                  <a:pt x="1604" y="221"/>
                </a:lnTo>
                <a:lnTo>
                  <a:pt x="1605" y="222"/>
                </a:lnTo>
                <a:lnTo>
                  <a:pt x="1607" y="223"/>
                </a:lnTo>
                <a:lnTo>
                  <a:pt x="1609" y="225"/>
                </a:lnTo>
                <a:lnTo>
                  <a:pt x="1611" y="226"/>
                </a:lnTo>
                <a:lnTo>
                  <a:pt x="1613" y="227"/>
                </a:lnTo>
                <a:lnTo>
                  <a:pt x="1615" y="228"/>
                </a:lnTo>
                <a:lnTo>
                  <a:pt x="1616" y="229"/>
                </a:lnTo>
                <a:lnTo>
                  <a:pt x="1618" y="231"/>
                </a:lnTo>
                <a:lnTo>
                  <a:pt x="1620" y="232"/>
                </a:lnTo>
                <a:lnTo>
                  <a:pt x="1622" y="233"/>
                </a:lnTo>
                <a:lnTo>
                  <a:pt x="1624" y="234"/>
                </a:lnTo>
                <a:lnTo>
                  <a:pt x="1625" y="235"/>
                </a:lnTo>
                <a:lnTo>
                  <a:pt x="1627" y="236"/>
                </a:lnTo>
                <a:lnTo>
                  <a:pt x="1629" y="238"/>
                </a:lnTo>
                <a:lnTo>
                  <a:pt x="1631" y="239"/>
                </a:lnTo>
                <a:lnTo>
                  <a:pt x="1633" y="240"/>
                </a:lnTo>
                <a:lnTo>
                  <a:pt x="1634" y="241"/>
                </a:lnTo>
                <a:lnTo>
                  <a:pt x="1636" y="243"/>
                </a:lnTo>
                <a:lnTo>
                  <a:pt x="1638" y="244"/>
                </a:lnTo>
                <a:lnTo>
                  <a:pt x="1640" y="245"/>
                </a:lnTo>
                <a:lnTo>
                  <a:pt x="1642" y="246"/>
                </a:lnTo>
                <a:lnTo>
                  <a:pt x="1644" y="247"/>
                </a:lnTo>
                <a:lnTo>
                  <a:pt x="1645" y="249"/>
                </a:lnTo>
                <a:lnTo>
                  <a:pt x="1647" y="250"/>
                </a:lnTo>
                <a:lnTo>
                  <a:pt x="1649" y="251"/>
                </a:lnTo>
                <a:lnTo>
                  <a:pt x="1651" y="252"/>
                </a:lnTo>
                <a:lnTo>
                  <a:pt x="1653" y="254"/>
                </a:lnTo>
                <a:lnTo>
                  <a:pt x="1654" y="255"/>
                </a:lnTo>
                <a:lnTo>
                  <a:pt x="1656" y="256"/>
                </a:lnTo>
                <a:lnTo>
                  <a:pt x="1658" y="257"/>
                </a:lnTo>
                <a:lnTo>
                  <a:pt x="1660" y="259"/>
                </a:lnTo>
                <a:lnTo>
                  <a:pt x="1662" y="260"/>
                </a:lnTo>
                <a:lnTo>
                  <a:pt x="1664" y="261"/>
                </a:lnTo>
                <a:lnTo>
                  <a:pt x="1665" y="262"/>
                </a:lnTo>
                <a:lnTo>
                  <a:pt x="1667" y="264"/>
                </a:lnTo>
                <a:lnTo>
                  <a:pt x="1669" y="265"/>
                </a:lnTo>
                <a:lnTo>
                  <a:pt x="1671" y="266"/>
                </a:lnTo>
                <a:lnTo>
                  <a:pt x="1673" y="267"/>
                </a:lnTo>
                <a:lnTo>
                  <a:pt x="1674" y="269"/>
                </a:lnTo>
                <a:lnTo>
                  <a:pt x="1676" y="270"/>
                </a:lnTo>
                <a:lnTo>
                  <a:pt x="1678" y="271"/>
                </a:lnTo>
                <a:lnTo>
                  <a:pt x="1680" y="273"/>
                </a:lnTo>
                <a:lnTo>
                  <a:pt x="1682" y="274"/>
                </a:lnTo>
                <a:lnTo>
                  <a:pt x="1684" y="275"/>
                </a:lnTo>
                <a:lnTo>
                  <a:pt x="1685" y="276"/>
                </a:lnTo>
                <a:lnTo>
                  <a:pt x="1687" y="278"/>
                </a:lnTo>
                <a:lnTo>
                  <a:pt x="1689" y="279"/>
                </a:lnTo>
                <a:lnTo>
                  <a:pt x="1691" y="280"/>
                </a:lnTo>
                <a:lnTo>
                  <a:pt x="1693" y="282"/>
                </a:lnTo>
                <a:lnTo>
                  <a:pt x="1694" y="283"/>
                </a:lnTo>
                <a:lnTo>
                  <a:pt x="1696" y="284"/>
                </a:lnTo>
                <a:lnTo>
                  <a:pt x="1698" y="286"/>
                </a:lnTo>
                <a:lnTo>
                  <a:pt x="1700" y="287"/>
                </a:lnTo>
                <a:lnTo>
                  <a:pt x="1702" y="288"/>
                </a:lnTo>
                <a:lnTo>
                  <a:pt x="1704" y="289"/>
                </a:lnTo>
                <a:lnTo>
                  <a:pt x="1705" y="291"/>
                </a:lnTo>
                <a:lnTo>
                  <a:pt x="1707" y="292"/>
                </a:lnTo>
                <a:lnTo>
                  <a:pt x="1709" y="293"/>
                </a:lnTo>
                <a:lnTo>
                  <a:pt x="1711" y="295"/>
                </a:lnTo>
                <a:lnTo>
                  <a:pt x="1713" y="296"/>
                </a:lnTo>
                <a:lnTo>
                  <a:pt x="1714" y="298"/>
                </a:lnTo>
                <a:lnTo>
                  <a:pt x="1716" y="299"/>
                </a:lnTo>
                <a:lnTo>
                  <a:pt x="1718" y="300"/>
                </a:lnTo>
                <a:lnTo>
                  <a:pt x="1720" y="302"/>
                </a:lnTo>
                <a:lnTo>
                  <a:pt x="1722" y="303"/>
                </a:lnTo>
                <a:lnTo>
                  <a:pt x="1724" y="304"/>
                </a:lnTo>
                <a:lnTo>
                  <a:pt x="1725" y="306"/>
                </a:lnTo>
                <a:lnTo>
                  <a:pt x="1727" y="307"/>
                </a:lnTo>
                <a:lnTo>
                  <a:pt x="1729" y="308"/>
                </a:lnTo>
                <a:lnTo>
                  <a:pt x="1731" y="310"/>
                </a:lnTo>
                <a:lnTo>
                  <a:pt x="1733" y="311"/>
                </a:lnTo>
                <a:lnTo>
                  <a:pt x="1734" y="312"/>
                </a:lnTo>
                <a:lnTo>
                  <a:pt x="1736" y="314"/>
                </a:lnTo>
                <a:lnTo>
                  <a:pt x="1738" y="315"/>
                </a:lnTo>
                <a:lnTo>
                  <a:pt x="1740" y="317"/>
                </a:lnTo>
                <a:lnTo>
                  <a:pt x="1742" y="318"/>
                </a:lnTo>
                <a:lnTo>
                  <a:pt x="1743" y="319"/>
                </a:lnTo>
                <a:lnTo>
                  <a:pt x="1745" y="321"/>
                </a:lnTo>
                <a:lnTo>
                  <a:pt x="1747" y="322"/>
                </a:lnTo>
                <a:lnTo>
                  <a:pt x="1749" y="324"/>
                </a:lnTo>
                <a:lnTo>
                  <a:pt x="1751" y="325"/>
                </a:lnTo>
                <a:lnTo>
                  <a:pt x="1753" y="326"/>
                </a:lnTo>
                <a:lnTo>
                  <a:pt x="1754" y="328"/>
                </a:lnTo>
                <a:lnTo>
                  <a:pt x="1756" y="329"/>
                </a:lnTo>
                <a:lnTo>
                  <a:pt x="1758" y="331"/>
                </a:lnTo>
                <a:lnTo>
                  <a:pt x="1760" y="332"/>
                </a:lnTo>
                <a:lnTo>
                  <a:pt x="1762" y="333"/>
                </a:lnTo>
                <a:lnTo>
                  <a:pt x="1764" y="335"/>
                </a:lnTo>
                <a:lnTo>
                  <a:pt x="1766" y="336"/>
                </a:lnTo>
                <a:lnTo>
                  <a:pt x="1767" y="338"/>
                </a:lnTo>
                <a:lnTo>
                  <a:pt x="1769" y="339"/>
                </a:lnTo>
                <a:lnTo>
                  <a:pt x="1771" y="341"/>
                </a:lnTo>
                <a:lnTo>
                  <a:pt x="1773" y="342"/>
                </a:lnTo>
                <a:lnTo>
                  <a:pt x="1775" y="344"/>
                </a:lnTo>
                <a:lnTo>
                  <a:pt x="1776" y="345"/>
                </a:lnTo>
                <a:lnTo>
                  <a:pt x="1778" y="347"/>
                </a:lnTo>
                <a:lnTo>
                  <a:pt x="1780" y="348"/>
                </a:lnTo>
                <a:lnTo>
                  <a:pt x="1782" y="350"/>
                </a:lnTo>
                <a:lnTo>
                  <a:pt x="1784" y="351"/>
                </a:lnTo>
                <a:lnTo>
                  <a:pt x="1786" y="352"/>
                </a:lnTo>
                <a:lnTo>
                  <a:pt x="1787" y="354"/>
                </a:lnTo>
                <a:lnTo>
                  <a:pt x="1789" y="355"/>
                </a:lnTo>
                <a:lnTo>
                  <a:pt x="1791" y="357"/>
                </a:lnTo>
                <a:lnTo>
                  <a:pt x="1793" y="358"/>
                </a:lnTo>
                <a:lnTo>
                  <a:pt x="1795" y="360"/>
                </a:lnTo>
                <a:lnTo>
                  <a:pt x="1796" y="361"/>
                </a:lnTo>
                <a:lnTo>
                  <a:pt x="1798" y="363"/>
                </a:lnTo>
                <a:lnTo>
                  <a:pt x="1800" y="364"/>
                </a:lnTo>
                <a:lnTo>
                  <a:pt x="1802" y="366"/>
                </a:lnTo>
                <a:lnTo>
                  <a:pt x="1804" y="367"/>
                </a:lnTo>
                <a:lnTo>
                  <a:pt x="1806" y="369"/>
                </a:lnTo>
                <a:lnTo>
                  <a:pt x="1807" y="370"/>
                </a:lnTo>
                <a:lnTo>
                  <a:pt x="1809" y="372"/>
                </a:lnTo>
                <a:lnTo>
                  <a:pt x="1811" y="373"/>
                </a:lnTo>
                <a:lnTo>
                  <a:pt x="1813" y="375"/>
                </a:lnTo>
                <a:lnTo>
                  <a:pt x="1815" y="376"/>
                </a:lnTo>
                <a:lnTo>
                  <a:pt x="1816" y="378"/>
                </a:lnTo>
                <a:lnTo>
                  <a:pt x="1818" y="379"/>
                </a:lnTo>
              </a:path>
            </a:pathLst>
          </a:custGeom>
          <a:noFill/>
          <a:ln w="28575" cap="flat">
            <a:solidFill>
              <a:srgbClr val="00FF00">
                <a:alpha val="60000"/>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117">
            <a:extLst>
              <a:ext uri="{FF2B5EF4-FFF2-40B4-BE49-F238E27FC236}">
                <a16:creationId xmlns:a16="http://schemas.microsoft.com/office/drawing/2014/main" id="{9608754E-5D46-4C09-8BC2-C26C7B94431C}"/>
              </a:ext>
            </a:extLst>
          </p:cNvPr>
          <p:cNvSpPr>
            <a:spLocks noChangeShapeType="1"/>
          </p:cNvSpPr>
          <p:nvPr/>
        </p:nvSpPr>
        <p:spPr bwMode="auto">
          <a:xfrm>
            <a:off x="6622060" y="6674663"/>
            <a:ext cx="2907347"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118">
            <a:extLst>
              <a:ext uri="{FF2B5EF4-FFF2-40B4-BE49-F238E27FC236}">
                <a16:creationId xmlns:a16="http://schemas.microsoft.com/office/drawing/2014/main" id="{22AE8A43-EEF8-4C7D-8D14-9E6A564BC36C}"/>
              </a:ext>
            </a:extLst>
          </p:cNvPr>
          <p:cNvSpPr>
            <a:spLocks noChangeShapeType="1"/>
          </p:cNvSpPr>
          <p:nvPr/>
        </p:nvSpPr>
        <p:spPr bwMode="auto">
          <a:xfrm flipV="1">
            <a:off x="6622060" y="6621591"/>
            <a:ext cx="0" cy="5307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119">
            <a:extLst>
              <a:ext uri="{FF2B5EF4-FFF2-40B4-BE49-F238E27FC236}">
                <a16:creationId xmlns:a16="http://schemas.microsoft.com/office/drawing/2014/main" id="{2131233C-F757-4B91-9986-222986AE3EBC}"/>
              </a:ext>
            </a:extLst>
          </p:cNvPr>
          <p:cNvSpPr>
            <a:spLocks noChangeShapeType="1"/>
          </p:cNvSpPr>
          <p:nvPr/>
        </p:nvSpPr>
        <p:spPr bwMode="auto">
          <a:xfrm flipV="1">
            <a:off x="7199910" y="6621591"/>
            <a:ext cx="0" cy="5307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120">
            <a:extLst>
              <a:ext uri="{FF2B5EF4-FFF2-40B4-BE49-F238E27FC236}">
                <a16:creationId xmlns:a16="http://schemas.microsoft.com/office/drawing/2014/main" id="{7D37EBE5-AAA7-4FA0-9C0C-D3B162B1A997}"/>
              </a:ext>
            </a:extLst>
          </p:cNvPr>
          <p:cNvSpPr>
            <a:spLocks noChangeShapeType="1"/>
          </p:cNvSpPr>
          <p:nvPr/>
        </p:nvSpPr>
        <p:spPr bwMode="auto">
          <a:xfrm flipV="1">
            <a:off x="7777760" y="6621591"/>
            <a:ext cx="0" cy="5307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121">
            <a:extLst>
              <a:ext uri="{FF2B5EF4-FFF2-40B4-BE49-F238E27FC236}">
                <a16:creationId xmlns:a16="http://schemas.microsoft.com/office/drawing/2014/main" id="{6E44088D-2509-4D47-BA82-F619D391C50B}"/>
              </a:ext>
            </a:extLst>
          </p:cNvPr>
          <p:cNvSpPr>
            <a:spLocks noChangeShapeType="1"/>
          </p:cNvSpPr>
          <p:nvPr/>
        </p:nvSpPr>
        <p:spPr bwMode="auto">
          <a:xfrm flipV="1">
            <a:off x="8354023" y="6621591"/>
            <a:ext cx="0" cy="5307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122">
            <a:extLst>
              <a:ext uri="{FF2B5EF4-FFF2-40B4-BE49-F238E27FC236}">
                <a16:creationId xmlns:a16="http://schemas.microsoft.com/office/drawing/2014/main" id="{43DC8F84-AFAE-4185-837D-06245C390D07}"/>
              </a:ext>
            </a:extLst>
          </p:cNvPr>
          <p:cNvSpPr>
            <a:spLocks noChangeShapeType="1"/>
          </p:cNvSpPr>
          <p:nvPr/>
        </p:nvSpPr>
        <p:spPr bwMode="auto">
          <a:xfrm flipV="1">
            <a:off x="8931873" y="6621591"/>
            <a:ext cx="0" cy="5307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123">
            <a:extLst>
              <a:ext uri="{FF2B5EF4-FFF2-40B4-BE49-F238E27FC236}">
                <a16:creationId xmlns:a16="http://schemas.microsoft.com/office/drawing/2014/main" id="{7E45C634-5D31-4D6F-8EE6-74409269FB4D}"/>
              </a:ext>
            </a:extLst>
          </p:cNvPr>
          <p:cNvSpPr>
            <a:spLocks noChangeShapeType="1"/>
          </p:cNvSpPr>
          <p:nvPr/>
        </p:nvSpPr>
        <p:spPr bwMode="auto">
          <a:xfrm flipV="1">
            <a:off x="9508135" y="6621591"/>
            <a:ext cx="0" cy="5307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Rectangle 125">
            <a:extLst>
              <a:ext uri="{FF2B5EF4-FFF2-40B4-BE49-F238E27FC236}">
                <a16:creationId xmlns:a16="http://schemas.microsoft.com/office/drawing/2014/main" id="{F3B93D06-8E30-4AE9-BBB5-8212EEB6F443}"/>
              </a:ext>
            </a:extLst>
          </p:cNvPr>
          <p:cNvSpPr>
            <a:spLocks noChangeArrowheads="1"/>
          </p:cNvSpPr>
          <p:nvPr/>
        </p:nvSpPr>
        <p:spPr bwMode="auto">
          <a:xfrm>
            <a:off x="6609360" y="6674663"/>
            <a:ext cx="88900" cy="18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6" name="Rectangle 130">
            <a:extLst>
              <a:ext uri="{FF2B5EF4-FFF2-40B4-BE49-F238E27FC236}">
                <a16:creationId xmlns:a16="http://schemas.microsoft.com/office/drawing/2014/main" id="{6517799A-90E6-4A4A-88F3-52E2B8F30D33}"/>
              </a:ext>
            </a:extLst>
          </p:cNvPr>
          <p:cNvSpPr>
            <a:spLocks noChangeArrowheads="1"/>
          </p:cNvSpPr>
          <p:nvPr/>
        </p:nvSpPr>
        <p:spPr bwMode="auto">
          <a:xfrm>
            <a:off x="9450985" y="6674663"/>
            <a:ext cx="234950" cy="18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 name="Line 133">
            <a:extLst>
              <a:ext uri="{FF2B5EF4-FFF2-40B4-BE49-F238E27FC236}">
                <a16:creationId xmlns:a16="http://schemas.microsoft.com/office/drawing/2014/main" id="{C5DD0AD3-EBC9-4DEE-A678-E2B7F05DC4AA}"/>
              </a:ext>
            </a:extLst>
          </p:cNvPr>
          <p:cNvSpPr>
            <a:spLocks noChangeShapeType="1"/>
          </p:cNvSpPr>
          <p:nvPr/>
        </p:nvSpPr>
        <p:spPr bwMode="auto">
          <a:xfrm>
            <a:off x="6622060" y="6674663"/>
            <a:ext cx="3492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148">
            <a:extLst>
              <a:ext uri="{FF2B5EF4-FFF2-40B4-BE49-F238E27FC236}">
                <a16:creationId xmlns:a16="http://schemas.microsoft.com/office/drawing/2014/main" id="{20731481-8C84-4607-B2FB-9951279C8F4E}"/>
              </a:ext>
            </a:extLst>
          </p:cNvPr>
          <p:cNvSpPr>
            <a:spLocks/>
          </p:cNvSpPr>
          <p:nvPr/>
        </p:nvSpPr>
        <p:spPr bwMode="auto">
          <a:xfrm>
            <a:off x="6625235" y="4419601"/>
            <a:ext cx="2889250" cy="1027660"/>
          </a:xfrm>
          <a:custGeom>
            <a:avLst/>
            <a:gdLst>
              <a:gd name="T0" fmla="*/ 28 w 1820"/>
              <a:gd name="T1" fmla="*/ 397 h 426"/>
              <a:gd name="T2" fmla="*/ 57 w 1820"/>
              <a:gd name="T3" fmla="*/ 394 h 426"/>
              <a:gd name="T4" fmla="*/ 86 w 1820"/>
              <a:gd name="T5" fmla="*/ 377 h 426"/>
              <a:gd name="T6" fmla="*/ 115 w 1820"/>
              <a:gd name="T7" fmla="*/ 389 h 426"/>
              <a:gd name="T8" fmla="*/ 144 w 1820"/>
              <a:gd name="T9" fmla="*/ 387 h 426"/>
              <a:gd name="T10" fmla="*/ 173 w 1820"/>
              <a:gd name="T11" fmla="*/ 340 h 426"/>
              <a:gd name="T12" fmla="*/ 202 w 1820"/>
              <a:gd name="T13" fmla="*/ 357 h 426"/>
              <a:gd name="T14" fmla="*/ 231 w 1820"/>
              <a:gd name="T15" fmla="*/ 323 h 426"/>
              <a:gd name="T16" fmla="*/ 260 w 1820"/>
              <a:gd name="T17" fmla="*/ 338 h 426"/>
              <a:gd name="T18" fmla="*/ 289 w 1820"/>
              <a:gd name="T19" fmla="*/ 363 h 426"/>
              <a:gd name="T20" fmla="*/ 318 w 1820"/>
              <a:gd name="T21" fmla="*/ 343 h 426"/>
              <a:gd name="T22" fmla="*/ 348 w 1820"/>
              <a:gd name="T23" fmla="*/ 348 h 426"/>
              <a:gd name="T24" fmla="*/ 377 w 1820"/>
              <a:gd name="T25" fmla="*/ 345 h 426"/>
              <a:gd name="T26" fmla="*/ 406 w 1820"/>
              <a:gd name="T27" fmla="*/ 380 h 426"/>
              <a:gd name="T28" fmla="*/ 435 w 1820"/>
              <a:gd name="T29" fmla="*/ 357 h 426"/>
              <a:gd name="T30" fmla="*/ 464 w 1820"/>
              <a:gd name="T31" fmla="*/ 404 h 426"/>
              <a:gd name="T32" fmla="*/ 493 w 1820"/>
              <a:gd name="T33" fmla="*/ 387 h 426"/>
              <a:gd name="T34" fmla="*/ 522 w 1820"/>
              <a:gd name="T35" fmla="*/ 328 h 426"/>
              <a:gd name="T36" fmla="*/ 551 w 1820"/>
              <a:gd name="T37" fmla="*/ 292 h 426"/>
              <a:gd name="T38" fmla="*/ 580 w 1820"/>
              <a:gd name="T39" fmla="*/ 303 h 426"/>
              <a:gd name="T40" fmla="*/ 609 w 1820"/>
              <a:gd name="T41" fmla="*/ 289 h 426"/>
              <a:gd name="T42" fmla="*/ 638 w 1820"/>
              <a:gd name="T43" fmla="*/ 340 h 426"/>
              <a:gd name="T44" fmla="*/ 667 w 1820"/>
              <a:gd name="T45" fmla="*/ 328 h 426"/>
              <a:gd name="T46" fmla="*/ 696 w 1820"/>
              <a:gd name="T47" fmla="*/ 294 h 426"/>
              <a:gd name="T48" fmla="*/ 726 w 1820"/>
              <a:gd name="T49" fmla="*/ 328 h 426"/>
              <a:gd name="T50" fmla="*/ 755 w 1820"/>
              <a:gd name="T51" fmla="*/ 292 h 426"/>
              <a:gd name="T52" fmla="*/ 784 w 1820"/>
              <a:gd name="T53" fmla="*/ 276 h 426"/>
              <a:gd name="T54" fmla="*/ 813 w 1820"/>
              <a:gd name="T55" fmla="*/ 299 h 426"/>
              <a:gd name="T56" fmla="*/ 842 w 1820"/>
              <a:gd name="T57" fmla="*/ 269 h 426"/>
              <a:gd name="T58" fmla="*/ 871 w 1820"/>
              <a:gd name="T59" fmla="*/ 259 h 426"/>
              <a:gd name="T60" fmla="*/ 900 w 1820"/>
              <a:gd name="T61" fmla="*/ 292 h 426"/>
              <a:gd name="T62" fmla="*/ 929 w 1820"/>
              <a:gd name="T63" fmla="*/ 230 h 426"/>
              <a:gd name="T64" fmla="*/ 958 w 1820"/>
              <a:gd name="T65" fmla="*/ 252 h 426"/>
              <a:gd name="T66" fmla="*/ 987 w 1820"/>
              <a:gd name="T67" fmla="*/ 240 h 426"/>
              <a:gd name="T68" fmla="*/ 1016 w 1820"/>
              <a:gd name="T69" fmla="*/ 211 h 426"/>
              <a:gd name="T70" fmla="*/ 1045 w 1820"/>
              <a:gd name="T71" fmla="*/ 269 h 426"/>
              <a:gd name="T72" fmla="*/ 1075 w 1820"/>
              <a:gd name="T73" fmla="*/ 218 h 426"/>
              <a:gd name="T74" fmla="*/ 1104 w 1820"/>
              <a:gd name="T75" fmla="*/ 249 h 426"/>
              <a:gd name="T76" fmla="*/ 1133 w 1820"/>
              <a:gd name="T77" fmla="*/ 276 h 426"/>
              <a:gd name="T78" fmla="*/ 1162 w 1820"/>
              <a:gd name="T79" fmla="*/ 309 h 426"/>
              <a:gd name="T80" fmla="*/ 1191 w 1820"/>
              <a:gd name="T81" fmla="*/ 340 h 426"/>
              <a:gd name="T82" fmla="*/ 1220 w 1820"/>
              <a:gd name="T83" fmla="*/ 272 h 426"/>
              <a:gd name="T84" fmla="*/ 1249 w 1820"/>
              <a:gd name="T85" fmla="*/ 303 h 426"/>
              <a:gd name="T86" fmla="*/ 1278 w 1820"/>
              <a:gd name="T87" fmla="*/ 306 h 426"/>
              <a:gd name="T88" fmla="*/ 1307 w 1820"/>
              <a:gd name="T89" fmla="*/ 245 h 426"/>
              <a:gd name="T90" fmla="*/ 1336 w 1820"/>
              <a:gd name="T91" fmla="*/ 205 h 426"/>
              <a:gd name="T92" fmla="*/ 1365 w 1820"/>
              <a:gd name="T93" fmla="*/ 176 h 426"/>
              <a:gd name="T94" fmla="*/ 1394 w 1820"/>
              <a:gd name="T95" fmla="*/ 117 h 426"/>
              <a:gd name="T96" fmla="*/ 1424 w 1820"/>
              <a:gd name="T97" fmla="*/ 149 h 426"/>
              <a:gd name="T98" fmla="*/ 1453 w 1820"/>
              <a:gd name="T99" fmla="*/ 80 h 426"/>
              <a:gd name="T100" fmla="*/ 1482 w 1820"/>
              <a:gd name="T101" fmla="*/ 22 h 426"/>
              <a:gd name="T102" fmla="*/ 1511 w 1820"/>
              <a:gd name="T103" fmla="*/ 56 h 426"/>
              <a:gd name="T104" fmla="*/ 1540 w 1820"/>
              <a:gd name="T105" fmla="*/ 42 h 426"/>
              <a:gd name="T106" fmla="*/ 1569 w 1820"/>
              <a:gd name="T107" fmla="*/ 80 h 426"/>
              <a:gd name="T108" fmla="*/ 1598 w 1820"/>
              <a:gd name="T109" fmla="*/ 35 h 426"/>
              <a:gd name="T110" fmla="*/ 1627 w 1820"/>
              <a:gd name="T111" fmla="*/ 70 h 426"/>
              <a:gd name="T112" fmla="*/ 1656 w 1820"/>
              <a:gd name="T113" fmla="*/ 80 h 426"/>
              <a:gd name="T114" fmla="*/ 1685 w 1820"/>
              <a:gd name="T115" fmla="*/ 56 h 426"/>
              <a:gd name="T116" fmla="*/ 1714 w 1820"/>
              <a:gd name="T117" fmla="*/ 114 h 426"/>
              <a:gd name="T118" fmla="*/ 1743 w 1820"/>
              <a:gd name="T119" fmla="*/ 112 h 426"/>
              <a:gd name="T120" fmla="*/ 1773 w 1820"/>
              <a:gd name="T121" fmla="*/ 59 h 426"/>
              <a:gd name="T122" fmla="*/ 1802 w 1820"/>
              <a:gd name="T123" fmla="*/ 5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0" h="426">
                <a:moveTo>
                  <a:pt x="0" y="365"/>
                </a:moveTo>
                <a:lnTo>
                  <a:pt x="2" y="363"/>
                </a:lnTo>
                <a:lnTo>
                  <a:pt x="4" y="365"/>
                </a:lnTo>
                <a:lnTo>
                  <a:pt x="6" y="372"/>
                </a:lnTo>
                <a:lnTo>
                  <a:pt x="8" y="377"/>
                </a:lnTo>
                <a:lnTo>
                  <a:pt x="9" y="375"/>
                </a:lnTo>
                <a:lnTo>
                  <a:pt x="11" y="380"/>
                </a:lnTo>
                <a:lnTo>
                  <a:pt x="13" y="392"/>
                </a:lnTo>
                <a:lnTo>
                  <a:pt x="15" y="399"/>
                </a:lnTo>
                <a:lnTo>
                  <a:pt x="17" y="397"/>
                </a:lnTo>
                <a:lnTo>
                  <a:pt x="18" y="394"/>
                </a:lnTo>
                <a:lnTo>
                  <a:pt x="20" y="411"/>
                </a:lnTo>
                <a:lnTo>
                  <a:pt x="22" y="409"/>
                </a:lnTo>
                <a:lnTo>
                  <a:pt x="24" y="407"/>
                </a:lnTo>
                <a:lnTo>
                  <a:pt x="26" y="402"/>
                </a:lnTo>
                <a:lnTo>
                  <a:pt x="28" y="397"/>
                </a:lnTo>
                <a:lnTo>
                  <a:pt x="29" y="402"/>
                </a:lnTo>
                <a:lnTo>
                  <a:pt x="31" y="384"/>
                </a:lnTo>
                <a:lnTo>
                  <a:pt x="33" y="384"/>
                </a:lnTo>
                <a:lnTo>
                  <a:pt x="35" y="372"/>
                </a:lnTo>
                <a:lnTo>
                  <a:pt x="37" y="372"/>
                </a:lnTo>
                <a:lnTo>
                  <a:pt x="38" y="384"/>
                </a:lnTo>
                <a:lnTo>
                  <a:pt x="40" y="372"/>
                </a:lnTo>
                <a:lnTo>
                  <a:pt x="42" y="367"/>
                </a:lnTo>
                <a:lnTo>
                  <a:pt x="44" y="360"/>
                </a:lnTo>
                <a:lnTo>
                  <a:pt x="46" y="377"/>
                </a:lnTo>
                <a:lnTo>
                  <a:pt x="48" y="382"/>
                </a:lnTo>
                <a:lnTo>
                  <a:pt x="49" y="380"/>
                </a:lnTo>
                <a:lnTo>
                  <a:pt x="51" y="389"/>
                </a:lnTo>
                <a:lnTo>
                  <a:pt x="53" y="382"/>
                </a:lnTo>
                <a:lnTo>
                  <a:pt x="55" y="397"/>
                </a:lnTo>
                <a:lnTo>
                  <a:pt x="57" y="394"/>
                </a:lnTo>
                <a:lnTo>
                  <a:pt x="58" y="404"/>
                </a:lnTo>
                <a:lnTo>
                  <a:pt x="60" y="407"/>
                </a:lnTo>
                <a:lnTo>
                  <a:pt x="62" y="414"/>
                </a:lnTo>
                <a:lnTo>
                  <a:pt x="64" y="411"/>
                </a:lnTo>
                <a:lnTo>
                  <a:pt x="66" y="424"/>
                </a:lnTo>
                <a:lnTo>
                  <a:pt x="68" y="421"/>
                </a:lnTo>
                <a:lnTo>
                  <a:pt x="69" y="426"/>
                </a:lnTo>
                <a:lnTo>
                  <a:pt x="71" y="411"/>
                </a:lnTo>
                <a:lnTo>
                  <a:pt x="73" y="402"/>
                </a:lnTo>
                <a:lnTo>
                  <a:pt x="75" y="392"/>
                </a:lnTo>
                <a:lnTo>
                  <a:pt x="77" y="389"/>
                </a:lnTo>
                <a:lnTo>
                  <a:pt x="78" y="384"/>
                </a:lnTo>
                <a:lnTo>
                  <a:pt x="80" y="389"/>
                </a:lnTo>
                <a:lnTo>
                  <a:pt x="82" y="394"/>
                </a:lnTo>
                <a:lnTo>
                  <a:pt x="84" y="397"/>
                </a:lnTo>
                <a:lnTo>
                  <a:pt x="86" y="377"/>
                </a:lnTo>
                <a:lnTo>
                  <a:pt x="88" y="384"/>
                </a:lnTo>
                <a:lnTo>
                  <a:pt x="89" y="382"/>
                </a:lnTo>
                <a:lnTo>
                  <a:pt x="91" y="375"/>
                </a:lnTo>
                <a:lnTo>
                  <a:pt x="93" y="380"/>
                </a:lnTo>
                <a:lnTo>
                  <a:pt x="95" y="372"/>
                </a:lnTo>
                <a:lnTo>
                  <a:pt x="97" y="377"/>
                </a:lnTo>
                <a:lnTo>
                  <a:pt x="98" y="377"/>
                </a:lnTo>
                <a:lnTo>
                  <a:pt x="100" y="387"/>
                </a:lnTo>
                <a:lnTo>
                  <a:pt x="102" y="394"/>
                </a:lnTo>
                <a:lnTo>
                  <a:pt x="104" y="397"/>
                </a:lnTo>
                <a:lnTo>
                  <a:pt x="106" y="397"/>
                </a:lnTo>
                <a:lnTo>
                  <a:pt x="107" y="402"/>
                </a:lnTo>
                <a:lnTo>
                  <a:pt x="109" y="402"/>
                </a:lnTo>
                <a:lnTo>
                  <a:pt x="111" y="404"/>
                </a:lnTo>
                <a:lnTo>
                  <a:pt x="113" y="394"/>
                </a:lnTo>
                <a:lnTo>
                  <a:pt x="115" y="389"/>
                </a:lnTo>
                <a:lnTo>
                  <a:pt x="117" y="382"/>
                </a:lnTo>
                <a:lnTo>
                  <a:pt x="118" y="380"/>
                </a:lnTo>
                <a:lnTo>
                  <a:pt x="120" y="377"/>
                </a:lnTo>
                <a:lnTo>
                  <a:pt x="122" y="363"/>
                </a:lnTo>
                <a:lnTo>
                  <a:pt x="124" y="363"/>
                </a:lnTo>
                <a:lnTo>
                  <a:pt x="126" y="367"/>
                </a:lnTo>
                <a:lnTo>
                  <a:pt x="127" y="372"/>
                </a:lnTo>
                <a:lnTo>
                  <a:pt x="129" y="367"/>
                </a:lnTo>
                <a:lnTo>
                  <a:pt x="131" y="372"/>
                </a:lnTo>
                <a:lnTo>
                  <a:pt x="133" y="372"/>
                </a:lnTo>
                <a:lnTo>
                  <a:pt x="135" y="380"/>
                </a:lnTo>
                <a:lnTo>
                  <a:pt x="137" y="375"/>
                </a:lnTo>
                <a:lnTo>
                  <a:pt x="138" y="384"/>
                </a:lnTo>
                <a:lnTo>
                  <a:pt x="140" y="382"/>
                </a:lnTo>
                <a:lnTo>
                  <a:pt x="142" y="380"/>
                </a:lnTo>
                <a:lnTo>
                  <a:pt x="144" y="387"/>
                </a:lnTo>
                <a:lnTo>
                  <a:pt x="146" y="387"/>
                </a:lnTo>
                <a:lnTo>
                  <a:pt x="147" y="392"/>
                </a:lnTo>
                <a:lnTo>
                  <a:pt x="149" y="394"/>
                </a:lnTo>
                <a:lnTo>
                  <a:pt x="151" y="399"/>
                </a:lnTo>
                <a:lnTo>
                  <a:pt x="153" y="402"/>
                </a:lnTo>
                <a:lnTo>
                  <a:pt x="155" y="404"/>
                </a:lnTo>
                <a:lnTo>
                  <a:pt x="157" y="399"/>
                </a:lnTo>
                <a:lnTo>
                  <a:pt x="158" y="397"/>
                </a:lnTo>
                <a:lnTo>
                  <a:pt x="160" y="384"/>
                </a:lnTo>
                <a:lnTo>
                  <a:pt x="162" y="384"/>
                </a:lnTo>
                <a:lnTo>
                  <a:pt x="164" y="377"/>
                </a:lnTo>
                <a:lnTo>
                  <a:pt x="166" y="360"/>
                </a:lnTo>
                <a:lnTo>
                  <a:pt x="167" y="348"/>
                </a:lnTo>
                <a:lnTo>
                  <a:pt x="169" y="345"/>
                </a:lnTo>
                <a:lnTo>
                  <a:pt x="171" y="348"/>
                </a:lnTo>
                <a:lnTo>
                  <a:pt x="173" y="340"/>
                </a:lnTo>
                <a:lnTo>
                  <a:pt x="175" y="336"/>
                </a:lnTo>
                <a:lnTo>
                  <a:pt x="177" y="338"/>
                </a:lnTo>
                <a:lnTo>
                  <a:pt x="178" y="336"/>
                </a:lnTo>
                <a:lnTo>
                  <a:pt x="180" y="338"/>
                </a:lnTo>
                <a:lnTo>
                  <a:pt x="182" y="336"/>
                </a:lnTo>
                <a:lnTo>
                  <a:pt x="184" y="326"/>
                </a:lnTo>
                <a:lnTo>
                  <a:pt x="186" y="336"/>
                </a:lnTo>
                <a:lnTo>
                  <a:pt x="187" y="333"/>
                </a:lnTo>
                <a:lnTo>
                  <a:pt x="189" y="338"/>
                </a:lnTo>
                <a:lnTo>
                  <a:pt x="191" y="345"/>
                </a:lnTo>
                <a:lnTo>
                  <a:pt x="193" y="343"/>
                </a:lnTo>
                <a:lnTo>
                  <a:pt x="195" y="353"/>
                </a:lnTo>
                <a:lnTo>
                  <a:pt x="197" y="360"/>
                </a:lnTo>
                <a:lnTo>
                  <a:pt x="198" y="350"/>
                </a:lnTo>
                <a:lnTo>
                  <a:pt x="200" y="367"/>
                </a:lnTo>
                <a:lnTo>
                  <a:pt x="202" y="357"/>
                </a:lnTo>
                <a:lnTo>
                  <a:pt x="204" y="367"/>
                </a:lnTo>
                <a:lnTo>
                  <a:pt x="206" y="365"/>
                </a:lnTo>
                <a:lnTo>
                  <a:pt x="207" y="367"/>
                </a:lnTo>
                <a:lnTo>
                  <a:pt x="209" y="372"/>
                </a:lnTo>
                <a:lnTo>
                  <a:pt x="211" y="363"/>
                </a:lnTo>
                <a:lnTo>
                  <a:pt x="213" y="363"/>
                </a:lnTo>
                <a:lnTo>
                  <a:pt x="215" y="350"/>
                </a:lnTo>
                <a:lnTo>
                  <a:pt x="216" y="343"/>
                </a:lnTo>
                <a:lnTo>
                  <a:pt x="218" y="328"/>
                </a:lnTo>
                <a:lnTo>
                  <a:pt x="220" y="333"/>
                </a:lnTo>
                <a:lnTo>
                  <a:pt x="222" y="330"/>
                </a:lnTo>
                <a:lnTo>
                  <a:pt x="224" y="323"/>
                </a:lnTo>
                <a:lnTo>
                  <a:pt x="226" y="321"/>
                </a:lnTo>
                <a:lnTo>
                  <a:pt x="227" y="328"/>
                </a:lnTo>
                <a:lnTo>
                  <a:pt x="229" y="328"/>
                </a:lnTo>
                <a:lnTo>
                  <a:pt x="231" y="323"/>
                </a:lnTo>
                <a:lnTo>
                  <a:pt x="233" y="330"/>
                </a:lnTo>
                <a:lnTo>
                  <a:pt x="235" y="330"/>
                </a:lnTo>
                <a:lnTo>
                  <a:pt x="236" y="348"/>
                </a:lnTo>
                <a:lnTo>
                  <a:pt x="238" y="350"/>
                </a:lnTo>
                <a:lnTo>
                  <a:pt x="240" y="340"/>
                </a:lnTo>
                <a:lnTo>
                  <a:pt x="242" y="350"/>
                </a:lnTo>
                <a:lnTo>
                  <a:pt x="244" y="363"/>
                </a:lnTo>
                <a:lnTo>
                  <a:pt x="246" y="370"/>
                </a:lnTo>
                <a:lnTo>
                  <a:pt x="247" y="365"/>
                </a:lnTo>
                <a:lnTo>
                  <a:pt x="249" y="367"/>
                </a:lnTo>
                <a:lnTo>
                  <a:pt x="251" y="367"/>
                </a:lnTo>
                <a:lnTo>
                  <a:pt x="253" y="355"/>
                </a:lnTo>
                <a:lnTo>
                  <a:pt x="255" y="355"/>
                </a:lnTo>
                <a:lnTo>
                  <a:pt x="256" y="350"/>
                </a:lnTo>
                <a:lnTo>
                  <a:pt x="258" y="343"/>
                </a:lnTo>
                <a:lnTo>
                  <a:pt x="260" y="338"/>
                </a:lnTo>
                <a:lnTo>
                  <a:pt x="262" y="340"/>
                </a:lnTo>
                <a:lnTo>
                  <a:pt x="264" y="336"/>
                </a:lnTo>
                <a:lnTo>
                  <a:pt x="266" y="340"/>
                </a:lnTo>
                <a:lnTo>
                  <a:pt x="267" y="345"/>
                </a:lnTo>
                <a:lnTo>
                  <a:pt x="269" y="343"/>
                </a:lnTo>
                <a:lnTo>
                  <a:pt x="271" y="348"/>
                </a:lnTo>
                <a:lnTo>
                  <a:pt x="273" y="348"/>
                </a:lnTo>
                <a:lnTo>
                  <a:pt x="275" y="350"/>
                </a:lnTo>
                <a:lnTo>
                  <a:pt x="276" y="363"/>
                </a:lnTo>
                <a:lnTo>
                  <a:pt x="278" y="365"/>
                </a:lnTo>
                <a:lnTo>
                  <a:pt x="280" y="372"/>
                </a:lnTo>
                <a:lnTo>
                  <a:pt x="282" y="365"/>
                </a:lnTo>
                <a:lnTo>
                  <a:pt x="284" y="372"/>
                </a:lnTo>
                <a:lnTo>
                  <a:pt x="286" y="372"/>
                </a:lnTo>
                <a:lnTo>
                  <a:pt x="287" y="370"/>
                </a:lnTo>
                <a:lnTo>
                  <a:pt x="289" y="363"/>
                </a:lnTo>
                <a:lnTo>
                  <a:pt x="291" y="367"/>
                </a:lnTo>
                <a:lnTo>
                  <a:pt x="293" y="370"/>
                </a:lnTo>
                <a:lnTo>
                  <a:pt x="295" y="367"/>
                </a:lnTo>
                <a:lnTo>
                  <a:pt x="296" y="357"/>
                </a:lnTo>
                <a:lnTo>
                  <a:pt x="298" y="353"/>
                </a:lnTo>
                <a:lnTo>
                  <a:pt x="300" y="345"/>
                </a:lnTo>
                <a:lnTo>
                  <a:pt x="302" y="340"/>
                </a:lnTo>
                <a:lnTo>
                  <a:pt x="304" y="348"/>
                </a:lnTo>
                <a:lnTo>
                  <a:pt x="306" y="338"/>
                </a:lnTo>
                <a:lnTo>
                  <a:pt x="307" y="338"/>
                </a:lnTo>
                <a:lnTo>
                  <a:pt x="309" y="333"/>
                </a:lnTo>
                <a:lnTo>
                  <a:pt x="311" y="340"/>
                </a:lnTo>
                <a:lnTo>
                  <a:pt x="313" y="343"/>
                </a:lnTo>
                <a:lnTo>
                  <a:pt x="315" y="343"/>
                </a:lnTo>
                <a:lnTo>
                  <a:pt x="316" y="355"/>
                </a:lnTo>
                <a:lnTo>
                  <a:pt x="318" y="343"/>
                </a:lnTo>
                <a:lnTo>
                  <a:pt x="320" y="357"/>
                </a:lnTo>
                <a:lnTo>
                  <a:pt x="322" y="355"/>
                </a:lnTo>
                <a:lnTo>
                  <a:pt x="324" y="360"/>
                </a:lnTo>
                <a:lnTo>
                  <a:pt x="325" y="363"/>
                </a:lnTo>
                <a:lnTo>
                  <a:pt x="327" y="363"/>
                </a:lnTo>
                <a:lnTo>
                  <a:pt x="329" y="370"/>
                </a:lnTo>
                <a:lnTo>
                  <a:pt x="331" y="367"/>
                </a:lnTo>
                <a:lnTo>
                  <a:pt x="333" y="363"/>
                </a:lnTo>
                <a:lnTo>
                  <a:pt x="335" y="357"/>
                </a:lnTo>
                <a:lnTo>
                  <a:pt x="336" y="365"/>
                </a:lnTo>
                <a:lnTo>
                  <a:pt x="338" y="357"/>
                </a:lnTo>
                <a:lnTo>
                  <a:pt x="340" y="360"/>
                </a:lnTo>
                <a:lnTo>
                  <a:pt x="342" y="350"/>
                </a:lnTo>
                <a:lnTo>
                  <a:pt x="344" y="348"/>
                </a:lnTo>
                <a:lnTo>
                  <a:pt x="346" y="340"/>
                </a:lnTo>
                <a:lnTo>
                  <a:pt x="348" y="348"/>
                </a:lnTo>
                <a:lnTo>
                  <a:pt x="349" y="345"/>
                </a:lnTo>
                <a:lnTo>
                  <a:pt x="351" y="343"/>
                </a:lnTo>
                <a:lnTo>
                  <a:pt x="353" y="348"/>
                </a:lnTo>
                <a:lnTo>
                  <a:pt x="355" y="340"/>
                </a:lnTo>
                <a:lnTo>
                  <a:pt x="357" y="348"/>
                </a:lnTo>
                <a:lnTo>
                  <a:pt x="358" y="350"/>
                </a:lnTo>
                <a:lnTo>
                  <a:pt x="360" y="343"/>
                </a:lnTo>
                <a:lnTo>
                  <a:pt x="362" y="350"/>
                </a:lnTo>
                <a:lnTo>
                  <a:pt x="364" y="357"/>
                </a:lnTo>
                <a:lnTo>
                  <a:pt x="366" y="365"/>
                </a:lnTo>
                <a:lnTo>
                  <a:pt x="368" y="363"/>
                </a:lnTo>
                <a:lnTo>
                  <a:pt x="369" y="360"/>
                </a:lnTo>
                <a:lnTo>
                  <a:pt x="371" y="360"/>
                </a:lnTo>
                <a:lnTo>
                  <a:pt x="373" y="357"/>
                </a:lnTo>
                <a:lnTo>
                  <a:pt x="375" y="350"/>
                </a:lnTo>
                <a:lnTo>
                  <a:pt x="377" y="345"/>
                </a:lnTo>
                <a:lnTo>
                  <a:pt x="378" y="343"/>
                </a:lnTo>
                <a:lnTo>
                  <a:pt x="380" y="338"/>
                </a:lnTo>
                <a:lnTo>
                  <a:pt x="382" y="333"/>
                </a:lnTo>
                <a:lnTo>
                  <a:pt x="384" y="338"/>
                </a:lnTo>
                <a:lnTo>
                  <a:pt x="386" y="333"/>
                </a:lnTo>
                <a:lnTo>
                  <a:pt x="388" y="333"/>
                </a:lnTo>
                <a:lnTo>
                  <a:pt x="389" y="333"/>
                </a:lnTo>
                <a:lnTo>
                  <a:pt x="391" y="336"/>
                </a:lnTo>
                <a:lnTo>
                  <a:pt x="393" y="345"/>
                </a:lnTo>
                <a:lnTo>
                  <a:pt x="395" y="350"/>
                </a:lnTo>
                <a:lnTo>
                  <a:pt x="397" y="355"/>
                </a:lnTo>
                <a:lnTo>
                  <a:pt x="398" y="367"/>
                </a:lnTo>
                <a:lnTo>
                  <a:pt x="400" y="367"/>
                </a:lnTo>
                <a:lnTo>
                  <a:pt x="402" y="365"/>
                </a:lnTo>
                <a:lnTo>
                  <a:pt x="404" y="377"/>
                </a:lnTo>
                <a:lnTo>
                  <a:pt x="406" y="380"/>
                </a:lnTo>
                <a:lnTo>
                  <a:pt x="407" y="380"/>
                </a:lnTo>
                <a:lnTo>
                  <a:pt x="409" y="380"/>
                </a:lnTo>
                <a:lnTo>
                  <a:pt x="411" y="377"/>
                </a:lnTo>
                <a:lnTo>
                  <a:pt x="413" y="382"/>
                </a:lnTo>
                <a:lnTo>
                  <a:pt x="415" y="365"/>
                </a:lnTo>
                <a:lnTo>
                  <a:pt x="417" y="367"/>
                </a:lnTo>
                <a:lnTo>
                  <a:pt x="418" y="363"/>
                </a:lnTo>
                <a:lnTo>
                  <a:pt x="420" y="363"/>
                </a:lnTo>
                <a:lnTo>
                  <a:pt x="422" y="355"/>
                </a:lnTo>
                <a:lnTo>
                  <a:pt x="424" y="353"/>
                </a:lnTo>
                <a:lnTo>
                  <a:pt x="426" y="353"/>
                </a:lnTo>
                <a:lnTo>
                  <a:pt x="427" y="348"/>
                </a:lnTo>
                <a:lnTo>
                  <a:pt x="429" y="350"/>
                </a:lnTo>
                <a:lnTo>
                  <a:pt x="431" y="357"/>
                </a:lnTo>
                <a:lnTo>
                  <a:pt x="433" y="360"/>
                </a:lnTo>
                <a:lnTo>
                  <a:pt x="435" y="357"/>
                </a:lnTo>
                <a:lnTo>
                  <a:pt x="437" y="353"/>
                </a:lnTo>
                <a:lnTo>
                  <a:pt x="438" y="353"/>
                </a:lnTo>
                <a:lnTo>
                  <a:pt x="440" y="365"/>
                </a:lnTo>
                <a:lnTo>
                  <a:pt x="442" y="365"/>
                </a:lnTo>
                <a:lnTo>
                  <a:pt x="444" y="372"/>
                </a:lnTo>
                <a:lnTo>
                  <a:pt x="446" y="380"/>
                </a:lnTo>
                <a:lnTo>
                  <a:pt x="447" y="392"/>
                </a:lnTo>
                <a:lnTo>
                  <a:pt x="449" y="392"/>
                </a:lnTo>
                <a:lnTo>
                  <a:pt x="451" y="404"/>
                </a:lnTo>
                <a:lnTo>
                  <a:pt x="453" y="399"/>
                </a:lnTo>
                <a:lnTo>
                  <a:pt x="455" y="407"/>
                </a:lnTo>
                <a:lnTo>
                  <a:pt x="457" y="419"/>
                </a:lnTo>
                <a:lnTo>
                  <a:pt x="458" y="416"/>
                </a:lnTo>
                <a:lnTo>
                  <a:pt x="460" y="411"/>
                </a:lnTo>
                <a:lnTo>
                  <a:pt x="462" y="411"/>
                </a:lnTo>
                <a:lnTo>
                  <a:pt x="464" y="404"/>
                </a:lnTo>
                <a:lnTo>
                  <a:pt x="466" y="399"/>
                </a:lnTo>
                <a:lnTo>
                  <a:pt x="467" y="384"/>
                </a:lnTo>
                <a:lnTo>
                  <a:pt x="469" y="389"/>
                </a:lnTo>
                <a:lnTo>
                  <a:pt x="471" y="384"/>
                </a:lnTo>
                <a:lnTo>
                  <a:pt x="473" y="389"/>
                </a:lnTo>
                <a:lnTo>
                  <a:pt x="475" y="382"/>
                </a:lnTo>
                <a:lnTo>
                  <a:pt x="477" y="384"/>
                </a:lnTo>
                <a:lnTo>
                  <a:pt x="478" y="377"/>
                </a:lnTo>
                <a:lnTo>
                  <a:pt x="480" y="377"/>
                </a:lnTo>
                <a:lnTo>
                  <a:pt x="482" y="384"/>
                </a:lnTo>
                <a:lnTo>
                  <a:pt x="484" y="380"/>
                </a:lnTo>
                <a:lnTo>
                  <a:pt x="486" y="397"/>
                </a:lnTo>
                <a:lnTo>
                  <a:pt x="487" y="387"/>
                </a:lnTo>
                <a:lnTo>
                  <a:pt x="489" y="394"/>
                </a:lnTo>
                <a:lnTo>
                  <a:pt x="491" y="402"/>
                </a:lnTo>
                <a:lnTo>
                  <a:pt x="493" y="387"/>
                </a:lnTo>
                <a:lnTo>
                  <a:pt x="495" y="399"/>
                </a:lnTo>
                <a:lnTo>
                  <a:pt x="497" y="397"/>
                </a:lnTo>
                <a:lnTo>
                  <a:pt x="498" y="392"/>
                </a:lnTo>
                <a:lnTo>
                  <a:pt x="500" y="384"/>
                </a:lnTo>
                <a:lnTo>
                  <a:pt x="502" y="384"/>
                </a:lnTo>
                <a:lnTo>
                  <a:pt x="504" y="372"/>
                </a:lnTo>
                <a:lnTo>
                  <a:pt x="506" y="372"/>
                </a:lnTo>
                <a:lnTo>
                  <a:pt x="507" y="350"/>
                </a:lnTo>
                <a:lnTo>
                  <a:pt x="509" y="350"/>
                </a:lnTo>
                <a:lnTo>
                  <a:pt x="511" y="345"/>
                </a:lnTo>
                <a:lnTo>
                  <a:pt x="513" y="338"/>
                </a:lnTo>
                <a:lnTo>
                  <a:pt x="515" y="336"/>
                </a:lnTo>
                <a:lnTo>
                  <a:pt x="516" y="330"/>
                </a:lnTo>
                <a:lnTo>
                  <a:pt x="518" y="328"/>
                </a:lnTo>
                <a:lnTo>
                  <a:pt x="520" y="326"/>
                </a:lnTo>
                <a:lnTo>
                  <a:pt x="522" y="328"/>
                </a:lnTo>
                <a:lnTo>
                  <a:pt x="524" y="326"/>
                </a:lnTo>
                <a:lnTo>
                  <a:pt x="526" y="326"/>
                </a:lnTo>
                <a:lnTo>
                  <a:pt x="527" y="328"/>
                </a:lnTo>
                <a:lnTo>
                  <a:pt x="529" y="328"/>
                </a:lnTo>
                <a:lnTo>
                  <a:pt x="531" y="333"/>
                </a:lnTo>
                <a:lnTo>
                  <a:pt x="533" y="333"/>
                </a:lnTo>
                <a:lnTo>
                  <a:pt x="535" y="333"/>
                </a:lnTo>
                <a:lnTo>
                  <a:pt x="536" y="330"/>
                </a:lnTo>
                <a:lnTo>
                  <a:pt x="538" y="340"/>
                </a:lnTo>
                <a:lnTo>
                  <a:pt x="540" y="330"/>
                </a:lnTo>
                <a:lnTo>
                  <a:pt x="542" y="333"/>
                </a:lnTo>
                <a:lnTo>
                  <a:pt x="544" y="321"/>
                </a:lnTo>
                <a:lnTo>
                  <a:pt x="546" y="326"/>
                </a:lnTo>
                <a:lnTo>
                  <a:pt x="547" y="313"/>
                </a:lnTo>
                <a:lnTo>
                  <a:pt x="549" y="294"/>
                </a:lnTo>
                <a:lnTo>
                  <a:pt x="551" y="292"/>
                </a:lnTo>
                <a:lnTo>
                  <a:pt x="553" y="274"/>
                </a:lnTo>
                <a:lnTo>
                  <a:pt x="555" y="259"/>
                </a:lnTo>
                <a:lnTo>
                  <a:pt x="556" y="267"/>
                </a:lnTo>
                <a:lnTo>
                  <a:pt x="558" y="255"/>
                </a:lnTo>
                <a:lnTo>
                  <a:pt x="560" y="257"/>
                </a:lnTo>
                <a:lnTo>
                  <a:pt x="562" y="249"/>
                </a:lnTo>
                <a:lnTo>
                  <a:pt x="564" y="255"/>
                </a:lnTo>
                <a:lnTo>
                  <a:pt x="566" y="255"/>
                </a:lnTo>
                <a:lnTo>
                  <a:pt x="567" y="259"/>
                </a:lnTo>
                <a:lnTo>
                  <a:pt x="569" y="269"/>
                </a:lnTo>
                <a:lnTo>
                  <a:pt x="571" y="269"/>
                </a:lnTo>
                <a:lnTo>
                  <a:pt x="573" y="272"/>
                </a:lnTo>
                <a:lnTo>
                  <a:pt x="575" y="284"/>
                </a:lnTo>
                <a:lnTo>
                  <a:pt x="576" y="286"/>
                </a:lnTo>
                <a:lnTo>
                  <a:pt x="578" y="299"/>
                </a:lnTo>
                <a:lnTo>
                  <a:pt x="580" y="303"/>
                </a:lnTo>
                <a:lnTo>
                  <a:pt x="582" y="313"/>
                </a:lnTo>
                <a:lnTo>
                  <a:pt x="584" y="316"/>
                </a:lnTo>
                <a:lnTo>
                  <a:pt x="586" y="323"/>
                </a:lnTo>
                <a:lnTo>
                  <a:pt x="587" y="316"/>
                </a:lnTo>
                <a:lnTo>
                  <a:pt x="589" y="321"/>
                </a:lnTo>
                <a:lnTo>
                  <a:pt x="591" y="323"/>
                </a:lnTo>
                <a:lnTo>
                  <a:pt x="593" y="306"/>
                </a:lnTo>
                <a:lnTo>
                  <a:pt x="595" y="306"/>
                </a:lnTo>
                <a:lnTo>
                  <a:pt x="596" y="289"/>
                </a:lnTo>
                <a:lnTo>
                  <a:pt x="598" y="299"/>
                </a:lnTo>
                <a:lnTo>
                  <a:pt x="600" y="289"/>
                </a:lnTo>
                <a:lnTo>
                  <a:pt x="602" y="284"/>
                </a:lnTo>
                <a:lnTo>
                  <a:pt x="604" y="294"/>
                </a:lnTo>
                <a:lnTo>
                  <a:pt x="606" y="294"/>
                </a:lnTo>
                <a:lnTo>
                  <a:pt x="607" y="286"/>
                </a:lnTo>
                <a:lnTo>
                  <a:pt x="609" y="289"/>
                </a:lnTo>
                <a:lnTo>
                  <a:pt x="611" y="292"/>
                </a:lnTo>
                <a:lnTo>
                  <a:pt x="613" y="289"/>
                </a:lnTo>
                <a:lnTo>
                  <a:pt x="615" y="299"/>
                </a:lnTo>
                <a:lnTo>
                  <a:pt x="616" y="299"/>
                </a:lnTo>
                <a:lnTo>
                  <a:pt x="618" y="311"/>
                </a:lnTo>
                <a:lnTo>
                  <a:pt x="620" y="311"/>
                </a:lnTo>
                <a:lnTo>
                  <a:pt x="622" y="321"/>
                </a:lnTo>
                <a:lnTo>
                  <a:pt x="624" y="323"/>
                </a:lnTo>
                <a:lnTo>
                  <a:pt x="625" y="330"/>
                </a:lnTo>
                <a:lnTo>
                  <a:pt x="627" y="336"/>
                </a:lnTo>
                <a:lnTo>
                  <a:pt x="629" y="330"/>
                </a:lnTo>
                <a:lnTo>
                  <a:pt x="631" y="340"/>
                </a:lnTo>
                <a:lnTo>
                  <a:pt x="633" y="340"/>
                </a:lnTo>
                <a:lnTo>
                  <a:pt x="635" y="340"/>
                </a:lnTo>
                <a:lnTo>
                  <a:pt x="636" y="336"/>
                </a:lnTo>
                <a:lnTo>
                  <a:pt x="638" y="340"/>
                </a:lnTo>
                <a:lnTo>
                  <a:pt x="640" y="333"/>
                </a:lnTo>
                <a:lnTo>
                  <a:pt x="642" y="321"/>
                </a:lnTo>
                <a:lnTo>
                  <a:pt x="644" y="326"/>
                </a:lnTo>
                <a:lnTo>
                  <a:pt x="645" y="321"/>
                </a:lnTo>
                <a:lnTo>
                  <a:pt x="647" y="309"/>
                </a:lnTo>
                <a:lnTo>
                  <a:pt x="649" y="303"/>
                </a:lnTo>
                <a:lnTo>
                  <a:pt x="651" y="306"/>
                </a:lnTo>
                <a:lnTo>
                  <a:pt x="653" y="306"/>
                </a:lnTo>
                <a:lnTo>
                  <a:pt x="655" y="303"/>
                </a:lnTo>
                <a:lnTo>
                  <a:pt x="656" y="313"/>
                </a:lnTo>
                <a:lnTo>
                  <a:pt x="658" y="321"/>
                </a:lnTo>
                <a:lnTo>
                  <a:pt x="660" y="311"/>
                </a:lnTo>
                <a:lnTo>
                  <a:pt x="662" y="318"/>
                </a:lnTo>
                <a:lnTo>
                  <a:pt x="664" y="328"/>
                </a:lnTo>
                <a:lnTo>
                  <a:pt x="665" y="330"/>
                </a:lnTo>
                <a:lnTo>
                  <a:pt x="667" y="328"/>
                </a:lnTo>
                <a:lnTo>
                  <a:pt x="669" y="338"/>
                </a:lnTo>
                <a:lnTo>
                  <a:pt x="671" y="333"/>
                </a:lnTo>
                <a:lnTo>
                  <a:pt x="673" y="333"/>
                </a:lnTo>
                <a:lnTo>
                  <a:pt x="675" y="336"/>
                </a:lnTo>
                <a:lnTo>
                  <a:pt x="676" y="340"/>
                </a:lnTo>
                <a:lnTo>
                  <a:pt x="678" y="343"/>
                </a:lnTo>
                <a:lnTo>
                  <a:pt x="680" y="343"/>
                </a:lnTo>
                <a:lnTo>
                  <a:pt x="682" y="328"/>
                </a:lnTo>
                <a:lnTo>
                  <a:pt x="684" y="328"/>
                </a:lnTo>
                <a:lnTo>
                  <a:pt x="685" y="321"/>
                </a:lnTo>
                <a:lnTo>
                  <a:pt x="687" y="306"/>
                </a:lnTo>
                <a:lnTo>
                  <a:pt x="689" y="296"/>
                </a:lnTo>
                <a:lnTo>
                  <a:pt x="691" y="296"/>
                </a:lnTo>
                <a:lnTo>
                  <a:pt x="693" y="299"/>
                </a:lnTo>
                <a:lnTo>
                  <a:pt x="695" y="294"/>
                </a:lnTo>
                <a:lnTo>
                  <a:pt x="696" y="294"/>
                </a:lnTo>
                <a:lnTo>
                  <a:pt x="698" y="289"/>
                </a:lnTo>
                <a:lnTo>
                  <a:pt x="700" y="289"/>
                </a:lnTo>
                <a:lnTo>
                  <a:pt x="702" y="286"/>
                </a:lnTo>
                <a:lnTo>
                  <a:pt x="704" y="296"/>
                </a:lnTo>
                <a:lnTo>
                  <a:pt x="706" y="301"/>
                </a:lnTo>
                <a:lnTo>
                  <a:pt x="707" y="303"/>
                </a:lnTo>
                <a:lnTo>
                  <a:pt x="709" y="303"/>
                </a:lnTo>
                <a:lnTo>
                  <a:pt x="711" y="311"/>
                </a:lnTo>
                <a:lnTo>
                  <a:pt x="713" y="309"/>
                </a:lnTo>
                <a:lnTo>
                  <a:pt x="715" y="313"/>
                </a:lnTo>
                <a:lnTo>
                  <a:pt x="717" y="321"/>
                </a:lnTo>
                <a:lnTo>
                  <a:pt x="718" y="321"/>
                </a:lnTo>
                <a:lnTo>
                  <a:pt x="720" y="333"/>
                </a:lnTo>
                <a:lnTo>
                  <a:pt x="722" y="336"/>
                </a:lnTo>
                <a:lnTo>
                  <a:pt x="724" y="326"/>
                </a:lnTo>
                <a:lnTo>
                  <a:pt x="726" y="328"/>
                </a:lnTo>
                <a:lnTo>
                  <a:pt x="727" y="333"/>
                </a:lnTo>
                <a:lnTo>
                  <a:pt x="729" y="328"/>
                </a:lnTo>
                <a:lnTo>
                  <a:pt x="731" y="323"/>
                </a:lnTo>
                <a:lnTo>
                  <a:pt x="733" y="309"/>
                </a:lnTo>
                <a:lnTo>
                  <a:pt x="735" y="309"/>
                </a:lnTo>
                <a:lnTo>
                  <a:pt x="737" y="294"/>
                </a:lnTo>
                <a:lnTo>
                  <a:pt x="738" y="294"/>
                </a:lnTo>
                <a:lnTo>
                  <a:pt x="740" y="284"/>
                </a:lnTo>
                <a:lnTo>
                  <a:pt x="742" y="276"/>
                </a:lnTo>
                <a:lnTo>
                  <a:pt x="744" y="279"/>
                </a:lnTo>
                <a:lnTo>
                  <a:pt x="746" y="279"/>
                </a:lnTo>
                <a:lnTo>
                  <a:pt x="747" y="286"/>
                </a:lnTo>
                <a:lnTo>
                  <a:pt x="749" y="289"/>
                </a:lnTo>
                <a:lnTo>
                  <a:pt x="751" y="284"/>
                </a:lnTo>
                <a:lnTo>
                  <a:pt x="753" y="289"/>
                </a:lnTo>
                <a:lnTo>
                  <a:pt x="755" y="292"/>
                </a:lnTo>
                <a:lnTo>
                  <a:pt x="757" y="292"/>
                </a:lnTo>
                <a:lnTo>
                  <a:pt x="758" y="306"/>
                </a:lnTo>
                <a:lnTo>
                  <a:pt x="760" y="313"/>
                </a:lnTo>
                <a:lnTo>
                  <a:pt x="762" y="311"/>
                </a:lnTo>
                <a:lnTo>
                  <a:pt x="764" y="330"/>
                </a:lnTo>
                <a:lnTo>
                  <a:pt x="766" y="313"/>
                </a:lnTo>
                <a:lnTo>
                  <a:pt x="767" y="323"/>
                </a:lnTo>
                <a:lnTo>
                  <a:pt x="769" y="326"/>
                </a:lnTo>
                <a:lnTo>
                  <a:pt x="771" y="323"/>
                </a:lnTo>
                <a:lnTo>
                  <a:pt x="773" y="311"/>
                </a:lnTo>
                <a:lnTo>
                  <a:pt x="775" y="313"/>
                </a:lnTo>
                <a:lnTo>
                  <a:pt x="777" y="311"/>
                </a:lnTo>
                <a:lnTo>
                  <a:pt x="778" y="303"/>
                </a:lnTo>
                <a:lnTo>
                  <a:pt x="780" y="286"/>
                </a:lnTo>
                <a:lnTo>
                  <a:pt x="782" y="286"/>
                </a:lnTo>
                <a:lnTo>
                  <a:pt x="784" y="276"/>
                </a:lnTo>
                <a:lnTo>
                  <a:pt x="786" y="276"/>
                </a:lnTo>
                <a:lnTo>
                  <a:pt x="787" y="276"/>
                </a:lnTo>
                <a:lnTo>
                  <a:pt x="789" y="274"/>
                </a:lnTo>
                <a:lnTo>
                  <a:pt x="791" y="262"/>
                </a:lnTo>
                <a:lnTo>
                  <a:pt x="793" y="269"/>
                </a:lnTo>
                <a:lnTo>
                  <a:pt x="795" y="269"/>
                </a:lnTo>
                <a:lnTo>
                  <a:pt x="797" y="272"/>
                </a:lnTo>
                <a:lnTo>
                  <a:pt x="798" y="282"/>
                </a:lnTo>
                <a:lnTo>
                  <a:pt x="800" y="276"/>
                </a:lnTo>
                <a:lnTo>
                  <a:pt x="802" y="282"/>
                </a:lnTo>
                <a:lnTo>
                  <a:pt x="804" y="289"/>
                </a:lnTo>
                <a:lnTo>
                  <a:pt x="806" y="292"/>
                </a:lnTo>
                <a:lnTo>
                  <a:pt x="807" y="301"/>
                </a:lnTo>
                <a:lnTo>
                  <a:pt x="809" y="299"/>
                </a:lnTo>
                <a:lnTo>
                  <a:pt x="811" y="303"/>
                </a:lnTo>
                <a:lnTo>
                  <a:pt x="813" y="299"/>
                </a:lnTo>
                <a:lnTo>
                  <a:pt x="815" y="309"/>
                </a:lnTo>
                <a:lnTo>
                  <a:pt x="816" y="306"/>
                </a:lnTo>
                <a:lnTo>
                  <a:pt x="818" y="309"/>
                </a:lnTo>
                <a:lnTo>
                  <a:pt x="820" y="299"/>
                </a:lnTo>
                <a:lnTo>
                  <a:pt x="822" y="294"/>
                </a:lnTo>
                <a:lnTo>
                  <a:pt x="824" y="289"/>
                </a:lnTo>
                <a:lnTo>
                  <a:pt x="826" y="279"/>
                </a:lnTo>
                <a:lnTo>
                  <a:pt x="827" y="272"/>
                </a:lnTo>
                <a:lnTo>
                  <a:pt x="829" y="265"/>
                </a:lnTo>
                <a:lnTo>
                  <a:pt x="831" y="269"/>
                </a:lnTo>
                <a:lnTo>
                  <a:pt x="833" y="262"/>
                </a:lnTo>
                <a:lnTo>
                  <a:pt x="835" y="257"/>
                </a:lnTo>
                <a:lnTo>
                  <a:pt x="836" y="259"/>
                </a:lnTo>
                <a:lnTo>
                  <a:pt x="838" y="272"/>
                </a:lnTo>
                <a:lnTo>
                  <a:pt x="840" y="262"/>
                </a:lnTo>
                <a:lnTo>
                  <a:pt x="842" y="269"/>
                </a:lnTo>
                <a:lnTo>
                  <a:pt x="844" y="274"/>
                </a:lnTo>
                <a:lnTo>
                  <a:pt x="846" y="276"/>
                </a:lnTo>
                <a:lnTo>
                  <a:pt x="847" y="276"/>
                </a:lnTo>
                <a:lnTo>
                  <a:pt x="849" y="284"/>
                </a:lnTo>
                <a:lnTo>
                  <a:pt x="851" y="294"/>
                </a:lnTo>
                <a:lnTo>
                  <a:pt x="853" y="292"/>
                </a:lnTo>
                <a:lnTo>
                  <a:pt x="855" y="294"/>
                </a:lnTo>
                <a:lnTo>
                  <a:pt x="856" y="296"/>
                </a:lnTo>
                <a:lnTo>
                  <a:pt x="858" y="301"/>
                </a:lnTo>
                <a:lnTo>
                  <a:pt x="860" y="296"/>
                </a:lnTo>
                <a:lnTo>
                  <a:pt x="862" y="292"/>
                </a:lnTo>
                <a:lnTo>
                  <a:pt x="864" y="292"/>
                </a:lnTo>
                <a:lnTo>
                  <a:pt x="866" y="272"/>
                </a:lnTo>
                <a:lnTo>
                  <a:pt x="867" y="265"/>
                </a:lnTo>
                <a:lnTo>
                  <a:pt x="869" y="265"/>
                </a:lnTo>
                <a:lnTo>
                  <a:pt x="871" y="259"/>
                </a:lnTo>
                <a:lnTo>
                  <a:pt x="873" y="247"/>
                </a:lnTo>
                <a:lnTo>
                  <a:pt x="875" y="249"/>
                </a:lnTo>
                <a:lnTo>
                  <a:pt x="876" y="249"/>
                </a:lnTo>
                <a:lnTo>
                  <a:pt x="878" y="249"/>
                </a:lnTo>
                <a:lnTo>
                  <a:pt x="880" y="240"/>
                </a:lnTo>
                <a:lnTo>
                  <a:pt x="882" y="247"/>
                </a:lnTo>
                <a:lnTo>
                  <a:pt x="884" y="245"/>
                </a:lnTo>
                <a:lnTo>
                  <a:pt x="886" y="252"/>
                </a:lnTo>
                <a:lnTo>
                  <a:pt x="887" y="247"/>
                </a:lnTo>
                <a:lnTo>
                  <a:pt x="889" y="262"/>
                </a:lnTo>
                <a:lnTo>
                  <a:pt x="891" y="269"/>
                </a:lnTo>
                <a:lnTo>
                  <a:pt x="893" y="272"/>
                </a:lnTo>
                <a:lnTo>
                  <a:pt x="895" y="276"/>
                </a:lnTo>
                <a:lnTo>
                  <a:pt x="896" y="286"/>
                </a:lnTo>
                <a:lnTo>
                  <a:pt x="898" y="289"/>
                </a:lnTo>
                <a:lnTo>
                  <a:pt x="900" y="292"/>
                </a:lnTo>
                <a:lnTo>
                  <a:pt x="902" y="299"/>
                </a:lnTo>
                <a:lnTo>
                  <a:pt x="904" y="303"/>
                </a:lnTo>
                <a:lnTo>
                  <a:pt x="906" y="292"/>
                </a:lnTo>
                <a:lnTo>
                  <a:pt x="907" y="294"/>
                </a:lnTo>
                <a:lnTo>
                  <a:pt x="909" y="289"/>
                </a:lnTo>
                <a:lnTo>
                  <a:pt x="911" y="269"/>
                </a:lnTo>
                <a:lnTo>
                  <a:pt x="913" y="255"/>
                </a:lnTo>
                <a:lnTo>
                  <a:pt x="915" y="255"/>
                </a:lnTo>
                <a:lnTo>
                  <a:pt x="916" y="249"/>
                </a:lnTo>
                <a:lnTo>
                  <a:pt x="918" y="235"/>
                </a:lnTo>
                <a:lnTo>
                  <a:pt x="920" y="238"/>
                </a:lnTo>
                <a:lnTo>
                  <a:pt x="922" y="240"/>
                </a:lnTo>
                <a:lnTo>
                  <a:pt x="924" y="235"/>
                </a:lnTo>
                <a:lnTo>
                  <a:pt x="925" y="240"/>
                </a:lnTo>
                <a:lnTo>
                  <a:pt x="927" y="230"/>
                </a:lnTo>
                <a:lnTo>
                  <a:pt x="929" y="230"/>
                </a:lnTo>
                <a:lnTo>
                  <a:pt x="931" y="228"/>
                </a:lnTo>
                <a:lnTo>
                  <a:pt x="933" y="232"/>
                </a:lnTo>
                <a:lnTo>
                  <a:pt x="935" y="228"/>
                </a:lnTo>
                <a:lnTo>
                  <a:pt x="936" y="235"/>
                </a:lnTo>
                <a:lnTo>
                  <a:pt x="938" y="249"/>
                </a:lnTo>
                <a:lnTo>
                  <a:pt x="940" y="249"/>
                </a:lnTo>
                <a:lnTo>
                  <a:pt x="942" y="247"/>
                </a:lnTo>
                <a:lnTo>
                  <a:pt x="944" y="257"/>
                </a:lnTo>
                <a:lnTo>
                  <a:pt x="945" y="265"/>
                </a:lnTo>
                <a:lnTo>
                  <a:pt x="947" y="255"/>
                </a:lnTo>
                <a:lnTo>
                  <a:pt x="949" y="267"/>
                </a:lnTo>
                <a:lnTo>
                  <a:pt x="951" y="267"/>
                </a:lnTo>
                <a:lnTo>
                  <a:pt x="953" y="267"/>
                </a:lnTo>
                <a:lnTo>
                  <a:pt x="955" y="265"/>
                </a:lnTo>
                <a:lnTo>
                  <a:pt x="956" y="259"/>
                </a:lnTo>
                <a:lnTo>
                  <a:pt x="958" y="252"/>
                </a:lnTo>
                <a:lnTo>
                  <a:pt x="960" y="242"/>
                </a:lnTo>
                <a:lnTo>
                  <a:pt x="962" y="232"/>
                </a:lnTo>
                <a:lnTo>
                  <a:pt x="964" y="228"/>
                </a:lnTo>
                <a:lnTo>
                  <a:pt x="965" y="218"/>
                </a:lnTo>
                <a:lnTo>
                  <a:pt x="967" y="213"/>
                </a:lnTo>
                <a:lnTo>
                  <a:pt x="969" y="215"/>
                </a:lnTo>
                <a:lnTo>
                  <a:pt x="971" y="211"/>
                </a:lnTo>
                <a:lnTo>
                  <a:pt x="973" y="211"/>
                </a:lnTo>
                <a:lnTo>
                  <a:pt x="975" y="211"/>
                </a:lnTo>
                <a:lnTo>
                  <a:pt x="976" y="205"/>
                </a:lnTo>
                <a:lnTo>
                  <a:pt x="978" y="218"/>
                </a:lnTo>
                <a:lnTo>
                  <a:pt x="980" y="218"/>
                </a:lnTo>
                <a:lnTo>
                  <a:pt x="982" y="218"/>
                </a:lnTo>
                <a:lnTo>
                  <a:pt x="984" y="230"/>
                </a:lnTo>
                <a:lnTo>
                  <a:pt x="985" y="230"/>
                </a:lnTo>
                <a:lnTo>
                  <a:pt x="987" y="240"/>
                </a:lnTo>
                <a:lnTo>
                  <a:pt x="989" y="240"/>
                </a:lnTo>
                <a:lnTo>
                  <a:pt x="991" y="252"/>
                </a:lnTo>
                <a:lnTo>
                  <a:pt x="993" y="249"/>
                </a:lnTo>
                <a:lnTo>
                  <a:pt x="995" y="245"/>
                </a:lnTo>
                <a:lnTo>
                  <a:pt x="996" y="252"/>
                </a:lnTo>
                <a:lnTo>
                  <a:pt x="998" y="247"/>
                </a:lnTo>
                <a:lnTo>
                  <a:pt x="1000" y="232"/>
                </a:lnTo>
                <a:lnTo>
                  <a:pt x="1002" y="238"/>
                </a:lnTo>
                <a:lnTo>
                  <a:pt x="1004" y="222"/>
                </a:lnTo>
                <a:lnTo>
                  <a:pt x="1005" y="221"/>
                </a:lnTo>
                <a:lnTo>
                  <a:pt x="1007" y="211"/>
                </a:lnTo>
                <a:lnTo>
                  <a:pt x="1009" y="211"/>
                </a:lnTo>
                <a:lnTo>
                  <a:pt x="1011" y="203"/>
                </a:lnTo>
                <a:lnTo>
                  <a:pt x="1013" y="208"/>
                </a:lnTo>
                <a:lnTo>
                  <a:pt x="1015" y="218"/>
                </a:lnTo>
                <a:lnTo>
                  <a:pt x="1016" y="211"/>
                </a:lnTo>
                <a:lnTo>
                  <a:pt x="1018" y="208"/>
                </a:lnTo>
                <a:lnTo>
                  <a:pt x="1020" y="211"/>
                </a:lnTo>
                <a:lnTo>
                  <a:pt x="1022" y="211"/>
                </a:lnTo>
                <a:lnTo>
                  <a:pt x="1024" y="211"/>
                </a:lnTo>
                <a:lnTo>
                  <a:pt x="1025" y="221"/>
                </a:lnTo>
                <a:lnTo>
                  <a:pt x="1027" y="221"/>
                </a:lnTo>
                <a:lnTo>
                  <a:pt x="1029" y="213"/>
                </a:lnTo>
                <a:lnTo>
                  <a:pt x="1031" y="235"/>
                </a:lnTo>
                <a:lnTo>
                  <a:pt x="1033" y="232"/>
                </a:lnTo>
                <a:lnTo>
                  <a:pt x="1034" y="247"/>
                </a:lnTo>
                <a:lnTo>
                  <a:pt x="1036" y="240"/>
                </a:lnTo>
                <a:lnTo>
                  <a:pt x="1038" y="252"/>
                </a:lnTo>
                <a:lnTo>
                  <a:pt x="1040" y="252"/>
                </a:lnTo>
                <a:lnTo>
                  <a:pt x="1042" y="267"/>
                </a:lnTo>
                <a:lnTo>
                  <a:pt x="1044" y="262"/>
                </a:lnTo>
                <a:lnTo>
                  <a:pt x="1045" y="269"/>
                </a:lnTo>
                <a:lnTo>
                  <a:pt x="1047" y="267"/>
                </a:lnTo>
                <a:lnTo>
                  <a:pt x="1049" y="267"/>
                </a:lnTo>
                <a:lnTo>
                  <a:pt x="1051" y="249"/>
                </a:lnTo>
                <a:lnTo>
                  <a:pt x="1053" y="245"/>
                </a:lnTo>
                <a:lnTo>
                  <a:pt x="1055" y="242"/>
                </a:lnTo>
                <a:lnTo>
                  <a:pt x="1057" y="232"/>
                </a:lnTo>
                <a:lnTo>
                  <a:pt x="1058" y="228"/>
                </a:lnTo>
                <a:lnTo>
                  <a:pt x="1060" y="228"/>
                </a:lnTo>
                <a:lnTo>
                  <a:pt x="1062" y="218"/>
                </a:lnTo>
                <a:lnTo>
                  <a:pt x="1064" y="215"/>
                </a:lnTo>
                <a:lnTo>
                  <a:pt x="1066" y="213"/>
                </a:lnTo>
                <a:lnTo>
                  <a:pt x="1067" y="218"/>
                </a:lnTo>
                <a:lnTo>
                  <a:pt x="1069" y="215"/>
                </a:lnTo>
                <a:lnTo>
                  <a:pt x="1071" y="208"/>
                </a:lnTo>
                <a:lnTo>
                  <a:pt x="1073" y="213"/>
                </a:lnTo>
                <a:lnTo>
                  <a:pt x="1075" y="218"/>
                </a:lnTo>
                <a:lnTo>
                  <a:pt x="1077" y="222"/>
                </a:lnTo>
                <a:lnTo>
                  <a:pt x="1078" y="215"/>
                </a:lnTo>
                <a:lnTo>
                  <a:pt x="1080" y="228"/>
                </a:lnTo>
                <a:lnTo>
                  <a:pt x="1082" y="238"/>
                </a:lnTo>
                <a:lnTo>
                  <a:pt x="1084" y="242"/>
                </a:lnTo>
                <a:lnTo>
                  <a:pt x="1086" y="247"/>
                </a:lnTo>
                <a:lnTo>
                  <a:pt x="1087" y="255"/>
                </a:lnTo>
                <a:lnTo>
                  <a:pt x="1089" y="262"/>
                </a:lnTo>
                <a:lnTo>
                  <a:pt x="1091" y="269"/>
                </a:lnTo>
                <a:lnTo>
                  <a:pt x="1093" y="274"/>
                </a:lnTo>
                <a:lnTo>
                  <a:pt x="1095" y="272"/>
                </a:lnTo>
                <a:lnTo>
                  <a:pt x="1097" y="279"/>
                </a:lnTo>
                <a:lnTo>
                  <a:pt x="1098" y="272"/>
                </a:lnTo>
                <a:lnTo>
                  <a:pt x="1100" y="269"/>
                </a:lnTo>
                <a:lnTo>
                  <a:pt x="1102" y="267"/>
                </a:lnTo>
                <a:lnTo>
                  <a:pt x="1104" y="249"/>
                </a:lnTo>
                <a:lnTo>
                  <a:pt x="1106" y="240"/>
                </a:lnTo>
                <a:lnTo>
                  <a:pt x="1107" y="235"/>
                </a:lnTo>
                <a:lnTo>
                  <a:pt x="1109" y="238"/>
                </a:lnTo>
                <a:lnTo>
                  <a:pt x="1111" y="235"/>
                </a:lnTo>
                <a:lnTo>
                  <a:pt x="1113" y="228"/>
                </a:lnTo>
                <a:lnTo>
                  <a:pt x="1115" y="222"/>
                </a:lnTo>
                <a:lnTo>
                  <a:pt x="1116" y="230"/>
                </a:lnTo>
                <a:lnTo>
                  <a:pt x="1118" y="230"/>
                </a:lnTo>
                <a:lnTo>
                  <a:pt x="1120" y="230"/>
                </a:lnTo>
                <a:lnTo>
                  <a:pt x="1122" y="232"/>
                </a:lnTo>
                <a:lnTo>
                  <a:pt x="1124" y="242"/>
                </a:lnTo>
                <a:lnTo>
                  <a:pt x="1126" y="245"/>
                </a:lnTo>
                <a:lnTo>
                  <a:pt x="1127" y="249"/>
                </a:lnTo>
                <a:lnTo>
                  <a:pt x="1129" y="259"/>
                </a:lnTo>
                <a:lnTo>
                  <a:pt x="1131" y="265"/>
                </a:lnTo>
                <a:lnTo>
                  <a:pt x="1133" y="276"/>
                </a:lnTo>
                <a:lnTo>
                  <a:pt x="1135" y="289"/>
                </a:lnTo>
                <a:lnTo>
                  <a:pt x="1136" y="299"/>
                </a:lnTo>
                <a:lnTo>
                  <a:pt x="1138" y="313"/>
                </a:lnTo>
                <a:lnTo>
                  <a:pt x="1140" y="326"/>
                </a:lnTo>
                <a:lnTo>
                  <a:pt x="1142" y="328"/>
                </a:lnTo>
                <a:lnTo>
                  <a:pt x="1144" y="338"/>
                </a:lnTo>
                <a:lnTo>
                  <a:pt x="1146" y="345"/>
                </a:lnTo>
                <a:lnTo>
                  <a:pt x="1147" y="338"/>
                </a:lnTo>
                <a:lnTo>
                  <a:pt x="1149" y="336"/>
                </a:lnTo>
                <a:lnTo>
                  <a:pt x="1151" y="336"/>
                </a:lnTo>
                <a:lnTo>
                  <a:pt x="1153" y="333"/>
                </a:lnTo>
                <a:lnTo>
                  <a:pt x="1155" y="330"/>
                </a:lnTo>
                <a:lnTo>
                  <a:pt x="1156" y="326"/>
                </a:lnTo>
                <a:lnTo>
                  <a:pt x="1158" y="328"/>
                </a:lnTo>
                <a:lnTo>
                  <a:pt x="1160" y="313"/>
                </a:lnTo>
                <a:lnTo>
                  <a:pt x="1162" y="309"/>
                </a:lnTo>
                <a:lnTo>
                  <a:pt x="1164" y="311"/>
                </a:lnTo>
                <a:lnTo>
                  <a:pt x="1166" y="313"/>
                </a:lnTo>
                <a:lnTo>
                  <a:pt x="1167" y="306"/>
                </a:lnTo>
                <a:lnTo>
                  <a:pt x="1169" y="311"/>
                </a:lnTo>
                <a:lnTo>
                  <a:pt x="1171" y="313"/>
                </a:lnTo>
                <a:lnTo>
                  <a:pt x="1173" y="316"/>
                </a:lnTo>
                <a:lnTo>
                  <a:pt x="1175" y="313"/>
                </a:lnTo>
                <a:lnTo>
                  <a:pt x="1176" y="311"/>
                </a:lnTo>
                <a:lnTo>
                  <a:pt x="1178" y="318"/>
                </a:lnTo>
                <a:lnTo>
                  <a:pt x="1180" y="328"/>
                </a:lnTo>
                <a:lnTo>
                  <a:pt x="1182" y="336"/>
                </a:lnTo>
                <a:lnTo>
                  <a:pt x="1184" y="333"/>
                </a:lnTo>
                <a:lnTo>
                  <a:pt x="1186" y="333"/>
                </a:lnTo>
                <a:lnTo>
                  <a:pt x="1187" y="343"/>
                </a:lnTo>
                <a:lnTo>
                  <a:pt x="1189" y="338"/>
                </a:lnTo>
                <a:lnTo>
                  <a:pt x="1191" y="340"/>
                </a:lnTo>
                <a:lnTo>
                  <a:pt x="1193" y="340"/>
                </a:lnTo>
                <a:lnTo>
                  <a:pt x="1195" y="343"/>
                </a:lnTo>
                <a:lnTo>
                  <a:pt x="1196" y="333"/>
                </a:lnTo>
                <a:lnTo>
                  <a:pt x="1198" y="316"/>
                </a:lnTo>
                <a:lnTo>
                  <a:pt x="1200" y="313"/>
                </a:lnTo>
                <a:lnTo>
                  <a:pt x="1202" y="303"/>
                </a:lnTo>
                <a:lnTo>
                  <a:pt x="1204" y="289"/>
                </a:lnTo>
                <a:lnTo>
                  <a:pt x="1206" y="294"/>
                </a:lnTo>
                <a:lnTo>
                  <a:pt x="1207" y="279"/>
                </a:lnTo>
                <a:lnTo>
                  <a:pt x="1209" y="279"/>
                </a:lnTo>
                <a:lnTo>
                  <a:pt x="1211" y="267"/>
                </a:lnTo>
                <a:lnTo>
                  <a:pt x="1213" y="274"/>
                </a:lnTo>
                <a:lnTo>
                  <a:pt x="1215" y="269"/>
                </a:lnTo>
                <a:lnTo>
                  <a:pt x="1216" y="269"/>
                </a:lnTo>
                <a:lnTo>
                  <a:pt x="1218" y="272"/>
                </a:lnTo>
                <a:lnTo>
                  <a:pt x="1220" y="272"/>
                </a:lnTo>
                <a:lnTo>
                  <a:pt x="1222" y="274"/>
                </a:lnTo>
                <a:lnTo>
                  <a:pt x="1224" y="284"/>
                </a:lnTo>
                <a:lnTo>
                  <a:pt x="1225" y="274"/>
                </a:lnTo>
                <a:lnTo>
                  <a:pt x="1227" y="284"/>
                </a:lnTo>
                <a:lnTo>
                  <a:pt x="1229" y="292"/>
                </a:lnTo>
                <a:lnTo>
                  <a:pt x="1231" y="289"/>
                </a:lnTo>
                <a:lnTo>
                  <a:pt x="1233" y="292"/>
                </a:lnTo>
                <a:lnTo>
                  <a:pt x="1235" y="299"/>
                </a:lnTo>
                <a:lnTo>
                  <a:pt x="1236" y="313"/>
                </a:lnTo>
                <a:lnTo>
                  <a:pt x="1238" y="313"/>
                </a:lnTo>
                <a:lnTo>
                  <a:pt x="1240" y="321"/>
                </a:lnTo>
                <a:lnTo>
                  <a:pt x="1242" y="323"/>
                </a:lnTo>
                <a:lnTo>
                  <a:pt x="1244" y="318"/>
                </a:lnTo>
                <a:lnTo>
                  <a:pt x="1245" y="321"/>
                </a:lnTo>
                <a:lnTo>
                  <a:pt x="1247" y="318"/>
                </a:lnTo>
                <a:lnTo>
                  <a:pt x="1249" y="303"/>
                </a:lnTo>
                <a:lnTo>
                  <a:pt x="1251" y="303"/>
                </a:lnTo>
                <a:lnTo>
                  <a:pt x="1253" y="296"/>
                </a:lnTo>
                <a:lnTo>
                  <a:pt x="1255" y="292"/>
                </a:lnTo>
                <a:lnTo>
                  <a:pt x="1256" y="284"/>
                </a:lnTo>
                <a:lnTo>
                  <a:pt x="1258" y="282"/>
                </a:lnTo>
                <a:lnTo>
                  <a:pt x="1260" y="286"/>
                </a:lnTo>
                <a:lnTo>
                  <a:pt x="1262" y="284"/>
                </a:lnTo>
                <a:lnTo>
                  <a:pt x="1264" y="274"/>
                </a:lnTo>
                <a:lnTo>
                  <a:pt x="1265" y="284"/>
                </a:lnTo>
                <a:lnTo>
                  <a:pt x="1267" y="286"/>
                </a:lnTo>
                <a:lnTo>
                  <a:pt x="1269" y="292"/>
                </a:lnTo>
                <a:lnTo>
                  <a:pt x="1271" y="294"/>
                </a:lnTo>
                <a:lnTo>
                  <a:pt x="1273" y="294"/>
                </a:lnTo>
                <a:lnTo>
                  <a:pt x="1275" y="296"/>
                </a:lnTo>
                <a:lnTo>
                  <a:pt x="1276" y="301"/>
                </a:lnTo>
                <a:lnTo>
                  <a:pt x="1278" y="306"/>
                </a:lnTo>
                <a:lnTo>
                  <a:pt x="1280" y="301"/>
                </a:lnTo>
                <a:lnTo>
                  <a:pt x="1282" y="303"/>
                </a:lnTo>
                <a:lnTo>
                  <a:pt x="1284" y="306"/>
                </a:lnTo>
                <a:lnTo>
                  <a:pt x="1285" y="313"/>
                </a:lnTo>
                <a:lnTo>
                  <a:pt x="1287" y="303"/>
                </a:lnTo>
                <a:lnTo>
                  <a:pt x="1289" y="299"/>
                </a:lnTo>
                <a:lnTo>
                  <a:pt x="1291" y="289"/>
                </a:lnTo>
                <a:lnTo>
                  <a:pt x="1293" y="274"/>
                </a:lnTo>
                <a:lnTo>
                  <a:pt x="1295" y="269"/>
                </a:lnTo>
                <a:lnTo>
                  <a:pt x="1296" y="259"/>
                </a:lnTo>
                <a:lnTo>
                  <a:pt x="1298" y="252"/>
                </a:lnTo>
                <a:lnTo>
                  <a:pt x="1300" y="242"/>
                </a:lnTo>
                <a:lnTo>
                  <a:pt x="1302" y="235"/>
                </a:lnTo>
                <a:lnTo>
                  <a:pt x="1304" y="240"/>
                </a:lnTo>
                <a:lnTo>
                  <a:pt x="1305" y="228"/>
                </a:lnTo>
                <a:lnTo>
                  <a:pt x="1307" y="245"/>
                </a:lnTo>
                <a:lnTo>
                  <a:pt x="1309" y="240"/>
                </a:lnTo>
                <a:lnTo>
                  <a:pt x="1311" y="238"/>
                </a:lnTo>
                <a:lnTo>
                  <a:pt x="1313" y="232"/>
                </a:lnTo>
                <a:lnTo>
                  <a:pt x="1315" y="240"/>
                </a:lnTo>
                <a:lnTo>
                  <a:pt x="1316" y="232"/>
                </a:lnTo>
                <a:lnTo>
                  <a:pt x="1318" y="245"/>
                </a:lnTo>
                <a:lnTo>
                  <a:pt x="1320" y="245"/>
                </a:lnTo>
                <a:lnTo>
                  <a:pt x="1322" y="249"/>
                </a:lnTo>
                <a:lnTo>
                  <a:pt x="1324" y="249"/>
                </a:lnTo>
                <a:lnTo>
                  <a:pt x="1325" y="249"/>
                </a:lnTo>
                <a:lnTo>
                  <a:pt x="1327" y="252"/>
                </a:lnTo>
                <a:lnTo>
                  <a:pt x="1329" y="245"/>
                </a:lnTo>
                <a:lnTo>
                  <a:pt x="1331" y="240"/>
                </a:lnTo>
                <a:lnTo>
                  <a:pt x="1333" y="225"/>
                </a:lnTo>
                <a:lnTo>
                  <a:pt x="1334" y="221"/>
                </a:lnTo>
                <a:lnTo>
                  <a:pt x="1336" y="205"/>
                </a:lnTo>
                <a:lnTo>
                  <a:pt x="1338" y="193"/>
                </a:lnTo>
                <a:lnTo>
                  <a:pt x="1340" y="191"/>
                </a:lnTo>
                <a:lnTo>
                  <a:pt x="1342" y="174"/>
                </a:lnTo>
                <a:lnTo>
                  <a:pt x="1344" y="171"/>
                </a:lnTo>
                <a:lnTo>
                  <a:pt x="1345" y="166"/>
                </a:lnTo>
                <a:lnTo>
                  <a:pt x="1347" y="161"/>
                </a:lnTo>
                <a:lnTo>
                  <a:pt x="1349" y="156"/>
                </a:lnTo>
                <a:lnTo>
                  <a:pt x="1351" y="161"/>
                </a:lnTo>
                <a:lnTo>
                  <a:pt x="1353" y="156"/>
                </a:lnTo>
                <a:lnTo>
                  <a:pt x="1354" y="156"/>
                </a:lnTo>
                <a:lnTo>
                  <a:pt x="1356" y="161"/>
                </a:lnTo>
                <a:lnTo>
                  <a:pt x="1358" y="158"/>
                </a:lnTo>
                <a:lnTo>
                  <a:pt x="1360" y="168"/>
                </a:lnTo>
                <a:lnTo>
                  <a:pt x="1362" y="171"/>
                </a:lnTo>
                <a:lnTo>
                  <a:pt x="1364" y="174"/>
                </a:lnTo>
                <a:lnTo>
                  <a:pt x="1365" y="176"/>
                </a:lnTo>
                <a:lnTo>
                  <a:pt x="1367" y="178"/>
                </a:lnTo>
                <a:lnTo>
                  <a:pt x="1369" y="181"/>
                </a:lnTo>
                <a:lnTo>
                  <a:pt x="1371" y="191"/>
                </a:lnTo>
                <a:lnTo>
                  <a:pt x="1373" y="185"/>
                </a:lnTo>
                <a:lnTo>
                  <a:pt x="1374" y="185"/>
                </a:lnTo>
                <a:lnTo>
                  <a:pt x="1376" y="185"/>
                </a:lnTo>
                <a:lnTo>
                  <a:pt x="1378" y="178"/>
                </a:lnTo>
                <a:lnTo>
                  <a:pt x="1380" y="171"/>
                </a:lnTo>
                <a:lnTo>
                  <a:pt x="1382" y="166"/>
                </a:lnTo>
                <a:lnTo>
                  <a:pt x="1384" y="151"/>
                </a:lnTo>
                <a:lnTo>
                  <a:pt x="1385" y="144"/>
                </a:lnTo>
                <a:lnTo>
                  <a:pt x="1387" y="137"/>
                </a:lnTo>
                <a:lnTo>
                  <a:pt x="1389" y="134"/>
                </a:lnTo>
                <a:lnTo>
                  <a:pt x="1391" y="129"/>
                </a:lnTo>
                <a:lnTo>
                  <a:pt x="1393" y="114"/>
                </a:lnTo>
                <a:lnTo>
                  <a:pt x="1394" y="117"/>
                </a:lnTo>
                <a:lnTo>
                  <a:pt x="1396" y="117"/>
                </a:lnTo>
                <a:lnTo>
                  <a:pt x="1398" y="117"/>
                </a:lnTo>
                <a:lnTo>
                  <a:pt x="1400" y="117"/>
                </a:lnTo>
                <a:lnTo>
                  <a:pt x="1402" y="124"/>
                </a:lnTo>
                <a:lnTo>
                  <a:pt x="1404" y="129"/>
                </a:lnTo>
                <a:lnTo>
                  <a:pt x="1405" y="131"/>
                </a:lnTo>
                <a:lnTo>
                  <a:pt x="1407" y="129"/>
                </a:lnTo>
                <a:lnTo>
                  <a:pt x="1409" y="134"/>
                </a:lnTo>
                <a:lnTo>
                  <a:pt x="1411" y="139"/>
                </a:lnTo>
                <a:lnTo>
                  <a:pt x="1413" y="147"/>
                </a:lnTo>
                <a:lnTo>
                  <a:pt x="1415" y="154"/>
                </a:lnTo>
                <a:lnTo>
                  <a:pt x="1416" y="144"/>
                </a:lnTo>
                <a:lnTo>
                  <a:pt x="1418" y="154"/>
                </a:lnTo>
                <a:lnTo>
                  <a:pt x="1420" y="156"/>
                </a:lnTo>
                <a:lnTo>
                  <a:pt x="1422" y="156"/>
                </a:lnTo>
                <a:lnTo>
                  <a:pt x="1424" y="149"/>
                </a:lnTo>
                <a:lnTo>
                  <a:pt x="1426" y="144"/>
                </a:lnTo>
                <a:lnTo>
                  <a:pt x="1427" y="137"/>
                </a:lnTo>
                <a:lnTo>
                  <a:pt x="1429" y="127"/>
                </a:lnTo>
                <a:lnTo>
                  <a:pt x="1431" y="124"/>
                </a:lnTo>
                <a:lnTo>
                  <a:pt x="1433" y="105"/>
                </a:lnTo>
                <a:lnTo>
                  <a:pt x="1435" y="107"/>
                </a:lnTo>
                <a:lnTo>
                  <a:pt x="1436" y="93"/>
                </a:lnTo>
                <a:lnTo>
                  <a:pt x="1438" y="90"/>
                </a:lnTo>
                <a:lnTo>
                  <a:pt x="1440" y="85"/>
                </a:lnTo>
                <a:lnTo>
                  <a:pt x="1442" y="85"/>
                </a:lnTo>
                <a:lnTo>
                  <a:pt x="1444" y="83"/>
                </a:lnTo>
                <a:lnTo>
                  <a:pt x="1446" y="87"/>
                </a:lnTo>
                <a:lnTo>
                  <a:pt x="1447" y="78"/>
                </a:lnTo>
                <a:lnTo>
                  <a:pt x="1449" y="83"/>
                </a:lnTo>
                <a:lnTo>
                  <a:pt x="1451" y="85"/>
                </a:lnTo>
                <a:lnTo>
                  <a:pt x="1453" y="80"/>
                </a:lnTo>
                <a:lnTo>
                  <a:pt x="1455" y="80"/>
                </a:lnTo>
                <a:lnTo>
                  <a:pt x="1456" y="85"/>
                </a:lnTo>
                <a:lnTo>
                  <a:pt x="1458" y="80"/>
                </a:lnTo>
                <a:lnTo>
                  <a:pt x="1460" y="85"/>
                </a:lnTo>
                <a:lnTo>
                  <a:pt x="1462" y="85"/>
                </a:lnTo>
                <a:lnTo>
                  <a:pt x="1464" y="93"/>
                </a:lnTo>
                <a:lnTo>
                  <a:pt x="1466" y="95"/>
                </a:lnTo>
                <a:lnTo>
                  <a:pt x="1467" y="87"/>
                </a:lnTo>
                <a:lnTo>
                  <a:pt x="1469" y="85"/>
                </a:lnTo>
                <a:lnTo>
                  <a:pt x="1471" y="85"/>
                </a:lnTo>
                <a:lnTo>
                  <a:pt x="1473" y="80"/>
                </a:lnTo>
                <a:lnTo>
                  <a:pt x="1475" y="70"/>
                </a:lnTo>
                <a:lnTo>
                  <a:pt x="1476" y="61"/>
                </a:lnTo>
                <a:lnTo>
                  <a:pt x="1478" y="46"/>
                </a:lnTo>
                <a:lnTo>
                  <a:pt x="1480" y="37"/>
                </a:lnTo>
                <a:lnTo>
                  <a:pt x="1482" y="22"/>
                </a:lnTo>
                <a:lnTo>
                  <a:pt x="1484" y="22"/>
                </a:lnTo>
                <a:lnTo>
                  <a:pt x="1486" y="19"/>
                </a:lnTo>
                <a:lnTo>
                  <a:pt x="1487" y="22"/>
                </a:lnTo>
                <a:lnTo>
                  <a:pt x="1489" y="19"/>
                </a:lnTo>
                <a:lnTo>
                  <a:pt x="1491" y="19"/>
                </a:lnTo>
                <a:lnTo>
                  <a:pt x="1493" y="15"/>
                </a:lnTo>
                <a:lnTo>
                  <a:pt x="1495" y="15"/>
                </a:lnTo>
                <a:lnTo>
                  <a:pt x="1496" y="19"/>
                </a:lnTo>
                <a:lnTo>
                  <a:pt x="1498" y="17"/>
                </a:lnTo>
                <a:lnTo>
                  <a:pt x="1500" y="22"/>
                </a:lnTo>
                <a:lnTo>
                  <a:pt x="1502" y="29"/>
                </a:lnTo>
                <a:lnTo>
                  <a:pt x="1504" y="35"/>
                </a:lnTo>
                <a:lnTo>
                  <a:pt x="1506" y="39"/>
                </a:lnTo>
                <a:lnTo>
                  <a:pt x="1507" y="44"/>
                </a:lnTo>
                <a:lnTo>
                  <a:pt x="1509" y="52"/>
                </a:lnTo>
                <a:lnTo>
                  <a:pt x="1511" y="56"/>
                </a:lnTo>
                <a:lnTo>
                  <a:pt x="1513" y="63"/>
                </a:lnTo>
                <a:lnTo>
                  <a:pt x="1515" y="68"/>
                </a:lnTo>
                <a:lnTo>
                  <a:pt x="1516" y="75"/>
                </a:lnTo>
                <a:lnTo>
                  <a:pt x="1518" y="78"/>
                </a:lnTo>
                <a:lnTo>
                  <a:pt x="1520" y="73"/>
                </a:lnTo>
                <a:lnTo>
                  <a:pt x="1522" y="70"/>
                </a:lnTo>
                <a:lnTo>
                  <a:pt x="1524" y="66"/>
                </a:lnTo>
                <a:lnTo>
                  <a:pt x="1525" y="63"/>
                </a:lnTo>
                <a:lnTo>
                  <a:pt x="1527" y="61"/>
                </a:lnTo>
                <a:lnTo>
                  <a:pt x="1529" y="54"/>
                </a:lnTo>
                <a:lnTo>
                  <a:pt x="1531" y="52"/>
                </a:lnTo>
                <a:lnTo>
                  <a:pt x="1533" y="42"/>
                </a:lnTo>
                <a:lnTo>
                  <a:pt x="1535" y="35"/>
                </a:lnTo>
                <a:lnTo>
                  <a:pt x="1536" y="35"/>
                </a:lnTo>
                <a:lnTo>
                  <a:pt x="1538" y="39"/>
                </a:lnTo>
                <a:lnTo>
                  <a:pt x="1540" y="42"/>
                </a:lnTo>
                <a:lnTo>
                  <a:pt x="1542" y="42"/>
                </a:lnTo>
                <a:lnTo>
                  <a:pt x="1544" y="39"/>
                </a:lnTo>
                <a:lnTo>
                  <a:pt x="1545" y="44"/>
                </a:lnTo>
                <a:lnTo>
                  <a:pt x="1547" y="52"/>
                </a:lnTo>
                <a:lnTo>
                  <a:pt x="1549" y="56"/>
                </a:lnTo>
                <a:lnTo>
                  <a:pt x="1551" y="54"/>
                </a:lnTo>
                <a:lnTo>
                  <a:pt x="1553" y="75"/>
                </a:lnTo>
                <a:lnTo>
                  <a:pt x="1555" y="73"/>
                </a:lnTo>
                <a:lnTo>
                  <a:pt x="1556" y="75"/>
                </a:lnTo>
                <a:lnTo>
                  <a:pt x="1558" y="78"/>
                </a:lnTo>
                <a:lnTo>
                  <a:pt x="1560" y="83"/>
                </a:lnTo>
                <a:lnTo>
                  <a:pt x="1562" y="87"/>
                </a:lnTo>
                <a:lnTo>
                  <a:pt x="1564" y="93"/>
                </a:lnTo>
                <a:lnTo>
                  <a:pt x="1565" y="93"/>
                </a:lnTo>
                <a:lnTo>
                  <a:pt x="1567" y="87"/>
                </a:lnTo>
                <a:lnTo>
                  <a:pt x="1569" y="80"/>
                </a:lnTo>
                <a:lnTo>
                  <a:pt x="1571" y="75"/>
                </a:lnTo>
                <a:lnTo>
                  <a:pt x="1573" y="61"/>
                </a:lnTo>
                <a:lnTo>
                  <a:pt x="1575" y="49"/>
                </a:lnTo>
                <a:lnTo>
                  <a:pt x="1576" y="39"/>
                </a:lnTo>
                <a:lnTo>
                  <a:pt x="1578" y="42"/>
                </a:lnTo>
                <a:lnTo>
                  <a:pt x="1580" y="37"/>
                </a:lnTo>
                <a:lnTo>
                  <a:pt x="1582" y="27"/>
                </a:lnTo>
                <a:lnTo>
                  <a:pt x="1584" y="22"/>
                </a:lnTo>
                <a:lnTo>
                  <a:pt x="1585" y="25"/>
                </a:lnTo>
                <a:lnTo>
                  <a:pt x="1587" y="17"/>
                </a:lnTo>
                <a:lnTo>
                  <a:pt x="1589" y="25"/>
                </a:lnTo>
                <a:lnTo>
                  <a:pt x="1591" y="22"/>
                </a:lnTo>
                <a:lnTo>
                  <a:pt x="1593" y="27"/>
                </a:lnTo>
                <a:lnTo>
                  <a:pt x="1595" y="27"/>
                </a:lnTo>
                <a:lnTo>
                  <a:pt x="1596" y="29"/>
                </a:lnTo>
                <a:lnTo>
                  <a:pt x="1598" y="35"/>
                </a:lnTo>
                <a:lnTo>
                  <a:pt x="1600" y="42"/>
                </a:lnTo>
                <a:lnTo>
                  <a:pt x="1602" y="46"/>
                </a:lnTo>
                <a:lnTo>
                  <a:pt x="1604" y="44"/>
                </a:lnTo>
                <a:lnTo>
                  <a:pt x="1605" y="59"/>
                </a:lnTo>
                <a:lnTo>
                  <a:pt x="1607" y="59"/>
                </a:lnTo>
                <a:lnTo>
                  <a:pt x="1609" y="73"/>
                </a:lnTo>
                <a:lnTo>
                  <a:pt x="1611" y="70"/>
                </a:lnTo>
                <a:lnTo>
                  <a:pt x="1613" y="85"/>
                </a:lnTo>
                <a:lnTo>
                  <a:pt x="1615" y="83"/>
                </a:lnTo>
                <a:lnTo>
                  <a:pt x="1616" y="90"/>
                </a:lnTo>
                <a:lnTo>
                  <a:pt x="1618" y="87"/>
                </a:lnTo>
                <a:lnTo>
                  <a:pt x="1620" y="87"/>
                </a:lnTo>
                <a:lnTo>
                  <a:pt x="1622" y="90"/>
                </a:lnTo>
                <a:lnTo>
                  <a:pt x="1624" y="83"/>
                </a:lnTo>
                <a:lnTo>
                  <a:pt x="1625" y="73"/>
                </a:lnTo>
                <a:lnTo>
                  <a:pt x="1627" y="70"/>
                </a:lnTo>
                <a:lnTo>
                  <a:pt x="1629" y="56"/>
                </a:lnTo>
                <a:lnTo>
                  <a:pt x="1631" y="56"/>
                </a:lnTo>
                <a:lnTo>
                  <a:pt x="1633" y="44"/>
                </a:lnTo>
                <a:lnTo>
                  <a:pt x="1634" y="42"/>
                </a:lnTo>
                <a:lnTo>
                  <a:pt x="1636" y="42"/>
                </a:lnTo>
                <a:lnTo>
                  <a:pt x="1638" y="32"/>
                </a:lnTo>
                <a:lnTo>
                  <a:pt x="1640" y="37"/>
                </a:lnTo>
                <a:lnTo>
                  <a:pt x="1642" y="37"/>
                </a:lnTo>
                <a:lnTo>
                  <a:pt x="1644" y="46"/>
                </a:lnTo>
                <a:lnTo>
                  <a:pt x="1645" y="52"/>
                </a:lnTo>
                <a:lnTo>
                  <a:pt x="1647" y="52"/>
                </a:lnTo>
                <a:lnTo>
                  <a:pt x="1649" y="54"/>
                </a:lnTo>
                <a:lnTo>
                  <a:pt x="1651" y="61"/>
                </a:lnTo>
                <a:lnTo>
                  <a:pt x="1653" y="61"/>
                </a:lnTo>
                <a:lnTo>
                  <a:pt x="1654" y="70"/>
                </a:lnTo>
                <a:lnTo>
                  <a:pt x="1656" y="80"/>
                </a:lnTo>
                <a:lnTo>
                  <a:pt x="1658" y="90"/>
                </a:lnTo>
                <a:lnTo>
                  <a:pt x="1660" y="93"/>
                </a:lnTo>
                <a:lnTo>
                  <a:pt x="1662" y="105"/>
                </a:lnTo>
                <a:lnTo>
                  <a:pt x="1664" y="105"/>
                </a:lnTo>
                <a:lnTo>
                  <a:pt x="1665" y="105"/>
                </a:lnTo>
                <a:lnTo>
                  <a:pt x="1667" y="120"/>
                </a:lnTo>
                <a:lnTo>
                  <a:pt x="1669" y="112"/>
                </a:lnTo>
                <a:lnTo>
                  <a:pt x="1671" y="117"/>
                </a:lnTo>
                <a:lnTo>
                  <a:pt x="1673" y="102"/>
                </a:lnTo>
                <a:lnTo>
                  <a:pt x="1674" y="95"/>
                </a:lnTo>
                <a:lnTo>
                  <a:pt x="1676" y="80"/>
                </a:lnTo>
                <a:lnTo>
                  <a:pt x="1678" y="78"/>
                </a:lnTo>
                <a:lnTo>
                  <a:pt x="1680" y="73"/>
                </a:lnTo>
                <a:lnTo>
                  <a:pt x="1682" y="59"/>
                </a:lnTo>
                <a:lnTo>
                  <a:pt x="1684" y="56"/>
                </a:lnTo>
                <a:lnTo>
                  <a:pt x="1685" y="56"/>
                </a:lnTo>
                <a:lnTo>
                  <a:pt x="1687" y="61"/>
                </a:lnTo>
                <a:lnTo>
                  <a:pt x="1689" y="59"/>
                </a:lnTo>
                <a:lnTo>
                  <a:pt x="1691" y="59"/>
                </a:lnTo>
                <a:lnTo>
                  <a:pt x="1693" y="66"/>
                </a:lnTo>
                <a:lnTo>
                  <a:pt x="1694" y="61"/>
                </a:lnTo>
                <a:lnTo>
                  <a:pt x="1696" y="63"/>
                </a:lnTo>
                <a:lnTo>
                  <a:pt x="1698" y="61"/>
                </a:lnTo>
                <a:lnTo>
                  <a:pt x="1700" y="68"/>
                </a:lnTo>
                <a:lnTo>
                  <a:pt x="1702" y="75"/>
                </a:lnTo>
                <a:lnTo>
                  <a:pt x="1704" y="68"/>
                </a:lnTo>
                <a:lnTo>
                  <a:pt x="1705" y="75"/>
                </a:lnTo>
                <a:lnTo>
                  <a:pt x="1707" y="80"/>
                </a:lnTo>
                <a:lnTo>
                  <a:pt x="1709" y="93"/>
                </a:lnTo>
                <a:lnTo>
                  <a:pt x="1711" y="105"/>
                </a:lnTo>
                <a:lnTo>
                  <a:pt x="1713" y="102"/>
                </a:lnTo>
                <a:lnTo>
                  <a:pt x="1714" y="114"/>
                </a:lnTo>
                <a:lnTo>
                  <a:pt x="1716" y="127"/>
                </a:lnTo>
                <a:lnTo>
                  <a:pt x="1718" y="124"/>
                </a:lnTo>
                <a:lnTo>
                  <a:pt x="1720" y="129"/>
                </a:lnTo>
                <a:lnTo>
                  <a:pt x="1722" y="124"/>
                </a:lnTo>
                <a:lnTo>
                  <a:pt x="1724" y="120"/>
                </a:lnTo>
                <a:lnTo>
                  <a:pt x="1725" y="120"/>
                </a:lnTo>
                <a:lnTo>
                  <a:pt x="1727" y="110"/>
                </a:lnTo>
                <a:lnTo>
                  <a:pt x="1729" y="112"/>
                </a:lnTo>
                <a:lnTo>
                  <a:pt x="1731" y="110"/>
                </a:lnTo>
                <a:lnTo>
                  <a:pt x="1733" y="112"/>
                </a:lnTo>
                <a:lnTo>
                  <a:pt x="1734" y="102"/>
                </a:lnTo>
                <a:lnTo>
                  <a:pt x="1736" y="105"/>
                </a:lnTo>
                <a:lnTo>
                  <a:pt x="1738" y="110"/>
                </a:lnTo>
                <a:lnTo>
                  <a:pt x="1740" y="120"/>
                </a:lnTo>
                <a:lnTo>
                  <a:pt x="1742" y="117"/>
                </a:lnTo>
                <a:lnTo>
                  <a:pt x="1743" y="112"/>
                </a:lnTo>
                <a:lnTo>
                  <a:pt x="1745" y="120"/>
                </a:lnTo>
                <a:lnTo>
                  <a:pt x="1747" y="127"/>
                </a:lnTo>
                <a:lnTo>
                  <a:pt x="1749" y="122"/>
                </a:lnTo>
                <a:lnTo>
                  <a:pt x="1751" y="134"/>
                </a:lnTo>
                <a:lnTo>
                  <a:pt x="1753" y="129"/>
                </a:lnTo>
                <a:lnTo>
                  <a:pt x="1754" y="134"/>
                </a:lnTo>
                <a:lnTo>
                  <a:pt x="1756" y="127"/>
                </a:lnTo>
                <a:lnTo>
                  <a:pt x="1758" y="129"/>
                </a:lnTo>
                <a:lnTo>
                  <a:pt x="1760" y="131"/>
                </a:lnTo>
                <a:lnTo>
                  <a:pt x="1762" y="122"/>
                </a:lnTo>
                <a:lnTo>
                  <a:pt x="1764" y="114"/>
                </a:lnTo>
                <a:lnTo>
                  <a:pt x="1766" y="97"/>
                </a:lnTo>
                <a:lnTo>
                  <a:pt x="1767" y="83"/>
                </a:lnTo>
                <a:lnTo>
                  <a:pt x="1769" y="68"/>
                </a:lnTo>
                <a:lnTo>
                  <a:pt x="1771" y="68"/>
                </a:lnTo>
                <a:lnTo>
                  <a:pt x="1773" y="59"/>
                </a:lnTo>
                <a:lnTo>
                  <a:pt x="1775" y="63"/>
                </a:lnTo>
                <a:lnTo>
                  <a:pt x="1776" y="46"/>
                </a:lnTo>
                <a:lnTo>
                  <a:pt x="1778" y="46"/>
                </a:lnTo>
                <a:lnTo>
                  <a:pt x="1780" y="39"/>
                </a:lnTo>
                <a:lnTo>
                  <a:pt x="1782" y="44"/>
                </a:lnTo>
                <a:lnTo>
                  <a:pt x="1784" y="42"/>
                </a:lnTo>
                <a:lnTo>
                  <a:pt x="1786" y="44"/>
                </a:lnTo>
                <a:lnTo>
                  <a:pt x="1787" y="39"/>
                </a:lnTo>
                <a:lnTo>
                  <a:pt x="1789" y="37"/>
                </a:lnTo>
                <a:lnTo>
                  <a:pt x="1791" y="42"/>
                </a:lnTo>
                <a:lnTo>
                  <a:pt x="1793" y="44"/>
                </a:lnTo>
                <a:lnTo>
                  <a:pt x="1795" y="46"/>
                </a:lnTo>
                <a:lnTo>
                  <a:pt x="1796" y="46"/>
                </a:lnTo>
                <a:lnTo>
                  <a:pt x="1798" y="52"/>
                </a:lnTo>
                <a:lnTo>
                  <a:pt x="1800" y="56"/>
                </a:lnTo>
                <a:lnTo>
                  <a:pt x="1802" y="59"/>
                </a:lnTo>
                <a:lnTo>
                  <a:pt x="1804" y="59"/>
                </a:lnTo>
                <a:lnTo>
                  <a:pt x="1806" y="66"/>
                </a:lnTo>
                <a:lnTo>
                  <a:pt x="1807" y="66"/>
                </a:lnTo>
                <a:lnTo>
                  <a:pt x="1809" y="63"/>
                </a:lnTo>
                <a:lnTo>
                  <a:pt x="1811" y="59"/>
                </a:lnTo>
                <a:lnTo>
                  <a:pt x="1813" y="59"/>
                </a:lnTo>
                <a:lnTo>
                  <a:pt x="1815" y="44"/>
                </a:lnTo>
                <a:lnTo>
                  <a:pt x="1816" y="27"/>
                </a:lnTo>
                <a:lnTo>
                  <a:pt x="1818" y="17"/>
                </a:lnTo>
                <a:lnTo>
                  <a:pt x="1820" y="0"/>
                </a:lnTo>
              </a:path>
            </a:pathLst>
          </a:custGeom>
          <a:noFill/>
          <a:ln w="3175" cap="flat">
            <a:solidFill>
              <a:srgbClr val="D9531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150">
            <a:extLst>
              <a:ext uri="{FF2B5EF4-FFF2-40B4-BE49-F238E27FC236}">
                <a16:creationId xmlns:a16="http://schemas.microsoft.com/office/drawing/2014/main" id="{C11FE781-7535-42E5-B6FD-9D0A51EA9D0F}"/>
              </a:ext>
            </a:extLst>
          </p:cNvPr>
          <p:cNvSpPr>
            <a:spLocks/>
          </p:cNvSpPr>
          <p:nvPr/>
        </p:nvSpPr>
        <p:spPr bwMode="auto">
          <a:xfrm>
            <a:off x="6625235" y="5572221"/>
            <a:ext cx="2889250" cy="984237"/>
          </a:xfrm>
          <a:custGeom>
            <a:avLst/>
            <a:gdLst>
              <a:gd name="T0" fmla="*/ 28 w 1820"/>
              <a:gd name="T1" fmla="*/ 306 h 408"/>
              <a:gd name="T2" fmla="*/ 57 w 1820"/>
              <a:gd name="T3" fmla="*/ 290 h 408"/>
              <a:gd name="T4" fmla="*/ 86 w 1820"/>
              <a:gd name="T5" fmla="*/ 265 h 408"/>
              <a:gd name="T6" fmla="*/ 115 w 1820"/>
              <a:gd name="T7" fmla="*/ 249 h 408"/>
              <a:gd name="T8" fmla="*/ 144 w 1820"/>
              <a:gd name="T9" fmla="*/ 234 h 408"/>
              <a:gd name="T10" fmla="*/ 173 w 1820"/>
              <a:gd name="T11" fmla="*/ 217 h 408"/>
              <a:gd name="T12" fmla="*/ 202 w 1820"/>
              <a:gd name="T13" fmla="*/ 209 h 408"/>
              <a:gd name="T14" fmla="*/ 231 w 1820"/>
              <a:gd name="T15" fmla="*/ 200 h 408"/>
              <a:gd name="T16" fmla="*/ 260 w 1820"/>
              <a:gd name="T17" fmla="*/ 187 h 408"/>
              <a:gd name="T18" fmla="*/ 289 w 1820"/>
              <a:gd name="T19" fmla="*/ 175 h 408"/>
              <a:gd name="T20" fmla="*/ 318 w 1820"/>
              <a:gd name="T21" fmla="*/ 165 h 408"/>
              <a:gd name="T22" fmla="*/ 348 w 1820"/>
              <a:gd name="T23" fmla="*/ 147 h 408"/>
              <a:gd name="T24" fmla="*/ 377 w 1820"/>
              <a:gd name="T25" fmla="*/ 133 h 408"/>
              <a:gd name="T26" fmla="*/ 406 w 1820"/>
              <a:gd name="T27" fmla="*/ 121 h 408"/>
              <a:gd name="T28" fmla="*/ 435 w 1820"/>
              <a:gd name="T29" fmla="*/ 106 h 408"/>
              <a:gd name="T30" fmla="*/ 464 w 1820"/>
              <a:gd name="T31" fmla="*/ 86 h 408"/>
              <a:gd name="T32" fmla="*/ 493 w 1820"/>
              <a:gd name="T33" fmla="*/ 65 h 408"/>
              <a:gd name="T34" fmla="*/ 522 w 1820"/>
              <a:gd name="T35" fmla="*/ 49 h 408"/>
              <a:gd name="T36" fmla="*/ 551 w 1820"/>
              <a:gd name="T37" fmla="*/ 40 h 408"/>
              <a:gd name="T38" fmla="*/ 580 w 1820"/>
              <a:gd name="T39" fmla="*/ 43 h 408"/>
              <a:gd name="T40" fmla="*/ 609 w 1820"/>
              <a:gd name="T41" fmla="*/ 39 h 408"/>
              <a:gd name="T42" fmla="*/ 638 w 1820"/>
              <a:gd name="T43" fmla="*/ 33 h 408"/>
              <a:gd name="T44" fmla="*/ 667 w 1820"/>
              <a:gd name="T45" fmla="*/ 28 h 408"/>
              <a:gd name="T46" fmla="*/ 696 w 1820"/>
              <a:gd name="T47" fmla="*/ 18 h 408"/>
              <a:gd name="T48" fmla="*/ 726 w 1820"/>
              <a:gd name="T49" fmla="*/ 12 h 408"/>
              <a:gd name="T50" fmla="*/ 755 w 1820"/>
              <a:gd name="T51" fmla="*/ 10 h 408"/>
              <a:gd name="T52" fmla="*/ 784 w 1820"/>
              <a:gd name="T53" fmla="*/ 3 h 408"/>
              <a:gd name="T54" fmla="*/ 813 w 1820"/>
              <a:gd name="T55" fmla="*/ 3 h 408"/>
              <a:gd name="T56" fmla="*/ 842 w 1820"/>
              <a:gd name="T57" fmla="*/ 2 h 408"/>
              <a:gd name="T58" fmla="*/ 871 w 1820"/>
              <a:gd name="T59" fmla="*/ 1 h 408"/>
              <a:gd name="T60" fmla="*/ 900 w 1820"/>
              <a:gd name="T61" fmla="*/ 4 h 408"/>
              <a:gd name="T62" fmla="*/ 929 w 1820"/>
              <a:gd name="T63" fmla="*/ 5 h 408"/>
              <a:gd name="T64" fmla="*/ 958 w 1820"/>
              <a:gd name="T65" fmla="*/ 9 h 408"/>
              <a:gd name="T66" fmla="*/ 987 w 1820"/>
              <a:gd name="T67" fmla="*/ 18 h 408"/>
              <a:gd name="T68" fmla="*/ 1016 w 1820"/>
              <a:gd name="T69" fmla="*/ 25 h 408"/>
              <a:gd name="T70" fmla="*/ 1045 w 1820"/>
              <a:gd name="T71" fmla="*/ 33 h 408"/>
              <a:gd name="T72" fmla="*/ 1075 w 1820"/>
              <a:gd name="T73" fmla="*/ 40 h 408"/>
              <a:gd name="T74" fmla="*/ 1104 w 1820"/>
              <a:gd name="T75" fmla="*/ 43 h 408"/>
              <a:gd name="T76" fmla="*/ 1133 w 1820"/>
              <a:gd name="T77" fmla="*/ 50 h 408"/>
              <a:gd name="T78" fmla="*/ 1162 w 1820"/>
              <a:gd name="T79" fmla="*/ 39 h 408"/>
              <a:gd name="T80" fmla="*/ 1191 w 1820"/>
              <a:gd name="T81" fmla="*/ 29 h 408"/>
              <a:gd name="T82" fmla="*/ 1220 w 1820"/>
              <a:gd name="T83" fmla="*/ 26 h 408"/>
              <a:gd name="T84" fmla="*/ 1249 w 1820"/>
              <a:gd name="T85" fmla="*/ 18 h 408"/>
              <a:gd name="T86" fmla="*/ 1278 w 1820"/>
              <a:gd name="T87" fmla="*/ 16 h 408"/>
              <a:gd name="T88" fmla="*/ 1307 w 1820"/>
              <a:gd name="T89" fmla="*/ 13 h 408"/>
              <a:gd name="T90" fmla="*/ 1336 w 1820"/>
              <a:gd name="T91" fmla="*/ 14 h 408"/>
              <a:gd name="T92" fmla="*/ 1365 w 1820"/>
              <a:gd name="T93" fmla="*/ 27 h 408"/>
              <a:gd name="T94" fmla="*/ 1394 w 1820"/>
              <a:gd name="T95" fmla="*/ 39 h 408"/>
              <a:gd name="T96" fmla="*/ 1424 w 1820"/>
              <a:gd name="T97" fmla="*/ 54 h 408"/>
              <a:gd name="T98" fmla="*/ 1453 w 1820"/>
              <a:gd name="T99" fmla="*/ 76 h 408"/>
              <a:gd name="T100" fmla="*/ 1482 w 1820"/>
              <a:gd name="T101" fmla="*/ 101 h 408"/>
              <a:gd name="T102" fmla="*/ 1511 w 1820"/>
              <a:gd name="T103" fmla="*/ 134 h 408"/>
              <a:gd name="T104" fmla="*/ 1540 w 1820"/>
              <a:gd name="T105" fmla="*/ 163 h 408"/>
              <a:gd name="T106" fmla="*/ 1569 w 1820"/>
              <a:gd name="T107" fmla="*/ 189 h 408"/>
              <a:gd name="T108" fmla="*/ 1598 w 1820"/>
              <a:gd name="T109" fmla="*/ 221 h 408"/>
              <a:gd name="T110" fmla="*/ 1627 w 1820"/>
              <a:gd name="T111" fmla="*/ 246 h 408"/>
              <a:gd name="T112" fmla="*/ 1656 w 1820"/>
              <a:gd name="T113" fmla="*/ 277 h 408"/>
              <a:gd name="T114" fmla="*/ 1685 w 1820"/>
              <a:gd name="T115" fmla="*/ 299 h 408"/>
              <a:gd name="T116" fmla="*/ 1714 w 1820"/>
              <a:gd name="T117" fmla="*/ 326 h 408"/>
              <a:gd name="T118" fmla="*/ 1743 w 1820"/>
              <a:gd name="T119" fmla="*/ 347 h 408"/>
              <a:gd name="T120" fmla="*/ 1773 w 1820"/>
              <a:gd name="T121" fmla="*/ 366 h 408"/>
              <a:gd name="T122" fmla="*/ 1802 w 1820"/>
              <a:gd name="T123" fmla="*/ 394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0" h="408">
                <a:moveTo>
                  <a:pt x="0" y="326"/>
                </a:moveTo>
                <a:lnTo>
                  <a:pt x="2" y="325"/>
                </a:lnTo>
                <a:lnTo>
                  <a:pt x="4" y="323"/>
                </a:lnTo>
                <a:lnTo>
                  <a:pt x="6" y="322"/>
                </a:lnTo>
                <a:lnTo>
                  <a:pt x="8" y="322"/>
                </a:lnTo>
                <a:lnTo>
                  <a:pt x="9" y="321"/>
                </a:lnTo>
                <a:lnTo>
                  <a:pt x="11" y="321"/>
                </a:lnTo>
                <a:lnTo>
                  <a:pt x="13" y="318"/>
                </a:lnTo>
                <a:lnTo>
                  <a:pt x="15" y="317"/>
                </a:lnTo>
                <a:lnTo>
                  <a:pt x="17" y="315"/>
                </a:lnTo>
                <a:lnTo>
                  <a:pt x="18" y="314"/>
                </a:lnTo>
                <a:lnTo>
                  <a:pt x="20" y="312"/>
                </a:lnTo>
                <a:lnTo>
                  <a:pt x="22" y="310"/>
                </a:lnTo>
                <a:lnTo>
                  <a:pt x="24" y="309"/>
                </a:lnTo>
                <a:lnTo>
                  <a:pt x="26" y="307"/>
                </a:lnTo>
                <a:lnTo>
                  <a:pt x="28" y="306"/>
                </a:lnTo>
                <a:lnTo>
                  <a:pt x="29" y="305"/>
                </a:lnTo>
                <a:lnTo>
                  <a:pt x="31" y="303"/>
                </a:lnTo>
                <a:lnTo>
                  <a:pt x="33" y="302"/>
                </a:lnTo>
                <a:lnTo>
                  <a:pt x="35" y="302"/>
                </a:lnTo>
                <a:lnTo>
                  <a:pt x="37" y="300"/>
                </a:lnTo>
                <a:lnTo>
                  <a:pt x="38" y="299"/>
                </a:lnTo>
                <a:lnTo>
                  <a:pt x="40" y="298"/>
                </a:lnTo>
                <a:lnTo>
                  <a:pt x="42" y="297"/>
                </a:lnTo>
                <a:lnTo>
                  <a:pt x="44" y="296"/>
                </a:lnTo>
                <a:lnTo>
                  <a:pt x="46" y="295"/>
                </a:lnTo>
                <a:lnTo>
                  <a:pt x="48" y="295"/>
                </a:lnTo>
                <a:lnTo>
                  <a:pt x="49" y="294"/>
                </a:lnTo>
                <a:lnTo>
                  <a:pt x="51" y="293"/>
                </a:lnTo>
                <a:lnTo>
                  <a:pt x="53" y="292"/>
                </a:lnTo>
                <a:lnTo>
                  <a:pt x="55" y="290"/>
                </a:lnTo>
                <a:lnTo>
                  <a:pt x="57" y="290"/>
                </a:lnTo>
                <a:lnTo>
                  <a:pt x="58" y="287"/>
                </a:lnTo>
                <a:lnTo>
                  <a:pt x="60" y="285"/>
                </a:lnTo>
                <a:lnTo>
                  <a:pt x="62" y="283"/>
                </a:lnTo>
                <a:lnTo>
                  <a:pt x="64" y="283"/>
                </a:lnTo>
                <a:lnTo>
                  <a:pt x="66" y="282"/>
                </a:lnTo>
                <a:lnTo>
                  <a:pt x="68" y="280"/>
                </a:lnTo>
                <a:lnTo>
                  <a:pt x="69" y="279"/>
                </a:lnTo>
                <a:lnTo>
                  <a:pt x="71" y="275"/>
                </a:lnTo>
                <a:lnTo>
                  <a:pt x="73" y="274"/>
                </a:lnTo>
                <a:lnTo>
                  <a:pt x="75" y="273"/>
                </a:lnTo>
                <a:lnTo>
                  <a:pt x="77" y="271"/>
                </a:lnTo>
                <a:lnTo>
                  <a:pt x="78" y="271"/>
                </a:lnTo>
                <a:lnTo>
                  <a:pt x="80" y="269"/>
                </a:lnTo>
                <a:lnTo>
                  <a:pt x="82" y="268"/>
                </a:lnTo>
                <a:lnTo>
                  <a:pt x="84" y="267"/>
                </a:lnTo>
                <a:lnTo>
                  <a:pt x="86" y="265"/>
                </a:lnTo>
                <a:lnTo>
                  <a:pt x="88" y="265"/>
                </a:lnTo>
                <a:lnTo>
                  <a:pt x="89" y="264"/>
                </a:lnTo>
                <a:lnTo>
                  <a:pt x="91" y="263"/>
                </a:lnTo>
                <a:lnTo>
                  <a:pt x="93" y="261"/>
                </a:lnTo>
                <a:lnTo>
                  <a:pt x="95" y="262"/>
                </a:lnTo>
                <a:lnTo>
                  <a:pt x="97" y="261"/>
                </a:lnTo>
                <a:lnTo>
                  <a:pt x="98" y="259"/>
                </a:lnTo>
                <a:lnTo>
                  <a:pt x="100" y="259"/>
                </a:lnTo>
                <a:lnTo>
                  <a:pt x="102" y="257"/>
                </a:lnTo>
                <a:lnTo>
                  <a:pt x="104" y="256"/>
                </a:lnTo>
                <a:lnTo>
                  <a:pt x="106" y="256"/>
                </a:lnTo>
                <a:lnTo>
                  <a:pt x="107" y="253"/>
                </a:lnTo>
                <a:lnTo>
                  <a:pt x="109" y="252"/>
                </a:lnTo>
                <a:lnTo>
                  <a:pt x="111" y="251"/>
                </a:lnTo>
                <a:lnTo>
                  <a:pt x="113" y="249"/>
                </a:lnTo>
                <a:lnTo>
                  <a:pt x="115" y="249"/>
                </a:lnTo>
                <a:lnTo>
                  <a:pt x="117" y="247"/>
                </a:lnTo>
                <a:lnTo>
                  <a:pt x="118" y="247"/>
                </a:lnTo>
                <a:lnTo>
                  <a:pt x="120" y="245"/>
                </a:lnTo>
                <a:lnTo>
                  <a:pt x="122" y="244"/>
                </a:lnTo>
                <a:lnTo>
                  <a:pt x="124" y="242"/>
                </a:lnTo>
                <a:lnTo>
                  <a:pt x="126" y="241"/>
                </a:lnTo>
                <a:lnTo>
                  <a:pt x="127" y="240"/>
                </a:lnTo>
                <a:lnTo>
                  <a:pt x="129" y="239"/>
                </a:lnTo>
                <a:lnTo>
                  <a:pt x="131" y="239"/>
                </a:lnTo>
                <a:lnTo>
                  <a:pt x="133" y="237"/>
                </a:lnTo>
                <a:lnTo>
                  <a:pt x="135" y="236"/>
                </a:lnTo>
                <a:lnTo>
                  <a:pt x="137" y="236"/>
                </a:lnTo>
                <a:lnTo>
                  <a:pt x="138" y="236"/>
                </a:lnTo>
                <a:lnTo>
                  <a:pt x="140" y="235"/>
                </a:lnTo>
                <a:lnTo>
                  <a:pt x="142" y="234"/>
                </a:lnTo>
                <a:lnTo>
                  <a:pt x="144" y="234"/>
                </a:lnTo>
                <a:lnTo>
                  <a:pt x="146" y="233"/>
                </a:lnTo>
                <a:lnTo>
                  <a:pt x="147" y="232"/>
                </a:lnTo>
                <a:lnTo>
                  <a:pt x="149" y="230"/>
                </a:lnTo>
                <a:lnTo>
                  <a:pt x="151" y="228"/>
                </a:lnTo>
                <a:lnTo>
                  <a:pt x="153" y="227"/>
                </a:lnTo>
                <a:lnTo>
                  <a:pt x="155" y="226"/>
                </a:lnTo>
                <a:lnTo>
                  <a:pt x="157" y="224"/>
                </a:lnTo>
                <a:lnTo>
                  <a:pt x="158" y="224"/>
                </a:lnTo>
                <a:lnTo>
                  <a:pt x="160" y="223"/>
                </a:lnTo>
                <a:lnTo>
                  <a:pt x="162" y="222"/>
                </a:lnTo>
                <a:lnTo>
                  <a:pt x="164" y="222"/>
                </a:lnTo>
                <a:lnTo>
                  <a:pt x="166" y="222"/>
                </a:lnTo>
                <a:lnTo>
                  <a:pt x="167" y="221"/>
                </a:lnTo>
                <a:lnTo>
                  <a:pt x="169" y="220"/>
                </a:lnTo>
                <a:lnTo>
                  <a:pt x="171" y="218"/>
                </a:lnTo>
                <a:lnTo>
                  <a:pt x="173" y="217"/>
                </a:lnTo>
                <a:lnTo>
                  <a:pt x="175" y="217"/>
                </a:lnTo>
                <a:lnTo>
                  <a:pt x="177" y="216"/>
                </a:lnTo>
                <a:lnTo>
                  <a:pt x="178" y="216"/>
                </a:lnTo>
                <a:lnTo>
                  <a:pt x="180" y="216"/>
                </a:lnTo>
                <a:lnTo>
                  <a:pt x="182" y="215"/>
                </a:lnTo>
                <a:lnTo>
                  <a:pt x="184" y="215"/>
                </a:lnTo>
                <a:lnTo>
                  <a:pt x="186" y="214"/>
                </a:lnTo>
                <a:lnTo>
                  <a:pt x="187" y="214"/>
                </a:lnTo>
                <a:lnTo>
                  <a:pt x="189" y="213"/>
                </a:lnTo>
                <a:lnTo>
                  <a:pt x="191" y="213"/>
                </a:lnTo>
                <a:lnTo>
                  <a:pt x="193" y="213"/>
                </a:lnTo>
                <a:lnTo>
                  <a:pt x="195" y="213"/>
                </a:lnTo>
                <a:lnTo>
                  <a:pt x="197" y="212"/>
                </a:lnTo>
                <a:lnTo>
                  <a:pt x="198" y="212"/>
                </a:lnTo>
                <a:lnTo>
                  <a:pt x="200" y="210"/>
                </a:lnTo>
                <a:lnTo>
                  <a:pt x="202" y="209"/>
                </a:lnTo>
                <a:lnTo>
                  <a:pt x="204" y="208"/>
                </a:lnTo>
                <a:lnTo>
                  <a:pt x="206" y="206"/>
                </a:lnTo>
                <a:lnTo>
                  <a:pt x="207" y="205"/>
                </a:lnTo>
                <a:lnTo>
                  <a:pt x="209" y="204"/>
                </a:lnTo>
                <a:lnTo>
                  <a:pt x="211" y="204"/>
                </a:lnTo>
                <a:lnTo>
                  <a:pt x="213" y="203"/>
                </a:lnTo>
                <a:lnTo>
                  <a:pt x="215" y="203"/>
                </a:lnTo>
                <a:lnTo>
                  <a:pt x="216" y="202"/>
                </a:lnTo>
                <a:lnTo>
                  <a:pt x="218" y="202"/>
                </a:lnTo>
                <a:lnTo>
                  <a:pt x="220" y="202"/>
                </a:lnTo>
                <a:lnTo>
                  <a:pt x="222" y="201"/>
                </a:lnTo>
                <a:lnTo>
                  <a:pt x="224" y="200"/>
                </a:lnTo>
                <a:lnTo>
                  <a:pt x="226" y="200"/>
                </a:lnTo>
                <a:lnTo>
                  <a:pt x="227" y="200"/>
                </a:lnTo>
                <a:lnTo>
                  <a:pt x="229" y="200"/>
                </a:lnTo>
                <a:lnTo>
                  <a:pt x="231" y="200"/>
                </a:lnTo>
                <a:lnTo>
                  <a:pt x="233" y="200"/>
                </a:lnTo>
                <a:lnTo>
                  <a:pt x="235" y="200"/>
                </a:lnTo>
                <a:lnTo>
                  <a:pt x="236" y="199"/>
                </a:lnTo>
                <a:lnTo>
                  <a:pt x="238" y="198"/>
                </a:lnTo>
                <a:lnTo>
                  <a:pt x="240" y="197"/>
                </a:lnTo>
                <a:lnTo>
                  <a:pt x="242" y="197"/>
                </a:lnTo>
                <a:lnTo>
                  <a:pt x="244" y="195"/>
                </a:lnTo>
                <a:lnTo>
                  <a:pt x="246" y="194"/>
                </a:lnTo>
                <a:lnTo>
                  <a:pt x="247" y="193"/>
                </a:lnTo>
                <a:lnTo>
                  <a:pt x="249" y="192"/>
                </a:lnTo>
                <a:lnTo>
                  <a:pt x="251" y="191"/>
                </a:lnTo>
                <a:lnTo>
                  <a:pt x="253" y="191"/>
                </a:lnTo>
                <a:lnTo>
                  <a:pt x="255" y="189"/>
                </a:lnTo>
                <a:lnTo>
                  <a:pt x="256" y="189"/>
                </a:lnTo>
                <a:lnTo>
                  <a:pt x="258" y="188"/>
                </a:lnTo>
                <a:lnTo>
                  <a:pt x="260" y="187"/>
                </a:lnTo>
                <a:lnTo>
                  <a:pt x="262" y="187"/>
                </a:lnTo>
                <a:lnTo>
                  <a:pt x="264" y="187"/>
                </a:lnTo>
                <a:lnTo>
                  <a:pt x="266" y="186"/>
                </a:lnTo>
                <a:lnTo>
                  <a:pt x="267" y="186"/>
                </a:lnTo>
                <a:lnTo>
                  <a:pt x="269" y="183"/>
                </a:lnTo>
                <a:lnTo>
                  <a:pt x="271" y="185"/>
                </a:lnTo>
                <a:lnTo>
                  <a:pt x="273" y="185"/>
                </a:lnTo>
                <a:lnTo>
                  <a:pt x="275" y="183"/>
                </a:lnTo>
                <a:lnTo>
                  <a:pt x="276" y="183"/>
                </a:lnTo>
                <a:lnTo>
                  <a:pt x="278" y="183"/>
                </a:lnTo>
                <a:lnTo>
                  <a:pt x="280" y="180"/>
                </a:lnTo>
                <a:lnTo>
                  <a:pt x="282" y="180"/>
                </a:lnTo>
                <a:lnTo>
                  <a:pt x="284" y="179"/>
                </a:lnTo>
                <a:lnTo>
                  <a:pt x="286" y="178"/>
                </a:lnTo>
                <a:lnTo>
                  <a:pt x="287" y="177"/>
                </a:lnTo>
                <a:lnTo>
                  <a:pt x="289" y="175"/>
                </a:lnTo>
                <a:lnTo>
                  <a:pt x="291" y="174"/>
                </a:lnTo>
                <a:lnTo>
                  <a:pt x="293" y="173"/>
                </a:lnTo>
                <a:lnTo>
                  <a:pt x="295" y="173"/>
                </a:lnTo>
                <a:lnTo>
                  <a:pt x="296" y="173"/>
                </a:lnTo>
                <a:lnTo>
                  <a:pt x="298" y="171"/>
                </a:lnTo>
                <a:lnTo>
                  <a:pt x="300" y="169"/>
                </a:lnTo>
                <a:lnTo>
                  <a:pt x="302" y="168"/>
                </a:lnTo>
                <a:lnTo>
                  <a:pt x="304" y="168"/>
                </a:lnTo>
                <a:lnTo>
                  <a:pt x="306" y="168"/>
                </a:lnTo>
                <a:lnTo>
                  <a:pt x="307" y="167"/>
                </a:lnTo>
                <a:lnTo>
                  <a:pt x="309" y="167"/>
                </a:lnTo>
                <a:lnTo>
                  <a:pt x="311" y="166"/>
                </a:lnTo>
                <a:lnTo>
                  <a:pt x="313" y="166"/>
                </a:lnTo>
                <a:lnTo>
                  <a:pt x="315" y="165"/>
                </a:lnTo>
                <a:lnTo>
                  <a:pt x="316" y="165"/>
                </a:lnTo>
                <a:lnTo>
                  <a:pt x="318" y="165"/>
                </a:lnTo>
                <a:lnTo>
                  <a:pt x="320" y="164"/>
                </a:lnTo>
                <a:lnTo>
                  <a:pt x="322" y="162"/>
                </a:lnTo>
                <a:lnTo>
                  <a:pt x="324" y="160"/>
                </a:lnTo>
                <a:lnTo>
                  <a:pt x="325" y="160"/>
                </a:lnTo>
                <a:lnTo>
                  <a:pt x="327" y="159"/>
                </a:lnTo>
                <a:lnTo>
                  <a:pt x="329" y="158"/>
                </a:lnTo>
                <a:lnTo>
                  <a:pt x="331" y="157"/>
                </a:lnTo>
                <a:lnTo>
                  <a:pt x="333" y="155"/>
                </a:lnTo>
                <a:lnTo>
                  <a:pt x="335" y="154"/>
                </a:lnTo>
                <a:lnTo>
                  <a:pt x="336" y="153"/>
                </a:lnTo>
                <a:lnTo>
                  <a:pt x="338" y="152"/>
                </a:lnTo>
                <a:lnTo>
                  <a:pt x="340" y="152"/>
                </a:lnTo>
                <a:lnTo>
                  <a:pt x="342" y="150"/>
                </a:lnTo>
                <a:lnTo>
                  <a:pt x="344" y="148"/>
                </a:lnTo>
                <a:lnTo>
                  <a:pt x="346" y="148"/>
                </a:lnTo>
                <a:lnTo>
                  <a:pt x="348" y="147"/>
                </a:lnTo>
                <a:lnTo>
                  <a:pt x="349" y="146"/>
                </a:lnTo>
                <a:lnTo>
                  <a:pt x="351" y="145"/>
                </a:lnTo>
                <a:lnTo>
                  <a:pt x="353" y="145"/>
                </a:lnTo>
                <a:lnTo>
                  <a:pt x="355" y="144"/>
                </a:lnTo>
                <a:lnTo>
                  <a:pt x="357" y="144"/>
                </a:lnTo>
                <a:lnTo>
                  <a:pt x="358" y="143"/>
                </a:lnTo>
                <a:lnTo>
                  <a:pt x="360" y="142"/>
                </a:lnTo>
                <a:lnTo>
                  <a:pt x="362" y="141"/>
                </a:lnTo>
                <a:lnTo>
                  <a:pt x="364" y="140"/>
                </a:lnTo>
                <a:lnTo>
                  <a:pt x="366" y="139"/>
                </a:lnTo>
                <a:lnTo>
                  <a:pt x="368" y="136"/>
                </a:lnTo>
                <a:lnTo>
                  <a:pt x="369" y="135"/>
                </a:lnTo>
                <a:lnTo>
                  <a:pt x="371" y="134"/>
                </a:lnTo>
                <a:lnTo>
                  <a:pt x="373" y="134"/>
                </a:lnTo>
                <a:lnTo>
                  <a:pt x="375" y="133"/>
                </a:lnTo>
                <a:lnTo>
                  <a:pt x="377" y="133"/>
                </a:lnTo>
                <a:lnTo>
                  <a:pt x="378" y="131"/>
                </a:lnTo>
                <a:lnTo>
                  <a:pt x="380" y="130"/>
                </a:lnTo>
                <a:lnTo>
                  <a:pt x="382" y="130"/>
                </a:lnTo>
                <a:lnTo>
                  <a:pt x="384" y="129"/>
                </a:lnTo>
                <a:lnTo>
                  <a:pt x="386" y="129"/>
                </a:lnTo>
                <a:lnTo>
                  <a:pt x="388" y="128"/>
                </a:lnTo>
                <a:lnTo>
                  <a:pt x="389" y="128"/>
                </a:lnTo>
                <a:lnTo>
                  <a:pt x="391" y="127"/>
                </a:lnTo>
                <a:lnTo>
                  <a:pt x="393" y="127"/>
                </a:lnTo>
                <a:lnTo>
                  <a:pt x="395" y="127"/>
                </a:lnTo>
                <a:lnTo>
                  <a:pt x="397" y="127"/>
                </a:lnTo>
                <a:lnTo>
                  <a:pt x="398" y="127"/>
                </a:lnTo>
                <a:lnTo>
                  <a:pt x="400" y="126"/>
                </a:lnTo>
                <a:lnTo>
                  <a:pt x="402" y="123"/>
                </a:lnTo>
                <a:lnTo>
                  <a:pt x="404" y="122"/>
                </a:lnTo>
                <a:lnTo>
                  <a:pt x="406" y="121"/>
                </a:lnTo>
                <a:lnTo>
                  <a:pt x="407" y="120"/>
                </a:lnTo>
                <a:lnTo>
                  <a:pt x="409" y="120"/>
                </a:lnTo>
                <a:lnTo>
                  <a:pt x="411" y="118"/>
                </a:lnTo>
                <a:lnTo>
                  <a:pt x="413" y="116"/>
                </a:lnTo>
                <a:lnTo>
                  <a:pt x="415" y="115"/>
                </a:lnTo>
                <a:lnTo>
                  <a:pt x="417" y="113"/>
                </a:lnTo>
                <a:lnTo>
                  <a:pt x="418" y="113"/>
                </a:lnTo>
                <a:lnTo>
                  <a:pt x="420" y="112"/>
                </a:lnTo>
                <a:lnTo>
                  <a:pt x="422" y="111"/>
                </a:lnTo>
                <a:lnTo>
                  <a:pt x="424" y="110"/>
                </a:lnTo>
                <a:lnTo>
                  <a:pt x="426" y="110"/>
                </a:lnTo>
                <a:lnTo>
                  <a:pt x="427" y="109"/>
                </a:lnTo>
                <a:lnTo>
                  <a:pt x="429" y="107"/>
                </a:lnTo>
                <a:lnTo>
                  <a:pt x="431" y="107"/>
                </a:lnTo>
                <a:lnTo>
                  <a:pt x="433" y="106"/>
                </a:lnTo>
                <a:lnTo>
                  <a:pt x="435" y="106"/>
                </a:lnTo>
                <a:lnTo>
                  <a:pt x="437" y="106"/>
                </a:lnTo>
                <a:lnTo>
                  <a:pt x="438" y="105"/>
                </a:lnTo>
                <a:lnTo>
                  <a:pt x="440" y="104"/>
                </a:lnTo>
                <a:lnTo>
                  <a:pt x="442" y="105"/>
                </a:lnTo>
                <a:lnTo>
                  <a:pt x="444" y="104"/>
                </a:lnTo>
                <a:lnTo>
                  <a:pt x="446" y="101"/>
                </a:lnTo>
                <a:lnTo>
                  <a:pt x="447" y="100"/>
                </a:lnTo>
                <a:lnTo>
                  <a:pt x="449" y="99"/>
                </a:lnTo>
                <a:lnTo>
                  <a:pt x="451" y="97"/>
                </a:lnTo>
                <a:lnTo>
                  <a:pt x="453" y="96"/>
                </a:lnTo>
                <a:lnTo>
                  <a:pt x="455" y="95"/>
                </a:lnTo>
                <a:lnTo>
                  <a:pt x="457" y="93"/>
                </a:lnTo>
                <a:lnTo>
                  <a:pt x="458" y="91"/>
                </a:lnTo>
                <a:lnTo>
                  <a:pt x="460" y="89"/>
                </a:lnTo>
                <a:lnTo>
                  <a:pt x="462" y="88"/>
                </a:lnTo>
                <a:lnTo>
                  <a:pt x="464" y="86"/>
                </a:lnTo>
                <a:lnTo>
                  <a:pt x="466" y="85"/>
                </a:lnTo>
                <a:lnTo>
                  <a:pt x="467" y="85"/>
                </a:lnTo>
                <a:lnTo>
                  <a:pt x="469" y="83"/>
                </a:lnTo>
                <a:lnTo>
                  <a:pt x="471" y="82"/>
                </a:lnTo>
                <a:lnTo>
                  <a:pt x="473" y="80"/>
                </a:lnTo>
                <a:lnTo>
                  <a:pt x="475" y="78"/>
                </a:lnTo>
                <a:lnTo>
                  <a:pt x="477" y="77"/>
                </a:lnTo>
                <a:lnTo>
                  <a:pt x="478" y="76"/>
                </a:lnTo>
                <a:lnTo>
                  <a:pt x="480" y="75"/>
                </a:lnTo>
                <a:lnTo>
                  <a:pt x="482" y="75"/>
                </a:lnTo>
                <a:lnTo>
                  <a:pt x="484" y="74"/>
                </a:lnTo>
                <a:lnTo>
                  <a:pt x="486" y="72"/>
                </a:lnTo>
                <a:lnTo>
                  <a:pt x="487" y="70"/>
                </a:lnTo>
                <a:lnTo>
                  <a:pt x="489" y="69"/>
                </a:lnTo>
                <a:lnTo>
                  <a:pt x="491" y="66"/>
                </a:lnTo>
                <a:lnTo>
                  <a:pt x="493" y="65"/>
                </a:lnTo>
                <a:lnTo>
                  <a:pt x="495" y="63"/>
                </a:lnTo>
                <a:lnTo>
                  <a:pt x="497" y="62"/>
                </a:lnTo>
                <a:lnTo>
                  <a:pt x="498" y="61"/>
                </a:lnTo>
                <a:lnTo>
                  <a:pt x="500" y="60"/>
                </a:lnTo>
                <a:lnTo>
                  <a:pt x="502" y="57"/>
                </a:lnTo>
                <a:lnTo>
                  <a:pt x="504" y="57"/>
                </a:lnTo>
                <a:lnTo>
                  <a:pt x="506" y="55"/>
                </a:lnTo>
                <a:lnTo>
                  <a:pt x="507" y="54"/>
                </a:lnTo>
                <a:lnTo>
                  <a:pt x="509" y="53"/>
                </a:lnTo>
                <a:lnTo>
                  <a:pt x="511" y="53"/>
                </a:lnTo>
                <a:lnTo>
                  <a:pt x="513" y="52"/>
                </a:lnTo>
                <a:lnTo>
                  <a:pt x="515" y="51"/>
                </a:lnTo>
                <a:lnTo>
                  <a:pt x="516" y="50"/>
                </a:lnTo>
                <a:lnTo>
                  <a:pt x="518" y="50"/>
                </a:lnTo>
                <a:lnTo>
                  <a:pt x="520" y="50"/>
                </a:lnTo>
                <a:lnTo>
                  <a:pt x="522" y="49"/>
                </a:lnTo>
                <a:lnTo>
                  <a:pt x="524" y="49"/>
                </a:lnTo>
                <a:lnTo>
                  <a:pt x="526" y="49"/>
                </a:lnTo>
                <a:lnTo>
                  <a:pt x="527" y="48"/>
                </a:lnTo>
                <a:lnTo>
                  <a:pt x="529" y="48"/>
                </a:lnTo>
                <a:lnTo>
                  <a:pt x="531" y="47"/>
                </a:lnTo>
                <a:lnTo>
                  <a:pt x="533" y="47"/>
                </a:lnTo>
                <a:lnTo>
                  <a:pt x="535" y="45"/>
                </a:lnTo>
                <a:lnTo>
                  <a:pt x="536" y="44"/>
                </a:lnTo>
                <a:lnTo>
                  <a:pt x="538" y="43"/>
                </a:lnTo>
                <a:lnTo>
                  <a:pt x="540" y="42"/>
                </a:lnTo>
                <a:lnTo>
                  <a:pt x="542" y="41"/>
                </a:lnTo>
                <a:lnTo>
                  <a:pt x="544" y="41"/>
                </a:lnTo>
                <a:lnTo>
                  <a:pt x="546" y="41"/>
                </a:lnTo>
                <a:lnTo>
                  <a:pt x="547" y="40"/>
                </a:lnTo>
                <a:lnTo>
                  <a:pt x="549" y="40"/>
                </a:lnTo>
                <a:lnTo>
                  <a:pt x="551" y="40"/>
                </a:lnTo>
                <a:lnTo>
                  <a:pt x="553" y="40"/>
                </a:lnTo>
                <a:lnTo>
                  <a:pt x="555" y="40"/>
                </a:lnTo>
                <a:lnTo>
                  <a:pt x="556" y="40"/>
                </a:lnTo>
                <a:lnTo>
                  <a:pt x="558" y="41"/>
                </a:lnTo>
                <a:lnTo>
                  <a:pt x="560" y="40"/>
                </a:lnTo>
                <a:lnTo>
                  <a:pt x="562" y="41"/>
                </a:lnTo>
                <a:lnTo>
                  <a:pt x="564" y="41"/>
                </a:lnTo>
                <a:lnTo>
                  <a:pt x="566" y="41"/>
                </a:lnTo>
                <a:lnTo>
                  <a:pt x="567" y="42"/>
                </a:lnTo>
                <a:lnTo>
                  <a:pt x="569" y="43"/>
                </a:lnTo>
                <a:lnTo>
                  <a:pt x="571" y="43"/>
                </a:lnTo>
                <a:lnTo>
                  <a:pt x="573" y="43"/>
                </a:lnTo>
                <a:lnTo>
                  <a:pt x="575" y="44"/>
                </a:lnTo>
                <a:lnTo>
                  <a:pt x="576" y="43"/>
                </a:lnTo>
                <a:lnTo>
                  <a:pt x="578" y="43"/>
                </a:lnTo>
                <a:lnTo>
                  <a:pt x="580" y="43"/>
                </a:lnTo>
                <a:lnTo>
                  <a:pt x="582" y="42"/>
                </a:lnTo>
                <a:lnTo>
                  <a:pt x="584" y="41"/>
                </a:lnTo>
                <a:lnTo>
                  <a:pt x="586" y="41"/>
                </a:lnTo>
                <a:lnTo>
                  <a:pt x="587" y="41"/>
                </a:lnTo>
                <a:lnTo>
                  <a:pt x="589" y="40"/>
                </a:lnTo>
                <a:lnTo>
                  <a:pt x="591" y="40"/>
                </a:lnTo>
                <a:lnTo>
                  <a:pt x="593" y="40"/>
                </a:lnTo>
                <a:lnTo>
                  <a:pt x="595" y="40"/>
                </a:lnTo>
                <a:lnTo>
                  <a:pt x="596" y="39"/>
                </a:lnTo>
                <a:lnTo>
                  <a:pt x="598" y="39"/>
                </a:lnTo>
                <a:lnTo>
                  <a:pt x="600" y="39"/>
                </a:lnTo>
                <a:lnTo>
                  <a:pt x="602" y="39"/>
                </a:lnTo>
                <a:lnTo>
                  <a:pt x="604" y="40"/>
                </a:lnTo>
                <a:lnTo>
                  <a:pt x="606" y="39"/>
                </a:lnTo>
                <a:lnTo>
                  <a:pt x="607" y="39"/>
                </a:lnTo>
                <a:lnTo>
                  <a:pt x="609" y="39"/>
                </a:lnTo>
                <a:lnTo>
                  <a:pt x="611" y="39"/>
                </a:lnTo>
                <a:lnTo>
                  <a:pt x="613" y="39"/>
                </a:lnTo>
                <a:lnTo>
                  <a:pt x="615" y="40"/>
                </a:lnTo>
                <a:lnTo>
                  <a:pt x="616" y="40"/>
                </a:lnTo>
                <a:lnTo>
                  <a:pt x="618" y="41"/>
                </a:lnTo>
                <a:lnTo>
                  <a:pt x="620" y="40"/>
                </a:lnTo>
                <a:lnTo>
                  <a:pt x="622" y="39"/>
                </a:lnTo>
                <a:lnTo>
                  <a:pt x="624" y="39"/>
                </a:lnTo>
                <a:lnTo>
                  <a:pt x="625" y="39"/>
                </a:lnTo>
                <a:lnTo>
                  <a:pt x="627" y="38"/>
                </a:lnTo>
                <a:lnTo>
                  <a:pt x="629" y="37"/>
                </a:lnTo>
                <a:lnTo>
                  <a:pt x="631" y="36"/>
                </a:lnTo>
                <a:lnTo>
                  <a:pt x="633" y="36"/>
                </a:lnTo>
                <a:lnTo>
                  <a:pt x="635" y="34"/>
                </a:lnTo>
                <a:lnTo>
                  <a:pt x="636" y="33"/>
                </a:lnTo>
                <a:lnTo>
                  <a:pt x="638" y="33"/>
                </a:lnTo>
                <a:lnTo>
                  <a:pt x="640" y="33"/>
                </a:lnTo>
                <a:lnTo>
                  <a:pt x="642" y="32"/>
                </a:lnTo>
                <a:lnTo>
                  <a:pt x="644" y="31"/>
                </a:lnTo>
                <a:lnTo>
                  <a:pt x="645" y="31"/>
                </a:lnTo>
                <a:lnTo>
                  <a:pt x="647" y="31"/>
                </a:lnTo>
                <a:lnTo>
                  <a:pt x="649" y="30"/>
                </a:lnTo>
                <a:lnTo>
                  <a:pt x="651" y="30"/>
                </a:lnTo>
                <a:lnTo>
                  <a:pt x="653" y="30"/>
                </a:lnTo>
                <a:lnTo>
                  <a:pt x="655" y="30"/>
                </a:lnTo>
                <a:lnTo>
                  <a:pt x="656" y="30"/>
                </a:lnTo>
                <a:lnTo>
                  <a:pt x="658" y="29"/>
                </a:lnTo>
                <a:lnTo>
                  <a:pt x="660" y="29"/>
                </a:lnTo>
                <a:lnTo>
                  <a:pt x="662" y="30"/>
                </a:lnTo>
                <a:lnTo>
                  <a:pt x="664" y="29"/>
                </a:lnTo>
                <a:lnTo>
                  <a:pt x="665" y="29"/>
                </a:lnTo>
                <a:lnTo>
                  <a:pt x="667" y="28"/>
                </a:lnTo>
                <a:lnTo>
                  <a:pt x="669" y="26"/>
                </a:lnTo>
                <a:lnTo>
                  <a:pt x="671" y="26"/>
                </a:lnTo>
                <a:lnTo>
                  <a:pt x="673" y="25"/>
                </a:lnTo>
                <a:lnTo>
                  <a:pt x="675" y="24"/>
                </a:lnTo>
                <a:lnTo>
                  <a:pt x="676" y="22"/>
                </a:lnTo>
                <a:lnTo>
                  <a:pt x="678" y="21"/>
                </a:lnTo>
                <a:lnTo>
                  <a:pt x="680" y="22"/>
                </a:lnTo>
                <a:lnTo>
                  <a:pt x="682" y="21"/>
                </a:lnTo>
                <a:lnTo>
                  <a:pt x="684" y="20"/>
                </a:lnTo>
                <a:lnTo>
                  <a:pt x="685" y="20"/>
                </a:lnTo>
                <a:lnTo>
                  <a:pt x="687" y="19"/>
                </a:lnTo>
                <a:lnTo>
                  <a:pt x="689" y="19"/>
                </a:lnTo>
                <a:lnTo>
                  <a:pt x="691" y="18"/>
                </a:lnTo>
                <a:lnTo>
                  <a:pt x="693" y="18"/>
                </a:lnTo>
                <a:lnTo>
                  <a:pt x="695" y="17"/>
                </a:lnTo>
                <a:lnTo>
                  <a:pt x="696" y="18"/>
                </a:lnTo>
                <a:lnTo>
                  <a:pt x="698" y="18"/>
                </a:lnTo>
                <a:lnTo>
                  <a:pt x="700" y="18"/>
                </a:lnTo>
                <a:lnTo>
                  <a:pt x="702" y="17"/>
                </a:lnTo>
                <a:lnTo>
                  <a:pt x="704" y="17"/>
                </a:lnTo>
                <a:lnTo>
                  <a:pt x="706" y="17"/>
                </a:lnTo>
                <a:lnTo>
                  <a:pt x="707" y="17"/>
                </a:lnTo>
                <a:lnTo>
                  <a:pt x="709" y="18"/>
                </a:lnTo>
                <a:lnTo>
                  <a:pt x="711" y="18"/>
                </a:lnTo>
                <a:lnTo>
                  <a:pt x="713" y="17"/>
                </a:lnTo>
                <a:lnTo>
                  <a:pt x="715" y="17"/>
                </a:lnTo>
                <a:lnTo>
                  <a:pt x="717" y="15"/>
                </a:lnTo>
                <a:lnTo>
                  <a:pt x="718" y="15"/>
                </a:lnTo>
                <a:lnTo>
                  <a:pt x="720" y="14"/>
                </a:lnTo>
                <a:lnTo>
                  <a:pt x="722" y="14"/>
                </a:lnTo>
                <a:lnTo>
                  <a:pt x="724" y="13"/>
                </a:lnTo>
                <a:lnTo>
                  <a:pt x="726" y="12"/>
                </a:lnTo>
                <a:lnTo>
                  <a:pt x="727" y="12"/>
                </a:lnTo>
                <a:lnTo>
                  <a:pt x="729" y="10"/>
                </a:lnTo>
                <a:lnTo>
                  <a:pt x="731" y="10"/>
                </a:lnTo>
                <a:lnTo>
                  <a:pt x="733" y="10"/>
                </a:lnTo>
                <a:lnTo>
                  <a:pt x="735" y="9"/>
                </a:lnTo>
                <a:lnTo>
                  <a:pt x="737" y="9"/>
                </a:lnTo>
                <a:lnTo>
                  <a:pt x="738" y="9"/>
                </a:lnTo>
                <a:lnTo>
                  <a:pt x="740" y="9"/>
                </a:lnTo>
                <a:lnTo>
                  <a:pt x="742" y="10"/>
                </a:lnTo>
                <a:lnTo>
                  <a:pt x="744" y="9"/>
                </a:lnTo>
                <a:lnTo>
                  <a:pt x="746" y="9"/>
                </a:lnTo>
                <a:lnTo>
                  <a:pt x="747" y="9"/>
                </a:lnTo>
                <a:lnTo>
                  <a:pt x="749" y="9"/>
                </a:lnTo>
                <a:lnTo>
                  <a:pt x="751" y="9"/>
                </a:lnTo>
                <a:lnTo>
                  <a:pt x="753" y="9"/>
                </a:lnTo>
                <a:lnTo>
                  <a:pt x="755" y="10"/>
                </a:lnTo>
                <a:lnTo>
                  <a:pt x="757" y="10"/>
                </a:lnTo>
                <a:lnTo>
                  <a:pt x="758" y="8"/>
                </a:lnTo>
                <a:lnTo>
                  <a:pt x="760" y="8"/>
                </a:lnTo>
                <a:lnTo>
                  <a:pt x="762" y="8"/>
                </a:lnTo>
                <a:lnTo>
                  <a:pt x="764" y="7"/>
                </a:lnTo>
                <a:lnTo>
                  <a:pt x="766" y="6"/>
                </a:lnTo>
                <a:lnTo>
                  <a:pt x="767" y="6"/>
                </a:lnTo>
                <a:lnTo>
                  <a:pt x="769" y="5"/>
                </a:lnTo>
                <a:lnTo>
                  <a:pt x="771" y="4"/>
                </a:lnTo>
                <a:lnTo>
                  <a:pt x="773" y="4"/>
                </a:lnTo>
                <a:lnTo>
                  <a:pt x="775" y="4"/>
                </a:lnTo>
                <a:lnTo>
                  <a:pt x="777" y="3"/>
                </a:lnTo>
                <a:lnTo>
                  <a:pt x="778" y="3"/>
                </a:lnTo>
                <a:lnTo>
                  <a:pt x="780" y="4"/>
                </a:lnTo>
                <a:lnTo>
                  <a:pt x="782" y="3"/>
                </a:lnTo>
                <a:lnTo>
                  <a:pt x="784" y="3"/>
                </a:lnTo>
                <a:lnTo>
                  <a:pt x="786" y="3"/>
                </a:lnTo>
                <a:lnTo>
                  <a:pt x="787" y="3"/>
                </a:lnTo>
                <a:lnTo>
                  <a:pt x="789" y="3"/>
                </a:lnTo>
                <a:lnTo>
                  <a:pt x="791" y="3"/>
                </a:lnTo>
                <a:lnTo>
                  <a:pt x="793" y="3"/>
                </a:lnTo>
                <a:lnTo>
                  <a:pt x="795" y="3"/>
                </a:lnTo>
                <a:lnTo>
                  <a:pt x="797" y="3"/>
                </a:lnTo>
                <a:lnTo>
                  <a:pt x="798" y="3"/>
                </a:lnTo>
                <a:lnTo>
                  <a:pt x="800" y="3"/>
                </a:lnTo>
                <a:lnTo>
                  <a:pt x="802" y="3"/>
                </a:lnTo>
                <a:lnTo>
                  <a:pt x="804" y="4"/>
                </a:lnTo>
                <a:lnTo>
                  <a:pt x="806" y="4"/>
                </a:lnTo>
                <a:lnTo>
                  <a:pt x="807" y="4"/>
                </a:lnTo>
                <a:lnTo>
                  <a:pt x="809" y="3"/>
                </a:lnTo>
                <a:lnTo>
                  <a:pt x="811" y="3"/>
                </a:lnTo>
                <a:lnTo>
                  <a:pt x="813" y="3"/>
                </a:lnTo>
                <a:lnTo>
                  <a:pt x="815" y="2"/>
                </a:lnTo>
                <a:lnTo>
                  <a:pt x="816" y="1"/>
                </a:lnTo>
                <a:lnTo>
                  <a:pt x="818" y="1"/>
                </a:lnTo>
                <a:lnTo>
                  <a:pt x="820" y="2"/>
                </a:lnTo>
                <a:lnTo>
                  <a:pt x="822" y="2"/>
                </a:lnTo>
                <a:lnTo>
                  <a:pt x="824" y="1"/>
                </a:lnTo>
                <a:lnTo>
                  <a:pt x="826" y="0"/>
                </a:lnTo>
                <a:lnTo>
                  <a:pt x="827" y="1"/>
                </a:lnTo>
                <a:lnTo>
                  <a:pt x="829" y="1"/>
                </a:lnTo>
                <a:lnTo>
                  <a:pt x="831" y="0"/>
                </a:lnTo>
                <a:lnTo>
                  <a:pt x="833" y="0"/>
                </a:lnTo>
                <a:lnTo>
                  <a:pt x="835" y="1"/>
                </a:lnTo>
                <a:lnTo>
                  <a:pt x="836" y="1"/>
                </a:lnTo>
                <a:lnTo>
                  <a:pt x="838" y="1"/>
                </a:lnTo>
                <a:lnTo>
                  <a:pt x="840" y="2"/>
                </a:lnTo>
                <a:lnTo>
                  <a:pt x="842" y="2"/>
                </a:lnTo>
                <a:lnTo>
                  <a:pt x="844" y="3"/>
                </a:lnTo>
                <a:lnTo>
                  <a:pt x="846" y="3"/>
                </a:lnTo>
                <a:lnTo>
                  <a:pt x="847" y="3"/>
                </a:lnTo>
                <a:lnTo>
                  <a:pt x="849" y="3"/>
                </a:lnTo>
                <a:lnTo>
                  <a:pt x="851" y="3"/>
                </a:lnTo>
                <a:lnTo>
                  <a:pt x="853" y="2"/>
                </a:lnTo>
                <a:lnTo>
                  <a:pt x="855" y="2"/>
                </a:lnTo>
                <a:lnTo>
                  <a:pt x="856" y="2"/>
                </a:lnTo>
                <a:lnTo>
                  <a:pt x="858" y="1"/>
                </a:lnTo>
                <a:lnTo>
                  <a:pt x="860" y="0"/>
                </a:lnTo>
                <a:lnTo>
                  <a:pt x="862" y="1"/>
                </a:lnTo>
                <a:lnTo>
                  <a:pt x="864" y="1"/>
                </a:lnTo>
                <a:lnTo>
                  <a:pt x="866" y="0"/>
                </a:lnTo>
                <a:lnTo>
                  <a:pt x="867" y="1"/>
                </a:lnTo>
                <a:lnTo>
                  <a:pt x="869" y="1"/>
                </a:lnTo>
                <a:lnTo>
                  <a:pt x="871" y="1"/>
                </a:lnTo>
                <a:lnTo>
                  <a:pt x="873" y="2"/>
                </a:lnTo>
                <a:lnTo>
                  <a:pt x="875" y="1"/>
                </a:lnTo>
                <a:lnTo>
                  <a:pt x="876" y="2"/>
                </a:lnTo>
                <a:lnTo>
                  <a:pt x="878" y="3"/>
                </a:lnTo>
                <a:lnTo>
                  <a:pt x="880" y="3"/>
                </a:lnTo>
                <a:lnTo>
                  <a:pt x="882" y="3"/>
                </a:lnTo>
                <a:lnTo>
                  <a:pt x="884" y="4"/>
                </a:lnTo>
                <a:lnTo>
                  <a:pt x="886" y="3"/>
                </a:lnTo>
                <a:lnTo>
                  <a:pt x="887" y="4"/>
                </a:lnTo>
                <a:lnTo>
                  <a:pt x="889" y="4"/>
                </a:lnTo>
                <a:lnTo>
                  <a:pt x="891" y="5"/>
                </a:lnTo>
                <a:lnTo>
                  <a:pt x="893" y="5"/>
                </a:lnTo>
                <a:lnTo>
                  <a:pt x="895" y="5"/>
                </a:lnTo>
                <a:lnTo>
                  <a:pt x="896" y="4"/>
                </a:lnTo>
                <a:lnTo>
                  <a:pt x="898" y="4"/>
                </a:lnTo>
                <a:lnTo>
                  <a:pt x="900" y="4"/>
                </a:lnTo>
                <a:lnTo>
                  <a:pt x="902" y="4"/>
                </a:lnTo>
                <a:lnTo>
                  <a:pt x="904" y="3"/>
                </a:lnTo>
                <a:lnTo>
                  <a:pt x="906" y="3"/>
                </a:lnTo>
                <a:lnTo>
                  <a:pt x="907" y="3"/>
                </a:lnTo>
                <a:lnTo>
                  <a:pt x="909" y="3"/>
                </a:lnTo>
                <a:lnTo>
                  <a:pt x="911" y="2"/>
                </a:lnTo>
                <a:lnTo>
                  <a:pt x="913" y="3"/>
                </a:lnTo>
                <a:lnTo>
                  <a:pt x="915" y="2"/>
                </a:lnTo>
                <a:lnTo>
                  <a:pt x="916" y="3"/>
                </a:lnTo>
                <a:lnTo>
                  <a:pt x="918" y="3"/>
                </a:lnTo>
                <a:lnTo>
                  <a:pt x="920" y="3"/>
                </a:lnTo>
                <a:lnTo>
                  <a:pt x="922" y="3"/>
                </a:lnTo>
                <a:lnTo>
                  <a:pt x="924" y="3"/>
                </a:lnTo>
                <a:lnTo>
                  <a:pt x="925" y="3"/>
                </a:lnTo>
                <a:lnTo>
                  <a:pt x="927" y="4"/>
                </a:lnTo>
                <a:lnTo>
                  <a:pt x="929" y="5"/>
                </a:lnTo>
                <a:lnTo>
                  <a:pt x="931" y="5"/>
                </a:lnTo>
                <a:lnTo>
                  <a:pt x="933" y="6"/>
                </a:lnTo>
                <a:lnTo>
                  <a:pt x="935" y="6"/>
                </a:lnTo>
                <a:lnTo>
                  <a:pt x="936" y="7"/>
                </a:lnTo>
                <a:lnTo>
                  <a:pt x="938" y="7"/>
                </a:lnTo>
                <a:lnTo>
                  <a:pt x="940" y="8"/>
                </a:lnTo>
                <a:lnTo>
                  <a:pt x="942" y="8"/>
                </a:lnTo>
                <a:lnTo>
                  <a:pt x="944" y="9"/>
                </a:lnTo>
                <a:lnTo>
                  <a:pt x="945" y="7"/>
                </a:lnTo>
                <a:lnTo>
                  <a:pt x="947" y="8"/>
                </a:lnTo>
                <a:lnTo>
                  <a:pt x="949" y="8"/>
                </a:lnTo>
                <a:lnTo>
                  <a:pt x="951" y="7"/>
                </a:lnTo>
                <a:lnTo>
                  <a:pt x="953" y="7"/>
                </a:lnTo>
                <a:lnTo>
                  <a:pt x="955" y="8"/>
                </a:lnTo>
                <a:lnTo>
                  <a:pt x="956" y="8"/>
                </a:lnTo>
                <a:lnTo>
                  <a:pt x="958" y="9"/>
                </a:lnTo>
                <a:lnTo>
                  <a:pt x="960" y="8"/>
                </a:lnTo>
                <a:lnTo>
                  <a:pt x="962" y="9"/>
                </a:lnTo>
                <a:lnTo>
                  <a:pt x="964" y="9"/>
                </a:lnTo>
                <a:lnTo>
                  <a:pt x="965" y="10"/>
                </a:lnTo>
                <a:lnTo>
                  <a:pt x="967" y="12"/>
                </a:lnTo>
                <a:lnTo>
                  <a:pt x="969" y="13"/>
                </a:lnTo>
                <a:lnTo>
                  <a:pt x="971" y="12"/>
                </a:lnTo>
                <a:lnTo>
                  <a:pt x="973" y="13"/>
                </a:lnTo>
                <a:lnTo>
                  <a:pt x="975" y="14"/>
                </a:lnTo>
                <a:lnTo>
                  <a:pt x="976" y="14"/>
                </a:lnTo>
                <a:lnTo>
                  <a:pt x="978" y="16"/>
                </a:lnTo>
                <a:lnTo>
                  <a:pt x="980" y="17"/>
                </a:lnTo>
                <a:lnTo>
                  <a:pt x="982" y="17"/>
                </a:lnTo>
                <a:lnTo>
                  <a:pt x="984" y="17"/>
                </a:lnTo>
                <a:lnTo>
                  <a:pt x="985" y="18"/>
                </a:lnTo>
                <a:lnTo>
                  <a:pt x="987" y="18"/>
                </a:lnTo>
                <a:lnTo>
                  <a:pt x="989" y="18"/>
                </a:lnTo>
                <a:lnTo>
                  <a:pt x="991" y="18"/>
                </a:lnTo>
                <a:lnTo>
                  <a:pt x="993" y="18"/>
                </a:lnTo>
                <a:lnTo>
                  <a:pt x="995" y="17"/>
                </a:lnTo>
                <a:lnTo>
                  <a:pt x="996" y="18"/>
                </a:lnTo>
                <a:lnTo>
                  <a:pt x="998" y="18"/>
                </a:lnTo>
                <a:lnTo>
                  <a:pt x="1000" y="19"/>
                </a:lnTo>
                <a:lnTo>
                  <a:pt x="1002" y="19"/>
                </a:lnTo>
                <a:lnTo>
                  <a:pt x="1004" y="19"/>
                </a:lnTo>
                <a:lnTo>
                  <a:pt x="1005" y="20"/>
                </a:lnTo>
                <a:lnTo>
                  <a:pt x="1007" y="21"/>
                </a:lnTo>
                <a:lnTo>
                  <a:pt x="1009" y="21"/>
                </a:lnTo>
                <a:lnTo>
                  <a:pt x="1011" y="22"/>
                </a:lnTo>
                <a:lnTo>
                  <a:pt x="1013" y="22"/>
                </a:lnTo>
                <a:lnTo>
                  <a:pt x="1015" y="25"/>
                </a:lnTo>
                <a:lnTo>
                  <a:pt x="1016" y="25"/>
                </a:lnTo>
                <a:lnTo>
                  <a:pt x="1018" y="26"/>
                </a:lnTo>
                <a:lnTo>
                  <a:pt x="1020" y="27"/>
                </a:lnTo>
                <a:lnTo>
                  <a:pt x="1022" y="27"/>
                </a:lnTo>
                <a:lnTo>
                  <a:pt x="1024" y="28"/>
                </a:lnTo>
                <a:lnTo>
                  <a:pt x="1025" y="29"/>
                </a:lnTo>
                <a:lnTo>
                  <a:pt x="1027" y="30"/>
                </a:lnTo>
                <a:lnTo>
                  <a:pt x="1029" y="30"/>
                </a:lnTo>
                <a:lnTo>
                  <a:pt x="1031" y="31"/>
                </a:lnTo>
                <a:lnTo>
                  <a:pt x="1033" y="31"/>
                </a:lnTo>
                <a:lnTo>
                  <a:pt x="1034" y="33"/>
                </a:lnTo>
                <a:lnTo>
                  <a:pt x="1036" y="33"/>
                </a:lnTo>
                <a:lnTo>
                  <a:pt x="1038" y="33"/>
                </a:lnTo>
                <a:lnTo>
                  <a:pt x="1040" y="33"/>
                </a:lnTo>
                <a:lnTo>
                  <a:pt x="1042" y="34"/>
                </a:lnTo>
                <a:lnTo>
                  <a:pt x="1044" y="33"/>
                </a:lnTo>
                <a:lnTo>
                  <a:pt x="1045" y="33"/>
                </a:lnTo>
                <a:lnTo>
                  <a:pt x="1047" y="32"/>
                </a:lnTo>
                <a:lnTo>
                  <a:pt x="1049" y="33"/>
                </a:lnTo>
                <a:lnTo>
                  <a:pt x="1051" y="33"/>
                </a:lnTo>
                <a:lnTo>
                  <a:pt x="1053" y="33"/>
                </a:lnTo>
                <a:lnTo>
                  <a:pt x="1055" y="34"/>
                </a:lnTo>
                <a:lnTo>
                  <a:pt x="1057" y="34"/>
                </a:lnTo>
                <a:lnTo>
                  <a:pt x="1058" y="34"/>
                </a:lnTo>
                <a:lnTo>
                  <a:pt x="1060" y="36"/>
                </a:lnTo>
                <a:lnTo>
                  <a:pt x="1062" y="36"/>
                </a:lnTo>
                <a:lnTo>
                  <a:pt x="1064" y="36"/>
                </a:lnTo>
                <a:lnTo>
                  <a:pt x="1066" y="36"/>
                </a:lnTo>
                <a:lnTo>
                  <a:pt x="1067" y="37"/>
                </a:lnTo>
                <a:lnTo>
                  <a:pt x="1069" y="38"/>
                </a:lnTo>
                <a:lnTo>
                  <a:pt x="1071" y="38"/>
                </a:lnTo>
                <a:lnTo>
                  <a:pt x="1073" y="40"/>
                </a:lnTo>
                <a:lnTo>
                  <a:pt x="1075" y="40"/>
                </a:lnTo>
                <a:lnTo>
                  <a:pt x="1077" y="41"/>
                </a:lnTo>
                <a:lnTo>
                  <a:pt x="1078" y="42"/>
                </a:lnTo>
                <a:lnTo>
                  <a:pt x="1080" y="43"/>
                </a:lnTo>
                <a:lnTo>
                  <a:pt x="1082" y="43"/>
                </a:lnTo>
                <a:lnTo>
                  <a:pt x="1084" y="42"/>
                </a:lnTo>
                <a:lnTo>
                  <a:pt x="1086" y="42"/>
                </a:lnTo>
                <a:lnTo>
                  <a:pt x="1087" y="43"/>
                </a:lnTo>
                <a:lnTo>
                  <a:pt x="1089" y="43"/>
                </a:lnTo>
                <a:lnTo>
                  <a:pt x="1091" y="43"/>
                </a:lnTo>
                <a:lnTo>
                  <a:pt x="1093" y="42"/>
                </a:lnTo>
                <a:lnTo>
                  <a:pt x="1095" y="42"/>
                </a:lnTo>
                <a:lnTo>
                  <a:pt x="1097" y="41"/>
                </a:lnTo>
                <a:lnTo>
                  <a:pt x="1098" y="43"/>
                </a:lnTo>
                <a:lnTo>
                  <a:pt x="1100" y="42"/>
                </a:lnTo>
                <a:lnTo>
                  <a:pt x="1102" y="42"/>
                </a:lnTo>
                <a:lnTo>
                  <a:pt x="1104" y="43"/>
                </a:lnTo>
                <a:lnTo>
                  <a:pt x="1106" y="43"/>
                </a:lnTo>
                <a:lnTo>
                  <a:pt x="1107" y="43"/>
                </a:lnTo>
                <a:lnTo>
                  <a:pt x="1109" y="44"/>
                </a:lnTo>
                <a:lnTo>
                  <a:pt x="1111" y="44"/>
                </a:lnTo>
                <a:lnTo>
                  <a:pt x="1113" y="44"/>
                </a:lnTo>
                <a:lnTo>
                  <a:pt x="1115" y="45"/>
                </a:lnTo>
                <a:lnTo>
                  <a:pt x="1116" y="45"/>
                </a:lnTo>
                <a:lnTo>
                  <a:pt x="1118" y="45"/>
                </a:lnTo>
                <a:lnTo>
                  <a:pt x="1120" y="45"/>
                </a:lnTo>
                <a:lnTo>
                  <a:pt x="1122" y="47"/>
                </a:lnTo>
                <a:lnTo>
                  <a:pt x="1124" y="48"/>
                </a:lnTo>
                <a:lnTo>
                  <a:pt x="1126" y="48"/>
                </a:lnTo>
                <a:lnTo>
                  <a:pt x="1127" y="49"/>
                </a:lnTo>
                <a:lnTo>
                  <a:pt x="1129" y="49"/>
                </a:lnTo>
                <a:lnTo>
                  <a:pt x="1131" y="49"/>
                </a:lnTo>
                <a:lnTo>
                  <a:pt x="1133" y="50"/>
                </a:lnTo>
                <a:lnTo>
                  <a:pt x="1135" y="49"/>
                </a:lnTo>
                <a:lnTo>
                  <a:pt x="1136" y="49"/>
                </a:lnTo>
                <a:lnTo>
                  <a:pt x="1138" y="48"/>
                </a:lnTo>
                <a:lnTo>
                  <a:pt x="1140" y="48"/>
                </a:lnTo>
                <a:lnTo>
                  <a:pt x="1142" y="48"/>
                </a:lnTo>
                <a:lnTo>
                  <a:pt x="1144" y="45"/>
                </a:lnTo>
                <a:lnTo>
                  <a:pt x="1146" y="45"/>
                </a:lnTo>
                <a:lnTo>
                  <a:pt x="1147" y="43"/>
                </a:lnTo>
                <a:lnTo>
                  <a:pt x="1149" y="43"/>
                </a:lnTo>
                <a:lnTo>
                  <a:pt x="1151" y="42"/>
                </a:lnTo>
                <a:lnTo>
                  <a:pt x="1153" y="41"/>
                </a:lnTo>
                <a:lnTo>
                  <a:pt x="1155" y="41"/>
                </a:lnTo>
                <a:lnTo>
                  <a:pt x="1156" y="41"/>
                </a:lnTo>
                <a:lnTo>
                  <a:pt x="1158" y="40"/>
                </a:lnTo>
                <a:lnTo>
                  <a:pt x="1160" y="39"/>
                </a:lnTo>
                <a:lnTo>
                  <a:pt x="1162" y="39"/>
                </a:lnTo>
                <a:lnTo>
                  <a:pt x="1164" y="38"/>
                </a:lnTo>
                <a:lnTo>
                  <a:pt x="1166" y="38"/>
                </a:lnTo>
                <a:lnTo>
                  <a:pt x="1167" y="37"/>
                </a:lnTo>
                <a:lnTo>
                  <a:pt x="1169" y="36"/>
                </a:lnTo>
                <a:lnTo>
                  <a:pt x="1171" y="37"/>
                </a:lnTo>
                <a:lnTo>
                  <a:pt x="1173" y="37"/>
                </a:lnTo>
                <a:lnTo>
                  <a:pt x="1175" y="37"/>
                </a:lnTo>
                <a:lnTo>
                  <a:pt x="1176" y="37"/>
                </a:lnTo>
                <a:lnTo>
                  <a:pt x="1178" y="37"/>
                </a:lnTo>
                <a:lnTo>
                  <a:pt x="1180" y="36"/>
                </a:lnTo>
                <a:lnTo>
                  <a:pt x="1182" y="34"/>
                </a:lnTo>
                <a:lnTo>
                  <a:pt x="1184" y="33"/>
                </a:lnTo>
                <a:lnTo>
                  <a:pt x="1186" y="32"/>
                </a:lnTo>
                <a:lnTo>
                  <a:pt x="1187" y="31"/>
                </a:lnTo>
                <a:lnTo>
                  <a:pt x="1189" y="31"/>
                </a:lnTo>
                <a:lnTo>
                  <a:pt x="1191" y="29"/>
                </a:lnTo>
                <a:lnTo>
                  <a:pt x="1193" y="29"/>
                </a:lnTo>
                <a:lnTo>
                  <a:pt x="1195" y="28"/>
                </a:lnTo>
                <a:lnTo>
                  <a:pt x="1196" y="28"/>
                </a:lnTo>
                <a:lnTo>
                  <a:pt x="1198" y="27"/>
                </a:lnTo>
                <a:lnTo>
                  <a:pt x="1200" y="27"/>
                </a:lnTo>
                <a:lnTo>
                  <a:pt x="1202" y="26"/>
                </a:lnTo>
                <a:lnTo>
                  <a:pt x="1204" y="26"/>
                </a:lnTo>
                <a:lnTo>
                  <a:pt x="1206" y="26"/>
                </a:lnTo>
                <a:lnTo>
                  <a:pt x="1207" y="25"/>
                </a:lnTo>
                <a:lnTo>
                  <a:pt x="1209" y="25"/>
                </a:lnTo>
                <a:lnTo>
                  <a:pt x="1211" y="25"/>
                </a:lnTo>
                <a:lnTo>
                  <a:pt x="1213" y="24"/>
                </a:lnTo>
                <a:lnTo>
                  <a:pt x="1215" y="25"/>
                </a:lnTo>
                <a:lnTo>
                  <a:pt x="1216" y="25"/>
                </a:lnTo>
                <a:lnTo>
                  <a:pt x="1218" y="25"/>
                </a:lnTo>
                <a:lnTo>
                  <a:pt x="1220" y="26"/>
                </a:lnTo>
                <a:lnTo>
                  <a:pt x="1222" y="25"/>
                </a:lnTo>
                <a:lnTo>
                  <a:pt x="1224" y="25"/>
                </a:lnTo>
                <a:lnTo>
                  <a:pt x="1225" y="25"/>
                </a:lnTo>
                <a:lnTo>
                  <a:pt x="1227" y="25"/>
                </a:lnTo>
                <a:lnTo>
                  <a:pt x="1229" y="26"/>
                </a:lnTo>
                <a:lnTo>
                  <a:pt x="1231" y="25"/>
                </a:lnTo>
                <a:lnTo>
                  <a:pt x="1233" y="24"/>
                </a:lnTo>
                <a:lnTo>
                  <a:pt x="1235" y="24"/>
                </a:lnTo>
                <a:lnTo>
                  <a:pt x="1236" y="22"/>
                </a:lnTo>
                <a:lnTo>
                  <a:pt x="1238" y="22"/>
                </a:lnTo>
                <a:lnTo>
                  <a:pt x="1240" y="21"/>
                </a:lnTo>
                <a:lnTo>
                  <a:pt x="1242" y="20"/>
                </a:lnTo>
                <a:lnTo>
                  <a:pt x="1244" y="19"/>
                </a:lnTo>
                <a:lnTo>
                  <a:pt x="1245" y="19"/>
                </a:lnTo>
                <a:lnTo>
                  <a:pt x="1247" y="19"/>
                </a:lnTo>
                <a:lnTo>
                  <a:pt x="1249" y="18"/>
                </a:lnTo>
                <a:lnTo>
                  <a:pt x="1251" y="18"/>
                </a:lnTo>
                <a:lnTo>
                  <a:pt x="1253" y="18"/>
                </a:lnTo>
                <a:lnTo>
                  <a:pt x="1255" y="17"/>
                </a:lnTo>
                <a:lnTo>
                  <a:pt x="1256" y="17"/>
                </a:lnTo>
                <a:lnTo>
                  <a:pt x="1258" y="16"/>
                </a:lnTo>
                <a:lnTo>
                  <a:pt x="1260" y="17"/>
                </a:lnTo>
                <a:lnTo>
                  <a:pt x="1262" y="16"/>
                </a:lnTo>
                <a:lnTo>
                  <a:pt x="1264" y="17"/>
                </a:lnTo>
                <a:lnTo>
                  <a:pt x="1265" y="16"/>
                </a:lnTo>
                <a:lnTo>
                  <a:pt x="1267" y="17"/>
                </a:lnTo>
                <a:lnTo>
                  <a:pt x="1269" y="17"/>
                </a:lnTo>
                <a:lnTo>
                  <a:pt x="1271" y="17"/>
                </a:lnTo>
                <a:lnTo>
                  <a:pt x="1273" y="17"/>
                </a:lnTo>
                <a:lnTo>
                  <a:pt x="1275" y="17"/>
                </a:lnTo>
                <a:lnTo>
                  <a:pt x="1276" y="16"/>
                </a:lnTo>
                <a:lnTo>
                  <a:pt x="1278" y="16"/>
                </a:lnTo>
                <a:lnTo>
                  <a:pt x="1280" y="15"/>
                </a:lnTo>
                <a:lnTo>
                  <a:pt x="1282" y="14"/>
                </a:lnTo>
                <a:lnTo>
                  <a:pt x="1284" y="14"/>
                </a:lnTo>
                <a:lnTo>
                  <a:pt x="1285" y="14"/>
                </a:lnTo>
                <a:lnTo>
                  <a:pt x="1287" y="13"/>
                </a:lnTo>
                <a:lnTo>
                  <a:pt x="1289" y="13"/>
                </a:lnTo>
                <a:lnTo>
                  <a:pt x="1291" y="12"/>
                </a:lnTo>
                <a:lnTo>
                  <a:pt x="1293" y="12"/>
                </a:lnTo>
                <a:lnTo>
                  <a:pt x="1295" y="12"/>
                </a:lnTo>
                <a:lnTo>
                  <a:pt x="1296" y="12"/>
                </a:lnTo>
                <a:lnTo>
                  <a:pt x="1298" y="12"/>
                </a:lnTo>
                <a:lnTo>
                  <a:pt x="1300" y="12"/>
                </a:lnTo>
                <a:lnTo>
                  <a:pt x="1302" y="12"/>
                </a:lnTo>
                <a:lnTo>
                  <a:pt x="1304" y="12"/>
                </a:lnTo>
                <a:lnTo>
                  <a:pt x="1305" y="13"/>
                </a:lnTo>
                <a:lnTo>
                  <a:pt x="1307" y="13"/>
                </a:lnTo>
                <a:lnTo>
                  <a:pt x="1309" y="13"/>
                </a:lnTo>
                <a:lnTo>
                  <a:pt x="1311" y="14"/>
                </a:lnTo>
                <a:lnTo>
                  <a:pt x="1313" y="14"/>
                </a:lnTo>
                <a:lnTo>
                  <a:pt x="1315" y="14"/>
                </a:lnTo>
                <a:lnTo>
                  <a:pt x="1316" y="15"/>
                </a:lnTo>
                <a:lnTo>
                  <a:pt x="1318" y="14"/>
                </a:lnTo>
                <a:lnTo>
                  <a:pt x="1320" y="14"/>
                </a:lnTo>
                <a:lnTo>
                  <a:pt x="1322" y="14"/>
                </a:lnTo>
                <a:lnTo>
                  <a:pt x="1324" y="13"/>
                </a:lnTo>
                <a:lnTo>
                  <a:pt x="1325" y="14"/>
                </a:lnTo>
                <a:lnTo>
                  <a:pt x="1327" y="13"/>
                </a:lnTo>
                <a:lnTo>
                  <a:pt x="1329" y="13"/>
                </a:lnTo>
                <a:lnTo>
                  <a:pt x="1331" y="14"/>
                </a:lnTo>
                <a:lnTo>
                  <a:pt x="1333" y="15"/>
                </a:lnTo>
                <a:lnTo>
                  <a:pt x="1334" y="14"/>
                </a:lnTo>
                <a:lnTo>
                  <a:pt x="1336" y="14"/>
                </a:lnTo>
                <a:lnTo>
                  <a:pt x="1338" y="14"/>
                </a:lnTo>
                <a:lnTo>
                  <a:pt x="1340" y="16"/>
                </a:lnTo>
                <a:lnTo>
                  <a:pt x="1342" y="16"/>
                </a:lnTo>
                <a:lnTo>
                  <a:pt x="1344" y="16"/>
                </a:lnTo>
                <a:lnTo>
                  <a:pt x="1345" y="17"/>
                </a:lnTo>
                <a:lnTo>
                  <a:pt x="1347" y="18"/>
                </a:lnTo>
                <a:lnTo>
                  <a:pt x="1349" y="18"/>
                </a:lnTo>
                <a:lnTo>
                  <a:pt x="1351" y="20"/>
                </a:lnTo>
                <a:lnTo>
                  <a:pt x="1353" y="20"/>
                </a:lnTo>
                <a:lnTo>
                  <a:pt x="1354" y="21"/>
                </a:lnTo>
                <a:lnTo>
                  <a:pt x="1356" y="22"/>
                </a:lnTo>
                <a:lnTo>
                  <a:pt x="1358" y="24"/>
                </a:lnTo>
                <a:lnTo>
                  <a:pt x="1360" y="24"/>
                </a:lnTo>
                <a:lnTo>
                  <a:pt x="1362" y="26"/>
                </a:lnTo>
                <a:lnTo>
                  <a:pt x="1364" y="27"/>
                </a:lnTo>
                <a:lnTo>
                  <a:pt x="1365" y="27"/>
                </a:lnTo>
                <a:lnTo>
                  <a:pt x="1367" y="28"/>
                </a:lnTo>
                <a:lnTo>
                  <a:pt x="1369" y="28"/>
                </a:lnTo>
                <a:lnTo>
                  <a:pt x="1371" y="28"/>
                </a:lnTo>
                <a:lnTo>
                  <a:pt x="1373" y="28"/>
                </a:lnTo>
                <a:lnTo>
                  <a:pt x="1374" y="28"/>
                </a:lnTo>
                <a:lnTo>
                  <a:pt x="1376" y="29"/>
                </a:lnTo>
                <a:lnTo>
                  <a:pt x="1378" y="30"/>
                </a:lnTo>
                <a:lnTo>
                  <a:pt x="1380" y="30"/>
                </a:lnTo>
                <a:lnTo>
                  <a:pt x="1382" y="31"/>
                </a:lnTo>
                <a:lnTo>
                  <a:pt x="1384" y="32"/>
                </a:lnTo>
                <a:lnTo>
                  <a:pt x="1385" y="33"/>
                </a:lnTo>
                <a:lnTo>
                  <a:pt x="1387" y="34"/>
                </a:lnTo>
                <a:lnTo>
                  <a:pt x="1389" y="36"/>
                </a:lnTo>
                <a:lnTo>
                  <a:pt x="1391" y="36"/>
                </a:lnTo>
                <a:lnTo>
                  <a:pt x="1393" y="38"/>
                </a:lnTo>
                <a:lnTo>
                  <a:pt x="1394" y="39"/>
                </a:lnTo>
                <a:lnTo>
                  <a:pt x="1396" y="39"/>
                </a:lnTo>
                <a:lnTo>
                  <a:pt x="1398" y="41"/>
                </a:lnTo>
                <a:lnTo>
                  <a:pt x="1400" y="43"/>
                </a:lnTo>
                <a:lnTo>
                  <a:pt x="1402" y="43"/>
                </a:lnTo>
                <a:lnTo>
                  <a:pt x="1404" y="45"/>
                </a:lnTo>
                <a:lnTo>
                  <a:pt x="1405" y="48"/>
                </a:lnTo>
                <a:lnTo>
                  <a:pt x="1407" y="49"/>
                </a:lnTo>
                <a:lnTo>
                  <a:pt x="1409" y="50"/>
                </a:lnTo>
                <a:lnTo>
                  <a:pt x="1411" y="51"/>
                </a:lnTo>
                <a:lnTo>
                  <a:pt x="1413" y="52"/>
                </a:lnTo>
                <a:lnTo>
                  <a:pt x="1415" y="52"/>
                </a:lnTo>
                <a:lnTo>
                  <a:pt x="1416" y="53"/>
                </a:lnTo>
                <a:lnTo>
                  <a:pt x="1418" y="53"/>
                </a:lnTo>
                <a:lnTo>
                  <a:pt x="1420" y="55"/>
                </a:lnTo>
                <a:lnTo>
                  <a:pt x="1422" y="54"/>
                </a:lnTo>
                <a:lnTo>
                  <a:pt x="1424" y="54"/>
                </a:lnTo>
                <a:lnTo>
                  <a:pt x="1426" y="56"/>
                </a:lnTo>
                <a:lnTo>
                  <a:pt x="1427" y="57"/>
                </a:lnTo>
                <a:lnTo>
                  <a:pt x="1429" y="59"/>
                </a:lnTo>
                <a:lnTo>
                  <a:pt x="1431" y="61"/>
                </a:lnTo>
                <a:lnTo>
                  <a:pt x="1433" y="62"/>
                </a:lnTo>
                <a:lnTo>
                  <a:pt x="1435" y="63"/>
                </a:lnTo>
                <a:lnTo>
                  <a:pt x="1436" y="65"/>
                </a:lnTo>
                <a:lnTo>
                  <a:pt x="1438" y="65"/>
                </a:lnTo>
                <a:lnTo>
                  <a:pt x="1440" y="68"/>
                </a:lnTo>
                <a:lnTo>
                  <a:pt x="1442" y="69"/>
                </a:lnTo>
                <a:lnTo>
                  <a:pt x="1444" y="70"/>
                </a:lnTo>
                <a:lnTo>
                  <a:pt x="1446" y="71"/>
                </a:lnTo>
                <a:lnTo>
                  <a:pt x="1447" y="73"/>
                </a:lnTo>
                <a:lnTo>
                  <a:pt x="1449" y="75"/>
                </a:lnTo>
                <a:lnTo>
                  <a:pt x="1451" y="75"/>
                </a:lnTo>
                <a:lnTo>
                  <a:pt x="1453" y="76"/>
                </a:lnTo>
                <a:lnTo>
                  <a:pt x="1455" y="78"/>
                </a:lnTo>
                <a:lnTo>
                  <a:pt x="1456" y="81"/>
                </a:lnTo>
                <a:lnTo>
                  <a:pt x="1458" y="83"/>
                </a:lnTo>
                <a:lnTo>
                  <a:pt x="1460" y="84"/>
                </a:lnTo>
                <a:lnTo>
                  <a:pt x="1462" y="85"/>
                </a:lnTo>
                <a:lnTo>
                  <a:pt x="1464" y="86"/>
                </a:lnTo>
                <a:lnTo>
                  <a:pt x="1466" y="87"/>
                </a:lnTo>
                <a:lnTo>
                  <a:pt x="1467" y="88"/>
                </a:lnTo>
                <a:lnTo>
                  <a:pt x="1469" y="89"/>
                </a:lnTo>
                <a:lnTo>
                  <a:pt x="1471" y="91"/>
                </a:lnTo>
                <a:lnTo>
                  <a:pt x="1473" y="93"/>
                </a:lnTo>
                <a:lnTo>
                  <a:pt x="1475" y="95"/>
                </a:lnTo>
                <a:lnTo>
                  <a:pt x="1476" y="95"/>
                </a:lnTo>
                <a:lnTo>
                  <a:pt x="1478" y="97"/>
                </a:lnTo>
                <a:lnTo>
                  <a:pt x="1480" y="99"/>
                </a:lnTo>
                <a:lnTo>
                  <a:pt x="1482" y="101"/>
                </a:lnTo>
                <a:lnTo>
                  <a:pt x="1484" y="104"/>
                </a:lnTo>
                <a:lnTo>
                  <a:pt x="1486" y="105"/>
                </a:lnTo>
                <a:lnTo>
                  <a:pt x="1487" y="106"/>
                </a:lnTo>
                <a:lnTo>
                  <a:pt x="1489" y="109"/>
                </a:lnTo>
                <a:lnTo>
                  <a:pt x="1491" y="111"/>
                </a:lnTo>
                <a:lnTo>
                  <a:pt x="1493" y="112"/>
                </a:lnTo>
                <a:lnTo>
                  <a:pt x="1495" y="116"/>
                </a:lnTo>
                <a:lnTo>
                  <a:pt x="1496" y="118"/>
                </a:lnTo>
                <a:lnTo>
                  <a:pt x="1498" y="120"/>
                </a:lnTo>
                <a:lnTo>
                  <a:pt x="1500" y="123"/>
                </a:lnTo>
                <a:lnTo>
                  <a:pt x="1502" y="124"/>
                </a:lnTo>
                <a:lnTo>
                  <a:pt x="1504" y="127"/>
                </a:lnTo>
                <a:lnTo>
                  <a:pt x="1506" y="129"/>
                </a:lnTo>
                <a:lnTo>
                  <a:pt x="1507" y="131"/>
                </a:lnTo>
                <a:lnTo>
                  <a:pt x="1509" y="133"/>
                </a:lnTo>
                <a:lnTo>
                  <a:pt x="1511" y="134"/>
                </a:lnTo>
                <a:lnTo>
                  <a:pt x="1513" y="136"/>
                </a:lnTo>
                <a:lnTo>
                  <a:pt x="1515" y="138"/>
                </a:lnTo>
                <a:lnTo>
                  <a:pt x="1516" y="139"/>
                </a:lnTo>
                <a:lnTo>
                  <a:pt x="1518" y="140"/>
                </a:lnTo>
                <a:lnTo>
                  <a:pt x="1520" y="141"/>
                </a:lnTo>
                <a:lnTo>
                  <a:pt x="1522" y="143"/>
                </a:lnTo>
                <a:lnTo>
                  <a:pt x="1524" y="145"/>
                </a:lnTo>
                <a:lnTo>
                  <a:pt x="1525" y="147"/>
                </a:lnTo>
                <a:lnTo>
                  <a:pt x="1527" y="148"/>
                </a:lnTo>
                <a:lnTo>
                  <a:pt x="1529" y="151"/>
                </a:lnTo>
                <a:lnTo>
                  <a:pt x="1531" y="154"/>
                </a:lnTo>
                <a:lnTo>
                  <a:pt x="1533" y="156"/>
                </a:lnTo>
                <a:lnTo>
                  <a:pt x="1535" y="157"/>
                </a:lnTo>
                <a:lnTo>
                  <a:pt x="1536" y="158"/>
                </a:lnTo>
                <a:lnTo>
                  <a:pt x="1538" y="160"/>
                </a:lnTo>
                <a:lnTo>
                  <a:pt x="1540" y="163"/>
                </a:lnTo>
                <a:lnTo>
                  <a:pt x="1542" y="165"/>
                </a:lnTo>
                <a:lnTo>
                  <a:pt x="1544" y="167"/>
                </a:lnTo>
                <a:lnTo>
                  <a:pt x="1545" y="168"/>
                </a:lnTo>
                <a:lnTo>
                  <a:pt x="1547" y="171"/>
                </a:lnTo>
                <a:lnTo>
                  <a:pt x="1549" y="173"/>
                </a:lnTo>
                <a:lnTo>
                  <a:pt x="1551" y="175"/>
                </a:lnTo>
                <a:lnTo>
                  <a:pt x="1553" y="178"/>
                </a:lnTo>
                <a:lnTo>
                  <a:pt x="1555" y="179"/>
                </a:lnTo>
                <a:lnTo>
                  <a:pt x="1556" y="180"/>
                </a:lnTo>
                <a:lnTo>
                  <a:pt x="1558" y="181"/>
                </a:lnTo>
                <a:lnTo>
                  <a:pt x="1560" y="183"/>
                </a:lnTo>
                <a:lnTo>
                  <a:pt x="1562" y="185"/>
                </a:lnTo>
                <a:lnTo>
                  <a:pt x="1564" y="185"/>
                </a:lnTo>
                <a:lnTo>
                  <a:pt x="1565" y="187"/>
                </a:lnTo>
                <a:lnTo>
                  <a:pt x="1567" y="188"/>
                </a:lnTo>
                <a:lnTo>
                  <a:pt x="1569" y="189"/>
                </a:lnTo>
                <a:lnTo>
                  <a:pt x="1571" y="191"/>
                </a:lnTo>
                <a:lnTo>
                  <a:pt x="1573" y="193"/>
                </a:lnTo>
                <a:lnTo>
                  <a:pt x="1575" y="194"/>
                </a:lnTo>
                <a:lnTo>
                  <a:pt x="1576" y="197"/>
                </a:lnTo>
                <a:lnTo>
                  <a:pt x="1578" y="199"/>
                </a:lnTo>
                <a:lnTo>
                  <a:pt x="1580" y="200"/>
                </a:lnTo>
                <a:lnTo>
                  <a:pt x="1582" y="201"/>
                </a:lnTo>
                <a:lnTo>
                  <a:pt x="1584" y="204"/>
                </a:lnTo>
                <a:lnTo>
                  <a:pt x="1585" y="205"/>
                </a:lnTo>
                <a:lnTo>
                  <a:pt x="1587" y="208"/>
                </a:lnTo>
                <a:lnTo>
                  <a:pt x="1589" y="210"/>
                </a:lnTo>
                <a:lnTo>
                  <a:pt x="1591" y="212"/>
                </a:lnTo>
                <a:lnTo>
                  <a:pt x="1593" y="214"/>
                </a:lnTo>
                <a:lnTo>
                  <a:pt x="1595" y="216"/>
                </a:lnTo>
                <a:lnTo>
                  <a:pt x="1596" y="220"/>
                </a:lnTo>
                <a:lnTo>
                  <a:pt x="1598" y="221"/>
                </a:lnTo>
                <a:lnTo>
                  <a:pt x="1600" y="223"/>
                </a:lnTo>
                <a:lnTo>
                  <a:pt x="1602" y="225"/>
                </a:lnTo>
                <a:lnTo>
                  <a:pt x="1604" y="227"/>
                </a:lnTo>
                <a:lnTo>
                  <a:pt x="1605" y="229"/>
                </a:lnTo>
                <a:lnTo>
                  <a:pt x="1607" y="230"/>
                </a:lnTo>
                <a:lnTo>
                  <a:pt x="1609" y="233"/>
                </a:lnTo>
                <a:lnTo>
                  <a:pt x="1611" y="234"/>
                </a:lnTo>
                <a:lnTo>
                  <a:pt x="1613" y="235"/>
                </a:lnTo>
                <a:lnTo>
                  <a:pt x="1615" y="235"/>
                </a:lnTo>
                <a:lnTo>
                  <a:pt x="1616" y="237"/>
                </a:lnTo>
                <a:lnTo>
                  <a:pt x="1618" y="238"/>
                </a:lnTo>
                <a:lnTo>
                  <a:pt x="1620" y="239"/>
                </a:lnTo>
                <a:lnTo>
                  <a:pt x="1622" y="241"/>
                </a:lnTo>
                <a:lnTo>
                  <a:pt x="1624" y="244"/>
                </a:lnTo>
                <a:lnTo>
                  <a:pt x="1625" y="245"/>
                </a:lnTo>
                <a:lnTo>
                  <a:pt x="1627" y="246"/>
                </a:lnTo>
                <a:lnTo>
                  <a:pt x="1629" y="248"/>
                </a:lnTo>
                <a:lnTo>
                  <a:pt x="1631" y="251"/>
                </a:lnTo>
                <a:lnTo>
                  <a:pt x="1633" y="253"/>
                </a:lnTo>
                <a:lnTo>
                  <a:pt x="1634" y="255"/>
                </a:lnTo>
                <a:lnTo>
                  <a:pt x="1636" y="256"/>
                </a:lnTo>
                <a:lnTo>
                  <a:pt x="1638" y="258"/>
                </a:lnTo>
                <a:lnTo>
                  <a:pt x="1640" y="260"/>
                </a:lnTo>
                <a:lnTo>
                  <a:pt x="1642" y="262"/>
                </a:lnTo>
                <a:lnTo>
                  <a:pt x="1644" y="263"/>
                </a:lnTo>
                <a:lnTo>
                  <a:pt x="1645" y="267"/>
                </a:lnTo>
                <a:lnTo>
                  <a:pt x="1647" y="268"/>
                </a:lnTo>
                <a:lnTo>
                  <a:pt x="1649" y="270"/>
                </a:lnTo>
                <a:lnTo>
                  <a:pt x="1651" y="272"/>
                </a:lnTo>
                <a:lnTo>
                  <a:pt x="1653" y="274"/>
                </a:lnTo>
                <a:lnTo>
                  <a:pt x="1654" y="275"/>
                </a:lnTo>
                <a:lnTo>
                  <a:pt x="1656" y="277"/>
                </a:lnTo>
                <a:lnTo>
                  <a:pt x="1658" y="279"/>
                </a:lnTo>
                <a:lnTo>
                  <a:pt x="1660" y="280"/>
                </a:lnTo>
                <a:lnTo>
                  <a:pt x="1662" y="281"/>
                </a:lnTo>
                <a:lnTo>
                  <a:pt x="1664" y="283"/>
                </a:lnTo>
                <a:lnTo>
                  <a:pt x="1665" y="283"/>
                </a:lnTo>
                <a:lnTo>
                  <a:pt x="1667" y="283"/>
                </a:lnTo>
                <a:lnTo>
                  <a:pt x="1669" y="285"/>
                </a:lnTo>
                <a:lnTo>
                  <a:pt x="1671" y="287"/>
                </a:lnTo>
                <a:lnTo>
                  <a:pt x="1673" y="288"/>
                </a:lnTo>
                <a:lnTo>
                  <a:pt x="1674" y="290"/>
                </a:lnTo>
                <a:lnTo>
                  <a:pt x="1676" y="291"/>
                </a:lnTo>
                <a:lnTo>
                  <a:pt x="1678" y="293"/>
                </a:lnTo>
                <a:lnTo>
                  <a:pt x="1680" y="294"/>
                </a:lnTo>
                <a:lnTo>
                  <a:pt x="1682" y="296"/>
                </a:lnTo>
                <a:lnTo>
                  <a:pt x="1684" y="298"/>
                </a:lnTo>
                <a:lnTo>
                  <a:pt x="1685" y="299"/>
                </a:lnTo>
                <a:lnTo>
                  <a:pt x="1687" y="302"/>
                </a:lnTo>
                <a:lnTo>
                  <a:pt x="1689" y="303"/>
                </a:lnTo>
                <a:lnTo>
                  <a:pt x="1691" y="305"/>
                </a:lnTo>
                <a:lnTo>
                  <a:pt x="1693" y="306"/>
                </a:lnTo>
                <a:lnTo>
                  <a:pt x="1694" y="309"/>
                </a:lnTo>
                <a:lnTo>
                  <a:pt x="1696" y="310"/>
                </a:lnTo>
                <a:lnTo>
                  <a:pt x="1698" y="312"/>
                </a:lnTo>
                <a:lnTo>
                  <a:pt x="1700" y="315"/>
                </a:lnTo>
                <a:lnTo>
                  <a:pt x="1702" y="317"/>
                </a:lnTo>
                <a:lnTo>
                  <a:pt x="1704" y="318"/>
                </a:lnTo>
                <a:lnTo>
                  <a:pt x="1705" y="319"/>
                </a:lnTo>
                <a:lnTo>
                  <a:pt x="1707" y="321"/>
                </a:lnTo>
                <a:lnTo>
                  <a:pt x="1709" y="322"/>
                </a:lnTo>
                <a:lnTo>
                  <a:pt x="1711" y="323"/>
                </a:lnTo>
                <a:lnTo>
                  <a:pt x="1713" y="323"/>
                </a:lnTo>
                <a:lnTo>
                  <a:pt x="1714" y="326"/>
                </a:lnTo>
                <a:lnTo>
                  <a:pt x="1716" y="326"/>
                </a:lnTo>
                <a:lnTo>
                  <a:pt x="1718" y="328"/>
                </a:lnTo>
                <a:lnTo>
                  <a:pt x="1720" y="329"/>
                </a:lnTo>
                <a:lnTo>
                  <a:pt x="1722" y="330"/>
                </a:lnTo>
                <a:lnTo>
                  <a:pt x="1724" y="331"/>
                </a:lnTo>
                <a:lnTo>
                  <a:pt x="1725" y="333"/>
                </a:lnTo>
                <a:lnTo>
                  <a:pt x="1727" y="335"/>
                </a:lnTo>
                <a:lnTo>
                  <a:pt x="1729" y="337"/>
                </a:lnTo>
                <a:lnTo>
                  <a:pt x="1731" y="337"/>
                </a:lnTo>
                <a:lnTo>
                  <a:pt x="1733" y="339"/>
                </a:lnTo>
                <a:lnTo>
                  <a:pt x="1734" y="340"/>
                </a:lnTo>
                <a:lnTo>
                  <a:pt x="1736" y="341"/>
                </a:lnTo>
                <a:lnTo>
                  <a:pt x="1738" y="344"/>
                </a:lnTo>
                <a:lnTo>
                  <a:pt x="1740" y="344"/>
                </a:lnTo>
                <a:lnTo>
                  <a:pt x="1742" y="347"/>
                </a:lnTo>
                <a:lnTo>
                  <a:pt x="1743" y="347"/>
                </a:lnTo>
                <a:lnTo>
                  <a:pt x="1745" y="348"/>
                </a:lnTo>
                <a:lnTo>
                  <a:pt x="1747" y="351"/>
                </a:lnTo>
                <a:lnTo>
                  <a:pt x="1749" y="351"/>
                </a:lnTo>
                <a:lnTo>
                  <a:pt x="1751" y="352"/>
                </a:lnTo>
                <a:lnTo>
                  <a:pt x="1753" y="353"/>
                </a:lnTo>
                <a:lnTo>
                  <a:pt x="1754" y="353"/>
                </a:lnTo>
                <a:lnTo>
                  <a:pt x="1756" y="354"/>
                </a:lnTo>
                <a:lnTo>
                  <a:pt x="1758" y="354"/>
                </a:lnTo>
                <a:lnTo>
                  <a:pt x="1760" y="356"/>
                </a:lnTo>
                <a:lnTo>
                  <a:pt x="1762" y="356"/>
                </a:lnTo>
                <a:lnTo>
                  <a:pt x="1764" y="358"/>
                </a:lnTo>
                <a:lnTo>
                  <a:pt x="1766" y="360"/>
                </a:lnTo>
                <a:lnTo>
                  <a:pt x="1767" y="360"/>
                </a:lnTo>
                <a:lnTo>
                  <a:pt x="1769" y="362"/>
                </a:lnTo>
                <a:lnTo>
                  <a:pt x="1771" y="364"/>
                </a:lnTo>
                <a:lnTo>
                  <a:pt x="1773" y="366"/>
                </a:lnTo>
                <a:lnTo>
                  <a:pt x="1775" y="366"/>
                </a:lnTo>
                <a:lnTo>
                  <a:pt x="1776" y="367"/>
                </a:lnTo>
                <a:lnTo>
                  <a:pt x="1778" y="370"/>
                </a:lnTo>
                <a:lnTo>
                  <a:pt x="1780" y="372"/>
                </a:lnTo>
                <a:lnTo>
                  <a:pt x="1782" y="373"/>
                </a:lnTo>
                <a:lnTo>
                  <a:pt x="1784" y="375"/>
                </a:lnTo>
                <a:lnTo>
                  <a:pt x="1786" y="378"/>
                </a:lnTo>
                <a:lnTo>
                  <a:pt x="1787" y="378"/>
                </a:lnTo>
                <a:lnTo>
                  <a:pt x="1789" y="381"/>
                </a:lnTo>
                <a:lnTo>
                  <a:pt x="1791" y="383"/>
                </a:lnTo>
                <a:lnTo>
                  <a:pt x="1793" y="384"/>
                </a:lnTo>
                <a:lnTo>
                  <a:pt x="1795" y="386"/>
                </a:lnTo>
                <a:lnTo>
                  <a:pt x="1796" y="388"/>
                </a:lnTo>
                <a:lnTo>
                  <a:pt x="1798" y="391"/>
                </a:lnTo>
                <a:lnTo>
                  <a:pt x="1800" y="390"/>
                </a:lnTo>
                <a:lnTo>
                  <a:pt x="1802" y="394"/>
                </a:lnTo>
                <a:lnTo>
                  <a:pt x="1804" y="395"/>
                </a:lnTo>
                <a:lnTo>
                  <a:pt x="1806" y="396"/>
                </a:lnTo>
                <a:lnTo>
                  <a:pt x="1807" y="397"/>
                </a:lnTo>
                <a:lnTo>
                  <a:pt x="1809" y="398"/>
                </a:lnTo>
                <a:lnTo>
                  <a:pt x="1811" y="399"/>
                </a:lnTo>
                <a:lnTo>
                  <a:pt x="1813" y="401"/>
                </a:lnTo>
                <a:lnTo>
                  <a:pt x="1815" y="402"/>
                </a:lnTo>
                <a:lnTo>
                  <a:pt x="1816" y="405"/>
                </a:lnTo>
                <a:lnTo>
                  <a:pt x="1818" y="406"/>
                </a:lnTo>
                <a:lnTo>
                  <a:pt x="1820" y="408"/>
                </a:lnTo>
              </a:path>
            </a:pathLst>
          </a:custGeom>
          <a:noFill/>
          <a:ln w="3175" cap="flat">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 name="Picture 12">
            <a:extLst>
              <a:ext uri="{FF2B5EF4-FFF2-40B4-BE49-F238E27FC236}">
                <a16:creationId xmlns:a16="http://schemas.microsoft.com/office/drawing/2014/main" id="{6BC6F5BC-928B-480B-A50B-ADE6C13EA157}"/>
              </a:ext>
            </a:extLst>
          </p:cNvPr>
          <p:cNvPicPr>
            <a:picLocks noChangeAspect="1"/>
          </p:cNvPicPr>
          <p:nvPr/>
        </p:nvPicPr>
        <p:blipFill>
          <a:blip r:embed="rId4">
            <a:clrChange>
              <a:clrFrom>
                <a:srgbClr val="F7F7F7"/>
              </a:clrFrom>
              <a:clrTo>
                <a:srgbClr val="F7F7F7">
                  <a:alpha val="0"/>
                </a:srgbClr>
              </a:clrTo>
            </a:clrChange>
          </a:blip>
          <a:stretch>
            <a:fillRect/>
          </a:stretch>
        </p:blipFill>
        <p:spPr>
          <a:xfrm>
            <a:off x="6898274" y="104864"/>
            <a:ext cx="327839" cy="552387"/>
          </a:xfrm>
          <a:prstGeom prst="rect">
            <a:avLst/>
          </a:prstGeom>
        </p:spPr>
      </p:pic>
      <p:sp>
        <p:nvSpPr>
          <p:cNvPr id="14" name="Rectangle 13">
            <a:extLst>
              <a:ext uri="{FF2B5EF4-FFF2-40B4-BE49-F238E27FC236}">
                <a16:creationId xmlns:a16="http://schemas.microsoft.com/office/drawing/2014/main" id="{5859DA1B-9354-40C9-BBDB-FDF0E715ECA5}"/>
              </a:ext>
            </a:extLst>
          </p:cNvPr>
          <p:cNvSpPr/>
          <p:nvPr/>
        </p:nvSpPr>
        <p:spPr>
          <a:xfrm>
            <a:off x="0" y="2480198"/>
            <a:ext cx="8263783" cy="2667397"/>
          </a:xfrm>
          <a:prstGeom prst="rect">
            <a:avLst/>
          </a:prstGeom>
        </p:spPr>
        <p:txBody>
          <a:bodyPr wrap="square">
            <a:spAutoFit/>
          </a:bodyPr>
          <a:lstStyle/>
          <a:p>
            <a:r>
              <a:rPr lang="en-US" sz="1600" dirty="0"/>
              <a:t>We have seen elsewhere in this document how to search for a 1D pattern. For this 2D case, all we have to do is </a:t>
            </a:r>
            <a:r>
              <a:rPr lang="en-US" sz="1600" dirty="0">
                <a:highlight>
                  <a:srgbClr val="E7FFE7"/>
                </a:highlight>
              </a:rPr>
              <a:t>add the two distance profiles together</a:t>
            </a:r>
            <a:r>
              <a:rPr lang="en-US" sz="1600" dirty="0"/>
              <a:t>, before we find the minimum value. </a:t>
            </a:r>
          </a:p>
          <a:p>
            <a:pPr>
              <a:spcAft>
                <a:spcPts val="400"/>
              </a:spcAft>
            </a:pPr>
            <a:r>
              <a:rPr lang="en-US" sz="1600" dirty="0"/>
              <a:t>Note that the best match location in 2D is different to either of the 1D queries.</a:t>
            </a:r>
          </a:p>
          <a:p>
            <a:r>
              <a:rPr lang="en-US" sz="1600" dirty="0"/>
              <a:t>We can do this for 3D or 4D…</a:t>
            </a:r>
          </a:p>
          <a:p>
            <a:r>
              <a:rPr lang="en-US" sz="1600" dirty="0"/>
              <a:t>However, there are some caveats. In brief, it almost never makes sense to do  multidimensional time series search in more than 3 or 4D. </a:t>
            </a:r>
            <a:r>
              <a:rPr lang="en-US" sz="1200" dirty="0"/>
              <a:t>See </a:t>
            </a:r>
            <a:r>
              <a:rPr lang="en-US" sz="1200" dirty="0">
                <a:solidFill>
                  <a:srgbClr val="0070C0"/>
                </a:solidFill>
              </a:rPr>
              <a:t>Matrix Profile VI: M. Yeh ICDM 2017</a:t>
            </a:r>
            <a:r>
              <a:rPr lang="en-US" sz="1200" dirty="0"/>
              <a:t> and </a:t>
            </a:r>
            <a:r>
              <a:rPr lang="en-US" sz="1200" dirty="0">
                <a:solidFill>
                  <a:schemeClr val="accent2">
                    <a:lumMod val="75000"/>
                  </a:schemeClr>
                </a:solidFill>
              </a:rPr>
              <a:t>“Weighting” B. Hu,  ICDM 2013</a:t>
            </a:r>
            <a:r>
              <a:rPr lang="en-US" sz="1200" dirty="0"/>
              <a:t>. </a:t>
            </a:r>
            <a:r>
              <a:rPr lang="en-US" sz="1600" dirty="0"/>
              <a:t>In addition, in some cases we may want to weight the dimensions differently, even though they are both z-normalized Euclidean Distance. </a:t>
            </a:r>
          </a:p>
          <a:p>
            <a:r>
              <a:rPr lang="en-US" dirty="0"/>
              <a:t> </a:t>
            </a:r>
          </a:p>
          <a:p>
            <a:endParaRPr lang="en-US" dirty="0"/>
          </a:p>
        </p:txBody>
      </p:sp>
      <p:sp>
        <p:nvSpPr>
          <p:cNvPr id="16" name="Rectangle 15">
            <a:extLst>
              <a:ext uri="{FF2B5EF4-FFF2-40B4-BE49-F238E27FC236}">
                <a16:creationId xmlns:a16="http://schemas.microsoft.com/office/drawing/2014/main" id="{2761B18B-F598-4B09-89A9-6BDF05054F3F}"/>
              </a:ext>
            </a:extLst>
          </p:cNvPr>
          <p:cNvSpPr/>
          <p:nvPr/>
        </p:nvSpPr>
        <p:spPr>
          <a:xfrm>
            <a:off x="0" y="4965174"/>
            <a:ext cx="10467975" cy="1892826"/>
          </a:xfrm>
          <a:prstGeom prst="rect">
            <a:avLst/>
          </a:prstGeom>
        </p:spPr>
        <p:txBody>
          <a:bodyPr wrap="square">
            <a:spAutoFit/>
          </a:bodyPr>
          <a:lstStyle/>
          <a:p>
            <a:r>
              <a:rPr lang="en-US" sz="900" dirty="0">
                <a:solidFill>
                  <a:srgbClr val="000000"/>
                </a:solidFill>
                <a:latin typeface="Courier New" panose="02070309020205020404" pitchFamily="49" charset="0"/>
              </a:rPr>
              <a:t>load </a:t>
            </a:r>
            <a:r>
              <a:rPr lang="en-US" sz="900" dirty="0" err="1">
                <a:solidFill>
                  <a:srgbClr val="A020F0"/>
                </a:solidFill>
                <a:latin typeface="Courier New" panose="02070309020205020404" pitchFamily="49" charset="0"/>
              </a:rPr>
              <a:t>penguintest.mat</a:t>
            </a:r>
            <a:endParaRPr lang="en-US" sz="900" dirty="0">
              <a:solidFill>
                <a:srgbClr val="A020F0"/>
              </a:solidFill>
              <a:latin typeface="Courier New" panose="02070309020205020404" pitchFamily="49" charset="0"/>
            </a:endParaRPr>
          </a:p>
          <a:p>
            <a:r>
              <a:rPr lang="en-US" sz="900" dirty="0">
                <a:solidFill>
                  <a:srgbClr val="000000"/>
                </a:solidFill>
                <a:latin typeface="Courier New" panose="02070309020205020404" pitchFamily="49" charset="0"/>
              </a:rPr>
              <a:t>figure;, hold </a:t>
            </a:r>
            <a:r>
              <a:rPr lang="en-US" sz="900" dirty="0">
                <a:solidFill>
                  <a:srgbClr val="A020F0"/>
                </a:solidFill>
                <a:latin typeface="Courier New" panose="02070309020205020404" pitchFamily="49" charset="0"/>
              </a:rPr>
              <a:t>on</a:t>
            </a:r>
            <a:r>
              <a:rPr lang="en-US" sz="900" dirty="0">
                <a:solidFill>
                  <a:srgbClr val="000000"/>
                </a:solidFill>
                <a:latin typeface="Courier New" panose="02070309020205020404" pitchFamily="49" charset="0"/>
              </a:rPr>
              <a:t>;</a:t>
            </a:r>
          </a:p>
          <a:p>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query_pressure</a:t>
            </a:r>
            <a:r>
              <a:rPr lang="en-US" sz="900" dirty="0">
                <a:solidFill>
                  <a:srgbClr val="000000"/>
                </a:solidFill>
                <a:latin typeface="Courier New" panose="02070309020205020404" pitchFamily="49" charset="0"/>
              </a:rPr>
              <a:t> = </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([[-500:500].^2]*-1)';  </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dist_p</a:t>
            </a:r>
            <a:r>
              <a:rPr lang="en-US" sz="900" dirty="0">
                <a:solidFill>
                  <a:srgbClr val="000000"/>
                </a:solidFill>
                <a:latin typeface="Courier New" panose="02070309020205020404" pitchFamily="49" charset="0"/>
              </a:rPr>
              <a:t> = MASS_V2(</a:t>
            </a:r>
            <a:r>
              <a:rPr lang="en-US" sz="900" dirty="0" err="1">
                <a:solidFill>
                  <a:srgbClr val="000000"/>
                </a:solidFill>
                <a:latin typeface="Courier New" panose="02070309020205020404" pitchFamily="49" charset="0"/>
              </a:rPr>
              <a:t>penguintest</a:t>
            </a:r>
            <a:r>
              <a:rPr lang="en-US" sz="900" dirty="0">
                <a:solidFill>
                  <a:srgbClr val="000000"/>
                </a:solidFill>
                <a:latin typeface="Courier New" panose="02070309020205020404" pitchFamily="49" charset="0"/>
              </a:rPr>
              <a:t>(:,1),</a:t>
            </a:r>
            <a:r>
              <a:rPr lang="en-US" sz="900" dirty="0" err="1">
                <a:solidFill>
                  <a:srgbClr val="000000"/>
                </a:solidFill>
                <a:latin typeface="Courier New" panose="02070309020205020404" pitchFamily="49" charset="0"/>
              </a:rPr>
              <a:t>query_pressure</a:t>
            </a:r>
            <a:r>
              <a:rPr lang="en-US" sz="900" dirty="0">
                <a:solidFill>
                  <a:srgbClr val="000000"/>
                </a:solidFill>
                <a:latin typeface="Courier New" panose="02070309020205020404" pitchFamily="49" charset="0"/>
              </a:rPr>
              <a:t>);</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query_MagX</a:t>
            </a:r>
            <a:r>
              <a:rPr lang="en-US" sz="900" dirty="0">
                <a:solidFill>
                  <a:srgbClr val="000000"/>
                </a:solidFill>
                <a:latin typeface="Courier New" panose="02070309020205020404" pitchFamily="49" charset="0"/>
              </a:rPr>
              <a:t> = </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([[-500:500]])';  </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dist_m</a:t>
            </a:r>
            <a:r>
              <a:rPr lang="en-US" sz="900" dirty="0">
                <a:solidFill>
                  <a:srgbClr val="000000"/>
                </a:solidFill>
                <a:latin typeface="Courier New" panose="02070309020205020404" pitchFamily="49" charset="0"/>
              </a:rPr>
              <a:t> = MASS_V2(</a:t>
            </a:r>
            <a:r>
              <a:rPr lang="en-US" sz="900" dirty="0" err="1">
                <a:solidFill>
                  <a:srgbClr val="000000"/>
                </a:solidFill>
                <a:latin typeface="Courier New" panose="02070309020205020404" pitchFamily="49" charset="0"/>
              </a:rPr>
              <a:t>penguintest</a:t>
            </a:r>
            <a:r>
              <a:rPr lang="en-US" sz="900" dirty="0">
                <a:solidFill>
                  <a:srgbClr val="000000"/>
                </a:solidFill>
                <a:latin typeface="Courier New" panose="02070309020205020404" pitchFamily="49" charset="0"/>
              </a:rPr>
              <a:t>(:,2),</a:t>
            </a:r>
            <a:r>
              <a:rPr lang="en-US" sz="900" dirty="0" err="1">
                <a:solidFill>
                  <a:srgbClr val="000000"/>
                </a:solidFill>
                <a:latin typeface="Courier New" panose="02070309020205020404" pitchFamily="49" charset="0"/>
              </a:rPr>
              <a:t>query_MagX</a:t>
            </a:r>
            <a:r>
              <a:rPr lang="en-US" sz="900" dirty="0">
                <a:solidFill>
                  <a:srgbClr val="000000"/>
                </a:solidFill>
                <a:latin typeface="Courier New" panose="02070309020205020404" pitchFamily="49" charset="0"/>
              </a:rPr>
              <a:t>);</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val,loc</a:t>
            </a:r>
            <a:r>
              <a:rPr lang="en-US" sz="900" dirty="0">
                <a:solidFill>
                  <a:srgbClr val="000000"/>
                </a:solidFill>
                <a:latin typeface="Courier New" panose="02070309020205020404" pitchFamily="49" charset="0"/>
              </a:rPr>
              <a:t>] = min([</a:t>
            </a:r>
            <a:r>
              <a:rPr lang="en-US" sz="900" dirty="0" err="1">
                <a:solidFill>
                  <a:srgbClr val="000000"/>
                </a:solidFill>
                <a:highlight>
                  <a:srgbClr val="E7FFE7"/>
                </a:highlight>
                <a:latin typeface="Courier New" panose="02070309020205020404" pitchFamily="49" charset="0"/>
              </a:rPr>
              <a:t>dist_m</a:t>
            </a:r>
            <a:r>
              <a:rPr lang="en-US" sz="900" dirty="0">
                <a:solidFill>
                  <a:srgbClr val="000000"/>
                </a:solidFill>
                <a:highlight>
                  <a:srgbClr val="E7FFE7"/>
                </a:highlight>
                <a:latin typeface="Courier New" panose="02070309020205020404" pitchFamily="49" charset="0"/>
              </a:rPr>
              <a:t> + </a:t>
            </a:r>
            <a:r>
              <a:rPr lang="en-US" sz="900" dirty="0" err="1">
                <a:solidFill>
                  <a:srgbClr val="000000"/>
                </a:solidFill>
                <a:highlight>
                  <a:srgbClr val="E7FFE7"/>
                </a:highlight>
                <a:latin typeface="Courier New" panose="02070309020205020404" pitchFamily="49" charset="0"/>
              </a:rPr>
              <a:t>dist_p</a:t>
            </a:r>
            <a:r>
              <a:rPr lang="en-US" sz="900" dirty="0">
                <a:solidFill>
                  <a:srgbClr val="000000"/>
                </a:solidFill>
                <a:latin typeface="Courier New" panose="02070309020205020404" pitchFamily="49" charset="0"/>
              </a:rPr>
              <a:t>]);          </a:t>
            </a:r>
            <a:r>
              <a:rPr lang="en-US" sz="900" dirty="0">
                <a:solidFill>
                  <a:srgbClr val="228B22"/>
                </a:solidFill>
                <a:latin typeface="Courier New" panose="02070309020205020404" pitchFamily="49" charset="0"/>
              </a:rPr>
              <a:t>% find best match location in 2D</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penguintest</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loc:loc+length</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query_MagX</a:t>
            </a:r>
            <a:r>
              <a:rPr lang="en-US" sz="900" dirty="0">
                <a:solidFill>
                  <a:srgbClr val="000000"/>
                </a:solidFill>
                <a:latin typeface="Courier New" panose="02070309020205020404" pitchFamily="49" charset="0"/>
              </a:rPr>
              <a:t>),2)),</a:t>
            </a:r>
            <a:r>
              <a:rPr lang="en-US" sz="900" dirty="0">
                <a:solidFill>
                  <a:srgbClr val="A020F0"/>
                </a:solidFill>
                <a:latin typeface="Courier New" panose="02070309020205020404" pitchFamily="49" charset="0"/>
              </a:rPr>
              <a:t>'color'</a:t>
            </a:r>
            <a:r>
              <a:rPr lang="en-US" sz="900" dirty="0">
                <a:solidFill>
                  <a:srgbClr val="000000"/>
                </a:solidFill>
                <a:latin typeface="Courier New" panose="02070309020205020404" pitchFamily="49" charset="0"/>
              </a:rPr>
              <a:t>,[0.85 0.32 0.09])</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query_MagX</a:t>
            </a:r>
            <a:r>
              <a:rPr lang="en-US" sz="900" dirty="0">
                <a:solidFill>
                  <a:srgbClr val="000000"/>
                </a:solidFill>
                <a:latin typeface="Courier New" panose="02070309020205020404" pitchFamily="49" charset="0"/>
              </a:rPr>
              <a:t>),</a:t>
            </a:r>
            <a:r>
              <a:rPr lang="en-US" sz="900" dirty="0">
                <a:solidFill>
                  <a:srgbClr val="A020F0"/>
                </a:solidFill>
                <a:latin typeface="Courier New" panose="02070309020205020404" pitchFamily="49" charset="0"/>
              </a:rPr>
              <a:t>'m'</a:t>
            </a:r>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penguintest</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loc:loc+length</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query_pressure</a:t>
            </a:r>
            <a:r>
              <a:rPr lang="en-US" sz="900" dirty="0">
                <a:solidFill>
                  <a:srgbClr val="000000"/>
                </a:solidFill>
                <a:latin typeface="Courier New" panose="02070309020205020404" pitchFamily="49" charset="0"/>
              </a:rPr>
              <a:t>),1)),’b’)</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query_pressure</a:t>
            </a:r>
            <a:r>
              <a:rPr lang="en-US" sz="900" dirty="0">
                <a:solidFill>
                  <a:srgbClr val="000000"/>
                </a:solidFill>
                <a:latin typeface="Courier New" panose="02070309020205020404" pitchFamily="49" charset="0"/>
              </a:rPr>
              <a:t>),</a:t>
            </a:r>
            <a:r>
              <a:rPr lang="en-US" sz="900" dirty="0">
                <a:solidFill>
                  <a:srgbClr val="A020F0"/>
                </a:solidFill>
                <a:latin typeface="Courier New" panose="02070309020205020404" pitchFamily="49" charset="0"/>
              </a:rPr>
              <a:t>'g'</a:t>
            </a:r>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  title([</a:t>
            </a:r>
            <a:r>
              <a:rPr lang="en-US" sz="900" dirty="0">
                <a:solidFill>
                  <a:srgbClr val="A020F0"/>
                </a:solidFill>
                <a:latin typeface="Courier New" panose="02070309020205020404" pitchFamily="49" charset="0"/>
              </a:rPr>
              <a:t>'Best matching sequence, pressure/</a:t>
            </a:r>
            <a:r>
              <a:rPr lang="en-US" sz="900" dirty="0" err="1">
                <a:solidFill>
                  <a:srgbClr val="A020F0"/>
                </a:solidFill>
                <a:latin typeface="Courier New" panose="02070309020205020404" pitchFamily="49" charset="0"/>
              </a:rPr>
              <a:t>MagX</a:t>
            </a:r>
            <a:r>
              <a:rPr lang="en-US" sz="900" dirty="0">
                <a:solidFill>
                  <a:srgbClr val="A020F0"/>
                </a:solidFill>
                <a:latin typeface="Courier New" panose="02070309020205020404" pitchFamily="49" charset="0"/>
              </a:rPr>
              <a:t>, is at '</a:t>
            </a:r>
            <a:r>
              <a:rPr lang="en-US" sz="900" dirty="0">
                <a:solidFill>
                  <a:srgbClr val="000000"/>
                </a:solidFill>
                <a:latin typeface="Courier New" panose="02070309020205020404" pitchFamily="49" charset="0"/>
              </a:rPr>
              <a:t>, num2str(loc)])</a:t>
            </a:r>
            <a:endParaRPr lang="en-US" sz="1000" dirty="0">
              <a:solidFill>
                <a:srgbClr val="000000"/>
              </a:solidFill>
              <a:latin typeface="Courier New" panose="02070309020205020404" pitchFamily="49" charset="0"/>
            </a:endParaRPr>
          </a:p>
        </p:txBody>
      </p:sp>
      <p:sp>
        <p:nvSpPr>
          <p:cNvPr id="63" name="Rectangle 62">
            <a:extLst>
              <a:ext uri="{FF2B5EF4-FFF2-40B4-BE49-F238E27FC236}">
                <a16:creationId xmlns:a16="http://schemas.microsoft.com/office/drawing/2014/main" id="{B7743D4D-8ECF-4EC1-B747-9E598B87E080}"/>
              </a:ext>
            </a:extLst>
          </p:cNvPr>
          <p:cNvSpPr/>
          <p:nvPr/>
        </p:nvSpPr>
        <p:spPr>
          <a:xfrm>
            <a:off x="6891706" y="6132811"/>
            <a:ext cx="2357248" cy="369332"/>
          </a:xfrm>
          <a:prstGeom prst="rect">
            <a:avLst/>
          </a:prstGeom>
        </p:spPr>
        <p:txBody>
          <a:bodyPr wrap="none">
            <a:spAutoFit/>
          </a:bodyPr>
          <a:lstStyle/>
          <a:p>
            <a:r>
              <a:rPr lang="en-US" dirty="0"/>
              <a:t>Best match in 2D space</a:t>
            </a:r>
          </a:p>
        </p:txBody>
      </p:sp>
      <p:sp>
        <p:nvSpPr>
          <p:cNvPr id="64" name="Rectangle 63">
            <a:extLst>
              <a:ext uri="{FF2B5EF4-FFF2-40B4-BE49-F238E27FC236}">
                <a16:creationId xmlns:a16="http://schemas.microsoft.com/office/drawing/2014/main" id="{73AADE34-DFA2-475F-BA20-D48F6F1305DD}"/>
              </a:ext>
            </a:extLst>
          </p:cNvPr>
          <p:cNvSpPr/>
          <p:nvPr/>
        </p:nvSpPr>
        <p:spPr>
          <a:xfrm rot="20700844">
            <a:off x="7257869" y="5772286"/>
            <a:ext cx="722377" cy="276999"/>
          </a:xfrm>
          <a:prstGeom prst="rect">
            <a:avLst/>
          </a:prstGeom>
        </p:spPr>
        <p:txBody>
          <a:bodyPr wrap="none">
            <a:spAutoFit/>
          </a:bodyPr>
          <a:lstStyle/>
          <a:p>
            <a:r>
              <a:rPr lang="en-US" sz="1200" dirty="0">
                <a:solidFill>
                  <a:schemeClr val="bg1">
                    <a:lumMod val="65000"/>
                  </a:schemeClr>
                </a:solidFill>
              </a:rPr>
              <a:t>Pressure</a:t>
            </a:r>
          </a:p>
        </p:txBody>
      </p:sp>
      <p:sp>
        <p:nvSpPr>
          <p:cNvPr id="65" name="Rectangle 64">
            <a:extLst>
              <a:ext uri="{FF2B5EF4-FFF2-40B4-BE49-F238E27FC236}">
                <a16:creationId xmlns:a16="http://schemas.microsoft.com/office/drawing/2014/main" id="{22AAA21F-4FD6-4DAE-A8CB-368F4324DCC1}"/>
              </a:ext>
            </a:extLst>
          </p:cNvPr>
          <p:cNvSpPr/>
          <p:nvPr/>
        </p:nvSpPr>
        <p:spPr>
          <a:xfrm rot="20590299">
            <a:off x="6566135" y="4812249"/>
            <a:ext cx="1387046" cy="276999"/>
          </a:xfrm>
          <a:prstGeom prst="rect">
            <a:avLst/>
          </a:prstGeom>
        </p:spPr>
        <p:txBody>
          <a:bodyPr wrap="none">
            <a:spAutoFit/>
          </a:bodyPr>
          <a:lstStyle/>
          <a:p>
            <a:r>
              <a:rPr lang="en-US" sz="1200" dirty="0">
                <a:solidFill>
                  <a:schemeClr val="bg1">
                    <a:lumMod val="65000"/>
                  </a:schemeClr>
                </a:solidFill>
              </a:rPr>
              <a:t>Orientation (</a:t>
            </a:r>
            <a:r>
              <a:rPr lang="en-US" sz="1200" dirty="0" err="1">
                <a:solidFill>
                  <a:schemeClr val="bg1">
                    <a:lumMod val="65000"/>
                  </a:schemeClr>
                </a:solidFill>
              </a:rPr>
              <a:t>MagX</a:t>
            </a:r>
            <a:r>
              <a:rPr lang="en-US" sz="1200" dirty="0">
                <a:solidFill>
                  <a:schemeClr val="bg1">
                    <a:lumMod val="65000"/>
                  </a:schemeClr>
                </a:solidFill>
              </a:rPr>
              <a:t>)</a:t>
            </a:r>
          </a:p>
        </p:txBody>
      </p:sp>
      <p:pic>
        <p:nvPicPr>
          <p:cNvPr id="5" name="Picture 4">
            <a:extLst>
              <a:ext uri="{FF2B5EF4-FFF2-40B4-BE49-F238E27FC236}">
                <a16:creationId xmlns:a16="http://schemas.microsoft.com/office/drawing/2014/main" id="{10AAE3FC-874C-45E2-B5C5-8DF6A58B4BF3}"/>
              </a:ext>
            </a:extLst>
          </p:cNvPr>
          <p:cNvPicPr>
            <a:picLocks noChangeAspect="1"/>
          </p:cNvPicPr>
          <p:nvPr/>
        </p:nvPicPr>
        <p:blipFill>
          <a:blip r:embed="rId5"/>
          <a:stretch>
            <a:fillRect/>
          </a:stretch>
        </p:blipFill>
        <p:spPr>
          <a:xfrm>
            <a:off x="4764215" y="4930902"/>
            <a:ext cx="1094804" cy="731159"/>
          </a:xfrm>
          <a:prstGeom prst="rect">
            <a:avLst/>
          </a:prstGeom>
        </p:spPr>
      </p:pic>
      <p:sp>
        <p:nvSpPr>
          <p:cNvPr id="8" name="Arrow: Right 7">
            <a:extLst>
              <a:ext uri="{FF2B5EF4-FFF2-40B4-BE49-F238E27FC236}">
                <a16:creationId xmlns:a16="http://schemas.microsoft.com/office/drawing/2014/main" id="{CF3C66BD-A917-46AF-ABAA-9B035D34D995}"/>
              </a:ext>
            </a:extLst>
          </p:cNvPr>
          <p:cNvSpPr/>
          <p:nvPr/>
        </p:nvSpPr>
        <p:spPr>
          <a:xfrm rot="1362865">
            <a:off x="5883275" y="5073240"/>
            <a:ext cx="723900" cy="155334"/>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0D068C08-E8E8-4A91-ABF3-F4C3B2357DB3}"/>
              </a:ext>
            </a:extLst>
          </p:cNvPr>
          <p:cNvSpPr/>
          <p:nvPr/>
        </p:nvSpPr>
        <p:spPr>
          <a:xfrm>
            <a:off x="4678680" y="4385810"/>
            <a:ext cx="1348740" cy="584775"/>
          </a:xfrm>
          <a:prstGeom prst="rect">
            <a:avLst/>
          </a:prstGeom>
        </p:spPr>
        <p:txBody>
          <a:bodyPr wrap="square">
            <a:spAutoFit/>
          </a:bodyPr>
          <a:lstStyle/>
          <a:p>
            <a:r>
              <a:rPr lang="en-US" sz="800" dirty="0"/>
              <a:t>What are the periodic bumps? They are </a:t>
            </a:r>
            <a:r>
              <a:rPr lang="en-US" sz="800" dirty="0" err="1"/>
              <a:t>wingstokes</a:t>
            </a:r>
            <a:r>
              <a:rPr lang="en-US" sz="800" dirty="0"/>
              <a:t> as the bird “flies” underwater</a:t>
            </a:r>
          </a:p>
        </p:txBody>
      </p:sp>
    </p:spTree>
    <p:extLst>
      <p:ext uri="{BB962C8B-B14F-4D97-AF65-F5344CB8AC3E}">
        <p14:creationId xmlns:p14="http://schemas.microsoft.com/office/powerpoint/2010/main" val="41639088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FC18DC5-39F2-4C0C-B6CA-A7A8AA965FBB}"/>
              </a:ext>
            </a:extLst>
          </p:cNvPr>
          <p:cNvSpPr/>
          <p:nvPr/>
        </p:nvSpPr>
        <p:spPr>
          <a:xfrm>
            <a:off x="125337" y="37116"/>
            <a:ext cx="11548217" cy="369332"/>
          </a:xfrm>
          <a:prstGeom prst="rect">
            <a:avLst/>
          </a:prstGeom>
        </p:spPr>
        <p:txBody>
          <a:bodyPr wrap="square">
            <a:spAutoFit/>
          </a:bodyPr>
          <a:lstStyle/>
          <a:p>
            <a:r>
              <a:rPr lang="en-US" i="1" dirty="0">
                <a:solidFill>
                  <a:srgbClr val="C00000"/>
                </a:solidFill>
              </a:rPr>
              <a:t>How do I quickly search this long dataset for this pattern, if an approximate search is acceptable?</a:t>
            </a:r>
          </a:p>
        </p:txBody>
      </p:sp>
      <p:sp>
        <p:nvSpPr>
          <p:cNvPr id="2" name="TextBox 1">
            <a:extLst>
              <a:ext uri="{FF2B5EF4-FFF2-40B4-BE49-F238E27FC236}">
                <a16:creationId xmlns:a16="http://schemas.microsoft.com/office/drawing/2014/main" id="{8B3FCB37-86A7-4E20-9D34-96A31B5C98E2}"/>
              </a:ext>
            </a:extLst>
          </p:cNvPr>
          <p:cNvSpPr txBox="1"/>
          <p:nvPr/>
        </p:nvSpPr>
        <p:spPr>
          <a:xfrm>
            <a:off x="230482" y="2730063"/>
            <a:ext cx="6458819" cy="3546868"/>
          </a:xfrm>
          <a:prstGeom prst="rect">
            <a:avLst/>
          </a:prstGeom>
          <a:noFill/>
        </p:spPr>
        <p:txBody>
          <a:bodyPr wrap="none" rtlCol="0">
            <a:spAutoFit/>
          </a:bodyPr>
          <a:lstStyle/>
          <a:p>
            <a:pPr>
              <a:lnSpc>
                <a:spcPct val="107000"/>
              </a:lnSpc>
            </a:pP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rng</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'default'</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r>
              <a:rPr lang="en-US" sz="800" dirty="0">
                <a:solidFill>
                  <a:srgbClr val="228B22"/>
                </a:solidFill>
                <a:latin typeface="Courier New" panose="02070309020205020404" pitchFamily="49" charset="0"/>
                <a:ea typeface="Calibri" panose="020F0502020204030204" pitchFamily="34" charset="0"/>
                <a:cs typeface="Times New Roman" panose="02020603050405020304" pitchFamily="18" charset="0"/>
              </a:rPr>
              <a:t>% set seed for reproducibility</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data= </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cumsum</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randn</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(1,2^26));  </a:t>
            </a:r>
            <a:r>
              <a:rPr lang="en-US" sz="800" dirty="0">
                <a:solidFill>
                  <a:srgbClr val="228B22"/>
                </a:solidFill>
                <a:latin typeface="Courier New" panose="02070309020205020404" pitchFamily="49" charset="0"/>
                <a:ea typeface="Calibri" panose="020F0502020204030204" pitchFamily="34" charset="0"/>
                <a:cs typeface="Times New Roman" panose="02020603050405020304" pitchFamily="18" charset="0"/>
              </a:rPr>
              <a:t>% make data</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query= </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cumsum</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randn</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(1,2^13)); </a:t>
            </a:r>
            <a:r>
              <a:rPr lang="en-US" sz="800" dirty="0">
                <a:solidFill>
                  <a:srgbClr val="228B22"/>
                </a:solidFill>
                <a:latin typeface="Courier New" panose="02070309020205020404" pitchFamily="49" charset="0"/>
                <a:ea typeface="Calibri" panose="020F0502020204030204" pitchFamily="34" charset="0"/>
                <a:cs typeface="Times New Roman" panose="02020603050405020304" pitchFamily="18" charset="0"/>
              </a:rPr>
              <a:t>% make a query</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tic</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dist</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 MASS_V2(data ,query );</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val,loc</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 min(</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dist</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r>
              <a:rPr lang="en-US" sz="800" dirty="0">
                <a:solidFill>
                  <a:srgbClr val="228B22"/>
                </a:solidFill>
                <a:latin typeface="Courier New" panose="02070309020205020404" pitchFamily="49" charset="0"/>
                <a:ea typeface="Calibri" panose="020F0502020204030204" pitchFamily="34" charset="0"/>
                <a:cs typeface="Times New Roman" panose="02020603050405020304" pitchFamily="18" charset="0"/>
              </a:rPr>
              <a:t>% find best match location</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hold </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on</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plot(</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zscore</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(data(</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loc:loc+length</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(query))))</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plot(</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zscore</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(query),</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'r'</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title([</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'Exact best matching sequence is at '</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num2str(loc)])</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disp</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'Exact best matching sequence is at '</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num2str(loc)])</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toc</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figure;</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downsampled_data</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 data(1:64:end);  </a:t>
            </a:r>
            <a:r>
              <a:rPr lang="en-US" sz="800" dirty="0">
                <a:solidFill>
                  <a:srgbClr val="228B22"/>
                </a:solidFill>
                <a:latin typeface="Courier New" panose="02070309020205020404" pitchFamily="49" charset="0"/>
                <a:ea typeface="Calibri" panose="020F0502020204030204" pitchFamily="34" charset="0"/>
                <a:cs typeface="Times New Roman" panose="02020603050405020304" pitchFamily="18" charset="0"/>
              </a:rPr>
              <a:t>% create a </a:t>
            </a:r>
            <a:r>
              <a:rPr lang="en-US" sz="800" dirty="0" err="1">
                <a:solidFill>
                  <a:srgbClr val="228B22"/>
                </a:solidFill>
                <a:latin typeface="Courier New" panose="02070309020205020404" pitchFamily="49" charset="0"/>
                <a:ea typeface="Calibri" panose="020F0502020204030204" pitchFamily="34" charset="0"/>
                <a:cs typeface="Times New Roman" panose="02020603050405020304" pitchFamily="18" charset="0"/>
              </a:rPr>
              <a:t>downsampled</a:t>
            </a:r>
            <a:r>
              <a:rPr lang="en-US" sz="800" dirty="0">
                <a:solidFill>
                  <a:srgbClr val="228B22"/>
                </a:solidFill>
                <a:latin typeface="Courier New" panose="02070309020205020404" pitchFamily="49" charset="0"/>
                <a:ea typeface="Calibri" panose="020F0502020204030204" pitchFamily="34" charset="0"/>
                <a:cs typeface="Times New Roman" panose="02020603050405020304" pitchFamily="18" charset="0"/>
              </a:rPr>
              <a:t> version of the data</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downsampled_query</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 query(1:64:end); </a:t>
            </a:r>
            <a:r>
              <a:rPr lang="en-US" sz="800" dirty="0">
                <a:solidFill>
                  <a:srgbClr val="228B22"/>
                </a:solidFill>
                <a:latin typeface="Courier New" panose="02070309020205020404" pitchFamily="49" charset="0"/>
                <a:ea typeface="Calibri" panose="020F0502020204030204" pitchFamily="34" charset="0"/>
                <a:cs typeface="Times New Roman" panose="02020603050405020304" pitchFamily="18" charset="0"/>
              </a:rPr>
              <a:t>% create a </a:t>
            </a:r>
            <a:r>
              <a:rPr lang="en-US" sz="800" dirty="0" err="1">
                <a:solidFill>
                  <a:srgbClr val="228B22"/>
                </a:solidFill>
                <a:latin typeface="Courier New" panose="02070309020205020404" pitchFamily="49" charset="0"/>
                <a:ea typeface="Calibri" panose="020F0502020204030204" pitchFamily="34" charset="0"/>
                <a:cs typeface="Times New Roman" panose="02020603050405020304" pitchFamily="18" charset="0"/>
              </a:rPr>
              <a:t>downsampled</a:t>
            </a:r>
            <a:r>
              <a:rPr lang="en-US" sz="800" dirty="0">
                <a:solidFill>
                  <a:srgbClr val="228B22"/>
                </a:solidFill>
                <a:latin typeface="Courier New" panose="02070309020205020404" pitchFamily="49" charset="0"/>
                <a:ea typeface="Calibri" panose="020F0502020204030204" pitchFamily="34" charset="0"/>
                <a:cs typeface="Times New Roman" panose="02020603050405020304" pitchFamily="18" charset="0"/>
              </a:rPr>
              <a:t> version of the query</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tic</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dist</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 MASS_V2(</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downsampled_data</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downsampled_query</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val,loc</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 min(</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dist</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hold </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on</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plot(</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zscore</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(data((loc*64):(loc*64)+length(query)))) </a:t>
            </a:r>
            <a:r>
              <a:rPr lang="en-US" sz="800" dirty="0">
                <a:solidFill>
                  <a:srgbClr val="228B22"/>
                </a:solidFill>
                <a:latin typeface="Courier New" panose="02070309020205020404" pitchFamily="49" charset="0"/>
                <a:ea typeface="Calibri" panose="020F0502020204030204" pitchFamily="34" charset="0"/>
                <a:cs typeface="Times New Roman" panose="02020603050405020304" pitchFamily="18" charset="0"/>
              </a:rPr>
              <a:t>% multiply the 'loc' by 64 to index correctly</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plot(</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zscore</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(query),</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'r'</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title([</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a:t>
            </a:r>
            <a:r>
              <a:rPr lang="en-US" sz="800" dirty="0" err="1">
                <a:solidFill>
                  <a:srgbClr val="A020F0"/>
                </a:solidFill>
                <a:latin typeface="Courier New" panose="02070309020205020404" pitchFamily="49" charset="0"/>
                <a:ea typeface="Calibri" panose="020F0502020204030204" pitchFamily="34" charset="0"/>
                <a:cs typeface="Times New Roman" panose="02020603050405020304" pitchFamily="18" charset="0"/>
              </a:rPr>
              <a:t>Approx</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 best matching sequence is at '</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num2str(loc*64)])</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a:t>
            </a:r>
            <a:r>
              <a:rPr lang="en-US" sz="800" dirty="0" err="1">
                <a:solidFill>
                  <a:srgbClr val="000000"/>
                </a:solidFill>
                <a:latin typeface="Courier New" panose="02070309020205020404" pitchFamily="49" charset="0"/>
                <a:ea typeface="Calibri" panose="020F0502020204030204" pitchFamily="34" charset="0"/>
                <a:cs typeface="Times New Roman" panose="02020603050405020304" pitchFamily="18" charset="0"/>
              </a:rPr>
              <a:t>disp</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a:t>
            </a:r>
            <a:r>
              <a:rPr lang="en-US" sz="800" dirty="0" err="1">
                <a:solidFill>
                  <a:srgbClr val="A020F0"/>
                </a:solidFill>
                <a:latin typeface="Courier New" panose="02070309020205020404" pitchFamily="49" charset="0"/>
                <a:ea typeface="Calibri" panose="020F0502020204030204" pitchFamily="34" charset="0"/>
                <a:cs typeface="Times New Roman" panose="02020603050405020304" pitchFamily="18" charset="0"/>
              </a:rPr>
              <a:t>Approx</a:t>
            </a:r>
            <a:r>
              <a:rPr lang="en-US" sz="800" dirty="0">
                <a:solidFill>
                  <a:srgbClr val="A020F0"/>
                </a:solidFill>
                <a:latin typeface="Courier New" panose="02070309020205020404" pitchFamily="49" charset="0"/>
                <a:ea typeface="Calibri" panose="020F0502020204030204" pitchFamily="34" charset="0"/>
                <a:cs typeface="Times New Roman" panose="02020603050405020304" pitchFamily="18" charset="0"/>
              </a:rPr>
              <a:t> best matching sequence is at '</a:t>
            </a: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 num2str(loc*64)])</a:t>
            </a:r>
            <a:endParaRPr lang="en-US" sz="10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en-US" sz="800" dirty="0">
                <a:solidFill>
                  <a:srgbClr val="000000"/>
                </a:solidFill>
                <a:latin typeface="Courier New" panose="02070309020205020404" pitchFamily="49" charset="0"/>
                <a:ea typeface="Calibri" panose="020F0502020204030204" pitchFamily="34" charset="0"/>
                <a:cs typeface="Times New Roman" panose="02020603050405020304" pitchFamily="18" charset="0"/>
              </a:rPr>
              <a:t>toc</a:t>
            </a:r>
          </a:p>
          <a:p>
            <a:pPr lvl="2">
              <a:lnSpc>
                <a:spcPct val="107000"/>
              </a:lnSpc>
            </a:pPr>
            <a:endParaRPr lang="en-US" sz="1000" dirty="0">
              <a:latin typeface="Courier New" panose="02070309020205020404" pitchFamily="49" charset="0"/>
              <a:cs typeface="Courier New" panose="02070309020205020404" pitchFamily="49" charset="0"/>
            </a:endParaRPr>
          </a:p>
        </p:txBody>
      </p:sp>
      <p:sp>
        <p:nvSpPr>
          <p:cNvPr id="274" name="Rectangle 273">
            <a:extLst>
              <a:ext uri="{FF2B5EF4-FFF2-40B4-BE49-F238E27FC236}">
                <a16:creationId xmlns:a16="http://schemas.microsoft.com/office/drawing/2014/main" id="{86D1BB45-C643-4969-96F5-E8BF4314D158}"/>
              </a:ext>
            </a:extLst>
          </p:cNvPr>
          <p:cNvSpPr/>
          <p:nvPr/>
        </p:nvSpPr>
        <p:spPr>
          <a:xfrm>
            <a:off x="61054" y="463466"/>
            <a:ext cx="11339036" cy="1169551"/>
          </a:xfrm>
          <a:prstGeom prst="rect">
            <a:avLst/>
          </a:prstGeom>
        </p:spPr>
        <p:txBody>
          <a:bodyPr wrap="square">
            <a:spAutoFit/>
          </a:bodyPr>
          <a:lstStyle/>
          <a:p>
            <a:r>
              <a:rPr lang="en-US" sz="1400" dirty="0"/>
              <a:t>As shown elsewhere in this document, exact search is surprisingly fast under Euclidean Distance. However, let us suppose that you want to do even faster search, and you are willing to do an approximate search (but want a high quality answer). A simple trick is to </a:t>
            </a:r>
            <a:r>
              <a:rPr lang="en-US" sz="1400" dirty="0" err="1"/>
              <a:t>downsample</a:t>
            </a:r>
            <a:r>
              <a:rPr lang="en-US" sz="1400" dirty="0"/>
              <a:t> both the data and the query by the same amount (in the below, by 1 in 64) and search the </a:t>
            </a:r>
            <a:r>
              <a:rPr lang="en-US" sz="1400" dirty="0" err="1"/>
              <a:t>downsampled</a:t>
            </a:r>
            <a:r>
              <a:rPr lang="en-US" sz="1400" dirty="0"/>
              <a:t> data. If the data has low intrinsic dimensionality, this will typically give you very good results. </a:t>
            </a:r>
          </a:p>
          <a:p>
            <a:r>
              <a:rPr lang="en-US" sz="1400" dirty="0"/>
              <a:t>Let us build a long dataset, with 67,108,864 datapoints, and a long query, with 8,192 datapoints</a:t>
            </a:r>
          </a:p>
        </p:txBody>
      </p:sp>
      <p:pic>
        <p:nvPicPr>
          <p:cNvPr id="3" name="Picture 2">
            <a:extLst>
              <a:ext uri="{FF2B5EF4-FFF2-40B4-BE49-F238E27FC236}">
                <a16:creationId xmlns:a16="http://schemas.microsoft.com/office/drawing/2014/main" id="{E3881D11-C87A-47A8-A733-4C8031F5D231}"/>
              </a:ext>
            </a:extLst>
          </p:cNvPr>
          <p:cNvPicPr>
            <a:picLocks noChangeAspect="1"/>
          </p:cNvPicPr>
          <p:nvPr/>
        </p:nvPicPr>
        <p:blipFill>
          <a:blip r:embed="rId3"/>
          <a:stretch>
            <a:fillRect/>
          </a:stretch>
        </p:blipFill>
        <p:spPr>
          <a:xfrm>
            <a:off x="9409486" y="1866900"/>
            <a:ext cx="2609782" cy="2349733"/>
          </a:xfrm>
          <a:prstGeom prst="rect">
            <a:avLst/>
          </a:prstGeom>
        </p:spPr>
      </p:pic>
      <p:pic>
        <p:nvPicPr>
          <p:cNvPr id="5" name="Picture 4">
            <a:extLst>
              <a:ext uri="{FF2B5EF4-FFF2-40B4-BE49-F238E27FC236}">
                <a16:creationId xmlns:a16="http://schemas.microsoft.com/office/drawing/2014/main" id="{566D3BFA-ACDF-4DDD-BA2B-FEBEB5D3033E}"/>
              </a:ext>
            </a:extLst>
          </p:cNvPr>
          <p:cNvPicPr>
            <a:picLocks noChangeAspect="1"/>
          </p:cNvPicPr>
          <p:nvPr/>
        </p:nvPicPr>
        <p:blipFill>
          <a:blip r:embed="rId4"/>
          <a:stretch>
            <a:fillRect/>
          </a:stretch>
        </p:blipFill>
        <p:spPr>
          <a:xfrm>
            <a:off x="9424890" y="4384442"/>
            <a:ext cx="2609782" cy="2349733"/>
          </a:xfrm>
          <a:prstGeom prst="rect">
            <a:avLst/>
          </a:prstGeom>
        </p:spPr>
      </p:pic>
      <p:sp>
        <p:nvSpPr>
          <p:cNvPr id="6" name="Rectangle 5">
            <a:extLst>
              <a:ext uri="{FF2B5EF4-FFF2-40B4-BE49-F238E27FC236}">
                <a16:creationId xmlns:a16="http://schemas.microsoft.com/office/drawing/2014/main" id="{75506BD0-6AB9-4C69-9296-90624AB5B0AE}"/>
              </a:ext>
            </a:extLst>
          </p:cNvPr>
          <p:cNvSpPr/>
          <p:nvPr/>
        </p:nvSpPr>
        <p:spPr>
          <a:xfrm>
            <a:off x="86618" y="1688999"/>
            <a:ext cx="8151528" cy="954107"/>
          </a:xfrm>
          <a:prstGeom prst="rect">
            <a:avLst/>
          </a:prstGeom>
        </p:spPr>
        <p:txBody>
          <a:bodyPr wrap="square">
            <a:spAutoFit/>
          </a:bodyPr>
          <a:lstStyle/>
          <a:p>
            <a:r>
              <a:rPr lang="en-US" sz="1400" dirty="0"/>
              <a:t>A full exact search takes 12.4 seconds, an approximate search takes 0.24 seconds, and produces (at least in this example) almost exactly the same answer. The answer is just slightly shifted in time.</a:t>
            </a:r>
          </a:p>
          <a:p>
            <a:endParaRPr lang="en-US" sz="1400" dirty="0"/>
          </a:p>
          <a:p>
            <a:r>
              <a:rPr lang="en-US" sz="1400" dirty="0"/>
              <a:t>How well this will work for you depends on the </a:t>
            </a:r>
            <a:r>
              <a:rPr lang="en-US" sz="1400" i="1" dirty="0"/>
              <a:t>intrinsic</a:t>
            </a:r>
            <a:r>
              <a:rPr lang="en-US" sz="1400" dirty="0"/>
              <a:t> dimensionality of your data. </a:t>
            </a:r>
          </a:p>
        </p:txBody>
      </p:sp>
      <p:sp>
        <p:nvSpPr>
          <p:cNvPr id="7" name="Right Brace 6">
            <a:extLst>
              <a:ext uri="{FF2B5EF4-FFF2-40B4-BE49-F238E27FC236}">
                <a16:creationId xmlns:a16="http://schemas.microsoft.com/office/drawing/2014/main" id="{BC880EF5-DFCB-4DFC-9EC5-7EE8D09988D1}"/>
              </a:ext>
            </a:extLst>
          </p:cNvPr>
          <p:cNvSpPr/>
          <p:nvPr/>
        </p:nvSpPr>
        <p:spPr>
          <a:xfrm>
            <a:off x="6210677" y="4544840"/>
            <a:ext cx="760491" cy="135802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Right Brace 8">
            <a:extLst>
              <a:ext uri="{FF2B5EF4-FFF2-40B4-BE49-F238E27FC236}">
                <a16:creationId xmlns:a16="http://schemas.microsoft.com/office/drawing/2014/main" id="{AE156E2D-A08B-4ECA-BCD0-B269454292DE}"/>
              </a:ext>
            </a:extLst>
          </p:cNvPr>
          <p:cNvSpPr/>
          <p:nvPr/>
        </p:nvSpPr>
        <p:spPr>
          <a:xfrm>
            <a:off x="6200114" y="2977089"/>
            <a:ext cx="760491" cy="135802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Rectangle 7">
            <a:extLst>
              <a:ext uri="{FF2B5EF4-FFF2-40B4-BE49-F238E27FC236}">
                <a16:creationId xmlns:a16="http://schemas.microsoft.com/office/drawing/2014/main" id="{C192AFAD-7C98-4DAE-A18A-59284D8D1173}"/>
              </a:ext>
            </a:extLst>
          </p:cNvPr>
          <p:cNvSpPr/>
          <p:nvPr/>
        </p:nvSpPr>
        <p:spPr>
          <a:xfrm>
            <a:off x="6626546" y="3217182"/>
            <a:ext cx="677173" cy="369332"/>
          </a:xfrm>
          <a:prstGeom prst="rect">
            <a:avLst/>
          </a:prstGeom>
        </p:spPr>
        <p:txBody>
          <a:bodyPr wrap="none">
            <a:spAutoFit/>
          </a:bodyPr>
          <a:lstStyle/>
          <a:p>
            <a:r>
              <a:rPr lang="en-US" dirty="0">
                <a:solidFill>
                  <a:schemeClr val="bg1">
                    <a:lumMod val="65000"/>
                  </a:schemeClr>
                </a:solidFill>
              </a:rPr>
              <a:t>exact</a:t>
            </a:r>
          </a:p>
        </p:txBody>
      </p:sp>
      <p:sp>
        <p:nvSpPr>
          <p:cNvPr id="11" name="Rectangle 10">
            <a:extLst>
              <a:ext uri="{FF2B5EF4-FFF2-40B4-BE49-F238E27FC236}">
                <a16:creationId xmlns:a16="http://schemas.microsoft.com/office/drawing/2014/main" id="{7450E9F5-87B1-447E-9706-0236779F635E}"/>
              </a:ext>
            </a:extLst>
          </p:cNvPr>
          <p:cNvSpPr/>
          <p:nvPr/>
        </p:nvSpPr>
        <p:spPr>
          <a:xfrm>
            <a:off x="6625037" y="4763807"/>
            <a:ext cx="1367682" cy="369332"/>
          </a:xfrm>
          <a:prstGeom prst="rect">
            <a:avLst/>
          </a:prstGeom>
        </p:spPr>
        <p:txBody>
          <a:bodyPr wrap="none">
            <a:spAutoFit/>
          </a:bodyPr>
          <a:lstStyle/>
          <a:p>
            <a:r>
              <a:rPr lang="en-US" dirty="0">
                <a:solidFill>
                  <a:schemeClr val="bg1">
                    <a:lumMod val="65000"/>
                  </a:schemeClr>
                </a:solidFill>
              </a:rPr>
              <a:t>approximate</a:t>
            </a:r>
          </a:p>
        </p:txBody>
      </p:sp>
      <p:sp>
        <p:nvSpPr>
          <p:cNvPr id="10" name="Rectangle 9">
            <a:extLst>
              <a:ext uri="{FF2B5EF4-FFF2-40B4-BE49-F238E27FC236}">
                <a16:creationId xmlns:a16="http://schemas.microsoft.com/office/drawing/2014/main" id="{45F37881-C602-4521-A27E-D1BD68E4E196}"/>
              </a:ext>
            </a:extLst>
          </p:cNvPr>
          <p:cNvSpPr/>
          <p:nvPr/>
        </p:nvSpPr>
        <p:spPr>
          <a:xfrm>
            <a:off x="10196064" y="3524052"/>
            <a:ext cx="1157736" cy="369332"/>
          </a:xfrm>
          <a:prstGeom prst="rect">
            <a:avLst/>
          </a:prstGeom>
        </p:spPr>
        <p:txBody>
          <a:bodyPr wrap="square">
            <a:spAutoFit/>
          </a:bodyPr>
          <a:lstStyle/>
          <a:p>
            <a:r>
              <a:rPr lang="en-US" dirty="0">
                <a:solidFill>
                  <a:schemeClr val="bg1">
                    <a:lumMod val="65000"/>
                  </a:schemeClr>
                </a:solidFill>
              </a:rPr>
              <a:t>exact</a:t>
            </a:r>
            <a:endParaRPr lang="en-US" dirty="0"/>
          </a:p>
        </p:txBody>
      </p:sp>
      <p:sp>
        <p:nvSpPr>
          <p:cNvPr id="12" name="Rectangle 11">
            <a:extLst>
              <a:ext uri="{FF2B5EF4-FFF2-40B4-BE49-F238E27FC236}">
                <a16:creationId xmlns:a16="http://schemas.microsoft.com/office/drawing/2014/main" id="{E0354087-61D6-4680-854F-379C3077F3B8}"/>
              </a:ext>
            </a:extLst>
          </p:cNvPr>
          <p:cNvSpPr/>
          <p:nvPr/>
        </p:nvSpPr>
        <p:spPr>
          <a:xfrm>
            <a:off x="10050834" y="6057702"/>
            <a:ext cx="1683966" cy="369332"/>
          </a:xfrm>
          <a:prstGeom prst="rect">
            <a:avLst/>
          </a:prstGeom>
        </p:spPr>
        <p:txBody>
          <a:bodyPr wrap="square">
            <a:spAutoFit/>
          </a:bodyPr>
          <a:lstStyle/>
          <a:p>
            <a:r>
              <a:rPr lang="en-US" dirty="0">
                <a:solidFill>
                  <a:schemeClr val="bg1">
                    <a:lumMod val="65000"/>
                  </a:schemeClr>
                </a:solidFill>
              </a:rPr>
              <a:t>approximate</a:t>
            </a:r>
            <a:endParaRPr lang="en-US" dirty="0"/>
          </a:p>
        </p:txBody>
      </p:sp>
      <p:sp>
        <p:nvSpPr>
          <p:cNvPr id="13" name="Rectangle 12">
            <a:extLst>
              <a:ext uri="{FF2B5EF4-FFF2-40B4-BE49-F238E27FC236}">
                <a16:creationId xmlns:a16="http://schemas.microsoft.com/office/drawing/2014/main" id="{310B66A5-1901-401D-A0C6-B74E24D89A88}"/>
              </a:ext>
            </a:extLst>
          </p:cNvPr>
          <p:cNvSpPr/>
          <p:nvPr/>
        </p:nvSpPr>
        <p:spPr>
          <a:xfrm>
            <a:off x="2552700" y="6226684"/>
            <a:ext cx="6200775" cy="418961"/>
          </a:xfrm>
          <a:prstGeom prst="rect">
            <a:avLst/>
          </a:prstGeom>
          <a:solidFill>
            <a:schemeClr val="bg1">
              <a:lumMod val="85000"/>
            </a:schemeClr>
          </a:solidFill>
        </p:spPr>
        <p:txBody>
          <a:bodyPr wrap="square">
            <a:spAutoFit/>
          </a:bodyPr>
          <a:lstStyle/>
          <a:p>
            <a:pPr marL="0" lvl="2">
              <a:lnSpc>
                <a:spcPct val="107000"/>
              </a:lnSpc>
            </a:pPr>
            <a:r>
              <a:rPr lang="en-US" sz="1000" dirty="0">
                <a:latin typeface="Courier New" panose="02070309020205020404" pitchFamily="49" charset="0"/>
                <a:cs typeface="Courier New" panose="02070309020205020404" pitchFamily="49" charset="0"/>
              </a:rPr>
              <a:t>Exact best matching sequence is at 617267</a:t>
            </a:r>
            <a:r>
              <a:rPr lang="en-US" sz="1000" dirty="0">
                <a:solidFill>
                  <a:srgbClr val="FF00FF"/>
                </a:solidFill>
                <a:latin typeface="Courier New" panose="02070309020205020404" pitchFamily="49" charset="0"/>
                <a:cs typeface="Courier New" panose="02070309020205020404" pitchFamily="49" charset="0"/>
              </a:rPr>
              <a:t>27</a:t>
            </a:r>
            <a:r>
              <a:rPr lang="en-US" sz="1000" dirty="0">
                <a:latin typeface="Courier New" panose="02070309020205020404" pitchFamily="49" charset="0"/>
                <a:cs typeface="Courier New" panose="02070309020205020404" pitchFamily="49" charset="0"/>
              </a:rPr>
              <a:t>,  Elapsed time is 12.40 seconds.</a:t>
            </a:r>
          </a:p>
          <a:p>
            <a:pPr marL="0" lvl="2">
              <a:lnSpc>
                <a:spcPct val="107000"/>
              </a:lnSpc>
            </a:pPr>
            <a:r>
              <a:rPr lang="en-US" sz="1000" dirty="0" err="1">
                <a:latin typeface="Courier New" panose="02070309020205020404" pitchFamily="49" charset="0"/>
                <a:cs typeface="Courier New" panose="02070309020205020404" pitchFamily="49" charset="0"/>
              </a:rPr>
              <a:t>Approx</a:t>
            </a:r>
            <a:r>
              <a:rPr lang="en-US" sz="1000" dirty="0">
                <a:latin typeface="Courier New" panose="02070309020205020404" pitchFamily="49" charset="0"/>
                <a:cs typeface="Courier New" panose="02070309020205020404" pitchFamily="49" charset="0"/>
              </a:rPr>
              <a:t> best matching sequence is at 617267</a:t>
            </a:r>
            <a:r>
              <a:rPr lang="en-US" sz="1000" dirty="0">
                <a:solidFill>
                  <a:srgbClr val="FF0000"/>
                </a:solidFill>
                <a:latin typeface="Courier New" panose="02070309020205020404" pitchFamily="49" charset="0"/>
                <a:cs typeface="Courier New" panose="02070309020205020404" pitchFamily="49" charset="0"/>
              </a:rPr>
              <a:t>84</a:t>
            </a:r>
            <a:r>
              <a:rPr lang="en-US" sz="1000" dirty="0">
                <a:latin typeface="Courier New" panose="02070309020205020404" pitchFamily="49" charset="0"/>
                <a:cs typeface="Courier New" panose="02070309020205020404" pitchFamily="49" charset="0"/>
              </a:rPr>
              <a:t>, Elapsed time is 0.240 seconds.</a:t>
            </a:r>
            <a:endParaRPr lang="en-US" sz="1050" dirty="0">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81088056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FC18DC5-39F2-4C0C-B6CA-A7A8AA965FBB}"/>
              </a:ext>
            </a:extLst>
          </p:cNvPr>
          <p:cNvSpPr/>
          <p:nvPr/>
        </p:nvSpPr>
        <p:spPr>
          <a:xfrm>
            <a:off x="125337" y="37116"/>
            <a:ext cx="11548217" cy="369332"/>
          </a:xfrm>
          <a:prstGeom prst="rect">
            <a:avLst/>
          </a:prstGeom>
        </p:spPr>
        <p:txBody>
          <a:bodyPr wrap="square">
            <a:spAutoFit/>
          </a:bodyPr>
          <a:lstStyle/>
          <a:p>
            <a:r>
              <a:rPr lang="en-US" i="1" dirty="0">
                <a:solidFill>
                  <a:srgbClr val="C00000"/>
                </a:solidFill>
              </a:rPr>
              <a:t>How can I optimize similarity search in a long time series?</a:t>
            </a:r>
          </a:p>
        </p:txBody>
      </p:sp>
      <p:sp>
        <p:nvSpPr>
          <p:cNvPr id="274" name="Rectangle 273">
            <a:extLst>
              <a:ext uri="{FF2B5EF4-FFF2-40B4-BE49-F238E27FC236}">
                <a16:creationId xmlns:a16="http://schemas.microsoft.com/office/drawing/2014/main" id="{86D1BB45-C643-4969-96F5-E8BF4314D158}"/>
              </a:ext>
            </a:extLst>
          </p:cNvPr>
          <p:cNvSpPr/>
          <p:nvPr/>
        </p:nvSpPr>
        <p:spPr>
          <a:xfrm>
            <a:off x="61054" y="463466"/>
            <a:ext cx="11339036" cy="1815882"/>
          </a:xfrm>
          <a:prstGeom prst="rect">
            <a:avLst/>
          </a:prstGeom>
        </p:spPr>
        <p:txBody>
          <a:bodyPr wrap="square">
            <a:spAutoFit/>
          </a:bodyPr>
          <a:lstStyle/>
          <a:p>
            <a:r>
              <a:rPr lang="en-US" sz="1400" dirty="0"/>
              <a:t>Suppose you want to find a query inside a long time series, say of length 67,000,000.</a:t>
            </a:r>
          </a:p>
          <a:p>
            <a:endParaRPr lang="en-US" sz="1400" dirty="0"/>
          </a:p>
          <a:p>
            <a:r>
              <a:rPr lang="en-US" sz="1400" b="1" dirty="0"/>
              <a:t>First trick</a:t>
            </a:r>
            <a:r>
              <a:rPr lang="en-US" sz="1400" dirty="0"/>
              <a:t>: MASS (and several other FFT and DWT ideas) have their best case when the data length is a power of two, so pad the data to make it a power of two (padding with zeros works fine). </a:t>
            </a:r>
          </a:p>
          <a:p>
            <a:endParaRPr lang="en-US" sz="1400" dirty="0"/>
          </a:p>
          <a:p>
            <a:r>
              <a:rPr lang="en-US" sz="1400" b="1" dirty="0"/>
              <a:t>Second trick</a:t>
            </a:r>
            <a:r>
              <a:rPr lang="en-US" sz="1400" dirty="0"/>
              <a:t>: MASS V3 is a piecewise version of MASS that performs better when the size of the pieces are well aligned with the hardware. You need to tune a single parameter, but the parameter can only be a power of two, so you can search over say 2</a:t>
            </a:r>
            <a:r>
              <a:rPr lang="en-US" sz="1400" baseline="30000" dirty="0"/>
              <a:t>10 </a:t>
            </a:r>
            <a:r>
              <a:rPr lang="en-US" sz="1400" dirty="0"/>
              <a:t>to 2</a:t>
            </a:r>
            <a:r>
              <a:rPr lang="en-US" sz="1400" baseline="30000" dirty="0"/>
              <a:t>20</a:t>
            </a:r>
            <a:r>
              <a:rPr lang="en-US" sz="1400" dirty="0"/>
              <a:t>. Once you find a good value, you can hardcode it for your machine.</a:t>
            </a:r>
          </a:p>
        </p:txBody>
      </p:sp>
      <p:sp>
        <p:nvSpPr>
          <p:cNvPr id="13" name="TextBox 12">
            <a:extLst>
              <a:ext uri="{FF2B5EF4-FFF2-40B4-BE49-F238E27FC236}">
                <a16:creationId xmlns:a16="http://schemas.microsoft.com/office/drawing/2014/main" id="{7EE175FD-FB5E-4C65-8361-E912DF67511E}"/>
              </a:ext>
            </a:extLst>
          </p:cNvPr>
          <p:cNvSpPr txBox="1"/>
          <p:nvPr/>
        </p:nvSpPr>
        <p:spPr>
          <a:xfrm>
            <a:off x="76200" y="2333685"/>
            <a:ext cx="5492209" cy="4524315"/>
          </a:xfrm>
          <a:prstGeom prst="rect">
            <a:avLst/>
          </a:prstGeom>
          <a:noFill/>
        </p:spPr>
        <p:txBody>
          <a:bodyPr wrap="none" rtlCol="0">
            <a:spAutoFit/>
          </a:bodyPr>
          <a:lstStyle/>
          <a:p>
            <a:r>
              <a:rPr lang="en-US" sz="900" dirty="0" err="1">
                <a:solidFill>
                  <a:srgbClr val="000000"/>
                </a:solidFill>
                <a:latin typeface="Courier New" panose="02070309020205020404" pitchFamily="49" charset="0"/>
              </a:rPr>
              <a:t>rng</a:t>
            </a:r>
            <a:r>
              <a:rPr lang="en-US" sz="900" dirty="0">
                <a:solidFill>
                  <a:srgbClr val="000000"/>
                </a:solidFill>
                <a:latin typeface="Courier New" panose="02070309020205020404" pitchFamily="49" charset="0"/>
              </a:rPr>
              <a:t>(</a:t>
            </a:r>
            <a:r>
              <a:rPr lang="en-US" sz="900" dirty="0">
                <a:solidFill>
                  <a:srgbClr val="A020F0"/>
                </a:solidFill>
                <a:latin typeface="Courier New" panose="02070309020205020404" pitchFamily="49" charset="0"/>
              </a:rPr>
              <a:t>'default'</a:t>
            </a:r>
            <a:r>
              <a:rPr lang="en-US" sz="900" dirty="0">
                <a:solidFill>
                  <a:srgbClr val="000000"/>
                </a:solidFill>
                <a:latin typeface="Courier New" panose="02070309020205020404" pitchFamily="49" charset="0"/>
              </a:rPr>
              <a:t>)  </a:t>
            </a:r>
            <a:r>
              <a:rPr lang="en-US" sz="900" dirty="0">
                <a:solidFill>
                  <a:srgbClr val="228B22"/>
                </a:solidFill>
                <a:latin typeface="Courier New" panose="02070309020205020404" pitchFamily="49" charset="0"/>
              </a:rPr>
              <a:t>% Set seed for reproducibility</a:t>
            </a:r>
          </a:p>
          <a:p>
            <a:r>
              <a:rPr lang="en-US" sz="900" dirty="0">
                <a:solidFill>
                  <a:srgbClr val="000000"/>
                </a:solidFill>
                <a:latin typeface="Courier New" panose="02070309020205020404" pitchFamily="49" charset="0"/>
              </a:rPr>
              <a:t>data= </a:t>
            </a:r>
            <a:r>
              <a:rPr lang="en-US" sz="900" dirty="0" err="1">
                <a:solidFill>
                  <a:srgbClr val="000000"/>
                </a:solidFill>
                <a:latin typeface="Courier New" panose="02070309020205020404" pitchFamily="49" charset="0"/>
              </a:rPr>
              <a:t>cumsum</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randn</a:t>
            </a:r>
            <a:r>
              <a:rPr lang="en-US" sz="900" dirty="0">
                <a:solidFill>
                  <a:srgbClr val="000000"/>
                </a:solidFill>
                <a:latin typeface="Courier New" panose="02070309020205020404" pitchFamily="49" charset="0"/>
              </a:rPr>
              <a:t>(1,67000000));  </a:t>
            </a:r>
            <a:r>
              <a:rPr lang="en-US" sz="900" dirty="0">
                <a:solidFill>
                  <a:srgbClr val="228B22"/>
                </a:solidFill>
                <a:latin typeface="Courier New" panose="02070309020205020404" pitchFamily="49" charset="0"/>
              </a:rPr>
              <a:t>% make data</a:t>
            </a:r>
          </a:p>
          <a:p>
            <a:r>
              <a:rPr lang="en-US" sz="900" dirty="0">
                <a:solidFill>
                  <a:srgbClr val="000000"/>
                </a:solidFill>
                <a:latin typeface="Courier New" panose="02070309020205020404" pitchFamily="49" charset="0"/>
              </a:rPr>
              <a:t>query= </a:t>
            </a:r>
            <a:r>
              <a:rPr lang="en-US" sz="900" dirty="0" err="1">
                <a:solidFill>
                  <a:srgbClr val="000000"/>
                </a:solidFill>
                <a:latin typeface="Courier New" panose="02070309020205020404" pitchFamily="49" charset="0"/>
              </a:rPr>
              <a:t>cumsum</a:t>
            </a:r>
            <a:r>
              <a:rPr lang="en-US" sz="900" dirty="0">
                <a:solidFill>
                  <a:srgbClr val="000000"/>
                </a:solidFill>
                <a:latin typeface="Courier New" panose="02070309020205020404" pitchFamily="49" charset="0"/>
              </a:rPr>
              <a:t>(</a:t>
            </a:r>
            <a:r>
              <a:rPr lang="en-US" sz="900" dirty="0" err="1">
                <a:solidFill>
                  <a:srgbClr val="000000"/>
                </a:solidFill>
                <a:latin typeface="Courier New" panose="02070309020205020404" pitchFamily="49" charset="0"/>
              </a:rPr>
              <a:t>randn</a:t>
            </a:r>
            <a:r>
              <a:rPr lang="en-US" sz="900" dirty="0">
                <a:solidFill>
                  <a:srgbClr val="000000"/>
                </a:solidFill>
                <a:latin typeface="Courier New" panose="02070309020205020404" pitchFamily="49" charset="0"/>
              </a:rPr>
              <a:t>(1,2^13));     </a:t>
            </a:r>
            <a:r>
              <a:rPr lang="en-US" sz="900" dirty="0">
                <a:solidFill>
                  <a:srgbClr val="228B22"/>
                </a:solidFill>
                <a:latin typeface="Courier New" panose="02070309020205020404" pitchFamily="49" charset="0"/>
              </a:rPr>
              <a:t>% make a long query</a:t>
            </a:r>
          </a:p>
          <a:p>
            <a:r>
              <a:rPr lang="en-US" sz="900" dirty="0">
                <a:solidFill>
                  <a:srgbClr val="000000"/>
                </a:solidFill>
                <a:latin typeface="Courier New" panose="02070309020205020404" pitchFamily="49" charset="0"/>
              </a:rPr>
              <a:t>tic</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dist</a:t>
            </a:r>
            <a:r>
              <a:rPr lang="en-US" sz="900" dirty="0">
                <a:solidFill>
                  <a:srgbClr val="000000"/>
                </a:solidFill>
                <a:latin typeface="Courier New" panose="02070309020205020404" pitchFamily="49" charset="0"/>
              </a:rPr>
              <a:t> = MASS_V2(data ,query );</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val,loc</a:t>
            </a:r>
            <a:r>
              <a:rPr lang="en-US" sz="900" dirty="0">
                <a:solidFill>
                  <a:srgbClr val="000000"/>
                </a:solidFill>
                <a:latin typeface="Courier New" panose="02070309020205020404" pitchFamily="49" charset="0"/>
              </a:rPr>
              <a:t>] = min(</a:t>
            </a:r>
            <a:r>
              <a:rPr lang="en-US" sz="900" dirty="0" err="1">
                <a:solidFill>
                  <a:srgbClr val="000000"/>
                </a:solidFill>
                <a:latin typeface="Courier New" panose="02070309020205020404" pitchFamily="49" charset="0"/>
              </a:rPr>
              <a:t>dist</a:t>
            </a:r>
            <a:r>
              <a:rPr lang="en-US" sz="900" dirty="0">
                <a:solidFill>
                  <a:srgbClr val="000000"/>
                </a:solidFill>
                <a:latin typeface="Courier New" panose="02070309020205020404" pitchFamily="49" charset="0"/>
              </a:rPr>
              <a:t>);          </a:t>
            </a:r>
            <a:r>
              <a:rPr lang="en-US" sz="900" dirty="0">
                <a:solidFill>
                  <a:srgbClr val="228B22"/>
                </a:solidFill>
                <a:latin typeface="Courier New" panose="02070309020205020404" pitchFamily="49" charset="0"/>
              </a:rPr>
              <a:t>% find best match location</a:t>
            </a:r>
          </a:p>
          <a:p>
            <a:r>
              <a:rPr lang="en-US" sz="900" dirty="0">
                <a:solidFill>
                  <a:srgbClr val="000000"/>
                </a:solidFill>
                <a:latin typeface="Courier New" panose="02070309020205020404" pitchFamily="49" charset="0"/>
              </a:rPr>
              <a:t>  hold </a:t>
            </a:r>
            <a:r>
              <a:rPr lang="en-US" sz="900" dirty="0">
                <a:solidFill>
                  <a:srgbClr val="A020F0"/>
                </a:solidFill>
                <a:latin typeface="Courier New" panose="02070309020205020404" pitchFamily="49" charset="0"/>
              </a:rPr>
              <a:t>on</a:t>
            </a:r>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(data(</a:t>
            </a:r>
            <a:r>
              <a:rPr lang="en-US" sz="900" dirty="0" err="1">
                <a:solidFill>
                  <a:srgbClr val="000000"/>
                </a:solidFill>
                <a:latin typeface="Courier New" panose="02070309020205020404" pitchFamily="49" charset="0"/>
              </a:rPr>
              <a:t>loc:loc+length</a:t>
            </a:r>
            <a:r>
              <a:rPr lang="en-US" sz="900" dirty="0">
                <a:solidFill>
                  <a:srgbClr val="000000"/>
                </a:solidFill>
                <a:latin typeface="Courier New" panose="02070309020205020404" pitchFamily="49" charset="0"/>
              </a:rPr>
              <a:t>(query))))</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(query),</a:t>
            </a:r>
            <a:r>
              <a:rPr lang="en-US" sz="900" dirty="0">
                <a:solidFill>
                  <a:srgbClr val="A020F0"/>
                </a:solidFill>
                <a:latin typeface="Courier New" panose="02070309020205020404" pitchFamily="49" charset="0"/>
              </a:rPr>
              <a:t>'r'</a:t>
            </a:r>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disp</a:t>
            </a:r>
            <a:r>
              <a:rPr lang="en-US" sz="900" dirty="0">
                <a:solidFill>
                  <a:srgbClr val="000000"/>
                </a:solidFill>
                <a:latin typeface="Courier New" panose="02070309020205020404" pitchFamily="49" charset="0"/>
              </a:rPr>
              <a:t>([</a:t>
            </a:r>
            <a:r>
              <a:rPr lang="en-US" sz="900" dirty="0">
                <a:solidFill>
                  <a:srgbClr val="A020F0"/>
                </a:solidFill>
                <a:latin typeface="Courier New" panose="02070309020205020404" pitchFamily="49" charset="0"/>
              </a:rPr>
              <a:t>'Best matching sequence is at '</a:t>
            </a:r>
            <a:r>
              <a:rPr lang="en-US" sz="900" dirty="0">
                <a:solidFill>
                  <a:srgbClr val="000000"/>
                </a:solidFill>
                <a:latin typeface="Courier New" panose="02070309020205020404" pitchFamily="49" charset="0"/>
              </a:rPr>
              <a:t>, num2str(loc)])</a:t>
            </a:r>
          </a:p>
          <a:p>
            <a:r>
              <a:rPr lang="en-US" sz="900" dirty="0">
                <a:solidFill>
                  <a:srgbClr val="000000"/>
                </a:solidFill>
                <a:latin typeface="Courier New" panose="02070309020205020404" pitchFamily="49" charset="0"/>
              </a:rPr>
              <a:t>toc</a:t>
            </a:r>
          </a:p>
          <a:p>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figure</a:t>
            </a:r>
          </a:p>
          <a:p>
            <a:r>
              <a:rPr lang="en-US" sz="900" dirty="0">
                <a:solidFill>
                  <a:srgbClr val="000000"/>
                </a:solidFill>
                <a:latin typeface="Courier New" panose="02070309020205020404" pitchFamily="49" charset="0"/>
              </a:rPr>
              <a:t>data = [data zeros(1,2^nextpow2(67000000) -67000000)]; </a:t>
            </a:r>
            <a:r>
              <a:rPr lang="en-US" sz="900" dirty="0">
                <a:solidFill>
                  <a:srgbClr val="228B22"/>
                </a:solidFill>
                <a:latin typeface="Courier New" panose="02070309020205020404" pitchFamily="49" charset="0"/>
              </a:rPr>
              <a:t>% pad data to </a:t>
            </a:r>
          </a:p>
          <a:p>
            <a:r>
              <a:rPr lang="en-US" sz="900" dirty="0">
                <a:solidFill>
                  <a:srgbClr val="000000"/>
                </a:solidFill>
                <a:latin typeface="Courier New" panose="02070309020205020404" pitchFamily="49" charset="0"/>
              </a:rPr>
              <a:t>tic 				  </a:t>
            </a:r>
            <a:r>
              <a:rPr lang="en-US" sz="900" dirty="0">
                <a:solidFill>
                  <a:srgbClr val="228B22"/>
                </a:solidFill>
                <a:latin typeface="Courier New" panose="02070309020205020404" pitchFamily="49" charset="0"/>
              </a:rPr>
              <a:t>% next pow of 2</a:t>
            </a:r>
            <a:endParaRPr lang="en-US" sz="900" dirty="0">
              <a:solidFill>
                <a:srgbClr val="000000"/>
              </a:solidFill>
              <a:latin typeface="Courier New" panose="02070309020205020404" pitchFamily="49" charset="0"/>
            </a:endParaRP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dist</a:t>
            </a:r>
            <a:r>
              <a:rPr lang="en-US" sz="900" dirty="0">
                <a:solidFill>
                  <a:srgbClr val="000000"/>
                </a:solidFill>
                <a:latin typeface="Courier New" panose="02070309020205020404" pitchFamily="49" charset="0"/>
              </a:rPr>
              <a:t> = MASS_V2(data ,query );</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val,loc</a:t>
            </a:r>
            <a:r>
              <a:rPr lang="en-US" sz="900" dirty="0">
                <a:solidFill>
                  <a:srgbClr val="000000"/>
                </a:solidFill>
                <a:latin typeface="Courier New" panose="02070309020205020404" pitchFamily="49" charset="0"/>
              </a:rPr>
              <a:t>] = min(</a:t>
            </a:r>
            <a:r>
              <a:rPr lang="en-US" sz="900" dirty="0" err="1">
                <a:solidFill>
                  <a:srgbClr val="000000"/>
                </a:solidFill>
                <a:latin typeface="Courier New" panose="02070309020205020404" pitchFamily="49" charset="0"/>
              </a:rPr>
              <a:t>dist</a:t>
            </a:r>
            <a:r>
              <a:rPr lang="en-US" sz="900" dirty="0">
                <a:solidFill>
                  <a:srgbClr val="000000"/>
                </a:solidFill>
                <a:latin typeface="Courier New" panose="02070309020205020404" pitchFamily="49" charset="0"/>
              </a:rPr>
              <a:t>);           </a:t>
            </a:r>
            <a:r>
              <a:rPr lang="en-US" sz="900" dirty="0">
                <a:solidFill>
                  <a:srgbClr val="228B22"/>
                </a:solidFill>
                <a:latin typeface="Courier New" panose="02070309020205020404" pitchFamily="49" charset="0"/>
              </a:rPr>
              <a:t>% find best match location</a:t>
            </a:r>
          </a:p>
          <a:p>
            <a:r>
              <a:rPr lang="en-US" sz="900" dirty="0">
                <a:solidFill>
                  <a:srgbClr val="000000"/>
                </a:solidFill>
                <a:latin typeface="Courier New" panose="02070309020205020404" pitchFamily="49" charset="0"/>
              </a:rPr>
              <a:t>  hold </a:t>
            </a:r>
            <a:r>
              <a:rPr lang="en-US" sz="900" dirty="0">
                <a:solidFill>
                  <a:srgbClr val="A020F0"/>
                </a:solidFill>
                <a:latin typeface="Courier New" panose="02070309020205020404" pitchFamily="49" charset="0"/>
              </a:rPr>
              <a:t>on</a:t>
            </a:r>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(data(</a:t>
            </a:r>
            <a:r>
              <a:rPr lang="en-US" sz="900" dirty="0" err="1">
                <a:solidFill>
                  <a:srgbClr val="000000"/>
                </a:solidFill>
                <a:latin typeface="Courier New" panose="02070309020205020404" pitchFamily="49" charset="0"/>
              </a:rPr>
              <a:t>loc:loc+length</a:t>
            </a:r>
            <a:r>
              <a:rPr lang="en-US" sz="900" dirty="0">
                <a:solidFill>
                  <a:srgbClr val="000000"/>
                </a:solidFill>
                <a:latin typeface="Courier New" panose="02070309020205020404" pitchFamily="49" charset="0"/>
              </a:rPr>
              <a:t>(query))))</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(query),</a:t>
            </a:r>
            <a:r>
              <a:rPr lang="en-US" sz="900" dirty="0">
                <a:solidFill>
                  <a:srgbClr val="A020F0"/>
                </a:solidFill>
                <a:latin typeface="Courier New" panose="02070309020205020404" pitchFamily="49" charset="0"/>
              </a:rPr>
              <a:t>'r'</a:t>
            </a:r>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disp</a:t>
            </a:r>
            <a:r>
              <a:rPr lang="en-US" sz="900" dirty="0">
                <a:solidFill>
                  <a:srgbClr val="000000"/>
                </a:solidFill>
                <a:latin typeface="Courier New" panose="02070309020205020404" pitchFamily="49" charset="0"/>
              </a:rPr>
              <a:t>([</a:t>
            </a:r>
            <a:r>
              <a:rPr lang="en-US" sz="900" dirty="0">
                <a:solidFill>
                  <a:srgbClr val="A020F0"/>
                </a:solidFill>
                <a:latin typeface="Courier New" panose="02070309020205020404" pitchFamily="49" charset="0"/>
              </a:rPr>
              <a:t>'After padding: Best matching sequence is at '</a:t>
            </a:r>
            <a:r>
              <a:rPr lang="en-US" sz="900" dirty="0">
                <a:solidFill>
                  <a:srgbClr val="000000"/>
                </a:solidFill>
                <a:latin typeface="Courier New" panose="02070309020205020404" pitchFamily="49" charset="0"/>
              </a:rPr>
              <a:t>, num2str(loc)])</a:t>
            </a:r>
          </a:p>
          <a:p>
            <a:r>
              <a:rPr lang="en-US" sz="900" dirty="0">
                <a:solidFill>
                  <a:srgbClr val="000000"/>
                </a:solidFill>
                <a:latin typeface="Courier New" panose="02070309020205020404" pitchFamily="49" charset="0"/>
              </a:rPr>
              <a:t>toc</a:t>
            </a:r>
          </a:p>
          <a:p>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figure</a:t>
            </a:r>
          </a:p>
          <a:p>
            <a:r>
              <a:rPr lang="en-US" sz="900" dirty="0">
                <a:solidFill>
                  <a:srgbClr val="000000"/>
                </a:solidFill>
                <a:latin typeface="Courier New" panose="02070309020205020404" pitchFamily="49" charset="0"/>
              </a:rPr>
              <a:t>tic</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dist</a:t>
            </a:r>
            <a:r>
              <a:rPr lang="en-US" sz="900" dirty="0">
                <a:solidFill>
                  <a:srgbClr val="000000"/>
                </a:solidFill>
                <a:latin typeface="Courier New" panose="02070309020205020404" pitchFamily="49" charset="0"/>
              </a:rPr>
              <a:t> = MASS_V3(data ,query, 2^16 );</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val,loc</a:t>
            </a:r>
            <a:r>
              <a:rPr lang="en-US" sz="900" dirty="0">
                <a:solidFill>
                  <a:srgbClr val="000000"/>
                </a:solidFill>
                <a:latin typeface="Courier New" panose="02070309020205020404" pitchFamily="49" charset="0"/>
              </a:rPr>
              <a:t>] = min(</a:t>
            </a:r>
            <a:r>
              <a:rPr lang="en-US" sz="900" dirty="0" err="1">
                <a:solidFill>
                  <a:srgbClr val="000000"/>
                </a:solidFill>
                <a:latin typeface="Courier New" panose="02070309020205020404" pitchFamily="49" charset="0"/>
              </a:rPr>
              <a:t>dist</a:t>
            </a:r>
            <a:r>
              <a:rPr lang="en-US" sz="900" dirty="0">
                <a:solidFill>
                  <a:srgbClr val="000000"/>
                </a:solidFill>
                <a:latin typeface="Courier New" panose="02070309020205020404" pitchFamily="49" charset="0"/>
              </a:rPr>
              <a:t>);      </a:t>
            </a:r>
            <a:r>
              <a:rPr lang="en-US" sz="900" dirty="0">
                <a:solidFill>
                  <a:srgbClr val="228B22"/>
                </a:solidFill>
                <a:latin typeface="Courier New" panose="02070309020205020404" pitchFamily="49" charset="0"/>
              </a:rPr>
              <a:t>% find best match location</a:t>
            </a:r>
          </a:p>
          <a:p>
            <a:r>
              <a:rPr lang="en-US" sz="900" dirty="0">
                <a:solidFill>
                  <a:srgbClr val="000000"/>
                </a:solidFill>
                <a:latin typeface="Courier New" panose="02070309020205020404" pitchFamily="49" charset="0"/>
              </a:rPr>
              <a:t>  hold </a:t>
            </a:r>
            <a:r>
              <a:rPr lang="en-US" sz="900" dirty="0">
                <a:solidFill>
                  <a:srgbClr val="A020F0"/>
                </a:solidFill>
                <a:latin typeface="Courier New" panose="02070309020205020404" pitchFamily="49" charset="0"/>
              </a:rPr>
              <a:t>on</a:t>
            </a:r>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(data(</a:t>
            </a:r>
            <a:r>
              <a:rPr lang="en-US" sz="900" dirty="0" err="1">
                <a:solidFill>
                  <a:srgbClr val="000000"/>
                </a:solidFill>
                <a:latin typeface="Courier New" panose="02070309020205020404" pitchFamily="49" charset="0"/>
              </a:rPr>
              <a:t>loc:loc+length</a:t>
            </a:r>
            <a:r>
              <a:rPr lang="en-US" sz="900" dirty="0">
                <a:solidFill>
                  <a:srgbClr val="000000"/>
                </a:solidFill>
                <a:latin typeface="Courier New" panose="02070309020205020404" pitchFamily="49" charset="0"/>
              </a:rPr>
              <a:t>(query))))</a:t>
            </a:r>
          </a:p>
          <a:p>
            <a:r>
              <a:rPr lang="en-US" sz="900" dirty="0">
                <a:solidFill>
                  <a:srgbClr val="000000"/>
                </a:solidFill>
                <a:latin typeface="Courier New" panose="02070309020205020404" pitchFamily="49" charset="0"/>
              </a:rPr>
              <a:t>  plot(</a:t>
            </a:r>
            <a:r>
              <a:rPr lang="en-US" sz="900" dirty="0" err="1">
                <a:solidFill>
                  <a:srgbClr val="000000"/>
                </a:solidFill>
                <a:latin typeface="Courier New" panose="02070309020205020404" pitchFamily="49" charset="0"/>
              </a:rPr>
              <a:t>zscore</a:t>
            </a:r>
            <a:r>
              <a:rPr lang="en-US" sz="900" dirty="0">
                <a:solidFill>
                  <a:srgbClr val="000000"/>
                </a:solidFill>
                <a:latin typeface="Courier New" panose="02070309020205020404" pitchFamily="49" charset="0"/>
              </a:rPr>
              <a:t>(query),</a:t>
            </a:r>
            <a:r>
              <a:rPr lang="en-US" sz="900" dirty="0">
                <a:solidFill>
                  <a:srgbClr val="A020F0"/>
                </a:solidFill>
                <a:latin typeface="Courier New" panose="02070309020205020404" pitchFamily="49" charset="0"/>
              </a:rPr>
              <a:t>'r'</a:t>
            </a:r>
            <a:r>
              <a:rPr lang="en-US" sz="900" dirty="0">
                <a:solidFill>
                  <a:srgbClr val="000000"/>
                </a:solidFill>
                <a:latin typeface="Courier New" panose="02070309020205020404" pitchFamily="49" charset="0"/>
              </a:rPr>
              <a:t>)  </a:t>
            </a:r>
          </a:p>
          <a:p>
            <a:r>
              <a:rPr lang="en-US" sz="900" dirty="0">
                <a:solidFill>
                  <a:srgbClr val="000000"/>
                </a:solidFill>
                <a:latin typeface="Courier New" panose="02070309020205020404" pitchFamily="49" charset="0"/>
              </a:rPr>
              <a:t>  </a:t>
            </a:r>
            <a:r>
              <a:rPr lang="en-US" sz="900" dirty="0" err="1">
                <a:solidFill>
                  <a:srgbClr val="000000"/>
                </a:solidFill>
                <a:latin typeface="Courier New" panose="02070309020205020404" pitchFamily="49" charset="0"/>
              </a:rPr>
              <a:t>disp</a:t>
            </a:r>
            <a:r>
              <a:rPr lang="en-US" sz="900" dirty="0">
                <a:solidFill>
                  <a:srgbClr val="000000"/>
                </a:solidFill>
                <a:latin typeface="Courier New" panose="02070309020205020404" pitchFamily="49" charset="0"/>
              </a:rPr>
              <a:t>([</a:t>
            </a:r>
            <a:r>
              <a:rPr lang="en-US" sz="900" dirty="0">
                <a:solidFill>
                  <a:srgbClr val="A020F0"/>
                </a:solidFill>
                <a:latin typeface="Courier New" panose="02070309020205020404" pitchFamily="49" charset="0"/>
              </a:rPr>
              <a:t>'MASS V3 &amp; padding: Best matching sequence is at '</a:t>
            </a:r>
            <a:r>
              <a:rPr lang="en-US" sz="900" dirty="0">
                <a:solidFill>
                  <a:srgbClr val="000000"/>
                </a:solidFill>
                <a:latin typeface="Courier New" panose="02070309020205020404" pitchFamily="49" charset="0"/>
              </a:rPr>
              <a:t>, num2str(loc)])</a:t>
            </a:r>
          </a:p>
          <a:p>
            <a:r>
              <a:rPr lang="en-US" sz="900" dirty="0">
                <a:solidFill>
                  <a:srgbClr val="000000"/>
                </a:solidFill>
                <a:latin typeface="Courier New" panose="02070309020205020404" pitchFamily="49" charset="0"/>
              </a:rPr>
              <a:t>toc</a:t>
            </a:r>
            <a:endParaRPr lang="en-US" dirty="0"/>
          </a:p>
        </p:txBody>
      </p:sp>
      <p:sp>
        <p:nvSpPr>
          <p:cNvPr id="14" name="Rectangle 13">
            <a:extLst>
              <a:ext uri="{FF2B5EF4-FFF2-40B4-BE49-F238E27FC236}">
                <a16:creationId xmlns:a16="http://schemas.microsoft.com/office/drawing/2014/main" id="{5C6B533B-ADFF-4E72-BFCA-EEA566E8E76C}"/>
              </a:ext>
            </a:extLst>
          </p:cNvPr>
          <p:cNvSpPr/>
          <p:nvPr/>
        </p:nvSpPr>
        <p:spPr>
          <a:xfrm>
            <a:off x="9915525" y="0"/>
            <a:ext cx="2276475" cy="577081"/>
          </a:xfrm>
          <a:prstGeom prst="rect">
            <a:avLst/>
          </a:prstGeom>
        </p:spPr>
        <p:txBody>
          <a:bodyPr wrap="square">
            <a:spAutoFit/>
          </a:bodyPr>
          <a:lstStyle/>
          <a:p>
            <a:r>
              <a:rPr lang="en-US" sz="1050" dirty="0"/>
              <a:t>see also “</a:t>
            </a:r>
            <a:r>
              <a:rPr lang="en-US" sz="1050" i="1" dirty="0">
                <a:solidFill>
                  <a:srgbClr val="C00000"/>
                </a:solidFill>
              </a:rPr>
              <a:t>How do I quickly search this long dataset for this pattern, if an approximate search is acceptable?</a:t>
            </a:r>
            <a:r>
              <a:rPr lang="en-US" sz="1050" dirty="0"/>
              <a:t>”</a:t>
            </a:r>
          </a:p>
        </p:txBody>
      </p:sp>
      <p:sp>
        <p:nvSpPr>
          <p:cNvPr id="16" name="Right Brace 15">
            <a:extLst>
              <a:ext uri="{FF2B5EF4-FFF2-40B4-BE49-F238E27FC236}">
                <a16:creationId xmlns:a16="http://schemas.microsoft.com/office/drawing/2014/main" id="{6C1949C2-1E9B-46BE-A044-15BB6AF003CA}"/>
              </a:ext>
            </a:extLst>
          </p:cNvPr>
          <p:cNvSpPr/>
          <p:nvPr/>
        </p:nvSpPr>
        <p:spPr>
          <a:xfrm>
            <a:off x="4904714" y="3906665"/>
            <a:ext cx="760491" cy="135802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17" name="Right Brace 16">
            <a:extLst>
              <a:ext uri="{FF2B5EF4-FFF2-40B4-BE49-F238E27FC236}">
                <a16:creationId xmlns:a16="http://schemas.microsoft.com/office/drawing/2014/main" id="{6E903CDA-4B0F-4A8D-A522-FFD5A667CFF2}"/>
              </a:ext>
            </a:extLst>
          </p:cNvPr>
          <p:cNvSpPr/>
          <p:nvPr/>
        </p:nvSpPr>
        <p:spPr>
          <a:xfrm>
            <a:off x="4904714" y="2462739"/>
            <a:ext cx="760491" cy="135802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18" name="Rectangle 17">
            <a:extLst>
              <a:ext uri="{FF2B5EF4-FFF2-40B4-BE49-F238E27FC236}">
                <a16:creationId xmlns:a16="http://schemas.microsoft.com/office/drawing/2014/main" id="{222CD134-D91F-4615-BD24-5835C1842E5E}"/>
              </a:ext>
            </a:extLst>
          </p:cNvPr>
          <p:cNvSpPr/>
          <p:nvPr/>
        </p:nvSpPr>
        <p:spPr>
          <a:xfrm rot="17996445">
            <a:off x="5229228" y="2491823"/>
            <a:ext cx="537455" cy="276999"/>
          </a:xfrm>
          <a:prstGeom prst="rect">
            <a:avLst/>
          </a:prstGeom>
        </p:spPr>
        <p:txBody>
          <a:bodyPr wrap="none">
            <a:spAutoFit/>
          </a:bodyPr>
          <a:lstStyle/>
          <a:p>
            <a:r>
              <a:rPr lang="en-US" sz="1200" dirty="0">
                <a:solidFill>
                  <a:schemeClr val="bg1">
                    <a:lumMod val="65000"/>
                  </a:schemeClr>
                </a:solidFill>
              </a:rPr>
              <a:t>Naive</a:t>
            </a:r>
          </a:p>
        </p:txBody>
      </p:sp>
      <p:sp>
        <p:nvSpPr>
          <p:cNvPr id="19" name="Right Brace 18">
            <a:extLst>
              <a:ext uri="{FF2B5EF4-FFF2-40B4-BE49-F238E27FC236}">
                <a16:creationId xmlns:a16="http://schemas.microsoft.com/office/drawing/2014/main" id="{E14E75C5-8B42-4E38-85AB-B90E554C03EE}"/>
              </a:ext>
            </a:extLst>
          </p:cNvPr>
          <p:cNvSpPr/>
          <p:nvPr/>
        </p:nvSpPr>
        <p:spPr>
          <a:xfrm>
            <a:off x="4904714" y="5339289"/>
            <a:ext cx="760491" cy="135802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20" name="Rectangle 19">
            <a:extLst>
              <a:ext uri="{FF2B5EF4-FFF2-40B4-BE49-F238E27FC236}">
                <a16:creationId xmlns:a16="http://schemas.microsoft.com/office/drawing/2014/main" id="{26AF449C-FD71-4A00-80A9-AC51132F3141}"/>
              </a:ext>
            </a:extLst>
          </p:cNvPr>
          <p:cNvSpPr/>
          <p:nvPr/>
        </p:nvSpPr>
        <p:spPr>
          <a:xfrm rot="17996445">
            <a:off x="5240064" y="3977723"/>
            <a:ext cx="588687" cy="276999"/>
          </a:xfrm>
          <a:prstGeom prst="rect">
            <a:avLst/>
          </a:prstGeom>
        </p:spPr>
        <p:txBody>
          <a:bodyPr wrap="none">
            <a:spAutoFit/>
          </a:bodyPr>
          <a:lstStyle/>
          <a:p>
            <a:r>
              <a:rPr lang="en-US" sz="1200" dirty="0">
                <a:solidFill>
                  <a:schemeClr val="bg1">
                    <a:lumMod val="65000"/>
                  </a:schemeClr>
                </a:solidFill>
              </a:rPr>
              <a:t>Trick 1</a:t>
            </a:r>
          </a:p>
        </p:txBody>
      </p:sp>
      <p:sp>
        <p:nvSpPr>
          <p:cNvPr id="21" name="Rectangle 20">
            <a:extLst>
              <a:ext uri="{FF2B5EF4-FFF2-40B4-BE49-F238E27FC236}">
                <a16:creationId xmlns:a16="http://schemas.microsoft.com/office/drawing/2014/main" id="{94563987-39D8-4C81-9B4B-B85FE6916B14}"/>
              </a:ext>
            </a:extLst>
          </p:cNvPr>
          <p:cNvSpPr/>
          <p:nvPr/>
        </p:nvSpPr>
        <p:spPr>
          <a:xfrm rot="17996445">
            <a:off x="5236708" y="5435048"/>
            <a:ext cx="841962" cy="276999"/>
          </a:xfrm>
          <a:prstGeom prst="rect">
            <a:avLst/>
          </a:prstGeom>
        </p:spPr>
        <p:txBody>
          <a:bodyPr wrap="none">
            <a:spAutoFit/>
          </a:bodyPr>
          <a:lstStyle/>
          <a:p>
            <a:r>
              <a:rPr lang="en-US" sz="1200" dirty="0">
                <a:solidFill>
                  <a:schemeClr val="bg1">
                    <a:lumMod val="65000"/>
                  </a:schemeClr>
                </a:solidFill>
              </a:rPr>
              <a:t>Trick 1 &amp; 2</a:t>
            </a:r>
          </a:p>
        </p:txBody>
      </p:sp>
      <p:pic>
        <p:nvPicPr>
          <p:cNvPr id="15" name="Picture 14">
            <a:extLst>
              <a:ext uri="{FF2B5EF4-FFF2-40B4-BE49-F238E27FC236}">
                <a16:creationId xmlns:a16="http://schemas.microsoft.com/office/drawing/2014/main" id="{C3C9F2CB-C2D7-47DB-BDD1-6BDE7024A662}"/>
              </a:ext>
            </a:extLst>
          </p:cNvPr>
          <p:cNvPicPr>
            <a:picLocks noChangeAspect="1"/>
          </p:cNvPicPr>
          <p:nvPr/>
        </p:nvPicPr>
        <p:blipFill>
          <a:blip r:embed="rId3"/>
          <a:stretch>
            <a:fillRect/>
          </a:stretch>
        </p:blipFill>
        <p:spPr>
          <a:xfrm>
            <a:off x="10972800" y="2225459"/>
            <a:ext cx="1096203" cy="986973"/>
          </a:xfrm>
          <a:prstGeom prst="rect">
            <a:avLst/>
          </a:prstGeom>
        </p:spPr>
      </p:pic>
      <p:pic>
        <p:nvPicPr>
          <p:cNvPr id="22" name="Picture 21">
            <a:extLst>
              <a:ext uri="{FF2B5EF4-FFF2-40B4-BE49-F238E27FC236}">
                <a16:creationId xmlns:a16="http://schemas.microsoft.com/office/drawing/2014/main" id="{D2D6F802-B774-4C57-AED2-A9970B7005CF}"/>
              </a:ext>
            </a:extLst>
          </p:cNvPr>
          <p:cNvPicPr>
            <a:picLocks noChangeAspect="1"/>
          </p:cNvPicPr>
          <p:nvPr/>
        </p:nvPicPr>
        <p:blipFill>
          <a:blip r:embed="rId4"/>
          <a:stretch>
            <a:fillRect/>
          </a:stretch>
        </p:blipFill>
        <p:spPr>
          <a:xfrm>
            <a:off x="10972800" y="3825659"/>
            <a:ext cx="1096203" cy="986973"/>
          </a:xfrm>
          <a:prstGeom prst="rect">
            <a:avLst/>
          </a:prstGeom>
        </p:spPr>
      </p:pic>
      <p:pic>
        <p:nvPicPr>
          <p:cNvPr id="23" name="Picture 22">
            <a:extLst>
              <a:ext uri="{FF2B5EF4-FFF2-40B4-BE49-F238E27FC236}">
                <a16:creationId xmlns:a16="http://schemas.microsoft.com/office/drawing/2014/main" id="{F49C7129-C5F2-4F2A-8FF6-96531C08D97E}"/>
              </a:ext>
            </a:extLst>
          </p:cNvPr>
          <p:cNvPicPr>
            <a:picLocks noChangeAspect="1"/>
          </p:cNvPicPr>
          <p:nvPr/>
        </p:nvPicPr>
        <p:blipFill>
          <a:blip r:embed="rId5"/>
          <a:stretch>
            <a:fillRect/>
          </a:stretch>
        </p:blipFill>
        <p:spPr>
          <a:xfrm>
            <a:off x="10972800" y="5368709"/>
            <a:ext cx="1096203" cy="986973"/>
          </a:xfrm>
          <a:prstGeom prst="rect">
            <a:avLst/>
          </a:prstGeom>
        </p:spPr>
      </p:pic>
      <p:sp>
        <p:nvSpPr>
          <p:cNvPr id="24" name="Rectangle 23">
            <a:extLst>
              <a:ext uri="{FF2B5EF4-FFF2-40B4-BE49-F238E27FC236}">
                <a16:creationId xmlns:a16="http://schemas.microsoft.com/office/drawing/2014/main" id="{71F017D6-DC0A-49CA-8C20-1CFE98E92537}"/>
              </a:ext>
            </a:extLst>
          </p:cNvPr>
          <p:cNvSpPr/>
          <p:nvPr/>
        </p:nvSpPr>
        <p:spPr>
          <a:xfrm>
            <a:off x="6462579" y="3122816"/>
            <a:ext cx="3981450" cy="1708160"/>
          </a:xfrm>
          <a:prstGeom prst="rect">
            <a:avLst/>
          </a:prstGeom>
          <a:solidFill>
            <a:schemeClr val="bg1">
              <a:lumMod val="95000"/>
            </a:schemeClr>
          </a:solidFill>
        </p:spPr>
        <p:txBody>
          <a:bodyPr wrap="square">
            <a:spAutoFit/>
          </a:bodyPr>
          <a:lstStyle/>
          <a:p>
            <a:pPr>
              <a:spcAft>
                <a:spcPts val="600"/>
              </a:spcAft>
            </a:pPr>
            <a:r>
              <a:rPr lang="en-US" sz="1200" dirty="0"/>
              <a:t>Best matching sequence is at </a:t>
            </a:r>
            <a:r>
              <a:rPr lang="en-US" sz="1200" dirty="0">
                <a:solidFill>
                  <a:srgbClr val="C00000"/>
                </a:solidFill>
              </a:rPr>
              <a:t>32463217</a:t>
            </a:r>
          </a:p>
          <a:p>
            <a:pPr>
              <a:spcAft>
                <a:spcPts val="600"/>
              </a:spcAft>
            </a:pPr>
            <a:r>
              <a:rPr lang="en-US" sz="1200" dirty="0"/>
              <a:t>Elapsed time is </a:t>
            </a:r>
            <a:r>
              <a:rPr lang="en-US" sz="1400" dirty="0">
                <a:solidFill>
                  <a:srgbClr val="00B0F0"/>
                </a:solidFill>
              </a:rPr>
              <a:t>14.30 seconds</a:t>
            </a:r>
            <a:r>
              <a:rPr lang="en-US" sz="1200" dirty="0">
                <a:solidFill>
                  <a:srgbClr val="00B0F0"/>
                </a:solidFill>
              </a:rPr>
              <a:t>.</a:t>
            </a:r>
          </a:p>
          <a:p>
            <a:pPr>
              <a:spcAft>
                <a:spcPts val="600"/>
              </a:spcAft>
            </a:pPr>
            <a:r>
              <a:rPr lang="en-US" sz="1200" dirty="0"/>
              <a:t>After padding: Best matching sequence is at </a:t>
            </a:r>
            <a:r>
              <a:rPr lang="en-US" sz="1200" dirty="0">
                <a:solidFill>
                  <a:srgbClr val="C00000"/>
                </a:solidFill>
              </a:rPr>
              <a:t>32463217</a:t>
            </a:r>
          </a:p>
          <a:p>
            <a:pPr>
              <a:spcAft>
                <a:spcPts val="600"/>
              </a:spcAft>
            </a:pPr>
            <a:r>
              <a:rPr lang="en-US" sz="1200" dirty="0"/>
              <a:t>Elapsed time is </a:t>
            </a:r>
            <a:r>
              <a:rPr lang="en-US" sz="1400" dirty="0">
                <a:solidFill>
                  <a:srgbClr val="00B050"/>
                </a:solidFill>
              </a:rPr>
              <a:t>12.31 seconds</a:t>
            </a:r>
            <a:r>
              <a:rPr lang="en-US" sz="1200" dirty="0">
                <a:solidFill>
                  <a:srgbClr val="00B050"/>
                </a:solidFill>
              </a:rPr>
              <a:t>.</a:t>
            </a:r>
          </a:p>
          <a:p>
            <a:pPr>
              <a:spcAft>
                <a:spcPts val="600"/>
              </a:spcAft>
            </a:pPr>
            <a:r>
              <a:rPr lang="en-US" sz="1200" dirty="0"/>
              <a:t>MASS V3 &amp; padding: Best matching sequence is at </a:t>
            </a:r>
            <a:r>
              <a:rPr lang="en-US" sz="1200" dirty="0">
                <a:solidFill>
                  <a:srgbClr val="C00000"/>
                </a:solidFill>
              </a:rPr>
              <a:t>32463217</a:t>
            </a:r>
          </a:p>
          <a:p>
            <a:pPr>
              <a:spcAft>
                <a:spcPts val="600"/>
              </a:spcAft>
            </a:pPr>
            <a:r>
              <a:rPr lang="en-US" sz="1200" dirty="0"/>
              <a:t>Elapsed time is </a:t>
            </a:r>
            <a:r>
              <a:rPr lang="en-US" sz="1400" dirty="0">
                <a:solidFill>
                  <a:srgbClr val="FF00FF"/>
                </a:solidFill>
              </a:rPr>
              <a:t>5.82 seconds</a:t>
            </a:r>
            <a:r>
              <a:rPr lang="en-US" sz="1600" dirty="0">
                <a:solidFill>
                  <a:srgbClr val="FF00FF"/>
                </a:solidFill>
              </a:rPr>
              <a:t>.</a:t>
            </a:r>
          </a:p>
        </p:txBody>
      </p:sp>
      <p:sp>
        <p:nvSpPr>
          <p:cNvPr id="25" name="Rectangle 24">
            <a:extLst>
              <a:ext uri="{FF2B5EF4-FFF2-40B4-BE49-F238E27FC236}">
                <a16:creationId xmlns:a16="http://schemas.microsoft.com/office/drawing/2014/main" id="{47780B75-1066-4441-A5A4-67010FC19728}"/>
              </a:ext>
            </a:extLst>
          </p:cNvPr>
          <p:cNvSpPr/>
          <p:nvPr/>
        </p:nvSpPr>
        <p:spPr>
          <a:xfrm>
            <a:off x="6367273" y="2691350"/>
            <a:ext cx="3459793" cy="369332"/>
          </a:xfrm>
          <a:prstGeom prst="rect">
            <a:avLst/>
          </a:prstGeom>
        </p:spPr>
        <p:txBody>
          <a:bodyPr wrap="none">
            <a:spAutoFit/>
          </a:bodyPr>
          <a:lstStyle/>
          <a:p>
            <a:r>
              <a:rPr lang="en-US" dirty="0"/>
              <a:t>If you run this code, it will output…</a:t>
            </a:r>
          </a:p>
        </p:txBody>
      </p:sp>
      <p:sp>
        <p:nvSpPr>
          <p:cNvPr id="27" name="Rectangle 26">
            <a:extLst>
              <a:ext uri="{FF2B5EF4-FFF2-40B4-BE49-F238E27FC236}">
                <a16:creationId xmlns:a16="http://schemas.microsoft.com/office/drawing/2014/main" id="{1D7FA062-DC82-4217-882F-A9A21590676A}"/>
              </a:ext>
            </a:extLst>
          </p:cNvPr>
          <p:cNvSpPr/>
          <p:nvPr/>
        </p:nvSpPr>
        <p:spPr>
          <a:xfrm>
            <a:off x="6400032" y="4834919"/>
            <a:ext cx="3951061" cy="923330"/>
          </a:xfrm>
          <a:prstGeom prst="rect">
            <a:avLst/>
          </a:prstGeom>
        </p:spPr>
        <p:txBody>
          <a:bodyPr wrap="square">
            <a:spAutoFit/>
          </a:bodyPr>
          <a:lstStyle/>
          <a:p>
            <a:r>
              <a:rPr lang="en-US" dirty="0"/>
              <a:t>Note that it outputs the exact same answer, regardless of the optimizations, but it is </a:t>
            </a:r>
            <a:r>
              <a:rPr lang="en-US" dirty="0">
                <a:solidFill>
                  <a:srgbClr val="00B0F0"/>
                </a:solidFill>
              </a:rPr>
              <a:t>fast</a:t>
            </a:r>
            <a:r>
              <a:rPr lang="en-US" dirty="0"/>
              <a:t>, then </a:t>
            </a:r>
            <a:r>
              <a:rPr lang="en-US" dirty="0">
                <a:solidFill>
                  <a:srgbClr val="00B050"/>
                </a:solidFill>
              </a:rPr>
              <a:t>faster</a:t>
            </a:r>
            <a:r>
              <a:rPr lang="en-US" dirty="0"/>
              <a:t>, then </a:t>
            </a:r>
            <a:r>
              <a:rPr lang="en-US" dirty="0">
                <a:solidFill>
                  <a:srgbClr val="FF00FF"/>
                </a:solidFill>
              </a:rPr>
              <a:t>super fast</a:t>
            </a:r>
            <a:r>
              <a:rPr lang="en-US" dirty="0"/>
              <a:t>.</a:t>
            </a:r>
          </a:p>
        </p:txBody>
      </p:sp>
    </p:spTree>
    <p:extLst>
      <p:ext uri="{BB962C8B-B14F-4D97-AF65-F5344CB8AC3E}">
        <p14:creationId xmlns:p14="http://schemas.microsoft.com/office/powerpoint/2010/main" val="120356439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0F4BC04-1C93-4266-8AF0-6721F69B00AA}"/>
              </a:ext>
            </a:extLst>
          </p:cNvPr>
          <p:cNvSpPr/>
          <p:nvPr/>
        </p:nvSpPr>
        <p:spPr>
          <a:xfrm>
            <a:off x="0" y="0"/>
            <a:ext cx="5862389" cy="369332"/>
          </a:xfrm>
          <a:prstGeom prst="rect">
            <a:avLst/>
          </a:prstGeom>
        </p:spPr>
        <p:txBody>
          <a:bodyPr wrap="square">
            <a:spAutoFit/>
          </a:bodyPr>
          <a:lstStyle/>
          <a:p>
            <a:r>
              <a:rPr lang="en-US" i="1" dirty="0">
                <a:solidFill>
                  <a:srgbClr val="C00000"/>
                </a:solidFill>
              </a:rPr>
              <a:t>What is most likely to happen next?</a:t>
            </a:r>
            <a:endParaRPr lang="en-US" dirty="0">
              <a:solidFill>
                <a:srgbClr val="C00000"/>
              </a:solidFill>
            </a:endParaRPr>
          </a:p>
        </p:txBody>
      </p:sp>
      <p:pic>
        <p:nvPicPr>
          <p:cNvPr id="67" name="Picture 66">
            <a:extLst>
              <a:ext uri="{FF2B5EF4-FFF2-40B4-BE49-F238E27FC236}">
                <a16:creationId xmlns:a16="http://schemas.microsoft.com/office/drawing/2014/main" id="{B45C6DA5-DD60-4BCF-A009-E7AD23E5853B}"/>
              </a:ext>
            </a:extLst>
          </p:cNvPr>
          <p:cNvPicPr>
            <a:picLocks noChangeAspect="1"/>
          </p:cNvPicPr>
          <p:nvPr/>
        </p:nvPicPr>
        <p:blipFill>
          <a:blip r:embed="rId2"/>
          <a:stretch>
            <a:fillRect/>
          </a:stretch>
        </p:blipFill>
        <p:spPr>
          <a:xfrm>
            <a:off x="267167" y="4349367"/>
            <a:ext cx="5161231" cy="2415720"/>
          </a:xfrm>
          <a:prstGeom prst="rect">
            <a:avLst/>
          </a:prstGeom>
        </p:spPr>
      </p:pic>
      <p:pic>
        <p:nvPicPr>
          <p:cNvPr id="68" name="Picture 67">
            <a:extLst>
              <a:ext uri="{FF2B5EF4-FFF2-40B4-BE49-F238E27FC236}">
                <a16:creationId xmlns:a16="http://schemas.microsoft.com/office/drawing/2014/main" id="{40BBDD7F-3918-40A3-80BF-5C842E01FD05}"/>
              </a:ext>
            </a:extLst>
          </p:cNvPr>
          <p:cNvPicPr>
            <a:picLocks noChangeAspect="1"/>
          </p:cNvPicPr>
          <p:nvPr/>
        </p:nvPicPr>
        <p:blipFill>
          <a:blip r:embed="rId3"/>
          <a:stretch>
            <a:fillRect/>
          </a:stretch>
        </p:blipFill>
        <p:spPr>
          <a:xfrm>
            <a:off x="6723543" y="4350431"/>
            <a:ext cx="4944688" cy="2414656"/>
          </a:xfrm>
          <a:prstGeom prst="rect">
            <a:avLst/>
          </a:prstGeom>
        </p:spPr>
      </p:pic>
      <p:sp>
        <p:nvSpPr>
          <p:cNvPr id="69" name="TextBox 68">
            <a:extLst>
              <a:ext uri="{FF2B5EF4-FFF2-40B4-BE49-F238E27FC236}">
                <a16:creationId xmlns:a16="http://schemas.microsoft.com/office/drawing/2014/main" id="{343D9654-0504-4AB8-970C-B8456F6D7EB1}"/>
              </a:ext>
            </a:extLst>
          </p:cNvPr>
          <p:cNvSpPr txBox="1"/>
          <p:nvPr/>
        </p:nvSpPr>
        <p:spPr>
          <a:xfrm>
            <a:off x="141242" y="3694747"/>
            <a:ext cx="5735343" cy="600164"/>
          </a:xfrm>
          <a:prstGeom prst="rect">
            <a:avLst/>
          </a:prstGeom>
          <a:noFill/>
        </p:spPr>
        <p:txBody>
          <a:bodyPr wrap="square" rtlCol="0">
            <a:spAutoFit/>
          </a:bodyPr>
          <a:lstStyle/>
          <a:p>
            <a:r>
              <a:rPr lang="en-US" sz="1100" dirty="0"/>
              <a:t>Here our prediction is good for 24 hours, then it is poor. </a:t>
            </a:r>
          </a:p>
          <a:p>
            <a:r>
              <a:rPr lang="en-US" sz="1100" dirty="0"/>
              <a:t>Up to this point, we have seen too few weekends to make good predictions…. </a:t>
            </a:r>
          </a:p>
          <a:p>
            <a:r>
              <a:rPr lang="en-US" sz="1100" dirty="0">
                <a:solidFill>
                  <a:schemeClr val="bg1">
                    <a:lumMod val="65000"/>
                  </a:schemeClr>
                </a:solidFill>
              </a:rPr>
              <a:t>(contrast right figure, later in the year)</a:t>
            </a:r>
          </a:p>
        </p:txBody>
      </p:sp>
      <p:sp>
        <p:nvSpPr>
          <p:cNvPr id="70" name="TextBox 69">
            <a:extLst>
              <a:ext uri="{FF2B5EF4-FFF2-40B4-BE49-F238E27FC236}">
                <a16:creationId xmlns:a16="http://schemas.microsoft.com/office/drawing/2014/main" id="{22A772A7-55B6-457B-BBCD-57DB7E21CEF9}"/>
              </a:ext>
            </a:extLst>
          </p:cNvPr>
          <p:cNvSpPr txBox="1"/>
          <p:nvPr/>
        </p:nvSpPr>
        <p:spPr>
          <a:xfrm>
            <a:off x="6619514" y="3694747"/>
            <a:ext cx="5541647" cy="600164"/>
          </a:xfrm>
          <a:prstGeom prst="rect">
            <a:avLst/>
          </a:prstGeom>
          <a:noFill/>
        </p:spPr>
        <p:txBody>
          <a:bodyPr wrap="square" rtlCol="0">
            <a:spAutoFit/>
          </a:bodyPr>
          <a:lstStyle/>
          <a:p>
            <a:r>
              <a:rPr lang="en-US" sz="1100" dirty="0">
                <a:solidFill>
                  <a:schemeClr val="bg1">
                    <a:lumMod val="65000"/>
                  </a:schemeClr>
                </a:solidFill>
              </a:rPr>
              <a:t>(contrast left figure)  </a:t>
            </a:r>
            <a:r>
              <a:rPr lang="en-US" sz="1100" dirty="0"/>
              <a:t>With just a little more experience, we can predict weekends.  How?  It is </a:t>
            </a:r>
            <a:r>
              <a:rPr lang="en-US" sz="1100" i="1" dirty="0"/>
              <a:t>very</a:t>
            </a:r>
            <a:r>
              <a:rPr lang="en-US" sz="1100" dirty="0"/>
              <a:t> subtle, but on Fridays some folk leave early, and the power demand scales down a little faster in the afternoon….</a:t>
            </a:r>
          </a:p>
        </p:txBody>
      </p:sp>
      <p:sp>
        <p:nvSpPr>
          <p:cNvPr id="71" name="TextBox 70">
            <a:extLst>
              <a:ext uri="{FF2B5EF4-FFF2-40B4-BE49-F238E27FC236}">
                <a16:creationId xmlns:a16="http://schemas.microsoft.com/office/drawing/2014/main" id="{D3EB5243-F140-45A1-9DCF-39AB6796EE72}"/>
              </a:ext>
            </a:extLst>
          </p:cNvPr>
          <p:cNvSpPr txBox="1"/>
          <p:nvPr/>
        </p:nvSpPr>
        <p:spPr>
          <a:xfrm>
            <a:off x="2634545" y="4319849"/>
            <a:ext cx="1061509" cy="261610"/>
          </a:xfrm>
          <a:prstGeom prst="rect">
            <a:avLst/>
          </a:prstGeom>
          <a:noFill/>
        </p:spPr>
        <p:txBody>
          <a:bodyPr wrap="none" rtlCol="0">
            <a:spAutoFit/>
          </a:bodyPr>
          <a:lstStyle/>
          <a:p>
            <a:r>
              <a:rPr lang="en-US" sz="1100" dirty="0">
                <a:solidFill>
                  <a:srgbClr val="C00000"/>
                </a:solidFill>
              </a:rPr>
              <a:t>2</a:t>
            </a:r>
            <a:r>
              <a:rPr lang="en-US" sz="1100" baseline="30000" dirty="0">
                <a:solidFill>
                  <a:srgbClr val="C00000"/>
                </a:solidFill>
              </a:rPr>
              <a:t>nd</a:t>
            </a:r>
            <a:r>
              <a:rPr lang="en-US" sz="1100" dirty="0">
                <a:solidFill>
                  <a:srgbClr val="C00000"/>
                </a:solidFill>
              </a:rPr>
              <a:t> week of Jan</a:t>
            </a:r>
          </a:p>
        </p:txBody>
      </p:sp>
      <p:sp>
        <p:nvSpPr>
          <p:cNvPr id="72" name="Rectangle 71">
            <a:extLst>
              <a:ext uri="{FF2B5EF4-FFF2-40B4-BE49-F238E27FC236}">
                <a16:creationId xmlns:a16="http://schemas.microsoft.com/office/drawing/2014/main" id="{68927F61-E8F5-4E8D-8B4C-328E1499AF09}"/>
              </a:ext>
            </a:extLst>
          </p:cNvPr>
          <p:cNvSpPr/>
          <p:nvPr/>
        </p:nvSpPr>
        <p:spPr>
          <a:xfrm>
            <a:off x="8864409" y="4319848"/>
            <a:ext cx="1085554" cy="261610"/>
          </a:xfrm>
          <a:prstGeom prst="rect">
            <a:avLst/>
          </a:prstGeom>
        </p:spPr>
        <p:txBody>
          <a:bodyPr wrap="none">
            <a:spAutoFit/>
          </a:bodyPr>
          <a:lstStyle/>
          <a:p>
            <a:r>
              <a:rPr lang="en-US" sz="1100" dirty="0">
                <a:solidFill>
                  <a:srgbClr val="C00000"/>
                </a:solidFill>
              </a:rPr>
              <a:t>1</a:t>
            </a:r>
            <a:r>
              <a:rPr lang="en-US" sz="1100" baseline="30000" dirty="0">
                <a:solidFill>
                  <a:srgbClr val="C00000"/>
                </a:solidFill>
              </a:rPr>
              <a:t>st</a:t>
            </a:r>
            <a:r>
              <a:rPr lang="en-US" sz="1100" dirty="0">
                <a:solidFill>
                  <a:srgbClr val="C00000"/>
                </a:solidFill>
              </a:rPr>
              <a:t>  week of Feb</a:t>
            </a:r>
          </a:p>
        </p:txBody>
      </p:sp>
      <p:grpSp>
        <p:nvGrpSpPr>
          <p:cNvPr id="6" name="Group 5">
            <a:extLst>
              <a:ext uri="{FF2B5EF4-FFF2-40B4-BE49-F238E27FC236}">
                <a16:creationId xmlns:a16="http://schemas.microsoft.com/office/drawing/2014/main" id="{65F65279-4C65-4EBB-8532-B9AF87830565}"/>
              </a:ext>
            </a:extLst>
          </p:cNvPr>
          <p:cNvGrpSpPr/>
          <p:nvPr/>
        </p:nvGrpSpPr>
        <p:grpSpPr>
          <a:xfrm>
            <a:off x="8326544" y="134643"/>
            <a:ext cx="3865368" cy="1890607"/>
            <a:chOff x="7744489" y="398262"/>
            <a:chExt cx="3865368" cy="1890607"/>
          </a:xfrm>
        </p:grpSpPr>
        <p:grpSp>
          <p:nvGrpSpPr>
            <p:cNvPr id="81" name="Group 39">
              <a:extLst>
                <a:ext uri="{FF2B5EF4-FFF2-40B4-BE49-F238E27FC236}">
                  <a16:creationId xmlns:a16="http://schemas.microsoft.com/office/drawing/2014/main" id="{5BF724E8-F2B1-4BBC-A361-5EF93AC83328}"/>
                </a:ext>
              </a:extLst>
            </p:cNvPr>
            <p:cNvGrpSpPr/>
            <p:nvPr/>
          </p:nvGrpSpPr>
          <p:grpSpPr>
            <a:xfrm>
              <a:off x="8004192" y="1057011"/>
              <a:ext cx="1419955" cy="744217"/>
              <a:chOff x="7114509" y="2336801"/>
              <a:chExt cx="666093" cy="528637"/>
            </a:xfrm>
          </p:grpSpPr>
          <p:sp>
            <p:nvSpPr>
              <p:cNvPr id="95" name="Freeform 65">
                <a:extLst>
                  <a:ext uri="{FF2B5EF4-FFF2-40B4-BE49-F238E27FC236}">
                    <a16:creationId xmlns:a16="http://schemas.microsoft.com/office/drawing/2014/main" id="{8D888F12-66AA-42A4-B4FE-890825DFF136}"/>
                  </a:ext>
                </a:extLst>
              </p:cNvPr>
              <p:cNvSpPr>
                <a:spLocks/>
              </p:cNvSpPr>
              <p:nvPr/>
            </p:nvSpPr>
            <p:spPr bwMode="auto">
              <a:xfrm>
                <a:off x="7114509" y="2354263"/>
                <a:ext cx="393714" cy="511175"/>
              </a:xfrm>
              <a:custGeom>
                <a:avLst/>
                <a:gdLst/>
                <a:ahLst/>
                <a:cxnLst>
                  <a:cxn ang="0">
                    <a:pos x="0" y="42"/>
                  </a:cxn>
                  <a:cxn ang="0">
                    <a:pos x="6" y="21"/>
                  </a:cxn>
                  <a:cxn ang="0">
                    <a:pos x="11" y="21"/>
                  </a:cxn>
                  <a:cxn ang="0">
                    <a:pos x="16" y="37"/>
                  </a:cxn>
                  <a:cxn ang="0">
                    <a:pos x="21" y="31"/>
                  </a:cxn>
                  <a:cxn ang="0">
                    <a:pos x="27" y="16"/>
                  </a:cxn>
                  <a:cxn ang="0">
                    <a:pos x="32" y="10"/>
                  </a:cxn>
                  <a:cxn ang="0">
                    <a:pos x="37" y="37"/>
                  </a:cxn>
                  <a:cxn ang="0">
                    <a:pos x="37" y="37"/>
                  </a:cxn>
                  <a:cxn ang="0">
                    <a:pos x="42" y="16"/>
                  </a:cxn>
                  <a:cxn ang="0">
                    <a:pos x="48" y="10"/>
                  </a:cxn>
                  <a:cxn ang="0">
                    <a:pos x="53" y="0"/>
                  </a:cxn>
                  <a:cxn ang="0">
                    <a:pos x="58" y="37"/>
                  </a:cxn>
                  <a:cxn ang="0">
                    <a:pos x="64" y="26"/>
                  </a:cxn>
                  <a:cxn ang="0">
                    <a:pos x="69" y="31"/>
                  </a:cxn>
                  <a:cxn ang="0">
                    <a:pos x="74" y="37"/>
                  </a:cxn>
                  <a:cxn ang="0">
                    <a:pos x="74" y="37"/>
                  </a:cxn>
                  <a:cxn ang="0">
                    <a:pos x="79" y="21"/>
                  </a:cxn>
                  <a:cxn ang="0">
                    <a:pos x="85" y="21"/>
                  </a:cxn>
                  <a:cxn ang="0">
                    <a:pos x="90" y="137"/>
                  </a:cxn>
                  <a:cxn ang="0">
                    <a:pos x="95" y="237"/>
                  </a:cxn>
                  <a:cxn ang="0">
                    <a:pos x="101" y="253"/>
                  </a:cxn>
                  <a:cxn ang="0">
                    <a:pos x="106" y="300"/>
                  </a:cxn>
                  <a:cxn ang="0">
                    <a:pos x="111" y="285"/>
                  </a:cxn>
                  <a:cxn ang="0">
                    <a:pos x="116" y="300"/>
                  </a:cxn>
                  <a:cxn ang="0">
                    <a:pos x="122" y="290"/>
                  </a:cxn>
                  <a:cxn ang="0">
                    <a:pos x="127" y="264"/>
                  </a:cxn>
                  <a:cxn ang="0">
                    <a:pos x="132" y="264"/>
                  </a:cxn>
                  <a:cxn ang="0">
                    <a:pos x="137" y="285"/>
                  </a:cxn>
                  <a:cxn ang="0">
                    <a:pos x="143" y="274"/>
                  </a:cxn>
                  <a:cxn ang="0">
                    <a:pos x="148" y="300"/>
                  </a:cxn>
                  <a:cxn ang="0">
                    <a:pos x="153" y="322"/>
                  </a:cxn>
                  <a:cxn ang="0">
                    <a:pos x="159" y="290"/>
                  </a:cxn>
                </a:cxnLst>
                <a:rect l="0" t="0" r="r" b="b"/>
                <a:pathLst>
                  <a:path w="159" h="322">
                    <a:moveTo>
                      <a:pt x="0" y="37"/>
                    </a:moveTo>
                    <a:lnTo>
                      <a:pt x="0" y="42"/>
                    </a:lnTo>
                    <a:lnTo>
                      <a:pt x="6" y="37"/>
                    </a:lnTo>
                    <a:lnTo>
                      <a:pt x="6" y="21"/>
                    </a:lnTo>
                    <a:lnTo>
                      <a:pt x="6" y="31"/>
                    </a:lnTo>
                    <a:lnTo>
                      <a:pt x="11" y="21"/>
                    </a:lnTo>
                    <a:lnTo>
                      <a:pt x="11" y="16"/>
                    </a:lnTo>
                    <a:lnTo>
                      <a:pt x="16" y="37"/>
                    </a:lnTo>
                    <a:lnTo>
                      <a:pt x="16" y="26"/>
                    </a:lnTo>
                    <a:lnTo>
                      <a:pt x="21" y="31"/>
                    </a:lnTo>
                    <a:lnTo>
                      <a:pt x="21" y="10"/>
                    </a:lnTo>
                    <a:lnTo>
                      <a:pt x="27" y="16"/>
                    </a:lnTo>
                    <a:lnTo>
                      <a:pt x="27" y="5"/>
                    </a:lnTo>
                    <a:lnTo>
                      <a:pt x="32" y="10"/>
                    </a:lnTo>
                    <a:lnTo>
                      <a:pt x="32" y="21"/>
                    </a:lnTo>
                    <a:lnTo>
                      <a:pt x="37" y="37"/>
                    </a:lnTo>
                    <a:lnTo>
                      <a:pt x="37" y="42"/>
                    </a:lnTo>
                    <a:lnTo>
                      <a:pt x="37" y="37"/>
                    </a:lnTo>
                    <a:lnTo>
                      <a:pt x="42" y="26"/>
                    </a:lnTo>
                    <a:lnTo>
                      <a:pt x="42" y="16"/>
                    </a:lnTo>
                    <a:lnTo>
                      <a:pt x="42" y="21"/>
                    </a:lnTo>
                    <a:lnTo>
                      <a:pt x="48" y="10"/>
                    </a:lnTo>
                    <a:lnTo>
                      <a:pt x="48" y="0"/>
                    </a:lnTo>
                    <a:lnTo>
                      <a:pt x="53" y="0"/>
                    </a:lnTo>
                    <a:lnTo>
                      <a:pt x="58" y="16"/>
                    </a:lnTo>
                    <a:lnTo>
                      <a:pt x="58" y="37"/>
                    </a:lnTo>
                    <a:lnTo>
                      <a:pt x="64" y="47"/>
                    </a:lnTo>
                    <a:lnTo>
                      <a:pt x="64" y="26"/>
                    </a:lnTo>
                    <a:lnTo>
                      <a:pt x="69" y="21"/>
                    </a:lnTo>
                    <a:lnTo>
                      <a:pt x="69" y="31"/>
                    </a:lnTo>
                    <a:lnTo>
                      <a:pt x="69" y="26"/>
                    </a:lnTo>
                    <a:lnTo>
                      <a:pt x="74" y="37"/>
                    </a:lnTo>
                    <a:lnTo>
                      <a:pt x="74" y="42"/>
                    </a:lnTo>
                    <a:lnTo>
                      <a:pt x="74" y="37"/>
                    </a:lnTo>
                    <a:lnTo>
                      <a:pt x="79" y="26"/>
                    </a:lnTo>
                    <a:lnTo>
                      <a:pt x="79" y="21"/>
                    </a:lnTo>
                    <a:lnTo>
                      <a:pt x="85" y="10"/>
                    </a:lnTo>
                    <a:lnTo>
                      <a:pt x="85" y="21"/>
                    </a:lnTo>
                    <a:lnTo>
                      <a:pt x="90" y="47"/>
                    </a:lnTo>
                    <a:lnTo>
                      <a:pt x="90" y="137"/>
                    </a:lnTo>
                    <a:lnTo>
                      <a:pt x="95" y="184"/>
                    </a:lnTo>
                    <a:lnTo>
                      <a:pt x="95" y="237"/>
                    </a:lnTo>
                    <a:lnTo>
                      <a:pt x="101" y="242"/>
                    </a:lnTo>
                    <a:lnTo>
                      <a:pt x="101" y="253"/>
                    </a:lnTo>
                    <a:lnTo>
                      <a:pt x="106" y="274"/>
                    </a:lnTo>
                    <a:lnTo>
                      <a:pt x="106" y="300"/>
                    </a:lnTo>
                    <a:lnTo>
                      <a:pt x="111" y="295"/>
                    </a:lnTo>
                    <a:lnTo>
                      <a:pt x="111" y="285"/>
                    </a:lnTo>
                    <a:lnTo>
                      <a:pt x="116" y="290"/>
                    </a:lnTo>
                    <a:lnTo>
                      <a:pt x="116" y="300"/>
                    </a:lnTo>
                    <a:lnTo>
                      <a:pt x="116" y="295"/>
                    </a:lnTo>
                    <a:lnTo>
                      <a:pt x="122" y="290"/>
                    </a:lnTo>
                    <a:lnTo>
                      <a:pt x="127" y="279"/>
                    </a:lnTo>
                    <a:lnTo>
                      <a:pt x="127" y="264"/>
                    </a:lnTo>
                    <a:lnTo>
                      <a:pt x="132" y="269"/>
                    </a:lnTo>
                    <a:lnTo>
                      <a:pt x="132" y="264"/>
                    </a:lnTo>
                    <a:lnTo>
                      <a:pt x="137" y="269"/>
                    </a:lnTo>
                    <a:lnTo>
                      <a:pt x="137" y="285"/>
                    </a:lnTo>
                    <a:lnTo>
                      <a:pt x="143" y="290"/>
                    </a:lnTo>
                    <a:lnTo>
                      <a:pt x="143" y="274"/>
                    </a:lnTo>
                    <a:lnTo>
                      <a:pt x="148" y="279"/>
                    </a:lnTo>
                    <a:lnTo>
                      <a:pt x="148" y="300"/>
                    </a:lnTo>
                    <a:lnTo>
                      <a:pt x="153" y="311"/>
                    </a:lnTo>
                    <a:lnTo>
                      <a:pt x="153" y="322"/>
                    </a:lnTo>
                    <a:lnTo>
                      <a:pt x="153" y="300"/>
                    </a:lnTo>
                    <a:lnTo>
                      <a:pt x="159" y="290"/>
                    </a:lnTo>
                    <a:lnTo>
                      <a:pt x="159" y="279"/>
                    </a:lnTo>
                  </a:path>
                </a:pathLst>
              </a:custGeom>
              <a:noFill/>
              <a:ln w="25400" cap="flat">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96" name="Freeform 66">
                <a:extLst>
                  <a:ext uri="{FF2B5EF4-FFF2-40B4-BE49-F238E27FC236}">
                    <a16:creationId xmlns:a16="http://schemas.microsoft.com/office/drawing/2014/main" id="{341A89CE-FF5D-42E1-B4D9-843CC40311E2}"/>
                  </a:ext>
                </a:extLst>
              </p:cNvPr>
              <p:cNvSpPr>
                <a:spLocks/>
              </p:cNvSpPr>
              <p:nvPr/>
            </p:nvSpPr>
            <p:spPr bwMode="auto">
              <a:xfrm>
                <a:off x="7508222" y="2336801"/>
                <a:ext cx="272380" cy="452438"/>
              </a:xfrm>
              <a:custGeom>
                <a:avLst/>
                <a:gdLst/>
                <a:ahLst/>
                <a:cxnLst>
                  <a:cxn ang="0">
                    <a:pos x="0" y="285"/>
                  </a:cxn>
                  <a:cxn ang="0">
                    <a:pos x="5" y="269"/>
                  </a:cxn>
                  <a:cxn ang="0">
                    <a:pos x="5" y="275"/>
                  </a:cxn>
                  <a:cxn ang="0">
                    <a:pos x="5" y="269"/>
                  </a:cxn>
                  <a:cxn ang="0">
                    <a:pos x="10" y="264"/>
                  </a:cxn>
                  <a:cxn ang="0">
                    <a:pos x="10" y="253"/>
                  </a:cxn>
                  <a:cxn ang="0">
                    <a:pos x="15" y="232"/>
                  </a:cxn>
                  <a:cxn ang="0">
                    <a:pos x="15" y="195"/>
                  </a:cxn>
                  <a:cxn ang="0">
                    <a:pos x="21" y="164"/>
                  </a:cxn>
                  <a:cxn ang="0">
                    <a:pos x="21" y="122"/>
                  </a:cxn>
                  <a:cxn ang="0">
                    <a:pos x="26" y="106"/>
                  </a:cxn>
                  <a:cxn ang="0">
                    <a:pos x="26" y="58"/>
                  </a:cxn>
                  <a:cxn ang="0">
                    <a:pos x="31" y="42"/>
                  </a:cxn>
                  <a:cxn ang="0">
                    <a:pos x="31" y="37"/>
                  </a:cxn>
                  <a:cxn ang="0">
                    <a:pos x="37" y="32"/>
                  </a:cxn>
                  <a:cxn ang="0">
                    <a:pos x="37" y="42"/>
                  </a:cxn>
                  <a:cxn ang="0">
                    <a:pos x="37" y="27"/>
                  </a:cxn>
                  <a:cxn ang="0">
                    <a:pos x="42" y="21"/>
                  </a:cxn>
                  <a:cxn ang="0">
                    <a:pos x="42" y="5"/>
                  </a:cxn>
                  <a:cxn ang="0">
                    <a:pos x="47" y="0"/>
                  </a:cxn>
                  <a:cxn ang="0">
                    <a:pos x="47" y="32"/>
                  </a:cxn>
                  <a:cxn ang="0">
                    <a:pos x="52" y="42"/>
                  </a:cxn>
                  <a:cxn ang="0">
                    <a:pos x="52" y="53"/>
                  </a:cxn>
                  <a:cxn ang="0">
                    <a:pos x="58" y="37"/>
                  </a:cxn>
                  <a:cxn ang="0">
                    <a:pos x="58" y="21"/>
                  </a:cxn>
                  <a:cxn ang="0">
                    <a:pos x="63" y="21"/>
                  </a:cxn>
                  <a:cxn ang="0">
                    <a:pos x="63" y="11"/>
                  </a:cxn>
                  <a:cxn ang="0">
                    <a:pos x="63" y="21"/>
                  </a:cxn>
                  <a:cxn ang="0">
                    <a:pos x="68" y="32"/>
                  </a:cxn>
                  <a:cxn ang="0">
                    <a:pos x="68" y="64"/>
                  </a:cxn>
                  <a:cxn ang="0">
                    <a:pos x="73" y="58"/>
                  </a:cxn>
                  <a:cxn ang="0">
                    <a:pos x="73" y="48"/>
                  </a:cxn>
                  <a:cxn ang="0">
                    <a:pos x="73" y="64"/>
                  </a:cxn>
                  <a:cxn ang="0">
                    <a:pos x="79" y="64"/>
                  </a:cxn>
                  <a:cxn ang="0">
                    <a:pos x="79" y="48"/>
                  </a:cxn>
                  <a:cxn ang="0">
                    <a:pos x="84" y="58"/>
                  </a:cxn>
                  <a:cxn ang="0">
                    <a:pos x="84" y="37"/>
                  </a:cxn>
                  <a:cxn ang="0">
                    <a:pos x="89" y="27"/>
                  </a:cxn>
                  <a:cxn ang="0">
                    <a:pos x="89" y="37"/>
                  </a:cxn>
                  <a:cxn ang="0">
                    <a:pos x="89" y="21"/>
                  </a:cxn>
                  <a:cxn ang="0">
                    <a:pos x="95" y="16"/>
                  </a:cxn>
                  <a:cxn ang="0">
                    <a:pos x="95" y="27"/>
                  </a:cxn>
                  <a:cxn ang="0">
                    <a:pos x="100" y="21"/>
                  </a:cxn>
                  <a:cxn ang="0">
                    <a:pos x="100" y="37"/>
                  </a:cxn>
                  <a:cxn ang="0">
                    <a:pos x="105" y="32"/>
                  </a:cxn>
                  <a:cxn ang="0">
                    <a:pos x="110" y="42"/>
                  </a:cxn>
                </a:cxnLst>
                <a:rect l="0" t="0" r="r" b="b"/>
                <a:pathLst>
                  <a:path w="110" h="285">
                    <a:moveTo>
                      <a:pt x="0" y="285"/>
                    </a:moveTo>
                    <a:lnTo>
                      <a:pt x="5" y="269"/>
                    </a:lnTo>
                    <a:lnTo>
                      <a:pt x="5" y="275"/>
                    </a:lnTo>
                    <a:lnTo>
                      <a:pt x="5" y="269"/>
                    </a:lnTo>
                    <a:lnTo>
                      <a:pt x="10" y="264"/>
                    </a:lnTo>
                    <a:lnTo>
                      <a:pt x="10" y="253"/>
                    </a:lnTo>
                    <a:lnTo>
                      <a:pt x="15" y="232"/>
                    </a:lnTo>
                    <a:lnTo>
                      <a:pt x="15" y="195"/>
                    </a:lnTo>
                    <a:lnTo>
                      <a:pt x="21" y="164"/>
                    </a:lnTo>
                    <a:lnTo>
                      <a:pt x="21" y="122"/>
                    </a:lnTo>
                    <a:lnTo>
                      <a:pt x="26" y="106"/>
                    </a:lnTo>
                    <a:lnTo>
                      <a:pt x="26" y="58"/>
                    </a:lnTo>
                    <a:lnTo>
                      <a:pt x="31" y="42"/>
                    </a:lnTo>
                    <a:lnTo>
                      <a:pt x="31" y="37"/>
                    </a:lnTo>
                    <a:lnTo>
                      <a:pt x="37" y="32"/>
                    </a:lnTo>
                    <a:lnTo>
                      <a:pt x="37" y="42"/>
                    </a:lnTo>
                    <a:lnTo>
                      <a:pt x="37" y="27"/>
                    </a:lnTo>
                    <a:lnTo>
                      <a:pt x="42" y="21"/>
                    </a:lnTo>
                    <a:lnTo>
                      <a:pt x="42" y="5"/>
                    </a:lnTo>
                    <a:lnTo>
                      <a:pt x="47" y="0"/>
                    </a:lnTo>
                    <a:lnTo>
                      <a:pt x="47" y="32"/>
                    </a:lnTo>
                    <a:lnTo>
                      <a:pt x="52" y="42"/>
                    </a:lnTo>
                    <a:lnTo>
                      <a:pt x="52" y="53"/>
                    </a:lnTo>
                    <a:lnTo>
                      <a:pt x="58" y="37"/>
                    </a:lnTo>
                    <a:lnTo>
                      <a:pt x="58" y="21"/>
                    </a:lnTo>
                    <a:lnTo>
                      <a:pt x="63" y="21"/>
                    </a:lnTo>
                    <a:lnTo>
                      <a:pt x="63" y="11"/>
                    </a:lnTo>
                    <a:lnTo>
                      <a:pt x="63" y="21"/>
                    </a:lnTo>
                    <a:lnTo>
                      <a:pt x="68" y="32"/>
                    </a:lnTo>
                    <a:lnTo>
                      <a:pt x="68" y="64"/>
                    </a:lnTo>
                    <a:lnTo>
                      <a:pt x="73" y="58"/>
                    </a:lnTo>
                    <a:lnTo>
                      <a:pt x="73" y="48"/>
                    </a:lnTo>
                    <a:lnTo>
                      <a:pt x="73" y="64"/>
                    </a:lnTo>
                    <a:lnTo>
                      <a:pt x="79" y="64"/>
                    </a:lnTo>
                    <a:lnTo>
                      <a:pt x="79" y="48"/>
                    </a:lnTo>
                    <a:lnTo>
                      <a:pt x="84" y="58"/>
                    </a:lnTo>
                    <a:lnTo>
                      <a:pt x="84" y="37"/>
                    </a:lnTo>
                    <a:lnTo>
                      <a:pt x="89" y="27"/>
                    </a:lnTo>
                    <a:lnTo>
                      <a:pt x="89" y="37"/>
                    </a:lnTo>
                    <a:lnTo>
                      <a:pt x="89" y="21"/>
                    </a:lnTo>
                    <a:lnTo>
                      <a:pt x="95" y="16"/>
                    </a:lnTo>
                    <a:lnTo>
                      <a:pt x="95" y="27"/>
                    </a:lnTo>
                    <a:lnTo>
                      <a:pt x="100" y="21"/>
                    </a:lnTo>
                    <a:lnTo>
                      <a:pt x="100" y="37"/>
                    </a:lnTo>
                    <a:lnTo>
                      <a:pt x="105" y="32"/>
                    </a:lnTo>
                    <a:lnTo>
                      <a:pt x="110" y="42"/>
                    </a:lnTo>
                  </a:path>
                </a:pathLst>
              </a:custGeom>
              <a:noFill/>
              <a:ln w="25400" cap="flat">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cxnSp>
          <p:nvCxnSpPr>
            <p:cNvPr id="83" name="Straight Connector 82">
              <a:extLst>
                <a:ext uri="{FF2B5EF4-FFF2-40B4-BE49-F238E27FC236}">
                  <a16:creationId xmlns:a16="http://schemas.microsoft.com/office/drawing/2014/main" id="{4437D21E-127C-4434-9D00-FB7776DBCF20}"/>
                </a:ext>
              </a:extLst>
            </p:cNvPr>
            <p:cNvCxnSpPr/>
            <p:nvPr/>
          </p:nvCxnSpPr>
          <p:spPr>
            <a:xfrm>
              <a:off x="7744489" y="2023878"/>
              <a:ext cx="386536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1778924-A0DF-480C-B69D-01DE7A52AF3F}"/>
                </a:ext>
              </a:extLst>
            </p:cNvPr>
            <p:cNvCxnSpPr>
              <a:cxnSpLocks/>
            </p:cNvCxnSpPr>
            <p:nvPr/>
          </p:nvCxnSpPr>
          <p:spPr>
            <a:xfrm flipV="1">
              <a:off x="9435226" y="917526"/>
              <a:ext cx="0" cy="118843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9B14ECFF-F561-45F2-93F4-E5C0C14FBDBD}"/>
                </a:ext>
              </a:extLst>
            </p:cNvPr>
            <p:cNvSpPr txBox="1"/>
            <p:nvPr/>
          </p:nvSpPr>
          <p:spPr>
            <a:xfrm>
              <a:off x="9302820" y="2070515"/>
              <a:ext cx="388949" cy="207410"/>
            </a:xfrm>
            <a:prstGeom prst="rect">
              <a:avLst/>
            </a:prstGeom>
            <a:noFill/>
          </p:spPr>
          <p:txBody>
            <a:bodyPr wrap="none" rtlCol="0">
              <a:spAutoFit/>
            </a:bodyPr>
            <a:lstStyle/>
            <a:p>
              <a:r>
                <a:rPr lang="en-US" sz="1050" dirty="0"/>
                <a:t>Now</a:t>
              </a:r>
            </a:p>
          </p:txBody>
        </p:sp>
        <p:sp>
          <p:nvSpPr>
            <p:cNvPr id="86" name="TextBox 85">
              <a:extLst>
                <a:ext uri="{FF2B5EF4-FFF2-40B4-BE49-F238E27FC236}">
                  <a16:creationId xmlns:a16="http://schemas.microsoft.com/office/drawing/2014/main" id="{D22DCB0E-21DE-4D3D-9EB0-F6912D3979C7}"/>
                </a:ext>
              </a:extLst>
            </p:cNvPr>
            <p:cNvSpPr txBox="1"/>
            <p:nvPr/>
          </p:nvSpPr>
          <p:spPr>
            <a:xfrm>
              <a:off x="7789184" y="2070515"/>
              <a:ext cx="643453" cy="207410"/>
            </a:xfrm>
            <a:prstGeom prst="rect">
              <a:avLst/>
            </a:prstGeom>
            <a:noFill/>
          </p:spPr>
          <p:txBody>
            <a:bodyPr wrap="none" rtlCol="0">
              <a:spAutoFit/>
            </a:bodyPr>
            <a:lstStyle/>
            <a:p>
              <a:r>
                <a:rPr lang="en-US" sz="1050" dirty="0"/>
                <a:t>5 min ago</a:t>
              </a:r>
            </a:p>
          </p:txBody>
        </p:sp>
        <p:sp>
          <p:nvSpPr>
            <p:cNvPr id="87" name="TextBox 86">
              <a:extLst>
                <a:ext uri="{FF2B5EF4-FFF2-40B4-BE49-F238E27FC236}">
                  <a16:creationId xmlns:a16="http://schemas.microsoft.com/office/drawing/2014/main" id="{A1496716-6439-45EB-B4A8-C3FC617DADB6}"/>
                </a:ext>
              </a:extLst>
            </p:cNvPr>
            <p:cNvSpPr txBox="1"/>
            <p:nvPr/>
          </p:nvSpPr>
          <p:spPr>
            <a:xfrm>
              <a:off x="10559190" y="2081459"/>
              <a:ext cx="892424" cy="207410"/>
            </a:xfrm>
            <a:prstGeom prst="rect">
              <a:avLst/>
            </a:prstGeom>
            <a:noFill/>
          </p:spPr>
          <p:txBody>
            <a:bodyPr wrap="none" rtlCol="0">
              <a:spAutoFit/>
            </a:bodyPr>
            <a:lstStyle/>
            <a:p>
              <a:r>
                <a:rPr lang="en-US" sz="1050" dirty="0"/>
                <a:t>5 min in future</a:t>
              </a:r>
            </a:p>
          </p:txBody>
        </p:sp>
        <p:grpSp>
          <p:nvGrpSpPr>
            <p:cNvPr id="88" name="Group 87">
              <a:extLst>
                <a:ext uri="{FF2B5EF4-FFF2-40B4-BE49-F238E27FC236}">
                  <a16:creationId xmlns:a16="http://schemas.microsoft.com/office/drawing/2014/main" id="{BA9EDE26-20EF-43E5-AD9E-34F0F9DFDF9C}"/>
                </a:ext>
              </a:extLst>
            </p:cNvPr>
            <p:cNvGrpSpPr/>
            <p:nvPr/>
          </p:nvGrpSpPr>
          <p:grpSpPr>
            <a:xfrm flipH="1">
              <a:off x="9435226" y="1115795"/>
              <a:ext cx="1087930" cy="450373"/>
              <a:chOff x="4674751" y="3140415"/>
              <a:chExt cx="3018330" cy="752558"/>
            </a:xfrm>
          </p:grpSpPr>
          <p:sp>
            <p:nvSpPr>
              <p:cNvPr id="93" name="Freeform 7">
                <a:extLst>
                  <a:ext uri="{FF2B5EF4-FFF2-40B4-BE49-F238E27FC236}">
                    <a16:creationId xmlns:a16="http://schemas.microsoft.com/office/drawing/2014/main" id="{20975658-3B58-4D08-BD94-4FC7AF65A1BC}"/>
                  </a:ext>
                </a:extLst>
              </p:cNvPr>
              <p:cNvSpPr/>
              <p:nvPr/>
            </p:nvSpPr>
            <p:spPr>
              <a:xfrm>
                <a:off x="4674751" y="3140415"/>
                <a:ext cx="647363" cy="752558"/>
              </a:xfrm>
              <a:custGeom>
                <a:avLst/>
                <a:gdLst>
                  <a:gd name="connsiteX0" fmla="*/ 0 w 647363"/>
                  <a:gd name="connsiteY0" fmla="*/ 80920 h 752558"/>
                  <a:gd name="connsiteX1" fmla="*/ 258945 w 647363"/>
                  <a:gd name="connsiteY1" fmla="*/ 631178 h 752558"/>
                  <a:gd name="connsiteX2" fmla="*/ 461246 w 647363"/>
                  <a:gd name="connsiteY2" fmla="*/ 647362 h 752558"/>
                  <a:gd name="connsiteX3" fmla="*/ 647363 w 647363"/>
                  <a:gd name="connsiteY3" fmla="*/ 0 h 752558"/>
                </a:gdLst>
                <a:ahLst/>
                <a:cxnLst>
                  <a:cxn ang="0">
                    <a:pos x="connsiteX0" y="connsiteY0"/>
                  </a:cxn>
                  <a:cxn ang="0">
                    <a:pos x="connsiteX1" y="connsiteY1"/>
                  </a:cxn>
                  <a:cxn ang="0">
                    <a:pos x="connsiteX2" y="connsiteY2"/>
                  </a:cxn>
                  <a:cxn ang="0">
                    <a:pos x="connsiteX3" y="connsiteY3"/>
                  </a:cxn>
                </a:cxnLst>
                <a:rect l="l" t="t" r="r" b="b"/>
                <a:pathLst>
                  <a:path w="647363" h="752558">
                    <a:moveTo>
                      <a:pt x="0" y="80920"/>
                    </a:moveTo>
                    <a:cubicBezTo>
                      <a:pt x="91035" y="308845"/>
                      <a:pt x="182071" y="536771"/>
                      <a:pt x="258945" y="631178"/>
                    </a:cubicBezTo>
                    <a:cubicBezTo>
                      <a:pt x="335819" y="725585"/>
                      <a:pt x="396510" y="752558"/>
                      <a:pt x="461246" y="647362"/>
                    </a:cubicBezTo>
                    <a:cubicBezTo>
                      <a:pt x="525982" y="542166"/>
                      <a:pt x="586672" y="271083"/>
                      <a:pt x="647363" y="0"/>
                    </a:cubicBezTo>
                  </a:path>
                </a:pathLst>
              </a:cu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cxnSp>
            <p:nvCxnSpPr>
              <p:cNvPr id="94" name="Straight Connector 93">
                <a:extLst>
                  <a:ext uri="{FF2B5EF4-FFF2-40B4-BE49-F238E27FC236}">
                    <a16:creationId xmlns:a16="http://schemas.microsoft.com/office/drawing/2014/main" id="{07B39A5A-04E9-47AC-AC30-45154E6EA814}"/>
                  </a:ext>
                </a:extLst>
              </p:cNvPr>
              <p:cNvCxnSpPr>
                <a:cxnSpLocks/>
                <a:stCxn id="93" idx="3"/>
              </p:cNvCxnSpPr>
              <p:nvPr/>
            </p:nvCxnSpPr>
            <p:spPr>
              <a:xfrm>
                <a:off x="5322114" y="3140415"/>
                <a:ext cx="2370967" cy="242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89" name="Arc 88">
              <a:extLst>
                <a:ext uri="{FF2B5EF4-FFF2-40B4-BE49-F238E27FC236}">
                  <a16:creationId xmlns:a16="http://schemas.microsoft.com/office/drawing/2014/main" id="{867A15FC-0D9E-4A1C-85B4-BAB4ED0E14A6}"/>
                </a:ext>
              </a:extLst>
            </p:cNvPr>
            <p:cNvSpPr/>
            <p:nvPr/>
          </p:nvSpPr>
          <p:spPr>
            <a:xfrm>
              <a:off x="9446305" y="520115"/>
              <a:ext cx="2065926" cy="1260845"/>
            </a:xfrm>
            <a:prstGeom prst="arc">
              <a:avLst>
                <a:gd name="adj1" fmla="val 5244727"/>
                <a:gd name="adj2" fmla="val 10851072"/>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sp>
          <p:nvSpPr>
            <p:cNvPr id="90" name="Rectangle 89">
              <a:extLst>
                <a:ext uri="{FF2B5EF4-FFF2-40B4-BE49-F238E27FC236}">
                  <a16:creationId xmlns:a16="http://schemas.microsoft.com/office/drawing/2014/main" id="{571880E7-07C5-4D38-B834-69D09C323856}"/>
                </a:ext>
              </a:extLst>
            </p:cNvPr>
            <p:cNvSpPr/>
            <p:nvPr/>
          </p:nvSpPr>
          <p:spPr>
            <a:xfrm>
              <a:off x="10544363" y="979922"/>
              <a:ext cx="934191" cy="366018"/>
            </a:xfrm>
            <a:prstGeom prst="rect">
              <a:avLst/>
            </a:prstGeom>
          </p:spPr>
          <p:txBody>
            <a:bodyPr wrap="square">
              <a:spAutoFit/>
            </a:bodyPr>
            <a:lstStyle/>
            <a:p>
              <a:r>
                <a:rPr lang="en-US" sz="1200" dirty="0">
                  <a:solidFill>
                    <a:srgbClr val="C00000"/>
                  </a:solidFill>
                </a:rPr>
                <a:t>With 99.99% probability</a:t>
              </a:r>
            </a:p>
          </p:txBody>
        </p:sp>
        <p:sp>
          <p:nvSpPr>
            <p:cNvPr id="91" name="Rectangle 90">
              <a:extLst>
                <a:ext uri="{FF2B5EF4-FFF2-40B4-BE49-F238E27FC236}">
                  <a16:creationId xmlns:a16="http://schemas.microsoft.com/office/drawing/2014/main" id="{1BA174EF-74D6-4A4E-BE50-93C43AFCD26A}"/>
                </a:ext>
              </a:extLst>
            </p:cNvPr>
            <p:cNvSpPr/>
            <p:nvPr/>
          </p:nvSpPr>
          <p:spPr>
            <a:xfrm>
              <a:off x="10544363" y="1568072"/>
              <a:ext cx="934191" cy="366018"/>
            </a:xfrm>
            <a:prstGeom prst="rect">
              <a:avLst/>
            </a:prstGeom>
          </p:spPr>
          <p:txBody>
            <a:bodyPr wrap="square">
              <a:spAutoFit/>
            </a:bodyPr>
            <a:lstStyle/>
            <a:p>
              <a:r>
                <a:rPr lang="en-US" sz="1200" dirty="0">
                  <a:solidFill>
                    <a:srgbClr val="0070C0"/>
                  </a:solidFill>
                </a:rPr>
                <a:t>With 4% probability</a:t>
              </a:r>
            </a:p>
          </p:txBody>
        </p:sp>
        <p:sp>
          <p:nvSpPr>
            <p:cNvPr id="92" name="Rectangle 91">
              <a:extLst>
                <a:ext uri="{FF2B5EF4-FFF2-40B4-BE49-F238E27FC236}">
                  <a16:creationId xmlns:a16="http://schemas.microsoft.com/office/drawing/2014/main" id="{3987A9D0-6BCC-4276-9252-69DB9280D171}"/>
                </a:ext>
              </a:extLst>
            </p:cNvPr>
            <p:cNvSpPr/>
            <p:nvPr/>
          </p:nvSpPr>
          <p:spPr>
            <a:xfrm>
              <a:off x="10523563" y="398262"/>
              <a:ext cx="934191" cy="512425"/>
            </a:xfrm>
            <a:prstGeom prst="rect">
              <a:avLst/>
            </a:prstGeom>
          </p:spPr>
          <p:txBody>
            <a:bodyPr wrap="square">
              <a:spAutoFit/>
            </a:bodyPr>
            <a:lstStyle/>
            <a:p>
              <a:r>
                <a:rPr lang="en-US" sz="1200" dirty="0">
                  <a:solidFill>
                    <a:schemeClr val="bg1">
                      <a:lumMod val="50000"/>
                    </a:schemeClr>
                  </a:solidFill>
                </a:rPr>
                <a:t>&lt;other&gt;</a:t>
              </a:r>
            </a:p>
            <a:p>
              <a:r>
                <a:rPr lang="en-US" sz="1200" dirty="0">
                  <a:solidFill>
                    <a:schemeClr val="bg1">
                      <a:lumMod val="50000"/>
                    </a:schemeClr>
                  </a:solidFill>
                </a:rPr>
                <a:t>With 1% probability</a:t>
              </a:r>
            </a:p>
          </p:txBody>
        </p:sp>
      </p:grpSp>
      <p:sp>
        <p:nvSpPr>
          <p:cNvPr id="135" name="Content Placeholder 2">
            <a:extLst>
              <a:ext uri="{FF2B5EF4-FFF2-40B4-BE49-F238E27FC236}">
                <a16:creationId xmlns:a16="http://schemas.microsoft.com/office/drawing/2014/main" id="{22131C77-20B9-4E65-94AD-2D7C85392A47}"/>
              </a:ext>
            </a:extLst>
          </p:cNvPr>
          <p:cNvSpPr>
            <a:spLocks noGrp="1"/>
          </p:cNvSpPr>
          <p:nvPr>
            <p:ph idx="1"/>
          </p:nvPr>
        </p:nvSpPr>
        <p:spPr>
          <a:xfrm>
            <a:off x="42818" y="534697"/>
            <a:ext cx="4429278" cy="1550451"/>
          </a:xfrm>
        </p:spPr>
        <p:txBody>
          <a:bodyPr>
            <a:normAutofit/>
          </a:bodyPr>
          <a:lstStyle/>
          <a:p>
            <a:pPr marL="0" indent="0">
              <a:buNone/>
            </a:pPr>
            <a:r>
              <a:rPr lang="en-US" sz="1400" dirty="0"/>
              <a:t>Can we do “predictive text” for time series? It is meant to be </a:t>
            </a:r>
            <a:r>
              <a:rPr lang="en-US" sz="1400" i="1" dirty="0"/>
              <a:t>very</a:t>
            </a:r>
            <a:r>
              <a:rPr lang="en-US" sz="1400" dirty="0"/>
              <a:t> “light weight”, no model building, no training, no tweaking. </a:t>
            </a:r>
          </a:p>
          <a:p>
            <a:pPr marL="0" indent="0">
              <a:buNone/>
            </a:pPr>
            <a:r>
              <a:rPr lang="en-US" sz="1400" dirty="0"/>
              <a:t>It is not predicting the </a:t>
            </a:r>
            <a:r>
              <a:rPr lang="en-US" sz="1400" i="1" dirty="0"/>
              <a:t>value</a:t>
            </a:r>
            <a:r>
              <a:rPr lang="en-US" sz="1400" dirty="0"/>
              <a:t>, only the </a:t>
            </a:r>
            <a:r>
              <a:rPr lang="en-US" sz="1400" i="1" dirty="0"/>
              <a:t>shape,</a:t>
            </a:r>
            <a:r>
              <a:rPr lang="en-US" sz="1400" dirty="0"/>
              <a:t> of things to come.</a:t>
            </a:r>
          </a:p>
          <a:p>
            <a:pPr marL="0" indent="0">
              <a:buNone/>
            </a:pPr>
            <a:r>
              <a:rPr lang="en-US" sz="1400" dirty="0"/>
              <a:t>Such predictions can justify themselves, like this... </a:t>
            </a:r>
          </a:p>
          <a:p>
            <a:pPr marL="274320" lvl="1" indent="0">
              <a:buNone/>
            </a:pPr>
            <a:r>
              <a:rPr lang="en-US" sz="1000" i="1" dirty="0"/>
              <a:t>We predicted this pattern because the last two times we saw a 24-hour prefix that looked like the last day (May 2, June 9), it was followed by this shape. </a:t>
            </a:r>
          </a:p>
        </p:txBody>
      </p:sp>
      <p:sp>
        <p:nvSpPr>
          <p:cNvPr id="5" name="TextBox 4">
            <a:extLst>
              <a:ext uri="{FF2B5EF4-FFF2-40B4-BE49-F238E27FC236}">
                <a16:creationId xmlns:a16="http://schemas.microsoft.com/office/drawing/2014/main" id="{51FD24ED-9320-466E-958E-D1734B9622CB}"/>
              </a:ext>
            </a:extLst>
          </p:cNvPr>
          <p:cNvSpPr txBox="1"/>
          <p:nvPr/>
        </p:nvSpPr>
        <p:spPr>
          <a:xfrm>
            <a:off x="141242" y="3308229"/>
            <a:ext cx="5862389" cy="461665"/>
          </a:xfrm>
          <a:prstGeom prst="rect">
            <a:avLst/>
          </a:prstGeom>
          <a:noFill/>
        </p:spPr>
        <p:txBody>
          <a:bodyPr wrap="square" rtlCol="0">
            <a:spAutoFit/>
          </a:bodyPr>
          <a:lstStyle/>
          <a:p>
            <a:pPr>
              <a:lnSpc>
                <a:spcPct val="100000"/>
              </a:lnSpc>
              <a:spcBef>
                <a:spcPct val="0"/>
              </a:spcBef>
              <a:buFontTx/>
              <a:buNone/>
            </a:pPr>
            <a:r>
              <a:rPr lang="en-US" altLang="en-US" sz="1200" dirty="0"/>
              <a:t>This dataset is one year of electrical power demand in an Dutch facility city. The key features for </a:t>
            </a:r>
            <a:r>
              <a:rPr lang="en-US" altLang="en-US" sz="1200" dirty="0">
                <a:hlinkClick r:id="rId4"/>
              </a:rPr>
              <a:t>our demo</a:t>
            </a:r>
            <a:r>
              <a:rPr lang="en-US" altLang="en-US" sz="1200" dirty="0"/>
              <a:t> are weekends look different and there are some national holidays. </a:t>
            </a:r>
          </a:p>
        </p:txBody>
      </p:sp>
      <p:cxnSp>
        <p:nvCxnSpPr>
          <p:cNvPr id="8" name="Straight Connector 7">
            <a:extLst>
              <a:ext uri="{FF2B5EF4-FFF2-40B4-BE49-F238E27FC236}">
                <a16:creationId xmlns:a16="http://schemas.microsoft.com/office/drawing/2014/main" id="{541CC9F1-4F77-4474-AADC-031359AF292C}"/>
              </a:ext>
            </a:extLst>
          </p:cNvPr>
          <p:cNvCxnSpPr>
            <a:cxnSpLocks/>
          </p:cNvCxnSpPr>
          <p:nvPr/>
        </p:nvCxnSpPr>
        <p:spPr>
          <a:xfrm>
            <a:off x="-104029" y="3069066"/>
            <a:ext cx="12296029"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D70C6CB1-F7A0-46EB-BC76-944BA295D1A5}"/>
              </a:ext>
            </a:extLst>
          </p:cNvPr>
          <p:cNvSpPr txBox="1"/>
          <p:nvPr/>
        </p:nvSpPr>
        <p:spPr>
          <a:xfrm>
            <a:off x="6723543" y="3163253"/>
            <a:ext cx="5234253" cy="577081"/>
          </a:xfrm>
          <a:prstGeom prst="rect">
            <a:avLst/>
          </a:prstGeom>
          <a:noFill/>
        </p:spPr>
        <p:txBody>
          <a:bodyPr wrap="square" rtlCol="0">
            <a:spAutoFit/>
          </a:bodyPr>
          <a:lstStyle/>
          <a:p>
            <a:r>
              <a:rPr lang="en-US" sz="1050" dirty="0">
                <a:latin typeface="Courier New" panose="02070309020205020404" pitchFamily="49" charset="0"/>
              </a:rPr>
              <a:t>&gt;&gt; data = load(</a:t>
            </a:r>
            <a:r>
              <a:rPr lang="en-US" sz="1050" dirty="0">
                <a:solidFill>
                  <a:srgbClr val="6600FF"/>
                </a:solidFill>
                <a:latin typeface="Courier New" panose="02070309020205020404" pitchFamily="49" charset="0"/>
              </a:rPr>
              <a:t>'power_data.txt</a:t>
            </a:r>
            <a:r>
              <a:rPr lang="en-US" sz="1050" dirty="0">
                <a:latin typeface="Courier New" panose="02070309020205020404" pitchFamily="49" charset="0"/>
              </a:rPr>
              <a:t>’);</a:t>
            </a:r>
          </a:p>
          <a:p>
            <a:r>
              <a:rPr lang="en-US" sz="1050" dirty="0">
                <a:latin typeface="Courier New" panose="02070309020205020404" pitchFamily="49" charset="0"/>
              </a:rPr>
              <a:t>&gt;&gt; </a:t>
            </a:r>
            <a:r>
              <a:rPr lang="en-US" sz="1050" dirty="0" err="1">
                <a:latin typeface="Courier New" panose="02070309020205020404" pitchFamily="49" charset="0"/>
              </a:rPr>
              <a:t>sub_len</a:t>
            </a:r>
            <a:r>
              <a:rPr lang="en-US" sz="1050" dirty="0">
                <a:latin typeface="Courier New" panose="02070309020205020404" pitchFamily="49" charset="0"/>
              </a:rPr>
              <a:t> = 150;</a:t>
            </a:r>
          </a:p>
          <a:p>
            <a:r>
              <a:rPr lang="en-US" sz="1050" dirty="0">
                <a:latin typeface="Courier New" panose="02070309020205020404" pitchFamily="49" charset="0"/>
              </a:rPr>
              <a:t>&gt;&gt; </a:t>
            </a:r>
            <a:r>
              <a:rPr lang="en-US" sz="1050" dirty="0" err="1">
                <a:latin typeface="Courier New" panose="02070309020205020404" pitchFamily="49" charset="0"/>
              </a:rPr>
              <a:t>predicting_tool</a:t>
            </a:r>
            <a:r>
              <a:rPr lang="en-US" sz="1050" dirty="0">
                <a:latin typeface="Courier New" panose="02070309020205020404" pitchFamily="49" charset="0"/>
              </a:rPr>
              <a:t>(data, </a:t>
            </a:r>
            <a:r>
              <a:rPr lang="en-US" sz="1050" dirty="0" err="1">
                <a:latin typeface="Courier New" panose="02070309020205020404" pitchFamily="49" charset="0"/>
              </a:rPr>
              <a:t>sub_len</a:t>
            </a:r>
            <a:r>
              <a:rPr lang="en-US" sz="1050" dirty="0">
                <a:latin typeface="Courier New" panose="02070309020205020404" pitchFamily="49" charset="0"/>
              </a:rPr>
              <a:t>);</a:t>
            </a:r>
          </a:p>
        </p:txBody>
      </p:sp>
      <p:grpSp>
        <p:nvGrpSpPr>
          <p:cNvPr id="33" name="Group 39">
            <a:extLst>
              <a:ext uri="{FF2B5EF4-FFF2-40B4-BE49-F238E27FC236}">
                <a16:creationId xmlns:a16="http://schemas.microsoft.com/office/drawing/2014/main" id="{8BA30BF3-C527-432E-9EA4-F645FABCF7BF}"/>
              </a:ext>
            </a:extLst>
          </p:cNvPr>
          <p:cNvGrpSpPr/>
          <p:nvPr/>
        </p:nvGrpSpPr>
        <p:grpSpPr>
          <a:xfrm>
            <a:off x="5183884" y="792761"/>
            <a:ext cx="1419955" cy="744217"/>
            <a:chOff x="7114509" y="2336801"/>
            <a:chExt cx="666093" cy="528637"/>
          </a:xfrm>
        </p:grpSpPr>
        <p:sp>
          <p:nvSpPr>
            <p:cNvPr id="47" name="Freeform 65">
              <a:extLst>
                <a:ext uri="{FF2B5EF4-FFF2-40B4-BE49-F238E27FC236}">
                  <a16:creationId xmlns:a16="http://schemas.microsoft.com/office/drawing/2014/main" id="{C7630BF6-2388-4E6E-A4A7-1FAB7351365A}"/>
                </a:ext>
              </a:extLst>
            </p:cNvPr>
            <p:cNvSpPr>
              <a:spLocks/>
            </p:cNvSpPr>
            <p:nvPr/>
          </p:nvSpPr>
          <p:spPr bwMode="auto">
            <a:xfrm>
              <a:off x="7114509" y="2354263"/>
              <a:ext cx="393714" cy="511175"/>
            </a:xfrm>
            <a:custGeom>
              <a:avLst/>
              <a:gdLst/>
              <a:ahLst/>
              <a:cxnLst>
                <a:cxn ang="0">
                  <a:pos x="0" y="42"/>
                </a:cxn>
                <a:cxn ang="0">
                  <a:pos x="6" y="21"/>
                </a:cxn>
                <a:cxn ang="0">
                  <a:pos x="11" y="21"/>
                </a:cxn>
                <a:cxn ang="0">
                  <a:pos x="16" y="37"/>
                </a:cxn>
                <a:cxn ang="0">
                  <a:pos x="21" y="31"/>
                </a:cxn>
                <a:cxn ang="0">
                  <a:pos x="27" y="16"/>
                </a:cxn>
                <a:cxn ang="0">
                  <a:pos x="32" y="10"/>
                </a:cxn>
                <a:cxn ang="0">
                  <a:pos x="37" y="37"/>
                </a:cxn>
                <a:cxn ang="0">
                  <a:pos x="37" y="37"/>
                </a:cxn>
                <a:cxn ang="0">
                  <a:pos x="42" y="16"/>
                </a:cxn>
                <a:cxn ang="0">
                  <a:pos x="48" y="10"/>
                </a:cxn>
                <a:cxn ang="0">
                  <a:pos x="53" y="0"/>
                </a:cxn>
                <a:cxn ang="0">
                  <a:pos x="58" y="37"/>
                </a:cxn>
                <a:cxn ang="0">
                  <a:pos x="64" y="26"/>
                </a:cxn>
                <a:cxn ang="0">
                  <a:pos x="69" y="31"/>
                </a:cxn>
                <a:cxn ang="0">
                  <a:pos x="74" y="37"/>
                </a:cxn>
                <a:cxn ang="0">
                  <a:pos x="74" y="37"/>
                </a:cxn>
                <a:cxn ang="0">
                  <a:pos x="79" y="21"/>
                </a:cxn>
                <a:cxn ang="0">
                  <a:pos x="85" y="21"/>
                </a:cxn>
                <a:cxn ang="0">
                  <a:pos x="90" y="137"/>
                </a:cxn>
                <a:cxn ang="0">
                  <a:pos x="95" y="237"/>
                </a:cxn>
                <a:cxn ang="0">
                  <a:pos x="101" y="253"/>
                </a:cxn>
                <a:cxn ang="0">
                  <a:pos x="106" y="300"/>
                </a:cxn>
                <a:cxn ang="0">
                  <a:pos x="111" y="285"/>
                </a:cxn>
                <a:cxn ang="0">
                  <a:pos x="116" y="300"/>
                </a:cxn>
                <a:cxn ang="0">
                  <a:pos x="122" y="290"/>
                </a:cxn>
                <a:cxn ang="0">
                  <a:pos x="127" y="264"/>
                </a:cxn>
                <a:cxn ang="0">
                  <a:pos x="132" y="264"/>
                </a:cxn>
                <a:cxn ang="0">
                  <a:pos x="137" y="285"/>
                </a:cxn>
                <a:cxn ang="0">
                  <a:pos x="143" y="274"/>
                </a:cxn>
                <a:cxn ang="0">
                  <a:pos x="148" y="300"/>
                </a:cxn>
                <a:cxn ang="0">
                  <a:pos x="153" y="322"/>
                </a:cxn>
                <a:cxn ang="0">
                  <a:pos x="159" y="290"/>
                </a:cxn>
              </a:cxnLst>
              <a:rect l="0" t="0" r="r" b="b"/>
              <a:pathLst>
                <a:path w="159" h="322">
                  <a:moveTo>
                    <a:pt x="0" y="37"/>
                  </a:moveTo>
                  <a:lnTo>
                    <a:pt x="0" y="42"/>
                  </a:lnTo>
                  <a:lnTo>
                    <a:pt x="6" y="37"/>
                  </a:lnTo>
                  <a:lnTo>
                    <a:pt x="6" y="21"/>
                  </a:lnTo>
                  <a:lnTo>
                    <a:pt x="6" y="31"/>
                  </a:lnTo>
                  <a:lnTo>
                    <a:pt x="11" y="21"/>
                  </a:lnTo>
                  <a:lnTo>
                    <a:pt x="11" y="16"/>
                  </a:lnTo>
                  <a:lnTo>
                    <a:pt x="16" y="37"/>
                  </a:lnTo>
                  <a:lnTo>
                    <a:pt x="16" y="26"/>
                  </a:lnTo>
                  <a:lnTo>
                    <a:pt x="21" y="31"/>
                  </a:lnTo>
                  <a:lnTo>
                    <a:pt x="21" y="10"/>
                  </a:lnTo>
                  <a:lnTo>
                    <a:pt x="27" y="16"/>
                  </a:lnTo>
                  <a:lnTo>
                    <a:pt x="27" y="5"/>
                  </a:lnTo>
                  <a:lnTo>
                    <a:pt x="32" y="10"/>
                  </a:lnTo>
                  <a:lnTo>
                    <a:pt x="32" y="21"/>
                  </a:lnTo>
                  <a:lnTo>
                    <a:pt x="37" y="37"/>
                  </a:lnTo>
                  <a:lnTo>
                    <a:pt x="37" y="42"/>
                  </a:lnTo>
                  <a:lnTo>
                    <a:pt x="37" y="37"/>
                  </a:lnTo>
                  <a:lnTo>
                    <a:pt x="42" y="26"/>
                  </a:lnTo>
                  <a:lnTo>
                    <a:pt x="42" y="16"/>
                  </a:lnTo>
                  <a:lnTo>
                    <a:pt x="42" y="21"/>
                  </a:lnTo>
                  <a:lnTo>
                    <a:pt x="48" y="10"/>
                  </a:lnTo>
                  <a:lnTo>
                    <a:pt x="48" y="0"/>
                  </a:lnTo>
                  <a:lnTo>
                    <a:pt x="53" y="0"/>
                  </a:lnTo>
                  <a:lnTo>
                    <a:pt x="58" y="16"/>
                  </a:lnTo>
                  <a:lnTo>
                    <a:pt x="58" y="37"/>
                  </a:lnTo>
                  <a:lnTo>
                    <a:pt x="64" y="47"/>
                  </a:lnTo>
                  <a:lnTo>
                    <a:pt x="64" y="26"/>
                  </a:lnTo>
                  <a:lnTo>
                    <a:pt x="69" y="21"/>
                  </a:lnTo>
                  <a:lnTo>
                    <a:pt x="69" y="31"/>
                  </a:lnTo>
                  <a:lnTo>
                    <a:pt x="69" y="26"/>
                  </a:lnTo>
                  <a:lnTo>
                    <a:pt x="74" y="37"/>
                  </a:lnTo>
                  <a:lnTo>
                    <a:pt x="74" y="42"/>
                  </a:lnTo>
                  <a:lnTo>
                    <a:pt x="74" y="37"/>
                  </a:lnTo>
                  <a:lnTo>
                    <a:pt x="79" y="26"/>
                  </a:lnTo>
                  <a:lnTo>
                    <a:pt x="79" y="21"/>
                  </a:lnTo>
                  <a:lnTo>
                    <a:pt x="85" y="10"/>
                  </a:lnTo>
                  <a:lnTo>
                    <a:pt x="85" y="21"/>
                  </a:lnTo>
                  <a:lnTo>
                    <a:pt x="90" y="47"/>
                  </a:lnTo>
                  <a:lnTo>
                    <a:pt x="90" y="137"/>
                  </a:lnTo>
                  <a:lnTo>
                    <a:pt x="95" y="184"/>
                  </a:lnTo>
                  <a:lnTo>
                    <a:pt x="95" y="237"/>
                  </a:lnTo>
                  <a:lnTo>
                    <a:pt x="101" y="242"/>
                  </a:lnTo>
                  <a:lnTo>
                    <a:pt x="101" y="253"/>
                  </a:lnTo>
                  <a:lnTo>
                    <a:pt x="106" y="274"/>
                  </a:lnTo>
                  <a:lnTo>
                    <a:pt x="106" y="300"/>
                  </a:lnTo>
                  <a:lnTo>
                    <a:pt x="111" y="295"/>
                  </a:lnTo>
                  <a:lnTo>
                    <a:pt x="111" y="285"/>
                  </a:lnTo>
                  <a:lnTo>
                    <a:pt x="116" y="290"/>
                  </a:lnTo>
                  <a:lnTo>
                    <a:pt x="116" y="300"/>
                  </a:lnTo>
                  <a:lnTo>
                    <a:pt x="116" y="295"/>
                  </a:lnTo>
                  <a:lnTo>
                    <a:pt x="122" y="290"/>
                  </a:lnTo>
                  <a:lnTo>
                    <a:pt x="127" y="279"/>
                  </a:lnTo>
                  <a:lnTo>
                    <a:pt x="127" y="264"/>
                  </a:lnTo>
                  <a:lnTo>
                    <a:pt x="132" y="269"/>
                  </a:lnTo>
                  <a:lnTo>
                    <a:pt x="132" y="264"/>
                  </a:lnTo>
                  <a:lnTo>
                    <a:pt x="137" y="269"/>
                  </a:lnTo>
                  <a:lnTo>
                    <a:pt x="137" y="285"/>
                  </a:lnTo>
                  <a:lnTo>
                    <a:pt x="143" y="290"/>
                  </a:lnTo>
                  <a:lnTo>
                    <a:pt x="143" y="274"/>
                  </a:lnTo>
                  <a:lnTo>
                    <a:pt x="148" y="279"/>
                  </a:lnTo>
                  <a:lnTo>
                    <a:pt x="148" y="300"/>
                  </a:lnTo>
                  <a:lnTo>
                    <a:pt x="153" y="311"/>
                  </a:lnTo>
                  <a:lnTo>
                    <a:pt x="153" y="322"/>
                  </a:lnTo>
                  <a:lnTo>
                    <a:pt x="153" y="300"/>
                  </a:lnTo>
                  <a:lnTo>
                    <a:pt x="159" y="290"/>
                  </a:lnTo>
                  <a:lnTo>
                    <a:pt x="159" y="279"/>
                  </a:lnTo>
                </a:path>
              </a:pathLst>
            </a:custGeom>
            <a:noFill/>
            <a:ln w="25400" cap="flat">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48" name="Freeform 66">
              <a:extLst>
                <a:ext uri="{FF2B5EF4-FFF2-40B4-BE49-F238E27FC236}">
                  <a16:creationId xmlns:a16="http://schemas.microsoft.com/office/drawing/2014/main" id="{497D3B82-36BC-4021-AEE4-EC3D55E57367}"/>
                </a:ext>
              </a:extLst>
            </p:cNvPr>
            <p:cNvSpPr>
              <a:spLocks/>
            </p:cNvSpPr>
            <p:nvPr/>
          </p:nvSpPr>
          <p:spPr bwMode="auto">
            <a:xfrm>
              <a:off x="7508222" y="2336801"/>
              <a:ext cx="272380" cy="452438"/>
            </a:xfrm>
            <a:custGeom>
              <a:avLst/>
              <a:gdLst/>
              <a:ahLst/>
              <a:cxnLst>
                <a:cxn ang="0">
                  <a:pos x="0" y="285"/>
                </a:cxn>
                <a:cxn ang="0">
                  <a:pos x="5" y="269"/>
                </a:cxn>
                <a:cxn ang="0">
                  <a:pos x="5" y="275"/>
                </a:cxn>
                <a:cxn ang="0">
                  <a:pos x="5" y="269"/>
                </a:cxn>
                <a:cxn ang="0">
                  <a:pos x="10" y="264"/>
                </a:cxn>
                <a:cxn ang="0">
                  <a:pos x="10" y="253"/>
                </a:cxn>
                <a:cxn ang="0">
                  <a:pos x="15" y="232"/>
                </a:cxn>
                <a:cxn ang="0">
                  <a:pos x="15" y="195"/>
                </a:cxn>
                <a:cxn ang="0">
                  <a:pos x="21" y="164"/>
                </a:cxn>
                <a:cxn ang="0">
                  <a:pos x="21" y="122"/>
                </a:cxn>
                <a:cxn ang="0">
                  <a:pos x="26" y="106"/>
                </a:cxn>
                <a:cxn ang="0">
                  <a:pos x="26" y="58"/>
                </a:cxn>
                <a:cxn ang="0">
                  <a:pos x="31" y="42"/>
                </a:cxn>
                <a:cxn ang="0">
                  <a:pos x="31" y="37"/>
                </a:cxn>
                <a:cxn ang="0">
                  <a:pos x="37" y="32"/>
                </a:cxn>
                <a:cxn ang="0">
                  <a:pos x="37" y="42"/>
                </a:cxn>
                <a:cxn ang="0">
                  <a:pos x="37" y="27"/>
                </a:cxn>
                <a:cxn ang="0">
                  <a:pos x="42" y="21"/>
                </a:cxn>
                <a:cxn ang="0">
                  <a:pos x="42" y="5"/>
                </a:cxn>
                <a:cxn ang="0">
                  <a:pos x="47" y="0"/>
                </a:cxn>
                <a:cxn ang="0">
                  <a:pos x="47" y="32"/>
                </a:cxn>
                <a:cxn ang="0">
                  <a:pos x="52" y="42"/>
                </a:cxn>
                <a:cxn ang="0">
                  <a:pos x="52" y="53"/>
                </a:cxn>
                <a:cxn ang="0">
                  <a:pos x="58" y="37"/>
                </a:cxn>
                <a:cxn ang="0">
                  <a:pos x="58" y="21"/>
                </a:cxn>
                <a:cxn ang="0">
                  <a:pos x="63" y="21"/>
                </a:cxn>
                <a:cxn ang="0">
                  <a:pos x="63" y="11"/>
                </a:cxn>
                <a:cxn ang="0">
                  <a:pos x="63" y="21"/>
                </a:cxn>
                <a:cxn ang="0">
                  <a:pos x="68" y="32"/>
                </a:cxn>
                <a:cxn ang="0">
                  <a:pos x="68" y="64"/>
                </a:cxn>
                <a:cxn ang="0">
                  <a:pos x="73" y="58"/>
                </a:cxn>
                <a:cxn ang="0">
                  <a:pos x="73" y="48"/>
                </a:cxn>
                <a:cxn ang="0">
                  <a:pos x="73" y="64"/>
                </a:cxn>
                <a:cxn ang="0">
                  <a:pos x="79" y="64"/>
                </a:cxn>
                <a:cxn ang="0">
                  <a:pos x="79" y="48"/>
                </a:cxn>
                <a:cxn ang="0">
                  <a:pos x="84" y="58"/>
                </a:cxn>
                <a:cxn ang="0">
                  <a:pos x="84" y="37"/>
                </a:cxn>
                <a:cxn ang="0">
                  <a:pos x="89" y="27"/>
                </a:cxn>
                <a:cxn ang="0">
                  <a:pos x="89" y="37"/>
                </a:cxn>
                <a:cxn ang="0">
                  <a:pos x="89" y="21"/>
                </a:cxn>
                <a:cxn ang="0">
                  <a:pos x="95" y="16"/>
                </a:cxn>
                <a:cxn ang="0">
                  <a:pos x="95" y="27"/>
                </a:cxn>
                <a:cxn ang="0">
                  <a:pos x="100" y="21"/>
                </a:cxn>
                <a:cxn ang="0">
                  <a:pos x="100" y="37"/>
                </a:cxn>
                <a:cxn ang="0">
                  <a:pos x="105" y="32"/>
                </a:cxn>
                <a:cxn ang="0">
                  <a:pos x="110" y="42"/>
                </a:cxn>
              </a:cxnLst>
              <a:rect l="0" t="0" r="r" b="b"/>
              <a:pathLst>
                <a:path w="110" h="285">
                  <a:moveTo>
                    <a:pt x="0" y="285"/>
                  </a:moveTo>
                  <a:lnTo>
                    <a:pt x="5" y="269"/>
                  </a:lnTo>
                  <a:lnTo>
                    <a:pt x="5" y="275"/>
                  </a:lnTo>
                  <a:lnTo>
                    <a:pt x="5" y="269"/>
                  </a:lnTo>
                  <a:lnTo>
                    <a:pt x="10" y="264"/>
                  </a:lnTo>
                  <a:lnTo>
                    <a:pt x="10" y="253"/>
                  </a:lnTo>
                  <a:lnTo>
                    <a:pt x="15" y="232"/>
                  </a:lnTo>
                  <a:lnTo>
                    <a:pt x="15" y="195"/>
                  </a:lnTo>
                  <a:lnTo>
                    <a:pt x="21" y="164"/>
                  </a:lnTo>
                  <a:lnTo>
                    <a:pt x="21" y="122"/>
                  </a:lnTo>
                  <a:lnTo>
                    <a:pt x="26" y="106"/>
                  </a:lnTo>
                  <a:lnTo>
                    <a:pt x="26" y="58"/>
                  </a:lnTo>
                  <a:lnTo>
                    <a:pt x="31" y="42"/>
                  </a:lnTo>
                  <a:lnTo>
                    <a:pt x="31" y="37"/>
                  </a:lnTo>
                  <a:lnTo>
                    <a:pt x="37" y="32"/>
                  </a:lnTo>
                  <a:lnTo>
                    <a:pt x="37" y="42"/>
                  </a:lnTo>
                  <a:lnTo>
                    <a:pt x="37" y="27"/>
                  </a:lnTo>
                  <a:lnTo>
                    <a:pt x="42" y="21"/>
                  </a:lnTo>
                  <a:lnTo>
                    <a:pt x="42" y="5"/>
                  </a:lnTo>
                  <a:lnTo>
                    <a:pt x="47" y="0"/>
                  </a:lnTo>
                  <a:lnTo>
                    <a:pt x="47" y="32"/>
                  </a:lnTo>
                  <a:lnTo>
                    <a:pt x="52" y="42"/>
                  </a:lnTo>
                  <a:lnTo>
                    <a:pt x="52" y="53"/>
                  </a:lnTo>
                  <a:lnTo>
                    <a:pt x="58" y="37"/>
                  </a:lnTo>
                  <a:lnTo>
                    <a:pt x="58" y="21"/>
                  </a:lnTo>
                  <a:lnTo>
                    <a:pt x="63" y="21"/>
                  </a:lnTo>
                  <a:lnTo>
                    <a:pt x="63" y="11"/>
                  </a:lnTo>
                  <a:lnTo>
                    <a:pt x="63" y="21"/>
                  </a:lnTo>
                  <a:lnTo>
                    <a:pt x="68" y="32"/>
                  </a:lnTo>
                  <a:lnTo>
                    <a:pt x="68" y="64"/>
                  </a:lnTo>
                  <a:lnTo>
                    <a:pt x="73" y="58"/>
                  </a:lnTo>
                  <a:lnTo>
                    <a:pt x="73" y="48"/>
                  </a:lnTo>
                  <a:lnTo>
                    <a:pt x="73" y="64"/>
                  </a:lnTo>
                  <a:lnTo>
                    <a:pt x="79" y="64"/>
                  </a:lnTo>
                  <a:lnTo>
                    <a:pt x="79" y="48"/>
                  </a:lnTo>
                  <a:lnTo>
                    <a:pt x="84" y="58"/>
                  </a:lnTo>
                  <a:lnTo>
                    <a:pt x="84" y="37"/>
                  </a:lnTo>
                  <a:lnTo>
                    <a:pt x="89" y="27"/>
                  </a:lnTo>
                  <a:lnTo>
                    <a:pt x="89" y="37"/>
                  </a:lnTo>
                  <a:lnTo>
                    <a:pt x="89" y="21"/>
                  </a:lnTo>
                  <a:lnTo>
                    <a:pt x="95" y="16"/>
                  </a:lnTo>
                  <a:lnTo>
                    <a:pt x="95" y="27"/>
                  </a:lnTo>
                  <a:lnTo>
                    <a:pt x="100" y="21"/>
                  </a:lnTo>
                  <a:lnTo>
                    <a:pt x="100" y="37"/>
                  </a:lnTo>
                  <a:lnTo>
                    <a:pt x="105" y="32"/>
                  </a:lnTo>
                  <a:lnTo>
                    <a:pt x="110" y="42"/>
                  </a:lnTo>
                </a:path>
              </a:pathLst>
            </a:custGeom>
            <a:noFill/>
            <a:ln w="25400" cap="flat">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sp>
        <p:nvSpPr>
          <p:cNvPr id="34" name="TextBox 33">
            <a:extLst>
              <a:ext uri="{FF2B5EF4-FFF2-40B4-BE49-F238E27FC236}">
                <a16:creationId xmlns:a16="http://schemas.microsoft.com/office/drawing/2014/main" id="{B229959B-6097-4F1B-A1E9-8488FDABB01B}"/>
              </a:ext>
            </a:extLst>
          </p:cNvPr>
          <p:cNvSpPr txBox="1"/>
          <p:nvPr/>
        </p:nvSpPr>
        <p:spPr>
          <a:xfrm>
            <a:off x="5077308" y="286666"/>
            <a:ext cx="1520834" cy="461665"/>
          </a:xfrm>
          <a:prstGeom prst="rect">
            <a:avLst/>
          </a:prstGeom>
          <a:noFill/>
        </p:spPr>
        <p:txBody>
          <a:bodyPr wrap="square" rtlCol="0">
            <a:spAutoFit/>
          </a:bodyPr>
          <a:lstStyle/>
          <a:p>
            <a:r>
              <a:rPr lang="en-US" sz="1200" i="1" dirty="0"/>
              <a:t>We are monitoring “</a:t>
            </a:r>
            <a:r>
              <a:rPr lang="en-US" sz="1200" b="1" i="1" dirty="0">
                <a:solidFill>
                  <a:srgbClr val="0000FF"/>
                </a:solidFill>
                <a:latin typeface="Courier New" pitchFamily="49" charset="0"/>
                <a:cs typeface="Courier New" pitchFamily="49" charset="0"/>
              </a:rPr>
              <a:t>Boiler 179</a:t>
            </a:r>
            <a:r>
              <a:rPr lang="en-US" sz="1200" i="1" dirty="0"/>
              <a:t>”</a:t>
            </a:r>
          </a:p>
        </p:txBody>
      </p:sp>
      <p:cxnSp>
        <p:nvCxnSpPr>
          <p:cNvPr id="35" name="Straight Connector 34">
            <a:extLst>
              <a:ext uri="{FF2B5EF4-FFF2-40B4-BE49-F238E27FC236}">
                <a16:creationId xmlns:a16="http://schemas.microsoft.com/office/drawing/2014/main" id="{F8A61625-BF44-4F05-977D-3E5E0AE2EA3F}"/>
              </a:ext>
            </a:extLst>
          </p:cNvPr>
          <p:cNvCxnSpPr>
            <a:cxnSpLocks/>
          </p:cNvCxnSpPr>
          <p:nvPr/>
        </p:nvCxnSpPr>
        <p:spPr>
          <a:xfrm>
            <a:off x="4924181" y="1759628"/>
            <a:ext cx="257902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FAF0AC85-BB36-47D0-A20C-B9D6EC9B1F1F}"/>
              </a:ext>
            </a:extLst>
          </p:cNvPr>
          <p:cNvCxnSpPr>
            <a:cxnSpLocks/>
          </p:cNvCxnSpPr>
          <p:nvPr/>
        </p:nvCxnSpPr>
        <p:spPr>
          <a:xfrm flipV="1">
            <a:off x="6614918" y="653276"/>
            <a:ext cx="0" cy="118843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32C75364-EEDD-40DE-88A2-7DE2F3DCD9CB}"/>
              </a:ext>
            </a:extLst>
          </p:cNvPr>
          <p:cNvSpPr txBox="1"/>
          <p:nvPr/>
        </p:nvSpPr>
        <p:spPr>
          <a:xfrm>
            <a:off x="6482512" y="1806265"/>
            <a:ext cx="388949" cy="207410"/>
          </a:xfrm>
          <a:prstGeom prst="rect">
            <a:avLst/>
          </a:prstGeom>
          <a:noFill/>
        </p:spPr>
        <p:txBody>
          <a:bodyPr wrap="none" rtlCol="0">
            <a:spAutoFit/>
          </a:bodyPr>
          <a:lstStyle/>
          <a:p>
            <a:r>
              <a:rPr lang="en-US" sz="1050" dirty="0"/>
              <a:t>Now</a:t>
            </a:r>
          </a:p>
        </p:txBody>
      </p:sp>
      <p:sp>
        <p:nvSpPr>
          <p:cNvPr id="38" name="TextBox 37">
            <a:extLst>
              <a:ext uri="{FF2B5EF4-FFF2-40B4-BE49-F238E27FC236}">
                <a16:creationId xmlns:a16="http://schemas.microsoft.com/office/drawing/2014/main" id="{414D064C-E8A7-4393-8677-2072E4E0810B}"/>
              </a:ext>
            </a:extLst>
          </p:cNvPr>
          <p:cNvSpPr txBox="1"/>
          <p:nvPr/>
        </p:nvSpPr>
        <p:spPr>
          <a:xfrm>
            <a:off x="4968876" y="1806265"/>
            <a:ext cx="643453" cy="207410"/>
          </a:xfrm>
          <a:prstGeom prst="rect">
            <a:avLst/>
          </a:prstGeom>
          <a:noFill/>
        </p:spPr>
        <p:txBody>
          <a:bodyPr wrap="none" rtlCol="0">
            <a:spAutoFit/>
          </a:bodyPr>
          <a:lstStyle/>
          <a:p>
            <a:r>
              <a:rPr lang="en-US" sz="1050" dirty="0"/>
              <a:t>5 min ago</a:t>
            </a:r>
          </a:p>
        </p:txBody>
      </p:sp>
      <p:sp>
        <p:nvSpPr>
          <p:cNvPr id="4" name="Rectangle 3">
            <a:extLst>
              <a:ext uri="{FF2B5EF4-FFF2-40B4-BE49-F238E27FC236}">
                <a16:creationId xmlns:a16="http://schemas.microsoft.com/office/drawing/2014/main" id="{F804194E-B1FA-455E-BD45-9251888B184A}"/>
              </a:ext>
            </a:extLst>
          </p:cNvPr>
          <p:cNvSpPr/>
          <p:nvPr/>
        </p:nvSpPr>
        <p:spPr>
          <a:xfrm>
            <a:off x="6447221" y="199920"/>
            <a:ext cx="1697997" cy="307777"/>
          </a:xfrm>
          <a:prstGeom prst="rect">
            <a:avLst/>
          </a:prstGeom>
        </p:spPr>
        <p:txBody>
          <a:bodyPr wrap="square">
            <a:spAutoFit/>
          </a:bodyPr>
          <a:lstStyle/>
          <a:p>
            <a:r>
              <a:rPr lang="en-US" sz="1400" i="1" dirty="0">
                <a:solidFill>
                  <a:srgbClr val="C00000"/>
                </a:solidFill>
              </a:rPr>
              <a:t>What happens next?</a:t>
            </a:r>
            <a:endParaRPr lang="en-US" sz="1400" dirty="0">
              <a:solidFill>
                <a:srgbClr val="C00000"/>
              </a:solidFill>
            </a:endParaRPr>
          </a:p>
        </p:txBody>
      </p:sp>
      <p:sp>
        <p:nvSpPr>
          <p:cNvPr id="7" name="Arrow: Down 6">
            <a:extLst>
              <a:ext uri="{FF2B5EF4-FFF2-40B4-BE49-F238E27FC236}">
                <a16:creationId xmlns:a16="http://schemas.microsoft.com/office/drawing/2014/main" id="{7EC95AC9-6B74-46C0-B932-CEA41197D531}"/>
              </a:ext>
            </a:extLst>
          </p:cNvPr>
          <p:cNvSpPr/>
          <p:nvPr/>
        </p:nvSpPr>
        <p:spPr>
          <a:xfrm rot="3482038">
            <a:off x="6856074" y="385021"/>
            <a:ext cx="190156" cy="614856"/>
          </a:xfrm>
          <a:prstGeom prst="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56166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A484E22-BCB4-49A0-BB6F-F773EDC93D8E}"/>
              </a:ext>
            </a:extLst>
          </p:cNvPr>
          <p:cNvSpPr/>
          <p:nvPr/>
        </p:nvSpPr>
        <p:spPr>
          <a:xfrm>
            <a:off x="0" y="0"/>
            <a:ext cx="5862389" cy="369332"/>
          </a:xfrm>
          <a:prstGeom prst="rect">
            <a:avLst/>
          </a:prstGeom>
        </p:spPr>
        <p:txBody>
          <a:bodyPr wrap="square">
            <a:spAutoFit/>
          </a:bodyPr>
          <a:lstStyle/>
          <a:p>
            <a:r>
              <a:rPr lang="en-US" i="1" dirty="0">
                <a:solidFill>
                  <a:srgbClr val="C00000"/>
                </a:solidFill>
              </a:rPr>
              <a:t>What is the right length for motifs in this dataset?</a:t>
            </a:r>
            <a:endParaRPr lang="en-US" dirty="0">
              <a:solidFill>
                <a:srgbClr val="C00000"/>
              </a:solidFill>
            </a:endParaRPr>
          </a:p>
        </p:txBody>
      </p:sp>
      <p:sp>
        <p:nvSpPr>
          <p:cNvPr id="5" name="Rectangle 4">
            <a:extLst>
              <a:ext uri="{FF2B5EF4-FFF2-40B4-BE49-F238E27FC236}">
                <a16:creationId xmlns:a16="http://schemas.microsoft.com/office/drawing/2014/main" id="{5D24615F-A3CC-4D05-B695-A9D988329BBE}"/>
              </a:ext>
            </a:extLst>
          </p:cNvPr>
          <p:cNvSpPr/>
          <p:nvPr/>
        </p:nvSpPr>
        <p:spPr>
          <a:xfrm>
            <a:off x="7607412" y="71366"/>
            <a:ext cx="4584588" cy="338554"/>
          </a:xfrm>
          <a:prstGeom prst="rect">
            <a:avLst/>
          </a:prstGeom>
        </p:spPr>
        <p:txBody>
          <a:bodyPr wrap="none">
            <a:spAutoFit/>
          </a:bodyPr>
          <a:lstStyle/>
          <a:p>
            <a:r>
              <a:rPr lang="en-US" sz="1600" i="1" dirty="0"/>
              <a:t>See also </a:t>
            </a:r>
            <a:r>
              <a:rPr lang="en-US" sz="1600" i="1" dirty="0">
                <a:solidFill>
                  <a:srgbClr val="C00000"/>
                </a:solidFill>
              </a:rPr>
              <a:t>Are there any repeated patterns in my data?</a:t>
            </a:r>
          </a:p>
        </p:txBody>
      </p:sp>
      <p:sp>
        <p:nvSpPr>
          <p:cNvPr id="6" name="Content Placeholder 2">
            <a:extLst>
              <a:ext uri="{FF2B5EF4-FFF2-40B4-BE49-F238E27FC236}">
                <a16:creationId xmlns:a16="http://schemas.microsoft.com/office/drawing/2014/main" id="{DA8DD26C-4684-47FD-BD42-8264963BEA9D}"/>
              </a:ext>
            </a:extLst>
          </p:cNvPr>
          <p:cNvSpPr>
            <a:spLocks noGrp="1"/>
          </p:cNvSpPr>
          <p:nvPr>
            <p:ph idx="1"/>
          </p:nvPr>
        </p:nvSpPr>
        <p:spPr>
          <a:xfrm>
            <a:off x="113303" y="496978"/>
            <a:ext cx="12012022" cy="2996030"/>
          </a:xfrm>
        </p:spPr>
        <p:txBody>
          <a:bodyPr>
            <a:normAutofit/>
          </a:bodyPr>
          <a:lstStyle/>
          <a:p>
            <a:pPr marL="0" indent="0">
              <a:buNone/>
            </a:pPr>
            <a:r>
              <a:rPr lang="en-US" sz="1600" dirty="0"/>
              <a:t>This is a very interesting question, which more than most, deserves a long explanation. However, to be brief and pragmatic. Let us revisit the EOG dataset. Recall that we choose 4 seconds as the motif length, which I happen to know (from reading papers on the topic) is a good choice. </a:t>
            </a:r>
          </a:p>
          <a:p>
            <a:pPr>
              <a:spcBef>
                <a:spcPts val="0"/>
              </a:spcBef>
            </a:pPr>
            <a:r>
              <a:rPr lang="en-US" sz="1200" dirty="0">
                <a:latin typeface="Courier New" panose="02070309020205020404" pitchFamily="49" charset="0"/>
                <a:cs typeface="Courier New" panose="02070309020205020404" pitchFamily="49" charset="0"/>
              </a:rPr>
              <a:t> &gt;&gt; load </a:t>
            </a:r>
            <a:r>
              <a:rPr lang="en-US" sz="1200" dirty="0" err="1">
                <a:latin typeface="Courier New" panose="02070309020205020404" pitchFamily="49" charset="0"/>
                <a:cs typeface="Courier New" panose="02070309020205020404" pitchFamily="49" charset="0"/>
              </a:rPr>
              <a:t>eog_sample.mat</a:t>
            </a:r>
            <a:endParaRPr lang="en-US" sz="1200" dirty="0">
              <a:latin typeface="Courier New" panose="02070309020205020404" pitchFamily="49" charset="0"/>
              <a:cs typeface="Courier New" panose="02070309020205020404" pitchFamily="49" charset="0"/>
            </a:endParaRPr>
          </a:p>
          <a:p>
            <a:pPr>
              <a:spcBef>
                <a:spcPts val="0"/>
              </a:spcBef>
            </a:pPr>
            <a:r>
              <a:rPr lang="en-US" sz="1200" dirty="0">
                <a:latin typeface="Courier New" panose="02070309020205020404" pitchFamily="49" charset="0"/>
                <a:cs typeface="Courier New" panose="02070309020205020404" pitchFamily="49" charset="0"/>
              </a:rPr>
              <a:t> &gt;&gt; [MP profileIndex, motifIndex, discordIndex] = interactiveMatrixProfileVer3_website(</a:t>
            </a:r>
            <a:r>
              <a:rPr lang="en-US" sz="1200" dirty="0" err="1">
                <a:latin typeface="Courier New" panose="02070309020205020404" pitchFamily="49" charset="0"/>
                <a:cs typeface="Courier New" panose="02070309020205020404" pitchFamily="49" charset="0"/>
              </a:rPr>
              <a:t>eog_sample</a:t>
            </a:r>
            <a:r>
              <a:rPr lang="en-US" sz="1200" dirty="0">
                <a:latin typeface="Courier New" panose="02070309020205020404" pitchFamily="49" charset="0"/>
                <a:cs typeface="Courier New" panose="02070309020205020404" pitchFamily="49" charset="0"/>
              </a:rPr>
              <a:t>, 400);</a:t>
            </a:r>
          </a:p>
          <a:p>
            <a:pPr marL="0" indent="0">
              <a:spcAft>
                <a:spcPts val="400"/>
              </a:spcAft>
              <a:buNone/>
            </a:pPr>
            <a:r>
              <a:rPr lang="en-US" sz="1600" dirty="0"/>
              <a:t>Let us look at the Matrix Profile, and the top motif we find (bottom left). The results seem to make sense.</a:t>
            </a:r>
          </a:p>
          <a:p>
            <a:pPr marL="0" indent="0">
              <a:spcAft>
                <a:spcPts val="400"/>
              </a:spcAft>
              <a:buNone/>
            </a:pPr>
            <a:r>
              <a:rPr lang="en-US" sz="1600" dirty="0"/>
              <a:t>However, suppose in contrast that we knew nothing about the domain, and had chosen a motif length that was much too long, say length 3,000 (bottom right). How could we know that we had picked a length that was too long? There are two clues:</a:t>
            </a:r>
          </a:p>
          <a:p>
            <a:pPr lvl="1">
              <a:spcAft>
                <a:spcPts val="400"/>
              </a:spcAft>
            </a:pPr>
            <a:r>
              <a:rPr lang="en-US" sz="1400" dirty="0"/>
              <a:t>Obviously, the motifs themselves will be less well conserved visually.</a:t>
            </a:r>
          </a:p>
          <a:p>
            <a:pPr lvl="1">
              <a:spcAft>
                <a:spcPts val="400"/>
              </a:spcAft>
            </a:pPr>
            <a:r>
              <a:rPr lang="en-US" sz="1400" dirty="0"/>
              <a:t>The Matrix Profile itself offers useful clues. It tells us how “specially well conserved” the motif is ( </a:t>
            </a:r>
            <a:r>
              <a:rPr lang="en-US" sz="1400" dirty="0">
                <a:solidFill>
                  <a:srgbClr val="C00000"/>
                </a:solidFill>
                <a:latin typeface="Courier New" panose="02070309020205020404" pitchFamily="49" charset="0"/>
                <a:cs typeface="Courier New" panose="02070309020205020404" pitchFamily="49" charset="0"/>
              </a:rPr>
              <a:t>min(MP)</a:t>
            </a:r>
            <a:r>
              <a:rPr lang="en-US" sz="1400" dirty="0"/>
              <a:t>) relative to the </a:t>
            </a:r>
            <a:r>
              <a:rPr lang="en-US" sz="1400" i="1" dirty="0"/>
              <a:t>average</a:t>
            </a:r>
            <a:r>
              <a:rPr lang="en-US" sz="1400" dirty="0"/>
              <a:t> subsequence ( </a:t>
            </a:r>
            <a:r>
              <a:rPr lang="en-US" sz="1400" dirty="0">
                <a:solidFill>
                  <a:srgbClr val="0070C0"/>
                </a:solidFill>
                <a:latin typeface="Courier New" panose="02070309020205020404" pitchFamily="49" charset="0"/>
                <a:cs typeface="Courier New" panose="02070309020205020404" pitchFamily="49" charset="0"/>
              </a:rPr>
              <a:t>mean(MP)</a:t>
            </a:r>
            <a:r>
              <a:rPr lang="en-US" sz="1400" dirty="0"/>
              <a:t>).  As the ratio of these two numbers is approaches zero, it suggests a stunningly well conserved motif in the midst of others </a:t>
            </a:r>
            <a:r>
              <a:rPr lang="en-US" sz="1400" dirty="0" err="1"/>
              <a:t>unconserved</a:t>
            </a:r>
            <a:r>
              <a:rPr lang="en-US" sz="1400" dirty="0"/>
              <a:t> data. However, as the ratio of these two numbers is approaches one, it suggest that the “motif” is no better conserved than we would expect by random chance. In practice, we rarely compute these ratios, as is visually obvious that the MP looks “flat”.</a:t>
            </a:r>
          </a:p>
        </p:txBody>
      </p:sp>
      <p:sp>
        <p:nvSpPr>
          <p:cNvPr id="7" name="Line 19">
            <a:extLst>
              <a:ext uri="{FF2B5EF4-FFF2-40B4-BE49-F238E27FC236}">
                <a16:creationId xmlns:a16="http://schemas.microsoft.com/office/drawing/2014/main" id="{C64F1EF4-AAEE-40AD-99B7-1BE59A92188B}"/>
              </a:ext>
            </a:extLst>
          </p:cNvPr>
          <p:cNvSpPr>
            <a:spLocks noChangeShapeType="1"/>
          </p:cNvSpPr>
          <p:nvPr/>
        </p:nvSpPr>
        <p:spPr bwMode="auto">
          <a:xfrm>
            <a:off x="420688" y="5522018"/>
            <a:ext cx="4598987"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F018983B-7F0F-4B99-BD70-1DBABADB1619}"/>
              </a:ext>
            </a:extLst>
          </p:cNvPr>
          <p:cNvGrpSpPr/>
          <p:nvPr/>
        </p:nvGrpSpPr>
        <p:grpSpPr>
          <a:xfrm>
            <a:off x="166688" y="3870393"/>
            <a:ext cx="182563" cy="1808095"/>
            <a:chOff x="166688" y="3870393"/>
            <a:chExt cx="182563" cy="1808095"/>
          </a:xfrm>
        </p:grpSpPr>
        <p:sp>
          <p:nvSpPr>
            <p:cNvPr id="9" name="Line 20">
              <a:extLst>
                <a:ext uri="{FF2B5EF4-FFF2-40B4-BE49-F238E27FC236}">
                  <a16:creationId xmlns:a16="http://schemas.microsoft.com/office/drawing/2014/main" id="{9B458DBE-2EF5-4044-925F-14F3A489ECDA}"/>
                </a:ext>
              </a:extLst>
            </p:cNvPr>
            <p:cNvSpPr>
              <a:spLocks noChangeShapeType="1"/>
            </p:cNvSpPr>
            <p:nvPr/>
          </p:nvSpPr>
          <p:spPr bwMode="auto">
            <a:xfrm flipV="1">
              <a:off x="306388" y="5409012"/>
              <a:ext cx="0" cy="113006"/>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27">
              <a:extLst>
                <a:ext uri="{FF2B5EF4-FFF2-40B4-BE49-F238E27FC236}">
                  <a16:creationId xmlns:a16="http://schemas.microsoft.com/office/drawing/2014/main" id="{0A71319F-846E-4637-B504-32EF762A162E}"/>
                </a:ext>
              </a:extLst>
            </p:cNvPr>
            <p:cNvSpPr>
              <a:spLocks noChangeShapeType="1"/>
            </p:cNvSpPr>
            <p:nvPr/>
          </p:nvSpPr>
          <p:spPr bwMode="auto">
            <a:xfrm flipV="1">
              <a:off x="306388" y="3886199"/>
              <a:ext cx="0" cy="163581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28">
              <a:extLst>
                <a:ext uri="{FF2B5EF4-FFF2-40B4-BE49-F238E27FC236}">
                  <a16:creationId xmlns:a16="http://schemas.microsoft.com/office/drawing/2014/main" id="{94ED6240-97BD-40FD-BAB9-3B5E9BFD80C8}"/>
                </a:ext>
              </a:extLst>
            </p:cNvPr>
            <p:cNvSpPr>
              <a:spLocks noChangeShapeType="1"/>
            </p:cNvSpPr>
            <p:nvPr/>
          </p:nvSpPr>
          <p:spPr bwMode="auto">
            <a:xfrm>
              <a:off x="306388" y="5522018"/>
              <a:ext cx="428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29">
              <a:extLst>
                <a:ext uri="{FF2B5EF4-FFF2-40B4-BE49-F238E27FC236}">
                  <a16:creationId xmlns:a16="http://schemas.microsoft.com/office/drawing/2014/main" id="{3BA9CEA6-EE92-4935-9FED-1B85FFB910A7}"/>
                </a:ext>
              </a:extLst>
            </p:cNvPr>
            <p:cNvSpPr>
              <a:spLocks noChangeShapeType="1"/>
            </p:cNvSpPr>
            <p:nvPr/>
          </p:nvSpPr>
          <p:spPr bwMode="auto">
            <a:xfrm>
              <a:off x="306388" y="5026531"/>
              <a:ext cx="428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30">
              <a:extLst>
                <a:ext uri="{FF2B5EF4-FFF2-40B4-BE49-F238E27FC236}">
                  <a16:creationId xmlns:a16="http://schemas.microsoft.com/office/drawing/2014/main" id="{A8D0D2F4-E80A-4432-B6A9-F23C18BF4167}"/>
                </a:ext>
              </a:extLst>
            </p:cNvPr>
            <p:cNvSpPr>
              <a:spLocks noChangeShapeType="1"/>
            </p:cNvSpPr>
            <p:nvPr/>
          </p:nvSpPr>
          <p:spPr bwMode="auto">
            <a:xfrm>
              <a:off x="306388" y="4531043"/>
              <a:ext cx="428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31">
              <a:extLst>
                <a:ext uri="{FF2B5EF4-FFF2-40B4-BE49-F238E27FC236}">
                  <a16:creationId xmlns:a16="http://schemas.microsoft.com/office/drawing/2014/main" id="{C0E9D36E-964B-4CB2-9876-ECAA7F516B63}"/>
                </a:ext>
              </a:extLst>
            </p:cNvPr>
            <p:cNvSpPr>
              <a:spLocks noChangeShapeType="1"/>
            </p:cNvSpPr>
            <p:nvPr/>
          </p:nvSpPr>
          <p:spPr bwMode="auto">
            <a:xfrm>
              <a:off x="306388" y="4035555"/>
              <a:ext cx="428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Rectangle 34">
              <a:extLst>
                <a:ext uri="{FF2B5EF4-FFF2-40B4-BE49-F238E27FC236}">
                  <a16:creationId xmlns:a16="http://schemas.microsoft.com/office/drawing/2014/main" id="{75C76C6E-5540-4717-977A-5EDE2572697A}"/>
                </a:ext>
              </a:extLst>
            </p:cNvPr>
            <p:cNvSpPr>
              <a:spLocks noChangeArrowheads="1"/>
            </p:cNvSpPr>
            <p:nvPr/>
          </p:nvSpPr>
          <p:spPr bwMode="auto">
            <a:xfrm>
              <a:off x="192088" y="5348163"/>
              <a:ext cx="88900" cy="33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 name="Rectangle 35">
              <a:extLst>
                <a:ext uri="{FF2B5EF4-FFF2-40B4-BE49-F238E27FC236}">
                  <a16:creationId xmlns:a16="http://schemas.microsoft.com/office/drawing/2014/main" id="{C07744CC-5813-47D9-9EAD-7AD63D3E0D24}"/>
                </a:ext>
              </a:extLst>
            </p:cNvPr>
            <p:cNvSpPr>
              <a:spLocks noChangeArrowheads="1"/>
            </p:cNvSpPr>
            <p:nvPr/>
          </p:nvSpPr>
          <p:spPr bwMode="auto">
            <a:xfrm>
              <a:off x="166688" y="4861368"/>
              <a:ext cx="133350" cy="33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 name="Rectangle 36">
              <a:extLst>
                <a:ext uri="{FF2B5EF4-FFF2-40B4-BE49-F238E27FC236}">
                  <a16:creationId xmlns:a16="http://schemas.microsoft.com/office/drawing/2014/main" id="{264CA0E2-B27E-4E33-9BB1-2B6384AC7D29}"/>
                </a:ext>
              </a:extLst>
            </p:cNvPr>
            <p:cNvSpPr>
              <a:spLocks noChangeArrowheads="1"/>
            </p:cNvSpPr>
            <p:nvPr/>
          </p:nvSpPr>
          <p:spPr bwMode="auto">
            <a:xfrm>
              <a:off x="166688" y="4357187"/>
              <a:ext cx="133350" cy="33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 name="Rectangle 37">
              <a:extLst>
                <a:ext uri="{FF2B5EF4-FFF2-40B4-BE49-F238E27FC236}">
                  <a16:creationId xmlns:a16="http://schemas.microsoft.com/office/drawing/2014/main" id="{3227BE39-D716-4820-B705-DED06D063D58}"/>
                </a:ext>
              </a:extLst>
            </p:cNvPr>
            <p:cNvSpPr>
              <a:spLocks noChangeArrowheads="1"/>
            </p:cNvSpPr>
            <p:nvPr/>
          </p:nvSpPr>
          <p:spPr bwMode="auto">
            <a:xfrm>
              <a:off x="166688" y="3870393"/>
              <a:ext cx="133350" cy="33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19" name="Freeform 40">
            <a:extLst>
              <a:ext uri="{FF2B5EF4-FFF2-40B4-BE49-F238E27FC236}">
                <a16:creationId xmlns:a16="http://schemas.microsoft.com/office/drawing/2014/main" id="{617D9949-D084-4400-818F-E022A2D32AA7}"/>
              </a:ext>
            </a:extLst>
          </p:cNvPr>
          <p:cNvSpPr>
            <a:spLocks/>
          </p:cNvSpPr>
          <p:nvPr/>
        </p:nvSpPr>
        <p:spPr bwMode="auto">
          <a:xfrm>
            <a:off x="7640638" y="4013835"/>
            <a:ext cx="4146550" cy="473744"/>
          </a:xfrm>
          <a:custGeom>
            <a:avLst/>
            <a:gdLst>
              <a:gd name="T0" fmla="*/ 40 w 2612"/>
              <a:gd name="T1" fmla="*/ 53 h 146"/>
              <a:gd name="T2" fmla="*/ 82 w 2612"/>
              <a:gd name="T3" fmla="*/ 74 h 146"/>
              <a:gd name="T4" fmla="*/ 123 w 2612"/>
              <a:gd name="T5" fmla="*/ 57 h 146"/>
              <a:gd name="T6" fmla="*/ 166 w 2612"/>
              <a:gd name="T7" fmla="*/ 52 h 146"/>
              <a:gd name="T8" fmla="*/ 203 w 2612"/>
              <a:gd name="T9" fmla="*/ 44 h 146"/>
              <a:gd name="T10" fmla="*/ 245 w 2612"/>
              <a:gd name="T11" fmla="*/ 85 h 146"/>
              <a:gd name="T12" fmla="*/ 288 w 2612"/>
              <a:gd name="T13" fmla="*/ 83 h 146"/>
              <a:gd name="T14" fmla="*/ 329 w 2612"/>
              <a:gd name="T15" fmla="*/ 117 h 146"/>
              <a:gd name="T16" fmla="*/ 373 w 2612"/>
              <a:gd name="T17" fmla="*/ 88 h 146"/>
              <a:gd name="T18" fmla="*/ 414 w 2612"/>
              <a:gd name="T19" fmla="*/ 72 h 146"/>
              <a:gd name="T20" fmla="*/ 456 w 2612"/>
              <a:gd name="T21" fmla="*/ 71 h 146"/>
              <a:gd name="T22" fmla="*/ 498 w 2612"/>
              <a:gd name="T23" fmla="*/ 69 h 146"/>
              <a:gd name="T24" fmla="*/ 540 w 2612"/>
              <a:gd name="T25" fmla="*/ 80 h 146"/>
              <a:gd name="T26" fmla="*/ 580 w 2612"/>
              <a:gd name="T27" fmla="*/ 89 h 146"/>
              <a:gd name="T28" fmla="*/ 619 w 2612"/>
              <a:gd name="T29" fmla="*/ 29 h 146"/>
              <a:gd name="T30" fmla="*/ 661 w 2612"/>
              <a:gd name="T31" fmla="*/ 50 h 146"/>
              <a:gd name="T32" fmla="*/ 699 w 2612"/>
              <a:gd name="T33" fmla="*/ 50 h 146"/>
              <a:gd name="T34" fmla="*/ 741 w 2612"/>
              <a:gd name="T35" fmla="*/ 30 h 146"/>
              <a:gd name="T36" fmla="*/ 781 w 2612"/>
              <a:gd name="T37" fmla="*/ 82 h 146"/>
              <a:gd name="T38" fmla="*/ 821 w 2612"/>
              <a:gd name="T39" fmla="*/ 58 h 146"/>
              <a:gd name="T40" fmla="*/ 860 w 2612"/>
              <a:gd name="T41" fmla="*/ 27 h 146"/>
              <a:gd name="T42" fmla="*/ 900 w 2612"/>
              <a:gd name="T43" fmla="*/ 48 h 146"/>
              <a:gd name="T44" fmla="*/ 943 w 2612"/>
              <a:gd name="T45" fmla="*/ 92 h 146"/>
              <a:gd name="T46" fmla="*/ 985 w 2612"/>
              <a:gd name="T47" fmla="*/ 85 h 146"/>
              <a:gd name="T48" fmla="*/ 1024 w 2612"/>
              <a:gd name="T49" fmla="*/ 67 h 146"/>
              <a:gd name="T50" fmla="*/ 1064 w 2612"/>
              <a:gd name="T51" fmla="*/ 95 h 146"/>
              <a:gd name="T52" fmla="*/ 1105 w 2612"/>
              <a:gd name="T53" fmla="*/ 49 h 146"/>
              <a:gd name="T54" fmla="*/ 1145 w 2612"/>
              <a:gd name="T55" fmla="*/ 93 h 146"/>
              <a:gd name="T56" fmla="*/ 1186 w 2612"/>
              <a:gd name="T57" fmla="*/ 74 h 146"/>
              <a:gd name="T58" fmla="*/ 1223 w 2612"/>
              <a:gd name="T59" fmla="*/ 60 h 146"/>
              <a:gd name="T60" fmla="*/ 1263 w 2612"/>
              <a:gd name="T61" fmla="*/ 78 h 146"/>
              <a:gd name="T62" fmla="*/ 1303 w 2612"/>
              <a:gd name="T63" fmla="*/ 94 h 146"/>
              <a:gd name="T64" fmla="*/ 1344 w 2612"/>
              <a:gd name="T65" fmla="*/ 73 h 146"/>
              <a:gd name="T66" fmla="*/ 1384 w 2612"/>
              <a:gd name="T67" fmla="*/ 92 h 146"/>
              <a:gd name="T68" fmla="*/ 1423 w 2612"/>
              <a:gd name="T69" fmla="*/ 80 h 146"/>
              <a:gd name="T70" fmla="*/ 1463 w 2612"/>
              <a:gd name="T71" fmla="*/ 85 h 146"/>
              <a:gd name="T72" fmla="*/ 1502 w 2612"/>
              <a:gd name="T73" fmla="*/ 61 h 146"/>
              <a:gd name="T74" fmla="*/ 1545 w 2612"/>
              <a:gd name="T75" fmla="*/ 14 h 146"/>
              <a:gd name="T76" fmla="*/ 1585 w 2612"/>
              <a:gd name="T77" fmla="*/ 74 h 146"/>
              <a:gd name="T78" fmla="*/ 1627 w 2612"/>
              <a:gd name="T79" fmla="*/ 97 h 146"/>
              <a:gd name="T80" fmla="*/ 1668 w 2612"/>
              <a:gd name="T81" fmla="*/ 105 h 146"/>
              <a:gd name="T82" fmla="*/ 1710 w 2612"/>
              <a:gd name="T83" fmla="*/ 75 h 146"/>
              <a:gd name="T84" fmla="*/ 1751 w 2612"/>
              <a:gd name="T85" fmla="*/ 63 h 146"/>
              <a:gd name="T86" fmla="*/ 1793 w 2612"/>
              <a:gd name="T87" fmla="*/ 55 h 146"/>
              <a:gd name="T88" fmla="*/ 1833 w 2612"/>
              <a:gd name="T89" fmla="*/ 51 h 146"/>
              <a:gd name="T90" fmla="*/ 1875 w 2612"/>
              <a:gd name="T91" fmla="*/ 70 h 146"/>
              <a:gd name="T92" fmla="*/ 1916 w 2612"/>
              <a:gd name="T93" fmla="*/ 55 h 146"/>
              <a:gd name="T94" fmla="*/ 1956 w 2612"/>
              <a:gd name="T95" fmla="*/ 58 h 146"/>
              <a:gd name="T96" fmla="*/ 1998 w 2612"/>
              <a:gd name="T97" fmla="*/ 65 h 146"/>
              <a:gd name="T98" fmla="*/ 2041 w 2612"/>
              <a:gd name="T99" fmla="*/ 41 h 146"/>
              <a:gd name="T100" fmla="*/ 2082 w 2612"/>
              <a:gd name="T101" fmla="*/ 77 h 146"/>
              <a:gd name="T102" fmla="*/ 2122 w 2612"/>
              <a:gd name="T103" fmla="*/ 99 h 146"/>
              <a:gd name="T104" fmla="*/ 2163 w 2612"/>
              <a:gd name="T105" fmla="*/ 78 h 146"/>
              <a:gd name="T106" fmla="*/ 2204 w 2612"/>
              <a:gd name="T107" fmla="*/ 79 h 146"/>
              <a:gd name="T108" fmla="*/ 2245 w 2612"/>
              <a:gd name="T109" fmla="*/ 71 h 146"/>
              <a:gd name="T110" fmla="*/ 2286 w 2612"/>
              <a:gd name="T111" fmla="*/ 94 h 146"/>
              <a:gd name="T112" fmla="*/ 2327 w 2612"/>
              <a:gd name="T113" fmla="*/ 78 h 146"/>
              <a:gd name="T114" fmla="*/ 2366 w 2612"/>
              <a:gd name="T115" fmla="*/ 17 h 146"/>
              <a:gd name="T116" fmla="*/ 2407 w 2612"/>
              <a:gd name="T117" fmla="*/ 66 h 146"/>
              <a:gd name="T118" fmla="*/ 2447 w 2612"/>
              <a:gd name="T119" fmla="*/ 85 h 146"/>
              <a:gd name="T120" fmla="*/ 2490 w 2612"/>
              <a:gd name="T121" fmla="*/ 78 h 146"/>
              <a:gd name="T122" fmla="*/ 2531 w 2612"/>
              <a:gd name="T123" fmla="*/ 77 h 146"/>
              <a:gd name="T124" fmla="*/ 2573 w 2612"/>
              <a:gd name="T125" fmla="*/ 8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12" h="146">
                <a:moveTo>
                  <a:pt x="0" y="52"/>
                </a:moveTo>
                <a:lnTo>
                  <a:pt x="0" y="52"/>
                </a:lnTo>
                <a:lnTo>
                  <a:pt x="0" y="50"/>
                </a:lnTo>
                <a:lnTo>
                  <a:pt x="1" y="55"/>
                </a:lnTo>
                <a:lnTo>
                  <a:pt x="1" y="53"/>
                </a:lnTo>
                <a:lnTo>
                  <a:pt x="1" y="53"/>
                </a:lnTo>
                <a:lnTo>
                  <a:pt x="2" y="43"/>
                </a:lnTo>
                <a:lnTo>
                  <a:pt x="2" y="43"/>
                </a:lnTo>
                <a:lnTo>
                  <a:pt x="2" y="43"/>
                </a:lnTo>
                <a:lnTo>
                  <a:pt x="3" y="43"/>
                </a:lnTo>
                <a:lnTo>
                  <a:pt x="3" y="37"/>
                </a:lnTo>
                <a:lnTo>
                  <a:pt x="3" y="37"/>
                </a:lnTo>
                <a:lnTo>
                  <a:pt x="3" y="37"/>
                </a:lnTo>
                <a:lnTo>
                  <a:pt x="4" y="37"/>
                </a:lnTo>
                <a:lnTo>
                  <a:pt x="4" y="38"/>
                </a:lnTo>
                <a:lnTo>
                  <a:pt x="4" y="39"/>
                </a:lnTo>
                <a:lnTo>
                  <a:pt x="5" y="45"/>
                </a:lnTo>
                <a:lnTo>
                  <a:pt x="5" y="45"/>
                </a:lnTo>
                <a:lnTo>
                  <a:pt x="5" y="45"/>
                </a:lnTo>
                <a:lnTo>
                  <a:pt x="5" y="45"/>
                </a:lnTo>
                <a:lnTo>
                  <a:pt x="6" y="51"/>
                </a:lnTo>
                <a:lnTo>
                  <a:pt x="6" y="51"/>
                </a:lnTo>
                <a:lnTo>
                  <a:pt x="6" y="57"/>
                </a:lnTo>
                <a:lnTo>
                  <a:pt x="7" y="51"/>
                </a:lnTo>
                <a:lnTo>
                  <a:pt x="7" y="51"/>
                </a:lnTo>
                <a:lnTo>
                  <a:pt x="7" y="50"/>
                </a:lnTo>
                <a:lnTo>
                  <a:pt x="8" y="65"/>
                </a:lnTo>
                <a:lnTo>
                  <a:pt x="8" y="65"/>
                </a:lnTo>
                <a:lnTo>
                  <a:pt x="8" y="65"/>
                </a:lnTo>
                <a:lnTo>
                  <a:pt x="8" y="66"/>
                </a:lnTo>
                <a:lnTo>
                  <a:pt x="9" y="50"/>
                </a:lnTo>
                <a:lnTo>
                  <a:pt x="9" y="49"/>
                </a:lnTo>
                <a:lnTo>
                  <a:pt x="9" y="48"/>
                </a:lnTo>
                <a:lnTo>
                  <a:pt x="10" y="52"/>
                </a:lnTo>
                <a:lnTo>
                  <a:pt x="10" y="52"/>
                </a:lnTo>
                <a:lnTo>
                  <a:pt x="11" y="52"/>
                </a:lnTo>
                <a:lnTo>
                  <a:pt x="11" y="49"/>
                </a:lnTo>
                <a:lnTo>
                  <a:pt x="11" y="49"/>
                </a:lnTo>
                <a:lnTo>
                  <a:pt x="12" y="48"/>
                </a:lnTo>
                <a:lnTo>
                  <a:pt x="12" y="49"/>
                </a:lnTo>
                <a:lnTo>
                  <a:pt x="12" y="49"/>
                </a:lnTo>
                <a:lnTo>
                  <a:pt x="13" y="54"/>
                </a:lnTo>
                <a:lnTo>
                  <a:pt x="13" y="53"/>
                </a:lnTo>
                <a:lnTo>
                  <a:pt x="13" y="53"/>
                </a:lnTo>
                <a:lnTo>
                  <a:pt x="13" y="53"/>
                </a:lnTo>
                <a:lnTo>
                  <a:pt x="14" y="64"/>
                </a:lnTo>
                <a:lnTo>
                  <a:pt x="14" y="63"/>
                </a:lnTo>
                <a:lnTo>
                  <a:pt x="14" y="63"/>
                </a:lnTo>
                <a:lnTo>
                  <a:pt x="14" y="62"/>
                </a:lnTo>
                <a:lnTo>
                  <a:pt x="15" y="64"/>
                </a:lnTo>
                <a:lnTo>
                  <a:pt x="15" y="64"/>
                </a:lnTo>
                <a:lnTo>
                  <a:pt x="15" y="64"/>
                </a:lnTo>
                <a:lnTo>
                  <a:pt x="15" y="64"/>
                </a:lnTo>
                <a:lnTo>
                  <a:pt x="16" y="66"/>
                </a:lnTo>
                <a:lnTo>
                  <a:pt x="16" y="66"/>
                </a:lnTo>
                <a:lnTo>
                  <a:pt x="16" y="66"/>
                </a:lnTo>
                <a:lnTo>
                  <a:pt x="16" y="67"/>
                </a:lnTo>
                <a:lnTo>
                  <a:pt x="17" y="62"/>
                </a:lnTo>
                <a:lnTo>
                  <a:pt x="17" y="62"/>
                </a:lnTo>
                <a:lnTo>
                  <a:pt x="18" y="30"/>
                </a:lnTo>
                <a:lnTo>
                  <a:pt x="18" y="30"/>
                </a:lnTo>
                <a:lnTo>
                  <a:pt x="19" y="23"/>
                </a:lnTo>
                <a:lnTo>
                  <a:pt x="19" y="40"/>
                </a:lnTo>
                <a:lnTo>
                  <a:pt x="19" y="42"/>
                </a:lnTo>
                <a:lnTo>
                  <a:pt x="19" y="49"/>
                </a:lnTo>
                <a:lnTo>
                  <a:pt x="19" y="28"/>
                </a:lnTo>
                <a:lnTo>
                  <a:pt x="20" y="32"/>
                </a:lnTo>
                <a:lnTo>
                  <a:pt x="20" y="32"/>
                </a:lnTo>
                <a:lnTo>
                  <a:pt x="20" y="29"/>
                </a:lnTo>
                <a:lnTo>
                  <a:pt x="21" y="44"/>
                </a:lnTo>
                <a:lnTo>
                  <a:pt x="21" y="44"/>
                </a:lnTo>
                <a:lnTo>
                  <a:pt x="21" y="47"/>
                </a:lnTo>
                <a:lnTo>
                  <a:pt x="22" y="41"/>
                </a:lnTo>
                <a:lnTo>
                  <a:pt x="22" y="42"/>
                </a:lnTo>
                <a:lnTo>
                  <a:pt x="22" y="42"/>
                </a:lnTo>
                <a:lnTo>
                  <a:pt x="23" y="41"/>
                </a:lnTo>
                <a:lnTo>
                  <a:pt x="23" y="43"/>
                </a:lnTo>
                <a:lnTo>
                  <a:pt x="23" y="43"/>
                </a:lnTo>
                <a:lnTo>
                  <a:pt x="23" y="43"/>
                </a:lnTo>
                <a:lnTo>
                  <a:pt x="24" y="32"/>
                </a:lnTo>
                <a:lnTo>
                  <a:pt x="24" y="33"/>
                </a:lnTo>
                <a:lnTo>
                  <a:pt x="24" y="33"/>
                </a:lnTo>
                <a:lnTo>
                  <a:pt x="25" y="34"/>
                </a:lnTo>
                <a:lnTo>
                  <a:pt x="25" y="29"/>
                </a:lnTo>
                <a:lnTo>
                  <a:pt x="25" y="28"/>
                </a:lnTo>
                <a:lnTo>
                  <a:pt x="25" y="28"/>
                </a:lnTo>
                <a:lnTo>
                  <a:pt x="26" y="37"/>
                </a:lnTo>
                <a:lnTo>
                  <a:pt x="26" y="37"/>
                </a:lnTo>
                <a:lnTo>
                  <a:pt x="26" y="37"/>
                </a:lnTo>
                <a:lnTo>
                  <a:pt x="27" y="55"/>
                </a:lnTo>
                <a:lnTo>
                  <a:pt x="27" y="55"/>
                </a:lnTo>
                <a:lnTo>
                  <a:pt x="27" y="55"/>
                </a:lnTo>
                <a:lnTo>
                  <a:pt x="28" y="53"/>
                </a:lnTo>
                <a:lnTo>
                  <a:pt x="28" y="54"/>
                </a:lnTo>
                <a:lnTo>
                  <a:pt x="28" y="54"/>
                </a:lnTo>
                <a:lnTo>
                  <a:pt x="28" y="54"/>
                </a:lnTo>
                <a:lnTo>
                  <a:pt x="29" y="52"/>
                </a:lnTo>
                <a:lnTo>
                  <a:pt x="29" y="53"/>
                </a:lnTo>
                <a:lnTo>
                  <a:pt x="29" y="53"/>
                </a:lnTo>
                <a:lnTo>
                  <a:pt x="30" y="52"/>
                </a:lnTo>
                <a:lnTo>
                  <a:pt x="30" y="58"/>
                </a:lnTo>
                <a:lnTo>
                  <a:pt x="30" y="54"/>
                </a:lnTo>
                <a:lnTo>
                  <a:pt x="30" y="53"/>
                </a:lnTo>
                <a:lnTo>
                  <a:pt x="31" y="39"/>
                </a:lnTo>
                <a:lnTo>
                  <a:pt x="31" y="47"/>
                </a:lnTo>
                <a:lnTo>
                  <a:pt x="31" y="47"/>
                </a:lnTo>
                <a:lnTo>
                  <a:pt x="32" y="56"/>
                </a:lnTo>
                <a:lnTo>
                  <a:pt x="32" y="56"/>
                </a:lnTo>
                <a:lnTo>
                  <a:pt x="33" y="64"/>
                </a:lnTo>
                <a:lnTo>
                  <a:pt x="33" y="61"/>
                </a:lnTo>
                <a:lnTo>
                  <a:pt x="33" y="61"/>
                </a:lnTo>
                <a:lnTo>
                  <a:pt x="33" y="62"/>
                </a:lnTo>
                <a:lnTo>
                  <a:pt x="34" y="48"/>
                </a:lnTo>
                <a:lnTo>
                  <a:pt x="34" y="48"/>
                </a:lnTo>
                <a:lnTo>
                  <a:pt x="34" y="48"/>
                </a:lnTo>
                <a:lnTo>
                  <a:pt x="35" y="47"/>
                </a:lnTo>
                <a:lnTo>
                  <a:pt x="35" y="49"/>
                </a:lnTo>
                <a:lnTo>
                  <a:pt x="35" y="48"/>
                </a:lnTo>
                <a:lnTo>
                  <a:pt x="35" y="48"/>
                </a:lnTo>
                <a:lnTo>
                  <a:pt x="36" y="49"/>
                </a:lnTo>
                <a:lnTo>
                  <a:pt x="36" y="44"/>
                </a:lnTo>
                <a:lnTo>
                  <a:pt x="36" y="44"/>
                </a:lnTo>
                <a:lnTo>
                  <a:pt x="36" y="42"/>
                </a:lnTo>
                <a:lnTo>
                  <a:pt x="37" y="46"/>
                </a:lnTo>
                <a:lnTo>
                  <a:pt x="37" y="46"/>
                </a:lnTo>
                <a:lnTo>
                  <a:pt x="38" y="52"/>
                </a:lnTo>
                <a:lnTo>
                  <a:pt x="38" y="52"/>
                </a:lnTo>
                <a:lnTo>
                  <a:pt x="38" y="53"/>
                </a:lnTo>
                <a:lnTo>
                  <a:pt x="39" y="43"/>
                </a:lnTo>
                <a:lnTo>
                  <a:pt x="39" y="43"/>
                </a:lnTo>
                <a:lnTo>
                  <a:pt x="39" y="43"/>
                </a:lnTo>
                <a:lnTo>
                  <a:pt x="40" y="57"/>
                </a:lnTo>
                <a:lnTo>
                  <a:pt x="40" y="51"/>
                </a:lnTo>
                <a:lnTo>
                  <a:pt x="40" y="51"/>
                </a:lnTo>
                <a:lnTo>
                  <a:pt x="40" y="53"/>
                </a:lnTo>
                <a:lnTo>
                  <a:pt x="41" y="51"/>
                </a:lnTo>
                <a:lnTo>
                  <a:pt x="41" y="51"/>
                </a:lnTo>
                <a:lnTo>
                  <a:pt x="41" y="52"/>
                </a:lnTo>
                <a:lnTo>
                  <a:pt x="42" y="49"/>
                </a:lnTo>
                <a:lnTo>
                  <a:pt x="42" y="50"/>
                </a:lnTo>
                <a:lnTo>
                  <a:pt x="42" y="50"/>
                </a:lnTo>
                <a:lnTo>
                  <a:pt x="43" y="49"/>
                </a:lnTo>
                <a:lnTo>
                  <a:pt x="43" y="62"/>
                </a:lnTo>
                <a:lnTo>
                  <a:pt x="43" y="62"/>
                </a:lnTo>
                <a:lnTo>
                  <a:pt x="43" y="62"/>
                </a:lnTo>
                <a:lnTo>
                  <a:pt x="43" y="62"/>
                </a:lnTo>
                <a:lnTo>
                  <a:pt x="44" y="63"/>
                </a:lnTo>
                <a:lnTo>
                  <a:pt x="44" y="63"/>
                </a:lnTo>
                <a:lnTo>
                  <a:pt x="45" y="64"/>
                </a:lnTo>
                <a:lnTo>
                  <a:pt x="45" y="58"/>
                </a:lnTo>
                <a:lnTo>
                  <a:pt x="45" y="57"/>
                </a:lnTo>
                <a:lnTo>
                  <a:pt x="45" y="61"/>
                </a:lnTo>
                <a:lnTo>
                  <a:pt x="46" y="49"/>
                </a:lnTo>
                <a:lnTo>
                  <a:pt x="46" y="52"/>
                </a:lnTo>
                <a:lnTo>
                  <a:pt x="46" y="52"/>
                </a:lnTo>
                <a:lnTo>
                  <a:pt x="46" y="52"/>
                </a:lnTo>
                <a:lnTo>
                  <a:pt x="47" y="55"/>
                </a:lnTo>
                <a:lnTo>
                  <a:pt x="47" y="55"/>
                </a:lnTo>
                <a:lnTo>
                  <a:pt x="47" y="55"/>
                </a:lnTo>
                <a:lnTo>
                  <a:pt x="47" y="54"/>
                </a:lnTo>
                <a:lnTo>
                  <a:pt x="48" y="66"/>
                </a:lnTo>
                <a:lnTo>
                  <a:pt x="48" y="66"/>
                </a:lnTo>
                <a:lnTo>
                  <a:pt x="49" y="63"/>
                </a:lnTo>
                <a:lnTo>
                  <a:pt x="49" y="74"/>
                </a:lnTo>
                <a:lnTo>
                  <a:pt x="49" y="74"/>
                </a:lnTo>
                <a:lnTo>
                  <a:pt x="49" y="74"/>
                </a:lnTo>
                <a:lnTo>
                  <a:pt x="49" y="74"/>
                </a:lnTo>
                <a:lnTo>
                  <a:pt x="50" y="68"/>
                </a:lnTo>
                <a:lnTo>
                  <a:pt x="50" y="68"/>
                </a:lnTo>
                <a:lnTo>
                  <a:pt x="50" y="68"/>
                </a:lnTo>
                <a:lnTo>
                  <a:pt x="51" y="65"/>
                </a:lnTo>
                <a:lnTo>
                  <a:pt x="51" y="68"/>
                </a:lnTo>
                <a:lnTo>
                  <a:pt x="51" y="68"/>
                </a:lnTo>
                <a:lnTo>
                  <a:pt x="51" y="68"/>
                </a:lnTo>
                <a:lnTo>
                  <a:pt x="51" y="76"/>
                </a:lnTo>
                <a:lnTo>
                  <a:pt x="52" y="68"/>
                </a:lnTo>
                <a:lnTo>
                  <a:pt x="52" y="68"/>
                </a:lnTo>
                <a:lnTo>
                  <a:pt x="53" y="64"/>
                </a:lnTo>
                <a:lnTo>
                  <a:pt x="53" y="73"/>
                </a:lnTo>
                <a:lnTo>
                  <a:pt x="53" y="73"/>
                </a:lnTo>
                <a:lnTo>
                  <a:pt x="54" y="77"/>
                </a:lnTo>
                <a:lnTo>
                  <a:pt x="54" y="77"/>
                </a:lnTo>
                <a:lnTo>
                  <a:pt x="55" y="77"/>
                </a:lnTo>
                <a:lnTo>
                  <a:pt x="55" y="68"/>
                </a:lnTo>
                <a:lnTo>
                  <a:pt x="55" y="68"/>
                </a:lnTo>
                <a:lnTo>
                  <a:pt x="55" y="72"/>
                </a:lnTo>
                <a:lnTo>
                  <a:pt x="56" y="60"/>
                </a:lnTo>
                <a:lnTo>
                  <a:pt x="56" y="60"/>
                </a:lnTo>
                <a:lnTo>
                  <a:pt x="57" y="65"/>
                </a:lnTo>
                <a:lnTo>
                  <a:pt x="57" y="57"/>
                </a:lnTo>
                <a:lnTo>
                  <a:pt x="57" y="57"/>
                </a:lnTo>
                <a:lnTo>
                  <a:pt x="57" y="57"/>
                </a:lnTo>
                <a:lnTo>
                  <a:pt x="58" y="57"/>
                </a:lnTo>
                <a:lnTo>
                  <a:pt x="58" y="65"/>
                </a:lnTo>
                <a:lnTo>
                  <a:pt x="58" y="66"/>
                </a:lnTo>
                <a:lnTo>
                  <a:pt x="59" y="68"/>
                </a:lnTo>
                <a:lnTo>
                  <a:pt x="59" y="63"/>
                </a:lnTo>
                <a:lnTo>
                  <a:pt x="59" y="64"/>
                </a:lnTo>
                <a:lnTo>
                  <a:pt x="59" y="64"/>
                </a:lnTo>
                <a:lnTo>
                  <a:pt x="59" y="66"/>
                </a:lnTo>
                <a:lnTo>
                  <a:pt x="60" y="62"/>
                </a:lnTo>
                <a:lnTo>
                  <a:pt x="60" y="64"/>
                </a:lnTo>
                <a:lnTo>
                  <a:pt x="60" y="64"/>
                </a:lnTo>
                <a:lnTo>
                  <a:pt x="61" y="68"/>
                </a:lnTo>
                <a:lnTo>
                  <a:pt x="61" y="57"/>
                </a:lnTo>
                <a:lnTo>
                  <a:pt x="61" y="58"/>
                </a:lnTo>
                <a:lnTo>
                  <a:pt x="61" y="58"/>
                </a:lnTo>
                <a:lnTo>
                  <a:pt x="61" y="56"/>
                </a:lnTo>
                <a:lnTo>
                  <a:pt x="62" y="68"/>
                </a:lnTo>
                <a:lnTo>
                  <a:pt x="62" y="67"/>
                </a:lnTo>
                <a:lnTo>
                  <a:pt x="62" y="66"/>
                </a:lnTo>
                <a:lnTo>
                  <a:pt x="63" y="72"/>
                </a:lnTo>
                <a:lnTo>
                  <a:pt x="63" y="63"/>
                </a:lnTo>
                <a:lnTo>
                  <a:pt x="63" y="63"/>
                </a:lnTo>
                <a:lnTo>
                  <a:pt x="64" y="62"/>
                </a:lnTo>
                <a:lnTo>
                  <a:pt x="64" y="74"/>
                </a:lnTo>
                <a:lnTo>
                  <a:pt x="64" y="74"/>
                </a:lnTo>
                <a:lnTo>
                  <a:pt x="65" y="83"/>
                </a:lnTo>
                <a:lnTo>
                  <a:pt x="65" y="82"/>
                </a:lnTo>
                <a:lnTo>
                  <a:pt x="65" y="82"/>
                </a:lnTo>
                <a:lnTo>
                  <a:pt x="66" y="85"/>
                </a:lnTo>
                <a:lnTo>
                  <a:pt x="66" y="79"/>
                </a:lnTo>
                <a:lnTo>
                  <a:pt x="66" y="79"/>
                </a:lnTo>
                <a:lnTo>
                  <a:pt x="67" y="60"/>
                </a:lnTo>
                <a:lnTo>
                  <a:pt x="67" y="60"/>
                </a:lnTo>
                <a:lnTo>
                  <a:pt x="68" y="59"/>
                </a:lnTo>
                <a:lnTo>
                  <a:pt x="68" y="61"/>
                </a:lnTo>
                <a:lnTo>
                  <a:pt x="68" y="61"/>
                </a:lnTo>
                <a:lnTo>
                  <a:pt x="69" y="72"/>
                </a:lnTo>
                <a:lnTo>
                  <a:pt x="69" y="72"/>
                </a:lnTo>
                <a:lnTo>
                  <a:pt x="69" y="72"/>
                </a:lnTo>
                <a:lnTo>
                  <a:pt x="70" y="82"/>
                </a:lnTo>
                <a:lnTo>
                  <a:pt x="70" y="82"/>
                </a:lnTo>
                <a:lnTo>
                  <a:pt x="71" y="80"/>
                </a:lnTo>
                <a:lnTo>
                  <a:pt x="71" y="89"/>
                </a:lnTo>
                <a:lnTo>
                  <a:pt x="71" y="89"/>
                </a:lnTo>
                <a:lnTo>
                  <a:pt x="71" y="89"/>
                </a:lnTo>
                <a:lnTo>
                  <a:pt x="71" y="88"/>
                </a:lnTo>
                <a:lnTo>
                  <a:pt x="72" y="97"/>
                </a:lnTo>
                <a:lnTo>
                  <a:pt x="72" y="95"/>
                </a:lnTo>
                <a:lnTo>
                  <a:pt x="72" y="95"/>
                </a:lnTo>
                <a:lnTo>
                  <a:pt x="73" y="91"/>
                </a:lnTo>
                <a:lnTo>
                  <a:pt x="73" y="101"/>
                </a:lnTo>
                <a:lnTo>
                  <a:pt x="73" y="99"/>
                </a:lnTo>
                <a:lnTo>
                  <a:pt x="73" y="99"/>
                </a:lnTo>
                <a:lnTo>
                  <a:pt x="74" y="91"/>
                </a:lnTo>
                <a:lnTo>
                  <a:pt x="74" y="99"/>
                </a:lnTo>
                <a:lnTo>
                  <a:pt x="74" y="99"/>
                </a:lnTo>
                <a:lnTo>
                  <a:pt x="75" y="101"/>
                </a:lnTo>
                <a:lnTo>
                  <a:pt x="75" y="101"/>
                </a:lnTo>
                <a:lnTo>
                  <a:pt x="75" y="102"/>
                </a:lnTo>
                <a:lnTo>
                  <a:pt x="76" y="98"/>
                </a:lnTo>
                <a:lnTo>
                  <a:pt x="76" y="98"/>
                </a:lnTo>
                <a:lnTo>
                  <a:pt x="76" y="98"/>
                </a:lnTo>
                <a:lnTo>
                  <a:pt x="77" y="96"/>
                </a:lnTo>
                <a:lnTo>
                  <a:pt x="77" y="96"/>
                </a:lnTo>
                <a:lnTo>
                  <a:pt x="78" y="91"/>
                </a:lnTo>
                <a:lnTo>
                  <a:pt x="78" y="92"/>
                </a:lnTo>
                <a:lnTo>
                  <a:pt x="78" y="92"/>
                </a:lnTo>
                <a:lnTo>
                  <a:pt x="78" y="96"/>
                </a:lnTo>
                <a:lnTo>
                  <a:pt x="79" y="83"/>
                </a:lnTo>
                <a:lnTo>
                  <a:pt x="79" y="83"/>
                </a:lnTo>
                <a:lnTo>
                  <a:pt x="80" y="78"/>
                </a:lnTo>
                <a:lnTo>
                  <a:pt x="80" y="78"/>
                </a:lnTo>
                <a:lnTo>
                  <a:pt x="81" y="71"/>
                </a:lnTo>
                <a:lnTo>
                  <a:pt x="81" y="71"/>
                </a:lnTo>
                <a:lnTo>
                  <a:pt x="82" y="69"/>
                </a:lnTo>
                <a:lnTo>
                  <a:pt x="82" y="71"/>
                </a:lnTo>
                <a:lnTo>
                  <a:pt x="82" y="72"/>
                </a:lnTo>
                <a:lnTo>
                  <a:pt x="82" y="74"/>
                </a:lnTo>
                <a:lnTo>
                  <a:pt x="83" y="69"/>
                </a:lnTo>
                <a:lnTo>
                  <a:pt x="83" y="69"/>
                </a:lnTo>
                <a:lnTo>
                  <a:pt x="83" y="69"/>
                </a:lnTo>
                <a:lnTo>
                  <a:pt x="84" y="78"/>
                </a:lnTo>
                <a:lnTo>
                  <a:pt x="84" y="78"/>
                </a:lnTo>
                <a:lnTo>
                  <a:pt x="85" y="82"/>
                </a:lnTo>
                <a:lnTo>
                  <a:pt x="85" y="76"/>
                </a:lnTo>
                <a:lnTo>
                  <a:pt x="85" y="76"/>
                </a:lnTo>
                <a:lnTo>
                  <a:pt x="85" y="76"/>
                </a:lnTo>
                <a:lnTo>
                  <a:pt x="86" y="74"/>
                </a:lnTo>
                <a:lnTo>
                  <a:pt x="86" y="79"/>
                </a:lnTo>
                <a:lnTo>
                  <a:pt x="86" y="74"/>
                </a:lnTo>
                <a:lnTo>
                  <a:pt x="86" y="74"/>
                </a:lnTo>
                <a:lnTo>
                  <a:pt x="86" y="72"/>
                </a:lnTo>
                <a:lnTo>
                  <a:pt x="87" y="76"/>
                </a:lnTo>
                <a:lnTo>
                  <a:pt x="87" y="74"/>
                </a:lnTo>
                <a:lnTo>
                  <a:pt x="87" y="74"/>
                </a:lnTo>
                <a:lnTo>
                  <a:pt x="88" y="71"/>
                </a:lnTo>
                <a:lnTo>
                  <a:pt x="88" y="74"/>
                </a:lnTo>
                <a:lnTo>
                  <a:pt x="88" y="74"/>
                </a:lnTo>
                <a:lnTo>
                  <a:pt x="88" y="70"/>
                </a:lnTo>
                <a:lnTo>
                  <a:pt x="89" y="83"/>
                </a:lnTo>
                <a:lnTo>
                  <a:pt x="89" y="83"/>
                </a:lnTo>
                <a:lnTo>
                  <a:pt x="90" y="89"/>
                </a:lnTo>
                <a:lnTo>
                  <a:pt x="90" y="88"/>
                </a:lnTo>
                <a:lnTo>
                  <a:pt x="90" y="88"/>
                </a:lnTo>
                <a:lnTo>
                  <a:pt x="90" y="86"/>
                </a:lnTo>
                <a:lnTo>
                  <a:pt x="91" y="93"/>
                </a:lnTo>
                <a:lnTo>
                  <a:pt x="91" y="94"/>
                </a:lnTo>
                <a:lnTo>
                  <a:pt x="91" y="94"/>
                </a:lnTo>
                <a:lnTo>
                  <a:pt x="92" y="83"/>
                </a:lnTo>
                <a:lnTo>
                  <a:pt x="92" y="83"/>
                </a:lnTo>
                <a:lnTo>
                  <a:pt x="92" y="83"/>
                </a:lnTo>
                <a:lnTo>
                  <a:pt x="92" y="83"/>
                </a:lnTo>
                <a:lnTo>
                  <a:pt x="93" y="78"/>
                </a:lnTo>
                <a:lnTo>
                  <a:pt x="93" y="81"/>
                </a:lnTo>
                <a:lnTo>
                  <a:pt x="93" y="81"/>
                </a:lnTo>
                <a:lnTo>
                  <a:pt x="93" y="84"/>
                </a:lnTo>
                <a:lnTo>
                  <a:pt x="94" y="81"/>
                </a:lnTo>
                <a:lnTo>
                  <a:pt x="94" y="81"/>
                </a:lnTo>
                <a:lnTo>
                  <a:pt x="95" y="82"/>
                </a:lnTo>
                <a:lnTo>
                  <a:pt x="95" y="66"/>
                </a:lnTo>
                <a:lnTo>
                  <a:pt x="95" y="66"/>
                </a:lnTo>
                <a:lnTo>
                  <a:pt x="96" y="56"/>
                </a:lnTo>
                <a:lnTo>
                  <a:pt x="96" y="56"/>
                </a:lnTo>
                <a:lnTo>
                  <a:pt x="96" y="56"/>
                </a:lnTo>
                <a:lnTo>
                  <a:pt x="96" y="56"/>
                </a:lnTo>
                <a:lnTo>
                  <a:pt x="97" y="52"/>
                </a:lnTo>
                <a:lnTo>
                  <a:pt x="97" y="52"/>
                </a:lnTo>
                <a:lnTo>
                  <a:pt x="98" y="48"/>
                </a:lnTo>
                <a:lnTo>
                  <a:pt x="98" y="59"/>
                </a:lnTo>
                <a:lnTo>
                  <a:pt x="98" y="59"/>
                </a:lnTo>
                <a:lnTo>
                  <a:pt x="98" y="59"/>
                </a:lnTo>
                <a:lnTo>
                  <a:pt x="98" y="59"/>
                </a:lnTo>
                <a:lnTo>
                  <a:pt x="99" y="67"/>
                </a:lnTo>
                <a:lnTo>
                  <a:pt x="99" y="67"/>
                </a:lnTo>
                <a:lnTo>
                  <a:pt x="99" y="67"/>
                </a:lnTo>
                <a:lnTo>
                  <a:pt x="100" y="68"/>
                </a:lnTo>
                <a:lnTo>
                  <a:pt x="100" y="61"/>
                </a:lnTo>
                <a:lnTo>
                  <a:pt x="100" y="61"/>
                </a:lnTo>
                <a:lnTo>
                  <a:pt x="101" y="56"/>
                </a:lnTo>
                <a:lnTo>
                  <a:pt x="101" y="56"/>
                </a:lnTo>
                <a:lnTo>
                  <a:pt x="102" y="54"/>
                </a:lnTo>
                <a:lnTo>
                  <a:pt x="102" y="55"/>
                </a:lnTo>
                <a:lnTo>
                  <a:pt x="102" y="55"/>
                </a:lnTo>
                <a:lnTo>
                  <a:pt x="103" y="65"/>
                </a:lnTo>
                <a:lnTo>
                  <a:pt x="103" y="61"/>
                </a:lnTo>
                <a:lnTo>
                  <a:pt x="103" y="62"/>
                </a:lnTo>
                <a:lnTo>
                  <a:pt x="104" y="62"/>
                </a:lnTo>
                <a:lnTo>
                  <a:pt x="104" y="67"/>
                </a:lnTo>
                <a:lnTo>
                  <a:pt x="104" y="68"/>
                </a:lnTo>
                <a:lnTo>
                  <a:pt x="105" y="69"/>
                </a:lnTo>
                <a:lnTo>
                  <a:pt x="105" y="64"/>
                </a:lnTo>
                <a:lnTo>
                  <a:pt x="105" y="64"/>
                </a:lnTo>
                <a:lnTo>
                  <a:pt x="106" y="49"/>
                </a:lnTo>
                <a:lnTo>
                  <a:pt x="106" y="48"/>
                </a:lnTo>
                <a:lnTo>
                  <a:pt x="107" y="37"/>
                </a:lnTo>
                <a:lnTo>
                  <a:pt x="107" y="38"/>
                </a:lnTo>
                <a:lnTo>
                  <a:pt x="107" y="38"/>
                </a:lnTo>
                <a:lnTo>
                  <a:pt x="108" y="33"/>
                </a:lnTo>
                <a:lnTo>
                  <a:pt x="108" y="54"/>
                </a:lnTo>
                <a:lnTo>
                  <a:pt x="108" y="47"/>
                </a:lnTo>
                <a:lnTo>
                  <a:pt x="108" y="45"/>
                </a:lnTo>
                <a:lnTo>
                  <a:pt x="108" y="41"/>
                </a:lnTo>
                <a:lnTo>
                  <a:pt x="109" y="56"/>
                </a:lnTo>
                <a:lnTo>
                  <a:pt x="109" y="56"/>
                </a:lnTo>
                <a:lnTo>
                  <a:pt x="110" y="58"/>
                </a:lnTo>
                <a:lnTo>
                  <a:pt x="110" y="55"/>
                </a:lnTo>
                <a:lnTo>
                  <a:pt x="110" y="55"/>
                </a:lnTo>
                <a:lnTo>
                  <a:pt x="110" y="55"/>
                </a:lnTo>
                <a:lnTo>
                  <a:pt x="111" y="56"/>
                </a:lnTo>
                <a:lnTo>
                  <a:pt x="111" y="44"/>
                </a:lnTo>
                <a:lnTo>
                  <a:pt x="111" y="46"/>
                </a:lnTo>
                <a:lnTo>
                  <a:pt x="111" y="47"/>
                </a:lnTo>
                <a:lnTo>
                  <a:pt x="112" y="43"/>
                </a:lnTo>
                <a:lnTo>
                  <a:pt x="112" y="48"/>
                </a:lnTo>
                <a:lnTo>
                  <a:pt x="112" y="44"/>
                </a:lnTo>
                <a:lnTo>
                  <a:pt x="112" y="44"/>
                </a:lnTo>
                <a:lnTo>
                  <a:pt x="112" y="50"/>
                </a:lnTo>
                <a:lnTo>
                  <a:pt x="113" y="43"/>
                </a:lnTo>
                <a:lnTo>
                  <a:pt x="113" y="43"/>
                </a:lnTo>
                <a:lnTo>
                  <a:pt x="113" y="43"/>
                </a:lnTo>
                <a:lnTo>
                  <a:pt x="113" y="46"/>
                </a:lnTo>
                <a:lnTo>
                  <a:pt x="114" y="42"/>
                </a:lnTo>
                <a:lnTo>
                  <a:pt x="114" y="42"/>
                </a:lnTo>
                <a:lnTo>
                  <a:pt x="114" y="42"/>
                </a:lnTo>
                <a:lnTo>
                  <a:pt x="115" y="53"/>
                </a:lnTo>
                <a:lnTo>
                  <a:pt x="115" y="52"/>
                </a:lnTo>
                <a:lnTo>
                  <a:pt x="115" y="52"/>
                </a:lnTo>
                <a:lnTo>
                  <a:pt x="116" y="58"/>
                </a:lnTo>
                <a:lnTo>
                  <a:pt x="116" y="49"/>
                </a:lnTo>
                <a:lnTo>
                  <a:pt x="116" y="49"/>
                </a:lnTo>
                <a:lnTo>
                  <a:pt x="116" y="57"/>
                </a:lnTo>
                <a:lnTo>
                  <a:pt x="117" y="48"/>
                </a:lnTo>
                <a:lnTo>
                  <a:pt x="117" y="51"/>
                </a:lnTo>
                <a:lnTo>
                  <a:pt x="117" y="51"/>
                </a:lnTo>
                <a:lnTo>
                  <a:pt x="117" y="51"/>
                </a:lnTo>
                <a:lnTo>
                  <a:pt x="118" y="42"/>
                </a:lnTo>
                <a:lnTo>
                  <a:pt x="118" y="43"/>
                </a:lnTo>
                <a:lnTo>
                  <a:pt x="118" y="43"/>
                </a:lnTo>
                <a:lnTo>
                  <a:pt x="119" y="42"/>
                </a:lnTo>
                <a:lnTo>
                  <a:pt x="119" y="46"/>
                </a:lnTo>
                <a:lnTo>
                  <a:pt x="119" y="45"/>
                </a:lnTo>
                <a:lnTo>
                  <a:pt x="119" y="45"/>
                </a:lnTo>
                <a:lnTo>
                  <a:pt x="119" y="45"/>
                </a:lnTo>
                <a:lnTo>
                  <a:pt x="120" y="53"/>
                </a:lnTo>
                <a:lnTo>
                  <a:pt x="120" y="53"/>
                </a:lnTo>
                <a:lnTo>
                  <a:pt x="120" y="53"/>
                </a:lnTo>
                <a:lnTo>
                  <a:pt x="121" y="61"/>
                </a:lnTo>
                <a:lnTo>
                  <a:pt x="121" y="61"/>
                </a:lnTo>
                <a:lnTo>
                  <a:pt x="121" y="61"/>
                </a:lnTo>
                <a:lnTo>
                  <a:pt x="121" y="62"/>
                </a:lnTo>
                <a:lnTo>
                  <a:pt x="122" y="61"/>
                </a:lnTo>
                <a:lnTo>
                  <a:pt x="122" y="61"/>
                </a:lnTo>
                <a:lnTo>
                  <a:pt x="123" y="57"/>
                </a:lnTo>
                <a:lnTo>
                  <a:pt x="123" y="56"/>
                </a:lnTo>
                <a:lnTo>
                  <a:pt x="124" y="54"/>
                </a:lnTo>
                <a:lnTo>
                  <a:pt x="124" y="54"/>
                </a:lnTo>
                <a:lnTo>
                  <a:pt x="124" y="54"/>
                </a:lnTo>
                <a:lnTo>
                  <a:pt x="125" y="55"/>
                </a:lnTo>
                <a:lnTo>
                  <a:pt x="125" y="55"/>
                </a:lnTo>
                <a:lnTo>
                  <a:pt x="125" y="55"/>
                </a:lnTo>
                <a:lnTo>
                  <a:pt x="126" y="60"/>
                </a:lnTo>
                <a:lnTo>
                  <a:pt x="126" y="60"/>
                </a:lnTo>
                <a:lnTo>
                  <a:pt x="126" y="60"/>
                </a:lnTo>
                <a:lnTo>
                  <a:pt x="126" y="60"/>
                </a:lnTo>
                <a:lnTo>
                  <a:pt x="127" y="64"/>
                </a:lnTo>
                <a:lnTo>
                  <a:pt x="127" y="64"/>
                </a:lnTo>
                <a:lnTo>
                  <a:pt x="127" y="64"/>
                </a:lnTo>
                <a:lnTo>
                  <a:pt x="127" y="65"/>
                </a:lnTo>
                <a:lnTo>
                  <a:pt x="128" y="57"/>
                </a:lnTo>
                <a:lnTo>
                  <a:pt x="128" y="58"/>
                </a:lnTo>
                <a:lnTo>
                  <a:pt x="128" y="58"/>
                </a:lnTo>
                <a:lnTo>
                  <a:pt x="128" y="58"/>
                </a:lnTo>
                <a:lnTo>
                  <a:pt x="129" y="55"/>
                </a:lnTo>
                <a:lnTo>
                  <a:pt x="129" y="55"/>
                </a:lnTo>
                <a:lnTo>
                  <a:pt x="130" y="56"/>
                </a:lnTo>
                <a:lnTo>
                  <a:pt x="130" y="43"/>
                </a:lnTo>
                <a:lnTo>
                  <a:pt x="130" y="43"/>
                </a:lnTo>
                <a:lnTo>
                  <a:pt x="131" y="27"/>
                </a:lnTo>
                <a:lnTo>
                  <a:pt x="131" y="33"/>
                </a:lnTo>
                <a:lnTo>
                  <a:pt x="131" y="33"/>
                </a:lnTo>
                <a:lnTo>
                  <a:pt x="132" y="65"/>
                </a:lnTo>
                <a:lnTo>
                  <a:pt x="132" y="65"/>
                </a:lnTo>
                <a:lnTo>
                  <a:pt x="133" y="62"/>
                </a:lnTo>
                <a:lnTo>
                  <a:pt x="133" y="69"/>
                </a:lnTo>
                <a:lnTo>
                  <a:pt x="133" y="69"/>
                </a:lnTo>
                <a:lnTo>
                  <a:pt x="133" y="69"/>
                </a:lnTo>
                <a:lnTo>
                  <a:pt x="134" y="67"/>
                </a:lnTo>
                <a:lnTo>
                  <a:pt x="134" y="68"/>
                </a:lnTo>
                <a:lnTo>
                  <a:pt x="134" y="68"/>
                </a:lnTo>
                <a:lnTo>
                  <a:pt x="134" y="68"/>
                </a:lnTo>
                <a:lnTo>
                  <a:pt x="135" y="72"/>
                </a:lnTo>
                <a:lnTo>
                  <a:pt x="135" y="68"/>
                </a:lnTo>
                <a:lnTo>
                  <a:pt x="135" y="68"/>
                </a:lnTo>
                <a:lnTo>
                  <a:pt x="135" y="67"/>
                </a:lnTo>
                <a:lnTo>
                  <a:pt x="136" y="70"/>
                </a:lnTo>
                <a:lnTo>
                  <a:pt x="136" y="69"/>
                </a:lnTo>
                <a:lnTo>
                  <a:pt x="136" y="69"/>
                </a:lnTo>
                <a:lnTo>
                  <a:pt x="136" y="69"/>
                </a:lnTo>
                <a:lnTo>
                  <a:pt x="137" y="62"/>
                </a:lnTo>
                <a:lnTo>
                  <a:pt x="137" y="62"/>
                </a:lnTo>
                <a:lnTo>
                  <a:pt x="137" y="63"/>
                </a:lnTo>
                <a:lnTo>
                  <a:pt x="138" y="62"/>
                </a:lnTo>
                <a:lnTo>
                  <a:pt x="138" y="68"/>
                </a:lnTo>
                <a:lnTo>
                  <a:pt x="138" y="68"/>
                </a:lnTo>
                <a:lnTo>
                  <a:pt x="138" y="68"/>
                </a:lnTo>
                <a:lnTo>
                  <a:pt x="138" y="68"/>
                </a:lnTo>
                <a:lnTo>
                  <a:pt x="139" y="70"/>
                </a:lnTo>
                <a:lnTo>
                  <a:pt x="139" y="69"/>
                </a:lnTo>
                <a:lnTo>
                  <a:pt x="139" y="69"/>
                </a:lnTo>
                <a:lnTo>
                  <a:pt x="140" y="70"/>
                </a:lnTo>
                <a:lnTo>
                  <a:pt x="140" y="69"/>
                </a:lnTo>
                <a:lnTo>
                  <a:pt x="140" y="69"/>
                </a:lnTo>
                <a:lnTo>
                  <a:pt x="140" y="69"/>
                </a:lnTo>
                <a:lnTo>
                  <a:pt x="141" y="71"/>
                </a:lnTo>
                <a:lnTo>
                  <a:pt x="141" y="71"/>
                </a:lnTo>
                <a:lnTo>
                  <a:pt x="142" y="71"/>
                </a:lnTo>
                <a:lnTo>
                  <a:pt x="142" y="65"/>
                </a:lnTo>
                <a:lnTo>
                  <a:pt x="142" y="65"/>
                </a:lnTo>
                <a:lnTo>
                  <a:pt x="142" y="65"/>
                </a:lnTo>
                <a:lnTo>
                  <a:pt x="143" y="67"/>
                </a:lnTo>
                <a:lnTo>
                  <a:pt x="143" y="64"/>
                </a:lnTo>
                <a:lnTo>
                  <a:pt x="143" y="64"/>
                </a:lnTo>
                <a:lnTo>
                  <a:pt x="144" y="61"/>
                </a:lnTo>
                <a:lnTo>
                  <a:pt x="144" y="62"/>
                </a:lnTo>
                <a:lnTo>
                  <a:pt x="144" y="62"/>
                </a:lnTo>
                <a:lnTo>
                  <a:pt x="145" y="70"/>
                </a:lnTo>
                <a:lnTo>
                  <a:pt x="145" y="70"/>
                </a:lnTo>
                <a:lnTo>
                  <a:pt x="146" y="80"/>
                </a:lnTo>
                <a:lnTo>
                  <a:pt x="146" y="79"/>
                </a:lnTo>
                <a:lnTo>
                  <a:pt x="146" y="80"/>
                </a:lnTo>
                <a:lnTo>
                  <a:pt x="147" y="82"/>
                </a:lnTo>
                <a:lnTo>
                  <a:pt x="147" y="81"/>
                </a:lnTo>
                <a:lnTo>
                  <a:pt x="147" y="81"/>
                </a:lnTo>
                <a:lnTo>
                  <a:pt x="148" y="88"/>
                </a:lnTo>
                <a:lnTo>
                  <a:pt x="148" y="88"/>
                </a:lnTo>
                <a:lnTo>
                  <a:pt x="149" y="94"/>
                </a:lnTo>
                <a:lnTo>
                  <a:pt x="149" y="94"/>
                </a:lnTo>
                <a:lnTo>
                  <a:pt x="150" y="101"/>
                </a:lnTo>
                <a:lnTo>
                  <a:pt x="150" y="101"/>
                </a:lnTo>
                <a:lnTo>
                  <a:pt x="151" y="103"/>
                </a:lnTo>
                <a:lnTo>
                  <a:pt x="151" y="103"/>
                </a:lnTo>
                <a:lnTo>
                  <a:pt x="151" y="103"/>
                </a:lnTo>
                <a:lnTo>
                  <a:pt x="151" y="103"/>
                </a:lnTo>
                <a:lnTo>
                  <a:pt x="152" y="106"/>
                </a:lnTo>
                <a:lnTo>
                  <a:pt x="152" y="104"/>
                </a:lnTo>
                <a:lnTo>
                  <a:pt x="152" y="104"/>
                </a:lnTo>
                <a:lnTo>
                  <a:pt x="153" y="96"/>
                </a:lnTo>
                <a:lnTo>
                  <a:pt x="153" y="96"/>
                </a:lnTo>
                <a:lnTo>
                  <a:pt x="154" y="36"/>
                </a:lnTo>
                <a:lnTo>
                  <a:pt x="154" y="37"/>
                </a:lnTo>
                <a:lnTo>
                  <a:pt x="154" y="37"/>
                </a:lnTo>
                <a:lnTo>
                  <a:pt x="154" y="36"/>
                </a:lnTo>
                <a:lnTo>
                  <a:pt x="155" y="40"/>
                </a:lnTo>
                <a:lnTo>
                  <a:pt x="155" y="36"/>
                </a:lnTo>
                <a:lnTo>
                  <a:pt x="155" y="36"/>
                </a:lnTo>
                <a:lnTo>
                  <a:pt x="156" y="35"/>
                </a:lnTo>
                <a:lnTo>
                  <a:pt x="156" y="40"/>
                </a:lnTo>
                <a:lnTo>
                  <a:pt x="156" y="37"/>
                </a:lnTo>
                <a:lnTo>
                  <a:pt x="156" y="36"/>
                </a:lnTo>
                <a:lnTo>
                  <a:pt x="157" y="31"/>
                </a:lnTo>
                <a:lnTo>
                  <a:pt x="157" y="31"/>
                </a:lnTo>
                <a:lnTo>
                  <a:pt x="157" y="32"/>
                </a:lnTo>
                <a:lnTo>
                  <a:pt x="158" y="43"/>
                </a:lnTo>
                <a:lnTo>
                  <a:pt x="158" y="44"/>
                </a:lnTo>
                <a:lnTo>
                  <a:pt x="158" y="37"/>
                </a:lnTo>
                <a:lnTo>
                  <a:pt x="159" y="53"/>
                </a:lnTo>
                <a:lnTo>
                  <a:pt x="159" y="54"/>
                </a:lnTo>
                <a:lnTo>
                  <a:pt x="160" y="59"/>
                </a:lnTo>
                <a:lnTo>
                  <a:pt x="160" y="59"/>
                </a:lnTo>
                <a:lnTo>
                  <a:pt x="161" y="59"/>
                </a:lnTo>
                <a:lnTo>
                  <a:pt x="161" y="60"/>
                </a:lnTo>
                <a:lnTo>
                  <a:pt x="161" y="60"/>
                </a:lnTo>
                <a:lnTo>
                  <a:pt x="161" y="60"/>
                </a:lnTo>
                <a:lnTo>
                  <a:pt x="162" y="53"/>
                </a:lnTo>
                <a:lnTo>
                  <a:pt x="162" y="54"/>
                </a:lnTo>
                <a:lnTo>
                  <a:pt x="162" y="55"/>
                </a:lnTo>
                <a:lnTo>
                  <a:pt x="162" y="56"/>
                </a:lnTo>
                <a:lnTo>
                  <a:pt x="163" y="53"/>
                </a:lnTo>
                <a:lnTo>
                  <a:pt x="163" y="53"/>
                </a:lnTo>
                <a:lnTo>
                  <a:pt x="164" y="50"/>
                </a:lnTo>
                <a:lnTo>
                  <a:pt x="164" y="58"/>
                </a:lnTo>
                <a:lnTo>
                  <a:pt x="164" y="58"/>
                </a:lnTo>
                <a:lnTo>
                  <a:pt x="165" y="56"/>
                </a:lnTo>
                <a:lnTo>
                  <a:pt x="165" y="75"/>
                </a:lnTo>
                <a:lnTo>
                  <a:pt x="165" y="75"/>
                </a:lnTo>
                <a:lnTo>
                  <a:pt x="165" y="75"/>
                </a:lnTo>
                <a:lnTo>
                  <a:pt x="166" y="46"/>
                </a:lnTo>
                <a:lnTo>
                  <a:pt x="166" y="52"/>
                </a:lnTo>
                <a:lnTo>
                  <a:pt x="166" y="52"/>
                </a:lnTo>
                <a:lnTo>
                  <a:pt x="166" y="54"/>
                </a:lnTo>
                <a:lnTo>
                  <a:pt x="167" y="51"/>
                </a:lnTo>
                <a:lnTo>
                  <a:pt x="167" y="53"/>
                </a:lnTo>
                <a:lnTo>
                  <a:pt x="167" y="53"/>
                </a:lnTo>
                <a:lnTo>
                  <a:pt x="167" y="56"/>
                </a:lnTo>
                <a:lnTo>
                  <a:pt x="168" y="54"/>
                </a:lnTo>
                <a:lnTo>
                  <a:pt x="168" y="54"/>
                </a:lnTo>
                <a:lnTo>
                  <a:pt x="169" y="52"/>
                </a:lnTo>
                <a:lnTo>
                  <a:pt x="169" y="52"/>
                </a:lnTo>
                <a:lnTo>
                  <a:pt x="169" y="53"/>
                </a:lnTo>
                <a:lnTo>
                  <a:pt x="170" y="53"/>
                </a:lnTo>
                <a:lnTo>
                  <a:pt x="170" y="52"/>
                </a:lnTo>
                <a:lnTo>
                  <a:pt x="170" y="53"/>
                </a:lnTo>
                <a:lnTo>
                  <a:pt x="170" y="53"/>
                </a:lnTo>
                <a:lnTo>
                  <a:pt x="170" y="52"/>
                </a:lnTo>
                <a:lnTo>
                  <a:pt x="171" y="55"/>
                </a:lnTo>
                <a:lnTo>
                  <a:pt x="171" y="55"/>
                </a:lnTo>
                <a:lnTo>
                  <a:pt x="171" y="55"/>
                </a:lnTo>
                <a:lnTo>
                  <a:pt x="172" y="55"/>
                </a:lnTo>
                <a:lnTo>
                  <a:pt x="172" y="48"/>
                </a:lnTo>
                <a:lnTo>
                  <a:pt x="172" y="49"/>
                </a:lnTo>
                <a:lnTo>
                  <a:pt x="172" y="48"/>
                </a:lnTo>
                <a:lnTo>
                  <a:pt x="173" y="33"/>
                </a:lnTo>
                <a:lnTo>
                  <a:pt x="173" y="33"/>
                </a:lnTo>
                <a:lnTo>
                  <a:pt x="173" y="30"/>
                </a:lnTo>
                <a:lnTo>
                  <a:pt x="174" y="56"/>
                </a:lnTo>
                <a:lnTo>
                  <a:pt x="174" y="56"/>
                </a:lnTo>
                <a:lnTo>
                  <a:pt x="174" y="57"/>
                </a:lnTo>
                <a:lnTo>
                  <a:pt x="175" y="52"/>
                </a:lnTo>
                <a:lnTo>
                  <a:pt x="175" y="56"/>
                </a:lnTo>
                <a:lnTo>
                  <a:pt x="175" y="56"/>
                </a:lnTo>
                <a:lnTo>
                  <a:pt x="175" y="56"/>
                </a:lnTo>
                <a:lnTo>
                  <a:pt x="176" y="58"/>
                </a:lnTo>
                <a:lnTo>
                  <a:pt x="176" y="58"/>
                </a:lnTo>
                <a:lnTo>
                  <a:pt x="176" y="58"/>
                </a:lnTo>
                <a:lnTo>
                  <a:pt x="177" y="57"/>
                </a:lnTo>
                <a:lnTo>
                  <a:pt x="177" y="61"/>
                </a:lnTo>
                <a:lnTo>
                  <a:pt x="177" y="60"/>
                </a:lnTo>
                <a:lnTo>
                  <a:pt x="177" y="60"/>
                </a:lnTo>
                <a:lnTo>
                  <a:pt x="177" y="59"/>
                </a:lnTo>
                <a:lnTo>
                  <a:pt x="178" y="63"/>
                </a:lnTo>
                <a:lnTo>
                  <a:pt x="178" y="62"/>
                </a:lnTo>
                <a:lnTo>
                  <a:pt x="178" y="62"/>
                </a:lnTo>
                <a:lnTo>
                  <a:pt x="179" y="62"/>
                </a:lnTo>
                <a:lnTo>
                  <a:pt x="179" y="54"/>
                </a:lnTo>
                <a:lnTo>
                  <a:pt x="179" y="54"/>
                </a:lnTo>
                <a:lnTo>
                  <a:pt x="180" y="49"/>
                </a:lnTo>
                <a:lnTo>
                  <a:pt x="180" y="53"/>
                </a:lnTo>
                <a:lnTo>
                  <a:pt x="180" y="53"/>
                </a:lnTo>
                <a:lnTo>
                  <a:pt x="181" y="69"/>
                </a:lnTo>
                <a:lnTo>
                  <a:pt x="181" y="69"/>
                </a:lnTo>
                <a:lnTo>
                  <a:pt x="181" y="70"/>
                </a:lnTo>
                <a:lnTo>
                  <a:pt x="182" y="67"/>
                </a:lnTo>
                <a:lnTo>
                  <a:pt x="182" y="69"/>
                </a:lnTo>
                <a:lnTo>
                  <a:pt x="182" y="69"/>
                </a:lnTo>
                <a:lnTo>
                  <a:pt x="182" y="72"/>
                </a:lnTo>
                <a:lnTo>
                  <a:pt x="183" y="67"/>
                </a:lnTo>
                <a:lnTo>
                  <a:pt x="183" y="68"/>
                </a:lnTo>
                <a:lnTo>
                  <a:pt x="183" y="68"/>
                </a:lnTo>
                <a:lnTo>
                  <a:pt x="183" y="69"/>
                </a:lnTo>
                <a:lnTo>
                  <a:pt x="184" y="66"/>
                </a:lnTo>
                <a:lnTo>
                  <a:pt x="184" y="66"/>
                </a:lnTo>
                <a:lnTo>
                  <a:pt x="184" y="66"/>
                </a:lnTo>
                <a:lnTo>
                  <a:pt x="184" y="66"/>
                </a:lnTo>
                <a:lnTo>
                  <a:pt x="185" y="64"/>
                </a:lnTo>
                <a:lnTo>
                  <a:pt x="185" y="64"/>
                </a:lnTo>
                <a:lnTo>
                  <a:pt x="186" y="62"/>
                </a:lnTo>
                <a:lnTo>
                  <a:pt x="186" y="66"/>
                </a:lnTo>
                <a:lnTo>
                  <a:pt x="186" y="66"/>
                </a:lnTo>
                <a:lnTo>
                  <a:pt x="186" y="66"/>
                </a:lnTo>
                <a:lnTo>
                  <a:pt x="186" y="66"/>
                </a:lnTo>
                <a:lnTo>
                  <a:pt x="187" y="61"/>
                </a:lnTo>
                <a:lnTo>
                  <a:pt x="187" y="61"/>
                </a:lnTo>
                <a:lnTo>
                  <a:pt x="187" y="61"/>
                </a:lnTo>
                <a:lnTo>
                  <a:pt x="188" y="63"/>
                </a:lnTo>
                <a:lnTo>
                  <a:pt x="188" y="59"/>
                </a:lnTo>
                <a:lnTo>
                  <a:pt x="188" y="60"/>
                </a:lnTo>
                <a:lnTo>
                  <a:pt x="188" y="60"/>
                </a:lnTo>
                <a:lnTo>
                  <a:pt x="189" y="62"/>
                </a:lnTo>
                <a:lnTo>
                  <a:pt x="189" y="57"/>
                </a:lnTo>
                <a:lnTo>
                  <a:pt x="189" y="59"/>
                </a:lnTo>
                <a:lnTo>
                  <a:pt x="189" y="59"/>
                </a:lnTo>
                <a:lnTo>
                  <a:pt x="189" y="57"/>
                </a:lnTo>
                <a:lnTo>
                  <a:pt x="190" y="64"/>
                </a:lnTo>
                <a:lnTo>
                  <a:pt x="190" y="62"/>
                </a:lnTo>
                <a:lnTo>
                  <a:pt x="190" y="62"/>
                </a:lnTo>
                <a:lnTo>
                  <a:pt x="190" y="62"/>
                </a:lnTo>
                <a:lnTo>
                  <a:pt x="191" y="60"/>
                </a:lnTo>
                <a:lnTo>
                  <a:pt x="191" y="61"/>
                </a:lnTo>
                <a:lnTo>
                  <a:pt x="191" y="61"/>
                </a:lnTo>
                <a:lnTo>
                  <a:pt x="191" y="61"/>
                </a:lnTo>
                <a:lnTo>
                  <a:pt x="192" y="59"/>
                </a:lnTo>
                <a:lnTo>
                  <a:pt x="192" y="59"/>
                </a:lnTo>
                <a:lnTo>
                  <a:pt x="192" y="59"/>
                </a:lnTo>
                <a:lnTo>
                  <a:pt x="193" y="59"/>
                </a:lnTo>
                <a:lnTo>
                  <a:pt x="193" y="57"/>
                </a:lnTo>
                <a:lnTo>
                  <a:pt x="193" y="58"/>
                </a:lnTo>
                <a:lnTo>
                  <a:pt x="193" y="58"/>
                </a:lnTo>
                <a:lnTo>
                  <a:pt x="193" y="57"/>
                </a:lnTo>
                <a:lnTo>
                  <a:pt x="194" y="71"/>
                </a:lnTo>
                <a:lnTo>
                  <a:pt x="194" y="69"/>
                </a:lnTo>
                <a:lnTo>
                  <a:pt x="194" y="68"/>
                </a:lnTo>
                <a:lnTo>
                  <a:pt x="195" y="57"/>
                </a:lnTo>
                <a:lnTo>
                  <a:pt x="195" y="60"/>
                </a:lnTo>
                <a:lnTo>
                  <a:pt x="195" y="60"/>
                </a:lnTo>
                <a:lnTo>
                  <a:pt x="196" y="63"/>
                </a:lnTo>
                <a:lnTo>
                  <a:pt x="196" y="35"/>
                </a:lnTo>
                <a:lnTo>
                  <a:pt x="196" y="42"/>
                </a:lnTo>
                <a:lnTo>
                  <a:pt x="196" y="43"/>
                </a:lnTo>
                <a:lnTo>
                  <a:pt x="197" y="70"/>
                </a:lnTo>
                <a:lnTo>
                  <a:pt x="197" y="70"/>
                </a:lnTo>
                <a:lnTo>
                  <a:pt x="197" y="70"/>
                </a:lnTo>
                <a:lnTo>
                  <a:pt x="198" y="49"/>
                </a:lnTo>
                <a:lnTo>
                  <a:pt x="198" y="49"/>
                </a:lnTo>
                <a:lnTo>
                  <a:pt x="198" y="49"/>
                </a:lnTo>
                <a:lnTo>
                  <a:pt x="199" y="46"/>
                </a:lnTo>
                <a:lnTo>
                  <a:pt x="199" y="70"/>
                </a:lnTo>
                <a:lnTo>
                  <a:pt x="199" y="56"/>
                </a:lnTo>
                <a:lnTo>
                  <a:pt x="199" y="54"/>
                </a:lnTo>
                <a:lnTo>
                  <a:pt x="200" y="35"/>
                </a:lnTo>
                <a:lnTo>
                  <a:pt x="200" y="48"/>
                </a:lnTo>
                <a:lnTo>
                  <a:pt x="200" y="46"/>
                </a:lnTo>
                <a:lnTo>
                  <a:pt x="201" y="46"/>
                </a:lnTo>
                <a:lnTo>
                  <a:pt x="201" y="32"/>
                </a:lnTo>
                <a:lnTo>
                  <a:pt x="201" y="37"/>
                </a:lnTo>
                <a:lnTo>
                  <a:pt x="201" y="39"/>
                </a:lnTo>
                <a:lnTo>
                  <a:pt x="201" y="39"/>
                </a:lnTo>
                <a:lnTo>
                  <a:pt x="202" y="32"/>
                </a:lnTo>
                <a:lnTo>
                  <a:pt x="202" y="33"/>
                </a:lnTo>
                <a:lnTo>
                  <a:pt x="202" y="34"/>
                </a:lnTo>
                <a:lnTo>
                  <a:pt x="203" y="49"/>
                </a:lnTo>
                <a:lnTo>
                  <a:pt x="203" y="48"/>
                </a:lnTo>
                <a:lnTo>
                  <a:pt x="203" y="48"/>
                </a:lnTo>
                <a:lnTo>
                  <a:pt x="203" y="44"/>
                </a:lnTo>
                <a:lnTo>
                  <a:pt x="204" y="56"/>
                </a:lnTo>
                <a:lnTo>
                  <a:pt x="204" y="53"/>
                </a:lnTo>
                <a:lnTo>
                  <a:pt x="204" y="53"/>
                </a:lnTo>
                <a:lnTo>
                  <a:pt x="205" y="47"/>
                </a:lnTo>
                <a:lnTo>
                  <a:pt x="205" y="50"/>
                </a:lnTo>
                <a:lnTo>
                  <a:pt x="205" y="50"/>
                </a:lnTo>
                <a:lnTo>
                  <a:pt x="206" y="49"/>
                </a:lnTo>
                <a:lnTo>
                  <a:pt x="206" y="50"/>
                </a:lnTo>
                <a:lnTo>
                  <a:pt x="206" y="50"/>
                </a:lnTo>
                <a:lnTo>
                  <a:pt x="206" y="50"/>
                </a:lnTo>
                <a:lnTo>
                  <a:pt x="207" y="51"/>
                </a:lnTo>
                <a:lnTo>
                  <a:pt x="207" y="49"/>
                </a:lnTo>
                <a:lnTo>
                  <a:pt x="207" y="49"/>
                </a:lnTo>
                <a:lnTo>
                  <a:pt x="207" y="49"/>
                </a:lnTo>
                <a:lnTo>
                  <a:pt x="208" y="53"/>
                </a:lnTo>
                <a:lnTo>
                  <a:pt x="208" y="51"/>
                </a:lnTo>
                <a:lnTo>
                  <a:pt x="208" y="50"/>
                </a:lnTo>
                <a:lnTo>
                  <a:pt x="209" y="28"/>
                </a:lnTo>
                <a:lnTo>
                  <a:pt x="209" y="38"/>
                </a:lnTo>
                <a:lnTo>
                  <a:pt x="209" y="37"/>
                </a:lnTo>
                <a:lnTo>
                  <a:pt x="210" y="28"/>
                </a:lnTo>
                <a:lnTo>
                  <a:pt x="210" y="31"/>
                </a:lnTo>
                <a:lnTo>
                  <a:pt x="210" y="32"/>
                </a:lnTo>
                <a:lnTo>
                  <a:pt x="211" y="40"/>
                </a:lnTo>
                <a:lnTo>
                  <a:pt x="211" y="30"/>
                </a:lnTo>
                <a:lnTo>
                  <a:pt x="211" y="32"/>
                </a:lnTo>
                <a:lnTo>
                  <a:pt x="211" y="32"/>
                </a:lnTo>
                <a:lnTo>
                  <a:pt x="212" y="39"/>
                </a:lnTo>
                <a:lnTo>
                  <a:pt x="212" y="40"/>
                </a:lnTo>
                <a:lnTo>
                  <a:pt x="213" y="33"/>
                </a:lnTo>
                <a:lnTo>
                  <a:pt x="213" y="34"/>
                </a:lnTo>
                <a:lnTo>
                  <a:pt x="213" y="34"/>
                </a:lnTo>
                <a:lnTo>
                  <a:pt x="214" y="47"/>
                </a:lnTo>
                <a:lnTo>
                  <a:pt x="214" y="48"/>
                </a:lnTo>
                <a:lnTo>
                  <a:pt x="215" y="54"/>
                </a:lnTo>
                <a:lnTo>
                  <a:pt x="215" y="51"/>
                </a:lnTo>
                <a:lnTo>
                  <a:pt x="215" y="51"/>
                </a:lnTo>
                <a:lnTo>
                  <a:pt x="216" y="58"/>
                </a:lnTo>
                <a:lnTo>
                  <a:pt x="216" y="57"/>
                </a:lnTo>
                <a:lnTo>
                  <a:pt x="216" y="57"/>
                </a:lnTo>
                <a:lnTo>
                  <a:pt x="217" y="55"/>
                </a:lnTo>
                <a:lnTo>
                  <a:pt x="217" y="59"/>
                </a:lnTo>
                <a:lnTo>
                  <a:pt x="217" y="58"/>
                </a:lnTo>
                <a:lnTo>
                  <a:pt x="217" y="58"/>
                </a:lnTo>
                <a:lnTo>
                  <a:pt x="218" y="49"/>
                </a:lnTo>
                <a:lnTo>
                  <a:pt x="218" y="50"/>
                </a:lnTo>
                <a:lnTo>
                  <a:pt x="218" y="49"/>
                </a:lnTo>
                <a:lnTo>
                  <a:pt x="219" y="49"/>
                </a:lnTo>
                <a:lnTo>
                  <a:pt x="219" y="51"/>
                </a:lnTo>
                <a:lnTo>
                  <a:pt x="219" y="51"/>
                </a:lnTo>
                <a:lnTo>
                  <a:pt x="220" y="51"/>
                </a:lnTo>
                <a:lnTo>
                  <a:pt x="220" y="57"/>
                </a:lnTo>
                <a:lnTo>
                  <a:pt x="220" y="57"/>
                </a:lnTo>
                <a:lnTo>
                  <a:pt x="220" y="57"/>
                </a:lnTo>
                <a:lnTo>
                  <a:pt x="221" y="54"/>
                </a:lnTo>
                <a:lnTo>
                  <a:pt x="221" y="54"/>
                </a:lnTo>
                <a:lnTo>
                  <a:pt x="221" y="54"/>
                </a:lnTo>
                <a:lnTo>
                  <a:pt x="222" y="56"/>
                </a:lnTo>
                <a:lnTo>
                  <a:pt x="222" y="54"/>
                </a:lnTo>
                <a:lnTo>
                  <a:pt x="222" y="54"/>
                </a:lnTo>
                <a:lnTo>
                  <a:pt x="222" y="54"/>
                </a:lnTo>
                <a:lnTo>
                  <a:pt x="223" y="57"/>
                </a:lnTo>
                <a:lnTo>
                  <a:pt x="223" y="49"/>
                </a:lnTo>
                <a:lnTo>
                  <a:pt x="223" y="49"/>
                </a:lnTo>
                <a:lnTo>
                  <a:pt x="223" y="49"/>
                </a:lnTo>
                <a:lnTo>
                  <a:pt x="224" y="45"/>
                </a:lnTo>
                <a:lnTo>
                  <a:pt x="224" y="48"/>
                </a:lnTo>
                <a:lnTo>
                  <a:pt x="224" y="48"/>
                </a:lnTo>
                <a:lnTo>
                  <a:pt x="225" y="53"/>
                </a:lnTo>
                <a:lnTo>
                  <a:pt x="225" y="47"/>
                </a:lnTo>
                <a:lnTo>
                  <a:pt x="225" y="50"/>
                </a:lnTo>
                <a:lnTo>
                  <a:pt x="225" y="50"/>
                </a:lnTo>
                <a:lnTo>
                  <a:pt x="225" y="50"/>
                </a:lnTo>
                <a:lnTo>
                  <a:pt x="226" y="57"/>
                </a:lnTo>
                <a:lnTo>
                  <a:pt x="226" y="57"/>
                </a:lnTo>
                <a:lnTo>
                  <a:pt x="226" y="58"/>
                </a:lnTo>
                <a:lnTo>
                  <a:pt x="227" y="55"/>
                </a:lnTo>
                <a:lnTo>
                  <a:pt x="227" y="56"/>
                </a:lnTo>
                <a:lnTo>
                  <a:pt x="227" y="56"/>
                </a:lnTo>
                <a:lnTo>
                  <a:pt x="228" y="56"/>
                </a:lnTo>
                <a:lnTo>
                  <a:pt x="228" y="46"/>
                </a:lnTo>
                <a:lnTo>
                  <a:pt x="228" y="46"/>
                </a:lnTo>
                <a:lnTo>
                  <a:pt x="229" y="37"/>
                </a:lnTo>
                <a:lnTo>
                  <a:pt x="229" y="37"/>
                </a:lnTo>
                <a:lnTo>
                  <a:pt x="229" y="37"/>
                </a:lnTo>
                <a:lnTo>
                  <a:pt x="230" y="34"/>
                </a:lnTo>
                <a:lnTo>
                  <a:pt x="230" y="54"/>
                </a:lnTo>
                <a:lnTo>
                  <a:pt x="230" y="52"/>
                </a:lnTo>
                <a:lnTo>
                  <a:pt x="230" y="52"/>
                </a:lnTo>
                <a:lnTo>
                  <a:pt x="230" y="52"/>
                </a:lnTo>
                <a:lnTo>
                  <a:pt x="231" y="43"/>
                </a:lnTo>
                <a:lnTo>
                  <a:pt x="231" y="43"/>
                </a:lnTo>
                <a:lnTo>
                  <a:pt x="231" y="43"/>
                </a:lnTo>
                <a:lnTo>
                  <a:pt x="232" y="45"/>
                </a:lnTo>
                <a:lnTo>
                  <a:pt x="232" y="32"/>
                </a:lnTo>
                <a:lnTo>
                  <a:pt x="232" y="32"/>
                </a:lnTo>
                <a:lnTo>
                  <a:pt x="233" y="47"/>
                </a:lnTo>
                <a:lnTo>
                  <a:pt x="233" y="47"/>
                </a:lnTo>
                <a:lnTo>
                  <a:pt x="234" y="81"/>
                </a:lnTo>
                <a:lnTo>
                  <a:pt x="234" y="82"/>
                </a:lnTo>
                <a:lnTo>
                  <a:pt x="235" y="90"/>
                </a:lnTo>
                <a:lnTo>
                  <a:pt x="235" y="88"/>
                </a:lnTo>
                <a:lnTo>
                  <a:pt x="235" y="88"/>
                </a:lnTo>
                <a:lnTo>
                  <a:pt x="236" y="86"/>
                </a:lnTo>
                <a:lnTo>
                  <a:pt x="236" y="90"/>
                </a:lnTo>
                <a:lnTo>
                  <a:pt x="236" y="90"/>
                </a:lnTo>
                <a:lnTo>
                  <a:pt x="236" y="93"/>
                </a:lnTo>
                <a:lnTo>
                  <a:pt x="237" y="86"/>
                </a:lnTo>
                <a:lnTo>
                  <a:pt x="237" y="87"/>
                </a:lnTo>
                <a:lnTo>
                  <a:pt x="237" y="87"/>
                </a:lnTo>
                <a:lnTo>
                  <a:pt x="237" y="87"/>
                </a:lnTo>
                <a:lnTo>
                  <a:pt x="238" y="91"/>
                </a:lnTo>
                <a:lnTo>
                  <a:pt x="238" y="91"/>
                </a:lnTo>
                <a:lnTo>
                  <a:pt x="239" y="94"/>
                </a:lnTo>
                <a:lnTo>
                  <a:pt x="239" y="94"/>
                </a:lnTo>
                <a:lnTo>
                  <a:pt x="239" y="94"/>
                </a:lnTo>
                <a:lnTo>
                  <a:pt x="240" y="95"/>
                </a:lnTo>
                <a:lnTo>
                  <a:pt x="240" y="90"/>
                </a:lnTo>
                <a:lnTo>
                  <a:pt x="240" y="90"/>
                </a:lnTo>
                <a:lnTo>
                  <a:pt x="240" y="89"/>
                </a:lnTo>
                <a:lnTo>
                  <a:pt x="241" y="96"/>
                </a:lnTo>
                <a:lnTo>
                  <a:pt x="241" y="95"/>
                </a:lnTo>
                <a:lnTo>
                  <a:pt x="241" y="95"/>
                </a:lnTo>
                <a:lnTo>
                  <a:pt x="241" y="95"/>
                </a:lnTo>
                <a:lnTo>
                  <a:pt x="242" y="100"/>
                </a:lnTo>
                <a:lnTo>
                  <a:pt x="242" y="99"/>
                </a:lnTo>
                <a:lnTo>
                  <a:pt x="242" y="99"/>
                </a:lnTo>
                <a:lnTo>
                  <a:pt x="243" y="102"/>
                </a:lnTo>
                <a:lnTo>
                  <a:pt x="243" y="96"/>
                </a:lnTo>
                <a:lnTo>
                  <a:pt x="243" y="96"/>
                </a:lnTo>
                <a:lnTo>
                  <a:pt x="243" y="96"/>
                </a:lnTo>
                <a:lnTo>
                  <a:pt x="244" y="89"/>
                </a:lnTo>
                <a:lnTo>
                  <a:pt x="244" y="89"/>
                </a:lnTo>
                <a:lnTo>
                  <a:pt x="244" y="89"/>
                </a:lnTo>
                <a:lnTo>
                  <a:pt x="245" y="85"/>
                </a:lnTo>
                <a:lnTo>
                  <a:pt x="245" y="87"/>
                </a:lnTo>
                <a:lnTo>
                  <a:pt x="245" y="87"/>
                </a:lnTo>
                <a:lnTo>
                  <a:pt x="246" y="90"/>
                </a:lnTo>
                <a:lnTo>
                  <a:pt x="246" y="78"/>
                </a:lnTo>
                <a:lnTo>
                  <a:pt x="246" y="78"/>
                </a:lnTo>
                <a:lnTo>
                  <a:pt x="247" y="68"/>
                </a:lnTo>
                <a:lnTo>
                  <a:pt x="247" y="68"/>
                </a:lnTo>
                <a:lnTo>
                  <a:pt x="248" y="66"/>
                </a:lnTo>
                <a:lnTo>
                  <a:pt x="248" y="66"/>
                </a:lnTo>
                <a:lnTo>
                  <a:pt x="249" y="66"/>
                </a:lnTo>
                <a:lnTo>
                  <a:pt x="249" y="65"/>
                </a:lnTo>
                <a:lnTo>
                  <a:pt x="249" y="65"/>
                </a:lnTo>
                <a:lnTo>
                  <a:pt x="249" y="64"/>
                </a:lnTo>
                <a:lnTo>
                  <a:pt x="250" y="72"/>
                </a:lnTo>
                <a:lnTo>
                  <a:pt x="250" y="72"/>
                </a:lnTo>
                <a:lnTo>
                  <a:pt x="250" y="72"/>
                </a:lnTo>
                <a:lnTo>
                  <a:pt x="251" y="77"/>
                </a:lnTo>
                <a:lnTo>
                  <a:pt x="251" y="74"/>
                </a:lnTo>
                <a:lnTo>
                  <a:pt x="251" y="74"/>
                </a:lnTo>
                <a:lnTo>
                  <a:pt x="252" y="70"/>
                </a:lnTo>
                <a:lnTo>
                  <a:pt x="252" y="70"/>
                </a:lnTo>
                <a:lnTo>
                  <a:pt x="252" y="70"/>
                </a:lnTo>
                <a:lnTo>
                  <a:pt x="252" y="70"/>
                </a:lnTo>
                <a:lnTo>
                  <a:pt x="253" y="72"/>
                </a:lnTo>
                <a:lnTo>
                  <a:pt x="253" y="70"/>
                </a:lnTo>
                <a:lnTo>
                  <a:pt x="253" y="70"/>
                </a:lnTo>
                <a:lnTo>
                  <a:pt x="253" y="71"/>
                </a:lnTo>
                <a:lnTo>
                  <a:pt x="254" y="66"/>
                </a:lnTo>
                <a:lnTo>
                  <a:pt x="254" y="66"/>
                </a:lnTo>
                <a:lnTo>
                  <a:pt x="254" y="66"/>
                </a:lnTo>
                <a:lnTo>
                  <a:pt x="255" y="69"/>
                </a:lnTo>
                <a:lnTo>
                  <a:pt x="255" y="60"/>
                </a:lnTo>
                <a:lnTo>
                  <a:pt x="255" y="60"/>
                </a:lnTo>
                <a:lnTo>
                  <a:pt x="256" y="36"/>
                </a:lnTo>
                <a:lnTo>
                  <a:pt x="256" y="35"/>
                </a:lnTo>
                <a:lnTo>
                  <a:pt x="256" y="28"/>
                </a:lnTo>
                <a:lnTo>
                  <a:pt x="257" y="42"/>
                </a:lnTo>
                <a:lnTo>
                  <a:pt x="257" y="42"/>
                </a:lnTo>
                <a:lnTo>
                  <a:pt x="257" y="42"/>
                </a:lnTo>
                <a:lnTo>
                  <a:pt x="258" y="49"/>
                </a:lnTo>
                <a:lnTo>
                  <a:pt x="258" y="48"/>
                </a:lnTo>
                <a:lnTo>
                  <a:pt x="258" y="48"/>
                </a:lnTo>
                <a:lnTo>
                  <a:pt x="259" y="52"/>
                </a:lnTo>
                <a:lnTo>
                  <a:pt x="259" y="52"/>
                </a:lnTo>
                <a:lnTo>
                  <a:pt x="260" y="58"/>
                </a:lnTo>
                <a:lnTo>
                  <a:pt x="260" y="58"/>
                </a:lnTo>
                <a:lnTo>
                  <a:pt x="260" y="58"/>
                </a:lnTo>
                <a:lnTo>
                  <a:pt x="261" y="55"/>
                </a:lnTo>
                <a:lnTo>
                  <a:pt x="261" y="58"/>
                </a:lnTo>
                <a:lnTo>
                  <a:pt x="261" y="58"/>
                </a:lnTo>
                <a:lnTo>
                  <a:pt x="261" y="58"/>
                </a:lnTo>
                <a:lnTo>
                  <a:pt x="262" y="53"/>
                </a:lnTo>
                <a:lnTo>
                  <a:pt x="262" y="53"/>
                </a:lnTo>
                <a:lnTo>
                  <a:pt x="263" y="51"/>
                </a:lnTo>
                <a:lnTo>
                  <a:pt x="263" y="51"/>
                </a:lnTo>
                <a:lnTo>
                  <a:pt x="263" y="51"/>
                </a:lnTo>
                <a:lnTo>
                  <a:pt x="264" y="48"/>
                </a:lnTo>
                <a:lnTo>
                  <a:pt x="264" y="48"/>
                </a:lnTo>
                <a:lnTo>
                  <a:pt x="265" y="50"/>
                </a:lnTo>
                <a:lnTo>
                  <a:pt x="265" y="46"/>
                </a:lnTo>
                <a:lnTo>
                  <a:pt x="265" y="46"/>
                </a:lnTo>
                <a:lnTo>
                  <a:pt x="266" y="45"/>
                </a:lnTo>
                <a:lnTo>
                  <a:pt x="266" y="49"/>
                </a:lnTo>
                <a:lnTo>
                  <a:pt x="266" y="49"/>
                </a:lnTo>
                <a:lnTo>
                  <a:pt x="266" y="49"/>
                </a:lnTo>
                <a:lnTo>
                  <a:pt x="267" y="51"/>
                </a:lnTo>
                <a:lnTo>
                  <a:pt x="267" y="51"/>
                </a:lnTo>
                <a:lnTo>
                  <a:pt x="267" y="51"/>
                </a:lnTo>
                <a:lnTo>
                  <a:pt x="267" y="51"/>
                </a:lnTo>
                <a:lnTo>
                  <a:pt x="268" y="44"/>
                </a:lnTo>
                <a:lnTo>
                  <a:pt x="268" y="47"/>
                </a:lnTo>
                <a:lnTo>
                  <a:pt x="268" y="47"/>
                </a:lnTo>
                <a:lnTo>
                  <a:pt x="269" y="44"/>
                </a:lnTo>
                <a:lnTo>
                  <a:pt x="269" y="47"/>
                </a:lnTo>
                <a:lnTo>
                  <a:pt x="269" y="47"/>
                </a:lnTo>
                <a:lnTo>
                  <a:pt x="270" y="45"/>
                </a:lnTo>
                <a:lnTo>
                  <a:pt x="270" y="50"/>
                </a:lnTo>
                <a:lnTo>
                  <a:pt x="270" y="49"/>
                </a:lnTo>
                <a:lnTo>
                  <a:pt x="270" y="49"/>
                </a:lnTo>
                <a:lnTo>
                  <a:pt x="271" y="53"/>
                </a:lnTo>
                <a:lnTo>
                  <a:pt x="271" y="51"/>
                </a:lnTo>
                <a:lnTo>
                  <a:pt x="271" y="51"/>
                </a:lnTo>
                <a:lnTo>
                  <a:pt x="271" y="51"/>
                </a:lnTo>
                <a:lnTo>
                  <a:pt x="272" y="57"/>
                </a:lnTo>
                <a:lnTo>
                  <a:pt x="272" y="57"/>
                </a:lnTo>
                <a:lnTo>
                  <a:pt x="273" y="57"/>
                </a:lnTo>
                <a:lnTo>
                  <a:pt x="273" y="55"/>
                </a:lnTo>
                <a:lnTo>
                  <a:pt x="273" y="57"/>
                </a:lnTo>
                <a:lnTo>
                  <a:pt x="273" y="57"/>
                </a:lnTo>
                <a:lnTo>
                  <a:pt x="274" y="66"/>
                </a:lnTo>
                <a:lnTo>
                  <a:pt x="274" y="66"/>
                </a:lnTo>
                <a:lnTo>
                  <a:pt x="274" y="66"/>
                </a:lnTo>
                <a:lnTo>
                  <a:pt x="275" y="60"/>
                </a:lnTo>
                <a:lnTo>
                  <a:pt x="275" y="60"/>
                </a:lnTo>
                <a:lnTo>
                  <a:pt x="276" y="50"/>
                </a:lnTo>
                <a:lnTo>
                  <a:pt x="276" y="52"/>
                </a:lnTo>
                <a:lnTo>
                  <a:pt x="276" y="52"/>
                </a:lnTo>
                <a:lnTo>
                  <a:pt x="277" y="52"/>
                </a:lnTo>
                <a:lnTo>
                  <a:pt x="277" y="49"/>
                </a:lnTo>
                <a:lnTo>
                  <a:pt x="277" y="51"/>
                </a:lnTo>
                <a:lnTo>
                  <a:pt x="277" y="51"/>
                </a:lnTo>
                <a:lnTo>
                  <a:pt x="278" y="51"/>
                </a:lnTo>
                <a:lnTo>
                  <a:pt x="278" y="55"/>
                </a:lnTo>
                <a:lnTo>
                  <a:pt x="278" y="55"/>
                </a:lnTo>
                <a:lnTo>
                  <a:pt x="278" y="55"/>
                </a:lnTo>
                <a:lnTo>
                  <a:pt x="279" y="55"/>
                </a:lnTo>
                <a:lnTo>
                  <a:pt x="279" y="59"/>
                </a:lnTo>
                <a:lnTo>
                  <a:pt x="279" y="60"/>
                </a:lnTo>
                <a:lnTo>
                  <a:pt x="280" y="62"/>
                </a:lnTo>
                <a:lnTo>
                  <a:pt x="280" y="52"/>
                </a:lnTo>
                <a:lnTo>
                  <a:pt x="280" y="52"/>
                </a:lnTo>
                <a:lnTo>
                  <a:pt x="281" y="53"/>
                </a:lnTo>
                <a:lnTo>
                  <a:pt x="281" y="47"/>
                </a:lnTo>
                <a:lnTo>
                  <a:pt x="281" y="48"/>
                </a:lnTo>
                <a:lnTo>
                  <a:pt x="281" y="49"/>
                </a:lnTo>
                <a:lnTo>
                  <a:pt x="282" y="45"/>
                </a:lnTo>
                <a:lnTo>
                  <a:pt x="282" y="54"/>
                </a:lnTo>
                <a:lnTo>
                  <a:pt x="282" y="52"/>
                </a:lnTo>
                <a:lnTo>
                  <a:pt x="282" y="52"/>
                </a:lnTo>
                <a:lnTo>
                  <a:pt x="283" y="52"/>
                </a:lnTo>
                <a:lnTo>
                  <a:pt x="283" y="74"/>
                </a:lnTo>
                <a:lnTo>
                  <a:pt x="283" y="66"/>
                </a:lnTo>
                <a:lnTo>
                  <a:pt x="283" y="66"/>
                </a:lnTo>
                <a:lnTo>
                  <a:pt x="284" y="74"/>
                </a:lnTo>
                <a:lnTo>
                  <a:pt x="284" y="73"/>
                </a:lnTo>
                <a:lnTo>
                  <a:pt x="284" y="73"/>
                </a:lnTo>
                <a:lnTo>
                  <a:pt x="285" y="97"/>
                </a:lnTo>
                <a:lnTo>
                  <a:pt x="285" y="98"/>
                </a:lnTo>
                <a:lnTo>
                  <a:pt x="286" y="113"/>
                </a:lnTo>
                <a:lnTo>
                  <a:pt x="286" y="113"/>
                </a:lnTo>
                <a:lnTo>
                  <a:pt x="286" y="113"/>
                </a:lnTo>
                <a:lnTo>
                  <a:pt x="287" y="88"/>
                </a:lnTo>
                <a:lnTo>
                  <a:pt x="287" y="88"/>
                </a:lnTo>
                <a:lnTo>
                  <a:pt x="288" y="83"/>
                </a:lnTo>
                <a:lnTo>
                  <a:pt x="288" y="83"/>
                </a:lnTo>
                <a:lnTo>
                  <a:pt x="288" y="83"/>
                </a:lnTo>
                <a:lnTo>
                  <a:pt x="288" y="83"/>
                </a:lnTo>
                <a:lnTo>
                  <a:pt x="289" y="65"/>
                </a:lnTo>
                <a:lnTo>
                  <a:pt x="289" y="65"/>
                </a:lnTo>
                <a:lnTo>
                  <a:pt x="289" y="65"/>
                </a:lnTo>
                <a:lnTo>
                  <a:pt x="290" y="60"/>
                </a:lnTo>
                <a:lnTo>
                  <a:pt x="290" y="68"/>
                </a:lnTo>
                <a:lnTo>
                  <a:pt x="290" y="66"/>
                </a:lnTo>
                <a:lnTo>
                  <a:pt x="290" y="66"/>
                </a:lnTo>
                <a:lnTo>
                  <a:pt x="291" y="64"/>
                </a:lnTo>
                <a:lnTo>
                  <a:pt x="291" y="64"/>
                </a:lnTo>
                <a:lnTo>
                  <a:pt x="291" y="64"/>
                </a:lnTo>
                <a:lnTo>
                  <a:pt x="292" y="64"/>
                </a:lnTo>
                <a:lnTo>
                  <a:pt x="292" y="62"/>
                </a:lnTo>
                <a:lnTo>
                  <a:pt x="292" y="61"/>
                </a:lnTo>
                <a:lnTo>
                  <a:pt x="293" y="55"/>
                </a:lnTo>
                <a:lnTo>
                  <a:pt x="293" y="60"/>
                </a:lnTo>
                <a:lnTo>
                  <a:pt x="293" y="61"/>
                </a:lnTo>
                <a:lnTo>
                  <a:pt x="294" y="57"/>
                </a:lnTo>
                <a:lnTo>
                  <a:pt x="294" y="61"/>
                </a:lnTo>
                <a:lnTo>
                  <a:pt x="294" y="61"/>
                </a:lnTo>
                <a:lnTo>
                  <a:pt x="295" y="64"/>
                </a:lnTo>
                <a:lnTo>
                  <a:pt x="295" y="64"/>
                </a:lnTo>
                <a:lnTo>
                  <a:pt x="295" y="63"/>
                </a:lnTo>
                <a:lnTo>
                  <a:pt x="296" y="63"/>
                </a:lnTo>
                <a:lnTo>
                  <a:pt x="296" y="65"/>
                </a:lnTo>
                <a:lnTo>
                  <a:pt x="296" y="65"/>
                </a:lnTo>
                <a:lnTo>
                  <a:pt x="296" y="65"/>
                </a:lnTo>
                <a:lnTo>
                  <a:pt x="297" y="65"/>
                </a:lnTo>
                <a:lnTo>
                  <a:pt x="297" y="68"/>
                </a:lnTo>
                <a:lnTo>
                  <a:pt x="297" y="68"/>
                </a:lnTo>
                <a:lnTo>
                  <a:pt x="298" y="73"/>
                </a:lnTo>
                <a:lnTo>
                  <a:pt x="298" y="52"/>
                </a:lnTo>
                <a:lnTo>
                  <a:pt x="298" y="54"/>
                </a:lnTo>
                <a:lnTo>
                  <a:pt x="298" y="54"/>
                </a:lnTo>
                <a:lnTo>
                  <a:pt x="299" y="59"/>
                </a:lnTo>
                <a:lnTo>
                  <a:pt x="299" y="57"/>
                </a:lnTo>
                <a:lnTo>
                  <a:pt x="299" y="57"/>
                </a:lnTo>
                <a:lnTo>
                  <a:pt x="300" y="57"/>
                </a:lnTo>
                <a:lnTo>
                  <a:pt x="300" y="60"/>
                </a:lnTo>
                <a:lnTo>
                  <a:pt x="300" y="58"/>
                </a:lnTo>
                <a:lnTo>
                  <a:pt x="300" y="58"/>
                </a:lnTo>
                <a:lnTo>
                  <a:pt x="301" y="58"/>
                </a:lnTo>
                <a:lnTo>
                  <a:pt x="301" y="59"/>
                </a:lnTo>
                <a:lnTo>
                  <a:pt x="301" y="59"/>
                </a:lnTo>
                <a:lnTo>
                  <a:pt x="302" y="67"/>
                </a:lnTo>
                <a:lnTo>
                  <a:pt x="302" y="51"/>
                </a:lnTo>
                <a:lnTo>
                  <a:pt x="302" y="51"/>
                </a:lnTo>
                <a:lnTo>
                  <a:pt x="303" y="54"/>
                </a:lnTo>
                <a:lnTo>
                  <a:pt x="303" y="51"/>
                </a:lnTo>
                <a:lnTo>
                  <a:pt x="303" y="51"/>
                </a:lnTo>
                <a:lnTo>
                  <a:pt x="303" y="51"/>
                </a:lnTo>
                <a:lnTo>
                  <a:pt x="304" y="50"/>
                </a:lnTo>
                <a:lnTo>
                  <a:pt x="304" y="55"/>
                </a:lnTo>
                <a:lnTo>
                  <a:pt x="304" y="52"/>
                </a:lnTo>
                <a:lnTo>
                  <a:pt x="304" y="52"/>
                </a:lnTo>
                <a:lnTo>
                  <a:pt x="305" y="50"/>
                </a:lnTo>
                <a:lnTo>
                  <a:pt x="305" y="58"/>
                </a:lnTo>
                <a:lnTo>
                  <a:pt x="305" y="58"/>
                </a:lnTo>
                <a:lnTo>
                  <a:pt x="306" y="60"/>
                </a:lnTo>
                <a:lnTo>
                  <a:pt x="306" y="51"/>
                </a:lnTo>
                <a:lnTo>
                  <a:pt x="306" y="57"/>
                </a:lnTo>
                <a:lnTo>
                  <a:pt x="306" y="57"/>
                </a:lnTo>
                <a:lnTo>
                  <a:pt x="307" y="71"/>
                </a:lnTo>
                <a:lnTo>
                  <a:pt x="307" y="71"/>
                </a:lnTo>
                <a:lnTo>
                  <a:pt x="308" y="80"/>
                </a:lnTo>
                <a:lnTo>
                  <a:pt x="308" y="80"/>
                </a:lnTo>
                <a:lnTo>
                  <a:pt x="309" y="80"/>
                </a:lnTo>
                <a:lnTo>
                  <a:pt x="309" y="85"/>
                </a:lnTo>
                <a:lnTo>
                  <a:pt x="309" y="84"/>
                </a:lnTo>
                <a:lnTo>
                  <a:pt x="309" y="84"/>
                </a:lnTo>
                <a:lnTo>
                  <a:pt x="310" y="94"/>
                </a:lnTo>
                <a:lnTo>
                  <a:pt x="310" y="92"/>
                </a:lnTo>
                <a:lnTo>
                  <a:pt x="310" y="92"/>
                </a:lnTo>
                <a:lnTo>
                  <a:pt x="311" y="77"/>
                </a:lnTo>
                <a:lnTo>
                  <a:pt x="311" y="77"/>
                </a:lnTo>
                <a:lnTo>
                  <a:pt x="312" y="78"/>
                </a:lnTo>
                <a:lnTo>
                  <a:pt x="312" y="72"/>
                </a:lnTo>
                <a:lnTo>
                  <a:pt x="312" y="72"/>
                </a:lnTo>
                <a:lnTo>
                  <a:pt x="313" y="70"/>
                </a:lnTo>
                <a:lnTo>
                  <a:pt x="313" y="83"/>
                </a:lnTo>
                <a:lnTo>
                  <a:pt x="313" y="83"/>
                </a:lnTo>
                <a:lnTo>
                  <a:pt x="313" y="83"/>
                </a:lnTo>
                <a:lnTo>
                  <a:pt x="314" y="82"/>
                </a:lnTo>
                <a:lnTo>
                  <a:pt x="314" y="84"/>
                </a:lnTo>
                <a:lnTo>
                  <a:pt x="314" y="83"/>
                </a:lnTo>
                <a:lnTo>
                  <a:pt x="314" y="83"/>
                </a:lnTo>
                <a:lnTo>
                  <a:pt x="315" y="87"/>
                </a:lnTo>
                <a:lnTo>
                  <a:pt x="315" y="77"/>
                </a:lnTo>
                <a:lnTo>
                  <a:pt x="315" y="77"/>
                </a:lnTo>
                <a:lnTo>
                  <a:pt x="315" y="77"/>
                </a:lnTo>
                <a:lnTo>
                  <a:pt x="316" y="79"/>
                </a:lnTo>
                <a:lnTo>
                  <a:pt x="316" y="57"/>
                </a:lnTo>
                <a:lnTo>
                  <a:pt x="316" y="57"/>
                </a:lnTo>
                <a:lnTo>
                  <a:pt x="316" y="57"/>
                </a:lnTo>
                <a:lnTo>
                  <a:pt x="317" y="57"/>
                </a:lnTo>
                <a:lnTo>
                  <a:pt x="317" y="64"/>
                </a:lnTo>
                <a:lnTo>
                  <a:pt x="317" y="64"/>
                </a:lnTo>
                <a:lnTo>
                  <a:pt x="318" y="66"/>
                </a:lnTo>
                <a:lnTo>
                  <a:pt x="318" y="61"/>
                </a:lnTo>
                <a:lnTo>
                  <a:pt x="318" y="61"/>
                </a:lnTo>
                <a:lnTo>
                  <a:pt x="319" y="47"/>
                </a:lnTo>
                <a:lnTo>
                  <a:pt x="319" y="49"/>
                </a:lnTo>
                <a:lnTo>
                  <a:pt x="319" y="49"/>
                </a:lnTo>
                <a:lnTo>
                  <a:pt x="320" y="75"/>
                </a:lnTo>
                <a:lnTo>
                  <a:pt x="320" y="76"/>
                </a:lnTo>
                <a:lnTo>
                  <a:pt x="321" y="78"/>
                </a:lnTo>
                <a:lnTo>
                  <a:pt x="321" y="73"/>
                </a:lnTo>
                <a:lnTo>
                  <a:pt x="321" y="75"/>
                </a:lnTo>
                <a:lnTo>
                  <a:pt x="321" y="74"/>
                </a:lnTo>
                <a:lnTo>
                  <a:pt x="322" y="75"/>
                </a:lnTo>
                <a:lnTo>
                  <a:pt x="322" y="69"/>
                </a:lnTo>
                <a:lnTo>
                  <a:pt x="322" y="73"/>
                </a:lnTo>
                <a:lnTo>
                  <a:pt x="322" y="73"/>
                </a:lnTo>
                <a:lnTo>
                  <a:pt x="323" y="73"/>
                </a:lnTo>
                <a:lnTo>
                  <a:pt x="323" y="71"/>
                </a:lnTo>
                <a:lnTo>
                  <a:pt x="323" y="72"/>
                </a:lnTo>
                <a:lnTo>
                  <a:pt x="323" y="72"/>
                </a:lnTo>
                <a:lnTo>
                  <a:pt x="324" y="79"/>
                </a:lnTo>
                <a:lnTo>
                  <a:pt x="324" y="79"/>
                </a:lnTo>
                <a:lnTo>
                  <a:pt x="325" y="89"/>
                </a:lnTo>
                <a:lnTo>
                  <a:pt x="325" y="81"/>
                </a:lnTo>
                <a:lnTo>
                  <a:pt x="325" y="81"/>
                </a:lnTo>
                <a:lnTo>
                  <a:pt x="326" y="81"/>
                </a:lnTo>
                <a:lnTo>
                  <a:pt x="326" y="77"/>
                </a:lnTo>
                <a:lnTo>
                  <a:pt x="326" y="79"/>
                </a:lnTo>
                <a:lnTo>
                  <a:pt x="326" y="79"/>
                </a:lnTo>
                <a:lnTo>
                  <a:pt x="327" y="67"/>
                </a:lnTo>
                <a:lnTo>
                  <a:pt x="327" y="106"/>
                </a:lnTo>
                <a:lnTo>
                  <a:pt x="327" y="106"/>
                </a:lnTo>
                <a:lnTo>
                  <a:pt x="328" y="124"/>
                </a:lnTo>
                <a:lnTo>
                  <a:pt x="328" y="124"/>
                </a:lnTo>
                <a:lnTo>
                  <a:pt x="329" y="128"/>
                </a:lnTo>
                <a:lnTo>
                  <a:pt x="329" y="117"/>
                </a:lnTo>
                <a:lnTo>
                  <a:pt x="329" y="117"/>
                </a:lnTo>
                <a:lnTo>
                  <a:pt x="329" y="117"/>
                </a:lnTo>
                <a:lnTo>
                  <a:pt x="330" y="107"/>
                </a:lnTo>
                <a:lnTo>
                  <a:pt x="330" y="107"/>
                </a:lnTo>
                <a:lnTo>
                  <a:pt x="331" y="101"/>
                </a:lnTo>
                <a:lnTo>
                  <a:pt x="331" y="101"/>
                </a:lnTo>
                <a:lnTo>
                  <a:pt x="332" y="92"/>
                </a:lnTo>
                <a:lnTo>
                  <a:pt x="332" y="92"/>
                </a:lnTo>
                <a:lnTo>
                  <a:pt x="333" y="84"/>
                </a:lnTo>
                <a:lnTo>
                  <a:pt x="333" y="84"/>
                </a:lnTo>
                <a:lnTo>
                  <a:pt x="333" y="84"/>
                </a:lnTo>
                <a:lnTo>
                  <a:pt x="334" y="82"/>
                </a:lnTo>
                <a:lnTo>
                  <a:pt x="334" y="91"/>
                </a:lnTo>
                <a:lnTo>
                  <a:pt x="334" y="90"/>
                </a:lnTo>
                <a:lnTo>
                  <a:pt x="334" y="89"/>
                </a:lnTo>
                <a:lnTo>
                  <a:pt x="335" y="79"/>
                </a:lnTo>
                <a:lnTo>
                  <a:pt x="335" y="79"/>
                </a:lnTo>
                <a:lnTo>
                  <a:pt x="336" y="78"/>
                </a:lnTo>
                <a:lnTo>
                  <a:pt x="336" y="78"/>
                </a:lnTo>
                <a:lnTo>
                  <a:pt x="337" y="78"/>
                </a:lnTo>
                <a:lnTo>
                  <a:pt x="337" y="70"/>
                </a:lnTo>
                <a:lnTo>
                  <a:pt x="337" y="70"/>
                </a:lnTo>
                <a:lnTo>
                  <a:pt x="338" y="54"/>
                </a:lnTo>
                <a:lnTo>
                  <a:pt x="338" y="56"/>
                </a:lnTo>
                <a:lnTo>
                  <a:pt x="338" y="56"/>
                </a:lnTo>
                <a:lnTo>
                  <a:pt x="339" y="65"/>
                </a:lnTo>
                <a:lnTo>
                  <a:pt x="339" y="65"/>
                </a:lnTo>
                <a:lnTo>
                  <a:pt x="340" y="74"/>
                </a:lnTo>
                <a:lnTo>
                  <a:pt x="340" y="66"/>
                </a:lnTo>
                <a:lnTo>
                  <a:pt x="340" y="66"/>
                </a:lnTo>
                <a:lnTo>
                  <a:pt x="341" y="66"/>
                </a:lnTo>
                <a:lnTo>
                  <a:pt x="341" y="73"/>
                </a:lnTo>
                <a:lnTo>
                  <a:pt x="341" y="72"/>
                </a:lnTo>
                <a:lnTo>
                  <a:pt x="341" y="73"/>
                </a:lnTo>
                <a:lnTo>
                  <a:pt x="342" y="78"/>
                </a:lnTo>
                <a:lnTo>
                  <a:pt x="342" y="76"/>
                </a:lnTo>
                <a:lnTo>
                  <a:pt x="342" y="76"/>
                </a:lnTo>
                <a:lnTo>
                  <a:pt x="343" y="76"/>
                </a:lnTo>
                <a:lnTo>
                  <a:pt x="343" y="81"/>
                </a:lnTo>
                <a:lnTo>
                  <a:pt x="343" y="81"/>
                </a:lnTo>
                <a:lnTo>
                  <a:pt x="344" y="80"/>
                </a:lnTo>
                <a:lnTo>
                  <a:pt x="344" y="90"/>
                </a:lnTo>
                <a:lnTo>
                  <a:pt x="344" y="90"/>
                </a:lnTo>
                <a:lnTo>
                  <a:pt x="345" y="95"/>
                </a:lnTo>
                <a:lnTo>
                  <a:pt x="345" y="95"/>
                </a:lnTo>
                <a:lnTo>
                  <a:pt x="346" y="98"/>
                </a:lnTo>
                <a:lnTo>
                  <a:pt x="346" y="93"/>
                </a:lnTo>
                <a:lnTo>
                  <a:pt x="346" y="93"/>
                </a:lnTo>
                <a:lnTo>
                  <a:pt x="346" y="93"/>
                </a:lnTo>
                <a:lnTo>
                  <a:pt x="347" y="93"/>
                </a:lnTo>
                <a:lnTo>
                  <a:pt x="347" y="89"/>
                </a:lnTo>
                <a:lnTo>
                  <a:pt x="347" y="89"/>
                </a:lnTo>
                <a:lnTo>
                  <a:pt x="347" y="89"/>
                </a:lnTo>
                <a:lnTo>
                  <a:pt x="348" y="89"/>
                </a:lnTo>
                <a:lnTo>
                  <a:pt x="348" y="90"/>
                </a:lnTo>
                <a:lnTo>
                  <a:pt x="348" y="89"/>
                </a:lnTo>
                <a:lnTo>
                  <a:pt x="348" y="89"/>
                </a:lnTo>
                <a:lnTo>
                  <a:pt x="349" y="90"/>
                </a:lnTo>
                <a:lnTo>
                  <a:pt x="349" y="52"/>
                </a:lnTo>
                <a:lnTo>
                  <a:pt x="349" y="53"/>
                </a:lnTo>
                <a:lnTo>
                  <a:pt x="349" y="53"/>
                </a:lnTo>
                <a:lnTo>
                  <a:pt x="350" y="53"/>
                </a:lnTo>
                <a:lnTo>
                  <a:pt x="350" y="61"/>
                </a:lnTo>
                <a:lnTo>
                  <a:pt x="350" y="61"/>
                </a:lnTo>
                <a:lnTo>
                  <a:pt x="350" y="61"/>
                </a:lnTo>
                <a:lnTo>
                  <a:pt x="351" y="65"/>
                </a:lnTo>
                <a:lnTo>
                  <a:pt x="351" y="63"/>
                </a:lnTo>
                <a:lnTo>
                  <a:pt x="351" y="63"/>
                </a:lnTo>
                <a:lnTo>
                  <a:pt x="352" y="55"/>
                </a:lnTo>
                <a:lnTo>
                  <a:pt x="352" y="55"/>
                </a:lnTo>
                <a:lnTo>
                  <a:pt x="352" y="55"/>
                </a:lnTo>
                <a:lnTo>
                  <a:pt x="353" y="51"/>
                </a:lnTo>
                <a:lnTo>
                  <a:pt x="353" y="51"/>
                </a:lnTo>
                <a:lnTo>
                  <a:pt x="354" y="48"/>
                </a:lnTo>
                <a:lnTo>
                  <a:pt x="354" y="48"/>
                </a:lnTo>
                <a:lnTo>
                  <a:pt x="355" y="46"/>
                </a:lnTo>
                <a:lnTo>
                  <a:pt x="355" y="64"/>
                </a:lnTo>
                <a:lnTo>
                  <a:pt x="355" y="59"/>
                </a:lnTo>
                <a:lnTo>
                  <a:pt x="355" y="59"/>
                </a:lnTo>
                <a:lnTo>
                  <a:pt x="356" y="59"/>
                </a:lnTo>
                <a:lnTo>
                  <a:pt x="356" y="65"/>
                </a:lnTo>
                <a:lnTo>
                  <a:pt x="356" y="66"/>
                </a:lnTo>
                <a:lnTo>
                  <a:pt x="357" y="73"/>
                </a:lnTo>
                <a:lnTo>
                  <a:pt x="357" y="70"/>
                </a:lnTo>
                <a:lnTo>
                  <a:pt x="357" y="70"/>
                </a:lnTo>
                <a:lnTo>
                  <a:pt x="358" y="69"/>
                </a:lnTo>
                <a:lnTo>
                  <a:pt x="358" y="77"/>
                </a:lnTo>
                <a:lnTo>
                  <a:pt x="358" y="77"/>
                </a:lnTo>
                <a:lnTo>
                  <a:pt x="359" y="82"/>
                </a:lnTo>
                <a:lnTo>
                  <a:pt x="359" y="78"/>
                </a:lnTo>
                <a:lnTo>
                  <a:pt x="359" y="78"/>
                </a:lnTo>
                <a:lnTo>
                  <a:pt x="360" y="74"/>
                </a:lnTo>
                <a:lnTo>
                  <a:pt x="360" y="79"/>
                </a:lnTo>
                <a:lnTo>
                  <a:pt x="360" y="77"/>
                </a:lnTo>
                <a:lnTo>
                  <a:pt x="360" y="77"/>
                </a:lnTo>
                <a:lnTo>
                  <a:pt x="361" y="72"/>
                </a:lnTo>
                <a:lnTo>
                  <a:pt x="361" y="74"/>
                </a:lnTo>
                <a:lnTo>
                  <a:pt x="361" y="74"/>
                </a:lnTo>
                <a:lnTo>
                  <a:pt x="362" y="74"/>
                </a:lnTo>
                <a:lnTo>
                  <a:pt x="362" y="77"/>
                </a:lnTo>
                <a:lnTo>
                  <a:pt x="362" y="77"/>
                </a:lnTo>
                <a:lnTo>
                  <a:pt x="362" y="77"/>
                </a:lnTo>
                <a:lnTo>
                  <a:pt x="363" y="70"/>
                </a:lnTo>
                <a:lnTo>
                  <a:pt x="363" y="81"/>
                </a:lnTo>
                <a:lnTo>
                  <a:pt x="363" y="81"/>
                </a:lnTo>
                <a:lnTo>
                  <a:pt x="364" y="89"/>
                </a:lnTo>
                <a:lnTo>
                  <a:pt x="364" y="88"/>
                </a:lnTo>
                <a:lnTo>
                  <a:pt x="364" y="88"/>
                </a:lnTo>
                <a:lnTo>
                  <a:pt x="365" y="88"/>
                </a:lnTo>
                <a:lnTo>
                  <a:pt x="365" y="86"/>
                </a:lnTo>
                <a:lnTo>
                  <a:pt x="365" y="88"/>
                </a:lnTo>
                <a:lnTo>
                  <a:pt x="365" y="88"/>
                </a:lnTo>
                <a:lnTo>
                  <a:pt x="366" y="94"/>
                </a:lnTo>
                <a:lnTo>
                  <a:pt x="366" y="83"/>
                </a:lnTo>
                <a:lnTo>
                  <a:pt x="366" y="83"/>
                </a:lnTo>
                <a:lnTo>
                  <a:pt x="367" y="83"/>
                </a:lnTo>
                <a:lnTo>
                  <a:pt x="367" y="78"/>
                </a:lnTo>
                <a:lnTo>
                  <a:pt x="367" y="78"/>
                </a:lnTo>
                <a:lnTo>
                  <a:pt x="368" y="78"/>
                </a:lnTo>
                <a:lnTo>
                  <a:pt x="368" y="84"/>
                </a:lnTo>
                <a:lnTo>
                  <a:pt x="368" y="81"/>
                </a:lnTo>
                <a:lnTo>
                  <a:pt x="368" y="81"/>
                </a:lnTo>
                <a:lnTo>
                  <a:pt x="369" y="82"/>
                </a:lnTo>
                <a:lnTo>
                  <a:pt x="369" y="70"/>
                </a:lnTo>
                <a:lnTo>
                  <a:pt x="369" y="76"/>
                </a:lnTo>
                <a:lnTo>
                  <a:pt x="369" y="77"/>
                </a:lnTo>
                <a:lnTo>
                  <a:pt x="370" y="79"/>
                </a:lnTo>
                <a:lnTo>
                  <a:pt x="370" y="76"/>
                </a:lnTo>
                <a:lnTo>
                  <a:pt x="370" y="77"/>
                </a:lnTo>
                <a:lnTo>
                  <a:pt x="370" y="77"/>
                </a:lnTo>
                <a:lnTo>
                  <a:pt x="371" y="79"/>
                </a:lnTo>
                <a:lnTo>
                  <a:pt x="371" y="79"/>
                </a:lnTo>
                <a:lnTo>
                  <a:pt x="372" y="87"/>
                </a:lnTo>
                <a:lnTo>
                  <a:pt x="372" y="87"/>
                </a:lnTo>
                <a:lnTo>
                  <a:pt x="373" y="88"/>
                </a:lnTo>
                <a:lnTo>
                  <a:pt x="373" y="88"/>
                </a:lnTo>
                <a:lnTo>
                  <a:pt x="374" y="94"/>
                </a:lnTo>
                <a:lnTo>
                  <a:pt x="374" y="94"/>
                </a:lnTo>
                <a:lnTo>
                  <a:pt x="374" y="94"/>
                </a:lnTo>
                <a:lnTo>
                  <a:pt x="375" y="94"/>
                </a:lnTo>
                <a:lnTo>
                  <a:pt x="375" y="96"/>
                </a:lnTo>
                <a:lnTo>
                  <a:pt x="375" y="96"/>
                </a:lnTo>
                <a:lnTo>
                  <a:pt x="375" y="96"/>
                </a:lnTo>
                <a:lnTo>
                  <a:pt x="376" y="95"/>
                </a:lnTo>
                <a:lnTo>
                  <a:pt x="376" y="95"/>
                </a:lnTo>
                <a:lnTo>
                  <a:pt x="376" y="96"/>
                </a:lnTo>
                <a:lnTo>
                  <a:pt x="377" y="94"/>
                </a:lnTo>
                <a:lnTo>
                  <a:pt x="377" y="96"/>
                </a:lnTo>
                <a:lnTo>
                  <a:pt x="377" y="96"/>
                </a:lnTo>
                <a:lnTo>
                  <a:pt x="378" y="97"/>
                </a:lnTo>
                <a:lnTo>
                  <a:pt x="378" y="94"/>
                </a:lnTo>
                <a:lnTo>
                  <a:pt x="378" y="96"/>
                </a:lnTo>
                <a:lnTo>
                  <a:pt x="378" y="96"/>
                </a:lnTo>
                <a:lnTo>
                  <a:pt x="379" y="109"/>
                </a:lnTo>
                <a:lnTo>
                  <a:pt x="379" y="109"/>
                </a:lnTo>
                <a:lnTo>
                  <a:pt x="380" y="109"/>
                </a:lnTo>
                <a:lnTo>
                  <a:pt x="380" y="117"/>
                </a:lnTo>
                <a:lnTo>
                  <a:pt x="380" y="117"/>
                </a:lnTo>
                <a:lnTo>
                  <a:pt x="381" y="119"/>
                </a:lnTo>
                <a:lnTo>
                  <a:pt x="381" y="118"/>
                </a:lnTo>
                <a:lnTo>
                  <a:pt x="381" y="118"/>
                </a:lnTo>
                <a:lnTo>
                  <a:pt x="382" y="118"/>
                </a:lnTo>
                <a:lnTo>
                  <a:pt x="382" y="126"/>
                </a:lnTo>
                <a:lnTo>
                  <a:pt x="382" y="126"/>
                </a:lnTo>
                <a:lnTo>
                  <a:pt x="383" y="125"/>
                </a:lnTo>
                <a:lnTo>
                  <a:pt x="383" y="129"/>
                </a:lnTo>
                <a:lnTo>
                  <a:pt x="383" y="129"/>
                </a:lnTo>
                <a:lnTo>
                  <a:pt x="383" y="129"/>
                </a:lnTo>
                <a:lnTo>
                  <a:pt x="384" y="135"/>
                </a:lnTo>
                <a:lnTo>
                  <a:pt x="384" y="128"/>
                </a:lnTo>
                <a:lnTo>
                  <a:pt x="384" y="127"/>
                </a:lnTo>
                <a:lnTo>
                  <a:pt x="385" y="43"/>
                </a:lnTo>
                <a:lnTo>
                  <a:pt x="385" y="43"/>
                </a:lnTo>
                <a:lnTo>
                  <a:pt x="386" y="63"/>
                </a:lnTo>
                <a:lnTo>
                  <a:pt x="386" y="63"/>
                </a:lnTo>
                <a:lnTo>
                  <a:pt x="386" y="63"/>
                </a:lnTo>
                <a:lnTo>
                  <a:pt x="387" y="61"/>
                </a:lnTo>
                <a:lnTo>
                  <a:pt x="387" y="96"/>
                </a:lnTo>
                <a:lnTo>
                  <a:pt x="387" y="96"/>
                </a:lnTo>
                <a:lnTo>
                  <a:pt x="388" y="115"/>
                </a:lnTo>
                <a:lnTo>
                  <a:pt x="388" y="115"/>
                </a:lnTo>
                <a:lnTo>
                  <a:pt x="389" y="124"/>
                </a:lnTo>
                <a:lnTo>
                  <a:pt x="389" y="123"/>
                </a:lnTo>
                <a:lnTo>
                  <a:pt x="389" y="123"/>
                </a:lnTo>
                <a:lnTo>
                  <a:pt x="390" y="123"/>
                </a:lnTo>
                <a:lnTo>
                  <a:pt x="390" y="109"/>
                </a:lnTo>
                <a:lnTo>
                  <a:pt x="390" y="112"/>
                </a:lnTo>
                <a:lnTo>
                  <a:pt x="390" y="112"/>
                </a:lnTo>
                <a:lnTo>
                  <a:pt x="391" y="115"/>
                </a:lnTo>
                <a:lnTo>
                  <a:pt x="391" y="109"/>
                </a:lnTo>
                <a:lnTo>
                  <a:pt x="391" y="110"/>
                </a:lnTo>
                <a:lnTo>
                  <a:pt x="391" y="110"/>
                </a:lnTo>
                <a:lnTo>
                  <a:pt x="392" y="110"/>
                </a:lnTo>
                <a:lnTo>
                  <a:pt x="392" y="105"/>
                </a:lnTo>
                <a:lnTo>
                  <a:pt x="392" y="106"/>
                </a:lnTo>
                <a:lnTo>
                  <a:pt x="392" y="106"/>
                </a:lnTo>
                <a:lnTo>
                  <a:pt x="393" y="106"/>
                </a:lnTo>
                <a:lnTo>
                  <a:pt x="393" y="105"/>
                </a:lnTo>
                <a:lnTo>
                  <a:pt x="393" y="105"/>
                </a:lnTo>
                <a:lnTo>
                  <a:pt x="393" y="105"/>
                </a:lnTo>
                <a:lnTo>
                  <a:pt x="394" y="108"/>
                </a:lnTo>
                <a:lnTo>
                  <a:pt x="394" y="107"/>
                </a:lnTo>
                <a:lnTo>
                  <a:pt x="394" y="107"/>
                </a:lnTo>
                <a:lnTo>
                  <a:pt x="395" y="107"/>
                </a:lnTo>
                <a:lnTo>
                  <a:pt x="395" y="112"/>
                </a:lnTo>
                <a:lnTo>
                  <a:pt x="395" y="112"/>
                </a:lnTo>
                <a:lnTo>
                  <a:pt x="395" y="112"/>
                </a:lnTo>
                <a:lnTo>
                  <a:pt x="396" y="113"/>
                </a:lnTo>
                <a:lnTo>
                  <a:pt x="396" y="112"/>
                </a:lnTo>
                <a:lnTo>
                  <a:pt x="396" y="112"/>
                </a:lnTo>
                <a:lnTo>
                  <a:pt x="396" y="112"/>
                </a:lnTo>
                <a:lnTo>
                  <a:pt x="397" y="112"/>
                </a:lnTo>
                <a:lnTo>
                  <a:pt x="397" y="108"/>
                </a:lnTo>
                <a:lnTo>
                  <a:pt x="397" y="108"/>
                </a:lnTo>
                <a:lnTo>
                  <a:pt x="397" y="108"/>
                </a:lnTo>
                <a:lnTo>
                  <a:pt x="398" y="108"/>
                </a:lnTo>
                <a:lnTo>
                  <a:pt x="398" y="106"/>
                </a:lnTo>
                <a:lnTo>
                  <a:pt x="398" y="105"/>
                </a:lnTo>
                <a:lnTo>
                  <a:pt x="399" y="102"/>
                </a:lnTo>
                <a:lnTo>
                  <a:pt x="399" y="105"/>
                </a:lnTo>
                <a:lnTo>
                  <a:pt x="399" y="105"/>
                </a:lnTo>
                <a:lnTo>
                  <a:pt x="400" y="105"/>
                </a:lnTo>
                <a:lnTo>
                  <a:pt x="400" y="102"/>
                </a:lnTo>
                <a:lnTo>
                  <a:pt x="400" y="103"/>
                </a:lnTo>
                <a:lnTo>
                  <a:pt x="400" y="103"/>
                </a:lnTo>
                <a:lnTo>
                  <a:pt x="401" y="103"/>
                </a:lnTo>
                <a:lnTo>
                  <a:pt x="401" y="102"/>
                </a:lnTo>
                <a:lnTo>
                  <a:pt x="401" y="102"/>
                </a:lnTo>
                <a:lnTo>
                  <a:pt x="402" y="97"/>
                </a:lnTo>
                <a:lnTo>
                  <a:pt x="402" y="97"/>
                </a:lnTo>
                <a:lnTo>
                  <a:pt x="402" y="97"/>
                </a:lnTo>
                <a:lnTo>
                  <a:pt x="403" y="97"/>
                </a:lnTo>
                <a:lnTo>
                  <a:pt x="403" y="94"/>
                </a:lnTo>
                <a:lnTo>
                  <a:pt x="403" y="94"/>
                </a:lnTo>
                <a:lnTo>
                  <a:pt x="404" y="94"/>
                </a:lnTo>
                <a:lnTo>
                  <a:pt x="404" y="92"/>
                </a:lnTo>
                <a:lnTo>
                  <a:pt x="404" y="92"/>
                </a:lnTo>
                <a:lnTo>
                  <a:pt x="404" y="92"/>
                </a:lnTo>
                <a:lnTo>
                  <a:pt x="405" y="92"/>
                </a:lnTo>
                <a:lnTo>
                  <a:pt x="405" y="95"/>
                </a:lnTo>
                <a:lnTo>
                  <a:pt x="405" y="95"/>
                </a:lnTo>
                <a:lnTo>
                  <a:pt x="405" y="95"/>
                </a:lnTo>
                <a:lnTo>
                  <a:pt x="406" y="95"/>
                </a:lnTo>
                <a:lnTo>
                  <a:pt x="406" y="88"/>
                </a:lnTo>
                <a:lnTo>
                  <a:pt x="406" y="87"/>
                </a:lnTo>
                <a:lnTo>
                  <a:pt x="407" y="41"/>
                </a:lnTo>
                <a:lnTo>
                  <a:pt x="407" y="47"/>
                </a:lnTo>
                <a:lnTo>
                  <a:pt x="407" y="47"/>
                </a:lnTo>
                <a:lnTo>
                  <a:pt x="408" y="47"/>
                </a:lnTo>
                <a:lnTo>
                  <a:pt x="408" y="78"/>
                </a:lnTo>
                <a:lnTo>
                  <a:pt x="408" y="66"/>
                </a:lnTo>
                <a:lnTo>
                  <a:pt x="408" y="66"/>
                </a:lnTo>
                <a:lnTo>
                  <a:pt x="409" y="69"/>
                </a:lnTo>
                <a:lnTo>
                  <a:pt x="409" y="60"/>
                </a:lnTo>
                <a:lnTo>
                  <a:pt x="409" y="60"/>
                </a:lnTo>
                <a:lnTo>
                  <a:pt x="410" y="60"/>
                </a:lnTo>
                <a:lnTo>
                  <a:pt x="410" y="66"/>
                </a:lnTo>
                <a:lnTo>
                  <a:pt x="410" y="64"/>
                </a:lnTo>
                <a:lnTo>
                  <a:pt x="410" y="64"/>
                </a:lnTo>
                <a:lnTo>
                  <a:pt x="411" y="61"/>
                </a:lnTo>
                <a:lnTo>
                  <a:pt x="411" y="61"/>
                </a:lnTo>
                <a:lnTo>
                  <a:pt x="411" y="61"/>
                </a:lnTo>
                <a:lnTo>
                  <a:pt x="412" y="57"/>
                </a:lnTo>
                <a:lnTo>
                  <a:pt x="412" y="66"/>
                </a:lnTo>
                <a:lnTo>
                  <a:pt x="412" y="66"/>
                </a:lnTo>
                <a:lnTo>
                  <a:pt x="412" y="66"/>
                </a:lnTo>
                <a:lnTo>
                  <a:pt x="413" y="66"/>
                </a:lnTo>
                <a:lnTo>
                  <a:pt x="413" y="66"/>
                </a:lnTo>
                <a:lnTo>
                  <a:pt x="413" y="67"/>
                </a:lnTo>
                <a:lnTo>
                  <a:pt x="414" y="73"/>
                </a:lnTo>
                <a:lnTo>
                  <a:pt x="414" y="72"/>
                </a:lnTo>
                <a:lnTo>
                  <a:pt x="414" y="72"/>
                </a:lnTo>
                <a:lnTo>
                  <a:pt x="415" y="76"/>
                </a:lnTo>
                <a:lnTo>
                  <a:pt x="415" y="76"/>
                </a:lnTo>
                <a:lnTo>
                  <a:pt x="416" y="76"/>
                </a:lnTo>
                <a:lnTo>
                  <a:pt x="416" y="81"/>
                </a:lnTo>
                <a:lnTo>
                  <a:pt x="416" y="80"/>
                </a:lnTo>
                <a:lnTo>
                  <a:pt x="416" y="80"/>
                </a:lnTo>
                <a:lnTo>
                  <a:pt x="417" y="72"/>
                </a:lnTo>
                <a:lnTo>
                  <a:pt x="417" y="75"/>
                </a:lnTo>
                <a:lnTo>
                  <a:pt x="417" y="75"/>
                </a:lnTo>
                <a:lnTo>
                  <a:pt x="418" y="82"/>
                </a:lnTo>
                <a:lnTo>
                  <a:pt x="418" y="82"/>
                </a:lnTo>
                <a:lnTo>
                  <a:pt x="418" y="82"/>
                </a:lnTo>
                <a:lnTo>
                  <a:pt x="419" y="79"/>
                </a:lnTo>
                <a:lnTo>
                  <a:pt x="419" y="85"/>
                </a:lnTo>
                <a:lnTo>
                  <a:pt x="419" y="81"/>
                </a:lnTo>
                <a:lnTo>
                  <a:pt x="419" y="81"/>
                </a:lnTo>
                <a:lnTo>
                  <a:pt x="420" y="78"/>
                </a:lnTo>
                <a:lnTo>
                  <a:pt x="420" y="80"/>
                </a:lnTo>
                <a:lnTo>
                  <a:pt x="420" y="80"/>
                </a:lnTo>
                <a:lnTo>
                  <a:pt x="421" y="93"/>
                </a:lnTo>
                <a:lnTo>
                  <a:pt x="421" y="93"/>
                </a:lnTo>
                <a:lnTo>
                  <a:pt x="421" y="93"/>
                </a:lnTo>
                <a:lnTo>
                  <a:pt x="422" y="93"/>
                </a:lnTo>
                <a:lnTo>
                  <a:pt x="422" y="89"/>
                </a:lnTo>
                <a:lnTo>
                  <a:pt x="422" y="89"/>
                </a:lnTo>
                <a:lnTo>
                  <a:pt x="423" y="93"/>
                </a:lnTo>
                <a:lnTo>
                  <a:pt x="423" y="81"/>
                </a:lnTo>
                <a:lnTo>
                  <a:pt x="423" y="82"/>
                </a:lnTo>
                <a:lnTo>
                  <a:pt x="423" y="82"/>
                </a:lnTo>
                <a:lnTo>
                  <a:pt x="424" y="86"/>
                </a:lnTo>
                <a:lnTo>
                  <a:pt x="424" y="72"/>
                </a:lnTo>
                <a:lnTo>
                  <a:pt x="424" y="72"/>
                </a:lnTo>
                <a:lnTo>
                  <a:pt x="425" y="71"/>
                </a:lnTo>
                <a:lnTo>
                  <a:pt x="425" y="77"/>
                </a:lnTo>
                <a:lnTo>
                  <a:pt x="425" y="77"/>
                </a:lnTo>
                <a:lnTo>
                  <a:pt x="425" y="77"/>
                </a:lnTo>
                <a:lnTo>
                  <a:pt x="426" y="74"/>
                </a:lnTo>
                <a:lnTo>
                  <a:pt x="426" y="81"/>
                </a:lnTo>
                <a:lnTo>
                  <a:pt x="426" y="80"/>
                </a:lnTo>
                <a:lnTo>
                  <a:pt x="426" y="80"/>
                </a:lnTo>
                <a:lnTo>
                  <a:pt x="427" y="82"/>
                </a:lnTo>
                <a:lnTo>
                  <a:pt x="427" y="79"/>
                </a:lnTo>
                <a:lnTo>
                  <a:pt x="427" y="81"/>
                </a:lnTo>
                <a:lnTo>
                  <a:pt x="427" y="81"/>
                </a:lnTo>
                <a:lnTo>
                  <a:pt x="428" y="65"/>
                </a:lnTo>
                <a:lnTo>
                  <a:pt x="428" y="66"/>
                </a:lnTo>
                <a:lnTo>
                  <a:pt x="428" y="66"/>
                </a:lnTo>
                <a:lnTo>
                  <a:pt x="429" y="77"/>
                </a:lnTo>
                <a:lnTo>
                  <a:pt x="429" y="49"/>
                </a:lnTo>
                <a:lnTo>
                  <a:pt x="429" y="48"/>
                </a:lnTo>
                <a:lnTo>
                  <a:pt x="430" y="42"/>
                </a:lnTo>
                <a:lnTo>
                  <a:pt x="430" y="68"/>
                </a:lnTo>
                <a:lnTo>
                  <a:pt x="430" y="60"/>
                </a:lnTo>
                <a:lnTo>
                  <a:pt x="430" y="60"/>
                </a:lnTo>
                <a:lnTo>
                  <a:pt x="431" y="82"/>
                </a:lnTo>
                <a:lnTo>
                  <a:pt x="431" y="81"/>
                </a:lnTo>
                <a:lnTo>
                  <a:pt x="431" y="81"/>
                </a:lnTo>
                <a:lnTo>
                  <a:pt x="432" y="68"/>
                </a:lnTo>
                <a:lnTo>
                  <a:pt x="432" y="68"/>
                </a:lnTo>
                <a:lnTo>
                  <a:pt x="433" y="68"/>
                </a:lnTo>
                <a:lnTo>
                  <a:pt x="433" y="67"/>
                </a:lnTo>
                <a:lnTo>
                  <a:pt x="433" y="67"/>
                </a:lnTo>
                <a:lnTo>
                  <a:pt x="433" y="67"/>
                </a:lnTo>
                <a:lnTo>
                  <a:pt x="434" y="66"/>
                </a:lnTo>
                <a:lnTo>
                  <a:pt x="434" y="75"/>
                </a:lnTo>
                <a:lnTo>
                  <a:pt x="434" y="75"/>
                </a:lnTo>
                <a:lnTo>
                  <a:pt x="435" y="78"/>
                </a:lnTo>
                <a:lnTo>
                  <a:pt x="435" y="78"/>
                </a:lnTo>
                <a:lnTo>
                  <a:pt x="436" y="77"/>
                </a:lnTo>
                <a:lnTo>
                  <a:pt x="436" y="80"/>
                </a:lnTo>
                <a:lnTo>
                  <a:pt x="436" y="80"/>
                </a:lnTo>
                <a:lnTo>
                  <a:pt x="437" y="83"/>
                </a:lnTo>
                <a:lnTo>
                  <a:pt x="437" y="83"/>
                </a:lnTo>
                <a:lnTo>
                  <a:pt x="437" y="83"/>
                </a:lnTo>
                <a:lnTo>
                  <a:pt x="438" y="84"/>
                </a:lnTo>
                <a:lnTo>
                  <a:pt x="438" y="84"/>
                </a:lnTo>
                <a:lnTo>
                  <a:pt x="438" y="84"/>
                </a:lnTo>
                <a:lnTo>
                  <a:pt x="439" y="84"/>
                </a:lnTo>
                <a:lnTo>
                  <a:pt x="439" y="82"/>
                </a:lnTo>
                <a:lnTo>
                  <a:pt x="439" y="83"/>
                </a:lnTo>
                <a:lnTo>
                  <a:pt x="439" y="83"/>
                </a:lnTo>
                <a:lnTo>
                  <a:pt x="440" y="81"/>
                </a:lnTo>
                <a:lnTo>
                  <a:pt x="440" y="86"/>
                </a:lnTo>
                <a:lnTo>
                  <a:pt x="440" y="86"/>
                </a:lnTo>
                <a:lnTo>
                  <a:pt x="441" y="85"/>
                </a:lnTo>
                <a:lnTo>
                  <a:pt x="441" y="89"/>
                </a:lnTo>
                <a:lnTo>
                  <a:pt x="441" y="88"/>
                </a:lnTo>
                <a:lnTo>
                  <a:pt x="441" y="88"/>
                </a:lnTo>
                <a:lnTo>
                  <a:pt x="442" y="87"/>
                </a:lnTo>
                <a:lnTo>
                  <a:pt x="442" y="89"/>
                </a:lnTo>
                <a:lnTo>
                  <a:pt x="442" y="88"/>
                </a:lnTo>
                <a:lnTo>
                  <a:pt x="442" y="88"/>
                </a:lnTo>
                <a:lnTo>
                  <a:pt x="443" y="85"/>
                </a:lnTo>
                <a:lnTo>
                  <a:pt x="443" y="86"/>
                </a:lnTo>
                <a:lnTo>
                  <a:pt x="443" y="86"/>
                </a:lnTo>
                <a:lnTo>
                  <a:pt x="444" y="90"/>
                </a:lnTo>
                <a:lnTo>
                  <a:pt x="444" y="82"/>
                </a:lnTo>
                <a:lnTo>
                  <a:pt x="444" y="82"/>
                </a:lnTo>
                <a:lnTo>
                  <a:pt x="445" y="74"/>
                </a:lnTo>
                <a:lnTo>
                  <a:pt x="445" y="79"/>
                </a:lnTo>
                <a:lnTo>
                  <a:pt x="445" y="79"/>
                </a:lnTo>
                <a:lnTo>
                  <a:pt x="446" y="79"/>
                </a:lnTo>
                <a:lnTo>
                  <a:pt x="446" y="68"/>
                </a:lnTo>
                <a:lnTo>
                  <a:pt x="446" y="68"/>
                </a:lnTo>
                <a:lnTo>
                  <a:pt x="446" y="68"/>
                </a:lnTo>
                <a:lnTo>
                  <a:pt x="447" y="68"/>
                </a:lnTo>
                <a:lnTo>
                  <a:pt x="447" y="55"/>
                </a:lnTo>
                <a:lnTo>
                  <a:pt x="447" y="55"/>
                </a:lnTo>
                <a:lnTo>
                  <a:pt x="448" y="57"/>
                </a:lnTo>
                <a:lnTo>
                  <a:pt x="448" y="44"/>
                </a:lnTo>
                <a:lnTo>
                  <a:pt x="448" y="45"/>
                </a:lnTo>
                <a:lnTo>
                  <a:pt x="448" y="45"/>
                </a:lnTo>
                <a:lnTo>
                  <a:pt x="449" y="45"/>
                </a:lnTo>
                <a:lnTo>
                  <a:pt x="449" y="53"/>
                </a:lnTo>
                <a:lnTo>
                  <a:pt x="449" y="53"/>
                </a:lnTo>
                <a:lnTo>
                  <a:pt x="450" y="55"/>
                </a:lnTo>
                <a:lnTo>
                  <a:pt x="450" y="55"/>
                </a:lnTo>
                <a:lnTo>
                  <a:pt x="450" y="55"/>
                </a:lnTo>
                <a:lnTo>
                  <a:pt x="451" y="34"/>
                </a:lnTo>
                <a:lnTo>
                  <a:pt x="451" y="34"/>
                </a:lnTo>
                <a:lnTo>
                  <a:pt x="452" y="29"/>
                </a:lnTo>
                <a:lnTo>
                  <a:pt x="452" y="36"/>
                </a:lnTo>
                <a:lnTo>
                  <a:pt x="452" y="36"/>
                </a:lnTo>
                <a:lnTo>
                  <a:pt x="453" y="34"/>
                </a:lnTo>
                <a:lnTo>
                  <a:pt x="453" y="40"/>
                </a:lnTo>
                <a:lnTo>
                  <a:pt x="453" y="40"/>
                </a:lnTo>
                <a:lnTo>
                  <a:pt x="454" y="36"/>
                </a:lnTo>
                <a:lnTo>
                  <a:pt x="454" y="65"/>
                </a:lnTo>
                <a:lnTo>
                  <a:pt x="454" y="46"/>
                </a:lnTo>
                <a:lnTo>
                  <a:pt x="454" y="46"/>
                </a:lnTo>
                <a:lnTo>
                  <a:pt x="455" y="42"/>
                </a:lnTo>
                <a:lnTo>
                  <a:pt x="455" y="61"/>
                </a:lnTo>
                <a:lnTo>
                  <a:pt x="455" y="61"/>
                </a:lnTo>
                <a:lnTo>
                  <a:pt x="456" y="71"/>
                </a:lnTo>
                <a:lnTo>
                  <a:pt x="456" y="71"/>
                </a:lnTo>
                <a:lnTo>
                  <a:pt x="457" y="71"/>
                </a:lnTo>
                <a:lnTo>
                  <a:pt x="457" y="55"/>
                </a:lnTo>
                <a:lnTo>
                  <a:pt x="457" y="55"/>
                </a:lnTo>
                <a:lnTo>
                  <a:pt x="458" y="55"/>
                </a:lnTo>
                <a:lnTo>
                  <a:pt x="458" y="48"/>
                </a:lnTo>
                <a:lnTo>
                  <a:pt x="458" y="50"/>
                </a:lnTo>
                <a:lnTo>
                  <a:pt x="458" y="50"/>
                </a:lnTo>
                <a:lnTo>
                  <a:pt x="459" y="57"/>
                </a:lnTo>
                <a:lnTo>
                  <a:pt x="459" y="56"/>
                </a:lnTo>
                <a:lnTo>
                  <a:pt x="459" y="56"/>
                </a:lnTo>
                <a:lnTo>
                  <a:pt x="460" y="56"/>
                </a:lnTo>
                <a:lnTo>
                  <a:pt x="460" y="60"/>
                </a:lnTo>
                <a:lnTo>
                  <a:pt x="460" y="60"/>
                </a:lnTo>
                <a:lnTo>
                  <a:pt x="460" y="60"/>
                </a:lnTo>
                <a:lnTo>
                  <a:pt x="461" y="61"/>
                </a:lnTo>
                <a:lnTo>
                  <a:pt x="461" y="58"/>
                </a:lnTo>
                <a:lnTo>
                  <a:pt x="461" y="58"/>
                </a:lnTo>
                <a:lnTo>
                  <a:pt x="461" y="58"/>
                </a:lnTo>
                <a:lnTo>
                  <a:pt x="462" y="58"/>
                </a:lnTo>
                <a:lnTo>
                  <a:pt x="462" y="55"/>
                </a:lnTo>
                <a:lnTo>
                  <a:pt x="462" y="55"/>
                </a:lnTo>
                <a:lnTo>
                  <a:pt x="463" y="53"/>
                </a:lnTo>
                <a:lnTo>
                  <a:pt x="463" y="53"/>
                </a:lnTo>
                <a:lnTo>
                  <a:pt x="463" y="53"/>
                </a:lnTo>
                <a:lnTo>
                  <a:pt x="464" y="52"/>
                </a:lnTo>
                <a:lnTo>
                  <a:pt x="464" y="53"/>
                </a:lnTo>
                <a:lnTo>
                  <a:pt x="464" y="53"/>
                </a:lnTo>
                <a:lnTo>
                  <a:pt x="465" y="52"/>
                </a:lnTo>
                <a:lnTo>
                  <a:pt x="465" y="62"/>
                </a:lnTo>
                <a:lnTo>
                  <a:pt x="465" y="62"/>
                </a:lnTo>
                <a:lnTo>
                  <a:pt x="466" y="71"/>
                </a:lnTo>
                <a:lnTo>
                  <a:pt x="466" y="71"/>
                </a:lnTo>
                <a:lnTo>
                  <a:pt x="467" y="76"/>
                </a:lnTo>
                <a:lnTo>
                  <a:pt x="467" y="76"/>
                </a:lnTo>
                <a:lnTo>
                  <a:pt x="467" y="76"/>
                </a:lnTo>
                <a:lnTo>
                  <a:pt x="468" y="75"/>
                </a:lnTo>
                <a:lnTo>
                  <a:pt x="468" y="76"/>
                </a:lnTo>
                <a:lnTo>
                  <a:pt x="468" y="76"/>
                </a:lnTo>
                <a:lnTo>
                  <a:pt x="468" y="76"/>
                </a:lnTo>
                <a:lnTo>
                  <a:pt x="469" y="67"/>
                </a:lnTo>
                <a:lnTo>
                  <a:pt x="469" y="67"/>
                </a:lnTo>
                <a:lnTo>
                  <a:pt x="470" y="56"/>
                </a:lnTo>
                <a:lnTo>
                  <a:pt x="470" y="57"/>
                </a:lnTo>
                <a:lnTo>
                  <a:pt x="470" y="57"/>
                </a:lnTo>
                <a:lnTo>
                  <a:pt x="471" y="56"/>
                </a:lnTo>
                <a:lnTo>
                  <a:pt x="471" y="61"/>
                </a:lnTo>
                <a:lnTo>
                  <a:pt x="471" y="58"/>
                </a:lnTo>
                <a:lnTo>
                  <a:pt x="471" y="58"/>
                </a:lnTo>
                <a:lnTo>
                  <a:pt x="472" y="58"/>
                </a:lnTo>
                <a:lnTo>
                  <a:pt x="472" y="46"/>
                </a:lnTo>
                <a:lnTo>
                  <a:pt x="472" y="45"/>
                </a:lnTo>
                <a:lnTo>
                  <a:pt x="473" y="49"/>
                </a:lnTo>
                <a:lnTo>
                  <a:pt x="473" y="48"/>
                </a:lnTo>
                <a:lnTo>
                  <a:pt x="473" y="48"/>
                </a:lnTo>
                <a:lnTo>
                  <a:pt x="474" y="48"/>
                </a:lnTo>
                <a:lnTo>
                  <a:pt x="474" y="50"/>
                </a:lnTo>
                <a:lnTo>
                  <a:pt x="474" y="50"/>
                </a:lnTo>
                <a:lnTo>
                  <a:pt x="474" y="50"/>
                </a:lnTo>
                <a:lnTo>
                  <a:pt x="475" y="60"/>
                </a:lnTo>
                <a:lnTo>
                  <a:pt x="475" y="58"/>
                </a:lnTo>
                <a:lnTo>
                  <a:pt x="475" y="58"/>
                </a:lnTo>
                <a:lnTo>
                  <a:pt x="476" y="58"/>
                </a:lnTo>
                <a:lnTo>
                  <a:pt x="476" y="51"/>
                </a:lnTo>
                <a:lnTo>
                  <a:pt x="476" y="51"/>
                </a:lnTo>
                <a:lnTo>
                  <a:pt x="477" y="64"/>
                </a:lnTo>
                <a:lnTo>
                  <a:pt x="477" y="64"/>
                </a:lnTo>
                <a:lnTo>
                  <a:pt x="478" y="65"/>
                </a:lnTo>
                <a:lnTo>
                  <a:pt x="478" y="54"/>
                </a:lnTo>
                <a:lnTo>
                  <a:pt x="478" y="56"/>
                </a:lnTo>
                <a:lnTo>
                  <a:pt x="478" y="56"/>
                </a:lnTo>
                <a:lnTo>
                  <a:pt x="479" y="59"/>
                </a:lnTo>
                <a:lnTo>
                  <a:pt x="479" y="52"/>
                </a:lnTo>
                <a:lnTo>
                  <a:pt x="479" y="53"/>
                </a:lnTo>
                <a:lnTo>
                  <a:pt x="479" y="53"/>
                </a:lnTo>
                <a:lnTo>
                  <a:pt x="480" y="49"/>
                </a:lnTo>
                <a:lnTo>
                  <a:pt x="480" y="62"/>
                </a:lnTo>
                <a:lnTo>
                  <a:pt x="480" y="63"/>
                </a:lnTo>
                <a:lnTo>
                  <a:pt x="481" y="67"/>
                </a:lnTo>
                <a:lnTo>
                  <a:pt x="481" y="63"/>
                </a:lnTo>
                <a:lnTo>
                  <a:pt x="481" y="64"/>
                </a:lnTo>
                <a:lnTo>
                  <a:pt x="481" y="64"/>
                </a:lnTo>
                <a:lnTo>
                  <a:pt x="482" y="64"/>
                </a:lnTo>
                <a:lnTo>
                  <a:pt x="482" y="62"/>
                </a:lnTo>
                <a:lnTo>
                  <a:pt x="482" y="62"/>
                </a:lnTo>
                <a:lnTo>
                  <a:pt x="482" y="62"/>
                </a:lnTo>
                <a:lnTo>
                  <a:pt x="483" y="63"/>
                </a:lnTo>
                <a:lnTo>
                  <a:pt x="483" y="34"/>
                </a:lnTo>
                <a:lnTo>
                  <a:pt x="483" y="34"/>
                </a:lnTo>
                <a:lnTo>
                  <a:pt x="484" y="43"/>
                </a:lnTo>
                <a:lnTo>
                  <a:pt x="484" y="18"/>
                </a:lnTo>
                <a:lnTo>
                  <a:pt x="484" y="18"/>
                </a:lnTo>
                <a:lnTo>
                  <a:pt x="485" y="14"/>
                </a:lnTo>
                <a:lnTo>
                  <a:pt x="485" y="33"/>
                </a:lnTo>
                <a:lnTo>
                  <a:pt x="485" y="19"/>
                </a:lnTo>
                <a:lnTo>
                  <a:pt x="485" y="19"/>
                </a:lnTo>
                <a:lnTo>
                  <a:pt x="486" y="12"/>
                </a:lnTo>
                <a:lnTo>
                  <a:pt x="486" y="25"/>
                </a:lnTo>
                <a:lnTo>
                  <a:pt x="486" y="25"/>
                </a:lnTo>
                <a:lnTo>
                  <a:pt x="487" y="55"/>
                </a:lnTo>
                <a:lnTo>
                  <a:pt x="487" y="55"/>
                </a:lnTo>
                <a:lnTo>
                  <a:pt x="488" y="66"/>
                </a:lnTo>
                <a:lnTo>
                  <a:pt x="488" y="66"/>
                </a:lnTo>
                <a:lnTo>
                  <a:pt x="489" y="59"/>
                </a:lnTo>
                <a:lnTo>
                  <a:pt x="489" y="67"/>
                </a:lnTo>
                <a:lnTo>
                  <a:pt x="489" y="67"/>
                </a:lnTo>
                <a:lnTo>
                  <a:pt x="489" y="67"/>
                </a:lnTo>
                <a:lnTo>
                  <a:pt x="490" y="62"/>
                </a:lnTo>
                <a:lnTo>
                  <a:pt x="490" y="75"/>
                </a:lnTo>
                <a:lnTo>
                  <a:pt x="490" y="67"/>
                </a:lnTo>
                <a:lnTo>
                  <a:pt x="490" y="67"/>
                </a:lnTo>
                <a:lnTo>
                  <a:pt x="491" y="67"/>
                </a:lnTo>
                <a:lnTo>
                  <a:pt x="491" y="68"/>
                </a:lnTo>
                <a:lnTo>
                  <a:pt x="491" y="67"/>
                </a:lnTo>
                <a:lnTo>
                  <a:pt x="491" y="67"/>
                </a:lnTo>
                <a:lnTo>
                  <a:pt x="492" y="67"/>
                </a:lnTo>
                <a:lnTo>
                  <a:pt x="492" y="70"/>
                </a:lnTo>
                <a:lnTo>
                  <a:pt x="492" y="70"/>
                </a:lnTo>
                <a:lnTo>
                  <a:pt x="492" y="70"/>
                </a:lnTo>
                <a:lnTo>
                  <a:pt x="493" y="70"/>
                </a:lnTo>
                <a:lnTo>
                  <a:pt x="493" y="71"/>
                </a:lnTo>
                <a:lnTo>
                  <a:pt x="493" y="71"/>
                </a:lnTo>
                <a:lnTo>
                  <a:pt x="493" y="71"/>
                </a:lnTo>
                <a:lnTo>
                  <a:pt x="494" y="71"/>
                </a:lnTo>
                <a:lnTo>
                  <a:pt x="494" y="80"/>
                </a:lnTo>
                <a:lnTo>
                  <a:pt x="494" y="80"/>
                </a:lnTo>
                <a:lnTo>
                  <a:pt x="495" y="83"/>
                </a:lnTo>
                <a:lnTo>
                  <a:pt x="495" y="82"/>
                </a:lnTo>
                <a:lnTo>
                  <a:pt x="495" y="82"/>
                </a:lnTo>
                <a:lnTo>
                  <a:pt x="496" y="72"/>
                </a:lnTo>
                <a:lnTo>
                  <a:pt x="496" y="72"/>
                </a:lnTo>
                <a:lnTo>
                  <a:pt x="497" y="68"/>
                </a:lnTo>
                <a:lnTo>
                  <a:pt x="497" y="69"/>
                </a:lnTo>
                <a:lnTo>
                  <a:pt x="497" y="69"/>
                </a:lnTo>
                <a:lnTo>
                  <a:pt x="498" y="69"/>
                </a:lnTo>
                <a:lnTo>
                  <a:pt x="498" y="71"/>
                </a:lnTo>
                <a:lnTo>
                  <a:pt x="498" y="71"/>
                </a:lnTo>
                <a:lnTo>
                  <a:pt x="498" y="71"/>
                </a:lnTo>
                <a:lnTo>
                  <a:pt x="499" y="76"/>
                </a:lnTo>
                <a:lnTo>
                  <a:pt x="499" y="76"/>
                </a:lnTo>
                <a:lnTo>
                  <a:pt x="500" y="75"/>
                </a:lnTo>
                <a:lnTo>
                  <a:pt x="500" y="77"/>
                </a:lnTo>
                <a:lnTo>
                  <a:pt x="500" y="76"/>
                </a:lnTo>
                <a:lnTo>
                  <a:pt x="500" y="76"/>
                </a:lnTo>
                <a:lnTo>
                  <a:pt x="501" y="75"/>
                </a:lnTo>
                <a:lnTo>
                  <a:pt x="501" y="77"/>
                </a:lnTo>
                <a:lnTo>
                  <a:pt x="501" y="76"/>
                </a:lnTo>
                <a:lnTo>
                  <a:pt x="501" y="76"/>
                </a:lnTo>
                <a:lnTo>
                  <a:pt x="502" y="76"/>
                </a:lnTo>
                <a:lnTo>
                  <a:pt x="502" y="80"/>
                </a:lnTo>
                <a:lnTo>
                  <a:pt x="502" y="80"/>
                </a:lnTo>
                <a:lnTo>
                  <a:pt x="503" y="85"/>
                </a:lnTo>
                <a:lnTo>
                  <a:pt x="503" y="85"/>
                </a:lnTo>
                <a:lnTo>
                  <a:pt x="503" y="85"/>
                </a:lnTo>
                <a:lnTo>
                  <a:pt x="504" y="85"/>
                </a:lnTo>
                <a:lnTo>
                  <a:pt x="504" y="94"/>
                </a:lnTo>
                <a:lnTo>
                  <a:pt x="504" y="95"/>
                </a:lnTo>
                <a:lnTo>
                  <a:pt x="505" y="101"/>
                </a:lnTo>
                <a:lnTo>
                  <a:pt x="505" y="101"/>
                </a:lnTo>
                <a:lnTo>
                  <a:pt x="506" y="108"/>
                </a:lnTo>
                <a:lnTo>
                  <a:pt x="506" y="108"/>
                </a:lnTo>
                <a:lnTo>
                  <a:pt x="507" y="114"/>
                </a:lnTo>
                <a:lnTo>
                  <a:pt x="507" y="113"/>
                </a:lnTo>
                <a:lnTo>
                  <a:pt x="507" y="113"/>
                </a:lnTo>
                <a:lnTo>
                  <a:pt x="508" y="113"/>
                </a:lnTo>
                <a:lnTo>
                  <a:pt x="508" y="102"/>
                </a:lnTo>
                <a:lnTo>
                  <a:pt x="508" y="102"/>
                </a:lnTo>
                <a:lnTo>
                  <a:pt x="509" y="70"/>
                </a:lnTo>
                <a:lnTo>
                  <a:pt x="509" y="74"/>
                </a:lnTo>
                <a:lnTo>
                  <a:pt x="509" y="74"/>
                </a:lnTo>
                <a:lnTo>
                  <a:pt x="510" y="87"/>
                </a:lnTo>
                <a:lnTo>
                  <a:pt x="510" y="86"/>
                </a:lnTo>
                <a:lnTo>
                  <a:pt x="510" y="86"/>
                </a:lnTo>
                <a:lnTo>
                  <a:pt x="511" y="90"/>
                </a:lnTo>
                <a:lnTo>
                  <a:pt x="511" y="82"/>
                </a:lnTo>
                <a:lnTo>
                  <a:pt x="511" y="82"/>
                </a:lnTo>
                <a:lnTo>
                  <a:pt x="511" y="82"/>
                </a:lnTo>
                <a:lnTo>
                  <a:pt x="512" y="65"/>
                </a:lnTo>
                <a:lnTo>
                  <a:pt x="512" y="65"/>
                </a:lnTo>
                <a:lnTo>
                  <a:pt x="513" y="62"/>
                </a:lnTo>
                <a:lnTo>
                  <a:pt x="513" y="65"/>
                </a:lnTo>
                <a:lnTo>
                  <a:pt x="513" y="65"/>
                </a:lnTo>
                <a:lnTo>
                  <a:pt x="514" y="69"/>
                </a:lnTo>
                <a:lnTo>
                  <a:pt x="514" y="65"/>
                </a:lnTo>
                <a:lnTo>
                  <a:pt x="514" y="65"/>
                </a:lnTo>
                <a:lnTo>
                  <a:pt x="515" y="66"/>
                </a:lnTo>
                <a:lnTo>
                  <a:pt x="515" y="55"/>
                </a:lnTo>
                <a:lnTo>
                  <a:pt x="515" y="55"/>
                </a:lnTo>
                <a:lnTo>
                  <a:pt x="516" y="55"/>
                </a:lnTo>
                <a:lnTo>
                  <a:pt x="516" y="37"/>
                </a:lnTo>
                <a:lnTo>
                  <a:pt x="516" y="42"/>
                </a:lnTo>
                <a:lnTo>
                  <a:pt x="516" y="42"/>
                </a:lnTo>
                <a:lnTo>
                  <a:pt x="517" y="42"/>
                </a:lnTo>
                <a:lnTo>
                  <a:pt x="517" y="43"/>
                </a:lnTo>
                <a:lnTo>
                  <a:pt x="517" y="43"/>
                </a:lnTo>
                <a:lnTo>
                  <a:pt x="517" y="43"/>
                </a:lnTo>
                <a:lnTo>
                  <a:pt x="518" y="43"/>
                </a:lnTo>
                <a:lnTo>
                  <a:pt x="518" y="44"/>
                </a:lnTo>
                <a:lnTo>
                  <a:pt x="518" y="44"/>
                </a:lnTo>
                <a:lnTo>
                  <a:pt x="518" y="44"/>
                </a:lnTo>
                <a:lnTo>
                  <a:pt x="519" y="44"/>
                </a:lnTo>
                <a:lnTo>
                  <a:pt x="519" y="42"/>
                </a:lnTo>
                <a:lnTo>
                  <a:pt x="519" y="42"/>
                </a:lnTo>
                <a:lnTo>
                  <a:pt x="520" y="42"/>
                </a:lnTo>
                <a:lnTo>
                  <a:pt x="520" y="43"/>
                </a:lnTo>
                <a:lnTo>
                  <a:pt x="520" y="43"/>
                </a:lnTo>
                <a:lnTo>
                  <a:pt x="520" y="43"/>
                </a:lnTo>
                <a:lnTo>
                  <a:pt x="521" y="43"/>
                </a:lnTo>
                <a:lnTo>
                  <a:pt x="521" y="49"/>
                </a:lnTo>
                <a:lnTo>
                  <a:pt x="521" y="49"/>
                </a:lnTo>
                <a:lnTo>
                  <a:pt x="522" y="46"/>
                </a:lnTo>
                <a:lnTo>
                  <a:pt x="522" y="52"/>
                </a:lnTo>
                <a:lnTo>
                  <a:pt x="522" y="52"/>
                </a:lnTo>
                <a:lnTo>
                  <a:pt x="523" y="54"/>
                </a:lnTo>
                <a:lnTo>
                  <a:pt x="523" y="54"/>
                </a:lnTo>
                <a:lnTo>
                  <a:pt x="523" y="53"/>
                </a:lnTo>
                <a:lnTo>
                  <a:pt x="524" y="34"/>
                </a:lnTo>
                <a:lnTo>
                  <a:pt x="524" y="39"/>
                </a:lnTo>
                <a:lnTo>
                  <a:pt x="524" y="39"/>
                </a:lnTo>
                <a:lnTo>
                  <a:pt x="525" y="49"/>
                </a:lnTo>
                <a:lnTo>
                  <a:pt x="525" y="48"/>
                </a:lnTo>
                <a:lnTo>
                  <a:pt x="525" y="48"/>
                </a:lnTo>
                <a:lnTo>
                  <a:pt x="526" y="43"/>
                </a:lnTo>
                <a:lnTo>
                  <a:pt x="526" y="48"/>
                </a:lnTo>
                <a:lnTo>
                  <a:pt x="526" y="48"/>
                </a:lnTo>
                <a:lnTo>
                  <a:pt x="527" y="50"/>
                </a:lnTo>
                <a:lnTo>
                  <a:pt x="527" y="39"/>
                </a:lnTo>
                <a:lnTo>
                  <a:pt x="527" y="40"/>
                </a:lnTo>
                <a:lnTo>
                  <a:pt x="527" y="40"/>
                </a:lnTo>
                <a:lnTo>
                  <a:pt x="528" y="37"/>
                </a:lnTo>
                <a:lnTo>
                  <a:pt x="528" y="38"/>
                </a:lnTo>
                <a:lnTo>
                  <a:pt x="528" y="38"/>
                </a:lnTo>
                <a:lnTo>
                  <a:pt x="529" y="27"/>
                </a:lnTo>
                <a:lnTo>
                  <a:pt x="529" y="72"/>
                </a:lnTo>
                <a:lnTo>
                  <a:pt x="529" y="71"/>
                </a:lnTo>
                <a:lnTo>
                  <a:pt x="529" y="71"/>
                </a:lnTo>
                <a:lnTo>
                  <a:pt x="530" y="132"/>
                </a:lnTo>
                <a:lnTo>
                  <a:pt x="530" y="132"/>
                </a:lnTo>
                <a:lnTo>
                  <a:pt x="530" y="132"/>
                </a:lnTo>
                <a:lnTo>
                  <a:pt x="531" y="132"/>
                </a:lnTo>
                <a:lnTo>
                  <a:pt x="531" y="117"/>
                </a:lnTo>
                <a:lnTo>
                  <a:pt x="531" y="116"/>
                </a:lnTo>
                <a:lnTo>
                  <a:pt x="532" y="88"/>
                </a:lnTo>
                <a:lnTo>
                  <a:pt x="532" y="88"/>
                </a:lnTo>
                <a:lnTo>
                  <a:pt x="533" y="67"/>
                </a:lnTo>
                <a:lnTo>
                  <a:pt x="533" y="83"/>
                </a:lnTo>
                <a:lnTo>
                  <a:pt x="533" y="82"/>
                </a:lnTo>
                <a:lnTo>
                  <a:pt x="534" y="67"/>
                </a:lnTo>
                <a:lnTo>
                  <a:pt x="534" y="72"/>
                </a:lnTo>
                <a:lnTo>
                  <a:pt x="534" y="72"/>
                </a:lnTo>
                <a:lnTo>
                  <a:pt x="535" y="71"/>
                </a:lnTo>
                <a:lnTo>
                  <a:pt x="535" y="78"/>
                </a:lnTo>
                <a:lnTo>
                  <a:pt x="535" y="77"/>
                </a:lnTo>
                <a:lnTo>
                  <a:pt x="535" y="77"/>
                </a:lnTo>
                <a:lnTo>
                  <a:pt x="536" y="81"/>
                </a:lnTo>
                <a:lnTo>
                  <a:pt x="536" y="80"/>
                </a:lnTo>
                <a:lnTo>
                  <a:pt x="536" y="80"/>
                </a:lnTo>
                <a:lnTo>
                  <a:pt x="537" y="79"/>
                </a:lnTo>
                <a:lnTo>
                  <a:pt x="537" y="81"/>
                </a:lnTo>
                <a:lnTo>
                  <a:pt x="537" y="81"/>
                </a:lnTo>
                <a:lnTo>
                  <a:pt x="537" y="81"/>
                </a:lnTo>
                <a:lnTo>
                  <a:pt x="538" y="81"/>
                </a:lnTo>
                <a:lnTo>
                  <a:pt x="538" y="82"/>
                </a:lnTo>
                <a:lnTo>
                  <a:pt x="538" y="82"/>
                </a:lnTo>
                <a:lnTo>
                  <a:pt x="539" y="82"/>
                </a:lnTo>
                <a:lnTo>
                  <a:pt x="539" y="78"/>
                </a:lnTo>
                <a:lnTo>
                  <a:pt x="539" y="78"/>
                </a:lnTo>
                <a:lnTo>
                  <a:pt x="540" y="76"/>
                </a:lnTo>
                <a:lnTo>
                  <a:pt x="540" y="80"/>
                </a:lnTo>
                <a:lnTo>
                  <a:pt x="540" y="80"/>
                </a:lnTo>
                <a:lnTo>
                  <a:pt x="541" y="89"/>
                </a:lnTo>
                <a:lnTo>
                  <a:pt x="541" y="89"/>
                </a:lnTo>
                <a:lnTo>
                  <a:pt x="542" y="89"/>
                </a:lnTo>
                <a:lnTo>
                  <a:pt x="542" y="91"/>
                </a:lnTo>
                <a:lnTo>
                  <a:pt x="542" y="91"/>
                </a:lnTo>
                <a:lnTo>
                  <a:pt x="543" y="91"/>
                </a:lnTo>
                <a:lnTo>
                  <a:pt x="543" y="90"/>
                </a:lnTo>
                <a:lnTo>
                  <a:pt x="543" y="90"/>
                </a:lnTo>
                <a:lnTo>
                  <a:pt x="543" y="90"/>
                </a:lnTo>
                <a:lnTo>
                  <a:pt x="544" y="90"/>
                </a:lnTo>
                <a:lnTo>
                  <a:pt x="544" y="90"/>
                </a:lnTo>
                <a:lnTo>
                  <a:pt x="544" y="90"/>
                </a:lnTo>
                <a:lnTo>
                  <a:pt x="545" y="86"/>
                </a:lnTo>
                <a:lnTo>
                  <a:pt x="545" y="86"/>
                </a:lnTo>
                <a:lnTo>
                  <a:pt x="546" y="86"/>
                </a:lnTo>
                <a:lnTo>
                  <a:pt x="546" y="95"/>
                </a:lnTo>
                <a:lnTo>
                  <a:pt x="546" y="94"/>
                </a:lnTo>
                <a:lnTo>
                  <a:pt x="546" y="94"/>
                </a:lnTo>
                <a:lnTo>
                  <a:pt x="547" y="106"/>
                </a:lnTo>
                <a:lnTo>
                  <a:pt x="547" y="106"/>
                </a:lnTo>
                <a:lnTo>
                  <a:pt x="548" y="107"/>
                </a:lnTo>
                <a:lnTo>
                  <a:pt x="548" y="101"/>
                </a:lnTo>
                <a:lnTo>
                  <a:pt x="548" y="101"/>
                </a:lnTo>
                <a:lnTo>
                  <a:pt x="548" y="101"/>
                </a:lnTo>
                <a:lnTo>
                  <a:pt x="549" y="101"/>
                </a:lnTo>
                <a:lnTo>
                  <a:pt x="549" y="93"/>
                </a:lnTo>
                <a:lnTo>
                  <a:pt x="549" y="97"/>
                </a:lnTo>
                <a:lnTo>
                  <a:pt x="549" y="97"/>
                </a:lnTo>
                <a:lnTo>
                  <a:pt x="550" y="98"/>
                </a:lnTo>
                <a:lnTo>
                  <a:pt x="550" y="95"/>
                </a:lnTo>
                <a:lnTo>
                  <a:pt x="550" y="96"/>
                </a:lnTo>
                <a:lnTo>
                  <a:pt x="550" y="96"/>
                </a:lnTo>
                <a:lnTo>
                  <a:pt x="551" y="98"/>
                </a:lnTo>
                <a:lnTo>
                  <a:pt x="551" y="77"/>
                </a:lnTo>
                <a:lnTo>
                  <a:pt x="551" y="76"/>
                </a:lnTo>
                <a:lnTo>
                  <a:pt x="552" y="47"/>
                </a:lnTo>
                <a:lnTo>
                  <a:pt x="552" y="54"/>
                </a:lnTo>
                <a:lnTo>
                  <a:pt x="552" y="54"/>
                </a:lnTo>
                <a:lnTo>
                  <a:pt x="553" y="75"/>
                </a:lnTo>
                <a:lnTo>
                  <a:pt x="553" y="74"/>
                </a:lnTo>
                <a:lnTo>
                  <a:pt x="553" y="74"/>
                </a:lnTo>
                <a:lnTo>
                  <a:pt x="554" y="71"/>
                </a:lnTo>
                <a:lnTo>
                  <a:pt x="554" y="78"/>
                </a:lnTo>
                <a:lnTo>
                  <a:pt x="554" y="78"/>
                </a:lnTo>
                <a:lnTo>
                  <a:pt x="555" y="89"/>
                </a:lnTo>
                <a:lnTo>
                  <a:pt x="555" y="87"/>
                </a:lnTo>
                <a:lnTo>
                  <a:pt x="555" y="87"/>
                </a:lnTo>
                <a:lnTo>
                  <a:pt x="556" y="86"/>
                </a:lnTo>
                <a:lnTo>
                  <a:pt x="556" y="87"/>
                </a:lnTo>
                <a:lnTo>
                  <a:pt x="556" y="86"/>
                </a:lnTo>
                <a:lnTo>
                  <a:pt x="556" y="86"/>
                </a:lnTo>
                <a:lnTo>
                  <a:pt x="557" y="90"/>
                </a:lnTo>
                <a:lnTo>
                  <a:pt x="557" y="83"/>
                </a:lnTo>
                <a:lnTo>
                  <a:pt x="557" y="83"/>
                </a:lnTo>
                <a:lnTo>
                  <a:pt x="557" y="83"/>
                </a:lnTo>
                <a:lnTo>
                  <a:pt x="558" y="84"/>
                </a:lnTo>
                <a:lnTo>
                  <a:pt x="558" y="76"/>
                </a:lnTo>
                <a:lnTo>
                  <a:pt x="558" y="77"/>
                </a:lnTo>
                <a:lnTo>
                  <a:pt x="558" y="77"/>
                </a:lnTo>
                <a:lnTo>
                  <a:pt x="559" y="83"/>
                </a:lnTo>
                <a:lnTo>
                  <a:pt x="559" y="83"/>
                </a:lnTo>
                <a:lnTo>
                  <a:pt x="560" y="83"/>
                </a:lnTo>
                <a:lnTo>
                  <a:pt x="560" y="79"/>
                </a:lnTo>
                <a:lnTo>
                  <a:pt x="560" y="79"/>
                </a:lnTo>
                <a:lnTo>
                  <a:pt x="560" y="79"/>
                </a:lnTo>
                <a:lnTo>
                  <a:pt x="561" y="65"/>
                </a:lnTo>
                <a:lnTo>
                  <a:pt x="561" y="65"/>
                </a:lnTo>
                <a:lnTo>
                  <a:pt x="561" y="65"/>
                </a:lnTo>
                <a:lnTo>
                  <a:pt x="562" y="66"/>
                </a:lnTo>
                <a:lnTo>
                  <a:pt x="562" y="61"/>
                </a:lnTo>
                <a:lnTo>
                  <a:pt x="562" y="61"/>
                </a:lnTo>
                <a:lnTo>
                  <a:pt x="563" y="60"/>
                </a:lnTo>
                <a:lnTo>
                  <a:pt x="563" y="62"/>
                </a:lnTo>
                <a:lnTo>
                  <a:pt x="563" y="62"/>
                </a:lnTo>
                <a:lnTo>
                  <a:pt x="563" y="62"/>
                </a:lnTo>
                <a:lnTo>
                  <a:pt x="564" y="62"/>
                </a:lnTo>
                <a:lnTo>
                  <a:pt x="564" y="72"/>
                </a:lnTo>
                <a:lnTo>
                  <a:pt x="564" y="72"/>
                </a:lnTo>
                <a:lnTo>
                  <a:pt x="564" y="72"/>
                </a:lnTo>
                <a:lnTo>
                  <a:pt x="565" y="72"/>
                </a:lnTo>
                <a:lnTo>
                  <a:pt x="565" y="69"/>
                </a:lnTo>
                <a:lnTo>
                  <a:pt x="565" y="71"/>
                </a:lnTo>
                <a:lnTo>
                  <a:pt x="565" y="71"/>
                </a:lnTo>
                <a:lnTo>
                  <a:pt x="566" y="71"/>
                </a:lnTo>
                <a:lnTo>
                  <a:pt x="566" y="64"/>
                </a:lnTo>
                <a:lnTo>
                  <a:pt x="566" y="65"/>
                </a:lnTo>
                <a:lnTo>
                  <a:pt x="566" y="65"/>
                </a:lnTo>
                <a:lnTo>
                  <a:pt x="567" y="63"/>
                </a:lnTo>
                <a:lnTo>
                  <a:pt x="567" y="70"/>
                </a:lnTo>
                <a:lnTo>
                  <a:pt x="567" y="70"/>
                </a:lnTo>
                <a:lnTo>
                  <a:pt x="567" y="69"/>
                </a:lnTo>
                <a:lnTo>
                  <a:pt x="568" y="69"/>
                </a:lnTo>
                <a:lnTo>
                  <a:pt x="568" y="70"/>
                </a:lnTo>
                <a:lnTo>
                  <a:pt x="568" y="69"/>
                </a:lnTo>
                <a:lnTo>
                  <a:pt x="568" y="69"/>
                </a:lnTo>
                <a:lnTo>
                  <a:pt x="569" y="69"/>
                </a:lnTo>
                <a:lnTo>
                  <a:pt x="569" y="71"/>
                </a:lnTo>
                <a:lnTo>
                  <a:pt x="569" y="71"/>
                </a:lnTo>
                <a:lnTo>
                  <a:pt x="569" y="71"/>
                </a:lnTo>
                <a:lnTo>
                  <a:pt x="570" y="71"/>
                </a:lnTo>
                <a:lnTo>
                  <a:pt x="570" y="70"/>
                </a:lnTo>
                <a:lnTo>
                  <a:pt x="570" y="71"/>
                </a:lnTo>
                <a:lnTo>
                  <a:pt x="570" y="71"/>
                </a:lnTo>
                <a:lnTo>
                  <a:pt x="571" y="66"/>
                </a:lnTo>
                <a:lnTo>
                  <a:pt x="571" y="80"/>
                </a:lnTo>
                <a:lnTo>
                  <a:pt x="571" y="81"/>
                </a:lnTo>
                <a:lnTo>
                  <a:pt x="572" y="78"/>
                </a:lnTo>
                <a:lnTo>
                  <a:pt x="572" y="83"/>
                </a:lnTo>
                <a:lnTo>
                  <a:pt x="572" y="83"/>
                </a:lnTo>
                <a:lnTo>
                  <a:pt x="573" y="84"/>
                </a:lnTo>
                <a:lnTo>
                  <a:pt x="573" y="84"/>
                </a:lnTo>
                <a:lnTo>
                  <a:pt x="573" y="84"/>
                </a:lnTo>
                <a:lnTo>
                  <a:pt x="574" y="81"/>
                </a:lnTo>
                <a:lnTo>
                  <a:pt x="574" y="81"/>
                </a:lnTo>
                <a:lnTo>
                  <a:pt x="574" y="81"/>
                </a:lnTo>
                <a:lnTo>
                  <a:pt x="575" y="82"/>
                </a:lnTo>
                <a:lnTo>
                  <a:pt x="575" y="79"/>
                </a:lnTo>
                <a:lnTo>
                  <a:pt x="575" y="80"/>
                </a:lnTo>
                <a:lnTo>
                  <a:pt x="575" y="80"/>
                </a:lnTo>
                <a:lnTo>
                  <a:pt x="576" y="79"/>
                </a:lnTo>
                <a:lnTo>
                  <a:pt x="576" y="79"/>
                </a:lnTo>
                <a:lnTo>
                  <a:pt x="576" y="79"/>
                </a:lnTo>
                <a:lnTo>
                  <a:pt x="577" y="79"/>
                </a:lnTo>
                <a:lnTo>
                  <a:pt x="577" y="80"/>
                </a:lnTo>
                <a:lnTo>
                  <a:pt x="577" y="80"/>
                </a:lnTo>
                <a:lnTo>
                  <a:pt x="577" y="80"/>
                </a:lnTo>
                <a:lnTo>
                  <a:pt x="578" y="80"/>
                </a:lnTo>
                <a:lnTo>
                  <a:pt x="578" y="77"/>
                </a:lnTo>
                <a:lnTo>
                  <a:pt x="578" y="78"/>
                </a:lnTo>
                <a:lnTo>
                  <a:pt x="578" y="78"/>
                </a:lnTo>
                <a:lnTo>
                  <a:pt x="579" y="82"/>
                </a:lnTo>
                <a:lnTo>
                  <a:pt x="579" y="82"/>
                </a:lnTo>
                <a:lnTo>
                  <a:pt x="579" y="82"/>
                </a:lnTo>
                <a:lnTo>
                  <a:pt x="580" y="81"/>
                </a:lnTo>
                <a:lnTo>
                  <a:pt x="580" y="89"/>
                </a:lnTo>
                <a:lnTo>
                  <a:pt x="580" y="89"/>
                </a:lnTo>
                <a:lnTo>
                  <a:pt x="580" y="89"/>
                </a:lnTo>
                <a:lnTo>
                  <a:pt x="581" y="91"/>
                </a:lnTo>
                <a:lnTo>
                  <a:pt x="581" y="88"/>
                </a:lnTo>
                <a:lnTo>
                  <a:pt x="581" y="89"/>
                </a:lnTo>
                <a:lnTo>
                  <a:pt x="581" y="89"/>
                </a:lnTo>
                <a:lnTo>
                  <a:pt x="582" y="92"/>
                </a:lnTo>
                <a:lnTo>
                  <a:pt x="582" y="81"/>
                </a:lnTo>
                <a:lnTo>
                  <a:pt x="582" y="80"/>
                </a:lnTo>
                <a:lnTo>
                  <a:pt x="583" y="81"/>
                </a:lnTo>
                <a:lnTo>
                  <a:pt x="583" y="19"/>
                </a:lnTo>
                <a:lnTo>
                  <a:pt x="583" y="18"/>
                </a:lnTo>
                <a:lnTo>
                  <a:pt x="584" y="10"/>
                </a:lnTo>
                <a:lnTo>
                  <a:pt x="584" y="32"/>
                </a:lnTo>
                <a:lnTo>
                  <a:pt x="584" y="29"/>
                </a:lnTo>
                <a:lnTo>
                  <a:pt x="584" y="30"/>
                </a:lnTo>
                <a:lnTo>
                  <a:pt x="585" y="47"/>
                </a:lnTo>
                <a:lnTo>
                  <a:pt x="585" y="37"/>
                </a:lnTo>
                <a:lnTo>
                  <a:pt x="585" y="37"/>
                </a:lnTo>
                <a:lnTo>
                  <a:pt x="586" y="47"/>
                </a:lnTo>
                <a:lnTo>
                  <a:pt x="586" y="47"/>
                </a:lnTo>
                <a:lnTo>
                  <a:pt x="586" y="47"/>
                </a:lnTo>
                <a:lnTo>
                  <a:pt x="587" y="46"/>
                </a:lnTo>
                <a:lnTo>
                  <a:pt x="587" y="56"/>
                </a:lnTo>
                <a:lnTo>
                  <a:pt x="587" y="55"/>
                </a:lnTo>
                <a:lnTo>
                  <a:pt x="587" y="55"/>
                </a:lnTo>
                <a:lnTo>
                  <a:pt x="588" y="59"/>
                </a:lnTo>
                <a:lnTo>
                  <a:pt x="588" y="46"/>
                </a:lnTo>
                <a:lnTo>
                  <a:pt x="588" y="46"/>
                </a:lnTo>
                <a:lnTo>
                  <a:pt x="589" y="46"/>
                </a:lnTo>
                <a:lnTo>
                  <a:pt x="589" y="57"/>
                </a:lnTo>
                <a:lnTo>
                  <a:pt x="589" y="56"/>
                </a:lnTo>
                <a:lnTo>
                  <a:pt x="589" y="56"/>
                </a:lnTo>
                <a:lnTo>
                  <a:pt x="590" y="56"/>
                </a:lnTo>
                <a:lnTo>
                  <a:pt x="590" y="59"/>
                </a:lnTo>
                <a:lnTo>
                  <a:pt x="590" y="58"/>
                </a:lnTo>
                <a:lnTo>
                  <a:pt x="590" y="58"/>
                </a:lnTo>
                <a:lnTo>
                  <a:pt x="591" y="58"/>
                </a:lnTo>
                <a:lnTo>
                  <a:pt x="591" y="66"/>
                </a:lnTo>
                <a:lnTo>
                  <a:pt x="591" y="65"/>
                </a:lnTo>
                <a:lnTo>
                  <a:pt x="591" y="65"/>
                </a:lnTo>
                <a:lnTo>
                  <a:pt x="592" y="65"/>
                </a:lnTo>
                <a:lnTo>
                  <a:pt x="592" y="61"/>
                </a:lnTo>
                <a:lnTo>
                  <a:pt x="592" y="61"/>
                </a:lnTo>
                <a:lnTo>
                  <a:pt x="593" y="62"/>
                </a:lnTo>
                <a:lnTo>
                  <a:pt x="593" y="55"/>
                </a:lnTo>
                <a:lnTo>
                  <a:pt x="593" y="55"/>
                </a:lnTo>
                <a:lnTo>
                  <a:pt x="593" y="55"/>
                </a:lnTo>
                <a:lnTo>
                  <a:pt x="594" y="55"/>
                </a:lnTo>
                <a:lnTo>
                  <a:pt x="594" y="68"/>
                </a:lnTo>
                <a:lnTo>
                  <a:pt x="594" y="66"/>
                </a:lnTo>
                <a:lnTo>
                  <a:pt x="594" y="66"/>
                </a:lnTo>
                <a:lnTo>
                  <a:pt x="595" y="66"/>
                </a:lnTo>
                <a:lnTo>
                  <a:pt x="595" y="62"/>
                </a:lnTo>
                <a:lnTo>
                  <a:pt x="595" y="63"/>
                </a:lnTo>
                <a:lnTo>
                  <a:pt x="595" y="63"/>
                </a:lnTo>
                <a:lnTo>
                  <a:pt x="596" y="64"/>
                </a:lnTo>
                <a:lnTo>
                  <a:pt x="596" y="62"/>
                </a:lnTo>
                <a:lnTo>
                  <a:pt x="596" y="62"/>
                </a:lnTo>
                <a:lnTo>
                  <a:pt x="597" y="66"/>
                </a:lnTo>
                <a:lnTo>
                  <a:pt x="597" y="53"/>
                </a:lnTo>
                <a:lnTo>
                  <a:pt x="597" y="62"/>
                </a:lnTo>
                <a:lnTo>
                  <a:pt x="597" y="62"/>
                </a:lnTo>
                <a:lnTo>
                  <a:pt x="598" y="71"/>
                </a:lnTo>
                <a:lnTo>
                  <a:pt x="598" y="68"/>
                </a:lnTo>
                <a:lnTo>
                  <a:pt x="598" y="68"/>
                </a:lnTo>
                <a:lnTo>
                  <a:pt x="599" y="70"/>
                </a:lnTo>
                <a:lnTo>
                  <a:pt x="599" y="63"/>
                </a:lnTo>
                <a:lnTo>
                  <a:pt x="599" y="64"/>
                </a:lnTo>
                <a:lnTo>
                  <a:pt x="599" y="64"/>
                </a:lnTo>
                <a:lnTo>
                  <a:pt x="600" y="65"/>
                </a:lnTo>
                <a:lnTo>
                  <a:pt x="600" y="61"/>
                </a:lnTo>
                <a:lnTo>
                  <a:pt x="600" y="61"/>
                </a:lnTo>
                <a:lnTo>
                  <a:pt x="601" y="56"/>
                </a:lnTo>
                <a:lnTo>
                  <a:pt x="601" y="56"/>
                </a:lnTo>
                <a:lnTo>
                  <a:pt x="602" y="56"/>
                </a:lnTo>
                <a:lnTo>
                  <a:pt x="602" y="54"/>
                </a:lnTo>
                <a:lnTo>
                  <a:pt x="602" y="54"/>
                </a:lnTo>
                <a:lnTo>
                  <a:pt x="602" y="54"/>
                </a:lnTo>
                <a:lnTo>
                  <a:pt x="603" y="53"/>
                </a:lnTo>
                <a:lnTo>
                  <a:pt x="603" y="59"/>
                </a:lnTo>
                <a:lnTo>
                  <a:pt x="603" y="58"/>
                </a:lnTo>
                <a:lnTo>
                  <a:pt x="603" y="58"/>
                </a:lnTo>
                <a:lnTo>
                  <a:pt x="604" y="52"/>
                </a:lnTo>
                <a:lnTo>
                  <a:pt x="604" y="63"/>
                </a:lnTo>
                <a:lnTo>
                  <a:pt x="604" y="64"/>
                </a:lnTo>
                <a:lnTo>
                  <a:pt x="605" y="65"/>
                </a:lnTo>
                <a:lnTo>
                  <a:pt x="605" y="53"/>
                </a:lnTo>
                <a:lnTo>
                  <a:pt x="605" y="59"/>
                </a:lnTo>
                <a:lnTo>
                  <a:pt x="605" y="59"/>
                </a:lnTo>
                <a:lnTo>
                  <a:pt x="606" y="69"/>
                </a:lnTo>
                <a:lnTo>
                  <a:pt x="606" y="68"/>
                </a:lnTo>
                <a:lnTo>
                  <a:pt x="606" y="68"/>
                </a:lnTo>
                <a:lnTo>
                  <a:pt x="607" y="67"/>
                </a:lnTo>
                <a:lnTo>
                  <a:pt x="607" y="71"/>
                </a:lnTo>
                <a:lnTo>
                  <a:pt x="607" y="71"/>
                </a:lnTo>
                <a:lnTo>
                  <a:pt x="608" y="71"/>
                </a:lnTo>
                <a:lnTo>
                  <a:pt x="608" y="62"/>
                </a:lnTo>
                <a:lnTo>
                  <a:pt x="608" y="62"/>
                </a:lnTo>
                <a:lnTo>
                  <a:pt x="609" y="55"/>
                </a:lnTo>
                <a:lnTo>
                  <a:pt x="609" y="55"/>
                </a:lnTo>
                <a:lnTo>
                  <a:pt x="610" y="56"/>
                </a:lnTo>
                <a:lnTo>
                  <a:pt x="610" y="44"/>
                </a:lnTo>
                <a:lnTo>
                  <a:pt x="610" y="44"/>
                </a:lnTo>
                <a:lnTo>
                  <a:pt x="610" y="44"/>
                </a:lnTo>
                <a:lnTo>
                  <a:pt x="611" y="51"/>
                </a:lnTo>
                <a:lnTo>
                  <a:pt x="611" y="42"/>
                </a:lnTo>
                <a:lnTo>
                  <a:pt x="611" y="42"/>
                </a:lnTo>
                <a:lnTo>
                  <a:pt x="611" y="42"/>
                </a:lnTo>
                <a:lnTo>
                  <a:pt x="612" y="49"/>
                </a:lnTo>
                <a:lnTo>
                  <a:pt x="613" y="40"/>
                </a:lnTo>
                <a:lnTo>
                  <a:pt x="613" y="40"/>
                </a:lnTo>
                <a:lnTo>
                  <a:pt x="613" y="49"/>
                </a:lnTo>
                <a:lnTo>
                  <a:pt x="614" y="37"/>
                </a:lnTo>
                <a:lnTo>
                  <a:pt x="614" y="38"/>
                </a:lnTo>
                <a:lnTo>
                  <a:pt x="614" y="38"/>
                </a:lnTo>
                <a:lnTo>
                  <a:pt x="614" y="49"/>
                </a:lnTo>
                <a:lnTo>
                  <a:pt x="614" y="35"/>
                </a:lnTo>
                <a:lnTo>
                  <a:pt x="615" y="42"/>
                </a:lnTo>
                <a:lnTo>
                  <a:pt x="615" y="43"/>
                </a:lnTo>
                <a:lnTo>
                  <a:pt x="616" y="50"/>
                </a:lnTo>
                <a:lnTo>
                  <a:pt x="616" y="50"/>
                </a:lnTo>
                <a:lnTo>
                  <a:pt x="616" y="50"/>
                </a:lnTo>
                <a:lnTo>
                  <a:pt x="616" y="45"/>
                </a:lnTo>
                <a:lnTo>
                  <a:pt x="617" y="46"/>
                </a:lnTo>
                <a:lnTo>
                  <a:pt x="617" y="46"/>
                </a:lnTo>
                <a:lnTo>
                  <a:pt x="617" y="47"/>
                </a:lnTo>
                <a:lnTo>
                  <a:pt x="618" y="23"/>
                </a:lnTo>
                <a:lnTo>
                  <a:pt x="618" y="27"/>
                </a:lnTo>
                <a:lnTo>
                  <a:pt x="618" y="27"/>
                </a:lnTo>
                <a:lnTo>
                  <a:pt x="618" y="23"/>
                </a:lnTo>
                <a:lnTo>
                  <a:pt x="619" y="35"/>
                </a:lnTo>
                <a:lnTo>
                  <a:pt x="619" y="25"/>
                </a:lnTo>
                <a:lnTo>
                  <a:pt x="619" y="25"/>
                </a:lnTo>
                <a:lnTo>
                  <a:pt x="619" y="29"/>
                </a:lnTo>
                <a:lnTo>
                  <a:pt x="620" y="21"/>
                </a:lnTo>
                <a:lnTo>
                  <a:pt x="620" y="22"/>
                </a:lnTo>
                <a:lnTo>
                  <a:pt x="620" y="23"/>
                </a:lnTo>
                <a:lnTo>
                  <a:pt x="620" y="15"/>
                </a:lnTo>
                <a:lnTo>
                  <a:pt x="621" y="41"/>
                </a:lnTo>
                <a:lnTo>
                  <a:pt x="621" y="41"/>
                </a:lnTo>
                <a:lnTo>
                  <a:pt x="621" y="43"/>
                </a:lnTo>
                <a:lnTo>
                  <a:pt x="622" y="34"/>
                </a:lnTo>
                <a:lnTo>
                  <a:pt x="622" y="34"/>
                </a:lnTo>
                <a:lnTo>
                  <a:pt x="622" y="35"/>
                </a:lnTo>
                <a:lnTo>
                  <a:pt x="622" y="36"/>
                </a:lnTo>
                <a:lnTo>
                  <a:pt x="622" y="23"/>
                </a:lnTo>
                <a:lnTo>
                  <a:pt x="623" y="29"/>
                </a:lnTo>
                <a:lnTo>
                  <a:pt x="623" y="30"/>
                </a:lnTo>
                <a:lnTo>
                  <a:pt x="623" y="51"/>
                </a:lnTo>
                <a:lnTo>
                  <a:pt x="624" y="40"/>
                </a:lnTo>
                <a:lnTo>
                  <a:pt x="624" y="40"/>
                </a:lnTo>
                <a:lnTo>
                  <a:pt x="625" y="57"/>
                </a:lnTo>
                <a:lnTo>
                  <a:pt x="625" y="43"/>
                </a:lnTo>
                <a:lnTo>
                  <a:pt x="625" y="43"/>
                </a:lnTo>
                <a:lnTo>
                  <a:pt x="626" y="61"/>
                </a:lnTo>
                <a:lnTo>
                  <a:pt x="626" y="61"/>
                </a:lnTo>
                <a:lnTo>
                  <a:pt x="627" y="74"/>
                </a:lnTo>
                <a:lnTo>
                  <a:pt x="627" y="74"/>
                </a:lnTo>
                <a:lnTo>
                  <a:pt x="628" y="93"/>
                </a:lnTo>
                <a:lnTo>
                  <a:pt x="628" y="91"/>
                </a:lnTo>
                <a:lnTo>
                  <a:pt x="628" y="91"/>
                </a:lnTo>
                <a:lnTo>
                  <a:pt x="628" y="94"/>
                </a:lnTo>
                <a:lnTo>
                  <a:pt x="629" y="87"/>
                </a:lnTo>
                <a:lnTo>
                  <a:pt x="629" y="87"/>
                </a:lnTo>
                <a:lnTo>
                  <a:pt x="629" y="88"/>
                </a:lnTo>
                <a:lnTo>
                  <a:pt x="630" y="84"/>
                </a:lnTo>
                <a:lnTo>
                  <a:pt x="630" y="84"/>
                </a:lnTo>
                <a:lnTo>
                  <a:pt x="630" y="84"/>
                </a:lnTo>
                <a:lnTo>
                  <a:pt x="630" y="84"/>
                </a:lnTo>
                <a:lnTo>
                  <a:pt x="630" y="85"/>
                </a:lnTo>
                <a:lnTo>
                  <a:pt x="631" y="84"/>
                </a:lnTo>
                <a:lnTo>
                  <a:pt x="631" y="84"/>
                </a:lnTo>
                <a:lnTo>
                  <a:pt x="631" y="79"/>
                </a:lnTo>
                <a:lnTo>
                  <a:pt x="632" y="80"/>
                </a:lnTo>
                <a:lnTo>
                  <a:pt x="632" y="80"/>
                </a:lnTo>
                <a:lnTo>
                  <a:pt x="632" y="76"/>
                </a:lnTo>
                <a:lnTo>
                  <a:pt x="633" y="84"/>
                </a:lnTo>
                <a:lnTo>
                  <a:pt x="633" y="84"/>
                </a:lnTo>
                <a:lnTo>
                  <a:pt x="633" y="84"/>
                </a:lnTo>
                <a:lnTo>
                  <a:pt x="633" y="87"/>
                </a:lnTo>
                <a:lnTo>
                  <a:pt x="634" y="86"/>
                </a:lnTo>
                <a:lnTo>
                  <a:pt x="634" y="86"/>
                </a:lnTo>
                <a:lnTo>
                  <a:pt x="634" y="86"/>
                </a:lnTo>
                <a:lnTo>
                  <a:pt x="635" y="81"/>
                </a:lnTo>
                <a:lnTo>
                  <a:pt x="635" y="81"/>
                </a:lnTo>
                <a:lnTo>
                  <a:pt x="635" y="73"/>
                </a:lnTo>
                <a:lnTo>
                  <a:pt x="636" y="73"/>
                </a:lnTo>
                <a:lnTo>
                  <a:pt x="636" y="73"/>
                </a:lnTo>
                <a:lnTo>
                  <a:pt x="636" y="75"/>
                </a:lnTo>
                <a:lnTo>
                  <a:pt x="637" y="66"/>
                </a:lnTo>
                <a:lnTo>
                  <a:pt x="637" y="66"/>
                </a:lnTo>
                <a:lnTo>
                  <a:pt x="637" y="66"/>
                </a:lnTo>
                <a:lnTo>
                  <a:pt x="638" y="69"/>
                </a:lnTo>
                <a:lnTo>
                  <a:pt x="638" y="68"/>
                </a:lnTo>
                <a:lnTo>
                  <a:pt x="638" y="68"/>
                </a:lnTo>
                <a:lnTo>
                  <a:pt x="639" y="47"/>
                </a:lnTo>
                <a:lnTo>
                  <a:pt x="639" y="47"/>
                </a:lnTo>
                <a:lnTo>
                  <a:pt x="639" y="45"/>
                </a:lnTo>
                <a:lnTo>
                  <a:pt x="640" y="58"/>
                </a:lnTo>
                <a:lnTo>
                  <a:pt x="640" y="58"/>
                </a:lnTo>
                <a:lnTo>
                  <a:pt x="640" y="63"/>
                </a:lnTo>
                <a:lnTo>
                  <a:pt x="641" y="56"/>
                </a:lnTo>
                <a:lnTo>
                  <a:pt x="641" y="56"/>
                </a:lnTo>
                <a:lnTo>
                  <a:pt x="641" y="52"/>
                </a:lnTo>
                <a:lnTo>
                  <a:pt x="642" y="54"/>
                </a:lnTo>
                <a:lnTo>
                  <a:pt x="642" y="54"/>
                </a:lnTo>
                <a:lnTo>
                  <a:pt x="643" y="66"/>
                </a:lnTo>
                <a:lnTo>
                  <a:pt x="643" y="65"/>
                </a:lnTo>
                <a:lnTo>
                  <a:pt x="643" y="65"/>
                </a:lnTo>
                <a:lnTo>
                  <a:pt x="643" y="65"/>
                </a:lnTo>
                <a:lnTo>
                  <a:pt x="644" y="71"/>
                </a:lnTo>
                <a:lnTo>
                  <a:pt x="644" y="71"/>
                </a:lnTo>
                <a:lnTo>
                  <a:pt x="644" y="71"/>
                </a:lnTo>
                <a:lnTo>
                  <a:pt x="645" y="57"/>
                </a:lnTo>
                <a:lnTo>
                  <a:pt x="645" y="59"/>
                </a:lnTo>
                <a:lnTo>
                  <a:pt x="645" y="59"/>
                </a:lnTo>
                <a:lnTo>
                  <a:pt x="646" y="69"/>
                </a:lnTo>
                <a:lnTo>
                  <a:pt x="646" y="69"/>
                </a:lnTo>
                <a:lnTo>
                  <a:pt x="646" y="69"/>
                </a:lnTo>
                <a:lnTo>
                  <a:pt x="646" y="63"/>
                </a:lnTo>
                <a:lnTo>
                  <a:pt x="647" y="65"/>
                </a:lnTo>
                <a:lnTo>
                  <a:pt x="647" y="65"/>
                </a:lnTo>
                <a:lnTo>
                  <a:pt x="647" y="71"/>
                </a:lnTo>
                <a:lnTo>
                  <a:pt x="648" y="69"/>
                </a:lnTo>
                <a:lnTo>
                  <a:pt x="648" y="69"/>
                </a:lnTo>
                <a:lnTo>
                  <a:pt x="648" y="66"/>
                </a:lnTo>
                <a:lnTo>
                  <a:pt x="648" y="71"/>
                </a:lnTo>
                <a:lnTo>
                  <a:pt x="649" y="68"/>
                </a:lnTo>
                <a:lnTo>
                  <a:pt x="649" y="68"/>
                </a:lnTo>
                <a:lnTo>
                  <a:pt x="649" y="64"/>
                </a:lnTo>
                <a:lnTo>
                  <a:pt x="650" y="78"/>
                </a:lnTo>
                <a:lnTo>
                  <a:pt x="650" y="78"/>
                </a:lnTo>
                <a:lnTo>
                  <a:pt x="650" y="78"/>
                </a:lnTo>
                <a:lnTo>
                  <a:pt x="651" y="73"/>
                </a:lnTo>
                <a:lnTo>
                  <a:pt x="651" y="73"/>
                </a:lnTo>
                <a:lnTo>
                  <a:pt x="651" y="73"/>
                </a:lnTo>
                <a:lnTo>
                  <a:pt x="651" y="74"/>
                </a:lnTo>
                <a:lnTo>
                  <a:pt x="652" y="69"/>
                </a:lnTo>
                <a:lnTo>
                  <a:pt x="652" y="69"/>
                </a:lnTo>
                <a:lnTo>
                  <a:pt x="652" y="69"/>
                </a:lnTo>
                <a:lnTo>
                  <a:pt x="652" y="69"/>
                </a:lnTo>
                <a:lnTo>
                  <a:pt x="653" y="69"/>
                </a:lnTo>
                <a:lnTo>
                  <a:pt x="653" y="69"/>
                </a:lnTo>
                <a:lnTo>
                  <a:pt x="653" y="69"/>
                </a:lnTo>
                <a:lnTo>
                  <a:pt x="654" y="71"/>
                </a:lnTo>
                <a:lnTo>
                  <a:pt x="654" y="71"/>
                </a:lnTo>
                <a:lnTo>
                  <a:pt x="654" y="70"/>
                </a:lnTo>
                <a:lnTo>
                  <a:pt x="655" y="73"/>
                </a:lnTo>
                <a:lnTo>
                  <a:pt x="655" y="73"/>
                </a:lnTo>
                <a:lnTo>
                  <a:pt x="655" y="73"/>
                </a:lnTo>
                <a:lnTo>
                  <a:pt x="656" y="71"/>
                </a:lnTo>
                <a:lnTo>
                  <a:pt x="656" y="72"/>
                </a:lnTo>
                <a:lnTo>
                  <a:pt x="656" y="72"/>
                </a:lnTo>
                <a:lnTo>
                  <a:pt x="656" y="74"/>
                </a:lnTo>
                <a:lnTo>
                  <a:pt x="657" y="73"/>
                </a:lnTo>
                <a:lnTo>
                  <a:pt x="657" y="73"/>
                </a:lnTo>
                <a:lnTo>
                  <a:pt x="657" y="73"/>
                </a:lnTo>
                <a:lnTo>
                  <a:pt x="657" y="74"/>
                </a:lnTo>
                <a:lnTo>
                  <a:pt x="658" y="74"/>
                </a:lnTo>
                <a:lnTo>
                  <a:pt x="658" y="74"/>
                </a:lnTo>
                <a:lnTo>
                  <a:pt x="658" y="73"/>
                </a:lnTo>
                <a:lnTo>
                  <a:pt x="658" y="80"/>
                </a:lnTo>
                <a:lnTo>
                  <a:pt x="659" y="79"/>
                </a:lnTo>
                <a:lnTo>
                  <a:pt x="659" y="79"/>
                </a:lnTo>
                <a:lnTo>
                  <a:pt x="659" y="80"/>
                </a:lnTo>
                <a:lnTo>
                  <a:pt x="660" y="75"/>
                </a:lnTo>
                <a:lnTo>
                  <a:pt x="660" y="74"/>
                </a:lnTo>
                <a:lnTo>
                  <a:pt x="660" y="82"/>
                </a:lnTo>
                <a:lnTo>
                  <a:pt x="661" y="50"/>
                </a:lnTo>
                <a:lnTo>
                  <a:pt x="661" y="49"/>
                </a:lnTo>
                <a:lnTo>
                  <a:pt x="661" y="74"/>
                </a:lnTo>
                <a:lnTo>
                  <a:pt x="661" y="37"/>
                </a:lnTo>
                <a:lnTo>
                  <a:pt x="662" y="51"/>
                </a:lnTo>
                <a:lnTo>
                  <a:pt x="662" y="51"/>
                </a:lnTo>
                <a:lnTo>
                  <a:pt x="662" y="68"/>
                </a:lnTo>
                <a:lnTo>
                  <a:pt x="663" y="62"/>
                </a:lnTo>
                <a:lnTo>
                  <a:pt x="663" y="62"/>
                </a:lnTo>
                <a:lnTo>
                  <a:pt x="663" y="67"/>
                </a:lnTo>
                <a:lnTo>
                  <a:pt x="663" y="62"/>
                </a:lnTo>
                <a:lnTo>
                  <a:pt x="664" y="66"/>
                </a:lnTo>
                <a:lnTo>
                  <a:pt x="664" y="66"/>
                </a:lnTo>
                <a:lnTo>
                  <a:pt x="664" y="80"/>
                </a:lnTo>
                <a:lnTo>
                  <a:pt x="665" y="60"/>
                </a:lnTo>
                <a:lnTo>
                  <a:pt x="665" y="60"/>
                </a:lnTo>
                <a:lnTo>
                  <a:pt x="665" y="60"/>
                </a:lnTo>
                <a:lnTo>
                  <a:pt x="665" y="63"/>
                </a:lnTo>
                <a:lnTo>
                  <a:pt x="666" y="50"/>
                </a:lnTo>
                <a:lnTo>
                  <a:pt x="666" y="50"/>
                </a:lnTo>
                <a:lnTo>
                  <a:pt x="666" y="50"/>
                </a:lnTo>
                <a:lnTo>
                  <a:pt x="666" y="60"/>
                </a:lnTo>
                <a:lnTo>
                  <a:pt x="666" y="44"/>
                </a:lnTo>
                <a:lnTo>
                  <a:pt x="667" y="48"/>
                </a:lnTo>
                <a:lnTo>
                  <a:pt x="667" y="49"/>
                </a:lnTo>
                <a:lnTo>
                  <a:pt x="667" y="60"/>
                </a:lnTo>
                <a:lnTo>
                  <a:pt x="668" y="57"/>
                </a:lnTo>
                <a:lnTo>
                  <a:pt x="668" y="57"/>
                </a:lnTo>
                <a:lnTo>
                  <a:pt x="668" y="57"/>
                </a:lnTo>
                <a:lnTo>
                  <a:pt x="668" y="40"/>
                </a:lnTo>
                <a:lnTo>
                  <a:pt x="669" y="42"/>
                </a:lnTo>
                <a:lnTo>
                  <a:pt x="669" y="42"/>
                </a:lnTo>
                <a:lnTo>
                  <a:pt x="669" y="41"/>
                </a:lnTo>
                <a:lnTo>
                  <a:pt x="669" y="83"/>
                </a:lnTo>
                <a:lnTo>
                  <a:pt x="670" y="74"/>
                </a:lnTo>
                <a:lnTo>
                  <a:pt x="670" y="74"/>
                </a:lnTo>
                <a:lnTo>
                  <a:pt x="670" y="71"/>
                </a:lnTo>
                <a:lnTo>
                  <a:pt x="670" y="81"/>
                </a:lnTo>
                <a:lnTo>
                  <a:pt x="671" y="80"/>
                </a:lnTo>
                <a:lnTo>
                  <a:pt x="671" y="80"/>
                </a:lnTo>
                <a:lnTo>
                  <a:pt x="671" y="80"/>
                </a:lnTo>
                <a:lnTo>
                  <a:pt x="672" y="69"/>
                </a:lnTo>
                <a:lnTo>
                  <a:pt x="672" y="70"/>
                </a:lnTo>
                <a:lnTo>
                  <a:pt x="672" y="70"/>
                </a:lnTo>
                <a:lnTo>
                  <a:pt x="672" y="76"/>
                </a:lnTo>
                <a:lnTo>
                  <a:pt x="673" y="76"/>
                </a:lnTo>
                <a:lnTo>
                  <a:pt x="673" y="76"/>
                </a:lnTo>
                <a:lnTo>
                  <a:pt x="673" y="75"/>
                </a:lnTo>
                <a:lnTo>
                  <a:pt x="674" y="76"/>
                </a:lnTo>
                <a:lnTo>
                  <a:pt x="674" y="76"/>
                </a:lnTo>
                <a:lnTo>
                  <a:pt x="674" y="76"/>
                </a:lnTo>
                <a:lnTo>
                  <a:pt x="674" y="76"/>
                </a:lnTo>
                <a:lnTo>
                  <a:pt x="675" y="75"/>
                </a:lnTo>
                <a:lnTo>
                  <a:pt x="675" y="75"/>
                </a:lnTo>
                <a:lnTo>
                  <a:pt x="675" y="75"/>
                </a:lnTo>
                <a:lnTo>
                  <a:pt x="675" y="75"/>
                </a:lnTo>
                <a:lnTo>
                  <a:pt x="676" y="75"/>
                </a:lnTo>
                <a:lnTo>
                  <a:pt x="676" y="75"/>
                </a:lnTo>
                <a:lnTo>
                  <a:pt x="676" y="75"/>
                </a:lnTo>
                <a:lnTo>
                  <a:pt x="676" y="76"/>
                </a:lnTo>
                <a:lnTo>
                  <a:pt x="677" y="65"/>
                </a:lnTo>
                <a:lnTo>
                  <a:pt x="677" y="65"/>
                </a:lnTo>
                <a:lnTo>
                  <a:pt x="677" y="65"/>
                </a:lnTo>
                <a:lnTo>
                  <a:pt x="677" y="65"/>
                </a:lnTo>
                <a:lnTo>
                  <a:pt x="678" y="63"/>
                </a:lnTo>
                <a:lnTo>
                  <a:pt x="678" y="63"/>
                </a:lnTo>
                <a:lnTo>
                  <a:pt x="678" y="63"/>
                </a:lnTo>
                <a:lnTo>
                  <a:pt x="679" y="67"/>
                </a:lnTo>
                <a:lnTo>
                  <a:pt x="679" y="67"/>
                </a:lnTo>
                <a:lnTo>
                  <a:pt x="679" y="67"/>
                </a:lnTo>
                <a:lnTo>
                  <a:pt x="679" y="62"/>
                </a:lnTo>
                <a:lnTo>
                  <a:pt x="680" y="62"/>
                </a:lnTo>
                <a:lnTo>
                  <a:pt x="680" y="62"/>
                </a:lnTo>
                <a:lnTo>
                  <a:pt x="680" y="64"/>
                </a:lnTo>
                <a:lnTo>
                  <a:pt x="681" y="63"/>
                </a:lnTo>
                <a:lnTo>
                  <a:pt x="681" y="63"/>
                </a:lnTo>
                <a:lnTo>
                  <a:pt x="682" y="61"/>
                </a:lnTo>
                <a:lnTo>
                  <a:pt x="682" y="62"/>
                </a:lnTo>
                <a:lnTo>
                  <a:pt x="682" y="62"/>
                </a:lnTo>
                <a:lnTo>
                  <a:pt x="682" y="62"/>
                </a:lnTo>
                <a:lnTo>
                  <a:pt x="683" y="59"/>
                </a:lnTo>
                <a:lnTo>
                  <a:pt x="683" y="59"/>
                </a:lnTo>
                <a:lnTo>
                  <a:pt x="683" y="59"/>
                </a:lnTo>
                <a:lnTo>
                  <a:pt x="684" y="62"/>
                </a:lnTo>
                <a:lnTo>
                  <a:pt x="684" y="62"/>
                </a:lnTo>
                <a:lnTo>
                  <a:pt x="685" y="66"/>
                </a:lnTo>
                <a:lnTo>
                  <a:pt x="685" y="66"/>
                </a:lnTo>
                <a:lnTo>
                  <a:pt x="686" y="74"/>
                </a:lnTo>
                <a:lnTo>
                  <a:pt x="686" y="74"/>
                </a:lnTo>
                <a:lnTo>
                  <a:pt x="686" y="74"/>
                </a:lnTo>
                <a:lnTo>
                  <a:pt x="687" y="61"/>
                </a:lnTo>
                <a:lnTo>
                  <a:pt x="687" y="61"/>
                </a:lnTo>
                <a:lnTo>
                  <a:pt x="687" y="61"/>
                </a:lnTo>
                <a:lnTo>
                  <a:pt x="687" y="66"/>
                </a:lnTo>
                <a:lnTo>
                  <a:pt x="688" y="58"/>
                </a:lnTo>
                <a:lnTo>
                  <a:pt x="688" y="59"/>
                </a:lnTo>
                <a:lnTo>
                  <a:pt x="688" y="59"/>
                </a:lnTo>
                <a:lnTo>
                  <a:pt x="689" y="64"/>
                </a:lnTo>
                <a:lnTo>
                  <a:pt x="689" y="64"/>
                </a:lnTo>
                <a:lnTo>
                  <a:pt x="689" y="64"/>
                </a:lnTo>
                <a:lnTo>
                  <a:pt x="690" y="68"/>
                </a:lnTo>
                <a:lnTo>
                  <a:pt x="690" y="67"/>
                </a:lnTo>
                <a:lnTo>
                  <a:pt x="690" y="67"/>
                </a:lnTo>
                <a:lnTo>
                  <a:pt x="691" y="52"/>
                </a:lnTo>
                <a:lnTo>
                  <a:pt x="691" y="57"/>
                </a:lnTo>
                <a:lnTo>
                  <a:pt x="691" y="55"/>
                </a:lnTo>
                <a:lnTo>
                  <a:pt x="691" y="45"/>
                </a:lnTo>
                <a:lnTo>
                  <a:pt x="692" y="54"/>
                </a:lnTo>
                <a:lnTo>
                  <a:pt x="692" y="54"/>
                </a:lnTo>
                <a:lnTo>
                  <a:pt x="692" y="54"/>
                </a:lnTo>
                <a:lnTo>
                  <a:pt x="693" y="55"/>
                </a:lnTo>
                <a:lnTo>
                  <a:pt x="693" y="55"/>
                </a:lnTo>
                <a:lnTo>
                  <a:pt x="693" y="55"/>
                </a:lnTo>
                <a:lnTo>
                  <a:pt x="693" y="55"/>
                </a:lnTo>
                <a:lnTo>
                  <a:pt x="694" y="48"/>
                </a:lnTo>
                <a:lnTo>
                  <a:pt x="694" y="48"/>
                </a:lnTo>
                <a:lnTo>
                  <a:pt x="694" y="48"/>
                </a:lnTo>
                <a:lnTo>
                  <a:pt x="694" y="45"/>
                </a:lnTo>
                <a:lnTo>
                  <a:pt x="694" y="49"/>
                </a:lnTo>
                <a:lnTo>
                  <a:pt x="695" y="48"/>
                </a:lnTo>
                <a:lnTo>
                  <a:pt x="695" y="48"/>
                </a:lnTo>
                <a:lnTo>
                  <a:pt x="695" y="51"/>
                </a:lnTo>
                <a:lnTo>
                  <a:pt x="696" y="50"/>
                </a:lnTo>
                <a:lnTo>
                  <a:pt x="696" y="50"/>
                </a:lnTo>
                <a:lnTo>
                  <a:pt x="697" y="48"/>
                </a:lnTo>
                <a:lnTo>
                  <a:pt x="697" y="62"/>
                </a:lnTo>
                <a:lnTo>
                  <a:pt x="697" y="62"/>
                </a:lnTo>
                <a:lnTo>
                  <a:pt x="697" y="66"/>
                </a:lnTo>
                <a:lnTo>
                  <a:pt x="698" y="61"/>
                </a:lnTo>
                <a:lnTo>
                  <a:pt x="698" y="62"/>
                </a:lnTo>
                <a:lnTo>
                  <a:pt x="698" y="62"/>
                </a:lnTo>
                <a:lnTo>
                  <a:pt x="698" y="61"/>
                </a:lnTo>
                <a:lnTo>
                  <a:pt x="699" y="65"/>
                </a:lnTo>
                <a:lnTo>
                  <a:pt x="699" y="63"/>
                </a:lnTo>
                <a:lnTo>
                  <a:pt x="699" y="63"/>
                </a:lnTo>
                <a:lnTo>
                  <a:pt x="699" y="50"/>
                </a:lnTo>
                <a:lnTo>
                  <a:pt x="700" y="57"/>
                </a:lnTo>
                <a:lnTo>
                  <a:pt x="700" y="57"/>
                </a:lnTo>
                <a:lnTo>
                  <a:pt x="700" y="69"/>
                </a:lnTo>
                <a:lnTo>
                  <a:pt x="701" y="65"/>
                </a:lnTo>
                <a:lnTo>
                  <a:pt x="701" y="65"/>
                </a:lnTo>
                <a:lnTo>
                  <a:pt x="701" y="67"/>
                </a:lnTo>
                <a:lnTo>
                  <a:pt x="702" y="61"/>
                </a:lnTo>
                <a:lnTo>
                  <a:pt x="702" y="62"/>
                </a:lnTo>
                <a:lnTo>
                  <a:pt x="702" y="62"/>
                </a:lnTo>
                <a:lnTo>
                  <a:pt x="702" y="72"/>
                </a:lnTo>
                <a:lnTo>
                  <a:pt x="703" y="71"/>
                </a:lnTo>
                <a:lnTo>
                  <a:pt x="703" y="71"/>
                </a:lnTo>
                <a:lnTo>
                  <a:pt x="703" y="71"/>
                </a:lnTo>
                <a:lnTo>
                  <a:pt x="704" y="65"/>
                </a:lnTo>
                <a:lnTo>
                  <a:pt x="704" y="64"/>
                </a:lnTo>
                <a:lnTo>
                  <a:pt x="704" y="59"/>
                </a:lnTo>
                <a:lnTo>
                  <a:pt x="705" y="60"/>
                </a:lnTo>
                <a:lnTo>
                  <a:pt x="705" y="60"/>
                </a:lnTo>
                <a:lnTo>
                  <a:pt x="706" y="50"/>
                </a:lnTo>
                <a:lnTo>
                  <a:pt x="706" y="50"/>
                </a:lnTo>
                <a:lnTo>
                  <a:pt x="706" y="49"/>
                </a:lnTo>
                <a:lnTo>
                  <a:pt x="706" y="61"/>
                </a:lnTo>
                <a:lnTo>
                  <a:pt x="707" y="50"/>
                </a:lnTo>
                <a:lnTo>
                  <a:pt x="707" y="50"/>
                </a:lnTo>
                <a:lnTo>
                  <a:pt x="707" y="49"/>
                </a:lnTo>
                <a:lnTo>
                  <a:pt x="708" y="62"/>
                </a:lnTo>
                <a:lnTo>
                  <a:pt x="708" y="62"/>
                </a:lnTo>
                <a:lnTo>
                  <a:pt x="708" y="64"/>
                </a:lnTo>
                <a:lnTo>
                  <a:pt x="708" y="53"/>
                </a:lnTo>
                <a:lnTo>
                  <a:pt x="709" y="53"/>
                </a:lnTo>
                <a:lnTo>
                  <a:pt x="709" y="53"/>
                </a:lnTo>
                <a:lnTo>
                  <a:pt x="709" y="63"/>
                </a:lnTo>
                <a:lnTo>
                  <a:pt x="709" y="44"/>
                </a:lnTo>
                <a:lnTo>
                  <a:pt x="710" y="51"/>
                </a:lnTo>
                <a:lnTo>
                  <a:pt x="710" y="50"/>
                </a:lnTo>
                <a:lnTo>
                  <a:pt x="710" y="50"/>
                </a:lnTo>
                <a:lnTo>
                  <a:pt x="711" y="64"/>
                </a:lnTo>
                <a:lnTo>
                  <a:pt x="711" y="64"/>
                </a:lnTo>
                <a:lnTo>
                  <a:pt x="712" y="69"/>
                </a:lnTo>
                <a:lnTo>
                  <a:pt x="712" y="69"/>
                </a:lnTo>
                <a:lnTo>
                  <a:pt x="713" y="71"/>
                </a:lnTo>
                <a:lnTo>
                  <a:pt x="713" y="71"/>
                </a:lnTo>
                <a:lnTo>
                  <a:pt x="713" y="69"/>
                </a:lnTo>
                <a:lnTo>
                  <a:pt x="714" y="73"/>
                </a:lnTo>
                <a:lnTo>
                  <a:pt x="714" y="73"/>
                </a:lnTo>
                <a:lnTo>
                  <a:pt x="715" y="77"/>
                </a:lnTo>
                <a:lnTo>
                  <a:pt x="715" y="77"/>
                </a:lnTo>
                <a:lnTo>
                  <a:pt x="716" y="76"/>
                </a:lnTo>
                <a:lnTo>
                  <a:pt x="716" y="78"/>
                </a:lnTo>
                <a:lnTo>
                  <a:pt x="716" y="78"/>
                </a:lnTo>
                <a:lnTo>
                  <a:pt x="716" y="78"/>
                </a:lnTo>
                <a:lnTo>
                  <a:pt x="716" y="77"/>
                </a:lnTo>
                <a:lnTo>
                  <a:pt x="717" y="78"/>
                </a:lnTo>
                <a:lnTo>
                  <a:pt x="717" y="78"/>
                </a:lnTo>
                <a:lnTo>
                  <a:pt x="717" y="79"/>
                </a:lnTo>
                <a:lnTo>
                  <a:pt x="717" y="76"/>
                </a:lnTo>
                <a:lnTo>
                  <a:pt x="718" y="77"/>
                </a:lnTo>
                <a:lnTo>
                  <a:pt x="718" y="77"/>
                </a:lnTo>
                <a:lnTo>
                  <a:pt x="718" y="77"/>
                </a:lnTo>
                <a:lnTo>
                  <a:pt x="719" y="68"/>
                </a:lnTo>
                <a:lnTo>
                  <a:pt x="719" y="68"/>
                </a:lnTo>
                <a:lnTo>
                  <a:pt x="719" y="68"/>
                </a:lnTo>
                <a:lnTo>
                  <a:pt x="719" y="66"/>
                </a:lnTo>
                <a:lnTo>
                  <a:pt x="720" y="68"/>
                </a:lnTo>
                <a:lnTo>
                  <a:pt x="720" y="66"/>
                </a:lnTo>
                <a:lnTo>
                  <a:pt x="720" y="66"/>
                </a:lnTo>
                <a:lnTo>
                  <a:pt x="720" y="67"/>
                </a:lnTo>
                <a:lnTo>
                  <a:pt x="721" y="47"/>
                </a:lnTo>
                <a:lnTo>
                  <a:pt x="721" y="46"/>
                </a:lnTo>
                <a:lnTo>
                  <a:pt x="721" y="30"/>
                </a:lnTo>
                <a:lnTo>
                  <a:pt x="722" y="39"/>
                </a:lnTo>
                <a:lnTo>
                  <a:pt x="722" y="39"/>
                </a:lnTo>
                <a:lnTo>
                  <a:pt x="722" y="39"/>
                </a:lnTo>
                <a:lnTo>
                  <a:pt x="722" y="55"/>
                </a:lnTo>
                <a:lnTo>
                  <a:pt x="723" y="55"/>
                </a:lnTo>
                <a:lnTo>
                  <a:pt x="723" y="55"/>
                </a:lnTo>
                <a:lnTo>
                  <a:pt x="724" y="60"/>
                </a:lnTo>
                <a:lnTo>
                  <a:pt x="724" y="60"/>
                </a:lnTo>
                <a:lnTo>
                  <a:pt x="725" y="75"/>
                </a:lnTo>
                <a:lnTo>
                  <a:pt x="725" y="75"/>
                </a:lnTo>
                <a:lnTo>
                  <a:pt x="726" y="88"/>
                </a:lnTo>
                <a:lnTo>
                  <a:pt x="726" y="87"/>
                </a:lnTo>
                <a:lnTo>
                  <a:pt x="726" y="87"/>
                </a:lnTo>
                <a:lnTo>
                  <a:pt x="726" y="89"/>
                </a:lnTo>
                <a:lnTo>
                  <a:pt x="727" y="70"/>
                </a:lnTo>
                <a:lnTo>
                  <a:pt x="727" y="70"/>
                </a:lnTo>
                <a:lnTo>
                  <a:pt x="728" y="58"/>
                </a:lnTo>
                <a:lnTo>
                  <a:pt x="728" y="58"/>
                </a:lnTo>
                <a:lnTo>
                  <a:pt x="728" y="58"/>
                </a:lnTo>
                <a:lnTo>
                  <a:pt x="728" y="70"/>
                </a:lnTo>
                <a:lnTo>
                  <a:pt x="729" y="65"/>
                </a:lnTo>
                <a:lnTo>
                  <a:pt x="729" y="65"/>
                </a:lnTo>
                <a:lnTo>
                  <a:pt x="729" y="65"/>
                </a:lnTo>
                <a:lnTo>
                  <a:pt x="729" y="61"/>
                </a:lnTo>
                <a:lnTo>
                  <a:pt x="730" y="64"/>
                </a:lnTo>
                <a:lnTo>
                  <a:pt x="730" y="64"/>
                </a:lnTo>
                <a:lnTo>
                  <a:pt x="730" y="63"/>
                </a:lnTo>
                <a:lnTo>
                  <a:pt x="731" y="77"/>
                </a:lnTo>
                <a:lnTo>
                  <a:pt x="731" y="77"/>
                </a:lnTo>
                <a:lnTo>
                  <a:pt x="731" y="78"/>
                </a:lnTo>
                <a:lnTo>
                  <a:pt x="732" y="45"/>
                </a:lnTo>
                <a:lnTo>
                  <a:pt x="732" y="45"/>
                </a:lnTo>
                <a:lnTo>
                  <a:pt x="732" y="76"/>
                </a:lnTo>
                <a:lnTo>
                  <a:pt x="733" y="29"/>
                </a:lnTo>
                <a:lnTo>
                  <a:pt x="733" y="28"/>
                </a:lnTo>
                <a:lnTo>
                  <a:pt x="733" y="22"/>
                </a:lnTo>
                <a:lnTo>
                  <a:pt x="734" y="28"/>
                </a:lnTo>
                <a:lnTo>
                  <a:pt x="734" y="28"/>
                </a:lnTo>
                <a:lnTo>
                  <a:pt x="735" y="22"/>
                </a:lnTo>
                <a:lnTo>
                  <a:pt x="735" y="23"/>
                </a:lnTo>
                <a:lnTo>
                  <a:pt x="735" y="23"/>
                </a:lnTo>
                <a:lnTo>
                  <a:pt x="735" y="21"/>
                </a:lnTo>
                <a:lnTo>
                  <a:pt x="736" y="25"/>
                </a:lnTo>
                <a:lnTo>
                  <a:pt x="736" y="25"/>
                </a:lnTo>
                <a:lnTo>
                  <a:pt x="736" y="25"/>
                </a:lnTo>
                <a:lnTo>
                  <a:pt x="736" y="25"/>
                </a:lnTo>
                <a:lnTo>
                  <a:pt x="737" y="30"/>
                </a:lnTo>
                <a:lnTo>
                  <a:pt x="737" y="30"/>
                </a:lnTo>
                <a:lnTo>
                  <a:pt x="737" y="30"/>
                </a:lnTo>
                <a:lnTo>
                  <a:pt x="737" y="30"/>
                </a:lnTo>
                <a:lnTo>
                  <a:pt x="738" y="24"/>
                </a:lnTo>
                <a:lnTo>
                  <a:pt x="738" y="24"/>
                </a:lnTo>
                <a:lnTo>
                  <a:pt x="738" y="23"/>
                </a:lnTo>
                <a:lnTo>
                  <a:pt x="738" y="33"/>
                </a:lnTo>
                <a:lnTo>
                  <a:pt x="739" y="28"/>
                </a:lnTo>
                <a:lnTo>
                  <a:pt x="739" y="28"/>
                </a:lnTo>
                <a:lnTo>
                  <a:pt x="739" y="28"/>
                </a:lnTo>
                <a:lnTo>
                  <a:pt x="740" y="36"/>
                </a:lnTo>
                <a:lnTo>
                  <a:pt x="740" y="32"/>
                </a:lnTo>
                <a:lnTo>
                  <a:pt x="740" y="32"/>
                </a:lnTo>
                <a:lnTo>
                  <a:pt x="741" y="30"/>
                </a:lnTo>
                <a:lnTo>
                  <a:pt x="741" y="31"/>
                </a:lnTo>
                <a:lnTo>
                  <a:pt x="741" y="31"/>
                </a:lnTo>
                <a:lnTo>
                  <a:pt x="741" y="32"/>
                </a:lnTo>
                <a:lnTo>
                  <a:pt x="741" y="30"/>
                </a:lnTo>
                <a:lnTo>
                  <a:pt x="742" y="31"/>
                </a:lnTo>
                <a:lnTo>
                  <a:pt x="742" y="31"/>
                </a:lnTo>
                <a:lnTo>
                  <a:pt x="742" y="36"/>
                </a:lnTo>
                <a:lnTo>
                  <a:pt x="743" y="32"/>
                </a:lnTo>
                <a:lnTo>
                  <a:pt x="743" y="32"/>
                </a:lnTo>
                <a:lnTo>
                  <a:pt x="743" y="26"/>
                </a:lnTo>
                <a:lnTo>
                  <a:pt x="744" y="32"/>
                </a:lnTo>
                <a:lnTo>
                  <a:pt x="744" y="32"/>
                </a:lnTo>
                <a:lnTo>
                  <a:pt x="744" y="33"/>
                </a:lnTo>
                <a:lnTo>
                  <a:pt x="744" y="23"/>
                </a:lnTo>
                <a:lnTo>
                  <a:pt x="745" y="24"/>
                </a:lnTo>
                <a:lnTo>
                  <a:pt x="745" y="24"/>
                </a:lnTo>
                <a:lnTo>
                  <a:pt x="745" y="15"/>
                </a:lnTo>
                <a:lnTo>
                  <a:pt x="746" y="29"/>
                </a:lnTo>
                <a:lnTo>
                  <a:pt x="746" y="17"/>
                </a:lnTo>
                <a:lnTo>
                  <a:pt x="746" y="17"/>
                </a:lnTo>
                <a:lnTo>
                  <a:pt x="746" y="17"/>
                </a:lnTo>
                <a:lnTo>
                  <a:pt x="747" y="44"/>
                </a:lnTo>
                <a:lnTo>
                  <a:pt x="747" y="44"/>
                </a:lnTo>
                <a:lnTo>
                  <a:pt x="747" y="44"/>
                </a:lnTo>
                <a:lnTo>
                  <a:pt x="748" y="48"/>
                </a:lnTo>
                <a:lnTo>
                  <a:pt x="748" y="37"/>
                </a:lnTo>
                <a:lnTo>
                  <a:pt x="748" y="36"/>
                </a:lnTo>
                <a:lnTo>
                  <a:pt x="749" y="55"/>
                </a:lnTo>
                <a:lnTo>
                  <a:pt x="749" y="55"/>
                </a:lnTo>
                <a:lnTo>
                  <a:pt x="749" y="54"/>
                </a:lnTo>
                <a:lnTo>
                  <a:pt x="750" y="69"/>
                </a:lnTo>
                <a:lnTo>
                  <a:pt x="750" y="69"/>
                </a:lnTo>
                <a:lnTo>
                  <a:pt x="751" y="81"/>
                </a:lnTo>
                <a:lnTo>
                  <a:pt x="751" y="81"/>
                </a:lnTo>
                <a:lnTo>
                  <a:pt x="751" y="81"/>
                </a:lnTo>
                <a:lnTo>
                  <a:pt x="752" y="79"/>
                </a:lnTo>
                <a:lnTo>
                  <a:pt x="752" y="80"/>
                </a:lnTo>
                <a:lnTo>
                  <a:pt x="752" y="80"/>
                </a:lnTo>
                <a:lnTo>
                  <a:pt x="752" y="81"/>
                </a:lnTo>
                <a:lnTo>
                  <a:pt x="753" y="79"/>
                </a:lnTo>
                <a:lnTo>
                  <a:pt x="753" y="79"/>
                </a:lnTo>
                <a:lnTo>
                  <a:pt x="753" y="80"/>
                </a:lnTo>
                <a:lnTo>
                  <a:pt x="753" y="74"/>
                </a:lnTo>
                <a:lnTo>
                  <a:pt x="754" y="74"/>
                </a:lnTo>
                <a:lnTo>
                  <a:pt x="754" y="74"/>
                </a:lnTo>
                <a:lnTo>
                  <a:pt x="754" y="74"/>
                </a:lnTo>
                <a:lnTo>
                  <a:pt x="754" y="81"/>
                </a:lnTo>
                <a:lnTo>
                  <a:pt x="755" y="76"/>
                </a:lnTo>
                <a:lnTo>
                  <a:pt x="755" y="76"/>
                </a:lnTo>
                <a:lnTo>
                  <a:pt x="755" y="77"/>
                </a:lnTo>
                <a:lnTo>
                  <a:pt x="756" y="59"/>
                </a:lnTo>
                <a:lnTo>
                  <a:pt x="756" y="63"/>
                </a:lnTo>
                <a:lnTo>
                  <a:pt x="756" y="64"/>
                </a:lnTo>
                <a:lnTo>
                  <a:pt x="757" y="74"/>
                </a:lnTo>
                <a:lnTo>
                  <a:pt x="757" y="74"/>
                </a:lnTo>
                <a:lnTo>
                  <a:pt x="757" y="75"/>
                </a:lnTo>
                <a:lnTo>
                  <a:pt x="758" y="62"/>
                </a:lnTo>
                <a:lnTo>
                  <a:pt x="758" y="62"/>
                </a:lnTo>
                <a:lnTo>
                  <a:pt x="758" y="57"/>
                </a:lnTo>
                <a:lnTo>
                  <a:pt x="759" y="58"/>
                </a:lnTo>
                <a:lnTo>
                  <a:pt x="759" y="58"/>
                </a:lnTo>
                <a:lnTo>
                  <a:pt x="759" y="51"/>
                </a:lnTo>
                <a:lnTo>
                  <a:pt x="759" y="61"/>
                </a:lnTo>
                <a:lnTo>
                  <a:pt x="760" y="59"/>
                </a:lnTo>
                <a:lnTo>
                  <a:pt x="760" y="59"/>
                </a:lnTo>
                <a:lnTo>
                  <a:pt x="760" y="62"/>
                </a:lnTo>
                <a:lnTo>
                  <a:pt x="761" y="62"/>
                </a:lnTo>
                <a:lnTo>
                  <a:pt x="761" y="62"/>
                </a:lnTo>
                <a:lnTo>
                  <a:pt x="761" y="64"/>
                </a:lnTo>
                <a:lnTo>
                  <a:pt x="762" y="59"/>
                </a:lnTo>
                <a:lnTo>
                  <a:pt x="762" y="59"/>
                </a:lnTo>
                <a:lnTo>
                  <a:pt x="762" y="59"/>
                </a:lnTo>
                <a:lnTo>
                  <a:pt x="763" y="46"/>
                </a:lnTo>
                <a:lnTo>
                  <a:pt x="763" y="50"/>
                </a:lnTo>
                <a:lnTo>
                  <a:pt x="763" y="50"/>
                </a:lnTo>
                <a:lnTo>
                  <a:pt x="764" y="61"/>
                </a:lnTo>
                <a:lnTo>
                  <a:pt x="764" y="62"/>
                </a:lnTo>
                <a:lnTo>
                  <a:pt x="764" y="63"/>
                </a:lnTo>
                <a:lnTo>
                  <a:pt x="765" y="53"/>
                </a:lnTo>
                <a:lnTo>
                  <a:pt x="765" y="53"/>
                </a:lnTo>
                <a:lnTo>
                  <a:pt x="765" y="53"/>
                </a:lnTo>
                <a:lnTo>
                  <a:pt x="765" y="52"/>
                </a:lnTo>
                <a:lnTo>
                  <a:pt x="765" y="54"/>
                </a:lnTo>
                <a:lnTo>
                  <a:pt x="766" y="53"/>
                </a:lnTo>
                <a:lnTo>
                  <a:pt x="766" y="52"/>
                </a:lnTo>
                <a:lnTo>
                  <a:pt x="766" y="51"/>
                </a:lnTo>
                <a:lnTo>
                  <a:pt x="767" y="55"/>
                </a:lnTo>
                <a:lnTo>
                  <a:pt x="767" y="54"/>
                </a:lnTo>
                <a:lnTo>
                  <a:pt x="767" y="54"/>
                </a:lnTo>
                <a:lnTo>
                  <a:pt x="767" y="55"/>
                </a:lnTo>
                <a:lnTo>
                  <a:pt x="768" y="51"/>
                </a:lnTo>
                <a:lnTo>
                  <a:pt x="768" y="51"/>
                </a:lnTo>
                <a:lnTo>
                  <a:pt x="768" y="47"/>
                </a:lnTo>
                <a:lnTo>
                  <a:pt x="768" y="55"/>
                </a:lnTo>
                <a:lnTo>
                  <a:pt x="769" y="50"/>
                </a:lnTo>
                <a:lnTo>
                  <a:pt x="769" y="50"/>
                </a:lnTo>
                <a:lnTo>
                  <a:pt x="769" y="43"/>
                </a:lnTo>
                <a:lnTo>
                  <a:pt x="770" y="43"/>
                </a:lnTo>
                <a:lnTo>
                  <a:pt x="770" y="43"/>
                </a:lnTo>
                <a:lnTo>
                  <a:pt x="771" y="39"/>
                </a:lnTo>
                <a:lnTo>
                  <a:pt x="771" y="41"/>
                </a:lnTo>
                <a:lnTo>
                  <a:pt x="771" y="41"/>
                </a:lnTo>
                <a:lnTo>
                  <a:pt x="771" y="43"/>
                </a:lnTo>
                <a:lnTo>
                  <a:pt x="772" y="34"/>
                </a:lnTo>
                <a:lnTo>
                  <a:pt x="772" y="41"/>
                </a:lnTo>
                <a:lnTo>
                  <a:pt x="772" y="40"/>
                </a:lnTo>
                <a:lnTo>
                  <a:pt x="772" y="41"/>
                </a:lnTo>
                <a:lnTo>
                  <a:pt x="772" y="27"/>
                </a:lnTo>
                <a:lnTo>
                  <a:pt x="773" y="34"/>
                </a:lnTo>
                <a:lnTo>
                  <a:pt x="773" y="35"/>
                </a:lnTo>
                <a:lnTo>
                  <a:pt x="773" y="20"/>
                </a:lnTo>
                <a:lnTo>
                  <a:pt x="774" y="43"/>
                </a:lnTo>
                <a:lnTo>
                  <a:pt x="774" y="42"/>
                </a:lnTo>
                <a:lnTo>
                  <a:pt x="774" y="42"/>
                </a:lnTo>
                <a:lnTo>
                  <a:pt x="774" y="41"/>
                </a:lnTo>
                <a:lnTo>
                  <a:pt x="775" y="50"/>
                </a:lnTo>
                <a:lnTo>
                  <a:pt x="775" y="50"/>
                </a:lnTo>
                <a:lnTo>
                  <a:pt x="776" y="44"/>
                </a:lnTo>
                <a:lnTo>
                  <a:pt x="776" y="54"/>
                </a:lnTo>
                <a:lnTo>
                  <a:pt x="776" y="54"/>
                </a:lnTo>
                <a:lnTo>
                  <a:pt x="776" y="59"/>
                </a:lnTo>
                <a:lnTo>
                  <a:pt x="776" y="50"/>
                </a:lnTo>
                <a:lnTo>
                  <a:pt x="777" y="58"/>
                </a:lnTo>
                <a:lnTo>
                  <a:pt x="777" y="58"/>
                </a:lnTo>
                <a:lnTo>
                  <a:pt x="777" y="57"/>
                </a:lnTo>
                <a:lnTo>
                  <a:pt x="778" y="69"/>
                </a:lnTo>
                <a:lnTo>
                  <a:pt x="778" y="69"/>
                </a:lnTo>
                <a:lnTo>
                  <a:pt x="778" y="69"/>
                </a:lnTo>
                <a:lnTo>
                  <a:pt x="778" y="81"/>
                </a:lnTo>
                <a:lnTo>
                  <a:pt x="779" y="81"/>
                </a:lnTo>
                <a:lnTo>
                  <a:pt x="779" y="81"/>
                </a:lnTo>
                <a:lnTo>
                  <a:pt x="779" y="81"/>
                </a:lnTo>
                <a:lnTo>
                  <a:pt x="779" y="91"/>
                </a:lnTo>
                <a:lnTo>
                  <a:pt x="780" y="87"/>
                </a:lnTo>
                <a:lnTo>
                  <a:pt x="780" y="87"/>
                </a:lnTo>
                <a:lnTo>
                  <a:pt x="780" y="89"/>
                </a:lnTo>
                <a:lnTo>
                  <a:pt x="781" y="81"/>
                </a:lnTo>
                <a:lnTo>
                  <a:pt x="781" y="81"/>
                </a:lnTo>
                <a:lnTo>
                  <a:pt x="781" y="82"/>
                </a:lnTo>
                <a:lnTo>
                  <a:pt x="782" y="79"/>
                </a:lnTo>
                <a:lnTo>
                  <a:pt x="782" y="79"/>
                </a:lnTo>
                <a:lnTo>
                  <a:pt x="782" y="80"/>
                </a:lnTo>
                <a:lnTo>
                  <a:pt x="783" y="78"/>
                </a:lnTo>
                <a:lnTo>
                  <a:pt x="783" y="78"/>
                </a:lnTo>
                <a:lnTo>
                  <a:pt x="783" y="78"/>
                </a:lnTo>
                <a:lnTo>
                  <a:pt x="784" y="79"/>
                </a:lnTo>
                <a:lnTo>
                  <a:pt x="784" y="77"/>
                </a:lnTo>
                <a:lnTo>
                  <a:pt x="784" y="77"/>
                </a:lnTo>
                <a:lnTo>
                  <a:pt x="784" y="77"/>
                </a:lnTo>
                <a:lnTo>
                  <a:pt x="784" y="77"/>
                </a:lnTo>
                <a:lnTo>
                  <a:pt x="785" y="84"/>
                </a:lnTo>
                <a:lnTo>
                  <a:pt x="785" y="85"/>
                </a:lnTo>
                <a:lnTo>
                  <a:pt x="786" y="88"/>
                </a:lnTo>
                <a:lnTo>
                  <a:pt x="786" y="88"/>
                </a:lnTo>
                <a:lnTo>
                  <a:pt x="786" y="88"/>
                </a:lnTo>
                <a:lnTo>
                  <a:pt x="786" y="88"/>
                </a:lnTo>
                <a:lnTo>
                  <a:pt x="787" y="93"/>
                </a:lnTo>
                <a:lnTo>
                  <a:pt x="787" y="93"/>
                </a:lnTo>
                <a:lnTo>
                  <a:pt x="787" y="94"/>
                </a:lnTo>
                <a:lnTo>
                  <a:pt x="788" y="88"/>
                </a:lnTo>
                <a:lnTo>
                  <a:pt x="788" y="89"/>
                </a:lnTo>
                <a:lnTo>
                  <a:pt x="788" y="89"/>
                </a:lnTo>
                <a:lnTo>
                  <a:pt x="788" y="89"/>
                </a:lnTo>
                <a:lnTo>
                  <a:pt x="789" y="85"/>
                </a:lnTo>
                <a:lnTo>
                  <a:pt x="789" y="85"/>
                </a:lnTo>
                <a:lnTo>
                  <a:pt x="789" y="85"/>
                </a:lnTo>
                <a:lnTo>
                  <a:pt x="790" y="59"/>
                </a:lnTo>
                <a:lnTo>
                  <a:pt x="790" y="58"/>
                </a:lnTo>
                <a:lnTo>
                  <a:pt x="790" y="49"/>
                </a:lnTo>
                <a:lnTo>
                  <a:pt x="791" y="64"/>
                </a:lnTo>
                <a:lnTo>
                  <a:pt x="791" y="64"/>
                </a:lnTo>
                <a:lnTo>
                  <a:pt x="791" y="62"/>
                </a:lnTo>
                <a:lnTo>
                  <a:pt x="791" y="68"/>
                </a:lnTo>
                <a:lnTo>
                  <a:pt x="792" y="65"/>
                </a:lnTo>
                <a:lnTo>
                  <a:pt x="792" y="65"/>
                </a:lnTo>
                <a:lnTo>
                  <a:pt x="792" y="65"/>
                </a:lnTo>
                <a:lnTo>
                  <a:pt x="793" y="64"/>
                </a:lnTo>
                <a:lnTo>
                  <a:pt x="793" y="64"/>
                </a:lnTo>
                <a:lnTo>
                  <a:pt x="793" y="64"/>
                </a:lnTo>
                <a:lnTo>
                  <a:pt x="793" y="64"/>
                </a:lnTo>
                <a:lnTo>
                  <a:pt x="794" y="64"/>
                </a:lnTo>
                <a:lnTo>
                  <a:pt x="794" y="64"/>
                </a:lnTo>
                <a:lnTo>
                  <a:pt x="794" y="64"/>
                </a:lnTo>
                <a:lnTo>
                  <a:pt x="795" y="57"/>
                </a:lnTo>
                <a:lnTo>
                  <a:pt x="795" y="57"/>
                </a:lnTo>
                <a:lnTo>
                  <a:pt x="795" y="56"/>
                </a:lnTo>
                <a:lnTo>
                  <a:pt x="796" y="80"/>
                </a:lnTo>
                <a:lnTo>
                  <a:pt x="796" y="80"/>
                </a:lnTo>
                <a:lnTo>
                  <a:pt x="796" y="103"/>
                </a:lnTo>
                <a:lnTo>
                  <a:pt x="797" y="101"/>
                </a:lnTo>
                <a:lnTo>
                  <a:pt x="797" y="101"/>
                </a:lnTo>
                <a:lnTo>
                  <a:pt x="798" y="102"/>
                </a:lnTo>
                <a:lnTo>
                  <a:pt x="798" y="84"/>
                </a:lnTo>
                <a:lnTo>
                  <a:pt x="798" y="84"/>
                </a:lnTo>
                <a:lnTo>
                  <a:pt x="798" y="94"/>
                </a:lnTo>
                <a:lnTo>
                  <a:pt x="799" y="80"/>
                </a:lnTo>
                <a:lnTo>
                  <a:pt x="799" y="82"/>
                </a:lnTo>
                <a:lnTo>
                  <a:pt x="799" y="82"/>
                </a:lnTo>
                <a:lnTo>
                  <a:pt x="799" y="82"/>
                </a:lnTo>
                <a:lnTo>
                  <a:pt x="799" y="79"/>
                </a:lnTo>
                <a:lnTo>
                  <a:pt x="800" y="79"/>
                </a:lnTo>
                <a:lnTo>
                  <a:pt x="800" y="79"/>
                </a:lnTo>
                <a:lnTo>
                  <a:pt x="800" y="79"/>
                </a:lnTo>
                <a:lnTo>
                  <a:pt x="801" y="80"/>
                </a:lnTo>
                <a:lnTo>
                  <a:pt x="801" y="80"/>
                </a:lnTo>
                <a:lnTo>
                  <a:pt x="801" y="80"/>
                </a:lnTo>
                <a:lnTo>
                  <a:pt x="802" y="79"/>
                </a:lnTo>
                <a:lnTo>
                  <a:pt x="802" y="79"/>
                </a:lnTo>
                <a:lnTo>
                  <a:pt x="803" y="77"/>
                </a:lnTo>
                <a:lnTo>
                  <a:pt x="803" y="77"/>
                </a:lnTo>
                <a:lnTo>
                  <a:pt x="803" y="77"/>
                </a:lnTo>
                <a:lnTo>
                  <a:pt x="803" y="74"/>
                </a:lnTo>
                <a:lnTo>
                  <a:pt x="804" y="74"/>
                </a:lnTo>
                <a:lnTo>
                  <a:pt x="804" y="74"/>
                </a:lnTo>
                <a:lnTo>
                  <a:pt x="805" y="75"/>
                </a:lnTo>
                <a:lnTo>
                  <a:pt x="805" y="75"/>
                </a:lnTo>
                <a:lnTo>
                  <a:pt x="805" y="75"/>
                </a:lnTo>
                <a:lnTo>
                  <a:pt x="806" y="82"/>
                </a:lnTo>
                <a:lnTo>
                  <a:pt x="806" y="82"/>
                </a:lnTo>
                <a:lnTo>
                  <a:pt x="806" y="82"/>
                </a:lnTo>
                <a:lnTo>
                  <a:pt x="807" y="84"/>
                </a:lnTo>
                <a:lnTo>
                  <a:pt x="807" y="84"/>
                </a:lnTo>
                <a:lnTo>
                  <a:pt x="807" y="84"/>
                </a:lnTo>
                <a:lnTo>
                  <a:pt x="808" y="83"/>
                </a:lnTo>
                <a:lnTo>
                  <a:pt x="808" y="83"/>
                </a:lnTo>
                <a:lnTo>
                  <a:pt x="808" y="83"/>
                </a:lnTo>
                <a:lnTo>
                  <a:pt x="808" y="83"/>
                </a:lnTo>
                <a:lnTo>
                  <a:pt x="808" y="84"/>
                </a:lnTo>
                <a:lnTo>
                  <a:pt x="809" y="84"/>
                </a:lnTo>
                <a:lnTo>
                  <a:pt x="809" y="83"/>
                </a:lnTo>
                <a:lnTo>
                  <a:pt x="809" y="83"/>
                </a:lnTo>
                <a:lnTo>
                  <a:pt x="810" y="95"/>
                </a:lnTo>
                <a:lnTo>
                  <a:pt x="810" y="95"/>
                </a:lnTo>
                <a:lnTo>
                  <a:pt x="810" y="96"/>
                </a:lnTo>
                <a:lnTo>
                  <a:pt x="810" y="93"/>
                </a:lnTo>
                <a:lnTo>
                  <a:pt x="811" y="94"/>
                </a:lnTo>
                <a:lnTo>
                  <a:pt x="811" y="94"/>
                </a:lnTo>
                <a:lnTo>
                  <a:pt x="811" y="90"/>
                </a:lnTo>
                <a:lnTo>
                  <a:pt x="812" y="103"/>
                </a:lnTo>
                <a:lnTo>
                  <a:pt x="812" y="102"/>
                </a:lnTo>
                <a:lnTo>
                  <a:pt x="812" y="103"/>
                </a:lnTo>
                <a:lnTo>
                  <a:pt x="812" y="108"/>
                </a:lnTo>
                <a:lnTo>
                  <a:pt x="812" y="85"/>
                </a:lnTo>
                <a:lnTo>
                  <a:pt x="813" y="95"/>
                </a:lnTo>
                <a:lnTo>
                  <a:pt x="813" y="95"/>
                </a:lnTo>
                <a:lnTo>
                  <a:pt x="813" y="95"/>
                </a:lnTo>
                <a:lnTo>
                  <a:pt x="813" y="112"/>
                </a:lnTo>
                <a:lnTo>
                  <a:pt x="814" y="111"/>
                </a:lnTo>
                <a:lnTo>
                  <a:pt x="814" y="111"/>
                </a:lnTo>
                <a:lnTo>
                  <a:pt x="814" y="113"/>
                </a:lnTo>
                <a:lnTo>
                  <a:pt x="815" y="100"/>
                </a:lnTo>
                <a:lnTo>
                  <a:pt x="815" y="100"/>
                </a:lnTo>
                <a:lnTo>
                  <a:pt x="815" y="101"/>
                </a:lnTo>
                <a:lnTo>
                  <a:pt x="816" y="87"/>
                </a:lnTo>
                <a:lnTo>
                  <a:pt x="816" y="87"/>
                </a:lnTo>
                <a:lnTo>
                  <a:pt x="816" y="49"/>
                </a:lnTo>
                <a:lnTo>
                  <a:pt x="817" y="58"/>
                </a:lnTo>
                <a:lnTo>
                  <a:pt x="817" y="58"/>
                </a:lnTo>
                <a:lnTo>
                  <a:pt x="817" y="60"/>
                </a:lnTo>
                <a:lnTo>
                  <a:pt x="817" y="46"/>
                </a:lnTo>
                <a:lnTo>
                  <a:pt x="818" y="52"/>
                </a:lnTo>
                <a:lnTo>
                  <a:pt x="818" y="52"/>
                </a:lnTo>
                <a:lnTo>
                  <a:pt x="818" y="52"/>
                </a:lnTo>
                <a:lnTo>
                  <a:pt x="818" y="49"/>
                </a:lnTo>
                <a:lnTo>
                  <a:pt x="819" y="52"/>
                </a:lnTo>
                <a:lnTo>
                  <a:pt x="819" y="52"/>
                </a:lnTo>
                <a:lnTo>
                  <a:pt x="819" y="51"/>
                </a:lnTo>
                <a:lnTo>
                  <a:pt x="819" y="54"/>
                </a:lnTo>
                <a:lnTo>
                  <a:pt x="820" y="53"/>
                </a:lnTo>
                <a:lnTo>
                  <a:pt x="820" y="53"/>
                </a:lnTo>
                <a:lnTo>
                  <a:pt x="820" y="51"/>
                </a:lnTo>
                <a:lnTo>
                  <a:pt x="821" y="58"/>
                </a:lnTo>
                <a:lnTo>
                  <a:pt x="821" y="58"/>
                </a:lnTo>
                <a:lnTo>
                  <a:pt x="821" y="58"/>
                </a:lnTo>
                <a:lnTo>
                  <a:pt x="821" y="55"/>
                </a:lnTo>
                <a:lnTo>
                  <a:pt x="822" y="56"/>
                </a:lnTo>
                <a:lnTo>
                  <a:pt x="822" y="56"/>
                </a:lnTo>
                <a:lnTo>
                  <a:pt x="822" y="52"/>
                </a:lnTo>
                <a:lnTo>
                  <a:pt x="823" y="53"/>
                </a:lnTo>
                <a:lnTo>
                  <a:pt x="823" y="53"/>
                </a:lnTo>
                <a:lnTo>
                  <a:pt x="823" y="53"/>
                </a:lnTo>
                <a:lnTo>
                  <a:pt x="823" y="54"/>
                </a:lnTo>
                <a:lnTo>
                  <a:pt x="824" y="53"/>
                </a:lnTo>
                <a:lnTo>
                  <a:pt x="824" y="53"/>
                </a:lnTo>
                <a:lnTo>
                  <a:pt x="825" y="47"/>
                </a:lnTo>
                <a:lnTo>
                  <a:pt x="825" y="47"/>
                </a:lnTo>
                <a:lnTo>
                  <a:pt x="825" y="47"/>
                </a:lnTo>
                <a:lnTo>
                  <a:pt x="825" y="48"/>
                </a:lnTo>
                <a:lnTo>
                  <a:pt x="826" y="45"/>
                </a:lnTo>
                <a:lnTo>
                  <a:pt x="826" y="45"/>
                </a:lnTo>
                <a:lnTo>
                  <a:pt x="826" y="45"/>
                </a:lnTo>
                <a:lnTo>
                  <a:pt x="826" y="45"/>
                </a:lnTo>
                <a:lnTo>
                  <a:pt x="826" y="47"/>
                </a:lnTo>
                <a:lnTo>
                  <a:pt x="827" y="46"/>
                </a:lnTo>
                <a:lnTo>
                  <a:pt x="827" y="46"/>
                </a:lnTo>
                <a:lnTo>
                  <a:pt x="827" y="46"/>
                </a:lnTo>
                <a:lnTo>
                  <a:pt x="828" y="51"/>
                </a:lnTo>
                <a:lnTo>
                  <a:pt x="828" y="51"/>
                </a:lnTo>
                <a:lnTo>
                  <a:pt x="828" y="51"/>
                </a:lnTo>
                <a:lnTo>
                  <a:pt x="828" y="51"/>
                </a:lnTo>
                <a:lnTo>
                  <a:pt x="829" y="57"/>
                </a:lnTo>
                <a:lnTo>
                  <a:pt x="829" y="57"/>
                </a:lnTo>
                <a:lnTo>
                  <a:pt x="829" y="57"/>
                </a:lnTo>
                <a:lnTo>
                  <a:pt x="829" y="57"/>
                </a:lnTo>
                <a:lnTo>
                  <a:pt x="830" y="57"/>
                </a:lnTo>
                <a:lnTo>
                  <a:pt x="830" y="57"/>
                </a:lnTo>
                <a:lnTo>
                  <a:pt x="831" y="60"/>
                </a:lnTo>
                <a:lnTo>
                  <a:pt x="831" y="60"/>
                </a:lnTo>
                <a:lnTo>
                  <a:pt x="831" y="60"/>
                </a:lnTo>
                <a:lnTo>
                  <a:pt x="831" y="59"/>
                </a:lnTo>
                <a:lnTo>
                  <a:pt x="832" y="62"/>
                </a:lnTo>
                <a:lnTo>
                  <a:pt x="832" y="62"/>
                </a:lnTo>
                <a:lnTo>
                  <a:pt x="832" y="62"/>
                </a:lnTo>
                <a:lnTo>
                  <a:pt x="832" y="62"/>
                </a:lnTo>
                <a:lnTo>
                  <a:pt x="833" y="64"/>
                </a:lnTo>
                <a:lnTo>
                  <a:pt x="833" y="64"/>
                </a:lnTo>
                <a:lnTo>
                  <a:pt x="833" y="64"/>
                </a:lnTo>
                <a:lnTo>
                  <a:pt x="833" y="64"/>
                </a:lnTo>
                <a:lnTo>
                  <a:pt x="834" y="57"/>
                </a:lnTo>
                <a:lnTo>
                  <a:pt x="834" y="57"/>
                </a:lnTo>
                <a:lnTo>
                  <a:pt x="834" y="55"/>
                </a:lnTo>
                <a:lnTo>
                  <a:pt x="835" y="65"/>
                </a:lnTo>
                <a:lnTo>
                  <a:pt x="835" y="65"/>
                </a:lnTo>
                <a:lnTo>
                  <a:pt x="835" y="65"/>
                </a:lnTo>
                <a:lnTo>
                  <a:pt x="835" y="64"/>
                </a:lnTo>
                <a:lnTo>
                  <a:pt x="836" y="71"/>
                </a:lnTo>
                <a:lnTo>
                  <a:pt x="836" y="71"/>
                </a:lnTo>
                <a:lnTo>
                  <a:pt x="836" y="70"/>
                </a:lnTo>
                <a:lnTo>
                  <a:pt x="837" y="76"/>
                </a:lnTo>
                <a:lnTo>
                  <a:pt x="837" y="72"/>
                </a:lnTo>
                <a:lnTo>
                  <a:pt x="837" y="72"/>
                </a:lnTo>
                <a:lnTo>
                  <a:pt x="838" y="50"/>
                </a:lnTo>
                <a:lnTo>
                  <a:pt x="838" y="53"/>
                </a:lnTo>
                <a:lnTo>
                  <a:pt x="838" y="53"/>
                </a:lnTo>
                <a:lnTo>
                  <a:pt x="839" y="48"/>
                </a:lnTo>
                <a:lnTo>
                  <a:pt x="839" y="48"/>
                </a:lnTo>
                <a:lnTo>
                  <a:pt x="839" y="47"/>
                </a:lnTo>
                <a:lnTo>
                  <a:pt x="840" y="53"/>
                </a:lnTo>
                <a:lnTo>
                  <a:pt x="840" y="54"/>
                </a:lnTo>
                <a:lnTo>
                  <a:pt x="840" y="55"/>
                </a:lnTo>
                <a:lnTo>
                  <a:pt x="841" y="40"/>
                </a:lnTo>
                <a:lnTo>
                  <a:pt x="841" y="40"/>
                </a:lnTo>
                <a:lnTo>
                  <a:pt x="841" y="37"/>
                </a:lnTo>
                <a:lnTo>
                  <a:pt x="842" y="38"/>
                </a:lnTo>
                <a:lnTo>
                  <a:pt x="842" y="38"/>
                </a:lnTo>
                <a:lnTo>
                  <a:pt x="842" y="45"/>
                </a:lnTo>
                <a:lnTo>
                  <a:pt x="843" y="35"/>
                </a:lnTo>
                <a:lnTo>
                  <a:pt x="843" y="35"/>
                </a:lnTo>
                <a:lnTo>
                  <a:pt x="843" y="45"/>
                </a:lnTo>
                <a:lnTo>
                  <a:pt x="844" y="40"/>
                </a:lnTo>
                <a:lnTo>
                  <a:pt x="844" y="40"/>
                </a:lnTo>
                <a:lnTo>
                  <a:pt x="844" y="38"/>
                </a:lnTo>
                <a:lnTo>
                  <a:pt x="845" y="46"/>
                </a:lnTo>
                <a:lnTo>
                  <a:pt x="845" y="43"/>
                </a:lnTo>
                <a:lnTo>
                  <a:pt x="845" y="43"/>
                </a:lnTo>
                <a:lnTo>
                  <a:pt x="845" y="41"/>
                </a:lnTo>
                <a:lnTo>
                  <a:pt x="845" y="56"/>
                </a:lnTo>
                <a:lnTo>
                  <a:pt x="846" y="50"/>
                </a:lnTo>
                <a:lnTo>
                  <a:pt x="846" y="50"/>
                </a:lnTo>
                <a:lnTo>
                  <a:pt x="846" y="48"/>
                </a:lnTo>
                <a:lnTo>
                  <a:pt x="847" y="57"/>
                </a:lnTo>
                <a:lnTo>
                  <a:pt x="847" y="57"/>
                </a:lnTo>
                <a:lnTo>
                  <a:pt x="847" y="57"/>
                </a:lnTo>
                <a:lnTo>
                  <a:pt x="847" y="56"/>
                </a:lnTo>
                <a:lnTo>
                  <a:pt x="848" y="60"/>
                </a:lnTo>
                <a:lnTo>
                  <a:pt x="848" y="60"/>
                </a:lnTo>
                <a:lnTo>
                  <a:pt x="848" y="60"/>
                </a:lnTo>
                <a:lnTo>
                  <a:pt x="849" y="64"/>
                </a:lnTo>
                <a:lnTo>
                  <a:pt x="849" y="64"/>
                </a:lnTo>
                <a:lnTo>
                  <a:pt x="849" y="64"/>
                </a:lnTo>
                <a:lnTo>
                  <a:pt x="849" y="64"/>
                </a:lnTo>
                <a:lnTo>
                  <a:pt x="849" y="65"/>
                </a:lnTo>
                <a:lnTo>
                  <a:pt x="850" y="64"/>
                </a:lnTo>
                <a:lnTo>
                  <a:pt x="850" y="64"/>
                </a:lnTo>
                <a:lnTo>
                  <a:pt x="850" y="64"/>
                </a:lnTo>
                <a:lnTo>
                  <a:pt x="850" y="67"/>
                </a:lnTo>
                <a:lnTo>
                  <a:pt x="851" y="65"/>
                </a:lnTo>
                <a:lnTo>
                  <a:pt x="851" y="65"/>
                </a:lnTo>
                <a:lnTo>
                  <a:pt x="851" y="66"/>
                </a:lnTo>
                <a:lnTo>
                  <a:pt x="851" y="58"/>
                </a:lnTo>
                <a:lnTo>
                  <a:pt x="852" y="59"/>
                </a:lnTo>
                <a:lnTo>
                  <a:pt x="852" y="59"/>
                </a:lnTo>
                <a:lnTo>
                  <a:pt x="852" y="58"/>
                </a:lnTo>
                <a:lnTo>
                  <a:pt x="853" y="59"/>
                </a:lnTo>
                <a:lnTo>
                  <a:pt x="853" y="59"/>
                </a:lnTo>
                <a:lnTo>
                  <a:pt x="853" y="58"/>
                </a:lnTo>
                <a:lnTo>
                  <a:pt x="854" y="59"/>
                </a:lnTo>
                <a:lnTo>
                  <a:pt x="854" y="59"/>
                </a:lnTo>
                <a:lnTo>
                  <a:pt x="854" y="59"/>
                </a:lnTo>
                <a:lnTo>
                  <a:pt x="854" y="59"/>
                </a:lnTo>
                <a:lnTo>
                  <a:pt x="854" y="70"/>
                </a:lnTo>
                <a:lnTo>
                  <a:pt x="855" y="69"/>
                </a:lnTo>
                <a:lnTo>
                  <a:pt x="855" y="69"/>
                </a:lnTo>
                <a:lnTo>
                  <a:pt x="856" y="59"/>
                </a:lnTo>
                <a:lnTo>
                  <a:pt x="856" y="59"/>
                </a:lnTo>
                <a:lnTo>
                  <a:pt x="856" y="58"/>
                </a:lnTo>
                <a:lnTo>
                  <a:pt x="857" y="59"/>
                </a:lnTo>
                <a:lnTo>
                  <a:pt x="857" y="59"/>
                </a:lnTo>
                <a:lnTo>
                  <a:pt x="857" y="59"/>
                </a:lnTo>
                <a:lnTo>
                  <a:pt x="857" y="57"/>
                </a:lnTo>
                <a:lnTo>
                  <a:pt x="858" y="58"/>
                </a:lnTo>
                <a:lnTo>
                  <a:pt x="858" y="58"/>
                </a:lnTo>
                <a:lnTo>
                  <a:pt x="858" y="61"/>
                </a:lnTo>
                <a:lnTo>
                  <a:pt x="859" y="59"/>
                </a:lnTo>
                <a:lnTo>
                  <a:pt x="859" y="59"/>
                </a:lnTo>
                <a:lnTo>
                  <a:pt x="859" y="60"/>
                </a:lnTo>
                <a:lnTo>
                  <a:pt x="860" y="26"/>
                </a:lnTo>
                <a:lnTo>
                  <a:pt x="860" y="27"/>
                </a:lnTo>
                <a:lnTo>
                  <a:pt x="860" y="27"/>
                </a:lnTo>
                <a:lnTo>
                  <a:pt x="861" y="63"/>
                </a:lnTo>
                <a:lnTo>
                  <a:pt x="861" y="63"/>
                </a:lnTo>
                <a:lnTo>
                  <a:pt x="861" y="68"/>
                </a:lnTo>
                <a:lnTo>
                  <a:pt x="862" y="65"/>
                </a:lnTo>
                <a:lnTo>
                  <a:pt x="862" y="65"/>
                </a:lnTo>
                <a:lnTo>
                  <a:pt x="862" y="65"/>
                </a:lnTo>
                <a:lnTo>
                  <a:pt x="863" y="55"/>
                </a:lnTo>
                <a:lnTo>
                  <a:pt x="863" y="56"/>
                </a:lnTo>
                <a:lnTo>
                  <a:pt x="863" y="56"/>
                </a:lnTo>
                <a:lnTo>
                  <a:pt x="863" y="57"/>
                </a:lnTo>
                <a:lnTo>
                  <a:pt x="864" y="47"/>
                </a:lnTo>
                <a:lnTo>
                  <a:pt x="864" y="47"/>
                </a:lnTo>
                <a:lnTo>
                  <a:pt x="864" y="46"/>
                </a:lnTo>
                <a:lnTo>
                  <a:pt x="864" y="47"/>
                </a:lnTo>
                <a:lnTo>
                  <a:pt x="865" y="46"/>
                </a:lnTo>
                <a:lnTo>
                  <a:pt x="865" y="46"/>
                </a:lnTo>
                <a:lnTo>
                  <a:pt x="865" y="47"/>
                </a:lnTo>
                <a:lnTo>
                  <a:pt x="866" y="45"/>
                </a:lnTo>
                <a:lnTo>
                  <a:pt x="866" y="45"/>
                </a:lnTo>
                <a:lnTo>
                  <a:pt x="866" y="45"/>
                </a:lnTo>
                <a:lnTo>
                  <a:pt x="866" y="45"/>
                </a:lnTo>
                <a:lnTo>
                  <a:pt x="866" y="47"/>
                </a:lnTo>
                <a:lnTo>
                  <a:pt x="867" y="46"/>
                </a:lnTo>
                <a:lnTo>
                  <a:pt x="867" y="46"/>
                </a:lnTo>
                <a:lnTo>
                  <a:pt x="867" y="46"/>
                </a:lnTo>
                <a:lnTo>
                  <a:pt x="868" y="67"/>
                </a:lnTo>
                <a:lnTo>
                  <a:pt x="868" y="67"/>
                </a:lnTo>
                <a:lnTo>
                  <a:pt x="868" y="67"/>
                </a:lnTo>
                <a:lnTo>
                  <a:pt x="869" y="74"/>
                </a:lnTo>
                <a:lnTo>
                  <a:pt x="869" y="74"/>
                </a:lnTo>
                <a:lnTo>
                  <a:pt x="869" y="74"/>
                </a:lnTo>
                <a:lnTo>
                  <a:pt x="870" y="77"/>
                </a:lnTo>
                <a:lnTo>
                  <a:pt x="870" y="77"/>
                </a:lnTo>
                <a:lnTo>
                  <a:pt x="870" y="89"/>
                </a:lnTo>
                <a:lnTo>
                  <a:pt x="871" y="88"/>
                </a:lnTo>
                <a:lnTo>
                  <a:pt x="871" y="88"/>
                </a:lnTo>
                <a:lnTo>
                  <a:pt x="871" y="89"/>
                </a:lnTo>
                <a:lnTo>
                  <a:pt x="872" y="88"/>
                </a:lnTo>
                <a:lnTo>
                  <a:pt x="872" y="88"/>
                </a:lnTo>
                <a:lnTo>
                  <a:pt x="872" y="88"/>
                </a:lnTo>
                <a:lnTo>
                  <a:pt x="872" y="88"/>
                </a:lnTo>
                <a:lnTo>
                  <a:pt x="873" y="77"/>
                </a:lnTo>
                <a:lnTo>
                  <a:pt x="873" y="77"/>
                </a:lnTo>
                <a:lnTo>
                  <a:pt x="873" y="77"/>
                </a:lnTo>
                <a:lnTo>
                  <a:pt x="873" y="77"/>
                </a:lnTo>
                <a:lnTo>
                  <a:pt x="873" y="68"/>
                </a:lnTo>
                <a:lnTo>
                  <a:pt x="874" y="72"/>
                </a:lnTo>
                <a:lnTo>
                  <a:pt x="874" y="72"/>
                </a:lnTo>
                <a:lnTo>
                  <a:pt x="874" y="91"/>
                </a:lnTo>
                <a:lnTo>
                  <a:pt x="875" y="85"/>
                </a:lnTo>
                <a:lnTo>
                  <a:pt x="875" y="85"/>
                </a:lnTo>
                <a:lnTo>
                  <a:pt x="876" y="89"/>
                </a:lnTo>
                <a:lnTo>
                  <a:pt x="876" y="89"/>
                </a:lnTo>
                <a:lnTo>
                  <a:pt x="876" y="91"/>
                </a:lnTo>
                <a:lnTo>
                  <a:pt x="876" y="82"/>
                </a:lnTo>
                <a:lnTo>
                  <a:pt x="877" y="86"/>
                </a:lnTo>
                <a:lnTo>
                  <a:pt x="877" y="86"/>
                </a:lnTo>
                <a:lnTo>
                  <a:pt x="877" y="88"/>
                </a:lnTo>
                <a:lnTo>
                  <a:pt x="878" y="72"/>
                </a:lnTo>
                <a:lnTo>
                  <a:pt x="878" y="72"/>
                </a:lnTo>
                <a:lnTo>
                  <a:pt x="878" y="72"/>
                </a:lnTo>
                <a:lnTo>
                  <a:pt x="878" y="72"/>
                </a:lnTo>
                <a:lnTo>
                  <a:pt x="878" y="68"/>
                </a:lnTo>
                <a:lnTo>
                  <a:pt x="879" y="70"/>
                </a:lnTo>
                <a:lnTo>
                  <a:pt x="879" y="70"/>
                </a:lnTo>
                <a:lnTo>
                  <a:pt x="880" y="74"/>
                </a:lnTo>
                <a:lnTo>
                  <a:pt x="880" y="74"/>
                </a:lnTo>
                <a:lnTo>
                  <a:pt x="881" y="82"/>
                </a:lnTo>
                <a:lnTo>
                  <a:pt x="881" y="76"/>
                </a:lnTo>
                <a:lnTo>
                  <a:pt x="881" y="76"/>
                </a:lnTo>
                <a:lnTo>
                  <a:pt x="882" y="40"/>
                </a:lnTo>
                <a:lnTo>
                  <a:pt x="882" y="43"/>
                </a:lnTo>
                <a:lnTo>
                  <a:pt x="882" y="43"/>
                </a:lnTo>
                <a:lnTo>
                  <a:pt x="882" y="59"/>
                </a:lnTo>
                <a:lnTo>
                  <a:pt x="883" y="59"/>
                </a:lnTo>
                <a:lnTo>
                  <a:pt x="883" y="59"/>
                </a:lnTo>
                <a:lnTo>
                  <a:pt x="883" y="64"/>
                </a:lnTo>
                <a:lnTo>
                  <a:pt x="883" y="53"/>
                </a:lnTo>
                <a:lnTo>
                  <a:pt x="884" y="56"/>
                </a:lnTo>
                <a:lnTo>
                  <a:pt x="884" y="56"/>
                </a:lnTo>
                <a:lnTo>
                  <a:pt x="885" y="32"/>
                </a:lnTo>
                <a:lnTo>
                  <a:pt x="885" y="32"/>
                </a:lnTo>
                <a:lnTo>
                  <a:pt x="885" y="16"/>
                </a:lnTo>
                <a:lnTo>
                  <a:pt x="886" y="34"/>
                </a:lnTo>
                <a:lnTo>
                  <a:pt x="886" y="34"/>
                </a:lnTo>
                <a:lnTo>
                  <a:pt x="887" y="46"/>
                </a:lnTo>
                <a:lnTo>
                  <a:pt x="887" y="46"/>
                </a:lnTo>
                <a:lnTo>
                  <a:pt x="887" y="46"/>
                </a:lnTo>
                <a:lnTo>
                  <a:pt x="887" y="45"/>
                </a:lnTo>
                <a:lnTo>
                  <a:pt x="888" y="50"/>
                </a:lnTo>
                <a:lnTo>
                  <a:pt x="888" y="49"/>
                </a:lnTo>
                <a:lnTo>
                  <a:pt x="888" y="49"/>
                </a:lnTo>
                <a:lnTo>
                  <a:pt x="888" y="49"/>
                </a:lnTo>
                <a:lnTo>
                  <a:pt x="889" y="53"/>
                </a:lnTo>
                <a:lnTo>
                  <a:pt x="889" y="53"/>
                </a:lnTo>
                <a:lnTo>
                  <a:pt x="889" y="53"/>
                </a:lnTo>
                <a:lnTo>
                  <a:pt x="889" y="52"/>
                </a:lnTo>
                <a:lnTo>
                  <a:pt x="890" y="61"/>
                </a:lnTo>
                <a:lnTo>
                  <a:pt x="890" y="61"/>
                </a:lnTo>
                <a:lnTo>
                  <a:pt x="890" y="61"/>
                </a:lnTo>
                <a:lnTo>
                  <a:pt x="890" y="61"/>
                </a:lnTo>
                <a:lnTo>
                  <a:pt x="890" y="58"/>
                </a:lnTo>
                <a:lnTo>
                  <a:pt x="891" y="58"/>
                </a:lnTo>
                <a:lnTo>
                  <a:pt x="891" y="58"/>
                </a:lnTo>
                <a:lnTo>
                  <a:pt x="891" y="51"/>
                </a:lnTo>
                <a:lnTo>
                  <a:pt x="892" y="54"/>
                </a:lnTo>
                <a:lnTo>
                  <a:pt x="892" y="54"/>
                </a:lnTo>
                <a:lnTo>
                  <a:pt x="892" y="51"/>
                </a:lnTo>
                <a:lnTo>
                  <a:pt x="893" y="59"/>
                </a:lnTo>
                <a:lnTo>
                  <a:pt x="893" y="59"/>
                </a:lnTo>
                <a:lnTo>
                  <a:pt x="893" y="61"/>
                </a:lnTo>
                <a:lnTo>
                  <a:pt x="894" y="59"/>
                </a:lnTo>
                <a:lnTo>
                  <a:pt x="894" y="59"/>
                </a:lnTo>
                <a:lnTo>
                  <a:pt x="894" y="60"/>
                </a:lnTo>
                <a:lnTo>
                  <a:pt x="895" y="53"/>
                </a:lnTo>
                <a:lnTo>
                  <a:pt x="895" y="53"/>
                </a:lnTo>
                <a:lnTo>
                  <a:pt x="895" y="53"/>
                </a:lnTo>
                <a:lnTo>
                  <a:pt x="896" y="42"/>
                </a:lnTo>
                <a:lnTo>
                  <a:pt x="896" y="42"/>
                </a:lnTo>
                <a:lnTo>
                  <a:pt x="896" y="42"/>
                </a:lnTo>
                <a:lnTo>
                  <a:pt x="896" y="40"/>
                </a:lnTo>
                <a:lnTo>
                  <a:pt x="896" y="48"/>
                </a:lnTo>
                <a:lnTo>
                  <a:pt x="897" y="45"/>
                </a:lnTo>
                <a:lnTo>
                  <a:pt x="897" y="45"/>
                </a:lnTo>
                <a:lnTo>
                  <a:pt x="897" y="39"/>
                </a:lnTo>
                <a:lnTo>
                  <a:pt x="898" y="40"/>
                </a:lnTo>
                <a:lnTo>
                  <a:pt x="898" y="40"/>
                </a:lnTo>
                <a:lnTo>
                  <a:pt x="898" y="36"/>
                </a:lnTo>
                <a:lnTo>
                  <a:pt x="899" y="46"/>
                </a:lnTo>
                <a:lnTo>
                  <a:pt x="899" y="45"/>
                </a:lnTo>
                <a:lnTo>
                  <a:pt x="899" y="45"/>
                </a:lnTo>
                <a:lnTo>
                  <a:pt x="899" y="42"/>
                </a:lnTo>
                <a:lnTo>
                  <a:pt x="899" y="48"/>
                </a:lnTo>
                <a:lnTo>
                  <a:pt x="900" y="48"/>
                </a:lnTo>
                <a:lnTo>
                  <a:pt x="900" y="48"/>
                </a:lnTo>
                <a:lnTo>
                  <a:pt x="900" y="47"/>
                </a:lnTo>
                <a:lnTo>
                  <a:pt x="901" y="50"/>
                </a:lnTo>
                <a:lnTo>
                  <a:pt x="901" y="50"/>
                </a:lnTo>
                <a:lnTo>
                  <a:pt x="901" y="54"/>
                </a:lnTo>
                <a:lnTo>
                  <a:pt x="902" y="52"/>
                </a:lnTo>
                <a:lnTo>
                  <a:pt x="902" y="52"/>
                </a:lnTo>
                <a:lnTo>
                  <a:pt x="902" y="54"/>
                </a:lnTo>
                <a:lnTo>
                  <a:pt x="903" y="46"/>
                </a:lnTo>
                <a:lnTo>
                  <a:pt x="903" y="46"/>
                </a:lnTo>
                <a:lnTo>
                  <a:pt x="903" y="46"/>
                </a:lnTo>
                <a:lnTo>
                  <a:pt x="904" y="53"/>
                </a:lnTo>
                <a:lnTo>
                  <a:pt x="904" y="53"/>
                </a:lnTo>
                <a:lnTo>
                  <a:pt x="905" y="55"/>
                </a:lnTo>
                <a:lnTo>
                  <a:pt x="905" y="55"/>
                </a:lnTo>
                <a:lnTo>
                  <a:pt x="905" y="55"/>
                </a:lnTo>
                <a:lnTo>
                  <a:pt x="906" y="59"/>
                </a:lnTo>
                <a:lnTo>
                  <a:pt x="906" y="58"/>
                </a:lnTo>
                <a:lnTo>
                  <a:pt x="906" y="58"/>
                </a:lnTo>
                <a:lnTo>
                  <a:pt x="906" y="43"/>
                </a:lnTo>
                <a:lnTo>
                  <a:pt x="907" y="52"/>
                </a:lnTo>
                <a:lnTo>
                  <a:pt x="907" y="52"/>
                </a:lnTo>
                <a:lnTo>
                  <a:pt x="907" y="64"/>
                </a:lnTo>
                <a:lnTo>
                  <a:pt x="908" y="62"/>
                </a:lnTo>
                <a:lnTo>
                  <a:pt x="908" y="62"/>
                </a:lnTo>
                <a:lnTo>
                  <a:pt x="908" y="70"/>
                </a:lnTo>
                <a:lnTo>
                  <a:pt x="909" y="69"/>
                </a:lnTo>
                <a:lnTo>
                  <a:pt x="909" y="69"/>
                </a:lnTo>
                <a:lnTo>
                  <a:pt x="910" y="59"/>
                </a:lnTo>
                <a:lnTo>
                  <a:pt x="910" y="59"/>
                </a:lnTo>
                <a:lnTo>
                  <a:pt x="910" y="58"/>
                </a:lnTo>
                <a:lnTo>
                  <a:pt x="910" y="63"/>
                </a:lnTo>
                <a:lnTo>
                  <a:pt x="911" y="61"/>
                </a:lnTo>
                <a:lnTo>
                  <a:pt x="911" y="61"/>
                </a:lnTo>
                <a:lnTo>
                  <a:pt x="911" y="54"/>
                </a:lnTo>
                <a:lnTo>
                  <a:pt x="912" y="58"/>
                </a:lnTo>
                <a:lnTo>
                  <a:pt x="912" y="58"/>
                </a:lnTo>
                <a:lnTo>
                  <a:pt x="912" y="60"/>
                </a:lnTo>
                <a:lnTo>
                  <a:pt x="913" y="54"/>
                </a:lnTo>
                <a:lnTo>
                  <a:pt x="913" y="54"/>
                </a:lnTo>
                <a:lnTo>
                  <a:pt x="913" y="54"/>
                </a:lnTo>
                <a:lnTo>
                  <a:pt x="913" y="52"/>
                </a:lnTo>
                <a:lnTo>
                  <a:pt x="914" y="58"/>
                </a:lnTo>
                <a:lnTo>
                  <a:pt x="914" y="56"/>
                </a:lnTo>
                <a:lnTo>
                  <a:pt x="914" y="56"/>
                </a:lnTo>
                <a:lnTo>
                  <a:pt x="915" y="62"/>
                </a:lnTo>
                <a:lnTo>
                  <a:pt x="915" y="61"/>
                </a:lnTo>
                <a:lnTo>
                  <a:pt x="915" y="62"/>
                </a:lnTo>
                <a:lnTo>
                  <a:pt x="916" y="63"/>
                </a:lnTo>
                <a:lnTo>
                  <a:pt x="916" y="63"/>
                </a:lnTo>
                <a:lnTo>
                  <a:pt x="916" y="63"/>
                </a:lnTo>
                <a:lnTo>
                  <a:pt x="916" y="61"/>
                </a:lnTo>
                <a:lnTo>
                  <a:pt x="917" y="62"/>
                </a:lnTo>
                <a:lnTo>
                  <a:pt x="917" y="62"/>
                </a:lnTo>
                <a:lnTo>
                  <a:pt x="917" y="61"/>
                </a:lnTo>
                <a:lnTo>
                  <a:pt x="918" y="69"/>
                </a:lnTo>
                <a:lnTo>
                  <a:pt x="918" y="69"/>
                </a:lnTo>
                <a:lnTo>
                  <a:pt x="918" y="70"/>
                </a:lnTo>
                <a:lnTo>
                  <a:pt x="919" y="66"/>
                </a:lnTo>
                <a:lnTo>
                  <a:pt x="919" y="66"/>
                </a:lnTo>
                <a:lnTo>
                  <a:pt x="919" y="63"/>
                </a:lnTo>
                <a:lnTo>
                  <a:pt x="920" y="67"/>
                </a:lnTo>
                <a:lnTo>
                  <a:pt x="920" y="65"/>
                </a:lnTo>
                <a:lnTo>
                  <a:pt x="920" y="65"/>
                </a:lnTo>
                <a:lnTo>
                  <a:pt x="920" y="61"/>
                </a:lnTo>
                <a:lnTo>
                  <a:pt x="921" y="62"/>
                </a:lnTo>
                <a:lnTo>
                  <a:pt x="921" y="62"/>
                </a:lnTo>
                <a:lnTo>
                  <a:pt x="921" y="60"/>
                </a:lnTo>
                <a:lnTo>
                  <a:pt x="922" y="61"/>
                </a:lnTo>
                <a:lnTo>
                  <a:pt x="922" y="61"/>
                </a:lnTo>
                <a:lnTo>
                  <a:pt x="923" y="67"/>
                </a:lnTo>
                <a:lnTo>
                  <a:pt x="923" y="67"/>
                </a:lnTo>
                <a:lnTo>
                  <a:pt x="924" y="72"/>
                </a:lnTo>
                <a:lnTo>
                  <a:pt x="924" y="72"/>
                </a:lnTo>
                <a:lnTo>
                  <a:pt x="924" y="73"/>
                </a:lnTo>
                <a:lnTo>
                  <a:pt x="924" y="71"/>
                </a:lnTo>
                <a:lnTo>
                  <a:pt x="925" y="71"/>
                </a:lnTo>
                <a:lnTo>
                  <a:pt x="925" y="71"/>
                </a:lnTo>
                <a:lnTo>
                  <a:pt x="925" y="71"/>
                </a:lnTo>
                <a:lnTo>
                  <a:pt x="925" y="74"/>
                </a:lnTo>
                <a:lnTo>
                  <a:pt x="926" y="72"/>
                </a:lnTo>
                <a:lnTo>
                  <a:pt x="926" y="71"/>
                </a:lnTo>
                <a:lnTo>
                  <a:pt x="926" y="68"/>
                </a:lnTo>
                <a:lnTo>
                  <a:pt x="927" y="73"/>
                </a:lnTo>
                <a:lnTo>
                  <a:pt x="927" y="73"/>
                </a:lnTo>
                <a:lnTo>
                  <a:pt x="927" y="72"/>
                </a:lnTo>
                <a:lnTo>
                  <a:pt x="928" y="74"/>
                </a:lnTo>
                <a:lnTo>
                  <a:pt x="928" y="73"/>
                </a:lnTo>
                <a:lnTo>
                  <a:pt x="928" y="73"/>
                </a:lnTo>
                <a:lnTo>
                  <a:pt x="928" y="74"/>
                </a:lnTo>
                <a:lnTo>
                  <a:pt x="928" y="50"/>
                </a:lnTo>
                <a:lnTo>
                  <a:pt x="929" y="61"/>
                </a:lnTo>
                <a:lnTo>
                  <a:pt x="929" y="61"/>
                </a:lnTo>
                <a:lnTo>
                  <a:pt x="930" y="95"/>
                </a:lnTo>
                <a:lnTo>
                  <a:pt x="930" y="95"/>
                </a:lnTo>
                <a:lnTo>
                  <a:pt x="930" y="112"/>
                </a:lnTo>
                <a:lnTo>
                  <a:pt x="931" y="108"/>
                </a:lnTo>
                <a:lnTo>
                  <a:pt x="931" y="108"/>
                </a:lnTo>
                <a:lnTo>
                  <a:pt x="932" y="111"/>
                </a:lnTo>
                <a:lnTo>
                  <a:pt x="932" y="109"/>
                </a:lnTo>
                <a:lnTo>
                  <a:pt x="932" y="109"/>
                </a:lnTo>
                <a:lnTo>
                  <a:pt x="932" y="105"/>
                </a:lnTo>
                <a:lnTo>
                  <a:pt x="933" y="106"/>
                </a:lnTo>
                <a:lnTo>
                  <a:pt x="933" y="106"/>
                </a:lnTo>
                <a:lnTo>
                  <a:pt x="933" y="106"/>
                </a:lnTo>
                <a:lnTo>
                  <a:pt x="933" y="113"/>
                </a:lnTo>
                <a:lnTo>
                  <a:pt x="934" y="109"/>
                </a:lnTo>
                <a:lnTo>
                  <a:pt x="934" y="109"/>
                </a:lnTo>
                <a:lnTo>
                  <a:pt x="934" y="112"/>
                </a:lnTo>
                <a:lnTo>
                  <a:pt x="935" y="110"/>
                </a:lnTo>
                <a:lnTo>
                  <a:pt x="935" y="110"/>
                </a:lnTo>
                <a:lnTo>
                  <a:pt x="935" y="110"/>
                </a:lnTo>
                <a:lnTo>
                  <a:pt x="936" y="127"/>
                </a:lnTo>
                <a:lnTo>
                  <a:pt x="936" y="127"/>
                </a:lnTo>
                <a:lnTo>
                  <a:pt x="936" y="130"/>
                </a:lnTo>
                <a:lnTo>
                  <a:pt x="936" y="126"/>
                </a:lnTo>
                <a:lnTo>
                  <a:pt x="937" y="127"/>
                </a:lnTo>
                <a:lnTo>
                  <a:pt x="937" y="127"/>
                </a:lnTo>
                <a:lnTo>
                  <a:pt x="937" y="128"/>
                </a:lnTo>
                <a:lnTo>
                  <a:pt x="938" y="126"/>
                </a:lnTo>
                <a:lnTo>
                  <a:pt x="938" y="126"/>
                </a:lnTo>
                <a:lnTo>
                  <a:pt x="938" y="126"/>
                </a:lnTo>
                <a:lnTo>
                  <a:pt x="939" y="131"/>
                </a:lnTo>
                <a:lnTo>
                  <a:pt x="939" y="131"/>
                </a:lnTo>
                <a:lnTo>
                  <a:pt x="939" y="133"/>
                </a:lnTo>
                <a:lnTo>
                  <a:pt x="939" y="128"/>
                </a:lnTo>
                <a:lnTo>
                  <a:pt x="940" y="129"/>
                </a:lnTo>
                <a:lnTo>
                  <a:pt x="940" y="129"/>
                </a:lnTo>
                <a:lnTo>
                  <a:pt x="940" y="133"/>
                </a:lnTo>
                <a:lnTo>
                  <a:pt x="941" y="116"/>
                </a:lnTo>
                <a:lnTo>
                  <a:pt x="941" y="119"/>
                </a:lnTo>
                <a:lnTo>
                  <a:pt x="941" y="119"/>
                </a:lnTo>
                <a:lnTo>
                  <a:pt x="941" y="120"/>
                </a:lnTo>
                <a:lnTo>
                  <a:pt x="942" y="101"/>
                </a:lnTo>
                <a:lnTo>
                  <a:pt x="942" y="100"/>
                </a:lnTo>
                <a:lnTo>
                  <a:pt x="943" y="92"/>
                </a:lnTo>
                <a:lnTo>
                  <a:pt x="943" y="92"/>
                </a:lnTo>
                <a:lnTo>
                  <a:pt x="943" y="92"/>
                </a:lnTo>
                <a:lnTo>
                  <a:pt x="943" y="93"/>
                </a:lnTo>
                <a:lnTo>
                  <a:pt x="943" y="84"/>
                </a:lnTo>
                <a:lnTo>
                  <a:pt x="944" y="84"/>
                </a:lnTo>
                <a:lnTo>
                  <a:pt x="944" y="84"/>
                </a:lnTo>
                <a:lnTo>
                  <a:pt x="944" y="85"/>
                </a:lnTo>
                <a:lnTo>
                  <a:pt x="945" y="80"/>
                </a:lnTo>
                <a:lnTo>
                  <a:pt x="945" y="79"/>
                </a:lnTo>
                <a:lnTo>
                  <a:pt x="945" y="75"/>
                </a:lnTo>
                <a:lnTo>
                  <a:pt x="946" y="76"/>
                </a:lnTo>
                <a:lnTo>
                  <a:pt x="946" y="76"/>
                </a:lnTo>
                <a:lnTo>
                  <a:pt x="946" y="74"/>
                </a:lnTo>
                <a:lnTo>
                  <a:pt x="947" y="89"/>
                </a:lnTo>
                <a:lnTo>
                  <a:pt x="947" y="89"/>
                </a:lnTo>
                <a:lnTo>
                  <a:pt x="947" y="89"/>
                </a:lnTo>
                <a:lnTo>
                  <a:pt x="947" y="88"/>
                </a:lnTo>
                <a:lnTo>
                  <a:pt x="948" y="96"/>
                </a:lnTo>
                <a:lnTo>
                  <a:pt x="948" y="96"/>
                </a:lnTo>
                <a:lnTo>
                  <a:pt x="948" y="96"/>
                </a:lnTo>
                <a:lnTo>
                  <a:pt x="948" y="95"/>
                </a:lnTo>
                <a:lnTo>
                  <a:pt x="949" y="98"/>
                </a:lnTo>
                <a:lnTo>
                  <a:pt x="949" y="97"/>
                </a:lnTo>
                <a:lnTo>
                  <a:pt x="949" y="97"/>
                </a:lnTo>
                <a:lnTo>
                  <a:pt x="949" y="97"/>
                </a:lnTo>
                <a:lnTo>
                  <a:pt x="950" y="98"/>
                </a:lnTo>
                <a:lnTo>
                  <a:pt x="950" y="97"/>
                </a:lnTo>
                <a:lnTo>
                  <a:pt x="950" y="97"/>
                </a:lnTo>
                <a:lnTo>
                  <a:pt x="951" y="72"/>
                </a:lnTo>
                <a:lnTo>
                  <a:pt x="951" y="72"/>
                </a:lnTo>
                <a:lnTo>
                  <a:pt x="951" y="59"/>
                </a:lnTo>
                <a:lnTo>
                  <a:pt x="952" y="66"/>
                </a:lnTo>
                <a:lnTo>
                  <a:pt x="952" y="67"/>
                </a:lnTo>
                <a:lnTo>
                  <a:pt x="953" y="79"/>
                </a:lnTo>
                <a:lnTo>
                  <a:pt x="953" y="79"/>
                </a:lnTo>
                <a:lnTo>
                  <a:pt x="954" y="83"/>
                </a:lnTo>
                <a:lnTo>
                  <a:pt x="954" y="83"/>
                </a:lnTo>
                <a:lnTo>
                  <a:pt x="955" y="89"/>
                </a:lnTo>
                <a:lnTo>
                  <a:pt x="955" y="88"/>
                </a:lnTo>
                <a:lnTo>
                  <a:pt x="955" y="88"/>
                </a:lnTo>
                <a:lnTo>
                  <a:pt x="956" y="80"/>
                </a:lnTo>
                <a:lnTo>
                  <a:pt x="956" y="80"/>
                </a:lnTo>
                <a:lnTo>
                  <a:pt x="956" y="78"/>
                </a:lnTo>
                <a:lnTo>
                  <a:pt x="957" y="87"/>
                </a:lnTo>
                <a:lnTo>
                  <a:pt x="957" y="88"/>
                </a:lnTo>
                <a:lnTo>
                  <a:pt x="958" y="100"/>
                </a:lnTo>
                <a:lnTo>
                  <a:pt x="958" y="100"/>
                </a:lnTo>
                <a:lnTo>
                  <a:pt x="958" y="100"/>
                </a:lnTo>
                <a:lnTo>
                  <a:pt x="958" y="100"/>
                </a:lnTo>
                <a:lnTo>
                  <a:pt x="959" y="105"/>
                </a:lnTo>
                <a:lnTo>
                  <a:pt x="959" y="105"/>
                </a:lnTo>
                <a:lnTo>
                  <a:pt x="960" y="109"/>
                </a:lnTo>
                <a:lnTo>
                  <a:pt x="960" y="109"/>
                </a:lnTo>
                <a:lnTo>
                  <a:pt x="960" y="109"/>
                </a:lnTo>
                <a:lnTo>
                  <a:pt x="961" y="114"/>
                </a:lnTo>
                <a:lnTo>
                  <a:pt x="961" y="113"/>
                </a:lnTo>
                <a:lnTo>
                  <a:pt x="961" y="113"/>
                </a:lnTo>
                <a:lnTo>
                  <a:pt x="962" y="94"/>
                </a:lnTo>
                <a:lnTo>
                  <a:pt x="962" y="94"/>
                </a:lnTo>
                <a:lnTo>
                  <a:pt x="963" y="51"/>
                </a:lnTo>
                <a:lnTo>
                  <a:pt x="963" y="51"/>
                </a:lnTo>
                <a:lnTo>
                  <a:pt x="963" y="66"/>
                </a:lnTo>
                <a:lnTo>
                  <a:pt x="964" y="45"/>
                </a:lnTo>
                <a:lnTo>
                  <a:pt x="964" y="45"/>
                </a:lnTo>
                <a:lnTo>
                  <a:pt x="964" y="40"/>
                </a:lnTo>
                <a:lnTo>
                  <a:pt x="965" y="67"/>
                </a:lnTo>
                <a:lnTo>
                  <a:pt x="965" y="48"/>
                </a:lnTo>
                <a:lnTo>
                  <a:pt x="965" y="48"/>
                </a:lnTo>
                <a:lnTo>
                  <a:pt x="966" y="39"/>
                </a:lnTo>
                <a:lnTo>
                  <a:pt x="966" y="44"/>
                </a:lnTo>
                <a:lnTo>
                  <a:pt x="966" y="44"/>
                </a:lnTo>
                <a:lnTo>
                  <a:pt x="966" y="40"/>
                </a:lnTo>
                <a:lnTo>
                  <a:pt x="967" y="43"/>
                </a:lnTo>
                <a:lnTo>
                  <a:pt x="967" y="43"/>
                </a:lnTo>
                <a:lnTo>
                  <a:pt x="968" y="36"/>
                </a:lnTo>
                <a:lnTo>
                  <a:pt x="968" y="45"/>
                </a:lnTo>
                <a:lnTo>
                  <a:pt x="968" y="46"/>
                </a:lnTo>
                <a:lnTo>
                  <a:pt x="968" y="37"/>
                </a:lnTo>
                <a:lnTo>
                  <a:pt x="969" y="49"/>
                </a:lnTo>
                <a:lnTo>
                  <a:pt x="969" y="49"/>
                </a:lnTo>
                <a:lnTo>
                  <a:pt x="970" y="70"/>
                </a:lnTo>
                <a:lnTo>
                  <a:pt x="970" y="68"/>
                </a:lnTo>
                <a:lnTo>
                  <a:pt x="970" y="67"/>
                </a:lnTo>
                <a:lnTo>
                  <a:pt x="970" y="67"/>
                </a:lnTo>
                <a:lnTo>
                  <a:pt x="971" y="73"/>
                </a:lnTo>
                <a:lnTo>
                  <a:pt x="971" y="73"/>
                </a:lnTo>
                <a:lnTo>
                  <a:pt x="971" y="73"/>
                </a:lnTo>
                <a:lnTo>
                  <a:pt x="972" y="78"/>
                </a:lnTo>
                <a:lnTo>
                  <a:pt x="972" y="72"/>
                </a:lnTo>
                <a:lnTo>
                  <a:pt x="972" y="72"/>
                </a:lnTo>
                <a:lnTo>
                  <a:pt x="972" y="72"/>
                </a:lnTo>
                <a:lnTo>
                  <a:pt x="973" y="73"/>
                </a:lnTo>
                <a:lnTo>
                  <a:pt x="973" y="70"/>
                </a:lnTo>
                <a:lnTo>
                  <a:pt x="973" y="70"/>
                </a:lnTo>
                <a:lnTo>
                  <a:pt x="973" y="69"/>
                </a:lnTo>
                <a:lnTo>
                  <a:pt x="974" y="75"/>
                </a:lnTo>
                <a:lnTo>
                  <a:pt x="974" y="75"/>
                </a:lnTo>
                <a:lnTo>
                  <a:pt x="974" y="75"/>
                </a:lnTo>
                <a:lnTo>
                  <a:pt x="974" y="75"/>
                </a:lnTo>
                <a:lnTo>
                  <a:pt x="975" y="76"/>
                </a:lnTo>
                <a:lnTo>
                  <a:pt x="975" y="76"/>
                </a:lnTo>
                <a:lnTo>
                  <a:pt x="975" y="76"/>
                </a:lnTo>
                <a:lnTo>
                  <a:pt x="975" y="76"/>
                </a:lnTo>
                <a:lnTo>
                  <a:pt x="976" y="73"/>
                </a:lnTo>
                <a:lnTo>
                  <a:pt x="976" y="73"/>
                </a:lnTo>
                <a:lnTo>
                  <a:pt x="976" y="72"/>
                </a:lnTo>
                <a:lnTo>
                  <a:pt x="977" y="73"/>
                </a:lnTo>
                <a:lnTo>
                  <a:pt x="977" y="73"/>
                </a:lnTo>
                <a:lnTo>
                  <a:pt x="977" y="73"/>
                </a:lnTo>
                <a:lnTo>
                  <a:pt x="977" y="73"/>
                </a:lnTo>
                <a:lnTo>
                  <a:pt x="978" y="72"/>
                </a:lnTo>
                <a:lnTo>
                  <a:pt x="978" y="72"/>
                </a:lnTo>
                <a:lnTo>
                  <a:pt x="978" y="73"/>
                </a:lnTo>
                <a:lnTo>
                  <a:pt x="979" y="68"/>
                </a:lnTo>
                <a:lnTo>
                  <a:pt x="979" y="68"/>
                </a:lnTo>
                <a:lnTo>
                  <a:pt x="979" y="68"/>
                </a:lnTo>
                <a:lnTo>
                  <a:pt x="979" y="68"/>
                </a:lnTo>
                <a:lnTo>
                  <a:pt x="980" y="66"/>
                </a:lnTo>
                <a:lnTo>
                  <a:pt x="980" y="68"/>
                </a:lnTo>
                <a:lnTo>
                  <a:pt x="980" y="68"/>
                </a:lnTo>
                <a:lnTo>
                  <a:pt x="980" y="64"/>
                </a:lnTo>
                <a:lnTo>
                  <a:pt x="981" y="67"/>
                </a:lnTo>
                <a:lnTo>
                  <a:pt x="981" y="67"/>
                </a:lnTo>
                <a:lnTo>
                  <a:pt x="982" y="66"/>
                </a:lnTo>
                <a:lnTo>
                  <a:pt x="982" y="71"/>
                </a:lnTo>
                <a:lnTo>
                  <a:pt x="982" y="71"/>
                </a:lnTo>
                <a:lnTo>
                  <a:pt x="982" y="69"/>
                </a:lnTo>
                <a:lnTo>
                  <a:pt x="983" y="84"/>
                </a:lnTo>
                <a:lnTo>
                  <a:pt x="983" y="84"/>
                </a:lnTo>
                <a:lnTo>
                  <a:pt x="983" y="83"/>
                </a:lnTo>
                <a:lnTo>
                  <a:pt x="984" y="86"/>
                </a:lnTo>
                <a:lnTo>
                  <a:pt x="984" y="86"/>
                </a:lnTo>
                <a:lnTo>
                  <a:pt x="984" y="86"/>
                </a:lnTo>
                <a:lnTo>
                  <a:pt x="984" y="86"/>
                </a:lnTo>
                <a:lnTo>
                  <a:pt x="985" y="85"/>
                </a:lnTo>
                <a:lnTo>
                  <a:pt x="985" y="86"/>
                </a:lnTo>
                <a:lnTo>
                  <a:pt x="985" y="86"/>
                </a:lnTo>
                <a:lnTo>
                  <a:pt x="986" y="88"/>
                </a:lnTo>
                <a:lnTo>
                  <a:pt x="986" y="87"/>
                </a:lnTo>
                <a:lnTo>
                  <a:pt x="986" y="87"/>
                </a:lnTo>
                <a:lnTo>
                  <a:pt x="987" y="77"/>
                </a:lnTo>
                <a:lnTo>
                  <a:pt x="987" y="77"/>
                </a:lnTo>
                <a:lnTo>
                  <a:pt x="987" y="75"/>
                </a:lnTo>
                <a:lnTo>
                  <a:pt x="988" y="79"/>
                </a:lnTo>
                <a:lnTo>
                  <a:pt x="988" y="79"/>
                </a:lnTo>
                <a:lnTo>
                  <a:pt x="988" y="79"/>
                </a:lnTo>
                <a:lnTo>
                  <a:pt x="989" y="71"/>
                </a:lnTo>
                <a:lnTo>
                  <a:pt x="989" y="71"/>
                </a:lnTo>
                <a:lnTo>
                  <a:pt x="989" y="71"/>
                </a:lnTo>
                <a:lnTo>
                  <a:pt x="990" y="60"/>
                </a:lnTo>
                <a:lnTo>
                  <a:pt x="990" y="71"/>
                </a:lnTo>
                <a:lnTo>
                  <a:pt x="990" y="71"/>
                </a:lnTo>
                <a:lnTo>
                  <a:pt x="990" y="71"/>
                </a:lnTo>
                <a:lnTo>
                  <a:pt x="991" y="62"/>
                </a:lnTo>
                <a:lnTo>
                  <a:pt x="991" y="68"/>
                </a:lnTo>
                <a:lnTo>
                  <a:pt x="991" y="68"/>
                </a:lnTo>
                <a:lnTo>
                  <a:pt x="991" y="68"/>
                </a:lnTo>
                <a:lnTo>
                  <a:pt x="992" y="77"/>
                </a:lnTo>
                <a:lnTo>
                  <a:pt x="992" y="71"/>
                </a:lnTo>
                <a:lnTo>
                  <a:pt x="992" y="71"/>
                </a:lnTo>
                <a:lnTo>
                  <a:pt x="992" y="71"/>
                </a:lnTo>
                <a:lnTo>
                  <a:pt x="993" y="66"/>
                </a:lnTo>
                <a:lnTo>
                  <a:pt x="993" y="66"/>
                </a:lnTo>
                <a:lnTo>
                  <a:pt x="993" y="66"/>
                </a:lnTo>
                <a:lnTo>
                  <a:pt x="993" y="66"/>
                </a:lnTo>
                <a:lnTo>
                  <a:pt x="994" y="30"/>
                </a:lnTo>
                <a:lnTo>
                  <a:pt x="994" y="33"/>
                </a:lnTo>
                <a:lnTo>
                  <a:pt x="994" y="33"/>
                </a:lnTo>
                <a:lnTo>
                  <a:pt x="995" y="46"/>
                </a:lnTo>
                <a:lnTo>
                  <a:pt x="995" y="46"/>
                </a:lnTo>
                <a:lnTo>
                  <a:pt x="995" y="46"/>
                </a:lnTo>
                <a:lnTo>
                  <a:pt x="996" y="43"/>
                </a:lnTo>
                <a:lnTo>
                  <a:pt x="996" y="43"/>
                </a:lnTo>
                <a:lnTo>
                  <a:pt x="997" y="46"/>
                </a:lnTo>
                <a:lnTo>
                  <a:pt x="997" y="42"/>
                </a:lnTo>
                <a:lnTo>
                  <a:pt x="997" y="42"/>
                </a:lnTo>
                <a:lnTo>
                  <a:pt x="998" y="40"/>
                </a:lnTo>
                <a:lnTo>
                  <a:pt x="998" y="41"/>
                </a:lnTo>
                <a:lnTo>
                  <a:pt x="998" y="41"/>
                </a:lnTo>
                <a:lnTo>
                  <a:pt x="998" y="40"/>
                </a:lnTo>
                <a:lnTo>
                  <a:pt x="999" y="42"/>
                </a:lnTo>
                <a:lnTo>
                  <a:pt x="999" y="42"/>
                </a:lnTo>
                <a:lnTo>
                  <a:pt x="999" y="42"/>
                </a:lnTo>
                <a:lnTo>
                  <a:pt x="1000" y="44"/>
                </a:lnTo>
                <a:lnTo>
                  <a:pt x="1000" y="44"/>
                </a:lnTo>
                <a:lnTo>
                  <a:pt x="1000" y="44"/>
                </a:lnTo>
                <a:lnTo>
                  <a:pt x="1000" y="44"/>
                </a:lnTo>
                <a:lnTo>
                  <a:pt x="1001" y="47"/>
                </a:lnTo>
                <a:lnTo>
                  <a:pt x="1001" y="46"/>
                </a:lnTo>
                <a:lnTo>
                  <a:pt x="1001" y="46"/>
                </a:lnTo>
                <a:lnTo>
                  <a:pt x="1001" y="46"/>
                </a:lnTo>
                <a:lnTo>
                  <a:pt x="1002" y="40"/>
                </a:lnTo>
                <a:lnTo>
                  <a:pt x="1002" y="40"/>
                </a:lnTo>
                <a:lnTo>
                  <a:pt x="1002" y="39"/>
                </a:lnTo>
                <a:lnTo>
                  <a:pt x="1002" y="44"/>
                </a:lnTo>
                <a:lnTo>
                  <a:pt x="1003" y="42"/>
                </a:lnTo>
                <a:lnTo>
                  <a:pt x="1003" y="42"/>
                </a:lnTo>
                <a:lnTo>
                  <a:pt x="1004" y="40"/>
                </a:lnTo>
                <a:lnTo>
                  <a:pt x="1004" y="44"/>
                </a:lnTo>
                <a:lnTo>
                  <a:pt x="1004" y="44"/>
                </a:lnTo>
                <a:lnTo>
                  <a:pt x="1004" y="44"/>
                </a:lnTo>
                <a:lnTo>
                  <a:pt x="1005" y="31"/>
                </a:lnTo>
                <a:lnTo>
                  <a:pt x="1005" y="31"/>
                </a:lnTo>
                <a:lnTo>
                  <a:pt x="1005" y="31"/>
                </a:lnTo>
                <a:lnTo>
                  <a:pt x="1005" y="32"/>
                </a:lnTo>
                <a:lnTo>
                  <a:pt x="1006" y="29"/>
                </a:lnTo>
                <a:lnTo>
                  <a:pt x="1006" y="29"/>
                </a:lnTo>
                <a:lnTo>
                  <a:pt x="1006" y="19"/>
                </a:lnTo>
                <a:lnTo>
                  <a:pt x="1007" y="34"/>
                </a:lnTo>
                <a:lnTo>
                  <a:pt x="1007" y="20"/>
                </a:lnTo>
                <a:lnTo>
                  <a:pt x="1007" y="20"/>
                </a:lnTo>
                <a:lnTo>
                  <a:pt x="1007" y="18"/>
                </a:lnTo>
                <a:lnTo>
                  <a:pt x="1008" y="45"/>
                </a:lnTo>
                <a:lnTo>
                  <a:pt x="1008" y="45"/>
                </a:lnTo>
                <a:lnTo>
                  <a:pt x="1009" y="56"/>
                </a:lnTo>
                <a:lnTo>
                  <a:pt x="1009" y="54"/>
                </a:lnTo>
                <a:lnTo>
                  <a:pt x="1009" y="54"/>
                </a:lnTo>
                <a:lnTo>
                  <a:pt x="1010" y="51"/>
                </a:lnTo>
                <a:lnTo>
                  <a:pt x="1010" y="51"/>
                </a:lnTo>
                <a:lnTo>
                  <a:pt x="1011" y="50"/>
                </a:lnTo>
                <a:lnTo>
                  <a:pt x="1011" y="51"/>
                </a:lnTo>
                <a:lnTo>
                  <a:pt x="1011" y="51"/>
                </a:lnTo>
                <a:lnTo>
                  <a:pt x="1011" y="50"/>
                </a:lnTo>
                <a:lnTo>
                  <a:pt x="1012" y="51"/>
                </a:lnTo>
                <a:lnTo>
                  <a:pt x="1012" y="51"/>
                </a:lnTo>
                <a:lnTo>
                  <a:pt x="1012" y="51"/>
                </a:lnTo>
                <a:lnTo>
                  <a:pt x="1012" y="51"/>
                </a:lnTo>
                <a:lnTo>
                  <a:pt x="1013" y="40"/>
                </a:lnTo>
                <a:lnTo>
                  <a:pt x="1013" y="40"/>
                </a:lnTo>
                <a:lnTo>
                  <a:pt x="1013" y="40"/>
                </a:lnTo>
                <a:lnTo>
                  <a:pt x="1013" y="40"/>
                </a:lnTo>
                <a:lnTo>
                  <a:pt x="1014" y="49"/>
                </a:lnTo>
                <a:lnTo>
                  <a:pt x="1014" y="49"/>
                </a:lnTo>
                <a:lnTo>
                  <a:pt x="1015" y="56"/>
                </a:lnTo>
                <a:lnTo>
                  <a:pt x="1015" y="56"/>
                </a:lnTo>
                <a:lnTo>
                  <a:pt x="1015" y="56"/>
                </a:lnTo>
                <a:lnTo>
                  <a:pt x="1016" y="68"/>
                </a:lnTo>
                <a:lnTo>
                  <a:pt x="1016" y="60"/>
                </a:lnTo>
                <a:lnTo>
                  <a:pt x="1016" y="60"/>
                </a:lnTo>
                <a:lnTo>
                  <a:pt x="1016" y="57"/>
                </a:lnTo>
                <a:lnTo>
                  <a:pt x="1017" y="62"/>
                </a:lnTo>
                <a:lnTo>
                  <a:pt x="1017" y="57"/>
                </a:lnTo>
                <a:lnTo>
                  <a:pt x="1017" y="57"/>
                </a:lnTo>
                <a:lnTo>
                  <a:pt x="1017" y="56"/>
                </a:lnTo>
                <a:lnTo>
                  <a:pt x="1017" y="67"/>
                </a:lnTo>
                <a:lnTo>
                  <a:pt x="1018" y="64"/>
                </a:lnTo>
                <a:lnTo>
                  <a:pt x="1018" y="64"/>
                </a:lnTo>
                <a:lnTo>
                  <a:pt x="1018" y="63"/>
                </a:lnTo>
                <a:lnTo>
                  <a:pt x="1019" y="74"/>
                </a:lnTo>
                <a:lnTo>
                  <a:pt x="1019" y="74"/>
                </a:lnTo>
                <a:lnTo>
                  <a:pt x="1019" y="75"/>
                </a:lnTo>
                <a:lnTo>
                  <a:pt x="1020" y="73"/>
                </a:lnTo>
                <a:lnTo>
                  <a:pt x="1020" y="73"/>
                </a:lnTo>
                <a:lnTo>
                  <a:pt x="1020" y="73"/>
                </a:lnTo>
                <a:lnTo>
                  <a:pt x="1020" y="73"/>
                </a:lnTo>
                <a:lnTo>
                  <a:pt x="1020" y="69"/>
                </a:lnTo>
                <a:lnTo>
                  <a:pt x="1021" y="71"/>
                </a:lnTo>
                <a:lnTo>
                  <a:pt x="1021" y="71"/>
                </a:lnTo>
                <a:lnTo>
                  <a:pt x="1021" y="71"/>
                </a:lnTo>
                <a:lnTo>
                  <a:pt x="1022" y="74"/>
                </a:lnTo>
                <a:lnTo>
                  <a:pt x="1022" y="74"/>
                </a:lnTo>
                <a:lnTo>
                  <a:pt x="1022" y="74"/>
                </a:lnTo>
                <a:lnTo>
                  <a:pt x="1022" y="76"/>
                </a:lnTo>
                <a:lnTo>
                  <a:pt x="1023" y="75"/>
                </a:lnTo>
                <a:lnTo>
                  <a:pt x="1023" y="75"/>
                </a:lnTo>
                <a:lnTo>
                  <a:pt x="1023" y="75"/>
                </a:lnTo>
                <a:lnTo>
                  <a:pt x="1024" y="73"/>
                </a:lnTo>
                <a:lnTo>
                  <a:pt x="1024" y="74"/>
                </a:lnTo>
                <a:lnTo>
                  <a:pt x="1024" y="74"/>
                </a:lnTo>
                <a:lnTo>
                  <a:pt x="1024" y="67"/>
                </a:lnTo>
                <a:lnTo>
                  <a:pt x="1025" y="67"/>
                </a:lnTo>
                <a:lnTo>
                  <a:pt x="1025" y="67"/>
                </a:lnTo>
                <a:lnTo>
                  <a:pt x="1026" y="64"/>
                </a:lnTo>
                <a:lnTo>
                  <a:pt x="1026" y="64"/>
                </a:lnTo>
                <a:lnTo>
                  <a:pt x="1027" y="64"/>
                </a:lnTo>
                <a:lnTo>
                  <a:pt x="1027" y="66"/>
                </a:lnTo>
                <a:lnTo>
                  <a:pt x="1027" y="66"/>
                </a:lnTo>
                <a:lnTo>
                  <a:pt x="1027" y="66"/>
                </a:lnTo>
                <a:lnTo>
                  <a:pt x="1028" y="68"/>
                </a:lnTo>
                <a:lnTo>
                  <a:pt x="1028" y="67"/>
                </a:lnTo>
                <a:lnTo>
                  <a:pt x="1028" y="67"/>
                </a:lnTo>
                <a:lnTo>
                  <a:pt x="1028" y="67"/>
                </a:lnTo>
                <a:lnTo>
                  <a:pt x="1029" y="66"/>
                </a:lnTo>
                <a:lnTo>
                  <a:pt x="1029" y="65"/>
                </a:lnTo>
                <a:lnTo>
                  <a:pt x="1029" y="64"/>
                </a:lnTo>
                <a:lnTo>
                  <a:pt x="1029" y="78"/>
                </a:lnTo>
                <a:lnTo>
                  <a:pt x="1030" y="72"/>
                </a:lnTo>
                <a:lnTo>
                  <a:pt x="1030" y="72"/>
                </a:lnTo>
                <a:lnTo>
                  <a:pt x="1030" y="78"/>
                </a:lnTo>
                <a:lnTo>
                  <a:pt x="1031" y="76"/>
                </a:lnTo>
                <a:lnTo>
                  <a:pt x="1031" y="76"/>
                </a:lnTo>
                <a:lnTo>
                  <a:pt x="1031" y="76"/>
                </a:lnTo>
                <a:lnTo>
                  <a:pt x="1032" y="74"/>
                </a:lnTo>
                <a:lnTo>
                  <a:pt x="1032" y="75"/>
                </a:lnTo>
                <a:lnTo>
                  <a:pt x="1032" y="75"/>
                </a:lnTo>
                <a:lnTo>
                  <a:pt x="1033" y="79"/>
                </a:lnTo>
                <a:lnTo>
                  <a:pt x="1033" y="79"/>
                </a:lnTo>
                <a:lnTo>
                  <a:pt x="1033" y="79"/>
                </a:lnTo>
                <a:lnTo>
                  <a:pt x="1033" y="79"/>
                </a:lnTo>
                <a:lnTo>
                  <a:pt x="1034" y="64"/>
                </a:lnTo>
                <a:lnTo>
                  <a:pt x="1034" y="65"/>
                </a:lnTo>
                <a:lnTo>
                  <a:pt x="1034" y="65"/>
                </a:lnTo>
                <a:lnTo>
                  <a:pt x="1035" y="66"/>
                </a:lnTo>
                <a:lnTo>
                  <a:pt x="1035" y="62"/>
                </a:lnTo>
                <a:lnTo>
                  <a:pt x="1035" y="62"/>
                </a:lnTo>
                <a:lnTo>
                  <a:pt x="1035" y="62"/>
                </a:lnTo>
                <a:lnTo>
                  <a:pt x="1035" y="62"/>
                </a:lnTo>
                <a:lnTo>
                  <a:pt x="1036" y="66"/>
                </a:lnTo>
                <a:lnTo>
                  <a:pt x="1036" y="66"/>
                </a:lnTo>
                <a:lnTo>
                  <a:pt x="1036" y="67"/>
                </a:lnTo>
                <a:lnTo>
                  <a:pt x="1037" y="47"/>
                </a:lnTo>
                <a:lnTo>
                  <a:pt x="1037" y="49"/>
                </a:lnTo>
                <a:lnTo>
                  <a:pt x="1037" y="50"/>
                </a:lnTo>
                <a:lnTo>
                  <a:pt x="1037" y="55"/>
                </a:lnTo>
                <a:lnTo>
                  <a:pt x="1037" y="26"/>
                </a:lnTo>
                <a:lnTo>
                  <a:pt x="1038" y="34"/>
                </a:lnTo>
                <a:lnTo>
                  <a:pt x="1038" y="34"/>
                </a:lnTo>
                <a:lnTo>
                  <a:pt x="1039" y="50"/>
                </a:lnTo>
                <a:lnTo>
                  <a:pt x="1039" y="45"/>
                </a:lnTo>
                <a:lnTo>
                  <a:pt x="1039" y="44"/>
                </a:lnTo>
                <a:lnTo>
                  <a:pt x="1039" y="37"/>
                </a:lnTo>
                <a:lnTo>
                  <a:pt x="1040" y="75"/>
                </a:lnTo>
                <a:lnTo>
                  <a:pt x="1040" y="74"/>
                </a:lnTo>
                <a:lnTo>
                  <a:pt x="1040" y="73"/>
                </a:lnTo>
                <a:lnTo>
                  <a:pt x="1040" y="73"/>
                </a:lnTo>
                <a:lnTo>
                  <a:pt x="1041" y="94"/>
                </a:lnTo>
                <a:lnTo>
                  <a:pt x="1041" y="94"/>
                </a:lnTo>
                <a:lnTo>
                  <a:pt x="1041" y="94"/>
                </a:lnTo>
                <a:lnTo>
                  <a:pt x="1041" y="95"/>
                </a:lnTo>
                <a:lnTo>
                  <a:pt x="1042" y="80"/>
                </a:lnTo>
                <a:lnTo>
                  <a:pt x="1042" y="80"/>
                </a:lnTo>
                <a:lnTo>
                  <a:pt x="1042" y="80"/>
                </a:lnTo>
                <a:lnTo>
                  <a:pt x="1043" y="88"/>
                </a:lnTo>
                <a:lnTo>
                  <a:pt x="1043" y="88"/>
                </a:lnTo>
                <a:lnTo>
                  <a:pt x="1043" y="88"/>
                </a:lnTo>
                <a:lnTo>
                  <a:pt x="1043" y="88"/>
                </a:lnTo>
                <a:lnTo>
                  <a:pt x="1044" y="96"/>
                </a:lnTo>
                <a:lnTo>
                  <a:pt x="1044" y="93"/>
                </a:lnTo>
                <a:lnTo>
                  <a:pt x="1044" y="93"/>
                </a:lnTo>
                <a:lnTo>
                  <a:pt x="1045" y="71"/>
                </a:lnTo>
                <a:lnTo>
                  <a:pt x="1045" y="71"/>
                </a:lnTo>
                <a:lnTo>
                  <a:pt x="1046" y="74"/>
                </a:lnTo>
                <a:lnTo>
                  <a:pt x="1046" y="74"/>
                </a:lnTo>
                <a:lnTo>
                  <a:pt x="1046" y="74"/>
                </a:lnTo>
                <a:lnTo>
                  <a:pt x="1046" y="74"/>
                </a:lnTo>
                <a:lnTo>
                  <a:pt x="1046" y="79"/>
                </a:lnTo>
                <a:lnTo>
                  <a:pt x="1047" y="76"/>
                </a:lnTo>
                <a:lnTo>
                  <a:pt x="1047" y="76"/>
                </a:lnTo>
                <a:lnTo>
                  <a:pt x="1047" y="76"/>
                </a:lnTo>
                <a:lnTo>
                  <a:pt x="1048" y="79"/>
                </a:lnTo>
                <a:lnTo>
                  <a:pt x="1048" y="79"/>
                </a:lnTo>
                <a:lnTo>
                  <a:pt x="1048" y="79"/>
                </a:lnTo>
                <a:lnTo>
                  <a:pt x="1048" y="79"/>
                </a:lnTo>
                <a:lnTo>
                  <a:pt x="1049" y="86"/>
                </a:lnTo>
                <a:lnTo>
                  <a:pt x="1049" y="86"/>
                </a:lnTo>
                <a:lnTo>
                  <a:pt x="1050" y="87"/>
                </a:lnTo>
                <a:lnTo>
                  <a:pt x="1050" y="85"/>
                </a:lnTo>
                <a:lnTo>
                  <a:pt x="1050" y="85"/>
                </a:lnTo>
                <a:lnTo>
                  <a:pt x="1050" y="85"/>
                </a:lnTo>
                <a:lnTo>
                  <a:pt x="1050" y="86"/>
                </a:lnTo>
                <a:lnTo>
                  <a:pt x="1051" y="77"/>
                </a:lnTo>
                <a:lnTo>
                  <a:pt x="1051" y="76"/>
                </a:lnTo>
                <a:lnTo>
                  <a:pt x="1051" y="67"/>
                </a:lnTo>
                <a:lnTo>
                  <a:pt x="1052" y="79"/>
                </a:lnTo>
                <a:lnTo>
                  <a:pt x="1052" y="79"/>
                </a:lnTo>
                <a:lnTo>
                  <a:pt x="1052" y="84"/>
                </a:lnTo>
                <a:lnTo>
                  <a:pt x="1053" y="81"/>
                </a:lnTo>
                <a:lnTo>
                  <a:pt x="1053" y="81"/>
                </a:lnTo>
                <a:lnTo>
                  <a:pt x="1053" y="82"/>
                </a:lnTo>
                <a:lnTo>
                  <a:pt x="1054" y="68"/>
                </a:lnTo>
                <a:lnTo>
                  <a:pt x="1054" y="70"/>
                </a:lnTo>
                <a:lnTo>
                  <a:pt x="1054" y="70"/>
                </a:lnTo>
                <a:lnTo>
                  <a:pt x="1054" y="67"/>
                </a:lnTo>
                <a:lnTo>
                  <a:pt x="1055" y="93"/>
                </a:lnTo>
                <a:lnTo>
                  <a:pt x="1055" y="93"/>
                </a:lnTo>
                <a:lnTo>
                  <a:pt x="1055" y="93"/>
                </a:lnTo>
                <a:lnTo>
                  <a:pt x="1056" y="88"/>
                </a:lnTo>
                <a:lnTo>
                  <a:pt x="1056" y="89"/>
                </a:lnTo>
                <a:lnTo>
                  <a:pt x="1056" y="89"/>
                </a:lnTo>
                <a:lnTo>
                  <a:pt x="1056" y="89"/>
                </a:lnTo>
                <a:lnTo>
                  <a:pt x="1057" y="77"/>
                </a:lnTo>
                <a:lnTo>
                  <a:pt x="1057" y="77"/>
                </a:lnTo>
                <a:lnTo>
                  <a:pt x="1057" y="77"/>
                </a:lnTo>
                <a:lnTo>
                  <a:pt x="1057" y="67"/>
                </a:lnTo>
                <a:lnTo>
                  <a:pt x="1058" y="85"/>
                </a:lnTo>
                <a:lnTo>
                  <a:pt x="1058" y="75"/>
                </a:lnTo>
                <a:lnTo>
                  <a:pt x="1058" y="74"/>
                </a:lnTo>
                <a:lnTo>
                  <a:pt x="1058" y="74"/>
                </a:lnTo>
                <a:lnTo>
                  <a:pt x="1059" y="84"/>
                </a:lnTo>
                <a:lnTo>
                  <a:pt x="1059" y="80"/>
                </a:lnTo>
                <a:lnTo>
                  <a:pt x="1059" y="80"/>
                </a:lnTo>
                <a:lnTo>
                  <a:pt x="1059" y="78"/>
                </a:lnTo>
                <a:lnTo>
                  <a:pt x="1060" y="84"/>
                </a:lnTo>
                <a:lnTo>
                  <a:pt x="1060" y="83"/>
                </a:lnTo>
                <a:lnTo>
                  <a:pt x="1060" y="83"/>
                </a:lnTo>
                <a:lnTo>
                  <a:pt x="1061" y="71"/>
                </a:lnTo>
                <a:lnTo>
                  <a:pt x="1061" y="71"/>
                </a:lnTo>
                <a:lnTo>
                  <a:pt x="1061" y="69"/>
                </a:lnTo>
                <a:lnTo>
                  <a:pt x="1062" y="83"/>
                </a:lnTo>
                <a:lnTo>
                  <a:pt x="1062" y="83"/>
                </a:lnTo>
                <a:lnTo>
                  <a:pt x="1063" y="87"/>
                </a:lnTo>
                <a:lnTo>
                  <a:pt x="1063" y="87"/>
                </a:lnTo>
                <a:lnTo>
                  <a:pt x="1063" y="87"/>
                </a:lnTo>
                <a:lnTo>
                  <a:pt x="1064" y="96"/>
                </a:lnTo>
                <a:lnTo>
                  <a:pt x="1064" y="95"/>
                </a:lnTo>
                <a:lnTo>
                  <a:pt x="1064" y="95"/>
                </a:lnTo>
                <a:lnTo>
                  <a:pt x="1064" y="95"/>
                </a:lnTo>
                <a:lnTo>
                  <a:pt x="1065" y="99"/>
                </a:lnTo>
                <a:lnTo>
                  <a:pt x="1065" y="99"/>
                </a:lnTo>
                <a:lnTo>
                  <a:pt x="1065" y="99"/>
                </a:lnTo>
                <a:lnTo>
                  <a:pt x="1065" y="98"/>
                </a:lnTo>
                <a:lnTo>
                  <a:pt x="1066" y="102"/>
                </a:lnTo>
                <a:lnTo>
                  <a:pt x="1066" y="101"/>
                </a:lnTo>
                <a:lnTo>
                  <a:pt x="1066" y="101"/>
                </a:lnTo>
                <a:lnTo>
                  <a:pt x="1066" y="101"/>
                </a:lnTo>
                <a:lnTo>
                  <a:pt x="1067" y="91"/>
                </a:lnTo>
                <a:lnTo>
                  <a:pt x="1067" y="91"/>
                </a:lnTo>
                <a:lnTo>
                  <a:pt x="1068" y="86"/>
                </a:lnTo>
                <a:lnTo>
                  <a:pt x="1068" y="86"/>
                </a:lnTo>
                <a:lnTo>
                  <a:pt x="1069" y="90"/>
                </a:lnTo>
                <a:lnTo>
                  <a:pt x="1069" y="81"/>
                </a:lnTo>
                <a:lnTo>
                  <a:pt x="1069" y="80"/>
                </a:lnTo>
                <a:lnTo>
                  <a:pt x="1069" y="80"/>
                </a:lnTo>
                <a:lnTo>
                  <a:pt x="1070" y="83"/>
                </a:lnTo>
                <a:lnTo>
                  <a:pt x="1070" y="82"/>
                </a:lnTo>
                <a:lnTo>
                  <a:pt x="1070" y="82"/>
                </a:lnTo>
                <a:lnTo>
                  <a:pt x="1071" y="80"/>
                </a:lnTo>
                <a:lnTo>
                  <a:pt x="1071" y="80"/>
                </a:lnTo>
                <a:lnTo>
                  <a:pt x="1072" y="79"/>
                </a:lnTo>
                <a:lnTo>
                  <a:pt x="1072" y="80"/>
                </a:lnTo>
                <a:lnTo>
                  <a:pt x="1072" y="80"/>
                </a:lnTo>
                <a:lnTo>
                  <a:pt x="1072" y="80"/>
                </a:lnTo>
                <a:lnTo>
                  <a:pt x="1073" y="75"/>
                </a:lnTo>
                <a:lnTo>
                  <a:pt x="1073" y="79"/>
                </a:lnTo>
                <a:lnTo>
                  <a:pt x="1073" y="79"/>
                </a:lnTo>
                <a:lnTo>
                  <a:pt x="1074" y="95"/>
                </a:lnTo>
                <a:lnTo>
                  <a:pt x="1074" y="95"/>
                </a:lnTo>
                <a:lnTo>
                  <a:pt x="1075" y="100"/>
                </a:lnTo>
                <a:lnTo>
                  <a:pt x="1075" y="100"/>
                </a:lnTo>
                <a:lnTo>
                  <a:pt x="1075" y="100"/>
                </a:lnTo>
                <a:lnTo>
                  <a:pt x="1075" y="99"/>
                </a:lnTo>
                <a:lnTo>
                  <a:pt x="1076" y="107"/>
                </a:lnTo>
                <a:lnTo>
                  <a:pt x="1076" y="106"/>
                </a:lnTo>
                <a:lnTo>
                  <a:pt x="1076" y="105"/>
                </a:lnTo>
                <a:lnTo>
                  <a:pt x="1077" y="96"/>
                </a:lnTo>
                <a:lnTo>
                  <a:pt x="1077" y="99"/>
                </a:lnTo>
                <a:lnTo>
                  <a:pt x="1077" y="98"/>
                </a:lnTo>
                <a:lnTo>
                  <a:pt x="1078" y="98"/>
                </a:lnTo>
                <a:lnTo>
                  <a:pt x="1078" y="104"/>
                </a:lnTo>
                <a:lnTo>
                  <a:pt x="1078" y="103"/>
                </a:lnTo>
                <a:lnTo>
                  <a:pt x="1078" y="103"/>
                </a:lnTo>
                <a:lnTo>
                  <a:pt x="1078" y="103"/>
                </a:lnTo>
                <a:lnTo>
                  <a:pt x="1078" y="110"/>
                </a:lnTo>
                <a:lnTo>
                  <a:pt x="1079" y="106"/>
                </a:lnTo>
                <a:lnTo>
                  <a:pt x="1079" y="106"/>
                </a:lnTo>
                <a:lnTo>
                  <a:pt x="1080" y="68"/>
                </a:lnTo>
                <a:lnTo>
                  <a:pt x="1080" y="74"/>
                </a:lnTo>
                <a:lnTo>
                  <a:pt x="1080" y="74"/>
                </a:lnTo>
                <a:lnTo>
                  <a:pt x="1081" y="63"/>
                </a:lnTo>
                <a:lnTo>
                  <a:pt x="1081" y="87"/>
                </a:lnTo>
                <a:lnTo>
                  <a:pt x="1081" y="88"/>
                </a:lnTo>
                <a:lnTo>
                  <a:pt x="1081" y="88"/>
                </a:lnTo>
                <a:lnTo>
                  <a:pt x="1082" y="42"/>
                </a:lnTo>
                <a:lnTo>
                  <a:pt x="1082" y="46"/>
                </a:lnTo>
                <a:lnTo>
                  <a:pt x="1082" y="46"/>
                </a:lnTo>
                <a:lnTo>
                  <a:pt x="1082" y="26"/>
                </a:lnTo>
                <a:lnTo>
                  <a:pt x="1083" y="49"/>
                </a:lnTo>
                <a:lnTo>
                  <a:pt x="1083" y="48"/>
                </a:lnTo>
                <a:lnTo>
                  <a:pt x="1083" y="48"/>
                </a:lnTo>
                <a:lnTo>
                  <a:pt x="1084" y="51"/>
                </a:lnTo>
                <a:lnTo>
                  <a:pt x="1084" y="43"/>
                </a:lnTo>
                <a:lnTo>
                  <a:pt x="1084" y="43"/>
                </a:lnTo>
                <a:lnTo>
                  <a:pt x="1084" y="43"/>
                </a:lnTo>
                <a:lnTo>
                  <a:pt x="1084" y="53"/>
                </a:lnTo>
                <a:lnTo>
                  <a:pt x="1085" y="45"/>
                </a:lnTo>
                <a:lnTo>
                  <a:pt x="1085" y="46"/>
                </a:lnTo>
                <a:lnTo>
                  <a:pt x="1085" y="46"/>
                </a:lnTo>
                <a:lnTo>
                  <a:pt x="1086" y="45"/>
                </a:lnTo>
                <a:lnTo>
                  <a:pt x="1086" y="45"/>
                </a:lnTo>
                <a:lnTo>
                  <a:pt x="1087" y="24"/>
                </a:lnTo>
                <a:lnTo>
                  <a:pt x="1087" y="71"/>
                </a:lnTo>
                <a:lnTo>
                  <a:pt x="1087" y="65"/>
                </a:lnTo>
                <a:lnTo>
                  <a:pt x="1087" y="65"/>
                </a:lnTo>
                <a:lnTo>
                  <a:pt x="1087" y="81"/>
                </a:lnTo>
                <a:lnTo>
                  <a:pt x="1088" y="30"/>
                </a:lnTo>
                <a:lnTo>
                  <a:pt x="1088" y="30"/>
                </a:lnTo>
                <a:lnTo>
                  <a:pt x="1088" y="25"/>
                </a:lnTo>
                <a:lnTo>
                  <a:pt x="1089" y="75"/>
                </a:lnTo>
                <a:lnTo>
                  <a:pt x="1089" y="75"/>
                </a:lnTo>
                <a:lnTo>
                  <a:pt x="1089" y="77"/>
                </a:lnTo>
                <a:lnTo>
                  <a:pt x="1090" y="71"/>
                </a:lnTo>
                <a:lnTo>
                  <a:pt x="1090" y="71"/>
                </a:lnTo>
                <a:lnTo>
                  <a:pt x="1091" y="61"/>
                </a:lnTo>
                <a:lnTo>
                  <a:pt x="1091" y="61"/>
                </a:lnTo>
                <a:lnTo>
                  <a:pt x="1092" y="58"/>
                </a:lnTo>
                <a:lnTo>
                  <a:pt x="1092" y="58"/>
                </a:lnTo>
                <a:lnTo>
                  <a:pt x="1092" y="58"/>
                </a:lnTo>
                <a:lnTo>
                  <a:pt x="1092" y="58"/>
                </a:lnTo>
                <a:lnTo>
                  <a:pt x="1093" y="54"/>
                </a:lnTo>
                <a:lnTo>
                  <a:pt x="1093" y="54"/>
                </a:lnTo>
                <a:lnTo>
                  <a:pt x="1093" y="54"/>
                </a:lnTo>
                <a:lnTo>
                  <a:pt x="1093" y="54"/>
                </a:lnTo>
                <a:lnTo>
                  <a:pt x="1094" y="53"/>
                </a:lnTo>
                <a:lnTo>
                  <a:pt x="1094" y="53"/>
                </a:lnTo>
                <a:lnTo>
                  <a:pt x="1094" y="53"/>
                </a:lnTo>
                <a:lnTo>
                  <a:pt x="1094" y="52"/>
                </a:lnTo>
                <a:lnTo>
                  <a:pt x="1095" y="59"/>
                </a:lnTo>
                <a:lnTo>
                  <a:pt x="1095" y="60"/>
                </a:lnTo>
                <a:lnTo>
                  <a:pt x="1096" y="71"/>
                </a:lnTo>
                <a:lnTo>
                  <a:pt x="1096" y="64"/>
                </a:lnTo>
                <a:lnTo>
                  <a:pt x="1096" y="64"/>
                </a:lnTo>
                <a:lnTo>
                  <a:pt x="1096" y="65"/>
                </a:lnTo>
                <a:lnTo>
                  <a:pt x="1097" y="59"/>
                </a:lnTo>
                <a:lnTo>
                  <a:pt x="1097" y="59"/>
                </a:lnTo>
                <a:lnTo>
                  <a:pt x="1098" y="56"/>
                </a:lnTo>
                <a:lnTo>
                  <a:pt x="1098" y="56"/>
                </a:lnTo>
                <a:lnTo>
                  <a:pt x="1098" y="56"/>
                </a:lnTo>
                <a:lnTo>
                  <a:pt x="1099" y="60"/>
                </a:lnTo>
                <a:lnTo>
                  <a:pt x="1099" y="59"/>
                </a:lnTo>
                <a:lnTo>
                  <a:pt x="1099" y="59"/>
                </a:lnTo>
                <a:lnTo>
                  <a:pt x="1099" y="59"/>
                </a:lnTo>
                <a:lnTo>
                  <a:pt x="1100" y="57"/>
                </a:lnTo>
                <a:lnTo>
                  <a:pt x="1100" y="57"/>
                </a:lnTo>
                <a:lnTo>
                  <a:pt x="1100" y="57"/>
                </a:lnTo>
                <a:lnTo>
                  <a:pt x="1100" y="59"/>
                </a:lnTo>
                <a:lnTo>
                  <a:pt x="1101" y="58"/>
                </a:lnTo>
                <a:lnTo>
                  <a:pt x="1101" y="58"/>
                </a:lnTo>
                <a:lnTo>
                  <a:pt x="1102" y="59"/>
                </a:lnTo>
                <a:lnTo>
                  <a:pt x="1102" y="59"/>
                </a:lnTo>
                <a:lnTo>
                  <a:pt x="1102" y="59"/>
                </a:lnTo>
                <a:lnTo>
                  <a:pt x="1103" y="59"/>
                </a:lnTo>
                <a:lnTo>
                  <a:pt x="1103" y="59"/>
                </a:lnTo>
                <a:lnTo>
                  <a:pt x="1103" y="59"/>
                </a:lnTo>
                <a:lnTo>
                  <a:pt x="1103" y="59"/>
                </a:lnTo>
                <a:lnTo>
                  <a:pt x="1103" y="59"/>
                </a:lnTo>
                <a:lnTo>
                  <a:pt x="1104" y="44"/>
                </a:lnTo>
                <a:lnTo>
                  <a:pt x="1104" y="47"/>
                </a:lnTo>
                <a:lnTo>
                  <a:pt x="1104" y="47"/>
                </a:lnTo>
                <a:lnTo>
                  <a:pt x="1104" y="50"/>
                </a:lnTo>
                <a:lnTo>
                  <a:pt x="1105" y="49"/>
                </a:lnTo>
                <a:lnTo>
                  <a:pt x="1105" y="49"/>
                </a:lnTo>
                <a:lnTo>
                  <a:pt x="1106" y="50"/>
                </a:lnTo>
                <a:lnTo>
                  <a:pt x="1106" y="48"/>
                </a:lnTo>
                <a:lnTo>
                  <a:pt x="1106" y="48"/>
                </a:lnTo>
                <a:lnTo>
                  <a:pt x="1107" y="49"/>
                </a:lnTo>
                <a:lnTo>
                  <a:pt x="1107" y="49"/>
                </a:lnTo>
                <a:lnTo>
                  <a:pt x="1107" y="49"/>
                </a:lnTo>
                <a:lnTo>
                  <a:pt x="1108" y="50"/>
                </a:lnTo>
                <a:lnTo>
                  <a:pt x="1108" y="48"/>
                </a:lnTo>
                <a:lnTo>
                  <a:pt x="1108" y="47"/>
                </a:lnTo>
                <a:lnTo>
                  <a:pt x="1108" y="46"/>
                </a:lnTo>
                <a:lnTo>
                  <a:pt x="1109" y="52"/>
                </a:lnTo>
                <a:lnTo>
                  <a:pt x="1109" y="52"/>
                </a:lnTo>
                <a:lnTo>
                  <a:pt x="1109" y="52"/>
                </a:lnTo>
                <a:lnTo>
                  <a:pt x="1110" y="51"/>
                </a:lnTo>
                <a:lnTo>
                  <a:pt x="1110" y="64"/>
                </a:lnTo>
                <a:lnTo>
                  <a:pt x="1110" y="64"/>
                </a:lnTo>
                <a:lnTo>
                  <a:pt x="1110" y="64"/>
                </a:lnTo>
                <a:lnTo>
                  <a:pt x="1110" y="60"/>
                </a:lnTo>
                <a:lnTo>
                  <a:pt x="1111" y="66"/>
                </a:lnTo>
                <a:lnTo>
                  <a:pt x="1111" y="66"/>
                </a:lnTo>
                <a:lnTo>
                  <a:pt x="1111" y="65"/>
                </a:lnTo>
                <a:lnTo>
                  <a:pt x="1112" y="71"/>
                </a:lnTo>
                <a:lnTo>
                  <a:pt x="1112" y="71"/>
                </a:lnTo>
                <a:lnTo>
                  <a:pt x="1113" y="81"/>
                </a:lnTo>
                <a:lnTo>
                  <a:pt x="1113" y="82"/>
                </a:lnTo>
                <a:lnTo>
                  <a:pt x="1114" y="88"/>
                </a:lnTo>
                <a:lnTo>
                  <a:pt x="1114" y="88"/>
                </a:lnTo>
                <a:lnTo>
                  <a:pt x="1114" y="82"/>
                </a:lnTo>
                <a:lnTo>
                  <a:pt x="1115" y="95"/>
                </a:lnTo>
                <a:lnTo>
                  <a:pt x="1115" y="95"/>
                </a:lnTo>
                <a:lnTo>
                  <a:pt x="1115" y="95"/>
                </a:lnTo>
                <a:lnTo>
                  <a:pt x="1116" y="96"/>
                </a:lnTo>
                <a:lnTo>
                  <a:pt x="1116" y="91"/>
                </a:lnTo>
                <a:lnTo>
                  <a:pt x="1116" y="91"/>
                </a:lnTo>
                <a:lnTo>
                  <a:pt x="1117" y="94"/>
                </a:lnTo>
                <a:lnTo>
                  <a:pt x="1117" y="85"/>
                </a:lnTo>
                <a:lnTo>
                  <a:pt x="1117" y="85"/>
                </a:lnTo>
                <a:lnTo>
                  <a:pt x="1117" y="72"/>
                </a:lnTo>
                <a:lnTo>
                  <a:pt x="1118" y="88"/>
                </a:lnTo>
                <a:lnTo>
                  <a:pt x="1118" y="88"/>
                </a:lnTo>
                <a:lnTo>
                  <a:pt x="1119" y="96"/>
                </a:lnTo>
                <a:lnTo>
                  <a:pt x="1119" y="96"/>
                </a:lnTo>
                <a:lnTo>
                  <a:pt x="1120" y="105"/>
                </a:lnTo>
                <a:lnTo>
                  <a:pt x="1120" y="87"/>
                </a:lnTo>
                <a:lnTo>
                  <a:pt x="1120" y="88"/>
                </a:lnTo>
                <a:lnTo>
                  <a:pt x="1120" y="88"/>
                </a:lnTo>
                <a:lnTo>
                  <a:pt x="1121" y="96"/>
                </a:lnTo>
                <a:lnTo>
                  <a:pt x="1121" y="96"/>
                </a:lnTo>
                <a:lnTo>
                  <a:pt x="1122" y="97"/>
                </a:lnTo>
                <a:lnTo>
                  <a:pt x="1122" y="91"/>
                </a:lnTo>
                <a:lnTo>
                  <a:pt x="1122" y="91"/>
                </a:lnTo>
                <a:lnTo>
                  <a:pt x="1122" y="91"/>
                </a:lnTo>
                <a:lnTo>
                  <a:pt x="1123" y="93"/>
                </a:lnTo>
                <a:lnTo>
                  <a:pt x="1123" y="93"/>
                </a:lnTo>
                <a:lnTo>
                  <a:pt x="1123" y="93"/>
                </a:lnTo>
                <a:lnTo>
                  <a:pt x="1123" y="92"/>
                </a:lnTo>
                <a:lnTo>
                  <a:pt x="1124" y="93"/>
                </a:lnTo>
                <a:lnTo>
                  <a:pt x="1124" y="92"/>
                </a:lnTo>
                <a:lnTo>
                  <a:pt x="1124" y="92"/>
                </a:lnTo>
                <a:lnTo>
                  <a:pt x="1124" y="92"/>
                </a:lnTo>
                <a:lnTo>
                  <a:pt x="1125" y="71"/>
                </a:lnTo>
                <a:lnTo>
                  <a:pt x="1125" y="77"/>
                </a:lnTo>
                <a:lnTo>
                  <a:pt x="1125" y="77"/>
                </a:lnTo>
                <a:lnTo>
                  <a:pt x="1125" y="70"/>
                </a:lnTo>
                <a:lnTo>
                  <a:pt x="1126" y="83"/>
                </a:lnTo>
                <a:lnTo>
                  <a:pt x="1126" y="83"/>
                </a:lnTo>
                <a:lnTo>
                  <a:pt x="1126" y="83"/>
                </a:lnTo>
                <a:lnTo>
                  <a:pt x="1127" y="82"/>
                </a:lnTo>
                <a:lnTo>
                  <a:pt x="1127" y="82"/>
                </a:lnTo>
                <a:lnTo>
                  <a:pt x="1127" y="82"/>
                </a:lnTo>
                <a:lnTo>
                  <a:pt x="1127" y="82"/>
                </a:lnTo>
                <a:lnTo>
                  <a:pt x="1128" y="86"/>
                </a:lnTo>
                <a:lnTo>
                  <a:pt x="1128" y="86"/>
                </a:lnTo>
                <a:lnTo>
                  <a:pt x="1128" y="86"/>
                </a:lnTo>
                <a:lnTo>
                  <a:pt x="1128" y="85"/>
                </a:lnTo>
                <a:lnTo>
                  <a:pt x="1129" y="87"/>
                </a:lnTo>
                <a:lnTo>
                  <a:pt x="1129" y="87"/>
                </a:lnTo>
                <a:lnTo>
                  <a:pt x="1130" y="94"/>
                </a:lnTo>
                <a:lnTo>
                  <a:pt x="1130" y="94"/>
                </a:lnTo>
                <a:lnTo>
                  <a:pt x="1131" y="96"/>
                </a:lnTo>
                <a:lnTo>
                  <a:pt x="1131" y="95"/>
                </a:lnTo>
                <a:lnTo>
                  <a:pt x="1131" y="95"/>
                </a:lnTo>
                <a:lnTo>
                  <a:pt x="1131" y="96"/>
                </a:lnTo>
                <a:lnTo>
                  <a:pt x="1132" y="76"/>
                </a:lnTo>
                <a:lnTo>
                  <a:pt x="1132" y="76"/>
                </a:lnTo>
                <a:lnTo>
                  <a:pt x="1132" y="76"/>
                </a:lnTo>
                <a:lnTo>
                  <a:pt x="1132" y="76"/>
                </a:lnTo>
                <a:lnTo>
                  <a:pt x="1133" y="76"/>
                </a:lnTo>
                <a:lnTo>
                  <a:pt x="1133" y="76"/>
                </a:lnTo>
                <a:lnTo>
                  <a:pt x="1133" y="76"/>
                </a:lnTo>
                <a:lnTo>
                  <a:pt x="1133" y="76"/>
                </a:lnTo>
                <a:lnTo>
                  <a:pt x="1134" y="74"/>
                </a:lnTo>
                <a:lnTo>
                  <a:pt x="1134" y="75"/>
                </a:lnTo>
                <a:lnTo>
                  <a:pt x="1134" y="74"/>
                </a:lnTo>
                <a:lnTo>
                  <a:pt x="1134" y="71"/>
                </a:lnTo>
                <a:lnTo>
                  <a:pt x="1135" y="73"/>
                </a:lnTo>
                <a:lnTo>
                  <a:pt x="1135" y="73"/>
                </a:lnTo>
                <a:lnTo>
                  <a:pt x="1136" y="81"/>
                </a:lnTo>
                <a:lnTo>
                  <a:pt x="1136" y="80"/>
                </a:lnTo>
                <a:lnTo>
                  <a:pt x="1136" y="80"/>
                </a:lnTo>
                <a:lnTo>
                  <a:pt x="1136" y="80"/>
                </a:lnTo>
                <a:lnTo>
                  <a:pt x="1137" y="93"/>
                </a:lnTo>
                <a:lnTo>
                  <a:pt x="1137" y="93"/>
                </a:lnTo>
                <a:lnTo>
                  <a:pt x="1137" y="93"/>
                </a:lnTo>
                <a:lnTo>
                  <a:pt x="1138" y="90"/>
                </a:lnTo>
                <a:lnTo>
                  <a:pt x="1138" y="99"/>
                </a:lnTo>
                <a:lnTo>
                  <a:pt x="1138" y="98"/>
                </a:lnTo>
                <a:lnTo>
                  <a:pt x="1138" y="98"/>
                </a:lnTo>
                <a:lnTo>
                  <a:pt x="1139" y="88"/>
                </a:lnTo>
                <a:lnTo>
                  <a:pt x="1139" y="89"/>
                </a:lnTo>
                <a:lnTo>
                  <a:pt x="1139" y="89"/>
                </a:lnTo>
                <a:lnTo>
                  <a:pt x="1139" y="90"/>
                </a:lnTo>
                <a:lnTo>
                  <a:pt x="1140" y="86"/>
                </a:lnTo>
                <a:lnTo>
                  <a:pt x="1140" y="84"/>
                </a:lnTo>
                <a:lnTo>
                  <a:pt x="1141" y="87"/>
                </a:lnTo>
                <a:lnTo>
                  <a:pt x="1141" y="78"/>
                </a:lnTo>
                <a:lnTo>
                  <a:pt x="1141" y="79"/>
                </a:lnTo>
                <a:lnTo>
                  <a:pt x="1141" y="79"/>
                </a:lnTo>
                <a:lnTo>
                  <a:pt x="1141" y="77"/>
                </a:lnTo>
                <a:lnTo>
                  <a:pt x="1142" y="86"/>
                </a:lnTo>
                <a:lnTo>
                  <a:pt x="1142" y="83"/>
                </a:lnTo>
                <a:lnTo>
                  <a:pt x="1142" y="83"/>
                </a:lnTo>
                <a:lnTo>
                  <a:pt x="1142" y="83"/>
                </a:lnTo>
                <a:lnTo>
                  <a:pt x="1143" y="93"/>
                </a:lnTo>
                <a:lnTo>
                  <a:pt x="1143" y="92"/>
                </a:lnTo>
                <a:lnTo>
                  <a:pt x="1143" y="92"/>
                </a:lnTo>
                <a:lnTo>
                  <a:pt x="1143" y="92"/>
                </a:lnTo>
                <a:lnTo>
                  <a:pt x="1144" y="98"/>
                </a:lnTo>
                <a:lnTo>
                  <a:pt x="1144" y="95"/>
                </a:lnTo>
                <a:lnTo>
                  <a:pt x="1144" y="95"/>
                </a:lnTo>
                <a:lnTo>
                  <a:pt x="1144" y="95"/>
                </a:lnTo>
                <a:lnTo>
                  <a:pt x="1145" y="93"/>
                </a:lnTo>
                <a:lnTo>
                  <a:pt x="1145" y="93"/>
                </a:lnTo>
                <a:lnTo>
                  <a:pt x="1145" y="93"/>
                </a:lnTo>
                <a:lnTo>
                  <a:pt x="1146" y="89"/>
                </a:lnTo>
                <a:lnTo>
                  <a:pt x="1146" y="89"/>
                </a:lnTo>
                <a:lnTo>
                  <a:pt x="1146" y="89"/>
                </a:lnTo>
                <a:lnTo>
                  <a:pt x="1146" y="90"/>
                </a:lnTo>
                <a:lnTo>
                  <a:pt x="1147" y="74"/>
                </a:lnTo>
                <a:lnTo>
                  <a:pt x="1147" y="73"/>
                </a:lnTo>
                <a:lnTo>
                  <a:pt x="1147" y="74"/>
                </a:lnTo>
                <a:lnTo>
                  <a:pt x="1148" y="41"/>
                </a:lnTo>
                <a:lnTo>
                  <a:pt x="1148" y="43"/>
                </a:lnTo>
                <a:lnTo>
                  <a:pt x="1148" y="43"/>
                </a:lnTo>
                <a:lnTo>
                  <a:pt x="1148" y="37"/>
                </a:lnTo>
                <a:lnTo>
                  <a:pt x="1149" y="54"/>
                </a:lnTo>
                <a:lnTo>
                  <a:pt x="1149" y="41"/>
                </a:lnTo>
                <a:lnTo>
                  <a:pt x="1149" y="41"/>
                </a:lnTo>
                <a:lnTo>
                  <a:pt x="1149" y="41"/>
                </a:lnTo>
                <a:lnTo>
                  <a:pt x="1150" y="65"/>
                </a:lnTo>
                <a:lnTo>
                  <a:pt x="1150" y="65"/>
                </a:lnTo>
                <a:lnTo>
                  <a:pt x="1150" y="65"/>
                </a:lnTo>
                <a:lnTo>
                  <a:pt x="1150" y="64"/>
                </a:lnTo>
                <a:lnTo>
                  <a:pt x="1151" y="73"/>
                </a:lnTo>
                <a:lnTo>
                  <a:pt x="1151" y="73"/>
                </a:lnTo>
                <a:lnTo>
                  <a:pt x="1151" y="73"/>
                </a:lnTo>
                <a:lnTo>
                  <a:pt x="1151" y="71"/>
                </a:lnTo>
                <a:lnTo>
                  <a:pt x="1152" y="75"/>
                </a:lnTo>
                <a:lnTo>
                  <a:pt x="1152" y="75"/>
                </a:lnTo>
                <a:lnTo>
                  <a:pt x="1152" y="74"/>
                </a:lnTo>
                <a:lnTo>
                  <a:pt x="1153" y="88"/>
                </a:lnTo>
                <a:lnTo>
                  <a:pt x="1153" y="88"/>
                </a:lnTo>
                <a:lnTo>
                  <a:pt x="1154" y="89"/>
                </a:lnTo>
                <a:lnTo>
                  <a:pt x="1154" y="89"/>
                </a:lnTo>
                <a:lnTo>
                  <a:pt x="1154" y="89"/>
                </a:lnTo>
                <a:lnTo>
                  <a:pt x="1154" y="89"/>
                </a:lnTo>
                <a:lnTo>
                  <a:pt x="1155" y="80"/>
                </a:lnTo>
                <a:lnTo>
                  <a:pt x="1155" y="79"/>
                </a:lnTo>
                <a:lnTo>
                  <a:pt x="1155" y="79"/>
                </a:lnTo>
                <a:lnTo>
                  <a:pt x="1156" y="71"/>
                </a:lnTo>
                <a:lnTo>
                  <a:pt x="1156" y="71"/>
                </a:lnTo>
                <a:lnTo>
                  <a:pt x="1157" y="61"/>
                </a:lnTo>
                <a:lnTo>
                  <a:pt x="1157" y="61"/>
                </a:lnTo>
                <a:lnTo>
                  <a:pt x="1157" y="61"/>
                </a:lnTo>
                <a:lnTo>
                  <a:pt x="1157" y="61"/>
                </a:lnTo>
                <a:lnTo>
                  <a:pt x="1158" y="56"/>
                </a:lnTo>
                <a:lnTo>
                  <a:pt x="1158" y="61"/>
                </a:lnTo>
                <a:lnTo>
                  <a:pt x="1158" y="61"/>
                </a:lnTo>
                <a:lnTo>
                  <a:pt x="1159" y="68"/>
                </a:lnTo>
                <a:lnTo>
                  <a:pt x="1159" y="58"/>
                </a:lnTo>
                <a:lnTo>
                  <a:pt x="1159" y="58"/>
                </a:lnTo>
                <a:lnTo>
                  <a:pt x="1159" y="58"/>
                </a:lnTo>
                <a:lnTo>
                  <a:pt x="1160" y="70"/>
                </a:lnTo>
                <a:lnTo>
                  <a:pt x="1160" y="64"/>
                </a:lnTo>
                <a:lnTo>
                  <a:pt x="1160" y="64"/>
                </a:lnTo>
                <a:lnTo>
                  <a:pt x="1160" y="63"/>
                </a:lnTo>
                <a:lnTo>
                  <a:pt x="1161" y="67"/>
                </a:lnTo>
                <a:lnTo>
                  <a:pt x="1161" y="68"/>
                </a:lnTo>
                <a:lnTo>
                  <a:pt x="1162" y="71"/>
                </a:lnTo>
                <a:lnTo>
                  <a:pt x="1162" y="71"/>
                </a:lnTo>
                <a:lnTo>
                  <a:pt x="1162" y="71"/>
                </a:lnTo>
                <a:lnTo>
                  <a:pt x="1163" y="73"/>
                </a:lnTo>
                <a:lnTo>
                  <a:pt x="1163" y="72"/>
                </a:lnTo>
                <a:lnTo>
                  <a:pt x="1163" y="72"/>
                </a:lnTo>
                <a:lnTo>
                  <a:pt x="1163" y="77"/>
                </a:lnTo>
                <a:lnTo>
                  <a:pt x="1164" y="64"/>
                </a:lnTo>
                <a:lnTo>
                  <a:pt x="1164" y="64"/>
                </a:lnTo>
                <a:lnTo>
                  <a:pt x="1164" y="62"/>
                </a:lnTo>
                <a:lnTo>
                  <a:pt x="1165" y="78"/>
                </a:lnTo>
                <a:lnTo>
                  <a:pt x="1165" y="74"/>
                </a:lnTo>
                <a:lnTo>
                  <a:pt x="1165" y="74"/>
                </a:lnTo>
                <a:lnTo>
                  <a:pt x="1166" y="68"/>
                </a:lnTo>
                <a:lnTo>
                  <a:pt x="1166" y="68"/>
                </a:lnTo>
                <a:lnTo>
                  <a:pt x="1167" y="57"/>
                </a:lnTo>
                <a:lnTo>
                  <a:pt x="1167" y="57"/>
                </a:lnTo>
                <a:lnTo>
                  <a:pt x="1168" y="56"/>
                </a:lnTo>
                <a:lnTo>
                  <a:pt x="1168" y="64"/>
                </a:lnTo>
                <a:lnTo>
                  <a:pt x="1168" y="64"/>
                </a:lnTo>
                <a:lnTo>
                  <a:pt x="1168" y="66"/>
                </a:lnTo>
                <a:lnTo>
                  <a:pt x="1169" y="60"/>
                </a:lnTo>
                <a:lnTo>
                  <a:pt x="1169" y="60"/>
                </a:lnTo>
                <a:lnTo>
                  <a:pt x="1170" y="54"/>
                </a:lnTo>
                <a:lnTo>
                  <a:pt x="1170" y="54"/>
                </a:lnTo>
                <a:lnTo>
                  <a:pt x="1170" y="54"/>
                </a:lnTo>
                <a:lnTo>
                  <a:pt x="1171" y="55"/>
                </a:lnTo>
                <a:lnTo>
                  <a:pt x="1171" y="49"/>
                </a:lnTo>
                <a:lnTo>
                  <a:pt x="1171" y="49"/>
                </a:lnTo>
                <a:lnTo>
                  <a:pt x="1172" y="44"/>
                </a:lnTo>
                <a:lnTo>
                  <a:pt x="1172" y="44"/>
                </a:lnTo>
                <a:lnTo>
                  <a:pt x="1172" y="44"/>
                </a:lnTo>
                <a:lnTo>
                  <a:pt x="1172" y="44"/>
                </a:lnTo>
                <a:lnTo>
                  <a:pt x="1173" y="42"/>
                </a:lnTo>
                <a:lnTo>
                  <a:pt x="1173" y="42"/>
                </a:lnTo>
                <a:lnTo>
                  <a:pt x="1173" y="39"/>
                </a:lnTo>
                <a:lnTo>
                  <a:pt x="1174" y="57"/>
                </a:lnTo>
                <a:lnTo>
                  <a:pt x="1174" y="56"/>
                </a:lnTo>
                <a:lnTo>
                  <a:pt x="1174" y="56"/>
                </a:lnTo>
                <a:lnTo>
                  <a:pt x="1174" y="56"/>
                </a:lnTo>
                <a:lnTo>
                  <a:pt x="1175" y="59"/>
                </a:lnTo>
                <a:lnTo>
                  <a:pt x="1175" y="59"/>
                </a:lnTo>
                <a:lnTo>
                  <a:pt x="1175" y="59"/>
                </a:lnTo>
                <a:lnTo>
                  <a:pt x="1175" y="58"/>
                </a:lnTo>
                <a:lnTo>
                  <a:pt x="1176" y="66"/>
                </a:lnTo>
                <a:lnTo>
                  <a:pt x="1176" y="65"/>
                </a:lnTo>
                <a:lnTo>
                  <a:pt x="1176" y="65"/>
                </a:lnTo>
                <a:lnTo>
                  <a:pt x="1176" y="65"/>
                </a:lnTo>
                <a:lnTo>
                  <a:pt x="1177" y="62"/>
                </a:lnTo>
                <a:lnTo>
                  <a:pt x="1177" y="62"/>
                </a:lnTo>
                <a:lnTo>
                  <a:pt x="1177" y="62"/>
                </a:lnTo>
                <a:lnTo>
                  <a:pt x="1178" y="60"/>
                </a:lnTo>
                <a:lnTo>
                  <a:pt x="1178" y="64"/>
                </a:lnTo>
                <a:lnTo>
                  <a:pt x="1178" y="63"/>
                </a:lnTo>
                <a:lnTo>
                  <a:pt x="1178" y="63"/>
                </a:lnTo>
                <a:lnTo>
                  <a:pt x="1178" y="63"/>
                </a:lnTo>
                <a:lnTo>
                  <a:pt x="1179" y="85"/>
                </a:lnTo>
                <a:lnTo>
                  <a:pt x="1179" y="84"/>
                </a:lnTo>
                <a:lnTo>
                  <a:pt x="1179" y="84"/>
                </a:lnTo>
                <a:lnTo>
                  <a:pt x="1179" y="84"/>
                </a:lnTo>
                <a:lnTo>
                  <a:pt x="1180" y="96"/>
                </a:lnTo>
                <a:lnTo>
                  <a:pt x="1180" y="96"/>
                </a:lnTo>
                <a:lnTo>
                  <a:pt x="1180" y="96"/>
                </a:lnTo>
                <a:lnTo>
                  <a:pt x="1180" y="96"/>
                </a:lnTo>
                <a:lnTo>
                  <a:pt x="1181" y="103"/>
                </a:lnTo>
                <a:lnTo>
                  <a:pt x="1181" y="101"/>
                </a:lnTo>
                <a:lnTo>
                  <a:pt x="1181" y="101"/>
                </a:lnTo>
                <a:lnTo>
                  <a:pt x="1181" y="102"/>
                </a:lnTo>
                <a:lnTo>
                  <a:pt x="1182" y="75"/>
                </a:lnTo>
                <a:lnTo>
                  <a:pt x="1182" y="75"/>
                </a:lnTo>
                <a:lnTo>
                  <a:pt x="1182" y="75"/>
                </a:lnTo>
                <a:lnTo>
                  <a:pt x="1183" y="47"/>
                </a:lnTo>
                <a:lnTo>
                  <a:pt x="1183" y="49"/>
                </a:lnTo>
                <a:lnTo>
                  <a:pt x="1183" y="49"/>
                </a:lnTo>
                <a:lnTo>
                  <a:pt x="1183" y="30"/>
                </a:lnTo>
                <a:lnTo>
                  <a:pt x="1184" y="65"/>
                </a:lnTo>
                <a:lnTo>
                  <a:pt x="1184" y="65"/>
                </a:lnTo>
                <a:lnTo>
                  <a:pt x="1185" y="88"/>
                </a:lnTo>
                <a:lnTo>
                  <a:pt x="1185" y="88"/>
                </a:lnTo>
                <a:lnTo>
                  <a:pt x="1185" y="88"/>
                </a:lnTo>
                <a:lnTo>
                  <a:pt x="1186" y="74"/>
                </a:lnTo>
                <a:lnTo>
                  <a:pt x="1186" y="74"/>
                </a:lnTo>
                <a:lnTo>
                  <a:pt x="1186" y="74"/>
                </a:lnTo>
                <a:lnTo>
                  <a:pt x="1186" y="75"/>
                </a:lnTo>
                <a:lnTo>
                  <a:pt x="1187" y="68"/>
                </a:lnTo>
                <a:lnTo>
                  <a:pt x="1187" y="73"/>
                </a:lnTo>
                <a:lnTo>
                  <a:pt x="1187" y="73"/>
                </a:lnTo>
                <a:lnTo>
                  <a:pt x="1187" y="93"/>
                </a:lnTo>
                <a:lnTo>
                  <a:pt x="1188" y="76"/>
                </a:lnTo>
                <a:lnTo>
                  <a:pt x="1188" y="76"/>
                </a:lnTo>
                <a:lnTo>
                  <a:pt x="1189" y="77"/>
                </a:lnTo>
                <a:lnTo>
                  <a:pt x="1189" y="74"/>
                </a:lnTo>
                <a:lnTo>
                  <a:pt x="1189" y="74"/>
                </a:lnTo>
                <a:lnTo>
                  <a:pt x="1189" y="74"/>
                </a:lnTo>
                <a:lnTo>
                  <a:pt x="1189" y="74"/>
                </a:lnTo>
                <a:lnTo>
                  <a:pt x="1190" y="68"/>
                </a:lnTo>
                <a:lnTo>
                  <a:pt x="1190" y="68"/>
                </a:lnTo>
                <a:lnTo>
                  <a:pt x="1190" y="68"/>
                </a:lnTo>
                <a:lnTo>
                  <a:pt x="1190" y="67"/>
                </a:lnTo>
                <a:lnTo>
                  <a:pt x="1191" y="72"/>
                </a:lnTo>
                <a:lnTo>
                  <a:pt x="1191" y="72"/>
                </a:lnTo>
                <a:lnTo>
                  <a:pt x="1191" y="72"/>
                </a:lnTo>
                <a:lnTo>
                  <a:pt x="1191" y="70"/>
                </a:lnTo>
                <a:lnTo>
                  <a:pt x="1192" y="73"/>
                </a:lnTo>
                <a:lnTo>
                  <a:pt x="1192" y="73"/>
                </a:lnTo>
                <a:lnTo>
                  <a:pt x="1192" y="73"/>
                </a:lnTo>
                <a:lnTo>
                  <a:pt x="1192" y="73"/>
                </a:lnTo>
                <a:lnTo>
                  <a:pt x="1193" y="71"/>
                </a:lnTo>
                <a:lnTo>
                  <a:pt x="1193" y="72"/>
                </a:lnTo>
                <a:lnTo>
                  <a:pt x="1193" y="72"/>
                </a:lnTo>
                <a:lnTo>
                  <a:pt x="1193" y="72"/>
                </a:lnTo>
                <a:lnTo>
                  <a:pt x="1194" y="66"/>
                </a:lnTo>
                <a:lnTo>
                  <a:pt x="1194" y="66"/>
                </a:lnTo>
                <a:lnTo>
                  <a:pt x="1195" y="64"/>
                </a:lnTo>
                <a:lnTo>
                  <a:pt x="1195" y="65"/>
                </a:lnTo>
                <a:lnTo>
                  <a:pt x="1195" y="65"/>
                </a:lnTo>
                <a:lnTo>
                  <a:pt x="1195" y="63"/>
                </a:lnTo>
                <a:lnTo>
                  <a:pt x="1196" y="66"/>
                </a:lnTo>
                <a:lnTo>
                  <a:pt x="1196" y="65"/>
                </a:lnTo>
                <a:lnTo>
                  <a:pt x="1196" y="65"/>
                </a:lnTo>
                <a:lnTo>
                  <a:pt x="1196" y="67"/>
                </a:lnTo>
                <a:lnTo>
                  <a:pt x="1197" y="66"/>
                </a:lnTo>
                <a:lnTo>
                  <a:pt x="1197" y="66"/>
                </a:lnTo>
                <a:lnTo>
                  <a:pt x="1197" y="66"/>
                </a:lnTo>
                <a:lnTo>
                  <a:pt x="1197" y="66"/>
                </a:lnTo>
                <a:lnTo>
                  <a:pt x="1198" y="66"/>
                </a:lnTo>
                <a:lnTo>
                  <a:pt x="1198" y="66"/>
                </a:lnTo>
                <a:lnTo>
                  <a:pt x="1198" y="66"/>
                </a:lnTo>
                <a:lnTo>
                  <a:pt x="1199" y="79"/>
                </a:lnTo>
                <a:lnTo>
                  <a:pt x="1199" y="79"/>
                </a:lnTo>
                <a:lnTo>
                  <a:pt x="1199" y="83"/>
                </a:lnTo>
                <a:lnTo>
                  <a:pt x="1200" y="83"/>
                </a:lnTo>
                <a:lnTo>
                  <a:pt x="1200" y="83"/>
                </a:lnTo>
                <a:lnTo>
                  <a:pt x="1200" y="83"/>
                </a:lnTo>
                <a:lnTo>
                  <a:pt x="1201" y="79"/>
                </a:lnTo>
                <a:lnTo>
                  <a:pt x="1201" y="80"/>
                </a:lnTo>
                <a:lnTo>
                  <a:pt x="1201" y="80"/>
                </a:lnTo>
                <a:lnTo>
                  <a:pt x="1201" y="80"/>
                </a:lnTo>
                <a:lnTo>
                  <a:pt x="1202" y="86"/>
                </a:lnTo>
                <a:lnTo>
                  <a:pt x="1202" y="84"/>
                </a:lnTo>
                <a:lnTo>
                  <a:pt x="1202" y="84"/>
                </a:lnTo>
                <a:lnTo>
                  <a:pt x="1202" y="84"/>
                </a:lnTo>
                <a:lnTo>
                  <a:pt x="1203" y="76"/>
                </a:lnTo>
                <a:lnTo>
                  <a:pt x="1203" y="76"/>
                </a:lnTo>
                <a:lnTo>
                  <a:pt x="1204" y="72"/>
                </a:lnTo>
                <a:lnTo>
                  <a:pt x="1204" y="74"/>
                </a:lnTo>
                <a:lnTo>
                  <a:pt x="1204" y="74"/>
                </a:lnTo>
                <a:lnTo>
                  <a:pt x="1204" y="75"/>
                </a:lnTo>
                <a:lnTo>
                  <a:pt x="1205" y="56"/>
                </a:lnTo>
                <a:lnTo>
                  <a:pt x="1205" y="59"/>
                </a:lnTo>
                <a:lnTo>
                  <a:pt x="1205" y="59"/>
                </a:lnTo>
                <a:lnTo>
                  <a:pt x="1205" y="56"/>
                </a:lnTo>
                <a:lnTo>
                  <a:pt x="1206" y="74"/>
                </a:lnTo>
                <a:lnTo>
                  <a:pt x="1206" y="72"/>
                </a:lnTo>
                <a:lnTo>
                  <a:pt x="1206" y="72"/>
                </a:lnTo>
                <a:lnTo>
                  <a:pt x="1206" y="72"/>
                </a:lnTo>
                <a:lnTo>
                  <a:pt x="1207" y="63"/>
                </a:lnTo>
                <a:lnTo>
                  <a:pt x="1207" y="63"/>
                </a:lnTo>
                <a:lnTo>
                  <a:pt x="1208" y="59"/>
                </a:lnTo>
                <a:lnTo>
                  <a:pt x="1208" y="60"/>
                </a:lnTo>
                <a:lnTo>
                  <a:pt x="1208" y="60"/>
                </a:lnTo>
                <a:lnTo>
                  <a:pt x="1209" y="51"/>
                </a:lnTo>
                <a:lnTo>
                  <a:pt x="1209" y="62"/>
                </a:lnTo>
                <a:lnTo>
                  <a:pt x="1209" y="62"/>
                </a:lnTo>
                <a:lnTo>
                  <a:pt x="1209" y="62"/>
                </a:lnTo>
                <a:lnTo>
                  <a:pt x="1210" y="62"/>
                </a:lnTo>
                <a:lnTo>
                  <a:pt x="1210" y="63"/>
                </a:lnTo>
                <a:lnTo>
                  <a:pt x="1210" y="63"/>
                </a:lnTo>
                <a:lnTo>
                  <a:pt x="1210" y="63"/>
                </a:lnTo>
                <a:lnTo>
                  <a:pt x="1211" y="64"/>
                </a:lnTo>
                <a:lnTo>
                  <a:pt x="1211" y="55"/>
                </a:lnTo>
                <a:lnTo>
                  <a:pt x="1211" y="55"/>
                </a:lnTo>
                <a:lnTo>
                  <a:pt x="1211" y="55"/>
                </a:lnTo>
                <a:lnTo>
                  <a:pt x="1211" y="55"/>
                </a:lnTo>
                <a:lnTo>
                  <a:pt x="1211" y="42"/>
                </a:lnTo>
                <a:lnTo>
                  <a:pt x="1212" y="51"/>
                </a:lnTo>
                <a:lnTo>
                  <a:pt x="1212" y="50"/>
                </a:lnTo>
                <a:lnTo>
                  <a:pt x="1212" y="50"/>
                </a:lnTo>
                <a:lnTo>
                  <a:pt x="1213" y="59"/>
                </a:lnTo>
                <a:lnTo>
                  <a:pt x="1213" y="57"/>
                </a:lnTo>
                <a:lnTo>
                  <a:pt x="1213" y="57"/>
                </a:lnTo>
                <a:lnTo>
                  <a:pt x="1213" y="61"/>
                </a:lnTo>
                <a:lnTo>
                  <a:pt x="1214" y="56"/>
                </a:lnTo>
                <a:lnTo>
                  <a:pt x="1214" y="56"/>
                </a:lnTo>
                <a:lnTo>
                  <a:pt x="1214" y="55"/>
                </a:lnTo>
                <a:lnTo>
                  <a:pt x="1215" y="58"/>
                </a:lnTo>
                <a:lnTo>
                  <a:pt x="1215" y="58"/>
                </a:lnTo>
                <a:lnTo>
                  <a:pt x="1215" y="58"/>
                </a:lnTo>
                <a:lnTo>
                  <a:pt x="1216" y="56"/>
                </a:lnTo>
                <a:lnTo>
                  <a:pt x="1216" y="57"/>
                </a:lnTo>
                <a:lnTo>
                  <a:pt x="1216" y="57"/>
                </a:lnTo>
                <a:lnTo>
                  <a:pt x="1216" y="57"/>
                </a:lnTo>
                <a:lnTo>
                  <a:pt x="1217" y="54"/>
                </a:lnTo>
                <a:lnTo>
                  <a:pt x="1217" y="57"/>
                </a:lnTo>
                <a:lnTo>
                  <a:pt x="1217" y="57"/>
                </a:lnTo>
                <a:lnTo>
                  <a:pt x="1218" y="52"/>
                </a:lnTo>
                <a:lnTo>
                  <a:pt x="1218" y="60"/>
                </a:lnTo>
                <a:lnTo>
                  <a:pt x="1218" y="60"/>
                </a:lnTo>
                <a:lnTo>
                  <a:pt x="1218" y="60"/>
                </a:lnTo>
                <a:lnTo>
                  <a:pt x="1219" y="51"/>
                </a:lnTo>
                <a:lnTo>
                  <a:pt x="1219" y="60"/>
                </a:lnTo>
                <a:lnTo>
                  <a:pt x="1219" y="60"/>
                </a:lnTo>
                <a:lnTo>
                  <a:pt x="1219" y="60"/>
                </a:lnTo>
                <a:lnTo>
                  <a:pt x="1219" y="61"/>
                </a:lnTo>
                <a:lnTo>
                  <a:pt x="1220" y="56"/>
                </a:lnTo>
                <a:lnTo>
                  <a:pt x="1220" y="56"/>
                </a:lnTo>
                <a:lnTo>
                  <a:pt x="1220" y="56"/>
                </a:lnTo>
                <a:lnTo>
                  <a:pt x="1220" y="48"/>
                </a:lnTo>
                <a:lnTo>
                  <a:pt x="1221" y="51"/>
                </a:lnTo>
                <a:lnTo>
                  <a:pt x="1221" y="51"/>
                </a:lnTo>
                <a:lnTo>
                  <a:pt x="1221" y="56"/>
                </a:lnTo>
                <a:lnTo>
                  <a:pt x="1222" y="54"/>
                </a:lnTo>
                <a:lnTo>
                  <a:pt x="1222" y="54"/>
                </a:lnTo>
                <a:lnTo>
                  <a:pt x="1222" y="54"/>
                </a:lnTo>
                <a:lnTo>
                  <a:pt x="1223" y="60"/>
                </a:lnTo>
                <a:lnTo>
                  <a:pt x="1223" y="60"/>
                </a:lnTo>
                <a:lnTo>
                  <a:pt x="1223" y="59"/>
                </a:lnTo>
                <a:lnTo>
                  <a:pt x="1223" y="54"/>
                </a:lnTo>
                <a:lnTo>
                  <a:pt x="1224" y="60"/>
                </a:lnTo>
                <a:lnTo>
                  <a:pt x="1224" y="55"/>
                </a:lnTo>
                <a:lnTo>
                  <a:pt x="1224" y="54"/>
                </a:lnTo>
                <a:lnTo>
                  <a:pt x="1224" y="47"/>
                </a:lnTo>
                <a:lnTo>
                  <a:pt x="1225" y="58"/>
                </a:lnTo>
                <a:lnTo>
                  <a:pt x="1225" y="58"/>
                </a:lnTo>
                <a:lnTo>
                  <a:pt x="1225" y="59"/>
                </a:lnTo>
                <a:lnTo>
                  <a:pt x="1226" y="55"/>
                </a:lnTo>
                <a:lnTo>
                  <a:pt x="1226" y="55"/>
                </a:lnTo>
                <a:lnTo>
                  <a:pt x="1226" y="48"/>
                </a:lnTo>
                <a:lnTo>
                  <a:pt x="1227" y="55"/>
                </a:lnTo>
                <a:lnTo>
                  <a:pt x="1227" y="55"/>
                </a:lnTo>
                <a:lnTo>
                  <a:pt x="1228" y="43"/>
                </a:lnTo>
                <a:lnTo>
                  <a:pt x="1228" y="48"/>
                </a:lnTo>
                <a:lnTo>
                  <a:pt x="1228" y="48"/>
                </a:lnTo>
                <a:lnTo>
                  <a:pt x="1229" y="65"/>
                </a:lnTo>
                <a:lnTo>
                  <a:pt x="1229" y="65"/>
                </a:lnTo>
                <a:lnTo>
                  <a:pt x="1229" y="65"/>
                </a:lnTo>
                <a:lnTo>
                  <a:pt x="1229" y="64"/>
                </a:lnTo>
                <a:lnTo>
                  <a:pt x="1230" y="68"/>
                </a:lnTo>
                <a:lnTo>
                  <a:pt x="1230" y="67"/>
                </a:lnTo>
                <a:lnTo>
                  <a:pt x="1230" y="67"/>
                </a:lnTo>
                <a:lnTo>
                  <a:pt x="1230" y="67"/>
                </a:lnTo>
                <a:lnTo>
                  <a:pt x="1231" y="73"/>
                </a:lnTo>
                <a:lnTo>
                  <a:pt x="1231" y="73"/>
                </a:lnTo>
                <a:lnTo>
                  <a:pt x="1231" y="73"/>
                </a:lnTo>
                <a:lnTo>
                  <a:pt x="1231" y="74"/>
                </a:lnTo>
                <a:lnTo>
                  <a:pt x="1232" y="73"/>
                </a:lnTo>
                <a:lnTo>
                  <a:pt x="1232" y="73"/>
                </a:lnTo>
                <a:lnTo>
                  <a:pt x="1232" y="73"/>
                </a:lnTo>
                <a:lnTo>
                  <a:pt x="1233" y="75"/>
                </a:lnTo>
                <a:lnTo>
                  <a:pt x="1233" y="75"/>
                </a:lnTo>
                <a:lnTo>
                  <a:pt x="1233" y="75"/>
                </a:lnTo>
                <a:lnTo>
                  <a:pt x="1233" y="74"/>
                </a:lnTo>
                <a:lnTo>
                  <a:pt x="1234" y="79"/>
                </a:lnTo>
                <a:lnTo>
                  <a:pt x="1234" y="78"/>
                </a:lnTo>
                <a:lnTo>
                  <a:pt x="1234" y="78"/>
                </a:lnTo>
                <a:lnTo>
                  <a:pt x="1234" y="77"/>
                </a:lnTo>
                <a:lnTo>
                  <a:pt x="1235" y="78"/>
                </a:lnTo>
                <a:lnTo>
                  <a:pt x="1235" y="78"/>
                </a:lnTo>
                <a:lnTo>
                  <a:pt x="1235" y="78"/>
                </a:lnTo>
                <a:lnTo>
                  <a:pt x="1236" y="74"/>
                </a:lnTo>
                <a:lnTo>
                  <a:pt x="1236" y="74"/>
                </a:lnTo>
                <a:lnTo>
                  <a:pt x="1237" y="62"/>
                </a:lnTo>
                <a:lnTo>
                  <a:pt x="1237" y="64"/>
                </a:lnTo>
                <a:lnTo>
                  <a:pt x="1237" y="64"/>
                </a:lnTo>
                <a:lnTo>
                  <a:pt x="1238" y="66"/>
                </a:lnTo>
                <a:lnTo>
                  <a:pt x="1238" y="65"/>
                </a:lnTo>
                <a:lnTo>
                  <a:pt x="1238" y="65"/>
                </a:lnTo>
                <a:lnTo>
                  <a:pt x="1239" y="66"/>
                </a:lnTo>
                <a:lnTo>
                  <a:pt x="1239" y="64"/>
                </a:lnTo>
                <a:lnTo>
                  <a:pt x="1239" y="64"/>
                </a:lnTo>
                <a:lnTo>
                  <a:pt x="1239" y="62"/>
                </a:lnTo>
                <a:lnTo>
                  <a:pt x="1240" y="67"/>
                </a:lnTo>
                <a:lnTo>
                  <a:pt x="1240" y="67"/>
                </a:lnTo>
                <a:lnTo>
                  <a:pt x="1240" y="66"/>
                </a:lnTo>
                <a:lnTo>
                  <a:pt x="1241" y="70"/>
                </a:lnTo>
                <a:lnTo>
                  <a:pt x="1241" y="69"/>
                </a:lnTo>
                <a:lnTo>
                  <a:pt x="1241" y="68"/>
                </a:lnTo>
                <a:lnTo>
                  <a:pt x="1241" y="65"/>
                </a:lnTo>
                <a:lnTo>
                  <a:pt x="1242" y="69"/>
                </a:lnTo>
                <a:lnTo>
                  <a:pt x="1242" y="68"/>
                </a:lnTo>
                <a:lnTo>
                  <a:pt x="1242" y="68"/>
                </a:lnTo>
                <a:lnTo>
                  <a:pt x="1243" y="73"/>
                </a:lnTo>
                <a:lnTo>
                  <a:pt x="1243" y="72"/>
                </a:lnTo>
                <a:lnTo>
                  <a:pt x="1243" y="72"/>
                </a:lnTo>
                <a:lnTo>
                  <a:pt x="1243" y="73"/>
                </a:lnTo>
                <a:lnTo>
                  <a:pt x="1244" y="70"/>
                </a:lnTo>
                <a:lnTo>
                  <a:pt x="1244" y="71"/>
                </a:lnTo>
                <a:lnTo>
                  <a:pt x="1244" y="71"/>
                </a:lnTo>
                <a:lnTo>
                  <a:pt x="1244" y="72"/>
                </a:lnTo>
                <a:lnTo>
                  <a:pt x="1245" y="65"/>
                </a:lnTo>
                <a:lnTo>
                  <a:pt x="1245" y="66"/>
                </a:lnTo>
                <a:lnTo>
                  <a:pt x="1245" y="66"/>
                </a:lnTo>
                <a:lnTo>
                  <a:pt x="1246" y="68"/>
                </a:lnTo>
                <a:lnTo>
                  <a:pt x="1246" y="62"/>
                </a:lnTo>
                <a:lnTo>
                  <a:pt x="1246" y="61"/>
                </a:lnTo>
                <a:lnTo>
                  <a:pt x="1247" y="49"/>
                </a:lnTo>
                <a:lnTo>
                  <a:pt x="1247" y="57"/>
                </a:lnTo>
                <a:lnTo>
                  <a:pt x="1247" y="57"/>
                </a:lnTo>
                <a:lnTo>
                  <a:pt x="1247" y="59"/>
                </a:lnTo>
                <a:lnTo>
                  <a:pt x="1248" y="51"/>
                </a:lnTo>
                <a:lnTo>
                  <a:pt x="1248" y="50"/>
                </a:lnTo>
                <a:lnTo>
                  <a:pt x="1248" y="56"/>
                </a:lnTo>
                <a:lnTo>
                  <a:pt x="1249" y="49"/>
                </a:lnTo>
                <a:lnTo>
                  <a:pt x="1249" y="49"/>
                </a:lnTo>
                <a:lnTo>
                  <a:pt x="1250" y="63"/>
                </a:lnTo>
                <a:lnTo>
                  <a:pt x="1250" y="46"/>
                </a:lnTo>
                <a:lnTo>
                  <a:pt x="1250" y="46"/>
                </a:lnTo>
                <a:lnTo>
                  <a:pt x="1250" y="39"/>
                </a:lnTo>
                <a:lnTo>
                  <a:pt x="1251" y="57"/>
                </a:lnTo>
                <a:lnTo>
                  <a:pt x="1251" y="57"/>
                </a:lnTo>
                <a:lnTo>
                  <a:pt x="1251" y="55"/>
                </a:lnTo>
                <a:lnTo>
                  <a:pt x="1252" y="65"/>
                </a:lnTo>
                <a:lnTo>
                  <a:pt x="1252" y="63"/>
                </a:lnTo>
                <a:lnTo>
                  <a:pt x="1252" y="63"/>
                </a:lnTo>
                <a:lnTo>
                  <a:pt x="1252" y="63"/>
                </a:lnTo>
                <a:lnTo>
                  <a:pt x="1253" y="75"/>
                </a:lnTo>
                <a:lnTo>
                  <a:pt x="1253" y="75"/>
                </a:lnTo>
                <a:lnTo>
                  <a:pt x="1253" y="75"/>
                </a:lnTo>
                <a:lnTo>
                  <a:pt x="1254" y="72"/>
                </a:lnTo>
                <a:lnTo>
                  <a:pt x="1254" y="74"/>
                </a:lnTo>
                <a:lnTo>
                  <a:pt x="1254" y="74"/>
                </a:lnTo>
                <a:lnTo>
                  <a:pt x="1254" y="75"/>
                </a:lnTo>
                <a:lnTo>
                  <a:pt x="1255" y="72"/>
                </a:lnTo>
                <a:lnTo>
                  <a:pt x="1255" y="72"/>
                </a:lnTo>
                <a:lnTo>
                  <a:pt x="1256" y="71"/>
                </a:lnTo>
                <a:lnTo>
                  <a:pt x="1256" y="71"/>
                </a:lnTo>
                <a:lnTo>
                  <a:pt x="1256" y="71"/>
                </a:lnTo>
                <a:lnTo>
                  <a:pt x="1256" y="71"/>
                </a:lnTo>
                <a:lnTo>
                  <a:pt x="1256" y="71"/>
                </a:lnTo>
                <a:lnTo>
                  <a:pt x="1257" y="71"/>
                </a:lnTo>
                <a:lnTo>
                  <a:pt x="1257" y="71"/>
                </a:lnTo>
                <a:lnTo>
                  <a:pt x="1257" y="71"/>
                </a:lnTo>
                <a:lnTo>
                  <a:pt x="1258" y="74"/>
                </a:lnTo>
                <a:lnTo>
                  <a:pt x="1258" y="74"/>
                </a:lnTo>
                <a:lnTo>
                  <a:pt x="1258" y="74"/>
                </a:lnTo>
                <a:lnTo>
                  <a:pt x="1259" y="78"/>
                </a:lnTo>
                <a:lnTo>
                  <a:pt x="1259" y="78"/>
                </a:lnTo>
                <a:lnTo>
                  <a:pt x="1259" y="78"/>
                </a:lnTo>
                <a:lnTo>
                  <a:pt x="1259" y="77"/>
                </a:lnTo>
                <a:lnTo>
                  <a:pt x="1260" y="78"/>
                </a:lnTo>
                <a:lnTo>
                  <a:pt x="1260" y="78"/>
                </a:lnTo>
                <a:lnTo>
                  <a:pt x="1260" y="78"/>
                </a:lnTo>
                <a:lnTo>
                  <a:pt x="1261" y="79"/>
                </a:lnTo>
                <a:lnTo>
                  <a:pt x="1261" y="79"/>
                </a:lnTo>
                <a:lnTo>
                  <a:pt x="1261" y="80"/>
                </a:lnTo>
                <a:lnTo>
                  <a:pt x="1262" y="78"/>
                </a:lnTo>
                <a:lnTo>
                  <a:pt x="1262" y="78"/>
                </a:lnTo>
                <a:lnTo>
                  <a:pt x="1262" y="78"/>
                </a:lnTo>
                <a:lnTo>
                  <a:pt x="1262" y="78"/>
                </a:lnTo>
                <a:lnTo>
                  <a:pt x="1263" y="79"/>
                </a:lnTo>
                <a:lnTo>
                  <a:pt x="1263" y="78"/>
                </a:lnTo>
                <a:lnTo>
                  <a:pt x="1263" y="78"/>
                </a:lnTo>
                <a:lnTo>
                  <a:pt x="1263" y="79"/>
                </a:lnTo>
                <a:lnTo>
                  <a:pt x="1264" y="77"/>
                </a:lnTo>
                <a:lnTo>
                  <a:pt x="1264" y="77"/>
                </a:lnTo>
                <a:lnTo>
                  <a:pt x="1264" y="77"/>
                </a:lnTo>
                <a:lnTo>
                  <a:pt x="1264" y="68"/>
                </a:lnTo>
                <a:lnTo>
                  <a:pt x="1265" y="86"/>
                </a:lnTo>
                <a:lnTo>
                  <a:pt x="1265" y="75"/>
                </a:lnTo>
                <a:lnTo>
                  <a:pt x="1265" y="73"/>
                </a:lnTo>
                <a:lnTo>
                  <a:pt x="1266" y="41"/>
                </a:lnTo>
                <a:lnTo>
                  <a:pt x="1266" y="43"/>
                </a:lnTo>
                <a:lnTo>
                  <a:pt x="1266" y="43"/>
                </a:lnTo>
                <a:lnTo>
                  <a:pt x="1266" y="38"/>
                </a:lnTo>
                <a:lnTo>
                  <a:pt x="1267" y="75"/>
                </a:lnTo>
                <a:lnTo>
                  <a:pt x="1267" y="69"/>
                </a:lnTo>
                <a:lnTo>
                  <a:pt x="1267" y="69"/>
                </a:lnTo>
                <a:lnTo>
                  <a:pt x="1267" y="68"/>
                </a:lnTo>
                <a:lnTo>
                  <a:pt x="1268" y="89"/>
                </a:lnTo>
                <a:lnTo>
                  <a:pt x="1268" y="88"/>
                </a:lnTo>
                <a:lnTo>
                  <a:pt x="1268" y="88"/>
                </a:lnTo>
                <a:lnTo>
                  <a:pt x="1269" y="85"/>
                </a:lnTo>
                <a:lnTo>
                  <a:pt x="1269" y="89"/>
                </a:lnTo>
                <a:lnTo>
                  <a:pt x="1269" y="89"/>
                </a:lnTo>
                <a:lnTo>
                  <a:pt x="1270" y="104"/>
                </a:lnTo>
                <a:lnTo>
                  <a:pt x="1270" y="104"/>
                </a:lnTo>
                <a:lnTo>
                  <a:pt x="1270" y="107"/>
                </a:lnTo>
                <a:lnTo>
                  <a:pt x="1271" y="103"/>
                </a:lnTo>
                <a:lnTo>
                  <a:pt x="1271" y="104"/>
                </a:lnTo>
                <a:lnTo>
                  <a:pt x="1271" y="104"/>
                </a:lnTo>
                <a:lnTo>
                  <a:pt x="1271" y="105"/>
                </a:lnTo>
                <a:lnTo>
                  <a:pt x="1272" y="102"/>
                </a:lnTo>
                <a:lnTo>
                  <a:pt x="1272" y="103"/>
                </a:lnTo>
                <a:lnTo>
                  <a:pt x="1272" y="103"/>
                </a:lnTo>
                <a:lnTo>
                  <a:pt x="1273" y="86"/>
                </a:lnTo>
                <a:lnTo>
                  <a:pt x="1273" y="86"/>
                </a:lnTo>
                <a:lnTo>
                  <a:pt x="1274" y="77"/>
                </a:lnTo>
                <a:lnTo>
                  <a:pt x="1274" y="85"/>
                </a:lnTo>
                <a:lnTo>
                  <a:pt x="1274" y="85"/>
                </a:lnTo>
                <a:lnTo>
                  <a:pt x="1274" y="84"/>
                </a:lnTo>
                <a:lnTo>
                  <a:pt x="1275" y="95"/>
                </a:lnTo>
                <a:lnTo>
                  <a:pt x="1275" y="95"/>
                </a:lnTo>
                <a:lnTo>
                  <a:pt x="1275" y="95"/>
                </a:lnTo>
                <a:lnTo>
                  <a:pt x="1275" y="93"/>
                </a:lnTo>
                <a:lnTo>
                  <a:pt x="1276" y="95"/>
                </a:lnTo>
                <a:lnTo>
                  <a:pt x="1276" y="95"/>
                </a:lnTo>
                <a:lnTo>
                  <a:pt x="1276" y="95"/>
                </a:lnTo>
                <a:lnTo>
                  <a:pt x="1276" y="95"/>
                </a:lnTo>
                <a:lnTo>
                  <a:pt x="1277" y="96"/>
                </a:lnTo>
                <a:lnTo>
                  <a:pt x="1277" y="96"/>
                </a:lnTo>
                <a:lnTo>
                  <a:pt x="1277" y="96"/>
                </a:lnTo>
                <a:lnTo>
                  <a:pt x="1277" y="97"/>
                </a:lnTo>
                <a:lnTo>
                  <a:pt x="1278" y="91"/>
                </a:lnTo>
                <a:lnTo>
                  <a:pt x="1278" y="91"/>
                </a:lnTo>
                <a:lnTo>
                  <a:pt x="1278" y="91"/>
                </a:lnTo>
                <a:lnTo>
                  <a:pt x="1279" y="88"/>
                </a:lnTo>
                <a:lnTo>
                  <a:pt x="1279" y="88"/>
                </a:lnTo>
                <a:lnTo>
                  <a:pt x="1279" y="88"/>
                </a:lnTo>
                <a:lnTo>
                  <a:pt x="1280" y="54"/>
                </a:lnTo>
                <a:lnTo>
                  <a:pt x="1280" y="56"/>
                </a:lnTo>
                <a:lnTo>
                  <a:pt x="1280" y="56"/>
                </a:lnTo>
                <a:lnTo>
                  <a:pt x="1281" y="69"/>
                </a:lnTo>
                <a:lnTo>
                  <a:pt x="1281" y="69"/>
                </a:lnTo>
                <a:lnTo>
                  <a:pt x="1281" y="78"/>
                </a:lnTo>
                <a:lnTo>
                  <a:pt x="1282" y="73"/>
                </a:lnTo>
                <a:lnTo>
                  <a:pt x="1282" y="73"/>
                </a:lnTo>
                <a:lnTo>
                  <a:pt x="1282" y="75"/>
                </a:lnTo>
                <a:lnTo>
                  <a:pt x="1283" y="69"/>
                </a:lnTo>
                <a:lnTo>
                  <a:pt x="1283" y="73"/>
                </a:lnTo>
                <a:lnTo>
                  <a:pt x="1283" y="73"/>
                </a:lnTo>
                <a:lnTo>
                  <a:pt x="1283" y="73"/>
                </a:lnTo>
                <a:lnTo>
                  <a:pt x="1284" y="71"/>
                </a:lnTo>
                <a:lnTo>
                  <a:pt x="1284" y="71"/>
                </a:lnTo>
                <a:lnTo>
                  <a:pt x="1284" y="71"/>
                </a:lnTo>
                <a:lnTo>
                  <a:pt x="1284" y="71"/>
                </a:lnTo>
                <a:lnTo>
                  <a:pt x="1285" y="75"/>
                </a:lnTo>
                <a:lnTo>
                  <a:pt x="1285" y="75"/>
                </a:lnTo>
                <a:lnTo>
                  <a:pt x="1286" y="89"/>
                </a:lnTo>
                <a:lnTo>
                  <a:pt x="1286" y="89"/>
                </a:lnTo>
                <a:lnTo>
                  <a:pt x="1286" y="89"/>
                </a:lnTo>
                <a:lnTo>
                  <a:pt x="1287" y="77"/>
                </a:lnTo>
                <a:lnTo>
                  <a:pt x="1287" y="77"/>
                </a:lnTo>
                <a:lnTo>
                  <a:pt x="1287" y="77"/>
                </a:lnTo>
                <a:lnTo>
                  <a:pt x="1287" y="80"/>
                </a:lnTo>
                <a:lnTo>
                  <a:pt x="1288" y="68"/>
                </a:lnTo>
                <a:lnTo>
                  <a:pt x="1288" y="69"/>
                </a:lnTo>
                <a:lnTo>
                  <a:pt x="1288" y="69"/>
                </a:lnTo>
                <a:lnTo>
                  <a:pt x="1289" y="76"/>
                </a:lnTo>
                <a:lnTo>
                  <a:pt x="1289" y="76"/>
                </a:lnTo>
                <a:lnTo>
                  <a:pt x="1289" y="76"/>
                </a:lnTo>
                <a:lnTo>
                  <a:pt x="1289" y="69"/>
                </a:lnTo>
                <a:lnTo>
                  <a:pt x="1290" y="76"/>
                </a:lnTo>
                <a:lnTo>
                  <a:pt x="1290" y="76"/>
                </a:lnTo>
                <a:lnTo>
                  <a:pt x="1290" y="75"/>
                </a:lnTo>
                <a:lnTo>
                  <a:pt x="1291" y="83"/>
                </a:lnTo>
                <a:lnTo>
                  <a:pt x="1291" y="84"/>
                </a:lnTo>
                <a:lnTo>
                  <a:pt x="1291" y="85"/>
                </a:lnTo>
                <a:lnTo>
                  <a:pt x="1292" y="82"/>
                </a:lnTo>
                <a:lnTo>
                  <a:pt x="1292" y="84"/>
                </a:lnTo>
                <a:lnTo>
                  <a:pt x="1292" y="84"/>
                </a:lnTo>
                <a:lnTo>
                  <a:pt x="1293" y="84"/>
                </a:lnTo>
                <a:lnTo>
                  <a:pt x="1293" y="83"/>
                </a:lnTo>
                <a:lnTo>
                  <a:pt x="1293" y="83"/>
                </a:lnTo>
                <a:lnTo>
                  <a:pt x="1293" y="83"/>
                </a:lnTo>
                <a:lnTo>
                  <a:pt x="1294" y="84"/>
                </a:lnTo>
                <a:lnTo>
                  <a:pt x="1294" y="84"/>
                </a:lnTo>
                <a:lnTo>
                  <a:pt x="1294" y="84"/>
                </a:lnTo>
                <a:lnTo>
                  <a:pt x="1294" y="84"/>
                </a:lnTo>
                <a:lnTo>
                  <a:pt x="1295" y="80"/>
                </a:lnTo>
                <a:lnTo>
                  <a:pt x="1295" y="80"/>
                </a:lnTo>
                <a:lnTo>
                  <a:pt x="1295" y="80"/>
                </a:lnTo>
                <a:lnTo>
                  <a:pt x="1295" y="84"/>
                </a:lnTo>
                <a:lnTo>
                  <a:pt x="1296" y="80"/>
                </a:lnTo>
                <a:lnTo>
                  <a:pt x="1296" y="81"/>
                </a:lnTo>
                <a:lnTo>
                  <a:pt x="1296" y="81"/>
                </a:lnTo>
                <a:lnTo>
                  <a:pt x="1297" y="89"/>
                </a:lnTo>
                <a:lnTo>
                  <a:pt x="1297" y="89"/>
                </a:lnTo>
                <a:lnTo>
                  <a:pt x="1297" y="89"/>
                </a:lnTo>
                <a:lnTo>
                  <a:pt x="1298" y="94"/>
                </a:lnTo>
                <a:lnTo>
                  <a:pt x="1298" y="94"/>
                </a:lnTo>
                <a:lnTo>
                  <a:pt x="1298" y="94"/>
                </a:lnTo>
                <a:lnTo>
                  <a:pt x="1299" y="90"/>
                </a:lnTo>
                <a:lnTo>
                  <a:pt x="1299" y="90"/>
                </a:lnTo>
                <a:lnTo>
                  <a:pt x="1299" y="90"/>
                </a:lnTo>
                <a:lnTo>
                  <a:pt x="1300" y="90"/>
                </a:lnTo>
                <a:lnTo>
                  <a:pt x="1300" y="95"/>
                </a:lnTo>
                <a:lnTo>
                  <a:pt x="1300" y="95"/>
                </a:lnTo>
                <a:lnTo>
                  <a:pt x="1301" y="96"/>
                </a:lnTo>
                <a:lnTo>
                  <a:pt x="1301" y="90"/>
                </a:lnTo>
                <a:lnTo>
                  <a:pt x="1301" y="90"/>
                </a:lnTo>
                <a:lnTo>
                  <a:pt x="1302" y="86"/>
                </a:lnTo>
                <a:lnTo>
                  <a:pt x="1302" y="95"/>
                </a:lnTo>
                <a:lnTo>
                  <a:pt x="1302" y="95"/>
                </a:lnTo>
                <a:lnTo>
                  <a:pt x="1302" y="96"/>
                </a:lnTo>
                <a:lnTo>
                  <a:pt x="1303" y="94"/>
                </a:lnTo>
                <a:lnTo>
                  <a:pt x="1303" y="94"/>
                </a:lnTo>
                <a:lnTo>
                  <a:pt x="1303" y="94"/>
                </a:lnTo>
                <a:lnTo>
                  <a:pt x="1304" y="104"/>
                </a:lnTo>
                <a:lnTo>
                  <a:pt x="1304" y="102"/>
                </a:lnTo>
                <a:lnTo>
                  <a:pt x="1304" y="102"/>
                </a:lnTo>
                <a:lnTo>
                  <a:pt x="1305" y="99"/>
                </a:lnTo>
                <a:lnTo>
                  <a:pt x="1305" y="104"/>
                </a:lnTo>
                <a:lnTo>
                  <a:pt x="1305" y="104"/>
                </a:lnTo>
                <a:lnTo>
                  <a:pt x="1305" y="104"/>
                </a:lnTo>
                <a:lnTo>
                  <a:pt x="1306" y="99"/>
                </a:lnTo>
                <a:lnTo>
                  <a:pt x="1306" y="99"/>
                </a:lnTo>
                <a:lnTo>
                  <a:pt x="1307" y="86"/>
                </a:lnTo>
                <a:lnTo>
                  <a:pt x="1307" y="86"/>
                </a:lnTo>
                <a:lnTo>
                  <a:pt x="1308" y="58"/>
                </a:lnTo>
                <a:lnTo>
                  <a:pt x="1308" y="59"/>
                </a:lnTo>
                <a:lnTo>
                  <a:pt x="1308" y="60"/>
                </a:lnTo>
                <a:lnTo>
                  <a:pt x="1309" y="15"/>
                </a:lnTo>
                <a:lnTo>
                  <a:pt x="1309" y="19"/>
                </a:lnTo>
                <a:lnTo>
                  <a:pt x="1309" y="18"/>
                </a:lnTo>
                <a:lnTo>
                  <a:pt x="1309" y="25"/>
                </a:lnTo>
                <a:lnTo>
                  <a:pt x="1310" y="13"/>
                </a:lnTo>
                <a:lnTo>
                  <a:pt x="1310" y="20"/>
                </a:lnTo>
                <a:lnTo>
                  <a:pt x="1310" y="19"/>
                </a:lnTo>
                <a:lnTo>
                  <a:pt x="1311" y="6"/>
                </a:lnTo>
                <a:lnTo>
                  <a:pt x="1311" y="27"/>
                </a:lnTo>
                <a:lnTo>
                  <a:pt x="1311" y="27"/>
                </a:lnTo>
                <a:lnTo>
                  <a:pt x="1312" y="64"/>
                </a:lnTo>
                <a:lnTo>
                  <a:pt x="1312" y="64"/>
                </a:lnTo>
                <a:lnTo>
                  <a:pt x="1312" y="64"/>
                </a:lnTo>
                <a:lnTo>
                  <a:pt x="1313" y="69"/>
                </a:lnTo>
                <a:lnTo>
                  <a:pt x="1313" y="69"/>
                </a:lnTo>
                <a:lnTo>
                  <a:pt x="1313" y="69"/>
                </a:lnTo>
                <a:lnTo>
                  <a:pt x="1314" y="64"/>
                </a:lnTo>
                <a:lnTo>
                  <a:pt x="1314" y="68"/>
                </a:lnTo>
                <a:lnTo>
                  <a:pt x="1314" y="68"/>
                </a:lnTo>
                <a:lnTo>
                  <a:pt x="1315" y="61"/>
                </a:lnTo>
                <a:lnTo>
                  <a:pt x="1315" y="65"/>
                </a:lnTo>
                <a:lnTo>
                  <a:pt x="1315" y="65"/>
                </a:lnTo>
                <a:lnTo>
                  <a:pt x="1316" y="66"/>
                </a:lnTo>
                <a:lnTo>
                  <a:pt x="1316" y="64"/>
                </a:lnTo>
                <a:lnTo>
                  <a:pt x="1316" y="66"/>
                </a:lnTo>
                <a:lnTo>
                  <a:pt x="1316" y="66"/>
                </a:lnTo>
                <a:lnTo>
                  <a:pt x="1316" y="66"/>
                </a:lnTo>
                <a:lnTo>
                  <a:pt x="1317" y="69"/>
                </a:lnTo>
                <a:lnTo>
                  <a:pt x="1317" y="69"/>
                </a:lnTo>
                <a:lnTo>
                  <a:pt x="1318" y="69"/>
                </a:lnTo>
                <a:lnTo>
                  <a:pt x="1318" y="67"/>
                </a:lnTo>
                <a:lnTo>
                  <a:pt x="1318" y="67"/>
                </a:lnTo>
                <a:lnTo>
                  <a:pt x="1318" y="67"/>
                </a:lnTo>
                <a:lnTo>
                  <a:pt x="1319" y="58"/>
                </a:lnTo>
                <a:lnTo>
                  <a:pt x="1319" y="60"/>
                </a:lnTo>
                <a:lnTo>
                  <a:pt x="1319" y="60"/>
                </a:lnTo>
                <a:lnTo>
                  <a:pt x="1320" y="44"/>
                </a:lnTo>
                <a:lnTo>
                  <a:pt x="1320" y="65"/>
                </a:lnTo>
                <a:lnTo>
                  <a:pt x="1320" y="65"/>
                </a:lnTo>
                <a:lnTo>
                  <a:pt x="1320" y="65"/>
                </a:lnTo>
                <a:lnTo>
                  <a:pt x="1321" y="63"/>
                </a:lnTo>
                <a:lnTo>
                  <a:pt x="1321" y="65"/>
                </a:lnTo>
                <a:lnTo>
                  <a:pt x="1321" y="65"/>
                </a:lnTo>
                <a:lnTo>
                  <a:pt x="1322" y="65"/>
                </a:lnTo>
                <a:lnTo>
                  <a:pt x="1322" y="65"/>
                </a:lnTo>
                <a:lnTo>
                  <a:pt x="1322" y="65"/>
                </a:lnTo>
                <a:lnTo>
                  <a:pt x="1323" y="65"/>
                </a:lnTo>
                <a:lnTo>
                  <a:pt x="1323" y="66"/>
                </a:lnTo>
                <a:lnTo>
                  <a:pt x="1323" y="65"/>
                </a:lnTo>
                <a:lnTo>
                  <a:pt x="1323" y="65"/>
                </a:lnTo>
                <a:lnTo>
                  <a:pt x="1324" y="65"/>
                </a:lnTo>
                <a:lnTo>
                  <a:pt x="1324" y="65"/>
                </a:lnTo>
                <a:lnTo>
                  <a:pt x="1324" y="65"/>
                </a:lnTo>
                <a:lnTo>
                  <a:pt x="1325" y="65"/>
                </a:lnTo>
                <a:lnTo>
                  <a:pt x="1325" y="67"/>
                </a:lnTo>
                <a:lnTo>
                  <a:pt x="1325" y="67"/>
                </a:lnTo>
                <a:lnTo>
                  <a:pt x="1325" y="67"/>
                </a:lnTo>
                <a:lnTo>
                  <a:pt x="1325" y="67"/>
                </a:lnTo>
                <a:lnTo>
                  <a:pt x="1326" y="69"/>
                </a:lnTo>
                <a:lnTo>
                  <a:pt x="1326" y="69"/>
                </a:lnTo>
                <a:lnTo>
                  <a:pt x="1327" y="70"/>
                </a:lnTo>
                <a:lnTo>
                  <a:pt x="1327" y="68"/>
                </a:lnTo>
                <a:lnTo>
                  <a:pt x="1327" y="68"/>
                </a:lnTo>
                <a:lnTo>
                  <a:pt x="1327" y="68"/>
                </a:lnTo>
                <a:lnTo>
                  <a:pt x="1327" y="68"/>
                </a:lnTo>
                <a:lnTo>
                  <a:pt x="1328" y="71"/>
                </a:lnTo>
                <a:lnTo>
                  <a:pt x="1328" y="71"/>
                </a:lnTo>
                <a:lnTo>
                  <a:pt x="1328" y="71"/>
                </a:lnTo>
                <a:lnTo>
                  <a:pt x="1329" y="74"/>
                </a:lnTo>
                <a:lnTo>
                  <a:pt x="1329" y="74"/>
                </a:lnTo>
                <a:lnTo>
                  <a:pt x="1329" y="74"/>
                </a:lnTo>
                <a:lnTo>
                  <a:pt x="1330" y="82"/>
                </a:lnTo>
                <a:lnTo>
                  <a:pt x="1330" y="82"/>
                </a:lnTo>
                <a:lnTo>
                  <a:pt x="1331" y="91"/>
                </a:lnTo>
                <a:lnTo>
                  <a:pt x="1331" y="88"/>
                </a:lnTo>
                <a:lnTo>
                  <a:pt x="1331" y="88"/>
                </a:lnTo>
                <a:lnTo>
                  <a:pt x="1332" y="97"/>
                </a:lnTo>
                <a:lnTo>
                  <a:pt x="1332" y="95"/>
                </a:lnTo>
                <a:lnTo>
                  <a:pt x="1332" y="95"/>
                </a:lnTo>
                <a:lnTo>
                  <a:pt x="1332" y="90"/>
                </a:lnTo>
                <a:lnTo>
                  <a:pt x="1333" y="98"/>
                </a:lnTo>
                <a:lnTo>
                  <a:pt x="1333" y="96"/>
                </a:lnTo>
                <a:lnTo>
                  <a:pt x="1333" y="96"/>
                </a:lnTo>
                <a:lnTo>
                  <a:pt x="1333" y="97"/>
                </a:lnTo>
                <a:lnTo>
                  <a:pt x="1334" y="86"/>
                </a:lnTo>
                <a:lnTo>
                  <a:pt x="1334" y="90"/>
                </a:lnTo>
                <a:lnTo>
                  <a:pt x="1334" y="90"/>
                </a:lnTo>
                <a:lnTo>
                  <a:pt x="1335" y="85"/>
                </a:lnTo>
                <a:lnTo>
                  <a:pt x="1335" y="86"/>
                </a:lnTo>
                <a:lnTo>
                  <a:pt x="1335" y="85"/>
                </a:lnTo>
                <a:lnTo>
                  <a:pt x="1336" y="91"/>
                </a:lnTo>
                <a:lnTo>
                  <a:pt x="1336" y="82"/>
                </a:lnTo>
                <a:lnTo>
                  <a:pt x="1336" y="82"/>
                </a:lnTo>
                <a:lnTo>
                  <a:pt x="1337" y="88"/>
                </a:lnTo>
                <a:lnTo>
                  <a:pt x="1337" y="79"/>
                </a:lnTo>
                <a:lnTo>
                  <a:pt x="1337" y="81"/>
                </a:lnTo>
                <a:lnTo>
                  <a:pt x="1337" y="81"/>
                </a:lnTo>
                <a:lnTo>
                  <a:pt x="1338" y="81"/>
                </a:lnTo>
                <a:lnTo>
                  <a:pt x="1338" y="82"/>
                </a:lnTo>
                <a:lnTo>
                  <a:pt x="1338" y="81"/>
                </a:lnTo>
                <a:lnTo>
                  <a:pt x="1338" y="81"/>
                </a:lnTo>
                <a:lnTo>
                  <a:pt x="1338" y="81"/>
                </a:lnTo>
                <a:lnTo>
                  <a:pt x="1339" y="78"/>
                </a:lnTo>
                <a:lnTo>
                  <a:pt x="1339" y="80"/>
                </a:lnTo>
                <a:lnTo>
                  <a:pt x="1339" y="80"/>
                </a:lnTo>
                <a:lnTo>
                  <a:pt x="1340" y="78"/>
                </a:lnTo>
                <a:lnTo>
                  <a:pt x="1340" y="89"/>
                </a:lnTo>
                <a:lnTo>
                  <a:pt x="1340" y="88"/>
                </a:lnTo>
                <a:lnTo>
                  <a:pt x="1340" y="88"/>
                </a:lnTo>
                <a:lnTo>
                  <a:pt x="1341" y="74"/>
                </a:lnTo>
                <a:lnTo>
                  <a:pt x="1341" y="75"/>
                </a:lnTo>
                <a:lnTo>
                  <a:pt x="1341" y="75"/>
                </a:lnTo>
                <a:lnTo>
                  <a:pt x="1342" y="45"/>
                </a:lnTo>
                <a:lnTo>
                  <a:pt x="1342" y="50"/>
                </a:lnTo>
                <a:lnTo>
                  <a:pt x="1342" y="51"/>
                </a:lnTo>
                <a:lnTo>
                  <a:pt x="1343" y="65"/>
                </a:lnTo>
                <a:lnTo>
                  <a:pt x="1343" y="65"/>
                </a:lnTo>
                <a:lnTo>
                  <a:pt x="1344" y="63"/>
                </a:lnTo>
                <a:lnTo>
                  <a:pt x="1344" y="73"/>
                </a:lnTo>
                <a:lnTo>
                  <a:pt x="1344" y="73"/>
                </a:lnTo>
                <a:lnTo>
                  <a:pt x="1344" y="73"/>
                </a:lnTo>
                <a:lnTo>
                  <a:pt x="1344" y="62"/>
                </a:lnTo>
                <a:lnTo>
                  <a:pt x="1345" y="67"/>
                </a:lnTo>
                <a:lnTo>
                  <a:pt x="1345" y="67"/>
                </a:lnTo>
                <a:lnTo>
                  <a:pt x="1345" y="71"/>
                </a:lnTo>
                <a:lnTo>
                  <a:pt x="1346" y="54"/>
                </a:lnTo>
                <a:lnTo>
                  <a:pt x="1346" y="55"/>
                </a:lnTo>
                <a:lnTo>
                  <a:pt x="1346" y="55"/>
                </a:lnTo>
                <a:lnTo>
                  <a:pt x="1347" y="57"/>
                </a:lnTo>
                <a:lnTo>
                  <a:pt x="1347" y="56"/>
                </a:lnTo>
                <a:lnTo>
                  <a:pt x="1347" y="56"/>
                </a:lnTo>
                <a:lnTo>
                  <a:pt x="1348" y="57"/>
                </a:lnTo>
                <a:lnTo>
                  <a:pt x="1348" y="56"/>
                </a:lnTo>
                <a:lnTo>
                  <a:pt x="1348" y="56"/>
                </a:lnTo>
                <a:lnTo>
                  <a:pt x="1349" y="56"/>
                </a:lnTo>
                <a:lnTo>
                  <a:pt x="1349" y="56"/>
                </a:lnTo>
                <a:lnTo>
                  <a:pt x="1349" y="56"/>
                </a:lnTo>
                <a:lnTo>
                  <a:pt x="1349" y="56"/>
                </a:lnTo>
                <a:lnTo>
                  <a:pt x="1350" y="52"/>
                </a:lnTo>
                <a:lnTo>
                  <a:pt x="1350" y="52"/>
                </a:lnTo>
                <a:lnTo>
                  <a:pt x="1351" y="47"/>
                </a:lnTo>
                <a:lnTo>
                  <a:pt x="1351" y="48"/>
                </a:lnTo>
                <a:lnTo>
                  <a:pt x="1351" y="48"/>
                </a:lnTo>
                <a:lnTo>
                  <a:pt x="1352" y="40"/>
                </a:lnTo>
                <a:lnTo>
                  <a:pt x="1352" y="60"/>
                </a:lnTo>
                <a:lnTo>
                  <a:pt x="1352" y="60"/>
                </a:lnTo>
                <a:lnTo>
                  <a:pt x="1352" y="60"/>
                </a:lnTo>
                <a:lnTo>
                  <a:pt x="1353" y="65"/>
                </a:lnTo>
                <a:lnTo>
                  <a:pt x="1353" y="65"/>
                </a:lnTo>
                <a:lnTo>
                  <a:pt x="1353" y="65"/>
                </a:lnTo>
                <a:lnTo>
                  <a:pt x="1353" y="65"/>
                </a:lnTo>
                <a:lnTo>
                  <a:pt x="1354" y="61"/>
                </a:lnTo>
                <a:lnTo>
                  <a:pt x="1354" y="61"/>
                </a:lnTo>
                <a:lnTo>
                  <a:pt x="1355" y="60"/>
                </a:lnTo>
                <a:lnTo>
                  <a:pt x="1355" y="62"/>
                </a:lnTo>
                <a:lnTo>
                  <a:pt x="1355" y="62"/>
                </a:lnTo>
                <a:lnTo>
                  <a:pt x="1355" y="62"/>
                </a:lnTo>
                <a:lnTo>
                  <a:pt x="1355" y="62"/>
                </a:lnTo>
                <a:lnTo>
                  <a:pt x="1356" y="62"/>
                </a:lnTo>
                <a:lnTo>
                  <a:pt x="1356" y="62"/>
                </a:lnTo>
                <a:lnTo>
                  <a:pt x="1356" y="62"/>
                </a:lnTo>
                <a:lnTo>
                  <a:pt x="1357" y="63"/>
                </a:lnTo>
                <a:lnTo>
                  <a:pt x="1357" y="58"/>
                </a:lnTo>
                <a:lnTo>
                  <a:pt x="1357" y="58"/>
                </a:lnTo>
                <a:lnTo>
                  <a:pt x="1358" y="55"/>
                </a:lnTo>
                <a:lnTo>
                  <a:pt x="1358" y="59"/>
                </a:lnTo>
                <a:lnTo>
                  <a:pt x="1358" y="59"/>
                </a:lnTo>
                <a:lnTo>
                  <a:pt x="1358" y="59"/>
                </a:lnTo>
                <a:lnTo>
                  <a:pt x="1359" y="66"/>
                </a:lnTo>
                <a:lnTo>
                  <a:pt x="1359" y="66"/>
                </a:lnTo>
                <a:lnTo>
                  <a:pt x="1360" y="68"/>
                </a:lnTo>
                <a:lnTo>
                  <a:pt x="1360" y="68"/>
                </a:lnTo>
                <a:lnTo>
                  <a:pt x="1360" y="68"/>
                </a:lnTo>
                <a:lnTo>
                  <a:pt x="1360" y="69"/>
                </a:lnTo>
                <a:lnTo>
                  <a:pt x="1361" y="66"/>
                </a:lnTo>
                <a:lnTo>
                  <a:pt x="1361" y="66"/>
                </a:lnTo>
                <a:lnTo>
                  <a:pt x="1362" y="66"/>
                </a:lnTo>
                <a:lnTo>
                  <a:pt x="1362" y="67"/>
                </a:lnTo>
                <a:lnTo>
                  <a:pt x="1362" y="67"/>
                </a:lnTo>
                <a:lnTo>
                  <a:pt x="1362" y="67"/>
                </a:lnTo>
                <a:lnTo>
                  <a:pt x="1362" y="67"/>
                </a:lnTo>
                <a:lnTo>
                  <a:pt x="1363" y="68"/>
                </a:lnTo>
                <a:lnTo>
                  <a:pt x="1363" y="68"/>
                </a:lnTo>
                <a:lnTo>
                  <a:pt x="1364" y="72"/>
                </a:lnTo>
                <a:lnTo>
                  <a:pt x="1364" y="66"/>
                </a:lnTo>
                <a:lnTo>
                  <a:pt x="1364" y="66"/>
                </a:lnTo>
                <a:lnTo>
                  <a:pt x="1364" y="66"/>
                </a:lnTo>
                <a:lnTo>
                  <a:pt x="1365" y="59"/>
                </a:lnTo>
                <a:lnTo>
                  <a:pt x="1365" y="59"/>
                </a:lnTo>
                <a:lnTo>
                  <a:pt x="1365" y="59"/>
                </a:lnTo>
                <a:lnTo>
                  <a:pt x="1366" y="57"/>
                </a:lnTo>
                <a:lnTo>
                  <a:pt x="1366" y="57"/>
                </a:lnTo>
                <a:lnTo>
                  <a:pt x="1366" y="57"/>
                </a:lnTo>
                <a:lnTo>
                  <a:pt x="1367" y="69"/>
                </a:lnTo>
                <a:lnTo>
                  <a:pt x="1367" y="69"/>
                </a:lnTo>
                <a:lnTo>
                  <a:pt x="1368" y="73"/>
                </a:lnTo>
                <a:lnTo>
                  <a:pt x="1368" y="65"/>
                </a:lnTo>
                <a:lnTo>
                  <a:pt x="1368" y="66"/>
                </a:lnTo>
                <a:lnTo>
                  <a:pt x="1368" y="66"/>
                </a:lnTo>
                <a:lnTo>
                  <a:pt x="1368" y="65"/>
                </a:lnTo>
                <a:lnTo>
                  <a:pt x="1369" y="70"/>
                </a:lnTo>
                <a:lnTo>
                  <a:pt x="1369" y="69"/>
                </a:lnTo>
                <a:lnTo>
                  <a:pt x="1369" y="69"/>
                </a:lnTo>
                <a:lnTo>
                  <a:pt x="1370" y="72"/>
                </a:lnTo>
                <a:lnTo>
                  <a:pt x="1370" y="72"/>
                </a:lnTo>
                <a:lnTo>
                  <a:pt x="1370" y="72"/>
                </a:lnTo>
                <a:lnTo>
                  <a:pt x="1370" y="72"/>
                </a:lnTo>
                <a:lnTo>
                  <a:pt x="1371" y="79"/>
                </a:lnTo>
                <a:lnTo>
                  <a:pt x="1371" y="76"/>
                </a:lnTo>
                <a:lnTo>
                  <a:pt x="1371" y="76"/>
                </a:lnTo>
                <a:lnTo>
                  <a:pt x="1372" y="71"/>
                </a:lnTo>
                <a:lnTo>
                  <a:pt x="1372" y="72"/>
                </a:lnTo>
                <a:lnTo>
                  <a:pt x="1372" y="72"/>
                </a:lnTo>
                <a:lnTo>
                  <a:pt x="1373" y="79"/>
                </a:lnTo>
                <a:lnTo>
                  <a:pt x="1373" y="78"/>
                </a:lnTo>
                <a:lnTo>
                  <a:pt x="1373" y="78"/>
                </a:lnTo>
                <a:lnTo>
                  <a:pt x="1373" y="85"/>
                </a:lnTo>
                <a:lnTo>
                  <a:pt x="1374" y="11"/>
                </a:lnTo>
                <a:lnTo>
                  <a:pt x="1374" y="12"/>
                </a:lnTo>
                <a:lnTo>
                  <a:pt x="1374" y="12"/>
                </a:lnTo>
                <a:lnTo>
                  <a:pt x="1375" y="11"/>
                </a:lnTo>
                <a:lnTo>
                  <a:pt x="1375" y="34"/>
                </a:lnTo>
                <a:lnTo>
                  <a:pt x="1375" y="18"/>
                </a:lnTo>
                <a:lnTo>
                  <a:pt x="1375" y="18"/>
                </a:lnTo>
                <a:lnTo>
                  <a:pt x="1375" y="17"/>
                </a:lnTo>
                <a:lnTo>
                  <a:pt x="1376" y="33"/>
                </a:lnTo>
                <a:lnTo>
                  <a:pt x="1376" y="33"/>
                </a:lnTo>
                <a:lnTo>
                  <a:pt x="1376" y="33"/>
                </a:lnTo>
                <a:lnTo>
                  <a:pt x="1376" y="33"/>
                </a:lnTo>
                <a:lnTo>
                  <a:pt x="1377" y="41"/>
                </a:lnTo>
                <a:lnTo>
                  <a:pt x="1377" y="41"/>
                </a:lnTo>
                <a:lnTo>
                  <a:pt x="1377" y="41"/>
                </a:lnTo>
                <a:lnTo>
                  <a:pt x="1377" y="42"/>
                </a:lnTo>
                <a:lnTo>
                  <a:pt x="1378" y="31"/>
                </a:lnTo>
                <a:lnTo>
                  <a:pt x="1378" y="31"/>
                </a:lnTo>
                <a:lnTo>
                  <a:pt x="1379" y="20"/>
                </a:lnTo>
                <a:lnTo>
                  <a:pt x="1379" y="51"/>
                </a:lnTo>
                <a:lnTo>
                  <a:pt x="1379" y="51"/>
                </a:lnTo>
                <a:lnTo>
                  <a:pt x="1380" y="87"/>
                </a:lnTo>
                <a:lnTo>
                  <a:pt x="1380" y="87"/>
                </a:lnTo>
                <a:lnTo>
                  <a:pt x="1380" y="87"/>
                </a:lnTo>
                <a:lnTo>
                  <a:pt x="1381" y="84"/>
                </a:lnTo>
                <a:lnTo>
                  <a:pt x="1381" y="88"/>
                </a:lnTo>
                <a:lnTo>
                  <a:pt x="1381" y="88"/>
                </a:lnTo>
                <a:lnTo>
                  <a:pt x="1382" y="88"/>
                </a:lnTo>
                <a:lnTo>
                  <a:pt x="1382" y="88"/>
                </a:lnTo>
                <a:lnTo>
                  <a:pt x="1382" y="88"/>
                </a:lnTo>
                <a:lnTo>
                  <a:pt x="1382" y="88"/>
                </a:lnTo>
                <a:lnTo>
                  <a:pt x="1383" y="85"/>
                </a:lnTo>
                <a:lnTo>
                  <a:pt x="1383" y="86"/>
                </a:lnTo>
                <a:lnTo>
                  <a:pt x="1383" y="85"/>
                </a:lnTo>
                <a:lnTo>
                  <a:pt x="1383" y="84"/>
                </a:lnTo>
                <a:lnTo>
                  <a:pt x="1384" y="92"/>
                </a:lnTo>
                <a:lnTo>
                  <a:pt x="1384" y="92"/>
                </a:lnTo>
                <a:lnTo>
                  <a:pt x="1384" y="92"/>
                </a:lnTo>
                <a:lnTo>
                  <a:pt x="1385" y="90"/>
                </a:lnTo>
                <a:lnTo>
                  <a:pt x="1385" y="93"/>
                </a:lnTo>
                <a:lnTo>
                  <a:pt x="1385" y="92"/>
                </a:lnTo>
                <a:lnTo>
                  <a:pt x="1385" y="92"/>
                </a:lnTo>
                <a:lnTo>
                  <a:pt x="1386" y="93"/>
                </a:lnTo>
                <a:lnTo>
                  <a:pt x="1386" y="90"/>
                </a:lnTo>
                <a:lnTo>
                  <a:pt x="1386" y="90"/>
                </a:lnTo>
                <a:lnTo>
                  <a:pt x="1386" y="90"/>
                </a:lnTo>
                <a:lnTo>
                  <a:pt x="1387" y="93"/>
                </a:lnTo>
                <a:lnTo>
                  <a:pt x="1387" y="87"/>
                </a:lnTo>
                <a:lnTo>
                  <a:pt x="1387" y="88"/>
                </a:lnTo>
                <a:lnTo>
                  <a:pt x="1387" y="88"/>
                </a:lnTo>
                <a:lnTo>
                  <a:pt x="1388" y="67"/>
                </a:lnTo>
                <a:lnTo>
                  <a:pt x="1388" y="68"/>
                </a:lnTo>
                <a:lnTo>
                  <a:pt x="1388" y="68"/>
                </a:lnTo>
                <a:lnTo>
                  <a:pt x="1389" y="73"/>
                </a:lnTo>
                <a:lnTo>
                  <a:pt x="1389" y="67"/>
                </a:lnTo>
                <a:lnTo>
                  <a:pt x="1389" y="69"/>
                </a:lnTo>
                <a:lnTo>
                  <a:pt x="1389" y="69"/>
                </a:lnTo>
                <a:lnTo>
                  <a:pt x="1390" y="68"/>
                </a:lnTo>
                <a:lnTo>
                  <a:pt x="1390" y="71"/>
                </a:lnTo>
                <a:lnTo>
                  <a:pt x="1390" y="71"/>
                </a:lnTo>
                <a:lnTo>
                  <a:pt x="1390" y="71"/>
                </a:lnTo>
                <a:lnTo>
                  <a:pt x="1391" y="68"/>
                </a:lnTo>
                <a:lnTo>
                  <a:pt x="1391" y="76"/>
                </a:lnTo>
                <a:lnTo>
                  <a:pt x="1391" y="76"/>
                </a:lnTo>
                <a:lnTo>
                  <a:pt x="1391" y="76"/>
                </a:lnTo>
                <a:lnTo>
                  <a:pt x="1392" y="99"/>
                </a:lnTo>
                <a:lnTo>
                  <a:pt x="1392" y="97"/>
                </a:lnTo>
                <a:lnTo>
                  <a:pt x="1392" y="97"/>
                </a:lnTo>
                <a:lnTo>
                  <a:pt x="1393" y="88"/>
                </a:lnTo>
                <a:lnTo>
                  <a:pt x="1393" y="89"/>
                </a:lnTo>
                <a:lnTo>
                  <a:pt x="1393" y="89"/>
                </a:lnTo>
                <a:lnTo>
                  <a:pt x="1393" y="90"/>
                </a:lnTo>
                <a:lnTo>
                  <a:pt x="1394" y="77"/>
                </a:lnTo>
                <a:lnTo>
                  <a:pt x="1394" y="77"/>
                </a:lnTo>
                <a:lnTo>
                  <a:pt x="1395" y="71"/>
                </a:lnTo>
                <a:lnTo>
                  <a:pt x="1395" y="72"/>
                </a:lnTo>
                <a:lnTo>
                  <a:pt x="1395" y="72"/>
                </a:lnTo>
                <a:lnTo>
                  <a:pt x="1395" y="72"/>
                </a:lnTo>
                <a:lnTo>
                  <a:pt x="1396" y="86"/>
                </a:lnTo>
                <a:lnTo>
                  <a:pt x="1396" y="83"/>
                </a:lnTo>
                <a:lnTo>
                  <a:pt x="1396" y="83"/>
                </a:lnTo>
                <a:lnTo>
                  <a:pt x="1397" y="84"/>
                </a:lnTo>
                <a:lnTo>
                  <a:pt x="1397" y="64"/>
                </a:lnTo>
                <a:lnTo>
                  <a:pt x="1397" y="65"/>
                </a:lnTo>
                <a:lnTo>
                  <a:pt x="1397" y="65"/>
                </a:lnTo>
                <a:lnTo>
                  <a:pt x="1398" y="64"/>
                </a:lnTo>
                <a:lnTo>
                  <a:pt x="1398" y="69"/>
                </a:lnTo>
                <a:lnTo>
                  <a:pt x="1398" y="69"/>
                </a:lnTo>
                <a:lnTo>
                  <a:pt x="1398" y="69"/>
                </a:lnTo>
                <a:lnTo>
                  <a:pt x="1399" y="71"/>
                </a:lnTo>
                <a:lnTo>
                  <a:pt x="1399" y="68"/>
                </a:lnTo>
                <a:lnTo>
                  <a:pt x="1399" y="69"/>
                </a:lnTo>
                <a:lnTo>
                  <a:pt x="1399" y="69"/>
                </a:lnTo>
                <a:lnTo>
                  <a:pt x="1400" y="68"/>
                </a:lnTo>
                <a:lnTo>
                  <a:pt x="1400" y="73"/>
                </a:lnTo>
                <a:lnTo>
                  <a:pt x="1400" y="70"/>
                </a:lnTo>
                <a:lnTo>
                  <a:pt x="1400" y="70"/>
                </a:lnTo>
                <a:lnTo>
                  <a:pt x="1400" y="71"/>
                </a:lnTo>
                <a:lnTo>
                  <a:pt x="1401" y="44"/>
                </a:lnTo>
                <a:lnTo>
                  <a:pt x="1401" y="44"/>
                </a:lnTo>
                <a:lnTo>
                  <a:pt x="1401" y="44"/>
                </a:lnTo>
                <a:lnTo>
                  <a:pt x="1402" y="44"/>
                </a:lnTo>
                <a:lnTo>
                  <a:pt x="1402" y="57"/>
                </a:lnTo>
                <a:lnTo>
                  <a:pt x="1402" y="57"/>
                </a:lnTo>
                <a:lnTo>
                  <a:pt x="1402" y="57"/>
                </a:lnTo>
                <a:lnTo>
                  <a:pt x="1403" y="77"/>
                </a:lnTo>
                <a:lnTo>
                  <a:pt x="1403" y="77"/>
                </a:lnTo>
                <a:lnTo>
                  <a:pt x="1404" y="76"/>
                </a:lnTo>
                <a:lnTo>
                  <a:pt x="1404" y="83"/>
                </a:lnTo>
                <a:lnTo>
                  <a:pt x="1404" y="83"/>
                </a:lnTo>
                <a:lnTo>
                  <a:pt x="1405" y="65"/>
                </a:lnTo>
                <a:lnTo>
                  <a:pt x="1405" y="65"/>
                </a:lnTo>
                <a:lnTo>
                  <a:pt x="1406" y="46"/>
                </a:lnTo>
                <a:lnTo>
                  <a:pt x="1406" y="46"/>
                </a:lnTo>
                <a:lnTo>
                  <a:pt x="1406" y="46"/>
                </a:lnTo>
                <a:lnTo>
                  <a:pt x="1406" y="46"/>
                </a:lnTo>
                <a:lnTo>
                  <a:pt x="1407" y="45"/>
                </a:lnTo>
                <a:lnTo>
                  <a:pt x="1407" y="45"/>
                </a:lnTo>
                <a:lnTo>
                  <a:pt x="1407" y="45"/>
                </a:lnTo>
                <a:lnTo>
                  <a:pt x="1407" y="45"/>
                </a:lnTo>
                <a:lnTo>
                  <a:pt x="1408" y="67"/>
                </a:lnTo>
                <a:lnTo>
                  <a:pt x="1408" y="67"/>
                </a:lnTo>
                <a:lnTo>
                  <a:pt x="1409" y="70"/>
                </a:lnTo>
                <a:lnTo>
                  <a:pt x="1409" y="63"/>
                </a:lnTo>
                <a:lnTo>
                  <a:pt x="1409" y="63"/>
                </a:lnTo>
                <a:lnTo>
                  <a:pt x="1409" y="63"/>
                </a:lnTo>
                <a:lnTo>
                  <a:pt x="1410" y="59"/>
                </a:lnTo>
                <a:lnTo>
                  <a:pt x="1410" y="82"/>
                </a:lnTo>
                <a:lnTo>
                  <a:pt x="1410" y="76"/>
                </a:lnTo>
                <a:lnTo>
                  <a:pt x="1410" y="75"/>
                </a:lnTo>
                <a:lnTo>
                  <a:pt x="1411" y="68"/>
                </a:lnTo>
                <a:lnTo>
                  <a:pt x="1411" y="68"/>
                </a:lnTo>
                <a:lnTo>
                  <a:pt x="1411" y="68"/>
                </a:lnTo>
                <a:lnTo>
                  <a:pt x="1411" y="69"/>
                </a:lnTo>
                <a:lnTo>
                  <a:pt x="1412" y="63"/>
                </a:lnTo>
                <a:lnTo>
                  <a:pt x="1412" y="66"/>
                </a:lnTo>
                <a:lnTo>
                  <a:pt x="1412" y="66"/>
                </a:lnTo>
                <a:lnTo>
                  <a:pt x="1413" y="50"/>
                </a:lnTo>
                <a:lnTo>
                  <a:pt x="1413" y="50"/>
                </a:lnTo>
                <a:lnTo>
                  <a:pt x="1413" y="50"/>
                </a:lnTo>
                <a:lnTo>
                  <a:pt x="1413" y="49"/>
                </a:lnTo>
                <a:lnTo>
                  <a:pt x="1414" y="76"/>
                </a:lnTo>
                <a:lnTo>
                  <a:pt x="1414" y="53"/>
                </a:lnTo>
                <a:lnTo>
                  <a:pt x="1414" y="52"/>
                </a:lnTo>
                <a:lnTo>
                  <a:pt x="1415" y="47"/>
                </a:lnTo>
                <a:lnTo>
                  <a:pt x="1415" y="59"/>
                </a:lnTo>
                <a:lnTo>
                  <a:pt x="1415" y="59"/>
                </a:lnTo>
                <a:lnTo>
                  <a:pt x="1416" y="75"/>
                </a:lnTo>
                <a:lnTo>
                  <a:pt x="1416" y="76"/>
                </a:lnTo>
                <a:lnTo>
                  <a:pt x="1417" y="84"/>
                </a:lnTo>
                <a:lnTo>
                  <a:pt x="1417" y="79"/>
                </a:lnTo>
                <a:lnTo>
                  <a:pt x="1417" y="79"/>
                </a:lnTo>
                <a:lnTo>
                  <a:pt x="1417" y="76"/>
                </a:lnTo>
                <a:lnTo>
                  <a:pt x="1418" y="80"/>
                </a:lnTo>
                <a:lnTo>
                  <a:pt x="1418" y="79"/>
                </a:lnTo>
                <a:lnTo>
                  <a:pt x="1418" y="79"/>
                </a:lnTo>
                <a:lnTo>
                  <a:pt x="1418" y="82"/>
                </a:lnTo>
                <a:lnTo>
                  <a:pt x="1419" y="79"/>
                </a:lnTo>
                <a:lnTo>
                  <a:pt x="1419" y="80"/>
                </a:lnTo>
                <a:lnTo>
                  <a:pt x="1419" y="80"/>
                </a:lnTo>
                <a:lnTo>
                  <a:pt x="1419" y="80"/>
                </a:lnTo>
                <a:lnTo>
                  <a:pt x="1420" y="78"/>
                </a:lnTo>
                <a:lnTo>
                  <a:pt x="1420" y="79"/>
                </a:lnTo>
                <a:lnTo>
                  <a:pt x="1420" y="79"/>
                </a:lnTo>
                <a:lnTo>
                  <a:pt x="1421" y="79"/>
                </a:lnTo>
                <a:lnTo>
                  <a:pt x="1421" y="80"/>
                </a:lnTo>
                <a:lnTo>
                  <a:pt x="1421" y="80"/>
                </a:lnTo>
                <a:lnTo>
                  <a:pt x="1421" y="80"/>
                </a:lnTo>
                <a:lnTo>
                  <a:pt x="1422" y="77"/>
                </a:lnTo>
                <a:lnTo>
                  <a:pt x="1422" y="78"/>
                </a:lnTo>
                <a:lnTo>
                  <a:pt x="1422" y="78"/>
                </a:lnTo>
                <a:lnTo>
                  <a:pt x="1423" y="77"/>
                </a:lnTo>
                <a:lnTo>
                  <a:pt x="1423" y="80"/>
                </a:lnTo>
                <a:lnTo>
                  <a:pt x="1423" y="79"/>
                </a:lnTo>
                <a:lnTo>
                  <a:pt x="1423" y="79"/>
                </a:lnTo>
                <a:lnTo>
                  <a:pt x="1423" y="79"/>
                </a:lnTo>
                <a:lnTo>
                  <a:pt x="1424" y="83"/>
                </a:lnTo>
                <a:lnTo>
                  <a:pt x="1424" y="83"/>
                </a:lnTo>
                <a:lnTo>
                  <a:pt x="1424" y="83"/>
                </a:lnTo>
                <a:lnTo>
                  <a:pt x="1425" y="87"/>
                </a:lnTo>
                <a:lnTo>
                  <a:pt x="1425" y="87"/>
                </a:lnTo>
                <a:lnTo>
                  <a:pt x="1425" y="87"/>
                </a:lnTo>
                <a:lnTo>
                  <a:pt x="1425" y="87"/>
                </a:lnTo>
                <a:lnTo>
                  <a:pt x="1426" y="89"/>
                </a:lnTo>
                <a:lnTo>
                  <a:pt x="1426" y="89"/>
                </a:lnTo>
                <a:lnTo>
                  <a:pt x="1426" y="89"/>
                </a:lnTo>
                <a:lnTo>
                  <a:pt x="1427" y="94"/>
                </a:lnTo>
                <a:lnTo>
                  <a:pt x="1427" y="94"/>
                </a:lnTo>
                <a:lnTo>
                  <a:pt x="1427" y="94"/>
                </a:lnTo>
                <a:lnTo>
                  <a:pt x="1427" y="94"/>
                </a:lnTo>
                <a:lnTo>
                  <a:pt x="1428" y="96"/>
                </a:lnTo>
                <a:lnTo>
                  <a:pt x="1428" y="96"/>
                </a:lnTo>
                <a:lnTo>
                  <a:pt x="1428" y="96"/>
                </a:lnTo>
                <a:lnTo>
                  <a:pt x="1429" y="95"/>
                </a:lnTo>
                <a:lnTo>
                  <a:pt x="1429" y="95"/>
                </a:lnTo>
                <a:lnTo>
                  <a:pt x="1429" y="95"/>
                </a:lnTo>
                <a:lnTo>
                  <a:pt x="1430" y="94"/>
                </a:lnTo>
                <a:lnTo>
                  <a:pt x="1430" y="97"/>
                </a:lnTo>
                <a:lnTo>
                  <a:pt x="1430" y="96"/>
                </a:lnTo>
                <a:lnTo>
                  <a:pt x="1430" y="96"/>
                </a:lnTo>
                <a:lnTo>
                  <a:pt x="1431" y="94"/>
                </a:lnTo>
                <a:lnTo>
                  <a:pt x="1431" y="97"/>
                </a:lnTo>
                <a:lnTo>
                  <a:pt x="1431" y="97"/>
                </a:lnTo>
                <a:lnTo>
                  <a:pt x="1431" y="97"/>
                </a:lnTo>
                <a:lnTo>
                  <a:pt x="1431" y="97"/>
                </a:lnTo>
                <a:lnTo>
                  <a:pt x="1432" y="111"/>
                </a:lnTo>
                <a:lnTo>
                  <a:pt x="1432" y="111"/>
                </a:lnTo>
                <a:lnTo>
                  <a:pt x="1433" y="110"/>
                </a:lnTo>
                <a:lnTo>
                  <a:pt x="1433" y="118"/>
                </a:lnTo>
                <a:lnTo>
                  <a:pt x="1433" y="118"/>
                </a:lnTo>
                <a:lnTo>
                  <a:pt x="1433" y="118"/>
                </a:lnTo>
                <a:lnTo>
                  <a:pt x="1434" y="118"/>
                </a:lnTo>
                <a:lnTo>
                  <a:pt x="1434" y="119"/>
                </a:lnTo>
                <a:lnTo>
                  <a:pt x="1434" y="119"/>
                </a:lnTo>
                <a:lnTo>
                  <a:pt x="1434" y="119"/>
                </a:lnTo>
                <a:lnTo>
                  <a:pt x="1434" y="119"/>
                </a:lnTo>
                <a:lnTo>
                  <a:pt x="1435" y="126"/>
                </a:lnTo>
                <a:lnTo>
                  <a:pt x="1435" y="126"/>
                </a:lnTo>
                <a:lnTo>
                  <a:pt x="1435" y="126"/>
                </a:lnTo>
                <a:lnTo>
                  <a:pt x="1435" y="125"/>
                </a:lnTo>
                <a:lnTo>
                  <a:pt x="1436" y="129"/>
                </a:lnTo>
                <a:lnTo>
                  <a:pt x="1436" y="129"/>
                </a:lnTo>
                <a:lnTo>
                  <a:pt x="1436" y="129"/>
                </a:lnTo>
                <a:lnTo>
                  <a:pt x="1437" y="135"/>
                </a:lnTo>
                <a:lnTo>
                  <a:pt x="1437" y="90"/>
                </a:lnTo>
                <a:lnTo>
                  <a:pt x="1437" y="88"/>
                </a:lnTo>
                <a:lnTo>
                  <a:pt x="1438" y="67"/>
                </a:lnTo>
                <a:lnTo>
                  <a:pt x="1438" y="77"/>
                </a:lnTo>
                <a:lnTo>
                  <a:pt x="1438" y="76"/>
                </a:lnTo>
                <a:lnTo>
                  <a:pt x="1439" y="47"/>
                </a:lnTo>
                <a:lnTo>
                  <a:pt x="1439" y="68"/>
                </a:lnTo>
                <a:lnTo>
                  <a:pt x="1439" y="69"/>
                </a:lnTo>
                <a:lnTo>
                  <a:pt x="1440" y="68"/>
                </a:lnTo>
                <a:lnTo>
                  <a:pt x="1440" y="84"/>
                </a:lnTo>
                <a:lnTo>
                  <a:pt x="1440" y="84"/>
                </a:lnTo>
                <a:lnTo>
                  <a:pt x="1441" y="84"/>
                </a:lnTo>
                <a:lnTo>
                  <a:pt x="1441" y="87"/>
                </a:lnTo>
                <a:lnTo>
                  <a:pt x="1441" y="87"/>
                </a:lnTo>
                <a:lnTo>
                  <a:pt x="1442" y="92"/>
                </a:lnTo>
                <a:lnTo>
                  <a:pt x="1442" y="83"/>
                </a:lnTo>
                <a:lnTo>
                  <a:pt x="1442" y="82"/>
                </a:lnTo>
                <a:lnTo>
                  <a:pt x="1443" y="70"/>
                </a:lnTo>
                <a:lnTo>
                  <a:pt x="1443" y="70"/>
                </a:lnTo>
                <a:lnTo>
                  <a:pt x="1443" y="70"/>
                </a:lnTo>
                <a:lnTo>
                  <a:pt x="1444" y="54"/>
                </a:lnTo>
                <a:lnTo>
                  <a:pt x="1444" y="58"/>
                </a:lnTo>
                <a:lnTo>
                  <a:pt x="1444" y="58"/>
                </a:lnTo>
                <a:lnTo>
                  <a:pt x="1445" y="45"/>
                </a:lnTo>
                <a:lnTo>
                  <a:pt x="1445" y="53"/>
                </a:lnTo>
                <a:lnTo>
                  <a:pt x="1445" y="53"/>
                </a:lnTo>
                <a:lnTo>
                  <a:pt x="1445" y="58"/>
                </a:lnTo>
                <a:lnTo>
                  <a:pt x="1446" y="52"/>
                </a:lnTo>
                <a:lnTo>
                  <a:pt x="1446" y="52"/>
                </a:lnTo>
                <a:lnTo>
                  <a:pt x="1446" y="52"/>
                </a:lnTo>
                <a:lnTo>
                  <a:pt x="1447" y="48"/>
                </a:lnTo>
                <a:lnTo>
                  <a:pt x="1447" y="51"/>
                </a:lnTo>
                <a:lnTo>
                  <a:pt x="1447" y="51"/>
                </a:lnTo>
                <a:lnTo>
                  <a:pt x="1448" y="55"/>
                </a:lnTo>
                <a:lnTo>
                  <a:pt x="1448" y="47"/>
                </a:lnTo>
                <a:lnTo>
                  <a:pt x="1448" y="48"/>
                </a:lnTo>
                <a:lnTo>
                  <a:pt x="1448" y="48"/>
                </a:lnTo>
                <a:lnTo>
                  <a:pt x="1449" y="52"/>
                </a:lnTo>
                <a:lnTo>
                  <a:pt x="1449" y="48"/>
                </a:lnTo>
                <a:lnTo>
                  <a:pt x="1449" y="48"/>
                </a:lnTo>
                <a:lnTo>
                  <a:pt x="1450" y="34"/>
                </a:lnTo>
                <a:lnTo>
                  <a:pt x="1450" y="38"/>
                </a:lnTo>
                <a:lnTo>
                  <a:pt x="1450" y="37"/>
                </a:lnTo>
                <a:lnTo>
                  <a:pt x="1451" y="15"/>
                </a:lnTo>
                <a:lnTo>
                  <a:pt x="1451" y="25"/>
                </a:lnTo>
                <a:lnTo>
                  <a:pt x="1451" y="25"/>
                </a:lnTo>
                <a:lnTo>
                  <a:pt x="1452" y="39"/>
                </a:lnTo>
                <a:lnTo>
                  <a:pt x="1452" y="36"/>
                </a:lnTo>
                <a:lnTo>
                  <a:pt x="1452" y="36"/>
                </a:lnTo>
                <a:lnTo>
                  <a:pt x="1452" y="36"/>
                </a:lnTo>
                <a:lnTo>
                  <a:pt x="1453" y="40"/>
                </a:lnTo>
                <a:lnTo>
                  <a:pt x="1453" y="40"/>
                </a:lnTo>
                <a:lnTo>
                  <a:pt x="1453" y="41"/>
                </a:lnTo>
                <a:lnTo>
                  <a:pt x="1454" y="37"/>
                </a:lnTo>
                <a:lnTo>
                  <a:pt x="1454" y="37"/>
                </a:lnTo>
                <a:lnTo>
                  <a:pt x="1455" y="23"/>
                </a:lnTo>
                <a:lnTo>
                  <a:pt x="1455" y="23"/>
                </a:lnTo>
                <a:lnTo>
                  <a:pt x="1455" y="23"/>
                </a:lnTo>
                <a:lnTo>
                  <a:pt x="1456" y="18"/>
                </a:lnTo>
                <a:lnTo>
                  <a:pt x="1456" y="36"/>
                </a:lnTo>
                <a:lnTo>
                  <a:pt x="1456" y="31"/>
                </a:lnTo>
                <a:lnTo>
                  <a:pt x="1456" y="30"/>
                </a:lnTo>
                <a:lnTo>
                  <a:pt x="1456" y="19"/>
                </a:lnTo>
                <a:lnTo>
                  <a:pt x="1457" y="43"/>
                </a:lnTo>
                <a:lnTo>
                  <a:pt x="1457" y="41"/>
                </a:lnTo>
                <a:lnTo>
                  <a:pt x="1457" y="42"/>
                </a:lnTo>
                <a:lnTo>
                  <a:pt x="1458" y="64"/>
                </a:lnTo>
                <a:lnTo>
                  <a:pt x="1458" y="47"/>
                </a:lnTo>
                <a:lnTo>
                  <a:pt x="1458" y="47"/>
                </a:lnTo>
                <a:lnTo>
                  <a:pt x="1458" y="44"/>
                </a:lnTo>
                <a:lnTo>
                  <a:pt x="1459" y="69"/>
                </a:lnTo>
                <a:lnTo>
                  <a:pt x="1459" y="69"/>
                </a:lnTo>
                <a:lnTo>
                  <a:pt x="1459" y="69"/>
                </a:lnTo>
                <a:lnTo>
                  <a:pt x="1460" y="77"/>
                </a:lnTo>
                <a:lnTo>
                  <a:pt x="1460" y="67"/>
                </a:lnTo>
                <a:lnTo>
                  <a:pt x="1460" y="67"/>
                </a:lnTo>
                <a:lnTo>
                  <a:pt x="1460" y="67"/>
                </a:lnTo>
                <a:lnTo>
                  <a:pt x="1460" y="67"/>
                </a:lnTo>
                <a:lnTo>
                  <a:pt x="1461" y="75"/>
                </a:lnTo>
                <a:lnTo>
                  <a:pt x="1461" y="75"/>
                </a:lnTo>
                <a:lnTo>
                  <a:pt x="1462" y="86"/>
                </a:lnTo>
                <a:lnTo>
                  <a:pt x="1462" y="85"/>
                </a:lnTo>
                <a:lnTo>
                  <a:pt x="1462" y="85"/>
                </a:lnTo>
                <a:lnTo>
                  <a:pt x="1463" y="85"/>
                </a:lnTo>
                <a:lnTo>
                  <a:pt x="1463" y="88"/>
                </a:lnTo>
                <a:lnTo>
                  <a:pt x="1463" y="88"/>
                </a:lnTo>
                <a:lnTo>
                  <a:pt x="1464" y="89"/>
                </a:lnTo>
                <a:lnTo>
                  <a:pt x="1464" y="85"/>
                </a:lnTo>
                <a:lnTo>
                  <a:pt x="1464" y="87"/>
                </a:lnTo>
                <a:lnTo>
                  <a:pt x="1464" y="87"/>
                </a:lnTo>
                <a:lnTo>
                  <a:pt x="1465" y="91"/>
                </a:lnTo>
                <a:lnTo>
                  <a:pt x="1465" y="91"/>
                </a:lnTo>
                <a:lnTo>
                  <a:pt x="1465" y="91"/>
                </a:lnTo>
                <a:lnTo>
                  <a:pt x="1465" y="91"/>
                </a:lnTo>
                <a:lnTo>
                  <a:pt x="1466" y="93"/>
                </a:lnTo>
                <a:lnTo>
                  <a:pt x="1466" y="92"/>
                </a:lnTo>
                <a:lnTo>
                  <a:pt x="1466" y="92"/>
                </a:lnTo>
                <a:lnTo>
                  <a:pt x="1466" y="92"/>
                </a:lnTo>
                <a:lnTo>
                  <a:pt x="1467" y="89"/>
                </a:lnTo>
                <a:lnTo>
                  <a:pt x="1467" y="90"/>
                </a:lnTo>
                <a:lnTo>
                  <a:pt x="1467" y="90"/>
                </a:lnTo>
                <a:lnTo>
                  <a:pt x="1467" y="90"/>
                </a:lnTo>
                <a:lnTo>
                  <a:pt x="1468" y="86"/>
                </a:lnTo>
                <a:lnTo>
                  <a:pt x="1468" y="86"/>
                </a:lnTo>
                <a:lnTo>
                  <a:pt x="1468" y="86"/>
                </a:lnTo>
                <a:lnTo>
                  <a:pt x="1468" y="87"/>
                </a:lnTo>
                <a:lnTo>
                  <a:pt x="1469" y="70"/>
                </a:lnTo>
                <a:lnTo>
                  <a:pt x="1469" y="70"/>
                </a:lnTo>
                <a:lnTo>
                  <a:pt x="1469" y="61"/>
                </a:lnTo>
                <a:lnTo>
                  <a:pt x="1470" y="65"/>
                </a:lnTo>
                <a:lnTo>
                  <a:pt x="1470" y="66"/>
                </a:lnTo>
                <a:lnTo>
                  <a:pt x="1471" y="73"/>
                </a:lnTo>
                <a:lnTo>
                  <a:pt x="1471" y="63"/>
                </a:lnTo>
                <a:lnTo>
                  <a:pt x="1471" y="65"/>
                </a:lnTo>
                <a:lnTo>
                  <a:pt x="1471" y="65"/>
                </a:lnTo>
                <a:lnTo>
                  <a:pt x="1472" y="65"/>
                </a:lnTo>
                <a:lnTo>
                  <a:pt x="1472" y="65"/>
                </a:lnTo>
                <a:lnTo>
                  <a:pt x="1472" y="65"/>
                </a:lnTo>
                <a:lnTo>
                  <a:pt x="1473" y="65"/>
                </a:lnTo>
                <a:lnTo>
                  <a:pt x="1473" y="67"/>
                </a:lnTo>
                <a:lnTo>
                  <a:pt x="1473" y="67"/>
                </a:lnTo>
                <a:lnTo>
                  <a:pt x="1474" y="70"/>
                </a:lnTo>
                <a:lnTo>
                  <a:pt x="1474" y="69"/>
                </a:lnTo>
                <a:lnTo>
                  <a:pt x="1474" y="69"/>
                </a:lnTo>
                <a:lnTo>
                  <a:pt x="1475" y="68"/>
                </a:lnTo>
                <a:lnTo>
                  <a:pt x="1475" y="70"/>
                </a:lnTo>
                <a:lnTo>
                  <a:pt x="1475" y="69"/>
                </a:lnTo>
                <a:lnTo>
                  <a:pt x="1475" y="69"/>
                </a:lnTo>
                <a:lnTo>
                  <a:pt x="1476" y="70"/>
                </a:lnTo>
                <a:lnTo>
                  <a:pt x="1476" y="68"/>
                </a:lnTo>
                <a:lnTo>
                  <a:pt x="1476" y="68"/>
                </a:lnTo>
                <a:lnTo>
                  <a:pt x="1476" y="68"/>
                </a:lnTo>
                <a:lnTo>
                  <a:pt x="1477" y="69"/>
                </a:lnTo>
                <a:lnTo>
                  <a:pt x="1477" y="64"/>
                </a:lnTo>
                <a:lnTo>
                  <a:pt x="1477" y="64"/>
                </a:lnTo>
                <a:lnTo>
                  <a:pt x="1478" y="63"/>
                </a:lnTo>
                <a:lnTo>
                  <a:pt x="1478" y="66"/>
                </a:lnTo>
                <a:lnTo>
                  <a:pt x="1478" y="67"/>
                </a:lnTo>
                <a:lnTo>
                  <a:pt x="1478" y="67"/>
                </a:lnTo>
                <a:lnTo>
                  <a:pt x="1479" y="77"/>
                </a:lnTo>
                <a:lnTo>
                  <a:pt x="1479" y="78"/>
                </a:lnTo>
                <a:lnTo>
                  <a:pt x="1480" y="78"/>
                </a:lnTo>
                <a:lnTo>
                  <a:pt x="1480" y="76"/>
                </a:lnTo>
                <a:lnTo>
                  <a:pt x="1480" y="76"/>
                </a:lnTo>
                <a:lnTo>
                  <a:pt x="1480" y="76"/>
                </a:lnTo>
                <a:lnTo>
                  <a:pt x="1480" y="76"/>
                </a:lnTo>
                <a:lnTo>
                  <a:pt x="1481" y="83"/>
                </a:lnTo>
                <a:lnTo>
                  <a:pt x="1481" y="83"/>
                </a:lnTo>
                <a:lnTo>
                  <a:pt x="1481" y="83"/>
                </a:lnTo>
                <a:lnTo>
                  <a:pt x="1482" y="95"/>
                </a:lnTo>
                <a:lnTo>
                  <a:pt x="1482" y="95"/>
                </a:lnTo>
                <a:lnTo>
                  <a:pt x="1482" y="95"/>
                </a:lnTo>
                <a:lnTo>
                  <a:pt x="1482" y="95"/>
                </a:lnTo>
                <a:lnTo>
                  <a:pt x="1483" y="71"/>
                </a:lnTo>
                <a:lnTo>
                  <a:pt x="1483" y="70"/>
                </a:lnTo>
                <a:lnTo>
                  <a:pt x="1483" y="81"/>
                </a:lnTo>
                <a:lnTo>
                  <a:pt x="1484" y="39"/>
                </a:lnTo>
                <a:lnTo>
                  <a:pt x="1484" y="40"/>
                </a:lnTo>
                <a:lnTo>
                  <a:pt x="1484" y="40"/>
                </a:lnTo>
                <a:lnTo>
                  <a:pt x="1484" y="37"/>
                </a:lnTo>
                <a:lnTo>
                  <a:pt x="1485" y="50"/>
                </a:lnTo>
                <a:lnTo>
                  <a:pt x="1485" y="50"/>
                </a:lnTo>
                <a:lnTo>
                  <a:pt x="1485" y="50"/>
                </a:lnTo>
                <a:lnTo>
                  <a:pt x="1486" y="57"/>
                </a:lnTo>
                <a:lnTo>
                  <a:pt x="1486" y="56"/>
                </a:lnTo>
                <a:lnTo>
                  <a:pt x="1486" y="56"/>
                </a:lnTo>
                <a:lnTo>
                  <a:pt x="1487" y="57"/>
                </a:lnTo>
                <a:lnTo>
                  <a:pt x="1487" y="49"/>
                </a:lnTo>
                <a:lnTo>
                  <a:pt x="1487" y="49"/>
                </a:lnTo>
                <a:lnTo>
                  <a:pt x="1488" y="46"/>
                </a:lnTo>
                <a:lnTo>
                  <a:pt x="1488" y="51"/>
                </a:lnTo>
                <a:lnTo>
                  <a:pt x="1488" y="48"/>
                </a:lnTo>
                <a:lnTo>
                  <a:pt x="1488" y="47"/>
                </a:lnTo>
                <a:lnTo>
                  <a:pt x="1488" y="38"/>
                </a:lnTo>
                <a:lnTo>
                  <a:pt x="1489" y="90"/>
                </a:lnTo>
                <a:lnTo>
                  <a:pt x="1489" y="90"/>
                </a:lnTo>
                <a:lnTo>
                  <a:pt x="1489" y="92"/>
                </a:lnTo>
                <a:lnTo>
                  <a:pt x="1490" y="67"/>
                </a:lnTo>
                <a:lnTo>
                  <a:pt x="1490" y="88"/>
                </a:lnTo>
                <a:lnTo>
                  <a:pt x="1490" y="88"/>
                </a:lnTo>
                <a:lnTo>
                  <a:pt x="1491" y="110"/>
                </a:lnTo>
                <a:lnTo>
                  <a:pt x="1491" y="110"/>
                </a:lnTo>
                <a:lnTo>
                  <a:pt x="1491" y="110"/>
                </a:lnTo>
                <a:lnTo>
                  <a:pt x="1492" y="100"/>
                </a:lnTo>
                <a:lnTo>
                  <a:pt x="1492" y="101"/>
                </a:lnTo>
                <a:lnTo>
                  <a:pt x="1492" y="101"/>
                </a:lnTo>
                <a:lnTo>
                  <a:pt x="1493" y="104"/>
                </a:lnTo>
                <a:lnTo>
                  <a:pt x="1493" y="93"/>
                </a:lnTo>
                <a:lnTo>
                  <a:pt x="1493" y="93"/>
                </a:lnTo>
                <a:lnTo>
                  <a:pt x="1493" y="93"/>
                </a:lnTo>
                <a:lnTo>
                  <a:pt x="1494" y="93"/>
                </a:lnTo>
                <a:lnTo>
                  <a:pt x="1494" y="90"/>
                </a:lnTo>
                <a:lnTo>
                  <a:pt x="1494" y="90"/>
                </a:lnTo>
                <a:lnTo>
                  <a:pt x="1495" y="79"/>
                </a:lnTo>
                <a:lnTo>
                  <a:pt x="1495" y="79"/>
                </a:lnTo>
                <a:lnTo>
                  <a:pt x="1495" y="76"/>
                </a:lnTo>
                <a:lnTo>
                  <a:pt x="1496" y="84"/>
                </a:lnTo>
                <a:lnTo>
                  <a:pt x="1496" y="84"/>
                </a:lnTo>
                <a:lnTo>
                  <a:pt x="1496" y="84"/>
                </a:lnTo>
                <a:lnTo>
                  <a:pt x="1497" y="87"/>
                </a:lnTo>
                <a:lnTo>
                  <a:pt x="1497" y="86"/>
                </a:lnTo>
                <a:lnTo>
                  <a:pt x="1497" y="86"/>
                </a:lnTo>
                <a:lnTo>
                  <a:pt x="1497" y="86"/>
                </a:lnTo>
                <a:lnTo>
                  <a:pt x="1498" y="81"/>
                </a:lnTo>
                <a:lnTo>
                  <a:pt x="1498" y="81"/>
                </a:lnTo>
                <a:lnTo>
                  <a:pt x="1499" y="72"/>
                </a:lnTo>
                <a:lnTo>
                  <a:pt x="1499" y="73"/>
                </a:lnTo>
                <a:lnTo>
                  <a:pt x="1499" y="73"/>
                </a:lnTo>
                <a:lnTo>
                  <a:pt x="1499" y="75"/>
                </a:lnTo>
                <a:lnTo>
                  <a:pt x="1500" y="67"/>
                </a:lnTo>
                <a:lnTo>
                  <a:pt x="1500" y="69"/>
                </a:lnTo>
                <a:lnTo>
                  <a:pt x="1500" y="69"/>
                </a:lnTo>
                <a:lnTo>
                  <a:pt x="1500" y="70"/>
                </a:lnTo>
                <a:lnTo>
                  <a:pt x="1501" y="63"/>
                </a:lnTo>
                <a:lnTo>
                  <a:pt x="1501" y="63"/>
                </a:lnTo>
                <a:lnTo>
                  <a:pt x="1502" y="67"/>
                </a:lnTo>
                <a:lnTo>
                  <a:pt x="1502" y="63"/>
                </a:lnTo>
                <a:lnTo>
                  <a:pt x="1502" y="63"/>
                </a:lnTo>
                <a:lnTo>
                  <a:pt x="1502" y="61"/>
                </a:lnTo>
                <a:lnTo>
                  <a:pt x="1503" y="71"/>
                </a:lnTo>
                <a:lnTo>
                  <a:pt x="1503" y="72"/>
                </a:lnTo>
                <a:lnTo>
                  <a:pt x="1504" y="74"/>
                </a:lnTo>
                <a:lnTo>
                  <a:pt x="1504" y="74"/>
                </a:lnTo>
                <a:lnTo>
                  <a:pt x="1504" y="74"/>
                </a:lnTo>
                <a:lnTo>
                  <a:pt x="1505" y="74"/>
                </a:lnTo>
                <a:lnTo>
                  <a:pt x="1505" y="73"/>
                </a:lnTo>
                <a:lnTo>
                  <a:pt x="1505" y="73"/>
                </a:lnTo>
                <a:lnTo>
                  <a:pt x="1505" y="73"/>
                </a:lnTo>
                <a:lnTo>
                  <a:pt x="1505" y="73"/>
                </a:lnTo>
                <a:lnTo>
                  <a:pt x="1506" y="77"/>
                </a:lnTo>
                <a:lnTo>
                  <a:pt x="1506" y="77"/>
                </a:lnTo>
                <a:lnTo>
                  <a:pt x="1506" y="77"/>
                </a:lnTo>
                <a:lnTo>
                  <a:pt x="1507" y="72"/>
                </a:lnTo>
                <a:lnTo>
                  <a:pt x="1507" y="73"/>
                </a:lnTo>
                <a:lnTo>
                  <a:pt x="1507" y="73"/>
                </a:lnTo>
                <a:lnTo>
                  <a:pt x="1508" y="77"/>
                </a:lnTo>
                <a:lnTo>
                  <a:pt x="1508" y="75"/>
                </a:lnTo>
                <a:lnTo>
                  <a:pt x="1508" y="75"/>
                </a:lnTo>
                <a:lnTo>
                  <a:pt x="1509" y="75"/>
                </a:lnTo>
                <a:lnTo>
                  <a:pt x="1509" y="75"/>
                </a:lnTo>
                <a:lnTo>
                  <a:pt x="1509" y="75"/>
                </a:lnTo>
                <a:lnTo>
                  <a:pt x="1509" y="75"/>
                </a:lnTo>
                <a:lnTo>
                  <a:pt x="1509" y="75"/>
                </a:lnTo>
                <a:lnTo>
                  <a:pt x="1510" y="70"/>
                </a:lnTo>
                <a:lnTo>
                  <a:pt x="1510" y="70"/>
                </a:lnTo>
                <a:lnTo>
                  <a:pt x="1511" y="77"/>
                </a:lnTo>
                <a:lnTo>
                  <a:pt x="1511" y="53"/>
                </a:lnTo>
                <a:lnTo>
                  <a:pt x="1511" y="53"/>
                </a:lnTo>
                <a:lnTo>
                  <a:pt x="1511" y="40"/>
                </a:lnTo>
                <a:lnTo>
                  <a:pt x="1512" y="47"/>
                </a:lnTo>
                <a:lnTo>
                  <a:pt x="1512" y="47"/>
                </a:lnTo>
                <a:lnTo>
                  <a:pt x="1513" y="54"/>
                </a:lnTo>
                <a:lnTo>
                  <a:pt x="1513" y="54"/>
                </a:lnTo>
                <a:lnTo>
                  <a:pt x="1514" y="64"/>
                </a:lnTo>
                <a:lnTo>
                  <a:pt x="1514" y="64"/>
                </a:lnTo>
                <a:lnTo>
                  <a:pt x="1515" y="70"/>
                </a:lnTo>
                <a:lnTo>
                  <a:pt x="1515" y="70"/>
                </a:lnTo>
                <a:lnTo>
                  <a:pt x="1515" y="70"/>
                </a:lnTo>
                <a:lnTo>
                  <a:pt x="1516" y="71"/>
                </a:lnTo>
                <a:lnTo>
                  <a:pt x="1516" y="69"/>
                </a:lnTo>
                <a:lnTo>
                  <a:pt x="1516" y="68"/>
                </a:lnTo>
                <a:lnTo>
                  <a:pt x="1516" y="69"/>
                </a:lnTo>
                <a:lnTo>
                  <a:pt x="1517" y="55"/>
                </a:lnTo>
                <a:lnTo>
                  <a:pt x="1517" y="55"/>
                </a:lnTo>
                <a:lnTo>
                  <a:pt x="1517" y="54"/>
                </a:lnTo>
                <a:lnTo>
                  <a:pt x="1518" y="60"/>
                </a:lnTo>
                <a:lnTo>
                  <a:pt x="1518" y="60"/>
                </a:lnTo>
                <a:lnTo>
                  <a:pt x="1518" y="60"/>
                </a:lnTo>
                <a:lnTo>
                  <a:pt x="1519" y="65"/>
                </a:lnTo>
                <a:lnTo>
                  <a:pt x="1519" y="65"/>
                </a:lnTo>
                <a:lnTo>
                  <a:pt x="1520" y="68"/>
                </a:lnTo>
                <a:lnTo>
                  <a:pt x="1520" y="68"/>
                </a:lnTo>
                <a:lnTo>
                  <a:pt x="1520" y="68"/>
                </a:lnTo>
                <a:lnTo>
                  <a:pt x="1521" y="69"/>
                </a:lnTo>
                <a:lnTo>
                  <a:pt x="1521" y="35"/>
                </a:lnTo>
                <a:lnTo>
                  <a:pt x="1521" y="33"/>
                </a:lnTo>
                <a:lnTo>
                  <a:pt x="1522" y="21"/>
                </a:lnTo>
                <a:lnTo>
                  <a:pt x="1522" y="21"/>
                </a:lnTo>
                <a:lnTo>
                  <a:pt x="1523" y="14"/>
                </a:lnTo>
                <a:lnTo>
                  <a:pt x="1523" y="31"/>
                </a:lnTo>
                <a:lnTo>
                  <a:pt x="1523" y="18"/>
                </a:lnTo>
                <a:lnTo>
                  <a:pt x="1523" y="15"/>
                </a:lnTo>
                <a:lnTo>
                  <a:pt x="1524" y="0"/>
                </a:lnTo>
                <a:lnTo>
                  <a:pt x="1524" y="28"/>
                </a:lnTo>
                <a:lnTo>
                  <a:pt x="1524" y="30"/>
                </a:lnTo>
                <a:lnTo>
                  <a:pt x="1525" y="59"/>
                </a:lnTo>
                <a:lnTo>
                  <a:pt x="1525" y="59"/>
                </a:lnTo>
                <a:lnTo>
                  <a:pt x="1525" y="60"/>
                </a:lnTo>
                <a:lnTo>
                  <a:pt x="1526" y="31"/>
                </a:lnTo>
                <a:lnTo>
                  <a:pt x="1526" y="31"/>
                </a:lnTo>
                <a:lnTo>
                  <a:pt x="1527" y="37"/>
                </a:lnTo>
                <a:lnTo>
                  <a:pt x="1527" y="26"/>
                </a:lnTo>
                <a:lnTo>
                  <a:pt x="1527" y="27"/>
                </a:lnTo>
                <a:lnTo>
                  <a:pt x="1527" y="28"/>
                </a:lnTo>
                <a:lnTo>
                  <a:pt x="1528" y="40"/>
                </a:lnTo>
                <a:lnTo>
                  <a:pt x="1528" y="40"/>
                </a:lnTo>
                <a:lnTo>
                  <a:pt x="1528" y="40"/>
                </a:lnTo>
                <a:lnTo>
                  <a:pt x="1529" y="51"/>
                </a:lnTo>
                <a:lnTo>
                  <a:pt x="1529" y="50"/>
                </a:lnTo>
                <a:lnTo>
                  <a:pt x="1529" y="50"/>
                </a:lnTo>
                <a:lnTo>
                  <a:pt x="1529" y="52"/>
                </a:lnTo>
                <a:lnTo>
                  <a:pt x="1530" y="45"/>
                </a:lnTo>
                <a:lnTo>
                  <a:pt x="1530" y="48"/>
                </a:lnTo>
                <a:lnTo>
                  <a:pt x="1530" y="48"/>
                </a:lnTo>
                <a:lnTo>
                  <a:pt x="1530" y="48"/>
                </a:lnTo>
                <a:lnTo>
                  <a:pt x="1531" y="56"/>
                </a:lnTo>
                <a:lnTo>
                  <a:pt x="1531" y="55"/>
                </a:lnTo>
                <a:lnTo>
                  <a:pt x="1531" y="55"/>
                </a:lnTo>
                <a:lnTo>
                  <a:pt x="1532" y="58"/>
                </a:lnTo>
                <a:lnTo>
                  <a:pt x="1532" y="57"/>
                </a:lnTo>
                <a:lnTo>
                  <a:pt x="1532" y="57"/>
                </a:lnTo>
                <a:lnTo>
                  <a:pt x="1533" y="55"/>
                </a:lnTo>
                <a:lnTo>
                  <a:pt x="1533" y="61"/>
                </a:lnTo>
                <a:lnTo>
                  <a:pt x="1533" y="61"/>
                </a:lnTo>
                <a:lnTo>
                  <a:pt x="1533" y="61"/>
                </a:lnTo>
                <a:lnTo>
                  <a:pt x="1534" y="63"/>
                </a:lnTo>
                <a:lnTo>
                  <a:pt x="1534" y="61"/>
                </a:lnTo>
                <a:lnTo>
                  <a:pt x="1534" y="61"/>
                </a:lnTo>
                <a:lnTo>
                  <a:pt x="1534" y="59"/>
                </a:lnTo>
                <a:lnTo>
                  <a:pt x="1535" y="63"/>
                </a:lnTo>
                <a:lnTo>
                  <a:pt x="1535" y="61"/>
                </a:lnTo>
                <a:lnTo>
                  <a:pt x="1535" y="61"/>
                </a:lnTo>
                <a:lnTo>
                  <a:pt x="1535" y="61"/>
                </a:lnTo>
                <a:lnTo>
                  <a:pt x="1536" y="57"/>
                </a:lnTo>
                <a:lnTo>
                  <a:pt x="1536" y="57"/>
                </a:lnTo>
                <a:lnTo>
                  <a:pt x="1536" y="57"/>
                </a:lnTo>
                <a:lnTo>
                  <a:pt x="1536" y="57"/>
                </a:lnTo>
                <a:lnTo>
                  <a:pt x="1537" y="54"/>
                </a:lnTo>
                <a:lnTo>
                  <a:pt x="1537" y="54"/>
                </a:lnTo>
                <a:lnTo>
                  <a:pt x="1537" y="54"/>
                </a:lnTo>
                <a:lnTo>
                  <a:pt x="1538" y="55"/>
                </a:lnTo>
                <a:lnTo>
                  <a:pt x="1538" y="55"/>
                </a:lnTo>
                <a:lnTo>
                  <a:pt x="1538" y="55"/>
                </a:lnTo>
                <a:lnTo>
                  <a:pt x="1539" y="55"/>
                </a:lnTo>
                <a:lnTo>
                  <a:pt x="1539" y="52"/>
                </a:lnTo>
                <a:lnTo>
                  <a:pt x="1539" y="52"/>
                </a:lnTo>
                <a:lnTo>
                  <a:pt x="1540" y="37"/>
                </a:lnTo>
                <a:lnTo>
                  <a:pt x="1540" y="44"/>
                </a:lnTo>
                <a:lnTo>
                  <a:pt x="1540" y="45"/>
                </a:lnTo>
                <a:lnTo>
                  <a:pt x="1541" y="57"/>
                </a:lnTo>
                <a:lnTo>
                  <a:pt x="1541" y="57"/>
                </a:lnTo>
                <a:lnTo>
                  <a:pt x="1541" y="57"/>
                </a:lnTo>
                <a:lnTo>
                  <a:pt x="1542" y="56"/>
                </a:lnTo>
                <a:lnTo>
                  <a:pt x="1542" y="57"/>
                </a:lnTo>
                <a:lnTo>
                  <a:pt x="1542" y="56"/>
                </a:lnTo>
                <a:lnTo>
                  <a:pt x="1542" y="56"/>
                </a:lnTo>
                <a:lnTo>
                  <a:pt x="1543" y="48"/>
                </a:lnTo>
                <a:lnTo>
                  <a:pt x="1543" y="50"/>
                </a:lnTo>
                <a:lnTo>
                  <a:pt x="1543" y="50"/>
                </a:lnTo>
                <a:lnTo>
                  <a:pt x="1544" y="51"/>
                </a:lnTo>
                <a:lnTo>
                  <a:pt x="1544" y="31"/>
                </a:lnTo>
                <a:lnTo>
                  <a:pt x="1544" y="31"/>
                </a:lnTo>
                <a:lnTo>
                  <a:pt x="1545" y="12"/>
                </a:lnTo>
                <a:lnTo>
                  <a:pt x="1545" y="14"/>
                </a:lnTo>
                <a:lnTo>
                  <a:pt x="1545" y="14"/>
                </a:lnTo>
                <a:lnTo>
                  <a:pt x="1546" y="42"/>
                </a:lnTo>
                <a:lnTo>
                  <a:pt x="1546" y="29"/>
                </a:lnTo>
                <a:lnTo>
                  <a:pt x="1546" y="29"/>
                </a:lnTo>
                <a:lnTo>
                  <a:pt x="1546" y="29"/>
                </a:lnTo>
                <a:lnTo>
                  <a:pt x="1547" y="21"/>
                </a:lnTo>
                <a:lnTo>
                  <a:pt x="1547" y="21"/>
                </a:lnTo>
                <a:lnTo>
                  <a:pt x="1548" y="19"/>
                </a:lnTo>
                <a:lnTo>
                  <a:pt x="1548" y="19"/>
                </a:lnTo>
                <a:lnTo>
                  <a:pt x="1549" y="21"/>
                </a:lnTo>
                <a:lnTo>
                  <a:pt x="1549" y="8"/>
                </a:lnTo>
                <a:lnTo>
                  <a:pt x="1549" y="12"/>
                </a:lnTo>
                <a:lnTo>
                  <a:pt x="1549" y="12"/>
                </a:lnTo>
                <a:lnTo>
                  <a:pt x="1549" y="12"/>
                </a:lnTo>
                <a:lnTo>
                  <a:pt x="1550" y="38"/>
                </a:lnTo>
                <a:lnTo>
                  <a:pt x="1550" y="30"/>
                </a:lnTo>
                <a:lnTo>
                  <a:pt x="1550" y="30"/>
                </a:lnTo>
                <a:lnTo>
                  <a:pt x="1551" y="51"/>
                </a:lnTo>
                <a:lnTo>
                  <a:pt x="1551" y="51"/>
                </a:lnTo>
                <a:lnTo>
                  <a:pt x="1552" y="67"/>
                </a:lnTo>
                <a:lnTo>
                  <a:pt x="1552" y="67"/>
                </a:lnTo>
                <a:lnTo>
                  <a:pt x="1552" y="67"/>
                </a:lnTo>
                <a:lnTo>
                  <a:pt x="1553" y="61"/>
                </a:lnTo>
                <a:lnTo>
                  <a:pt x="1553" y="62"/>
                </a:lnTo>
                <a:lnTo>
                  <a:pt x="1553" y="62"/>
                </a:lnTo>
                <a:lnTo>
                  <a:pt x="1553" y="62"/>
                </a:lnTo>
                <a:lnTo>
                  <a:pt x="1554" y="60"/>
                </a:lnTo>
                <a:lnTo>
                  <a:pt x="1554" y="60"/>
                </a:lnTo>
                <a:lnTo>
                  <a:pt x="1554" y="59"/>
                </a:lnTo>
                <a:lnTo>
                  <a:pt x="1555" y="61"/>
                </a:lnTo>
                <a:lnTo>
                  <a:pt x="1555" y="61"/>
                </a:lnTo>
                <a:lnTo>
                  <a:pt x="1555" y="60"/>
                </a:lnTo>
                <a:lnTo>
                  <a:pt x="1556" y="56"/>
                </a:lnTo>
                <a:lnTo>
                  <a:pt x="1556" y="57"/>
                </a:lnTo>
                <a:lnTo>
                  <a:pt x="1556" y="57"/>
                </a:lnTo>
                <a:lnTo>
                  <a:pt x="1556" y="57"/>
                </a:lnTo>
                <a:lnTo>
                  <a:pt x="1557" y="59"/>
                </a:lnTo>
                <a:lnTo>
                  <a:pt x="1557" y="58"/>
                </a:lnTo>
                <a:lnTo>
                  <a:pt x="1557" y="58"/>
                </a:lnTo>
                <a:lnTo>
                  <a:pt x="1558" y="58"/>
                </a:lnTo>
                <a:lnTo>
                  <a:pt x="1558" y="55"/>
                </a:lnTo>
                <a:lnTo>
                  <a:pt x="1558" y="55"/>
                </a:lnTo>
                <a:lnTo>
                  <a:pt x="1558" y="55"/>
                </a:lnTo>
                <a:lnTo>
                  <a:pt x="1559" y="56"/>
                </a:lnTo>
                <a:lnTo>
                  <a:pt x="1559" y="56"/>
                </a:lnTo>
                <a:lnTo>
                  <a:pt x="1559" y="56"/>
                </a:lnTo>
                <a:lnTo>
                  <a:pt x="1559" y="56"/>
                </a:lnTo>
                <a:lnTo>
                  <a:pt x="1560" y="66"/>
                </a:lnTo>
                <a:lnTo>
                  <a:pt x="1560" y="66"/>
                </a:lnTo>
                <a:lnTo>
                  <a:pt x="1560" y="66"/>
                </a:lnTo>
                <a:lnTo>
                  <a:pt x="1561" y="64"/>
                </a:lnTo>
                <a:lnTo>
                  <a:pt x="1561" y="72"/>
                </a:lnTo>
                <a:lnTo>
                  <a:pt x="1561" y="70"/>
                </a:lnTo>
                <a:lnTo>
                  <a:pt x="1561" y="70"/>
                </a:lnTo>
                <a:lnTo>
                  <a:pt x="1561" y="70"/>
                </a:lnTo>
                <a:lnTo>
                  <a:pt x="1562" y="78"/>
                </a:lnTo>
                <a:lnTo>
                  <a:pt x="1562" y="77"/>
                </a:lnTo>
                <a:lnTo>
                  <a:pt x="1562" y="77"/>
                </a:lnTo>
                <a:lnTo>
                  <a:pt x="1562" y="77"/>
                </a:lnTo>
                <a:lnTo>
                  <a:pt x="1563" y="87"/>
                </a:lnTo>
                <a:lnTo>
                  <a:pt x="1563" y="86"/>
                </a:lnTo>
                <a:lnTo>
                  <a:pt x="1563" y="85"/>
                </a:lnTo>
                <a:lnTo>
                  <a:pt x="1564" y="82"/>
                </a:lnTo>
                <a:lnTo>
                  <a:pt x="1564" y="84"/>
                </a:lnTo>
                <a:lnTo>
                  <a:pt x="1564" y="84"/>
                </a:lnTo>
                <a:lnTo>
                  <a:pt x="1565" y="82"/>
                </a:lnTo>
                <a:lnTo>
                  <a:pt x="1565" y="85"/>
                </a:lnTo>
                <a:lnTo>
                  <a:pt x="1565" y="85"/>
                </a:lnTo>
                <a:lnTo>
                  <a:pt x="1565" y="85"/>
                </a:lnTo>
                <a:lnTo>
                  <a:pt x="1565" y="85"/>
                </a:lnTo>
                <a:lnTo>
                  <a:pt x="1566" y="88"/>
                </a:lnTo>
                <a:lnTo>
                  <a:pt x="1566" y="86"/>
                </a:lnTo>
                <a:lnTo>
                  <a:pt x="1566" y="86"/>
                </a:lnTo>
                <a:lnTo>
                  <a:pt x="1566" y="86"/>
                </a:lnTo>
                <a:lnTo>
                  <a:pt x="1567" y="90"/>
                </a:lnTo>
                <a:lnTo>
                  <a:pt x="1567" y="90"/>
                </a:lnTo>
                <a:lnTo>
                  <a:pt x="1568" y="93"/>
                </a:lnTo>
                <a:lnTo>
                  <a:pt x="1568" y="92"/>
                </a:lnTo>
                <a:lnTo>
                  <a:pt x="1568" y="92"/>
                </a:lnTo>
                <a:lnTo>
                  <a:pt x="1569" y="92"/>
                </a:lnTo>
                <a:lnTo>
                  <a:pt x="1569" y="98"/>
                </a:lnTo>
                <a:lnTo>
                  <a:pt x="1569" y="98"/>
                </a:lnTo>
                <a:lnTo>
                  <a:pt x="1570" y="100"/>
                </a:lnTo>
                <a:lnTo>
                  <a:pt x="1570" y="90"/>
                </a:lnTo>
                <a:lnTo>
                  <a:pt x="1570" y="90"/>
                </a:lnTo>
                <a:lnTo>
                  <a:pt x="1571" y="52"/>
                </a:lnTo>
                <a:lnTo>
                  <a:pt x="1571" y="52"/>
                </a:lnTo>
                <a:lnTo>
                  <a:pt x="1572" y="54"/>
                </a:lnTo>
                <a:lnTo>
                  <a:pt x="1572" y="26"/>
                </a:lnTo>
                <a:lnTo>
                  <a:pt x="1572" y="30"/>
                </a:lnTo>
                <a:lnTo>
                  <a:pt x="1572" y="31"/>
                </a:lnTo>
                <a:lnTo>
                  <a:pt x="1573" y="41"/>
                </a:lnTo>
                <a:lnTo>
                  <a:pt x="1573" y="39"/>
                </a:lnTo>
                <a:lnTo>
                  <a:pt x="1573" y="40"/>
                </a:lnTo>
                <a:lnTo>
                  <a:pt x="1573" y="39"/>
                </a:lnTo>
                <a:lnTo>
                  <a:pt x="1574" y="50"/>
                </a:lnTo>
                <a:lnTo>
                  <a:pt x="1574" y="50"/>
                </a:lnTo>
                <a:lnTo>
                  <a:pt x="1575" y="45"/>
                </a:lnTo>
                <a:lnTo>
                  <a:pt x="1575" y="55"/>
                </a:lnTo>
                <a:lnTo>
                  <a:pt x="1575" y="54"/>
                </a:lnTo>
                <a:lnTo>
                  <a:pt x="1575" y="54"/>
                </a:lnTo>
                <a:lnTo>
                  <a:pt x="1576" y="51"/>
                </a:lnTo>
                <a:lnTo>
                  <a:pt x="1576" y="64"/>
                </a:lnTo>
                <a:lnTo>
                  <a:pt x="1576" y="64"/>
                </a:lnTo>
                <a:lnTo>
                  <a:pt x="1577" y="62"/>
                </a:lnTo>
                <a:lnTo>
                  <a:pt x="1577" y="74"/>
                </a:lnTo>
                <a:lnTo>
                  <a:pt x="1577" y="74"/>
                </a:lnTo>
                <a:lnTo>
                  <a:pt x="1578" y="83"/>
                </a:lnTo>
                <a:lnTo>
                  <a:pt x="1578" y="83"/>
                </a:lnTo>
                <a:lnTo>
                  <a:pt x="1578" y="84"/>
                </a:lnTo>
                <a:lnTo>
                  <a:pt x="1579" y="74"/>
                </a:lnTo>
                <a:lnTo>
                  <a:pt x="1579" y="74"/>
                </a:lnTo>
                <a:lnTo>
                  <a:pt x="1580" y="69"/>
                </a:lnTo>
                <a:lnTo>
                  <a:pt x="1580" y="71"/>
                </a:lnTo>
                <a:lnTo>
                  <a:pt x="1580" y="71"/>
                </a:lnTo>
                <a:lnTo>
                  <a:pt x="1581" y="56"/>
                </a:lnTo>
                <a:lnTo>
                  <a:pt x="1581" y="81"/>
                </a:lnTo>
                <a:lnTo>
                  <a:pt x="1581" y="59"/>
                </a:lnTo>
                <a:lnTo>
                  <a:pt x="1581" y="58"/>
                </a:lnTo>
                <a:lnTo>
                  <a:pt x="1581" y="57"/>
                </a:lnTo>
                <a:lnTo>
                  <a:pt x="1582" y="80"/>
                </a:lnTo>
                <a:lnTo>
                  <a:pt x="1582" y="77"/>
                </a:lnTo>
                <a:lnTo>
                  <a:pt x="1582" y="77"/>
                </a:lnTo>
                <a:lnTo>
                  <a:pt x="1582" y="77"/>
                </a:lnTo>
                <a:lnTo>
                  <a:pt x="1583" y="73"/>
                </a:lnTo>
                <a:lnTo>
                  <a:pt x="1583" y="74"/>
                </a:lnTo>
                <a:lnTo>
                  <a:pt x="1583" y="74"/>
                </a:lnTo>
                <a:lnTo>
                  <a:pt x="1583" y="74"/>
                </a:lnTo>
                <a:lnTo>
                  <a:pt x="1584" y="72"/>
                </a:lnTo>
                <a:lnTo>
                  <a:pt x="1584" y="72"/>
                </a:lnTo>
                <a:lnTo>
                  <a:pt x="1584" y="71"/>
                </a:lnTo>
                <a:lnTo>
                  <a:pt x="1585" y="75"/>
                </a:lnTo>
                <a:lnTo>
                  <a:pt x="1585" y="75"/>
                </a:lnTo>
                <a:lnTo>
                  <a:pt x="1585" y="75"/>
                </a:lnTo>
                <a:lnTo>
                  <a:pt x="1585" y="74"/>
                </a:lnTo>
                <a:lnTo>
                  <a:pt x="1586" y="89"/>
                </a:lnTo>
                <a:lnTo>
                  <a:pt x="1586" y="88"/>
                </a:lnTo>
                <a:lnTo>
                  <a:pt x="1586" y="88"/>
                </a:lnTo>
                <a:lnTo>
                  <a:pt x="1587" y="92"/>
                </a:lnTo>
                <a:lnTo>
                  <a:pt x="1587" y="92"/>
                </a:lnTo>
                <a:lnTo>
                  <a:pt x="1587" y="92"/>
                </a:lnTo>
                <a:lnTo>
                  <a:pt x="1588" y="62"/>
                </a:lnTo>
                <a:lnTo>
                  <a:pt x="1588" y="64"/>
                </a:lnTo>
                <a:lnTo>
                  <a:pt x="1588" y="64"/>
                </a:lnTo>
                <a:lnTo>
                  <a:pt x="1589" y="71"/>
                </a:lnTo>
                <a:lnTo>
                  <a:pt x="1589" y="63"/>
                </a:lnTo>
                <a:lnTo>
                  <a:pt x="1589" y="64"/>
                </a:lnTo>
                <a:lnTo>
                  <a:pt x="1589" y="64"/>
                </a:lnTo>
                <a:lnTo>
                  <a:pt x="1589" y="65"/>
                </a:lnTo>
                <a:lnTo>
                  <a:pt x="1590" y="59"/>
                </a:lnTo>
                <a:lnTo>
                  <a:pt x="1590" y="59"/>
                </a:lnTo>
                <a:lnTo>
                  <a:pt x="1591" y="77"/>
                </a:lnTo>
                <a:lnTo>
                  <a:pt x="1591" y="77"/>
                </a:lnTo>
                <a:lnTo>
                  <a:pt x="1592" y="87"/>
                </a:lnTo>
                <a:lnTo>
                  <a:pt x="1592" y="86"/>
                </a:lnTo>
                <a:lnTo>
                  <a:pt x="1592" y="86"/>
                </a:lnTo>
                <a:lnTo>
                  <a:pt x="1592" y="85"/>
                </a:lnTo>
                <a:lnTo>
                  <a:pt x="1593" y="89"/>
                </a:lnTo>
                <a:lnTo>
                  <a:pt x="1593" y="88"/>
                </a:lnTo>
                <a:lnTo>
                  <a:pt x="1593" y="88"/>
                </a:lnTo>
                <a:lnTo>
                  <a:pt x="1594" y="85"/>
                </a:lnTo>
                <a:lnTo>
                  <a:pt x="1594" y="85"/>
                </a:lnTo>
                <a:lnTo>
                  <a:pt x="1594" y="85"/>
                </a:lnTo>
                <a:lnTo>
                  <a:pt x="1595" y="82"/>
                </a:lnTo>
                <a:lnTo>
                  <a:pt x="1595" y="82"/>
                </a:lnTo>
                <a:lnTo>
                  <a:pt x="1595" y="82"/>
                </a:lnTo>
                <a:lnTo>
                  <a:pt x="1595" y="82"/>
                </a:lnTo>
                <a:lnTo>
                  <a:pt x="1596" y="82"/>
                </a:lnTo>
                <a:lnTo>
                  <a:pt x="1596" y="82"/>
                </a:lnTo>
                <a:lnTo>
                  <a:pt x="1596" y="82"/>
                </a:lnTo>
                <a:lnTo>
                  <a:pt x="1597" y="86"/>
                </a:lnTo>
                <a:lnTo>
                  <a:pt x="1597" y="68"/>
                </a:lnTo>
                <a:lnTo>
                  <a:pt x="1597" y="68"/>
                </a:lnTo>
                <a:lnTo>
                  <a:pt x="1597" y="60"/>
                </a:lnTo>
                <a:lnTo>
                  <a:pt x="1598" y="112"/>
                </a:lnTo>
                <a:lnTo>
                  <a:pt x="1598" y="112"/>
                </a:lnTo>
                <a:lnTo>
                  <a:pt x="1599" y="138"/>
                </a:lnTo>
                <a:lnTo>
                  <a:pt x="1599" y="127"/>
                </a:lnTo>
                <a:lnTo>
                  <a:pt x="1599" y="127"/>
                </a:lnTo>
                <a:lnTo>
                  <a:pt x="1599" y="127"/>
                </a:lnTo>
                <a:lnTo>
                  <a:pt x="1600" y="120"/>
                </a:lnTo>
                <a:lnTo>
                  <a:pt x="1600" y="120"/>
                </a:lnTo>
                <a:lnTo>
                  <a:pt x="1601" y="110"/>
                </a:lnTo>
                <a:lnTo>
                  <a:pt x="1601" y="110"/>
                </a:lnTo>
                <a:lnTo>
                  <a:pt x="1602" y="95"/>
                </a:lnTo>
                <a:lnTo>
                  <a:pt x="1602" y="100"/>
                </a:lnTo>
                <a:lnTo>
                  <a:pt x="1602" y="100"/>
                </a:lnTo>
                <a:lnTo>
                  <a:pt x="1603" y="98"/>
                </a:lnTo>
                <a:lnTo>
                  <a:pt x="1603" y="111"/>
                </a:lnTo>
                <a:lnTo>
                  <a:pt x="1603" y="111"/>
                </a:lnTo>
                <a:lnTo>
                  <a:pt x="1604" y="114"/>
                </a:lnTo>
                <a:lnTo>
                  <a:pt x="1604" y="113"/>
                </a:lnTo>
                <a:lnTo>
                  <a:pt x="1604" y="113"/>
                </a:lnTo>
                <a:lnTo>
                  <a:pt x="1605" y="111"/>
                </a:lnTo>
                <a:lnTo>
                  <a:pt x="1605" y="111"/>
                </a:lnTo>
                <a:lnTo>
                  <a:pt x="1605" y="111"/>
                </a:lnTo>
                <a:lnTo>
                  <a:pt x="1605" y="111"/>
                </a:lnTo>
                <a:lnTo>
                  <a:pt x="1606" y="104"/>
                </a:lnTo>
                <a:lnTo>
                  <a:pt x="1606" y="104"/>
                </a:lnTo>
                <a:lnTo>
                  <a:pt x="1606" y="104"/>
                </a:lnTo>
                <a:lnTo>
                  <a:pt x="1606" y="104"/>
                </a:lnTo>
                <a:lnTo>
                  <a:pt x="1607" y="99"/>
                </a:lnTo>
                <a:lnTo>
                  <a:pt x="1607" y="99"/>
                </a:lnTo>
                <a:lnTo>
                  <a:pt x="1608" y="97"/>
                </a:lnTo>
                <a:lnTo>
                  <a:pt x="1608" y="97"/>
                </a:lnTo>
                <a:lnTo>
                  <a:pt x="1609" y="93"/>
                </a:lnTo>
                <a:lnTo>
                  <a:pt x="1609" y="93"/>
                </a:lnTo>
                <a:lnTo>
                  <a:pt x="1610" y="95"/>
                </a:lnTo>
                <a:lnTo>
                  <a:pt x="1610" y="93"/>
                </a:lnTo>
                <a:lnTo>
                  <a:pt x="1610" y="94"/>
                </a:lnTo>
                <a:lnTo>
                  <a:pt x="1610" y="94"/>
                </a:lnTo>
                <a:lnTo>
                  <a:pt x="1611" y="95"/>
                </a:lnTo>
                <a:lnTo>
                  <a:pt x="1611" y="91"/>
                </a:lnTo>
                <a:lnTo>
                  <a:pt x="1611" y="91"/>
                </a:lnTo>
                <a:lnTo>
                  <a:pt x="1611" y="91"/>
                </a:lnTo>
                <a:lnTo>
                  <a:pt x="1612" y="80"/>
                </a:lnTo>
                <a:lnTo>
                  <a:pt x="1612" y="81"/>
                </a:lnTo>
                <a:lnTo>
                  <a:pt x="1612" y="81"/>
                </a:lnTo>
                <a:lnTo>
                  <a:pt x="1613" y="81"/>
                </a:lnTo>
                <a:lnTo>
                  <a:pt x="1613" y="82"/>
                </a:lnTo>
                <a:lnTo>
                  <a:pt x="1613" y="81"/>
                </a:lnTo>
                <a:lnTo>
                  <a:pt x="1613" y="81"/>
                </a:lnTo>
                <a:lnTo>
                  <a:pt x="1614" y="77"/>
                </a:lnTo>
                <a:lnTo>
                  <a:pt x="1614" y="78"/>
                </a:lnTo>
                <a:lnTo>
                  <a:pt x="1614" y="78"/>
                </a:lnTo>
                <a:lnTo>
                  <a:pt x="1615" y="76"/>
                </a:lnTo>
                <a:lnTo>
                  <a:pt x="1615" y="77"/>
                </a:lnTo>
                <a:lnTo>
                  <a:pt x="1615" y="77"/>
                </a:lnTo>
                <a:lnTo>
                  <a:pt x="1615" y="77"/>
                </a:lnTo>
                <a:lnTo>
                  <a:pt x="1616" y="75"/>
                </a:lnTo>
                <a:lnTo>
                  <a:pt x="1616" y="75"/>
                </a:lnTo>
                <a:lnTo>
                  <a:pt x="1617" y="70"/>
                </a:lnTo>
                <a:lnTo>
                  <a:pt x="1617" y="70"/>
                </a:lnTo>
                <a:lnTo>
                  <a:pt x="1618" y="70"/>
                </a:lnTo>
                <a:lnTo>
                  <a:pt x="1618" y="69"/>
                </a:lnTo>
                <a:lnTo>
                  <a:pt x="1618" y="70"/>
                </a:lnTo>
                <a:lnTo>
                  <a:pt x="1618" y="70"/>
                </a:lnTo>
                <a:lnTo>
                  <a:pt x="1619" y="63"/>
                </a:lnTo>
                <a:lnTo>
                  <a:pt x="1619" y="84"/>
                </a:lnTo>
                <a:lnTo>
                  <a:pt x="1619" y="73"/>
                </a:lnTo>
                <a:lnTo>
                  <a:pt x="1619" y="73"/>
                </a:lnTo>
                <a:lnTo>
                  <a:pt x="1620" y="48"/>
                </a:lnTo>
                <a:lnTo>
                  <a:pt x="1620" y="50"/>
                </a:lnTo>
                <a:lnTo>
                  <a:pt x="1620" y="50"/>
                </a:lnTo>
                <a:lnTo>
                  <a:pt x="1621" y="66"/>
                </a:lnTo>
                <a:lnTo>
                  <a:pt x="1621" y="66"/>
                </a:lnTo>
                <a:lnTo>
                  <a:pt x="1621" y="66"/>
                </a:lnTo>
                <a:lnTo>
                  <a:pt x="1621" y="67"/>
                </a:lnTo>
                <a:lnTo>
                  <a:pt x="1622" y="65"/>
                </a:lnTo>
                <a:lnTo>
                  <a:pt x="1622" y="66"/>
                </a:lnTo>
                <a:lnTo>
                  <a:pt x="1622" y="66"/>
                </a:lnTo>
                <a:lnTo>
                  <a:pt x="1622" y="66"/>
                </a:lnTo>
                <a:lnTo>
                  <a:pt x="1623" y="68"/>
                </a:lnTo>
                <a:lnTo>
                  <a:pt x="1623" y="67"/>
                </a:lnTo>
                <a:lnTo>
                  <a:pt x="1623" y="67"/>
                </a:lnTo>
                <a:lnTo>
                  <a:pt x="1623" y="67"/>
                </a:lnTo>
                <a:lnTo>
                  <a:pt x="1624" y="89"/>
                </a:lnTo>
                <a:lnTo>
                  <a:pt x="1624" y="89"/>
                </a:lnTo>
                <a:lnTo>
                  <a:pt x="1625" y="88"/>
                </a:lnTo>
                <a:lnTo>
                  <a:pt x="1625" y="96"/>
                </a:lnTo>
                <a:lnTo>
                  <a:pt x="1625" y="96"/>
                </a:lnTo>
                <a:lnTo>
                  <a:pt x="1625" y="96"/>
                </a:lnTo>
                <a:lnTo>
                  <a:pt x="1625" y="95"/>
                </a:lnTo>
                <a:lnTo>
                  <a:pt x="1626" y="98"/>
                </a:lnTo>
                <a:lnTo>
                  <a:pt x="1626" y="97"/>
                </a:lnTo>
                <a:lnTo>
                  <a:pt x="1626" y="97"/>
                </a:lnTo>
                <a:lnTo>
                  <a:pt x="1627" y="97"/>
                </a:lnTo>
                <a:lnTo>
                  <a:pt x="1627" y="98"/>
                </a:lnTo>
                <a:lnTo>
                  <a:pt x="1627" y="97"/>
                </a:lnTo>
                <a:lnTo>
                  <a:pt x="1627" y="97"/>
                </a:lnTo>
                <a:lnTo>
                  <a:pt x="1628" y="76"/>
                </a:lnTo>
                <a:lnTo>
                  <a:pt x="1628" y="76"/>
                </a:lnTo>
                <a:lnTo>
                  <a:pt x="1628" y="67"/>
                </a:lnTo>
                <a:lnTo>
                  <a:pt x="1629" y="80"/>
                </a:lnTo>
                <a:lnTo>
                  <a:pt x="1629" y="76"/>
                </a:lnTo>
                <a:lnTo>
                  <a:pt x="1629" y="76"/>
                </a:lnTo>
                <a:lnTo>
                  <a:pt x="1630" y="74"/>
                </a:lnTo>
                <a:lnTo>
                  <a:pt x="1630" y="75"/>
                </a:lnTo>
                <a:lnTo>
                  <a:pt x="1630" y="75"/>
                </a:lnTo>
                <a:lnTo>
                  <a:pt x="1631" y="76"/>
                </a:lnTo>
                <a:lnTo>
                  <a:pt x="1631" y="65"/>
                </a:lnTo>
                <a:lnTo>
                  <a:pt x="1631" y="63"/>
                </a:lnTo>
                <a:lnTo>
                  <a:pt x="1632" y="69"/>
                </a:lnTo>
                <a:lnTo>
                  <a:pt x="1632" y="60"/>
                </a:lnTo>
                <a:lnTo>
                  <a:pt x="1632" y="60"/>
                </a:lnTo>
                <a:lnTo>
                  <a:pt x="1632" y="60"/>
                </a:lnTo>
                <a:lnTo>
                  <a:pt x="1633" y="61"/>
                </a:lnTo>
                <a:lnTo>
                  <a:pt x="1633" y="58"/>
                </a:lnTo>
                <a:lnTo>
                  <a:pt x="1633" y="58"/>
                </a:lnTo>
                <a:lnTo>
                  <a:pt x="1634" y="57"/>
                </a:lnTo>
                <a:lnTo>
                  <a:pt x="1634" y="59"/>
                </a:lnTo>
                <a:lnTo>
                  <a:pt x="1634" y="59"/>
                </a:lnTo>
                <a:lnTo>
                  <a:pt x="1634" y="59"/>
                </a:lnTo>
                <a:lnTo>
                  <a:pt x="1635" y="71"/>
                </a:lnTo>
                <a:lnTo>
                  <a:pt x="1635" y="56"/>
                </a:lnTo>
                <a:lnTo>
                  <a:pt x="1635" y="64"/>
                </a:lnTo>
                <a:lnTo>
                  <a:pt x="1635" y="65"/>
                </a:lnTo>
                <a:lnTo>
                  <a:pt x="1636" y="64"/>
                </a:lnTo>
                <a:lnTo>
                  <a:pt x="1636" y="82"/>
                </a:lnTo>
                <a:lnTo>
                  <a:pt x="1636" y="82"/>
                </a:lnTo>
                <a:lnTo>
                  <a:pt x="1637" y="93"/>
                </a:lnTo>
                <a:lnTo>
                  <a:pt x="1637" y="94"/>
                </a:lnTo>
                <a:lnTo>
                  <a:pt x="1638" y="99"/>
                </a:lnTo>
                <a:lnTo>
                  <a:pt x="1638" y="99"/>
                </a:lnTo>
                <a:lnTo>
                  <a:pt x="1639" y="103"/>
                </a:lnTo>
                <a:lnTo>
                  <a:pt x="1639" y="90"/>
                </a:lnTo>
                <a:lnTo>
                  <a:pt x="1639" y="90"/>
                </a:lnTo>
                <a:lnTo>
                  <a:pt x="1639" y="90"/>
                </a:lnTo>
                <a:lnTo>
                  <a:pt x="1640" y="80"/>
                </a:lnTo>
                <a:lnTo>
                  <a:pt x="1640" y="85"/>
                </a:lnTo>
                <a:lnTo>
                  <a:pt x="1640" y="85"/>
                </a:lnTo>
                <a:lnTo>
                  <a:pt x="1641" y="85"/>
                </a:lnTo>
                <a:lnTo>
                  <a:pt x="1641" y="79"/>
                </a:lnTo>
                <a:lnTo>
                  <a:pt x="1641" y="79"/>
                </a:lnTo>
                <a:lnTo>
                  <a:pt x="1641" y="79"/>
                </a:lnTo>
                <a:lnTo>
                  <a:pt x="1642" y="77"/>
                </a:lnTo>
                <a:lnTo>
                  <a:pt x="1642" y="79"/>
                </a:lnTo>
                <a:lnTo>
                  <a:pt x="1642" y="78"/>
                </a:lnTo>
                <a:lnTo>
                  <a:pt x="1642" y="78"/>
                </a:lnTo>
                <a:lnTo>
                  <a:pt x="1643" y="78"/>
                </a:lnTo>
                <a:lnTo>
                  <a:pt x="1643" y="91"/>
                </a:lnTo>
                <a:lnTo>
                  <a:pt x="1643" y="90"/>
                </a:lnTo>
                <a:lnTo>
                  <a:pt x="1643" y="90"/>
                </a:lnTo>
                <a:lnTo>
                  <a:pt x="1644" y="90"/>
                </a:lnTo>
                <a:lnTo>
                  <a:pt x="1644" y="89"/>
                </a:lnTo>
                <a:lnTo>
                  <a:pt x="1644" y="90"/>
                </a:lnTo>
                <a:lnTo>
                  <a:pt x="1644" y="90"/>
                </a:lnTo>
                <a:lnTo>
                  <a:pt x="1645" y="90"/>
                </a:lnTo>
                <a:lnTo>
                  <a:pt x="1645" y="89"/>
                </a:lnTo>
                <a:lnTo>
                  <a:pt x="1645" y="89"/>
                </a:lnTo>
                <a:lnTo>
                  <a:pt x="1645" y="89"/>
                </a:lnTo>
                <a:lnTo>
                  <a:pt x="1646" y="89"/>
                </a:lnTo>
                <a:lnTo>
                  <a:pt x="1646" y="94"/>
                </a:lnTo>
                <a:lnTo>
                  <a:pt x="1646" y="89"/>
                </a:lnTo>
                <a:lnTo>
                  <a:pt x="1646" y="89"/>
                </a:lnTo>
                <a:lnTo>
                  <a:pt x="1647" y="72"/>
                </a:lnTo>
                <a:lnTo>
                  <a:pt x="1647" y="72"/>
                </a:lnTo>
                <a:lnTo>
                  <a:pt x="1647" y="72"/>
                </a:lnTo>
                <a:lnTo>
                  <a:pt x="1648" y="81"/>
                </a:lnTo>
                <a:lnTo>
                  <a:pt x="1648" y="80"/>
                </a:lnTo>
                <a:lnTo>
                  <a:pt x="1648" y="80"/>
                </a:lnTo>
                <a:lnTo>
                  <a:pt x="1649" y="80"/>
                </a:lnTo>
                <a:lnTo>
                  <a:pt x="1649" y="86"/>
                </a:lnTo>
                <a:lnTo>
                  <a:pt x="1649" y="83"/>
                </a:lnTo>
                <a:lnTo>
                  <a:pt x="1649" y="83"/>
                </a:lnTo>
                <a:lnTo>
                  <a:pt x="1650" y="82"/>
                </a:lnTo>
                <a:lnTo>
                  <a:pt x="1650" y="84"/>
                </a:lnTo>
                <a:lnTo>
                  <a:pt x="1650" y="83"/>
                </a:lnTo>
                <a:lnTo>
                  <a:pt x="1650" y="83"/>
                </a:lnTo>
                <a:lnTo>
                  <a:pt x="1651" y="85"/>
                </a:lnTo>
                <a:lnTo>
                  <a:pt x="1651" y="85"/>
                </a:lnTo>
                <a:lnTo>
                  <a:pt x="1651" y="85"/>
                </a:lnTo>
                <a:lnTo>
                  <a:pt x="1652" y="85"/>
                </a:lnTo>
                <a:lnTo>
                  <a:pt x="1652" y="76"/>
                </a:lnTo>
                <a:lnTo>
                  <a:pt x="1652" y="75"/>
                </a:lnTo>
                <a:lnTo>
                  <a:pt x="1653" y="54"/>
                </a:lnTo>
                <a:lnTo>
                  <a:pt x="1653" y="55"/>
                </a:lnTo>
                <a:lnTo>
                  <a:pt x="1653" y="55"/>
                </a:lnTo>
                <a:lnTo>
                  <a:pt x="1654" y="132"/>
                </a:lnTo>
                <a:lnTo>
                  <a:pt x="1654" y="132"/>
                </a:lnTo>
                <a:lnTo>
                  <a:pt x="1655" y="146"/>
                </a:lnTo>
                <a:lnTo>
                  <a:pt x="1655" y="140"/>
                </a:lnTo>
                <a:lnTo>
                  <a:pt x="1655" y="138"/>
                </a:lnTo>
                <a:lnTo>
                  <a:pt x="1656" y="113"/>
                </a:lnTo>
                <a:lnTo>
                  <a:pt x="1656" y="115"/>
                </a:lnTo>
                <a:lnTo>
                  <a:pt x="1656" y="115"/>
                </a:lnTo>
                <a:lnTo>
                  <a:pt x="1657" y="112"/>
                </a:lnTo>
                <a:lnTo>
                  <a:pt x="1657" y="118"/>
                </a:lnTo>
                <a:lnTo>
                  <a:pt x="1657" y="118"/>
                </a:lnTo>
                <a:lnTo>
                  <a:pt x="1658" y="126"/>
                </a:lnTo>
                <a:lnTo>
                  <a:pt x="1658" y="125"/>
                </a:lnTo>
                <a:lnTo>
                  <a:pt x="1658" y="125"/>
                </a:lnTo>
                <a:lnTo>
                  <a:pt x="1659" y="125"/>
                </a:lnTo>
                <a:lnTo>
                  <a:pt x="1659" y="117"/>
                </a:lnTo>
                <a:lnTo>
                  <a:pt x="1659" y="117"/>
                </a:lnTo>
                <a:lnTo>
                  <a:pt x="1660" y="113"/>
                </a:lnTo>
                <a:lnTo>
                  <a:pt x="1660" y="113"/>
                </a:lnTo>
                <a:lnTo>
                  <a:pt x="1660" y="113"/>
                </a:lnTo>
                <a:lnTo>
                  <a:pt x="1661" y="113"/>
                </a:lnTo>
                <a:lnTo>
                  <a:pt x="1661" y="113"/>
                </a:lnTo>
                <a:lnTo>
                  <a:pt x="1661" y="113"/>
                </a:lnTo>
                <a:lnTo>
                  <a:pt x="1661" y="113"/>
                </a:lnTo>
                <a:lnTo>
                  <a:pt x="1662" y="113"/>
                </a:lnTo>
                <a:lnTo>
                  <a:pt x="1662" y="115"/>
                </a:lnTo>
                <a:lnTo>
                  <a:pt x="1662" y="115"/>
                </a:lnTo>
                <a:lnTo>
                  <a:pt x="1662" y="115"/>
                </a:lnTo>
                <a:lnTo>
                  <a:pt x="1663" y="115"/>
                </a:lnTo>
                <a:lnTo>
                  <a:pt x="1663" y="118"/>
                </a:lnTo>
                <a:lnTo>
                  <a:pt x="1663" y="118"/>
                </a:lnTo>
                <a:lnTo>
                  <a:pt x="1663" y="118"/>
                </a:lnTo>
                <a:lnTo>
                  <a:pt x="1664" y="119"/>
                </a:lnTo>
                <a:lnTo>
                  <a:pt x="1664" y="118"/>
                </a:lnTo>
                <a:lnTo>
                  <a:pt x="1664" y="118"/>
                </a:lnTo>
                <a:lnTo>
                  <a:pt x="1664" y="118"/>
                </a:lnTo>
                <a:lnTo>
                  <a:pt x="1665" y="119"/>
                </a:lnTo>
                <a:lnTo>
                  <a:pt x="1665" y="119"/>
                </a:lnTo>
                <a:lnTo>
                  <a:pt x="1666" y="119"/>
                </a:lnTo>
                <a:lnTo>
                  <a:pt x="1666" y="115"/>
                </a:lnTo>
                <a:lnTo>
                  <a:pt x="1666" y="115"/>
                </a:lnTo>
                <a:lnTo>
                  <a:pt x="1666" y="115"/>
                </a:lnTo>
                <a:lnTo>
                  <a:pt x="1667" y="115"/>
                </a:lnTo>
                <a:lnTo>
                  <a:pt x="1667" y="112"/>
                </a:lnTo>
                <a:lnTo>
                  <a:pt x="1667" y="112"/>
                </a:lnTo>
                <a:lnTo>
                  <a:pt x="1668" y="105"/>
                </a:lnTo>
                <a:lnTo>
                  <a:pt x="1668" y="105"/>
                </a:lnTo>
                <a:lnTo>
                  <a:pt x="1669" y="89"/>
                </a:lnTo>
                <a:lnTo>
                  <a:pt x="1669" y="89"/>
                </a:lnTo>
                <a:lnTo>
                  <a:pt x="1669" y="89"/>
                </a:lnTo>
                <a:lnTo>
                  <a:pt x="1670" y="88"/>
                </a:lnTo>
                <a:lnTo>
                  <a:pt x="1670" y="96"/>
                </a:lnTo>
                <a:lnTo>
                  <a:pt x="1670" y="96"/>
                </a:lnTo>
                <a:lnTo>
                  <a:pt x="1670" y="96"/>
                </a:lnTo>
                <a:lnTo>
                  <a:pt x="1671" y="94"/>
                </a:lnTo>
                <a:lnTo>
                  <a:pt x="1671" y="95"/>
                </a:lnTo>
                <a:lnTo>
                  <a:pt x="1671" y="95"/>
                </a:lnTo>
                <a:lnTo>
                  <a:pt x="1672" y="104"/>
                </a:lnTo>
                <a:lnTo>
                  <a:pt x="1672" y="101"/>
                </a:lnTo>
                <a:lnTo>
                  <a:pt x="1672" y="101"/>
                </a:lnTo>
                <a:lnTo>
                  <a:pt x="1673" y="112"/>
                </a:lnTo>
                <a:lnTo>
                  <a:pt x="1673" y="111"/>
                </a:lnTo>
                <a:lnTo>
                  <a:pt x="1673" y="111"/>
                </a:lnTo>
                <a:lnTo>
                  <a:pt x="1674" y="113"/>
                </a:lnTo>
                <a:lnTo>
                  <a:pt x="1674" y="103"/>
                </a:lnTo>
                <a:lnTo>
                  <a:pt x="1674" y="102"/>
                </a:lnTo>
                <a:lnTo>
                  <a:pt x="1675" y="103"/>
                </a:lnTo>
                <a:lnTo>
                  <a:pt x="1675" y="95"/>
                </a:lnTo>
                <a:lnTo>
                  <a:pt x="1675" y="94"/>
                </a:lnTo>
                <a:lnTo>
                  <a:pt x="1676" y="76"/>
                </a:lnTo>
                <a:lnTo>
                  <a:pt x="1676" y="76"/>
                </a:lnTo>
                <a:lnTo>
                  <a:pt x="1677" y="76"/>
                </a:lnTo>
                <a:lnTo>
                  <a:pt x="1677" y="32"/>
                </a:lnTo>
                <a:lnTo>
                  <a:pt x="1677" y="50"/>
                </a:lnTo>
                <a:lnTo>
                  <a:pt x="1677" y="48"/>
                </a:lnTo>
                <a:lnTo>
                  <a:pt x="1678" y="28"/>
                </a:lnTo>
                <a:lnTo>
                  <a:pt x="1678" y="45"/>
                </a:lnTo>
                <a:lnTo>
                  <a:pt x="1678" y="46"/>
                </a:lnTo>
                <a:lnTo>
                  <a:pt x="1679" y="49"/>
                </a:lnTo>
                <a:lnTo>
                  <a:pt x="1679" y="32"/>
                </a:lnTo>
                <a:lnTo>
                  <a:pt x="1679" y="32"/>
                </a:lnTo>
                <a:lnTo>
                  <a:pt x="1680" y="16"/>
                </a:lnTo>
                <a:lnTo>
                  <a:pt x="1680" y="29"/>
                </a:lnTo>
                <a:lnTo>
                  <a:pt x="1680" y="28"/>
                </a:lnTo>
                <a:lnTo>
                  <a:pt x="1681" y="23"/>
                </a:lnTo>
                <a:lnTo>
                  <a:pt x="1681" y="33"/>
                </a:lnTo>
                <a:lnTo>
                  <a:pt x="1681" y="27"/>
                </a:lnTo>
                <a:lnTo>
                  <a:pt x="1681" y="27"/>
                </a:lnTo>
                <a:lnTo>
                  <a:pt x="1682" y="20"/>
                </a:lnTo>
                <a:lnTo>
                  <a:pt x="1682" y="40"/>
                </a:lnTo>
                <a:lnTo>
                  <a:pt x="1682" y="40"/>
                </a:lnTo>
                <a:lnTo>
                  <a:pt x="1683" y="23"/>
                </a:lnTo>
                <a:lnTo>
                  <a:pt x="1683" y="51"/>
                </a:lnTo>
                <a:lnTo>
                  <a:pt x="1683" y="51"/>
                </a:lnTo>
                <a:lnTo>
                  <a:pt x="1684" y="49"/>
                </a:lnTo>
                <a:lnTo>
                  <a:pt x="1684" y="54"/>
                </a:lnTo>
                <a:lnTo>
                  <a:pt x="1684" y="53"/>
                </a:lnTo>
                <a:lnTo>
                  <a:pt x="1684" y="53"/>
                </a:lnTo>
                <a:lnTo>
                  <a:pt x="1685" y="54"/>
                </a:lnTo>
                <a:lnTo>
                  <a:pt x="1685" y="44"/>
                </a:lnTo>
                <a:lnTo>
                  <a:pt x="1685" y="44"/>
                </a:lnTo>
                <a:lnTo>
                  <a:pt x="1685" y="44"/>
                </a:lnTo>
                <a:lnTo>
                  <a:pt x="1686" y="44"/>
                </a:lnTo>
                <a:lnTo>
                  <a:pt x="1686" y="29"/>
                </a:lnTo>
                <a:lnTo>
                  <a:pt x="1686" y="29"/>
                </a:lnTo>
                <a:lnTo>
                  <a:pt x="1686" y="29"/>
                </a:lnTo>
                <a:lnTo>
                  <a:pt x="1687" y="29"/>
                </a:lnTo>
                <a:lnTo>
                  <a:pt x="1687" y="46"/>
                </a:lnTo>
                <a:lnTo>
                  <a:pt x="1687" y="46"/>
                </a:lnTo>
                <a:lnTo>
                  <a:pt x="1688" y="46"/>
                </a:lnTo>
                <a:lnTo>
                  <a:pt x="1688" y="49"/>
                </a:lnTo>
                <a:lnTo>
                  <a:pt x="1688" y="49"/>
                </a:lnTo>
                <a:lnTo>
                  <a:pt x="1689" y="49"/>
                </a:lnTo>
                <a:lnTo>
                  <a:pt x="1689" y="50"/>
                </a:lnTo>
                <a:lnTo>
                  <a:pt x="1689" y="50"/>
                </a:lnTo>
                <a:lnTo>
                  <a:pt x="1689" y="50"/>
                </a:lnTo>
                <a:lnTo>
                  <a:pt x="1690" y="55"/>
                </a:lnTo>
                <a:lnTo>
                  <a:pt x="1690" y="54"/>
                </a:lnTo>
                <a:lnTo>
                  <a:pt x="1690" y="54"/>
                </a:lnTo>
                <a:lnTo>
                  <a:pt x="1691" y="53"/>
                </a:lnTo>
                <a:lnTo>
                  <a:pt x="1691" y="54"/>
                </a:lnTo>
                <a:lnTo>
                  <a:pt x="1691" y="53"/>
                </a:lnTo>
                <a:lnTo>
                  <a:pt x="1691" y="53"/>
                </a:lnTo>
                <a:lnTo>
                  <a:pt x="1692" y="37"/>
                </a:lnTo>
                <a:lnTo>
                  <a:pt x="1692" y="60"/>
                </a:lnTo>
                <a:lnTo>
                  <a:pt x="1692" y="60"/>
                </a:lnTo>
                <a:lnTo>
                  <a:pt x="1693" y="58"/>
                </a:lnTo>
                <a:lnTo>
                  <a:pt x="1693" y="63"/>
                </a:lnTo>
                <a:lnTo>
                  <a:pt x="1693" y="63"/>
                </a:lnTo>
                <a:lnTo>
                  <a:pt x="1694" y="73"/>
                </a:lnTo>
                <a:lnTo>
                  <a:pt x="1694" y="73"/>
                </a:lnTo>
                <a:lnTo>
                  <a:pt x="1694" y="73"/>
                </a:lnTo>
                <a:lnTo>
                  <a:pt x="1695" y="73"/>
                </a:lnTo>
                <a:lnTo>
                  <a:pt x="1695" y="70"/>
                </a:lnTo>
                <a:lnTo>
                  <a:pt x="1695" y="70"/>
                </a:lnTo>
                <a:lnTo>
                  <a:pt x="1695" y="70"/>
                </a:lnTo>
                <a:lnTo>
                  <a:pt x="1696" y="75"/>
                </a:lnTo>
                <a:lnTo>
                  <a:pt x="1696" y="66"/>
                </a:lnTo>
                <a:lnTo>
                  <a:pt x="1696" y="67"/>
                </a:lnTo>
                <a:lnTo>
                  <a:pt x="1696" y="67"/>
                </a:lnTo>
                <a:lnTo>
                  <a:pt x="1697" y="66"/>
                </a:lnTo>
                <a:lnTo>
                  <a:pt x="1697" y="67"/>
                </a:lnTo>
                <a:lnTo>
                  <a:pt x="1697" y="67"/>
                </a:lnTo>
                <a:lnTo>
                  <a:pt x="1698" y="67"/>
                </a:lnTo>
                <a:lnTo>
                  <a:pt x="1698" y="71"/>
                </a:lnTo>
                <a:lnTo>
                  <a:pt x="1698" y="71"/>
                </a:lnTo>
                <a:lnTo>
                  <a:pt x="1699" y="71"/>
                </a:lnTo>
                <a:lnTo>
                  <a:pt x="1699" y="74"/>
                </a:lnTo>
                <a:lnTo>
                  <a:pt x="1699" y="74"/>
                </a:lnTo>
                <a:lnTo>
                  <a:pt x="1700" y="73"/>
                </a:lnTo>
                <a:lnTo>
                  <a:pt x="1700" y="81"/>
                </a:lnTo>
                <a:lnTo>
                  <a:pt x="1700" y="81"/>
                </a:lnTo>
                <a:lnTo>
                  <a:pt x="1700" y="81"/>
                </a:lnTo>
                <a:lnTo>
                  <a:pt x="1701" y="83"/>
                </a:lnTo>
                <a:lnTo>
                  <a:pt x="1701" y="78"/>
                </a:lnTo>
                <a:lnTo>
                  <a:pt x="1701" y="77"/>
                </a:lnTo>
                <a:lnTo>
                  <a:pt x="1702" y="68"/>
                </a:lnTo>
                <a:lnTo>
                  <a:pt x="1702" y="68"/>
                </a:lnTo>
                <a:lnTo>
                  <a:pt x="1702" y="69"/>
                </a:lnTo>
                <a:lnTo>
                  <a:pt x="1703" y="75"/>
                </a:lnTo>
                <a:lnTo>
                  <a:pt x="1703" y="75"/>
                </a:lnTo>
                <a:lnTo>
                  <a:pt x="1703" y="75"/>
                </a:lnTo>
                <a:lnTo>
                  <a:pt x="1704" y="75"/>
                </a:lnTo>
                <a:lnTo>
                  <a:pt x="1704" y="78"/>
                </a:lnTo>
                <a:lnTo>
                  <a:pt x="1704" y="79"/>
                </a:lnTo>
                <a:lnTo>
                  <a:pt x="1705" y="86"/>
                </a:lnTo>
                <a:lnTo>
                  <a:pt x="1705" y="86"/>
                </a:lnTo>
                <a:lnTo>
                  <a:pt x="1705" y="86"/>
                </a:lnTo>
                <a:lnTo>
                  <a:pt x="1706" y="85"/>
                </a:lnTo>
                <a:lnTo>
                  <a:pt x="1706" y="87"/>
                </a:lnTo>
                <a:lnTo>
                  <a:pt x="1706" y="87"/>
                </a:lnTo>
                <a:lnTo>
                  <a:pt x="1706" y="87"/>
                </a:lnTo>
                <a:lnTo>
                  <a:pt x="1707" y="92"/>
                </a:lnTo>
                <a:lnTo>
                  <a:pt x="1707" y="91"/>
                </a:lnTo>
                <a:lnTo>
                  <a:pt x="1707" y="92"/>
                </a:lnTo>
                <a:lnTo>
                  <a:pt x="1708" y="91"/>
                </a:lnTo>
                <a:lnTo>
                  <a:pt x="1708" y="97"/>
                </a:lnTo>
                <a:lnTo>
                  <a:pt x="1708" y="97"/>
                </a:lnTo>
                <a:lnTo>
                  <a:pt x="1709" y="76"/>
                </a:lnTo>
                <a:lnTo>
                  <a:pt x="1709" y="76"/>
                </a:lnTo>
                <a:lnTo>
                  <a:pt x="1710" y="75"/>
                </a:lnTo>
                <a:lnTo>
                  <a:pt x="1710" y="75"/>
                </a:lnTo>
                <a:lnTo>
                  <a:pt x="1710" y="75"/>
                </a:lnTo>
                <a:lnTo>
                  <a:pt x="1711" y="71"/>
                </a:lnTo>
                <a:lnTo>
                  <a:pt x="1711" y="72"/>
                </a:lnTo>
                <a:lnTo>
                  <a:pt x="1711" y="72"/>
                </a:lnTo>
                <a:lnTo>
                  <a:pt x="1712" y="72"/>
                </a:lnTo>
                <a:lnTo>
                  <a:pt x="1712" y="74"/>
                </a:lnTo>
                <a:lnTo>
                  <a:pt x="1712" y="74"/>
                </a:lnTo>
                <a:lnTo>
                  <a:pt x="1713" y="75"/>
                </a:lnTo>
                <a:lnTo>
                  <a:pt x="1713" y="65"/>
                </a:lnTo>
                <a:lnTo>
                  <a:pt x="1713" y="65"/>
                </a:lnTo>
                <a:lnTo>
                  <a:pt x="1714" y="59"/>
                </a:lnTo>
                <a:lnTo>
                  <a:pt x="1714" y="71"/>
                </a:lnTo>
                <a:lnTo>
                  <a:pt x="1714" y="62"/>
                </a:lnTo>
                <a:lnTo>
                  <a:pt x="1714" y="62"/>
                </a:lnTo>
                <a:lnTo>
                  <a:pt x="1715" y="66"/>
                </a:lnTo>
                <a:lnTo>
                  <a:pt x="1715" y="58"/>
                </a:lnTo>
                <a:lnTo>
                  <a:pt x="1715" y="59"/>
                </a:lnTo>
                <a:lnTo>
                  <a:pt x="1715" y="59"/>
                </a:lnTo>
                <a:lnTo>
                  <a:pt x="1716" y="62"/>
                </a:lnTo>
                <a:lnTo>
                  <a:pt x="1716" y="62"/>
                </a:lnTo>
                <a:lnTo>
                  <a:pt x="1716" y="62"/>
                </a:lnTo>
                <a:lnTo>
                  <a:pt x="1717" y="59"/>
                </a:lnTo>
                <a:lnTo>
                  <a:pt x="1717" y="67"/>
                </a:lnTo>
                <a:lnTo>
                  <a:pt x="1717" y="68"/>
                </a:lnTo>
                <a:lnTo>
                  <a:pt x="1718" y="61"/>
                </a:lnTo>
                <a:lnTo>
                  <a:pt x="1718" y="81"/>
                </a:lnTo>
                <a:lnTo>
                  <a:pt x="1718" y="81"/>
                </a:lnTo>
                <a:lnTo>
                  <a:pt x="1719" y="91"/>
                </a:lnTo>
                <a:lnTo>
                  <a:pt x="1719" y="80"/>
                </a:lnTo>
                <a:lnTo>
                  <a:pt x="1719" y="80"/>
                </a:lnTo>
                <a:lnTo>
                  <a:pt x="1720" y="79"/>
                </a:lnTo>
                <a:lnTo>
                  <a:pt x="1720" y="81"/>
                </a:lnTo>
                <a:lnTo>
                  <a:pt x="1720" y="81"/>
                </a:lnTo>
                <a:lnTo>
                  <a:pt x="1720" y="81"/>
                </a:lnTo>
                <a:lnTo>
                  <a:pt x="1721" y="82"/>
                </a:lnTo>
                <a:lnTo>
                  <a:pt x="1721" y="78"/>
                </a:lnTo>
                <a:lnTo>
                  <a:pt x="1721" y="78"/>
                </a:lnTo>
                <a:lnTo>
                  <a:pt x="1721" y="78"/>
                </a:lnTo>
                <a:lnTo>
                  <a:pt x="1722" y="78"/>
                </a:lnTo>
                <a:lnTo>
                  <a:pt x="1722" y="84"/>
                </a:lnTo>
                <a:lnTo>
                  <a:pt x="1722" y="84"/>
                </a:lnTo>
                <a:lnTo>
                  <a:pt x="1723" y="89"/>
                </a:lnTo>
                <a:lnTo>
                  <a:pt x="1723" y="74"/>
                </a:lnTo>
                <a:lnTo>
                  <a:pt x="1723" y="74"/>
                </a:lnTo>
                <a:lnTo>
                  <a:pt x="1724" y="80"/>
                </a:lnTo>
                <a:lnTo>
                  <a:pt x="1724" y="62"/>
                </a:lnTo>
                <a:lnTo>
                  <a:pt x="1724" y="64"/>
                </a:lnTo>
                <a:lnTo>
                  <a:pt x="1724" y="64"/>
                </a:lnTo>
                <a:lnTo>
                  <a:pt x="1725" y="65"/>
                </a:lnTo>
                <a:lnTo>
                  <a:pt x="1725" y="63"/>
                </a:lnTo>
                <a:lnTo>
                  <a:pt x="1725" y="64"/>
                </a:lnTo>
                <a:lnTo>
                  <a:pt x="1725" y="65"/>
                </a:lnTo>
                <a:lnTo>
                  <a:pt x="1726" y="64"/>
                </a:lnTo>
                <a:lnTo>
                  <a:pt x="1726" y="65"/>
                </a:lnTo>
                <a:lnTo>
                  <a:pt x="1726" y="65"/>
                </a:lnTo>
                <a:lnTo>
                  <a:pt x="1726" y="65"/>
                </a:lnTo>
                <a:lnTo>
                  <a:pt x="1727" y="63"/>
                </a:lnTo>
                <a:lnTo>
                  <a:pt x="1727" y="68"/>
                </a:lnTo>
                <a:lnTo>
                  <a:pt x="1727" y="68"/>
                </a:lnTo>
                <a:lnTo>
                  <a:pt x="1728" y="68"/>
                </a:lnTo>
                <a:lnTo>
                  <a:pt x="1728" y="70"/>
                </a:lnTo>
                <a:lnTo>
                  <a:pt x="1728" y="69"/>
                </a:lnTo>
                <a:lnTo>
                  <a:pt x="1728" y="69"/>
                </a:lnTo>
                <a:lnTo>
                  <a:pt x="1729" y="69"/>
                </a:lnTo>
                <a:lnTo>
                  <a:pt x="1729" y="66"/>
                </a:lnTo>
                <a:lnTo>
                  <a:pt x="1729" y="67"/>
                </a:lnTo>
                <a:lnTo>
                  <a:pt x="1729" y="67"/>
                </a:lnTo>
                <a:lnTo>
                  <a:pt x="1730" y="71"/>
                </a:lnTo>
                <a:lnTo>
                  <a:pt x="1730" y="67"/>
                </a:lnTo>
                <a:lnTo>
                  <a:pt x="1730" y="67"/>
                </a:lnTo>
                <a:lnTo>
                  <a:pt x="1731" y="65"/>
                </a:lnTo>
                <a:lnTo>
                  <a:pt x="1731" y="66"/>
                </a:lnTo>
                <a:lnTo>
                  <a:pt x="1731" y="66"/>
                </a:lnTo>
                <a:lnTo>
                  <a:pt x="1732" y="64"/>
                </a:lnTo>
                <a:lnTo>
                  <a:pt x="1732" y="65"/>
                </a:lnTo>
                <a:lnTo>
                  <a:pt x="1732" y="65"/>
                </a:lnTo>
                <a:lnTo>
                  <a:pt x="1733" y="64"/>
                </a:lnTo>
                <a:lnTo>
                  <a:pt x="1733" y="71"/>
                </a:lnTo>
                <a:lnTo>
                  <a:pt x="1733" y="71"/>
                </a:lnTo>
                <a:lnTo>
                  <a:pt x="1733" y="70"/>
                </a:lnTo>
                <a:lnTo>
                  <a:pt x="1734" y="68"/>
                </a:lnTo>
                <a:lnTo>
                  <a:pt x="1734" y="68"/>
                </a:lnTo>
                <a:lnTo>
                  <a:pt x="1734" y="68"/>
                </a:lnTo>
                <a:lnTo>
                  <a:pt x="1735" y="68"/>
                </a:lnTo>
                <a:lnTo>
                  <a:pt x="1735" y="66"/>
                </a:lnTo>
                <a:lnTo>
                  <a:pt x="1735" y="67"/>
                </a:lnTo>
                <a:lnTo>
                  <a:pt x="1735" y="67"/>
                </a:lnTo>
                <a:lnTo>
                  <a:pt x="1736" y="64"/>
                </a:lnTo>
                <a:lnTo>
                  <a:pt x="1736" y="64"/>
                </a:lnTo>
                <a:lnTo>
                  <a:pt x="1736" y="64"/>
                </a:lnTo>
                <a:lnTo>
                  <a:pt x="1737" y="68"/>
                </a:lnTo>
                <a:lnTo>
                  <a:pt x="1737" y="69"/>
                </a:lnTo>
                <a:lnTo>
                  <a:pt x="1738" y="76"/>
                </a:lnTo>
                <a:lnTo>
                  <a:pt x="1738" y="76"/>
                </a:lnTo>
                <a:lnTo>
                  <a:pt x="1739" y="77"/>
                </a:lnTo>
                <a:lnTo>
                  <a:pt x="1739" y="74"/>
                </a:lnTo>
                <a:lnTo>
                  <a:pt x="1739" y="76"/>
                </a:lnTo>
                <a:lnTo>
                  <a:pt x="1739" y="76"/>
                </a:lnTo>
                <a:lnTo>
                  <a:pt x="1740" y="78"/>
                </a:lnTo>
                <a:lnTo>
                  <a:pt x="1740" y="47"/>
                </a:lnTo>
                <a:lnTo>
                  <a:pt x="1740" y="47"/>
                </a:lnTo>
                <a:lnTo>
                  <a:pt x="1741" y="51"/>
                </a:lnTo>
                <a:lnTo>
                  <a:pt x="1741" y="34"/>
                </a:lnTo>
                <a:lnTo>
                  <a:pt x="1741" y="39"/>
                </a:lnTo>
                <a:lnTo>
                  <a:pt x="1741" y="40"/>
                </a:lnTo>
                <a:lnTo>
                  <a:pt x="1742" y="62"/>
                </a:lnTo>
                <a:lnTo>
                  <a:pt x="1742" y="46"/>
                </a:lnTo>
                <a:lnTo>
                  <a:pt x="1742" y="47"/>
                </a:lnTo>
                <a:lnTo>
                  <a:pt x="1743" y="80"/>
                </a:lnTo>
                <a:lnTo>
                  <a:pt x="1743" y="80"/>
                </a:lnTo>
                <a:lnTo>
                  <a:pt x="1744" y="84"/>
                </a:lnTo>
                <a:lnTo>
                  <a:pt x="1744" y="84"/>
                </a:lnTo>
                <a:lnTo>
                  <a:pt x="1744" y="84"/>
                </a:lnTo>
                <a:lnTo>
                  <a:pt x="1745" y="83"/>
                </a:lnTo>
                <a:lnTo>
                  <a:pt x="1745" y="87"/>
                </a:lnTo>
                <a:lnTo>
                  <a:pt x="1745" y="87"/>
                </a:lnTo>
                <a:lnTo>
                  <a:pt x="1745" y="87"/>
                </a:lnTo>
                <a:lnTo>
                  <a:pt x="1746" y="69"/>
                </a:lnTo>
                <a:lnTo>
                  <a:pt x="1746" y="69"/>
                </a:lnTo>
                <a:lnTo>
                  <a:pt x="1746" y="69"/>
                </a:lnTo>
                <a:lnTo>
                  <a:pt x="1747" y="63"/>
                </a:lnTo>
                <a:lnTo>
                  <a:pt x="1747" y="64"/>
                </a:lnTo>
                <a:lnTo>
                  <a:pt x="1747" y="64"/>
                </a:lnTo>
                <a:lnTo>
                  <a:pt x="1748" y="67"/>
                </a:lnTo>
                <a:lnTo>
                  <a:pt x="1748" y="65"/>
                </a:lnTo>
                <a:lnTo>
                  <a:pt x="1748" y="65"/>
                </a:lnTo>
                <a:lnTo>
                  <a:pt x="1749" y="65"/>
                </a:lnTo>
                <a:lnTo>
                  <a:pt x="1749" y="63"/>
                </a:lnTo>
                <a:lnTo>
                  <a:pt x="1749" y="62"/>
                </a:lnTo>
                <a:lnTo>
                  <a:pt x="1750" y="62"/>
                </a:lnTo>
                <a:lnTo>
                  <a:pt x="1750" y="71"/>
                </a:lnTo>
                <a:lnTo>
                  <a:pt x="1750" y="70"/>
                </a:lnTo>
                <a:lnTo>
                  <a:pt x="1750" y="70"/>
                </a:lnTo>
                <a:lnTo>
                  <a:pt x="1751" y="63"/>
                </a:lnTo>
                <a:lnTo>
                  <a:pt x="1751" y="63"/>
                </a:lnTo>
                <a:lnTo>
                  <a:pt x="1752" y="58"/>
                </a:lnTo>
                <a:lnTo>
                  <a:pt x="1752" y="68"/>
                </a:lnTo>
                <a:lnTo>
                  <a:pt x="1752" y="65"/>
                </a:lnTo>
                <a:lnTo>
                  <a:pt x="1752" y="65"/>
                </a:lnTo>
                <a:lnTo>
                  <a:pt x="1753" y="72"/>
                </a:lnTo>
                <a:lnTo>
                  <a:pt x="1753" y="72"/>
                </a:lnTo>
                <a:lnTo>
                  <a:pt x="1754" y="79"/>
                </a:lnTo>
                <a:lnTo>
                  <a:pt x="1754" y="79"/>
                </a:lnTo>
                <a:lnTo>
                  <a:pt x="1754" y="79"/>
                </a:lnTo>
                <a:lnTo>
                  <a:pt x="1755" y="87"/>
                </a:lnTo>
                <a:lnTo>
                  <a:pt x="1755" y="87"/>
                </a:lnTo>
                <a:lnTo>
                  <a:pt x="1756" y="88"/>
                </a:lnTo>
                <a:lnTo>
                  <a:pt x="1756" y="79"/>
                </a:lnTo>
                <a:lnTo>
                  <a:pt x="1756" y="79"/>
                </a:lnTo>
                <a:lnTo>
                  <a:pt x="1757" y="83"/>
                </a:lnTo>
                <a:lnTo>
                  <a:pt x="1757" y="71"/>
                </a:lnTo>
                <a:lnTo>
                  <a:pt x="1757" y="70"/>
                </a:lnTo>
                <a:lnTo>
                  <a:pt x="1758" y="62"/>
                </a:lnTo>
                <a:lnTo>
                  <a:pt x="1758" y="64"/>
                </a:lnTo>
                <a:lnTo>
                  <a:pt x="1758" y="64"/>
                </a:lnTo>
                <a:lnTo>
                  <a:pt x="1759" y="62"/>
                </a:lnTo>
                <a:lnTo>
                  <a:pt x="1759" y="65"/>
                </a:lnTo>
                <a:lnTo>
                  <a:pt x="1759" y="64"/>
                </a:lnTo>
                <a:lnTo>
                  <a:pt x="1759" y="64"/>
                </a:lnTo>
                <a:lnTo>
                  <a:pt x="1760" y="65"/>
                </a:lnTo>
                <a:lnTo>
                  <a:pt x="1760" y="62"/>
                </a:lnTo>
                <a:lnTo>
                  <a:pt x="1760" y="62"/>
                </a:lnTo>
                <a:lnTo>
                  <a:pt x="1760" y="62"/>
                </a:lnTo>
                <a:lnTo>
                  <a:pt x="1761" y="61"/>
                </a:lnTo>
                <a:lnTo>
                  <a:pt x="1761" y="67"/>
                </a:lnTo>
                <a:lnTo>
                  <a:pt x="1761" y="67"/>
                </a:lnTo>
                <a:lnTo>
                  <a:pt x="1762" y="69"/>
                </a:lnTo>
                <a:lnTo>
                  <a:pt x="1762" y="60"/>
                </a:lnTo>
                <a:lnTo>
                  <a:pt x="1762" y="61"/>
                </a:lnTo>
                <a:lnTo>
                  <a:pt x="1762" y="60"/>
                </a:lnTo>
                <a:lnTo>
                  <a:pt x="1763" y="45"/>
                </a:lnTo>
                <a:lnTo>
                  <a:pt x="1763" y="46"/>
                </a:lnTo>
                <a:lnTo>
                  <a:pt x="1763" y="46"/>
                </a:lnTo>
                <a:lnTo>
                  <a:pt x="1764" y="39"/>
                </a:lnTo>
                <a:lnTo>
                  <a:pt x="1764" y="58"/>
                </a:lnTo>
                <a:lnTo>
                  <a:pt x="1764" y="58"/>
                </a:lnTo>
                <a:lnTo>
                  <a:pt x="1764" y="58"/>
                </a:lnTo>
                <a:lnTo>
                  <a:pt x="1765" y="57"/>
                </a:lnTo>
                <a:lnTo>
                  <a:pt x="1765" y="63"/>
                </a:lnTo>
                <a:lnTo>
                  <a:pt x="1765" y="63"/>
                </a:lnTo>
                <a:lnTo>
                  <a:pt x="1766" y="63"/>
                </a:lnTo>
                <a:lnTo>
                  <a:pt x="1766" y="73"/>
                </a:lnTo>
                <a:lnTo>
                  <a:pt x="1766" y="72"/>
                </a:lnTo>
                <a:lnTo>
                  <a:pt x="1766" y="72"/>
                </a:lnTo>
                <a:lnTo>
                  <a:pt x="1767" y="72"/>
                </a:lnTo>
                <a:lnTo>
                  <a:pt x="1767" y="65"/>
                </a:lnTo>
                <a:lnTo>
                  <a:pt x="1767" y="65"/>
                </a:lnTo>
                <a:lnTo>
                  <a:pt x="1768" y="66"/>
                </a:lnTo>
                <a:lnTo>
                  <a:pt x="1768" y="57"/>
                </a:lnTo>
                <a:lnTo>
                  <a:pt x="1768" y="59"/>
                </a:lnTo>
                <a:lnTo>
                  <a:pt x="1768" y="59"/>
                </a:lnTo>
                <a:lnTo>
                  <a:pt x="1769" y="49"/>
                </a:lnTo>
                <a:lnTo>
                  <a:pt x="1769" y="81"/>
                </a:lnTo>
                <a:lnTo>
                  <a:pt x="1769" y="76"/>
                </a:lnTo>
                <a:lnTo>
                  <a:pt x="1769" y="76"/>
                </a:lnTo>
                <a:lnTo>
                  <a:pt x="1770" y="76"/>
                </a:lnTo>
                <a:lnTo>
                  <a:pt x="1770" y="69"/>
                </a:lnTo>
                <a:lnTo>
                  <a:pt x="1770" y="70"/>
                </a:lnTo>
                <a:lnTo>
                  <a:pt x="1770" y="70"/>
                </a:lnTo>
                <a:lnTo>
                  <a:pt x="1771" y="68"/>
                </a:lnTo>
                <a:lnTo>
                  <a:pt x="1771" y="68"/>
                </a:lnTo>
                <a:lnTo>
                  <a:pt x="1771" y="68"/>
                </a:lnTo>
                <a:lnTo>
                  <a:pt x="1772" y="71"/>
                </a:lnTo>
                <a:lnTo>
                  <a:pt x="1772" y="62"/>
                </a:lnTo>
                <a:lnTo>
                  <a:pt x="1772" y="68"/>
                </a:lnTo>
                <a:lnTo>
                  <a:pt x="1772" y="69"/>
                </a:lnTo>
                <a:lnTo>
                  <a:pt x="1773" y="76"/>
                </a:lnTo>
                <a:lnTo>
                  <a:pt x="1773" y="70"/>
                </a:lnTo>
                <a:lnTo>
                  <a:pt x="1773" y="70"/>
                </a:lnTo>
                <a:lnTo>
                  <a:pt x="1774" y="69"/>
                </a:lnTo>
                <a:lnTo>
                  <a:pt x="1774" y="70"/>
                </a:lnTo>
                <a:lnTo>
                  <a:pt x="1774" y="70"/>
                </a:lnTo>
                <a:lnTo>
                  <a:pt x="1774" y="70"/>
                </a:lnTo>
                <a:lnTo>
                  <a:pt x="1775" y="70"/>
                </a:lnTo>
                <a:lnTo>
                  <a:pt x="1775" y="65"/>
                </a:lnTo>
                <a:lnTo>
                  <a:pt x="1775" y="66"/>
                </a:lnTo>
                <a:lnTo>
                  <a:pt x="1775" y="66"/>
                </a:lnTo>
                <a:lnTo>
                  <a:pt x="1776" y="63"/>
                </a:lnTo>
                <a:lnTo>
                  <a:pt x="1776" y="63"/>
                </a:lnTo>
                <a:lnTo>
                  <a:pt x="1777" y="64"/>
                </a:lnTo>
                <a:lnTo>
                  <a:pt x="1777" y="60"/>
                </a:lnTo>
                <a:lnTo>
                  <a:pt x="1777" y="60"/>
                </a:lnTo>
                <a:lnTo>
                  <a:pt x="1777" y="60"/>
                </a:lnTo>
                <a:lnTo>
                  <a:pt x="1778" y="57"/>
                </a:lnTo>
                <a:lnTo>
                  <a:pt x="1778" y="75"/>
                </a:lnTo>
                <a:lnTo>
                  <a:pt x="1778" y="75"/>
                </a:lnTo>
                <a:lnTo>
                  <a:pt x="1779" y="75"/>
                </a:lnTo>
                <a:lnTo>
                  <a:pt x="1779" y="86"/>
                </a:lnTo>
                <a:lnTo>
                  <a:pt x="1779" y="87"/>
                </a:lnTo>
                <a:lnTo>
                  <a:pt x="1780" y="95"/>
                </a:lnTo>
                <a:lnTo>
                  <a:pt x="1780" y="94"/>
                </a:lnTo>
                <a:lnTo>
                  <a:pt x="1780" y="94"/>
                </a:lnTo>
                <a:lnTo>
                  <a:pt x="1781" y="96"/>
                </a:lnTo>
                <a:lnTo>
                  <a:pt x="1781" y="96"/>
                </a:lnTo>
                <a:lnTo>
                  <a:pt x="1781" y="96"/>
                </a:lnTo>
                <a:lnTo>
                  <a:pt x="1782" y="97"/>
                </a:lnTo>
                <a:lnTo>
                  <a:pt x="1782" y="96"/>
                </a:lnTo>
                <a:lnTo>
                  <a:pt x="1782" y="95"/>
                </a:lnTo>
                <a:lnTo>
                  <a:pt x="1783" y="90"/>
                </a:lnTo>
                <a:lnTo>
                  <a:pt x="1783" y="90"/>
                </a:lnTo>
                <a:lnTo>
                  <a:pt x="1783" y="90"/>
                </a:lnTo>
                <a:lnTo>
                  <a:pt x="1784" y="80"/>
                </a:lnTo>
                <a:lnTo>
                  <a:pt x="1784" y="79"/>
                </a:lnTo>
                <a:lnTo>
                  <a:pt x="1785" y="63"/>
                </a:lnTo>
                <a:lnTo>
                  <a:pt x="1785" y="76"/>
                </a:lnTo>
                <a:lnTo>
                  <a:pt x="1785" y="76"/>
                </a:lnTo>
                <a:lnTo>
                  <a:pt x="1786" y="86"/>
                </a:lnTo>
                <a:lnTo>
                  <a:pt x="1786" y="84"/>
                </a:lnTo>
                <a:lnTo>
                  <a:pt x="1786" y="84"/>
                </a:lnTo>
                <a:lnTo>
                  <a:pt x="1787" y="85"/>
                </a:lnTo>
                <a:lnTo>
                  <a:pt x="1787" y="78"/>
                </a:lnTo>
                <a:lnTo>
                  <a:pt x="1787" y="78"/>
                </a:lnTo>
                <a:lnTo>
                  <a:pt x="1787" y="78"/>
                </a:lnTo>
                <a:lnTo>
                  <a:pt x="1788" y="78"/>
                </a:lnTo>
                <a:lnTo>
                  <a:pt x="1788" y="73"/>
                </a:lnTo>
                <a:lnTo>
                  <a:pt x="1788" y="73"/>
                </a:lnTo>
                <a:lnTo>
                  <a:pt x="1789" y="69"/>
                </a:lnTo>
                <a:lnTo>
                  <a:pt x="1789" y="68"/>
                </a:lnTo>
                <a:lnTo>
                  <a:pt x="1790" y="56"/>
                </a:lnTo>
                <a:lnTo>
                  <a:pt x="1790" y="56"/>
                </a:lnTo>
                <a:lnTo>
                  <a:pt x="1791" y="56"/>
                </a:lnTo>
                <a:lnTo>
                  <a:pt x="1791" y="48"/>
                </a:lnTo>
                <a:lnTo>
                  <a:pt x="1791" y="52"/>
                </a:lnTo>
                <a:lnTo>
                  <a:pt x="1791" y="52"/>
                </a:lnTo>
                <a:lnTo>
                  <a:pt x="1792" y="54"/>
                </a:lnTo>
                <a:lnTo>
                  <a:pt x="1792" y="51"/>
                </a:lnTo>
                <a:lnTo>
                  <a:pt x="1792" y="52"/>
                </a:lnTo>
                <a:lnTo>
                  <a:pt x="1792" y="52"/>
                </a:lnTo>
                <a:lnTo>
                  <a:pt x="1793" y="58"/>
                </a:lnTo>
                <a:lnTo>
                  <a:pt x="1793" y="55"/>
                </a:lnTo>
                <a:lnTo>
                  <a:pt x="1793" y="55"/>
                </a:lnTo>
                <a:lnTo>
                  <a:pt x="1794" y="55"/>
                </a:lnTo>
                <a:lnTo>
                  <a:pt x="1794" y="59"/>
                </a:lnTo>
                <a:lnTo>
                  <a:pt x="1794" y="57"/>
                </a:lnTo>
                <a:lnTo>
                  <a:pt x="1794" y="57"/>
                </a:lnTo>
                <a:lnTo>
                  <a:pt x="1795" y="42"/>
                </a:lnTo>
                <a:lnTo>
                  <a:pt x="1795" y="42"/>
                </a:lnTo>
                <a:lnTo>
                  <a:pt x="1796" y="40"/>
                </a:lnTo>
                <a:lnTo>
                  <a:pt x="1796" y="48"/>
                </a:lnTo>
                <a:lnTo>
                  <a:pt x="1796" y="45"/>
                </a:lnTo>
                <a:lnTo>
                  <a:pt x="1796" y="45"/>
                </a:lnTo>
                <a:lnTo>
                  <a:pt x="1797" y="47"/>
                </a:lnTo>
                <a:lnTo>
                  <a:pt x="1797" y="40"/>
                </a:lnTo>
                <a:lnTo>
                  <a:pt x="1797" y="40"/>
                </a:lnTo>
                <a:lnTo>
                  <a:pt x="1798" y="39"/>
                </a:lnTo>
                <a:lnTo>
                  <a:pt x="1798" y="58"/>
                </a:lnTo>
                <a:lnTo>
                  <a:pt x="1798" y="40"/>
                </a:lnTo>
                <a:lnTo>
                  <a:pt x="1798" y="40"/>
                </a:lnTo>
                <a:lnTo>
                  <a:pt x="1799" y="54"/>
                </a:lnTo>
                <a:lnTo>
                  <a:pt x="1799" y="53"/>
                </a:lnTo>
                <a:lnTo>
                  <a:pt x="1799" y="53"/>
                </a:lnTo>
                <a:lnTo>
                  <a:pt x="1800" y="53"/>
                </a:lnTo>
                <a:lnTo>
                  <a:pt x="1800" y="56"/>
                </a:lnTo>
                <a:lnTo>
                  <a:pt x="1800" y="55"/>
                </a:lnTo>
                <a:lnTo>
                  <a:pt x="1800" y="55"/>
                </a:lnTo>
                <a:lnTo>
                  <a:pt x="1801" y="61"/>
                </a:lnTo>
                <a:lnTo>
                  <a:pt x="1801" y="58"/>
                </a:lnTo>
                <a:lnTo>
                  <a:pt x="1801" y="58"/>
                </a:lnTo>
                <a:lnTo>
                  <a:pt x="1802" y="61"/>
                </a:lnTo>
                <a:lnTo>
                  <a:pt x="1802" y="55"/>
                </a:lnTo>
                <a:lnTo>
                  <a:pt x="1802" y="55"/>
                </a:lnTo>
                <a:lnTo>
                  <a:pt x="1802" y="55"/>
                </a:lnTo>
                <a:lnTo>
                  <a:pt x="1803" y="55"/>
                </a:lnTo>
                <a:lnTo>
                  <a:pt x="1803" y="57"/>
                </a:lnTo>
                <a:lnTo>
                  <a:pt x="1803" y="55"/>
                </a:lnTo>
                <a:lnTo>
                  <a:pt x="1803" y="55"/>
                </a:lnTo>
                <a:lnTo>
                  <a:pt x="1804" y="56"/>
                </a:lnTo>
                <a:lnTo>
                  <a:pt x="1804" y="54"/>
                </a:lnTo>
                <a:lnTo>
                  <a:pt x="1804" y="54"/>
                </a:lnTo>
                <a:lnTo>
                  <a:pt x="1805" y="53"/>
                </a:lnTo>
                <a:lnTo>
                  <a:pt x="1805" y="53"/>
                </a:lnTo>
                <a:lnTo>
                  <a:pt x="1806" y="53"/>
                </a:lnTo>
                <a:lnTo>
                  <a:pt x="1806" y="50"/>
                </a:lnTo>
                <a:lnTo>
                  <a:pt x="1806" y="50"/>
                </a:lnTo>
                <a:lnTo>
                  <a:pt x="1806" y="50"/>
                </a:lnTo>
                <a:lnTo>
                  <a:pt x="1807" y="49"/>
                </a:lnTo>
                <a:lnTo>
                  <a:pt x="1807" y="51"/>
                </a:lnTo>
                <a:lnTo>
                  <a:pt x="1807" y="51"/>
                </a:lnTo>
                <a:lnTo>
                  <a:pt x="1807" y="51"/>
                </a:lnTo>
                <a:lnTo>
                  <a:pt x="1808" y="51"/>
                </a:lnTo>
                <a:lnTo>
                  <a:pt x="1808" y="48"/>
                </a:lnTo>
                <a:lnTo>
                  <a:pt x="1808" y="48"/>
                </a:lnTo>
                <a:lnTo>
                  <a:pt x="1808" y="48"/>
                </a:lnTo>
                <a:lnTo>
                  <a:pt x="1809" y="48"/>
                </a:lnTo>
                <a:lnTo>
                  <a:pt x="1809" y="23"/>
                </a:lnTo>
                <a:lnTo>
                  <a:pt x="1809" y="24"/>
                </a:lnTo>
                <a:lnTo>
                  <a:pt x="1809" y="24"/>
                </a:lnTo>
                <a:lnTo>
                  <a:pt x="1810" y="45"/>
                </a:lnTo>
                <a:lnTo>
                  <a:pt x="1810" y="45"/>
                </a:lnTo>
                <a:lnTo>
                  <a:pt x="1811" y="48"/>
                </a:lnTo>
                <a:lnTo>
                  <a:pt x="1811" y="43"/>
                </a:lnTo>
                <a:lnTo>
                  <a:pt x="1811" y="43"/>
                </a:lnTo>
                <a:lnTo>
                  <a:pt x="1812" y="33"/>
                </a:lnTo>
                <a:lnTo>
                  <a:pt x="1812" y="54"/>
                </a:lnTo>
                <a:lnTo>
                  <a:pt x="1812" y="54"/>
                </a:lnTo>
                <a:lnTo>
                  <a:pt x="1813" y="76"/>
                </a:lnTo>
                <a:lnTo>
                  <a:pt x="1813" y="76"/>
                </a:lnTo>
                <a:lnTo>
                  <a:pt x="1813" y="75"/>
                </a:lnTo>
                <a:lnTo>
                  <a:pt x="1814" y="76"/>
                </a:lnTo>
                <a:lnTo>
                  <a:pt x="1814" y="67"/>
                </a:lnTo>
                <a:lnTo>
                  <a:pt x="1814" y="67"/>
                </a:lnTo>
                <a:lnTo>
                  <a:pt x="1814" y="67"/>
                </a:lnTo>
                <a:lnTo>
                  <a:pt x="1815" y="68"/>
                </a:lnTo>
                <a:lnTo>
                  <a:pt x="1815" y="65"/>
                </a:lnTo>
                <a:lnTo>
                  <a:pt x="1815" y="67"/>
                </a:lnTo>
                <a:lnTo>
                  <a:pt x="1815" y="67"/>
                </a:lnTo>
                <a:lnTo>
                  <a:pt x="1816" y="67"/>
                </a:lnTo>
                <a:lnTo>
                  <a:pt x="1816" y="58"/>
                </a:lnTo>
                <a:lnTo>
                  <a:pt x="1816" y="58"/>
                </a:lnTo>
                <a:lnTo>
                  <a:pt x="1816" y="58"/>
                </a:lnTo>
                <a:lnTo>
                  <a:pt x="1817" y="54"/>
                </a:lnTo>
                <a:lnTo>
                  <a:pt x="1817" y="55"/>
                </a:lnTo>
                <a:lnTo>
                  <a:pt x="1817" y="55"/>
                </a:lnTo>
                <a:lnTo>
                  <a:pt x="1818" y="60"/>
                </a:lnTo>
                <a:lnTo>
                  <a:pt x="1818" y="58"/>
                </a:lnTo>
                <a:lnTo>
                  <a:pt x="1818" y="58"/>
                </a:lnTo>
                <a:lnTo>
                  <a:pt x="1819" y="58"/>
                </a:lnTo>
                <a:lnTo>
                  <a:pt x="1819" y="65"/>
                </a:lnTo>
                <a:lnTo>
                  <a:pt x="1819" y="65"/>
                </a:lnTo>
                <a:lnTo>
                  <a:pt x="1820" y="69"/>
                </a:lnTo>
                <a:lnTo>
                  <a:pt x="1820" y="68"/>
                </a:lnTo>
                <a:lnTo>
                  <a:pt x="1820" y="68"/>
                </a:lnTo>
                <a:lnTo>
                  <a:pt x="1821" y="68"/>
                </a:lnTo>
                <a:lnTo>
                  <a:pt x="1821" y="70"/>
                </a:lnTo>
                <a:lnTo>
                  <a:pt x="1821" y="69"/>
                </a:lnTo>
                <a:lnTo>
                  <a:pt x="1821" y="69"/>
                </a:lnTo>
                <a:lnTo>
                  <a:pt x="1822" y="69"/>
                </a:lnTo>
                <a:lnTo>
                  <a:pt x="1822" y="67"/>
                </a:lnTo>
                <a:lnTo>
                  <a:pt x="1822" y="67"/>
                </a:lnTo>
                <a:lnTo>
                  <a:pt x="1822" y="67"/>
                </a:lnTo>
                <a:lnTo>
                  <a:pt x="1823" y="67"/>
                </a:lnTo>
                <a:lnTo>
                  <a:pt x="1823" y="64"/>
                </a:lnTo>
                <a:lnTo>
                  <a:pt x="1823" y="64"/>
                </a:lnTo>
                <a:lnTo>
                  <a:pt x="1824" y="63"/>
                </a:lnTo>
                <a:lnTo>
                  <a:pt x="1824" y="67"/>
                </a:lnTo>
                <a:lnTo>
                  <a:pt x="1824" y="67"/>
                </a:lnTo>
                <a:lnTo>
                  <a:pt x="1825" y="67"/>
                </a:lnTo>
                <a:lnTo>
                  <a:pt x="1825" y="72"/>
                </a:lnTo>
                <a:lnTo>
                  <a:pt x="1825" y="72"/>
                </a:lnTo>
                <a:lnTo>
                  <a:pt x="1826" y="72"/>
                </a:lnTo>
                <a:lnTo>
                  <a:pt x="1826" y="73"/>
                </a:lnTo>
                <a:lnTo>
                  <a:pt x="1826" y="72"/>
                </a:lnTo>
                <a:lnTo>
                  <a:pt x="1826" y="72"/>
                </a:lnTo>
                <a:lnTo>
                  <a:pt x="1827" y="71"/>
                </a:lnTo>
                <a:lnTo>
                  <a:pt x="1827" y="74"/>
                </a:lnTo>
                <a:lnTo>
                  <a:pt x="1827" y="74"/>
                </a:lnTo>
                <a:lnTo>
                  <a:pt x="1827" y="74"/>
                </a:lnTo>
                <a:lnTo>
                  <a:pt x="1828" y="77"/>
                </a:lnTo>
                <a:lnTo>
                  <a:pt x="1828" y="68"/>
                </a:lnTo>
                <a:lnTo>
                  <a:pt x="1828" y="68"/>
                </a:lnTo>
                <a:lnTo>
                  <a:pt x="1828" y="68"/>
                </a:lnTo>
                <a:lnTo>
                  <a:pt x="1829" y="72"/>
                </a:lnTo>
                <a:lnTo>
                  <a:pt x="1829" y="66"/>
                </a:lnTo>
                <a:lnTo>
                  <a:pt x="1829" y="66"/>
                </a:lnTo>
                <a:lnTo>
                  <a:pt x="1830" y="61"/>
                </a:lnTo>
                <a:lnTo>
                  <a:pt x="1830" y="61"/>
                </a:lnTo>
                <a:lnTo>
                  <a:pt x="1830" y="61"/>
                </a:lnTo>
                <a:lnTo>
                  <a:pt x="1831" y="48"/>
                </a:lnTo>
                <a:lnTo>
                  <a:pt x="1831" y="53"/>
                </a:lnTo>
                <a:lnTo>
                  <a:pt x="1831" y="53"/>
                </a:lnTo>
                <a:lnTo>
                  <a:pt x="1832" y="53"/>
                </a:lnTo>
                <a:lnTo>
                  <a:pt x="1832" y="49"/>
                </a:lnTo>
                <a:lnTo>
                  <a:pt x="1832" y="53"/>
                </a:lnTo>
                <a:lnTo>
                  <a:pt x="1832" y="52"/>
                </a:lnTo>
                <a:lnTo>
                  <a:pt x="1833" y="51"/>
                </a:lnTo>
                <a:lnTo>
                  <a:pt x="1833" y="58"/>
                </a:lnTo>
                <a:lnTo>
                  <a:pt x="1833" y="57"/>
                </a:lnTo>
                <a:lnTo>
                  <a:pt x="1833" y="57"/>
                </a:lnTo>
                <a:lnTo>
                  <a:pt x="1834" y="57"/>
                </a:lnTo>
                <a:lnTo>
                  <a:pt x="1834" y="69"/>
                </a:lnTo>
                <a:lnTo>
                  <a:pt x="1834" y="69"/>
                </a:lnTo>
                <a:lnTo>
                  <a:pt x="1835" y="69"/>
                </a:lnTo>
                <a:lnTo>
                  <a:pt x="1835" y="66"/>
                </a:lnTo>
                <a:lnTo>
                  <a:pt x="1835" y="66"/>
                </a:lnTo>
                <a:lnTo>
                  <a:pt x="1835" y="66"/>
                </a:lnTo>
                <a:lnTo>
                  <a:pt x="1836" y="66"/>
                </a:lnTo>
                <a:lnTo>
                  <a:pt x="1836" y="55"/>
                </a:lnTo>
                <a:lnTo>
                  <a:pt x="1836" y="55"/>
                </a:lnTo>
                <a:lnTo>
                  <a:pt x="1836" y="55"/>
                </a:lnTo>
                <a:lnTo>
                  <a:pt x="1837" y="44"/>
                </a:lnTo>
                <a:lnTo>
                  <a:pt x="1837" y="59"/>
                </a:lnTo>
                <a:lnTo>
                  <a:pt x="1837" y="59"/>
                </a:lnTo>
                <a:lnTo>
                  <a:pt x="1838" y="52"/>
                </a:lnTo>
                <a:lnTo>
                  <a:pt x="1838" y="71"/>
                </a:lnTo>
                <a:lnTo>
                  <a:pt x="1838" y="67"/>
                </a:lnTo>
                <a:lnTo>
                  <a:pt x="1838" y="67"/>
                </a:lnTo>
                <a:lnTo>
                  <a:pt x="1839" y="59"/>
                </a:lnTo>
                <a:lnTo>
                  <a:pt x="1839" y="61"/>
                </a:lnTo>
                <a:lnTo>
                  <a:pt x="1839" y="61"/>
                </a:lnTo>
                <a:lnTo>
                  <a:pt x="1840" y="58"/>
                </a:lnTo>
                <a:lnTo>
                  <a:pt x="1840" y="69"/>
                </a:lnTo>
                <a:lnTo>
                  <a:pt x="1840" y="69"/>
                </a:lnTo>
                <a:lnTo>
                  <a:pt x="1841" y="72"/>
                </a:lnTo>
                <a:lnTo>
                  <a:pt x="1841" y="70"/>
                </a:lnTo>
                <a:lnTo>
                  <a:pt x="1841" y="70"/>
                </a:lnTo>
                <a:lnTo>
                  <a:pt x="1842" y="70"/>
                </a:lnTo>
                <a:lnTo>
                  <a:pt x="1842" y="74"/>
                </a:lnTo>
                <a:lnTo>
                  <a:pt x="1842" y="74"/>
                </a:lnTo>
                <a:lnTo>
                  <a:pt x="1842" y="74"/>
                </a:lnTo>
                <a:lnTo>
                  <a:pt x="1843" y="72"/>
                </a:lnTo>
                <a:lnTo>
                  <a:pt x="1843" y="77"/>
                </a:lnTo>
                <a:lnTo>
                  <a:pt x="1843" y="76"/>
                </a:lnTo>
                <a:lnTo>
                  <a:pt x="1843" y="76"/>
                </a:lnTo>
                <a:lnTo>
                  <a:pt x="1844" y="69"/>
                </a:lnTo>
                <a:lnTo>
                  <a:pt x="1844" y="73"/>
                </a:lnTo>
                <a:lnTo>
                  <a:pt x="1844" y="73"/>
                </a:lnTo>
                <a:lnTo>
                  <a:pt x="1845" y="73"/>
                </a:lnTo>
                <a:lnTo>
                  <a:pt x="1845" y="71"/>
                </a:lnTo>
                <a:lnTo>
                  <a:pt x="1845" y="71"/>
                </a:lnTo>
                <a:lnTo>
                  <a:pt x="1846" y="68"/>
                </a:lnTo>
                <a:lnTo>
                  <a:pt x="1846" y="68"/>
                </a:lnTo>
                <a:lnTo>
                  <a:pt x="1847" y="63"/>
                </a:lnTo>
                <a:lnTo>
                  <a:pt x="1847" y="63"/>
                </a:lnTo>
                <a:lnTo>
                  <a:pt x="1847" y="63"/>
                </a:lnTo>
                <a:lnTo>
                  <a:pt x="1848" y="70"/>
                </a:lnTo>
                <a:lnTo>
                  <a:pt x="1848" y="70"/>
                </a:lnTo>
                <a:lnTo>
                  <a:pt x="1848" y="70"/>
                </a:lnTo>
                <a:lnTo>
                  <a:pt x="1849" y="67"/>
                </a:lnTo>
                <a:lnTo>
                  <a:pt x="1849" y="67"/>
                </a:lnTo>
                <a:lnTo>
                  <a:pt x="1850" y="67"/>
                </a:lnTo>
                <a:lnTo>
                  <a:pt x="1850" y="63"/>
                </a:lnTo>
                <a:lnTo>
                  <a:pt x="1850" y="64"/>
                </a:lnTo>
                <a:lnTo>
                  <a:pt x="1850" y="64"/>
                </a:lnTo>
                <a:lnTo>
                  <a:pt x="1851" y="74"/>
                </a:lnTo>
                <a:lnTo>
                  <a:pt x="1851" y="74"/>
                </a:lnTo>
                <a:lnTo>
                  <a:pt x="1852" y="80"/>
                </a:lnTo>
                <a:lnTo>
                  <a:pt x="1852" y="76"/>
                </a:lnTo>
                <a:lnTo>
                  <a:pt x="1852" y="76"/>
                </a:lnTo>
                <a:lnTo>
                  <a:pt x="1853" y="76"/>
                </a:lnTo>
                <a:lnTo>
                  <a:pt x="1853" y="74"/>
                </a:lnTo>
                <a:lnTo>
                  <a:pt x="1853" y="75"/>
                </a:lnTo>
                <a:lnTo>
                  <a:pt x="1853" y="75"/>
                </a:lnTo>
                <a:lnTo>
                  <a:pt x="1854" y="77"/>
                </a:lnTo>
                <a:lnTo>
                  <a:pt x="1854" y="73"/>
                </a:lnTo>
                <a:lnTo>
                  <a:pt x="1854" y="73"/>
                </a:lnTo>
                <a:lnTo>
                  <a:pt x="1854" y="73"/>
                </a:lnTo>
                <a:lnTo>
                  <a:pt x="1855" y="72"/>
                </a:lnTo>
                <a:lnTo>
                  <a:pt x="1855" y="77"/>
                </a:lnTo>
                <a:lnTo>
                  <a:pt x="1855" y="77"/>
                </a:lnTo>
                <a:lnTo>
                  <a:pt x="1855" y="77"/>
                </a:lnTo>
                <a:lnTo>
                  <a:pt x="1856" y="77"/>
                </a:lnTo>
                <a:lnTo>
                  <a:pt x="1856" y="75"/>
                </a:lnTo>
                <a:lnTo>
                  <a:pt x="1856" y="75"/>
                </a:lnTo>
                <a:lnTo>
                  <a:pt x="1856" y="75"/>
                </a:lnTo>
                <a:lnTo>
                  <a:pt x="1857" y="75"/>
                </a:lnTo>
                <a:lnTo>
                  <a:pt x="1857" y="74"/>
                </a:lnTo>
                <a:lnTo>
                  <a:pt x="1857" y="74"/>
                </a:lnTo>
                <a:lnTo>
                  <a:pt x="1858" y="69"/>
                </a:lnTo>
                <a:lnTo>
                  <a:pt x="1858" y="77"/>
                </a:lnTo>
                <a:lnTo>
                  <a:pt x="1858" y="75"/>
                </a:lnTo>
                <a:lnTo>
                  <a:pt x="1858" y="75"/>
                </a:lnTo>
                <a:lnTo>
                  <a:pt x="1859" y="47"/>
                </a:lnTo>
                <a:lnTo>
                  <a:pt x="1859" y="51"/>
                </a:lnTo>
                <a:lnTo>
                  <a:pt x="1859" y="51"/>
                </a:lnTo>
                <a:lnTo>
                  <a:pt x="1860" y="61"/>
                </a:lnTo>
                <a:lnTo>
                  <a:pt x="1860" y="57"/>
                </a:lnTo>
                <a:lnTo>
                  <a:pt x="1860" y="57"/>
                </a:lnTo>
                <a:lnTo>
                  <a:pt x="1861" y="60"/>
                </a:lnTo>
                <a:lnTo>
                  <a:pt x="1861" y="53"/>
                </a:lnTo>
                <a:lnTo>
                  <a:pt x="1861" y="53"/>
                </a:lnTo>
                <a:lnTo>
                  <a:pt x="1862" y="39"/>
                </a:lnTo>
                <a:lnTo>
                  <a:pt x="1862" y="39"/>
                </a:lnTo>
                <a:lnTo>
                  <a:pt x="1862" y="39"/>
                </a:lnTo>
                <a:lnTo>
                  <a:pt x="1863" y="32"/>
                </a:lnTo>
                <a:lnTo>
                  <a:pt x="1863" y="63"/>
                </a:lnTo>
                <a:lnTo>
                  <a:pt x="1863" y="63"/>
                </a:lnTo>
                <a:lnTo>
                  <a:pt x="1864" y="61"/>
                </a:lnTo>
                <a:lnTo>
                  <a:pt x="1864" y="68"/>
                </a:lnTo>
                <a:lnTo>
                  <a:pt x="1864" y="68"/>
                </a:lnTo>
                <a:lnTo>
                  <a:pt x="1865" y="73"/>
                </a:lnTo>
                <a:lnTo>
                  <a:pt x="1865" y="71"/>
                </a:lnTo>
                <a:lnTo>
                  <a:pt x="1865" y="71"/>
                </a:lnTo>
                <a:lnTo>
                  <a:pt x="1866" y="70"/>
                </a:lnTo>
                <a:lnTo>
                  <a:pt x="1866" y="71"/>
                </a:lnTo>
                <a:lnTo>
                  <a:pt x="1866" y="71"/>
                </a:lnTo>
                <a:lnTo>
                  <a:pt x="1866" y="71"/>
                </a:lnTo>
                <a:lnTo>
                  <a:pt x="1867" y="72"/>
                </a:lnTo>
                <a:lnTo>
                  <a:pt x="1867" y="46"/>
                </a:lnTo>
                <a:lnTo>
                  <a:pt x="1867" y="48"/>
                </a:lnTo>
                <a:lnTo>
                  <a:pt x="1867" y="49"/>
                </a:lnTo>
                <a:lnTo>
                  <a:pt x="1868" y="72"/>
                </a:lnTo>
                <a:lnTo>
                  <a:pt x="1868" y="72"/>
                </a:lnTo>
                <a:lnTo>
                  <a:pt x="1868" y="72"/>
                </a:lnTo>
                <a:lnTo>
                  <a:pt x="1869" y="71"/>
                </a:lnTo>
                <a:lnTo>
                  <a:pt x="1869" y="73"/>
                </a:lnTo>
                <a:lnTo>
                  <a:pt x="1869" y="72"/>
                </a:lnTo>
                <a:lnTo>
                  <a:pt x="1869" y="72"/>
                </a:lnTo>
                <a:lnTo>
                  <a:pt x="1870" y="67"/>
                </a:lnTo>
                <a:lnTo>
                  <a:pt x="1870" y="67"/>
                </a:lnTo>
                <a:lnTo>
                  <a:pt x="1871" y="64"/>
                </a:lnTo>
                <a:lnTo>
                  <a:pt x="1871" y="64"/>
                </a:lnTo>
                <a:lnTo>
                  <a:pt x="1872" y="60"/>
                </a:lnTo>
                <a:lnTo>
                  <a:pt x="1872" y="62"/>
                </a:lnTo>
                <a:lnTo>
                  <a:pt x="1872" y="62"/>
                </a:lnTo>
                <a:lnTo>
                  <a:pt x="1873" y="60"/>
                </a:lnTo>
                <a:lnTo>
                  <a:pt x="1873" y="60"/>
                </a:lnTo>
                <a:lnTo>
                  <a:pt x="1874" y="59"/>
                </a:lnTo>
                <a:lnTo>
                  <a:pt x="1874" y="62"/>
                </a:lnTo>
                <a:lnTo>
                  <a:pt x="1874" y="62"/>
                </a:lnTo>
                <a:lnTo>
                  <a:pt x="1875" y="70"/>
                </a:lnTo>
                <a:lnTo>
                  <a:pt x="1875" y="71"/>
                </a:lnTo>
                <a:lnTo>
                  <a:pt x="1876" y="79"/>
                </a:lnTo>
                <a:lnTo>
                  <a:pt x="1876" y="78"/>
                </a:lnTo>
                <a:lnTo>
                  <a:pt x="1876" y="78"/>
                </a:lnTo>
                <a:lnTo>
                  <a:pt x="1877" y="82"/>
                </a:lnTo>
                <a:lnTo>
                  <a:pt x="1877" y="72"/>
                </a:lnTo>
                <a:lnTo>
                  <a:pt x="1877" y="72"/>
                </a:lnTo>
                <a:lnTo>
                  <a:pt x="1878" y="55"/>
                </a:lnTo>
                <a:lnTo>
                  <a:pt x="1878" y="55"/>
                </a:lnTo>
                <a:lnTo>
                  <a:pt x="1879" y="55"/>
                </a:lnTo>
                <a:lnTo>
                  <a:pt x="1879" y="53"/>
                </a:lnTo>
                <a:lnTo>
                  <a:pt x="1879" y="54"/>
                </a:lnTo>
                <a:lnTo>
                  <a:pt x="1879" y="54"/>
                </a:lnTo>
                <a:lnTo>
                  <a:pt x="1880" y="51"/>
                </a:lnTo>
                <a:lnTo>
                  <a:pt x="1880" y="55"/>
                </a:lnTo>
                <a:lnTo>
                  <a:pt x="1880" y="56"/>
                </a:lnTo>
                <a:lnTo>
                  <a:pt x="1881" y="60"/>
                </a:lnTo>
                <a:lnTo>
                  <a:pt x="1881" y="60"/>
                </a:lnTo>
                <a:lnTo>
                  <a:pt x="1882" y="56"/>
                </a:lnTo>
                <a:lnTo>
                  <a:pt x="1882" y="57"/>
                </a:lnTo>
                <a:lnTo>
                  <a:pt x="1882" y="57"/>
                </a:lnTo>
                <a:lnTo>
                  <a:pt x="1883" y="55"/>
                </a:lnTo>
                <a:lnTo>
                  <a:pt x="1883" y="57"/>
                </a:lnTo>
                <a:lnTo>
                  <a:pt x="1883" y="57"/>
                </a:lnTo>
                <a:lnTo>
                  <a:pt x="1884" y="59"/>
                </a:lnTo>
                <a:lnTo>
                  <a:pt x="1884" y="52"/>
                </a:lnTo>
                <a:lnTo>
                  <a:pt x="1884" y="57"/>
                </a:lnTo>
                <a:lnTo>
                  <a:pt x="1884" y="57"/>
                </a:lnTo>
                <a:lnTo>
                  <a:pt x="1885" y="66"/>
                </a:lnTo>
                <a:lnTo>
                  <a:pt x="1885" y="66"/>
                </a:lnTo>
                <a:lnTo>
                  <a:pt x="1886" y="68"/>
                </a:lnTo>
                <a:lnTo>
                  <a:pt x="1886" y="66"/>
                </a:lnTo>
                <a:lnTo>
                  <a:pt x="1886" y="66"/>
                </a:lnTo>
                <a:lnTo>
                  <a:pt x="1887" y="66"/>
                </a:lnTo>
                <a:lnTo>
                  <a:pt x="1887" y="68"/>
                </a:lnTo>
                <a:lnTo>
                  <a:pt x="1887" y="68"/>
                </a:lnTo>
                <a:lnTo>
                  <a:pt x="1888" y="69"/>
                </a:lnTo>
                <a:lnTo>
                  <a:pt x="1888" y="69"/>
                </a:lnTo>
                <a:lnTo>
                  <a:pt x="1888" y="69"/>
                </a:lnTo>
                <a:lnTo>
                  <a:pt x="1889" y="70"/>
                </a:lnTo>
                <a:lnTo>
                  <a:pt x="1889" y="64"/>
                </a:lnTo>
                <a:lnTo>
                  <a:pt x="1889" y="65"/>
                </a:lnTo>
                <a:lnTo>
                  <a:pt x="1889" y="65"/>
                </a:lnTo>
                <a:lnTo>
                  <a:pt x="1890" y="65"/>
                </a:lnTo>
                <a:lnTo>
                  <a:pt x="1890" y="55"/>
                </a:lnTo>
                <a:lnTo>
                  <a:pt x="1890" y="60"/>
                </a:lnTo>
                <a:lnTo>
                  <a:pt x="1890" y="60"/>
                </a:lnTo>
                <a:lnTo>
                  <a:pt x="1891" y="65"/>
                </a:lnTo>
                <a:lnTo>
                  <a:pt x="1891" y="65"/>
                </a:lnTo>
                <a:lnTo>
                  <a:pt x="1892" y="68"/>
                </a:lnTo>
                <a:lnTo>
                  <a:pt x="1892" y="67"/>
                </a:lnTo>
                <a:lnTo>
                  <a:pt x="1892" y="67"/>
                </a:lnTo>
                <a:lnTo>
                  <a:pt x="1893" y="67"/>
                </a:lnTo>
                <a:lnTo>
                  <a:pt x="1893" y="45"/>
                </a:lnTo>
                <a:lnTo>
                  <a:pt x="1893" y="45"/>
                </a:lnTo>
                <a:lnTo>
                  <a:pt x="1894" y="45"/>
                </a:lnTo>
                <a:lnTo>
                  <a:pt x="1894" y="51"/>
                </a:lnTo>
                <a:lnTo>
                  <a:pt x="1894" y="51"/>
                </a:lnTo>
                <a:lnTo>
                  <a:pt x="1894" y="51"/>
                </a:lnTo>
                <a:lnTo>
                  <a:pt x="1895" y="51"/>
                </a:lnTo>
                <a:lnTo>
                  <a:pt x="1895" y="59"/>
                </a:lnTo>
                <a:lnTo>
                  <a:pt x="1895" y="58"/>
                </a:lnTo>
                <a:lnTo>
                  <a:pt x="1895" y="58"/>
                </a:lnTo>
                <a:lnTo>
                  <a:pt x="1896" y="58"/>
                </a:lnTo>
                <a:lnTo>
                  <a:pt x="1896" y="60"/>
                </a:lnTo>
                <a:lnTo>
                  <a:pt x="1896" y="59"/>
                </a:lnTo>
                <a:lnTo>
                  <a:pt x="1896" y="59"/>
                </a:lnTo>
                <a:lnTo>
                  <a:pt x="1897" y="58"/>
                </a:lnTo>
                <a:lnTo>
                  <a:pt x="1897" y="66"/>
                </a:lnTo>
                <a:lnTo>
                  <a:pt x="1897" y="65"/>
                </a:lnTo>
                <a:lnTo>
                  <a:pt x="1897" y="65"/>
                </a:lnTo>
                <a:lnTo>
                  <a:pt x="1898" y="66"/>
                </a:lnTo>
                <a:lnTo>
                  <a:pt x="1898" y="65"/>
                </a:lnTo>
                <a:lnTo>
                  <a:pt x="1898" y="65"/>
                </a:lnTo>
                <a:lnTo>
                  <a:pt x="1899" y="46"/>
                </a:lnTo>
                <a:lnTo>
                  <a:pt x="1899" y="45"/>
                </a:lnTo>
                <a:lnTo>
                  <a:pt x="1900" y="25"/>
                </a:lnTo>
                <a:lnTo>
                  <a:pt x="1900" y="47"/>
                </a:lnTo>
                <a:lnTo>
                  <a:pt x="1900" y="47"/>
                </a:lnTo>
                <a:lnTo>
                  <a:pt x="1901" y="51"/>
                </a:lnTo>
                <a:lnTo>
                  <a:pt x="1901" y="28"/>
                </a:lnTo>
                <a:lnTo>
                  <a:pt x="1901" y="31"/>
                </a:lnTo>
                <a:lnTo>
                  <a:pt x="1901" y="31"/>
                </a:lnTo>
                <a:lnTo>
                  <a:pt x="1902" y="48"/>
                </a:lnTo>
                <a:lnTo>
                  <a:pt x="1902" y="30"/>
                </a:lnTo>
                <a:lnTo>
                  <a:pt x="1902" y="37"/>
                </a:lnTo>
                <a:lnTo>
                  <a:pt x="1902" y="37"/>
                </a:lnTo>
                <a:lnTo>
                  <a:pt x="1903" y="46"/>
                </a:lnTo>
                <a:lnTo>
                  <a:pt x="1903" y="35"/>
                </a:lnTo>
                <a:lnTo>
                  <a:pt x="1903" y="44"/>
                </a:lnTo>
                <a:lnTo>
                  <a:pt x="1903" y="45"/>
                </a:lnTo>
                <a:lnTo>
                  <a:pt x="1904" y="63"/>
                </a:lnTo>
                <a:lnTo>
                  <a:pt x="1904" y="59"/>
                </a:lnTo>
                <a:lnTo>
                  <a:pt x="1904" y="59"/>
                </a:lnTo>
                <a:lnTo>
                  <a:pt x="1905" y="64"/>
                </a:lnTo>
                <a:lnTo>
                  <a:pt x="1905" y="56"/>
                </a:lnTo>
                <a:lnTo>
                  <a:pt x="1905" y="56"/>
                </a:lnTo>
                <a:lnTo>
                  <a:pt x="1906" y="51"/>
                </a:lnTo>
                <a:lnTo>
                  <a:pt x="1906" y="52"/>
                </a:lnTo>
                <a:lnTo>
                  <a:pt x="1906" y="52"/>
                </a:lnTo>
                <a:lnTo>
                  <a:pt x="1907" y="46"/>
                </a:lnTo>
                <a:lnTo>
                  <a:pt x="1907" y="52"/>
                </a:lnTo>
                <a:lnTo>
                  <a:pt x="1907" y="52"/>
                </a:lnTo>
                <a:lnTo>
                  <a:pt x="1908" y="53"/>
                </a:lnTo>
                <a:lnTo>
                  <a:pt x="1908" y="51"/>
                </a:lnTo>
                <a:lnTo>
                  <a:pt x="1908" y="52"/>
                </a:lnTo>
                <a:lnTo>
                  <a:pt x="1908" y="52"/>
                </a:lnTo>
                <a:lnTo>
                  <a:pt x="1909" y="52"/>
                </a:lnTo>
                <a:lnTo>
                  <a:pt x="1909" y="54"/>
                </a:lnTo>
                <a:lnTo>
                  <a:pt x="1909" y="54"/>
                </a:lnTo>
                <a:lnTo>
                  <a:pt x="1909" y="54"/>
                </a:lnTo>
                <a:lnTo>
                  <a:pt x="1910" y="55"/>
                </a:lnTo>
                <a:lnTo>
                  <a:pt x="1910" y="52"/>
                </a:lnTo>
                <a:lnTo>
                  <a:pt x="1910" y="54"/>
                </a:lnTo>
                <a:lnTo>
                  <a:pt x="1910" y="54"/>
                </a:lnTo>
                <a:lnTo>
                  <a:pt x="1911" y="54"/>
                </a:lnTo>
                <a:lnTo>
                  <a:pt x="1911" y="54"/>
                </a:lnTo>
                <a:lnTo>
                  <a:pt x="1911" y="54"/>
                </a:lnTo>
                <a:lnTo>
                  <a:pt x="1911" y="54"/>
                </a:lnTo>
                <a:lnTo>
                  <a:pt x="1912" y="54"/>
                </a:lnTo>
                <a:lnTo>
                  <a:pt x="1912" y="53"/>
                </a:lnTo>
                <a:lnTo>
                  <a:pt x="1912" y="53"/>
                </a:lnTo>
                <a:lnTo>
                  <a:pt x="1912" y="53"/>
                </a:lnTo>
                <a:lnTo>
                  <a:pt x="1913" y="54"/>
                </a:lnTo>
                <a:lnTo>
                  <a:pt x="1913" y="53"/>
                </a:lnTo>
                <a:lnTo>
                  <a:pt x="1913" y="53"/>
                </a:lnTo>
                <a:lnTo>
                  <a:pt x="1913" y="53"/>
                </a:lnTo>
                <a:lnTo>
                  <a:pt x="1914" y="53"/>
                </a:lnTo>
                <a:lnTo>
                  <a:pt x="1914" y="54"/>
                </a:lnTo>
                <a:lnTo>
                  <a:pt x="1914" y="54"/>
                </a:lnTo>
                <a:lnTo>
                  <a:pt x="1915" y="47"/>
                </a:lnTo>
                <a:lnTo>
                  <a:pt x="1915" y="47"/>
                </a:lnTo>
                <a:lnTo>
                  <a:pt x="1915" y="47"/>
                </a:lnTo>
                <a:lnTo>
                  <a:pt x="1916" y="34"/>
                </a:lnTo>
                <a:lnTo>
                  <a:pt x="1916" y="55"/>
                </a:lnTo>
                <a:lnTo>
                  <a:pt x="1916" y="37"/>
                </a:lnTo>
                <a:lnTo>
                  <a:pt x="1916" y="38"/>
                </a:lnTo>
                <a:lnTo>
                  <a:pt x="1917" y="67"/>
                </a:lnTo>
                <a:lnTo>
                  <a:pt x="1917" y="66"/>
                </a:lnTo>
                <a:lnTo>
                  <a:pt x="1917" y="67"/>
                </a:lnTo>
                <a:lnTo>
                  <a:pt x="1918" y="78"/>
                </a:lnTo>
                <a:lnTo>
                  <a:pt x="1918" y="78"/>
                </a:lnTo>
                <a:lnTo>
                  <a:pt x="1918" y="78"/>
                </a:lnTo>
                <a:lnTo>
                  <a:pt x="1919" y="73"/>
                </a:lnTo>
                <a:lnTo>
                  <a:pt x="1919" y="73"/>
                </a:lnTo>
                <a:lnTo>
                  <a:pt x="1919" y="73"/>
                </a:lnTo>
                <a:lnTo>
                  <a:pt x="1920" y="79"/>
                </a:lnTo>
                <a:lnTo>
                  <a:pt x="1920" y="73"/>
                </a:lnTo>
                <a:lnTo>
                  <a:pt x="1920" y="76"/>
                </a:lnTo>
                <a:lnTo>
                  <a:pt x="1920" y="76"/>
                </a:lnTo>
                <a:lnTo>
                  <a:pt x="1921" y="86"/>
                </a:lnTo>
                <a:lnTo>
                  <a:pt x="1921" y="83"/>
                </a:lnTo>
                <a:lnTo>
                  <a:pt x="1921" y="83"/>
                </a:lnTo>
                <a:lnTo>
                  <a:pt x="1922" y="84"/>
                </a:lnTo>
                <a:lnTo>
                  <a:pt x="1922" y="78"/>
                </a:lnTo>
                <a:lnTo>
                  <a:pt x="1922" y="79"/>
                </a:lnTo>
                <a:lnTo>
                  <a:pt x="1922" y="79"/>
                </a:lnTo>
                <a:lnTo>
                  <a:pt x="1923" y="81"/>
                </a:lnTo>
                <a:lnTo>
                  <a:pt x="1923" y="81"/>
                </a:lnTo>
                <a:lnTo>
                  <a:pt x="1923" y="81"/>
                </a:lnTo>
                <a:lnTo>
                  <a:pt x="1924" y="80"/>
                </a:lnTo>
                <a:lnTo>
                  <a:pt x="1924" y="83"/>
                </a:lnTo>
                <a:lnTo>
                  <a:pt x="1924" y="82"/>
                </a:lnTo>
                <a:lnTo>
                  <a:pt x="1924" y="82"/>
                </a:lnTo>
                <a:lnTo>
                  <a:pt x="1925" y="84"/>
                </a:lnTo>
                <a:lnTo>
                  <a:pt x="1925" y="76"/>
                </a:lnTo>
                <a:lnTo>
                  <a:pt x="1925" y="76"/>
                </a:lnTo>
                <a:lnTo>
                  <a:pt x="1926" y="64"/>
                </a:lnTo>
                <a:lnTo>
                  <a:pt x="1926" y="64"/>
                </a:lnTo>
                <a:lnTo>
                  <a:pt x="1927" y="62"/>
                </a:lnTo>
                <a:lnTo>
                  <a:pt x="1927" y="64"/>
                </a:lnTo>
                <a:lnTo>
                  <a:pt x="1927" y="64"/>
                </a:lnTo>
                <a:lnTo>
                  <a:pt x="1928" y="65"/>
                </a:lnTo>
                <a:lnTo>
                  <a:pt x="1928" y="65"/>
                </a:lnTo>
                <a:lnTo>
                  <a:pt x="1928" y="65"/>
                </a:lnTo>
                <a:lnTo>
                  <a:pt x="1929" y="66"/>
                </a:lnTo>
                <a:lnTo>
                  <a:pt x="1929" y="65"/>
                </a:lnTo>
                <a:lnTo>
                  <a:pt x="1929" y="65"/>
                </a:lnTo>
                <a:lnTo>
                  <a:pt x="1929" y="65"/>
                </a:lnTo>
                <a:lnTo>
                  <a:pt x="1930" y="70"/>
                </a:lnTo>
                <a:lnTo>
                  <a:pt x="1930" y="69"/>
                </a:lnTo>
                <a:lnTo>
                  <a:pt x="1930" y="69"/>
                </a:lnTo>
                <a:lnTo>
                  <a:pt x="1931" y="68"/>
                </a:lnTo>
                <a:lnTo>
                  <a:pt x="1931" y="70"/>
                </a:lnTo>
                <a:lnTo>
                  <a:pt x="1931" y="69"/>
                </a:lnTo>
                <a:lnTo>
                  <a:pt x="1931" y="69"/>
                </a:lnTo>
                <a:lnTo>
                  <a:pt x="1932" y="70"/>
                </a:lnTo>
                <a:lnTo>
                  <a:pt x="1932" y="68"/>
                </a:lnTo>
                <a:lnTo>
                  <a:pt x="1932" y="68"/>
                </a:lnTo>
                <a:lnTo>
                  <a:pt x="1932" y="68"/>
                </a:lnTo>
                <a:lnTo>
                  <a:pt x="1933" y="69"/>
                </a:lnTo>
                <a:lnTo>
                  <a:pt x="1933" y="66"/>
                </a:lnTo>
                <a:lnTo>
                  <a:pt x="1933" y="66"/>
                </a:lnTo>
                <a:lnTo>
                  <a:pt x="1934" y="63"/>
                </a:lnTo>
                <a:lnTo>
                  <a:pt x="1934" y="63"/>
                </a:lnTo>
                <a:lnTo>
                  <a:pt x="1934" y="63"/>
                </a:lnTo>
                <a:lnTo>
                  <a:pt x="1935" y="62"/>
                </a:lnTo>
                <a:lnTo>
                  <a:pt x="1935" y="71"/>
                </a:lnTo>
                <a:lnTo>
                  <a:pt x="1935" y="71"/>
                </a:lnTo>
                <a:lnTo>
                  <a:pt x="1935" y="71"/>
                </a:lnTo>
                <a:lnTo>
                  <a:pt x="1936" y="76"/>
                </a:lnTo>
                <a:lnTo>
                  <a:pt x="1936" y="76"/>
                </a:lnTo>
                <a:lnTo>
                  <a:pt x="1937" y="76"/>
                </a:lnTo>
                <a:lnTo>
                  <a:pt x="1937" y="72"/>
                </a:lnTo>
                <a:lnTo>
                  <a:pt x="1937" y="74"/>
                </a:lnTo>
                <a:lnTo>
                  <a:pt x="1937" y="74"/>
                </a:lnTo>
                <a:lnTo>
                  <a:pt x="1938" y="74"/>
                </a:lnTo>
                <a:lnTo>
                  <a:pt x="1938" y="67"/>
                </a:lnTo>
                <a:lnTo>
                  <a:pt x="1938" y="67"/>
                </a:lnTo>
                <a:lnTo>
                  <a:pt x="1939" y="54"/>
                </a:lnTo>
                <a:lnTo>
                  <a:pt x="1939" y="54"/>
                </a:lnTo>
                <a:lnTo>
                  <a:pt x="1940" y="54"/>
                </a:lnTo>
                <a:lnTo>
                  <a:pt x="1940" y="64"/>
                </a:lnTo>
                <a:lnTo>
                  <a:pt x="1940" y="57"/>
                </a:lnTo>
                <a:lnTo>
                  <a:pt x="1940" y="57"/>
                </a:lnTo>
                <a:lnTo>
                  <a:pt x="1941" y="57"/>
                </a:lnTo>
                <a:lnTo>
                  <a:pt x="1941" y="63"/>
                </a:lnTo>
                <a:lnTo>
                  <a:pt x="1941" y="61"/>
                </a:lnTo>
                <a:lnTo>
                  <a:pt x="1941" y="61"/>
                </a:lnTo>
                <a:lnTo>
                  <a:pt x="1942" y="61"/>
                </a:lnTo>
                <a:lnTo>
                  <a:pt x="1942" y="67"/>
                </a:lnTo>
                <a:lnTo>
                  <a:pt x="1942" y="68"/>
                </a:lnTo>
                <a:lnTo>
                  <a:pt x="1943" y="68"/>
                </a:lnTo>
                <a:lnTo>
                  <a:pt x="1943" y="62"/>
                </a:lnTo>
                <a:lnTo>
                  <a:pt x="1943" y="62"/>
                </a:lnTo>
                <a:lnTo>
                  <a:pt x="1943" y="62"/>
                </a:lnTo>
                <a:lnTo>
                  <a:pt x="1944" y="62"/>
                </a:lnTo>
                <a:lnTo>
                  <a:pt x="1944" y="67"/>
                </a:lnTo>
                <a:lnTo>
                  <a:pt x="1944" y="66"/>
                </a:lnTo>
                <a:lnTo>
                  <a:pt x="1944" y="66"/>
                </a:lnTo>
                <a:lnTo>
                  <a:pt x="1945" y="66"/>
                </a:lnTo>
                <a:lnTo>
                  <a:pt x="1945" y="70"/>
                </a:lnTo>
                <a:lnTo>
                  <a:pt x="1945" y="70"/>
                </a:lnTo>
                <a:lnTo>
                  <a:pt x="1945" y="70"/>
                </a:lnTo>
                <a:lnTo>
                  <a:pt x="1946" y="70"/>
                </a:lnTo>
                <a:lnTo>
                  <a:pt x="1946" y="74"/>
                </a:lnTo>
                <a:lnTo>
                  <a:pt x="1946" y="74"/>
                </a:lnTo>
                <a:lnTo>
                  <a:pt x="1946" y="74"/>
                </a:lnTo>
                <a:lnTo>
                  <a:pt x="1947" y="78"/>
                </a:lnTo>
                <a:lnTo>
                  <a:pt x="1947" y="56"/>
                </a:lnTo>
                <a:lnTo>
                  <a:pt x="1947" y="58"/>
                </a:lnTo>
                <a:lnTo>
                  <a:pt x="1947" y="58"/>
                </a:lnTo>
                <a:lnTo>
                  <a:pt x="1948" y="80"/>
                </a:lnTo>
                <a:lnTo>
                  <a:pt x="1948" y="80"/>
                </a:lnTo>
                <a:lnTo>
                  <a:pt x="1948" y="80"/>
                </a:lnTo>
                <a:lnTo>
                  <a:pt x="1949" y="78"/>
                </a:lnTo>
                <a:lnTo>
                  <a:pt x="1949" y="88"/>
                </a:lnTo>
                <a:lnTo>
                  <a:pt x="1949" y="85"/>
                </a:lnTo>
                <a:lnTo>
                  <a:pt x="1949" y="85"/>
                </a:lnTo>
                <a:lnTo>
                  <a:pt x="1950" y="84"/>
                </a:lnTo>
                <a:lnTo>
                  <a:pt x="1950" y="84"/>
                </a:lnTo>
                <a:lnTo>
                  <a:pt x="1950" y="84"/>
                </a:lnTo>
                <a:lnTo>
                  <a:pt x="1951" y="84"/>
                </a:lnTo>
                <a:lnTo>
                  <a:pt x="1951" y="81"/>
                </a:lnTo>
                <a:lnTo>
                  <a:pt x="1951" y="82"/>
                </a:lnTo>
                <a:lnTo>
                  <a:pt x="1951" y="83"/>
                </a:lnTo>
                <a:lnTo>
                  <a:pt x="1952" y="85"/>
                </a:lnTo>
                <a:lnTo>
                  <a:pt x="1952" y="84"/>
                </a:lnTo>
                <a:lnTo>
                  <a:pt x="1952" y="84"/>
                </a:lnTo>
                <a:lnTo>
                  <a:pt x="1953" y="84"/>
                </a:lnTo>
                <a:lnTo>
                  <a:pt x="1953" y="85"/>
                </a:lnTo>
                <a:lnTo>
                  <a:pt x="1953" y="85"/>
                </a:lnTo>
                <a:lnTo>
                  <a:pt x="1953" y="85"/>
                </a:lnTo>
                <a:lnTo>
                  <a:pt x="1954" y="85"/>
                </a:lnTo>
                <a:lnTo>
                  <a:pt x="1954" y="80"/>
                </a:lnTo>
                <a:lnTo>
                  <a:pt x="1954" y="80"/>
                </a:lnTo>
                <a:lnTo>
                  <a:pt x="1955" y="62"/>
                </a:lnTo>
                <a:lnTo>
                  <a:pt x="1955" y="61"/>
                </a:lnTo>
                <a:lnTo>
                  <a:pt x="1956" y="14"/>
                </a:lnTo>
                <a:lnTo>
                  <a:pt x="1956" y="58"/>
                </a:lnTo>
                <a:lnTo>
                  <a:pt x="1956" y="58"/>
                </a:lnTo>
                <a:lnTo>
                  <a:pt x="1957" y="58"/>
                </a:lnTo>
                <a:lnTo>
                  <a:pt x="1957" y="75"/>
                </a:lnTo>
                <a:lnTo>
                  <a:pt x="1957" y="75"/>
                </a:lnTo>
                <a:lnTo>
                  <a:pt x="1957" y="75"/>
                </a:lnTo>
                <a:lnTo>
                  <a:pt x="1958" y="73"/>
                </a:lnTo>
                <a:lnTo>
                  <a:pt x="1958" y="74"/>
                </a:lnTo>
                <a:lnTo>
                  <a:pt x="1958" y="74"/>
                </a:lnTo>
                <a:lnTo>
                  <a:pt x="1959" y="70"/>
                </a:lnTo>
                <a:lnTo>
                  <a:pt x="1959" y="71"/>
                </a:lnTo>
                <a:lnTo>
                  <a:pt x="1959" y="71"/>
                </a:lnTo>
                <a:lnTo>
                  <a:pt x="1960" y="71"/>
                </a:lnTo>
                <a:lnTo>
                  <a:pt x="1960" y="70"/>
                </a:lnTo>
                <a:lnTo>
                  <a:pt x="1960" y="71"/>
                </a:lnTo>
                <a:lnTo>
                  <a:pt x="1960" y="71"/>
                </a:lnTo>
                <a:lnTo>
                  <a:pt x="1961" y="70"/>
                </a:lnTo>
                <a:lnTo>
                  <a:pt x="1961" y="73"/>
                </a:lnTo>
                <a:lnTo>
                  <a:pt x="1961" y="72"/>
                </a:lnTo>
                <a:lnTo>
                  <a:pt x="1961" y="72"/>
                </a:lnTo>
                <a:lnTo>
                  <a:pt x="1962" y="73"/>
                </a:lnTo>
                <a:lnTo>
                  <a:pt x="1962" y="69"/>
                </a:lnTo>
                <a:lnTo>
                  <a:pt x="1962" y="69"/>
                </a:lnTo>
                <a:lnTo>
                  <a:pt x="1962" y="69"/>
                </a:lnTo>
                <a:lnTo>
                  <a:pt x="1963" y="71"/>
                </a:lnTo>
                <a:lnTo>
                  <a:pt x="1963" y="69"/>
                </a:lnTo>
                <a:lnTo>
                  <a:pt x="1963" y="69"/>
                </a:lnTo>
                <a:lnTo>
                  <a:pt x="1964" y="66"/>
                </a:lnTo>
                <a:lnTo>
                  <a:pt x="1964" y="66"/>
                </a:lnTo>
                <a:lnTo>
                  <a:pt x="1964" y="66"/>
                </a:lnTo>
                <a:lnTo>
                  <a:pt x="1965" y="66"/>
                </a:lnTo>
                <a:lnTo>
                  <a:pt x="1965" y="50"/>
                </a:lnTo>
                <a:lnTo>
                  <a:pt x="1965" y="49"/>
                </a:lnTo>
                <a:lnTo>
                  <a:pt x="1966" y="46"/>
                </a:lnTo>
                <a:lnTo>
                  <a:pt x="1966" y="65"/>
                </a:lnTo>
                <a:lnTo>
                  <a:pt x="1966" y="65"/>
                </a:lnTo>
                <a:lnTo>
                  <a:pt x="1967" y="64"/>
                </a:lnTo>
                <a:lnTo>
                  <a:pt x="1967" y="73"/>
                </a:lnTo>
                <a:lnTo>
                  <a:pt x="1967" y="71"/>
                </a:lnTo>
                <a:lnTo>
                  <a:pt x="1967" y="70"/>
                </a:lnTo>
                <a:lnTo>
                  <a:pt x="1968" y="60"/>
                </a:lnTo>
                <a:lnTo>
                  <a:pt x="1968" y="60"/>
                </a:lnTo>
                <a:lnTo>
                  <a:pt x="1968" y="60"/>
                </a:lnTo>
                <a:lnTo>
                  <a:pt x="1969" y="66"/>
                </a:lnTo>
                <a:lnTo>
                  <a:pt x="1969" y="66"/>
                </a:lnTo>
                <a:lnTo>
                  <a:pt x="1970" y="72"/>
                </a:lnTo>
                <a:lnTo>
                  <a:pt x="1970" y="72"/>
                </a:lnTo>
                <a:lnTo>
                  <a:pt x="1970" y="72"/>
                </a:lnTo>
                <a:lnTo>
                  <a:pt x="1971" y="66"/>
                </a:lnTo>
                <a:lnTo>
                  <a:pt x="1972" y="67"/>
                </a:lnTo>
                <a:lnTo>
                  <a:pt x="1972" y="67"/>
                </a:lnTo>
                <a:lnTo>
                  <a:pt x="1972" y="68"/>
                </a:lnTo>
                <a:lnTo>
                  <a:pt x="1973" y="67"/>
                </a:lnTo>
                <a:lnTo>
                  <a:pt x="1973" y="67"/>
                </a:lnTo>
                <a:lnTo>
                  <a:pt x="1974" y="61"/>
                </a:lnTo>
                <a:lnTo>
                  <a:pt x="1974" y="61"/>
                </a:lnTo>
                <a:lnTo>
                  <a:pt x="1975" y="52"/>
                </a:lnTo>
                <a:lnTo>
                  <a:pt x="1975" y="61"/>
                </a:lnTo>
                <a:lnTo>
                  <a:pt x="1975" y="61"/>
                </a:lnTo>
                <a:lnTo>
                  <a:pt x="1975" y="60"/>
                </a:lnTo>
                <a:lnTo>
                  <a:pt x="1976" y="65"/>
                </a:lnTo>
                <a:lnTo>
                  <a:pt x="1976" y="65"/>
                </a:lnTo>
                <a:lnTo>
                  <a:pt x="1976" y="66"/>
                </a:lnTo>
                <a:lnTo>
                  <a:pt x="1976" y="61"/>
                </a:lnTo>
                <a:lnTo>
                  <a:pt x="1977" y="62"/>
                </a:lnTo>
                <a:lnTo>
                  <a:pt x="1977" y="63"/>
                </a:lnTo>
                <a:lnTo>
                  <a:pt x="1977" y="64"/>
                </a:lnTo>
                <a:lnTo>
                  <a:pt x="1978" y="62"/>
                </a:lnTo>
                <a:lnTo>
                  <a:pt x="1978" y="62"/>
                </a:lnTo>
                <a:lnTo>
                  <a:pt x="1978" y="67"/>
                </a:lnTo>
                <a:lnTo>
                  <a:pt x="1978" y="56"/>
                </a:lnTo>
                <a:lnTo>
                  <a:pt x="1979" y="67"/>
                </a:lnTo>
                <a:lnTo>
                  <a:pt x="1979" y="67"/>
                </a:lnTo>
                <a:lnTo>
                  <a:pt x="1979" y="66"/>
                </a:lnTo>
                <a:lnTo>
                  <a:pt x="1980" y="75"/>
                </a:lnTo>
                <a:lnTo>
                  <a:pt x="1980" y="75"/>
                </a:lnTo>
                <a:lnTo>
                  <a:pt x="1980" y="75"/>
                </a:lnTo>
                <a:lnTo>
                  <a:pt x="1980" y="74"/>
                </a:lnTo>
                <a:lnTo>
                  <a:pt x="1981" y="76"/>
                </a:lnTo>
                <a:lnTo>
                  <a:pt x="1981" y="76"/>
                </a:lnTo>
                <a:lnTo>
                  <a:pt x="1981" y="76"/>
                </a:lnTo>
                <a:lnTo>
                  <a:pt x="1982" y="71"/>
                </a:lnTo>
                <a:lnTo>
                  <a:pt x="1982" y="71"/>
                </a:lnTo>
                <a:lnTo>
                  <a:pt x="1982" y="68"/>
                </a:lnTo>
                <a:lnTo>
                  <a:pt x="1983" y="69"/>
                </a:lnTo>
                <a:lnTo>
                  <a:pt x="1983" y="69"/>
                </a:lnTo>
                <a:lnTo>
                  <a:pt x="1983" y="69"/>
                </a:lnTo>
                <a:lnTo>
                  <a:pt x="1983" y="67"/>
                </a:lnTo>
                <a:lnTo>
                  <a:pt x="1984" y="68"/>
                </a:lnTo>
                <a:lnTo>
                  <a:pt x="1984" y="68"/>
                </a:lnTo>
                <a:lnTo>
                  <a:pt x="1984" y="69"/>
                </a:lnTo>
                <a:lnTo>
                  <a:pt x="1984" y="65"/>
                </a:lnTo>
                <a:lnTo>
                  <a:pt x="1985" y="67"/>
                </a:lnTo>
                <a:lnTo>
                  <a:pt x="1985" y="67"/>
                </a:lnTo>
                <a:lnTo>
                  <a:pt x="1985" y="67"/>
                </a:lnTo>
                <a:lnTo>
                  <a:pt x="1985" y="65"/>
                </a:lnTo>
                <a:lnTo>
                  <a:pt x="1986" y="66"/>
                </a:lnTo>
                <a:lnTo>
                  <a:pt x="1986" y="66"/>
                </a:lnTo>
                <a:lnTo>
                  <a:pt x="1986" y="66"/>
                </a:lnTo>
                <a:lnTo>
                  <a:pt x="1987" y="70"/>
                </a:lnTo>
                <a:lnTo>
                  <a:pt x="1987" y="70"/>
                </a:lnTo>
                <a:lnTo>
                  <a:pt x="1987" y="70"/>
                </a:lnTo>
                <a:lnTo>
                  <a:pt x="1987" y="74"/>
                </a:lnTo>
                <a:lnTo>
                  <a:pt x="1988" y="69"/>
                </a:lnTo>
                <a:lnTo>
                  <a:pt x="1988" y="72"/>
                </a:lnTo>
                <a:lnTo>
                  <a:pt x="1988" y="71"/>
                </a:lnTo>
                <a:lnTo>
                  <a:pt x="1988" y="64"/>
                </a:lnTo>
                <a:lnTo>
                  <a:pt x="1989" y="69"/>
                </a:lnTo>
                <a:lnTo>
                  <a:pt x="1989" y="69"/>
                </a:lnTo>
                <a:lnTo>
                  <a:pt x="1989" y="69"/>
                </a:lnTo>
                <a:lnTo>
                  <a:pt x="1990" y="85"/>
                </a:lnTo>
                <a:lnTo>
                  <a:pt x="1990" y="85"/>
                </a:lnTo>
                <a:lnTo>
                  <a:pt x="1990" y="85"/>
                </a:lnTo>
                <a:lnTo>
                  <a:pt x="1991" y="86"/>
                </a:lnTo>
                <a:lnTo>
                  <a:pt x="1991" y="86"/>
                </a:lnTo>
                <a:lnTo>
                  <a:pt x="1991" y="86"/>
                </a:lnTo>
                <a:lnTo>
                  <a:pt x="1991" y="85"/>
                </a:lnTo>
                <a:lnTo>
                  <a:pt x="1992" y="86"/>
                </a:lnTo>
                <a:lnTo>
                  <a:pt x="1992" y="87"/>
                </a:lnTo>
                <a:lnTo>
                  <a:pt x="1992" y="88"/>
                </a:lnTo>
                <a:lnTo>
                  <a:pt x="1993" y="87"/>
                </a:lnTo>
                <a:lnTo>
                  <a:pt x="1993" y="87"/>
                </a:lnTo>
                <a:lnTo>
                  <a:pt x="1994" y="75"/>
                </a:lnTo>
                <a:lnTo>
                  <a:pt x="1994" y="75"/>
                </a:lnTo>
                <a:lnTo>
                  <a:pt x="1994" y="68"/>
                </a:lnTo>
                <a:lnTo>
                  <a:pt x="1995" y="68"/>
                </a:lnTo>
                <a:lnTo>
                  <a:pt x="1995" y="68"/>
                </a:lnTo>
                <a:lnTo>
                  <a:pt x="1996" y="61"/>
                </a:lnTo>
                <a:lnTo>
                  <a:pt x="1996" y="61"/>
                </a:lnTo>
                <a:lnTo>
                  <a:pt x="1996" y="56"/>
                </a:lnTo>
                <a:lnTo>
                  <a:pt x="1996" y="90"/>
                </a:lnTo>
                <a:lnTo>
                  <a:pt x="1997" y="65"/>
                </a:lnTo>
                <a:lnTo>
                  <a:pt x="1997" y="65"/>
                </a:lnTo>
                <a:lnTo>
                  <a:pt x="1997" y="63"/>
                </a:lnTo>
                <a:lnTo>
                  <a:pt x="1998" y="67"/>
                </a:lnTo>
                <a:lnTo>
                  <a:pt x="1998" y="65"/>
                </a:lnTo>
                <a:lnTo>
                  <a:pt x="1998" y="65"/>
                </a:lnTo>
                <a:lnTo>
                  <a:pt x="1998" y="64"/>
                </a:lnTo>
                <a:lnTo>
                  <a:pt x="1998" y="71"/>
                </a:lnTo>
                <a:lnTo>
                  <a:pt x="1999" y="69"/>
                </a:lnTo>
                <a:lnTo>
                  <a:pt x="1999" y="69"/>
                </a:lnTo>
                <a:lnTo>
                  <a:pt x="2000" y="67"/>
                </a:lnTo>
                <a:lnTo>
                  <a:pt x="2000" y="67"/>
                </a:lnTo>
                <a:lnTo>
                  <a:pt x="2000" y="49"/>
                </a:lnTo>
                <a:lnTo>
                  <a:pt x="2001" y="53"/>
                </a:lnTo>
                <a:lnTo>
                  <a:pt x="2001" y="53"/>
                </a:lnTo>
                <a:lnTo>
                  <a:pt x="2002" y="48"/>
                </a:lnTo>
                <a:lnTo>
                  <a:pt x="2002" y="49"/>
                </a:lnTo>
                <a:lnTo>
                  <a:pt x="2002" y="49"/>
                </a:lnTo>
                <a:lnTo>
                  <a:pt x="2002" y="50"/>
                </a:lnTo>
                <a:lnTo>
                  <a:pt x="2002" y="48"/>
                </a:lnTo>
                <a:lnTo>
                  <a:pt x="2003" y="48"/>
                </a:lnTo>
                <a:lnTo>
                  <a:pt x="2003" y="48"/>
                </a:lnTo>
                <a:lnTo>
                  <a:pt x="2003" y="48"/>
                </a:lnTo>
                <a:lnTo>
                  <a:pt x="2003" y="46"/>
                </a:lnTo>
                <a:lnTo>
                  <a:pt x="2004" y="47"/>
                </a:lnTo>
                <a:lnTo>
                  <a:pt x="2004" y="47"/>
                </a:lnTo>
                <a:lnTo>
                  <a:pt x="2004" y="48"/>
                </a:lnTo>
                <a:lnTo>
                  <a:pt x="2005" y="47"/>
                </a:lnTo>
                <a:lnTo>
                  <a:pt x="2005" y="48"/>
                </a:lnTo>
                <a:lnTo>
                  <a:pt x="2005" y="48"/>
                </a:lnTo>
                <a:lnTo>
                  <a:pt x="2005" y="49"/>
                </a:lnTo>
                <a:lnTo>
                  <a:pt x="2005" y="47"/>
                </a:lnTo>
                <a:lnTo>
                  <a:pt x="2006" y="48"/>
                </a:lnTo>
                <a:lnTo>
                  <a:pt x="2006" y="48"/>
                </a:lnTo>
                <a:lnTo>
                  <a:pt x="2006" y="48"/>
                </a:lnTo>
                <a:lnTo>
                  <a:pt x="2006" y="43"/>
                </a:lnTo>
                <a:lnTo>
                  <a:pt x="2007" y="47"/>
                </a:lnTo>
                <a:lnTo>
                  <a:pt x="2007" y="47"/>
                </a:lnTo>
                <a:lnTo>
                  <a:pt x="2007" y="44"/>
                </a:lnTo>
                <a:lnTo>
                  <a:pt x="2008" y="48"/>
                </a:lnTo>
                <a:lnTo>
                  <a:pt x="2008" y="46"/>
                </a:lnTo>
                <a:lnTo>
                  <a:pt x="2008" y="45"/>
                </a:lnTo>
                <a:lnTo>
                  <a:pt x="2008" y="41"/>
                </a:lnTo>
                <a:lnTo>
                  <a:pt x="2009" y="53"/>
                </a:lnTo>
                <a:lnTo>
                  <a:pt x="2009" y="53"/>
                </a:lnTo>
                <a:lnTo>
                  <a:pt x="2009" y="55"/>
                </a:lnTo>
                <a:lnTo>
                  <a:pt x="2010" y="52"/>
                </a:lnTo>
                <a:lnTo>
                  <a:pt x="2010" y="52"/>
                </a:lnTo>
                <a:lnTo>
                  <a:pt x="2011" y="40"/>
                </a:lnTo>
                <a:lnTo>
                  <a:pt x="2011" y="40"/>
                </a:lnTo>
                <a:lnTo>
                  <a:pt x="2011" y="48"/>
                </a:lnTo>
                <a:lnTo>
                  <a:pt x="2012" y="36"/>
                </a:lnTo>
                <a:lnTo>
                  <a:pt x="2012" y="36"/>
                </a:lnTo>
                <a:lnTo>
                  <a:pt x="2012" y="36"/>
                </a:lnTo>
                <a:lnTo>
                  <a:pt x="2012" y="31"/>
                </a:lnTo>
                <a:lnTo>
                  <a:pt x="2013" y="72"/>
                </a:lnTo>
                <a:lnTo>
                  <a:pt x="2013" y="72"/>
                </a:lnTo>
                <a:lnTo>
                  <a:pt x="2013" y="72"/>
                </a:lnTo>
                <a:lnTo>
                  <a:pt x="2014" y="77"/>
                </a:lnTo>
                <a:lnTo>
                  <a:pt x="2014" y="77"/>
                </a:lnTo>
                <a:lnTo>
                  <a:pt x="2014" y="79"/>
                </a:lnTo>
                <a:lnTo>
                  <a:pt x="2015" y="79"/>
                </a:lnTo>
                <a:lnTo>
                  <a:pt x="2015" y="79"/>
                </a:lnTo>
                <a:lnTo>
                  <a:pt x="2016" y="86"/>
                </a:lnTo>
                <a:lnTo>
                  <a:pt x="2016" y="86"/>
                </a:lnTo>
                <a:lnTo>
                  <a:pt x="2016" y="85"/>
                </a:lnTo>
                <a:lnTo>
                  <a:pt x="2017" y="92"/>
                </a:lnTo>
                <a:lnTo>
                  <a:pt x="2017" y="88"/>
                </a:lnTo>
                <a:lnTo>
                  <a:pt x="2017" y="88"/>
                </a:lnTo>
                <a:lnTo>
                  <a:pt x="2017" y="81"/>
                </a:lnTo>
                <a:lnTo>
                  <a:pt x="2018" y="87"/>
                </a:lnTo>
                <a:lnTo>
                  <a:pt x="2018" y="88"/>
                </a:lnTo>
                <a:lnTo>
                  <a:pt x="2019" y="111"/>
                </a:lnTo>
                <a:lnTo>
                  <a:pt x="2019" y="111"/>
                </a:lnTo>
                <a:lnTo>
                  <a:pt x="2019" y="112"/>
                </a:lnTo>
                <a:lnTo>
                  <a:pt x="2020" y="95"/>
                </a:lnTo>
                <a:lnTo>
                  <a:pt x="2020" y="95"/>
                </a:lnTo>
                <a:lnTo>
                  <a:pt x="2020" y="89"/>
                </a:lnTo>
                <a:lnTo>
                  <a:pt x="2021" y="93"/>
                </a:lnTo>
                <a:lnTo>
                  <a:pt x="2021" y="93"/>
                </a:lnTo>
                <a:lnTo>
                  <a:pt x="2022" y="86"/>
                </a:lnTo>
                <a:lnTo>
                  <a:pt x="2022" y="86"/>
                </a:lnTo>
                <a:lnTo>
                  <a:pt x="2022" y="86"/>
                </a:lnTo>
                <a:lnTo>
                  <a:pt x="2023" y="82"/>
                </a:lnTo>
                <a:lnTo>
                  <a:pt x="2023" y="82"/>
                </a:lnTo>
                <a:lnTo>
                  <a:pt x="2023" y="82"/>
                </a:lnTo>
                <a:lnTo>
                  <a:pt x="2023" y="84"/>
                </a:lnTo>
                <a:lnTo>
                  <a:pt x="2024" y="83"/>
                </a:lnTo>
                <a:lnTo>
                  <a:pt x="2024" y="83"/>
                </a:lnTo>
                <a:lnTo>
                  <a:pt x="2024" y="83"/>
                </a:lnTo>
                <a:lnTo>
                  <a:pt x="2025" y="79"/>
                </a:lnTo>
                <a:lnTo>
                  <a:pt x="2025" y="79"/>
                </a:lnTo>
                <a:lnTo>
                  <a:pt x="2025" y="79"/>
                </a:lnTo>
                <a:lnTo>
                  <a:pt x="2026" y="78"/>
                </a:lnTo>
                <a:lnTo>
                  <a:pt x="2026" y="79"/>
                </a:lnTo>
                <a:lnTo>
                  <a:pt x="2026" y="79"/>
                </a:lnTo>
                <a:lnTo>
                  <a:pt x="2026" y="79"/>
                </a:lnTo>
                <a:lnTo>
                  <a:pt x="2027" y="78"/>
                </a:lnTo>
                <a:lnTo>
                  <a:pt x="2027" y="77"/>
                </a:lnTo>
                <a:lnTo>
                  <a:pt x="2027" y="77"/>
                </a:lnTo>
                <a:lnTo>
                  <a:pt x="2028" y="80"/>
                </a:lnTo>
                <a:lnTo>
                  <a:pt x="2028" y="80"/>
                </a:lnTo>
                <a:lnTo>
                  <a:pt x="2029" y="82"/>
                </a:lnTo>
                <a:lnTo>
                  <a:pt x="2029" y="82"/>
                </a:lnTo>
                <a:lnTo>
                  <a:pt x="2029" y="82"/>
                </a:lnTo>
                <a:lnTo>
                  <a:pt x="2030" y="89"/>
                </a:lnTo>
                <a:lnTo>
                  <a:pt x="2030" y="90"/>
                </a:lnTo>
                <a:lnTo>
                  <a:pt x="2030" y="89"/>
                </a:lnTo>
                <a:lnTo>
                  <a:pt x="2031" y="91"/>
                </a:lnTo>
                <a:lnTo>
                  <a:pt x="2031" y="91"/>
                </a:lnTo>
                <a:lnTo>
                  <a:pt x="2031" y="92"/>
                </a:lnTo>
                <a:lnTo>
                  <a:pt x="2032" y="89"/>
                </a:lnTo>
                <a:lnTo>
                  <a:pt x="2032" y="89"/>
                </a:lnTo>
                <a:lnTo>
                  <a:pt x="2032" y="91"/>
                </a:lnTo>
                <a:lnTo>
                  <a:pt x="2033" y="87"/>
                </a:lnTo>
                <a:lnTo>
                  <a:pt x="2033" y="87"/>
                </a:lnTo>
                <a:lnTo>
                  <a:pt x="2034" y="74"/>
                </a:lnTo>
                <a:lnTo>
                  <a:pt x="2034" y="73"/>
                </a:lnTo>
                <a:lnTo>
                  <a:pt x="2035" y="21"/>
                </a:lnTo>
                <a:lnTo>
                  <a:pt x="2035" y="21"/>
                </a:lnTo>
                <a:lnTo>
                  <a:pt x="2035" y="21"/>
                </a:lnTo>
                <a:lnTo>
                  <a:pt x="2035" y="39"/>
                </a:lnTo>
                <a:lnTo>
                  <a:pt x="2036" y="39"/>
                </a:lnTo>
                <a:lnTo>
                  <a:pt x="2036" y="38"/>
                </a:lnTo>
                <a:lnTo>
                  <a:pt x="2036" y="30"/>
                </a:lnTo>
                <a:lnTo>
                  <a:pt x="2037" y="31"/>
                </a:lnTo>
                <a:lnTo>
                  <a:pt x="2037" y="32"/>
                </a:lnTo>
                <a:lnTo>
                  <a:pt x="2037" y="37"/>
                </a:lnTo>
                <a:lnTo>
                  <a:pt x="2038" y="32"/>
                </a:lnTo>
                <a:lnTo>
                  <a:pt x="2038" y="31"/>
                </a:lnTo>
                <a:lnTo>
                  <a:pt x="2038" y="30"/>
                </a:lnTo>
                <a:lnTo>
                  <a:pt x="2039" y="35"/>
                </a:lnTo>
                <a:lnTo>
                  <a:pt x="2039" y="35"/>
                </a:lnTo>
                <a:lnTo>
                  <a:pt x="2039" y="35"/>
                </a:lnTo>
                <a:lnTo>
                  <a:pt x="2040" y="42"/>
                </a:lnTo>
                <a:lnTo>
                  <a:pt x="2040" y="42"/>
                </a:lnTo>
                <a:lnTo>
                  <a:pt x="2040" y="44"/>
                </a:lnTo>
                <a:lnTo>
                  <a:pt x="2041" y="41"/>
                </a:lnTo>
                <a:lnTo>
                  <a:pt x="2041" y="41"/>
                </a:lnTo>
                <a:lnTo>
                  <a:pt x="2041" y="41"/>
                </a:lnTo>
                <a:lnTo>
                  <a:pt x="2041" y="41"/>
                </a:lnTo>
                <a:lnTo>
                  <a:pt x="2042" y="34"/>
                </a:lnTo>
                <a:lnTo>
                  <a:pt x="2042" y="34"/>
                </a:lnTo>
                <a:lnTo>
                  <a:pt x="2042" y="34"/>
                </a:lnTo>
                <a:lnTo>
                  <a:pt x="2043" y="29"/>
                </a:lnTo>
                <a:lnTo>
                  <a:pt x="2043" y="29"/>
                </a:lnTo>
                <a:lnTo>
                  <a:pt x="2043" y="29"/>
                </a:lnTo>
                <a:lnTo>
                  <a:pt x="2043" y="26"/>
                </a:lnTo>
                <a:lnTo>
                  <a:pt x="2044" y="26"/>
                </a:lnTo>
                <a:lnTo>
                  <a:pt x="2044" y="26"/>
                </a:lnTo>
                <a:lnTo>
                  <a:pt x="2044" y="25"/>
                </a:lnTo>
                <a:lnTo>
                  <a:pt x="2045" y="49"/>
                </a:lnTo>
                <a:lnTo>
                  <a:pt x="2045" y="49"/>
                </a:lnTo>
                <a:lnTo>
                  <a:pt x="2046" y="57"/>
                </a:lnTo>
                <a:lnTo>
                  <a:pt x="2046" y="54"/>
                </a:lnTo>
                <a:lnTo>
                  <a:pt x="2046" y="54"/>
                </a:lnTo>
                <a:lnTo>
                  <a:pt x="2046" y="54"/>
                </a:lnTo>
                <a:lnTo>
                  <a:pt x="2046" y="47"/>
                </a:lnTo>
                <a:lnTo>
                  <a:pt x="2047" y="50"/>
                </a:lnTo>
                <a:lnTo>
                  <a:pt x="2047" y="49"/>
                </a:lnTo>
                <a:lnTo>
                  <a:pt x="2048" y="40"/>
                </a:lnTo>
                <a:lnTo>
                  <a:pt x="2048" y="42"/>
                </a:lnTo>
                <a:lnTo>
                  <a:pt x="2048" y="42"/>
                </a:lnTo>
                <a:lnTo>
                  <a:pt x="2049" y="49"/>
                </a:lnTo>
                <a:lnTo>
                  <a:pt x="2049" y="49"/>
                </a:lnTo>
                <a:lnTo>
                  <a:pt x="2049" y="49"/>
                </a:lnTo>
                <a:lnTo>
                  <a:pt x="2049" y="64"/>
                </a:lnTo>
                <a:lnTo>
                  <a:pt x="2050" y="47"/>
                </a:lnTo>
                <a:lnTo>
                  <a:pt x="2050" y="47"/>
                </a:lnTo>
                <a:lnTo>
                  <a:pt x="2050" y="47"/>
                </a:lnTo>
                <a:lnTo>
                  <a:pt x="2050" y="58"/>
                </a:lnTo>
                <a:lnTo>
                  <a:pt x="2051" y="47"/>
                </a:lnTo>
                <a:lnTo>
                  <a:pt x="2051" y="53"/>
                </a:lnTo>
                <a:lnTo>
                  <a:pt x="2051" y="53"/>
                </a:lnTo>
                <a:lnTo>
                  <a:pt x="2051" y="61"/>
                </a:lnTo>
                <a:lnTo>
                  <a:pt x="2052" y="61"/>
                </a:lnTo>
                <a:lnTo>
                  <a:pt x="2052" y="61"/>
                </a:lnTo>
                <a:lnTo>
                  <a:pt x="2053" y="59"/>
                </a:lnTo>
                <a:lnTo>
                  <a:pt x="2053" y="59"/>
                </a:lnTo>
                <a:lnTo>
                  <a:pt x="2053" y="59"/>
                </a:lnTo>
                <a:lnTo>
                  <a:pt x="2053" y="59"/>
                </a:lnTo>
                <a:lnTo>
                  <a:pt x="2053" y="54"/>
                </a:lnTo>
                <a:lnTo>
                  <a:pt x="2054" y="55"/>
                </a:lnTo>
                <a:lnTo>
                  <a:pt x="2054" y="55"/>
                </a:lnTo>
                <a:lnTo>
                  <a:pt x="2055" y="58"/>
                </a:lnTo>
                <a:lnTo>
                  <a:pt x="2055" y="58"/>
                </a:lnTo>
                <a:lnTo>
                  <a:pt x="2055" y="58"/>
                </a:lnTo>
                <a:lnTo>
                  <a:pt x="2055" y="58"/>
                </a:lnTo>
                <a:lnTo>
                  <a:pt x="2055" y="64"/>
                </a:lnTo>
                <a:lnTo>
                  <a:pt x="2056" y="62"/>
                </a:lnTo>
                <a:lnTo>
                  <a:pt x="2056" y="62"/>
                </a:lnTo>
                <a:lnTo>
                  <a:pt x="2057" y="71"/>
                </a:lnTo>
                <a:lnTo>
                  <a:pt x="2057" y="71"/>
                </a:lnTo>
                <a:lnTo>
                  <a:pt x="2057" y="71"/>
                </a:lnTo>
                <a:lnTo>
                  <a:pt x="2058" y="75"/>
                </a:lnTo>
                <a:lnTo>
                  <a:pt x="2058" y="75"/>
                </a:lnTo>
                <a:lnTo>
                  <a:pt x="2059" y="94"/>
                </a:lnTo>
                <a:lnTo>
                  <a:pt x="2059" y="94"/>
                </a:lnTo>
                <a:lnTo>
                  <a:pt x="2059" y="97"/>
                </a:lnTo>
                <a:lnTo>
                  <a:pt x="2060" y="90"/>
                </a:lnTo>
                <a:lnTo>
                  <a:pt x="2060" y="90"/>
                </a:lnTo>
                <a:lnTo>
                  <a:pt x="2060" y="81"/>
                </a:lnTo>
                <a:lnTo>
                  <a:pt x="2061" y="83"/>
                </a:lnTo>
                <a:lnTo>
                  <a:pt x="2061" y="83"/>
                </a:lnTo>
                <a:lnTo>
                  <a:pt x="2061" y="85"/>
                </a:lnTo>
                <a:lnTo>
                  <a:pt x="2062" y="84"/>
                </a:lnTo>
                <a:lnTo>
                  <a:pt x="2062" y="83"/>
                </a:lnTo>
                <a:lnTo>
                  <a:pt x="2063" y="83"/>
                </a:lnTo>
                <a:lnTo>
                  <a:pt x="2063" y="87"/>
                </a:lnTo>
                <a:lnTo>
                  <a:pt x="2063" y="87"/>
                </a:lnTo>
                <a:lnTo>
                  <a:pt x="2063" y="87"/>
                </a:lnTo>
                <a:lnTo>
                  <a:pt x="2063" y="79"/>
                </a:lnTo>
                <a:lnTo>
                  <a:pt x="2064" y="83"/>
                </a:lnTo>
                <a:lnTo>
                  <a:pt x="2064" y="82"/>
                </a:lnTo>
                <a:lnTo>
                  <a:pt x="2064" y="80"/>
                </a:lnTo>
                <a:lnTo>
                  <a:pt x="2065" y="80"/>
                </a:lnTo>
                <a:lnTo>
                  <a:pt x="2065" y="80"/>
                </a:lnTo>
                <a:lnTo>
                  <a:pt x="2065" y="80"/>
                </a:lnTo>
                <a:lnTo>
                  <a:pt x="2066" y="84"/>
                </a:lnTo>
                <a:lnTo>
                  <a:pt x="2066" y="84"/>
                </a:lnTo>
                <a:lnTo>
                  <a:pt x="2066" y="87"/>
                </a:lnTo>
                <a:lnTo>
                  <a:pt x="2067" y="87"/>
                </a:lnTo>
                <a:lnTo>
                  <a:pt x="2067" y="87"/>
                </a:lnTo>
                <a:lnTo>
                  <a:pt x="2067" y="85"/>
                </a:lnTo>
                <a:lnTo>
                  <a:pt x="2068" y="87"/>
                </a:lnTo>
                <a:lnTo>
                  <a:pt x="2068" y="87"/>
                </a:lnTo>
                <a:lnTo>
                  <a:pt x="2068" y="87"/>
                </a:lnTo>
                <a:lnTo>
                  <a:pt x="2068" y="89"/>
                </a:lnTo>
                <a:lnTo>
                  <a:pt x="2069" y="86"/>
                </a:lnTo>
                <a:lnTo>
                  <a:pt x="2069" y="86"/>
                </a:lnTo>
                <a:lnTo>
                  <a:pt x="2069" y="87"/>
                </a:lnTo>
                <a:lnTo>
                  <a:pt x="2070" y="45"/>
                </a:lnTo>
                <a:lnTo>
                  <a:pt x="2070" y="46"/>
                </a:lnTo>
                <a:lnTo>
                  <a:pt x="2070" y="46"/>
                </a:lnTo>
                <a:lnTo>
                  <a:pt x="2070" y="41"/>
                </a:lnTo>
                <a:lnTo>
                  <a:pt x="2070" y="63"/>
                </a:lnTo>
                <a:lnTo>
                  <a:pt x="2071" y="43"/>
                </a:lnTo>
                <a:lnTo>
                  <a:pt x="2071" y="43"/>
                </a:lnTo>
                <a:lnTo>
                  <a:pt x="2071" y="36"/>
                </a:lnTo>
                <a:lnTo>
                  <a:pt x="2072" y="65"/>
                </a:lnTo>
                <a:lnTo>
                  <a:pt x="2072" y="47"/>
                </a:lnTo>
                <a:lnTo>
                  <a:pt x="2072" y="48"/>
                </a:lnTo>
                <a:lnTo>
                  <a:pt x="2073" y="75"/>
                </a:lnTo>
                <a:lnTo>
                  <a:pt x="2073" y="74"/>
                </a:lnTo>
                <a:lnTo>
                  <a:pt x="2073" y="74"/>
                </a:lnTo>
                <a:lnTo>
                  <a:pt x="2073" y="74"/>
                </a:lnTo>
                <a:lnTo>
                  <a:pt x="2074" y="87"/>
                </a:lnTo>
                <a:lnTo>
                  <a:pt x="2074" y="86"/>
                </a:lnTo>
                <a:lnTo>
                  <a:pt x="2074" y="86"/>
                </a:lnTo>
                <a:lnTo>
                  <a:pt x="2074" y="85"/>
                </a:lnTo>
                <a:lnTo>
                  <a:pt x="2075" y="89"/>
                </a:lnTo>
                <a:lnTo>
                  <a:pt x="2075" y="89"/>
                </a:lnTo>
                <a:lnTo>
                  <a:pt x="2075" y="89"/>
                </a:lnTo>
                <a:lnTo>
                  <a:pt x="2076" y="85"/>
                </a:lnTo>
                <a:lnTo>
                  <a:pt x="2076" y="85"/>
                </a:lnTo>
                <a:lnTo>
                  <a:pt x="2076" y="85"/>
                </a:lnTo>
                <a:lnTo>
                  <a:pt x="2077" y="82"/>
                </a:lnTo>
                <a:lnTo>
                  <a:pt x="2077" y="82"/>
                </a:lnTo>
                <a:lnTo>
                  <a:pt x="2077" y="82"/>
                </a:lnTo>
                <a:lnTo>
                  <a:pt x="2078" y="82"/>
                </a:lnTo>
                <a:lnTo>
                  <a:pt x="2078" y="82"/>
                </a:lnTo>
                <a:lnTo>
                  <a:pt x="2078" y="86"/>
                </a:lnTo>
                <a:lnTo>
                  <a:pt x="2079" y="71"/>
                </a:lnTo>
                <a:lnTo>
                  <a:pt x="2079" y="72"/>
                </a:lnTo>
                <a:lnTo>
                  <a:pt x="2079" y="72"/>
                </a:lnTo>
                <a:lnTo>
                  <a:pt x="2079" y="73"/>
                </a:lnTo>
                <a:lnTo>
                  <a:pt x="2079" y="66"/>
                </a:lnTo>
                <a:lnTo>
                  <a:pt x="2080" y="72"/>
                </a:lnTo>
                <a:lnTo>
                  <a:pt x="2080" y="72"/>
                </a:lnTo>
                <a:lnTo>
                  <a:pt x="2080" y="73"/>
                </a:lnTo>
                <a:lnTo>
                  <a:pt x="2080" y="72"/>
                </a:lnTo>
                <a:lnTo>
                  <a:pt x="2081" y="72"/>
                </a:lnTo>
                <a:lnTo>
                  <a:pt x="2081" y="72"/>
                </a:lnTo>
                <a:lnTo>
                  <a:pt x="2081" y="72"/>
                </a:lnTo>
                <a:lnTo>
                  <a:pt x="2082" y="77"/>
                </a:lnTo>
                <a:lnTo>
                  <a:pt x="2082" y="76"/>
                </a:lnTo>
                <a:lnTo>
                  <a:pt x="2082" y="75"/>
                </a:lnTo>
                <a:lnTo>
                  <a:pt x="2083" y="62"/>
                </a:lnTo>
                <a:lnTo>
                  <a:pt x="2083" y="61"/>
                </a:lnTo>
                <a:lnTo>
                  <a:pt x="2084" y="49"/>
                </a:lnTo>
                <a:lnTo>
                  <a:pt x="2084" y="49"/>
                </a:lnTo>
                <a:lnTo>
                  <a:pt x="2084" y="49"/>
                </a:lnTo>
                <a:lnTo>
                  <a:pt x="2084" y="49"/>
                </a:lnTo>
                <a:lnTo>
                  <a:pt x="2085" y="62"/>
                </a:lnTo>
                <a:lnTo>
                  <a:pt x="2085" y="61"/>
                </a:lnTo>
                <a:lnTo>
                  <a:pt x="2085" y="62"/>
                </a:lnTo>
                <a:lnTo>
                  <a:pt x="2085" y="52"/>
                </a:lnTo>
                <a:lnTo>
                  <a:pt x="2086" y="71"/>
                </a:lnTo>
                <a:lnTo>
                  <a:pt x="2086" y="71"/>
                </a:lnTo>
                <a:lnTo>
                  <a:pt x="2086" y="73"/>
                </a:lnTo>
                <a:lnTo>
                  <a:pt x="2087" y="67"/>
                </a:lnTo>
                <a:lnTo>
                  <a:pt x="2087" y="67"/>
                </a:lnTo>
                <a:lnTo>
                  <a:pt x="2087" y="64"/>
                </a:lnTo>
                <a:lnTo>
                  <a:pt x="2088" y="70"/>
                </a:lnTo>
                <a:lnTo>
                  <a:pt x="2088" y="65"/>
                </a:lnTo>
                <a:lnTo>
                  <a:pt x="2088" y="65"/>
                </a:lnTo>
                <a:lnTo>
                  <a:pt x="2088" y="67"/>
                </a:lnTo>
                <a:lnTo>
                  <a:pt x="2089" y="63"/>
                </a:lnTo>
                <a:lnTo>
                  <a:pt x="2089" y="63"/>
                </a:lnTo>
                <a:lnTo>
                  <a:pt x="2090" y="71"/>
                </a:lnTo>
                <a:lnTo>
                  <a:pt x="2090" y="71"/>
                </a:lnTo>
                <a:lnTo>
                  <a:pt x="2090" y="71"/>
                </a:lnTo>
                <a:lnTo>
                  <a:pt x="2090" y="71"/>
                </a:lnTo>
                <a:lnTo>
                  <a:pt x="2091" y="73"/>
                </a:lnTo>
                <a:lnTo>
                  <a:pt x="2091" y="72"/>
                </a:lnTo>
                <a:lnTo>
                  <a:pt x="2091" y="72"/>
                </a:lnTo>
                <a:lnTo>
                  <a:pt x="2091" y="67"/>
                </a:lnTo>
                <a:lnTo>
                  <a:pt x="2092" y="70"/>
                </a:lnTo>
                <a:lnTo>
                  <a:pt x="2092" y="70"/>
                </a:lnTo>
                <a:lnTo>
                  <a:pt x="2092" y="70"/>
                </a:lnTo>
                <a:lnTo>
                  <a:pt x="2093" y="76"/>
                </a:lnTo>
                <a:lnTo>
                  <a:pt x="2093" y="75"/>
                </a:lnTo>
                <a:lnTo>
                  <a:pt x="2093" y="75"/>
                </a:lnTo>
                <a:lnTo>
                  <a:pt x="2093" y="73"/>
                </a:lnTo>
                <a:lnTo>
                  <a:pt x="2094" y="81"/>
                </a:lnTo>
                <a:lnTo>
                  <a:pt x="2094" y="81"/>
                </a:lnTo>
                <a:lnTo>
                  <a:pt x="2094" y="87"/>
                </a:lnTo>
                <a:lnTo>
                  <a:pt x="2095" y="87"/>
                </a:lnTo>
                <a:lnTo>
                  <a:pt x="2095" y="87"/>
                </a:lnTo>
                <a:lnTo>
                  <a:pt x="2095" y="87"/>
                </a:lnTo>
                <a:lnTo>
                  <a:pt x="2095" y="76"/>
                </a:lnTo>
                <a:lnTo>
                  <a:pt x="2096" y="80"/>
                </a:lnTo>
                <a:lnTo>
                  <a:pt x="2096" y="80"/>
                </a:lnTo>
                <a:lnTo>
                  <a:pt x="2097" y="81"/>
                </a:lnTo>
                <a:lnTo>
                  <a:pt x="2097" y="81"/>
                </a:lnTo>
                <a:lnTo>
                  <a:pt x="2097" y="81"/>
                </a:lnTo>
                <a:lnTo>
                  <a:pt x="2097" y="81"/>
                </a:lnTo>
                <a:lnTo>
                  <a:pt x="2098" y="78"/>
                </a:lnTo>
                <a:lnTo>
                  <a:pt x="2098" y="78"/>
                </a:lnTo>
                <a:lnTo>
                  <a:pt x="2098" y="78"/>
                </a:lnTo>
                <a:lnTo>
                  <a:pt x="2098" y="78"/>
                </a:lnTo>
                <a:lnTo>
                  <a:pt x="2099" y="62"/>
                </a:lnTo>
                <a:lnTo>
                  <a:pt x="2099" y="63"/>
                </a:lnTo>
                <a:lnTo>
                  <a:pt x="2099" y="63"/>
                </a:lnTo>
                <a:lnTo>
                  <a:pt x="2099" y="56"/>
                </a:lnTo>
                <a:lnTo>
                  <a:pt x="2100" y="70"/>
                </a:lnTo>
                <a:lnTo>
                  <a:pt x="2100" y="70"/>
                </a:lnTo>
                <a:lnTo>
                  <a:pt x="2100" y="70"/>
                </a:lnTo>
                <a:lnTo>
                  <a:pt x="2100" y="63"/>
                </a:lnTo>
                <a:lnTo>
                  <a:pt x="2101" y="64"/>
                </a:lnTo>
                <a:lnTo>
                  <a:pt x="2101" y="64"/>
                </a:lnTo>
                <a:lnTo>
                  <a:pt x="2101" y="63"/>
                </a:lnTo>
                <a:lnTo>
                  <a:pt x="2102" y="65"/>
                </a:lnTo>
                <a:lnTo>
                  <a:pt x="2102" y="65"/>
                </a:lnTo>
                <a:lnTo>
                  <a:pt x="2102" y="65"/>
                </a:lnTo>
                <a:lnTo>
                  <a:pt x="2103" y="62"/>
                </a:lnTo>
                <a:lnTo>
                  <a:pt x="2103" y="62"/>
                </a:lnTo>
                <a:lnTo>
                  <a:pt x="2103" y="52"/>
                </a:lnTo>
                <a:lnTo>
                  <a:pt x="2104" y="52"/>
                </a:lnTo>
                <a:lnTo>
                  <a:pt x="2104" y="52"/>
                </a:lnTo>
                <a:lnTo>
                  <a:pt x="2104" y="52"/>
                </a:lnTo>
                <a:lnTo>
                  <a:pt x="2105" y="33"/>
                </a:lnTo>
                <a:lnTo>
                  <a:pt x="2105" y="33"/>
                </a:lnTo>
                <a:lnTo>
                  <a:pt x="2105" y="32"/>
                </a:lnTo>
                <a:lnTo>
                  <a:pt x="2105" y="44"/>
                </a:lnTo>
                <a:lnTo>
                  <a:pt x="2106" y="42"/>
                </a:lnTo>
                <a:lnTo>
                  <a:pt x="2106" y="42"/>
                </a:lnTo>
                <a:lnTo>
                  <a:pt x="2106" y="71"/>
                </a:lnTo>
                <a:lnTo>
                  <a:pt x="2107" y="50"/>
                </a:lnTo>
                <a:lnTo>
                  <a:pt x="2107" y="50"/>
                </a:lnTo>
                <a:lnTo>
                  <a:pt x="2107" y="44"/>
                </a:lnTo>
                <a:lnTo>
                  <a:pt x="2108" y="79"/>
                </a:lnTo>
                <a:lnTo>
                  <a:pt x="2108" y="76"/>
                </a:lnTo>
                <a:lnTo>
                  <a:pt x="2108" y="76"/>
                </a:lnTo>
                <a:lnTo>
                  <a:pt x="2108" y="72"/>
                </a:lnTo>
                <a:lnTo>
                  <a:pt x="2109" y="73"/>
                </a:lnTo>
                <a:lnTo>
                  <a:pt x="2109" y="73"/>
                </a:lnTo>
                <a:lnTo>
                  <a:pt x="2109" y="73"/>
                </a:lnTo>
                <a:lnTo>
                  <a:pt x="2110" y="81"/>
                </a:lnTo>
                <a:lnTo>
                  <a:pt x="2110" y="81"/>
                </a:lnTo>
                <a:lnTo>
                  <a:pt x="2111" y="79"/>
                </a:lnTo>
                <a:lnTo>
                  <a:pt x="2111" y="85"/>
                </a:lnTo>
                <a:lnTo>
                  <a:pt x="2111" y="83"/>
                </a:lnTo>
                <a:lnTo>
                  <a:pt x="2111" y="83"/>
                </a:lnTo>
                <a:lnTo>
                  <a:pt x="2112" y="78"/>
                </a:lnTo>
                <a:lnTo>
                  <a:pt x="2112" y="78"/>
                </a:lnTo>
                <a:lnTo>
                  <a:pt x="2113" y="82"/>
                </a:lnTo>
                <a:lnTo>
                  <a:pt x="2113" y="77"/>
                </a:lnTo>
                <a:lnTo>
                  <a:pt x="2113" y="77"/>
                </a:lnTo>
                <a:lnTo>
                  <a:pt x="2113" y="77"/>
                </a:lnTo>
                <a:lnTo>
                  <a:pt x="2114" y="86"/>
                </a:lnTo>
                <a:lnTo>
                  <a:pt x="2114" y="86"/>
                </a:lnTo>
                <a:lnTo>
                  <a:pt x="2114" y="86"/>
                </a:lnTo>
                <a:lnTo>
                  <a:pt x="2115" y="83"/>
                </a:lnTo>
                <a:lnTo>
                  <a:pt x="2115" y="83"/>
                </a:lnTo>
                <a:lnTo>
                  <a:pt x="2115" y="86"/>
                </a:lnTo>
                <a:lnTo>
                  <a:pt x="2116" y="60"/>
                </a:lnTo>
                <a:lnTo>
                  <a:pt x="2116" y="58"/>
                </a:lnTo>
                <a:lnTo>
                  <a:pt x="2116" y="52"/>
                </a:lnTo>
                <a:lnTo>
                  <a:pt x="2117" y="105"/>
                </a:lnTo>
                <a:lnTo>
                  <a:pt x="2117" y="105"/>
                </a:lnTo>
                <a:lnTo>
                  <a:pt x="2117" y="107"/>
                </a:lnTo>
                <a:lnTo>
                  <a:pt x="2117" y="104"/>
                </a:lnTo>
                <a:lnTo>
                  <a:pt x="2118" y="105"/>
                </a:lnTo>
                <a:lnTo>
                  <a:pt x="2118" y="105"/>
                </a:lnTo>
                <a:lnTo>
                  <a:pt x="2118" y="105"/>
                </a:lnTo>
                <a:lnTo>
                  <a:pt x="2119" y="100"/>
                </a:lnTo>
                <a:lnTo>
                  <a:pt x="2119" y="100"/>
                </a:lnTo>
                <a:lnTo>
                  <a:pt x="2119" y="99"/>
                </a:lnTo>
                <a:lnTo>
                  <a:pt x="2120" y="105"/>
                </a:lnTo>
                <a:lnTo>
                  <a:pt x="2120" y="104"/>
                </a:lnTo>
                <a:lnTo>
                  <a:pt x="2120" y="104"/>
                </a:lnTo>
                <a:lnTo>
                  <a:pt x="2120" y="102"/>
                </a:lnTo>
                <a:lnTo>
                  <a:pt x="2120" y="112"/>
                </a:lnTo>
                <a:lnTo>
                  <a:pt x="2121" y="108"/>
                </a:lnTo>
                <a:lnTo>
                  <a:pt x="2121" y="108"/>
                </a:lnTo>
                <a:lnTo>
                  <a:pt x="2121" y="109"/>
                </a:lnTo>
                <a:lnTo>
                  <a:pt x="2122" y="101"/>
                </a:lnTo>
                <a:lnTo>
                  <a:pt x="2122" y="101"/>
                </a:lnTo>
                <a:lnTo>
                  <a:pt x="2122" y="99"/>
                </a:lnTo>
                <a:lnTo>
                  <a:pt x="2123" y="112"/>
                </a:lnTo>
                <a:lnTo>
                  <a:pt x="2123" y="111"/>
                </a:lnTo>
                <a:lnTo>
                  <a:pt x="2123" y="111"/>
                </a:lnTo>
                <a:lnTo>
                  <a:pt x="2123" y="112"/>
                </a:lnTo>
                <a:lnTo>
                  <a:pt x="2124" y="93"/>
                </a:lnTo>
                <a:lnTo>
                  <a:pt x="2124" y="93"/>
                </a:lnTo>
                <a:lnTo>
                  <a:pt x="2125" y="66"/>
                </a:lnTo>
                <a:lnTo>
                  <a:pt x="2125" y="66"/>
                </a:lnTo>
                <a:lnTo>
                  <a:pt x="2125" y="66"/>
                </a:lnTo>
                <a:lnTo>
                  <a:pt x="2125" y="66"/>
                </a:lnTo>
                <a:lnTo>
                  <a:pt x="2126" y="61"/>
                </a:lnTo>
                <a:lnTo>
                  <a:pt x="2126" y="61"/>
                </a:lnTo>
                <a:lnTo>
                  <a:pt x="2126" y="61"/>
                </a:lnTo>
                <a:lnTo>
                  <a:pt x="2126" y="62"/>
                </a:lnTo>
                <a:lnTo>
                  <a:pt x="2127" y="55"/>
                </a:lnTo>
                <a:lnTo>
                  <a:pt x="2127" y="55"/>
                </a:lnTo>
                <a:lnTo>
                  <a:pt x="2127" y="55"/>
                </a:lnTo>
                <a:lnTo>
                  <a:pt x="2128" y="59"/>
                </a:lnTo>
                <a:lnTo>
                  <a:pt x="2128" y="58"/>
                </a:lnTo>
                <a:lnTo>
                  <a:pt x="2128" y="58"/>
                </a:lnTo>
                <a:lnTo>
                  <a:pt x="2128" y="71"/>
                </a:lnTo>
                <a:lnTo>
                  <a:pt x="2129" y="62"/>
                </a:lnTo>
                <a:lnTo>
                  <a:pt x="2129" y="62"/>
                </a:lnTo>
                <a:lnTo>
                  <a:pt x="2129" y="76"/>
                </a:lnTo>
                <a:lnTo>
                  <a:pt x="2130" y="73"/>
                </a:lnTo>
                <a:lnTo>
                  <a:pt x="2130" y="73"/>
                </a:lnTo>
                <a:lnTo>
                  <a:pt x="2130" y="72"/>
                </a:lnTo>
                <a:lnTo>
                  <a:pt x="2130" y="73"/>
                </a:lnTo>
                <a:lnTo>
                  <a:pt x="2131" y="72"/>
                </a:lnTo>
                <a:lnTo>
                  <a:pt x="2131" y="72"/>
                </a:lnTo>
                <a:lnTo>
                  <a:pt x="2131" y="72"/>
                </a:lnTo>
                <a:lnTo>
                  <a:pt x="2132" y="57"/>
                </a:lnTo>
                <a:lnTo>
                  <a:pt x="2132" y="57"/>
                </a:lnTo>
                <a:lnTo>
                  <a:pt x="2132" y="57"/>
                </a:lnTo>
                <a:lnTo>
                  <a:pt x="2133" y="60"/>
                </a:lnTo>
                <a:lnTo>
                  <a:pt x="2133" y="61"/>
                </a:lnTo>
                <a:lnTo>
                  <a:pt x="2133" y="64"/>
                </a:lnTo>
                <a:lnTo>
                  <a:pt x="2133" y="58"/>
                </a:lnTo>
                <a:lnTo>
                  <a:pt x="2134" y="58"/>
                </a:lnTo>
                <a:lnTo>
                  <a:pt x="2134" y="58"/>
                </a:lnTo>
                <a:lnTo>
                  <a:pt x="2134" y="58"/>
                </a:lnTo>
                <a:lnTo>
                  <a:pt x="2135" y="70"/>
                </a:lnTo>
                <a:lnTo>
                  <a:pt x="2135" y="69"/>
                </a:lnTo>
                <a:lnTo>
                  <a:pt x="2135" y="69"/>
                </a:lnTo>
                <a:lnTo>
                  <a:pt x="2135" y="59"/>
                </a:lnTo>
                <a:lnTo>
                  <a:pt x="2136" y="61"/>
                </a:lnTo>
                <a:lnTo>
                  <a:pt x="2136" y="61"/>
                </a:lnTo>
                <a:lnTo>
                  <a:pt x="2136" y="59"/>
                </a:lnTo>
                <a:lnTo>
                  <a:pt x="2136" y="66"/>
                </a:lnTo>
                <a:lnTo>
                  <a:pt x="2137" y="63"/>
                </a:lnTo>
                <a:lnTo>
                  <a:pt x="2137" y="63"/>
                </a:lnTo>
                <a:lnTo>
                  <a:pt x="2137" y="60"/>
                </a:lnTo>
                <a:lnTo>
                  <a:pt x="2138" y="68"/>
                </a:lnTo>
                <a:lnTo>
                  <a:pt x="2138" y="68"/>
                </a:lnTo>
                <a:lnTo>
                  <a:pt x="2138" y="68"/>
                </a:lnTo>
                <a:lnTo>
                  <a:pt x="2138" y="56"/>
                </a:lnTo>
                <a:lnTo>
                  <a:pt x="2139" y="75"/>
                </a:lnTo>
                <a:lnTo>
                  <a:pt x="2139" y="75"/>
                </a:lnTo>
                <a:lnTo>
                  <a:pt x="2140" y="94"/>
                </a:lnTo>
                <a:lnTo>
                  <a:pt x="2140" y="94"/>
                </a:lnTo>
                <a:lnTo>
                  <a:pt x="2140" y="94"/>
                </a:lnTo>
                <a:lnTo>
                  <a:pt x="2140" y="95"/>
                </a:lnTo>
                <a:lnTo>
                  <a:pt x="2140" y="77"/>
                </a:lnTo>
                <a:lnTo>
                  <a:pt x="2141" y="79"/>
                </a:lnTo>
                <a:lnTo>
                  <a:pt x="2141" y="79"/>
                </a:lnTo>
                <a:lnTo>
                  <a:pt x="2141" y="78"/>
                </a:lnTo>
                <a:lnTo>
                  <a:pt x="2142" y="79"/>
                </a:lnTo>
                <a:lnTo>
                  <a:pt x="2142" y="79"/>
                </a:lnTo>
                <a:lnTo>
                  <a:pt x="2142" y="79"/>
                </a:lnTo>
                <a:lnTo>
                  <a:pt x="2142" y="80"/>
                </a:lnTo>
                <a:lnTo>
                  <a:pt x="2143" y="78"/>
                </a:lnTo>
                <a:lnTo>
                  <a:pt x="2143" y="78"/>
                </a:lnTo>
                <a:lnTo>
                  <a:pt x="2143" y="78"/>
                </a:lnTo>
                <a:lnTo>
                  <a:pt x="2144" y="79"/>
                </a:lnTo>
                <a:lnTo>
                  <a:pt x="2144" y="79"/>
                </a:lnTo>
                <a:lnTo>
                  <a:pt x="2144" y="80"/>
                </a:lnTo>
                <a:lnTo>
                  <a:pt x="2145" y="77"/>
                </a:lnTo>
                <a:lnTo>
                  <a:pt x="2145" y="78"/>
                </a:lnTo>
                <a:lnTo>
                  <a:pt x="2145" y="78"/>
                </a:lnTo>
                <a:lnTo>
                  <a:pt x="2146" y="80"/>
                </a:lnTo>
                <a:lnTo>
                  <a:pt x="2146" y="74"/>
                </a:lnTo>
                <a:lnTo>
                  <a:pt x="2146" y="73"/>
                </a:lnTo>
                <a:lnTo>
                  <a:pt x="2146" y="68"/>
                </a:lnTo>
                <a:lnTo>
                  <a:pt x="2147" y="107"/>
                </a:lnTo>
                <a:lnTo>
                  <a:pt x="2147" y="107"/>
                </a:lnTo>
                <a:lnTo>
                  <a:pt x="2147" y="107"/>
                </a:lnTo>
                <a:lnTo>
                  <a:pt x="2148" y="98"/>
                </a:lnTo>
                <a:lnTo>
                  <a:pt x="2148" y="98"/>
                </a:lnTo>
                <a:lnTo>
                  <a:pt x="2149" y="94"/>
                </a:lnTo>
                <a:lnTo>
                  <a:pt x="2149" y="95"/>
                </a:lnTo>
                <a:lnTo>
                  <a:pt x="2149" y="95"/>
                </a:lnTo>
                <a:lnTo>
                  <a:pt x="2149" y="94"/>
                </a:lnTo>
                <a:lnTo>
                  <a:pt x="2149" y="96"/>
                </a:lnTo>
                <a:lnTo>
                  <a:pt x="2150" y="94"/>
                </a:lnTo>
                <a:lnTo>
                  <a:pt x="2150" y="94"/>
                </a:lnTo>
                <a:lnTo>
                  <a:pt x="2150" y="97"/>
                </a:lnTo>
                <a:lnTo>
                  <a:pt x="2151" y="88"/>
                </a:lnTo>
                <a:lnTo>
                  <a:pt x="2151" y="88"/>
                </a:lnTo>
                <a:lnTo>
                  <a:pt x="2151" y="73"/>
                </a:lnTo>
                <a:lnTo>
                  <a:pt x="2152" y="78"/>
                </a:lnTo>
                <a:lnTo>
                  <a:pt x="2152" y="78"/>
                </a:lnTo>
                <a:lnTo>
                  <a:pt x="2152" y="76"/>
                </a:lnTo>
                <a:lnTo>
                  <a:pt x="2153" y="80"/>
                </a:lnTo>
                <a:lnTo>
                  <a:pt x="2153" y="80"/>
                </a:lnTo>
                <a:lnTo>
                  <a:pt x="2153" y="80"/>
                </a:lnTo>
                <a:lnTo>
                  <a:pt x="2153" y="78"/>
                </a:lnTo>
                <a:lnTo>
                  <a:pt x="2154" y="90"/>
                </a:lnTo>
                <a:lnTo>
                  <a:pt x="2154" y="90"/>
                </a:lnTo>
                <a:lnTo>
                  <a:pt x="2154" y="97"/>
                </a:lnTo>
                <a:lnTo>
                  <a:pt x="2155" y="93"/>
                </a:lnTo>
                <a:lnTo>
                  <a:pt x="2155" y="93"/>
                </a:lnTo>
                <a:lnTo>
                  <a:pt x="2155" y="91"/>
                </a:lnTo>
                <a:lnTo>
                  <a:pt x="2155" y="101"/>
                </a:lnTo>
                <a:lnTo>
                  <a:pt x="2156" y="93"/>
                </a:lnTo>
                <a:lnTo>
                  <a:pt x="2156" y="93"/>
                </a:lnTo>
                <a:lnTo>
                  <a:pt x="2156" y="91"/>
                </a:lnTo>
                <a:lnTo>
                  <a:pt x="2157" y="99"/>
                </a:lnTo>
                <a:lnTo>
                  <a:pt x="2157" y="99"/>
                </a:lnTo>
                <a:lnTo>
                  <a:pt x="2157" y="99"/>
                </a:lnTo>
                <a:lnTo>
                  <a:pt x="2157" y="102"/>
                </a:lnTo>
                <a:lnTo>
                  <a:pt x="2158" y="101"/>
                </a:lnTo>
                <a:lnTo>
                  <a:pt x="2158" y="101"/>
                </a:lnTo>
                <a:lnTo>
                  <a:pt x="2159" y="98"/>
                </a:lnTo>
                <a:lnTo>
                  <a:pt x="2159" y="98"/>
                </a:lnTo>
                <a:lnTo>
                  <a:pt x="2160" y="93"/>
                </a:lnTo>
                <a:lnTo>
                  <a:pt x="2160" y="93"/>
                </a:lnTo>
                <a:lnTo>
                  <a:pt x="2160" y="91"/>
                </a:lnTo>
                <a:lnTo>
                  <a:pt x="2161" y="96"/>
                </a:lnTo>
                <a:lnTo>
                  <a:pt x="2161" y="95"/>
                </a:lnTo>
                <a:lnTo>
                  <a:pt x="2161" y="95"/>
                </a:lnTo>
                <a:lnTo>
                  <a:pt x="2162" y="84"/>
                </a:lnTo>
                <a:lnTo>
                  <a:pt x="2162" y="84"/>
                </a:lnTo>
                <a:lnTo>
                  <a:pt x="2162" y="84"/>
                </a:lnTo>
                <a:lnTo>
                  <a:pt x="2162" y="85"/>
                </a:lnTo>
                <a:lnTo>
                  <a:pt x="2163" y="78"/>
                </a:lnTo>
                <a:lnTo>
                  <a:pt x="2163" y="78"/>
                </a:lnTo>
                <a:lnTo>
                  <a:pt x="2163" y="76"/>
                </a:lnTo>
                <a:lnTo>
                  <a:pt x="2163" y="85"/>
                </a:lnTo>
                <a:lnTo>
                  <a:pt x="2164" y="84"/>
                </a:lnTo>
                <a:lnTo>
                  <a:pt x="2164" y="84"/>
                </a:lnTo>
                <a:lnTo>
                  <a:pt x="2165" y="92"/>
                </a:lnTo>
                <a:lnTo>
                  <a:pt x="2165" y="92"/>
                </a:lnTo>
                <a:lnTo>
                  <a:pt x="2165" y="92"/>
                </a:lnTo>
                <a:lnTo>
                  <a:pt x="2165" y="92"/>
                </a:lnTo>
                <a:lnTo>
                  <a:pt x="2165" y="77"/>
                </a:lnTo>
                <a:lnTo>
                  <a:pt x="2166" y="79"/>
                </a:lnTo>
                <a:lnTo>
                  <a:pt x="2166" y="79"/>
                </a:lnTo>
                <a:lnTo>
                  <a:pt x="2166" y="79"/>
                </a:lnTo>
                <a:lnTo>
                  <a:pt x="2167" y="57"/>
                </a:lnTo>
                <a:lnTo>
                  <a:pt x="2167" y="56"/>
                </a:lnTo>
                <a:lnTo>
                  <a:pt x="2167" y="55"/>
                </a:lnTo>
                <a:lnTo>
                  <a:pt x="2168" y="73"/>
                </a:lnTo>
                <a:lnTo>
                  <a:pt x="2168" y="74"/>
                </a:lnTo>
                <a:lnTo>
                  <a:pt x="2169" y="93"/>
                </a:lnTo>
                <a:lnTo>
                  <a:pt x="2169" y="93"/>
                </a:lnTo>
                <a:lnTo>
                  <a:pt x="2169" y="93"/>
                </a:lnTo>
                <a:lnTo>
                  <a:pt x="2170" y="88"/>
                </a:lnTo>
                <a:lnTo>
                  <a:pt x="2170" y="88"/>
                </a:lnTo>
                <a:lnTo>
                  <a:pt x="2171" y="76"/>
                </a:lnTo>
                <a:lnTo>
                  <a:pt x="2171" y="76"/>
                </a:lnTo>
                <a:lnTo>
                  <a:pt x="2172" y="64"/>
                </a:lnTo>
                <a:lnTo>
                  <a:pt x="2172" y="64"/>
                </a:lnTo>
                <a:lnTo>
                  <a:pt x="2172" y="64"/>
                </a:lnTo>
                <a:lnTo>
                  <a:pt x="2173" y="76"/>
                </a:lnTo>
                <a:lnTo>
                  <a:pt x="2173" y="76"/>
                </a:lnTo>
                <a:lnTo>
                  <a:pt x="2174" y="102"/>
                </a:lnTo>
                <a:lnTo>
                  <a:pt x="2174" y="102"/>
                </a:lnTo>
                <a:lnTo>
                  <a:pt x="2174" y="103"/>
                </a:lnTo>
                <a:lnTo>
                  <a:pt x="2174" y="101"/>
                </a:lnTo>
                <a:lnTo>
                  <a:pt x="2175" y="101"/>
                </a:lnTo>
                <a:lnTo>
                  <a:pt x="2175" y="101"/>
                </a:lnTo>
                <a:lnTo>
                  <a:pt x="2175" y="102"/>
                </a:lnTo>
                <a:lnTo>
                  <a:pt x="2175" y="87"/>
                </a:lnTo>
                <a:lnTo>
                  <a:pt x="2176" y="94"/>
                </a:lnTo>
                <a:lnTo>
                  <a:pt x="2176" y="94"/>
                </a:lnTo>
                <a:lnTo>
                  <a:pt x="2176" y="94"/>
                </a:lnTo>
                <a:lnTo>
                  <a:pt x="2177" y="103"/>
                </a:lnTo>
                <a:lnTo>
                  <a:pt x="2177" y="103"/>
                </a:lnTo>
                <a:lnTo>
                  <a:pt x="2177" y="103"/>
                </a:lnTo>
                <a:lnTo>
                  <a:pt x="2178" y="102"/>
                </a:lnTo>
                <a:lnTo>
                  <a:pt x="2178" y="102"/>
                </a:lnTo>
                <a:lnTo>
                  <a:pt x="2178" y="102"/>
                </a:lnTo>
                <a:lnTo>
                  <a:pt x="2178" y="103"/>
                </a:lnTo>
                <a:lnTo>
                  <a:pt x="2179" y="99"/>
                </a:lnTo>
                <a:lnTo>
                  <a:pt x="2179" y="101"/>
                </a:lnTo>
                <a:lnTo>
                  <a:pt x="2179" y="101"/>
                </a:lnTo>
                <a:lnTo>
                  <a:pt x="2180" y="103"/>
                </a:lnTo>
                <a:lnTo>
                  <a:pt x="2180" y="103"/>
                </a:lnTo>
                <a:lnTo>
                  <a:pt x="2180" y="103"/>
                </a:lnTo>
                <a:lnTo>
                  <a:pt x="2180" y="103"/>
                </a:lnTo>
                <a:lnTo>
                  <a:pt x="2181" y="102"/>
                </a:lnTo>
                <a:lnTo>
                  <a:pt x="2181" y="102"/>
                </a:lnTo>
                <a:lnTo>
                  <a:pt x="2181" y="102"/>
                </a:lnTo>
                <a:lnTo>
                  <a:pt x="2181" y="102"/>
                </a:lnTo>
                <a:lnTo>
                  <a:pt x="2182" y="97"/>
                </a:lnTo>
                <a:lnTo>
                  <a:pt x="2182" y="97"/>
                </a:lnTo>
                <a:lnTo>
                  <a:pt x="2182" y="97"/>
                </a:lnTo>
                <a:lnTo>
                  <a:pt x="2183" y="94"/>
                </a:lnTo>
                <a:lnTo>
                  <a:pt x="2183" y="94"/>
                </a:lnTo>
                <a:lnTo>
                  <a:pt x="2183" y="93"/>
                </a:lnTo>
                <a:lnTo>
                  <a:pt x="2184" y="99"/>
                </a:lnTo>
                <a:lnTo>
                  <a:pt x="2184" y="97"/>
                </a:lnTo>
                <a:lnTo>
                  <a:pt x="2184" y="97"/>
                </a:lnTo>
                <a:lnTo>
                  <a:pt x="2184" y="96"/>
                </a:lnTo>
                <a:lnTo>
                  <a:pt x="2185" y="100"/>
                </a:lnTo>
                <a:lnTo>
                  <a:pt x="2185" y="99"/>
                </a:lnTo>
                <a:lnTo>
                  <a:pt x="2185" y="99"/>
                </a:lnTo>
                <a:lnTo>
                  <a:pt x="2185" y="98"/>
                </a:lnTo>
                <a:lnTo>
                  <a:pt x="2186" y="100"/>
                </a:lnTo>
                <a:lnTo>
                  <a:pt x="2186" y="99"/>
                </a:lnTo>
                <a:lnTo>
                  <a:pt x="2186" y="99"/>
                </a:lnTo>
                <a:lnTo>
                  <a:pt x="2186" y="93"/>
                </a:lnTo>
                <a:lnTo>
                  <a:pt x="2187" y="105"/>
                </a:lnTo>
                <a:lnTo>
                  <a:pt x="2187" y="97"/>
                </a:lnTo>
                <a:lnTo>
                  <a:pt x="2187" y="97"/>
                </a:lnTo>
                <a:lnTo>
                  <a:pt x="2187" y="97"/>
                </a:lnTo>
                <a:lnTo>
                  <a:pt x="2188" y="90"/>
                </a:lnTo>
                <a:lnTo>
                  <a:pt x="2188" y="90"/>
                </a:lnTo>
                <a:lnTo>
                  <a:pt x="2188" y="94"/>
                </a:lnTo>
                <a:lnTo>
                  <a:pt x="2189" y="86"/>
                </a:lnTo>
                <a:lnTo>
                  <a:pt x="2189" y="89"/>
                </a:lnTo>
                <a:lnTo>
                  <a:pt x="2189" y="89"/>
                </a:lnTo>
                <a:lnTo>
                  <a:pt x="2190" y="111"/>
                </a:lnTo>
                <a:lnTo>
                  <a:pt x="2190" y="112"/>
                </a:lnTo>
                <a:lnTo>
                  <a:pt x="2190" y="116"/>
                </a:lnTo>
                <a:lnTo>
                  <a:pt x="2190" y="110"/>
                </a:lnTo>
                <a:lnTo>
                  <a:pt x="2191" y="113"/>
                </a:lnTo>
                <a:lnTo>
                  <a:pt x="2191" y="113"/>
                </a:lnTo>
                <a:lnTo>
                  <a:pt x="2192" y="117"/>
                </a:lnTo>
                <a:lnTo>
                  <a:pt x="2192" y="117"/>
                </a:lnTo>
                <a:lnTo>
                  <a:pt x="2192" y="115"/>
                </a:lnTo>
                <a:lnTo>
                  <a:pt x="2193" y="117"/>
                </a:lnTo>
                <a:lnTo>
                  <a:pt x="2193" y="117"/>
                </a:lnTo>
                <a:lnTo>
                  <a:pt x="2193" y="117"/>
                </a:lnTo>
                <a:lnTo>
                  <a:pt x="2193" y="116"/>
                </a:lnTo>
                <a:lnTo>
                  <a:pt x="2194" y="117"/>
                </a:lnTo>
                <a:lnTo>
                  <a:pt x="2194" y="117"/>
                </a:lnTo>
                <a:lnTo>
                  <a:pt x="2195" y="118"/>
                </a:lnTo>
                <a:lnTo>
                  <a:pt x="2195" y="118"/>
                </a:lnTo>
                <a:lnTo>
                  <a:pt x="2195" y="118"/>
                </a:lnTo>
                <a:lnTo>
                  <a:pt x="2196" y="108"/>
                </a:lnTo>
                <a:lnTo>
                  <a:pt x="2196" y="108"/>
                </a:lnTo>
                <a:lnTo>
                  <a:pt x="2197" y="90"/>
                </a:lnTo>
                <a:lnTo>
                  <a:pt x="2197" y="90"/>
                </a:lnTo>
                <a:lnTo>
                  <a:pt x="2197" y="79"/>
                </a:lnTo>
                <a:lnTo>
                  <a:pt x="2198" y="83"/>
                </a:lnTo>
                <a:lnTo>
                  <a:pt x="2198" y="83"/>
                </a:lnTo>
                <a:lnTo>
                  <a:pt x="2198" y="83"/>
                </a:lnTo>
                <a:lnTo>
                  <a:pt x="2198" y="82"/>
                </a:lnTo>
                <a:lnTo>
                  <a:pt x="2199" y="82"/>
                </a:lnTo>
                <a:lnTo>
                  <a:pt x="2199" y="82"/>
                </a:lnTo>
                <a:lnTo>
                  <a:pt x="2199" y="82"/>
                </a:lnTo>
                <a:lnTo>
                  <a:pt x="2200" y="86"/>
                </a:lnTo>
                <a:lnTo>
                  <a:pt x="2200" y="86"/>
                </a:lnTo>
                <a:lnTo>
                  <a:pt x="2200" y="86"/>
                </a:lnTo>
                <a:lnTo>
                  <a:pt x="2200" y="85"/>
                </a:lnTo>
                <a:lnTo>
                  <a:pt x="2201" y="87"/>
                </a:lnTo>
                <a:lnTo>
                  <a:pt x="2201" y="87"/>
                </a:lnTo>
                <a:lnTo>
                  <a:pt x="2201" y="87"/>
                </a:lnTo>
                <a:lnTo>
                  <a:pt x="2201" y="87"/>
                </a:lnTo>
                <a:lnTo>
                  <a:pt x="2202" y="94"/>
                </a:lnTo>
                <a:lnTo>
                  <a:pt x="2202" y="94"/>
                </a:lnTo>
                <a:lnTo>
                  <a:pt x="2202" y="94"/>
                </a:lnTo>
                <a:lnTo>
                  <a:pt x="2202" y="94"/>
                </a:lnTo>
                <a:lnTo>
                  <a:pt x="2202" y="96"/>
                </a:lnTo>
                <a:lnTo>
                  <a:pt x="2203" y="95"/>
                </a:lnTo>
                <a:lnTo>
                  <a:pt x="2203" y="95"/>
                </a:lnTo>
                <a:lnTo>
                  <a:pt x="2203" y="97"/>
                </a:lnTo>
                <a:lnTo>
                  <a:pt x="2204" y="80"/>
                </a:lnTo>
                <a:lnTo>
                  <a:pt x="2204" y="79"/>
                </a:lnTo>
                <a:lnTo>
                  <a:pt x="2204" y="85"/>
                </a:lnTo>
                <a:lnTo>
                  <a:pt x="2205" y="69"/>
                </a:lnTo>
                <a:lnTo>
                  <a:pt x="2205" y="69"/>
                </a:lnTo>
                <a:lnTo>
                  <a:pt x="2205" y="69"/>
                </a:lnTo>
                <a:lnTo>
                  <a:pt x="2206" y="91"/>
                </a:lnTo>
                <a:lnTo>
                  <a:pt x="2206" y="91"/>
                </a:lnTo>
                <a:lnTo>
                  <a:pt x="2206" y="90"/>
                </a:lnTo>
                <a:lnTo>
                  <a:pt x="2207" y="74"/>
                </a:lnTo>
                <a:lnTo>
                  <a:pt x="2207" y="74"/>
                </a:lnTo>
                <a:lnTo>
                  <a:pt x="2207" y="67"/>
                </a:lnTo>
                <a:lnTo>
                  <a:pt x="2208" y="71"/>
                </a:lnTo>
                <a:lnTo>
                  <a:pt x="2208" y="71"/>
                </a:lnTo>
                <a:lnTo>
                  <a:pt x="2208" y="71"/>
                </a:lnTo>
                <a:lnTo>
                  <a:pt x="2208" y="68"/>
                </a:lnTo>
                <a:lnTo>
                  <a:pt x="2209" y="70"/>
                </a:lnTo>
                <a:lnTo>
                  <a:pt x="2209" y="70"/>
                </a:lnTo>
                <a:lnTo>
                  <a:pt x="2209" y="67"/>
                </a:lnTo>
                <a:lnTo>
                  <a:pt x="2209" y="76"/>
                </a:lnTo>
                <a:lnTo>
                  <a:pt x="2210" y="76"/>
                </a:lnTo>
                <a:lnTo>
                  <a:pt x="2210" y="76"/>
                </a:lnTo>
                <a:lnTo>
                  <a:pt x="2210" y="75"/>
                </a:lnTo>
                <a:lnTo>
                  <a:pt x="2210" y="78"/>
                </a:lnTo>
                <a:lnTo>
                  <a:pt x="2211" y="77"/>
                </a:lnTo>
                <a:lnTo>
                  <a:pt x="2211" y="77"/>
                </a:lnTo>
                <a:lnTo>
                  <a:pt x="2211" y="77"/>
                </a:lnTo>
                <a:lnTo>
                  <a:pt x="2212" y="75"/>
                </a:lnTo>
                <a:lnTo>
                  <a:pt x="2212" y="75"/>
                </a:lnTo>
                <a:lnTo>
                  <a:pt x="2212" y="75"/>
                </a:lnTo>
                <a:lnTo>
                  <a:pt x="2213" y="76"/>
                </a:lnTo>
                <a:lnTo>
                  <a:pt x="2213" y="76"/>
                </a:lnTo>
                <a:lnTo>
                  <a:pt x="2213" y="76"/>
                </a:lnTo>
                <a:lnTo>
                  <a:pt x="2213" y="77"/>
                </a:lnTo>
                <a:lnTo>
                  <a:pt x="2214" y="76"/>
                </a:lnTo>
                <a:lnTo>
                  <a:pt x="2214" y="76"/>
                </a:lnTo>
                <a:lnTo>
                  <a:pt x="2214" y="76"/>
                </a:lnTo>
                <a:lnTo>
                  <a:pt x="2214" y="82"/>
                </a:lnTo>
                <a:lnTo>
                  <a:pt x="2215" y="81"/>
                </a:lnTo>
                <a:lnTo>
                  <a:pt x="2215" y="81"/>
                </a:lnTo>
                <a:lnTo>
                  <a:pt x="2215" y="87"/>
                </a:lnTo>
                <a:lnTo>
                  <a:pt x="2216" y="85"/>
                </a:lnTo>
                <a:lnTo>
                  <a:pt x="2216" y="85"/>
                </a:lnTo>
                <a:lnTo>
                  <a:pt x="2216" y="87"/>
                </a:lnTo>
                <a:lnTo>
                  <a:pt x="2217" y="85"/>
                </a:lnTo>
                <a:lnTo>
                  <a:pt x="2217" y="85"/>
                </a:lnTo>
                <a:lnTo>
                  <a:pt x="2217" y="86"/>
                </a:lnTo>
                <a:lnTo>
                  <a:pt x="2218" y="83"/>
                </a:lnTo>
                <a:lnTo>
                  <a:pt x="2218" y="83"/>
                </a:lnTo>
                <a:lnTo>
                  <a:pt x="2218" y="83"/>
                </a:lnTo>
                <a:lnTo>
                  <a:pt x="2218" y="83"/>
                </a:lnTo>
                <a:lnTo>
                  <a:pt x="2219" y="87"/>
                </a:lnTo>
                <a:lnTo>
                  <a:pt x="2219" y="87"/>
                </a:lnTo>
                <a:lnTo>
                  <a:pt x="2219" y="87"/>
                </a:lnTo>
                <a:lnTo>
                  <a:pt x="2219" y="86"/>
                </a:lnTo>
                <a:lnTo>
                  <a:pt x="2219" y="93"/>
                </a:lnTo>
                <a:lnTo>
                  <a:pt x="2220" y="90"/>
                </a:lnTo>
                <a:lnTo>
                  <a:pt x="2220" y="90"/>
                </a:lnTo>
                <a:lnTo>
                  <a:pt x="2220" y="92"/>
                </a:lnTo>
                <a:lnTo>
                  <a:pt x="2221" y="92"/>
                </a:lnTo>
                <a:lnTo>
                  <a:pt x="2221" y="92"/>
                </a:lnTo>
                <a:lnTo>
                  <a:pt x="2221" y="92"/>
                </a:lnTo>
                <a:lnTo>
                  <a:pt x="2222" y="97"/>
                </a:lnTo>
                <a:lnTo>
                  <a:pt x="2222" y="97"/>
                </a:lnTo>
                <a:lnTo>
                  <a:pt x="2222" y="101"/>
                </a:lnTo>
                <a:lnTo>
                  <a:pt x="2222" y="95"/>
                </a:lnTo>
                <a:lnTo>
                  <a:pt x="2223" y="96"/>
                </a:lnTo>
                <a:lnTo>
                  <a:pt x="2223" y="96"/>
                </a:lnTo>
                <a:lnTo>
                  <a:pt x="2223" y="97"/>
                </a:lnTo>
                <a:lnTo>
                  <a:pt x="2223" y="91"/>
                </a:lnTo>
                <a:lnTo>
                  <a:pt x="2224" y="93"/>
                </a:lnTo>
                <a:lnTo>
                  <a:pt x="2224" y="93"/>
                </a:lnTo>
                <a:lnTo>
                  <a:pt x="2224" y="93"/>
                </a:lnTo>
                <a:lnTo>
                  <a:pt x="2225" y="96"/>
                </a:lnTo>
                <a:lnTo>
                  <a:pt x="2225" y="96"/>
                </a:lnTo>
                <a:lnTo>
                  <a:pt x="2225" y="95"/>
                </a:lnTo>
                <a:lnTo>
                  <a:pt x="2225" y="100"/>
                </a:lnTo>
                <a:lnTo>
                  <a:pt x="2226" y="62"/>
                </a:lnTo>
                <a:lnTo>
                  <a:pt x="2226" y="62"/>
                </a:lnTo>
                <a:lnTo>
                  <a:pt x="2226" y="34"/>
                </a:lnTo>
                <a:lnTo>
                  <a:pt x="2227" y="41"/>
                </a:lnTo>
                <a:lnTo>
                  <a:pt x="2227" y="41"/>
                </a:lnTo>
                <a:lnTo>
                  <a:pt x="2227" y="40"/>
                </a:lnTo>
                <a:lnTo>
                  <a:pt x="2227" y="69"/>
                </a:lnTo>
                <a:lnTo>
                  <a:pt x="2228" y="62"/>
                </a:lnTo>
                <a:lnTo>
                  <a:pt x="2228" y="62"/>
                </a:lnTo>
                <a:lnTo>
                  <a:pt x="2228" y="62"/>
                </a:lnTo>
                <a:lnTo>
                  <a:pt x="2229" y="39"/>
                </a:lnTo>
                <a:lnTo>
                  <a:pt x="2229" y="39"/>
                </a:lnTo>
                <a:lnTo>
                  <a:pt x="2229" y="38"/>
                </a:lnTo>
                <a:lnTo>
                  <a:pt x="2229" y="23"/>
                </a:lnTo>
                <a:lnTo>
                  <a:pt x="2230" y="39"/>
                </a:lnTo>
                <a:lnTo>
                  <a:pt x="2230" y="39"/>
                </a:lnTo>
                <a:lnTo>
                  <a:pt x="2230" y="42"/>
                </a:lnTo>
                <a:lnTo>
                  <a:pt x="2231" y="35"/>
                </a:lnTo>
                <a:lnTo>
                  <a:pt x="2231" y="35"/>
                </a:lnTo>
                <a:lnTo>
                  <a:pt x="2232" y="35"/>
                </a:lnTo>
                <a:lnTo>
                  <a:pt x="2232" y="31"/>
                </a:lnTo>
                <a:lnTo>
                  <a:pt x="2232" y="31"/>
                </a:lnTo>
                <a:lnTo>
                  <a:pt x="2232" y="13"/>
                </a:lnTo>
                <a:lnTo>
                  <a:pt x="2233" y="31"/>
                </a:lnTo>
                <a:lnTo>
                  <a:pt x="2233" y="32"/>
                </a:lnTo>
                <a:lnTo>
                  <a:pt x="2234" y="47"/>
                </a:lnTo>
                <a:lnTo>
                  <a:pt x="2234" y="46"/>
                </a:lnTo>
                <a:lnTo>
                  <a:pt x="2234" y="46"/>
                </a:lnTo>
                <a:lnTo>
                  <a:pt x="2235" y="49"/>
                </a:lnTo>
                <a:lnTo>
                  <a:pt x="2235" y="49"/>
                </a:lnTo>
                <a:lnTo>
                  <a:pt x="2235" y="51"/>
                </a:lnTo>
                <a:lnTo>
                  <a:pt x="2236" y="50"/>
                </a:lnTo>
                <a:lnTo>
                  <a:pt x="2236" y="50"/>
                </a:lnTo>
                <a:lnTo>
                  <a:pt x="2237" y="49"/>
                </a:lnTo>
                <a:lnTo>
                  <a:pt x="2237" y="49"/>
                </a:lnTo>
                <a:lnTo>
                  <a:pt x="2238" y="37"/>
                </a:lnTo>
                <a:lnTo>
                  <a:pt x="2238" y="38"/>
                </a:lnTo>
                <a:lnTo>
                  <a:pt x="2238" y="39"/>
                </a:lnTo>
                <a:lnTo>
                  <a:pt x="2239" y="51"/>
                </a:lnTo>
                <a:lnTo>
                  <a:pt x="2239" y="51"/>
                </a:lnTo>
                <a:lnTo>
                  <a:pt x="2239" y="46"/>
                </a:lnTo>
                <a:lnTo>
                  <a:pt x="2240" y="47"/>
                </a:lnTo>
                <a:lnTo>
                  <a:pt x="2240" y="47"/>
                </a:lnTo>
                <a:lnTo>
                  <a:pt x="2240" y="46"/>
                </a:lnTo>
                <a:lnTo>
                  <a:pt x="2241" y="57"/>
                </a:lnTo>
                <a:lnTo>
                  <a:pt x="2241" y="57"/>
                </a:lnTo>
                <a:lnTo>
                  <a:pt x="2241" y="59"/>
                </a:lnTo>
                <a:lnTo>
                  <a:pt x="2241" y="57"/>
                </a:lnTo>
                <a:lnTo>
                  <a:pt x="2242" y="58"/>
                </a:lnTo>
                <a:lnTo>
                  <a:pt x="2242" y="58"/>
                </a:lnTo>
                <a:lnTo>
                  <a:pt x="2242" y="58"/>
                </a:lnTo>
                <a:lnTo>
                  <a:pt x="2243" y="62"/>
                </a:lnTo>
                <a:lnTo>
                  <a:pt x="2243" y="63"/>
                </a:lnTo>
                <a:lnTo>
                  <a:pt x="2243" y="62"/>
                </a:lnTo>
                <a:lnTo>
                  <a:pt x="2244" y="67"/>
                </a:lnTo>
                <a:lnTo>
                  <a:pt x="2244" y="67"/>
                </a:lnTo>
                <a:lnTo>
                  <a:pt x="2244" y="61"/>
                </a:lnTo>
                <a:lnTo>
                  <a:pt x="2245" y="71"/>
                </a:lnTo>
                <a:lnTo>
                  <a:pt x="2245" y="71"/>
                </a:lnTo>
                <a:lnTo>
                  <a:pt x="2245" y="71"/>
                </a:lnTo>
                <a:lnTo>
                  <a:pt x="2245" y="71"/>
                </a:lnTo>
                <a:lnTo>
                  <a:pt x="2246" y="73"/>
                </a:lnTo>
                <a:lnTo>
                  <a:pt x="2246" y="73"/>
                </a:lnTo>
                <a:lnTo>
                  <a:pt x="2246" y="67"/>
                </a:lnTo>
                <a:lnTo>
                  <a:pt x="2247" y="68"/>
                </a:lnTo>
                <a:lnTo>
                  <a:pt x="2247" y="68"/>
                </a:lnTo>
                <a:lnTo>
                  <a:pt x="2248" y="75"/>
                </a:lnTo>
                <a:lnTo>
                  <a:pt x="2248" y="74"/>
                </a:lnTo>
                <a:lnTo>
                  <a:pt x="2248" y="75"/>
                </a:lnTo>
                <a:lnTo>
                  <a:pt x="2248" y="73"/>
                </a:lnTo>
                <a:lnTo>
                  <a:pt x="2249" y="79"/>
                </a:lnTo>
                <a:lnTo>
                  <a:pt x="2249" y="79"/>
                </a:lnTo>
                <a:lnTo>
                  <a:pt x="2250" y="87"/>
                </a:lnTo>
                <a:lnTo>
                  <a:pt x="2250" y="86"/>
                </a:lnTo>
                <a:lnTo>
                  <a:pt x="2250" y="86"/>
                </a:lnTo>
                <a:lnTo>
                  <a:pt x="2250" y="87"/>
                </a:lnTo>
                <a:lnTo>
                  <a:pt x="2250" y="74"/>
                </a:lnTo>
                <a:lnTo>
                  <a:pt x="2251" y="79"/>
                </a:lnTo>
                <a:lnTo>
                  <a:pt x="2251" y="79"/>
                </a:lnTo>
                <a:lnTo>
                  <a:pt x="2251" y="90"/>
                </a:lnTo>
                <a:lnTo>
                  <a:pt x="2252" y="87"/>
                </a:lnTo>
                <a:lnTo>
                  <a:pt x="2252" y="87"/>
                </a:lnTo>
                <a:lnTo>
                  <a:pt x="2252" y="89"/>
                </a:lnTo>
                <a:lnTo>
                  <a:pt x="2253" y="86"/>
                </a:lnTo>
                <a:lnTo>
                  <a:pt x="2253" y="87"/>
                </a:lnTo>
                <a:lnTo>
                  <a:pt x="2253" y="87"/>
                </a:lnTo>
                <a:lnTo>
                  <a:pt x="2253" y="93"/>
                </a:lnTo>
                <a:lnTo>
                  <a:pt x="2254" y="90"/>
                </a:lnTo>
                <a:lnTo>
                  <a:pt x="2254" y="90"/>
                </a:lnTo>
                <a:lnTo>
                  <a:pt x="2254" y="86"/>
                </a:lnTo>
                <a:lnTo>
                  <a:pt x="2255" y="88"/>
                </a:lnTo>
                <a:lnTo>
                  <a:pt x="2255" y="88"/>
                </a:lnTo>
                <a:lnTo>
                  <a:pt x="2255" y="88"/>
                </a:lnTo>
                <a:lnTo>
                  <a:pt x="2255" y="94"/>
                </a:lnTo>
                <a:lnTo>
                  <a:pt x="2256" y="93"/>
                </a:lnTo>
                <a:lnTo>
                  <a:pt x="2256" y="93"/>
                </a:lnTo>
                <a:lnTo>
                  <a:pt x="2257" y="95"/>
                </a:lnTo>
                <a:lnTo>
                  <a:pt x="2257" y="91"/>
                </a:lnTo>
                <a:lnTo>
                  <a:pt x="2257" y="91"/>
                </a:lnTo>
                <a:lnTo>
                  <a:pt x="2257" y="91"/>
                </a:lnTo>
                <a:lnTo>
                  <a:pt x="2257" y="91"/>
                </a:lnTo>
                <a:lnTo>
                  <a:pt x="2258" y="82"/>
                </a:lnTo>
                <a:lnTo>
                  <a:pt x="2258" y="81"/>
                </a:lnTo>
                <a:lnTo>
                  <a:pt x="2258" y="82"/>
                </a:lnTo>
                <a:lnTo>
                  <a:pt x="2259" y="76"/>
                </a:lnTo>
                <a:lnTo>
                  <a:pt x="2259" y="76"/>
                </a:lnTo>
                <a:lnTo>
                  <a:pt x="2259" y="76"/>
                </a:lnTo>
                <a:lnTo>
                  <a:pt x="2259" y="77"/>
                </a:lnTo>
                <a:lnTo>
                  <a:pt x="2260" y="71"/>
                </a:lnTo>
                <a:lnTo>
                  <a:pt x="2260" y="71"/>
                </a:lnTo>
                <a:lnTo>
                  <a:pt x="2261" y="57"/>
                </a:lnTo>
                <a:lnTo>
                  <a:pt x="2261" y="57"/>
                </a:lnTo>
                <a:lnTo>
                  <a:pt x="2261" y="57"/>
                </a:lnTo>
                <a:lnTo>
                  <a:pt x="2262" y="60"/>
                </a:lnTo>
                <a:lnTo>
                  <a:pt x="2262" y="60"/>
                </a:lnTo>
                <a:lnTo>
                  <a:pt x="2262" y="64"/>
                </a:lnTo>
                <a:lnTo>
                  <a:pt x="2262" y="60"/>
                </a:lnTo>
                <a:lnTo>
                  <a:pt x="2263" y="61"/>
                </a:lnTo>
                <a:lnTo>
                  <a:pt x="2263" y="62"/>
                </a:lnTo>
                <a:lnTo>
                  <a:pt x="2263" y="66"/>
                </a:lnTo>
                <a:lnTo>
                  <a:pt x="2264" y="62"/>
                </a:lnTo>
                <a:lnTo>
                  <a:pt x="2264" y="62"/>
                </a:lnTo>
                <a:lnTo>
                  <a:pt x="2265" y="58"/>
                </a:lnTo>
                <a:lnTo>
                  <a:pt x="2265" y="58"/>
                </a:lnTo>
                <a:lnTo>
                  <a:pt x="2265" y="58"/>
                </a:lnTo>
                <a:lnTo>
                  <a:pt x="2265" y="60"/>
                </a:lnTo>
                <a:lnTo>
                  <a:pt x="2265" y="53"/>
                </a:lnTo>
                <a:lnTo>
                  <a:pt x="2266" y="56"/>
                </a:lnTo>
                <a:lnTo>
                  <a:pt x="2266" y="56"/>
                </a:lnTo>
                <a:lnTo>
                  <a:pt x="2266" y="51"/>
                </a:lnTo>
                <a:lnTo>
                  <a:pt x="2267" y="91"/>
                </a:lnTo>
                <a:lnTo>
                  <a:pt x="2267" y="91"/>
                </a:lnTo>
                <a:lnTo>
                  <a:pt x="2267" y="90"/>
                </a:lnTo>
                <a:lnTo>
                  <a:pt x="2267" y="74"/>
                </a:lnTo>
                <a:lnTo>
                  <a:pt x="2268" y="78"/>
                </a:lnTo>
                <a:lnTo>
                  <a:pt x="2268" y="78"/>
                </a:lnTo>
                <a:lnTo>
                  <a:pt x="2268" y="82"/>
                </a:lnTo>
                <a:lnTo>
                  <a:pt x="2269" y="81"/>
                </a:lnTo>
                <a:lnTo>
                  <a:pt x="2269" y="81"/>
                </a:lnTo>
                <a:lnTo>
                  <a:pt x="2269" y="81"/>
                </a:lnTo>
                <a:lnTo>
                  <a:pt x="2270" y="82"/>
                </a:lnTo>
                <a:lnTo>
                  <a:pt x="2270" y="82"/>
                </a:lnTo>
                <a:lnTo>
                  <a:pt x="2270" y="82"/>
                </a:lnTo>
                <a:lnTo>
                  <a:pt x="2270" y="83"/>
                </a:lnTo>
                <a:lnTo>
                  <a:pt x="2271" y="82"/>
                </a:lnTo>
                <a:lnTo>
                  <a:pt x="2271" y="82"/>
                </a:lnTo>
                <a:lnTo>
                  <a:pt x="2271" y="82"/>
                </a:lnTo>
                <a:lnTo>
                  <a:pt x="2272" y="87"/>
                </a:lnTo>
                <a:lnTo>
                  <a:pt x="2272" y="87"/>
                </a:lnTo>
                <a:lnTo>
                  <a:pt x="2272" y="96"/>
                </a:lnTo>
                <a:lnTo>
                  <a:pt x="2273" y="88"/>
                </a:lnTo>
                <a:lnTo>
                  <a:pt x="2273" y="88"/>
                </a:lnTo>
                <a:lnTo>
                  <a:pt x="2273" y="89"/>
                </a:lnTo>
                <a:lnTo>
                  <a:pt x="2274" y="80"/>
                </a:lnTo>
                <a:lnTo>
                  <a:pt x="2274" y="80"/>
                </a:lnTo>
                <a:lnTo>
                  <a:pt x="2274" y="80"/>
                </a:lnTo>
                <a:lnTo>
                  <a:pt x="2274" y="77"/>
                </a:lnTo>
                <a:lnTo>
                  <a:pt x="2275" y="81"/>
                </a:lnTo>
                <a:lnTo>
                  <a:pt x="2275" y="80"/>
                </a:lnTo>
                <a:lnTo>
                  <a:pt x="2275" y="80"/>
                </a:lnTo>
                <a:lnTo>
                  <a:pt x="2275" y="76"/>
                </a:lnTo>
                <a:lnTo>
                  <a:pt x="2276" y="96"/>
                </a:lnTo>
                <a:lnTo>
                  <a:pt x="2276" y="96"/>
                </a:lnTo>
                <a:lnTo>
                  <a:pt x="2277" y="92"/>
                </a:lnTo>
                <a:lnTo>
                  <a:pt x="2277" y="92"/>
                </a:lnTo>
                <a:lnTo>
                  <a:pt x="2278" y="87"/>
                </a:lnTo>
                <a:lnTo>
                  <a:pt x="2278" y="87"/>
                </a:lnTo>
                <a:lnTo>
                  <a:pt x="2278" y="87"/>
                </a:lnTo>
                <a:lnTo>
                  <a:pt x="2279" y="97"/>
                </a:lnTo>
                <a:lnTo>
                  <a:pt x="2279" y="97"/>
                </a:lnTo>
                <a:lnTo>
                  <a:pt x="2279" y="97"/>
                </a:lnTo>
                <a:lnTo>
                  <a:pt x="2279" y="94"/>
                </a:lnTo>
                <a:lnTo>
                  <a:pt x="2280" y="96"/>
                </a:lnTo>
                <a:lnTo>
                  <a:pt x="2280" y="96"/>
                </a:lnTo>
                <a:lnTo>
                  <a:pt x="2280" y="100"/>
                </a:lnTo>
                <a:lnTo>
                  <a:pt x="2281" y="99"/>
                </a:lnTo>
                <a:lnTo>
                  <a:pt x="2281" y="99"/>
                </a:lnTo>
                <a:lnTo>
                  <a:pt x="2281" y="99"/>
                </a:lnTo>
                <a:lnTo>
                  <a:pt x="2282" y="102"/>
                </a:lnTo>
                <a:lnTo>
                  <a:pt x="2282" y="102"/>
                </a:lnTo>
                <a:lnTo>
                  <a:pt x="2282" y="102"/>
                </a:lnTo>
                <a:lnTo>
                  <a:pt x="2282" y="104"/>
                </a:lnTo>
                <a:lnTo>
                  <a:pt x="2283" y="93"/>
                </a:lnTo>
                <a:lnTo>
                  <a:pt x="2283" y="93"/>
                </a:lnTo>
                <a:lnTo>
                  <a:pt x="2284" y="81"/>
                </a:lnTo>
                <a:lnTo>
                  <a:pt x="2284" y="81"/>
                </a:lnTo>
                <a:lnTo>
                  <a:pt x="2284" y="100"/>
                </a:lnTo>
                <a:lnTo>
                  <a:pt x="2285" y="76"/>
                </a:lnTo>
                <a:lnTo>
                  <a:pt x="2285" y="77"/>
                </a:lnTo>
                <a:lnTo>
                  <a:pt x="2285" y="77"/>
                </a:lnTo>
                <a:lnTo>
                  <a:pt x="2285" y="74"/>
                </a:lnTo>
                <a:lnTo>
                  <a:pt x="2286" y="79"/>
                </a:lnTo>
                <a:lnTo>
                  <a:pt x="2286" y="79"/>
                </a:lnTo>
                <a:lnTo>
                  <a:pt x="2286" y="79"/>
                </a:lnTo>
                <a:lnTo>
                  <a:pt x="2286" y="94"/>
                </a:lnTo>
                <a:lnTo>
                  <a:pt x="2286" y="71"/>
                </a:lnTo>
                <a:lnTo>
                  <a:pt x="2287" y="71"/>
                </a:lnTo>
                <a:lnTo>
                  <a:pt x="2287" y="71"/>
                </a:lnTo>
                <a:lnTo>
                  <a:pt x="2287" y="72"/>
                </a:lnTo>
                <a:lnTo>
                  <a:pt x="2288" y="63"/>
                </a:lnTo>
                <a:lnTo>
                  <a:pt x="2288" y="63"/>
                </a:lnTo>
                <a:lnTo>
                  <a:pt x="2288" y="53"/>
                </a:lnTo>
                <a:lnTo>
                  <a:pt x="2289" y="91"/>
                </a:lnTo>
                <a:lnTo>
                  <a:pt x="2289" y="91"/>
                </a:lnTo>
                <a:lnTo>
                  <a:pt x="2289" y="92"/>
                </a:lnTo>
                <a:lnTo>
                  <a:pt x="2290" y="80"/>
                </a:lnTo>
                <a:lnTo>
                  <a:pt x="2290" y="80"/>
                </a:lnTo>
                <a:lnTo>
                  <a:pt x="2290" y="82"/>
                </a:lnTo>
                <a:lnTo>
                  <a:pt x="2290" y="66"/>
                </a:lnTo>
                <a:lnTo>
                  <a:pt x="2291" y="69"/>
                </a:lnTo>
                <a:lnTo>
                  <a:pt x="2291" y="69"/>
                </a:lnTo>
                <a:lnTo>
                  <a:pt x="2291" y="68"/>
                </a:lnTo>
                <a:lnTo>
                  <a:pt x="2292" y="86"/>
                </a:lnTo>
                <a:lnTo>
                  <a:pt x="2292" y="85"/>
                </a:lnTo>
                <a:lnTo>
                  <a:pt x="2292" y="84"/>
                </a:lnTo>
                <a:lnTo>
                  <a:pt x="2292" y="73"/>
                </a:lnTo>
                <a:lnTo>
                  <a:pt x="2293" y="76"/>
                </a:lnTo>
                <a:lnTo>
                  <a:pt x="2293" y="76"/>
                </a:lnTo>
                <a:lnTo>
                  <a:pt x="2293" y="77"/>
                </a:lnTo>
                <a:lnTo>
                  <a:pt x="2294" y="72"/>
                </a:lnTo>
                <a:lnTo>
                  <a:pt x="2294" y="73"/>
                </a:lnTo>
                <a:lnTo>
                  <a:pt x="2294" y="73"/>
                </a:lnTo>
                <a:lnTo>
                  <a:pt x="2294" y="76"/>
                </a:lnTo>
                <a:lnTo>
                  <a:pt x="2294" y="66"/>
                </a:lnTo>
                <a:lnTo>
                  <a:pt x="2295" y="66"/>
                </a:lnTo>
                <a:lnTo>
                  <a:pt x="2295" y="66"/>
                </a:lnTo>
                <a:lnTo>
                  <a:pt x="2295" y="66"/>
                </a:lnTo>
                <a:lnTo>
                  <a:pt x="2296" y="67"/>
                </a:lnTo>
                <a:lnTo>
                  <a:pt x="2296" y="67"/>
                </a:lnTo>
                <a:lnTo>
                  <a:pt x="2297" y="68"/>
                </a:lnTo>
                <a:lnTo>
                  <a:pt x="2297" y="68"/>
                </a:lnTo>
                <a:lnTo>
                  <a:pt x="2298" y="71"/>
                </a:lnTo>
                <a:lnTo>
                  <a:pt x="2298" y="71"/>
                </a:lnTo>
                <a:lnTo>
                  <a:pt x="2298" y="71"/>
                </a:lnTo>
                <a:lnTo>
                  <a:pt x="2298" y="71"/>
                </a:lnTo>
                <a:lnTo>
                  <a:pt x="2299" y="71"/>
                </a:lnTo>
                <a:lnTo>
                  <a:pt x="2299" y="71"/>
                </a:lnTo>
                <a:lnTo>
                  <a:pt x="2299" y="71"/>
                </a:lnTo>
                <a:lnTo>
                  <a:pt x="2300" y="75"/>
                </a:lnTo>
                <a:lnTo>
                  <a:pt x="2300" y="75"/>
                </a:lnTo>
                <a:lnTo>
                  <a:pt x="2300" y="75"/>
                </a:lnTo>
                <a:lnTo>
                  <a:pt x="2300" y="74"/>
                </a:lnTo>
                <a:lnTo>
                  <a:pt x="2301" y="76"/>
                </a:lnTo>
                <a:lnTo>
                  <a:pt x="2301" y="76"/>
                </a:lnTo>
                <a:lnTo>
                  <a:pt x="2301" y="76"/>
                </a:lnTo>
                <a:lnTo>
                  <a:pt x="2302" y="81"/>
                </a:lnTo>
                <a:lnTo>
                  <a:pt x="2302" y="80"/>
                </a:lnTo>
                <a:lnTo>
                  <a:pt x="2302" y="80"/>
                </a:lnTo>
                <a:lnTo>
                  <a:pt x="2302" y="79"/>
                </a:lnTo>
                <a:lnTo>
                  <a:pt x="2303" y="81"/>
                </a:lnTo>
                <a:lnTo>
                  <a:pt x="2303" y="81"/>
                </a:lnTo>
                <a:lnTo>
                  <a:pt x="2304" y="89"/>
                </a:lnTo>
                <a:lnTo>
                  <a:pt x="2304" y="89"/>
                </a:lnTo>
                <a:lnTo>
                  <a:pt x="2304" y="93"/>
                </a:lnTo>
                <a:lnTo>
                  <a:pt x="2305" y="72"/>
                </a:lnTo>
                <a:lnTo>
                  <a:pt x="2305" y="75"/>
                </a:lnTo>
                <a:lnTo>
                  <a:pt x="2305" y="75"/>
                </a:lnTo>
                <a:lnTo>
                  <a:pt x="2305" y="77"/>
                </a:lnTo>
                <a:lnTo>
                  <a:pt x="2306" y="75"/>
                </a:lnTo>
                <a:lnTo>
                  <a:pt x="2306" y="75"/>
                </a:lnTo>
                <a:lnTo>
                  <a:pt x="2306" y="75"/>
                </a:lnTo>
                <a:lnTo>
                  <a:pt x="2306" y="75"/>
                </a:lnTo>
                <a:lnTo>
                  <a:pt x="2307" y="88"/>
                </a:lnTo>
                <a:lnTo>
                  <a:pt x="2307" y="88"/>
                </a:lnTo>
                <a:lnTo>
                  <a:pt x="2308" y="99"/>
                </a:lnTo>
                <a:lnTo>
                  <a:pt x="2308" y="99"/>
                </a:lnTo>
                <a:lnTo>
                  <a:pt x="2309" y="108"/>
                </a:lnTo>
                <a:lnTo>
                  <a:pt x="2309" y="107"/>
                </a:lnTo>
                <a:lnTo>
                  <a:pt x="2309" y="106"/>
                </a:lnTo>
                <a:lnTo>
                  <a:pt x="2309" y="107"/>
                </a:lnTo>
                <a:lnTo>
                  <a:pt x="2309" y="95"/>
                </a:lnTo>
                <a:lnTo>
                  <a:pt x="2310" y="98"/>
                </a:lnTo>
                <a:lnTo>
                  <a:pt x="2310" y="98"/>
                </a:lnTo>
                <a:lnTo>
                  <a:pt x="2311" y="100"/>
                </a:lnTo>
                <a:lnTo>
                  <a:pt x="2311" y="99"/>
                </a:lnTo>
                <a:lnTo>
                  <a:pt x="2311" y="99"/>
                </a:lnTo>
                <a:lnTo>
                  <a:pt x="2311" y="99"/>
                </a:lnTo>
                <a:lnTo>
                  <a:pt x="2312" y="110"/>
                </a:lnTo>
                <a:lnTo>
                  <a:pt x="2312" y="106"/>
                </a:lnTo>
                <a:lnTo>
                  <a:pt x="2312" y="107"/>
                </a:lnTo>
                <a:lnTo>
                  <a:pt x="2312" y="107"/>
                </a:lnTo>
                <a:lnTo>
                  <a:pt x="2313" y="75"/>
                </a:lnTo>
                <a:lnTo>
                  <a:pt x="2313" y="75"/>
                </a:lnTo>
                <a:lnTo>
                  <a:pt x="2314" y="34"/>
                </a:lnTo>
                <a:lnTo>
                  <a:pt x="2314" y="53"/>
                </a:lnTo>
                <a:lnTo>
                  <a:pt x="2314" y="53"/>
                </a:lnTo>
                <a:lnTo>
                  <a:pt x="2315" y="112"/>
                </a:lnTo>
                <a:lnTo>
                  <a:pt x="2315" y="113"/>
                </a:lnTo>
                <a:lnTo>
                  <a:pt x="2315" y="124"/>
                </a:lnTo>
                <a:lnTo>
                  <a:pt x="2316" y="123"/>
                </a:lnTo>
                <a:lnTo>
                  <a:pt x="2316" y="123"/>
                </a:lnTo>
                <a:lnTo>
                  <a:pt x="2316" y="123"/>
                </a:lnTo>
                <a:lnTo>
                  <a:pt x="2317" y="109"/>
                </a:lnTo>
                <a:lnTo>
                  <a:pt x="2317" y="112"/>
                </a:lnTo>
                <a:lnTo>
                  <a:pt x="2317" y="112"/>
                </a:lnTo>
                <a:lnTo>
                  <a:pt x="2317" y="115"/>
                </a:lnTo>
                <a:lnTo>
                  <a:pt x="2318" y="109"/>
                </a:lnTo>
                <a:lnTo>
                  <a:pt x="2318" y="110"/>
                </a:lnTo>
                <a:lnTo>
                  <a:pt x="2318" y="110"/>
                </a:lnTo>
                <a:lnTo>
                  <a:pt x="2318" y="110"/>
                </a:lnTo>
                <a:lnTo>
                  <a:pt x="2319" y="105"/>
                </a:lnTo>
                <a:lnTo>
                  <a:pt x="2319" y="106"/>
                </a:lnTo>
                <a:lnTo>
                  <a:pt x="2319" y="106"/>
                </a:lnTo>
                <a:lnTo>
                  <a:pt x="2320" y="105"/>
                </a:lnTo>
                <a:lnTo>
                  <a:pt x="2320" y="105"/>
                </a:lnTo>
                <a:lnTo>
                  <a:pt x="2320" y="105"/>
                </a:lnTo>
                <a:lnTo>
                  <a:pt x="2320" y="105"/>
                </a:lnTo>
                <a:lnTo>
                  <a:pt x="2321" y="108"/>
                </a:lnTo>
                <a:lnTo>
                  <a:pt x="2321" y="107"/>
                </a:lnTo>
                <a:lnTo>
                  <a:pt x="2321" y="107"/>
                </a:lnTo>
                <a:lnTo>
                  <a:pt x="2321" y="107"/>
                </a:lnTo>
                <a:lnTo>
                  <a:pt x="2322" y="111"/>
                </a:lnTo>
                <a:lnTo>
                  <a:pt x="2322" y="111"/>
                </a:lnTo>
                <a:lnTo>
                  <a:pt x="2322" y="113"/>
                </a:lnTo>
                <a:lnTo>
                  <a:pt x="2323" y="112"/>
                </a:lnTo>
                <a:lnTo>
                  <a:pt x="2323" y="112"/>
                </a:lnTo>
                <a:lnTo>
                  <a:pt x="2324" y="112"/>
                </a:lnTo>
                <a:lnTo>
                  <a:pt x="2324" y="108"/>
                </a:lnTo>
                <a:lnTo>
                  <a:pt x="2324" y="108"/>
                </a:lnTo>
                <a:lnTo>
                  <a:pt x="2324" y="108"/>
                </a:lnTo>
                <a:lnTo>
                  <a:pt x="2324" y="108"/>
                </a:lnTo>
                <a:lnTo>
                  <a:pt x="2325" y="106"/>
                </a:lnTo>
                <a:lnTo>
                  <a:pt x="2325" y="106"/>
                </a:lnTo>
                <a:lnTo>
                  <a:pt x="2325" y="106"/>
                </a:lnTo>
                <a:lnTo>
                  <a:pt x="2325" y="102"/>
                </a:lnTo>
                <a:lnTo>
                  <a:pt x="2326" y="105"/>
                </a:lnTo>
                <a:lnTo>
                  <a:pt x="2326" y="105"/>
                </a:lnTo>
                <a:lnTo>
                  <a:pt x="2326" y="105"/>
                </a:lnTo>
                <a:lnTo>
                  <a:pt x="2327" y="78"/>
                </a:lnTo>
                <a:lnTo>
                  <a:pt x="2327" y="78"/>
                </a:lnTo>
                <a:lnTo>
                  <a:pt x="2328" y="75"/>
                </a:lnTo>
                <a:lnTo>
                  <a:pt x="2328" y="76"/>
                </a:lnTo>
                <a:lnTo>
                  <a:pt x="2328" y="76"/>
                </a:lnTo>
                <a:lnTo>
                  <a:pt x="2328" y="76"/>
                </a:lnTo>
                <a:lnTo>
                  <a:pt x="2329" y="65"/>
                </a:lnTo>
                <a:lnTo>
                  <a:pt x="2329" y="65"/>
                </a:lnTo>
                <a:lnTo>
                  <a:pt x="2329" y="64"/>
                </a:lnTo>
                <a:lnTo>
                  <a:pt x="2330" y="70"/>
                </a:lnTo>
                <a:lnTo>
                  <a:pt x="2330" y="70"/>
                </a:lnTo>
                <a:lnTo>
                  <a:pt x="2330" y="70"/>
                </a:lnTo>
                <a:lnTo>
                  <a:pt x="2330" y="70"/>
                </a:lnTo>
                <a:lnTo>
                  <a:pt x="2330" y="66"/>
                </a:lnTo>
                <a:lnTo>
                  <a:pt x="2331" y="68"/>
                </a:lnTo>
                <a:lnTo>
                  <a:pt x="2331" y="68"/>
                </a:lnTo>
                <a:lnTo>
                  <a:pt x="2331" y="69"/>
                </a:lnTo>
                <a:lnTo>
                  <a:pt x="2332" y="66"/>
                </a:lnTo>
                <a:lnTo>
                  <a:pt x="2332" y="66"/>
                </a:lnTo>
                <a:lnTo>
                  <a:pt x="2332" y="66"/>
                </a:lnTo>
                <a:lnTo>
                  <a:pt x="2332" y="66"/>
                </a:lnTo>
                <a:lnTo>
                  <a:pt x="2333" y="68"/>
                </a:lnTo>
                <a:lnTo>
                  <a:pt x="2333" y="68"/>
                </a:lnTo>
                <a:lnTo>
                  <a:pt x="2333" y="68"/>
                </a:lnTo>
                <a:lnTo>
                  <a:pt x="2334" y="69"/>
                </a:lnTo>
                <a:lnTo>
                  <a:pt x="2334" y="63"/>
                </a:lnTo>
                <a:lnTo>
                  <a:pt x="2334" y="62"/>
                </a:lnTo>
                <a:lnTo>
                  <a:pt x="2334" y="59"/>
                </a:lnTo>
                <a:lnTo>
                  <a:pt x="2335" y="71"/>
                </a:lnTo>
                <a:lnTo>
                  <a:pt x="2335" y="71"/>
                </a:lnTo>
                <a:lnTo>
                  <a:pt x="2335" y="71"/>
                </a:lnTo>
                <a:lnTo>
                  <a:pt x="2335" y="69"/>
                </a:lnTo>
                <a:lnTo>
                  <a:pt x="2336" y="71"/>
                </a:lnTo>
                <a:lnTo>
                  <a:pt x="2336" y="69"/>
                </a:lnTo>
                <a:lnTo>
                  <a:pt x="2336" y="69"/>
                </a:lnTo>
                <a:lnTo>
                  <a:pt x="2336" y="67"/>
                </a:lnTo>
                <a:lnTo>
                  <a:pt x="2337" y="71"/>
                </a:lnTo>
                <a:lnTo>
                  <a:pt x="2337" y="68"/>
                </a:lnTo>
                <a:lnTo>
                  <a:pt x="2337" y="68"/>
                </a:lnTo>
                <a:lnTo>
                  <a:pt x="2337" y="67"/>
                </a:lnTo>
                <a:lnTo>
                  <a:pt x="2338" y="69"/>
                </a:lnTo>
                <a:lnTo>
                  <a:pt x="2338" y="68"/>
                </a:lnTo>
                <a:lnTo>
                  <a:pt x="2338" y="68"/>
                </a:lnTo>
                <a:lnTo>
                  <a:pt x="2339" y="73"/>
                </a:lnTo>
                <a:lnTo>
                  <a:pt x="2339" y="73"/>
                </a:lnTo>
                <a:lnTo>
                  <a:pt x="2339" y="73"/>
                </a:lnTo>
                <a:lnTo>
                  <a:pt x="2340" y="70"/>
                </a:lnTo>
                <a:lnTo>
                  <a:pt x="2340" y="70"/>
                </a:lnTo>
                <a:lnTo>
                  <a:pt x="2340" y="70"/>
                </a:lnTo>
                <a:lnTo>
                  <a:pt x="2340" y="70"/>
                </a:lnTo>
                <a:lnTo>
                  <a:pt x="2341" y="65"/>
                </a:lnTo>
                <a:lnTo>
                  <a:pt x="2341" y="65"/>
                </a:lnTo>
                <a:lnTo>
                  <a:pt x="2341" y="65"/>
                </a:lnTo>
                <a:lnTo>
                  <a:pt x="2341" y="65"/>
                </a:lnTo>
                <a:lnTo>
                  <a:pt x="2342" y="51"/>
                </a:lnTo>
                <a:lnTo>
                  <a:pt x="2342" y="51"/>
                </a:lnTo>
                <a:lnTo>
                  <a:pt x="2342" y="51"/>
                </a:lnTo>
                <a:lnTo>
                  <a:pt x="2342" y="51"/>
                </a:lnTo>
                <a:lnTo>
                  <a:pt x="2343" y="54"/>
                </a:lnTo>
                <a:lnTo>
                  <a:pt x="2343" y="53"/>
                </a:lnTo>
                <a:lnTo>
                  <a:pt x="2343" y="53"/>
                </a:lnTo>
                <a:lnTo>
                  <a:pt x="2344" y="52"/>
                </a:lnTo>
                <a:lnTo>
                  <a:pt x="2344" y="52"/>
                </a:lnTo>
                <a:lnTo>
                  <a:pt x="2344" y="52"/>
                </a:lnTo>
                <a:lnTo>
                  <a:pt x="2345" y="50"/>
                </a:lnTo>
                <a:lnTo>
                  <a:pt x="2345" y="50"/>
                </a:lnTo>
                <a:lnTo>
                  <a:pt x="2346" y="36"/>
                </a:lnTo>
                <a:lnTo>
                  <a:pt x="2346" y="54"/>
                </a:lnTo>
                <a:lnTo>
                  <a:pt x="2346" y="53"/>
                </a:lnTo>
                <a:lnTo>
                  <a:pt x="2346" y="53"/>
                </a:lnTo>
                <a:lnTo>
                  <a:pt x="2347" y="52"/>
                </a:lnTo>
                <a:lnTo>
                  <a:pt x="2347" y="63"/>
                </a:lnTo>
                <a:lnTo>
                  <a:pt x="2347" y="63"/>
                </a:lnTo>
                <a:lnTo>
                  <a:pt x="2347" y="66"/>
                </a:lnTo>
                <a:lnTo>
                  <a:pt x="2348" y="62"/>
                </a:lnTo>
                <a:lnTo>
                  <a:pt x="2348" y="62"/>
                </a:lnTo>
                <a:lnTo>
                  <a:pt x="2348" y="62"/>
                </a:lnTo>
                <a:lnTo>
                  <a:pt x="2348" y="62"/>
                </a:lnTo>
                <a:lnTo>
                  <a:pt x="2349" y="67"/>
                </a:lnTo>
                <a:lnTo>
                  <a:pt x="2349" y="63"/>
                </a:lnTo>
                <a:lnTo>
                  <a:pt x="2349" y="63"/>
                </a:lnTo>
                <a:lnTo>
                  <a:pt x="2350" y="58"/>
                </a:lnTo>
                <a:lnTo>
                  <a:pt x="2350" y="58"/>
                </a:lnTo>
                <a:lnTo>
                  <a:pt x="2351" y="48"/>
                </a:lnTo>
                <a:lnTo>
                  <a:pt x="2351" y="49"/>
                </a:lnTo>
                <a:lnTo>
                  <a:pt x="2351" y="49"/>
                </a:lnTo>
                <a:lnTo>
                  <a:pt x="2352" y="47"/>
                </a:lnTo>
                <a:lnTo>
                  <a:pt x="2352" y="63"/>
                </a:lnTo>
                <a:lnTo>
                  <a:pt x="2352" y="63"/>
                </a:lnTo>
                <a:lnTo>
                  <a:pt x="2352" y="64"/>
                </a:lnTo>
                <a:lnTo>
                  <a:pt x="2353" y="63"/>
                </a:lnTo>
                <a:lnTo>
                  <a:pt x="2353" y="63"/>
                </a:lnTo>
                <a:lnTo>
                  <a:pt x="2353" y="63"/>
                </a:lnTo>
                <a:lnTo>
                  <a:pt x="2353" y="63"/>
                </a:lnTo>
                <a:lnTo>
                  <a:pt x="2354" y="66"/>
                </a:lnTo>
                <a:lnTo>
                  <a:pt x="2354" y="66"/>
                </a:lnTo>
                <a:lnTo>
                  <a:pt x="2354" y="66"/>
                </a:lnTo>
                <a:lnTo>
                  <a:pt x="2355" y="68"/>
                </a:lnTo>
                <a:lnTo>
                  <a:pt x="2355" y="68"/>
                </a:lnTo>
                <a:lnTo>
                  <a:pt x="2355" y="68"/>
                </a:lnTo>
                <a:lnTo>
                  <a:pt x="2356" y="87"/>
                </a:lnTo>
                <a:lnTo>
                  <a:pt x="2356" y="53"/>
                </a:lnTo>
                <a:lnTo>
                  <a:pt x="2356" y="53"/>
                </a:lnTo>
                <a:lnTo>
                  <a:pt x="2357" y="47"/>
                </a:lnTo>
                <a:lnTo>
                  <a:pt x="2357" y="48"/>
                </a:lnTo>
                <a:lnTo>
                  <a:pt x="2357" y="48"/>
                </a:lnTo>
                <a:lnTo>
                  <a:pt x="2357" y="48"/>
                </a:lnTo>
                <a:lnTo>
                  <a:pt x="2358" y="44"/>
                </a:lnTo>
                <a:lnTo>
                  <a:pt x="2358" y="45"/>
                </a:lnTo>
                <a:lnTo>
                  <a:pt x="2358" y="45"/>
                </a:lnTo>
                <a:lnTo>
                  <a:pt x="2358" y="45"/>
                </a:lnTo>
                <a:lnTo>
                  <a:pt x="2359" y="51"/>
                </a:lnTo>
                <a:lnTo>
                  <a:pt x="2359" y="48"/>
                </a:lnTo>
                <a:lnTo>
                  <a:pt x="2359" y="47"/>
                </a:lnTo>
                <a:lnTo>
                  <a:pt x="2360" y="41"/>
                </a:lnTo>
                <a:lnTo>
                  <a:pt x="2360" y="41"/>
                </a:lnTo>
                <a:lnTo>
                  <a:pt x="2361" y="29"/>
                </a:lnTo>
                <a:lnTo>
                  <a:pt x="2361" y="30"/>
                </a:lnTo>
                <a:lnTo>
                  <a:pt x="2361" y="30"/>
                </a:lnTo>
                <a:lnTo>
                  <a:pt x="2361" y="30"/>
                </a:lnTo>
                <a:lnTo>
                  <a:pt x="2362" y="37"/>
                </a:lnTo>
                <a:lnTo>
                  <a:pt x="2362" y="38"/>
                </a:lnTo>
                <a:lnTo>
                  <a:pt x="2363" y="35"/>
                </a:lnTo>
                <a:lnTo>
                  <a:pt x="2363" y="43"/>
                </a:lnTo>
                <a:lnTo>
                  <a:pt x="2363" y="43"/>
                </a:lnTo>
                <a:lnTo>
                  <a:pt x="2363" y="43"/>
                </a:lnTo>
                <a:lnTo>
                  <a:pt x="2364" y="32"/>
                </a:lnTo>
                <a:lnTo>
                  <a:pt x="2364" y="32"/>
                </a:lnTo>
                <a:lnTo>
                  <a:pt x="2364" y="31"/>
                </a:lnTo>
                <a:lnTo>
                  <a:pt x="2364" y="25"/>
                </a:lnTo>
                <a:lnTo>
                  <a:pt x="2365" y="27"/>
                </a:lnTo>
                <a:lnTo>
                  <a:pt x="2365" y="27"/>
                </a:lnTo>
                <a:lnTo>
                  <a:pt x="2365" y="28"/>
                </a:lnTo>
                <a:lnTo>
                  <a:pt x="2366" y="11"/>
                </a:lnTo>
                <a:lnTo>
                  <a:pt x="2366" y="24"/>
                </a:lnTo>
                <a:lnTo>
                  <a:pt x="2366" y="23"/>
                </a:lnTo>
                <a:lnTo>
                  <a:pt x="2366" y="17"/>
                </a:lnTo>
                <a:lnTo>
                  <a:pt x="2367" y="31"/>
                </a:lnTo>
                <a:lnTo>
                  <a:pt x="2367" y="19"/>
                </a:lnTo>
                <a:lnTo>
                  <a:pt x="2367" y="19"/>
                </a:lnTo>
                <a:lnTo>
                  <a:pt x="2367" y="19"/>
                </a:lnTo>
                <a:lnTo>
                  <a:pt x="2368" y="25"/>
                </a:lnTo>
                <a:lnTo>
                  <a:pt x="2368" y="24"/>
                </a:lnTo>
                <a:lnTo>
                  <a:pt x="2368" y="25"/>
                </a:lnTo>
                <a:lnTo>
                  <a:pt x="2368" y="27"/>
                </a:lnTo>
                <a:lnTo>
                  <a:pt x="2369" y="26"/>
                </a:lnTo>
                <a:lnTo>
                  <a:pt x="2369" y="26"/>
                </a:lnTo>
                <a:lnTo>
                  <a:pt x="2369" y="25"/>
                </a:lnTo>
                <a:lnTo>
                  <a:pt x="2370" y="27"/>
                </a:lnTo>
                <a:lnTo>
                  <a:pt x="2370" y="26"/>
                </a:lnTo>
                <a:lnTo>
                  <a:pt x="2370" y="26"/>
                </a:lnTo>
                <a:lnTo>
                  <a:pt x="2371" y="29"/>
                </a:lnTo>
                <a:lnTo>
                  <a:pt x="2371" y="16"/>
                </a:lnTo>
                <a:lnTo>
                  <a:pt x="2371" y="16"/>
                </a:lnTo>
                <a:lnTo>
                  <a:pt x="2371" y="13"/>
                </a:lnTo>
                <a:lnTo>
                  <a:pt x="2372" y="32"/>
                </a:lnTo>
                <a:lnTo>
                  <a:pt x="2372" y="33"/>
                </a:lnTo>
                <a:lnTo>
                  <a:pt x="2373" y="50"/>
                </a:lnTo>
                <a:lnTo>
                  <a:pt x="2373" y="50"/>
                </a:lnTo>
                <a:lnTo>
                  <a:pt x="2373" y="50"/>
                </a:lnTo>
                <a:lnTo>
                  <a:pt x="2374" y="89"/>
                </a:lnTo>
                <a:lnTo>
                  <a:pt x="2374" y="89"/>
                </a:lnTo>
                <a:lnTo>
                  <a:pt x="2374" y="89"/>
                </a:lnTo>
                <a:lnTo>
                  <a:pt x="2375" y="86"/>
                </a:lnTo>
                <a:lnTo>
                  <a:pt x="2375" y="88"/>
                </a:lnTo>
                <a:lnTo>
                  <a:pt x="2375" y="88"/>
                </a:lnTo>
                <a:lnTo>
                  <a:pt x="2376" y="89"/>
                </a:lnTo>
                <a:lnTo>
                  <a:pt x="2376" y="87"/>
                </a:lnTo>
                <a:lnTo>
                  <a:pt x="2376" y="87"/>
                </a:lnTo>
                <a:lnTo>
                  <a:pt x="2377" y="78"/>
                </a:lnTo>
                <a:lnTo>
                  <a:pt x="2377" y="78"/>
                </a:lnTo>
                <a:lnTo>
                  <a:pt x="2377" y="71"/>
                </a:lnTo>
                <a:lnTo>
                  <a:pt x="2378" y="73"/>
                </a:lnTo>
                <a:lnTo>
                  <a:pt x="2378" y="73"/>
                </a:lnTo>
                <a:lnTo>
                  <a:pt x="2378" y="73"/>
                </a:lnTo>
                <a:lnTo>
                  <a:pt x="2379" y="78"/>
                </a:lnTo>
                <a:lnTo>
                  <a:pt x="2379" y="77"/>
                </a:lnTo>
                <a:lnTo>
                  <a:pt x="2379" y="77"/>
                </a:lnTo>
                <a:lnTo>
                  <a:pt x="2379" y="77"/>
                </a:lnTo>
                <a:lnTo>
                  <a:pt x="2380" y="78"/>
                </a:lnTo>
                <a:lnTo>
                  <a:pt x="2380" y="78"/>
                </a:lnTo>
                <a:lnTo>
                  <a:pt x="2380" y="78"/>
                </a:lnTo>
                <a:lnTo>
                  <a:pt x="2380" y="78"/>
                </a:lnTo>
                <a:lnTo>
                  <a:pt x="2381" y="76"/>
                </a:lnTo>
                <a:lnTo>
                  <a:pt x="2381" y="76"/>
                </a:lnTo>
                <a:lnTo>
                  <a:pt x="2381" y="76"/>
                </a:lnTo>
                <a:lnTo>
                  <a:pt x="2381" y="76"/>
                </a:lnTo>
                <a:lnTo>
                  <a:pt x="2382" y="77"/>
                </a:lnTo>
                <a:lnTo>
                  <a:pt x="2382" y="77"/>
                </a:lnTo>
                <a:lnTo>
                  <a:pt x="2382" y="77"/>
                </a:lnTo>
                <a:lnTo>
                  <a:pt x="2382" y="77"/>
                </a:lnTo>
                <a:lnTo>
                  <a:pt x="2382" y="82"/>
                </a:lnTo>
                <a:lnTo>
                  <a:pt x="2383" y="81"/>
                </a:lnTo>
                <a:lnTo>
                  <a:pt x="2383" y="81"/>
                </a:lnTo>
                <a:lnTo>
                  <a:pt x="2383" y="81"/>
                </a:lnTo>
                <a:lnTo>
                  <a:pt x="2383" y="82"/>
                </a:lnTo>
                <a:lnTo>
                  <a:pt x="2384" y="81"/>
                </a:lnTo>
                <a:lnTo>
                  <a:pt x="2384" y="81"/>
                </a:lnTo>
                <a:lnTo>
                  <a:pt x="2384" y="91"/>
                </a:lnTo>
                <a:lnTo>
                  <a:pt x="2385" y="88"/>
                </a:lnTo>
                <a:lnTo>
                  <a:pt x="2385" y="88"/>
                </a:lnTo>
                <a:lnTo>
                  <a:pt x="2385" y="88"/>
                </a:lnTo>
                <a:lnTo>
                  <a:pt x="2386" y="97"/>
                </a:lnTo>
                <a:lnTo>
                  <a:pt x="2386" y="97"/>
                </a:lnTo>
                <a:lnTo>
                  <a:pt x="2386" y="97"/>
                </a:lnTo>
                <a:lnTo>
                  <a:pt x="2386" y="90"/>
                </a:lnTo>
                <a:lnTo>
                  <a:pt x="2387" y="97"/>
                </a:lnTo>
                <a:lnTo>
                  <a:pt x="2387" y="97"/>
                </a:lnTo>
                <a:lnTo>
                  <a:pt x="2387" y="98"/>
                </a:lnTo>
                <a:lnTo>
                  <a:pt x="2388" y="85"/>
                </a:lnTo>
                <a:lnTo>
                  <a:pt x="2388" y="85"/>
                </a:lnTo>
                <a:lnTo>
                  <a:pt x="2389" y="81"/>
                </a:lnTo>
                <a:lnTo>
                  <a:pt x="2389" y="81"/>
                </a:lnTo>
                <a:lnTo>
                  <a:pt x="2389" y="81"/>
                </a:lnTo>
                <a:lnTo>
                  <a:pt x="2390" y="83"/>
                </a:lnTo>
                <a:lnTo>
                  <a:pt x="2390" y="83"/>
                </a:lnTo>
                <a:lnTo>
                  <a:pt x="2390" y="82"/>
                </a:lnTo>
                <a:lnTo>
                  <a:pt x="2391" y="82"/>
                </a:lnTo>
                <a:lnTo>
                  <a:pt x="2391" y="82"/>
                </a:lnTo>
                <a:lnTo>
                  <a:pt x="2392" y="90"/>
                </a:lnTo>
                <a:lnTo>
                  <a:pt x="2392" y="91"/>
                </a:lnTo>
                <a:lnTo>
                  <a:pt x="2392" y="96"/>
                </a:lnTo>
                <a:lnTo>
                  <a:pt x="2393" y="85"/>
                </a:lnTo>
                <a:lnTo>
                  <a:pt x="2393" y="84"/>
                </a:lnTo>
                <a:lnTo>
                  <a:pt x="2394" y="80"/>
                </a:lnTo>
                <a:lnTo>
                  <a:pt x="2394" y="81"/>
                </a:lnTo>
                <a:lnTo>
                  <a:pt x="2394" y="81"/>
                </a:lnTo>
                <a:lnTo>
                  <a:pt x="2394" y="81"/>
                </a:lnTo>
                <a:lnTo>
                  <a:pt x="2395" y="80"/>
                </a:lnTo>
                <a:lnTo>
                  <a:pt x="2395" y="80"/>
                </a:lnTo>
                <a:lnTo>
                  <a:pt x="2395" y="78"/>
                </a:lnTo>
                <a:lnTo>
                  <a:pt x="2396" y="96"/>
                </a:lnTo>
                <a:lnTo>
                  <a:pt x="2396" y="93"/>
                </a:lnTo>
                <a:lnTo>
                  <a:pt x="2396" y="93"/>
                </a:lnTo>
                <a:lnTo>
                  <a:pt x="2396" y="93"/>
                </a:lnTo>
                <a:lnTo>
                  <a:pt x="2397" y="91"/>
                </a:lnTo>
                <a:lnTo>
                  <a:pt x="2397" y="91"/>
                </a:lnTo>
                <a:lnTo>
                  <a:pt x="2397" y="91"/>
                </a:lnTo>
                <a:lnTo>
                  <a:pt x="2397" y="91"/>
                </a:lnTo>
                <a:lnTo>
                  <a:pt x="2397" y="87"/>
                </a:lnTo>
                <a:lnTo>
                  <a:pt x="2398" y="89"/>
                </a:lnTo>
                <a:lnTo>
                  <a:pt x="2398" y="89"/>
                </a:lnTo>
                <a:lnTo>
                  <a:pt x="2398" y="88"/>
                </a:lnTo>
                <a:lnTo>
                  <a:pt x="2399" y="97"/>
                </a:lnTo>
                <a:lnTo>
                  <a:pt x="2399" y="96"/>
                </a:lnTo>
                <a:lnTo>
                  <a:pt x="2399" y="96"/>
                </a:lnTo>
                <a:lnTo>
                  <a:pt x="2399" y="94"/>
                </a:lnTo>
                <a:lnTo>
                  <a:pt x="2400" y="99"/>
                </a:lnTo>
                <a:lnTo>
                  <a:pt x="2400" y="99"/>
                </a:lnTo>
                <a:lnTo>
                  <a:pt x="2400" y="99"/>
                </a:lnTo>
                <a:lnTo>
                  <a:pt x="2401" y="102"/>
                </a:lnTo>
                <a:lnTo>
                  <a:pt x="2401" y="102"/>
                </a:lnTo>
                <a:lnTo>
                  <a:pt x="2402" y="104"/>
                </a:lnTo>
                <a:lnTo>
                  <a:pt x="2402" y="102"/>
                </a:lnTo>
                <a:lnTo>
                  <a:pt x="2402" y="102"/>
                </a:lnTo>
                <a:lnTo>
                  <a:pt x="2402" y="104"/>
                </a:lnTo>
                <a:lnTo>
                  <a:pt x="2403" y="86"/>
                </a:lnTo>
                <a:lnTo>
                  <a:pt x="2403" y="86"/>
                </a:lnTo>
                <a:lnTo>
                  <a:pt x="2403" y="86"/>
                </a:lnTo>
                <a:lnTo>
                  <a:pt x="2403" y="86"/>
                </a:lnTo>
                <a:lnTo>
                  <a:pt x="2404" y="77"/>
                </a:lnTo>
                <a:lnTo>
                  <a:pt x="2404" y="77"/>
                </a:lnTo>
                <a:lnTo>
                  <a:pt x="2405" y="74"/>
                </a:lnTo>
                <a:lnTo>
                  <a:pt x="2405" y="74"/>
                </a:lnTo>
                <a:lnTo>
                  <a:pt x="2405" y="74"/>
                </a:lnTo>
                <a:lnTo>
                  <a:pt x="2405" y="74"/>
                </a:lnTo>
                <a:lnTo>
                  <a:pt x="2406" y="75"/>
                </a:lnTo>
                <a:lnTo>
                  <a:pt x="2406" y="74"/>
                </a:lnTo>
                <a:lnTo>
                  <a:pt x="2406" y="74"/>
                </a:lnTo>
                <a:lnTo>
                  <a:pt x="2406" y="74"/>
                </a:lnTo>
                <a:lnTo>
                  <a:pt x="2407" y="66"/>
                </a:lnTo>
                <a:lnTo>
                  <a:pt x="2407" y="66"/>
                </a:lnTo>
                <a:lnTo>
                  <a:pt x="2407" y="66"/>
                </a:lnTo>
                <a:lnTo>
                  <a:pt x="2407" y="74"/>
                </a:lnTo>
                <a:lnTo>
                  <a:pt x="2408" y="51"/>
                </a:lnTo>
                <a:lnTo>
                  <a:pt x="2408" y="51"/>
                </a:lnTo>
                <a:lnTo>
                  <a:pt x="2408" y="25"/>
                </a:lnTo>
                <a:lnTo>
                  <a:pt x="2409" y="37"/>
                </a:lnTo>
                <a:lnTo>
                  <a:pt x="2409" y="37"/>
                </a:lnTo>
                <a:lnTo>
                  <a:pt x="2410" y="41"/>
                </a:lnTo>
                <a:lnTo>
                  <a:pt x="2410" y="41"/>
                </a:lnTo>
                <a:lnTo>
                  <a:pt x="2410" y="41"/>
                </a:lnTo>
                <a:lnTo>
                  <a:pt x="2410" y="41"/>
                </a:lnTo>
                <a:lnTo>
                  <a:pt x="2411" y="44"/>
                </a:lnTo>
                <a:lnTo>
                  <a:pt x="2411" y="44"/>
                </a:lnTo>
                <a:lnTo>
                  <a:pt x="2412" y="48"/>
                </a:lnTo>
                <a:lnTo>
                  <a:pt x="2412" y="48"/>
                </a:lnTo>
                <a:lnTo>
                  <a:pt x="2412" y="48"/>
                </a:lnTo>
                <a:lnTo>
                  <a:pt x="2413" y="50"/>
                </a:lnTo>
                <a:lnTo>
                  <a:pt x="2413" y="47"/>
                </a:lnTo>
                <a:lnTo>
                  <a:pt x="2413" y="47"/>
                </a:lnTo>
                <a:lnTo>
                  <a:pt x="2413" y="47"/>
                </a:lnTo>
                <a:lnTo>
                  <a:pt x="2414" y="55"/>
                </a:lnTo>
                <a:lnTo>
                  <a:pt x="2414" y="51"/>
                </a:lnTo>
                <a:lnTo>
                  <a:pt x="2414" y="51"/>
                </a:lnTo>
                <a:lnTo>
                  <a:pt x="2414" y="40"/>
                </a:lnTo>
                <a:lnTo>
                  <a:pt x="2415" y="57"/>
                </a:lnTo>
                <a:lnTo>
                  <a:pt x="2415" y="57"/>
                </a:lnTo>
                <a:lnTo>
                  <a:pt x="2416" y="67"/>
                </a:lnTo>
                <a:lnTo>
                  <a:pt x="2416" y="24"/>
                </a:lnTo>
                <a:lnTo>
                  <a:pt x="2416" y="24"/>
                </a:lnTo>
                <a:lnTo>
                  <a:pt x="2416" y="31"/>
                </a:lnTo>
                <a:lnTo>
                  <a:pt x="2417" y="6"/>
                </a:lnTo>
                <a:lnTo>
                  <a:pt x="2417" y="21"/>
                </a:lnTo>
                <a:lnTo>
                  <a:pt x="2417" y="21"/>
                </a:lnTo>
                <a:lnTo>
                  <a:pt x="2418" y="9"/>
                </a:lnTo>
                <a:lnTo>
                  <a:pt x="2418" y="27"/>
                </a:lnTo>
                <a:lnTo>
                  <a:pt x="2418" y="19"/>
                </a:lnTo>
                <a:lnTo>
                  <a:pt x="2418" y="18"/>
                </a:lnTo>
                <a:lnTo>
                  <a:pt x="2419" y="32"/>
                </a:lnTo>
                <a:lnTo>
                  <a:pt x="2419" y="3"/>
                </a:lnTo>
                <a:lnTo>
                  <a:pt x="2419" y="5"/>
                </a:lnTo>
                <a:lnTo>
                  <a:pt x="2419" y="5"/>
                </a:lnTo>
                <a:lnTo>
                  <a:pt x="2419" y="3"/>
                </a:lnTo>
                <a:lnTo>
                  <a:pt x="2420" y="37"/>
                </a:lnTo>
                <a:lnTo>
                  <a:pt x="2420" y="36"/>
                </a:lnTo>
                <a:lnTo>
                  <a:pt x="2420" y="36"/>
                </a:lnTo>
                <a:lnTo>
                  <a:pt x="2421" y="90"/>
                </a:lnTo>
                <a:lnTo>
                  <a:pt x="2421" y="91"/>
                </a:lnTo>
                <a:lnTo>
                  <a:pt x="2422" y="141"/>
                </a:lnTo>
                <a:lnTo>
                  <a:pt x="2422" y="141"/>
                </a:lnTo>
                <a:lnTo>
                  <a:pt x="2422" y="141"/>
                </a:lnTo>
                <a:lnTo>
                  <a:pt x="2422" y="146"/>
                </a:lnTo>
                <a:lnTo>
                  <a:pt x="2423" y="127"/>
                </a:lnTo>
                <a:lnTo>
                  <a:pt x="2423" y="128"/>
                </a:lnTo>
                <a:lnTo>
                  <a:pt x="2423" y="128"/>
                </a:lnTo>
                <a:lnTo>
                  <a:pt x="2424" y="123"/>
                </a:lnTo>
                <a:lnTo>
                  <a:pt x="2424" y="124"/>
                </a:lnTo>
                <a:lnTo>
                  <a:pt x="2424" y="124"/>
                </a:lnTo>
                <a:lnTo>
                  <a:pt x="2425" y="127"/>
                </a:lnTo>
                <a:lnTo>
                  <a:pt x="2425" y="127"/>
                </a:lnTo>
                <a:lnTo>
                  <a:pt x="2425" y="127"/>
                </a:lnTo>
                <a:lnTo>
                  <a:pt x="2425" y="131"/>
                </a:lnTo>
                <a:lnTo>
                  <a:pt x="2426" y="121"/>
                </a:lnTo>
                <a:lnTo>
                  <a:pt x="2426" y="121"/>
                </a:lnTo>
                <a:lnTo>
                  <a:pt x="2426" y="121"/>
                </a:lnTo>
                <a:lnTo>
                  <a:pt x="2426" y="123"/>
                </a:lnTo>
                <a:lnTo>
                  <a:pt x="2427" y="115"/>
                </a:lnTo>
                <a:lnTo>
                  <a:pt x="2427" y="115"/>
                </a:lnTo>
                <a:lnTo>
                  <a:pt x="2427" y="115"/>
                </a:lnTo>
                <a:lnTo>
                  <a:pt x="2428" y="125"/>
                </a:lnTo>
                <a:lnTo>
                  <a:pt x="2428" y="125"/>
                </a:lnTo>
                <a:lnTo>
                  <a:pt x="2428" y="130"/>
                </a:lnTo>
                <a:lnTo>
                  <a:pt x="2429" y="127"/>
                </a:lnTo>
                <a:lnTo>
                  <a:pt x="2429" y="127"/>
                </a:lnTo>
                <a:lnTo>
                  <a:pt x="2429" y="128"/>
                </a:lnTo>
                <a:lnTo>
                  <a:pt x="2430" y="127"/>
                </a:lnTo>
                <a:lnTo>
                  <a:pt x="2430" y="127"/>
                </a:lnTo>
                <a:lnTo>
                  <a:pt x="2430" y="126"/>
                </a:lnTo>
                <a:lnTo>
                  <a:pt x="2431" y="130"/>
                </a:lnTo>
                <a:lnTo>
                  <a:pt x="2431" y="130"/>
                </a:lnTo>
                <a:lnTo>
                  <a:pt x="2431" y="130"/>
                </a:lnTo>
                <a:lnTo>
                  <a:pt x="2432" y="133"/>
                </a:lnTo>
                <a:lnTo>
                  <a:pt x="2432" y="128"/>
                </a:lnTo>
                <a:lnTo>
                  <a:pt x="2432" y="129"/>
                </a:lnTo>
                <a:lnTo>
                  <a:pt x="2432" y="129"/>
                </a:lnTo>
                <a:lnTo>
                  <a:pt x="2432" y="133"/>
                </a:lnTo>
                <a:lnTo>
                  <a:pt x="2433" y="118"/>
                </a:lnTo>
                <a:lnTo>
                  <a:pt x="2433" y="118"/>
                </a:lnTo>
                <a:lnTo>
                  <a:pt x="2433" y="120"/>
                </a:lnTo>
                <a:lnTo>
                  <a:pt x="2434" y="113"/>
                </a:lnTo>
                <a:lnTo>
                  <a:pt x="2434" y="113"/>
                </a:lnTo>
                <a:lnTo>
                  <a:pt x="2435" y="111"/>
                </a:lnTo>
                <a:lnTo>
                  <a:pt x="2435" y="112"/>
                </a:lnTo>
                <a:lnTo>
                  <a:pt x="2435" y="112"/>
                </a:lnTo>
                <a:lnTo>
                  <a:pt x="2435" y="112"/>
                </a:lnTo>
                <a:lnTo>
                  <a:pt x="2436" y="89"/>
                </a:lnTo>
                <a:lnTo>
                  <a:pt x="2436" y="90"/>
                </a:lnTo>
                <a:lnTo>
                  <a:pt x="2436" y="90"/>
                </a:lnTo>
                <a:lnTo>
                  <a:pt x="2436" y="90"/>
                </a:lnTo>
                <a:lnTo>
                  <a:pt x="2437" y="88"/>
                </a:lnTo>
                <a:lnTo>
                  <a:pt x="2437" y="89"/>
                </a:lnTo>
                <a:lnTo>
                  <a:pt x="2437" y="89"/>
                </a:lnTo>
                <a:lnTo>
                  <a:pt x="2438" y="89"/>
                </a:lnTo>
                <a:lnTo>
                  <a:pt x="2438" y="90"/>
                </a:lnTo>
                <a:lnTo>
                  <a:pt x="2438" y="90"/>
                </a:lnTo>
                <a:lnTo>
                  <a:pt x="2438" y="91"/>
                </a:lnTo>
                <a:lnTo>
                  <a:pt x="2439" y="89"/>
                </a:lnTo>
                <a:lnTo>
                  <a:pt x="2439" y="90"/>
                </a:lnTo>
                <a:lnTo>
                  <a:pt x="2439" y="90"/>
                </a:lnTo>
                <a:lnTo>
                  <a:pt x="2439" y="90"/>
                </a:lnTo>
                <a:lnTo>
                  <a:pt x="2440" y="90"/>
                </a:lnTo>
                <a:lnTo>
                  <a:pt x="2440" y="90"/>
                </a:lnTo>
                <a:lnTo>
                  <a:pt x="2440" y="90"/>
                </a:lnTo>
                <a:lnTo>
                  <a:pt x="2440" y="90"/>
                </a:lnTo>
                <a:lnTo>
                  <a:pt x="2441" y="89"/>
                </a:lnTo>
                <a:lnTo>
                  <a:pt x="2441" y="89"/>
                </a:lnTo>
                <a:lnTo>
                  <a:pt x="2441" y="89"/>
                </a:lnTo>
                <a:lnTo>
                  <a:pt x="2442" y="94"/>
                </a:lnTo>
                <a:lnTo>
                  <a:pt x="2442" y="94"/>
                </a:lnTo>
                <a:lnTo>
                  <a:pt x="2442" y="94"/>
                </a:lnTo>
                <a:lnTo>
                  <a:pt x="2443" y="66"/>
                </a:lnTo>
                <a:lnTo>
                  <a:pt x="2443" y="66"/>
                </a:lnTo>
                <a:lnTo>
                  <a:pt x="2443" y="61"/>
                </a:lnTo>
                <a:lnTo>
                  <a:pt x="2444" y="76"/>
                </a:lnTo>
                <a:lnTo>
                  <a:pt x="2444" y="71"/>
                </a:lnTo>
                <a:lnTo>
                  <a:pt x="2444" y="71"/>
                </a:lnTo>
                <a:lnTo>
                  <a:pt x="2444" y="68"/>
                </a:lnTo>
                <a:lnTo>
                  <a:pt x="2445" y="89"/>
                </a:lnTo>
                <a:lnTo>
                  <a:pt x="2445" y="88"/>
                </a:lnTo>
                <a:lnTo>
                  <a:pt x="2445" y="88"/>
                </a:lnTo>
                <a:lnTo>
                  <a:pt x="2446" y="89"/>
                </a:lnTo>
                <a:lnTo>
                  <a:pt x="2446" y="87"/>
                </a:lnTo>
                <a:lnTo>
                  <a:pt x="2446" y="87"/>
                </a:lnTo>
                <a:lnTo>
                  <a:pt x="2446" y="87"/>
                </a:lnTo>
                <a:lnTo>
                  <a:pt x="2447" y="85"/>
                </a:lnTo>
                <a:lnTo>
                  <a:pt x="2447" y="85"/>
                </a:lnTo>
                <a:lnTo>
                  <a:pt x="2447" y="85"/>
                </a:lnTo>
                <a:lnTo>
                  <a:pt x="2448" y="78"/>
                </a:lnTo>
                <a:lnTo>
                  <a:pt x="2448" y="81"/>
                </a:lnTo>
                <a:lnTo>
                  <a:pt x="2448" y="81"/>
                </a:lnTo>
                <a:lnTo>
                  <a:pt x="2448" y="84"/>
                </a:lnTo>
                <a:lnTo>
                  <a:pt x="2449" y="77"/>
                </a:lnTo>
                <a:lnTo>
                  <a:pt x="2449" y="77"/>
                </a:lnTo>
                <a:lnTo>
                  <a:pt x="2450" y="62"/>
                </a:lnTo>
                <a:lnTo>
                  <a:pt x="2450" y="62"/>
                </a:lnTo>
                <a:lnTo>
                  <a:pt x="2450" y="63"/>
                </a:lnTo>
                <a:lnTo>
                  <a:pt x="2451" y="59"/>
                </a:lnTo>
                <a:lnTo>
                  <a:pt x="2451" y="62"/>
                </a:lnTo>
                <a:lnTo>
                  <a:pt x="2451" y="62"/>
                </a:lnTo>
                <a:lnTo>
                  <a:pt x="2451" y="62"/>
                </a:lnTo>
                <a:lnTo>
                  <a:pt x="2451" y="73"/>
                </a:lnTo>
                <a:lnTo>
                  <a:pt x="2452" y="66"/>
                </a:lnTo>
                <a:lnTo>
                  <a:pt x="2452" y="66"/>
                </a:lnTo>
                <a:lnTo>
                  <a:pt x="2453" y="70"/>
                </a:lnTo>
                <a:lnTo>
                  <a:pt x="2453" y="70"/>
                </a:lnTo>
                <a:lnTo>
                  <a:pt x="2454" y="73"/>
                </a:lnTo>
                <a:lnTo>
                  <a:pt x="2454" y="73"/>
                </a:lnTo>
                <a:lnTo>
                  <a:pt x="2455" y="79"/>
                </a:lnTo>
                <a:lnTo>
                  <a:pt x="2455" y="75"/>
                </a:lnTo>
                <a:lnTo>
                  <a:pt x="2455" y="75"/>
                </a:lnTo>
                <a:lnTo>
                  <a:pt x="2456" y="65"/>
                </a:lnTo>
                <a:lnTo>
                  <a:pt x="2456" y="65"/>
                </a:lnTo>
                <a:lnTo>
                  <a:pt x="2456" y="65"/>
                </a:lnTo>
                <a:lnTo>
                  <a:pt x="2456" y="65"/>
                </a:lnTo>
                <a:lnTo>
                  <a:pt x="2456" y="68"/>
                </a:lnTo>
                <a:lnTo>
                  <a:pt x="2457" y="65"/>
                </a:lnTo>
                <a:lnTo>
                  <a:pt x="2457" y="66"/>
                </a:lnTo>
                <a:lnTo>
                  <a:pt x="2457" y="55"/>
                </a:lnTo>
                <a:lnTo>
                  <a:pt x="2458" y="72"/>
                </a:lnTo>
                <a:lnTo>
                  <a:pt x="2458" y="71"/>
                </a:lnTo>
                <a:lnTo>
                  <a:pt x="2458" y="71"/>
                </a:lnTo>
                <a:lnTo>
                  <a:pt x="2459" y="80"/>
                </a:lnTo>
                <a:lnTo>
                  <a:pt x="2459" y="78"/>
                </a:lnTo>
                <a:lnTo>
                  <a:pt x="2459" y="78"/>
                </a:lnTo>
                <a:lnTo>
                  <a:pt x="2459" y="78"/>
                </a:lnTo>
                <a:lnTo>
                  <a:pt x="2460" y="80"/>
                </a:lnTo>
                <a:lnTo>
                  <a:pt x="2460" y="79"/>
                </a:lnTo>
                <a:lnTo>
                  <a:pt x="2460" y="79"/>
                </a:lnTo>
                <a:lnTo>
                  <a:pt x="2460" y="79"/>
                </a:lnTo>
                <a:lnTo>
                  <a:pt x="2461" y="83"/>
                </a:lnTo>
                <a:lnTo>
                  <a:pt x="2461" y="80"/>
                </a:lnTo>
                <a:lnTo>
                  <a:pt x="2461" y="80"/>
                </a:lnTo>
                <a:lnTo>
                  <a:pt x="2461" y="81"/>
                </a:lnTo>
                <a:lnTo>
                  <a:pt x="2462" y="79"/>
                </a:lnTo>
                <a:lnTo>
                  <a:pt x="2462" y="79"/>
                </a:lnTo>
                <a:lnTo>
                  <a:pt x="2462" y="79"/>
                </a:lnTo>
                <a:lnTo>
                  <a:pt x="2463" y="74"/>
                </a:lnTo>
                <a:lnTo>
                  <a:pt x="2463" y="74"/>
                </a:lnTo>
                <a:lnTo>
                  <a:pt x="2464" y="72"/>
                </a:lnTo>
                <a:lnTo>
                  <a:pt x="2464" y="80"/>
                </a:lnTo>
                <a:lnTo>
                  <a:pt x="2464" y="80"/>
                </a:lnTo>
                <a:lnTo>
                  <a:pt x="2465" y="85"/>
                </a:lnTo>
                <a:lnTo>
                  <a:pt x="2465" y="84"/>
                </a:lnTo>
                <a:lnTo>
                  <a:pt x="2465" y="84"/>
                </a:lnTo>
                <a:lnTo>
                  <a:pt x="2466" y="80"/>
                </a:lnTo>
                <a:lnTo>
                  <a:pt x="2466" y="80"/>
                </a:lnTo>
                <a:lnTo>
                  <a:pt x="2466" y="80"/>
                </a:lnTo>
                <a:lnTo>
                  <a:pt x="2467" y="76"/>
                </a:lnTo>
                <a:lnTo>
                  <a:pt x="2467" y="76"/>
                </a:lnTo>
                <a:lnTo>
                  <a:pt x="2467" y="76"/>
                </a:lnTo>
                <a:lnTo>
                  <a:pt x="2467" y="76"/>
                </a:lnTo>
                <a:lnTo>
                  <a:pt x="2468" y="74"/>
                </a:lnTo>
                <a:lnTo>
                  <a:pt x="2468" y="74"/>
                </a:lnTo>
                <a:lnTo>
                  <a:pt x="2468" y="74"/>
                </a:lnTo>
                <a:lnTo>
                  <a:pt x="2468" y="72"/>
                </a:lnTo>
                <a:lnTo>
                  <a:pt x="2469" y="76"/>
                </a:lnTo>
                <a:lnTo>
                  <a:pt x="2469" y="76"/>
                </a:lnTo>
                <a:lnTo>
                  <a:pt x="2469" y="76"/>
                </a:lnTo>
                <a:lnTo>
                  <a:pt x="2470" y="83"/>
                </a:lnTo>
                <a:lnTo>
                  <a:pt x="2470" y="82"/>
                </a:lnTo>
                <a:lnTo>
                  <a:pt x="2470" y="82"/>
                </a:lnTo>
                <a:lnTo>
                  <a:pt x="2471" y="83"/>
                </a:lnTo>
                <a:lnTo>
                  <a:pt x="2471" y="79"/>
                </a:lnTo>
                <a:lnTo>
                  <a:pt x="2471" y="79"/>
                </a:lnTo>
                <a:lnTo>
                  <a:pt x="2471" y="79"/>
                </a:lnTo>
                <a:lnTo>
                  <a:pt x="2472" y="64"/>
                </a:lnTo>
                <a:lnTo>
                  <a:pt x="2472" y="66"/>
                </a:lnTo>
                <a:lnTo>
                  <a:pt x="2472" y="66"/>
                </a:lnTo>
                <a:lnTo>
                  <a:pt x="2472" y="58"/>
                </a:lnTo>
                <a:lnTo>
                  <a:pt x="2473" y="62"/>
                </a:lnTo>
                <a:lnTo>
                  <a:pt x="2473" y="62"/>
                </a:lnTo>
                <a:lnTo>
                  <a:pt x="2474" y="71"/>
                </a:lnTo>
                <a:lnTo>
                  <a:pt x="2474" y="71"/>
                </a:lnTo>
                <a:lnTo>
                  <a:pt x="2475" y="74"/>
                </a:lnTo>
                <a:lnTo>
                  <a:pt x="2475" y="75"/>
                </a:lnTo>
                <a:lnTo>
                  <a:pt x="2476" y="77"/>
                </a:lnTo>
                <a:lnTo>
                  <a:pt x="2476" y="75"/>
                </a:lnTo>
                <a:lnTo>
                  <a:pt x="2476" y="75"/>
                </a:lnTo>
                <a:lnTo>
                  <a:pt x="2477" y="68"/>
                </a:lnTo>
                <a:lnTo>
                  <a:pt x="2477" y="68"/>
                </a:lnTo>
                <a:lnTo>
                  <a:pt x="2478" y="61"/>
                </a:lnTo>
                <a:lnTo>
                  <a:pt x="2478" y="61"/>
                </a:lnTo>
                <a:lnTo>
                  <a:pt x="2478" y="61"/>
                </a:lnTo>
                <a:lnTo>
                  <a:pt x="2479" y="58"/>
                </a:lnTo>
                <a:lnTo>
                  <a:pt x="2479" y="58"/>
                </a:lnTo>
                <a:lnTo>
                  <a:pt x="2479" y="58"/>
                </a:lnTo>
                <a:lnTo>
                  <a:pt x="2480" y="59"/>
                </a:lnTo>
                <a:lnTo>
                  <a:pt x="2480" y="58"/>
                </a:lnTo>
                <a:lnTo>
                  <a:pt x="2480" y="58"/>
                </a:lnTo>
                <a:lnTo>
                  <a:pt x="2481" y="57"/>
                </a:lnTo>
                <a:lnTo>
                  <a:pt x="2481" y="57"/>
                </a:lnTo>
                <a:lnTo>
                  <a:pt x="2481" y="57"/>
                </a:lnTo>
                <a:lnTo>
                  <a:pt x="2482" y="53"/>
                </a:lnTo>
                <a:lnTo>
                  <a:pt x="2482" y="55"/>
                </a:lnTo>
                <a:lnTo>
                  <a:pt x="2482" y="55"/>
                </a:lnTo>
                <a:lnTo>
                  <a:pt x="2482" y="55"/>
                </a:lnTo>
                <a:lnTo>
                  <a:pt x="2483" y="51"/>
                </a:lnTo>
                <a:lnTo>
                  <a:pt x="2483" y="54"/>
                </a:lnTo>
                <a:lnTo>
                  <a:pt x="2483" y="54"/>
                </a:lnTo>
                <a:lnTo>
                  <a:pt x="2483" y="54"/>
                </a:lnTo>
                <a:lnTo>
                  <a:pt x="2484" y="63"/>
                </a:lnTo>
                <a:lnTo>
                  <a:pt x="2484" y="63"/>
                </a:lnTo>
                <a:lnTo>
                  <a:pt x="2484" y="63"/>
                </a:lnTo>
                <a:lnTo>
                  <a:pt x="2485" y="66"/>
                </a:lnTo>
                <a:lnTo>
                  <a:pt x="2485" y="64"/>
                </a:lnTo>
                <a:lnTo>
                  <a:pt x="2485" y="64"/>
                </a:lnTo>
                <a:lnTo>
                  <a:pt x="2486" y="76"/>
                </a:lnTo>
                <a:lnTo>
                  <a:pt x="2486" y="76"/>
                </a:lnTo>
                <a:lnTo>
                  <a:pt x="2487" y="83"/>
                </a:lnTo>
                <a:lnTo>
                  <a:pt x="2487" y="83"/>
                </a:lnTo>
                <a:lnTo>
                  <a:pt x="2487" y="83"/>
                </a:lnTo>
                <a:lnTo>
                  <a:pt x="2487" y="83"/>
                </a:lnTo>
                <a:lnTo>
                  <a:pt x="2488" y="79"/>
                </a:lnTo>
                <a:lnTo>
                  <a:pt x="2488" y="80"/>
                </a:lnTo>
                <a:lnTo>
                  <a:pt x="2488" y="80"/>
                </a:lnTo>
                <a:lnTo>
                  <a:pt x="2489" y="86"/>
                </a:lnTo>
                <a:lnTo>
                  <a:pt x="2489" y="85"/>
                </a:lnTo>
                <a:lnTo>
                  <a:pt x="2489" y="85"/>
                </a:lnTo>
                <a:lnTo>
                  <a:pt x="2490" y="78"/>
                </a:lnTo>
                <a:lnTo>
                  <a:pt x="2490" y="78"/>
                </a:lnTo>
                <a:lnTo>
                  <a:pt x="2490" y="78"/>
                </a:lnTo>
                <a:lnTo>
                  <a:pt x="2491" y="83"/>
                </a:lnTo>
                <a:lnTo>
                  <a:pt x="2491" y="83"/>
                </a:lnTo>
                <a:lnTo>
                  <a:pt x="2491" y="83"/>
                </a:lnTo>
                <a:lnTo>
                  <a:pt x="2491" y="83"/>
                </a:lnTo>
                <a:lnTo>
                  <a:pt x="2492" y="105"/>
                </a:lnTo>
                <a:lnTo>
                  <a:pt x="2492" y="98"/>
                </a:lnTo>
                <a:lnTo>
                  <a:pt x="2492" y="98"/>
                </a:lnTo>
                <a:lnTo>
                  <a:pt x="2493" y="69"/>
                </a:lnTo>
                <a:lnTo>
                  <a:pt x="2493" y="69"/>
                </a:lnTo>
                <a:lnTo>
                  <a:pt x="2494" y="33"/>
                </a:lnTo>
                <a:lnTo>
                  <a:pt x="2494" y="33"/>
                </a:lnTo>
                <a:lnTo>
                  <a:pt x="2494" y="18"/>
                </a:lnTo>
                <a:lnTo>
                  <a:pt x="2495" y="35"/>
                </a:lnTo>
                <a:lnTo>
                  <a:pt x="2495" y="35"/>
                </a:lnTo>
                <a:lnTo>
                  <a:pt x="2496" y="51"/>
                </a:lnTo>
                <a:lnTo>
                  <a:pt x="2496" y="50"/>
                </a:lnTo>
                <a:lnTo>
                  <a:pt x="2496" y="51"/>
                </a:lnTo>
                <a:lnTo>
                  <a:pt x="2497" y="57"/>
                </a:lnTo>
                <a:lnTo>
                  <a:pt x="2497" y="57"/>
                </a:lnTo>
                <a:lnTo>
                  <a:pt x="2497" y="57"/>
                </a:lnTo>
                <a:lnTo>
                  <a:pt x="2498" y="55"/>
                </a:lnTo>
                <a:lnTo>
                  <a:pt x="2498" y="56"/>
                </a:lnTo>
                <a:lnTo>
                  <a:pt x="2498" y="56"/>
                </a:lnTo>
                <a:lnTo>
                  <a:pt x="2499" y="53"/>
                </a:lnTo>
                <a:lnTo>
                  <a:pt x="2499" y="57"/>
                </a:lnTo>
                <a:lnTo>
                  <a:pt x="2499" y="57"/>
                </a:lnTo>
                <a:lnTo>
                  <a:pt x="2499" y="56"/>
                </a:lnTo>
                <a:lnTo>
                  <a:pt x="2500" y="66"/>
                </a:lnTo>
                <a:lnTo>
                  <a:pt x="2500" y="65"/>
                </a:lnTo>
                <a:lnTo>
                  <a:pt x="2500" y="65"/>
                </a:lnTo>
                <a:lnTo>
                  <a:pt x="2500" y="69"/>
                </a:lnTo>
                <a:lnTo>
                  <a:pt x="2501" y="69"/>
                </a:lnTo>
                <a:lnTo>
                  <a:pt x="2501" y="69"/>
                </a:lnTo>
                <a:lnTo>
                  <a:pt x="2501" y="69"/>
                </a:lnTo>
                <a:lnTo>
                  <a:pt x="2502" y="66"/>
                </a:lnTo>
                <a:lnTo>
                  <a:pt x="2502" y="67"/>
                </a:lnTo>
                <a:lnTo>
                  <a:pt x="2502" y="67"/>
                </a:lnTo>
                <a:lnTo>
                  <a:pt x="2502" y="66"/>
                </a:lnTo>
                <a:lnTo>
                  <a:pt x="2503" y="69"/>
                </a:lnTo>
                <a:lnTo>
                  <a:pt x="2503" y="69"/>
                </a:lnTo>
                <a:lnTo>
                  <a:pt x="2503" y="69"/>
                </a:lnTo>
                <a:lnTo>
                  <a:pt x="2504" y="55"/>
                </a:lnTo>
                <a:lnTo>
                  <a:pt x="2504" y="55"/>
                </a:lnTo>
                <a:lnTo>
                  <a:pt x="2504" y="54"/>
                </a:lnTo>
                <a:lnTo>
                  <a:pt x="2505" y="67"/>
                </a:lnTo>
                <a:lnTo>
                  <a:pt x="2505" y="67"/>
                </a:lnTo>
                <a:lnTo>
                  <a:pt x="2506" y="72"/>
                </a:lnTo>
                <a:lnTo>
                  <a:pt x="2506" y="72"/>
                </a:lnTo>
                <a:lnTo>
                  <a:pt x="2506" y="72"/>
                </a:lnTo>
                <a:lnTo>
                  <a:pt x="2507" y="73"/>
                </a:lnTo>
                <a:lnTo>
                  <a:pt x="2507" y="73"/>
                </a:lnTo>
                <a:lnTo>
                  <a:pt x="2507" y="73"/>
                </a:lnTo>
                <a:lnTo>
                  <a:pt x="2508" y="72"/>
                </a:lnTo>
                <a:lnTo>
                  <a:pt x="2508" y="74"/>
                </a:lnTo>
                <a:lnTo>
                  <a:pt x="2508" y="74"/>
                </a:lnTo>
                <a:lnTo>
                  <a:pt x="2508" y="74"/>
                </a:lnTo>
                <a:lnTo>
                  <a:pt x="2508" y="74"/>
                </a:lnTo>
                <a:lnTo>
                  <a:pt x="2509" y="72"/>
                </a:lnTo>
                <a:lnTo>
                  <a:pt x="2509" y="72"/>
                </a:lnTo>
                <a:lnTo>
                  <a:pt x="2509" y="73"/>
                </a:lnTo>
                <a:lnTo>
                  <a:pt x="2510" y="79"/>
                </a:lnTo>
                <a:lnTo>
                  <a:pt x="2510" y="79"/>
                </a:lnTo>
                <a:lnTo>
                  <a:pt x="2510" y="78"/>
                </a:lnTo>
                <a:lnTo>
                  <a:pt x="2510" y="80"/>
                </a:lnTo>
                <a:lnTo>
                  <a:pt x="2511" y="79"/>
                </a:lnTo>
                <a:lnTo>
                  <a:pt x="2511" y="79"/>
                </a:lnTo>
                <a:lnTo>
                  <a:pt x="2512" y="78"/>
                </a:lnTo>
                <a:lnTo>
                  <a:pt x="2512" y="83"/>
                </a:lnTo>
                <a:lnTo>
                  <a:pt x="2512" y="83"/>
                </a:lnTo>
                <a:lnTo>
                  <a:pt x="2512" y="83"/>
                </a:lnTo>
                <a:lnTo>
                  <a:pt x="2513" y="92"/>
                </a:lnTo>
                <a:lnTo>
                  <a:pt x="2513" y="92"/>
                </a:lnTo>
                <a:lnTo>
                  <a:pt x="2513" y="93"/>
                </a:lnTo>
                <a:lnTo>
                  <a:pt x="2514" y="76"/>
                </a:lnTo>
                <a:lnTo>
                  <a:pt x="2514" y="76"/>
                </a:lnTo>
                <a:lnTo>
                  <a:pt x="2515" y="74"/>
                </a:lnTo>
                <a:lnTo>
                  <a:pt x="2515" y="77"/>
                </a:lnTo>
                <a:lnTo>
                  <a:pt x="2515" y="77"/>
                </a:lnTo>
                <a:lnTo>
                  <a:pt x="2516" y="80"/>
                </a:lnTo>
                <a:lnTo>
                  <a:pt x="2516" y="77"/>
                </a:lnTo>
                <a:lnTo>
                  <a:pt x="2516" y="77"/>
                </a:lnTo>
                <a:lnTo>
                  <a:pt x="2516" y="80"/>
                </a:lnTo>
                <a:lnTo>
                  <a:pt x="2517" y="57"/>
                </a:lnTo>
                <a:lnTo>
                  <a:pt x="2517" y="57"/>
                </a:lnTo>
                <a:lnTo>
                  <a:pt x="2517" y="54"/>
                </a:lnTo>
                <a:lnTo>
                  <a:pt x="2518" y="71"/>
                </a:lnTo>
                <a:lnTo>
                  <a:pt x="2518" y="57"/>
                </a:lnTo>
                <a:lnTo>
                  <a:pt x="2518" y="57"/>
                </a:lnTo>
                <a:lnTo>
                  <a:pt x="2519" y="61"/>
                </a:lnTo>
                <a:lnTo>
                  <a:pt x="2519" y="59"/>
                </a:lnTo>
                <a:lnTo>
                  <a:pt x="2519" y="59"/>
                </a:lnTo>
                <a:lnTo>
                  <a:pt x="2519" y="59"/>
                </a:lnTo>
                <a:lnTo>
                  <a:pt x="2520" y="36"/>
                </a:lnTo>
                <a:lnTo>
                  <a:pt x="2520" y="38"/>
                </a:lnTo>
                <a:lnTo>
                  <a:pt x="2520" y="38"/>
                </a:lnTo>
                <a:lnTo>
                  <a:pt x="2520" y="37"/>
                </a:lnTo>
                <a:lnTo>
                  <a:pt x="2521" y="49"/>
                </a:lnTo>
                <a:lnTo>
                  <a:pt x="2521" y="46"/>
                </a:lnTo>
                <a:lnTo>
                  <a:pt x="2521" y="48"/>
                </a:lnTo>
                <a:lnTo>
                  <a:pt x="2521" y="60"/>
                </a:lnTo>
                <a:lnTo>
                  <a:pt x="2521" y="42"/>
                </a:lnTo>
                <a:lnTo>
                  <a:pt x="2522" y="53"/>
                </a:lnTo>
                <a:lnTo>
                  <a:pt x="2522" y="53"/>
                </a:lnTo>
                <a:lnTo>
                  <a:pt x="2522" y="79"/>
                </a:lnTo>
                <a:lnTo>
                  <a:pt x="2522" y="48"/>
                </a:lnTo>
                <a:lnTo>
                  <a:pt x="2523" y="56"/>
                </a:lnTo>
                <a:lnTo>
                  <a:pt x="2523" y="56"/>
                </a:lnTo>
                <a:lnTo>
                  <a:pt x="2523" y="55"/>
                </a:lnTo>
                <a:lnTo>
                  <a:pt x="2524" y="61"/>
                </a:lnTo>
                <a:lnTo>
                  <a:pt x="2524" y="62"/>
                </a:lnTo>
                <a:lnTo>
                  <a:pt x="2524" y="63"/>
                </a:lnTo>
                <a:lnTo>
                  <a:pt x="2525" y="43"/>
                </a:lnTo>
                <a:lnTo>
                  <a:pt x="2525" y="43"/>
                </a:lnTo>
                <a:lnTo>
                  <a:pt x="2525" y="44"/>
                </a:lnTo>
                <a:lnTo>
                  <a:pt x="2526" y="75"/>
                </a:lnTo>
                <a:lnTo>
                  <a:pt x="2526" y="75"/>
                </a:lnTo>
                <a:lnTo>
                  <a:pt x="2526" y="75"/>
                </a:lnTo>
                <a:lnTo>
                  <a:pt x="2526" y="73"/>
                </a:lnTo>
                <a:lnTo>
                  <a:pt x="2527" y="79"/>
                </a:lnTo>
                <a:lnTo>
                  <a:pt x="2527" y="79"/>
                </a:lnTo>
                <a:lnTo>
                  <a:pt x="2527" y="79"/>
                </a:lnTo>
                <a:lnTo>
                  <a:pt x="2528" y="76"/>
                </a:lnTo>
                <a:lnTo>
                  <a:pt x="2528" y="82"/>
                </a:lnTo>
                <a:lnTo>
                  <a:pt x="2528" y="80"/>
                </a:lnTo>
                <a:lnTo>
                  <a:pt x="2528" y="80"/>
                </a:lnTo>
                <a:lnTo>
                  <a:pt x="2528" y="80"/>
                </a:lnTo>
                <a:lnTo>
                  <a:pt x="2529" y="88"/>
                </a:lnTo>
                <a:lnTo>
                  <a:pt x="2529" y="88"/>
                </a:lnTo>
                <a:lnTo>
                  <a:pt x="2529" y="88"/>
                </a:lnTo>
                <a:lnTo>
                  <a:pt x="2529" y="88"/>
                </a:lnTo>
                <a:lnTo>
                  <a:pt x="2530" y="96"/>
                </a:lnTo>
                <a:lnTo>
                  <a:pt x="2530" y="93"/>
                </a:lnTo>
                <a:lnTo>
                  <a:pt x="2530" y="93"/>
                </a:lnTo>
                <a:lnTo>
                  <a:pt x="2530" y="76"/>
                </a:lnTo>
                <a:lnTo>
                  <a:pt x="2531" y="77"/>
                </a:lnTo>
                <a:lnTo>
                  <a:pt x="2531" y="77"/>
                </a:lnTo>
                <a:lnTo>
                  <a:pt x="2532" y="79"/>
                </a:lnTo>
                <a:lnTo>
                  <a:pt x="2532" y="77"/>
                </a:lnTo>
                <a:lnTo>
                  <a:pt x="2532" y="76"/>
                </a:lnTo>
                <a:lnTo>
                  <a:pt x="2533" y="77"/>
                </a:lnTo>
                <a:lnTo>
                  <a:pt x="2533" y="75"/>
                </a:lnTo>
                <a:lnTo>
                  <a:pt x="2533" y="75"/>
                </a:lnTo>
                <a:lnTo>
                  <a:pt x="2533" y="64"/>
                </a:lnTo>
                <a:lnTo>
                  <a:pt x="2534" y="109"/>
                </a:lnTo>
                <a:lnTo>
                  <a:pt x="2534" y="109"/>
                </a:lnTo>
                <a:lnTo>
                  <a:pt x="2535" y="124"/>
                </a:lnTo>
                <a:lnTo>
                  <a:pt x="2535" y="124"/>
                </a:lnTo>
                <a:lnTo>
                  <a:pt x="2535" y="128"/>
                </a:lnTo>
                <a:lnTo>
                  <a:pt x="2536" y="117"/>
                </a:lnTo>
                <a:lnTo>
                  <a:pt x="2536" y="117"/>
                </a:lnTo>
                <a:lnTo>
                  <a:pt x="2537" y="99"/>
                </a:lnTo>
                <a:lnTo>
                  <a:pt x="2537" y="99"/>
                </a:lnTo>
                <a:lnTo>
                  <a:pt x="2537" y="100"/>
                </a:lnTo>
                <a:lnTo>
                  <a:pt x="2538" y="95"/>
                </a:lnTo>
                <a:lnTo>
                  <a:pt x="2538" y="95"/>
                </a:lnTo>
                <a:lnTo>
                  <a:pt x="2539" y="92"/>
                </a:lnTo>
                <a:lnTo>
                  <a:pt x="2539" y="92"/>
                </a:lnTo>
                <a:lnTo>
                  <a:pt x="2539" y="92"/>
                </a:lnTo>
                <a:lnTo>
                  <a:pt x="2540" y="84"/>
                </a:lnTo>
                <a:lnTo>
                  <a:pt x="2540" y="84"/>
                </a:lnTo>
                <a:lnTo>
                  <a:pt x="2540" y="68"/>
                </a:lnTo>
                <a:lnTo>
                  <a:pt x="2541" y="71"/>
                </a:lnTo>
                <a:lnTo>
                  <a:pt x="2541" y="71"/>
                </a:lnTo>
                <a:lnTo>
                  <a:pt x="2541" y="72"/>
                </a:lnTo>
                <a:lnTo>
                  <a:pt x="2541" y="55"/>
                </a:lnTo>
                <a:lnTo>
                  <a:pt x="2542" y="56"/>
                </a:lnTo>
                <a:lnTo>
                  <a:pt x="2542" y="56"/>
                </a:lnTo>
                <a:lnTo>
                  <a:pt x="2543" y="60"/>
                </a:lnTo>
                <a:lnTo>
                  <a:pt x="2543" y="60"/>
                </a:lnTo>
                <a:lnTo>
                  <a:pt x="2543" y="60"/>
                </a:lnTo>
                <a:lnTo>
                  <a:pt x="2543" y="57"/>
                </a:lnTo>
                <a:lnTo>
                  <a:pt x="2544" y="57"/>
                </a:lnTo>
                <a:lnTo>
                  <a:pt x="2544" y="57"/>
                </a:lnTo>
                <a:lnTo>
                  <a:pt x="2544" y="60"/>
                </a:lnTo>
                <a:lnTo>
                  <a:pt x="2545" y="55"/>
                </a:lnTo>
                <a:lnTo>
                  <a:pt x="2545" y="59"/>
                </a:lnTo>
                <a:lnTo>
                  <a:pt x="2545" y="59"/>
                </a:lnTo>
                <a:lnTo>
                  <a:pt x="2546" y="65"/>
                </a:lnTo>
                <a:lnTo>
                  <a:pt x="2546" y="65"/>
                </a:lnTo>
                <a:lnTo>
                  <a:pt x="2546" y="69"/>
                </a:lnTo>
                <a:lnTo>
                  <a:pt x="2547" y="60"/>
                </a:lnTo>
                <a:lnTo>
                  <a:pt x="2547" y="61"/>
                </a:lnTo>
                <a:lnTo>
                  <a:pt x="2547" y="61"/>
                </a:lnTo>
                <a:lnTo>
                  <a:pt x="2547" y="61"/>
                </a:lnTo>
                <a:lnTo>
                  <a:pt x="2548" y="47"/>
                </a:lnTo>
                <a:lnTo>
                  <a:pt x="2548" y="53"/>
                </a:lnTo>
                <a:lnTo>
                  <a:pt x="2548" y="52"/>
                </a:lnTo>
                <a:lnTo>
                  <a:pt x="2549" y="46"/>
                </a:lnTo>
                <a:lnTo>
                  <a:pt x="2549" y="53"/>
                </a:lnTo>
                <a:lnTo>
                  <a:pt x="2549" y="53"/>
                </a:lnTo>
                <a:lnTo>
                  <a:pt x="2549" y="53"/>
                </a:lnTo>
                <a:lnTo>
                  <a:pt x="2550" y="60"/>
                </a:lnTo>
                <a:lnTo>
                  <a:pt x="2550" y="51"/>
                </a:lnTo>
                <a:lnTo>
                  <a:pt x="2550" y="51"/>
                </a:lnTo>
                <a:lnTo>
                  <a:pt x="2550" y="51"/>
                </a:lnTo>
                <a:lnTo>
                  <a:pt x="2551" y="56"/>
                </a:lnTo>
                <a:lnTo>
                  <a:pt x="2551" y="56"/>
                </a:lnTo>
                <a:lnTo>
                  <a:pt x="2551" y="56"/>
                </a:lnTo>
                <a:lnTo>
                  <a:pt x="2551" y="56"/>
                </a:lnTo>
                <a:lnTo>
                  <a:pt x="2552" y="55"/>
                </a:lnTo>
                <a:lnTo>
                  <a:pt x="2552" y="55"/>
                </a:lnTo>
                <a:lnTo>
                  <a:pt x="2552" y="55"/>
                </a:lnTo>
                <a:lnTo>
                  <a:pt x="2553" y="52"/>
                </a:lnTo>
                <a:lnTo>
                  <a:pt x="2553" y="51"/>
                </a:lnTo>
                <a:lnTo>
                  <a:pt x="2554" y="49"/>
                </a:lnTo>
                <a:lnTo>
                  <a:pt x="2554" y="49"/>
                </a:lnTo>
                <a:lnTo>
                  <a:pt x="2554" y="49"/>
                </a:lnTo>
                <a:lnTo>
                  <a:pt x="2555" y="51"/>
                </a:lnTo>
                <a:lnTo>
                  <a:pt x="2555" y="48"/>
                </a:lnTo>
                <a:lnTo>
                  <a:pt x="2555" y="48"/>
                </a:lnTo>
                <a:lnTo>
                  <a:pt x="2556" y="39"/>
                </a:lnTo>
                <a:lnTo>
                  <a:pt x="2556" y="43"/>
                </a:lnTo>
                <a:lnTo>
                  <a:pt x="2556" y="43"/>
                </a:lnTo>
                <a:lnTo>
                  <a:pt x="2556" y="42"/>
                </a:lnTo>
                <a:lnTo>
                  <a:pt x="2557" y="49"/>
                </a:lnTo>
                <a:lnTo>
                  <a:pt x="2557" y="48"/>
                </a:lnTo>
                <a:lnTo>
                  <a:pt x="2557" y="48"/>
                </a:lnTo>
                <a:lnTo>
                  <a:pt x="2557" y="50"/>
                </a:lnTo>
                <a:lnTo>
                  <a:pt x="2558" y="42"/>
                </a:lnTo>
                <a:lnTo>
                  <a:pt x="2558" y="43"/>
                </a:lnTo>
                <a:lnTo>
                  <a:pt x="2558" y="43"/>
                </a:lnTo>
                <a:lnTo>
                  <a:pt x="2558" y="43"/>
                </a:lnTo>
                <a:lnTo>
                  <a:pt x="2559" y="53"/>
                </a:lnTo>
                <a:lnTo>
                  <a:pt x="2559" y="46"/>
                </a:lnTo>
                <a:lnTo>
                  <a:pt x="2559" y="46"/>
                </a:lnTo>
                <a:lnTo>
                  <a:pt x="2559" y="46"/>
                </a:lnTo>
                <a:lnTo>
                  <a:pt x="2560" y="49"/>
                </a:lnTo>
                <a:lnTo>
                  <a:pt x="2560" y="49"/>
                </a:lnTo>
                <a:lnTo>
                  <a:pt x="2560" y="49"/>
                </a:lnTo>
                <a:lnTo>
                  <a:pt x="2561" y="44"/>
                </a:lnTo>
                <a:lnTo>
                  <a:pt x="2561" y="44"/>
                </a:lnTo>
                <a:lnTo>
                  <a:pt x="2561" y="53"/>
                </a:lnTo>
                <a:lnTo>
                  <a:pt x="2561" y="43"/>
                </a:lnTo>
                <a:lnTo>
                  <a:pt x="2562" y="48"/>
                </a:lnTo>
                <a:lnTo>
                  <a:pt x="2562" y="48"/>
                </a:lnTo>
                <a:lnTo>
                  <a:pt x="2562" y="48"/>
                </a:lnTo>
                <a:lnTo>
                  <a:pt x="2563" y="53"/>
                </a:lnTo>
                <a:lnTo>
                  <a:pt x="2563" y="53"/>
                </a:lnTo>
                <a:lnTo>
                  <a:pt x="2563" y="53"/>
                </a:lnTo>
                <a:lnTo>
                  <a:pt x="2563" y="53"/>
                </a:lnTo>
                <a:lnTo>
                  <a:pt x="2564" y="44"/>
                </a:lnTo>
                <a:lnTo>
                  <a:pt x="2564" y="44"/>
                </a:lnTo>
                <a:lnTo>
                  <a:pt x="2564" y="44"/>
                </a:lnTo>
                <a:lnTo>
                  <a:pt x="2565" y="56"/>
                </a:lnTo>
                <a:lnTo>
                  <a:pt x="2565" y="56"/>
                </a:lnTo>
                <a:lnTo>
                  <a:pt x="2565" y="56"/>
                </a:lnTo>
                <a:lnTo>
                  <a:pt x="2565" y="56"/>
                </a:lnTo>
                <a:lnTo>
                  <a:pt x="2566" y="63"/>
                </a:lnTo>
                <a:lnTo>
                  <a:pt x="2566" y="64"/>
                </a:lnTo>
                <a:lnTo>
                  <a:pt x="2566" y="64"/>
                </a:lnTo>
                <a:lnTo>
                  <a:pt x="2567" y="78"/>
                </a:lnTo>
                <a:lnTo>
                  <a:pt x="2567" y="77"/>
                </a:lnTo>
                <a:lnTo>
                  <a:pt x="2567" y="77"/>
                </a:lnTo>
                <a:lnTo>
                  <a:pt x="2567" y="77"/>
                </a:lnTo>
                <a:lnTo>
                  <a:pt x="2568" y="80"/>
                </a:lnTo>
                <a:lnTo>
                  <a:pt x="2568" y="80"/>
                </a:lnTo>
                <a:lnTo>
                  <a:pt x="2568" y="79"/>
                </a:lnTo>
                <a:lnTo>
                  <a:pt x="2569" y="81"/>
                </a:lnTo>
                <a:lnTo>
                  <a:pt x="2569" y="81"/>
                </a:lnTo>
                <a:lnTo>
                  <a:pt x="2569" y="81"/>
                </a:lnTo>
                <a:lnTo>
                  <a:pt x="2570" y="82"/>
                </a:lnTo>
                <a:lnTo>
                  <a:pt x="2570" y="82"/>
                </a:lnTo>
                <a:lnTo>
                  <a:pt x="2570" y="82"/>
                </a:lnTo>
                <a:lnTo>
                  <a:pt x="2571" y="78"/>
                </a:lnTo>
                <a:lnTo>
                  <a:pt x="2571" y="78"/>
                </a:lnTo>
                <a:lnTo>
                  <a:pt x="2571" y="78"/>
                </a:lnTo>
                <a:lnTo>
                  <a:pt x="2571" y="76"/>
                </a:lnTo>
                <a:lnTo>
                  <a:pt x="2572" y="79"/>
                </a:lnTo>
                <a:lnTo>
                  <a:pt x="2572" y="79"/>
                </a:lnTo>
                <a:lnTo>
                  <a:pt x="2573" y="85"/>
                </a:lnTo>
                <a:lnTo>
                  <a:pt x="2573" y="85"/>
                </a:lnTo>
                <a:lnTo>
                  <a:pt x="2574" y="89"/>
                </a:lnTo>
                <a:lnTo>
                  <a:pt x="2574" y="89"/>
                </a:lnTo>
                <a:lnTo>
                  <a:pt x="2574" y="89"/>
                </a:lnTo>
                <a:lnTo>
                  <a:pt x="2574" y="91"/>
                </a:lnTo>
                <a:lnTo>
                  <a:pt x="2575" y="90"/>
                </a:lnTo>
                <a:lnTo>
                  <a:pt x="2575" y="90"/>
                </a:lnTo>
                <a:lnTo>
                  <a:pt x="2575" y="90"/>
                </a:lnTo>
                <a:lnTo>
                  <a:pt x="2576" y="90"/>
                </a:lnTo>
                <a:lnTo>
                  <a:pt x="2576" y="90"/>
                </a:lnTo>
                <a:lnTo>
                  <a:pt x="2577" y="87"/>
                </a:lnTo>
                <a:lnTo>
                  <a:pt x="2577" y="87"/>
                </a:lnTo>
                <a:lnTo>
                  <a:pt x="2577" y="86"/>
                </a:lnTo>
                <a:lnTo>
                  <a:pt x="2578" y="95"/>
                </a:lnTo>
                <a:lnTo>
                  <a:pt x="2578" y="93"/>
                </a:lnTo>
                <a:lnTo>
                  <a:pt x="2578" y="93"/>
                </a:lnTo>
                <a:lnTo>
                  <a:pt x="2578" y="100"/>
                </a:lnTo>
                <a:lnTo>
                  <a:pt x="2579" y="96"/>
                </a:lnTo>
                <a:lnTo>
                  <a:pt x="2579" y="96"/>
                </a:lnTo>
                <a:lnTo>
                  <a:pt x="2579" y="96"/>
                </a:lnTo>
                <a:lnTo>
                  <a:pt x="2579" y="107"/>
                </a:lnTo>
                <a:lnTo>
                  <a:pt x="2580" y="102"/>
                </a:lnTo>
                <a:lnTo>
                  <a:pt x="2580" y="102"/>
                </a:lnTo>
                <a:lnTo>
                  <a:pt x="2581" y="93"/>
                </a:lnTo>
                <a:lnTo>
                  <a:pt x="2581" y="95"/>
                </a:lnTo>
                <a:lnTo>
                  <a:pt x="2581" y="95"/>
                </a:lnTo>
                <a:lnTo>
                  <a:pt x="2581" y="95"/>
                </a:lnTo>
                <a:lnTo>
                  <a:pt x="2581" y="98"/>
                </a:lnTo>
                <a:lnTo>
                  <a:pt x="2582" y="95"/>
                </a:lnTo>
                <a:lnTo>
                  <a:pt x="2582" y="95"/>
                </a:lnTo>
                <a:lnTo>
                  <a:pt x="2582" y="98"/>
                </a:lnTo>
                <a:lnTo>
                  <a:pt x="2583" y="79"/>
                </a:lnTo>
                <a:lnTo>
                  <a:pt x="2583" y="78"/>
                </a:lnTo>
                <a:lnTo>
                  <a:pt x="2583" y="55"/>
                </a:lnTo>
                <a:lnTo>
                  <a:pt x="2584" y="63"/>
                </a:lnTo>
                <a:lnTo>
                  <a:pt x="2584" y="63"/>
                </a:lnTo>
                <a:lnTo>
                  <a:pt x="2584" y="64"/>
                </a:lnTo>
                <a:lnTo>
                  <a:pt x="2585" y="59"/>
                </a:lnTo>
                <a:lnTo>
                  <a:pt x="2585" y="62"/>
                </a:lnTo>
                <a:lnTo>
                  <a:pt x="2585" y="62"/>
                </a:lnTo>
                <a:lnTo>
                  <a:pt x="2585" y="66"/>
                </a:lnTo>
                <a:lnTo>
                  <a:pt x="2586" y="50"/>
                </a:lnTo>
                <a:lnTo>
                  <a:pt x="2586" y="50"/>
                </a:lnTo>
                <a:lnTo>
                  <a:pt x="2586" y="50"/>
                </a:lnTo>
                <a:lnTo>
                  <a:pt x="2586" y="49"/>
                </a:lnTo>
                <a:lnTo>
                  <a:pt x="2587" y="54"/>
                </a:lnTo>
                <a:lnTo>
                  <a:pt x="2587" y="53"/>
                </a:lnTo>
                <a:lnTo>
                  <a:pt x="2587" y="53"/>
                </a:lnTo>
                <a:lnTo>
                  <a:pt x="2588" y="42"/>
                </a:lnTo>
                <a:lnTo>
                  <a:pt x="2588" y="42"/>
                </a:lnTo>
                <a:lnTo>
                  <a:pt x="2588" y="43"/>
                </a:lnTo>
                <a:lnTo>
                  <a:pt x="2589" y="41"/>
                </a:lnTo>
                <a:lnTo>
                  <a:pt x="2589" y="42"/>
                </a:lnTo>
                <a:lnTo>
                  <a:pt x="2589" y="42"/>
                </a:lnTo>
                <a:lnTo>
                  <a:pt x="2589" y="42"/>
                </a:lnTo>
                <a:lnTo>
                  <a:pt x="2590" y="49"/>
                </a:lnTo>
                <a:lnTo>
                  <a:pt x="2590" y="49"/>
                </a:lnTo>
                <a:lnTo>
                  <a:pt x="2590" y="49"/>
                </a:lnTo>
                <a:lnTo>
                  <a:pt x="2590" y="48"/>
                </a:lnTo>
                <a:lnTo>
                  <a:pt x="2591" y="56"/>
                </a:lnTo>
                <a:lnTo>
                  <a:pt x="2591" y="55"/>
                </a:lnTo>
                <a:lnTo>
                  <a:pt x="2591" y="55"/>
                </a:lnTo>
                <a:lnTo>
                  <a:pt x="2591" y="55"/>
                </a:lnTo>
                <a:lnTo>
                  <a:pt x="2592" y="53"/>
                </a:lnTo>
                <a:lnTo>
                  <a:pt x="2592" y="55"/>
                </a:lnTo>
                <a:lnTo>
                  <a:pt x="2592" y="55"/>
                </a:lnTo>
                <a:lnTo>
                  <a:pt x="2593" y="49"/>
                </a:lnTo>
                <a:lnTo>
                  <a:pt x="2593" y="53"/>
                </a:lnTo>
                <a:lnTo>
                  <a:pt x="2593" y="53"/>
                </a:lnTo>
                <a:lnTo>
                  <a:pt x="2593" y="54"/>
                </a:lnTo>
                <a:lnTo>
                  <a:pt x="2594" y="49"/>
                </a:lnTo>
                <a:lnTo>
                  <a:pt x="2594" y="49"/>
                </a:lnTo>
                <a:lnTo>
                  <a:pt x="2594" y="49"/>
                </a:lnTo>
                <a:lnTo>
                  <a:pt x="2595" y="51"/>
                </a:lnTo>
                <a:lnTo>
                  <a:pt x="2595" y="51"/>
                </a:lnTo>
                <a:lnTo>
                  <a:pt x="2595" y="51"/>
                </a:lnTo>
                <a:lnTo>
                  <a:pt x="2595" y="51"/>
                </a:lnTo>
                <a:lnTo>
                  <a:pt x="2595" y="49"/>
                </a:lnTo>
                <a:lnTo>
                  <a:pt x="2596" y="49"/>
                </a:lnTo>
                <a:lnTo>
                  <a:pt x="2596" y="49"/>
                </a:lnTo>
                <a:lnTo>
                  <a:pt x="2597" y="29"/>
                </a:lnTo>
                <a:lnTo>
                  <a:pt x="2597" y="41"/>
                </a:lnTo>
                <a:lnTo>
                  <a:pt x="2597" y="41"/>
                </a:lnTo>
                <a:lnTo>
                  <a:pt x="2597" y="34"/>
                </a:lnTo>
                <a:lnTo>
                  <a:pt x="2598" y="57"/>
                </a:lnTo>
                <a:lnTo>
                  <a:pt x="2598" y="59"/>
                </a:lnTo>
                <a:lnTo>
                  <a:pt x="2599" y="106"/>
                </a:lnTo>
                <a:lnTo>
                  <a:pt x="2599" y="106"/>
                </a:lnTo>
                <a:lnTo>
                  <a:pt x="2599" y="106"/>
                </a:lnTo>
                <a:lnTo>
                  <a:pt x="2600" y="118"/>
                </a:lnTo>
                <a:lnTo>
                  <a:pt x="2600" y="118"/>
                </a:lnTo>
                <a:lnTo>
                  <a:pt x="2600" y="118"/>
                </a:lnTo>
                <a:lnTo>
                  <a:pt x="2600" y="118"/>
                </a:lnTo>
                <a:lnTo>
                  <a:pt x="2601" y="126"/>
                </a:lnTo>
                <a:lnTo>
                  <a:pt x="2601" y="125"/>
                </a:lnTo>
                <a:lnTo>
                  <a:pt x="2601" y="126"/>
                </a:lnTo>
                <a:lnTo>
                  <a:pt x="2601" y="125"/>
                </a:lnTo>
                <a:lnTo>
                  <a:pt x="2602" y="128"/>
                </a:lnTo>
                <a:lnTo>
                  <a:pt x="2602" y="128"/>
                </a:lnTo>
                <a:lnTo>
                  <a:pt x="2602" y="131"/>
                </a:lnTo>
                <a:lnTo>
                  <a:pt x="2603" y="109"/>
                </a:lnTo>
                <a:lnTo>
                  <a:pt x="2603" y="111"/>
                </a:lnTo>
                <a:lnTo>
                  <a:pt x="2603" y="111"/>
                </a:lnTo>
                <a:lnTo>
                  <a:pt x="2603" y="113"/>
                </a:lnTo>
                <a:lnTo>
                  <a:pt x="2604" y="109"/>
                </a:lnTo>
                <a:lnTo>
                  <a:pt x="2604" y="109"/>
                </a:lnTo>
                <a:lnTo>
                  <a:pt x="2604" y="109"/>
                </a:lnTo>
                <a:lnTo>
                  <a:pt x="2604" y="110"/>
                </a:lnTo>
                <a:lnTo>
                  <a:pt x="2605" y="94"/>
                </a:lnTo>
                <a:lnTo>
                  <a:pt x="2605" y="94"/>
                </a:lnTo>
                <a:lnTo>
                  <a:pt x="2606" y="78"/>
                </a:lnTo>
                <a:lnTo>
                  <a:pt x="2606" y="84"/>
                </a:lnTo>
                <a:lnTo>
                  <a:pt x="2606" y="84"/>
                </a:lnTo>
                <a:lnTo>
                  <a:pt x="2606" y="83"/>
                </a:lnTo>
                <a:lnTo>
                  <a:pt x="2607" y="93"/>
                </a:lnTo>
                <a:lnTo>
                  <a:pt x="2607" y="93"/>
                </a:lnTo>
                <a:lnTo>
                  <a:pt x="2607" y="93"/>
                </a:lnTo>
                <a:lnTo>
                  <a:pt x="2608" y="71"/>
                </a:lnTo>
                <a:lnTo>
                  <a:pt x="2608" y="71"/>
                </a:lnTo>
                <a:lnTo>
                  <a:pt x="2609" y="68"/>
                </a:lnTo>
                <a:lnTo>
                  <a:pt x="2609" y="68"/>
                </a:lnTo>
                <a:lnTo>
                  <a:pt x="2610" y="66"/>
                </a:lnTo>
                <a:lnTo>
                  <a:pt x="2610" y="66"/>
                </a:lnTo>
                <a:lnTo>
                  <a:pt x="2610" y="66"/>
                </a:lnTo>
                <a:lnTo>
                  <a:pt x="2611" y="64"/>
                </a:lnTo>
                <a:lnTo>
                  <a:pt x="2611" y="64"/>
                </a:lnTo>
                <a:lnTo>
                  <a:pt x="2611" y="54"/>
                </a:lnTo>
                <a:lnTo>
                  <a:pt x="2612" y="69"/>
                </a:lnTo>
                <a:lnTo>
                  <a:pt x="2612" y="69"/>
                </a:lnTo>
                <a:lnTo>
                  <a:pt x="2612" y="69"/>
                </a:lnTo>
                <a:lnTo>
                  <a:pt x="2612" y="69"/>
                </a:lnTo>
              </a:path>
            </a:pathLst>
          </a:custGeom>
          <a:noFill/>
          <a:ln w="317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0" name="Group 19">
            <a:extLst>
              <a:ext uri="{FF2B5EF4-FFF2-40B4-BE49-F238E27FC236}">
                <a16:creationId xmlns:a16="http://schemas.microsoft.com/office/drawing/2014/main" id="{46E43C59-5950-4BE0-818A-374C8DCEDA01}"/>
              </a:ext>
            </a:extLst>
          </p:cNvPr>
          <p:cNvGrpSpPr/>
          <p:nvPr/>
        </p:nvGrpSpPr>
        <p:grpSpPr>
          <a:xfrm>
            <a:off x="9383586" y="5653778"/>
            <a:ext cx="2398077" cy="1112837"/>
            <a:chOff x="5656263" y="3872603"/>
            <a:chExt cx="4003675" cy="1112837"/>
          </a:xfrm>
        </p:grpSpPr>
        <p:sp>
          <p:nvSpPr>
            <p:cNvPr id="21" name="Line 52">
              <a:extLst>
                <a:ext uri="{FF2B5EF4-FFF2-40B4-BE49-F238E27FC236}">
                  <a16:creationId xmlns:a16="http://schemas.microsoft.com/office/drawing/2014/main" id="{9BF4F3F5-B047-4AC1-8E67-CE2E18EF4B95}"/>
                </a:ext>
              </a:extLst>
            </p:cNvPr>
            <p:cNvSpPr>
              <a:spLocks noChangeShapeType="1"/>
            </p:cNvSpPr>
            <p:nvPr/>
          </p:nvSpPr>
          <p:spPr bwMode="auto">
            <a:xfrm>
              <a:off x="5668963" y="4864790"/>
              <a:ext cx="381317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53">
              <a:extLst>
                <a:ext uri="{FF2B5EF4-FFF2-40B4-BE49-F238E27FC236}">
                  <a16:creationId xmlns:a16="http://schemas.microsoft.com/office/drawing/2014/main" id="{2EEF87A3-1B3A-4BE2-8EAF-C40B9D2A1119}"/>
                </a:ext>
              </a:extLst>
            </p:cNvPr>
            <p:cNvSpPr>
              <a:spLocks noChangeShapeType="1"/>
            </p:cNvSpPr>
            <p:nvPr/>
          </p:nvSpPr>
          <p:spPr bwMode="auto">
            <a:xfrm flipV="1">
              <a:off x="5668963" y="4826690"/>
              <a:ext cx="0" cy="3810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54">
              <a:extLst>
                <a:ext uri="{FF2B5EF4-FFF2-40B4-BE49-F238E27FC236}">
                  <a16:creationId xmlns:a16="http://schemas.microsoft.com/office/drawing/2014/main" id="{4955E9BA-5854-4EAD-871D-DECC10957FEF}"/>
                </a:ext>
              </a:extLst>
            </p:cNvPr>
            <p:cNvSpPr>
              <a:spLocks noChangeShapeType="1"/>
            </p:cNvSpPr>
            <p:nvPr/>
          </p:nvSpPr>
          <p:spPr bwMode="auto">
            <a:xfrm flipV="1">
              <a:off x="9482138" y="4826690"/>
              <a:ext cx="0" cy="3810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55">
              <a:extLst>
                <a:ext uri="{FF2B5EF4-FFF2-40B4-BE49-F238E27FC236}">
                  <a16:creationId xmlns:a16="http://schemas.microsoft.com/office/drawing/2014/main" id="{0A2836CA-7369-49BF-B51F-9E980680769A}"/>
                </a:ext>
              </a:extLst>
            </p:cNvPr>
            <p:cNvSpPr>
              <a:spLocks noChangeArrowheads="1"/>
            </p:cNvSpPr>
            <p:nvPr/>
          </p:nvSpPr>
          <p:spPr bwMode="auto">
            <a:xfrm>
              <a:off x="5656263" y="4864790"/>
              <a:ext cx="88900"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Rectangle 56">
              <a:extLst>
                <a:ext uri="{FF2B5EF4-FFF2-40B4-BE49-F238E27FC236}">
                  <a16:creationId xmlns:a16="http://schemas.microsoft.com/office/drawing/2014/main" id="{60BE3C67-02E2-4360-96CD-E264AE1585FA}"/>
                </a:ext>
              </a:extLst>
            </p:cNvPr>
            <p:cNvSpPr>
              <a:spLocks noChangeArrowheads="1"/>
            </p:cNvSpPr>
            <p:nvPr/>
          </p:nvSpPr>
          <p:spPr bwMode="auto">
            <a:xfrm>
              <a:off x="9424988" y="4864790"/>
              <a:ext cx="234950"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Line 57">
              <a:extLst>
                <a:ext uri="{FF2B5EF4-FFF2-40B4-BE49-F238E27FC236}">
                  <a16:creationId xmlns:a16="http://schemas.microsoft.com/office/drawing/2014/main" id="{41C2BD93-635A-439D-BF18-0CAC7B4475D5}"/>
                </a:ext>
              </a:extLst>
            </p:cNvPr>
            <p:cNvSpPr>
              <a:spLocks noChangeShapeType="1"/>
            </p:cNvSpPr>
            <p:nvPr/>
          </p:nvSpPr>
          <p:spPr bwMode="auto">
            <a:xfrm flipV="1">
              <a:off x="5668963" y="3872603"/>
              <a:ext cx="0" cy="992188"/>
            </a:xfrm>
            <a:prstGeom prst="line">
              <a:avLst/>
            </a:prstGeom>
            <a:noFill/>
            <a:ln w="3175"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59">
              <a:extLst>
                <a:ext uri="{FF2B5EF4-FFF2-40B4-BE49-F238E27FC236}">
                  <a16:creationId xmlns:a16="http://schemas.microsoft.com/office/drawing/2014/main" id="{B57E304F-DF03-4AF8-9F5A-9263A9455814}"/>
                </a:ext>
              </a:extLst>
            </p:cNvPr>
            <p:cNvSpPr>
              <a:spLocks/>
            </p:cNvSpPr>
            <p:nvPr/>
          </p:nvSpPr>
          <p:spPr bwMode="auto">
            <a:xfrm>
              <a:off x="5668963" y="3918640"/>
              <a:ext cx="3813175" cy="901700"/>
            </a:xfrm>
            <a:custGeom>
              <a:avLst/>
              <a:gdLst>
                <a:gd name="T0" fmla="*/ 37 w 2402"/>
                <a:gd name="T1" fmla="*/ 269 h 568"/>
                <a:gd name="T2" fmla="*/ 75 w 2402"/>
                <a:gd name="T3" fmla="*/ 294 h 568"/>
                <a:gd name="T4" fmla="*/ 112 w 2402"/>
                <a:gd name="T5" fmla="*/ 285 h 568"/>
                <a:gd name="T6" fmla="*/ 150 w 2402"/>
                <a:gd name="T7" fmla="*/ 268 h 568"/>
                <a:gd name="T8" fmla="*/ 188 w 2402"/>
                <a:gd name="T9" fmla="*/ 259 h 568"/>
                <a:gd name="T10" fmla="*/ 225 w 2402"/>
                <a:gd name="T11" fmla="*/ 130 h 568"/>
                <a:gd name="T12" fmla="*/ 263 w 2402"/>
                <a:gd name="T13" fmla="*/ 356 h 568"/>
                <a:gd name="T14" fmla="*/ 301 w 2402"/>
                <a:gd name="T15" fmla="*/ 376 h 568"/>
                <a:gd name="T16" fmla="*/ 338 w 2402"/>
                <a:gd name="T17" fmla="*/ 320 h 568"/>
                <a:gd name="T18" fmla="*/ 376 w 2402"/>
                <a:gd name="T19" fmla="*/ 319 h 568"/>
                <a:gd name="T20" fmla="*/ 413 w 2402"/>
                <a:gd name="T21" fmla="*/ 206 h 568"/>
                <a:gd name="T22" fmla="*/ 451 w 2402"/>
                <a:gd name="T23" fmla="*/ 236 h 568"/>
                <a:gd name="T24" fmla="*/ 489 w 2402"/>
                <a:gd name="T25" fmla="*/ 287 h 568"/>
                <a:gd name="T26" fmla="*/ 526 w 2402"/>
                <a:gd name="T27" fmla="*/ 292 h 568"/>
                <a:gd name="T28" fmla="*/ 564 w 2402"/>
                <a:gd name="T29" fmla="*/ 316 h 568"/>
                <a:gd name="T30" fmla="*/ 601 w 2402"/>
                <a:gd name="T31" fmla="*/ 307 h 568"/>
                <a:gd name="T32" fmla="*/ 639 w 2402"/>
                <a:gd name="T33" fmla="*/ 306 h 568"/>
                <a:gd name="T34" fmla="*/ 677 w 2402"/>
                <a:gd name="T35" fmla="*/ 316 h 568"/>
                <a:gd name="T36" fmla="*/ 715 w 2402"/>
                <a:gd name="T37" fmla="*/ 331 h 568"/>
                <a:gd name="T38" fmla="*/ 752 w 2402"/>
                <a:gd name="T39" fmla="*/ 386 h 568"/>
                <a:gd name="T40" fmla="*/ 790 w 2402"/>
                <a:gd name="T41" fmla="*/ 252 h 568"/>
                <a:gd name="T42" fmla="*/ 827 w 2402"/>
                <a:gd name="T43" fmla="*/ 192 h 568"/>
                <a:gd name="T44" fmla="*/ 865 w 2402"/>
                <a:gd name="T45" fmla="*/ 307 h 568"/>
                <a:gd name="T46" fmla="*/ 903 w 2402"/>
                <a:gd name="T47" fmla="*/ 335 h 568"/>
                <a:gd name="T48" fmla="*/ 940 w 2402"/>
                <a:gd name="T49" fmla="*/ 318 h 568"/>
                <a:gd name="T50" fmla="*/ 978 w 2402"/>
                <a:gd name="T51" fmla="*/ 275 h 568"/>
                <a:gd name="T52" fmla="*/ 1016 w 2402"/>
                <a:gd name="T53" fmla="*/ 285 h 568"/>
                <a:gd name="T54" fmla="*/ 1053 w 2402"/>
                <a:gd name="T55" fmla="*/ 325 h 568"/>
                <a:gd name="T56" fmla="*/ 1091 w 2402"/>
                <a:gd name="T57" fmla="*/ 285 h 568"/>
                <a:gd name="T58" fmla="*/ 1129 w 2402"/>
                <a:gd name="T59" fmla="*/ 321 h 568"/>
                <a:gd name="T60" fmla="*/ 1166 w 2402"/>
                <a:gd name="T61" fmla="*/ 267 h 568"/>
                <a:gd name="T62" fmla="*/ 1204 w 2402"/>
                <a:gd name="T63" fmla="*/ 261 h 568"/>
                <a:gd name="T64" fmla="*/ 1241 w 2402"/>
                <a:gd name="T65" fmla="*/ 277 h 568"/>
                <a:gd name="T66" fmla="*/ 1279 w 2402"/>
                <a:gd name="T67" fmla="*/ 276 h 568"/>
                <a:gd name="T68" fmla="*/ 1317 w 2402"/>
                <a:gd name="T69" fmla="*/ 298 h 568"/>
                <a:gd name="T70" fmla="*/ 1354 w 2402"/>
                <a:gd name="T71" fmla="*/ 267 h 568"/>
                <a:gd name="T72" fmla="*/ 1392 w 2402"/>
                <a:gd name="T73" fmla="*/ 263 h 568"/>
                <a:gd name="T74" fmla="*/ 1430 w 2402"/>
                <a:gd name="T75" fmla="*/ 268 h 568"/>
                <a:gd name="T76" fmla="*/ 1467 w 2402"/>
                <a:gd name="T77" fmla="*/ 315 h 568"/>
                <a:gd name="T78" fmla="*/ 1505 w 2402"/>
                <a:gd name="T79" fmla="*/ 319 h 568"/>
                <a:gd name="T80" fmla="*/ 1543 w 2402"/>
                <a:gd name="T81" fmla="*/ 259 h 568"/>
                <a:gd name="T82" fmla="*/ 1580 w 2402"/>
                <a:gd name="T83" fmla="*/ 246 h 568"/>
                <a:gd name="T84" fmla="*/ 1618 w 2402"/>
                <a:gd name="T85" fmla="*/ 274 h 568"/>
                <a:gd name="T86" fmla="*/ 1656 w 2402"/>
                <a:gd name="T87" fmla="*/ 311 h 568"/>
                <a:gd name="T88" fmla="*/ 1693 w 2402"/>
                <a:gd name="T89" fmla="*/ 315 h 568"/>
                <a:gd name="T90" fmla="*/ 1731 w 2402"/>
                <a:gd name="T91" fmla="*/ 302 h 568"/>
                <a:gd name="T92" fmla="*/ 1768 w 2402"/>
                <a:gd name="T93" fmla="*/ 267 h 568"/>
                <a:gd name="T94" fmla="*/ 1806 w 2402"/>
                <a:gd name="T95" fmla="*/ 268 h 568"/>
                <a:gd name="T96" fmla="*/ 1844 w 2402"/>
                <a:gd name="T97" fmla="*/ 275 h 568"/>
                <a:gd name="T98" fmla="*/ 1881 w 2402"/>
                <a:gd name="T99" fmla="*/ 294 h 568"/>
                <a:gd name="T100" fmla="*/ 1919 w 2402"/>
                <a:gd name="T101" fmla="*/ 301 h 568"/>
                <a:gd name="T102" fmla="*/ 1957 w 2402"/>
                <a:gd name="T103" fmla="*/ 278 h 568"/>
                <a:gd name="T104" fmla="*/ 1994 w 2402"/>
                <a:gd name="T105" fmla="*/ 286 h 568"/>
                <a:gd name="T106" fmla="*/ 2032 w 2402"/>
                <a:gd name="T107" fmla="*/ 297 h 568"/>
                <a:gd name="T108" fmla="*/ 2070 w 2402"/>
                <a:gd name="T109" fmla="*/ 328 h 568"/>
                <a:gd name="T110" fmla="*/ 2107 w 2402"/>
                <a:gd name="T111" fmla="*/ 306 h 568"/>
                <a:gd name="T112" fmla="*/ 2145 w 2402"/>
                <a:gd name="T113" fmla="*/ 199 h 568"/>
                <a:gd name="T114" fmla="*/ 2182 w 2402"/>
                <a:gd name="T115" fmla="*/ 180 h 568"/>
                <a:gd name="T116" fmla="*/ 2220 w 2402"/>
                <a:gd name="T117" fmla="*/ 114 h 568"/>
                <a:gd name="T118" fmla="*/ 2258 w 2402"/>
                <a:gd name="T119" fmla="*/ 502 h 568"/>
                <a:gd name="T120" fmla="*/ 2295 w 2402"/>
                <a:gd name="T121" fmla="*/ 478 h 568"/>
                <a:gd name="T122" fmla="*/ 2333 w 2402"/>
                <a:gd name="T123" fmla="*/ 320 h 568"/>
                <a:gd name="T124" fmla="*/ 2371 w 2402"/>
                <a:gd name="T125" fmla="*/ 289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2" h="568">
                  <a:moveTo>
                    <a:pt x="0" y="357"/>
                  </a:moveTo>
                  <a:lnTo>
                    <a:pt x="1" y="355"/>
                  </a:lnTo>
                  <a:lnTo>
                    <a:pt x="2" y="350"/>
                  </a:lnTo>
                  <a:lnTo>
                    <a:pt x="3" y="345"/>
                  </a:lnTo>
                  <a:lnTo>
                    <a:pt x="3" y="342"/>
                  </a:lnTo>
                  <a:lnTo>
                    <a:pt x="4" y="335"/>
                  </a:lnTo>
                  <a:lnTo>
                    <a:pt x="5" y="332"/>
                  </a:lnTo>
                  <a:lnTo>
                    <a:pt x="6" y="326"/>
                  </a:lnTo>
                  <a:lnTo>
                    <a:pt x="7" y="325"/>
                  </a:lnTo>
                  <a:lnTo>
                    <a:pt x="7" y="325"/>
                  </a:lnTo>
                  <a:lnTo>
                    <a:pt x="8" y="326"/>
                  </a:lnTo>
                  <a:lnTo>
                    <a:pt x="9" y="321"/>
                  </a:lnTo>
                  <a:lnTo>
                    <a:pt x="10" y="319"/>
                  </a:lnTo>
                  <a:lnTo>
                    <a:pt x="11" y="320"/>
                  </a:lnTo>
                  <a:lnTo>
                    <a:pt x="11" y="320"/>
                  </a:lnTo>
                  <a:lnTo>
                    <a:pt x="12" y="319"/>
                  </a:lnTo>
                  <a:lnTo>
                    <a:pt x="13" y="315"/>
                  </a:lnTo>
                  <a:lnTo>
                    <a:pt x="14" y="311"/>
                  </a:lnTo>
                  <a:lnTo>
                    <a:pt x="15" y="307"/>
                  </a:lnTo>
                  <a:lnTo>
                    <a:pt x="15" y="305"/>
                  </a:lnTo>
                  <a:lnTo>
                    <a:pt x="16" y="303"/>
                  </a:lnTo>
                  <a:lnTo>
                    <a:pt x="17" y="309"/>
                  </a:lnTo>
                  <a:lnTo>
                    <a:pt x="18" y="298"/>
                  </a:lnTo>
                  <a:lnTo>
                    <a:pt x="19" y="296"/>
                  </a:lnTo>
                  <a:lnTo>
                    <a:pt x="19" y="303"/>
                  </a:lnTo>
                  <a:lnTo>
                    <a:pt x="20" y="303"/>
                  </a:lnTo>
                  <a:lnTo>
                    <a:pt x="21" y="300"/>
                  </a:lnTo>
                  <a:lnTo>
                    <a:pt x="22" y="301"/>
                  </a:lnTo>
                  <a:lnTo>
                    <a:pt x="23" y="293"/>
                  </a:lnTo>
                  <a:lnTo>
                    <a:pt x="23" y="288"/>
                  </a:lnTo>
                  <a:lnTo>
                    <a:pt x="24" y="283"/>
                  </a:lnTo>
                  <a:lnTo>
                    <a:pt x="25" y="281"/>
                  </a:lnTo>
                  <a:lnTo>
                    <a:pt x="26" y="279"/>
                  </a:lnTo>
                  <a:lnTo>
                    <a:pt x="27" y="273"/>
                  </a:lnTo>
                  <a:lnTo>
                    <a:pt x="27" y="283"/>
                  </a:lnTo>
                  <a:lnTo>
                    <a:pt x="28" y="279"/>
                  </a:lnTo>
                  <a:lnTo>
                    <a:pt x="29" y="273"/>
                  </a:lnTo>
                  <a:lnTo>
                    <a:pt x="30" y="281"/>
                  </a:lnTo>
                  <a:lnTo>
                    <a:pt x="31" y="279"/>
                  </a:lnTo>
                  <a:lnTo>
                    <a:pt x="31" y="281"/>
                  </a:lnTo>
                  <a:lnTo>
                    <a:pt x="32" y="280"/>
                  </a:lnTo>
                  <a:lnTo>
                    <a:pt x="33" y="284"/>
                  </a:lnTo>
                  <a:lnTo>
                    <a:pt x="34" y="281"/>
                  </a:lnTo>
                  <a:lnTo>
                    <a:pt x="35" y="276"/>
                  </a:lnTo>
                  <a:lnTo>
                    <a:pt x="35" y="270"/>
                  </a:lnTo>
                  <a:lnTo>
                    <a:pt x="36" y="275"/>
                  </a:lnTo>
                  <a:lnTo>
                    <a:pt x="37" y="269"/>
                  </a:lnTo>
                  <a:lnTo>
                    <a:pt x="38" y="269"/>
                  </a:lnTo>
                  <a:lnTo>
                    <a:pt x="39" y="269"/>
                  </a:lnTo>
                  <a:lnTo>
                    <a:pt x="39" y="267"/>
                  </a:lnTo>
                  <a:lnTo>
                    <a:pt x="40" y="270"/>
                  </a:lnTo>
                  <a:lnTo>
                    <a:pt x="41" y="272"/>
                  </a:lnTo>
                  <a:lnTo>
                    <a:pt x="42" y="268"/>
                  </a:lnTo>
                  <a:lnTo>
                    <a:pt x="43" y="270"/>
                  </a:lnTo>
                  <a:lnTo>
                    <a:pt x="43" y="267"/>
                  </a:lnTo>
                  <a:lnTo>
                    <a:pt x="44" y="268"/>
                  </a:lnTo>
                  <a:lnTo>
                    <a:pt x="45" y="266"/>
                  </a:lnTo>
                  <a:lnTo>
                    <a:pt x="46" y="275"/>
                  </a:lnTo>
                  <a:lnTo>
                    <a:pt x="47" y="273"/>
                  </a:lnTo>
                  <a:lnTo>
                    <a:pt x="47" y="273"/>
                  </a:lnTo>
                  <a:lnTo>
                    <a:pt x="48" y="275"/>
                  </a:lnTo>
                  <a:lnTo>
                    <a:pt x="49" y="273"/>
                  </a:lnTo>
                  <a:lnTo>
                    <a:pt x="50" y="275"/>
                  </a:lnTo>
                  <a:lnTo>
                    <a:pt x="51" y="267"/>
                  </a:lnTo>
                  <a:lnTo>
                    <a:pt x="51" y="266"/>
                  </a:lnTo>
                  <a:lnTo>
                    <a:pt x="52" y="263"/>
                  </a:lnTo>
                  <a:lnTo>
                    <a:pt x="53" y="265"/>
                  </a:lnTo>
                  <a:lnTo>
                    <a:pt x="54" y="268"/>
                  </a:lnTo>
                  <a:lnTo>
                    <a:pt x="55" y="267"/>
                  </a:lnTo>
                  <a:lnTo>
                    <a:pt x="55" y="267"/>
                  </a:lnTo>
                  <a:lnTo>
                    <a:pt x="56" y="261"/>
                  </a:lnTo>
                  <a:lnTo>
                    <a:pt x="57" y="257"/>
                  </a:lnTo>
                  <a:lnTo>
                    <a:pt x="58" y="264"/>
                  </a:lnTo>
                  <a:lnTo>
                    <a:pt x="59" y="263"/>
                  </a:lnTo>
                  <a:lnTo>
                    <a:pt x="59" y="264"/>
                  </a:lnTo>
                  <a:lnTo>
                    <a:pt x="60" y="272"/>
                  </a:lnTo>
                  <a:lnTo>
                    <a:pt x="61" y="268"/>
                  </a:lnTo>
                  <a:lnTo>
                    <a:pt x="62" y="262"/>
                  </a:lnTo>
                  <a:lnTo>
                    <a:pt x="63" y="267"/>
                  </a:lnTo>
                  <a:lnTo>
                    <a:pt x="63" y="264"/>
                  </a:lnTo>
                  <a:lnTo>
                    <a:pt x="64" y="266"/>
                  </a:lnTo>
                  <a:lnTo>
                    <a:pt x="65" y="266"/>
                  </a:lnTo>
                  <a:lnTo>
                    <a:pt x="66" y="258"/>
                  </a:lnTo>
                  <a:lnTo>
                    <a:pt x="67" y="263"/>
                  </a:lnTo>
                  <a:lnTo>
                    <a:pt x="67" y="264"/>
                  </a:lnTo>
                  <a:lnTo>
                    <a:pt x="68" y="270"/>
                  </a:lnTo>
                  <a:lnTo>
                    <a:pt x="69" y="265"/>
                  </a:lnTo>
                  <a:lnTo>
                    <a:pt x="70" y="269"/>
                  </a:lnTo>
                  <a:lnTo>
                    <a:pt x="71" y="271"/>
                  </a:lnTo>
                  <a:lnTo>
                    <a:pt x="71" y="270"/>
                  </a:lnTo>
                  <a:lnTo>
                    <a:pt x="72" y="269"/>
                  </a:lnTo>
                  <a:lnTo>
                    <a:pt x="73" y="274"/>
                  </a:lnTo>
                  <a:lnTo>
                    <a:pt x="74" y="267"/>
                  </a:lnTo>
                  <a:lnTo>
                    <a:pt x="75" y="294"/>
                  </a:lnTo>
                  <a:lnTo>
                    <a:pt x="75" y="270"/>
                  </a:lnTo>
                  <a:lnTo>
                    <a:pt x="76" y="276"/>
                  </a:lnTo>
                  <a:lnTo>
                    <a:pt x="77" y="264"/>
                  </a:lnTo>
                  <a:lnTo>
                    <a:pt x="78" y="267"/>
                  </a:lnTo>
                  <a:lnTo>
                    <a:pt x="79" y="262"/>
                  </a:lnTo>
                  <a:lnTo>
                    <a:pt x="79" y="260"/>
                  </a:lnTo>
                  <a:lnTo>
                    <a:pt x="80" y="261"/>
                  </a:lnTo>
                  <a:lnTo>
                    <a:pt x="81" y="262"/>
                  </a:lnTo>
                  <a:lnTo>
                    <a:pt x="82" y="264"/>
                  </a:lnTo>
                  <a:lnTo>
                    <a:pt x="83" y="263"/>
                  </a:lnTo>
                  <a:lnTo>
                    <a:pt x="83" y="262"/>
                  </a:lnTo>
                  <a:lnTo>
                    <a:pt x="84" y="266"/>
                  </a:lnTo>
                  <a:lnTo>
                    <a:pt x="85" y="268"/>
                  </a:lnTo>
                  <a:lnTo>
                    <a:pt x="86" y="267"/>
                  </a:lnTo>
                  <a:lnTo>
                    <a:pt x="87" y="269"/>
                  </a:lnTo>
                  <a:lnTo>
                    <a:pt x="87" y="266"/>
                  </a:lnTo>
                  <a:lnTo>
                    <a:pt x="88" y="256"/>
                  </a:lnTo>
                  <a:lnTo>
                    <a:pt x="89" y="263"/>
                  </a:lnTo>
                  <a:lnTo>
                    <a:pt x="90" y="266"/>
                  </a:lnTo>
                  <a:lnTo>
                    <a:pt x="91" y="268"/>
                  </a:lnTo>
                  <a:lnTo>
                    <a:pt x="91" y="267"/>
                  </a:lnTo>
                  <a:lnTo>
                    <a:pt x="92" y="271"/>
                  </a:lnTo>
                  <a:lnTo>
                    <a:pt x="93" y="268"/>
                  </a:lnTo>
                  <a:lnTo>
                    <a:pt x="94" y="270"/>
                  </a:lnTo>
                  <a:lnTo>
                    <a:pt x="95" y="268"/>
                  </a:lnTo>
                  <a:lnTo>
                    <a:pt x="95" y="273"/>
                  </a:lnTo>
                  <a:lnTo>
                    <a:pt x="96" y="274"/>
                  </a:lnTo>
                  <a:lnTo>
                    <a:pt x="97" y="271"/>
                  </a:lnTo>
                  <a:lnTo>
                    <a:pt x="98" y="280"/>
                  </a:lnTo>
                  <a:lnTo>
                    <a:pt x="99" y="286"/>
                  </a:lnTo>
                  <a:lnTo>
                    <a:pt x="99" y="280"/>
                  </a:lnTo>
                  <a:lnTo>
                    <a:pt x="100" y="285"/>
                  </a:lnTo>
                  <a:lnTo>
                    <a:pt x="101" y="280"/>
                  </a:lnTo>
                  <a:lnTo>
                    <a:pt x="102" y="280"/>
                  </a:lnTo>
                  <a:lnTo>
                    <a:pt x="103" y="275"/>
                  </a:lnTo>
                  <a:lnTo>
                    <a:pt x="103" y="270"/>
                  </a:lnTo>
                  <a:lnTo>
                    <a:pt x="104" y="269"/>
                  </a:lnTo>
                  <a:lnTo>
                    <a:pt x="105" y="264"/>
                  </a:lnTo>
                  <a:lnTo>
                    <a:pt x="106" y="266"/>
                  </a:lnTo>
                  <a:lnTo>
                    <a:pt x="107" y="267"/>
                  </a:lnTo>
                  <a:lnTo>
                    <a:pt x="107" y="270"/>
                  </a:lnTo>
                  <a:lnTo>
                    <a:pt x="108" y="270"/>
                  </a:lnTo>
                  <a:lnTo>
                    <a:pt x="109" y="275"/>
                  </a:lnTo>
                  <a:lnTo>
                    <a:pt x="110" y="275"/>
                  </a:lnTo>
                  <a:lnTo>
                    <a:pt x="111" y="293"/>
                  </a:lnTo>
                  <a:lnTo>
                    <a:pt x="111" y="267"/>
                  </a:lnTo>
                  <a:lnTo>
                    <a:pt x="112" y="285"/>
                  </a:lnTo>
                  <a:lnTo>
                    <a:pt x="113" y="284"/>
                  </a:lnTo>
                  <a:lnTo>
                    <a:pt x="114" y="282"/>
                  </a:lnTo>
                  <a:lnTo>
                    <a:pt x="115" y="276"/>
                  </a:lnTo>
                  <a:lnTo>
                    <a:pt x="115" y="280"/>
                  </a:lnTo>
                  <a:lnTo>
                    <a:pt x="116" y="283"/>
                  </a:lnTo>
                  <a:lnTo>
                    <a:pt x="117" y="284"/>
                  </a:lnTo>
                  <a:lnTo>
                    <a:pt x="118" y="281"/>
                  </a:lnTo>
                  <a:lnTo>
                    <a:pt x="119" y="283"/>
                  </a:lnTo>
                  <a:lnTo>
                    <a:pt x="119" y="281"/>
                  </a:lnTo>
                  <a:lnTo>
                    <a:pt x="120" y="282"/>
                  </a:lnTo>
                  <a:lnTo>
                    <a:pt x="121" y="280"/>
                  </a:lnTo>
                  <a:lnTo>
                    <a:pt x="122" y="274"/>
                  </a:lnTo>
                  <a:lnTo>
                    <a:pt x="123" y="278"/>
                  </a:lnTo>
                  <a:lnTo>
                    <a:pt x="123" y="277"/>
                  </a:lnTo>
                  <a:lnTo>
                    <a:pt x="124" y="272"/>
                  </a:lnTo>
                  <a:lnTo>
                    <a:pt x="125" y="272"/>
                  </a:lnTo>
                  <a:lnTo>
                    <a:pt x="126" y="268"/>
                  </a:lnTo>
                  <a:lnTo>
                    <a:pt x="127" y="267"/>
                  </a:lnTo>
                  <a:lnTo>
                    <a:pt x="127" y="270"/>
                  </a:lnTo>
                  <a:lnTo>
                    <a:pt x="128" y="277"/>
                  </a:lnTo>
                  <a:lnTo>
                    <a:pt x="129" y="275"/>
                  </a:lnTo>
                  <a:lnTo>
                    <a:pt x="130" y="277"/>
                  </a:lnTo>
                  <a:lnTo>
                    <a:pt x="131" y="275"/>
                  </a:lnTo>
                  <a:lnTo>
                    <a:pt x="131" y="279"/>
                  </a:lnTo>
                  <a:lnTo>
                    <a:pt x="132" y="275"/>
                  </a:lnTo>
                  <a:lnTo>
                    <a:pt x="133" y="281"/>
                  </a:lnTo>
                  <a:lnTo>
                    <a:pt x="134" y="281"/>
                  </a:lnTo>
                  <a:lnTo>
                    <a:pt x="135" y="273"/>
                  </a:lnTo>
                  <a:lnTo>
                    <a:pt x="135" y="278"/>
                  </a:lnTo>
                  <a:lnTo>
                    <a:pt x="136" y="276"/>
                  </a:lnTo>
                  <a:lnTo>
                    <a:pt x="137" y="278"/>
                  </a:lnTo>
                  <a:lnTo>
                    <a:pt x="138" y="279"/>
                  </a:lnTo>
                  <a:lnTo>
                    <a:pt x="139" y="283"/>
                  </a:lnTo>
                  <a:lnTo>
                    <a:pt x="139" y="283"/>
                  </a:lnTo>
                  <a:lnTo>
                    <a:pt x="140" y="279"/>
                  </a:lnTo>
                  <a:lnTo>
                    <a:pt x="141" y="279"/>
                  </a:lnTo>
                  <a:lnTo>
                    <a:pt x="142" y="275"/>
                  </a:lnTo>
                  <a:lnTo>
                    <a:pt x="143" y="274"/>
                  </a:lnTo>
                  <a:lnTo>
                    <a:pt x="143" y="269"/>
                  </a:lnTo>
                  <a:lnTo>
                    <a:pt x="144" y="268"/>
                  </a:lnTo>
                  <a:lnTo>
                    <a:pt x="145" y="260"/>
                  </a:lnTo>
                  <a:lnTo>
                    <a:pt x="146" y="265"/>
                  </a:lnTo>
                  <a:lnTo>
                    <a:pt x="147" y="266"/>
                  </a:lnTo>
                  <a:lnTo>
                    <a:pt x="147" y="267"/>
                  </a:lnTo>
                  <a:lnTo>
                    <a:pt x="148" y="269"/>
                  </a:lnTo>
                  <a:lnTo>
                    <a:pt x="149" y="265"/>
                  </a:lnTo>
                  <a:lnTo>
                    <a:pt x="150" y="268"/>
                  </a:lnTo>
                  <a:lnTo>
                    <a:pt x="151" y="271"/>
                  </a:lnTo>
                  <a:lnTo>
                    <a:pt x="151" y="267"/>
                  </a:lnTo>
                  <a:lnTo>
                    <a:pt x="152" y="272"/>
                  </a:lnTo>
                  <a:lnTo>
                    <a:pt x="153" y="268"/>
                  </a:lnTo>
                  <a:lnTo>
                    <a:pt x="154" y="269"/>
                  </a:lnTo>
                  <a:lnTo>
                    <a:pt x="155" y="264"/>
                  </a:lnTo>
                  <a:lnTo>
                    <a:pt x="155" y="262"/>
                  </a:lnTo>
                  <a:lnTo>
                    <a:pt x="156" y="261"/>
                  </a:lnTo>
                  <a:lnTo>
                    <a:pt x="157" y="266"/>
                  </a:lnTo>
                  <a:lnTo>
                    <a:pt x="158" y="259"/>
                  </a:lnTo>
                  <a:lnTo>
                    <a:pt x="159" y="266"/>
                  </a:lnTo>
                  <a:lnTo>
                    <a:pt x="159" y="257"/>
                  </a:lnTo>
                  <a:lnTo>
                    <a:pt x="160" y="262"/>
                  </a:lnTo>
                  <a:lnTo>
                    <a:pt x="161" y="272"/>
                  </a:lnTo>
                  <a:lnTo>
                    <a:pt x="162" y="275"/>
                  </a:lnTo>
                  <a:lnTo>
                    <a:pt x="163" y="270"/>
                  </a:lnTo>
                  <a:lnTo>
                    <a:pt x="163" y="270"/>
                  </a:lnTo>
                  <a:lnTo>
                    <a:pt x="164" y="261"/>
                  </a:lnTo>
                  <a:lnTo>
                    <a:pt x="165" y="263"/>
                  </a:lnTo>
                  <a:lnTo>
                    <a:pt x="166" y="263"/>
                  </a:lnTo>
                  <a:lnTo>
                    <a:pt x="167" y="261"/>
                  </a:lnTo>
                  <a:lnTo>
                    <a:pt x="167" y="253"/>
                  </a:lnTo>
                  <a:lnTo>
                    <a:pt x="168" y="264"/>
                  </a:lnTo>
                  <a:lnTo>
                    <a:pt x="169" y="262"/>
                  </a:lnTo>
                  <a:lnTo>
                    <a:pt x="170" y="269"/>
                  </a:lnTo>
                  <a:lnTo>
                    <a:pt x="171" y="266"/>
                  </a:lnTo>
                  <a:lnTo>
                    <a:pt x="171" y="268"/>
                  </a:lnTo>
                  <a:lnTo>
                    <a:pt x="172" y="270"/>
                  </a:lnTo>
                  <a:lnTo>
                    <a:pt x="173" y="267"/>
                  </a:lnTo>
                  <a:lnTo>
                    <a:pt x="174" y="271"/>
                  </a:lnTo>
                  <a:lnTo>
                    <a:pt x="175" y="261"/>
                  </a:lnTo>
                  <a:lnTo>
                    <a:pt x="176" y="258"/>
                  </a:lnTo>
                  <a:lnTo>
                    <a:pt x="176" y="263"/>
                  </a:lnTo>
                  <a:lnTo>
                    <a:pt x="177" y="260"/>
                  </a:lnTo>
                  <a:lnTo>
                    <a:pt x="178" y="261"/>
                  </a:lnTo>
                  <a:lnTo>
                    <a:pt x="179" y="256"/>
                  </a:lnTo>
                  <a:lnTo>
                    <a:pt x="180" y="264"/>
                  </a:lnTo>
                  <a:lnTo>
                    <a:pt x="180" y="268"/>
                  </a:lnTo>
                  <a:lnTo>
                    <a:pt x="181" y="263"/>
                  </a:lnTo>
                  <a:lnTo>
                    <a:pt x="182" y="261"/>
                  </a:lnTo>
                  <a:lnTo>
                    <a:pt x="183" y="264"/>
                  </a:lnTo>
                  <a:lnTo>
                    <a:pt x="184" y="259"/>
                  </a:lnTo>
                  <a:lnTo>
                    <a:pt x="184" y="259"/>
                  </a:lnTo>
                  <a:lnTo>
                    <a:pt x="185" y="262"/>
                  </a:lnTo>
                  <a:lnTo>
                    <a:pt x="186" y="261"/>
                  </a:lnTo>
                  <a:lnTo>
                    <a:pt x="187" y="255"/>
                  </a:lnTo>
                  <a:lnTo>
                    <a:pt x="188" y="259"/>
                  </a:lnTo>
                  <a:lnTo>
                    <a:pt x="188" y="260"/>
                  </a:lnTo>
                  <a:lnTo>
                    <a:pt x="189" y="253"/>
                  </a:lnTo>
                  <a:lnTo>
                    <a:pt x="190" y="252"/>
                  </a:lnTo>
                  <a:lnTo>
                    <a:pt x="191" y="251"/>
                  </a:lnTo>
                  <a:lnTo>
                    <a:pt x="192" y="259"/>
                  </a:lnTo>
                  <a:lnTo>
                    <a:pt x="192" y="254"/>
                  </a:lnTo>
                  <a:lnTo>
                    <a:pt x="193" y="257"/>
                  </a:lnTo>
                  <a:lnTo>
                    <a:pt x="194" y="261"/>
                  </a:lnTo>
                  <a:lnTo>
                    <a:pt x="195" y="261"/>
                  </a:lnTo>
                  <a:lnTo>
                    <a:pt x="196" y="267"/>
                  </a:lnTo>
                  <a:lnTo>
                    <a:pt x="196" y="266"/>
                  </a:lnTo>
                  <a:lnTo>
                    <a:pt x="197" y="262"/>
                  </a:lnTo>
                  <a:lnTo>
                    <a:pt x="198" y="263"/>
                  </a:lnTo>
                  <a:lnTo>
                    <a:pt x="199" y="264"/>
                  </a:lnTo>
                  <a:lnTo>
                    <a:pt x="200" y="258"/>
                  </a:lnTo>
                  <a:lnTo>
                    <a:pt x="200" y="258"/>
                  </a:lnTo>
                  <a:lnTo>
                    <a:pt x="201" y="263"/>
                  </a:lnTo>
                  <a:lnTo>
                    <a:pt x="202" y="260"/>
                  </a:lnTo>
                  <a:lnTo>
                    <a:pt x="203" y="261"/>
                  </a:lnTo>
                  <a:lnTo>
                    <a:pt x="204" y="259"/>
                  </a:lnTo>
                  <a:lnTo>
                    <a:pt x="204" y="259"/>
                  </a:lnTo>
                  <a:lnTo>
                    <a:pt x="205" y="259"/>
                  </a:lnTo>
                  <a:lnTo>
                    <a:pt x="206" y="258"/>
                  </a:lnTo>
                  <a:lnTo>
                    <a:pt x="207" y="256"/>
                  </a:lnTo>
                  <a:lnTo>
                    <a:pt x="208" y="258"/>
                  </a:lnTo>
                  <a:lnTo>
                    <a:pt x="208" y="259"/>
                  </a:lnTo>
                  <a:lnTo>
                    <a:pt x="209" y="254"/>
                  </a:lnTo>
                  <a:lnTo>
                    <a:pt x="210" y="256"/>
                  </a:lnTo>
                  <a:lnTo>
                    <a:pt x="211" y="269"/>
                  </a:lnTo>
                  <a:lnTo>
                    <a:pt x="212" y="286"/>
                  </a:lnTo>
                  <a:lnTo>
                    <a:pt x="212" y="264"/>
                  </a:lnTo>
                  <a:lnTo>
                    <a:pt x="213" y="246"/>
                  </a:lnTo>
                  <a:lnTo>
                    <a:pt x="214" y="215"/>
                  </a:lnTo>
                  <a:lnTo>
                    <a:pt x="215" y="172"/>
                  </a:lnTo>
                  <a:lnTo>
                    <a:pt x="216" y="129"/>
                  </a:lnTo>
                  <a:lnTo>
                    <a:pt x="216" y="100"/>
                  </a:lnTo>
                  <a:lnTo>
                    <a:pt x="217" y="77"/>
                  </a:lnTo>
                  <a:lnTo>
                    <a:pt x="218" y="77"/>
                  </a:lnTo>
                  <a:lnTo>
                    <a:pt x="219" y="53"/>
                  </a:lnTo>
                  <a:lnTo>
                    <a:pt x="220" y="49"/>
                  </a:lnTo>
                  <a:lnTo>
                    <a:pt x="220" y="54"/>
                  </a:lnTo>
                  <a:lnTo>
                    <a:pt x="221" y="56"/>
                  </a:lnTo>
                  <a:lnTo>
                    <a:pt x="222" y="65"/>
                  </a:lnTo>
                  <a:lnTo>
                    <a:pt x="223" y="79"/>
                  </a:lnTo>
                  <a:lnTo>
                    <a:pt x="224" y="99"/>
                  </a:lnTo>
                  <a:lnTo>
                    <a:pt x="224" y="108"/>
                  </a:lnTo>
                  <a:lnTo>
                    <a:pt x="225" y="130"/>
                  </a:lnTo>
                  <a:lnTo>
                    <a:pt x="226" y="135"/>
                  </a:lnTo>
                  <a:lnTo>
                    <a:pt x="227" y="152"/>
                  </a:lnTo>
                  <a:lnTo>
                    <a:pt x="228" y="159"/>
                  </a:lnTo>
                  <a:lnTo>
                    <a:pt x="228" y="167"/>
                  </a:lnTo>
                  <a:lnTo>
                    <a:pt x="229" y="180"/>
                  </a:lnTo>
                  <a:lnTo>
                    <a:pt x="230" y="186"/>
                  </a:lnTo>
                  <a:lnTo>
                    <a:pt x="231" y="193"/>
                  </a:lnTo>
                  <a:lnTo>
                    <a:pt x="232" y="197"/>
                  </a:lnTo>
                  <a:lnTo>
                    <a:pt x="232" y="199"/>
                  </a:lnTo>
                  <a:lnTo>
                    <a:pt x="233" y="212"/>
                  </a:lnTo>
                  <a:lnTo>
                    <a:pt x="234" y="220"/>
                  </a:lnTo>
                  <a:lnTo>
                    <a:pt x="235" y="236"/>
                  </a:lnTo>
                  <a:lnTo>
                    <a:pt x="236" y="243"/>
                  </a:lnTo>
                  <a:lnTo>
                    <a:pt x="236" y="253"/>
                  </a:lnTo>
                  <a:lnTo>
                    <a:pt x="237" y="263"/>
                  </a:lnTo>
                  <a:lnTo>
                    <a:pt x="238" y="267"/>
                  </a:lnTo>
                  <a:lnTo>
                    <a:pt x="239" y="269"/>
                  </a:lnTo>
                  <a:lnTo>
                    <a:pt x="240" y="275"/>
                  </a:lnTo>
                  <a:lnTo>
                    <a:pt x="240" y="280"/>
                  </a:lnTo>
                  <a:lnTo>
                    <a:pt x="241" y="279"/>
                  </a:lnTo>
                  <a:lnTo>
                    <a:pt x="242" y="286"/>
                  </a:lnTo>
                  <a:lnTo>
                    <a:pt x="243" y="284"/>
                  </a:lnTo>
                  <a:lnTo>
                    <a:pt x="244" y="291"/>
                  </a:lnTo>
                  <a:lnTo>
                    <a:pt x="244" y="295"/>
                  </a:lnTo>
                  <a:lnTo>
                    <a:pt x="245" y="305"/>
                  </a:lnTo>
                  <a:lnTo>
                    <a:pt x="246" y="308"/>
                  </a:lnTo>
                  <a:lnTo>
                    <a:pt x="247" y="314"/>
                  </a:lnTo>
                  <a:lnTo>
                    <a:pt x="248" y="316"/>
                  </a:lnTo>
                  <a:lnTo>
                    <a:pt x="248" y="313"/>
                  </a:lnTo>
                  <a:lnTo>
                    <a:pt x="249" y="317"/>
                  </a:lnTo>
                  <a:lnTo>
                    <a:pt x="250" y="320"/>
                  </a:lnTo>
                  <a:lnTo>
                    <a:pt x="251" y="320"/>
                  </a:lnTo>
                  <a:lnTo>
                    <a:pt x="252" y="319"/>
                  </a:lnTo>
                  <a:lnTo>
                    <a:pt x="252" y="318"/>
                  </a:lnTo>
                  <a:lnTo>
                    <a:pt x="253" y="331"/>
                  </a:lnTo>
                  <a:lnTo>
                    <a:pt x="254" y="334"/>
                  </a:lnTo>
                  <a:lnTo>
                    <a:pt x="255" y="341"/>
                  </a:lnTo>
                  <a:lnTo>
                    <a:pt x="256" y="344"/>
                  </a:lnTo>
                  <a:lnTo>
                    <a:pt x="256" y="349"/>
                  </a:lnTo>
                  <a:lnTo>
                    <a:pt x="257" y="347"/>
                  </a:lnTo>
                  <a:lnTo>
                    <a:pt x="258" y="343"/>
                  </a:lnTo>
                  <a:lnTo>
                    <a:pt x="259" y="343"/>
                  </a:lnTo>
                  <a:lnTo>
                    <a:pt x="260" y="345"/>
                  </a:lnTo>
                  <a:lnTo>
                    <a:pt x="260" y="348"/>
                  </a:lnTo>
                  <a:lnTo>
                    <a:pt x="261" y="356"/>
                  </a:lnTo>
                  <a:lnTo>
                    <a:pt x="262" y="360"/>
                  </a:lnTo>
                  <a:lnTo>
                    <a:pt x="263" y="356"/>
                  </a:lnTo>
                  <a:lnTo>
                    <a:pt x="264" y="353"/>
                  </a:lnTo>
                  <a:lnTo>
                    <a:pt x="264" y="350"/>
                  </a:lnTo>
                  <a:lnTo>
                    <a:pt x="265" y="351"/>
                  </a:lnTo>
                  <a:lnTo>
                    <a:pt x="266" y="350"/>
                  </a:lnTo>
                  <a:lnTo>
                    <a:pt x="267" y="354"/>
                  </a:lnTo>
                  <a:lnTo>
                    <a:pt x="268" y="359"/>
                  </a:lnTo>
                  <a:lnTo>
                    <a:pt x="268" y="361"/>
                  </a:lnTo>
                  <a:lnTo>
                    <a:pt x="269" y="359"/>
                  </a:lnTo>
                  <a:lnTo>
                    <a:pt x="270" y="362"/>
                  </a:lnTo>
                  <a:lnTo>
                    <a:pt x="271" y="360"/>
                  </a:lnTo>
                  <a:lnTo>
                    <a:pt x="272" y="371"/>
                  </a:lnTo>
                  <a:lnTo>
                    <a:pt x="273" y="368"/>
                  </a:lnTo>
                  <a:lnTo>
                    <a:pt x="273" y="373"/>
                  </a:lnTo>
                  <a:lnTo>
                    <a:pt x="274" y="371"/>
                  </a:lnTo>
                  <a:lnTo>
                    <a:pt x="275" y="374"/>
                  </a:lnTo>
                  <a:lnTo>
                    <a:pt x="276" y="374"/>
                  </a:lnTo>
                  <a:lnTo>
                    <a:pt x="277" y="371"/>
                  </a:lnTo>
                  <a:lnTo>
                    <a:pt x="277" y="368"/>
                  </a:lnTo>
                  <a:lnTo>
                    <a:pt x="278" y="369"/>
                  </a:lnTo>
                  <a:lnTo>
                    <a:pt x="279" y="365"/>
                  </a:lnTo>
                  <a:lnTo>
                    <a:pt x="280" y="366"/>
                  </a:lnTo>
                  <a:lnTo>
                    <a:pt x="281" y="372"/>
                  </a:lnTo>
                  <a:lnTo>
                    <a:pt x="281" y="365"/>
                  </a:lnTo>
                  <a:lnTo>
                    <a:pt x="282" y="360"/>
                  </a:lnTo>
                  <a:lnTo>
                    <a:pt x="283" y="414"/>
                  </a:lnTo>
                  <a:lnTo>
                    <a:pt x="284" y="432"/>
                  </a:lnTo>
                  <a:lnTo>
                    <a:pt x="285" y="436"/>
                  </a:lnTo>
                  <a:lnTo>
                    <a:pt x="285" y="430"/>
                  </a:lnTo>
                  <a:lnTo>
                    <a:pt x="286" y="428"/>
                  </a:lnTo>
                  <a:lnTo>
                    <a:pt x="287" y="421"/>
                  </a:lnTo>
                  <a:lnTo>
                    <a:pt x="288" y="419"/>
                  </a:lnTo>
                  <a:lnTo>
                    <a:pt x="289" y="419"/>
                  </a:lnTo>
                  <a:lnTo>
                    <a:pt x="289" y="430"/>
                  </a:lnTo>
                  <a:lnTo>
                    <a:pt x="290" y="415"/>
                  </a:lnTo>
                  <a:lnTo>
                    <a:pt x="291" y="406"/>
                  </a:lnTo>
                  <a:lnTo>
                    <a:pt x="292" y="407"/>
                  </a:lnTo>
                  <a:lnTo>
                    <a:pt x="293" y="401"/>
                  </a:lnTo>
                  <a:lnTo>
                    <a:pt x="293" y="394"/>
                  </a:lnTo>
                  <a:lnTo>
                    <a:pt x="294" y="394"/>
                  </a:lnTo>
                  <a:lnTo>
                    <a:pt x="295" y="390"/>
                  </a:lnTo>
                  <a:lnTo>
                    <a:pt x="296" y="386"/>
                  </a:lnTo>
                  <a:lnTo>
                    <a:pt x="297" y="387"/>
                  </a:lnTo>
                  <a:lnTo>
                    <a:pt x="297" y="384"/>
                  </a:lnTo>
                  <a:lnTo>
                    <a:pt x="298" y="385"/>
                  </a:lnTo>
                  <a:lnTo>
                    <a:pt x="299" y="384"/>
                  </a:lnTo>
                  <a:lnTo>
                    <a:pt x="300" y="377"/>
                  </a:lnTo>
                  <a:lnTo>
                    <a:pt x="301" y="376"/>
                  </a:lnTo>
                  <a:lnTo>
                    <a:pt x="301" y="377"/>
                  </a:lnTo>
                  <a:lnTo>
                    <a:pt x="302" y="413"/>
                  </a:lnTo>
                  <a:lnTo>
                    <a:pt x="303" y="373"/>
                  </a:lnTo>
                  <a:lnTo>
                    <a:pt x="304" y="372"/>
                  </a:lnTo>
                  <a:lnTo>
                    <a:pt x="305" y="371"/>
                  </a:lnTo>
                  <a:lnTo>
                    <a:pt x="305" y="366"/>
                  </a:lnTo>
                  <a:lnTo>
                    <a:pt x="306" y="370"/>
                  </a:lnTo>
                  <a:lnTo>
                    <a:pt x="307" y="366"/>
                  </a:lnTo>
                  <a:lnTo>
                    <a:pt x="308" y="356"/>
                  </a:lnTo>
                  <a:lnTo>
                    <a:pt x="309" y="351"/>
                  </a:lnTo>
                  <a:lnTo>
                    <a:pt x="309" y="351"/>
                  </a:lnTo>
                  <a:lnTo>
                    <a:pt x="310" y="349"/>
                  </a:lnTo>
                  <a:lnTo>
                    <a:pt x="311" y="348"/>
                  </a:lnTo>
                  <a:lnTo>
                    <a:pt x="312" y="346"/>
                  </a:lnTo>
                  <a:lnTo>
                    <a:pt x="313" y="345"/>
                  </a:lnTo>
                  <a:lnTo>
                    <a:pt x="313" y="345"/>
                  </a:lnTo>
                  <a:lnTo>
                    <a:pt x="314" y="349"/>
                  </a:lnTo>
                  <a:lnTo>
                    <a:pt x="315" y="348"/>
                  </a:lnTo>
                  <a:lnTo>
                    <a:pt x="316" y="342"/>
                  </a:lnTo>
                  <a:lnTo>
                    <a:pt x="317" y="339"/>
                  </a:lnTo>
                  <a:lnTo>
                    <a:pt x="317" y="337"/>
                  </a:lnTo>
                  <a:lnTo>
                    <a:pt x="318" y="338"/>
                  </a:lnTo>
                  <a:lnTo>
                    <a:pt x="319" y="336"/>
                  </a:lnTo>
                  <a:lnTo>
                    <a:pt x="320" y="341"/>
                  </a:lnTo>
                  <a:lnTo>
                    <a:pt x="321" y="337"/>
                  </a:lnTo>
                  <a:lnTo>
                    <a:pt x="321" y="332"/>
                  </a:lnTo>
                  <a:lnTo>
                    <a:pt x="322" y="331"/>
                  </a:lnTo>
                  <a:lnTo>
                    <a:pt x="323" y="332"/>
                  </a:lnTo>
                  <a:lnTo>
                    <a:pt x="324" y="333"/>
                  </a:lnTo>
                  <a:lnTo>
                    <a:pt x="325" y="331"/>
                  </a:lnTo>
                  <a:lnTo>
                    <a:pt x="325" y="331"/>
                  </a:lnTo>
                  <a:lnTo>
                    <a:pt x="326" y="356"/>
                  </a:lnTo>
                  <a:lnTo>
                    <a:pt x="327" y="359"/>
                  </a:lnTo>
                  <a:lnTo>
                    <a:pt x="328" y="353"/>
                  </a:lnTo>
                  <a:lnTo>
                    <a:pt x="329" y="351"/>
                  </a:lnTo>
                  <a:lnTo>
                    <a:pt x="329" y="349"/>
                  </a:lnTo>
                  <a:lnTo>
                    <a:pt x="330" y="349"/>
                  </a:lnTo>
                  <a:lnTo>
                    <a:pt x="331" y="340"/>
                  </a:lnTo>
                  <a:lnTo>
                    <a:pt x="332" y="339"/>
                  </a:lnTo>
                  <a:lnTo>
                    <a:pt x="333" y="336"/>
                  </a:lnTo>
                  <a:lnTo>
                    <a:pt x="333" y="340"/>
                  </a:lnTo>
                  <a:lnTo>
                    <a:pt x="334" y="337"/>
                  </a:lnTo>
                  <a:lnTo>
                    <a:pt x="335" y="359"/>
                  </a:lnTo>
                  <a:lnTo>
                    <a:pt x="336" y="328"/>
                  </a:lnTo>
                  <a:lnTo>
                    <a:pt x="337" y="325"/>
                  </a:lnTo>
                  <a:lnTo>
                    <a:pt x="337" y="320"/>
                  </a:lnTo>
                  <a:lnTo>
                    <a:pt x="338" y="320"/>
                  </a:lnTo>
                  <a:lnTo>
                    <a:pt x="339" y="321"/>
                  </a:lnTo>
                  <a:lnTo>
                    <a:pt x="340" y="317"/>
                  </a:lnTo>
                  <a:lnTo>
                    <a:pt x="341" y="310"/>
                  </a:lnTo>
                  <a:lnTo>
                    <a:pt x="341" y="307"/>
                  </a:lnTo>
                  <a:lnTo>
                    <a:pt x="342" y="306"/>
                  </a:lnTo>
                  <a:lnTo>
                    <a:pt x="343" y="302"/>
                  </a:lnTo>
                  <a:lnTo>
                    <a:pt x="344" y="305"/>
                  </a:lnTo>
                  <a:lnTo>
                    <a:pt x="345" y="303"/>
                  </a:lnTo>
                  <a:lnTo>
                    <a:pt x="345" y="303"/>
                  </a:lnTo>
                  <a:lnTo>
                    <a:pt x="346" y="295"/>
                  </a:lnTo>
                  <a:lnTo>
                    <a:pt x="347" y="313"/>
                  </a:lnTo>
                  <a:lnTo>
                    <a:pt x="348" y="305"/>
                  </a:lnTo>
                  <a:lnTo>
                    <a:pt x="349" y="303"/>
                  </a:lnTo>
                  <a:lnTo>
                    <a:pt x="349" y="302"/>
                  </a:lnTo>
                  <a:lnTo>
                    <a:pt x="350" y="290"/>
                  </a:lnTo>
                  <a:lnTo>
                    <a:pt x="351" y="289"/>
                  </a:lnTo>
                  <a:lnTo>
                    <a:pt x="352" y="286"/>
                  </a:lnTo>
                  <a:lnTo>
                    <a:pt x="353" y="281"/>
                  </a:lnTo>
                  <a:lnTo>
                    <a:pt x="353" y="288"/>
                  </a:lnTo>
                  <a:lnTo>
                    <a:pt x="354" y="283"/>
                  </a:lnTo>
                  <a:lnTo>
                    <a:pt x="355" y="282"/>
                  </a:lnTo>
                  <a:lnTo>
                    <a:pt x="356" y="283"/>
                  </a:lnTo>
                  <a:lnTo>
                    <a:pt x="357" y="281"/>
                  </a:lnTo>
                  <a:lnTo>
                    <a:pt x="357" y="275"/>
                  </a:lnTo>
                  <a:lnTo>
                    <a:pt x="358" y="275"/>
                  </a:lnTo>
                  <a:lnTo>
                    <a:pt x="359" y="270"/>
                  </a:lnTo>
                  <a:lnTo>
                    <a:pt x="360" y="267"/>
                  </a:lnTo>
                  <a:lnTo>
                    <a:pt x="361" y="258"/>
                  </a:lnTo>
                  <a:lnTo>
                    <a:pt x="361" y="259"/>
                  </a:lnTo>
                  <a:lnTo>
                    <a:pt x="362" y="259"/>
                  </a:lnTo>
                  <a:lnTo>
                    <a:pt x="363" y="254"/>
                  </a:lnTo>
                  <a:lnTo>
                    <a:pt x="364" y="253"/>
                  </a:lnTo>
                  <a:lnTo>
                    <a:pt x="365" y="259"/>
                  </a:lnTo>
                  <a:lnTo>
                    <a:pt x="365" y="256"/>
                  </a:lnTo>
                  <a:lnTo>
                    <a:pt x="366" y="242"/>
                  </a:lnTo>
                  <a:lnTo>
                    <a:pt x="367" y="289"/>
                  </a:lnTo>
                  <a:lnTo>
                    <a:pt x="368" y="299"/>
                  </a:lnTo>
                  <a:lnTo>
                    <a:pt x="369" y="345"/>
                  </a:lnTo>
                  <a:lnTo>
                    <a:pt x="369" y="357"/>
                  </a:lnTo>
                  <a:lnTo>
                    <a:pt x="370" y="387"/>
                  </a:lnTo>
                  <a:lnTo>
                    <a:pt x="371" y="373"/>
                  </a:lnTo>
                  <a:lnTo>
                    <a:pt x="372" y="365"/>
                  </a:lnTo>
                  <a:lnTo>
                    <a:pt x="373" y="357"/>
                  </a:lnTo>
                  <a:lnTo>
                    <a:pt x="373" y="349"/>
                  </a:lnTo>
                  <a:lnTo>
                    <a:pt x="374" y="334"/>
                  </a:lnTo>
                  <a:lnTo>
                    <a:pt x="375" y="326"/>
                  </a:lnTo>
                  <a:lnTo>
                    <a:pt x="376" y="319"/>
                  </a:lnTo>
                  <a:lnTo>
                    <a:pt x="377" y="307"/>
                  </a:lnTo>
                  <a:lnTo>
                    <a:pt x="377" y="303"/>
                  </a:lnTo>
                  <a:lnTo>
                    <a:pt x="378" y="293"/>
                  </a:lnTo>
                  <a:lnTo>
                    <a:pt x="379" y="286"/>
                  </a:lnTo>
                  <a:lnTo>
                    <a:pt x="380" y="280"/>
                  </a:lnTo>
                  <a:lnTo>
                    <a:pt x="381" y="277"/>
                  </a:lnTo>
                  <a:lnTo>
                    <a:pt x="381" y="274"/>
                  </a:lnTo>
                  <a:lnTo>
                    <a:pt x="382" y="267"/>
                  </a:lnTo>
                  <a:lnTo>
                    <a:pt x="383" y="265"/>
                  </a:lnTo>
                  <a:lnTo>
                    <a:pt x="384" y="259"/>
                  </a:lnTo>
                  <a:lnTo>
                    <a:pt x="385" y="259"/>
                  </a:lnTo>
                  <a:lnTo>
                    <a:pt x="385" y="261"/>
                  </a:lnTo>
                  <a:lnTo>
                    <a:pt x="386" y="255"/>
                  </a:lnTo>
                  <a:lnTo>
                    <a:pt x="387" y="255"/>
                  </a:lnTo>
                  <a:lnTo>
                    <a:pt x="388" y="252"/>
                  </a:lnTo>
                  <a:lnTo>
                    <a:pt x="389" y="248"/>
                  </a:lnTo>
                  <a:lnTo>
                    <a:pt x="389" y="242"/>
                  </a:lnTo>
                  <a:lnTo>
                    <a:pt x="390" y="239"/>
                  </a:lnTo>
                  <a:lnTo>
                    <a:pt x="391" y="240"/>
                  </a:lnTo>
                  <a:lnTo>
                    <a:pt x="392" y="230"/>
                  </a:lnTo>
                  <a:lnTo>
                    <a:pt x="393" y="233"/>
                  </a:lnTo>
                  <a:lnTo>
                    <a:pt x="393" y="233"/>
                  </a:lnTo>
                  <a:lnTo>
                    <a:pt x="394" y="234"/>
                  </a:lnTo>
                  <a:lnTo>
                    <a:pt x="395" y="238"/>
                  </a:lnTo>
                  <a:lnTo>
                    <a:pt x="396" y="235"/>
                  </a:lnTo>
                  <a:lnTo>
                    <a:pt x="397" y="234"/>
                  </a:lnTo>
                  <a:lnTo>
                    <a:pt x="397" y="228"/>
                  </a:lnTo>
                  <a:lnTo>
                    <a:pt x="398" y="228"/>
                  </a:lnTo>
                  <a:lnTo>
                    <a:pt x="399" y="225"/>
                  </a:lnTo>
                  <a:lnTo>
                    <a:pt x="400" y="220"/>
                  </a:lnTo>
                  <a:lnTo>
                    <a:pt x="401" y="219"/>
                  </a:lnTo>
                  <a:lnTo>
                    <a:pt x="401" y="224"/>
                  </a:lnTo>
                  <a:lnTo>
                    <a:pt x="402" y="215"/>
                  </a:lnTo>
                  <a:lnTo>
                    <a:pt x="403" y="214"/>
                  </a:lnTo>
                  <a:lnTo>
                    <a:pt x="404" y="216"/>
                  </a:lnTo>
                  <a:lnTo>
                    <a:pt x="405" y="216"/>
                  </a:lnTo>
                  <a:lnTo>
                    <a:pt x="405" y="218"/>
                  </a:lnTo>
                  <a:lnTo>
                    <a:pt x="406" y="216"/>
                  </a:lnTo>
                  <a:lnTo>
                    <a:pt x="407" y="218"/>
                  </a:lnTo>
                  <a:lnTo>
                    <a:pt x="408" y="222"/>
                  </a:lnTo>
                  <a:lnTo>
                    <a:pt x="409" y="222"/>
                  </a:lnTo>
                  <a:lnTo>
                    <a:pt x="409" y="218"/>
                  </a:lnTo>
                  <a:lnTo>
                    <a:pt x="410" y="198"/>
                  </a:lnTo>
                  <a:lnTo>
                    <a:pt x="411" y="203"/>
                  </a:lnTo>
                  <a:lnTo>
                    <a:pt x="412" y="205"/>
                  </a:lnTo>
                  <a:lnTo>
                    <a:pt x="413" y="206"/>
                  </a:lnTo>
                  <a:lnTo>
                    <a:pt x="413" y="206"/>
                  </a:lnTo>
                  <a:lnTo>
                    <a:pt x="414" y="199"/>
                  </a:lnTo>
                  <a:lnTo>
                    <a:pt x="415" y="196"/>
                  </a:lnTo>
                  <a:lnTo>
                    <a:pt x="416" y="205"/>
                  </a:lnTo>
                  <a:lnTo>
                    <a:pt x="417" y="210"/>
                  </a:lnTo>
                  <a:lnTo>
                    <a:pt x="417" y="212"/>
                  </a:lnTo>
                  <a:lnTo>
                    <a:pt x="418" y="208"/>
                  </a:lnTo>
                  <a:lnTo>
                    <a:pt x="419" y="210"/>
                  </a:lnTo>
                  <a:lnTo>
                    <a:pt x="420" y="212"/>
                  </a:lnTo>
                  <a:lnTo>
                    <a:pt x="421" y="210"/>
                  </a:lnTo>
                  <a:lnTo>
                    <a:pt x="421" y="212"/>
                  </a:lnTo>
                  <a:lnTo>
                    <a:pt x="422" y="211"/>
                  </a:lnTo>
                  <a:lnTo>
                    <a:pt x="423" y="213"/>
                  </a:lnTo>
                  <a:lnTo>
                    <a:pt x="424" y="211"/>
                  </a:lnTo>
                  <a:lnTo>
                    <a:pt x="425" y="209"/>
                  </a:lnTo>
                  <a:lnTo>
                    <a:pt x="425" y="208"/>
                  </a:lnTo>
                  <a:lnTo>
                    <a:pt x="426" y="208"/>
                  </a:lnTo>
                  <a:lnTo>
                    <a:pt x="427" y="214"/>
                  </a:lnTo>
                  <a:lnTo>
                    <a:pt x="428" y="219"/>
                  </a:lnTo>
                  <a:lnTo>
                    <a:pt x="429" y="221"/>
                  </a:lnTo>
                  <a:lnTo>
                    <a:pt x="429" y="220"/>
                  </a:lnTo>
                  <a:lnTo>
                    <a:pt x="430" y="220"/>
                  </a:lnTo>
                  <a:lnTo>
                    <a:pt x="431" y="222"/>
                  </a:lnTo>
                  <a:lnTo>
                    <a:pt x="432" y="228"/>
                  </a:lnTo>
                  <a:lnTo>
                    <a:pt x="433" y="226"/>
                  </a:lnTo>
                  <a:lnTo>
                    <a:pt x="433" y="231"/>
                  </a:lnTo>
                  <a:lnTo>
                    <a:pt x="434" y="224"/>
                  </a:lnTo>
                  <a:lnTo>
                    <a:pt x="435" y="226"/>
                  </a:lnTo>
                  <a:lnTo>
                    <a:pt x="436" y="235"/>
                  </a:lnTo>
                  <a:lnTo>
                    <a:pt x="437" y="229"/>
                  </a:lnTo>
                  <a:lnTo>
                    <a:pt x="437" y="233"/>
                  </a:lnTo>
                  <a:lnTo>
                    <a:pt x="438" y="231"/>
                  </a:lnTo>
                  <a:lnTo>
                    <a:pt x="439" y="229"/>
                  </a:lnTo>
                  <a:lnTo>
                    <a:pt x="440" y="229"/>
                  </a:lnTo>
                  <a:lnTo>
                    <a:pt x="441" y="231"/>
                  </a:lnTo>
                  <a:lnTo>
                    <a:pt x="441" y="227"/>
                  </a:lnTo>
                  <a:lnTo>
                    <a:pt x="442" y="229"/>
                  </a:lnTo>
                  <a:lnTo>
                    <a:pt x="443" y="236"/>
                  </a:lnTo>
                  <a:lnTo>
                    <a:pt x="444" y="232"/>
                  </a:lnTo>
                  <a:lnTo>
                    <a:pt x="445" y="231"/>
                  </a:lnTo>
                  <a:lnTo>
                    <a:pt x="445" y="236"/>
                  </a:lnTo>
                  <a:lnTo>
                    <a:pt x="446" y="234"/>
                  </a:lnTo>
                  <a:lnTo>
                    <a:pt x="447" y="230"/>
                  </a:lnTo>
                  <a:lnTo>
                    <a:pt x="448" y="226"/>
                  </a:lnTo>
                  <a:lnTo>
                    <a:pt x="449" y="226"/>
                  </a:lnTo>
                  <a:lnTo>
                    <a:pt x="449" y="231"/>
                  </a:lnTo>
                  <a:lnTo>
                    <a:pt x="450" y="235"/>
                  </a:lnTo>
                  <a:lnTo>
                    <a:pt x="451" y="236"/>
                  </a:lnTo>
                  <a:lnTo>
                    <a:pt x="452" y="233"/>
                  </a:lnTo>
                  <a:lnTo>
                    <a:pt x="453" y="238"/>
                  </a:lnTo>
                  <a:lnTo>
                    <a:pt x="453" y="236"/>
                  </a:lnTo>
                  <a:lnTo>
                    <a:pt x="454" y="237"/>
                  </a:lnTo>
                  <a:lnTo>
                    <a:pt x="455" y="242"/>
                  </a:lnTo>
                  <a:lnTo>
                    <a:pt x="456" y="231"/>
                  </a:lnTo>
                  <a:lnTo>
                    <a:pt x="457" y="230"/>
                  </a:lnTo>
                  <a:lnTo>
                    <a:pt x="457" y="231"/>
                  </a:lnTo>
                  <a:lnTo>
                    <a:pt x="458" y="233"/>
                  </a:lnTo>
                  <a:lnTo>
                    <a:pt x="459" y="233"/>
                  </a:lnTo>
                  <a:lnTo>
                    <a:pt x="460" y="238"/>
                  </a:lnTo>
                  <a:lnTo>
                    <a:pt x="461" y="237"/>
                  </a:lnTo>
                  <a:lnTo>
                    <a:pt x="461" y="242"/>
                  </a:lnTo>
                  <a:lnTo>
                    <a:pt x="462" y="238"/>
                  </a:lnTo>
                  <a:lnTo>
                    <a:pt x="463" y="244"/>
                  </a:lnTo>
                  <a:lnTo>
                    <a:pt x="464" y="242"/>
                  </a:lnTo>
                  <a:lnTo>
                    <a:pt x="465" y="247"/>
                  </a:lnTo>
                  <a:lnTo>
                    <a:pt x="465" y="248"/>
                  </a:lnTo>
                  <a:lnTo>
                    <a:pt x="466" y="251"/>
                  </a:lnTo>
                  <a:lnTo>
                    <a:pt x="467" y="253"/>
                  </a:lnTo>
                  <a:lnTo>
                    <a:pt x="468" y="255"/>
                  </a:lnTo>
                  <a:lnTo>
                    <a:pt x="469" y="259"/>
                  </a:lnTo>
                  <a:lnTo>
                    <a:pt x="469" y="263"/>
                  </a:lnTo>
                  <a:lnTo>
                    <a:pt x="470" y="262"/>
                  </a:lnTo>
                  <a:lnTo>
                    <a:pt x="471" y="269"/>
                  </a:lnTo>
                  <a:lnTo>
                    <a:pt x="472" y="266"/>
                  </a:lnTo>
                  <a:lnTo>
                    <a:pt x="473" y="270"/>
                  </a:lnTo>
                  <a:lnTo>
                    <a:pt x="473" y="271"/>
                  </a:lnTo>
                  <a:lnTo>
                    <a:pt x="474" y="262"/>
                  </a:lnTo>
                  <a:lnTo>
                    <a:pt x="475" y="263"/>
                  </a:lnTo>
                  <a:lnTo>
                    <a:pt x="476" y="268"/>
                  </a:lnTo>
                  <a:lnTo>
                    <a:pt x="477" y="276"/>
                  </a:lnTo>
                  <a:lnTo>
                    <a:pt x="477" y="272"/>
                  </a:lnTo>
                  <a:lnTo>
                    <a:pt x="478" y="272"/>
                  </a:lnTo>
                  <a:lnTo>
                    <a:pt x="479" y="277"/>
                  </a:lnTo>
                  <a:lnTo>
                    <a:pt x="480" y="261"/>
                  </a:lnTo>
                  <a:lnTo>
                    <a:pt x="481" y="283"/>
                  </a:lnTo>
                  <a:lnTo>
                    <a:pt x="481" y="283"/>
                  </a:lnTo>
                  <a:lnTo>
                    <a:pt x="482" y="275"/>
                  </a:lnTo>
                  <a:lnTo>
                    <a:pt x="483" y="275"/>
                  </a:lnTo>
                  <a:lnTo>
                    <a:pt x="484" y="279"/>
                  </a:lnTo>
                  <a:lnTo>
                    <a:pt x="485" y="281"/>
                  </a:lnTo>
                  <a:lnTo>
                    <a:pt x="485" y="284"/>
                  </a:lnTo>
                  <a:lnTo>
                    <a:pt x="486" y="283"/>
                  </a:lnTo>
                  <a:lnTo>
                    <a:pt x="487" y="288"/>
                  </a:lnTo>
                  <a:lnTo>
                    <a:pt x="488" y="294"/>
                  </a:lnTo>
                  <a:lnTo>
                    <a:pt x="489" y="287"/>
                  </a:lnTo>
                  <a:lnTo>
                    <a:pt x="489" y="292"/>
                  </a:lnTo>
                  <a:lnTo>
                    <a:pt x="490" y="284"/>
                  </a:lnTo>
                  <a:lnTo>
                    <a:pt x="491" y="288"/>
                  </a:lnTo>
                  <a:lnTo>
                    <a:pt x="492" y="285"/>
                  </a:lnTo>
                  <a:lnTo>
                    <a:pt x="493" y="286"/>
                  </a:lnTo>
                  <a:lnTo>
                    <a:pt x="493" y="289"/>
                  </a:lnTo>
                  <a:lnTo>
                    <a:pt x="494" y="282"/>
                  </a:lnTo>
                  <a:lnTo>
                    <a:pt x="495" y="296"/>
                  </a:lnTo>
                  <a:lnTo>
                    <a:pt x="496" y="290"/>
                  </a:lnTo>
                  <a:lnTo>
                    <a:pt x="497" y="295"/>
                  </a:lnTo>
                  <a:lnTo>
                    <a:pt x="497" y="294"/>
                  </a:lnTo>
                  <a:lnTo>
                    <a:pt x="498" y="296"/>
                  </a:lnTo>
                  <a:lnTo>
                    <a:pt x="499" y="294"/>
                  </a:lnTo>
                  <a:lnTo>
                    <a:pt x="500" y="298"/>
                  </a:lnTo>
                  <a:lnTo>
                    <a:pt x="501" y="296"/>
                  </a:lnTo>
                  <a:lnTo>
                    <a:pt x="501" y="296"/>
                  </a:lnTo>
                  <a:lnTo>
                    <a:pt x="502" y="290"/>
                  </a:lnTo>
                  <a:lnTo>
                    <a:pt x="503" y="295"/>
                  </a:lnTo>
                  <a:lnTo>
                    <a:pt x="504" y="288"/>
                  </a:lnTo>
                  <a:lnTo>
                    <a:pt x="505" y="290"/>
                  </a:lnTo>
                  <a:lnTo>
                    <a:pt x="505" y="291"/>
                  </a:lnTo>
                  <a:lnTo>
                    <a:pt x="506" y="294"/>
                  </a:lnTo>
                  <a:lnTo>
                    <a:pt x="507" y="290"/>
                  </a:lnTo>
                  <a:lnTo>
                    <a:pt x="508" y="294"/>
                  </a:lnTo>
                  <a:lnTo>
                    <a:pt x="509" y="298"/>
                  </a:lnTo>
                  <a:lnTo>
                    <a:pt x="509" y="299"/>
                  </a:lnTo>
                  <a:lnTo>
                    <a:pt x="510" y="291"/>
                  </a:lnTo>
                  <a:lnTo>
                    <a:pt x="511" y="294"/>
                  </a:lnTo>
                  <a:lnTo>
                    <a:pt x="512" y="291"/>
                  </a:lnTo>
                  <a:lnTo>
                    <a:pt x="513" y="294"/>
                  </a:lnTo>
                  <a:lnTo>
                    <a:pt x="513" y="296"/>
                  </a:lnTo>
                  <a:lnTo>
                    <a:pt x="514" y="295"/>
                  </a:lnTo>
                  <a:lnTo>
                    <a:pt x="515" y="311"/>
                  </a:lnTo>
                  <a:lnTo>
                    <a:pt x="516" y="269"/>
                  </a:lnTo>
                  <a:lnTo>
                    <a:pt x="517" y="287"/>
                  </a:lnTo>
                  <a:lnTo>
                    <a:pt x="517" y="287"/>
                  </a:lnTo>
                  <a:lnTo>
                    <a:pt x="518" y="291"/>
                  </a:lnTo>
                  <a:lnTo>
                    <a:pt x="519" y="289"/>
                  </a:lnTo>
                  <a:lnTo>
                    <a:pt x="520" y="287"/>
                  </a:lnTo>
                  <a:lnTo>
                    <a:pt x="521" y="288"/>
                  </a:lnTo>
                  <a:lnTo>
                    <a:pt x="521" y="286"/>
                  </a:lnTo>
                  <a:lnTo>
                    <a:pt x="522" y="286"/>
                  </a:lnTo>
                  <a:lnTo>
                    <a:pt x="523" y="286"/>
                  </a:lnTo>
                  <a:lnTo>
                    <a:pt x="524" y="288"/>
                  </a:lnTo>
                  <a:lnTo>
                    <a:pt x="525" y="291"/>
                  </a:lnTo>
                  <a:lnTo>
                    <a:pt x="525" y="289"/>
                  </a:lnTo>
                  <a:lnTo>
                    <a:pt x="526" y="292"/>
                  </a:lnTo>
                  <a:lnTo>
                    <a:pt x="527" y="289"/>
                  </a:lnTo>
                  <a:lnTo>
                    <a:pt x="528" y="290"/>
                  </a:lnTo>
                  <a:lnTo>
                    <a:pt x="529" y="297"/>
                  </a:lnTo>
                  <a:lnTo>
                    <a:pt x="529" y="305"/>
                  </a:lnTo>
                  <a:lnTo>
                    <a:pt x="530" y="313"/>
                  </a:lnTo>
                  <a:lnTo>
                    <a:pt x="531" y="303"/>
                  </a:lnTo>
                  <a:lnTo>
                    <a:pt x="532" y="305"/>
                  </a:lnTo>
                  <a:lnTo>
                    <a:pt x="533" y="303"/>
                  </a:lnTo>
                  <a:lnTo>
                    <a:pt x="533" y="311"/>
                  </a:lnTo>
                  <a:lnTo>
                    <a:pt x="534" y="313"/>
                  </a:lnTo>
                  <a:lnTo>
                    <a:pt x="535" y="307"/>
                  </a:lnTo>
                  <a:lnTo>
                    <a:pt x="536" y="302"/>
                  </a:lnTo>
                  <a:lnTo>
                    <a:pt x="537" y="299"/>
                  </a:lnTo>
                  <a:lnTo>
                    <a:pt x="537" y="286"/>
                  </a:lnTo>
                  <a:lnTo>
                    <a:pt x="538" y="285"/>
                  </a:lnTo>
                  <a:lnTo>
                    <a:pt x="539" y="270"/>
                  </a:lnTo>
                  <a:lnTo>
                    <a:pt x="540" y="275"/>
                  </a:lnTo>
                  <a:lnTo>
                    <a:pt x="541" y="277"/>
                  </a:lnTo>
                  <a:lnTo>
                    <a:pt x="541" y="284"/>
                  </a:lnTo>
                  <a:lnTo>
                    <a:pt x="542" y="279"/>
                  </a:lnTo>
                  <a:lnTo>
                    <a:pt x="543" y="287"/>
                  </a:lnTo>
                  <a:lnTo>
                    <a:pt x="544" y="287"/>
                  </a:lnTo>
                  <a:lnTo>
                    <a:pt x="545" y="286"/>
                  </a:lnTo>
                  <a:lnTo>
                    <a:pt x="545" y="289"/>
                  </a:lnTo>
                  <a:lnTo>
                    <a:pt x="546" y="289"/>
                  </a:lnTo>
                  <a:lnTo>
                    <a:pt x="547" y="288"/>
                  </a:lnTo>
                  <a:lnTo>
                    <a:pt x="548" y="291"/>
                  </a:lnTo>
                  <a:lnTo>
                    <a:pt x="549" y="294"/>
                  </a:lnTo>
                  <a:lnTo>
                    <a:pt x="549" y="287"/>
                  </a:lnTo>
                  <a:lnTo>
                    <a:pt x="550" y="293"/>
                  </a:lnTo>
                  <a:lnTo>
                    <a:pt x="551" y="294"/>
                  </a:lnTo>
                  <a:lnTo>
                    <a:pt x="552" y="297"/>
                  </a:lnTo>
                  <a:lnTo>
                    <a:pt x="553" y="296"/>
                  </a:lnTo>
                  <a:lnTo>
                    <a:pt x="553" y="297"/>
                  </a:lnTo>
                  <a:lnTo>
                    <a:pt x="554" y="295"/>
                  </a:lnTo>
                  <a:lnTo>
                    <a:pt x="555" y="290"/>
                  </a:lnTo>
                  <a:lnTo>
                    <a:pt x="556" y="302"/>
                  </a:lnTo>
                  <a:lnTo>
                    <a:pt x="557" y="309"/>
                  </a:lnTo>
                  <a:lnTo>
                    <a:pt x="557" y="305"/>
                  </a:lnTo>
                  <a:lnTo>
                    <a:pt x="558" y="310"/>
                  </a:lnTo>
                  <a:lnTo>
                    <a:pt x="559" y="306"/>
                  </a:lnTo>
                  <a:lnTo>
                    <a:pt x="560" y="308"/>
                  </a:lnTo>
                  <a:lnTo>
                    <a:pt x="561" y="310"/>
                  </a:lnTo>
                  <a:lnTo>
                    <a:pt x="561" y="309"/>
                  </a:lnTo>
                  <a:lnTo>
                    <a:pt x="562" y="318"/>
                  </a:lnTo>
                  <a:lnTo>
                    <a:pt x="563" y="318"/>
                  </a:lnTo>
                  <a:lnTo>
                    <a:pt x="564" y="316"/>
                  </a:lnTo>
                  <a:lnTo>
                    <a:pt x="565" y="310"/>
                  </a:lnTo>
                  <a:lnTo>
                    <a:pt x="565" y="312"/>
                  </a:lnTo>
                  <a:lnTo>
                    <a:pt x="566" y="308"/>
                  </a:lnTo>
                  <a:lnTo>
                    <a:pt x="567" y="310"/>
                  </a:lnTo>
                  <a:lnTo>
                    <a:pt x="568" y="306"/>
                  </a:lnTo>
                  <a:lnTo>
                    <a:pt x="569" y="307"/>
                  </a:lnTo>
                  <a:lnTo>
                    <a:pt x="569" y="312"/>
                  </a:lnTo>
                  <a:lnTo>
                    <a:pt x="570" y="314"/>
                  </a:lnTo>
                  <a:lnTo>
                    <a:pt x="571" y="305"/>
                  </a:lnTo>
                  <a:lnTo>
                    <a:pt x="572" y="304"/>
                  </a:lnTo>
                  <a:lnTo>
                    <a:pt x="573" y="302"/>
                  </a:lnTo>
                  <a:lnTo>
                    <a:pt x="573" y="300"/>
                  </a:lnTo>
                  <a:lnTo>
                    <a:pt x="574" y="305"/>
                  </a:lnTo>
                  <a:lnTo>
                    <a:pt x="575" y="303"/>
                  </a:lnTo>
                  <a:lnTo>
                    <a:pt x="576" y="308"/>
                  </a:lnTo>
                  <a:lnTo>
                    <a:pt x="577" y="309"/>
                  </a:lnTo>
                  <a:lnTo>
                    <a:pt x="577" y="308"/>
                  </a:lnTo>
                  <a:lnTo>
                    <a:pt x="578" y="307"/>
                  </a:lnTo>
                  <a:lnTo>
                    <a:pt x="579" y="301"/>
                  </a:lnTo>
                  <a:lnTo>
                    <a:pt x="580" y="314"/>
                  </a:lnTo>
                  <a:lnTo>
                    <a:pt x="581" y="275"/>
                  </a:lnTo>
                  <a:lnTo>
                    <a:pt x="581" y="282"/>
                  </a:lnTo>
                  <a:lnTo>
                    <a:pt x="582" y="289"/>
                  </a:lnTo>
                  <a:lnTo>
                    <a:pt x="583" y="286"/>
                  </a:lnTo>
                  <a:lnTo>
                    <a:pt x="584" y="287"/>
                  </a:lnTo>
                  <a:lnTo>
                    <a:pt x="585" y="293"/>
                  </a:lnTo>
                  <a:lnTo>
                    <a:pt x="585" y="290"/>
                  </a:lnTo>
                  <a:lnTo>
                    <a:pt x="586" y="301"/>
                  </a:lnTo>
                  <a:lnTo>
                    <a:pt x="587" y="297"/>
                  </a:lnTo>
                  <a:lnTo>
                    <a:pt x="588" y="293"/>
                  </a:lnTo>
                  <a:lnTo>
                    <a:pt x="589" y="293"/>
                  </a:lnTo>
                  <a:lnTo>
                    <a:pt x="589" y="292"/>
                  </a:lnTo>
                  <a:lnTo>
                    <a:pt x="590" y="295"/>
                  </a:lnTo>
                  <a:lnTo>
                    <a:pt x="591" y="303"/>
                  </a:lnTo>
                  <a:lnTo>
                    <a:pt x="592" y="298"/>
                  </a:lnTo>
                  <a:lnTo>
                    <a:pt x="593" y="298"/>
                  </a:lnTo>
                  <a:lnTo>
                    <a:pt x="593" y="296"/>
                  </a:lnTo>
                  <a:lnTo>
                    <a:pt x="594" y="303"/>
                  </a:lnTo>
                  <a:lnTo>
                    <a:pt x="595" y="303"/>
                  </a:lnTo>
                  <a:lnTo>
                    <a:pt x="596" y="299"/>
                  </a:lnTo>
                  <a:lnTo>
                    <a:pt x="597" y="308"/>
                  </a:lnTo>
                  <a:lnTo>
                    <a:pt x="597" y="299"/>
                  </a:lnTo>
                  <a:lnTo>
                    <a:pt x="598" y="301"/>
                  </a:lnTo>
                  <a:lnTo>
                    <a:pt x="599" y="314"/>
                  </a:lnTo>
                  <a:lnTo>
                    <a:pt x="600" y="305"/>
                  </a:lnTo>
                  <a:lnTo>
                    <a:pt x="601" y="304"/>
                  </a:lnTo>
                  <a:lnTo>
                    <a:pt x="601" y="307"/>
                  </a:lnTo>
                  <a:lnTo>
                    <a:pt x="602" y="310"/>
                  </a:lnTo>
                  <a:lnTo>
                    <a:pt x="603" y="310"/>
                  </a:lnTo>
                  <a:lnTo>
                    <a:pt x="604" y="309"/>
                  </a:lnTo>
                  <a:lnTo>
                    <a:pt x="605" y="310"/>
                  </a:lnTo>
                  <a:lnTo>
                    <a:pt x="605" y="309"/>
                  </a:lnTo>
                  <a:lnTo>
                    <a:pt x="606" y="301"/>
                  </a:lnTo>
                  <a:lnTo>
                    <a:pt x="607" y="303"/>
                  </a:lnTo>
                  <a:lnTo>
                    <a:pt x="608" y="301"/>
                  </a:lnTo>
                  <a:lnTo>
                    <a:pt x="609" y="303"/>
                  </a:lnTo>
                  <a:lnTo>
                    <a:pt x="609" y="306"/>
                  </a:lnTo>
                  <a:lnTo>
                    <a:pt x="610" y="308"/>
                  </a:lnTo>
                  <a:lnTo>
                    <a:pt x="611" y="314"/>
                  </a:lnTo>
                  <a:lnTo>
                    <a:pt x="612" y="317"/>
                  </a:lnTo>
                  <a:lnTo>
                    <a:pt x="613" y="314"/>
                  </a:lnTo>
                  <a:lnTo>
                    <a:pt x="614" y="311"/>
                  </a:lnTo>
                  <a:lnTo>
                    <a:pt x="615" y="315"/>
                  </a:lnTo>
                  <a:lnTo>
                    <a:pt x="615" y="314"/>
                  </a:lnTo>
                  <a:lnTo>
                    <a:pt x="616" y="304"/>
                  </a:lnTo>
                  <a:lnTo>
                    <a:pt x="617" y="312"/>
                  </a:lnTo>
                  <a:lnTo>
                    <a:pt x="618" y="311"/>
                  </a:lnTo>
                  <a:lnTo>
                    <a:pt x="619" y="312"/>
                  </a:lnTo>
                  <a:lnTo>
                    <a:pt x="619" y="313"/>
                  </a:lnTo>
                  <a:lnTo>
                    <a:pt x="620" y="309"/>
                  </a:lnTo>
                  <a:lnTo>
                    <a:pt x="621" y="310"/>
                  </a:lnTo>
                  <a:lnTo>
                    <a:pt x="622" y="319"/>
                  </a:lnTo>
                  <a:lnTo>
                    <a:pt x="623" y="325"/>
                  </a:lnTo>
                  <a:lnTo>
                    <a:pt x="623" y="322"/>
                  </a:lnTo>
                  <a:lnTo>
                    <a:pt x="624" y="322"/>
                  </a:lnTo>
                  <a:lnTo>
                    <a:pt x="625" y="319"/>
                  </a:lnTo>
                  <a:lnTo>
                    <a:pt x="626" y="329"/>
                  </a:lnTo>
                  <a:lnTo>
                    <a:pt x="627" y="330"/>
                  </a:lnTo>
                  <a:lnTo>
                    <a:pt x="627" y="333"/>
                  </a:lnTo>
                  <a:lnTo>
                    <a:pt x="628" y="324"/>
                  </a:lnTo>
                  <a:lnTo>
                    <a:pt x="629" y="321"/>
                  </a:lnTo>
                  <a:lnTo>
                    <a:pt x="630" y="314"/>
                  </a:lnTo>
                  <a:lnTo>
                    <a:pt x="631" y="303"/>
                  </a:lnTo>
                  <a:lnTo>
                    <a:pt x="631" y="302"/>
                  </a:lnTo>
                  <a:lnTo>
                    <a:pt x="632" y="303"/>
                  </a:lnTo>
                  <a:lnTo>
                    <a:pt x="633" y="301"/>
                  </a:lnTo>
                  <a:lnTo>
                    <a:pt x="634" y="300"/>
                  </a:lnTo>
                  <a:lnTo>
                    <a:pt x="635" y="299"/>
                  </a:lnTo>
                  <a:lnTo>
                    <a:pt x="635" y="302"/>
                  </a:lnTo>
                  <a:lnTo>
                    <a:pt x="636" y="303"/>
                  </a:lnTo>
                  <a:lnTo>
                    <a:pt x="637" y="303"/>
                  </a:lnTo>
                  <a:lnTo>
                    <a:pt x="638" y="305"/>
                  </a:lnTo>
                  <a:lnTo>
                    <a:pt x="639" y="309"/>
                  </a:lnTo>
                  <a:lnTo>
                    <a:pt x="639" y="306"/>
                  </a:lnTo>
                  <a:lnTo>
                    <a:pt x="640" y="305"/>
                  </a:lnTo>
                  <a:lnTo>
                    <a:pt x="641" y="306"/>
                  </a:lnTo>
                  <a:lnTo>
                    <a:pt x="642" y="303"/>
                  </a:lnTo>
                  <a:lnTo>
                    <a:pt x="643" y="305"/>
                  </a:lnTo>
                  <a:lnTo>
                    <a:pt x="643" y="301"/>
                  </a:lnTo>
                  <a:lnTo>
                    <a:pt x="644" y="343"/>
                  </a:lnTo>
                  <a:lnTo>
                    <a:pt x="645" y="304"/>
                  </a:lnTo>
                  <a:lnTo>
                    <a:pt x="646" y="305"/>
                  </a:lnTo>
                  <a:lnTo>
                    <a:pt x="647" y="304"/>
                  </a:lnTo>
                  <a:lnTo>
                    <a:pt x="647" y="298"/>
                  </a:lnTo>
                  <a:lnTo>
                    <a:pt x="648" y="302"/>
                  </a:lnTo>
                  <a:lnTo>
                    <a:pt x="649" y="309"/>
                  </a:lnTo>
                  <a:lnTo>
                    <a:pt x="650" y="301"/>
                  </a:lnTo>
                  <a:lnTo>
                    <a:pt x="651" y="310"/>
                  </a:lnTo>
                  <a:lnTo>
                    <a:pt x="651" y="299"/>
                  </a:lnTo>
                  <a:lnTo>
                    <a:pt x="652" y="306"/>
                  </a:lnTo>
                  <a:lnTo>
                    <a:pt x="653" y="309"/>
                  </a:lnTo>
                  <a:lnTo>
                    <a:pt x="654" y="302"/>
                  </a:lnTo>
                  <a:lnTo>
                    <a:pt x="655" y="308"/>
                  </a:lnTo>
                  <a:lnTo>
                    <a:pt x="655" y="303"/>
                  </a:lnTo>
                  <a:lnTo>
                    <a:pt x="656" y="303"/>
                  </a:lnTo>
                  <a:lnTo>
                    <a:pt x="657" y="306"/>
                  </a:lnTo>
                  <a:lnTo>
                    <a:pt x="658" y="305"/>
                  </a:lnTo>
                  <a:lnTo>
                    <a:pt x="659" y="300"/>
                  </a:lnTo>
                  <a:lnTo>
                    <a:pt x="659" y="303"/>
                  </a:lnTo>
                  <a:lnTo>
                    <a:pt x="660" y="303"/>
                  </a:lnTo>
                  <a:lnTo>
                    <a:pt x="661" y="308"/>
                  </a:lnTo>
                  <a:lnTo>
                    <a:pt x="662" y="307"/>
                  </a:lnTo>
                  <a:lnTo>
                    <a:pt x="663" y="309"/>
                  </a:lnTo>
                  <a:lnTo>
                    <a:pt x="663" y="313"/>
                  </a:lnTo>
                  <a:lnTo>
                    <a:pt x="664" y="307"/>
                  </a:lnTo>
                  <a:lnTo>
                    <a:pt x="665" y="308"/>
                  </a:lnTo>
                  <a:lnTo>
                    <a:pt x="666" y="307"/>
                  </a:lnTo>
                  <a:lnTo>
                    <a:pt x="667" y="307"/>
                  </a:lnTo>
                  <a:lnTo>
                    <a:pt x="667" y="305"/>
                  </a:lnTo>
                  <a:lnTo>
                    <a:pt x="668" y="304"/>
                  </a:lnTo>
                  <a:lnTo>
                    <a:pt x="669" y="304"/>
                  </a:lnTo>
                  <a:lnTo>
                    <a:pt x="670" y="313"/>
                  </a:lnTo>
                  <a:lnTo>
                    <a:pt x="671" y="307"/>
                  </a:lnTo>
                  <a:lnTo>
                    <a:pt x="671" y="310"/>
                  </a:lnTo>
                  <a:lnTo>
                    <a:pt x="672" y="314"/>
                  </a:lnTo>
                  <a:lnTo>
                    <a:pt x="673" y="315"/>
                  </a:lnTo>
                  <a:lnTo>
                    <a:pt x="674" y="318"/>
                  </a:lnTo>
                  <a:lnTo>
                    <a:pt x="675" y="309"/>
                  </a:lnTo>
                  <a:lnTo>
                    <a:pt x="675" y="311"/>
                  </a:lnTo>
                  <a:lnTo>
                    <a:pt x="676" y="313"/>
                  </a:lnTo>
                  <a:lnTo>
                    <a:pt x="677" y="316"/>
                  </a:lnTo>
                  <a:lnTo>
                    <a:pt x="678" y="314"/>
                  </a:lnTo>
                  <a:lnTo>
                    <a:pt x="679" y="313"/>
                  </a:lnTo>
                  <a:lnTo>
                    <a:pt x="679" y="312"/>
                  </a:lnTo>
                  <a:lnTo>
                    <a:pt x="680" y="309"/>
                  </a:lnTo>
                  <a:lnTo>
                    <a:pt x="681" y="310"/>
                  </a:lnTo>
                  <a:lnTo>
                    <a:pt x="682" y="305"/>
                  </a:lnTo>
                  <a:lnTo>
                    <a:pt x="683" y="313"/>
                  </a:lnTo>
                  <a:lnTo>
                    <a:pt x="683" y="309"/>
                  </a:lnTo>
                  <a:lnTo>
                    <a:pt x="684" y="308"/>
                  </a:lnTo>
                  <a:lnTo>
                    <a:pt x="685" y="309"/>
                  </a:lnTo>
                  <a:lnTo>
                    <a:pt x="686" y="312"/>
                  </a:lnTo>
                  <a:lnTo>
                    <a:pt x="687" y="308"/>
                  </a:lnTo>
                  <a:lnTo>
                    <a:pt x="687" y="304"/>
                  </a:lnTo>
                  <a:lnTo>
                    <a:pt x="688" y="312"/>
                  </a:lnTo>
                  <a:lnTo>
                    <a:pt x="689" y="314"/>
                  </a:lnTo>
                  <a:lnTo>
                    <a:pt x="690" y="307"/>
                  </a:lnTo>
                  <a:lnTo>
                    <a:pt x="691" y="315"/>
                  </a:lnTo>
                  <a:lnTo>
                    <a:pt x="691" y="345"/>
                  </a:lnTo>
                  <a:lnTo>
                    <a:pt x="692" y="349"/>
                  </a:lnTo>
                  <a:lnTo>
                    <a:pt x="693" y="339"/>
                  </a:lnTo>
                  <a:lnTo>
                    <a:pt x="694" y="340"/>
                  </a:lnTo>
                  <a:lnTo>
                    <a:pt x="695" y="339"/>
                  </a:lnTo>
                  <a:lnTo>
                    <a:pt x="695" y="338"/>
                  </a:lnTo>
                  <a:lnTo>
                    <a:pt x="696" y="336"/>
                  </a:lnTo>
                  <a:lnTo>
                    <a:pt x="697" y="331"/>
                  </a:lnTo>
                  <a:lnTo>
                    <a:pt x="698" y="329"/>
                  </a:lnTo>
                  <a:lnTo>
                    <a:pt x="699" y="331"/>
                  </a:lnTo>
                  <a:lnTo>
                    <a:pt x="699" y="324"/>
                  </a:lnTo>
                  <a:lnTo>
                    <a:pt x="700" y="323"/>
                  </a:lnTo>
                  <a:lnTo>
                    <a:pt x="701" y="322"/>
                  </a:lnTo>
                  <a:lnTo>
                    <a:pt x="702" y="323"/>
                  </a:lnTo>
                  <a:lnTo>
                    <a:pt x="703" y="318"/>
                  </a:lnTo>
                  <a:lnTo>
                    <a:pt x="703" y="318"/>
                  </a:lnTo>
                  <a:lnTo>
                    <a:pt x="704" y="322"/>
                  </a:lnTo>
                  <a:lnTo>
                    <a:pt x="705" y="318"/>
                  </a:lnTo>
                  <a:lnTo>
                    <a:pt x="706" y="321"/>
                  </a:lnTo>
                  <a:lnTo>
                    <a:pt x="707" y="321"/>
                  </a:lnTo>
                  <a:lnTo>
                    <a:pt x="707" y="311"/>
                  </a:lnTo>
                  <a:lnTo>
                    <a:pt x="708" y="318"/>
                  </a:lnTo>
                  <a:lnTo>
                    <a:pt x="709" y="321"/>
                  </a:lnTo>
                  <a:lnTo>
                    <a:pt x="710" y="320"/>
                  </a:lnTo>
                  <a:lnTo>
                    <a:pt x="711" y="320"/>
                  </a:lnTo>
                  <a:lnTo>
                    <a:pt x="711" y="308"/>
                  </a:lnTo>
                  <a:lnTo>
                    <a:pt x="712" y="335"/>
                  </a:lnTo>
                  <a:lnTo>
                    <a:pt x="713" y="331"/>
                  </a:lnTo>
                  <a:lnTo>
                    <a:pt x="714" y="329"/>
                  </a:lnTo>
                  <a:lnTo>
                    <a:pt x="715" y="331"/>
                  </a:lnTo>
                  <a:lnTo>
                    <a:pt x="715" y="328"/>
                  </a:lnTo>
                  <a:lnTo>
                    <a:pt x="716" y="323"/>
                  </a:lnTo>
                  <a:lnTo>
                    <a:pt x="717" y="321"/>
                  </a:lnTo>
                  <a:lnTo>
                    <a:pt x="718" y="321"/>
                  </a:lnTo>
                  <a:lnTo>
                    <a:pt x="719" y="322"/>
                  </a:lnTo>
                  <a:lnTo>
                    <a:pt x="719" y="326"/>
                  </a:lnTo>
                  <a:lnTo>
                    <a:pt x="720" y="326"/>
                  </a:lnTo>
                  <a:lnTo>
                    <a:pt x="721" y="321"/>
                  </a:lnTo>
                  <a:lnTo>
                    <a:pt x="722" y="325"/>
                  </a:lnTo>
                  <a:lnTo>
                    <a:pt x="723" y="326"/>
                  </a:lnTo>
                  <a:lnTo>
                    <a:pt x="723" y="321"/>
                  </a:lnTo>
                  <a:lnTo>
                    <a:pt x="724" y="320"/>
                  </a:lnTo>
                  <a:lnTo>
                    <a:pt x="725" y="320"/>
                  </a:lnTo>
                  <a:lnTo>
                    <a:pt x="726" y="312"/>
                  </a:lnTo>
                  <a:lnTo>
                    <a:pt x="727" y="310"/>
                  </a:lnTo>
                  <a:lnTo>
                    <a:pt x="727" y="310"/>
                  </a:lnTo>
                  <a:lnTo>
                    <a:pt x="728" y="352"/>
                  </a:lnTo>
                  <a:lnTo>
                    <a:pt x="729" y="314"/>
                  </a:lnTo>
                  <a:lnTo>
                    <a:pt x="730" y="313"/>
                  </a:lnTo>
                  <a:lnTo>
                    <a:pt x="731" y="309"/>
                  </a:lnTo>
                  <a:lnTo>
                    <a:pt x="731" y="309"/>
                  </a:lnTo>
                  <a:lnTo>
                    <a:pt x="732" y="312"/>
                  </a:lnTo>
                  <a:lnTo>
                    <a:pt x="733" y="305"/>
                  </a:lnTo>
                  <a:lnTo>
                    <a:pt x="734" y="305"/>
                  </a:lnTo>
                  <a:lnTo>
                    <a:pt x="735" y="304"/>
                  </a:lnTo>
                  <a:lnTo>
                    <a:pt x="735" y="301"/>
                  </a:lnTo>
                  <a:lnTo>
                    <a:pt x="736" y="305"/>
                  </a:lnTo>
                  <a:lnTo>
                    <a:pt x="737" y="303"/>
                  </a:lnTo>
                  <a:lnTo>
                    <a:pt x="738" y="299"/>
                  </a:lnTo>
                  <a:lnTo>
                    <a:pt x="739" y="309"/>
                  </a:lnTo>
                  <a:lnTo>
                    <a:pt x="739" y="303"/>
                  </a:lnTo>
                  <a:lnTo>
                    <a:pt x="740" y="304"/>
                  </a:lnTo>
                  <a:lnTo>
                    <a:pt x="741" y="303"/>
                  </a:lnTo>
                  <a:lnTo>
                    <a:pt x="742" y="303"/>
                  </a:lnTo>
                  <a:lnTo>
                    <a:pt x="743" y="300"/>
                  </a:lnTo>
                  <a:lnTo>
                    <a:pt x="743" y="298"/>
                  </a:lnTo>
                  <a:lnTo>
                    <a:pt x="744" y="305"/>
                  </a:lnTo>
                  <a:lnTo>
                    <a:pt x="745" y="300"/>
                  </a:lnTo>
                  <a:lnTo>
                    <a:pt x="746" y="293"/>
                  </a:lnTo>
                  <a:lnTo>
                    <a:pt x="747" y="292"/>
                  </a:lnTo>
                  <a:lnTo>
                    <a:pt x="747" y="274"/>
                  </a:lnTo>
                  <a:lnTo>
                    <a:pt x="748" y="334"/>
                  </a:lnTo>
                  <a:lnTo>
                    <a:pt x="749" y="357"/>
                  </a:lnTo>
                  <a:lnTo>
                    <a:pt x="750" y="388"/>
                  </a:lnTo>
                  <a:lnTo>
                    <a:pt x="751" y="405"/>
                  </a:lnTo>
                  <a:lnTo>
                    <a:pt x="751" y="396"/>
                  </a:lnTo>
                  <a:lnTo>
                    <a:pt x="752" y="386"/>
                  </a:lnTo>
                  <a:lnTo>
                    <a:pt x="753" y="375"/>
                  </a:lnTo>
                  <a:lnTo>
                    <a:pt x="754" y="373"/>
                  </a:lnTo>
                  <a:lnTo>
                    <a:pt x="755" y="370"/>
                  </a:lnTo>
                  <a:lnTo>
                    <a:pt x="755" y="365"/>
                  </a:lnTo>
                  <a:lnTo>
                    <a:pt x="756" y="362"/>
                  </a:lnTo>
                  <a:lnTo>
                    <a:pt x="757" y="357"/>
                  </a:lnTo>
                  <a:lnTo>
                    <a:pt x="758" y="350"/>
                  </a:lnTo>
                  <a:lnTo>
                    <a:pt x="759" y="343"/>
                  </a:lnTo>
                  <a:lnTo>
                    <a:pt x="759" y="342"/>
                  </a:lnTo>
                  <a:lnTo>
                    <a:pt x="760" y="339"/>
                  </a:lnTo>
                  <a:lnTo>
                    <a:pt x="761" y="331"/>
                  </a:lnTo>
                  <a:lnTo>
                    <a:pt x="762" y="321"/>
                  </a:lnTo>
                  <a:lnTo>
                    <a:pt x="763" y="319"/>
                  </a:lnTo>
                  <a:lnTo>
                    <a:pt x="763" y="318"/>
                  </a:lnTo>
                  <a:lnTo>
                    <a:pt x="764" y="318"/>
                  </a:lnTo>
                  <a:lnTo>
                    <a:pt x="765" y="314"/>
                  </a:lnTo>
                  <a:lnTo>
                    <a:pt x="766" y="312"/>
                  </a:lnTo>
                  <a:lnTo>
                    <a:pt x="767" y="298"/>
                  </a:lnTo>
                  <a:lnTo>
                    <a:pt x="767" y="300"/>
                  </a:lnTo>
                  <a:lnTo>
                    <a:pt x="768" y="298"/>
                  </a:lnTo>
                  <a:lnTo>
                    <a:pt x="769" y="299"/>
                  </a:lnTo>
                  <a:lnTo>
                    <a:pt x="770" y="294"/>
                  </a:lnTo>
                  <a:lnTo>
                    <a:pt x="771" y="285"/>
                  </a:lnTo>
                  <a:lnTo>
                    <a:pt x="771" y="278"/>
                  </a:lnTo>
                  <a:lnTo>
                    <a:pt x="772" y="275"/>
                  </a:lnTo>
                  <a:lnTo>
                    <a:pt x="773" y="269"/>
                  </a:lnTo>
                  <a:lnTo>
                    <a:pt x="774" y="273"/>
                  </a:lnTo>
                  <a:lnTo>
                    <a:pt x="775" y="277"/>
                  </a:lnTo>
                  <a:lnTo>
                    <a:pt x="775" y="272"/>
                  </a:lnTo>
                  <a:lnTo>
                    <a:pt x="776" y="275"/>
                  </a:lnTo>
                  <a:lnTo>
                    <a:pt x="777" y="276"/>
                  </a:lnTo>
                  <a:lnTo>
                    <a:pt x="778" y="275"/>
                  </a:lnTo>
                  <a:lnTo>
                    <a:pt x="779" y="268"/>
                  </a:lnTo>
                  <a:lnTo>
                    <a:pt x="779" y="264"/>
                  </a:lnTo>
                  <a:lnTo>
                    <a:pt x="780" y="259"/>
                  </a:lnTo>
                  <a:lnTo>
                    <a:pt x="781" y="255"/>
                  </a:lnTo>
                  <a:lnTo>
                    <a:pt x="782" y="250"/>
                  </a:lnTo>
                  <a:lnTo>
                    <a:pt x="783" y="258"/>
                  </a:lnTo>
                  <a:lnTo>
                    <a:pt x="783" y="253"/>
                  </a:lnTo>
                  <a:lnTo>
                    <a:pt x="784" y="252"/>
                  </a:lnTo>
                  <a:lnTo>
                    <a:pt x="785" y="252"/>
                  </a:lnTo>
                  <a:lnTo>
                    <a:pt x="786" y="249"/>
                  </a:lnTo>
                  <a:lnTo>
                    <a:pt x="787" y="250"/>
                  </a:lnTo>
                  <a:lnTo>
                    <a:pt x="787" y="248"/>
                  </a:lnTo>
                  <a:lnTo>
                    <a:pt x="788" y="248"/>
                  </a:lnTo>
                  <a:lnTo>
                    <a:pt x="789" y="264"/>
                  </a:lnTo>
                  <a:lnTo>
                    <a:pt x="790" y="252"/>
                  </a:lnTo>
                  <a:lnTo>
                    <a:pt x="791" y="243"/>
                  </a:lnTo>
                  <a:lnTo>
                    <a:pt x="791" y="243"/>
                  </a:lnTo>
                  <a:lnTo>
                    <a:pt x="792" y="249"/>
                  </a:lnTo>
                  <a:lnTo>
                    <a:pt x="793" y="246"/>
                  </a:lnTo>
                  <a:lnTo>
                    <a:pt x="794" y="247"/>
                  </a:lnTo>
                  <a:lnTo>
                    <a:pt x="795" y="249"/>
                  </a:lnTo>
                  <a:lnTo>
                    <a:pt x="795" y="247"/>
                  </a:lnTo>
                  <a:lnTo>
                    <a:pt x="796" y="241"/>
                  </a:lnTo>
                  <a:lnTo>
                    <a:pt x="797" y="244"/>
                  </a:lnTo>
                  <a:lnTo>
                    <a:pt x="798" y="245"/>
                  </a:lnTo>
                  <a:lnTo>
                    <a:pt x="799" y="244"/>
                  </a:lnTo>
                  <a:lnTo>
                    <a:pt x="799" y="245"/>
                  </a:lnTo>
                  <a:lnTo>
                    <a:pt x="800" y="238"/>
                  </a:lnTo>
                  <a:lnTo>
                    <a:pt x="801" y="238"/>
                  </a:lnTo>
                  <a:lnTo>
                    <a:pt x="802" y="234"/>
                  </a:lnTo>
                  <a:lnTo>
                    <a:pt x="803" y="244"/>
                  </a:lnTo>
                  <a:lnTo>
                    <a:pt x="803" y="240"/>
                  </a:lnTo>
                  <a:lnTo>
                    <a:pt x="804" y="239"/>
                  </a:lnTo>
                  <a:lnTo>
                    <a:pt x="805" y="242"/>
                  </a:lnTo>
                  <a:lnTo>
                    <a:pt x="806" y="241"/>
                  </a:lnTo>
                  <a:lnTo>
                    <a:pt x="807" y="238"/>
                  </a:lnTo>
                  <a:lnTo>
                    <a:pt x="807" y="235"/>
                  </a:lnTo>
                  <a:lnTo>
                    <a:pt x="808" y="240"/>
                  </a:lnTo>
                  <a:lnTo>
                    <a:pt x="809" y="241"/>
                  </a:lnTo>
                  <a:lnTo>
                    <a:pt x="810" y="241"/>
                  </a:lnTo>
                  <a:lnTo>
                    <a:pt x="811" y="256"/>
                  </a:lnTo>
                  <a:lnTo>
                    <a:pt x="811" y="272"/>
                  </a:lnTo>
                  <a:lnTo>
                    <a:pt x="812" y="265"/>
                  </a:lnTo>
                  <a:lnTo>
                    <a:pt x="813" y="240"/>
                  </a:lnTo>
                  <a:lnTo>
                    <a:pt x="814" y="234"/>
                  </a:lnTo>
                  <a:lnTo>
                    <a:pt x="815" y="216"/>
                  </a:lnTo>
                  <a:lnTo>
                    <a:pt x="815" y="208"/>
                  </a:lnTo>
                  <a:lnTo>
                    <a:pt x="816" y="206"/>
                  </a:lnTo>
                  <a:lnTo>
                    <a:pt x="817" y="208"/>
                  </a:lnTo>
                  <a:lnTo>
                    <a:pt x="818" y="208"/>
                  </a:lnTo>
                  <a:lnTo>
                    <a:pt x="819" y="200"/>
                  </a:lnTo>
                  <a:lnTo>
                    <a:pt x="819" y="206"/>
                  </a:lnTo>
                  <a:lnTo>
                    <a:pt x="820" y="196"/>
                  </a:lnTo>
                  <a:lnTo>
                    <a:pt x="821" y="186"/>
                  </a:lnTo>
                  <a:lnTo>
                    <a:pt x="822" y="182"/>
                  </a:lnTo>
                  <a:lnTo>
                    <a:pt x="823" y="178"/>
                  </a:lnTo>
                  <a:lnTo>
                    <a:pt x="823" y="182"/>
                  </a:lnTo>
                  <a:lnTo>
                    <a:pt x="824" y="183"/>
                  </a:lnTo>
                  <a:lnTo>
                    <a:pt x="825" y="188"/>
                  </a:lnTo>
                  <a:lnTo>
                    <a:pt x="826" y="188"/>
                  </a:lnTo>
                  <a:lnTo>
                    <a:pt x="827" y="188"/>
                  </a:lnTo>
                  <a:lnTo>
                    <a:pt x="827" y="192"/>
                  </a:lnTo>
                  <a:lnTo>
                    <a:pt x="828" y="198"/>
                  </a:lnTo>
                  <a:lnTo>
                    <a:pt x="829" y="206"/>
                  </a:lnTo>
                  <a:lnTo>
                    <a:pt x="830" y="207"/>
                  </a:lnTo>
                  <a:lnTo>
                    <a:pt x="831" y="207"/>
                  </a:lnTo>
                  <a:lnTo>
                    <a:pt x="831" y="208"/>
                  </a:lnTo>
                  <a:lnTo>
                    <a:pt x="832" y="214"/>
                  </a:lnTo>
                  <a:lnTo>
                    <a:pt x="833" y="220"/>
                  </a:lnTo>
                  <a:lnTo>
                    <a:pt x="834" y="221"/>
                  </a:lnTo>
                  <a:lnTo>
                    <a:pt x="835" y="221"/>
                  </a:lnTo>
                  <a:lnTo>
                    <a:pt x="835" y="231"/>
                  </a:lnTo>
                  <a:lnTo>
                    <a:pt x="836" y="237"/>
                  </a:lnTo>
                  <a:lnTo>
                    <a:pt x="837" y="238"/>
                  </a:lnTo>
                  <a:lnTo>
                    <a:pt x="838" y="242"/>
                  </a:lnTo>
                  <a:lnTo>
                    <a:pt x="839" y="242"/>
                  </a:lnTo>
                  <a:lnTo>
                    <a:pt x="839" y="242"/>
                  </a:lnTo>
                  <a:lnTo>
                    <a:pt x="840" y="249"/>
                  </a:lnTo>
                  <a:lnTo>
                    <a:pt x="841" y="247"/>
                  </a:lnTo>
                  <a:lnTo>
                    <a:pt x="842" y="248"/>
                  </a:lnTo>
                  <a:lnTo>
                    <a:pt x="843" y="257"/>
                  </a:lnTo>
                  <a:lnTo>
                    <a:pt x="843" y="277"/>
                  </a:lnTo>
                  <a:lnTo>
                    <a:pt x="844" y="257"/>
                  </a:lnTo>
                  <a:lnTo>
                    <a:pt x="845" y="265"/>
                  </a:lnTo>
                  <a:lnTo>
                    <a:pt x="846" y="260"/>
                  </a:lnTo>
                  <a:lnTo>
                    <a:pt x="847" y="261"/>
                  </a:lnTo>
                  <a:lnTo>
                    <a:pt x="847" y="271"/>
                  </a:lnTo>
                  <a:lnTo>
                    <a:pt x="848" y="268"/>
                  </a:lnTo>
                  <a:lnTo>
                    <a:pt x="849" y="272"/>
                  </a:lnTo>
                  <a:lnTo>
                    <a:pt x="850" y="270"/>
                  </a:lnTo>
                  <a:lnTo>
                    <a:pt x="851" y="270"/>
                  </a:lnTo>
                  <a:lnTo>
                    <a:pt x="851" y="272"/>
                  </a:lnTo>
                  <a:lnTo>
                    <a:pt x="852" y="276"/>
                  </a:lnTo>
                  <a:lnTo>
                    <a:pt x="853" y="279"/>
                  </a:lnTo>
                  <a:lnTo>
                    <a:pt x="854" y="281"/>
                  </a:lnTo>
                  <a:lnTo>
                    <a:pt x="855" y="282"/>
                  </a:lnTo>
                  <a:lnTo>
                    <a:pt x="855" y="286"/>
                  </a:lnTo>
                  <a:lnTo>
                    <a:pt x="856" y="286"/>
                  </a:lnTo>
                  <a:lnTo>
                    <a:pt x="857" y="286"/>
                  </a:lnTo>
                  <a:lnTo>
                    <a:pt x="858" y="290"/>
                  </a:lnTo>
                  <a:lnTo>
                    <a:pt x="859" y="295"/>
                  </a:lnTo>
                  <a:lnTo>
                    <a:pt x="859" y="291"/>
                  </a:lnTo>
                  <a:lnTo>
                    <a:pt x="860" y="287"/>
                  </a:lnTo>
                  <a:lnTo>
                    <a:pt x="861" y="296"/>
                  </a:lnTo>
                  <a:lnTo>
                    <a:pt x="862" y="302"/>
                  </a:lnTo>
                  <a:lnTo>
                    <a:pt x="863" y="302"/>
                  </a:lnTo>
                  <a:lnTo>
                    <a:pt x="863" y="303"/>
                  </a:lnTo>
                  <a:lnTo>
                    <a:pt x="864" y="305"/>
                  </a:lnTo>
                  <a:lnTo>
                    <a:pt x="865" y="307"/>
                  </a:lnTo>
                  <a:lnTo>
                    <a:pt x="866" y="310"/>
                  </a:lnTo>
                  <a:lnTo>
                    <a:pt x="867" y="312"/>
                  </a:lnTo>
                  <a:lnTo>
                    <a:pt x="867" y="318"/>
                  </a:lnTo>
                  <a:lnTo>
                    <a:pt x="868" y="320"/>
                  </a:lnTo>
                  <a:lnTo>
                    <a:pt x="869" y="319"/>
                  </a:lnTo>
                  <a:lnTo>
                    <a:pt x="870" y="318"/>
                  </a:lnTo>
                  <a:lnTo>
                    <a:pt x="871" y="323"/>
                  </a:lnTo>
                  <a:lnTo>
                    <a:pt x="871" y="320"/>
                  </a:lnTo>
                  <a:lnTo>
                    <a:pt x="872" y="323"/>
                  </a:lnTo>
                  <a:lnTo>
                    <a:pt x="873" y="326"/>
                  </a:lnTo>
                  <a:lnTo>
                    <a:pt x="874" y="322"/>
                  </a:lnTo>
                  <a:lnTo>
                    <a:pt x="875" y="323"/>
                  </a:lnTo>
                  <a:lnTo>
                    <a:pt x="875" y="324"/>
                  </a:lnTo>
                  <a:lnTo>
                    <a:pt x="876" y="328"/>
                  </a:lnTo>
                  <a:lnTo>
                    <a:pt x="877" y="327"/>
                  </a:lnTo>
                  <a:lnTo>
                    <a:pt x="878" y="327"/>
                  </a:lnTo>
                  <a:lnTo>
                    <a:pt x="879" y="325"/>
                  </a:lnTo>
                  <a:lnTo>
                    <a:pt x="879" y="333"/>
                  </a:lnTo>
                  <a:lnTo>
                    <a:pt x="880" y="330"/>
                  </a:lnTo>
                  <a:lnTo>
                    <a:pt x="881" y="320"/>
                  </a:lnTo>
                  <a:lnTo>
                    <a:pt x="882" y="321"/>
                  </a:lnTo>
                  <a:lnTo>
                    <a:pt x="883" y="325"/>
                  </a:lnTo>
                  <a:lnTo>
                    <a:pt x="883" y="326"/>
                  </a:lnTo>
                  <a:lnTo>
                    <a:pt x="884" y="320"/>
                  </a:lnTo>
                  <a:lnTo>
                    <a:pt x="885" y="325"/>
                  </a:lnTo>
                  <a:lnTo>
                    <a:pt x="886" y="318"/>
                  </a:lnTo>
                  <a:lnTo>
                    <a:pt x="887" y="340"/>
                  </a:lnTo>
                  <a:lnTo>
                    <a:pt x="887" y="341"/>
                  </a:lnTo>
                  <a:lnTo>
                    <a:pt x="888" y="348"/>
                  </a:lnTo>
                  <a:lnTo>
                    <a:pt x="889" y="361"/>
                  </a:lnTo>
                  <a:lnTo>
                    <a:pt x="890" y="336"/>
                  </a:lnTo>
                  <a:lnTo>
                    <a:pt x="891" y="334"/>
                  </a:lnTo>
                  <a:lnTo>
                    <a:pt x="891" y="336"/>
                  </a:lnTo>
                  <a:lnTo>
                    <a:pt x="892" y="341"/>
                  </a:lnTo>
                  <a:lnTo>
                    <a:pt x="893" y="345"/>
                  </a:lnTo>
                  <a:lnTo>
                    <a:pt x="894" y="339"/>
                  </a:lnTo>
                  <a:lnTo>
                    <a:pt x="895" y="326"/>
                  </a:lnTo>
                  <a:lnTo>
                    <a:pt x="895" y="333"/>
                  </a:lnTo>
                  <a:lnTo>
                    <a:pt x="896" y="335"/>
                  </a:lnTo>
                  <a:lnTo>
                    <a:pt x="897" y="332"/>
                  </a:lnTo>
                  <a:lnTo>
                    <a:pt x="898" y="338"/>
                  </a:lnTo>
                  <a:lnTo>
                    <a:pt x="899" y="334"/>
                  </a:lnTo>
                  <a:lnTo>
                    <a:pt x="899" y="334"/>
                  </a:lnTo>
                  <a:lnTo>
                    <a:pt x="900" y="336"/>
                  </a:lnTo>
                  <a:lnTo>
                    <a:pt x="901" y="338"/>
                  </a:lnTo>
                  <a:lnTo>
                    <a:pt x="902" y="336"/>
                  </a:lnTo>
                  <a:lnTo>
                    <a:pt x="903" y="335"/>
                  </a:lnTo>
                  <a:lnTo>
                    <a:pt x="903" y="333"/>
                  </a:lnTo>
                  <a:lnTo>
                    <a:pt x="904" y="326"/>
                  </a:lnTo>
                  <a:lnTo>
                    <a:pt x="905" y="329"/>
                  </a:lnTo>
                  <a:lnTo>
                    <a:pt x="906" y="329"/>
                  </a:lnTo>
                  <a:lnTo>
                    <a:pt x="907" y="331"/>
                  </a:lnTo>
                  <a:lnTo>
                    <a:pt x="907" y="328"/>
                  </a:lnTo>
                  <a:lnTo>
                    <a:pt x="908" y="325"/>
                  </a:lnTo>
                  <a:lnTo>
                    <a:pt x="909" y="323"/>
                  </a:lnTo>
                  <a:lnTo>
                    <a:pt x="910" y="328"/>
                  </a:lnTo>
                  <a:lnTo>
                    <a:pt x="911" y="323"/>
                  </a:lnTo>
                  <a:lnTo>
                    <a:pt x="911" y="322"/>
                  </a:lnTo>
                  <a:lnTo>
                    <a:pt x="912" y="322"/>
                  </a:lnTo>
                  <a:lnTo>
                    <a:pt x="913" y="332"/>
                  </a:lnTo>
                  <a:lnTo>
                    <a:pt x="914" y="347"/>
                  </a:lnTo>
                  <a:lnTo>
                    <a:pt x="915" y="344"/>
                  </a:lnTo>
                  <a:lnTo>
                    <a:pt x="915" y="353"/>
                  </a:lnTo>
                  <a:lnTo>
                    <a:pt x="916" y="354"/>
                  </a:lnTo>
                  <a:lnTo>
                    <a:pt x="917" y="366"/>
                  </a:lnTo>
                  <a:lnTo>
                    <a:pt x="918" y="369"/>
                  </a:lnTo>
                  <a:lnTo>
                    <a:pt x="919" y="368"/>
                  </a:lnTo>
                  <a:lnTo>
                    <a:pt x="919" y="366"/>
                  </a:lnTo>
                  <a:lnTo>
                    <a:pt x="920" y="356"/>
                  </a:lnTo>
                  <a:lnTo>
                    <a:pt x="921" y="348"/>
                  </a:lnTo>
                  <a:lnTo>
                    <a:pt x="922" y="342"/>
                  </a:lnTo>
                  <a:lnTo>
                    <a:pt x="923" y="337"/>
                  </a:lnTo>
                  <a:lnTo>
                    <a:pt x="923" y="330"/>
                  </a:lnTo>
                  <a:lnTo>
                    <a:pt x="924" y="318"/>
                  </a:lnTo>
                  <a:lnTo>
                    <a:pt x="925" y="305"/>
                  </a:lnTo>
                  <a:lnTo>
                    <a:pt x="926" y="315"/>
                  </a:lnTo>
                  <a:lnTo>
                    <a:pt x="927" y="302"/>
                  </a:lnTo>
                  <a:lnTo>
                    <a:pt x="927" y="300"/>
                  </a:lnTo>
                  <a:lnTo>
                    <a:pt x="928" y="301"/>
                  </a:lnTo>
                  <a:lnTo>
                    <a:pt x="929" y="294"/>
                  </a:lnTo>
                  <a:lnTo>
                    <a:pt x="930" y="292"/>
                  </a:lnTo>
                  <a:lnTo>
                    <a:pt x="931" y="292"/>
                  </a:lnTo>
                  <a:lnTo>
                    <a:pt x="931" y="293"/>
                  </a:lnTo>
                  <a:lnTo>
                    <a:pt x="932" y="295"/>
                  </a:lnTo>
                  <a:lnTo>
                    <a:pt x="933" y="299"/>
                  </a:lnTo>
                  <a:lnTo>
                    <a:pt x="934" y="293"/>
                  </a:lnTo>
                  <a:lnTo>
                    <a:pt x="935" y="299"/>
                  </a:lnTo>
                  <a:lnTo>
                    <a:pt x="935" y="297"/>
                  </a:lnTo>
                  <a:lnTo>
                    <a:pt x="936" y="300"/>
                  </a:lnTo>
                  <a:lnTo>
                    <a:pt x="937" y="299"/>
                  </a:lnTo>
                  <a:lnTo>
                    <a:pt x="938" y="288"/>
                  </a:lnTo>
                  <a:lnTo>
                    <a:pt x="939" y="290"/>
                  </a:lnTo>
                  <a:lnTo>
                    <a:pt x="939" y="290"/>
                  </a:lnTo>
                  <a:lnTo>
                    <a:pt x="940" y="318"/>
                  </a:lnTo>
                  <a:lnTo>
                    <a:pt x="941" y="286"/>
                  </a:lnTo>
                  <a:lnTo>
                    <a:pt x="942" y="285"/>
                  </a:lnTo>
                  <a:lnTo>
                    <a:pt x="943" y="286"/>
                  </a:lnTo>
                  <a:lnTo>
                    <a:pt x="943" y="290"/>
                  </a:lnTo>
                  <a:lnTo>
                    <a:pt x="944" y="292"/>
                  </a:lnTo>
                  <a:lnTo>
                    <a:pt x="945" y="295"/>
                  </a:lnTo>
                  <a:lnTo>
                    <a:pt x="946" y="294"/>
                  </a:lnTo>
                  <a:lnTo>
                    <a:pt x="947" y="294"/>
                  </a:lnTo>
                  <a:lnTo>
                    <a:pt x="947" y="298"/>
                  </a:lnTo>
                  <a:lnTo>
                    <a:pt x="948" y="299"/>
                  </a:lnTo>
                  <a:lnTo>
                    <a:pt x="949" y="298"/>
                  </a:lnTo>
                  <a:lnTo>
                    <a:pt x="950" y="294"/>
                  </a:lnTo>
                  <a:lnTo>
                    <a:pt x="951" y="292"/>
                  </a:lnTo>
                  <a:lnTo>
                    <a:pt x="951" y="294"/>
                  </a:lnTo>
                  <a:lnTo>
                    <a:pt x="953" y="299"/>
                  </a:lnTo>
                  <a:lnTo>
                    <a:pt x="953" y="309"/>
                  </a:lnTo>
                  <a:lnTo>
                    <a:pt x="954" y="277"/>
                  </a:lnTo>
                  <a:lnTo>
                    <a:pt x="955" y="263"/>
                  </a:lnTo>
                  <a:lnTo>
                    <a:pt x="956" y="256"/>
                  </a:lnTo>
                  <a:lnTo>
                    <a:pt x="957" y="258"/>
                  </a:lnTo>
                  <a:lnTo>
                    <a:pt x="957" y="262"/>
                  </a:lnTo>
                  <a:lnTo>
                    <a:pt x="958" y="260"/>
                  </a:lnTo>
                  <a:lnTo>
                    <a:pt x="959" y="261"/>
                  </a:lnTo>
                  <a:lnTo>
                    <a:pt x="960" y="264"/>
                  </a:lnTo>
                  <a:lnTo>
                    <a:pt x="961" y="266"/>
                  </a:lnTo>
                  <a:lnTo>
                    <a:pt x="961" y="270"/>
                  </a:lnTo>
                  <a:lnTo>
                    <a:pt x="962" y="264"/>
                  </a:lnTo>
                  <a:lnTo>
                    <a:pt x="963" y="272"/>
                  </a:lnTo>
                  <a:lnTo>
                    <a:pt x="964" y="272"/>
                  </a:lnTo>
                  <a:lnTo>
                    <a:pt x="965" y="276"/>
                  </a:lnTo>
                  <a:lnTo>
                    <a:pt x="965" y="281"/>
                  </a:lnTo>
                  <a:lnTo>
                    <a:pt x="966" y="285"/>
                  </a:lnTo>
                  <a:lnTo>
                    <a:pt x="967" y="283"/>
                  </a:lnTo>
                  <a:lnTo>
                    <a:pt x="968" y="281"/>
                  </a:lnTo>
                  <a:lnTo>
                    <a:pt x="969" y="280"/>
                  </a:lnTo>
                  <a:lnTo>
                    <a:pt x="969" y="280"/>
                  </a:lnTo>
                  <a:lnTo>
                    <a:pt x="970" y="274"/>
                  </a:lnTo>
                  <a:lnTo>
                    <a:pt x="971" y="276"/>
                  </a:lnTo>
                  <a:lnTo>
                    <a:pt x="972" y="290"/>
                  </a:lnTo>
                  <a:lnTo>
                    <a:pt x="973" y="258"/>
                  </a:lnTo>
                  <a:lnTo>
                    <a:pt x="973" y="271"/>
                  </a:lnTo>
                  <a:lnTo>
                    <a:pt x="974" y="277"/>
                  </a:lnTo>
                  <a:lnTo>
                    <a:pt x="975" y="278"/>
                  </a:lnTo>
                  <a:lnTo>
                    <a:pt x="976" y="277"/>
                  </a:lnTo>
                  <a:lnTo>
                    <a:pt x="977" y="280"/>
                  </a:lnTo>
                  <a:lnTo>
                    <a:pt x="977" y="279"/>
                  </a:lnTo>
                  <a:lnTo>
                    <a:pt x="978" y="275"/>
                  </a:lnTo>
                  <a:lnTo>
                    <a:pt x="979" y="280"/>
                  </a:lnTo>
                  <a:lnTo>
                    <a:pt x="980" y="274"/>
                  </a:lnTo>
                  <a:lnTo>
                    <a:pt x="981" y="281"/>
                  </a:lnTo>
                  <a:lnTo>
                    <a:pt x="981" y="278"/>
                  </a:lnTo>
                  <a:lnTo>
                    <a:pt x="982" y="281"/>
                  </a:lnTo>
                  <a:lnTo>
                    <a:pt x="983" y="281"/>
                  </a:lnTo>
                  <a:lnTo>
                    <a:pt x="984" y="281"/>
                  </a:lnTo>
                  <a:lnTo>
                    <a:pt x="985" y="278"/>
                  </a:lnTo>
                  <a:lnTo>
                    <a:pt x="985" y="282"/>
                  </a:lnTo>
                  <a:lnTo>
                    <a:pt x="986" y="281"/>
                  </a:lnTo>
                  <a:lnTo>
                    <a:pt x="987" y="282"/>
                  </a:lnTo>
                  <a:lnTo>
                    <a:pt x="988" y="282"/>
                  </a:lnTo>
                  <a:lnTo>
                    <a:pt x="989" y="278"/>
                  </a:lnTo>
                  <a:lnTo>
                    <a:pt x="989" y="277"/>
                  </a:lnTo>
                  <a:lnTo>
                    <a:pt x="990" y="279"/>
                  </a:lnTo>
                  <a:lnTo>
                    <a:pt x="991" y="278"/>
                  </a:lnTo>
                  <a:lnTo>
                    <a:pt x="992" y="276"/>
                  </a:lnTo>
                  <a:lnTo>
                    <a:pt x="993" y="278"/>
                  </a:lnTo>
                  <a:lnTo>
                    <a:pt x="993" y="283"/>
                  </a:lnTo>
                  <a:lnTo>
                    <a:pt x="994" y="284"/>
                  </a:lnTo>
                  <a:lnTo>
                    <a:pt x="995" y="283"/>
                  </a:lnTo>
                  <a:lnTo>
                    <a:pt x="996" y="298"/>
                  </a:lnTo>
                  <a:lnTo>
                    <a:pt x="997" y="292"/>
                  </a:lnTo>
                  <a:lnTo>
                    <a:pt x="997" y="292"/>
                  </a:lnTo>
                  <a:lnTo>
                    <a:pt x="998" y="288"/>
                  </a:lnTo>
                  <a:lnTo>
                    <a:pt x="999" y="285"/>
                  </a:lnTo>
                  <a:lnTo>
                    <a:pt x="1000" y="280"/>
                  </a:lnTo>
                  <a:lnTo>
                    <a:pt x="1001" y="279"/>
                  </a:lnTo>
                  <a:lnTo>
                    <a:pt x="1001" y="279"/>
                  </a:lnTo>
                  <a:lnTo>
                    <a:pt x="1002" y="275"/>
                  </a:lnTo>
                  <a:lnTo>
                    <a:pt x="1003" y="290"/>
                  </a:lnTo>
                  <a:lnTo>
                    <a:pt x="1004" y="291"/>
                  </a:lnTo>
                  <a:lnTo>
                    <a:pt x="1005" y="294"/>
                  </a:lnTo>
                  <a:lnTo>
                    <a:pt x="1005" y="294"/>
                  </a:lnTo>
                  <a:lnTo>
                    <a:pt x="1006" y="290"/>
                  </a:lnTo>
                  <a:lnTo>
                    <a:pt x="1007" y="292"/>
                  </a:lnTo>
                  <a:lnTo>
                    <a:pt x="1008" y="291"/>
                  </a:lnTo>
                  <a:lnTo>
                    <a:pt x="1009" y="292"/>
                  </a:lnTo>
                  <a:lnTo>
                    <a:pt x="1009" y="291"/>
                  </a:lnTo>
                  <a:lnTo>
                    <a:pt x="1010" y="286"/>
                  </a:lnTo>
                  <a:lnTo>
                    <a:pt x="1011" y="290"/>
                  </a:lnTo>
                  <a:lnTo>
                    <a:pt x="1012" y="285"/>
                  </a:lnTo>
                  <a:lnTo>
                    <a:pt x="1013" y="292"/>
                  </a:lnTo>
                  <a:lnTo>
                    <a:pt x="1013" y="288"/>
                  </a:lnTo>
                  <a:lnTo>
                    <a:pt x="1014" y="285"/>
                  </a:lnTo>
                  <a:lnTo>
                    <a:pt x="1015" y="285"/>
                  </a:lnTo>
                  <a:lnTo>
                    <a:pt x="1016" y="285"/>
                  </a:lnTo>
                  <a:lnTo>
                    <a:pt x="1017" y="284"/>
                  </a:lnTo>
                  <a:lnTo>
                    <a:pt x="1017" y="284"/>
                  </a:lnTo>
                  <a:lnTo>
                    <a:pt x="1018" y="288"/>
                  </a:lnTo>
                  <a:lnTo>
                    <a:pt x="1019" y="282"/>
                  </a:lnTo>
                  <a:lnTo>
                    <a:pt x="1020" y="291"/>
                  </a:lnTo>
                  <a:lnTo>
                    <a:pt x="1021" y="292"/>
                  </a:lnTo>
                  <a:lnTo>
                    <a:pt x="1021" y="313"/>
                  </a:lnTo>
                  <a:lnTo>
                    <a:pt x="1022" y="290"/>
                  </a:lnTo>
                  <a:lnTo>
                    <a:pt x="1023" y="292"/>
                  </a:lnTo>
                  <a:lnTo>
                    <a:pt x="1024" y="301"/>
                  </a:lnTo>
                  <a:lnTo>
                    <a:pt x="1025" y="298"/>
                  </a:lnTo>
                  <a:lnTo>
                    <a:pt x="1025" y="300"/>
                  </a:lnTo>
                  <a:lnTo>
                    <a:pt x="1026" y="306"/>
                  </a:lnTo>
                  <a:lnTo>
                    <a:pt x="1027" y="296"/>
                  </a:lnTo>
                  <a:lnTo>
                    <a:pt x="1028" y="299"/>
                  </a:lnTo>
                  <a:lnTo>
                    <a:pt x="1029" y="299"/>
                  </a:lnTo>
                  <a:lnTo>
                    <a:pt x="1029" y="301"/>
                  </a:lnTo>
                  <a:lnTo>
                    <a:pt x="1030" y="294"/>
                  </a:lnTo>
                  <a:lnTo>
                    <a:pt x="1031" y="296"/>
                  </a:lnTo>
                  <a:lnTo>
                    <a:pt x="1032" y="295"/>
                  </a:lnTo>
                  <a:lnTo>
                    <a:pt x="1033" y="294"/>
                  </a:lnTo>
                  <a:lnTo>
                    <a:pt x="1033" y="294"/>
                  </a:lnTo>
                  <a:lnTo>
                    <a:pt x="1034" y="293"/>
                  </a:lnTo>
                  <a:lnTo>
                    <a:pt x="1035" y="290"/>
                  </a:lnTo>
                  <a:lnTo>
                    <a:pt x="1036" y="286"/>
                  </a:lnTo>
                  <a:lnTo>
                    <a:pt x="1037" y="286"/>
                  </a:lnTo>
                  <a:lnTo>
                    <a:pt x="1037" y="288"/>
                  </a:lnTo>
                  <a:lnTo>
                    <a:pt x="1038" y="291"/>
                  </a:lnTo>
                  <a:lnTo>
                    <a:pt x="1039" y="287"/>
                  </a:lnTo>
                  <a:lnTo>
                    <a:pt x="1040" y="288"/>
                  </a:lnTo>
                  <a:lnTo>
                    <a:pt x="1041" y="290"/>
                  </a:lnTo>
                  <a:lnTo>
                    <a:pt x="1041" y="293"/>
                  </a:lnTo>
                  <a:lnTo>
                    <a:pt x="1042" y="292"/>
                  </a:lnTo>
                  <a:lnTo>
                    <a:pt x="1043" y="292"/>
                  </a:lnTo>
                  <a:lnTo>
                    <a:pt x="1044" y="292"/>
                  </a:lnTo>
                  <a:lnTo>
                    <a:pt x="1045" y="296"/>
                  </a:lnTo>
                  <a:lnTo>
                    <a:pt x="1045" y="292"/>
                  </a:lnTo>
                  <a:lnTo>
                    <a:pt x="1046" y="297"/>
                  </a:lnTo>
                  <a:lnTo>
                    <a:pt x="1047" y="291"/>
                  </a:lnTo>
                  <a:lnTo>
                    <a:pt x="1048" y="294"/>
                  </a:lnTo>
                  <a:lnTo>
                    <a:pt x="1049" y="286"/>
                  </a:lnTo>
                  <a:lnTo>
                    <a:pt x="1049" y="285"/>
                  </a:lnTo>
                  <a:lnTo>
                    <a:pt x="1050" y="295"/>
                  </a:lnTo>
                  <a:lnTo>
                    <a:pt x="1051" y="288"/>
                  </a:lnTo>
                  <a:lnTo>
                    <a:pt x="1052" y="292"/>
                  </a:lnTo>
                  <a:lnTo>
                    <a:pt x="1053" y="305"/>
                  </a:lnTo>
                  <a:lnTo>
                    <a:pt x="1053" y="325"/>
                  </a:lnTo>
                  <a:lnTo>
                    <a:pt x="1054" y="290"/>
                  </a:lnTo>
                  <a:lnTo>
                    <a:pt x="1055" y="280"/>
                  </a:lnTo>
                  <a:lnTo>
                    <a:pt x="1056" y="260"/>
                  </a:lnTo>
                  <a:lnTo>
                    <a:pt x="1057" y="242"/>
                  </a:lnTo>
                  <a:lnTo>
                    <a:pt x="1057" y="239"/>
                  </a:lnTo>
                  <a:lnTo>
                    <a:pt x="1058" y="238"/>
                  </a:lnTo>
                  <a:lnTo>
                    <a:pt x="1059" y="245"/>
                  </a:lnTo>
                  <a:lnTo>
                    <a:pt x="1060" y="242"/>
                  </a:lnTo>
                  <a:lnTo>
                    <a:pt x="1061" y="257"/>
                  </a:lnTo>
                  <a:lnTo>
                    <a:pt x="1061" y="264"/>
                  </a:lnTo>
                  <a:lnTo>
                    <a:pt x="1062" y="258"/>
                  </a:lnTo>
                  <a:lnTo>
                    <a:pt x="1063" y="255"/>
                  </a:lnTo>
                  <a:lnTo>
                    <a:pt x="1064" y="264"/>
                  </a:lnTo>
                  <a:lnTo>
                    <a:pt x="1065" y="284"/>
                  </a:lnTo>
                  <a:lnTo>
                    <a:pt x="1065" y="257"/>
                  </a:lnTo>
                  <a:lnTo>
                    <a:pt x="1066" y="255"/>
                  </a:lnTo>
                  <a:lnTo>
                    <a:pt x="1067" y="249"/>
                  </a:lnTo>
                  <a:lnTo>
                    <a:pt x="1068" y="253"/>
                  </a:lnTo>
                  <a:lnTo>
                    <a:pt x="1069" y="256"/>
                  </a:lnTo>
                  <a:lnTo>
                    <a:pt x="1069" y="258"/>
                  </a:lnTo>
                  <a:lnTo>
                    <a:pt x="1070" y="264"/>
                  </a:lnTo>
                  <a:lnTo>
                    <a:pt x="1071" y="270"/>
                  </a:lnTo>
                  <a:lnTo>
                    <a:pt x="1072" y="268"/>
                  </a:lnTo>
                  <a:lnTo>
                    <a:pt x="1073" y="266"/>
                  </a:lnTo>
                  <a:lnTo>
                    <a:pt x="1073" y="266"/>
                  </a:lnTo>
                  <a:lnTo>
                    <a:pt x="1074" y="268"/>
                  </a:lnTo>
                  <a:lnTo>
                    <a:pt x="1075" y="270"/>
                  </a:lnTo>
                  <a:lnTo>
                    <a:pt x="1076" y="270"/>
                  </a:lnTo>
                  <a:lnTo>
                    <a:pt x="1077" y="266"/>
                  </a:lnTo>
                  <a:lnTo>
                    <a:pt x="1077" y="265"/>
                  </a:lnTo>
                  <a:lnTo>
                    <a:pt x="1078" y="265"/>
                  </a:lnTo>
                  <a:lnTo>
                    <a:pt x="1079" y="270"/>
                  </a:lnTo>
                  <a:lnTo>
                    <a:pt x="1080" y="271"/>
                  </a:lnTo>
                  <a:lnTo>
                    <a:pt x="1081" y="274"/>
                  </a:lnTo>
                  <a:lnTo>
                    <a:pt x="1081" y="273"/>
                  </a:lnTo>
                  <a:lnTo>
                    <a:pt x="1082" y="281"/>
                  </a:lnTo>
                  <a:lnTo>
                    <a:pt x="1083" y="278"/>
                  </a:lnTo>
                  <a:lnTo>
                    <a:pt x="1084" y="280"/>
                  </a:lnTo>
                  <a:lnTo>
                    <a:pt x="1085" y="275"/>
                  </a:lnTo>
                  <a:lnTo>
                    <a:pt x="1085" y="282"/>
                  </a:lnTo>
                  <a:lnTo>
                    <a:pt x="1086" y="283"/>
                  </a:lnTo>
                  <a:lnTo>
                    <a:pt x="1087" y="281"/>
                  </a:lnTo>
                  <a:lnTo>
                    <a:pt x="1088" y="280"/>
                  </a:lnTo>
                  <a:lnTo>
                    <a:pt x="1089" y="277"/>
                  </a:lnTo>
                  <a:lnTo>
                    <a:pt x="1089" y="279"/>
                  </a:lnTo>
                  <a:lnTo>
                    <a:pt x="1090" y="276"/>
                  </a:lnTo>
                  <a:lnTo>
                    <a:pt x="1091" y="285"/>
                  </a:lnTo>
                  <a:lnTo>
                    <a:pt x="1092" y="287"/>
                  </a:lnTo>
                  <a:lnTo>
                    <a:pt x="1093" y="289"/>
                  </a:lnTo>
                  <a:lnTo>
                    <a:pt x="1093" y="288"/>
                  </a:lnTo>
                  <a:lnTo>
                    <a:pt x="1094" y="291"/>
                  </a:lnTo>
                  <a:lnTo>
                    <a:pt x="1095" y="286"/>
                  </a:lnTo>
                  <a:lnTo>
                    <a:pt x="1096" y="287"/>
                  </a:lnTo>
                  <a:lnTo>
                    <a:pt x="1097" y="285"/>
                  </a:lnTo>
                  <a:lnTo>
                    <a:pt x="1097" y="288"/>
                  </a:lnTo>
                  <a:lnTo>
                    <a:pt x="1098" y="291"/>
                  </a:lnTo>
                  <a:lnTo>
                    <a:pt x="1099" y="295"/>
                  </a:lnTo>
                  <a:lnTo>
                    <a:pt x="1100" y="287"/>
                  </a:lnTo>
                  <a:lnTo>
                    <a:pt x="1101" y="291"/>
                  </a:lnTo>
                  <a:lnTo>
                    <a:pt x="1101" y="294"/>
                  </a:lnTo>
                  <a:lnTo>
                    <a:pt x="1102" y="296"/>
                  </a:lnTo>
                  <a:lnTo>
                    <a:pt x="1103" y="298"/>
                  </a:lnTo>
                  <a:lnTo>
                    <a:pt x="1104" y="303"/>
                  </a:lnTo>
                  <a:lnTo>
                    <a:pt x="1105" y="304"/>
                  </a:lnTo>
                  <a:lnTo>
                    <a:pt x="1105" y="303"/>
                  </a:lnTo>
                  <a:lnTo>
                    <a:pt x="1106" y="303"/>
                  </a:lnTo>
                  <a:lnTo>
                    <a:pt x="1107" y="303"/>
                  </a:lnTo>
                  <a:lnTo>
                    <a:pt x="1108" y="304"/>
                  </a:lnTo>
                  <a:lnTo>
                    <a:pt x="1109" y="299"/>
                  </a:lnTo>
                  <a:lnTo>
                    <a:pt x="1109" y="295"/>
                  </a:lnTo>
                  <a:lnTo>
                    <a:pt x="1110" y="296"/>
                  </a:lnTo>
                  <a:lnTo>
                    <a:pt x="1111" y="299"/>
                  </a:lnTo>
                  <a:lnTo>
                    <a:pt x="1112" y="301"/>
                  </a:lnTo>
                  <a:lnTo>
                    <a:pt x="1113" y="298"/>
                  </a:lnTo>
                  <a:lnTo>
                    <a:pt x="1113" y="298"/>
                  </a:lnTo>
                  <a:lnTo>
                    <a:pt x="1114" y="296"/>
                  </a:lnTo>
                  <a:lnTo>
                    <a:pt x="1115" y="292"/>
                  </a:lnTo>
                  <a:lnTo>
                    <a:pt x="1116" y="291"/>
                  </a:lnTo>
                  <a:lnTo>
                    <a:pt x="1117" y="288"/>
                  </a:lnTo>
                  <a:lnTo>
                    <a:pt x="1117" y="291"/>
                  </a:lnTo>
                  <a:lnTo>
                    <a:pt x="1118" y="292"/>
                  </a:lnTo>
                  <a:lnTo>
                    <a:pt x="1119" y="298"/>
                  </a:lnTo>
                  <a:lnTo>
                    <a:pt x="1120" y="296"/>
                  </a:lnTo>
                  <a:lnTo>
                    <a:pt x="1121" y="295"/>
                  </a:lnTo>
                  <a:lnTo>
                    <a:pt x="1121" y="300"/>
                  </a:lnTo>
                  <a:lnTo>
                    <a:pt x="1122" y="300"/>
                  </a:lnTo>
                  <a:lnTo>
                    <a:pt x="1123" y="298"/>
                  </a:lnTo>
                  <a:lnTo>
                    <a:pt x="1124" y="304"/>
                  </a:lnTo>
                  <a:lnTo>
                    <a:pt x="1125" y="303"/>
                  </a:lnTo>
                  <a:lnTo>
                    <a:pt x="1125" y="303"/>
                  </a:lnTo>
                  <a:lnTo>
                    <a:pt x="1126" y="302"/>
                  </a:lnTo>
                  <a:lnTo>
                    <a:pt x="1127" y="303"/>
                  </a:lnTo>
                  <a:lnTo>
                    <a:pt x="1128" y="293"/>
                  </a:lnTo>
                  <a:lnTo>
                    <a:pt x="1129" y="321"/>
                  </a:lnTo>
                  <a:lnTo>
                    <a:pt x="1129" y="318"/>
                  </a:lnTo>
                  <a:lnTo>
                    <a:pt x="1130" y="314"/>
                  </a:lnTo>
                  <a:lnTo>
                    <a:pt x="1131" y="311"/>
                  </a:lnTo>
                  <a:lnTo>
                    <a:pt x="1132" y="314"/>
                  </a:lnTo>
                  <a:lnTo>
                    <a:pt x="1133" y="310"/>
                  </a:lnTo>
                  <a:lnTo>
                    <a:pt x="1133" y="306"/>
                  </a:lnTo>
                  <a:lnTo>
                    <a:pt x="1134" y="308"/>
                  </a:lnTo>
                  <a:lnTo>
                    <a:pt x="1135" y="309"/>
                  </a:lnTo>
                  <a:lnTo>
                    <a:pt x="1136" y="307"/>
                  </a:lnTo>
                  <a:lnTo>
                    <a:pt x="1137" y="308"/>
                  </a:lnTo>
                  <a:lnTo>
                    <a:pt x="1137" y="308"/>
                  </a:lnTo>
                  <a:lnTo>
                    <a:pt x="1138" y="306"/>
                  </a:lnTo>
                  <a:lnTo>
                    <a:pt x="1139" y="305"/>
                  </a:lnTo>
                  <a:lnTo>
                    <a:pt x="1140" y="304"/>
                  </a:lnTo>
                  <a:lnTo>
                    <a:pt x="1141" y="302"/>
                  </a:lnTo>
                  <a:lnTo>
                    <a:pt x="1141" y="301"/>
                  </a:lnTo>
                  <a:lnTo>
                    <a:pt x="1142" y="298"/>
                  </a:lnTo>
                  <a:lnTo>
                    <a:pt x="1143" y="298"/>
                  </a:lnTo>
                  <a:lnTo>
                    <a:pt x="1144" y="296"/>
                  </a:lnTo>
                  <a:lnTo>
                    <a:pt x="1145" y="295"/>
                  </a:lnTo>
                  <a:lnTo>
                    <a:pt x="1145" y="296"/>
                  </a:lnTo>
                  <a:lnTo>
                    <a:pt x="1146" y="289"/>
                  </a:lnTo>
                  <a:lnTo>
                    <a:pt x="1147" y="296"/>
                  </a:lnTo>
                  <a:lnTo>
                    <a:pt x="1148" y="293"/>
                  </a:lnTo>
                  <a:lnTo>
                    <a:pt x="1149" y="288"/>
                  </a:lnTo>
                  <a:lnTo>
                    <a:pt x="1149" y="291"/>
                  </a:lnTo>
                  <a:lnTo>
                    <a:pt x="1150" y="289"/>
                  </a:lnTo>
                  <a:lnTo>
                    <a:pt x="1151" y="293"/>
                  </a:lnTo>
                  <a:lnTo>
                    <a:pt x="1152" y="290"/>
                  </a:lnTo>
                  <a:lnTo>
                    <a:pt x="1153" y="292"/>
                  </a:lnTo>
                  <a:lnTo>
                    <a:pt x="1153" y="307"/>
                  </a:lnTo>
                  <a:lnTo>
                    <a:pt x="1154" y="293"/>
                  </a:lnTo>
                  <a:lnTo>
                    <a:pt x="1155" y="290"/>
                  </a:lnTo>
                  <a:lnTo>
                    <a:pt x="1156" y="295"/>
                  </a:lnTo>
                  <a:lnTo>
                    <a:pt x="1157" y="288"/>
                  </a:lnTo>
                  <a:lnTo>
                    <a:pt x="1157" y="279"/>
                  </a:lnTo>
                  <a:lnTo>
                    <a:pt x="1158" y="280"/>
                  </a:lnTo>
                  <a:lnTo>
                    <a:pt x="1159" y="286"/>
                  </a:lnTo>
                  <a:lnTo>
                    <a:pt x="1160" y="270"/>
                  </a:lnTo>
                  <a:lnTo>
                    <a:pt x="1161" y="286"/>
                  </a:lnTo>
                  <a:lnTo>
                    <a:pt x="1161" y="275"/>
                  </a:lnTo>
                  <a:lnTo>
                    <a:pt x="1162" y="271"/>
                  </a:lnTo>
                  <a:lnTo>
                    <a:pt x="1163" y="268"/>
                  </a:lnTo>
                  <a:lnTo>
                    <a:pt x="1164" y="268"/>
                  </a:lnTo>
                  <a:lnTo>
                    <a:pt x="1165" y="268"/>
                  </a:lnTo>
                  <a:lnTo>
                    <a:pt x="1165" y="274"/>
                  </a:lnTo>
                  <a:lnTo>
                    <a:pt x="1166" y="267"/>
                  </a:lnTo>
                  <a:lnTo>
                    <a:pt x="1167" y="267"/>
                  </a:lnTo>
                  <a:lnTo>
                    <a:pt x="1168" y="273"/>
                  </a:lnTo>
                  <a:lnTo>
                    <a:pt x="1169" y="270"/>
                  </a:lnTo>
                  <a:lnTo>
                    <a:pt x="1169" y="266"/>
                  </a:lnTo>
                  <a:lnTo>
                    <a:pt x="1170" y="273"/>
                  </a:lnTo>
                  <a:lnTo>
                    <a:pt x="1171" y="270"/>
                  </a:lnTo>
                  <a:lnTo>
                    <a:pt x="1172" y="271"/>
                  </a:lnTo>
                  <a:lnTo>
                    <a:pt x="1173" y="273"/>
                  </a:lnTo>
                  <a:lnTo>
                    <a:pt x="1173" y="271"/>
                  </a:lnTo>
                  <a:lnTo>
                    <a:pt x="1174" y="270"/>
                  </a:lnTo>
                  <a:lnTo>
                    <a:pt x="1175" y="267"/>
                  </a:lnTo>
                  <a:lnTo>
                    <a:pt x="1176" y="264"/>
                  </a:lnTo>
                  <a:lnTo>
                    <a:pt x="1177" y="265"/>
                  </a:lnTo>
                  <a:lnTo>
                    <a:pt x="1177" y="272"/>
                  </a:lnTo>
                  <a:lnTo>
                    <a:pt x="1178" y="270"/>
                  </a:lnTo>
                  <a:lnTo>
                    <a:pt x="1179" y="269"/>
                  </a:lnTo>
                  <a:lnTo>
                    <a:pt x="1180" y="274"/>
                  </a:lnTo>
                  <a:lnTo>
                    <a:pt x="1181" y="270"/>
                  </a:lnTo>
                  <a:lnTo>
                    <a:pt x="1181" y="276"/>
                  </a:lnTo>
                  <a:lnTo>
                    <a:pt x="1182" y="275"/>
                  </a:lnTo>
                  <a:lnTo>
                    <a:pt x="1183" y="277"/>
                  </a:lnTo>
                  <a:lnTo>
                    <a:pt x="1184" y="279"/>
                  </a:lnTo>
                  <a:lnTo>
                    <a:pt x="1185" y="281"/>
                  </a:lnTo>
                  <a:lnTo>
                    <a:pt x="1185" y="275"/>
                  </a:lnTo>
                  <a:lnTo>
                    <a:pt x="1186" y="279"/>
                  </a:lnTo>
                  <a:lnTo>
                    <a:pt x="1187" y="277"/>
                  </a:lnTo>
                  <a:lnTo>
                    <a:pt x="1188" y="273"/>
                  </a:lnTo>
                  <a:lnTo>
                    <a:pt x="1189" y="272"/>
                  </a:lnTo>
                  <a:lnTo>
                    <a:pt x="1189" y="272"/>
                  </a:lnTo>
                  <a:lnTo>
                    <a:pt x="1190" y="264"/>
                  </a:lnTo>
                  <a:lnTo>
                    <a:pt x="1191" y="273"/>
                  </a:lnTo>
                  <a:lnTo>
                    <a:pt x="1192" y="275"/>
                  </a:lnTo>
                  <a:lnTo>
                    <a:pt x="1193" y="277"/>
                  </a:lnTo>
                  <a:lnTo>
                    <a:pt x="1193" y="262"/>
                  </a:lnTo>
                  <a:lnTo>
                    <a:pt x="1194" y="270"/>
                  </a:lnTo>
                  <a:lnTo>
                    <a:pt x="1195" y="268"/>
                  </a:lnTo>
                  <a:lnTo>
                    <a:pt x="1196" y="268"/>
                  </a:lnTo>
                  <a:lnTo>
                    <a:pt x="1197" y="266"/>
                  </a:lnTo>
                  <a:lnTo>
                    <a:pt x="1197" y="265"/>
                  </a:lnTo>
                  <a:lnTo>
                    <a:pt x="1198" y="269"/>
                  </a:lnTo>
                  <a:lnTo>
                    <a:pt x="1199" y="264"/>
                  </a:lnTo>
                  <a:lnTo>
                    <a:pt x="1200" y="264"/>
                  </a:lnTo>
                  <a:lnTo>
                    <a:pt x="1201" y="263"/>
                  </a:lnTo>
                  <a:lnTo>
                    <a:pt x="1201" y="265"/>
                  </a:lnTo>
                  <a:lnTo>
                    <a:pt x="1202" y="266"/>
                  </a:lnTo>
                  <a:lnTo>
                    <a:pt x="1203" y="265"/>
                  </a:lnTo>
                  <a:lnTo>
                    <a:pt x="1204" y="261"/>
                  </a:lnTo>
                  <a:lnTo>
                    <a:pt x="1205" y="264"/>
                  </a:lnTo>
                  <a:lnTo>
                    <a:pt x="1205" y="268"/>
                  </a:lnTo>
                  <a:lnTo>
                    <a:pt x="1206" y="262"/>
                  </a:lnTo>
                  <a:lnTo>
                    <a:pt x="1207" y="261"/>
                  </a:lnTo>
                  <a:lnTo>
                    <a:pt x="1208" y="264"/>
                  </a:lnTo>
                  <a:lnTo>
                    <a:pt x="1209" y="270"/>
                  </a:lnTo>
                  <a:lnTo>
                    <a:pt x="1209" y="264"/>
                  </a:lnTo>
                  <a:lnTo>
                    <a:pt x="1210" y="265"/>
                  </a:lnTo>
                  <a:lnTo>
                    <a:pt x="1211" y="266"/>
                  </a:lnTo>
                  <a:lnTo>
                    <a:pt x="1212" y="263"/>
                  </a:lnTo>
                  <a:lnTo>
                    <a:pt x="1213" y="264"/>
                  </a:lnTo>
                  <a:lnTo>
                    <a:pt x="1213" y="265"/>
                  </a:lnTo>
                  <a:lnTo>
                    <a:pt x="1214" y="269"/>
                  </a:lnTo>
                  <a:lnTo>
                    <a:pt x="1215" y="268"/>
                  </a:lnTo>
                  <a:lnTo>
                    <a:pt x="1216" y="268"/>
                  </a:lnTo>
                  <a:lnTo>
                    <a:pt x="1217" y="267"/>
                  </a:lnTo>
                  <a:lnTo>
                    <a:pt x="1217" y="268"/>
                  </a:lnTo>
                  <a:lnTo>
                    <a:pt x="1218" y="270"/>
                  </a:lnTo>
                  <a:lnTo>
                    <a:pt x="1219" y="281"/>
                  </a:lnTo>
                  <a:lnTo>
                    <a:pt x="1220" y="284"/>
                  </a:lnTo>
                  <a:lnTo>
                    <a:pt x="1221" y="285"/>
                  </a:lnTo>
                  <a:lnTo>
                    <a:pt x="1221" y="282"/>
                  </a:lnTo>
                  <a:lnTo>
                    <a:pt x="1222" y="280"/>
                  </a:lnTo>
                  <a:lnTo>
                    <a:pt x="1223" y="273"/>
                  </a:lnTo>
                  <a:lnTo>
                    <a:pt x="1224" y="278"/>
                  </a:lnTo>
                  <a:lnTo>
                    <a:pt x="1225" y="267"/>
                  </a:lnTo>
                  <a:lnTo>
                    <a:pt x="1225" y="268"/>
                  </a:lnTo>
                  <a:lnTo>
                    <a:pt x="1226" y="270"/>
                  </a:lnTo>
                  <a:lnTo>
                    <a:pt x="1227" y="274"/>
                  </a:lnTo>
                  <a:lnTo>
                    <a:pt x="1228" y="268"/>
                  </a:lnTo>
                  <a:lnTo>
                    <a:pt x="1229" y="275"/>
                  </a:lnTo>
                  <a:lnTo>
                    <a:pt x="1229" y="271"/>
                  </a:lnTo>
                  <a:lnTo>
                    <a:pt x="1230" y="306"/>
                  </a:lnTo>
                  <a:lnTo>
                    <a:pt x="1231" y="272"/>
                  </a:lnTo>
                  <a:lnTo>
                    <a:pt x="1232" y="269"/>
                  </a:lnTo>
                  <a:lnTo>
                    <a:pt x="1233" y="270"/>
                  </a:lnTo>
                  <a:lnTo>
                    <a:pt x="1233" y="275"/>
                  </a:lnTo>
                  <a:lnTo>
                    <a:pt x="1234" y="278"/>
                  </a:lnTo>
                  <a:lnTo>
                    <a:pt x="1235" y="275"/>
                  </a:lnTo>
                  <a:lnTo>
                    <a:pt x="1236" y="272"/>
                  </a:lnTo>
                  <a:lnTo>
                    <a:pt x="1237" y="271"/>
                  </a:lnTo>
                  <a:lnTo>
                    <a:pt x="1237" y="270"/>
                  </a:lnTo>
                  <a:lnTo>
                    <a:pt x="1238" y="271"/>
                  </a:lnTo>
                  <a:lnTo>
                    <a:pt x="1239" y="272"/>
                  </a:lnTo>
                  <a:lnTo>
                    <a:pt x="1240" y="271"/>
                  </a:lnTo>
                  <a:lnTo>
                    <a:pt x="1241" y="267"/>
                  </a:lnTo>
                  <a:lnTo>
                    <a:pt x="1241" y="277"/>
                  </a:lnTo>
                  <a:lnTo>
                    <a:pt x="1242" y="276"/>
                  </a:lnTo>
                  <a:lnTo>
                    <a:pt x="1243" y="279"/>
                  </a:lnTo>
                  <a:lnTo>
                    <a:pt x="1244" y="275"/>
                  </a:lnTo>
                  <a:lnTo>
                    <a:pt x="1245" y="275"/>
                  </a:lnTo>
                  <a:lnTo>
                    <a:pt x="1245" y="273"/>
                  </a:lnTo>
                  <a:lnTo>
                    <a:pt x="1246" y="275"/>
                  </a:lnTo>
                  <a:lnTo>
                    <a:pt x="1247" y="275"/>
                  </a:lnTo>
                  <a:lnTo>
                    <a:pt x="1248" y="276"/>
                  </a:lnTo>
                  <a:lnTo>
                    <a:pt x="1249" y="279"/>
                  </a:lnTo>
                  <a:lnTo>
                    <a:pt x="1249" y="283"/>
                  </a:lnTo>
                  <a:lnTo>
                    <a:pt x="1250" y="287"/>
                  </a:lnTo>
                  <a:lnTo>
                    <a:pt x="1251" y="281"/>
                  </a:lnTo>
                  <a:lnTo>
                    <a:pt x="1252" y="284"/>
                  </a:lnTo>
                  <a:lnTo>
                    <a:pt x="1253" y="278"/>
                  </a:lnTo>
                  <a:lnTo>
                    <a:pt x="1253" y="273"/>
                  </a:lnTo>
                  <a:lnTo>
                    <a:pt x="1254" y="277"/>
                  </a:lnTo>
                  <a:lnTo>
                    <a:pt x="1255" y="270"/>
                  </a:lnTo>
                  <a:lnTo>
                    <a:pt x="1256" y="275"/>
                  </a:lnTo>
                  <a:lnTo>
                    <a:pt x="1257" y="274"/>
                  </a:lnTo>
                  <a:lnTo>
                    <a:pt x="1257" y="274"/>
                  </a:lnTo>
                  <a:lnTo>
                    <a:pt x="1258" y="278"/>
                  </a:lnTo>
                  <a:lnTo>
                    <a:pt x="1259" y="278"/>
                  </a:lnTo>
                  <a:lnTo>
                    <a:pt x="1260" y="284"/>
                  </a:lnTo>
                  <a:lnTo>
                    <a:pt x="1261" y="284"/>
                  </a:lnTo>
                  <a:lnTo>
                    <a:pt x="1261" y="291"/>
                  </a:lnTo>
                  <a:lnTo>
                    <a:pt x="1262" y="303"/>
                  </a:lnTo>
                  <a:lnTo>
                    <a:pt x="1263" y="299"/>
                  </a:lnTo>
                  <a:lnTo>
                    <a:pt x="1264" y="294"/>
                  </a:lnTo>
                  <a:lnTo>
                    <a:pt x="1265" y="295"/>
                  </a:lnTo>
                  <a:lnTo>
                    <a:pt x="1265" y="293"/>
                  </a:lnTo>
                  <a:lnTo>
                    <a:pt x="1266" y="290"/>
                  </a:lnTo>
                  <a:lnTo>
                    <a:pt x="1267" y="290"/>
                  </a:lnTo>
                  <a:lnTo>
                    <a:pt x="1268" y="286"/>
                  </a:lnTo>
                  <a:lnTo>
                    <a:pt x="1269" y="277"/>
                  </a:lnTo>
                  <a:lnTo>
                    <a:pt x="1269" y="276"/>
                  </a:lnTo>
                  <a:lnTo>
                    <a:pt x="1270" y="280"/>
                  </a:lnTo>
                  <a:lnTo>
                    <a:pt x="1271" y="274"/>
                  </a:lnTo>
                  <a:lnTo>
                    <a:pt x="1272" y="271"/>
                  </a:lnTo>
                  <a:lnTo>
                    <a:pt x="1273" y="271"/>
                  </a:lnTo>
                  <a:lnTo>
                    <a:pt x="1273" y="264"/>
                  </a:lnTo>
                  <a:lnTo>
                    <a:pt x="1274" y="265"/>
                  </a:lnTo>
                  <a:lnTo>
                    <a:pt x="1275" y="260"/>
                  </a:lnTo>
                  <a:lnTo>
                    <a:pt x="1276" y="275"/>
                  </a:lnTo>
                  <a:lnTo>
                    <a:pt x="1277" y="278"/>
                  </a:lnTo>
                  <a:lnTo>
                    <a:pt x="1277" y="283"/>
                  </a:lnTo>
                  <a:lnTo>
                    <a:pt x="1278" y="276"/>
                  </a:lnTo>
                  <a:lnTo>
                    <a:pt x="1279" y="276"/>
                  </a:lnTo>
                  <a:lnTo>
                    <a:pt x="1280" y="271"/>
                  </a:lnTo>
                  <a:lnTo>
                    <a:pt x="1281" y="274"/>
                  </a:lnTo>
                  <a:lnTo>
                    <a:pt x="1281" y="281"/>
                  </a:lnTo>
                  <a:lnTo>
                    <a:pt x="1282" y="277"/>
                  </a:lnTo>
                  <a:lnTo>
                    <a:pt x="1283" y="280"/>
                  </a:lnTo>
                  <a:lnTo>
                    <a:pt x="1284" y="279"/>
                  </a:lnTo>
                  <a:lnTo>
                    <a:pt x="1285" y="278"/>
                  </a:lnTo>
                  <a:lnTo>
                    <a:pt x="1285" y="276"/>
                  </a:lnTo>
                  <a:lnTo>
                    <a:pt x="1286" y="279"/>
                  </a:lnTo>
                  <a:lnTo>
                    <a:pt x="1287" y="276"/>
                  </a:lnTo>
                  <a:lnTo>
                    <a:pt x="1288" y="277"/>
                  </a:lnTo>
                  <a:lnTo>
                    <a:pt x="1289" y="275"/>
                  </a:lnTo>
                  <a:lnTo>
                    <a:pt x="1289" y="275"/>
                  </a:lnTo>
                  <a:lnTo>
                    <a:pt x="1290" y="283"/>
                  </a:lnTo>
                  <a:lnTo>
                    <a:pt x="1291" y="281"/>
                  </a:lnTo>
                  <a:lnTo>
                    <a:pt x="1292" y="288"/>
                  </a:lnTo>
                  <a:lnTo>
                    <a:pt x="1293" y="286"/>
                  </a:lnTo>
                  <a:lnTo>
                    <a:pt x="1294" y="284"/>
                  </a:lnTo>
                  <a:lnTo>
                    <a:pt x="1294" y="287"/>
                  </a:lnTo>
                  <a:lnTo>
                    <a:pt x="1295" y="284"/>
                  </a:lnTo>
                  <a:lnTo>
                    <a:pt x="1296" y="276"/>
                  </a:lnTo>
                  <a:lnTo>
                    <a:pt x="1297" y="297"/>
                  </a:lnTo>
                  <a:lnTo>
                    <a:pt x="1298" y="304"/>
                  </a:lnTo>
                  <a:lnTo>
                    <a:pt x="1298" y="299"/>
                  </a:lnTo>
                  <a:lnTo>
                    <a:pt x="1299" y="298"/>
                  </a:lnTo>
                  <a:lnTo>
                    <a:pt x="1300" y="298"/>
                  </a:lnTo>
                  <a:lnTo>
                    <a:pt x="1301" y="301"/>
                  </a:lnTo>
                  <a:lnTo>
                    <a:pt x="1302" y="299"/>
                  </a:lnTo>
                  <a:lnTo>
                    <a:pt x="1302" y="292"/>
                  </a:lnTo>
                  <a:lnTo>
                    <a:pt x="1303" y="298"/>
                  </a:lnTo>
                  <a:lnTo>
                    <a:pt x="1304" y="296"/>
                  </a:lnTo>
                  <a:lnTo>
                    <a:pt x="1305" y="293"/>
                  </a:lnTo>
                  <a:lnTo>
                    <a:pt x="1306" y="296"/>
                  </a:lnTo>
                  <a:lnTo>
                    <a:pt x="1306" y="299"/>
                  </a:lnTo>
                  <a:lnTo>
                    <a:pt x="1307" y="295"/>
                  </a:lnTo>
                  <a:lnTo>
                    <a:pt x="1308" y="292"/>
                  </a:lnTo>
                  <a:lnTo>
                    <a:pt x="1309" y="292"/>
                  </a:lnTo>
                  <a:lnTo>
                    <a:pt x="1310" y="289"/>
                  </a:lnTo>
                  <a:lnTo>
                    <a:pt x="1310" y="289"/>
                  </a:lnTo>
                  <a:lnTo>
                    <a:pt x="1311" y="290"/>
                  </a:lnTo>
                  <a:lnTo>
                    <a:pt x="1312" y="284"/>
                  </a:lnTo>
                  <a:lnTo>
                    <a:pt x="1313" y="302"/>
                  </a:lnTo>
                  <a:lnTo>
                    <a:pt x="1314" y="292"/>
                  </a:lnTo>
                  <a:lnTo>
                    <a:pt x="1314" y="294"/>
                  </a:lnTo>
                  <a:lnTo>
                    <a:pt x="1315" y="329"/>
                  </a:lnTo>
                  <a:lnTo>
                    <a:pt x="1316" y="292"/>
                  </a:lnTo>
                  <a:lnTo>
                    <a:pt x="1317" y="298"/>
                  </a:lnTo>
                  <a:lnTo>
                    <a:pt x="1318" y="297"/>
                  </a:lnTo>
                  <a:lnTo>
                    <a:pt x="1318" y="291"/>
                  </a:lnTo>
                  <a:lnTo>
                    <a:pt x="1319" y="290"/>
                  </a:lnTo>
                  <a:lnTo>
                    <a:pt x="1320" y="290"/>
                  </a:lnTo>
                  <a:lnTo>
                    <a:pt x="1321" y="288"/>
                  </a:lnTo>
                  <a:lnTo>
                    <a:pt x="1322" y="295"/>
                  </a:lnTo>
                  <a:lnTo>
                    <a:pt x="1322" y="296"/>
                  </a:lnTo>
                  <a:lnTo>
                    <a:pt x="1323" y="292"/>
                  </a:lnTo>
                  <a:lnTo>
                    <a:pt x="1324" y="288"/>
                  </a:lnTo>
                  <a:lnTo>
                    <a:pt x="1325" y="286"/>
                  </a:lnTo>
                  <a:lnTo>
                    <a:pt x="1326" y="287"/>
                  </a:lnTo>
                  <a:lnTo>
                    <a:pt x="1326" y="289"/>
                  </a:lnTo>
                  <a:lnTo>
                    <a:pt x="1327" y="285"/>
                  </a:lnTo>
                  <a:lnTo>
                    <a:pt x="1328" y="288"/>
                  </a:lnTo>
                  <a:lnTo>
                    <a:pt x="1329" y="291"/>
                  </a:lnTo>
                  <a:lnTo>
                    <a:pt x="1330" y="286"/>
                  </a:lnTo>
                  <a:lnTo>
                    <a:pt x="1330" y="285"/>
                  </a:lnTo>
                  <a:lnTo>
                    <a:pt x="1331" y="286"/>
                  </a:lnTo>
                  <a:lnTo>
                    <a:pt x="1332" y="282"/>
                  </a:lnTo>
                  <a:lnTo>
                    <a:pt x="1333" y="281"/>
                  </a:lnTo>
                  <a:lnTo>
                    <a:pt x="1334" y="277"/>
                  </a:lnTo>
                  <a:lnTo>
                    <a:pt x="1334" y="270"/>
                  </a:lnTo>
                  <a:lnTo>
                    <a:pt x="1335" y="277"/>
                  </a:lnTo>
                  <a:lnTo>
                    <a:pt x="1336" y="272"/>
                  </a:lnTo>
                  <a:lnTo>
                    <a:pt x="1337" y="270"/>
                  </a:lnTo>
                  <a:lnTo>
                    <a:pt x="1338" y="278"/>
                  </a:lnTo>
                  <a:lnTo>
                    <a:pt x="1338" y="274"/>
                  </a:lnTo>
                  <a:lnTo>
                    <a:pt x="1339" y="272"/>
                  </a:lnTo>
                  <a:lnTo>
                    <a:pt x="1340" y="276"/>
                  </a:lnTo>
                  <a:lnTo>
                    <a:pt x="1341" y="274"/>
                  </a:lnTo>
                  <a:lnTo>
                    <a:pt x="1342" y="277"/>
                  </a:lnTo>
                  <a:lnTo>
                    <a:pt x="1342" y="280"/>
                  </a:lnTo>
                  <a:lnTo>
                    <a:pt x="1343" y="282"/>
                  </a:lnTo>
                  <a:lnTo>
                    <a:pt x="1344" y="282"/>
                  </a:lnTo>
                  <a:lnTo>
                    <a:pt x="1345" y="282"/>
                  </a:lnTo>
                  <a:lnTo>
                    <a:pt x="1346" y="275"/>
                  </a:lnTo>
                  <a:lnTo>
                    <a:pt x="1346" y="254"/>
                  </a:lnTo>
                  <a:lnTo>
                    <a:pt x="1347" y="254"/>
                  </a:lnTo>
                  <a:lnTo>
                    <a:pt x="1348" y="257"/>
                  </a:lnTo>
                  <a:lnTo>
                    <a:pt x="1349" y="257"/>
                  </a:lnTo>
                  <a:lnTo>
                    <a:pt x="1350" y="260"/>
                  </a:lnTo>
                  <a:lnTo>
                    <a:pt x="1350" y="263"/>
                  </a:lnTo>
                  <a:lnTo>
                    <a:pt x="1351" y="263"/>
                  </a:lnTo>
                  <a:lnTo>
                    <a:pt x="1352" y="269"/>
                  </a:lnTo>
                  <a:lnTo>
                    <a:pt x="1353" y="266"/>
                  </a:lnTo>
                  <a:lnTo>
                    <a:pt x="1354" y="261"/>
                  </a:lnTo>
                  <a:lnTo>
                    <a:pt x="1354" y="267"/>
                  </a:lnTo>
                  <a:lnTo>
                    <a:pt x="1355" y="271"/>
                  </a:lnTo>
                  <a:lnTo>
                    <a:pt x="1356" y="271"/>
                  </a:lnTo>
                  <a:lnTo>
                    <a:pt x="1357" y="273"/>
                  </a:lnTo>
                  <a:lnTo>
                    <a:pt x="1358" y="270"/>
                  </a:lnTo>
                  <a:lnTo>
                    <a:pt x="1358" y="271"/>
                  </a:lnTo>
                  <a:lnTo>
                    <a:pt x="1359" y="276"/>
                  </a:lnTo>
                  <a:lnTo>
                    <a:pt x="1360" y="272"/>
                  </a:lnTo>
                  <a:lnTo>
                    <a:pt x="1361" y="275"/>
                  </a:lnTo>
                  <a:lnTo>
                    <a:pt x="1362" y="272"/>
                  </a:lnTo>
                  <a:lnTo>
                    <a:pt x="1362" y="268"/>
                  </a:lnTo>
                  <a:lnTo>
                    <a:pt x="1363" y="267"/>
                  </a:lnTo>
                  <a:lnTo>
                    <a:pt x="1364" y="271"/>
                  </a:lnTo>
                  <a:lnTo>
                    <a:pt x="1365" y="285"/>
                  </a:lnTo>
                  <a:lnTo>
                    <a:pt x="1366" y="265"/>
                  </a:lnTo>
                  <a:lnTo>
                    <a:pt x="1366" y="275"/>
                  </a:lnTo>
                  <a:lnTo>
                    <a:pt x="1367" y="272"/>
                  </a:lnTo>
                  <a:lnTo>
                    <a:pt x="1368" y="272"/>
                  </a:lnTo>
                  <a:lnTo>
                    <a:pt x="1369" y="278"/>
                  </a:lnTo>
                  <a:lnTo>
                    <a:pt x="1370" y="275"/>
                  </a:lnTo>
                  <a:lnTo>
                    <a:pt x="1370" y="277"/>
                  </a:lnTo>
                  <a:lnTo>
                    <a:pt x="1371" y="272"/>
                  </a:lnTo>
                  <a:lnTo>
                    <a:pt x="1372" y="267"/>
                  </a:lnTo>
                  <a:lnTo>
                    <a:pt x="1373" y="270"/>
                  </a:lnTo>
                  <a:lnTo>
                    <a:pt x="1374" y="272"/>
                  </a:lnTo>
                  <a:lnTo>
                    <a:pt x="1375" y="309"/>
                  </a:lnTo>
                  <a:lnTo>
                    <a:pt x="1375" y="273"/>
                  </a:lnTo>
                  <a:lnTo>
                    <a:pt x="1376" y="270"/>
                  </a:lnTo>
                  <a:lnTo>
                    <a:pt x="1377" y="270"/>
                  </a:lnTo>
                  <a:lnTo>
                    <a:pt x="1378" y="265"/>
                  </a:lnTo>
                  <a:lnTo>
                    <a:pt x="1379" y="267"/>
                  </a:lnTo>
                  <a:lnTo>
                    <a:pt x="1379" y="274"/>
                  </a:lnTo>
                  <a:lnTo>
                    <a:pt x="1380" y="285"/>
                  </a:lnTo>
                  <a:lnTo>
                    <a:pt x="1381" y="248"/>
                  </a:lnTo>
                  <a:lnTo>
                    <a:pt x="1382" y="239"/>
                  </a:lnTo>
                  <a:lnTo>
                    <a:pt x="1383" y="235"/>
                  </a:lnTo>
                  <a:lnTo>
                    <a:pt x="1383" y="239"/>
                  </a:lnTo>
                  <a:lnTo>
                    <a:pt x="1384" y="244"/>
                  </a:lnTo>
                  <a:lnTo>
                    <a:pt x="1385" y="285"/>
                  </a:lnTo>
                  <a:lnTo>
                    <a:pt x="1386" y="251"/>
                  </a:lnTo>
                  <a:lnTo>
                    <a:pt x="1387" y="252"/>
                  </a:lnTo>
                  <a:lnTo>
                    <a:pt x="1387" y="249"/>
                  </a:lnTo>
                  <a:lnTo>
                    <a:pt x="1388" y="254"/>
                  </a:lnTo>
                  <a:lnTo>
                    <a:pt x="1389" y="249"/>
                  </a:lnTo>
                  <a:lnTo>
                    <a:pt x="1390" y="254"/>
                  </a:lnTo>
                  <a:lnTo>
                    <a:pt x="1391" y="256"/>
                  </a:lnTo>
                  <a:lnTo>
                    <a:pt x="1391" y="259"/>
                  </a:lnTo>
                  <a:lnTo>
                    <a:pt x="1392" y="263"/>
                  </a:lnTo>
                  <a:lnTo>
                    <a:pt x="1393" y="258"/>
                  </a:lnTo>
                  <a:lnTo>
                    <a:pt x="1394" y="259"/>
                  </a:lnTo>
                  <a:lnTo>
                    <a:pt x="1395" y="271"/>
                  </a:lnTo>
                  <a:lnTo>
                    <a:pt x="1395" y="265"/>
                  </a:lnTo>
                  <a:lnTo>
                    <a:pt x="1396" y="260"/>
                  </a:lnTo>
                  <a:lnTo>
                    <a:pt x="1397" y="284"/>
                  </a:lnTo>
                  <a:lnTo>
                    <a:pt x="1398" y="283"/>
                  </a:lnTo>
                  <a:lnTo>
                    <a:pt x="1399" y="284"/>
                  </a:lnTo>
                  <a:lnTo>
                    <a:pt x="1399" y="288"/>
                  </a:lnTo>
                  <a:lnTo>
                    <a:pt x="1400" y="286"/>
                  </a:lnTo>
                  <a:lnTo>
                    <a:pt x="1401" y="290"/>
                  </a:lnTo>
                  <a:lnTo>
                    <a:pt x="1402" y="288"/>
                  </a:lnTo>
                  <a:lnTo>
                    <a:pt x="1403" y="290"/>
                  </a:lnTo>
                  <a:lnTo>
                    <a:pt x="1403" y="284"/>
                  </a:lnTo>
                  <a:lnTo>
                    <a:pt x="1404" y="284"/>
                  </a:lnTo>
                  <a:lnTo>
                    <a:pt x="1405" y="289"/>
                  </a:lnTo>
                  <a:lnTo>
                    <a:pt x="1406" y="287"/>
                  </a:lnTo>
                  <a:lnTo>
                    <a:pt x="1407" y="283"/>
                  </a:lnTo>
                  <a:lnTo>
                    <a:pt x="1407" y="284"/>
                  </a:lnTo>
                  <a:lnTo>
                    <a:pt x="1408" y="283"/>
                  </a:lnTo>
                  <a:lnTo>
                    <a:pt x="1409" y="288"/>
                  </a:lnTo>
                  <a:lnTo>
                    <a:pt x="1410" y="292"/>
                  </a:lnTo>
                  <a:lnTo>
                    <a:pt x="1411" y="292"/>
                  </a:lnTo>
                  <a:lnTo>
                    <a:pt x="1411" y="291"/>
                  </a:lnTo>
                  <a:lnTo>
                    <a:pt x="1412" y="287"/>
                  </a:lnTo>
                  <a:lnTo>
                    <a:pt x="1413" y="294"/>
                  </a:lnTo>
                  <a:lnTo>
                    <a:pt x="1414" y="292"/>
                  </a:lnTo>
                  <a:lnTo>
                    <a:pt x="1415" y="289"/>
                  </a:lnTo>
                  <a:lnTo>
                    <a:pt x="1415" y="288"/>
                  </a:lnTo>
                  <a:lnTo>
                    <a:pt x="1416" y="285"/>
                  </a:lnTo>
                  <a:lnTo>
                    <a:pt x="1417" y="286"/>
                  </a:lnTo>
                  <a:lnTo>
                    <a:pt x="1418" y="293"/>
                  </a:lnTo>
                  <a:lnTo>
                    <a:pt x="1419" y="291"/>
                  </a:lnTo>
                  <a:lnTo>
                    <a:pt x="1419" y="292"/>
                  </a:lnTo>
                  <a:lnTo>
                    <a:pt x="1420" y="292"/>
                  </a:lnTo>
                  <a:lnTo>
                    <a:pt x="1421" y="331"/>
                  </a:lnTo>
                  <a:lnTo>
                    <a:pt x="1422" y="298"/>
                  </a:lnTo>
                  <a:lnTo>
                    <a:pt x="1423" y="298"/>
                  </a:lnTo>
                  <a:lnTo>
                    <a:pt x="1423" y="297"/>
                  </a:lnTo>
                  <a:lnTo>
                    <a:pt x="1424" y="294"/>
                  </a:lnTo>
                  <a:lnTo>
                    <a:pt x="1425" y="301"/>
                  </a:lnTo>
                  <a:lnTo>
                    <a:pt x="1426" y="301"/>
                  </a:lnTo>
                  <a:lnTo>
                    <a:pt x="1427" y="302"/>
                  </a:lnTo>
                  <a:lnTo>
                    <a:pt x="1427" y="308"/>
                  </a:lnTo>
                  <a:lnTo>
                    <a:pt x="1428" y="296"/>
                  </a:lnTo>
                  <a:lnTo>
                    <a:pt x="1429" y="302"/>
                  </a:lnTo>
                  <a:lnTo>
                    <a:pt x="1430" y="268"/>
                  </a:lnTo>
                  <a:lnTo>
                    <a:pt x="1431" y="266"/>
                  </a:lnTo>
                  <a:lnTo>
                    <a:pt x="1431" y="277"/>
                  </a:lnTo>
                  <a:lnTo>
                    <a:pt x="1432" y="272"/>
                  </a:lnTo>
                  <a:lnTo>
                    <a:pt x="1433" y="274"/>
                  </a:lnTo>
                  <a:lnTo>
                    <a:pt x="1434" y="276"/>
                  </a:lnTo>
                  <a:lnTo>
                    <a:pt x="1435" y="276"/>
                  </a:lnTo>
                  <a:lnTo>
                    <a:pt x="1435" y="281"/>
                  </a:lnTo>
                  <a:lnTo>
                    <a:pt x="1436" y="286"/>
                  </a:lnTo>
                  <a:lnTo>
                    <a:pt x="1437" y="292"/>
                  </a:lnTo>
                  <a:lnTo>
                    <a:pt x="1438" y="290"/>
                  </a:lnTo>
                  <a:lnTo>
                    <a:pt x="1439" y="295"/>
                  </a:lnTo>
                  <a:lnTo>
                    <a:pt x="1439" y="299"/>
                  </a:lnTo>
                  <a:lnTo>
                    <a:pt x="1440" y="299"/>
                  </a:lnTo>
                  <a:lnTo>
                    <a:pt x="1441" y="303"/>
                  </a:lnTo>
                  <a:lnTo>
                    <a:pt x="1442" y="299"/>
                  </a:lnTo>
                  <a:lnTo>
                    <a:pt x="1443" y="303"/>
                  </a:lnTo>
                  <a:lnTo>
                    <a:pt x="1443" y="308"/>
                  </a:lnTo>
                  <a:lnTo>
                    <a:pt x="1444" y="300"/>
                  </a:lnTo>
                  <a:lnTo>
                    <a:pt x="1445" y="311"/>
                  </a:lnTo>
                  <a:lnTo>
                    <a:pt x="1446" y="309"/>
                  </a:lnTo>
                  <a:lnTo>
                    <a:pt x="1447" y="304"/>
                  </a:lnTo>
                  <a:lnTo>
                    <a:pt x="1447" y="310"/>
                  </a:lnTo>
                  <a:lnTo>
                    <a:pt x="1448" y="307"/>
                  </a:lnTo>
                  <a:lnTo>
                    <a:pt x="1449" y="300"/>
                  </a:lnTo>
                  <a:lnTo>
                    <a:pt x="1450" y="312"/>
                  </a:lnTo>
                  <a:lnTo>
                    <a:pt x="1451" y="312"/>
                  </a:lnTo>
                  <a:lnTo>
                    <a:pt x="1451" y="311"/>
                  </a:lnTo>
                  <a:lnTo>
                    <a:pt x="1452" y="319"/>
                  </a:lnTo>
                  <a:lnTo>
                    <a:pt x="1453" y="314"/>
                  </a:lnTo>
                  <a:lnTo>
                    <a:pt x="1454" y="318"/>
                  </a:lnTo>
                  <a:lnTo>
                    <a:pt x="1455" y="318"/>
                  </a:lnTo>
                  <a:lnTo>
                    <a:pt x="1455" y="318"/>
                  </a:lnTo>
                  <a:lnTo>
                    <a:pt x="1456" y="321"/>
                  </a:lnTo>
                  <a:lnTo>
                    <a:pt x="1457" y="320"/>
                  </a:lnTo>
                  <a:lnTo>
                    <a:pt x="1458" y="325"/>
                  </a:lnTo>
                  <a:lnTo>
                    <a:pt x="1459" y="321"/>
                  </a:lnTo>
                  <a:lnTo>
                    <a:pt x="1459" y="312"/>
                  </a:lnTo>
                  <a:lnTo>
                    <a:pt x="1460" y="320"/>
                  </a:lnTo>
                  <a:lnTo>
                    <a:pt x="1461" y="316"/>
                  </a:lnTo>
                  <a:lnTo>
                    <a:pt x="1462" y="321"/>
                  </a:lnTo>
                  <a:lnTo>
                    <a:pt x="1463" y="323"/>
                  </a:lnTo>
                  <a:lnTo>
                    <a:pt x="1463" y="323"/>
                  </a:lnTo>
                  <a:lnTo>
                    <a:pt x="1464" y="357"/>
                  </a:lnTo>
                  <a:lnTo>
                    <a:pt x="1465" y="320"/>
                  </a:lnTo>
                  <a:lnTo>
                    <a:pt x="1466" y="315"/>
                  </a:lnTo>
                  <a:lnTo>
                    <a:pt x="1467" y="315"/>
                  </a:lnTo>
                  <a:lnTo>
                    <a:pt x="1467" y="315"/>
                  </a:lnTo>
                  <a:lnTo>
                    <a:pt x="1468" y="315"/>
                  </a:lnTo>
                  <a:lnTo>
                    <a:pt x="1469" y="316"/>
                  </a:lnTo>
                  <a:lnTo>
                    <a:pt x="1470" y="314"/>
                  </a:lnTo>
                  <a:lnTo>
                    <a:pt x="1471" y="316"/>
                  </a:lnTo>
                  <a:lnTo>
                    <a:pt x="1471" y="317"/>
                  </a:lnTo>
                  <a:lnTo>
                    <a:pt x="1472" y="315"/>
                  </a:lnTo>
                  <a:lnTo>
                    <a:pt x="1473" y="309"/>
                  </a:lnTo>
                  <a:lnTo>
                    <a:pt x="1474" y="313"/>
                  </a:lnTo>
                  <a:lnTo>
                    <a:pt x="1475" y="317"/>
                  </a:lnTo>
                  <a:lnTo>
                    <a:pt x="1475" y="316"/>
                  </a:lnTo>
                  <a:lnTo>
                    <a:pt x="1476" y="318"/>
                  </a:lnTo>
                  <a:lnTo>
                    <a:pt x="1477" y="313"/>
                  </a:lnTo>
                  <a:lnTo>
                    <a:pt x="1478" y="317"/>
                  </a:lnTo>
                  <a:lnTo>
                    <a:pt x="1479" y="313"/>
                  </a:lnTo>
                  <a:lnTo>
                    <a:pt x="1479" y="326"/>
                  </a:lnTo>
                  <a:lnTo>
                    <a:pt x="1480" y="310"/>
                  </a:lnTo>
                  <a:lnTo>
                    <a:pt x="1481" y="316"/>
                  </a:lnTo>
                  <a:lnTo>
                    <a:pt x="1482" y="308"/>
                  </a:lnTo>
                  <a:lnTo>
                    <a:pt x="1483" y="309"/>
                  </a:lnTo>
                  <a:lnTo>
                    <a:pt x="1483" y="308"/>
                  </a:lnTo>
                  <a:lnTo>
                    <a:pt x="1484" y="310"/>
                  </a:lnTo>
                  <a:lnTo>
                    <a:pt x="1485" y="288"/>
                  </a:lnTo>
                  <a:lnTo>
                    <a:pt x="1486" y="324"/>
                  </a:lnTo>
                  <a:lnTo>
                    <a:pt x="1487" y="333"/>
                  </a:lnTo>
                  <a:lnTo>
                    <a:pt x="1487" y="351"/>
                  </a:lnTo>
                  <a:lnTo>
                    <a:pt x="1488" y="360"/>
                  </a:lnTo>
                  <a:lnTo>
                    <a:pt x="1489" y="375"/>
                  </a:lnTo>
                  <a:lnTo>
                    <a:pt x="1490" y="391"/>
                  </a:lnTo>
                  <a:lnTo>
                    <a:pt x="1491" y="398"/>
                  </a:lnTo>
                  <a:lnTo>
                    <a:pt x="1491" y="396"/>
                  </a:lnTo>
                  <a:lnTo>
                    <a:pt x="1492" y="389"/>
                  </a:lnTo>
                  <a:lnTo>
                    <a:pt x="1493" y="391"/>
                  </a:lnTo>
                  <a:lnTo>
                    <a:pt x="1494" y="375"/>
                  </a:lnTo>
                  <a:lnTo>
                    <a:pt x="1495" y="365"/>
                  </a:lnTo>
                  <a:lnTo>
                    <a:pt x="1495" y="365"/>
                  </a:lnTo>
                  <a:lnTo>
                    <a:pt x="1496" y="360"/>
                  </a:lnTo>
                  <a:lnTo>
                    <a:pt x="1497" y="381"/>
                  </a:lnTo>
                  <a:lnTo>
                    <a:pt x="1498" y="347"/>
                  </a:lnTo>
                  <a:lnTo>
                    <a:pt x="1499" y="340"/>
                  </a:lnTo>
                  <a:lnTo>
                    <a:pt x="1499" y="335"/>
                  </a:lnTo>
                  <a:lnTo>
                    <a:pt x="1500" y="334"/>
                  </a:lnTo>
                  <a:lnTo>
                    <a:pt x="1501" y="337"/>
                  </a:lnTo>
                  <a:lnTo>
                    <a:pt x="1502" y="331"/>
                  </a:lnTo>
                  <a:lnTo>
                    <a:pt x="1503" y="328"/>
                  </a:lnTo>
                  <a:lnTo>
                    <a:pt x="1503" y="327"/>
                  </a:lnTo>
                  <a:lnTo>
                    <a:pt x="1504" y="321"/>
                  </a:lnTo>
                  <a:lnTo>
                    <a:pt x="1505" y="319"/>
                  </a:lnTo>
                  <a:lnTo>
                    <a:pt x="1506" y="319"/>
                  </a:lnTo>
                  <a:lnTo>
                    <a:pt x="1507" y="314"/>
                  </a:lnTo>
                  <a:lnTo>
                    <a:pt x="1507" y="308"/>
                  </a:lnTo>
                  <a:lnTo>
                    <a:pt x="1508" y="308"/>
                  </a:lnTo>
                  <a:lnTo>
                    <a:pt x="1509" y="305"/>
                  </a:lnTo>
                  <a:lnTo>
                    <a:pt x="1510" y="302"/>
                  </a:lnTo>
                  <a:lnTo>
                    <a:pt x="1511" y="300"/>
                  </a:lnTo>
                  <a:lnTo>
                    <a:pt x="1511" y="295"/>
                  </a:lnTo>
                  <a:lnTo>
                    <a:pt x="1512" y="293"/>
                  </a:lnTo>
                  <a:lnTo>
                    <a:pt x="1513" y="281"/>
                  </a:lnTo>
                  <a:lnTo>
                    <a:pt x="1514" y="288"/>
                  </a:lnTo>
                  <a:lnTo>
                    <a:pt x="1515" y="282"/>
                  </a:lnTo>
                  <a:lnTo>
                    <a:pt x="1515" y="284"/>
                  </a:lnTo>
                  <a:lnTo>
                    <a:pt x="1516" y="281"/>
                  </a:lnTo>
                  <a:lnTo>
                    <a:pt x="1517" y="283"/>
                  </a:lnTo>
                  <a:lnTo>
                    <a:pt x="1518" y="281"/>
                  </a:lnTo>
                  <a:lnTo>
                    <a:pt x="1519" y="285"/>
                  </a:lnTo>
                  <a:lnTo>
                    <a:pt x="1519" y="305"/>
                  </a:lnTo>
                  <a:lnTo>
                    <a:pt x="1520" y="278"/>
                  </a:lnTo>
                  <a:lnTo>
                    <a:pt x="1521" y="282"/>
                  </a:lnTo>
                  <a:lnTo>
                    <a:pt x="1522" y="281"/>
                  </a:lnTo>
                  <a:lnTo>
                    <a:pt x="1523" y="281"/>
                  </a:lnTo>
                  <a:lnTo>
                    <a:pt x="1523" y="281"/>
                  </a:lnTo>
                  <a:lnTo>
                    <a:pt x="1524" y="271"/>
                  </a:lnTo>
                  <a:lnTo>
                    <a:pt x="1525" y="272"/>
                  </a:lnTo>
                  <a:lnTo>
                    <a:pt x="1526" y="274"/>
                  </a:lnTo>
                  <a:lnTo>
                    <a:pt x="1527" y="274"/>
                  </a:lnTo>
                  <a:lnTo>
                    <a:pt x="1527" y="270"/>
                  </a:lnTo>
                  <a:lnTo>
                    <a:pt x="1528" y="267"/>
                  </a:lnTo>
                  <a:lnTo>
                    <a:pt x="1529" y="269"/>
                  </a:lnTo>
                  <a:lnTo>
                    <a:pt x="1530" y="266"/>
                  </a:lnTo>
                  <a:lnTo>
                    <a:pt x="1531" y="268"/>
                  </a:lnTo>
                  <a:lnTo>
                    <a:pt x="1531" y="267"/>
                  </a:lnTo>
                  <a:lnTo>
                    <a:pt x="1532" y="258"/>
                  </a:lnTo>
                  <a:lnTo>
                    <a:pt x="1533" y="263"/>
                  </a:lnTo>
                  <a:lnTo>
                    <a:pt x="1534" y="262"/>
                  </a:lnTo>
                  <a:lnTo>
                    <a:pt x="1535" y="260"/>
                  </a:lnTo>
                  <a:lnTo>
                    <a:pt x="1535" y="258"/>
                  </a:lnTo>
                  <a:lnTo>
                    <a:pt x="1536" y="257"/>
                  </a:lnTo>
                  <a:lnTo>
                    <a:pt x="1537" y="258"/>
                  </a:lnTo>
                  <a:lnTo>
                    <a:pt x="1538" y="259"/>
                  </a:lnTo>
                  <a:lnTo>
                    <a:pt x="1539" y="258"/>
                  </a:lnTo>
                  <a:lnTo>
                    <a:pt x="1539" y="255"/>
                  </a:lnTo>
                  <a:lnTo>
                    <a:pt x="1540" y="254"/>
                  </a:lnTo>
                  <a:lnTo>
                    <a:pt x="1541" y="258"/>
                  </a:lnTo>
                  <a:lnTo>
                    <a:pt x="1542" y="254"/>
                  </a:lnTo>
                  <a:lnTo>
                    <a:pt x="1543" y="259"/>
                  </a:lnTo>
                  <a:lnTo>
                    <a:pt x="1543" y="262"/>
                  </a:lnTo>
                  <a:lnTo>
                    <a:pt x="1544" y="261"/>
                  </a:lnTo>
                  <a:lnTo>
                    <a:pt x="1545" y="260"/>
                  </a:lnTo>
                  <a:lnTo>
                    <a:pt x="1546" y="269"/>
                  </a:lnTo>
                  <a:lnTo>
                    <a:pt x="1547" y="230"/>
                  </a:lnTo>
                  <a:lnTo>
                    <a:pt x="1547" y="229"/>
                  </a:lnTo>
                  <a:lnTo>
                    <a:pt x="1548" y="225"/>
                  </a:lnTo>
                  <a:lnTo>
                    <a:pt x="1549" y="227"/>
                  </a:lnTo>
                  <a:lnTo>
                    <a:pt x="1550" y="227"/>
                  </a:lnTo>
                  <a:lnTo>
                    <a:pt x="1551" y="228"/>
                  </a:lnTo>
                  <a:lnTo>
                    <a:pt x="1551" y="227"/>
                  </a:lnTo>
                  <a:lnTo>
                    <a:pt x="1552" y="232"/>
                  </a:lnTo>
                  <a:lnTo>
                    <a:pt x="1553" y="233"/>
                  </a:lnTo>
                  <a:lnTo>
                    <a:pt x="1554" y="232"/>
                  </a:lnTo>
                  <a:lnTo>
                    <a:pt x="1555" y="234"/>
                  </a:lnTo>
                  <a:lnTo>
                    <a:pt x="1555" y="240"/>
                  </a:lnTo>
                  <a:lnTo>
                    <a:pt x="1556" y="238"/>
                  </a:lnTo>
                  <a:lnTo>
                    <a:pt x="1557" y="237"/>
                  </a:lnTo>
                  <a:lnTo>
                    <a:pt x="1558" y="243"/>
                  </a:lnTo>
                  <a:lnTo>
                    <a:pt x="1559" y="240"/>
                  </a:lnTo>
                  <a:lnTo>
                    <a:pt x="1559" y="234"/>
                  </a:lnTo>
                  <a:lnTo>
                    <a:pt x="1560" y="234"/>
                  </a:lnTo>
                  <a:lnTo>
                    <a:pt x="1561" y="242"/>
                  </a:lnTo>
                  <a:lnTo>
                    <a:pt x="1562" y="241"/>
                  </a:lnTo>
                  <a:lnTo>
                    <a:pt x="1563" y="237"/>
                  </a:lnTo>
                  <a:lnTo>
                    <a:pt x="1563" y="236"/>
                  </a:lnTo>
                  <a:lnTo>
                    <a:pt x="1564" y="242"/>
                  </a:lnTo>
                  <a:lnTo>
                    <a:pt x="1565" y="237"/>
                  </a:lnTo>
                  <a:lnTo>
                    <a:pt x="1566" y="241"/>
                  </a:lnTo>
                  <a:lnTo>
                    <a:pt x="1567" y="244"/>
                  </a:lnTo>
                  <a:lnTo>
                    <a:pt x="1567" y="245"/>
                  </a:lnTo>
                  <a:lnTo>
                    <a:pt x="1568" y="240"/>
                  </a:lnTo>
                  <a:lnTo>
                    <a:pt x="1569" y="244"/>
                  </a:lnTo>
                  <a:lnTo>
                    <a:pt x="1570" y="242"/>
                  </a:lnTo>
                  <a:lnTo>
                    <a:pt x="1571" y="239"/>
                  </a:lnTo>
                  <a:lnTo>
                    <a:pt x="1571" y="246"/>
                  </a:lnTo>
                  <a:lnTo>
                    <a:pt x="1572" y="242"/>
                  </a:lnTo>
                  <a:lnTo>
                    <a:pt x="1573" y="244"/>
                  </a:lnTo>
                  <a:lnTo>
                    <a:pt x="1574" y="242"/>
                  </a:lnTo>
                  <a:lnTo>
                    <a:pt x="1575" y="242"/>
                  </a:lnTo>
                  <a:lnTo>
                    <a:pt x="1575" y="240"/>
                  </a:lnTo>
                  <a:lnTo>
                    <a:pt x="1576" y="239"/>
                  </a:lnTo>
                  <a:lnTo>
                    <a:pt x="1577" y="242"/>
                  </a:lnTo>
                  <a:lnTo>
                    <a:pt x="1578" y="242"/>
                  </a:lnTo>
                  <a:lnTo>
                    <a:pt x="1579" y="246"/>
                  </a:lnTo>
                  <a:lnTo>
                    <a:pt x="1579" y="246"/>
                  </a:lnTo>
                  <a:lnTo>
                    <a:pt x="1580" y="246"/>
                  </a:lnTo>
                  <a:lnTo>
                    <a:pt x="1581" y="247"/>
                  </a:lnTo>
                  <a:lnTo>
                    <a:pt x="1582" y="246"/>
                  </a:lnTo>
                  <a:lnTo>
                    <a:pt x="1583" y="251"/>
                  </a:lnTo>
                  <a:lnTo>
                    <a:pt x="1583" y="253"/>
                  </a:lnTo>
                  <a:lnTo>
                    <a:pt x="1584" y="254"/>
                  </a:lnTo>
                  <a:lnTo>
                    <a:pt x="1585" y="261"/>
                  </a:lnTo>
                  <a:lnTo>
                    <a:pt x="1586" y="260"/>
                  </a:lnTo>
                  <a:lnTo>
                    <a:pt x="1587" y="262"/>
                  </a:lnTo>
                  <a:lnTo>
                    <a:pt x="1587" y="258"/>
                  </a:lnTo>
                  <a:lnTo>
                    <a:pt x="1588" y="260"/>
                  </a:lnTo>
                  <a:lnTo>
                    <a:pt x="1589" y="263"/>
                  </a:lnTo>
                  <a:lnTo>
                    <a:pt x="1590" y="263"/>
                  </a:lnTo>
                  <a:lnTo>
                    <a:pt x="1591" y="266"/>
                  </a:lnTo>
                  <a:lnTo>
                    <a:pt x="1591" y="262"/>
                  </a:lnTo>
                  <a:lnTo>
                    <a:pt x="1592" y="257"/>
                  </a:lnTo>
                  <a:lnTo>
                    <a:pt x="1593" y="258"/>
                  </a:lnTo>
                  <a:lnTo>
                    <a:pt x="1594" y="254"/>
                  </a:lnTo>
                  <a:lnTo>
                    <a:pt x="1595" y="246"/>
                  </a:lnTo>
                  <a:lnTo>
                    <a:pt x="1595" y="254"/>
                  </a:lnTo>
                  <a:lnTo>
                    <a:pt x="1596" y="259"/>
                  </a:lnTo>
                  <a:lnTo>
                    <a:pt x="1597" y="248"/>
                  </a:lnTo>
                  <a:lnTo>
                    <a:pt x="1598" y="249"/>
                  </a:lnTo>
                  <a:lnTo>
                    <a:pt x="1599" y="245"/>
                  </a:lnTo>
                  <a:lnTo>
                    <a:pt x="1599" y="251"/>
                  </a:lnTo>
                  <a:lnTo>
                    <a:pt x="1600" y="251"/>
                  </a:lnTo>
                  <a:lnTo>
                    <a:pt x="1601" y="254"/>
                  </a:lnTo>
                  <a:lnTo>
                    <a:pt x="1602" y="263"/>
                  </a:lnTo>
                  <a:lnTo>
                    <a:pt x="1603" y="255"/>
                  </a:lnTo>
                  <a:lnTo>
                    <a:pt x="1603" y="261"/>
                  </a:lnTo>
                  <a:lnTo>
                    <a:pt x="1604" y="261"/>
                  </a:lnTo>
                  <a:lnTo>
                    <a:pt x="1605" y="261"/>
                  </a:lnTo>
                  <a:lnTo>
                    <a:pt x="1606" y="264"/>
                  </a:lnTo>
                  <a:lnTo>
                    <a:pt x="1607" y="266"/>
                  </a:lnTo>
                  <a:lnTo>
                    <a:pt x="1607" y="262"/>
                  </a:lnTo>
                  <a:lnTo>
                    <a:pt x="1608" y="265"/>
                  </a:lnTo>
                  <a:lnTo>
                    <a:pt x="1609" y="260"/>
                  </a:lnTo>
                  <a:lnTo>
                    <a:pt x="1610" y="265"/>
                  </a:lnTo>
                  <a:lnTo>
                    <a:pt x="1611" y="267"/>
                  </a:lnTo>
                  <a:lnTo>
                    <a:pt x="1611" y="267"/>
                  </a:lnTo>
                  <a:lnTo>
                    <a:pt x="1612" y="269"/>
                  </a:lnTo>
                  <a:lnTo>
                    <a:pt x="1613" y="272"/>
                  </a:lnTo>
                  <a:lnTo>
                    <a:pt x="1614" y="271"/>
                  </a:lnTo>
                  <a:lnTo>
                    <a:pt x="1615" y="281"/>
                  </a:lnTo>
                  <a:lnTo>
                    <a:pt x="1615" y="264"/>
                  </a:lnTo>
                  <a:lnTo>
                    <a:pt x="1616" y="275"/>
                  </a:lnTo>
                  <a:lnTo>
                    <a:pt x="1617" y="270"/>
                  </a:lnTo>
                  <a:lnTo>
                    <a:pt x="1618" y="274"/>
                  </a:lnTo>
                  <a:lnTo>
                    <a:pt x="1619" y="277"/>
                  </a:lnTo>
                  <a:lnTo>
                    <a:pt x="1619" y="280"/>
                  </a:lnTo>
                  <a:lnTo>
                    <a:pt x="1620" y="285"/>
                  </a:lnTo>
                  <a:lnTo>
                    <a:pt x="1621" y="286"/>
                  </a:lnTo>
                  <a:lnTo>
                    <a:pt x="1622" y="280"/>
                  </a:lnTo>
                  <a:lnTo>
                    <a:pt x="1623" y="290"/>
                  </a:lnTo>
                  <a:lnTo>
                    <a:pt x="1623" y="297"/>
                  </a:lnTo>
                  <a:lnTo>
                    <a:pt x="1624" y="295"/>
                  </a:lnTo>
                  <a:lnTo>
                    <a:pt x="1625" y="295"/>
                  </a:lnTo>
                  <a:lnTo>
                    <a:pt x="1626" y="295"/>
                  </a:lnTo>
                  <a:lnTo>
                    <a:pt x="1627" y="295"/>
                  </a:lnTo>
                  <a:lnTo>
                    <a:pt x="1627" y="297"/>
                  </a:lnTo>
                  <a:lnTo>
                    <a:pt x="1628" y="291"/>
                  </a:lnTo>
                  <a:lnTo>
                    <a:pt x="1629" y="291"/>
                  </a:lnTo>
                  <a:lnTo>
                    <a:pt x="1630" y="295"/>
                  </a:lnTo>
                  <a:lnTo>
                    <a:pt x="1631" y="294"/>
                  </a:lnTo>
                  <a:lnTo>
                    <a:pt x="1632" y="298"/>
                  </a:lnTo>
                  <a:lnTo>
                    <a:pt x="1632" y="294"/>
                  </a:lnTo>
                  <a:lnTo>
                    <a:pt x="1633" y="294"/>
                  </a:lnTo>
                  <a:lnTo>
                    <a:pt x="1634" y="293"/>
                  </a:lnTo>
                  <a:lnTo>
                    <a:pt x="1635" y="293"/>
                  </a:lnTo>
                  <a:lnTo>
                    <a:pt x="1636" y="298"/>
                  </a:lnTo>
                  <a:lnTo>
                    <a:pt x="1636" y="296"/>
                  </a:lnTo>
                  <a:lnTo>
                    <a:pt x="1637" y="300"/>
                  </a:lnTo>
                  <a:lnTo>
                    <a:pt x="1638" y="301"/>
                  </a:lnTo>
                  <a:lnTo>
                    <a:pt x="1639" y="304"/>
                  </a:lnTo>
                  <a:lnTo>
                    <a:pt x="1640" y="300"/>
                  </a:lnTo>
                  <a:lnTo>
                    <a:pt x="1640" y="305"/>
                  </a:lnTo>
                  <a:lnTo>
                    <a:pt x="1641" y="303"/>
                  </a:lnTo>
                  <a:lnTo>
                    <a:pt x="1642" y="304"/>
                  </a:lnTo>
                  <a:lnTo>
                    <a:pt x="1643" y="306"/>
                  </a:lnTo>
                  <a:lnTo>
                    <a:pt x="1644" y="303"/>
                  </a:lnTo>
                  <a:lnTo>
                    <a:pt x="1644" y="298"/>
                  </a:lnTo>
                  <a:lnTo>
                    <a:pt x="1645" y="304"/>
                  </a:lnTo>
                  <a:lnTo>
                    <a:pt x="1646" y="306"/>
                  </a:lnTo>
                  <a:lnTo>
                    <a:pt x="1647" y="309"/>
                  </a:lnTo>
                  <a:lnTo>
                    <a:pt x="1648" y="310"/>
                  </a:lnTo>
                  <a:lnTo>
                    <a:pt x="1648" y="306"/>
                  </a:lnTo>
                  <a:lnTo>
                    <a:pt x="1649" y="298"/>
                  </a:lnTo>
                  <a:lnTo>
                    <a:pt x="1650" y="301"/>
                  </a:lnTo>
                  <a:lnTo>
                    <a:pt x="1651" y="302"/>
                  </a:lnTo>
                  <a:lnTo>
                    <a:pt x="1652" y="301"/>
                  </a:lnTo>
                  <a:lnTo>
                    <a:pt x="1652" y="303"/>
                  </a:lnTo>
                  <a:lnTo>
                    <a:pt x="1653" y="305"/>
                  </a:lnTo>
                  <a:lnTo>
                    <a:pt x="1654" y="301"/>
                  </a:lnTo>
                  <a:lnTo>
                    <a:pt x="1655" y="310"/>
                  </a:lnTo>
                  <a:lnTo>
                    <a:pt x="1656" y="311"/>
                  </a:lnTo>
                  <a:lnTo>
                    <a:pt x="1656" y="309"/>
                  </a:lnTo>
                  <a:lnTo>
                    <a:pt x="1657" y="315"/>
                  </a:lnTo>
                  <a:lnTo>
                    <a:pt x="1658" y="312"/>
                  </a:lnTo>
                  <a:lnTo>
                    <a:pt x="1659" y="311"/>
                  </a:lnTo>
                  <a:lnTo>
                    <a:pt x="1660" y="307"/>
                  </a:lnTo>
                  <a:lnTo>
                    <a:pt x="1660" y="310"/>
                  </a:lnTo>
                  <a:lnTo>
                    <a:pt x="1661" y="310"/>
                  </a:lnTo>
                  <a:lnTo>
                    <a:pt x="1662" y="308"/>
                  </a:lnTo>
                  <a:lnTo>
                    <a:pt x="1663" y="310"/>
                  </a:lnTo>
                  <a:lnTo>
                    <a:pt x="1664" y="309"/>
                  </a:lnTo>
                  <a:lnTo>
                    <a:pt x="1664" y="308"/>
                  </a:lnTo>
                  <a:lnTo>
                    <a:pt x="1665" y="313"/>
                  </a:lnTo>
                  <a:lnTo>
                    <a:pt x="1666" y="309"/>
                  </a:lnTo>
                  <a:lnTo>
                    <a:pt x="1667" y="310"/>
                  </a:lnTo>
                  <a:lnTo>
                    <a:pt x="1668" y="309"/>
                  </a:lnTo>
                  <a:lnTo>
                    <a:pt x="1668" y="307"/>
                  </a:lnTo>
                  <a:lnTo>
                    <a:pt x="1669" y="308"/>
                  </a:lnTo>
                  <a:lnTo>
                    <a:pt x="1670" y="312"/>
                  </a:lnTo>
                  <a:lnTo>
                    <a:pt x="1671" y="310"/>
                  </a:lnTo>
                  <a:lnTo>
                    <a:pt x="1672" y="310"/>
                  </a:lnTo>
                  <a:lnTo>
                    <a:pt x="1672" y="311"/>
                  </a:lnTo>
                  <a:lnTo>
                    <a:pt x="1673" y="314"/>
                  </a:lnTo>
                  <a:lnTo>
                    <a:pt x="1674" y="312"/>
                  </a:lnTo>
                  <a:lnTo>
                    <a:pt x="1675" y="308"/>
                  </a:lnTo>
                  <a:lnTo>
                    <a:pt x="1676" y="311"/>
                  </a:lnTo>
                  <a:lnTo>
                    <a:pt x="1676" y="312"/>
                  </a:lnTo>
                  <a:lnTo>
                    <a:pt x="1677" y="314"/>
                  </a:lnTo>
                  <a:lnTo>
                    <a:pt x="1678" y="313"/>
                  </a:lnTo>
                  <a:lnTo>
                    <a:pt x="1679" y="311"/>
                  </a:lnTo>
                  <a:lnTo>
                    <a:pt x="1680" y="308"/>
                  </a:lnTo>
                  <a:lnTo>
                    <a:pt x="1680" y="310"/>
                  </a:lnTo>
                  <a:lnTo>
                    <a:pt x="1681" y="309"/>
                  </a:lnTo>
                  <a:lnTo>
                    <a:pt x="1682" y="314"/>
                  </a:lnTo>
                  <a:lnTo>
                    <a:pt x="1683" y="315"/>
                  </a:lnTo>
                  <a:lnTo>
                    <a:pt x="1684" y="316"/>
                  </a:lnTo>
                  <a:lnTo>
                    <a:pt x="1684" y="314"/>
                  </a:lnTo>
                  <a:lnTo>
                    <a:pt x="1685" y="305"/>
                  </a:lnTo>
                  <a:lnTo>
                    <a:pt x="1686" y="306"/>
                  </a:lnTo>
                  <a:lnTo>
                    <a:pt x="1687" y="312"/>
                  </a:lnTo>
                  <a:lnTo>
                    <a:pt x="1688" y="315"/>
                  </a:lnTo>
                  <a:lnTo>
                    <a:pt x="1688" y="309"/>
                  </a:lnTo>
                  <a:lnTo>
                    <a:pt x="1689" y="312"/>
                  </a:lnTo>
                  <a:lnTo>
                    <a:pt x="1690" y="315"/>
                  </a:lnTo>
                  <a:lnTo>
                    <a:pt x="1691" y="315"/>
                  </a:lnTo>
                  <a:lnTo>
                    <a:pt x="1692" y="317"/>
                  </a:lnTo>
                  <a:lnTo>
                    <a:pt x="1692" y="313"/>
                  </a:lnTo>
                  <a:lnTo>
                    <a:pt x="1693" y="315"/>
                  </a:lnTo>
                  <a:lnTo>
                    <a:pt x="1694" y="316"/>
                  </a:lnTo>
                  <a:lnTo>
                    <a:pt x="1695" y="314"/>
                  </a:lnTo>
                  <a:lnTo>
                    <a:pt x="1696" y="318"/>
                  </a:lnTo>
                  <a:lnTo>
                    <a:pt x="1696" y="318"/>
                  </a:lnTo>
                  <a:lnTo>
                    <a:pt x="1697" y="316"/>
                  </a:lnTo>
                  <a:lnTo>
                    <a:pt x="1698" y="315"/>
                  </a:lnTo>
                  <a:lnTo>
                    <a:pt x="1699" y="314"/>
                  </a:lnTo>
                  <a:lnTo>
                    <a:pt x="1700" y="316"/>
                  </a:lnTo>
                  <a:lnTo>
                    <a:pt x="1700" y="309"/>
                  </a:lnTo>
                  <a:lnTo>
                    <a:pt x="1701" y="311"/>
                  </a:lnTo>
                  <a:lnTo>
                    <a:pt x="1702" y="310"/>
                  </a:lnTo>
                  <a:lnTo>
                    <a:pt x="1703" y="308"/>
                  </a:lnTo>
                  <a:lnTo>
                    <a:pt x="1704" y="314"/>
                  </a:lnTo>
                  <a:lnTo>
                    <a:pt x="1704" y="309"/>
                  </a:lnTo>
                  <a:lnTo>
                    <a:pt x="1705" y="307"/>
                  </a:lnTo>
                  <a:lnTo>
                    <a:pt x="1706" y="308"/>
                  </a:lnTo>
                  <a:lnTo>
                    <a:pt x="1707" y="316"/>
                  </a:lnTo>
                  <a:lnTo>
                    <a:pt x="1708" y="330"/>
                  </a:lnTo>
                  <a:lnTo>
                    <a:pt x="1708" y="322"/>
                  </a:lnTo>
                  <a:lnTo>
                    <a:pt x="1709" y="324"/>
                  </a:lnTo>
                  <a:lnTo>
                    <a:pt x="1710" y="337"/>
                  </a:lnTo>
                  <a:lnTo>
                    <a:pt x="1711" y="338"/>
                  </a:lnTo>
                  <a:lnTo>
                    <a:pt x="1712" y="335"/>
                  </a:lnTo>
                  <a:lnTo>
                    <a:pt x="1712" y="342"/>
                  </a:lnTo>
                  <a:lnTo>
                    <a:pt x="1713" y="335"/>
                  </a:lnTo>
                  <a:lnTo>
                    <a:pt x="1714" y="330"/>
                  </a:lnTo>
                  <a:lnTo>
                    <a:pt x="1715" y="332"/>
                  </a:lnTo>
                  <a:lnTo>
                    <a:pt x="1716" y="334"/>
                  </a:lnTo>
                  <a:lnTo>
                    <a:pt x="1716" y="332"/>
                  </a:lnTo>
                  <a:lnTo>
                    <a:pt x="1717" y="324"/>
                  </a:lnTo>
                  <a:lnTo>
                    <a:pt x="1718" y="320"/>
                  </a:lnTo>
                  <a:lnTo>
                    <a:pt x="1719" y="320"/>
                  </a:lnTo>
                  <a:lnTo>
                    <a:pt x="1720" y="322"/>
                  </a:lnTo>
                  <a:lnTo>
                    <a:pt x="1720" y="321"/>
                  </a:lnTo>
                  <a:lnTo>
                    <a:pt x="1721" y="316"/>
                  </a:lnTo>
                  <a:lnTo>
                    <a:pt x="1722" y="313"/>
                  </a:lnTo>
                  <a:lnTo>
                    <a:pt x="1723" y="311"/>
                  </a:lnTo>
                  <a:lnTo>
                    <a:pt x="1724" y="312"/>
                  </a:lnTo>
                  <a:lnTo>
                    <a:pt x="1724" y="312"/>
                  </a:lnTo>
                  <a:lnTo>
                    <a:pt x="1725" y="314"/>
                  </a:lnTo>
                  <a:lnTo>
                    <a:pt x="1726" y="311"/>
                  </a:lnTo>
                  <a:lnTo>
                    <a:pt x="1727" y="303"/>
                  </a:lnTo>
                  <a:lnTo>
                    <a:pt x="1728" y="297"/>
                  </a:lnTo>
                  <a:lnTo>
                    <a:pt x="1728" y="318"/>
                  </a:lnTo>
                  <a:lnTo>
                    <a:pt x="1729" y="319"/>
                  </a:lnTo>
                  <a:lnTo>
                    <a:pt x="1730" y="317"/>
                  </a:lnTo>
                  <a:lnTo>
                    <a:pt x="1731" y="302"/>
                  </a:lnTo>
                  <a:lnTo>
                    <a:pt x="1732" y="305"/>
                  </a:lnTo>
                  <a:lnTo>
                    <a:pt x="1732" y="306"/>
                  </a:lnTo>
                  <a:lnTo>
                    <a:pt x="1733" y="303"/>
                  </a:lnTo>
                  <a:lnTo>
                    <a:pt x="1734" y="303"/>
                  </a:lnTo>
                  <a:lnTo>
                    <a:pt x="1735" y="303"/>
                  </a:lnTo>
                  <a:lnTo>
                    <a:pt x="1736" y="293"/>
                  </a:lnTo>
                  <a:lnTo>
                    <a:pt x="1736" y="297"/>
                  </a:lnTo>
                  <a:lnTo>
                    <a:pt x="1737" y="299"/>
                  </a:lnTo>
                  <a:lnTo>
                    <a:pt x="1738" y="293"/>
                  </a:lnTo>
                  <a:lnTo>
                    <a:pt x="1739" y="289"/>
                  </a:lnTo>
                  <a:lnTo>
                    <a:pt x="1740" y="286"/>
                  </a:lnTo>
                  <a:lnTo>
                    <a:pt x="1740" y="289"/>
                  </a:lnTo>
                  <a:lnTo>
                    <a:pt x="1741" y="288"/>
                  </a:lnTo>
                  <a:lnTo>
                    <a:pt x="1742" y="287"/>
                  </a:lnTo>
                  <a:lnTo>
                    <a:pt x="1743" y="288"/>
                  </a:lnTo>
                  <a:lnTo>
                    <a:pt x="1744" y="288"/>
                  </a:lnTo>
                  <a:lnTo>
                    <a:pt x="1744" y="289"/>
                  </a:lnTo>
                  <a:lnTo>
                    <a:pt x="1745" y="285"/>
                  </a:lnTo>
                  <a:lnTo>
                    <a:pt x="1746" y="286"/>
                  </a:lnTo>
                  <a:lnTo>
                    <a:pt x="1747" y="291"/>
                  </a:lnTo>
                  <a:lnTo>
                    <a:pt x="1748" y="288"/>
                  </a:lnTo>
                  <a:lnTo>
                    <a:pt x="1748" y="282"/>
                  </a:lnTo>
                  <a:lnTo>
                    <a:pt x="1749" y="280"/>
                  </a:lnTo>
                  <a:lnTo>
                    <a:pt x="1750" y="276"/>
                  </a:lnTo>
                  <a:lnTo>
                    <a:pt x="1751" y="281"/>
                  </a:lnTo>
                  <a:lnTo>
                    <a:pt x="1752" y="281"/>
                  </a:lnTo>
                  <a:lnTo>
                    <a:pt x="1752" y="273"/>
                  </a:lnTo>
                  <a:lnTo>
                    <a:pt x="1753" y="275"/>
                  </a:lnTo>
                  <a:lnTo>
                    <a:pt x="1754" y="276"/>
                  </a:lnTo>
                  <a:lnTo>
                    <a:pt x="1755" y="275"/>
                  </a:lnTo>
                  <a:lnTo>
                    <a:pt x="1756" y="277"/>
                  </a:lnTo>
                  <a:lnTo>
                    <a:pt x="1756" y="274"/>
                  </a:lnTo>
                  <a:lnTo>
                    <a:pt x="1757" y="278"/>
                  </a:lnTo>
                  <a:lnTo>
                    <a:pt x="1758" y="277"/>
                  </a:lnTo>
                  <a:lnTo>
                    <a:pt x="1759" y="275"/>
                  </a:lnTo>
                  <a:lnTo>
                    <a:pt x="1760" y="278"/>
                  </a:lnTo>
                  <a:lnTo>
                    <a:pt x="1760" y="278"/>
                  </a:lnTo>
                  <a:lnTo>
                    <a:pt x="1761" y="275"/>
                  </a:lnTo>
                  <a:lnTo>
                    <a:pt x="1762" y="270"/>
                  </a:lnTo>
                  <a:lnTo>
                    <a:pt x="1763" y="282"/>
                  </a:lnTo>
                  <a:lnTo>
                    <a:pt x="1764" y="274"/>
                  </a:lnTo>
                  <a:lnTo>
                    <a:pt x="1764" y="275"/>
                  </a:lnTo>
                  <a:lnTo>
                    <a:pt x="1765" y="275"/>
                  </a:lnTo>
                  <a:lnTo>
                    <a:pt x="1766" y="272"/>
                  </a:lnTo>
                  <a:lnTo>
                    <a:pt x="1767" y="276"/>
                  </a:lnTo>
                  <a:lnTo>
                    <a:pt x="1768" y="270"/>
                  </a:lnTo>
                  <a:lnTo>
                    <a:pt x="1768" y="267"/>
                  </a:lnTo>
                  <a:lnTo>
                    <a:pt x="1769" y="271"/>
                  </a:lnTo>
                  <a:lnTo>
                    <a:pt x="1770" y="275"/>
                  </a:lnTo>
                  <a:lnTo>
                    <a:pt x="1771" y="279"/>
                  </a:lnTo>
                  <a:lnTo>
                    <a:pt x="1772" y="279"/>
                  </a:lnTo>
                  <a:lnTo>
                    <a:pt x="1772" y="279"/>
                  </a:lnTo>
                  <a:lnTo>
                    <a:pt x="1773" y="281"/>
                  </a:lnTo>
                  <a:lnTo>
                    <a:pt x="1774" y="280"/>
                  </a:lnTo>
                  <a:lnTo>
                    <a:pt x="1775" y="281"/>
                  </a:lnTo>
                  <a:lnTo>
                    <a:pt x="1776" y="277"/>
                  </a:lnTo>
                  <a:lnTo>
                    <a:pt x="1776" y="273"/>
                  </a:lnTo>
                  <a:lnTo>
                    <a:pt x="1777" y="281"/>
                  </a:lnTo>
                  <a:lnTo>
                    <a:pt x="1778" y="284"/>
                  </a:lnTo>
                  <a:lnTo>
                    <a:pt x="1779" y="288"/>
                  </a:lnTo>
                  <a:lnTo>
                    <a:pt x="1780" y="289"/>
                  </a:lnTo>
                  <a:lnTo>
                    <a:pt x="1780" y="292"/>
                  </a:lnTo>
                  <a:lnTo>
                    <a:pt x="1781" y="292"/>
                  </a:lnTo>
                  <a:lnTo>
                    <a:pt x="1782" y="286"/>
                  </a:lnTo>
                  <a:lnTo>
                    <a:pt x="1783" y="286"/>
                  </a:lnTo>
                  <a:lnTo>
                    <a:pt x="1784" y="291"/>
                  </a:lnTo>
                  <a:lnTo>
                    <a:pt x="1784" y="287"/>
                  </a:lnTo>
                  <a:lnTo>
                    <a:pt x="1785" y="286"/>
                  </a:lnTo>
                  <a:lnTo>
                    <a:pt x="1786" y="287"/>
                  </a:lnTo>
                  <a:lnTo>
                    <a:pt x="1787" y="280"/>
                  </a:lnTo>
                  <a:lnTo>
                    <a:pt x="1788" y="279"/>
                  </a:lnTo>
                  <a:lnTo>
                    <a:pt x="1788" y="277"/>
                  </a:lnTo>
                  <a:lnTo>
                    <a:pt x="1789" y="275"/>
                  </a:lnTo>
                  <a:lnTo>
                    <a:pt x="1790" y="276"/>
                  </a:lnTo>
                  <a:lnTo>
                    <a:pt x="1791" y="278"/>
                  </a:lnTo>
                  <a:lnTo>
                    <a:pt x="1792" y="276"/>
                  </a:lnTo>
                  <a:lnTo>
                    <a:pt x="1792" y="277"/>
                  </a:lnTo>
                  <a:lnTo>
                    <a:pt x="1793" y="278"/>
                  </a:lnTo>
                  <a:lnTo>
                    <a:pt x="1794" y="275"/>
                  </a:lnTo>
                  <a:lnTo>
                    <a:pt x="1795" y="273"/>
                  </a:lnTo>
                  <a:lnTo>
                    <a:pt x="1796" y="275"/>
                  </a:lnTo>
                  <a:lnTo>
                    <a:pt x="1796" y="271"/>
                  </a:lnTo>
                  <a:lnTo>
                    <a:pt x="1797" y="269"/>
                  </a:lnTo>
                  <a:lnTo>
                    <a:pt x="1798" y="270"/>
                  </a:lnTo>
                  <a:lnTo>
                    <a:pt x="1799" y="268"/>
                  </a:lnTo>
                  <a:lnTo>
                    <a:pt x="1800" y="269"/>
                  </a:lnTo>
                  <a:lnTo>
                    <a:pt x="1800" y="271"/>
                  </a:lnTo>
                  <a:lnTo>
                    <a:pt x="1801" y="267"/>
                  </a:lnTo>
                  <a:lnTo>
                    <a:pt x="1802" y="270"/>
                  </a:lnTo>
                  <a:lnTo>
                    <a:pt x="1803" y="267"/>
                  </a:lnTo>
                  <a:lnTo>
                    <a:pt x="1804" y="268"/>
                  </a:lnTo>
                  <a:lnTo>
                    <a:pt x="1804" y="268"/>
                  </a:lnTo>
                  <a:lnTo>
                    <a:pt x="1805" y="265"/>
                  </a:lnTo>
                  <a:lnTo>
                    <a:pt x="1806" y="268"/>
                  </a:lnTo>
                  <a:lnTo>
                    <a:pt x="1807" y="266"/>
                  </a:lnTo>
                  <a:lnTo>
                    <a:pt x="1808" y="264"/>
                  </a:lnTo>
                  <a:lnTo>
                    <a:pt x="1808" y="259"/>
                  </a:lnTo>
                  <a:lnTo>
                    <a:pt x="1809" y="293"/>
                  </a:lnTo>
                  <a:lnTo>
                    <a:pt x="1810" y="286"/>
                  </a:lnTo>
                  <a:lnTo>
                    <a:pt x="1811" y="306"/>
                  </a:lnTo>
                  <a:lnTo>
                    <a:pt x="1812" y="315"/>
                  </a:lnTo>
                  <a:lnTo>
                    <a:pt x="1812" y="307"/>
                  </a:lnTo>
                  <a:lnTo>
                    <a:pt x="1813" y="297"/>
                  </a:lnTo>
                  <a:lnTo>
                    <a:pt x="1814" y="295"/>
                  </a:lnTo>
                  <a:lnTo>
                    <a:pt x="1815" y="280"/>
                  </a:lnTo>
                  <a:lnTo>
                    <a:pt x="1816" y="269"/>
                  </a:lnTo>
                  <a:lnTo>
                    <a:pt x="1816" y="254"/>
                  </a:lnTo>
                  <a:lnTo>
                    <a:pt x="1817" y="235"/>
                  </a:lnTo>
                  <a:lnTo>
                    <a:pt x="1818" y="228"/>
                  </a:lnTo>
                  <a:lnTo>
                    <a:pt x="1819" y="228"/>
                  </a:lnTo>
                  <a:lnTo>
                    <a:pt x="1820" y="247"/>
                  </a:lnTo>
                  <a:lnTo>
                    <a:pt x="1820" y="227"/>
                  </a:lnTo>
                  <a:lnTo>
                    <a:pt x="1821" y="227"/>
                  </a:lnTo>
                  <a:lnTo>
                    <a:pt x="1822" y="233"/>
                  </a:lnTo>
                  <a:lnTo>
                    <a:pt x="1823" y="229"/>
                  </a:lnTo>
                  <a:lnTo>
                    <a:pt x="1824" y="230"/>
                  </a:lnTo>
                  <a:lnTo>
                    <a:pt x="1824" y="229"/>
                  </a:lnTo>
                  <a:lnTo>
                    <a:pt x="1825" y="224"/>
                  </a:lnTo>
                  <a:lnTo>
                    <a:pt x="1826" y="232"/>
                  </a:lnTo>
                  <a:lnTo>
                    <a:pt x="1827" y="231"/>
                  </a:lnTo>
                  <a:lnTo>
                    <a:pt x="1828" y="236"/>
                  </a:lnTo>
                  <a:lnTo>
                    <a:pt x="1829" y="237"/>
                  </a:lnTo>
                  <a:lnTo>
                    <a:pt x="1829" y="239"/>
                  </a:lnTo>
                  <a:lnTo>
                    <a:pt x="1830" y="241"/>
                  </a:lnTo>
                  <a:lnTo>
                    <a:pt x="1831" y="247"/>
                  </a:lnTo>
                  <a:lnTo>
                    <a:pt x="1832" y="243"/>
                  </a:lnTo>
                  <a:lnTo>
                    <a:pt x="1833" y="247"/>
                  </a:lnTo>
                  <a:lnTo>
                    <a:pt x="1833" y="250"/>
                  </a:lnTo>
                  <a:lnTo>
                    <a:pt x="1834" y="249"/>
                  </a:lnTo>
                  <a:lnTo>
                    <a:pt x="1835" y="242"/>
                  </a:lnTo>
                  <a:lnTo>
                    <a:pt x="1836" y="250"/>
                  </a:lnTo>
                  <a:lnTo>
                    <a:pt x="1837" y="249"/>
                  </a:lnTo>
                  <a:lnTo>
                    <a:pt x="1837" y="251"/>
                  </a:lnTo>
                  <a:lnTo>
                    <a:pt x="1838" y="277"/>
                  </a:lnTo>
                  <a:lnTo>
                    <a:pt x="1839" y="275"/>
                  </a:lnTo>
                  <a:lnTo>
                    <a:pt x="1840" y="274"/>
                  </a:lnTo>
                  <a:lnTo>
                    <a:pt x="1841" y="272"/>
                  </a:lnTo>
                  <a:lnTo>
                    <a:pt x="1841" y="277"/>
                  </a:lnTo>
                  <a:lnTo>
                    <a:pt x="1842" y="276"/>
                  </a:lnTo>
                  <a:lnTo>
                    <a:pt x="1843" y="276"/>
                  </a:lnTo>
                  <a:lnTo>
                    <a:pt x="1844" y="275"/>
                  </a:lnTo>
                  <a:lnTo>
                    <a:pt x="1845" y="280"/>
                  </a:lnTo>
                  <a:lnTo>
                    <a:pt x="1845" y="282"/>
                  </a:lnTo>
                  <a:lnTo>
                    <a:pt x="1846" y="285"/>
                  </a:lnTo>
                  <a:lnTo>
                    <a:pt x="1847" y="285"/>
                  </a:lnTo>
                  <a:lnTo>
                    <a:pt x="1848" y="284"/>
                  </a:lnTo>
                  <a:lnTo>
                    <a:pt x="1849" y="292"/>
                  </a:lnTo>
                  <a:lnTo>
                    <a:pt x="1849" y="286"/>
                  </a:lnTo>
                  <a:lnTo>
                    <a:pt x="1850" y="288"/>
                  </a:lnTo>
                  <a:lnTo>
                    <a:pt x="1851" y="295"/>
                  </a:lnTo>
                  <a:lnTo>
                    <a:pt x="1852" y="292"/>
                  </a:lnTo>
                  <a:lnTo>
                    <a:pt x="1853" y="291"/>
                  </a:lnTo>
                  <a:lnTo>
                    <a:pt x="1853" y="296"/>
                  </a:lnTo>
                  <a:lnTo>
                    <a:pt x="1854" y="292"/>
                  </a:lnTo>
                  <a:lnTo>
                    <a:pt x="1855" y="292"/>
                  </a:lnTo>
                  <a:lnTo>
                    <a:pt x="1856" y="288"/>
                  </a:lnTo>
                  <a:lnTo>
                    <a:pt x="1857" y="286"/>
                  </a:lnTo>
                  <a:lnTo>
                    <a:pt x="1857" y="293"/>
                  </a:lnTo>
                  <a:lnTo>
                    <a:pt x="1858" y="290"/>
                  </a:lnTo>
                  <a:lnTo>
                    <a:pt x="1859" y="295"/>
                  </a:lnTo>
                  <a:lnTo>
                    <a:pt x="1860" y="290"/>
                  </a:lnTo>
                  <a:lnTo>
                    <a:pt x="1861" y="290"/>
                  </a:lnTo>
                  <a:lnTo>
                    <a:pt x="1861" y="290"/>
                  </a:lnTo>
                  <a:lnTo>
                    <a:pt x="1862" y="296"/>
                  </a:lnTo>
                  <a:lnTo>
                    <a:pt x="1863" y="296"/>
                  </a:lnTo>
                  <a:lnTo>
                    <a:pt x="1864" y="294"/>
                  </a:lnTo>
                  <a:lnTo>
                    <a:pt x="1865" y="293"/>
                  </a:lnTo>
                  <a:lnTo>
                    <a:pt x="1865" y="295"/>
                  </a:lnTo>
                  <a:lnTo>
                    <a:pt x="1866" y="289"/>
                  </a:lnTo>
                  <a:lnTo>
                    <a:pt x="1867" y="286"/>
                  </a:lnTo>
                  <a:lnTo>
                    <a:pt x="1868" y="283"/>
                  </a:lnTo>
                  <a:lnTo>
                    <a:pt x="1869" y="288"/>
                  </a:lnTo>
                  <a:lnTo>
                    <a:pt x="1869" y="292"/>
                  </a:lnTo>
                  <a:lnTo>
                    <a:pt x="1870" y="289"/>
                  </a:lnTo>
                  <a:lnTo>
                    <a:pt x="1871" y="287"/>
                  </a:lnTo>
                  <a:lnTo>
                    <a:pt x="1872" y="284"/>
                  </a:lnTo>
                  <a:lnTo>
                    <a:pt x="1873" y="291"/>
                  </a:lnTo>
                  <a:lnTo>
                    <a:pt x="1873" y="326"/>
                  </a:lnTo>
                  <a:lnTo>
                    <a:pt x="1874" y="295"/>
                  </a:lnTo>
                  <a:lnTo>
                    <a:pt x="1875" y="294"/>
                  </a:lnTo>
                  <a:lnTo>
                    <a:pt x="1876" y="297"/>
                  </a:lnTo>
                  <a:lnTo>
                    <a:pt x="1877" y="286"/>
                  </a:lnTo>
                  <a:lnTo>
                    <a:pt x="1877" y="294"/>
                  </a:lnTo>
                  <a:lnTo>
                    <a:pt x="1878" y="295"/>
                  </a:lnTo>
                  <a:lnTo>
                    <a:pt x="1879" y="298"/>
                  </a:lnTo>
                  <a:lnTo>
                    <a:pt x="1880" y="298"/>
                  </a:lnTo>
                  <a:lnTo>
                    <a:pt x="1881" y="296"/>
                  </a:lnTo>
                  <a:lnTo>
                    <a:pt x="1881" y="294"/>
                  </a:lnTo>
                  <a:lnTo>
                    <a:pt x="1882" y="292"/>
                  </a:lnTo>
                  <a:lnTo>
                    <a:pt x="1883" y="289"/>
                  </a:lnTo>
                  <a:lnTo>
                    <a:pt x="1884" y="289"/>
                  </a:lnTo>
                  <a:lnTo>
                    <a:pt x="1885" y="292"/>
                  </a:lnTo>
                  <a:lnTo>
                    <a:pt x="1885" y="291"/>
                  </a:lnTo>
                  <a:lnTo>
                    <a:pt x="1886" y="293"/>
                  </a:lnTo>
                  <a:lnTo>
                    <a:pt x="1887" y="287"/>
                  </a:lnTo>
                  <a:lnTo>
                    <a:pt x="1888" y="287"/>
                  </a:lnTo>
                  <a:lnTo>
                    <a:pt x="1889" y="286"/>
                  </a:lnTo>
                  <a:lnTo>
                    <a:pt x="1889" y="290"/>
                  </a:lnTo>
                  <a:lnTo>
                    <a:pt x="1890" y="281"/>
                  </a:lnTo>
                  <a:lnTo>
                    <a:pt x="1891" y="282"/>
                  </a:lnTo>
                  <a:lnTo>
                    <a:pt x="1892" y="284"/>
                  </a:lnTo>
                  <a:lnTo>
                    <a:pt x="1893" y="283"/>
                  </a:lnTo>
                  <a:lnTo>
                    <a:pt x="1893" y="286"/>
                  </a:lnTo>
                  <a:lnTo>
                    <a:pt x="1894" y="290"/>
                  </a:lnTo>
                  <a:lnTo>
                    <a:pt x="1895" y="288"/>
                  </a:lnTo>
                  <a:lnTo>
                    <a:pt x="1896" y="290"/>
                  </a:lnTo>
                  <a:lnTo>
                    <a:pt x="1897" y="293"/>
                  </a:lnTo>
                  <a:lnTo>
                    <a:pt x="1897" y="295"/>
                  </a:lnTo>
                  <a:lnTo>
                    <a:pt x="1898" y="293"/>
                  </a:lnTo>
                  <a:lnTo>
                    <a:pt x="1899" y="298"/>
                  </a:lnTo>
                  <a:lnTo>
                    <a:pt x="1900" y="299"/>
                  </a:lnTo>
                  <a:lnTo>
                    <a:pt x="1901" y="293"/>
                  </a:lnTo>
                  <a:lnTo>
                    <a:pt x="1901" y="294"/>
                  </a:lnTo>
                  <a:lnTo>
                    <a:pt x="1902" y="298"/>
                  </a:lnTo>
                  <a:lnTo>
                    <a:pt x="1903" y="301"/>
                  </a:lnTo>
                  <a:lnTo>
                    <a:pt x="1904" y="305"/>
                  </a:lnTo>
                  <a:lnTo>
                    <a:pt x="1905" y="297"/>
                  </a:lnTo>
                  <a:lnTo>
                    <a:pt x="1905" y="290"/>
                  </a:lnTo>
                  <a:lnTo>
                    <a:pt x="1906" y="295"/>
                  </a:lnTo>
                  <a:lnTo>
                    <a:pt x="1907" y="299"/>
                  </a:lnTo>
                  <a:lnTo>
                    <a:pt x="1908" y="304"/>
                  </a:lnTo>
                  <a:lnTo>
                    <a:pt x="1909" y="301"/>
                  </a:lnTo>
                  <a:lnTo>
                    <a:pt x="1909" y="297"/>
                  </a:lnTo>
                  <a:lnTo>
                    <a:pt x="1910" y="296"/>
                  </a:lnTo>
                  <a:lnTo>
                    <a:pt x="1911" y="303"/>
                  </a:lnTo>
                  <a:lnTo>
                    <a:pt x="1912" y="308"/>
                  </a:lnTo>
                  <a:lnTo>
                    <a:pt x="1913" y="312"/>
                  </a:lnTo>
                  <a:lnTo>
                    <a:pt x="1913" y="309"/>
                  </a:lnTo>
                  <a:lnTo>
                    <a:pt x="1914" y="308"/>
                  </a:lnTo>
                  <a:lnTo>
                    <a:pt x="1915" y="303"/>
                  </a:lnTo>
                  <a:lnTo>
                    <a:pt x="1916" y="307"/>
                  </a:lnTo>
                  <a:lnTo>
                    <a:pt x="1917" y="298"/>
                  </a:lnTo>
                  <a:lnTo>
                    <a:pt x="1917" y="292"/>
                  </a:lnTo>
                  <a:lnTo>
                    <a:pt x="1918" y="299"/>
                  </a:lnTo>
                  <a:lnTo>
                    <a:pt x="1919" y="301"/>
                  </a:lnTo>
                  <a:lnTo>
                    <a:pt x="1920" y="297"/>
                  </a:lnTo>
                  <a:lnTo>
                    <a:pt x="1921" y="301"/>
                  </a:lnTo>
                  <a:lnTo>
                    <a:pt x="1921" y="300"/>
                  </a:lnTo>
                  <a:lnTo>
                    <a:pt x="1922" y="305"/>
                  </a:lnTo>
                  <a:lnTo>
                    <a:pt x="1923" y="309"/>
                  </a:lnTo>
                  <a:lnTo>
                    <a:pt x="1924" y="299"/>
                  </a:lnTo>
                  <a:lnTo>
                    <a:pt x="1925" y="303"/>
                  </a:lnTo>
                  <a:lnTo>
                    <a:pt x="1925" y="303"/>
                  </a:lnTo>
                  <a:lnTo>
                    <a:pt x="1926" y="297"/>
                  </a:lnTo>
                  <a:lnTo>
                    <a:pt x="1927" y="296"/>
                  </a:lnTo>
                  <a:lnTo>
                    <a:pt x="1928" y="299"/>
                  </a:lnTo>
                  <a:lnTo>
                    <a:pt x="1929" y="293"/>
                  </a:lnTo>
                  <a:lnTo>
                    <a:pt x="1929" y="295"/>
                  </a:lnTo>
                  <a:lnTo>
                    <a:pt x="1930" y="293"/>
                  </a:lnTo>
                  <a:lnTo>
                    <a:pt x="1931" y="288"/>
                  </a:lnTo>
                  <a:lnTo>
                    <a:pt x="1932" y="289"/>
                  </a:lnTo>
                  <a:lnTo>
                    <a:pt x="1933" y="293"/>
                  </a:lnTo>
                  <a:lnTo>
                    <a:pt x="1933" y="297"/>
                  </a:lnTo>
                  <a:lnTo>
                    <a:pt x="1934" y="299"/>
                  </a:lnTo>
                  <a:lnTo>
                    <a:pt x="1935" y="293"/>
                  </a:lnTo>
                  <a:lnTo>
                    <a:pt x="1936" y="295"/>
                  </a:lnTo>
                  <a:lnTo>
                    <a:pt x="1937" y="298"/>
                  </a:lnTo>
                  <a:lnTo>
                    <a:pt x="1937" y="297"/>
                  </a:lnTo>
                  <a:lnTo>
                    <a:pt x="1938" y="297"/>
                  </a:lnTo>
                  <a:lnTo>
                    <a:pt x="1939" y="293"/>
                  </a:lnTo>
                  <a:lnTo>
                    <a:pt x="1940" y="292"/>
                  </a:lnTo>
                  <a:lnTo>
                    <a:pt x="1941" y="294"/>
                  </a:lnTo>
                  <a:lnTo>
                    <a:pt x="1941" y="291"/>
                  </a:lnTo>
                  <a:lnTo>
                    <a:pt x="1942" y="289"/>
                  </a:lnTo>
                  <a:lnTo>
                    <a:pt x="1943" y="295"/>
                  </a:lnTo>
                  <a:lnTo>
                    <a:pt x="1944" y="293"/>
                  </a:lnTo>
                  <a:lnTo>
                    <a:pt x="1945" y="284"/>
                  </a:lnTo>
                  <a:lnTo>
                    <a:pt x="1945" y="291"/>
                  </a:lnTo>
                  <a:lnTo>
                    <a:pt x="1946" y="293"/>
                  </a:lnTo>
                  <a:lnTo>
                    <a:pt x="1947" y="292"/>
                  </a:lnTo>
                  <a:lnTo>
                    <a:pt x="1948" y="286"/>
                  </a:lnTo>
                  <a:lnTo>
                    <a:pt x="1949" y="290"/>
                  </a:lnTo>
                  <a:lnTo>
                    <a:pt x="1949" y="286"/>
                  </a:lnTo>
                  <a:lnTo>
                    <a:pt x="1950" y="289"/>
                  </a:lnTo>
                  <a:lnTo>
                    <a:pt x="1951" y="287"/>
                  </a:lnTo>
                  <a:lnTo>
                    <a:pt x="1952" y="286"/>
                  </a:lnTo>
                  <a:lnTo>
                    <a:pt x="1953" y="281"/>
                  </a:lnTo>
                  <a:lnTo>
                    <a:pt x="1953" y="285"/>
                  </a:lnTo>
                  <a:lnTo>
                    <a:pt x="1954" y="281"/>
                  </a:lnTo>
                  <a:lnTo>
                    <a:pt x="1955" y="282"/>
                  </a:lnTo>
                  <a:lnTo>
                    <a:pt x="1956" y="283"/>
                  </a:lnTo>
                  <a:lnTo>
                    <a:pt x="1957" y="278"/>
                  </a:lnTo>
                  <a:lnTo>
                    <a:pt x="1957" y="278"/>
                  </a:lnTo>
                  <a:lnTo>
                    <a:pt x="1958" y="281"/>
                  </a:lnTo>
                  <a:lnTo>
                    <a:pt x="1959" y="279"/>
                  </a:lnTo>
                  <a:lnTo>
                    <a:pt x="1960" y="277"/>
                  </a:lnTo>
                  <a:lnTo>
                    <a:pt x="1961" y="274"/>
                  </a:lnTo>
                  <a:lnTo>
                    <a:pt x="1961" y="282"/>
                  </a:lnTo>
                  <a:lnTo>
                    <a:pt x="1962" y="275"/>
                  </a:lnTo>
                  <a:lnTo>
                    <a:pt x="1963" y="272"/>
                  </a:lnTo>
                  <a:lnTo>
                    <a:pt x="1964" y="273"/>
                  </a:lnTo>
                  <a:lnTo>
                    <a:pt x="1965" y="276"/>
                  </a:lnTo>
                  <a:lnTo>
                    <a:pt x="1965" y="273"/>
                  </a:lnTo>
                  <a:lnTo>
                    <a:pt x="1966" y="273"/>
                  </a:lnTo>
                  <a:lnTo>
                    <a:pt x="1967" y="272"/>
                  </a:lnTo>
                  <a:lnTo>
                    <a:pt x="1968" y="274"/>
                  </a:lnTo>
                  <a:lnTo>
                    <a:pt x="1969" y="273"/>
                  </a:lnTo>
                  <a:lnTo>
                    <a:pt x="1969" y="271"/>
                  </a:lnTo>
                  <a:lnTo>
                    <a:pt x="1970" y="275"/>
                  </a:lnTo>
                  <a:lnTo>
                    <a:pt x="1971" y="271"/>
                  </a:lnTo>
                  <a:lnTo>
                    <a:pt x="1972" y="267"/>
                  </a:lnTo>
                  <a:lnTo>
                    <a:pt x="1973" y="271"/>
                  </a:lnTo>
                  <a:lnTo>
                    <a:pt x="1974" y="270"/>
                  </a:lnTo>
                  <a:lnTo>
                    <a:pt x="1974" y="271"/>
                  </a:lnTo>
                  <a:lnTo>
                    <a:pt x="1975" y="263"/>
                  </a:lnTo>
                  <a:lnTo>
                    <a:pt x="1976" y="266"/>
                  </a:lnTo>
                  <a:lnTo>
                    <a:pt x="1977" y="261"/>
                  </a:lnTo>
                  <a:lnTo>
                    <a:pt x="1978" y="269"/>
                  </a:lnTo>
                  <a:lnTo>
                    <a:pt x="1978" y="269"/>
                  </a:lnTo>
                  <a:lnTo>
                    <a:pt x="1979" y="276"/>
                  </a:lnTo>
                  <a:lnTo>
                    <a:pt x="1980" y="264"/>
                  </a:lnTo>
                  <a:lnTo>
                    <a:pt x="1981" y="267"/>
                  </a:lnTo>
                  <a:lnTo>
                    <a:pt x="1982" y="270"/>
                  </a:lnTo>
                  <a:lnTo>
                    <a:pt x="1982" y="268"/>
                  </a:lnTo>
                  <a:lnTo>
                    <a:pt x="1983" y="271"/>
                  </a:lnTo>
                  <a:lnTo>
                    <a:pt x="1984" y="271"/>
                  </a:lnTo>
                  <a:lnTo>
                    <a:pt x="1985" y="268"/>
                  </a:lnTo>
                  <a:lnTo>
                    <a:pt x="1986" y="267"/>
                  </a:lnTo>
                  <a:lnTo>
                    <a:pt x="1986" y="268"/>
                  </a:lnTo>
                  <a:lnTo>
                    <a:pt x="1987" y="271"/>
                  </a:lnTo>
                  <a:lnTo>
                    <a:pt x="1988" y="275"/>
                  </a:lnTo>
                  <a:lnTo>
                    <a:pt x="1989" y="274"/>
                  </a:lnTo>
                  <a:lnTo>
                    <a:pt x="1990" y="281"/>
                  </a:lnTo>
                  <a:lnTo>
                    <a:pt x="1990" y="281"/>
                  </a:lnTo>
                  <a:lnTo>
                    <a:pt x="1991" y="275"/>
                  </a:lnTo>
                  <a:lnTo>
                    <a:pt x="1992" y="276"/>
                  </a:lnTo>
                  <a:lnTo>
                    <a:pt x="1993" y="287"/>
                  </a:lnTo>
                  <a:lnTo>
                    <a:pt x="1994" y="287"/>
                  </a:lnTo>
                  <a:lnTo>
                    <a:pt x="1994" y="286"/>
                  </a:lnTo>
                  <a:lnTo>
                    <a:pt x="1995" y="287"/>
                  </a:lnTo>
                  <a:lnTo>
                    <a:pt x="1996" y="288"/>
                  </a:lnTo>
                  <a:lnTo>
                    <a:pt x="1997" y="287"/>
                  </a:lnTo>
                  <a:lnTo>
                    <a:pt x="1998" y="285"/>
                  </a:lnTo>
                  <a:lnTo>
                    <a:pt x="1998" y="284"/>
                  </a:lnTo>
                  <a:lnTo>
                    <a:pt x="1999" y="288"/>
                  </a:lnTo>
                  <a:lnTo>
                    <a:pt x="2000" y="288"/>
                  </a:lnTo>
                  <a:lnTo>
                    <a:pt x="2001" y="292"/>
                  </a:lnTo>
                  <a:lnTo>
                    <a:pt x="2002" y="284"/>
                  </a:lnTo>
                  <a:lnTo>
                    <a:pt x="2002" y="289"/>
                  </a:lnTo>
                  <a:lnTo>
                    <a:pt x="2003" y="289"/>
                  </a:lnTo>
                  <a:lnTo>
                    <a:pt x="2004" y="288"/>
                  </a:lnTo>
                  <a:lnTo>
                    <a:pt x="2005" y="299"/>
                  </a:lnTo>
                  <a:lnTo>
                    <a:pt x="2006" y="277"/>
                  </a:lnTo>
                  <a:lnTo>
                    <a:pt x="2006" y="249"/>
                  </a:lnTo>
                  <a:lnTo>
                    <a:pt x="2007" y="214"/>
                  </a:lnTo>
                  <a:lnTo>
                    <a:pt x="2008" y="225"/>
                  </a:lnTo>
                  <a:lnTo>
                    <a:pt x="2009" y="223"/>
                  </a:lnTo>
                  <a:lnTo>
                    <a:pt x="2010" y="228"/>
                  </a:lnTo>
                  <a:lnTo>
                    <a:pt x="2010" y="233"/>
                  </a:lnTo>
                  <a:lnTo>
                    <a:pt x="2011" y="230"/>
                  </a:lnTo>
                  <a:lnTo>
                    <a:pt x="2012" y="236"/>
                  </a:lnTo>
                  <a:lnTo>
                    <a:pt x="2013" y="241"/>
                  </a:lnTo>
                  <a:lnTo>
                    <a:pt x="2014" y="242"/>
                  </a:lnTo>
                  <a:lnTo>
                    <a:pt x="2014" y="241"/>
                  </a:lnTo>
                  <a:lnTo>
                    <a:pt x="2015" y="245"/>
                  </a:lnTo>
                  <a:lnTo>
                    <a:pt x="2016" y="247"/>
                  </a:lnTo>
                  <a:lnTo>
                    <a:pt x="2017" y="252"/>
                  </a:lnTo>
                  <a:lnTo>
                    <a:pt x="2018" y="252"/>
                  </a:lnTo>
                  <a:lnTo>
                    <a:pt x="2018" y="261"/>
                  </a:lnTo>
                  <a:lnTo>
                    <a:pt x="2019" y="263"/>
                  </a:lnTo>
                  <a:lnTo>
                    <a:pt x="2020" y="270"/>
                  </a:lnTo>
                  <a:lnTo>
                    <a:pt x="2021" y="264"/>
                  </a:lnTo>
                  <a:lnTo>
                    <a:pt x="2022" y="272"/>
                  </a:lnTo>
                  <a:lnTo>
                    <a:pt x="2022" y="275"/>
                  </a:lnTo>
                  <a:lnTo>
                    <a:pt x="2023" y="270"/>
                  </a:lnTo>
                  <a:lnTo>
                    <a:pt x="2024" y="276"/>
                  </a:lnTo>
                  <a:lnTo>
                    <a:pt x="2025" y="283"/>
                  </a:lnTo>
                  <a:lnTo>
                    <a:pt x="2026" y="281"/>
                  </a:lnTo>
                  <a:lnTo>
                    <a:pt x="2026" y="286"/>
                  </a:lnTo>
                  <a:lnTo>
                    <a:pt x="2027" y="283"/>
                  </a:lnTo>
                  <a:lnTo>
                    <a:pt x="2028" y="284"/>
                  </a:lnTo>
                  <a:lnTo>
                    <a:pt x="2029" y="293"/>
                  </a:lnTo>
                  <a:lnTo>
                    <a:pt x="2030" y="289"/>
                  </a:lnTo>
                  <a:lnTo>
                    <a:pt x="2030" y="315"/>
                  </a:lnTo>
                  <a:lnTo>
                    <a:pt x="2031" y="300"/>
                  </a:lnTo>
                  <a:lnTo>
                    <a:pt x="2032" y="297"/>
                  </a:lnTo>
                  <a:lnTo>
                    <a:pt x="2033" y="297"/>
                  </a:lnTo>
                  <a:lnTo>
                    <a:pt x="2034" y="299"/>
                  </a:lnTo>
                  <a:lnTo>
                    <a:pt x="2034" y="308"/>
                  </a:lnTo>
                  <a:lnTo>
                    <a:pt x="2035" y="314"/>
                  </a:lnTo>
                  <a:lnTo>
                    <a:pt x="2036" y="310"/>
                  </a:lnTo>
                  <a:lnTo>
                    <a:pt x="2037" y="318"/>
                  </a:lnTo>
                  <a:lnTo>
                    <a:pt x="2038" y="318"/>
                  </a:lnTo>
                  <a:lnTo>
                    <a:pt x="2038" y="317"/>
                  </a:lnTo>
                  <a:lnTo>
                    <a:pt x="2039" y="324"/>
                  </a:lnTo>
                  <a:lnTo>
                    <a:pt x="2040" y="318"/>
                  </a:lnTo>
                  <a:lnTo>
                    <a:pt x="2041" y="316"/>
                  </a:lnTo>
                  <a:lnTo>
                    <a:pt x="2042" y="311"/>
                  </a:lnTo>
                  <a:lnTo>
                    <a:pt x="2042" y="314"/>
                  </a:lnTo>
                  <a:lnTo>
                    <a:pt x="2043" y="314"/>
                  </a:lnTo>
                  <a:lnTo>
                    <a:pt x="2044" y="316"/>
                  </a:lnTo>
                  <a:lnTo>
                    <a:pt x="2045" y="318"/>
                  </a:lnTo>
                  <a:lnTo>
                    <a:pt x="2046" y="312"/>
                  </a:lnTo>
                  <a:lnTo>
                    <a:pt x="2046" y="316"/>
                  </a:lnTo>
                  <a:lnTo>
                    <a:pt x="2047" y="315"/>
                  </a:lnTo>
                  <a:lnTo>
                    <a:pt x="2048" y="311"/>
                  </a:lnTo>
                  <a:lnTo>
                    <a:pt x="2049" y="314"/>
                  </a:lnTo>
                  <a:lnTo>
                    <a:pt x="2050" y="319"/>
                  </a:lnTo>
                  <a:lnTo>
                    <a:pt x="2050" y="313"/>
                  </a:lnTo>
                  <a:lnTo>
                    <a:pt x="2051" y="306"/>
                  </a:lnTo>
                  <a:lnTo>
                    <a:pt x="2052" y="315"/>
                  </a:lnTo>
                  <a:lnTo>
                    <a:pt x="2053" y="324"/>
                  </a:lnTo>
                  <a:lnTo>
                    <a:pt x="2054" y="331"/>
                  </a:lnTo>
                  <a:lnTo>
                    <a:pt x="2054" y="322"/>
                  </a:lnTo>
                  <a:lnTo>
                    <a:pt x="2055" y="322"/>
                  </a:lnTo>
                  <a:lnTo>
                    <a:pt x="2056" y="315"/>
                  </a:lnTo>
                  <a:lnTo>
                    <a:pt x="2057" y="319"/>
                  </a:lnTo>
                  <a:lnTo>
                    <a:pt x="2058" y="322"/>
                  </a:lnTo>
                  <a:lnTo>
                    <a:pt x="2058" y="320"/>
                  </a:lnTo>
                  <a:lnTo>
                    <a:pt x="2059" y="328"/>
                  </a:lnTo>
                  <a:lnTo>
                    <a:pt x="2060" y="326"/>
                  </a:lnTo>
                  <a:lnTo>
                    <a:pt x="2061" y="323"/>
                  </a:lnTo>
                  <a:lnTo>
                    <a:pt x="2062" y="322"/>
                  </a:lnTo>
                  <a:lnTo>
                    <a:pt x="2062" y="325"/>
                  </a:lnTo>
                  <a:lnTo>
                    <a:pt x="2063" y="320"/>
                  </a:lnTo>
                  <a:lnTo>
                    <a:pt x="2064" y="320"/>
                  </a:lnTo>
                  <a:lnTo>
                    <a:pt x="2065" y="321"/>
                  </a:lnTo>
                  <a:lnTo>
                    <a:pt x="2066" y="326"/>
                  </a:lnTo>
                  <a:lnTo>
                    <a:pt x="2066" y="327"/>
                  </a:lnTo>
                  <a:lnTo>
                    <a:pt x="2067" y="326"/>
                  </a:lnTo>
                  <a:lnTo>
                    <a:pt x="2068" y="328"/>
                  </a:lnTo>
                  <a:lnTo>
                    <a:pt x="2069" y="330"/>
                  </a:lnTo>
                  <a:lnTo>
                    <a:pt x="2070" y="328"/>
                  </a:lnTo>
                  <a:lnTo>
                    <a:pt x="2070" y="327"/>
                  </a:lnTo>
                  <a:lnTo>
                    <a:pt x="2071" y="332"/>
                  </a:lnTo>
                  <a:lnTo>
                    <a:pt x="2072" y="334"/>
                  </a:lnTo>
                  <a:lnTo>
                    <a:pt x="2073" y="338"/>
                  </a:lnTo>
                  <a:lnTo>
                    <a:pt x="2074" y="336"/>
                  </a:lnTo>
                  <a:lnTo>
                    <a:pt x="2074" y="334"/>
                  </a:lnTo>
                  <a:lnTo>
                    <a:pt x="2075" y="334"/>
                  </a:lnTo>
                  <a:lnTo>
                    <a:pt x="2076" y="331"/>
                  </a:lnTo>
                  <a:lnTo>
                    <a:pt x="2077" y="333"/>
                  </a:lnTo>
                  <a:lnTo>
                    <a:pt x="2078" y="326"/>
                  </a:lnTo>
                  <a:lnTo>
                    <a:pt x="2078" y="350"/>
                  </a:lnTo>
                  <a:lnTo>
                    <a:pt x="2079" y="366"/>
                  </a:lnTo>
                  <a:lnTo>
                    <a:pt x="2080" y="398"/>
                  </a:lnTo>
                  <a:lnTo>
                    <a:pt x="2081" y="421"/>
                  </a:lnTo>
                  <a:lnTo>
                    <a:pt x="2082" y="480"/>
                  </a:lnTo>
                  <a:lnTo>
                    <a:pt x="2082" y="462"/>
                  </a:lnTo>
                  <a:lnTo>
                    <a:pt x="2083" y="463"/>
                  </a:lnTo>
                  <a:lnTo>
                    <a:pt x="2084" y="459"/>
                  </a:lnTo>
                  <a:lnTo>
                    <a:pt x="2085" y="444"/>
                  </a:lnTo>
                  <a:lnTo>
                    <a:pt x="2086" y="435"/>
                  </a:lnTo>
                  <a:lnTo>
                    <a:pt x="2086" y="417"/>
                  </a:lnTo>
                  <a:lnTo>
                    <a:pt x="2087" y="410"/>
                  </a:lnTo>
                  <a:lnTo>
                    <a:pt x="2088" y="400"/>
                  </a:lnTo>
                  <a:lnTo>
                    <a:pt x="2089" y="386"/>
                  </a:lnTo>
                  <a:lnTo>
                    <a:pt x="2090" y="381"/>
                  </a:lnTo>
                  <a:lnTo>
                    <a:pt x="2090" y="371"/>
                  </a:lnTo>
                  <a:lnTo>
                    <a:pt x="2091" y="368"/>
                  </a:lnTo>
                  <a:lnTo>
                    <a:pt x="2092" y="362"/>
                  </a:lnTo>
                  <a:lnTo>
                    <a:pt x="2093" y="356"/>
                  </a:lnTo>
                  <a:lnTo>
                    <a:pt x="2094" y="355"/>
                  </a:lnTo>
                  <a:lnTo>
                    <a:pt x="2094" y="347"/>
                  </a:lnTo>
                  <a:lnTo>
                    <a:pt x="2095" y="347"/>
                  </a:lnTo>
                  <a:lnTo>
                    <a:pt x="2096" y="343"/>
                  </a:lnTo>
                  <a:lnTo>
                    <a:pt x="2097" y="344"/>
                  </a:lnTo>
                  <a:lnTo>
                    <a:pt x="2098" y="345"/>
                  </a:lnTo>
                  <a:lnTo>
                    <a:pt x="2098" y="340"/>
                  </a:lnTo>
                  <a:lnTo>
                    <a:pt x="2099" y="335"/>
                  </a:lnTo>
                  <a:lnTo>
                    <a:pt x="2100" y="337"/>
                  </a:lnTo>
                  <a:lnTo>
                    <a:pt x="2101" y="332"/>
                  </a:lnTo>
                  <a:lnTo>
                    <a:pt x="2102" y="326"/>
                  </a:lnTo>
                  <a:lnTo>
                    <a:pt x="2102" y="330"/>
                  </a:lnTo>
                  <a:lnTo>
                    <a:pt x="2103" y="326"/>
                  </a:lnTo>
                  <a:lnTo>
                    <a:pt x="2104" y="315"/>
                  </a:lnTo>
                  <a:lnTo>
                    <a:pt x="2105" y="317"/>
                  </a:lnTo>
                  <a:lnTo>
                    <a:pt x="2106" y="308"/>
                  </a:lnTo>
                  <a:lnTo>
                    <a:pt x="2106" y="305"/>
                  </a:lnTo>
                  <a:lnTo>
                    <a:pt x="2107" y="306"/>
                  </a:lnTo>
                  <a:lnTo>
                    <a:pt x="2108" y="303"/>
                  </a:lnTo>
                  <a:lnTo>
                    <a:pt x="2109" y="292"/>
                  </a:lnTo>
                  <a:lnTo>
                    <a:pt x="2110" y="300"/>
                  </a:lnTo>
                  <a:lnTo>
                    <a:pt x="2110" y="300"/>
                  </a:lnTo>
                  <a:lnTo>
                    <a:pt x="2111" y="308"/>
                  </a:lnTo>
                  <a:lnTo>
                    <a:pt x="2112" y="300"/>
                  </a:lnTo>
                  <a:lnTo>
                    <a:pt x="2113" y="292"/>
                  </a:lnTo>
                  <a:lnTo>
                    <a:pt x="2114" y="319"/>
                  </a:lnTo>
                  <a:lnTo>
                    <a:pt x="2114" y="319"/>
                  </a:lnTo>
                  <a:lnTo>
                    <a:pt x="2115" y="326"/>
                  </a:lnTo>
                  <a:lnTo>
                    <a:pt x="2116" y="338"/>
                  </a:lnTo>
                  <a:lnTo>
                    <a:pt x="2117" y="340"/>
                  </a:lnTo>
                  <a:lnTo>
                    <a:pt x="2118" y="343"/>
                  </a:lnTo>
                  <a:lnTo>
                    <a:pt x="2118" y="342"/>
                  </a:lnTo>
                  <a:lnTo>
                    <a:pt x="2119" y="333"/>
                  </a:lnTo>
                  <a:lnTo>
                    <a:pt x="2120" y="319"/>
                  </a:lnTo>
                  <a:lnTo>
                    <a:pt x="2121" y="315"/>
                  </a:lnTo>
                  <a:lnTo>
                    <a:pt x="2122" y="306"/>
                  </a:lnTo>
                  <a:lnTo>
                    <a:pt x="2122" y="298"/>
                  </a:lnTo>
                  <a:lnTo>
                    <a:pt x="2123" y="295"/>
                  </a:lnTo>
                  <a:lnTo>
                    <a:pt x="2124" y="288"/>
                  </a:lnTo>
                  <a:lnTo>
                    <a:pt x="2125" y="286"/>
                  </a:lnTo>
                  <a:lnTo>
                    <a:pt x="2126" y="286"/>
                  </a:lnTo>
                  <a:lnTo>
                    <a:pt x="2126" y="282"/>
                  </a:lnTo>
                  <a:lnTo>
                    <a:pt x="2127" y="288"/>
                  </a:lnTo>
                  <a:lnTo>
                    <a:pt x="2128" y="282"/>
                  </a:lnTo>
                  <a:lnTo>
                    <a:pt x="2129" y="275"/>
                  </a:lnTo>
                  <a:lnTo>
                    <a:pt x="2130" y="271"/>
                  </a:lnTo>
                  <a:lnTo>
                    <a:pt x="2130" y="272"/>
                  </a:lnTo>
                  <a:lnTo>
                    <a:pt x="2131" y="270"/>
                  </a:lnTo>
                  <a:lnTo>
                    <a:pt x="2132" y="264"/>
                  </a:lnTo>
                  <a:lnTo>
                    <a:pt x="2133" y="270"/>
                  </a:lnTo>
                  <a:lnTo>
                    <a:pt x="2134" y="258"/>
                  </a:lnTo>
                  <a:lnTo>
                    <a:pt x="2134" y="252"/>
                  </a:lnTo>
                  <a:lnTo>
                    <a:pt x="2135" y="239"/>
                  </a:lnTo>
                  <a:lnTo>
                    <a:pt x="2136" y="234"/>
                  </a:lnTo>
                  <a:lnTo>
                    <a:pt x="2137" y="229"/>
                  </a:lnTo>
                  <a:lnTo>
                    <a:pt x="2138" y="217"/>
                  </a:lnTo>
                  <a:lnTo>
                    <a:pt x="2138" y="206"/>
                  </a:lnTo>
                  <a:lnTo>
                    <a:pt x="2139" y="201"/>
                  </a:lnTo>
                  <a:lnTo>
                    <a:pt x="2140" y="199"/>
                  </a:lnTo>
                  <a:lnTo>
                    <a:pt x="2141" y="192"/>
                  </a:lnTo>
                  <a:lnTo>
                    <a:pt x="2142" y="192"/>
                  </a:lnTo>
                  <a:lnTo>
                    <a:pt x="2142" y="192"/>
                  </a:lnTo>
                  <a:lnTo>
                    <a:pt x="2143" y="194"/>
                  </a:lnTo>
                  <a:lnTo>
                    <a:pt x="2144" y="194"/>
                  </a:lnTo>
                  <a:lnTo>
                    <a:pt x="2145" y="199"/>
                  </a:lnTo>
                  <a:lnTo>
                    <a:pt x="2146" y="189"/>
                  </a:lnTo>
                  <a:lnTo>
                    <a:pt x="2146" y="188"/>
                  </a:lnTo>
                  <a:lnTo>
                    <a:pt x="2147" y="183"/>
                  </a:lnTo>
                  <a:lnTo>
                    <a:pt x="2148" y="182"/>
                  </a:lnTo>
                  <a:lnTo>
                    <a:pt x="2149" y="183"/>
                  </a:lnTo>
                  <a:lnTo>
                    <a:pt x="2150" y="183"/>
                  </a:lnTo>
                  <a:lnTo>
                    <a:pt x="2150" y="187"/>
                  </a:lnTo>
                  <a:lnTo>
                    <a:pt x="2151" y="178"/>
                  </a:lnTo>
                  <a:lnTo>
                    <a:pt x="2152" y="181"/>
                  </a:lnTo>
                  <a:lnTo>
                    <a:pt x="2153" y="183"/>
                  </a:lnTo>
                  <a:lnTo>
                    <a:pt x="2154" y="176"/>
                  </a:lnTo>
                  <a:lnTo>
                    <a:pt x="2154" y="182"/>
                  </a:lnTo>
                  <a:lnTo>
                    <a:pt x="2155" y="183"/>
                  </a:lnTo>
                  <a:lnTo>
                    <a:pt x="2156" y="196"/>
                  </a:lnTo>
                  <a:lnTo>
                    <a:pt x="2157" y="203"/>
                  </a:lnTo>
                  <a:lnTo>
                    <a:pt x="2158" y="203"/>
                  </a:lnTo>
                  <a:lnTo>
                    <a:pt x="2158" y="200"/>
                  </a:lnTo>
                  <a:lnTo>
                    <a:pt x="2159" y="224"/>
                  </a:lnTo>
                  <a:lnTo>
                    <a:pt x="2160" y="215"/>
                  </a:lnTo>
                  <a:lnTo>
                    <a:pt x="2161" y="221"/>
                  </a:lnTo>
                  <a:lnTo>
                    <a:pt x="2162" y="214"/>
                  </a:lnTo>
                  <a:lnTo>
                    <a:pt x="2162" y="211"/>
                  </a:lnTo>
                  <a:lnTo>
                    <a:pt x="2163" y="208"/>
                  </a:lnTo>
                  <a:lnTo>
                    <a:pt x="2164" y="205"/>
                  </a:lnTo>
                  <a:lnTo>
                    <a:pt x="2165" y="199"/>
                  </a:lnTo>
                  <a:lnTo>
                    <a:pt x="2166" y="190"/>
                  </a:lnTo>
                  <a:lnTo>
                    <a:pt x="2166" y="175"/>
                  </a:lnTo>
                  <a:lnTo>
                    <a:pt x="2167" y="180"/>
                  </a:lnTo>
                  <a:lnTo>
                    <a:pt x="2168" y="171"/>
                  </a:lnTo>
                  <a:lnTo>
                    <a:pt x="2169" y="173"/>
                  </a:lnTo>
                  <a:lnTo>
                    <a:pt x="2170" y="170"/>
                  </a:lnTo>
                  <a:lnTo>
                    <a:pt x="2170" y="172"/>
                  </a:lnTo>
                  <a:lnTo>
                    <a:pt x="2171" y="165"/>
                  </a:lnTo>
                  <a:lnTo>
                    <a:pt x="2172" y="168"/>
                  </a:lnTo>
                  <a:lnTo>
                    <a:pt x="2173" y="169"/>
                  </a:lnTo>
                  <a:lnTo>
                    <a:pt x="2174" y="164"/>
                  </a:lnTo>
                  <a:lnTo>
                    <a:pt x="2174" y="168"/>
                  </a:lnTo>
                  <a:lnTo>
                    <a:pt x="2175" y="180"/>
                  </a:lnTo>
                  <a:lnTo>
                    <a:pt x="2176" y="173"/>
                  </a:lnTo>
                  <a:lnTo>
                    <a:pt x="2177" y="180"/>
                  </a:lnTo>
                  <a:lnTo>
                    <a:pt x="2178" y="171"/>
                  </a:lnTo>
                  <a:lnTo>
                    <a:pt x="2178" y="176"/>
                  </a:lnTo>
                  <a:lnTo>
                    <a:pt x="2179" y="173"/>
                  </a:lnTo>
                  <a:lnTo>
                    <a:pt x="2180" y="177"/>
                  </a:lnTo>
                  <a:lnTo>
                    <a:pt x="2181" y="175"/>
                  </a:lnTo>
                  <a:lnTo>
                    <a:pt x="2182" y="175"/>
                  </a:lnTo>
                  <a:lnTo>
                    <a:pt x="2182" y="180"/>
                  </a:lnTo>
                  <a:lnTo>
                    <a:pt x="2183" y="185"/>
                  </a:lnTo>
                  <a:lnTo>
                    <a:pt x="2184" y="180"/>
                  </a:lnTo>
                  <a:lnTo>
                    <a:pt x="2185" y="185"/>
                  </a:lnTo>
                  <a:lnTo>
                    <a:pt x="2186" y="188"/>
                  </a:lnTo>
                  <a:lnTo>
                    <a:pt x="2186" y="191"/>
                  </a:lnTo>
                  <a:lnTo>
                    <a:pt x="2187" y="187"/>
                  </a:lnTo>
                  <a:lnTo>
                    <a:pt x="2188" y="193"/>
                  </a:lnTo>
                  <a:lnTo>
                    <a:pt x="2189" y="190"/>
                  </a:lnTo>
                  <a:lnTo>
                    <a:pt x="2190" y="183"/>
                  </a:lnTo>
                  <a:lnTo>
                    <a:pt x="2190" y="184"/>
                  </a:lnTo>
                  <a:lnTo>
                    <a:pt x="2191" y="179"/>
                  </a:lnTo>
                  <a:lnTo>
                    <a:pt x="2192" y="175"/>
                  </a:lnTo>
                  <a:lnTo>
                    <a:pt x="2193" y="175"/>
                  </a:lnTo>
                  <a:lnTo>
                    <a:pt x="2194" y="156"/>
                  </a:lnTo>
                  <a:lnTo>
                    <a:pt x="2194" y="158"/>
                  </a:lnTo>
                  <a:lnTo>
                    <a:pt x="2195" y="152"/>
                  </a:lnTo>
                  <a:lnTo>
                    <a:pt x="2196" y="138"/>
                  </a:lnTo>
                  <a:lnTo>
                    <a:pt x="2197" y="145"/>
                  </a:lnTo>
                  <a:lnTo>
                    <a:pt x="2198" y="138"/>
                  </a:lnTo>
                  <a:lnTo>
                    <a:pt x="2198" y="129"/>
                  </a:lnTo>
                  <a:lnTo>
                    <a:pt x="2199" y="120"/>
                  </a:lnTo>
                  <a:lnTo>
                    <a:pt x="2200" y="112"/>
                  </a:lnTo>
                  <a:lnTo>
                    <a:pt x="2201" y="106"/>
                  </a:lnTo>
                  <a:lnTo>
                    <a:pt x="2202" y="93"/>
                  </a:lnTo>
                  <a:lnTo>
                    <a:pt x="2202" y="84"/>
                  </a:lnTo>
                  <a:lnTo>
                    <a:pt x="2203" y="88"/>
                  </a:lnTo>
                  <a:lnTo>
                    <a:pt x="2204" y="86"/>
                  </a:lnTo>
                  <a:lnTo>
                    <a:pt x="2205" y="80"/>
                  </a:lnTo>
                  <a:lnTo>
                    <a:pt x="2206" y="65"/>
                  </a:lnTo>
                  <a:lnTo>
                    <a:pt x="2206" y="67"/>
                  </a:lnTo>
                  <a:lnTo>
                    <a:pt x="2207" y="79"/>
                  </a:lnTo>
                  <a:lnTo>
                    <a:pt x="2208" y="65"/>
                  </a:lnTo>
                  <a:lnTo>
                    <a:pt x="2209" y="74"/>
                  </a:lnTo>
                  <a:lnTo>
                    <a:pt x="2210" y="54"/>
                  </a:lnTo>
                  <a:lnTo>
                    <a:pt x="2210" y="80"/>
                  </a:lnTo>
                  <a:lnTo>
                    <a:pt x="2211" y="75"/>
                  </a:lnTo>
                  <a:lnTo>
                    <a:pt x="2212" y="74"/>
                  </a:lnTo>
                  <a:lnTo>
                    <a:pt x="2213" y="87"/>
                  </a:lnTo>
                  <a:lnTo>
                    <a:pt x="2214" y="95"/>
                  </a:lnTo>
                  <a:lnTo>
                    <a:pt x="2214" y="96"/>
                  </a:lnTo>
                  <a:lnTo>
                    <a:pt x="2215" y="104"/>
                  </a:lnTo>
                  <a:lnTo>
                    <a:pt x="2216" y="105"/>
                  </a:lnTo>
                  <a:lnTo>
                    <a:pt x="2217" y="115"/>
                  </a:lnTo>
                  <a:lnTo>
                    <a:pt x="2218" y="102"/>
                  </a:lnTo>
                  <a:lnTo>
                    <a:pt x="2218" y="109"/>
                  </a:lnTo>
                  <a:lnTo>
                    <a:pt x="2219" y="108"/>
                  </a:lnTo>
                  <a:lnTo>
                    <a:pt x="2220" y="114"/>
                  </a:lnTo>
                  <a:lnTo>
                    <a:pt x="2221" y="118"/>
                  </a:lnTo>
                  <a:lnTo>
                    <a:pt x="2222" y="127"/>
                  </a:lnTo>
                  <a:lnTo>
                    <a:pt x="2222" y="130"/>
                  </a:lnTo>
                  <a:lnTo>
                    <a:pt x="2223" y="137"/>
                  </a:lnTo>
                  <a:lnTo>
                    <a:pt x="2224" y="147"/>
                  </a:lnTo>
                  <a:lnTo>
                    <a:pt x="2225" y="150"/>
                  </a:lnTo>
                  <a:lnTo>
                    <a:pt x="2226" y="164"/>
                  </a:lnTo>
                  <a:lnTo>
                    <a:pt x="2226" y="165"/>
                  </a:lnTo>
                  <a:lnTo>
                    <a:pt x="2227" y="176"/>
                  </a:lnTo>
                  <a:lnTo>
                    <a:pt x="2228" y="182"/>
                  </a:lnTo>
                  <a:lnTo>
                    <a:pt x="2229" y="193"/>
                  </a:lnTo>
                  <a:lnTo>
                    <a:pt x="2230" y="192"/>
                  </a:lnTo>
                  <a:lnTo>
                    <a:pt x="2230" y="205"/>
                  </a:lnTo>
                  <a:lnTo>
                    <a:pt x="2231" y="208"/>
                  </a:lnTo>
                  <a:lnTo>
                    <a:pt x="2232" y="217"/>
                  </a:lnTo>
                  <a:lnTo>
                    <a:pt x="2233" y="226"/>
                  </a:lnTo>
                  <a:lnTo>
                    <a:pt x="2234" y="223"/>
                  </a:lnTo>
                  <a:lnTo>
                    <a:pt x="2234" y="233"/>
                  </a:lnTo>
                  <a:lnTo>
                    <a:pt x="2235" y="246"/>
                  </a:lnTo>
                  <a:lnTo>
                    <a:pt x="2236" y="243"/>
                  </a:lnTo>
                  <a:lnTo>
                    <a:pt x="2237" y="276"/>
                  </a:lnTo>
                  <a:lnTo>
                    <a:pt x="2238" y="252"/>
                  </a:lnTo>
                  <a:lnTo>
                    <a:pt x="2238" y="281"/>
                  </a:lnTo>
                  <a:lnTo>
                    <a:pt x="2239" y="275"/>
                  </a:lnTo>
                  <a:lnTo>
                    <a:pt x="2240" y="285"/>
                  </a:lnTo>
                  <a:lnTo>
                    <a:pt x="2241" y="297"/>
                  </a:lnTo>
                  <a:lnTo>
                    <a:pt x="2242" y="306"/>
                  </a:lnTo>
                  <a:lnTo>
                    <a:pt x="2242" y="317"/>
                  </a:lnTo>
                  <a:lnTo>
                    <a:pt x="2243" y="336"/>
                  </a:lnTo>
                  <a:lnTo>
                    <a:pt x="2244" y="339"/>
                  </a:lnTo>
                  <a:lnTo>
                    <a:pt x="2245" y="348"/>
                  </a:lnTo>
                  <a:lnTo>
                    <a:pt x="2246" y="366"/>
                  </a:lnTo>
                  <a:lnTo>
                    <a:pt x="2246" y="380"/>
                  </a:lnTo>
                  <a:lnTo>
                    <a:pt x="2247" y="393"/>
                  </a:lnTo>
                  <a:lnTo>
                    <a:pt x="2248" y="404"/>
                  </a:lnTo>
                  <a:lnTo>
                    <a:pt x="2249" y="423"/>
                  </a:lnTo>
                  <a:lnTo>
                    <a:pt x="2250" y="431"/>
                  </a:lnTo>
                  <a:lnTo>
                    <a:pt x="2250" y="445"/>
                  </a:lnTo>
                  <a:lnTo>
                    <a:pt x="2251" y="450"/>
                  </a:lnTo>
                  <a:lnTo>
                    <a:pt x="2252" y="457"/>
                  </a:lnTo>
                  <a:lnTo>
                    <a:pt x="2253" y="457"/>
                  </a:lnTo>
                  <a:lnTo>
                    <a:pt x="2254" y="475"/>
                  </a:lnTo>
                  <a:lnTo>
                    <a:pt x="2254" y="473"/>
                  </a:lnTo>
                  <a:lnTo>
                    <a:pt x="2255" y="487"/>
                  </a:lnTo>
                  <a:lnTo>
                    <a:pt x="2256" y="487"/>
                  </a:lnTo>
                  <a:lnTo>
                    <a:pt x="2257" y="498"/>
                  </a:lnTo>
                  <a:lnTo>
                    <a:pt x="2258" y="502"/>
                  </a:lnTo>
                  <a:lnTo>
                    <a:pt x="2258" y="495"/>
                  </a:lnTo>
                  <a:lnTo>
                    <a:pt x="2259" y="514"/>
                  </a:lnTo>
                  <a:lnTo>
                    <a:pt x="2260" y="502"/>
                  </a:lnTo>
                  <a:lnTo>
                    <a:pt x="2261" y="484"/>
                  </a:lnTo>
                  <a:lnTo>
                    <a:pt x="2262" y="504"/>
                  </a:lnTo>
                  <a:lnTo>
                    <a:pt x="2262" y="495"/>
                  </a:lnTo>
                  <a:lnTo>
                    <a:pt x="2263" y="547"/>
                  </a:lnTo>
                  <a:lnTo>
                    <a:pt x="2264" y="530"/>
                  </a:lnTo>
                  <a:lnTo>
                    <a:pt x="2265" y="507"/>
                  </a:lnTo>
                  <a:lnTo>
                    <a:pt x="2266" y="531"/>
                  </a:lnTo>
                  <a:lnTo>
                    <a:pt x="2266" y="533"/>
                  </a:lnTo>
                  <a:lnTo>
                    <a:pt x="2267" y="512"/>
                  </a:lnTo>
                  <a:lnTo>
                    <a:pt x="2268" y="539"/>
                  </a:lnTo>
                  <a:lnTo>
                    <a:pt x="2269" y="523"/>
                  </a:lnTo>
                  <a:lnTo>
                    <a:pt x="2270" y="534"/>
                  </a:lnTo>
                  <a:lnTo>
                    <a:pt x="2270" y="536"/>
                  </a:lnTo>
                  <a:lnTo>
                    <a:pt x="2271" y="527"/>
                  </a:lnTo>
                  <a:lnTo>
                    <a:pt x="2272" y="551"/>
                  </a:lnTo>
                  <a:lnTo>
                    <a:pt x="2273" y="568"/>
                  </a:lnTo>
                  <a:lnTo>
                    <a:pt x="2274" y="531"/>
                  </a:lnTo>
                  <a:lnTo>
                    <a:pt x="2274" y="544"/>
                  </a:lnTo>
                  <a:lnTo>
                    <a:pt x="2275" y="534"/>
                  </a:lnTo>
                  <a:lnTo>
                    <a:pt x="2276" y="543"/>
                  </a:lnTo>
                  <a:lnTo>
                    <a:pt x="2277" y="545"/>
                  </a:lnTo>
                  <a:lnTo>
                    <a:pt x="2278" y="538"/>
                  </a:lnTo>
                  <a:lnTo>
                    <a:pt x="2279" y="535"/>
                  </a:lnTo>
                  <a:lnTo>
                    <a:pt x="2279" y="527"/>
                  </a:lnTo>
                  <a:lnTo>
                    <a:pt x="2280" y="541"/>
                  </a:lnTo>
                  <a:lnTo>
                    <a:pt x="2281" y="530"/>
                  </a:lnTo>
                  <a:lnTo>
                    <a:pt x="2282" y="544"/>
                  </a:lnTo>
                  <a:lnTo>
                    <a:pt x="2283" y="544"/>
                  </a:lnTo>
                  <a:lnTo>
                    <a:pt x="2283" y="540"/>
                  </a:lnTo>
                  <a:lnTo>
                    <a:pt x="2284" y="546"/>
                  </a:lnTo>
                  <a:lnTo>
                    <a:pt x="2285" y="535"/>
                  </a:lnTo>
                  <a:lnTo>
                    <a:pt x="2286" y="535"/>
                  </a:lnTo>
                  <a:lnTo>
                    <a:pt x="2287" y="535"/>
                  </a:lnTo>
                  <a:lnTo>
                    <a:pt x="2287" y="531"/>
                  </a:lnTo>
                  <a:lnTo>
                    <a:pt x="2288" y="528"/>
                  </a:lnTo>
                  <a:lnTo>
                    <a:pt x="2289" y="518"/>
                  </a:lnTo>
                  <a:lnTo>
                    <a:pt x="2290" y="503"/>
                  </a:lnTo>
                  <a:lnTo>
                    <a:pt x="2291" y="511"/>
                  </a:lnTo>
                  <a:lnTo>
                    <a:pt x="2291" y="500"/>
                  </a:lnTo>
                  <a:lnTo>
                    <a:pt x="2292" y="501"/>
                  </a:lnTo>
                  <a:lnTo>
                    <a:pt x="2293" y="505"/>
                  </a:lnTo>
                  <a:lnTo>
                    <a:pt x="2294" y="502"/>
                  </a:lnTo>
                  <a:lnTo>
                    <a:pt x="2295" y="492"/>
                  </a:lnTo>
                  <a:lnTo>
                    <a:pt x="2295" y="478"/>
                  </a:lnTo>
                  <a:lnTo>
                    <a:pt x="2296" y="487"/>
                  </a:lnTo>
                  <a:lnTo>
                    <a:pt x="2297" y="488"/>
                  </a:lnTo>
                  <a:lnTo>
                    <a:pt x="2298" y="473"/>
                  </a:lnTo>
                  <a:lnTo>
                    <a:pt x="2299" y="465"/>
                  </a:lnTo>
                  <a:lnTo>
                    <a:pt x="2299" y="466"/>
                  </a:lnTo>
                  <a:lnTo>
                    <a:pt x="2300" y="462"/>
                  </a:lnTo>
                  <a:lnTo>
                    <a:pt x="2301" y="454"/>
                  </a:lnTo>
                  <a:lnTo>
                    <a:pt x="2302" y="456"/>
                  </a:lnTo>
                  <a:lnTo>
                    <a:pt x="2303" y="453"/>
                  </a:lnTo>
                  <a:lnTo>
                    <a:pt x="2303" y="447"/>
                  </a:lnTo>
                  <a:lnTo>
                    <a:pt x="2304" y="449"/>
                  </a:lnTo>
                  <a:lnTo>
                    <a:pt x="2305" y="454"/>
                  </a:lnTo>
                  <a:lnTo>
                    <a:pt x="2306" y="445"/>
                  </a:lnTo>
                  <a:lnTo>
                    <a:pt x="2307" y="454"/>
                  </a:lnTo>
                  <a:lnTo>
                    <a:pt x="2307" y="440"/>
                  </a:lnTo>
                  <a:lnTo>
                    <a:pt x="2308" y="435"/>
                  </a:lnTo>
                  <a:lnTo>
                    <a:pt x="2309" y="418"/>
                  </a:lnTo>
                  <a:lnTo>
                    <a:pt x="2310" y="425"/>
                  </a:lnTo>
                  <a:lnTo>
                    <a:pt x="2311" y="429"/>
                  </a:lnTo>
                  <a:lnTo>
                    <a:pt x="2312" y="441"/>
                  </a:lnTo>
                  <a:lnTo>
                    <a:pt x="2312" y="424"/>
                  </a:lnTo>
                  <a:lnTo>
                    <a:pt x="2313" y="438"/>
                  </a:lnTo>
                  <a:lnTo>
                    <a:pt x="2314" y="398"/>
                  </a:lnTo>
                  <a:lnTo>
                    <a:pt x="2315" y="411"/>
                  </a:lnTo>
                  <a:lnTo>
                    <a:pt x="2316" y="407"/>
                  </a:lnTo>
                  <a:lnTo>
                    <a:pt x="2316" y="412"/>
                  </a:lnTo>
                  <a:lnTo>
                    <a:pt x="2317" y="403"/>
                  </a:lnTo>
                  <a:lnTo>
                    <a:pt x="2318" y="418"/>
                  </a:lnTo>
                  <a:lnTo>
                    <a:pt x="2319" y="395"/>
                  </a:lnTo>
                  <a:lnTo>
                    <a:pt x="2320" y="393"/>
                  </a:lnTo>
                  <a:lnTo>
                    <a:pt x="2320" y="377"/>
                  </a:lnTo>
                  <a:lnTo>
                    <a:pt x="2321" y="376"/>
                  </a:lnTo>
                  <a:lnTo>
                    <a:pt x="2322" y="377"/>
                  </a:lnTo>
                  <a:lnTo>
                    <a:pt x="2323" y="375"/>
                  </a:lnTo>
                  <a:lnTo>
                    <a:pt x="2324" y="376"/>
                  </a:lnTo>
                  <a:lnTo>
                    <a:pt x="2324" y="366"/>
                  </a:lnTo>
                  <a:lnTo>
                    <a:pt x="2325" y="364"/>
                  </a:lnTo>
                  <a:lnTo>
                    <a:pt x="2326" y="361"/>
                  </a:lnTo>
                  <a:lnTo>
                    <a:pt x="2327" y="337"/>
                  </a:lnTo>
                  <a:lnTo>
                    <a:pt x="2328" y="356"/>
                  </a:lnTo>
                  <a:lnTo>
                    <a:pt x="2328" y="340"/>
                  </a:lnTo>
                  <a:lnTo>
                    <a:pt x="2329" y="336"/>
                  </a:lnTo>
                  <a:lnTo>
                    <a:pt x="2330" y="341"/>
                  </a:lnTo>
                  <a:lnTo>
                    <a:pt x="2331" y="326"/>
                  </a:lnTo>
                  <a:lnTo>
                    <a:pt x="2332" y="334"/>
                  </a:lnTo>
                  <a:lnTo>
                    <a:pt x="2332" y="302"/>
                  </a:lnTo>
                  <a:lnTo>
                    <a:pt x="2333" y="320"/>
                  </a:lnTo>
                  <a:lnTo>
                    <a:pt x="2334" y="306"/>
                  </a:lnTo>
                  <a:lnTo>
                    <a:pt x="2335" y="323"/>
                  </a:lnTo>
                  <a:lnTo>
                    <a:pt x="2336" y="280"/>
                  </a:lnTo>
                  <a:lnTo>
                    <a:pt x="2336" y="317"/>
                  </a:lnTo>
                  <a:lnTo>
                    <a:pt x="2337" y="293"/>
                  </a:lnTo>
                  <a:lnTo>
                    <a:pt x="2338" y="307"/>
                  </a:lnTo>
                  <a:lnTo>
                    <a:pt x="2339" y="262"/>
                  </a:lnTo>
                  <a:lnTo>
                    <a:pt x="2340" y="296"/>
                  </a:lnTo>
                  <a:lnTo>
                    <a:pt x="2340" y="257"/>
                  </a:lnTo>
                  <a:lnTo>
                    <a:pt x="2341" y="314"/>
                  </a:lnTo>
                  <a:lnTo>
                    <a:pt x="2342" y="280"/>
                  </a:lnTo>
                  <a:lnTo>
                    <a:pt x="2343" y="267"/>
                  </a:lnTo>
                  <a:lnTo>
                    <a:pt x="2344" y="247"/>
                  </a:lnTo>
                  <a:lnTo>
                    <a:pt x="2344" y="257"/>
                  </a:lnTo>
                  <a:lnTo>
                    <a:pt x="2345" y="266"/>
                  </a:lnTo>
                  <a:lnTo>
                    <a:pt x="2346" y="247"/>
                  </a:lnTo>
                  <a:lnTo>
                    <a:pt x="2347" y="251"/>
                  </a:lnTo>
                  <a:lnTo>
                    <a:pt x="2348" y="216"/>
                  </a:lnTo>
                  <a:lnTo>
                    <a:pt x="2348" y="264"/>
                  </a:lnTo>
                  <a:lnTo>
                    <a:pt x="2349" y="260"/>
                  </a:lnTo>
                  <a:lnTo>
                    <a:pt x="2350" y="234"/>
                  </a:lnTo>
                  <a:lnTo>
                    <a:pt x="2351" y="277"/>
                  </a:lnTo>
                  <a:lnTo>
                    <a:pt x="2352" y="233"/>
                  </a:lnTo>
                  <a:lnTo>
                    <a:pt x="2352" y="253"/>
                  </a:lnTo>
                  <a:lnTo>
                    <a:pt x="2353" y="200"/>
                  </a:lnTo>
                  <a:lnTo>
                    <a:pt x="2354" y="273"/>
                  </a:lnTo>
                  <a:lnTo>
                    <a:pt x="2355" y="137"/>
                  </a:lnTo>
                  <a:lnTo>
                    <a:pt x="2356" y="271"/>
                  </a:lnTo>
                  <a:lnTo>
                    <a:pt x="2356" y="142"/>
                  </a:lnTo>
                  <a:lnTo>
                    <a:pt x="2357" y="263"/>
                  </a:lnTo>
                  <a:lnTo>
                    <a:pt x="2358" y="211"/>
                  </a:lnTo>
                  <a:lnTo>
                    <a:pt x="2359" y="251"/>
                  </a:lnTo>
                  <a:lnTo>
                    <a:pt x="2360" y="240"/>
                  </a:lnTo>
                  <a:lnTo>
                    <a:pt x="2360" y="163"/>
                  </a:lnTo>
                  <a:lnTo>
                    <a:pt x="2361" y="178"/>
                  </a:lnTo>
                  <a:lnTo>
                    <a:pt x="2362" y="209"/>
                  </a:lnTo>
                  <a:lnTo>
                    <a:pt x="2363" y="185"/>
                  </a:lnTo>
                  <a:lnTo>
                    <a:pt x="2364" y="170"/>
                  </a:lnTo>
                  <a:lnTo>
                    <a:pt x="2364" y="214"/>
                  </a:lnTo>
                  <a:lnTo>
                    <a:pt x="2365" y="169"/>
                  </a:lnTo>
                  <a:lnTo>
                    <a:pt x="2366" y="235"/>
                  </a:lnTo>
                  <a:lnTo>
                    <a:pt x="2367" y="215"/>
                  </a:lnTo>
                  <a:lnTo>
                    <a:pt x="2368" y="153"/>
                  </a:lnTo>
                  <a:lnTo>
                    <a:pt x="2368" y="273"/>
                  </a:lnTo>
                  <a:lnTo>
                    <a:pt x="2369" y="140"/>
                  </a:lnTo>
                  <a:lnTo>
                    <a:pt x="2370" y="310"/>
                  </a:lnTo>
                  <a:lnTo>
                    <a:pt x="2371" y="289"/>
                  </a:lnTo>
                  <a:lnTo>
                    <a:pt x="2372" y="269"/>
                  </a:lnTo>
                  <a:lnTo>
                    <a:pt x="2372" y="231"/>
                  </a:lnTo>
                  <a:lnTo>
                    <a:pt x="2373" y="249"/>
                  </a:lnTo>
                  <a:lnTo>
                    <a:pt x="2374" y="246"/>
                  </a:lnTo>
                  <a:lnTo>
                    <a:pt x="2375" y="139"/>
                  </a:lnTo>
                  <a:lnTo>
                    <a:pt x="2376" y="250"/>
                  </a:lnTo>
                  <a:lnTo>
                    <a:pt x="2376" y="236"/>
                  </a:lnTo>
                  <a:lnTo>
                    <a:pt x="2377" y="220"/>
                  </a:lnTo>
                  <a:lnTo>
                    <a:pt x="2378" y="122"/>
                  </a:lnTo>
                  <a:lnTo>
                    <a:pt x="2379" y="92"/>
                  </a:lnTo>
                  <a:lnTo>
                    <a:pt x="2380" y="158"/>
                  </a:lnTo>
                  <a:lnTo>
                    <a:pt x="2380" y="134"/>
                  </a:lnTo>
                  <a:lnTo>
                    <a:pt x="2381" y="0"/>
                  </a:lnTo>
                  <a:lnTo>
                    <a:pt x="2382" y="100"/>
                  </a:lnTo>
                  <a:lnTo>
                    <a:pt x="2383" y="135"/>
                  </a:lnTo>
                  <a:lnTo>
                    <a:pt x="2384" y="50"/>
                  </a:lnTo>
                  <a:lnTo>
                    <a:pt x="2384" y="80"/>
                  </a:lnTo>
                  <a:lnTo>
                    <a:pt x="2385" y="96"/>
                  </a:lnTo>
                  <a:lnTo>
                    <a:pt x="2386" y="83"/>
                  </a:lnTo>
                  <a:lnTo>
                    <a:pt x="2387" y="126"/>
                  </a:lnTo>
                  <a:lnTo>
                    <a:pt x="2388" y="121"/>
                  </a:lnTo>
                  <a:lnTo>
                    <a:pt x="2388" y="59"/>
                  </a:lnTo>
                  <a:lnTo>
                    <a:pt x="2389" y="197"/>
                  </a:lnTo>
                  <a:lnTo>
                    <a:pt x="2390" y="170"/>
                  </a:lnTo>
                  <a:lnTo>
                    <a:pt x="2391" y="83"/>
                  </a:lnTo>
                  <a:lnTo>
                    <a:pt x="2392" y="149"/>
                  </a:lnTo>
                  <a:lnTo>
                    <a:pt x="2392" y="65"/>
                  </a:lnTo>
                  <a:lnTo>
                    <a:pt x="2393" y="119"/>
                  </a:lnTo>
                  <a:lnTo>
                    <a:pt x="2394" y="135"/>
                  </a:lnTo>
                  <a:lnTo>
                    <a:pt x="2395" y="96"/>
                  </a:lnTo>
                  <a:lnTo>
                    <a:pt x="2396" y="175"/>
                  </a:lnTo>
                  <a:lnTo>
                    <a:pt x="2396" y="217"/>
                  </a:lnTo>
                  <a:lnTo>
                    <a:pt x="2397" y="253"/>
                  </a:lnTo>
                  <a:lnTo>
                    <a:pt x="2398" y="182"/>
                  </a:lnTo>
                  <a:lnTo>
                    <a:pt x="2399" y="182"/>
                  </a:lnTo>
                  <a:lnTo>
                    <a:pt x="2400" y="202"/>
                  </a:lnTo>
                  <a:lnTo>
                    <a:pt x="2400" y="225"/>
                  </a:lnTo>
                  <a:lnTo>
                    <a:pt x="2401" y="233"/>
                  </a:lnTo>
                  <a:lnTo>
                    <a:pt x="2402" y="196"/>
                  </a:lnTo>
                </a:path>
              </a:pathLst>
            </a:custGeom>
            <a:noFill/>
            <a:ln w="3175"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0">
              <a:extLst>
                <a:ext uri="{FF2B5EF4-FFF2-40B4-BE49-F238E27FC236}">
                  <a16:creationId xmlns:a16="http://schemas.microsoft.com/office/drawing/2014/main" id="{2CF6E685-1FF3-4DEA-BBAB-7349AD29B74E}"/>
                </a:ext>
              </a:extLst>
            </p:cNvPr>
            <p:cNvSpPr>
              <a:spLocks/>
            </p:cNvSpPr>
            <p:nvPr/>
          </p:nvSpPr>
          <p:spPr bwMode="auto">
            <a:xfrm>
              <a:off x="5668963" y="3918640"/>
              <a:ext cx="3813175" cy="901700"/>
            </a:xfrm>
            <a:custGeom>
              <a:avLst/>
              <a:gdLst>
                <a:gd name="T0" fmla="*/ 37 w 2402"/>
                <a:gd name="T1" fmla="*/ 287 h 568"/>
                <a:gd name="T2" fmla="*/ 75 w 2402"/>
                <a:gd name="T3" fmla="*/ 310 h 568"/>
                <a:gd name="T4" fmla="*/ 112 w 2402"/>
                <a:gd name="T5" fmla="*/ 294 h 568"/>
                <a:gd name="T6" fmla="*/ 150 w 2402"/>
                <a:gd name="T7" fmla="*/ 319 h 568"/>
                <a:gd name="T8" fmla="*/ 188 w 2402"/>
                <a:gd name="T9" fmla="*/ 290 h 568"/>
                <a:gd name="T10" fmla="*/ 225 w 2402"/>
                <a:gd name="T11" fmla="*/ 294 h 568"/>
                <a:gd name="T12" fmla="*/ 263 w 2402"/>
                <a:gd name="T13" fmla="*/ 278 h 568"/>
                <a:gd name="T14" fmla="*/ 301 w 2402"/>
                <a:gd name="T15" fmla="*/ 307 h 568"/>
                <a:gd name="T16" fmla="*/ 338 w 2402"/>
                <a:gd name="T17" fmla="*/ 295 h 568"/>
                <a:gd name="T18" fmla="*/ 376 w 2402"/>
                <a:gd name="T19" fmla="*/ 297 h 568"/>
                <a:gd name="T20" fmla="*/ 413 w 2402"/>
                <a:gd name="T21" fmla="*/ 310 h 568"/>
                <a:gd name="T22" fmla="*/ 451 w 2402"/>
                <a:gd name="T23" fmla="*/ 297 h 568"/>
                <a:gd name="T24" fmla="*/ 489 w 2402"/>
                <a:gd name="T25" fmla="*/ 294 h 568"/>
                <a:gd name="T26" fmla="*/ 526 w 2402"/>
                <a:gd name="T27" fmla="*/ 301 h 568"/>
                <a:gd name="T28" fmla="*/ 564 w 2402"/>
                <a:gd name="T29" fmla="*/ 303 h 568"/>
                <a:gd name="T30" fmla="*/ 601 w 2402"/>
                <a:gd name="T31" fmla="*/ 303 h 568"/>
                <a:gd name="T32" fmla="*/ 639 w 2402"/>
                <a:gd name="T33" fmla="*/ 299 h 568"/>
                <a:gd name="T34" fmla="*/ 677 w 2402"/>
                <a:gd name="T35" fmla="*/ 305 h 568"/>
                <a:gd name="T36" fmla="*/ 715 w 2402"/>
                <a:gd name="T37" fmla="*/ 298 h 568"/>
                <a:gd name="T38" fmla="*/ 752 w 2402"/>
                <a:gd name="T39" fmla="*/ 292 h 568"/>
                <a:gd name="T40" fmla="*/ 790 w 2402"/>
                <a:gd name="T41" fmla="*/ 311 h 568"/>
                <a:gd name="T42" fmla="*/ 827 w 2402"/>
                <a:gd name="T43" fmla="*/ 304 h 568"/>
                <a:gd name="T44" fmla="*/ 865 w 2402"/>
                <a:gd name="T45" fmla="*/ 297 h 568"/>
                <a:gd name="T46" fmla="*/ 903 w 2402"/>
                <a:gd name="T47" fmla="*/ 292 h 568"/>
                <a:gd name="T48" fmla="*/ 940 w 2402"/>
                <a:gd name="T49" fmla="*/ 306 h 568"/>
                <a:gd name="T50" fmla="*/ 978 w 2402"/>
                <a:gd name="T51" fmla="*/ 305 h 568"/>
                <a:gd name="T52" fmla="*/ 1016 w 2402"/>
                <a:gd name="T53" fmla="*/ 306 h 568"/>
                <a:gd name="T54" fmla="*/ 1053 w 2402"/>
                <a:gd name="T55" fmla="*/ 304 h 568"/>
                <a:gd name="T56" fmla="*/ 1091 w 2402"/>
                <a:gd name="T57" fmla="*/ 297 h 568"/>
                <a:gd name="T58" fmla="*/ 1129 w 2402"/>
                <a:gd name="T59" fmla="*/ 305 h 568"/>
                <a:gd name="T60" fmla="*/ 1166 w 2402"/>
                <a:gd name="T61" fmla="*/ 279 h 568"/>
                <a:gd name="T62" fmla="*/ 1204 w 2402"/>
                <a:gd name="T63" fmla="*/ 308 h 568"/>
                <a:gd name="T64" fmla="*/ 1241 w 2402"/>
                <a:gd name="T65" fmla="*/ 299 h 568"/>
                <a:gd name="T66" fmla="*/ 1279 w 2402"/>
                <a:gd name="T67" fmla="*/ 309 h 568"/>
                <a:gd name="T68" fmla="*/ 1317 w 2402"/>
                <a:gd name="T69" fmla="*/ 297 h 568"/>
                <a:gd name="T70" fmla="*/ 1354 w 2402"/>
                <a:gd name="T71" fmla="*/ 300 h 568"/>
                <a:gd name="T72" fmla="*/ 1392 w 2402"/>
                <a:gd name="T73" fmla="*/ 297 h 568"/>
                <a:gd name="T74" fmla="*/ 1430 w 2402"/>
                <a:gd name="T75" fmla="*/ 298 h 568"/>
                <a:gd name="T76" fmla="*/ 1467 w 2402"/>
                <a:gd name="T77" fmla="*/ 303 h 568"/>
                <a:gd name="T78" fmla="*/ 1505 w 2402"/>
                <a:gd name="T79" fmla="*/ 301 h 568"/>
                <a:gd name="T80" fmla="*/ 1543 w 2402"/>
                <a:gd name="T81" fmla="*/ 300 h 568"/>
                <a:gd name="T82" fmla="*/ 1580 w 2402"/>
                <a:gd name="T83" fmla="*/ 309 h 568"/>
                <a:gd name="T84" fmla="*/ 1618 w 2402"/>
                <a:gd name="T85" fmla="*/ 297 h 568"/>
                <a:gd name="T86" fmla="*/ 1656 w 2402"/>
                <a:gd name="T87" fmla="*/ 335 h 568"/>
                <a:gd name="T88" fmla="*/ 1693 w 2402"/>
                <a:gd name="T89" fmla="*/ 261 h 568"/>
                <a:gd name="T90" fmla="*/ 1731 w 2402"/>
                <a:gd name="T91" fmla="*/ 349 h 568"/>
                <a:gd name="T92" fmla="*/ 1768 w 2402"/>
                <a:gd name="T93" fmla="*/ 293 h 568"/>
                <a:gd name="T94" fmla="*/ 1806 w 2402"/>
                <a:gd name="T95" fmla="*/ 293 h 568"/>
                <a:gd name="T96" fmla="*/ 1844 w 2402"/>
                <a:gd name="T97" fmla="*/ 304 h 568"/>
                <a:gd name="T98" fmla="*/ 1881 w 2402"/>
                <a:gd name="T99" fmla="*/ 307 h 568"/>
                <a:gd name="T100" fmla="*/ 1919 w 2402"/>
                <a:gd name="T101" fmla="*/ 321 h 568"/>
                <a:gd name="T102" fmla="*/ 1957 w 2402"/>
                <a:gd name="T103" fmla="*/ 280 h 568"/>
                <a:gd name="T104" fmla="*/ 1994 w 2402"/>
                <a:gd name="T105" fmla="*/ 293 h 568"/>
                <a:gd name="T106" fmla="*/ 2032 w 2402"/>
                <a:gd name="T107" fmla="*/ 305 h 568"/>
                <a:gd name="T108" fmla="*/ 2070 w 2402"/>
                <a:gd name="T109" fmla="*/ 314 h 568"/>
                <a:gd name="T110" fmla="*/ 2107 w 2402"/>
                <a:gd name="T111" fmla="*/ 325 h 568"/>
                <a:gd name="T112" fmla="*/ 2145 w 2402"/>
                <a:gd name="T113" fmla="*/ 282 h 568"/>
                <a:gd name="T114" fmla="*/ 2182 w 2402"/>
                <a:gd name="T115" fmla="*/ 221 h 568"/>
                <a:gd name="T116" fmla="*/ 2220 w 2402"/>
                <a:gd name="T117" fmla="*/ 152 h 568"/>
                <a:gd name="T118" fmla="*/ 2258 w 2402"/>
                <a:gd name="T119" fmla="*/ 455 h 568"/>
                <a:gd name="T120" fmla="*/ 2295 w 2402"/>
                <a:gd name="T121" fmla="*/ 503 h 568"/>
                <a:gd name="T122" fmla="*/ 2333 w 2402"/>
                <a:gd name="T123" fmla="*/ 317 h 568"/>
                <a:gd name="T124" fmla="*/ 2371 w 2402"/>
                <a:gd name="T125" fmla="*/ 171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2" h="568">
                  <a:moveTo>
                    <a:pt x="0" y="300"/>
                  </a:moveTo>
                  <a:lnTo>
                    <a:pt x="1" y="303"/>
                  </a:lnTo>
                  <a:lnTo>
                    <a:pt x="2" y="313"/>
                  </a:lnTo>
                  <a:lnTo>
                    <a:pt x="3" y="311"/>
                  </a:lnTo>
                  <a:lnTo>
                    <a:pt x="3" y="317"/>
                  </a:lnTo>
                  <a:lnTo>
                    <a:pt x="4" y="310"/>
                  </a:lnTo>
                  <a:lnTo>
                    <a:pt x="5" y="307"/>
                  </a:lnTo>
                  <a:lnTo>
                    <a:pt x="6" y="305"/>
                  </a:lnTo>
                  <a:lnTo>
                    <a:pt x="7" y="301"/>
                  </a:lnTo>
                  <a:lnTo>
                    <a:pt x="7" y="299"/>
                  </a:lnTo>
                  <a:lnTo>
                    <a:pt x="8" y="300"/>
                  </a:lnTo>
                  <a:lnTo>
                    <a:pt x="9" y="301"/>
                  </a:lnTo>
                  <a:lnTo>
                    <a:pt x="10" y="299"/>
                  </a:lnTo>
                  <a:lnTo>
                    <a:pt x="11" y="301"/>
                  </a:lnTo>
                  <a:lnTo>
                    <a:pt x="11" y="308"/>
                  </a:lnTo>
                  <a:lnTo>
                    <a:pt x="12" y="316"/>
                  </a:lnTo>
                  <a:lnTo>
                    <a:pt x="13" y="305"/>
                  </a:lnTo>
                  <a:lnTo>
                    <a:pt x="14" y="307"/>
                  </a:lnTo>
                  <a:lnTo>
                    <a:pt x="15" y="303"/>
                  </a:lnTo>
                  <a:lnTo>
                    <a:pt x="15" y="307"/>
                  </a:lnTo>
                  <a:lnTo>
                    <a:pt x="16" y="307"/>
                  </a:lnTo>
                  <a:lnTo>
                    <a:pt x="17" y="318"/>
                  </a:lnTo>
                  <a:lnTo>
                    <a:pt x="18" y="313"/>
                  </a:lnTo>
                  <a:lnTo>
                    <a:pt x="19" y="308"/>
                  </a:lnTo>
                  <a:lnTo>
                    <a:pt x="19" y="306"/>
                  </a:lnTo>
                  <a:lnTo>
                    <a:pt x="20" y="304"/>
                  </a:lnTo>
                  <a:lnTo>
                    <a:pt x="21" y="309"/>
                  </a:lnTo>
                  <a:lnTo>
                    <a:pt x="22" y="307"/>
                  </a:lnTo>
                  <a:lnTo>
                    <a:pt x="23" y="301"/>
                  </a:lnTo>
                  <a:lnTo>
                    <a:pt x="23" y="299"/>
                  </a:lnTo>
                  <a:lnTo>
                    <a:pt x="24" y="303"/>
                  </a:lnTo>
                  <a:lnTo>
                    <a:pt x="25" y="305"/>
                  </a:lnTo>
                  <a:lnTo>
                    <a:pt x="26" y="298"/>
                  </a:lnTo>
                  <a:lnTo>
                    <a:pt x="27" y="300"/>
                  </a:lnTo>
                  <a:lnTo>
                    <a:pt x="27" y="307"/>
                  </a:lnTo>
                  <a:lnTo>
                    <a:pt x="28" y="307"/>
                  </a:lnTo>
                  <a:lnTo>
                    <a:pt x="29" y="307"/>
                  </a:lnTo>
                  <a:lnTo>
                    <a:pt x="30" y="297"/>
                  </a:lnTo>
                  <a:lnTo>
                    <a:pt x="31" y="303"/>
                  </a:lnTo>
                  <a:lnTo>
                    <a:pt x="31" y="301"/>
                  </a:lnTo>
                  <a:lnTo>
                    <a:pt x="32" y="303"/>
                  </a:lnTo>
                  <a:lnTo>
                    <a:pt x="33" y="299"/>
                  </a:lnTo>
                  <a:lnTo>
                    <a:pt x="34" y="292"/>
                  </a:lnTo>
                  <a:lnTo>
                    <a:pt x="35" y="296"/>
                  </a:lnTo>
                  <a:lnTo>
                    <a:pt x="35" y="297"/>
                  </a:lnTo>
                  <a:lnTo>
                    <a:pt x="36" y="291"/>
                  </a:lnTo>
                  <a:lnTo>
                    <a:pt x="37" y="287"/>
                  </a:lnTo>
                  <a:lnTo>
                    <a:pt x="38" y="288"/>
                  </a:lnTo>
                  <a:lnTo>
                    <a:pt x="39" y="291"/>
                  </a:lnTo>
                  <a:lnTo>
                    <a:pt x="39" y="301"/>
                  </a:lnTo>
                  <a:lnTo>
                    <a:pt x="40" y="294"/>
                  </a:lnTo>
                  <a:lnTo>
                    <a:pt x="41" y="299"/>
                  </a:lnTo>
                  <a:lnTo>
                    <a:pt x="42" y="299"/>
                  </a:lnTo>
                  <a:lnTo>
                    <a:pt x="43" y="297"/>
                  </a:lnTo>
                  <a:lnTo>
                    <a:pt x="43" y="300"/>
                  </a:lnTo>
                  <a:lnTo>
                    <a:pt x="44" y="300"/>
                  </a:lnTo>
                  <a:lnTo>
                    <a:pt x="45" y="306"/>
                  </a:lnTo>
                  <a:lnTo>
                    <a:pt x="46" y="296"/>
                  </a:lnTo>
                  <a:lnTo>
                    <a:pt x="47" y="297"/>
                  </a:lnTo>
                  <a:lnTo>
                    <a:pt x="47" y="309"/>
                  </a:lnTo>
                  <a:lnTo>
                    <a:pt x="48" y="301"/>
                  </a:lnTo>
                  <a:lnTo>
                    <a:pt x="49" y="310"/>
                  </a:lnTo>
                  <a:lnTo>
                    <a:pt x="50" y="303"/>
                  </a:lnTo>
                  <a:lnTo>
                    <a:pt x="51" y="308"/>
                  </a:lnTo>
                  <a:lnTo>
                    <a:pt x="51" y="303"/>
                  </a:lnTo>
                  <a:lnTo>
                    <a:pt x="52" y="303"/>
                  </a:lnTo>
                  <a:lnTo>
                    <a:pt x="53" y="299"/>
                  </a:lnTo>
                  <a:lnTo>
                    <a:pt x="54" y="301"/>
                  </a:lnTo>
                  <a:lnTo>
                    <a:pt x="55" y="304"/>
                  </a:lnTo>
                  <a:lnTo>
                    <a:pt x="55" y="310"/>
                  </a:lnTo>
                  <a:lnTo>
                    <a:pt x="56" y="311"/>
                  </a:lnTo>
                  <a:lnTo>
                    <a:pt x="57" y="314"/>
                  </a:lnTo>
                  <a:lnTo>
                    <a:pt x="58" y="310"/>
                  </a:lnTo>
                  <a:lnTo>
                    <a:pt x="59" y="314"/>
                  </a:lnTo>
                  <a:lnTo>
                    <a:pt x="59" y="313"/>
                  </a:lnTo>
                  <a:lnTo>
                    <a:pt x="60" y="310"/>
                  </a:lnTo>
                  <a:lnTo>
                    <a:pt x="61" y="310"/>
                  </a:lnTo>
                  <a:lnTo>
                    <a:pt x="62" y="309"/>
                  </a:lnTo>
                  <a:lnTo>
                    <a:pt x="63" y="312"/>
                  </a:lnTo>
                  <a:lnTo>
                    <a:pt x="63" y="310"/>
                  </a:lnTo>
                  <a:lnTo>
                    <a:pt x="64" y="307"/>
                  </a:lnTo>
                  <a:lnTo>
                    <a:pt x="65" y="307"/>
                  </a:lnTo>
                  <a:lnTo>
                    <a:pt x="66" y="305"/>
                  </a:lnTo>
                  <a:lnTo>
                    <a:pt x="67" y="308"/>
                  </a:lnTo>
                  <a:lnTo>
                    <a:pt x="67" y="303"/>
                  </a:lnTo>
                  <a:lnTo>
                    <a:pt x="68" y="307"/>
                  </a:lnTo>
                  <a:lnTo>
                    <a:pt x="69" y="308"/>
                  </a:lnTo>
                  <a:lnTo>
                    <a:pt x="70" y="300"/>
                  </a:lnTo>
                  <a:lnTo>
                    <a:pt x="71" y="307"/>
                  </a:lnTo>
                  <a:lnTo>
                    <a:pt x="71" y="309"/>
                  </a:lnTo>
                  <a:lnTo>
                    <a:pt x="72" y="307"/>
                  </a:lnTo>
                  <a:lnTo>
                    <a:pt x="73" y="311"/>
                  </a:lnTo>
                  <a:lnTo>
                    <a:pt x="74" y="312"/>
                  </a:lnTo>
                  <a:lnTo>
                    <a:pt x="75" y="310"/>
                  </a:lnTo>
                  <a:lnTo>
                    <a:pt x="75" y="308"/>
                  </a:lnTo>
                  <a:lnTo>
                    <a:pt x="76" y="313"/>
                  </a:lnTo>
                  <a:lnTo>
                    <a:pt x="77" y="310"/>
                  </a:lnTo>
                  <a:lnTo>
                    <a:pt x="78" y="310"/>
                  </a:lnTo>
                  <a:lnTo>
                    <a:pt x="79" y="305"/>
                  </a:lnTo>
                  <a:lnTo>
                    <a:pt x="79" y="307"/>
                  </a:lnTo>
                  <a:lnTo>
                    <a:pt x="80" y="308"/>
                  </a:lnTo>
                  <a:lnTo>
                    <a:pt x="81" y="308"/>
                  </a:lnTo>
                  <a:lnTo>
                    <a:pt x="82" y="307"/>
                  </a:lnTo>
                  <a:lnTo>
                    <a:pt x="83" y="314"/>
                  </a:lnTo>
                  <a:lnTo>
                    <a:pt x="83" y="308"/>
                  </a:lnTo>
                  <a:lnTo>
                    <a:pt x="84" y="307"/>
                  </a:lnTo>
                  <a:lnTo>
                    <a:pt x="85" y="312"/>
                  </a:lnTo>
                  <a:lnTo>
                    <a:pt x="86" y="305"/>
                  </a:lnTo>
                  <a:lnTo>
                    <a:pt x="87" y="310"/>
                  </a:lnTo>
                  <a:lnTo>
                    <a:pt x="87" y="309"/>
                  </a:lnTo>
                  <a:lnTo>
                    <a:pt x="88" y="305"/>
                  </a:lnTo>
                  <a:lnTo>
                    <a:pt x="89" y="303"/>
                  </a:lnTo>
                  <a:lnTo>
                    <a:pt x="90" y="307"/>
                  </a:lnTo>
                  <a:lnTo>
                    <a:pt x="91" y="307"/>
                  </a:lnTo>
                  <a:lnTo>
                    <a:pt x="91" y="304"/>
                  </a:lnTo>
                  <a:lnTo>
                    <a:pt x="92" y="309"/>
                  </a:lnTo>
                  <a:lnTo>
                    <a:pt x="93" y="306"/>
                  </a:lnTo>
                  <a:lnTo>
                    <a:pt x="94" y="303"/>
                  </a:lnTo>
                  <a:lnTo>
                    <a:pt x="95" y="298"/>
                  </a:lnTo>
                  <a:lnTo>
                    <a:pt x="95" y="288"/>
                  </a:lnTo>
                  <a:lnTo>
                    <a:pt x="96" y="326"/>
                  </a:lnTo>
                  <a:lnTo>
                    <a:pt x="97" y="315"/>
                  </a:lnTo>
                  <a:lnTo>
                    <a:pt x="98" y="318"/>
                  </a:lnTo>
                  <a:lnTo>
                    <a:pt x="99" y="321"/>
                  </a:lnTo>
                  <a:lnTo>
                    <a:pt x="99" y="322"/>
                  </a:lnTo>
                  <a:lnTo>
                    <a:pt x="100" y="318"/>
                  </a:lnTo>
                  <a:lnTo>
                    <a:pt x="101" y="314"/>
                  </a:lnTo>
                  <a:lnTo>
                    <a:pt x="102" y="318"/>
                  </a:lnTo>
                  <a:lnTo>
                    <a:pt x="103" y="312"/>
                  </a:lnTo>
                  <a:lnTo>
                    <a:pt x="103" y="307"/>
                  </a:lnTo>
                  <a:lnTo>
                    <a:pt x="104" y="305"/>
                  </a:lnTo>
                  <a:lnTo>
                    <a:pt x="105" y="300"/>
                  </a:lnTo>
                  <a:lnTo>
                    <a:pt x="106" y="298"/>
                  </a:lnTo>
                  <a:lnTo>
                    <a:pt x="107" y="299"/>
                  </a:lnTo>
                  <a:lnTo>
                    <a:pt x="107" y="301"/>
                  </a:lnTo>
                  <a:lnTo>
                    <a:pt x="108" y="305"/>
                  </a:lnTo>
                  <a:lnTo>
                    <a:pt x="109" y="306"/>
                  </a:lnTo>
                  <a:lnTo>
                    <a:pt x="110" y="307"/>
                  </a:lnTo>
                  <a:lnTo>
                    <a:pt x="111" y="307"/>
                  </a:lnTo>
                  <a:lnTo>
                    <a:pt x="111" y="302"/>
                  </a:lnTo>
                  <a:lnTo>
                    <a:pt x="112" y="294"/>
                  </a:lnTo>
                  <a:lnTo>
                    <a:pt x="113" y="300"/>
                  </a:lnTo>
                  <a:lnTo>
                    <a:pt x="114" y="296"/>
                  </a:lnTo>
                  <a:lnTo>
                    <a:pt x="115" y="317"/>
                  </a:lnTo>
                  <a:lnTo>
                    <a:pt x="115" y="309"/>
                  </a:lnTo>
                  <a:lnTo>
                    <a:pt x="116" y="305"/>
                  </a:lnTo>
                  <a:lnTo>
                    <a:pt x="117" y="298"/>
                  </a:lnTo>
                  <a:lnTo>
                    <a:pt x="118" y="304"/>
                  </a:lnTo>
                  <a:lnTo>
                    <a:pt x="119" y="316"/>
                  </a:lnTo>
                  <a:lnTo>
                    <a:pt x="119" y="312"/>
                  </a:lnTo>
                  <a:lnTo>
                    <a:pt x="120" y="308"/>
                  </a:lnTo>
                  <a:lnTo>
                    <a:pt x="121" y="303"/>
                  </a:lnTo>
                  <a:lnTo>
                    <a:pt x="122" y="304"/>
                  </a:lnTo>
                  <a:lnTo>
                    <a:pt x="123" y="310"/>
                  </a:lnTo>
                  <a:lnTo>
                    <a:pt x="123" y="297"/>
                  </a:lnTo>
                  <a:lnTo>
                    <a:pt x="124" y="300"/>
                  </a:lnTo>
                  <a:lnTo>
                    <a:pt x="125" y="302"/>
                  </a:lnTo>
                  <a:lnTo>
                    <a:pt x="126" y="300"/>
                  </a:lnTo>
                  <a:lnTo>
                    <a:pt x="127" y="303"/>
                  </a:lnTo>
                  <a:lnTo>
                    <a:pt x="127" y="300"/>
                  </a:lnTo>
                  <a:lnTo>
                    <a:pt x="128" y="299"/>
                  </a:lnTo>
                  <a:lnTo>
                    <a:pt x="129" y="300"/>
                  </a:lnTo>
                  <a:lnTo>
                    <a:pt x="130" y="298"/>
                  </a:lnTo>
                  <a:lnTo>
                    <a:pt x="131" y="294"/>
                  </a:lnTo>
                  <a:lnTo>
                    <a:pt x="131" y="306"/>
                  </a:lnTo>
                  <a:lnTo>
                    <a:pt x="132" y="301"/>
                  </a:lnTo>
                  <a:lnTo>
                    <a:pt x="133" y="304"/>
                  </a:lnTo>
                  <a:lnTo>
                    <a:pt x="134" y="300"/>
                  </a:lnTo>
                  <a:lnTo>
                    <a:pt x="135" y="307"/>
                  </a:lnTo>
                  <a:lnTo>
                    <a:pt x="135" y="309"/>
                  </a:lnTo>
                  <a:lnTo>
                    <a:pt x="136" y="309"/>
                  </a:lnTo>
                  <a:lnTo>
                    <a:pt x="137" y="307"/>
                  </a:lnTo>
                  <a:lnTo>
                    <a:pt x="138" y="307"/>
                  </a:lnTo>
                  <a:lnTo>
                    <a:pt x="139" y="306"/>
                  </a:lnTo>
                  <a:lnTo>
                    <a:pt x="139" y="306"/>
                  </a:lnTo>
                  <a:lnTo>
                    <a:pt x="140" y="306"/>
                  </a:lnTo>
                  <a:lnTo>
                    <a:pt x="141" y="304"/>
                  </a:lnTo>
                  <a:lnTo>
                    <a:pt x="142" y="308"/>
                  </a:lnTo>
                  <a:lnTo>
                    <a:pt x="143" y="282"/>
                  </a:lnTo>
                  <a:lnTo>
                    <a:pt x="143" y="334"/>
                  </a:lnTo>
                  <a:lnTo>
                    <a:pt x="144" y="334"/>
                  </a:lnTo>
                  <a:lnTo>
                    <a:pt x="145" y="330"/>
                  </a:lnTo>
                  <a:lnTo>
                    <a:pt x="146" y="321"/>
                  </a:lnTo>
                  <a:lnTo>
                    <a:pt x="147" y="328"/>
                  </a:lnTo>
                  <a:lnTo>
                    <a:pt x="147" y="326"/>
                  </a:lnTo>
                  <a:lnTo>
                    <a:pt x="148" y="320"/>
                  </a:lnTo>
                  <a:lnTo>
                    <a:pt x="149" y="324"/>
                  </a:lnTo>
                  <a:lnTo>
                    <a:pt x="150" y="319"/>
                  </a:lnTo>
                  <a:lnTo>
                    <a:pt x="151" y="321"/>
                  </a:lnTo>
                  <a:lnTo>
                    <a:pt x="151" y="323"/>
                  </a:lnTo>
                  <a:lnTo>
                    <a:pt x="152" y="314"/>
                  </a:lnTo>
                  <a:lnTo>
                    <a:pt x="153" y="310"/>
                  </a:lnTo>
                  <a:lnTo>
                    <a:pt x="154" y="306"/>
                  </a:lnTo>
                  <a:lnTo>
                    <a:pt x="155" y="309"/>
                  </a:lnTo>
                  <a:lnTo>
                    <a:pt x="155" y="312"/>
                  </a:lnTo>
                  <a:lnTo>
                    <a:pt x="156" y="306"/>
                  </a:lnTo>
                  <a:lnTo>
                    <a:pt x="157" y="307"/>
                  </a:lnTo>
                  <a:lnTo>
                    <a:pt x="158" y="311"/>
                  </a:lnTo>
                  <a:lnTo>
                    <a:pt x="159" y="308"/>
                  </a:lnTo>
                  <a:lnTo>
                    <a:pt x="159" y="299"/>
                  </a:lnTo>
                  <a:lnTo>
                    <a:pt x="160" y="314"/>
                  </a:lnTo>
                  <a:lnTo>
                    <a:pt x="161" y="308"/>
                  </a:lnTo>
                  <a:lnTo>
                    <a:pt x="162" y="310"/>
                  </a:lnTo>
                  <a:lnTo>
                    <a:pt x="163" y="303"/>
                  </a:lnTo>
                  <a:lnTo>
                    <a:pt x="163" y="303"/>
                  </a:lnTo>
                  <a:lnTo>
                    <a:pt x="164" y="306"/>
                  </a:lnTo>
                  <a:lnTo>
                    <a:pt x="165" y="296"/>
                  </a:lnTo>
                  <a:lnTo>
                    <a:pt x="166" y="300"/>
                  </a:lnTo>
                  <a:lnTo>
                    <a:pt x="167" y="300"/>
                  </a:lnTo>
                  <a:lnTo>
                    <a:pt x="167" y="300"/>
                  </a:lnTo>
                  <a:lnTo>
                    <a:pt x="168" y="294"/>
                  </a:lnTo>
                  <a:lnTo>
                    <a:pt x="169" y="295"/>
                  </a:lnTo>
                  <a:lnTo>
                    <a:pt x="170" y="295"/>
                  </a:lnTo>
                  <a:lnTo>
                    <a:pt x="171" y="293"/>
                  </a:lnTo>
                  <a:lnTo>
                    <a:pt x="171" y="294"/>
                  </a:lnTo>
                  <a:lnTo>
                    <a:pt x="172" y="288"/>
                  </a:lnTo>
                  <a:lnTo>
                    <a:pt x="173" y="291"/>
                  </a:lnTo>
                  <a:lnTo>
                    <a:pt x="174" y="292"/>
                  </a:lnTo>
                  <a:lnTo>
                    <a:pt x="175" y="285"/>
                  </a:lnTo>
                  <a:lnTo>
                    <a:pt x="176" y="291"/>
                  </a:lnTo>
                  <a:lnTo>
                    <a:pt x="176" y="301"/>
                  </a:lnTo>
                  <a:lnTo>
                    <a:pt x="177" y="302"/>
                  </a:lnTo>
                  <a:lnTo>
                    <a:pt x="178" y="304"/>
                  </a:lnTo>
                  <a:lnTo>
                    <a:pt x="179" y="303"/>
                  </a:lnTo>
                  <a:lnTo>
                    <a:pt x="180" y="302"/>
                  </a:lnTo>
                  <a:lnTo>
                    <a:pt x="180" y="303"/>
                  </a:lnTo>
                  <a:lnTo>
                    <a:pt x="181" y="300"/>
                  </a:lnTo>
                  <a:lnTo>
                    <a:pt x="182" y="298"/>
                  </a:lnTo>
                  <a:lnTo>
                    <a:pt x="183" y="297"/>
                  </a:lnTo>
                  <a:lnTo>
                    <a:pt x="184" y="290"/>
                  </a:lnTo>
                  <a:lnTo>
                    <a:pt x="184" y="301"/>
                  </a:lnTo>
                  <a:lnTo>
                    <a:pt x="185" y="300"/>
                  </a:lnTo>
                  <a:lnTo>
                    <a:pt x="186" y="299"/>
                  </a:lnTo>
                  <a:lnTo>
                    <a:pt x="187" y="293"/>
                  </a:lnTo>
                  <a:lnTo>
                    <a:pt x="188" y="290"/>
                  </a:lnTo>
                  <a:lnTo>
                    <a:pt x="188" y="293"/>
                  </a:lnTo>
                  <a:lnTo>
                    <a:pt x="189" y="283"/>
                  </a:lnTo>
                  <a:lnTo>
                    <a:pt x="190" y="291"/>
                  </a:lnTo>
                  <a:lnTo>
                    <a:pt x="191" y="287"/>
                  </a:lnTo>
                  <a:lnTo>
                    <a:pt x="192" y="291"/>
                  </a:lnTo>
                  <a:lnTo>
                    <a:pt x="192" y="287"/>
                  </a:lnTo>
                  <a:lnTo>
                    <a:pt x="193" y="292"/>
                  </a:lnTo>
                  <a:lnTo>
                    <a:pt x="194" y="286"/>
                  </a:lnTo>
                  <a:lnTo>
                    <a:pt x="195" y="289"/>
                  </a:lnTo>
                  <a:lnTo>
                    <a:pt x="196" y="284"/>
                  </a:lnTo>
                  <a:lnTo>
                    <a:pt x="196" y="285"/>
                  </a:lnTo>
                  <a:lnTo>
                    <a:pt x="197" y="290"/>
                  </a:lnTo>
                  <a:lnTo>
                    <a:pt x="198" y="284"/>
                  </a:lnTo>
                  <a:lnTo>
                    <a:pt x="199" y="281"/>
                  </a:lnTo>
                  <a:lnTo>
                    <a:pt x="200" y="285"/>
                  </a:lnTo>
                  <a:lnTo>
                    <a:pt x="200" y="283"/>
                  </a:lnTo>
                  <a:lnTo>
                    <a:pt x="201" y="281"/>
                  </a:lnTo>
                  <a:lnTo>
                    <a:pt x="202" y="280"/>
                  </a:lnTo>
                  <a:lnTo>
                    <a:pt x="203" y="277"/>
                  </a:lnTo>
                  <a:lnTo>
                    <a:pt x="204" y="280"/>
                  </a:lnTo>
                  <a:lnTo>
                    <a:pt x="204" y="271"/>
                  </a:lnTo>
                  <a:lnTo>
                    <a:pt x="205" y="321"/>
                  </a:lnTo>
                  <a:lnTo>
                    <a:pt x="206" y="285"/>
                  </a:lnTo>
                  <a:lnTo>
                    <a:pt x="207" y="284"/>
                  </a:lnTo>
                  <a:lnTo>
                    <a:pt x="208" y="278"/>
                  </a:lnTo>
                  <a:lnTo>
                    <a:pt x="208" y="283"/>
                  </a:lnTo>
                  <a:lnTo>
                    <a:pt x="209" y="282"/>
                  </a:lnTo>
                  <a:lnTo>
                    <a:pt x="210" y="284"/>
                  </a:lnTo>
                  <a:lnTo>
                    <a:pt x="211" y="287"/>
                  </a:lnTo>
                  <a:lnTo>
                    <a:pt x="212" y="288"/>
                  </a:lnTo>
                  <a:lnTo>
                    <a:pt x="212" y="280"/>
                  </a:lnTo>
                  <a:lnTo>
                    <a:pt x="213" y="288"/>
                  </a:lnTo>
                  <a:lnTo>
                    <a:pt x="214" y="291"/>
                  </a:lnTo>
                  <a:lnTo>
                    <a:pt x="215" y="291"/>
                  </a:lnTo>
                  <a:lnTo>
                    <a:pt x="216" y="290"/>
                  </a:lnTo>
                  <a:lnTo>
                    <a:pt x="216" y="296"/>
                  </a:lnTo>
                  <a:lnTo>
                    <a:pt x="217" y="291"/>
                  </a:lnTo>
                  <a:lnTo>
                    <a:pt x="218" y="290"/>
                  </a:lnTo>
                  <a:lnTo>
                    <a:pt x="219" y="290"/>
                  </a:lnTo>
                  <a:lnTo>
                    <a:pt x="220" y="283"/>
                  </a:lnTo>
                  <a:lnTo>
                    <a:pt x="220" y="286"/>
                  </a:lnTo>
                  <a:lnTo>
                    <a:pt x="221" y="286"/>
                  </a:lnTo>
                  <a:lnTo>
                    <a:pt x="222" y="277"/>
                  </a:lnTo>
                  <a:lnTo>
                    <a:pt x="223" y="301"/>
                  </a:lnTo>
                  <a:lnTo>
                    <a:pt x="224" y="292"/>
                  </a:lnTo>
                  <a:lnTo>
                    <a:pt x="224" y="288"/>
                  </a:lnTo>
                  <a:lnTo>
                    <a:pt x="225" y="294"/>
                  </a:lnTo>
                  <a:lnTo>
                    <a:pt x="226" y="293"/>
                  </a:lnTo>
                  <a:lnTo>
                    <a:pt x="227" y="293"/>
                  </a:lnTo>
                  <a:lnTo>
                    <a:pt x="228" y="303"/>
                  </a:lnTo>
                  <a:lnTo>
                    <a:pt x="228" y="297"/>
                  </a:lnTo>
                  <a:lnTo>
                    <a:pt x="229" y="292"/>
                  </a:lnTo>
                  <a:lnTo>
                    <a:pt x="230" y="297"/>
                  </a:lnTo>
                  <a:lnTo>
                    <a:pt x="231" y="297"/>
                  </a:lnTo>
                  <a:lnTo>
                    <a:pt x="232" y="296"/>
                  </a:lnTo>
                  <a:lnTo>
                    <a:pt x="232" y="297"/>
                  </a:lnTo>
                  <a:lnTo>
                    <a:pt x="233" y="291"/>
                  </a:lnTo>
                  <a:lnTo>
                    <a:pt x="234" y="294"/>
                  </a:lnTo>
                  <a:lnTo>
                    <a:pt x="235" y="289"/>
                  </a:lnTo>
                  <a:lnTo>
                    <a:pt x="236" y="287"/>
                  </a:lnTo>
                  <a:lnTo>
                    <a:pt x="236" y="290"/>
                  </a:lnTo>
                  <a:lnTo>
                    <a:pt x="237" y="293"/>
                  </a:lnTo>
                  <a:lnTo>
                    <a:pt x="238" y="295"/>
                  </a:lnTo>
                  <a:lnTo>
                    <a:pt x="239" y="290"/>
                  </a:lnTo>
                  <a:lnTo>
                    <a:pt x="240" y="295"/>
                  </a:lnTo>
                  <a:lnTo>
                    <a:pt x="240" y="290"/>
                  </a:lnTo>
                  <a:lnTo>
                    <a:pt x="241" y="294"/>
                  </a:lnTo>
                  <a:lnTo>
                    <a:pt x="242" y="293"/>
                  </a:lnTo>
                  <a:lnTo>
                    <a:pt x="243" y="296"/>
                  </a:lnTo>
                  <a:lnTo>
                    <a:pt x="244" y="292"/>
                  </a:lnTo>
                  <a:lnTo>
                    <a:pt x="244" y="290"/>
                  </a:lnTo>
                  <a:lnTo>
                    <a:pt x="245" y="293"/>
                  </a:lnTo>
                  <a:lnTo>
                    <a:pt x="246" y="281"/>
                  </a:lnTo>
                  <a:lnTo>
                    <a:pt x="247" y="285"/>
                  </a:lnTo>
                  <a:lnTo>
                    <a:pt x="248" y="294"/>
                  </a:lnTo>
                  <a:lnTo>
                    <a:pt x="248" y="299"/>
                  </a:lnTo>
                  <a:lnTo>
                    <a:pt x="249" y="295"/>
                  </a:lnTo>
                  <a:lnTo>
                    <a:pt x="250" y="282"/>
                  </a:lnTo>
                  <a:lnTo>
                    <a:pt x="251" y="307"/>
                  </a:lnTo>
                  <a:lnTo>
                    <a:pt x="252" y="305"/>
                  </a:lnTo>
                  <a:lnTo>
                    <a:pt x="252" y="298"/>
                  </a:lnTo>
                  <a:lnTo>
                    <a:pt x="253" y="300"/>
                  </a:lnTo>
                  <a:lnTo>
                    <a:pt x="254" y="307"/>
                  </a:lnTo>
                  <a:lnTo>
                    <a:pt x="255" y="297"/>
                  </a:lnTo>
                  <a:lnTo>
                    <a:pt x="256" y="294"/>
                  </a:lnTo>
                  <a:lnTo>
                    <a:pt x="256" y="295"/>
                  </a:lnTo>
                  <a:lnTo>
                    <a:pt x="257" y="290"/>
                  </a:lnTo>
                  <a:lnTo>
                    <a:pt x="258" y="290"/>
                  </a:lnTo>
                  <a:lnTo>
                    <a:pt x="259" y="280"/>
                  </a:lnTo>
                  <a:lnTo>
                    <a:pt x="260" y="287"/>
                  </a:lnTo>
                  <a:lnTo>
                    <a:pt x="260" y="285"/>
                  </a:lnTo>
                  <a:lnTo>
                    <a:pt x="261" y="278"/>
                  </a:lnTo>
                  <a:lnTo>
                    <a:pt x="262" y="280"/>
                  </a:lnTo>
                  <a:lnTo>
                    <a:pt x="263" y="278"/>
                  </a:lnTo>
                  <a:lnTo>
                    <a:pt x="264" y="270"/>
                  </a:lnTo>
                  <a:lnTo>
                    <a:pt x="264" y="275"/>
                  </a:lnTo>
                  <a:lnTo>
                    <a:pt x="265" y="278"/>
                  </a:lnTo>
                  <a:lnTo>
                    <a:pt x="266" y="271"/>
                  </a:lnTo>
                  <a:lnTo>
                    <a:pt x="267" y="275"/>
                  </a:lnTo>
                  <a:lnTo>
                    <a:pt x="268" y="274"/>
                  </a:lnTo>
                  <a:lnTo>
                    <a:pt x="268" y="270"/>
                  </a:lnTo>
                  <a:lnTo>
                    <a:pt x="269" y="277"/>
                  </a:lnTo>
                  <a:lnTo>
                    <a:pt x="270" y="276"/>
                  </a:lnTo>
                  <a:lnTo>
                    <a:pt x="271" y="282"/>
                  </a:lnTo>
                  <a:lnTo>
                    <a:pt x="272" y="274"/>
                  </a:lnTo>
                  <a:lnTo>
                    <a:pt x="273" y="282"/>
                  </a:lnTo>
                  <a:lnTo>
                    <a:pt x="273" y="280"/>
                  </a:lnTo>
                  <a:lnTo>
                    <a:pt x="274" y="280"/>
                  </a:lnTo>
                  <a:lnTo>
                    <a:pt x="275" y="284"/>
                  </a:lnTo>
                  <a:lnTo>
                    <a:pt x="276" y="284"/>
                  </a:lnTo>
                  <a:lnTo>
                    <a:pt x="277" y="288"/>
                  </a:lnTo>
                  <a:lnTo>
                    <a:pt x="277" y="290"/>
                  </a:lnTo>
                  <a:lnTo>
                    <a:pt x="278" y="293"/>
                  </a:lnTo>
                  <a:lnTo>
                    <a:pt x="279" y="285"/>
                  </a:lnTo>
                  <a:lnTo>
                    <a:pt x="280" y="293"/>
                  </a:lnTo>
                  <a:lnTo>
                    <a:pt x="281" y="290"/>
                  </a:lnTo>
                  <a:lnTo>
                    <a:pt x="281" y="280"/>
                  </a:lnTo>
                  <a:lnTo>
                    <a:pt x="282" y="282"/>
                  </a:lnTo>
                  <a:lnTo>
                    <a:pt x="283" y="288"/>
                  </a:lnTo>
                  <a:lnTo>
                    <a:pt x="284" y="292"/>
                  </a:lnTo>
                  <a:lnTo>
                    <a:pt x="285" y="292"/>
                  </a:lnTo>
                  <a:lnTo>
                    <a:pt x="285" y="286"/>
                  </a:lnTo>
                  <a:lnTo>
                    <a:pt x="286" y="290"/>
                  </a:lnTo>
                  <a:lnTo>
                    <a:pt x="287" y="290"/>
                  </a:lnTo>
                  <a:lnTo>
                    <a:pt x="288" y="288"/>
                  </a:lnTo>
                  <a:lnTo>
                    <a:pt x="289" y="289"/>
                  </a:lnTo>
                  <a:lnTo>
                    <a:pt x="289" y="290"/>
                  </a:lnTo>
                  <a:lnTo>
                    <a:pt x="290" y="292"/>
                  </a:lnTo>
                  <a:lnTo>
                    <a:pt x="291" y="299"/>
                  </a:lnTo>
                  <a:lnTo>
                    <a:pt x="292" y="298"/>
                  </a:lnTo>
                  <a:lnTo>
                    <a:pt x="293" y="298"/>
                  </a:lnTo>
                  <a:lnTo>
                    <a:pt x="293" y="300"/>
                  </a:lnTo>
                  <a:lnTo>
                    <a:pt x="294" y="303"/>
                  </a:lnTo>
                  <a:lnTo>
                    <a:pt x="295" y="302"/>
                  </a:lnTo>
                  <a:lnTo>
                    <a:pt x="296" y="305"/>
                  </a:lnTo>
                  <a:lnTo>
                    <a:pt x="297" y="296"/>
                  </a:lnTo>
                  <a:lnTo>
                    <a:pt x="297" y="291"/>
                  </a:lnTo>
                  <a:lnTo>
                    <a:pt x="298" y="313"/>
                  </a:lnTo>
                  <a:lnTo>
                    <a:pt x="299" y="310"/>
                  </a:lnTo>
                  <a:lnTo>
                    <a:pt x="300" y="313"/>
                  </a:lnTo>
                  <a:lnTo>
                    <a:pt x="301" y="307"/>
                  </a:lnTo>
                  <a:lnTo>
                    <a:pt x="301" y="305"/>
                  </a:lnTo>
                  <a:lnTo>
                    <a:pt x="302" y="313"/>
                  </a:lnTo>
                  <a:lnTo>
                    <a:pt x="303" y="303"/>
                  </a:lnTo>
                  <a:lnTo>
                    <a:pt x="304" y="297"/>
                  </a:lnTo>
                  <a:lnTo>
                    <a:pt x="305" y="303"/>
                  </a:lnTo>
                  <a:lnTo>
                    <a:pt x="305" y="304"/>
                  </a:lnTo>
                  <a:lnTo>
                    <a:pt x="306" y="298"/>
                  </a:lnTo>
                  <a:lnTo>
                    <a:pt x="307" y="304"/>
                  </a:lnTo>
                  <a:lnTo>
                    <a:pt x="308" y="307"/>
                  </a:lnTo>
                  <a:lnTo>
                    <a:pt x="309" y="306"/>
                  </a:lnTo>
                  <a:lnTo>
                    <a:pt x="309" y="312"/>
                  </a:lnTo>
                  <a:lnTo>
                    <a:pt x="310" y="309"/>
                  </a:lnTo>
                  <a:lnTo>
                    <a:pt x="311" y="301"/>
                  </a:lnTo>
                  <a:lnTo>
                    <a:pt x="312" y="303"/>
                  </a:lnTo>
                  <a:lnTo>
                    <a:pt x="313" y="304"/>
                  </a:lnTo>
                  <a:lnTo>
                    <a:pt x="313" y="310"/>
                  </a:lnTo>
                  <a:lnTo>
                    <a:pt x="314" y="302"/>
                  </a:lnTo>
                  <a:lnTo>
                    <a:pt x="315" y="299"/>
                  </a:lnTo>
                  <a:lnTo>
                    <a:pt x="316" y="308"/>
                  </a:lnTo>
                  <a:lnTo>
                    <a:pt x="317" y="290"/>
                  </a:lnTo>
                  <a:lnTo>
                    <a:pt x="317" y="302"/>
                  </a:lnTo>
                  <a:lnTo>
                    <a:pt x="318" y="301"/>
                  </a:lnTo>
                  <a:lnTo>
                    <a:pt x="319" y="304"/>
                  </a:lnTo>
                  <a:lnTo>
                    <a:pt x="320" y="301"/>
                  </a:lnTo>
                  <a:lnTo>
                    <a:pt x="321" y="295"/>
                  </a:lnTo>
                  <a:lnTo>
                    <a:pt x="321" y="299"/>
                  </a:lnTo>
                  <a:lnTo>
                    <a:pt x="322" y="298"/>
                  </a:lnTo>
                  <a:lnTo>
                    <a:pt x="323" y="289"/>
                  </a:lnTo>
                  <a:lnTo>
                    <a:pt x="324" y="290"/>
                  </a:lnTo>
                  <a:lnTo>
                    <a:pt x="325" y="293"/>
                  </a:lnTo>
                  <a:lnTo>
                    <a:pt x="325" y="287"/>
                  </a:lnTo>
                  <a:lnTo>
                    <a:pt x="326" y="290"/>
                  </a:lnTo>
                  <a:lnTo>
                    <a:pt x="327" y="293"/>
                  </a:lnTo>
                  <a:lnTo>
                    <a:pt x="328" y="287"/>
                  </a:lnTo>
                  <a:lnTo>
                    <a:pt x="329" y="291"/>
                  </a:lnTo>
                  <a:lnTo>
                    <a:pt x="329" y="289"/>
                  </a:lnTo>
                  <a:lnTo>
                    <a:pt x="330" y="289"/>
                  </a:lnTo>
                  <a:lnTo>
                    <a:pt x="331" y="287"/>
                  </a:lnTo>
                  <a:lnTo>
                    <a:pt x="332" y="289"/>
                  </a:lnTo>
                  <a:lnTo>
                    <a:pt x="333" y="290"/>
                  </a:lnTo>
                  <a:lnTo>
                    <a:pt x="333" y="295"/>
                  </a:lnTo>
                  <a:lnTo>
                    <a:pt x="334" y="292"/>
                  </a:lnTo>
                  <a:lnTo>
                    <a:pt x="335" y="293"/>
                  </a:lnTo>
                  <a:lnTo>
                    <a:pt x="336" y="293"/>
                  </a:lnTo>
                  <a:lnTo>
                    <a:pt x="337" y="298"/>
                  </a:lnTo>
                  <a:lnTo>
                    <a:pt x="337" y="297"/>
                  </a:lnTo>
                  <a:lnTo>
                    <a:pt x="338" y="295"/>
                  </a:lnTo>
                  <a:lnTo>
                    <a:pt x="339" y="300"/>
                  </a:lnTo>
                  <a:lnTo>
                    <a:pt x="340" y="304"/>
                  </a:lnTo>
                  <a:lnTo>
                    <a:pt x="341" y="289"/>
                  </a:lnTo>
                  <a:lnTo>
                    <a:pt x="341" y="292"/>
                  </a:lnTo>
                  <a:lnTo>
                    <a:pt x="342" y="296"/>
                  </a:lnTo>
                  <a:lnTo>
                    <a:pt x="343" y="299"/>
                  </a:lnTo>
                  <a:lnTo>
                    <a:pt x="344" y="297"/>
                  </a:lnTo>
                  <a:lnTo>
                    <a:pt x="345" y="292"/>
                  </a:lnTo>
                  <a:lnTo>
                    <a:pt x="345" y="289"/>
                  </a:lnTo>
                  <a:lnTo>
                    <a:pt x="346" y="286"/>
                  </a:lnTo>
                  <a:lnTo>
                    <a:pt x="347" y="289"/>
                  </a:lnTo>
                  <a:lnTo>
                    <a:pt x="348" y="287"/>
                  </a:lnTo>
                  <a:lnTo>
                    <a:pt x="349" y="291"/>
                  </a:lnTo>
                  <a:lnTo>
                    <a:pt x="349" y="285"/>
                  </a:lnTo>
                  <a:lnTo>
                    <a:pt x="350" y="290"/>
                  </a:lnTo>
                  <a:lnTo>
                    <a:pt x="351" y="288"/>
                  </a:lnTo>
                  <a:lnTo>
                    <a:pt x="352" y="287"/>
                  </a:lnTo>
                  <a:lnTo>
                    <a:pt x="353" y="288"/>
                  </a:lnTo>
                  <a:lnTo>
                    <a:pt x="353" y="295"/>
                  </a:lnTo>
                  <a:lnTo>
                    <a:pt x="354" y="287"/>
                  </a:lnTo>
                  <a:lnTo>
                    <a:pt x="355" y="300"/>
                  </a:lnTo>
                  <a:lnTo>
                    <a:pt x="356" y="289"/>
                  </a:lnTo>
                  <a:lnTo>
                    <a:pt x="357" y="288"/>
                  </a:lnTo>
                  <a:lnTo>
                    <a:pt x="357" y="290"/>
                  </a:lnTo>
                  <a:lnTo>
                    <a:pt x="358" y="290"/>
                  </a:lnTo>
                  <a:lnTo>
                    <a:pt x="359" y="287"/>
                  </a:lnTo>
                  <a:lnTo>
                    <a:pt x="360" y="290"/>
                  </a:lnTo>
                  <a:lnTo>
                    <a:pt x="361" y="292"/>
                  </a:lnTo>
                  <a:lnTo>
                    <a:pt x="361" y="287"/>
                  </a:lnTo>
                  <a:lnTo>
                    <a:pt x="362" y="281"/>
                  </a:lnTo>
                  <a:lnTo>
                    <a:pt x="363" y="298"/>
                  </a:lnTo>
                  <a:lnTo>
                    <a:pt x="364" y="298"/>
                  </a:lnTo>
                  <a:lnTo>
                    <a:pt x="365" y="291"/>
                  </a:lnTo>
                  <a:lnTo>
                    <a:pt x="365" y="302"/>
                  </a:lnTo>
                  <a:lnTo>
                    <a:pt x="366" y="301"/>
                  </a:lnTo>
                  <a:lnTo>
                    <a:pt x="367" y="304"/>
                  </a:lnTo>
                  <a:lnTo>
                    <a:pt x="368" y="295"/>
                  </a:lnTo>
                  <a:lnTo>
                    <a:pt x="369" y="303"/>
                  </a:lnTo>
                  <a:lnTo>
                    <a:pt x="369" y="305"/>
                  </a:lnTo>
                  <a:lnTo>
                    <a:pt x="370" y="307"/>
                  </a:lnTo>
                  <a:lnTo>
                    <a:pt x="371" y="306"/>
                  </a:lnTo>
                  <a:lnTo>
                    <a:pt x="372" y="300"/>
                  </a:lnTo>
                  <a:lnTo>
                    <a:pt x="373" y="301"/>
                  </a:lnTo>
                  <a:lnTo>
                    <a:pt x="373" y="296"/>
                  </a:lnTo>
                  <a:lnTo>
                    <a:pt x="374" y="298"/>
                  </a:lnTo>
                  <a:lnTo>
                    <a:pt x="375" y="303"/>
                  </a:lnTo>
                  <a:lnTo>
                    <a:pt x="376" y="297"/>
                  </a:lnTo>
                  <a:lnTo>
                    <a:pt x="377" y="299"/>
                  </a:lnTo>
                  <a:lnTo>
                    <a:pt x="377" y="301"/>
                  </a:lnTo>
                  <a:lnTo>
                    <a:pt x="378" y="306"/>
                  </a:lnTo>
                  <a:lnTo>
                    <a:pt x="379" y="308"/>
                  </a:lnTo>
                  <a:lnTo>
                    <a:pt x="380" y="307"/>
                  </a:lnTo>
                  <a:lnTo>
                    <a:pt x="381" y="307"/>
                  </a:lnTo>
                  <a:lnTo>
                    <a:pt x="381" y="305"/>
                  </a:lnTo>
                  <a:lnTo>
                    <a:pt x="382" y="302"/>
                  </a:lnTo>
                  <a:lnTo>
                    <a:pt x="383" y="307"/>
                  </a:lnTo>
                  <a:lnTo>
                    <a:pt x="384" y="303"/>
                  </a:lnTo>
                  <a:lnTo>
                    <a:pt x="385" y="301"/>
                  </a:lnTo>
                  <a:lnTo>
                    <a:pt x="385" y="298"/>
                  </a:lnTo>
                  <a:lnTo>
                    <a:pt x="386" y="297"/>
                  </a:lnTo>
                  <a:lnTo>
                    <a:pt x="387" y="299"/>
                  </a:lnTo>
                  <a:lnTo>
                    <a:pt x="388" y="298"/>
                  </a:lnTo>
                  <a:lnTo>
                    <a:pt x="389" y="301"/>
                  </a:lnTo>
                  <a:lnTo>
                    <a:pt x="389" y="301"/>
                  </a:lnTo>
                  <a:lnTo>
                    <a:pt x="390" y="300"/>
                  </a:lnTo>
                  <a:lnTo>
                    <a:pt x="391" y="296"/>
                  </a:lnTo>
                  <a:lnTo>
                    <a:pt x="392" y="299"/>
                  </a:lnTo>
                  <a:lnTo>
                    <a:pt x="393" y="298"/>
                  </a:lnTo>
                  <a:lnTo>
                    <a:pt x="393" y="308"/>
                  </a:lnTo>
                  <a:lnTo>
                    <a:pt x="394" y="294"/>
                  </a:lnTo>
                  <a:lnTo>
                    <a:pt x="395" y="300"/>
                  </a:lnTo>
                  <a:lnTo>
                    <a:pt x="396" y="300"/>
                  </a:lnTo>
                  <a:lnTo>
                    <a:pt x="397" y="302"/>
                  </a:lnTo>
                  <a:lnTo>
                    <a:pt x="397" y="303"/>
                  </a:lnTo>
                  <a:lnTo>
                    <a:pt x="398" y="295"/>
                  </a:lnTo>
                  <a:lnTo>
                    <a:pt x="399" y="298"/>
                  </a:lnTo>
                  <a:lnTo>
                    <a:pt x="400" y="300"/>
                  </a:lnTo>
                  <a:lnTo>
                    <a:pt x="401" y="292"/>
                  </a:lnTo>
                  <a:lnTo>
                    <a:pt x="401" y="299"/>
                  </a:lnTo>
                  <a:lnTo>
                    <a:pt x="402" y="303"/>
                  </a:lnTo>
                  <a:lnTo>
                    <a:pt x="403" y="297"/>
                  </a:lnTo>
                  <a:lnTo>
                    <a:pt x="404" y="309"/>
                  </a:lnTo>
                  <a:lnTo>
                    <a:pt x="405" y="306"/>
                  </a:lnTo>
                  <a:lnTo>
                    <a:pt x="405" y="302"/>
                  </a:lnTo>
                  <a:lnTo>
                    <a:pt x="406" y="304"/>
                  </a:lnTo>
                  <a:lnTo>
                    <a:pt x="407" y="305"/>
                  </a:lnTo>
                  <a:lnTo>
                    <a:pt x="408" y="306"/>
                  </a:lnTo>
                  <a:lnTo>
                    <a:pt x="409" y="311"/>
                  </a:lnTo>
                  <a:lnTo>
                    <a:pt x="409" y="300"/>
                  </a:lnTo>
                  <a:lnTo>
                    <a:pt x="410" y="301"/>
                  </a:lnTo>
                  <a:lnTo>
                    <a:pt x="411" y="307"/>
                  </a:lnTo>
                  <a:lnTo>
                    <a:pt x="412" y="307"/>
                  </a:lnTo>
                  <a:lnTo>
                    <a:pt x="413" y="307"/>
                  </a:lnTo>
                  <a:lnTo>
                    <a:pt x="413" y="310"/>
                  </a:lnTo>
                  <a:lnTo>
                    <a:pt x="414" y="307"/>
                  </a:lnTo>
                  <a:lnTo>
                    <a:pt x="415" y="303"/>
                  </a:lnTo>
                  <a:lnTo>
                    <a:pt x="416" y="310"/>
                  </a:lnTo>
                  <a:lnTo>
                    <a:pt x="417" y="308"/>
                  </a:lnTo>
                  <a:lnTo>
                    <a:pt x="417" y="306"/>
                  </a:lnTo>
                  <a:lnTo>
                    <a:pt x="418" y="308"/>
                  </a:lnTo>
                  <a:lnTo>
                    <a:pt x="419" y="301"/>
                  </a:lnTo>
                  <a:lnTo>
                    <a:pt x="420" y="300"/>
                  </a:lnTo>
                  <a:lnTo>
                    <a:pt x="421" y="300"/>
                  </a:lnTo>
                  <a:lnTo>
                    <a:pt x="421" y="298"/>
                  </a:lnTo>
                  <a:lnTo>
                    <a:pt x="422" y="302"/>
                  </a:lnTo>
                  <a:lnTo>
                    <a:pt x="423" y="302"/>
                  </a:lnTo>
                  <a:lnTo>
                    <a:pt x="424" y="294"/>
                  </a:lnTo>
                  <a:lnTo>
                    <a:pt x="425" y="301"/>
                  </a:lnTo>
                  <a:lnTo>
                    <a:pt x="425" y="300"/>
                  </a:lnTo>
                  <a:lnTo>
                    <a:pt x="426" y="298"/>
                  </a:lnTo>
                  <a:lnTo>
                    <a:pt x="427" y="300"/>
                  </a:lnTo>
                  <a:lnTo>
                    <a:pt x="428" y="308"/>
                  </a:lnTo>
                  <a:lnTo>
                    <a:pt x="429" y="302"/>
                  </a:lnTo>
                  <a:lnTo>
                    <a:pt x="429" y="299"/>
                  </a:lnTo>
                  <a:lnTo>
                    <a:pt x="430" y="304"/>
                  </a:lnTo>
                  <a:lnTo>
                    <a:pt x="431" y="303"/>
                  </a:lnTo>
                  <a:lnTo>
                    <a:pt x="432" y="303"/>
                  </a:lnTo>
                  <a:lnTo>
                    <a:pt x="433" y="302"/>
                  </a:lnTo>
                  <a:lnTo>
                    <a:pt x="433" y="307"/>
                  </a:lnTo>
                  <a:lnTo>
                    <a:pt x="434" y="306"/>
                  </a:lnTo>
                  <a:lnTo>
                    <a:pt x="435" y="297"/>
                  </a:lnTo>
                  <a:lnTo>
                    <a:pt x="436" y="301"/>
                  </a:lnTo>
                  <a:lnTo>
                    <a:pt x="437" y="297"/>
                  </a:lnTo>
                  <a:lnTo>
                    <a:pt x="437" y="298"/>
                  </a:lnTo>
                  <a:lnTo>
                    <a:pt x="438" y="297"/>
                  </a:lnTo>
                  <a:lnTo>
                    <a:pt x="439" y="299"/>
                  </a:lnTo>
                  <a:lnTo>
                    <a:pt x="440" y="289"/>
                  </a:lnTo>
                  <a:lnTo>
                    <a:pt x="441" y="291"/>
                  </a:lnTo>
                  <a:lnTo>
                    <a:pt x="441" y="300"/>
                  </a:lnTo>
                  <a:lnTo>
                    <a:pt x="442" y="297"/>
                  </a:lnTo>
                  <a:lnTo>
                    <a:pt x="443" y="294"/>
                  </a:lnTo>
                  <a:lnTo>
                    <a:pt x="444" y="294"/>
                  </a:lnTo>
                  <a:lnTo>
                    <a:pt x="445" y="295"/>
                  </a:lnTo>
                  <a:lnTo>
                    <a:pt x="445" y="297"/>
                  </a:lnTo>
                  <a:lnTo>
                    <a:pt x="446" y="295"/>
                  </a:lnTo>
                  <a:lnTo>
                    <a:pt x="447" y="297"/>
                  </a:lnTo>
                  <a:lnTo>
                    <a:pt x="448" y="303"/>
                  </a:lnTo>
                  <a:lnTo>
                    <a:pt x="449" y="304"/>
                  </a:lnTo>
                  <a:lnTo>
                    <a:pt x="449" y="299"/>
                  </a:lnTo>
                  <a:lnTo>
                    <a:pt x="450" y="301"/>
                  </a:lnTo>
                  <a:lnTo>
                    <a:pt x="451" y="297"/>
                  </a:lnTo>
                  <a:lnTo>
                    <a:pt x="452" y="297"/>
                  </a:lnTo>
                  <a:lnTo>
                    <a:pt x="453" y="300"/>
                  </a:lnTo>
                  <a:lnTo>
                    <a:pt x="453" y="300"/>
                  </a:lnTo>
                  <a:lnTo>
                    <a:pt x="454" y="302"/>
                  </a:lnTo>
                  <a:lnTo>
                    <a:pt x="455" y="301"/>
                  </a:lnTo>
                  <a:lnTo>
                    <a:pt x="456" y="300"/>
                  </a:lnTo>
                  <a:lnTo>
                    <a:pt x="457" y="301"/>
                  </a:lnTo>
                  <a:lnTo>
                    <a:pt x="457" y="300"/>
                  </a:lnTo>
                  <a:lnTo>
                    <a:pt x="458" y="303"/>
                  </a:lnTo>
                  <a:lnTo>
                    <a:pt x="459" y="306"/>
                  </a:lnTo>
                  <a:lnTo>
                    <a:pt x="460" y="303"/>
                  </a:lnTo>
                  <a:lnTo>
                    <a:pt x="461" y="305"/>
                  </a:lnTo>
                  <a:lnTo>
                    <a:pt x="461" y="297"/>
                  </a:lnTo>
                  <a:lnTo>
                    <a:pt x="462" y="306"/>
                  </a:lnTo>
                  <a:lnTo>
                    <a:pt x="463" y="306"/>
                  </a:lnTo>
                  <a:lnTo>
                    <a:pt x="464" y="305"/>
                  </a:lnTo>
                  <a:lnTo>
                    <a:pt x="465" y="300"/>
                  </a:lnTo>
                  <a:lnTo>
                    <a:pt x="465" y="303"/>
                  </a:lnTo>
                  <a:lnTo>
                    <a:pt x="466" y="298"/>
                  </a:lnTo>
                  <a:lnTo>
                    <a:pt x="467" y="304"/>
                  </a:lnTo>
                  <a:lnTo>
                    <a:pt x="468" y="305"/>
                  </a:lnTo>
                  <a:lnTo>
                    <a:pt x="469" y="302"/>
                  </a:lnTo>
                  <a:lnTo>
                    <a:pt x="469" y="307"/>
                  </a:lnTo>
                  <a:lnTo>
                    <a:pt x="470" y="305"/>
                  </a:lnTo>
                  <a:lnTo>
                    <a:pt x="471" y="303"/>
                  </a:lnTo>
                  <a:lnTo>
                    <a:pt x="472" y="307"/>
                  </a:lnTo>
                  <a:lnTo>
                    <a:pt x="473" y="304"/>
                  </a:lnTo>
                  <a:lnTo>
                    <a:pt x="473" y="297"/>
                  </a:lnTo>
                  <a:lnTo>
                    <a:pt x="474" y="298"/>
                  </a:lnTo>
                  <a:lnTo>
                    <a:pt x="475" y="310"/>
                  </a:lnTo>
                  <a:lnTo>
                    <a:pt x="476" y="299"/>
                  </a:lnTo>
                  <a:lnTo>
                    <a:pt x="477" y="299"/>
                  </a:lnTo>
                  <a:lnTo>
                    <a:pt x="477" y="301"/>
                  </a:lnTo>
                  <a:lnTo>
                    <a:pt x="478" y="303"/>
                  </a:lnTo>
                  <a:lnTo>
                    <a:pt x="479" y="308"/>
                  </a:lnTo>
                  <a:lnTo>
                    <a:pt x="480" y="305"/>
                  </a:lnTo>
                  <a:lnTo>
                    <a:pt x="481" y="302"/>
                  </a:lnTo>
                  <a:lnTo>
                    <a:pt x="481" y="303"/>
                  </a:lnTo>
                  <a:lnTo>
                    <a:pt x="482" y="307"/>
                  </a:lnTo>
                  <a:lnTo>
                    <a:pt x="483" y="300"/>
                  </a:lnTo>
                  <a:lnTo>
                    <a:pt x="484" y="297"/>
                  </a:lnTo>
                  <a:lnTo>
                    <a:pt x="485" y="298"/>
                  </a:lnTo>
                  <a:lnTo>
                    <a:pt x="485" y="296"/>
                  </a:lnTo>
                  <a:lnTo>
                    <a:pt x="486" y="300"/>
                  </a:lnTo>
                  <a:lnTo>
                    <a:pt x="487" y="299"/>
                  </a:lnTo>
                  <a:lnTo>
                    <a:pt x="488" y="294"/>
                  </a:lnTo>
                  <a:lnTo>
                    <a:pt x="489" y="294"/>
                  </a:lnTo>
                  <a:lnTo>
                    <a:pt x="489" y="290"/>
                  </a:lnTo>
                  <a:lnTo>
                    <a:pt x="490" y="290"/>
                  </a:lnTo>
                  <a:lnTo>
                    <a:pt x="491" y="292"/>
                  </a:lnTo>
                  <a:lnTo>
                    <a:pt x="492" y="297"/>
                  </a:lnTo>
                  <a:lnTo>
                    <a:pt x="493" y="295"/>
                  </a:lnTo>
                  <a:lnTo>
                    <a:pt x="493" y="297"/>
                  </a:lnTo>
                  <a:lnTo>
                    <a:pt x="494" y="300"/>
                  </a:lnTo>
                  <a:lnTo>
                    <a:pt x="495" y="300"/>
                  </a:lnTo>
                  <a:lnTo>
                    <a:pt x="496" y="303"/>
                  </a:lnTo>
                  <a:lnTo>
                    <a:pt x="497" y="303"/>
                  </a:lnTo>
                  <a:lnTo>
                    <a:pt x="497" y="311"/>
                  </a:lnTo>
                  <a:lnTo>
                    <a:pt x="498" y="303"/>
                  </a:lnTo>
                  <a:lnTo>
                    <a:pt x="499" y="297"/>
                  </a:lnTo>
                  <a:lnTo>
                    <a:pt x="500" y="296"/>
                  </a:lnTo>
                  <a:lnTo>
                    <a:pt x="501" y="300"/>
                  </a:lnTo>
                  <a:lnTo>
                    <a:pt x="501" y="296"/>
                  </a:lnTo>
                  <a:lnTo>
                    <a:pt x="502" y="288"/>
                  </a:lnTo>
                  <a:lnTo>
                    <a:pt x="503" y="287"/>
                  </a:lnTo>
                  <a:lnTo>
                    <a:pt x="504" y="304"/>
                  </a:lnTo>
                  <a:lnTo>
                    <a:pt x="505" y="303"/>
                  </a:lnTo>
                  <a:lnTo>
                    <a:pt x="505" y="303"/>
                  </a:lnTo>
                  <a:lnTo>
                    <a:pt x="506" y="303"/>
                  </a:lnTo>
                  <a:lnTo>
                    <a:pt x="507" y="296"/>
                  </a:lnTo>
                  <a:lnTo>
                    <a:pt x="508" y="300"/>
                  </a:lnTo>
                  <a:lnTo>
                    <a:pt x="509" y="300"/>
                  </a:lnTo>
                  <a:lnTo>
                    <a:pt x="509" y="300"/>
                  </a:lnTo>
                  <a:lnTo>
                    <a:pt x="510" y="300"/>
                  </a:lnTo>
                  <a:lnTo>
                    <a:pt x="511" y="293"/>
                  </a:lnTo>
                  <a:lnTo>
                    <a:pt x="512" y="295"/>
                  </a:lnTo>
                  <a:lnTo>
                    <a:pt x="513" y="293"/>
                  </a:lnTo>
                  <a:lnTo>
                    <a:pt x="513" y="292"/>
                  </a:lnTo>
                  <a:lnTo>
                    <a:pt x="514" y="289"/>
                  </a:lnTo>
                  <a:lnTo>
                    <a:pt x="515" y="290"/>
                  </a:lnTo>
                  <a:lnTo>
                    <a:pt x="516" y="293"/>
                  </a:lnTo>
                  <a:lnTo>
                    <a:pt x="517" y="295"/>
                  </a:lnTo>
                  <a:lnTo>
                    <a:pt x="517" y="298"/>
                  </a:lnTo>
                  <a:lnTo>
                    <a:pt x="518" y="295"/>
                  </a:lnTo>
                  <a:lnTo>
                    <a:pt x="519" y="293"/>
                  </a:lnTo>
                  <a:lnTo>
                    <a:pt x="520" y="299"/>
                  </a:lnTo>
                  <a:lnTo>
                    <a:pt x="521" y="297"/>
                  </a:lnTo>
                  <a:lnTo>
                    <a:pt x="521" y="294"/>
                  </a:lnTo>
                  <a:lnTo>
                    <a:pt x="522" y="297"/>
                  </a:lnTo>
                  <a:lnTo>
                    <a:pt x="523" y="294"/>
                  </a:lnTo>
                  <a:lnTo>
                    <a:pt x="524" y="296"/>
                  </a:lnTo>
                  <a:lnTo>
                    <a:pt x="525" y="304"/>
                  </a:lnTo>
                  <a:lnTo>
                    <a:pt x="525" y="300"/>
                  </a:lnTo>
                  <a:lnTo>
                    <a:pt x="526" y="301"/>
                  </a:lnTo>
                  <a:lnTo>
                    <a:pt x="527" y="298"/>
                  </a:lnTo>
                  <a:lnTo>
                    <a:pt x="528" y="300"/>
                  </a:lnTo>
                  <a:lnTo>
                    <a:pt x="529" y="307"/>
                  </a:lnTo>
                  <a:lnTo>
                    <a:pt x="529" y="311"/>
                  </a:lnTo>
                  <a:lnTo>
                    <a:pt x="530" y="303"/>
                  </a:lnTo>
                  <a:lnTo>
                    <a:pt x="531" y="299"/>
                  </a:lnTo>
                  <a:lnTo>
                    <a:pt x="532" y="300"/>
                  </a:lnTo>
                  <a:lnTo>
                    <a:pt x="533" y="300"/>
                  </a:lnTo>
                  <a:lnTo>
                    <a:pt x="533" y="307"/>
                  </a:lnTo>
                  <a:lnTo>
                    <a:pt x="534" y="305"/>
                  </a:lnTo>
                  <a:lnTo>
                    <a:pt x="535" y="300"/>
                  </a:lnTo>
                  <a:lnTo>
                    <a:pt x="536" y="302"/>
                  </a:lnTo>
                  <a:lnTo>
                    <a:pt x="537" y="308"/>
                  </a:lnTo>
                  <a:lnTo>
                    <a:pt x="537" y="303"/>
                  </a:lnTo>
                  <a:lnTo>
                    <a:pt x="538" y="299"/>
                  </a:lnTo>
                  <a:lnTo>
                    <a:pt x="539" y="298"/>
                  </a:lnTo>
                  <a:lnTo>
                    <a:pt x="540" y="302"/>
                  </a:lnTo>
                  <a:lnTo>
                    <a:pt x="541" y="307"/>
                  </a:lnTo>
                  <a:lnTo>
                    <a:pt x="541" y="308"/>
                  </a:lnTo>
                  <a:lnTo>
                    <a:pt x="542" y="306"/>
                  </a:lnTo>
                  <a:lnTo>
                    <a:pt x="543" y="301"/>
                  </a:lnTo>
                  <a:lnTo>
                    <a:pt x="544" y="300"/>
                  </a:lnTo>
                  <a:lnTo>
                    <a:pt x="545" y="298"/>
                  </a:lnTo>
                  <a:lnTo>
                    <a:pt x="545" y="297"/>
                  </a:lnTo>
                  <a:lnTo>
                    <a:pt x="546" y="301"/>
                  </a:lnTo>
                  <a:lnTo>
                    <a:pt x="547" y="304"/>
                  </a:lnTo>
                  <a:lnTo>
                    <a:pt x="548" y="304"/>
                  </a:lnTo>
                  <a:lnTo>
                    <a:pt x="549" y="307"/>
                  </a:lnTo>
                  <a:lnTo>
                    <a:pt x="549" y="306"/>
                  </a:lnTo>
                  <a:lnTo>
                    <a:pt x="550" y="302"/>
                  </a:lnTo>
                  <a:lnTo>
                    <a:pt x="551" y="300"/>
                  </a:lnTo>
                  <a:lnTo>
                    <a:pt x="552" y="299"/>
                  </a:lnTo>
                  <a:lnTo>
                    <a:pt x="553" y="297"/>
                  </a:lnTo>
                  <a:lnTo>
                    <a:pt x="553" y="293"/>
                  </a:lnTo>
                  <a:lnTo>
                    <a:pt x="554" y="296"/>
                  </a:lnTo>
                  <a:lnTo>
                    <a:pt x="555" y="297"/>
                  </a:lnTo>
                  <a:lnTo>
                    <a:pt x="556" y="290"/>
                  </a:lnTo>
                  <a:lnTo>
                    <a:pt x="557" y="292"/>
                  </a:lnTo>
                  <a:lnTo>
                    <a:pt x="557" y="292"/>
                  </a:lnTo>
                  <a:lnTo>
                    <a:pt x="558" y="298"/>
                  </a:lnTo>
                  <a:lnTo>
                    <a:pt x="559" y="302"/>
                  </a:lnTo>
                  <a:lnTo>
                    <a:pt x="560" y="299"/>
                  </a:lnTo>
                  <a:lnTo>
                    <a:pt x="561" y="297"/>
                  </a:lnTo>
                  <a:lnTo>
                    <a:pt x="561" y="298"/>
                  </a:lnTo>
                  <a:lnTo>
                    <a:pt x="562" y="301"/>
                  </a:lnTo>
                  <a:lnTo>
                    <a:pt x="563" y="300"/>
                  </a:lnTo>
                  <a:lnTo>
                    <a:pt x="564" y="303"/>
                  </a:lnTo>
                  <a:lnTo>
                    <a:pt x="565" y="293"/>
                  </a:lnTo>
                  <a:lnTo>
                    <a:pt x="565" y="290"/>
                  </a:lnTo>
                  <a:lnTo>
                    <a:pt x="566" y="283"/>
                  </a:lnTo>
                  <a:lnTo>
                    <a:pt x="567" y="287"/>
                  </a:lnTo>
                  <a:lnTo>
                    <a:pt x="568" y="295"/>
                  </a:lnTo>
                  <a:lnTo>
                    <a:pt x="569" y="295"/>
                  </a:lnTo>
                  <a:lnTo>
                    <a:pt x="569" y="287"/>
                  </a:lnTo>
                  <a:lnTo>
                    <a:pt x="570" y="288"/>
                  </a:lnTo>
                  <a:lnTo>
                    <a:pt x="571" y="291"/>
                  </a:lnTo>
                  <a:lnTo>
                    <a:pt x="572" y="293"/>
                  </a:lnTo>
                  <a:lnTo>
                    <a:pt x="573" y="288"/>
                  </a:lnTo>
                  <a:lnTo>
                    <a:pt x="573" y="289"/>
                  </a:lnTo>
                  <a:lnTo>
                    <a:pt x="574" y="297"/>
                  </a:lnTo>
                  <a:lnTo>
                    <a:pt x="575" y="284"/>
                  </a:lnTo>
                  <a:lnTo>
                    <a:pt x="576" y="287"/>
                  </a:lnTo>
                  <a:lnTo>
                    <a:pt x="577" y="285"/>
                  </a:lnTo>
                  <a:lnTo>
                    <a:pt x="577" y="288"/>
                  </a:lnTo>
                  <a:lnTo>
                    <a:pt x="578" y="287"/>
                  </a:lnTo>
                  <a:lnTo>
                    <a:pt x="579" y="288"/>
                  </a:lnTo>
                  <a:lnTo>
                    <a:pt x="580" y="286"/>
                  </a:lnTo>
                  <a:lnTo>
                    <a:pt x="581" y="285"/>
                  </a:lnTo>
                  <a:lnTo>
                    <a:pt x="581" y="284"/>
                  </a:lnTo>
                  <a:lnTo>
                    <a:pt x="582" y="286"/>
                  </a:lnTo>
                  <a:lnTo>
                    <a:pt x="583" y="285"/>
                  </a:lnTo>
                  <a:lnTo>
                    <a:pt x="584" y="286"/>
                  </a:lnTo>
                  <a:lnTo>
                    <a:pt x="585" y="288"/>
                  </a:lnTo>
                  <a:lnTo>
                    <a:pt x="585" y="289"/>
                  </a:lnTo>
                  <a:lnTo>
                    <a:pt x="586" y="290"/>
                  </a:lnTo>
                  <a:lnTo>
                    <a:pt x="587" y="287"/>
                  </a:lnTo>
                  <a:lnTo>
                    <a:pt x="588" y="288"/>
                  </a:lnTo>
                  <a:lnTo>
                    <a:pt x="589" y="291"/>
                  </a:lnTo>
                  <a:lnTo>
                    <a:pt x="589" y="295"/>
                  </a:lnTo>
                  <a:lnTo>
                    <a:pt x="590" y="294"/>
                  </a:lnTo>
                  <a:lnTo>
                    <a:pt x="591" y="302"/>
                  </a:lnTo>
                  <a:lnTo>
                    <a:pt x="592" y="303"/>
                  </a:lnTo>
                  <a:lnTo>
                    <a:pt x="593" y="320"/>
                  </a:lnTo>
                  <a:lnTo>
                    <a:pt x="593" y="323"/>
                  </a:lnTo>
                  <a:lnTo>
                    <a:pt x="594" y="321"/>
                  </a:lnTo>
                  <a:lnTo>
                    <a:pt x="595" y="326"/>
                  </a:lnTo>
                  <a:lnTo>
                    <a:pt x="596" y="329"/>
                  </a:lnTo>
                  <a:lnTo>
                    <a:pt x="597" y="334"/>
                  </a:lnTo>
                  <a:lnTo>
                    <a:pt x="597" y="325"/>
                  </a:lnTo>
                  <a:lnTo>
                    <a:pt x="598" y="318"/>
                  </a:lnTo>
                  <a:lnTo>
                    <a:pt x="599" y="312"/>
                  </a:lnTo>
                  <a:lnTo>
                    <a:pt x="600" y="328"/>
                  </a:lnTo>
                  <a:lnTo>
                    <a:pt x="601" y="306"/>
                  </a:lnTo>
                  <a:lnTo>
                    <a:pt x="601" y="303"/>
                  </a:lnTo>
                  <a:lnTo>
                    <a:pt x="602" y="287"/>
                  </a:lnTo>
                  <a:lnTo>
                    <a:pt x="603" y="292"/>
                  </a:lnTo>
                  <a:lnTo>
                    <a:pt x="604" y="293"/>
                  </a:lnTo>
                  <a:lnTo>
                    <a:pt x="605" y="289"/>
                  </a:lnTo>
                  <a:lnTo>
                    <a:pt x="605" y="292"/>
                  </a:lnTo>
                  <a:lnTo>
                    <a:pt x="606" y="291"/>
                  </a:lnTo>
                  <a:lnTo>
                    <a:pt x="607" y="287"/>
                  </a:lnTo>
                  <a:lnTo>
                    <a:pt x="608" y="288"/>
                  </a:lnTo>
                  <a:lnTo>
                    <a:pt x="609" y="290"/>
                  </a:lnTo>
                  <a:lnTo>
                    <a:pt x="609" y="285"/>
                  </a:lnTo>
                  <a:lnTo>
                    <a:pt x="610" y="280"/>
                  </a:lnTo>
                  <a:lnTo>
                    <a:pt x="611" y="289"/>
                  </a:lnTo>
                  <a:lnTo>
                    <a:pt x="612" y="284"/>
                  </a:lnTo>
                  <a:lnTo>
                    <a:pt x="613" y="290"/>
                  </a:lnTo>
                  <a:lnTo>
                    <a:pt x="614" y="291"/>
                  </a:lnTo>
                  <a:lnTo>
                    <a:pt x="615" y="289"/>
                  </a:lnTo>
                  <a:lnTo>
                    <a:pt x="615" y="284"/>
                  </a:lnTo>
                  <a:lnTo>
                    <a:pt x="616" y="293"/>
                  </a:lnTo>
                  <a:lnTo>
                    <a:pt x="617" y="286"/>
                  </a:lnTo>
                  <a:lnTo>
                    <a:pt x="618" y="287"/>
                  </a:lnTo>
                  <a:lnTo>
                    <a:pt x="619" y="285"/>
                  </a:lnTo>
                  <a:lnTo>
                    <a:pt x="619" y="295"/>
                  </a:lnTo>
                  <a:lnTo>
                    <a:pt x="620" y="290"/>
                  </a:lnTo>
                  <a:lnTo>
                    <a:pt x="621" y="290"/>
                  </a:lnTo>
                  <a:lnTo>
                    <a:pt x="622" y="297"/>
                  </a:lnTo>
                  <a:lnTo>
                    <a:pt x="623" y="296"/>
                  </a:lnTo>
                  <a:lnTo>
                    <a:pt x="623" y="298"/>
                  </a:lnTo>
                  <a:lnTo>
                    <a:pt x="624" y="295"/>
                  </a:lnTo>
                  <a:lnTo>
                    <a:pt x="625" y="297"/>
                  </a:lnTo>
                  <a:lnTo>
                    <a:pt x="626" y="297"/>
                  </a:lnTo>
                  <a:lnTo>
                    <a:pt x="627" y="300"/>
                  </a:lnTo>
                  <a:lnTo>
                    <a:pt x="627" y="294"/>
                  </a:lnTo>
                  <a:lnTo>
                    <a:pt x="628" y="299"/>
                  </a:lnTo>
                  <a:lnTo>
                    <a:pt x="629" y="297"/>
                  </a:lnTo>
                  <a:lnTo>
                    <a:pt x="630" y="297"/>
                  </a:lnTo>
                  <a:lnTo>
                    <a:pt x="631" y="300"/>
                  </a:lnTo>
                  <a:lnTo>
                    <a:pt x="631" y="291"/>
                  </a:lnTo>
                  <a:lnTo>
                    <a:pt x="632" y="296"/>
                  </a:lnTo>
                  <a:lnTo>
                    <a:pt x="633" y="301"/>
                  </a:lnTo>
                  <a:lnTo>
                    <a:pt x="634" y="303"/>
                  </a:lnTo>
                  <a:lnTo>
                    <a:pt x="635" y="299"/>
                  </a:lnTo>
                  <a:lnTo>
                    <a:pt x="635" y="299"/>
                  </a:lnTo>
                  <a:lnTo>
                    <a:pt x="636" y="296"/>
                  </a:lnTo>
                  <a:lnTo>
                    <a:pt x="637" y="302"/>
                  </a:lnTo>
                  <a:lnTo>
                    <a:pt x="638" y="297"/>
                  </a:lnTo>
                  <a:lnTo>
                    <a:pt x="639" y="293"/>
                  </a:lnTo>
                  <a:lnTo>
                    <a:pt x="639" y="299"/>
                  </a:lnTo>
                  <a:lnTo>
                    <a:pt x="640" y="297"/>
                  </a:lnTo>
                  <a:lnTo>
                    <a:pt x="641" y="293"/>
                  </a:lnTo>
                  <a:lnTo>
                    <a:pt x="642" y="299"/>
                  </a:lnTo>
                  <a:lnTo>
                    <a:pt x="643" y="296"/>
                  </a:lnTo>
                  <a:lnTo>
                    <a:pt x="643" y="291"/>
                  </a:lnTo>
                  <a:lnTo>
                    <a:pt x="644" y="297"/>
                  </a:lnTo>
                  <a:lnTo>
                    <a:pt x="645" y="295"/>
                  </a:lnTo>
                  <a:lnTo>
                    <a:pt x="646" y="294"/>
                  </a:lnTo>
                  <a:lnTo>
                    <a:pt x="647" y="306"/>
                  </a:lnTo>
                  <a:lnTo>
                    <a:pt x="647" y="300"/>
                  </a:lnTo>
                  <a:lnTo>
                    <a:pt x="648" y="298"/>
                  </a:lnTo>
                  <a:lnTo>
                    <a:pt x="649" y="298"/>
                  </a:lnTo>
                  <a:lnTo>
                    <a:pt x="650" y="294"/>
                  </a:lnTo>
                  <a:lnTo>
                    <a:pt x="651" y="296"/>
                  </a:lnTo>
                  <a:lnTo>
                    <a:pt x="651" y="300"/>
                  </a:lnTo>
                  <a:lnTo>
                    <a:pt x="652" y="300"/>
                  </a:lnTo>
                  <a:lnTo>
                    <a:pt x="653" y="303"/>
                  </a:lnTo>
                  <a:lnTo>
                    <a:pt x="654" y="305"/>
                  </a:lnTo>
                  <a:lnTo>
                    <a:pt x="655" y="307"/>
                  </a:lnTo>
                  <a:lnTo>
                    <a:pt x="655" y="308"/>
                  </a:lnTo>
                  <a:lnTo>
                    <a:pt x="656" y="301"/>
                  </a:lnTo>
                  <a:lnTo>
                    <a:pt x="657" y="303"/>
                  </a:lnTo>
                  <a:lnTo>
                    <a:pt x="658" y="306"/>
                  </a:lnTo>
                  <a:lnTo>
                    <a:pt x="659" y="303"/>
                  </a:lnTo>
                  <a:lnTo>
                    <a:pt x="659" y="304"/>
                  </a:lnTo>
                  <a:lnTo>
                    <a:pt x="660" y="299"/>
                  </a:lnTo>
                  <a:lnTo>
                    <a:pt x="661" y="300"/>
                  </a:lnTo>
                  <a:lnTo>
                    <a:pt x="662" y="304"/>
                  </a:lnTo>
                  <a:lnTo>
                    <a:pt x="663" y="303"/>
                  </a:lnTo>
                  <a:lnTo>
                    <a:pt x="663" y="297"/>
                  </a:lnTo>
                  <a:lnTo>
                    <a:pt x="664" y="297"/>
                  </a:lnTo>
                  <a:lnTo>
                    <a:pt x="665" y="296"/>
                  </a:lnTo>
                  <a:lnTo>
                    <a:pt x="666" y="299"/>
                  </a:lnTo>
                  <a:lnTo>
                    <a:pt x="667" y="300"/>
                  </a:lnTo>
                  <a:lnTo>
                    <a:pt x="667" y="297"/>
                  </a:lnTo>
                  <a:lnTo>
                    <a:pt x="668" y="299"/>
                  </a:lnTo>
                  <a:lnTo>
                    <a:pt x="669" y="299"/>
                  </a:lnTo>
                  <a:lnTo>
                    <a:pt x="670" y="299"/>
                  </a:lnTo>
                  <a:lnTo>
                    <a:pt x="671" y="300"/>
                  </a:lnTo>
                  <a:lnTo>
                    <a:pt x="671" y="298"/>
                  </a:lnTo>
                  <a:lnTo>
                    <a:pt x="672" y="300"/>
                  </a:lnTo>
                  <a:lnTo>
                    <a:pt x="673" y="298"/>
                  </a:lnTo>
                  <a:lnTo>
                    <a:pt x="674" y="297"/>
                  </a:lnTo>
                  <a:lnTo>
                    <a:pt x="675" y="306"/>
                  </a:lnTo>
                  <a:lnTo>
                    <a:pt x="675" y="300"/>
                  </a:lnTo>
                  <a:lnTo>
                    <a:pt x="676" y="302"/>
                  </a:lnTo>
                  <a:lnTo>
                    <a:pt x="677" y="305"/>
                  </a:lnTo>
                  <a:lnTo>
                    <a:pt x="678" y="297"/>
                  </a:lnTo>
                  <a:lnTo>
                    <a:pt x="679" y="328"/>
                  </a:lnTo>
                  <a:lnTo>
                    <a:pt x="679" y="299"/>
                  </a:lnTo>
                  <a:lnTo>
                    <a:pt x="680" y="297"/>
                  </a:lnTo>
                  <a:lnTo>
                    <a:pt x="681" y="299"/>
                  </a:lnTo>
                  <a:lnTo>
                    <a:pt x="682" y="302"/>
                  </a:lnTo>
                  <a:lnTo>
                    <a:pt x="683" y="303"/>
                  </a:lnTo>
                  <a:lnTo>
                    <a:pt x="683" y="297"/>
                  </a:lnTo>
                  <a:lnTo>
                    <a:pt x="684" y="301"/>
                  </a:lnTo>
                  <a:lnTo>
                    <a:pt x="685" y="303"/>
                  </a:lnTo>
                  <a:lnTo>
                    <a:pt x="686" y="305"/>
                  </a:lnTo>
                  <a:lnTo>
                    <a:pt x="687" y="301"/>
                  </a:lnTo>
                  <a:lnTo>
                    <a:pt x="687" y="301"/>
                  </a:lnTo>
                  <a:lnTo>
                    <a:pt x="688" y="306"/>
                  </a:lnTo>
                  <a:lnTo>
                    <a:pt x="689" y="304"/>
                  </a:lnTo>
                  <a:lnTo>
                    <a:pt x="690" y="311"/>
                  </a:lnTo>
                  <a:lnTo>
                    <a:pt x="691" y="300"/>
                  </a:lnTo>
                  <a:lnTo>
                    <a:pt x="691" y="303"/>
                  </a:lnTo>
                  <a:lnTo>
                    <a:pt x="692" y="300"/>
                  </a:lnTo>
                  <a:lnTo>
                    <a:pt x="693" y="304"/>
                  </a:lnTo>
                  <a:lnTo>
                    <a:pt x="694" y="303"/>
                  </a:lnTo>
                  <a:lnTo>
                    <a:pt x="695" y="295"/>
                  </a:lnTo>
                  <a:lnTo>
                    <a:pt x="695" y="292"/>
                  </a:lnTo>
                  <a:lnTo>
                    <a:pt x="696" y="294"/>
                  </a:lnTo>
                  <a:lnTo>
                    <a:pt x="697" y="320"/>
                  </a:lnTo>
                  <a:lnTo>
                    <a:pt x="698" y="303"/>
                  </a:lnTo>
                  <a:lnTo>
                    <a:pt x="699" y="296"/>
                  </a:lnTo>
                  <a:lnTo>
                    <a:pt x="699" y="298"/>
                  </a:lnTo>
                  <a:lnTo>
                    <a:pt x="700" y="300"/>
                  </a:lnTo>
                  <a:lnTo>
                    <a:pt x="701" y="305"/>
                  </a:lnTo>
                  <a:lnTo>
                    <a:pt x="702" y="302"/>
                  </a:lnTo>
                  <a:lnTo>
                    <a:pt x="703" y="305"/>
                  </a:lnTo>
                  <a:lnTo>
                    <a:pt x="703" y="300"/>
                  </a:lnTo>
                  <a:lnTo>
                    <a:pt x="704" y="301"/>
                  </a:lnTo>
                  <a:lnTo>
                    <a:pt x="705" y="305"/>
                  </a:lnTo>
                  <a:lnTo>
                    <a:pt x="706" y="306"/>
                  </a:lnTo>
                  <a:lnTo>
                    <a:pt x="707" y="303"/>
                  </a:lnTo>
                  <a:lnTo>
                    <a:pt x="707" y="305"/>
                  </a:lnTo>
                  <a:lnTo>
                    <a:pt x="708" y="308"/>
                  </a:lnTo>
                  <a:lnTo>
                    <a:pt x="709" y="306"/>
                  </a:lnTo>
                  <a:lnTo>
                    <a:pt x="710" y="307"/>
                  </a:lnTo>
                  <a:lnTo>
                    <a:pt x="711" y="307"/>
                  </a:lnTo>
                  <a:lnTo>
                    <a:pt x="711" y="305"/>
                  </a:lnTo>
                  <a:lnTo>
                    <a:pt x="712" y="302"/>
                  </a:lnTo>
                  <a:lnTo>
                    <a:pt x="713" y="298"/>
                  </a:lnTo>
                  <a:lnTo>
                    <a:pt x="714" y="303"/>
                  </a:lnTo>
                  <a:lnTo>
                    <a:pt x="715" y="298"/>
                  </a:lnTo>
                  <a:lnTo>
                    <a:pt x="715" y="297"/>
                  </a:lnTo>
                  <a:lnTo>
                    <a:pt x="716" y="302"/>
                  </a:lnTo>
                  <a:lnTo>
                    <a:pt x="717" y="300"/>
                  </a:lnTo>
                  <a:lnTo>
                    <a:pt x="718" y="300"/>
                  </a:lnTo>
                  <a:lnTo>
                    <a:pt x="719" y="301"/>
                  </a:lnTo>
                  <a:lnTo>
                    <a:pt x="719" y="310"/>
                  </a:lnTo>
                  <a:lnTo>
                    <a:pt x="720" y="308"/>
                  </a:lnTo>
                  <a:lnTo>
                    <a:pt x="721" y="305"/>
                  </a:lnTo>
                  <a:lnTo>
                    <a:pt x="722" y="310"/>
                  </a:lnTo>
                  <a:lnTo>
                    <a:pt x="723" y="308"/>
                  </a:lnTo>
                  <a:lnTo>
                    <a:pt x="723" y="304"/>
                  </a:lnTo>
                  <a:lnTo>
                    <a:pt x="724" y="303"/>
                  </a:lnTo>
                  <a:lnTo>
                    <a:pt x="725" y="300"/>
                  </a:lnTo>
                  <a:lnTo>
                    <a:pt x="726" y="303"/>
                  </a:lnTo>
                  <a:lnTo>
                    <a:pt x="727" y="308"/>
                  </a:lnTo>
                  <a:lnTo>
                    <a:pt x="727" y="316"/>
                  </a:lnTo>
                  <a:lnTo>
                    <a:pt x="728" y="309"/>
                  </a:lnTo>
                  <a:lnTo>
                    <a:pt x="729" y="307"/>
                  </a:lnTo>
                  <a:lnTo>
                    <a:pt x="730" y="306"/>
                  </a:lnTo>
                  <a:lnTo>
                    <a:pt x="731" y="306"/>
                  </a:lnTo>
                  <a:lnTo>
                    <a:pt x="731" y="307"/>
                  </a:lnTo>
                  <a:lnTo>
                    <a:pt x="732" y="305"/>
                  </a:lnTo>
                  <a:lnTo>
                    <a:pt x="733" y="310"/>
                  </a:lnTo>
                  <a:lnTo>
                    <a:pt x="734" y="307"/>
                  </a:lnTo>
                  <a:lnTo>
                    <a:pt x="735" y="307"/>
                  </a:lnTo>
                  <a:lnTo>
                    <a:pt x="735" y="297"/>
                  </a:lnTo>
                  <a:lnTo>
                    <a:pt x="736" y="300"/>
                  </a:lnTo>
                  <a:lnTo>
                    <a:pt x="737" y="301"/>
                  </a:lnTo>
                  <a:lnTo>
                    <a:pt x="738" y="300"/>
                  </a:lnTo>
                  <a:lnTo>
                    <a:pt x="739" y="303"/>
                  </a:lnTo>
                  <a:lnTo>
                    <a:pt x="739" y="300"/>
                  </a:lnTo>
                  <a:lnTo>
                    <a:pt x="740" y="303"/>
                  </a:lnTo>
                  <a:lnTo>
                    <a:pt x="741" y="298"/>
                  </a:lnTo>
                  <a:lnTo>
                    <a:pt x="742" y="304"/>
                  </a:lnTo>
                  <a:lnTo>
                    <a:pt x="743" y="303"/>
                  </a:lnTo>
                  <a:lnTo>
                    <a:pt x="743" y="305"/>
                  </a:lnTo>
                  <a:lnTo>
                    <a:pt x="744" y="303"/>
                  </a:lnTo>
                  <a:lnTo>
                    <a:pt x="745" y="304"/>
                  </a:lnTo>
                  <a:lnTo>
                    <a:pt x="746" y="300"/>
                  </a:lnTo>
                  <a:lnTo>
                    <a:pt x="747" y="301"/>
                  </a:lnTo>
                  <a:lnTo>
                    <a:pt x="747" y="304"/>
                  </a:lnTo>
                  <a:lnTo>
                    <a:pt x="748" y="301"/>
                  </a:lnTo>
                  <a:lnTo>
                    <a:pt x="749" y="297"/>
                  </a:lnTo>
                  <a:lnTo>
                    <a:pt x="750" y="298"/>
                  </a:lnTo>
                  <a:lnTo>
                    <a:pt x="751" y="296"/>
                  </a:lnTo>
                  <a:lnTo>
                    <a:pt x="751" y="293"/>
                  </a:lnTo>
                  <a:lnTo>
                    <a:pt x="752" y="292"/>
                  </a:lnTo>
                  <a:lnTo>
                    <a:pt x="753" y="290"/>
                  </a:lnTo>
                  <a:lnTo>
                    <a:pt x="754" y="292"/>
                  </a:lnTo>
                  <a:lnTo>
                    <a:pt x="755" y="298"/>
                  </a:lnTo>
                  <a:lnTo>
                    <a:pt x="755" y="296"/>
                  </a:lnTo>
                  <a:lnTo>
                    <a:pt x="756" y="296"/>
                  </a:lnTo>
                  <a:lnTo>
                    <a:pt x="757" y="293"/>
                  </a:lnTo>
                  <a:lnTo>
                    <a:pt x="758" y="299"/>
                  </a:lnTo>
                  <a:lnTo>
                    <a:pt x="759" y="297"/>
                  </a:lnTo>
                  <a:lnTo>
                    <a:pt x="759" y="293"/>
                  </a:lnTo>
                  <a:lnTo>
                    <a:pt x="760" y="314"/>
                  </a:lnTo>
                  <a:lnTo>
                    <a:pt x="761" y="290"/>
                  </a:lnTo>
                  <a:lnTo>
                    <a:pt x="762" y="299"/>
                  </a:lnTo>
                  <a:lnTo>
                    <a:pt x="763" y="293"/>
                  </a:lnTo>
                  <a:lnTo>
                    <a:pt x="763" y="300"/>
                  </a:lnTo>
                  <a:lnTo>
                    <a:pt x="764" y="302"/>
                  </a:lnTo>
                  <a:lnTo>
                    <a:pt x="765" y="300"/>
                  </a:lnTo>
                  <a:lnTo>
                    <a:pt x="766" y="296"/>
                  </a:lnTo>
                  <a:lnTo>
                    <a:pt x="767" y="301"/>
                  </a:lnTo>
                  <a:lnTo>
                    <a:pt x="767" y="303"/>
                  </a:lnTo>
                  <a:lnTo>
                    <a:pt x="768" y="292"/>
                  </a:lnTo>
                  <a:lnTo>
                    <a:pt x="769" y="293"/>
                  </a:lnTo>
                  <a:lnTo>
                    <a:pt x="770" y="295"/>
                  </a:lnTo>
                  <a:lnTo>
                    <a:pt x="771" y="295"/>
                  </a:lnTo>
                  <a:lnTo>
                    <a:pt x="771" y="302"/>
                  </a:lnTo>
                  <a:lnTo>
                    <a:pt x="772" y="308"/>
                  </a:lnTo>
                  <a:lnTo>
                    <a:pt x="773" y="304"/>
                  </a:lnTo>
                  <a:lnTo>
                    <a:pt x="774" y="306"/>
                  </a:lnTo>
                  <a:lnTo>
                    <a:pt x="775" y="303"/>
                  </a:lnTo>
                  <a:lnTo>
                    <a:pt x="775" y="308"/>
                  </a:lnTo>
                  <a:lnTo>
                    <a:pt x="776" y="302"/>
                  </a:lnTo>
                  <a:lnTo>
                    <a:pt x="777" y="299"/>
                  </a:lnTo>
                  <a:lnTo>
                    <a:pt x="778" y="302"/>
                  </a:lnTo>
                  <a:lnTo>
                    <a:pt x="779" y="301"/>
                  </a:lnTo>
                  <a:lnTo>
                    <a:pt x="779" y="302"/>
                  </a:lnTo>
                  <a:lnTo>
                    <a:pt x="780" y="303"/>
                  </a:lnTo>
                  <a:lnTo>
                    <a:pt x="781" y="303"/>
                  </a:lnTo>
                  <a:lnTo>
                    <a:pt x="782" y="307"/>
                  </a:lnTo>
                  <a:lnTo>
                    <a:pt x="783" y="312"/>
                  </a:lnTo>
                  <a:lnTo>
                    <a:pt x="783" y="312"/>
                  </a:lnTo>
                  <a:lnTo>
                    <a:pt x="784" y="307"/>
                  </a:lnTo>
                  <a:lnTo>
                    <a:pt x="785" y="310"/>
                  </a:lnTo>
                  <a:lnTo>
                    <a:pt x="786" y="304"/>
                  </a:lnTo>
                  <a:lnTo>
                    <a:pt x="787" y="306"/>
                  </a:lnTo>
                  <a:lnTo>
                    <a:pt x="787" y="310"/>
                  </a:lnTo>
                  <a:lnTo>
                    <a:pt x="788" y="304"/>
                  </a:lnTo>
                  <a:lnTo>
                    <a:pt x="789" y="305"/>
                  </a:lnTo>
                  <a:lnTo>
                    <a:pt x="790" y="311"/>
                  </a:lnTo>
                  <a:lnTo>
                    <a:pt x="791" y="284"/>
                  </a:lnTo>
                  <a:lnTo>
                    <a:pt x="791" y="302"/>
                  </a:lnTo>
                  <a:lnTo>
                    <a:pt x="792" y="300"/>
                  </a:lnTo>
                  <a:lnTo>
                    <a:pt x="793" y="289"/>
                  </a:lnTo>
                  <a:lnTo>
                    <a:pt x="794" y="296"/>
                  </a:lnTo>
                  <a:lnTo>
                    <a:pt x="795" y="291"/>
                  </a:lnTo>
                  <a:lnTo>
                    <a:pt x="795" y="297"/>
                  </a:lnTo>
                  <a:lnTo>
                    <a:pt x="796" y="300"/>
                  </a:lnTo>
                  <a:lnTo>
                    <a:pt x="797" y="296"/>
                  </a:lnTo>
                  <a:lnTo>
                    <a:pt x="798" y="301"/>
                  </a:lnTo>
                  <a:lnTo>
                    <a:pt x="799" y="295"/>
                  </a:lnTo>
                  <a:lnTo>
                    <a:pt x="799" y="291"/>
                  </a:lnTo>
                  <a:lnTo>
                    <a:pt x="800" y="290"/>
                  </a:lnTo>
                  <a:lnTo>
                    <a:pt x="801" y="297"/>
                  </a:lnTo>
                  <a:lnTo>
                    <a:pt x="802" y="299"/>
                  </a:lnTo>
                  <a:lnTo>
                    <a:pt x="803" y="299"/>
                  </a:lnTo>
                  <a:lnTo>
                    <a:pt x="803" y="300"/>
                  </a:lnTo>
                  <a:lnTo>
                    <a:pt x="804" y="300"/>
                  </a:lnTo>
                  <a:lnTo>
                    <a:pt x="805" y="300"/>
                  </a:lnTo>
                  <a:lnTo>
                    <a:pt x="806" y="298"/>
                  </a:lnTo>
                  <a:lnTo>
                    <a:pt x="807" y="300"/>
                  </a:lnTo>
                  <a:lnTo>
                    <a:pt x="807" y="300"/>
                  </a:lnTo>
                  <a:lnTo>
                    <a:pt x="808" y="294"/>
                  </a:lnTo>
                  <a:lnTo>
                    <a:pt x="809" y="300"/>
                  </a:lnTo>
                  <a:lnTo>
                    <a:pt x="810" y="299"/>
                  </a:lnTo>
                  <a:lnTo>
                    <a:pt x="811" y="298"/>
                  </a:lnTo>
                  <a:lnTo>
                    <a:pt x="811" y="296"/>
                  </a:lnTo>
                  <a:lnTo>
                    <a:pt x="812" y="300"/>
                  </a:lnTo>
                  <a:lnTo>
                    <a:pt x="813" y="302"/>
                  </a:lnTo>
                  <a:lnTo>
                    <a:pt x="814" y="309"/>
                  </a:lnTo>
                  <a:lnTo>
                    <a:pt x="815" y="304"/>
                  </a:lnTo>
                  <a:lnTo>
                    <a:pt x="815" y="309"/>
                  </a:lnTo>
                  <a:lnTo>
                    <a:pt x="816" y="303"/>
                  </a:lnTo>
                  <a:lnTo>
                    <a:pt x="817" y="306"/>
                  </a:lnTo>
                  <a:lnTo>
                    <a:pt x="818" y="300"/>
                  </a:lnTo>
                  <a:lnTo>
                    <a:pt x="819" y="313"/>
                  </a:lnTo>
                  <a:lnTo>
                    <a:pt x="819" y="315"/>
                  </a:lnTo>
                  <a:lnTo>
                    <a:pt x="820" y="329"/>
                  </a:lnTo>
                  <a:lnTo>
                    <a:pt x="821" y="322"/>
                  </a:lnTo>
                  <a:lnTo>
                    <a:pt x="822" y="316"/>
                  </a:lnTo>
                  <a:lnTo>
                    <a:pt x="823" y="319"/>
                  </a:lnTo>
                  <a:lnTo>
                    <a:pt x="823" y="310"/>
                  </a:lnTo>
                  <a:lnTo>
                    <a:pt x="824" y="311"/>
                  </a:lnTo>
                  <a:lnTo>
                    <a:pt x="825" y="320"/>
                  </a:lnTo>
                  <a:lnTo>
                    <a:pt x="826" y="317"/>
                  </a:lnTo>
                  <a:lnTo>
                    <a:pt x="827" y="307"/>
                  </a:lnTo>
                  <a:lnTo>
                    <a:pt x="827" y="304"/>
                  </a:lnTo>
                  <a:lnTo>
                    <a:pt x="828" y="299"/>
                  </a:lnTo>
                  <a:lnTo>
                    <a:pt x="829" y="302"/>
                  </a:lnTo>
                  <a:lnTo>
                    <a:pt x="830" y="293"/>
                  </a:lnTo>
                  <a:lnTo>
                    <a:pt x="831" y="287"/>
                  </a:lnTo>
                  <a:lnTo>
                    <a:pt x="831" y="282"/>
                  </a:lnTo>
                  <a:lnTo>
                    <a:pt x="832" y="273"/>
                  </a:lnTo>
                  <a:lnTo>
                    <a:pt x="833" y="285"/>
                  </a:lnTo>
                  <a:lnTo>
                    <a:pt x="834" y="290"/>
                  </a:lnTo>
                  <a:lnTo>
                    <a:pt x="835" y="281"/>
                  </a:lnTo>
                  <a:lnTo>
                    <a:pt x="835" y="286"/>
                  </a:lnTo>
                  <a:lnTo>
                    <a:pt x="836" y="277"/>
                  </a:lnTo>
                  <a:lnTo>
                    <a:pt x="837" y="286"/>
                  </a:lnTo>
                  <a:lnTo>
                    <a:pt x="838" y="279"/>
                  </a:lnTo>
                  <a:lnTo>
                    <a:pt x="839" y="281"/>
                  </a:lnTo>
                  <a:lnTo>
                    <a:pt x="839" y="274"/>
                  </a:lnTo>
                  <a:lnTo>
                    <a:pt x="840" y="275"/>
                  </a:lnTo>
                  <a:lnTo>
                    <a:pt x="841" y="280"/>
                  </a:lnTo>
                  <a:lnTo>
                    <a:pt x="842" y="282"/>
                  </a:lnTo>
                  <a:lnTo>
                    <a:pt x="843" y="282"/>
                  </a:lnTo>
                  <a:lnTo>
                    <a:pt x="843" y="283"/>
                  </a:lnTo>
                  <a:lnTo>
                    <a:pt x="844" y="281"/>
                  </a:lnTo>
                  <a:lnTo>
                    <a:pt x="845" y="280"/>
                  </a:lnTo>
                  <a:lnTo>
                    <a:pt x="846" y="288"/>
                  </a:lnTo>
                  <a:lnTo>
                    <a:pt x="847" y="284"/>
                  </a:lnTo>
                  <a:lnTo>
                    <a:pt x="847" y="287"/>
                  </a:lnTo>
                  <a:lnTo>
                    <a:pt x="848" y="294"/>
                  </a:lnTo>
                  <a:lnTo>
                    <a:pt x="849" y="297"/>
                  </a:lnTo>
                  <a:lnTo>
                    <a:pt x="850" y="299"/>
                  </a:lnTo>
                  <a:lnTo>
                    <a:pt x="851" y="298"/>
                  </a:lnTo>
                  <a:lnTo>
                    <a:pt x="851" y="298"/>
                  </a:lnTo>
                  <a:lnTo>
                    <a:pt x="852" y="299"/>
                  </a:lnTo>
                  <a:lnTo>
                    <a:pt x="853" y="303"/>
                  </a:lnTo>
                  <a:lnTo>
                    <a:pt x="854" y="298"/>
                  </a:lnTo>
                  <a:lnTo>
                    <a:pt x="855" y="297"/>
                  </a:lnTo>
                  <a:lnTo>
                    <a:pt x="855" y="293"/>
                  </a:lnTo>
                  <a:lnTo>
                    <a:pt x="856" y="294"/>
                  </a:lnTo>
                  <a:lnTo>
                    <a:pt x="857" y="300"/>
                  </a:lnTo>
                  <a:lnTo>
                    <a:pt x="858" y="296"/>
                  </a:lnTo>
                  <a:lnTo>
                    <a:pt x="859" y="293"/>
                  </a:lnTo>
                  <a:lnTo>
                    <a:pt x="859" y="297"/>
                  </a:lnTo>
                  <a:lnTo>
                    <a:pt x="860" y="298"/>
                  </a:lnTo>
                  <a:lnTo>
                    <a:pt x="861" y="295"/>
                  </a:lnTo>
                  <a:lnTo>
                    <a:pt x="862" y="295"/>
                  </a:lnTo>
                  <a:lnTo>
                    <a:pt x="863" y="292"/>
                  </a:lnTo>
                  <a:lnTo>
                    <a:pt x="863" y="293"/>
                  </a:lnTo>
                  <a:lnTo>
                    <a:pt x="864" y="293"/>
                  </a:lnTo>
                  <a:lnTo>
                    <a:pt x="865" y="297"/>
                  </a:lnTo>
                  <a:lnTo>
                    <a:pt x="866" y="294"/>
                  </a:lnTo>
                  <a:lnTo>
                    <a:pt x="867" y="299"/>
                  </a:lnTo>
                  <a:lnTo>
                    <a:pt x="867" y="299"/>
                  </a:lnTo>
                  <a:lnTo>
                    <a:pt x="868" y="301"/>
                  </a:lnTo>
                  <a:lnTo>
                    <a:pt x="869" y="299"/>
                  </a:lnTo>
                  <a:lnTo>
                    <a:pt x="870" y="294"/>
                  </a:lnTo>
                  <a:lnTo>
                    <a:pt x="871" y="297"/>
                  </a:lnTo>
                  <a:lnTo>
                    <a:pt x="871" y="299"/>
                  </a:lnTo>
                  <a:lnTo>
                    <a:pt x="872" y="303"/>
                  </a:lnTo>
                  <a:lnTo>
                    <a:pt x="873" y="300"/>
                  </a:lnTo>
                  <a:lnTo>
                    <a:pt x="874" y="299"/>
                  </a:lnTo>
                  <a:lnTo>
                    <a:pt x="875" y="293"/>
                  </a:lnTo>
                  <a:lnTo>
                    <a:pt x="875" y="297"/>
                  </a:lnTo>
                  <a:lnTo>
                    <a:pt x="876" y="294"/>
                  </a:lnTo>
                  <a:lnTo>
                    <a:pt x="877" y="303"/>
                  </a:lnTo>
                  <a:lnTo>
                    <a:pt x="878" y="299"/>
                  </a:lnTo>
                  <a:lnTo>
                    <a:pt x="879" y="303"/>
                  </a:lnTo>
                  <a:lnTo>
                    <a:pt x="879" y="303"/>
                  </a:lnTo>
                  <a:lnTo>
                    <a:pt x="880" y="297"/>
                  </a:lnTo>
                  <a:lnTo>
                    <a:pt x="881" y="303"/>
                  </a:lnTo>
                  <a:lnTo>
                    <a:pt x="882" y="305"/>
                  </a:lnTo>
                  <a:lnTo>
                    <a:pt x="883" y="303"/>
                  </a:lnTo>
                  <a:lnTo>
                    <a:pt x="883" y="302"/>
                  </a:lnTo>
                  <a:lnTo>
                    <a:pt x="884" y="303"/>
                  </a:lnTo>
                  <a:lnTo>
                    <a:pt x="885" y="307"/>
                  </a:lnTo>
                  <a:lnTo>
                    <a:pt x="886" y="308"/>
                  </a:lnTo>
                  <a:lnTo>
                    <a:pt x="887" y="307"/>
                  </a:lnTo>
                  <a:lnTo>
                    <a:pt x="887" y="306"/>
                  </a:lnTo>
                  <a:lnTo>
                    <a:pt x="888" y="302"/>
                  </a:lnTo>
                  <a:lnTo>
                    <a:pt x="889" y="303"/>
                  </a:lnTo>
                  <a:lnTo>
                    <a:pt x="890" y="302"/>
                  </a:lnTo>
                  <a:lnTo>
                    <a:pt x="891" y="300"/>
                  </a:lnTo>
                  <a:lnTo>
                    <a:pt x="891" y="321"/>
                  </a:lnTo>
                  <a:lnTo>
                    <a:pt x="892" y="302"/>
                  </a:lnTo>
                  <a:lnTo>
                    <a:pt x="893" y="302"/>
                  </a:lnTo>
                  <a:lnTo>
                    <a:pt x="894" y="302"/>
                  </a:lnTo>
                  <a:lnTo>
                    <a:pt x="895" y="301"/>
                  </a:lnTo>
                  <a:lnTo>
                    <a:pt x="895" y="307"/>
                  </a:lnTo>
                  <a:lnTo>
                    <a:pt x="896" y="306"/>
                  </a:lnTo>
                  <a:lnTo>
                    <a:pt x="897" y="300"/>
                  </a:lnTo>
                  <a:lnTo>
                    <a:pt x="898" y="305"/>
                  </a:lnTo>
                  <a:lnTo>
                    <a:pt x="899" y="304"/>
                  </a:lnTo>
                  <a:lnTo>
                    <a:pt x="899" y="301"/>
                  </a:lnTo>
                  <a:lnTo>
                    <a:pt x="900" y="293"/>
                  </a:lnTo>
                  <a:lnTo>
                    <a:pt x="901" y="300"/>
                  </a:lnTo>
                  <a:lnTo>
                    <a:pt x="902" y="296"/>
                  </a:lnTo>
                  <a:lnTo>
                    <a:pt x="903" y="292"/>
                  </a:lnTo>
                  <a:lnTo>
                    <a:pt x="903" y="294"/>
                  </a:lnTo>
                  <a:lnTo>
                    <a:pt x="904" y="291"/>
                  </a:lnTo>
                  <a:lnTo>
                    <a:pt x="905" y="294"/>
                  </a:lnTo>
                  <a:lnTo>
                    <a:pt x="906" y="288"/>
                  </a:lnTo>
                  <a:lnTo>
                    <a:pt x="907" y="290"/>
                  </a:lnTo>
                  <a:lnTo>
                    <a:pt x="907" y="287"/>
                  </a:lnTo>
                  <a:lnTo>
                    <a:pt x="908" y="282"/>
                  </a:lnTo>
                  <a:lnTo>
                    <a:pt x="909" y="286"/>
                  </a:lnTo>
                  <a:lnTo>
                    <a:pt x="910" y="287"/>
                  </a:lnTo>
                  <a:lnTo>
                    <a:pt x="911" y="286"/>
                  </a:lnTo>
                  <a:lnTo>
                    <a:pt x="911" y="283"/>
                  </a:lnTo>
                  <a:lnTo>
                    <a:pt x="912" y="285"/>
                  </a:lnTo>
                  <a:lnTo>
                    <a:pt x="913" y="318"/>
                  </a:lnTo>
                  <a:lnTo>
                    <a:pt x="914" y="287"/>
                  </a:lnTo>
                  <a:lnTo>
                    <a:pt x="915" y="291"/>
                  </a:lnTo>
                  <a:lnTo>
                    <a:pt x="915" y="284"/>
                  </a:lnTo>
                  <a:lnTo>
                    <a:pt x="916" y="284"/>
                  </a:lnTo>
                  <a:lnTo>
                    <a:pt x="917" y="291"/>
                  </a:lnTo>
                  <a:lnTo>
                    <a:pt x="918" y="286"/>
                  </a:lnTo>
                  <a:lnTo>
                    <a:pt x="919" y="290"/>
                  </a:lnTo>
                  <a:lnTo>
                    <a:pt x="919" y="290"/>
                  </a:lnTo>
                  <a:lnTo>
                    <a:pt x="920" y="283"/>
                  </a:lnTo>
                  <a:lnTo>
                    <a:pt x="921" y="290"/>
                  </a:lnTo>
                  <a:lnTo>
                    <a:pt x="922" y="292"/>
                  </a:lnTo>
                  <a:lnTo>
                    <a:pt x="923" y="294"/>
                  </a:lnTo>
                  <a:lnTo>
                    <a:pt x="923" y="296"/>
                  </a:lnTo>
                  <a:lnTo>
                    <a:pt x="924" y="298"/>
                  </a:lnTo>
                  <a:lnTo>
                    <a:pt x="925" y="297"/>
                  </a:lnTo>
                  <a:lnTo>
                    <a:pt x="926" y="298"/>
                  </a:lnTo>
                  <a:lnTo>
                    <a:pt x="927" y="301"/>
                  </a:lnTo>
                  <a:lnTo>
                    <a:pt x="927" y="300"/>
                  </a:lnTo>
                  <a:lnTo>
                    <a:pt x="928" y="303"/>
                  </a:lnTo>
                  <a:lnTo>
                    <a:pt x="929" y="286"/>
                  </a:lnTo>
                  <a:lnTo>
                    <a:pt x="930" y="311"/>
                  </a:lnTo>
                  <a:lnTo>
                    <a:pt x="931" y="300"/>
                  </a:lnTo>
                  <a:lnTo>
                    <a:pt x="931" y="303"/>
                  </a:lnTo>
                  <a:lnTo>
                    <a:pt x="932" y="306"/>
                  </a:lnTo>
                  <a:lnTo>
                    <a:pt x="933" y="306"/>
                  </a:lnTo>
                  <a:lnTo>
                    <a:pt x="934" y="309"/>
                  </a:lnTo>
                  <a:lnTo>
                    <a:pt x="935" y="316"/>
                  </a:lnTo>
                  <a:lnTo>
                    <a:pt x="935" y="306"/>
                  </a:lnTo>
                  <a:lnTo>
                    <a:pt x="936" y="309"/>
                  </a:lnTo>
                  <a:lnTo>
                    <a:pt x="937" y="312"/>
                  </a:lnTo>
                  <a:lnTo>
                    <a:pt x="938" y="311"/>
                  </a:lnTo>
                  <a:lnTo>
                    <a:pt x="939" y="305"/>
                  </a:lnTo>
                  <a:lnTo>
                    <a:pt x="939" y="306"/>
                  </a:lnTo>
                  <a:lnTo>
                    <a:pt x="940" y="306"/>
                  </a:lnTo>
                  <a:lnTo>
                    <a:pt x="941" y="310"/>
                  </a:lnTo>
                  <a:lnTo>
                    <a:pt x="942" y="310"/>
                  </a:lnTo>
                  <a:lnTo>
                    <a:pt x="943" y="303"/>
                  </a:lnTo>
                  <a:lnTo>
                    <a:pt x="943" y="310"/>
                  </a:lnTo>
                  <a:lnTo>
                    <a:pt x="944" y="305"/>
                  </a:lnTo>
                  <a:lnTo>
                    <a:pt x="945" y="303"/>
                  </a:lnTo>
                  <a:lnTo>
                    <a:pt x="946" y="302"/>
                  </a:lnTo>
                  <a:lnTo>
                    <a:pt x="947" y="300"/>
                  </a:lnTo>
                  <a:lnTo>
                    <a:pt x="947" y="299"/>
                  </a:lnTo>
                  <a:lnTo>
                    <a:pt x="948" y="296"/>
                  </a:lnTo>
                  <a:lnTo>
                    <a:pt x="949" y="297"/>
                  </a:lnTo>
                  <a:lnTo>
                    <a:pt x="950" y="304"/>
                  </a:lnTo>
                  <a:lnTo>
                    <a:pt x="951" y="342"/>
                  </a:lnTo>
                  <a:lnTo>
                    <a:pt x="951" y="307"/>
                  </a:lnTo>
                  <a:lnTo>
                    <a:pt x="953" y="309"/>
                  </a:lnTo>
                  <a:lnTo>
                    <a:pt x="953" y="308"/>
                  </a:lnTo>
                  <a:lnTo>
                    <a:pt x="954" y="306"/>
                  </a:lnTo>
                  <a:lnTo>
                    <a:pt x="955" y="307"/>
                  </a:lnTo>
                  <a:lnTo>
                    <a:pt x="956" y="299"/>
                  </a:lnTo>
                  <a:lnTo>
                    <a:pt x="957" y="291"/>
                  </a:lnTo>
                  <a:lnTo>
                    <a:pt x="957" y="305"/>
                  </a:lnTo>
                  <a:lnTo>
                    <a:pt x="958" y="299"/>
                  </a:lnTo>
                  <a:lnTo>
                    <a:pt x="959" y="298"/>
                  </a:lnTo>
                  <a:lnTo>
                    <a:pt x="960" y="301"/>
                  </a:lnTo>
                  <a:lnTo>
                    <a:pt x="961" y="300"/>
                  </a:lnTo>
                  <a:lnTo>
                    <a:pt x="961" y="297"/>
                  </a:lnTo>
                  <a:lnTo>
                    <a:pt x="962" y="292"/>
                  </a:lnTo>
                  <a:lnTo>
                    <a:pt x="963" y="293"/>
                  </a:lnTo>
                  <a:lnTo>
                    <a:pt x="964" y="298"/>
                  </a:lnTo>
                  <a:lnTo>
                    <a:pt x="965" y="297"/>
                  </a:lnTo>
                  <a:lnTo>
                    <a:pt x="965" y="307"/>
                  </a:lnTo>
                  <a:lnTo>
                    <a:pt x="966" y="310"/>
                  </a:lnTo>
                  <a:lnTo>
                    <a:pt x="967" y="306"/>
                  </a:lnTo>
                  <a:lnTo>
                    <a:pt x="968" y="302"/>
                  </a:lnTo>
                  <a:lnTo>
                    <a:pt x="969" y="303"/>
                  </a:lnTo>
                  <a:lnTo>
                    <a:pt x="969" y="299"/>
                  </a:lnTo>
                  <a:lnTo>
                    <a:pt x="970" y="299"/>
                  </a:lnTo>
                  <a:lnTo>
                    <a:pt x="971" y="293"/>
                  </a:lnTo>
                  <a:lnTo>
                    <a:pt x="972" y="296"/>
                  </a:lnTo>
                  <a:lnTo>
                    <a:pt x="973" y="315"/>
                  </a:lnTo>
                  <a:lnTo>
                    <a:pt x="973" y="294"/>
                  </a:lnTo>
                  <a:lnTo>
                    <a:pt x="974" y="303"/>
                  </a:lnTo>
                  <a:lnTo>
                    <a:pt x="975" y="303"/>
                  </a:lnTo>
                  <a:lnTo>
                    <a:pt x="976" y="302"/>
                  </a:lnTo>
                  <a:lnTo>
                    <a:pt x="977" y="300"/>
                  </a:lnTo>
                  <a:lnTo>
                    <a:pt x="977" y="302"/>
                  </a:lnTo>
                  <a:lnTo>
                    <a:pt x="978" y="305"/>
                  </a:lnTo>
                  <a:lnTo>
                    <a:pt x="979" y="299"/>
                  </a:lnTo>
                  <a:lnTo>
                    <a:pt x="980" y="301"/>
                  </a:lnTo>
                  <a:lnTo>
                    <a:pt x="981" y="298"/>
                  </a:lnTo>
                  <a:lnTo>
                    <a:pt x="981" y="298"/>
                  </a:lnTo>
                  <a:lnTo>
                    <a:pt x="982" y="293"/>
                  </a:lnTo>
                  <a:lnTo>
                    <a:pt x="983" y="288"/>
                  </a:lnTo>
                  <a:lnTo>
                    <a:pt x="984" y="286"/>
                  </a:lnTo>
                  <a:lnTo>
                    <a:pt x="985" y="297"/>
                  </a:lnTo>
                  <a:lnTo>
                    <a:pt x="985" y="290"/>
                  </a:lnTo>
                  <a:lnTo>
                    <a:pt x="986" y="298"/>
                  </a:lnTo>
                  <a:lnTo>
                    <a:pt x="987" y="291"/>
                  </a:lnTo>
                  <a:lnTo>
                    <a:pt x="988" y="294"/>
                  </a:lnTo>
                  <a:lnTo>
                    <a:pt x="989" y="287"/>
                  </a:lnTo>
                  <a:lnTo>
                    <a:pt x="989" y="290"/>
                  </a:lnTo>
                  <a:lnTo>
                    <a:pt x="990" y="287"/>
                  </a:lnTo>
                  <a:lnTo>
                    <a:pt x="991" y="289"/>
                  </a:lnTo>
                  <a:lnTo>
                    <a:pt x="992" y="289"/>
                  </a:lnTo>
                  <a:lnTo>
                    <a:pt x="993" y="285"/>
                  </a:lnTo>
                  <a:lnTo>
                    <a:pt x="993" y="286"/>
                  </a:lnTo>
                  <a:lnTo>
                    <a:pt x="994" y="282"/>
                  </a:lnTo>
                  <a:lnTo>
                    <a:pt x="995" y="287"/>
                  </a:lnTo>
                  <a:lnTo>
                    <a:pt x="996" y="286"/>
                  </a:lnTo>
                  <a:lnTo>
                    <a:pt x="997" y="283"/>
                  </a:lnTo>
                  <a:lnTo>
                    <a:pt x="997" y="283"/>
                  </a:lnTo>
                  <a:lnTo>
                    <a:pt x="998" y="282"/>
                  </a:lnTo>
                  <a:lnTo>
                    <a:pt x="999" y="281"/>
                  </a:lnTo>
                  <a:lnTo>
                    <a:pt x="1000" y="284"/>
                  </a:lnTo>
                  <a:lnTo>
                    <a:pt x="1001" y="290"/>
                  </a:lnTo>
                  <a:lnTo>
                    <a:pt x="1001" y="288"/>
                  </a:lnTo>
                  <a:lnTo>
                    <a:pt x="1002" y="284"/>
                  </a:lnTo>
                  <a:lnTo>
                    <a:pt x="1003" y="287"/>
                  </a:lnTo>
                  <a:lnTo>
                    <a:pt x="1004" y="289"/>
                  </a:lnTo>
                  <a:lnTo>
                    <a:pt x="1005" y="297"/>
                  </a:lnTo>
                  <a:lnTo>
                    <a:pt x="1005" y="295"/>
                  </a:lnTo>
                  <a:lnTo>
                    <a:pt x="1006" y="290"/>
                  </a:lnTo>
                  <a:lnTo>
                    <a:pt x="1007" y="296"/>
                  </a:lnTo>
                  <a:lnTo>
                    <a:pt x="1008" y="300"/>
                  </a:lnTo>
                  <a:lnTo>
                    <a:pt x="1009" y="302"/>
                  </a:lnTo>
                  <a:lnTo>
                    <a:pt x="1009" y="301"/>
                  </a:lnTo>
                  <a:lnTo>
                    <a:pt x="1010" y="300"/>
                  </a:lnTo>
                  <a:lnTo>
                    <a:pt x="1011" y="300"/>
                  </a:lnTo>
                  <a:lnTo>
                    <a:pt x="1012" y="295"/>
                  </a:lnTo>
                  <a:lnTo>
                    <a:pt x="1013" y="302"/>
                  </a:lnTo>
                  <a:lnTo>
                    <a:pt x="1013" y="307"/>
                  </a:lnTo>
                  <a:lnTo>
                    <a:pt x="1014" y="307"/>
                  </a:lnTo>
                  <a:lnTo>
                    <a:pt x="1015" y="308"/>
                  </a:lnTo>
                  <a:lnTo>
                    <a:pt x="1016" y="306"/>
                  </a:lnTo>
                  <a:lnTo>
                    <a:pt x="1017" y="304"/>
                  </a:lnTo>
                  <a:lnTo>
                    <a:pt x="1017" y="306"/>
                  </a:lnTo>
                  <a:lnTo>
                    <a:pt x="1018" y="298"/>
                  </a:lnTo>
                  <a:lnTo>
                    <a:pt x="1019" y="300"/>
                  </a:lnTo>
                  <a:lnTo>
                    <a:pt x="1020" y="302"/>
                  </a:lnTo>
                  <a:lnTo>
                    <a:pt x="1021" y="300"/>
                  </a:lnTo>
                  <a:lnTo>
                    <a:pt x="1021" y="297"/>
                  </a:lnTo>
                  <a:lnTo>
                    <a:pt x="1022" y="298"/>
                  </a:lnTo>
                  <a:lnTo>
                    <a:pt x="1023" y="303"/>
                  </a:lnTo>
                  <a:lnTo>
                    <a:pt x="1024" y="302"/>
                  </a:lnTo>
                  <a:lnTo>
                    <a:pt x="1025" y="297"/>
                  </a:lnTo>
                  <a:lnTo>
                    <a:pt x="1025" y="299"/>
                  </a:lnTo>
                  <a:lnTo>
                    <a:pt x="1026" y="296"/>
                  </a:lnTo>
                  <a:lnTo>
                    <a:pt x="1027" y="302"/>
                  </a:lnTo>
                  <a:lnTo>
                    <a:pt x="1028" y="297"/>
                  </a:lnTo>
                  <a:lnTo>
                    <a:pt x="1029" y="291"/>
                  </a:lnTo>
                  <a:lnTo>
                    <a:pt x="1029" y="305"/>
                  </a:lnTo>
                  <a:lnTo>
                    <a:pt x="1030" y="291"/>
                  </a:lnTo>
                  <a:lnTo>
                    <a:pt x="1031" y="295"/>
                  </a:lnTo>
                  <a:lnTo>
                    <a:pt x="1032" y="312"/>
                  </a:lnTo>
                  <a:lnTo>
                    <a:pt x="1033" y="287"/>
                  </a:lnTo>
                  <a:lnTo>
                    <a:pt x="1033" y="289"/>
                  </a:lnTo>
                  <a:lnTo>
                    <a:pt x="1034" y="290"/>
                  </a:lnTo>
                  <a:lnTo>
                    <a:pt x="1035" y="294"/>
                  </a:lnTo>
                  <a:lnTo>
                    <a:pt x="1036" y="293"/>
                  </a:lnTo>
                  <a:lnTo>
                    <a:pt x="1037" y="297"/>
                  </a:lnTo>
                  <a:lnTo>
                    <a:pt x="1037" y="290"/>
                  </a:lnTo>
                  <a:lnTo>
                    <a:pt x="1038" y="293"/>
                  </a:lnTo>
                  <a:lnTo>
                    <a:pt x="1039" y="295"/>
                  </a:lnTo>
                  <a:lnTo>
                    <a:pt x="1040" y="290"/>
                  </a:lnTo>
                  <a:lnTo>
                    <a:pt x="1041" y="291"/>
                  </a:lnTo>
                  <a:lnTo>
                    <a:pt x="1041" y="293"/>
                  </a:lnTo>
                  <a:lnTo>
                    <a:pt x="1042" y="284"/>
                  </a:lnTo>
                  <a:lnTo>
                    <a:pt x="1043" y="285"/>
                  </a:lnTo>
                  <a:lnTo>
                    <a:pt x="1044" y="290"/>
                  </a:lnTo>
                  <a:lnTo>
                    <a:pt x="1045" y="295"/>
                  </a:lnTo>
                  <a:lnTo>
                    <a:pt x="1045" y="294"/>
                  </a:lnTo>
                  <a:lnTo>
                    <a:pt x="1046" y="294"/>
                  </a:lnTo>
                  <a:lnTo>
                    <a:pt x="1047" y="290"/>
                  </a:lnTo>
                  <a:lnTo>
                    <a:pt x="1048" y="289"/>
                  </a:lnTo>
                  <a:lnTo>
                    <a:pt x="1049" y="293"/>
                  </a:lnTo>
                  <a:lnTo>
                    <a:pt x="1049" y="293"/>
                  </a:lnTo>
                  <a:lnTo>
                    <a:pt x="1050" y="285"/>
                  </a:lnTo>
                  <a:lnTo>
                    <a:pt x="1051" y="286"/>
                  </a:lnTo>
                  <a:lnTo>
                    <a:pt x="1052" y="300"/>
                  </a:lnTo>
                  <a:lnTo>
                    <a:pt x="1053" y="301"/>
                  </a:lnTo>
                  <a:lnTo>
                    <a:pt x="1053" y="304"/>
                  </a:lnTo>
                  <a:lnTo>
                    <a:pt x="1054" y="306"/>
                  </a:lnTo>
                  <a:lnTo>
                    <a:pt x="1055" y="306"/>
                  </a:lnTo>
                  <a:lnTo>
                    <a:pt x="1056" y="308"/>
                  </a:lnTo>
                  <a:lnTo>
                    <a:pt x="1057" y="306"/>
                  </a:lnTo>
                  <a:lnTo>
                    <a:pt x="1057" y="299"/>
                  </a:lnTo>
                  <a:lnTo>
                    <a:pt x="1058" y="302"/>
                  </a:lnTo>
                  <a:lnTo>
                    <a:pt x="1059" y="338"/>
                  </a:lnTo>
                  <a:lnTo>
                    <a:pt x="1060" y="303"/>
                  </a:lnTo>
                  <a:lnTo>
                    <a:pt x="1061" y="307"/>
                  </a:lnTo>
                  <a:lnTo>
                    <a:pt x="1061" y="304"/>
                  </a:lnTo>
                  <a:lnTo>
                    <a:pt x="1062" y="305"/>
                  </a:lnTo>
                  <a:lnTo>
                    <a:pt x="1063" y="300"/>
                  </a:lnTo>
                  <a:lnTo>
                    <a:pt x="1064" y="299"/>
                  </a:lnTo>
                  <a:lnTo>
                    <a:pt x="1065" y="297"/>
                  </a:lnTo>
                  <a:lnTo>
                    <a:pt x="1065" y="299"/>
                  </a:lnTo>
                  <a:lnTo>
                    <a:pt x="1066" y="299"/>
                  </a:lnTo>
                  <a:lnTo>
                    <a:pt x="1067" y="299"/>
                  </a:lnTo>
                  <a:lnTo>
                    <a:pt x="1068" y="301"/>
                  </a:lnTo>
                  <a:lnTo>
                    <a:pt x="1069" y="296"/>
                  </a:lnTo>
                  <a:lnTo>
                    <a:pt x="1069" y="294"/>
                  </a:lnTo>
                  <a:lnTo>
                    <a:pt x="1070" y="297"/>
                  </a:lnTo>
                  <a:lnTo>
                    <a:pt x="1071" y="290"/>
                  </a:lnTo>
                  <a:lnTo>
                    <a:pt x="1072" y="295"/>
                  </a:lnTo>
                  <a:lnTo>
                    <a:pt x="1073" y="297"/>
                  </a:lnTo>
                  <a:lnTo>
                    <a:pt x="1073" y="294"/>
                  </a:lnTo>
                  <a:lnTo>
                    <a:pt x="1074" y="291"/>
                  </a:lnTo>
                  <a:lnTo>
                    <a:pt x="1075" y="299"/>
                  </a:lnTo>
                  <a:lnTo>
                    <a:pt x="1076" y="300"/>
                  </a:lnTo>
                  <a:lnTo>
                    <a:pt x="1077" y="298"/>
                  </a:lnTo>
                  <a:lnTo>
                    <a:pt x="1077" y="300"/>
                  </a:lnTo>
                  <a:lnTo>
                    <a:pt x="1078" y="297"/>
                  </a:lnTo>
                  <a:lnTo>
                    <a:pt x="1079" y="293"/>
                  </a:lnTo>
                  <a:lnTo>
                    <a:pt x="1080" y="290"/>
                  </a:lnTo>
                  <a:lnTo>
                    <a:pt x="1081" y="300"/>
                  </a:lnTo>
                  <a:lnTo>
                    <a:pt x="1081" y="292"/>
                  </a:lnTo>
                  <a:lnTo>
                    <a:pt x="1082" y="293"/>
                  </a:lnTo>
                  <a:lnTo>
                    <a:pt x="1083" y="297"/>
                  </a:lnTo>
                  <a:lnTo>
                    <a:pt x="1084" y="296"/>
                  </a:lnTo>
                  <a:lnTo>
                    <a:pt x="1085" y="300"/>
                  </a:lnTo>
                  <a:lnTo>
                    <a:pt x="1085" y="299"/>
                  </a:lnTo>
                  <a:lnTo>
                    <a:pt x="1086" y="301"/>
                  </a:lnTo>
                  <a:lnTo>
                    <a:pt x="1087" y="300"/>
                  </a:lnTo>
                  <a:lnTo>
                    <a:pt x="1088" y="301"/>
                  </a:lnTo>
                  <a:lnTo>
                    <a:pt x="1089" y="297"/>
                  </a:lnTo>
                  <a:lnTo>
                    <a:pt x="1089" y="303"/>
                  </a:lnTo>
                  <a:lnTo>
                    <a:pt x="1090" y="301"/>
                  </a:lnTo>
                  <a:lnTo>
                    <a:pt x="1091" y="297"/>
                  </a:lnTo>
                  <a:lnTo>
                    <a:pt x="1092" y="295"/>
                  </a:lnTo>
                  <a:lnTo>
                    <a:pt x="1093" y="303"/>
                  </a:lnTo>
                  <a:lnTo>
                    <a:pt x="1093" y="307"/>
                  </a:lnTo>
                  <a:lnTo>
                    <a:pt x="1094" y="308"/>
                  </a:lnTo>
                  <a:lnTo>
                    <a:pt x="1095" y="307"/>
                  </a:lnTo>
                  <a:lnTo>
                    <a:pt x="1096" y="303"/>
                  </a:lnTo>
                  <a:lnTo>
                    <a:pt x="1097" y="305"/>
                  </a:lnTo>
                  <a:lnTo>
                    <a:pt x="1097" y="300"/>
                  </a:lnTo>
                  <a:lnTo>
                    <a:pt x="1098" y="304"/>
                  </a:lnTo>
                  <a:lnTo>
                    <a:pt x="1099" y="304"/>
                  </a:lnTo>
                  <a:lnTo>
                    <a:pt x="1100" y="307"/>
                  </a:lnTo>
                  <a:lnTo>
                    <a:pt x="1101" y="304"/>
                  </a:lnTo>
                  <a:lnTo>
                    <a:pt x="1101" y="305"/>
                  </a:lnTo>
                  <a:lnTo>
                    <a:pt x="1102" y="301"/>
                  </a:lnTo>
                  <a:lnTo>
                    <a:pt x="1103" y="300"/>
                  </a:lnTo>
                  <a:lnTo>
                    <a:pt x="1104" y="300"/>
                  </a:lnTo>
                  <a:lnTo>
                    <a:pt x="1105" y="311"/>
                  </a:lnTo>
                  <a:lnTo>
                    <a:pt x="1105" y="306"/>
                  </a:lnTo>
                  <a:lnTo>
                    <a:pt x="1106" y="302"/>
                  </a:lnTo>
                  <a:lnTo>
                    <a:pt x="1107" y="300"/>
                  </a:lnTo>
                  <a:lnTo>
                    <a:pt x="1108" y="303"/>
                  </a:lnTo>
                  <a:lnTo>
                    <a:pt x="1109" y="298"/>
                  </a:lnTo>
                  <a:lnTo>
                    <a:pt x="1109" y="300"/>
                  </a:lnTo>
                  <a:lnTo>
                    <a:pt x="1110" y="298"/>
                  </a:lnTo>
                  <a:lnTo>
                    <a:pt x="1111" y="301"/>
                  </a:lnTo>
                  <a:lnTo>
                    <a:pt x="1112" y="306"/>
                  </a:lnTo>
                  <a:lnTo>
                    <a:pt x="1113" y="301"/>
                  </a:lnTo>
                  <a:lnTo>
                    <a:pt x="1113" y="307"/>
                  </a:lnTo>
                  <a:lnTo>
                    <a:pt x="1114" y="301"/>
                  </a:lnTo>
                  <a:lnTo>
                    <a:pt x="1115" y="301"/>
                  </a:lnTo>
                  <a:lnTo>
                    <a:pt x="1116" y="305"/>
                  </a:lnTo>
                  <a:lnTo>
                    <a:pt x="1117" y="301"/>
                  </a:lnTo>
                  <a:lnTo>
                    <a:pt x="1117" y="300"/>
                  </a:lnTo>
                  <a:lnTo>
                    <a:pt x="1118" y="302"/>
                  </a:lnTo>
                  <a:lnTo>
                    <a:pt x="1119" y="305"/>
                  </a:lnTo>
                  <a:lnTo>
                    <a:pt x="1120" y="307"/>
                  </a:lnTo>
                  <a:lnTo>
                    <a:pt x="1121" y="307"/>
                  </a:lnTo>
                  <a:lnTo>
                    <a:pt x="1121" y="304"/>
                  </a:lnTo>
                  <a:lnTo>
                    <a:pt x="1122" y="303"/>
                  </a:lnTo>
                  <a:lnTo>
                    <a:pt x="1123" y="305"/>
                  </a:lnTo>
                  <a:lnTo>
                    <a:pt x="1124" y="308"/>
                  </a:lnTo>
                  <a:lnTo>
                    <a:pt x="1125" y="305"/>
                  </a:lnTo>
                  <a:lnTo>
                    <a:pt x="1125" y="308"/>
                  </a:lnTo>
                  <a:lnTo>
                    <a:pt x="1126" y="308"/>
                  </a:lnTo>
                  <a:lnTo>
                    <a:pt x="1127" y="307"/>
                  </a:lnTo>
                  <a:lnTo>
                    <a:pt x="1128" y="341"/>
                  </a:lnTo>
                  <a:lnTo>
                    <a:pt x="1129" y="305"/>
                  </a:lnTo>
                  <a:lnTo>
                    <a:pt x="1129" y="306"/>
                  </a:lnTo>
                  <a:lnTo>
                    <a:pt x="1130" y="302"/>
                  </a:lnTo>
                  <a:lnTo>
                    <a:pt x="1131" y="303"/>
                  </a:lnTo>
                  <a:lnTo>
                    <a:pt x="1132" y="304"/>
                  </a:lnTo>
                  <a:lnTo>
                    <a:pt x="1133" y="302"/>
                  </a:lnTo>
                  <a:lnTo>
                    <a:pt x="1133" y="303"/>
                  </a:lnTo>
                  <a:lnTo>
                    <a:pt x="1134" y="309"/>
                  </a:lnTo>
                  <a:lnTo>
                    <a:pt x="1135" y="299"/>
                  </a:lnTo>
                  <a:lnTo>
                    <a:pt x="1136" y="302"/>
                  </a:lnTo>
                  <a:lnTo>
                    <a:pt x="1137" y="303"/>
                  </a:lnTo>
                  <a:lnTo>
                    <a:pt x="1137" y="309"/>
                  </a:lnTo>
                  <a:lnTo>
                    <a:pt x="1138" y="308"/>
                  </a:lnTo>
                  <a:lnTo>
                    <a:pt x="1139" y="302"/>
                  </a:lnTo>
                  <a:lnTo>
                    <a:pt x="1140" y="306"/>
                  </a:lnTo>
                  <a:lnTo>
                    <a:pt x="1141" y="305"/>
                  </a:lnTo>
                  <a:lnTo>
                    <a:pt x="1141" y="304"/>
                  </a:lnTo>
                  <a:lnTo>
                    <a:pt x="1142" y="302"/>
                  </a:lnTo>
                  <a:lnTo>
                    <a:pt x="1143" y="305"/>
                  </a:lnTo>
                  <a:lnTo>
                    <a:pt x="1144" y="301"/>
                  </a:lnTo>
                  <a:lnTo>
                    <a:pt x="1145" y="303"/>
                  </a:lnTo>
                  <a:lnTo>
                    <a:pt x="1145" y="301"/>
                  </a:lnTo>
                  <a:lnTo>
                    <a:pt x="1146" y="301"/>
                  </a:lnTo>
                  <a:lnTo>
                    <a:pt x="1147" y="300"/>
                  </a:lnTo>
                  <a:lnTo>
                    <a:pt x="1148" y="300"/>
                  </a:lnTo>
                  <a:lnTo>
                    <a:pt x="1149" y="301"/>
                  </a:lnTo>
                  <a:lnTo>
                    <a:pt x="1149" y="299"/>
                  </a:lnTo>
                  <a:lnTo>
                    <a:pt x="1150" y="293"/>
                  </a:lnTo>
                  <a:lnTo>
                    <a:pt x="1151" y="292"/>
                  </a:lnTo>
                  <a:lnTo>
                    <a:pt x="1152" y="295"/>
                  </a:lnTo>
                  <a:lnTo>
                    <a:pt x="1153" y="299"/>
                  </a:lnTo>
                  <a:lnTo>
                    <a:pt x="1153" y="297"/>
                  </a:lnTo>
                  <a:lnTo>
                    <a:pt x="1154" y="293"/>
                  </a:lnTo>
                  <a:lnTo>
                    <a:pt x="1155" y="297"/>
                  </a:lnTo>
                  <a:lnTo>
                    <a:pt x="1156" y="290"/>
                  </a:lnTo>
                  <a:lnTo>
                    <a:pt x="1157" y="289"/>
                  </a:lnTo>
                  <a:lnTo>
                    <a:pt x="1157" y="291"/>
                  </a:lnTo>
                  <a:lnTo>
                    <a:pt x="1158" y="292"/>
                  </a:lnTo>
                  <a:lnTo>
                    <a:pt x="1159" y="290"/>
                  </a:lnTo>
                  <a:lnTo>
                    <a:pt x="1160" y="290"/>
                  </a:lnTo>
                  <a:lnTo>
                    <a:pt x="1161" y="287"/>
                  </a:lnTo>
                  <a:lnTo>
                    <a:pt x="1161" y="286"/>
                  </a:lnTo>
                  <a:lnTo>
                    <a:pt x="1162" y="289"/>
                  </a:lnTo>
                  <a:lnTo>
                    <a:pt x="1163" y="287"/>
                  </a:lnTo>
                  <a:lnTo>
                    <a:pt x="1164" y="291"/>
                  </a:lnTo>
                  <a:lnTo>
                    <a:pt x="1165" y="289"/>
                  </a:lnTo>
                  <a:lnTo>
                    <a:pt x="1165" y="298"/>
                  </a:lnTo>
                  <a:lnTo>
                    <a:pt x="1166" y="279"/>
                  </a:lnTo>
                  <a:lnTo>
                    <a:pt x="1167" y="285"/>
                  </a:lnTo>
                  <a:lnTo>
                    <a:pt x="1168" y="284"/>
                  </a:lnTo>
                  <a:lnTo>
                    <a:pt x="1169" y="281"/>
                  </a:lnTo>
                  <a:lnTo>
                    <a:pt x="1169" y="276"/>
                  </a:lnTo>
                  <a:lnTo>
                    <a:pt x="1170" y="282"/>
                  </a:lnTo>
                  <a:lnTo>
                    <a:pt x="1171" y="284"/>
                  </a:lnTo>
                  <a:lnTo>
                    <a:pt x="1172" y="312"/>
                  </a:lnTo>
                  <a:lnTo>
                    <a:pt x="1173" y="287"/>
                  </a:lnTo>
                  <a:lnTo>
                    <a:pt x="1173" y="288"/>
                  </a:lnTo>
                  <a:lnTo>
                    <a:pt x="1174" y="286"/>
                  </a:lnTo>
                  <a:lnTo>
                    <a:pt x="1175" y="288"/>
                  </a:lnTo>
                  <a:lnTo>
                    <a:pt x="1176" y="294"/>
                  </a:lnTo>
                  <a:lnTo>
                    <a:pt x="1177" y="293"/>
                  </a:lnTo>
                  <a:lnTo>
                    <a:pt x="1177" y="292"/>
                  </a:lnTo>
                  <a:lnTo>
                    <a:pt x="1178" y="295"/>
                  </a:lnTo>
                  <a:lnTo>
                    <a:pt x="1179" y="298"/>
                  </a:lnTo>
                  <a:lnTo>
                    <a:pt x="1180" y="291"/>
                  </a:lnTo>
                  <a:lnTo>
                    <a:pt x="1181" y="290"/>
                  </a:lnTo>
                  <a:lnTo>
                    <a:pt x="1181" y="299"/>
                  </a:lnTo>
                  <a:lnTo>
                    <a:pt x="1182" y="277"/>
                  </a:lnTo>
                  <a:lnTo>
                    <a:pt x="1183" y="285"/>
                  </a:lnTo>
                  <a:lnTo>
                    <a:pt x="1184" y="287"/>
                  </a:lnTo>
                  <a:lnTo>
                    <a:pt x="1185" y="289"/>
                  </a:lnTo>
                  <a:lnTo>
                    <a:pt x="1185" y="294"/>
                  </a:lnTo>
                  <a:lnTo>
                    <a:pt x="1186" y="291"/>
                  </a:lnTo>
                  <a:lnTo>
                    <a:pt x="1187" y="294"/>
                  </a:lnTo>
                  <a:lnTo>
                    <a:pt x="1188" y="293"/>
                  </a:lnTo>
                  <a:lnTo>
                    <a:pt x="1189" y="292"/>
                  </a:lnTo>
                  <a:lnTo>
                    <a:pt x="1189" y="290"/>
                  </a:lnTo>
                  <a:lnTo>
                    <a:pt x="1190" y="290"/>
                  </a:lnTo>
                  <a:lnTo>
                    <a:pt x="1191" y="295"/>
                  </a:lnTo>
                  <a:lnTo>
                    <a:pt x="1192" y="294"/>
                  </a:lnTo>
                  <a:lnTo>
                    <a:pt x="1193" y="297"/>
                  </a:lnTo>
                  <a:lnTo>
                    <a:pt x="1193" y="303"/>
                  </a:lnTo>
                  <a:lnTo>
                    <a:pt x="1194" y="303"/>
                  </a:lnTo>
                  <a:lnTo>
                    <a:pt x="1195" y="303"/>
                  </a:lnTo>
                  <a:lnTo>
                    <a:pt x="1196" y="306"/>
                  </a:lnTo>
                  <a:lnTo>
                    <a:pt x="1197" y="300"/>
                  </a:lnTo>
                  <a:lnTo>
                    <a:pt x="1197" y="297"/>
                  </a:lnTo>
                  <a:lnTo>
                    <a:pt x="1198" y="299"/>
                  </a:lnTo>
                  <a:lnTo>
                    <a:pt x="1199" y="304"/>
                  </a:lnTo>
                  <a:lnTo>
                    <a:pt x="1200" y="300"/>
                  </a:lnTo>
                  <a:lnTo>
                    <a:pt x="1201" y="299"/>
                  </a:lnTo>
                  <a:lnTo>
                    <a:pt x="1201" y="300"/>
                  </a:lnTo>
                  <a:lnTo>
                    <a:pt x="1202" y="305"/>
                  </a:lnTo>
                  <a:lnTo>
                    <a:pt x="1203" y="309"/>
                  </a:lnTo>
                  <a:lnTo>
                    <a:pt x="1204" y="308"/>
                  </a:lnTo>
                  <a:lnTo>
                    <a:pt x="1205" y="306"/>
                  </a:lnTo>
                  <a:lnTo>
                    <a:pt x="1205" y="301"/>
                  </a:lnTo>
                  <a:lnTo>
                    <a:pt x="1206" y="309"/>
                  </a:lnTo>
                  <a:lnTo>
                    <a:pt x="1207" y="294"/>
                  </a:lnTo>
                  <a:lnTo>
                    <a:pt x="1208" y="320"/>
                  </a:lnTo>
                  <a:lnTo>
                    <a:pt x="1209" y="312"/>
                  </a:lnTo>
                  <a:lnTo>
                    <a:pt x="1209" y="313"/>
                  </a:lnTo>
                  <a:lnTo>
                    <a:pt x="1210" y="312"/>
                  </a:lnTo>
                  <a:lnTo>
                    <a:pt x="1211" y="314"/>
                  </a:lnTo>
                  <a:lnTo>
                    <a:pt x="1212" y="313"/>
                  </a:lnTo>
                  <a:lnTo>
                    <a:pt x="1213" y="308"/>
                  </a:lnTo>
                  <a:lnTo>
                    <a:pt x="1213" y="304"/>
                  </a:lnTo>
                  <a:lnTo>
                    <a:pt x="1214" y="307"/>
                  </a:lnTo>
                  <a:lnTo>
                    <a:pt x="1215" y="313"/>
                  </a:lnTo>
                  <a:lnTo>
                    <a:pt x="1216" y="312"/>
                  </a:lnTo>
                  <a:lnTo>
                    <a:pt x="1217" y="302"/>
                  </a:lnTo>
                  <a:lnTo>
                    <a:pt x="1217" y="304"/>
                  </a:lnTo>
                  <a:lnTo>
                    <a:pt x="1218" y="304"/>
                  </a:lnTo>
                  <a:lnTo>
                    <a:pt x="1219" y="307"/>
                  </a:lnTo>
                  <a:lnTo>
                    <a:pt x="1220" y="306"/>
                  </a:lnTo>
                  <a:lnTo>
                    <a:pt x="1221" y="303"/>
                  </a:lnTo>
                  <a:lnTo>
                    <a:pt x="1221" y="303"/>
                  </a:lnTo>
                  <a:lnTo>
                    <a:pt x="1222" y="308"/>
                  </a:lnTo>
                  <a:lnTo>
                    <a:pt x="1223" y="308"/>
                  </a:lnTo>
                  <a:lnTo>
                    <a:pt x="1224" y="300"/>
                  </a:lnTo>
                  <a:lnTo>
                    <a:pt x="1225" y="311"/>
                  </a:lnTo>
                  <a:lnTo>
                    <a:pt x="1225" y="306"/>
                  </a:lnTo>
                  <a:lnTo>
                    <a:pt x="1226" y="308"/>
                  </a:lnTo>
                  <a:lnTo>
                    <a:pt x="1227" y="304"/>
                  </a:lnTo>
                  <a:lnTo>
                    <a:pt x="1228" y="304"/>
                  </a:lnTo>
                  <a:lnTo>
                    <a:pt x="1229" y="306"/>
                  </a:lnTo>
                  <a:lnTo>
                    <a:pt x="1229" y="302"/>
                  </a:lnTo>
                  <a:lnTo>
                    <a:pt x="1230" y="305"/>
                  </a:lnTo>
                  <a:lnTo>
                    <a:pt x="1231" y="303"/>
                  </a:lnTo>
                  <a:lnTo>
                    <a:pt x="1232" y="300"/>
                  </a:lnTo>
                  <a:lnTo>
                    <a:pt x="1233" y="300"/>
                  </a:lnTo>
                  <a:lnTo>
                    <a:pt x="1233" y="303"/>
                  </a:lnTo>
                  <a:lnTo>
                    <a:pt x="1234" y="301"/>
                  </a:lnTo>
                  <a:lnTo>
                    <a:pt x="1235" y="301"/>
                  </a:lnTo>
                  <a:lnTo>
                    <a:pt x="1236" y="300"/>
                  </a:lnTo>
                  <a:lnTo>
                    <a:pt x="1237" y="301"/>
                  </a:lnTo>
                  <a:lnTo>
                    <a:pt x="1237" y="300"/>
                  </a:lnTo>
                  <a:lnTo>
                    <a:pt x="1238" y="300"/>
                  </a:lnTo>
                  <a:lnTo>
                    <a:pt x="1239" y="297"/>
                  </a:lnTo>
                  <a:lnTo>
                    <a:pt x="1240" y="296"/>
                  </a:lnTo>
                  <a:lnTo>
                    <a:pt x="1241" y="297"/>
                  </a:lnTo>
                  <a:lnTo>
                    <a:pt x="1241" y="299"/>
                  </a:lnTo>
                  <a:lnTo>
                    <a:pt x="1242" y="290"/>
                  </a:lnTo>
                  <a:lnTo>
                    <a:pt x="1243" y="294"/>
                  </a:lnTo>
                  <a:lnTo>
                    <a:pt x="1244" y="287"/>
                  </a:lnTo>
                  <a:lnTo>
                    <a:pt x="1245" y="294"/>
                  </a:lnTo>
                  <a:lnTo>
                    <a:pt x="1245" y="294"/>
                  </a:lnTo>
                  <a:lnTo>
                    <a:pt x="1246" y="295"/>
                  </a:lnTo>
                  <a:lnTo>
                    <a:pt x="1247" y="296"/>
                  </a:lnTo>
                  <a:lnTo>
                    <a:pt x="1248" y="301"/>
                  </a:lnTo>
                  <a:lnTo>
                    <a:pt x="1249" y="300"/>
                  </a:lnTo>
                  <a:lnTo>
                    <a:pt x="1249" y="297"/>
                  </a:lnTo>
                  <a:lnTo>
                    <a:pt x="1250" y="298"/>
                  </a:lnTo>
                  <a:lnTo>
                    <a:pt x="1251" y="303"/>
                  </a:lnTo>
                  <a:lnTo>
                    <a:pt x="1252" y="303"/>
                  </a:lnTo>
                  <a:lnTo>
                    <a:pt x="1253" y="300"/>
                  </a:lnTo>
                  <a:lnTo>
                    <a:pt x="1253" y="300"/>
                  </a:lnTo>
                  <a:lnTo>
                    <a:pt x="1254" y="292"/>
                  </a:lnTo>
                  <a:lnTo>
                    <a:pt x="1255" y="293"/>
                  </a:lnTo>
                  <a:lnTo>
                    <a:pt x="1256" y="296"/>
                  </a:lnTo>
                  <a:lnTo>
                    <a:pt x="1257" y="294"/>
                  </a:lnTo>
                  <a:lnTo>
                    <a:pt x="1257" y="303"/>
                  </a:lnTo>
                  <a:lnTo>
                    <a:pt x="1258" y="294"/>
                  </a:lnTo>
                  <a:lnTo>
                    <a:pt x="1259" y="300"/>
                  </a:lnTo>
                  <a:lnTo>
                    <a:pt x="1260" y="298"/>
                  </a:lnTo>
                  <a:lnTo>
                    <a:pt x="1261" y="297"/>
                  </a:lnTo>
                  <a:lnTo>
                    <a:pt x="1261" y="302"/>
                  </a:lnTo>
                  <a:lnTo>
                    <a:pt x="1262" y="301"/>
                  </a:lnTo>
                  <a:lnTo>
                    <a:pt x="1263" y="305"/>
                  </a:lnTo>
                  <a:lnTo>
                    <a:pt x="1264" y="304"/>
                  </a:lnTo>
                  <a:lnTo>
                    <a:pt x="1265" y="307"/>
                  </a:lnTo>
                  <a:lnTo>
                    <a:pt x="1265" y="307"/>
                  </a:lnTo>
                  <a:lnTo>
                    <a:pt x="1266" y="304"/>
                  </a:lnTo>
                  <a:lnTo>
                    <a:pt x="1267" y="304"/>
                  </a:lnTo>
                  <a:lnTo>
                    <a:pt x="1268" y="300"/>
                  </a:lnTo>
                  <a:lnTo>
                    <a:pt x="1269" y="304"/>
                  </a:lnTo>
                  <a:lnTo>
                    <a:pt x="1269" y="321"/>
                  </a:lnTo>
                  <a:lnTo>
                    <a:pt x="1270" y="306"/>
                  </a:lnTo>
                  <a:lnTo>
                    <a:pt x="1271" y="302"/>
                  </a:lnTo>
                  <a:lnTo>
                    <a:pt x="1272" y="300"/>
                  </a:lnTo>
                  <a:lnTo>
                    <a:pt x="1273" y="291"/>
                  </a:lnTo>
                  <a:lnTo>
                    <a:pt x="1273" y="299"/>
                  </a:lnTo>
                  <a:lnTo>
                    <a:pt x="1274" y="303"/>
                  </a:lnTo>
                  <a:lnTo>
                    <a:pt x="1275" y="302"/>
                  </a:lnTo>
                  <a:lnTo>
                    <a:pt x="1276" y="292"/>
                  </a:lnTo>
                  <a:lnTo>
                    <a:pt x="1277" y="299"/>
                  </a:lnTo>
                  <a:lnTo>
                    <a:pt x="1277" y="301"/>
                  </a:lnTo>
                  <a:lnTo>
                    <a:pt x="1278" y="307"/>
                  </a:lnTo>
                  <a:lnTo>
                    <a:pt x="1279" y="309"/>
                  </a:lnTo>
                  <a:lnTo>
                    <a:pt x="1280" y="303"/>
                  </a:lnTo>
                  <a:lnTo>
                    <a:pt x="1281" y="298"/>
                  </a:lnTo>
                  <a:lnTo>
                    <a:pt x="1281" y="297"/>
                  </a:lnTo>
                  <a:lnTo>
                    <a:pt x="1282" y="302"/>
                  </a:lnTo>
                  <a:lnTo>
                    <a:pt x="1283" y="301"/>
                  </a:lnTo>
                  <a:lnTo>
                    <a:pt x="1284" y="305"/>
                  </a:lnTo>
                  <a:lnTo>
                    <a:pt x="1285" y="296"/>
                  </a:lnTo>
                  <a:lnTo>
                    <a:pt x="1285" y="301"/>
                  </a:lnTo>
                  <a:lnTo>
                    <a:pt x="1286" y="305"/>
                  </a:lnTo>
                  <a:lnTo>
                    <a:pt x="1287" y="309"/>
                  </a:lnTo>
                  <a:lnTo>
                    <a:pt x="1288" y="310"/>
                  </a:lnTo>
                  <a:lnTo>
                    <a:pt x="1289" y="307"/>
                  </a:lnTo>
                  <a:lnTo>
                    <a:pt x="1289" y="303"/>
                  </a:lnTo>
                  <a:lnTo>
                    <a:pt x="1290" y="299"/>
                  </a:lnTo>
                  <a:lnTo>
                    <a:pt x="1291" y="301"/>
                  </a:lnTo>
                  <a:lnTo>
                    <a:pt x="1292" y="303"/>
                  </a:lnTo>
                  <a:lnTo>
                    <a:pt x="1293" y="305"/>
                  </a:lnTo>
                  <a:lnTo>
                    <a:pt x="1294" y="305"/>
                  </a:lnTo>
                  <a:lnTo>
                    <a:pt x="1294" y="301"/>
                  </a:lnTo>
                  <a:lnTo>
                    <a:pt x="1295" y="303"/>
                  </a:lnTo>
                  <a:lnTo>
                    <a:pt x="1296" y="304"/>
                  </a:lnTo>
                  <a:lnTo>
                    <a:pt x="1297" y="308"/>
                  </a:lnTo>
                  <a:lnTo>
                    <a:pt x="1298" y="302"/>
                  </a:lnTo>
                  <a:lnTo>
                    <a:pt x="1298" y="304"/>
                  </a:lnTo>
                  <a:lnTo>
                    <a:pt x="1299" y="301"/>
                  </a:lnTo>
                  <a:lnTo>
                    <a:pt x="1300" y="299"/>
                  </a:lnTo>
                  <a:lnTo>
                    <a:pt x="1301" y="305"/>
                  </a:lnTo>
                  <a:lnTo>
                    <a:pt x="1302" y="305"/>
                  </a:lnTo>
                  <a:lnTo>
                    <a:pt x="1302" y="306"/>
                  </a:lnTo>
                  <a:lnTo>
                    <a:pt x="1303" y="309"/>
                  </a:lnTo>
                  <a:lnTo>
                    <a:pt x="1304" y="307"/>
                  </a:lnTo>
                  <a:lnTo>
                    <a:pt x="1305" y="305"/>
                  </a:lnTo>
                  <a:lnTo>
                    <a:pt x="1306" y="305"/>
                  </a:lnTo>
                  <a:lnTo>
                    <a:pt x="1306" y="304"/>
                  </a:lnTo>
                  <a:lnTo>
                    <a:pt x="1307" y="300"/>
                  </a:lnTo>
                  <a:lnTo>
                    <a:pt x="1308" y="301"/>
                  </a:lnTo>
                  <a:lnTo>
                    <a:pt x="1309" y="302"/>
                  </a:lnTo>
                  <a:lnTo>
                    <a:pt x="1310" y="303"/>
                  </a:lnTo>
                  <a:lnTo>
                    <a:pt x="1310" y="297"/>
                  </a:lnTo>
                  <a:lnTo>
                    <a:pt x="1311" y="293"/>
                  </a:lnTo>
                  <a:lnTo>
                    <a:pt x="1312" y="294"/>
                  </a:lnTo>
                  <a:lnTo>
                    <a:pt x="1313" y="298"/>
                  </a:lnTo>
                  <a:lnTo>
                    <a:pt x="1314" y="293"/>
                  </a:lnTo>
                  <a:lnTo>
                    <a:pt x="1314" y="290"/>
                  </a:lnTo>
                  <a:lnTo>
                    <a:pt x="1315" y="291"/>
                  </a:lnTo>
                  <a:lnTo>
                    <a:pt x="1316" y="291"/>
                  </a:lnTo>
                  <a:lnTo>
                    <a:pt x="1317" y="297"/>
                  </a:lnTo>
                  <a:lnTo>
                    <a:pt x="1318" y="289"/>
                  </a:lnTo>
                  <a:lnTo>
                    <a:pt x="1318" y="292"/>
                  </a:lnTo>
                  <a:lnTo>
                    <a:pt x="1319" y="292"/>
                  </a:lnTo>
                  <a:lnTo>
                    <a:pt x="1320" y="288"/>
                  </a:lnTo>
                  <a:lnTo>
                    <a:pt x="1321" y="289"/>
                  </a:lnTo>
                  <a:lnTo>
                    <a:pt x="1322" y="291"/>
                  </a:lnTo>
                  <a:lnTo>
                    <a:pt x="1322" y="293"/>
                  </a:lnTo>
                  <a:lnTo>
                    <a:pt x="1323" y="297"/>
                  </a:lnTo>
                  <a:lnTo>
                    <a:pt x="1324" y="298"/>
                  </a:lnTo>
                  <a:lnTo>
                    <a:pt x="1325" y="298"/>
                  </a:lnTo>
                  <a:lnTo>
                    <a:pt x="1326" y="303"/>
                  </a:lnTo>
                  <a:lnTo>
                    <a:pt x="1326" y="303"/>
                  </a:lnTo>
                  <a:lnTo>
                    <a:pt x="1327" y="302"/>
                  </a:lnTo>
                  <a:lnTo>
                    <a:pt x="1328" y="297"/>
                  </a:lnTo>
                  <a:lnTo>
                    <a:pt x="1329" y="297"/>
                  </a:lnTo>
                  <a:lnTo>
                    <a:pt x="1330" y="297"/>
                  </a:lnTo>
                  <a:lnTo>
                    <a:pt x="1330" y="295"/>
                  </a:lnTo>
                  <a:lnTo>
                    <a:pt x="1331" y="296"/>
                  </a:lnTo>
                  <a:lnTo>
                    <a:pt x="1332" y="294"/>
                  </a:lnTo>
                  <a:lnTo>
                    <a:pt x="1333" y="288"/>
                  </a:lnTo>
                  <a:lnTo>
                    <a:pt x="1334" y="295"/>
                  </a:lnTo>
                  <a:lnTo>
                    <a:pt x="1334" y="300"/>
                  </a:lnTo>
                  <a:lnTo>
                    <a:pt x="1335" y="300"/>
                  </a:lnTo>
                  <a:lnTo>
                    <a:pt x="1336" y="305"/>
                  </a:lnTo>
                  <a:lnTo>
                    <a:pt x="1337" y="303"/>
                  </a:lnTo>
                  <a:lnTo>
                    <a:pt x="1338" y="303"/>
                  </a:lnTo>
                  <a:lnTo>
                    <a:pt x="1338" y="302"/>
                  </a:lnTo>
                  <a:lnTo>
                    <a:pt x="1339" y="294"/>
                  </a:lnTo>
                  <a:lnTo>
                    <a:pt x="1340" y="299"/>
                  </a:lnTo>
                  <a:lnTo>
                    <a:pt x="1341" y="299"/>
                  </a:lnTo>
                  <a:lnTo>
                    <a:pt x="1342" y="298"/>
                  </a:lnTo>
                  <a:lnTo>
                    <a:pt x="1342" y="300"/>
                  </a:lnTo>
                  <a:lnTo>
                    <a:pt x="1343" y="300"/>
                  </a:lnTo>
                  <a:lnTo>
                    <a:pt x="1344" y="300"/>
                  </a:lnTo>
                  <a:lnTo>
                    <a:pt x="1345" y="300"/>
                  </a:lnTo>
                  <a:lnTo>
                    <a:pt x="1346" y="299"/>
                  </a:lnTo>
                  <a:lnTo>
                    <a:pt x="1346" y="300"/>
                  </a:lnTo>
                  <a:lnTo>
                    <a:pt x="1347" y="300"/>
                  </a:lnTo>
                  <a:lnTo>
                    <a:pt x="1348" y="300"/>
                  </a:lnTo>
                  <a:lnTo>
                    <a:pt x="1349" y="300"/>
                  </a:lnTo>
                  <a:lnTo>
                    <a:pt x="1350" y="300"/>
                  </a:lnTo>
                  <a:lnTo>
                    <a:pt x="1350" y="302"/>
                  </a:lnTo>
                  <a:lnTo>
                    <a:pt x="1351" y="303"/>
                  </a:lnTo>
                  <a:lnTo>
                    <a:pt x="1352" y="300"/>
                  </a:lnTo>
                  <a:lnTo>
                    <a:pt x="1353" y="300"/>
                  </a:lnTo>
                  <a:lnTo>
                    <a:pt x="1354" y="301"/>
                  </a:lnTo>
                  <a:lnTo>
                    <a:pt x="1354" y="300"/>
                  </a:lnTo>
                  <a:lnTo>
                    <a:pt x="1355" y="305"/>
                  </a:lnTo>
                  <a:lnTo>
                    <a:pt x="1356" y="304"/>
                  </a:lnTo>
                  <a:lnTo>
                    <a:pt x="1357" y="304"/>
                  </a:lnTo>
                  <a:lnTo>
                    <a:pt x="1358" y="303"/>
                  </a:lnTo>
                  <a:lnTo>
                    <a:pt x="1358" y="306"/>
                  </a:lnTo>
                  <a:lnTo>
                    <a:pt x="1359" y="305"/>
                  </a:lnTo>
                  <a:lnTo>
                    <a:pt x="1360" y="305"/>
                  </a:lnTo>
                  <a:lnTo>
                    <a:pt x="1361" y="306"/>
                  </a:lnTo>
                  <a:lnTo>
                    <a:pt x="1362" y="297"/>
                  </a:lnTo>
                  <a:lnTo>
                    <a:pt x="1362" y="308"/>
                  </a:lnTo>
                  <a:lnTo>
                    <a:pt x="1363" y="306"/>
                  </a:lnTo>
                  <a:lnTo>
                    <a:pt x="1364" y="303"/>
                  </a:lnTo>
                  <a:lnTo>
                    <a:pt x="1365" y="307"/>
                  </a:lnTo>
                  <a:lnTo>
                    <a:pt x="1366" y="310"/>
                  </a:lnTo>
                  <a:lnTo>
                    <a:pt x="1366" y="309"/>
                  </a:lnTo>
                  <a:lnTo>
                    <a:pt x="1367" y="306"/>
                  </a:lnTo>
                  <a:lnTo>
                    <a:pt x="1368" y="307"/>
                  </a:lnTo>
                  <a:lnTo>
                    <a:pt x="1369" y="305"/>
                  </a:lnTo>
                  <a:lnTo>
                    <a:pt x="1370" y="303"/>
                  </a:lnTo>
                  <a:lnTo>
                    <a:pt x="1370" y="305"/>
                  </a:lnTo>
                  <a:lnTo>
                    <a:pt x="1371" y="303"/>
                  </a:lnTo>
                  <a:lnTo>
                    <a:pt x="1372" y="300"/>
                  </a:lnTo>
                  <a:lnTo>
                    <a:pt x="1373" y="303"/>
                  </a:lnTo>
                  <a:lnTo>
                    <a:pt x="1374" y="297"/>
                  </a:lnTo>
                  <a:lnTo>
                    <a:pt x="1375" y="302"/>
                  </a:lnTo>
                  <a:lnTo>
                    <a:pt x="1375" y="301"/>
                  </a:lnTo>
                  <a:lnTo>
                    <a:pt x="1376" y="300"/>
                  </a:lnTo>
                  <a:lnTo>
                    <a:pt x="1377" y="304"/>
                  </a:lnTo>
                  <a:lnTo>
                    <a:pt x="1378" y="305"/>
                  </a:lnTo>
                  <a:lnTo>
                    <a:pt x="1379" y="300"/>
                  </a:lnTo>
                  <a:lnTo>
                    <a:pt x="1379" y="303"/>
                  </a:lnTo>
                  <a:lnTo>
                    <a:pt x="1380" y="305"/>
                  </a:lnTo>
                  <a:lnTo>
                    <a:pt x="1381" y="303"/>
                  </a:lnTo>
                  <a:lnTo>
                    <a:pt x="1382" y="300"/>
                  </a:lnTo>
                  <a:lnTo>
                    <a:pt x="1383" y="300"/>
                  </a:lnTo>
                  <a:lnTo>
                    <a:pt x="1383" y="298"/>
                  </a:lnTo>
                  <a:lnTo>
                    <a:pt x="1384" y="297"/>
                  </a:lnTo>
                  <a:lnTo>
                    <a:pt x="1385" y="299"/>
                  </a:lnTo>
                  <a:lnTo>
                    <a:pt x="1386" y="293"/>
                  </a:lnTo>
                  <a:lnTo>
                    <a:pt x="1387" y="300"/>
                  </a:lnTo>
                  <a:lnTo>
                    <a:pt x="1387" y="302"/>
                  </a:lnTo>
                  <a:lnTo>
                    <a:pt x="1388" y="291"/>
                  </a:lnTo>
                  <a:lnTo>
                    <a:pt x="1389" y="295"/>
                  </a:lnTo>
                  <a:lnTo>
                    <a:pt x="1390" y="299"/>
                  </a:lnTo>
                  <a:lnTo>
                    <a:pt x="1391" y="297"/>
                  </a:lnTo>
                  <a:lnTo>
                    <a:pt x="1391" y="301"/>
                  </a:lnTo>
                  <a:lnTo>
                    <a:pt x="1392" y="297"/>
                  </a:lnTo>
                  <a:lnTo>
                    <a:pt x="1393" y="297"/>
                  </a:lnTo>
                  <a:lnTo>
                    <a:pt x="1394" y="296"/>
                  </a:lnTo>
                  <a:lnTo>
                    <a:pt x="1395" y="294"/>
                  </a:lnTo>
                  <a:lnTo>
                    <a:pt x="1395" y="296"/>
                  </a:lnTo>
                  <a:lnTo>
                    <a:pt x="1396" y="290"/>
                  </a:lnTo>
                  <a:lnTo>
                    <a:pt x="1397" y="293"/>
                  </a:lnTo>
                  <a:lnTo>
                    <a:pt x="1398" y="295"/>
                  </a:lnTo>
                  <a:lnTo>
                    <a:pt x="1399" y="290"/>
                  </a:lnTo>
                  <a:lnTo>
                    <a:pt x="1399" y="289"/>
                  </a:lnTo>
                  <a:lnTo>
                    <a:pt x="1400" y="280"/>
                  </a:lnTo>
                  <a:lnTo>
                    <a:pt x="1401" y="274"/>
                  </a:lnTo>
                  <a:lnTo>
                    <a:pt x="1402" y="282"/>
                  </a:lnTo>
                  <a:lnTo>
                    <a:pt x="1403" y="295"/>
                  </a:lnTo>
                  <a:lnTo>
                    <a:pt x="1403" y="300"/>
                  </a:lnTo>
                  <a:lnTo>
                    <a:pt x="1404" y="290"/>
                  </a:lnTo>
                  <a:lnTo>
                    <a:pt x="1405" y="313"/>
                  </a:lnTo>
                  <a:lnTo>
                    <a:pt x="1406" y="320"/>
                  </a:lnTo>
                  <a:lnTo>
                    <a:pt x="1407" y="302"/>
                  </a:lnTo>
                  <a:lnTo>
                    <a:pt x="1407" y="320"/>
                  </a:lnTo>
                  <a:lnTo>
                    <a:pt x="1408" y="317"/>
                  </a:lnTo>
                  <a:lnTo>
                    <a:pt x="1409" y="318"/>
                  </a:lnTo>
                  <a:lnTo>
                    <a:pt x="1410" y="325"/>
                  </a:lnTo>
                  <a:lnTo>
                    <a:pt x="1411" y="310"/>
                  </a:lnTo>
                  <a:lnTo>
                    <a:pt x="1411" y="305"/>
                  </a:lnTo>
                  <a:lnTo>
                    <a:pt x="1412" y="307"/>
                  </a:lnTo>
                  <a:lnTo>
                    <a:pt x="1413" y="298"/>
                  </a:lnTo>
                  <a:lnTo>
                    <a:pt x="1414" y="288"/>
                  </a:lnTo>
                  <a:lnTo>
                    <a:pt x="1415" y="284"/>
                  </a:lnTo>
                  <a:lnTo>
                    <a:pt x="1415" y="285"/>
                  </a:lnTo>
                  <a:lnTo>
                    <a:pt x="1416" y="285"/>
                  </a:lnTo>
                  <a:lnTo>
                    <a:pt x="1417" y="283"/>
                  </a:lnTo>
                  <a:lnTo>
                    <a:pt x="1418" y="284"/>
                  </a:lnTo>
                  <a:lnTo>
                    <a:pt x="1419" y="282"/>
                  </a:lnTo>
                  <a:lnTo>
                    <a:pt x="1419" y="303"/>
                  </a:lnTo>
                  <a:lnTo>
                    <a:pt x="1420" y="282"/>
                  </a:lnTo>
                  <a:lnTo>
                    <a:pt x="1421" y="281"/>
                  </a:lnTo>
                  <a:lnTo>
                    <a:pt x="1422" y="317"/>
                  </a:lnTo>
                  <a:lnTo>
                    <a:pt x="1423" y="284"/>
                  </a:lnTo>
                  <a:lnTo>
                    <a:pt x="1423" y="287"/>
                  </a:lnTo>
                  <a:lnTo>
                    <a:pt x="1424" y="291"/>
                  </a:lnTo>
                  <a:lnTo>
                    <a:pt x="1425" y="292"/>
                  </a:lnTo>
                  <a:lnTo>
                    <a:pt x="1426" y="291"/>
                  </a:lnTo>
                  <a:lnTo>
                    <a:pt x="1427" y="297"/>
                  </a:lnTo>
                  <a:lnTo>
                    <a:pt x="1427" y="298"/>
                  </a:lnTo>
                  <a:lnTo>
                    <a:pt x="1428" y="298"/>
                  </a:lnTo>
                  <a:lnTo>
                    <a:pt x="1429" y="295"/>
                  </a:lnTo>
                  <a:lnTo>
                    <a:pt x="1430" y="298"/>
                  </a:lnTo>
                  <a:lnTo>
                    <a:pt x="1431" y="298"/>
                  </a:lnTo>
                  <a:lnTo>
                    <a:pt x="1431" y="296"/>
                  </a:lnTo>
                  <a:lnTo>
                    <a:pt x="1432" y="299"/>
                  </a:lnTo>
                  <a:lnTo>
                    <a:pt x="1433" y="301"/>
                  </a:lnTo>
                  <a:lnTo>
                    <a:pt x="1434" y="300"/>
                  </a:lnTo>
                  <a:lnTo>
                    <a:pt x="1435" y="306"/>
                  </a:lnTo>
                  <a:lnTo>
                    <a:pt x="1435" y="303"/>
                  </a:lnTo>
                  <a:lnTo>
                    <a:pt x="1436" y="297"/>
                  </a:lnTo>
                  <a:lnTo>
                    <a:pt x="1437" y="299"/>
                  </a:lnTo>
                  <a:lnTo>
                    <a:pt x="1438" y="304"/>
                  </a:lnTo>
                  <a:lnTo>
                    <a:pt x="1439" y="303"/>
                  </a:lnTo>
                  <a:lnTo>
                    <a:pt x="1439" y="303"/>
                  </a:lnTo>
                  <a:lnTo>
                    <a:pt x="1440" y="303"/>
                  </a:lnTo>
                  <a:lnTo>
                    <a:pt x="1441" y="301"/>
                  </a:lnTo>
                  <a:lnTo>
                    <a:pt x="1442" y="302"/>
                  </a:lnTo>
                  <a:lnTo>
                    <a:pt x="1443" y="299"/>
                  </a:lnTo>
                  <a:lnTo>
                    <a:pt x="1443" y="303"/>
                  </a:lnTo>
                  <a:lnTo>
                    <a:pt x="1444" y="305"/>
                  </a:lnTo>
                  <a:lnTo>
                    <a:pt x="1445" y="304"/>
                  </a:lnTo>
                  <a:lnTo>
                    <a:pt x="1446" y="300"/>
                  </a:lnTo>
                  <a:lnTo>
                    <a:pt x="1447" y="305"/>
                  </a:lnTo>
                  <a:lnTo>
                    <a:pt x="1447" y="300"/>
                  </a:lnTo>
                  <a:lnTo>
                    <a:pt x="1448" y="303"/>
                  </a:lnTo>
                  <a:lnTo>
                    <a:pt x="1449" y="299"/>
                  </a:lnTo>
                  <a:lnTo>
                    <a:pt x="1450" y="305"/>
                  </a:lnTo>
                  <a:lnTo>
                    <a:pt x="1451" y="297"/>
                  </a:lnTo>
                  <a:lnTo>
                    <a:pt x="1451" y="290"/>
                  </a:lnTo>
                  <a:lnTo>
                    <a:pt x="1452" y="295"/>
                  </a:lnTo>
                  <a:lnTo>
                    <a:pt x="1453" y="293"/>
                  </a:lnTo>
                  <a:lnTo>
                    <a:pt x="1454" y="300"/>
                  </a:lnTo>
                  <a:lnTo>
                    <a:pt x="1455" y="301"/>
                  </a:lnTo>
                  <a:lnTo>
                    <a:pt x="1455" y="298"/>
                  </a:lnTo>
                  <a:lnTo>
                    <a:pt x="1456" y="297"/>
                  </a:lnTo>
                  <a:lnTo>
                    <a:pt x="1457" y="293"/>
                  </a:lnTo>
                  <a:lnTo>
                    <a:pt x="1458" y="301"/>
                  </a:lnTo>
                  <a:lnTo>
                    <a:pt x="1459" y="300"/>
                  </a:lnTo>
                  <a:lnTo>
                    <a:pt x="1459" y="300"/>
                  </a:lnTo>
                  <a:lnTo>
                    <a:pt x="1460" y="300"/>
                  </a:lnTo>
                  <a:lnTo>
                    <a:pt x="1461" y="303"/>
                  </a:lnTo>
                  <a:lnTo>
                    <a:pt x="1462" y="313"/>
                  </a:lnTo>
                  <a:lnTo>
                    <a:pt x="1463" y="309"/>
                  </a:lnTo>
                  <a:lnTo>
                    <a:pt x="1463" y="303"/>
                  </a:lnTo>
                  <a:lnTo>
                    <a:pt x="1464" y="293"/>
                  </a:lnTo>
                  <a:lnTo>
                    <a:pt x="1465" y="297"/>
                  </a:lnTo>
                  <a:lnTo>
                    <a:pt x="1466" y="299"/>
                  </a:lnTo>
                  <a:lnTo>
                    <a:pt x="1467" y="300"/>
                  </a:lnTo>
                  <a:lnTo>
                    <a:pt x="1467" y="303"/>
                  </a:lnTo>
                  <a:lnTo>
                    <a:pt x="1468" y="298"/>
                  </a:lnTo>
                  <a:lnTo>
                    <a:pt x="1469" y="302"/>
                  </a:lnTo>
                  <a:lnTo>
                    <a:pt x="1470" y="298"/>
                  </a:lnTo>
                  <a:lnTo>
                    <a:pt x="1471" y="297"/>
                  </a:lnTo>
                  <a:lnTo>
                    <a:pt x="1471" y="295"/>
                  </a:lnTo>
                  <a:lnTo>
                    <a:pt x="1472" y="295"/>
                  </a:lnTo>
                  <a:lnTo>
                    <a:pt x="1473" y="297"/>
                  </a:lnTo>
                  <a:lnTo>
                    <a:pt x="1474" y="294"/>
                  </a:lnTo>
                  <a:lnTo>
                    <a:pt x="1475" y="289"/>
                  </a:lnTo>
                  <a:lnTo>
                    <a:pt x="1475" y="290"/>
                  </a:lnTo>
                  <a:lnTo>
                    <a:pt x="1476" y="290"/>
                  </a:lnTo>
                  <a:lnTo>
                    <a:pt x="1477" y="290"/>
                  </a:lnTo>
                  <a:lnTo>
                    <a:pt x="1478" y="288"/>
                  </a:lnTo>
                  <a:lnTo>
                    <a:pt x="1479" y="292"/>
                  </a:lnTo>
                  <a:lnTo>
                    <a:pt x="1479" y="296"/>
                  </a:lnTo>
                  <a:lnTo>
                    <a:pt x="1480" y="297"/>
                  </a:lnTo>
                  <a:lnTo>
                    <a:pt x="1481" y="291"/>
                  </a:lnTo>
                  <a:lnTo>
                    <a:pt x="1482" y="297"/>
                  </a:lnTo>
                  <a:lnTo>
                    <a:pt x="1483" y="300"/>
                  </a:lnTo>
                  <a:lnTo>
                    <a:pt x="1483" y="300"/>
                  </a:lnTo>
                  <a:lnTo>
                    <a:pt x="1484" y="297"/>
                  </a:lnTo>
                  <a:lnTo>
                    <a:pt x="1485" y="297"/>
                  </a:lnTo>
                  <a:lnTo>
                    <a:pt x="1486" y="297"/>
                  </a:lnTo>
                  <a:lnTo>
                    <a:pt x="1487" y="292"/>
                  </a:lnTo>
                  <a:lnTo>
                    <a:pt x="1487" y="296"/>
                  </a:lnTo>
                  <a:lnTo>
                    <a:pt x="1488" y="296"/>
                  </a:lnTo>
                  <a:lnTo>
                    <a:pt x="1489" y="297"/>
                  </a:lnTo>
                  <a:lnTo>
                    <a:pt x="1490" y="305"/>
                  </a:lnTo>
                  <a:lnTo>
                    <a:pt x="1491" y="305"/>
                  </a:lnTo>
                  <a:lnTo>
                    <a:pt x="1491" y="303"/>
                  </a:lnTo>
                  <a:lnTo>
                    <a:pt x="1492" y="301"/>
                  </a:lnTo>
                  <a:lnTo>
                    <a:pt x="1493" y="305"/>
                  </a:lnTo>
                  <a:lnTo>
                    <a:pt x="1494" y="298"/>
                  </a:lnTo>
                  <a:lnTo>
                    <a:pt x="1495" y="297"/>
                  </a:lnTo>
                  <a:lnTo>
                    <a:pt x="1495" y="303"/>
                  </a:lnTo>
                  <a:lnTo>
                    <a:pt x="1496" y="302"/>
                  </a:lnTo>
                  <a:lnTo>
                    <a:pt x="1497" y="303"/>
                  </a:lnTo>
                  <a:lnTo>
                    <a:pt x="1498" y="305"/>
                  </a:lnTo>
                  <a:lnTo>
                    <a:pt x="1499" y="293"/>
                  </a:lnTo>
                  <a:lnTo>
                    <a:pt x="1499" y="298"/>
                  </a:lnTo>
                  <a:lnTo>
                    <a:pt x="1500" y="301"/>
                  </a:lnTo>
                  <a:lnTo>
                    <a:pt x="1501" y="296"/>
                  </a:lnTo>
                  <a:lnTo>
                    <a:pt x="1502" y="294"/>
                  </a:lnTo>
                  <a:lnTo>
                    <a:pt x="1503" y="297"/>
                  </a:lnTo>
                  <a:lnTo>
                    <a:pt x="1503" y="294"/>
                  </a:lnTo>
                  <a:lnTo>
                    <a:pt x="1504" y="300"/>
                  </a:lnTo>
                  <a:lnTo>
                    <a:pt x="1505" y="301"/>
                  </a:lnTo>
                  <a:lnTo>
                    <a:pt x="1506" y="298"/>
                  </a:lnTo>
                  <a:lnTo>
                    <a:pt x="1507" y="295"/>
                  </a:lnTo>
                  <a:lnTo>
                    <a:pt x="1507" y="293"/>
                  </a:lnTo>
                  <a:lnTo>
                    <a:pt x="1508" y="295"/>
                  </a:lnTo>
                  <a:lnTo>
                    <a:pt x="1509" y="299"/>
                  </a:lnTo>
                  <a:lnTo>
                    <a:pt x="1510" y="301"/>
                  </a:lnTo>
                  <a:lnTo>
                    <a:pt x="1511" y="300"/>
                  </a:lnTo>
                  <a:lnTo>
                    <a:pt x="1511" y="299"/>
                  </a:lnTo>
                  <a:lnTo>
                    <a:pt x="1512" y="300"/>
                  </a:lnTo>
                  <a:lnTo>
                    <a:pt x="1513" y="300"/>
                  </a:lnTo>
                  <a:lnTo>
                    <a:pt x="1514" y="299"/>
                  </a:lnTo>
                  <a:lnTo>
                    <a:pt x="1515" y="298"/>
                  </a:lnTo>
                  <a:lnTo>
                    <a:pt x="1515" y="299"/>
                  </a:lnTo>
                  <a:lnTo>
                    <a:pt x="1516" y="301"/>
                  </a:lnTo>
                  <a:lnTo>
                    <a:pt x="1517" y="302"/>
                  </a:lnTo>
                  <a:lnTo>
                    <a:pt x="1518" y="306"/>
                  </a:lnTo>
                  <a:lnTo>
                    <a:pt x="1519" y="300"/>
                  </a:lnTo>
                  <a:lnTo>
                    <a:pt x="1519" y="301"/>
                  </a:lnTo>
                  <a:lnTo>
                    <a:pt x="1520" y="298"/>
                  </a:lnTo>
                  <a:lnTo>
                    <a:pt x="1521" y="299"/>
                  </a:lnTo>
                  <a:lnTo>
                    <a:pt x="1522" y="297"/>
                  </a:lnTo>
                  <a:lnTo>
                    <a:pt x="1523" y="298"/>
                  </a:lnTo>
                  <a:lnTo>
                    <a:pt x="1523" y="303"/>
                  </a:lnTo>
                  <a:lnTo>
                    <a:pt x="1524" y="296"/>
                  </a:lnTo>
                  <a:lnTo>
                    <a:pt x="1525" y="303"/>
                  </a:lnTo>
                  <a:lnTo>
                    <a:pt x="1526" y="305"/>
                  </a:lnTo>
                  <a:lnTo>
                    <a:pt x="1527" y="301"/>
                  </a:lnTo>
                  <a:lnTo>
                    <a:pt x="1527" y="297"/>
                  </a:lnTo>
                  <a:lnTo>
                    <a:pt x="1528" y="299"/>
                  </a:lnTo>
                  <a:lnTo>
                    <a:pt x="1529" y="335"/>
                  </a:lnTo>
                  <a:lnTo>
                    <a:pt x="1530" y="296"/>
                  </a:lnTo>
                  <a:lnTo>
                    <a:pt x="1531" y="299"/>
                  </a:lnTo>
                  <a:lnTo>
                    <a:pt x="1531" y="295"/>
                  </a:lnTo>
                  <a:lnTo>
                    <a:pt x="1532" y="297"/>
                  </a:lnTo>
                  <a:lnTo>
                    <a:pt x="1533" y="294"/>
                  </a:lnTo>
                  <a:lnTo>
                    <a:pt x="1534" y="289"/>
                  </a:lnTo>
                  <a:lnTo>
                    <a:pt x="1535" y="298"/>
                  </a:lnTo>
                  <a:lnTo>
                    <a:pt x="1535" y="297"/>
                  </a:lnTo>
                  <a:lnTo>
                    <a:pt x="1536" y="290"/>
                  </a:lnTo>
                  <a:lnTo>
                    <a:pt x="1537" y="297"/>
                  </a:lnTo>
                  <a:lnTo>
                    <a:pt x="1538" y="298"/>
                  </a:lnTo>
                  <a:lnTo>
                    <a:pt x="1539" y="293"/>
                  </a:lnTo>
                  <a:lnTo>
                    <a:pt x="1539" y="298"/>
                  </a:lnTo>
                  <a:lnTo>
                    <a:pt x="1540" y="301"/>
                  </a:lnTo>
                  <a:lnTo>
                    <a:pt x="1541" y="300"/>
                  </a:lnTo>
                  <a:lnTo>
                    <a:pt x="1542" y="299"/>
                  </a:lnTo>
                  <a:lnTo>
                    <a:pt x="1543" y="300"/>
                  </a:lnTo>
                  <a:lnTo>
                    <a:pt x="1543" y="292"/>
                  </a:lnTo>
                  <a:lnTo>
                    <a:pt x="1544" y="296"/>
                  </a:lnTo>
                  <a:lnTo>
                    <a:pt x="1545" y="296"/>
                  </a:lnTo>
                  <a:lnTo>
                    <a:pt x="1546" y="293"/>
                  </a:lnTo>
                  <a:lnTo>
                    <a:pt x="1547" y="292"/>
                  </a:lnTo>
                  <a:lnTo>
                    <a:pt x="1547" y="290"/>
                  </a:lnTo>
                  <a:lnTo>
                    <a:pt x="1548" y="287"/>
                  </a:lnTo>
                  <a:lnTo>
                    <a:pt x="1549" y="291"/>
                  </a:lnTo>
                  <a:lnTo>
                    <a:pt x="1550" y="293"/>
                  </a:lnTo>
                  <a:lnTo>
                    <a:pt x="1551" y="290"/>
                  </a:lnTo>
                  <a:lnTo>
                    <a:pt x="1551" y="297"/>
                  </a:lnTo>
                  <a:lnTo>
                    <a:pt x="1552" y="301"/>
                  </a:lnTo>
                  <a:lnTo>
                    <a:pt x="1553" y="296"/>
                  </a:lnTo>
                  <a:lnTo>
                    <a:pt x="1554" y="296"/>
                  </a:lnTo>
                  <a:lnTo>
                    <a:pt x="1555" y="293"/>
                  </a:lnTo>
                  <a:lnTo>
                    <a:pt x="1555" y="293"/>
                  </a:lnTo>
                  <a:lnTo>
                    <a:pt x="1556" y="293"/>
                  </a:lnTo>
                  <a:lnTo>
                    <a:pt x="1557" y="296"/>
                  </a:lnTo>
                  <a:lnTo>
                    <a:pt x="1558" y="295"/>
                  </a:lnTo>
                  <a:lnTo>
                    <a:pt x="1559" y="293"/>
                  </a:lnTo>
                  <a:lnTo>
                    <a:pt x="1559" y="289"/>
                  </a:lnTo>
                  <a:lnTo>
                    <a:pt x="1560" y="293"/>
                  </a:lnTo>
                  <a:lnTo>
                    <a:pt x="1561" y="297"/>
                  </a:lnTo>
                  <a:lnTo>
                    <a:pt x="1562" y="298"/>
                  </a:lnTo>
                  <a:lnTo>
                    <a:pt x="1563" y="297"/>
                  </a:lnTo>
                  <a:lnTo>
                    <a:pt x="1563" y="302"/>
                  </a:lnTo>
                  <a:lnTo>
                    <a:pt x="1564" y="300"/>
                  </a:lnTo>
                  <a:lnTo>
                    <a:pt x="1565" y="304"/>
                  </a:lnTo>
                  <a:lnTo>
                    <a:pt x="1566" y="298"/>
                  </a:lnTo>
                  <a:lnTo>
                    <a:pt x="1567" y="299"/>
                  </a:lnTo>
                  <a:lnTo>
                    <a:pt x="1567" y="300"/>
                  </a:lnTo>
                  <a:lnTo>
                    <a:pt x="1568" y="305"/>
                  </a:lnTo>
                  <a:lnTo>
                    <a:pt x="1569" y="301"/>
                  </a:lnTo>
                  <a:lnTo>
                    <a:pt x="1570" y="305"/>
                  </a:lnTo>
                  <a:lnTo>
                    <a:pt x="1571" y="306"/>
                  </a:lnTo>
                  <a:lnTo>
                    <a:pt x="1571" y="303"/>
                  </a:lnTo>
                  <a:lnTo>
                    <a:pt x="1572" y="307"/>
                  </a:lnTo>
                  <a:lnTo>
                    <a:pt x="1573" y="310"/>
                  </a:lnTo>
                  <a:lnTo>
                    <a:pt x="1574" y="302"/>
                  </a:lnTo>
                  <a:lnTo>
                    <a:pt x="1575" y="304"/>
                  </a:lnTo>
                  <a:lnTo>
                    <a:pt x="1575" y="305"/>
                  </a:lnTo>
                  <a:lnTo>
                    <a:pt x="1576" y="304"/>
                  </a:lnTo>
                  <a:lnTo>
                    <a:pt x="1577" y="306"/>
                  </a:lnTo>
                  <a:lnTo>
                    <a:pt x="1578" y="305"/>
                  </a:lnTo>
                  <a:lnTo>
                    <a:pt x="1579" y="304"/>
                  </a:lnTo>
                  <a:lnTo>
                    <a:pt x="1579" y="308"/>
                  </a:lnTo>
                  <a:lnTo>
                    <a:pt x="1580" y="309"/>
                  </a:lnTo>
                  <a:lnTo>
                    <a:pt x="1581" y="307"/>
                  </a:lnTo>
                  <a:lnTo>
                    <a:pt x="1582" y="303"/>
                  </a:lnTo>
                  <a:lnTo>
                    <a:pt x="1583" y="308"/>
                  </a:lnTo>
                  <a:lnTo>
                    <a:pt x="1583" y="313"/>
                  </a:lnTo>
                  <a:lnTo>
                    <a:pt x="1584" y="314"/>
                  </a:lnTo>
                  <a:lnTo>
                    <a:pt x="1585" y="311"/>
                  </a:lnTo>
                  <a:lnTo>
                    <a:pt x="1586" y="316"/>
                  </a:lnTo>
                  <a:lnTo>
                    <a:pt x="1587" y="311"/>
                  </a:lnTo>
                  <a:lnTo>
                    <a:pt x="1587" y="312"/>
                  </a:lnTo>
                  <a:lnTo>
                    <a:pt x="1588" y="310"/>
                  </a:lnTo>
                  <a:lnTo>
                    <a:pt x="1589" y="306"/>
                  </a:lnTo>
                  <a:lnTo>
                    <a:pt x="1590" y="301"/>
                  </a:lnTo>
                  <a:lnTo>
                    <a:pt x="1591" y="304"/>
                  </a:lnTo>
                  <a:lnTo>
                    <a:pt x="1591" y="310"/>
                  </a:lnTo>
                  <a:lnTo>
                    <a:pt x="1592" y="309"/>
                  </a:lnTo>
                  <a:lnTo>
                    <a:pt x="1593" y="311"/>
                  </a:lnTo>
                  <a:lnTo>
                    <a:pt x="1594" y="310"/>
                  </a:lnTo>
                  <a:lnTo>
                    <a:pt x="1595" y="307"/>
                  </a:lnTo>
                  <a:lnTo>
                    <a:pt x="1595" y="311"/>
                  </a:lnTo>
                  <a:lnTo>
                    <a:pt x="1596" y="308"/>
                  </a:lnTo>
                  <a:lnTo>
                    <a:pt x="1597" y="305"/>
                  </a:lnTo>
                  <a:lnTo>
                    <a:pt x="1598" y="308"/>
                  </a:lnTo>
                  <a:lnTo>
                    <a:pt x="1599" y="305"/>
                  </a:lnTo>
                  <a:lnTo>
                    <a:pt x="1599" y="303"/>
                  </a:lnTo>
                  <a:lnTo>
                    <a:pt x="1600" y="307"/>
                  </a:lnTo>
                  <a:lnTo>
                    <a:pt x="1601" y="303"/>
                  </a:lnTo>
                  <a:lnTo>
                    <a:pt x="1602" y="299"/>
                  </a:lnTo>
                  <a:lnTo>
                    <a:pt x="1603" y="302"/>
                  </a:lnTo>
                  <a:lnTo>
                    <a:pt x="1603" y="299"/>
                  </a:lnTo>
                  <a:lnTo>
                    <a:pt x="1604" y="297"/>
                  </a:lnTo>
                  <a:lnTo>
                    <a:pt x="1605" y="308"/>
                  </a:lnTo>
                  <a:lnTo>
                    <a:pt x="1606" y="307"/>
                  </a:lnTo>
                  <a:lnTo>
                    <a:pt x="1607" y="303"/>
                  </a:lnTo>
                  <a:lnTo>
                    <a:pt x="1607" y="299"/>
                  </a:lnTo>
                  <a:lnTo>
                    <a:pt x="1608" y="298"/>
                  </a:lnTo>
                  <a:lnTo>
                    <a:pt x="1609" y="293"/>
                  </a:lnTo>
                  <a:lnTo>
                    <a:pt x="1610" y="292"/>
                  </a:lnTo>
                  <a:lnTo>
                    <a:pt x="1611" y="296"/>
                  </a:lnTo>
                  <a:lnTo>
                    <a:pt x="1611" y="297"/>
                  </a:lnTo>
                  <a:lnTo>
                    <a:pt x="1612" y="295"/>
                  </a:lnTo>
                  <a:lnTo>
                    <a:pt x="1613" y="300"/>
                  </a:lnTo>
                  <a:lnTo>
                    <a:pt x="1614" y="301"/>
                  </a:lnTo>
                  <a:lnTo>
                    <a:pt x="1615" y="304"/>
                  </a:lnTo>
                  <a:lnTo>
                    <a:pt x="1615" y="302"/>
                  </a:lnTo>
                  <a:lnTo>
                    <a:pt x="1616" y="302"/>
                  </a:lnTo>
                  <a:lnTo>
                    <a:pt x="1617" y="299"/>
                  </a:lnTo>
                  <a:lnTo>
                    <a:pt x="1618" y="297"/>
                  </a:lnTo>
                  <a:lnTo>
                    <a:pt x="1619" y="297"/>
                  </a:lnTo>
                  <a:lnTo>
                    <a:pt x="1619" y="298"/>
                  </a:lnTo>
                  <a:lnTo>
                    <a:pt x="1620" y="296"/>
                  </a:lnTo>
                  <a:lnTo>
                    <a:pt x="1621" y="289"/>
                  </a:lnTo>
                  <a:lnTo>
                    <a:pt x="1622" y="315"/>
                  </a:lnTo>
                  <a:lnTo>
                    <a:pt x="1623" y="310"/>
                  </a:lnTo>
                  <a:lnTo>
                    <a:pt x="1623" y="307"/>
                  </a:lnTo>
                  <a:lnTo>
                    <a:pt x="1624" y="303"/>
                  </a:lnTo>
                  <a:lnTo>
                    <a:pt x="1625" y="306"/>
                  </a:lnTo>
                  <a:lnTo>
                    <a:pt x="1626" y="308"/>
                  </a:lnTo>
                  <a:lnTo>
                    <a:pt x="1627" y="306"/>
                  </a:lnTo>
                  <a:lnTo>
                    <a:pt x="1627" y="307"/>
                  </a:lnTo>
                  <a:lnTo>
                    <a:pt x="1628" y="302"/>
                  </a:lnTo>
                  <a:lnTo>
                    <a:pt x="1629" y="298"/>
                  </a:lnTo>
                  <a:lnTo>
                    <a:pt x="1630" y="303"/>
                  </a:lnTo>
                  <a:lnTo>
                    <a:pt x="1631" y="306"/>
                  </a:lnTo>
                  <a:lnTo>
                    <a:pt x="1632" y="303"/>
                  </a:lnTo>
                  <a:lnTo>
                    <a:pt x="1632" y="298"/>
                  </a:lnTo>
                  <a:lnTo>
                    <a:pt x="1633" y="296"/>
                  </a:lnTo>
                  <a:lnTo>
                    <a:pt x="1634" y="300"/>
                  </a:lnTo>
                  <a:lnTo>
                    <a:pt x="1635" y="298"/>
                  </a:lnTo>
                  <a:lnTo>
                    <a:pt x="1636" y="290"/>
                  </a:lnTo>
                  <a:lnTo>
                    <a:pt x="1636" y="293"/>
                  </a:lnTo>
                  <a:lnTo>
                    <a:pt x="1637" y="290"/>
                  </a:lnTo>
                  <a:lnTo>
                    <a:pt x="1638" y="286"/>
                  </a:lnTo>
                  <a:lnTo>
                    <a:pt x="1639" y="289"/>
                  </a:lnTo>
                  <a:lnTo>
                    <a:pt x="1640" y="289"/>
                  </a:lnTo>
                  <a:lnTo>
                    <a:pt x="1640" y="290"/>
                  </a:lnTo>
                  <a:lnTo>
                    <a:pt x="1641" y="289"/>
                  </a:lnTo>
                  <a:lnTo>
                    <a:pt x="1642" y="288"/>
                  </a:lnTo>
                  <a:lnTo>
                    <a:pt x="1643" y="295"/>
                  </a:lnTo>
                  <a:lnTo>
                    <a:pt x="1644" y="296"/>
                  </a:lnTo>
                  <a:lnTo>
                    <a:pt x="1644" y="292"/>
                  </a:lnTo>
                  <a:lnTo>
                    <a:pt x="1645" y="292"/>
                  </a:lnTo>
                  <a:lnTo>
                    <a:pt x="1646" y="289"/>
                  </a:lnTo>
                  <a:lnTo>
                    <a:pt x="1647" y="293"/>
                  </a:lnTo>
                  <a:lnTo>
                    <a:pt x="1648" y="293"/>
                  </a:lnTo>
                  <a:lnTo>
                    <a:pt x="1648" y="287"/>
                  </a:lnTo>
                  <a:lnTo>
                    <a:pt x="1649" y="311"/>
                  </a:lnTo>
                  <a:lnTo>
                    <a:pt x="1650" y="330"/>
                  </a:lnTo>
                  <a:lnTo>
                    <a:pt x="1651" y="343"/>
                  </a:lnTo>
                  <a:lnTo>
                    <a:pt x="1652" y="338"/>
                  </a:lnTo>
                  <a:lnTo>
                    <a:pt x="1652" y="336"/>
                  </a:lnTo>
                  <a:lnTo>
                    <a:pt x="1653" y="341"/>
                  </a:lnTo>
                  <a:lnTo>
                    <a:pt x="1654" y="339"/>
                  </a:lnTo>
                  <a:lnTo>
                    <a:pt x="1655" y="336"/>
                  </a:lnTo>
                  <a:lnTo>
                    <a:pt x="1656" y="335"/>
                  </a:lnTo>
                  <a:lnTo>
                    <a:pt x="1656" y="335"/>
                  </a:lnTo>
                  <a:lnTo>
                    <a:pt x="1657" y="328"/>
                  </a:lnTo>
                  <a:lnTo>
                    <a:pt x="1658" y="325"/>
                  </a:lnTo>
                  <a:lnTo>
                    <a:pt x="1659" y="322"/>
                  </a:lnTo>
                  <a:lnTo>
                    <a:pt x="1660" y="321"/>
                  </a:lnTo>
                  <a:lnTo>
                    <a:pt x="1660" y="326"/>
                  </a:lnTo>
                  <a:lnTo>
                    <a:pt x="1661" y="320"/>
                  </a:lnTo>
                  <a:lnTo>
                    <a:pt x="1662" y="320"/>
                  </a:lnTo>
                  <a:lnTo>
                    <a:pt x="1663" y="322"/>
                  </a:lnTo>
                  <a:lnTo>
                    <a:pt x="1664" y="312"/>
                  </a:lnTo>
                  <a:lnTo>
                    <a:pt x="1664" y="322"/>
                  </a:lnTo>
                  <a:lnTo>
                    <a:pt x="1665" y="319"/>
                  </a:lnTo>
                  <a:lnTo>
                    <a:pt x="1666" y="317"/>
                  </a:lnTo>
                  <a:lnTo>
                    <a:pt x="1667" y="313"/>
                  </a:lnTo>
                  <a:lnTo>
                    <a:pt x="1668" y="317"/>
                  </a:lnTo>
                  <a:lnTo>
                    <a:pt x="1668" y="314"/>
                  </a:lnTo>
                  <a:lnTo>
                    <a:pt x="1669" y="342"/>
                  </a:lnTo>
                  <a:lnTo>
                    <a:pt x="1670" y="323"/>
                  </a:lnTo>
                  <a:lnTo>
                    <a:pt x="1671" y="316"/>
                  </a:lnTo>
                  <a:lnTo>
                    <a:pt x="1672" y="317"/>
                  </a:lnTo>
                  <a:lnTo>
                    <a:pt x="1672" y="317"/>
                  </a:lnTo>
                  <a:lnTo>
                    <a:pt x="1673" y="319"/>
                  </a:lnTo>
                  <a:lnTo>
                    <a:pt x="1674" y="328"/>
                  </a:lnTo>
                  <a:lnTo>
                    <a:pt x="1675" y="306"/>
                  </a:lnTo>
                  <a:lnTo>
                    <a:pt x="1676" y="296"/>
                  </a:lnTo>
                  <a:lnTo>
                    <a:pt x="1676" y="302"/>
                  </a:lnTo>
                  <a:lnTo>
                    <a:pt x="1677" y="300"/>
                  </a:lnTo>
                  <a:lnTo>
                    <a:pt x="1678" y="300"/>
                  </a:lnTo>
                  <a:lnTo>
                    <a:pt x="1679" y="280"/>
                  </a:lnTo>
                  <a:lnTo>
                    <a:pt x="1680" y="284"/>
                  </a:lnTo>
                  <a:lnTo>
                    <a:pt x="1680" y="281"/>
                  </a:lnTo>
                  <a:lnTo>
                    <a:pt x="1681" y="270"/>
                  </a:lnTo>
                  <a:lnTo>
                    <a:pt x="1682" y="267"/>
                  </a:lnTo>
                  <a:lnTo>
                    <a:pt x="1683" y="264"/>
                  </a:lnTo>
                  <a:lnTo>
                    <a:pt x="1684" y="254"/>
                  </a:lnTo>
                  <a:lnTo>
                    <a:pt x="1684" y="256"/>
                  </a:lnTo>
                  <a:lnTo>
                    <a:pt x="1685" y="247"/>
                  </a:lnTo>
                  <a:lnTo>
                    <a:pt x="1686" y="255"/>
                  </a:lnTo>
                  <a:lnTo>
                    <a:pt x="1687" y="256"/>
                  </a:lnTo>
                  <a:lnTo>
                    <a:pt x="1688" y="250"/>
                  </a:lnTo>
                  <a:lnTo>
                    <a:pt x="1688" y="245"/>
                  </a:lnTo>
                  <a:lnTo>
                    <a:pt x="1689" y="247"/>
                  </a:lnTo>
                  <a:lnTo>
                    <a:pt x="1690" y="248"/>
                  </a:lnTo>
                  <a:lnTo>
                    <a:pt x="1691" y="256"/>
                  </a:lnTo>
                  <a:lnTo>
                    <a:pt x="1692" y="260"/>
                  </a:lnTo>
                  <a:lnTo>
                    <a:pt x="1692" y="262"/>
                  </a:lnTo>
                  <a:lnTo>
                    <a:pt x="1693" y="261"/>
                  </a:lnTo>
                  <a:lnTo>
                    <a:pt x="1694" y="263"/>
                  </a:lnTo>
                  <a:lnTo>
                    <a:pt x="1695" y="264"/>
                  </a:lnTo>
                  <a:lnTo>
                    <a:pt x="1696" y="269"/>
                  </a:lnTo>
                  <a:lnTo>
                    <a:pt x="1696" y="274"/>
                  </a:lnTo>
                  <a:lnTo>
                    <a:pt x="1697" y="265"/>
                  </a:lnTo>
                  <a:lnTo>
                    <a:pt x="1698" y="268"/>
                  </a:lnTo>
                  <a:lnTo>
                    <a:pt x="1699" y="270"/>
                  </a:lnTo>
                  <a:lnTo>
                    <a:pt x="1700" y="276"/>
                  </a:lnTo>
                  <a:lnTo>
                    <a:pt x="1700" y="274"/>
                  </a:lnTo>
                  <a:lnTo>
                    <a:pt x="1701" y="277"/>
                  </a:lnTo>
                  <a:lnTo>
                    <a:pt x="1702" y="275"/>
                  </a:lnTo>
                  <a:lnTo>
                    <a:pt x="1703" y="278"/>
                  </a:lnTo>
                  <a:lnTo>
                    <a:pt x="1704" y="277"/>
                  </a:lnTo>
                  <a:lnTo>
                    <a:pt x="1704" y="271"/>
                  </a:lnTo>
                  <a:lnTo>
                    <a:pt x="1705" y="272"/>
                  </a:lnTo>
                  <a:lnTo>
                    <a:pt x="1706" y="271"/>
                  </a:lnTo>
                  <a:lnTo>
                    <a:pt x="1707" y="280"/>
                  </a:lnTo>
                  <a:lnTo>
                    <a:pt x="1708" y="281"/>
                  </a:lnTo>
                  <a:lnTo>
                    <a:pt x="1708" y="276"/>
                  </a:lnTo>
                  <a:lnTo>
                    <a:pt x="1709" y="276"/>
                  </a:lnTo>
                  <a:lnTo>
                    <a:pt x="1710" y="281"/>
                  </a:lnTo>
                  <a:lnTo>
                    <a:pt x="1711" y="281"/>
                  </a:lnTo>
                  <a:lnTo>
                    <a:pt x="1712" y="280"/>
                  </a:lnTo>
                  <a:lnTo>
                    <a:pt x="1712" y="283"/>
                  </a:lnTo>
                  <a:lnTo>
                    <a:pt x="1713" y="283"/>
                  </a:lnTo>
                  <a:lnTo>
                    <a:pt x="1714" y="286"/>
                  </a:lnTo>
                  <a:lnTo>
                    <a:pt x="1715" y="289"/>
                  </a:lnTo>
                  <a:lnTo>
                    <a:pt x="1716" y="288"/>
                  </a:lnTo>
                  <a:lnTo>
                    <a:pt x="1716" y="287"/>
                  </a:lnTo>
                  <a:lnTo>
                    <a:pt x="1717" y="284"/>
                  </a:lnTo>
                  <a:lnTo>
                    <a:pt x="1718" y="282"/>
                  </a:lnTo>
                  <a:lnTo>
                    <a:pt x="1719" y="288"/>
                  </a:lnTo>
                  <a:lnTo>
                    <a:pt x="1720" y="286"/>
                  </a:lnTo>
                  <a:lnTo>
                    <a:pt x="1720" y="285"/>
                  </a:lnTo>
                  <a:lnTo>
                    <a:pt x="1721" y="291"/>
                  </a:lnTo>
                  <a:lnTo>
                    <a:pt x="1722" y="299"/>
                  </a:lnTo>
                  <a:lnTo>
                    <a:pt x="1723" y="294"/>
                  </a:lnTo>
                  <a:lnTo>
                    <a:pt x="1724" y="295"/>
                  </a:lnTo>
                  <a:lnTo>
                    <a:pt x="1724" y="295"/>
                  </a:lnTo>
                  <a:lnTo>
                    <a:pt x="1725" y="294"/>
                  </a:lnTo>
                  <a:lnTo>
                    <a:pt x="1726" y="293"/>
                  </a:lnTo>
                  <a:lnTo>
                    <a:pt x="1727" y="297"/>
                  </a:lnTo>
                  <a:lnTo>
                    <a:pt x="1728" y="299"/>
                  </a:lnTo>
                  <a:lnTo>
                    <a:pt x="1728" y="314"/>
                  </a:lnTo>
                  <a:lnTo>
                    <a:pt x="1729" y="341"/>
                  </a:lnTo>
                  <a:lnTo>
                    <a:pt x="1730" y="348"/>
                  </a:lnTo>
                  <a:lnTo>
                    <a:pt x="1731" y="349"/>
                  </a:lnTo>
                  <a:lnTo>
                    <a:pt x="1732" y="351"/>
                  </a:lnTo>
                  <a:lnTo>
                    <a:pt x="1732" y="345"/>
                  </a:lnTo>
                  <a:lnTo>
                    <a:pt x="1733" y="342"/>
                  </a:lnTo>
                  <a:lnTo>
                    <a:pt x="1734" y="336"/>
                  </a:lnTo>
                  <a:lnTo>
                    <a:pt x="1735" y="336"/>
                  </a:lnTo>
                  <a:lnTo>
                    <a:pt x="1736" y="338"/>
                  </a:lnTo>
                  <a:lnTo>
                    <a:pt x="1736" y="333"/>
                  </a:lnTo>
                  <a:lnTo>
                    <a:pt x="1737" y="333"/>
                  </a:lnTo>
                  <a:lnTo>
                    <a:pt x="1738" y="335"/>
                  </a:lnTo>
                  <a:lnTo>
                    <a:pt x="1739" y="335"/>
                  </a:lnTo>
                  <a:lnTo>
                    <a:pt x="1740" y="333"/>
                  </a:lnTo>
                  <a:lnTo>
                    <a:pt x="1740" y="328"/>
                  </a:lnTo>
                  <a:lnTo>
                    <a:pt x="1741" y="321"/>
                  </a:lnTo>
                  <a:lnTo>
                    <a:pt x="1742" y="323"/>
                  </a:lnTo>
                  <a:lnTo>
                    <a:pt x="1743" y="317"/>
                  </a:lnTo>
                  <a:lnTo>
                    <a:pt x="1744" y="318"/>
                  </a:lnTo>
                  <a:lnTo>
                    <a:pt x="1744" y="313"/>
                  </a:lnTo>
                  <a:lnTo>
                    <a:pt x="1745" y="313"/>
                  </a:lnTo>
                  <a:lnTo>
                    <a:pt x="1746" y="316"/>
                  </a:lnTo>
                  <a:lnTo>
                    <a:pt x="1747" y="317"/>
                  </a:lnTo>
                  <a:lnTo>
                    <a:pt x="1748" y="310"/>
                  </a:lnTo>
                  <a:lnTo>
                    <a:pt x="1748" y="305"/>
                  </a:lnTo>
                  <a:lnTo>
                    <a:pt x="1749" y="312"/>
                  </a:lnTo>
                  <a:lnTo>
                    <a:pt x="1750" y="311"/>
                  </a:lnTo>
                  <a:lnTo>
                    <a:pt x="1751" y="309"/>
                  </a:lnTo>
                  <a:lnTo>
                    <a:pt x="1752" y="310"/>
                  </a:lnTo>
                  <a:lnTo>
                    <a:pt x="1752" y="309"/>
                  </a:lnTo>
                  <a:lnTo>
                    <a:pt x="1753" y="303"/>
                  </a:lnTo>
                  <a:lnTo>
                    <a:pt x="1754" y="304"/>
                  </a:lnTo>
                  <a:lnTo>
                    <a:pt x="1755" y="302"/>
                  </a:lnTo>
                  <a:lnTo>
                    <a:pt x="1756" y="302"/>
                  </a:lnTo>
                  <a:lnTo>
                    <a:pt x="1756" y="301"/>
                  </a:lnTo>
                  <a:lnTo>
                    <a:pt x="1757" y="297"/>
                  </a:lnTo>
                  <a:lnTo>
                    <a:pt x="1758" y="297"/>
                  </a:lnTo>
                  <a:lnTo>
                    <a:pt x="1759" y="299"/>
                  </a:lnTo>
                  <a:lnTo>
                    <a:pt x="1760" y="299"/>
                  </a:lnTo>
                  <a:lnTo>
                    <a:pt x="1760" y="297"/>
                  </a:lnTo>
                  <a:lnTo>
                    <a:pt x="1761" y="304"/>
                  </a:lnTo>
                  <a:lnTo>
                    <a:pt x="1762" y="306"/>
                  </a:lnTo>
                  <a:lnTo>
                    <a:pt x="1763" y="304"/>
                  </a:lnTo>
                  <a:lnTo>
                    <a:pt x="1764" y="301"/>
                  </a:lnTo>
                  <a:lnTo>
                    <a:pt x="1764" y="301"/>
                  </a:lnTo>
                  <a:lnTo>
                    <a:pt x="1765" y="296"/>
                  </a:lnTo>
                  <a:lnTo>
                    <a:pt x="1766" y="293"/>
                  </a:lnTo>
                  <a:lnTo>
                    <a:pt x="1767" y="295"/>
                  </a:lnTo>
                  <a:lnTo>
                    <a:pt x="1768" y="294"/>
                  </a:lnTo>
                  <a:lnTo>
                    <a:pt x="1768" y="293"/>
                  </a:lnTo>
                  <a:lnTo>
                    <a:pt x="1769" y="291"/>
                  </a:lnTo>
                  <a:lnTo>
                    <a:pt x="1770" y="293"/>
                  </a:lnTo>
                  <a:lnTo>
                    <a:pt x="1771" y="293"/>
                  </a:lnTo>
                  <a:lnTo>
                    <a:pt x="1772" y="298"/>
                  </a:lnTo>
                  <a:lnTo>
                    <a:pt x="1772" y="306"/>
                  </a:lnTo>
                  <a:lnTo>
                    <a:pt x="1773" y="276"/>
                  </a:lnTo>
                  <a:lnTo>
                    <a:pt x="1774" y="255"/>
                  </a:lnTo>
                  <a:lnTo>
                    <a:pt x="1775" y="254"/>
                  </a:lnTo>
                  <a:lnTo>
                    <a:pt x="1776" y="253"/>
                  </a:lnTo>
                  <a:lnTo>
                    <a:pt x="1776" y="255"/>
                  </a:lnTo>
                  <a:lnTo>
                    <a:pt x="1777" y="257"/>
                  </a:lnTo>
                  <a:lnTo>
                    <a:pt x="1778" y="265"/>
                  </a:lnTo>
                  <a:lnTo>
                    <a:pt x="1779" y="263"/>
                  </a:lnTo>
                  <a:lnTo>
                    <a:pt x="1780" y="266"/>
                  </a:lnTo>
                  <a:lnTo>
                    <a:pt x="1780" y="268"/>
                  </a:lnTo>
                  <a:lnTo>
                    <a:pt x="1781" y="270"/>
                  </a:lnTo>
                  <a:lnTo>
                    <a:pt x="1782" y="269"/>
                  </a:lnTo>
                  <a:lnTo>
                    <a:pt x="1783" y="270"/>
                  </a:lnTo>
                  <a:lnTo>
                    <a:pt x="1784" y="271"/>
                  </a:lnTo>
                  <a:lnTo>
                    <a:pt x="1784" y="274"/>
                  </a:lnTo>
                  <a:lnTo>
                    <a:pt x="1785" y="277"/>
                  </a:lnTo>
                  <a:lnTo>
                    <a:pt x="1786" y="274"/>
                  </a:lnTo>
                  <a:lnTo>
                    <a:pt x="1787" y="277"/>
                  </a:lnTo>
                  <a:lnTo>
                    <a:pt x="1788" y="276"/>
                  </a:lnTo>
                  <a:lnTo>
                    <a:pt x="1788" y="278"/>
                  </a:lnTo>
                  <a:lnTo>
                    <a:pt x="1789" y="276"/>
                  </a:lnTo>
                  <a:lnTo>
                    <a:pt x="1790" y="273"/>
                  </a:lnTo>
                  <a:lnTo>
                    <a:pt x="1791" y="279"/>
                  </a:lnTo>
                  <a:lnTo>
                    <a:pt x="1792" y="274"/>
                  </a:lnTo>
                  <a:lnTo>
                    <a:pt x="1792" y="276"/>
                  </a:lnTo>
                  <a:lnTo>
                    <a:pt x="1793" y="275"/>
                  </a:lnTo>
                  <a:lnTo>
                    <a:pt x="1794" y="280"/>
                  </a:lnTo>
                  <a:lnTo>
                    <a:pt x="1795" y="286"/>
                  </a:lnTo>
                  <a:lnTo>
                    <a:pt x="1796" y="288"/>
                  </a:lnTo>
                  <a:lnTo>
                    <a:pt x="1796" y="289"/>
                  </a:lnTo>
                  <a:lnTo>
                    <a:pt x="1797" y="284"/>
                  </a:lnTo>
                  <a:lnTo>
                    <a:pt x="1798" y="278"/>
                  </a:lnTo>
                  <a:lnTo>
                    <a:pt x="1799" y="286"/>
                  </a:lnTo>
                  <a:lnTo>
                    <a:pt x="1800" y="288"/>
                  </a:lnTo>
                  <a:lnTo>
                    <a:pt x="1800" y="306"/>
                  </a:lnTo>
                  <a:lnTo>
                    <a:pt x="1801" y="291"/>
                  </a:lnTo>
                  <a:lnTo>
                    <a:pt x="1802" y="293"/>
                  </a:lnTo>
                  <a:lnTo>
                    <a:pt x="1803" y="293"/>
                  </a:lnTo>
                  <a:lnTo>
                    <a:pt x="1804" y="292"/>
                  </a:lnTo>
                  <a:lnTo>
                    <a:pt x="1804" y="291"/>
                  </a:lnTo>
                  <a:lnTo>
                    <a:pt x="1805" y="294"/>
                  </a:lnTo>
                  <a:lnTo>
                    <a:pt x="1806" y="293"/>
                  </a:lnTo>
                  <a:lnTo>
                    <a:pt x="1807" y="292"/>
                  </a:lnTo>
                  <a:lnTo>
                    <a:pt x="1808" y="298"/>
                  </a:lnTo>
                  <a:lnTo>
                    <a:pt x="1808" y="296"/>
                  </a:lnTo>
                  <a:lnTo>
                    <a:pt x="1809" y="299"/>
                  </a:lnTo>
                  <a:lnTo>
                    <a:pt x="1810" y="330"/>
                  </a:lnTo>
                  <a:lnTo>
                    <a:pt x="1811" y="302"/>
                  </a:lnTo>
                  <a:lnTo>
                    <a:pt x="1812" y="300"/>
                  </a:lnTo>
                  <a:lnTo>
                    <a:pt x="1812" y="304"/>
                  </a:lnTo>
                  <a:lnTo>
                    <a:pt x="1813" y="305"/>
                  </a:lnTo>
                  <a:lnTo>
                    <a:pt x="1814" y="301"/>
                  </a:lnTo>
                  <a:lnTo>
                    <a:pt x="1815" y="307"/>
                  </a:lnTo>
                  <a:lnTo>
                    <a:pt x="1816" y="304"/>
                  </a:lnTo>
                  <a:lnTo>
                    <a:pt x="1816" y="304"/>
                  </a:lnTo>
                  <a:lnTo>
                    <a:pt x="1817" y="307"/>
                  </a:lnTo>
                  <a:lnTo>
                    <a:pt x="1818" y="302"/>
                  </a:lnTo>
                  <a:lnTo>
                    <a:pt x="1819" y="302"/>
                  </a:lnTo>
                  <a:lnTo>
                    <a:pt x="1820" y="300"/>
                  </a:lnTo>
                  <a:lnTo>
                    <a:pt x="1820" y="310"/>
                  </a:lnTo>
                  <a:lnTo>
                    <a:pt x="1821" y="310"/>
                  </a:lnTo>
                  <a:lnTo>
                    <a:pt x="1822" y="312"/>
                  </a:lnTo>
                  <a:lnTo>
                    <a:pt x="1823" y="312"/>
                  </a:lnTo>
                  <a:lnTo>
                    <a:pt x="1824" y="309"/>
                  </a:lnTo>
                  <a:lnTo>
                    <a:pt x="1824" y="312"/>
                  </a:lnTo>
                  <a:lnTo>
                    <a:pt x="1825" y="315"/>
                  </a:lnTo>
                  <a:lnTo>
                    <a:pt x="1826" y="297"/>
                  </a:lnTo>
                  <a:lnTo>
                    <a:pt x="1827" y="310"/>
                  </a:lnTo>
                  <a:lnTo>
                    <a:pt x="1828" y="307"/>
                  </a:lnTo>
                  <a:lnTo>
                    <a:pt x="1829" y="310"/>
                  </a:lnTo>
                  <a:lnTo>
                    <a:pt x="1829" y="309"/>
                  </a:lnTo>
                  <a:lnTo>
                    <a:pt x="1830" y="310"/>
                  </a:lnTo>
                  <a:lnTo>
                    <a:pt x="1831" y="313"/>
                  </a:lnTo>
                  <a:lnTo>
                    <a:pt x="1832" y="312"/>
                  </a:lnTo>
                  <a:lnTo>
                    <a:pt x="1833" y="311"/>
                  </a:lnTo>
                  <a:lnTo>
                    <a:pt x="1833" y="313"/>
                  </a:lnTo>
                  <a:lnTo>
                    <a:pt x="1834" y="307"/>
                  </a:lnTo>
                  <a:lnTo>
                    <a:pt x="1835" y="309"/>
                  </a:lnTo>
                  <a:lnTo>
                    <a:pt x="1836" y="309"/>
                  </a:lnTo>
                  <a:lnTo>
                    <a:pt x="1837" y="308"/>
                  </a:lnTo>
                  <a:lnTo>
                    <a:pt x="1837" y="309"/>
                  </a:lnTo>
                  <a:lnTo>
                    <a:pt x="1838" y="313"/>
                  </a:lnTo>
                  <a:lnTo>
                    <a:pt x="1839" y="313"/>
                  </a:lnTo>
                  <a:lnTo>
                    <a:pt x="1840" y="310"/>
                  </a:lnTo>
                  <a:lnTo>
                    <a:pt x="1841" y="313"/>
                  </a:lnTo>
                  <a:lnTo>
                    <a:pt x="1841" y="306"/>
                  </a:lnTo>
                  <a:lnTo>
                    <a:pt x="1842" y="308"/>
                  </a:lnTo>
                  <a:lnTo>
                    <a:pt x="1843" y="310"/>
                  </a:lnTo>
                  <a:lnTo>
                    <a:pt x="1844" y="304"/>
                  </a:lnTo>
                  <a:lnTo>
                    <a:pt x="1845" y="304"/>
                  </a:lnTo>
                  <a:lnTo>
                    <a:pt x="1845" y="307"/>
                  </a:lnTo>
                  <a:lnTo>
                    <a:pt x="1846" y="304"/>
                  </a:lnTo>
                  <a:lnTo>
                    <a:pt x="1847" y="307"/>
                  </a:lnTo>
                  <a:lnTo>
                    <a:pt x="1848" y="308"/>
                  </a:lnTo>
                  <a:lnTo>
                    <a:pt x="1849" y="307"/>
                  </a:lnTo>
                  <a:lnTo>
                    <a:pt x="1849" y="305"/>
                  </a:lnTo>
                  <a:lnTo>
                    <a:pt x="1850" y="305"/>
                  </a:lnTo>
                  <a:lnTo>
                    <a:pt x="1851" y="307"/>
                  </a:lnTo>
                  <a:lnTo>
                    <a:pt x="1852" y="342"/>
                  </a:lnTo>
                  <a:lnTo>
                    <a:pt x="1853" y="318"/>
                  </a:lnTo>
                  <a:lnTo>
                    <a:pt x="1853" y="319"/>
                  </a:lnTo>
                  <a:lnTo>
                    <a:pt x="1854" y="317"/>
                  </a:lnTo>
                  <a:lnTo>
                    <a:pt x="1855" y="323"/>
                  </a:lnTo>
                  <a:lnTo>
                    <a:pt x="1856" y="319"/>
                  </a:lnTo>
                  <a:lnTo>
                    <a:pt x="1857" y="315"/>
                  </a:lnTo>
                  <a:lnTo>
                    <a:pt x="1857" y="317"/>
                  </a:lnTo>
                  <a:lnTo>
                    <a:pt x="1858" y="315"/>
                  </a:lnTo>
                  <a:lnTo>
                    <a:pt x="1859" y="313"/>
                  </a:lnTo>
                  <a:lnTo>
                    <a:pt x="1860" y="307"/>
                  </a:lnTo>
                  <a:lnTo>
                    <a:pt x="1861" y="306"/>
                  </a:lnTo>
                  <a:lnTo>
                    <a:pt x="1861" y="304"/>
                  </a:lnTo>
                  <a:lnTo>
                    <a:pt x="1862" y="310"/>
                  </a:lnTo>
                  <a:lnTo>
                    <a:pt x="1863" y="310"/>
                  </a:lnTo>
                  <a:lnTo>
                    <a:pt x="1864" y="303"/>
                  </a:lnTo>
                  <a:lnTo>
                    <a:pt x="1865" y="306"/>
                  </a:lnTo>
                  <a:lnTo>
                    <a:pt x="1865" y="305"/>
                  </a:lnTo>
                  <a:lnTo>
                    <a:pt x="1866" y="302"/>
                  </a:lnTo>
                  <a:lnTo>
                    <a:pt x="1867" y="304"/>
                  </a:lnTo>
                  <a:lnTo>
                    <a:pt x="1868" y="307"/>
                  </a:lnTo>
                  <a:lnTo>
                    <a:pt x="1869" y="308"/>
                  </a:lnTo>
                  <a:lnTo>
                    <a:pt x="1869" y="307"/>
                  </a:lnTo>
                  <a:lnTo>
                    <a:pt x="1870" y="307"/>
                  </a:lnTo>
                  <a:lnTo>
                    <a:pt x="1871" y="307"/>
                  </a:lnTo>
                  <a:lnTo>
                    <a:pt x="1872" y="313"/>
                  </a:lnTo>
                  <a:lnTo>
                    <a:pt x="1873" y="309"/>
                  </a:lnTo>
                  <a:lnTo>
                    <a:pt x="1873" y="310"/>
                  </a:lnTo>
                  <a:lnTo>
                    <a:pt x="1874" y="306"/>
                  </a:lnTo>
                  <a:lnTo>
                    <a:pt x="1875" y="305"/>
                  </a:lnTo>
                  <a:lnTo>
                    <a:pt x="1876" y="305"/>
                  </a:lnTo>
                  <a:lnTo>
                    <a:pt x="1877" y="304"/>
                  </a:lnTo>
                  <a:lnTo>
                    <a:pt x="1877" y="304"/>
                  </a:lnTo>
                  <a:lnTo>
                    <a:pt x="1878" y="306"/>
                  </a:lnTo>
                  <a:lnTo>
                    <a:pt x="1879" y="306"/>
                  </a:lnTo>
                  <a:lnTo>
                    <a:pt x="1880" y="303"/>
                  </a:lnTo>
                  <a:lnTo>
                    <a:pt x="1881" y="301"/>
                  </a:lnTo>
                  <a:lnTo>
                    <a:pt x="1881" y="307"/>
                  </a:lnTo>
                  <a:lnTo>
                    <a:pt x="1882" y="306"/>
                  </a:lnTo>
                  <a:lnTo>
                    <a:pt x="1883" y="306"/>
                  </a:lnTo>
                  <a:lnTo>
                    <a:pt x="1884" y="304"/>
                  </a:lnTo>
                  <a:lnTo>
                    <a:pt x="1885" y="308"/>
                  </a:lnTo>
                  <a:lnTo>
                    <a:pt x="1885" y="306"/>
                  </a:lnTo>
                  <a:lnTo>
                    <a:pt x="1886" y="306"/>
                  </a:lnTo>
                  <a:lnTo>
                    <a:pt x="1887" y="307"/>
                  </a:lnTo>
                  <a:lnTo>
                    <a:pt x="1888" y="307"/>
                  </a:lnTo>
                  <a:lnTo>
                    <a:pt x="1889" y="310"/>
                  </a:lnTo>
                  <a:lnTo>
                    <a:pt x="1889" y="304"/>
                  </a:lnTo>
                  <a:lnTo>
                    <a:pt x="1890" y="308"/>
                  </a:lnTo>
                  <a:lnTo>
                    <a:pt x="1891" y="310"/>
                  </a:lnTo>
                  <a:lnTo>
                    <a:pt x="1892" y="303"/>
                  </a:lnTo>
                  <a:lnTo>
                    <a:pt x="1893" y="304"/>
                  </a:lnTo>
                  <a:lnTo>
                    <a:pt x="1893" y="307"/>
                  </a:lnTo>
                  <a:lnTo>
                    <a:pt x="1894" y="307"/>
                  </a:lnTo>
                  <a:lnTo>
                    <a:pt x="1895" y="310"/>
                  </a:lnTo>
                  <a:lnTo>
                    <a:pt x="1896" y="313"/>
                  </a:lnTo>
                  <a:lnTo>
                    <a:pt x="1897" y="309"/>
                  </a:lnTo>
                  <a:lnTo>
                    <a:pt x="1897" y="310"/>
                  </a:lnTo>
                  <a:lnTo>
                    <a:pt x="1898" y="307"/>
                  </a:lnTo>
                  <a:lnTo>
                    <a:pt x="1899" y="307"/>
                  </a:lnTo>
                  <a:lnTo>
                    <a:pt x="1900" y="310"/>
                  </a:lnTo>
                  <a:lnTo>
                    <a:pt x="1901" y="307"/>
                  </a:lnTo>
                  <a:lnTo>
                    <a:pt x="1901" y="308"/>
                  </a:lnTo>
                  <a:lnTo>
                    <a:pt x="1902" y="313"/>
                  </a:lnTo>
                  <a:lnTo>
                    <a:pt x="1903" y="310"/>
                  </a:lnTo>
                  <a:lnTo>
                    <a:pt x="1904" y="311"/>
                  </a:lnTo>
                  <a:lnTo>
                    <a:pt x="1905" y="309"/>
                  </a:lnTo>
                  <a:lnTo>
                    <a:pt x="1905" y="303"/>
                  </a:lnTo>
                  <a:lnTo>
                    <a:pt x="1906" y="306"/>
                  </a:lnTo>
                  <a:lnTo>
                    <a:pt x="1907" y="314"/>
                  </a:lnTo>
                  <a:lnTo>
                    <a:pt x="1908" y="306"/>
                  </a:lnTo>
                  <a:lnTo>
                    <a:pt x="1909" y="312"/>
                  </a:lnTo>
                  <a:lnTo>
                    <a:pt x="1909" y="308"/>
                  </a:lnTo>
                  <a:lnTo>
                    <a:pt x="1910" y="307"/>
                  </a:lnTo>
                  <a:lnTo>
                    <a:pt x="1911" y="305"/>
                  </a:lnTo>
                  <a:lnTo>
                    <a:pt x="1912" y="302"/>
                  </a:lnTo>
                  <a:lnTo>
                    <a:pt x="1913" y="313"/>
                  </a:lnTo>
                  <a:lnTo>
                    <a:pt x="1913" y="310"/>
                  </a:lnTo>
                  <a:lnTo>
                    <a:pt x="1914" y="311"/>
                  </a:lnTo>
                  <a:lnTo>
                    <a:pt x="1915" y="320"/>
                  </a:lnTo>
                  <a:lnTo>
                    <a:pt x="1916" y="319"/>
                  </a:lnTo>
                  <a:lnTo>
                    <a:pt x="1917" y="321"/>
                  </a:lnTo>
                  <a:lnTo>
                    <a:pt x="1917" y="324"/>
                  </a:lnTo>
                  <a:lnTo>
                    <a:pt x="1918" y="325"/>
                  </a:lnTo>
                  <a:lnTo>
                    <a:pt x="1919" y="321"/>
                  </a:lnTo>
                  <a:lnTo>
                    <a:pt x="1920" y="326"/>
                  </a:lnTo>
                  <a:lnTo>
                    <a:pt x="1921" y="326"/>
                  </a:lnTo>
                  <a:lnTo>
                    <a:pt x="1921" y="313"/>
                  </a:lnTo>
                  <a:lnTo>
                    <a:pt x="1922" y="311"/>
                  </a:lnTo>
                  <a:lnTo>
                    <a:pt x="1923" y="305"/>
                  </a:lnTo>
                  <a:lnTo>
                    <a:pt x="1924" y="301"/>
                  </a:lnTo>
                  <a:lnTo>
                    <a:pt x="1925" y="300"/>
                  </a:lnTo>
                  <a:lnTo>
                    <a:pt x="1925" y="302"/>
                  </a:lnTo>
                  <a:lnTo>
                    <a:pt x="1926" y="301"/>
                  </a:lnTo>
                  <a:lnTo>
                    <a:pt x="1927" y="294"/>
                  </a:lnTo>
                  <a:lnTo>
                    <a:pt x="1928" y="286"/>
                  </a:lnTo>
                  <a:lnTo>
                    <a:pt x="1929" y="299"/>
                  </a:lnTo>
                  <a:lnTo>
                    <a:pt x="1929" y="287"/>
                  </a:lnTo>
                  <a:lnTo>
                    <a:pt x="1930" y="301"/>
                  </a:lnTo>
                  <a:lnTo>
                    <a:pt x="1931" y="307"/>
                  </a:lnTo>
                  <a:lnTo>
                    <a:pt x="1932" y="303"/>
                  </a:lnTo>
                  <a:lnTo>
                    <a:pt x="1933" y="301"/>
                  </a:lnTo>
                  <a:lnTo>
                    <a:pt x="1933" y="303"/>
                  </a:lnTo>
                  <a:lnTo>
                    <a:pt x="1934" y="301"/>
                  </a:lnTo>
                  <a:lnTo>
                    <a:pt x="1935" y="297"/>
                  </a:lnTo>
                  <a:lnTo>
                    <a:pt x="1936" y="302"/>
                  </a:lnTo>
                  <a:lnTo>
                    <a:pt x="1937" y="298"/>
                  </a:lnTo>
                  <a:lnTo>
                    <a:pt x="1937" y="294"/>
                  </a:lnTo>
                  <a:lnTo>
                    <a:pt x="1938" y="295"/>
                  </a:lnTo>
                  <a:lnTo>
                    <a:pt x="1939" y="288"/>
                  </a:lnTo>
                  <a:lnTo>
                    <a:pt x="1940" y="287"/>
                  </a:lnTo>
                  <a:lnTo>
                    <a:pt x="1941" y="289"/>
                  </a:lnTo>
                  <a:lnTo>
                    <a:pt x="1941" y="290"/>
                  </a:lnTo>
                  <a:lnTo>
                    <a:pt x="1942" y="290"/>
                  </a:lnTo>
                  <a:lnTo>
                    <a:pt x="1943" y="290"/>
                  </a:lnTo>
                  <a:lnTo>
                    <a:pt x="1944" y="288"/>
                  </a:lnTo>
                  <a:lnTo>
                    <a:pt x="1945" y="288"/>
                  </a:lnTo>
                  <a:lnTo>
                    <a:pt x="1945" y="285"/>
                  </a:lnTo>
                  <a:lnTo>
                    <a:pt x="1946" y="280"/>
                  </a:lnTo>
                  <a:lnTo>
                    <a:pt x="1947" y="296"/>
                  </a:lnTo>
                  <a:lnTo>
                    <a:pt x="1948" y="289"/>
                  </a:lnTo>
                  <a:lnTo>
                    <a:pt x="1949" y="288"/>
                  </a:lnTo>
                  <a:lnTo>
                    <a:pt x="1949" y="287"/>
                  </a:lnTo>
                  <a:lnTo>
                    <a:pt x="1950" y="282"/>
                  </a:lnTo>
                  <a:lnTo>
                    <a:pt x="1951" y="279"/>
                  </a:lnTo>
                  <a:lnTo>
                    <a:pt x="1952" y="282"/>
                  </a:lnTo>
                  <a:lnTo>
                    <a:pt x="1953" y="281"/>
                  </a:lnTo>
                  <a:lnTo>
                    <a:pt x="1953" y="274"/>
                  </a:lnTo>
                  <a:lnTo>
                    <a:pt x="1954" y="316"/>
                  </a:lnTo>
                  <a:lnTo>
                    <a:pt x="1955" y="277"/>
                  </a:lnTo>
                  <a:lnTo>
                    <a:pt x="1956" y="280"/>
                  </a:lnTo>
                  <a:lnTo>
                    <a:pt x="1957" y="280"/>
                  </a:lnTo>
                  <a:lnTo>
                    <a:pt x="1957" y="280"/>
                  </a:lnTo>
                  <a:lnTo>
                    <a:pt x="1958" y="284"/>
                  </a:lnTo>
                  <a:lnTo>
                    <a:pt x="1959" y="295"/>
                  </a:lnTo>
                  <a:lnTo>
                    <a:pt x="1960" y="276"/>
                  </a:lnTo>
                  <a:lnTo>
                    <a:pt x="1961" y="283"/>
                  </a:lnTo>
                  <a:lnTo>
                    <a:pt x="1961" y="286"/>
                  </a:lnTo>
                  <a:lnTo>
                    <a:pt x="1962" y="282"/>
                  </a:lnTo>
                  <a:lnTo>
                    <a:pt x="1963" y="286"/>
                  </a:lnTo>
                  <a:lnTo>
                    <a:pt x="1964" y="289"/>
                  </a:lnTo>
                  <a:lnTo>
                    <a:pt x="1965" y="288"/>
                  </a:lnTo>
                  <a:lnTo>
                    <a:pt x="1965" y="295"/>
                  </a:lnTo>
                  <a:lnTo>
                    <a:pt x="1966" y="291"/>
                  </a:lnTo>
                  <a:lnTo>
                    <a:pt x="1967" y="290"/>
                  </a:lnTo>
                  <a:lnTo>
                    <a:pt x="1968" y="293"/>
                  </a:lnTo>
                  <a:lnTo>
                    <a:pt x="1969" y="292"/>
                  </a:lnTo>
                  <a:lnTo>
                    <a:pt x="1969" y="288"/>
                  </a:lnTo>
                  <a:lnTo>
                    <a:pt x="1970" y="288"/>
                  </a:lnTo>
                  <a:lnTo>
                    <a:pt x="1971" y="288"/>
                  </a:lnTo>
                  <a:lnTo>
                    <a:pt x="1972" y="290"/>
                  </a:lnTo>
                  <a:lnTo>
                    <a:pt x="1973" y="294"/>
                  </a:lnTo>
                  <a:lnTo>
                    <a:pt x="1974" y="293"/>
                  </a:lnTo>
                  <a:lnTo>
                    <a:pt x="1974" y="292"/>
                  </a:lnTo>
                  <a:lnTo>
                    <a:pt x="1975" y="299"/>
                  </a:lnTo>
                  <a:lnTo>
                    <a:pt x="1976" y="296"/>
                  </a:lnTo>
                  <a:lnTo>
                    <a:pt x="1977" y="293"/>
                  </a:lnTo>
                  <a:lnTo>
                    <a:pt x="1978" y="300"/>
                  </a:lnTo>
                  <a:lnTo>
                    <a:pt x="1978" y="312"/>
                  </a:lnTo>
                  <a:lnTo>
                    <a:pt x="1979" y="312"/>
                  </a:lnTo>
                  <a:lnTo>
                    <a:pt x="1980" y="306"/>
                  </a:lnTo>
                  <a:lnTo>
                    <a:pt x="1981" y="301"/>
                  </a:lnTo>
                  <a:lnTo>
                    <a:pt x="1982" y="298"/>
                  </a:lnTo>
                  <a:lnTo>
                    <a:pt x="1982" y="296"/>
                  </a:lnTo>
                  <a:lnTo>
                    <a:pt x="1983" y="302"/>
                  </a:lnTo>
                  <a:lnTo>
                    <a:pt x="1984" y="299"/>
                  </a:lnTo>
                  <a:lnTo>
                    <a:pt x="1985" y="300"/>
                  </a:lnTo>
                  <a:lnTo>
                    <a:pt x="1986" y="302"/>
                  </a:lnTo>
                  <a:lnTo>
                    <a:pt x="1986" y="300"/>
                  </a:lnTo>
                  <a:lnTo>
                    <a:pt x="1987" y="299"/>
                  </a:lnTo>
                  <a:lnTo>
                    <a:pt x="1988" y="301"/>
                  </a:lnTo>
                  <a:lnTo>
                    <a:pt x="1989" y="293"/>
                  </a:lnTo>
                  <a:lnTo>
                    <a:pt x="1990" y="290"/>
                  </a:lnTo>
                  <a:lnTo>
                    <a:pt x="1990" y="293"/>
                  </a:lnTo>
                  <a:lnTo>
                    <a:pt x="1991" y="292"/>
                  </a:lnTo>
                  <a:lnTo>
                    <a:pt x="1992" y="290"/>
                  </a:lnTo>
                  <a:lnTo>
                    <a:pt x="1993" y="288"/>
                  </a:lnTo>
                  <a:lnTo>
                    <a:pt x="1994" y="293"/>
                  </a:lnTo>
                  <a:lnTo>
                    <a:pt x="1994" y="293"/>
                  </a:lnTo>
                  <a:lnTo>
                    <a:pt x="1995" y="293"/>
                  </a:lnTo>
                  <a:lnTo>
                    <a:pt x="1996" y="288"/>
                  </a:lnTo>
                  <a:lnTo>
                    <a:pt x="1997" y="289"/>
                  </a:lnTo>
                  <a:lnTo>
                    <a:pt x="1998" y="290"/>
                  </a:lnTo>
                  <a:lnTo>
                    <a:pt x="1998" y="295"/>
                  </a:lnTo>
                  <a:lnTo>
                    <a:pt x="1999" y="292"/>
                  </a:lnTo>
                  <a:lnTo>
                    <a:pt x="2000" y="290"/>
                  </a:lnTo>
                  <a:lnTo>
                    <a:pt x="2001" y="291"/>
                  </a:lnTo>
                  <a:lnTo>
                    <a:pt x="2002" y="300"/>
                  </a:lnTo>
                  <a:lnTo>
                    <a:pt x="2002" y="297"/>
                  </a:lnTo>
                  <a:lnTo>
                    <a:pt x="2003" y="293"/>
                  </a:lnTo>
                  <a:lnTo>
                    <a:pt x="2004" y="296"/>
                  </a:lnTo>
                  <a:lnTo>
                    <a:pt x="2005" y="290"/>
                  </a:lnTo>
                  <a:lnTo>
                    <a:pt x="2006" y="287"/>
                  </a:lnTo>
                  <a:lnTo>
                    <a:pt x="2006" y="288"/>
                  </a:lnTo>
                  <a:lnTo>
                    <a:pt x="2007" y="290"/>
                  </a:lnTo>
                  <a:lnTo>
                    <a:pt x="2008" y="277"/>
                  </a:lnTo>
                  <a:lnTo>
                    <a:pt x="2009" y="281"/>
                  </a:lnTo>
                  <a:lnTo>
                    <a:pt x="2010" y="284"/>
                  </a:lnTo>
                  <a:lnTo>
                    <a:pt x="2010" y="286"/>
                  </a:lnTo>
                  <a:lnTo>
                    <a:pt x="2011" y="284"/>
                  </a:lnTo>
                  <a:lnTo>
                    <a:pt x="2012" y="282"/>
                  </a:lnTo>
                  <a:lnTo>
                    <a:pt x="2013" y="282"/>
                  </a:lnTo>
                  <a:lnTo>
                    <a:pt x="2014" y="284"/>
                  </a:lnTo>
                  <a:lnTo>
                    <a:pt x="2014" y="286"/>
                  </a:lnTo>
                  <a:lnTo>
                    <a:pt x="2015" y="287"/>
                  </a:lnTo>
                  <a:lnTo>
                    <a:pt x="2016" y="283"/>
                  </a:lnTo>
                  <a:lnTo>
                    <a:pt x="2017" y="287"/>
                  </a:lnTo>
                  <a:lnTo>
                    <a:pt x="2018" y="282"/>
                  </a:lnTo>
                  <a:lnTo>
                    <a:pt x="2018" y="289"/>
                  </a:lnTo>
                  <a:lnTo>
                    <a:pt x="2019" y="286"/>
                  </a:lnTo>
                  <a:lnTo>
                    <a:pt x="2020" y="293"/>
                  </a:lnTo>
                  <a:lnTo>
                    <a:pt x="2021" y="285"/>
                  </a:lnTo>
                  <a:lnTo>
                    <a:pt x="2022" y="287"/>
                  </a:lnTo>
                  <a:lnTo>
                    <a:pt x="2022" y="289"/>
                  </a:lnTo>
                  <a:lnTo>
                    <a:pt x="2023" y="287"/>
                  </a:lnTo>
                  <a:lnTo>
                    <a:pt x="2024" y="280"/>
                  </a:lnTo>
                  <a:lnTo>
                    <a:pt x="2025" y="283"/>
                  </a:lnTo>
                  <a:lnTo>
                    <a:pt x="2026" y="284"/>
                  </a:lnTo>
                  <a:lnTo>
                    <a:pt x="2026" y="284"/>
                  </a:lnTo>
                  <a:lnTo>
                    <a:pt x="2027" y="285"/>
                  </a:lnTo>
                  <a:lnTo>
                    <a:pt x="2028" y="282"/>
                  </a:lnTo>
                  <a:lnTo>
                    <a:pt x="2029" y="282"/>
                  </a:lnTo>
                  <a:lnTo>
                    <a:pt x="2030" y="278"/>
                  </a:lnTo>
                  <a:lnTo>
                    <a:pt x="2030" y="283"/>
                  </a:lnTo>
                  <a:lnTo>
                    <a:pt x="2031" y="300"/>
                  </a:lnTo>
                  <a:lnTo>
                    <a:pt x="2032" y="305"/>
                  </a:lnTo>
                  <a:lnTo>
                    <a:pt x="2033" y="303"/>
                  </a:lnTo>
                  <a:lnTo>
                    <a:pt x="2034" y="304"/>
                  </a:lnTo>
                  <a:lnTo>
                    <a:pt x="2034" y="304"/>
                  </a:lnTo>
                  <a:lnTo>
                    <a:pt x="2035" y="300"/>
                  </a:lnTo>
                  <a:lnTo>
                    <a:pt x="2036" y="300"/>
                  </a:lnTo>
                  <a:lnTo>
                    <a:pt x="2037" y="300"/>
                  </a:lnTo>
                  <a:lnTo>
                    <a:pt x="2038" y="306"/>
                  </a:lnTo>
                  <a:lnTo>
                    <a:pt x="2038" y="307"/>
                  </a:lnTo>
                  <a:lnTo>
                    <a:pt x="2039" y="310"/>
                  </a:lnTo>
                  <a:lnTo>
                    <a:pt x="2040" y="308"/>
                  </a:lnTo>
                  <a:lnTo>
                    <a:pt x="2041" y="303"/>
                  </a:lnTo>
                  <a:lnTo>
                    <a:pt x="2042" y="300"/>
                  </a:lnTo>
                  <a:lnTo>
                    <a:pt x="2042" y="298"/>
                  </a:lnTo>
                  <a:lnTo>
                    <a:pt x="2043" y="302"/>
                  </a:lnTo>
                  <a:lnTo>
                    <a:pt x="2044" y="303"/>
                  </a:lnTo>
                  <a:lnTo>
                    <a:pt x="2045" y="303"/>
                  </a:lnTo>
                  <a:lnTo>
                    <a:pt x="2046" y="306"/>
                  </a:lnTo>
                  <a:lnTo>
                    <a:pt x="2046" y="303"/>
                  </a:lnTo>
                  <a:lnTo>
                    <a:pt x="2047" y="302"/>
                  </a:lnTo>
                  <a:lnTo>
                    <a:pt x="2048" y="300"/>
                  </a:lnTo>
                  <a:lnTo>
                    <a:pt x="2049" y="307"/>
                  </a:lnTo>
                  <a:lnTo>
                    <a:pt x="2050" y="311"/>
                  </a:lnTo>
                  <a:lnTo>
                    <a:pt x="2050" y="303"/>
                  </a:lnTo>
                  <a:lnTo>
                    <a:pt x="2051" y="305"/>
                  </a:lnTo>
                  <a:lnTo>
                    <a:pt x="2052" y="309"/>
                  </a:lnTo>
                  <a:lnTo>
                    <a:pt x="2053" y="312"/>
                  </a:lnTo>
                  <a:lnTo>
                    <a:pt x="2054" y="313"/>
                  </a:lnTo>
                  <a:lnTo>
                    <a:pt x="2054" y="314"/>
                  </a:lnTo>
                  <a:lnTo>
                    <a:pt x="2055" y="303"/>
                  </a:lnTo>
                  <a:lnTo>
                    <a:pt x="2056" y="307"/>
                  </a:lnTo>
                  <a:lnTo>
                    <a:pt x="2057" y="311"/>
                  </a:lnTo>
                  <a:lnTo>
                    <a:pt x="2058" y="313"/>
                  </a:lnTo>
                  <a:lnTo>
                    <a:pt x="2058" y="316"/>
                  </a:lnTo>
                  <a:lnTo>
                    <a:pt x="2059" y="308"/>
                  </a:lnTo>
                  <a:lnTo>
                    <a:pt x="2060" y="310"/>
                  </a:lnTo>
                  <a:lnTo>
                    <a:pt x="2061" y="307"/>
                  </a:lnTo>
                  <a:lnTo>
                    <a:pt x="2062" y="305"/>
                  </a:lnTo>
                  <a:lnTo>
                    <a:pt x="2062" y="308"/>
                  </a:lnTo>
                  <a:lnTo>
                    <a:pt x="2063" y="314"/>
                  </a:lnTo>
                  <a:lnTo>
                    <a:pt x="2064" y="310"/>
                  </a:lnTo>
                  <a:lnTo>
                    <a:pt x="2065" y="307"/>
                  </a:lnTo>
                  <a:lnTo>
                    <a:pt x="2066" y="312"/>
                  </a:lnTo>
                  <a:lnTo>
                    <a:pt x="2066" y="310"/>
                  </a:lnTo>
                  <a:lnTo>
                    <a:pt x="2067" y="306"/>
                  </a:lnTo>
                  <a:lnTo>
                    <a:pt x="2068" y="307"/>
                  </a:lnTo>
                  <a:lnTo>
                    <a:pt x="2069" y="310"/>
                  </a:lnTo>
                  <a:lnTo>
                    <a:pt x="2070" y="314"/>
                  </a:lnTo>
                  <a:lnTo>
                    <a:pt x="2070" y="308"/>
                  </a:lnTo>
                  <a:lnTo>
                    <a:pt x="2071" y="308"/>
                  </a:lnTo>
                  <a:lnTo>
                    <a:pt x="2072" y="306"/>
                  </a:lnTo>
                  <a:lnTo>
                    <a:pt x="2073" y="312"/>
                  </a:lnTo>
                  <a:lnTo>
                    <a:pt x="2074" y="312"/>
                  </a:lnTo>
                  <a:lnTo>
                    <a:pt x="2074" y="315"/>
                  </a:lnTo>
                  <a:lnTo>
                    <a:pt x="2075" y="313"/>
                  </a:lnTo>
                  <a:lnTo>
                    <a:pt x="2076" y="310"/>
                  </a:lnTo>
                  <a:lnTo>
                    <a:pt x="2077" y="310"/>
                  </a:lnTo>
                  <a:lnTo>
                    <a:pt x="2078" y="320"/>
                  </a:lnTo>
                  <a:lnTo>
                    <a:pt x="2078" y="319"/>
                  </a:lnTo>
                  <a:lnTo>
                    <a:pt x="2079" y="320"/>
                  </a:lnTo>
                  <a:lnTo>
                    <a:pt x="2080" y="318"/>
                  </a:lnTo>
                  <a:lnTo>
                    <a:pt x="2081" y="320"/>
                  </a:lnTo>
                  <a:lnTo>
                    <a:pt x="2082" y="325"/>
                  </a:lnTo>
                  <a:lnTo>
                    <a:pt x="2082" y="328"/>
                  </a:lnTo>
                  <a:lnTo>
                    <a:pt x="2083" y="328"/>
                  </a:lnTo>
                  <a:lnTo>
                    <a:pt x="2084" y="324"/>
                  </a:lnTo>
                  <a:lnTo>
                    <a:pt x="2085" y="319"/>
                  </a:lnTo>
                  <a:lnTo>
                    <a:pt x="2086" y="340"/>
                  </a:lnTo>
                  <a:lnTo>
                    <a:pt x="2086" y="329"/>
                  </a:lnTo>
                  <a:lnTo>
                    <a:pt x="2087" y="310"/>
                  </a:lnTo>
                  <a:lnTo>
                    <a:pt x="2088" y="314"/>
                  </a:lnTo>
                  <a:lnTo>
                    <a:pt x="2089" y="316"/>
                  </a:lnTo>
                  <a:lnTo>
                    <a:pt x="2090" y="317"/>
                  </a:lnTo>
                  <a:lnTo>
                    <a:pt x="2090" y="322"/>
                  </a:lnTo>
                  <a:lnTo>
                    <a:pt x="2091" y="320"/>
                  </a:lnTo>
                  <a:lnTo>
                    <a:pt x="2092" y="322"/>
                  </a:lnTo>
                  <a:lnTo>
                    <a:pt x="2093" y="320"/>
                  </a:lnTo>
                  <a:lnTo>
                    <a:pt x="2094" y="325"/>
                  </a:lnTo>
                  <a:lnTo>
                    <a:pt x="2094" y="324"/>
                  </a:lnTo>
                  <a:lnTo>
                    <a:pt x="2095" y="330"/>
                  </a:lnTo>
                  <a:lnTo>
                    <a:pt x="2096" y="325"/>
                  </a:lnTo>
                  <a:lnTo>
                    <a:pt x="2097" y="323"/>
                  </a:lnTo>
                  <a:lnTo>
                    <a:pt x="2098" y="328"/>
                  </a:lnTo>
                  <a:lnTo>
                    <a:pt x="2098" y="326"/>
                  </a:lnTo>
                  <a:lnTo>
                    <a:pt x="2099" y="322"/>
                  </a:lnTo>
                  <a:lnTo>
                    <a:pt x="2100" y="324"/>
                  </a:lnTo>
                  <a:lnTo>
                    <a:pt x="2101" y="322"/>
                  </a:lnTo>
                  <a:lnTo>
                    <a:pt x="2102" y="330"/>
                  </a:lnTo>
                  <a:lnTo>
                    <a:pt x="2102" y="326"/>
                  </a:lnTo>
                  <a:lnTo>
                    <a:pt x="2103" y="326"/>
                  </a:lnTo>
                  <a:lnTo>
                    <a:pt x="2104" y="332"/>
                  </a:lnTo>
                  <a:lnTo>
                    <a:pt x="2105" y="330"/>
                  </a:lnTo>
                  <a:lnTo>
                    <a:pt x="2106" y="324"/>
                  </a:lnTo>
                  <a:lnTo>
                    <a:pt x="2106" y="326"/>
                  </a:lnTo>
                  <a:lnTo>
                    <a:pt x="2107" y="325"/>
                  </a:lnTo>
                  <a:lnTo>
                    <a:pt x="2108" y="324"/>
                  </a:lnTo>
                  <a:lnTo>
                    <a:pt x="2109" y="323"/>
                  </a:lnTo>
                  <a:lnTo>
                    <a:pt x="2110" y="317"/>
                  </a:lnTo>
                  <a:lnTo>
                    <a:pt x="2110" y="312"/>
                  </a:lnTo>
                  <a:lnTo>
                    <a:pt x="2111" y="317"/>
                  </a:lnTo>
                  <a:lnTo>
                    <a:pt x="2112" y="318"/>
                  </a:lnTo>
                  <a:lnTo>
                    <a:pt x="2113" y="320"/>
                  </a:lnTo>
                  <a:lnTo>
                    <a:pt x="2114" y="325"/>
                  </a:lnTo>
                  <a:lnTo>
                    <a:pt x="2114" y="326"/>
                  </a:lnTo>
                  <a:lnTo>
                    <a:pt x="2115" y="320"/>
                  </a:lnTo>
                  <a:lnTo>
                    <a:pt x="2116" y="315"/>
                  </a:lnTo>
                  <a:lnTo>
                    <a:pt x="2117" y="320"/>
                  </a:lnTo>
                  <a:lnTo>
                    <a:pt x="2118" y="309"/>
                  </a:lnTo>
                  <a:lnTo>
                    <a:pt x="2118" y="305"/>
                  </a:lnTo>
                  <a:lnTo>
                    <a:pt x="2119" y="313"/>
                  </a:lnTo>
                  <a:lnTo>
                    <a:pt x="2120" y="311"/>
                  </a:lnTo>
                  <a:lnTo>
                    <a:pt x="2121" y="310"/>
                  </a:lnTo>
                  <a:lnTo>
                    <a:pt x="2122" y="305"/>
                  </a:lnTo>
                  <a:lnTo>
                    <a:pt x="2122" y="349"/>
                  </a:lnTo>
                  <a:lnTo>
                    <a:pt x="2123" y="359"/>
                  </a:lnTo>
                  <a:lnTo>
                    <a:pt x="2124" y="369"/>
                  </a:lnTo>
                  <a:lnTo>
                    <a:pt x="2125" y="379"/>
                  </a:lnTo>
                  <a:lnTo>
                    <a:pt x="2126" y="387"/>
                  </a:lnTo>
                  <a:lnTo>
                    <a:pt x="2126" y="386"/>
                  </a:lnTo>
                  <a:lnTo>
                    <a:pt x="2127" y="384"/>
                  </a:lnTo>
                  <a:lnTo>
                    <a:pt x="2128" y="378"/>
                  </a:lnTo>
                  <a:lnTo>
                    <a:pt x="2129" y="370"/>
                  </a:lnTo>
                  <a:lnTo>
                    <a:pt x="2130" y="358"/>
                  </a:lnTo>
                  <a:lnTo>
                    <a:pt x="2130" y="356"/>
                  </a:lnTo>
                  <a:lnTo>
                    <a:pt x="2131" y="341"/>
                  </a:lnTo>
                  <a:lnTo>
                    <a:pt x="2132" y="335"/>
                  </a:lnTo>
                  <a:lnTo>
                    <a:pt x="2133" y="333"/>
                  </a:lnTo>
                  <a:lnTo>
                    <a:pt x="2134" y="326"/>
                  </a:lnTo>
                  <a:lnTo>
                    <a:pt x="2134" y="321"/>
                  </a:lnTo>
                  <a:lnTo>
                    <a:pt x="2135" y="318"/>
                  </a:lnTo>
                  <a:lnTo>
                    <a:pt x="2136" y="313"/>
                  </a:lnTo>
                  <a:lnTo>
                    <a:pt x="2137" y="308"/>
                  </a:lnTo>
                  <a:lnTo>
                    <a:pt x="2138" y="303"/>
                  </a:lnTo>
                  <a:lnTo>
                    <a:pt x="2138" y="300"/>
                  </a:lnTo>
                  <a:lnTo>
                    <a:pt x="2139" y="295"/>
                  </a:lnTo>
                  <a:lnTo>
                    <a:pt x="2140" y="297"/>
                  </a:lnTo>
                  <a:lnTo>
                    <a:pt x="2141" y="294"/>
                  </a:lnTo>
                  <a:lnTo>
                    <a:pt x="2142" y="292"/>
                  </a:lnTo>
                  <a:lnTo>
                    <a:pt x="2142" y="290"/>
                  </a:lnTo>
                  <a:lnTo>
                    <a:pt x="2143" y="286"/>
                  </a:lnTo>
                  <a:lnTo>
                    <a:pt x="2144" y="285"/>
                  </a:lnTo>
                  <a:lnTo>
                    <a:pt x="2145" y="282"/>
                  </a:lnTo>
                  <a:lnTo>
                    <a:pt x="2146" y="280"/>
                  </a:lnTo>
                  <a:lnTo>
                    <a:pt x="2146" y="308"/>
                  </a:lnTo>
                  <a:lnTo>
                    <a:pt x="2147" y="272"/>
                  </a:lnTo>
                  <a:lnTo>
                    <a:pt x="2148" y="269"/>
                  </a:lnTo>
                  <a:lnTo>
                    <a:pt x="2149" y="270"/>
                  </a:lnTo>
                  <a:lnTo>
                    <a:pt x="2150" y="271"/>
                  </a:lnTo>
                  <a:lnTo>
                    <a:pt x="2150" y="268"/>
                  </a:lnTo>
                  <a:lnTo>
                    <a:pt x="2151" y="268"/>
                  </a:lnTo>
                  <a:lnTo>
                    <a:pt x="2152" y="268"/>
                  </a:lnTo>
                  <a:lnTo>
                    <a:pt x="2153" y="267"/>
                  </a:lnTo>
                  <a:lnTo>
                    <a:pt x="2154" y="271"/>
                  </a:lnTo>
                  <a:lnTo>
                    <a:pt x="2154" y="266"/>
                  </a:lnTo>
                  <a:lnTo>
                    <a:pt x="2155" y="269"/>
                  </a:lnTo>
                  <a:lnTo>
                    <a:pt x="2156" y="262"/>
                  </a:lnTo>
                  <a:lnTo>
                    <a:pt x="2157" y="283"/>
                  </a:lnTo>
                  <a:lnTo>
                    <a:pt x="2158" y="257"/>
                  </a:lnTo>
                  <a:lnTo>
                    <a:pt x="2158" y="257"/>
                  </a:lnTo>
                  <a:lnTo>
                    <a:pt x="2159" y="251"/>
                  </a:lnTo>
                  <a:lnTo>
                    <a:pt x="2160" y="261"/>
                  </a:lnTo>
                  <a:lnTo>
                    <a:pt x="2161" y="254"/>
                  </a:lnTo>
                  <a:lnTo>
                    <a:pt x="2162" y="256"/>
                  </a:lnTo>
                  <a:lnTo>
                    <a:pt x="2162" y="253"/>
                  </a:lnTo>
                  <a:lnTo>
                    <a:pt x="2163" y="254"/>
                  </a:lnTo>
                  <a:lnTo>
                    <a:pt x="2164" y="251"/>
                  </a:lnTo>
                  <a:lnTo>
                    <a:pt x="2165" y="243"/>
                  </a:lnTo>
                  <a:lnTo>
                    <a:pt x="2166" y="238"/>
                  </a:lnTo>
                  <a:lnTo>
                    <a:pt x="2166" y="252"/>
                  </a:lnTo>
                  <a:lnTo>
                    <a:pt x="2167" y="246"/>
                  </a:lnTo>
                  <a:lnTo>
                    <a:pt x="2168" y="242"/>
                  </a:lnTo>
                  <a:lnTo>
                    <a:pt x="2169" y="238"/>
                  </a:lnTo>
                  <a:lnTo>
                    <a:pt x="2170" y="238"/>
                  </a:lnTo>
                  <a:lnTo>
                    <a:pt x="2170" y="244"/>
                  </a:lnTo>
                  <a:lnTo>
                    <a:pt x="2171" y="244"/>
                  </a:lnTo>
                  <a:lnTo>
                    <a:pt x="2172" y="242"/>
                  </a:lnTo>
                  <a:lnTo>
                    <a:pt x="2173" y="241"/>
                  </a:lnTo>
                  <a:lnTo>
                    <a:pt x="2174" y="243"/>
                  </a:lnTo>
                  <a:lnTo>
                    <a:pt x="2174" y="242"/>
                  </a:lnTo>
                  <a:lnTo>
                    <a:pt x="2175" y="234"/>
                  </a:lnTo>
                  <a:lnTo>
                    <a:pt x="2176" y="238"/>
                  </a:lnTo>
                  <a:lnTo>
                    <a:pt x="2177" y="233"/>
                  </a:lnTo>
                  <a:lnTo>
                    <a:pt x="2178" y="229"/>
                  </a:lnTo>
                  <a:lnTo>
                    <a:pt x="2178" y="234"/>
                  </a:lnTo>
                  <a:lnTo>
                    <a:pt x="2179" y="224"/>
                  </a:lnTo>
                  <a:lnTo>
                    <a:pt x="2180" y="228"/>
                  </a:lnTo>
                  <a:lnTo>
                    <a:pt x="2181" y="227"/>
                  </a:lnTo>
                  <a:lnTo>
                    <a:pt x="2182" y="229"/>
                  </a:lnTo>
                  <a:lnTo>
                    <a:pt x="2182" y="221"/>
                  </a:lnTo>
                  <a:lnTo>
                    <a:pt x="2183" y="221"/>
                  </a:lnTo>
                  <a:lnTo>
                    <a:pt x="2184" y="218"/>
                  </a:lnTo>
                  <a:lnTo>
                    <a:pt x="2185" y="225"/>
                  </a:lnTo>
                  <a:lnTo>
                    <a:pt x="2186" y="221"/>
                  </a:lnTo>
                  <a:lnTo>
                    <a:pt x="2186" y="218"/>
                  </a:lnTo>
                  <a:lnTo>
                    <a:pt x="2187" y="218"/>
                  </a:lnTo>
                  <a:lnTo>
                    <a:pt x="2188" y="217"/>
                  </a:lnTo>
                  <a:lnTo>
                    <a:pt x="2189" y="217"/>
                  </a:lnTo>
                  <a:lnTo>
                    <a:pt x="2190" y="215"/>
                  </a:lnTo>
                  <a:lnTo>
                    <a:pt x="2190" y="212"/>
                  </a:lnTo>
                  <a:lnTo>
                    <a:pt x="2191" y="218"/>
                  </a:lnTo>
                  <a:lnTo>
                    <a:pt x="2192" y="216"/>
                  </a:lnTo>
                  <a:lnTo>
                    <a:pt x="2193" y="216"/>
                  </a:lnTo>
                  <a:lnTo>
                    <a:pt x="2194" y="222"/>
                  </a:lnTo>
                  <a:lnTo>
                    <a:pt x="2194" y="221"/>
                  </a:lnTo>
                  <a:lnTo>
                    <a:pt x="2195" y="227"/>
                  </a:lnTo>
                  <a:lnTo>
                    <a:pt x="2196" y="168"/>
                  </a:lnTo>
                  <a:lnTo>
                    <a:pt x="2197" y="125"/>
                  </a:lnTo>
                  <a:lnTo>
                    <a:pt x="2198" y="72"/>
                  </a:lnTo>
                  <a:lnTo>
                    <a:pt x="2198" y="35"/>
                  </a:lnTo>
                  <a:lnTo>
                    <a:pt x="2199" y="13"/>
                  </a:lnTo>
                  <a:lnTo>
                    <a:pt x="2200" y="1"/>
                  </a:lnTo>
                  <a:lnTo>
                    <a:pt x="2201" y="0"/>
                  </a:lnTo>
                  <a:lnTo>
                    <a:pt x="2202" y="5"/>
                  </a:lnTo>
                  <a:lnTo>
                    <a:pt x="2202" y="9"/>
                  </a:lnTo>
                  <a:lnTo>
                    <a:pt x="2203" y="13"/>
                  </a:lnTo>
                  <a:lnTo>
                    <a:pt x="2204" y="21"/>
                  </a:lnTo>
                  <a:lnTo>
                    <a:pt x="2205" y="27"/>
                  </a:lnTo>
                  <a:lnTo>
                    <a:pt x="2206" y="31"/>
                  </a:lnTo>
                  <a:lnTo>
                    <a:pt x="2206" y="39"/>
                  </a:lnTo>
                  <a:lnTo>
                    <a:pt x="2207" y="44"/>
                  </a:lnTo>
                  <a:lnTo>
                    <a:pt x="2208" y="51"/>
                  </a:lnTo>
                  <a:lnTo>
                    <a:pt x="2209" y="56"/>
                  </a:lnTo>
                  <a:lnTo>
                    <a:pt x="2210" y="64"/>
                  </a:lnTo>
                  <a:lnTo>
                    <a:pt x="2210" y="71"/>
                  </a:lnTo>
                  <a:lnTo>
                    <a:pt x="2211" y="79"/>
                  </a:lnTo>
                  <a:lnTo>
                    <a:pt x="2212" y="87"/>
                  </a:lnTo>
                  <a:lnTo>
                    <a:pt x="2213" y="98"/>
                  </a:lnTo>
                  <a:lnTo>
                    <a:pt x="2214" y="106"/>
                  </a:lnTo>
                  <a:lnTo>
                    <a:pt x="2214" y="116"/>
                  </a:lnTo>
                  <a:lnTo>
                    <a:pt x="2215" y="127"/>
                  </a:lnTo>
                  <a:lnTo>
                    <a:pt x="2216" y="135"/>
                  </a:lnTo>
                  <a:lnTo>
                    <a:pt x="2217" y="147"/>
                  </a:lnTo>
                  <a:lnTo>
                    <a:pt x="2218" y="142"/>
                  </a:lnTo>
                  <a:lnTo>
                    <a:pt x="2218" y="136"/>
                  </a:lnTo>
                  <a:lnTo>
                    <a:pt x="2219" y="146"/>
                  </a:lnTo>
                  <a:lnTo>
                    <a:pt x="2220" y="152"/>
                  </a:lnTo>
                  <a:lnTo>
                    <a:pt x="2221" y="165"/>
                  </a:lnTo>
                  <a:lnTo>
                    <a:pt x="2222" y="170"/>
                  </a:lnTo>
                  <a:lnTo>
                    <a:pt x="2222" y="181"/>
                  </a:lnTo>
                  <a:lnTo>
                    <a:pt x="2223" y="188"/>
                  </a:lnTo>
                  <a:lnTo>
                    <a:pt x="2224" y="202"/>
                  </a:lnTo>
                  <a:lnTo>
                    <a:pt x="2225" y="206"/>
                  </a:lnTo>
                  <a:lnTo>
                    <a:pt x="2226" y="209"/>
                  </a:lnTo>
                  <a:lnTo>
                    <a:pt x="2226" y="219"/>
                  </a:lnTo>
                  <a:lnTo>
                    <a:pt x="2227" y="232"/>
                  </a:lnTo>
                  <a:lnTo>
                    <a:pt x="2228" y="246"/>
                  </a:lnTo>
                  <a:lnTo>
                    <a:pt x="2229" y="250"/>
                  </a:lnTo>
                  <a:lnTo>
                    <a:pt x="2230" y="264"/>
                  </a:lnTo>
                  <a:lnTo>
                    <a:pt x="2230" y="270"/>
                  </a:lnTo>
                  <a:lnTo>
                    <a:pt x="2231" y="280"/>
                  </a:lnTo>
                  <a:lnTo>
                    <a:pt x="2232" y="288"/>
                  </a:lnTo>
                  <a:lnTo>
                    <a:pt x="2233" y="292"/>
                  </a:lnTo>
                  <a:lnTo>
                    <a:pt x="2234" y="300"/>
                  </a:lnTo>
                  <a:lnTo>
                    <a:pt x="2234" y="304"/>
                  </a:lnTo>
                  <a:lnTo>
                    <a:pt x="2235" y="313"/>
                  </a:lnTo>
                  <a:lnTo>
                    <a:pt x="2236" y="316"/>
                  </a:lnTo>
                  <a:lnTo>
                    <a:pt x="2237" y="328"/>
                  </a:lnTo>
                  <a:lnTo>
                    <a:pt x="2238" y="331"/>
                  </a:lnTo>
                  <a:lnTo>
                    <a:pt x="2238" y="341"/>
                  </a:lnTo>
                  <a:lnTo>
                    <a:pt x="2239" y="345"/>
                  </a:lnTo>
                  <a:lnTo>
                    <a:pt x="2240" y="351"/>
                  </a:lnTo>
                  <a:lnTo>
                    <a:pt x="2241" y="361"/>
                  </a:lnTo>
                  <a:lnTo>
                    <a:pt x="2242" y="367"/>
                  </a:lnTo>
                  <a:lnTo>
                    <a:pt x="2242" y="370"/>
                  </a:lnTo>
                  <a:lnTo>
                    <a:pt x="2243" y="381"/>
                  </a:lnTo>
                  <a:lnTo>
                    <a:pt x="2244" y="389"/>
                  </a:lnTo>
                  <a:lnTo>
                    <a:pt x="2245" y="388"/>
                  </a:lnTo>
                  <a:lnTo>
                    <a:pt x="2246" y="396"/>
                  </a:lnTo>
                  <a:lnTo>
                    <a:pt x="2246" y="401"/>
                  </a:lnTo>
                  <a:lnTo>
                    <a:pt x="2247" y="404"/>
                  </a:lnTo>
                  <a:lnTo>
                    <a:pt x="2248" y="410"/>
                  </a:lnTo>
                  <a:lnTo>
                    <a:pt x="2249" y="411"/>
                  </a:lnTo>
                  <a:lnTo>
                    <a:pt x="2250" y="414"/>
                  </a:lnTo>
                  <a:lnTo>
                    <a:pt x="2250" y="422"/>
                  </a:lnTo>
                  <a:lnTo>
                    <a:pt x="2251" y="424"/>
                  </a:lnTo>
                  <a:lnTo>
                    <a:pt x="2252" y="428"/>
                  </a:lnTo>
                  <a:lnTo>
                    <a:pt x="2253" y="425"/>
                  </a:lnTo>
                  <a:lnTo>
                    <a:pt x="2254" y="434"/>
                  </a:lnTo>
                  <a:lnTo>
                    <a:pt x="2254" y="437"/>
                  </a:lnTo>
                  <a:lnTo>
                    <a:pt x="2255" y="434"/>
                  </a:lnTo>
                  <a:lnTo>
                    <a:pt x="2256" y="438"/>
                  </a:lnTo>
                  <a:lnTo>
                    <a:pt x="2257" y="446"/>
                  </a:lnTo>
                  <a:lnTo>
                    <a:pt x="2258" y="455"/>
                  </a:lnTo>
                  <a:lnTo>
                    <a:pt x="2258" y="439"/>
                  </a:lnTo>
                  <a:lnTo>
                    <a:pt x="2259" y="443"/>
                  </a:lnTo>
                  <a:lnTo>
                    <a:pt x="2260" y="453"/>
                  </a:lnTo>
                  <a:lnTo>
                    <a:pt x="2261" y="451"/>
                  </a:lnTo>
                  <a:lnTo>
                    <a:pt x="2262" y="450"/>
                  </a:lnTo>
                  <a:lnTo>
                    <a:pt x="2262" y="457"/>
                  </a:lnTo>
                  <a:lnTo>
                    <a:pt x="2263" y="455"/>
                  </a:lnTo>
                  <a:lnTo>
                    <a:pt x="2264" y="462"/>
                  </a:lnTo>
                  <a:lnTo>
                    <a:pt x="2265" y="461"/>
                  </a:lnTo>
                  <a:lnTo>
                    <a:pt x="2266" y="457"/>
                  </a:lnTo>
                  <a:lnTo>
                    <a:pt x="2266" y="455"/>
                  </a:lnTo>
                  <a:lnTo>
                    <a:pt x="2267" y="465"/>
                  </a:lnTo>
                  <a:lnTo>
                    <a:pt x="2268" y="457"/>
                  </a:lnTo>
                  <a:lnTo>
                    <a:pt x="2269" y="462"/>
                  </a:lnTo>
                  <a:lnTo>
                    <a:pt x="2270" y="463"/>
                  </a:lnTo>
                  <a:lnTo>
                    <a:pt x="2270" y="459"/>
                  </a:lnTo>
                  <a:lnTo>
                    <a:pt x="2271" y="457"/>
                  </a:lnTo>
                  <a:lnTo>
                    <a:pt x="2272" y="461"/>
                  </a:lnTo>
                  <a:lnTo>
                    <a:pt x="2273" y="459"/>
                  </a:lnTo>
                  <a:lnTo>
                    <a:pt x="2274" y="458"/>
                  </a:lnTo>
                  <a:lnTo>
                    <a:pt x="2274" y="454"/>
                  </a:lnTo>
                  <a:lnTo>
                    <a:pt x="2275" y="456"/>
                  </a:lnTo>
                  <a:lnTo>
                    <a:pt x="2276" y="453"/>
                  </a:lnTo>
                  <a:lnTo>
                    <a:pt x="2277" y="460"/>
                  </a:lnTo>
                  <a:lnTo>
                    <a:pt x="2278" y="457"/>
                  </a:lnTo>
                  <a:lnTo>
                    <a:pt x="2279" y="454"/>
                  </a:lnTo>
                  <a:lnTo>
                    <a:pt x="2279" y="439"/>
                  </a:lnTo>
                  <a:lnTo>
                    <a:pt x="2280" y="460"/>
                  </a:lnTo>
                  <a:lnTo>
                    <a:pt x="2281" y="476"/>
                  </a:lnTo>
                  <a:lnTo>
                    <a:pt x="2282" y="474"/>
                  </a:lnTo>
                  <a:lnTo>
                    <a:pt x="2283" y="476"/>
                  </a:lnTo>
                  <a:lnTo>
                    <a:pt x="2283" y="475"/>
                  </a:lnTo>
                  <a:lnTo>
                    <a:pt x="2284" y="474"/>
                  </a:lnTo>
                  <a:lnTo>
                    <a:pt x="2285" y="469"/>
                  </a:lnTo>
                  <a:lnTo>
                    <a:pt x="2286" y="471"/>
                  </a:lnTo>
                  <a:lnTo>
                    <a:pt x="2287" y="470"/>
                  </a:lnTo>
                  <a:lnTo>
                    <a:pt x="2287" y="470"/>
                  </a:lnTo>
                  <a:lnTo>
                    <a:pt x="2288" y="463"/>
                  </a:lnTo>
                  <a:lnTo>
                    <a:pt x="2289" y="466"/>
                  </a:lnTo>
                  <a:lnTo>
                    <a:pt x="2290" y="466"/>
                  </a:lnTo>
                  <a:lnTo>
                    <a:pt x="2291" y="458"/>
                  </a:lnTo>
                  <a:lnTo>
                    <a:pt x="2291" y="492"/>
                  </a:lnTo>
                  <a:lnTo>
                    <a:pt x="2292" y="454"/>
                  </a:lnTo>
                  <a:lnTo>
                    <a:pt x="2293" y="445"/>
                  </a:lnTo>
                  <a:lnTo>
                    <a:pt x="2294" y="432"/>
                  </a:lnTo>
                  <a:lnTo>
                    <a:pt x="2295" y="494"/>
                  </a:lnTo>
                  <a:lnTo>
                    <a:pt x="2295" y="503"/>
                  </a:lnTo>
                  <a:lnTo>
                    <a:pt x="2296" y="535"/>
                  </a:lnTo>
                  <a:lnTo>
                    <a:pt x="2297" y="556"/>
                  </a:lnTo>
                  <a:lnTo>
                    <a:pt x="2298" y="567"/>
                  </a:lnTo>
                  <a:lnTo>
                    <a:pt x="2299" y="568"/>
                  </a:lnTo>
                  <a:lnTo>
                    <a:pt x="2299" y="563"/>
                  </a:lnTo>
                  <a:lnTo>
                    <a:pt x="2300" y="563"/>
                  </a:lnTo>
                  <a:lnTo>
                    <a:pt x="2301" y="558"/>
                  </a:lnTo>
                  <a:lnTo>
                    <a:pt x="2302" y="555"/>
                  </a:lnTo>
                  <a:lnTo>
                    <a:pt x="2303" y="549"/>
                  </a:lnTo>
                  <a:lnTo>
                    <a:pt x="2303" y="546"/>
                  </a:lnTo>
                  <a:lnTo>
                    <a:pt x="2304" y="542"/>
                  </a:lnTo>
                  <a:lnTo>
                    <a:pt x="2305" y="538"/>
                  </a:lnTo>
                  <a:lnTo>
                    <a:pt x="2306" y="532"/>
                  </a:lnTo>
                  <a:lnTo>
                    <a:pt x="2307" y="526"/>
                  </a:lnTo>
                  <a:lnTo>
                    <a:pt x="2307" y="520"/>
                  </a:lnTo>
                  <a:lnTo>
                    <a:pt x="2308" y="517"/>
                  </a:lnTo>
                  <a:lnTo>
                    <a:pt x="2309" y="512"/>
                  </a:lnTo>
                  <a:lnTo>
                    <a:pt x="2310" y="506"/>
                  </a:lnTo>
                  <a:lnTo>
                    <a:pt x="2311" y="501"/>
                  </a:lnTo>
                  <a:lnTo>
                    <a:pt x="2312" y="497"/>
                  </a:lnTo>
                  <a:lnTo>
                    <a:pt x="2312" y="491"/>
                  </a:lnTo>
                  <a:lnTo>
                    <a:pt x="2313" y="486"/>
                  </a:lnTo>
                  <a:lnTo>
                    <a:pt x="2314" y="479"/>
                  </a:lnTo>
                  <a:lnTo>
                    <a:pt x="2315" y="473"/>
                  </a:lnTo>
                  <a:lnTo>
                    <a:pt x="2316" y="464"/>
                  </a:lnTo>
                  <a:lnTo>
                    <a:pt x="2316" y="461"/>
                  </a:lnTo>
                  <a:lnTo>
                    <a:pt x="2317" y="449"/>
                  </a:lnTo>
                  <a:lnTo>
                    <a:pt x="2318" y="443"/>
                  </a:lnTo>
                  <a:lnTo>
                    <a:pt x="2319" y="437"/>
                  </a:lnTo>
                  <a:lnTo>
                    <a:pt x="2320" y="422"/>
                  </a:lnTo>
                  <a:lnTo>
                    <a:pt x="2320" y="424"/>
                  </a:lnTo>
                  <a:lnTo>
                    <a:pt x="2321" y="416"/>
                  </a:lnTo>
                  <a:lnTo>
                    <a:pt x="2322" y="417"/>
                  </a:lnTo>
                  <a:lnTo>
                    <a:pt x="2323" y="406"/>
                  </a:lnTo>
                  <a:lnTo>
                    <a:pt x="2324" y="402"/>
                  </a:lnTo>
                  <a:lnTo>
                    <a:pt x="2324" y="393"/>
                  </a:lnTo>
                  <a:lnTo>
                    <a:pt x="2325" y="388"/>
                  </a:lnTo>
                  <a:lnTo>
                    <a:pt x="2326" y="373"/>
                  </a:lnTo>
                  <a:lnTo>
                    <a:pt x="2327" y="373"/>
                  </a:lnTo>
                  <a:lnTo>
                    <a:pt x="2328" y="364"/>
                  </a:lnTo>
                  <a:lnTo>
                    <a:pt x="2328" y="358"/>
                  </a:lnTo>
                  <a:lnTo>
                    <a:pt x="2329" y="355"/>
                  </a:lnTo>
                  <a:lnTo>
                    <a:pt x="2330" y="347"/>
                  </a:lnTo>
                  <a:lnTo>
                    <a:pt x="2331" y="340"/>
                  </a:lnTo>
                  <a:lnTo>
                    <a:pt x="2332" y="330"/>
                  </a:lnTo>
                  <a:lnTo>
                    <a:pt x="2332" y="321"/>
                  </a:lnTo>
                  <a:lnTo>
                    <a:pt x="2333" y="317"/>
                  </a:lnTo>
                  <a:lnTo>
                    <a:pt x="2334" y="310"/>
                  </a:lnTo>
                  <a:lnTo>
                    <a:pt x="2335" y="306"/>
                  </a:lnTo>
                  <a:lnTo>
                    <a:pt x="2336" y="301"/>
                  </a:lnTo>
                  <a:lnTo>
                    <a:pt x="2336" y="303"/>
                  </a:lnTo>
                  <a:lnTo>
                    <a:pt x="2337" y="291"/>
                  </a:lnTo>
                  <a:lnTo>
                    <a:pt x="2338" y="288"/>
                  </a:lnTo>
                  <a:lnTo>
                    <a:pt x="2339" y="283"/>
                  </a:lnTo>
                  <a:lnTo>
                    <a:pt x="2340" y="264"/>
                  </a:lnTo>
                  <a:lnTo>
                    <a:pt x="2340" y="256"/>
                  </a:lnTo>
                  <a:lnTo>
                    <a:pt x="2341" y="251"/>
                  </a:lnTo>
                  <a:lnTo>
                    <a:pt x="2342" y="250"/>
                  </a:lnTo>
                  <a:lnTo>
                    <a:pt x="2343" y="245"/>
                  </a:lnTo>
                  <a:lnTo>
                    <a:pt x="2344" y="238"/>
                  </a:lnTo>
                  <a:lnTo>
                    <a:pt x="2344" y="237"/>
                  </a:lnTo>
                  <a:lnTo>
                    <a:pt x="2345" y="240"/>
                  </a:lnTo>
                  <a:lnTo>
                    <a:pt x="2346" y="231"/>
                  </a:lnTo>
                  <a:lnTo>
                    <a:pt x="2347" y="233"/>
                  </a:lnTo>
                  <a:lnTo>
                    <a:pt x="2348" y="224"/>
                  </a:lnTo>
                  <a:lnTo>
                    <a:pt x="2348" y="224"/>
                  </a:lnTo>
                  <a:lnTo>
                    <a:pt x="2349" y="218"/>
                  </a:lnTo>
                  <a:lnTo>
                    <a:pt x="2350" y="209"/>
                  </a:lnTo>
                  <a:lnTo>
                    <a:pt x="2351" y="215"/>
                  </a:lnTo>
                  <a:lnTo>
                    <a:pt x="2352" y="206"/>
                  </a:lnTo>
                  <a:lnTo>
                    <a:pt x="2352" y="203"/>
                  </a:lnTo>
                  <a:lnTo>
                    <a:pt x="2353" y="202"/>
                  </a:lnTo>
                  <a:lnTo>
                    <a:pt x="2354" y="198"/>
                  </a:lnTo>
                  <a:lnTo>
                    <a:pt x="2355" y="196"/>
                  </a:lnTo>
                  <a:lnTo>
                    <a:pt x="2356" y="200"/>
                  </a:lnTo>
                  <a:lnTo>
                    <a:pt x="2356" y="192"/>
                  </a:lnTo>
                  <a:lnTo>
                    <a:pt x="2357" y="193"/>
                  </a:lnTo>
                  <a:lnTo>
                    <a:pt x="2358" y="191"/>
                  </a:lnTo>
                  <a:lnTo>
                    <a:pt x="2359" y="185"/>
                  </a:lnTo>
                  <a:lnTo>
                    <a:pt x="2360" y="180"/>
                  </a:lnTo>
                  <a:lnTo>
                    <a:pt x="2360" y="174"/>
                  </a:lnTo>
                  <a:lnTo>
                    <a:pt x="2361" y="180"/>
                  </a:lnTo>
                  <a:lnTo>
                    <a:pt x="2362" y="180"/>
                  </a:lnTo>
                  <a:lnTo>
                    <a:pt x="2363" y="175"/>
                  </a:lnTo>
                  <a:lnTo>
                    <a:pt x="2364" y="179"/>
                  </a:lnTo>
                  <a:lnTo>
                    <a:pt x="2364" y="178"/>
                  </a:lnTo>
                  <a:lnTo>
                    <a:pt x="2365" y="171"/>
                  </a:lnTo>
                  <a:lnTo>
                    <a:pt x="2366" y="179"/>
                  </a:lnTo>
                  <a:lnTo>
                    <a:pt x="2367" y="179"/>
                  </a:lnTo>
                  <a:lnTo>
                    <a:pt x="2368" y="173"/>
                  </a:lnTo>
                  <a:lnTo>
                    <a:pt x="2368" y="172"/>
                  </a:lnTo>
                  <a:lnTo>
                    <a:pt x="2369" y="166"/>
                  </a:lnTo>
                  <a:lnTo>
                    <a:pt x="2370" y="168"/>
                  </a:lnTo>
                  <a:lnTo>
                    <a:pt x="2371" y="171"/>
                  </a:lnTo>
                  <a:lnTo>
                    <a:pt x="2372" y="172"/>
                  </a:lnTo>
                  <a:lnTo>
                    <a:pt x="2372" y="172"/>
                  </a:lnTo>
                  <a:lnTo>
                    <a:pt x="2373" y="170"/>
                  </a:lnTo>
                  <a:lnTo>
                    <a:pt x="2374" y="172"/>
                  </a:lnTo>
                  <a:lnTo>
                    <a:pt x="2375" y="168"/>
                  </a:lnTo>
                  <a:lnTo>
                    <a:pt x="2376" y="165"/>
                  </a:lnTo>
                  <a:lnTo>
                    <a:pt x="2376" y="171"/>
                  </a:lnTo>
                  <a:lnTo>
                    <a:pt x="2377" y="166"/>
                  </a:lnTo>
                  <a:lnTo>
                    <a:pt x="2378" y="160"/>
                  </a:lnTo>
                  <a:lnTo>
                    <a:pt x="2379" y="190"/>
                  </a:lnTo>
                  <a:lnTo>
                    <a:pt x="2380" y="198"/>
                  </a:lnTo>
                  <a:lnTo>
                    <a:pt x="2380" y="212"/>
                  </a:lnTo>
                  <a:lnTo>
                    <a:pt x="2381" y="205"/>
                  </a:lnTo>
                  <a:lnTo>
                    <a:pt x="2382" y="199"/>
                  </a:lnTo>
                  <a:lnTo>
                    <a:pt x="2383" y="197"/>
                  </a:lnTo>
                  <a:lnTo>
                    <a:pt x="2384" y="195"/>
                  </a:lnTo>
                  <a:lnTo>
                    <a:pt x="2384" y="195"/>
                  </a:lnTo>
                  <a:lnTo>
                    <a:pt x="2385" y="193"/>
                  </a:lnTo>
                  <a:lnTo>
                    <a:pt x="2386" y="186"/>
                  </a:lnTo>
                  <a:lnTo>
                    <a:pt x="2387" y="193"/>
                  </a:lnTo>
                  <a:lnTo>
                    <a:pt x="2388" y="185"/>
                  </a:lnTo>
                  <a:lnTo>
                    <a:pt x="2388" y="186"/>
                  </a:lnTo>
                  <a:lnTo>
                    <a:pt x="2389" y="189"/>
                  </a:lnTo>
                  <a:lnTo>
                    <a:pt x="2390" y="186"/>
                  </a:lnTo>
                  <a:lnTo>
                    <a:pt x="2391" y="187"/>
                  </a:lnTo>
                  <a:lnTo>
                    <a:pt x="2392" y="187"/>
                  </a:lnTo>
                  <a:lnTo>
                    <a:pt x="2392" y="185"/>
                  </a:lnTo>
                  <a:lnTo>
                    <a:pt x="2393" y="185"/>
                  </a:lnTo>
                  <a:lnTo>
                    <a:pt x="2394" y="182"/>
                  </a:lnTo>
                  <a:lnTo>
                    <a:pt x="2395" y="183"/>
                  </a:lnTo>
                  <a:lnTo>
                    <a:pt x="2396" y="180"/>
                  </a:lnTo>
                  <a:lnTo>
                    <a:pt x="2396" y="189"/>
                  </a:lnTo>
                  <a:lnTo>
                    <a:pt x="2397" y="180"/>
                  </a:lnTo>
                  <a:lnTo>
                    <a:pt x="2398" y="177"/>
                  </a:lnTo>
                  <a:lnTo>
                    <a:pt x="2399" y="177"/>
                  </a:lnTo>
                  <a:lnTo>
                    <a:pt x="2400" y="180"/>
                  </a:lnTo>
                  <a:lnTo>
                    <a:pt x="2400" y="180"/>
                  </a:lnTo>
                  <a:lnTo>
                    <a:pt x="2401" y="188"/>
                  </a:lnTo>
                  <a:lnTo>
                    <a:pt x="2402" y="201"/>
                  </a:lnTo>
                </a:path>
              </a:pathLst>
            </a:custGeom>
            <a:noFill/>
            <a:ln w="3175" cap="flat">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9" name="Rectangle 124">
            <a:extLst>
              <a:ext uri="{FF2B5EF4-FFF2-40B4-BE49-F238E27FC236}">
                <a16:creationId xmlns:a16="http://schemas.microsoft.com/office/drawing/2014/main" id="{15456D3A-99A1-40DE-AF26-3D0330BF8216}"/>
              </a:ext>
            </a:extLst>
          </p:cNvPr>
          <p:cNvSpPr>
            <a:spLocks noChangeArrowheads="1"/>
          </p:cNvSpPr>
          <p:nvPr/>
        </p:nvSpPr>
        <p:spPr bwMode="auto">
          <a:xfrm>
            <a:off x="7559514" y="4534711"/>
            <a:ext cx="4181475" cy="990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Line 125">
            <a:extLst>
              <a:ext uri="{FF2B5EF4-FFF2-40B4-BE49-F238E27FC236}">
                <a16:creationId xmlns:a16="http://schemas.microsoft.com/office/drawing/2014/main" id="{EB230805-24DB-4B3B-B16C-133D9B8EFCD3}"/>
              </a:ext>
            </a:extLst>
          </p:cNvPr>
          <p:cNvSpPr>
            <a:spLocks noChangeShapeType="1"/>
          </p:cNvSpPr>
          <p:nvPr/>
        </p:nvSpPr>
        <p:spPr bwMode="auto">
          <a:xfrm>
            <a:off x="7419976" y="5525311"/>
            <a:ext cx="4321014"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127">
            <a:extLst>
              <a:ext uri="{FF2B5EF4-FFF2-40B4-BE49-F238E27FC236}">
                <a16:creationId xmlns:a16="http://schemas.microsoft.com/office/drawing/2014/main" id="{961255FF-3E11-4546-92D5-6C187F4D3797}"/>
              </a:ext>
            </a:extLst>
          </p:cNvPr>
          <p:cNvSpPr>
            <a:spLocks noChangeShapeType="1"/>
          </p:cNvSpPr>
          <p:nvPr/>
        </p:nvSpPr>
        <p:spPr bwMode="auto">
          <a:xfrm flipV="1">
            <a:off x="11740989" y="5484036"/>
            <a:ext cx="0" cy="4127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144">
            <a:extLst>
              <a:ext uri="{FF2B5EF4-FFF2-40B4-BE49-F238E27FC236}">
                <a16:creationId xmlns:a16="http://schemas.microsoft.com/office/drawing/2014/main" id="{F68491A6-48F0-4D69-8391-CD68D1E63968}"/>
              </a:ext>
            </a:extLst>
          </p:cNvPr>
          <p:cNvSpPr>
            <a:spLocks/>
          </p:cNvSpPr>
          <p:nvPr/>
        </p:nvSpPr>
        <p:spPr bwMode="auto">
          <a:xfrm>
            <a:off x="428464" y="4903011"/>
            <a:ext cx="4176713" cy="519113"/>
          </a:xfrm>
          <a:custGeom>
            <a:avLst/>
            <a:gdLst>
              <a:gd name="T0" fmla="*/ 41 w 2631"/>
              <a:gd name="T1" fmla="*/ 70 h 327"/>
              <a:gd name="T2" fmla="*/ 83 w 2631"/>
              <a:gd name="T3" fmla="*/ 212 h 327"/>
              <a:gd name="T4" fmla="*/ 123 w 2631"/>
              <a:gd name="T5" fmla="*/ 93 h 327"/>
              <a:gd name="T6" fmla="*/ 165 w 2631"/>
              <a:gd name="T7" fmla="*/ 240 h 327"/>
              <a:gd name="T8" fmla="*/ 206 w 2631"/>
              <a:gd name="T9" fmla="*/ 177 h 327"/>
              <a:gd name="T10" fmla="*/ 247 w 2631"/>
              <a:gd name="T11" fmla="*/ 89 h 327"/>
              <a:gd name="T12" fmla="*/ 287 w 2631"/>
              <a:gd name="T13" fmla="*/ 110 h 327"/>
              <a:gd name="T14" fmla="*/ 329 w 2631"/>
              <a:gd name="T15" fmla="*/ 177 h 327"/>
              <a:gd name="T16" fmla="*/ 372 w 2631"/>
              <a:gd name="T17" fmla="*/ 99 h 327"/>
              <a:gd name="T18" fmla="*/ 413 w 2631"/>
              <a:gd name="T19" fmla="*/ 133 h 327"/>
              <a:gd name="T20" fmla="*/ 454 w 2631"/>
              <a:gd name="T21" fmla="*/ 184 h 327"/>
              <a:gd name="T22" fmla="*/ 496 w 2631"/>
              <a:gd name="T23" fmla="*/ 174 h 327"/>
              <a:gd name="T24" fmla="*/ 537 w 2631"/>
              <a:gd name="T25" fmla="*/ 30 h 327"/>
              <a:gd name="T26" fmla="*/ 579 w 2631"/>
              <a:gd name="T27" fmla="*/ 119 h 327"/>
              <a:gd name="T28" fmla="*/ 621 w 2631"/>
              <a:gd name="T29" fmla="*/ 219 h 327"/>
              <a:gd name="T30" fmla="*/ 662 w 2631"/>
              <a:gd name="T31" fmla="*/ 154 h 327"/>
              <a:gd name="T32" fmla="*/ 703 w 2631"/>
              <a:gd name="T33" fmla="*/ 243 h 327"/>
              <a:gd name="T34" fmla="*/ 744 w 2631"/>
              <a:gd name="T35" fmla="*/ 139 h 327"/>
              <a:gd name="T36" fmla="*/ 784 w 2631"/>
              <a:gd name="T37" fmla="*/ 145 h 327"/>
              <a:gd name="T38" fmla="*/ 825 w 2631"/>
              <a:gd name="T39" fmla="*/ 81 h 327"/>
              <a:gd name="T40" fmla="*/ 866 w 2631"/>
              <a:gd name="T41" fmla="*/ 115 h 327"/>
              <a:gd name="T42" fmla="*/ 907 w 2631"/>
              <a:gd name="T43" fmla="*/ 276 h 327"/>
              <a:gd name="T44" fmla="*/ 950 w 2631"/>
              <a:gd name="T45" fmla="*/ 234 h 327"/>
              <a:gd name="T46" fmla="*/ 991 w 2631"/>
              <a:gd name="T47" fmla="*/ 163 h 327"/>
              <a:gd name="T48" fmla="*/ 1033 w 2631"/>
              <a:gd name="T49" fmla="*/ 116 h 327"/>
              <a:gd name="T50" fmla="*/ 1074 w 2631"/>
              <a:gd name="T51" fmla="*/ 199 h 327"/>
              <a:gd name="T52" fmla="*/ 1115 w 2631"/>
              <a:gd name="T53" fmla="*/ 200 h 327"/>
              <a:gd name="T54" fmla="*/ 1156 w 2631"/>
              <a:gd name="T55" fmla="*/ 219 h 327"/>
              <a:gd name="T56" fmla="*/ 1197 w 2631"/>
              <a:gd name="T57" fmla="*/ 92 h 327"/>
              <a:gd name="T58" fmla="*/ 1238 w 2631"/>
              <a:gd name="T59" fmla="*/ 129 h 327"/>
              <a:gd name="T60" fmla="*/ 1279 w 2631"/>
              <a:gd name="T61" fmla="*/ 67 h 327"/>
              <a:gd name="T62" fmla="*/ 1319 w 2631"/>
              <a:gd name="T63" fmla="*/ 230 h 327"/>
              <a:gd name="T64" fmla="*/ 1361 w 2631"/>
              <a:gd name="T65" fmla="*/ 165 h 327"/>
              <a:gd name="T66" fmla="*/ 1400 w 2631"/>
              <a:gd name="T67" fmla="*/ 279 h 327"/>
              <a:gd name="T68" fmla="*/ 1444 w 2631"/>
              <a:gd name="T69" fmla="*/ 154 h 327"/>
              <a:gd name="T70" fmla="*/ 1485 w 2631"/>
              <a:gd name="T71" fmla="*/ 126 h 327"/>
              <a:gd name="T72" fmla="*/ 1527 w 2631"/>
              <a:gd name="T73" fmla="*/ 63 h 327"/>
              <a:gd name="T74" fmla="*/ 1568 w 2631"/>
              <a:gd name="T75" fmla="*/ 89 h 327"/>
              <a:gd name="T76" fmla="*/ 1611 w 2631"/>
              <a:gd name="T77" fmla="*/ 249 h 327"/>
              <a:gd name="T78" fmla="*/ 1653 w 2631"/>
              <a:gd name="T79" fmla="*/ 142 h 327"/>
              <a:gd name="T80" fmla="*/ 1695 w 2631"/>
              <a:gd name="T81" fmla="*/ 178 h 327"/>
              <a:gd name="T82" fmla="*/ 1736 w 2631"/>
              <a:gd name="T83" fmla="*/ 158 h 327"/>
              <a:gd name="T84" fmla="*/ 1777 w 2631"/>
              <a:gd name="T85" fmla="*/ 187 h 327"/>
              <a:gd name="T86" fmla="*/ 1818 w 2631"/>
              <a:gd name="T87" fmla="*/ 218 h 327"/>
              <a:gd name="T88" fmla="*/ 1859 w 2631"/>
              <a:gd name="T89" fmla="*/ 146 h 327"/>
              <a:gd name="T90" fmla="*/ 1901 w 2631"/>
              <a:gd name="T91" fmla="*/ 172 h 327"/>
              <a:gd name="T92" fmla="*/ 1941 w 2631"/>
              <a:gd name="T93" fmla="*/ 129 h 327"/>
              <a:gd name="T94" fmla="*/ 1983 w 2631"/>
              <a:gd name="T95" fmla="*/ 106 h 327"/>
              <a:gd name="T96" fmla="*/ 2025 w 2631"/>
              <a:gd name="T97" fmla="*/ 99 h 327"/>
              <a:gd name="T98" fmla="*/ 2065 w 2631"/>
              <a:gd name="T99" fmla="*/ 134 h 327"/>
              <a:gd name="T100" fmla="*/ 2106 w 2631"/>
              <a:gd name="T101" fmla="*/ 197 h 327"/>
              <a:gd name="T102" fmla="*/ 2147 w 2631"/>
              <a:gd name="T103" fmla="*/ 215 h 327"/>
              <a:gd name="T104" fmla="*/ 2188 w 2631"/>
              <a:gd name="T105" fmla="*/ 228 h 327"/>
              <a:gd name="T106" fmla="*/ 2231 w 2631"/>
              <a:gd name="T107" fmla="*/ 112 h 327"/>
              <a:gd name="T108" fmla="*/ 2271 w 2631"/>
              <a:gd name="T109" fmla="*/ 228 h 327"/>
              <a:gd name="T110" fmla="*/ 2315 w 2631"/>
              <a:gd name="T111" fmla="*/ 203 h 327"/>
              <a:gd name="T112" fmla="*/ 2354 w 2631"/>
              <a:gd name="T113" fmla="*/ 232 h 327"/>
              <a:gd name="T114" fmla="*/ 2396 w 2631"/>
              <a:gd name="T115" fmla="*/ 166 h 327"/>
              <a:gd name="T116" fmla="*/ 2439 w 2631"/>
              <a:gd name="T117" fmla="*/ 156 h 327"/>
              <a:gd name="T118" fmla="*/ 2481 w 2631"/>
              <a:gd name="T119" fmla="*/ 195 h 327"/>
              <a:gd name="T120" fmla="*/ 2524 w 2631"/>
              <a:gd name="T121" fmla="*/ 131 h 327"/>
              <a:gd name="T122" fmla="*/ 2564 w 2631"/>
              <a:gd name="T123" fmla="*/ 192 h 327"/>
              <a:gd name="T124" fmla="*/ 2607 w 2631"/>
              <a:gd name="T125" fmla="*/ 12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1" h="327">
                <a:moveTo>
                  <a:pt x="0" y="245"/>
                </a:moveTo>
                <a:lnTo>
                  <a:pt x="0" y="244"/>
                </a:lnTo>
                <a:lnTo>
                  <a:pt x="1" y="261"/>
                </a:lnTo>
                <a:lnTo>
                  <a:pt x="1" y="188"/>
                </a:lnTo>
                <a:lnTo>
                  <a:pt x="1" y="187"/>
                </a:lnTo>
                <a:lnTo>
                  <a:pt x="1" y="164"/>
                </a:lnTo>
                <a:lnTo>
                  <a:pt x="2" y="193"/>
                </a:lnTo>
                <a:lnTo>
                  <a:pt x="2" y="185"/>
                </a:lnTo>
                <a:lnTo>
                  <a:pt x="2" y="184"/>
                </a:lnTo>
                <a:lnTo>
                  <a:pt x="3" y="196"/>
                </a:lnTo>
                <a:lnTo>
                  <a:pt x="3" y="127"/>
                </a:lnTo>
                <a:lnTo>
                  <a:pt x="3" y="133"/>
                </a:lnTo>
                <a:lnTo>
                  <a:pt x="3" y="131"/>
                </a:lnTo>
                <a:lnTo>
                  <a:pt x="4" y="104"/>
                </a:lnTo>
                <a:lnTo>
                  <a:pt x="4" y="177"/>
                </a:lnTo>
                <a:lnTo>
                  <a:pt x="4" y="162"/>
                </a:lnTo>
                <a:lnTo>
                  <a:pt x="4" y="161"/>
                </a:lnTo>
                <a:lnTo>
                  <a:pt x="4" y="201"/>
                </a:lnTo>
                <a:lnTo>
                  <a:pt x="5" y="129"/>
                </a:lnTo>
                <a:lnTo>
                  <a:pt x="5" y="132"/>
                </a:lnTo>
                <a:lnTo>
                  <a:pt x="5" y="188"/>
                </a:lnTo>
                <a:lnTo>
                  <a:pt x="6" y="116"/>
                </a:lnTo>
                <a:lnTo>
                  <a:pt x="6" y="125"/>
                </a:lnTo>
                <a:lnTo>
                  <a:pt x="6" y="127"/>
                </a:lnTo>
                <a:lnTo>
                  <a:pt x="6" y="121"/>
                </a:lnTo>
                <a:lnTo>
                  <a:pt x="7" y="179"/>
                </a:lnTo>
                <a:lnTo>
                  <a:pt x="7" y="147"/>
                </a:lnTo>
                <a:lnTo>
                  <a:pt x="7" y="146"/>
                </a:lnTo>
                <a:lnTo>
                  <a:pt x="7" y="134"/>
                </a:lnTo>
                <a:lnTo>
                  <a:pt x="8" y="181"/>
                </a:lnTo>
                <a:lnTo>
                  <a:pt x="8" y="136"/>
                </a:lnTo>
                <a:lnTo>
                  <a:pt x="8" y="135"/>
                </a:lnTo>
                <a:lnTo>
                  <a:pt x="9" y="209"/>
                </a:lnTo>
                <a:lnTo>
                  <a:pt x="9" y="177"/>
                </a:lnTo>
                <a:lnTo>
                  <a:pt x="9" y="176"/>
                </a:lnTo>
                <a:lnTo>
                  <a:pt x="10" y="96"/>
                </a:lnTo>
                <a:lnTo>
                  <a:pt x="10" y="160"/>
                </a:lnTo>
                <a:lnTo>
                  <a:pt x="10" y="164"/>
                </a:lnTo>
                <a:lnTo>
                  <a:pt x="10" y="174"/>
                </a:lnTo>
                <a:lnTo>
                  <a:pt x="11" y="127"/>
                </a:lnTo>
                <a:lnTo>
                  <a:pt x="11" y="170"/>
                </a:lnTo>
                <a:lnTo>
                  <a:pt x="11" y="169"/>
                </a:lnTo>
                <a:lnTo>
                  <a:pt x="12" y="126"/>
                </a:lnTo>
                <a:lnTo>
                  <a:pt x="12" y="241"/>
                </a:lnTo>
                <a:lnTo>
                  <a:pt x="12" y="230"/>
                </a:lnTo>
                <a:lnTo>
                  <a:pt x="12" y="230"/>
                </a:lnTo>
                <a:lnTo>
                  <a:pt x="13" y="176"/>
                </a:lnTo>
                <a:lnTo>
                  <a:pt x="13" y="207"/>
                </a:lnTo>
                <a:lnTo>
                  <a:pt x="13" y="203"/>
                </a:lnTo>
                <a:lnTo>
                  <a:pt x="14" y="235"/>
                </a:lnTo>
                <a:lnTo>
                  <a:pt x="14" y="126"/>
                </a:lnTo>
                <a:lnTo>
                  <a:pt x="14" y="143"/>
                </a:lnTo>
                <a:lnTo>
                  <a:pt x="14" y="152"/>
                </a:lnTo>
                <a:lnTo>
                  <a:pt x="14" y="163"/>
                </a:lnTo>
                <a:lnTo>
                  <a:pt x="15" y="80"/>
                </a:lnTo>
                <a:lnTo>
                  <a:pt x="15" y="161"/>
                </a:lnTo>
                <a:lnTo>
                  <a:pt x="15" y="165"/>
                </a:lnTo>
                <a:lnTo>
                  <a:pt x="16" y="218"/>
                </a:lnTo>
                <a:lnTo>
                  <a:pt x="16" y="168"/>
                </a:lnTo>
                <a:lnTo>
                  <a:pt x="16" y="170"/>
                </a:lnTo>
                <a:lnTo>
                  <a:pt x="17" y="149"/>
                </a:lnTo>
                <a:lnTo>
                  <a:pt x="17" y="203"/>
                </a:lnTo>
                <a:lnTo>
                  <a:pt x="17" y="174"/>
                </a:lnTo>
                <a:lnTo>
                  <a:pt x="17" y="174"/>
                </a:lnTo>
                <a:lnTo>
                  <a:pt x="17" y="183"/>
                </a:lnTo>
                <a:lnTo>
                  <a:pt x="18" y="127"/>
                </a:lnTo>
                <a:lnTo>
                  <a:pt x="18" y="147"/>
                </a:lnTo>
                <a:lnTo>
                  <a:pt x="18" y="149"/>
                </a:lnTo>
                <a:lnTo>
                  <a:pt x="19" y="241"/>
                </a:lnTo>
                <a:lnTo>
                  <a:pt x="19" y="219"/>
                </a:lnTo>
                <a:lnTo>
                  <a:pt x="19" y="217"/>
                </a:lnTo>
                <a:lnTo>
                  <a:pt x="20" y="150"/>
                </a:lnTo>
                <a:lnTo>
                  <a:pt x="20" y="175"/>
                </a:lnTo>
                <a:lnTo>
                  <a:pt x="20" y="180"/>
                </a:lnTo>
                <a:lnTo>
                  <a:pt x="21" y="120"/>
                </a:lnTo>
                <a:lnTo>
                  <a:pt x="21" y="196"/>
                </a:lnTo>
                <a:lnTo>
                  <a:pt x="21" y="179"/>
                </a:lnTo>
                <a:lnTo>
                  <a:pt x="21" y="178"/>
                </a:lnTo>
                <a:lnTo>
                  <a:pt x="21" y="144"/>
                </a:lnTo>
                <a:lnTo>
                  <a:pt x="22" y="237"/>
                </a:lnTo>
                <a:lnTo>
                  <a:pt x="22" y="237"/>
                </a:lnTo>
                <a:lnTo>
                  <a:pt x="23" y="280"/>
                </a:lnTo>
                <a:lnTo>
                  <a:pt x="23" y="201"/>
                </a:lnTo>
                <a:lnTo>
                  <a:pt x="23" y="249"/>
                </a:lnTo>
                <a:lnTo>
                  <a:pt x="23" y="254"/>
                </a:lnTo>
                <a:lnTo>
                  <a:pt x="23" y="295"/>
                </a:lnTo>
                <a:lnTo>
                  <a:pt x="24" y="152"/>
                </a:lnTo>
                <a:lnTo>
                  <a:pt x="24" y="152"/>
                </a:lnTo>
                <a:lnTo>
                  <a:pt x="24" y="151"/>
                </a:lnTo>
                <a:lnTo>
                  <a:pt x="24" y="167"/>
                </a:lnTo>
                <a:lnTo>
                  <a:pt x="25" y="106"/>
                </a:lnTo>
                <a:lnTo>
                  <a:pt x="25" y="131"/>
                </a:lnTo>
                <a:lnTo>
                  <a:pt x="25" y="132"/>
                </a:lnTo>
                <a:lnTo>
                  <a:pt x="26" y="131"/>
                </a:lnTo>
                <a:lnTo>
                  <a:pt x="26" y="202"/>
                </a:lnTo>
                <a:lnTo>
                  <a:pt x="26" y="210"/>
                </a:lnTo>
                <a:lnTo>
                  <a:pt x="27" y="131"/>
                </a:lnTo>
                <a:lnTo>
                  <a:pt x="27" y="212"/>
                </a:lnTo>
                <a:lnTo>
                  <a:pt x="27" y="201"/>
                </a:lnTo>
                <a:lnTo>
                  <a:pt x="27" y="207"/>
                </a:lnTo>
                <a:lnTo>
                  <a:pt x="27" y="232"/>
                </a:lnTo>
                <a:lnTo>
                  <a:pt x="27" y="190"/>
                </a:lnTo>
                <a:lnTo>
                  <a:pt x="28" y="220"/>
                </a:lnTo>
                <a:lnTo>
                  <a:pt x="28" y="220"/>
                </a:lnTo>
                <a:lnTo>
                  <a:pt x="29" y="233"/>
                </a:lnTo>
                <a:lnTo>
                  <a:pt x="29" y="211"/>
                </a:lnTo>
                <a:lnTo>
                  <a:pt x="29" y="210"/>
                </a:lnTo>
                <a:lnTo>
                  <a:pt x="29" y="212"/>
                </a:lnTo>
                <a:lnTo>
                  <a:pt x="30" y="176"/>
                </a:lnTo>
                <a:lnTo>
                  <a:pt x="30" y="182"/>
                </a:lnTo>
                <a:lnTo>
                  <a:pt x="30" y="180"/>
                </a:lnTo>
                <a:lnTo>
                  <a:pt x="31" y="128"/>
                </a:lnTo>
                <a:lnTo>
                  <a:pt x="31" y="139"/>
                </a:lnTo>
                <a:lnTo>
                  <a:pt x="31" y="144"/>
                </a:lnTo>
                <a:lnTo>
                  <a:pt x="32" y="137"/>
                </a:lnTo>
                <a:lnTo>
                  <a:pt x="32" y="194"/>
                </a:lnTo>
                <a:lnTo>
                  <a:pt x="32" y="157"/>
                </a:lnTo>
                <a:lnTo>
                  <a:pt x="32" y="162"/>
                </a:lnTo>
                <a:lnTo>
                  <a:pt x="33" y="126"/>
                </a:lnTo>
                <a:lnTo>
                  <a:pt x="33" y="219"/>
                </a:lnTo>
                <a:lnTo>
                  <a:pt x="33" y="155"/>
                </a:lnTo>
                <a:lnTo>
                  <a:pt x="33" y="155"/>
                </a:lnTo>
                <a:lnTo>
                  <a:pt x="33" y="243"/>
                </a:lnTo>
                <a:lnTo>
                  <a:pt x="34" y="150"/>
                </a:lnTo>
                <a:lnTo>
                  <a:pt x="34" y="174"/>
                </a:lnTo>
                <a:lnTo>
                  <a:pt x="34" y="177"/>
                </a:lnTo>
                <a:lnTo>
                  <a:pt x="35" y="265"/>
                </a:lnTo>
                <a:lnTo>
                  <a:pt x="35" y="223"/>
                </a:lnTo>
                <a:lnTo>
                  <a:pt x="35" y="223"/>
                </a:lnTo>
                <a:lnTo>
                  <a:pt x="36" y="251"/>
                </a:lnTo>
                <a:lnTo>
                  <a:pt x="36" y="145"/>
                </a:lnTo>
                <a:lnTo>
                  <a:pt x="36" y="178"/>
                </a:lnTo>
                <a:lnTo>
                  <a:pt x="36" y="179"/>
                </a:lnTo>
                <a:lnTo>
                  <a:pt x="36" y="191"/>
                </a:lnTo>
                <a:lnTo>
                  <a:pt x="37" y="110"/>
                </a:lnTo>
                <a:lnTo>
                  <a:pt x="37" y="141"/>
                </a:lnTo>
                <a:lnTo>
                  <a:pt x="37" y="149"/>
                </a:lnTo>
                <a:lnTo>
                  <a:pt x="38" y="186"/>
                </a:lnTo>
                <a:lnTo>
                  <a:pt x="38" y="88"/>
                </a:lnTo>
                <a:lnTo>
                  <a:pt x="38" y="114"/>
                </a:lnTo>
                <a:lnTo>
                  <a:pt x="38" y="112"/>
                </a:lnTo>
                <a:lnTo>
                  <a:pt x="39" y="92"/>
                </a:lnTo>
                <a:lnTo>
                  <a:pt x="39" y="144"/>
                </a:lnTo>
                <a:lnTo>
                  <a:pt x="39" y="105"/>
                </a:lnTo>
                <a:lnTo>
                  <a:pt x="39" y="105"/>
                </a:lnTo>
                <a:lnTo>
                  <a:pt x="40" y="167"/>
                </a:lnTo>
                <a:lnTo>
                  <a:pt x="40" y="140"/>
                </a:lnTo>
                <a:lnTo>
                  <a:pt x="40" y="140"/>
                </a:lnTo>
                <a:lnTo>
                  <a:pt x="40" y="150"/>
                </a:lnTo>
                <a:lnTo>
                  <a:pt x="41" y="66"/>
                </a:lnTo>
                <a:lnTo>
                  <a:pt x="41" y="71"/>
                </a:lnTo>
                <a:lnTo>
                  <a:pt x="41" y="75"/>
                </a:lnTo>
                <a:lnTo>
                  <a:pt x="41" y="70"/>
                </a:lnTo>
                <a:lnTo>
                  <a:pt x="42" y="118"/>
                </a:lnTo>
                <a:lnTo>
                  <a:pt x="42" y="120"/>
                </a:lnTo>
                <a:lnTo>
                  <a:pt x="43" y="184"/>
                </a:lnTo>
                <a:lnTo>
                  <a:pt x="43" y="166"/>
                </a:lnTo>
                <a:lnTo>
                  <a:pt x="43" y="162"/>
                </a:lnTo>
                <a:lnTo>
                  <a:pt x="44" y="82"/>
                </a:lnTo>
                <a:lnTo>
                  <a:pt x="44" y="193"/>
                </a:lnTo>
                <a:lnTo>
                  <a:pt x="44" y="193"/>
                </a:lnTo>
                <a:lnTo>
                  <a:pt x="45" y="231"/>
                </a:lnTo>
                <a:lnTo>
                  <a:pt x="45" y="186"/>
                </a:lnTo>
                <a:lnTo>
                  <a:pt x="45" y="189"/>
                </a:lnTo>
                <a:lnTo>
                  <a:pt x="45" y="189"/>
                </a:lnTo>
                <a:lnTo>
                  <a:pt x="46" y="217"/>
                </a:lnTo>
                <a:lnTo>
                  <a:pt x="46" y="131"/>
                </a:lnTo>
                <a:lnTo>
                  <a:pt x="46" y="201"/>
                </a:lnTo>
                <a:lnTo>
                  <a:pt x="46" y="200"/>
                </a:lnTo>
                <a:lnTo>
                  <a:pt x="47" y="141"/>
                </a:lnTo>
                <a:lnTo>
                  <a:pt x="47" y="247"/>
                </a:lnTo>
                <a:lnTo>
                  <a:pt x="47" y="239"/>
                </a:lnTo>
                <a:lnTo>
                  <a:pt x="47" y="238"/>
                </a:lnTo>
                <a:lnTo>
                  <a:pt x="48" y="77"/>
                </a:lnTo>
                <a:lnTo>
                  <a:pt x="48" y="81"/>
                </a:lnTo>
                <a:lnTo>
                  <a:pt x="48" y="79"/>
                </a:lnTo>
                <a:lnTo>
                  <a:pt x="48" y="77"/>
                </a:lnTo>
                <a:lnTo>
                  <a:pt x="49" y="187"/>
                </a:lnTo>
                <a:lnTo>
                  <a:pt x="49" y="150"/>
                </a:lnTo>
                <a:lnTo>
                  <a:pt x="49" y="151"/>
                </a:lnTo>
                <a:lnTo>
                  <a:pt x="50" y="138"/>
                </a:lnTo>
                <a:lnTo>
                  <a:pt x="50" y="261"/>
                </a:lnTo>
                <a:lnTo>
                  <a:pt x="50" y="262"/>
                </a:lnTo>
                <a:lnTo>
                  <a:pt x="51" y="267"/>
                </a:lnTo>
                <a:lnTo>
                  <a:pt x="51" y="196"/>
                </a:lnTo>
                <a:lnTo>
                  <a:pt x="51" y="197"/>
                </a:lnTo>
                <a:lnTo>
                  <a:pt x="51" y="196"/>
                </a:lnTo>
                <a:lnTo>
                  <a:pt x="52" y="158"/>
                </a:lnTo>
                <a:lnTo>
                  <a:pt x="52" y="249"/>
                </a:lnTo>
                <a:lnTo>
                  <a:pt x="52" y="181"/>
                </a:lnTo>
                <a:lnTo>
                  <a:pt x="52" y="182"/>
                </a:lnTo>
                <a:lnTo>
                  <a:pt x="53" y="248"/>
                </a:lnTo>
                <a:lnTo>
                  <a:pt x="53" y="233"/>
                </a:lnTo>
                <a:lnTo>
                  <a:pt x="53" y="233"/>
                </a:lnTo>
                <a:lnTo>
                  <a:pt x="54" y="112"/>
                </a:lnTo>
                <a:lnTo>
                  <a:pt x="54" y="235"/>
                </a:lnTo>
                <a:lnTo>
                  <a:pt x="54" y="155"/>
                </a:lnTo>
                <a:lnTo>
                  <a:pt x="54" y="151"/>
                </a:lnTo>
                <a:lnTo>
                  <a:pt x="55" y="182"/>
                </a:lnTo>
                <a:lnTo>
                  <a:pt x="55" y="121"/>
                </a:lnTo>
                <a:lnTo>
                  <a:pt x="55" y="148"/>
                </a:lnTo>
                <a:lnTo>
                  <a:pt x="55" y="145"/>
                </a:lnTo>
                <a:lnTo>
                  <a:pt x="55" y="240"/>
                </a:lnTo>
                <a:lnTo>
                  <a:pt x="56" y="124"/>
                </a:lnTo>
                <a:lnTo>
                  <a:pt x="56" y="218"/>
                </a:lnTo>
                <a:lnTo>
                  <a:pt x="56" y="224"/>
                </a:lnTo>
                <a:lnTo>
                  <a:pt x="57" y="193"/>
                </a:lnTo>
                <a:lnTo>
                  <a:pt x="57" y="256"/>
                </a:lnTo>
                <a:lnTo>
                  <a:pt x="57" y="254"/>
                </a:lnTo>
                <a:lnTo>
                  <a:pt x="57" y="254"/>
                </a:lnTo>
                <a:lnTo>
                  <a:pt x="58" y="257"/>
                </a:lnTo>
                <a:lnTo>
                  <a:pt x="58" y="183"/>
                </a:lnTo>
                <a:lnTo>
                  <a:pt x="58" y="205"/>
                </a:lnTo>
                <a:lnTo>
                  <a:pt x="58" y="202"/>
                </a:lnTo>
                <a:lnTo>
                  <a:pt x="58" y="134"/>
                </a:lnTo>
                <a:lnTo>
                  <a:pt x="59" y="168"/>
                </a:lnTo>
                <a:lnTo>
                  <a:pt x="59" y="169"/>
                </a:lnTo>
                <a:lnTo>
                  <a:pt x="60" y="203"/>
                </a:lnTo>
                <a:lnTo>
                  <a:pt x="60" y="148"/>
                </a:lnTo>
                <a:lnTo>
                  <a:pt x="60" y="149"/>
                </a:lnTo>
                <a:lnTo>
                  <a:pt x="60" y="147"/>
                </a:lnTo>
                <a:lnTo>
                  <a:pt x="61" y="231"/>
                </a:lnTo>
                <a:lnTo>
                  <a:pt x="61" y="186"/>
                </a:lnTo>
                <a:lnTo>
                  <a:pt x="61" y="189"/>
                </a:lnTo>
                <a:lnTo>
                  <a:pt x="62" y="165"/>
                </a:lnTo>
                <a:lnTo>
                  <a:pt x="62" y="222"/>
                </a:lnTo>
                <a:lnTo>
                  <a:pt x="62" y="218"/>
                </a:lnTo>
                <a:lnTo>
                  <a:pt x="62" y="218"/>
                </a:lnTo>
                <a:lnTo>
                  <a:pt x="62" y="221"/>
                </a:lnTo>
                <a:lnTo>
                  <a:pt x="63" y="138"/>
                </a:lnTo>
                <a:lnTo>
                  <a:pt x="63" y="132"/>
                </a:lnTo>
                <a:lnTo>
                  <a:pt x="63" y="131"/>
                </a:lnTo>
                <a:lnTo>
                  <a:pt x="64" y="214"/>
                </a:lnTo>
                <a:lnTo>
                  <a:pt x="64" y="200"/>
                </a:lnTo>
                <a:lnTo>
                  <a:pt x="64" y="200"/>
                </a:lnTo>
                <a:lnTo>
                  <a:pt x="64" y="234"/>
                </a:lnTo>
                <a:lnTo>
                  <a:pt x="65" y="182"/>
                </a:lnTo>
                <a:lnTo>
                  <a:pt x="65" y="182"/>
                </a:lnTo>
                <a:lnTo>
                  <a:pt x="65" y="181"/>
                </a:lnTo>
                <a:lnTo>
                  <a:pt x="65" y="172"/>
                </a:lnTo>
                <a:lnTo>
                  <a:pt x="66" y="243"/>
                </a:lnTo>
                <a:lnTo>
                  <a:pt x="66" y="212"/>
                </a:lnTo>
                <a:lnTo>
                  <a:pt x="66" y="212"/>
                </a:lnTo>
                <a:lnTo>
                  <a:pt x="67" y="222"/>
                </a:lnTo>
                <a:lnTo>
                  <a:pt x="67" y="141"/>
                </a:lnTo>
                <a:lnTo>
                  <a:pt x="67" y="196"/>
                </a:lnTo>
                <a:lnTo>
                  <a:pt x="67" y="194"/>
                </a:lnTo>
                <a:lnTo>
                  <a:pt x="67" y="211"/>
                </a:lnTo>
                <a:lnTo>
                  <a:pt x="68" y="121"/>
                </a:lnTo>
                <a:lnTo>
                  <a:pt x="68" y="143"/>
                </a:lnTo>
                <a:lnTo>
                  <a:pt x="68" y="146"/>
                </a:lnTo>
                <a:lnTo>
                  <a:pt x="68" y="118"/>
                </a:lnTo>
                <a:lnTo>
                  <a:pt x="69" y="227"/>
                </a:lnTo>
                <a:lnTo>
                  <a:pt x="69" y="226"/>
                </a:lnTo>
                <a:lnTo>
                  <a:pt x="69" y="222"/>
                </a:lnTo>
                <a:lnTo>
                  <a:pt x="70" y="270"/>
                </a:lnTo>
                <a:lnTo>
                  <a:pt x="70" y="270"/>
                </a:lnTo>
                <a:lnTo>
                  <a:pt x="70" y="270"/>
                </a:lnTo>
                <a:lnTo>
                  <a:pt x="70" y="270"/>
                </a:lnTo>
                <a:lnTo>
                  <a:pt x="71" y="327"/>
                </a:lnTo>
                <a:lnTo>
                  <a:pt x="71" y="327"/>
                </a:lnTo>
                <a:lnTo>
                  <a:pt x="71" y="327"/>
                </a:lnTo>
                <a:lnTo>
                  <a:pt x="72" y="228"/>
                </a:lnTo>
                <a:lnTo>
                  <a:pt x="72" y="247"/>
                </a:lnTo>
                <a:lnTo>
                  <a:pt x="72" y="245"/>
                </a:lnTo>
                <a:lnTo>
                  <a:pt x="72" y="277"/>
                </a:lnTo>
                <a:lnTo>
                  <a:pt x="73" y="232"/>
                </a:lnTo>
                <a:lnTo>
                  <a:pt x="73" y="234"/>
                </a:lnTo>
                <a:lnTo>
                  <a:pt x="73" y="235"/>
                </a:lnTo>
                <a:lnTo>
                  <a:pt x="74" y="181"/>
                </a:lnTo>
                <a:lnTo>
                  <a:pt x="74" y="253"/>
                </a:lnTo>
                <a:lnTo>
                  <a:pt x="74" y="253"/>
                </a:lnTo>
                <a:lnTo>
                  <a:pt x="75" y="271"/>
                </a:lnTo>
                <a:lnTo>
                  <a:pt x="75" y="168"/>
                </a:lnTo>
                <a:lnTo>
                  <a:pt x="75" y="174"/>
                </a:lnTo>
                <a:lnTo>
                  <a:pt x="75" y="176"/>
                </a:lnTo>
                <a:lnTo>
                  <a:pt x="75" y="220"/>
                </a:lnTo>
                <a:lnTo>
                  <a:pt x="76" y="152"/>
                </a:lnTo>
                <a:lnTo>
                  <a:pt x="76" y="189"/>
                </a:lnTo>
                <a:lnTo>
                  <a:pt x="76" y="186"/>
                </a:lnTo>
                <a:lnTo>
                  <a:pt x="76" y="144"/>
                </a:lnTo>
                <a:lnTo>
                  <a:pt x="77" y="247"/>
                </a:lnTo>
                <a:lnTo>
                  <a:pt x="77" y="245"/>
                </a:lnTo>
                <a:lnTo>
                  <a:pt x="77" y="246"/>
                </a:lnTo>
                <a:lnTo>
                  <a:pt x="78" y="257"/>
                </a:lnTo>
                <a:lnTo>
                  <a:pt x="78" y="248"/>
                </a:lnTo>
                <a:lnTo>
                  <a:pt x="78" y="248"/>
                </a:lnTo>
                <a:lnTo>
                  <a:pt x="78" y="252"/>
                </a:lnTo>
                <a:lnTo>
                  <a:pt x="79" y="118"/>
                </a:lnTo>
                <a:lnTo>
                  <a:pt x="79" y="120"/>
                </a:lnTo>
                <a:lnTo>
                  <a:pt x="79" y="114"/>
                </a:lnTo>
                <a:lnTo>
                  <a:pt x="79" y="84"/>
                </a:lnTo>
                <a:lnTo>
                  <a:pt x="80" y="167"/>
                </a:lnTo>
                <a:lnTo>
                  <a:pt x="80" y="149"/>
                </a:lnTo>
                <a:lnTo>
                  <a:pt x="80" y="154"/>
                </a:lnTo>
                <a:lnTo>
                  <a:pt x="80" y="133"/>
                </a:lnTo>
                <a:lnTo>
                  <a:pt x="81" y="223"/>
                </a:lnTo>
                <a:lnTo>
                  <a:pt x="81" y="202"/>
                </a:lnTo>
                <a:lnTo>
                  <a:pt x="81" y="202"/>
                </a:lnTo>
                <a:lnTo>
                  <a:pt x="82" y="217"/>
                </a:lnTo>
                <a:lnTo>
                  <a:pt x="82" y="197"/>
                </a:lnTo>
                <a:lnTo>
                  <a:pt x="82" y="212"/>
                </a:lnTo>
                <a:lnTo>
                  <a:pt x="82" y="215"/>
                </a:lnTo>
                <a:lnTo>
                  <a:pt x="82" y="220"/>
                </a:lnTo>
                <a:lnTo>
                  <a:pt x="83" y="143"/>
                </a:lnTo>
                <a:lnTo>
                  <a:pt x="83" y="212"/>
                </a:lnTo>
                <a:lnTo>
                  <a:pt x="83" y="213"/>
                </a:lnTo>
                <a:lnTo>
                  <a:pt x="84" y="240"/>
                </a:lnTo>
                <a:lnTo>
                  <a:pt x="84" y="225"/>
                </a:lnTo>
                <a:lnTo>
                  <a:pt x="84" y="225"/>
                </a:lnTo>
                <a:lnTo>
                  <a:pt x="85" y="280"/>
                </a:lnTo>
                <a:lnTo>
                  <a:pt x="85" y="186"/>
                </a:lnTo>
                <a:lnTo>
                  <a:pt x="85" y="197"/>
                </a:lnTo>
                <a:lnTo>
                  <a:pt x="85" y="200"/>
                </a:lnTo>
                <a:lnTo>
                  <a:pt x="86" y="267"/>
                </a:lnTo>
                <a:lnTo>
                  <a:pt x="86" y="176"/>
                </a:lnTo>
                <a:lnTo>
                  <a:pt x="86" y="198"/>
                </a:lnTo>
                <a:lnTo>
                  <a:pt x="86" y="201"/>
                </a:lnTo>
                <a:lnTo>
                  <a:pt x="86" y="144"/>
                </a:lnTo>
                <a:lnTo>
                  <a:pt x="87" y="235"/>
                </a:lnTo>
                <a:lnTo>
                  <a:pt x="87" y="194"/>
                </a:lnTo>
                <a:lnTo>
                  <a:pt x="87" y="204"/>
                </a:lnTo>
                <a:lnTo>
                  <a:pt x="87" y="229"/>
                </a:lnTo>
                <a:lnTo>
                  <a:pt x="88" y="123"/>
                </a:lnTo>
                <a:lnTo>
                  <a:pt x="88" y="176"/>
                </a:lnTo>
                <a:lnTo>
                  <a:pt x="88" y="176"/>
                </a:lnTo>
                <a:lnTo>
                  <a:pt x="89" y="163"/>
                </a:lnTo>
                <a:lnTo>
                  <a:pt x="89" y="258"/>
                </a:lnTo>
                <a:lnTo>
                  <a:pt x="89" y="257"/>
                </a:lnTo>
                <a:lnTo>
                  <a:pt x="89" y="258"/>
                </a:lnTo>
                <a:lnTo>
                  <a:pt x="89" y="261"/>
                </a:lnTo>
                <a:lnTo>
                  <a:pt x="90" y="178"/>
                </a:lnTo>
                <a:lnTo>
                  <a:pt x="90" y="188"/>
                </a:lnTo>
                <a:lnTo>
                  <a:pt x="90" y="187"/>
                </a:lnTo>
                <a:lnTo>
                  <a:pt x="91" y="190"/>
                </a:lnTo>
                <a:lnTo>
                  <a:pt x="91" y="154"/>
                </a:lnTo>
                <a:lnTo>
                  <a:pt x="91" y="174"/>
                </a:lnTo>
                <a:lnTo>
                  <a:pt x="91" y="172"/>
                </a:lnTo>
                <a:lnTo>
                  <a:pt x="91" y="175"/>
                </a:lnTo>
                <a:lnTo>
                  <a:pt x="92" y="140"/>
                </a:lnTo>
                <a:lnTo>
                  <a:pt x="92" y="158"/>
                </a:lnTo>
                <a:lnTo>
                  <a:pt x="92" y="159"/>
                </a:lnTo>
                <a:lnTo>
                  <a:pt x="92" y="144"/>
                </a:lnTo>
                <a:lnTo>
                  <a:pt x="93" y="260"/>
                </a:lnTo>
                <a:lnTo>
                  <a:pt x="93" y="261"/>
                </a:lnTo>
                <a:lnTo>
                  <a:pt x="93" y="286"/>
                </a:lnTo>
                <a:lnTo>
                  <a:pt x="94" y="171"/>
                </a:lnTo>
                <a:lnTo>
                  <a:pt x="94" y="191"/>
                </a:lnTo>
                <a:lnTo>
                  <a:pt x="94" y="196"/>
                </a:lnTo>
                <a:lnTo>
                  <a:pt x="94" y="223"/>
                </a:lnTo>
                <a:lnTo>
                  <a:pt x="95" y="159"/>
                </a:lnTo>
                <a:lnTo>
                  <a:pt x="95" y="169"/>
                </a:lnTo>
                <a:lnTo>
                  <a:pt x="95" y="168"/>
                </a:lnTo>
                <a:lnTo>
                  <a:pt x="96" y="120"/>
                </a:lnTo>
                <a:lnTo>
                  <a:pt x="96" y="206"/>
                </a:lnTo>
                <a:lnTo>
                  <a:pt x="96" y="203"/>
                </a:lnTo>
                <a:lnTo>
                  <a:pt x="96" y="205"/>
                </a:lnTo>
                <a:lnTo>
                  <a:pt x="96" y="153"/>
                </a:lnTo>
                <a:lnTo>
                  <a:pt x="97" y="189"/>
                </a:lnTo>
                <a:lnTo>
                  <a:pt x="97" y="191"/>
                </a:lnTo>
                <a:lnTo>
                  <a:pt x="97" y="210"/>
                </a:lnTo>
                <a:lnTo>
                  <a:pt x="98" y="146"/>
                </a:lnTo>
                <a:lnTo>
                  <a:pt x="98" y="149"/>
                </a:lnTo>
                <a:lnTo>
                  <a:pt x="98" y="155"/>
                </a:lnTo>
                <a:lnTo>
                  <a:pt x="99" y="175"/>
                </a:lnTo>
                <a:lnTo>
                  <a:pt x="99" y="138"/>
                </a:lnTo>
                <a:lnTo>
                  <a:pt x="99" y="155"/>
                </a:lnTo>
                <a:lnTo>
                  <a:pt x="99" y="164"/>
                </a:lnTo>
                <a:lnTo>
                  <a:pt x="99" y="207"/>
                </a:lnTo>
                <a:lnTo>
                  <a:pt x="100" y="111"/>
                </a:lnTo>
                <a:lnTo>
                  <a:pt x="100" y="143"/>
                </a:lnTo>
                <a:lnTo>
                  <a:pt x="100" y="145"/>
                </a:lnTo>
                <a:lnTo>
                  <a:pt x="101" y="123"/>
                </a:lnTo>
                <a:lnTo>
                  <a:pt x="101" y="190"/>
                </a:lnTo>
                <a:lnTo>
                  <a:pt x="101" y="188"/>
                </a:lnTo>
                <a:lnTo>
                  <a:pt x="101" y="188"/>
                </a:lnTo>
                <a:lnTo>
                  <a:pt x="101" y="188"/>
                </a:lnTo>
                <a:lnTo>
                  <a:pt x="102" y="156"/>
                </a:lnTo>
                <a:lnTo>
                  <a:pt x="102" y="172"/>
                </a:lnTo>
                <a:lnTo>
                  <a:pt x="102" y="172"/>
                </a:lnTo>
                <a:lnTo>
                  <a:pt x="102" y="175"/>
                </a:lnTo>
                <a:lnTo>
                  <a:pt x="103" y="103"/>
                </a:lnTo>
                <a:lnTo>
                  <a:pt x="103" y="120"/>
                </a:lnTo>
                <a:lnTo>
                  <a:pt x="103" y="118"/>
                </a:lnTo>
                <a:lnTo>
                  <a:pt x="103" y="109"/>
                </a:lnTo>
                <a:lnTo>
                  <a:pt x="104" y="201"/>
                </a:lnTo>
                <a:lnTo>
                  <a:pt x="104" y="207"/>
                </a:lnTo>
                <a:lnTo>
                  <a:pt x="105" y="165"/>
                </a:lnTo>
                <a:lnTo>
                  <a:pt x="105" y="233"/>
                </a:lnTo>
                <a:lnTo>
                  <a:pt x="105" y="205"/>
                </a:lnTo>
                <a:lnTo>
                  <a:pt x="105" y="211"/>
                </a:lnTo>
                <a:lnTo>
                  <a:pt x="105" y="167"/>
                </a:lnTo>
                <a:lnTo>
                  <a:pt x="106" y="236"/>
                </a:lnTo>
                <a:lnTo>
                  <a:pt x="106" y="220"/>
                </a:lnTo>
                <a:lnTo>
                  <a:pt x="106" y="218"/>
                </a:lnTo>
                <a:lnTo>
                  <a:pt x="107" y="111"/>
                </a:lnTo>
                <a:lnTo>
                  <a:pt x="107" y="146"/>
                </a:lnTo>
                <a:lnTo>
                  <a:pt x="107" y="144"/>
                </a:lnTo>
                <a:lnTo>
                  <a:pt x="107" y="128"/>
                </a:lnTo>
                <a:lnTo>
                  <a:pt x="108" y="192"/>
                </a:lnTo>
                <a:lnTo>
                  <a:pt x="108" y="166"/>
                </a:lnTo>
                <a:lnTo>
                  <a:pt x="108" y="160"/>
                </a:lnTo>
                <a:lnTo>
                  <a:pt x="108" y="142"/>
                </a:lnTo>
                <a:lnTo>
                  <a:pt x="109" y="204"/>
                </a:lnTo>
                <a:lnTo>
                  <a:pt x="109" y="186"/>
                </a:lnTo>
                <a:lnTo>
                  <a:pt x="109" y="185"/>
                </a:lnTo>
                <a:lnTo>
                  <a:pt x="110" y="153"/>
                </a:lnTo>
                <a:lnTo>
                  <a:pt x="110" y="238"/>
                </a:lnTo>
                <a:lnTo>
                  <a:pt x="110" y="168"/>
                </a:lnTo>
                <a:lnTo>
                  <a:pt x="110" y="164"/>
                </a:lnTo>
                <a:lnTo>
                  <a:pt x="111" y="210"/>
                </a:lnTo>
                <a:lnTo>
                  <a:pt x="111" y="137"/>
                </a:lnTo>
                <a:lnTo>
                  <a:pt x="111" y="134"/>
                </a:lnTo>
                <a:lnTo>
                  <a:pt x="111" y="150"/>
                </a:lnTo>
                <a:lnTo>
                  <a:pt x="112" y="92"/>
                </a:lnTo>
                <a:lnTo>
                  <a:pt x="112" y="119"/>
                </a:lnTo>
                <a:lnTo>
                  <a:pt x="112" y="122"/>
                </a:lnTo>
                <a:lnTo>
                  <a:pt x="112" y="95"/>
                </a:lnTo>
                <a:lnTo>
                  <a:pt x="113" y="174"/>
                </a:lnTo>
                <a:lnTo>
                  <a:pt x="113" y="136"/>
                </a:lnTo>
                <a:lnTo>
                  <a:pt x="113" y="137"/>
                </a:lnTo>
                <a:lnTo>
                  <a:pt x="114" y="151"/>
                </a:lnTo>
                <a:lnTo>
                  <a:pt x="114" y="99"/>
                </a:lnTo>
                <a:lnTo>
                  <a:pt x="114" y="98"/>
                </a:lnTo>
                <a:lnTo>
                  <a:pt x="114" y="95"/>
                </a:lnTo>
                <a:lnTo>
                  <a:pt x="114" y="162"/>
                </a:lnTo>
                <a:lnTo>
                  <a:pt x="115" y="137"/>
                </a:lnTo>
                <a:lnTo>
                  <a:pt x="115" y="137"/>
                </a:lnTo>
                <a:lnTo>
                  <a:pt x="116" y="113"/>
                </a:lnTo>
                <a:lnTo>
                  <a:pt x="116" y="190"/>
                </a:lnTo>
                <a:lnTo>
                  <a:pt x="116" y="171"/>
                </a:lnTo>
                <a:lnTo>
                  <a:pt x="116" y="171"/>
                </a:lnTo>
                <a:lnTo>
                  <a:pt x="117" y="148"/>
                </a:lnTo>
                <a:lnTo>
                  <a:pt x="117" y="198"/>
                </a:lnTo>
                <a:lnTo>
                  <a:pt x="117" y="178"/>
                </a:lnTo>
                <a:lnTo>
                  <a:pt x="117" y="178"/>
                </a:lnTo>
                <a:lnTo>
                  <a:pt x="117" y="178"/>
                </a:lnTo>
                <a:lnTo>
                  <a:pt x="118" y="243"/>
                </a:lnTo>
                <a:lnTo>
                  <a:pt x="118" y="243"/>
                </a:lnTo>
                <a:lnTo>
                  <a:pt x="119" y="245"/>
                </a:lnTo>
                <a:lnTo>
                  <a:pt x="119" y="220"/>
                </a:lnTo>
                <a:lnTo>
                  <a:pt x="119" y="234"/>
                </a:lnTo>
                <a:lnTo>
                  <a:pt x="119" y="234"/>
                </a:lnTo>
                <a:lnTo>
                  <a:pt x="120" y="239"/>
                </a:lnTo>
                <a:lnTo>
                  <a:pt x="120" y="212"/>
                </a:lnTo>
                <a:lnTo>
                  <a:pt x="120" y="212"/>
                </a:lnTo>
                <a:lnTo>
                  <a:pt x="120" y="212"/>
                </a:lnTo>
                <a:lnTo>
                  <a:pt x="121" y="171"/>
                </a:lnTo>
                <a:lnTo>
                  <a:pt x="121" y="216"/>
                </a:lnTo>
                <a:lnTo>
                  <a:pt x="121" y="187"/>
                </a:lnTo>
                <a:lnTo>
                  <a:pt x="121" y="192"/>
                </a:lnTo>
                <a:lnTo>
                  <a:pt x="122" y="64"/>
                </a:lnTo>
                <a:lnTo>
                  <a:pt x="122" y="91"/>
                </a:lnTo>
                <a:lnTo>
                  <a:pt x="122" y="93"/>
                </a:lnTo>
                <a:lnTo>
                  <a:pt x="122" y="64"/>
                </a:lnTo>
                <a:lnTo>
                  <a:pt x="123" y="159"/>
                </a:lnTo>
                <a:lnTo>
                  <a:pt x="123" y="109"/>
                </a:lnTo>
                <a:lnTo>
                  <a:pt x="123" y="107"/>
                </a:lnTo>
                <a:lnTo>
                  <a:pt x="123" y="93"/>
                </a:lnTo>
                <a:lnTo>
                  <a:pt x="124" y="195"/>
                </a:lnTo>
                <a:lnTo>
                  <a:pt x="124" y="157"/>
                </a:lnTo>
                <a:lnTo>
                  <a:pt x="124" y="157"/>
                </a:lnTo>
                <a:lnTo>
                  <a:pt x="125" y="186"/>
                </a:lnTo>
                <a:lnTo>
                  <a:pt x="125" y="101"/>
                </a:lnTo>
                <a:lnTo>
                  <a:pt x="125" y="96"/>
                </a:lnTo>
                <a:lnTo>
                  <a:pt x="125" y="93"/>
                </a:lnTo>
                <a:lnTo>
                  <a:pt x="126" y="167"/>
                </a:lnTo>
                <a:lnTo>
                  <a:pt x="126" y="137"/>
                </a:lnTo>
                <a:lnTo>
                  <a:pt x="126" y="134"/>
                </a:lnTo>
                <a:lnTo>
                  <a:pt x="126" y="203"/>
                </a:lnTo>
                <a:lnTo>
                  <a:pt x="127" y="113"/>
                </a:lnTo>
                <a:lnTo>
                  <a:pt x="127" y="191"/>
                </a:lnTo>
                <a:lnTo>
                  <a:pt x="127" y="192"/>
                </a:lnTo>
                <a:lnTo>
                  <a:pt x="128" y="134"/>
                </a:lnTo>
                <a:lnTo>
                  <a:pt x="128" y="212"/>
                </a:lnTo>
                <a:lnTo>
                  <a:pt x="128" y="220"/>
                </a:lnTo>
                <a:lnTo>
                  <a:pt x="129" y="162"/>
                </a:lnTo>
                <a:lnTo>
                  <a:pt x="129" y="232"/>
                </a:lnTo>
                <a:lnTo>
                  <a:pt x="129" y="233"/>
                </a:lnTo>
                <a:lnTo>
                  <a:pt x="130" y="248"/>
                </a:lnTo>
                <a:lnTo>
                  <a:pt x="130" y="181"/>
                </a:lnTo>
                <a:lnTo>
                  <a:pt x="130" y="178"/>
                </a:lnTo>
                <a:lnTo>
                  <a:pt x="131" y="80"/>
                </a:lnTo>
                <a:lnTo>
                  <a:pt x="131" y="91"/>
                </a:lnTo>
                <a:lnTo>
                  <a:pt x="131" y="92"/>
                </a:lnTo>
                <a:lnTo>
                  <a:pt x="132" y="118"/>
                </a:lnTo>
                <a:lnTo>
                  <a:pt x="132" y="74"/>
                </a:lnTo>
                <a:lnTo>
                  <a:pt x="132" y="72"/>
                </a:lnTo>
                <a:lnTo>
                  <a:pt x="132" y="63"/>
                </a:lnTo>
                <a:lnTo>
                  <a:pt x="133" y="180"/>
                </a:lnTo>
                <a:lnTo>
                  <a:pt x="133" y="180"/>
                </a:lnTo>
                <a:lnTo>
                  <a:pt x="133" y="181"/>
                </a:lnTo>
                <a:lnTo>
                  <a:pt x="133" y="135"/>
                </a:lnTo>
                <a:lnTo>
                  <a:pt x="134" y="251"/>
                </a:lnTo>
                <a:lnTo>
                  <a:pt x="134" y="251"/>
                </a:lnTo>
                <a:lnTo>
                  <a:pt x="134" y="251"/>
                </a:lnTo>
                <a:lnTo>
                  <a:pt x="134" y="251"/>
                </a:lnTo>
                <a:lnTo>
                  <a:pt x="135" y="157"/>
                </a:lnTo>
                <a:lnTo>
                  <a:pt x="135" y="188"/>
                </a:lnTo>
                <a:lnTo>
                  <a:pt x="135" y="187"/>
                </a:lnTo>
                <a:lnTo>
                  <a:pt x="136" y="168"/>
                </a:lnTo>
                <a:lnTo>
                  <a:pt x="136" y="198"/>
                </a:lnTo>
                <a:lnTo>
                  <a:pt x="136" y="191"/>
                </a:lnTo>
                <a:lnTo>
                  <a:pt x="136" y="186"/>
                </a:lnTo>
                <a:lnTo>
                  <a:pt x="137" y="116"/>
                </a:lnTo>
                <a:lnTo>
                  <a:pt x="137" y="202"/>
                </a:lnTo>
                <a:lnTo>
                  <a:pt x="137" y="201"/>
                </a:lnTo>
                <a:lnTo>
                  <a:pt x="137" y="201"/>
                </a:lnTo>
                <a:lnTo>
                  <a:pt x="137" y="202"/>
                </a:lnTo>
                <a:lnTo>
                  <a:pt x="138" y="144"/>
                </a:lnTo>
                <a:lnTo>
                  <a:pt x="138" y="145"/>
                </a:lnTo>
                <a:lnTo>
                  <a:pt x="138" y="146"/>
                </a:lnTo>
                <a:lnTo>
                  <a:pt x="139" y="102"/>
                </a:lnTo>
                <a:lnTo>
                  <a:pt x="139" y="186"/>
                </a:lnTo>
                <a:lnTo>
                  <a:pt x="139" y="168"/>
                </a:lnTo>
                <a:lnTo>
                  <a:pt x="139" y="164"/>
                </a:lnTo>
                <a:lnTo>
                  <a:pt x="140" y="192"/>
                </a:lnTo>
                <a:lnTo>
                  <a:pt x="140" y="124"/>
                </a:lnTo>
                <a:lnTo>
                  <a:pt x="140" y="129"/>
                </a:lnTo>
                <a:lnTo>
                  <a:pt x="140" y="132"/>
                </a:lnTo>
                <a:lnTo>
                  <a:pt x="140" y="108"/>
                </a:lnTo>
                <a:lnTo>
                  <a:pt x="141" y="180"/>
                </a:lnTo>
                <a:lnTo>
                  <a:pt x="141" y="138"/>
                </a:lnTo>
                <a:lnTo>
                  <a:pt x="141" y="142"/>
                </a:lnTo>
                <a:lnTo>
                  <a:pt x="141" y="177"/>
                </a:lnTo>
                <a:lnTo>
                  <a:pt x="142" y="109"/>
                </a:lnTo>
                <a:lnTo>
                  <a:pt x="142" y="149"/>
                </a:lnTo>
                <a:lnTo>
                  <a:pt x="142" y="151"/>
                </a:lnTo>
                <a:lnTo>
                  <a:pt x="142" y="145"/>
                </a:lnTo>
                <a:lnTo>
                  <a:pt x="143" y="204"/>
                </a:lnTo>
                <a:lnTo>
                  <a:pt x="143" y="199"/>
                </a:lnTo>
                <a:lnTo>
                  <a:pt x="143" y="204"/>
                </a:lnTo>
                <a:lnTo>
                  <a:pt x="143" y="238"/>
                </a:lnTo>
                <a:lnTo>
                  <a:pt x="144" y="158"/>
                </a:lnTo>
                <a:lnTo>
                  <a:pt x="144" y="187"/>
                </a:lnTo>
                <a:lnTo>
                  <a:pt x="144" y="187"/>
                </a:lnTo>
                <a:lnTo>
                  <a:pt x="145" y="229"/>
                </a:lnTo>
                <a:lnTo>
                  <a:pt x="145" y="166"/>
                </a:lnTo>
                <a:lnTo>
                  <a:pt x="145" y="165"/>
                </a:lnTo>
                <a:lnTo>
                  <a:pt x="145" y="170"/>
                </a:lnTo>
                <a:lnTo>
                  <a:pt x="146" y="101"/>
                </a:lnTo>
                <a:lnTo>
                  <a:pt x="146" y="113"/>
                </a:lnTo>
                <a:lnTo>
                  <a:pt x="146" y="115"/>
                </a:lnTo>
                <a:lnTo>
                  <a:pt x="146" y="131"/>
                </a:lnTo>
                <a:lnTo>
                  <a:pt x="146" y="94"/>
                </a:lnTo>
                <a:lnTo>
                  <a:pt x="147" y="125"/>
                </a:lnTo>
                <a:lnTo>
                  <a:pt x="147" y="125"/>
                </a:lnTo>
                <a:lnTo>
                  <a:pt x="148" y="88"/>
                </a:lnTo>
                <a:lnTo>
                  <a:pt x="148" y="125"/>
                </a:lnTo>
                <a:lnTo>
                  <a:pt x="148" y="114"/>
                </a:lnTo>
                <a:lnTo>
                  <a:pt x="148" y="117"/>
                </a:lnTo>
                <a:lnTo>
                  <a:pt x="149" y="81"/>
                </a:lnTo>
                <a:lnTo>
                  <a:pt x="149" y="173"/>
                </a:lnTo>
                <a:lnTo>
                  <a:pt x="149" y="172"/>
                </a:lnTo>
                <a:lnTo>
                  <a:pt x="149" y="172"/>
                </a:lnTo>
                <a:lnTo>
                  <a:pt x="150" y="124"/>
                </a:lnTo>
                <a:lnTo>
                  <a:pt x="150" y="229"/>
                </a:lnTo>
                <a:lnTo>
                  <a:pt x="150" y="223"/>
                </a:lnTo>
                <a:lnTo>
                  <a:pt x="150" y="223"/>
                </a:lnTo>
                <a:lnTo>
                  <a:pt x="151" y="263"/>
                </a:lnTo>
                <a:lnTo>
                  <a:pt x="151" y="243"/>
                </a:lnTo>
                <a:lnTo>
                  <a:pt x="151" y="243"/>
                </a:lnTo>
                <a:lnTo>
                  <a:pt x="151" y="244"/>
                </a:lnTo>
                <a:lnTo>
                  <a:pt x="152" y="181"/>
                </a:lnTo>
                <a:lnTo>
                  <a:pt x="152" y="210"/>
                </a:lnTo>
                <a:lnTo>
                  <a:pt x="152" y="210"/>
                </a:lnTo>
                <a:lnTo>
                  <a:pt x="152" y="224"/>
                </a:lnTo>
                <a:lnTo>
                  <a:pt x="153" y="173"/>
                </a:lnTo>
                <a:lnTo>
                  <a:pt x="153" y="192"/>
                </a:lnTo>
                <a:lnTo>
                  <a:pt x="153" y="193"/>
                </a:lnTo>
                <a:lnTo>
                  <a:pt x="153" y="197"/>
                </a:lnTo>
                <a:lnTo>
                  <a:pt x="154" y="122"/>
                </a:lnTo>
                <a:lnTo>
                  <a:pt x="154" y="145"/>
                </a:lnTo>
                <a:lnTo>
                  <a:pt x="154" y="145"/>
                </a:lnTo>
                <a:lnTo>
                  <a:pt x="155" y="188"/>
                </a:lnTo>
                <a:lnTo>
                  <a:pt x="155" y="106"/>
                </a:lnTo>
                <a:lnTo>
                  <a:pt x="155" y="109"/>
                </a:lnTo>
                <a:lnTo>
                  <a:pt x="155" y="119"/>
                </a:lnTo>
                <a:lnTo>
                  <a:pt x="155" y="101"/>
                </a:lnTo>
                <a:lnTo>
                  <a:pt x="156" y="171"/>
                </a:lnTo>
                <a:lnTo>
                  <a:pt x="156" y="110"/>
                </a:lnTo>
                <a:lnTo>
                  <a:pt x="156" y="107"/>
                </a:lnTo>
                <a:lnTo>
                  <a:pt x="157" y="189"/>
                </a:lnTo>
                <a:lnTo>
                  <a:pt x="157" y="178"/>
                </a:lnTo>
                <a:lnTo>
                  <a:pt x="157" y="178"/>
                </a:lnTo>
                <a:lnTo>
                  <a:pt x="158" y="167"/>
                </a:lnTo>
                <a:lnTo>
                  <a:pt x="158" y="225"/>
                </a:lnTo>
                <a:lnTo>
                  <a:pt x="158" y="220"/>
                </a:lnTo>
                <a:lnTo>
                  <a:pt x="158" y="220"/>
                </a:lnTo>
                <a:lnTo>
                  <a:pt x="159" y="118"/>
                </a:lnTo>
                <a:lnTo>
                  <a:pt x="159" y="139"/>
                </a:lnTo>
                <a:lnTo>
                  <a:pt x="159" y="141"/>
                </a:lnTo>
                <a:lnTo>
                  <a:pt x="160" y="245"/>
                </a:lnTo>
                <a:lnTo>
                  <a:pt x="160" y="197"/>
                </a:lnTo>
                <a:lnTo>
                  <a:pt x="160" y="203"/>
                </a:lnTo>
                <a:lnTo>
                  <a:pt x="160" y="169"/>
                </a:lnTo>
                <a:lnTo>
                  <a:pt x="161" y="238"/>
                </a:lnTo>
                <a:lnTo>
                  <a:pt x="161" y="175"/>
                </a:lnTo>
                <a:lnTo>
                  <a:pt x="161" y="179"/>
                </a:lnTo>
                <a:lnTo>
                  <a:pt x="161" y="179"/>
                </a:lnTo>
                <a:lnTo>
                  <a:pt x="162" y="105"/>
                </a:lnTo>
                <a:lnTo>
                  <a:pt x="162" y="113"/>
                </a:lnTo>
                <a:lnTo>
                  <a:pt x="162" y="113"/>
                </a:lnTo>
                <a:lnTo>
                  <a:pt x="162" y="100"/>
                </a:lnTo>
                <a:lnTo>
                  <a:pt x="163" y="186"/>
                </a:lnTo>
                <a:lnTo>
                  <a:pt x="163" y="121"/>
                </a:lnTo>
                <a:lnTo>
                  <a:pt x="163" y="122"/>
                </a:lnTo>
                <a:lnTo>
                  <a:pt x="163" y="91"/>
                </a:lnTo>
                <a:lnTo>
                  <a:pt x="164" y="179"/>
                </a:lnTo>
                <a:lnTo>
                  <a:pt x="164" y="143"/>
                </a:lnTo>
                <a:lnTo>
                  <a:pt x="164" y="143"/>
                </a:lnTo>
                <a:lnTo>
                  <a:pt x="165" y="240"/>
                </a:lnTo>
                <a:lnTo>
                  <a:pt x="165" y="239"/>
                </a:lnTo>
                <a:lnTo>
                  <a:pt x="165" y="239"/>
                </a:lnTo>
                <a:lnTo>
                  <a:pt x="165" y="243"/>
                </a:lnTo>
                <a:lnTo>
                  <a:pt x="166" y="117"/>
                </a:lnTo>
                <a:lnTo>
                  <a:pt x="166" y="144"/>
                </a:lnTo>
                <a:lnTo>
                  <a:pt x="166" y="143"/>
                </a:lnTo>
                <a:lnTo>
                  <a:pt x="166" y="145"/>
                </a:lnTo>
                <a:lnTo>
                  <a:pt x="167" y="106"/>
                </a:lnTo>
                <a:lnTo>
                  <a:pt x="167" y="123"/>
                </a:lnTo>
                <a:lnTo>
                  <a:pt x="167" y="124"/>
                </a:lnTo>
                <a:lnTo>
                  <a:pt x="167" y="135"/>
                </a:lnTo>
                <a:lnTo>
                  <a:pt x="168" y="83"/>
                </a:lnTo>
                <a:lnTo>
                  <a:pt x="168" y="97"/>
                </a:lnTo>
                <a:lnTo>
                  <a:pt x="168" y="98"/>
                </a:lnTo>
                <a:lnTo>
                  <a:pt x="168" y="86"/>
                </a:lnTo>
                <a:lnTo>
                  <a:pt x="169" y="166"/>
                </a:lnTo>
                <a:lnTo>
                  <a:pt x="169" y="121"/>
                </a:lnTo>
                <a:lnTo>
                  <a:pt x="169" y="123"/>
                </a:lnTo>
                <a:lnTo>
                  <a:pt x="169" y="117"/>
                </a:lnTo>
                <a:lnTo>
                  <a:pt x="170" y="168"/>
                </a:lnTo>
                <a:lnTo>
                  <a:pt x="170" y="160"/>
                </a:lnTo>
                <a:lnTo>
                  <a:pt x="170" y="162"/>
                </a:lnTo>
                <a:lnTo>
                  <a:pt x="171" y="112"/>
                </a:lnTo>
                <a:lnTo>
                  <a:pt x="171" y="138"/>
                </a:lnTo>
                <a:lnTo>
                  <a:pt x="171" y="139"/>
                </a:lnTo>
                <a:lnTo>
                  <a:pt x="171" y="142"/>
                </a:lnTo>
                <a:lnTo>
                  <a:pt x="172" y="90"/>
                </a:lnTo>
                <a:lnTo>
                  <a:pt x="172" y="120"/>
                </a:lnTo>
                <a:lnTo>
                  <a:pt x="172" y="118"/>
                </a:lnTo>
                <a:lnTo>
                  <a:pt x="173" y="139"/>
                </a:lnTo>
                <a:lnTo>
                  <a:pt x="173" y="105"/>
                </a:lnTo>
                <a:lnTo>
                  <a:pt x="173" y="118"/>
                </a:lnTo>
                <a:lnTo>
                  <a:pt x="173" y="120"/>
                </a:lnTo>
                <a:lnTo>
                  <a:pt x="173" y="140"/>
                </a:lnTo>
                <a:lnTo>
                  <a:pt x="174" y="101"/>
                </a:lnTo>
                <a:lnTo>
                  <a:pt x="174" y="135"/>
                </a:lnTo>
                <a:lnTo>
                  <a:pt x="174" y="136"/>
                </a:lnTo>
                <a:lnTo>
                  <a:pt x="174" y="83"/>
                </a:lnTo>
                <a:lnTo>
                  <a:pt x="175" y="175"/>
                </a:lnTo>
                <a:lnTo>
                  <a:pt x="175" y="181"/>
                </a:lnTo>
                <a:lnTo>
                  <a:pt x="176" y="254"/>
                </a:lnTo>
                <a:lnTo>
                  <a:pt x="176" y="225"/>
                </a:lnTo>
                <a:lnTo>
                  <a:pt x="176" y="225"/>
                </a:lnTo>
                <a:lnTo>
                  <a:pt x="177" y="163"/>
                </a:lnTo>
                <a:lnTo>
                  <a:pt x="177" y="158"/>
                </a:lnTo>
                <a:lnTo>
                  <a:pt x="178" y="120"/>
                </a:lnTo>
                <a:lnTo>
                  <a:pt x="178" y="172"/>
                </a:lnTo>
                <a:lnTo>
                  <a:pt x="178" y="130"/>
                </a:lnTo>
                <a:lnTo>
                  <a:pt x="178" y="123"/>
                </a:lnTo>
                <a:lnTo>
                  <a:pt x="178" y="116"/>
                </a:lnTo>
                <a:lnTo>
                  <a:pt x="179" y="198"/>
                </a:lnTo>
                <a:lnTo>
                  <a:pt x="179" y="136"/>
                </a:lnTo>
                <a:lnTo>
                  <a:pt x="179" y="137"/>
                </a:lnTo>
                <a:lnTo>
                  <a:pt x="179" y="136"/>
                </a:lnTo>
                <a:lnTo>
                  <a:pt x="180" y="231"/>
                </a:lnTo>
                <a:lnTo>
                  <a:pt x="180" y="196"/>
                </a:lnTo>
                <a:lnTo>
                  <a:pt x="180" y="191"/>
                </a:lnTo>
                <a:lnTo>
                  <a:pt x="180" y="133"/>
                </a:lnTo>
                <a:lnTo>
                  <a:pt x="181" y="147"/>
                </a:lnTo>
                <a:lnTo>
                  <a:pt x="181" y="149"/>
                </a:lnTo>
                <a:lnTo>
                  <a:pt x="181" y="150"/>
                </a:lnTo>
                <a:lnTo>
                  <a:pt x="182" y="69"/>
                </a:lnTo>
                <a:lnTo>
                  <a:pt x="182" y="79"/>
                </a:lnTo>
                <a:lnTo>
                  <a:pt x="182" y="80"/>
                </a:lnTo>
                <a:lnTo>
                  <a:pt x="183" y="44"/>
                </a:lnTo>
                <a:lnTo>
                  <a:pt x="183" y="95"/>
                </a:lnTo>
                <a:lnTo>
                  <a:pt x="183" y="89"/>
                </a:lnTo>
                <a:lnTo>
                  <a:pt x="183" y="87"/>
                </a:lnTo>
                <a:lnTo>
                  <a:pt x="184" y="73"/>
                </a:lnTo>
                <a:lnTo>
                  <a:pt x="184" y="112"/>
                </a:lnTo>
                <a:lnTo>
                  <a:pt x="184" y="102"/>
                </a:lnTo>
                <a:lnTo>
                  <a:pt x="185" y="74"/>
                </a:lnTo>
                <a:lnTo>
                  <a:pt x="185" y="176"/>
                </a:lnTo>
                <a:lnTo>
                  <a:pt x="185" y="145"/>
                </a:lnTo>
                <a:lnTo>
                  <a:pt x="185" y="144"/>
                </a:lnTo>
                <a:lnTo>
                  <a:pt x="185" y="142"/>
                </a:lnTo>
                <a:lnTo>
                  <a:pt x="186" y="184"/>
                </a:lnTo>
                <a:lnTo>
                  <a:pt x="186" y="171"/>
                </a:lnTo>
                <a:lnTo>
                  <a:pt x="186" y="171"/>
                </a:lnTo>
                <a:lnTo>
                  <a:pt x="187" y="94"/>
                </a:lnTo>
                <a:lnTo>
                  <a:pt x="187" y="108"/>
                </a:lnTo>
                <a:lnTo>
                  <a:pt x="187" y="111"/>
                </a:lnTo>
                <a:lnTo>
                  <a:pt x="188" y="157"/>
                </a:lnTo>
                <a:lnTo>
                  <a:pt x="188" y="88"/>
                </a:lnTo>
                <a:lnTo>
                  <a:pt x="188" y="96"/>
                </a:lnTo>
                <a:lnTo>
                  <a:pt x="188" y="96"/>
                </a:lnTo>
                <a:lnTo>
                  <a:pt x="189" y="131"/>
                </a:lnTo>
                <a:lnTo>
                  <a:pt x="189" y="117"/>
                </a:lnTo>
                <a:lnTo>
                  <a:pt x="189" y="117"/>
                </a:lnTo>
                <a:lnTo>
                  <a:pt x="190" y="76"/>
                </a:lnTo>
                <a:lnTo>
                  <a:pt x="190" y="157"/>
                </a:lnTo>
                <a:lnTo>
                  <a:pt x="190" y="151"/>
                </a:lnTo>
                <a:lnTo>
                  <a:pt x="190" y="147"/>
                </a:lnTo>
                <a:lnTo>
                  <a:pt x="191" y="104"/>
                </a:lnTo>
                <a:lnTo>
                  <a:pt x="191" y="221"/>
                </a:lnTo>
                <a:lnTo>
                  <a:pt x="191" y="214"/>
                </a:lnTo>
                <a:lnTo>
                  <a:pt x="191" y="215"/>
                </a:lnTo>
                <a:lnTo>
                  <a:pt x="192" y="262"/>
                </a:lnTo>
                <a:lnTo>
                  <a:pt x="192" y="227"/>
                </a:lnTo>
                <a:lnTo>
                  <a:pt x="192" y="228"/>
                </a:lnTo>
                <a:lnTo>
                  <a:pt x="193" y="120"/>
                </a:lnTo>
                <a:lnTo>
                  <a:pt x="193" y="142"/>
                </a:lnTo>
                <a:lnTo>
                  <a:pt x="193" y="142"/>
                </a:lnTo>
                <a:lnTo>
                  <a:pt x="194" y="167"/>
                </a:lnTo>
                <a:lnTo>
                  <a:pt x="194" y="126"/>
                </a:lnTo>
                <a:lnTo>
                  <a:pt x="194" y="142"/>
                </a:lnTo>
                <a:lnTo>
                  <a:pt x="194" y="140"/>
                </a:lnTo>
                <a:lnTo>
                  <a:pt x="194" y="134"/>
                </a:lnTo>
                <a:lnTo>
                  <a:pt x="195" y="234"/>
                </a:lnTo>
                <a:lnTo>
                  <a:pt x="195" y="230"/>
                </a:lnTo>
                <a:lnTo>
                  <a:pt x="195" y="230"/>
                </a:lnTo>
                <a:lnTo>
                  <a:pt x="195" y="195"/>
                </a:lnTo>
                <a:lnTo>
                  <a:pt x="196" y="235"/>
                </a:lnTo>
                <a:lnTo>
                  <a:pt x="196" y="200"/>
                </a:lnTo>
                <a:lnTo>
                  <a:pt x="196" y="203"/>
                </a:lnTo>
                <a:lnTo>
                  <a:pt x="196" y="207"/>
                </a:lnTo>
                <a:lnTo>
                  <a:pt x="197" y="107"/>
                </a:lnTo>
                <a:lnTo>
                  <a:pt x="197" y="109"/>
                </a:lnTo>
                <a:lnTo>
                  <a:pt x="197" y="102"/>
                </a:lnTo>
                <a:lnTo>
                  <a:pt x="198" y="168"/>
                </a:lnTo>
                <a:lnTo>
                  <a:pt x="198" y="140"/>
                </a:lnTo>
                <a:lnTo>
                  <a:pt x="198" y="143"/>
                </a:lnTo>
                <a:lnTo>
                  <a:pt x="198" y="152"/>
                </a:lnTo>
                <a:lnTo>
                  <a:pt x="199" y="84"/>
                </a:lnTo>
                <a:lnTo>
                  <a:pt x="199" y="91"/>
                </a:lnTo>
                <a:lnTo>
                  <a:pt x="199" y="96"/>
                </a:lnTo>
                <a:lnTo>
                  <a:pt x="200" y="127"/>
                </a:lnTo>
                <a:lnTo>
                  <a:pt x="200" y="60"/>
                </a:lnTo>
                <a:lnTo>
                  <a:pt x="200" y="81"/>
                </a:lnTo>
                <a:lnTo>
                  <a:pt x="200" y="79"/>
                </a:lnTo>
                <a:lnTo>
                  <a:pt x="201" y="63"/>
                </a:lnTo>
                <a:lnTo>
                  <a:pt x="201" y="124"/>
                </a:lnTo>
                <a:lnTo>
                  <a:pt x="201" y="113"/>
                </a:lnTo>
                <a:lnTo>
                  <a:pt x="201" y="116"/>
                </a:lnTo>
                <a:lnTo>
                  <a:pt x="202" y="99"/>
                </a:lnTo>
                <a:lnTo>
                  <a:pt x="202" y="168"/>
                </a:lnTo>
                <a:lnTo>
                  <a:pt x="202" y="171"/>
                </a:lnTo>
                <a:lnTo>
                  <a:pt x="203" y="132"/>
                </a:lnTo>
                <a:lnTo>
                  <a:pt x="203" y="200"/>
                </a:lnTo>
                <a:lnTo>
                  <a:pt x="203" y="177"/>
                </a:lnTo>
                <a:lnTo>
                  <a:pt x="203" y="171"/>
                </a:lnTo>
                <a:lnTo>
                  <a:pt x="204" y="202"/>
                </a:lnTo>
                <a:lnTo>
                  <a:pt x="204" y="142"/>
                </a:lnTo>
                <a:lnTo>
                  <a:pt x="204" y="146"/>
                </a:lnTo>
                <a:lnTo>
                  <a:pt x="204" y="150"/>
                </a:lnTo>
                <a:lnTo>
                  <a:pt x="205" y="66"/>
                </a:lnTo>
                <a:lnTo>
                  <a:pt x="205" y="178"/>
                </a:lnTo>
                <a:lnTo>
                  <a:pt x="205" y="156"/>
                </a:lnTo>
                <a:lnTo>
                  <a:pt x="205" y="150"/>
                </a:lnTo>
                <a:lnTo>
                  <a:pt x="205" y="203"/>
                </a:lnTo>
                <a:lnTo>
                  <a:pt x="206" y="95"/>
                </a:lnTo>
                <a:lnTo>
                  <a:pt x="206" y="177"/>
                </a:lnTo>
                <a:lnTo>
                  <a:pt x="206" y="177"/>
                </a:lnTo>
                <a:lnTo>
                  <a:pt x="207" y="106"/>
                </a:lnTo>
                <a:lnTo>
                  <a:pt x="207" y="114"/>
                </a:lnTo>
                <a:lnTo>
                  <a:pt x="207" y="120"/>
                </a:lnTo>
                <a:lnTo>
                  <a:pt x="207" y="154"/>
                </a:lnTo>
                <a:lnTo>
                  <a:pt x="208" y="75"/>
                </a:lnTo>
                <a:lnTo>
                  <a:pt x="208" y="80"/>
                </a:lnTo>
                <a:lnTo>
                  <a:pt x="208" y="84"/>
                </a:lnTo>
                <a:lnTo>
                  <a:pt x="209" y="120"/>
                </a:lnTo>
                <a:lnTo>
                  <a:pt x="209" y="112"/>
                </a:lnTo>
                <a:lnTo>
                  <a:pt x="209" y="112"/>
                </a:lnTo>
                <a:lnTo>
                  <a:pt x="209" y="122"/>
                </a:lnTo>
                <a:lnTo>
                  <a:pt x="210" y="79"/>
                </a:lnTo>
                <a:lnTo>
                  <a:pt x="210" y="98"/>
                </a:lnTo>
                <a:lnTo>
                  <a:pt x="210" y="96"/>
                </a:lnTo>
                <a:lnTo>
                  <a:pt x="211" y="77"/>
                </a:lnTo>
                <a:lnTo>
                  <a:pt x="211" y="136"/>
                </a:lnTo>
                <a:lnTo>
                  <a:pt x="211" y="118"/>
                </a:lnTo>
                <a:lnTo>
                  <a:pt x="211" y="113"/>
                </a:lnTo>
                <a:lnTo>
                  <a:pt x="212" y="70"/>
                </a:lnTo>
                <a:lnTo>
                  <a:pt x="212" y="123"/>
                </a:lnTo>
                <a:lnTo>
                  <a:pt x="212" y="104"/>
                </a:lnTo>
                <a:lnTo>
                  <a:pt x="212" y="107"/>
                </a:lnTo>
                <a:lnTo>
                  <a:pt x="212" y="98"/>
                </a:lnTo>
                <a:lnTo>
                  <a:pt x="213" y="148"/>
                </a:lnTo>
                <a:lnTo>
                  <a:pt x="213" y="148"/>
                </a:lnTo>
                <a:lnTo>
                  <a:pt x="213" y="145"/>
                </a:lnTo>
                <a:lnTo>
                  <a:pt x="214" y="84"/>
                </a:lnTo>
                <a:lnTo>
                  <a:pt x="214" y="178"/>
                </a:lnTo>
                <a:lnTo>
                  <a:pt x="214" y="153"/>
                </a:lnTo>
                <a:lnTo>
                  <a:pt x="214" y="151"/>
                </a:lnTo>
                <a:lnTo>
                  <a:pt x="214" y="133"/>
                </a:lnTo>
                <a:lnTo>
                  <a:pt x="215" y="270"/>
                </a:lnTo>
                <a:lnTo>
                  <a:pt x="215" y="269"/>
                </a:lnTo>
                <a:lnTo>
                  <a:pt x="216" y="281"/>
                </a:lnTo>
                <a:lnTo>
                  <a:pt x="216" y="271"/>
                </a:lnTo>
                <a:lnTo>
                  <a:pt x="216" y="271"/>
                </a:lnTo>
                <a:lnTo>
                  <a:pt x="217" y="174"/>
                </a:lnTo>
                <a:lnTo>
                  <a:pt x="217" y="207"/>
                </a:lnTo>
                <a:lnTo>
                  <a:pt x="217" y="207"/>
                </a:lnTo>
                <a:lnTo>
                  <a:pt x="217" y="199"/>
                </a:lnTo>
                <a:lnTo>
                  <a:pt x="218" y="270"/>
                </a:lnTo>
                <a:lnTo>
                  <a:pt x="218" y="222"/>
                </a:lnTo>
                <a:lnTo>
                  <a:pt x="218" y="221"/>
                </a:lnTo>
                <a:lnTo>
                  <a:pt x="219" y="99"/>
                </a:lnTo>
                <a:lnTo>
                  <a:pt x="219" y="127"/>
                </a:lnTo>
                <a:lnTo>
                  <a:pt x="219" y="131"/>
                </a:lnTo>
                <a:lnTo>
                  <a:pt x="219" y="178"/>
                </a:lnTo>
                <a:lnTo>
                  <a:pt x="220" y="110"/>
                </a:lnTo>
                <a:lnTo>
                  <a:pt x="220" y="136"/>
                </a:lnTo>
                <a:lnTo>
                  <a:pt x="220" y="137"/>
                </a:lnTo>
                <a:lnTo>
                  <a:pt x="220" y="160"/>
                </a:lnTo>
                <a:lnTo>
                  <a:pt x="221" y="120"/>
                </a:lnTo>
                <a:lnTo>
                  <a:pt x="221" y="140"/>
                </a:lnTo>
                <a:lnTo>
                  <a:pt x="221" y="137"/>
                </a:lnTo>
                <a:lnTo>
                  <a:pt x="222" y="164"/>
                </a:lnTo>
                <a:lnTo>
                  <a:pt x="222" y="97"/>
                </a:lnTo>
                <a:lnTo>
                  <a:pt x="222" y="141"/>
                </a:lnTo>
                <a:lnTo>
                  <a:pt x="222" y="142"/>
                </a:lnTo>
                <a:lnTo>
                  <a:pt x="222" y="90"/>
                </a:lnTo>
                <a:lnTo>
                  <a:pt x="223" y="163"/>
                </a:lnTo>
                <a:lnTo>
                  <a:pt x="223" y="160"/>
                </a:lnTo>
                <a:lnTo>
                  <a:pt x="223" y="160"/>
                </a:lnTo>
                <a:lnTo>
                  <a:pt x="224" y="186"/>
                </a:lnTo>
                <a:lnTo>
                  <a:pt x="224" y="135"/>
                </a:lnTo>
                <a:lnTo>
                  <a:pt x="224" y="161"/>
                </a:lnTo>
                <a:lnTo>
                  <a:pt x="224" y="162"/>
                </a:lnTo>
                <a:lnTo>
                  <a:pt x="225" y="197"/>
                </a:lnTo>
                <a:lnTo>
                  <a:pt x="225" y="150"/>
                </a:lnTo>
                <a:lnTo>
                  <a:pt x="225" y="151"/>
                </a:lnTo>
                <a:lnTo>
                  <a:pt x="225" y="151"/>
                </a:lnTo>
                <a:lnTo>
                  <a:pt x="226" y="117"/>
                </a:lnTo>
                <a:lnTo>
                  <a:pt x="226" y="191"/>
                </a:lnTo>
                <a:lnTo>
                  <a:pt x="226" y="164"/>
                </a:lnTo>
                <a:lnTo>
                  <a:pt x="226" y="156"/>
                </a:lnTo>
                <a:lnTo>
                  <a:pt x="227" y="120"/>
                </a:lnTo>
                <a:lnTo>
                  <a:pt x="227" y="184"/>
                </a:lnTo>
                <a:lnTo>
                  <a:pt x="227" y="133"/>
                </a:lnTo>
                <a:lnTo>
                  <a:pt x="227" y="130"/>
                </a:lnTo>
                <a:lnTo>
                  <a:pt x="228" y="78"/>
                </a:lnTo>
                <a:lnTo>
                  <a:pt x="228" y="155"/>
                </a:lnTo>
                <a:lnTo>
                  <a:pt x="228" y="95"/>
                </a:lnTo>
                <a:lnTo>
                  <a:pt x="228" y="92"/>
                </a:lnTo>
                <a:lnTo>
                  <a:pt x="228" y="88"/>
                </a:lnTo>
                <a:lnTo>
                  <a:pt x="229" y="185"/>
                </a:lnTo>
                <a:lnTo>
                  <a:pt x="229" y="168"/>
                </a:lnTo>
                <a:lnTo>
                  <a:pt x="229" y="166"/>
                </a:lnTo>
                <a:lnTo>
                  <a:pt x="230" y="129"/>
                </a:lnTo>
                <a:lnTo>
                  <a:pt x="230" y="188"/>
                </a:lnTo>
                <a:lnTo>
                  <a:pt x="230" y="188"/>
                </a:lnTo>
                <a:lnTo>
                  <a:pt x="231" y="208"/>
                </a:lnTo>
                <a:lnTo>
                  <a:pt x="231" y="145"/>
                </a:lnTo>
                <a:lnTo>
                  <a:pt x="231" y="158"/>
                </a:lnTo>
                <a:lnTo>
                  <a:pt x="231" y="156"/>
                </a:lnTo>
                <a:lnTo>
                  <a:pt x="232" y="184"/>
                </a:lnTo>
                <a:lnTo>
                  <a:pt x="232" y="108"/>
                </a:lnTo>
                <a:lnTo>
                  <a:pt x="232" y="112"/>
                </a:lnTo>
                <a:lnTo>
                  <a:pt x="232" y="117"/>
                </a:lnTo>
                <a:lnTo>
                  <a:pt x="233" y="168"/>
                </a:lnTo>
                <a:lnTo>
                  <a:pt x="233" y="103"/>
                </a:lnTo>
                <a:lnTo>
                  <a:pt x="233" y="162"/>
                </a:lnTo>
                <a:lnTo>
                  <a:pt x="233" y="164"/>
                </a:lnTo>
                <a:lnTo>
                  <a:pt x="233" y="102"/>
                </a:lnTo>
                <a:lnTo>
                  <a:pt x="234" y="213"/>
                </a:lnTo>
                <a:lnTo>
                  <a:pt x="234" y="213"/>
                </a:lnTo>
                <a:lnTo>
                  <a:pt x="234" y="214"/>
                </a:lnTo>
                <a:lnTo>
                  <a:pt x="235" y="129"/>
                </a:lnTo>
                <a:lnTo>
                  <a:pt x="235" y="189"/>
                </a:lnTo>
                <a:lnTo>
                  <a:pt x="235" y="196"/>
                </a:lnTo>
                <a:lnTo>
                  <a:pt x="236" y="214"/>
                </a:lnTo>
                <a:lnTo>
                  <a:pt x="236" y="152"/>
                </a:lnTo>
                <a:lnTo>
                  <a:pt x="236" y="173"/>
                </a:lnTo>
                <a:lnTo>
                  <a:pt x="236" y="175"/>
                </a:lnTo>
                <a:lnTo>
                  <a:pt x="236" y="202"/>
                </a:lnTo>
                <a:lnTo>
                  <a:pt x="237" y="125"/>
                </a:lnTo>
                <a:lnTo>
                  <a:pt x="237" y="129"/>
                </a:lnTo>
                <a:lnTo>
                  <a:pt x="237" y="134"/>
                </a:lnTo>
                <a:lnTo>
                  <a:pt x="238" y="160"/>
                </a:lnTo>
                <a:lnTo>
                  <a:pt x="238" y="89"/>
                </a:lnTo>
                <a:lnTo>
                  <a:pt x="238" y="98"/>
                </a:lnTo>
                <a:lnTo>
                  <a:pt x="238" y="96"/>
                </a:lnTo>
                <a:lnTo>
                  <a:pt x="239" y="74"/>
                </a:lnTo>
                <a:lnTo>
                  <a:pt x="239" y="148"/>
                </a:lnTo>
                <a:lnTo>
                  <a:pt x="239" y="153"/>
                </a:lnTo>
                <a:lnTo>
                  <a:pt x="240" y="101"/>
                </a:lnTo>
                <a:lnTo>
                  <a:pt x="240" y="216"/>
                </a:lnTo>
                <a:lnTo>
                  <a:pt x="240" y="196"/>
                </a:lnTo>
                <a:lnTo>
                  <a:pt x="240" y="193"/>
                </a:lnTo>
                <a:lnTo>
                  <a:pt x="240" y="132"/>
                </a:lnTo>
                <a:lnTo>
                  <a:pt x="241" y="211"/>
                </a:lnTo>
                <a:lnTo>
                  <a:pt x="241" y="199"/>
                </a:lnTo>
                <a:lnTo>
                  <a:pt x="241" y="195"/>
                </a:lnTo>
                <a:lnTo>
                  <a:pt x="242" y="136"/>
                </a:lnTo>
                <a:lnTo>
                  <a:pt x="242" y="230"/>
                </a:lnTo>
                <a:lnTo>
                  <a:pt x="242" y="206"/>
                </a:lnTo>
                <a:lnTo>
                  <a:pt x="242" y="199"/>
                </a:lnTo>
                <a:lnTo>
                  <a:pt x="242" y="213"/>
                </a:lnTo>
                <a:lnTo>
                  <a:pt x="243" y="119"/>
                </a:lnTo>
                <a:lnTo>
                  <a:pt x="243" y="126"/>
                </a:lnTo>
                <a:lnTo>
                  <a:pt x="243" y="118"/>
                </a:lnTo>
                <a:lnTo>
                  <a:pt x="243" y="129"/>
                </a:lnTo>
                <a:lnTo>
                  <a:pt x="244" y="63"/>
                </a:lnTo>
                <a:lnTo>
                  <a:pt x="244" y="74"/>
                </a:lnTo>
                <a:lnTo>
                  <a:pt x="244" y="75"/>
                </a:lnTo>
                <a:lnTo>
                  <a:pt x="244" y="61"/>
                </a:lnTo>
                <a:lnTo>
                  <a:pt x="245" y="189"/>
                </a:lnTo>
                <a:lnTo>
                  <a:pt x="245" y="131"/>
                </a:lnTo>
                <a:lnTo>
                  <a:pt x="245" y="131"/>
                </a:lnTo>
                <a:lnTo>
                  <a:pt x="245" y="78"/>
                </a:lnTo>
                <a:lnTo>
                  <a:pt x="246" y="159"/>
                </a:lnTo>
                <a:lnTo>
                  <a:pt x="246" y="113"/>
                </a:lnTo>
                <a:lnTo>
                  <a:pt x="246" y="109"/>
                </a:lnTo>
                <a:lnTo>
                  <a:pt x="247" y="125"/>
                </a:lnTo>
                <a:lnTo>
                  <a:pt x="247" y="89"/>
                </a:lnTo>
                <a:lnTo>
                  <a:pt x="247" y="91"/>
                </a:lnTo>
                <a:lnTo>
                  <a:pt x="247" y="87"/>
                </a:lnTo>
                <a:lnTo>
                  <a:pt x="247" y="46"/>
                </a:lnTo>
                <a:lnTo>
                  <a:pt x="248" y="183"/>
                </a:lnTo>
                <a:lnTo>
                  <a:pt x="248" y="92"/>
                </a:lnTo>
                <a:lnTo>
                  <a:pt x="248" y="100"/>
                </a:lnTo>
                <a:lnTo>
                  <a:pt x="249" y="230"/>
                </a:lnTo>
                <a:lnTo>
                  <a:pt x="249" y="229"/>
                </a:lnTo>
                <a:lnTo>
                  <a:pt x="249" y="229"/>
                </a:lnTo>
                <a:lnTo>
                  <a:pt x="249" y="229"/>
                </a:lnTo>
                <a:lnTo>
                  <a:pt x="250" y="150"/>
                </a:lnTo>
                <a:lnTo>
                  <a:pt x="250" y="162"/>
                </a:lnTo>
                <a:lnTo>
                  <a:pt x="250" y="163"/>
                </a:lnTo>
                <a:lnTo>
                  <a:pt x="250" y="129"/>
                </a:lnTo>
                <a:lnTo>
                  <a:pt x="251" y="191"/>
                </a:lnTo>
                <a:lnTo>
                  <a:pt x="251" y="160"/>
                </a:lnTo>
                <a:lnTo>
                  <a:pt x="251" y="156"/>
                </a:lnTo>
                <a:lnTo>
                  <a:pt x="252" y="222"/>
                </a:lnTo>
                <a:lnTo>
                  <a:pt x="252" y="102"/>
                </a:lnTo>
                <a:lnTo>
                  <a:pt x="252" y="99"/>
                </a:lnTo>
                <a:lnTo>
                  <a:pt x="252" y="87"/>
                </a:lnTo>
                <a:lnTo>
                  <a:pt x="253" y="205"/>
                </a:lnTo>
                <a:lnTo>
                  <a:pt x="253" y="169"/>
                </a:lnTo>
                <a:lnTo>
                  <a:pt x="253" y="169"/>
                </a:lnTo>
                <a:lnTo>
                  <a:pt x="254" y="221"/>
                </a:lnTo>
                <a:lnTo>
                  <a:pt x="254" y="145"/>
                </a:lnTo>
                <a:lnTo>
                  <a:pt x="254" y="188"/>
                </a:lnTo>
                <a:lnTo>
                  <a:pt x="254" y="193"/>
                </a:lnTo>
                <a:lnTo>
                  <a:pt x="254" y="175"/>
                </a:lnTo>
                <a:lnTo>
                  <a:pt x="255" y="250"/>
                </a:lnTo>
                <a:lnTo>
                  <a:pt x="255" y="197"/>
                </a:lnTo>
                <a:lnTo>
                  <a:pt x="255" y="199"/>
                </a:lnTo>
                <a:lnTo>
                  <a:pt x="255" y="186"/>
                </a:lnTo>
                <a:lnTo>
                  <a:pt x="256" y="266"/>
                </a:lnTo>
                <a:lnTo>
                  <a:pt x="256" y="265"/>
                </a:lnTo>
                <a:lnTo>
                  <a:pt x="256" y="264"/>
                </a:lnTo>
                <a:lnTo>
                  <a:pt x="257" y="176"/>
                </a:lnTo>
                <a:lnTo>
                  <a:pt x="257" y="174"/>
                </a:lnTo>
                <a:lnTo>
                  <a:pt x="258" y="144"/>
                </a:lnTo>
                <a:lnTo>
                  <a:pt x="258" y="204"/>
                </a:lnTo>
                <a:lnTo>
                  <a:pt x="258" y="160"/>
                </a:lnTo>
                <a:lnTo>
                  <a:pt x="258" y="160"/>
                </a:lnTo>
                <a:lnTo>
                  <a:pt x="258" y="123"/>
                </a:lnTo>
                <a:lnTo>
                  <a:pt x="259" y="207"/>
                </a:lnTo>
                <a:lnTo>
                  <a:pt x="259" y="181"/>
                </a:lnTo>
                <a:lnTo>
                  <a:pt x="259" y="177"/>
                </a:lnTo>
                <a:lnTo>
                  <a:pt x="260" y="184"/>
                </a:lnTo>
                <a:lnTo>
                  <a:pt x="260" y="120"/>
                </a:lnTo>
                <a:lnTo>
                  <a:pt x="260" y="126"/>
                </a:lnTo>
                <a:lnTo>
                  <a:pt x="260" y="130"/>
                </a:lnTo>
                <a:lnTo>
                  <a:pt x="260" y="161"/>
                </a:lnTo>
                <a:lnTo>
                  <a:pt x="261" y="101"/>
                </a:lnTo>
                <a:lnTo>
                  <a:pt x="261" y="136"/>
                </a:lnTo>
                <a:lnTo>
                  <a:pt x="261" y="136"/>
                </a:lnTo>
                <a:lnTo>
                  <a:pt x="261" y="150"/>
                </a:lnTo>
                <a:lnTo>
                  <a:pt x="262" y="91"/>
                </a:lnTo>
                <a:lnTo>
                  <a:pt x="262" y="122"/>
                </a:lnTo>
                <a:lnTo>
                  <a:pt x="262" y="123"/>
                </a:lnTo>
                <a:lnTo>
                  <a:pt x="262" y="83"/>
                </a:lnTo>
                <a:lnTo>
                  <a:pt x="263" y="151"/>
                </a:lnTo>
                <a:lnTo>
                  <a:pt x="263" y="126"/>
                </a:lnTo>
                <a:lnTo>
                  <a:pt x="263" y="126"/>
                </a:lnTo>
                <a:lnTo>
                  <a:pt x="264" y="71"/>
                </a:lnTo>
                <a:lnTo>
                  <a:pt x="264" y="126"/>
                </a:lnTo>
                <a:lnTo>
                  <a:pt x="264" y="110"/>
                </a:lnTo>
                <a:lnTo>
                  <a:pt x="264" y="106"/>
                </a:lnTo>
                <a:lnTo>
                  <a:pt x="264" y="92"/>
                </a:lnTo>
                <a:lnTo>
                  <a:pt x="265" y="188"/>
                </a:lnTo>
                <a:lnTo>
                  <a:pt x="265" y="142"/>
                </a:lnTo>
                <a:lnTo>
                  <a:pt x="265" y="142"/>
                </a:lnTo>
                <a:lnTo>
                  <a:pt x="265" y="129"/>
                </a:lnTo>
                <a:lnTo>
                  <a:pt x="266" y="198"/>
                </a:lnTo>
                <a:lnTo>
                  <a:pt x="266" y="178"/>
                </a:lnTo>
                <a:lnTo>
                  <a:pt x="266" y="177"/>
                </a:lnTo>
                <a:lnTo>
                  <a:pt x="266" y="200"/>
                </a:lnTo>
                <a:lnTo>
                  <a:pt x="267" y="145"/>
                </a:lnTo>
                <a:lnTo>
                  <a:pt x="267" y="154"/>
                </a:lnTo>
                <a:lnTo>
                  <a:pt x="267" y="157"/>
                </a:lnTo>
                <a:lnTo>
                  <a:pt x="268" y="187"/>
                </a:lnTo>
                <a:lnTo>
                  <a:pt x="268" y="126"/>
                </a:lnTo>
                <a:lnTo>
                  <a:pt x="268" y="133"/>
                </a:lnTo>
                <a:lnTo>
                  <a:pt x="268" y="136"/>
                </a:lnTo>
                <a:lnTo>
                  <a:pt x="268" y="163"/>
                </a:lnTo>
                <a:lnTo>
                  <a:pt x="269" y="97"/>
                </a:lnTo>
                <a:lnTo>
                  <a:pt x="269" y="114"/>
                </a:lnTo>
                <a:lnTo>
                  <a:pt x="269" y="112"/>
                </a:lnTo>
                <a:lnTo>
                  <a:pt x="270" y="163"/>
                </a:lnTo>
                <a:lnTo>
                  <a:pt x="270" y="93"/>
                </a:lnTo>
                <a:lnTo>
                  <a:pt x="270" y="114"/>
                </a:lnTo>
                <a:lnTo>
                  <a:pt x="270" y="114"/>
                </a:lnTo>
                <a:lnTo>
                  <a:pt x="270" y="113"/>
                </a:lnTo>
                <a:lnTo>
                  <a:pt x="271" y="218"/>
                </a:lnTo>
                <a:lnTo>
                  <a:pt x="271" y="178"/>
                </a:lnTo>
                <a:lnTo>
                  <a:pt x="271" y="177"/>
                </a:lnTo>
                <a:lnTo>
                  <a:pt x="272" y="141"/>
                </a:lnTo>
                <a:lnTo>
                  <a:pt x="272" y="224"/>
                </a:lnTo>
                <a:lnTo>
                  <a:pt x="272" y="170"/>
                </a:lnTo>
                <a:lnTo>
                  <a:pt x="272" y="168"/>
                </a:lnTo>
                <a:lnTo>
                  <a:pt x="273" y="137"/>
                </a:lnTo>
                <a:lnTo>
                  <a:pt x="273" y="197"/>
                </a:lnTo>
                <a:lnTo>
                  <a:pt x="273" y="155"/>
                </a:lnTo>
                <a:lnTo>
                  <a:pt x="273" y="157"/>
                </a:lnTo>
                <a:lnTo>
                  <a:pt x="274" y="176"/>
                </a:lnTo>
                <a:lnTo>
                  <a:pt x="274" y="124"/>
                </a:lnTo>
                <a:lnTo>
                  <a:pt x="274" y="131"/>
                </a:lnTo>
                <a:lnTo>
                  <a:pt x="274" y="135"/>
                </a:lnTo>
                <a:lnTo>
                  <a:pt x="275" y="222"/>
                </a:lnTo>
                <a:lnTo>
                  <a:pt x="275" y="178"/>
                </a:lnTo>
                <a:lnTo>
                  <a:pt x="275" y="175"/>
                </a:lnTo>
                <a:lnTo>
                  <a:pt x="276" y="200"/>
                </a:lnTo>
                <a:lnTo>
                  <a:pt x="276" y="163"/>
                </a:lnTo>
                <a:lnTo>
                  <a:pt x="276" y="189"/>
                </a:lnTo>
                <a:lnTo>
                  <a:pt x="276" y="185"/>
                </a:lnTo>
                <a:lnTo>
                  <a:pt x="277" y="95"/>
                </a:lnTo>
                <a:lnTo>
                  <a:pt x="277" y="101"/>
                </a:lnTo>
                <a:lnTo>
                  <a:pt x="277" y="97"/>
                </a:lnTo>
                <a:lnTo>
                  <a:pt x="278" y="139"/>
                </a:lnTo>
                <a:lnTo>
                  <a:pt x="278" y="39"/>
                </a:lnTo>
                <a:lnTo>
                  <a:pt x="278" y="60"/>
                </a:lnTo>
                <a:lnTo>
                  <a:pt x="278" y="66"/>
                </a:lnTo>
                <a:lnTo>
                  <a:pt x="279" y="40"/>
                </a:lnTo>
                <a:lnTo>
                  <a:pt x="279" y="108"/>
                </a:lnTo>
                <a:lnTo>
                  <a:pt x="279" y="67"/>
                </a:lnTo>
                <a:lnTo>
                  <a:pt x="279" y="63"/>
                </a:lnTo>
                <a:lnTo>
                  <a:pt x="279" y="58"/>
                </a:lnTo>
                <a:lnTo>
                  <a:pt x="280" y="218"/>
                </a:lnTo>
                <a:lnTo>
                  <a:pt x="280" y="218"/>
                </a:lnTo>
                <a:lnTo>
                  <a:pt x="281" y="226"/>
                </a:lnTo>
                <a:lnTo>
                  <a:pt x="281" y="196"/>
                </a:lnTo>
                <a:lnTo>
                  <a:pt x="281" y="197"/>
                </a:lnTo>
                <a:lnTo>
                  <a:pt x="281" y="197"/>
                </a:lnTo>
                <a:lnTo>
                  <a:pt x="282" y="209"/>
                </a:lnTo>
                <a:lnTo>
                  <a:pt x="282" y="137"/>
                </a:lnTo>
                <a:lnTo>
                  <a:pt x="282" y="161"/>
                </a:lnTo>
                <a:lnTo>
                  <a:pt x="282" y="158"/>
                </a:lnTo>
                <a:lnTo>
                  <a:pt x="283" y="143"/>
                </a:lnTo>
                <a:lnTo>
                  <a:pt x="283" y="200"/>
                </a:lnTo>
                <a:lnTo>
                  <a:pt x="283" y="199"/>
                </a:lnTo>
                <a:lnTo>
                  <a:pt x="284" y="189"/>
                </a:lnTo>
                <a:lnTo>
                  <a:pt x="284" y="230"/>
                </a:lnTo>
                <a:lnTo>
                  <a:pt x="284" y="212"/>
                </a:lnTo>
                <a:lnTo>
                  <a:pt x="284" y="212"/>
                </a:lnTo>
                <a:lnTo>
                  <a:pt x="285" y="158"/>
                </a:lnTo>
                <a:lnTo>
                  <a:pt x="285" y="245"/>
                </a:lnTo>
                <a:lnTo>
                  <a:pt x="285" y="191"/>
                </a:lnTo>
                <a:lnTo>
                  <a:pt x="285" y="187"/>
                </a:lnTo>
                <a:lnTo>
                  <a:pt x="286" y="167"/>
                </a:lnTo>
                <a:lnTo>
                  <a:pt x="286" y="268"/>
                </a:lnTo>
                <a:lnTo>
                  <a:pt x="286" y="193"/>
                </a:lnTo>
                <a:lnTo>
                  <a:pt x="286" y="191"/>
                </a:lnTo>
                <a:lnTo>
                  <a:pt x="287" y="103"/>
                </a:lnTo>
                <a:lnTo>
                  <a:pt x="287" y="118"/>
                </a:lnTo>
                <a:lnTo>
                  <a:pt x="287" y="110"/>
                </a:lnTo>
                <a:lnTo>
                  <a:pt x="288" y="97"/>
                </a:lnTo>
                <a:lnTo>
                  <a:pt x="288" y="189"/>
                </a:lnTo>
                <a:lnTo>
                  <a:pt x="288" y="183"/>
                </a:lnTo>
                <a:lnTo>
                  <a:pt x="288" y="183"/>
                </a:lnTo>
                <a:lnTo>
                  <a:pt x="289" y="186"/>
                </a:lnTo>
                <a:lnTo>
                  <a:pt x="289" y="54"/>
                </a:lnTo>
                <a:lnTo>
                  <a:pt x="289" y="72"/>
                </a:lnTo>
                <a:lnTo>
                  <a:pt x="289" y="73"/>
                </a:lnTo>
                <a:lnTo>
                  <a:pt x="290" y="68"/>
                </a:lnTo>
                <a:lnTo>
                  <a:pt x="290" y="268"/>
                </a:lnTo>
                <a:lnTo>
                  <a:pt x="290" y="268"/>
                </a:lnTo>
                <a:lnTo>
                  <a:pt x="291" y="269"/>
                </a:lnTo>
                <a:lnTo>
                  <a:pt x="291" y="199"/>
                </a:lnTo>
                <a:lnTo>
                  <a:pt x="291" y="199"/>
                </a:lnTo>
                <a:lnTo>
                  <a:pt x="292" y="224"/>
                </a:lnTo>
                <a:lnTo>
                  <a:pt x="292" y="143"/>
                </a:lnTo>
                <a:lnTo>
                  <a:pt x="292" y="156"/>
                </a:lnTo>
                <a:lnTo>
                  <a:pt x="292" y="161"/>
                </a:lnTo>
                <a:lnTo>
                  <a:pt x="293" y="186"/>
                </a:lnTo>
                <a:lnTo>
                  <a:pt x="293" y="114"/>
                </a:lnTo>
                <a:lnTo>
                  <a:pt x="293" y="126"/>
                </a:lnTo>
                <a:lnTo>
                  <a:pt x="293" y="127"/>
                </a:lnTo>
                <a:lnTo>
                  <a:pt x="294" y="115"/>
                </a:lnTo>
                <a:lnTo>
                  <a:pt x="294" y="234"/>
                </a:lnTo>
                <a:lnTo>
                  <a:pt x="294" y="192"/>
                </a:lnTo>
                <a:lnTo>
                  <a:pt x="294" y="196"/>
                </a:lnTo>
                <a:lnTo>
                  <a:pt x="295" y="166"/>
                </a:lnTo>
                <a:lnTo>
                  <a:pt x="295" y="238"/>
                </a:lnTo>
                <a:lnTo>
                  <a:pt x="295" y="214"/>
                </a:lnTo>
                <a:lnTo>
                  <a:pt x="295" y="214"/>
                </a:lnTo>
                <a:lnTo>
                  <a:pt x="296" y="215"/>
                </a:lnTo>
                <a:lnTo>
                  <a:pt x="296" y="209"/>
                </a:lnTo>
                <a:lnTo>
                  <a:pt x="296" y="209"/>
                </a:lnTo>
                <a:lnTo>
                  <a:pt x="297" y="134"/>
                </a:lnTo>
                <a:lnTo>
                  <a:pt x="297" y="241"/>
                </a:lnTo>
                <a:lnTo>
                  <a:pt x="297" y="135"/>
                </a:lnTo>
                <a:lnTo>
                  <a:pt x="297" y="127"/>
                </a:lnTo>
                <a:lnTo>
                  <a:pt x="298" y="206"/>
                </a:lnTo>
                <a:lnTo>
                  <a:pt x="298" y="101"/>
                </a:lnTo>
                <a:lnTo>
                  <a:pt x="298" y="157"/>
                </a:lnTo>
                <a:lnTo>
                  <a:pt x="298" y="168"/>
                </a:lnTo>
                <a:lnTo>
                  <a:pt x="299" y="85"/>
                </a:lnTo>
                <a:lnTo>
                  <a:pt x="299" y="209"/>
                </a:lnTo>
                <a:lnTo>
                  <a:pt x="299" y="194"/>
                </a:lnTo>
                <a:lnTo>
                  <a:pt x="299" y="201"/>
                </a:lnTo>
                <a:lnTo>
                  <a:pt x="300" y="245"/>
                </a:lnTo>
                <a:lnTo>
                  <a:pt x="300" y="145"/>
                </a:lnTo>
                <a:lnTo>
                  <a:pt x="300" y="215"/>
                </a:lnTo>
                <a:lnTo>
                  <a:pt x="300" y="211"/>
                </a:lnTo>
                <a:lnTo>
                  <a:pt x="301" y="181"/>
                </a:lnTo>
                <a:lnTo>
                  <a:pt x="301" y="238"/>
                </a:lnTo>
                <a:lnTo>
                  <a:pt x="301" y="202"/>
                </a:lnTo>
                <a:lnTo>
                  <a:pt x="301" y="202"/>
                </a:lnTo>
                <a:lnTo>
                  <a:pt x="302" y="157"/>
                </a:lnTo>
                <a:lnTo>
                  <a:pt x="302" y="156"/>
                </a:lnTo>
                <a:lnTo>
                  <a:pt x="303" y="173"/>
                </a:lnTo>
                <a:lnTo>
                  <a:pt x="303" y="121"/>
                </a:lnTo>
                <a:lnTo>
                  <a:pt x="303" y="153"/>
                </a:lnTo>
                <a:lnTo>
                  <a:pt x="303" y="153"/>
                </a:lnTo>
                <a:lnTo>
                  <a:pt x="304" y="148"/>
                </a:lnTo>
                <a:lnTo>
                  <a:pt x="304" y="264"/>
                </a:lnTo>
                <a:lnTo>
                  <a:pt x="304" y="264"/>
                </a:lnTo>
                <a:lnTo>
                  <a:pt x="305" y="279"/>
                </a:lnTo>
                <a:lnTo>
                  <a:pt x="305" y="253"/>
                </a:lnTo>
                <a:lnTo>
                  <a:pt x="305" y="253"/>
                </a:lnTo>
                <a:lnTo>
                  <a:pt x="306" y="218"/>
                </a:lnTo>
                <a:lnTo>
                  <a:pt x="306" y="226"/>
                </a:lnTo>
                <a:lnTo>
                  <a:pt x="306" y="225"/>
                </a:lnTo>
                <a:lnTo>
                  <a:pt x="307" y="233"/>
                </a:lnTo>
                <a:lnTo>
                  <a:pt x="307" y="125"/>
                </a:lnTo>
                <a:lnTo>
                  <a:pt x="307" y="129"/>
                </a:lnTo>
                <a:lnTo>
                  <a:pt x="307" y="130"/>
                </a:lnTo>
                <a:lnTo>
                  <a:pt x="308" y="108"/>
                </a:lnTo>
                <a:lnTo>
                  <a:pt x="308" y="184"/>
                </a:lnTo>
                <a:lnTo>
                  <a:pt x="308" y="177"/>
                </a:lnTo>
                <a:lnTo>
                  <a:pt x="308" y="170"/>
                </a:lnTo>
                <a:lnTo>
                  <a:pt x="309" y="123"/>
                </a:lnTo>
                <a:lnTo>
                  <a:pt x="309" y="224"/>
                </a:lnTo>
                <a:lnTo>
                  <a:pt x="309" y="192"/>
                </a:lnTo>
                <a:lnTo>
                  <a:pt x="309" y="190"/>
                </a:lnTo>
                <a:lnTo>
                  <a:pt x="310" y="224"/>
                </a:lnTo>
                <a:lnTo>
                  <a:pt x="310" y="139"/>
                </a:lnTo>
                <a:lnTo>
                  <a:pt x="310" y="182"/>
                </a:lnTo>
                <a:lnTo>
                  <a:pt x="310" y="183"/>
                </a:lnTo>
                <a:lnTo>
                  <a:pt x="311" y="142"/>
                </a:lnTo>
                <a:lnTo>
                  <a:pt x="311" y="206"/>
                </a:lnTo>
                <a:lnTo>
                  <a:pt x="311" y="167"/>
                </a:lnTo>
                <a:lnTo>
                  <a:pt x="311" y="159"/>
                </a:lnTo>
                <a:lnTo>
                  <a:pt x="312" y="159"/>
                </a:lnTo>
                <a:lnTo>
                  <a:pt x="312" y="77"/>
                </a:lnTo>
                <a:lnTo>
                  <a:pt x="312" y="121"/>
                </a:lnTo>
                <a:lnTo>
                  <a:pt x="312" y="119"/>
                </a:lnTo>
                <a:lnTo>
                  <a:pt x="313" y="100"/>
                </a:lnTo>
                <a:lnTo>
                  <a:pt x="313" y="227"/>
                </a:lnTo>
                <a:lnTo>
                  <a:pt x="313" y="225"/>
                </a:lnTo>
                <a:lnTo>
                  <a:pt x="313" y="222"/>
                </a:lnTo>
                <a:lnTo>
                  <a:pt x="314" y="162"/>
                </a:lnTo>
                <a:lnTo>
                  <a:pt x="314" y="187"/>
                </a:lnTo>
                <a:lnTo>
                  <a:pt x="314" y="187"/>
                </a:lnTo>
                <a:lnTo>
                  <a:pt x="315" y="260"/>
                </a:lnTo>
                <a:lnTo>
                  <a:pt x="315" y="258"/>
                </a:lnTo>
                <a:lnTo>
                  <a:pt x="315" y="258"/>
                </a:lnTo>
                <a:lnTo>
                  <a:pt x="316" y="280"/>
                </a:lnTo>
                <a:lnTo>
                  <a:pt x="316" y="240"/>
                </a:lnTo>
                <a:lnTo>
                  <a:pt x="316" y="239"/>
                </a:lnTo>
                <a:lnTo>
                  <a:pt x="317" y="174"/>
                </a:lnTo>
                <a:lnTo>
                  <a:pt x="317" y="265"/>
                </a:lnTo>
                <a:lnTo>
                  <a:pt x="317" y="263"/>
                </a:lnTo>
                <a:lnTo>
                  <a:pt x="317" y="263"/>
                </a:lnTo>
                <a:lnTo>
                  <a:pt x="318" y="263"/>
                </a:lnTo>
                <a:lnTo>
                  <a:pt x="318" y="192"/>
                </a:lnTo>
                <a:lnTo>
                  <a:pt x="318" y="203"/>
                </a:lnTo>
                <a:lnTo>
                  <a:pt x="318" y="205"/>
                </a:lnTo>
                <a:lnTo>
                  <a:pt x="319" y="218"/>
                </a:lnTo>
                <a:lnTo>
                  <a:pt x="319" y="155"/>
                </a:lnTo>
                <a:lnTo>
                  <a:pt x="319" y="163"/>
                </a:lnTo>
                <a:lnTo>
                  <a:pt x="319" y="162"/>
                </a:lnTo>
                <a:lnTo>
                  <a:pt x="320" y="215"/>
                </a:lnTo>
                <a:lnTo>
                  <a:pt x="320" y="127"/>
                </a:lnTo>
                <a:lnTo>
                  <a:pt x="320" y="162"/>
                </a:lnTo>
                <a:lnTo>
                  <a:pt x="320" y="158"/>
                </a:lnTo>
                <a:lnTo>
                  <a:pt x="321" y="69"/>
                </a:lnTo>
                <a:lnTo>
                  <a:pt x="321" y="97"/>
                </a:lnTo>
                <a:lnTo>
                  <a:pt x="321" y="96"/>
                </a:lnTo>
                <a:lnTo>
                  <a:pt x="322" y="58"/>
                </a:lnTo>
                <a:lnTo>
                  <a:pt x="322" y="120"/>
                </a:lnTo>
                <a:lnTo>
                  <a:pt x="322" y="69"/>
                </a:lnTo>
                <a:lnTo>
                  <a:pt x="322" y="65"/>
                </a:lnTo>
                <a:lnTo>
                  <a:pt x="323" y="57"/>
                </a:lnTo>
                <a:lnTo>
                  <a:pt x="323" y="128"/>
                </a:lnTo>
                <a:lnTo>
                  <a:pt x="323" y="127"/>
                </a:lnTo>
                <a:lnTo>
                  <a:pt x="323" y="128"/>
                </a:lnTo>
                <a:lnTo>
                  <a:pt x="324" y="145"/>
                </a:lnTo>
                <a:lnTo>
                  <a:pt x="324" y="81"/>
                </a:lnTo>
                <a:lnTo>
                  <a:pt x="324" y="119"/>
                </a:lnTo>
                <a:lnTo>
                  <a:pt x="324" y="117"/>
                </a:lnTo>
                <a:lnTo>
                  <a:pt x="325" y="187"/>
                </a:lnTo>
                <a:lnTo>
                  <a:pt x="325" y="111"/>
                </a:lnTo>
                <a:lnTo>
                  <a:pt x="325" y="153"/>
                </a:lnTo>
                <a:lnTo>
                  <a:pt x="325" y="146"/>
                </a:lnTo>
                <a:lnTo>
                  <a:pt x="326" y="87"/>
                </a:lnTo>
                <a:lnTo>
                  <a:pt x="326" y="193"/>
                </a:lnTo>
                <a:lnTo>
                  <a:pt x="326" y="158"/>
                </a:lnTo>
                <a:lnTo>
                  <a:pt x="326" y="153"/>
                </a:lnTo>
                <a:lnTo>
                  <a:pt x="327" y="104"/>
                </a:lnTo>
                <a:lnTo>
                  <a:pt x="327" y="203"/>
                </a:lnTo>
                <a:lnTo>
                  <a:pt x="327" y="204"/>
                </a:lnTo>
                <a:lnTo>
                  <a:pt x="328" y="223"/>
                </a:lnTo>
                <a:lnTo>
                  <a:pt x="328" y="122"/>
                </a:lnTo>
                <a:lnTo>
                  <a:pt x="328" y="128"/>
                </a:lnTo>
                <a:lnTo>
                  <a:pt x="328" y="131"/>
                </a:lnTo>
                <a:lnTo>
                  <a:pt x="329" y="250"/>
                </a:lnTo>
                <a:lnTo>
                  <a:pt x="329" y="177"/>
                </a:lnTo>
                <a:lnTo>
                  <a:pt x="329" y="178"/>
                </a:lnTo>
                <a:lnTo>
                  <a:pt x="330" y="235"/>
                </a:lnTo>
                <a:lnTo>
                  <a:pt x="330" y="140"/>
                </a:lnTo>
                <a:lnTo>
                  <a:pt x="330" y="154"/>
                </a:lnTo>
                <a:lnTo>
                  <a:pt x="330" y="156"/>
                </a:lnTo>
                <a:lnTo>
                  <a:pt x="331" y="115"/>
                </a:lnTo>
                <a:lnTo>
                  <a:pt x="331" y="294"/>
                </a:lnTo>
                <a:lnTo>
                  <a:pt x="331" y="292"/>
                </a:lnTo>
                <a:lnTo>
                  <a:pt x="331" y="291"/>
                </a:lnTo>
                <a:lnTo>
                  <a:pt x="332" y="275"/>
                </a:lnTo>
                <a:lnTo>
                  <a:pt x="332" y="296"/>
                </a:lnTo>
                <a:lnTo>
                  <a:pt x="332" y="282"/>
                </a:lnTo>
                <a:lnTo>
                  <a:pt x="332" y="281"/>
                </a:lnTo>
                <a:lnTo>
                  <a:pt x="333" y="271"/>
                </a:lnTo>
                <a:lnTo>
                  <a:pt x="333" y="271"/>
                </a:lnTo>
                <a:lnTo>
                  <a:pt x="333" y="271"/>
                </a:lnTo>
                <a:lnTo>
                  <a:pt x="334" y="273"/>
                </a:lnTo>
                <a:lnTo>
                  <a:pt x="334" y="222"/>
                </a:lnTo>
                <a:lnTo>
                  <a:pt x="334" y="230"/>
                </a:lnTo>
                <a:lnTo>
                  <a:pt x="334" y="231"/>
                </a:lnTo>
                <a:lnTo>
                  <a:pt x="335" y="236"/>
                </a:lnTo>
                <a:lnTo>
                  <a:pt x="335" y="137"/>
                </a:lnTo>
                <a:lnTo>
                  <a:pt x="335" y="147"/>
                </a:lnTo>
                <a:lnTo>
                  <a:pt x="335" y="145"/>
                </a:lnTo>
                <a:lnTo>
                  <a:pt x="336" y="115"/>
                </a:lnTo>
                <a:lnTo>
                  <a:pt x="336" y="154"/>
                </a:lnTo>
                <a:lnTo>
                  <a:pt x="336" y="139"/>
                </a:lnTo>
                <a:lnTo>
                  <a:pt x="336" y="138"/>
                </a:lnTo>
                <a:lnTo>
                  <a:pt x="337" y="130"/>
                </a:lnTo>
                <a:lnTo>
                  <a:pt x="337" y="181"/>
                </a:lnTo>
                <a:lnTo>
                  <a:pt x="337" y="175"/>
                </a:lnTo>
                <a:lnTo>
                  <a:pt x="337" y="180"/>
                </a:lnTo>
                <a:lnTo>
                  <a:pt x="338" y="139"/>
                </a:lnTo>
                <a:lnTo>
                  <a:pt x="338" y="277"/>
                </a:lnTo>
                <a:lnTo>
                  <a:pt x="338" y="274"/>
                </a:lnTo>
                <a:lnTo>
                  <a:pt x="338" y="274"/>
                </a:lnTo>
                <a:lnTo>
                  <a:pt x="339" y="292"/>
                </a:lnTo>
                <a:lnTo>
                  <a:pt x="339" y="267"/>
                </a:lnTo>
                <a:lnTo>
                  <a:pt x="339" y="267"/>
                </a:lnTo>
                <a:lnTo>
                  <a:pt x="340" y="268"/>
                </a:lnTo>
                <a:lnTo>
                  <a:pt x="340" y="216"/>
                </a:lnTo>
                <a:lnTo>
                  <a:pt x="340" y="232"/>
                </a:lnTo>
                <a:lnTo>
                  <a:pt x="340" y="226"/>
                </a:lnTo>
                <a:lnTo>
                  <a:pt x="341" y="187"/>
                </a:lnTo>
                <a:lnTo>
                  <a:pt x="341" y="249"/>
                </a:lnTo>
                <a:lnTo>
                  <a:pt x="341" y="218"/>
                </a:lnTo>
                <a:lnTo>
                  <a:pt x="341" y="215"/>
                </a:lnTo>
                <a:lnTo>
                  <a:pt x="342" y="106"/>
                </a:lnTo>
                <a:lnTo>
                  <a:pt x="342" y="149"/>
                </a:lnTo>
                <a:lnTo>
                  <a:pt x="342" y="149"/>
                </a:lnTo>
                <a:lnTo>
                  <a:pt x="343" y="112"/>
                </a:lnTo>
                <a:lnTo>
                  <a:pt x="343" y="110"/>
                </a:lnTo>
                <a:lnTo>
                  <a:pt x="344" y="88"/>
                </a:lnTo>
                <a:lnTo>
                  <a:pt x="344" y="136"/>
                </a:lnTo>
                <a:lnTo>
                  <a:pt x="344" y="113"/>
                </a:lnTo>
                <a:lnTo>
                  <a:pt x="344" y="114"/>
                </a:lnTo>
                <a:lnTo>
                  <a:pt x="345" y="162"/>
                </a:lnTo>
                <a:lnTo>
                  <a:pt x="345" y="99"/>
                </a:lnTo>
                <a:lnTo>
                  <a:pt x="345" y="140"/>
                </a:lnTo>
                <a:lnTo>
                  <a:pt x="345" y="142"/>
                </a:lnTo>
                <a:lnTo>
                  <a:pt x="346" y="113"/>
                </a:lnTo>
                <a:lnTo>
                  <a:pt x="346" y="257"/>
                </a:lnTo>
                <a:lnTo>
                  <a:pt x="346" y="202"/>
                </a:lnTo>
                <a:lnTo>
                  <a:pt x="346" y="202"/>
                </a:lnTo>
                <a:lnTo>
                  <a:pt x="347" y="178"/>
                </a:lnTo>
                <a:lnTo>
                  <a:pt x="347" y="243"/>
                </a:lnTo>
                <a:lnTo>
                  <a:pt x="347" y="227"/>
                </a:lnTo>
                <a:lnTo>
                  <a:pt x="347" y="228"/>
                </a:lnTo>
                <a:lnTo>
                  <a:pt x="348" y="230"/>
                </a:lnTo>
                <a:lnTo>
                  <a:pt x="348" y="180"/>
                </a:lnTo>
                <a:lnTo>
                  <a:pt x="348" y="188"/>
                </a:lnTo>
                <a:lnTo>
                  <a:pt x="348" y="188"/>
                </a:lnTo>
                <a:lnTo>
                  <a:pt x="349" y="227"/>
                </a:lnTo>
                <a:lnTo>
                  <a:pt x="349" y="183"/>
                </a:lnTo>
                <a:lnTo>
                  <a:pt x="349" y="184"/>
                </a:lnTo>
                <a:lnTo>
                  <a:pt x="350" y="194"/>
                </a:lnTo>
                <a:lnTo>
                  <a:pt x="350" y="160"/>
                </a:lnTo>
                <a:lnTo>
                  <a:pt x="350" y="167"/>
                </a:lnTo>
                <a:lnTo>
                  <a:pt x="350" y="168"/>
                </a:lnTo>
                <a:lnTo>
                  <a:pt x="351" y="226"/>
                </a:lnTo>
                <a:lnTo>
                  <a:pt x="351" y="176"/>
                </a:lnTo>
                <a:lnTo>
                  <a:pt x="351" y="178"/>
                </a:lnTo>
                <a:lnTo>
                  <a:pt x="352" y="157"/>
                </a:lnTo>
                <a:lnTo>
                  <a:pt x="352" y="244"/>
                </a:lnTo>
                <a:lnTo>
                  <a:pt x="352" y="245"/>
                </a:lnTo>
                <a:lnTo>
                  <a:pt x="353" y="267"/>
                </a:lnTo>
                <a:lnTo>
                  <a:pt x="353" y="228"/>
                </a:lnTo>
                <a:lnTo>
                  <a:pt x="353" y="225"/>
                </a:lnTo>
                <a:lnTo>
                  <a:pt x="354" y="173"/>
                </a:lnTo>
                <a:lnTo>
                  <a:pt x="354" y="208"/>
                </a:lnTo>
                <a:lnTo>
                  <a:pt x="354" y="209"/>
                </a:lnTo>
                <a:lnTo>
                  <a:pt x="355" y="238"/>
                </a:lnTo>
                <a:lnTo>
                  <a:pt x="355" y="165"/>
                </a:lnTo>
                <a:lnTo>
                  <a:pt x="355" y="164"/>
                </a:lnTo>
                <a:lnTo>
                  <a:pt x="356" y="224"/>
                </a:lnTo>
                <a:lnTo>
                  <a:pt x="356" y="146"/>
                </a:lnTo>
                <a:lnTo>
                  <a:pt x="356" y="160"/>
                </a:lnTo>
                <a:lnTo>
                  <a:pt x="356" y="156"/>
                </a:lnTo>
                <a:lnTo>
                  <a:pt x="357" y="211"/>
                </a:lnTo>
                <a:lnTo>
                  <a:pt x="357" y="105"/>
                </a:lnTo>
                <a:lnTo>
                  <a:pt x="357" y="127"/>
                </a:lnTo>
                <a:lnTo>
                  <a:pt x="357" y="132"/>
                </a:lnTo>
                <a:lnTo>
                  <a:pt x="358" y="191"/>
                </a:lnTo>
                <a:lnTo>
                  <a:pt x="358" y="164"/>
                </a:lnTo>
                <a:lnTo>
                  <a:pt x="358" y="165"/>
                </a:lnTo>
                <a:lnTo>
                  <a:pt x="359" y="190"/>
                </a:lnTo>
                <a:lnTo>
                  <a:pt x="359" y="134"/>
                </a:lnTo>
                <a:lnTo>
                  <a:pt x="359" y="133"/>
                </a:lnTo>
                <a:lnTo>
                  <a:pt x="360" y="166"/>
                </a:lnTo>
                <a:lnTo>
                  <a:pt x="360" y="113"/>
                </a:lnTo>
                <a:lnTo>
                  <a:pt x="360" y="143"/>
                </a:lnTo>
                <a:lnTo>
                  <a:pt x="360" y="142"/>
                </a:lnTo>
                <a:lnTo>
                  <a:pt x="361" y="70"/>
                </a:lnTo>
                <a:lnTo>
                  <a:pt x="361" y="87"/>
                </a:lnTo>
                <a:lnTo>
                  <a:pt x="361" y="86"/>
                </a:lnTo>
                <a:lnTo>
                  <a:pt x="362" y="67"/>
                </a:lnTo>
                <a:lnTo>
                  <a:pt x="362" y="126"/>
                </a:lnTo>
                <a:lnTo>
                  <a:pt x="362" y="98"/>
                </a:lnTo>
                <a:lnTo>
                  <a:pt x="362" y="100"/>
                </a:lnTo>
                <a:lnTo>
                  <a:pt x="363" y="89"/>
                </a:lnTo>
                <a:lnTo>
                  <a:pt x="363" y="184"/>
                </a:lnTo>
                <a:lnTo>
                  <a:pt x="363" y="189"/>
                </a:lnTo>
                <a:lnTo>
                  <a:pt x="364" y="133"/>
                </a:lnTo>
                <a:lnTo>
                  <a:pt x="364" y="250"/>
                </a:lnTo>
                <a:lnTo>
                  <a:pt x="364" y="224"/>
                </a:lnTo>
                <a:lnTo>
                  <a:pt x="364" y="215"/>
                </a:lnTo>
                <a:lnTo>
                  <a:pt x="365" y="180"/>
                </a:lnTo>
                <a:lnTo>
                  <a:pt x="365" y="252"/>
                </a:lnTo>
                <a:lnTo>
                  <a:pt x="365" y="206"/>
                </a:lnTo>
                <a:lnTo>
                  <a:pt x="365" y="195"/>
                </a:lnTo>
                <a:lnTo>
                  <a:pt x="366" y="237"/>
                </a:lnTo>
                <a:lnTo>
                  <a:pt x="366" y="145"/>
                </a:lnTo>
                <a:lnTo>
                  <a:pt x="366" y="214"/>
                </a:lnTo>
                <a:lnTo>
                  <a:pt x="366" y="217"/>
                </a:lnTo>
                <a:lnTo>
                  <a:pt x="367" y="266"/>
                </a:lnTo>
                <a:lnTo>
                  <a:pt x="367" y="265"/>
                </a:lnTo>
                <a:lnTo>
                  <a:pt x="367" y="265"/>
                </a:lnTo>
                <a:lnTo>
                  <a:pt x="368" y="204"/>
                </a:lnTo>
                <a:lnTo>
                  <a:pt x="368" y="204"/>
                </a:lnTo>
                <a:lnTo>
                  <a:pt x="369" y="178"/>
                </a:lnTo>
                <a:lnTo>
                  <a:pt x="369" y="248"/>
                </a:lnTo>
                <a:lnTo>
                  <a:pt x="369" y="242"/>
                </a:lnTo>
                <a:lnTo>
                  <a:pt x="369" y="242"/>
                </a:lnTo>
                <a:lnTo>
                  <a:pt x="370" y="194"/>
                </a:lnTo>
                <a:lnTo>
                  <a:pt x="370" y="253"/>
                </a:lnTo>
                <a:lnTo>
                  <a:pt x="370" y="253"/>
                </a:lnTo>
                <a:lnTo>
                  <a:pt x="371" y="253"/>
                </a:lnTo>
                <a:lnTo>
                  <a:pt x="371" y="145"/>
                </a:lnTo>
                <a:lnTo>
                  <a:pt x="371" y="195"/>
                </a:lnTo>
                <a:lnTo>
                  <a:pt x="371" y="199"/>
                </a:lnTo>
                <a:lnTo>
                  <a:pt x="372" y="216"/>
                </a:lnTo>
                <a:lnTo>
                  <a:pt x="372" y="97"/>
                </a:lnTo>
                <a:lnTo>
                  <a:pt x="372" y="99"/>
                </a:lnTo>
                <a:lnTo>
                  <a:pt x="372" y="100"/>
                </a:lnTo>
                <a:lnTo>
                  <a:pt x="373" y="151"/>
                </a:lnTo>
                <a:lnTo>
                  <a:pt x="373" y="89"/>
                </a:lnTo>
                <a:lnTo>
                  <a:pt x="373" y="96"/>
                </a:lnTo>
                <a:lnTo>
                  <a:pt x="373" y="91"/>
                </a:lnTo>
                <a:lnTo>
                  <a:pt x="374" y="46"/>
                </a:lnTo>
                <a:lnTo>
                  <a:pt x="374" y="116"/>
                </a:lnTo>
                <a:lnTo>
                  <a:pt x="374" y="114"/>
                </a:lnTo>
                <a:lnTo>
                  <a:pt x="374" y="114"/>
                </a:lnTo>
                <a:lnTo>
                  <a:pt x="375" y="59"/>
                </a:lnTo>
                <a:lnTo>
                  <a:pt x="375" y="139"/>
                </a:lnTo>
                <a:lnTo>
                  <a:pt x="375" y="125"/>
                </a:lnTo>
                <a:lnTo>
                  <a:pt x="375" y="124"/>
                </a:lnTo>
                <a:lnTo>
                  <a:pt x="376" y="84"/>
                </a:lnTo>
                <a:lnTo>
                  <a:pt x="376" y="150"/>
                </a:lnTo>
                <a:lnTo>
                  <a:pt x="376" y="150"/>
                </a:lnTo>
                <a:lnTo>
                  <a:pt x="376" y="151"/>
                </a:lnTo>
                <a:lnTo>
                  <a:pt x="377" y="101"/>
                </a:lnTo>
                <a:lnTo>
                  <a:pt x="377" y="190"/>
                </a:lnTo>
                <a:lnTo>
                  <a:pt x="377" y="159"/>
                </a:lnTo>
                <a:lnTo>
                  <a:pt x="377" y="154"/>
                </a:lnTo>
                <a:lnTo>
                  <a:pt x="378" y="108"/>
                </a:lnTo>
                <a:lnTo>
                  <a:pt x="378" y="264"/>
                </a:lnTo>
                <a:lnTo>
                  <a:pt x="378" y="264"/>
                </a:lnTo>
                <a:lnTo>
                  <a:pt x="379" y="264"/>
                </a:lnTo>
                <a:lnTo>
                  <a:pt x="379" y="104"/>
                </a:lnTo>
                <a:lnTo>
                  <a:pt x="379" y="139"/>
                </a:lnTo>
                <a:lnTo>
                  <a:pt x="379" y="139"/>
                </a:lnTo>
                <a:lnTo>
                  <a:pt x="380" y="151"/>
                </a:lnTo>
                <a:lnTo>
                  <a:pt x="380" y="72"/>
                </a:lnTo>
                <a:lnTo>
                  <a:pt x="380" y="79"/>
                </a:lnTo>
                <a:lnTo>
                  <a:pt x="380" y="79"/>
                </a:lnTo>
                <a:lnTo>
                  <a:pt x="381" y="45"/>
                </a:lnTo>
                <a:lnTo>
                  <a:pt x="381" y="70"/>
                </a:lnTo>
                <a:lnTo>
                  <a:pt x="381" y="87"/>
                </a:lnTo>
                <a:lnTo>
                  <a:pt x="382" y="79"/>
                </a:lnTo>
                <a:lnTo>
                  <a:pt x="382" y="203"/>
                </a:lnTo>
                <a:lnTo>
                  <a:pt x="382" y="195"/>
                </a:lnTo>
                <a:lnTo>
                  <a:pt x="382" y="193"/>
                </a:lnTo>
                <a:lnTo>
                  <a:pt x="383" y="157"/>
                </a:lnTo>
                <a:lnTo>
                  <a:pt x="383" y="255"/>
                </a:lnTo>
                <a:lnTo>
                  <a:pt x="383" y="237"/>
                </a:lnTo>
                <a:lnTo>
                  <a:pt x="383" y="237"/>
                </a:lnTo>
                <a:lnTo>
                  <a:pt x="384" y="177"/>
                </a:lnTo>
                <a:lnTo>
                  <a:pt x="384" y="268"/>
                </a:lnTo>
                <a:lnTo>
                  <a:pt x="384" y="234"/>
                </a:lnTo>
                <a:lnTo>
                  <a:pt x="384" y="233"/>
                </a:lnTo>
                <a:lnTo>
                  <a:pt x="385" y="162"/>
                </a:lnTo>
                <a:lnTo>
                  <a:pt x="385" y="220"/>
                </a:lnTo>
                <a:lnTo>
                  <a:pt x="385" y="221"/>
                </a:lnTo>
                <a:lnTo>
                  <a:pt x="386" y="265"/>
                </a:lnTo>
                <a:lnTo>
                  <a:pt x="386" y="234"/>
                </a:lnTo>
                <a:lnTo>
                  <a:pt x="386" y="232"/>
                </a:lnTo>
                <a:lnTo>
                  <a:pt x="387" y="195"/>
                </a:lnTo>
                <a:lnTo>
                  <a:pt x="387" y="239"/>
                </a:lnTo>
                <a:lnTo>
                  <a:pt x="387" y="220"/>
                </a:lnTo>
                <a:lnTo>
                  <a:pt x="387" y="220"/>
                </a:lnTo>
                <a:lnTo>
                  <a:pt x="388" y="188"/>
                </a:lnTo>
                <a:lnTo>
                  <a:pt x="388" y="277"/>
                </a:lnTo>
                <a:lnTo>
                  <a:pt x="388" y="201"/>
                </a:lnTo>
                <a:lnTo>
                  <a:pt x="388" y="200"/>
                </a:lnTo>
                <a:lnTo>
                  <a:pt x="389" y="214"/>
                </a:lnTo>
                <a:lnTo>
                  <a:pt x="389" y="20"/>
                </a:lnTo>
                <a:lnTo>
                  <a:pt x="389" y="49"/>
                </a:lnTo>
                <a:lnTo>
                  <a:pt x="389" y="47"/>
                </a:lnTo>
                <a:lnTo>
                  <a:pt x="390" y="62"/>
                </a:lnTo>
                <a:lnTo>
                  <a:pt x="390" y="20"/>
                </a:lnTo>
                <a:lnTo>
                  <a:pt x="390" y="26"/>
                </a:lnTo>
                <a:lnTo>
                  <a:pt x="390" y="28"/>
                </a:lnTo>
                <a:lnTo>
                  <a:pt x="391" y="27"/>
                </a:lnTo>
                <a:lnTo>
                  <a:pt x="391" y="83"/>
                </a:lnTo>
                <a:lnTo>
                  <a:pt x="391" y="82"/>
                </a:lnTo>
                <a:lnTo>
                  <a:pt x="391" y="82"/>
                </a:lnTo>
                <a:lnTo>
                  <a:pt x="392" y="41"/>
                </a:lnTo>
                <a:lnTo>
                  <a:pt x="392" y="43"/>
                </a:lnTo>
                <a:lnTo>
                  <a:pt x="393" y="27"/>
                </a:lnTo>
                <a:lnTo>
                  <a:pt x="393" y="77"/>
                </a:lnTo>
                <a:lnTo>
                  <a:pt x="393" y="76"/>
                </a:lnTo>
                <a:lnTo>
                  <a:pt x="394" y="97"/>
                </a:lnTo>
                <a:lnTo>
                  <a:pt x="394" y="68"/>
                </a:lnTo>
                <a:lnTo>
                  <a:pt x="394" y="68"/>
                </a:lnTo>
                <a:lnTo>
                  <a:pt x="395" y="31"/>
                </a:lnTo>
                <a:lnTo>
                  <a:pt x="395" y="105"/>
                </a:lnTo>
                <a:lnTo>
                  <a:pt x="395" y="75"/>
                </a:lnTo>
                <a:lnTo>
                  <a:pt x="395" y="75"/>
                </a:lnTo>
                <a:lnTo>
                  <a:pt x="396" y="48"/>
                </a:lnTo>
                <a:lnTo>
                  <a:pt x="396" y="94"/>
                </a:lnTo>
                <a:lnTo>
                  <a:pt x="396" y="69"/>
                </a:lnTo>
                <a:lnTo>
                  <a:pt x="396" y="79"/>
                </a:lnTo>
                <a:lnTo>
                  <a:pt x="397" y="103"/>
                </a:lnTo>
                <a:lnTo>
                  <a:pt x="397" y="48"/>
                </a:lnTo>
                <a:lnTo>
                  <a:pt x="397" y="67"/>
                </a:lnTo>
                <a:lnTo>
                  <a:pt x="397" y="73"/>
                </a:lnTo>
                <a:lnTo>
                  <a:pt x="398" y="55"/>
                </a:lnTo>
                <a:lnTo>
                  <a:pt x="398" y="133"/>
                </a:lnTo>
                <a:lnTo>
                  <a:pt x="398" y="103"/>
                </a:lnTo>
                <a:lnTo>
                  <a:pt x="398" y="102"/>
                </a:lnTo>
                <a:lnTo>
                  <a:pt x="399" y="51"/>
                </a:lnTo>
                <a:lnTo>
                  <a:pt x="399" y="135"/>
                </a:lnTo>
                <a:lnTo>
                  <a:pt x="399" y="117"/>
                </a:lnTo>
                <a:lnTo>
                  <a:pt x="399" y="118"/>
                </a:lnTo>
                <a:lnTo>
                  <a:pt x="400" y="148"/>
                </a:lnTo>
                <a:lnTo>
                  <a:pt x="400" y="40"/>
                </a:lnTo>
                <a:lnTo>
                  <a:pt x="400" y="41"/>
                </a:lnTo>
                <a:lnTo>
                  <a:pt x="400" y="41"/>
                </a:lnTo>
                <a:lnTo>
                  <a:pt x="401" y="30"/>
                </a:lnTo>
                <a:lnTo>
                  <a:pt x="401" y="108"/>
                </a:lnTo>
                <a:lnTo>
                  <a:pt x="401" y="107"/>
                </a:lnTo>
                <a:lnTo>
                  <a:pt x="401" y="108"/>
                </a:lnTo>
                <a:lnTo>
                  <a:pt x="402" y="117"/>
                </a:lnTo>
                <a:lnTo>
                  <a:pt x="402" y="77"/>
                </a:lnTo>
                <a:lnTo>
                  <a:pt x="402" y="76"/>
                </a:lnTo>
                <a:lnTo>
                  <a:pt x="403" y="66"/>
                </a:lnTo>
                <a:lnTo>
                  <a:pt x="403" y="125"/>
                </a:lnTo>
                <a:lnTo>
                  <a:pt x="403" y="120"/>
                </a:lnTo>
                <a:lnTo>
                  <a:pt x="403" y="113"/>
                </a:lnTo>
                <a:lnTo>
                  <a:pt x="404" y="77"/>
                </a:lnTo>
                <a:lnTo>
                  <a:pt x="404" y="227"/>
                </a:lnTo>
                <a:lnTo>
                  <a:pt x="404" y="217"/>
                </a:lnTo>
                <a:lnTo>
                  <a:pt x="404" y="212"/>
                </a:lnTo>
                <a:lnTo>
                  <a:pt x="405" y="282"/>
                </a:lnTo>
                <a:lnTo>
                  <a:pt x="405" y="280"/>
                </a:lnTo>
                <a:lnTo>
                  <a:pt x="405" y="280"/>
                </a:lnTo>
                <a:lnTo>
                  <a:pt x="406" y="198"/>
                </a:lnTo>
                <a:lnTo>
                  <a:pt x="406" y="233"/>
                </a:lnTo>
                <a:lnTo>
                  <a:pt x="406" y="233"/>
                </a:lnTo>
                <a:lnTo>
                  <a:pt x="407" y="224"/>
                </a:lnTo>
                <a:lnTo>
                  <a:pt x="407" y="247"/>
                </a:lnTo>
                <a:lnTo>
                  <a:pt x="407" y="232"/>
                </a:lnTo>
                <a:lnTo>
                  <a:pt x="407" y="232"/>
                </a:lnTo>
                <a:lnTo>
                  <a:pt x="408" y="262"/>
                </a:lnTo>
                <a:lnTo>
                  <a:pt x="408" y="174"/>
                </a:lnTo>
                <a:lnTo>
                  <a:pt x="408" y="174"/>
                </a:lnTo>
                <a:lnTo>
                  <a:pt x="409" y="181"/>
                </a:lnTo>
                <a:lnTo>
                  <a:pt x="409" y="117"/>
                </a:lnTo>
                <a:lnTo>
                  <a:pt x="409" y="173"/>
                </a:lnTo>
                <a:lnTo>
                  <a:pt x="409" y="166"/>
                </a:lnTo>
                <a:lnTo>
                  <a:pt x="410" y="200"/>
                </a:lnTo>
                <a:lnTo>
                  <a:pt x="410" y="99"/>
                </a:lnTo>
                <a:lnTo>
                  <a:pt x="410" y="127"/>
                </a:lnTo>
                <a:lnTo>
                  <a:pt x="410" y="134"/>
                </a:lnTo>
                <a:lnTo>
                  <a:pt x="411" y="192"/>
                </a:lnTo>
                <a:lnTo>
                  <a:pt x="411" y="108"/>
                </a:lnTo>
                <a:lnTo>
                  <a:pt x="411" y="182"/>
                </a:lnTo>
                <a:lnTo>
                  <a:pt x="411" y="182"/>
                </a:lnTo>
                <a:lnTo>
                  <a:pt x="412" y="183"/>
                </a:lnTo>
                <a:lnTo>
                  <a:pt x="412" y="111"/>
                </a:lnTo>
                <a:lnTo>
                  <a:pt x="412" y="145"/>
                </a:lnTo>
                <a:lnTo>
                  <a:pt x="412" y="142"/>
                </a:lnTo>
                <a:lnTo>
                  <a:pt x="413" y="131"/>
                </a:lnTo>
                <a:lnTo>
                  <a:pt x="413" y="187"/>
                </a:lnTo>
                <a:lnTo>
                  <a:pt x="413" y="133"/>
                </a:lnTo>
                <a:lnTo>
                  <a:pt x="413" y="133"/>
                </a:lnTo>
                <a:lnTo>
                  <a:pt x="414" y="125"/>
                </a:lnTo>
                <a:lnTo>
                  <a:pt x="414" y="180"/>
                </a:lnTo>
                <a:lnTo>
                  <a:pt x="414" y="175"/>
                </a:lnTo>
                <a:lnTo>
                  <a:pt x="414" y="175"/>
                </a:lnTo>
                <a:lnTo>
                  <a:pt x="415" y="199"/>
                </a:lnTo>
                <a:lnTo>
                  <a:pt x="415" y="146"/>
                </a:lnTo>
                <a:lnTo>
                  <a:pt x="415" y="155"/>
                </a:lnTo>
                <a:lnTo>
                  <a:pt x="415" y="162"/>
                </a:lnTo>
                <a:lnTo>
                  <a:pt x="416" y="196"/>
                </a:lnTo>
                <a:lnTo>
                  <a:pt x="416" y="100"/>
                </a:lnTo>
                <a:lnTo>
                  <a:pt x="416" y="127"/>
                </a:lnTo>
                <a:lnTo>
                  <a:pt x="416" y="129"/>
                </a:lnTo>
                <a:lnTo>
                  <a:pt x="417" y="135"/>
                </a:lnTo>
                <a:lnTo>
                  <a:pt x="417" y="74"/>
                </a:lnTo>
                <a:lnTo>
                  <a:pt x="417" y="124"/>
                </a:lnTo>
                <a:lnTo>
                  <a:pt x="417" y="122"/>
                </a:lnTo>
                <a:lnTo>
                  <a:pt x="418" y="115"/>
                </a:lnTo>
                <a:lnTo>
                  <a:pt x="418" y="165"/>
                </a:lnTo>
                <a:lnTo>
                  <a:pt x="418" y="153"/>
                </a:lnTo>
                <a:lnTo>
                  <a:pt x="418" y="153"/>
                </a:lnTo>
                <a:lnTo>
                  <a:pt x="419" y="141"/>
                </a:lnTo>
                <a:lnTo>
                  <a:pt x="419" y="236"/>
                </a:lnTo>
                <a:lnTo>
                  <a:pt x="419" y="235"/>
                </a:lnTo>
                <a:lnTo>
                  <a:pt x="420" y="136"/>
                </a:lnTo>
                <a:lnTo>
                  <a:pt x="420" y="143"/>
                </a:lnTo>
                <a:lnTo>
                  <a:pt x="420" y="137"/>
                </a:lnTo>
                <a:lnTo>
                  <a:pt x="421" y="104"/>
                </a:lnTo>
                <a:lnTo>
                  <a:pt x="421" y="203"/>
                </a:lnTo>
                <a:lnTo>
                  <a:pt x="421" y="182"/>
                </a:lnTo>
                <a:lnTo>
                  <a:pt x="421" y="182"/>
                </a:lnTo>
                <a:lnTo>
                  <a:pt x="422" y="183"/>
                </a:lnTo>
                <a:lnTo>
                  <a:pt x="422" y="113"/>
                </a:lnTo>
                <a:lnTo>
                  <a:pt x="422" y="151"/>
                </a:lnTo>
                <a:lnTo>
                  <a:pt x="422" y="147"/>
                </a:lnTo>
                <a:lnTo>
                  <a:pt x="423" y="99"/>
                </a:lnTo>
                <a:lnTo>
                  <a:pt x="423" y="191"/>
                </a:lnTo>
                <a:lnTo>
                  <a:pt x="423" y="197"/>
                </a:lnTo>
                <a:lnTo>
                  <a:pt x="424" y="168"/>
                </a:lnTo>
                <a:lnTo>
                  <a:pt x="424" y="238"/>
                </a:lnTo>
                <a:lnTo>
                  <a:pt x="424" y="200"/>
                </a:lnTo>
                <a:lnTo>
                  <a:pt x="424" y="196"/>
                </a:lnTo>
                <a:lnTo>
                  <a:pt x="425" y="217"/>
                </a:lnTo>
                <a:lnTo>
                  <a:pt x="425" y="136"/>
                </a:lnTo>
                <a:lnTo>
                  <a:pt x="425" y="131"/>
                </a:lnTo>
                <a:lnTo>
                  <a:pt x="426" y="114"/>
                </a:lnTo>
                <a:lnTo>
                  <a:pt x="426" y="241"/>
                </a:lnTo>
                <a:lnTo>
                  <a:pt x="426" y="154"/>
                </a:lnTo>
                <a:lnTo>
                  <a:pt x="426" y="152"/>
                </a:lnTo>
                <a:lnTo>
                  <a:pt x="427" y="135"/>
                </a:lnTo>
                <a:lnTo>
                  <a:pt x="427" y="254"/>
                </a:lnTo>
                <a:lnTo>
                  <a:pt x="427" y="172"/>
                </a:lnTo>
                <a:lnTo>
                  <a:pt x="427" y="177"/>
                </a:lnTo>
                <a:lnTo>
                  <a:pt x="428" y="133"/>
                </a:lnTo>
                <a:lnTo>
                  <a:pt x="428" y="213"/>
                </a:lnTo>
                <a:lnTo>
                  <a:pt x="428" y="206"/>
                </a:lnTo>
                <a:lnTo>
                  <a:pt x="428" y="205"/>
                </a:lnTo>
                <a:lnTo>
                  <a:pt x="429" y="206"/>
                </a:lnTo>
                <a:lnTo>
                  <a:pt x="429" y="146"/>
                </a:lnTo>
                <a:lnTo>
                  <a:pt x="429" y="186"/>
                </a:lnTo>
                <a:lnTo>
                  <a:pt x="429" y="188"/>
                </a:lnTo>
                <a:lnTo>
                  <a:pt x="430" y="150"/>
                </a:lnTo>
                <a:lnTo>
                  <a:pt x="430" y="224"/>
                </a:lnTo>
                <a:lnTo>
                  <a:pt x="430" y="222"/>
                </a:lnTo>
                <a:lnTo>
                  <a:pt x="430" y="222"/>
                </a:lnTo>
                <a:lnTo>
                  <a:pt x="431" y="225"/>
                </a:lnTo>
                <a:lnTo>
                  <a:pt x="431" y="142"/>
                </a:lnTo>
                <a:lnTo>
                  <a:pt x="431" y="144"/>
                </a:lnTo>
                <a:lnTo>
                  <a:pt x="431" y="144"/>
                </a:lnTo>
                <a:lnTo>
                  <a:pt x="432" y="126"/>
                </a:lnTo>
                <a:lnTo>
                  <a:pt x="432" y="180"/>
                </a:lnTo>
                <a:lnTo>
                  <a:pt x="432" y="148"/>
                </a:lnTo>
                <a:lnTo>
                  <a:pt x="432" y="147"/>
                </a:lnTo>
                <a:lnTo>
                  <a:pt x="433" y="119"/>
                </a:lnTo>
                <a:lnTo>
                  <a:pt x="433" y="180"/>
                </a:lnTo>
                <a:lnTo>
                  <a:pt x="433" y="179"/>
                </a:lnTo>
                <a:lnTo>
                  <a:pt x="433" y="183"/>
                </a:lnTo>
                <a:lnTo>
                  <a:pt x="434" y="189"/>
                </a:lnTo>
                <a:lnTo>
                  <a:pt x="434" y="102"/>
                </a:lnTo>
                <a:lnTo>
                  <a:pt x="434" y="106"/>
                </a:lnTo>
                <a:lnTo>
                  <a:pt x="434" y="106"/>
                </a:lnTo>
                <a:lnTo>
                  <a:pt x="435" y="125"/>
                </a:lnTo>
                <a:lnTo>
                  <a:pt x="435" y="58"/>
                </a:lnTo>
                <a:lnTo>
                  <a:pt x="435" y="63"/>
                </a:lnTo>
                <a:lnTo>
                  <a:pt x="435" y="62"/>
                </a:lnTo>
                <a:lnTo>
                  <a:pt x="436" y="56"/>
                </a:lnTo>
                <a:lnTo>
                  <a:pt x="436" y="195"/>
                </a:lnTo>
                <a:lnTo>
                  <a:pt x="436" y="128"/>
                </a:lnTo>
                <a:lnTo>
                  <a:pt x="436" y="139"/>
                </a:lnTo>
                <a:lnTo>
                  <a:pt x="437" y="251"/>
                </a:lnTo>
                <a:lnTo>
                  <a:pt x="437" y="250"/>
                </a:lnTo>
                <a:lnTo>
                  <a:pt x="437" y="251"/>
                </a:lnTo>
                <a:lnTo>
                  <a:pt x="438" y="261"/>
                </a:lnTo>
                <a:lnTo>
                  <a:pt x="438" y="245"/>
                </a:lnTo>
                <a:lnTo>
                  <a:pt x="438" y="246"/>
                </a:lnTo>
                <a:lnTo>
                  <a:pt x="438" y="246"/>
                </a:lnTo>
                <a:lnTo>
                  <a:pt x="439" y="246"/>
                </a:lnTo>
                <a:lnTo>
                  <a:pt x="439" y="175"/>
                </a:lnTo>
                <a:lnTo>
                  <a:pt x="439" y="204"/>
                </a:lnTo>
                <a:lnTo>
                  <a:pt x="439" y="202"/>
                </a:lnTo>
                <a:lnTo>
                  <a:pt x="440" y="232"/>
                </a:lnTo>
                <a:lnTo>
                  <a:pt x="440" y="161"/>
                </a:lnTo>
                <a:lnTo>
                  <a:pt x="440" y="166"/>
                </a:lnTo>
                <a:lnTo>
                  <a:pt x="440" y="168"/>
                </a:lnTo>
                <a:lnTo>
                  <a:pt x="441" y="140"/>
                </a:lnTo>
                <a:lnTo>
                  <a:pt x="441" y="221"/>
                </a:lnTo>
                <a:lnTo>
                  <a:pt x="441" y="197"/>
                </a:lnTo>
                <a:lnTo>
                  <a:pt x="441" y="202"/>
                </a:lnTo>
                <a:lnTo>
                  <a:pt x="442" y="275"/>
                </a:lnTo>
                <a:lnTo>
                  <a:pt x="442" y="276"/>
                </a:lnTo>
                <a:lnTo>
                  <a:pt x="443" y="272"/>
                </a:lnTo>
                <a:lnTo>
                  <a:pt x="443" y="282"/>
                </a:lnTo>
                <a:lnTo>
                  <a:pt x="443" y="281"/>
                </a:lnTo>
                <a:lnTo>
                  <a:pt x="443" y="281"/>
                </a:lnTo>
                <a:lnTo>
                  <a:pt x="444" y="201"/>
                </a:lnTo>
                <a:lnTo>
                  <a:pt x="444" y="283"/>
                </a:lnTo>
                <a:lnTo>
                  <a:pt x="444" y="274"/>
                </a:lnTo>
                <a:lnTo>
                  <a:pt x="444" y="278"/>
                </a:lnTo>
                <a:lnTo>
                  <a:pt x="445" y="279"/>
                </a:lnTo>
                <a:lnTo>
                  <a:pt x="445" y="133"/>
                </a:lnTo>
                <a:lnTo>
                  <a:pt x="445" y="138"/>
                </a:lnTo>
                <a:lnTo>
                  <a:pt x="445" y="144"/>
                </a:lnTo>
                <a:lnTo>
                  <a:pt x="446" y="178"/>
                </a:lnTo>
                <a:lnTo>
                  <a:pt x="446" y="77"/>
                </a:lnTo>
                <a:lnTo>
                  <a:pt x="446" y="127"/>
                </a:lnTo>
                <a:lnTo>
                  <a:pt x="446" y="141"/>
                </a:lnTo>
                <a:lnTo>
                  <a:pt x="447" y="73"/>
                </a:lnTo>
                <a:lnTo>
                  <a:pt x="447" y="219"/>
                </a:lnTo>
                <a:lnTo>
                  <a:pt x="447" y="204"/>
                </a:lnTo>
                <a:lnTo>
                  <a:pt x="447" y="204"/>
                </a:lnTo>
                <a:lnTo>
                  <a:pt x="448" y="203"/>
                </a:lnTo>
                <a:lnTo>
                  <a:pt x="448" y="233"/>
                </a:lnTo>
                <a:lnTo>
                  <a:pt x="448" y="233"/>
                </a:lnTo>
                <a:lnTo>
                  <a:pt x="449" y="235"/>
                </a:lnTo>
                <a:lnTo>
                  <a:pt x="449" y="148"/>
                </a:lnTo>
                <a:lnTo>
                  <a:pt x="449" y="198"/>
                </a:lnTo>
                <a:lnTo>
                  <a:pt x="449" y="203"/>
                </a:lnTo>
                <a:lnTo>
                  <a:pt x="450" y="205"/>
                </a:lnTo>
                <a:lnTo>
                  <a:pt x="450" y="126"/>
                </a:lnTo>
                <a:lnTo>
                  <a:pt x="450" y="167"/>
                </a:lnTo>
                <a:lnTo>
                  <a:pt x="450" y="164"/>
                </a:lnTo>
                <a:lnTo>
                  <a:pt x="451" y="144"/>
                </a:lnTo>
                <a:lnTo>
                  <a:pt x="451" y="221"/>
                </a:lnTo>
                <a:lnTo>
                  <a:pt x="451" y="221"/>
                </a:lnTo>
                <a:lnTo>
                  <a:pt x="452" y="261"/>
                </a:lnTo>
                <a:lnTo>
                  <a:pt x="452" y="253"/>
                </a:lnTo>
                <a:lnTo>
                  <a:pt x="452" y="253"/>
                </a:lnTo>
                <a:lnTo>
                  <a:pt x="453" y="260"/>
                </a:lnTo>
                <a:lnTo>
                  <a:pt x="453" y="173"/>
                </a:lnTo>
                <a:lnTo>
                  <a:pt x="453" y="206"/>
                </a:lnTo>
                <a:lnTo>
                  <a:pt x="453" y="199"/>
                </a:lnTo>
                <a:lnTo>
                  <a:pt x="454" y="264"/>
                </a:lnTo>
                <a:lnTo>
                  <a:pt x="454" y="185"/>
                </a:lnTo>
                <a:lnTo>
                  <a:pt x="454" y="184"/>
                </a:lnTo>
                <a:lnTo>
                  <a:pt x="455" y="112"/>
                </a:lnTo>
                <a:lnTo>
                  <a:pt x="455" y="121"/>
                </a:lnTo>
                <a:lnTo>
                  <a:pt x="455" y="119"/>
                </a:lnTo>
                <a:lnTo>
                  <a:pt x="456" y="204"/>
                </a:lnTo>
                <a:lnTo>
                  <a:pt x="456" y="158"/>
                </a:lnTo>
                <a:lnTo>
                  <a:pt x="456" y="158"/>
                </a:lnTo>
                <a:lnTo>
                  <a:pt x="457" y="176"/>
                </a:lnTo>
                <a:lnTo>
                  <a:pt x="457" y="123"/>
                </a:lnTo>
                <a:lnTo>
                  <a:pt x="457" y="164"/>
                </a:lnTo>
                <a:lnTo>
                  <a:pt x="457" y="166"/>
                </a:lnTo>
                <a:lnTo>
                  <a:pt x="458" y="181"/>
                </a:lnTo>
                <a:lnTo>
                  <a:pt x="458" y="80"/>
                </a:lnTo>
                <a:lnTo>
                  <a:pt x="458" y="78"/>
                </a:lnTo>
                <a:lnTo>
                  <a:pt x="459" y="127"/>
                </a:lnTo>
                <a:lnTo>
                  <a:pt x="459" y="61"/>
                </a:lnTo>
                <a:lnTo>
                  <a:pt x="459" y="80"/>
                </a:lnTo>
                <a:lnTo>
                  <a:pt x="459" y="80"/>
                </a:lnTo>
                <a:lnTo>
                  <a:pt x="460" y="58"/>
                </a:lnTo>
                <a:lnTo>
                  <a:pt x="460" y="135"/>
                </a:lnTo>
                <a:lnTo>
                  <a:pt x="460" y="126"/>
                </a:lnTo>
                <a:lnTo>
                  <a:pt x="460" y="126"/>
                </a:lnTo>
                <a:lnTo>
                  <a:pt x="461" y="151"/>
                </a:lnTo>
                <a:lnTo>
                  <a:pt x="461" y="111"/>
                </a:lnTo>
                <a:lnTo>
                  <a:pt x="461" y="109"/>
                </a:lnTo>
                <a:lnTo>
                  <a:pt x="462" y="93"/>
                </a:lnTo>
                <a:lnTo>
                  <a:pt x="462" y="194"/>
                </a:lnTo>
                <a:lnTo>
                  <a:pt x="462" y="147"/>
                </a:lnTo>
                <a:lnTo>
                  <a:pt x="462" y="149"/>
                </a:lnTo>
                <a:lnTo>
                  <a:pt x="463" y="190"/>
                </a:lnTo>
                <a:lnTo>
                  <a:pt x="463" y="103"/>
                </a:lnTo>
                <a:lnTo>
                  <a:pt x="463" y="105"/>
                </a:lnTo>
                <a:lnTo>
                  <a:pt x="463" y="104"/>
                </a:lnTo>
                <a:lnTo>
                  <a:pt x="464" y="170"/>
                </a:lnTo>
                <a:lnTo>
                  <a:pt x="464" y="140"/>
                </a:lnTo>
                <a:lnTo>
                  <a:pt x="464" y="139"/>
                </a:lnTo>
                <a:lnTo>
                  <a:pt x="465" y="140"/>
                </a:lnTo>
                <a:lnTo>
                  <a:pt x="465" y="43"/>
                </a:lnTo>
                <a:lnTo>
                  <a:pt x="465" y="108"/>
                </a:lnTo>
                <a:lnTo>
                  <a:pt x="465" y="108"/>
                </a:lnTo>
                <a:lnTo>
                  <a:pt x="466" y="101"/>
                </a:lnTo>
                <a:lnTo>
                  <a:pt x="466" y="151"/>
                </a:lnTo>
                <a:lnTo>
                  <a:pt x="466" y="136"/>
                </a:lnTo>
                <a:lnTo>
                  <a:pt x="466" y="134"/>
                </a:lnTo>
                <a:lnTo>
                  <a:pt x="467" y="155"/>
                </a:lnTo>
                <a:lnTo>
                  <a:pt x="467" y="114"/>
                </a:lnTo>
                <a:lnTo>
                  <a:pt x="467" y="116"/>
                </a:lnTo>
                <a:lnTo>
                  <a:pt x="467" y="118"/>
                </a:lnTo>
                <a:lnTo>
                  <a:pt x="468" y="168"/>
                </a:lnTo>
                <a:lnTo>
                  <a:pt x="468" y="86"/>
                </a:lnTo>
                <a:lnTo>
                  <a:pt x="468" y="105"/>
                </a:lnTo>
                <a:lnTo>
                  <a:pt x="468" y="106"/>
                </a:lnTo>
                <a:lnTo>
                  <a:pt x="469" y="92"/>
                </a:lnTo>
                <a:lnTo>
                  <a:pt x="469" y="188"/>
                </a:lnTo>
                <a:lnTo>
                  <a:pt x="469" y="122"/>
                </a:lnTo>
                <a:lnTo>
                  <a:pt x="469" y="125"/>
                </a:lnTo>
                <a:lnTo>
                  <a:pt x="470" y="108"/>
                </a:lnTo>
                <a:lnTo>
                  <a:pt x="470" y="227"/>
                </a:lnTo>
                <a:lnTo>
                  <a:pt x="470" y="162"/>
                </a:lnTo>
                <a:lnTo>
                  <a:pt x="470" y="158"/>
                </a:lnTo>
                <a:lnTo>
                  <a:pt x="471" y="264"/>
                </a:lnTo>
                <a:lnTo>
                  <a:pt x="471" y="264"/>
                </a:lnTo>
                <a:lnTo>
                  <a:pt x="471" y="264"/>
                </a:lnTo>
                <a:lnTo>
                  <a:pt x="472" y="268"/>
                </a:lnTo>
                <a:lnTo>
                  <a:pt x="472" y="146"/>
                </a:lnTo>
                <a:lnTo>
                  <a:pt x="472" y="173"/>
                </a:lnTo>
                <a:lnTo>
                  <a:pt x="472" y="174"/>
                </a:lnTo>
                <a:lnTo>
                  <a:pt x="473" y="181"/>
                </a:lnTo>
                <a:lnTo>
                  <a:pt x="473" y="72"/>
                </a:lnTo>
                <a:lnTo>
                  <a:pt x="473" y="125"/>
                </a:lnTo>
                <a:lnTo>
                  <a:pt x="473" y="107"/>
                </a:lnTo>
                <a:lnTo>
                  <a:pt x="474" y="50"/>
                </a:lnTo>
                <a:lnTo>
                  <a:pt x="474" y="69"/>
                </a:lnTo>
                <a:lnTo>
                  <a:pt x="474" y="58"/>
                </a:lnTo>
                <a:lnTo>
                  <a:pt x="475" y="48"/>
                </a:lnTo>
                <a:lnTo>
                  <a:pt x="475" y="187"/>
                </a:lnTo>
                <a:lnTo>
                  <a:pt x="475" y="187"/>
                </a:lnTo>
                <a:lnTo>
                  <a:pt x="476" y="100"/>
                </a:lnTo>
                <a:lnTo>
                  <a:pt x="476" y="173"/>
                </a:lnTo>
                <a:lnTo>
                  <a:pt x="476" y="176"/>
                </a:lnTo>
                <a:lnTo>
                  <a:pt x="477" y="165"/>
                </a:lnTo>
                <a:lnTo>
                  <a:pt x="477" y="224"/>
                </a:lnTo>
                <a:lnTo>
                  <a:pt x="477" y="220"/>
                </a:lnTo>
                <a:lnTo>
                  <a:pt x="477" y="219"/>
                </a:lnTo>
                <a:lnTo>
                  <a:pt x="478" y="122"/>
                </a:lnTo>
                <a:lnTo>
                  <a:pt x="478" y="156"/>
                </a:lnTo>
                <a:lnTo>
                  <a:pt x="478" y="151"/>
                </a:lnTo>
                <a:lnTo>
                  <a:pt x="479" y="135"/>
                </a:lnTo>
                <a:lnTo>
                  <a:pt x="479" y="191"/>
                </a:lnTo>
                <a:lnTo>
                  <a:pt x="479" y="159"/>
                </a:lnTo>
                <a:lnTo>
                  <a:pt x="479" y="158"/>
                </a:lnTo>
                <a:lnTo>
                  <a:pt x="480" y="185"/>
                </a:lnTo>
                <a:lnTo>
                  <a:pt x="480" y="143"/>
                </a:lnTo>
                <a:lnTo>
                  <a:pt x="480" y="183"/>
                </a:lnTo>
                <a:lnTo>
                  <a:pt x="480" y="187"/>
                </a:lnTo>
                <a:lnTo>
                  <a:pt x="481" y="240"/>
                </a:lnTo>
                <a:lnTo>
                  <a:pt x="481" y="191"/>
                </a:lnTo>
                <a:lnTo>
                  <a:pt x="481" y="191"/>
                </a:lnTo>
                <a:lnTo>
                  <a:pt x="482" y="148"/>
                </a:lnTo>
                <a:lnTo>
                  <a:pt x="482" y="216"/>
                </a:lnTo>
                <a:lnTo>
                  <a:pt x="482" y="206"/>
                </a:lnTo>
                <a:lnTo>
                  <a:pt x="482" y="207"/>
                </a:lnTo>
                <a:lnTo>
                  <a:pt x="483" y="260"/>
                </a:lnTo>
                <a:lnTo>
                  <a:pt x="483" y="196"/>
                </a:lnTo>
                <a:lnTo>
                  <a:pt x="483" y="197"/>
                </a:lnTo>
                <a:lnTo>
                  <a:pt x="483" y="197"/>
                </a:lnTo>
                <a:lnTo>
                  <a:pt x="484" y="190"/>
                </a:lnTo>
                <a:lnTo>
                  <a:pt x="484" y="216"/>
                </a:lnTo>
                <a:lnTo>
                  <a:pt x="484" y="214"/>
                </a:lnTo>
                <a:lnTo>
                  <a:pt x="484" y="215"/>
                </a:lnTo>
                <a:lnTo>
                  <a:pt x="485" y="215"/>
                </a:lnTo>
                <a:lnTo>
                  <a:pt x="485" y="175"/>
                </a:lnTo>
                <a:lnTo>
                  <a:pt x="485" y="176"/>
                </a:lnTo>
                <a:lnTo>
                  <a:pt x="485" y="176"/>
                </a:lnTo>
                <a:lnTo>
                  <a:pt x="486" y="194"/>
                </a:lnTo>
                <a:lnTo>
                  <a:pt x="486" y="124"/>
                </a:lnTo>
                <a:lnTo>
                  <a:pt x="486" y="152"/>
                </a:lnTo>
                <a:lnTo>
                  <a:pt x="486" y="154"/>
                </a:lnTo>
                <a:lnTo>
                  <a:pt x="487" y="115"/>
                </a:lnTo>
                <a:lnTo>
                  <a:pt x="487" y="228"/>
                </a:lnTo>
                <a:lnTo>
                  <a:pt x="487" y="201"/>
                </a:lnTo>
                <a:lnTo>
                  <a:pt x="487" y="202"/>
                </a:lnTo>
                <a:lnTo>
                  <a:pt x="488" y="231"/>
                </a:lnTo>
                <a:lnTo>
                  <a:pt x="488" y="128"/>
                </a:lnTo>
                <a:lnTo>
                  <a:pt x="488" y="136"/>
                </a:lnTo>
                <a:lnTo>
                  <a:pt x="488" y="142"/>
                </a:lnTo>
                <a:lnTo>
                  <a:pt x="489" y="208"/>
                </a:lnTo>
                <a:lnTo>
                  <a:pt x="489" y="116"/>
                </a:lnTo>
                <a:lnTo>
                  <a:pt x="489" y="121"/>
                </a:lnTo>
                <a:lnTo>
                  <a:pt x="489" y="126"/>
                </a:lnTo>
                <a:lnTo>
                  <a:pt x="490" y="92"/>
                </a:lnTo>
                <a:lnTo>
                  <a:pt x="490" y="241"/>
                </a:lnTo>
                <a:lnTo>
                  <a:pt x="490" y="188"/>
                </a:lnTo>
                <a:lnTo>
                  <a:pt x="490" y="185"/>
                </a:lnTo>
                <a:lnTo>
                  <a:pt x="491" y="126"/>
                </a:lnTo>
                <a:lnTo>
                  <a:pt x="491" y="224"/>
                </a:lnTo>
                <a:lnTo>
                  <a:pt x="491" y="223"/>
                </a:lnTo>
                <a:lnTo>
                  <a:pt x="491" y="224"/>
                </a:lnTo>
                <a:lnTo>
                  <a:pt x="492" y="253"/>
                </a:lnTo>
                <a:lnTo>
                  <a:pt x="492" y="242"/>
                </a:lnTo>
                <a:lnTo>
                  <a:pt x="492" y="242"/>
                </a:lnTo>
                <a:lnTo>
                  <a:pt x="493" y="154"/>
                </a:lnTo>
                <a:lnTo>
                  <a:pt x="493" y="158"/>
                </a:lnTo>
                <a:lnTo>
                  <a:pt x="493" y="163"/>
                </a:lnTo>
                <a:lnTo>
                  <a:pt x="494" y="227"/>
                </a:lnTo>
                <a:lnTo>
                  <a:pt x="494" y="145"/>
                </a:lnTo>
                <a:lnTo>
                  <a:pt x="494" y="143"/>
                </a:lnTo>
                <a:lnTo>
                  <a:pt x="495" y="70"/>
                </a:lnTo>
                <a:lnTo>
                  <a:pt x="495" y="175"/>
                </a:lnTo>
                <a:lnTo>
                  <a:pt x="495" y="118"/>
                </a:lnTo>
                <a:lnTo>
                  <a:pt x="495" y="110"/>
                </a:lnTo>
                <a:lnTo>
                  <a:pt x="496" y="107"/>
                </a:lnTo>
                <a:lnTo>
                  <a:pt x="496" y="173"/>
                </a:lnTo>
                <a:lnTo>
                  <a:pt x="496" y="174"/>
                </a:lnTo>
                <a:lnTo>
                  <a:pt x="497" y="246"/>
                </a:lnTo>
                <a:lnTo>
                  <a:pt x="497" y="246"/>
                </a:lnTo>
                <a:lnTo>
                  <a:pt x="498" y="249"/>
                </a:lnTo>
                <a:lnTo>
                  <a:pt x="498" y="93"/>
                </a:lnTo>
                <a:lnTo>
                  <a:pt x="498" y="151"/>
                </a:lnTo>
                <a:lnTo>
                  <a:pt x="498" y="149"/>
                </a:lnTo>
                <a:lnTo>
                  <a:pt x="499" y="121"/>
                </a:lnTo>
                <a:lnTo>
                  <a:pt x="499" y="165"/>
                </a:lnTo>
                <a:lnTo>
                  <a:pt x="499" y="125"/>
                </a:lnTo>
                <a:lnTo>
                  <a:pt x="499" y="126"/>
                </a:lnTo>
                <a:lnTo>
                  <a:pt x="500" y="129"/>
                </a:lnTo>
                <a:lnTo>
                  <a:pt x="500" y="30"/>
                </a:lnTo>
                <a:lnTo>
                  <a:pt x="500" y="41"/>
                </a:lnTo>
                <a:lnTo>
                  <a:pt x="500" y="44"/>
                </a:lnTo>
                <a:lnTo>
                  <a:pt x="501" y="72"/>
                </a:lnTo>
                <a:lnTo>
                  <a:pt x="501" y="33"/>
                </a:lnTo>
                <a:lnTo>
                  <a:pt x="501" y="45"/>
                </a:lnTo>
                <a:lnTo>
                  <a:pt x="501" y="44"/>
                </a:lnTo>
                <a:lnTo>
                  <a:pt x="502" y="37"/>
                </a:lnTo>
                <a:lnTo>
                  <a:pt x="502" y="63"/>
                </a:lnTo>
                <a:lnTo>
                  <a:pt x="502" y="44"/>
                </a:lnTo>
                <a:lnTo>
                  <a:pt x="502" y="44"/>
                </a:lnTo>
                <a:lnTo>
                  <a:pt x="503" y="16"/>
                </a:lnTo>
                <a:lnTo>
                  <a:pt x="503" y="71"/>
                </a:lnTo>
                <a:lnTo>
                  <a:pt x="503" y="63"/>
                </a:lnTo>
                <a:lnTo>
                  <a:pt x="503" y="65"/>
                </a:lnTo>
                <a:lnTo>
                  <a:pt x="504" y="54"/>
                </a:lnTo>
                <a:lnTo>
                  <a:pt x="504" y="123"/>
                </a:lnTo>
                <a:lnTo>
                  <a:pt x="504" y="104"/>
                </a:lnTo>
                <a:lnTo>
                  <a:pt x="504" y="102"/>
                </a:lnTo>
                <a:lnTo>
                  <a:pt x="505" y="80"/>
                </a:lnTo>
                <a:lnTo>
                  <a:pt x="505" y="204"/>
                </a:lnTo>
                <a:lnTo>
                  <a:pt x="505" y="178"/>
                </a:lnTo>
                <a:lnTo>
                  <a:pt x="505" y="187"/>
                </a:lnTo>
                <a:lnTo>
                  <a:pt x="506" y="260"/>
                </a:lnTo>
                <a:lnTo>
                  <a:pt x="506" y="259"/>
                </a:lnTo>
                <a:lnTo>
                  <a:pt x="506" y="259"/>
                </a:lnTo>
                <a:lnTo>
                  <a:pt x="507" y="256"/>
                </a:lnTo>
                <a:lnTo>
                  <a:pt x="507" y="268"/>
                </a:lnTo>
                <a:lnTo>
                  <a:pt x="507" y="268"/>
                </a:lnTo>
                <a:lnTo>
                  <a:pt x="507" y="267"/>
                </a:lnTo>
                <a:lnTo>
                  <a:pt x="508" y="184"/>
                </a:lnTo>
                <a:lnTo>
                  <a:pt x="508" y="185"/>
                </a:lnTo>
                <a:lnTo>
                  <a:pt x="508" y="181"/>
                </a:lnTo>
                <a:lnTo>
                  <a:pt x="509" y="142"/>
                </a:lnTo>
                <a:lnTo>
                  <a:pt x="509" y="206"/>
                </a:lnTo>
                <a:lnTo>
                  <a:pt x="509" y="194"/>
                </a:lnTo>
                <a:lnTo>
                  <a:pt x="509" y="192"/>
                </a:lnTo>
                <a:lnTo>
                  <a:pt x="510" y="177"/>
                </a:lnTo>
                <a:lnTo>
                  <a:pt x="510" y="218"/>
                </a:lnTo>
                <a:lnTo>
                  <a:pt x="510" y="207"/>
                </a:lnTo>
                <a:lnTo>
                  <a:pt x="510" y="209"/>
                </a:lnTo>
                <a:lnTo>
                  <a:pt x="511" y="256"/>
                </a:lnTo>
                <a:lnTo>
                  <a:pt x="511" y="216"/>
                </a:lnTo>
                <a:lnTo>
                  <a:pt x="511" y="212"/>
                </a:lnTo>
                <a:lnTo>
                  <a:pt x="512" y="186"/>
                </a:lnTo>
                <a:lnTo>
                  <a:pt x="512" y="230"/>
                </a:lnTo>
                <a:lnTo>
                  <a:pt x="512" y="196"/>
                </a:lnTo>
                <a:lnTo>
                  <a:pt x="512" y="195"/>
                </a:lnTo>
                <a:lnTo>
                  <a:pt x="513" y="121"/>
                </a:lnTo>
                <a:lnTo>
                  <a:pt x="513" y="221"/>
                </a:lnTo>
                <a:lnTo>
                  <a:pt x="513" y="222"/>
                </a:lnTo>
                <a:lnTo>
                  <a:pt x="514" y="145"/>
                </a:lnTo>
                <a:lnTo>
                  <a:pt x="514" y="239"/>
                </a:lnTo>
                <a:lnTo>
                  <a:pt x="514" y="239"/>
                </a:lnTo>
                <a:lnTo>
                  <a:pt x="514" y="239"/>
                </a:lnTo>
                <a:lnTo>
                  <a:pt x="515" y="248"/>
                </a:lnTo>
                <a:lnTo>
                  <a:pt x="515" y="214"/>
                </a:lnTo>
                <a:lnTo>
                  <a:pt x="515" y="216"/>
                </a:lnTo>
                <a:lnTo>
                  <a:pt x="515" y="217"/>
                </a:lnTo>
                <a:lnTo>
                  <a:pt x="516" y="236"/>
                </a:lnTo>
                <a:lnTo>
                  <a:pt x="516" y="98"/>
                </a:lnTo>
                <a:lnTo>
                  <a:pt x="516" y="92"/>
                </a:lnTo>
                <a:lnTo>
                  <a:pt x="517" y="52"/>
                </a:lnTo>
                <a:lnTo>
                  <a:pt x="517" y="116"/>
                </a:lnTo>
                <a:lnTo>
                  <a:pt x="517" y="90"/>
                </a:lnTo>
                <a:lnTo>
                  <a:pt x="517" y="97"/>
                </a:lnTo>
                <a:lnTo>
                  <a:pt x="518" y="84"/>
                </a:lnTo>
                <a:lnTo>
                  <a:pt x="518" y="167"/>
                </a:lnTo>
                <a:lnTo>
                  <a:pt x="518" y="99"/>
                </a:lnTo>
                <a:lnTo>
                  <a:pt x="518" y="100"/>
                </a:lnTo>
                <a:lnTo>
                  <a:pt x="519" y="76"/>
                </a:lnTo>
                <a:lnTo>
                  <a:pt x="519" y="176"/>
                </a:lnTo>
                <a:lnTo>
                  <a:pt x="519" y="154"/>
                </a:lnTo>
                <a:lnTo>
                  <a:pt x="519" y="158"/>
                </a:lnTo>
                <a:lnTo>
                  <a:pt x="520" y="144"/>
                </a:lnTo>
                <a:lnTo>
                  <a:pt x="520" y="229"/>
                </a:lnTo>
                <a:lnTo>
                  <a:pt x="520" y="218"/>
                </a:lnTo>
                <a:lnTo>
                  <a:pt x="520" y="218"/>
                </a:lnTo>
                <a:lnTo>
                  <a:pt x="521" y="254"/>
                </a:lnTo>
                <a:lnTo>
                  <a:pt x="521" y="214"/>
                </a:lnTo>
                <a:lnTo>
                  <a:pt x="521" y="240"/>
                </a:lnTo>
                <a:lnTo>
                  <a:pt x="521" y="241"/>
                </a:lnTo>
                <a:lnTo>
                  <a:pt x="522" y="175"/>
                </a:lnTo>
                <a:lnTo>
                  <a:pt x="522" y="201"/>
                </a:lnTo>
                <a:lnTo>
                  <a:pt x="522" y="199"/>
                </a:lnTo>
                <a:lnTo>
                  <a:pt x="523" y="135"/>
                </a:lnTo>
                <a:lnTo>
                  <a:pt x="523" y="146"/>
                </a:lnTo>
                <a:lnTo>
                  <a:pt x="523" y="144"/>
                </a:lnTo>
                <a:lnTo>
                  <a:pt x="524" y="144"/>
                </a:lnTo>
                <a:lnTo>
                  <a:pt x="524" y="192"/>
                </a:lnTo>
                <a:lnTo>
                  <a:pt x="524" y="149"/>
                </a:lnTo>
                <a:lnTo>
                  <a:pt x="524" y="148"/>
                </a:lnTo>
                <a:lnTo>
                  <a:pt x="525" y="191"/>
                </a:lnTo>
                <a:lnTo>
                  <a:pt x="525" y="143"/>
                </a:lnTo>
                <a:lnTo>
                  <a:pt x="525" y="171"/>
                </a:lnTo>
                <a:lnTo>
                  <a:pt x="525" y="171"/>
                </a:lnTo>
                <a:lnTo>
                  <a:pt x="526" y="176"/>
                </a:lnTo>
                <a:lnTo>
                  <a:pt x="526" y="102"/>
                </a:lnTo>
                <a:lnTo>
                  <a:pt x="526" y="171"/>
                </a:lnTo>
                <a:lnTo>
                  <a:pt x="526" y="171"/>
                </a:lnTo>
                <a:lnTo>
                  <a:pt x="527" y="170"/>
                </a:lnTo>
                <a:lnTo>
                  <a:pt x="527" y="293"/>
                </a:lnTo>
                <a:lnTo>
                  <a:pt x="527" y="293"/>
                </a:lnTo>
                <a:lnTo>
                  <a:pt x="528" y="294"/>
                </a:lnTo>
                <a:lnTo>
                  <a:pt x="528" y="274"/>
                </a:lnTo>
                <a:lnTo>
                  <a:pt x="528" y="275"/>
                </a:lnTo>
                <a:lnTo>
                  <a:pt x="528" y="275"/>
                </a:lnTo>
                <a:lnTo>
                  <a:pt x="529" y="275"/>
                </a:lnTo>
                <a:lnTo>
                  <a:pt x="529" y="204"/>
                </a:lnTo>
                <a:lnTo>
                  <a:pt x="529" y="204"/>
                </a:lnTo>
                <a:lnTo>
                  <a:pt x="529" y="202"/>
                </a:lnTo>
                <a:lnTo>
                  <a:pt x="530" y="136"/>
                </a:lnTo>
                <a:lnTo>
                  <a:pt x="530" y="208"/>
                </a:lnTo>
                <a:lnTo>
                  <a:pt x="530" y="160"/>
                </a:lnTo>
                <a:lnTo>
                  <a:pt x="530" y="151"/>
                </a:lnTo>
                <a:lnTo>
                  <a:pt x="531" y="187"/>
                </a:lnTo>
                <a:lnTo>
                  <a:pt x="531" y="113"/>
                </a:lnTo>
                <a:lnTo>
                  <a:pt x="531" y="133"/>
                </a:lnTo>
                <a:lnTo>
                  <a:pt x="531" y="137"/>
                </a:lnTo>
                <a:lnTo>
                  <a:pt x="532" y="114"/>
                </a:lnTo>
                <a:lnTo>
                  <a:pt x="532" y="164"/>
                </a:lnTo>
                <a:lnTo>
                  <a:pt x="532" y="151"/>
                </a:lnTo>
                <a:lnTo>
                  <a:pt x="532" y="150"/>
                </a:lnTo>
                <a:lnTo>
                  <a:pt x="533" y="151"/>
                </a:lnTo>
                <a:lnTo>
                  <a:pt x="533" y="88"/>
                </a:lnTo>
                <a:lnTo>
                  <a:pt x="533" y="123"/>
                </a:lnTo>
                <a:lnTo>
                  <a:pt x="533" y="116"/>
                </a:lnTo>
                <a:lnTo>
                  <a:pt x="534" y="79"/>
                </a:lnTo>
                <a:lnTo>
                  <a:pt x="534" y="198"/>
                </a:lnTo>
                <a:lnTo>
                  <a:pt x="534" y="193"/>
                </a:lnTo>
                <a:lnTo>
                  <a:pt x="534" y="190"/>
                </a:lnTo>
                <a:lnTo>
                  <a:pt x="535" y="198"/>
                </a:lnTo>
                <a:lnTo>
                  <a:pt x="535" y="87"/>
                </a:lnTo>
                <a:lnTo>
                  <a:pt x="535" y="86"/>
                </a:lnTo>
                <a:lnTo>
                  <a:pt x="536" y="94"/>
                </a:lnTo>
                <a:lnTo>
                  <a:pt x="536" y="50"/>
                </a:lnTo>
                <a:lnTo>
                  <a:pt x="536" y="78"/>
                </a:lnTo>
                <a:lnTo>
                  <a:pt x="536" y="82"/>
                </a:lnTo>
                <a:lnTo>
                  <a:pt x="537" y="85"/>
                </a:lnTo>
                <a:lnTo>
                  <a:pt x="537" y="23"/>
                </a:lnTo>
                <a:lnTo>
                  <a:pt x="537" y="27"/>
                </a:lnTo>
                <a:lnTo>
                  <a:pt x="537" y="30"/>
                </a:lnTo>
                <a:lnTo>
                  <a:pt x="538" y="112"/>
                </a:lnTo>
                <a:lnTo>
                  <a:pt x="538" y="94"/>
                </a:lnTo>
                <a:lnTo>
                  <a:pt x="538" y="97"/>
                </a:lnTo>
                <a:lnTo>
                  <a:pt x="539" y="190"/>
                </a:lnTo>
                <a:lnTo>
                  <a:pt x="539" y="187"/>
                </a:lnTo>
                <a:lnTo>
                  <a:pt x="539" y="187"/>
                </a:lnTo>
                <a:lnTo>
                  <a:pt x="540" y="174"/>
                </a:lnTo>
                <a:lnTo>
                  <a:pt x="540" y="198"/>
                </a:lnTo>
                <a:lnTo>
                  <a:pt x="540" y="197"/>
                </a:lnTo>
                <a:lnTo>
                  <a:pt x="540" y="197"/>
                </a:lnTo>
                <a:lnTo>
                  <a:pt x="541" y="200"/>
                </a:lnTo>
                <a:lnTo>
                  <a:pt x="541" y="124"/>
                </a:lnTo>
                <a:lnTo>
                  <a:pt x="541" y="139"/>
                </a:lnTo>
                <a:lnTo>
                  <a:pt x="541" y="136"/>
                </a:lnTo>
                <a:lnTo>
                  <a:pt x="542" y="76"/>
                </a:lnTo>
                <a:lnTo>
                  <a:pt x="542" y="84"/>
                </a:lnTo>
                <a:lnTo>
                  <a:pt x="542" y="84"/>
                </a:lnTo>
                <a:lnTo>
                  <a:pt x="543" y="82"/>
                </a:lnTo>
                <a:lnTo>
                  <a:pt x="543" y="244"/>
                </a:lnTo>
                <a:lnTo>
                  <a:pt x="543" y="231"/>
                </a:lnTo>
                <a:lnTo>
                  <a:pt x="543" y="232"/>
                </a:lnTo>
                <a:lnTo>
                  <a:pt x="544" y="229"/>
                </a:lnTo>
                <a:lnTo>
                  <a:pt x="544" y="269"/>
                </a:lnTo>
                <a:lnTo>
                  <a:pt x="544" y="255"/>
                </a:lnTo>
                <a:lnTo>
                  <a:pt x="544" y="240"/>
                </a:lnTo>
                <a:lnTo>
                  <a:pt x="545" y="103"/>
                </a:lnTo>
                <a:lnTo>
                  <a:pt x="545" y="121"/>
                </a:lnTo>
                <a:lnTo>
                  <a:pt x="545" y="125"/>
                </a:lnTo>
                <a:lnTo>
                  <a:pt x="546" y="105"/>
                </a:lnTo>
                <a:lnTo>
                  <a:pt x="546" y="191"/>
                </a:lnTo>
                <a:lnTo>
                  <a:pt x="546" y="191"/>
                </a:lnTo>
                <a:lnTo>
                  <a:pt x="547" y="197"/>
                </a:lnTo>
                <a:lnTo>
                  <a:pt x="547" y="65"/>
                </a:lnTo>
                <a:lnTo>
                  <a:pt x="547" y="81"/>
                </a:lnTo>
                <a:lnTo>
                  <a:pt x="547" y="82"/>
                </a:lnTo>
                <a:lnTo>
                  <a:pt x="548" y="78"/>
                </a:lnTo>
                <a:lnTo>
                  <a:pt x="548" y="220"/>
                </a:lnTo>
                <a:lnTo>
                  <a:pt x="548" y="220"/>
                </a:lnTo>
                <a:lnTo>
                  <a:pt x="548" y="220"/>
                </a:lnTo>
                <a:lnTo>
                  <a:pt x="549" y="198"/>
                </a:lnTo>
                <a:lnTo>
                  <a:pt x="549" y="275"/>
                </a:lnTo>
                <a:lnTo>
                  <a:pt x="549" y="275"/>
                </a:lnTo>
                <a:lnTo>
                  <a:pt x="550" y="276"/>
                </a:lnTo>
                <a:lnTo>
                  <a:pt x="550" y="257"/>
                </a:lnTo>
                <a:lnTo>
                  <a:pt x="550" y="266"/>
                </a:lnTo>
                <a:lnTo>
                  <a:pt x="550" y="273"/>
                </a:lnTo>
                <a:lnTo>
                  <a:pt x="551" y="280"/>
                </a:lnTo>
                <a:lnTo>
                  <a:pt x="551" y="191"/>
                </a:lnTo>
                <a:lnTo>
                  <a:pt x="551" y="257"/>
                </a:lnTo>
                <a:lnTo>
                  <a:pt x="551" y="258"/>
                </a:lnTo>
                <a:lnTo>
                  <a:pt x="552" y="202"/>
                </a:lnTo>
                <a:lnTo>
                  <a:pt x="552" y="261"/>
                </a:lnTo>
                <a:lnTo>
                  <a:pt x="552" y="257"/>
                </a:lnTo>
                <a:lnTo>
                  <a:pt x="552" y="257"/>
                </a:lnTo>
                <a:lnTo>
                  <a:pt x="553" y="243"/>
                </a:lnTo>
                <a:lnTo>
                  <a:pt x="553" y="279"/>
                </a:lnTo>
                <a:lnTo>
                  <a:pt x="553" y="277"/>
                </a:lnTo>
                <a:lnTo>
                  <a:pt x="553" y="276"/>
                </a:lnTo>
                <a:lnTo>
                  <a:pt x="554" y="207"/>
                </a:lnTo>
                <a:lnTo>
                  <a:pt x="554" y="211"/>
                </a:lnTo>
                <a:lnTo>
                  <a:pt x="554" y="211"/>
                </a:lnTo>
                <a:lnTo>
                  <a:pt x="555" y="218"/>
                </a:lnTo>
                <a:lnTo>
                  <a:pt x="555" y="171"/>
                </a:lnTo>
                <a:lnTo>
                  <a:pt x="555" y="182"/>
                </a:lnTo>
                <a:lnTo>
                  <a:pt x="555" y="181"/>
                </a:lnTo>
                <a:lnTo>
                  <a:pt x="556" y="92"/>
                </a:lnTo>
                <a:lnTo>
                  <a:pt x="556" y="103"/>
                </a:lnTo>
                <a:lnTo>
                  <a:pt x="556" y="105"/>
                </a:lnTo>
                <a:lnTo>
                  <a:pt x="557" y="147"/>
                </a:lnTo>
                <a:lnTo>
                  <a:pt x="557" y="82"/>
                </a:lnTo>
                <a:lnTo>
                  <a:pt x="557" y="114"/>
                </a:lnTo>
                <a:lnTo>
                  <a:pt x="557" y="116"/>
                </a:lnTo>
                <a:lnTo>
                  <a:pt x="558" y="137"/>
                </a:lnTo>
                <a:lnTo>
                  <a:pt x="558" y="65"/>
                </a:lnTo>
                <a:lnTo>
                  <a:pt x="558" y="71"/>
                </a:lnTo>
                <a:lnTo>
                  <a:pt x="558" y="69"/>
                </a:lnTo>
                <a:lnTo>
                  <a:pt x="559" y="128"/>
                </a:lnTo>
                <a:lnTo>
                  <a:pt x="559" y="28"/>
                </a:lnTo>
                <a:lnTo>
                  <a:pt x="559" y="27"/>
                </a:lnTo>
                <a:lnTo>
                  <a:pt x="560" y="64"/>
                </a:lnTo>
                <a:lnTo>
                  <a:pt x="560" y="64"/>
                </a:lnTo>
                <a:lnTo>
                  <a:pt x="561" y="54"/>
                </a:lnTo>
                <a:lnTo>
                  <a:pt x="561" y="111"/>
                </a:lnTo>
                <a:lnTo>
                  <a:pt x="561" y="90"/>
                </a:lnTo>
                <a:lnTo>
                  <a:pt x="561" y="92"/>
                </a:lnTo>
                <a:lnTo>
                  <a:pt x="562" y="69"/>
                </a:lnTo>
                <a:lnTo>
                  <a:pt x="562" y="167"/>
                </a:lnTo>
                <a:lnTo>
                  <a:pt x="562" y="154"/>
                </a:lnTo>
                <a:lnTo>
                  <a:pt x="562" y="150"/>
                </a:lnTo>
                <a:lnTo>
                  <a:pt x="563" y="129"/>
                </a:lnTo>
                <a:lnTo>
                  <a:pt x="563" y="186"/>
                </a:lnTo>
                <a:lnTo>
                  <a:pt x="563" y="168"/>
                </a:lnTo>
                <a:lnTo>
                  <a:pt x="563" y="171"/>
                </a:lnTo>
                <a:lnTo>
                  <a:pt x="564" y="188"/>
                </a:lnTo>
                <a:lnTo>
                  <a:pt x="564" y="83"/>
                </a:lnTo>
                <a:lnTo>
                  <a:pt x="564" y="94"/>
                </a:lnTo>
                <a:lnTo>
                  <a:pt x="564" y="97"/>
                </a:lnTo>
                <a:lnTo>
                  <a:pt x="565" y="93"/>
                </a:lnTo>
                <a:lnTo>
                  <a:pt x="565" y="164"/>
                </a:lnTo>
                <a:lnTo>
                  <a:pt x="565" y="130"/>
                </a:lnTo>
                <a:lnTo>
                  <a:pt x="565" y="131"/>
                </a:lnTo>
                <a:lnTo>
                  <a:pt x="566" y="164"/>
                </a:lnTo>
                <a:lnTo>
                  <a:pt x="566" y="97"/>
                </a:lnTo>
                <a:lnTo>
                  <a:pt x="566" y="125"/>
                </a:lnTo>
                <a:lnTo>
                  <a:pt x="566" y="127"/>
                </a:lnTo>
                <a:lnTo>
                  <a:pt x="567" y="200"/>
                </a:lnTo>
                <a:lnTo>
                  <a:pt x="567" y="79"/>
                </a:lnTo>
                <a:lnTo>
                  <a:pt x="567" y="95"/>
                </a:lnTo>
                <a:lnTo>
                  <a:pt x="567" y="97"/>
                </a:lnTo>
                <a:lnTo>
                  <a:pt x="568" y="80"/>
                </a:lnTo>
                <a:lnTo>
                  <a:pt x="568" y="215"/>
                </a:lnTo>
                <a:lnTo>
                  <a:pt x="568" y="185"/>
                </a:lnTo>
                <a:lnTo>
                  <a:pt x="568" y="189"/>
                </a:lnTo>
                <a:lnTo>
                  <a:pt x="569" y="243"/>
                </a:lnTo>
                <a:lnTo>
                  <a:pt x="569" y="132"/>
                </a:lnTo>
                <a:lnTo>
                  <a:pt x="569" y="225"/>
                </a:lnTo>
                <a:lnTo>
                  <a:pt x="569" y="221"/>
                </a:lnTo>
                <a:lnTo>
                  <a:pt x="570" y="256"/>
                </a:lnTo>
                <a:lnTo>
                  <a:pt x="570" y="159"/>
                </a:lnTo>
                <a:lnTo>
                  <a:pt x="570" y="184"/>
                </a:lnTo>
                <a:lnTo>
                  <a:pt x="570" y="190"/>
                </a:lnTo>
                <a:lnTo>
                  <a:pt x="571" y="261"/>
                </a:lnTo>
                <a:lnTo>
                  <a:pt x="571" y="255"/>
                </a:lnTo>
                <a:lnTo>
                  <a:pt x="571" y="254"/>
                </a:lnTo>
                <a:lnTo>
                  <a:pt x="572" y="106"/>
                </a:lnTo>
                <a:lnTo>
                  <a:pt x="572" y="105"/>
                </a:lnTo>
                <a:lnTo>
                  <a:pt x="573" y="156"/>
                </a:lnTo>
                <a:lnTo>
                  <a:pt x="573" y="90"/>
                </a:lnTo>
                <a:lnTo>
                  <a:pt x="573" y="110"/>
                </a:lnTo>
                <a:lnTo>
                  <a:pt x="573" y="109"/>
                </a:lnTo>
                <a:lnTo>
                  <a:pt x="574" y="152"/>
                </a:lnTo>
                <a:lnTo>
                  <a:pt x="574" y="87"/>
                </a:lnTo>
                <a:lnTo>
                  <a:pt x="574" y="132"/>
                </a:lnTo>
                <a:lnTo>
                  <a:pt x="574" y="138"/>
                </a:lnTo>
                <a:lnTo>
                  <a:pt x="575" y="149"/>
                </a:lnTo>
                <a:lnTo>
                  <a:pt x="575" y="58"/>
                </a:lnTo>
                <a:lnTo>
                  <a:pt x="575" y="92"/>
                </a:lnTo>
                <a:lnTo>
                  <a:pt x="575" y="92"/>
                </a:lnTo>
                <a:lnTo>
                  <a:pt x="576" y="65"/>
                </a:lnTo>
                <a:lnTo>
                  <a:pt x="576" y="180"/>
                </a:lnTo>
                <a:lnTo>
                  <a:pt x="576" y="143"/>
                </a:lnTo>
                <a:lnTo>
                  <a:pt x="576" y="141"/>
                </a:lnTo>
                <a:lnTo>
                  <a:pt x="577" y="105"/>
                </a:lnTo>
                <a:lnTo>
                  <a:pt x="577" y="221"/>
                </a:lnTo>
                <a:lnTo>
                  <a:pt x="577" y="162"/>
                </a:lnTo>
                <a:lnTo>
                  <a:pt x="577" y="168"/>
                </a:lnTo>
                <a:lnTo>
                  <a:pt x="578" y="211"/>
                </a:lnTo>
                <a:lnTo>
                  <a:pt x="578" y="123"/>
                </a:lnTo>
                <a:lnTo>
                  <a:pt x="578" y="185"/>
                </a:lnTo>
                <a:lnTo>
                  <a:pt x="578" y="185"/>
                </a:lnTo>
                <a:lnTo>
                  <a:pt x="579" y="190"/>
                </a:lnTo>
                <a:lnTo>
                  <a:pt x="579" y="108"/>
                </a:lnTo>
                <a:lnTo>
                  <a:pt x="579" y="119"/>
                </a:lnTo>
                <a:lnTo>
                  <a:pt x="579" y="125"/>
                </a:lnTo>
                <a:lnTo>
                  <a:pt x="580" y="76"/>
                </a:lnTo>
                <a:lnTo>
                  <a:pt x="580" y="187"/>
                </a:lnTo>
                <a:lnTo>
                  <a:pt x="580" y="162"/>
                </a:lnTo>
                <a:lnTo>
                  <a:pt x="580" y="161"/>
                </a:lnTo>
                <a:lnTo>
                  <a:pt x="581" y="217"/>
                </a:lnTo>
                <a:lnTo>
                  <a:pt x="581" y="121"/>
                </a:lnTo>
                <a:lnTo>
                  <a:pt x="581" y="183"/>
                </a:lnTo>
                <a:lnTo>
                  <a:pt x="581" y="179"/>
                </a:lnTo>
                <a:lnTo>
                  <a:pt x="582" y="176"/>
                </a:lnTo>
                <a:lnTo>
                  <a:pt x="582" y="279"/>
                </a:lnTo>
                <a:lnTo>
                  <a:pt x="582" y="267"/>
                </a:lnTo>
                <a:lnTo>
                  <a:pt x="582" y="266"/>
                </a:lnTo>
                <a:lnTo>
                  <a:pt x="583" y="135"/>
                </a:lnTo>
                <a:lnTo>
                  <a:pt x="583" y="140"/>
                </a:lnTo>
                <a:lnTo>
                  <a:pt x="583" y="143"/>
                </a:lnTo>
                <a:lnTo>
                  <a:pt x="584" y="120"/>
                </a:lnTo>
                <a:lnTo>
                  <a:pt x="584" y="190"/>
                </a:lnTo>
                <a:lnTo>
                  <a:pt x="584" y="191"/>
                </a:lnTo>
                <a:lnTo>
                  <a:pt x="585" y="144"/>
                </a:lnTo>
                <a:lnTo>
                  <a:pt x="585" y="205"/>
                </a:lnTo>
                <a:lnTo>
                  <a:pt x="585" y="175"/>
                </a:lnTo>
                <a:lnTo>
                  <a:pt x="585" y="176"/>
                </a:lnTo>
                <a:lnTo>
                  <a:pt x="586" y="122"/>
                </a:lnTo>
                <a:lnTo>
                  <a:pt x="586" y="201"/>
                </a:lnTo>
                <a:lnTo>
                  <a:pt x="586" y="161"/>
                </a:lnTo>
                <a:lnTo>
                  <a:pt x="586" y="163"/>
                </a:lnTo>
                <a:lnTo>
                  <a:pt x="587" y="258"/>
                </a:lnTo>
                <a:lnTo>
                  <a:pt x="587" y="157"/>
                </a:lnTo>
                <a:lnTo>
                  <a:pt x="587" y="178"/>
                </a:lnTo>
                <a:lnTo>
                  <a:pt x="587" y="177"/>
                </a:lnTo>
                <a:lnTo>
                  <a:pt x="588" y="205"/>
                </a:lnTo>
                <a:lnTo>
                  <a:pt x="588" y="84"/>
                </a:lnTo>
                <a:lnTo>
                  <a:pt x="588" y="80"/>
                </a:lnTo>
                <a:lnTo>
                  <a:pt x="589" y="58"/>
                </a:lnTo>
                <a:lnTo>
                  <a:pt x="589" y="83"/>
                </a:lnTo>
                <a:lnTo>
                  <a:pt x="589" y="65"/>
                </a:lnTo>
                <a:lnTo>
                  <a:pt x="589" y="65"/>
                </a:lnTo>
                <a:lnTo>
                  <a:pt x="590" y="50"/>
                </a:lnTo>
                <a:lnTo>
                  <a:pt x="590" y="137"/>
                </a:lnTo>
                <a:lnTo>
                  <a:pt x="590" y="126"/>
                </a:lnTo>
                <a:lnTo>
                  <a:pt x="590" y="125"/>
                </a:lnTo>
                <a:lnTo>
                  <a:pt x="591" y="189"/>
                </a:lnTo>
                <a:lnTo>
                  <a:pt x="591" y="96"/>
                </a:lnTo>
                <a:lnTo>
                  <a:pt x="591" y="104"/>
                </a:lnTo>
                <a:lnTo>
                  <a:pt x="591" y="106"/>
                </a:lnTo>
                <a:lnTo>
                  <a:pt x="592" y="103"/>
                </a:lnTo>
                <a:lnTo>
                  <a:pt x="592" y="167"/>
                </a:lnTo>
                <a:lnTo>
                  <a:pt x="592" y="155"/>
                </a:lnTo>
                <a:lnTo>
                  <a:pt x="592" y="141"/>
                </a:lnTo>
                <a:lnTo>
                  <a:pt x="593" y="170"/>
                </a:lnTo>
                <a:lnTo>
                  <a:pt x="593" y="74"/>
                </a:lnTo>
                <a:lnTo>
                  <a:pt x="593" y="86"/>
                </a:lnTo>
                <a:lnTo>
                  <a:pt x="593" y="79"/>
                </a:lnTo>
                <a:lnTo>
                  <a:pt x="594" y="69"/>
                </a:lnTo>
                <a:lnTo>
                  <a:pt x="594" y="174"/>
                </a:lnTo>
                <a:lnTo>
                  <a:pt x="594" y="113"/>
                </a:lnTo>
                <a:lnTo>
                  <a:pt x="594" y="116"/>
                </a:lnTo>
                <a:lnTo>
                  <a:pt x="595" y="109"/>
                </a:lnTo>
                <a:lnTo>
                  <a:pt x="595" y="200"/>
                </a:lnTo>
                <a:lnTo>
                  <a:pt x="595" y="196"/>
                </a:lnTo>
                <a:lnTo>
                  <a:pt x="595" y="195"/>
                </a:lnTo>
                <a:lnTo>
                  <a:pt x="596" y="197"/>
                </a:lnTo>
                <a:lnTo>
                  <a:pt x="596" y="152"/>
                </a:lnTo>
                <a:lnTo>
                  <a:pt x="596" y="148"/>
                </a:lnTo>
                <a:lnTo>
                  <a:pt x="597" y="155"/>
                </a:lnTo>
                <a:lnTo>
                  <a:pt x="597" y="76"/>
                </a:lnTo>
                <a:lnTo>
                  <a:pt x="597" y="120"/>
                </a:lnTo>
                <a:lnTo>
                  <a:pt x="597" y="127"/>
                </a:lnTo>
                <a:lnTo>
                  <a:pt x="598" y="104"/>
                </a:lnTo>
                <a:lnTo>
                  <a:pt x="598" y="221"/>
                </a:lnTo>
                <a:lnTo>
                  <a:pt x="598" y="221"/>
                </a:lnTo>
                <a:lnTo>
                  <a:pt x="599" y="246"/>
                </a:lnTo>
                <a:lnTo>
                  <a:pt x="599" y="123"/>
                </a:lnTo>
                <a:lnTo>
                  <a:pt x="599" y="137"/>
                </a:lnTo>
                <a:lnTo>
                  <a:pt x="599" y="137"/>
                </a:lnTo>
                <a:lnTo>
                  <a:pt x="600" y="136"/>
                </a:lnTo>
                <a:lnTo>
                  <a:pt x="600" y="194"/>
                </a:lnTo>
                <a:lnTo>
                  <a:pt x="600" y="153"/>
                </a:lnTo>
                <a:lnTo>
                  <a:pt x="600" y="153"/>
                </a:lnTo>
                <a:lnTo>
                  <a:pt x="601" y="89"/>
                </a:lnTo>
                <a:lnTo>
                  <a:pt x="601" y="94"/>
                </a:lnTo>
                <a:lnTo>
                  <a:pt x="601" y="95"/>
                </a:lnTo>
                <a:lnTo>
                  <a:pt x="602" y="83"/>
                </a:lnTo>
                <a:lnTo>
                  <a:pt x="602" y="159"/>
                </a:lnTo>
                <a:lnTo>
                  <a:pt x="602" y="120"/>
                </a:lnTo>
                <a:lnTo>
                  <a:pt x="602" y="125"/>
                </a:lnTo>
                <a:lnTo>
                  <a:pt x="603" y="99"/>
                </a:lnTo>
                <a:lnTo>
                  <a:pt x="603" y="174"/>
                </a:lnTo>
                <a:lnTo>
                  <a:pt x="603" y="152"/>
                </a:lnTo>
                <a:lnTo>
                  <a:pt x="603" y="149"/>
                </a:lnTo>
                <a:lnTo>
                  <a:pt x="604" y="171"/>
                </a:lnTo>
                <a:lnTo>
                  <a:pt x="604" y="111"/>
                </a:lnTo>
                <a:lnTo>
                  <a:pt x="604" y="117"/>
                </a:lnTo>
                <a:lnTo>
                  <a:pt x="604" y="118"/>
                </a:lnTo>
                <a:lnTo>
                  <a:pt x="605" y="111"/>
                </a:lnTo>
                <a:lnTo>
                  <a:pt x="605" y="202"/>
                </a:lnTo>
                <a:lnTo>
                  <a:pt x="605" y="194"/>
                </a:lnTo>
                <a:lnTo>
                  <a:pt x="605" y="183"/>
                </a:lnTo>
                <a:lnTo>
                  <a:pt x="606" y="111"/>
                </a:lnTo>
                <a:lnTo>
                  <a:pt x="606" y="199"/>
                </a:lnTo>
                <a:lnTo>
                  <a:pt x="606" y="151"/>
                </a:lnTo>
                <a:lnTo>
                  <a:pt x="606" y="156"/>
                </a:lnTo>
                <a:lnTo>
                  <a:pt x="607" y="181"/>
                </a:lnTo>
                <a:lnTo>
                  <a:pt x="607" y="90"/>
                </a:lnTo>
                <a:lnTo>
                  <a:pt x="607" y="165"/>
                </a:lnTo>
                <a:lnTo>
                  <a:pt x="607" y="160"/>
                </a:lnTo>
                <a:lnTo>
                  <a:pt x="608" y="123"/>
                </a:lnTo>
                <a:lnTo>
                  <a:pt x="608" y="241"/>
                </a:lnTo>
                <a:lnTo>
                  <a:pt x="608" y="163"/>
                </a:lnTo>
                <a:lnTo>
                  <a:pt x="608" y="164"/>
                </a:lnTo>
                <a:lnTo>
                  <a:pt x="609" y="264"/>
                </a:lnTo>
                <a:lnTo>
                  <a:pt x="609" y="262"/>
                </a:lnTo>
                <a:lnTo>
                  <a:pt x="609" y="262"/>
                </a:lnTo>
                <a:lnTo>
                  <a:pt x="610" y="237"/>
                </a:lnTo>
                <a:lnTo>
                  <a:pt x="610" y="282"/>
                </a:lnTo>
                <a:lnTo>
                  <a:pt x="610" y="260"/>
                </a:lnTo>
                <a:lnTo>
                  <a:pt x="610" y="261"/>
                </a:lnTo>
                <a:lnTo>
                  <a:pt x="611" y="263"/>
                </a:lnTo>
                <a:lnTo>
                  <a:pt x="611" y="146"/>
                </a:lnTo>
                <a:lnTo>
                  <a:pt x="611" y="170"/>
                </a:lnTo>
                <a:lnTo>
                  <a:pt x="611" y="170"/>
                </a:lnTo>
                <a:lnTo>
                  <a:pt x="612" y="188"/>
                </a:lnTo>
                <a:lnTo>
                  <a:pt x="613" y="125"/>
                </a:lnTo>
                <a:lnTo>
                  <a:pt x="613" y="135"/>
                </a:lnTo>
                <a:lnTo>
                  <a:pt x="613" y="133"/>
                </a:lnTo>
                <a:lnTo>
                  <a:pt x="613" y="152"/>
                </a:lnTo>
                <a:lnTo>
                  <a:pt x="613" y="98"/>
                </a:lnTo>
                <a:lnTo>
                  <a:pt x="614" y="147"/>
                </a:lnTo>
                <a:lnTo>
                  <a:pt x="614" y="147"/>
                </a:lnTo>
                <a:lnTo>
                  <a:pt x="614" y="79"/>
                </a:lnTo>
                <a:lnTo>
                  <a:pt x="614" y="217"/>
                </a:lnTo>
                <a:lnTo>
                  <a:pt x="615" y="100"/>
                </a:lnTo>
                <a:lnTo>
                  <a:pt x="615" y="96"/>
                </a:lnTo>
                <a:lnTo>
                  <a:pt x="615" y="75"/>
                </a:lnTo>
                <a:lnTo>
                  <a:pt x="616" y="173"/>
                </a:lnTo>
                <a:lnTo>
                  <a:pt x="616" y="163"/>
                </a:lnTo>
                <a:lnTo>
                  <a:pt x="616" y="103"/>
                </a:lnTo>
                <a:lnTo>
                  <a:pt x="616" y="218"/>
                </a:lnTo>
                <a:lnTo>
                  <a:pt x="617" y="217"/>
                </a:lnTo>
                <a:lnTo>
                  <a:pt x="617" y="217"/>
                </a:lnTo>
                <a:lnTo>
                  <a:pt x="617" y="202"/>
                </a:lnTo>
                <a:lnTo>
                  <a:pt x="618" y="242"/>
                </a:lnTo>
                <a:lnTo>
                  <a:pt x="618" y="244"/>
                </a:lnTo>
                <a:lnTo>
                  <a:pt x="618" y="253"/>
                </a:lnTo>
                <a:lnTo>
                  <a:pt x="619" y="228"/>
                </a:lnTo>
                <a:lnTo>
                  <a:pt x="619" y="228"/>
                </a:lnTo>
                <a:lnTo>
                  <a:pt x="620" y="125"/>
                </a:lnTo>
                <a:lnTo>
                  <a:pt x="620" y="132"/>
                </a:lnTo>
                <a:lnTo>
                  <a:pt x="620" y="134"/>
                </a:lnTo>
                <a:lnTo>
                  <a:pt x="620" y="70"/>
                </a:lnTo>
                <a:lnTo>
                  <a:pt x="621" y="219"/>
                </a:lnTo>
                <a:lnTo>
                  <a:pt x="621" y="219"/>
                </a:lnTo>
                <a:lnTo>
                  <a:pt x="621" y="222"/>
                </a:lnTo>
                <a:lnTo>
                  <a:pt x="622" y="172"/>
                </a:lnTo>
                <a:lnTo>
                  <a:pt x="622" y="172"/>
                </a:lnTo>
                <a:lnTo>
                  <a:pt x="622" y="172"/>
                </a:lnTo>
                <a:lnTo>
                  <a:pt x="623" y="83"/>
                </a:lnTo>
                <a:lnTo>
                  <a:pt x="623" y="130"/>
                </a:lnTo>
                <a:lnTo>
                  <a:pt x="623" y="117"/>
                </a:lnTo>
                <a:lnTo>
                  <a:pt x="623" y="75"/>
                </a:lnTo>
                <a:lnTo>
                  <a:pt x="623" y="152"/>
                </a:lnTo>
                <a:lnTo>
                  <a:pt x="624" y="109"/>
                </a:lnTo>
                <a:lnTo>
                  <a:pt x="624" y="110"/>
                </a:lnTo>
                <a:lnTo>
                  <a:pt x="624" y="89"/>
                </a:lnTo>
                <a:lnTo>
                  <a:pt x="625" y="156"/>
                </a:lnTo>
                <a:lnTo>
                  <a:pt x="625" y="115"/>
                </a:lnTo>
                <a:lnTo>
                  <a:pt x="625" y="117"/>
                </a:lnTo>
                <a:lnTo>
                  <a:pt x="625" y="111"/>
                </a:lnTo>
                <a:lnTo>
                  <a:pt x="626" y="211"/>
                </a:lnTo>
                <a:lnTo>
                  <a:pt x="626" y="211"/>
                </a:lnTo>
                <a:lnTo>
                  <a:pt x="626" y="210"/>
                </a:lnTo>
                <a:lnTo>
                  <a:pt x="626" y="210"/>
                </a:lnTo>
                <a:lnTo>
                  <a:pt x="627" y="145"/>
                </a:lnTo>
                <a:lnTo>
                  <a:pt x="627" y="160"/>
                </a:lnTo>
                <a:lnTo>
                  <a:pt x="627" y="164"/>
                </a:lnTo>
                <a:lnTo>
                  <a:pt x="627" y="194"/>
                </a:lnTo>
                <a:lnTo>
                  <a:pt x="627" y="110"/>
                </a:lnTo>
                <a:lnTo>
                  <a:pt x="628" y="138"/>
                </a:lnTo>
                <a:lnTo>
                  <a:pt x="628" y="136"/>
                </a:lnTo>
                <a:lnTo>
                  <a:pt x="628" y="153"/>
                </a:lnTo>
                <a:lnTo>
                  <a:pt x="628" y="88"/>
                </a:lnTo>
                <a:lnTo>
                  <a:pt x="629" y="106"/>
                </a:lnTo>
                <a:lnTo>
                  <a:pt x="629" y="106"/>
                </a:lnTo>
                <a:lnTo>
                  <a:pt x="629" y="58"/>
                </a:lnTo>
                <a:lnTo>
                  <a:pt x="630" y="211"/>
                </a:lnTo>
                <a:lnTo>
                  <a:pt x="630" y="147"/>
                </a:lnTo>
                <a:lnTo>
                  <a:pt x="630" y="152"/>
                </a:lnTo>
                <a:lnTo>
                  <a:pt x="630" y="141"/>
                </a:lnTo>
                <a:lnTo>
                  <a:pt x="631" y="266"/>
                </a:lnTo>
                <a:lnTo>
                  <a:pt x="631" y="266"/>
                </a:lnTo>
                <a:lnTo>
                  <a:pt x="631" y="269"/>
                </a:lnTo>
                <a:lnTo>
                  <a:pt x="632" y="243"/>
                </a:lnTo>
                <a:lnTo>
                  <a:pt x="632" y="242"/>
                </a:lnTo>
                <a:lnTo>
                  <a:pt x="633" y="133"/>
                </a:lnTo>
                <a:lnTo>
                  <a:pt x="633" y="137"/>
                </a:lnTo>
                <a:lnTo>
                  <a:pt x="633" y="137"/>
                </a:lnTo>
                <a:lnTo>
                  <a:pt x="633" y="96"/>
                </a:lnTo>
                <a:lnTo>
                  <a:pt x="633" y="211"/>
                </a:lnTo>
                <a:lnTo>
                  <a:pt x="634" y="151"/>
                </a:lnTo>
                <a:lnTo>
                  <a:pt x="634" y="144"/>
                </a:lnTo>
                <a:lnTo>
                  <a:pt x="634" y="206"/>
                </a:lnTo>
                <a:lnTo>
                  <a:pt x="635" y="113"/>
                </a:lnTo>
                <a:lnTo>
                  <a:pt x="635" y="172"/>
                </a:lnTo>
                <a:lnTo>
                  <a:pt x="635" y="173"/>
                </a:lnTo>
                <a:lnTo>
                  <a:pt x="635" y="199"/>
                </a:lnTo>
                <a:lnTo>
                  <a:pt x="636" y="119"/>
                </a:lnTo>
                <a:lnTo>
                  <a:pt x="636" y="141"/>
                </a:lnTo>
                <a:lnTo>
                  <a:pt x="636" y="142"/>
                </a:lnTo>
                <a:lnTo>
                  <a:pt x="636" y="182"/>
                </a:lnTo>
                <a:lnTo>
                  <a:pt x="636" y="101"/>
                </a:lnTo>
                <a:lnTo>
                  <a:pt x="637" y="158"/>
                </a:lnTo>
                <a:lnTo>
                  <a:pt x="637" y="163"/>
                </a:lnTo>
                <a:lnTo>
                  <a:pt x="637" y="171"/>
                </a:lnTo>
                <a:lnTo>
                  <a:pt x="638" y="90"/>
                </a:lnTo>
                <a:lnTo>
                  <a:pt x="638" y="88"/>
                </a:lnTo>
                <a:lnTo>
                  <a:pt x="638" y="83"/>
                </a:lnTo>
                <a:lnTo>
                  <a:pt x="638" y="125"/>
                </a:lnTo>
                <a:lnTo>
                  <a:pt x="639" y="104"/>
                </a:lnTo>
                <a:lnTo>
                  <a:pt x="639" y="106"/>
                </a:lnTo>
                <a:lnTo>
                  <a:pt x="639" y="161"/>
                </a:lnTo>
                <a:lnTo>
                  <a:pt x="639" y="70"/>
                </a:lnTo>
                <a:lnTo>
                  <a:pt x="640" y="130"/>
                </a:lnTo>
                <a:lnTo>
                  <a:pt x="640" y="130"/>
                </a:lnTo>
                <a:lnTo>
                  <a:pt x="640" y="129"/>
                </a:lnTo>
                <a:lnTo>
                  <a:pt x="641" y="203"/>
                </a:lnTo>
                <a:lnTo>
                  <a:pt x="641" y="141"/>
                </a:lnTo>
                <a:lnTo>
                  <a:pt x="641" y="144"/>
                </a:lnTo>
                <a:lnTo>
                  <a:pt x="642" y="229"/>
                </a:lnTo>
                <a:lnTo>
                  <a:pt x="642" y="229"/>
                </a:lnTo>
                <a:lnTo>
                  <a:pt x="642" y="229"/>
                </a:lnTo>
                <a:lnTo>
                  <a:pt x="642" y="186"/>
                </a:lnTo>
                <a:lnTo>
                  <a:pt x="643" y="221"/>
                </a:lnTo>
                <a:lnTo>
                  <a:pt x="643" y="221"/>
                </a:lnTo>
                <a:lnTo>
                  <a:pt x="643" y="234"/>
                </a:lnTo>
                <a:lnTo>
                  <a:pt x="643" y="166"/>
                </a:lnTo>
                <a:lnTo>
                  <a:pt x="644" y="212"/>
                </a:lnTo>
                <a:lnTo>
                  <a:pt x="644" y="216"/>
                </a:lnTo>
                <a:lnTo>
                  <a:pt x="644" y="146"/>
                </a:lnTo>
                <a:lnTo>
                  <a:pt x="645" y="269"/>
                </a:lnTo>
                <a:lnTo>
                  <a:pt x="645" y="198"/>
                </a:lnTo>
                <a:lnTo>
                  <a:pt x="645" y="191"/>
                </a:lnTo>
                <a:lnTo>
                  <a:pt x="645" y="174"/>
                </a:lnTo>
                <a:lnTo>
                  <a:pt x="645" y="254"/>
                </a:lnTo>
                <a:lnTo>
                  <a:pt x="646" y="201"/>
                </a:lnTo>
                <a:lnTo>
                  <a:pt x="646" y="199"/>
                </a:lnTo>
                <a:lnTo>
                  <a:pt x="646" y="156"/>
                </a:lnTo>
                <a:lnTo>
                  <a:pt x="646" y="261"/>
                </a:lnTo>
                <a:lnTo>
                  <a:pt x="647" y="224"/>
                </a:lnTo>
                <a:lnTo>
                  <a:pt x="647" y="224"/>
                </a:lnTo>
                <a:lnTo>
                  <a:pt x="648" y="169"/>
                </a:lnTo>
                <a:lnTo>
                  <a:pt x="648" y="240"/>
                </a:lnTo>
                <a:lnTo>
                  <a:pt x="648" y="237"/>
                </a:lnTo>
                <a:lnTo>
                  <a:pt x="648" y="233"/>
                </a:lnTo>
                <a:lnTo>
                  <a:pt x="649" y="153"/>
                </a:lnTo>
                <a:lnTo>
                  <a:pt x="649" y="163"/>
                </a:lnTo>
                <a:lnTo>
                  <a:pt x="649" y="164"/>
                </a:lnTo>
                <a:lnTo>
                  <a:pt x="649" y="185"/>
                </a:lnTo>
                <a:lnTo>
                  <a:pt x="650" y="107"/>
                </a:lnTo>
                <a:lnTo>
                  <a:pt x="650" y="167"/>
                </a:lnTo>
                <a:lnTo>
                  <a:pt x="650" y="172"/>
                </a:lnTo>
                <a:lnTo>
                  <a:pt x="650" y="87"/>
                </a:lnTo>
                <a:lnTo>
                  <a:pt x="650" y="179"/>
                </a:lnTo>
                <a:lnTo>
                  <a:pt x="651" y="169"/>
                </a:lnTo>
                <a:lnTo>
                  <a:pt x="651" y="165"/>
                </a:lnTo>
                <a:lnTo>
                  <a:pt x="651" y="62"/>
                </a:lnTo>
                <a:lnTo>
                  <a:pt x="652" y="168"/>
                </a:lnTo>
                <a:lnTo>
                  <a:pt x="652" y="176"/>
                </a:lnTo>
                <a:lnTo>
                  <a:pt x="652" y="218"/>
                </a:lnTo>
                <a:lnTo>
                  <a:pt x="652" y="123"/>
                </a:lnTo>
                <a:lnTo>
                  <a:pt x="653" y="156"/>
                </a:lnTo>
                <a:lnTo>
                  <a:pt x="653" y="158"/>
                </a:lnTo>
                <a:lnTo>
                  <a:pt x="653" y="192"/>
                </a:lnTo>
                <a:lnTo>
                  <a:pt x="653" y="104"/>
                </a:lnTo>
                <a:lnTo>
                  <a:pt x="654" y="125"/>
                </a:lnTo>
                <a:lnTo>
                  <a:pt x="654" y="120"/>
                </a:lnTo>
                <a:lnTo>
                  <a:pt x="654" y="176"/>
                </a:lnTo>
                <a:lnTo>
                  <a:pt x="654" y="85"/>
                </a:lnTo>
                <a:lnTo>
                  <a:pt x="655" y="115"/>
                </a:lnTo>
                <a:lnTo>
                  <a:pt x="655" y="114"/>
                </a:lnTo>
                <a:lnTo>
                  <a:pt x="655" y="173"/>
                </a:lnTo>
                <a:lnTo>
                  <a:pt x="655" y="84"/>
                </a:lnTo>
                <a:lnTo>
                  <a:pt x="656" y="130"/>
                </a:lnTo>
                <a:lnTo>
                  <a:pt x="656" y="137"/>
                </a:lnTo>
                <a:lnTo>
                  <a:pt x="656" y="115"/>
                </a:lnTo>
                <a:lnTo>
                  <a:pt x="657" y="237"/>
                </a:lnTo>
                <a:lnTo>
                  <a:pt x="657" y="229"/>
                </a:lnTo>
                <a:lnTo>
                  <a:pt x="657" y="218"/>
                </a:lnTo>
                <a:lnTo>
                  <a:pt x="658" y="93"/>
                </a:lnTo>
                <a:lnTo>
                  <a:pt x="658" y="137"/>
                </a:lnTo>
                <a:lnTo>
                  <a:pt x="658" y="137"/>
                </a:lnTo>
                <a:lnTo>
                  <a:pt x="658" y="125"/>
                </a:lnTo>
                <a:lnTo>
                  <a:pt x="659" y="207"/>
                </a:lnTo>
                <a:lnTo>
                  <a:pt x="659" y="158"/>
                </a:lnTo>
                <a:lnTo>
                  <a:pt x="659" y="160"/>
                </a:lnTo>
                <a:lnTo>
                  <a:pt x="659" y="198"/>
                </a:lnTo>
                <a:lnTo>
                  <a:pt x="659" y="137"/>
                </a:lnTo>
                <a:lnTo>
                  <a:pt x="660" y="186"/>
                </a:lnTo>
                <a:lnTo>
                  <a:pt x="660" y="176"/>
                </a:lnTo>
                <a:lnTo>
                  <a:pt x="660" y="136"/>
                </a:lnTo>
                <a:lnTo>
                  <a:pt x="661" y="236"/>
                </a:lnTo>
                <a:lnTo>
                  <a:pt x="661" y="200"/>
                </a:lnTo>
                <a:lnTo>
                  <a:pt x="661" y="195"/>
                </a:lnTo>
                <a:lnTo>
                  <a:pt x="661" y="241"/>
                </a:lnTo>
                <a:lnTo>
                  <a:pt x="662" y="146"/>
                </a:lnTo>
                <a:lnTo>
                  <a:pt x="662" y="154"/>
                </a:lnTo>
                <a:lnTo>
                  <a:pt x="662" y="160"/>
                </a:lnTo>
                <a:lnTo>
                  <a:pt x="662" y="158"/>
                </a:lnTo>
                <a:lnTo>
                  <a:pt x="663" y="199"/>
                </a:lnTo>
                <a:lnTo>
                  <a:pt x="663" y="193"/>
                </a:lnTo>
                <a:lnTo>
                  <a:pt x="663" y="193"/>
                </a:lnTo>
                <a:lnTo>
                  <a:pt x="663" y="83"/>
                </a:lnTo>
                <a:lnTo>
                  <a:pt x="664" y="246"/>
                </a:lnTo>
                <a:lnTo>
                  <a:pt x="664" y="240"/>
                </a:lnTo>
                <a:lnTo>
                  <a:pt x="664" y="240"/>
                </a:lnTo>
                <a:lnTo>
                  <a:pt x="664" y="240"/>
                </a:lnTo>
                <a:lnTo>
                  <a:pt x="664" y="284"/>
                </a:lnTo>
                <a:lnTo>
                  <a:pt x="665" y="269"/>
                </a:lnTo>
                <a:lnTo>
                  <a:pt x="665" y="268"/>
                </a:lnTo>
                <a:lnTo>
                  <a:pt x="665" y="276"/>
                </a:lnTo>
                <a:lnTo>
                  <a:pt x="665" y="181"/>
                </a:lnTo>
                <a:lnTo>
                  <a:pt x="666" y="200"/>
                </a:lnTo>
                <a:lnTo>
                  <a:pt x="666" y="206"/>
                </a:lnTo>
                <a:lnTo>
                  <a:pt x="666" y="176"/>
                </a:lnTo>
                <a:lnTo>
                  <a:pt x="666" y="257"/>
                </a:lnTo>
                <a:lnTo>
                  <a:pt x="667" y="213"/>
                </a:lnTo>
                <a:lnTo>
                  <a:pt x="667" y="211"/>
                </a:lnTo>
                <a:lnTo>
                  <a:pt x="667" y="146"/>
                </a:lnTo>
                <a:lnTo>
                  <a:pt x="668" y="185"/>
                </a:lnTo>
                <a:lnTo>
                  <a:pt x="668" y="185"/>
                </a:lnTo>
                <a:lnTo>
                  <a:pt x="668" y="183"/>
                </a:lnTo>
                <a:lnTo>
                  <a:pt x="668" y="217"/>
                </a:lnTo>
                <a:lnTo>
                  <a:pt x="669" y="206"/>
                </a:lnTo>
                <a:lnTo>
                  <a:pt x="669" y="206"/>
                </a:lnTo>
                <a:lnTo>
                  <a:pt x="669" y="210"/>
                </a:lnTo>
                <a:lnTo>
                  <a:pt x="670" y="148"/>
                </a:lnTo>
                <a:lnTo>
                  <a:pt x="670" y="153"/>
                </a:lnTo>
                <a:lnTo>
                  <a:pt x="670" y="157"/>
                </a:lnTo>
                <a:lnTo>
                  <a:pt x="670" y="193"/>
                </a:lnTo>
                <a:lnTo>
                  <a:pt x="670" y="79"/>
                </a:lnTo>
                <a:lnTo>
                  <a:pt x="671" y="93"/>
                </a:lnTo>
                <a:lnTo>
                  <a:pt x="671" y="91"/>
                </a:lnTo>
                <a:lnTo>
                  <a:pt x="671" y="70"/>
                </a:lnTo>
                <a:lnTo>
                  <a:pt x="671" y="136"/>
                </a:lnTo>
                <a:lnTo>
                  <a:pt x="672" y="122"/>
                </a:lnTo>
                <a:lnTo>
                  <a:pt x="672" y="124"/>
                </a:lnTo>
                <a:lnTo>
                  <a:pt x="672" y="99"/>
                </a:lnTo>
                <a:lnTo>
                  <a:pt x="673" y="180"/>
                </a:lnTo>
                <a:lnTo>
                  <a:pt x="673" y="134"/>
                </a:lnTo>
                <a:lnTo>
                  <a:pt x="673" y="129"/>
                </a:lnTo>
                <a:lnTo>
                  <a:pt x="673" y="121"/>
                </a:lnTo>
                <a:lnTo>
                  <a:pt x="673" y="190"/>
                </a:lnTo>
                <a:lnTo>
                  <a:pt x="674" y="185"/>
                </a:lnTo>
                <a:lnTo>
                  <a:pt x="674" y="180"/>
                </a:lnTo>
                <a:lnTo>
                  <a:pt x="674" y="209"/>
                </a:lnTo>
                <a:lnTo>
                  <a:pt x="674" y="129"/>
                </a:lnTo>
                <a:lnTo>
                  <a:pt x="675" y="150"/>
                </a:lnTo>
                <a:lnTo>
                  <a:pt x="675" y="152"/>
                </a:lnTo>
                <a:lnTo>
                  <a:pt x="675" y="126"/>
                </a:lnTo>
                <a:lnTo>
                  <a:pt x="676" y="196"/>
                </a:lnTo>
                <a:lnTo>
                  <a:pt x="676" y="199"/>
                </a:lnTo>
                <a:lnTo>
                  <a:pt x="676" y="122"/>
                </a:lnTo>
                <a:lnTo>
                  <a:pt x="677" y="135"/>
                </a:lnTo>
                <a:lnTo>
                  <a:pt x="677" y="138"/>
                </a:lnTo>
                <a:lnTo>
                  <a:pt x="677" y="208"/>
                </a:lnTo>
                <a:lnTo>
                  <a:pt x="678" y="98"/>
                </a:lnTo>
                <a:lnTo>
                  <a:pt x="678" y="113"/>
                </a:lnTo>
                <a:lnTo>
                  <a:pt x="678" y="118"/>
                </a:lnTo>
                <a:lnTo>
                  <a:pt x="678" y="93"/>
                </a:lnTo>
                <a:lnTo>
                  <a:pt x="679" y="177"/>
                </a:lnTo>
                <a:lnTo>
                  <a:pt x="679" y="178"/>
                </a:lnTo>
                <a:lnTo>
                  <a:pt x="679" y="178"/>
                </a:lnTo>
                <a:lnTo>
                  <a:pt x="680" y="156"/>
                </a:lnTo>
                <a:lnTo>
                  <a:pt x="680" y="157"/>
                </a:lnTo>
                <a:lnTo>
                  <a:pt x="680" y="157"/>
                </a:lnTo>
                <a:lnTo>
                  <a:pt x="680" y="101"/>
                </a:lnTo>
                <a:lnTo>
                  <a:pt x="681" y="162"/>
                </a:lnTo>
                <a:lnTo>
                  <a:pt x="681" y="137"/>
                </a:lnTo>
                <a:lnTo>
                  <a:pt x="681" y="136"/>
                </a:lnTo>
                <a:lnTo>
                  <a:pt x="681" y="174"/>
                </a:lnTo>
                <a:lnTo>
                  <a:pt x="682" y="86"/>
                </a:lnTo>
                <a:lnTo>
                  <a:pt x="682" y="93"/>
                </a:lnTo>
                <a:lnTo>
                  <a:pt x="682" y="91"/>
                </a:lnTo>
                <a:lnTo>
                  <a:pt x="682" y="84"/>
                </a:lnTo>
                <a:lnTo>
                  <a:pt x="682" y="184"/>
                </a:lnTo>
                <a:lnTo>
                  <a:pt x="683" y="163"/>
                </a:lnTo>
                <a:lnTo>
                  <a:pt x="683" y="163"/>
                </a:lnTo>
                <a:lnTo>
                  <a:pt x="684" y="218"/>
                </a:lnTo>
                <a:lnTo>
                  <a:pt x="684" y="218"/>
                </a:lnTo>
                <a:lnTo>
                  <a:pt x="684" y="222"/>
                </a:lnTo>
                <a:lnTo>
                  <a:pt x="684" y="127"/>
                </a:lnTo>
                <a:lnTo>
                  <a:pt x="685" y="168"/>
                </a:lnTo>
                <a:lnTo>
                  <a:pt x="685" y="169"/>
                </a:lnTo>
                <a:lnTo>
                  <a:pt x="685" y="193"/>
                </a:lnTo>
                <a:lnTo>
                  <a:pt x="686" y="141"/>
                </a:lnTo>
                <a:lnTo>
                  <a:pt x="686" y="142"/>
                </a:lnTo>
                <a:lnTo>
                  <a:pt x="686" y="144"/>
                </a:lnTo>
                <a:lnTo>
                  <a:pt x="686" y="141"/>
                </a:lnTo>
                <a:lnTo>
                  <a:pt x="686" y="239"/>
                </a:lnTo>
                <a:lnTo>
                  <a:pt x="687" y="226"/>
                </a:lnTo>
                <a:lnTo>
                  <a:pt x="687" y="227"/>
                </a:lnTo>
                <a:lnTo>
                  <a:pt x="687" y="237"/>
                </a:lnTo>
                <a:lnTo>
                  <a:pt x="687" y="150"/>
                </a:lnTo>
                <a:lnTo>
                  <a:pt x="688" y="203"/>
                </a:lnTo>
                <a:lnTo>
                  <a:pt x="688" y="203"/>
                </a:lnTo>
                <a:lnTo>
                  <a:pt x="688" y="226"/>
                </a:lnTo>
                <a:lnTo>
                  <a:pt x="689" y="158"/>
                </a:lnTo>
                <a:lnTo>
                  <a:pt x="689" y="196"/>
                </a:lnTo>
                <a:lnTo>
                  <a:pt x="689" y="194"/>
                </a:lnTo>
                <a:lnTo>
                  <a:pt x="689" y="134"/>
                </a:lnTo>
                <a:lnTo>
                  <a:pt x="690" y="248"/>
                </a:lnTo>
                <a:lnTo>
                  <a:pt x="690" y="249"/>
                </a:lnTo>
                <a:lnTo>
                  <a:pt x="690" y="259"/>
                </a:lnTo>
                <a:lnTo>
                  <a:pt x="691" y="164"/>
                </a:lnTo>
                <a:lnTo>
                  <a:pt x="691" y="247"/>
                </a:lnTo>
                <a:lnTo>
                  <a:pt x="691" y="236"/>
                </a:lnTo>
                <a:lnTo>
                  <a:pt x="691" y="117"/>
                </a:lnTo>
                <a:lnTo>
                  <a:pt x="692" y="231"/>
                </a:lnTo>
                <a:lnTo>
                  <a:pt x="692" y="231"/>
                </a:lnTo>
                <a:lnTo>
                  <a:pt x="693" y="114"/>
                </a:lnTo>
                <a:lnTo>
                  <a:pt x="693" y="132"/>
                </a:lnTo>
                <a:lnTo>
                  <a:pt x="693" y="141"/>
                </a:lnTo>
                <a:lnTo>
                  <a:pt x="693" y="117"/>
                </a:lnTo>
                <a:lnTo>
                  <a:pt x="693" y="185"/>
                </a:lnTo>
                <a:lnTo>
                  <a:pt x="694" y="146"/>
                </a:lnTo>
                <a:lnTo>
                  <a:pt x="694" y="148"/>
                </a:lnTo>
                <a:lnTo>
                  <a:pt x="695" y="214"/>
                </a:lnTo>
                <a:lnTo>
                  <a:pt x="695" y="213"/>
                </a:lnTo>
                <a:lnTo>
                  <a:pt x="695" y="213"/>
                </a:lnTo>
                <a:lnTo>
                  <a:pt x="695" y="219"/>
                </a:lnTo>
                <a:lnTo>
                  <a:pt x="696" y="80"/>
                </a:lnTo>
                <a:lnTo>
                  <a:pt x="696" y="79"/>
                </a:lnTo>
                <a:lnTo>
                  <a:pt x="696" y="143"/>
                </a:lnTo>
                <a:lnTo>
                  <a:pt x="696" y="78"/>
                </a:lnTo>
                <a:lnTo>
                  <a:pt x="697" y="114"/>
                </a:lnTo>
                <a:lnTo>
                  <a:pt x="697" y="114"/>
                </a:lnTo>
                <a:lnTo>
                  <a:pt x="697" y="137"/>
                </a:lnTo>
                <a:lnTo>
                  <a:pt x="697" y="80"/>
                </a:lnTo>
                <a:lnTo>
                  <a:pt x="698" y="112"/>
                </a:lnTo>
                <a:lnTo>
                  <a:pt x="698" y="115"/>
                </a:lnTo>
                <a:lnTo>
                  <a:pt x="698" y="69"/>
                </a:lnTo>
                <a:lnTo>
                  <a:pt x="699" y="162"/>
                </a:lnTo>
                <a:lnTo>
                  <a:pt x="699" y="139"/>
                </a:lnTo>
                <a:lnTo>
                  <a:pt x="699" y="139"/>
                </a:lnTo>
                <a:lnTo>
                  <a:pt x="699" y="122"/>
                </a:lnTo>
                <a:lnTo>
                  <a:pt x="700" y="187"/>
                </a:lnTo>
                <a:lnTo>
                  <a:pt x="700" y="150"/>
                </a:lnTo>
                <a:lnTo>
                  <a:pt x="700" y="150"/>
                </a:lnTo>
                <a:lnTo>
                  <a:pt x="700" y="203"/>
                </a:lnTo>
                <a:lnTo>
                  <a:pt x="701" y="136"/>
                </a:lnTo>
                <a:lnTo>
                  <a:pt x="701" y="153"/>
                </a:lnTo>
                <a:lnTo>
                  <a:pt x="701" y="154"/>
                </a:lnTo>
                <a:lnTo>
                  <a:pt x="701" y="143"/>
                </a:lnTo>
                <a:lnTo>
                  <a:pt x="702" y="201"/>
                </a:lnTo>
                <a:lnTo>
                  <a:pt x="702" y="200"/>
                </a:lnTo>
                <a:lnTo>
                  <a:pt x="702" y="201"/>
                </a:lnTo>
                <a:lnTo>
                  <a:pt x="702" y="200"/>
                </a:lnTo>
                <a:lnTo>
                  <a:pt x="703" y="243"/>
                </a:lnTo>
                <a:lnTo>
                  <a:pt x="703" y="243"/>
                </a:lnTo>
                <a:lnTo>
                  <a:pt x="703" y="243"/>
                </a:lnTo>
                <a:lnTo>
                  <a:pt x="703" y="246"/>
                </a:lnTo>
                <a:lnTo>
                  <a:pt x="704" y="146"/>
                </a:lnTo>
                <a:lnTo>
                  <a:pt x="704" y="179"/>
                </a:lnTo>
                <a:lnTo>
                  <a:pt x="704" y="174"/>
                </a:lnTo>
                <a:lnTo>
                  <a:pt x="704" y="146"/>
                </a:lnTo>
                <a:lnTo>
                  <a:pt x="704" y="188"/>
                </a:lnTo>
                <a:lnTo>
                  <a:pt x="705" y="170"/>
                </a:lnTo>
                <a:lnTo>
                  <a:pt x="705" y="171"/>
                </a:lnTo>
                <a:lnTo>
                  <a:pt x="706" y="130"/>
                </a:lnTo>
                <a:lnTo>
                  <a:pt x="706" y="226"/>
                </a:lnTo>
                <a:lnTo>
                  <a:pt x="706" y="194"/>
                </a:lnTo>
                <a:lnTo>
                  <a:pt x="706" y="183"/>
                </a:lnTo>
                <a:lnTo>
                  <a:pt x="706" y="197"/>
                </a:lnTo>
                <a:lnTo>
                  <a:pt x="706" y="124"/>
                </a:lnTo>
                <a:lnTo>
                  <a:pt x="707" y="165"/>
                </a:lnTo>
                <a:lnTo>
                  <a:pt x="707" y="163"/>
                </a:lnTo>
                <a:lnTo>
                  <a:pt x="707" y="139"/>
                </a:lnTo>
                <a:lnTo>
                  <a:pt x="708" y="200"/>
                </a:lnTo>
                <a:lnTo>
                  <a:pt x="708" y="163"/>
                </a:lnTo>
                <a:lnTo>
                  <a:pt x="708" y="163"/>
                </a:lnTo>
                <a:lnTo>
                  <a:pt x="709" y="67"/>
                </a:lnTo>
                <a:lnTo>
                  <a:pt x="709" y="82"/>
                </a:lnTo>
                <a:lnTo>
                  <a:pt x="709" y="84"/>
                </a:lnTo>
                <a:lnTo>
                  <a:pt x="709" y="102"/>
                </a:lnTo>
                <a:lnTo>
                  <a:pt x="709" y="66"/>
                </a:lnTo>
                <a:lnTo>
                  <a:pt x="710" y="82"/>
                </a:lnTo>
                <a:lnTo>
                  <a:pt x="710" y="81"/>
                </a:lnTo>
                <a:lnTo>
                  <a:pt x="710" y="76"/>
                </a:lnTo>
                <a:lnTo>
                  <a:pt x="711" y="110"/>
                </a:lnTo>
                <a:lnTo>
                  <a:pt x="711" y="107"/>
                </a:lnTo>
                <a:lnTo>
                  <a:pt x="711" y="103"/>
                </a:lnTo>
                <a:lnTo>
                  <a:pt x="712" y="90"/>
                </a:lnTo>
                <a:lnTo>
                  <a:pt x="712" y="139"/>
                </a:lnTo>
                <a:lnTo>
                  <a:pt x="712" y="139"/>
                </a:lnTo>
                <a:lnTo>
                  <a:pt x="712" y="113"/>
                </a:lnTo>
                <a:lnTo>
                  <a:pt x="712" y="157"/>
                </a:lnTo>
                <a:lnTo>
                  <a:pt x="713" y="123"/>
                </a:lnTo>
                <a:lnTo>
                  <a:pt x="713" y="123"/>
                </a:lnTo>
                <a:lnTo>
                  <a:pt x="713" y="37"/>
                </a:lnTo>
                <a:lnTo>
                  <a:pt x="713" y="155"/>
                </a:lnTo>
                <a:lnTo>
                  <a:pt x="714" y="102"/>
                </a:lnTo>
                <a:lnTo>
                  <a:pt x="714" y="105"/>
                </a:lnTo>
                <a:lnTo>
                  <a:pt x="714" y="36"/>
                </a:lnTo>
                <a:lnTo>
                  <a:pt x="714" y="119"/>
                </a:lnTo>
                <a:lnTo>
                  <a:pt x="715" y="53"/>
                </a:lnTo>
                <a:lnTo>
                  <a:pt x="715" y="59"/>
                </a:lnTo>
                <a:lnTo>
                  <a:pt x="715" y="38"/>
                </a:lnTo>
                <a:lnTo>
                  <a:pt x="715" y="130"/>
                </a:lnTo>
                <a:lnTo>
                  <a:pt x="716" y="114"/>
                </a:lnTo>
                <a:lnTo>
                  <a:pt x="716" y="117"/>
                </a:lnTo>
                <a:lnTo>
                  <a:pt x="716" y="99"/>
                </a:lnTo>
                <a:lnTo>
                  <a:pt x="717" y="174"/>
                </a:lnTo>
                <a:lnTo>
                  <a:pt x="717" y="167"/>
                </a:lnTo>
                <a:lnTo>
                  <a:pt x="717" y="167"/>
                </a:lnTo>
                <a:lnTo>
                  <a:pt x="717" y="211"/>
                </a:lnTo>
                <a:lnTo>
                  <a:pt x="718" y="95"/>
                </a:lnTo>
                <a:lnTo>
                  <a:pt x="718" y="99"/>
                </a:lnTo>
                <a:lnTo>
                  <a:pt x="718" y="108"/>
                </a:lnTo>
                <a:lnTo>
                  <a:pt x="718" y="219"/>
                </a:lnTo>
                <a:lnTo>
                  <a:pt x="719" y="208"/>
                </a:lnTo>
                <a:lnTo>
                  <a:pt x="719" y="208"/>
                </a:lnTo>
                <a:lnTo>
                  <a:pt x="719" y="209"/>
                </a:lnTo>
                <a:lnTo>
                  <a:pt x="719" y="163"/>
                </a:lnTo>
                <a:lnTo>
                  <a:pt x="720" y="185"/>
                </a:lnTo>
                <a:lnTo>
                  <a:pt x="720" y="182"/>
                </a:lnTo>
                <a:lnTo>
                  <a:pt x="720" y="195"/>
                </a:lnTo>
                <a:lnTo>
                  <a:pt x="721" y="143"/>
                </a:lnTo>
                <a:lnTo>
                  <a:pt x="721" y="146"/>
                </a:lnTo>
                <a:lnTo>
                  <a:pt x="721" y="149"/>
                </a:lnTo>
                <a:lnTo>
                  <a:pt x="721" y="110"/>
                </a:lnTo>
                <a:lnTo>
                  <a:pt x="722" y="190"/>
                </a:lnTo>
                <a:lnTo>
                  <a:pt x="722" y="152"/>
                </a:lnTo>
                <a:lnTo>
                  <a:pt x="722" y="151"/>
                </a:lnTo>
                <a:lnTo>
                  <a:pt x="722" y="109"/>
                </a:lnTo>
                <a:lnTo>
                  <a:pt x="723" y="237"/>
                </a:lnTo>
                <a:lnTo>
                  <a:pt x="723" y="174"/>
                </a:lnTo>
                <a:lnTo>
                  <a:pt x="723" y="163"/>
                </a:lnTo>
                <a:lnTo>
                  <a:pt x="723" y="153"/>
                </a:lnTo>
                <a:lnTo>
                  <a:pt x="724" y="238"/>
                </a:lnTo>
                <a:lnTo>
                  <a:pt x="724" y="238"/>
                </a:lnTo>
                <a:lnTo>
                  <a:pt x="724" y="239"/>
                </a:lnTo>
                <a:lnTo>
                  <a:pt x="724" y="164"/>
                </a:lnTo>
                <a:lnTo>
                  <a:pt x="725" y="165"/>
                </a:lnTo>
                <a:lnTo>
                  <a:pt x="725" y="164"/>
                </a:lnTo>
                <a:lnTo>
                  <a:pt x="725" y="161"/>
                </a:lnTo>
                <a:lnTo>
                  <a:pt x="725" y="232"/>
                </a:lnTo>
                <a:lnTo>
                  <a:pt x="726" y="194"/>
                </a:lnTo>
                <a:lnTo>
                  <a:pt x="726" y="191"/>
                </a:lnTo>
                <a:lnTo>
                  <a:pt x="726" y="186"/>
                </a:lnTo>
                <a:lnTo>
                  <a:pt x="727" y="247"/>
                </a:lnTo>
                <a:lnTo>
                  <a:pt x="727" y="242"/>
                </a:lnTo>
                <a:lnTo>
                  <a:pt x="727" y="241"/>
                </a:lnTo>
                <a:lnTo>
                  <a:pt x="728" y="88"/>
                </a:lnTo>
                <a:lnTo>
                  <a:pt x="728" y="92"/>
                </a:lnTo>
                <a:lnTo>
                  <a:pt x="728" y="86"/>
                </a:lnTo>
                <a:lnTo>
                  <a:pt x="728" y="81"/>
                </a:lnTo>
                <a:lnTo>
                  <a:pt x="729" y="178"/>
                </a:lnTo>
                <a:lnTo>
                  <a:pt x="729" y="163"/>
                </a:lnTo>
                <a:lnTo>
                  <a:pt x="729" y="161"/>
                </a:lnTo>
                <a:lnTo>
                  <a:pt x="729" y="140"/>
                </a:lnTo>
                <a:lnTo>
                  <a:pt x="729" y="221"/>
                </a:lnTo>
                <a:lnTo>
                  <a:pt x="730" y="186"/>
                </a:lnTo>
                <a:lnTo>
                  <a:pt x="730" y="189"/>
                </a:lnTo>
                <a:lnTo>
                  <a:pt x="730" y="160"/>
                </a:lnTo>
                <a:lnTo>
                  <a:pt x="731" y="235"/>
                </a:lnTo>
                <a:lnTo>
                  <a:pt x="731" y="236"/>
                </a:lnTo>
                <a:lnTo>
                  <a:pt x="731" y="249"/>
                </a:lnTo>
                <a:lnTo>
                  <a:pt x="732" y="191"/>
                </a:lnTo>
                <a:lnTo>
                  <a:pt x="732" y="212"/>
                </a:lnTo>
                <a:lnTo>
                  <a:pt x="732" y="215"/>
                </a:lnTo>
                <a:lnTo>
                  <a:pt x="732" y="253"/>
                </a:lnTo>
                <a:lnTo>
                  <a:pt x="733" y="149"/>
                </a:lnTo>
                <a:lnTo>
                  <a:pt x="733" y="150"/>
                </a:lnTo>
                <a:lnTo>
                  <a:pt x="733" y="151"/>
                </a:lnTo>
                <a:lnTo>
                  <a:pt x="733" y="204"/>
                </a:lnTo>
                <a:lnTo>
                  <a:pt x="734" y="196"/>
                </a:lnTo>
                <a:lnTo>
                  <a:pt x="734" y="198"/>
                </a:lnTo>
                <a:lnTo>
                  <a:pt x="734" y="175"/>
                </a:lnTo>
                <a:lnTo>
                  <a:pt x="735" y="224"/>
                </a:lnTo>
                <a:lnTo>
                  <a:pt x="735" y="211"/>
                </a:lnTo>
                <a:lnTo>
                  <a:pt x="735" y="209"/>
                </a:lnTo>
                <a:lnTo>
                  <a:pt x="735" y="224"/>
                </a:lnTo>
                <a:lnTo>
                  <a:pt x="735" y="162"/>
                </a:lnTo>
                <a:lnTo>
                  <a:pt x="736" y="214"/>
                </a:lnTo>
                <a:lnTo>
                  <a:pt x="736" y="214"/>
                </a:lnTo>
                <a:lnTo>
                  <a:pt x="736" y="218"/>
                </a:lnTo>
                <a:lnTo>
                  <a:pt x="737" y="172"/>
                </a:lnTo>
                <a:lnTo>
                  <a:pt x="737" y="181"/>
                </a:lnTo>
                <a:lnTo>
                  <a:pt x="737" y="183"/>
                </a:lnTo>
                <a:lnTo>
                  <a:pt x="737" y="128"/>
                </a:lnTo>
                <a:lnTo>
                  <a:pt x="738" y="247"/>
                </a:lnTo>
                <a:lnTo>
                  <a:pt x="738" y="247"/>
                </a:lnTo>
                <a:lnTo>
                  <a:pt x="738" y="247"/>
                </a:lnTo>
                <a:lnTo>
                  <a:pt x="739" y="195"/>
                </a:lnTo>
                <a:lnTo>
                  <a:pt x="739" y="195"/>
                </a:lnTo>
                <a:lnTo>
                  <a:pt x="740" y="76"/>
                </a:lnTo>
                <a:lnTo>
                  <a:pt x="740" y="105"/>
                </a:lnTo>
                <a:lnTo>
                  <a:pt x="740" y="107"/>
                </a:lnTo>
                <a:lnTo>
                  <a:pt x="740" y="178"/>
                </a:lnTo>
                <a:lnTo>
                  <a:pt x="741" y="134"/>
                </a:lnTo>
                <a:lnTo>
                  <a:pt x="741" y="130"/>
                </a:lnTo>
                <a:lnTo>
                  <a:pt x="741" y="88"/>
                </a:lnTo>
                <a:lnTo>
                  <a:pt x="741" y="143"/>
                </a:lnTo>
                <a:lnTo>
                  <a:pt x="742" y="139"/>
                </a:lnTo>
                <a:lnTo>
                  <a:pt x="742" y="147"/>
                </a:lnTo>
                <a:lnTo>
                  <a:pt x="742" y="113"/>
                </a:lnTo>
                <a:lnTo>
                  <a:pt x="742" y="186"/>
                </a:lnTo>
                <a:lnTo>
                  <a:pt x="743" y="134"/>
                </a:lnTo>
                <a:lnTo>
                  <a:pt x="743" y="132"/>
                </a:lnTo>
                <a:lnTo>
                  <a:pt x="743" y="145"/>
                </a:lnTo>
                <a:lnTo>
                  <a:pt x="743" y="84"/>
                </a:lnTo>
                <a:lnTo>
                  <a:pt x="744" y="139"/>
                </a:lnTo>
                <a:lnTo>
                  <a:pt x="744" y="140"/>
                </a:lnTo>
                <a:lnTo>
                  <a:pt x="744" y="156"/>
                </a:lnTo>
                <a:lnTo>
                  <a:pt x="745" y="96"/>
                </a:lnTo>
                <a:lnTo>
                  <a:pt x="745" y="98"/>
                </a:lnTo>
                <a:lnTo>
                  <a:pt x="745" y="99"/>
                </a:lnTo>
                <a:lnTo>
                  <a:pt x="745" y="104"/>
                </a:lnTo>
                <a:lnTo>
                  <a:pt x="746" y="21"/>
                </a:lnTo>
                <a:lnTo>
                  <a:pt x="746" y="41"/>
                </a:lnTo>
                <a:lnTo>
                  <a:pt x="746" y="42"/>
                </a:lnTo>
                <a:lnTo>
                  <a:pt x="746" y="15"/>
                </a:lnTo>
                <a:lnTo>
                  <a:pt x="746" y="49"/>
                </a:lnTo>
                <a:lnTo>
                  <a:pt x="747" y="36"/>
                </a:lnTo>
                <a:lnTo>
                  <a:pt x="747" y="40"/>
                </a:lnTo>
                <a:lnTo>
                  <a:pt x="747" y="14"/>
                </a:lnTo>
                <a:lnTo>
                  <a:pt x="748" y="53"/>
                </a:lnTo>
                <a:lnTo>
                  <a:pt x="748" y="38"/>
                </a:lnTo>
                <a:lnTo>
                  <a:pt x="748" y="32"/>
                </a:lnTo>
                <a:lnTo>
                  <a:pt x="748" y="28"/>
                </a:lnTo>
                <a:lnTo>
                  <a:pt x="749" y="111"/>
                </a:lnTo>
                <a:lnTo>
                  <a:pt x="749" y="101"/>
                </a:lnTo>
                <a:lnTo>
                  <a:pt x="749" y="101"/>
                </a:lnTo>
                <a:lnTo>
                  <a:pt x="749" y="62"/>
                </a:lnTo>
                <a:lnTo>
                  <a:pt x="750" y="112"/>
                </a:lnTo>
                <a:lnTo>
                  <a:pt x="750" y="92"/>
                </a:lnTo>
                <a:lnTo>
                  <a:pt x="750" y="94"/>
                </a:lnTo>
                <a:lnTo>
                  <a:pt x="750" y="91"/>
                </a:lnTo>
                <a:lnTo>
                  <a:pt x="751" y="232"/>
                </a:lnTo>
                <a:lnTo>
                  <a:pt x="751" y="234"/>
                </a:lnTo>
                <a:lnTo>
                  <a:pt x="751" y="240"/>
                </a:lnTo>
                <a:lnTo>
                  <a:pt x="751" y="139"/>
                </a:lnTo>
                <a:lnTo>
                  <a:pt x="752" y="171"/>
                </a:lnTo>
                <a:lnTo>
                  <a:pt x="752" y="171"/>
                </a:lnTo>
                <a:lnTo>
                  <a:pt x="752" y="237"/>
                </a:lnTo>
                <a:lnTo>
                  <a:pt x="753" y="138"/>
                </a:lnTo>
                <a:lnTo>
                  <a:pt x="753" y="148"/>
                </a:lnTo>
                <a:lnTo>
                  <a:pt x="753" y="142"/>
                </a:lnTo>
                <a:lnTo>
                  <a:pt x="753" y="99"/>
                </a:lnTo>
                <a:lnTo>
                  <a:pt x="754" y="220"/>
                </a:lnTo>
                <a:lnTo>
                  <a:pt x="754" y="218"/>
                </a:lnTo>
                <a:lnTo>
                  <a:pt x="754" y="218"/>
                </a:lnTo>
                <a:lnTo>
                  <a:pt x="754" y="221"/>
                </a:lnTo>
                <a:lnTo>
                  <a:pt x="755" y="63"/>
                </a:lnTo>
                <a:lnTo>
                  <a:pt x="755" y="66"/>
                </a:lnTo>
                <a:lnTo>
                  <a:pt x="755" y="64"/>
                </a:lnTo>
                <a:lnTo>
                  <a:pt x="755" y="52"/>
                </a:lnTo>
                <a:lnTo>
                  <a:pt x="755" y="114"/>
                </a:lnTo>
                <a:lnTo>
                  <a:pt x="756" y="59"/>
                </a:lnTo>
                <a:lnTo>
                  <a:pt x="756" y="60"/>
                </a:lnTo>
                <a:lnTo>
                  <a:pt x="757" y="244"/>
                </a:lnTo>
                <a:lnTo>
                  <a:pt x="757" y="213"/>
                </a:lnTo>
                <a:lnTo>
                  <a:pt x="757" y="213"/>
                </a:lnTo>
                <a:lnTo>
                  <a:pt x="757" y="230"/>
                </a:lnTo>
                <a:lnTo>
                  <a:pt x="758" y="110"/>
                </a:lnTo>
                <a:lnTo>
                  <a:pt x="758" y="101"/>
                </a:lnTo>
                <a:lnTo>
                  <a:pt x="758" y="98"/>
                </a:lnTo>
                <a:lnTo>
                  <a:pt x="758" y="190"/>
                </a:lnTo>
                <a:lnTo>
                  <a:pt x="759" y="166"/>
                </a:lnTo>
                <a:lnTo>
                  <a:pt x="759" y="167"/>
                </a:lnTo>
                <a:lnTo>
                  <a:pt x="759" y="133"/>
                </a:lnTo>
                <a:lnTo>
                  <a:pt x="760" y="194"/>
                </a:lnTo>
                <a:lnTo>
                  <a:pt x="760" y="154"/>
                </a:lnTo>
                <a:lnTo>
                  <a:pt x="760" y="146"/>
                </a:lnTo>
                <a:lnTo>
                  <a:pt x="760" y="213"/>
                </a:lnTo>
                <a:lnTo>
                  <a:pt x="761" y="181"/>
                </a:lnTo>
                <a:lnTo>
                  <a:pt x="761" y="176"/>
                </a:lnTo>
                <a:lnTo>
                  <a:pt x="761" y="50"/>
                </a:lnTo>
                <a:lnTo>
                  <a:pt x="762" y="71"/>
                </a:lnTo>
                <a:lnTo>
                  <a:pt x="762" y="72"/>
                </a:lnTo>
                <a:lnTo>
                  <a:pt x="762" y="51"/>
                </a:lnTo>
                <a:lnTo>
                  <a:pt x="762" y="99"/>
                </a:lnTo>
                <a:lnTo>
                  <a:pt x="763" y="91"/>
                </a:lnTo>
                <a:lnTo>
                  <a:pt x="763" y="89"/>
                </a:lnTo>
                <a:lnTo>
                  <a:pt x="763" y="84"/>
                </a:lnTo>
                <a:lnTo>
                  <a:pt x="763" y="178"/>
                </a:lnTo>
                <a:lnTo>
                  <a:pt x="764" y="170"/>
                </a:lnTo>
                <a:lnTo>
                  <a:pt x="764" y="170"/>
                </a:lnTo>
                <a:lnTo>
                  <a:pt x="764" y="175"/>
                </a:lnTo>
                <a:lnTo>
                  <a:pt x="764" y="97"/>
                </a:lnTo>
                <a:lnTo>
                  <a:pt x="765" y="144"/>
                </a:lnTo>
                <a:lnTo>
                  <a:pt x="765" y="149"/>
                </a:lnTo>
                <a:lnTo>
                  <a:pt x="765" y="128"/>
                </a:lnTo>
                <a:lnTo>
                  <a:pt x="765" y="238"/>
                </a:lnTo>
                <a:lnTo>
                  <a:pt x="766" y="147"/>
                </a:lnTo>
                <a:lnTo>
                  <a:pt x="766" y="149"/>
                </a:lnTo>
                <a:lnTo>
                  <a:pt x="766" y="134"/>
                </a:lnTo>
                <a:lnTo>
                  <a:pt x="767" y="219"/>
                </a:lnTo>
                <a:lnTo>
                  <a:pt x="767" y="162"/>
                </a:lnTo>
                <a:lnTo>
                  <a:pt x="767" y="158"/>
                </a:lnTo>
                <a:lnTo>
                  <a:pt x="767" y="191"/>
                </a:lnTo>
                <a:lnTo>
                  <a:pt x="767" y="142"/>
                </a:lnTo>
                <a:lnTo>
                  <a:pt x="768" y="161"/>
                </a:lnTo>
                <a:lnTo>
                  <a:pt x="768" y="158"/>
                </a:lnTo>
                <a:lnTo>
                  <a:pt x="768" y="99"/>
                </a:lnTo>
                <a:lnTo>
                  <a:pt x="768" y="184"/>
                </a:lnTo>
                <a:lnTo>
                  <a:pt x="769" y="124"/>
                </a:lnTo>
                <a:lnTo>
                  <a:pt x="769" y="131"/>
                </a:lnTo>
                <a:lnTo>
                  <a:pt x="769" y="178"/>
                </a:lnTo>
                <a:lnTo>
                  <a:pt x="769" y="124"/>
                </a:lnTo>
                <a:lnTo>
                  <a:pt x="770" y="141"/>
                </a:lnTo>
                <a:lnTo>
                  <a:pt x="770" y="139"/>
                </a:lnTo>
                <a:lnTo>
                  <a:pt x="770" y="185"/>
                </a:lnTo>
                <a:lnTo>
                  <a:pt x="770" y="134"/>
                </a:lnTo>
                <a:lnTo>
                  <a:pt x="771" y="173"/>
                </a:lnTo>
                <a:lnTo>
                  <a:pt x="771" y="177"/>
                </a:lnTo>
                <a:lnTo>
                  <a:pt x="771" y="210"/>
                </a:lnTo>
                <a:lnTo>
                  <a:pt x="772" y="147"/>
                </a:lnTo>
                <a:lnTo>
                  <a:pt x="772" y="160"/>
                </a:lnTo>
                <a:lnTo>
                  <a:pt x="772" y="161"/>
                </a:lnTo>
                <a:lnTo>
                  <a:pt x="772" y="178"/>
                </a:lnTo>
                <a:lnTo>
                  <a:pt x="773" y="118"/>
                </a:lnTo>
                <a:lnTo>
                  <a:pt x="773" y="138"/>
                </a:lnTo>
                <a:lnTo>
                  <a:pt x="773" y="140"/>
                </a:lnTo>
                <a:lnTo>
                  <a:pt x="773" y="218"/>
                </a:lnTo>
                <a:lnTo>
                  <a:pt x="774" y="200"/>
                </a:lnTo>
                <a:lnTo>
                  <a:pt x="774" y="198"/>
                </a:lnTo>
                <a:lnTo>
                  <a:pt x="774" y="218"/>
                </a:lnTo>
                <a:lnTo>
                  <a:pt x="774" y="149"/>
                </a:lnTo>
                <a:lnTo>
                  <a:pt x="775" y="159"/>
                </a:lnTo>
                <a:lnTo>
                  <a:pt x="775" y="159"/>
                </a:lnTo>
                <a:lnTo>
                  <a:pt x="775" y="144"/>
                </a:lnTo>
                <a:lnTo>
                  <a:pt x="776" y="216"/>
                </a:lnTo>
                <a:lnTo>
                  <a:pt x="776" y="216"/>
                </a:lnTo>
                <a:lnTo>
                  <a:pt x="776" y="217"/>
                </a:lnTo>
                <a:lnTo>
                  <a:pt x="776" y="241"/>
                </a:lnTo>
                <a:lnTo>
                  <a:pt x="776" y="180"/>
                </a:lnTo>
                <a:lnTo>
                  <a:pt x="777" y="197"/>
                </a:lnTo>
                <a:lnTo>
                  <a:pt x="777" y="197"/>
                </a:lnTo>
                <a:lnTo>
                  <a:pt x="777" y="220"/>
                </a:lnTo>
                <a:lnTo>
                  <a:pt x="778" y="160"/>
                </a:lnTo>
                <a:lnTo>
                  <a:pt x="778" y="163"/>
                </a:lnTo>
                <a:lnTo>
                  <a:pt x="778" y="164"/>
                </a:lnTo>
                <a:lnTo>
                  <a:pt x="778" y="84"/>
                </a:lnTo>
                <a:lnTo>
                  <a:pt x="779" y="211"/>
                </a:lnTo>
                <a:lnTo>
                  <a:pt x="779" y="213"/>
                </a:lnTo>
                <a:lnTo>
                  <a:pt x="779" y="225"/>
                </a:lnTo>
                <a:lnTo>
                  <a:pt x="780" y="141"/>
                </a:lnTo>
                <a:lnTo>
                  <a:pt x="780" y="139"/>
                </a:lnTo>
                <a:lnTo>
                  <a:pt x="780" y="114"/>
                </a:lnTo>
                <a:lnTo>
                  <a:pt x="781" y="167"/>
                </a:lnTo>
                <a:lnTo>
                  <a:pt x="781" y="144"/>
                </a:lnTo>
                <a:lnTo>
                  <a:pt x="781" y="142"/>
                </a:lnTo>
                <a:lnTo>
                  <a:pt x="781" y="204"/>
                </a:lnTo>
                <a:lnTo>
                  <a:pt x="781" y="99"/>
                </a:lnTo>
                <a:lnTo>
                  <a:pt x="782" y="128"/>
                </a:lnTo>
                <a:lnTo>
                  <a:pt x="782" y="136"/>
                </a:lnTo>
                <a:lnTo>
                  <a:pt x="782" y="182"/>
                </a:lnTo>
                <a:lnTo>
                  <a:pt x="783" y="152"/>
                </a:lnTo>
                <a:lnTo>
                  <a:pt x="783" y="153"/>
                </a:lnTo>
                <a:lnTo>
                  <a:pt x="783" y="191"/>
                </a:lnTo>
                <a:lnTo>
                  <a:pt x="784" y="129"/>
                </a:lnTo>
                <a:lnTo>
                  <a:pt x="784" y="153"/>
                </a:lnTo>
                <a:lnTo>
                  <a:pt x="784" y="156"/>
                </a:lnTo>
                <a:lnTo>
                  <a:pt x="784" y="145"/>
                </a:lnTo>
                <a:lnTo>
                  <a:pt x="784" y="202"/>
                </a:lnTo>
                <a:lnTo>
                  <a:pt x="785" y="176"/>
                </a:lnTo>
                <a:lnTo>
                  <a:pt x="785" y="176"/>
                </a:lnTo>
                <a:lnTo>
                  <a:pt x="785" y="214"/>
                </a:lnTo>
                <a:lnTo>
                  <a:pt x="786" y="134"/>
                </a:lnTo>
                <a:lnTo>
                  <a:pt x="786" y="154"/>
                </a:lnTo>
                <a:lnTo>
                  <a:pt x="786" y="152"/>
                </a:lnTo>
                <a:lnTo>
                  <a:pt x="786" y="152"/>
                </a:lnTo>
                <a:lnTo>
                  <a:pt x="787" y="221"/>
                </a:lnTo>
                <a:lnTo>
                  <a:pt x="787" y="208"/>
                </a:lnTo>
                <a:lnTo>
                  <a:pt x="787" y="208"/>
                </a:lnTo>
                <a:lnTo>
                  <a:pt x="787" y="211"/>
                </a:lnTo>
                <a:lnTo>
                  <a:pt x="787" y="174"/>
                </a:lnTo>
                <a:lnTo>
                  <a:pt x="788" y="209"/>
                </a:lnTo>
                <a:lnTo>
                  <a:pt x="788" y="209"/>
                </a:lnTo>
                <a:lnTo>
                  <a:pt x="788" y="193"/>
                </a:lnTo>
                <a:lnTo>
                  <a:pt x="789" y="219"/>
                </a:lnTo>
                <a:lnTo>
                  <a:pt x="789" y="220"/>
                </a:lnTo>
                <a:lnTo>
                  <a:pt x="789" y="221"/>
                </a:lnTo>
                <a:lnTo>
                  <a:pt x="789" y="128"/>
                </a:lnTo>
                <a:lnTo>
                  <a:pt x="790" y="156"/>
                </a:lnTo>
                <a:lnTo>
                  <a:pt x="790" y="154"/>
                </a:lnTo>
                <a:lnTo>
                  <a:pt x="790" y="161"/>
                </a:lnTo>
                <a:lnTo>
                  <a:pt x="791" y="42"/>
                </a:lnTo>
                <a:lnTo>
                  <a:pt x="791" y="56"/>
                </a:lnTo>
                <a:lnTo>
                  <a:pt x="791" y="62"/>
                </a:lnTo>
                <a:lnTo>
                  <a:pt x="792" y="150"/>
                </a:lnTo>
                <a:lnTo>
                  <a:pt x="792" y="135"/>
                </a:lnTo>
                <a:lnTo>
                  <a:pt x="792" y="134"/>
                </a:lnTo>
                <a:lnTo>
                  <a:pt x="792" y="88"/>
                </a:lnTo>
                <a:lnTo>
                  <a:pt x="793" y="188"/>
                </a:lnTo>
                <a:lnTo>
                  <a:pt x="793" y="173"/>
                </a:lnTo>
                <a:lnTo>
                  <a:pt x="793" y="176"/>
                </a:lnTo>
                <a:lnTo>
                  <a:pt x="793" y="135"/>
                </a:lnTo>
                <a:lnTo>
                  <a:pt x="794" y="202"/>
                </a:lnTo>
                <a:lnTo>
                  <a:pt x="794" y="184"/>
                </a:lnTo>
                <a:lnTo>
                  <a:pt x="794" y="180"/>
                </a:lnTo>
                <a:lnTo>
                  <a:pt x="794" y="146"/>
                </a:lnTo>
                <a:lnTo>
                  <a:pt x="794" y="198"/>
                </a:lnTo>
                <a:lnTo>
                  <a:pt x="795" y="198"/>
                </a:lnTo>
                <a:lnTo>
                  <a:pt x="795" y="199"/>
                </a:lnTo>
                <a:lnTo>
                  <a:pt x="796" y="276"/>
                </a:lnTo>
                <a:lnTo>
                  <a:pt x="796" y="276"/>
                </a:lnTo>
                <a:lnTo>
                  <a:pt x="796" y="282"/>
                </a:lnTo>
                <a:lnTo>
                  <a:pt x="797" y="191"/>
                </a:lnTo>
                <a:lnTo>
                  <a:pt x="797" y="203"/>
                </a:lnTo>
                <a:lnTo>
                  <a:pt x="797" y="206"/>
                </a:lnTo>
                <a:lnTo>
                  <a:pt x="797" y="173"/>
                </a:lnTo>
                <a:lnTo>
                  <a:pt x="797" y="229"/>
                </a:lnTo>
                <a:lnTo>
                  <a:pt x="798" y="213"/>
                </a:lnTo>
                <a:lnTo>
                  <a:pt x="798" y="212"/>
                </a:lnTo>
                <a:lnTo>
                  <a:pt x="798" y="271"/>
                </a:lnTo>
                <a:lnTo>
                  <a:pt x="799" y="181"/>
                </a:lnTo>
                <a:lnTo>
                  <a:pt x="799" y="176"/>
                </a:lnTo>
                <a:lnTo>
                  <a:pt x="799" y="179"/>
                </a:lnTo>
                <a:lnTo>
                  <a:pt x="800" y="81"/>
                </a:lnTo>
                <a:lnTo>
                  <a:pt x="800" y="95"/>
                </a:lnTo>
                <a:lnTo>
                  <a:pt x="800" y="96"/>
                </a:lnTo>
                <a:lnTo>
                  <a:pt x="800" y="54"/>
                </a:lnTo>
                <a:lnTo>
                  <a:pt x="801" y="153"/>
                </a:lnTo>
                <a:lnTo>
                  <a:pt x="801" y="152"/>
                </a:lnTo>
                <a:lnTo>
                  <a:pt x="801" y="158"/>
                </a:lnTo>
                <a:lnTo>
                  <a:pt x="801" y="76"/>
                </a:lnTo>
                <a:lnTo>
                  <a:pt x="802" y="114"/>
                </a:lnTo>
                <a:lnTo>
                  <a:pt x="802" y="114"/>
                </a:lnTo>
                <a:lnTo>
                  <a:pt x="802" y="125"/>
                </a:lnTo>
                <a:lnTo>
                  <a:pt x="803" y="66"/>
                </a:lnTo>
                <a:lnTo>
                  <a:pt x="803" y="74"/>
                </a:lnTo>
                <a:lnTo>
                  <a:pt x="803" y="74"/>
                </a:lnTo>
                <a:lnTo>
                  <a:pt x="803" y="106"/>
                </a:lnTo>
                <a:lnTo>
                  <a:pt x="803" y="45"/>
                </a:lnTo>
                <a:lnTo>
                  <a:pt x="804" y="76"/>
                </a:lnTo>
                <a:lnTo>
                  <a:pt x="804" y="79"/>
                </a:lnTo>
                <a:lnTo>
                  <a:pt x="804" y="102"/>
                </a:lnTo>
                <a:lnTo>
                  <a:pt x="805" y="63"/>
                </a:lnTo>
                <a:lnTo>
                  <a:pt x="805" y="64"/>
                </a:lnTo>
                <a:lnTo>
                  <a:pt x="805" y="64"/>
                </a:lnTo>
                <a:lnTo>
                  <a:pt x="806" y="24"/>
                </a:lnTo>
                <a:lnTo>
                  <a:pt x="806" y="112"/>
                </a:lnTo>
                <a:lnTo>
                  <a:pt x="806" y="120"/>
                </a:lnTo>
                <a:lnTo>
                  <a:pt x="806" y="67"/>
                </a:lnTo>
                <a:lnTo>
                  <a:pt x="807" y="181"/>
                </a:lnTo>
                <a:lnTo>
                  <a:pt x="807" y="178"/>
                </a:lnTo>
                <a:lnTo>
                  <a:pt x="807" y="173"/>
                </a:lnTo>
                <a:lnTo>
                  <a:pt x="807" y="164"/>
                </a:lnTo>
                <a:lnTo>
                  <a:pt x="808" y="219"/>
                </a:lnTo>
                <a:lnTo>
                  <a:pt x="808" y="220"/>
                </a:lnTo>
                <a:lnTo>
                  <a:pt x="808" y="221"/>
                </a:lnTo>
                <a:lnTo>
                  <a:pt x="809" y="168"/>
                </a:lnTo>
                <a:lnTo>
                  <a:pt x="809" y="169"/>
                </a:lnTo>
                <a:lnTo>
                  <a:pt x="809" y="167"/>
                </a:lnTo>
                <a:lnTo>
                  <a:pt x="809" y="160"/>
                </a:lnTo>
                <a:lnTo>
                  <a:pt x="810" y="240"/>
                </a:lnTo>
                <a:lnTo>
                  <a:pt x="810" y="234"/>
                </a:lnTo>
                <a:lnTo>
                  <a:pt x="810" y="234"/>
                </a:lnTo>
                <a:lnTo>
                  <a:pt x="810" y="226"/>
                </a:lnTo>
                <a:lnTo>
                  <a:pt x="810" y="246"/>
                </a:lnTo>
                <a:lnTo>
                  <a:pt x="811" y="233"/>
                </a:lnTo>
                <a:lnTo>
                  <a:pt x="811" y="232"/>
                </a:lnTo>
                <a:lnTo>
                  <a:pt x="811" y="220"/>
                </a:lnTo>
                <a:lnTo>
                  <a:pt x="811" y="243"/>
                </a:lnTo>
                <a:lnTo>
                  <a:pt x="812" y="234"/>
                </a:lnTo>
                <a:lnTo>
                  <a:pt x="812" y="234"/>
                </a:lnTo>
                <a:lnTo>
                  <a:pt x="812" y="253"/>
                </a:lnTo>
                <a:lnTo>
                  <a:pt x="813" y="167"/>
                </a:lnTo>
                <a:lnTo>
                  <a:pt x="813" y="169"/>
                </a:lnTo>
                <a:lnTo>
                  <a:pt x="813" y="168"/>
                </a:lnTo>
                <a:lnTo>
                  <a:pt x="813" y="139"/>
                </a:lnTo>
                <a:lnTo>
                  <a:pt x="814" y="263"/>
                </a:lnTo>
                <a:lnTo>
                  <a:pt x="814" y="202"/>
                </a:lnTo>
                <a:lnTo>
                  <a:pt x="814" y="201"/>
                </a:lnTo>
                <a:lnTo>
                  <a:pt x="814" y="156"/>
                </a:lnTo>
                <a:lnTo>
                  <a:pt x="815" y="244"/>
                </a:lnTo>
                <a:lnTo>
                  <a:pt x="815" y="236"/>
                </a:lnTo>
                <a:lnTo>
                  <a:pt x="815" y="236"/>
                </a:lnTo>
                <a:lnTo>
                  <a:pt x="815" y="174"/>
                </a:lnTo>
                <a:lnTo>
                  <a:pt x="816" y="249"/>
                </a:lnTo>
                <a:lnTo>
                  <a:pt x="816" y="247"/>
                </a:lnTo>
                <a:lnTo>
                  <a:pt x="816" y="246"/>
                </a:lnTo>
                <a:lnTo>
                  <a:pt x="816" y="275"/>
                </a:lnTo>
                <a:lnTo>
                  <a:pt x="817" y="178"/>
                </a:lnTo>
                <a:lnTo>
                  <a:pt x="817" y="174"/>
                </a:lnTo>
                <a:lnTo>
                  <a:pt x="818" y="70"/>
                </a:lnTo>
                <a:lnTo>
                  <a:pt x="818" y="72"/>
                </a:lnTo>
                <a:lnTo>
                  <a:pt x="818" y="66"/>
                </a:lnTo>
                <a:lnTo>
                  <a:pt x="818" y="57"/>
                </a:lnTo>
                <a:lnTo>
                  <a:pt x="818" y="179"/>
                </a:lnTo>
                <a:lnTo>
                  <a:pt x="819" y="145"/>
                </a:lnTo>
                <a:lnTo>
                  <a:pt x="819" y="150"/>
                </a:lnTo>
                <a:lnTo>
                  <a:pt x="819" y="117"/>
                </a:lnTo>
                <a:lnTo>
                  <a:pt x="820" y="171"/>
                </a:lnTo>
                <a:lnTo>
                  <a:pt x="820" y="157"/>
                </a:lnTo>
                <a:lnTo>
                  <a:pt x="820" y="156"/>
                </a:lnTo>
                <a:lnTo>
                  <a:pt x="820" y="226"/>
                </a:lnTo>
                <a:lnTo>
                  <a:pt x="821" y="117"/>
                </a:lnTo>
                <a:lnTo>
                  <a:pt x="821" y="129"/>
                </a:lnTo>
                <a:lnTo>
                  <a:pt x="821" y="134"/>
                </a:lnTo>
                <a:lnTo>
                  <a:pt x="821" y="121"/>
                </a:lnTo>
                <a:lnTo>
                  <a:pt x="822" y="223"/>
                </a:lnTo>
                <a:lnTo>
                  <a:pt x="822" y="223"/>
                </a:lnTo>
                <a:lnTo>
                  <a:pt x="822" y="234"/>
                </a:lnTo>
                <a:lnTo>
                  <a:pt x="823" y="152"/>
                </a:lnTo>
                <a:lnTo>
                  <a:pt x="823" y="153"/>
                </a:lnTo>
                <a:lnTo>
                  <a:pt x="823" y="148"/>
                </a:lnTo>
                <a:lnTo>
                  <a:pt x="823" y="177"/>
                </a:lnTo>
                <a:lnTo>
                  <a:pt x="824" y="69"/>
                </a:lnTo>
                <a:lnTo>
                  <a:pt x="824" y="88"/>
                </a:lnTo>
                <a:lnTo>
                  <a:pt x="824" y="90"/>
                </a:lnTo>
                <a:lnTo>
                  <a:pt x="824" y="78"/>
                </a:lnTo>
                <a:lnTo>
                  <a:pt x="824" y="144"/>
                </a:lnTo>
                <a:lnTo>
                  <a:pt x="825" y="113"/>
                </a:lnTo>
                <a:lnTo>
                  <a:pt x="825" y="110"/>
                </a:lnTo>
                <a:lnTo>
                  <a:pt x="825" y="81"/>
                </a:lnTo>
                <a:lnTo>
                  <a:pt x="825" y="142"/>
                </a:lnTo>
                <a:lnTo>
                  <a:pt x="826" y="119"/>
                </a:lnTo>
                <a:lnTo>
                  <a:pt x="826" y="121"/>
                </a:lnTo>
                <a:lnTo>
                  <a:pt x="826" y="101"/>
                </a:lnTo>
                <a:lnTo>
                  <a:pt x="826" y="185"/>
                </a:lnTo>
                <a:lnTo>
                  <a:pt x="827" y="130"/>
                </a:lnTo>
                <a:lnTo>
                  <a:pt x="827" y="130"/>
                </a:lnTo>
                <a:lnTo>
                  <a:pt x="827" y="158"/>
                </a:lnTo>
                <a:lnTo>
                  <a:pt x="828" y="73"/>
                </a:lnTo>
                <a:lnTo>
                  <a:pt x="828" y="89"/>
                </a:lnTo>
                <a:lnTo>
                  <a:pt x="828" y="97"/>
                </a:lnTo>
                <a:lnTo>
                  <a:pt x="828" y="93"/>
                </a:lnTo>
                <a:lnTo>
                  <a:pt x="828" y="163"/>
                </a:lnTo>
                <a:lnTo>
                  <a:pt x="829" y="158"/>
                </a:lnTo>
                <a:lnTo>
                  <a:pt x="829" y="157"/>
                </a:lnTo>
                <a:lnTo>
                  <a:pt x="829" y="185"/>
                </a:lnTo>
                <a:lnTo>
                  <a:pt x="830" y="145"/>
                </a:lnTo>
                <a:lnTo>
                  <a:pt x="830" y="144"/>
                </a:lnTo>
                <a:lnTo>
                  <a:pt x="830" y="103"/>
                </a:lnTo>
                <a:lnTo>
                  <a:pt x="831" y="140"/>
                </a:lnTo>
                <a:lnTo>
                  <a:pt x="831" y="139"/>
                </a:lnTo>
                <a:lnTo>
                  <a:pt x="832" y="81"/>
                </a:lnTo>
                <a:lnTo>
                  <a:pt x="832" y="78"/>
                </a:lnTo>
                <a:lnTo>
                  <a:pt x="832" y="25"/>
                </a:lnTo>
                <a:lnTo>
                  <a:pt x="833" y="62"/>
                </a:lnTo>
                <a:lnTo>
                  <a:pt x="833" y="61"/>
                </a:lnTo>
                <a:lnTo>
                  <a:pt x="833" y="27"/>
                </a:lnTo>
                <a:lnTo>
                  <a:pt x="834" y="123"/>
                </a:lnTo>
                <a:lnTo>
                  <a:pt x="834" y="90"/>
                </a:lnTo>
                <a:lnTo>
                  <a:pt x="834" y="101"/>
                </a:lnTo>
                <a:lnTo>
                  <a:pt x="834" y="99"/>
                </a:lnTo>
                <a:lnTo>
                  <a:pt x="834" y="174"/>
                </a:lnTo>
                <a:lnTo>
                  <a:pt x="835" y="158"/>
                </a:lnTo>
                <a:lnTo>
                  <a:pt x="835" y="161"/>
                </a:lnTo>
                <a:lnTo>
                  <a:pt x="835" y="205"/>
                </a:lnTo>
                <a:lnTo>
                  <a:pt x="836" y="142"/>
                </a:lnTo>
                <a:lnTo>
                  <a:pt x="836" y="180"/>
                </a:lnTo>
                <a:lnTo>
                  <a:pt x="836" y="176"/>
                </a:lnTo>
                <a:lnTo>
                  <a:pt x="836" y="208"/>
                </a:lnTo>
                <a:lnTo>
                  <a:pt x="837" y="111"/>
                </a:lnTo>
                <a:lnTo>
                  <a:pt x="837" y="120"/>
                </a:lnTo>
                <a:lnTo>
                  <a:pt x="837" y="119"/>
                </a:lnTo>
                <a:lnTo>
                  <a:pt x="838" y="239"/>
                </a:lnTo>
                <a:lnTo>
                  <a:pt x="838" y="238"/>
                </a:lnTo>
                <a:lnTo>
                  <a:pt x="838" y="239"/>
                </a:lnTo>
                <a:lnTo>
                  <a:pt x="838" y="215"/>
                </a:lnTo>
                <a:lnTo>
                  <a:pt x="838" y="261"/>
                </a:lnTo>
                <a:lnTo>
                  <a:pt x="839" y="240"/>
                </a:lnTo>
                <a:lnTo>
                  <a:pt x="839" y="240"/>
                </a:lnTo>
                <a:lnTo>
                  <a:pt x="839" y="247"/>
                </a:lnTo>
                <a:lnTo>
                  <a:pt x="840" y="149"/>
                </a:lnTo>
                <a:lnTo>
                  <a:pt x="840" y="149"/>
                </a:lnTo>
                <a:lnTo>
                  <a:pt x="840" y="143"/>
                </a:lnTo>
                <a:lnTo>
                  <a:pt x="840" y="154"/>
                </a:lnTo>
                <a:lnTo>
                  <a:pt x="841" y="93"/>
                </a:lnTo>
                <a:lnTo>
                  <a:pt x="841" y="134"/>
                </a:lnTo>
                <a:lnTo>
                  <a:pt x="841" y="133"/>
                </a:lnTo>
                <a:lnTo>
                  <a:pt x="841" y="100"/>
                </a:lnTo>
                <a:lnTo>
                  <a:pt x="841" y="187"/>
                </a:lnTo>
                <a:lnTo>
                  <a:pt x="842" y="146"/>
                </a:lnTo>
                <a:lnTo>
                  <a:pt x="842" y="141"/>
                </a:lnTo>
                <a:lnTo>
                  <a:pt x="842" y="196"/>
                </a:lnTo>
                <a:lnTo>
                  <a:pt x="842" y="126"/>
                </a:lnTo>
                <a:lnTo>
                  <a:pt x="843" y="153"/>
                </a:lnTo>
                <a:lnTo>
                  <a:pt x="843" y="151"/>
                </a:lnTo>
                <a:lnTo>
                  <a:pt x="843" y="174"/>
                </a:lnTo>
                <a:lnTo>
                  <a:pt x="843" y="67"/>
                </a:lnTo>
                <a:lnTo>
                  <a:pt x="844" y="79"/>
                </a:lnTo>
                <a:lnTo>
                  <a:pt x="844" y="78"/>
                </a:lnTo>
                <a:lnTo>
                  <a:pt x="844" y="48"/>
                </a:lnTo>
                <a:lnTo>
                  <a:pt x="845" y="94"/>
                </a:lnTo>
                <a:lnTo>
                  <a:pt x="845" y="94"/>
                </a:lnTo>
                <a:lnTo>
                  <a:pt x="845" y="94"/>
                </a:lnTo>
                <a:lnTo>
                  <a:pt x="846" y="76"/>
                </a:lnTo>
                <a:lnTo>
                  <a:pt x="846" y="102"/>
                </a:lnTo>
                <a:lnTo>
                  <a:pt x="846" y="87"/>
                </a:lnTo>
                <a:lnTo>
                  <a:pt x="846" y="85"/>
                </a:lnTo>
                <a:lnTo>
                  <a:pt x="846" y="85"/>
                </a:lnTo>
                <a:lnTo>
                  <a:pt x="846" y="183"/>
                </a:lnTo>
                <a:lnTo>
                  <a:pt x="847" y="129"/>
                </a:lnTo>
                <a:lnTo>
                  <a:pt x="847" y="129"/>
                </a:lnTo>
                <a:lnTo>
                  <a:pt x="847" y="128"/>
                </a:lnTo>
                <a:lnTo>
                  <a:pt x="847" y="224"/>
                </a:lnTo>
                <a:lnTo>
                  <a:pt x="848" y="169"/>
                </a:lnTo>
                <a:lnTo>
                  <a:pt x="848" y="171"/>
                </a:lnTo>
                <a:lnTo>
                  <a:pt x="848" y="194"/>
                </a:lnTo>
                <a:lnTo>
                  <a:pt x="849" y="161"/>
                </a:lnTo>
                <a:lnTo>
                  <a:pt x="849" y="161"/>
                </a:lnTo>
                <a:lnTo>
                  <a:pt x="849" y="94"/>
                </a:lnTo>
                <a:lnTo>
                  <a:pt x="849" y="196"/>
                </a:lnTo>
                <a:lnTo>
                  <a:pt x="850" y="112"/>
                </a:lnTo>
                <a:lnTo>
                  <a:pt x="850" y="101"/>
                </a:lnTo>
                <a:lnTo>
                  <a:pt x="850" y="180"/>
                </a:lnTo>
                <a:lnTo>
                  <a:pt x="850" y="91"/>
                </a:lnTo>
                <a:lnTo>
                  <a:pt x="851" y="119"/>
                </a:lnTo>
                <a:lnTo>
                  <a:pt x="851" y="119"/>
                </a:lnTo>
                <a:lnTo>
                  <a:pt x="851" y="158"/>
                </a:lnTo>
                <a:lnTo>
                  <a:pt x="852" y="113"/>
                </a:lnTo>
                <a:lnTo>
                  <a:pt x="852" y="111"/>
                </a:lnTo>
                <a:lnTo>
                  <a:pt x="852" y="70"/>
                </a:lnTo>
                <a:lnTo>
                  <a:pt x="853" y="223"/>
                </a:lnTo>
                <a:lnTo>
                  <a:pt x="853" y="197"/>
                </a:lnTo>
                <a:lnTo>
                  <a:pt x="853" y="182"/>
                </a:lnTo>
                <a:lnTo>
                  <a:pt x="853" y="268"/>
                </a:lnTo>
                <a:lnTo>
                  <a:pt x="854" y="249"/>
                </a:lnTo>
                <a:lnTo>
                  <a:pt x="854" y="248"/>
                </a:lnTo>
                <a:lnTo>
                  <a:pt x="854" y="127"/>
                </a:lnTo>
                <a:lnTo>
                  <a:pt x="855" y="160"/>
                </a:lnTo>
                <a:lnTo>
                  <a:pt x="855" y="165"/>
                </a:lnTo>
                <a:lnTo>
                  <a:pt x="855" y="204"/>
                </a:lnTo>
                <a:lnTo>
                  <a:pt x="855" y="109"/>
                </a:lnTo>
                <a:lnTo>
                  <a:pt x="856" y="113"/>
                </a:lnTo>
                <a:lnTo>
                  <a:pt x="856" y="111"/>
                </a:lnTo>
                <a:lnTo>
                  <a:pt x="856" y="47"/>
                </a:lnTo>
                <a:lnTo>
                  <a:pt x="857" y="171"/>
                </a:lnTo>
                <a:lnTo>
                  <a:pt x="857" y="168"/>
                </a:lnTo>
                <a:lnTo>
                  <a:pt x="857" y="166"/>
                </a:lnTo>
                <a:lnTo>
                  <a:pt x="857" y="134"/>
                </a:lnTo>
                <a:lnTo>
                  <a:pt x="857" y="235"/>
                </a:lnTo>
                <a:lnTo>
                  <a:pt x="858" y="167"/>
                </a:lnTo>
                <a:lnTo>
                  <a:pt x="858" y="169"/>
                </a:lnTo>
                <a:lnTo>
                  <a:pt x="858" y="209"/>
                </a:lnTo>
                <a:lnTo>
                  <a:pt x="859" y="145"/>
                </a:lnTo>
                <a:lnTo>
                  <a:pt x="859" y="164"/>
                </a:lnTo>
                <a:lnTo>
                  <a:pt x="859" y="164"/>
                </a:lnTo>
                <a:lnTo>
                  <a:pt x="859" y="221"/>
                </a:lnTo>
                <a:lnTo>
                  <a:pt x="860" y="111"/>
                </a:lnTo>
                <a:lnTo>
                  <a:pt x="860" y="113"/>
                </a:lnTo>
                <a:lnTo>
                  <a:pt x="860" y="113"/>
                </a:lnTo>
                <a:lnTo>
                  <a:pt x="860" y="121"/>
                </a:lnTo>
                <a:lnTo>
                  <a:pt x="860" y="76"/>
                </a:lnTo>
                <a:lnTo>
                  <a:pt x="861" y="103"/>
                </a:lnTo>
                <a:lnTo>
                  <a:pt x="861" y="104"/>
                </a:lnTo>
                <a:lnTo>
                  <a:pt x="861" y="92"/>
                </a:lnTo>
                <a:lnTo>
                  <a:pt x="861" y="142"/>
                </a:lnTo>
                <a:lnTo>
                  <a:pt x="862" y="98"/>
                </a:lnTo>
                <a:lnTo>
                  <a:pt x="862" y="94"/>
                </a:lnTo>
                <a:lnTo>
                  <a:pt x="862" y="76"/>
                </a:lnTo>
                <a:lnTo>
                  <a:pt x="862" y="148"/>
                </a:lnTo>
                <a:lnTo>
                  <a:pt x="863" y="141"/>
                </a:lnTo>
                <a:lnTo>
                  <a:pt x="863" y="142"/>
                </a:lnTo>
                <a:lnTo>
                  <a:pt x="863" y="111"/>
                </a:lnTo>
                <a:lnTo>
                  <a:pt x="864" y="170"/>
                </a:lnTo>
                <a:lnTo>
                  <a:pt x="864" y="148"/>
                </a:lnTo>
                <a:lnTo>
                  <a:pt x="864" y="151"/>
                </a:lnTo>
                <a:lnTo>
                  <a:pt x="864" y="144"/>
                </a:lnTo>
                <a:lnTo>
                  <a:pt x="865" y="207"/>
                </a:lnTo>
                <a:lnTo>
                  <a:pt x="865" y="212"/>
                </a:lnTo>
                <a:lnTo>
                  <a:pt x="865" y="123"/>
                </a:lnTo>
                <a:lnTo>
                  <a:pt x="865" y="230"/>
                </a:lnTo>
                <a:lnTo>
                  <a:pt x="866" y="187"/>
                </a:lnTo>
                <a:lnTo>
                  <a:pt x="866" y="180"/>
                </a:lnTo>
                <a:lnTo>
                  <a:pt x="866" y="115"/>
                </a:lnTo>
                <a:lnTo>
                  <a:pt x="866" y="194"/>
                </a:lnTo>
                <a:lnTo>
                  <a:pt x="867" y="189"/>
                </a:lnTo>
                <a:lnTo>
                  <a:pt x="867" y="189"/>
                </a:lnTo>
                <a:lnTo>
                  <a:pt x="867" y="195"/>
                </a:lnTo>
                <a:lnTo>
                  <a:pt x="867" y="146"/>
                </a:lnTo>
                <a:lnTo>
                  <a:pt x="868" y="167"/>
                </a:lnTo>
                <a:lnTo>
                  <a:pt x="868" y="166"/>
                </a:lnTo>
                <a:lnTo>
                  <a:pt x="868" y="135"/>
                </a:lnTo>
                <a:lnTo>
                  <a:pt x="869" y="278"/>
                </a:lnTo>
                <a:lnTo>
                  <a:pt x="869" y="270"/>
                </a:lnTo>
                <a:lnTo>
                  <a:pt x="869" y="270"/>
                </a:lnTo>
                <a:lnTo>
                  <a:pt x="869" y="292"/>
                </a:lnTo>
                <a:lnTo>
                  <a:pt x="870" y="252"/>
                </a:lnTo>
                <a:lnTo>
                  <a:pt x="870" y="251"/>
                </a:lnTo>
                <a:lnTo>
                  <a:pt x="870" y="137"/>
                </a:lnTo>
                <a:lnTo>
                  <a:pt x="871" y="290"/>
                </a:lnTo>
                <a:lnTo>
                  <a:pt x="871" y="290"/>
                </a:lnTo>
                <a:lnTo>
                  <a:pt x="871" y="289"/>
                </a:lnTo>
                <a:lnTo>
                  <a:pt x="871" y="287"/>
                </a:lnTo>
                <a:lnTo>
                  <a:pt x="871" y="294"/>
                </a:lnTo>
                <a:lnTo>
                  <a:pt x="872" y="289"/>
                </a:lnTo>
                <a:lnTo>
                  <a:pt x="872" y="288"/>
                </a:lnTo>
                <a:lnTo>
                  <a:pt x="872" y="288"/>
                </a:lnTo>
                <a:lnTo>
                  <a:pt x="873" y="257"/>
                </a:lnTo>
                <a:lnTo>
                  <a:pt x="873" y="248"/>
                </a:lnTo>
                <a:lnTo>
                  <a:pt x="873" y="261"/>
                </a:lnTo>
                <a:lnTo>
                  <a:pt x="874" y="132"/>
                </a:lnTo>
                <a:lnTo>
                  <a:pt x="874" y="163"/>
                </a:lnTo>
                <a:lnTo>
                  <a:pt x="874" y="162"/>
                </a:lnTo>
                <a:lnTo>
                  <a:pt x="874" y="91"/>
                </a:lnTo>
                <a:lnTo>
                  <a:pt x="874" y="245"/>
                </a:lnTo>
                <a:lnTo>
                  <a:pt x="875" y="214"/>
                </a:lnTo>
                <a:lnTo>
                  <a:pt x="875" y="214"/>
                </a:lnTo>
                <a:lnTo>
                  <a:pt x="876" y="169"/>
                </a:lnTo>
                <a:lnTo>
                  <a:pt x="876" y="218"/>
                </a:lnTo>
                <a:lnTo>
                  <a:pt x="876" y="218"/>
                </a:lnTo>
                <a:lnTo>
                  <a:pt x="876" y="218"/>
                </a:lnTo>
                <a:lnTo>
                  <a:pt x="876" y="216"/>
                </a:lnTo>
                <a:lnTo>
                  <a:pt x="877" y="239"/>
                </a:lnTo>
                <a:lnTo>
                  <a:pt x="877" y="239"/>
                </a:lnTo>
                <a:lnTo>
                  <a:pt x="877" y="255"/>
                </a:lnTo>
                <a:lnTo>
                  <a:pt x="877" y="172"/>
                </a:lnTo>
                <a:lnTo>
                  <a:pt x="878" y="223"/>
                </a:lnTo>
                <a:lnTo>
                  <a:pt x="878" y="223"/>
                </a:lnTo>
                <a:lnTo>
                  <a:pt x="878" y="261"/>
                </a:lnTo>
                <a:lnTo>
                  <a:pt x="878" y="170"/>
                </a:lnTo>
                <a:lnTo>
                  <a:pt x="879" y="195"/>
                </a:lnTo>
                <a:lnTo>
                  <a:pt x="879" y="196"/>
                </a:lnTo>
                <a:lnTo>
                  <a:pt x="880" y="258"/>
                </a:lnTo>
                <a:lnTo>
                  <a:pt x="880" y="258"/>
                </a:lnTo>
                <a:lnTo>
                  <a:pt x="880" y="258"/>
                </a:lnTo>
                <a:lnTo>
                  <a:pt x="881" y="285"/>
                </a:lnTo>
                <a:lnTo>
                  <a:pt x="881" y="211"/>
                </a:lnTo>
                <a:lnTo>
                  <a:pt x="881" y="211"/>
                </a:lnTo>
                <a:lnTo>
                  <a:pt x="881" y="197"/>
                </a:lnTo>
                <a:lnTo>
                  <a:pt x="881" y="261"/>
                </a:lnTo>
                <a:lnTo>
                  <a:pt x="882" y="219"/>
                </a:lnTo>
                <a:lnTo>
                  <a:pt x="882" y="217"/>
                </a:lnTo>
                <a:lnTo>
                  <a:pt x="883" y="135"/>
                </a:lnTo>
                <a:lnTo>
                  <a:pt x="883" y="129"/>
                </a:lnTo>
                <a:lnTo>
                  <a:pt x="883" y="111"/>
                </a:lnTo>
                <a:lnTo>
                  <a:pt x="883" y="199"/>
                </a:lnTo>
                <a:lnTo>
                  <a:pt x="884" y="181"/>
                </a:lnTo>
                <a:lnTo>
                  <a:pt x="884" y="184"/>
                </a:lnTo>
                <a:lnTo>
                  <a:pt x="884" y="202"/>
                </a:lnTo>
                <a:lnTo>
                  <a:pt x="884" y="106"/>
                </a:lnTo>
                <a:lnTo>
                  <a:pt x="885" y="129"/>
                </a:lnTo>
                <a:lnTo>
                  <a:pt x="885" y="134"/>
                </a:lnTo>
                <a:lnTo>
                  <a:pt x="885" y="152"/>
                </a:lnTo>
                <a:lnTo>
                  <a:pt x="886" y="57"/>
                </a:lnTo>
                <a:lnTo>
                  <a:pt x="886" y="79"/>
                </a:lnTo>
                <a:lnTo>
                  <a:pt x="886" y="81"/>
                </a:lnTo>
                <a:lnTo>
                  <a:pt x="886" y="63"/>
                </a:lnTo>
                <a:lnTo>
                  <a:pt x="887" y="113"/>
                </a:lnTo>
                <a:lnTo>
                  <a:pt x="887" y="96"/>
                </a:lnTo>
                <a:lnTo>
                  <a:pt x="887" y="91"/>
                </a:lnTo>
                <a:lnTo>
                  <a:pt x="887" y="115"/>
                </a:lnTo>
                <a:lnTo>
                  <a:pt x="887" y="68"/>
                </a:lnTo>
                <a:lnTo>
                  <a:pt x="888" y="95"/>
                </a:lnTo>
                <a:lnTo>
                  <a:pt x="888" y="96"/>
                </a:lnTo>
                <a:lnTo>
                  <a:pt x="888" y="104"/>
                </a:lnTo>
                <a:lnTo>
                  <a:pt x="888" y="42"/>
                </a:lnTo>
                <a:lnTo>
                  <a:pt x="889" y="62"/>
                </a:lnTo>
                <a:lnTo>
                  <a:pt x="889" y="72"/>
                </a:lnTo>
                <a:lnTo>
                  <a:pt x="889" y="61"/>
                </a:lnTo>
                <a:lnTo>
                  <a:pt x="889" y="142"/>
                </a:lnTo>
                <a:lnTo>
                  <a:pt x="890" y="100"/>
                </a:lnTo>
                <a:lnTo>
                  <a:pt x="890" y="102"/>
                </a:lnTo>
                <a:lnTo>
                  <a:pt x="891" y="126"/>
                </a:lnTo>
                <a:lnTo>
                  <a:pt x="891" y="65"/>
                </a:lnTo>
                <a:lnTo>
                  <a:pt x="891" y="67"/>
                </a:lnTo>
                <a:lnTo>
                  <a:pt x="891" y="68"/>
                </a:lnTo>
                <a:lnTo>
                  <a:pt x="891" y="85"/>
                </a:lnTo>
                <a:lnTo>
                  <a:pt x="891" y="50"/>
                </a:lnTo>
                <a:lnTo>
                  <a:pt x="892" y="60"/>
                </a:lnTo>
                <a:lnTo>
                  <a:pt x="892" y="70"/>
                </a:lnTo>
                <a:lnTo>
                  <a:pt x="892" y="60"/>
                </a:lnTo>
                <a:lnTo>
                  <a:pt x="893" y="112"/>
                </a:lnTo>
                <a:lnTo>
                  <a:pt x="893" y="99"/>
                </a:lnTo>
                <a:lnTo>
                  <a:pt x="893" y="97"/>
                </a:lnTo>
                <a:lnTo>
                  <a:pt x="893" y="69"/>
                </a:lnTo>
                <a:lnTo>
                  <a:pt x="893" y="163"/>
                </a:lnTo>
                <a:lnTo>
                  <a:pt x="894" y="161"/>
                </a:lnTo>
                <a:lnTo>
                  <a:pt x="894" y="161"/>
                </a:lnTo>
                <a:lnTo>
                  <a:pt x="894" y="192"/>
                </a:lnTo>
                <a:lnTo>
                  <a:pt x="895" y="136"/>
                </a:lnTo>
                <a:lnTo>
                  <a:pt x="895" y="153"/>
                </a:lnTo>
                <a:lnTo>
                  <a:pt x="895" y="163"/>
                </a:lnTo>
                <a:lnTo>
                  <a:pt x="895" y="171"/>
                </a:lnTo>
                <a:lnTo>
                  <a:pt x="896" y="106"/>
                </a:lnTo>
                <a:lnTo>
                  <a:pt x="896" y="128"/>
                </a:lnTo>
                <a:lnTo>
                  <a:pt x="896" y="133"/>
                </a:lnTo>
                <a:lnTo>
                  <a:pt x="896" y="130"/>
                </a:lnTo>
                <a:lnTo>
                  <a:pt x="897" y="229"/>
                </a:lnTo>
                <a:lnTo>
                  <a:pt x="897" y="229"/>
                </a:lnTo>
                <a:lnTo>
                  <a:pt x="897" y="248"/>
                </a:lnTo>
                <a:lnTo>
                  <a:pt x="898" y="178"/>
                </a:lnTo>
                <a:lnTo>
                  <a:pt x="898" y="176"/>
                </a:lnTo>
                <a:lnTo>
                  <a:pt x="898" y="150"/>
                </a:lnTo>
                <a:lnTo>
                  <a:pt x="898" y="200"/>
                </a:lnTo>
                <a:lnTo>
                  <a:pt x="899" y="194"/>
                </a:lnTo>
                <a:lnTo>
                  <a:pt x="899" y="191"/>
                </a:lnTo>
                <a:lnTo>
                  <a:pt x="899" y="178"/>
                </a:lnTo>
                <a:lnTo>
                  <a:pt x="899" y="237"/>
                </a:lnTo>
                <a:lnTo>
                  <a:pt x="900" y="216"/>
                </a:lnTo>
                <a:lnTo>
                  <a:pt x="900" y="215"/>
                </a:lnTo>
                <a:lnTo>
                  <a:pt x="900" y="249"/>
                </a:lnTo>
                <a:lnTo>
                  <a:pt x="901" y="158"/>
                </a:lnTo>
                <a:lnTo>
                  <a:pt x="901" y="158"/>
                </a:lnTo>
                <a:lnTo>
                  <a:pt x="901" y="156"/>
                </a:lnTo>
                <a:lnTo>
                  <a:pt x="901" y="177"/>
                </a:lnTo>
                <a:lnTo>
                  <a:pt x="902" y="95"/>
                </a:lnTo>
                <a:lnTo>
                  <a:pt x="902" y="126"/>
                </a:lnTo>
                <a:lnTo>
                  <a:pt x="902" y="126"/>
                </a:lnTo>
                <a:lnTo>
                  <a:pt x="902" y="82"/>
                </a:lnTo>
                <a:lnTo>
                  <a:pt x="903" y="244"/>
                </a:lnTo>
                <a:lnTo>
                  <a:pt x="903" y="238"/>
                </a:lnTo>
                <a:lnTo>
                  <a:pt x="903" y="237"/>
                </a:lnTo>
                <a:lnTo>
                  <a:pt x="903" y="246"/>
                </a:lnTo>
                <a:lnTo>
                  <a:pt x="904" y="198"/>
                </a:lnTo>
                <a:lnTo>
                  <a:pt x="904" y="217"/>
                </a:lnTo>
                <a:lnTo>
                  <a:pt x="904" y="218"/>
                </a:lnTo>
                <a:lnTo>
                  <a:pt x="904" y="222"/>
                </a:lnTo>
                <a:lnTo>
                  <a:pt x="904" y="171"/>
                </a:lnTo>
                <a:lnTo>
                  <a:pt x="905" y="184"/>
                </a:lnTo>
                <a:lnTo>
                  <a:pt x="905" y="184"/>
                </a:lnTo>
                <a:lnTo>
                  <a:pt x="905" y="236"/>
                </a:lnTo>
                <a:lnTo>
                  <a:pt x="906" y="140"/>
                </a:lnTo>
                <a:lnTo>
                  <a:pt x="906" y="164"/>
                </a:lnTo>
                <a:lnTo>
                  <a:pt x="906" y="173"/>
                </a:lnTo>
                <a:lnTo>
                  <a:pt x="906" y="152"/>
                </a:lnTo>
                <a:lnTo>
                  <a:pt x="907" y="278"/>
                </a:lnTo>
                <a:lnTo>
                  <a:pt x="907" y="276"/>
                </a:lnTo>
                <a:lnTo>
                  <a:pt x="907" y="277"/>
                </a:lnTo>
                <a:lnTo>
                  <a:pt x="907" y="240"/>
                </a:lnTo>
                <a:lnTo>
                  <a:pt x="907" y="312"/>
                </a:lnTo>
                <a:lnTo>
                  <a:pt x="908" y="258"/>
                </a:lnTo>
                <a:lnTo>
                  <a:pt x="908" y="256"/>
                </a:lnTo>
                <a:lnTo>
                  <a:pt x="908" y="137"/>
                </a:lnTo>
                <a:lnTo>
                  <a:pt x="909" y="176"/>
                </a:lnTo>
                <a:lnTo>
                  <a:pt x="909" y="176"/>
                </a:lnTo>
                <a:lnTo>
                  <a:pt x="909" y="190"/>
                </a:lnTo>
                <a:lnTo>
                  <a:pt x="910" y="89"/>
                </a:lnTo>
                <a:lnTo>
                  <a:pt x="910" y="89"/>
                </a:lnTo>
                <a:lnTo>
                  <a:pt x="910" y="70"/>
                </a:lnTo>
                <a:lnTo>
                  <a:pt x="911" y="123"/>
                </a:lnTo>
                <a:lnTo>
                  <a:pt x="911" y="118"/>
                </a:lnTo>
                <a:lnTo>
                  <a:pt x="911" y="95"/>
                </a:lnTo>
                <a:lnTo>
                  <a:pt x="912" y="251"/>
                </a:lnTo>
                <a:lnTo>
                  <a:pt x="912" y="250"/>
                </a:lnTo>
                <a:lnTo>
                  <a:pt x="912" y="250"/>
                </a:lnTo>
                <a:lnTo>
                  <a:pt x="912" y="254"/>
                </a:lnTo>
                <a:lnTo>
                  <a:pt x="913" y="124"/>
                </a:lnTo>
                <a:lnTo>
                  <a:pt x="913" y="137"/>
                </a:lnTo>
                <a:lnTo>
                  <a:pt x="913" y="144"/>
                </a:lnTo>
                <a:lnTo>
                  <a:pt x="913" y="199"/>
                </a:lnTo>
                <a:lnTo>
                  <a:pt x="914" y="116"/>
                </a:lnTo>
                <a:lnTo>
                  <a:pt x="914" y="114"/>
                </a:lnTo>
                <a:lnTo>
                  <a:pt x="915" y="217"/>
                </a:lnTo>
                <a:lnTo>
                  <a:pt x="915" y="217"/>
                </a:lnTo>
                <a:lnTo>
                  <a:pt x="915" y="216"/>
                </a:lnTo>
                <a:lnTo>
                  <a:pt x="915" y="222"/>
                </a:lnTo>
                <a:lnTo>
                  <a:pt x="916" y="162"/>
                </a:lnTo>
                <a:lnTo>
                  <a:pt x="916" y="162"/>
                </a:lnTo>
                <a:lnTo>
                  <a:pt x="916" y="217"/>
                </a:lnTo>
                <a:lnTo>
                  <a:pt x="917" y="131"/>
                </a:lnTo>
                <a:lnTo>
                  <a:pt x="917" y="129"/>
                </a:lnTo>
                <a:lnTo>
                  <a:pt x="917" y="156"/>
                </a:lnTo>
                <a:lnTo>
                  <a:pt x="917" y="83"/>
                </a:lnTo>
                <a:lnTo>
                  <a:pt x="918" y="99"/>
                </a:lnTo>
                <a:lnTo>
                  <a:pt x="918" y="102"/>
                </a:lnTo>
                <a:lnTo>
                  <a:pt x="918" y="97"/>
                </a:lnTo>
                <a:lnTo>
                  <a:pt x="918" y="184"/>
                </a:lnTo>
                <a:lnTo>
                  <a:pt x="919" y="125"/>
                </a:lnTo>
                <a:lnTo>
                  <a:pt x="919" y="117"/>
                </a:lnTo>
                <a:lnTo>
                  <a:pt x="919" y="106"/>
                </a:lnTo>
                <a:lnTo>
                  <a:pt x="920" y="166"/>
                </a:lnTo>
                <a:lnTo>
                  <a:pt x="920" y="149"/>
                </a:lnTo>
                <a:lnTo>
                  <a:pt x="920" y="149"/>
                </a:lnTo>
                <a:lnTo>
                  <a:pt x="920" y="148"/>
                </a:lnTo>
                <a:lnTo>
                  <a:pt x="921" y="204"/>
                </a:lnTo>
                <a:lnTo>
                  <a:pt x="921" y="204"/>
                </a:lnTo>
                <a:lnTo>
                  <a:pt x="921" y="137"/>
                </a:lnTo>
                <a:lnTo>
                  <a:pt x="922" y="236"/>
                </a:lnTo>
                <a:lnTo>
                  <a:pt x="922" y="236"/>
                </a:lnTo>
                <a:lnTo>
                  <a:pt x="922" y="236"/>
                </a:lnTo>
                <a:lnTo>
                  <a:pt x="922" y="230"/>
                </a:lnTo>
                <a:lnTo>
                  <a:pt x="922" y="284"/>
                </a:lnTo>
                <a:lnTo>
                  <a:pt x="923" y="264"/>
                </a:lnTo>
                <a:lnTo>
                  <a:pt x="923" y="264"/>
                </a:lnTo>
                <a:lnTo>
                  <a:pt x="924" y="144"/>
                </a:lnTo>
                <a:lnTo>
                  <a:pt x="924" y="171"/>
                </a:lnTo>
                <a:lnTo>
                  <a:pt x="924" y="169"/>
                </a:lnTo>
                <a:lnTo>
                  <a:pt x="924" y="181"/>
                </a:lnTo>
                <a:lnTo>
                  <a:pt x="925" y="62"/>
                </a:lnTo>
                <a:lnTo>
                  <a:pt x="925" y="69"/>
                </a:lnTo>
                <a:lnTo>
                  <a:pt x="925" y="71"/>
                </a:lnTo>
                <a:lnTo>
                  <a:pt x="925" y="42"/>
                </a:lnTo>
                <a:lnTo>
                  <a:pt x="926" y="249"/>
                </a:lnTo>
                <a:lnTo>
                  <a:pt x="926" y="173"/>
                </a:lnTo>
                <a:lnTo>
                  <a:pt x="926" y="181"/>
                </a:lnTo>
                <a:lnTo>
                  <a:pt x="926" y="155"/>
                </a:lnTo>
                <a:lnTo>
                  <a:pt x="927" y="266"/>
                </a:lnTo>
                <a:lnTo>
                  <a:pt x="927" y="266"/>
                </a:lnTo>
                <a:lnTo>
                  <a:pt x="927" y="275"/>
                </a:lnTo>
                <a:lnTo>
                  <a:pt x="928" y="227"/>
                </a:lnTo>
                <a:lnTo>
                  <a:pt x="928" y="227"/>
                </a:lnTo>
                <a:lnTo>
                  <a:pt x="928" y="227"/>
                </a:lnTo>
                <a:lnTo>
                  <a:pt x="928" y="180"/>
                </a:lnTo>
                <a:lnTo>
                  <a:pt x="929" y="246"/>
                </a:lnTo>
                <a:lnTo>
                  <a:pt x="929" y="228"/>
                </a:lnTo>
                <a:lnTo>
                  <a:pt x="929" y="227"/>
                </a:lnTo>
                <a:lnTo>
                  <a:pt x="929" y="208"/>
                </a:lnTo>
                <a:lnTo>
                  <a:pt x="930" y="256"/>
                </a:lnTo>
                <a:lnTo>
                  <a:pt x="930" y="239"/>
                </a:lnTo>
                <a:lnTo>
                  <a:pt x="930" y="239"/>
                </a:lnTo>
                <a:lnTo>
                  <a:pt x="930" y="158"/>
                </a:lnTo>
                <a:lnTo>
                  <a:pt x="931" y="201"/>
                </a:lnTo>
                <a:lnTo>
                  <a:pt x="931" y="202"/>
                </a:lnTo>
                <a:lnTo>
                  <a:pt x="931" y="218"/>
                </a:lnTo>
                <a:lnTo>
                  <a:pt x="931" y="152"/>
                </a:lnTo>
                <a:lnTo>
                  <a:pt x="932" y="190"/>
                </a:lnTo>
                <a:lnTo>
                  <a:pt x="932" y="190"/>
                </a:lnTo>
                <a:lnTo>
                  <a:pt x="932" y="231"/>
                </a:lnTo>
                <a:lnTo>
                  <a:pt x="933" y="156"/>
                </a:lnTo>
                <a:lnTo>
                  <a:pt x="933" y="157"/>
                </a:lnTo>
                <a:lnTo>
                  <a:pt x="933" y="156"/>
                </a:lnTo>
                <a:lnTo>
                  <a:pt x="934" y="69"/>
                </a:lnTo>
                <a:lnTo>
                  <a:pt x="934" y="104"/>
                </a:lnTo>
                <a:lnTo>
                  <a:pt x="934" y="105"/>
                </a:lnTo>
                <a:lnTo>
                  <a:pt x="934" y="74"/>
                </a:lnTo>
                <a:lnTo>
                  <a:pt x="934" y="113"/>
                </a:lnTo>
                <a:lnTo>
                  <a:pt x="935" y="104"/>
                </a:lnTo>
                <a:lnTo>
                  <a:pt x="935" y="104"/>
                </a:lnTo>
                <a:lnTo>
                  <a:pt x="935" y="99"/>
                </a:lnTo>
                <a:lnTo>
                  <a:pt x="936" y="187"/>
                </a:lnTo>
                <a:lnTo>
                  <a:pt x="936" y="191"/>
                </a:lnTo>
                <a:lnTo>
                  <a:pt x="936" y="224"/>
                </a:lnTo>
                <a:lnTo>
                  <a:pt x="937" y="195"/>
                </a:lnTo>
                <a:lnTo>
                  <a:pt x="937" y="193"/>
                </a:lnTo>
                <a:lnTo>
                  <a:pt x="937" y="128"/>
                </a:lnTo>
                <a:lnTo>
                  <a:pt x="938" y="181"/>
                </a:lnTo>
                <a:lnTo>
                  <a:pt x="938" y="182"/>
                </a:lnTo>
                <a:lnTo>
                  <a:pt x="938" y="189"/>
                </a:lnTo>
                <a:lnTo>
                  <a:pt x="939" y="169"/>
                </a:lnTo>
                <a:lnTo>
                  <a:pt x="939" y="170"/>
                </a:lnTo>
                <a:lnTo>
                  <a:pt x="939" y="168"/>
                </a:lnTo>
                <a:lnTo>
                  <a:pt x="939" y="132"/>
                </a:lnTo>
                <a:lnTo>
                  <a:pt x="940" y="228"/>
                </a:lnTo>
                <a:lnTo>
                  <a:pt x="940" y="228"/>
                </a:lnTo>
                <a:lnTo>
                  <a:pt x="941" y="274"/>
                </a:lnTo>
                <a:lnTo>
                  <a:pt x="941" y="239"/>
                </a:lnTo>
                <a:lnTo>
                  <a:pt x="941" y="240"/>
                </a:lnTo>
                <a:lnTo>
                  <a:pt x="941" y="295"/>
                </a:lnTo>
                <a:lnTo>
                  <a:pt x="942" y="197"/>
                </a:lnTo>
                <a:lnTo>
                  <a:pt x="942" y="207"/>
                </a:lnTo>
                <a:lnTo>
                  <a:pt x="942" y="205"/>
                </a:lnTo>
                <a:lnTo>
                  <a:pt x="943" y="131"/>
                </a:lnTo>
                <a:lnTo>
                  <a:pt x="943" y="133"/>
                </a:lnTo>
                <a:lnTo>
                  <a:pt x="943" y="133"/>
                </a:lnTo>
                <a:lnTo>
                  <a:pt x="943" y="129"/>
                </a:lnTo>
                <a:lnTo>
                  <a:pt x="943" y="190"/>
                </a:lnTo>
                <a:lnTo>
                  <a:pt x="944" y="189"/>
                </a:lnTo>
                <a:lnTo>
                  <a:pt x="944" y="190"/>
                </a:lnTo>
                <a:lnTo>
                  <a:pt x="944" y="200"/>
                </a:lnTo>
                <a:lnTo>
                  <a:pt x="945" y="122"/>
                </a:lnTo>
                <a:lnTo>
                  <a:pt x="945" y="156"/>
                </a:lnTo>
                <a:lnTo>
                  <a:pt x="945" y="157"/>
                </a:lnTo>
                <a:lnTo>
                  <a:pt x="945" y="159"/>
                </a:lnTo>
                <a:lnTo>
                  <a:pt x="946" y="60"/>
                </a:lnTo>
                <a:lnTo>
                  <a:pt x="946" y="59"/>
                </a:lnTo>
                <a:lnTo>
                  <a:pt x="946" y="66"/>
                </a:lnTo>
                <a:lnTo>
                  <a:pt x="946" y="6"/>
                </a:lnTo>
                <a:lnTo>
                  <a:pt x="947" y="30"/>
                </a:lnTo>
                <a:lnTo>
                  <a:pt x="947" y="30"/>
                </a:lnTo>
                <a:lnTo>
                  <a:pt x="947" y="28"/>
                </a:lnTo>
                <a:lnTo>
                  <a:pt x="948" y="179"/>
                </a:lnTo>
                <a:lnTo>
                  <a:pt x="948" y="189"/>
                </a:lnTo>
                <a:lnTo>
                  <a:pt x="948" y="225"/>
                </a:lnTo>
                <a:lnTo>
                  <a:pt x="948" y="149"/>
                </a:lnTo>
                <a:lnTo>
                  <a:pt x="949" y="190"/>
                </a:lnTo>
                <a:lnTo>
                  <a:pt x="949" y="183"/>
                </a:lnTo>
                <a:lnTo>
                  <a:pt x="949" y="176"/>
                </a:lnTo>
                <a:lnTo>
                  <a:pt x="949" y="255"/>
                </a:lnTo>
                <a:lnTo>
                  <a:pt x="950" y="238"/>
                </a:lnTo>
                <a:lnTo>
                  <a:pt x="950" y="234"/>
                </a:lnTo>
                <a:lnTo>
                  <a:pt x="950" y="198"/>
                </a:lnTo>
                <a:lnTo>
                  <a:pt x="950" y="294"/>
                </a:lnTo>
                <a:lnTo>
                  <a:pt x="951" y="283"/>
                </a:lnTo>
                <a:lnTo>
                  <a:pt x="951" y="283"/>
                </a:lnTo>
                <a:lnTo>
                  <a:pt x="951" y="292"/>
                </a:lnTo>
                <a:lnTo>
                  <a:pt x="952" y="236"/>
                </a:lnTo>
                <a:lnTo>
                  <a:pt x="952" y="234"/>
                </a:lnTo>
                <a:lnTo>
                  <a:pt x="953" y="128"/>
                </a:lnTo>
                <a:lnTo>
                  <a:pt x="953" y="143"/>
                </a:lnTo>
                <a:lnTo>
                  <a:pt x="953" y="146"/>
                </a:lnTo>
                <a:lnTo>
                  <a:pt x="953" y="199"/>
                </a:lnTo>
                <a:lnTo>
                  <a:pt x="954" y="124"/>
                </a:lnTo>
                <a:lnTo>
                  <a:pt x="954" y="127"/>
                </a:lnTo>
                <a:lnTo>
                  <a:pt x="954" y="127"/>
                </a:lnTo>
                <a:lnTo>
                  <a:pt x="955" y="227"/>
                </a:lnTo>
                <a:lnTo>
                  <a:pt x="955" y="195"/>
                </a:lnTo>
                <a:lnTo>
                  <a:pt x="955" y="191"/>
                </a:lnTo>
                <a:lnTo>
                  <a:pt x="955" y="219"/>
                </a:lnTo>
                <a:lnTo>
                  <a:pt x="956" y="116"/>
                </a:lnTo>
                <a:lnTo>
                  <a:pt x="956" y="113"/>
                </a:lnTo>
                <a:lnTo>
                  <a:pt x="956" y="110"/>
                </a:lnTo>
                <a:lnTo>
                  <a:pt x="957" y="211"/>
                </a:lnTo>
                <a:lnTo>
                  <a:pt x="957" y="191"/>
                </a:lnTo>
                <a:lnTo>
                  <a:pt x="957" y="192"/>
                </a:lnTo>
                <a:lnTo>
                  <a:pt x="957" y="200"/>
                </a:lnTo>
                <a:lnTo>
                  <a:pt x="958" y="104"/>
                </a:lnTo>
                <a:lnTo>
                  <a:pt x="958" y="110"/>
                </a:lnTo>
                <a:lnTo>
                  <a:pt x="958" y="109"/>
                </a:lnTo>
                <a:lnTo>
                  <a:pt x="959" y="96"/>
                </a:lnTo>
                <a:lnTo>
                  <a:pt x="959" y="191"/>
                </a:lnTo>
                <a:lnTo>
                  <a:pt x="959" y="162"/>
                </a:lnTo>
                <a:lnTo>
                  <a:pt x="959" y="159"/>
                </a:lnTo>
                <a:lnTo>
                  <a:pt x="959" y="141"/>
                </a:lnTo>
                <a:lnTo>
                  <a:pt x="959" y="216"/>
                </a:lnTo>
                <a:lnTo>
                  <a:pt x="960" y="187"/>
                </a:lnTo>
                <a:lnTo>
                  <a:pt x="960" y="188"/>
                </a:lnTo>
                <a:lnTo>
                  <a:pt x="961" y="246"/>
                </a:lnTo>
                <a:lnTo>
                  <a:pt x="961" y="246"/>
                </a:lnTo>
                <a:lnTo>
                  <a:pt x="961" y="246"/>
                </a:lnTo>
                <a:lnTo>
                  <a:pt x="961" y="246"/>
                </a:lnTo>
                <a:lnTo>
                  <a:pt x="961" y="196"/>
                </a:lnTo>
                <a:lnTo>
                  <a:pt x="962" y="237"/>
                </a:lnTo>
                <a:lnTo>
                  <a:pt x="962" y="237"/>
                </a:lnTo>
                <a:lnTo>
                  <a:pt x="963" y="201"/>
                </a:lnTo>
                <a:lnTo>
                  <a:pt x="963" y="221"/>
                </a:lnTo>
                <a:lnTo>
                  <a:pt x="963" y="222"/>
                </a:lnTo>
                <a:lnTo>
                  <a:pt x="963" y="239"/>
                </a:lnTo>
                <a:lnTo>
                  <a:pt x="964" y="196"/>
                </a:lnTo>
                <a:lnTo>
                  <a:pt x="964" y="209"/>
                </a:lnTo>
                <a:lnTo>
                  <a:pt x="964" y="210"/>
                </a:lnTo>
                <a:lnTo>
                  <a:pt x="964" y="227"/>
                </a:lnTo>
                <a:lnTo>
                  <a:pt x="965" y="125"/>
                </a:lnTo>
                <a:lnTo>
                  <a:pt x="965" y="118"/>
                </a:lnTo>
                <a:lnTo>
                  <a:pt x="965" y="100"/>
                </a:lnTo>
                <a:lnTo>
                  <a:pt x="966" y="199"/>
                </a:lnTo>
                <a:lnTo>
                  <a:pt x="966" y="145"/>
                </a:lnTo>
                <a:lnTo>
                  <a:pt x="966" y="149"/>
                </a:lnTo>
                <a:lnTo>
                  <a:pt x="966" y="191"/>
                </a:lnTo>
                <a:lnTo>
                  <a:pt x="967" y="111"/>
                </a:lnTo>
                <a:lnTo>
                  <a:pt x="967" y="114"/>
                </a:lnTo>
                <a:lnTo>
                  <a:pt x="967" y="116"/>
                </a:lnTo>
                <a:lnTo>
                  <a:pt x="967" y="155"/>
                </a:lnTo>
                <a:lnTo>
                  <a:pt x="967" y="81"/>
                </a:lnTo>
                <a:lnTo>
                  <a:pt x="968" y="103"/>
                </a:lnTo>
                <a:lnTo>
                  <a:pt x="968" y="102"/>
                </a:lnTo>
                <a:lnTo>
                  <a:pt x="968" y="86"/>
                </a:lnTo>
                <a:lnTo>
                  <a:pt x="969" y="207"/>
                </a:lnTo>
                <a:lnTo>
                  <a:pt x="969" y="153"/>
                </a:lnTo>
                <a:lnTo>
                  <a:pt x="969" y="154"/>
                </a:lnTo>
                <a:lnTo>
                  <a:pt x="969" y="100"/>
                </a:lnTo>
                <a:lnTo>
                  <a:pt x="970" y="173"/>
                </a:lnTo>
                <a:lnTo>
                  <a:pt x="970" y="158"/>
                </a:lnTo>
                <a:lnTo>
                  <a:pt x="970" y="161"/>
                </a:lnTo>
                <a:lnTo>
                  <a:pt x="971" y="211"/>
                </a:lnTo>
                <a:lnTo>
                  <a:pt x="971" y="123"/>
                </a:lnTo>
                <a:lnTo>
                  <a:pt x="971" y="143"/>
                </a:lnTo>
                <a:lnTo>
                  <a:pt x="971" y="150"/>
                </a:lnTo>
                <a:lnTo>
                  <a:pt x="971" y="124"/>
                </a:lnTo>
                <a:lnTo>
                  <a:pt x="972" y="230"/>
                </a:lnTo>
                <a:lnTo>
                  <a:pt x="972" y="229"/>
                </a:lnTo>
                <a:lnTo>
                  <a:pt x="972" y="229"/>
                </a:lnTo>
                <a:lnTo>
                  <a:pt x="972" y="237"/>
                </a:lnTo>
                <a:lnTo>
                  <a:pt x="973" y="219"/>
                </a:lnTo>
                <a:lnTo>
                  <a:pt x="973" y="217"/>
                </a:lnTo>
                <a:lnTo>
                  <a:pt x="973" y="217"/>
                </a:lnTo>
                <a:lnTo>
                  <a:pt x="974" y="112"/>
                </a:lnTo>
                <a:lnTo>
                  <a:pt x="974" y="122"/>
                </a:lnTo>
                <a:lnTo>
                  <a:pt x="974" y="122"/>
                </a:lnTo>
                <a:lnTo>
                  <a:pt x="974" y="91"/>
                </a:lnTo>
                <a:lnTo>
                  <a:pt x="975" y="164"/>
                </a:lnTo>
                <a:lnTo>
                  <a:pt x="975" y="148"/>
                </a:lnTo>
                <a:lnTo>
                  <a:pt x="975" y="147"/>
                </a:lnTo>
                <a:lnTo>
                  <a:pt x="975" y="113"/>
                </a:lnTo>
                <a:lnTo>
                  <a:pt x="976" y="171"/>
                </a:lnTo>
                <a:lnTo>
                  <a:pt x="976" y="135"/>
                </a:lnTo>
                <a:lnTo>
                  <a:pt x="976" y="131"/>
                </a:lnTo>
                <a:lnTo>
                  <a:pt x="976" y="127"/>
                </a:lnTo>
                <a:lnTo>
                  <a:pt x="976" y="191"/>
                </a:lnTo>
                <a:lnTo>
                  <a:pt x="977" y="180"/>
                </a:lnTo>
                <a:lnTo>
                  <a:pt x="977" y="179"/>
                </a:lnTo>
                <a:lnTo>
                  <a:pt x="978" y="86"/>
                </a:lnTo>
                <a:lnTo>
                  <a:pt x="978" y="97"/>
                </a:lnTo>
                <a:lnTo>
                  <a:pt x="978" y="99"/>
                </a:lnTo>
                <a:lnTo>
                  <a:pt x="978" y="97"/>
                </a:lnTo>
                <a:lnTo>
                  <a:pt x="978" y="153"/>
                </a:lnTo>
                <a:lnTo>
                  <a:pt x="979" y="110"/>
                </a:lnTo>
                <a:lnTo>
                  <a:pt x="979" y="113"/>
                </a:lnTo>
                <a:lnTo>
                  <a:pt x="979" y="94"/>
                </a:lnTo>
                <a:lnTo>
                  <a:pt x="980" y="215"/>
                </a:lnTo>
                <a:lnTo>
                  <a:pt x="980" y="183"/>
                </a:lnTo>
                <a:lnTo>
                  <a:pt x="980" y="173"/>
                </a:lnTo>
                <a:lnTo>
                  <a:pt x="980" y="236"/>
                </a:lnTo>
                <a:lnTo>
                  <a:pt x="981" y="122"/>
                </a:lnTo>
                <a:lnTo>
                  <a:pt x="981" y="170"/>
                </a:lnTo>
                <a:lnTo>
                  <a:pt x="981" y="166"/>
                </a:lnTo>
                <a:lnTo>
                  <a:pt x="981" y="124"/>
                </a:lnTo>
                <a:lnTo>
                  <a:pt x="981" y="213"/>
                </a:lnTo>
                <a:lnTo>
                  <a:pt x="982" y="158"/>
                </a:lnTo>
                <a:lnTo>
                  <a:pt x="982" y="155"/>
                </a:lnTo>
                <a:lnTo>
                  <a:pt x="982" y="140"/>
                </a:lnTo>
                <a:lnTo>
                  <a:pt x="983" y="234"/>
                </a:lnTo>
                <a:lnTo>
                  <a:pt x="983" y="234"/>
                </a:lnTo>
                <a:lnTo>
                  <a:pt x="983" y="237"/>
                </a:lnTo>
                <a:lnTo>
                  <a:pt x="984" y="153"/>
                </a:lnTo>
                <a:lnTo>
                  <a:pt x="984" y="174"/>
                </a:lnTo>
                <a:lnTo>
                  <a:pt x="984" y="167"/>
                </a:lnTo>
                <a:lnTo>
                  <a:pt x="984" y="207"/>
                </a:lnTo>
                <a:lnTo>
                  <a:pt x="985" y="82"/>
                </a:lnTo>
                <a:lnTo>
                  <a:pt x="985" y="147"/>
                </a:lnTo>
                <a:lnTo>
                  <a:pt x="985" y="155"/>
                </a:lnTo>
                <a:lnTo>
                  <a:pt x="985" y="106"/>
                </a:lnTo>
                <a:lnTo>
                  <a:pt x="986" y="226"/>
                </a:lnTo>
                <a:lnTo>
                  <a:pt x="986" y="155"/>
                </a:lnTo>
                <a:lnTo>
                  <a:pt x="986" y="156"/>
                </a:lnTo>
                <a:lnTo>
                  <a:pt x="986" y="223"/>
                </a:lnTo>
                <a:lnTo>
                  <a:pt x="987" y="124"/>
                </a:lnTo>
                <a:lnTo>
                  <a:pt x="987" y="124"/>
                </a:lnTo>
                <a:lnTo>
                  <a:pt x="987" y="114"/>
                </a:lnTo>
                <a:lnTo>
                  <a:pt x="988" y="139"/>
                </a:lnTo>
                <a:lnTo>
                  <a:pt x="988" y="133"/>
                </a:lnTo>
                <a:lnTo>
                  <a:pt x="988" y="133"/>
                </a:lnTo>
                <a:lnTo>
                  <a:pt x="989" y="153"/>
                </a:lnTo>
                <a:lnTo>
                  <a:pt x="989" y="119"/>
                </a:lnTo>
                <a:lnTo>
                  <a:pt x="989" y="119"/>
                </a:lnTo>
                <a:lnTo>
                  <a:pt x="989" y="119"/>
                </a:lnTo>
                <a:lnTo>
                  <a:pt x="990" y="108"/>
                </a:lnTo>
                <a:lnTo>
                  <a:pt x="990" y="184"/>
                </a:lnTo>
                <a:lnTo>
                  <a:pt x="990" y="181"/>
                </a:lnTo>
                <a:lnTo>
                  <a:pt x="990" y="175"/>
                </a:lnTo>
                <a:lnTo>
                  <a:pt x="991" y="188"/>
                </a:lnTo>
                <a:lnTo>
                  <a:pt x="991" y="135"/>
                </a:lnTo>
                <a:lnTo>
                  <a:pt x="991" y="159"/>
                </a:lnTo>
                <a:lnTo>
                  <a:pt x="991" y="163"/>
                </a:lnTo>
                <a:lnTo>
                  <a:pt x="991" y="122"/>
                </a:lnTo>
                <a:lnTo>
                  <a:pt x="992" y="238"/>
                </a:lnTo>
                <a:lnTo>
                  <a:pt x="992" y="211"/>
                </a:lnTo>
                <a:lnTo>
                  <a:pt x="992" y="212"/>
                </a:lnTo>
                <a:lnTo>
                  <a:pt x="992" y="224"/>
                </a:lnTo>
                <a:lnTo>
                  <a:pt x="993" y="167"/>
                </a:lnTo>
                <a:lnTo>
                  <a:pt x="993" y="170"/>
                </a:lnTo>
                <a:lnTo>
                  <a:pt x="993" y="160"/>
                </a:lnTo>
                <a:lnTo>
                  <a:pt x="993" y="159"/>
                </a:lnTo>
                <a:lnTo>
                  <a:pt x="994" y="237"/>
                </a:lnTo>
                <a:lnTo>
                  <a:pt x="994" y="237"/>
                </a:lnTo>
                <a:lnTo>
                  <a:pt x="994" y="234"/>
                </a:lnTo>
                <a:lnTo>
                  <a:pt x="994" y="154"/>
                </a:lnTo>
                <a:lnTo>
                  <a:pt x="995" y="164"/>
                </a:lnTo>
                <a:lnTo>
                  <a:pt x="995" y="165"/>
                </a:lnTo>
                <a:lnTo>
                  <a:pt x="995" y="167"/>
                </a:lnTo>
                <a:lnTo>
                  <a:pt x="996" y="122"/>
                </a:lnTo>
                <a:lnTo>
                  <a:pt x="996" y="122"/>
                </a:lnTo>
                <a:lnTo>
                  <a:pt x="996" y="125"/>
                </a:lnTo>
                <a:lnTo>
                  <a:pt x="996" y="127"/>
                </a:lnTo>
                <a:lnTo>
                  <a:pt x="997" y="56"/>
                </a:lnTo>
                <a:lnTo>
                  <a:pt x="997" y="63"/>
                </a:lnTo>
                <a:lnTo>
                  <a:pt x="997" y="65"/>
                </a:lnTo>
                <a:lnTo>
                  <a:pt x="997" y="61"/>
                </a:lnTo>
                <a:lnTo>
                  <a:pt x="998" y="198"/>
                </a:lnTo>
                <a:lnTo>
                  <a:pt x="998" y="137"/>
                </a:lnTo>
                <a:lnTo>
                  <a:pt x="998" y="135"/>
                </a:lnTo>
                <a:lnTo>
                  <a:pt x="998" y="179"/>
                </a:lnTo>
                <a:lnTo>
                  <a:pt x="999" y="78"/>
                </a:lnTo>
                <a:lnTo>
                  <a:pt x="999" y="149"/>
                </a:lnTo>
                <a:lnTo>
                  <a:pt x="999" y="155"/>
                </a:lnTo>
                <a:lnTo>
                  <a:pt x="999" y="100"/>
                </a:lnTo>
                <a:lnTo>
                  <a:pt x="1000" y="184"/>
                </a:lnTo>
                <a:lnTo>
                  <a:pt x="1000" y="111"/>
                </a:lnTo>
                <a:lnTo>
                  <a:pt x="1000" y="114"/>
                </a:lnTo>
                <a:lnTo>
                  <a:pt x="1001" y="97"/>
                </a:lnTo>
                <a:lnTo>
                  <a:pt x="1001" y="146"/>
                </a:lnTo>
                <a:lnTo>
                  <a:pt x="1001" y="155"/>
                </a:lnTo>
                <a:lnTo>
                  <a:pt x="1001" y="152"/>
                </a:lnTo>
                <a:lnTo>
                  <a:pt x="1002" y="192"/>
                </a:lnTo>
                <a:lnTo>
                  <a:pt x="1002" y="192"/>
                </a:lnTo>
                <a:lnTo>
                  <a:pt x="1002" y="192"/>
                </a:lnTo>
                <a:lnTo>
                  <a:pt x="1003" y="195"/>
                </a:lnTo>
                <a:lnTo>
                  <a:pt x="1003" y="165"/>
                </a:lnTo>
                <a:lnTo>
                  <a:pt x="1003" y="161"/>
                </a:lnTo>
                <a:lnTo>
                  <a:pt x="1003" y="142"/>
                </a:lnTo>
                <a:lnTo>
                  <a:pt x="1004" y="247"/>
                </a:lnTo>
                <a:lnTo>
                  <a:pt x="1004" y="236"/>
                </a:lnTo>
                <a:lnTo>
                  <a:pt x="1004" y="234"/>
                </a:lnTo>
                <a:lnTo>
                  <a:pt x="1005" y="147"/>
                </a:lnTo>
                <a:lnTo>
                  <a:pt x="1005" y="166"/>
                </a:lnTo>
                <a:lnTo>
                  <a:pt x="1005" y="166"/>
                </a:lnTo>
                <a:lnTo>
                  <a:pt x="1006" y="97"/>
                </a:lnTo>
                <a:lnTo>
                  <a:pt x="1006" y="133"/>
                </a:lnTo>
                <a:lnTo>
                  <a:pt x="1006" y="164"/>
                </a:lnTo>
                <a:lnTo>
                  <a:pt x="1007" y="234"/>
                </a:lnTo>
                <a:lnTo>
                  <a:pt x="1007" y="220"/>
                </a:lnTo>
                <a:lnTo>
                  <a:pt x="1007" y="219"/>
                </a:lnTo>
                <a:lnTo>
                  <a:pt x="1007" y="104"/>
                </a:lnTo>
                <a:lnTo>
                  <a:pt x="1008" y="223"/>
                </a:lnTo>
                <a:lnTo>
                  <a:pt x="1008" y="143"/>
                </a:lnTo>
                <a:lnTo>
                  <a:pt x="1008" y="143"/>
                </a:lnTo>
                <a:lnTo>
                  <a:pt x="1008" y="113"/>
                </a:lnTo>
                <a:lnTo>
                  <a:pt x="1008" y="235"/>
                </a:lnTo>
                <a:lnTo>
                  <a:pt x="1009" y="158"/>
                </a:lnTo>
                <a:lnTo>
                  <a:pt x="1009" y="160"/>
                </a:lnTo>
                <a:lnTo>
                  <a:pt x="1009" y="129"/>
                </a:lnTo>
                <a:lnTo>
                  <a:pt x="1010" y="223"/>
                </a:lnTo>
                <a:lnTo>
                  <a:pt x="1010" y="222"/>
                </a:lnTo>
                <a:lnTo>
                  <a:pt x="1010" y="224"/>
                </a:lnTo>
                <a:lnTo>
                  <a:pt x="1010" y="250"/>
                </a:lnTo>
                <a:lnTo>
                  <a:pt x="1011" y="234"/>
                </a:lnTo>
                <a:lnTo>
                  <a:pt x="1011" y="233"/>
                </a:lnTo>
                <a:lnTo>
                  <a:pt x="1011" y="169"/>
                </a:lnTo>
                <a:lnTo>
                  <a:pt x="1012" y="211"/>
                </a:lnTo>
                <a:lnTo>
                  <a:pt x="1012" y="211"/>
                </a:lnTo>
                <a:lnTo>
                  <a:pt x="1012" y="212"/>
                </a:lnTo>
                <a:lnTo>
                  <a:pt x="1013" y="89"/>
                </a:lnTo>
                <a:lnTo>
                  <a:pt x="1013" y="94"/>
                </a:lnTo>
                <a:lnTo>
                  <a:pt x="1013" y="95"/>
                </a:lnTo>
                <a:lnTo>
                  <a:pt x="1013" y="104"/>
                </a:lnTo>
                <a:lnTo>
                  <a:pt x="1014" y="89"/>
                </a:lnTo>
                <a:lnTo>
                  <a:pt x="1014" y="86"/>
                </a:lnTo>
                <a:lnTo>
                  <a:pt x="1014" y="110"/>
                </a:lnTo>
                <a:lnTo>
                  <a:pt x="1015" y="60"/>
                </a:lnTo>
                <a:lnTo>
                  <a:pt x="1015" y="99"/>
                </a:lnTo>
                <a:lnTo>
                  <a:pt x="1015" y="94"/>
                </a:lnTo>
                <a:lnTo>
                  <a:pt x="1015" y="90"/>
                </a:lnTo>
                <a:lnTo>
                  <a:pt x="1016" y="182"/>
                </a:lnTo>
                <a:lnTo>
                  <a:pt x="1016" y="148"/>
                </a:lnTo>
                <a:lnTo>
                  <a:pt x="1016" y="146"/>
                </a:lnTo>
                <a:lnTo>
                  <a:pt x="1017" y="132"/>
                </a:lnTo>
                <a:lnTo>
                  <a:pt x="1017" y="209"/>
                </a:lnTo>
                <a:lnTo>
                  <a:pt x="1017" y="211"/>
                </a:lnTo>
                <a:lnTo>
                  <a:pt x="1017" y="213"/>
                </a:lnTo>
                <a:lnTo>
                  <a:pt x="1018" y="73"/>
                </a:lnTo>
                <a:lnTo>
                  <a:pt x="1018" y="77"/>
                </a:lnTo>
                <a:lnTo>
                  <a:pt x="1018" y="78"/>
                </a:lnTo>
                <a:lnTo>
                  <a:pt x="1018" y="58"/>
                </a:lnTo>
                <a:lnTo>
                  <a:pt x="1019" y="120"/>
                </a:lnTo>
                <a:lnTo>
                  <a:pt x="1019" y="111"/>
                </a:lnTo>
                <a:lnTo>
                  <a:pt x="1019" y="111"/>
                </a:lnTo>
                <a:lnTo>
                  <a:pt x="1020" y="158"/>
                </a:lnTo>
                <a:lnTo>
                  <a:pt x="1020" y="147"/>
                </a:lnTo>
                <a:lnTo>
                  <a:pt x="1020" y="147"/>
                </a:lnTo>
                <a:lnTo>
                  <a:pt x="1021" y="160"/>
                </a:lnTo>
                <a:lnTo>
                  <a:pt x="1021" y="117"/>
                </a:lnTo>
                <a:lnTo>
                  <a:pt x="1021" y="119"/>
                </a:lnTo>
                <a:lnTo>
                  <a:pt x="1021" y="113"/>
                </a:lnTo>
                <a:lnTo>
                  <a:pt x="1021" y="147"/>
                </a:lnTo>
                <a:lnTo>
                  <a:pt x="1022" y="99"/>
                </a:lnTo>
                <a:lnTo>
                  <a:pt x="1022" y="123"/>
                </a:lnTo>
                <a:lnTo>
                  <a:pt x="1022" y="125"/>
                </a:lnTo>
                <a:lnTo>
                  <a:pt x="1022" y="146"/>
                </a:lnTo>
                <a:lnTo>
                  <a:pt x="1023" y="95"/>
                </a:lnTo>
                <a:lnTo>
                  <a:pt x="1023" y="109"/>
                </a:lnTo>
                <a:lnTo>
                  <a:pt x="1023" y="108"/>
                </a:lnTo>
                <a:lnTo>
                  <a:pt x="1023" y="149"/>
                </a:lnTo>
                <a:lnTo>
                  <a:pt x="1024" y="97"/>
                </a:lnTo>
                <a:lnTo>
                  <a:pt x="1024" y="114"/>
                </a:lnTo>
                <a:lnTo>
                  <a:pt x="1024" y="113"/>
                </a:lnTo>
                <a:lnTo>
                  <a:pt x="1024" y="96"/>
                </a:lnTo>
                <a:lnTo>
                  <a:pt x="1025" y="196"/>
                </a:lnTo>
                <a:lnTo>
                  <a:pt x="1025" y="195"/>
                </a:lnTo>
                <a:lnTo>
                  <a:pt x="1025" y="195"/>
                </a:lnTo>
                <a:lnTo>
                  <a:pt x="1025" y="195"/>
                </a:lnTo>
                <a:lnTo>
                  <a:pt x="1026" y="146"/>
                </a:lnTo>
                <a:lnTo>
                  <a:pt x="1026" y="142"/>
                </a:lnTo>
                <a:lnTo>
                  <a:pt x="1026" y="127"/>
                </a:lnTo>
                <a:lnTo>
                  <a:pt x="1027" y="264"/>
                </a:lnTo>
                <a:lnTo>
                  <a:pt x="1027" y="259"/>
                </a:lnTo>
                <a:lnTo>
                  <a:pt x="1027" y="259"/>
                </a:lnTo>
                <a:lnTo>
                  <a:pt x="1028" y="269"/>
                </a:lnTo>
                <a:lnTo>
                  <a:pt x="1028" y="266"/>
                </a:lnTo>
                <a:lnTo>
                  <a:pt x="1028" y="266"/>
                </a:lnTo>
                <a:lnTo>
                  <a:pt x="1029" y="252"/>
                </a:lnTo>
                <a:lnTo>
                  <a:pt x="1029" y="252"/>
                </a:lnTo>
                <a:lnTo>
                  <a:pt x="1029" y="252"/>
                </a:lnTo>
                <a:lnTo>
                  <a:pt x="1029" y="267"/>
                </a:lnTo>
                <a:lnTo>
                  <a:pt x="1030" y="186"/>
                </a:lnTo>
                <a:lnTo>
                  <a:pt x="1030" y="188"/>
                </a:lnTo>
                <a:lnTo>
                  <a:pt x="1030" y="187"/>
                </a:lnTo>
                <a:lnTo>
                  <a:pt x="1030" y="192"/>
                </a:lnTo>
                <a:lnTo>
                  <a:pt x="1031" y="130"/>
                </a:lnTo>
                <a:lnTo>
                  <a:pt x="1031" y="139"/>
                </a:lnTo>
                <a:lnTo>
                  <a:pt x="1031" y="134"/>
                </a:lnTo>
                <a:lnTo>
                  <a:pt x="1031" y="117"/>
                </a:lnTo>
                <a:lnTo>
                  <a:pt x="1032" y="157"/>
                </a:lnTo>
                <a:lnTo>
                  <a:pt x="1032" y="131"/>
                </a:lnTo>
                <a:lnTo>
                  <a:pt x="1032" y="131"/>
                </a:lnTo>
                <a:lnTo>
                  <a:pt x="1032" y="76"/>
                </a:lnTo>
                <a:lnTo>
                  <a:pt x="1033" y="178"/>
                </a:lnTo>
                <a:lnTo>
                  <a:pt x="1033" y="116"/>
                </a:lnTo>
                <a:lnTo>
                  <a:pt x="1033" y="127"/>
                </a:lnTo>
                <a:lnTo>
                  <a:pt x="1034" y="215"/>
                </a:lnTo>
                <a:lnTo>
                  <a:pt x="1034" y="99"/>
                </a:lnTo>
                <a:lnTo>
                  <a:pt x="1034" y="177"/>
                </a:lnTo>
                <a:lnTo>
                  <a:pt x="1034" y="187"/>
                </a:lnTo>
                <a:lnTo>
                  <a:pt x="1034" y="112"/>
                </a:lnTo>
                <a:lnTo>
                  <a:pt x="1035" y="188"/>
                </a:lnTo>
                <a:lnTo>
                  <a:pt x="1035" y="174"/>
                </a:lnTo>
                <a:lnTo>
                  <a:pt x="1035" y="172"/>
                </a:lnTo>
                <a:lnTo>
                  <a:pt x="1035" y="123"/>
                </a:lnTo>
                <a:lnTo>
                  <a:pt x="1036" y="218"/>
                </a:lnTo>
                <a:lnTo>
                  <a:pt x="1036" y="203"/>
                </a:lnTo>
                <a:lnTo>
                  <a:pt x="1036" y="205"/>
                </a:lnTo>
                <a:lnTo>
                  <a:pt x="1036" y="149"/>
                </a:lnTo>
                <a:lnTo>
                  <a:pt x="1037" y="240"/>
                </a:lnTo>
                <a:lnTo>
                  <a:pt x="1037" y="200"/>
                </a:lnTo>
                <a:lnTo>
                  <a:pt x="1037" y="196"/>
                </a:lnTo>
                <a:lnTo>
                  <a:pt x="1038" y="166"/>
                </a:lnTo>
                <a:lnTo>
                  <a:pt x="1038" y="232"/>
                </a:lnTo>
                <a:lnTo>
                  <a:pt x="1038" y="216"/>
                </a:lnTo>
                <a:lnTo>
                  <a:pt x="1038" y="211"/>
                </a:lnTo>
                <a:lnTo>
                  <a:pt x="1038" y="213"/>
                </a:lnTo>
                <a:lnTo>
                  <a:pt x="1039" y="94"/>
                </a:lnTo>
                <a:lnTo>
                  <a:pt x="1039" y="95"/>
                </a:lnTo>
                <a:lnTo>
                  <a:pt x="1039" y="92"/>
                </a:lnTo>
                <a:lnTo>
                  <a:pt x="1039" y="67"/>
                </a:lnTo>
                <a:lnTo>
                  <a:pt x="1040" y="147"/>
                </a:lnTo>
                <a:lnTo>
                  <a:pt x="1040" y="109"/>
                </a:lnTo>
                <a:lnTo>
                  <a:pt x="1040" y="105"/>
                </a:lnTo>
                <a:lnTo>
                  <a:pt x="1040" y="75"/>
                </a:lnTo>
                <a:lnTo>
                  <a:pt x="1041" y="168"/>
                </a:lnTo>
                <a:lnTo>
                  <a:pt x="1041" y="166"/>
                </a:lnTo>
                <a:lnTo>
                  <a:pt x="1041" y="167"/>
                </a:lnTo>
                <a:lnTo>
                  <a:pt x="1041" y="130"/>
                </a:lnTo>
                <a:lnTo>
                  <a:pt x="1042" y="200"/>
                </a:lnTo>
                <a:lnTo>
                  <a:pt x="1042" y="199"/>
                </a:lnTo>
                <a:lnTo>
                  <a:pt x="1042" y="199"/>
                </a:lnTo>
                <a:lnTo>
                  <a:pt x="1043" y="211"/>
                </a:lnTo>
                <a:lnTo>
                  <a:pt x="1043" y="148"/>
                </a:lnTo>
                <a:lnTo>
                  <a:pt x="1043" y="165"/>
                </a:lnTo>
                <a:lnTo>
                  <a:pt x="1043" y="166"/>
                </a:lnTo>
                <a:lnTo>
                  <a:pt x="1044" y="111"/>
                </a:lnTo>
                <a:lnTo>
                  <a:pt x="1044" y="260"/>
                </a:lnTo>
                <a:lnTo>
                  <a:pt x="1044" y="221"/>
                </a:lnTo>
                <a:lnTo>
                  <a:pt x="1044" y="211"/>
                </a:lnTo>
                <a:lnTo>
                  <a:pt x="1044" y="151"/>
                </a:lnTo>
                <a:lnTo>
                  <a:pt x="1045" y="230"/>
                </a:lnTo>
                <a:lnTo>
                  <a:pt x="1045" y="209"/>
                </a:lnTo>
                <a:lnTo>
                  <a:pt x="1045" y="204"/>
                </a:lnTo>
                <a:lnTo>
                  <a:pt x="1045" y="146"/>
                </a:lnTo>
                <a:lnTo>
                  <a:pt x="1046" y="243"/>
                </a:lnTo>
                <a:lnTo>
                  <a:pt x="1046" y="184"/>
                </a:lnTo>
                <a:lnTo>
                  <a:pt x="1046" y="178"/>
                </a:lnTo>
                <a:lnTo>
                  <a:pt x="1046" y="201"/>
                </a:lnTo>
                <a:lnTo>
                  <a:pt x="1047" y="152"/>
                </a:lnTo>
                <a:lnTo>
                  <a:pt x="1047" y="149"/>
                </a:lnTo>
                <a:lnTo>
                  <a:pt x="1047" y="177"/>
                </a:lnTo>
                <a:lnTo>
                  <a:pt x="1048" y="72"/>
                </a:lnTo>
                <a:lnTo>
                  <a:pt x="1048" y="91"/>
                </a:lnTo>
                <a:lnTo>
                  <a:pt x="1048" y="90"/>
                </a:lnTo>
                <a:lnTo>
                  <a:pt x="1048" y="77"/>
                </a:lnTo>
                <a:lnTo>
                  <a:pt x="1049" y="187"/>
                </a:lnTo>
                <a:lnTo>
                  <a:pt x="1049" y="126"/>
                </a:lnTo>
                <a:lnTo>
                  <a:pt x="1049" y="128"/>
                </a:lnTo>
                <a:lnTo>
                  <a:pt x="1049" y="108"/>
                </a:lnTo>
                <a:lnTo>
                  <a:pt x="1049" y="199"/>
                </a:lnTo>
                <a:lnTo>
                  <a:pt x="1050" y="154"/>
                </a:lnTo>
                <a:lnTo>
                  <a:pt x="1050" y="161"/>
                </a:lnTo>
                <a:lnTo>
                  <a:pt x="1050" y="129"/>
                </a:lnTo>
                <a:lnTo>
                  <a:pt x="1051" y="224"/>
                </a:lnTo>
                <a:lnTo>
                  <a:pt x="1051" y="201"/>
                </a:lnTo>
                <a:lnTo>
                  <a:pt x="1051" y="196"/>
                </a:lnTo>
                <a:lnTo>
                  <a:pt x="1052" y="108"/>
                </a:lnTo>
                <a:lnTo>
                  <a:pt x="1052" y="148"/>
                </a:lnTo>
                <a:lnTo>
                  <a:pt x="1052" y="146"/>
                </a:lnTo>
                <a:lnTo>
                  <a:pt x="1052" y="94"/>
                </a:lnTo>
                <a:lnTo>
                  <a:pt x="1053" y="150"/>
                </a:lnTo>
                <a:lnTo>
                  <a:pt x="1053" y="141"/>
                </a:lnTo>
                <a:lnTo>
                  <a:pt x="1053" y="142"/>
                </a:lnTo>
                <a:lnTo>
                  <a:pt x="1054" y="111"/>
                </a:lnTo>
                <a:lnTo>
                  <a:pt x="1054" y="192"/>
                </a:lnTo>
                <a:lnTo>
                  <a:pt x="1054" y="175"/>
                </a:lnTo>
                <a:lnTo>
                  <a:pt x="1054" y="174"/>
                </a:lnTo>
                <a:lnTo>
                  <a:pt x="1054" y="135"/>
                </a:lnTo>
                <a:lnTo>
                  <a:pt x="1055" y="203"/>
                </a:lnTo>
                <a:lnTo>
                  <a:pt x="1055" y="197"/>
                </a:lnTo>
                <a:lnTo>
                  <a:pt x="1055" y="200"/>
                </a:lnTo>
                <a:lnTo>
                  <a:pt x="1055" y="232"/>
                </a:lnTo>
                <a:lnTo>
                  <a:pt x="1056" y="187"/>
                </a:lnTo>
                <a:lnTo>
                  <a:pt x="1056" y="199"/>
                </a:lnTo>
                <a:lnTo>
                  <a:pt x="1056" y="199"/>
                </a:lnTo>
                <a:lnTo>
                  <a:pt x="1057" y="159"/>
                </a:lnTo>
                <a:lnTo>
                  <a:pt x="1057" y="221"/>
                </a:lnTo>
                <a:lnTo>
                  <a:pt x="1057" y="172"/>
                </a:lnTo>
                <a:lnTo>
                  <a:pt x="1057" y="170"/>
                </a:lnTo>
                <a:lnTo>
                  <a:pt x="1057" y="123"/>
                </a:lnTo>
                <a:lnTo>
                  <a:pt x="1058" y="253"/>
                </a:lnTo>
                <a:lnTo>
                  <a:pt x="1058" y="249"/>
                </a:lnTo>
                <a:lnTo>
                  <a:pt x="1058" y="249"/>
                </a:lnTo>
                <a:lnTo>
                  <a:pt x="1058" y="271"/>
                </a:lnTo>
                <a:lnTo>
                  <a:pt x="1058" y="248"/>
                </a:lnTo>
                <a:lnTo>
                  <a:pt x="1059" y="270"/>
                </a:lnTo>
                <a:lnTo>
                  <a:pt x="1059" y="270"/>
                </a:lnTo>
                <a:lnTo>
                  <a:pt x="1059" y="281"/>
                </a:lnTo>
                <a:lnTo>
                  <a:pt x="1060" y="271"/>
                </a:lnTo>
                <a:lnTo>
                  <a:pt x="1060" y="271"/>
                </a:lnTo>
                <a:lnTo>
                  <a:pt x="1061" y="216"/>
                </a:lnTo>
                <a:lnTo>
                  <a:pt x="1061" y="224"/>
                </a:lnTo>
                <a:lnTo>
                  <a:pt x="1061" y="224"/>
                </a:lnTo>
                <a:lnTo>
                  <a:pt x="1061" y="223"/>
                </a:lnTo>
                <a:lnTo>
                  <a:pt x="1061" y="299"/>
                </a:lnTo>
                <a:lnTo>
                  <a:pt x="1062" y="250"/>
                </a:lnTo>
                <a:lnTo>
                  <a:pt x="1062" y="249"/>
                </a:lnTo>
                <a:lnTo>
                  <a:pt x="1063" y="135"/>
                </a:lnTo>
                <a:lnTo>
                  <a:pt x="1063" y="144"/>
                </a:lnTo>
                <a:lnTo>
                  <a:pt x="1063" y="153"/>
                </a:lnTo>
                <a:lnTo>
                  <a:pt x="1063" y="152"/>
                </a:lnTo>
                <a:lnTo>
                  <a:pt x="1064" y="236"/>
                </a:lnTo>
                <a:lnTo>
                  <a:pt x="1064" y="237"/>
                </a:lnTo>
                <a:lnTo>
                  <a:pt x="1064" y="237"/>
                </a:lnTo>
                <a:lnTo>
                  <a:pt x="1065" y="199"/>
                </a:lnTo>
                <a:lnTo>
                  <a:pt x="1065" y="199"/>
                </a:lnTo>
                <a:lnTo>
                  <a:pt x="1066" y="216"/>
                </a:lnTo>
                <a:lnTo>
                  <a:pt x="1066" y="170"/>
                </a:lnTo>
                <a:lnTo>
                  <a:pt x="1066" y="192"/>
                </a:lnTo>
                <a:lnTo>
                  <a:pt x="1066" y="193"/>
                </a:lnTo>
                <a:lnTo>
                  <a:pt x="1066" y="193"/>
                </a:lnTo>
                <a:lnTo>
                  <a:pt x="1066" y="285"/>
                </a:lnTo>
                <a:lnTo>
                  <a:pt x="1067" y="226"/>
                </a:lnTo>
                <a:lnTo>
                  <a:pt x="1067" y="225"/>
                </a:lnTo>
                <a:lnTo>
                  <a:pt x="1068" y="112"/>
                </a:lnTo>
                <a:lnTo>
                  <a:pt x="1068" y="175"/>
                </a:lnTo>
                <a:lnTo>
                  <a:pt x="1068" y="177"/>
                </a:lnTo>
                <a:lnTo>
                  <a:pt x="1069" y="212"/>
                </a:lnTo>
                <a:lnTo>
                  <a:pt x="1069" y="212"/>
                </a:lnTo>
                <a:lnTo>
                  <a:pt x="1069" y="212"/>
                </a:lnTo>
                <a:lnTo>
                  <a:pt x="1069" y="159"/>
                </a:lnTo>
                <a:lnTo>
                  <a:pt x="1070" y="161"/>
                </a:lnTo>
                <a:lnTo>
                  <a:pt x="1070" y="159"/>
                </a:lnTo>
                <a:lnTo>
                  <a:pt x="1070" y="141"/>
                </a:lnTo>
                <a:lnTo>
                  <a:pt x="1071" y="237"/>
                </a:lnTo>
                <a:lnTo>
                  <a:pt x="1071" y="182"/>
                </a:lnTo>
                <a:lnTo>
                  <a:pt x="1071" y="182"/>
                </a:lnTo>
                <a:lnTo>
                  <a:pt x="1071" y="181"/>
                </a:lnTo>
                <a:lnTo>
                  <a:pt x="1071" y="241"/>
                </a:lnTo>
                <a:lnTo>
                  <a:pt x="1072" y="236"/>
                </a:lnTo>
                <a:lnTo>
                  <a:pt x="1072" y="238"/>
                </a:lnTo>
                <a:lnTo>
                  <a:pt x="1072" y="239"/>
                </a:lnTo>
                <a:lnTo>
                  <a:pt x="1073" y="173"/>
                </a:lnTo>
                <a:lnTo>
                  <a:pt x="1073" y="169"/>
                </a:lnTo>
                <a:lnTo>
                  <a:pt x="1073" y="151"/>
                </a:lnTo>
                <a:lnTo>
                  <a:pt x="1073" y="239"/>
                </a:lnTo>
                <a:lnTo>
                  <a:pt x="1074" y="199"/>
                </a:lnTo>
                <a:lnTo>
                  <a:pt x="1074" y="203"/>
                </a:lnTo>
                <a:lnTo>
                  <a:pt x="1074" y="184"/>
                </a:lnTo>
                <a:lnTo>
                  <a:pt x="1075" y="258"/>
                </a:lnTo>
                <a:lnTo>
                  <a:pt x="1075" y="258"/>
                </a:lnTo>
                <a:lnTo>
                  <a:pt x="1076" y="237"/>
                </a:lnTo>
                <a:lnTo>
                  <a:pt x="1076" y="269"/>
                </a:lnTo>
                <a:lnTo>
                  <a:pt x="1076" y="264"/>
                </a:lnTo>
                <a:lnTo>
                  <a:pt x="1076" y="263"/>
                </a:lnTo>
                <a:lnTo>
                  <a:pt x="1076" y="213"/>
                </a:lnTo>
                <a:lnTo>
                  <a:pt x="1077" y="242"/>
                </a:lnTo>
                <a:lnTo>
                  <a:pt x="1077" y="243"/>
                </a:lnTo>
                <a:lnTo>
                  <a:pt x="1077" y="245"/>
                </a:lnTo>
                <a:lnTo>
                  <a:pt x="1078" y="198"/>
                </a:lnTo>
                <a:lnTo>
                  <a:pt x="1078" y="216"/>
                </a:lnTo>
                <a:lnTo>
                  <a:pt x="1078" y="214"/>
                </a:lnTo>
                <a:lnTo>
                  <a:pt x="1078" y="234"/>
                </a:lnTo>
                <a:lnTo>
                  <a:pt x="1079" y="182"/>
                </a:lnTo>
                <a:lnTo>
                  <a:pt x="1079" y="222"/>
                </a:lnTo>
                <a:lnTo>
                  <a:pt x="1079" y="220"/>
                </a:lnTo>
                <a:lnTo>
                  <a:pt x="1079" y="230"/>
                </a:lnTo>
                <a:lnTo>
                  <a:pt x="1080" y="153"/>
                </a:lnTo>
                <a:lnTo>
                  <a:pt x="1080" y="196"/>
                </a:lnTo>
                <a:lnTo>
                  <a:pt x="1080" y="195"/>
                </a:lnTo>
                <a:lnTo>
                  <a:pt x="1080" y="149"/>
                </a:lnTo>
                <a:lnTo>
                  <a:pt x="1081" y="225"/>
                </a:lnTo>
                <a:lnTo>
                  <a:pt x="1081" y="223"/>
                </a:lnTo>
                <a:lnTo>
                  <a:pt x="1081" y="222"/>
                </a:lnTo>
                <a:lnTo>
                  <a:pt x="1081" y="227"/>
                </a:lnTo>
                <a:lnTo>
                  <a:pt x="1082" y="209"/>
                </a:lnTo>
                <a:lnTo>
                  <a:pt x="1082" y="211"/>
                </a:lnTo>
                <a:lnTo>
                  <a:pt x="1082" y="211"/>
                </a:lnTo>
                <a:lnTo>
                  <a:pt x="1082" y="211"/>
                </a:lnTo>
                <a:lnTo>
                  <a:pt x="1083" y="68"/>
                </a:lnTo>
                <a:lnTo>
                  <a:pt x="1083" y="197"/>
                </a:lnTo>
                <a:lnTo>
                  <a:pt x="1083" y="183"/>
                </a:lnTo>
                <a:lnTo>
                  <a:pt x="1083" y="195"/>
                </a:lnTo>
                <a:lnTo>
                  <a:pt x="1084" y="78"/>
                </a:lnTo>
                <a:lnTo>
                  <a:pt x="1084" y="84"/>
                </a:lnTo>
                <a:lnTo>
                  <a:pt x="1084" y="83"/>
                </a:lnTo>
                <a:lnTo>
                  <a:pt x="1084" y="47"/>
                </a:lnTo>
                <a:lnTo>
                  <a:pt x="1085" y="49"/>
                </a:lnTo>
                <a:lnTo>
                  <a:pt x="1085" y="48"/>
                </a:lnTo>
                <a:lnTo>
                  <a:pt x="1085" y="109"/>
                </a:lnTo>
                <a:lnTo>
                  <a:pt x="1086" y="85"/>
                </a:lnTo>
                <a:lnTo>
                  <a:pt x="1086" y="85"/>
                </a:lnTo>
                <a:lnTo>
                  <a:pt x="1087" y="106"/>
                </a:lnTo>
                <a:lnTo>
                  <a:pt x="1087" y="62"/>
                </a:lnTo>
                <a:lnTo>
                  <a:pt x="1087" y="63"/>
                </a:lnTo>
                <a:lnTo>
                  <a:pt x="1087" y="60"/>
                </a:lnTo>
                <a:lnTo>
                  <a:pt x="1087" y="92"/>
                </a:lnTo>
                <a:lnTo>
                  <a:pt x="1088" y="50"/>
                </a:lnTo>
                <a:lnTo>
                  <a:pt x="1088" y="56"/>
                </a:lnTo>
                <a:lnTo>
                  <a:pt x="1088" y="60"/>
                </a:lnTo>
                <a:lnTo>
                  <a:pt x="1088" y="58"/>
                </a:lnTo>
                <a:lnTo>
                  <a:pt x="1089" y="109"/>
                </a:lnTo>
                <a:lnTo>
                  <a:pt x="1089" y="88"/>
                </a:lnTo>
                <a:lnTo>
                  <a:pt x="1089" y="82"/>
                </a:lnTo>
                <a:lnTo>
                  <a:pt x="1089" y="54"/>
                </a:lnTo>
                <a:lnTo>
                  <a:pt x="1090" y="94"/>
                </a:lnTo>
                <a:lnTo>
                  <a:pt x="1090" y="94"/>
                </a:lnTo>
                <a:lnTo>
                  <a:pt x="1091" y="129"/>
                </a:lnTo>
                <a:lnTo>
                  <a:pt x="1091" y="67"/>
                </a:lnTo>
                <a:lnTo>
                  <a:pt x="1091" y="81"/>
                </a:lnTo>
                <a:lnTo>
                  <a:pt x="1091" y="77"/>
                </a:lnTo>
                <a:lnTo>
                  <a:pt x="1091" y="112"/>
                </a:lnTo>
                <a:lnTo>
                  <a:pt x="1092" y="45"/>
                </a:lnTo>
                <a:lnTo>
                  <a:pt x="1092" y="89"/>
                </a:lnTo>
                <a:lnTo>
                  <a:pt x="1092" y="87"/>
                </a:lnTo>
                <a:lnTo>
                  <a:pt x="1092" y="95"/>
                </a:lnTo>
                <a:lnTo>
                  <a:pt x="1093" y="54"/>
                </a:lnTo>
                <a:lnTo>
                  <a:pt x="1093" y="64"/>
                </a:lnTo>
                <a:lnTo>
                  <a:pt x="1093" y="63"/>
                </a:lnTo>
                <a:lnTo>
                  <a:pt x="1093" y="60"/>
                </a:lnTo>
                <a:lnTo>
                  <a:pt x="1094" y="89"/>
                </a:lnTo>
                <a:lnTo>
                  <a:pt x="1094" y="89"/>
                </a:lnTo>
                <a:lnTo>
                  <a:pt x="1095" y="111"/>
                </a:lnTo>
                <a:lnTo>
                  <a:pt x="1095" y="49"/>
                </a:lnTo>
                <a:lnTo>
                  <a:pt x="1095" y="76"/>
                </a:lnTo>
                <a:lnTo>
                  <a:pt x="1095" y="74"/>
                </a:lnTo>
                <a:lnTo>
                  <a:pt x="1095" y="67"/>
                </a:lnTo>
                <a:lnTo>
                  <a:pt x="1096" y="195"/>
                </a:lnTo>
                <a:lnTo>
                  <a:pt x="1096" y="157"/>
                </a:lnTo>
                <a:lnTo>
                  <a:pt x="1096" y="156"/>
                </a:lnTo>
                <a:lnTo>
                  <a:pt x="1096" y="102"/>
                </a:lnTo>
                <a:lnTo>
                  <a:pt x="1097" y="205"/>
                </a:lnTo>
                <a:lnTo>
                  <a:pt x="1097" y="204"/>
                </a:lnTo>
                <a:lnTo>
                  <a:pt x="1097" y="203"/>
                </a:lnTo>
                <a:lnTo>
                  <a:pt x="1097" y="175"/>
                </a:lnTo>
                <a:lnTo>
                  <a:pt x="1098" y="181"/>
                </a:lnTo>
                <a:lnTo>
                  <a:pt x="1098" y="182"/>
                </a:lnTo>
                <a:lnTo>
                  <a:pt x="1098" y="160"/>
                </a:lnTo>
                <a:lnTo>
                  <a:pt x="1099" y="233"/>
                </a:lnTo>
                <a:lnTo>
                  <a:pt x="1099" y="233"/>
                </a:lnTo>
                <a:lnTo>
                  <a:pt x="1099" y="238"/>
                </a:lnTo>
                <a:lnTo>
                  <a:pt x="1100" y="193"/>
                </a:lnTo>
                <a:lnTo>
                  <a:pt x="1100" y="199"/>
                </a:lnTo>
                <a:lnTo>
                  <a:pt x="1100" y="195"/>
                </a:lnTo>
                <a:lnTo>
                  <a:pt x="1100" y="205"/>
                </a:lnTo>
                <a:lnTo>
                  <a:pt x="1101" y="89"/>
                </a:lnTo>
                <a:lnTo>
                  <a:pt x="1101" y="135"/>
                </a:lnTo>
                <a:lnTo>
                  <a:pt x="1101" y="133"/>
                </a:lnTo>
                <a:lnTo>
                  <a:pt x="1102" y="93"/>
                </a:lnTo>
                <a:lnTo>
                  <a:pt x="1102" y="167"/>
                </a:lnTo>
                <a:lnTo>
                  <a:pt x="1102" y="166"/>
                </a:lnTo>
                <a:lnTo>
                  <a:pt x="1102" y="177"/>
                </a:lnTo>
                <a:lnTo>
                  <a:pt x="1102" y="173"/>
                </a:lnTo>
                <a:lnTo>
                  <a:pt x="1102" y="257"/>
                </a:lnTo>
                <a:lnTo>
                  <a:pt x="1103" y="227"/>
                </a:lnTo>
                <a:lnTo>
                  <a:pt x="1103" y="226"/>
                </a:lnTo>
                <a:lnTo>
                  <a:pt x="1103" y="227"/>
                </a:lnTo>
                <a:lnTo>
                  <a:pt x="1104" y="146"/>
                </a:lnTo>
                <a:lnTo>
                  <a:pt x="1104" y="154"/>
                </a:lnTo>
                <a:lnTo>
                  <a:pt x="1104" y="154"/>
                </a:lnTo>
                <a:lnTo>
                  <a:pt x="1104" y="191"/>
                </a:lnTo>
                <a:lnTo>
                  <a:pt x="1105" y="141"/>
                </a:lnTo>
                <a:lnTo>
                  <a:pt x="1105" y="178"/>
                </a:lnTo>
                <a:lnTo>
                  <a:pt x="1105" y="172"/>
                </a:lnTo>
                <a:lnTo>
                  <a:pt x="1106" y="89"/>
                </a:lnTo>
                <a:lnTo>
                  <a:pt x="1106" y="196"/>
                </a:lnTo>
                <a:lnTo>
                  <a:pt x="1106" y="197"/>
                </a:lnTo>
                <a:lnTo>
                  <a:pt x="1106" y="212"/>
                </a:lnTo>
                <a:lnTo>
                  <a:pt x="1107" y="145"/>
                </a:lnTo>
                <a:lnTo>
                  <a:pt x="1107" y="149"/>
                </a:lnTo>
                <a:lnTo>
                  <a:pt x="1107" y="148"/>
                </a:lnTo>
                <a:lnTo>
                  <a:pt x="1107" y="172"/>
                </a:lnTo>
                <a:lnTo>
                  <a:pt x="1108" y="128"/>
                </a:lnTo>
                <a:lnTo>
                  <a:pt x="1108" y="153"/>
                </a:lnTo>
                <a:lnTo>
                  <a:pt x="1108" y="153"/>
                </a:lnTo>
                <a:lnTo>
                  <a:pt x="1108" y="130"/>
                </a:lnTo>
                <a:lnTo>
                  <a:pt x="1109" y="185"/>
                </a:lnTo>
                <a:lnTo>
                  <a:pt x="1109" y="180"/>
                </a:lnTo>
                <a:lnTo>
                  <a:pt x="1109" y="180"/>
                </a:lnTo>
                <a:lnTo>
                  <a:pt x="1109" y="191"/>
                </a:lnTo>
                <a:lnTo>
                  <a:pt x="1109" y="102"/>
                </a:lnTo>
                <a:lnTo>
                  <a:pt x="1110" y="157"/>
                </a:lnTo>
                <a:lnTo>
                  <a:pt x="1110" y="156"/>
                </a:lnTo>
                <a:lnTo>
                  <a:pt x="1110" y="205"/>
                </a:lnTo>
                <a:lnTo>
                  <a:pt x="1111" y="121"/>
                </a:lnTo>
                <a:lnTo>
                  <a:pt x="1111" y="140"/>
                </a:lnTo>
                <a:lnTo>
                  <a:pt x="1111" y="133"/>
                </a:lnTo>
                <a:lnTo>
                  <a:pt x="1111" y="169"/>
                </a:lnTo>
                <a:lnTo>
                  <a:pt x="1111" y="113"/>
                </a:lnTo>
                <a:lnTo>
                  <a:pt x="1112" y="133"/>
                </a:lnTo>
                <a:lnTo>
                  <a:pt x="1112" y="134"/>
                </a:lnTo>
                <a:lnTo>
                  <a:pt x="1112" y="158"/>
                </a:lnTo>
                <a:lnTo>
                  <a:pt x="1113" y="97"/>
                </a:lnTo>
                <a:lnTo>
                  <a:pt x="1113" y="106"/>
                </a:lnTo>
                <a:lnTo>
                  <a:pt x="1113" y="110"/>
                </a:lnTo>
                <a:lnTo>
                  <a:pt x="1114" y="209"/>
                </a:lnTo>
                <a:lnTo>
                  <a:pt x="1114" y="209"/>
                </a:lnTo>
                <a:lnTo>
                  <a:pt x="1114" y="229"/>
                </a:lnTo>
                <a:lnTo>
                  <a:pt x="1114" y="198"/>
                </a:lnTo>
                <a:lnTo>
                  <a:pt x="1115" y="200"/>
                </a:lnTo>
                <a:lnTo>
                  <a:pt x="1115" y="201"/>
                </a:lnTo>
                <a:lnTo>
                  <a:pt x="1115" y="224"/>
                </a:lnTo>
                <a:lnTo>
                  <a:pt x="1116" y="175"/>
                </a:lnTo>
                <a:lnTo>
                  <a:pt x="1116" y="176"/>
                </a:lnTo>
                <a:lnTo>
                  <a:pt x="1116" y="176"/>
                </a:lnTo>
                <a:lnTo>
                  <a:pt x="1116" y="195"/>
                </a:lnTo>
                <a:lnTo>
                  <a:pt x="1116" y="125"/>
                </a:lnTo>
                <a:lnTo>
                  <a:pt x="1117" y="189"/>
                </a:lnTo>
                <a:lnTo>
                  <a:pt x="1117" y="189"/>
                </a:lnTo>
                <a:lnTo>
                  <a:pt x="1117" y="194"/>
                </a:lnTo>
                <a:lnTo>
                  <a:pt x="1118" y="130"/>
                </a:lnTo>
                <a:lnTo>
                  <a:pt x="1118" y="131"/>
                </a:lnTo>
                <a:lnTo>
                  <a:pt x="1118" y="130"/>
                </a:lnTo>
                <a:lnTo>
                  <a:pt x="1118" y="111"/>
                </a:lnTo>
                <a:lnTo>
                  <a:pt x="1119" y="215"/>
                </a:lnTo>
                <a:lnTo>
                  <a:pt x="1119" y="215"/>
                </a:lnTo>
                <a:lnTo>
                  <a:pt x="1119" y="260"/>
                </a:lnTo>
                <a:lnTo>
                  <a:pt x="1120" y="227"/>
                </a:lnTo>
                <a:lnTo>
                  <a:pt x="1120" y="226"/>
                </a:lnTo>
                <a:lnTo>
                  <a:pt x="1120" y="230"/>
                </a:lnTo>
                <a:lnTo>
                  <a:pt x="1121" y="159"/>
                </a:lnTo>
                <a:lnTo>
                  <a:pt x="1121" y="183"/>
                </a:lnTo>
                <a:lnTo>
                  <a:pt x="1121" y="180"/>
                </a:lnTo>
                <a:lnTo>
                  <a:pt x="1121" y="104"/>
                </a:lnTo>
                <a:lnTo>
                  <a:pt x="1122" y="188"/>
                </a:lnTo>
                <a:lnTo>
                  <a:pt x="1122" y="137"/>
                </a:lnTo>
                <a:lnTo>
                  <a:pt x="1122" y="136"/>
                </a:lnTo>
                <a:lnTo>
                  <a:pt x="1122" y="102"/>
                </a:lnTo>
                <a:lnTo>
                  <a:pt x="1123" y="253"/>
                </a:lnTo>
                <a:lnTo>
                  <a:pt x="1123" y="240"/>
                </a:lnTo>
                <a:lnTo>
                  <a:pt x="1123" y="229"/>
                </a:lnTo>
                <a:lnTo>
                  <a:pt x="1123" y="147"/>
                </a:lnTo>
                <a:lnTo>
                  <a:pt x="1124" y="259"/>
                </a:lnTo>
                <a:lnTo>
                  <a:pt x="1124" y="259"/>
                </a:lnTo>
                <a:lnTo>
                  <a:pt x="1124" y="259"/>
                </a:lnTo>
                <a:lnTo>
                  <a:pt x="1125" y="218"/>
                </a:lnTo>
                <a:lnTo>
                  <a:pt x="1125" y="212"/>
                </a:lnTo>
                <a:lnTo>
                  <a:pt x="1126" y="111"/>
                </a:lnTo>
                <a:lnTo>
                  <a:pt x="1126" y="141"/>
                </a:lnTo>
                <a:lnTo>
                  <a:pt x="1126" y="144"/>
                </a:lnTo>
                <a:lnTo>
                  <a:pt x="1126" y="123"/>
                </a:lnTo>
                <a:lnTo>
                  <a:pt x="1127" y="194"/>
                </a:lnTo>
                <a:lnTo>
                  <a:pt x="1127" y="195"/>
                </a:lnTo>
                <a:lnTo>
                  <a:pt x="1127" y="196"/>
                </a:lnTo>
                <a:lnTo>
                  <a:pt x="1128" y="122"/>
                </a:lnTo>
                <a:lnTo>
                  <a:pt x="1128" y="130"/>
                </a:lnTo>
                <a:lnTo>
                  <a:pt x="1128" y="130"/>
                </a:lnTo>
                <a:lnTo>
                  <a:pt x="1128" y="159"/>
                </a:lnTo>
                <a:lnTo>
                  <a:pt x="1129" y="87"/>
                </a:lnTo>
                <a:lnTo>
                  <a:pt x="1129" y="102"/>
                </a:lnTo>
                <a:lnTo>
                  <a:pt x="1129" y="101"/>
                </a:lnTo>
                <a:lnTo>
                  <a:pt x="1130" y="177"/>
                </a:lnTo>
                <a:lnTo>
                  <a:pt x="1130" y="175"/>
                </a:lnTo>
                <a:lnTo>
                  <a:pt x="1130" y="175"/>
                </a:lnTo>
                <a:lnTo>
                  <a:pt x="1130" y="175"/>
                </a:lnTo>
                <a:lnTo>
                  <a:pt x="1131" y="123"/>
                </a:lnTo>
                <a:lnTo>
                  <a:pt x="1131" y="149"/>
                </a:lnTo>
                <a:lnTo>
                  <a:pt x="1131" y="150"/>
                </a:lnTo>
                <a:lnTo>
                  <a:pt x="1131" y="166"/>
                </a:lnTo>
                <a:lnTo>
                  <a:pt x="1132" y="98"/>
                </a:lnTo>
                <a:lnTo>
                  <a:pt x="1132" y="151"/>
                </a:lnTo>
                <a:lnTo>
                  <a:pt x="1132" y="150"/>
                </a:lnTo>
                <a:lnTo>
                  <a:pt x="1132" y="160"/>
                </a:lnTo>
                <a:lnTo>
                  <a:pt x="1132" y="105"/>
                </a:lnTo>
                <a:lnTo>
                  <a:pt x="1133" y="130"/>
                </a:lnTo>
                <a:lnTo>
                  <a:pt x="1133" y="132"/>
                </a:lnTo>
                <a:lnTo>
                  <a:pt x="1134" y="115"/>
                </a:lnTo>
                <a:lnTo>
                  <a:pt x="1134" y="207"/>
                </a:lnTo>
                <a:lnTo>
                  <a:pt x="1134" y="209"/>
                </a:lnTo>
                <a:lnTo>
                  <a:pt x="1134" y="151"/>
                </a:lnTo>
                <a:lnTo>
                  <a:pt x="1135" y="222"/>
                </a:lnTo>
                <a:lnTo>
                  <a:pt x="1135" y="216"/>
                </a:lnTo>
                <a:lnTo>
                  <a:pt x="1135" y="216"/>
                </a:lnTo>
                <a:lnTo>
                  <a:pt x="1135" y="216"/>
                </a:lnTo>
                <a:lnTo>
                  <a:pt x="1136" y="241"/>
                </a:lnTo>
                <a:lnTo>
                  <a:pt x="1136" y="226"/>
                </a:lnTo>
                <a:lnTo>
                  <a:pt x="1136" y="226"/>
                </a:lnTo>
                <a:lnTo>
                  <a:pt x="1136" y="222"/>
                </a:lnTo>
                <a:lnTo>
                  <a:pt x="1137" y="273"/>
                </a:lnTo>
                <a:lnTo>
                  <a:pt x="1137" y="267"/>
                </a:lnTo>
                <a:lnTo>
                  <a:pt x="1137" y="267"/>
                </a:lnTo>
                <a:lnTo>
                  <a:pt x="1137" y="296"/>
                </a:lnTo>
                <a:lnTo>
                  <a:pt x="1138" y="197"/>
                </a:lnTo>
                <a:lnTo>
                  <a:pt x="1138" y="234"/>
                </a:lnTo>
                <a:lnTo>
                  <a:pt x="1138" y="238"/>
                </a:lnTo>
                <a:lnTo>
                  <a:pt x="1138" y="271"/>
                </a:lnTo>
                <a:lnTo>
                  <a:pt x="1139" y="138"/>
                </a:lnTo>
                <a:lnTo>
                  <a:pt x="1139" y="160"/>
                </a:lnTo>
                <a:lnTo>
                  <a:pt x="1139" y="158"/>
                </a:lnTo>
                <a:lnTo>
                  <a:pt x="1139" y="158"/>
                </a:lnTo>
                <a:lnTo>
                  <a:pt x="1140" y="266"/>
                </a:lnTo>
                <a:lnTo>
                  <a:pt x="1140" y="263"/>
                </a:lnTo>
                <a:lnTo>
                  <a:pt x="1140" y="259"/>
                </a:lnTo>
                <a:lnTo>
                  <a:pt x="1140" y="150"/>
                </a:lnTo>
                <a:lnTo>
                  <a:pt x="1141" y="180"/>
                </a:lnTo>
                <a:lnTo>
                  <a:pt x="1141" y="183"/>
                </a:lnTo>
                <a:lnTo>
                  <a:pt x="1141" y="221"/>
                </a:lnTo>
                <a:lnTo>
                  <a:pt x="1141" y="164"/>
                </a:lnTo>
                <a:lnTo>
                  <a:pt x="1142" y="206"/>
                </a:lnTo>
                <a:lnTo>
                  <a:pt x="1142" y="206"/>
                </a:lnTo>
                <a:lnTo>
                  <a:pt x="1143" y="243"/>
                </a:lnTo>
                <a:lnTo>
                  <a:pt x="1143" y="244"/>
                </a:lnTo>
                <a:lnTo>
                  <a:pt x="1143" y="246"/>
                </a:lnTo>
                <a:lnTo>
                  <a:pt x="1144" y="130"/>
                </a:lnTo>
                <a:lnTo>
                  <a:pt x="1144" y="143"/>
                </a:lnTo>
                <a:lnTo>
                  <a:pt x="1144" y="146"/>
                </a:lnTo>
                <a:lnTo>
                  <a:pt x="1144" y="112"/>
                </a:lnTo>
                <a:lnTo>
                  <a:pt x="1145" y="246"/>
                </a:lnTo>
                <a:lnTo>
                  <a:pt x="1145" y="190"/>
                </a:lnTo>
                <a:lnTo>
                  <a:pt x="1145" y="197"/>
                </a:lnTo>
                <a:lnTo>
                  <a:pt x="1145" y="161"/>
                </a:lnTo>
                <a:lnTo>
                  <a:pt x="1146" y="236"/>
                </a:lnTo>
                <a:lnTo>
                  <a:pt x="1146" y="211"/>
                </a:lnTo>
                <a:lnTo>
                  <a:pt x="1146" y="212"/>
                </a:lnTo>
                <a:lnTo>
                  <a:pt x="1146" y="179"/>
                </a:lnTo>
                <a:lnTo>
                  <a:pt x="1146" y="264"/>
                </a:lnTo>
                <a:lnTo>
                  <a:pt x="1147" y="228"/>
                </a:lnTo>
                <a:lnTo>
                  <a:pt x="1147" y="230"/>
                </a:lnTo>
                <a:lnTo>
                  <a:pt x="1147" y="307"/>
                </a:lnTo>
                <a:lnTo>
                  <a:pt x="1148" y="153"/>
                </a:lnTo>
                <a:lnTo>
                  <a:pt x="1148" y="165"/>
                </a:lnTo>
                <a:lnTo>
                  <a:pt x="1148" y="164"/>
                </a:lnTo>
                <a:lnTo>
                  <a:pt x="1148" y="209"/>
                </a:lnTo>
                <a:lnTo>
                  <a:pt x="1149" y="116"/>
                </a:lnTo>
                <a:lnTo>
                  <a:pt x="1149" y="149"/>
                </a:lnTo>
                <a:lnTo>
                  <a:pt x="1149" y="152"/>
                </a:lnTo>
                <a:lnTo>
                  <a:pt x="1149" y="94"/>
                </a:lnTo>
                <a:lnTo>
                  <a:pt x="1150" y="155"/>
                </a:lnTo>
                <a:lnTo>
                  <a:pt x="1150" y="119"/>
                </a:lnTo>
                <a:lnTo>
                  <a:pt x="1150" y="113"/>
                </a:lnTo>
                <a:lnTo>
                  <a:pt x="1151" y="151"/>
                </a:lnTo>
                <a:lnTo>
                  <a:pt x="1151" y="83"/>
                </a:lnTo>
                <a:lnTo>
                  <a:pt x="1151" y="88"/>
                </a:lnTo>
                <a:lnTo>
                  <a:pt x="1151" y="87"/>
                </a:lnTo>
                <a:lnTo>
                  <a:pt x="1151" y="135"/>
                </a:lnTo>
                <a:lnTo>
                  <a:pt x="1151" y="61"/>
                </a:lnTo>
                <a:lnTo>
                  <a:pt x="1152" y="96"/>
                </a:lnTo>
                <a:lnTo>
                  <a:pt x="1152" y="93"/>
                </a:lnTo>
                <a:lnTo>
                  <a:pt x="1152" y="59"/>
                </a:lnTo>
                <a:lnTo>
                  <a:pt x="1152" y="127"/>
                </a:lnTo>
                <a:lnTo>
                  <a:pt x="1153" y="119"/>
                </a:lnTo>
                <a:lnTo>
                  <a:pt x="1153" y="114"/>
                </a:lnTo>
                <a:lnTo>
                  <a:pt x="1153" y="109"/>
                </a:lnTo>
                <a:lnTo>
                  <a:pt x="1153" y="175"/>
                </a:lnTo>
                <a:lnTo>
                  <a:pt x="1154" y="140"/>
                </a:lnTo>
                <a:lnTo>
                  <a:pt x="1154" y="137"/>
                </a:lnTo>
                <a:lnTo>
                  <a:pt x="1154" y="124"/>
                </a:lnTo>
                <a:lnTo>
                  <a:pt x="1154" y="215"/>
                </a:lnTo>
                <a:lnTo>
                  <a:pt x="1155" y="208"/>
                </a:lnTo>
                <a:lnTo>
                  <a:pt x="1155" y="209"/>
                </a:lnTo>
                <a:lnTo>
                  <a:pt x="1155" y="209"/>
                </a:lnTo>
                <a:lnTo>
                  <a:pt x="1156" y="234"/>
                </a:lnTo>
                <a:lnTo>
                  <a:pt x="1156" y="219"/>
                </a:lnTo>
                <a:lnTo>
                  <a:pt x="1156" y="218"/>
                </a:lnTo>
                <a:lnTo>
                  <a:pt x="1157" y="158"/>
                </a:lnTo>
                <a:lnTo>
                  <a:pt x="1157" y="168"/>
                </a:lnTo>
                <a:lnTo>
                  <a:pt x="1157" y="167"/>
                </a:lnTo>
                <a:lnTo>
                  <a:pt x="1157" y="180"/>
                </a:lnTo>
                <a:lnTo>
                  <a:pt x="1158" y="64"/>
                </a:lnTo>
                <a:lnTo>
                  <a:pt x="1158" y="62"/>
                </a:lnTo>
                <a:lnTo>
                  <a:pt x="1158" y="61"/>
                </a:lnTo>
                <a:lnTo>
                  <a:pt x="1158" y="133"/>
                </a:lnTo>
                <a:lnTo>
                  <a:pt x="1159" y="121"/>
                </a:lnTo>
                <a:lnTo>
                  <a:pt x="1159" y="122"/>
                </a:lnTo>
                <a:lnTo>
                  <a:pt x="1159" y="90"/>
                </a:lnTo>
                <a:lnTo>
                  <a:pt x="1160" y="152"/>
                </a:lnTo>
                <a:lnTo>
                  <a:pt x="1160" y="139"/>
                </a:lnTo>
                <a:lnTo>
                  <a:pt x="1160" y="137"/>
                </a:lnTo>
                <a:lnTo>
                  <a:pt x="1160" y="104"/>
                </a:lnTo>
                <a:lnTo>
                  <a:pt x="1161" y="181"/>
                </a:lnTo>
                <a:lnTo>
                  <a:pt x="1161" y="146"/>
                </a:lnTo>
                <a:lnTo>
                  <a:pt x="1161" y="135"/>
                </a:lnTo>
                <a:lnTo>
                  <a:pt x="1161" y="128"/>
                </a:lnTo>
                <a:lnTo>
                  <a:pt x="1162" y="220"/>
                </a:lnTo>
                <a:lnTo>
                  <a:pt x="1162" y="191"/>
                </a:lnTo>
                <a:lnTo>
                  <a:pt x="1162" y="188"/>
                </a:lnTo>
                <a:lnTo>
                  <a:pt x="1162" y="184"/>
                </a:lnTo>
                <a:lnTo>
                  <a:pt x="1163" y="266"/>
                </a:lnTo>
                <a:lnTo>
                  <a:pt x="1163" y="228"/>
                </a:lnTo>
                <a:lnTo>
                  <a:pt x="1163" y="228"/>
                </a:lnTo>
                <a:lnTo>
                  <a:pt x="1164" y="210"/>
                </a:lnTo>
                <a:lnTo>
                  <a:pt x="1164" y="266"/>
                </a:lnTo>
                <a:lnTo>
                  <a:pt x="1164" y="249"/>
                </a:lnTo>
                <a:lnTo>
                  <a:pt x="1164" y="248"/>
                </a:lnTo>
                <a:lnTo>
                  <a:pt x="1164" y="249"/>
                </a:lnTo>
                <a:lnTo>
                  <a:pt x="1165" y="165"/>
                </a:lnTo>
                <a:lnTo>
                  <a:pt x="1165" y="231"/>
                </a:lnTo>
                <a:lnTo>
                  <a:pt x="1165" y="232"/>
                </a:lnTo>
                <a:lnTo>
                  <a:pt x="1165" y="237"/>
                </a:lnTo>
                <a:lnTo>
                  <a:pt x="1166" y="190"/>
                </a:lnTo>
                <a:lnTo>
                  <a:pt x="1166" y="185"/>
                </a:lnTo>
                <a:lnTo>
                  <a:pt x="1167" y="122"/>
                </a:lnTo>
                <a:lnTo>
                  <a:pt x="1167" y="154"/>
                </a:lnTo>
                <a:lnTo>
                  <a:pt x="1167" y="154"/>
                </a:lnTo>
                <a:lnTo>
                  <a:pt x="1167" y="91"/>
                </a:lnTo>
                <a:lnTo>
                  <a:pt x="1168" y="187"/>
                </a:lnTo>
                <a:lnTo>
                  <a:pt x="1168" y="142"/>
                </a:lnTo>
                <a:lnTo>
                  <a:pt x="1168" y="143"/>
                </a:lnTo>
                <a:lnTo>
                  <a:pt x="1168" y="188"/>
                </a:lnTo>
                <a:lnTo>
                  <a:pt x="1169" y="127"/>
                </a:lnTo>
                <a:lnTo>
                  <a:pt x="1169" y="152"/>
                </a:lnTo>
                <a:lnTo>
                  <a:pt x="1169" y="147"/>
                </a:lnTo>
                <a:lnTo>
                  <a:pt x="1169" y="142"/>
                </a:lnTo>
                <a:lnTo>
                  <a:pt x="1170" y="174"/>
                </a:lnTo>
                <a:lnTo>
                  <a:pt x="1170" y="172"/>
                </a:lnTo>
                <a:lnTo>
                  <a:pt x="1170" y="171"/>
                </a:lnTo>
                <a:lnTo>
                  <a:pt x="1171" y="73"/>
                </a:lnTo>
                <a:lnTo>
                  <a:pt x="1171" y="106"/>
                </a:lnTo>
                <a:lnTo>
                  <a:pt x="1171" y="100"/>
                </a:lnTo>
                <a:lnTo>
                  <a:pt x="1171" y="124"/>
                </a:lnTo>
                <a:lnTo>
                  <a:pt x="1172" y="63"/>
                </a:lnTo>
                <a:lnTo>
                  <a:pt x="1172" y="99"/>
                </a:lnTo>
                <a:lnTo>
                  <a:pt x="1172" y="93"/>
                </a:lnTo>
                <a:lnTo>
                  <a:pt x="1172" y="42"/>
                </a:lnTo>
                <a:lnTo>
                  <a:pt x="1173" y="191"/>
                </a:lnTo>
                <a:lnTo>
                  <a:pt x="1173" y="195"/>
                </a:lnTo>
                <a:lnTo>
                  <a:pt x="1173" y="218"/>
                </a:lnTo>
                <a:lnTo>
                  <a:pt x="1174" y="138"/>
                </a:lnTo>
                <a:lnTo>
                  <a:pt x="1174" y="144"/>
                </a:lnTo>
                <a:lnTo>
                  <a:pt x="1174" y="142"/>
                </a:lnTo>
                <a:lnTo>
                  <a:pt x="1175" y="211"/>
                </a:lnTo>
                <a:lnTo>
                  <a:pt x="1175" y="130"/>
                </a:lnTo>
                <a:lnTo>
                  <a:pt x="1175" y="172"/>
                </a:lnTo>
                <a:lnTo>
                  <a:pt x="1175" y="177"/>
                </a:lnTo>
                <a:lnTo>
                  <a:pt x="1175" y="215"/>
                </a:lnTo>
                <a:lnTo>
                  <a:pt x="1176" y="133"/>
                </a:lnTo>
                <a:lnTo>
                  <a:pt x="1176" y="140"/>
                </a:lnTo>
                <a:lnTo>
                  <a:pt x="1176" y="142"/>
                </a:lnTo>
                <a:lnTo>
                  <a:pt x="1176" y="150"/>
                </a:lnTo>
                <a:lnTo>
                  <a:pt x="1176" y="111"/>
                </a:lnTo>
                <a:lnTo>
                  <a:pt x="1177" y="128"/>
                </a:lnTo>
                <a:lnTo>
                  <a:pt x="1177" y="133"/>
                </a:lnTo>
                <a:lnTo>
                  <a:pt x="1177" y="136"/>
                </a:lnTo>
                <a:lnTo>
                  <a:pt x="1178" y="112"/>
                </a:lnTo>
                <a:lnTo>
                  <a:pt x="1178" y="118"/>
                </a:lnTo>
                <a:lnTo>
                  <a:pt x="1178" y="118"/>
                </a:lnTo>
                <a:lnTo>
                  <a:pt x="1178" y="91"/>
                </a:lnTo>
                <a:lnTo>
                  <a:pt x="1178" y="156"/>
                </a:lnTo>
                <a:lnTo>
                  <a:pt x="1179" y="141"/>
                </a:lnTo>
                <a:lnTo>
                  <a:pt x="1179" y="139"/>
                </a:lnTo>
                <a:lnTo>
                  <a:pt x="1179" y="213"/>
                </a:lnTo>
                <a:lnTo>
                  <a:pt x="1180" y="125"/>
                </a:lnTo>
                <a:lnTo>
                  <a:pt x="1180" y="129"/>
                </a:lnTo>
                <a:lnTo>
                  <a:pt x="1180" y="130"/>
                </a:lnTo>
                <a:lnTo>
                  <a:pt x="1180" y="119"/>
                </a:lnTo>
                <a:lnTo>
                  <a:pt x="1180" y="199"/>
                </a:lnTo>
                <a:lnTo>
                  <a:pt x="1181" y="158"/>
                </a:lnTo>
                <a:lnTo>
                  <a:pt x="1181" y="156"/>
                </a:lnTo>
                <a:lnTo>
                  <a:pt x="1181" y="224"/>
                </a:lnTo>
                <a:lnTo>
                  <a:pt x="1182" y="141"/>
                </a:lnTo>
                <a:lnTo>
                  <a:pt x="1182" y="158"/>
                </a:lnTo>
                <a:lnTo>
                  <a:pt x="1182" y="154"/>
                </a:lnTo>
                <a:lnTo>
                  <a:pt x="1182" y="183"/>
                </a:lnTo>
                <a:lnTo>
                  <a:pt x="1183" y="120"/>
                </a:lnTo>
                <a:lnTo>
                  <a:pt x="1183" y="157"/>
                </a:lnTo>
                <a:lnTo>
                  <a:pt x="1183" y="157"/>
                </a:lnTo>
                <a:lnTo>
                  <a:pt x="1183" y="195"/>
                </a:lnTo>
                <a:lnTo>
                  <a:pt x="1183" y="110"/>
                </a:lnTo>
                <a:lnTo>
                  <a:pt x="1184" y="180"/>
                </a:lnTo>
                <a:lnTo>
                  <a:pt x="1184" y="180"/>
                </a:lnTo>
                <a:lnTo>
                  <a:pt x="1185" y="120"/>
                </a:lnTo>
                <a:lnTo>
                  <a:pt x="1185" y="187"/>
                </a:lnTo>
                <a:lnTo>
                  <a:pt x="1185" y="190"/>
                </a:lnTo>
                <a:lnTo>
                  <a:pt x="1186" y="227"/>
                </a:lnTo>
                <a:lnTo>
                  <a:pt x="1186" y="190"/>
                </a:lnTo>
                <a:lnTo>
                  <a:pt x="1186" y="193"/>
                </a:lnTo>
                <a:lnTo>
                  <a:pt x="1186" y="193"/>
                </a:lnTo>
                <a:lnTo>
                  <a:pt x="1186" y="224"/>
                </a:lnTo>
                <a:lnTo>
                  <a:pt x="1187" y="139"/>
                </a:lnTo>
                <a:lnTo>
                  <a:pt x="1187" y="204"/>
                </a:lnTo>
                <a:lnTo>
                  <a:pt x="1187" y="204"/>
                </a:lnTo>
                <a:lnTo>
                  <a:pt x="1187" y="234"/>
                </a:lnTo>
                <a:lnTo>
                  <a:pt x="1188" y="166"/>
                </a:lnTo>
                <a:lnTo>
                  <a:pt x="1188" y="198"/>
                </a:lnTo>
                <a:lnTo>
                  <a:pt x="1188" y="200"/>
                </a:lnTo>
                <a:lnTo>
                  <a:pt x="1188" y="222"/>
                </a:lnTo>
                <a:lnTo>
                  <a:pt x="1189" y="123"/>
                </a:lnTo>
                <a:lnTo>
                  <a:pt x="1189" y="121"/>
                </a:lnTo>
                <a:lnTo>
                  <a:pt x="1189" y="110"/>
                </a:lnTo>
                <a:lnTo>
                  <a:pt x="1189" y="175"/>
                </a:lnTo>
                <a:lnTo>
                  <a:pt x="1190" y="132"/>
                </a:lnTo>
                <a:lnTo>
                  <a:pt x="1190" y="129"/>
                </a:lnTo>
                <a:lnTo>
                  <a:pt x="1191" y="182"/>
                </a:lnTo>
                <a:lnTo>
                  <a:pt x="1191" y="105"/>
                </a:lnTo>
                <a:lnTo>
                  <a:pt x="1191" y="134"/>
                </a:lnTo>
                <a:lnTo>
                  <a:pt x="1191" y="138"/>
                </a:lnTo>
                <a:lnTo>
                  <a:pt x="1191" y="194"/>
                </a:lnTo>
                <a:lnTo>
                  <a:pt x="1192" y="126"/>
                </a:lnTo>
                <a:lnTo>
                  <a:pt x="1192" y="168"/>
                </a:lnTo>
                <a:lnTo>
                  <a:pt x="1192" y="162"/>
                </a:lnTo>
                <a:lnTo>
                  <a:pt x="1192" y="123"/>
                </a:lnTo>
                <a:lnTo>
                  <a:pt x="1193" y="227"/>
                </a:lnTo>
                <a:lnTo>
                  <a:pt x="1193" y="203"/>
                </a:lnTo>
                <a:lnTo>
                  <a:pt x="1193" y="199"/>
                </a:lnTo>
                <a:lnTo>
                  <a:pt x="1193" y="145"/>
                </a:lnTo>
                <a:lnTo>
                  <a:pt x="1194" y="235"/>
                </a:lnTo>
                <a:lnTo>
                  <a:pt x="1194" y="236"/>
                </a:lnTo>
                <a:lnTo>
                  <a:pt x="1194" y="259"/>
                </a:lnTo>
                <a:lnTo>
                  <a:pt x="1195" y="185"/>
                </a:lnTo>
                <a:lnTo>
                  <a:pt x="1195" y="183"/>
                </a:lnTo>
                <a:lnTo>
                  <a:pt x="1195" y="232"/>
                </a:lnTo>
                <a:lnTo>
                  <a:pt x="1196" y="92"/>
                </a:lnTo>
                <a:lnTo>
                  <a:pt x="1196" y="115"/>
                </a:lnTo>
                <a:lnTo>
                  <a:pt x="1196" y="117"/>
                </a:lnTo>
                <a:lnTo>
                  <a:pt x="1196" y="173"/>
                </a:lnTo>
                <a:lnTo>
                  <a:pt x="1197" y="92"/>
                </a:lnTo>
                <a:lnTo>
                  <a:pt x="1197" y="145"/>
                </a:lnTo>
                <a:lnTo>
                  <a:pt x="1197" y="144"/>
                </a:lnTo>
                <a:lnTo>
                  <a:pt x="1197" y="125"/>
                </a:lnTo>
                <a:lnTo>
                  <a:pt x="1198" y="219"/>
                </a:lnTo>
                <a:lnTo>
                  <a:pt x="1198" y="158"/>
                </a:lnTo>
                <a:lnTo>
                  <a:pt x="1198" y="158"/>
                </a:lnTo>
                <a:lnTo>
                  <a:pt x="1198" y="133"/>
                </a:lnTo>
                <a:lnTo>
                  <a:pt x="1198" y="219"/>
                </a:lnTo>
                <a:lnTo>
                  <a:pt x="1199" y="172"/>
                </a:lnTo>
                <a:lnTo>
                  <a:pt x="1199" y="172"/>
                </a:lnTo>
                <a:lnTo>
                  <a:pt x="1200" y="227"/>
                </a:lnTo>
                <a:lnTo>
                  <a:pt x="1200" y="218"/>
                </a:lnTo>
                <a:lnTo>
                  <a:pt x="1200" y="219"/>
                </a:lnTo>
                <a:lnTo>
                  <a:pt x="1200" y="221"/>
                </a:lnTo>
                <a:lnTo>
                  <a:pt x="1201" y="133"/>
                </a:lnTo>
                <a:lnTo>
                  <a:pt x="1201" y="131"/>
                </a:lnTo>
                <a:lnTo>
                  <a:pt x="1201" y="93"/>
                </a:lnTo>
                <a:lnTo>
                  <a:pt x="1202" y="163"/>
                </a:lnTo>
                <a:lnTo>
                  <a:pt x="1202" y="134"/>
                </a:lnTo>
                <a:lnTo>
                  <a:pt x="1202" y="138"/>
                </a:lnTo>
                <a:lnTo>
                  <a:pt x="1202" y="108"/>
                </a:lnTo>
                <a:lnTo>
                  <a:pt x="1203" y="186"/>
                </a:lnTo>
                <a:lnTo>
                  <a:pt x="1203" y="152"/>
                </a:lnTo>
                <a:lnTo>
                  <a:pt x="1203" y="152"/>
                </a:lnTo>
                <a:lnTo>
                  <a:pt x="1203" y="133"/>
                </a:lnTo>
                <a:lnTo>
                  <a:pt x="1204" y="194"/>
                </a:lnTo>
                <a:lnTo>
                  <a:pt x="1204" y="189"/>
                </a:lnTo>
                <a:lnTo>
                  <a:pt x="1204" y="220"/>
                </a:lnTo>
                <a:lnTo>
                  <a:pt x="1205" y="167"/>
                </a:lnTo>
                <a:lnTo>
                  <a:pt x="1205" y="190"/>
                </a:lnTo>
                <a:lnTo>
                  <a:pt x="1205" y="194"/>
                </a:lnTo>
                <a:lnTo>
                  <a:pt x="1205" y="244"/>
                </a:lnTo>
                <a:lnTo>
                  <a:pt x="1206" y="185"/>
                </a:lnTo>
                <a:lnTo>
                  <a:pt x="1206" y="219"/>
                </a:lnTo>
                <a:lnTo>
                  <a:pt x="1206" y="219"/>
                </a:lnTo>
                <a:lnTo>
                  <a:pt x="1206" y="236"/>
                </a:lnTo>
                <a:lnTo>
                  <a:pt x="1207" y="182"/>
                </a:lnTo>
                <a:lnTo>
                  <a:pt x="1207" y="207"/>
                </a:lnTo>
                <a:lnTo>
                  <a:pt x="1207" y="208"/>
                </a:lnTo>
                <a:lnTo>
                  <a:pt x="1207" y="237"/>
                </a:lnTo>
                <a:lnTo>
                  <a:pt x="1208" y="160"/>
                </a:lnTo>
                <a:lnTo>
                  <a:pt x="1208" y="220"/>
                </a:lnTo>
                <a:lnTo>
                  <a:pt x="1208" y="221"/>
                </a:lnTo>
                <a:lnTo>
                  <a:pt x="1208" y="206"/>
                </a:lnTo>
                <a:lnTo>
                  <a:pt x="1209" y="268"/>
                </a:lnTo>
                <a:lnTo>
                  <a:pt x="1209" y="266"/>
                </a:lnTo>
                <a:lnTo>
                  <a:pt x="1209" y="265"/>
                </a:lnTo>
                <a:lnTo>
                  <a:pt x="1210" y="150"/>
                </a:lnTo>
                <a:lnTo>
                  <a:pt x="1210" y="170"/>
                </a:lnTo>
                <a:lnTo>
                  <a:pt x="1210" y="167"/>
                </a:lnTo>
                <a:lnTo>
                  <a:pt x="1211" y="234"/>
                </a:lnTo>
                <a:lnTo>
                  <a:pt x="1211" y="183"/>
                </a:lnTo>
                <a:lnTo>
                  <a:pt x="1211" y="177"/>
                </a:lnTo>
                <a:lnTo>
                  <a:pt x="1211" y="237"/>
                </a:lnTo>
                <a:lnTo>
                  <a:pt x="1212" y="129"/>
                </a:lnTo>
                <a:lnTo>
                  <a:pt x="1212" y="151"/>
                </a:lnTo>
                <a:lnTo>
                  <a:pt x="1212" y="149"/>
                </a:lnTo>
                <a:lnTo>
                  <a:pt x="1213" y="226"/>
                </a:lnTo>
                <a:lnTo>
                  <a:pt x="1213" y="188"/>
                </a:lnTo>
                <a:lnTo>
                  <a:pt x="1213" y="192"/>
                </a:lnTo>
                <a:lnTo>
                  <a:pt x="1213" y="209"/>
                </a:lnTo>
                <a:lnTo>
                  <a:pt x="1214" y="133"/>
                </a:lnTo>
                <a:lnTo>
                  <a:pt x="1214" y="150"/>
                </a:lnTo>
                <a:lnTo>
                  <a:pt x="1214" y="151"/>
                </a:lnTo>
                <a:lnTo>
                  <a:pt x="1214" y="88"/>
                </a:lnTo>
                <a:lnTo>
                  <a:pt x="1215" y="190"/>
                </a:lnTo>
                <a:lnTo>
                  <a:pt x="1215" y="154"/>
                </a:lnTo>
                <a:lnTo>
                  <a:pt x="1215" y="148"/>
                </a:lnTo>
                <a:lnTo>
                  <a:pt x="1216" y="107"/>
                </a:lnTo>
                <a:lnTo>
                  <a:pt x="1216" y="202"/>
                </a:lnTo>
                <a:lnTo>
                  <a:pt x="1216" y="162"/>
                </a:lnTo>
                <a:lnTo>
                  <a:pt x="1216" y="165"/>
                </a:lnTo>
                <a:lnTo>
                  <a:pt x="1216" y="160"/>
                </a:lnTo>
                <a:lnTo>
                  <a:pt x="1216" y="247"/>
                </a:lnTo>
                <a:lnTo>
                  <a:pt x="1217" y="207"/>
                </a:lnTo>
                <a:lnTo>
                  <a:pt x="1217" y="207"/>
                </a:lnTo>
                <a:lnTo>
                  <a:pt x="1217" y="217"/>
                </a:lnTo>
                <a:lnTo>
                  <a:pt x="1218" y="174"/>
                </a:lnTo>
                <a:lnTo>
                  <a:pt x="1218" y="173"/>
                </a:lnTo>
                <a:lnTo>
                  <a:pt x="1219" y="94"/>
                </a:lnTo>
                <a:lnTo>
                  <a:pt x="1219" y="96"/>
                </a:lnTo>
                <a:lnTo>
                  <a:pt x="1219" y="54"/>
                </a:lnTo>
                <a:lnTo>
                  <a:pt x="1220" y="132"/>
                </a:lnTo>
                <a:lnTo>
                  <a:pt x="1220" y="92"/>
                </a:lnTo>
                <a:lnTo>
                  <a:pt x="1220" y="97"/>
                </a:lnTo>
                <a:lnTo>
                  <a:pt x="1220" y="79"/>
                </a:lnTo>
                <a:lnTo>
                  <a:pt x="1221" y="171"/>
                </a:lnTo>
                <a:lnTo>
                  <a:pt x="1221" y="164"/>
                </a:lnTo>
                <a:lnTo>
                  <a:pt x="1221" y="164"/>
                </a:lnTo>
                <a:lnTo>
                  <a:pt x="1222" y="225"/>
                </a:lnTo>
                <a:lnTo>
                  <a:pt x="1222" y="225"/>
                </a:lnTo>
                <a:lnTo>
                  <a:pt x="1222" y="226"/>
                </a:lnTo>
                <a:lnTo>
                  <a:pt x="1223" y="144"/>
                </a:lnTo>
                <a:lnTo>
                  <a:pt x="1223" y="154"/>
                </a:lnTo>
                <a:lnTo>
                  <a:pt x="1223" y="152"/>
                </a:lnTo>
                <a:lnTo>
                  <a:pt x="1223" y="174"/>
                </a:lnTo>
                <a:lnTo>
                  <a:pt x="1224" y="133"/>
                </a:lnTo>
                <a:lnTo>
                  <a:pt x="1224" y="143"/>
                </a:lnTo>
                <a:lnTo>
                  <a:pt x="1224" y="150"/>
                </a:lnTo>
                <a:lnTo>
                  <a:pt x="1224" y="132"/>
                </a:lnTo>
                <a:lnTo>
                  <a:pt x="1225" y="248"/>
                </a:lnTo>
                <a:lnTo>
                  <a:pt x="1225" y="243"/>
                </a:lnTo>
                <a:lnTo>
                  <a:pt x="1225" y="243"/>
                </a:lnTo>
                <a:lnTo>
                  <a:pt x="1226" y="165"/>
                </a:lnTo>
                <a:lnTo>
                  <a:pt x="1226" y="262"/>
                </a:lnTo>
                <a:lnTo>
                  <a:pt x="1226" y="261"/>
                </a:lnTo>
                <a:lnTo>
                  <a:pt x="1226" y="261"/>
                </a:lnTo>
                <a:lnTo>
                  <a:pt x="1226" y="263"/>
                </a:lnTo>
                <a:lnTo>
                  <a:pt x="1227" y="185"/>
                </a:lnTo>
                <a:lnTo>
                  <a:pt x="1227" y="223"/>
                </a:lnTo>
                <a:lnTo>
                  <a:pt x="1227" y="218"/>
                </a:lnTo>
                <a:lnTo>
                  <a:pt x="1227" y="232"/>
                </a:lnTo>
                <a:lnTo>
                  <a:pt x="1228" y="151"/>
                </a:lnTo>
                <a:lnTo>
                  <a:pt x="1228" y="155"/>
                </a:lnTo>
                <a:lnTo>
                  <a:pt x="1228" y="149"/>
                </a:lnTo>
                <a:lnTo>
                  <a:pt x="1228" y="130"/>
                </a:lnTo>
                <a:lnTo>
                  <a:pt x="1229" y="185"/>
                </a:lnTo>
                <a:lnTo>
                  <a:pt x="1229" y="176"/>
                </a:lnTo>
                <a:lnTo>
                  <a:pt x="1229" y="170"/>
                </a:lnTo>
                <a:lnTo>
                  <a:pt x="1229" y="129"/>
                </a:lnTo>
                <a:lnTo>
                  <a:pt x="1230" y="193"/>
                </a:lnTo>
                <a:lnTo>
                  <a:pt x="1230" y="171"/>
                </a:lnTo>
                <a:lnTo>
                  <a:pt x="1230" y="174"/>
                </a:lnTo>
                <a:lnTo>
                  <a:pt x="1230" y="120"/>
                </a:lnTo>
                <a:lnTo>
                  <a:pt x="1231" y="189"/>
                </a:lnTo>
                <a:lnTo>
                  <a:pt x="1231" y="176"/>
                </a:lnTo>
                <a:lnTo>
                  <a:pt x="1231" y="176"/>
                </a:lnTo>
                <a:lnTo>
                  <a:pt x="1231" y="181"/>
                </a:lnTo>
                <a:lnTo>
                  <a:pt x="1232" y="116"/>
                </a:lnTo>
                <a:lnTo>
                  <a:pt x="1232" y="124"/>
                </a:lnTo>
                <a:lnTo>
                  <a:pt x="1232" y="125"/>
                </a:lnTo>
                <a:lnTo>
                  <a:pt x="1232" y="124"/>
                </a:lnTo>
                <a:lnTo>
                  <a:pt x="1233" y="198"/>
                </a:lnTo>
                <a:lnTo>
                  <a:pt x="1233" y="198"/>
                </a:lnTo>
                <a:lnTo>
                  <a:pt x="1233" y="212"/>
                </a:lnTo>
                <a:lnTo>
                  <a:pt x="1234" y="140"/>
                </a:lnTo>
                <a:lnTo>
                  <a:pt x="1234" y="176"/>
                </a:lnTo>
                <a:lnTo>
                  <a:pt x="1234" y="180"/>
                </a:lnTo>
                <a:lnTo>
                  <a:pt x="1234" y="189"/>
                </a:lnTo>
                <a:lnTo>
                  <a:pt x="1235" y="78"/>
                </a:lnTo>
                <a:lnTo>
                  <a:pt x="1235" y="96"/>
                </a:lnTo>
                <a:lnTo>
                  <a:pt x="1235" y="100"/>
                </a:lnTo>
                <a:lnTo>
                  <a:pt x="1235" y="127"/>
                </a:lnTo>
                <a:lnTo>
                  <a:pt x="1235" y="58"/>
                </a:lnTo>
                <a:lnTo>
                  <a:pt x="1236" y="107"/>
                </a:lnTo>
                <a:lnTo>
                  <a:pt x="1236" y="108"/>
                </a:lnTo>
                <a:lnTo>
                  <a:pt x="1237" y="125"/>
                </a:lnTo>
                <a:lnTo>
                  <a:pt x="1237" y="86"/>
                </a:lnTo>
                <a:lnTo>
                  <a:pt x="1237" y="102"/>
                </a:lnTo>
                <a:lnTo>
                  <a:pt x="1237" y="96"/>
                </a:lnTo>
                <a:lnTo>
                  <a:pt x="1238" y="74"/>
                </a:lnTo>
                <a:lnTo>
                  <a:pt x="1238" y="138"/>
                </a:lnTo>
                <a:lnTo>
                  <a:pt x="1238" y="129"/>
                </a:lnTo>
                <a:lnTo>
                  <a:pt x="1238" y="132"/>
                </a:lnTo>
                <a:lnTo>
                  <a:pt x="1238" y="205"/>
                </a:lnTo>
                <a:lnTo>
                  <a:pt x="1239" y="81"/>
                </a:lnTo>
                <a:lnTo>
                  <a:pt x="1239" y="86"/>
                </a:lnTo>
                <a:lnTo>
                  <a:pt x="1239" y="88"/>
                </a:lnTo>
                <a:lnTo>
                  <a:pt x="1239" y="85"/>
                </a:lnTo>
                <a:lnTo>
                  <a:pt x="1240" y="200"/>
                </a:lnTo>
                <a:lnTo>
                  <a:pt x="1240" y="192"/>
                </a:lnTo>
                <a:lnTo>
                  <a:pt x="1240" y="192"/>
                </a:lnTo>
                <a:lnTo>
                  <a:pt x="1241" y="255"/>
                </a:lnTo>
                <a:lnTo>
                  <a:pt x="1241" y="257"/>
                </a:lnTo>
                <a:lnTo>
                  <a:pt x="1241" y="273"/>
                </a:lnTo>
                <a:lnTo>
                  <a:pt x="1242" y="164"/>
                </a:lnTo>
                <a:lnTo>
                  <a:pt x="1242" y="159"/>
                </a:lnTo>
                <a:lnTo>
                  <a:pt x="1242" y="234"/>
                </a:lnTo>
                <a:lnTo>
                  <a:pt x="1243" y="147"/>
                </a:lnTo>
                <a:lnTo>
                  <a:pt x="1243" y="162"/>
                </a:lnTo>
                <a:lnTo>
                  <a:pt x="1243" y="158"/>
                </a:lnTo>
                <a:lnTo>
                  <a:pt x="1243" y="110"/>
                </a:lnTo>
                <a:lnTo>
                  <a:pt x="1244" y="194"/>
                </a:lnTo>
                <a:lnTo>
                  <a:pt x="1244" y="166"/>
                </a:lnTo>
                <a:lnTo>
                  <a:pt x="1244" y="170"/>
                </a:lnTo>
                <a:lnTo>
                  <a:pt x="1244" y="132"/>
                </a:lnTo>
                <a:lnTo>
                  <a:pt x="1245" y="228"/>
                </a:lnTo>
                <a:lnTo>
                  <a:pt x="1245" y="229"/>
                </a:lnTo>
                <a:lnTo>
                  <a:pt x="1245" y="232"/>
                </a:lnTo>
                <a:lnTo>
                  <a:pt x="1246" y="184"/>
                </a:lnTo>
                <a:lnTo>
                  <a:pt x="1246" y="181"/>
                </a:lnTo>
                <a:lnTo>
                  <a:pt x="1247" y="79"/>
                </a:lnTo>
                <a:lnTo>
                  <a:pt x="1247" y="128"/>
                </a:lnTo>
                <a:lnTo>
                  <a:pt x="1247" y="134"/>
                </a:lnTo>
                <a:lnTo>
                  <a:pt x="1247" y="81"/>
                </a:lnTo>
                <a:lnTo>
                  <a:pt x="1248" y="182"/>
                </a:lnTo>
                <a:lnTo>
                  <a:pt x="1248" y="153"/>
                </a:lnTo>
                <a:lnTo>
                  <a:pt x="1248" y="159"/>
                </a:lnTo>
                <a:lnTo>
                  <a:pt x="1248" y="139"/>
                </a:lnTo>
                <a:lnTo>
                  <a:pt x="1248" y="199"/>
                </a:lnTo>
                <a:lnTo>
                  <a:pt x="1249" y="155"/>
                </a:lnTo>
                <a:lnTo>
                  <a:pt x="1249" y="153"/>
                </a:lnTo>
                <a:lnTo>
                  <a:pt x="1249" y="151"/>
                </a:lnTo>
                <a:lnTo>
                  <a:pt x="1250" y="235"/>
                </a:lnTo>
                <a:lnTo>
                  <a:pt x="1250" y="211"/>
                </a:lnTo>
                <a:lnTo>
                  <a:pt x="1250" y="208"/>
                </a:lnTo>
                <a:lnTo>
                  <a:pt x="1250" y="156"/>
                </a:lnTo>
                <a:lnTo>
                  <a:pt x="1251" y="213"/>
                </a:lnTo>
                <a:lnTo>
                  <a:pt x="1251" y="191"/>
                </a:lnTo>
                <a:lnTo>
                  <a:pt x="1251" y="191"/>
                </a:lnTo>
                <a:lnTo>
                  <a:pt x="1251" y="207"/>
                </a:lnTo>
                <a:lnTo>
                  <a:pt x="1252" y="147"/>
                </a:lnTo>
                <a:lnTo>
                  <a:pt x="1252" y="162"/>
                </a:lnTo>
                <a:lnTo>
                  <a:pt x="1252" y="165"/>
                </a:lnTo>
                <a:lnTo>
                  <a:pt x="1252" y="142"/>
                </a:lnTo>
                <a:lnTo>
                  <a:pt x="1252" y="191"/>
                </a:lnTo>
                <a:lnTo>
                  <a:pt x="1253" y="153"/>
                </a:lnTo>
                <a:lnTo>
                  <a:pt x="1253" y="156"/>
                </a:lnTo>
                <a:lnTo>
                  <a:pt x="1253" y="236"/>
                </a:lnTo>
                <a:lnTo>
                  <a:pt x="1254" y="120"/>
                </a:lnTo>
                <a:lnTo>
                  <a:pt x="1254" y="143"/>
                </a:lnTo>
                <a:lnTo>
                  <a:pt x="1254" y="150"/>
                </a:lnTo>
                <a:lnTo>
                  <a:pt x="1254" y="193"/>
                </a:lnTo>
                <a:lnTo>
                  <a:pt x="1254" y="123"/>
                </a:lnTo>
                <a:lnTo>
                  <a:pt x="1255" y="134"/>
                </a:lnTo>
                <a:lnTo>
                  <a:pt x="1255" y="136"/>
                </a:lnTo>
                <a:lnTo>
                  <a:pt x="1255" y="78"/>
                </a:lnTo>
                <a:lnTo>
                  <a:pt x="1256" y="119"/>
                </a:lnTo>
                <a:lnTo>
                  <a:pt x="1256" y="113"/>
                </a:lnTo>
                <a:lnTo>
                  <a:pt x="1256" y="103"/>
                </a:lnTo>
                <a:lnTo>
                  <a:pt x="1257" y="164"/>
                </a:lnTo>
                <a:lnTo>
                  <a:pt x="1257" y="163"/>
                </a:lnTo>
                <a:lnTo>
                  <a:pt x="1257" y="162"/>
                </a:lnTo>
                <a:lnTo>
                  <a:pt x="1257" y="167"/>
                </a:lnTo>
                <a:lnTo>
                  <a:pt x="1258" y="97"/>
                </a:lnTo>
                <a:lnTo>
                  <a:pt x="1258" y="129"/>
                </a:lnTo>
                <a:lnTo>
                  <a:pt x="1258" y="126"/>
                </a:lnTo>
                <a:lnTo>
                  <a:pt x="1258" y="138"/>
                </a:lnTo>
                <a:lnTo>
                  <a:pt x="1259" y="82"/>
                </a:lnTo>
                <a:lnTo>
                  <a:pt x="1259" y="83"/>
                </a:lnTo>
                <a:lnTo>
                  <a:pt x="1259" y="86"/>
                </a:lnTo>
                <a:lnTo>
                  <a:pt x="1259" y="102"/>
                </a:lnTo>
                <a:lnTo>
                  <a:pt x="1260" y="59"/>
                </a:lnTo>
                <a:lnTo>
                  <a:pt x="1260" y="76"/>
                </a:lnTo>
                <a:lnTo>
                  <a:pt x="1260" y="72"/>
                </a:lnTo>
                <a:lnTo>
                  <a:pt x="1260" y="95"/>
                </a:lnTo>
                <a:lnTo>
                  <a:pt x="1261" y="58"/>
                </a:lnTo>
                <a:lnTo>
                  <a:pt x="1261" y="86"/>
                </a:lnTo>
                <a:lnTo>
                  <a:pt x="1261" y="93"/>
                </a:lnTo>
                <a:lnTo>
                  <a:pt x="1261" y="133"/>
                </a:lnTo>
                <a:lnTo>
                  <a:pt x="1262" y="73"/>
                </a:lnTo>
                <a:lnTo>
                  <a:pt x="1262" y="118"/>
                </a:lnTo>
                <a:lnTo>
                  <a:pt x="1262" y="113"/>
                </a:lnTo>
                <a:lnTo>
                  <a:pt x="1262" y="71"/>
                </a:lnTo>
                <a:lnTo>
                  <a:pt x="1263" y="179"/>
                </a:lnTo>
                <a:lnTo>
                  <a:pt x="1263" y="184"/>
                </a:lnTo>
                <a:lnTo>
                  <a:pt x="1263" y="190"/>
                </a:lnTo>
                <a:lnTo>
                  <a:pt x="1264" y="128"/>
                </a:lnTo>
                <a:lnTo>
                  <a:pt x="1264" y="136"/>
                </a:lnTo>
                <a:lnTo>
                  <a:pt x="1264" y="137"/>
                </a:lnTo>
                <a:lnTo>
                  <a:pt x="1264" y="129"/>
                </a:lnTo>
                <a:lnTo>
                  <a:pt x="1265" y="207"/>
                </a:lnTo>
                <a:lnTo>
                  <a:pt x="1265" y="207"/>
                </a:lnTo>
                <a:lnTo>
                  <a:pt x="1265" y="228"/>
                </a:lnTo>
                <a:lnTo>
                  <a:pt x="1265" y="166"/>
                </a:lnTo>
                <a:lnTo>
                  <a:pt x="1266" y="224"/>
                </a:lnTo>
                <a:lnTo>
                  <a:pt x="1266" y="225"/>
                </a:lnTo>
                <a:lnTo>
                  <a:pt x="1266" y="264"/>
                </a:lnTo>
                <a:lnTo>
                  <a:pt x="1267" y="203"/>
                </a:lnTo>
                <a:lnTo>
                  <a:pt x="1267" y="203"/>
                </a:lnTo>
                <a:lnTo>
                  <a:pt x="1267" y="203"/>
                </a:lnTo>
                <a:lnTo>
                  <a:pt x="1267" y="212"/>
                </a:lnTo>
                <a:lnTo>
                  <a:pt x="1268" y="101"/>
                </a:lnTo>
                <a:lnTo>
                  <a:pt x="1268" y="115"/>
                </a:lnTo>
                <a:lnTo>
                  <a:pt x="1268" y="116"/>
                </a:lnTo>
                <a:lnTo>
                  <a:pt x="1268" y="100"/>
                </a:lnTo>
                <a:lnTo>
                  <a:pt x="1269" y="173"/>
                </a:lnTo>
                <a:lnTo>
                  <a:pt x="1269" y="164"/>
                </a:lnTo>
                <a:lnTo>
                  <a:pt x="1269" y="164"/>
                </a:lnTo>
                <a:lnTo>
                  <a:pt x="1269" y="135"/>
                </a:lnTo>
                <a:lnTo>
                  <a:pt x="1270" y="195"/>
                </a:lnTo>
                <a:lnTo>
                  <a:pt x="1270" y="180"/>
                </a:lnTo>
                <a:lnTo>
                  <a:pt x="1270" y="180"/>
                </a:lnTo>
                <a:lnTo>
                  <a:pt x="1270" y="192"/>
                </a:lnTo>
                <a:lnTo>
                  <a:pt x="1271" y="143"/>
                </a:lnTo>
                <a:lnTo>
                  <a:pt x="1271" y="151"/>
                </a:lnTo>
                <a:lnTo>
                  <a:pt x="1271" y="153"/>
                </a:lnTo>
                <a:lnTo>
                  <a:pt x="1271" y="160"/>
                </a:lnTo>
                <a:lnTo>
                  <a:pt x="1272" y="82"/>
                </a:lnTo>
                <a:lnTo>
                  <a:pt x="1272" y="125"/>
                </a:lnTo>
                <a:lnTo>
                  <a:pt x="1272" y="133"/>
                </a:lnTo>
                <a:lnTo>
                  <a:pt x="1272" y="146"/>
                </a:lnTo>
                <a:lnTo>
                  <a:pt x="1272" y="85"/>
                </a:lnTo>
                <a:lnTo>
                  <a:pt x="1273" y="101"/>
                </a:lnTo>
                <a:lnTo>
                  <a:pt x="1273" y="102"/>
                </a:lnTo>
                <a:lnTo>
                  <a:pt x="1274" y="96"/>
                </a:lnTo>
                <a:lnTo>
                  <a:pt x="1274" y="165"/>
                </a:lnTo>
                <a:lnTo>
                  <a:pt x="1274" y="151"/>
                </a:lnTo>
                <a:lnTo>
                  <a:pt x="1274" y="151"/>
                </a:lnTo>
                <a:lnTo>
                  <a:pt x="1275" y="211"/>
                </a:lnTo>
                <a:lnTo>
                  <a:pt x="1275" y="170"/>
                </a:lnTo>
                <a:lnTo>
                  <a:pt x="1275" y="170"/>
                </a:lnTo>
                <a:lnTo>
                  <a:pt x="1276" y="80"/>
                </a:lnTo>
                <a:lnTo>
                  <a:pt x="1276" y="109"/>
                </a:lnTo>
                <a:lnTo>
                  <a:pt x="1276" y="109"/>
                </a:lnTo>
                <a:lnTo>
                  <a:pt x="1276" y="66"/>
                </a:lnTo>
                <a:lnTo>
                  <a:pt x="1277" y="133"/>
                </a:lnTo>
                <a:lnTo>
                  <a:pt x="1277" y="71"/>
                </a:lnTo>
                <a:lnTo>
                  <a:pt x="1277" y="70"/>
                </a:lnTo>
                <a:lnTo>
                  <a:pt x="1277" y="120"/>
                </a:lnTo>
                <a:lnTo>
                  <a:pt x="1278" y="41"/>
                </a:lnTo>
                <a:lnTo>
                  <a:pt x="1278" y="68"/>
                </a:lnTo>
                <a:lnTo>
                  <a:pt x="1278" y="65"/>
                </a:lnTo>
                <a:lnTo>
                  <a:pt x="1278" y="46"/>
                </a:lnTo>
                <a:lnTo>
                  <a:pt x="1279" y="99"/>
                </a:lnTo>
                <a:lnTo>
                  <a:pt x="1279" y="67"/>
                </a:lnTo>
                <a:lnTo>
                  <a:pt x="1279" y="69"/>
                </a:lnTo>
                <a:lnTo>
                  <a:pt x="1279" y="39"/>
                </a:lnTo>
                <a:lnTo>
                  <a:pt x="1280" y="117"/>
                </a:lnTo>
                <a:lnTo>
                  <a:pt x="1280" y="97"/>
                </a:lnTo>
                <a:lnTo>
                  <a:pt x="1280" y="105"/>
                </a:lnTo>
                <a:lnTo>
                  <a:pt x="1280" y="50"/>
                </a:lnTo>
                <a:lnTo>
                  <a:pt x="1281" y="173"/>
                </a:lnTo>
                <a:lnTo>
                  <a:pt x="1281" y="73"/>
                </a:lnTo>
                <a:lnTo>
                  <a:pt x="1281" y="74"/>
                </a:lnTo>
                <a:lnTo>
                  <a:pt x="1281" y="140"/>
                </a:lnTo>
                <a:lnTo>
                  <a:pt x="1282" y="127"/>
                </a:lnTo>
                <a:lnTo>
                  <a:pt x="1282" y="131"/>
                </a:lnTo>
                <a:lnTo>
                  <a:pt x="1282" y="139"/>
                </a:lnTo>
                <a:lnTo>
                  <a:pt x="1282" y="87"/>
                </a:lnTo>
                <a:lnTo>
                  <a:pt x="1283" y="97"/>
                </a:lnTo>
                <a:lnTo>
                  <a:pt x="1283" y="99"/>
                </a:lnTo>
                <a:lnTo>
                  <a:pt x="1283" y="74"/>
                </a:lnTo>
                <a:lnTo>
                  <a:pt x="1284" y="191"/>
                </a:lnTo>
                <a:lnTo>
                  <a:pt x="1284" y="176"/>
                </a:lnTo>
                <a:lnTo>
                  <a:pt x="1284" y="168"/>
                </a:lnTo>
                <a:lnTo>
                  <a:pt x="1284" y="147"/>
                </a:lnTo>
                <a:lnTo>
                  <a:pt x="1285" y="203"/>
                </a:lnTo>
                <a:lnTo>
                  <a:pt x="1285" y="152"/>
                </a:lnTo>
                <a:lnTo>
                  <a:pt x="1285" y="151"/>
                </a:lnTo>
                <a:lnTo>
                  <a:pt x="1285" y="129"/>
                </a:lnTo>
                <a:lnTo>
                  <a:pt x="1286" y="235"/>
                </a:lnTo>
                <a:lnTo>
                  <a:pt x="1286" y="188"/>
                </a:lnTo>
                <a:lnTo>
                  <a:pt x="1286" y="183"/>
                </a:lnTo>
                <a:lnTo>
                  <a:pt x="1286" y="162"/>
                </a:lnTo>
                <a:lnTo>
                  <a:pt x="1287" y="230"/>
                </a:lnTo>
                <a:lnTo>
                  <a:pt x="1287" y="220"/>
                </a:lnTo>
                <a:lnTo>
                  <a:pt x="1287" y="220"/>
                </a:lnTo>
                <a:lnTo>
                  <a:pt x="1287" y="220"/>
                </a:lnTo>
                <a:lnTo>
                  <a:pt x="1287" y="129"/>
                </a:lnTo>
                <a:lnTo>
                  <a:pt x="1288" y="165"/>
                </a:lnTo>
                <a:lnTo>
                  <a:pt x="1288" y="158"/>
                </a:lnTo>
                <a:lnTo>
                  <a:pt x="1288" y="128"/>
                </a:lnTo>
                <a:lnTo>
                  <a:pt x="1289" y="210"/>
                </a:lnTo>
                <a:lnTo>
                  <a:pt x="1289" y="212"/>
                </a:lnTo>
                <a:lnTo>
                  <a:pt x="1289" y="234"/>
                </a:lnTo>
                <a:lnTo>
                  <a:pt x="1290" y="200"/>
                </a:lnTo>
                <a:lnTo>
                  <a:pt x="1290" y="209"/>
                </a:lnTo>
                <a:lnTo>
                  <a:pt x="1290" y="207"/>
                </a:lnTo>
                <a:lnTo>
                  <a:pt x="1290" y="165"/>
                </a:lnTo>
                <a:lnTo>
                  <a:pt x="1291" y="230"/>
                </a:lnTo>
                <a:lnTo>
                  <a:pt x="1291" y="210"/>
                </a:lnTo>
                <a:lnTo>
                  <a:pt x="1291" y="210"/>
                </a:lnTo>
                <a:lnTo>
                  <a:pt x="1292" y="119"/>
                </a:lnTo>
                <a:lnTo>
                  <a:pt x="1292" y="146"/>
                </a:lnTo>
                <a:lnTo>
                  <a:pt x="1292" y="146"/>
                </a:lnTo>
                <a:lnTo>
                  <a:pt x="1293" y="203"/>
                </a:lnTo>
                <a:lnTo>
                  <a:pt x="1293" y="175"/>
                </a:lnTo>
                <a:lnTo>
                  <a:pt x="1293" y="175"/>
                </a:lnTo>
                <a:lnTo>
                  <a:pt x="1293" y="217"/>
                </a:lnTo>
                <a:lnTo>
                  <a:pt x="1294" y="142"/>
                </a:lnTo>
                <a:lnTo>
                  <a:pt x="1294" y="179"/>
                </a:lnTo>
                <a:lnTo>
                  <a:pt x="1294" y="176"/>
                </a:lnTo>
                <a:lnTo>
                  <a:pt x="1294" y="184"/>
                </a:lnTo>
                <a:lnTo>
                  <a:pt x="1295" y="141"/>
                </a:lnTo>
                <a:lnTo>
                  <a:pt x="1295" y="160"/>
                </a:lnTo>
                <a:lnTo>
                  <a:pt x="1295" y="158"/>
                </a:lnTo>
                <a:lnTo>
                  <a:pt x="1296" y="100"/>
                </a:lnTo>
                <a:lnTo>
                  <a:pt x="1296" y="178"/>
                </a:lnTo>
                <a:lnTo>
                  <a:pt x="1296" y="178"/>
                </a:lnTo>
                <a:lnTo>
                  <a:pt x="1296" y="178"/>
                </a:lnTo>
                <a:lnTo>
                  <a:pt x="1296" y="186"/>
                </a:lnTo>
                <a:lnTo>
                  <a:pt x="1297" y="93"/>
                </a:lnTo>
                <a:lnTo>
                  <a:pt x="1297" y="122"/>
                </a:lnTo>
                <a:lnTo>
                  <a:pt x="1297" y="130"/>
                </a:lnTo>
                <a:lnTo>
                  <a:pt x="1298" y="211"/>
                </a:lnTo>
                <a:lnTo>
                  <a:pt x="1298" y="115"/>
                </a:lnTo>
                <a:lnTo>
                  <a:pt x="1298" y="179"/>
                </a:lnTo>
                <a:lnTo>
                  <a:pt x="1298" y="171"/>
                </a:lnTo>
                <a:lnTo>
                  <a:pt x="1298" y="93"/>
                </a:lnTo>
                <a:lnTo>
                  <a:pt x="1299" y="192"/>
                </a:lnTo>
                <a:lnTo>
                  <a:pt x="1299" y="186"/>
                </a:lnTo>
                <a:lnTo>
                  <a:pt x="1299" y="182"/>
                </a:lnTo>
                <a:lnTo>
                  <a:pt x="1299" y="140"/>
                </a:lnTo>
                <a:lnTo>
                  <a:pt x="1300" y="246"/>
                </a:lnTo>
                <a:lnTo>
                  <a:pt x="1300" y="229"/>
                </a:lnTo>
                <a:lnTo>
                  <a:pt x="1300" y="229"/>
                </a:lnTo>
                <a:lnTo>
                  <a:pt x="1300" y="264"/>
                </a:lnTo>
                <a:lnTo>
                  <a:pt x="1301" y="175"/>
                </a:lnTo>
                <a:lnTo>
                  <a:pt x="1301" y="221"/>
                </a:lnTo>
                <a:lnTo>
                  <a:pt x="1301" y="220"/>
                </a:lnTo>
                <a:lnTo>
                  <a:pt x="1302" y="138"/>
                </a:lnTo>
                <a:lnTo>
                  <a:pt x="1302" y="149"/>
                </a:lnTo>
                <a:lnTo>
                  <a:pt x="1302" y="146"/>
                </a:lnTo>
                <a:lnTo>
                  <a:pt x="1302" y="199"/>
                </a:lnTo>
                <a:lnTo>
                  <a:pt x="1303" y="122"/>
                </a:lnTo>
                <a:lnTo>
                  <a:pt x="1303" y="149"/>
                </a:lnTo>
                <a:lnTo>
                  <a:pt x="1303" y="148"/>
                </a:lnTo>
                <a:lnTo>
                  <a:pt x="1303" y="197"/>
                </a:lnTo>
                <a:lnTo>
                  <a:pt x="1304" y="122"/>
                </a:lnTo>
                <a:lnTo>
                  <a:pt x="1304" y="158"/>
                </a:lnTo>
                <a:lnTo>
                  <a:pt x="1304" y="156"/>
                </a:lnTo>
                <a:lnTo>
                  <a:pt x="1305" y="135"/>
                </a:lnTo>
                <a:lnTo>
                  <a:pt x="1305" y="189"/>
                </a:lnTo>
                <a:lnTo>
                  <a:pt x="1305" y="158"/>
                </a:lnTo>
                <a:lnTo>
                  <a:pt x="1305" y="165"/>
                </a:lnTo>
                <a:lnTo>
                  <a:pt x="1305" y="136"/>
                </a:lnTo>
                <a:lnTo>
                  <a:pt x="1306" y="232"/>
                </a:lnTo>
                <a:lnTo>
                  <a:pt x="1306" y="212"/>
                </a:lnTo>
                <a:lnTo>
                  <a:pt x="1306" y="216"/>
                </a:lnTo>
                <a:lnTo>
                  <a:pt x="1307" y="146"/>
                </a:lnTo>
                <a:lnTo>
                  <a:pt x="1307" y="235"/>
                </a:lnTo>
                <a:lnTo>
                  <a:pt x="1307" y="235"/>
                </a:lnTo>
                <a:lnTo>
                  <a:pt x="1307" y="235"/>
                </a:lnTo>
                <a:lnTo>
                  <a:pt x="1308" y="275"/>
                </a:lnTo>
                <a:lnTo>
                  <a:pt x="1308" y="275"/>
                </a:lnTo>
                <a:lnTo>
                  <a:pt x="1308" y="275"/>
                </a:lnTo>
                <a:lnTo>
                  <a:pt x="1308" y="276"/>
                </a:lnTo>
                <a:lnTo>
                  <a:pt x="1309" y="164"/>
                </a:lnTo>
                <a:lnTo>
                  <a:pt x="1309" y="165"/>
                </a:lnTo>
                <a:lnTo>
                  <a:pt x="1309" y="163"/>
                </a:lnTo>
                <a:lnTo>
                  <a:pt x="1310" y="140"/>
                </a:lnTo>
                <a:lnTo>
                  <a:pt x="1310" y="193"/>
                </a:lnTo>
                <a:lnTo>
                  <a:pt x="1310" y="161"/>
                </a:lnTo>
                <a:lnTo>
                  <a:pt x="1310" y="158"/>
                </a:lnTo>
                <a:lnTo>
                  <a:pt x="1311" y="67"/>
                </a:lnTo>
                <a:lnTo>
                  <a:pt x="1311" y="188"/>
                </a:lnTo>
                <a:lnTo>
                  <a:pt x="1311" y="146"/>
                </a:lnTo>
                <a:lnTo>
                  <a:pt x="1311" y="148"/>
                </a:lnTo>
                <a:lnTo>
                  <a:pt x="1312" y="133"/>
                </a:lnTo>
                <a:lnTo>
                  <a:pt x="1312" y="193"/>
                </a:lnTo>
                <a:lnTo>
                  <a:pt x="1312" y="165"/>
                </a:lnTo>
                <a:lnTo>
                  <a:pt x="1312" y="162"/>
                </a:lnTo>
                <a:lnTo>
                  <a:pt x="1312" y="173"/>
                </a:lnTo>
                <a:lnTo>
                  <a:pt x="1313" y="114"/>
                </a:lnTo>
                <a:lnTo>
                  <a:pt x="1313" y="140"/>
                </a:lnTo>
                <a:lnTo>
                  <a:pt x="1313" y="137"/>
                </a:lnTo>
                <a:lnTo>
                  <a:pt x="1314" y="213"/>
                </a:lnTo>
                <a:lnTo>
                  <a:pt x="1314" y="106"/>
                </a:lnTo>
                <a:lnTo>
                  <a:pt x="1314" y="155"/>
                </a:lnTo>
                <a:lnTo>
                  <a:pt x="1314" y="153"/>
                </a:lnTo>
                <a:lnTo>
                  <a:pt x="1315" y="111"/>
                </a:lnTo>
                <a:lnTo>
                  <a:pt x="1315" y="203"/>
                </a:lnTo>
                <a:lnTo>
                  <a:pt x="1315" y="208"/>
                </a:lnTo>
                <a:lnTo>
                  <a:pt x="1315" y="213"/>
                </a:lnTo>
                <a:lnTo>
                  <a:pt x="1316" y="147"/>
                </a:lnTo>
                <a:lnTo>
                  <a:pt x="1316" y="148"/>
                </a:lnTo>
                <a:lnTo>
                  <a:pt x="1316" y="147"/>
                </a:lnTo>
                <a:lnTo>
                  <a:pt x="1317" y="147"/>
                </a:lnTo>
                <a:lnTo>
                  <a:pt x="1317" y="198"/>
                </a:lnTo>
                <a:lnTo>
                  <a:pt x="1317" y="169"/>
                </a:lnTo>
                <a:lnTo>
                  <a:pt x="1317" y="169"/>
                </a:lnTo>
                <a:lnTo>
                  <a:pt x="1317" y="140"/>
                </a:lnTo>
                <a:lnTo>
                  <a:pt x="1318" y="224"/>
                </a:lnTo>
                <a:lnTo>
                  <a:pt x="1318" y="173"/>
                </a:lnTo>
                <a:lnTo>
                  <a:pt x="1318" y="169"/>
                </a:lnTo>
                <a:lnTo>
                  <a:pt x="1319" y="134"/>
                </a:lnTo>
                <a:lnTo>
                  <a:pt x="1319" y="231"/>
                </a:lnTo>
                <a:lnTo>
                  <a:pt x="1319" y="230"/>
                </a:lnTo>
                <a:lnTo>
                  <a:pt x="1319" y="231"/>
                </a:lnTo>
                <a:lnTo>
                  <a:pt x="1320" y="254"/>
                </a:lnTo>
                <a:lnTo>
                  <a:pt x="1320" y="179"/>
                </a:lnTo>
                <a:lnTo>
                  <a:pt x="1320" y="190"/>
                </a:lnTo>
                <a:lnTo>
                  <a:pt x="1320" y="192"/>
                </a:lnTo>
                <a:lnTo>
                  <a:pt x="1321" y="214"/>
                </a:lnTo>
                <a:lnTo>
                  <a:pt x="1321" y="132"/>
                </a:lnTo>
                <a:lnTo>
                  <a:pt x="1321" y="144"/>
                </a:lnTo>
                <a:lnTo>
                  <a:pt x="1321" y="144"/>
                </a:lnTo>
                <a:lnTo>
                  <a:pt x="1322" y="69"/>
                </a:lnTo>
                <a:lnTo>
                  <a:pt x="1322" y="95"/>
                </a:lnTo>
                <a:lnTo>
                  <a:pt x="1322" y="94"/>
                </a:lnTo>
                <a:lnTo>
                  <a:pt x="1322" y="145"/>
                </a:lnTo>
                <a:lnTo>
                  <a:pt x="1323" y="59"/>
                </a:lnTo>
                <a:lnTo>
                  <a:pt x="1323" y="116"/>
                </a:lnTo>
                <a:lnTo>
                  <a:pt x="1323" y="118"/>
                </a:lnTo>
                <a:lnTo>
                  <a:pt x="1323" y="134"/>
                </a:lnTo>
                <a:lnTo>
                  <a:pt x="1324" y="77"/>
                </a:lnTo>
                <a:lnTo>
                  <a:pt x="1324" y="94"/>
                </a:lnTo>
                <a:lnTo>
                  <a:pt x="1324" y="95"/>
                </a:lnTo>
                <a:lnTo>
                  <a:pt x="1324" y="104"/>
                </a:lnTo>
                <a:lnTo>
                  <a:pt x="1325" y="40"/>
                </a:lnTo>
                <a:lnTo>
                  <a:pt x="1325" y="79"/>
                </a:lnTo>
                <a:lnTo>
                  <a:pt x="1325" y="71"/>
                </a:lnTo>
                <a:lnTo>
                  <a:pt x="1325" y="35"/>
                </a:lnTo>
                <a:lnTo>
                  <a:pt x="1326" y="91"/>
                </a:lnTo>
                <a:lnTo>
                  <a:pt x="1326" y="77"/>
                </a:lnTo>
                <a:lnTo>
                  <a:pt x="1326" y="76"/>
                </a:lnTo>
                <a:lnTo>
                  <a:pt x="1327" y="105"/>
                </a:lnTo>
                <a:lnTo>
                  <a:pt x="1327" y="62"/>
                </a:lnTo>
                <a:lnTo>
                  <a:pt x="1327" y="76"/>
                </a:lnTo>
                <a:lnTo>
                  <a:pt x="1327" y="76"/>
                </a:lnTo>
                <a:lnTo>
                  <a:pt x="1328" y="157"/>
                </a:lnTo>
                <a:lnTo>
                  <a:pt x="1328" y="120"/>
                </a:lnTo>
                <a:lnTo>
                  <a:pt x="1328" y="119"/>
                </a:lnTo>
                <a:lnTo>
                  <a:pt x="1329" y="158"/>
                </a:lnTo>
                <a:lnTo>
                  <a:pt x="1329" y="115"/>
                </a:lnTo>
                <a:lnTo>
                  <a:pt x="1329" y="134"/>
                </a:lnTo>
                <a:lnTo>
                  <a:pt x="1329" y="135"/>
                </a:lnTo>
                <a:lnTo>
                  <a:pt x="1329" y="109"/>
                </a:lnTo>
                <a:lnTo>
                  <a:pt x="1330" y="205"/>
                </a:lnTo>
                <a:lnTo>
                  <a:pt x="1330" y="171"/>
                </a:lnTo>
                <a:lnTo>
                  <a:pt x="1330" y="166"/>
                </a:lnTo>
                <a:lnTo>
                  <a:pt x="1330" y="133"/>
                </a:lnTo>
                <a:lnTo>
                  <a:pt x="1331" y="172"/>
                </a:lnTo>
                <a:lnTo>
                  <a:pt x="1331" y="153"/>
                </a:lnTo>
                <a:lnTo>
                  <a:pt x="1331" y="150"/>
                </a:lnTo>
                <a:lnTo>
                  <a:pt x="1332" y="135"/>
                </a:lnTo>
                <a:lnTo>
                  <a:pt x="1332" y="225"/>
                </a:lnTo>
                <a:lnTo>
                  <a:pt x="1332" y="186"/>
                </a:lnTo>
                <a:lnTo>
                  <a:pt x="1332" y="185"/>
                </a:lnTo>
                <a:lnTo>
                  <a:pt x="1333" y="221"/>
                </a:lnTo>
                <a:lnTo>
                  <a:pt x="1333" y="168"/>
                </a:lnTo>
                <a:lnTo>
                  <a:pt x="1333" y="205"/>
                </a:lnTo>
                <a:lnTo>
                  <a:pt x="1333" y="205"/>
                </a:lnTo>
                <a:lnTo>
                  <a:pt x="1333" y="220"/>
                </a:lnTo>
                <a:lnTo>
                  <a:pt x="1334" y="163"/>
                </a:lnTo>
                <a:lnTo>
                  <a:pt x="1334" y="178"/>
                </a:lnTo>
                <a:lnTo>
                  <a:pt x="1334" y="179"/>
                </a:lnTo>
                <a:lnTo>
                  <a:pt x="1335" y="154"/>
                </a:lnTo>
                <a:lnTo>
                  <a:pt x="1335" y="228"/>
                </a:lnTo>
                <a:lnTo>
                  <a:pt x="1335" y="185"/>
                </a:lnTo>
                <a:lnTo>
                  <a:pt x="1335" y="190"/>
                </a:lnTo>
                <a:lnTo>
                  <a:pt x="1336" y="239"/>
                </a:lnTo>
                <a:lnTo>
                  <a:pt x="1336" y="234"/>
                </a:lnTo>
                <a:lnTo>
                  <a:pt x="1336" y="237"/>
                </a:lnTo>
                <a:lnTo>
                  <a:pt x="1337" y="168"/>
                </a:lnTo>
                <a:lnTo>
                  <a:pt x="1337" y="258"/>
                </a:lnTo>
                <a:lnTo>
                  <a:pt x="1337" y="258"/>
                </a:lnTo>
                <a:lnTo>
                  <a:pt x="1338" y="267"/>
                </a:lnTo>
                <a:lnTo>
                  <a:pt x="1338" y="197"/>
                </a:lnTo>
                <a:lnTo>
                  <a:pt x="1338" y="287"/>
                </a:lnTo>
                <a:lnTo>
                  <a:pt x="1339" y="308"/>
                </a:lnTo>
                <a:lnTo>
                  <a:pt x="1339" y="308"/>
                </a:lnTo>
                <a:lnTo>
                  <a:pt x="1340" y="325"/>
                </a:lnTo>
                <a:lnTo>
                  <a:pt x="1340" y="325"/>
                </a:lnTo>
                <a:lnTo>
                  <a:pt x="1340" y="325"/>
                </a:lnTo>
                <a:lnTo>
                  <a:pt x="1341" y="252"/>
                </a:lnTo>
                <a:lnTo>
                  <a:pt x="1341" y="253"/>
                </a:lnTo>
                <a:lnTo>
                  <a:pt x="1341" y="254"/>
                </a:lnTo>
                <a:lnTo>
                  <a:pt x="1342" y="285"/>
                </a:lnTo>
                <a:lnTo>
                  <a:pt x="1342" y="116"/>
                </a:lnTo>
                <a:lnTo>
                  <a:pt x="1342" y="106"/>
                </a:lnTo>
                <a:lnTo>
                  <a:pt x="1342" y="119"/>
                </a:lnTo>
                <a:lnTo>
                  <a:pt x="1343" y="84"/>
                </a:lnTo>
                <a:lnTo>
                  <a:pt x="1343" y="103"/>
                </a:lnTo>
                <a:lnTo>
                  <a:pt x="1343" y="110"/>
                </a:lnTo>
                <a:lnTo>
                  <a:pt x="1343" y="108"/>
                </a:lnTo>
                <a:lnTo>
                  <a:pt x="1344" y="178"/>
                </a:lnTo>
                <a:lnTo>
                  <a:pt x="1344" y="170"/>
                </a:lnTo>
                <a:lnTo>
                  <a:pt x="1344" y="168"/>
                </a:lnTo>
                <a:lnTo>
                  <a:pt x="1345" y="55"/>
                </a:lnTo>
                <a:lnTo>
                  <a:pt x="1345" y="131"/>
                </a:lnTo>
                <a:lnTo>
                  <a:pt x="1345" y="128"/>
                </a:lnTo>
                <a:lnTo>
                  <a:pt x="1346" y="176"/>
                </a:lnTo>
                <a:lnTo>
                  <a:pt x="1346" y="87"/>
                </a:lnTo>
                <a:lnTo>
                  <a:pt x="1346" y="150"/>
                </a:lnTo>
                <a:lnTo>
                  <a:pt x="1346" y="152"/>
                </a:lnTo>
                <a:lnTo>
                  <a:pt x="1346" y="163"/>
                </a:lnTo>
                <a:lnTo>
                  <a:pt x="1347" y="78"/>
                </a:lnTo>
                <a:lnTo>
                  <a:pt x="1347" y="138"/>
                </a:lnTo>
                <a:lnTo>
                  <a:pt x="1347" y="135"/>
                </a:lnTo>
                <a:lnTo>
                  <a:pt x="1347" y="89"/>
                </a:lnTo>
                <a:lnTo>
                  <a:pt x="1348" y="176"/>
                </a:lnTo>
                <a:lnTo>
                  <a:pt x="1348" y="130"/>
                </a:lnTo>
                <a:lnTo>
                  <a:pt x="1348" y="129"/>
                </a:lnTo>
                <a:lnTo>
                  <a:pt x="1348" y="159"/>
                </a:lnTo>
                <a:lnTo>
                  <a:pt x="1349" y="116"/>
                </a:lnTo>
                <a:lnTo>
                  <a:pt x="1349" y="120"/>
                </a:lnTo>
                <a:lnTo>
                  <a:pt x="1349" y="116"/>
                </a:lnTo>
                <a:lnTo>
                  <a:pt x="1349" y="166"/>
                </a:lnTo>
                <a:lnTo>
                  <a:pt x="1350" y="83"/>
                </a:lnTo>
                <a:lnTo>
                  <a:pt x="1350" y="156"/>
                </a:lnTo>
                <a:lnTo>
                  <a:pt x="1350" y="152"/>
                </a:lnTo>
                <a:lnTo>
                  <a:pt x="1351" y="247"/>
                </a:lnTo>
                <a:lnTo>
                  <a:pt x="1351" y="132"/>
                </a:lnTo>
                <a:lnTo>
                  <a:pt x="1351" y="155"/>
                </a:lnTo>
                <a:lnTo>
                  <a:pt x="1351" y="161"/>
                </a:lnTo>
                <a:lnTo>
                  <a:pt x="1351" y="127"/>
                </a:lnTo>
                <a:lnTo>
                  <a:pt x="1352" y="198"/>
                </a:lnTo>
                <a:lnTo>
                  <a:pt x="1352" y="166"/>
                </a:lnTo>
                <a:lnTo>
                  <a:pt x="1352" y="168"/>
                </a:lnTo>
                <a:lnTo>
                  <a:pt x="1352" y="212"/>
                </a:lnTo>
                <a:lnTo>
                  <a:pt x="1353" y="139"/>
                </a:lnTo>
                <a:lnTo>
                  <a:pt x="1353" y="137"/>
                </a:lnTo>
                <a:lnTo>
                  <a:pt x="1353" y="93"/>
                </a:lnTo>
                <a:lnTo>
                  <a:pt x="1354" y="195"/>
                </a:lnTo>
                <a:lnTo>
                  <a:pt x="1354" y="166"/>
                </a:lnTo>
                <a:lnTo>
                  <a:pt x="1354" y="169"/>
                </a:lnTo>
                <a:lnTo>
                  <a:pt x="1355" y="220"/>
                </a:lnTo>
                <a:lnTo>
                  <a:pt x="1355" y="135"/>
                </a:lnTo>
                <a:lnTo>
                  <a:pt x="1355" y="162"/>
                </a:lnTo>
                <a:lnTo>
                  <a:pt x="1355" y="165"/>
                </a:lnTo>
                <a:lnTo>
                  <a:pt x="1355" y="231"/>
                </a:lnTo>
                <a:lnTo>
                  <a:pt x="1356" y="136"/>
                </a:lnTo>
                <a:lnTo>
                  <a:pt x="1356" y="174"/>
                </a:lnTo>
                <a:lnTo>
                  <a:pt x="1356" y="167"/>
                </a:lnTo>
                <a:lnTo>
                  <a:pt x="1357" y="194"/>
                </a:lnTo>
                <a:lnTo>
                  <a:pt x="1357" y="110"/>
                </a:lnTo>
                <a:lnTo>
                  <a:pt x="1357" y="111"/>
                </a:lnTo>
                <a:lnTo>
                  <a:pt x="1358" y="155"/>
                </a:lnTo>
                <a:lnTo>
                  <a:pt x="1358" y="95"/>
                </a:lnTo>
                <a:lnTo>
                  <a:pt x="1358" y="101"/>
                </a:lnTo>
                <a:lnTo>
                  <a:pt x="1358" y="101"/>
                </a:lnTo>
                <a:lnTo>
                  <a:pt x="1359" y="87"/>
                </a:lnTo>
                <a:lnTo>
                  <a:pt x="1359" y="140"/>
                </a:lnTo>
                <a:lnTo>
                  <a:pt x="1359" y="127"/>
                </a:lnTo>
                <a:lnTo>
                  <a:pt x="1359" y="126"/>
                </a:lnTo>
                <a:lnTo>
                  <a:pt x="1359" y="110"/>
                </a:lnTo>
                <a:lnTo>
                  <a:pt x="1360" y="173"/>
                </a:lnTo>
                <a:lnTo>
                  <a:pt x="1360" y="146"/>
                </a:lnTo>
                <a:lnTo>
                  <a:pt x="1360" y="141"/>
                </a:lnTo>
                <a:lnTo>
                  <a:pt x="1361" y="165"/>
                </a:lnTo>
                <a:lnTo>
                  <a:pt x="1361" y="70"/>
                </a:lnTo>
                <a:lnTo>
                  <a:pt x="1361" y="87"/>
                </a:lnTo>
                <a:lnTo>
                  <a:pt x="1361" y="92"/>
                </a:lnTo>
                <a:lnTo>
                  <a:pt x="1362" y="56"/>
                </a:lnTo>
                <a:lnTo>
                  <a:pt x="1362" y="184"/>
                </a:lnTo>
                <a:lnTo>
                  <a:pt x="1362" y="128"/>
                </a:lnTo>
                <a:lnTo>
                  <a:pt x="1362" y="127"/>
                </a:lnTo>
                <a:lnTo>
                  <a:pt x="1362" y="111"/>
                </a:lnTo>
                <a:lnTo>
                  <a:pt x="1363" y="173"/>
                </a:lnTo>
                <a:lnTo>
                  <a:pt x="1363" y="158"/>
                </a:lnTo>
                <a:lnTo>
                  <a:pt x="1363" y="163"/>
                </a:lnTo>
                <a:lnTo>
                  <a:pt x="1364" y="126"/>
                </a:lnTo>
                <a:lnTo>
                  <a:pt x="1364" y="184"/>
                </a:lnTo>
                <a:lnTo>
                  <a:pt x="1364" y="183"/>
                </a:lnTo>
                <a:lnTo>
                  <a:pt x="1364" y="179"/>
                </a:lnTo>
                <a:lnTo>
                  <a:pt x="1364" y="200"/>
                </a:lnTo>
                <a:lnTo>
                  <a:pt x="1365" y="114"/>
                </a:lnTo>
                <a:lnTo>
                  <a:pt x="1365" y="131"/>
                </a:lnTo>
                <a:lnTo>
                  <a:pt x="1365" y="133"/>
                </a:lnTo>
                <a:lnTo>
                  <a:pt x="1366" y="107"/>
                </a:lnTo>
                <a:lnTo>
                  <a:pt x="1366" y="169"/>
                </a:lnTo>
                <a:lnTo>
                  <a:pt x="1366" y="130"/>
                </a:lnTo>
                <a:lnTo>
                  <a:pt x="1366" y="129"/>
                </a:lnTo>
                <a:lnTo>
                  <a:pt x="1366" y="101"/>
                </a:lnTo>
                <a:lnTo>
                  <a:pt x="1367" y="180"/>
                </a:lnTo>
                <a:lnTo>
                  <a:pt x="1367" y="166"/>
                </a:lnTo>
                <a:lnTo>
                  <a:pt x="1367" y="168"/>
                </a:lnTo>
                <a:lnTo>
                  <a:pt x="1367" y="133"/>
                </a:lnTo>
                <a:lnTo>
                  <a:pt x="1368" y="244"/>
                </a:lnTo>
                <a:lnTo>
                  <a:pt x="1368" y="165"/>
                </a:lnTo>
                <a:lnTo>
                  <a:pt x="1368" y="167"/>
                </a:lnTo>
                <a:lnTo>
                  <a:pt x="1369" y="159"/>
                </a:lnTo>
                <a:lnTo>
                  <a:pt x="1369" y="227"/>
                </a:lnTo>
                <a:lnTo>
                  <a:pt x="1369" y="220"/>
                </a:lnTo>
                <a:lnTo>
                  <a:pt x="1370" y="123"/>
                </a:lnTo>
                <a:lnTo>
                  <a:pt x="1370" y="244"/>
                </a:lnTo>
                <a:lnTo>
                  <a:pt x="1370" y="235"/>
                </a:lnTo>
                <a:lnTo>
                  <a:pt x="1370" y="235"/>
                </a:lnTo>
                <a:lnTo>
                  <a:pt x="1370" y="240"/>
                </a:lnTo>
                <a:lnTo>
                  <a:pt x="1371" y="171"/>
                </a:lnTo>
                <a:lnTo>
                  <a:pt x="1371" y="229"/>
                </a:lnTo>
                <a:lnTo>
                  <a:pt x="1371" y="229"/>
                </a:lnTo>
                <a:lnTo>
                  <a:pt x="1372" y="242"/>
                </a:lnTo>
                <a:lnTo>
                  <a:pt x="1372" y="139"/>
                </a:lnTo>
                <a:lnTo>
                  <a:pt x="1372" y="154"/>
                </a:lnTo>
                <a:lnTo>
                  <a:pt x="1372" y="156"/>
                </a:lnTo>
                <a:lnTo>
                  <a:pt x="1373" y="127"/>
                </a:lnTo>
                <a:lnTo>
                  <a:pt x="1373" y="204"/>
                </a:lnTo>
                <a:lnTo>
                  <a:pt x="1373" y="179"/>
                </a:lnTo>
                <a:lnTo>
                  <a:pt x="1373" y="175"/>
                </a:lnTo>
                <a:lnTo>
                  <a:pt x="1374" y="158"/>
                </a:lnTo>
                <a:lnTo>
                  <a:pt x="1374" y="232"/>
                </a:lnTo>
                <a:lnTo>
                  <a:pt x="1374" y="232"/>
                </a:lnTo>
                <a:lnTo>
                  <a:pt x="1374" y="232"/>
                </a:lnTo>
                <a:lnTo>
                  <a:pt x="1375" y="282"/>
                </a:lnTo>
                <a:lnTo>
                  <a:pt x="1375" y="260"/>
                </a:lnTo>
                <a:lnTo>
                  <a:pt x="1375" y="260"/>
                </a:lnTo>
                <a:lnTo>
                  <a:pt x="1376" y="263"/>
                </a:lnTo>
                <a:lnTo>
                  <a:pt x="1376" y="110"/>
                </a:lnTo>
                <a:lnTo>
                  <a:pt x="1376" y="122"/>
                </a:lnTo>
                <a:lnTo>
                  <a:pt x="1376" y="128"/>
                </a:lnTo>
                <a:lnTo>
                  <a:pt x="1376" y="151"/>
                </a:lnTo>
                <a:lnTo>
                  <a:pt x="1377" y="105"/>
                </a:lnTo>
                <a:lnTo>
                  <a:pt x="1377" y="126"/>
                </a:lnTo>
                <a:lnTo>
                  <a:pt x="1377" y="126"/>
                </a:lnTo>
                <a:lnTo>
                  <a:pt x="1378" y="110"/>
                </a:lnTo>
                <a:lnTo>
                  <a:pt x="1378" y="134"/>
                </a:lnTo>
                <a:lnTo>
                  <a:pt x="1378" y="124"/>
                </a:lnTo>
                <a:lnTo>
                  <a:pt x="1378" y="121"/>
                </a:lnTo>
                <a:lnTo>
                  <a:pt x="1379" y="150"/>
                </a:lnTo>
                <a:lnTo>
                  <a:pt x="1379" y="100"/>
                </a:lnTo>
                <a:lnTo>
                  <a:pt x="1379" y="120"/>
                </a:lnTo>
                <a:lnTo>
                  <a:pt x="1379" y="119"/>
                </a:lnTo>
                <a:lnTo>
                  <a:pt x="1379" y="112"/>
                </a:lnTo>
                <a:lnTo>
                  <a:pt x="1380" y="190"/>
                </a:lnTo>
                <a:lnTo>
                  <a:pt x="1380" y="188"/>
                </a:lnTo>
                <a:lnTo>
                  <a:pt x="1380" y="188"/>
                </a:lnTo>
                <a:lnTo>
                  <a:pt x="1380" y="165"/>
                </a:lnTo>
                <a:lnTo>
                  <a:pt x="1381" y="242"/>
                </a:lnTo>
                <a:lnTo>
                  <a:pt x="1381" y="229"/>
                </a:lnTo>
                <a:lnTo>
                  <a:pt x="1381" y="230"/>
                </a:lnTo>
                <a:lnTo>
                  <a:pt x="1381" y="237"/>
                </a:lnTo>
                <a:lnTo>
                  <a:pt x="1382" y="216"/>
                </a:lnTo>
                <a:lnTo>
                  <a:pt x="1382" y="219"/>
                </a:lnTo>
                <a:lnTo>
                  <a:pt x="1382" y="219"/>
                </a:lnTo>
                <a:lnTo>
                  <a:pt x="1382" y="220"/>
                </a:lnTo>
                <a:lnTo>
                  <a:pt x="1383" y="141"/>
                </a:lnTo>
                <a:lnTo>
                  <a:pt x="1383" y="147"/>
                </a:lnTo>
                <a:lnTo>
                  <a:pt x="1383" y="148"/>
                </a:lnTo>
                <a:lnTo>
                  <a:pt x="1383" y="150"/>
                </a:lnTo>
                <a:lnTo>
                  <a:pt x="1384" y="65"/>
                </a:lnTo>
                <a:lnTo>
                  <a:pt x="1384" y="98"/>
                </a:lnTo>
                <a:lnTo>
                  <a:pt x="1384" y="100"/>
                </a:lnTo>
                <a:lnTo>
                  <a:pt x="1385" y="64"/>
                </a:lnTo>
                <a:lnTo>
                  <a:pt x="1385" y="118"/>
                </a:lnTo>
                <a:lnTo>
                  <a:pt x="1385" y="75"/>
                </a:lnTo>
                <a:lnTo>
                  <a:pt x="1385" y="73"/>
                </a:lnTo>
                <a:lnTo>
                  <a:pt x="1386" y="64"/>
                </a:lnTo>
                <a:lnTo>
                  <a:pt x="1386" y="209"/>
                </a:lnTo>
                <a:lnTo>
                  <a:pt x="1386" y="209"/>
                </a:lnTo>
                <a:lnTo>
                  <a:pt x="1387" y="244"/>
                </a:lnTo>
                <a:lnTo>
                  <a:pt x="1387" y="111"/>
                </a:lnTo>
                <a:lnTo>
                  <a:pt x="1387" y="103"/>
                </a:lnTo>
                <a:lnTo>
                  <a:pt x="1387" y="102"/>
                </a:lnTo>
                <a:lnTo>
                  <a:pt x="1388" y="237"/>
                </a:lnTo>
                <a:lnTo>
                  <a:pt x="1388" y="204"/>
                </a:lnTo>
                <a:lnTo>
                  <a:pt x="1388" y="204"/>
                </a:lnTo>
                <a:lnTo>
                  <a:pt x="1389" y="206"/>
                </a:lnTo>
                <a:lnTo>
                  <a:pt x="1389" y="114"/>
                </a:lnTo>
                <a:lnTo>
                  <a:pt x="1389" y="131"/>
                </a:lnTo>
                <a:lnTo>
                  <a:pt x="1389" y="132"/>
                </a:lnTo>
                <a:lnTo>
                  <a:pt x="1390" y="157"/>
                </a:lnTo>
                <a:lnTo>
                  <a:pt x="1390" y="119"/>
                </a:lnTo>
                <a:lnTo>
                  <a:pt x="1390" y="121"/>
                </a:lnTo>
                <a:lnTo>
                  <a:pt x="1390" y="122"/>
                </a:lnTo>
                <a:lnTo>
                  <a:pt x="1391" y="106"/>
                </a:lnTo>
                <a:lnTo>
                  <a:pt x="1391" y="151"/>
                </a:lnTo>
                <a:lnTo>
                  <a:pt x="1391" y="133"/>
                </a:lnTo>
                <a:lnTo>
                  <a:pt x="1391" y="133"/>
                </a:lnTo>
                <a:lnTo>
                  <a:pt x="1391" y="86"/>
                </a:lnTo>
                <a:lnTo>
                  <a:pt x="1392" y="151"/>
                </a:lnTo>
                <a:lnTo>
                  <a:pt x="1392" y="118"/>
                </a:lnTo>
                <a:lnTo>
                  <a:pt x="1392" y="113"/>
                </a:lnTo>
                <a:lnTo>
                  <a:pt x="1393" y="124"/>
                </a:lnTo>
                <a:lnTo>
                  <a:pt x="1393" y="52"/>
                </a:lnTo>
                <a:lnTo>
                  <a:pt x="1393" y="76"/>
                </a:lnTo>
                <a:lnTo>
                  <a:pt x="1393" y="77"/>
                </a:lnTo>
                <a:lnTo>
                  <a:pt x="1394" y="20"/>
                </a:lnTo>
                <a:lnTo>
                  <a:pt x="1394" y="135"/>
                </a:lnTo>
                <a:lnTo>
                  <a:pt x="1394" y="106"/>
                </a:lnTo>
                <a:lnTo>
                  <a:pt x="1394" y="101"/>
                </a:lnTo>
                <a:lnTo>
                  <a:pt x="1394" y="77"/>
                </a:lnTo>
                <a:lnTo>
                  <a:pt x="1395" y="213"/>
                </a:lnTo>
                <a:lnTo>
                  <a:pt x="1395" y="154"/>
                </a:lnTo>
                <a:lnTo>
                  <a:pt x="1395" y="164"/>
                </a:lnTo>
                <a:lnTo>
                  <a:pt x="1396" y="132"/>
                </a:lnTo>
                <a:lnTo>
                  <a:pt x="1396" y="202"/>
                </a:lnTo>
                <a:lnTo>
                  <a:pt x="1396" y="174"/>
                </a:lnTo>
                <a:lnTo>
                  <a:pt x="1396" y="171"/>
                </a:lnTo>
                <a:lnTo>
                  <a:pt x="1396" y="134"/>
                </a:lnTo>
                <a:lnTo>
                  <a:pt x="1397" y="232"/>
                </a:lnTo>
                <a:lnTo>
                  <a:pt x="1397" y="220"/>
                </a:lnTo>
                <a:lnTo>
                  <a:pt x="1397" y="219"/>
                </a:lnTo>
                <a:lnTo>
                  <a:pt x="1398" y="117"/>
                </a:lnTo>
                <a:lnTo>
                  <a:pt x="1398" y="136"/>
                </a:lnTo>
                <a:lnTo>
                  <a:pt x="1398" y="132"/>
                </a:lnTo>
                <a:lnTo>
                  <a:pt x="1399" y="275"/>
                </a:lnTo>
                <a:lnTo>
                  <a:pt x="1399" y="274"/>
                </a:lnTo>
                <a:lnTo>
                  <a:pt x="1399" y="275"/>
                </a:lnTo>
                <a:lnTo>
                  <a:pt x="1400" y="186"/>
                </a:lnTo>
                <a:lnTo>
                  <a:pt x="1400" y="279"/>
                </a:lnTo>
                <a:lnTo>
                  <a:pt x="1400" y="279"/>
                </a:lnTo>
                <a:lnTo>
                  <a:pt x="1400" y="279"/>
                </a:lnTo>
                <a:lnTo>
                  <a:pt x="1401" y="207"/>
                </a:lnTo>
                <a:lnTo>
                  <a:pt x="1401" y="226"/>
                </a:lnTo>
                <a:lnTo>
                  <a:pt x="1401" y="227"/>
                </a:lnTo>
                <a:lnTo>
                  <a:pt x="1401" y="229"/>
                </a:lnTo>
                <a:lnTo>
                  <a:pt x="1402" y="120"/>
                </a:lnTo>
                <a:lnTo>
                  <a:pt x="1402" y="129"/>
                </a:lnTo>
                <a:lnTo>
                  <a:pt x="1402" y="130"/>
                </a:lnTo>
                <a:lnTo>
                  <a:pt x="1402" y="225"/>
                </a:lnTo>
                <a:lnTo>
                  <a:pt x="1403" y="101"/>
                </a:lnTo>
                <a:lnTo>
                  <a:pt x="1403" y="107"/>
                </a:lnTo>
                <a:lnTo>
                  <a:pt x="1403" y="101"/>
                </a:lnTo>
                <a:lnTo>
                  <a:pt x="1403" y="96"/>
                </a:lnTo>
                <a:lnTo>
                  <a:pt x="1404" y="198"/>
                </a:lnTo>
                <a:lnTo>
                  <a:pt x="1404" y="122"/>
                </a:lnTo>
                <a:lnTo>
                  <a:pt x="1404" y="124"/>
                </a:lnTo>
                <a:lnTo>
                  <a:pt x="1405" y="167"/>
                </a:lnTo>
                <a:lnTo>
                  <a:pt x="1405" y="92"/>
                </a:lnTo>
                <a:lnTo>
                  <a:pt x="1405" y="125"/>
                </a:lnTo>
                <a:lnTo>
                  <a:pt x="1405" y="124"/>
                </a:lnTo>
                <a:lnTo>
                  <a:pt x="1406" y="91"/>
                </a:lnTo>
                <a:lnTo>
                  <a:pt x="1406" y="135"/>
                </a:lnTo>
                <a:lnTo>
                  <a:pt x="1406" y="112"/>
                </a:lnTo>
                <a:lnTo>
                  <a:pt x="1406" y="106"/>
                </a:lnTo>
                <a:lnTo>
                  <a:pt x="1407" y="176"/>
                </a:lnTo>
                <a:lnTo>
                  <a:pt x="1407" y="88"/>
                </a:lnTo>
                <a:lnTo>
                  <a:pt x="1407" y="104"/>
                </a:lnTo>
                <a:lnTo>
                  <a:pt x="1407" y="107"/>
                </a:lnTo>
                <a:lnTo>
                  <a:pt x="1408" y="93"/>
                </a:lnTo>
                <a:lnTo>
                  <a:pt x="1408" y="192"/>
                </a:lnTo>
                <a:lnTo>
                  <a:pt x="1408" y="119"/>
                </a:lnTo>
                <a:lnTo>
                  <a:pt x="1408" y="117"/>
                </a:lnTo>
                <a:lnTo>
                  <a:pt x="1409" y="159"/>
                </a:lnTo>
                <a:lnTo>
                  <a:pt x="1409" y="79"/>
                </a:lnTo>
                <a:lnTo>
                  <a:pt x="1409" y="132"/>
                </a:lnTo>
                <a:lnTo>
                  <a:pt x="1409" y="133"/>
                </a:lnTo>
                <a:lnTo>
                  <a:pt x="1409" y="70"/>
                </a:lnTo>
                <a:lnTo>
                  <a:pt x="1410" y="143"/>
                </a:lnTo>
                <a:lnTo>
                  <a:pt x="1410" y="138"/>
                </a:lnTo>
                <a:lnTo>
                  <a:pt x="1410" y="135"/>
                </a:lnTo>
                <a:lnTo>
                  <a:pt x="1411" y="192"/>
                </a:lnTo>
                <a:lnTo>
                  <a:pt x="1411" y="123"/>
                </a:lnTo>
                <a:lnTo>
                  <a:pt x="1411" y="182"/>
                </a:lnTo>
                <a:lnTo>
                  <a:pt x="1411" y="186"/>
                </a:lnTo>
                <a:lnTo>
                  <a:pt x="1412" y="222"/>
                </a:lnTo>
                <a:lnTo>
                  <a:pt x="1412" y="222"/>
                </a:lnTo>
                <a:lnTo>
                  <a:pt x="1413" y="127"/>
                </a:lnTo>
                <a:lnTo>
                  <a:pt x="1413" y="126"/>
                </a:lnTo>
                <a:lnTo>
                  <a:pt x="1414" y="81"/>
                </a:lnTo>
                <a:lnTo>
                  <a:pt x="1414" y="179"/>
                </a:lnTo>
                <a:lnTo>
                  <a:pt x="1414" y="160"/>
                </a:lnTo>
                <a:lnTo>
                  <a:pt x="1414" y="150"/>
                </a:lnTo>
                <a:lnTo>
                  <a:pt x="1415" y="103"/>
                </a:lnTo>
                <a:lnTo>
                  <a:pt x="1415" y="185"/>
                </a:lnTo>
                <a:lnTo>
                  <a:pt x="1415" y="165"/>
                </a:lnTo>
                <a:lnTo>
                  <a:pt x="1415" y="165"/>
                </a:lnTo>
                <a:lnTo>
                  <a:pt x="1416" y="128"/>
                </a:lnTo>
                <a:lnTo>
                  <a:pt x="1416" y="194"/>
                </a:lnTo>
                <a:lnTo>
                  <a:pt x="1416" y="165"/>
                </a:lnTo>
                <a:lnTo>
                  <a:pt x="1416" y="164"/>
                </a:lnTo>
                <a:lnTo>
                  <a:pt x="1417" y="202"/>
                </a:lnTo>
                <a:lnTo>
                  <a:pt x="1417" y="173"/>
                </a:lnTo>
                <a:lnTo>
                  <a:pt x="1417" y="173"/>
                </a:lnTo>
                <a:lnTo>
                  <a:pt x="1417" y="167"/>
                </a:lnTo>
                <a:lnTo>
                  <a:pt x="1418" y="198"/>
                </a:lnTo>
                <a:lnTo>
                  <a:pt x="1418" y="194"/>
                </a:lnTo>
                <a:lnTo>
                  <a:pt x="1418" y="194"/>
                </a:lnTo>
                <a:lnTo>
                  <a:pt x="1418" y="221"/>
                </a:lnTo>
                <a:lnTo>
                  <a:pt x="1419" y="163"/>
                </a:lnTo>
                <a:lnTo>
                  <a:pt x="1419" y="162"/>
                </a:lnTo>
                <a:lnTo>
                  <a:pt x="1420" y="136"/>
                </a:lnTo>
                <a:lnTo>
                  <a:pt x="1420" y="198"/>
                </a:lnTo>
                <a:lnTo>
                  <a:pt x="1420" y="162"/>
                </a:lnTo>
                <a:lnTo>
                  <a:pt x="1420" y="160"/>
                </a:lnTo>
                <a:lnTo>
                  <a:pt x="1420" y="155"/>
                </a:lnTo>
                <a:lnTo>
                  <a:pt x="1421" y="241"/>
                </a:lnTo>
                <a:lnTo>
                  <a:pt x="1421" y="241"/>
                </a:lnTo>
                <a:lnTo>
                  <a:pt x="1422" y="222"/>
                </a:lnTo>
                <a:lnTo>
                  <a:pt x="1422" y="257"/>
                </a:lnTo>
                <a:lnTo>
                  <a:pt x="1422" y="250"/>
                </a:lnTo>
                <a:lnTo>
                  <a:pt x="1422" y="249"/>
                </a:lnTo>
                <a:lnTo>
                  <a:pt x="1423" y="201"/>
                </a:lnTo>
                <a:lnTo>
                  <a:pt x="1423" y="251"/>
                </a:lnTo>
                <a:lnTo>
                  <a:pt x="1423" y="237"/>
                </a:lnTo>
                <a:lnTo>
                  <a:pt x="1423" y="236"/>
                </a:lnTo>
                <a:lnTo>
                  <a:pt x="1424" y="114"/>
                </a:lnTo>
                <a:lnTo>
                  <a:pt x="1424" y="131"/>
                </a:lnTo>
                <a:lnTo>
                  <a:pt x="1424" y="140"/>
                </a:lnTo>
                <a:lnTo>
                  <a:pt x="1424" y="116"/>
                </a:lnTo>
                <a:lnTo>
                  <a:pt x="1425" y="209"/>
                </a:lnTo>
                <a:lnTo>
                  <a:pt x="1425" y="205"/>
                </a:lnTo>
                <a:lnTo>
                  <a:pt x="1425" y="206"/>
                </a:lnTo>
                <a:lnTo>
                  <a:pt x="1426" y="117"/>
                </a:lnTo>
                <a:lnTo>
                  <a:pt x="1426" y="152"/>
                </a:lnTo>
                <a:lnTo>
                  <a:pt x="1426" y="147"/>
                </a:lnTo>
                <a:lnTo>
                  <a:pt x="1427" y="194"/>
                </a:lnTo>
                <a:lnTo>
                  <a:pt x="1427" y="114"/>
                </a:lnTo>
                <a:lnTo>
                  <a:pt x="1427" y="185"/>
                </a:lnTo>
                <a:lnTo>
                  <a:pt x="1427" y="187"/>
                </a:lnTo>
                <a:lnTo>
                  <a:pt x="1428" y="220"/>
                </a:lnTo>
                <a:lnTo>
                  <a:pt x="1428" y="151"/>
                </a:lnTo>
                <a:lnTo>
                  <a:pt x="1428" y="174"/>
                </a:lnTo>
                <a:lnTo>
                  <a:pt x="1428" y="173"/>
                </a:lnTo>
                <a:lnTo>
                  <a:pt x="1429" y="216"/>
                </a:lnTo>
                <a:lnTo>
                  <a:pt x="1429" y="134"/>
                </a:lnTo>
                <a:lnTo>
                  <a:pt x="1429" y="171"/>
                </a:lnTo>
                <a:lnTo>
                  <a:pt x="1429" y="172"/>
                </a:lnTo>
                <a:lnTo>
                  <a:pt x="1430" y="230"/>
                </a:lnTo>
                <a:lnTo>
                  <a:pt x="1430" y="227"/>
                </a:lnTo>
                <a:lnTo>
                  <a:pt x="1430" y="228"/>
                </a:lnTo>
                <a:lnTo>
                  <a:pt x="1431" y="273"/>
                </a:lnTo>
                <a:lnTo>
                  <a:pt x="1431" y="274"/>
                </a:lnTo>
                <a:lnTo>
                  <a:pt x="1431" y="280"/>
                </a:lnTo>
                <a:lnTo>
                  <a:pt x="1432" y="241"/>
                </a:lnTo>
                <a:lnTo>
                  <a:pt x="1432" y="240"/>
                </a:lnTo>
                <a:lnTo>
                  <a:pt x="1433" y="213"/>
                </a:lnTo>
                <a:lnTo>
                  <a:pt x="1433" y="281"/>
                </a:lnTo>
                <a:lnTo>
                  <a:pt x="1433" y="250"/>
                </a:lnTo>
                <a:lnTo>
                  <a:pt x="1433" y="249"/>
                </a:lnTo>
                <a:lnTo>
                  <a:pt x="1434" y="133"/>
                </a:lnTo>
                <a:lnTo>
                  <a:pt x="1434" y="190"/>
                </a:lnTo>
                <a:lnTo>
                  <a:pt x="1434" y="188"/>
                </a:lnTo>
                <a:lnTo>
                  <a:pt x="1435" y="251"/>
                </a:lnTo>
                <a:lnTo>
                  <a:pt x="1435" y="186"/>
                </a:lnTo>
                <a:lnTo>
                  <a:pt x="1435" y="215"/>
                </a:lnTo>
                <a:lnTo>
                  <a:pt x="1435" y="217"/>
                </a:lnTo>
                <a:lnTo>
                  <a:pt x="1436" y="265"/>
                </a:lnTo>
                <a:lnTo>
                  <a:pt x="1436" y="240"/>
                </a:lnTo>
                <a:lnTo>
                  <a:pt x="1436" y="238"/>
                </a:lnTo>
                <a:lnTo>
                  <a:pt x="1437" y="275"/>
                </a:lnTo>
                <a:lnTo>
                  <a:pt x="1437" y="164"/>
                </a:lnTo>
                <a:lnTo>
                  <a:pt x="1437" y="172"/>
                </a:lnTo>
                <a:lnTo>
                  <a:pt x="1437" y="171"/>
                </a:lnTo>
                <a:lnTo>
                  <a:pt x="1438" y="248"/>
                </a:lnTo>
                <a:lnTo>
                  <a:pt x="1438" y="214"/>
                </a:lnTo>
                <a:lnTo>
                  <a:pt x="1438" y="214"/>
                </a:lnTo>
                <a:lnTo>
                  <a:pt x="1439" y="193"/>
                </a:lnTo>
                <a:lnTo>
                  <a:pt x="1439" y="301"/>
                </a:lnTo>
                <a:lnTo>
                  <a:pt x="1439" y="282"/>
                </a:lnTo>
                <a:lnTo>
                  <a:pt x="1439" y="281"/>
                </a:lnTo>
                <a:lnTo>
                  <a:pt x="1439" y="282"/>
                </a:lnTo>
                <a:lnTo>
                  <a:pt x="1440" y="138"/>
                </a:lnTo>
                <a:lnTo>
                  <a:pt x="1440" y="139"/>
                </a:lnTo>
                <a:lnTo>
                  <a:pt x="1440" y="140"/>
                </a:lnTo>
                <a:lnTo>
                  <a:pt x="1441" y="96"/>
                </a:lnTo>
                <a:lnTo>
                  <a:pt x="1441" y="107"/>
                </a:lnTo>
                <a:lnTo>
                  <a:pt x="1441" y="105"/>
                </a:lnTo>
                <a:lnTo>
                  <a:pt x="1442" y="178"/>
                </a:lnTo>
                <a:lnTo>
                  <a:pt x="1442" y="124"/>
                </a:lnTo>
                <a:lnTo>
                  <a:pt x="1442" y="125"/>
                </a:lnTo>
                <a:lnTo>
                  <a:pt x="1443" y="231"/>
                </a:lnTo>
                <a:lnTo>
                  <a:pt x="1443" y="199"/>
                </a:lnTo>
                <a:lnTo>
                  <a:pt x="1443" y="192"/>
                </a:lnTo>
                <a:lnTo>
                  <a:pt x="1444" y="154"/>
                </a:lnTo>
                <a:lnTo>
                  <a:pt x="1444" y="277"/>
                </a:lnTo>
                <a:lnTo>
                  <a:pt x="1444" y="277"/>
                </a:lnTo>
                <a:lnTo>
                  <a:pt x="1444" y="277"/>
                </a:lnTo>
                <a:lnTo>
                  <a:pt x="1444" y="279"/>
                </a:lnTo>
                <a:lnTo>
                  <a:pt x="1445" y="207"/>
                </a:lnTo>
                <a:lnTo>
                  <a:pt x="1445" y="224"/>
                </a:lnTo>
                <a:lnTo>
                  <a:pt x="1445" y="224"/>
                </a:lnTo>
                <a:lnTo>
                  <a:pt x="1446" y="177"/>
                </a:lnTo>
                <a:lnTo>
                  <a:pt x="1446" y="191"/>
                </a:lnTo>
                <a:lnTo>
                  <a:pt x="1446" y="190"/>
                </a:lnTo>
                <a:lnTo>
                  <a:pt x="1446" y="145"/>
                </a:lnTo>
                <a:lnTo>
                  <a:pt x="1447" y="206"/>
                </a:lnTo>
                <a:lnTo>
                  <a:pt x="1447" y="207"/>
                </a:lnTo>
                <a:lnTo>
                  <a:pt x="1448" y="275"/>
                </a:lnTo>
                <a:lnTo>
                  <a:pt x="1448" y="257"/>
                </a:lnTo>
                <a:lnTo>
                  <a:pt x="1448" y="257"/>
                </a:lnTo>
                <a:lnTo>
                  <a:pt x="1449" y="268"/>
                </a:lnTo>
                <a:lnTo>
                  <a:pt x="1449" y="262"/>
                </a:lnTo>
                <a:lnTo>
                  <a:pt x="1449" y="259"/>
                </a:lnTo>
                <a:lnTo>
                  <a:pt x="1450" y="139"/>
                </a:lnTo>
                <a:lnTo>
                  <a:pt x="1450" y="143"/>
                </a:lnTo>
                <a:lnTo>
                  <a:pt x="1450" y="143"/>
                </a:lnTo>
                <a:lnTo>
                  <a:pt x="1450" y="152"/>
                </a:lnTo>
                <a:lnTo>
                  <a:pt x="1451" y="66"/>
                </a:lnTo>
                <a:lnTo>
                  <a:pt x="1451" y="113"/>
                </a:lnTo>
                <a:lnTo>
                  <a:pt x="1451" y="112"/>
                </a:lnTo>
                <a:lnTo>
                  <a:pt x="1451" y="78"/>
                </a:lnTo>
                <a:lnTo>
                  <a:pt x="1452" y="164"/>
                </a:lnTo>
                <a:lnTo>
                  <a:pt x="1452" y="99"/>
                </a:lnTo>
                <a:lnTo>
                  <a:pt x="1452" y="103"/>
                </a:lnTo>
                <a:lnTo>
                  <a:pt x="1452" y="172"/>
                </a:lnTo>
                <a:lnTo>
                  <a:pt x="1453" y="95"/>
                </a:lnTo>
                <a:lnTo>
                  <a:pt x="1453" y="145"/>
                </a:lnTo>
                <a:lnTo>
                  <a:pt x="1453" y="141"/>
                </a:lnTo>
                <a:lnTo>
                  <a:pt x="1453" y="159"/>
                </a:lnTo>
                <a:lnTo>
                  <a:pt x="1454" y="72"/>
                </a:lnTo>
                <a:lnTo>
                  <a:pt x="1454" y="118"/>
                </a:lnTo>
                <a:lnTo>
                  <a:pt x="1454" y="118"/>
                </a:lnTo>
                <a:lnTo>
                  <a:pt x="1454" y="81"/>
                </a:lnTo>
                <a:lnTo>
                  <a:pt x="1455" y="142"/>
                </a:lnTo>
                <a:lnTo>
                  <a:pt x="1455" y="112"/>
                </a:lnTo>
                <a:lnTo>
                  <a:pt x="1455" y="112"/>
                </a:lnTo>
                <a:lnTo>
                  <a:pt x="1456" y="66"/>
                </a:lnTo>
                <a:lnTo>
                  <a:pt x="1456" y="144"/>
                </a:lnTo>
                <a:lnTo>
                  <a:pt x="1456" y="133"/>
                </a:lnTo>
                <a:lnTo>
                  <a:pt x="1456" y="124"/>
                </a:lnTo>
                <a:lnTo>
                  <a:pt x="1457" y="143"/>
                </a:lnTo>
                <a:lnTo>
                  <a:pt x="1457" y="89"/>
                </a:lnTo>
                <a:lnTo>
                  <a:pt x="1457" y="121"/>
                </a:lnTo>
                <a:lnTo>
                  <a:pt x="1457" y="124"/>
                </a:lnTo>
                <a:lnTo>
                  <a:pt x="1457" y="22"/>
                </a:lnTo>
                <a:lnTo>
                  <a:pt x="1458" y="103"/>
                </a:lnTo>
                <a:lnTo>
                  <a:pt x="1458" y="96"/>
                </a:lnTo>
                <a:lnTo>
                  <a:pt x="1458" y="81"/>
                </a:lnTo>
                <a:lnTo>
                  <a:pt x="1459" y="183"/>
                </a:lnTo>
                <a:lnTo>
                  <a:pt x="1459" y="183"/>
                </a:lnTo>
                <a:lnTo>
                  <a:pt x="1460" y="214"/>
                </a:lnTo>
                <a:lnTo>
                  <a:pt x="1460" y="214"/>
                </a:lnTo>
                <a:lnTo>
                  <a:pt x="1460" y="214"/>
                </a:lnTo>
                <a:lnTo>
                  <a:pt x="1460" y="214"/>
                </a:lnTo>
                <a:lnTo>
                  <a:pt x="1461" y="139"/>
                </a:lnTo>
                <a:lnTo>
                  <a:pt x="1461" y="178"/>
                </a:lnTo>
                <a:lnTo>
                  <a:pt x="1461" y="176"/>
                </a:lnTo>
                <a:lnTo>
                  <a:pt x="1461" y="179"/>
                </a:lnTo>
                <a:lnTo>
                  <a:pt x="1462" y="90"/>
                </a:lnTo>
                <a:lnTo>
                  <a:pt x="1462" y="174"/>
                </a:lnTo>
                <a:lnTo>
                  <a:pt x="1462" y="171"/>
                </a:lnTo>
                <a:lnTo>
                  <a:pt x="1463" y="67"/>
                </a:lnTo>
                <a:lnTo>
                  <a:pt x="1463" y="71"/>
                </a:lnTo>
                <a:lnTo>
                  <a:pt x="1463" y="74"/>
                </a:lnTo>
                <a:lnTo>
                  <a:pt x="1464" y="69"/>
                </a:lnTo>
                <a:lnTo>
                  <a:pt x="1464" y="140"/>
                </a:lnTo>
                <a:lnTo>
                  <a:pt x="1464" y="147"/>
                </a:lnTo>
                <a:lnTo>
                  <a:pt x="1464" y="89"/>
                </a:lnTo>
                <a:lnTo>
                  <a:pt x="1465" y="185"/>
                </a:lnTo>
                <a:lnTo>
                  <a:pt x="1465" y="181"/>
                </a:lnTo>
                <a:lnTo>
                  <a:pt x="1465" y="179"/>
                </a:lnTo>
                <a:lnTo>
                  <a:pt x="1466" y="188"/>
                </a:lnTo>
                <a:lnTo>
                  <a:pt x="1466" y="130"/>
                </a:lnTo>
                <a:lnTo>
                  <a:pt x="1466" y="143"/>
                </a:lnTo>
                <a:lnTo>
                  <a:pt x="1466" y="142"/>
                </a:lnTo>
                <a:lnTo>
                  <a:pt x="1466" y="166"/>
                </a:lnTo>
                <a:lnTo>
                  <a:pt x="1467" y="69"/>
                </a:lnTo>
                <a:lnTo>
                  <a:pt x="1467" y="105"/>
                </a:lnTo>
                <a:lnTo>
                  <a:pt x="1467" y="106"/>
                </a:lnTo>
                <a:lnTo>
                  <a:pt x="1468" y="145"/>
                </a:lnTo>
                <a:lnTo>
                  <a:pt x="1468" y="143"/>
                </a:lnTo>
                <a:lnTo>
                  <a:pt x="1468" y="143"/>
                </a:lnTo>
                <a:lnTo>
                  <a:pt x="1468" y="156"/>
                </a:lnTo>
                <a:lnTo>
                  <a:pt x="1469" y="83"/>
                </a:lnTo>
                <a:lnTo>
                  <a:pt x="1469" y="118"/>
                </a:lnTo>
                <a:lnTo>
                  <a:pt x="1469" y="127"/>
                </a:lnTo>
                <a:lnTo>
                  <a:pt x="1469" y="170"/>
                </a:lnTo>
                <a:lnTo>
                  <a:pt x="1470" y="86"/>
                </a:lnTo>
                <a:lnTo>
                  <a:pt x="1470" y="103"/>
                </a:lnTo>
                <a:lnTo>
                  <a:pt x="1470" y="112"/>
                </a:lnTo>
                <a:lnTo>
                  <a:pt x="1470" y="103"/>
                </a:lnTo>
                <a:lnTo>
                  <a:pt x="1471" y="229"/>
                </a:lnTo>
                <a:lnTo>
                  <a:pt x="1471" y="168"/>
                </a:lnTo>
                <a:lnTo>
                  <a:pt x="1471" y="163"/>
                </a:lnTo>
                <a:lnTo>
                  <a:pt x="1472" y="134"/>
                </a:lnTo>
                <a:lnTo>
                  <a:pt x="1472" y="204"/>
                </a:lnTo>
                <a:lnTo>
                  <a:pt x="1472" y="184"/>
                </a:lnTo>
                <a:lnTo>
                  <a:pt x="1472" y="185"/>
                </a:lnTo>
                <a:lnTo>
                  <a:pt x="1473" y="159"/>
                </a:lnTo>
                <a:lnTo>
                  <a:pt x="1473" y="218"/>
                </a:lnTo>
                <a:lnTo>
                  <a:pt x="1473" y="181"/>
                </a:lnTo>
                <a:lnTo>
                  <a:pt x="1473" y="181"/>
                </a:lnTo>
                <a:lnTo>
                  <a:pt x="1473" y="123"/>
                </a:lnTo>
                <a:lnTo>
                  <a:pt x="1474" y="222"/>
                </a:lnTo>
                <a:lnTo>
                  <a:pt x="1474" y="204"/>
                </a:lnTo>
                <a:lnTo>
                  <a:pt x="1474" y="204"/>
                </a:lnTo>
                <a:lnTo>
                  <a:pt x="1474" y="210"/>
                </a:lnTo>
                <a:lnTo>
                  <a:pt x="1475" y="129"/>
                </a:lnTo>
                <a:lnTo>
                  <a:pt x="1475" y="204"/>
                </a:lnTo>
                <a:lnTo>
                  <a:pt x="1475" y="204"/>
                </a:lnTo>
                <a:lnTo>
                  <a:pt x="1476" y="234"/>
                </a:lnTo>
                <a:lnTo>
                  <a:pt x="1476" y="144"/>
                </a:lnTo>
                <a:lnTo>
                  <a:pt x="1476" y="150"/>
                </a:lnTo>
                <a:lnTo>
                  <a:pt x="1476" y="152"/>
                </a:lnTo>
                <a:lnTo>
                  <a:pt x="1476" y="132"/>
                </a:lnTo>
                <a:lnTo>
                  <a:pt x="1477" y="222"/>
                </a:lnTo>
                <a:lnTo>
                  <a:pt x="1477" y="190"/>
                </a:lnTo>
                <a:lnTo>
                  <a:pt x="1477" y="191"/>
                </a:lnTo>
                <a:lnTo>
                  <a:pt x="1477" y="139"/>
                </a:lnTo>
                <a:lnTo>
                  <a:pt x="1478" y="239"/>
                </a:lnTo>
                <a:lnTo>
                  <a:pt x="1478" y="184"/>
                </a:lnTo>
                <a:lnTo>
                  <a:pt x="1478" y="182"/>
                </a:lnTo>
                <a:lnTo>
                  <a:pt x="1478" y="245"/>
                </a:lnTo>
                <a:lnTo>
                  <a:pt x="1479" y="154"/>
                </a:lnTo>
                <a:lnTo>
                  <a:pt x="1479" y="159"/>
                </a:lnTo>
                <a:lnTo>
                  <a:pt x="1479" y="161"/>
                </a:lnTo>
                <a:lnTo>
                  <a:pt x="1480" y="134"/>
                </a:lnTo>
                <a:lnTo>
                  <a:pt x="1480" y="204"/>
                </a:lnTo>
                <a:lnTo>
                  <a:pt x="1480" y="176"/>
                </a:lnTo>
                <a:lnTo>
                  <a:pt x="1480" y="176"/>
                </a:lnTo>
                <a:lnTo>
                  <a:pt x="1481" y="235"/>
                </a:lnTo>
                <a:lnTo>
                  <a:pt x="1481" y="231"/>
                </a:lnTo>
                <a:lnTo>
                  <a:pt x="1481" y="231"/>
                </a:lnTo>
                <a:lnTo>
                  <a:pt x="1481" y="234"/>
                </a:lnTo>
                <a:lnTo>
                  <a:pt x="1482" y="186"/>
                </a:lnTo>
                <a:lnTo>
                  <a:pt x="1482" y="186"/>
                </a:lnTo>
                <a:lnTo>
                  <a:pt x="1482" y="186"/>
                </a:lnTo>
                <a:lnTo>
                  <a:pt x="1482" y="219"/>
                </a:lnTo>
                <a:lnTo>
                  <a:pt x="1483" y="150"/>
                </a:lnTo>
                <a:lnTo>
                  <a:pt x="1483" y="193"/>
                </a:lnTo>
                <a:lnTo>
                  <a:pt x="1483" y="191"/>
                </a:lnTo>
                <a:lnTo>
                  <a:pt x="1483" y="254"/>
                </a:lnTo>
                <a:lnTo>
                  <a:pt x="1483" y="144"/>
                </a:lnTo>
                <a:lnTo>
                  <a:pt x="1484" y="208"/>
                </a:lnTo>
                <a:lnTo>
                  <a:pt x="1484" y="208"/>
                </a:lnTo>
                <a:lnTo>
                  <a:pt x="1485" y="218"/>
                </a:lnTo>
                <a:lnTo>
                  <a:pt x="1485" y="126"/>
                </a:lnTo>
                <a:lnTo>
                  <a:pt x="1485" y="150"/>
                </a:lnTo>
                <a:lnTo>
                  <a:pt x="1485" y="152"/>
                </a:lnTo>
                <a:lnTo>
                  <a:pt x="1486" y="126"/>
                </a:lnTo>
                <a:lnTo>
                  <a:pt x="1486" y="193"/>
                </a:lnTo>
                <a:lnTo>
                  <a:pt x="1486" y="194"/>
                </a:lnTo>
                <a:lnTo>
                  <a:pt x="1486" y="196"/>
                </a:lnTo>
                <a:lnTo>
                  <a:pt x="1487" y="54"/>
                </a:lnTo>
                <a:lnTo>
                  <a:pt x="1487" y="85"/>
                </a:lnTo>
                <a:lnTo>
                  <a:pt x="1487" y="89"/>
                </a:lnTo>
                <a:lnTo>
                  <a:pt x="1488" y="212"/>
                </a:lnTo>
                <a:lnTo>
                  <a:pt x="1488" y="203"/>
                </a:lnTo>
                <a:lnTo>
                  <a:pt x="1488" y="203"/>
                </a:lnTo>
                <a:lnTo>
                  <a:pt x="1489" y="221"/>
                </a:lnTo>
                <a:lnTo>
                  <a:pt x="1489" y="201"/>
                </a:lnTo>
                <a:lnTo>
                  <a:pt x="1489" y="200"/>
                </a:lnTo>
                <a:lnTo>
                  <a:pt x="1490" y="134"/>
                </a:lnTo>
                <a:lnTo>
                  <a:pt x="1490" y="179"/>
                </a:lnTo>
                <a:lnTo>
                  <a:pt x="1490" y="175"/>
                </a:lnTo>
                <a:lnTo>
                  <a:pt x="1491" y="237"/>
                </a:lnTo>
                <a:lnTo>
                  <a:pt x="1491" y="165"/>
                </a:lnTo>
                <a:lnTo>
                  <a:pt x="1491" y="192"/>
                </a:lnTo>
                <a:lnTo>
                  <a:pt x="1491" y="193"/>
                </a:lnTo>
                <a:lnTo>
                  <a:pt x="1492" y="234"/>
                </a:lnTo>
                <a:lnTo>
                  <a:pt x="1492" y="122"/>
                </a:lnTo>
                <a:lnTo>
                  <a:pt x="1492" y="137"/>
                </a:lnTo>
                <a:lnTo>
                  <a:pt x="1492" y="133"/>
                </a:lnTo>
                <a:lnTo>
                  <a:pt x="1493" y="81"/>
                </a:lnTo>
                <a:lnTo>
                  <a:pt x="1493" y="128"/>
                </a:lnTo>
                <a:lnTo>
                  <a:pt x="1493" y="132"/>
                </a:lnTo>
                <a:lnTo>
                  <a:pt x="1494" y="112"/>
                </a:lnTo>
                <a:lnTo>
                  <a:pt x="1494" y="197"/>
                </a:lnTo>
                <a:lnTo>
                  <a:pt x="1494" y="194"/>
                </a:lnTo>
                <a:lnTo>
                  <a:pt x="1495" y="127"/>
                </a:lnTo>
                <a:lnTo>
                  <a:pt x="1495" y="141"/>
                </a:lnTo>
                <a:lnTo>
                  <a:pt x="1495" y="141"/>
                </a:lnTo>
                <a:lnTo>
                  <a:pt x="1495" y="126"/>
                </a:lnTo>
                <a:lnTo>
                  <a:pt x="1496" y="192"/>
                </a:lnTo>
                <a:lnTo>
                  <a:pt x="1496" y="165"/>
                </a:lnTo>
                <a:lnTo>
                  <a:pt x="1496" y="163"/>
                </a:lnTo>
                <a:lnTo>
                  <a:pt x="1496" y="167"/>
                </a:lnTo>
                <a:lnTo>
                  <a:pt x="1497" y="99"/>
                </a:lnTo>
                <a:lnTo>
                  <a:pt x="1497" y="134"/>
                </a:lnTo>
                <a:lnTo>
                  <a:pt x="1497" y="136"/>
                </a:lnTo>
                <a:lnTo>
                  <a:pt x="1498" y="85"/>
                </a:lnTo>
                <a:lnTo>
                  <a:pt x="1498" y="155"/>
                </a:lnTo>
                <a:lnTo>
                  <a:pt x="1498" y="92"/>
                </a:lnTo>
                <a:lnTo>
                  <a:pt x="1498" y="91"/>
                </a:lnTo>
                <a:lnTo>
                  <a:pt x="1498" y="89"/>
                </a:lnTo>
                <a:lnTo>
                  <a:pt x="1499" y="166"/>
                </a:lnTo>
                <a:lnTo>
                  <a:pt x="1499" y="139"/>
                </a:lnTo>
                <a:lnTo>
                  <a:pt x="1499" y="137"/>
                </a:lnTo>
                <a:lnTo>
                  <a:pt x="1500" y="36"/>
                </a:lnTo>
                <a:lnTo>
                  <a:pt x="1500" y="95"/>
                </a:lnTo>
                <a:lnTo>
                  <a:pt x="1500" y="98"/>
                </a:lnTo>
                <a:lnTo>
                  <a:pt x="1500" y="88"/>
                </a:lnTo>
                <a:lnTo>
                  <a:pt x="1501" y="148"/>
                </a:lnTo>
                <a:lnTo>
                  <a:pt x="1501" y="88"/>
                </a:lnTo>
                <a:lnTo>
                  <a:pt x="1501" y="85"/>
                </a:lnTo>
                <a:lnTo>
                  <a:pt x="1502" y="158"/>
                </a:lnTo>
                <a:lnTo>
                  <a:pt x="1502" y="60"/>
                </a:lnTo>
                <a:lnTo>
                  <a:pt x="1502" y="75"/>
                </a:lnTo>
                <a:lnTo>
                  <a:pt x="1502" y="74"/>
                </a:lnTo>
                <a:lnTo>
                  <a:pt x="1502" y="57"/>
                </a:lnTo>
                <a:lnTo>
                  <a:pt x="1503" y="130"/>
                </a:lnTo>
                <a:lnTo>
                  <a:pt x="1503" y="80"/>
                </a:lnTo>
                <a:lnTo>
                  <a:pt x="1503" y="77"/>
                </a:lnTo>
                <a:lnTo>
                  <a:pt x="1504" y="81"/>
                </a:lnTo>
                <a:lnTo>
                  <a:pt x="1504" y="42"/>
                </a:lnTo>
                <a:lnTo>
                  <a:pt x="1504" y="44"/>
                </a:lnTo>
                <a:lnTo>
                  <a:pt x="1504" y="41"/>
                </a:lnTo>
                <a:lnTo>
                  <a:pt x="1504" y="38"/>
                </a:lnTo>
                <a:lnTo>
                  <a:pt x="1505" y="134"/>
                </a:lnTo>
                <a:lnTo>
                  <a:pt x="1505" y="125"/>
                </a:lnTo>
                <a:lnTo>
                  <a:pt x="1505" y="129"/>
                </a:lnTo>
                <a:lnTo>
                  <a:pt x="1506" y="86"/>
                </a:lnTo>
                <a:lnTo>
                  <a:pt x="1506" y="172"/>
                </a:lnTo>
                <a:lnTo>
                  <a:pt x="1506" y="172"/>
                </a:lnTo>
                <a:lnTo>
                  <a:pt x="1506" y="172"/>
                </a:lnTo>
                <a:lnTo>
                  <a:pt x="1507" y="209"/>
                </a:lnTo>
                <a:lnTo>
                  <a:pt x="1507" y="203"/>
                </a:lnTo>
                <a:lnTo>
                  <a:pt x="1507" y="199"/>
                </a:lnTo>
                <a:lnTo>
                  <a:pt x="1508" y="280"/>
                </a:lnTo>
                <a:lnTo>
                  <a:pt x="1508" y="163"/>
                </a:lnTo>
                <a:lnTo>
                  <a:pt x="1508" y="198"/>
                </a:lnTo>
                <a:lnTo>
                  <a:pt x="1508" y="195"/>
                </a:lnTo>
                <a:lnTo>
                  <a:pt x="1508" y="181"/>
                </a:lnTo>
                <a:lnTo>
                  <a:pt x="1509" y="229"/>
                </a:lnTo>
                <a:lnTo>
                  <a:pt x="1509" y="229"/>
                </a:lnTo>
                <a:lnTo>
                  <a:pt x="1509" y="231"/>
                </a:lnTo>
                <a:lnTo>
                  <a:pt x="1510" y="180"/>
                </a:lnTo>
                <a:lnTo>
                  <a:pt x="1510" y="183"/>
                </a:lnTo>
                <a:lnTo>
                  <a:pt x="1510" y="185"/>
                </a:lnTo>
                <a:lnTo>
                  <a:pt x="1511" y="254"/>
                </a:lnTo>
                <a:lnTo>
                  <a:pt x="1511" y="236"/>
                </a:lnTo>
                <a:lnTo>
                  <a:pt x="1511" y="233"/>
                </a:lnTo>
                <a:lnTo>
                  <a:pt x="1511" y="234"/>
                </a:lnTo>
                <a:lnTo>
                  <a:pt x="1512" y="167"/>
                </a:lnTo>
                <a:lnTo>
                  <a:pt x="1512" y="183"/>
                </a:lnTo>
                <a:lnTo>
                  <a:pt x="1512" y="186"/>
                </a:lnTo>
                <a:lnTo>
                  <a:pt x="1512" y="213"/>
                </a:lnTo>
                <a:lnTo>
                  <a:pt x="1513" y="139"/>
                </a:lnTo>
                <a:lnTo>
                  <a:pt x="1513" y="161"/>
                </a:lnTo>
                <a:lnTo>
                  <a:pt x="1513" y="157"/>
                </a:lnTo>
                <a:lnTo>
                  <a:pt x="1514" y="127"/>
                </a:lnTo>
                <a:lnTo>
                  <a:pt x="1514" y="176"/>
                </a:lnTo>
                <a:lnTo>
                  <a:pt x="1514" y="153"/>
                </a:lnTo>
                <a:lnTo>
                  <a:pt x="1514" y="155"/>
                </a:lnTo>
                <a:lnTo>
                  <a:pt x="1514" y="138"/>
                </a:lnTo>
                <a:lnTo>
                  <a:pt x="1515" y="195"/>
                </a:lnTo>
                <a:lnTo>
                  <a:pt x="1515" y="201"/>
                </a:lnTo>
                <a:lnTo>
                  <a:pt x="1516" y="143"/>
                </a:lnTo>
                <a:lnTo>
                  <a:pt x="1516" y="228"/>
                </a:lnTo>
                <a:lnTo>
                  <a:pt x="1516" y="186"/>
                </a:lnTo>
                <a:lnTo>
                  <a:pt x="1516" y="188"/>
                </a:lnTo>
                <a:lnTo>
                  <a:pt x="1517" y="211"/>
                </a:lnTo>
                <a:lnTo>
                  <a:pt x="1517" y="157"/>
                </a:lnTo>
                <a:lnTo>
                  <a:pt x="1517" y="161"/>
                </a:lnTo>
                <a:lnTo>
                  <a:pt x="1517" y="175"/>
                </a:lnTo>
                <a:lnTo>
                  <a:pt x="1518" y="83"/>
                </a:lnTo>
                <a:lnTo>
                  <a:pt x="1518" y="169"/>
                </a:lnTo>
                <a:lnTo>
                  <a:pt x="1518" y="170"/>
                </a:lnTo>
                <a:lnTo>
                  <a:pt x="1518" y="219"/>
                </a:lnTo>
                <a:lnTo>
                  <a:pt x="1518" y="128"/>
                </a:lnTo>
                <a:lnTo>
                  <a:pt x="1519" y="151"/>
                </a:lnTo>
                <a:lnTo>
                  <a:pt x="1519" y="157"/>
                </a:lnTo>
                <a:lnTo>
                  <a:pt x="1519" y="140"/>
                </a:lnTo>
                <a:lnTo>
                  <a:pt x="1520" y="214"/>
                </a:lnTo>
                <a:lnTo>
                  <a:pt x="1520" y="153"/>
                </a:lnTo>
                <a:lnTo>
                  <a:pt x="1520" y="159"/>
                </a:lnTo>
                <a:lnTo>
                  <a:pt x="1520" y="225"/>
                </a:lnTo>
                <a:lnTo>
                  <a:pt x="1521" y="221"/>
                </a:lnTo>
                <a:lnTo>
                  <a:pt x="1521" y="221"/>
                </a:lnTo>
                <a:lnTo>
                  <a:pt x="1521" y="221"/>
                </a:lnTo>
                <a:lnTo>
                  <a:pt x="1522" y="120"/>
                </a:lnTo>
                <a:lnTo>
                  <a:pt x="1522" y="138"/>
                </a:lnTo>
                <a:lnTo>
                  <a:pt x="1522" y="139"/>
                </a:lnTo>
                <a:lnTo>
                  <a:pt x="1522" y="131"/>
                </a:lnTo>
                <a:lnTo>
                  <a:pt x="1523" y="199"/>
                </a:lnTo>
                <a:lnTo>
                  <a:pt x="1523" y="185"/>
                </a:lnTo>
                <a:lnTo>
                  <a:pt x="1523" y="187"/>
                </a:lnTo>
                <a:lnTo>
                  <a:pt x="1523" y="197"/>
                </a:lnTo>
                <a:lnTo>
                  <a:pt x="1524" y="119"/>
                </a:lnTo>
                <a:lnTo>
                  <a:pt x="1524" y="126"/>
                </a:lnTo>
                <a:lnTo>
                  <a:pt x="1524" y="155"/>
                </a:lnTo>
                <a:lnTo>
                  <a:pt x="1525" y="52"/>
                </a:lnTo>
                <a:lnTo>
                  <a:pt x="1525" y="57"/>
                </a:lnTo>
                <a:lnTo>
                  <a:pt x="1525" y="55"/>
                </a:lnTo>
                <a:lnTo>
                  <a:pt x="1525" y="56"/>
                </a:lnTo>
                <a:lnTo>
                  <a:pt x="1526" y="3"/>
                </a:lnTo>
                <a:lnTo>
                  <a:pt x="1526" y="15"/>
                </a:lnTo>
                <a:lnTo>
                  <a:pt x="1526" y="16"/>
                </a:lnTo>
                <a:lnTo>
                  <a:pt x="1526" y="8"/>
                </a:lnTo>
                <a:lnTo>
                  <a:pt x="1527" y="63"/>
                </a:lnTo>
                <a:lnTo>
                  <a:pt x="1527" y="58"/>
                </a:lnTo>
                <a:lnTo>
                  <a:pt x="1527" y="60"/>
                </a:lnTo>
                <a:lnTo>
                  <a:pt x="1527" y="50"/>
                </a:lnTo>
                <a:lnTo>
                  <a:pt x="1528" y="68"/>
                </a:lnTo>
                <a:lnTo>
                  <a:pt x="1528" y="66"/>
                </a:lnTo>
                <a:lnTo>
                  <a:pt x="1528" y="69"/>
                </a:lnTo>
                <a:lnTo>
                  <a:pt x="1529" y="147"/>
                </a:lnTo>
                <a:lnTo>
                  <a:pt x="1529" y="138"/>
                </a:lnTo>
                <a:lnTo>
                  <a:pt x="1529" y="138"/>
                </a:lnTo>
                <a:lnTo>
                  <a:pt x="1529" y="133"/>
                </a:lnTo>
                <a:lnTo>
                  <a:pt x="1530" y="225"/>
                </a:lnTo>
                <a:lnTo>
                  <a:pt x="1530" y="208"/>
                </a:lnTo>
                <a:lnTo>
                  <a:pt x="1530" y="207"/>
                </a:lnTo>
                <a:lnTo>
                  <a:pt x="1531" y="118"/>
                </a:lnTo>
                <a:lnTo>
                  <a:pt x="1531" y="181"/>
                </a:lnTo>
                <a:lnTo>
                  <a:pt x="1531" y="181"/>
                </a:lnTo>
                <a:lnTo>
                  <a:pt x="1531" y="234"/>
                </a:lnTo>
                <a:lnTo>
                  <a:pt x="1532" y="208"/>
                </a:lnTo>
                <a:lnTo>
                  <a:pt x="1532" y="209"/>
                </a:lnTo>
                <a:lnTo>
                  <a:pt x="1533" y="221"/>
                </a:lnTo>
                <a:lnTo>
                  <a:pt x="1533" y="132"/>
                </a:lnTo>
                <a:lnTo>
                  <a:pt x="1533" y="145"/>
                </a:lnTo>
                <a:lnTo>
                  <a:pt x="1533" y="147"/>
                </a:lnTo>
                <a:lnTo>
                  <a:pt x="1534" y="213"/>
                </a:lnTo>
                <a:lnTo>
                  <a:pt x="1534" y="88"/>
                </a:lnTo>
                <a:lnTo>
                  <a:pt x="1534" y="86"/>
                </a:lnTo>
                <a:lnTo>
                  <a:pt x="1534" y="102"/>
                </a:lnTo>
                <a:lnTo>
                  <a:pt x="1535" y="33"/>
                </a:lnTo>
                <a:lnTo>
                  <a:pt x="1535" y="63"/>
                </a:lnTo>
                <a:lnTo>
                  <a:pt x="1535" y="62"/>
                </a:lnTo>
                <a:lnTo>
                  <a:pt x="1535" y="40"/>
                </a:lnTo>
                <a:lnTo>
                  <a:pt x="1536" y="107"/>
                </a:lnTo>
                <a:lnTo>
                  <a:pt x="1536" y="104"/>
                </a:lnTo>
                <a:lnTo>
                  <a:pt x="1536" y="104"/>
                </a:lnTo>
                <a:lnTo>
                  <a:pt x="1537" y="90"/>
                </a:lnTo>
                <a:lnTo>
                  <a:pt x="1537" y="139"/>
                </a:lnTo>
                <a:lnTo>
                  <a:pt x="1537" y="139"/>
                </a:lnTo>
                <a:lnTo>
                  <a:pt x="1537" y="157"/>
                </a:lnTo>
                <a:lnTo>
                  <a:pt x="1538" y="76"/>
                </a:lnTo>
                <a:lnTo>
                  <a:pt x="1538" y="142"/>
                </a:lnTo>
                <a:lnTo>
                  <a:pt x="1538" y="142"/>
                </a:lnTo>
                <a:lnTo>
                  <a:pt x="1539" y="157"/>
                </a:lnTo>
                <a:lnTo>
                  <a:pt x="1539" y="91"/>
                </a:lnTo>
                <a:lnTo>
                  <a:pt x="1539" y="112"/>
                </a:lnTo>
                <a:lnTo>
                  <a:pt x="1539" y="109"/>
                </a:lnTo>
                <a:lnTo>
                  <a:pt x="1539" y="96"/>
                </a:lnTo>
                <a:lnTo>
                  <a:pt x="1540" y="147"/>
                </a:lnTo>
                <a:lnTo>
                  <a:pt x="1540" y="113"/>
                </a:lnTo>
                <a:lnTo>
                  <a:pt x="1540" y="111"/>
                </a:lnTo>
                <a:lnTo>
                  <a:pt x="1541" y="140"/>
                </a:lnTo>
                <a:lnTo>
                  <a:pt x="1541" y="98"/>
                </a:lnTo>
                <a:lnTo>
                  <a:pt x="1541" y="99"/>
                </a:lnTo>
                <a:lnTo>
                  <a:pt x="1542" y="130"/>
                </a:lnTo>
                <a:lnTo>
                  <a:pt x="1542" y="84"/>
                </a:lnTo>
                <a:lnTo>
                  <a:pt x="1542" y="89"/>
                </a:lnTo>
                <a:lnTo>
                  <a:pt x="1542" y="89"/>
                </a:lnTo>
                <a:lnTo>
                  <a:pt x="1542" y="40"/>
                </a:lnTo>
                <a:lnTo>
                  <a:pt x="1543" y="210"/>
                </a:lnTo>
                <a:lnTo>
                  <a:pt x="1543" y="212"/>
                </a:lnTo>
                <a:lnTo>
                  <a:pt x="1544" y="233"/>
                </a:lnTo>
                <a:lnTo>
                  <a:pt x="1544" y="233"/>
                </a:lnTo>
                <a:lnTo>
                  <a:pt x="1545" y="235"/>
                </a:lnTo>
                <a:lnTo>
                  <a:pt x="1545" y="166"/>
                </a:lnTo>
                <a:lnTo>
                  <a:pt x="1545" y="202"/>
                </a:lnTo>
                <a:lnTo>
                  <a:pt x="1545" y="198"/>
                </a:lnTo>
                <a:lnTo>
                  <a:pt x="1545" y="219"/>
                </a:lnTo>
                <a:lnTo>
                  <a:pt x="1545" y="145"/>
                </a:lnTo>
                <a:lnTo>
                  <a:pt x="1546" y="154"/>
                </a:lnTo>
                <a:lnTo>
                  <a:pt x="1546" y="152"/>
                </a:lnTo>
                <a:lnTo>
                  <a:pt x="1547" y="72"/>
                </a:lnTo>
                <a:lnTo>
                  <a:pt x="1547" y="89"/>
                </a:lnTo>
                <a:lnTo>
                  <a:pt x="1547" y="101"/>
                </a:lnTo>
                <a:lnTo>
                  <a:pt x="1548" y="88"/>
                </a:lnTo>
                <a:lnTo>
                  <a:pt x="1548" y="165"/>
                </a:lnTo>
                <a:lnTo>
                  <a:pt x="1548" y="160"/>
                </a:lnTo>
                <a:lnTo>
                  <a:pt x="1548" y="155"/>
                </a:lnTo>
                <a:lnTo>
                  <a:pt x="1549" y="77"/>
                </a:lnTo>
                <a:lnTo>
                  <a:pt x="1549" y="174"/>
                </a:lnTo>
                <a:lnTo>
                  <a:pt x="1549" y="100"/>
                </a:lnTo>
                <a:lnTo>
                  <a:pt x="1549" y="105"/>
                </a:lnTo>
                <a:lnTo>
                  <a:pt x="1549" y="101"/>
                </a:lnTo>
                <a:lnTo>
                  <a:pt x="1550" y="150"/>
                </a:lnTo>
                <a:lnTo>
                  <a:pt x="1550" y="118"/>
                </a:lnTo>
                <a:lnTo>
                  <a:pt x="1550" y="117"/>
                </a:lnTo>
                <a:lnTo>
                  <a:pt x="1551" y="138"/>
                </a:lnTo>
                <a:lnTo>
                  <a:pt x="1551" y="68"/>
                </a:lnTo>
                <a:lnTo>
                  <a:pt x="1551" y="120"/>
                </a:lnTo>
                <a:lnTo>
                  <a:pt x="1551" y="120"/>
                </a:lnTo>
                <a:lnTo>
                  <a:pt x="1552" y="182"/>
                </a:lnTo>
                <a:lnTo>
                  <a:pt x="1552" y="112"/>
                </a:lnTo>
                <a:lnTo>
                  <a:pt x="1552" y="119"/>
                </a:lnTo>
                <a:lnTo>
                  <a:pt x="1552" y="121"/>
                </a:lnTo>
                <a:lnTo>
                  <a:pt x="1552" y="194"/>
                </a:lnTo>
                <a:lnTo>
                  <a:pt x="1553" y="126"/>
                </a:lnTo>
                <a:lnTo>
                  <a:pt x="1553" y="128"/>
                </a:lnTo>
                <a:lnTo>
                  <a:pt x="1554" y="184"/>
                </a:lnTo>
                <a:lnTo>
                  <a:pt x="1554" y="111"/>
                </a:lnTo>
                <a:lnTo>
                  <a:pt x="1554" y="134"/>
                </a:lnTo>
                <a:lnTo>
                  <a:pt x="1554" y="135"/>
                </a:lnTo>
                <a:lnTo>
                  <a:pt x="1555" y="70"/>
                </a:lnTo>
                <a:lnTo>
                  <a:pt x="1555" y="136"/>
                </a:lnTo>
                <a:lnTo>
                  <a:pt x="1555" y="97"/>
                </a:lnTo>
                <a:lnTo>
                  <a:pt x="1555" y="99"/>
                </a:lnTo>
                <a:lnTo>
                  <a:pt x="1556" y="51"/>
                </a:lnTo>
                <a:lnTo>
                  <a:pt x="1556" y="130"/>
                </a:lnTo>
                <a:lnTo>
                  <a:pt x="1556" y="81"/>
                </a:lnTo>
                <a:lnTo>
                  <a:pt x="1556" y="81"/>
                </a:lnTo>
                <a:lnTo>
                  <a:pt x="1557" y="106"/>
                </a:lnTo>
                <a:lnTo>
                  <a:pt x="1557" y="35"/>
                </a:lnTo>
                <a:lnTo>
                  <a:pt x="1557" y="64"/>
                </a:lnTo>
                <a:lnTo>
                  <a:pt x="1557" y="66"/>
                </a:lnTo>
                <a:lnTo>
                  <a:pt x="1558" y="54"/>
                </a:lnTo>
                <a:lnTo>
                  <a:pt x="1558" y="173"/>
                </a:lnTo>
                <a:lnTo>
                  <a:pt x="1558" y="162"/>
                </a:lnTo>
                <a:lnTo>
                  <a:pt x="1558" y="152"/>
                </a:lnTo>
                <a:lnTo>
                  <a:pt x="1559" y="22"/>
                </a:lnTo>
                <a:lnTo>
                  <a:pt x="1559" y="42"/>
                </a:lnTo>
                <a:lnTo>
                  <a:pt x="1559" y="39"/>
                </a:lnTo>
                <a:lnTo>
                  <a:pt x="1559" y="32"/>
                </a:lnTo>
                <a:lnTo>
                  <a:pt x="1560" y="106"/>
                </a:lnTo>
                <a:lnTo>
                  <a:pt x="1560" y="104"/>
                </a:lnTo>
                <a:lnTo>
                  <a:pt x="1560" y="106"/>
                </a:lnTo>
                <a:lnTo>
                  <a:pt x="1560" y="72"/>
                </a:lnTo>
                <a:lnTo>
                  <a:pt x="1561" y="121"/>
                </a:lnTo>
                <a:lnTo>
                  <a:pt x="1561" y="119"/>
                </a:lnTo>
                <a:lnTo>
                  <a:pt x="1561" y="119"/>
                </a:lnTo>
                <a:lnTo>
                  <a:pt x="1562" y="152"/>
                </a:lnTo>
                <a:lnTo>
                  <a:pt x="1562" y="101"/>
                </a:lnTo>
                <a:lnTo>
                  <a:pt x="1562" y="106"/>
                </a:lnTo>
                <a:lnTo>
                  <a:pt x="1562" y="100"/>
                </a:lnTo>
                <a:lnTo>
                  <a:pt x="1562" y="102"/>
                </a:lnTo>
                <a:lnTo>
                  <a:pt x="1563" y="49"/>
                </a:lnTo>
                <a:lnTo>
                  <a:pt x="1563" y="57"/>
                </a:lnTo>
                <a:lnTo>
                  <a:pt x="1563" y="62"/>
                </a:lnTo>
                <a:lnTo>
                  <a:pt x="1564" y="96"/>
                </a:lnTo>
                <a:lnTo>
                  <a:pt x="1564" y="51"/>
                </a:lnTo>
                <a:lnTo>
                  <a:pt x="1564" y="80"/>
                </a:lnTo>
                <a:lnTo>
                  <a:pt x="1564" y="72"/>
                </a:lnTo>
                <a:lnTo>
                  <a:pt x="1564" y="70"/>
                </a:lnTo>
                <a:lnTo>
                  <a:pt x="1565" y="181"/>
                </a:lnTo>
                <a:lnTo>
                  <a:pt x="1565" y="179"/>
                </a:lnTo>
                <a:lnTo>
                  <a:pt x="1565" y="179"/>
                </a:lnTo>
                <a:lnTo>
                  <a:pt x="1565" y="180"/>
                </a:lnTo>
                <a:lnTo>
                  <a:pt x="1566" y="79"/>
                </a:lnTo>
                <a:lnTo>
                  <a:pt x="1566" y="80"/>
                </a:lnTo>
                <a:lnTo>
                  <a:pt x="1566" y="77"/>
                </a:lnTo>
                <a:lnTo>
                  <a:pt x="1566" y="92"/>
                </a:lnTo>
                <a:lnTo>
                  <a:pt x="1567" y="31"/>
                </a:lnTo>
                <a:lnTo>
                  <a:pt x="1567" y="66"/>
                </a:lnTo>
                <a:lnTo>
                  <a:pt x="1567" y="69"/>
                </a:lnTo>
                <a:lnTo>
                  <a:pt x="1567" y="64"/>
                </a:lnTo>
                <a:lnTo>
                  <a:pt x="1568" y="135"/>
                </a:lnTo>
                <a:lnTo>
                  <a:pt x="1568" y="89"/>
                </a:lnTo>
                <a:lnTo>
                  <a:pt x="1568" y="89"/>
                </a:lnTo>
                <a:lnTo>
                  <a:pt x="1569" y="214"/>
                </a:lnTo>
                <a:lnTo>
                  <a:pt x="1569" y="211"/>
                </a:lnTo>
                <a:lnTo>
                  <a:pt x="1569" y="211"/>
                </a:lnTo>
                <a:lnTo>
                  <a:pt x="1569" y="211"/>
                </a:lnTo>
                <a:lnTo>
                  <a:pt x="1570" y="242"/>
                </a:lnTo>
                <a:lnTo>
                  <a:pt x="1570" y="240"/>
                </a:lnTo>
                <a:lnTo>
                  <a:pt x="1570" y="239"/>
                </a:lnTo>
                <a:lnTo>
                  <a:pt x="1571" y="222"/>
                </a:lnTo>
                <a:lnTo>
                  <a:pt x="1571" y="267"/>
                </a:lnTo>
                <a:lnTo>
                  <a:pt x="1571" y="265"/>
                </a:lnTo>
                <a:lnTo>
                  <a:pt x="1571" y="265"/>
                </a:lnTo>
                <a:lnTo>
                  <a:pt x="1572" y="201"/>
                </a:lnTo>
                <a:lnTo>
                  <a:pt x="1572" y="199"/>
                </a:lnTo>
                <a:lnTo>
                  <a:pt x="1573" y="149"/>
                </a:lnTo>
                <a:lnTo>
                  <a:pt x="1573" y="161"/>
                </a:lnTo>
                <a:lnTo>
                  <a:pt x="1573" y="160"/>
                </a:lnTo>
                <a:lnTo>
                  <a:pt x="1573" y="173"/>
                </a:lnTo>
                <a:lnTo>
                  <a:pt x="1574" y="146"/>
                </a:lnTo>
                <a:lnTo>
                  <a:pt x="1574" y="166"/>
                </a:lnTo>
                <a:lnTo>
                  <a:pt x="1574" y="162"/>
                </a:lnTo>
                <a:lnTo>
                  <a:pt x="1574" y="102"/>
                </a:lnTo>
                <a:lnTo>
                  <a:pt x="1575" y="212"/>
                </a:lnTo>
                <a:lnTo>
                  <a:pt x="1575" y="209"/>
                </a:lnTo>
                <a:lnTo>
                  <a:pt x="1575" y="209"/>
                </a:lnTo>
                <a:lnTo>
                  <a:pt x="1576" y="224"/>
                </a:lnTo>
                <a:lnTo>
                  <a:pt x="1576" y="177"/>
                </a:lnTo>
                <a:lnTo>
                  <a:pt x="1576" y="169"/>
                </a:lnTo>
                <a:lnTo>
                  <a:pt x="1576" y="140"/>
                </a:lnTo>
                <a:lnTo>
                  <a:pt x="1577" y="266"/>
                </a:lnTo>
                <a:lnTo>
                  <a:pt x="1577" y="258"/>
                </a:lnTo>
                <a:lnTo>
                  <a:pt x="1577" y="257"/>
                </a:lnTo>
                <a:lnTo>
                  <a:pt x="1578" y="206"/>
                </a:lnTo>
                <a:lnTo>
                  <a:pt x="1578" y="222"/>
                </a:lnTo>
                <a:lnTo>
                  <a:pt x="1578" y="222"/>
                </a:lnTo>
                <a:lnTo>
                  <a:pt x="1579" y="265"/>
                </a:lnTo>
                <a:lnTo>
                  <a:pt x="1579" y="227"/>
                </a:lnTo>
                <a:lnTo>
                  <a:pt x="1579" y="223"/>
                </a:lnTo>
                <a:lnTo>
                  <a:pt x="1580" y="231"/>
                </a:lnTo>
                <a:lnTo>
                  <a:pt x="1580" y="170"/>
                </a:lnTo>
                <a:lnTo>
                  <a:pt x="1580" y="168"/>
                </a:lnTo>
                <a:lnTo>
                  <a:pt x="1580" y="116"/>
                </a:lnTo>
                <a:lnTo>
                  <a:pt x="1581" y="177"/>
                </a:lnTo>
                <a:lnTo>
                  <a:pt x="1581" y="169"/>
                </a:lnTo>
                <a:lnTo>
                  <a:pt x="1581" y="169"/>
                </a:lnTo>
                <a:lnTo>
                  <a:pt x="1582" y="95"/>
                </a:lnTo>
                <a:lnTo>
                  <a:pt x="1582" y="92"/>
                </a:lnTo>
                <a:lnTo>
                  <a:pt x="1582" y="91"/>
                </a:lnTo>
                <a:lnTo>
                  <a:pt x="1583" y="156"/>
                </a:lnTo>
                <a:lnTo>
                  <a:pt x="1583" y="97"/>
                </a:lnTo>
                <a:lnTo>
                  <a:pt x="1583" y="95"/>
                </a:lnTo>
                <a:lnTo>
                  <a:pt x="1584" y="77"/>
                </a:lnTo>
                <a:lnTo>
                  <a:pt x="1584" y="136"/>
                </a:lnTo>
                <a:lnTo>
                  <a:pt x="1584" y="112"/>
                </a:lnTo>
                <a:lnTo>
                  <a:pt x="1584" y="108"/>
                </a:lnTo>
                <a:lnTo>
                  <a:pt x="1585" y="75"/>
                </a:lnTo>
                <a:lnTo>
                  <a:pt x="1585" y="154"/>
                </a:lnTo>
                <a:lnTo>
                  <a:pt x="1585" y="125"/>
                </a:lnTo>
                <a:lnTo>
                  <a:pt x="1585" y="124"/>
                </a:lnTo>
                <a:lnTo>
                  <a:pt x="1585" y="104"/>
                </a:lnTo>
                <a:lnTo>
                  <a:pt x="1586" y="195"/>
                </a:lnTo>
                <a:lnTo>
                  <a:pt x="1586" y="196"/>
                </a:lnTo>
                <a:lnTo>
                  <a:pt x="1586" y="188"/>
                </a:lnTo>
                <a:lnTo>
                  <a:pt x="1587" y="221"/>
                </a:lnTo>
                <a:lnTo>
                  <a:pt x="1587" y="214"/>
                </a:lnTo>
                <a:lnTo>
                  <a:pt x="1587" y="214"/>
                </a:lnTo>
                <a:lnTo>
                  <a:pt x="1587" y="220"/>
                </a:lnTo>
                <a:lnTo>
                  <a:pt x="1588" y="151"/>
                </a:lnTo>
                <a:lnTo>
                  <a:pt x="1588" y="210"/>
                </a:lnTo>
                <a:lnTo>
                  <a:pt x="1588" y="210"/>
                </a:lnTo>
                <a:lnTo>
                  <a:pt x="1589" y="224"/>
                </a:lnTo>
                <a:lnTo>
                  <a:pt x="1589" y="147"/>
                </a:lnTo>
                <a:lnTo>
                  <a:pt x="1589" y="180"/>
                </a:lnTo>
                <a:lnTo>
                  <a:pt x="1589" y="182"/>
                </a:lnTo>
                <a:lnTo>
                  <a:pt x="1590" y="238"/>
                </a:lnTo>
                <a:lnTo>
                  <a:pt x="1590" y="230"/>
                </a:lnTo>
                <a:lnTo>
                  <a:pt x="1590" y="230"/>
                </a:lnTo>
                <a:lnTo>
                  <a:pt x="1591" y="246"/>
                </a:lnTo>
                <a:lnTo>
                  <a:pt x="1591" y="162"/>
                </a:lnTo>
                <a:lnTo>
                  <a:pt x="1591" y="218"/>
                </a:lnTo>
                <a:lnTo>
                  <a:pt x="1591" y="217"/>
                </a:lnTo>
                <a:lnTo>
                  <a:pt x="1592" y="184"/>
                </a:lnTo>
                <a:lnTo>
                  <a:pt x="1592" y="205"/>
                </a:lnTo>
                <a:lnTo>
                  <a:pt x="1592" y="206"/>
                </a:lnTo>
                <a:lnTo>
                  <a:pt x="1592" y="206"/>
                </a:lnTo>
                <a:lnTo>
                  <a:pt x="1593" y="137"/>
                </a:lnTo>
                <a:lnTo>
                  <a:pt x="1593" y="140"/>
                </a:lnTo>
                <a:lnTo>
                  <a:pt x="1593" y="143"/>
                </a:lnTo>
                <a:lnTo>
                  <a:pt x="1594" y="196"/>
                </a:lnTo>
                <a:lnTo>
                  <a:pt x="1594" y="127"/>
                </a:lnTo>
                <a:lnTo>
                  <a:pt x="1594" y="185"/>
                </a:lnTo>
                <a:lnTo>
                  <a:pt x="1594" y="196"/>
                </a:lnTo>
                <a:lnTo>
                  <a:pt x="1595" y="219"/>
                </a:lnTo>
                <a:lnTo>
                  <a:pt x="1595" y="174"/>
                </a:lnTo>
                <a:lnTo>
                  <a:pt x="1595" y="211"/>
                </a:lnTo>
                <a:lnTo>
                  <a:pt x="1595" y="204"/>
                </a:lnTo>
                <a:lnTo>
                  <a:pt x="1596" y="250"/>
                </a:lnTo>
                <a:lnTo>
                  <a:pt x="1596" y="171"/>
                </a:lnTo>
                <a:lnTo>
                  <a:pt x="1596" y="180"/>
                </a:lnTo>
                <a:lnTo>
                  <a:pt x="1596" y="180"/>
                </a:lnTo>
                <a:lnTo>
                  <a:pt x="1596" y="256"/>
                </a:lnTo>
                <a:lnTo>
                  <a:pt x="1597" y="177"/>
                </a:lnTo>
                <a:lnTo>
                  <a:pt x="1597" y="179"/>
                </a:lnTo>
                <a:lnTo>
                  <a:pt x="1597" y="180"/>
                </a:lnTo>
                <a:lnTo>
                  <a:pt x="1597" y="256"/>
                </a:lnTo>
                <a:lnTo>
                  <a:pt x="1598" y="213"/>
                </a:lnTo>
                <a:lnTo>
                  <a:pt x="1598" y="212"/>
                </a:lnTo>
                <a:lnTo>
                  <a:pt x="1599" y="178"/>
                </a:lnTo>
                <a:lnTo>
                  <a:pt x="1599" y="224"/>
                </a:lnTo>
                <a:lnTo>
                  <a:pt x="1599" y="221"/>
                </a:lnTo>
                <a:lnTo>
                  <a:pt x="1599" y="222"/>
                </a:lnTo>
                <a:lnTo>
                  <a:pt x="1599" y="231"/>
                </a:lnTo>
                <a:lnTo>
                  <a:pt x="1600" y="106"/>
                </a:lnTo>
                <a:lnTo>
                  <a:pt x="1600" y="203"/>
                </a:lnTo>
                <a:lnTo>
                  <a:pt x="1600" y="218"/>
                </a:lnTo>
                <a:lnTo>
                  <a:pt x="1600" y="258"/>
                </a:lnTo>
                <a:lnTo>
                  <a:pt x="1600" y="133"/>
                </a:lnTo>
                <a:lnTo>
                  <a:pt x="1601" y="242"/>
                </a:lnTo>
                <a:lnTo>
                  <a:pt x="1601" y="242"/>
                </a:lnTo>
                <a:lnTo>
                  <a:pt x="1602" y="301"/>
                </a:lnTo>
                <a:lnTo>
                  <a:pt x="1602" y="296"/>
                </a:lnTo>
                <a:lnTo>
                  <a:pt x="1602" y="296"/>
                </a:lnTo>
                <a:lnTo>
                  <a:pt x="1603" y="301"/>
                </a:lnTo>
                <a:lnTo>
                  <a:pt x="1603" y="237"/>
                </a:lnTo>
                <a:lnTo>
                  <a:pt x="1603" y="267"/>
                </a:lnTo>
                <a:lnTo>
                  <a:pt x="1603" y="264"/>
                </a:lnTo>
                <a:lnTo>
                  <a:pt x="1603" y="268"/>
                </a:lnTo>
                <a:lnTo>
                  <a:pt x="1604" y="139"/>
                </a:lnTo>
                <a:lnTo>
                  <a:pt x="1604" y="174"/>
                </a:lnTo>
                <a:lnTo>
                  <a:pt x="1604" y="172"/>
                </a:lnTo>
                <a:lnTo>
                  <a:pt x="1604" y="174"/>
                </a:lnTo>
                <a:lnTo>
                  <a:pt x="1605" y="82"/>
                </a:lnTo>
                <a:lnTo>
                  <a:pt x="1605" y="117"/>
                </a:lnTo>
                <a:lnTo>
                  <a:pt x="1605" y="118"/>
                </a:lnTo>
                <a:lnTo>
                  <a:pt x="1605" y="118"/>
                </a:lnTo>
                <a:lnTo>
                  <a:pt x="1606" y="29"/>
                </a:lnTo>
                <a:lnTo>
                  <a:pt x="1606" y="52"/>
                </a:lnTo>
                <a:lnTo>
                  <a:pt x="1606" y="52"/>
                </a:lnTo>
                <a:lnTo>
                  <a:pt x="1606" y="43"/>
                </a:lnTo>
                <a:lnTo>
                  <a:pt x="1607" y="226"/>
                </a:lnTo>
                <a:lnTo>
                  <a:pt x="1607" y="228"/>
                </a:lnTo>
                <a:lnTo>
                  <a:pt x="1608" y="266"/>
                </a:lnTo>
                <a:lnTo>
                  <a:pt x="1608" y="157"/>
                </a:lnTo>
                <a:lnTo>
                  <a:pt x="1608" y="175"/>
                </a:lnTo>
                <a:lnTo>
                  <a:pt x="1608" y="173"/>
                </a:lnTo>
                <a:lnTo>
                  <a:pt x="1609" y="249"/>
                </a:lnTo>
                <a:lnTo>
                  <a:pt x="1609" y="201"/>
                </a:lnTo>
                <a:lnTo>
                  <a:pt x="1609" y="205"/>
                </a:lnTo>
                <a:lnTo>
                  <a:pt x="1610" y="270"/>
                </a:lnTo>
                <a:lnTo>
                  <a:pt x="1610" y="185"/>
                </a:lnTo>
                <a:lnTo>
                  <a:pt x="1610" y="181"/>
                </a:lnTo>
                <a:lnTo>
                  <a:pt x="1611" y="162"/>
                </a:lnTo>
                <a:lnTo>
                  <a:pt x="1611" y="249"/>
                </a:lnTo>
                <a:lnTo>
                  <a:pt x="1611" y="228"/>
                </a:lnTo>
                <a:lnTo>
                  <a:pt x="1611" y="225"/>
                </a:lnTo>
                <a:lnTo>
                  <a:pt x="1612" y="64"/>
                </a:lnTo>
                <a:lnTo>
                  <a:pt x="1612" y="72"/>
                </a:lnTo>
                <a:lnTo>
                  <a:pt x="1612" y="69"/>
                </a:lnTo>
                <a:lnTo>
                  <a:pt x="1612" y="58"/>
                </a:lnTo>
                <a:lnTo>
                  <a:pt x="1613" y="123"/>
                </a:lnTo>
                <a:lnTo>
                  <a:pt x="1613" y="103"/>
                </a:lnTo>
                <a:lnTo>
                  <a:pt x="1613" y="103"/>
                </a:lnTo>
                <a:lnTo>
                  <a:pt x="1614" y="112"/>
                </a:lnTo>
                <a:lnTo>
                  <a:pt x="1614" y="68"/>
                </a:lnTo>
                <a:lnTo>
                  <a:pt x="1614" y="78"/>
                </a:lnTo>
                <a:lnTo>
                  <a:pt x="1614" y="69"/>
                </a:lnTo>
                <a:lnTo>
                  <a:pt x="1614" y="43"/>
                </a:lnTo>
                <a:lnTo>
                  <a:pt x="1615" y="126"/>
                </a:lnTo>
                <a:lnTo>
                  <a:pt x="1615" y="105"/>
                </a:lnTo>
                <a:lnTo>
                  <a:pt x="1615" y="110"/>
                </a:lnTo>
                <a:lnTo>
                  <a:pt x="1616" y="203"/>
                </a:lnTo>
                <a:lnTo>
                  <a:pt x="1616" y="122"/>
                </a:lnTo>
                <a:lnTo>
                  <a:pt x="1616" y="122"/>
                </a:lnTo>
                <a:lnTo>
                  <a:pt x="1617" y="251"/>
                </a:lnTo>
                <a:lnTo>
                  <a:pt x="1617" y="250"/>
                </a:lnTo>
                <a:lnTo>
                  <a:pt x="1617" y="251"/>
                </a:lnTo>
                <a:lnTo>
                  <a:pt x="1618" y="261"/>
                </a:lnTo>
                <a:lnTo>
                  <a:pt x="1618" y="245"/>
                </a:lnTo>
                <a:lnTo>
                  <a:pt x="1618" y="246"/>
                </a:lnTo>
                <a:lnTo>
                  <a:pt x="1618" y="246"/>
                </a:lnTo>
                <a:lnTo>
                  <a:pt x="1619" y="155"/>
                </a:lnTo>
                <a:lnTo>
                  <a:pt x="1619" y="171"/>
                </a:lnTo>
                <a:lnTo>
                  <a:pt x="1619" y="171"/>
                </a:lnTo>
                <a:lnTo>
                  <a:pt x="1620" y="183"/>
                </a:lnTo>
                <a:lnTo>
                  <a:pt x="1620" y="119"/>
                </a:lnTo>
                <a:lnTo>
                  <a:pt x="1620" y="171"/>
                </a:lnTo>
                <a:lnTo>
                  <a:pt x="1620" y="173"/>
                </a:lnTo>
                <a:lnTo>
                  <a:pt x="1620" y="101"/>
                </a:lnTo>
                <a:lnTo>
                  <a:pt x="1621" y="214"/>
                </a:lnTo>
                <a:lnTo>
                  <a:pt x="1621" y="167"/>
                </a:lnTo>
                <a:lnTo>
                  <a:pt x="1621" y="167"/>
                </a:lnTo>
                <a:lnTo>
                  <a:pt x="1622" y="123"/>
                </a:lnTo>
                <a:lnTo>
                  <a:pt x="1622" y="196"/>
                </a:lnTo>
                <a:lnTo>
                  <a:pt x="1622" y="174"/>
                </a:lnTo>
                <a:lnTo>
                  <a:pt x="1622" y="171"/>
                </a:lnTo>
                <a:lnTo>
                  <a:pt x="1623" y="124"/>
                </a:lnTo>
                <a:lnTo>
                  <a:pt x="1623" y="243"/>
                </a:lnTo>
                <a:lnTo>
                  <a:pt x="1623" y="161"/>
                </a:lnTo>
                <a:lnTo>
                  <a:pt x="1623" y="154"/>
                </a:lnTo>
                <a:lnTo>
                  <a:pt x="1624" y="175"/>
                </a:lnTo>
                <a:lnTo>
                  <a:pt x="1624" y="108"/>
                </a:lnTo>
                <a:lnTo>
                  <a:pt x="1624" y="157"/>
                </a:lnTo>
                <a:lnTo>
                  <a:pt x="1624" y="158"/>
                </a:lnTo>
                <a:lnTo>
                  <a:pt x="1625" y="107"/>
                </a:lnTo>
                <a:lnTo>
                  <a:pt x="1625" y="188"/>
                </a:lnTo>
                <a:lnTo>
                  <a:pt x="1625" y="197"/>
                </a:lnTo>
                <a:lnTo>
                  <a:pt x="1625" y="178"/>
                </a:lnTo>
                <a:lnTo>
                  <a:pt x="1626" y="287"/>
                </a:lnTo>
                <a:lnTo>
                  <a:pt x="1626" y="287"/>
                </a:lnTo>
                <a:lnTo>
                  <a:pt x="1627" y="327"/>
                </a:lnTo>
                <a:lnTo>
                  <a:pt x="1627" y="319"/>
                </a:lnTo>
                <a:lnTo>
                  <a:pt x="1627" y="318"/>
                </a:lnTo>
                <a:lnTo>
                  <a:pt x="1627" y="325"/>
                </a:lnTo>
                <a:lnTo>
                  <a:pt x="1628" y="292"/>
                </a:lnTo>
                <a:lnTo>
                  <a:pt x="1628" y="295"/>
                </a:lnTo>
                <a:lnTo>
                  <a:pt x="1628" y="294"/>
                </a:lnTo>
                <a:lnTo>
                  <a:pt x="1629" y="142"/>
                </a:lnTo>
                <a:lnTo>
                  <a:pt x="1629" y="159"/>
                </a:lnTo>
                <a:lnTo>
                  <a:pt x="1629" y="156"/>
                </a:lnTo>
                <a:lnTo>
                  <a:pt x="1630" y="106"/>
                </a:lnTo>
                <a:lnTo>
                  <a:pt x="1630" y="193"/>
                </a:lnTo>
                <a:lnTo>
                  <a:pt x="1630" y="152"/>
                </a:lnTo>
                <a:lnTo>
                  <a:pt x="1630" y="158"/>
                </a:lnTo>
                <a:lnTo>
                  <a:pt x="1630" y="161"/>
                </a:lnTo>
                <a:lnTo>
                  <a:pt x="1630" y="84"/>
                </a:lnTo>
                <a:lnTo>
                  <a:pt x="1631" y="161"/>
                </a:lnTo>
                <a:lnTo>
                  <a:pt x="1631" y="160"/>
                </a:lnTo>
                <a:lnTo>
                  <a:pt x="1632" y="102"/>
                </a:lnTo>
                <a:lnTo>
                  <a:pt x="1632" y="178"/>
                </a:lnTo>
                <a:lnTo>
                  <a:pt x="1632" y="124"/>
                </a:lnTo>
                <a:lnTo>
                  <a:pt x="1632" y="112"/>
                </a:lnTo>
                <a:lnTo>
                  <a:pt x="1633" y="83"/>
                </a:lnTo>
                <a:lnTo>
                  <a:pt x="1633" y="255"/>
                </a:lnTo>
                <a:lnTo>
                  <a:pt x="1633" y="211"/>
                </a:lnTo>
                <a:lnTo>
                  <a:pt x="1633" y="199"/>
                </a:lnTo>
                <a:lnTo>
                  <a:pt x="1634" y="166"/>
                </a:lnTo>
                <a:lnTo>
                  <a:pt x="1634" y="254"/>
                </a:lnTo>
                <a:lnTo>
                  <a:pt x="1634" y="207"/>
                </a:lnTo>
                <a:lnTo>
                  <a:pt x="1634" y="205"/>
                </a:lnTo>
                <a:lnTo>
                  <a:pt x="1635" y="274"/>
                </a:lnTo>
                <a:lnTo>
                  <a:pt x="1635" y="164"/>
                </a:lnTo>
                <a:lnTo>
                  <a:pt x="1635" y="172"/>
                </a:lnTo>
                <a:lnTo>
                  <a:pt x="1635" y="173"/>
                </a:lnTo>
                <a:lnTo>
                  <a:pt x="1636" y="127"/>
                </a:lnTo>
                <a:lnTo>
                  <a:pt x="1636" y="185"/>
                </a:lnTo>
                <a:lnTo>
                  <a:pt x="1636" y="186"/>
                </a:lnTo>
                <a:lnTo>
                  <a:pt x="1637" y="206"/>
                </a:lnTo>
                <a:lnTo>
                  <a:pt x="1637" y="155"/>
                </a:lnTo>
                <a:lnTo>
                  <a:pt x="1637" y="151"/>
                </a:lnTo>
                <a:lnTo>
                  <a:pt x="1638" y="113"/>
                </a:lnTo>
                <a:lnTo>
                  <a:pt x="1638" y="235"/>
                </a:lnTo>
                <a:lnTo>
                  <a:pt x="1638" y="236"/>
                </a:lnTo>
                <a:lnTo>
                  <a:pt x="1639" y="231"/>
                </a:lnTo>
                <a:lnTo>
                  <a:pt x="1639" y="284"/>
                </a:lnTo>
                <a:lnTo>
                  <a:pt x="1639" y="278"/>
                </a:lnTo>
                <a:lnTo>
                  <a:pt x="1639" y="278"/>
                </a:lnTo>
                <a:lnTo>
                  <a:pt x="1640" y="186"/>
                </a:lnTo>
                <a:lnTo>
                  <a:pt x="1640" y="195"/>
                </a:lnTo>
                <a:lnTo>
                  <a:pt x="1640" y="191"/>
                </a:lnTo>
                <a:lnTo>
                  <a:pt x="1641" y="179"/>
                </a:lnTo>
                <a:lnTo>
                  <a:pt x="1641" y="227"/>
                </a:lnTo>
                <a:lnTo>
                  <a:pt x="1641" y="204"/>
                </a:lnTo>
                <a:lnTo>
                  <a:pt x="1641" y="203"/>
                </a:lnTo>
                <a:lnTo>
                  <a:pt x="1642" y="225"/>
                </a:lnTo>
                <a:lnTo>
                  <a:pt x="1642" y="151"/>
                </a:lnTo>
                <a:lnTo>
                  <a:pt x="1642" y="149"/>
                </a:lnTo>
                <a:lnTo>
                  <a:pt x="1643" y="191"/>
                </a:lnTo>
                <a:lnTo>
                  <a:pt x="1643" y="127"/>
                </a:lnTo>
                <a:lnTo>
                  <a:pt x="1643" y="181"/>
                </a:lnTo>
                <a:lnTo>
                  <a:pt x="1643" y="182"/>
                </a:lnTo>
                <a:lnTo>
                  <a:pt x="1644" y="208"/>
                </a:lnTo>
                <a:lnTo>
                  <a:pt x="1644" y="165"/>
                </a:lnTo>
                <a:lnTo>
                  <a:pt x="1644" y="192"/>
                </a:lnTo>
                <a:lnTo>
                  <a:pt x="1644" y="192"/>
                </a:lnTo>
                <a:lnTo>
                  <a:pt x="1645" y="189"/>
                </a:lnTo>
                <a:lnTo>
                  <a:pt x="1645" y="209"/>
                </a:lnTo>
                <a:lnTo>
                  <a:pt x="1645" y="209"/>
                </a:lnTo>
                <a:lnTo>
                  <a:pt x="1645" y="210"/>
                </a:lnTo>
                <a:lnTo>
                  <a:pt x="1646" y="211"/>
                </a:lnTo>
                <a:lnTo>
                  <a:pt x="1646" y="161"/>
                </a:lnTo>
                <a:lnTo>
                  <a:pt x="1646" y="194"/>
                </a:lnTo>
                <a:lnTo>
                  <a:pt x="1646" y="191"/>
                </a:lnTo>
                <a:lnTo>
                  <a:pt x="1647" y="137"/>
                </a:lnTo>
                <a:lnTo>
                  <a:pt x="1647" y="181"/>
                </a:lnTo>
                <a:lnTo>
                  <a:pt x="1647" y="180"/>
                </a:lnTo>
                <a:lnTo>
                  <a:pt x="1648" y="147"/>
                </a:lnTo>
                <a:lnTo>
                  <a:pt x="1648" y="147"/>
                </a:lnTo>
                <a:lnTo>
                  <a:pt x="1649" y="113"/>
                </a:lnTo>
                <a:lnTo>
                  <a:pt x="1649" y="230"/>
                </a:lnTo>
                <a:lnTo>
                  <a:pt x="1649" y="210"/>
                </a:lnTo>
                <a:lnTo>
                  <a:pt x="1649" y="210"/>
                </a:lnTo>
                <a:lnTo>
                  <a:pt x="1650" y="210"/>
                </a:lnTo>
                <a:lnTo>
                  <a:pt x="1650" y="106"/>
                </a:lnTo>
                <a:lnTo>
                  <a:pt x="1650" y="144"/>
                </a:lnTo>
                <a:lnTo>
                  <a:pt x="1650" y="138"/>
                </a:lnTo>
                <a:lnTo>
                  <a:pt x="1651" y="208"/>
                </a:lnTo>
                <a:lnTo>
                  <a:pt x="1651" y="126"/>
                </a:lnTo>
                <a:lnTo>
                  <a:pt x="1651" y="176"/>
                </a:lnTo>
                <a:lnTo>
                  <a:pt x="1651" y="180"/>
                </a:lnTo>
                <a:lnTo>
                  <a:pt x="1652" y="222"/>
                </a:lnTo>
                <a:lnTo>
                  <a:pt x="1652" y="164"/>
                </a:lnTo>
                <a:lnTo>
                  <a:pt x="1652" y="193"/>
                </a:lnTo>
                <a:lnTo>
                  <a:pt x="1652" y="193"/>
                </a:lnTo>
                <a:lnTo>
                  <a:pt x="1653" y="229"/>
                </a:lnTo>
                <a:lnTo>
                  <a:pt x="1653" y="130"/>
                </a:lnTo>
                <a:lnTo>
                  <a:pt x="1653" y="142"/>
                </a:lnTo>
                <a:lnTo>
                  <a:pt x="1653" y="143"/>
                </a:lnTo>
                <a:lnTo>
                  <a:pt x="1654" y="103"/>
                </a:lnTo>
                <a:lnTo>
                  <a:pt x="1654" y="185"/>
                </a:lnTo>
                <a:lnTo>
                  <a:pt x="1654" y="129"/>
                </a:lnTo>
                <a:lnTo>
                  <a:pt x="1654" y="147"/>
                </a:lnTo>
                <a:lnTo>
                  <a:pt x="1655" y="273"/>
                </a:lnTo>
                <a:lnTo>
                  <a:pt x="1655" y="272"/>
                </a:lnTo>
                <a:lnTo>
                  <a:pt x="1655" y="272"/>
                </a:lnTo>
                <a:lnTo>
                  <a:pt x="1656" y="276"/>
                </a:lnTo>
                <a:lnTo>
                  <a:pt x="1656" y="257"/>
                </a:lnTo>
                <a:lnTo>
                  <a:pt x="1656" y="259"/>
                </a:lnTo>
                <a:lnTo>
                  <a:pt x="1656" y="259"/>
                </a:lnTo>
                <a:lnTo>
                  <a:pt x="1657" y="215"/>
                </a:lnTo>
                <a:lnTo>
                  <a:pt x="1657" y="269"/>
                </a:lnTo>
                <a:lnTo>
                  <a:pt x="1657" y="260"/>
                </a:lnTo>
                <a:lnTo>
                  <a:pt x="1657" y="260"/>
                </a:lnTo>
                <a:lnTo>
                  <a:pt x="1658" y="199"/>
                </a:lnTo>
                <a:lnTo>
                  <a:pt x="1658" y="198"/>
                </a:lnTo>
                <a:lnTo>
                  <a:pt x="1659" y="265"/>
                </a:lnTo>
                <a:lnTo>
                  <a:pt x="1659" y="169"/>
                </a:lnTo>
                <a:lnTo>
                  <a:pt x="1659" y="167"/>
                </a:lnTo>
                <a:lnTo>
                  <a:pt x="1660" y="97"/>
                </a:lnTo>
                <a:lnTo>
                  <a:pt x="1660" y="203"/>
                </a:lnTo>
                <a:lnTo>
                  <a:pt x="1660" y="181"/>
                </a:lnTo>
                <a:lnTo>
                  <a:pt x="1660" y="179"/>
                </a:lnTo>
                <a:lnTo>
                  <a:pt x="1661" y="160"/>
                </a:lnTo>
                <a:lnTo>
                  <a:pt x="1661" y="244"/>
                </a:lnTo>
                <a:lnTo>
                  <a:pt x="1661" y="236"/>
                </a:lnTo>
                <a:lnTo>
                  <a:pt x="1661" y="237"/>
                </a:lnTo>
                <a:lnTo>
                  <a:pt x="1662" y="248"/>
                </a:lnTo>
                <a:lnTo>
                  <a:pt x="1662" y="247"/>
                </a:lnTo>
                <a:lnTo>
                  <a:pt x="1662" y="247"/>
                </a:lnTo>
                <a:lnTo>
                  <a:pt x="1663" y="149"/>
                </a:lnTo>
                <a:lnTo>
                  <a:pt x="1663" y="159"/>
                </a:lnTo>
                <a:lnTo>
                  <a:pt x="1663" y="150"/>
                </a:lnTo>
                <a:lnTo>
                  <a:pt x="1664" y="150"/>
                </a:lnTo>
                <a:lnTo>
                  <a:pt x="1664" y="79"/>
                </a:lnTo>
                <a:lnTo>
                  <a:pt x="1664" y="132"/>
                </a:lnTo>
                <a:lnTo>
                  <a:pt x="1664" y="133"/>
                </a:lnTo>
                <a:lnTo>
                  <a:pt x="1665" y="172"/>
                </a:lnTo>
                <a:lnTo>
                  <a:pt x="1665" y="98"/>
                </a:lnTo>
                <a:lnTo>
                  <a:pt x="1665" y="110"/>
                </a:lnTo>
                <a:lnTo>
                  <a:pt x="1665" y="112"/>
                </a:lnTo>
                <a:lnTo>
                  <a:pt x="1666" y="97"/>
                </a:lnTo>
                <a:lnTo>
                  <a:pt x="1666" y="215"/>
                </a:lnTo>
                <a:lnTo>
                  <a:pt x="1666" y="202"/>
                </a:lnTo>
                <a:lnTo>
                  <a:pt x="1666" y="195"/>
                </a:lnTo>
                <a:lnTo>
                  <a:pt x="1667" y="170"/>
                </a:lnTo>
                <a:lnTo>
                  <a:pt x="1667" y="247"/>
                </a:lnTo>
                <a:lnTo>
                  <a:pt x="1667" y="200"/>
                </a:lnTo>
                <a:lnTo>
                  <a:pt x="1667" y="194"/>
                </a:lnTo>
                <a:lnTo>
                  <a:pt x="1668" y="168"/>
                </a:lnTo>
                <a:lnTo>
                  <a:pt x="1668" y="247"/>
                </a:lnTo>
                <a:lnTo>
                  <a:pt x="1668" y="243"/>
                </a:lnTo>
                <a:lnTo>
                  <a:pt x="1668" y="243"/>
                </a:lnTo>
                <a:lnTo>
                  <a:pt x="1669" y="250"/>
                </a:lnTo>
                <a:lnTo>
                  <a:pt x="1669" y="170"/>
                </a:lnTo>
                <a:lnTo>
                  <a:pt x="1669" y="168"/>
                </a:lnTo>
                <a:lnTo>
                  <a:pt x="1670" y="200"/>
                </a:lnTo>
                <a:lnTo>
                  <a:pt x="1670" y="151"/>
                </a:lnTo>
                <a:lnTo>
                  <a:pt x="1670" y="157"/>
                </a:lnTo>
                <a:lnTo>
                  <a:pt x="1670" y="160"/>
                </a:lnTo>
                <a:lnTo>
                  <a:pt x="1671" y="219"/>
                </a:lnTo>
                <a:lnTo>
                  <a:pt x="1671" y="94"/>
                </a:lnTo>
                <a:lnTo>
                  <a:pt x="1671" y="168"/>
                </a:lnTo>
                <a:lnTo>
                  <a:pt x="1671" y="172"/>
                </a:lnTo>
                <a:lnTo>
                  <a:pt x="1672" y="116"/>
                </a:lnTo>
                <a:lnTo>
                  <a:pt x="1672" y="255"/>
                </a:lnTo>
                <a:lnTo>
                  <a:pt x="1672" y="226"/>
                </a:lnTo>
                <a:lnTo>
                  <a:pt x="1672" y="218"/>
                </a:lnTo>
                <a:lnTo>
                  <a:pt x="1673" y="212"/>
                </a:lnTo>
                <a:lnTo>
                  <a:pt x="1673" y="262"/>
                </a:lnTo>
                <a:lnTo>
                  <a:pt x="1673" y="263"/>
                </a:lnTo>
                <a:lnTo>
                  <a:pt x="1674" y="264"/>
                </a:lnTo>
                <a:lnTo>
                  <a:pt x="1674" y="238"/>
                </a:lnTo>
                <a:lnTo>
                  <a:pt x="1674" y="237"/>
                </a:lnTo>
                <a:lnTo>
                  <a:pt x="1675" y="203"/>
                </a:lnTo>
                <a:lnTo>
                  <a:pt x="1675" y="258"/>
                </a:lnTo>
                <a:lnTo>
                  <a:pt x="1675" y="250"/>
                </a:lnTo>
                <a:lnTo>
                  <a:pt x="1675" y="250"/>
                </a:lnTo>
                <a:lnTo>
                  <a:pt x="1676" y="256"/>
                </a:lnTo>
                <a:lnTo>
                  <a:pt x="1676" y="178"/>
                </a:lnTo>
                <a:lnTo>
                  <a:pt x="1676" y="193"/>
                </a:lnTo>
                <a:lnTo>
                  <a:pt x="1676" y="195"/>
                </a:lnTo>
                <a:lnTo>
                  <a:pt x="1677" y="195"/>
                </a:lnTo>
                <a:lnTo>
                  <a:pt x="1677" y="113"/>
                </a:lnTo>
                <a:lnTo>
                  <a:pt x="1677" y="168"/>
                </a:lnTo>
                <a:lnTo>
                  <a:pt x="1677" y="168"/>
                </a:lnTo>
                <a:lnTo>
                  <a:pt x="1678" y="259"/>
                </a:lnTo>
                <a:lnTo>
                  <a:pt x="1678" y="258"/>
                </a:lnTo>
                <a:lnTo>
                  <a:pt x="1678" y="258"/>
                </a:lnTo>
                <a:lnTo>
                  <a:pt x="1679" y="259"/>
                </a:lnTo>
                <a:lnTo>
                  <a:pt x="1679" y="178"/>
                </a:lnTo>
                <a:lnTo>
                  <a:pt x="1679" y="192"/>
                </a:lnTo>
                <a:lnTo>
                  <a:pt x="1679" y="191"/>
                </a:lnTo>
                <a:lnTo>
                  <a:pt x="1680" y="130"/>
                </a:lnTo>
                <a:lnTo>
                  <a:pt x="1680" y="202"/>
                </a:lnTo>
                <a:lnTo>
                  <a:pt x="1680" y="152"/>
                </a:lnTo>
                <a:lnTo>
                  <a:pt x="1680" y="152"/>
                </a:lnTo>
                <a:lnTo>
                  <a:pt x="1681" y="214"/>
                </a:lnTo>
                <a:lnTo>
                  <a:pt x="1681" y="188"/>
                </a:lnTo>
                <a:lnTo>
                  <a:pt x="1681" y="188"/>
                </a:lnTo>
                <a:lnTo>
                  <a:pt x="1682" y="114"/>
                </a:lnTo>
                <a:lnTo>
                  <a:pt x="1682" y="216"/>
                </a:lnTo>
                <a:lnTo>
                  <a:pt x="1682" y="197"/>
                </a:lnTo>
                <a:lnTo>
                  <a:pt x="1682" y="198"/>
                </a:lnTo>
                <a:lnTo>
                  <a:pt x="1683" y="207"/>
                </a:lnTo>
                <a:lnTo>
                  <a:pt x="1683" y="122"/>
                </a:lnTo>
                <a:lnTo>
                  <a:pt x="1683" y="206"/>
                </a:lnTo>
                <a:lnTo>
                  <a:pt x="1683" y="213"/>
                </a:lnTo>
                <a:lnTo>
                  <a:pt x="1684" y="135"/>
                </a:lnTo>
                <a:lnTo>
                  <a:pt x="1684" y="228"/>
                </a:lnTo>
                <a:lnTo>
                  <a:pt x="1684" y="214"/>
                </a:lnTo>
                <a:lnTo>
                  <a:pt x="1684" y="214"/>
                </a:lnTo>
                <a:lnTo>
                  <a:pt x="1685" y="218"/>
                </a:lnTo>
                <a:lnTo>
                  <a:pt x="1685" y="151"/>
                </a:lnTo>
                <a:lnTo>
                  <a:pt x="1685" y="210"/>
                </a:lnTo>
                <a:lnTo>
                  <a:pt x="1685" y="210"/>
                </a:lnTo>
                <a:lnTo>
                  <a:pt x="1686" y="230"/>
                </a:lnTo>
                <a:lnTo>
                  <a:pt x="1686" y="184"/>
                </a:lnTo>
                <a:lnTo>
                  <a:pt x="1686" y="184"/>
                </a:lnTo>
                <a:lnTo>
                  <a:pt x="1687" y="82"/>
                </a:lnTo>
                <a:lnTo>
                  <a:pt x="1687" y="118"/>
                </a:lnTo>
                <a:lnTo>
                  <a:pt x="1687" y="110"/>
                </a:lnTo>
                <a:lnTo>
                  <a:pt x="1688" y="57"/>
                </a:lnTo>
                <a:lnTo>
                  <a:pt x="1688" y="135"/>
                </a:lnTo>
                <a:lnTo>
                  <a:pt x="1688" y="113"/>
                </a:lnTo>
                <a:lnTo>
                  <a:pt x="1688" y="104"/>
                </a:lnTo>
                <a:lnTo>
                  <a:pt x="1689" y="140"/>
                </a:lnTo>
                <a:lnTo>
                  <a:pt x="1689" y="67"/>
                </a:lnTo>
                <a:lnTo>
                  <a:pt x="1689" y="94"/>
                </a:lnTo>
                <a:lnTo>
                  <a:pt x="1689" y="94"/>
                </a:lnTo>
                <a:lnTo>
                  <a:pt x="1690" y="149"/>
                </a:lnTo>
                <a:lnTo>
                  <a:pt x="1690" y="44"/>
                </a:lnTo>
                <a:lnTo>
                  <a:pt x="1690" y="99"/>
                </a:lnTo>
                <a:lnTo>
                  <a:pt x="1690" y="104"/>
                </a:lnTo>
                <a:lnTo>
                  <a:pt x="1691" y="72"/>
                </a:lnTo>
                <a:lnTo>
                  <a:pt x="1691" y="154"/>
                </a:lnTo>
                <a:lnTo>
                  <a:pt x="1691" y="129"/>
                </a:lnTo>
                <a:lnTo>
                  <a:pt x="1691" y="136"/>
                </a:lnTo>
                <a:lnTo>
                  <a:pt x="1692" y="110"/>
                </a:lnTo>
                <a:lnTo>
                  <a:pt x="1692" y="163"/>
                </a:lnTo>
                <a:lnTo>
                  <a:pt x="1692" y="130"/>
                </a:lnTo>
                <a:lnTo>
                  <a:pt x="1692" y="127"/>
                </a:lnTo>
                <a:lnTo>
                  <a:pt x="1693" y="175"/>
                </a:lnTo>
                <a:lnTo>
                  <a:pt x="1693" y="158"/>
                </a:lnTo>
                <a:lnTo>
                  <a:pt x="1693" y="158"/>
                </a:lnTo>
                <a:lnTo>
                  <a:pt x="1694" y="165"/>
                </a:lnTo>
                <a:lnTo>
                  <a:pt x="1694" y="92"/>
                </a:lnTo>
                <a:lnTo>
                  <a:pt x="1694" y="95"/>
                </a:lnTo>
                <a:lnTo>
                  <a:pt x="1694" y="97"/>
                </a:lnTo>
                <a:lnTo>
                  <a:pt x="1695" y="181"/>
                </a:lnTo>
                <a:lnTo>
                  <a:pt x="1695" y="178"/>
                </a:lnTo>
                <a:lnTo>
                  <a:pt x="1695" y="177"/>
                </a:lnTo>
                <a:lnTo>
                  <a:pt x="1696" y="185"/>
                </a:lnTo>
                <a:lnTo>
                  <a:pt x="1696" y="111"/>
                </a:lnTo>
                <a:lnTo>
                  <a:pt x="1696" y="113"/>
                </a:lnTo>
                <a:lnTo>
                  <a:pt x="1696" y="109"/>
                </a:lnTo>
                <a:lnTo>
                  <a:pt x="1697" y="105"/>
                </a:lnTo>
                <a:lnTo>
                  <a:pt x="1697" y="188"/>
                </a:lnTo>
                <a:lnTo>
                  <a:pt x="1697" y="131"/>
                </a:lnTo>
                <a:lnTo>
                  <a:pt x="1697" y="126"/>
                </a:lnTo>
                <a:lnTo>
                  <a:pt x="1698" y="148"/>
                </a:lnTo>
                <a:lnTo>
                  <a:pt x="1698" y="75"/>
                </a:lnTo>
                <a:lnTo>
                  <a:pt x="1698" y="76"/>
                </a:lnTo>
                <a:lnTo>
                  <a:pt x="1698" y="80"/>
                </a:lnTo>
                <a:lnTo>
                  <a:pt x="1699" y="71"/>
                </a:lnTo>
                <a:lnTo>
                  <a:pt x="1699" y="128"/>
                </a:lnTo>
                <a:lnTo>
                  <a:pt x="1699" y="104"/>
                </a:lnTo>
                <a:lnTo>
                  <a:pt x="1699" y="101"/>
                </a:lnTo>
                <a:lnTo>
                  <a:pt x="1700" y="71"/>
                </a:lnTo>
                <a:lnTo>
                  <a:pt x="1700" y="138"/>
                </a:lnTo>
                <a:lnTo>
                  <a:pt x="1700" y="139"/>
                </a:lnTo>
                <a:lnTo>
                  <a:pt x="1701" y="147"/>
                </a:lnTo>
                <a:lnTo>
                  <a:pt x="1701" y="86"/>
                </a:lnTo>
                <a:lnTo>
                  <a:pt x="1701" y="125"/>
                </a:lnTo>
                <a:lnTo>
                  <a:pt x="1701" y="127"/>
                </a:lnTo>
                <a:lnTo>
                  <a:pt x="1702" y="95"/>
                </a:lnTo>
                <a:lnTo>
                  <a:pt x="1702" y="166"/>
                </a:lnTo>
                <a:lnTo>
                  <a:pt x="1702" y="170"/>
                </a:lnTo>
                <a:lnTo>
                  <a:pt x="1703" y="187"/>
                </a:lnTo>
                <a:lnTo>
                  <a:pt x="1703" y="160"/>
                </a:lnTo>
                <a:lnTo>
                  <a:pt x="1703" y="167"/>
                </a:lnTo>
                <a:lnTo>
                  <a:pt x="1703" y="173"/>
                </a:lnTo>
                <a:lnTo>
                  <a:pt x="1704" y="227"/>
                </a:lnTo>
                <a:lnTo>
                  <a:pt x="1704" y="184"/>
                </a:lnTo>
                <a:lnTo>
                  <a:pt x="1704" y="181"/>
                </a:lnTo>
                <a:lnTo>
                  <a:pt x="1705" y="109"/>
                </a:lnTo>
                <a:lnTo>
                  <a:pt x="1705" y="153"/>
                </a:lnTo>
                <a:lnTo>
                  <a:pt x="1705" y="152"/>
                </a:lnTo>
                <a:lnTo>
                  <a:pt x="1706" y="163"/>
                </a:lnTo>
                <a:lnTo>
                  <a:pt x="1706" y="112"/>
                </a:lnTo>
                <a:lnTo>
                  <a:pt x="1706" y="113"/>
                </a:lnTo>
                <a:lnTo>
                  <a:pt x="1706" y="118"/>
                </a:lnTo>
                <a:lnTo>
                  <a:pt x="1707" y="71"/>
                </a:lnTo>
                <a:lnTo>
                  <a:pt x="1707" y="174"/>
                </a:lnTo>
                <a:lnTo>
                  <a:pt x="1707" y="119"/>
                </a:lnTo>
                <a:lnTo>
                  <a:pt x="1707" y="119"/>
                </a:lnTo>
                <a:lnTo>
                  <a:pt x="1708" y="112"/>
                </a:lnTo>
                <a:lnTo>
                  <a:pt x="1708" y="177"/>
                </a:lnTo>
                <a:lnTo>
                  <a:pt x="1708" y="135"/>
                </a:lnTo>
                <a:lnTo>
                  <a:pt x="1708" y="136"/>
                </a:lnTo>
                <a:lnTo>
                  <a:pt x="1709" y="112"/>
                </a:lnTo>
                <a:lnTo>
                  <a:pt x="1709" y="206"/>
                </a:lnTo>
                <a:lnTo>
                  <a:pt x="1709" y="203"/>
                </a:lnTo>
                <a:lnTo>
                  <a:pt x="1709" y="203"/>
                </a:lnTo>
                <a:lnTo>
                  <a:pt x="1710" y="207"/>
                </a:lnTo>
                <a:lnTo>
                  <a:pt x="1710" y="89"/>
                </a:lnTo>
                <a:lnTo>
                  <a:pt x="1710" y="109"/>
                </a:lnTo>
                <a:lnTo>
                  <a:pt x="1710" y="115"/>
                </a:lnTo>
                <a:lnTo>
                  <a:pt x="1711" y="99"/>
                </a:lnTo>
                <a:lnTo>
                  <a:pt x="1711" y="277"/>
                </a:lnTo>
                <a:lnTo>
                  <a:pt x="1711" y="277"/>
                </a:lnTo>
                <a:lnTo>
                  <a:pt x="1712" y="284"/>
                </a:lnTo>
                <a:lnTo>
                  <a:pt x="1712" y="264"/>
                </a:lnTo>
                <a:lnTo>
                  <a:pt x="1712" y="273"/>
                </a:lnTo>
                <a:lnTo>
                  <a:pt x="1712" y="273"/>
                </a:lnTo>
                <a:lnTo>
                  <a:pt x="1713" y="276"/>
                </a:lnTo>
                <a:lnTo>
                  <a:pt x="1713" y="167"/>
                </a:lnTo>
                <a:lnTo>
                  <a:pt x="1713" y="218"/>
                </a:lnTo>
                <a:lnTo>
                  <a:pt x="1713" y="228"/>
                </a:lnTo>
                <a:lnTo>
                  <a:pt x="1714" y="272"/>
                </a:lnTo>
                <a:lnTo>
                  <a:pt x="1714" y="131"/>
                </a:lnTo>
                <a:lnTo>
                  <a:pt x="1714" y="164"/>
                </a:lnTo>
                <a:lnTo>
                  <a:pt x="1714" y="171"/>
                </a:lnTo>
                <a:lnTo>
                  <a:pt x="1715" y="202"/>
                </a:lnTo>
                <a:lnTo>
                  <a:pt x="1715" y="126"/>
                </a:lnTo>
                <a:lnTo>
                  <a:pt x="1715" y="141"/>
                </a:lnTo>
                <a:lnTo>
                  <a:pt x="1715" y="139"/>
                </a:lnTo>
                <a:lnTo>
                  <a:pt x="1716" y="110"/>
                </a:lnTo>
                <a:lnTo>
                  <a:pt x="1716" y="177"/>
                </a:lnTo>
                <a:lnTo>
                  <a:pt x="1716" y="128"/>
                </a:lnTo>
                <a:lnTo>
                  <a:pt x="1716" y="128"/>
                </a:lnTo>
                <a:lnTo>
                  <a:pt x="1717" y="121"/>
                </a:lnTo>
                <a:lnTo>
                  <a:pt x="1717" y="181"/>
                </a:lnTo>
                <a:lnTo>
                  <a:pt x="1717" y="163"/>
                </a:lnTo>
                <a:lnTo>
                  <a:pt x="1717" y="164"/>
                </a:lnTo>
                <a:lnTo>
                  <a:pt x="1718" y="101"/>
                </a:lnTo>
                <a:lnTo>
                  <a:pt x="1718" y="170"/>
                </a:lnTo>
                <a:lnTo>
                  <a:pt x="1718" y="157"/>
                </a:lnTo>
                <a:lnTo>
                  <a:pt x="1718" y="159"/>
                </a:lnTo>
                <a:lnTo>
                  <a:pt x="1719" y="205"/>
                </a:lnTo>
                <a:lnTo>
                  <a:pt x="1719" y="133"/>
                </a:lnTo>
                <a:lnTo>
                  <a:pt x="1719" y="202"/>
                </a:lnTo>
                <a:lnTo>
                  <a:pt x="1719" y="203"/>
                </a:lnTo>
                <a:lnTo>
                  <a:pt x="1720" y="163"/>
                </a:lnTo>
                <a:lnTo>
                  <a:pt x="1720" y="243"/>
                </a:lnTo>
                <a:lnTo>
                  <a:pt x="1720" y="219"/>
                </a:lnTo>
                <a:lnTo>
                  <a:pt x="1720" y="216"/>
                </a:lnTo>
                <a:lnTo>
                  <a:pt x="1721" y="123"/>
                </a:lnTo>
                <a:lnTo>
                  <a:pt x="1721" y="135"/>
                </a:lnTo>
                <a:lnTo>
                  <a:pt x="1721" y="135"/>
                </a:lnTo>
                <a:lnTo>
                  <a:pt x="1722" y="214"/>
                </a:lnTo>
                <a:lnTo>
                  <a:pt x="1722" y="180"/>
                </a:lnTo>
                <a:lnTo>
                  <a:pt x="1722" y="180"/>
                </a:lnTo>
                <a:lnTo>
                  <a:pt x="1723" y="150"/>
                </a:lnTo>
                <a:lnTo>
                  <a:pt x="1723" y="239"/>
                </a:lnTo>
                <a:lnTo>
                  <a:pt x="1723" y="193"/>
                </a:lnTo>
                <a:lnTo>
                  <a:pt x="1723" y="195"/>
                </a:lnTo>
                <a:lnTo>
                  <a:pt x="1724" y="250"/>
                </a:lnTo>
                <a:lnTo>
                  <a:pt x="1724" y="165"/>
                </a:lnTo>
                <a:lnTo>
                  <a:pt x="1724" y="169"/>
                </a:lnTo>
                <a:lnTo>
                  <a:pt x="1724" y="172"/>
                </a:lnTo>
                <a:lnTo>
                  <a:pt x="1725" y="181"/>
                </a:lnTo>
                <a:lnTo>
                  <a:pt x="1725" y="147"/>
                </a:lnTo>
                <a:lnTo>
                  <a:pt x="1725" y="145"/>
                </a:lnTo>
                <a:lnTo>
                  <a:pt x="1726" y="109"/>
                </a:lnTo>
                <a:lnTo>
                  <a:pt x="1726" y="163"/>
                </a:lnTo>
                <a:lnTo>
                  <a:pt x="1726" y="163"/>
                </a:lnTo>
                <a:lnTo>
                  <a:pt x="1727" y="247"/>
                </a:lnTo>
                <a:lnTo>
                  <a:pt x="1727" y="249"/>
                </a:lnTo>
                <a:lnTo>
                  <a:pt x="1728" y="264"/>
                </a:lnTo>
                <a:lnTo>
                  <a:pt x="1728" y="167"/>
                </a:lnTo>
                <a:lnTo>
                  <a:pt x="1728" y="195"/>
                </a:lnTo>
                <a:lnTo>
                  <a:pt x="1728" y="195"/>
                </a:lnTo>
                <a:lnTo>
                  <a:pt x="1729" y="243"/>
                </a:lnTo>
                <a:lnTo>
                  <a:pt x="1729" y="167"/>
                </a:lnTo>
                <a:lnTo>
                  <a:pt x="1729" y="167"/>
                </a:lnTo>
                <a:lnTo>
                  <a:pt x="1729" y="170"/>
                </a:lnTo>
                <a:lnTo>
                  <a:pt x="1730" y="173"/>
                </a:lnTo>
                <a:lnTo>
                  <a:pt x="1730" y="101"/>
                </a:lnTo>
                <a:lnTo>
                  <a:pt x="1730" y="111"/>
                </a:lnTo>
                <a:lnTo>
                  <a:pt x="1730" y="112"/>
                </a:lnTo>
                <a:lnTo>
                  <a:pt x="1731" y="136"/>
                </a:lnTo>
                <a:lnTo>
                  <a:pt x="1731" y="83"/>
                </a:lnTo>
                <a:lnTo>
                  <a:pt x="1731" y="86"/>
                </a:lnTo>
                <a:lnTo>
                  <a:pt x="1732" y="47"/>
                </a:lnTo>
                <a:lnTo>
                  <a:pt x="1732" y="193"/>
                </a:lnTo>
                <a:lnTo>
                  <a:pt x="1732" y="152"/>
                </a:lnTo>
                <a:lnTo>
                  <a:pt x="1732" y="140"/>
                </a:lnTo>
                <a:lnTo>
                  <a:pt x="1733" y="228"/>
                </a:lnTo>
                <a:lnTo>
                  <a:pt x="1733" y="124"/>
                </a:lnTo>
                <a:lnTo>
                  <a:pt x="1733" y="195"/>
                </a:lnTo>
                <a:lnTo>
                  <a:pt x="1733" y="210"/>
                </a:lnTo>
                <a:lnTo>
                  <a:pt x="1734" y="107"/>
                </a:lnTo>
                <a:lnTo>
                  <a:pt x="1734" y="258"/>
                </a:lnTo>
                <a:lnTo>
                  <a:pt x="1734" y="144"/>
                </a:lnTo>
                <a:lnTo>
                  <a:pt x="1734" y="145"/>
                </a:lnTo>
                <a:lnTo>
                  <a:pt x="1735" y="176"/>
                </a:lnTo>
                <a:lnTo>
                  <a:pt x="1735" y="99"/>
                </a:lnTo>
                <a:lnTo>
                  <a:pt x="1735" y="113"/>
                </a:lnTo>
                <a:lnTo>
                  <a:pt x="1735" y="113"/>
                </a:lnTo>
                <a:lnTo>
                  <a:pt x="1736" y="209"/>
                </a:lnTo>
                <a:lnTo>
                  <a:pt x="1736" y="96"/>
                </a:lnTo>
                <a:lnTo>
                  <a:pt x="1736" y="163"/>
                </a:lnTo>
                <a:lnTo>
                  <a:pt x="1736" y="158"/>
                </a:lnTo>
                <a:lnTo>
                  <a:pt x="1737" y="106"/>
                </a:lnTo>
                <a:lnTo>
                  <a:pt x="1737" y="271"/>
                </a:lnTo>
                <a:lnTo>
                  <a:pt x="1737" y="208"/>
                </a:lnTo>
                <a:lnTo>
                  <a:pt x="1737" y="209"/>
                </a:lnTo>
                <a:lnTo>
                  <a:pt x="1738" y="266"/>
                </a:lnTo>
                <a:lnTo>
                  <a:pt x="1738" y="254"/>
                </a:lnTo>
                <a:lnTo>
                  <a:pt x="1738" y="254"/>
                </a:lnTo>
                <a:lnTo>
                  <a:pt x="1739" y="259"/>
                </a:lnTo>
                <a:lnTo>
                  <a:pt x="1739" y="237"/>
                </a:lnTo>
                <a:lnTo>
                  <a:pt x="1739" y="241"/>
                </a:lnTo>
                <a:lnTo>
                  <a:pt x="1739" y="246"/>
                </a:lnTo>
                <a:lnTo>
                  <a:pt x="1740" y="256"/>
                </a:lnTo>
                <a:lnTo>
                  <a:pt x="1740" y="212"/>
                </a:lnTo>
                <a:lnTo>
                  <a:pt x="1740" y="213"/>
                </a:lnTo>
                <a:lnTo>
                  <a:pt x="1740" y="212"/>
                </a:lnTo>
                <a:lnTo>
                  <a:pt x="1741" y="99"/>
                </a:lnTo>
                <a:lnTo>
                  <a:pt x="1741" y="141"/>
                </a:lnTo>
                <a:lnTo>
                  <a:pt x="1741" y="142"/>
                </a:lnTo>
                <a:lnTo>
                  <a:pt x="1742" y="101"/>
                </a:lnTo>
                <a:lnTo>
                  <a:pt x="1742" y="221"/>
                </a:lnTo>
                <a:lnTo>
                  <a:pt x="1742" y="221"/>
                </a:lnTo>
                <a:lnTo>
                  <a:pt x="1742" y="221"/>
                </a:lnTo>
                <a:lnTo>
                  <a:pt x="1743" y="169"/>
                </a:lnTo>
                <a:lnTo>
                  <a:pt x="1743" y="181"/>
                </a:lnTo>
                <a:lnTo>
                  <a:pt x="1743" y="180"/>
                </a:lnTo>
                <a:lnTo>
                  <a:pt x="1744" y="106"/>
                </a:lnTo>
                <a:lnTo>
                  <a:pt x="1744" y="206"/>
                </a:lnTo>
                <a:lnTo>
                  <a:pt x="1744" y="195"/>
                </a:lnTo>
                <a:lnTo>
                  <a:pt x="1744" y="196"/>
                </a:lnTo>
                <a:lnTo>
                  <a:pt x="1745" y="239"/>
                </a:lnTo>
                <a:lnTo>
                  <a:pt x="1745" y="232"/>
                </a:lnTo>
                <a:lnTo>
                  <a:pt x="1745" y="236"/>
                </a:lnTo>
                <a:lnTo>
                  <a:pt x="1746" y="253"/>
                </a:lnTo>
                <a:lnTo>
                  <a:pt x="1746" y="162"/>
                </a:lnTo>
                <a:lnTo>
                  <a:pt x="1746" y="175"/>
                </a:lnTo>
                <a:lnTo>
                  <a:pt x="1746" y="178"/>
                </a:lnTo>
                <a:lnTo>
                  <a:pt x="1747" y="197"/>
                </a:lnTo>
                <a:lnTo>
                  <a:pt x="1747" y="127"/>
                </a:lnTo>
                <a:lnTo>
                  <a:pt x="1747" y="150"/>
                </a:lnTo>
                <a:lnTo>
                  <a:pt x="1747" y="144"/>
                </a:lnTo>
                <a:lnTo>
                  <a:pt x="1748" y="118"/>
                </a:lnTo>
                <a:lnTo>
                  <a:pt x="1748" y="194"/>
                </a:lnTo>
                <a:lnTo>
                  <a:pt x="1748" y="173"/>
                </a:lnTo>
                <a:lnTo>
                  <a:pt x="1748" y="171"/>
                </a:lnTo>
                <a:lnTo>
                  <a:pt x="1749" y="133"/>
                </a:lnTo>
                <a:lnTo>
                  <a:pt x="1749" y="209"/>
                </a:lnTo>
                <a:lnTo>
                  <a:pt x="1749" y="179"/>
                </a:lnTo>
                <a:lnTo>
                  <a:pt x="1749" y="172"/>
                </a:lnTo>
                <a:lnTo>
                  <a:pt x="1750" y="151"/>
                </a:lnTo>
                <a:lnTo>
                  <a:pt x="1750" y="234"/>
                </a:lnTo>
                <a:lnTo>
                  <a:pt x="1750" y="235"/>
                </a:lnTo>
                <a:lnTo>
                  <a:pt x="1751" y="262"/>
                </a:lnTo>
                <a:lnTo>
                  <a:pt x="1751" y="228"/>
                </a:lnTo>
                <a:lnTo>
                  <a:pt x="1751" y="234"/>
                </a:lnTo>
                <a:lnTo>
                  <a:pt x="1751" y="228"/>
                </a:lnTo>
                <a:lnTo>
                  <a:pt x="1752" y="207"/>
                </a:lnTo>
                <a:lnTo>
                  <a:pt x="1752" y="277"/>
                </a:lnTo>
                <a:lnTo>
                  <a:pt x="1752" y="258"/>
                </a:lnTo>
                <a:lnTo>
                  <a:pt x="1752" y="257"/>
                </a:lnTo>
                <a:lnTo>
                  <a:pt x="1753" y="102"/>
                </a:lnTo>
                <a:lnTo>
                  <a:pt x="1753" y="112"/>
                </a:lnTo>
                <a:lnTo>
                  <a:pt x="1753" y="114"/>
                </a:lnTo>
                <a:lnTo>
                  <a:pt x="1754" y="95"/>
                </a:lnTo>
                <a:lnTo>
                  <a:pt x="1754" y="151"/>
                </a:lnTo>
                <a:lnTo>
                  <a:pt x="1754" y="128"/>
                </a:lnTo>
                <a:lnTo>
                  <a:pt x="1754" y="122"/>
                </a:lnTo>
                <a:lnTo>
                  <a:pt x="1755" y="115"/>
                </a:lnTo>
                <a:lnTo>
                  <a:pt x="1755" y="181"/>
                </a:lnTo>
                <a:lnTo>
                  <a:pt x="1755" y="143"/>
                </a:lnTo>
                <a:lnTo>
                  <a:pt x="1755" y="146"/>
                </a:lnTo>
                <a:lnTo>
                  <a:pt x="1756" y="124"/>
                </a:lnTo>
                <a:lnTo>
                  <a:pt x="1756" y="213"/>
                </a:lnTo>
                <a:lnTo>
                  <a:pt x="1756" y="168"/>
                </a:lnTo>
                <a:lnTo>
                  <a:pt x="1756" y="169"/>
                </a:lnTo>
                <a:lnTo>
                  <a:pt x="1757" y="204"/>
                </a:lnTo>
                <a:lnTo>
                  <a:pt x="1757" y="139"/>
                </a:lnTo>
                <a:lnTo>
                  <a:pt x="1757" y="165"/>
                </a:lnTo>
                <a:lnTo>
                  <a:pt x="1757" y="165"/>
                </a:lnTo>
                <a:lnTo>
                  <a:pt x="1758" y="143"/>
                </a:lnTo>
                <a:lnTo>
                  <a:pt x="1758" y="221"/>
                </a:lnTo>
                <a:lnTo>
                  <a:pt x="1758" y="187"/>
                </a:lnTo>
                <a:lnTo>
                  <a:pt x="1758" y="200"/>
                </a:lnTo>
                <a:lnTo>
                  <a:pt x="1759" y="233"/>
                </a:lnTo>
                <a:lnTo>
                  <a:pt x="1759" y="124"/>
                </a:lnTo>
                <a:lnTo>
                  <a:pt x="1759" y="156"/>
                </a:lnTo>
                <a:lnTo>
                  <a:pt x="1759" y="152"/>
                </a:lnTo>
                <a:lnTo>
                  <a:pt x="1760" y="240"/>
                </a:lnTo>
                <a:lnTo>
                  <a:pt x="1760" y="222"/>
                </a:lnTo>
                <a:lnTo>
                  <a:pt x="1760" y="226"/>
                </a:lnTo>
                <a:lnTo>
                  <a:pt x="1761" y="149"/>
                </a:lnTo>
                <a:lnTo>
                  <a:pt x="1761" y="251"/>
                </a:lnTo>
                <a:lnTo>
                  <a:pt x="1761" y="196"/>
                </a:lnTo>
                <a:lnTo>
                  <a:pt x="1761" y="204"/>
                </a:lnTo>
                <a:lnTo>
                  <a:pt x="1762" y="169"/>
                </a:lnTo>
                <a:lnTo>
                  <a:pt x="1762" y="248"/>
                </a:lnTo>
                <a:lnTo>
                  <a:pt x="1762" y="198"/>
                </a:lnTo>
                <a:lnTo>
                  <a:pt x="1762" y="196"/>
                </a:lnTo>
                <a:lnTo>
                  <a:pt x="1763" y="207"/>
                </a:lnTo>
                <a:lnTo>
                  <a:pt x="1763" y="162"/>
                </a:lnTo>
                <a:lnTo>
                  <a:pt x="1763" y="196"/>
                </a:lnTo>
                <a:lnTo>
                  <a:pt x="1763" y="196"/>
                </a:lnTo>
                <a:lnTo>
                  <a:pt x="1764" y="198"/>
                </a:lnTo>
                <a:lnTo>
                  <a:pt x="1764" y="102"/>
                </a:lnTo>
                <a:lnTo>
                  <a:pt x="1764" y="172"/>
                </a:lnTo>
                <a:lnTo>
                  <a:pt x="1764" y="172"/>
                </a:lnTo>
                <a:lnTo>
                  <a:pt x="1765" y="137"/>
                </a:lnTo>
                <a:lnTo>
                  <a:pt x="1765" y="218"/>
                </a:lnTo>
                <a:lnTo>
                  <a:pt x="1765" y="198"/>
                </a:lnTo>
                <a:lnTo>
                  <a:pt x="1765" y="191"/>
                </a:lnTo>
                <a:lnTo>
                  <a:pt x="1766" y="123"/>
                </a:lnTo>
                <a:lnTo>
                  <a:pt x="1766" y="237"/>
                </a:lnTo>
                <a:lnTo>
                  <a:pt x="1766" y="234"/>
                </a:lnTo>
                <a:lnTo>
                  <a:pt x="1766" y="234"/>
                </a:lnTo>
                <a:lnTo>
                  <a:pt x="1767" y="149"/>
                </a:lnTo>
                <a:lnTo>
                  <a:pt x="1767" y="145"/>
                </a:lnTo>
                <a:lnTo>
                  <a:pt x="1768" y="206"/>
                </a:lnTo>
                <a:lnTo>
                  <a:pt x="1768" y="105"/>
                </a:lnTo>
                <a:lnTo>
                  <a:pt x="1768" y="169"/>
                </a:lnTo>
                <a:lnTo>
                  <a:pt x="1768" y="169"/>
                </a:lnTo>
                <a:lnTo>
                  <a:pt x="1769" y="109"/>
                </a:lnTo>
                <a:lnTo>
                  <a:pt x="1769" y="119"/>
                </a:lnTo>
                <a:lnTo>
                  <a:pt x="1769" y="125"/>
                </a:lnTo>
                <a:lnTo>
                  <a:pt x="1770" y="128"/>
                </a:lnTo>
                <a:lnTo>
                  <a:pt x="1770" y="68"/>
                </a:lnTo>
                <a:lnTo>
                  <a:pt x="1770" y="96"/>
                </a:lnTo>
                <a:lnTo>
                  <a:pt x="1770" y="99"/>
                </a:lnTo>
                <a:lnTo>
                  <a:pt x="1771" y="88"/>
                </a:lnTo>
                <a:lnTo>
                  <a:pt x="1771" y="134"/>
                </a:lnTo>
                <a:lnTo>
                  <a:pt x="1771" y="120"/>
                </a:lnTo>
                <a:lnTo>
                  <a:pt x="1771" y="116"/>
                </a:lnTo>
                <a:lnTo>
                  <a:pt x="1772" y="129"/>
                </a:lnTo>
                <a:lnTo>
                  <a:pt x="1772" y="78"/>
                </a:lnTo>
                <a:lnTo>
                  <a:pt x="1772" y="96"/>
                </a:lnTo>
                <a:lnTo>
                  <a:pt x="1772" y="94"/>
                </a:lnTo>
                <a:lnTo>
                  <a:pt x="1773" y="103"/>
                </a:lnTo>
                <a:lnTo>
                  <a:pt x="1773" y="19"/>
                </a:lnTo>
                <a:lnTo>
                  <a:pt x="1773" y="36"/>
                </a:lnTo>
                <a:lnTo>
                  <a:pt x="1773" y="37"/>
                </a:lnTo>
                <a:lnTo>
                  <a:pt x="1774" y="19"/>
                </a:lnTo>
                <a:lnTo>
                  <a:pt x="1774" y="111"/>
                </a:lnTo>
                <a:lnTo>
                  <a:pt x="1774" y="111"/>
                </a:lnTo>
                <a:lnTo>
                  <a:pt x="1775" y="48"/>
                </a:lnTo>
                <a:lnTo>
                  <a:pt x="1775" y="198"/>
                </a:lnTo>
                <a:lnTo>
                  <a:pt x="1775" y="124"/>
                </a:lnTo>
                <a:lnTo>
                  <a:pt x="1775" y="132"/>
                </a:lnTo>
                <a:lnTo>
                  <a:pt x="1776" y="129"/>
                </a:lnTo>
                <a:lnTo>
                  <a:pt x="1776" y="186"/>
                </a:lnTo>
                <a:lnTo>
                  <a:pt x="1776" y="183"/>
                </a:lnTo>
                <a:lnTo>
                  <a:pt x="1776" y="183"/>
                </a:lnTo>
                <a:lnTo>
                  <a:pt x="1777" y="229"/>
                </a:lnTo>
                <a:lnTo>
                  <a:pt x="1777" y="163"/>
                </a:lnTo>
                <a:lnTo>
                  <a:pt x="1777" y="188"/>
                </a:lnTo>
                <a:lnTo>
                  <a:pt x="1777" y="187"/>
                </a:lnTo>
                <a:lnTo>
                  <a:pt x="1778" y="127"/>
                </a:lnTo>
                <a:lnTo>
                  <a:pt x="1778" y="215"/>
                </a:lnTo>
                <a:lnTo>
                  <a:pt x="1778" y="199"/>
                </a:lnTo>
                <a:lnTo>
                  <a:pt x="1778" y="197"/>
                </a:lnTo>
                <a:lnTo>
                  <a:pt x="1779" y="205"/>
                </a:lnTo>
                <a:lnTo>
                  <a:pt x="1779" y="144"/>
                </a:lnTo>
                <a:lnTo>
                  <a:pt x="1779" y="184"/>
                </a:lnTo>
                <a:lnTo>
                  <a:pt x="1779" y="185"/>
                </a:lnTo>
                <a:lnTo>
                  <a:pt x="1780" y="120"/>
                </a:lnTo>
                <a:lnTo>
                  <a:pt x="1780" y="137"/>
                </a:lnTo>
                <a:lnTo>
                  <a:pt x="1780" y="139"/>
                </a:lnTo>
                <a:lnTo>
                  <a:pt x="1781" y="123"/>
                </a:lnTo>
                <a:lnTo>
                  <a:pt x="1781" y="206"/>
                </a:lnTo>
                <a:lnTo>
                  <a:pt x="1781" y="201"/>
                </a:lnTo>
                <a:lnTo>
                  <a:pt x="1781" y="204"/>
                </a:lnTo>
                <a:lnTo>
                  <a:pt x="1782" y="218"/>
                </a:lnTo>
                <a:lnTo>
                  <a:pt x="1782" y="148"/>
                </a:lnTo>
                <a:lnTo>
                  <a:pt x="1782" y="170"/>
                </a:lnTo>
                <a:lnTo>
                  <a:pt x="1782" y="169"/>
                </a:lnTo>
                <a:lnTo>
                  <a:pt x="1783" y="149"/>
                </a:lnTo>
                <a:lnTo>
                  <a:pt x="1783" y="185"/>
                </a:lnTo>
                <a:lnTo>
                  <a:pt x="1783" y="171"/>
                </a:lnTo>
                <a:lnTo>
                  <a:pt x="1783" y="170"/>
                </a:lnTo>
                <a:lnTo>
                  <a:pt x="1784" y="119"/>
                </a:lnTo>
                <a:lnTo>
                  <a:pt x="1784" y="155"/>
                </a:lnTo>
                <a:lnTo>
                  <a:pt x="1784" y="154"/>
                </a:lnTo>
                <a:lnTo>
                  <a:pt x="1785" y="155"/>
                </a:lnTo>
                <a:lnTo>
                  <a:pt x="1785" y="109"/>
                </a:lnTo>
                <a:lnTo>
                  <a:pt x="1785" y="127"/>
                </a:lnTo>
                <a:lnTo>
                  <a:pt x="1785" y="132"/>
                </a:lnTo>
                <a:lnTo>
                  <a:pt x="1786" y="134"/>
                </a:lnTo>
                <a:lnTo>
                  <a:pt x="1786" y="61"/>
                </a:lnTo>
                <a:lnTo>
                  <a:pt x="1786" y="117"/>
                </a:lnTo>
                <a:lnTo>
                  <a:pt x="1786" y="119"/>
                </a:lnTo>
                <a:lnTo>
                  <a:pt x="1787" y="89"/>
                </a:lnTo>
                <a:lnTo>
                  <a:pt x="1787" y="180"/>
                </a:lnTo>
                <a:lnTo>
                  <a:pt x="1787" y="166"/>
                </a:lnTo>
                <a:lnTo>
                  <a:pt x="1787" y="170"/>
                </a:lnTo>
                <a:lnTo>
                  <a:pt x="1788" y="110"/>
                </a:lnTo>
                <a:lnTo>
                  <a:pt x="1788" y="229"/>
                </a:lnTo>
                <a:lnTo>
                  <a:pt x="1788" y="229"/>
                </a:lnTo>
                <a:lnTo>
                  <a:pt x="1788" y="223"/>
                </a:lnTo>
                <a:lnTo>
                  <a:pt x="1789" y="134"/>
                </a:lnTo>
                <a:lnTo>
                  <a:pt x="1789" y="251"/>
                </a:lnTo>
                <a:lnTo>
                  <a:pt x="1789" y="251"/>
                </a:lnTo>
                <a:lnTo>
                  <a:pt x="1789" y="251"/>
                </a:lnTo>
                <a:lnTo>
                  <a:pt x="1790" y="256"/>
                </a:lnTo>
                <a:lnTo>
                  <a:pt x="1790" y="222"/>
                </a:lnTo>
                <a:lnTo>
                  <a:pt x="1790" y="220"/>
                </a:lnTo>
                <a:lnTo>
                  <a:pt x="1791" y="144"/>
                </a:lnTo>
                <a:lnTo>
                  <a:pt x="1791" y="157"/>
                </a:lnTo>
                <a:lnTo>
                  <a:pt x="1791" y="151"/>
                </a:lnTo>
                <a:lnTo>
                  <a:pt x="1792" y="127"/>
                </a:lnTo>
                <a:lnTo>
                  <a:pt x="1792" y="202"/>
                </a:lnTo>
                <a:lnTo>
                  <a:pt x="1792" y="203"/>
                </a:lnTo>
                <a:lnTo>
                  <a:pt x="1793" y="244"/>
                </a:lnTo>
                <a:lnTo>
                  <a:pt x="1793" y="177"/>
                </a:lnTo>
                <a:lnTo>
                  <a:pt x="1793" y="201"/>
                </a:lnTo>
                <a:lnTo>
                  <a:pt x="1793" y="203"/>
                </a:lnTo>
                <a:lnTo>
                  <a:pt x="1794" y="167"/>
                </a:lnTo>
                <a:lnTo>
                  <a:pt x="1794" y="245"/>
                </a:lnTo>
                <a:lnTo>
                  <a:pt x="1794" y="211"/>
                </a:lnTo>
                <a:lnTo>
                  <a:pt x="1794" y="210"/>
                </a:lnTo>
                <a:lnTo>
                  <a:pt x="1795" y="220"/>
                </a:lnTo>
                <a:lnTo>
                  <a:pt x="1795" y="149"/>
                </a:lnTo>
                <a:lnTo>
                  <a:pt x="1795" y="169"/>
                </a:lnTo>
                <a:lnTo>
                  <a:pt x="1795" y="170"/>
                </a:lnTo>
                <a:lnTo>
                  <a:pt x="1796" y="207"/>
                </a:lnTo>
                <a:lnTo>
                  <a:pt x="1796" y="147"/>
                </a:lnTo>
                <a:lnTo>
                  <a:pt x="1796" y="202"/>
                </a:lnTo>
                <a:lnTo>
                  <a:pt x="1796" y="203"/>
                </a:lnTo>
                <a:lnTo>
                  <a:pt x="1797" y="123"/>
                </a:lnTo>
                <a:lnTo>
                  <a:pt x="1797" y="186"/>
                </a:lnTo>
                <a:lnTo>
                  <a:pt x="1797" y="182"/>
                </a:lnTo>
                <a:lnTo>
                  <a:pt x="1798" y="195"/>
                </a:lnTo>
                <a:lnTo>
                  <a:pt x="1798" y="126"/>
                </a:lnTo>
                <a:lnTo>
                  <a:pt x="1798" y="132"/>
                </a:lnTo>
                <a:lnTo>
                  <a:pt x="1798" y="137"/>
                </a:lnTo>
                <a:lnTo>
                  <a:pt x="1799" y="128"/>
                </a:lnTo>
                <a:lnTo>
                  <a:pt x="1799" y="198"/>
                </a:lnTo>
                <a:lnTo>
                  <a:pt x="1799" y="189"/>
                </a:lnTo>
                <a:lnTo>
                  <a:pt x="1799" y="189"/>
                </a:lnTo>
                <a:lnTo>
                  <a:pt x="1800" y="196"/>
                </a:lnTo>
                <a:lnTo>
                  <a:pt x="1800" y="130"/>
                </a:lnTo>
                <a:lnTo>
                  <a:pt x="1800" y="142"/>
                </a:lnTo>
                <a:lnTo>
                  <a:pt x="1800" y="142"/>
                </a:lnTo>
                <a:lnTo>
                  <a:pt x="1801" y="109"/>
                </a:lnTo>
                <a:lnTo>
                  <a:pt x="1801" y="192"/>
                </a:lnTo>
                <a:lnTo>
                  <a:pt x="1801" y="191"/>
                </a:lnTo>
                <a:lnTo>
                  <a:pt x="1801" y="191"/>
                </a:lnTo>
                <a:lnTo>
                  <a:pt x="1802" y="196"/>
                </a:lnTo>
                <a:lnTo>
                  <a:pt x="1802" y="60"/>
                </a:lnTo>
                <a:lnTo>
                  <a:pt x="1802" y="63"/>
                </a:lnTo>
                <a:lnTo>
                  <a:pt x="1802" y="65"/>
                </a:lnTo>
                <a:lnTo>
                  <a:pt x="1803" y="110"/>
                </a:lnTo>
                <a:lnTo>
                  <a:pt x="1803" y="51"/>
                </a:lnTo>
                <a:lnTo>
                  <a:pt x="1803" y="94"/>
                </a:lnTo>
                <a:lnTo>
                  <a:pt x="1803" y="92"/>
                </a:lnTo>
                <a:lnTo>
                  <a:pt x="1804" y="66"/>
                </a:lnTo>
                <a:lnTo>
                  <a:pt x="1804" y="236"/>
                </a:lnTo>
                <a:lnTo>
                  <a:pt x="1804" y="236"/>
                </a:lnTo>
                <a:lnTo>
                  <a:pt x="1805" y="255"/>
                </a:lnTo>
                <a:lnTo>
                  <a:pt x="1805" y="141"/>
                </a:lnTo>
                <a:lnTo>
                  <a:pt x="1805" y="200"/>
                </a:lnTo>
                <a:lnTo>
                  <a:pt x="1805" y="203"/>
                </a:lnTo>
                <a:lnTo>
                  <a:pt x="1806" y="247"/>
                </a:lnTo>
                <a:lnTo>
                  <a:pt x="1806" y="159"/>
                </a:lnTo>
                <a:lnTo>
                  <a:pt x="1806" y="202"/>
                </a:lnTo>
                <a:lnTo>
                  <a:pt x="1806" y="204"/>
                </a:lnTo>
                <a:lnTo>
                  <a:pt x="1807" y="264"/>
                </a:lnTo>
                <a:lnTo>
                  <a:pt x="1807" y="262"/>
                </a:lnTo>
                <a:lnTo>
                  <a:pt x="1807" y="262"/>
                </a:lnTo>
                <a:lnTo>
                  <a:pt x="1808" y="216"/>
                </a:lnTo>
                <a:lnTo>
                  <a:pt x="1808" y="247"/>
                </a:lnTo>
                <a:lnTo>
                  <a:pt x="1808" y="243"/>
                </a:lnTo>
                <a:lnTo>
                  <a:pt x="1809" y="267"/>
                </a:lnTo>
                <a:lnTo>
                  <a:pt x="1809" y="183"/>
                </a:lnTo>
                <a:lnTo>
                  <a:pt x="1809" y="238"/>
                </a:lnTo>
                <a:lnTo>
                  <a:pt x="1809" y="240"/>
                </a:lnTo>
                <a:lnTo>
                  <a:pt x="1810" y="260"/>
                </a:lnTo>
                <a:lnTo>
                  <a:pt x="1810" y="59"/>
                </a:lnTo>
                <a:lnTo>
                  <a:pt x="1810" y="140"/>
                </a:lnTo>
                <a:lnTo>
                  <a:pt x="1810" y="138"/>
                </a:lnTo>
                <a:lnTo>
                  <a:pt x="1811" y="87"/>
                </a:lnTo>
                <a:lnTo>
                  <a:pt x="1811" y="211"/>
                </a:lnTo>
                <a:lnTo>
                  <a:pt x="1811" y="129"/>
                </a:lnTo>
                <a:lnTo>
                  <a:pt x="1811" y="118"/>
                </a:lnTo>
                <a:lnTo>
                  <a:pt x="1812" y="104"/>
                </a:lnTo>
                <a:lnTo>
                  <a:pt x="1812" y="210"/>
                </a:lnTo>
                <a:lnTo>
                  <a:pt x="1812" y="201"/>
                </a:lnTo>
                <a:lnTo>
                  <a:pt x="1812" y="201"/>
                </a:lnTo>
                <a:lnTo>
                  <a:pt x="1813" y="202"/>
                </a:lnTo>
                <a:lnTo>
                  <a:pt x="1813" y="71"/>
                </a:lnTo>
                <a:lnTo>
                  <a:pt x="1813" y="76"/>
                </a:lnTo>
                <a:lnTo>
                  <a:pt x="1813" y="78"/>
                </a:lnTo>
                <a:lnTo>
                  <a:pt x="1814" y="143"/>
                </a:lnTo>
                <a:lnTo>
                  <a:pt x="1814" y="45"/>
                </a:lnTo>
                <a:lnTo>
                  <a:pt x="1814" y="91"/>
                </a:lnTo>
                <a:lnTo>
                  <a:pt x="1814" y="82"/>
                </a:lnTo>
                <a:lnTo>
                  <a:pt x="1815" y="53"/>
                </a:lnTo>
                <a:lnTo>
                  <a:pt x="1815" y="140"/>
                </a:lnTo>
                <a:lnTo>
                  <a:pt x="1815" y="111"/>
                </a:lnTo>
                <a:lnTo>
                  <a:pt x="1815" y="113"/>
                </a:lnTo>
                <a:lnTo>
                  <a:pt x="1816" y="110"/>
                </a:lnTo>
                <a:lnTo>
                  <a:pt x="1816" y="168"/>
                </a:lnTo>
                <a:lnTo>
                  <a:pt x="1816" y="131"/>
                </a:lnTo>
                <a:lnTo>
                  <a:pt x="1816" y="131"/>
                </a:lnTo>
                <a:lnTo>
                  <a:pt x="1817" y="127"/>
                </a:lnTo>
                <a:lnTo>
                  <a:pt x="1817" y="216"/>
                </a:lnTo>
                <a:lnTo>
                  <a:pt x="1817" y="184"/>
                </a:lnTo>
                <a:lnTo>
                  <a:pt x="1817" y="178"/>
                </a:lnTo>
                <a:lnTo>
                  <a:pt x="1818" y="136"/>
                </a:lnTo>
                <a:lnTo>
                  <a:pt x="1818" y="218"/>
                </a:lnTo>
                <a:lnTo>
                  <a:pt x="1818" y="182"/>
                </a:lnTo>
                <a:lnTo>
                  <a:pt x="1818" y="183"/>
                </a:lnTo>
                <a:lnTo>
                  <a:pt x="1819" y="154"/>
                </a:lnTo>
                <a:lnTo>
                  <a:pt x="1819" y="231"/>
                </a:lnTo>
                <a:lnTo>
                  <a:pt x="1819" y="196"/>
                </a:lnTo>
                <a:lnTo>
                  <a:pt x="1819" y="195"/>
                </a:lnTo>
                <a:lnTo>
                  <a:pt x="1820" y="110"/>
                </a:lnTo>
                <a:lnTo>
                  <a:pt x="1820" y="112"/>
                </a:lnTo>
                <a:lnTo>
                  <a:pt x="1820" y="115"/>
                </a:lnTo>
                <a:lnTo>
                  <a:pt x="1821" y="107"/>
                </a:lnTo>
                <a:lnTo>
                  <a:pt x="1821" y="155"/>
                </a:lnTo>
                <a:lnTo>
                  <a:pt x="1821" y="120"/>
                </a:lnTo>
                <a:lnTo>
                  <a:pt x="1821" y="117"/>
                </a:lnTo>
                <a:lnTo>
                  <a:pt x="1822" y="106"/>
                </a:lnTo>
                <a:lnTo>
                  <a:pt x="1822" y="178"/>
                </a:lnTo>
                <a:lnTo>
                  <a:pt x="1822" y="111"/>
                </a:lnTo>
                <a:lnTo>
                  <a:pt x="1822" y="104"/>
                </a:lnTo>
                <a:lnTo>
                  <a:pt x="1823" y="159"/>
                </a:lnTo>
                <a:lnTo>
                  <a:pt x="1823" y="59"/>
                </a:lnTo>
                <a:lnTo>
                  <a:pt x="1823" y="101"/>
                </a:lnTo>
                <a:lnTo>
                  <a:pt x="1823" y="104"/>
                </a:lnTo>
                <a:lnTo>
                  <a:pt x="1824" y="123"/>
                </a:lnTo>
                <a:lnTo>
                  <a:pt x="1824" y="76"/>
                </a:lnTo>
                <a:lnTo>
                  <a:pt x="1824" y="99"/>
                </a:lnTo>
                <a:lnTo>
                  <a:pt x="1824" y="97"/>
                </a:lnTo>
                <a:lnTo>
                  <a:pt x="1825" y="113"/>
                </a:lnTo>
                <a:lnTo>
                  <a:pt x="1825" y="64"/>
                </a:lnTo>
                <a:lnTo>
                  <a:pt x="1825" y="79"/>
                </a:lnTo>
                <a:lnTo>
                  <a:pt x="1825" y="80"/>
                </a:lnTo>
                <a:lnTo>
                  <a:pt x="1826" y="69"/>
                </a:lnTo>
                <a:lnTo>
                  <a:pt x="1826" y="128"/>
                </a:lnTo>
                <a:lnTo>
                  <a:pt x="1826" y="126"/>
                </a:lnTo>
                <a:lnTo>
                  <a:pt x="1826" y="128"/>
                </a:lnTo>
                <a:lnTo>
                  <a:pt x="1827" y="218"/>
                </a:lnTo>
                <a:lnTo>
                  <a:pt x="1827" y="218"/>
                </a:lnTo>
                <a:lnTo>
                  <a:pt x="1828" y="257"/>
                </a:lnTo>
                <a:lnTo>
                  <a:pt x="1828" y="223"/>
                </a:lnTo>
                <a:lnTo>
                  <a:pt x="1828" y="223"/>
                </a:lnTo>
                <a:lnTo>
                  <a:pt x="1829" y="235"/>
                </a:lnTo>
                <a:lnTo>
                  <a:pt x="1829" y="185"/>
                </a:lnTo>
                <a:lnTo>
                  <a:pt x="1829" y="222"/>
                </a:lnTo>
                <a:lnTo>
                  <a:pt x="1829" y="218"/>
                </a:lnTo>
                <a:lnTo>
                  <a:pt x="1830" y="189"/>
                </a:lnTo>
                <a:lnTo>
                  <a:pt x="1830" y="272"/>
                </a:lnTo>
                <a:lnTo>
                  <a:pt x="1830" y="270"/>
                </a:lnTo>
                <a:lnTo>
                  <a:pt x="1830" y="270"/>
                </a:lnTo>
                <a:lnTo>
                  <a:pt x="1831" y="180"/>
                </a:lnTo>
                <a:lnTo>
                  <a:pt x="1831" y="207"/>
                </a:lnTo>
                <a:lnTo>
                  <a:pt x="1831" y="206"/>
                </a:lnTo>
                <a:lnTo>
                  <a:pt x="1832" y="101"/>
                </a:lnTo>
                <a:lnTo>
                  <a:pt x="1832" y="141"/>
                </a:lnTo>
                <a:lnTo>
                  <a:pt x="1832" y="133"/>
                </a:lnTo>
                <a:lnTo>
                  <a:pt x="1833" y="170"/>
                </a:lnTo>
                <a:lnTo>
                  <a:pt x="1833" y="97"/>
                </a:lnTo>
                <a:lnTo>
                  <a:pt x="1833" y="121"/>
                </a:lnTo>
                <a:lnTo>
                  <a:pt x="1833" y="123"/>
                </a:lnTo>
                <a:lnTo>
                  <a:pt x="1834" y="92"/>
                </a:lnTo>
                <a:lnTo>
                  <a:pt x="1834" y="183"/>
                </a:lnTo>
                <a:lnTo>
                  <a:pt x="1834" y="139"/>
                </a:lnTo>
                <a:lnTo>
                  <a:pt x="1834" y="144"/>
                </a:lnTo>
                <a:lnTo>
                  <a:pt x="1835" y="115"/>
                </a:lnTo>
                <a:lnTo>
                  <a:pt x="1835" y="178"/>
                </a:lnTo>
                <a:lnTo>
                  <a:pt x="1835" y="173"/>
                </a:lnTo>
                <a:lnTo>
                  <a:pt x="1835" y="173"/>
                </a:lnTo>
                <a:lnTo>
                  <a:pt x="1836" y="171"/>
                </a:lnTo>
                <a:lnTo>
                  <a:pt x="1836" y="212"/>
                </a:lnTo>
                <a:lnTo>
                  <a:pt x="1836" y="212"/>
                </a:lnTo>
                <a:lnTo>
                  <a:pt x="1837" y="142"/>
                </a:lnTo>
                <a:lnTo>
                  <a:pt x="1837" y="222"/>
                </a:lnTo>
                <a:lnTo>
                  <a:pt x="1837" y="222"/>
                </a:lnTo>
                <a:lnTo>
                  <a:pt x="1838" y="253"/>
                </a:lnTo>
                <a:lnTo>
                  <a:pt x="1838" y="215"/>
                </a:lnTo>
                <a:lnTo>
                  <a:pt x="1838" y="216"/>
                </a:lnTo>
                <a:lnTo>
                  <a:pt x="1838" y="216"/>
                </a:lnTo>
                <a:lnTo>
                  <a:pt x="1839" y="232"/>
                </a:lnTo>
                <a:lnTo>
                  <a:pt x="1839" y="122"/>
                </a:lnTo>
                <a:lnTo>
                  <a:pt x="1839" y="129"/>
                </a:lnTo>
                <a:lnTo>
                  <a:pt x="1839" y="125"/>
                </a:lnTo>
                <a:lnTo>
                  <a:pt x="1840" y="125"/>
                </a:lnTo>
                <a:lnTo>
                  <a:pt x="1840" y="74"/>
                </a:lnTo>
                <a:lnTo>
                  <a:pt x="1840" y="77"/>
                </a:lnTo>
                <a:lnTo>
                  <a:pt x="1840" y="75"/>
                </a:lnTo>
                <a:lnTo>
                  <a:pt x="1841" y="50"/>
                </a:lnTo>
                <a:lnTo>
                  <a:pt x="1841" y="116"/>
                </a:lnTo>
                <a:lnTo>
                  <a:pt x="1841" y="92"/>
                </a:lnTo>
                <a:lnTo>
                  <a:pt x="1841" y="92"/>
                </a:lnTo>
                <a:lnTo>
                  <a:pt x="1842" y="77"/>
                </a:lnTo>
                <a:lnTo>
                  <a:pt x="1842" y="146"/>
                </a:lnTo>
                <a:lnTo>
                  <a:pt x="1842" y="136"/>
                </a:lnTo>
                <a:lnTo>
                  <a:pt x="1842" y="133"/>
                </a:lnTo>
                <a:lnTo>
                  <a:pt x="1843" y="101"/>
                </a:lnTo>
                <a:lnTo>
                  <a:pt x="1843" y="159"/>
                </a:lnTo>
                <a:lnTo>
                  <a:pt x="1843" y="149"/>
                </a:lnTo>
                <a:lnTo>
                  <a:pt x="1843" y="146"/>
                </a:lnTo>
                <a:lnTo>
                  <a:pt x="1844" y="126"/>
                </a:lnTo>
                <a:lnTo>
                  <a:pt x="1844" y="165"/>
                </a:lnTo>
                <a:lnTo>
                  <a:pt x="1844" y="163"/>
                </a:lnTo>
                <a:lnTo>
                  <a:pt x="1844" y="163"/>
                </a:lnTo>
                <a:lnTo>
                  <a:pt x="1845" y="111"/>
                </a:lnTo>
                <a:lnTo>
                  <a:pt x="1845" y="176"/>
                </a:lnTo>
                <a:lnTo>
                  <a:pt x="1845" y="123"/>
                </a:lnTo>
                <a:lnTo>
                  <a:pt x="1845" y="123"/>
                </a:lnTo>
                <a:lnTo>
                  <a:pt x="1846" y="123"/>
                </a:lnTo>
                <a:lnTo>
                  <a:pt x="1846" y="47"/>
                </a:lnTo>
                <a:lnTo>
                  <a:pt x="1846" y="92"/>
                </a:lnTo>
                <a:lnTo>
                  <a:pt x="1846" y="91"/>
                </a:lnTo>
                <a:lnTo>
                  <a:pt x="1847" y="62"/>
                </a:lnTo>
                <a:lnTo>
                  <a:pt x="1847" y="128"/>
                </a:lnTo>
                <a:lnTo>
                  <a:pt x="1847" y="130"/>
                </a:lnTo>
                <a:lnTo>
                  <a:pt x="1848" y="115"/>
                </a:lnTo>
                <a:lnTo>
                  <a:pt x="1848" y="200"/>
                </a:lnTo>
                <a:lnTo>
                  <a:pt x="1848" y="152"/>
                </a:lnTo>
                <a:lnTo>
                  <a:pt x="1848" y="149"/>
                </a:lnTo>
                <a:lnTo>
                  <a:pt x="1849" y="142"/>
                </a:lnTo>
                <a:lnTo>
                  <a:pt x="1849" y="202"/>
                </a:lnTo>
                <a:lnTo>
                  <a:pt x="1849" y="150"/>
                </a:lnTo>
                <a:lnTo>
                  <a:pt x="1849" y="153"/>
                </a:lnTo>
                <a:lnTo>
                  <a:pt x="1850" y="114"/>
                </a:lnTo>
                <a:lnTo>
                  <a:pt x="1850" y="227"/>
                </a:lnTo>
                <a:lnTo>
                  <a:pt x="1850" y="213"/>
                </a:lnTo>
                <a:lnTo>
                  <a:pt x="1850" y="214"/>
                </a:lnTo>
                <a:lnTo>
                  <a:pt x="1851" y="221"/>
                </a:lnTo>
                <a:lnTo>
                  <a:pt x="1851" y="82"/>
                </a:lnTo>
                <a:lnTo>
                  <a:pt x="1851" y="79"/>
                </a:lnTo>
                <a:lnTo>
                  <a:pt x="1852" y="70"/>
                </a:lnTo>
                <a:lnTo>
                  <a:pt x="1852" y="136"/>
                </a:lnTo>
                <a:lnTo>
                  <a:pt x="1852" y="73"/>
                </a:lnTo>
                <a:lnTo>
                  <a:pt x="1852" y="82"/>
                </a:lnTo>
                <a:lnTo>
                  <a:pt x="1853" y="168"/>
                </a:lnTo>
                <a:lnTo>
                  <a:pt x="1853" y="105"/>
                </a:lnTo>
                <a:lnTo>
                  <a:pt x="1853" y="101"/>
                </a:lnTo>
                <a:lnTo>
                  <a:pt x="1854" y="97"/>
                </a:lnTo>
                <a:lnTo>
                  <a:pt x="1854" y="173"/>
                </a:lnTo>
                <a:lnTo>
                  <a:pt x="1854" y="174"/>
                </a:lnTo>
                <a:lnTo>
                  <a:pt x="1855" y="126"/>
                </a:lnTo>
                <a:lnTo>
                  <a:pt x="1855" y="195"/>
                </a:lnTo>
                <a:lnTo>
                  <a:pt x="1855" y="138"/>
                </a:lnTo>
                <a:lnTo>
                  <a:pt x="1855" y="139"/>
                </a:lnTo>
                <a:lnTo>
                  <a:pt x="1856" y="107"/>
                </a:lnTo>
                <a:lnTo>
                  <a:pt x="1856" y="230"/>
                </a:lnTo>
                <a:lnTo>
                  <a:pt x="1856" y="165"/>
                </a:lnTo>
                <a:lnTo>
                  <a:pt x="1856" y="164"/>
                </a:lnTo>
                <a:lnTo>
                  <a:pt x="1857" y="219"/>
                </a:lnTo>
                <a:lnTo>
                  <a:pt x="1857" y="158"/>
                </a:lnTo>
                <a:lnTo>
                  <a:pt x="1857" y="192"/>
                </a:lnTo>
                <a:lnTo>
                  <a:pt x="1857" y="197"/>
                </a:lnTo>
                <a:lnTo>
                  <a:pt x="1858" y="150"/>
                </a:lnTo>
                <a:lnTo>
                  <a:pt x="1858" y="230"/>
                </a:lnTo>
                <a:lnTo>
                  <a:pt x="1858" y="225"/>
                </a:lnTo>
                <a:lnTo>
                  <a:pt x="1858" y="223"/>
                </a:lnTo>
                <a:lnTo>
                  <a:pt x="1859" y="130"/>
                </a:lnTo>
                <a:lnTo>
                  <a:pt x="1859" y="141"/>
                </a:lnTo>
                <a:lnTo>
                  <a:pt x="1859" y="146"/>
                </a:lnTo>
                <a:lnTo>
                  <a:pt x="1860" y="194"/>
                </a:lnTo>
                <a:lnTo>
                  <a:pt x="1860" y="121"/>
                </a:lnTo>
                <a:lnTo>
                  <a:pt x="1860" y="145"/>
                </a:lnTo>
                <a:lnTo>
                  <a:pt x="1860" y="146"/>
                </a:lnTo>
                <a:lnTo>
                  <a:pt x="1861" y="121"/>
                </a:lnTo>
                <a:lnTo>
                  <a:pt x="1861" y="223"/>
                </a:lnTo>
                <a:lnTo>
                  <a:pt x="1861" y="224"/>
                </a:lnTo>
                <a:lnTo>
                  <a:pt x="1862" y="224"/>
                </a:lnTo>
                <a:lnTo>
                  <a:pt x="1862" y="161"/>
                </a:lnTo>
                <a:lnTo>
                  <a:pt x="1862" y="174"/>
                </a:lnTo>
                <a:lnTo>
                  <a:pt x="1862" y="176"/>
                </a:lnTo>
                <a:lnTo>
                  <a:pt x="1863" y="162"/>
                </a:lnTo>
                <a:lnTo>
                  <a:pt x="1863" y="247"/>
                </a:lnTo>
                <a:lnTo>
                  <a:pt x="1863" y="249"/>
                </a:lnTo>
                <a:lnTo>
                  <a:pt x="1864" y="269"/>
                </a:lnTo>
                <a:lnTo>
                  <a:pt x="1864" y="165"/>
                </a:lnTo>
                <a:lnTo>
                  <a:pt x="1864" y="159"/>
                </a:lnTo>
                <a:lnTo>
                  <a:pt x="1865" y="158"/>
                </a:lnTo>
                <a:lnTo>
                  <a:pt x="1865" y="240"/>
                </a:lnTo>
                <a:lnTo>
                  <a:pt x="1865" y="210"/>
                </a:lnTo>
                <a:lnTo>
                  <a:pt x="1865" y="213"/>
                </a:lnTo>
                <a:lnTo>
                  <a:pt x="1866" y="244"/>
                </a:lnTo>
                <a:lnTo>
                  <a:pt x="1866" y="136"/>
                </a:lnTo>
                <a:lnTo>
                  <a:pt x="1866" y="137"/>
                </a:lnTo>
                <a:lnTo>
                  <a:pt x="1866" y="135"/>
                </a:lnTo>
                <a:lnTo>
                  <a:pt x="1867" y="144"/>
                </a:lnTo>
                <a:lnTo>
                  <a:pt x="1867" y="100"/>
                </a:lnTo>
                <a:lnTo>
                  <a:pt x="1867" y="112"/>
                </a:lnTo>
                <a:lnTo>
                  <a:pt x="1867" y="111"/>
                </a:lnTo>
                <a:lnTo>
                  <a:pt x="1868" y="157"/>
                </a:lnTo>
                <a:lnTo>
                  <a:pt x="1868" y="90"/>
                </a:lnTo>
                <a:lnTo>
                  <a:pt x="1868" y="99"/>
                </a:lnTo>
                <a:lnTo>
                  <a:pt x="1868" y="90"/>
                </a:lnTo>
                <a:lnTo>
                  <a:pt x="1869" y="81"/>
                </a:lnTo>
                <a:lnTo>
                  <a:pt x="1869" y="154"/>
                </a:lnTo>
                <a:lnTo>
                  <a:pt x="1869" y="145"/>
                </a:lnTo>
                <a:lnTo>
                  <a:pt x="1869" y="146"/>
                </a:lnTo>
                <a:lnTo>
                  <a:pt x="1870" y="95"/>
                </a:lnTo>
                <a:lnTo>
                  <a:pt x="1870" y="152"/>
                </a:lnTo>
                <a:lnTo>
                  <a:pt x="1870" y="115"/>
                </a:lnTo>
                <a:lnTo>
                  <a:pt x="1870" y="117"/>
                </a:lnTo>
                <a:lnTo>
                  <a:pt x="1871" y="161"/>
                </a:lnTo>
                <a:lnTo>
                  <a:pt x="1871" y="104"/>
                </a:lnTo>
                <a:lnTo>
                  <a:pt x="1871" y="149"/>
                </a:lnTo>
                <a:lnTo>
                  <a:pt x="1871" y="147"/>
                </a:lnTo>
                <a:lnTo>
                  <a:pt x="1872" y="125"/>
                </a:lnTo>
                <a:lnTo>
                  <a:pt x="1872" y="172"/>
                </a:lnTo>
                <a:lnTo>
                  <a:pt x="1872" y="169"/>
                </a:lnTo>
                <a:lnTo>
                  <a:pt x="1872" y="170"/>
                </a:lnTo>
                <a:lnTo>
                  <a:pt x="1873" y="176"/>
                </a:lnTo>
                <a:lnTo>
                  <a:pt x="1873" y="133"/>
                </a:lnTo>
                <a:lnTo>
                  <a:pt x="1873" y="142"/>
                </a:lnTo>
                <a:lnTo>
                  <a:pt x="1873" y="142"/>
                </a:lnTo>
                <a:lnTo>
                  <a:pt x="1874" y="146"/>
                </a:lnTo>
                <a:lnTo>
                  <a:pt x="1874" y="129"/>
                </a:lnTo>
                <a:lnTo>
                  <a:pt x="1874" y="130"/>
                </a:lnTo>
                <a:lnTo>
                  <a:pt x="1874" y="130"/>
                </a:lnTo>
                <a:lnTo>
                  <a:pt x="1875" y="135"/>
                </a:lnTo>
                <a:lnTo>
                  <a:pt x="1875" y="58"/>
                </a:lnTo>
                <a:lnTo>
                  <a:pt x="1875" y="100"/>
                </a:lnTo>
                <a:lnTo>
                  <a:pt x="1875" y="101"/>
                </a:lnTo>
                <a:lnTo>
                  <a:pt x="1876" y="41"/>
                </a:lnTo>
                <a:lnTo>
                  <a:pt x="1876" y="133"/>
                </a:lnTo>
                <a:lnTo>
                  <a:pt x="1876" y="94"/>
                </a:lnTo>
                <a:lnTo>
                  <a:pt x="1876" y="93"/>
                </a:lnTo>
                <a:lnTo>
                  <a:pt x="1877" y="75"/>
                </a:lnTo>
                <a:lnTo>
                  <a:pt x="1877" y="170"/>
                </a:lnTo>
                <a:lnTo>
                  <a:pt x="1877" y="125"/>
                </a:lnTo>
                <a:lnTo>
                  <a:pt x="1877" y="110"/>
                </a:lnTo>
                <a:lnTo>
                  <a:pt x="1878" y="87"/>
                </a:lnTo>
                <a:lnTo>
                  <a:pt x="1878" y="217"/>
                </a:lnTo>
                <a:lnTo>
                  <a:pt x="1878" y="153"/>
                </a:lnTo>
                <a:lnTo>
                  <a:pt x="1878" y="148"/>
                </a:lnTo>
                <a:lnTo>
                  <a:pt x="1879" y="135"/>
                </a:lnTo>
                <a:lnTo>
                  <a:pt x="1879" y="244"/>
                </a:lnTo>
                <a:lnTo>
                  <a:pt x="1879" y="214"/>
                </a:lnTo>
                <a:lnTo>
                  <a:pt x="1879" y="214"/>
                </a:lnTo>
                <a:lnTo>
                  <a:pt x="1880" y="155"/>
                </a:lnTo>
                <a:lnTo>
                  <a:pt x="1880" y="186"/>
                </a:lnTo>
                <a:lnTo>
                  <a:pt x="1880" y="181"/>
                </a:lnTo>
                <a:lnTo>
                  <a:pt x="1881" y="204"/>
                </a:lnTo>
                <a:lnTo>
                  <a:pt x="1881" y="120"/>
                </a:lnTo>
                <a:lnTo>
                  <a:pt x="1881" y="117"/>
                </a:lnTo>
                <a:lnTo>
                  <a:pt x="1882" y="107"/>
                </a:lnTo>
                <a:lnTo>
                  <a:pt x="1882" y="220"/>
                </a:lnTo>
                <a:lnTo>
                  <a:pt x="1882" y="202"/>
                </a:lnTo>
                <a:lnTo>
                  <a:pt x="1882" y="207"/>
                </a:lnTo>
                <a:lnTo>
                  <a:pt x="1883" y="256"/>
                </a:lnTo>
                <a:lnTo>
                  <a:pt x="1883" y="150"/>
                </a:lnTo>
                <a:lnTo>
                  <a:pt x="1883" y="247"/>
                </a:lnTo>
                <a:lnTo>
                  <a:pt x="1883" y="247"/>
                </a:lnTo>
                <a:lnTo>
                  <a:pt x="1884" y="271"/>
                </a:lnTo>
                <a:lnTo>
                  <a:pt x="1884" y="223"/>
                </a:lnTo>
                <a:lnTo>
                  <a:pt x="1884" y="223"/>
                </a:lnTo>
                <a:lnTo>
                  <a:pt x="1884" y="224"/>
                </a:lnTo>
                <a:lnTo>
                  <a:pt x="1885" y="139"/>
                </a:lnTo>
                <a:lnTo>
                  <a:pt x="1885" y="158"/>
                </a:lnTo>
                <a:lnTo>
                  <a:pt x="1885" y="160"/>
                </a:lnTo>
                <a:lnTo>
                  <a:pt x="1886" y="116"/>
                </a:lnTo>
                <a:lnTo>
                  <a:pt x="1886" y="197"/>
                </a:lnTo>
                <a:lnTo>
                  <a:pt x="1886" y="177"/>
                </a:lnTo>
                <a:lnTo>
                  <a:pt x="1886" y="173"/>
                </a:lnTo>
                <a:lnTo>
                  <a:pt x="1887" y="200"/>
                </a:lnTo>
                <a:lnTo>
                  <a:pt x="1887" y="163"/>
                </a:lnTo>
                <a:lnTo>
                  <a:pt x="1887" y="172"/>
                </a:lnTo>
                <a:lnTo>
                  <a:pt x="1887" y="173"/>
                </a:lnTo>
                <a:lnTo>
                  <a:pt x="1888" y="220"/>
                </a:lnTo>
                <a:lnTo>
                  <a:pt x="1888" y="225"/>
                </a:lnTo>
                <a:lnTo>
                  <a:pt x="1889" y="243"/>
                </a:lnTo>
                <a:lnTo>
                  <a:pt x="1889" y="186"/>
                </a:lnTo>
                <a:lnTo>
                  <a:pt x="1889" y="186"/>
                </a:lnTo>
                <a:lnTo>
                  <a:pt x="1889" y="188"/>
                </a:lnTo>
                <a:lnTo>
                  <a:pt x="1890" y="188"/>
                </a:lnTo>
                <a:lnTo>
                  <a:pt x="1890" y="106"/>
                </a:lnTo>
                <a:lnTo>
                  <a:pt x="1890" y="129"/>
                </a:lnTo>
                <a:lnTo>
                  <a:pt x="1890" y="130"/>
                </a:lnTo>
                <a:lnTo>
                  <a:pt x="1891" y="168"/>
                </a:lnTo>
                <a:lnTo>
                  <a:pt x="1891" y="107"/>
                </a:lnTo>
                <a:lnTo>
                  <a:pt x="1891" y="147"/>
                </a:lnTo>
                <a:lnTo>
                  <a:pt x="1891" y="144"/>
                </a:lnTo>
                <a:lnTo>
                  <a:pt x="1892" y="187"/>
                </a:lnTo>
                <a:lnTo>
                  <a:pt x="1892" y="127"/>
                </a:lnTo>
                <a:lnTo>
                  <a:pt x="1892" y="177"/>
                </a:lnTo>
                <a:lnTo>
                  <a:pt x="1892" y="178"/>
                </a:lnTo>
                <a:lnTo>
                  <a:pt x="1893" y="213"/>
                </a:lnTo>
                <a:lnTo>
                  <a:pt x="1893" y="186"/>
                </a:lnTo>
                <a:lnTo>
                  <a:pt x="1893" y="186"/>
                </a:lnTo>
                <a:lnTo>
                  <a:pt x="1894" y="120"/>
                </a:lnTo>
                <a:lnTo>
                  <a:pt x="1894" y="190"/>
                </a:lnTo>
                <a:lnTo>
                  <a:pt x="1894" y="192"/>
                </a:lnTo>
                <a:lnTo>
                  <a:pt x="1895" y="149"/>
                </a:lnTo>
                <a:lnTo>
                  <a:pt x="1895" y="222"/>
                </a:lnTo>
                <a:lnTo>
                  <a:pt x="1895" y="162"/>
                </a:lnTo>
                <a:lnTo>
                  <a:pt x="1895" y="160"/>
                </a:lnTo>
                <a:lnTo>
                  <a:pt x="1896" y="108"/>
                </a:lnTo>
                <a:lnTo>
                  <a:pt x="1896" y="202"/>
                </a:lnTo>
                <a:lnTo>
                  <a:pt x="1896" y="206"/>
                </a:lnTo>
                <a:lnTo>
                  <a:pt x="1897" y="158"/>
                </a:lnTo>
                <a:lnTo>
                  <a:pt x="1897" y="231"/>
                </a:lnTo>
                <a:lnTo>
                  <a:pt x="1897" y="213"/>
                </a:lnTo>
                <a:lnTo>
                  <a:pt x="1897" y="214"/>
                </a:lnTo>
                <a:lnTo>
                  <a:pt x="1898" y="224"/>
                </a:lnTo>
                <a:lnTo>
                  <a:pt x="1898" y="190"/>
                </a:lnTo>
                <a:lnTo>
                  <a:pt x="1898" y="191"/>
                </a:lnTo>
                <a:lnTo>
                  <a:pt x="1898" y="191"/>
                </a:lnTo>
                <a:lnTo>
                  <a:pt x="1899" y="120"/>
                </a:lnTo>
                <a:lnTo>
                  <a:pt x="1899" y="118"/>
                </a:lnTo>
                <a:lnTo>
                  <a:pt x="1900" y="125"/>
                </a:lnTo>
                <a:lnTo>
                  <a:pt x="1900" y="82"/>
                </a:lnTo>
                <a:lnTo>
                  <a:pt x="1900" y="84"/>
                </a:lnTo>
                <a:lnTo>
                  <a:pt x="1900" y="91"/>
                </a:lnTo>
                <a:lnTo>
                  <a:pt x="1901" y="91"/>
                </a:lnTo>
                <a:lnTo>
                  <a:pt x="1901" y="172"/>
                </a:lnTo>
                <a:lnTo>
                  <a:pt x="1901" y="169"/>
                </a:lnTo>
                <a:lnTo>
                  <a:pt x="1901" y="169"/>
                </a:lnTo>
                <a:lnTo>
                  <a:pt x="1902" y="173"/>
                </a:lnTo>
                <a:lnTo>
                  <a:pt x="1902" y="109"/>
                </a:lnTo>
                <a:lnTo>
                  <a:pt x="1902" y="133"/>
                </a:lnTo>
                <a:lnTo>
                  <a:pt x="1902" y="137"/>
                </a:lnTo>
                <a:lnTo>
                  <a:pt x="1903" y="160"/>
                </a:lnTo>
                <a:lnTo>
                  <a:pt x="1903" y="119"/>
                </a:lnTo>
                <a:lnTo>
                  <a:pt x="1903" y="124"/>
                </a:lnTo>
                <a:lnTo>
                  <a:pt x="1903" y="125"/>
                </a:lnTo>
                <a:lnTo>
                  <a:pt x="1904" y="149"/>
                </a:lnTo>
                <a:lnTo>
                  <a:pt x="1904" y="110"/>
                </a:lnTo>
                <a:lnTo>
                  <a:pt x="1904" y="119"/>
                </a:lnTo>
                <a:lnTo>
                  <a:pt x="1904" y="123"/>
                </a:lnTo>
                <a:lnTo>
                  <a:pt x="1905" y="80"/>
                </a:lnTo>
                <a:lnTo>
                  <a:pt x="1905" y="137"/>
                </a:lnTo>
                <a:lnTo>
                  <a:pt x="1905" y="128"/>
                </a:lnTo>
                <a:lnTo>
                  <a:pt x="1905" y="127"/>
                </a:lnTo>
                <a:lnTo>
                  <a:pt x="1906" y="125"/>
                </a:lnTo>
                <a:lnTo>
                  <a:pt x="1906" y="159"/>
                </a:lnTo>
                <a:lnTo>
                  <a:pt x="1906" y="150"/>
                </a:lnTo>
                <a:lnTo>
                  <a:pt x="1906" y="150"/>
                </a:lnTo>
                <a:lnTo>
                  <a:pt x="1907" y="151"/>
                </a:lnTo>
                <a:lnTo>
                  <a:pt x="1907" y="100"/>
                </a:lnTo>
                <a:lnTo>
                  <a:pt x="1907" y="111"/>
                </a:lnTo>
                <a:lnTo>
                  <a:pt x="1907" y="118"/>
                </a:lnTo>
                <a:lnTo>
                  <a:pt x="1908" y="103"/>
                </a:lnTo>
                <a:lnTo>
                  <a:pt x="1908" y="184"/>
                </a:lnTo>
                <a:lnTo>
                  <a:pt x="1908" y="154"/>
                </a:lnTo>
                <a:lnTo>
                  <a:pt x="1908" y="153"/>
                </a:lnTo>
                <a:lnTo>
                  <a:pt x="1909" y="98"/>
                </a:lnTo>
                <a:lnTo>
                  <a:pt x="1909" y="106"/>
                </a:lnTo>
                <a:lnTo>
                  <a:pt x="1909" y="112"/>
                </a:lnTo>
                <a:lnTo>
                  <a:pt x="1910" y="97"/>
                </a:lnTo>
                <a:lnTo>
                  <a:pt x="1910" y="150"/>
                </a:lnTo>
                <a:lnTo>
                  <a:pt x="1910" y="119"/>
                </a:lnTo>
                <a:lnTo>
                  <a:pt x="1910" y="118"/>
                </a:lnTo>
                <a:lnTo>
                  <a:pt x="1911" y="122"/>
                </a:lnTo>
                <a:lnTo>
                  <a:pt x="1911" y="54"/>
                </a:lnTo>
                <a:lnTo>
                  <a:pt x="1911" y="68"/>
                </a:lnTo>
                <a:lnTo>
                  <a:pt x="1911" y="67"/>
                </a:lnTo>
                <a:lnTo>
                  <a:pt x="1912" y="61"/>
                </a:lnTo>
                <a:lnTo>
                  <a:pt x="1912" y="226"/>
                </a:lnTo>
                <a:lnTo>
                  <a:pt x="1912" y="226"/>
                </a:lnTo>
                <a:lnTo>
                  <a:pt x="1913" y="230"/>
                </a:lnTo>
                <a:lnTo>
                  <a:pt x="1913" y="168"/>
                </a:lnTo>
                <a:lnTo>
                  <a:pt x="1913" y="193"/>
                </a:lnTo>
                <a:lnTo>
                  <a:pt x="1913" y="181"/>
                </a:lnTo>
                <a:lnTo>
                  <a:pt x="1914" y="147"/>
                </a:lnTo>
                <a:lnTo>
                  <a:pt x="1914" y="230"/>
                </a:lnTo>
                <a:lnTo>
                  <a:pt x="1914" y="192"/>
                </a:lnTo>
                <a:lnTo>
                  <a:pt x="1914" y="195"/>
                </a:lnTo>
                <a:lnTo>
                  <a:pt x="1915" y="215"/>
                </a:lnTo>
                <a:lnTo>
                  <a:pt x="1915" y="159"/>
                </a:lnTo>
                <a:lnTo>
                  <a:pt x="1915" y="205"/>
                </a:lnTo>
                <a:lnTo>
                  <a:pt x="1915" y="206"/>
                </a:lnTo>
                <a:lnTo>
                  <a:pt x="1916" y="243"/>
                </a:lnTo>
                <a:lnTo>
                  <a:pt x="1916" y="184"/>
                </a:lnTo>
                <a:lnTo>
                  <a:pt x="1916" y="184"/>
                </a:lnTo>
                <a:lnTo>
                  <a:pt x="1917" y="185"/>
                </a:lnTo>
                <a:lnTo>
                  <a:pt x="1917" y="80"/>
                </a:lnTo>
                <a:lnTo>
                  <a:pt x="1917" y="108"/>
                </a:lnTo>
                <a:lnTo>
                  <a:pt x="1917" y="112"/>
                </a:lnTo>
                <a:lnTo>
                  <a:pt x="1918" y="171"/>
                </a:lnTo>
                <a:lnTo>
                  <a:pt x="1918" y="86"/>
                </a:lnTo>
                <a:lnTo>
                  <a:pt x="1918" y="137"/>
                </a:lnTo>
                <a:lnTo>
                  <a:pt x="1918" y="141"/>
                </a:lnTo>
                <a:lnTo>
                  <a:pt x="1919" y="101"/>
                </a:lnTo>
                <a:lnTo>
                  <a:pt x="1919" y="222"/>
                </a:lnTo>
                <a:lnTo>
                  <a:pt x="1919" y="178"/>
                </a:lnTo>
                <a:lnTo>
                  <a:pt x="1919" y="183"/>
                </a:lnTo>
                <a:lnTo>
                  <a:pt x="1920" y="199"/>
                </a:lnTo>
                <a:lnTo>
                  <a:pt x="1920" y="126"/>
                </a:lnTo>
                <a:lnTo>
                  <a:pt x="1920" y="162"/>
                </a:lnTo>
                <a:lnTo>
                  <a:pt x="1920" y="168"/>
                </a:lnTo>
                <a:lnTo>
                  <a:pt x="1921" y="227"/>
                </a:lnTo>
                <a:lnTo>
                  <a:pt x="1921" y="149"/>
                </a:lnTo>
                <a:lnTo>
                  <a:pt x="1921" y="158"/>
                </a:lnTo>
                <a:lnTo>
                  <a:pt x="1921" y="159"/>
                </a:lnTo>
                <a:lnTo>
                  <a:pt x="1922" y="188"/>
                </a:lnTo>
                <a:lnTo>
                  <a:pt x="1922" y="146"/>
                </a:lnTo>
                <a:lnTo>
                  <a:pt x="1922" y="154"/>
                </a:lnTo>
                <a:lnTo>
                  <a:pt x="1922" y="155"/>
                </a:lnTo>
                <a:lnTo>
                  <a:pt x="1923" y="187"/>
                </a:lnTo>
                <a:lnTo>
                  <a:pt x="1923" y="98"/>
                </a:lnTo>
                <a:lnTo>
                  <a:pt x="1923" y="103"/>
                </a:lnTo>
                <a:lnTo>
                  <a:pt x="1923" y="103"/>
                </a:lnTo>
                <a:lnTo>
                  <a:pt x="1924" y="200"/>
                </a:lnTo>
                <a:lnTo>
                  <a:pt x="1924" y="149"/>
                </a:lnTo>
                <a:lnTo>
                  <a:pt x="1924" y="146"/>
                </a:lnTo>
                <a:lnTo>
                  <a:pt x="1925" y="132"/>
                </a:lnTo>
                <a:lnTo>
                  <a:pt x="1925" y="209"/>
                </a:lnTo>
                <a:lnTo>
                  <a:pt x="1925" y="177"/>
                </a:lnTo>
                <a:lnTo>
                  <a:pt x="1925" y="177"/>
                </a:lnTo>
                <a:lnTo>
                  <a:pt x="1926" y="161"/>
                </a:lnTo>
                <a:lnTo>
                  <a:pt x="1926" y="244"/>
                </a:lnTo>
                <a:lnTo>
                  <a:pt x="1926" y="235"/>
                </a:lnTo>
                <a:lnTo>
                  <a:pt x="1926" y="236"/>
                </a:lnTo>
                <a:lnTo>
                  <a:pt x="1927" y="237"/>
                </a:lnTo>
                <a:lnTo>
                  <a:pt x="1927" y="155"/>
                </a:lnTo>
                <a:lnTo>
                  <a:pt x="1927" y="168"/>
                </a:lnTo>
                <a:lnTo>
                  <a:pt x="1927" y="171"/>
                </a:lnTo>
                <a:lnTo>
                  <a:pt x="1928" y="122"/>
                </a:lnTo>
                <a:lnTo>
                  <a:pt x="1928" y="222"/>
                </a:lnTo>
                <a:lnTo>
                  <a:pt x="1928" y="176"/>
                </a:lnTo>
                <a:lnTo>
                  <a:pt x="1928" y="181"/>
                </a:lnTo>
                <a:lnTo>
                  <a:pt x="1929" y="166"/>
                </a:lnTo>
                <a:lnTo>
                  <a:pt x="1929" y="234"/>
                </a:lnTo>
                <a:lnTo>
                  <a:pt x="1929" y="224"/>
                </a:lnTo>
                <a:lnTo>
                  <a:pt x="1929" y="224"/>
                </a:lnTo>
                <a:lnTo>
                  <a:pt x="1930" y="224"/>
                </a:lnTo>
                <a:lnTo>
                  <a:pt x="1930" y="169"/>
                </a:lnTo>
                <a:lnTo>
                  <a:pt x="1930" y="168"/>
                </a:lnTo>
                <a:lnTo>
                  <a:pt x="1931" y="127"/>
                </a:lnTo>
                <a:lnTo>
                  <a:pt x="1931" y="197"/>
                </a:lnTo>
                <a:lnTo>
                  <a:pt x="1931" y="135"/>
                </a:lnTo>
                <a:lnTo>
                  <a:pt x="1931" y="134"/>
                </a:lnTo>
                <a:lnTo>
                  <a:pt x="1932" y="113"/>
                </a:lnTo>
                <a:lnTo>
                  <a:pt x="1932" y="152"/>
                </a:lnTo>
                <a:lnTo>
                  <a:pt x="1932" y="143"/>
                </a:lnTo>
                <a:lnTo>
                  <a:pt x="1932" y="139"/>
                </a:lnTo>
                <a:lnTo>
                  <a:pt x="1933" y="123"/>
                </a:lnTo>
                <a:lnTo>
                  <a:pt x="1933" y="207"/>
                </a:lnTo>
                <a:lnTo>
                  <a:pt x="1933" y="200"/>
                </a:lnTo>
                <a:lnTo>
                  <a:pt x="1933" y="196"/>
                </a:lnTo>
                <a:lnTo>
                  <a:pt x="1934" y="117"/>
                </a:lnTo>
                <a:lnTo>
                  <a:pt x="1934" y="246"/>
                </a:lnTo>
                <a:lnTo>
                  <a:pt x="1934" y="179"/>
                </a:lnTo>
                <a:lnTo>
                  <a:pt x="1934" y="179"/>
                </a:lnTo>
                <a:lnTo>
                  <a:pt x="1935" y="142"/>
                </a:lnTo>
                <a:lnTo>
                  <a:pt x="1935" y="241"/>
                </a:lnTo>
                <a:lnTo>
                  <a:pt x="1935" y="180"/>
                </a:lnTo>
                <a:lnTo>
                  <a:pt x="1935" y="181"/>
                </a:lnTo>
                <a:lnTo>
                  <a:pt x="1936" y="244"/>
                </a:lnTo>
                <a:lnTo>
                  <a:pt x="1936" y="141"/>
                </a:lnTo>
                <a:lnTo>
                  <a:pt x="1936" y="219"/>
                </a:lnTo>
                <a:lnTo>
                  <a:pt x="1936" y="221"/>
                </a:lnTo>
                <a:lnTo>
                  <a:pt x="1937" y="232"/>
                </a:lnTo>
                <a:lnTo>
                  <a:pt x="1937" y="174"/>
                </a:lnTo>
                <a:lnTo>
                  <a:pt x="1937" y="219"/>
                </a:lnTo>
                <a:lnTo>
                  <a:pt x="1937" y="219"/>
                </a:lnTo>
                <a:lnTo>
                  <a:pt x="1938" y="219"/>
                </a:lnTo>
                <a:lnTo>
                  <a:pt x="1938" y="241"/>
                </a:lnTo>
                <a:lnTo>
                  <a:pt x="1938" y="222"/>
                </a:lnTo>
                <a:lnTo>
                  <a:pt x="1938" y="221"/>
                </a:lnTo>
                <a:lnTo>
                  <a:pt x="1939" y="187"/>
                </a:lnTo>
                <a:lnTo>
                  <a:pt x="1939" y="198"/>
                </a:lnTo>
                <a:lnTo>
                  <a:pt x="1939" y="198"/>
                </a:lnTo>
                <a:lnTo>
                  <a:pt x="1940" y="199"/>
                </a:lnTo>
                <a:lnTo>
                  <a:pt x="1940" y="117"/>
                </a:lnTo>
                <a:lnTo>
                  <a:pt x="1940" y="158"/>
                </a:lnTo>
                <a:lnTo>
                  <a:pt x="1940" y="156"/>
                </a:lnTo>
                <a:lnTo>
                  <a:pt x="1941" y="129"/>
                </a:lnTo>
                <a:lnTo>
                  <a:pt x="1941" y="247"/>
                </a:lnTo>
                <a:lnTo>
                  <a:pt x="1941" y="199"/>
                </a:lnTo>
                <a:lnTo>
                  <a:pt x="1941" y="197"/>
                </a:lnTo>
                <a:lnTo>
                  <a:pt x="1942" y="172"/>
                </a:lnTo>
                <a:lnTo>
                  <a:pt x="1942" y="212"/>
                </a:lnTo>
                <a:lnTo>
                  <a:pt x="1942" y="210"/>
                </a:lnTo>
                <a:lnTo>
                  <a:pt x="1942" y="207"/>
                </a:lnTo>
                <a:lnTo>
                  <a:pt x="1943" y="136"/>
                </a:lnTo>
                <a:lnTo>
                  <a:pt x="1943" y="160"/>
                </a:lnTo>
                <a:lnTo>
                  <a:pt x="1943" y="157"/>
                </a:lnTo>
                <a:lnTo>
                  <a:pt x="1944" y="129"/>
                </a:lnTo>
                <a:lnTo>
                  <a:pt x="1944" y="249"/>
                </a:lnTo>
                <a:lnTo>
                  <a:pt x="1944" y="254"/>
                </a:lnTo>
                <a:lnTo>
                  <a:pt x="1945" y="273"/>
                </a:lnTo>
                <a:lnTo>
                  <a:pt x="1945" y="136"/>
                </a:lnTo>
                <a:lnTo>
                  <a:pt x="1945" y="171"/>
                </a:lnTo>
                <a:lnTo>
                  <a:pt x="1945" y="167"/>
                </a:lnTo>
                <a:lnTo>
                  <a:pt x="1946" y="134"/>
                </a:lnTo>
                <a:lnTo>
                  <a:pt x="1946" y="266"/>
                </a:lnTo>
                <a:lnTo>
                  <a:pt x="1946" y="266"/>
                </a:lnTo>
                <a:lnTo>
                  <a:pt x="1947" y="267"/>
                </a:lnTo>
                <a:lnTo>
                  <a:pt x="1947" y="214"/>
                </a:lnTo>
                <a:lnTo>
                  <a:pt x="1947" y="215"/>
                </a:lnTo>
                <a:lnTo>
                  <a:pt x="1947" y="214"/>
                </a:lnTo>
                <a:lnTo>
                  <a:pt x="1948" y="234"/>
                </a:lnTo>
                <a:lnTo>
                  <a:pt x="1948" y="132"/>
                </a:lnTo>
                <a:lnTo>
                  <a:pt x="1948" y="210"/>
                </a:lnTo>
                <a:lnTo>
                  <a:pt x="1948" y="211"/>
                </a:lnTo>
                <a:lnTo>
                  <a:pt x="1949" y="215"/>
                </a:lnTo>
                <a:lnTo>
                  <a:pt x="1949" y="150"/>
                </a:lnTo>
                <a:lnTo>
                  <a:pt x="1949" y="194"/>
                </a:lnTo>
                <a:lnTo>
                  <a:pt x="1949" y="194"/>
                </a:lnTo>
                <a:lnTo>
                  <a:pt x="1950" y="195"/>
                </a:lnTo>
                <a:lnTo>
                  <a:pt x="1950" y="137"/>
                </a:lnTo>
                <a:lnTo>
                  <a:pt x="1950" y="164"/>
                </a:lnTo>
                <a:lnTo>
                  <a:pt x="1950" y="165"/>
                </a:lnTo>
                <a:lnTo>
                  <a:pt x="1951" y="196"/>
                </a:lnTo>
                <a:lnTo>
                  <a:pt x="1951" y="93"/>
                </a:lnTo>
                <a:lnTo>
                  <a:pt x="1951" y="128"/>
                </a:lnTo>
                <a:lnTo>
                  <a:pt x="1951" y="127"/>
                </a:lnTo>
                <a:lnTo>
                  <a:pt x="1952" y="116"/>
                </a:lnTo>
                <a:lnTo>
                  <a:pt x="1952" y="191"/>
                </a:lnTo>
                <a:lnTo>
                  <a:pt x="1952" y="190"/>
                </a:lnTo>
                <a:lnTo>
                  <a:pt x="1952" y="190"/>
                </a:lnTo>
                <a:lnTo>
                  <a:pt x="1953" y="180"/>
                </a:lnTo>
                <a:lnTo>
                  <a:pt x="1953" y="234"/>
                </a:lnTo>
                <a:lnTo>
                  <a:pt x="1953" y="234"/>
                </a:lnTo>
                <a:lnTo>
                  <a:pt x="1954" y="286"/>
                </a:lnTo>
                <a:lnTo>
                  <a:pt x="1954" y="279"/>
                </a:lnTo>
                <a:lnTo>
                  <a:pt x="1954" y="279"/>
                </a:lnTo>
                <a:lnTo>
                  <a:pt x="1955" y="186"/>
                </a:lnTo>
                <a:lnTo>
                  <a:pt x="1955" y="220"/>
                </a:lnTo>
                <a:lnTo>
                  <a:pt x="1955" y="218"/>
                </a:lnTo>
                <a:lnTo>
                  <a:pt x="1956" y="243"/>
                </a:lnTo>
                <a:lnTo>
                  <a:pt x="1956" y="132"/>
                </a:lnTo>
                <a:lnTo>
                  <a:pt x="1956" y="142"/>
                </a:lnTo>
                <a:lnTo>
                  <a:pt x="1956" y="148"/>
                </a:lnTo>
                <a:lnTo>
                  <a:pt x="1957" y="168"/>
                </a:lnTo>
                <a:lnTo>
                  <a:pt x="1957" y="86"/>
                </a:lnTo>
                <a:lnTo>
                  <a:pt x="1957" y="119"/>
                </a:lnTo>
                <a:lnTo>
                  <a:pt x="1957" y="121"/>
                </a:lnTo>
                <a:lnTo>
                  <a:pt x="1958" y="106"/>
                </a:lnTo>
                <a:lnTo>
                  <a:pt x="1958" y="196"/>
                </a:lnTo>
                <a:lnTo>
                  <a:pt x="1958" y="160"/>
                </a:lnTo>
                <a:lnTo>
                  <a:pt x="1958" y="158"/>
                </a:lnTo>
                <a:lnTo>
                  <a:pt x="1959" y="109"/>
                </a:lnTo>
                <a:lnTo>
                  <a:pt x="1959" y="166"/>
                </a:lnTo>
                <a:lnTo>
                  <a:pt x="1959" y="142"/>
                </a:lnTo>
                <a:lnTo>
                  <a:pt x="1959" y="140"/>
                </a:lnTo>
                <a:lnTo>
                  <a:pt x="1960" y="193"/>
                </a:lnTo>
                <a:lnTo>
                  <a:pt x="1960" y="119"/>
                </a:lnTo>
                <a:lnTo>
                  <a:pt x="1960" y="128"/>
                </a:lnTo>
                <a:lnTo>
                  <a:pt x="1960" y="130"/>
                </a:lnTo>
                <a:lnTo>
                  <a:pt x="1961" y="172"/>
                </a:lnTo>
                <a:lnTo>
                  <a:pt x="1961" y="115"/>
                </a:lnTo>
                <a:lnTo>
                  <a:pt x="1961" y="145"/>
                </a:lnTo>
                <a:lnTo>
                  <a:pt x="1961" y="147"/>
                </a:lnTo>
                <a:lnTo>
                  <a:pt x="1962" y="211"/>
                </a:lnTo>
                <a:lnTo>
                  <a:pt x="1962" y="130"/>
                </a:lnTo>
                <a:lnTo>
                  <a:pt x="1962" y="171"/>
                </a:lnTo>
                <a:lnTo>
                  <a:pt x="1962" y="165"/>
                </a:lnTo>
                <a:lnTo>
                  <a:pt x="1963" y="156"/>
                </a:lnTo>
                <a:lnTo>
                  <a:pt x="1963" y="214"/>
                </a:lnTo>
                <a:lnTo>
                  <a:pt x="1963" y="215"/>
                </a:lnTo>
                <a:lnTo>
                  <a:pt x="1964" y="215"/>
                </a:lnTo>
                <a:lnTo>
                  <a:pt x="1964" y="147"/>
                </a:lnTo>
                <a:lnTo>
                  <a:pt x="1964" y="179"/>
                </a:lnTo>
                <a:lnTo>
                  <a:pt x="1964" y="180"/>
                </a:lnTo>
                <a:lnTo>
                  <a:pt x="1965" y="123"/>
                </a:lnTo>
                <a:lnTo>
                  <a:pt x="1965" y="207"/>
                </a:lnTo>
                <a:lnTo>
                  <a:pt x="1965" y="208"/>
                </a:lnTo>
                <a:lnTo>
                  <a:pt x="1966" y="234"/>
                </a:lnTo>
                <a:lnTo>
                  <a:pt x="1966" y="228"/>
                </a:lnTo>
                <a:lnTo>
                  <a:pt x="1966" y="227"/>
                </a:lnTo>
                <a:lnTo>
                  <a:pt x="1967" y="98"/>
                </a:lnTo>
                <a:lnTo>
                  <a:pt x="1967" y="122"/>
                </a:lnTo>
                <a:lnTo>
                  <a:pt x="1967" y="124"/>
                </a:lnTo>
                <a:lnTo>
                  <a:pt x="1968" y="86"/>
                </a:lnTo>
                <a:lnTo>
                  <a:pt x="1968" y="165"/>
                </a:lnTo>
                <a:lnTo>
                  <a:pt x="1968" y="166"/>
                </a:lnTo>
                <a:lnTo>
                  <a:pt x="1969" y="193"/>
                </a:lnTo>
                <a:lnTo>
                  <a:pt x="1969" y="171"/>
                </a:lnTo>
                <a:lnTo>
                  <a:pt x="1969" y="170"/>
                </a:lnTo>
                <a:lnTo>
                  <a:pt x="1970" y="123"/>
                </a:lnTo>
                <a:lnTo>
                  <a:pt x="1970" y="183"/>
                </a:lnTo>
                <a:lnTo>
                  <a:pt x="1970" y="160"/>
                </a:lnTo>
                <a:lnTo>
                  <a:pt x="1970" y="164"/>
                </a:lnTo>
                <a:lnTo>
                  <a:pt x="1971" y="225"/>
                </a:lnTo>
                <a:lnTo>
                  <a:pt x="1972" y="144"/>
                </a:lnTo>
                <a:lnTo>
                  <a:pt x="1972" y="145"/>
                </a:lnTo>
                <a:lnTo>
                  <a:pt x="1972" y="148"/>
                </a:lnTo>
                <a:lnTo>
                  <a:pt x="1972" y="198"/>
                </a:lnTo>
                <a:lnTo>
                  <a:pt x="1973" y="121"/>
                </a:lnTo>
                <a:lnTo>
                  <a:pt x="1973" y="123"/>
                </a:lnTo>
                <a:lnTo>
                  <a:pt x="1973" y="121"/>
                </a:lnTo>
                <a:lnTo>
                  <a:pt x="1973" y="161"/>
                </a:lnTo>
                <a:lnTo>
                  <a:pt x="1973" y="87"/>
                </a:lnTo>
                <a:lnTo>
                  <a:pt x="1974" y="116"/>
                </a:lnTo>
                <a:lnTo>
                  <a:pt x="1974" y="112"/>
                </a:lnTo>
                <a:lnTo>
                  <a:pt x="1974" y="101"/>
                </a:lnTo>
                <a:lnTo>
                  <a:pt x="1975" y="173"/>
                </a:lnTo>
                <a:lnTo>
                  <a:pt x="1975" y="176"/>
                </a:lnTo>
                <a:lnTo>
                  <a:pt x="1975" y="208"/>
                </a:lnTo>
                <a:lnTo>
                  <a:pt x="1975" y="91"/>
                </a:lnTo>
                <a:lnTo>
                  <a:pt x="1976" y="186"/>
                </a:lnTo>
                <a:lnTo>
                  <a:pt x="1976" y="193"/>
                </a:lnTo>
                <a:lnTo>
                  <a:pt x="1976" y="235"/>
                </a:lnTo>
                <a:lnTo>
                  <a:pt x="1976" y="121"/>
                </a:lnTo>
                <a:lnTo>
                  <a:pt x="1977" y="164"/>
                </a:lnTo>
                <a:lnTo>
                  <a:pt x="1977" y="163"/>
                </a:lnTo>
                <a:lnTo>
                  <a:pt x="1977" y="117"/>
                </a:lnTo>
                <a:lnTo>
                  <a:pt x="1978" y="233"/>
                </a:lnTo>
                <a:lnTo>
                  <a:pt x="1978" y="232"/>
                </a:lnTo>
                <a:lnTo>
                  <a:pt x="1978" y="232"/>
                </a:lnTo>
                <a:lnTo>
                  <a:pt x="1978" y="246"/>
                </a:lnTo>
                <a:lnTo>
                  <a:pt x="1979" y="163"/>
                </a:lnTo>
                <a:lnTo>
                  <a:pt x="1979" y="179"/>
                </a:lnTo>
                <a:lnTo>
                  <a:pt x="1979" y="177"/>
                </a:lnTo>
                <a:lnTo>
                  <a:pt x="1979" y="163"/>
                </a:lnTo>
                <a:lnTo>
                  <a:pt x="1979" y="214"/>
                </a:lnTo>
                <a:lnTo>
                  <a:pt x="1980" y="204"/>
                </a:lnTo>
                <a:lnTo>
                  <a:pt x="1980" y="204"/>
                </a:lnTo>
                <a:lnTo>
                  <a:pt x="1980" y="230"/>
                </a:lnTo>
                <a:lnTo>
                  <a:pt x="1981" y="171"/>
                </a:lnTo>
                <a:lnTo>
                  <a:pt x="1981" y="173"/>
                </a:lnTo>
                <a:lnTo>
                  <a:pt x="1981" y="173"/>
                </a:lnTo>
                <a:lnTo>
                  <a:pt x="1981" y="174"/>
                </a:lnTo>
                <a:lnTo>
                  <a:pt x="1982" y="89"/>
                </a:lnTo>
                <a:lnTo>
                  <a:pt x="1982" y="95"/>
                </a:lnTo>
                <a:lnTo>
                  <a:pt x="1982" y="93"/>
                </a:lnTo>
                <a:lnTo>
                  <a:pt x="1982" y="145"/>
                </a:lnTo>
                <a:lnTo>
                  <a:pt x="1983" y="74"/>
                </a:lnTo>
                <a:lnTo>
                  <a:pt x="1983" y="106"/>
                </a:lnTo>
                <a:lnTo>
                  <a:pt x="1983" y="105"/>
                </a:lnTo>
                <a:lnTo>
                  <a:pt x="1983" y="77"/>
                </a:lnTo>
                <a:lnTo>
                  <a:pt x="1984" y="171"/>
                </a:lnTo>
                <a:lnTo>
                  <a:pt x="1984" y="173"/>
                </a:lnTo>
                <a:lnTo>
                  <a:pt x="1984" y="178"/>
                </a:lnTo>
                <a:lnTo>
                  <a:pt x="1984" y="81"/>
                </a:lnTo>
                <a:lnTo>
                  <a:pt x="1985" y="175"/>
                </a:lnTo>
                <a:lnTo>
                  <a:pt x="1985" y="178"/>
                </a:lnTo>
                <a:lnTo>
                  <a:pt x="1985" y="159"/>
                </a:lnTo>
                <a:lnTo>
                  <a:pt x="1986" y="231"/>
                </a:lnTo>
                <a:lnTo>
                  <a:pt x="1986" y="231"/>
                </a:lnTo>
                <a:lnTo>
                  <a:pt x="1986" y="236"/>
                </a:lnTo>
                <a:lnTo>
                  <a:pt x="1987" y="192"/>
                </a:lnTo>
                <a:lnTo>
                  <a:pt x="1987" y="208"/>
                </a:lnTo>
                <a:lnTo>
                  <a:pt x="1987" y="209"/>
                </a:lnTo>
                <a:lnTo>
                  <a:pt x="1987" y="208"/>
                </a:lnTo>
                <a:lnTo>
                  <a:pt x="1987" y="239"/>
                </a:lnTo>
                <a:lnTo>
                  <a:pt x="1988" y="221"/>
                </a:lnTo>
                <a:lnTo>
                  <a:pt x="1988" y="220"/>
                </a:lnTo>
                <a:lnTo>
                  <a:pt x="1989" y="119"/>
                </a:lnTo>
                <a:lnTo>
                  <a:pt x="1989" y="123"/>
                </a:lnTo>
                <a:lnTo>
                  <a:pt x="1989" y="124"/>
                </a:lnTo>
                <a:lnTo>
                  <a:pt x="1989" y="140"/>
                </a:lnTo>
                <a:lnTo>
                  <a:pt x="1990" y="25"/>
                </a:lnTo>
                <a:lnTo>
                  <a:pt x="1990" y="44"/>
                </a:lnTo>
                <a:lnTo>
                  <a:pt x="1990" y="38"/>
                </a:lnTo>
                <a:lnTo>
                  <a:pt x="1990" y="38"/>
                </a:lnTo>
                <a:lnTo>
                  <a:pt x="1990" y="118"/>
                </a:lnTo>
                <a:lnTo>
                  <a:pt x="1991" y="114"/>
                </a:lnTo>
                <a:lnTo>
                  <a:pt x="1991" y="95"/>
                </a:lnTo>
                <a:lnTo>
                  <a:pt x="1991" y="216"/>
                </a:lnTo>
                <a:lnTo>
                  <a:pt x="1992" y="137"/>
                </a:lnTo>
                <a:lnTo>
                  <a:pt x="1992" y="134"/>
                </a:lnTo>
                <a:lnTo>
                  <a:pt x="1992" y="83"/>
                </a:lnTo>
                <a:lnTo>
                  <a:pt x="1992" y="144"/>
                </a:lnTo>
                <a:lnTo>
                  <a:pt x="1993" y="136"/>
                </a:lnTo>
                <a:lnTo>
                  <a:pt x="1993" y="137"/>
                </a:lnTo>
                <a:lnTo>
                  <a:pt x="1993" y="112"/>
                </a:lnTo>
                <a:lnTo>
                  <a:pt x="1993" y="261"/>
                </a:lnTo>
                <a:lnTo>
                  <a:pt x="1994" y="158"/>
                </a:lnTo>
                <a:lnTo>
                  <a:pt x="1994" y="155"/>
                </a:lnTo>
                <a:lnTo>
                  <a:pt x="1994" y="151"/>
                </a:lnTo>
                <a:lnTo>
                  <a:pt x="1995" y="200"/>
                </a:lnTo>
                <a:lnTo>
                  <a:pt x="1995" y="178"/>
                </a:lnTo>
                <a:lnTo>
                  <a:pt x="1995" y="179"/>
                </a:lnTo>
                <a:lnTo>
                  <a:pt x="1995" y="167"/>
                </a:lnTo>
                <a:lnTo>
                  <a:pt x="1996" y="201"/>
                </a:lnTo>
                <a:lnTo>
                  <a:pt x="1996" y="203"/>
                </a:lnTo>
                <a:lnTo>
                  <a:pt x="1996" y="236"/>
                </a:lnTo>
                <a:lnTo>
                  <a:pt x="1997" y="164"/>
                </a:lnTo>
                <a:lnTo>
                  <a:pt x="1997" y="168"/>
                </a:lnTo>
                <a:lnTo>
                  <a:pt x="1997" y="170"/>
                </a:lnTo>
                <a:lnTo>
                  <a:pt x="1998" y="189"/>
                </a:lnTo>
                <a:lnTo>
                  <a:pt x="1998" y="112"/>
                </a:lnTo>
                <a:lnTo>
                  <a:pt x="1998" y="143"/>
                </a:lnTo>
                <a:lnTo>
                  <a:pt x="1998" y="152"/>
                </a:lnTo>
                <a:lnTo>
                  <a:pt x="1998" y="115"/>
                </a:lnTo>
                <a:lnTo>
                  <a:pt x="1999" y="245"/>
                </a:lnTo>
                <a:lnTo>
                  <a:pt x="1999" y="245"/>
                </a:lnTo>
                <a:lnTo>
                  <a:pt x="1999" y="245"/>
                </a:lnTo>
                <a:lnTo>
                  <a:pt x="1999" y="246"/>
                </a:lnTo>
                <a:lnTo>
                  <a:pt x="2000" y="225"/>
                </a:lnTo>
                <a:lnTo>
                  <a:pt x="2000" y="224"/>
                </a:lnTo>
                <a:lnTo>
                  <a:pt x="2001" y="122"/>
                </a:lnTo>
                <a:lnTo>
                  <a:pt x="2001" y="121"/>
                </a:lnTo>
                <a:lnTo>
                  <a:pt x="2001" y="141"/>
                </a:lnTo>
                <a:lnTo>
                  <a:pt x="2001" y="93"/>
                </a:lnTo>
                <a:lnTo>
                  <a:pt x="2002" y="108"/>
                </a:lnTo>
                <a:lnTo>
                  <a:pt x="2002" y="114"/>
                </a:lnTo>
                <a:lnTo>
                  <a:pt x="2002" y="83"/>
                </a:lnTo>
                <a:lnTo>
                  <a:pt x="2003" y="154"/>
                </a:lnTo>
                <a:lnTo>
                  <a:pt x="2003" y="157"/>
                </a:lnTo>
                <a:lnTo>
                  <a:pt x="2003" y="182"/>
                </a:lnTo>
                <a:lnTo>
                  <a:pt x="2003" y="102"/>
                </a:lnTo>
                <a:lnTo>
                  <a:pt x="2004" y="133"/>
                </a:lnTo>
                <a:lnTo>
                  <a:pt x="2004" y="125"/>
                </a:lnTo>
                <a:lnTo>
                  <a:pt x="2004" y="112"/>
                </a:lnTo>
                <a:lnTo>
                  <a:pt x="2005" y="219"/>
                </a:lnTo>
                <a:lnTo>
                  <a:pt x="2005" y="159"/>
                </a:lnTo>
                <a:lnTo>
                  <a:pt x="2005" y="162"/>
                </a:lnTo>
                <a:lnTo>
                  <a:pt x="2005" y="124"/>
                </a:lnTo>
                <a:lnTo>
                  <a:pt x="2006" y="278"/>
                </a:lnTo>
                <a:lnTo>
                  <a:pt x="2006" y="271"/>
                </a:lnTo>
                <a:lnTo>
                  <a:pt x="2006" y="270"/>
                </a:lnTo>
                <a:lnTo>
                  <a:pt x="2007" y="192"/>
                </a:lnTo>
                <a:lnTo>
                  <a:pt x="2007" y="193"/>
                </a:lnTo>
                <a:lnTo>
                  <a:pt x="2007" y="194"/>
                </a:lnTo>
                <a:lnTo>
                  <a:pt x="2007" y="201"/>
                </a:lnTo>
                <a:lnTo>
                  <a:pt x="2007" y="132"/>
                </a:lnTo>
                <a:lnTo>
                  <a:pt x="2008" y="184"/>
                </a:lnTo>
                <a:lnTo>
                  <a:pt x="2008" y="183"/>
                </a:lnTo>
                <a:lnTo>
                  <a:pt x="2008" y="121"/>
                </a:lnTo>
                <a:lnTo>
                  <a:pt x="2009" y="219"/>
                </a:lnTo>
                <a:lnTo>
                  <a:pt x="2009" y="219"/>
                </a:lnTo>
                <a:lnTo>
                  <a:pt x="2009" y="219"/>
                </a:lnTo>
                <a:lnTo>
                  <a:pt x="2009" y="186"/>
                </a:lnTo>
                <a:lnTo>
                  <a:pt x="2010" y="266"/>
                </a:lnTo>
                <a:lnTo>
                  <a:pt x="2010" y="263"/>
                </a:lnTo>
                <a:lnTo>
                  <a:pt x="2010" y="262"/>
                </a:lnTo>
                <a:lnTo>
                  <a:pt x="2010" y="252"/>
                </a:lnTo>
                <a:lnTo>
                  <a:pt x="2011" y="258"/>
                </a:lnTo>
                <a:lnTo>
                  <a:pt x="2011" y="258"/>
                </a:lnTo>
                <a:lnTo>
                  <a:pt x="2011" y="259"/>
                </a:lnTo>
                <a:lnTo>
                  <a:pt x="2011" y="160"/>
                </a:lnTo>
                <a:lnTo>
                  <a:pt x="2012" y="204"/>
                </a:lnTo>
                <a:lnTo>
                  <a:pt x="2012" y="204"/>
                </a:lnTo>
                <a:lnTo>
                  <a:pt x="2012" y="235"/>
                </a:lnTo>
                <a:lnTo>
                  <a:pt x="2013" y="118"/>
                </a:lnTo>
                <a:lnTo>
                  <a:pt x="2013" y="203"/>
                </a:lnTo>
                <a:lnTo>
                  <a:pt x="2013" y="204"/>
                </a:lnTo>
                <a:lnTo>
                  <a:pt x="2013" y="242"/>
                </a:lnTo>
                <a:lnTo>
                  <a:pt x="2014" y="132"/>
                </a:lnTo>
                <a:lnTo>
                  <a:pt x="2014" y="150"/>
                </a:lnTo>
                <a:lnTo>
                  <a:pt x="2014" y="147"/>
                </a:lnTo>
                <a:lnTo>
                  <a:pt x="2014" y="93"/>
                </a:lnTo>
                <a:lnTo>
                  <a:pt x="2014" y="177"/>
                </a:lnTo>
                <a:lnTo>
                  <a:pt x="2015" y="119"/>
                </a:lnTo>
                <a:lnTo>
                  <a:pt x="2015" y="122"/>
                </a:lnTo>
                <a:lnTo>
                  <a:pt x="2015" y="101"/>
                </a:lnTo>
                <a:lnTo>
                  <a:pt x="2015" y="179"/>
                </a:lnTo>
                <a:lnTo>
                  <a:pt x="2016" y="118"/>
                </a:lnTo>
                <a:lnTo>
                  <a:pt x="2016" y="119"/>
                </a:lnTo>
                <a:lnTo>
                  <a:pt x="2017" y="97"/>
                </a:lnTo>
                <a:lnTo>
                  <a:pt x="2017" y="157"/>
                </a:lnTo>
                <a:lnTo>
                  <a:pt x="2017" y="163"/>
                </a:lnTo>
                <a:lnTo>
                  <a:pt x="2017" y="182"/>
                </a:lnTo>
                <a:lnTo>
                  <a:pt x="2017" y="115"/>
                </a:lnTo>
                <a:lnTo>
                  <a:pt x="2018" y="163"/>
                </a:lnTo>
                <a:lnTo>
                  <a:pt x="2018" y="157"/>
                </a:lnTo>
                <a:lnTo>
                  <a:pt x="2018" y="118"/>
                </a:lnTo>
                <a:lnTo>
                  <a:pt x="2019" y="238"/>
                </a:lnTo>
                <a:lnTo>
                  <a:pt x="2019" y="237"/>
                </a:lnTo>
                <a:lnTo>
                  <a:pt x="2019" y="237"/>
                </a:lnTo>
                <a:lnTo>
                  <a:pt x="2020" y="234"/>
                </a:lnTo>
                <a:lnTo>
                  <a:pt x="2020" y="256"/>
                </a:lnTo>
                <a:lnTo>
                  <a:pt x="2020" y="246"/>
                </a:lnTo>
                <a:lnTo>
                  <a:pt x="2020" y="246"/>
                </a:lnTo>
                <a:lnTo>
                  <a:pt x="2020" y="267"/>
                </a:lnTo>
                <a:lnTo>
                  <a:pt x="2021" y="230"/>
                </a:lnTo>
                <a:lnTo>
                  <a:pt x="2021" y="229"/>
                </a:lnTo>
                <a:lnTo>
                  <a:pt x="2021" y="146"/>
                </a:lnTo>
                <a:lnTo>
                  <a:pt x="2022" y="206"/>
                </a:lnTo>
                <a:lnTo>
                  <a:pt x="2022" y="206"/>
                </a:lnTo>
                <a:lnTo>
                  <a:pt x="2022" y="206"/>
                </a:lnTo>
                <a:lnTo>
                  <a:pt x="2023" y="114"/>
                </a:lnTo>
                <a:lnTo>
                  <a:pt x="2023" y="125"/>
                </a:lnTo>
                <a:lnTo>
                  <a:pt x="2023" y="126"/>
                </a:lnTo>
                <a:lnTo>
                  <a:pt x="2023" y="110"/>
                </a:lnTo>
                <a:lnTo>
                  <a:pt x="2023" y="170"/>
                </a:lnTo>
                <a:lnTo>
                  <a:pt x="2024" y="121"/>
                </a:lnTo>
                <a:lnTo>
                  <a:pt x="2024" y="120"/>
                </a:lnTo>
                <a:lnTo>
                  <a:pt x="2024" y="65"/>
                </a:lnTo>
                <a:lnTo>
                  <a:pt x="2025" y="99"/>
                </a:lnTo>
                <a:lnTo>
                  <a:pt x="2025" y="95"/>
                </a:lnTo>
                <a:lnTo>
                  <a:pt x="2025" y="121"/>
                </a:lnTo>
                <a:lnTo>
                  <a:pt x="2025" y="45"/>
                </a:lnTo>
                <a:lnTo>
                  <a:pt x="2026" y="72"/>
                </a:lnTo>
                <a:lnTo>
                  <a:pt x="2026" y="74"/>
                </a:lnTo>
                <a:lnTo>
                  <a:pt x="2026" y="59"/>
                </a:lnTo>
                <a:lnTo>
                  <a:pt x="2027" y="166"/>
                </a:lnTo>
                <a:lnTo>
                  <a:pt x="2027" y="136"/>
                </a:lnTo>
                <a:lnTo>
                  <a:pt x="2027" y="137"/>
                </a:lnTo>
                <a:lnTo>
                  <a:pt x="2027" y="106"/>
                </a:lnTo>
                <a:lnTo>
                  <a:pt x="2028" y="264"/>
                </a:lnTo>
                <a:lnTo>
                  <a:pt x="2028" y="264"/>
                </a:lnTo>
                <a:lnTo>
                  <a:pt x="2028" y="264"/>
                </a:lnTo>
                <a:lnTo>
                  <a:pt x="2028" y="268"/>
                </a:lnTo>
                <a:lnTo>
                  <a:pt x="2029" y="136"/>
                </a:lnTo>
                <a:lnTo>
                  <a:pt x="2029" y="148"/>
                </a:lnTo>
                <a:lnTo>
                  <a:pt x="2029" y="157"/>
                </a:lnTo>
                <a:lnTo>
                  <a:pt x="2029" y="127"/>
                </a:lnTo>
                <a:lnTo>
                  <a:pt x="2030" y="194"/>
                </a:lnTo>
                <a:lnTo>
                  <a:pt x="2030" y="179"/>
                </a:lnTo>
                <a:lnTo>
                  <a:pt x="2030" y="178"/>
                </a:lnTo>
                <a:lnTo>
                  <a:pt x="2030" y="214"/>
                </a:lnTo>
                <a:lnTo>
                  <a:pt x="2031" y="144"/>
                </a:lnTo>
                <a:lnTo>
                  <a:pt x="2031" y="175"/>
                </a:lnTo>
                <a:lnTo>
                  <a:pt x="2031" y="172"/>
                </a:lnTo>
                <a:lnTo>
                  <a:pt x="2031" y="133"/>
                </a:lnTo>
                <a:lnTo>
                  <a:pt x="2031" y="260"/>
                </a:lnTo>
                <a:lnTo>
                  <a:pt x="2032" y="250"/>
                </a:lnTo>
                <a:lnTo>
                  <a:pt x="2032" y="248"/>
                </a:lnTo>
                <a:lnTo>
                  <a:pt x="2033" y="169"/>
                </a:lnTo>
                <a:lnTo>
                  <a:pt x="2033" y="178"/>
                </a:lnTo>
                <a:lnTo>
                  <a:pt x="2033" y="186"/>
                </a:lnTo>
                <a:lnTo>
                  <a:pt x="2033" y="156"/>
                </a:lnTo>
                <a:lnTo>
                  <a:pt x="2034" y="237"/>
                </a:lnTo>
                <a:lnTo>
                  <a:pt x="2034" y="217"/>
                </a:lnTo>
                <a:lnTo>
                  <a:pt x="2034" y="214"/>
                </a:lnTo>
                <a:lnTo>
                  <a:pt x="2034" y="236"/>
                </a:lnTo>
                <a:lnTo>
                  <a:pt x="2035" y="118"/>
                </a:lnTo>
                <a:lnTo>
                  <a:pt x="2035" y="123"/>
                </a:lnTo>
                <a:lnTo>
                  <a:pt x="2035" y="133"/>
                </a:lnTo>
                <a:lnTo>
                  <a:pt x="2035" y="117"/>
                </a:lnTo>
                <a:lnTo>
                  <a:pt x="2036" y="207"/>
                </a:lnTo>
                <a:lnTo>
                  <a:pt x="2036" y="205"/>
                </a:lnTo>
                <a:lnTo>
                  <a:pt x="2036" y="205"/>
                </a:lnTo>
                <a:lnTo>
                  <a:pt x="2036" y="50"/>
                </a:lnTo>
                <a:lnTo>
                  <a:pt x="2037" y="86"/>
                </a:lnTo>
                <a:lnTo>
                  <a:pt x="2037" y="87"/>
                </a:lnTo>
                <a:lnTo>
                  <a:pt x="2037" y="65"/>
                </a:lnTo>
                <a:lnTo>
                  <a:pt x="2037" y="139"/>
                </a:lnTo>
                <a:lnTo>
                  <a:pt x="2038" y="80"/>
                </a:lnTo>
                <a:lnTo>
                  <a:pt x="2038" y="80"/>
                </a:lnTo>
                <a:lnTo>
                  <a:pt x="2038" y="130"/>
                </a:lnTo>
                <a:lnTo>
                  <a:pt x="2038" y="77"/>
                </a:lnTo>
                <a:lnTo>
                  <a:pt x="2039" y="94"/>
                </a:lnTo>
                <a:lnTo>
                  <a:pt x="2039" y="95"/>
                </a:lnTo>
                <a:lnTo>
                  <a:pt x="2039" y="65"/>
                </a:lnTo>
                <a:lnTo>
                  <a:pt x="2040" y="186"/>
                </a:lnTo>
                <a:lnTo>
                  <a:pt x="2040" y="179"/>
                </a:lnTo>
                <a:lnTo>
                  <a:pt x="2040" y="179"/>
                </a:lnTo>
                <a:lnTo>
                  <a:pt x="2040" y="111"/>
                </a:lnTo>
                <a:lnTo>
                  <a:pt x="2041" y="149"/>
                </a:lnTo>
                <a:lnTo>
                  <a:pt x="2041" y="149"/>
                </a:lnTo>
                <a:lnTo>
                  <a:pt x="2041" y="151"/>
                </a:lnTo>
                <a:lnTo>
                  <a:pt x="2042" y="54"/>
                </a:lnTo>
                <a:lnTo>
                  <a:pt x="2042" y="57"/>
                </a:lnTo>
                <a:lnTo>
                  <a:pt x="2042" y="68"/>
                </a:lnTo>
                <a:lnTo>
                  <a:pt x="2043" y="31"/>
                </a:lnTo>
                <a:lnTo>
                  <a:pt x="2043" y="48"/>
                </a:lnTo>
                <a:lnTo>
                  <a:pt x="2043" y="54"/>
                </a:lnTo>
                <a:lnTo>
                  <a:pt x="2043" y="90"/>
                </a:lnTo>
                <a:lnTo>
                  <a:pt x="2044" y="71"/>
                </a:lnTo>
                <a:lnTo>
                  <a:pt x="2044" y="76"/>
                </a:lnTo>
                <a:lnTo>
                  <a:pt x="2044" y="68"/>
                </a:lnTo>
                <a:lnTo>
                  <a:pt x="2045" y="209"/>
                </a:lnTo>
                <a:lnTo>
                  <a:pt x="2045" y="156"/>
                </a:lnTo>
                <a:lnTo>
                  <a:pt x="2045" y="151"/>
                </a:lnTo>
                <a:lnTo>
                  <a:pt x="2045" y="212"/>
                </a:lnTo>
                <a:lnTo>
                  <a:pt x="2046" y="133"/>
                </a:lnTo>
                <a:lnTo>
                  <a:pt x="2046" y="145"/>
                </a:lnTo>
                <a:lnTo>
                  <a:pt x="2046" y="149"/>
                </a:lnTo>
                <a:lnTo>
                  <a:pt x="2046" y="214"/>
                </a:lnTo>
                <a:lnTo>
                  <a:pt x="2046" y="120"/>
                </a:lnTo>
                <a:lnTo>
                  <a:pt x="2047" y="132"/>
                </a:lnTo>
                <a:lnTo>
                  <a:pt x="2047" y="136"/>
                </a:lnTo>
                <a:lnTo>
                  <a:pt x="2047" y="197"/>
                </a:lnTo>
                <a:lnTo>
                  <a:pt x="2047" y="88"/>
                </a:lnTo>
                <a:lnTo>
                  <a:pt x="2048" y="135"/>
                </a:lnTo>
                <a:lnTo>
                  <a:pt x="2048" y="134"/>
                </a:lnTo>
                <a:lnTo>
                  <a:pt x="2048" y="107"/>
                </a:lnTo>
                <a:lnTo>
                  <a:pt x="2048" y="164"/>
                </a:lnTo>
                <a:lnTo>
                  <a:pt x="2049" y="135"/>
                </a:lnTo>
                <a:lnTo>
                  <a:pt x="2049" y="136"/>
                </a:lnTo>
                <a:lnTo>
                  <a:pt x="2049" y="157"/>
                </a:lnTo>
                <a:lnTo>
                  <a:pt x="2050" y="113"/>
                </a:lnTo>
                <a:lnTo>
                  <a:pt x="2050" y="115"/>
                </a:lnTo>
                <a:lnTo>
                  <a:pt x="2050" y="114"/>
                </a:lnTo>
                <a:lnTo>
                  <a:pt x="2050" y="92"/>
                </a:lnTo>
                <a:lnTo>
                  <a:pt x="2051" y="229"/>
                </a:lnTo>
                <a:lnTo>
                  <a:pt x="2051" y="228"/>
                </a:lnTo>
                <a:lnTo>
                  <a:pt x="2051" y="229"/>
                </a:lnTo>
                <a:lnTo>
                  <a:pt x="2051" y="267"/>
                </a:lnTo>
                <a:lnTo>
                  <a:pt x="2052" y="258"/>
                </a:lnTo>
                <a:lnTo>
                  <a:pt x="2052" y="258"/>
                </a:lnTo>
                <a:lnTo>
                  <a:pt x="2053" y="185"/>
                </a:lnTo>
                <a:lnTo>
                  <a:pt x="2053" y="205"/>
                </a:lnTo>
                <a:lnTo>
                  <a:pt x="2053" y="209"/>
                </a:lnTo>
                <a:lnTo>
                  <a:pt x="2053" y="172"/>
                </a:lnTo>
                <a:lnTo>
                  <a:pt x="2053" y="253"/>
                </a:lnTo>
                <a:lnTo>
                  <a:pt x="2054" y="224"/>
                </a:lnTo>
                <a:lnTo>
                  <a:pt x="2054" y="225"/>
                </a:lnTo>
                <a:lnTo>
                  <a:pt x="2054" y="227"/>
                </a:lnTo>
                <a:lnTo>
                  <a:pt x="2055" y="128"/>
                </a:lnTo>
                <a:lnTo>
                  <a:pt x="2055" y="139"/>
                </a:lnTo>
                <a:lnTo>
                  <a:pt x="2055" y="144"/>
                </a:lnTo>
                <a:lnTo>
                  <a:pt x="2055" y="176"/>
                </a:lnTo>
                <a:lnTo>
                  <a:pt x="2055" y="96"/>
                </a:lnTo>
                <a:lnTo>
                  <a:pt x="2056" y="133"/>
                </a:lnTo>
                <a:lnTo>
                  <a:pt x="2056" y="131"/>
                </a:lnTo>
                <a:lnTo>
                  <a:pt x="2056" y="63"/>
                </a:lnTo>
                <a:lnTo>
                  <a:pt x="2057" y="158"/>
                </a:lnTo>
                <a:lnTo>
                  <a:pt x="2057" y="136"/>
                </a:lnTo>
                <a:lnTo>
                  <a:pt x="2057" y="141"/>
                </a:lnTo>
                <a:lnTo>
                  <a:pt x="2057" y="245"/>
                </a:lnTo>
                <a:lnTo>
                  <a:pt x="2058" y="205"/>
                </a:lnTo>
                <a:lnTo>
                  <a:pt x="2058" y="205"/>
                </a:lnTo>
                <a:lnTo>
                  <a:pt x="2058" y="104"/>
                </a:lnTo>
                <a:lnTo>
                  <a:pt x="2058" y="218"/>
                </a:lnTo>
                <a:lnTo>
                  <a:pt x="2059" y="216"/>
                </a:lnTo>
                <a:lnTo>
                  <a:pt x="2059" y="216"/>
                </a:lnTo>
                <a:lnTo>
                  <a:pt x="2059" y="222"/>
                </a:lnTo>
                <a:lnTo>
                  <a:pt x="2060" y="144"/>
                </a:lnTo>
                <a:lnTo>
                  <a:pt x="2060" y="146"/>
                </a:lnTo>
                <a:lnTo>
                  <a:pt x="2060" y="144"/>
                </a:lnTo>
                <a:lnTo>
                  <a:pt x="2060" y="75"/>
                </a:lnTo>
                <a:lnTo>
                  <a:pt x="2061" y="217"/>
                </a:lnTo>
                <a:lnTo>
                  <a:pt x="2061" y="166"/>
                </a:lnTo>
                <a:lnTo>
                  <a:pt x="2061" y="173"/>
                </a:lnTo>
                <a:lnTo>
                  <a:pt x="2061" y="223"/>
                </a:lnTo>
                <a:lnTo>
                  <a:pt x="2061" y="99"/>
                </a:lnTo>
                <a:lnTo>
                  <a:pt x="2062" y="145"/>
                </a:lnTo>
                <a:lnTo>
                  <a:pt x="2062" y="145"/>
                </a:lnTo>
                <a:lnTo>
                  <a:pt x="2062" y="135"/>
                </a:lnTo>
                <a:lnTo>
                  <a:pt x="2062" y="235"/>
                </a:lnTo>
                <a:lnTo>
                  <a:pt x="2063" y="181"/>
                </a:lnTo>
                <a:lnTo>
                  <a:pt x="2063" y="182"/>
                </a:lnTo>
                <a:lnTo>
                  <a:pt x="2063" y="191"/>
                </a:lnTo>
                <a:lnTo>
                  <a:pt x="2064" y="128"/>
                </a:lnTo>
                <a:lnTo>
                  <a:pt x="2064" y="145"/>
                </a:lnTo>
                <a:lnTo>
                  <a:pt x="2064" y="138"/>
                </a:lnTo>
                <a:lnTo>
                  <a:pt x="2064" y="103"/>
                </a:lnTo>
                <a:lnTo>
                  <a:pt x="2064" y="188"/>
                </a:lnTo>
                <a:lnTo>
                  <a:pt x="2065" y="134"/>
                </a:lnTo>
                <a:lnTo>
                  <a:pt x="2065" y="134"/>
                </a:lnTo>
                <a:lnTo>
                  <a:pt x="2065" y="133"/>
                </a:lnTo>
                <a:lnTo>
                  <a:pt x="2065" y="189"/>
                </a:lnTo>
                <a:lnTo>
                  <a:pt x="2066" y="155"/>
                </a:lnTo>
                <a:lnTo>
                  <a:pt x="2066" y="154"/>
                </a:lnTo>
                <a:lnTo>
                  <a:pt x="2067" y="64"/>
                </a:lnTo>
                <a:lnTo>
                  <a:pt x="2067" y="131"/>
                </a:lnTo>
                <a:lnTo>
                  <a:pt x="2067" y="134"/>
                </a:lnTo>
                <a:lnTo>
                  <a:pt x="2067" y="128"/>
                </a:lnTo>
                <a:lnTo>
                  <a:pt x="2067" y="245"/>
                </a:lnTo>
                <a:lnTo>
                  <a:pt x="2068" y="192"/>
                </a:lnTo>
                <a:lnTo>
                  <a:pt x="2068" y="196"/>
                </a:lnTo>
                <a:lnTo>
                  <a:pt x="2068" y="250"/>
                </a:lnTo>
                <a:lnTo>
                  <a:pt x="2069" y="128"/>
                </a:lnTo>
                <a:lnTo>
                  <a:pt x="2069" y="190"/>
                </a:lnTo>
                <a:lnTo>
                  <a:pt x="2069" y="191"/>
                </a:lnTo>
                <a:lnTo>
                  <a:pt x="2069" y="142"/>
                </a:lnTo>
                <a:lnTo>
                  <a:pt x="2070" y="281"/>
                </a:lnTo>
                <a:lnTo>
                  <a:pt x="2070" y="262"/>
                </a:lnTo>
                <a:lnTo>
                  <a:pt x="2070" y="262"/>
                </a:lnTo>
                <a:lnTo>
                  <a:pt x="2070" y="150"/>
                </a:lnTo>
                <a:lnTo>
                  <a:pt x="2071" y="194"/>
                </a:lnTo>
                <a:lnTo>
                  <a:pt x="2071" y="186"/>
                </a:lnTo>
                <a:lnTo>
                  <a:pt x="2071" y="160"/>
                </a:lnTo>
                <a:lnTo>
                  <a:pt x="2072" y="225"/>
                </a:lnTo>
                <a:lnTo>
                  <a:pt x="2072" y="195"/>
                </a:lnTo>
                <a:lnTo>
                  <a:pt x="2072" y="191"/>
                </a:lnTo>
                <a:lnTo>
                  <a:pt x="2072" y="229"/>
                </a:lnTo>
                <a:lnTo>
                  <a:pt x="2073" y="171"/>
                </a:lnTo>
                <a:lnTo>
                  <a:pt x="2073" y="170"/>
                </a:lnTo>
                <a:lnTo>
                  <a:pt x="2074" y="63"/>
                </a:lnTo>
                <a:lnTo>
                  <a:pt x="2074" y="68"/>
                </a:lnTo>
                <a:lnTo>
                  <a:pt x="2074" y="67"/>
                </a:lnTo>
                <a:lnTo>
                  <a:pt x="2074" y="48"/>
                </a:lnTo>
                <a:lnTo>
                  <a:pt x="2074" y="107"/>
                </a:lnTo>
                <a:lnTo>
                  <a:pt x="2075" y="100"/>
                </a:lnTo>
                <a:lnTo>
                  <a:pt x="2075" y="100"/>
                </a:lnTo>
                <a:lnTo>
                  <a:pt x="2075" y="112"/>
                </a:lnTo>
                <a:lnTo>
                  <a:pt x="2076" y="70"/>
                </a:lnTo>
                <a:lnTo>
                  <a:pt x="2076" y="95"/>
                </a:lnTo>
                <a:lnTo>
                  <a:pt x="2076" y="99"/>
                </a:lnTo>
                <a:lnTo>
                  <a:pt x="2076" y="57"/>
                </a:lnTo>
                <a:lnTo>
                  <a:pt x="2077" y="105"/>
                </a:lnTo>
                <a:lnTo>
                  <a:pt x="2077" y="103"/>
                </a:lnTo>
                <a:lnTo>
                  <a:pt x="2077" y="108"/>
                </a:lnTo>
                <a:lnTo>
                  <a:pt x="2077" y="71"/>
                </a:lnTo>
                <a:lnTo>
                  <a:pt x="2078" y="160"/>
                </a:lnTo>
                <a:lnTo>
                  <a:pt x="2078" y="160"/>
                </a:lnTo>
                <a:lnTo>
                  <a:pt x="2078" y="98"/>
                </a:lnTo>
                <a:lnTo>
                  <a:pt x="2079" y="187"/>
                </a:lnTo>
                <a:lnTo>
                  <a:pt x="2079" y="188"/>
                </a:lnTo>
                <a:lnTo>
                  <a:pt x="2080" y="206"/>
                </a:lnTo>
                <a:lnTo>
                  <a:pt x="2080" y="142"/>
                </a:lnTo>
                <a:lnTo>
                  <a:pt x="2080" y="171"/>
                </a:lnTo>
                <a:lnTo>
                  <a:pt x="2080" y="171"/>
                </a:lnTo>
                <a:lnTo>
                  <a:pt x="2080" y="170"/>
                </a:lnTo>
                <a:lnTo>
                  <a:pt x="2080" y="215"/>
                </a:lnTo>
                <a:lnTo>
                  <a:pt x="2081" y="210"/>
                </a:lnTo>
                <a:lnTo>
                  <a:pt x="2081" y="210"/>
                </a:lnTo>
                <a:lnTo>
                  <a:pt x="2081" y="211"/>
                </a:lnTo>
                <a:lnTo>
                  <a:pt x="2082" y="107"/>
                </a:lnTo>
                <a:lnTo>
                  <a:pt x="2082" y="139"/>
                </a:lnTo>
                <a:lnTo>
                  <a:pt x="2082" y="137"/>
                </a:lnTo>
                <a:lnTo>
                  <a:pt x="2082" y="234"/>
                </a:lnTo>
                <a:lnTo>
                  <a:pt x="2082" y="108"/>
                </a:lnTo>
                <a:lnTo>
                  <a:pt x="2083" y="150"/>
                </a:lnTo>
                <a:lnTo>
                  <a:pt x="2083" y="145"/>
                </a:lnTo>
                <a:lnTo>
                  <a:pt x="2083" y="109"/>
                </a:lnTo>
                <a:lnTo>
                  <a:pt x="2083" y="301"/>
                </a:lnTo>
                <a:lnTo>
                  <a:pt x="2084" y="301"/>
                </a:lnTo>
                <a:lnTo>
                  <a:pt x="2084" y="301"/>
                </a:lnTo>
                <a:lnTo>
                  <a:pt x="2085" y="301"/>
                </a:lnTo>
                <a:lnTo>
                  <a:pt x="2085" y="287"/>
                </a:lnTo>
                <a:lnTo>
                  <a:pt x="2085" y="289"/>
                </a:lnTo>
                <a:lnTo>
                  <a:pt x="2085" y="289"/>
                </a:lnTo>
                <a:lnTo>
                  <a:pt x="2085" y="292"/>
                </a:lnTo>
                <a:lnTo>
                  <a:pt x="2086" y="98"/>
                </a:lnTo>
                <a:lnTo>
                  <a:pt x="2086" y="108"/>
                </a:lnTo>
                <a:lnTo>
                  <a:pt x="2086" y="108"/>
                </a:lnTo>
                <a:lnTo>
                  <a:pt x="2086" y="140"/>
                </a:lnTo>
                <a:lnTo>
                  <a:pt x="2087" y="77"/>
                </a:lnTo>
                <a:lnTo>
                  <a:pt x="2087" y="90"/>
                </a:lnTo>
                <a:lnTo>
                  <a:pt x="2087" y="96"/>
                </a:lnTo>
                <a:lnTo>
                  <a:pt x="2087" y="133"/>
                </a:lnTo>
                <a:lnTo>
                  <a:pt x="2087" y="68"/>
                </a:lnTo>
                <a:lnTo>
                  <a:pt x="2088" y="116"/>
                </a:lnTo>
                <a:lnTo>
                  <a:pt x="2088" y="125"/>
                </a:lnTo>
                <a:lnTo>
                  <a:pt x="2088" y="154"/>
                </a:lnTo>
                <a:lnTo>
                  <a:pt x="2088" y="75"/>
                </a:lnTo>
                <a:lnTo>
                  <a:pt x="2089" y="80"/>
                </a:lnTo>
                <a:lnTo>
                  <a:pt x="2089" y="76"/>
                </a:lnTo>
                <a:lnTo>
                  <a:pt x="2089" y="59"/>
                </a:lnTo>
                <a:lnTo>
                  <a:pt x="2090" y="153"/>
                </a:lnTo>
                <a:lnTo>
                  <a:pt x="2090" y="153"/>
                </a:lnTo>
                <a:lnTo>
                  <a:pt x="2090" y="143"/>
                </a:lnTo>
                <a:lnTo>
                  <a:pt x="2090" y="203"/>
                </a:lnTo>
                <a:lnTo>
                  <a:pt x="2091" y="198"/>
                </a:lnTo>
                <a:lnTo>
                  <a:pt x="2091" y="197"/>
                </a:lnTo>
                <a:lnTo>
                  <a:pt x="2091" y="212"/>
                </a:lnTo>
                <a:lnTo>
                  <a:pt x="2091" y="141"/>
                </a:lnTo>
                <a:lnTo>
                  <a:pt x="2092" y="179"/>
                </a:lnTo>
                <a:lnTo>
                  <a:pt x="2092" y="177"/>
                </a:lnTo>
                <a:lnTo>
                  <a:pt x="2092" y="146"/>
                </a:lnTo>
                <a:lnTo>
                  <a:pt x="2093" y="204"/>
                </a:lnTo>
                <a:lnTo>
                  <a:pt x="2093" y="159"/>
                </a:lnTo>
                <a:lnTo>
                  <a:pt x="2093" y="157"/>
                </a:lnTo>
                <a:lnTo>
                  <a:pt x="2093" y="177"/>
                </a:lnTo>
                <a:lnTo>
                  <a:pt x="2094" y="57"/>
                </a:lnTo>
                <a:lnTo>
                  <a:pt x="2094" y="62"/>
                </a:lnTo>
                <a:lnTo>
                  <a:pt x="2094" y="59"/>
                </a:lnTo>
                <a:lnTo>
                  <a:pt x="2094" y="47"/>
                </a:lnTo>
                <a:lnTo>
                  <a:pt x="2095" y="202"/>
                </a:lnTo>
                <a:lnTo>
                  <a:pt x="2095" y="202"/>
                </a:lnTo>
                <a:lnTo>
                  <a:pt x="2095" y="202"/>
                </a:lnTo>
                <a:lnTo>
                  <a:pt x="2095" y="114"/>
                </a:lnTo>
                <a:lnTo>
                  <a:pt x="2096" y="226"/>
                </a:lnTo>
                <a:lnTo>
                  <a:pt x="2096" y="190"/>
                </a:lnTo>
                <a:lnTo>
                  <a:pt x="2096" y="184"/>
                </a:lnTo>
                <a:lnTo>
                  <a:pt x="2096" y="132"/>
                </a:lnTo>
                <a:lnTo>
                  <a:pt x="2096" y="219"/>
                </a:lnTo>
                <a:lnTo>
                  <a:pt x="2097" y="147"/>
                </a:lnTo>
                <a:lnTo>
                  <a:pt x="2097" y="149"/>
                </a:lnTo>
                <a:lnTo>
                  <a:pt x="2097" y="139"/>
                </a:lnTo>
                <a:lnTo>
                  <a:pt x="2098" y="210"/>
                </a:lnTo>
                <a:lnTo>
                  <a:pt x="2098" y="169"/>
                </a:lnTo>
                <a:lnTo>
                  <a:pt x="2098" y="170"/>
                </a:lnTo>
                <a:lnTo>
                  <a:pt x="2098" y="160"/>
                </a:lnTo>
                <a:lnTo>
                  <a:pt x="2099" y="242"/>
                </a:lnTo>
                <a:lnTo>
                  <a:pt x="2099" y="230"/>
                </a:lnTo>
                <a:lnTo>
                  <a:pt x="2099" y="228"/>
                </a:lnTo>
                <a:lnTo>
                  <a:pt x="2100" y="126"/>
                </a:lnTo>
                <a:lnTo>
                  <a:pt x="2100" y="146"/>
                </a:lnTo>
                <a:lnTo>
                  <a:pt x="2100" y="150"/>
                </a:lnTo>
                <a:lnTo>
                  <a:pt x="2100" y="160"/>
                </a:lnTo>
                <a:lnTo>
                  <a:pt x="2100" y="57"/>
                </a:lnTo>
                <a:lnTo>
                  <a:pt x="2101" y="120"/>
                </a:lnTo>
                <a:lnTo>
                  <a:pt x="2101" y="111"/>
                </a:lnTo>
                <a:lnTo>
                  <a:pt x="2101" y="53"/>
                </a:lnTo>
                <a:lnTo>
                  <a:pt x="2102" y="181"/>
                </a:lnTo>
                <a:lnTo>
                  <a:pt x="2102" y="163"/>
                </a:lnTo>
                <a:lnTo>
                  <a:pt x="2102" y="164"/>
                </a:lnTo>
                <a:lnTo>
                  <a:pt x="2102" y="164"/>
                </a:lnTo>
                <a:lnTo>
                  <a:pt x="2103" y="231"/>
                </a:lnTo>
                <a:lnTo>
                  <a:pt x="2103" y="231"/>
                </a:lnTo>
                <a:lnTo>
                  <a:pt x="2103" y="249"/>
                </a:lnTo>
                <a:lnTo>
                  <a:pt x="2103" y="126"/>
                </a:lnTo>
                <a:lnTo>
                  <a:pt x="2104" y="130"/>
                </a:lnTo>
                <a:lnTo>
                  <a:pt x="2104" y="132"/>
                </a:lnTo>
                <a:lnTo>
                  <a:pt x="2105" y="240"/>
                </a:lnTo>
                <a:lnTo>
                  <a:pt x="2105" y="215"/>
                </a:lnTo>
                <a:lnTo>
                  <a:pt x="2105" y="217"/>
                </a:lnTo>
                <a:lnTo>
                  <a:pt x="2105" y="274"/>
                </a:lnTo>
                <a:lnTo>
                  <a:pt x="2106" y="185"/>
                </a:lnTo>
                <a:lnTo>
                  <a:pt x="2106" y="197"/>
                </a:lnTo>
                <a:lnTo>
                  <a:pt x="2106" y="191"/>
                </a:lnTo>
                <a:lnTo>
                  <a:pt x="2106" y="127"/>
                </a:lnTo>
                <a:lnTo>
                  <a:pt x="2107" y="212"/>
                </a:lnTo>
                <a:lnTo>
                  <a:pt x="2107" y="174"/>
                </a:lnTo>
                <a:lnTo>
                  <a:pt x="2107" y="181"/>
                </a:lnTo>
                <a:lnTo>
                  <a:pt x="2107" y="148"/>
                </a:lnTo>
                <a:lnTo>
                  <a:pt x="2108" y="241"/>
                </a:lnTo>
                <a:lnTo>
                  <a:pt x="2108" y="230"/>
                </a:lnTo>
                <a:lnTo>
                  <a:pt x="2108" y="229"/>
                </a:lnTo>
                <a:lnTo>
                  <a:pt x="2109" y="194"/>
                </a:lnTo>
                <a:lnTo>
                  <a:pt x="2109" y="205"/>
                </a:lnTo>
                <a:lnTo>
                  <a:pt x="2109" y="204"/>
                </a:lnTo>
                <a:lnTo>
                  <a:pt x="2109" y="115"/>
                </a:lnTo>
                <a:lnTo>
                  <a:pt x="2109" y="222"/>
                </a:lnTo>
                <a:lnTo>
                  <a:pt x="2110" y="175"/>
                </a:lnTo>
                <a:lnTo>
                  <a:pt x="2110" y="172"/>
                </a:lnTo>
                <a:lnTo>
                  <a:pt x="2110" y="85"/>
                </a:lnTo>
                <a:lnTo>
                  <a:pt x="2110" y="172"/>
                </a:lnTo>
                <a:lnTo>
                  <a:pt x="2111" y="113"/>
                </a:lnTo>
                <a:lnTo>
                  <a:pt x="2111" y="126"/>
                </a:lnTo>
                <a:lnTo>
                  <a:pt x="2111" y="107"/>
                </a:lnTo>
                <a:lnTo>
                  <a:pt x="2111" y="171"/>
                </a:lnTo>
                <a:lnTo>
                  <a:pt x="2112" y="166"/>
                </a:lnTo>
                <a:lnTo>
                  <a:pt x="2112" y="167"/>
                </a:lnTo>
                <a:lnTo>
                  <a:pt x="2113" y="195"/>
                </a:lnTo>
                <a:lnTo>
                  <a:pt x="2113" y="96"/>
                </a:lnTo>
                <a:lnTo>
                  <a:pt x="2113" y="157"/>
                </a:lnTo>
                <a:lnTo>
                  <a:pt x="2113" y="161"/>
                </a:lnTo>
                <a:lnTo>
                  <a:pt x="2113" y="213"/>
                </a:lnTo>
                <a:lnTo>
                  <a:pt x="2113" y="88"/>
                </a:lnTo>
                <a:lnTo>
                  <a:pt x="2114" y="98"/>
                </a:lnTo>
                <a:lnTo>
                  <a:pt x="2114" y="99"/>
                </a:lnTo>
                <a:lnTo>
                  <a:pt x="2115" y="188"/>
                </a:lnTo>
                <a:lnTo>
                  <a:pt x="2115" y="171"/>
                </a:lnTo>
                <a:lnTo>
                  <a:pt x="2115" y="172"/>
                </a:lnTo>
                <a:lnTo>
                  <a:pt x="2115" y="153"/>
                </a:lnTo>
                <a:lnTo>
                  <a:pt x="2116" y="237"/>
                </a:lnTo>
                <a:lnTo>
                  <a:pt x="2116" y="236"/>
                </a:lnTo>
                <a:lnTo>
                  <a:pt x="2116" y="236"/>
                </a:lnTo>
                <a:lnTo>
                  <a:pt x="2116" y="244"/>
                </a:lnTo>
                <a:lnTo>
                  <a:pt x="2117" y="186"/>
                </a:lnTo>
                <a:lnTo>
                  <a:pt x="2117" y="186"/>
                </a:lnTo>
                <a:lnTo>
                  <a:pt x="2117" y="116"/>
                </a:lnTo>
                <a:lnTo>
                  <a:pt x="2118" y="205"/>
                </a:lnTo>
                <a:lnTo>
                  <a:pt x="2118" y="176"/>
                </a:lnTo>
                <a:lnTo>
                  <a:pt x="2118" y="173"/>
                </a:lnTo>
                <a:lnTo>
                  <a:pt x="2118" y="149"/>
                </a:lnTo>
                <a:lnTo>
                  <a:pt x="2119" y="263"/>
                </a:lnTo>
                <a:lnTo>
                  <a:pt x="2119" y="261"/>
                </a:lnTo>
                <a:lnTo>
                  <a:pt x="2119" y="261"/>
                </a:lnTo>
                <a:lnTo>
                  <a:pt x="2119" y="264"/>
                </a:lnTo>
                <a:lnTo>
                  <a:pt x="2119" y="159"/>
                </a:lnTo>
                <a:lnTo>
                  <a:pt x="2120" y="180"/>
                </a:lnTo>
                <a:lnTo>
                  <a:pt x="2120" y="178"/>
                </a:lnTo>
                <a:lnTo>
                  <a:pt x="2120" y="169"/>
                </a:lnTo>
                <a:lnTo>
                  <a:pt x="2120" y="300"/>
                </a:lnTo>
                <a:lnTo>
                  <a:pt x="2121" y="253"/>
                </a:lnTo>
                <a:lnTo>
                  <a:pt x="2121" y="252"/>
                </a:lnTo>
                <a:lnTo>
                  <a:pt x="2122" y="153"/>
                </a:lnTo>
                <a:lnTo>
                  <a:pt x="2122" y="187"/>
                </a:lnTo>
                <a:lnTo>
                  <a:pt x="2122" y="179"/>
                </a:lnTo>
                <a:lnTo>
                  <a:pt x="2122" y="125"/>
                </a:lnTo>
                <a:lnTo>
                  <a:pt x="2122" y="183"/>
                </a:lnTo>
                <a:lnTo>
                  <a:pt x="2123" y="170"/>
                </a:lnTo>
                <a:lnTo>
                  <a:pt x="2123" y="169"/>
                </a:lnTo>
                <a:lnTo>
                  <a:pt x="2123" y="173"/>
                </a:lnTo>
                <a:lnTo>
                  <a:pt x="2124" y="62"/>
                </a:lnTo>
                <a:lnTo>
                  <a:pt x="2124" y="63"/>
                </a:lnTo>
                <a:lnTo>
                  <a:pt x="2124" y="62"/>
                </a:lnTo>
                <a:lnTo>
                  <a:pt x="2124" y="53"/>
                </a:lnTo>
                <a:lnTo>
                  <a:pt x="2124" y="110"/>
                </a:lnTo>
                <a:lnTo>
                  <a:pt x="2125" y="77"/>
                </a:lnTo>
                <a:lnTo>
                  <a:pt x="2125" y="74"/>
                </a:lnTo>
                <a:lnTo>
                  <a:pt x="2125" y="111"/>
                </a:lnTo>
                <a:lnTo>
                  <a:pt x="2125" y="50"/>
                </a:lnTo>
                <a:lnTo>
                  <a:pt x="2126" y="75"/>
                </a:lnTo>
                <a:lnTo>
                  <a:pt x="2126" y="78"/>
                </a:lnTo>
                <a:lnTo>
                  <a:pt x="2126" y="41"/>
                </a:lnTo>
                <a:lnTo>
                  <a:pt x="2127" y="90"/>
                </a:lnTo>
                <a:lnTo>
                  <a:pt x="2127" y="87"/>
                </a:lnTo>
                <a:lnTo>
                  <a:pt x="2127" y="83"/>
                </a:lnTo>
                <a:lnTo>
                  <a:pt x="2127" y="73"/>
                </a:lnTo>
                <a:lnTo>
                  <a:pt x="2128" y="159"/>
                </a:lnTo>
                <a:lnTo>
                  <a:pt x="2128" y="143"/>
                </a:lnTo>
                <a:lnTo>
                  <a:pt x="2128" y="142"/>
                </a:lnTo>
                <a:lnTo>
                  <a:pt x="2128" y="121"/>
                </a:lnTo>
                <a:lnTo>
                  <a:pt x="2129" y="170"/>
                </a:lnTo>
                <a:lnTo>
                  <a:pt x="2129" y="133"/>
                </a:lnTo>
                <a:lnTo>
                  <a:pt x="2129" y="133"/>
                </a:lnTo>
                <a:lnTo>
                  <a:pt x="2129" y="187"/>
                </a:lnTo>
                <a:lnTo>
                  <a:pt x="2130" y="110"/>
                </a:lnTo>
                <a:lnTo>
                  <a:pt x="2130" y="164"/>
                </a:lnTo>
                <a:lnTo>
                  <a:pt x="2130" y="165"/>
                </a:lnTo>
                <a:lnTo>
                  <a:pt x="2131" y="186"/>
                </a:lnTo>
                <a:lnTo>
                  <a:pt x="2131" y="171"/>
                </a:lnTo>
                <a:lnTo>
                  <a:pt x="2131" y="111"/>
                </a:lnTo>
                <a:lnTo>
                  <a:pt x="2131" y="99"/>
                </a:lnTo>
                <a:lnTo>
                  <a:pt x="2131" y="157"/>
                </a:lnTo>
                <a:lnTo>
                  <a:pt x="2132" y="116"/>
                </a:lnTo>
                <a:lnTo>
                  <a:pt x="2132" y="116"/>
                </a:lnTo>
                <a:lnTo>
                  <a:pt x="2132" y="102"/>
                </a:lnTo>
                <a:lnTo>
                  <a:pt x="2133" y="187"/>
                </a:lnTo>
                <a:lnTo>
                  <a:pt x="2133" y="184"/>
                </a:lnTo>
                <a:lnTo>
                  <a:pt x="2134" y="55"/>
                </a:lnTo>
                <a:lnTo>
                  <a:pt x="2134" y="61"/>
                </a:lnTo>
                <a:lnTo>
                  <a:pt x="2134" y="63"/>
                </a:lnTo>
                <a:lnTo>
                  <a:pt x="2134" y="53"/>
                </a:lnTo>
                <a:lnTo>
                  <a:pt x="2135" y="255"/>
                </a:lnTo>
                <a:lnTo>
                  <a:pt x="2135" y="261"/>
                </a:lnTo>
                <a:lnTo>
                  <a:pt x="2136" y="296"/>
                </a:lnTo>
                <a:lnTo>
                  <a:pt x="2136" y="286"/>
                </a:lnTo>
                <a:lnTo>
                  <a:pt x="2136" y="286"/>
                </a:lnTo>
                <a:lnTo>
                  <a:pt x="2136" y="286"/>
                </a:lnTo>
                <a:lnTo>
                  <a:pt x="2137" y="273"/>
                </a:lnTo>
                <a:lnTo>
                  <a:pt x="2137" y="273"/>
                </a:lnTo>
                <a:lnTo>
                  <a:pt x="2138" y="273"/>
                </a:lnTo>
                <a:lnTo>
                  <a:pt x="2138" y="231"/>
                </a:lnTo>
                <a:lnTo>
                  <a:pt x="2138" y="229"/>
                </a:lnTo>
                <a:lnTo>
                  <a:pt x="2138" y="289"/>
                </a:lnTo>
                <a:lnTo>
                  <a:pt x="2139" y="110"/>
                </a:lnTo>
                <a:lnTo>
                  <a:pt x="2139" y="110"/>
                </a:lnTo>
                <a:lnTo>
                  <a:pt x="2139" y="89"/>
                </a:lnTo>
                <a:lnTo>
                  <a:pt x="2140" y="186"/>
                </a:lnTo>
                <a:lnTo>
                  <a:pt x="2140" y="160"/>
                </a:lnTo>
                <a:lnTo>
                  <a:pt x="2140" y="156"/>
                </a:lnTo>
                <a:lnTo>
                  <a:pt x="2140" y="116"/>
                </a:lnTo>
                <a:lnTo>
                  <a:pt x="2141" y="213"/>
                </a:lnTo>
                <a:lnTo>
                  <a:pt x="2141" y="208"/>
                </a:lnTo>
                <a:lnTo>
                  <a:pt x="2141" y="199"/>
                </a:lnTo>
                <a:lnTo>
                  <a:pt x="2141" y="153"/>
                </a:lnTo>
                <a:lnTo>
                  <a:pt x="2142" y="278"/>
                </a:lnTo>
                <a:lnTo>
                  <a:pt x="2142" y="261"/>
                </a:lnTo>
                <a:lnTo>
                  <a:pt x="2142" y="254"/>
                </a:lnTo>
                <a:lnTo>
                  <a:pt x="2142" y="258"/>
                </a:lnTo>
                <a:lnTo>
                  <a:pt x="2143" y="136"/>
                </a:lnTo>
                <a:lnTo>
                  <a:pt x="2143" y="156"/>
                </a:lnTo>
                <a:lnTo>
                  <a:pt x="2143" y="160"/>
                </a:lnTo>
                <a:lnTo>
                  <a:pt x="2143" y="133"/>
                </a:lnTo>
                <a:lnTo>
                  <a:pt x="2143" y="189"/>
                </a:lnTo>
                <a:lnTo>
                  <a:pt x="2144" y="149"/>
                </a:lnTo>
                <a:lnTo>
                  <a:pt x="2144" y="149"/>
                </a:lnTo>
                <a:lnTo>
                  <a:pt x="2144" y="145"/>
                </a:lnTo>
                <a:lnTo>
                  <a:pt x="2144" y="202"/>
                </a:lnTo>
                <a:lnTo>
                  <a:pt x="2145" y="172"/>
                </a:lnTo>
                <a:lnTo>
                  <a:pt x="2145" y="172"/>
                </a:lnTo>
                <a:lnTo>
                  <a:pt x="2146" y="214"/>
                </a:lnTo>
                <a:lnTo>
                  <a:pt x="2146" y="150"/>
                </a:lnTo>
                <a:lnTo>
                  <a:pt x="2146" y="152"/>
                </a:lnTo>
                <a:lnTo>
                  <a:pt x="2146" y="153"/>
                </a:lnTo>
                <a:lnTo>
                  <a:pt x="2146" y="138"/>
                </a:lnTo>
                <a:lnTo>
                  <a:pt x="2147" y="203"/>
                </a:lnTo>
                <a:lnTo>
                  <a:pt x="2147" y="203"/>
                </a:lnTo>
                <a:lnTo>
                  <a:pt x="2147" y="215"/>
                </a:lnTo>
                <a:lnTo>
                  <a:pt x="2148" y="130"/>
                </a:lnTo>
                <a:lnTo>
                  <a:pt x="2148" y="152"/>
                </a:lnTo>
                <a:lnTo>
                  <a:pt x="2148" y="150"/>
                </a:lnTo>
                <a:lnTo>
                  <a:pt x="2148" y="118"/>
                </a:lnTo>
                <a:lnTo>
                  <a:pt x="2148" y="232"/>
                </a:lnTo>
                <a:lnTo>
                  <a:pt x="2149" y="178"/>
                </a:lnTo>
                <a:lnTo>
                  <a:pt x="2149" y="177"/>
                </a:lnTo>
                <a:lnTo>
                  <a:pt x="2149" y="216"/>
                </a:lnTo>
                <a:lnTo>
                  <a:pt x="2149" y="125"/>
                </a:lnTo>
                <a:lnTo>
                  <a:pt x="2150" y="143"/>
                </a:lnTo>
                <a:lnTo>
                  <a:pt x="2150" y="143"/>
                </a:lnTo>
                <a:lnTo>
                  <a:pt x="2150" y="97"/>
                </a:lnTo>
                <a:lnTo>
                  <a:pt x="2151" y="185"/>
                </a:lnTo>
                <a:lnTo>
                  <a:pt x="2151" y="159"/>
                </a:lnTo>
                <a:lnTo>
                  <a:pt x="2151" y="161"/>
                </a:lnTo>
                <a:lnTo>
                  <a:pt x="2151" y="122"/>
                </a:lnTo>
                <a:lnTo>
                  <a:pt x="2152" y="259"/>
                </a:lnTo>
                <a:lnTo>
                  <a:pt x="2152" y="157"/>
                </a:lnTo>
                <a:lnTo>
                  <a:pt x="2152" y="155"/>
                </a:lnTo>
                <a:lnTo>
                  <a:pt x="2152" y="205"/>
                </a:lnTo>
                <a:lnTo>
                  <a:pt x="2153" y="119"/>
                </a:lnTo>
                <a:lnTo>
                  <a:pt x="2153" y="167"/>
                </a:lnTo>
                <a:lnTo>
                  <a:pt x="2153" y="165"/>
                </a:lnTo>
                <a:lnTo>
                  <a:pt x="2153" y="121"/>
                </a:lnTo>
                <a:lnTo>
                  <a:pt x="2154" y="226"/>
                </a:lnTo>
                <a:lnTo>
                  <a:pt x="2154" y="163"/>
                </a:lnTo>
                <a:lnTo>
                  <a:pt x="2154" y="163"/>
                </a:lnTo>
                <a:lnTo>
                  <a:pt x="2154" y="136"/>
                </a:lnTo>
                <a:lnTo>
                  <a:pt x="2154" y="227"/>
                </a:lnTo>
                <a:lnTo>
                  <a:pt x="2155" y="194"/>
                </a:lnTo>
                <a:lnTo>
                  <a:pt x="2155" y="196"/>
                </a:lnTo>
                <a:lnTo>
                  <a:pt x="2155" y="229"/>
                </a:lnTo>
                <a:lnTo>
                  <a:pt x="2155" y="165"/>
                </a:lnTo>
                <a:lnTo>
                  <a:pt x="2156" y="192"/>
                </a:lnTo>
                <a:lnTo>
                  <a:pt x="2156" y="192"/>
                </a:lnTo>
                <a:lnTo>
                  <a:pt x="2156" y="253"/>
                </a:lnTo>
                <a:lnTo>
                  <a:pt x="2157" y="217"/>
                </a:lnTo>
                <a:lnTo>
                  <a:pt x="2157" y="217"/>
                </a:lnTo>
                <a:lnTo>
                  <a:pt x="2157" y="165"/>
                </a:lnTo>
                <a:lnTo>
                  <a:pt x="2158" y="264"/>
                </a:lnTo>
                <a:lnTo>
                  <a:pt x="2158" y="265"/>
                </a:lnTo>
                <a:lnTo>
                  <a:pt x="2158" y="277"/>
                </a:lnTo>
                <a:lnTo>
                  <a:pt x="2159" y="207"/>
                </a:lnTo>
                <a:lnTo>
                  <a:pt x="2159" y="241"/>
                </a:lnTo>
                <a:lnTo>
                  <a:pt x="2159" y="236"/>
                </a:lnTo>
                <a:lnTo>
                  <a:pt x="2159" y="230"/>
                </a:lnTo>
                <a:lnTo>
                  <a:pt x="2160" y="303"/>
                </a:lnTo>
                <a:lnTo>
                  <a:pt x="2160" y="303"/>
                </a:lnTo>
                <a:lnTo>
                  <a:pt x="2160" y="303"/>
                </a:lnTo>
                <a:lnTo>
                  <a:pt x="2161" y="272"/>
                </a:lnTo>
                <a:lnTo>
                  <a:pt x="2161" y="307"/>
                </a:lnTo>
                <a:lnTo>
                  <a:pt x="2161" y="301"/>
                </a:lnTo>
                <a:lnTo>
                  <a:pt x="2161" y="300"/>
                </a:lnTo>
                <a:lnTo>
                  <a:pt x="2161" y="227"/>
                </a:lnTo>
                <a:lnTo>
                  <a:pt x="2162" y="251"/>
                </a:lnTo>
                <a:lnTo>
                  <a:pt x="2162" y="253"/>
                </a:lnTo>
                <a:lnTo>
                  <a:pt x="2162" y="253"/>
                </a:lnTo>
                <a:lnTo>
                  <a:pt x="2163" y="112"/>
                </a:lnTo>
                <a:lnTo>
                  <a:pt x="2163" y="177"/>
                </a:lnTo>
                <a:lnTo>
                  <a:pt x="2163" y="179"/>
                </a:lnTo>
                <a:lnTo>
                  <a:pt x="2164" y="147"/>
                </a:lnTo>
                <a:lnTo>
                  <a:pt x="2164" y="228"/>
                </a:lnTo>
                <a:lnTo>
                  <a:pt x="2164" y="231"/>
                </a:lnTo>
                <a:lnTo>
                  <a:pt x="2164" y="258"/>
                </a:lnTo>
                <a:lnTo>
                  <a:pt x="2165" y="222"/>
                </a:lnTo>
                <a:lnTo>
                  <a:pt x="2165" y="226"/>
                </a:lnTo>
                <a:lnTo>
                  <a:pt x="2165" y="227"/>
                </a:lnTo>
                <a:lnTo>
                  <a:pt x="2166" y="280"/>
                </a:lnTo>
                <a:lnTo>
                  <a:pt x="2166" y="195"/>
                </a:lnTo>
                <a:lnTo>
                  <a:pt x="2166" y="214"/>
                </a:lnTo>
                <a:lnTo>
                  <a:pt x="2166" y="211"/>
                </a:lnTo>
                <a:lnTo>
                  <a:pt x="2166" y="244"/>
                </a:lnTo>
                <a:lnTo>
                  <a:pt x="2167" y="189"/>
                </a:lnTo>
                <a:lnTo>
                  <a:pt x="2167" y="218"/>
                </a:lnTo>
                <a:lnTo>
                  <a:pt x="2167" y="222"/>
                </a:lnTo>
                <a:lnTo>
                  <a:pt x="2167" y="191"/>
                </a:lnTo>
                <a:lnTo>
                  <a:pt x="2168" y="275"/>
                </a:lnTo>
                <a:lnTo>
                  <a:pt x="2168" y="269"/>
                </a:lnTo>
                <a:lnTo>
                  <a:pt x="2168" y="269"/>
                </a:lnTo>
                <a:lnTo>
                  <a:pt x="2168" y="285"/>
                </a:lnTo>
                <a:lnTo>
                  <a:pt x="2169" y="106"/>
                </a:lnTo>
                <a:lnTo>
                  <a:pt x="2169" y="108"/>
                </a:lnTo>
                <a:lnTo>
                  <a:pt x="2169" y="107"/>
                </a:lnTo>
                <a:lnTo>
                  <a:pt x="2169" y="131"/>
                </a:lnTo>
                <a:lnTo>
                  <a:pt x="2170" y="51"/>
                </a:lnTo>
                <a:lnTo>
                  <a:pt x="2170" y="82"/>
                </a:lnTo>
                <a:lnTo>
                  <a:pt x="2170" y="92"/>
                </a:lnTo>
                <a:lnTo>
                  <a:pt x="2170" y="277"/>
                </a:lnTo>
                <a:lnTo>
                  <a:pt x="2171" y="274"/>
                </a:lnTo>
                <a:lnTo>
                  <a:pt x="2171" y="274"/>
                </a:lnTo>
                <a:lnTo>
                  <a:pt x="2172" y="292"/>
                </a:lnTo>
                <a:lnTo>
                  <a:pt x="2172" y="262"/>
                </a:lnTo>
                <a:lnTo>
                  <a:pt x="2172" y="262"/>
                </a:lnTo>
                <a:lnTo>
                  <a:pt x="2172" y="262"/>
                </a:lnTo>
                <a:lnTo>
                  <a:pt x="2172" y="263"/>
                </a:lnTo>
                <a:lnTo>
                  <a:pt x="2173" y="209"/>
                </a:lnTo>
                <a:lnTo>
                  <a:pt x="2173" y="211"/>
                </a:lnTo>
                <a:lnTo>
                  <a:pt x="2173" y="210"/>
                </a:lnTo>
                <a:lnTo>
                  <a:pt x="2173" y="160"/>
                </a:lnTo>
                <a:lnTo>
                  <a:pt x="2174" y="269"/>
                </a:lnTo>
                <a:lnTo>
                  <a:pt x="2174" y="212"/>
                </a:lnTo>
                <a:lnTo>
                  <a:pt x="2174" y="203"/>
                </a:lnTo>
                <a:lnTo>
                  <a:pt x="2175" y="303"/>
                </a:lnTo>
                <a:lnTo>
                  <a:pt x="2175" y="303"/>
                </a:lnTo>
                <a:lnTo>
                  <a:pt x="2175" y="325"/>
                </a:lnTo>
                <a:lnTo>
                  <a:pt x="2176" y="275"/>
                </a:lnTo>
                <a:lnTo>
                  <a:pt x="2176" y="278"/>
                </a:lnTo>
                <a:lnTo>
                  <a:pt x="2176" y="279"/>
                </a:lnTo>
                <a:lnTo>
                  <a:pt x="2176" y="176"/>
                </a:lnTo>
                <a:lnTo>
                  <a:pt x="2177" y="183"/>
                </a:lnTo>
                <a:lnTo>
                  <a:pt x="2177" y="183"/>
                </a:lnTo>
                <a:lnTo>
                  <a:pt x="2177" y="200"/>
                </a:lnTo>
                <a:lnTo>
                  <a:pt x="2178" y="100"/>
                </a:lnTo>
                <a:lnTo>
                  <a:pt x="2178" y="106"/>
                </a:lnTo>
                <a:lnTo>
                  <a:pt x="2178" y="104"/>
                </a:lnTo>
                <a:lnTo>
                  <a:pt x="2178" y="71"/>
                </a:lnTo>
                <a:lnTo>
                  <a:pt x="2179" y="131"/>
                </a:lnTo>
                <a:lnTo>
                  <a:pt x="2179" y="132"/>
                </a:lnTo>
                <a:lnTo>
                  <a:pt x="2179" y="101"/>
                </a:lnTo>
                <a:lnTo>
                  <a:pt x="2180" y="189"/>
                </a:lnTo>
                <a:lnTo>
                  <a:pt x="2180" y="176"/>
                </a:lnTo>
                <a:lnTo>
                  <a:pt x="2180" y="175"/>
                </a:lnTo>
                <a:lnTo>
                  <a:pt x="2180" y="120"/>
                </a:lnTo>
                <a:lnTo>
                  <a:pt x="2181" y="175"/>
                </a:lnTo>
                <a:lnTo>
                  <a:pt x="2181" y="174"/>
                </a:lnTo>
                <a:lnTo>
                  <a:pt x="2181" y="173"/>
                </a:lnTo>
                <a:lnTo>
                  <a:pt x="2181" y="128"/>
                </a:lnTo>
                <a:lnTo>
                  <a:pt x="2181" y="199"/>
                </a:lnTo>
                <a:lnTo>
                  <a:pt x="2182" y="176"/>
                </a:lnTo>
                <a:lnTo>
                  <a:pt x="2182" y="176"/>
                </a:lnTo>
                <a:lnTo>
                  <a:pt x="2182" y="250"/>
                </a:lnTo>
                <a:lnTo>
                  <a:pt x="2183" y="219"/>
                </a:lnTo>
                <a:lnTo>
                  <a:pt x="2183" y="217"/>
                </a:lnTo>
                <a:lnTo>
                  <a:pt x="2183" y="117"/>
                </a:lnTo>
                <a:lnTo>
                  <a:pt x="2184" y="179"/>
                </a:lnTo>
                <a:lnTo>
                  <a:pt x="2184" y="180"/>
                </a:lnTo>
                <a:lnTo>
                  <a:pt x="2184" y="155"/>
                </a:lnTo>
                <a:lnTo>
                  <a:pt x="2185" y="240"/>
                </a:lnTo>
                <a:lnTo>
                  <a:pt x="2185" y="219"/>
                </a:lnTo>
                <a:lnTo>
                  <a:pt x="2185" y="221"/>
                </a:lnTo>
                <a:lnTo>
                  <a:pt x="2185" y="185"/>
                </a:lnTo>
                <a:lnTo>
                  <a:pt x="2185" y="233"/>
                </a:lnTo>
                <a:lnTo>
                  <a:pt x="2186" y="229"/>
                </a:lnTo>
                <a:lnTo>
                  <a:pt x="2186" y="230"/>
                </a:lnTo>
                <a:lnTo>
                  <a:pt x="2186" y="233"/>
                </a:lnTo>
                <a:lnTo>
                  <a:pt x="2187" y="159"/>
                </a:lnTo>
                <a:lnTo>
                  <a:pt x="2187" y="180"/>
                </a:lnTo>
                <a:lnTo>
                  <a:pt x="2187" y="177"/>
                </a:lnTo>
                <a:lnTo>
                  <a:pt x="2187" y="173"/>
                </a:lnTo>
                <a:lnTo>
                  <a:pt x="2187" y="240"/>
                </a:lnTo>
                <a:lnTo>
                  <a:pt x="2188" y="217"/>
                </a:lnTo>
                <a:lnTo>
                  <a:pt x="2188" y="209"/>
                </a:lnTo>
                <a:lnTo>
                  <a:pt x="2188" y="228"/>
                </a:lnTo>
                <a:lnTo>
                  <a:pt x="2189" y="158"/>
                </a:lnTo>
                <a:lnTo>
                  <a:pt x="2189" y="167"/>
                </a:lnTo>
                <a:lnTo>
                  <a:pt x="2189" y="170"/>
                </a:lnTo>
                <a:lnTo>
                  <a:pt x="2189" y="219"/>
                </a:lnTo>
                <a:lnTo>
                  <a:pt x="2190" y="129"/>
                </a:lnTo>
                <a:lnTo>
                  <a:pt x="2190" y="135"/>
                </a:lnTo>
                <a:lnTo>
                  <a:pt x="2190" y="133"/>
                </a:lnTo>
                <a:lnTo>
                  <a:pt x="2190" y="123"/>
                </a:lnTo>
                <a:lnTo>
                  <a:pt x="2190" y="214"/>
                </a:lnTo>
                <a:lnTo>
                  <a:pt x="2191" y="166"/>
                </a:lnTo>
                <a:lnTo>
                  <a:pt x="2191" y="162"/>
                </a:lnTo>
                <a:lnTo>
                  <a:pt x="2192" y="56"/>
                </a:lnTo>
                <a:lnTo>
                  <a:pt x="2192" y="59"/>
                </a:lnTo>
                <a:lnTo>
                  <a:pt x="2192" y="57"/>
                </a:lnTo>
                <a:lnTo>
                  <a:pt x="2192" y="52"/>
                </a:lnTo>
                <a:lnTo>
                  <a:pt x="2192" y="101"/>
                </a:lnTo>
                <a:lnTo>
                  <a:pt x="2193" y="100"/>
                </a:lnTo>
                <a:lnTo>
                  <a:pt x="2193" y="100"/>
                </a:lnTo>
                <a:lnTo>
                  <a:pt x="2193" y="82"/>
                </a:lnTo>
                <a:lnTo>
                  <a:pt x="2194" y="189"/>
                </a:lnTo>
                <a:lnTo>
                  <a:pt x="2194" y="190"/>
                </a:lnTo>
                <a:lnTo>
                  <a:pt x="2194" y="191"/>
                </a:lnTo>
                <a:lnTo>
                  <a:pt x="2194" y="102"/>
                </a:lnTo>
                <a:lnTo>
                  <a:pt x="2195" y="121"/>
                </a:lnTo>
                <a:lnTo>
                  <a:pt x="2195" y="124"/>
                </a:lnTo>
                <a:lnTo>
                  <a:pt x="2195" y="117"/>
                </a:lnTo>
                <a:lnTo>
                  <a:pt x="2195" y="175"/>
                </a:lnTo>
                <a:lnTo>
                  <a:pt x="2196" y="138"/>
                </a:lnTo>
                <a:lnTo>
                  <a:pt x="2196" y="140"/>
                </a:lnTo>
                <a:lnTo>
                  <a:pt x="2196" y="114"/>
                </a:lnTo>
                <a:lnTo>
                  <a:pt x="2196" y="188"/>
                </a:lnTo>
                <a:lnTo>
                  <a:pt x="2197" y="140"/>
                </a:lnTo>
                <a:lnTo>
                  <a:pt x="2197" y="142"/>
                </a:lnTo>
                <a:lnTo>
                  <a:pt x="2197" y="142"/>
                </a:lnTo>
                <a:lnTo>
                  <a:pt x="2198" y="193"/>
                </a:lnTo>
                <a:lnTo>
                  <a:pt x="2198" y="160"/>
                </a:lnTo>
                <a:lnTo>
                  <a:pt x="2198" y="153"/>
                </a:lnTo>
                <a:lnTo>
                  <a:pt x="2198" y="123"/>
                </a:lnTo>
                <a:lnTo>
                  <a:pt x="2199" y="192"/>
                </a:lnTo>
                <a:lnTo>
                  <a:pt x="2199" y="160"/>
                </a:lnTo>
                <a:lnTo>
                  <a:pt x="2199" y="157"/>
                </a:lnTo>
                <a:lnTo>
                  <a:pt x="2199" y="132"/>
                </a:lnTo>
                <a:lnTo>
                  <a:pt x="2200" y="232"/>
                </a:lnTo>
                <a:lnTo>
                  <a:pt x="2200" y="191"/>
                </a:lnTo>
                <a:lnTo>
                  <a:pt x="2200" y="186"/>
                </a:lnTo>
                <a:lnTo>
                  <a:pt x="2200" y="162"/>
                </a:lnTo>
                <a:lnTo>
                  <a:pt x="2201" y="237"/>
                </a:lnTo>
                <a:lnTo>
                  <a:pt x="2201" y="238"/>
                </a:lnTo>
                <a:lnTo>
                  <a:pt x="2201" y="256"/>
                </a:lnTo>
                <a:lnTo>
                  <a:pt x="2202" y="129"/>
                </a:lnTo>
                <a:lnTo>
                  <a:pt x="2202" y="126"/>
                </a:lnTo>
                <a:lnTo>
                  <a:pt x="2202" y="214"/>
                </a:lnTo>
                <a:lnTo>
                  <a:pt x="2203" y="83"/>
                </a:lnTo>
                <a:lnTo>
                  <a:pt x="2203" y="76"/>
                </a:lnTo>
                <a:lnTo>
                  <a:pt x="2203" y="48"/>
                </a:lnTo>
                <a:lnTo>
                  <a:pt x="2204" y="139"/>
                </a:lnTo>
                <a:lnTo>
                  <a:pt x="2204" y="143"/>
                </a:lnTo>
                <a:lnTo>
                  <a:pt x="2204" y="80"/>
                </a:lnTo>
                <a:lnTo>
                  <a:pt x="2205" y="157"/>
                </a:lnTo>
                <a:lnTo>
                  <a:pt x="2205" y="133"/>
                </a:lnTo>
                <a:lnTo>
                  <a:pt x="2205" y="129"/>
                </a:lnTo>
                <a:lnTo>
                  <a:pt x="2205" y="100"/>
                </a:lnTo>
                <a:lnTo>
                  <a:pt x="2206" y="244"/>
                </a:lnTo>
                <a:lnTo>
                  <a:pt x="2206" y="245"/>
                </a:lnTo>
                <a:lnTo>
                  <a:pt x="2207" y="276"/>
                </a:lnTo>
                <a:lnTo>
                  <a:pt x="2207" y="275"/>
                </a:lnTo>
                <a:lnTo>
                  <a:pt x="2207" y="275"/>
                </a:lnTo>
                <a:lnTo>
                  <a:pt x="2208" y="239"/>
                </a:lnTo>
                <a:lnTo>
                  <a:pt x="2208" y="283"/>
                </a:lnTo>
                <a:lnTo>
                  <a:pt x="2208" y="281"/>
                </a:lnTo>
                <a:lnTo>
                  <a:pt x="2208" y="281"/>
                </a:lnTo>
                <a:lnTo>
                  <a:pt x="2209" y="234"/>
                </a:lnTo>
                <a:lnTo>
                  <a:pt x="2209" y="234"/>
                </a:lnTo>
                <a:lnTo>
                  <a:pt x="2209" y="121"/>
                </a:lnTo>
                <a:lnTo>
                  <a:pt x="2210" y="163"/>
                </a:lnTo>
                <a:lnTo>
                  <a:pt x="2210" y="163"/>
                </a:lnTo>
                <a:lnTo>
                  <a:pt x="2210" y="143"/>
                </a:lnTo>
                <a:lnTo>
                  <a:pt x="2211" y="228"/>
                </a:lnTo>
                <a:lnTo>
                  <a:pt x="2211" y="188"/>
                </a:lnTo>
                <a:lnTo>
                  <a:pt x="2211" y="192"/>
                </a:lnTo>
                <a:lnTo>
                  <a:pt x="2212" y="151"/>
                </a:lnTo>
                <a:lnTo>
                  <a:pt x="2212" y="243"/>
                </a:lnTo>
                <a:lnTo>
                  <a:pt x="2212" y="234"/>
                </a:lnTo>
                <a:lnTo>
                  <a:pt x="2212" y="227"/>
                </a:lnTo>
                <a:lnTo>
                  <a:pt x="2212" y="188"/>
                </a:lnTo>
                <a:lnTo>
                  <a:pt x="2212" y="228"/>
                </a:lnTo>
                <a:lnTo>
                  <a:pt x="2213" y="203"/>
                </a:lnTo>
                <a:lnTo>
                  <a:pt x="2213" y="201"/>
                </a:lnTo>
                <a:lnTo>
                  <a:pt x="2213" y="181"/>
                </a:lnTo>
                <a:lnTo>
                  <a:pt x="2213" y="220"/>
                </a:lnTo>
                <a:lnTo>
                  <a:pt x="2214" y="214"/>
                </a:lnTo>
                <a:lnTo>
                  <a:pt x="2214" y="213"/>
                </a:lnTo>
                <a:lnTo>
                  <a:pt x="2214" y="240"/>
                </a:lnTo>
                <a:lnTo>
                  <a:pt x="2214" y="178"/>
                </a:lnTo>
                <a:lnTo>
                  <a:pt x="2215" y="222"/>
                </a:lnTo>
                <a:lnTo>
                  <a:pt x="2215" y="223"/>
                </a:lnTo>
                <a:lnTo>
                  <a:pt x="2215" y="163"/>
                </a:lnTo>
                <a:lnTo>
                  <a:pt x="2216" y="293"/>
                </a:lnTo>
                <a:lnTo>
                  <a:pt x="2216" y="292"/>
                </a:lnTo>
                <a:lnTo>
                  <a:pt x="2216" y="292"/>
                </a:lnTo>
                <a:lnTo>
                  <a:pt x="2216" y="292"/>
                </a:lnTo>
                <a:lnTo>
                  <a:pt x="2217" y="310"/>
                </a:lnTo>
                <a:lnTo>
                  <a:pt x="2217" y="310"/>
                </a:lnTo>
                <a:lnTo>
                  <a:pt x="2217" y="310"/>
                </a:lnTo>
                <a:lnTo>
                  <a:pt x="2218" y="325"/>
                </a:lnTo>
                <a:lnTo>
                  <a:pt x="2218" y="321"/>
                </a:lnTo>
                <a:lnTo>
                  <a:pt x="2218" y="321"/>
                </a:lnTo>
                <a:lnTo>
                  <a:pt x="2219" y="220"/>
                </a:lnTo>
                <a:lnTo>
                  <a:pt x="2219" y="283"/>
                </a:lnTo>
                <a:lnTo>
                  <a:pt x="2219" y="283"/>
                </a:lnTo>
                <a:lnTo>
                  <a:pt x="2220" y="62"/>
                </a:lnTo>
                <a:lnTo>
                  <a:pt x="2220" y="94"/>
                </a:lnTo>
                <a:lnTo>
                  <a:pt x="2220" y="90"/>
                </a:lnTo>
                <a:lnTo>
                  <a:pt x="2220" y="73"/>
                </a:lnTo>
                <a:lnTo>
                  <a:pt x="2221" y="128"/>
                </a:lnTo>
                <a:lnTo>
                  <a:pt x="2221" y="91"/>
                </a:lnTo>
                <a:lnTo>
                  <a:pt x="2221" y="88"/>
                </a:lnTo>
                <a:lnTo>
                  <a:pt x="2221" y="60"/>
                </a:lnTo>
                <a:lnTo>
                  <a:pt x="2221" y="152"/>
                </a:lnTo>
                <a:lnTo>
                  <a:pt x="2222" y="117"/>
                </a:lnTo>
                <a:lnTo>
                  <a:pt x="2222" y="116"/>
                </a:lnTo>
                <a:lnTo>
                  <a:pt x="2222" y="104"/>
                </a:lnTo>
                <a:lnTo>
                  <a:pt x="2223" y="310"/>
                </a:lnTo>
                <a:lnTo>
                  <a:pt x="2223" y="310"/>
                </a:lnTo>
                <a:lnTo>
                  <a:pt x="2223" y="318"/>
                </a:lnTo>
                <a:lnTo>
                  <a:pt x="2224" y="239"/>
                </a:lnTo>
                <a:lnTo>
                  <a:pt x="2224" y="258"/>
                </a:lnTo>
                <a:lnTo>
                  <a:pt x="2224" y="259"/>
                </a:lnTo>
                <a:lnTo>
                  <a:pt x="2224" y="275"/>
                </a:lnTo>
                <a:lnTo>
                  <a:pt x="2225" y="242"/>
                </a:lnTo>
                <a:lnTo>
                  <a:pt x="2225" y="260"/>
                </a:lnTo>
                <a:lnTo>
                  <a:pt x="2225" y="260"/>
                </a:lnTo>
                <a:lnTo>
                  <a:pt x="2225" y="261"/>
                </a:lnTo>
                <a:lnTo>
                  <a:pt x="2226" y="166"/>
                </a:lnTo>
                <a:lnTo>
                  <a:pt x="2226" y="166"/>
                </a:lnTo>
                <a:lnTo>
                  <a:pt x="2226" y="165"/>
                </a:lnTo>
                <a:lnTo>
                  <a:pt x="2226" y="121"/>
                </a:lnTo>
                <a:lnTo>
                  <a:pt x="2227" y="174"/>
                </a:lnTo>
                <a:lnTo>
                  <a:pt x="2227" y="161"/>
                </a:lnTo>
                <a:lnTo>
                  <a:pt x="2227" y="163"/>
                </a:lnTo>
                <a:lnTo>
                  <a:pt x="2227" y="125"/>
                </a:lnTo>
                <a:lnTo>
                  <a:pt x="2227" y="216"/>
                </a:lnTo>
                <a:lnTo>
                  <a:pt x="2228" y="160"/>
                </a:lnTo>
                <a:lnTo>
                  <a:pt x="2228" y="160"/>
                </a:lnTo>
                <a:lnTo>
                  <a:pt x="2228" y="228"/>
                </a:lnTo>
                <a:lnTo>
                  <a:pt x="2229" y="212"/>
                </a:lnTo>
                <a:lnTo>
                  <a:pt x="2229" y="209"/>
                </a:lnTo>
                <a:lnTo>
                  <a:pt x="2229" y="94"/>
                </a:lnTo>
                <a:lnTo>
                  <a:pt x="2230" y="102"/>
                </a:lnTo>
                <a:lnTo>
                  <a:pt x="2230" y="97"/>
                </a:lnTo>
                <a:lnTo>
                  <a:pt x="2230" y="72"/>
                </a:lnTo>
                <a:lnTo>
                  <a:pt x="2230" y="135"/>
                </a:lnTo>
                <a:lnTo>
                  <a:pt x="2231" y="112"/>
                </a:lnTo>
                <a:lnTo>
                  <a:pt x="2231" y="112"/>
                </a:lnTo>
                <a:lnTo>
                  <a:pt x="2231" y="97"/>
                </a:lnTo>
                <a:lnTo>
                  <a:pt x="2232" y="216"/>
                </a:lnTo>
                <a:lnTo>
                  <a:pt x="2232" y="201"/>
                </a:lnTo>
                <a:lnTo>
                  <a:pt x="2232" y="188"/>
                </a:lnTo>
                <a:lnTo>
                  <a:pt x="2232" y="133"/>
                </a:lnTo>
                <a:lnTo>
                  <a:pt x="2232" y="223"/>
                </a:lnTo>
                <a:lnTo>
                  <a:pt x="2233" y="215"/>
                </a:lnTo>
                <a:lnTo>
                  <a:pt x="2233" y="217"/>
                </a:lnTo>
                <a:lnTo>
                  <a:pt x="2233" y="169"/>
                </a:lnTo>
                <a:lnTo>
                  <a:pt x="2234" y="240"/>
                </a:lnTo>
                <a:lnTo>
                  <a:pt x="2234" y="217"/>
                </a:lnTo>
                <a:lnTo>
                  <a:pt x="2234" y="215"/>
                </a:lnTo>
                <a:lnTo>
                  <a:pt x="2234" y="247"/>
                </a:lnTo>
                <a:lnTo>
                  <a:pt x="2235" y="160"/>
                </a:lnTo>
                <a:lnTo>
                  <a:pt x="2235" y="221"/>
                </a:lnTo>
                <a:lnTo>
                  <a:pt x="2235" y="222"/>
                </a:lnTo>
                <a:lnTo>
                  <a:pt x="2235" y="248"/>
                </a:lnTo>
                <a:lnTo>
                  <a:pt x="2236" y="196"/>
                </a:lnTo>
                <a:lnTo>
                  <a:pt x="2236" y="191"/>
                </a:lnTo>
                <a:lnTo>
                  <a:pt x="2236" y="83"/>
                </a:lnTo>
                <a:lnTo>
                  <a:pt x="2236" y="237"/>
                </a:lnTo>
                <a:lnTo>
                  <a:pt x="2237" y="207"/>
                </a:lnTo>
                <a:lnTo>
                  <a:pt x="2237" y="207"/>
                </a:lnTo>
                <a:lnTo>
                  <a:pt x="2237" y="208"/>
                </a:lnTo>
                <a:lnTo>
                  <a:pt x="2238" y="152"/>
                </a:lnTo>
                <a:lnTo>
                  <a:pt x="2238" y="152"/>
                </a:lnTo>
                <a:lnTo>
                  <a:pt x="2238" y="188"/>
                </a:lnTo>
                <a:lnTo>
                  <a:pt x="2238" y="104"/>
                </a:lnTo>
                <a:lnTo>
                  <a:pt x="2239" y="168"/>
                </a:lnTo>
                <a:lnTo>
                  <a:pt x="2239" y="169"/>
                </a:lnTo>
                <a:lnTo>
                  <a:pt x="2239" y="199"/>
                </a:lnTo>
                <a:lnTo>
                  <a:pt x="2240" y="190"/>
                </a:lnTo>
                <a:lnTo>
                  <a:pt x="2240" y="190"/>
                </a:lnTo>
                <a:lnTo>
                  <a:pt x="2240" y="176"/>
                </a:lnTo>
                <a:lnTo>
                  <a:pt x="2241" y="193"/>
                </a:lnTo>
                <a:lnTo>
                  <a:pt x="2241" y="192"/>
                </a:lnTo>
                <a:lnTo>
                  <a:pt x="2241" y="192"/>
                </a:lnTo>
                <a:lnTo>
                  <a:pt x="2242" y="50"/>
                </a:lnTo>
                <a:lnTo>
                  <a:pt x="2242" y="91"/>
                </a:lnTo>
                <a:lnTo>
                  <a:pt x="2242" y="94"/>
                </a:lnTo>
                <a:lnTo>
                  <a:pt x="2242" y="133"/>
                </a:lnTo>
                <a:lnTo>
                  <a:pt x="2243" y="72"/>
                </a:lnTo>
                <a:lnTo>
                  <a:pt x="2243" y="80"/>
                </a:lnTo>
                <a:lnTo>
                  <a:pt x="2243" y="81"/>
                </a:lnTo>
                <a:lnTo>
                  <a:pt x="2243" y="61"/>
                </a:lnTo>
                <a:lnTo>
                  <a:pt x="2244" y="111"/>
                </a:lnTo>
                <a:lnTo>
                  <a:pt x="2244" y="111"/>
                </a:lnTo>
                <a:lnTo>
                  <a:pt x="2244" y="147"/>
                </a:lnTo>
                <a:lnTo>
                  <a:pt x="2244" y="82"/>
                </a:lnTo>
                <a:lnTo>
                  <a:pt x="2245" y="105"/>
                </a:lnTo>
                <a:lnTo>
                  <a:pt x="2245" y="104"/>
                </a:lnTo>
                <a:lnTo>
                  <a:pt x="2245" y="82"/>
                </a:lnTo>
                <a:lnTo>
                  <a:pt x="2246" y="120"/>
                </a:lnTo>
                <a:lnTo>
                  <a:pt x="2246" y="115"/>
                </a:lnTo>
                <a:lnTo>
                  <a:pt x="2246" y="113"/>
                </a:lnTo>
                <a:lnTo>
                  <a:pt x="2246" y="84"/>
                </a:lnTo>
                <a:lnTo>
                  <a:pt x="2247" y="142"/>
                </a:lnTo>
                <a:lnTo>
                  <a:pt x="2247" y="145"/>
                </a:lnTo>
                <a:lnTo>
                  <a:pt x="2248" y="82"/>
                </a:lnTo>
                <a:lnTo>
                  <a:pt x="2248" y="179"/>
                </a:lnTo>
                <a:lnTo>
                  <a:pt x="2248" y="190"/>
                </a:lnTo>
                <a:lnTo>
                  <a:pt x="2248" y="127"/>
                </a:lnTo>
                <a:lnTo>
                  <a:pt x="2248" y="254"/>
                </a:lnTo>
                <a:lnTo>
                  <a:pt x="2249" y="245"/>
                </a:lnTo>
                <a:lnTo>
                  <a:pt x="2249" y="246"/>
                </a:lnTo>
                <a:lnTo>
                  <a:pt x="2249" y="274"/>
                </a:lnTo>
                <a:lnTo>
                  <a:pt x="2249" y="184"/>
                </a:lnTo>
                <a:lnTo>
                  <a:pt x="2250" y="210"/>
                </a:lnTo>
                <a:lnTo>
                  <a:pt x="2250" y="209"/>
                </a:lnTo>
                <a:lnTo>
                  <a:pt x="2250" y="183"/>
                </a:lnTo>
                <a:lnTo>
                  <a:pt x="2251" y="222"/>
                </a:lnTo>
                <a:lnTo>
                  <a:pt x="2251" y="223"/>
                </a:lnTo>
                <a:lnTo>
                  <a:pt x="2251" y="226"/>
                </a:lnTo>
                <a:lnTo>
                  <a:pt x="2251" y="124"/>
                </a:lnTo>
                <a:lnTo>
                  <a:pt x="2252" y="154"/>
                </a:lnTo>
                <a:lnTo>
                  <a:pt x="2252" y="153"/>
                </a:lnTo>
                <a:lnTo>
                  <a:pt x="2252" y="232"/>
                </a:lnTo>
                <a:lnTo>
                  <a:pt x="2252" y="132"/>
                </a:lnTo>
                <a:lnTo>
                  <a:pt x="2253" y="176"/>
                </a:lnTo>
                <a:lnTo>
                  <a:pt x="2253" y="174"/>
                </a:lnTo>
                <a:lnTo>
                  <a:pt x="2253" y="227"/>
                </a:lnTo>
                <a:lnTo>
                  <a:pt x="2253" y="157"/>
                </a:lnTo>
                <a:lnTo>
                  <a:pt x="2254" y="181"/>
                </a:lnTo>
                <a:lnTo>
                  <a:pt x="2254" y="183"/>
                </a:lnTo>
                <a:lnTo>
                  <a:pt x="2254" y="169"/>
                </a:lnTo>
                <a:lnTo>
                  <a:pt x="2254" y="221"/>
                </a:lnTo>
                <a:lnTo>
                  <a:pt x="2255" y="189"/>
                </a:lnTo>
                <a:lnTo>
                  <a:pt x="2255" y="188"/>
                </a:lnTo>
                <a:lnTo>
                  <a:pt x="2255" y="204"/>
                </a:lnTo>
                <a:lnTo>
                  <a:pt x="2256" y="119"/>
                </a:lnTo>
                <a:lnTo>
                  <a:pt x="2256" y="118"/>
                </a:lnTo>
                <a:lnTo>
                  <a:pt x="2256" y="111"/>
                </a:lnTo>
                <a:lnTo>
                  <a:pt x="2257" y="228"/>
                </a:lnTo>
                <a:lnTo>
                  <a:pt x="2257" y="190"/>
                </a:lnTo>
                <a:lnTo>
                  <a:pt x="2257" y="191"/>
                </a:lnTo>
                <a:lnTo>
                  <a:pt x="2257" y="239"/>
                </a:lnTo>
                <a:lnTo>
                  <a:pt x="2258" y="176"/>
                </a:lnTo>
                <a:lnTo>
                  <a:pt x="2258" y="179"/>
                </a:lnTo>
                <a:lnTo>
                  <a:pt x="2258" y="182"/>
                </a:lnTo>
                <a:lnTo>
                  <a:pt x="2258" y="230"/>
                </a:lnTo>
                <a:lnTo>
                  <a:pt x="2259" y="178"/>
                </a:lnTo>
                <a:lnTo>
                  <a:pt x="2259" y="184"/>
                </a:lnTo>
                <a:lnTo>
                  <a:pt x="2259" y="181"/>
                </a:lnTo>
                <a:lnTo>
                  <a:pt x="2259" y="127"/>
                </a:lnTo>
                <a:lnTo>
                  <a:pt x="2260" y="249"/>
                </a:lnTo>
                <a:lnTo>
                  <a:pt x="2260" y="202"/>
                </a:lnTo>
                <a:lnTo>
                  <a:pt x="2260" y="195"/>
                </a:lnTo>
                <a:lnTo>
                  <a:pt x="2260" y="242"/>
                </a:lnTo>
                <a:lnTo>
                  <a:pt x="2260" y="159"/>
                </a:lnTo>
                <a:lnTo>
                  <a:pt x="2261" y="172"/>
                </a:lnTo>
                <a:lnTo>
                  <a:pt x="2261" y="171"/>
                </a:lnTo>
                <a:lnTo>
                  <a:pt x="2261" y="220"/>
                </a:lnTo>
                <a:lnTo>
                  <a:pt x="2261" y="157"/>
                </a:lnTo>
                <a:lnTo>
                  <a:pt x="2262" y="188"/>
                </a:lnTo>
                <a:lnTo>
                  <a:pt x="2262" y="191"/>
                </a:lnTo>
                <a:lnTo>
                  <a:pt x="2262" y="115"/>
                </a:lnTo>
                <a:lnTo>
                  <a:pt x="2263" y="217"/>
                </a:lnTo>
                <a:lnTo>
                  <a:pt x="2263" y="217"/>
                </a:lnTo>
                <a:lnTo>
                  <a:pt x="2263" y="216"/>
                </a:lnTo>
                <a:lnTo>
                  <a:pt x="2263" y="227"/>
                </a:lnTo>
                <a:lnTo>
                  <a:pt x="2264" y="216"/>
                </a:lnTo>
                <a:lnTo>
                  <a:pt x="2264" y="220"/>
                </a:lnTo>
                <a:lnTo>
                  <a:pt x="2264" y="220"/>
                </a:lnTo>
                <a:lnTo>
                  <a:pt x="2264" y="251"/>
                </a:lnTo>
                <a:lnTo>
                  <a:pt x="2264" y="184"/>
                </a:lnTo>
                <a:lnTo>
                  <a:pt x="2265" y="244"/>
                </a:lnTo>
                <a:lnTo>
                  <a:pt x="2265" y="247"/>
                </a:lnTo>
                <a:lnTo>
                  <a:pt x="2265" y="282"/>
                </a:lnTo>
                <a:lnTo>
                  <a:pt x="2266" y="126"/>
                </a:lnTo>
                <a:lnTo>
                  <a:pt x="2266" y="134"/>
                </a:lnTo>
                <a:lnTo>
                  <a:pt x="2266" y="136"/>
                </a:lnTo>
                <a:lnTo>
                  <a:pt x="2266" y="146"/>
                </a:lnTo>
                <a:lnTo>
                  <a:pt x="2267" y="87"/>
                </a:lnTo>
                <a:lnTo>
                  <a:pt x="2267" y="111"/>
                </a:lnTo>
                <a:lnTo>
                  <a:pt x="2267" y="110"/>
                </a:lnTo>
                <a:lnTo>
                  <a:pt x="2267" y="158"/>
                </a:lnTo>
                <a:lnTo>
                  <a:pt x="2268" y="96"/>
                </a:lnTo>
                <a:lnTo>
                  <a:pt x="2268" y="138"/>
                </a:lnTo>
                <a:lnTo>
                  <a:pt x="2268" y="139"/>
                </a:lnTo>
                <a:lnTo>
                  <a:pt x="2268" y="117"/>
                </a:lnTo>
                <a:lnTo>
                  <a:pt x="2269" y="189"/>
                </a:lnTo>
                <a:lnTo>
                  <a:pt x="2269" y="191"/>
                </a:lnTo>
                <a:lnTo>
                  <a:pt x="2269" y="119"/>
                </a:lnTo>
                <a:lnTo>
                  <a:pt x="2270" y="224"/>
                </a:lnTo>
                <a:lnTo>
                  <a:pt x="2270" y="163"/>
                </a:lnTo>
                <a:lnTo>
                  <a:pt x="2270" y="169"/>
                </a:lnTo>
                <a:lnTo>
                  <a:pt x="2270" y="133"/>
                </a:lnTo>
                <a:lnTo>
                  <a:pt x="2270" y="227"/>
                </a:lnTo>
                <a:lnTo>
                  <a:pt x="2271" y="155"/>
                </a:lnTo>
                <a:lnTo>
                  <a:pt x="2271" y="154"/>
                </a:lnTo>
                <a:lnTo>
                  <a:pt x="2271" y="138"/>
                </a:lnTo>
                <a:lnTo>
                  <a:pt x="2271" y="228"/>
                </a:lnTo>
                <a:lnTo>
                  <a:pt x="2272" y="225"/>
                </a:lnTo>
                <a:lnTo>
                  <a:pt x="2272" y="228"/>
                </a:lnTo>
                <a:lnTo>
                  <a:pt x="2272" y="243"/>
                </a:lnTo>
                <a:lnTo>
                  <a:pt x="2272" y="131"/>
                </a:lnTo>
                <a:lnTo>
                  <a:pt x="2273" y="145"/>
                </a:lnTo>
                <a:lnTo>
                  <a:pt x="2273" y="144"/>
                </a:lnTo>
                <a:lnTo>
                  <a:pt x="2273" y="142"/>
                </a:lnTo>
                <a:lnTo>
                  <a:pt x="2274" y="185"/>
                </a:lnTo>
                <a:lnTo>
                  <a:pt x="2274" y="185"/>
                </a:lnTo>
                <a:lnTo>
                  <a:pt x="2274" y="185"/>
                </a:lnTo>
                <a:lnTo>
                  <a:pt x="2275" y="264"/>
                </a:lnTo>
                <a:lnTo>
                  <a:pt x="2275" y="264"/>
                </a:lnTo>
                <a:lnTo>
                  <a:pt x="2275" y="262"/>
                </a:lnTo>
                <a:lnTo>
                  <a:pt x="2276" y="160"/>
                </a:lnTo>
                <a:lnTo>
                  <a:pt x="2276" y="209"/>
                </a:lnTo>
                <a:lnTo>
                  <a:pt x="2276" y="210"/>
                </a:lnTo>
                <a:lnTo>
                  <a:pt x="2276" y="265"/>
                </a:lnTo>
                <a:lnTo>
                  <a:pt x="2277" y="264"/>
                </a:lnTo>
                <a:lnTo>
                  <a:pt x="2277" y="264"/>
                </a:lnTo>
                <a:lnTo>
                  <a:pt x="2277" y="269"/>
                </a:lnTo>
                <a:lnTo>
                  <a:pt x="2278" y="148"/>
                </a:lnTo>
                <a:lnTo>
                  <a:pt x="2278" y="223"/>
                </a:lnTo>
                <a:lnTo>
                  <a:pt x="2278" y="213"/>
                </a:lnTo>
                <a:lnTo>
                  <a:pt x="2278" y="244"/>
                </a:lnTo>
                <a:lnTo>
                  <a:pt x="2279" y="162"/>
                </a:lnTo>
                <a:lnTo>
                  <a:pt x="2279" y="166"/>
                </a:lnTo>
                <a:lnTo>
                  <a:pt x="2279" y="167"/>
                </a:lnTo>
                <a:lnTo>
                  <a:pt x="2279" y="211"/>
                </a:lnTo>
                <a:lnTo>
                  <a:pt x="2280" y="147"/>
                </a:lnTo>
                <a:lnTo>
                  <a:pt x="2280" y="201"/>
                </a:lnTo>
                <a:lnTo>
                  <a:pt x="2280" y="199"/>
                </a:lnTo>
                <a:lnTo>
                  <a:pt x="2280" y="208"/>
                </a:lnTo>
                <a:lnTo>
                  <a:pt x="2280" y="128"/>
                </a:lnTo>
                <a:lnTo>
                  <a:pt x="2281" y="177"/>
                </a:lnTo>
                <a:lnTo>
                  <a:pt x="2281" y="176"/>
                </a:lnTo>
                <a:lnTo>
                  <a:pt x="2281" y="196"/>
                </a:lnTo>
                <a:lnTo>
                  <a:pt x="2282" y="130"/>
                </a:lnTo>
                <a:lnTo>
                  <a:pt x="2282" y="179"/>
                </a:lnTo>
                <a:lnTo>
                  <a:pt x="2282" y="182"/>
                </a:lnTo>
                <a:lnTo>
                  <a:pt x="2282" y="263"/>
                </a:lnTo>
                <a:lnTo>
                  <a:pt x="2283" y="252"/>
                </a:lnTo>
                <a:lnTo>
                  <a:pt x="2283" y="252"/>
                </a:lnTo>
                <a:lnTo>
                  <a:pt x="2283" y="260"/>
                </a:lnTo>
                <a:lnTo>
                  <a:pt x="2284" y="169"/>
                </a:lnTo>
                <a:lnTo>
                  <a:pt x="2284" y="186"/>
                </a:lnTo>
                <a:lnTo>
                  <a:pt x="2284" y="187"/>
                </a:lnTo>
                <a:lnTo>
                  <a:pt x="2284" y="188"/>
                </a:lnTo>
                <a:lnTo>
                  <a:pt x="2284" y="123"/>
                </a:lnTo>
                <a:lnTo>
                  <a:pt x="2285" y="123"/>
                </a:lnTo>
                <a:lnTo>
                  <a:pt x="2285" y="126"/>
                </a:lnTo>
                <a:lnTo>
                  <a:pt x="2286" y="289"/>
                </a:lnTo>
                <a:lnTo>
                  <a:pt x="2286" y="284"/>
                </a:lnTo>
                <a:lnTo>
                  <a:pt x="2286" y="283"/>
                </a:lnTo>
                <a:lnTo>
                  <a:pt x="2286" y="282"/>
                </a:lnTo>
                <a:lnTo>
                  <a:pt x="2286" y="312"/>
                </a:lnTo>
                <a:lnTo>
                  <a:pt x="2287" y="296"/>
                </a:lnTo>
                <a:lnTo>
                  <a:pt x="2287" y="296"/>
                </a:lnTo>
                <a:lnTo>
                  <a:pt x="2287" y="296"/>
                </a:lnTo>
                <a:lnTo>
                  <a:pt x="2287" y="213"/>
                </a:lnTo>
                <a:lnTo>
                  <a:pt x="2288" y="235"/>
                </a:lnTo>
                <a:lnTo>
                  <a:pt x="2288" y="235"/>
                </a:lnTo>
                <a:lnTo>
                  <a:pt x="2288" y="220"/>
                </a:lnTo>
                <a:lnTo>
                  <a:pt x="2289" y="268"/>
                </a:lnTo>
                <a:lnTo>
                  <a:pt x="2289" y="255"/>
                </a:lnTo>
                <a:lnTo>
                  <a:pt x="2289" y="254"/>
                </a:lnTo>
                <a:lnTo>
                  <a:pt x="2290" y="152"/>
                </a:lnTo>
                <a:lnTo>
                  <a:pt x="2290" y="151"/>
                </a:lnTo>
                <a:lnTo>
                  <a:pt x="2290" y="121"/>
                </a:lnTo>
                <a:lnTo>
                  <a:pt x="2290" y="204"/>
                </a:lnTo>
                <a:lnTo>
                  <a:pt x="2291" y="170"/>
                </a:lnTo>
                <a:lnTo>
                  <a:pt x="2291" y="165"/>
                </a:lnTo>
                <a:lnTo>
                  <a:pt x="2292" y="90"/>
                </a:lnTo>
                <a:lnTo>
                  <a:pt x="2292" y="96"/>
                </a:lnTo>
                <a:lnTo>
                  <a:pt x="2292" y="98"/>
                </a:lnTo>
                <a:lnTo>
                  <a:pt x="2292" y="166"/>
                </a:lnTo>
                <a:lnTo>
                  <a:pt x="2292" y="83"/>
                </a:lnTo>
                <a:lnTo>
                  <a:pt x="2293" y="156"/>
                </a:lnTo>
                <a:lnTo>
                  <a:pt x="2293" y="155"/>
                </a:lnTo>
                <a:lnTo>
                  <a:pt x="2293" y="133"/>
                </a:lnTo>
                <a:lnTo>
                  <a:pt x="2294" y="168"/>
                </a:lnTo>
                <a:lnTo>
                  <a:pt x="2294" y="154"/>
                </a:lnTo>
                <a:lnTo>
                  <a:pt x="2294" y="153"/>
                </a:lnTo>
                <a:lnTo>
                  <a:pt x="2295" y="93"/>
                </a:lnTo>
                <a:lnTo>
                  <a:pt x="2295" y="125"/>
                </a:lnTo>
                <a:lnTo>
                  <a:pt x="2295" y="121"/>
                </a:lnTo>
                <a:lnTo>
                  <a:pt x="2295" y="99"/>
                </a:lnTo>
                <a:lnTo>
                  <a:pt x="2295" y="151"/>
                </a:lnTo>
                <a:lnTo>
                  <a:pt x="2296" y="109"/>
                </a:lnTo>
                <a:lnTo>
                  <a:pt x="2296" y="108"/>
                </a:lnTo>
                <a:lnTo>
                  <a:pt x="2296" y="84"/>
                </a:lnTo>
                <a:lnTo>
                  <a:pt x="2297" y="166"/>
                </a:lnTo>
                <a:lnTo>
                  <a:pt x="2297" y="134"/>
                </a:lnTo>
                <a:lnTo>
                  <a:pt x="2297" y="130"/>
                </a:lnTo>
                <a:lnTo>
                  <a:pt x="2297" y="116"/>
                </a:lnTo>
                <a:lnTo>
                  <a:pt x="2297" y="195"/>
                </a:lnTo>
                <a:lnTo>
                  <a:pt x="2298" y="157"/>
                </a:lnTo>
                <a:lnTo>
                  <a:pt x="2298" y="153"/>
                </a:lnTo>
                <a:lnTo>
                  <a:pt x="2298" y="145"/>
                </a:lnTo>
                <a:lnTo>
                  <a:pt x="2298" y="187"/>
                </a:lnTo>
                <a:lnTo>
                  <a:pt x="2299" y="160"/>
                </a:lnTo>
                <a:lnTo>
                  <a:pt x="2299" y="161"/>
                </a:lnTo>
                <a:lnTo>
                  <a:pt x="2299" y="149"/>
                </a:lnTo>
                <a:lnTo>
                  <a:pt x="2299" y="197"/>
                </a:lnTo>
                <a:lnTo>
                  <a:pt x="2300" y="174"/>
                </a:lnTo>
                <a:lnTo>
                  <a:pt x="2300" y="174"/>
                </a:lnTo>
                <a:lnTo>
                  <a:pt x="2300" y="192"/>
                </a:lnTo>
                <a:lnTo>
                  <a:pt x="2301" y="120"/>
                </a:lnTo>
                <a:lnTo>
                  <a:pt x="2301" y="119"/>
                </a:lnTo>
                <a:lnTo>
                  <a:pt x="2301" y="105"/>
                </a:lnTo>
                <a:lnTo>
                  <a:pt x="2302" y="283"/>
                </a:lnTo>
                <a:lnTo>
                  <a:pt x="2302" y="284"/>
                </a:lnTo>
                <a:lnTo>
                  <a:pt x="2302" y="289"/>
                </a:lnTo>
                <a:lnTo>
                  <a:pt x="2303" y="272"/>
                </a:lnTo>
                <a:lnTo>
                  <a:pt x="2303" y="263"/>
                </a:lnTo>
                <a:lnTo>
                  <a:pt x="2303" y="133"/>
                </a:lnTo>
                <a:lnTo>
                  <a:pt x="2304" y="207"/>
                </a:lnTo>
                <a:lnTo>
                  <a:pt x="2304" y="203"/>
                </a:lnTo>
                <a:lnTo>
                  <a:pt x="2304" y="205"/>
                </a:lnTo>
                <a:lnTo>
                  <a:pt x="2305" y="106"/>
                </a:lnTo>
                <a:lnTo>
                  <a:pt x="2305" y="107"/>
                </a:lnTo>
                <a:lnTo>
                  <a:pt x="2305" y="89"/>
                </a:lnTo>
                <a:lnTo>
                  <a:pt x="2306" y="174"/>
                </a:lnTo>
                <a:lnTo>
                  <a:pt x="2306" y="147"/>
                </a:lnTo>
                <a:lnTo>
                  <a:pt x="2306" y="152"/>
                </a:lnTo>
                <a:lnTo>
                  <a:pt x="2306" y="101"/>
                </a:lnTo>
                <a:lnTo>
                  <a:pt x="2307" y="252"/>
                </a:lnTo>
                <a:lnTo>
                  <a:pt x="2307" y="244"/>
                </a:lnTo>
                <a:lnTo>
                  <a:pt x="2307" y="244"/>
                </a:lnTo>
                <a:lnTo>
                  <a:pt x="2307" y="203"/>
                </a:lnTo>
                <a:lnTo>
                  <a:pt x="2308" y="266"/>
                </a:lnTo>
                <a:lnTo>
                  <a:pt x="2308" y="266"/>
                </a:lnTo>
                <a:lnTo>
                  <a:pt x="2308" y="267"/>
                </a:lnTo>
                <a:lnTo>
                  <a:pt x="2308" y="214"/>
                </a:lnTo>
                <a:lnTo>
                  <a:pt x="2309" y="215"/>
                </a:lnTo>
                <a:lnTo>
                  <a:pt x="2309" y="215"/>
                </a:lnTo>
                <a:lnTo>
                  <a:pt x="2309" y="116"/>
                </a:lnTo>
                <a:lnTo>
                  <a:pt x="2310" y="163"/>
                </a:lnTo>
                <a:lnTo>
                  <a:pt x="2310" y="161"/>
                </a:lnTo>
                <a:lnTo>
                  <a:pt x="2310" y="135"/>
                </a:lnTo>
                <a:lnTo>
                  <a:pt x="2311" y="245"/>
                </a:lnTo>
                <a:lnTo>
                  <a:pt x="2311" y="245"/>
                </a:lnTo>
                <a:lnTo>
                  <a:pt x="2312" y="265"/>
                </a:lnTo>
                <a:lnTo>
                  <a:pt x="2312" y="241"/>
                </a:lnTo>
                <a:lnTo>
                  <a:pt x="2312" y="247"/>
                </a:lnTo>
                <a:lnTo>
                  <a:pt x="2312" y="247"/>
                </a:lnTo>
                <a:lnTo>
                  <a:pt x="2312" y="212"/>
                </a:lnTo>
                <a:lnTo>
                  <a:pt x="2313" y="259"/>
                </a:lnTo>
                <a:lnTo>
                  <a:pt x="2313" y="260"/>
                </a:lnTo>
                <a:lnTo>
                  <a:pt x="2313" y="262"/>
                </a:lnTo>
                <a:lnTo>
                  <a:pt x="2314" y="119"/>
                </a:lnTo>
                <a:lnTo>
                  <a:pt x="2314" y="129"/>
                </a:lnTo>
                <a:lnTo>
                  <a:pt x="2314" y="130"/>
                </a:lnTo>
                <a:lnTo>
                  <a:pt x="2315" y="203"/>
                </a:lnTo>
                <a:lnTo>
                  <a:pt x="2315" y="109"/>
                </a:lnTo>
                <a:lnTo>
                  <a:pt x="2315" y="171"/>
                </a:lnTo>
                <a:lnTo>
                  <a:pt x="2315" y="172"/>
                </a:lnTo>
                <a:lnTo>
                  <a:pt x="2315" y="187"/>
                </a:lnTo>
                <a:lnTo>
                  <a:pt x="2316" y="158"/>
                </a:lnTo>
                <a:lnTo>
                  <a:pt x="2316" y="168"/>
                </a:lnTo>
                <a:lnTo>
                  <a:pt x="2316" y="171"/>
                </a:lnTo>
                <a:lnTo>
                  <a:pt x="2316" y="99"/>
                </a:lnTo>
                <a:lnTo>
                  <a:pt x="2317" y="172"/>
                </a:lnTo>
                <a:lnTo>
                  <a:pt x="2317" y="149"/>
                </a:lnTo>
                <a:lnTo>
                  <a:pt x="2317" y="150"/>
                </a:lnTo>
                <a:lnTo>
                  <a:pt x="2317" y="178"/>
                </a:lnTo>
                <a:lnTo>
                  <a:pt x="2318" y="87"/>
                </a:lnTo>
                <a:lnTo>
                  <a:pt x="2318" y="101"/>
                </a:lnTo>
                <a:lnTo>
                  <a:pt x="2318" y="103"/>
                </a:lnTo>
                <a:lnTo>
                  <a:pt x="2318" y="80"/>
                </a:lnTo>
                <a:lnTo>
                  <a:pt x="2318" y="145"/>
                </a:lnTo>
                <a:lnTo>
                  <a:pt x="2319" y="132"/>
                </a:lnTo>
                <a:lnTo>
                  <a:pt x="2319" y="132"/>
                </a:lnTo>
                <a:lnTo>
                  <a:pt x="2319" y="65"/>
                </a:lnTo>
                <a:lnTo>
                  <a:pt x="2320" y="157"/>
                </a:lnTo>
                <a:lnTo>
                  <a:pt x="2320" y="80"/>
                </a:lnTo>
                <a:lnTo>
                  <a:pt x="2320" y="79"/>
                </a:lnTo>
                <a:lnTo>
                  <a:pt x="2320" y="63"/>
                </a:lnTo>
                <a:lnTo>
                  <a:pt x="2320" y="171"/>
                </a:lnTo>
                <a:lnTo>
                  <a:pt x="2321" y="167"/>
                </a:lnTo>
                <a:lnTo>
                  <a:pt x="2321" y="167"/>
                </a:lnTo>
                <a:lnTo>
                  <a:pt x="2321" y="168"/>
                </a:lnTo>
                <a:lnTo>
                  <a:pt x="2322" y="40"/>
                </a:lnTo>
                <a:lnTo>
                  <a:pt x="2322" y="50"/>
                </a:lnTo>
                <a:lnTo>
                  <a:pt x="2322" y="57"/>
                </a:lnTo>
                <a:lnTo>
                  <a:pt x="2323" y="137"/>
                </a:lnTo>
                <a:lnTo>
                  <a:pt x="2323" y="135"/>
                </a:lnTo>
                <a:lnTo>
                  <a:pt x="2323" y="135"/>
                </a:lnTo>
                <a:lnTo>
                  <a:pt x="2323" y="140"/>
                </a:lnTo>
                <a:lnTo>
                  <a:pt x="2324" y="100"/>
                </a:lnTo>
                <a:lnTo>
                  <a:pt x="2324" y="109"/>
                </a:lnTo>
                <a:lnTo>
                  <a:pt x="2324" y="114"/>
                </a:lnTo>
                <a:lnTo>
                  <a:pt x="2325" y="168"/>
                </a:lnTo>
                <a:lnTo>
                  <a:pt x="2325" y="130"/>
                </a:lnTo>
                <a:lnTo>
                  <a:pt x="2325" y="130"/>
                </a:lnTo>
                <a:lnTo>
                  <a:pt x="2325" y="121"/>
                </a:lnTo>
                <a:lnTo>
                  <a:pt x="2325" y="158"/>
                </a:lnTo>
                <a:lnTo>
                  <a:pt x="2326" y="132"/>
                </a:lnTo>
                <a:lnTo>
                  <a:pt x="2326" y="133"/>
                </a:lnTo>
                <a:lnTo>
                  <a:pt x="2326" y="145"/>
                </a:lnTo>
                <a:lnTo>
                  <a:pt x="2327" y="75"/>
                </a:lnTo>
                <a:lnTo>
                  <a:pt x="2327" y="90"/>
                </a:lnTo>
                <a:lnTo>
                  <a:pt x="2327" y="88"/>
                </a:lnTo>
                <a:lnTo>
                  <a:pt x="2327" y="139"/>
                </a:lnTo>
                <a:lnTo>
                  <a:pt x="2328" y="52"/>
                </a:lnTo>
                <a:lnTo>
                  <a:pt x="2328" y="89"/>
                </a:lnTo>
                <a:lnTo>
                  <a:pt x="2328" y="87"/>
                </a:lnTo>
                <a:lnTo>
                  <a:pt x="2328" y="102"/>
                </a:lnTo>
                <a:lnTo>
                  <a:pt x="2329" y="65"/>
                </a:lnTo>
                <a:lnTo>
                  <a:pt x="2329" y="71"/>
                </a:lnTo>
                <a:lnTo>
                  <a:pt x="2329" y="71"/>
                </a:lnTo>
                <a:lnTo>
                  <a:pt x="2329" y="117"/>
                </a:lnTo>
                <a:lnTo>
                  <a:pt x="2330" y="22"/>
                </a:lnTo>
                <a:lnTo>
                  <a:pt x="2330" y="97"/>
                </a:lnTo>
                <a:lnTo>
                  <a:pt x="2330" y="102"/>
                </a:lnTo>
                <a:lnTo>
                  <a:pt x="2330" y="26"/>
                </a:lnTo>
                <a:lnTo>
                  <a:pt x="2331" y="184"/>
                </a:lnTo>
                <a:lnTo>
                  <a:pt x="2331" y="154"/>
                </a:lnTo>
                <a:lnTo>
                  <a:pt x="2331" y="145"/>
                </a:lnTo>
                <a:lnTo>
                  <a:pt x="2331" y="120"/>
                </a:lnTo>
                <a:lnTo>
                  <a:pt x="2332" y="232"/>
                </a:lnTo>
                <a:lnTo>
                  <a:pt x="2332" y="173"/>
                </a:lnTo>
                <a:lnTo>
                  <a:pt x="2332" y="180"/>
                </a:lnTo>
                <a:lnTo>
                  <a:pt x="2332" y="177"/>
                </a:lnTo>
                <a:lnTo>
                  <a:pt x="2333" y="248"/>
                </a:lnTo>
                <a:lnTo>
                  <a:pt x="2333" y="248"/>
                </a:lnTo>
                <a:lnTo>
                  <a:pt x="2333" y="247"/>
                </a:lnTo>
                <a:lnTo>
                  <a:pt x="2333" y="252"/>
                </a:lnTo>
                <a:lnTo>
                  <a:pt x="2334" y="161"/>
                </a:lnTo>
                <a:lnTo>
                  <a:pt x="2334" y="159"/>
                </a:lnTo>
                <a:lnTo>
                  <a:pt x="2334" y="138"/>
                </a:lnTo>
                <a:lnTo>
                  <a:pt x="2335" y="209"/>
                </a:lnTo>
                <a:lnTo>
                  <a:pt x="2335" y="200"/>
                </a:lnTo>
                <a:lnTo>
                  <a:pt x="2335" y="198"/>
                </a:lnTo>
                <a:lnTo>
                  <a:pt x="2335" y="199"/>
                </a:lnTo>
                <a:lnTo>
                  <a:pt x="2335" y="164"/>
                </a:lnTo>
                <a:lnTo>
                  <a:pt x="2336" y="181"/>
                </a:lnTo>
                <a:lnTo>
                  <a:pt x="2336" y="181"/>
                </a:lnTo>
                <a:lnTo>
                  <a:pt x="2337" y="105"/>
                </a:lnTo>
                <a:lnTo>
                  <a:pt x="2337" y="139"/>
                </a:lnTo>
                <a:lnTo>
                  <a:pt x="2337" y="134"/>
                </a:lnTo>
                <a:lnTo>
                  <a:pt x="2337" y="109"/>
                </a:lnTo>
                <a:lnTo>
                  <a:pt x="2338" y="156"/>
                </a:lnTo>
                <a:lnTo>
                  <a:pt x="2338" y="115"/>
                </a:lnTo>
                <a:lnTo>
                  <a:pt x="2338" y="114"/>
                </a:lnTo>
                <a:lnTo>
                  <a:pt x="2338" y="110"/>
                </a:lnTo>
                <a:lnTo>
                  <a:pt x="2339" y="153"/>
                </a:lnTo>
                <a:lnTo>
                  <a:pt x="2339" y="139"/>
                </a:lnTo>
                <a:lnTo>
                  <a:pt x="2339" y="141"/>
                </a:lnTo>
                <a:lnTo>
                  <a:pt x="2339" y="189"/>
                </a:lnTo>
                <a:lnTo>
                  <a:pt x="2340" y="131"/>
                </a:lnTo>
                <a:lnTo>
                  <a:pt x="2340" y="157"/>
                </a:lnTo>
                <a:lnTo>
                  <a:pt x="2340" y="160"/>
                </a:lnTo>
                <a:lnTo>
                  <a:pt x="2340" y="140"/>
                </a:lnTo>
                <a:lnTo>
                  <a:pt x="2341" y="220"/>
                </a:lnTo>
                <a:lnTo>
                  <a:pt x="2341" y="194"/>
                </a:lnTo>
                <a:lnTo>
                  <a:pt x="2341" y="195"/>
                </a:lnTo>
                <a:lnTo>
                  <a:pt x="2341" y="208"/>
                </a:lnTo>
                <a:lnTo>
                  <a:pt x="2341" y="153"/>
                </a:lnTo>
                <a:lnTo>
                  <a:pt x="2342" y="187"/>
                </a:lnTo>
                <a:lnTo>
                  <a:pt x="2342" y="182"/>
                </a:lnTo>
                <a:lnTo>
                  <a:pt x="2342" y="214"/>
                </a:lnTo>
                <a:lnTo>
                  <a:pt x="2343" y="127"/>
                </a:lnTo>
                <a:lnTo>
                  <a:pt x="2343" y="135"/>
                </a:lnTo>
                <a:lnTo>
                  <a:pt x="2343" y="135"/>
                </a:lnTo>
                <a:lnTo>
                  <a:pt x="2343" y="135"/>
                </a:lnTo>
                <a:lnTo>
                  <a:pt x="2343" y="98"/>
                </a:lnTo>
                <a:lnTo>
                  <a:pt x="2344" y="110"/>
                </a:lnTo>
                <a:lnTo>
                  <a:pt x="2344" y="110"/>
                </a:lnTo>
                <a:lnTo>
                  <a:pt x="2344" y="126"/>
                </a:lnTo>
                <a:lnTo>
                  <a:pt x="2345" y="51"/>
                </a:lnTo>
                <a:lnTo>
                  <a:pt x="2345" y="100"/>
                </a:lnTo>
                <a:lnTo>
                  <a:pt x="2345" y="101"/>
                </a:lnTo>
                <a:lnTo>
                  <a:pt x="2345" y="57"/>
                </a:lnTo>
                <a:lnTo>
                  <a:pt x="2346" y="231"/>
                </a:lnTo>
                <a:lnTo>
                  <a:pt x="2346" y="209"/>
                </a:lnTo>
                <a:lnTo>
                  <a:pt x="2346" y="209"/>
                </a:lnTo>
                <a:lnTo>
                  <a:pt x="2347" y="275"/>
                </a:lnTo>
                <a:lnTo>
                  <a:pt x="2347" y="256"/>
                </a:lnTo>
                <a:lnTo>
                  <a:pt x="2347" y="256"/>
                </a:lnTo>
                <a:lnTo>
                  <a:pt x="2347" y="259"/>
                </a:lnTo>
                <a:lnTo>
                  <a:pt x="2348" y="132"/>
                </a:lnTo>
                <a:lnTo>
                  <a:pt x="2348" y="179"/>
                </a:lnTo>
                <a:lnTo>
                  <a:pt x="2348" y="185"/>
                </a:lnTo>
                <a:lnTo>
                  <a:pt x="2348" y="229"/>
                </a:lnTo>
                <a:lnTo>
                  <a:pt x="2349" y="136"/>
                </a:lnTo>
                <a:lnTo>
                  <a:pt x="2349" y="151"/>
                </a:lnTo>
                <a:lnTo>
                  <a:pt x="2349" y="151"/>
                </a:lnTo>
                <a:lnTo>
                  <a:pt x="2349" y="199"/>
                </a:lnTo>
                <a:lnTo>
                  <a:pt x="2349" y="111"/>
                </a:lnTo>
                <a:lnTo>
                  <a:pt x="2350" y="169"/>
                </a:lnTo>
                <a:lnTo>
                  <a:pt x="2350" y="170"/>
                </a:lnTo>
                <a:lnTo>
                  <a:pt x="2350" y="148"/>
                </a:lnTo>
                <a:lnTo>
                  <a:pt x="2351" y="207"/>
                </a:lnTo>
                <a:lnTo>
                  <a:pt x="2351" y="173"/>
                </a:lnTo>
                <a:lnTo>
                  <a:pt x="2351" y="172"/>
                </a:lnTo>
                <a:lnTo>
                  <a:pt x="2351" y="191"/>
                </a:lnTo>
                <a:lnTo>
                  <a:pt x="2352" y="121"/>
                </a:lnTo>
                <a:lnTo>
                  <a:pt x="2352" y="124"/>
                </a:lnTo>
                <a:lnTo>
                  <a:pt x="2352" y="85"/>
                </a:lnTo>
                <a:lnTo>
                  <a:pt x="2353" y="189"/>
                </a:lnTo>
                <a:lnTo>
                  <a:pt x="2353" y="89"/>
                </a:lnTo>
                <a:lnTo>
                  <a:pt x="2353" y="91"/>
                </a:lnTo>
                <a:lnTo>
                  <a:pt x="2353" y="87"/>
                </a:lnTo>
                <a:lnTo>
                  <a:pt x="2354" y="225"/>
                </a:lnTo>
                <a:lnTo>
                  <a:pt x="2354" y="225"/>
                </a:lnTo>
                <a:lnTo>
                  <a:pt x="2354" y="232"/>
                </a:lnTo>
                <a:lnTo>
                  <a:pt x="2355" y="145"/>
                </a:lnTo>
                <a:lnTo>
                  <a:pt x="2355" y="152"/>
                </a:lnTo>
                <a:lnTo>
                  <a:pt x="2355" y="152"/>
                </a:lnTo>
                <a:lnTo>
                  <a:pt x="2355" y="152"/>
                </a:lnTo>
                <a:lnTo>
                  <a:pt x="2356" y="299"/>
                </a:lnTo>
                <a:lnTo>
                  <a:pt x="2356" y="295"/>
                </a:lnTo>
                <a:lnTo>
                  <a:pt x="2356" y="293"/>
                </a:lnTo>
                <a:lnTo>
                  <a:pt x="2357" y="161"/>
                </a:lnTo>
                <a:lnTo>
                  <a:pt x="2357" y="161"/>
                </a:lnTo>
                <a:lnTo>
                  <a:pt x="2357" y="80"/>
                </a:lnTo>
                <a:lnTo>
                  <a:pt x="2358" y="256"/>
                </a:lnTo>
                <a:lnTo>
                  <a:pt x="2358" y="153"/>
                </a:lnTo>
                <a:lnTo>
                  <a:pt x="2358" y="146"/>
                </a:lnTo>
                <a:lnTo>
                  <a:pt x="2358" y="232"/>
                </a:lnTo>
                <a:lnTo>
                  <a:pt x="2359" y="137"/>
                </a:lnTo>
                <a:lnTo>
                  <a:pt x="2359" y="138"/>
                </a:lnTo>
                <a:lnTo>
                  <a:pt x="2359" y="145"/>
                </a:lnTo>
                <a:lnTo>
                  <a:pt x="2359" y="213"/>
                </a:lnTo>
                <a:lnTo>
                  <a:pt x="2360" y="120"/>
                </a:lnTo>
                <a:lnTo>
                  <a:pt x="2360" y="161"/>
                </a:lnTo>
                <a:lnTo>
                  <a:pt x="2360" y="160"/>
                </a:lnTo>
                <a:lnTo>
                  <a:pt x="2360" y="115"/>
                </a:lnTo>
                <a:lnTo>
                  <a:pt x="2361" y="239"/>
                </a:lnTo>
                <a:lnTo>
                  <a:pt x="2361" y="239"/>
                </a:lnTo>
                <a:lnTo>
                  <a:pt x="2361" y="241"/>
                </a:lnTo>
                <a:lnTo>
                  <a:pt x="2362" y="203"/>
                </a:lnTo>
                <a:lnTo>
                  <a:pt x="2362" y="234"/>
                </a:lnTo>
                <a:lnTo>
                  <a:pt x="2362" y="237"/>
                </a:lnTo>
                <a:lnTo>
                  <a:pt x="2362" y="138"/>
                </a:lnTo>
                <a:lnTo>
                  <a:pt x="2363" y="201"/>
                </a:lnTo>
                <a:lnTo>
                  <a:pt x="2363" y="199"/>
                </a:lnTo>
                <a:lnTo>
                  <a:pt x="2364" y="112"/>
                </a:lnTo>
                <a:lnTo>
                  <a:pt x="2364" y="123"/>
                </a:lnTo>
                <a:lnTo>
                  <a:pt x="2364" y="124"/>
                </a:lnTo>
                <a:lnTo>
                  <a:pt x="2364" y="118"/>
                </a:lnTo>
                <a:lnTo>
                  <a:pt x="2365" y="210"/>
                </a:lnTo>
                <a:lnTo>
                  <a:pt x="2365" y="199"/>
                </a:lnTo>
                <a:lnTo>
                  <a:pt x="2365" y="199"/>
                </a:lnTo>
                <a:lnTo>
                  <a:pt x="2365" y="200"/>
                </a:lnTo>
                <a:lnTo>
                  <a:pt x="2366" y="121"/>
                </a:lnTo>
                <a:lnTo>
                  <a:pt x="2366" y="122"/>
                </a:lnTo>
                <a:lnTo>
                  <a:pt x="2366" y="123"/>
                </a:lnTo>
                <a:lnTo>
                  <a:pt x="2367" y="145"/>
                </a:lnTo>
                <a:lnTo>
                  <a:pt x="2367" y="147"/>
                </a:lnTo>
                <a:lnTo>
                  <a:pt x="2368" y="92"/>
                </a:lnTo>
                <a:lnTo>
                  <a:pt x="2368" y="174"/>
                </a:lnTo>
                <a:lnTo>
                  <a:pt x="2368" y="175"/>
                </a:lnTo>
                <a:lnTo>
                  <a:pt x="2369" y="235"/>
                </a:lnTo>
                <a:lnTo>
                  <a:pt x="2369" y="233"/>
                </a:lnTo>
                <a:lnTo>
                  <a:pt x="2369" y="233"/>
                </a:lnTo>
                <a:lnTo>
                  <a:pt x="2369" y="237"/>
                </a:lnTo>
                <a:lnTo>
                  <a:pt x="2369" y="140"/>
                </a:lnTo>
                <a:lnTo>
                  <a:pt x="2370" y="224"/>
                </a:lnTo>
                <a:lnTo>
                  <a:pt x="2370" y="224"/>
                </a:lnTo>
                <a:lnTo>
                  <a:pt x="2370" y="155"/>
                </a:lnTo>
                <a:lnTo>
                  <a:pt x="2370" y="237"/>
                </a:lnTo>
                <a:lnTo>
                  <a:pt x="2371" y="199"/>
                </a:lnTo>
                <a:lnTo>
                  <a:pt x="2371" y="204"/>
                </a:lnTo>
                <a:lnTo>
                  <a:pt x="2371" y="208"/>
                </a:lnTo>
                <a:lnTo>
                  <a:pt x="2372" y="105"/>
                </a:lnTo>
                <a:lnTo>
                  <a:pt x="2372" y="102"/>
                </a:lnTo>
                <a:lnTo>
                  <a:pt x="2372" y="123"/>
                </a:lnTo>
                <a:lnTo>
                  <a:pt x="2373" y="41"/>
                </a:lnTo>
                <a:lnTo>
                  <a:pt x="2373" y="74"/>
                </a:lnTo>
                <a:lnTo>
                  <a:pt x="2373" y="76"/>
                </a:lnTo>
                <a:lnTo>
                  <a:pt x="2373" y="35"/>
                </a:lnTo>
                <a:lnTo>
                  <a:pt x="2374" y="154"/>
                </a:lnTo>
                <a:lnTo>
                  <a:pt x="2374" y="155"/>
                </a:lnTo>
                <a:lnTo>
                  <a:pt x="2374" y="189"/>
                </a:lnTo>
                <a:lnTo>
                  <a:pt x="2375" y="188"/>
                </a:lnTo>
                <a:lnTo>
                  <a:pt x="2375" y="188"/>
                </a:lnTo>
                <a:lnTo>
                  <a:pt x="2375" y="195"/>
                </a:lnTo>
                <a:lnTo>
                  <a:pt x="2375" y="141"/>
                </a:lnTo>
                <a:lnTo>
                  <a:pt x="2376" y="180"/>
                </a:lnTo>
                <a:lnTo>
                  <a:pt x="2376" y="181"/>
                </a:lnTo>
                <a:lnTo>
                  <a:pt x="2376" y="147"/>
                </a:lnTo>
                <a:lnTo>
                  <a:pt x="2377" y="237"/>
                </a:lnTo>
                <a:lnTo>
                  <a:pt x="2377" y="225"/>
                </a:lnTo>
                <a:lnTo>
                  <a:pt x="2377" y="224"/>
                </a:lnTo>
                <a:lnTo>
                  <a:pt x="2378" y="109"/>
                </a:lnTo>
                <a:lnTo>
                  <a:pt x="2378" y="175"/>
                </a:lnTo>
                <a:lnTo>
                  <a:pt x="2378" y="177"/>
                </a:lnTo>
                <a:lnTo>
                  <a:pt x="2378" y="148"/>
                </a:lnTo>
                <a:lnTo>
                  <a:pt x="2379" y="217"/>
                </a:lnTo>
                <a:lnTo>
                  <a:pt x="2379" y="189"/>
                </a:lnTo>
                <a:lnTo>
                  <a:pt x="2379" y="188"/>
                </a:lnTo>
                <a:lnTo>
                  <a:pt x="2380" y="98"/>
                </a:lnTo>
                <a:lnTo>
                  <a:pt x="2380" y="110"/>
                </a:lnTo>
                <a:lnTo>
                  <a:pt x="2380" y="110"/>
                </a:lnTo>
                <a:lnTo>
                  <a:pt x="2380" y="136"/>
                </a:lnTo>
                <a:lnTo>
                  <a:pt x="2381" y="56"/>
                </a:lnTo>
                <a:lnTo>
                  <a:pt x="2381" y="96"/>
                </a:lnTo>
                <a:lnTo>
                  <a:pt x="2381" y="94"/>
                </a:lnTo>
                <a:lnTo>
                  <a:pt x="2382" y="45"/>
                </a:lnTo>
                <a:lnTo>
                  <a:pt x="2382" y="140"/>
                </a:lnTo>
                <a:lnTo>
                  <a:pt x="2382" y="91"/>
                </a:lnTo>
                <a:lnTo>
                  <a:pt x="2382" y="90"/>
                </a:lnTo>
                <a:lnTo>
                  <a:pt x="2382" y="118"/>
                </a:lnTo>
                <a:lnTo>
                  <a:pt x="2383" y="17"/>
                </a:lnTo>
                <a:lnTo>
                  <a:pt x="2383" y="25"/>
                </a:lnTo>
                <a:lnTo>
                  <a:pt x="2383" y="25"/>
                </a:lnTo>
                <a:lnTo>
                  <a:pt x="2383" y="20"/>
                </a:lnTo>
                <a:lnTo>
                  <a:pt x="2383" y="88"/>
                </a:lnTo>
                <a:lnTo>
                  <a:pt x="2384" y="55"/>
                </a:lnTo>
                <a:lnTo>
                  <a:pt x="2384" y="61"/>
                </a:lnTo>
                <a:lnTo>
                  <a:pt x="2384" y="40"/>
                </a:lnTo>
                <a:lnTo>
                  <a:pt x="2385" y="103"/>
                </a:lnTo>
                <a:lnTo>
                  <a:pt x="2385" y="76"/>
                </a:lnTo>
                <a:lnTo>
                  <a:pt x="2385" y="78"/>
                </a:lnTo>
                <a:lnTo>
                  <a:pt x="2385" y="71"/>
                </a:lnTo>
                <a:lnTo>
                  <a:pt x="2386" y="173"/>
                </a:lnTo>
                <a:lnTo>
                  <a:pt x="2386" y="155"/>
                </a:lnTo>
                <a:lnTo>
                  <a:pt x="2386" y="151"/>
                </a:lnTo>
                <a:lnTo>
                  <a:pt x="2386" y="185"/>
                </a:lnTo>
                <a:lnTo>
                  <a:pt x="2387" y="118"/>
                </a:lnTo>
                <a:lnTo>
                  <a:pt x="2387" y="167"/>
                </a:lnTo>
                <a:lnTo>
                  <a:pt x="2387" y="163"/>
                </a:lnTo>
                <a:lnTo>
                  <a:pt x="2388" y="131"/>
                </a:lnTo>
                <a:lnTo>
                  <a:pt x="2388" y="198"/>
                </a:lnTo>
                <a:lnTo>
                  <a:pt x="2388" y="195"/>
                </a:lnTo>
                <a:lnTo>
                  <a:pt x="2388" y="206"/>
                </a:lnTo>
                <a:lnTo>
                  <a:pt x="2388" y="157"/>
                </a:lnTo>
                <a:lnTo>
                  <a:pt x="2389" y="253"/>
                </a:lnTo>
                <a:lnTo>
                  <a:pt x="2389" y="190"/>
                </a:lnTo>
                <a:lnTo>
                  <a:pt x="2389" y="192"/>
                </a:lnTo>
                <a:lnTo>
                  <a:pt x="2390" y="184"/>
                </a:lnTo>
                <a:lnTo>
                  <a:pt x="2390" y="218"/>
                </a:lnTo>
                <a:lnTo>
                  <a:pt x="2390" y="212"/>
                </a:lnTo>
                <a:lnTo>
                  <a:pt x="2390" y="212"/>
                </a:lnTo>
                <a:lnTo>
                  <a:pt x="2391" y="146"/>
                </a:lnTo>
                <a:lnTo>
                  <a:pt x="2391" y="215"/>
                </a:lnTo>
                <a:lnTo>
                  <a:pt x="2391" y="171"/>
                </a:lnTo>
                <a:lnTo>
                  <a:pt x="2391" y="168"/>
                </a:lnTo>
                <a:lnTo>
                  <a:pt x="2391" y="223"/>
                </a:lnTo>
                <a:lnTo>
                  <a:pt x="2391" y="142"/>
                </a:lnTo>
                <a:lnTo>
                  <a:pt x="2392" y="183"/>
                </a:lnTo>
                <a:lnTo>
                  <a:pt x="2392" y="179"/>
                </a:lnTo>
                <a:lnTo>
                  <a:pt x="2393" y="132"/>
                </a:lnTo>
                <a:lnTo>
                  <a:pt x="2393" y="240"/>
                </a:lnTo>
                <a:lnTo>
                  <a:pt x="2393" y="209"/>
                </a:lnTo>
                <a:lnTo>
                  <a:pt x="2393" y="209"/>
                </a:lnTo>
                <a:lnTo>
                  <a:pt x="2393" y="165"/>
                </a:lnTo>
                <a:lnTo>
                  <a:pt x="2394" y="237"/>
                </a:lnTo>
                <a:lnTo>
                  <a:pt x="2394" y="230"/>
                </a:lnTo>
                <a:lnTo>
                  <a:pt x="2394" y="230"/>
                </a:lnTo>
                <a:lnTo>
                  <a:pt x="2395" y="198"/>
                </a:lnTo>
                <a:lnTo>
                  <a:pt x="2395" y="255"/>
                </a:lnTo>
                <a:lnTo>
                  <a:pt x="2395" y="252"/>
                </a:lnTo>
                <a:lnTo>
                  <a:pt x="2395" y="250"/>
                </a:lnTo>
                <a:lnTo>
                  <a:pt x="2395" y="261"/>
                </a:lnTo>
                <a:lnTo>
                  <a:pt x="2396" y="167"/>
                </a:lnTo>
                <a:lnTo>
                  <a:pt x="2396" y="167"/>
                </a:lnTo>
                <a:lnTo>
                  <a:pt x="2396" y="166"/>
                </a:lnTo>
                <a:lnTo>
                  <a:pt x="2396" y="186"/>
                </a:lnTo>
                <a:lnTo>
                  <a:pt x="2397" y="114"/>
                </a:lnTo>
                <a:lnTo>
                  <a:pt x="2397" y="156"/>
                </a:lnTo>
                <a:lnTo>
                  <a:pt x="2397" y="159"/>
                </a:lnTo>
                <a:lnTo>
                  <a:pt x="2397" y="140"/>
                </a:lnTo>
                <a:lnTo>
                  <a:pt x="2397" y="185"/>
                </a:lnTo>
                <a:lnTo>
                  <a:pt x="2398" y="173"/>
                </a:lnTo>
                <a:lnTo>
                  <a:pt x="2398" y="173"/>
                </a:lnTo>
                <a:lnTo>
                  <a:pt x="2399" y="189"/>
                </a:lnTo>
                <a:lnTo>
                  <a:pt x="2399" y="120"/>
                </a:lnTo>
                <a:lnTo>
                  <a:pt x="2399" y="142"/>
                </a:lnTo>
                <a:lnTo>
                  <a:pt x="2399" y="145"/>
                </a:lnTo>
                <a:lnTo>
                  <a:pt x="2399" y="155"/>
                </a:lnTo>
                <a:lnTo>
                  <a:pt x="2400" y="85"/>
                </a:lnTo>
                <a:lnTo>
                  <a:pt x="2400" y="142"/>
                </a:lnTo>
                <a:lnTo>
                  <a:pt x="2400" y="147"/>
                </a:lnTo>
                <a:lnTo>
                  <a:pt x="2400" y="106"/>
                </a:lnTo>
                <a:lnTo>
                  <a:pt x="2401" y="208"/>
                </a:lnTo>
                <a:lnTo>
                  <a:pt x="2401" y="179"/>
                </a:lnTo>
                <a:lnTo>
                  <a:pt x="2401" y="168"/>
                </a:lnTo>
                <a:lnTo>
                  <a:pt x="2401" y="140"/>
                </a:lnTo>
                <a:lnTo>
                  <a:pt x="2402" y="248"/>
                </a:lnTo>
                <a:lnTo>
                  <a:pt x="2402" y="247"/>
                </a:lnTo>
                <a:lnTo>
                  <a:pt x="2402" y="247"/>
                </a:lnTo>
                <a:lnTo>
                  <a:pt x="2402" y="251"/>
                </a:lnTo>
                <a:lnTo>
                  <a:pt x="2403" y="196"/>
                </a:lnTo>
                <a:lnTo>
                  <a:pt x="2403" y="196"/>
                </a:lnTo>
                <a:lnTo>
                  <a:pt x="2404" y="55"/>
                </a:lnTo>
                <a:lnTo>
                  <a:pt x="2404" y="55"/>
                </a:lnTo>
                <a:lnTo>
                  <a:pt x="2404" y="49"/>
                </a:lnTo>
                <a:lnTo>
                  <a:pt x="2405" y="176"/>
                </a:lnTo>
                <a:lnTo>
                  <a:pt x="2405" y="137"/>
                </a:lnTo>
                <a:lnTo>
                  <a:pt x="2405" y="142"/>
                </a:lnTo>
                <a:lnTo>
                  <a:pt x="2405" y="135"/>
                </a:lnTo>
                <a:lnTo>
                  <a:pt x="2406" y="203"/>
                </a:lnTo>
                <a:lnTo>
                  <a:pt x="2406" y="182"/>
                </a:lnTo>
                <a:lnTo>
                  <a:pt x="2406" y="182"/>
                </a:lnTo>
                <a:lnTo>
                  <a:pt x="2406" y="181"/>
                </a:lnTo>
                <a:lnTo>
                  <a:pt x="2407" y="228"/>
                </a:lnTo>
                <a:lnTo>
                  <a:pt x="2407" y="228"/>
                </a:lnTo>
                <a:lnTo>
                  <a:pt x="2407" y="228"/>
                </a:lnTo>
                <a:lnTo>
                  <a:pt x="2408" y="245"/>
                </a:lnTo>
                <a:lnTo>
                  <a:pt x="2408" y="240"/>
                </a:lnTo>
                <a:lnTo>
                  <a:pt x="2408" y="239"/>
                </a:lnTo>
                <a:lnTo>
                  <a:pt x="2409" y="109"/>
                </a:lnTo>
                <a:lnTo>
                  <a:pt x="2409" y="105"/>
                </a:lnTo>
                <a:lnTo>
                  <a:pt x="2410" y="51"/>
                </a:lnTo>
                <a:lnTo>
                  <a:pt x="2410" y="75"/>
                </a:lnTo>
                <a:lnTo>
                  <a:pt x="2410" y="81"/>
                </a:lnTo>
                <a:lnTo>
                  <a:pt x="2411" y="40"/>
                </a:lnTo>
                <a:lnTo>
                  <a:pt x="2411" y="125"/>
                </a:lnTo>
                <a:lnTo>
                  <a:pt x="2411" y="120"/>
                </a:lnTo>
                <a:lnTo>
                  <a:pt x="2411" y="119"/>
                </a:lnTo>
                <a:lnTo>
                  <a:pt x="2411" y="97"/>
                </a:lnTo>
                <a:lnTo>
                  <a:pt x="2412" y="225"/>
                </a:lnTo>
                <a:lnTo>
                  <a:pt x="2412" y="225"/>
                </a:lnTo>
                <a:lnTo>
                  <a:pt x="2412" y="225"/>
                </a:lnTo>
                <a:lnTo>
                  <a:pt x="2412" y="228"/>
                </a:lnTo>
                <a:lnTo>
                  <a:pt x="2413" y="90"/>
                </a:lnTo>
                <a:lnTo>
                  <a:pt x="2413" y="94"/>
                </a:lnTo>
                <a:lnTo>
                  <a:pt x="2413" y="96"/>
                </a:lnTo>
                <a:lnTo>
                  <a:pt x="2413" y="91"/>
                </a:lnTo>
                <a:lnTo>
                  <a:pt x="2414" y="182"/>
                </a:lnTo>
                <a:lnTo>
                  <a:pt x="2414" y="142"/>
                </a:lnTo>
                <a:lnTo>
                  <a:pt x="2414" y="142"/>
                </a:lnTo>
                <a:lnTo>
                  <a:pt x="2415" y="241"/>
                </a:lnTo>
                <a:lnTo>
                  <a:pt x="2415" y="225"/>
                </a:lnTo>
                <a:lnTo>
                  <a:pt x="2415" y="225"/>
                </a:lnTo>
                <a:lnTo>
                  <a:pt x="2416" y="123"/>
                </a:lnTo>
                <a:lnTo>
                  <a:pt x="2416" y="156"/>
                </a:lnTo>
                <a:lnTo>
                  <a:pt x="2416" y="159"/>
                </a:lnTo>
                <a:lnTo>
                  <a:pt x="2416" y="196"/>
                </a:lnTo>
                <a:lnTo>
                  <a:pt x="2417" y="120"/>
                </a:lnTo>
                <a:lnTo>
                  <a:pt x="2417" y="144"/>
                </a:lnTo>
                <a:lnTo>
                  <a:pt x="2417" y="144"/>
                </a:lnTo>
                <a:lnTo>
                  <a:pt x="2417" y="144"/>
                </a:lnTo>
                <a:lnTo>
                  <a:pt x="2418" y="217"/>
                </a:lnTo>
                <a:lnTo>
                  <a:pt x="2418" y="217"/>
                </a:lnTo>
                <a:lnTo>
                  <a:pt x="2418" y="140"/>
                </a:lnTo>
                <a:lnTo>
                  <a:pt x="2419" y="244"/>
                </a:lnTo>
                <a:lnTo>
                  <a:pt x="2419" y="232"/>
                </a:lnTo>
                <a:lnTo>
                  <a:pt x="2419" y="231"/>
                </a:lnTo>
                <a:lnTo>
                  <a:pt x="2420" y="129"/>
                </a:lnTo>
                <a:lnTo>
                  <a:pt x="2420" y="150"/>
                </a:lnTo>
                <a:lnTo>
                  <a:pt x="2420" y="151"/>
                </a:lnTo>
                <a:lnTo>
                  <a:pt x="2420" y="171"/>
                </a:lnTo>
                <a:lnTo>
                  <a:pt x="2421" y="100"/>
                </a:lnTo>
                <a:lnTo>
                  <a:pt x="2421" y="123"/>
                </a:lnTo>
                <a:lnTo>
                  <a:pt x="2421" y="124"/>
                </a:lnTo>
                <a:lnTo>
                  <a:pt x="2421" y="114"/>
                </a:lnTo>
                <a:lnTo>
                  <a:pt x="2422" y="183"/>
                </a:lnTo>
                <a:lnTo>
                  <a:pt x="2422" y="183"/>
                </a:lnTo>
                <a:lnTo>
                  <a:pt x="2422" y="184"/>
                </a:lnTo>
                <a:lnTo>
                  <a:pt x="2423" y="113"/>
                </a:lnTo>
                <a:lnTo>
                  <a:pt x="2423" y="113"/>
                </a:lnTo>
                <a:lnTo>
                  <a:pt x="2423" y="115"/>
                </a:lnTo>
                <a:lnTo>
                  <a:pt x="2423" y="90"/>
                </a:lnTo>
                <a:lnTo>
                  <a:pt x="2424" y="157"/>
                </a:lnTo>
                <a:lnTo>
                  <a:pt x="2424" y="151"/>
                </a:lnTo>
                <a:lnTo>
                  <a:pt x="2424" y="151"/>
                </a:lnTo>
                <a:lnTo>
                  <a:pt x="2424" y="153"/>
                </a:lnTo>
                <a:lnTo>
                  <a:pt x="2425" y="83"/>
                </a:lnTo>
                <a:lnTo>
                  <a:pt x="2425" y="113"/>
                </a:lnTo>
                <a:lnTo>
                  <a:pt x="2425" y="113"/>
                </a:lnTo>
                <a:lnTo>
                  <a:pt x="2426" y="37"/>
                </a:lnTo>
                <a:lnTo>
                  <a:pt x="2426" y="119"/>
                </a:lnTo>
                <a:lnTo>
                  <a:pt x="2426" y="120"/>
                </a:lnTo>
                <a:lnTo>
                  <a:pt x="2427" y="128"/>
                </a:lnTo>
                <a:lnTo>
                  <a:pt x="2427" y="111"/>
                </a:lnTo>
                <a:lnTo>
                  <a:pt x="2427" y="114"/>
                </a:lnTo>
                <a:lnTo>
                  <a:pt x="2427" y="113"/>
                </a:lnTo>
                <a:lnTo>
                  <a:pt x="2428" y="34"/>
                </a:lnTo>
                <a:lnTo>
                  <a:pt x="2428" y="117"/>
                </a:lnTo>
                <a:lnTo>
                  <a:pt x="2428" y="73"/>
                </a:lnTo>
                <a:lnTo>
                  <a:pt x="2428" y="72"/>
                </a:lnTo>
                <a:lnTo>
                  <a:pt x="2429" y="95"/>
                </a:lnTo>
                <a:lnTo>
                  <a:pt x="2429" y="59"/>
                </a:lnTo>
                <a:lnTo>
                  <a:pt x="2429" y="58"/>
                </a:lnTo>
                <a:lnTo>
                  <a:pt x="2430" y="29"/>
                </a:lnTo>
                <a:lnTo>
                  <a:pt x="2430" y="69"/>
                </a:lnTo>
                <a:lnTo>
                  <a:pt x="2430" y="67"/>
                </a:lnTo>
                <a:lnTo>
                  <a:pt x="2430" y="101"/>
                </a:lnTo>
                <a:lnTo>
                  <a:pt x="2431" y="43"/>
                </a:lnTo>
                <a:lnTo>
                  <a:pt x="2431" y="81"/>
                </a:lnTo>
                <a:lnTo>
                  <a:pt x="2431" y="87"/>
                </a:lnTo>
                <a:lnTo>
                  <a:pt x="2432" y="101"/>
                </a:lnTo>
                <a:lnTo>
                  <a:pt x="2432" y="100"/>
                </a:lnTo>
                <a:lnTo>
                  <a:pt x="2432" y="106"/>
                </a:lnTo>
                <a:lnTo>
                  <a:pt x="2433" y="44"/>
                </a:lnTo>
                <a:lnTo>
                  <a:pt x="2433" y="58"/>
                </a:lnTo>
                <a:lnTo>
                  <a:pt x="2433" y="42"/>
                </a:lnTo>
                <a:lnTo>
                  <a:pt x="2433" y="0"/>
                </a:lnTo>
                <a:lnTo>
                  <a:pt x="2434" y="66"/>
                </a:lnTo>
                <a:lnTo>
                  <a:pt x="2434" y="65"/>
                </a:lnTo>
                <a:lnTo>
                  <a:pt x="2435" y="31"/>
                </a:lnTo>
                <a:lnTo>
                  <a:pt x="2435" y="146"/>
                </a:lnTo>
                <a:lnTo>
                  <a:pt x="2435" y="122"/>
                </a:lnTo>
                <a:lnTo>
                  <a:pt x="2435" y="119"/>
                </a:lnTo>
                <a:lnTo>
                  <a:pt x="2435" y="210"/>
                </a:lnTo>
                <a:lnTo>
                  <a:pt x="2436" y="77"/>
                </a:lnTo>
                <a:lnTo>
                  <a:pt x="2436" y="81"/>
                </a:lnTo>
                <a:lnTo>
                  <a:pt x="2436" y="81"/>
                </a:lnTo>
                <a:lnTo>
                  <a:pt x="2436" y="56"/>
                </a:lnTo>
                <a:lnTo>
                  <a:pt x="2437" y="151"/>
                </a:lnTo>
                <a:lnTo>
                  <a:pt x="2437" y="138"/>
                </a:lnTo>
                <a:lnTo>
                  <a:pt x="2437" y="137"/>
                </a:lnTo>
                <a:lnTo>
                  <a:pt x="2437" y="145"/>
                </a:lnTo>
                <a:lnTo>
                  <a:pt x="2438" y="94"/>
                </a:lnTo>
                <a:lnTo>
                  <a:pt x="2438" y="135"/>
                </a:lnTo>
                <a:lnTo>
                  <a:pt x="2438" y="132"/>
                </a:lnTo>
                <a:lnTo>
                  <a:pt x="2438" y="109"/>
                </a:lnTo>
                <a:lnTo>
                  <a:pt x="2439" y="180"/>
                </a:lnTo>
                <a:lnTo>
                  <a:pt x="2439" y="156"/>
                </a:lnTo>
                <a:lnTo>
                  <a:pt x="2439" y="157"/>
                </a:lnTo>
                <a:lnTo>
                  <a:pt x="2439" y="105"/>
                </a:lnTo>
                <a:lnTo>
                  <a:pt x="2440" y="308"/>
                </a:lnTo>
                <a:lnTo>
                  <a:pt x="2440" y="308"/>
                </a:lnTo>
                <a:lnTo>
                  <a:pt x="2440" y="318"/>
                </a:lnTo>
                <a:lnTo>
                  <a:pt x="2441" y="235"/>
                </a:lnTo>
                <a:lnTo>
                  <a:pt x="2441" y="241"/>
                </a:lnTo>
                <a:lnTo>
                  <a:pt x="2441" y="242"/>
                </a:lnTo>
                <a:lnTo>
                  <a:pt x="2442" y="279"/>
                </a:lnTo>
                <a:lnTo>
                  <a:pt x="2442" y="256"/>
                </a:lnTo>
                <a:lnTo>
                  <a:pt x="2442" y="256"/>
                </a:lnTo>
                <a:lnTo>
                  <a:pt x="2442" y="228"/>
                </a:lnTo>
                <a:lnTo>
                  <a:pt x="2443" y="274"/>
                </a:lnTo>
                <a:lnTo>
                  <a:pt x="2443" y="268"/>
                </a:lnTo>
                <a:lnTo>
                  <a:pt x="2443" y="268"/>
                </a:lnTo>
                <a:lnTo>
                  <a:pt x="2444" y="194"/>
                </a:lnTo>
                <a:lnTo>
                  <a:pt x="2444" y="198"/>
                </a:lnTo>
                <a:lnTo>
                  <a:pt x="2444" y="203"/>
                </a:lnTo>
                <a:lnTo>
                  <a:pt x="2444" y="241"/>
                </a:lnTo>
                <a:lnTo>
                  <a:pt x="2445" y="159"/>
                </a:lnTo>
                <a:lnTo>
                  <a:pt x="2445" y="184"/>
                </a:lnTo>
                <a:lnTo>
                  <a:pt x="2445" y="182"/>
                </a:lnTo>
                <a:lnTo>
                  <a:pt x="2445" y="163"/>
                </a:lnTo>
                <a:lnTo>
                  <a:pt x="2445" y="199"/>
                </a:lnTo>
                <a:lnTo>
                  <a:pt x="2446" y="185"/>
                </a:lnTo>
                <a:lnTo>
                  <a:pt x="2446" y="185"/>
                </a:lnTo>
                <a:lnTo>
                  <a:pt x="2446" y="136"/>
                </a:lnTo>
                <a:lnTo>
                  <a:pt x="2447" y="240"/>
                </a:lnTo>
                <a:lnTo>
                  <a:pt x="2447" y="240"/>
                </a:lnTo>
                <a:lnTo>
                  <a:pt x="2447" y="241"/>
                </a:lnTo>
                <a:lnTo>
                  <a:pt x="2448" y="194"/>
                </a:lnTo>
                <a:lnTo>
                  <a:pt x="2448" y="208"/>
                </a:lnTo>
                <a:lnTo>
                  <a:pt x="2448" y="212"/>
                </a:lnTo>
                <a:lnTo>
                  <a:pt x="2448" y="252"/>
                </a:lnTo>
                <a:lnTo>
                  <a:pt x="2449" y="178"/>
                </a:lnTo>
                <a:lnTo>
                  <a:pt x="2449" y="188"/>
                </a:lnTo>
                <a:lnTo>
                  <a:pt x="2449" y="188"/>
                </a:lnTo>
                <a:lnTo>
                  <a:pt x="2449" y="142"/>
                </a:lnTo>
                <a:lnTo>
                  <a:pt x="2450" y="203"/>
                </a:lnTo>
                <a:lnTo>
                  <a:pt x="2450" y="188"/>
                </a:lnTo>
                <a:lnTo>
                  <a:pt x="2450" y="188"/>
                </a:lnTo>
                <a:lnTo>
                  <a:pt x="2450" y="188"/>
                </a:lnTo>
                <a:lnTo>
                  <a:pt x="2451" y="121"/>
                </a:lnTo>
                <a:lnTo>
                  <a:pt x="2451" y="126"/>
                </a:lnTo>
                <a:lnTo>
                  <a:pt x="2451" y="128"/>
                </a:lnTo>
                <a:lnTo>
                  <a:pt x="2451" y="114"/>
                </a:lnTo>
                <a:lnTo>
                  <a:pt x="2452" y="204"/>
                </a:lnTo>
                <a:lnTo>
                  <a:pt x="2452" y="204"/>
                </a:lnTo>
                <a:lnTo>
                  <a:pt x="2452" y="204"/>
                </a:lnTo>
                <a:lnTo>
                  <a:pt x="2453" y="254"/>
                </a:lnTo>
                <a:lnTo>
                  <a:pt x="2453" y="254"/>
                </a:lnTo>
                <a:lnTo>
                  <a:pt x="2453" y="257"/>
                </a:lnTo>
                <a:lnTo>
                  <a:pt x="2454" y="230"/>
                </a:lnTo>
                <a:lnTo>
                  <a:pt x="2454" y="229"/>
                </a:lnTo>
                <a:lnTo>
                  <a:pt x="2454" y="148"/>
                </a:lnTo>
                <a:lnTo>
                  <a:pt x="2455" y="285"/>
                </a:lnTo>
                <a:lnTo>
                  <a:pt x="2455" y="285"/>
                </a:lnTo>
                <a:lnTo>
                  <a:pt x="2455" y="284"/>
                </a:lnTo>
                <a:lnTo>
                  <a:pt x="2456" y="158"/>
                </a:lnTo>
                <a:lnTo>
                  <a:pt x="2456" y="154"/>
                </a:lnTo>
                <a:lnTo>
                  <a:pt x="2456" y="151"/>
                </a:lnTo>
                <a:lnTo>
                  <a:pt x="2457" y="265"/>
                </a:lnTo>
                <a:lnTo>
                  <a:pt x="2457" y="216"/>
                </a:lnTo>
                <a:lnTo>
                  <a:pt x="2457" y="212"/>
                </a:lnTo>
                <a:lnTo>
                  <a:pt x="2457" y="236"/>
                </a:lnTo>
                <a:lnTo>
                  <a:pt x="2458" y="166"/>
                </a:lnTo>
                <a:lnTo>
                  <a:pt x="2458" y="210"/>
                </a:lnTo>
                <a:lnTo>
                  <a:pt x="2458" y="211"/>
                </a:lnTo>
                <a:lnTo>
                  <a:pt x="2458" y="228"/>
                </a:lnTo>
                <a:lnTo>
                  <a:pt x="2459" y="151"/>
                </a:lnTo>
                <a:lnTo>
                  <a:pt x="2459" y="166"/>
                </a:lnTo>
                <a:lnTo>
                  <a:pt x="2459" y="166"/>
                </a:lnTo>
                <a:lnTo>
                  <a:pt x="2459" y="137"/>
                </a:lnTo>
                <a:lnTo>
                  <a:pt x="2460" y="233"/>
                </a:lnTo>
                <a:lnTo>
                  <a:pt x="2460" y="232"/>
                </a:lnTo>
                <a:lnTo>
                  <a:pt x="2460" y="232"/>
                </a:lnTo>
                <a:lnTo>
                  <a:pt x="2461" y="165"/>
                </a:lnTo>
                <a:lnTo>
                  <a:pt x="2461" y="182"/>
                </a:lnTo>
                <a:lnTo>
                  <a:pt x="2461" y="185"/>
                </a:lnTo>
                <a:lnTo>
                  <a:pt x="2462" y="215"/>
                </a:lnTo>
                <a:lnTo>
                  <a:pt x="2462" y="194"/>
                </a:lnTo>
                <a:lnTo>
                  <a:pt x="2462" y="194"/>
                </a:lnTo>
                <a:lnTo>
                  <a:pt x="2462" y="127"/>
                </a:lnTo>
                <a:lnTo>
                  <a:pt x="2463" y="199"/>
                </a:lnTo>
                <a:lnTo>
                  <a:pt x="2463" y="199"/>
                </a:lnTo>
                <a:lnTo>
                  <a:pt x="2463" y="199"/>
                </a:lnTo>
                <a:lnTo>
                  <a:pt x="2464" y="228"/>
                </a:lnTo>
                <a:lnTo>
                  <a:pt x="2464" y="230"/>
                </a:lnTo>
                <a:lnTo>
                  <a:pt x="2464" y="249"/>
                </a:lnTo>
                <a:lnTo>
                  <a:pt x="2465" y="202"/>
                </a:lnTo>
                <a:lnTo>
                  <a:pt x="2465" y="220"/>
                </a:lnTo>
                <a:lnTo>
                  <a:pt x="2465" y="220"/>
                </a:lnTo>
                <a:lnTo>
                  <a:pt x="2465" y="239"/>
                </a:lnTo>
                <a:lnTo>
                  <a:pt x="2466" y="135"/>
                </a:lnTo>
                <a:lnTo>
                  <a:pt x="2466" y="136"/>
                </a:lnTo>
                <a:lnTo>
                  <a:pt x="2466" y="136"/>
                </a:lnTo>
                <a:lnTo>
                  <a:pt x="2466" y="205"/>
                </a:lnTo>
                <a:lnTo>
                  <a:pt x="2466" y="85"/>
                </a:lnTo>
                <a:lnTo>
                  <a:pt x="2467" y="119"/>
                </a:lnTo>
                <a:lnTo>
                  <a:pt x="2467" y="116"/>
                </a:lnTo>
                <a:lnTo>
                  <a:pt x="2467" y="109"/>
                </a:lnTo>
                <a:lnTo>
                  <a:pt x="2467" y="204"/>
                </a:lnTo>
                <a:lnTo>
                  <a:pt x="2468" y="179"/>
                </a:lnTo>
                <a:lnTo>
                  <a:pt x="2468" y="181"/>
                </a:lnTo>
                <a:lnTo>
                  <a:pt x="2468" y="195"/>
                </a:lnTo>
                <a:lnTo>
                  <a:pt x="2469" y="129"/>
                </a:lnTo>
                <a:lnTo>
                  <a:pt x="2469" y="138"/>
                </a:lnTo>
                <a:lnTo>
                  <a:pt x="2469" y="134"/>
                </a:lnTo>
                <a:lnTo>
                  <a:pt x="2469" y="92"/>
                </a:lnTo>
                <a:lnTo>
                  <a:pt x="2470" y="197"/>
                </a:lnTo>
                <a:lnTo>
                  <a:pt x="2470" y="159"/>
                </a:lnTo>
                <a:lnTo>
                  <a:pt x="2470" y="162"/>
                </a:lnTo>
                <a:lnTo>
                  <a:pt x="2470" y="125"/>
                </a:lnTo>
                <a:lnTo>
                  <a:pt x="2471" y="164"/>
                </a:lnTo>
                <a:lnTo>
                  <a:pt x="2471" y="155"/>
                </a:lnTo>
                <a:lnTo>
                  <a:pt x="2471" y="151"/>
                </a:lnTo>
                <a:lnTo>
                  <a:pt x="2471" y="117"/>
                </a:lnTo>
                <a:lnTo>
                  <a:pt x="2472" y="216"/>
                </a:lnTo>
                <a:lnTo>
                  <a:pt x="2472" y="184"/>
                </a:lnTo>
                <a:lnTo>
                  <a:pt x="2472" y="181"/>
                </a:lnTo>
                <a:lnTo>
                  <a:pt x="2472" y="170"/>
                </a:lnTo>
                <a:lnTo>
                  <a:pt x="2473" y="225"/>
                </a:lnTo>
                <a:lnTo>
                  <a:pt x="2473" y="188"/>
                </a:lnTo>
                <a:lnTo>
                  <a:pt x="2473" y="189"/>
                </a:lnTo>
                <a:lnTo>
                  <a:pt x="2473" y="194"/>
                </a:lnTo>
                <a:lnTo>
                  <a:pt x="2474" y="110"/>
                </a:lnTo>
                <a:lnTo>
                  <a:pt x="2474" y="107"/>
                </a:lnTo>
                <a:lnTo>
                  <a:pt x="2474" y="98"/>
                </a:lnTo>
                <a:lnTo>
                  <a:pt x="2474" y="197"/>
                </a:lnTo>
                <a:lnTo>
                  <a:pt x="2475" y="143"/>
                </a:lnTo>
                <a:lnTo>
                  <a:pt x="2475" y="144"/>
                </a:lnTo>
                <a:lnTo>
                  <a:pt x="2476" y="202"/>
                </a:lnTo>
                <a:lnTo>
                  <a:pt x="2476" y="136"/>
                </a:lnTo>
                <a:lnTo>
                  <a:pt x="2476" y="139"/>
                </a:lnTo>
                <a:lnTo>
                  <a:pt x="2476" y="178"/>
                </a:lnTo>
                <a:lnTo>
                  <a:pt x="2477" y="97"/>
                </a:lnTo>
                <a:lnTo>
                  <a:pt x="2477" y="130"/>
                </a:lnTo>
                <a:lnTo>
                  <a:pt x="2477" y="134"/>
                </a:lnTo>
                <a:lnTo>
                  <a:pt x="2477" y="136"/>
                </a:lnTo>
                <a:lnTo>
                  <a:pt x="2478" y="76"/>
                </a:lnTo>
                <a:lnTo>
                  <a:pt x="2478" y="75"/>
                </a:lnTo>
                <a:lnTo>
                  <a:pt x="2479" y="117"/>
                </a:lnTo>
                <a:lnTo>
                  <a:pt x="2479" y="31"/>
                </a:lnTo>
                <a:lnTo>
                  <a:pt x="2479" y="99"/>
                </a:lnTo>
                <a:lnTo>
                  <a:pt x="2479" y="123"/>
                </a:lnTo>
                <a:lnTo>
                  <a:pt x="2479" y="52"/>
                </a:lnTo>
                <a:lnTo>
                  <a:pt x="2480" y="174"/>
                </a:lnTo>
                <a:lnTo>
                  <a:pt x="2480" y="99"/>
                </a:lnTo>
                <a:lnTo>
                  <a:pt x="2480" y="105"/>
                </a:lnTo>
                <a:lnTo>
                  <a:pt x="2480" y="92"/>
                </a:lnTo>
                <a:lnTo>
                  <a:pt x="2481" y="196"/>
                </a:lnTo>
                <a:lnTo>
                  <a:pt x="2481" y="195"/>
                </a:lnTo>
                <a:lnTo>
                  <a:pt x="2481" y="195"/>
                </a:lnTo>
                <a:lnTo>
                  <a:pt x="2481" y="183"/>
                </a:lnTo>
                <a:lnTo>
                  <a:pt x="2482" y="203"/>
                </a:lnTo>
                <a:lnTo>
                  <a:pt x="2482" y="203"/>
                </a:lnTo>
                <a:lnTo>
                  <a:pt x="2482" y="211"/>
                </a:lnTo>
                <a:lnTo>
                  <a:pt x="2483" y="144"/>
                </a:lnTo>
                <a:lnTo>
                  <a:pt x="2483" y="147"/>
                </a:lnTo>
                <a:lnTo>
                  <a:pt x="2483" y="147"/>
                </a:lnTo>
                <a:lnTo>
                  <a:pt x="2484" y="103"/>
                </a:lnTo>
                <a:lnTo>
                  <a:pt x="2484" y="210"/>
                </a:lnTo>
                <a:lnTo>
                  <a:pt x="2484" y="148"/>
                </a:lnTo>
                <a:lnTo>
                  <a:pt x="2484" y="156"/>
                </a:lnTo>
                <a:lnTo>
                  <a:pt x="2484" y="128"/>
                </a:lnTo>
                <a:lnTo>
                  <a:pt x="2485" y="192"/>
                </a:lnTo>
                <a:lnTo>
                  <a:pt x="2485" y="182"/>
                </a:lnTo>
                <a:lnTo>
                  <a:pt x="2485" y="187"/>
                </a:lnTo>
                <a:lnTo>
                  <a:pt x="2485" y="218"/>
                </a:lnTo>
                <a:lnTo>
                  <a:pt x="2486" y="164"/>
                </a:lnTo>
                <a:lnTo>
                  <a:pt x="2486" y="179"/>
                </a:lnTo>
                <a:lnTo>
                  <a:pt x="2486" y="178"/>
                </a:lnTo>
                <a:lnTo>
                  <a:pt x="2486" y="182"/>
                </a:lnTo>
                <a:lnTo>
                  <a:pt x="2487" y="89"/>
                </a:lnTo>
                <a:lnTo>
                  <a:pt x="2487" y="148"/>
                </a:lnTo>
                <a:lnTo>
                  <a:pt x="2487" y="152"/>
                </a:lnTo>
                <a:lnTo>
                  <a:pt x="2487" y="111"/>
                </a:lnTo>
                <a:lnTo>
                  <a:pt x="2488" y="241"/>
                </a:lnTo>
                <a:lnTo>
                  <a:pt x="2488" y="241"/>
                </a:lnTo>
                <a:lnTo>
                  <a:pt x="2488" y="244"/>
                </a:lnTo>
                <a:lnTo>
                  <a:pt x="2489" y="217"/>
                </a:lnTo>
                <a:lnTo>
                  <a:pt x="2489" y="208"/>
                </a:lnTo>
                <a:lnTo>
                  <a:pt x="2489" y="171"/>
                </a:lnTo>
                <a:lnTo>
                  <a:pt x="2490" y="242"/>
                </a:lnTo>
                <a:lnTo>
                  <a:pt x="2490" y="227"/>
                </a:lnTo>
                <a:lnTo>
                  <a:pt x="2490" y="222"/>
                </a:lnTo>
                <a:lnTo>
                  <a:pt x="2490" y="195"/>
                </a:lnTo>
                <a:lnTo>
                  <a:pt x="2491" y="235"/>
                </a:lnTo>
                <a:lnTo>
                  <a:pt x="2491" y="212"/>
                </a:lnTo>
                <a:lnTo>
                  <a:pt x="2491" y="212"/>
                </a:lnTo>
                <a:lnTo>
                  <a:pt x="2492" y="216"/>
                </a:lnTo>
                <a:lnTo>
                  <a:pt x="2492" y="168"/>
                </a:lnTo>
                <a:lnTo>
                  <a:pt x="2492" y="185"/>
                </a:lnTo>
                <a:lnTo>
                  <a:pt x="2492" y="186"/>
                </a:lnTo>
                <a:lnTo>
                  <a:pt x="2493" y="293"/>
                </a:lnTo>
                <a:lnTo>
                  <a:pt x="2493" y="292"/>
                </a:lnTo>
                <a:lnTo>
                  <a:pt x="2493" y="291"/>
                </a:lnTo>
                <a:lnTo>
                  <a:pt x="2493" y="301"/>
                </a:lnTo>
                <a:lnTo>
                  <a:pt x="2494" y="207"/>
                </a:lnTo>
                <a:lnTo>
                  <a:pt x="2494" y="205"/>
                </a:lnTo>
                <a:lnTo>
                  <a:pt x="2495" y="124"/>
                </a:lnTo>
                <a:lnTo>
                  <a:pt x="2495" y="178"/>
                </a:lnTo>
                <a:lnTo>
                  <a:pt x="2495" y="180"/>
                </a:lnTo>
                <a:lnTo>
                  <a:pt x="2496" y="71"/>
                </a:lnTo>
                <a:lnTo>
                  <a:pt x="2496" y="75"/>
                </a:lnTo>
                <a:lnTo>
                  <a:pt x="2496" y="77"/>
                </a:lnTo>
                <a:lnTo>
                  <a:pt x="2497" y="45"/>
                </a:lnTo>
                <a:lnTo>
                  <a:pt x="2497" y="205"/>
                </a:lnTo>
                <a:lnTo>
                  <a:pt x="2497" y="205"/>
                </a:lnTo>
                <a:lnTo>
                  <a:pt x="2497" y="244"/>
                </a:lnTo>
                <a:lnTo>
                  <a:pt x="2498" y="187"/>
                </a:lnTo>
                <a:lnTo>
                  <a:pt x="2498" y="196"/>
                </a:lnTo>
                <a:lnTo>
                  <a:pt x="2498" y="191"/>
                </a:lnTo>
                <a:lnTo>
                  <a:pt x="2498" y="224"/>
                </a:lnTo>
                <a:lnTo>
                  <a:pt x="2499" y="172"/>
                </a:lnTo>
                <a:lnTo>
                  <a:pt x="2499" y="192"/>
                </a:lnTo>
                <a:lnTo>
                  <a:pt x="2499" y="193"/>
                </a:lnTo>
                <a:lnTo>
                  <a:pt x="2499" y="203"/>
                </a:lnTo>
                <a:lnTo>
                  <a:pt x="2500" y="132"/>
                </a:lnTo>
                <a:lnTo>
                  <a:pt x="2500" y="174"/>
                </a:lnTo>
                <a:lnTo>
                  <a:pt x="2500" y="167"/>
                </a:lnTo>
                <a:lnTo>
                  <a:pt x="2500" y="107"/>
                </a:lnTo>
                <a:lnTo>
                  <a:pt x="2501" y="168"/>
                </a:lnTo>
                <a:lnTo>
                  <a:pt x="2501" y="165"/>
                </a:lnTo>
                <a:lnTo>
                  <a:pt x="2501" y="163"/>
                </a:lnTo>
                <a:lnTo>
                  <a:pt x="2501" y="130"/>
                </a:lnTo>
                <a:lnTo>
                  <a:pt x="2502" y="191"/>
                </a:lnTo>
                <a:lnTo>
                  <a:pt x="2502" y="146"/>
                </a:lnTo>
                <a:lnTo>
                  <a:pt x="2502" y="142"/>
                </a:lnTo>
                <a:lnTo>
                  <a:pt x="2503" y="82"/>
                </a:lnTo>
                <a:lnTo>
                  <a:pt x="2503" y="98"/>
                </a:lnTo>
                <a:lnTo>
                  <a:pt x="2503" y="97"/>
                </a:lnTo>
                <a:lnTo>
                  <a:pt x="2503" y="57"/>
                </a:lnTo>
                <a:lnTo>
                  <a:pt x="2504" y="217"/>
                </a:lnTo>
                <a:lnTo>
                  <a:pt x="2504" y="218"/>
                </a:lnTo>
                <a:lnTo>
                  <a:pt x="2504" y="234"/>
                </a:lnTo>
                <a:lnTo>
                  <a:pt x="2505" y="211"/>
                </a:lnTo>
                <a:lnTo>
                  <a:pt x="2505" y="229"/>
                </a:lnTo>
                <a:lnTo>
                  <a:pt x="2505" y="230"/>
                </a:lnTo>
                <a:lnTo>
                  <a:pt x="2505" y="229"/>
                </a:lnTo>
                <a:lnTo>
                  <a:pt x="2505" y="253"/>
                </a:lnTo>
                <a:lnTo>
                  <a:pt x="2506" y="248"/>
                </a:lnTo>
                <a:lnTo>
                  <a:pt x="2506" y="247"/>
                </a:lnTo>
                <a:lnTo>
                  <a:pt x="2507" y="151"/>
                </a:lnTo>
                <a:lnTo>
                  <a:pt x="2507" y="193"/>
                </a:lnTo>
                <a:lnTo>
                  <a:pt x="2507" y="188"/>
                </a:lnTo>
                <a:lnTo>
                  <a:pt x="2507" y="192"/>
                </a:lnTo>
                <a:lnTo>
                  <a:pt x="2508" y="136"/>
                </a:lnTo>
                <a:lnTo>
                  <a:pt x="2508" y="135"/>
                </a:lnTo>
                <a:lnTo>
                  <a:pt x="2508" y="180"/>
                </a:lnTo>
                <a:lnTo>
                  <a:pt x="2509" y="96"/>
                </a:lnTo>
                <a:lnTo>
                  <a:pt x="2509" y="113"/>
                </a:lnTo>
                <a:lnTo>
                  <a:pt x="2509" y="111"/>
                </a:lnTo>
                <a:lnTo>
                  <a:pt x="2509" y="104"/>
                </a:lnTo>
                <a:lnTo>
                  <a:pt x="2509" y="185"/>
                </a:lnTo>
                <a:lnTo>
                  <a:pt x="2510" y="178"/>
                </a:lnTo>
                <a:lnTo>
                  <a:pt x="2510" y="174"/>
                </a:lnTo>
                <a:lnTo>
                  <a:pt x="2510" y="132"/>
                </a:lnTo>
                <a:lnTo>
                  <a:pt x="2511" y="206"/>
                </a:lnTo>
                <a:lnTo>
                  <a:pt x="2511" y="187"/>
                </a:lnTo>
                <a:lnTo>
                  <a:pt x="2511" y="187"/>
                </a:lnTo>
                <a:lnTo>
                  <a:pt x="2511" y="160"/>
                </a:lnTo>
                <a:lnTo>
                  <a:pt x="2512" y="197"/>
                </a:lnTo>
                <a:lnTo>
                  <a:pt x="2512" y="173"/>
                </a:lnTo>
                <a:lnTo>
                  <a:pt x="2512" y="173"/>
                </a:lnTo>
                <a:lnTo>
                  <a:pt x="2513" y="211"/>
                </a:lnTo>
                <a:lnTo>
                  <a:pt x="2513" y="144"/>
                </a:lnTo>
                <a:lnTo>
                  <a:pt x="2513" y="162"/>
                </a:lnTo>
                <a:lnTo>
                  <a:pt x="2513" y="162"/>
                </a:lnTo>
                <a:lnTo>
                  <a:pt x="2514" y="117"/>
                </a:lnTo>
                <a:lnTo>
                  <a:pt x="2514" y="224"/>
                </a:lnTo>
                <a:lnTo>
                  <a:pt x="2514" y="225"/>
                </a:lnTo>
                <a:lnTo>
                  <a:pt x="2515" y="230"/>
                </a:lnTo>
                <a:lnTo>
                  <a:pt x="2515" y="211"/>
                </a:lnTo>
                <a:lnTo>
                  <a:pt x="2515" y="211"/>
                </a:lnTo>
                <a:lnTo>
                  <a:pt x="2516" y="133"/>
                </a:lnTo>
                <a:lnTo>
                  <a:pt x="2516" y="186"/>
                </a:lnTo>
                <a:lnTo>
                  <a:pt x="2516" y="189"/>
                </a:lnTo>
                <a:lnTo>
                  <a:pt x="2516" y="211"/>
                </a:lnTo>
                <a:lnTo>
                  <a:pt x="2517" y="168"/>
                </a:lnTo>
                <a:lnTo>
                  <a:pt x="2517" y="170"/>
                </a:lnTo>
                <a:lnTo>
                  <a:pt x="2517" y="169"/>
                </a:lnTo>
                <a:lnTo>
                  <a:pt x="2517" y="154"/>
                </a:lnTo>
                <a:lnTo>
                  <a:pt x="2518" y="233"/>
                </a:lnTo>
                <a:lnTo>
                  <a:pt x="2518" y="219"/>
                </a:lnTo>
                <a:lnTo>
                  <a:pt x="2518" y="217"/>
                </a:lnTo>
                <a:lnTo>
                  <a:pt x="2519" y="128"/>
                </a:lnTo>
                <a:lnTo>
                  <a:pt x="2519" y="145"/>
                </a:lnTo>
                <a:lnTo>
                  <a:pt x="2519" y="145"/>
                </a:lnTo>
                <a:lnTo>
                  <a:pt x="2519" y="138"/>
                </a:lnTo>
                <a:lnTo>
                  <a:pt x="2520" y="225"/>
                </a:lnTo>
                <a:lnTo>
                  <a:pt x="2520" y="219"/>
                </a:lnTo>
                <a:lnTo>
                  <a:pt x="2520" y="217"/>
                </a:lnTo>
                <a:lnTo>
                  <a:pt x="2521" y="99"/>
                </a:lnTo>
                <a:lnTo>
                  <a:pt x="2521" y="106"/>
                </a:lnTo>
                <a:lnTo>
                  <a:pt x="2521" y="107"/>
                </a:lnTo>
                <a:lnTo>
                  <a:pt x="2522" y="76"/>
                </a:lnTo>
                <a:lnTo>
                  <a:pt x="2522" y="138"/>
                </a:lnTo>
                <a:lnTo>
                  <a:pt x="2522" y="142"/>
                </a:lnTo>
                <a:lnTo>
                  <a:pt x="2522" y="144"/>
                </a:lnTo>
                <a:lnTo>
                  <a:pt x="2522" y="89"/>
                </a:lnTo>
                <a:lnTo>
                  <a:pt x="2523" y="137"/>
                </a:lnTo>
                <a:lnTo>
                  <a:pt x="2523" y="137"/>
                </a:lnTo>
                <a:lnTo>
                  <a:pt x="2523" y="131"/>
                </a:lnTo>
                <a:lnTo>
                  <a:pt x="2524" y="158"/>
                </a:lnTo>
                <a:lnTo>
                  <a:pt x="2524" y="131"/>
                </a:lnTo>
                <a:lnTo>
                  <a:pt x="2524" y="131"/>
                </a:lnTo>
                <a:lnTo>
                  <a:pt x="2524" y="131"/>
                </a:lnTo>
                <a:lnTo>
                  <a:pt x="2525" y="176"/>
                </a:lnTo>
                <a:lnTo>
                  <a:pt x="2525" y="149"/>
                </a:lnTo>
                <a:lnTo>
                  <a:pt x="2525" y="148"/>
                </a:lnTo>
                <a:lnTo>
                  <a:pt x="2525" y="119"/>
                </a:lnTo>
                <a:lnTo>
                  <a:pt x="2526" y="171"/>
                </a:lnTo>
                <a:lnTo>
                  <a:pt x="2526" y="152"/>
                </a:lnTo>
                <a:lnTo>
                  <a:pt x="2526" y="153"/>
                </a:lnTo>
                <a:lnTo>
                  <a:pt x="2527" y="99"/>
                </a:lnTo>
                <a:lnTo>
                  <a:pt x="2527" y="157"/>
                </a:lnTo>
                <a:lnTo>
                  <a:pt x="2527" y="152"/>
                </a:lnTo>
                <a:lnTo>
                  <a:pt x="2527" y="148"/>
                </a:lnTo>
                <a:lnTo>
                  <a:pt x="2528" y="110"/>
                </a:lnTo>
                <a:lnTo>
                  <a:pt x="2528" y="173"/>
                </a:lnTo>
                <a:lnTo>
                  <a:pt x="2528" y="168"/>
                </a:lnTo>
                <a:lnTo>
                  <a:pt x="2528" y="165"/>
                </a:lnTo>
                <a:lnTo>
                  <a:pt x="2528" y="179"/>
                </a:lnTo>
                <a:lnTo>
                  <a:pt x="2529" y="102"/>
                </a:lnTo>
                <a:lnTo>
                  <a:pt x="2529" y="128"/>
                </a:lnTo>
                <a:lnTo>
                  <a:pt x="2529" y="127"/>
                </a:lnTo>
                <a:lnTo>
                  <a:pt x="2529" y="116"/>
                </a:lnTo>
                <a:lnTo>
                  <a:pt x="2530" y="242"/>
                </a:lnTo>
                <a:lnTo>
                  <a:pt x="2530" y="234"/>
                </a:lnTo>
                <a:lnTo>
                  <a:pt x="2530" y="234"/>
                </a:lnTo>
                <a:lnTo>
                  <a:pt x="2530" y="111"/>
                </a:lnTo>
                <a:lnTo>
                  <a:pt x="2531" y="174"/>
                </a:lnTo>
                <a:lnTo>
                  <a:pt x="2531" y="182"/>
                </a:lnTo>
                <a:lnTo>
                  <a:pt x="2532" y="229"/>
                </a:lnTo>
                <a:lnTo>
                  <a:pt x="2532" y="143"/>
                </a:lnTo>
                <a:lnTo>
                  <a:pt x="2532" y="170"/>
                </a:lnTo>
                <a:lnTo>
                  <a:pt x="2532" y="169"/>
                </a:lnTo>
                <a:lnTo>
                  <a:pt x="2532" y="111"/>
                </a:lnTo>
                <a:lnTo>
                  <a:pt x="2533" y="275"/>
                </a:lnTo>
                <a:lnTo>
                  <a:pt x="2533" y="273"/>
                </a:lnTo>
                <a:lnTo>
                  <a:pt x="2533" y="273"/>
                </a:lnTo>
                <a:lnTo>
                  <a:pt x="2533" y="276"/>
                </a:lnTo>
                <a:lnTo>
                  <a:pt x="2534" y="164"/>
                </a:lnTo>
                <a:lnTo>
                  <a:pt x="2534" y="209"/>
                </a:lnTo>
                <a:lnTo>
                  <a:pt x="2534" y="206"/>
                </a:lnTo>
                <a:lnTo>
                  <a:pt x="2534" y="178"/>
                </a:lnTo>
                <a:lnTo>
                  <a:pt x="2534" y="259"/>
                </a:lnTo>
                <a:lnTo>
                  <a:pt x="2535" y="229"/>
                </a:lnTo>
                <a:lnTo>
                  <a:pt x="2535" y="229"/>
                </a:lnTo>
                <a:lnTo>
                  <a:pt x="2535" y="252"/>
                </a:lnTo>
                <a:lnTo>
                  <a:pt x="2536" y="151"/>
                </a:lnTo>
                <a:lnTo>
                  <a:pt x="2536" y="181"/>
                </a:lnTo>
                <a:lnTo>
                  <a:pt x="2536" y="182"/>
                </a:lnTo>
                <a:lnTo>
                  <a:pt x="2537" y="83"/>
                </a:lnTo>
                <a:lnTo>
                  <a:pt x="2537" y="103"/>
                </a:lnTo>
                <a:lnTo>
                  <a:pt x="2537" y="93"/>
                </a:lnTo>
                <a:lnTo>
                  <a:pt x="2537" y="80"/>
                </a:lnTo>
                <a:lnTo>
                  <a:pt x="2538" y="154"/>
                </a:lnTo>
                <a:lnTo>
                  <a:pt x="2538" y="116"/>
                </a:lnTo>
                <a:lnTo>
                  <a:pt x="2538" y="114"/>
                </a:lnTo>
                <a:lnTo>
                  <a:pt x="2538" y="96"/>
                </a:lnTo>
                <a:lnTo>
                  <a:pt x="2539" y="239"/>
                </a:lnTo>
                <a:lnTo>
                  <a:pt x="2539" y="219"/>
                </a:lnTo>
                <a:lnTo>
                  <a:pt x="2539" y="219"/>
                </a:lnTo>
                <a:lnTo>
                  <a:pt x="2540" y="240"/>
                </a:lnTo>
                <a:lnTo>
                  <a:pt x="2540" y="176"/>
                </a:lnTo>
                <a:lnTo>
                  <a:pt x="2540" y="211"/>
                </a:lnTo>
                <a:lnTo>
                  <a:pt x="2540" y="222"/>
                </a:lnTo>
                <a:lnTo>
                  <a:pt x="2540" y="231"/>
                </a:lnTo>
                <a:lnTo>
                  <a:pt x="2541" y="158"/>
                </a:lnTo>
                <a:lnTo>
                  <a:pt x="2541" y="185"/>
                </a:lnTo>
                <a:lnTo>
                  <a:pt x="2541" y="186"/>
                </a:lnTo>
                <a:lnTo>
                  <a:pt x="2541" y="216"/>
                </a:lnTo>
                <a:lnTo>
                  <a:pt x="2541" y="137"/>
                </a:lnTo>
                <a:lnTo>
                  <a:pt x="2542" y="183"/>
                </a:lnTo>
                <a:lnTo>
                  <a:pt x="2542" y="183"/>
                </a:lnTo>
                <a:lnTo>
                  <a:pt x="2542" y="211"/>
                </a:lnTo>
                <a:lnTo>
                  <a:pt x="2543" y="114"/>
                </a:lnTo>
                <a:lnTo>
                  <a:pt x="2543" y="112"/>
                </a:lnTo>
                <a:lnTo>
                  <a:pt x="2543" y="102"/>
                </a:lnTo>
                <a:lnTo>
                  <a:pt x="2544" y="190"/>
                </a:lnTo>
                <a:lnTo>
                  <a:pt x="2544" y="161"/>
                </a:lnTo>
                <a:lnTo>
                  <a:pt x="2544" y="162"/>
                </a:lnTo>
                <a:lnTo>
                  <a:pt x="2544" y="156"/>
                </a:lnTo>
                <a:lnTo>
                  <a:pt x="2545" y="224"/>
                </a:lnTo>
                <a:lnTo>
                  <a:pt x="2545" y="190"/>
                </a:lnTo>
                <a:lnTo>
                  <a:pt x="2545" y="191"/>
                </a:lnTo>
                <a:lnTo>
                  <a:pt x="2545" y="191"/>
                </a:lnTo>
                <a:lnTo>
                  <a:pt x="2546" y="272"/>
                </a:lnTo>
                <a:lnTo>
                  <a:pt x="2546" y="272"/>
                </a:lnTo>
                <a:lnTo>
                  <a:pt x="2546" y="274"/>
                </a:lnTo>
                <a:lnTo>
                  <a:pt x="2547" y="242"/>
                </a:lnTo>
                <a:lnTo>
                  <a:pt x="2547" y="251"/>
                </a:lnTo>
                <a:lnTo>
                  <a:pt x="2547" y="251"/>
                </a:lnTo>
                <a:lnTo>
                  <a:pt x="2548" y="133"/>
                </a:lnTo>
                <a:lnTo>
                  <a:pt x="2548" y="190"/>
                </a:lnTo>
                <a:lnTo>
                  <a:pt x="2548" y="201"/>
                </a:lnTo>
                <a:lnTo>
                  <a:pt x="2548" y="217"/>
                </a:lnTo>
                <a:lnTo>
                  <a:pt x="2548" y="99"/>
                </a:lnTo>
                <a:lnTo>
                  <a:pt x="2549" y="144"/>
                </a:lnTo>
                <a:lnTo>
                  <a:pt x="2549" y="149"/>
                </a:lnTo>
                <a:lnTo>
                  <a:pt x="2549" y="141"/>
                </a:lnTo>
                <a:lnTo>
                  <a:pt x="2550" y="262"/>
                </a:lnTo>
                <a:lnTo>
                  <a:pt x="2550" y="248"/>
                </a:lnTo>
                <a:lnTo>
                  <a:pt x="2550" y="248"/>
                </a:lnTo>
                <a:lnTo>
                  <a:pt x="2551" y="216"/>
                </a:lnTo>
                <a:lnTo>
                  <a:pt x="2551" y="228"/>
                </a:lnTo>
                <a:lnTo>
                  <a:pt x="2551" y="229"/>
                </a:lnTo>
                <a:lnTo>
                  <a:pt x="2551" y="232"/>
                </a:lnTo>
                <a:lnTo>
                  <a:pt x="2552" y="131"/>
                </a:lnTo>
                <a:lnTo>
                  <a:pt x="2552" y="159"/>
                </a:lnTo>
                <a:lnTo>
                  <a:pt x="2552" y="162"/>
                </a:lnTo>
                <a:lnTo>
                  <a:pt x="2552" y="124"/>
                </a:lnTo>
                <a:lnTo>
                  <a:pt x="2553" y="298"/>
                </a:lnTo>
                <a:lnTo>
                  <a:pt x="2553" y="168"/>
                </a:lnTo>
                <a:lnTo>
                  <a:pt x="2553" y="171"/>
                </a:lnTo>
                <a:lnTo>
                  <a:pt x="2553" y="159"/>
                </a:lnTo>
                <a:lnTo>
                  <a:pt x="2554" y="239"/>
                </a:lnTo>
                <a:lnTo>
                  <a:pt x="2554" y="239"/>
                </a:lnTo>
                <a:lnTo>
                  <a:pt x="2554" y="245"/>
                </a:lnTo>
                <a:lnTo>
                  <a:pt x="2555" y="182"/>
                </a:lnTo>
                <a:lnTo>
                  <a:pt x="2555" y="205"/>
                </a:lnTo>
                <a:lnTo>
                  <a:pt x="2555" y="207"/>
                </a:lnTo>
                <a:lnTo>
                  <a:pt x="2555" y="210"/>
                </a:lnTo>
                <a:lnTo>
                  <a:pt x="2556" y="94"/>
                </a:lnTo>
                <a:lnTo>
                  <a:pt x="2556" y="89"/>
                </a:lnTo>
                <a:lnTo>
                  <a:pt x="2556" y="78"/>
                </a:lnTo>
                <a:lnTo>
                  <a:pt x="2557" y="142"/>
                </a:lnTo>
                <a:lnTo>
                  <a:pt x="2557" y="137"/>
                </a:lnTo>
                <a:lnTo>
                  <a:pt x="2557" y="137"/>
                </a:lnTo>
                <a:lnTo>
                  <a:pt x="2557" y="150"/>
                </a:lnTo>
                <a:lnTo>
                  <a:pt x="2558" y="93"/>
                </a:lnTo>
                <a:lnTo>
                  <a:pt x="2558" y="94"/>
                </a:lnTo>
                <a:lnTo>
                  <a:pt x="2558" y="89"/>
                </a:lnTo>
                <a:lnTo>
                  <a:pt x="2559" y="176"/>
                </a:lnTo>
                <a:lnTo>
                  <a:pt x="2559" y="116"/>
                </a:lnTo>
                <a:lnTo>
                  <a:pt x="2559" y="113"/>
                </a:lnTo>
                <a:lnTo>
                  <a:pt x="2559" y="93"/>
                </a:lnTo>
                <a:lnTo>
                  <a:pt x="2559" y="208"/>
                </a:lnTo>
                <a:lnTo>
                  <a:pt x="2560" y="104"/>
                </a:lnTo>
                <a:lnTo>
                  <a:pt x="2560" y="114"/>
                </a:lnTo>
                <a:lnTo>
                  <a:pt x="2560" y="76"/>
                </a:lnTo>
                <a:lnTo>
                  <a:pt x="2561" y="206"/>
                </a:lnTo>
                <a:lnTo>
                  <a:pt x="2561" y="179"/>
                </a:lnTo>
                <a:lnTo>
                  <a:pt x="2561" y="178"/>
                </a:lnTo>
                <a:lnTo>
                  <a:pt x="2561" y="175"/>
                </a:lnTo>
                <a:lnTo>
                  <a:pt x="2562" y="200"/>
                </a:lnTo>
                <a:lnTo>
                  <a:pt x="2562" y="187"/>
                </a:lnTo>
                <a:lnTo>
                  <a:pt x="2562" y="187"/>
                </a:lnTo>
                <a:lnTo>
                  <a:pt x="2562" y="147"/>
                </a:lnTo>
                <a:lnTo>
                  <a:pt x="2563" y="213"/>
                </a:lnTo>
                <a:lnTo>
                  <a:pt x="2563" y="182"/>
                </a:lnTo>
                <a:lnTo>
                  <a:pt x="2563" y="185"/>
                </a:lnTo>
                <a:lnTo>
                  <a:pt x="2563" y="253"/>
                </a:lnTo>
                <a:lnTo>
                  <a:pt x="2564" y="169"/>
                </a:lnTo>
                <a:lnTo>
                  <a:pt x="2564" y="190"/>
                </a:lnTo>
                <a:lnTo>
                  <a:pt x="2564" y="190"/>
                </a:lnTo>
                <a:lnTo>
                  <a:pt x="2564" y="192"/>
                </a:lnTo>
                <a:lnTo>
                  <a:pt x="2565" y="72"/>
                </a:lnTo>
                <a:lnTo>
                  <a:pt x="2565" y="96"/>
                </a:lnTo>
                <a:lnTo>
                  <a:pt x="2565" y="97"/>
                </a:lnTo>
                <a:lnTo>
                  <a:pt x="2565" y="135"/>
                </a:lnTo>
                <a:lnTo>
                  <a:pt x="2566" y="89"/>
                </a:lnTo>
                <a:lnTo>
                  <a:pt x="2566" y="115"/>
                </a:lnTo>
                <a:lnTo>
                  <a:pt x="2566" y="112"/>
                </a:lnTo>
                <a:lnTo>
                  <a:pt x="2566" y="109"/>
                </a:lnTo>
                <a:lnTo>
                  <a:pt x="2567" y="147"/>
                </a:lnTo>
                <a:lnTo>
                  <a:pt x="2567" y="141"/>
                </a:lnTo>
                <a:lnTo>
                  <a:pt x="2567" y="138"/>
                </a:lnTo>
                <a:lnTo>
                  <a:pt x="2568" y="94"/>
                </a:lnTo>
                <a:lnTo>
                  <a:pt x="2568" y="90"/>
                </a:lnTo>
                <a:lnTo>
                  <a:pt x="2568" y="69"/>
                </a:lnTo>
                <a:lnTo>
                  <a:pt x="2569" y="143"/>
                </a:lnTo>
                <a:lnTo>
                  <a:pt x="2569" y="142"/>
                </a:lnTo>
                <a:lnTo>
                  <a:pt x="2569" y="143"/>
                </a:lnTo>
                <a:lnTo>
                  <a:pt x="2569" y="183"/>
                </a:lnTo>
                <a:lnTo>
                  <a:pt x="2570" y="124"/>
                </a:lnTo>
                <a:lnTo>
                  <a:pt x="2570" y="119"/>
                </a:lnTo>
                <a:lnTo>
                  <a:pt x="2570" y="109"/>
                </a:lnTo>
                <a:lnTo>
                  <a:pt x="2571" y="176"/>
                </a:lnTo>
                <a:lnTo>
                  <a:pt x="2571" y="183"/>
                </a:lnTo>
                <a:lnTo>
                  <a:pt x="2571" y="201"/>
                </a:lnTo>
                <a:lnTo>
                  <a:pt x="2571" y="103"/>
                </a:lnTo>
                <a:lnTo>
                  <a:pt x="2572" y="154"/>
                </a:lnTo>
                <a:lnTo>
                  <a:pt x="2572" y="154"/>
                </a:lnTo>
                <a:lnTo>
                  <a:pt x="2573" y="51"/>
                </a:lnTo>
                <a:lnTo>
                  <a:pt x="2573" y="81"/>
                </a:lnTo>
                <a:lnTo>
                  <a:pt x="2573" y="80"/>
                </a:lnTo>
                <a:lnTo>
                  <a:pt x="2573" y="110"/>
                </a:lnTo>
                <a:lnTo>
                  <a:pt x="2574" y="54"/>
                </a:lnTo>
                <a:lnTo>
                  <a:pt x="2574" y="62"/>
                </a:lnTo>
                <a:lnTo>
                  <a:pt x="2574" y="63"/>
                </a:lnTo>
                <a:lnTo>
                  <a:pt x="2574" y="57"/>
                </a:lnTo>
                <a:lnTo>
                  <a:pt x="2575" y="178"/>
                </a:lnTo>
                <a:lnTo>
                  <a:pt x="2575" y="128"/>
                </a:lnTo>
                <a:lnTo>
                  <a:pt x="2575" y="128"/>
                </a:lnTo>
                <a:lnTo>
                  <a:pt x="2575" y="123"/>
                </a:lnTo>
                <a:lnTo>
                  <a:pt x="2576" y="187"/>
                </a:lnTo>
                <a:lnTo>
                  <a:pt x="2576" y="183"/>
                </a:lnTo>
                <a:lnTo>
                  <a:pt x="2576" y="183"/>
                </a:lnTo>
                <a:lnTo>
                  <a:pt x="2576" y="191"/>
                </a:lnTo>
                <a:lnTo>
                  <a:pt x="2577" y="144"/>
                </a:lnTo>
                <a:lnTo>
                  <a:pt x="2577" y="138"/>
                </a:lnTo>
                <a:lnTo>
                  <a:pt x="2577" y="110"/>
                </a:lnTo>
                <a:lnTo>
                  <a:pt x="2578" y="263"/>
                </a:lnTo>
                <a:lnTo>
                  <a:pt x="2578" y="264"/>
                </a:lnTo>
                <a:lnTo>
                  <a:pt x="2578" y="285"/>
                </a:lnTo>
                <a:lnTo>
                  <a:pt x="2579" y="259"/>
                </a:lnTo>
                <a:lnTo>
                  <a:pt x="2579" y="256"/>
                </a:lnTo>
                <a:lnTo>
                  <a:pt x="2580" y="164"/>
                </a:lnTo>
                <a:lnTo>
                  <a:pt x="2580" y="162"/>
                </a:lnTo>
                <a:lnTo>
                  <a:pt x="2580" y="118"/>
                </a:lnTo>
                <a:lnTo>
                  <a:pt x="2581" y="312"/>
                </a:lnTo>
                <a:lnTo>
                  <a:pt x="2581" y="310"/>
                </a:lnTo>
                <a:lnTo>
                  <a:pt x="2581" y="310"/>
                </a:lnTo>
                <a:lnTo>
                  <a:pt x="2582" y="295"/>
                </a:lnTo>
                <a:lnTo>
                  <a:pt x="2582" y="295"/>
                </a:lnTo>
                <a:lnTo>
                  <a:pt x="2582" y="295"/>
                </a:lnTo>
                <a:lnTo>
                  <a:pt x="2582" y="153"/>
                </a:lnTo>
                <a:lnTo>
                  <a:pt x="2583" y="213"/>
                </a:lnTo>
                <a:lnTo>
                  <a:pt x="2583" y="217"/>
                </a:lnTo>
                <a:lnTo>
                  <a:pt x="2583" y="179"/>
                </a:lnTo>
                <a:lnTo>
                  <a:pt x="2584" y="242"/>
                </a:lnTo>
                <a:lnTo>
                  <a:pt x="2584" y="239"/>
                </a:lnTo>
                <a:lnTo>
                  <a:pt x="2584" y="238"/>
                </a:lnTo>
                <a:lnTo>
                  <a:pt x="2585" y="251"/>
                </a:lnTo>
                <a:lnTo>
                  <a:pt x="2585" y="210"/>
                </a:lnTo>
                <a:lnTo>
                  <a:pt x="2585" y="210"/>
                </a:lnTo>
                <a:lnTo>
                  <a:pt x="2585" y="210"/>
                </a:lnTo>
                <a:lnTo>
                  <a:pt x="2585" y="251"/>
                </a:lnTo>
                <a:lnTo>
                  <a:pt x="2586" y="169"/>
                </a:lnTo>
                <a:lnTo>
                  <a:pt x="2586" y="191"/>
                </a:lnTo>
                <a:lnTo>
                  <a:pt x="2586" y="190"/>
                </a:lnTo>
                <a:lnTo>
                  <a:pt x="2586" y="220"/>
                </a:lnTo>
                <a:lnTo>
                  <a:pt x="2586" y="161"/>
                </a:lnTo>
                <a:lnTo>
                  <a:pt x="2587" y="188"/>
                </a:lnTo>
                <a:lnTo>
                  <a:pt x="2587" y="188"/>
                </a:lnTo>
                <a:lnTo>
                  <a:pt x="2588" y="266"/>
                </a:lnTo>
                <a:lnTo>
                  <a:pt x="2588" y="255"/>
                </a:lnTo>
                <a:lnTo>
                  <a:pt x="2588" y="255"/>
                </a:lnTo>
                <a:lnTo>
                  <a:pt x="2588" y="276"/>
                </a:lnTo>
                <a:lnTo>
                  <a:pt x="2589" y="196"/>
                </a:lnTo>
                <a:lnTo>
                  <a:pt x="2589" y="202"/>
                </a:lnTo>
                <a:lnTo>
                  <a:pt x="2589" y="206"/>
                </a:lnTo>
                <a:lnTo>
                  <a:pt x="2590" y="131"/>
                </a:lnTo>
                <a:lnTo>
                  <a:pt x="2590" y="212"/>
                </a:lnTo>
                <a:lnTo>
                  <a:pt x="2590" y="201"/>
                </a:lnTo>
                <a:lnTo>
                  <a:pt x="2590" y="200"/>
                </a:lnTo>
                <a:lnTo>
                  <a:pt x="2590" y="202"/>
                </a:lnTo>
                <a:lnTo>
                  <a:pt x="2591" y="161"/>
                </a:lnTo>
                <a:lnTo>
                  <a:pt x="2591" y="177"/>
                </a:lnTo>
                <a:lnTo>
                  <a:pt x="2591" y="178"/>
                </a:lnTo>
                <a:lnTo>
                  <a:pt x="2591" y="225"/>
                </a:lnTo>
                <a:lnTo>
                  <a:pt x="2592" y="156"/>
                </a:lnTo>
                <a:lnTo>
                  <a:pt x="2592" y="156"/>
                </a:lnTo>
                <a:lnTo>
                  <a:pt x="2592" y="156"/>
                </a:lnTo>
                <a:lnTo>
                  <a:pt x="2592" y="182"/>
                </a:lnTo>
                <a:lnTo>
                  <a:pt x="2593" y="101"/>
                </a:lnTo>
                <a:lnTo>
                  <a:pt x="2593" y="124"/>
                </a:lnTo>
                <a:lnTo>
                  <a:pt x="2593" y="124"/>
                </a:lnTo>
                <a:lnTo>
                  <a:pt x="2593" y="98"/>
                </a:lnTo>
                <a:lnTo>
                  <a:pt x="2594" y="184"/>
                </a:lnTo>
                <a:lnTo>
                  <a:pt x="2594" y="147"/>
                </a:lnTo>
                <a:lnTo>
                  <a:pt x="2594" y="154"/>
                </a:lnTo>
                <a:lnTo>
                  <a:pt x="2594" y="140"/>
                </a:lnTo>
                <a:lnTo>
                  <a:pt x="2595" y="252"/>
                </a:lnTo>
                <a:lnTo>
                  <a:pt x="2595" y="211"/>
                </a:lnTo>
                <a:lnTo>
                  <a:pt x="2595" y="207"/>
                </a:lnTo>
                <a:lnTo>
                  <a:pt x="2595" y="198"/>
                </a:lnTo>
                <a:lnTo>
                  <a:pt x="2596" y="216"/>
                </a:lnTo>
                <a:lnTo>
                  <a:pt x="2596" y="216"/>
                </a:lnTo>
                <a:lnTo>
                  <a:pt x="2596" y="226"/>
                </a:lnTo>
                <a:lnTo>
                  <a:pt x="2597" y="150"/>
                </a:lnTo>
                <a:lnTo>
                  <a:pt x="2597" y="149"/>
                </a:lnTo>
                <a:lnTo>
                  <a:pt x="2597" y="118"/>
                </a:lnTo>
                <a:lnTo>
                  <a:pt x="2598" y="237"/>
                </a:lnTo>
                <a:lnTo>
                  <a:pt x="2598" y="238"/>
                </a:lnTo>
                <a:lnTo>
                  <a:pt x="2598" y="246"/>
                </a:lnTo>
                <a:lnTo>
                  <a:pt x="2599" y="122"/>
                </a:lnTo>
                <a:lnTo>
                  <a:pt x="2599" y="139"/>
                </a:lnTo>
                <a:lnTo>
                  <a:pt x="2599" y="143"/>
                </a:lnTo>
                <a:lnTo>
                  <a:pt x="2599" y="83"/>
                </a:lnTo>
                <a:lnTo>
                  <a:pt x="2600" y="175"/>
                </a:lnTo>
                <a:lnTo>
                  <a:pt x="2600" y="136"/>
                </a:lnTo>
                <a:lnTo>
                  <a:pt x="2600" y="132"/>
                </a:lnTo>
                <a:lnTo>
                  <a:pt x="2600" y="109"/>
                </a:lnTo>
                <a:lnTo>
                  <a:pt x="2601" y="204"/>
                </a:lnTo>
                <a:lnTo>
                  <a:pt x="2601" y="183"/>
                </a:lnTo>
                <a:lnTo>
                  <a:pt x="2601" y="189"/>
                </a:lnTo>
                <a:lnTo>
                  <a:pt x="2601" y="294"/>
                </a:lnTo>
                <a:lnTo>
                  <a:pt x="2602" y="245"/>
                </a:lnTo>
                <a:lnTo>
                  <a:pt x="2602" y="240"/>
                </a:lnTo>
                <a:lnTo>
                  <a:pt x="2602" y="261"/>
                </a:lnTo>
                <a:lnTo>
                  <a:pt x="2603" y="104"/>
                </a:lnTo>
                <a:lnTo>
                  <a:pt x="2603" y="97"/>
                </a:lnTo>
                <a:lnTo>
                  <a:pt x="2603" y="89"/>
                </a:lnTo>
                <a:lnTo>
                  <a:pt x="2604" y="188"/>
                </a:lnTo>
                <a:lnTo>
                  <a:pt x="2604" y="111"/>
                </a:lnTo>
                <a:lnTo>
                  <a:pt x="2604" y="118"/>
                </a:lnTo>
                <a:lnTo>
                  <a:pt x="2604" y="146"/>
                </a:lnTo>
                <a:lnTo>
                  <a:pt x="2605" y="64"/>
                </a:lnTo>
                <a:lnTo>
                  <a:pt x="2605" y="135"/>
                </a:lnTo>
                <a:lnTo>
                  <a:pt x="2605" y="141"/>
                </a:lnTo>
                <a:lnTo>
                  <a:pt x="2605" y="153"/>
                </a:lnTo>
                <a:lnTo>
                  <a:pt x="2606" y="82"/>
                </a:lnTo>
                <a:lnTo>
                  <a:pt x="2606" y="125"/>
                </a:lnTo>
                <a:lnTo>
                  <a:pt x="2606" y="124"/>
                </a:lnTo>
                <a:lnTo>
                  <a:pt x="2606" y="92"/>
                </a:lnTo>
                <a:lnTo>
                  <a:pt x="2607" y="140"/>
                </a:lnTo>
                <a:lnTo>
                  <a:pt x="2607" y="128"/>
                </a:lnTo>
                <a:lnTo>
                  <a:pt x="2607" y="128"/>
                </a:lnTo>
                <a:lnTo>
                  <a:pt x="2607" y="129"/>
                </a:lnTo>
                <a:lnTo>
                  <a:pt x="2608" y="80"/>
                </a:lnTo>
                <a:lnTo>
                  <a:pt x="2608" y="78"/>
                </a:lnTo>
                <a:lnTo>
                  <a:pt x="2608" y="71"/>
                </a:lnTo>
                <a:lnTo>
                  <a:pt x="2608" y="99"/>
                </a:lnTo>
                <a:lnTo>
                  <a:pt x="2609" y="82"/>
                </a:lnTo>
                <a:lnTo>
                  <a:pt x="2609" y="85"/>
                </a:lnTo>
                <a:lnTo>
                  <a:pt x="2609" y="66"/>
                </a:lnTo>
                <a:lnTo>
                  <a:pt x="2610" y="201"/>
                </a:lnTo>
                <a:lnTo>
                  <a:pt x="2610" y="165"/>
                </a:lnTo>
                <a:lnTo>
                  <a:pt x="2610" y="179"/>
                </a:lnTo>
                <a:lnTo>
                  <a:pt x="2610" y="213"/>
                </a:lnTo>
                <a:lnTo>
                  <a:pt x="2611" y="103"/>
                </a:lnTo>
                <a:lnTo>
                  <a:pt x="2611" y="124"/>
                </a:lnTo>
                <a:lnTo>
                  <a:pt x="2611" y="119"/>
                </a:lnTo>
                <a:lnTo>
                  <a:pt x="2611" y="118"/>
                </a:lnTo>
                <a:lnTo>
                  <a:pt x="2611" y="241"/>
                </a:lnTo>
                <a:lnTo>
                  <a:pt x="2612" y="218"/>
                </a:lnTo>
                <a:lnTo>
                  <a:pt x="2612" y="218"/>
                </a:lnTo>
                <a:lnTo>
                  <a:pt x="2612" y="218"/>
                </a:lnTo>
                <a:lnTo>
                  <a:pt x="2613" y="243"/>
                </a:lnTo>
                <a:lnTo>
                  <a:pt x="2613" y="239"/>
                </a:lnTo>
                <a:lnTo>
                  <a:pt x="2613" y="238"/>
                </a:lnTo>
                <a:lnTo>
                  <a:pt x="2614" y="141"/>
                </a:lnTo>
                <a:lnTo>
                  <a:pt x="2614" y="151"/>
                </a:lnTo>
                <a:lnTo>
                  <a:pt x="2614" y="144"/>
                </a:lnTo>
                <a:lnTo>
                  <a:pt x="2614" y="171"/>
                </a:lnTo>
                <a:lnTo>
                  <a:pt x="2614" y="92"/>
                </a:lnTo>
                <a:lnTo>
                  <a:pt x="2615" y="107"/>
                </a:lnTo>
                <a:lnTo>
                  <a:pt x="2615" y="101"/>
                </a:lnTo>
                <a:lnTo>
                  <a:pt x="2615" y="73"/>
                </a:lnTo>
                <a:lnTo>
                  <a:pt x="2616" y="210"/>
                </a:lnTo>
                <a:lnTo>
                  <a:pt x="2616" y="210"/>
                </a:lnTo>
                <a:lnTo>
                  <a:pt x="2617" y="220"/>
                </a:lnTo>
                <a:lnTo>
                  <a:pt x="2617" y="155"/>
                </a:lnTo>
                <a:lnTo>
                  <a:pt x="2617" y="155"/>
                </a:lnTo>
                <a:lnTo>
                  <a:pt x="2617" y="150"/>
                </a:lnTo>
                <a:lnTo>
                  <a:pt x="2617" y="148"/>
                </a:lnTo>
                <a:lnTo>
                  <a:pt x="2617" y="257"/>
                </a:lnTo>
                <a:lnTo>
                  <a:pt x="2618" y="250"/>
                </a:lnTo>
                <a:lnTo>
                  <a:pt x="2618" y="249"/>
                </a:lnTo>
                <a:lnTo>
                  <a:pt x="2618" y="250"/>
                </a:lnTo>
                <a:lnTo>
                  <a:pt x="2619" y="154"/>
                </a:lnTo>
                <a:lnTo>
                  <a:pt x="2619" y="188"/>
                </a:lnTo>
                <a:lnTo>
                  <a:pt x="2619" y="190"/>
                </a:lnTo>
                <a:lnTo>
                  <a:pt x="2619" y="193"/>
                </a:lnTo>
                <a:lnTo>
                  <a:pt x="2619" y="142"/>
                </a:lnTo>
                <a:lnTo>
                  <a:pt x="2620" y="154"/>
                </a:lnTo>
                <a:lnTo>
                  <a:pt x="2620" y="157"/>
                </a:lnTo>
                <a:lnTo>
                  <a:pt x="2620" y="185"/>
                </a:lnTo>
                <a:lnTo>
                  <a:pt x="2621" y="126"/>
                </a:lnTo>
                <a:lnTo>
                  <a:pt x="2621" y="130"/>
                </a:lnTo>
                <a:lnTo>
                  <a:pt x="2621" y="132"/>
                </a:lnTo>
                <a:lnTo>
                  <a:pt x="2621" y="109"/>
                </a:lnTo>
                <a:lnTo>
                  <a:pt x="2622" y="169"/>
                </a:lnTo>
                <a:lnTo>
                  <a:pt x="2622" y="153"/>
                </a:lnTo>
                <a:lnTo>
                  <a:pt x="2622" y="153"/>
                </a:lnTo>
                <a:lnTo>
                  <a:pt x="2622" y="152"/>
                </a:lnTo>
                <a:lnTo>
                  <a:pt x="2623" y="227"/>
                </a:lnTo>
                <a:lnTo>
                  <a:pt x="2623" y="226"/>
                </a:lnTo>
                <a:lnTo>
                  <a:pt x="2623" y="242"/>
                </a:lnTo>
                <a:lnTo>
                  <a:pt x="2624" y="186"/>
                </a:lnTo>
                <a:lnTo>
                  <a:pt x="2624" y="227"/>
                </a:lnTo>
                <a:lnTo>
                  <a:pt x="2624" y="226"/>
                </a:lnTo>
                <a:lnTo>
                  <a:pt x="2624" y="215"/>
                </a:lnTo>
                <a:lnTo>
                  <a:pt x="2625" y="277"/>
                </a:lnTo>
                <a:lnTo>
                  <a:pt x="2625" y="269"/>
                </a:lnTo>
                <a:lnTo>
                  <a:pt x="2625" y="269"/>
                </a:lnTo>
                <a:lnTo>
                  <a:pt x="2625" y="169"/>
                </a:lnTo>
                <a:lnTo>
                  <a:pt x="2626" y="258"/>
                </a:lnTo>
                <a:lnTo>
                  <a:pt x="2626" y="263"/>
                </a:lnTo>
                <a:lnTo>
                  <a:pt x="2626" y="275"/>
                </a:lnTo>
                <a:lnTo>
                  <a:pt x="2627" y="233"/>
                </a:lnTo>
                <a:lnTo>
                  <a:pt x="2627" y="234"/>
                </a:lnTo>
                <a:lnTo>
                  <a:pt x="2627" y="234"/>
                </a:lnTo>
                <a:lnTo>
                  <a:pt x="2627" y="215"/>
                </a:lnTo>
                <a:lnTo>
                  <a:pt x="2628" y="324"/>
                </a:lnTo>
                <a:lnTo>
                  <a:pt x="2628" y="291"/>
                </a:lnTo>
                <a:lnTo>
                  <a:pt x="2628" y="291"/>
                </a:lnTo>
                <a:lnTo>
                  <a:pt x="2628" y="292"/>
                </a:lnTo>
                <a:lnTo>
                  <a:pt x="2628" y="183"/>
                </a:lnTo>
                <a:lnTo>
                  <a:pt x="2629" y="219"/>
                </a:lnTo>
                <a:lnTo>
                  <a:pt x="2629" y="211"/>
                </a:lnTo>
                <a:lnTo>
                  <a:pt x="2629" y="267"/>
                </a:lnTo>
                <a:lnTo>
                  <a:pt x="2630" y="141"/>
                </a:lnTo>
                <a:lnTo>
                  <a:pt x="2630" y="140"/>
                </a:lnTo>
                <a:lnTo>
                  <a:pt x="2630" y="108"/>
                </a:lnTo>
                <a:lnTo>
                  <a:pt x="2631" y="186"/>
                </a:lnTo>
                <a:lnTo>
                  <a:pt x="2631" y="123"/>
                </a:lnTo>
                <a:lnTo>
                  <a:pt x="2631" y="123"/>
                </a:lnTo>
                <a:lnTo>
                  <a:pt x="2631" y="125"/>
                </a:lnTo>
                <a:lnTo>
                  <a:pt x="2631" y="119"/>
                </a:lnTo>
                <a:lnTo>
                  <a:pt x="2631" y="120"/>
                </a:lnTo>
              </a:path>
            </a:pathLst>
          </a:custGeom>
          <a:noFill/>
          <a:ln w="317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35" name="Group 34">
            <a:extLst>
              <a:ext uri="{FF2B5EF4-FFF2-40B4-BE49-F238E27FC236}">
                <a16:creationId xmlns:a16="http://schemas.microsoft.com/office/drawing/2014/main" id="{B5CD015A-E1EE-46AE-9D8B-55304129186E}"/>
              </a:ext>
            </a:extLst>
          </p:cNvPr>
          <p:cNvGrpSpPr/>
          <p:nvPr/>
        </p:nvGrpSpPr>
        <p:grpSpPr>
          <a:xfrm>
            <a:off x="415765" y="5698348"/>
            <a:ext cx="2375256" cy="1062038"/>
            <a:chOff x="1053939" y="3917173"/>
            <a:chExt cx="3965575" cy="1062038"/>
          </a:xfrm>
        </p:grpSpPr>
        <p:sp>
          <p:nvSpPr>
            <p:cNvPr id="36" name="Line 165">
              <a:extLst>
                <a:ext uri="{FF2B5EF4-FFF2-40B4-BE49-F238E27FC236}">
                  <a16:creationId xmlns:a16="http://schemas.microsoft.com/office/drawing/2014/main" id="{4BF830BF-B577-48B9-B04C-E0FEC00D59CD}"/>
                </a:ext>
              </a:extLst>
            </p:cNvPr>
            <p:cNvSpPr>
              <a:spLocks noChangeShapeType="1"/>
            </p:cNvSpPr>
            <p:nvPr/>
          </p:nvSpPr>
          <p:spPr bwMode="auto">
            <a:xfrm>
              <a:off x="1066639" y="4858561"/>
              <a:ext cx="381317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166">
              <a:extLst>
                <a:ext uri="{FF2B5EF4-FFF2-40B4-BE49-F238E27FC236}">
                  <a16:creationId xmlns:a16="http://schemas.microsoft.com/office/drawing/2014/main" id="{8BA83A3A-2182-4A9C-83E7-12E4632AC62D}"/>
                </a:ext>
              </a:extLst>
            </p:cNvPr>
            <p:cNvSpPr>
              <a:spLocks noChangeShapeType="1"/>
            </p:cNvSpPr>
            <p:nvPr/>
          </p:nvSpPr>
          <p:spPr bwMode="auto">
            <a:xfrm flipV="1">
              <a:off x="1066639" y="4820461"/>
              <a:ext cx="0" cy="3810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167">
              <a:extLst>
                <a:ext uri="{FF2B5EF4-FFF2-40B4-BE49-F238E27FC236}">
                  <a16:creationId xmlns:a16="http://schemas.microsoft.com/office/drawing/2014/main" id="{3235E43B-ACA7-465A-AB35-5645F770D89B}"/>
                </a:ext>
              </a:extLst>
            </p:cNvPr>
            <p:cNvSpPr>
              <a:spLocks noChangeShapeType="1"/>
            </p:cNvSpPr>
            <p:nvPr/>
          </p:nvSpPr>
          <p:spPr bwMode="auto">
            <a:xfrm flipV="1">
              <a:off x="4879814" y="4820461"/>
              <a:ext cx="0" cy="3810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Rectangle 168">
              <a:extLst>
                <a:ext uri="{FF2B5EF4-FFF2-40B4-BE49-F238E27FC236}">
                  <a16:creationId xmlns:a16="http://schemas.microsoft.com/office/drawing/2014/main" id="{5132F32D-DF44-42ED-A2D8-A8074C9F4B97}"/>
                </a:ext>
              </a:extLst>
            </p:cNvPr>
            <p:cNvSpPr>
              <a:spLocks noChangeArrowheads="1"/>
            </p:cNvSpPr>
            <p:nvPr/>
          </p:nvSpPr>
          <p:spPr bwMode="auto">
            <a:xfrm>
              <a:off x="1053939" y="4858561"/>
              <a:ext cx="88900"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Rectangle 169">
              <a:extLst>
                <a:ext uri="{FF2B5EF4-FFF2-40B4-BE49-F238E27FC236}">
                  <a16:creationId xmlns:a16="http://schemas.microsoft.com/office/drawing/2014/main" id="{93DF1A68-F1DA-4205-9594-E2659E05150D}"/>
                </a:ext>
              </a:extLst>
            </p:cNvPr>
            <p:cNvSpPr>
              <a:spLocks noChangeArrowheads="1"/>
            </p:cNvSpPr>
            <p:nvPr/>
          </p:nvSpPr>
          <p:spPr bwMode="auto">
            <a:xfrm>
              <a:off x="4835364" y="4858561"/>
              <a:ext cx="184150"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Freeform 171">
              <a:extLst>
                <a:ext uri="{FF2B5EF4-FFF2-40B4-BE49-F238E27FC236}">
                  <a16:creationId xmlns:a16="http://schemas.microsoft.com/office/drawing/2014/main" id="{0AB38AD9-C423-4EEB-A9A6-4AF3FCC9880F}"/>
                </a:ext>
              </a:extLst>
            </p:cNvPr>
            <p:cNvSpPr>
              <a:spLocks/>
            </p:cNvSpPr>
            <p:nvPr/>
          </p:nvSpPr>
          <p:spPr bwMode="auto">
            <a:xfrm>
              <a:off x="1066639" y="3917173"/>
              <a:ext cx="3813175" cy="896938"/>
            </a:xfrm>
            <a:custGeom>
              <a:avLst/>
              <a:gdLst>
                <a:gd name="T0" fmla="*/ 36 w 2402"/>
                <a:gd name="T1" fmla="*/ 283 h 565"/>
                <a:gd name="T2" fmla="*/ 78 w 2402"/>
                <a:gd name="T3" fmla="*/ 297 h 565"/>
                <a:gd name="T4" fmla="*/ 121 w 2402"/>
                <a:gd name="T5" fmla="*/ 294 h 565"/>
                <a:gd name="T6" fmla="*/ 163 w 2402"/>
                <a:gd name="T7" fmla="*/ 288 h 565"/>
                <a:gd name="T8" fmla="*/ 205 w 2402"/>
                <a:gd name="T9" fmla="*/ 286 h 565"/>
                <a:gd name="T10" fmla="*/ 247 w 2402"/>
                <a:gd name="T11" fmla="*/ 279 h 565"/>
                <a:gd name="T12" fmla="*/ 289 w 2402"/>
                <a:gd name="T13" fmla="*/ 264 h 565"/>
                <a:gd name="T14" fmla="*/ 331 w 2402"/>
                <a:gd name="T15" fmla="*/ 256 h 565"/>
                <a:gd name="T16" fmla="*/ 373 w 2402"/>
                <a:gd name="T17" fmla="*/ 239 h 565"/>
                <a:gd name="T18" fmla="*/ 416 w 2402"/>
                <a:gd name="T19" fmla="*/ 239 h 565"/>
                <a:gd name="T20" fmla="*/ 458 w 2402"/>
                <a:gd name="T21" fmla="*/ 224 h 565"/>
                <a:gd name="T22" fmla="*/ 500 w 2402"/>
                <a:gd name="T23" fmla="*/ 233 h 565"/>
                <a:gd name="T24" fmla="*/ 542 w 2402"/>
                <a:gd name="T25" fmla="*/ 234 h 565"/>
                <a:gd name="T26" fmla="*/ 584 w 2402"/>
                <a:gd name="T27" fmla="*/ 238 h 565"/>
                <a:gd name="T28" fmla="*/ 626 w 2402"/>
                <a:gd name="T29" fmla="*/ 236 h 565"/>
                <a:gd name="T30" fmla="*/ 668 w 2402"/>
                <a:gd name="T31" fmla="*/ 243 h 565"/>
                <a:gd name="T32" fmla="*/ 711 w 2402"/>
                <a:gd name="T33" fmla="*/ 247 h 565"/>
                <a:gd name="T34" fmla="*/ 753 w 2402"/>
                <a:gd name="T35" fmla="*/ 236 h 565"/>
                <a:gd name="T36" fmla="*/ 795 w 2402"/>
                <a:gd name="T37" fmla="*/ 240 h 565"/>
                <a:gd name="T38" fmla="*/ 837 w 2402"/>
                <a:gd name="T39" fmla="*/ 247 h 565"/>
                <a:gd name="T40" fmla="*/ 879 w 2402"/>
                <a:gd name="T41" fmla="*/ 117 h 565"/>
                <a:gd name="T42" fmla="*/ 921 w 2402"/>
                <a:gd name="T43" fmla="*/ 19 h 565"/>
                <a:gd name="T44" fmla="*/ 963 w 2402"/>
                <a:gd name="T45" fmla="*/ 92 h 565"/>
                <a:gd name="T46" fmla="*/ 1006 w 2402"/>
                <a:gd name="T47" fmla="*/ 159 h 565"/>
                <a:gd name="T48" fmla="*/ 1048 w 2402"/>
                <a:gd name="T49" fmla="*/ 211 h 565"/>
                <a:gd name="T50" fmla="*/ 1090 w 2402"/>
                <a:gd name="T51" fmla="*/ 265 h 565"/>
                <a:gd name="T52" fmla="*/ 1132 w 2402"/>
                <a:gd name="T53" fmla="*/ 296 h 565"/>
                <a:gd name="T54" fmla="*/ 1174 w 2402"/>
                <a:gd name="T55" fmla="*/ 565 h 565"/>
                <a:gd name="T56" fmla="*/ 1216 w 2402"/>
                <a:gd name="T57" fmla="*/ 528 h 565"/>
                <a:gd name="T58" fmla="*/ 1258 w 2402"/>
                <a:gd name="T59" fmla="*/ 476 h 565"/>
                <a:gd name="T60" fmla="*/ 1300 w 2402"/>
                <a:gd name="T61" fmla="*/ 430 h 565"/>
                <a:gd name="T62" fmla="*/ 1343 w 2402"/>
                <a:gd name="T63" fmla="*/ 395 h 565"/>
                <a:gd name="T64" fmla="*/ 1385 w 2402"/>
                <a:gd name="T65" fmla="*/ 350 h 565"/>
                <a:gd name="T66" fmla="*/ 1427 w 2402"/>
                <a:gd name="T67" fmla="*/ 321 h 565"/>
                <a:gd name="T68" fmla="*/ 1469 w 2402"/>
                <a:gd name="T69" fmla="*/ 320 h 565"/>
                <a:gd name="T70" fmla="*/ 1511 w 2402"/>
                <a:gd name="T71" fmla="*/ 285 h 565"/>
                <a:gd name="T72" fmla="*/ 1553 w 2402"/>
                <a:gd name="T73" fmla="*/ 268 h 565"/>
                <a:gd name="T74" fmla="*/ 1595 w 2402"/>
                <a:gd name="T75" fmla="*/ 245 h 565"/>
                <a:gd name="T76" fmla="*/ 1638 w 2402"/>
                <a:gd name="T77" fmla="*/ 204 h 565"/>
                <a:gd name="T78" fmla="*/ 1680 w 2402"/>
                <a:gd name="T79" fmla="*/ 205 h 565"/>
                <a:gd name="T80" fmla="*/ 1722 w 2402"/>
                <a:gd name="T81" fmla="*/ 214 h 565"/>
                <a:gd name="T82" fmla="*/ 1764 w 2402"/>
                <a:gd name="T83" fmla="*/ 216 h 565"/>
                <a:gd name="T84" fmla="*/ 1806 w 2402"/>
                <a:gd name="T85" fmla="*/ 209 h 565"/>
                <a:gd name="T86" fmla="*/ 1848 w 2402"/>
                <a:gd name="T87" fmla="*/ 206 h 565"/>
                <a:gd name="T88" fmla="*/ 1890 w 2402"/>
                <a:gd name="T89" fmla="*/ 200 h 565"/>
                <a:gd name="T90" fmla="*/ 1932 w 2402"/>
                <a:gd name="T91" fmla="*/ 191 h 565"/>
                <a:gd name="T92" fmla="*/ 1975 w 2402"/>
                <a:gd name="T93" fmla="*/ 196 h 565"/>
                <a:gd name="T94" fmla="*/ 2017 w 2402"/>
                <a:gd name="T95" fmla="*/ 185 h 565"/>
                <a:gd name="T96" fmla="*/ 2059 w 2402"/>
                <a:gd name="T97" fmla="*/ 187 h 565"/>
                <a:gd name="T98" fmla="*/ 2101 w 2402"/>
                <a:gd name="T99" fmla="*/ 199 h 565"/>
                <a:gd name="T100" fmla="*/ 2143 w 2402"/>
                <a:gd name="T101" fmla="*/ 219 h 565"/>
                <a:gd name="T102" fmla="*/ 2185 w 2402"/>
                <a:gd name="T103" fmla="*/ 214 h 565"/>
                <a:gd name="T104" fmla="*/ 2227 w 2402"/>
                <a:gd name="T105" fmla="*/ 228 h 565"/>
                <a:gd name="T106" fmla="*/ 2269 w 2402"/>
                <a:gd name="T107" fmla="*/ 252 h 565"/>
                <a:gd name="T108" fmla="*/ 2312 w 2402"/>
                <a:gd name="T109" fmla="*/ 245 h 565"/>
                <a:gd name="T110" fmla="*/ 2354 w 2402"/>
                <a:gd name="T111" fmla="*/ 249 h 565"/>
                <a:gd name="T112" fmla="*/ 2396 w 2402"/>
                <a:gd name="T113" fmla="*/ 256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02" h="565">
                  <a:moveTo>
                    <a:pt x="0" y="278"/>
                  </a:moveTo>
                  <a:lnTo>
                    <a:pt x="6" y="277"/>
                  </a:lnTo>
                  <a:lnTo>
                    <a:pt x="12" y="284"/>
                  </a:lnTo>
                  <a:lnTo>
                    <a:pt x="18" y="281"/>
                  </a:lnTo>
                  <a:lnTo>
                    <a:pt x="24" y="293"/>
                  </a:lnTo>
                  <a:lnTo>
                    <a:pt x="30" y="272"/>
                  </a:lnTo>
                  <a:lnTo>
                    <a:pt x="36" y="283"/>
                  </a:lnTo>
                  <a:lnTo>
                    <a:pt x="42" y="277"/>
                  </a:lnTo>
                  <a:lnTo>
                    <a:pt x="48" y="278"/>
                  </a:lnTo>
                  <a:lnTo>
                    <a:pt x="54" y="277"/>
                  </a:lnTo>
                  <a:lnTo>
                    <a:pt x="60" y="277"/>
                  </a:lnTo>
                  <a:lnTo>
                    <a:pt x="66" y="273"/>
                  </a:lnTo>
                  <a:lnTo>
                    <a:pt x="72" y="275"/>
                  </a:lnTo>
                  <a:lnTo>
                    <a:pt x="78" y="297"/>
                  </a:lnTo>
                  <a:lnTo>
                    <a:pt x="84" y="284"/>
                  </a:lnTo>
                  <a:lnTo>
                    <a:pt x="90" y="285"/>
                  </a:lnTo>
                  <a:lnTo>
                    <a:pt x="96" y="283"/>
                  </a:lnTo>
                  <a:lnTo>
                    <a:pt x="102" y="287"/>
                  </a:lnTo>
                  <a:lnTo>
                    <a:pt x="109" y="290"/>
                  </a:lnTo>
                  <a:lnTo>
                    <a:pt x="115" y="294"/>
                  </a:lnTo>
                  <a:lnTo>
                    <a:pt x="121" y="294"/>
                  </a:lnTo>
                  <a:lnTo>
                    <a:pt x="127" y="300"/>
                  </a:lnTo>
                  <a:lnTo>
                    <a:pt x="133" y="287"/>
                  </a:lnTo>
                  <a:lnTo>
                    <a:pt x="139" y="294"/>
                  </a:lnTo>
                  <a:lnTo>
                    <a:pt x="145" y="295"/>
                  </a:lnTo>
                  <a:lnTo>
                    <a:pt x="151" y="288"/>
                  </a:lnTo>
                  <a:lnTo>
                    <a:pt x="157" y="290"/>
                  </a:lnTo>
                  <a:lnTo>
                    <a:pt x="163" y="288"/>
                  </a:lnTo>
                  <a:lnTo>
                    <a:pt x="169" y="278"/>
                  </a:lnTo>
                  <a:lnTo>
                    <a:pt x="175" y="293"/>
                  </a:lnTo>
                  <a:lnTo>
                    <a:pt x="181" y="289"/>
                  </a:lnTo>
                  <a:lnTo>
                    <a:pt x="187" y="293"/>
                  </a:lnTo>
                  <a:lnTo>
                    <a:pt x="193" y="289"/>
                  </a:lnTo>
                  <a:lnTo>
                    <a:pt x="199" y="290"/>
                  </a:lnTo>
                  <a:lnTo>
                    <a:pt x="205" y="286"/>
                  </a:lnTo>
                  <a:lnTo>
                    <a:pt x="211" y="288"/>
                  </a:lnTo>
                  <a:lnTo>
                    <a:pt x="217" y="295"/>
                  </a:lnTo>
                  <a:lnTo>
                    <a:pt x="223" y="266"/>
                  </a:lnTo>
                  <a:lnTo>
                    <a:pt x="229" y="283"/>
                  </a:lnTo>
                  <a:lnTo>
                    <a:pt x="235" y="282"/>
                  </a:lnTo>
                  <a:lnTo>
                    <a:pt x="241" y="282"/>
                  </a:lnTo>
                  <a:lnTo>
                    <a:pt x="247" y="279"/>
                  </a:lnTo>
                  <a:lnTo>
                    <a:pt x="253" y="276"/>
                  </a:lnTo>
                  <a:lnTo>
                    <a:pt x="259" y="272"/>
                  </a:lnTo>
                  <a:lnTo>
                    <a:pt x="265" y="275"/>
                  </a:lnTo>
                  <a:lnTo>
                    <a:pt x="271" y="266"/>
                  </a:lnTo>
                  <a:lnTo>
                    <a:pt x="277" y="265"/>
                  </a:lnTo>
                  <a:lnTo>
                    <a:pt x="283" y="262"/>
                  </a:lnTo>
                  <a:lnTo>
                    <a:pt x="289" y="264"/>
                  </a:lnTo>
                  <a:lnTo>
                    <a:pt x="295" y="259"/>
                  </a:lnTo>
                  <a:lnTo>
                    <a:pt x="301" y="262"/>
                  </a:lnTo>
                  <a:lnTo>
                    <a:pt x="307" y="258"/>
                  </a:lnTo>
                  <a:lnTo>
                    <a:pt x="313" y="256"/>
                  </a:lnTo>
                  <a:lnTo>
                    <a:pt x="319" y="261"/>
                  </a:lnTo>
                  <a:lnTo>
                    <a:pt x="325" y="259"/>
                  </a:lnTo>
                  <a:lnTo>
                    <a:pt x="331" y="256"/>
                  </a:lnTo>
                  <a:lnTo>
                    <a:pt x="337" y="253"/>
                  </a:lnTo>
                  <a:lnTo>
                    <a:pt x="343" y="247"/>
                  </a:lnTo>
                  <a:lnTo>
                    <a:pt x="349" y="246"/>
                  </a:lnTo>
                  <a:lnTo>
                    <a:pt x="355" y="247"/>
                  </a:lnTo>
                  <a:lnTo>
                    <a:pt x="361" y="249"/>
                  </a:lnTo>
                  <a:lnTo>
                    <a:pt x="367" y="244"/>
                  </a:lnTo>
                  <a:lnTo>
                    <a:pt x="373" y="239"/>
                  </a:lnTo>
                  <a:lnTo>
                    <a:pt x="379" y="236"/>
                  </a:lnTo>
                  <a:lnTo>
                    <a:pt x="385" y="235"/>
                  </a:lnTo>
                  <a:lnTo>
                    <a:pt x="391" y="240"/>
                  </a:lnTo>
                  <a:lnTo>
                    <a:pt x="397" y="236"/>
                  </a:lnTo>
                  <a:lnTo>
                    <a:pt x="403" y="237"/>
                  </a:lnTo>
                  <a:lnTo>
                    <a:pt x="410" y="243"/>
                  </a:lnTo>
                  <a:lnTo>
                    <a:pt x="416" y="239"/>
                  </a:lnTo>
                  <a:lnTo>
                    <a:pt x="422" y="234"/>
                  </a:lnTo>
                  <a:lnTo>
                    <a:pt x="428" y="232"/>
                  </a:lnTo>
                  <a:lnTo>
                    <a:pt x="434" y="235"/>
                  </a:lnTo>
                  <a:lnTo>
                    <a:pt x="440" y="234"/>
                  </a:lnTo>
                  <a:lnTo>
                    <a:pt x="446" y="224"/>
                  </a:lnTo>
                  <a:lnTo>
                    <a:pt x="452" y="227"/>
                  </a:lnTo>
                  <a:lnTo>
                    <a:pt x="458" y="224"/>
                  </a:lnTo>
                  <a:lnTo>
                    <a:pt x="464" y="228"/>
                  </a:lnTo>
                  <a:lnTo>
                    <a:pt x="470" y="231"/>
                  </a:lnTo>
                  <a:lnTo>
                    <a:pt x="476" y="229"/>
                  </a:lnTo>
                  <a:lnTo>
                    <a:pt x="482" y="229"/>
                  </a:lnTo>
                  <a:lnTo>
                    <a:pt x="488" y="231"/>
                  </a:lnTo>
                  <a:lnTo>
                    <a:pt x="494" y="228"/>
                  </a:lnTo>
                  <a:lnTo>
                    <a:pt x="500" y="233"/>
                  </a:lnTo>
                  <a:lnTo>
                    <a:pt x="506" y="232"/>
                  </a:lnTo>
                  <a:lnTo>
                    <a:pt x="512" y="229"/>
                  </a:lnTo>
                  <a:lnTo>
                    <a:pt x="518" y="224"/>
                  </a:lnTo>
                  <a:lnTo>
                    <a:pt x="524" y="229"/>
                  </a:lnTo>
                  <a:lnTo>
                    <a:pt x="530" y="232"/>
                  </a:lnTo>
                  <a:lnTo>
                    <a:pt x="536" y="231"/>
                  </a:lnTo>
                  <a:lnTo>
                    <a:pt x="542" y="234"/>
                  </a:lnTo>
                  <a:lnTo>
                    <a:pt x="548" y="237"/>
                  </a:lnTo>
                  <a:lnTo>
                    <a:pt x="554" y="236"/>
                  </a:lnTo>
                  <a:lnTo>
                    <a:pt x="560" y="234"/>
                  </a:lnTo>
                  <a:lnTo>
                    <a:pt x="566" y="238"/>
                  </a:lnTo>
                  <a:lnTo>
                    <a:pt x="572" y="236"/>
                  </a:lnTo>
                  <a:lnTo>
                    <a:pt x="578" y="235"/>
                  </a:lnTo>
                  <a:lnTo>
                    <a:pt x="584" y="238"/>
                  </a:lnTo>
                  <a:lnTo>
                    <a:pt x="590" y="236"/>
                  </a:lnTo>
                  <a:lnTo>
                    <a:pt x="596" y="244"/>
                  </a:lnTo>
                  <a:lnTo>
                    <a:pt x="602" y="237"/>
                  </a:lnTo>
                  <a:lnTo>
                    <a:pt x="608" y="241"/>
                  </a:lnTo>
                  <a:lnTo>
                    <a:pt x="614" y="238"/>
                  </a:lnTo>
                  <a:lnTo>
                    <a:pt x="620" y="242"/>
                  </a:lnTo>
                  <a:lnTo>
                    <a:pt x="626" y="236"/>
                  </a:lnTo>
                  <a:lnTo>
                    <a:pt x="632" y="238"/>
                  </a:lnTo>
                  <a:lnTo>
                    <a:pt x="638" y="241"/>
                  </a:lnTo>
                  <a:lnTo>
                    <a:pt x="644" y="242"/>
                  </a:lnTo>
                  <a:lnTo>
                    <a:pt x="650" y="242"/>
                  </a:lnTo>
                  <a:lnTo>
                    <a:pt x="656" y="241"/>
                  </a:lnTo>
                  <a:lnTo>
                    <a:pt x="662" y="240"/>
                  </a:lnTo>
                  <a:lnTo>
                    <a:pt x="668" y="243"/>
                  </a:lnTo>
                  <a:lnTo>
                    <a:pt x="674" y="245"/>
                  </a:lnTo>
                  <a:lnTo>
                    <a:pt x="680" y="243"/>
                  </a:lnTo>
                  <a:lnTo>
                    <a:pt x="686" y="243"/>
                  </a:lnTo>
                  <a:lnTo>
                    <a:pt x="692" y="247"/>
                  </a:lnTo>
                  <a:lnTo>
                    <a:pt x="698" y="248"/>
                  </a:lnTo>
                  <a:lnTo>
                    <a:pt x="705" y="250"/>
                  </a:lnTo>
                  <a:lnTo>
                    <a:pt x="711" y="247"/>
                  </a:lnTo>
                  <a:lnTo>
                    <a:pt x="717" y="246"/>
                  </a:lnTo>
                  <a:lnTo>
                    <a:pt x="723" y="244"/>
                  </a:lnTo>
                  <a:lnTo>
                    <a:pt x="729" y="250"/>
                  </a:lnTo>
                  <a:lnTo>
                    <a:pt x="735" y="243"/>
                  </a:lnTo>
                  <a:lnTo>
                    <a:pt x="741" y="241"/>
                  </a:lnTo>
                  <a:lnTo>
                    <a:pt x="747" y="239"/>
                  </a:lnTo>
                  <a:lnTo>
                    <a:pt x="753" y="236"/>
                  </a:lnTo>
                  <a:lnTo>
                    <a:pt x="759" y="259"/>
                  </a:lnTo>
                  <a:lnTo>
                    <a:pt x="765" y="246"/>
                  </a:lnTo>
                  <a:lnTo>
                    <a:pt x="771" y="249"/>
                  </a:lnTo>
                  <a:lnTo>
                    <a:pt x="777" y="251"/>
                  </a:lnTo>
                  <a:lnTo>
                    <a:pt x="783" y="248"/>
                  </a:lnTo>
                  <a:lnTo>
                    <a:pt x="789" y="246"/>
                  </a:lnTo>
                  <a:lnTo>
                    <a:pt x="795" y="240"/>
                  </a:lnTo>
                  <a:lnTo>
                    <a:pt x="801" y="244"/>
                  </a:lnTo>
                  <a:lnTo>
                    <a:pt x="807" y="243"/>
                  </a:lnTo>
                  <a:lnTo>
                    <a:pt x="813" y="249"/>
                  </a:lnTo>
                  <a:lnTo>
                    <a:pt x="819" y="246"/>
                  </a:lnTo>
                  <a:lnTo>
                    <a:pt x="825" y="248"/>
                  </a:lnTo>
                  <a:lnTo>
                    <a:pt x="831" y="245"/>
                  </a:lnTo>
                  <a:lnTo>
                    <a:pt x="837" y="247"/>
                  </a:lnTo>
                  <a:lnTo>
                    <a:pt x="843" y="241"/>
                  </a:lnTo>
                  <a:lnTo>
                    <a:pt x="849" y="237"/>
                  </a:lnTo>
                  <a:lnTo>
                    <a:pt x="855" y="243"/>
                  </a:lnTo>
                  <a:lnTo>
                    <a:pt x="861" y="262"/>
                  </a:lnTo>
                  <a:lnTo>
                    <a:pt x="867" y="229"/>
                  </a:lnTo>
                  <a:lnTo>
                    <a:pt x="873" y="187"/>
                  </a:lnTo>
                  <a:lnTo>
                    <a:pt x="879" y="117"/>
                  </a:lnTo>
                  <a:lnTo>
                    <a:pt x="885" y="52"/>
                  </a:lnTo>
                  <a:lnTo>
                    <a:pt x="891" y="17"/>
                  </a:lnTo>
                  <a:lnTo>
                    <a:pt x="897" y="1"/>
                  </a:lnTo>
                  <a:lnTo>
                    <a:pt x="903" y="0"/>
                  </a:lnTo>
                  <a:lnTo>
                    <a:pt x="909" y="5"/>
                  </a:lnTo>
                  <a:lnTo>
                    <a:pt x="915" y="13"/>
                  </a:lnTo>
                  <a:lnTo>
                    <a:pt x="921" y="19"/>
                  </a:lnTo>
                  <a:lnTo>
                    <a:pt x="927" y="26"/>
                  </a:lnTo>
                  <a:lnTo>
                    <a:pt x="933" y="37"/>
                  </a:lnTo>
                  <a:lnTo>
                    <a:pt x="939" y="50"/>
                  </a:lnTo>
                  <a:lnTo>
                    <a:pt x="945" y="58"/>
                  </a:lnTo>
                  <a:lnTo>
                    <a:pt x="951" y="71"/>
                  </a:lnTo>
                  <a:lnTo>
                    <a:pt x="957" y="82"/>
                  </a:lnTo>
                  <a:lnTo>
                    <a:pt x="963" y="92"/>
                  </a:lnTo>
                  <a:lnTo>
                    <a:pt x="969" y="143"/>
                  </a:lnTo>
                  <a:lnTo>
                    <a:pt x="975" y="112"/>
                  </a:lnTo>
                  <a:lnTo>
                    <a:pt x="981" y="123"/>
                  </a:lnTo>
                  <a:lnTo>
                    <a:pt x="987" y="127"/>
                  </a:lnTo>
                  <a:lnTo>
                    <a:pt x="993" y="139"/>
                  </a:lnTo>
                  <a:lnTo>
                    <a:pt x="999" y="148"/>
                  </a:lnTo>
                  <a:lnTo>
                    <a:pt x="1006" y="159"/>
                  </a:lnTo>
                  <a:lnTo>
                    <a:pt x="1012" y="178"/>
                  </a:lnTo>
                  <a:lnTo>
                    <a:pt x="1018" y="183"/>
                  </a:lnTo>
                  <a:lnTo>
                    <a:pt x="1024" y="190"/>
                  </a:lnTo>
                  <a:lnTo>
                    <a:pt x="1030" y="195"/>
                  </a:lnTo>
                  <a:lnTo>
                    <a:pt x="1036" y="194"/>
                  </a:lnTo>
                  <a:lnTo>
                    <a:pt x="1042" y="201"/>
                  </a:lnTo>
                  <a:lnTo>
                    <a:pt x="1048" y="211"/>
                  </a:lnTo>
                  <a:lnTo>
                    <a:pt x="1054" y="218"/>
                  </a:lnTo>
                  <a:lnTo>
                    <a:pt x="1060" y="229"/>
                  </a:lnTo>
                  <a:lnTo>
                    <a:pt x="1066" y="236"/>
                  </a:lnTo>
                  <a:lnTo>
                    <a:pt x="1072" y="246"/>
                  </a:lnTo>
                  <a:lnTo>
                    <a:pt x="1078" y="251"/>
                  </a:lnTo>
                  <a:lnTo>
                    <a:pt x="1084" y="258"/>
                  </a:lnTo>
                  <a:lnTo>
                    <a:pt x="1090" y="265"/>
                  </a:lnTo>
                  <a:lnTo>
                    <a:pt x="1096" y="270"/>
                  </a:lnTo>
                  <a:lnTo>
                    <a:pt x="1102" y="280"/>
                  </a:lnTo>
                  <a:lnTo>
                    <a:pt x="1108" y="282"/>
                  </a:lnTo>
                  <a:lnTo>
                    <a:pt x="1114" y="288"/>
                  </a:lnTo>
                  <a:lnTo>
                    <a:pt x="1120" y="291"/>
                  </a:lnTo>
                  <a:lnTo>
                    <a:pt x="1126" y="298"/>
                  </a:lnTo>
                  <a:lnTo>
                    <a:pt x="1132" y="296"/>
                  </a:lnTo>
                  <a:lnTo>
                    <a:pt x="1138" y="296"/>
                  </a:lnTo>
                  <a:lnTo>
                    <a:pt x="1144" y="319"/>
                  </a:lnTo>
                  <a:lnTo>
                    <a:pt x="1150" y="399"/>
                  </a:lnTo>
                  <a:lnTo>
                    <a:pt x="1156" y="471"/>
                  </a:lnTo>
                  <a:lnTo>
                    <a:pt x="1162" y="532"/>
                  </a:lnTo>
                  <a:lnTo>
                    <a:pt x="1168" y="558"/>
                  </a:lnTo>
                  <a:lnTo>
                    <a:pt x="1174" y="565"/>
                  </a:lnTo>
                  <a:lnTo>
                    <a:pt x="1180" y="565"/>
                  </a:lnTo>
                  <a:lnTo>
                    <a:pt x="1186" y="557"/>
                  </a:lnTo>
                  <a:lnTo>
                    <a:pt x="1192" y="552"/>
                  </a:lnTo>
                  <a:lnTo>
                    <a:pt x="1198" y="545"/>
                  </a:lnTo>
                  <a:lnTo>
                    <a:pt x="1204" y="540"/>
                  </a:lnTo>
                  <a:lnTo>
                    <a:pt x="1210" y="534"/>
                  </a:lnTo>
                  <a:lnTo>
                    <a:pt x="1216" y="528"/>
                  </a:lnTo>
                  <a:lnTo>
                    <a:pt x="1222" y="521"/>
                  </a:lnTo>
                  <a:lnTo>
                    <a:pt x="1228" y="514"/>
                  </a:lnTo>
                  <a:lnTo>
                    <a:pt x="1234" y="507"/>
                  </a:lnTo>
                  <a:lnTo>
                    <a:pt x="1240" y="495"/>
                  </a:lnTo>
                  <a:lnTo>
                    <a:pt x="1246" y="487"/>
                  </a:lnTo>
                  <a:lnTo>
                    <a:pt x="1252" y="479"/>
                  </a:lnTo>
                  <a:lnTo>
                    <a:pt x="1258" y="476"/>
                  </a:lnTo>
                  <a:lnTo>
                    <a:pt x="1264" y="471"/>
                  </a:lnTo>
                  <a:lnTo>
                    <a:pt x="1270" y="465"/>
                  </a:lnTo>
                  <a:lnTo>
                    <a:pt x="1276" y="462"/>
                  </a:lnTo>
                  <a:lnTo>
                    <a:pt x="1282" y="456"/>
                  </a:lnTo>
                  <a:lnTo>
                    <a:pt x="1288" y="450"/>
                  </a:lnTo>
                  <a:lnTo>
                    <a:pt x="1294" y="438"/>
                  </a:lnTo>
                  <a:lnTo>
                    <a:pt x="1300" y="430"/>
                  </a:lnTo>
                  <a:lnTo>
                    <a:pt x="1307" y="420"/>
                  </a:lnTo>
                  <a:lnTo>
                    <a:pt x="1313" y="417"/>
                  </a:lnTo>
                  <a:lnTo>
                    <a:pt x="1319" y="418"/>
                  </a:lnTo>
                  <a:lnTo>
                    <a:pt x="1325" y="410"/>
                  </a:lnTo>
                  <a:lnTo>
                    <a:pt x="1331" y="404"/>
                  </a:lnTo>
                  <a:lnTo>
                    <a:pt x="1337" y="402"/>
                  </a:lnTo>
                  <a:lnTo>
                    <a:pt x="1343" y="395"/>
                  </a:lnTo>
                  <a:lnTo>
                    <a:pt x="1349" y="391"/>
                  </a:lnTo>
                  <a:lnTo>
                    <a:pt x="1355" y="381"/>
                  </a:lnTo>
                  <a:lnTo>
                    <a:pt x="1361" y="378"/>
                  </a:lnTo>
                  <a:lnTo>
                    <a:pt x="1367" y="367"/>
                  </a:lnTo>
                  <a:lnTo>
                    <a:pt x="1373" y="368"/>
                  </a:lnTo>
                  <a:lnTo>
                    <a:pt x="1379" y="363"/>
                  </a:lnTo>
                  <a:lnTo>
                    <a:pt x="1385" y="350"/>
                  </a:lnTo>
                  <a:lnTo>
                    <a:pt x="1391" y="347"/>
                  </a:lnTo>
                  <a:lnTo>
                    <a:pt x="1397" y="345"/>
                  </a:lnTo>
                  <a:lnTo>
                    <a:pt x="1403" y="344"/>
                  </a:lnTo>
                  <a:lnTo>
                    <a:pt x="1409" y="340"/>
                  </a:lnTo>
                  <a:lnTo>
                    <a:pt x="1415" y="335"/>
                  </a:lnTo>
                  <a:lnTo>
                    <a:pt x="1421" y="326"/>
                  </a:lnTo>
                  <a:lnTo>
                    <a:pt x="1427" y="321"/>
                  </a:lnTo>
                  <a:lnTo>
                    <a:pt x="1433" y="321"/>
                  </a:lnTo>
                  <a:lnTo>
                    <a:pt x="1439" y="315"/>
                  </a:lnTo>
                  <a:lnTo>
                    <a:pt x="1445" y="331"/>
                  </a:lnTo>
                  <a:lnTo>
                    <a:pt x="1451" y="313"/>
                  </a:lnTo>
                  <a:lnTo>
                    <a:pt x="1457" y="313"/>
                  </a:lnTo>
                  <a:lnTo>
                    <a:pt x="1463" y="298"/>
                  </a:lnTo>
                  <a:lnTo>
                    <a:pt x="1469" y="320"/>
                  </a:lnTo>
                  <a:lnTo>
                    <a:pt x="1475" y="317"/>
                  </a:lnTo>
                  <a:lnTo>
                    <a:pt x="1481" y="306"/>
                  </a:lnTo>
                  <a:lnTo>
                    <a:pt x="1487" y="304"/>
                  </a:lnTo>
                  <a:lnTo>
                    <a:pt x="1493" y="301"/>
                  </a:lnTo>
                  <a:lnTo>
                    <a:pt x="1499" y="294"/>
                  </a:lnTo>
                  <a:lnTo>
                    <a:pt x="1505" y="293"/>
                  </a:lnTo>
                  <a:lnTo>
                    <a:pt x="1511" y="285"/>
                  </a:lnTo>
                  <a:lnTo>
                    <a:pt x="1517" y="285"/>
                  </a:lnTo>
                  <a:lnTo>
                    <a:pt x="1523" y="282"/>
                  </a:lnTo>
                  <a:lnTo>
                    <a:pt x="1529" y="283"/>
                  </a:lnTo>
                  <a:lnTo>
                    <a:pt x="1535" y="276"/>
                  </a:lnTo>
                  <a:lnTo>
                    <a:pt x="1541" y="274"/>
                  </a:lnTo>
                  <a:lnTo>
                    <a:pt x="1547" y="270"/>
                  </a:lnTo>
                  <a:lnTo>
                    <a:pt x="1553" y="268"/>
                  </a:lnTo>
                  <a:lnTo>
                    <a:pt x="1559" y="263"/>
                  </a:lnTo>
                  <a:lnTo>
                    <a:pt x="1565" y="262"/>
                  </a:lnTo>
                  <a:lnTo>
                    <a:pt x="1571" y="262"/>
                  </a:lnTo>
                  <a:lnTo>
                    <a:pt x="1577" y="257"/>
                  </a:lnTo>
                  <a:lnTo>
                    <a:pt x="1583" y="252"/>
                  </a:lnTo>
                  <a:lnTo>
                    <a:pt x="1589" y="251"/>
                  </a:lnTo>
                  <a:lnTo>
                    <a:pt x="1595" y="245"/>
                  </a:lnTo>
                  <a:lnTo>
                    <a:pt x="1601" y="242"/>
                  </a:lnTo>
                  <a:lnTo>
                    <a:pt x="1607" y="245"/>
                  </a:lnTo>
                  <a:lnTo>
                    <a:pt x="1613" y="244"/>
                  </a:lnTo>
                  <a:lnTo>
                    <a:pt x="1619" y="207"/>
                  </a:lnTo>
                  <a:lnTo>
                    <a:pt x="1625" y="210"/>
                  </a:lnTo>
                  <a:lnTo>
                    <a:pt x="1632" y="209"/>
                  </a:lnTo>
                  <a:lnTo>
                    <a:pt x="1638" y="204"/>
                  </a:lnTo>
                  <a:lnTo>
                    <a:pt x="1644" y="212"/>
                  </a:lnTo>
                  <a:lnTo>
                    <a:pt x="1650" y="206"/>
                  </a:lnTo>
                  <a:lnTo>
                    <a:pt x="1656" y="207"/>
                  </a:lnTo>
                  <a:lnTo>
                    <a:pt x="1662" y="210"/>
                  </a:lnTo>
                  <a:lnTo>
                    <a:pt x="1668" y="210"/>
                  </a:lnTo>
                  <a:lnTo>
                    <a:pt x="1674" y="207"/>
                  </a:lnTo>
                  <a:lnTo>
                    <a:pt x="1680" y="205"/>
                  </a:lnTo>
                  <a:lnTo>
                    <a:pt x="1686" y="210"/>
                  </a:lnTo>
                  <a:lnTo>
                    <a:pt x="1692" y="215"/>
                  </a:lnTo>
                  <a:lnTo>
                    <a:pt x="1698" y="212"/>
                  </a:lnTo>
                  <a:lnTo>
                    <a:pt x="1704" y="210"/>
                  </a:lnTo>
                  <a:lnTo>
                    <a:pt x="1710" y="215"/>
                  </a:lnTo>
                  <a:lnTo>
                    <a:pt x="1716" y="211"/>
                  </a:lnTo>
                  <a:lnTo>
                    <a:pt x="1722" y="214"/>
                  </a:lnTo>
                  <a:lnTo>
                    <a:pt x="1728" y="212"/>
                  </a:lnTo>
                  <a:lnTo>
                    <a:pt x="1734" y="211"/>
                  </a:lnTo>
                  <a:lnTo>
                    <a:pt x="1740" y="208"/>
                  </a:lnTo>
                  <a:lnTo>
                    <a:pt x="1746" y="204"/>
                  </a:lnTo>
                  <a:lnTo>
                    <a:pt x="1752" y="208"/>
                  </a:lnTo>
                  <a:lnTo>
                    <a:pt x="1758" y="219"/>
                  </a:lnTo>
                  <a:lnTo>
                    <a:pt x="1764" y="216"/>
                  </a:lnTo>
                  <a:lnTo>
                    <a:pt x="1770" y="210"/>
                  </a:lnTo>
                  <a:lnTo>
                    <a:pt x="1776" y="209"/>
                  </a:lnTo>
                  <a:lnTo>
                    <a:pt x="1782" y="211"/>
                  </a:lnTo>
                  <a:lnTo>
                    <a:pt x="1788" y="213"/>
                  </a:lnTo>
                  <a:lnTo>
                    <a:pt x="1794" y="214"/>
                  </a:lnTo>
                  <a:lnTo>
                    <a:pt x="1800" y="209"/>
                  </a:lnTo>
                  <a:lnTo>
                    <a:pt x="1806" y="209"/>
                  </a:lnTo>
                  <a:lnTo>
                    <a:pt x="1812" y="210"/>
                  </a:lnTo>
                  <a:lnTo>
                    <a:pt x="1818" y="200"/>
                  </a:lnTo>
                  <a:lnTo>
                    <a:pt x="1824" y="205"/>
                  </a:lnTo>
                  <a:lnTo>
                    <a:pt x="1830" y="203"/>
                  </a:lnTo>
                  <a:lnTo>
                    <a:pt x="1836" y="207"/>
                  </a:lnTo>
                  <a:lnTo>
                    <a:pt x="1842" y="209"/>
                  </a:lnTo>
                  <a:lnTo>
                    <a:pt x="1848" y="206"/>
                  </a:lnTo>
                  <a:lnTo>
                    <a:pt x="1854" y="203"/>
                  </a:lnTo>
                  <a:lnTo>
                    <a:pt x="1860" y="206"/>
                  </a:lnTo>
                  <a:lnTo>
                    <a:pt x="1866" y="206"/>
                  </a:lnTo>
                  <a:lnTo>
                    <a:pt x="1872" y="206"/>
                  </a:lnTo>
                  <a:lnTo>
                    <a:pt x="1878" y="207"/>
                  </a:lnTo>
                  <a:lnTo>
                    <a:pt x="1884" y="207"/>
                  </a:lnTo>
                  <a:lnTo>
                    <a:pt x="1890" y="200"/>
                  </a:lnTo>
                  <a:lnTo>
                    <a:pt x="1896" y="205"/>
                  </a:lnTo>
                  <a:lnTo>
                    <a:pt x="1902" y="201"/>
                  </a:lnTo>
                  <a:lnTo>
                    <a:pt x="1908" y="200"/>
                  </a:lnTo>
                  <a:lnTo>
                    <a:pt x="1914" y="194"/>
                  </a:lnTo>
                  <a:lnTo>
                    <a:pt x="1920" y="197"/>
                  </a:lnTo>
                  <a:lnTo>
                    <a:pt x="1926" y="194"/>
                  </a:lnTo>
                  <a:lnTo>
                    <a:pt x="1932" y="191"/>
                  </a:lnTo>
                  <a:lnTo>
                    <a:pt x="1938" y="190"/>
                  </a:lnTo>
                  <a:lnTo>
                    <a:pt x="1944" y="195"/>
                  </a:lnTo>
                  <a:lnTo>
                    <a:pt x="1950" y="190"/>
                  </a:lnTo>
                  <a:lnTo>
                    <a:pt x="1956" y="196"/>
                  </a:lnTo>
                  <a:lnTo>
                    <a:pt x="1962" y="196"/>
                  </a:lnTo>
                  <a:lnTo>
                    <a:pt x="1968" y="195"/>
                  </a:lnTo>
                  <a:lnTo>
                    <a:pt x="1975" y="196"/>
                  </a:lnTo>
                  <a:lnTo>
                    <a:pt x="1981" y="197"/>
                  </a:lnTo>
                  <a:lnTo>
                    <a:pt x="1987" y="202"/>
                  </a:lnTo>
                  <a:lnTo>
                    <a:pt x="1993" y="211"/>
                  </a:lnTo>
                  <a:lnTo>
                    <a:pt x="1999" y="176"/>
                  </a:lnTo>
                  <a:lnTo>
                    <a:pt x="2005" y="175"/>
                  </a:lnTo>
                  <a:lnTo>
                    <a:pt x="2011" y="181"/>
                  </a:lnTo>
                  <a:lnTo>
                    <a:pt x="2017" y="185"/>
                  </a:lnTo>
                  <a:lnTo>
                    <a:pt x="2023" y="185"/>
                  </a:lnTo>
                  <a:lnTo>
                    <a:pt x="2029" y="185"/>
                  </a:lnTo>
                  <a:lnTo>
                    <a:pt x="2035" y="224"/>
                  </a:lnTo>
                  <a:lnTo>
                    <a:pt x="2041" y="186"/>
                  </a:lnTo>
                  <a:lnTo>
                    <a:pt x="2047" y="188"/>
                  </a:lnTo>
                  <a:lnTo>
                    <a:pt x="2053" y="190"/>
                  </a:lnTo>
                  <a:lnTo>
                    <a:pt x="2059" y="187"/>
                  </a:lnTo>
                  <a:lnTo>
                    <a:pt x="2065" y="195"/>
                  </a:lnTo>
                  <a:lnTo>
                    <a:pt x="2071" y="195"/>
                  </a:lnTo>
                  <a:lnTo>
                    <a:pt x="2077" y="199"/>
                  </a:lnTo>
                  <a:lnTo>
                    <a:pt x="2083" y="197"/>
                  </a:lnTo>
                  <a:lnTo>
                    <a:pt x="2089" y="196"/>
                  </a:lnTo>
                  <a:lnTo>
                    <a:pt x="2095" y="196"/>
                  </a:lnTo>
                  <a:lnTo>
                    <a:pt x="2101" y="199"/>
                  </a:lnTo>
                  <a:lnTo>
                    <a:pt x="2107" y="203"/>
                  </a:lnTo>
                  <a:lnTo>
                    <a:pt x="2113" y="203"/>
                  </a:lnTo>
                  <a:lnTo>
                    <a:pt x="2119" y="207"/>
                  </a:lnTo>
                  <a:lnTo>
                    <a:pt x="2125" y="207"/>
                  </a:lnTo>
                  <a:lnTo>
                    <a:pt x="2131" y="210"/>
                  </a:lnTo>
                  <a:lnTo>
                    <a:pt x="2137" y="210"/>
                  </a:lnTo>
                  <a:lnTo>
                    <a:pt x="2143" y="219"/>
                  </a:lnTo>
                  <a:lnTo>
                    <a:pt x="2149" y="219"/>
                  </a:lnTo>
                  <a:lnTo>
                    <a:pt x="2155" y="216"/>
                  </a:lnTo>
                  <a:lnTo>
                    <a:pt x="2161" y="215"/>
                  </a:lnTo>
                  <a:lnTo>
                    <a:pt x="2167" y="222"/>
                  </a:lnTo>
                  <a:lnTo>
                    <a:pt x="2173" y="210"/>
                  </a:lnTo>
                  <a:lnTo>
                    <a:pt x="2179" y="216"/>
                  </a:lnTo>
                  <a:lnTo>
                    <a:pt x="2185" y="214"/>
                  </a:lnTo>
                  <a:lnTo>
                    <a:pt x="2191" y="217"/>
                  </a:lnTo>
                  <a:lnTo>
                    <a:pt x="2197" y="220"/>
                  </a:lnTo>
                  <a:lnTo>
                    <a:pt x="2203" y="221"/>
                  </a:lnTo>
                  <a:lnTo>
                    <a:pt x="2209" y="229"/>
                  </a:lnTo>
                  <a:lnTo>
                    <a:pt x="2215" y="224"/>
                  </a:lnTo>
                  <a:lnTo>
                    <a:pt x="2221" y="228"/>
                  </a:lnTo>
                  <a:lnTo>
                    <a:pt x="2227" y="228"/>
                  </a:lnTo>
                  <a:lnTo>
                    <a:pt x="2233" y="224"/>
                  </a:lnTo>
                  <a:lnTo>
                    <a:pt x="2239" y="235"/>
                  </a:lnTo>
                  <a:lnTo>
                    <a:pt x="2245" y="249"/>
                  </a:lnTo>
                  <a:lnTo>
                    <a:pt x="2251" y="247"/>
                  </a:lnTo>
                  <a:lnTo>
                    <a:pt x="2257" y="251"/>
                  </a:lnTo>
                  <a:lnTo>
                    <a:pt x="2263" y="255"/>
                  </a:lnTo>
                  <a:lnTo>
                    <a:pt x="2269" y="252"/>
                  </a:lnTo>
                  <a:lnTo>
                    <a:pt x="2275" y="253"/>
                  </a:lnTo>
                  <a:lnTo>
                    <a:pt x="2281" y="248"/>
                  </a:lnTo>
                  <a:lnTo>
                    <a:pt x="2287" y="239"/>
                  </a:lnTo>
                  <a:lnTo>
                    <a:pt x="2293" y="244"/>
                  </a:lnTo>
                  <a:lnTo>
                    <a:pt x="2299" y="239"/>
                  </a:lnTo>
                  <a:lnTo>
                    <a:pt x="2306" y="244"/>
                  </a:lnTo>
                  <a:lnTo>
                    <a:pt x="2312" y="245"/>
                  </a:lnTo>
                  <a:lnTo>
                    <a:pt x="2318" y="246"/>
                  </a:lnTo>
                  <a:lnTo>
                    <a:pt x="2324" y="248"/>
                  </a:lnTo>
                  <a:lnTo>
                    <a:pt x="2330" y="248"/>
                  </a:lnTo>
                  <a:lnTo>
                    <a:pt x="2336" y="248"/>
                  </a:lnTo>
                  <a:lnTo>
                    <a:pt x="2342" y="255"/>
                  </a:lnTo>
                  <a:lnTo>
                    <a:pt x="2348" y="254"/>
                  </a:lnTo>
                  <a:lnTo>
                    <a:pt x="2354" y="249"/>
                  </a:lnTo>
                  <a:lnTo>
                    <a:pt x="2360" y="255"/>
                  </a:lnTo>
                  <a:lnTo>
                    <a:pt x="2366" y="253"/>
                  </a:lnTo>
                  <a:lnTo>
                    <a:pt x="2372" y="254"/>
                  </a:lnTo>
                  <a:lnTo>
                    <a:pt x="2378" y="262"/>
                  </a:lnTo>
                  <a:lnTo>
                    <a:pt x="2384" y="263"/>
                  </a:lnTo>
                  <a:lnTo>
                    <a:pt x="2390" y="257"/>
                  </a:lnTo>
                  <a:lnTo>
                    <a:pt x="2396" y="256"/>
                  </a:lnTo>
                  <a:lnTo>
                    <a:pt x="2402" y="260"/>
                  </a:lnTo>
                </a:path>
              </a:pathLst>
            </a:custGeom>
            <a:noFill/>
            <a:ln w="31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172">
              <a:extLst>
                <a:ext uri="{FF2B5EF4-FFF2-40B4-BE49-F238E27FC236}">
                  <a16:creationId xmlns:a16="http://schemas.microsoft.com/office/drawing/2014/main" id="{C61EFFFE-BF4E-429B-BEAE-0631FD82A40A}"/>
                </a:ext>
              </a:extLst>
            </p:cNvPr>
            <p:cNvSpPr>
              <a:spLocks/>
            </p:cNvSpPr>
            <p:nvPr/>
          </p:nvSpPr>
          <p:spPr bwMode="auto">
            <a:xfrm>
              <a:off x="1066639" y="3917173"/>
              <a:ext cx="3813175" cy="896938"/>
            </a:xfrm>
            <a:custGeom>
              <a:avLst/>
              <a:gdLst>
                <a:gd name="T0" fmla="*/ 36 w 2402"/>
                <a:gd name="T1" fmla="*/ 309 h 565"/>
                <a:gd name="T2" fmla="*/ 78 w 2402"/>
                <a:gd name="T3" fmla="*/ 290 h 565"/>
                <a:gd name="T4" fmla="*/ 121 w 2402"/>
                <a:gd name="T5" fmla="*/ 306 h 565"/>
                <a:gd name="T6" fmla="*/ 163 w 2402"/>
                <a:gd name="T7" fmla="*/ 286 h 565"/>
                <a:gd name="T8" fmla="*/ 205 w 2402"/>
                <a:gd name="T9" fmla="*/ 275 h 565"/>
                <a:gd name="T10" fmla="*/ 247 w 2402"/>
                <a:gd name="T11" fmla="*/ 276 h 565"/>
                <a:gd name="T12" fmla="*/ 289 w 2402"/>
                <a:gd name="T13" fmla="*/ 290 h 565"/>
                <a:gd name="T14" fmla="*/ 331 w 2402"/>
                <a:gd name="T15" fmla="*/ 278 h 565"/>
                <a:gd name="T16" fmla="*/ 373 w 2402"/>
                <a:gd name="T17" fmla="*/ 283 h 565"/>
                <a:gd name="T18" fmla="*/ 416 w 2402"/>
                <a:gd name="T19" fmla="*/ 248 h 565"/>
                <a:gd name="T20" fmla="*/ 458 w 2402"/>
                <a:gd name="T21" fmla="*/ 234 h 565"/>
                <a:gd name="T22" fmla="*/ 500 w 2402"/>
                <a:gd name="T23" fmla="*/ 263 h 565"/>
                <a:gd name="T24" fmla="*/ 542 w 2402"/>
                <a:gd name="T25" fmla="*/ 263 h 565"/>
                <a:gd name="T26" fmla="*/ 584 w 2402"/>
                <a:gd name="T27" fmla="*/ 267 h 565"/>
                <a:gd name="T28" fmla="*/ 626 w 2402"/>
                <a:gd name="T29" fmla="*/ 269 h 565"/>
                <a:gd name="T30" fmla="*/ 668 w 2402"/>
                <a:gd name="T31" fmla="*/ 279 h 565"/>
                <a:gd name="T32" fmla="*/ 711 w 2402"/>
                <a:gd name="T33" fmla="*/ 252 h 565"/>
                <a:gd name="T34" fmla="*/ 753 w 2402"/>
                <a:gd name="T35" fmla="*/ 245 h 565"/>
                <a:gd name="T36" fmla="*/ 795 w 2402"/>
                <a:gd name="T37" fmla="*/ 258 h 565"/>
                <a:gd name="T38" fmla="*/ 837 w 2402"/>
                <a:gd name="T39" fmla="*/ 255 h 565"/>
                <a:gd name="T40" fmla="*/ 879 w 2402"/>
                <a:gd name="T41" fmla="*/ 279 h 565"/>
                <a:gd name="T42" fmla="*/ 921 w 2402"/>
                <a:gd name="T43" fmla="*/ 27 h 565"/>
                <a:gd name="T44" fmla="*/ 963 w 2402"/>
                <a:gd name="T45" fmla="*/ 112 h 565"/>
                <a:gd name="T46" fmla="*/ 1006 w 2402"/>
                <a:gd name="T47" fmla="*/ 189 h 565"/>
                <a:gd name="T48" fmla="*/ 1048 w 2402"/>
                <a:gd name="T49" fmla="*/ 267 h 565"/>
                <a:gd name="T50" fmla="*/ 1090 w 2402"/>
                <a:gd name="T51" fmla="*/ 297 h 565"/>
                <a:gd name="T52" fmla="*/ 1132 w 2402"/>
                <a:gd name="T53" fmla="*/ 335 h 565"/>
                <a:gd name="T54" fmla="*/ 1174 w 2402"/>
                <a:gd name="T55" fmla="*/ 537 h 565"/>
                <a:gd name="T56" fmla="*/ 1216 w 2402"/>
                <a:gd name="T57" fmla="*/ 479 h 565"/>
                <a:gd name="T58" fmla="*/ 1258 w 2402"/>
                <a:gd name="T59" fmla="*/ 465 h 565"/>
                <a:gd name="T60" fmla="*/ 1300 w 2402"/>
                <a:gd name="T61" fmla="*/ 427 h 565"/>
                <a:gd name="T62" fmla="*/ 1343 w 2402"/>
                <a:gd name="T63" fmla="*/ 378 h 565"/>
                <a:gd name="T64" fmla="*/ 1385 w 2402"/>
                <a:gd name="T65" fmla="*/ 325 h 565"/>
                <a:gd name="T66" fmla="*/ 1427 w 2402"/>
                <a:gd name="T67" fmla="*/ 310 h 565"/>
                <a:gd name="T68" fmla="*/ 1469 w 2402"/>
                <a:gd name="T69" fmla="*/ 309 h 565"/>
                <a:gd name="T70" fmla="*/ 1511 w 2402"/>
                <a:gd name="T71" fmla="*/ 267 h 565"/>
                <a:gd name="T72" fmla="*/ 1553 w 2402"/>
                <a:gd name="T73" fmla="*/ 271 h 565"/>
                <a:gd name="T74" fmla="*/ 1595 w 2402"/>
                <a:gd name="T75" fmla="*/ 260 h 565"/>
                <a:gd name="T76" fmla="*/ 1638 w 2402"/>
                <a:gd name="T77" fmla="*/ 255 h 565"/>
                <a:gd name="T78" fmla="*/ 1680 w 2402"/>
                <a:gd name="T79" fmla="*/ 293 h 565"/>
                <a:gd name="T80" fmla="*/ 1722 w 2402"/>
                <a:gd name="T81" fmla="*/ 287 h 565"/>
                <a:gd name="T82" fmla="*/ 1764 w 2402"/>
                <a:gd name="T83" fmla="*/ 263 h 565"/>
                <a:gd name="T84" fmla="*/ 1806 w 2402"/>
                <a:gd name="T85" fmla="*/ 232 h 565"/>
                <a:gd name="T86" fmla="*/ 1848 w 2402"/>
                <a:gd name="T87" fmla="*/ 210 h 565"/>
                <a:gd name="T88" fmla="*/ 1890 w 2402"/>
                <a:gd name="T89" fmla="*/ 221 h 565"/>
                <a:gd name="T90" fmla="*/ 1932 w 2402"/>
                <a:gd name="T91" fmla="*/ 216 h 565"/>
                <a:gd name="T92" fmla="*/ 1975 w 2402"/>
                <a:gd name="T93" fmla="*/ 225 h 565"/>
                <a:gd name="T94" fmla="*/ 2017 w 2402"/>
                <a:gd name="T95" fmla="*/ 228 h 565"/>
                <a:gd name="T96" fmla="*/ 2059 w 2402"/>
                <a:gd name="T97" fmla="*/ 227 h 565"/>
                <a:gd name="T98" fmla="*/ 2101 w 2402"/>
                <a:gd name="T99" fmla="*/ 234 h 565"/>
                <a:gd name="T100" fmla="*/ 2143 w 2402"/>
                <a:gd name="T101" fmla="*/ 240 h 565"/>
                <a:gd name="T102" fmla="*/ 2185 w 2402"/>
                <a:gd name="T103" fmla="*/ 248 h 565"/>
                <a:gd name="T104" fmla="*/ 2227 w 2402"/>
                <a:gd name="T105" fmla="*/ 267 h 565"/>
                <a:gd name="T106" fmla="*/ 2269 w 2402"/>
                <a:gd name="T107" fmla="*/ 267 h 565"/>
                <a:gd name="T108" fmla="*/ 2312 w 2402"/>
                <a:gd name="T109" fmla="*/ 266 h 565"/>
                <a:gd name="T110" fmla="*/ 2354 w 2402"/>
                <a:gd name="T111" fmla="*/ 274 h 565"/>
                <a:gd name="T112" fmla="*/ 2396 w 2402"/>
                <a:gd name="T113" fmla="*/ 25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02" h="565">
                  <a:moveTo>
                    <a:pt x="0" y="302"/>
                  </a:moveTo>
                  <a:lnTo>
                    <a:pt x="6" y="309"/>
                  </a:lnTo>
                  <a:lnTo>
                    <a:pt x="12" y="310"/>
                  </a:lnTo>
                  <a:lnTo>
                    <a:pt x="18" y="301"/>
                  </a:lnTo>
                  <a:lnTo>
                    <a:pt x="24" y="306"/>
                  </a:lnTo>
                  <a:lnTo>
                    <a:pt x="30" y="307"/>
                  </a:lnTo>
                  <a:lnTo>
                    <a:pt x="36" y="309"/>
                  </a:lnTo>
                  <a:lnTo>
                    <a:pt x="42" y="305"/>
                  </a:lnTo>
                  <a:lnTo>
                    <a:pt x="48" y="302"/>
                  </a:lnTo>
                  <a:lnTo>
                    <a:pt x="54" y="293"/>
                  </a:lnTo>
                  <a:lnTo>
                    <a:pt x="60" y="302"/>
                  </a:lnTo>
                  <a:lnTo>
                    <a:pt x="66" y="297"/>
                  </a:lnTo>
                  <a:lnTo>
                    <a:pt x="72" y="286"/>
                  </a:lnTo>
                  <a:lnTo>
                    <a:pt x="78" y="290"/>
                  </a:lnTo>
                  <a:lnTo>
                    <a:pt x="84" y="281"/>
                  </a:lnTo>
                  <a:lnTo>
                    <a:pt x="90" y="276"/>
                  </a:lnTo>
                  <a:lnTo>
                    <a:pt x="96" y="289"/>
                  </a:lnTo>
                  <a:lnTo>
                    <a:pt x="102" y="306"/>
                  </a:lnTo>
                  <a:lnTo>
                    <a:pt x="109" y="303"/>
                  </a:lnTo>
                  <a:lnTo>
                    <a:pt x="115" y="302"/>
                  </a:lnTo>
                  <a:lnTo>
                    <a:pt x="121" y="306"/>
                  </a:lnTo>
                  <a:lnTo>
                    <a:pt x="127" y="289"/>
                  </a:lnTo>
                  <a:lnTo>
                    <a:pt x="133" y="264"/>
                  </a:lnTo>
                  <a:lnTo>
                    <a:pt x="139" y="282"/>
                  </a:lnTo>
                  <a:lnTo>
                    <a:pt x="145" y="288"/>
                  </a:lnTo>
                  <a:lnTo>
                    <a:pt x="151" y="298"/>
                  </a:lnTo>
                  <a:lnTo>
                    <a:pt x="157" y="283"/>
                  </a:lnTo>
                  <a:lnTo>
                    <a:pt x="163" y="286"/>
                  </a:lnTo>
                  <a:lnTo>
                    <a:pt x="169" y="288"/>
                  </a:lnTo>
                  <a:lnTo>
                    <a:pt x="175" y="351"/>
                  </a:lnTo>
                  <a:lnTo>
                    <a:pt x="181" y="281"/>
                  </a:lnTo>
                  <a:lnTo>
                    <a:pt x="187" y="283"/>
                  </a:lnTo>
                  <a:lnTo>
                    <a:pt x="193" y="279"/>
                  </a:lnTo>
                  <a:lnTo>
                    <a:pt x="199" y="285"/>
                  </a:lnTo>
                  <a:lnTo>
                    <a:pt x="205" y="275"/>
                  </a:lnTo>
                  <a:lnTo>
                    <a:pt x="211" y="281"/>
                  </a:lnTo>
                  <a:lnTo>
                    <a:pt x="217" y="284"/>
                  </a:lnTo>
                  <a:lnTo>
                    <a:pt x="223" y="290"/>
                  </a:lnTo>
                  <a:lnTo>
                    <a:pt x="229" y="260"/>
                  </a:lnTo>
                  <a:lnTo>
                    <a:pt x="235" y="294"/>
                  </a:lnTo>
                  <a:lnTo>
                    <a:pt x="241" y="279"/>
                  </a:lnTo>
                  <a:lnTo>
                    <a:pt x="247" y="276"/>
                  </a:lnTo>
                  <a:lnTo>
                    <a:pt x="253" y="288"/>
                  </a:lnTo>
                  <a:lnTo>
                    <a:pt x="259" y="291"/>
                  </a:lnTo>
                  <a:lnTo>
                    <a:pt x="265" y="300"/>
                  </a:lnTo>
                  <a:lnTo>
                    <a:pt x="271" y="300"/>
                  </a:lnTo>
                  <a:lnTo>
                    <a:pt x="277" y="295"/>
                  </a:lnTo>
                  <a:lnTo>
                    <a:pt x="283" y="294"/>
                  </a:lnTo>
                  <a:lnTo>
                    <a:pt x="289" y="290"/>
                  </a:lnTo>
                  <a:lnTo>
                    <a:pt x="295" y="275"/>
                  </a:lnTo>
                  <a:lnTo>
                    <a:pt x="301" y="275"/>
                  </a:lnTo>
                  <a:lnTo>
                    <a:pt x="307" y="267"/>
                  </a:lnTo>
                  <a:lnTo>
                    <a:pt x="313" y="269"/>
                  </a:lnTo>
                  <a:lnTo>
                    <a:pt x="319" y="263"/>
                  </a:lnTo>
                  <a:lnTo>
                    <a:pt x="325" y="275"/>
                  </a:lnTo>
                  <a:lnTo>
                    <a:pt x="331" y="278"/>
                  </a:lnTo>
                  <a:lnTo>
                    <a:pt x="337" y="285"/>
                  </a:lnTo>
                  <a:lnTo>
                    <a:pt x="343" y="275"/>
                  </a:lnTo>
                  <a:lnTo>
                    <a:pt x="349" y="278"/>
                  </a:lnTo>
                  <a:lnTo>
                    <a:pt x="355" y="279"/>
                  </a:lnTo>
                  <a:lnTo>
                    <a:pt x="361" y="276"/>
                  </a:lnTo>
                  <a:lnTo>
                    <a:pt x="367" y="281"/>
                  </a:lnTo>
                  <a:lnTo>
                    <a:pt x="373" y="283"/>
                  </a:lnTo>
                  <a:lnTo>
                    <a:pt x="379" y="277"/>
                  </a:lnTo>
                  <a:lnTo>
                    <a:pt x="385" y="284"/>
                  </a:lnTo>
                  <a:lnTo>
                    <a:pt x="391" y="275"/>
                  </a:lnTo>
                  <a:lnTo>
                    <a:pt x="397" y="257"/>
                  </a:lnTo>
                  <a:lnTo>
                    <a:pt x="403" y="256"/>
                  </a:lnTo>
                  <a:lnTo>
                    <a:pt x="410" y="260"/>
                  </a:lnTo>
                  <a:lnTo>
                    <a:pt x="416" y="248"/>
                  </a:lnTo>
                  <a:lnTo>
                    <a:pt x="422" y="252"/>
                  </a:lnTo>
                  <a:lnTo>
                    <a:pt x="428" y="242"/>
                  </a:lnTo>
                  <a:lnTo>
                    <a:pt x="434" y="241"/>
                  </a:lnTo>
                  <a:lnTo>
                    <a:pt x="440" y="234"/>
                  </a:lnTo>
                  <a:lnTo>
                    <a:pt x="446" y="236"/>
                  </a:lnTo>
                  <a:lnTo>
                    <a:pt x="452" y="244"/>
                  </a:lnTo>
                  <a:lnTo>
                    <a:pt x="458" y="234"/>
                  </a:lnTo>
                  <a:lnTo>
                    <a:pt x="464" y="236"/>
                  </a:lnTo>
                  <a:lnTo>
                    <a:pt x="470" y="240"/>
                  </a:lnTo>
                  <a:lnTo>
                    <a:pt x="476" y="247"/>
                  </a:lnTo>
                  <a:lnTo>
                    <a:pt x="482" y="244"/>
                  </a:lnTo>
                  <a:lnTo>
                    <a:pt x="488" y="256"/>
                  </a:lnTo>
                  <a:lnTo>
                    <a:pt x="494" y="259"/>
                  </a:lnTo>
                  <a:lnTo>
                    <a:pt x="500" y="263"/>
                  </a:lnTo>
                  <a:lnTo>
                    <a:pt x="506" y="257"/>
                  </a:lnTo>
                  <a:lnTo>
                    <a:pt x="512" y="244"/>
                  </a:lnTo>
                  <a:lnTo>
                    <a:pt x="518" y="250"/>
                  </a:lnTo>
                  <a:lnTo>
                    <a:pt x="524" y="259"/>
                  </a:lnTo>
                  <a:lnTo>
                    <a:pt x="530" y="253"/>
                  </a:lnTo>
                  <a:lnTo>
                    <a:pt x="536" y="253"/>
                  </a:lnTo>
                  <a:lnTo>
                    <a:pt x="542" y="263"/>
                  </a:lnTo>
                  <a:lnTo>
                    <a:pt x="548" y="266"/>
                  </a:lnTo>
                  <a:lnTo>
                    <a:pt x="554" y="257"/>
                  </a:lnTo>
                  <a:lnTo>
                    <a:pt x="560" y="252"/>
                  </a:lnTo>
                  <a:lnTo>
                    <a:pt x="566" y="259"/>
                  </a:lnTo>
                  <a:lnTo>
                    <a:pt x="572" y="263"/>
                  </a:lnTo>
                  <a:lnTo>
                    <a:pt x="578" y="263"/>
                  </a:lnTo>
                  <a:lnTo>
                    <a:pt x="584" y="267"/>
                  </a:lnTo>
                  <a:lnTo>
                    <a:pt x="590" y="261"/>
                  </a:lnTo>
                  <a:lnTo>
                    <a:pt x="596" y="267"/>
                  </a:lnTo>
                  <a:lnTo>
                    <a:pt x="602" y="263"/>
                  </a:lnTo>
                  <a:lnTo>
                    <a:pt x="608" y="263"/>
                  </a:lnTo>
                  <a:lnTo>
                    <a:pt x="614" y="263"/>
                  </a:lnTo>
                  <a:lnTo>
                    <a:pt x="620" y="267"/>
                  </a:lnTo>
                  <a:lnTo>
                    <a:pt x="626" y="269"/>
                  </a:lnTo>
                  <a:lnTo>
                    <a:pt x="632" y="259"/>
                  </a:lnTo>
                  <a:lnTo>
                    <a:pt x="638" y="263"/>
                  </a:lnTo>
                  <a:lnTo>
                    <a:pt x="644" y="262"/>
                  </a:lnTo>
                  <a:lnTo>
                    <a:pt x="650" y="266"/>
                  </a:lnTo>
                  <a:lnTo>
                    <a:pt x="656" y="276"/>
                  </a:lnTo>
                  <a:lnTo>
                    <a:pt x="662" y="279"/>
                  </a:lnTo>
                  <a:lnTo>
                    <a:pt x="668" y="279"/>
                  </a:lnTo>
                  <a:lnTo>
                    <a:pt x="674" y="283"/>
                  </a:lnTo>
                  <a:lnTo>
                    <a:pt x="680" y="287"/>
                  </a:lnTo>
                  <a:lnTo>
                    <a:pt x="686" y="238"/>
                  </a:lnTo>
                  <a:lnTo>
                    <a:pt x="692" y="238"/>
                  </a:lnTo>
                  <a:lnTo>
                    <a:pt x="698" y="248"/>
                  </a:lnTo>
                  <a:lnTo>
                    <a:pt x="705" y="232"/>
                  </a:lnTo>
                  <a:lnTo>
                    <a:pt x="711" y="252"/>
                  </a:lnTo>
                  <a:lnTo>
                    <a:pt x="717" y="252"/>
                  </a:lnTo>
                  <a:lnTo>
                    <a:pt x="723" y="256"/>
                  </a:lnTo>
                  <a:lnTo>
                    <a:pt x="729" y="254"/>
                  </a:lnTo>
                  <a:lnTo>
                    <a:pt x="735" y="255"/>
                  </a:lnTo>
                  <a:lnTo>
                    <a:pt x="741" y="241"/>
                  </a:lnTo>
                  <a:lnTo>
                    <a:pt x="747" y="244"/>
                  </a:lnTo>
                  <a:lnTo>
                    <a:pt x="753" y="245"/>
                  </a:lnTo>
                  <a:lnTo>
                    <a:pt x="759" y="232"/>
                  </a:lnTo>
                  <a:lnTo>
                    <a:pt x="765" y="240"/>
                  </a:lnTo>
                  <a:lnTo>
                    <a:pt x="771" y="245"/>
                  </a:lnTo>
                  <a:lnTo>
                    <a:pt x="777" y="246"/>
                  </a:lnTo>
                  <a:lnTo>
                    <a:pt x="783" y="245"/>
                  </a:lnTo>
                  <a:lnTo>
                    <a:pt x="789" y="243"/>
                  </a:lnTo>
                  <a:lnTo>
                    <a:pt x="795" y="258"/>
                  </a:lnTo>
                  <a:lnTo>
                    <a:pt x="801" y="244"/>
                  </a:lnTo>
                  <a:lnTo>
                    <a:pt x="807" y="252"/>
                  </a:lnTo>
                  <a:lnTo>
                    <a:pt x="813" y="303"/>
                  </a:lnTo>
                  <a:lnTo>
                    <a:pt x="819" y="253"/>
                  </a:lnTo>
                  <a:lnTo>
                    <a:pt x="825" y="259"/>
                  </a:lnTo>
                  <a:lnTo>
                    <a:pt x="831" y="258"/>
                  </a:lnTo>
                  <a:lnTo>
                    <a:pt x="837" y="255"/>
                  </a:lnTo>
                  <a:lnTo>
                    <a:pt x="843" y="253"/>
                  </a:lnTo>
                  <a:lnTo>
                    <a:pt x="849" y="248"/>
                  </a:lnTo>
                  <a:lnTo>
                    <a:pt x="855" y="255"/>
                  </a:lnTo>
                  <a:lnTo>
                    <a:pt x="861" y="255"/>
                  </a:lnTo>
                  <a:lnTo>
                    <a:pt x="867" y="247"/>
                  </a:lnTo>
                  <a:lnTo>
                    <a:pt x="873" y="250"/>
                  </a:lnTo>
                  <a:lnTo>
                    <a:pt x="879" y="279"/>
                  </a:lnTo>
                  <a:lnTo>
                    <a:pt x="885" y="214"/>
                  </a:lnTo>
                  <a:lnTo>
                    <a:pt x="891" y="131"/>
                  </a:lnTo>
                  <a:lnTo>
                    <a:pt x="897" y="53"/>
                  </a:lnTo>
                  <a:lnTo>
                    <a:pt x="903" y="0"/>
                  </a:lnTo>
                  <a:lnTo>
                    <a:pt x="909" y="4"/>
                  </a:lnTo>
                  <a:lnTo>
                    <a:pt x="915" y="26"/>
                  </a:lnTo>
                  <a:lnTo>
                    <a:pt x="921" y="27"/>
                  </a:lnTo>
                  <a:lnTo>
                    <a:pt x="927" y="46"/>
                  </a:lnTo>
                  <a:lnTo>
                    <a:pt x="933" y="61"/>
                  </a:lnTo>
                  <a:lnTo>
                    <a:pt x="939" y="77"/>
                  </a:lnTo>
                  <a:lnTo>
                    <a:pt x="945" y="77"/>
                  </a:lnTo>
                  <a:lnTo>
                    <a:pt x="951" y="91"/>
                  </a:lnTo>
                  <a:lnTo>
                    <a:pt x="957" y="102"/>
                  </a:lnTo>
                  <a:lnTo>
                    <a:pt x="963" y="112"/>
                  </a:lnTo>
                  <a:lnTo>
                    <a:pt x="969" y="129"/>
                  </a:lnTo>
                  <a:lnTo>
                    <a:pt x="975" y="172"/>
                  </a:lnTo>
                  <a:lnTo>
                    <a:pt x="981" y="153"/>
                  </a:lnTo>
                  <a:lnTo>
                    <a:pt x="987" y="159"/>
                  </a:lnTo>
                  <a:lnTo>
                    <a:pt x="993" y="172"/>
                  </a:lnTo>
                  <a:lnTo>
                    <a:pt x="999" y="184"/>
                  </a:lnTo>
                  <a:lnTo>
                    <a:pt x="1006" y="189"/>
                  </a:lnTo>
                  <a:lnTo>
                    <a:pt x="1012" y="195"/>
                  </a:lnTo>
                  <a:lnTo>
                    <a:pt x="1018" y="205"/>
                  </a:lnTo>
                  <a:lnTo>
                    <a:pt x="1024" y="209"/>
                  </a:lnTo>
                  <a:lnTo>
                    <a:pt x="1030" y="254"/>
                  </a:lnTo>
                  <a:lnTo>
                    <a:pt x="1036" y="211"/>
                  </a:lnTo>
                  <a:lnTo>
                    <a:pt x="1042" y="271"/>
                  </a:lnTo>
                  <a:lnTo>
                    <a:pt x="1048" y="267"/>
                  </a:lnTo>
                  <a:lnTo>
                    <a:pt x="1054" y="275"/>
                  </a:lnTo>
                  <a:lnTo>
                    <a:pt x="1060" y="283"/>
                  </a:lnTo>
                  <a:lnTo>
                    <a:pt x="1066" y="282"/>
                  </a:lnTo>
                  <a:lnTo>
                    <a:pt x="1072" y="286"/>
                  </a:lnTo>
                  <a:lnTo>
                    <a:pt x="1078" y="291"/>
                  </a:lnTo>
                  <a:lnTo>
                    <a:pt x="1084" y="294"/>
                  </a:lnTo>
                  <a:lnTo>
                    <a:pt x="1090" y="297"/>
                  </a:lnTo>
                  <a:lnTo>
                    <a:pt x="1096" y="297"/>
                  </a:lnTo>
                  <a:lnTo>
                    <a:pt x="1102" y="307"/>
                  </a:lnTo>
                  <a:lnTo>
                    <a:pt x="1108" y="316"/>
                  </a:lnTo>
                  <a:lnTo>
                    <a:pt x="1114" y="318"/>
                  </a:lnTo>
                  <a:lnTo>
                    <a:pt x="1120" y="326"/>
                  </a:lnTo>
                  <a:lnTo>
                    <a:pt x="1126" y="329"/>
                  </a:lnTo>
                  <a:lnTo>
                    <a:pt x="1132" y="335"/>
                  </a:lnTo>
                  <a:lnTo>
                    <a:pt x="1138" y="294"/>
                  </a:lnTo>
                  <a:lnTo>
                    <a:pt x="1144" y="422"/>
                  </a:lnTo>
                  <a:lnTo>
                    <a:pt x="1150" y="466"/>
                  </a:lnTo>
                  <a:lnTo>
                    <a:pt x="1156" y="542"/>
                  </a:lnTo>
                  <a:lnTo>
                    <a:pt x="1162" y="565"/>
                  </a:lnTo>
                  <a:lnTo>
                    <a:pt x="1168" y="546"/>
                  </a:lnTo>
                  <a:lnTo>
                    <a:pt x="1174" y="537"/>
                  </a:lnTo>
                  <a:lnTo>
                    <a:pt x="1180" y="530"/>
                  </a:lnTo>
                  <a:lnTo>
                    <a:pt x="1186" y="514"/>
                  </a:lnTo>
                  <a:lnTo>
                    <a:pt x="1192" y="505"/>
                  </a:lnTo>
                  <a:lnTo>
                    <a:pt x="1198" y="507"/>
                  </a:lnTo>
                  <a:lnTo>
                    <a:pt x="1204" y="497"/>
                  </a:lnTo>
                  <a:lnTo>
                    <a:pt x="1210" y="490"/>
                  </a:lnTo>
                  <a:lnTo>
                    <a:pt x="1216" y="479"/>
                  </a:lnTo>
                  <a:lnTo>
                    <a:pt x="1222" y="479"/>
                  </a:lnTo>
                  <a:lnTo>
                    <a:pt x="1228" y="466"/>
                  </a:lnTo>
                  <a:lnTo>
                    <a:pt x="1234" y="454"/>
                  </a:lnTo>
                  <a:lnTo>
                    <a:pt x="1240" y="455"/>
                  </a:lnTo>
                  <a:lnTo>
                    <a:pt x="1246" y="445"/>
                  </a:lnTo>
                  <a:lnTo>
                    <a:pt x="1252" y="494"/>
                  </a:lnTo>
                  <a:lnTo>
                    <a:pt x="1258" y="465"/>
                  </a:lnTo>
                  <a:lnTo>
                    <a:pt x="1264" y="453"/>
                  </a:lnTo>
                  <a:lnTo>
                    <a:pt x="1270" y="430"/>
                  </a:lnTo>
                  <a:lnTo>
                    <a:pt x="1276" y="433"/>
                  </a:lnTo>
                  <a:lnTo>
                    <a:pt x="1282" y="430"/>
                  </a:lnTo>
                  <a:lnTo>
                    <a:pt x="1288" y="420"/>
                  </a:lnTo>
                  <a:lnTo>
                    <a:pt x="1294" y="419"/>
                  </a:lnTo>
                  <a:lnTo>
                    <a:pt x="1300" y="427"/>
                  </a:lnTo>
                  <a:lnTo>
                    <a:pt x="1307" y="436"/>
                  </a:lnTo>
                  <a:lnTo>
                    <a:pt x="1313" y="430"/>
                  </a:lnTo>
                  <a:lnTo>
                    <a:pt x="1319" y="415"/>
                  </a:lnTo>
                  <a:lnTo>
                    <a:pt x="1325" y="405"/>
                  </a:lnTo>
                  <a:lnTo>
                    <a:pt x="1331" y="389"/>
                  </a:lnTo>
                  <a:lnTo>
                    <a:pt x="1337" y="377"/>
                  </a:lnTo>
                  <a:lnTo>
                    <a:pt x="1343" y="378"/>
                  </a:lnTo>
                  <a:lnTo>
                    <a:pt x="1349" y="371"/>
                  </a:lnTo>
                  <a:lnTo>
                    <a:pt x="1355" y="360"/>
                  </a:lnTo>
                  <a:lnTo>
                    <a:pt x="1361" y="355"/>
                  </a:lnTo>
                  <a:lnTo>
                    <a:pt x="1367" y="351"/>
                  </a:lnTo>
                  <a:lnTo>
                    <a:pt x="1373" y="344"/>
                  </a:lnTo>
                  <a:lnTo>
                    <a:pt x="1379" y="340"/>
                  </a:lnTo>
                  <a:lnTo>
                    <a:pt x="1385" y="325"/>
                  </a:lnTo>
                  <a:lnTo>
                    <a:pt x="1391" y="328"/>
                  </a:lnTo>
                  <a:lnTo>
                    <a:pt x="1397" y="325"/>
                  </a:lnTo>
                  <a:lnTo>
                    <a:pt x="1403" y="321"/>
                  </a:lnTo>
                  <a:lnTo>
                    <a:pt x="1409" y="333"/>
                  </a:lnTo>
                  <a:lnTo>
                    <a:pt x="1415" y="330"/>
                  </a:lnTo>
                  <a:lnTo>
                    <a:pt x="1421" y="325"/>
                  </a:lnTo>
                  <a:lnTo>
                    <a:pt x="1427" y="310"/>
                  </a:lnTo>
                  <a:lnTo>
                    <a:pt x="1433" y="328"/>
                  </a:lnTo>
                  <a:lnTo>
                    <a:pt x="1439" y="336"/>
                  </a:lnTo>
                  <a:lnTo>
                    <a:pt x="1445" y="330"/>
                  </a:lnTo>
                  <a:lnTo>
                    <a:pt x="1451" y="313"/>
                  </a:lnTo>
                  <a:lnTo>
                    <a:pt x="1457" y="317"/>
                  </a:lnTo>
                  <a:lnTo>
                    <a:pt x="1463" y="307"/>
                  </a:lnTo>
                  <a:lnTo>
                    <a:pt x="1469" y="309"/>
                  </a:lnTo>
                  <a:lnTo>
                    <a:pt x="1475" y="305"/>
                  </a:lnTo>
                  <a:lnTo>
                    <a:pt x="1481" y="296"/>
                  </a:lnTo>
                  <a:lnTo>
                    <a:pt x="1487" y="297"/>
                  </a:lnTo>
                  <a:lnTo>
                    <a:pt x="1493" y="270"/>
                  </a:lnTo>
                  <a:lnTo>
                    <a:pt x="1499" y="268"/>
                  </a:lnTo>
                  <a:lnTo>
                    <a:pt x="1505" y="270"/>
                  </a:lnTo>
                  <a:lnTo>
                    <a:pt x="1511" y="267"/>
                  </a:lnTo>
                  <a:lnTo>
                    <a:pt x="1517" y="267"/>
                  </a:lnTo>
                  <a:lnTo>
                    <a:pt x="1523" y="271"/>
                  </a:lnTo>
                  <a:lnTo>
                    <a:pt x="1529" y="258"/>
                  </a:lnTo>
                  <a:lnTo>
                    <a:pt x="1535" y="262"/>
                  </a:lnTo>
                  <a:lnTo>
                    <a:pt x="1541" y="266"/>
                  </a:lnTo>
                  <a:lnTo>
                    <a:pt x="1547" y="266"/>
                  </a:lnTo>
                  <a:lnTo>
                    <a:pt x="1553" y="271"/>
                  </a:lnTo>
                  <a:lnTo>
                    <a:pt x="1559" y="264"/>
                  </a:lnTo>
                  <a:lnTo>
                    <a:pt x="1565" y="261"/>
                  </a:lnTo>
                  <a:lnTo>
                    <a:pt x="1571" y="259"/>
                  </a:lnTo>
                  <a:lnTo>
                    <a:pt x="1577" y="262"/>
                  </a:lnTo>
                  <a:lnTo>
                    <a:pt x="1583" y="255"/>
                  </a:lnTo>
                  <a:lnTo>
                    <a:pt x="1589" y="263"/>
                  </a:lnTo>
                  <a:lnTo>
                    <a:pt x="1595" y="260"/>
                  </a:lnTo>
                  <a:lnTo>
                    <a:pt x="1601" y="261"/>
                  </a:lnTo>
                  <a:lnTo>
                    <a:pt x="1607" y="262"/>
                  </a:lnTo>
                  <a:lnTo>
                    <a:pt x="1613" y="263"/>
                  </a:lnTo>
                  <a:lnTo>
                    <a:pt x="1619" y="255"/>
                  </a:lnTo>
                  <a:lnTo>
                    <a:pt x="1625" y="258"/>
                  </a:lnTo>
                  <a:lnTo>
                    <a:pt x="1632" y="252"/>
                  </a:lnTo>
                  <a:lnTo>
                    <a:pt x="1638" y="255"/>
                  </a:lnTo>
                  <a:lnTo>
                    <a:pt x="1644" y="252"/>
                  </a:lnTo>
                  <a:lnTo>
                    <a:pt x="1650" y="260"/>
                  </a:lnTo>
                  <a:lnTo>
                    <a:pt x="1656" y="266"/>
                  </a:lnTo>
                  <a:lnTo>
                    <a:pt x="1662" y="272"/>
                  </a:lnTo>
                  <a:lnTo>
                    <a:pt x="1668" y="273"/>
                  </a:lnTo>
                  <a:lnTo>
                    <a:pt x="1674" y="267"/>
                  </a:lnTo>
                  <a:lnTo>
                    <a:pt x="1680" y="293"/>
                  </a:lnTo>
                  <a:lnTo>
                    <a:pt x="1686" y="298"/>
                  </a:lnTo>
                  <a:lnTo>
                    <a:pt x="1692" y="276"/>
                  </a:lnTo>
                  <a:lnTo>
                    <a:pt x="1698" y="286"/>
                  </a:lnTo>
                  <a:lnTo>
                    <a:pt x="1704" y="286"/>
                  </a:lnTo>
                  <a:lnTo>
                    <a:pt x="1710" y="283"/>
                  </a:lnTo>
                  <a:lnTo>
                    <a:pt x="1716" y="281"/>
                  </a:lnTo>
                  <a:lnTo>
                    <a:pt x="1722" y="287"/>
                  </a:lnTo>
                  <a:lnTo>
                    <a:pt x="1728" y="273"/>
                  </a:lnTo>
                  <a:lnTo>
                    <a:pt x="1734" y="271"/>
                  </a:lnTo>
                  <a:lnTo>
                    <a:pt x="1740" y="252"/>
                  </a:lnTo>
                  <a:lnTo>
                    <a:pt x="1746" y="251"/>
                  </a:lnTo>
                  <a:lnTo>
                    <a:pt x="1752" y="242"/>
                  </a:lnTo>
                  <a:lnTo>
                    <a:pt x="1758" y="238"/>
                  </a:lnTo>
                  <a:lnTo>
                    <a:pt x="1764" y="263"/>
                  </a:lnTo>
                  <a:lnTo>
                    <a:pt x="1770" y="237"/>
                  </a:lnTo>
                  <a:lnTo>
                    <a:pt x="1776" y="239"/>
                  </a:lnTo>
                  <a:lnTo>
                    <a:pt x="1782" y="234"/>
                  </a:lnTo>
                  <a:lnTo>
                    <a:pt x="1788" y="229"/>
                  </a:lnTo>
                  <a:lnTo>
                    <a:pt x="1794" y="229"/>
                  </a:lnTo>
                  <a:lnTo>
                    <a:pt x="1800" y="232"/>
                  </a:lnTo>
                  <a:lnTo>
                    <a:pt x="1806" y="232"/>
                  </a:lnTo>
                  <a:lnTo>
                    <a:pt x="1812" y="231"/>
                  </a:lnTo>
                  <a:lnTo>
                    <a:pt x="1818" y="222"/>
                  </a:lnTo>
                  <a:lnTo>
                    <a:pt x="1824" y="228"/>
                  </a:lnTo>
                  <a:lnTo>
                    <a:pt x="1830" y="225"/>
                  </a:lnTo>
                  <a:lnTo>
                    <a:pt x="1836" y="225"/>
                  </a:lnTo>
                  <a:lnTo>
                    <a:pt x="1842" y="229"/>
                  </a:lnTo>
                  <a:lnTo>
                    <a:pt x="1848" y="210"/>
                  </a:lnTo>
                  <a:lnTo>
                    <a:pt x="1854" y="219"/>
                  </a:lnTo>
                  <a:lnTo>
                    <a:pt x="1860" y="222"/>
                  </a:lnTo>
                  <a:lnTo>
                    <a:pt x="1866" y="220"/>
                  </a:lnTo>
                  <a:lnTo>
                    <a:pt x="1872" y="228"/>
                  </a:lnTo>
                  <a:lnTo>
                    <a:pt x="1878" y="220"/>
                  </a:lnTo>
                  <a:lnTo>
                    <a:pt x="1884" y="217"/>
                  </a:lnTo>
                  <a:lnTo>
                    <a:pt x="1890" y="221"/>
                  </a:lnTo>
                  <a:lnTo>
                    <a:pt x="1896" y="216"/>
                  </a:lnTo>
                  <a:lnTo>
                    <a:pt x="1902" y="222"/>
                  </a:lnTo>
                  <a:lnTo>
                    <a:pt x="1908" y="217"/>
                  </a:lnTo>
                  <a:lnTo>
                    <a:pt x="1914" y="217"/>
                  </a:lnTo>
                  <a:lnTo>
                    <a:pt x="1920" y="220"/>
                  </a:lnTo>
                  <a:lnTo>
                    <a:pt x="1926" y="220"/>
                  </a:lnTo>
                  <a:lnTo>
                    <a:pt x="1932" y="216"/>
                  </a:lnTo>
                  <a:lnTo>
                    <a:pt x="1938" y="225"/>
                  </a:lnTo>
                  <a:lnTo>
                    <a:pt x="1944" y="228"/>
                  </a:lnTo>
                  <a:lnTo>
                    <a:pt x="1950" y="213"/>
                  </a:lnTo>
                  <a:lnTo>
                    <a:pt x="1956" y="225"/>
                  </a:lnTo>
                  <a:lnTo>
                    <a:pt x="1962" y="212"/>
                  </a:lnTo>
                  <a:lnTo>
                    <a:pt x="1968" y="232"/>
                  </a:lnTo>
                  <a:lnTo>
                    <a:pt x="1975" y="225"/>
                  </a:lnTo>
                  <a:lnTo>
                    <a:pt x="1981" y="228"/>
                  </a:lnTo>
                  <a:lnTo>
                    <a:pt x="1987" y="227"/>
                  </a:lnTo>
                  <a:lnTo>
                    <a:pt x="1993" y="220"/>
                  </a:lnTo>
                  <a:lnTo>
                    <a:pt x="1999" y="227"/>
                  </a:lnTo>
                  <a:lnTo>
                    <a:pt x="2005" y="219"/>
                  </a:lnTo>
                  <a:lnTo>
                    <a:pt x="2011" y="226"/>
                  </a:lnTo>
                  <a:lnTo>
                    <a:pt x="2017" y="228"/>
                  </a:lnTo>
                  <a:lnTo>
                    <a:pt x="2023" y="231"/>
                  </a:lnTo>
                  <a:lnTo>
                    <a:pt x="2029" y="240"/>
                  </a:lnTo>
                  <a:lnTo>
                    <a:pt x="2035" y="239"/>
                  </a:lnTo>
                  <a:lnTo>
                    <a:pt x="2041" y="227"/>
                  </a:lnTo>
                  <a:lnTo>
                    <a:pt x="2047" y="228"/>
                  </a:lnTo>
                  <a:lnTo>
                    <a:pt x="2053" y="227"/>
                  </a:lnTo>
                  <a:lnTo>
                    <a:pt x="2059" y="227"/>
                  </a:lnTo>
                  <a:lnTo>
                    <a:pt x="2065" y="232"/>
                  </a:lnTo>
                  <a:lnTo>
                    <a:pt x="2071" y="232"/>
                  </a:lnTo>
                  <a:lnTo>
                    <a:pt x="2077" y="242"/>
                  </a:lnTo>
                  <a:lnTo>
                    <a:pt x="2083" y="237"/>
                  </a:lnTo>
                  <a:lnTo>
                    <a:pt x="2089" y="238"/>
                  </a:lnTo>
                  <a:lnTo>
                    <a:pt x="2095" y="233"/>
                  </a:lnTo>
                  <a:lnTo>
                    <a:pt x="2101" y="234"/>
                  </a:lnTo>
                  <a:lnTo>
                    <a:pt x="2107" y="237"/>
                  </a:lnTo>
                  <a:lnTo>
                    <a:pt x="2113" y="234"/>
                  </a:lnTo>
                  <a:lnTo>
                    <a:pt x="2119" y="242"/>
                  </a:lnTo>
                  <a:lnTo>
                    <a:pt x="2125" y="243"/>
                  </a:lnTo>
                  <a:lnTo>
                    <a:pt x="2131" y="243"/>
                  </a:lnTo>
                  <a:lnTo>
                    <a:pt x="2137" y="233"/>
                  </a:lnTo>
                  <a:lnTo>
                    <a:pt x="2143" y="240"/>
                  </a:lnTo>
                  <a:lnTo>
                    <a:pt x="2149" y="242"/>
                  </a:lnTo>
                  <a:lnTo>
                    <a:pt x="2155" y="241"/>
                  </a:lnTo>
                  <a:lnTo>
                    <a:pt x="2161" y="243"/>
                  </a:lnTo>
                  <a:lnTo>
                    <a:pt x="2167" y="235"/>
                  </a:lnTo>
                  <a:lnTo>
                    <a:pt x="2173" y="236"/>
                  </a:lnTo>
                  <a:lnTo>
                    <a:pt x="2179" y="260"/>
                  </a:lnTo>
                  <a:lnTo>
                    <a:pt x="2185" y="248"/>
                  </a:lnTo>
                  <a:lnTo>
                    <a:pt x="2191" y="254"/>
                  </a:lnTo>
                  <a:lnTo>
                    <a:pt x="2197" y="254"/>
                  </a:lnTo>
                  <a:lnTo>
                    <a:pt x="2203" y="255"/>
                  </a:lnTo>
                  <a:lnTo>
                    <a:pt x="2209" y="263"/>
                  </a:lnTo>
                  <a:lnTo>
                    <a:pt x="2215" y="252"/>
                  </a:lnTo>
                  <a:lnTo>
                    <a:pt x="2221" y="258"/>
                  </a:lnTo>
                  <a:lnTo>
                    <a:pt x="2227" y="267"/>
                  </a:lnTo>
                  <a:lnTo>
                    <a:pt x="2233" y="267"/>
                  </a:lnTo>
                  <a:lnTo>
                    <a:pt x="2239" y="267"/>
                  </a:lnTo>
                  <a:lnTo>
                    <a:pt x="2245" y="270"/>
                  </a:lnTo>
                  <a:lnTo>
                    <a:pt x="2251" y="266"/>
                  </a:lnTo>
                  <a:lnTo>
                    <a:pt x="2257" y="263"/>
                  </a:lnTo>
                  <a:lnTo>
                    <a:pt x="2263" y="275"/>
                  </a:lnTo>
                  <a:lnTo>
                    <a:pt x="2269" y="267"/>
                  </a:lnTo>
                  <a:lnTo>
                    <a:pt x="2275" y="265"/>
                  </a:lnTo>
                  <a:lnTo>
                    <a:pt x="2281" y="275"/>
                  </a:lnTo>
                  <a:lnTo>
                    <a:pt x="2287" y="267"/>
                  </a:lnTo>
                  <a:lnTo>
                    <a:pt x="2293" y="270"/>
                  </a:lnTo>
                  <a:lnTo>
                    <a:pt x="2299" y="275"/>
                  </a:lnTo>
                  <a:lnTo>
                    <a:pt x="2306" y="267"/>
                  </a:lnTo>
                  <a:lnTo>
                    <a:pt x="2312" y="266"/>
                  </a:lnTo>
                  <a:lnTo>
                    <a:pt x="2318" y="263"/>
                  </a:lnTo>
                  <a:lnTo>
                    <a:pt x="2324" y="267"/>
                  </a:lnTo>
                  <a:lnTo>
                    <a:pt x="2330" y="271"/>
                  </a:lnTo>
                  <a:lnTo>
                    <a:pt x="2336" y="281"/>
                  </a:lnTo>
                  <a:lnTo>
                    <a:pt x="2342" y="251"/>
                  </a:lnTo>
                  <a:lnTo>
                    <a:pt x="2348" y="264"/>
                  </a:lnTo>
                  <a:lnTo>
                    <a:pt x="2354" y="274"/>
                  </a:lnTo>
                  <a:lnTo>
                    <a:pt x="2360" y="274"/>
                  </a:lnTo>
                  <a:lnTo>
                    <a:pt x="2366" y="275"/>
                  </a:lnTo>
                  <a:lnTo>
                    <a:pt x="2372" y="270"/>
                  </a:lnTo>
                  <a:lnTo>
                    <a:pt x="2378" y="277"/>
                  </a:lnTo>
                  <a:lnTo>
                    <a:pt x="2384" y="263"/>
                  </a:lnTo>
                  <a:lnTo>
                    <a:pt x="2390" y="254"/>
                  </a:lnTo>
                  <a:lnTo>
                    <a:pt x="2396" y="258"/>
                  </a:lnTo>
                  <a:lnTo>
                    <a:pt x="2402" y="254"/>
                  </a:lnTo>
                </a:path>
              </a:pathLst>
            </a:custGeom>
            <a:noFill/>
            <a:ln w="3175" cap="flat">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3" name="Line 27">
            <a:extLst>
              <a:ext uri="{FF2B5EF4-FFF2-40B4-BE49-F238E27FC236}">
                <a16:creationId xmlns:a16="http://schemas.microsoft.com/office/drawing/2014/main" id="{E94E94DF-02DD-4603-8C7F-0402935FEB6F}"/>
              </a:ext>
            </a:extLst>
          </p:cNvPr>
          <p:cNvSpPr>
            <a:spLocks noChangeShapeType="1"/>
          </p:cNvSpPr>
          <p:nvPr/>
        </p:nvSpPr>
        <p:spPr bwMode="auto">
          <a:xfrm flipV="1">
            <a:off x="11887205" y="3886199"/>
            <a:ext cx="0" cy="163581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28">
            <a:extLst>
              <a:ext uri="{FF2B5EF4-FFF2-40B4-BE49-F238E27FC236}">
                <a16:creationId xmlns:a16="http://schemas.microsoft.com/office/drawing/2014/main" id="{017E0A89-43A4-4541-804E-E43A3E75568F}"/>
              </a:ext>
            </a:extLst>
          </p:cNvPr>
          <p:cNvSpPr>
            <a:spLocks noChangeShapeType="1"/>
          </p:cNvSpPr>
          <p:nvPr/>
        </p:nvSpPr>
        <p:spPr bwMode="auto">
          <a:xfrm>
            <a:off x="11844338" y="5522018"/>
            <a:ext cx="428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29">
            <a:extLst>
              <a:ext uri="{FF2B5EF4-FFF2-40B4-BE49-F238E27FC236}">
                <a16:creationId xmlns:a16="http://schemas.microsoft.com/office/drawing/2014/main" id="{B0E3A8F6-B2F3-4A5E-8039-6DA4896BA107}"/>
              </a:ext>
            </a:extLst>
          </p:cNvPr>
          <p:cNvSpPr>
            <a:spLocks noChangeShapeType="1"/>
          </p:cNvSpPr>
          <p:nvPr/>
        </p:nvSpPr>
        <p:spPr bwMode="auto">
          <a:xfrm>
            <a:off x="11844338" y="5026531"/>
            <a:ext cx="428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30">
            <a:extLst>
              <a:ext uri="{FF2B5EF4-FFF2-40B4-BE49-F238E27FC236}">
                <a16:creationId xmlns:a16="http://schemas.microsoft.com/office/drawing/2014/main" id="{BB7EA91C-1486-4859-B877-4EC0FD29A572}"/>
              </a:ext>
            </a:extLst>
          </p:cNvPr>
          <p:cNvSpPr>
            <a:spLocks noChangeShapeType="1"/>
          </p:cNvSpPr>
          <p:nvPr/>
        </p:nvSpPr>
        <p:spPr bwMode="auto">
          <a:xfrm>
            <a:off x="11844338" y="4531043"/>
            <a:ext cx="428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31">
            <a:extLst>
              <a:ext uri="{FF2B5EF4-FFF2-40B4-BE49-F238E27FC236}">
                <a16:creationId xmlns:a16="http://schemas.microsoft.com/office/drawing/2014/main" id="{013BA7EC-7A00-4D9C-94BF-D99B6FF0F5A5}"/>
              </a:ext>
            </a:extLst>
          </p:cNvPr>
          <p:cNvSpPr>
            <a:spLocks noChangeShapeType="1"/>
          </p:cNvSpPr>
          <p:nvPr/>
        </p:nvSpPr>
        <p:spPr bwMode="auto">
          <a:xfrm>
            <a:off x="11844338" y="4035555"/>
            <a:ext cx="428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Rectangle 34">
            <a:extLst>
              <a:ext uri="{FF2B5EF4-FFF2-40B4-BE49-F238E27FC236}">
                <a16:creationId xmlns:a16="http://schemas.microsoft.com/office/drawing/2014/main" id="{C8635A8B-2FFB-4AA0-BC2D-A9E838D41795}"/>
              </a:ext>
            </a:extLst>
          </p:cNvPr>
          <p:cNvSpPr>
            <a:spLocks noChangeArrowheads="1"/>
          </p:cNvSpPr>
          <p:nvPr/>
        </p:nvSpPr>
        <p:spPr bwMode="auto">
          <a:xfrm>
            <a:off x="11963409" y="5348163"/>
            <a:ext cx="88900" cy="33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 name="Rectangle 35">
            <a:extLst>
              <a:ext uri="{FF2B5EF4-FFF2-40B4-BE49-F238E27FC236}">
                <a16:creationId xmlns:a16="http://schemas.microsoft.com/office/drawing/2014/main" id="{F13F431D-DC1F-4793-85CF-F610081FDFA1}"/>
              </a:ext>
            </a:extLst>
          </p:cNvPr>
          <p:cNvSpPr>
            <a:spLocks noChangeArrowheads="1"/>
          </p:cNvSpPr>
          <p:nvPr/>
        </p:nvSpPr>
        <p:spPr bwMode="auto">
          <a:xfrm>
            <a:off x="11938009" y="4861368"/>
            <a:ext cx="133350" cy="33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 name="Rectangle 36">
            <a:extLst>
              <a:ext uri="{FF2B5EF4-FFF2-40B4-BE49-F238E27FC236}">
                <a16:creationId xmlns:a16="http://schemas.microsoft.com/office/drawing/2014/main" id="{E341B22B-E297-404B-ACCF-871C8ACC101F}"/>
              </a:ext>
            </a:extLst>
          </p:cNvPr>
          <p:cNvSpPr>
            <a:spLocks noChangeArrowheads="1"/>
          </p:cNvSpPr>
          <p:nvPr/>
        </p:nvSpPr>
        <p:spPr bwMode="auto">
          <a:xfrm>
            <a:off x="11938009" y="4357187"/>
            <a:ext cx="133350" cy="33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 name="Rectangle 37">
            <a:extLst>
              <a:ext uri="{FF2B5EF4-FFF2-40B4-BE49-F238E27FC236}">
                <a16:creationId xmlns:a16="http://schemas.microsoft.com/office/drawing/2014/main" id="{9B79B451-0014-46A2-838C-3E56332FFB3B}"/>
              </a:ext>
            </a:extLst>
          </p:cNvPr>
          <p:cNvSpPr>
            <a:spLocks noChangeArrowheads="1"/>
          </p:cNvSpPr>
          <p:nvPr/>
        </p:nvSpPr>
        <p:spPr bwMode="auto">
          <a:xfrm>
            <a:off x="11938009" y="3870393"/>
            <a:ext cx="133350" cy="33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 name="Rectangle 51">
            <a:extLst>
              <a:ext uri="{FF2B5EF4-FFF2-40B4-BE49-F238E27FC236}">
                <a16:creationId xmlns:a16="http://schemas.microsoft.com/office/drawing/2014/main" id="{38A9A0B4-3633-4843-BCE2-EE8013B13125}"/>
              </a:ext>
            </a:extLst>
          </p:cNvPr>
          <p:cNvSpPr/>
          <p:nvPr/>
        </p:nvSpPr>
        <p:spPr>
          <a:xfrm>
            <a:off x="414528" y="3767328"/>
            <a:ext cx="4111752" cy="276999"/>
          </a:xfrm>
          <a:prstGeom prst="rect">
            <a:avLst/>
          </a:prstGeom>
        </p:spPr>
        <p:txBody>
          <a:bodyPr wrap="square">
            <a:spAutoFit/>
          </a:bodyPr>
          <a:lstStyle/>
          <a:p>
            <a:r>
              <a:rPr lang="en-US" sz="1200" dirty="0">
                <a:latin typeface="Courier New" panose="02070309020205020404" pitchFamily="49" charset="0"/>
                <a:cs typeface="Courier New" panose="02070309020205020404" pitchFamily="49" charset="0"/>
              </a:rPr>
              <a:t>&gt;&gt; </a:t>
            </a:r>
            <a:r>
              <a:rPr lang="en-US" sz="1200" dirty="0">
                <a:solidFill>
                  <a:srgbClr val="C00000"/>
                </a:solidFill>
                <a:latin typeface="Courier New" panose="02070309020205020404" pitchFamily="49" charset="0"/>
                <a:cs typeface="Courier New" panose="02070309020205020404" pitchFamily="49" charset="0"/>
              </a:rPr>
              <a:t>min(MP)</a:t>
            </a:r>
            <a:r>
              <a:rPr lang="en-US" sz="1200" dirty="0">
                <a:latin typeface="Courier New" panose="02070309020205020404" pitchFamily="49" charset="0"/>
                <a:cs typeface="Courier New" panose="02070309020205020404" pitchFamily="49" charset="0"/>
              </a:rPr>
              <a:t>/</a:t>
            </a:r>
            <a:r>
              <a:rPr lang="en-US" sz="1200" dirty="0">
                <a:solidFill>
                  <a:srgbClr val="0070C0"/>
                </a:solidFill>
                <a:latin typeface="Courier New" panose="02070309020205020404" pitchFamily="49" charset="0"/>
                <a:cs typeface="Courier New" panose="02070309020205020404" pitchFamily="49" charset="0"/>
              </a:rPr>
              <a:t>mean(MP)  </a:t>
            </a:r>
            <a:r>
              <a:rPr lang="en-US" sz="1200" dirty="0" err="1">
                <a:latin typeface="Courier New" panose="02070309020205020404" pitchFamily="49" charset="0"/>
                <a:cs typeface="Courier New" panose="02070309020205020404" pitchFamily="49" charset="0"/>
              </a:rPr>
              <a:t>ans</a:t>
            </a:r>
            <a:r>
              <a:rPr lang="en-US" sz="1200" dirty="0">
                <a:latin typeface="Courier New" panose="02070309020205020404" pitchFamily="49" charset="0"/>
                <a:cs typeface="Courier New" panose="02070309020205020404" pitchFamily="49" charset="0"/>
              </a:rPr>
              <a:t> =   0.290</a:t>
            </a:r>
          </a:p>
        </p:txBody>
      </p:sp>
      <p:sp>
        <p:nvSpPr>
          <p:cNvPr id="53" name="Rectangle 52">
            <a:extLst>
              <a:ext uri="{FF2B5EF4-FFF2-40B4-BE49-F238E27FC236}">
                <a16:creationId xmlns:a16="http://schemas.microsoft.com/office/drawing/2014/main" id="{59E66257-95A9-4DB6-817E-18AB5600D98E}"/>
              </a:ext>
            </a:extLst>
          </p:cNvPr>
          <p:cNvSpPr/>
          <p:nvPr/>
        </p:nvSpPr>
        <p:spPr>
          <a:xfrm>
            <a:off x="7546848" y="3760184"/>
            <a:ext cx="4212336" cy="276999"/>
          </a:xfrm>
          <a:prstGeom prst="rect">
            <a:avLst/>
          </a:prstGeom>
        </p:spPr>
        <p:txBody>
          <a:bodyPr wrap="square">
            <a:spAutoFit/>
          </a:bodyPr>
          <a:lstStyle/>
          <a:p>
            <a:r>
              <a:rPr lang="en-US" sz="1200" dirty="0">
                <a:latin typeface="Courier New" panose="02070309020205020404" pitchFamily="49" charset="0"/>
                <a:cs typeface="Courier New" panose="02070309020205020404" pitchFamily="49" charset="0"/>
              </a:rPr>
              <a:t>&gt;&gt; </a:t>
            </a:r>
            <a:r>
              <a:rPr lang="en-US" sz="1200" dirty="0">
                <a:solidFill>
                  <a:srgbClr val="C00000"/>
                </a:solidFill>
                <a:latin typeface="Courier New" panose="02070309020205020404" pitchFamily="49" charset="0"/>
                <a:cs typeface="Courier New" panose="02070309020205020404" pitchFamily="49" charset="0"/>
              </a:rPr>
              <a:t>min(MP)</a:t>
            </a:r>
            <a:r>
              <a:rPr lang="en-US" sz="1200" dirty="0">
                <a:latin typeface="Courier New" panose="02070309020205020404" pitchFamily="49" charset="0"/>
                <a:cs typeface="Courier New" panose="02070309020205020404" pitchFamily="49" charset="0"/>
              </a:rPr>
              <a:t>/</a:t>
            </a:r>
            <a:r>
              <a:rPr lang="en-US" sz="1200" dirty="0">
                <a:solidFill>
                  <a:srgbClr val="0070C0"/>
                </a:solidFill>
                <a:latin typeface="Courier New" panose="02070309020205020404" pitchFamily="49" charset="0"/>
                <a:cs typeface="Courier New" panose="02070309020205020404" pitchFamily="49" charset="0"/>
              </a:rPr>
              <a:t>mean(MP)  </a:t>
            </a:r>
            <a:r>
              <a:rPr lang="en-US" sz="1200" dirty="0" err="1">
                <a:latin typeface="Courier New" panose="02070309020205020404" pitchFamily="49" charset="0"/>
                <a:cs typeface="Courier New" panose="02070309020205020404" pitchFamily="49" charset="0"/>
              </a:rPr>
              <a:t>ans</a:t>
            </a:r>
            <a:r>
              <a:rPr lang="en-US" sz="1200" dirty="0">
                <a:latin typeface="Courier New" panose="02070309020205020404" pitchFamily="49" charset="0"/>
                <a:cs typeface="Courier New" panose="02070309020205020404" pitchFamily="49" charset="0"/>
              </a:rPr>
              <a:t> =   0.756</a:t>
            </a:r>
          </a:p>
        </p:txBody>
      </p:sp>
      <p:cxnSp>
        <p:nvCxnSpPr>
          <p:cNvPr id="55" name="Straight Connector 54">
            <a:extLst>
              <a:ext uri="{FF2B5EF4-FFF2-40B4-BE49-F238E27FC236}">
                <a16:creationId xmlns:a16="http://schemas.microsoft.com/office/drawing/2014/main" id="{2A2EA9E3-897F-4DA1-891F-7C9ABF33ECE3}"/>
              </a:ext>
            </a:extLst>
          </p:cNvPr>
          <p:cNvCxnSpPr/>
          <p:nvPr/>
        </p:nvCxnSpPr>
        <p:spPr>
          <a:xfrm>
            <a:off x="3017520" y="5431536"/>
            <a:ext cx="2048256"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92F0568-2EC8-4C32-969B-8E3867167099}"/>
              </a:ext>
            </a:extLst>
          </p:cNvPr>
          <p:cNvCxnSpPr>
            <a:cxnSpLocks/>
          </p:cNvCxnSpPr>
          <p:nvPr/>
        </p:nvCxnSpPr>
        <p:spPr>
          <a:xfrm flipH="1">
            <a:off x="4459224" y="5172456"/>
            <a:ext cx="874776"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9F85BBB-A216-45A3-978D-F73F7D71F474}"/>
              </a:ext>
            </a:extLst>
          </p:cNvPr>
          <p:cNvCxnSpPr>
            <a:cxnSpLocks/>
          </p:cNvCxnSpPr>
          <p:nvPr/>
        </p:nvCxnSpPr>
        <p:spPr>
          <a:xfrm>
            <a:off x="7415784" y="4501896"/>
            <a:ext cx="2865120"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5589CE2-EA04-4AF2-9B02-0D97C3A1C1F9}"/>
              </a:ext>
            </a:extLst>
          </p:cNvPr>
          <p:cNvCxnSpPr>
            <a:cxnSpLocks/>
          </p:cNvCxnSpPr>
          <p:nvPr/>
        </p:nvCxnSpPr>
        <p:spPr>
          <a:xfrm flipH="1">
            <a:off x="7043738" y="4269295"/>
            <a:ext cx="621791"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5" name="Right Brace 64">
            <a:extLst>
              <a:ext uri="{FF2B5EF4-FFF2-40B4-BE49-F238E27FC236}">
                <a16:creationId xmlns:a16="http://schemas.microsoft.com/office/drawing/2014/main" id="{898A3451-9FB2-4FBC-920D-F90127407DBD}"/>
              </a:ext>
            </a:extLst>
          </p:cNvPr>
          <p:cNvSpPr/>
          <p:nvPr/>
        </p:nvSpPr>
        <p:spPr>
          <a:xfrm>
            <a:off x="5082540" y="5427344"/>
            <a:ext cx="289560" cy="92393"/>
          </a:xfrm>
          <a:prstGeom prst="rightBrace">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Right Brace 66">
            <a:extLst>
              <a:ext uri="{FF2B5EF4-FFF2-40B4-BE49-F238E27FC236}">
                <a16:creationId xmlns:a16="http://schemas.microsoft.com/office/drawing/2014/main" id="{2ACDECE1-C6BF-43AE-88A8-F37F934E06B0}"/>
              </a:ext>
            </a:extLst>
          </p:cNvPr>
          <p:cNvSpPr/>
          <p:nvPr/>
        </p:nvSpPr>
        <p:spPr>
          <a:xfrm>
            <a:off x="5401628" y="5170169"/>
            <a:ext cx="289560" cy="349569"/>
          </a:xfrm>
          <a:prstGeom prst="rightBrace">
            <a:avLst/>
          </a:prstGeom>
          <a:ln>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Right Brace 67">
            <a:extLst>
              <a:ext uri="{FF2B5EF4-FFF2-40B4-BE49-F238E27FC236}">
                <a16:creationId xmlns:a16="http://schemas.microsoft.com/office/drawing/2014/main" id="{071354B8-644D-43C6-88FA-A8651D116BC1}"/>
              </a:ext>
            </a:extLst>
          </p:cNvPr>
          <p:cNvSpPr/>
          <p:nvPr/>
        </p:nvSpPr>
        <p:spPr>
          <a:xfrm flipH="1">
            <a:off x="7092314" y="4498656"/>
            <a:ext cx="289560" cy="1021082"/>
          </a:xfrm>
          <a:prstGeom prst="rightBrace">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ight Brace 68">
            <a:extLst>
              <a:ext uri="{FF2B5EF4-FFF2-40B4-BE49-F238E27FC236}">
                <a16:creationId xmlns:a16="http://schemas.microsoft.com/office/drawing/2014/main" id="{06E0C67B-8BDF-4927-9692-C193AEEBE83D}"/>
              </a:ext>
            </a:extLst>
          </p:cNvPr>
          <p:cNvSpPr/>
          <p:nvPr/>
        </p:nvSpPr>
        <p:spPr>
          <a:xfrm flipH="1">
            <a:off x="6725602" y="4262439"/>
            <a:ext cx="289560" cy="1266826"/>
          </a:xfrm>
          <a:prstGeom prst="rightBrace">
            <a:avLst/>
          </a:prstGeom>
          <a:ln>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 name="Rectangle 72">
            <a:extLst>
              <a:ext uri="{FF2B5EF4-FFF2-40B4-BE49-F238E27FC236}">
                <a16:creationId xmlns:a16="http://schemas.microsoft.com/office/drawing/2014/main" id="{9C8595B2-0512-4CE5-AE7A-2BF69C595CEA}"/>
              </a:ext>
            </a:extLst>
          </p:cNvPr>
          <p:cNvSpPr/>
          <p:nvPr/>
        </p:nvSpPr>
        <p:spPr>
          <a:xfrm>
            <a:off x="6931152" y="5908584"/>
            <a:ext cx="2404872" cy="523220"/>
          </a:xfrm>
          <a:prstGeom prst="rect">
            <a:avLst/>
          </a:prstGeom>
        </p:spPr>
        <p:txBody>
          <a:bodyPr wrap="square">
            <a:spAutoFit/>
          </a:bodyPr>
          <a:lstStyle/>
          <a:p>
            <a:pPr lvl="1">
              <a:spcAft>
                <a:spcPts val="400"/>
              </a:spcAft>
            </a:pPr>
            <a:r>
              <a:rPr lang="en-US" sz="1400" dirty="0"/>
              <a:t>The motif are </a:t>
            </a:r>
            <a:r>
              <a:rPr lang="en-US" sz="1400" i="1" dirty="0"/>
              <a:t>not</a:t>
            </a:r>
            <a:r>
              <a:rPr lang="en-US" sz="1400" dirty="0"/>
              <a:t> well conserved visually..</a:t>
            </a:r>
          </a:p>
        </p:txBody>
      </p:sp>
      <p:sp>
        <p:nvSpPr>
          <p:cNvPr id="74" name="Rectangle 73">
            <a:extLst>
              <a:ext uri="{FF2B5EF4-FFF2-40B4-BE49-F238E27FC236}">
                <a16:creationId xmlns:a16="http://schemas.microsoft.com/office/drawing/2014/main" id="{CC56BCD8-1D9E-4A91-A065-FDD43615F5A5}"/>
              </a:ext>
            </a:extLst>
          </p:cNvPr>
          <p:cNvSpPr/>
          <p:nvPr/>
        </p:nvSpPr>
        <p:spPr>
          <a:xfrm>
            <a:off x="2319528" y="5942112"/>
            <a:ext cx="2404872" cy="523220"/>
          </a:xfrm>
          <a:prstGeom prst="rect">
            <a:avLst/>
          </a:prstGeom>
        </p:spPr>
        <p:txBody>
          <a:bodyPr wrap="square">
            <a:spAutoFit/>
          </a:bodyPr>
          <a:lstStyle/>
          <a:p>
            <a:pPr lvl="1">
              <a:spcAft>
                <a:spcPts val="400"/>
              </a:spcAft>
            </a:pPr>
            <a:r>
              <a:rPr lang="en-US" sz="1400" dirty="0"/>
              <a:t>The motifs </a:t>
            </a:r>
            <a:r>
              <a:rPr lang="en-US" sz="1400" i="1" dirty="0"/>
              <a:t>are</a:t>
            </a:r>
            <a:r>
              <a:rPr lang="en-US" sz="1400" dirty="0"/>
              <a:t> well conserved visually..</a:t>
            </a:r>
          </a:p>
        </p:txBody>
      </p:sp>
      <p:sp>
        <p:nvSpPr>
          <p:cNvPr id="75" name="Rectangle 74">
            <a:extLst>
              <a:ext uri="{FF2B5EF4-FFF2-40B4-BE49-F238E27FC236}">
                <a16:creationId xmlns:a16="http://schemas.microsoft.com/office/drawing/2014/main" id="{4B935B67-688E-425A-A926-12EE4A5EBD43}"/>
              </a:ext>
            </a:extLst>
          </p:cNvPr>
          <p:cNvSpPr/>
          <p:nvPr/>
        </p:nvSpPr>
        <p:spPr>
          <a:xfrm>
            <a:off x="8577414" y="4725662"/>
            <a:ext cx="1997085" cy="307777"/>
          </a:xfrm>
          <a:prstGeom prst="rect">
            <a:avLst/>
          </a:prstGeom>
        </p:spPr>
        <p:txBody>
          <a:bodyPr wrap="none">
            <a:spAutoFit/>
          </a:bodyPr>
          <a:lstStyle/>
          <a:p>
            <a:r>
              <a:rPr lang="en-US" sz="1400" dirty="0"/>
              <a:t>Here the MP looks “flat”</a:t>
            </a:r>
          </a:p>
        </p:txBody>
      </p:sp>
      <p:cxnSp>
        <p:nvCxnSpPr>
          <p:cNvPr id="77" name="Straight Arrow Connector 76">
            <a:extLst>
              <a:ext uri="{FF2B5EF4-FFF2-40B4-BE49-F238E27FC236}">
                <a16:creationId xmlns:a16="http://schemas.microsoft.com/office/drawing/2014/main" id="{69ADF126-A16A-4CD7-8481-2E5E83D1EB11}"/>
              </a:ext>
            </a:extLst>
          </p:cNvPr>
          <p:cNvCxnSpPr/>
          <p:nvPr/>
        </p:nvCxnSpPr>
        <p:spPr>
          <a:xfrm flipV="1">
            <a:off x="10579608" y="4480560"/>
            <a:ext cx="365760" cy="35661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123346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A484E22-BCB4-49A0-BB6F-F773EDC93D8E}"/>
              </a:ext>
            </a:extLst>
          </p:cNvPr>
          <p:cNvSpPr/>
          <p:nvPr/>
        </p:nvSpPr>
        <p:spPr>
          <a:xfrm>
            <a:off x="0" y="0"/>
            <a:ext cx="5862389" cy="369332"/>
          </a:xfrm>
          <a:prstGeom prst="rect">
            <a:avLst/>
          </a:prstGeom>
        </p:spPr>
        <p:txBody>
          <a:bodyPr wrap="square">
            <a:spAutoFit/>
          </a:bodyPr>
          <a:lstStyle/>
          <a:p>
            <a:r>
              <a:rPr lang="en-US" i="1" dirty="0">
                <a:solidFill>
                  <a:srgbClr val="C00000"/>
                </a:solidFill>
              </a:rPr>
              <a:t>I need to find motifs faster! Part I</a:t>
            </a:r>
          </a:p>
        </p:txBody>
      </p:sp>
      <p:pic>
        <p:nvPicPr>
          <p:cNvPr id="3" name="Picture 2">
            <a:extLst>
              <a:ext uri="{FF2B5EF4-FFF2-40B4-BE49-F238E27FC236}">
                <a16:creationId xmlns:a16="http://schemas.microsoft.com/office/drawing/2014/main" id="{ECE54DD1-411A-4EB5-87B0-F841D1D400DA}"/>
              </a:ext>
            </a:extLst>
          </p:cNvPr>
          <p:cNvPicPr>
            <a:picLocks noChangeAspect="1"/>
          </p:cNvPicPr>
          <p:nvPr/>
        </p:nvPicPr>
        <p:blipFill>
          <a:blip r:embed="rId2"/>
          <a:stretch>
            <a:fillRect/>
          </a:stretch>
        </p:blipFill>
        <p:spPr>
          <a:xfrm>
            <a:off x="3460058" y="4143375"/>
            <a:ext cx="2573010" cy="2193010"/>
          </a:xfrm>
          <a:prstGeom prst="rect">
            <a:avLst/>
          </a:prstGeom>
        </p:spPr>
      </p:pic>
      <p:sp>
        <p:nvSpPr>
          <p:cNvPr id="31" name="Rectangle 30">
            <a:extLst>
              <a:ext uri="{FF2B5EF4-FFF2-40B4-BE49-F238E27FC236}">
                <a16:creationId xmlns:a16="http://schemas.microsoft.com/office/drawing/2014/main" id="{D9CD63DF-4CDD-4461-AAD2-6BFE4AFB9C81}"/>
              </a:ext>
            </a:extLst>
          </p:cNvPr>
          <p:cNvSpPr/>
          <p:nvPr/>
        </p:nvSpPr>
        <p:spPr>
          <a:xfrm rot="21363635">
            <a:off x="3438138" y="3528000"/>
            <a:ext cx="7219753" cy="415498"/>
          </a:xfrm>
          <a:prstGeom prst="rect">
            <a:avLst/>
          </a:prstGeom>
        </p:spPr>
        <p:txBody>
          <a:bodyPr wrap="square">
            <a:spAutoFit/>
          </a:bodyPr>
          <a:lstStyle/>
          <a:p>
            <a:r>
              <a:rPr lang="en-US" sz="1050" dirty="0">
                <a:latin typeface="Courier New" panose="02070309020205020404" pitchFamily="49" charset="0"/>
                <a:cs typeface="Courier New" panose="02070309020205020404" pitchFamily="49" charset="0"/>
              </a:rPr>
              <a:t>&gt;&gt; tic, [MP </a:t>
            </a:r>
            <a:r>
              <a:rPr lang="en-US" sz="1050" dirty="0" err="1">
                <a:latin typeface="Courier New" panose="02070309020205020404" pitchFamily="49" charset="0"/>
                <a:cs typeface="Courier New" panose="02070309020205020404" pitchFamily="49" charset="0"/>
              </a:rPr>
              <a:t>MPIndex</a:t>
            </a:r>
            <a:r>
              <a:rPr lang="en-US" sz="1050" dirty="0">
                <a:latin typeface="Courier New" panose="02070309020205020404" pitchFamily="49" charset="0"/>
                <a:cs typeface="Courier New" panose="02070309020205020404" pitchFamily="49" charset="0"/>
              </a:rPr>
              <a:t>, </a:t>
            </a:r>
            <a:r>
              <a:rPr lang="en-US" sz="1050" dirty="0" err="1">
                <a:latin typeface="Courier New" panose="02070309020205020404" pitchFamily="49" charset="0"/>
                <a:cs typeface="Courier New" panose="02070309020205020404" pitchFamily="49" charset="0"/>
              </a:rPr>
              <a:t>mIndex</a:t>
            </a:r>
            <a:r>
              <a:rPr lang="en-US" sz="1050" dirty="0">
                <a:latin typeface="Courier New" panose="02070309020205020404" pitchFamily="49" charset="0"/>
                <a:cs typeface="Courier New" panose="02070309020205020404" pitchFamily="49" charset="0"/>
              </a:rPr>
              <a:t>, </a:t>
            </a:r>
            <a:r>
              <a:rPr lang="en-US" sz="1050" dirty="0" err="1">
                <a:latin typeface="Courier New" panose="02070309020205020404" pitchFamily="49" charset="0"/>
                <a:cs typeface="Courier New" panose="02070309020205020404" pitchFamily="49" charset="0"/>
              </a:rPr>
              <a:t>dIndex</a:t>
            </a:r>
            <a:r>
              <a:rPr lang="en-US" sz="1050" dirty="0">
                <a:latin typeface="Courier New" panose="02070309020205020404" pitchFamily="49" charset="0"/>
                <a:cs typeface="Courier New" panose="02070309020205020404" pitchFamily="49" charset="0"/>
              </a:rPr>
              <a:t>] = </a:t>
            </a:r>
            <a:r>
              <a:rPr lang="en-US" sz="1050" dirty="0" err="1">
                <a:latin typeface="Courier New" panose="02070309020205020404" pitchFamily="49" charset="0"/>
                <a:cs typeface="Courier New" panose="02070309020205020404" pitchFamily="49" charset="0"/>
              </a:rPr>
              <a:t>mpx</a:t>
            </a:r>
            <a:r>
              <a:rPr lang="en-US" sz="1050" dirty="0">
                <a:latin typeface="Courier New" panose="02070309020205020404" pitchFamily="49" charset="0"/>
                <a:cs typeface="Courier New" panose="02070309020205020404" pitchFamily="49" charset="0"/>
              </a:rPr>
              <a:t>(</a:t>
            </a:r>
            <a:r>
              <a:rPr lang="en-US" sz="1050" dirty="0" err="1">
                <a:latin typeface="Courier New" panose="02070309020205020404" pitchFamily="49" charset="0"/>
                <a:cs typeface="Courier New" panose="02070309020205020404" pitchFamily="49" charset="0"/>
              </a:rPr>
              <a:t>insectvolts</a:t>
            </a:r>
            <a:r>
              <a:rPr lang="en-US" sz="1050" dirty="0">
                <a:latin typeface="Courier New" panose="02070309020205020404" pitchFamily="49" charset="0"/>
                <a:cs typeface="Courier New" panose="02070309020205020404" pitchFamily="49" charset="0"/>
              </a:rPr>
              <a:t>(1:35:700000), 200, 300); , toc</a:t>
            </a:r>
          </a:p>
          <a:p>
            <a:r>
              <a:rPr lang="en-US" sz="1050" dirty="0">
                <a:latin typeface="Courier New" panose="02070309020205020404" pitchFamily="49" charset="0"/>
                <a:cs typeface="Courier New" panose="02070309020205020404" pitchFamily="49" charset="0"/>
              </a:rPr>
              <a:t>Elapsed time is </a:t>
            </a:r>
            <a:r>
              <a:rPr lang="en-US" sz="1050" b="1" dirty="0">
                <a:solidFill>
                  <a:srgbClr val="FF0000"/>
                </a:solidFill>
                <a:latin typeface="Courier New" panose="02070309020205020404" pitchFamily="49" charset="0"/>
                <a:cs typeface="Courier New" panose="02070309020205020404" pitchFamily="49" charset="0"/>
              </a:rPr>
              <a:t>6.22</a:t>
            </a:r>
            <a:r>
              <a:rPr lang="en-US" sz="1050" dirty="0">
                <a:latin typeface="Courier New" panose="02070309020205020404" pitchFamily="49" charset="0"/>
                <a:cs typeface="Courier New" panose="02070309020205020404" pitchFamily="49" charset="0"/>
              </a:rPr>
              <a:t> seconds.</a:t>
            </a:r>
          </a:p>
        </p:txBody>
      </p:sp>
      <p:sp>
        <p:nvSpPr>
          <p:cNvPr id="54" name="Rectangle 53">
            <a:extLst>
              <a:ext uri="{FF2B5EF4-FFF2-40B4-BE49-F238E27FC236}">
                <a16:creationId xmlns:a16="http://schemas.microsoft.com/office/drawing/2014/main" id="{39E86101-84F9-4FE8-93EA-BAE348298965}"/>
              </a:ext>
            </a:extLst>
          </p:cNvPr>
          <p:cNvSpPr/>
          <p:nvPr/>
        </p:nvSpPr>
        <p:spPr>
          <a:xfrm rot="21363635">
            <a:off x="158869" y="3347196"/>
            <a:ext cx="9748278" cy="438582"/>
          </a:xfrm>
          <a:prstGeom prst="rect">
            <a:avLst/>
          </a:prstGeom>
        </p:spPr>
        <p:txBody>
          <a:bodyPr wrap="square">
            <a:spAutoFit/>
          </a:bodyPr>
          <a:lstStyle/>
          <a:p>
            <a:r>
              <a:rPr lang="en-US" sz="1050" dirty="0">
                <a:latin typeface="Courier New" panose="02070309020205020404" pitchFamily="49" charset="0"/>
                <a:cs typeface="Courier New" panose="02070309020205020404" pitchFamily="49" charset="0"/>
              </a:rPr>
              <a:t>&gt;&gt; tic,  [MP </a:t>
            </a:r>
            <a:r>
              <a:rPr lang="en-US" sz="1050" dirty="0" err="1">
                <a:latin typeface="Courier New" panose="02070309020205020404" pitchFamily="49" charset="0"/>
                <a:cs typeface="Courier New" panose="02070309020205020404" pitchFamily="49" charset="0"/>
              </a:rPr>
              <a:t>MPIndex</a:t>
            </a:r>
            <a:r>
              <a:rPr lang="en-US" sz="1050" dirty="0">
                <a:latin typeface="Courier New" panose="02070309020205020404" pitchFamily="49" charset="0"/>
                <a:cs typeface="Courier New" panose="02070309020205020404" pitchFamily="49" charset="0"/>
              </a:rPr>
              <a:t>, </a:t>
            </a:r>
            <a:r>
              <a:rPr lang="en-US" sz="1050" dirty="0" err="1">
                <a:latin typeface="Courier New" panose="02070309020205020404" pitchFamily="49" charset="0"/>
                <a:cs typeface="Courier New" panose="02070309020205020404" pitchFamily="49" charset="0"/>
              </a:rPr>
              <a:t>mIndex</a:t>
            </a:r>
            <a:r>
              <a:rPr lang="en-US" sz="1050" dirty="0">
                <a:latin typeface="Courier New" panose="02070309020205020404" pitchFamily="49" charset="0"/>
                <a:cs typeface="Courier New" panose="02070309020205020404" pitchFamily="49" charset="0"/>
              </a:rPr>
              <a:t>, </a:t>
            </a:r>
            <a:r>
              <a:rPr lang="en-US" sz="1050" dirty="0" err="1">
                <a:latin typeface="Courier New" panose="02070309020205020404" pitchFamily="49" charset="0"/>
                <a:cs typeface="Courier New" panose="02070309020205020404" pitchFamily="49" charset="0"/>
              </a:rPr>
              <a:t>dIndex</a:t>
            </a:r>
            <a:r>
              <a:rPr lang="en-US" sz="1050" dirty="0">
                <a:latin typeface="Courier New" panose="02070309020205020404" pitchFamily="49" charset="0"/>
                <a:cs typeface="Courier New" panose="02070309020205020404" pitchFamily="49" charset="0"/>
              </a:rPr>
              <a:t>] = interactiveMatrixProfileVer3_website(</a:t>
            </a:r>
            <a:r>
              <a:rPr lang="en-US" sz="1050" dirty="0" err="1">
                <a:latin typeface="Courier New" panose="02070309020205020404" pitchFamily="49" charset="0"/>
                <a:cs typeface="Courier New" panose="02070309020205020404" pitchFamily="49" charset="0"/>
              </a:rPr>
              <a:t>insectvolts</a:t>
            </a:r>
            <a:r>
              <a:rPr lang="en-US" sz="1050" dirty="0">
                <a:latin typeface="Courier New" panose="02070309020205020404" pitchFamily="49" charset="0"/>
                <a:cs typeface="Courier New" panose="02070309020205020404" pitchFamily="49" charset="0"/>
              </a:rPr>
              <a:t>(1:35:700000), 300);, toc</a:t>
            </a:r>
          </a:p>
          <a:p>
            <a:r>
              <a:rPr lang="en-US" sz="1050" dirty="0">
                <a:latin typeface="Courier New" panose="02070309020205020404" pitchFamily="49" charset="0"/>
                <a:cs typeface="Courier New" panose="02070309020205020404" pitchFamily="49" charset="0"/>
              </a:rPr>
              <a:t>Elapsed time is </a:t>
            </a:r>
            <a:r>
              <a:rPr lang="en-US" sz="1100" b="1" dirty="0">
                <a:solidFill>
                  <a:srgbClr val="FF0000"/>
                </a:solidFill>
                <a:latin typeface="Courier New" panose="02070309020205020404" pitchFamily="49" charset="0"/>
                <a:cs typeface="Courier New" panose="02070309020205020404" pitchFamily="49" charset="0"/>
              </a:rPr>
              <a:t>61.44</a:t>
            </a:r>
            <a:r>
              <a:rPr lang="en-US" sz="1050" b="1" dirty="0">
                <a:latin typeface="Courier New" panose="02070309020205020404" pitchFamily="49" charset="0"/>
                <a:cs typeface="Courier New" panose="02070309020205020404" pitchFamily="49" charset="0"/>
              </a:rPr>
              <a:t> </a:t>
            </a:r>
            <a:r>
              <a:rPr lang="en-US" sz="1050" dirty="0">
                <a:latin typeface="Courier New" panose="02070309020205020404" pitchFamily="49" charset="0"/>
                <a:cs typeface="Courier New" panose="02070309020205020404" pitchFamily="49" charset="0"/>
              </a:rPr>
              <a:t>seconds</a:t>
            </a:r>
            <a:r>
              <a:rPr lang="en-US" sz="1200" dirty="0">
                <a:latin typeface="Courier New" panose="02070309020205020404" pitchFamily="49" charset="0"/>
                <a:cs typeface="Courier New" panose="02070309020205020404" pitchFamily="49" charset="0"/>
              </a:rPr>
              <a:t>.</a:t>
            </a:r>
          </a:p>
        </p:txBody>
      </p:sp>
      <p:sp>
        <p:nvSpPr>
          <p:cNvPr id="70" name="Content Placeholder 2">
            <a:extLst>
              <a:ext uri="{FF2B5EF4-FFF2-40B4-BE49-F238E27FC236}">
                <a16:creationId xmlns:a16="http://schemas.microsoft.com/office/drawing/2014/main" id="{4C85EB11-5D72-43A1-A0CB-A393A4155793}"/>
              </a:ext>
            </a:extLst>
          </p:cNvPr>
          <p:cNvSpPr>
            <a:spLocks noGrp="1"/>
          </p:cNvSpPr>
          <p:nvPr>
            <p:ph idx="1"/>
          </p:nvPr>
        </p:nvSpPr>
        <p:spPr>
          <a:xfrm>
            <a:off x="42817" y="534697"/>
            <a:ext cx="12149183" cy="2113253"/>
          </a:xfrm>
        </p:spPr>
        <p:txBody>
          <a:bodyPr>
            <a:normAutofit/>
          </a:bodyPr>
          <a:lstStyle/>
          <a:p>
            <a:pPr marL="0" indent="0">
              <a:buNone/>
            </a:pPr>
            <a:r>
              <a:rPr lang="en-US" sz="1800" dirty="0"/>
              <a:t>Part of the solution might be to use GPUs, see [a][b].</a:t>
            </a:r>
          </a:p>
          <a:p>
            <a:pPr marL="0" indent="0">
              <a:buNone/>
            </a:pPr>
            <a:r>
              <a:rPr lang="en-US" sz="1800" dirty="0"/>
              <a:t>Moreover, it is important to understand, we almost </a:t>
            </a:r>
            <a:r>
              <a:rPr lang="en-US" sz="1800" i="1" dirty="0"/>
              <a:t>never</a:t>
            </a:r>
            <a:r>
              <a:rPr lang="en-US" sz="1800" dirty="0"/>
              <a:t> need to compute the Matrix Profile to completion, the anytime SCRIMP++ converges so fast, that in general we just run it 1% (or less) of convergence.</a:t>
            </a:r>
          </a:p>
          <a:p>
            <a:pPr marL="0" indent="0">
              <a:buNone/>
            </a:pPr>
            <a:r>
              <a:rPr lang="en-US" sz="1800" dirty="0"/>
              <a:t>Nevertheless, sometimes you might want to compute the converged Matrix Profile. There is a faster algorithm for this. It exploits some of the ideas in [b], and it exploits the fact that it does not need to waste the overhead needed to make anytime updates, to achieve about an order of magnitude speedup.</a:t>
            </a:r>
          </a:p>
          <a:p>
            <a:pPr marL="0" indent="0">
              <a:buNone/>
            </a:pPr>
            <a:r>
              <a:rPr lang="en-US" sz="1800" dirty="0"/>
              <a:t>For consistency with our other tools, when the fast code finish, it pops open the same plot.</a:t>
            </a:r>
          </a:p>
        </p:txBody>
      </p:sp>
      <p:sp>
        <p:nvSpPr>
          <p:cNvPr id="58" name="TextBox 57">
            <a:extLst>
              <a:ext uri="{FF2B5EF4-FFF2-40B4-BE49-F238E27FC236}">
                <a16:creationId xmlns:a16="http://schemas.microsoft.com/office/drawing/2014/main" id="{C8110F20-297C-4457-B34B-265E815A4FC5}"/>
              </a:ext>
            </a:extLst>
          </p:cNvPr>
          <p:cNvSpPr txBox="1"/>
          <p:nvPr/>
        </p:nvSpPr>
        <p:spPr>
          <a:xfrm>
            <a:off x="7829549" y="6457890"/>
            <a:ext cx="5467351" cy="400110"/>
          </a:xfrm>
          <a:prstGeom prst="rect">
            <a:avLst/>
          </a:prstGeom>
          <a:noFill/>
        </p:spPr>
        <p:txBody>
          <a:bodyPr wrap="square" rtlCol="0">
            <a:spAutoFit/>
          </a:bodyPr>
          <a:lstStyle/>
          <a:p>
            <a:r>
              <a:rPr lang="en-US" sz="1100" dirty="0"/>
              <a:t>[</a:t>
            </a:r>
            <a:r>
              <a:rPr lang="en-US" sz="900" dirty="0"/>
              <a:t>a] https://www.cs.ucr.edu/~eamonn/ten_quadrillion.pdf  </a:t>
            </a:r>
          </a:p>
          <a:p>
            <a:r>
              <a:rPr lang="en-US" sz="900" dirty="0"/>
              <a:t>[b] https://www.cs.ucr.edu/~eamonn/public/GPU_Matrix_profile_VLDB_30DraftOnly.pdf</a:t>
            </a:r>
          </a:p>
        </p:txBody>
      </p:sp>
      <p:sp>
        <p:nvSpPr>
          <p:cNvPr id="59" name="Rectangle 58">
            <a:extLst>
              <a:ext uri="{FF2B5EF4-FFF2-40B4-BE49-F238E27FC236}">
                <a16:creationId xmlns:a16="http://schemas.microsoft.com/office/drawing/2014/main" id="{C62C69DE-65F9-42F8-9548-87579FE205DB}"/>
              </a:ext>
            </a:extLst>
          </p:cNvPr>
          <p:cNvSpPr/>
          <p:nvPr/>
        </p:nvSpPr>
        <p:spPr>
          <a:xfrm>
            <a:off x="7839075" y="5625584"/>
            <a:ext cx="3924300" cy="769441"/>
          </a:xfrm>
          <a:prstGeom prst="rect">
            <a:avLst/>
          </a:prstGeom>
        </p:spPr>
        <p:txBody>
          <a:bodyPr wrap="square">
            <a:spAutoFit/>
          </a:bodyPr>
          <a:lstStyle/>
          <a:p>
            <a:r>
              <a:rPr lang="en-US" sz="1100" dirty="0"/>
              <a:t>To make this compatible with 2016 MATLAB, we replace the built-in “</a:t>
            </a:r>
            <a:r>
              <a:rPr lang="en-US" sz="1100" dirty="0" err="1"/>
              <a:t>maxk</a:t>
            </a:r>
            <a:r>
              <a:rPr lang="en-US" sz="1100" dirty="0"/>
              <a:t>”  with a third party version called “maxk1” (by  Salam Ismaeel). If you have later versions of MATLAB, you may wish to undo this change.</a:t>
            </a:r>
          </a:p>
        </p:txBody>
      </p:sp>
      <p:pic>
        <p:nvPicPr>
          <p:cNvPr id="60" name="Picture 59">
            <a:extLst>
              <a:ext uri="{FF2B5EF4-FFF2-40B4-BE49-F238E27FC236}">
                <a16:creationId xmlns:a16="http://schemas.microsoft.com/office/drawing/2014/main" id="{A032DEE3-A59B-48A2-9D0A-AAE5FE19ADDA}"/>
              </a:ext>
            </a:extLst>
          </p:cNvPr>
          <p:cNvPicPr>
            <a:picLocks noChangeAspect="1"/>
          </p:cNvPicPr>
          <p:nvPr/>
        </p:nvPicPr>
        <p:blipFill>
          <a:blip r:embed="rId3"/>
          <a:stretch>
            <a:fillRect/>
          </a:stretch>
        </p:blipFill>
        <p:spPr>
          <a:xfrm>
            <a:off x="295275" y="4144137"/>
            <a:ext cx="2552700" cy="2175700"/>
          </a:xfrm>
          <a:prstGeom prst="rect">
            <a:avLst/>
          </a:prstGeom>
        </p:spPr>
      </p:pic>
      <p:sp>
        <p:nvSpPr>
          <p:cNvPr id="72" name="Rectangle 71">
            <a:extLst>
              <a:ext uri="{FF2B5EF4-FFF2-40B4-BE49-F238E27FC236}">
                <a16:creationId xmlns:a16="http://schemas.microsoft.com/office/drawing/2014/main" id="{40A6DB62-C369-407D-8831-2C70ACFA09AF}"/>
              </a:ext>
            </a:extLst>
          </p:cNvPr>
          <p:cNvSpPr/>
          <p:nvPr/>
        </p:nvSpPr>
        <p:spPr>
          <a:xfrm>
            <a:off x="304799" y="6427113"/>
            <a:ext cx="5953125" cy="430887"/>
          </a:xfrm>
          <a:prstGeom prst="rect">
            <a:avLst/>
          </a:prstGeom>
        </p:spPr>
        <p:txBody>
          <a:bodyPr wrap="square">
            <a:spAutoFit/>
          </a:bodyPr>
          <a:lstStyle/>
          <a:p>
            <a:r>
              <a:rPr lang="en-US" sz="1100" dirty="0">
                <a:solidFill>
                  <a:schemeClr val="bg1">
                    <a:lumMod val="65000"/>
                  </a:schemeClr>
                </a:solidFill>
              </a:rPr>
              <a:t>Why are there </a:t>
            </a:r>
            <a:r>
              <a:rPr lang="en-US" sz="1100" i="1" dirty="0">
                <a:solidFill>
                  <a:schemeClr val="bg1">
                    <a:lumMod val="65000"/>
                  </a:schemeClr>
                </a:solidFill>
              </a:rPr>
              <a:t>very</a:t>
            </a:r>
            <a:r>
              <a:rPr lang="en-US" sz="1100" dirty="0">
                <a:solidFill>
                  <a:schemeClr val="bg1">
                    <a:lumMod val="65000"/>
                  </a:schemeClr>
                </a:solidFill>
              </a:rPr>
              <a:t> slightly different results? The value of the exclusion zone, and of ‘r’, the radius were different here. See elsewhere to understand how these effect the motifs returned.</a:t>
            </a:r>
          </a:p>
        </p:txBody>
      </p:sp>
    </p:spTree>
    <p:extLst>
      <p:ext uri="{BB962C8B-B14F-4D97-AF65-F5344CB8AC3E}">
        <p14:creationId xmlns:p14="http://schemas.microsoft.com/office/powerpoint/2010/main" val="386506527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5A20456-0392-400F-8EC6-0E15882BAD7C}"/>
              </a:ext>
            </a:extLst>
          </p:cNvPr>
          <p:cNvSpPr txBox="1"/>
          <p:nvPr/>
        </p:nvSpPr>
        <p:spPr>
          <a:xfrm>
            <a:off x="79775" y="316222"/>
            <a:ext cx="11430821" cy="5262979"/>
          </a:xfrm>
          <a:prstGeom prst="rect">
            <a:avLst/>
          </a:prstGeom>
          <a:noFill/>
        </p:spPr>
        <p:txBody>
          <a:bodyPr wrap="square" rtlCol="0">
            <a:spAutoFit/>
          </a:bodyPr>
          <a:lstStyle/>
          <a:p>
            <a:pPr marL="342900" indent="-342900">
              <a:buFont typeface="+mj-lt"/>
              <a:buAutoNum type="arabicPeriod"/>
            </a:pPr>
            <a:r>
              <a:rPr lang="en-US" sz="1600" i="1" dirty="0">
                <a:solidFill>
                  <a:srgbClr val="C00000"/>
                </a:solidFill>
              </a:rPr>
              <a:t>Have we ever seen a pattern that looks just like this?</a:t>
            </a:r>
          </a:p>
          <a:p>
            <a:pPr marL="342900" indent="-342900">
              <a:buFont typeface="+mj-lt"/>
              <a:buAutoNum type="arabicPeriod"/>
            </a:pPr>
            <a:r>
              <a:rPr lang="en-US" sz="1600" i="1" dirty="0">
                <a:solidFill>
                  <a:srgbClr val="C00000"/>
                </a:solidFill>
              </a:rPr>
              <a:t>Are there any repeated patterns in my data?</a:t>
            </a:r>
          </a:p>
          <a:p>
            <a:pPr marL="342900" indent="-342900">
              <a:buFont typeface="+mj-lt"/>
              <a:buAutoNum type="arabicPeriod"/>
            </a:pPr>
            <a:r>
              <a:rPr lang="en-US" sz="1600" i="1" dirty="0">
                <a:solidFill>
                  <a:srgbClr val="C00000"/>
                </a:solidFill>
              </a:rPr>
              <a:t>What are the three most unusual days in this three month long dataset?                                                                                         </a:t>
            </a:r>
            <a:endParaRPr lang="en-US" sz="1600" i="1" dirty="0"/>
          </a:p>
          <a:p>
            <a:pPr marL="342900" indent="-342900">
              <a:buFont typeface="+mj-lt"/>
              <a:buAutoNum type="arabicPeriod"/>
            </a:pPr>
            <a:r>
              <a:rPr lang="en-US" sz="1600" i="1" dirty="0">
                <a:solidFill>
                  <a:srgbClr val="C00000"/>
                </a:solidFill>
              </a:rPr>
              <a:t>Is there any pattern that is common to these two time series? </a:t>
            </a:r>
          </a:p>
          <a:p>
            <a:pPr marL="342900" indent="-342900">
              <a:buFont typeface="+mj-lt"/>
              <a:buAutoNum type="arabicPeriod"/>
            </a:pPr>
            <a:r>
              <a:rPr lang="en-US" sz="1600" i="1" dirty="0">
                <a:solidFill>
                  <a:srgbClr val="C00000"/>
                </a:solidFill>
              </a:rPr>
              <a:t>How do these two time series differ in terms of alignment?</a:t>
            </a:r>
          </a:p>
          <a:p>
            <a:pPr marL="342900" indent="-342900">
              <a:buFont typeface="+mj-lt"/>
              <a:buAutoNum type="arabicPeriod"/>
            </a:pPr>
            <a:r>
              <a:rPr lang="en-US" sz="1600" i="1" dirty="0">
                <a:solidFill>
                  <a:srgbClr val="C00000"/>
                </a:solidFill>
              </a:rPr>
              <a:t>Find the most conserved pattern that happens at least once every two days in this two week long dataset. </a:t>
            </a:r>
          </a:p>
          <a:p>
            <a:pPr marL="342900" indent="-342900">
              <a:buFont typeface="+mj-lt"/>
              <a:buAutoNum type="arabicPeriod"/>
            </a:pPr>
            <a:r>
              <a:rPr lang="en-US" sz="1600" i="1" dirty="0">
                <a:solidFill>
                  <a:srgbClr val="C00000"/>
                </a:solidFill>
              </a:rPr>
              <a:t>If you had to summarize this long time series with just two shorter examples, what would they be?  </a:t>
            </a:r>
            <a:endParaRPr lang="en-US" sz="1600" i="1" dirty="0">
              <a:solidFill>
                <a:srgbClr val="C00000"/>
              </a:solidFill>
              <a:highlight>
                <a:srgbClr val="FFFF00"/>
              </a:highlight>
            </a:endParaRPr>
          </a:p>
          <a:p>
            <a:pPr marL="342900" indent="-342900">
              <a:buFont typeface="+mj-lt"/>
              <a:buAutoNum type="arabicPeriod"/>
            </a:pPr>
            <a:r>
              <a:rPr lang="en-US" sz="1600" i="1" dirty="0">
                <a:solidFill>
                  <a:srgbClr val="C00000"/>
                </a:solidFill>
              </a:rPr>
              <a:t>Are there any patterns that appear as time reversed versions of themselves in my data?</a:t>
            </a:r>
          </a:p>
          <a:p>
            <a:pPr marL="342900" indent="-342900">
              <a:buFont typeface="+mj-lt"/>
              <a:buAutoNum type="arabicPeriod"/>
            </a:pPr>
            <a:r>
              <a:rPr lang="en-US" sz="1600" i="1" dirty="0">
                <a:solidFill>
                  <a:srgbClr val="C00000"/>
                </a:solidFill>
              </a:rPr>
              <a:t>When does the regime change in this time series?</a:t>
            </a:r>
          </a:p>
          <a:p>
            <a:pPr marL="342900" indent="-342900">
              <a:buFont typeface="+mj-lt"/>
              <a:buAutoNum type="arabicPeriod"/>
            </a:pPr>
            <a:r>
              <a:rPr lang="en-US" sz="1600" i="1" dirty="0">
                <a:solidFill>
                  <a:srgbClr val="C00000"/>
                </a:solidFill>
              </a:rPr>
              <a:t>How can I compare these time series of different lengths?</a:t>
            </a:r>
          </a:p>
          <a:p>
            <a:pPr marL="342900" indent="-342900">
              <a:buFont typeface="+mj-lt"/>
              <a:buAutoNum type="arabicPeriod"/>
            </a:pPr>
            <a:r>
              <a:rPr lang="en-US" sz="1600" i="1" dirty="0">
                <a:solidFill>
                  <a:srgbClr val="C00000"/>
                </a:solidFill>
              </a:rPr>
              <a:t>Are there any patterns that repeat in my data, but at two distinct lengths?</a:t>
            </a:r>
          </a:p>
          <a:p>
            <a:pPr marL="342900" indent="-342900">
              <a:buFont typeface="+mj-lt"/>
              <a:buAutoNum type="arabicPeriod"/>
            </a:pPr>
            <a:r>
              <a:rPr lang="en-US" sz="1600" i="1" dirty="0">
                <a:solidFill>
                  <a:srgbClr val="C00000"/>
                </a:solidFill>
              </a:rPr>
              <a:t>Have we ever seen a multidimensional pattern that looks just like this?</a:t>
            </a:r>
          </a:p>
          <a:p>
            <a:pPr marL="342900" indent="-342900">
              <a:buFont typeface="+mj-lt"/>
              <a:buAutoNum type="arabicPeriod"/>
            </a:pPr>
            <a:r>
              <a:rPr lang="en-US" sz="1600" i="1" dirty="0">
                <a:solidFill>
                  <a:srgbClr val="C00000"/>
                </a:solidFill>
              </a:rPr>
              <a:t>How do I quickly search this long dataset for this pattern, if an approximate search is acceptable?</a:t>
            </a:r>
          </a:p>
          <a:p>
            <a:pPr marL="342900" indent="-342900">
              <a:buFont typeface="+mj-lt"/>
              <a:buAutoNum type="arabicPeriod"/>
            </a:pPr>
            <a:r>
              <a:rPr lang="en-US" sz="1600" i="1" dirty="0">
                <a:solidFill>
                  <a:srgbClr val="C00000"/>
                </a:solidFill>
              </a:rPr>
              <a:t>How can I optimize similarity search in a long time series?</a:t>
            </a:r>
          </a:p>
          <a:p>
            <a:pPr marL="342900" indent="-342900">
              <a:buFont typeface="+mj-lt"/>
              <a:buAutoNum type="arabicPeriod"/>
            </a:pPr>
            <a:r>
              <a:rPr lang="en-US" sz="1600" i="1" dirty="0">
                <a:solidFill>
                  <a:srgbClr val="C00000"/>
                </a:solidFill>
              </a:rPr>
              <a:t>What is most likely to happen next?</a:t>
            </a:r>
          </a:p>
          <a:p>
            <a:pPr marL="342900" indent="-342900">
              <a:buFont typeface="+mj-lt"/>
              <a:buAutoNum type="arabicPeriod"/>
            </a:pPr>
            <a:r>
              <a:rPr lang="en-US" sz="1600" i="1" dirty="0">
                <a:solidFill>
                  <a:srgbClr val="C00000"/>
                </a:solidFill>
              </a:rPr>
              <a:t>What is the right length for motifs in this dataset?</a:t>
            </a:r>
          </a:p>
          <a:p>
            <a:pPr marL="342900" indent="-342900">
              <a:buFont typeface="+mj-lt"/>
              <a:buAutoNum type="arabicPeriod"/>
            </a:pPr>
            <a:r>
              <a:rPr lang="en-US" sz="1600" i="1" dirty="0">
                <a:solidFill>
                  <a:srgbClr val="C00000"/>
                </a:solidFill>
              </a:rPr>
              <a:t>How can I know which of these two classification approaches is best for time series? </a:t>
            </a:r>
          </a:p>
          <a:p>
            <a:pPr marL="342900" indent="-342900">
              <a:buFont typeface="+mj-lt"/>
              <a:buAutoNum type="arabicPeriod"/>
            </a:pPr>
            <a:r>
              <a:rPr lang="en-US" sz="1600" i="1" dirty="0">
                <a:solidFill>
                  <a:srgbClr val="C00000"/>
                </a:solidFill>
              </a:rPr>
              <a:t>I need to find motifs faster! Part I</a:t>
            </a:r>
          </a:p>
          <a:p>
            <a:pPr marL="342900" indent="-342900">
              <a:buFont typeface="+mj-lt"/>
              <a:buAutoNum type="arabicPeriod"/>
            </a:pPr>
            <a:r>
              <a:rPr lang="en-US" sz="1600" i="1" dirty="0">
                <a:solidFill>
                  <a:srgbClr val="C00000"/>
                </a:solidFill>
              </a:rPr>
              <a:t>I need to find motifs faster! Part II</a:t>
            </a:r>
          </a:p>
          <a:p>
            <a:pPr marL="342900" indent="-342900">
              <a:buFont typeface="+mj-lt"/>
              <a:buAutoNum type="arabicPeriod"/>
            </a:pPr>
            <a:r>
              <a:rPr lang="en-US" sz="1600" i="1" dirty="0">
                <a:solidFill>
                  <a:srgbClr val="C00000"/>
                </a:solidFill>
              </a:rPr>
              <a:t>(pending)</a:t>
            </a:r>
          </a:p>
          <a:p>
            <a:endParaRPr lang="en-US" sz="1600" dirty="0">
              <a:solidFill>
                <a:srgbClr val="C00000"/>
              </a:solidFill>
            </a:endParaRPr>
          </a:p>
        </p:txBody>
      </p:sp>
    </p:spTree>
    <p:extLst>
      <p:ext uri="{BB962C8B-B14F-4D97-AF65-F5344CB8AC3E}">
        <p14:creationId xmlns:p14="http://schemas.microsoft.com/office/powerpoint/2010/main" val="360499482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A484E22-BCB4-49A0-BB6F-F773EDC93D8E}"/>
              </a:ext>
            </a:extLst>
          </p:cNvPr>
          <p:cNvSpPr/>
          <p:nvPr/>
        </p:nvSpPr>
        <p:spPr>
          <a:xfrm>
            <a:off x="0" y="0"/>
            <a:ext cx="5862389" cy="369332"/>
          </a:xfrm>
          <a:prstGeom prst="rect">
            <a:avLst/>
          </a:prstGeom>
        </p:spPr>
        <p:txBody>
          <a:bodyPr wrap="square">
            <a:spAutoFit/>
          </a:bodyPr>
          <a:lstStyle/>
          <a:p>
            <a:r>
              <a:rPr lang="en-US" i="1" dirty="0">
                <a:solidFill>
                  <a:srgbClr val="C00000"/>
                </a:solidFill>
              </a:rPr>
              <a:t>I need to find motifs faster! Part II</a:t>
            </a:r>
          </a:p>
        </p:txBody>
      </p:sp>
      <p:sp>
        <p:nvSpPr>
          <p:cNvPr id="70" name="Content Placeholder 2">
            <a:extLst>
              <a:ext uri="{FF2B5EF4-FFF2-40B4-BE49-F238E27FC236}">
                <a16:creationId xmlns:a16="http://schemas.microsoft.com/office/drawing/2014/main" id="{4C85EB11-5D72-43A1-A0CB-A393A4155793}"/>
              </a:ext>
            </a:extLst>
          </p:cNvPr>
          <p:cNvSpPr>
            <a:spLocks noGrp="1"/>
          </p:cNvSpPr>
          <p:nvPr>
            <p:ph idx="1"/>
          </p:nvPr>
        </p:nvSpPr>
        <p:spPr>
          <a:xfrm>
            <a:off x="14243" y="534696"/>
            <a:ext cx="12177758" cy="3884903"/>
          </a:xfrm>
        </p:spPr>
        <p:txBody>
          <a:bodyPr>
            <a:normAutofit/>
          </a:bodyPr>
          <a:lstStyle/>
          <a:p>
            <a:pPr marL="0" indent="0">
              <a:buNone/>
            </a:pPr>
            <a:r>
              <a:rPr lang="en-US" sz="1800" dirty="0">
                <a:solidFill>
                  <a:schemeClr val="bg1">
                    <a:lumMod val="65000"/>
                  </a:schemeClr>
                </a:solidFill>
              </a:rPr>
              <a:t>Part of the solution might be to use GPUs, see [a][b].</a:t>
            </a:r>
          </a:p>
          <a:p>
            <a:pPr marL="0" indent="0">
              <a:buNone/>
            </a:pPr>
            <a:r>
              <a:rPr lang="en-US" sz="1800" dirty="0"/>
              <a:t>Many dataset are oversampled. For example, the </a:t>
            </a:r>
            <a:r>
              <a:rPr lang="en-US" sz="1800" dirty="0" err="1">
                <a:solidFill>
                  <a:srgbClr val="000000"/>
                </a:solidFill>
                <a:latin typeface="Courier New" panose="02070309020205020404" pitchFamily="49" charset="0"/>
                <a:cs typeface="Times New Roman" panose="02020603050405020304" pitchFamily="18" charset="0"/>
              </a:rPr>
              <a:t>insectvol</a:t>
            </a:r>
            <a:r>
              <a:rPr lang="en-US" sz="1800" dirty="0" err="1">
                <a:latin typeface="Courier New" panose="02070309020205020404" pitchFamily="49" charset="0"/>
                <a:cs typeface="Times New Roman" panose="02020603050405020304" pitchFamily="18" charset="0"/>
              </a:rPr>
              <a:t>ts</a:t>
            </a:r>
            <a:r>
              <a:rPr lang="en-US" sz="1800" dirty="0"/>
              <a:t> dataset that accompanies these notes is greatly oversampled.</a:t>
            </a:r>
          </a:p>
          <a:p>
            <a:pPr marL="0" indent="0">
              <a:buNone/>
            </a:pPr>
            <a:r>
              <a:rPr lang="en-US" sz="1800" dirty="0"/>
              <a:t>By </a:t>
            </a:r>
            <a:r>
              <a:rPr lang="en-US" sz="1800" dirty="0" err="1"/>
              <a:t>downsampling</a:t>
            </a:r>
            <a:r>
              <a:rPr lang="en-US" sz="1800" dirty="0"/>
              <a:t>, all algorithms have some speedup, but for motif discovery, that speed up is most dramatic. </a:t>
            </a:r>
          </a:p>
          <a:p>
            <a:pPr marL="0" indent="0">
              <a:buNone/>
            </a:pPr>
            <a:r>
              <a:rPr lang="en-US" sz="1800" dirty="0"/>
              <a:t>You need to remember to </a:t>
            </a:r>
            <a:r>
              <a:rPr lang="en-US" sz="1800" dirty="0" err="1"/>
              <a:t>downsample</a:t>
            </a:r>
            <a:r>
              <a:rPr lang="en-US" sz="1800" dirty="0"/>
              <a:t> the query length by the same factor. For example, in the below we want to find motifs of five seconds, in a 100 Hz dataset. So we should use..</a:t>
            </a:r>
          </a:p>
          <a:p>
            <a:pPr lvl="1"/>
            <a:r>
              <a:rPr lang="en-US" sz="1200" dirty="0"/>
              <a:t> </a:t>
            </a:r>
            <a:r>
              <a:rPr lang="en-US" sz="1200" dirty="0" err="1">
                <a:latin typeface="Courier New" panose="02070309020205020404" pitchFamily="49" charset="0"/>
                <a:cs typeface="Courier New" panose="02070309020205020404" pitchFamily="49" charset="0"/>
              </a:rPr>
              <a:t>eog_sample</a:t>
            </a:r>
            <a:r>
              <a:rPr lang="en-US" sz="1200" dirty="0">
                <a:latin typeface="Courier New" panose="02070309020205020404" pitchFamily="49" charset="0"/>
                <a:cs typeface="Courier New" panose="02070309020205020404" pitchFamily="49" charset="0"/>
              </a:rPr>
              <a:t>(1:</a:t>
            </a:r>
            <a:r>
              <a:rPr lang="en-US" sz="1200" b="1" dirty="0">
                <a:solidFill>
                  <a:srgbClr val="FF0000"/>
                </a:solidFill>
                <a:latin typeface="Courier New" panose="02070309020205020404" pitchFamily="49" charset="0"/>
                <a:cs typeface="Courier New" panose="02070309020205020404" pitchFamily="49" charset="0"/>
              </a:rPr>
              <a:t>1</a:t>
            </a:r>
            <a:r>
              <a:rPr lang="en-US" sz="1200" dirty="0">
                <a:latin typeface="Courier New" panose="02070309020205020404" pitchFamily="49" charset="0"/>
                <a:cs typeface="Courier New" panose="02070309020205020404" pitchFamily="49" charset="0"/>
              </a:rPr>
              <a:t>:end) </a:t>
            </a:r>
            <a:r>
              <a:rPr lang="en-US" sz="1200" dirty="0"/>
              <a:t>with a motif length of </a:t>
            </a:r>
            <a:r>
              <a:rPr lang="en-US" sz="1200" b="1" dirty="0">
                <a:solidFill>
                  <a:srgbClr val="FF00FF"/>
                </a:solidFill>
                <a:latin typeface="Courier New" panose="02070309020205020404" pitchFamily="49" charset="0"/>
                <a:cs typeface="Courier New" panose="02070309020205020404" pitchFamily="49" charset="0"/>
              </a:rPr>
              <a:t>500</a:t>
            </a:r>
            <a:r>
              <a:rPr lang="en-US" sz="1200" dirty="0"/>
              <a:t>. 	This in the original data, or..</a:t>
            </a:r>
          </a:p>
          <a:p>
            <a:pPr lvl="1"/>
            <a:r>
              <a:rPr lang="en-US" sz="1200" dirty="0"/>
              <a:t> </a:t>
            </a:r>
            <a:r>
              <a:rPr lang="en-US" sz="1200" dirty="0" err="1">
                <a:latin typeface="Courier New" panose="02070309020205020404" pitchFamily="49" charset="0"/>
                <a:cs typeface="Courier New" panose="02070309020205020404" pitchFamily="49" charset="0"/>
              </a:rPr>
              <a:t>eog_sample</a:t>
            </a:r>
            <a:r>
              <a:rPr lang="en-US" sz="1200" dirty="0">
                <a:latin typeface="Courier New" panose="02070309020205020404" pitchFamily="49" charset="0"/>
                <a:cs typeface="Courier New" panose="02070309020205020404" pitchFamily="49" charset="0"/>
              </a:rPr>
              <a:t>(1:</a:t>
            </a:r>
            <a:r>
              <a:rPr lang="en-US" sz="1200" b="1" dirty="0">
                <a:solidFill>
                  <a:srgbClr val="FF0000"/>
                </a:solidFill>
                <a:latin typeface="Courier New" panose="02070309020205020404" pitchFamily="49" charset="0"/>
                <a:cs typeface="Courier New" panose="02070309020205020404" pitchFamily="49" charset="0"/>
              </a:rPr>
              <a:t>2</a:t>
            </a:r>
            <a:r>
              <a:rPr lang="en-US" sz="1200" dirty="0">
                <a:latin typeface="Courier New" panose="02070309020205020404" pitchFamily="49" charset="0"/>
                <a:cs typeface="Courier New" panose="02070309020205020404" pitchFamily="49" charset="0"/>
              </a:rPr>
              <a:t>:end) </a:t>
            </a:r>
            <a:r>
              <a:rPr lang="en-US" sz="1200" dirty="0"/>
              <a:t>with a motif length of </a:t>
            </a:r>
            <a:r>
              <a:rPr lang="en-US" sz="1200" b="1" dirty="0">
                <a:solidFill>
                  <a:srgbClr val="FF00FF"/>
                </a:solidFill>
                <a:latin typeface="Courier New" panose="02070309020205020404" pitchFamily="49" charset="0"/>
                <a:cs typeface="Courier New" panose="02070309020205020404" pitchFamily="49" charset="0"/>
              </a:rPr>
              <a:t>250</a:t>
            </a:r>
            <a:r>
              <a:rPr lang="en-US" sz="1200" dirty="0"/>
              <a:t>. 	This in the original data, or…</a:t>
            </a:r>
          </a:p>
          <a:p>
            <a:pPr lvl="1"/>
            <a:r>
              <a:rPr lang="en-US" sz="1200" dirty="0"/>
              <a:t> </a:t>
            </a:r>
            <a:r>
              <a:rPr lang="en-US" sz="1200" dirty="0" err="1">
                <a:latin typeface="Courier New" panose="02070309020205020404" pitchFamily="49" charset="0"/>
                <a:cs typeface="Courier New" panose="02070309020205020404" pitchFamily="49" charset="0"/>
              </a:rPr>
              <a:t>eog_sample</a:t>
            </a:r>
            <a:r>
              <a:rPr lang="en-US" sz="1200" dirty="0">
                <a:latin typeface="Courier New" panose="02070309020205020404" pitchFamily="49" charset="0"/>
                <a:cs typeface="Courier New" panose="02070309020205020404" pitchFamily="49" charset="0"/>
              </a:rPr>
              <a:t>(1:</a:t>
            </a:r>
            <a:r>
              <a:rPr lang="en-US" sz="1200" b="1" dirty="0">
                <a:solidFill>
                  <a:srgbClr val="FF0000"/>
                </a:solidFill>
                <a:latin typeface="Courier New" panose="02070309020205020404" pitchFamily="49" charset="0"/>
                <a:cs typeface="Courier New" panose="02070309020205020404" pitchFamily="49" charset="0"/>
              </a:rPr>
              <a:t>5</a:t>
            </a:r>
            <a:r>
              <a:rPr lang="en-US" sz="1200" dirty="0">
                <a:latin typeface="Courier New" panose="02070309020205020404" pitchFamily="49" charset="0"/>
                <a:cs typeface="Courier New" panose="02070309020205020404" pitchFamily="49" charset="0"/>
              </a:rPr>
              <a:t>:end) </a:t>
            </a:r>
            <a:r>
              <a:rPr lang="en-US" sz="1200" dirty="0"/>
              <a:t>with a motif length of </a:t>
            </a:r>
            <a:r>
              <a:rPr lang="en-US" sz="1200" b="1" dirty="0">
                <a:solidFill>
                  <a:srgbClr val="FF00FF"/>
                </a:solidFill>
                <a:latin typeface="Courier New" panose="02070309020205020404" pitchFamily="49" charset="0"/>
                <a:cs typeface="Courier New" panose="02070309020205020404" pitchFamily="49" charset="0"/>
              </a:rPr>
              <a:t>100</a:t>
            </a:r>
            <a:r>
              <a:rPr lang="en-US" sz="1200" dirty="0"/>
              <a:t>. 	This in the original data, </a:t>
            </a:r>
            <a:r>
              <a:rPr lang="en-US" sz="1200" dirty="0" err="1"/>
              <a:t>etc</a:t>
            </a:r>
            <a:endParaRPr lang="en-US" sz="1200" dirty="0"/>
          </a:p>
          <a:p>
            <a:pPr marL="0" indent="0">
              <a:buNone/>
            </a:pPr>
            <a:r>
              <a:rPr lang="en-US" sz="1800" dirty="0"/>
              <a:t>Below, we obtain speedup by </a:t>
            </a:r>
            <a:r>
              <a:rPr lang="en-US" sz="1800" dirty="0" err="1"/>
              <a:t>downsamplin</a:t>
            </a:r>
            <a:r>
              <a:rPr lang="en-US" sz="1800" dirty="0"/>
              <a:t>, and get essentially the same results. It is important to note that in both cases we found the motifs well before even </a:t>
            </a:r>
            <a:r>
              <a:rPr lang="en-US" sz="1800" dirty="0" err="1"/>
              <a:t>preSHRIMP</a:t>
            </a:r>
            <a:r>
              <a:rPr lang="en-US" sz="1800" dirty="0"/>
              <a:t> finished.</a:t>
            </a:r>
          </a:p>
          <a:p>
            <a:pPr marL="0" indent="0">
              <a:buNone/>
            </a:pPr>
            <a:r>
              <a:rPr lang="en-US" sz="1800" dirty="0"/>
              <a:t>For greatly oversampled datasets, this simple trick can get you speedups of 2 or 3 orders of magnitude!</a:t>
            </a:r>
          </a:p>
        </p:txBody>
      </p:sp>
      <p:sp>
        <p:nvSpPr>
          <p:cNvPr id="58" name="TextBox 57">
            <a:extLst>
              <a:ext uri="{FF2B5EF4-FFF2-40B4-BE49-F238E27FC236}">
                <a16:creationId xmlns:a16="http://schemas.microsoft.com/office/drawing/2014/main" id="{C8110F20-297C-4457-B34B-265E815A4FC5}"/>
              </a:ext>
            </a:extLst>
          </p:cNvPr>
          <p:cNvSpPr txBox="1"/>
          <p:nvPr/>
        </p:nvSpPr>
        <p:spPr>
          <a:xfrm>
            <a:off x="7829549" y="6457890"/>
            <a:ext cx="5467351" cy="400110"/>
          </a:xfrm>
          <a:prstGeom prst="rect">
            <a:avLst/>
          </a:prstGeom>
          <a:noFill/>
        </p:spPr>
        <p:txBody>
          <a:bodyPr wrap="square" rtlCol="0">
            <a:spAutoFit/>
          </a:bodyPr>
          <a:lstStyle/>
          <a:p>
            <a:r>
              <a:rPr lang="en-US" sz="1100" dirty="0"/>
              <a:t>[</a:t>
            </a:r>
            <a:r>
              <a:rPr lang="en-US" sz="900" dirty="0"/>
              <a:t>a] https://www.cs.ucr.edu/~eamonn/ten_quadrillion.pdf  </a:t>
            </a:r>
          </a:p>
          <a:p>
            <a:r>
              <a:rPr lang="en-US" sz="900" dirty="0"/>
              <a:t>[b] https://www.cs.ucr.edu/~eamonn/public/GPU_Matrix_profile_VLDB_30DraftOnly.pdf</a:t>
            </a:r>
          </a:p>
        </p:txBody>
      </p:sp>
      <p:pic>
        <p:nvPicPr>
          <p:cNvPr id="2" name="Picture 1">
            <a:extLst>
              <a:ext uri="{FF2B5EF4-FFF2-40B4-BE49-F238E27FC236}">
                <a16:creationId xmlns:a16="http://schemas.microsoft.com/office/drawing/2014/main" id="{9FF93898-6415-4D22-B8C0-F06DF104AC3B}"/>
              </a:ext>
            </a:extLst>
          </p:cNvPr>
          <p:cNvPicPr>
            <a:picLocks noChangeAspect="1"/>
          </p:cNvPicPr>
          <p:nvPr/>
        </p:nvPicPr>
        <p:blipFill rotWithShape="1">
          <a:blip r:embed="rId2"/>
          <a:srcRect t="-1" b="46405"/>
          <a:stretch/>
        </p:blipFill>
        <p:spPr>
          <a:xfrm>
            <a:off x="110389" y="5288938"/>
            <a:ext cx="1816013" cy="1569062"/>
          </a:xfrm>
          <a:prstGeom prst="rect">
            <a:avLst/>
          </a:prstGeom>
        </p:spPr>
      </p:pic>
      <p:sp>
        <p:nvSpPr>
          <p:cNvPr id="5" name="Rectangle 4">
            <a:extLst>
              <a:ext uri="{FF2B5EF4-FFF2-40B4-BE49-F238E27FC236}">
                <a16:creationId xmlns:a16="http://schemas.microsoft.com/office/drawing/2014/main" id="{8C88709F-987C-49FE-BE60-4BAD773744CD}"/>
              </a:ext>
            </a:extLst>
          </p:cNvPr>
          <p:cNvSpPr/>
          <p:nvPr/>
        </p:nvSpPr>
        <p:spPr>
          <a:xfrm rot="21433333">
            <a:off x="7571" y="4583347"/>
            <a:ext cx="9010650" cy="530915"/>
          </a:xfrm>
          <a:prstGeom prst="rect">
            <a:avLst/>
          </a:prstGeom>
        </p:spPr>
        <p:txBody>
          <a:bodyPr wrap="square">
            <a:spAutoFit/>
          </a:bodyPr>
          <a:lstStyle/>
          <a:p>
            <a:r>
              <a:rPr lang="en-US" sz="1050" dirty="0">
                <a:latin typeface="Courier New" panose="02070309020205020404" pitchFamily="49" charset="0"/>
                <a:cs typeface="Courier New" panose="02070309020205020404" pitchFamily="49" charset="0"/>
              </a:rPr>
              <a:t>&gt;&gt; tic, [MP </a:t>
            </a:r>
            <a:r>
              <a:rPr lang="en-US" sz="1050" dirty="0" err="1">
                <a:latin typeface="Courier New" panose="02070309020205020404" pitchFamily="49" charset="0"/>
                <a:cs typeface="Courier New" panose="02070309020205020404" pitchFamily="49" charset="0"/>
              </a:rPr>
              <a:t>MPIndex</a:t>
            </a:r>
            <a:r>
              <a:rPr lang="en-US" sz="1050" dirty="0">
                <a:latin typeface="Courier New" panose="02070309020205020404" pitchFamily="49" charset="0"/>
                <a:cs typeface="Courier New" panose="02070309020205020404" pitchFamily="49" charset="0"/>
              </a:rPr>
              <a:t>, </a:t>
            </a:r>
            <a:r>
              <a:rPr lang="en-US" sz="1050" dirty="0" err="1">
                <a:latin typeface="Courier New" panose="02070309020205020404" pitchFamily="49" charset="0"/>
                <a:cs typeface="Courier New" panose="02070309020205020404" pitchFamily="49" charset="0"/>
              </a:rPr>
              <a:t>mIndex</a:t>
            </a:r>
            <a:r>
              <a:rPr lang="en-US" sz="1050" dirty="0">
                <a:latin typeface="Courier New" panose="02070309020205020404" pitchFamily="49" charset="0"/>
                <a:cs typeface="Courier New" panose="02070309020205020404" pitchFamily="49" charset="0"/>
              </a:rPr>
              <a:t>, </a:t>
            </a:r>
            <a:r>
              <a:rPr lang="en-US" sz="1050" dirty="0" err="1">
                <a:latin typeface="Courier New" panose="02070309020205020404" pitchFamily="49" charset="0"/>
                <a:cs typeface="Courier New" panose="02070309020205020404" pitchFamily="49" charset="0"/>
              </a:rPr>
              <a:t>dIndex</a:t>
            </a:r>
            <a:r>
              <a:rPr lang="en-US" sz="1050" dirty="0">
                <a:latin typeface="Courier New" panose="02070309020205020404" pitchFamily="49" charset="0"/>
                <a:cs typeface="Courier New" panose="02070309020205020404" pitchFamily="49" charset="0"/>
              </a:rPr>
              <a:t>] = interactiveMatrixProfileVer3_website(</a:t>
            </a:r>
            <a:r>
              <a:rPr lang="en-US" sz="1050" dirty="0" err="1">
                <a:latin typeface="Courier New" panose="02070309020205020404" pitchFamily="49" charset="0"/>
                <a:cs typeface="Courier New" panose="02070309020205020404" pitchFamily="49" charset="0"/>
              </a:rPr>
              <a:t>eog_sample</a:t>
            </a:r>
            <a:r>
              <a:rPr lang="en-US" sz="1050" dirty="0">
                <a:latin typeface="Courier New" panose="02070309020205020404" pitchFamily="49" charset="0"/>
                <a:cs typeface="Courier New" panose="02070309020205020404" pitchFamily="49" charset="0"/>
              </a:rPr>
              <a:t>(1:</a:t>
            </a:r>
            <a:r>
              <a:rPr lang="en-US" sz="1050" b="1" dirty="0">
                <a:solidFill>
                  <a:srgbClr val="FF0000"/>
                </a:solidFill>
                <a:latin typeface="Courier New" panose="02070309020205020404" pitchFamily="49" charset="0"/>
                <a:cs typeface="Courier New" panose="02070309020205020404" pitchFamily="49" charset="0"/>
              </a:rPr>
              <a:t>1</a:t>
            </a:r>
            <a:r>
              <a:rPr lang="en-US" sz="1050" dirty="0">
                <a:latin typeface="Courier New" panose="02070309020205020404" pitchFamily="49" charset="0"/>
                <a:cs typeface="Courier New" panose="02070309020205020404" pitchFamily="49" charset="0"/>
              </a:rPr>
              <a:t>:end), </a:t>
            </a:r>
            <a:r>
              <a:rPr lang="en-US" sz="1050" b="1" dirty="0">
                <a:solidFill>
                  <a:srgbClr val="FF00FF"/>
                </a:solidFill>
                <a:latin typeface="Courier New" panose="02070309020205020404" pitchFamily="49" charset="0"/>
                <a:cs typeface="Courier New" panose="02070309020205020404" pitchFamily="49" charset="0"/>
              </a:rPr>
              <a:t>500</a:t>
            </a:r>
            <a:r>
              <a:rPr lang="en-US" sz="1050" dirty="0">
                <a:latin typeface="Courier New" panose="02070309020205020404" pitchFamily="49" charset="0"/>
                <a:cs typeface="Courier New" panose="02070309020205020404" pitchFamily="49" charset="0"/>
              </a:rPr>
              <a:t>);, toc</a:t>
            </a:r>
          </a:p>
          <a:p>
            <a:r>
              <a:rPr lang="en-US" sz="1050" dirty="0">
                <a:latin typeface="Courier New" panose="02070309020205020404" pitchFamily="49" charset="0"/>
                <a:cs typeface="Courier New" panose="02070309020205020404" pitchFamily="49" charset="0"/>
              </a:rPr>
              <a:t>Elapsed time is </a:t>
            </a:r>
            <a:r>
              <a:rPr lang="en-US" sz="1050" b="1" dirty="0">
                <a:latin typeface="Courier New" panose="02070309020205020404" pitchFamily="49" charset="0"/>
                <a:cs typeface="Courier New" panose="02070309020205020404" pitchFamily="49" charset="0"/>
              </a:rPr>
              <a:t>186.02 </a:t>
            </a:r>
            <a:r>
              <a:rPr lang="en-US" sz="1050" dirty="0">
                <a:latin typeface="Courier New" panose="02070309020205020404" pitchFamily="49" charset="0"/>
                <a:cs typeface="Courier New" panose="02070309020205020404" pitchFamily="49" charset="0"/>
              </a:rPr>
              <a:t>seconds</a:t>
            </a:r>
            <a:r>
              <a:rPr lang="en-US" dirty="0"/>
              <a:t>.</a:t>
            </a:r>
          </a:p>
        </p:txBody>
      </p:sp>
      <p:sp>
        <p:nvSpPr>
          <p:cNvPr id="7" name="Rectangle 6">
            <a:extLst>
              <a:ext uri="{FF2B5EF4-FFF2-40B4-BE49-F238E27FC236}">
                <a16:creationId xmlns:a16="http://schemas.microsoft.com/office/drawing/2014/main" id="{9B72CEDB-07BB-4A38-837D-0578DCB2737D}"/>
              </a:ext>
            </a:extLst>
          </p:cNvPr>
          <p:cNvSpPr/>
          <p:nvPr/>
        </p:nvSpPr>
        <p:spPr>
          <a:xfrm rot="21433333">
            <a:off x="3547696" y="4693658"/>
            <a:ext cx="8803589" cy="415498"/>
          </a:xfrm>
          <a:prstGeom prst="rect">
            <a:avLst/>
          </a:prstGeom>
        </p:spPr>
        <p:txBody>
          <a:bodyPr wrap="square">
            <a:spAutoFit/>
          </a:bodyPr>
          <a:lstStyle/>
          <a:p>
            <a:r>
              <a:rPr lang="en-US" sz="1050" dirty="0">
                <a:latin typeface="Courier New" panose="02070309020205020404" pitchFamily="49" charset="0"/>
                <a:cs typeface="Courier New" panose="02070309020205020404" pitchFamily="49" charset="0"/>
              </a:rPr>
              <a:t>&gt;&gt; tic, [MP </a:t>
            </a:r>
            <a:r>
              <a:rPr lang="en-US" sz="1050" dirty="0" err="1">
                <a:latin typeface="Courier New" panose="02070309020205020404" pitchFamily="49" charset="0"/>
                <a:cs typeface="Courier New" panose="02070309020205020404" pitchFamily="49" charset="0"/>
              </a:rPr>
              <a:t>MPIndex</a:t>
            </a:r>
            <a:r>
              <a:rPr lang="en-US" sz="1050" dirty="0">
                <a:latin typeface="Courier New" panose="02070309020205020404" pitchFamily="49" charset="0"/>
                <a:cs typeface="Courier New" panose="02070309020205020404" pitchFamily="49" charset="0"/>
              </a:rPr>
              <a:t>, </a:t>
            </a:r>
            <a:r>
              <a:rPr lang="en-US" sz="1050" dirty="0" err="1">
                <a:latin typeface="Courier New" panose="02070309020205020404" pitchFamily="49" charset="0"/>
                <a:cs typeface="Courier New" panose="02070309020205020404" pitchFamily="49" charset="0"/>
              </a:rPr>
              <a:t>mIndex</a:t>
            </a:r>
            <a:r>
              <a:rPr lang="en-US" sz="1050" dirty="0">
                <a:latin typeface="Courier New" panose="02070309020205020404" pitchFamily="49" charset="0"/>
                <a:cs typeface="Courier New" panose="02070309020205020404" pitchFamily="49" charset="0"/>
              </a:rPr>
              <a:t>, </a:t>
            </a:r>
            <a:r>
              <a:rPr lang="en-US" sz="1050" dirty="0" err="1">
                <a:latin typeface="Courier New" panose="02070309020205020404" pitchFamily="49" charset="0"/>
                <a:cs typeface="Courier New" panose="02070309020205020404" pitchFamily="49" charset="0"/>
              </a:rPr>
              <a:t>dIndex</a:t>
            </a:r>
            <a:r>
              <a:rPr lang="en-US" sz="1050" dirty="0">
                <a:latin typeface="Courier New" panose="02070309020205020404" pitchFamily="49" charset="0"/>
                <a:cs typeface="Courier New" panose="02070309020205020404" pitchFamily="49" charset="0"/>
              </a:rPr>
              <a:t>] = interactiveMatrixProfileVer3_website(</a:t>
            </a:r>
            <a:r>
              <a:rPr lang="en-US" sz="1050" dirty="0" err="1">
                <a:latin typeface="Courier New" panose="02070309020205020404" pitchFamily="49" charset="0"/>
                <a:cs typeface="Courier New" panose="02070309020205020404" pitchFamily="49" charset="0"/>
              </a:rPr>
              <a:t>eog_sample</a:t>
            </a:r>
            <a:r>
              <a:rPr lang="en-US" sz="1050" dirty="0">
                <a:latin typeface="Courier New" panose="02070309020205020404" pitchFamily="49" charset="0"/>
                <a:cs typeface="Courier New" panose="02070309020205020404" pitchFamily="49" charset="0"/>
              </a:rPr>
              <a:t>(1:</a:t>
            </a:r>
            <a:r>
              <a:rPr lang="en-US" sz="1050" b="1" dirty="0">
                <a:solidFill>
                  <a:srgbClr val="FF0000"/>
                </a:solidFill>
                <a:latin typeface="Courier New" panose="02070309020205020404" pitchFamily="49" charset="0"/>
                <a:cs typeface="Courier New" panose="02070309020205020404" pitchFamily="49" charset="0"/>
              </a:rPr>
              <a:t>5</a:t>
            </a:r>
            <a:r>
              <a:rPr lang="en-US" sz="1050" dirty="0">
                <a:latin typeface="Courier New" panose="02070309020205020404" pitchFamily="49" charset="0"/>
                <a:cs typeface="Courier New" panose="02070309020205020404" pitchFamily="49" charset="0"/>
              </a:rPr>
              <a:t>:end), </a:t>
            </a:r>
            <a:r>
              <a:rPr lang="en-US" sz="1050" b="1" dirty="0">
                <a:solidFill>
                  <a:srgbClr val="FF00FF"/>
                </a:solidFill>
                <a:latin typeface="Courier New" panose="02070309020205020404" pitchFamily="49" charset="0"/>
                <a:cs typeface="Courier New" panose="02070309020205020404" pitchFamily="49" charset="0"/>
              </a:rPr>
              <a:t>100</a:t>
            </a:r>
            <a:r>
              <a:rPr lang="en-US" sz="1050" dirty="0">
                <a:latin typeface="Courier New" panose="02070309020205020404" pitchFamily="49" charset="0"/>
                <a:cs typeface="Courier New" panose="02070309020205020404" pitchFamily="49" charset="0"/>
              </a:rPr>
              <a:t>);, toc</a:t>
            </a:r>
          </a:p>
          <a:p>
            <a:r>
              <a:rPr lang="en-US" sz="1050" dirty="0">
                <a:latin typeface="Courier New" panose="02070309020205020404" pitchFamily="49" charset="0"/>
                <a:cs typeface="Courier New" panose="02070309020205020404" pitchFamily="49" charset="0"/>
              </a:rPr>
              <a:t>Elapsed time is </a:t>
            </a:r>
            <a:r>
              <a:rPr lang="en-US" sz="1050" b="1" dirty="0">
                <a:latin typeface="Courier New" panose="02070309020205020404" pitchFamily="49" charset="0"/>
                <a:cs typeface="Courier New" panose="02070309020205020404" pitchFamily="49" charset="0"/>
              </a:rPr>
              <a:t>43.81</a:t>
            </a:r>
            <a:r>
              <a:rPr lang="en-US" sz="1050" dirty="0">
                <a:latin typeface="Courier New" panose="02070309020205020404" pitchFamily="49" charset="0"/>
                <a:cs typeface="Courier New" panose="02070309020205020404" pitchFamily="49" charset="0"/>
              </a:rPr>
              <a:t> seconds.</a:t>
            </a:r>
          </a:p>
        </p:txBody>
      </p:sp>
      <p:pic>
        <p:nvPicPr>
          <p:cNvPr id="8" name="Picture 7">
            <a:extLst>
              <a:ext uri="{FF2B5EF4-FFF2-40B4-BE49-F238E27FC236}">
                <a16:creationId xmlns:a16="http://schemas.microsoft.com/office/drawing/2014/main" id="{7BDA955C-0D38-40AE-935B-D6CB578EE8EF}"/>
              </a:ext>
            </a:extLst>
          </p:cNvPr>
          <p:cNvPicPr>
            <a:picLocks noChangeAspect="1"/>
          </p:cNvPicPr>
          <p:nvPr/>
        </p:nvPicPr>
        <p:blipFill rotWithShape="1">
          <a:blip r:embed="rId3"/>
          <a:srcRect b="46286"/>
          <a:stretch/>
        </p:blipFill>
        <p:spPr>
          <a:xfrm>
            <a:off x="3635375" y="5295900"/>
            <a:ext cx="1900463" cy="1562099"/>
          </a:xfrm>
          <a:prstGeom prst="rect">
            <a:avLst/>
          </a:prstGeom>
        </p:spPr>
      </p:pic>
      <p:sp>
        <p:nvSpPr>
          <p:cNvPr id="9" name="Rectangle 8">
            <a:extLst>
              <a:ext uri="{FF2B5EF4-FFF2-40B4-BE49-F238E27FC236}">
                <a16:creationId xmlns:a16="http://schemas.microsoft.com/office/drawing/2014/main" id="{6180AA0A-F878-41F5-A721-FC414ABA9220}"/>
              </a:ext>
            </a:extLst>
          </p:cNvPr>
          <p:cNvSpPr/>
          <p:nvPr/>
        </p:nvSpPr>
        <p:spPr>
          <a:xfrm>
            <a:off x="6096000" y="0"/>
            <a:ext cx="6096000" cy="253916"/>
          </a:xfrm>
          <a:prstGeom prst="rect">
            <a:avLst/>
          </a:prstGeom>
        </p:spPr>
        <p:txBody>
          <a:bodyPr>
            <a:spAutoFit/>
          </a:bodyPr>
          <a:lstStyle/>
          <a:p>
            <a:r>
              <a:rPr lang="en-US" sz="1050" i="1" dirty="0"/>
              <a:t>See also, </a:t>
            </a:r>
            <a:r>
              <a:rPr lang="en-US" sz="1050" i="1" dirty="0">
                <a:solidFill>
                  <a:srgbClr val="C00000"/>
                </a:solidFill>
              </a:rPr>
              <a:t>How do I quickly search this long dataset for this pattern, if an approximate search is acceptable?</a:t>
            </a:r>
          </a:p>
        </p:txBody>
      </p:sp>
      <p:sp>
        <p:nvSpPr>
          <p:cNvPr id="10" name="Rectangle 9">
            <a:extLst>
              <a:ext uri="{FF2B5EF4-FFF2-40B4-BE49-F238E27FC236}">
                <a16:creationId xmlns:a16="http://schemas.microsoft.com/office/drawing/2014/main" id="{80364104-18C0-4CAA-9847-ECA98989F27A}"/>
              </a:ext>
            </a:extLst>
          </p:cNvPr>
          <p:cNvSpPr/>
          <p:nvPr/>
        </p:nvSpPr>
        <p:spPr>
          <a:xfrm>
            <a:off x="5818747" y="5873234"/>
            <a:ext cx="4492961" cy="369332"/>
          </a:xfrm>
          <a:prstGeom prst="rect">
            <a:avLst/>
          </a:prstGeom>
        </p:spPr>
        <p:txBody>
          <a:bodyPr wrap="none">
            <a:spAutoFit/>
          </a:bodyPr>
          <a:lstStyle/>
          <a:p>
            <a:r>
              <a:rPr lang="en-US" dirty="0"/>
              <a:t>Note: These are the times for </a:t>
            </a:r>
            <a:r>
              <a:rPr lang="en-US" dirty="0" err="1"/>
              <a:t>preSHRIMP</a:t>
            </a:r>
            <a:r>
              <a:rPr lang="en-US" dirty="0"/>
              <a:t> </a:t>
            </a:r>
            <a:r>
              <a:rPr lang="en-US" i="1" dirty="0"/>
              <a:t>only</a:t>
            </a:r>
          </a:p>
        </p:txBody>
      </p:sp>
    </p:spTree>
    <p:extLst>
      <p:ext uri="{BB962C8B-B14F-4D97-AF65-F5344CB8AC3E}">
        <p14:creationId xmlns:p14="http://schemas.microsoft.com/office/powerpoint/2010/main" val="219137728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FC18DC5-39F2-4C0C-B6CA-A7A8AA965FBB}"/>
              </a:ext>
            </a:extLst>
          </p:cNvPr>
          <p:cNvSpPr/>
          <p:nvPr/>
        </p:nvSpPr>
        <p:spPr>
          <a:xfrm>
            <a:off x="125337" y="37116"/>
            <a:ext cx="11548217" cy="369332"/>
          </a:xfrm>
          <a:prstGeom prst="rect">
            <a:avLst/>
          </a:prstGeom>
        </p:spPr>
        <p:txBody>
          <a:bodyPr wrap="square">
            <a:spAutoFit/>
          </a:bodyPr>
          <a:lstStyle/>
          <a:p>
            <a:r>
              <a:rPr lang="en-US" i="1" dirty="0">
                <a:solidFill>
                  <a:srgbClr val="C00000"/>
                </a:solidFill>
              </a:rPr>
              <a:t>How can I know which of these two classification approaches is best for time series?  </a:t>
            </a:r>
            <a:endParaRPr lang="en-US" i="1" dirty="0">
              <a:solidFill>
                <a:srgbClr val="C00000"/>
              </a:solidFill>
              <a:highlight>
                <a:srgbClr val="FFFF00"/>
              </a:highlight>
            </a:endParaRPr>
          </a:p>
        </p:txBody>
      </p:sp>
      <p:sp>
        <p:nvSpPr>
          <p:cNvPr id="274" name="Rectangle 273">
            <a:extLst>
              <a:ext uri="{FF2B5EF4-FFF2-40B4-BE49-F238E27FC236}">
                <a16:creationId xmlns:a16="http://schemas.microsoft.com/office/drawing/2014/main" id="{86D1BB45-C643-4969-96F5-E8BF4314D158}"/>
              </a:ext>
            </a:extLst>
          </p:cNvPr>
          <p:cNvSpPr/>
          <p:nvPr/>
        </p:nvSpPr>
        <p:spPr>
          <a:xfrm>
            <a:off x="61053" y="463466"/>
            <a:ext cx="5536442" cy="6555641"/>
          </a:xfrm>
          <a:prstGeom prst="rect">
            <a:avLst/>
          </a:prstGeom>
        </p:spPr>
        <p:txBody>
          <a:bodyPr wrap="square">
            <a:spAutoFit/>
          </a:bodyPr>
          <a:lstStyle/>
          <a:p>
            <a:pPr>
              <a:spcAft>
                <a:spcPts val="400"/>
              </a:spcAft>
            </a:pPr>
            <a:r>
              <a:rPr lang="en-US" sz="1400" dirty="0"/>
              <a:t>This is a very tricky question. A sophisticated statistical test is probably the answer, but beyond the scope of this document.</a:t>
            </a:r>
          </a:p>
          <a:p>
            <a:pPr>
              <a:spcAft>
                <a:spcPts val="400"/>
              </a:spcAft>
            </a:pPr>
            <a:r>
              <a:rPr lang="en-US" sz="1400" dirty="0"/>
              <a:t>However, here we consider a simple way to </a:t>
            </a:r>
            <a:r>
              <a:rPr lang="en-US" sz="1400" i="1" dirty="0"/>
              <a:t>visualize</a:t>
            </a:r>
            <a:r>
              <a:rPr lang="en-US" sz="1400" dirty="0"/>
              <a:t> the answer.</a:t>
            </a:r>
          </a:p>
          <a:p>
            <a:pPr>
              <a:spcAft>
                <a:spcPts val="400"/>
              </a:spcAft>
            </a:pPr>
            <a:r>
              <a:rPr lang="en-US" sz="1400" dirty="0"/>
              <a:t>Many papers have essentially said “</a:t>
            </a:r>
            <a:r>
              <a:rPr lang="en-US" sz="1400" i="1" dirty="0"/>
              <a:t>we tested on many datasets, we are better on some, so we are useful sometimes</a:t>
            </a:r>
            <a:r>
              <a:rPr lang="en-US" sz="1400" dirty="0"/>
              <a:t>”. However, it is not useful to be better sometimes, unless you know </a:t>
            </a:r>
            <a:r>
              <a:rPr lang="en-US" sz="1400" i="1" dirty="0"/>
              <a:t>in advance </a:t>
            </a:r>
            <a:r>
              <a:rPr lang="en-US" sz="1400" dirty="0"/>
              <a:t>you are going to be better!</a:t>
            </a:r>
          </a:p>
          <a:p>
            <a:pPr>
              <a:spcAft>
                <a:spcPts val="400"/>
              </a:spcAft>
            </a:pPr>
            <a:r>
              <a:rPr lang="en-US" sz="1400" dirty="0"/>
              <a:t>In brief, after computing the strawman/baseline (here, the Euclidean distance) we then compute the </a:t>
            </a:r>
            <a:r>
              <a:rPr lang="en-US" sz="1400" b="1" dirty="0"/>
              <a:t>expected improvement </a:t>
            </a:r>
            <a:r>
              <a:rPr lang="en-US" sz="1400" dirty="0"/>
              <a:t>we would get using the proposed algorithm (here </a:t>
            </a:r>
            <a:r>
              <a:rPr lang="en-US" sz="1400" dirty="0" err="1"/>
              <a:t>cDTW</a:t>
            </a:r>
            <a:r>
              <a:rPr lang="en-US" sz="1400" dirty="0"/>
              <a:t>, learning any parameters and settings on just the training data), then compute </a:t>
            </a:r>
            <a:r>
              <a:rPr lang="en-US" sz="1400" b="1" dirty="0"/>
              <a:t>the actual improvement  </a:t>
            </a:r>
            <a:r>
              <a:rPr lang="en-US" sz="1400" dirty="0"/>
              <a:t>obtained (using these </a:t>
            </a:r>
            <a:r>
              <a:rPr lang="en-US" sz="1400" i="1" dirty="0"/>
              <a:t>now</a:t>
            </a:r>
            <a:r>
              <a:rPr lang="en-US" sz="1400" dirty="0"/>
              <a:t> hardcoded parameters and settings). We then plot a point for each dataset, using the expected and actual improvement (either of which could be less than one)</a:t>
            </a:r>
          </a:p>
          <a:p>
            <a:pPr>
              <a:spcAft>
                <a:spcPts val="400"/>
              </a:spcAft>
            </a:pPr>
            <a:r>
              <a:rPr lang="en-US" sz="1400" dirty="0"/>
              <a:t>As the key shows, there are four possible outcomes for each dataset, we would prefer to be in a yellow region (ideally, the upper right region).</a:t>
            </a:r>
          </a:p>
          <a:p>
            <a:pPr>
              <a:spcAft>
                <a:spcPts val="400"/>
              </a:spcAft>
            </a:pPr>
            <a:r>
              <a:rPr lang="en-US" sz="1400" dirty="0"/>
              <a:t>Let us answer the question for 1NN-ED vs, 1NN-DTW. We did all the experiments and saved them into a file called </a:t>
            </a:r>
            <a:r>
              <a:rPr lang="en-US" sz="1400" dirty="0">
                <a:solidFill>
                  <a:srgbClr val="00B050"/>
                </a:solidFill>
                <a:highlight>
                  <a:srgbClr val="FFFF00"/>
                </a:highlight>
              </a:rPr>
              <a:t>texas_plot_2018.csv</a:t>
            </a:r>
          </a:p>
          <a:p>
            <a:pPr lvl="1">
              <a:spcAft>
                <a:spcPts val="400"/>
              </a:spcAft>
            </a:pPr>
            <a:r>
              <a:rPr lang="en-US" sz="1400" dirty="0">
                <a:latin typeface="Courier New" panose="02070309020205020404" pitchFamily="49" charset="0"/>
                <a:cs typeface="Courier New" panose="02070309020205020404" pitchFamily="49" charset="0"/>
              </a:rPr>
              <a:t>&gt;&gt; </a:t>
            </a:r>
            <a:r>
              <a:rPr lang="en-US" sz="1200" dirty="0">
                <a:latin typeface="Courier New" panose="02070309020205020404" pitchFamily="49" charset="0"/>
                <a:cs typeface="Courier New" panose="02070309020205020404" pitchFamily="49" charset="0"/>
              </a:rPr>
              <a:t>load </a:t>
            </a:r>
            <a:r>
              <a:rPr lang="en-US" sz="1200" dirty="0">
                <a:highlight>
                  <a:srgbClr val="FFFF00"/>
                </a:highlight>
                <a:latin typeface="Courier New" panose="02070309020205020404" pitchFamily="49" charset="0"/>
                <a:cs typeface="Courier New" panose="02070309020205020404" pitchFamily="49" charset="0"/>
              </a:rPr>
              <a:t>something</a:t>
            </a:r>
          </a:p>
          <a:p>
            <a:pPr lvl="1">
              <a:spcAft>
                <a:spcPts val="400"/>
              </a:spcAft>
            </a:pPr>
            <a:r>
              <a:rPr lang="en-US" sz="1200" dirty="0">
                <a:latin typeface="Courier New" panose="02070309020205020404" pitchFamily="49" charset="0"/>
                <a:cs typeface="Courier New" panose="02070309020205020404" pitchFamily="49" charset="0"/>
              </a:rPr>
              <a:t>&gt;&gt; do </a:t>
            </a:r>
            <a:r>
              <a:rPr lang="en-US" sz="1200" dirty="0">
                <a:highlight>
                  <a:srgbClr val="FFFF00"/>
                </a:highlight>
                <a:latin typeface="Courier New" panose="02070309020205020404" pitchFamily="49" charset="0"/>
                <a:cs typeface="Courier New" panose="02070309020205020404" pitchFamily="49" charset="0"/>
              </a:rPr>
              <a:t>something</a:t>
            </a:r>
            <a:r>
              <a:rPr lang="en-US" sz="1200" dirty="0">
                <a:latin typeface="Courier New" panose="02070309020205020404" pitchFamily="49" charset="0"/>
                <a:cs typeface="Courier New" panose="02070309020205020404" pitchFamily="49" charset="0"/>
              </a:rPr>
              <a:t> </a:t>
            </a:r>
          </a:p>
          <a:p>
            <a:pPr>
              <a:spcAft>
                <a:spcPts val="400"/>
              </a:spcAft>
            </a:pPr>
            <a:r>
              <a:rPr lang="en-US" sz="1400" dirty="0"/>
              <a:t>This plot show forceful evidence that </a:t>
            </a:r>
            <a:r>
              <a:rPr lang="en-US" sz="1400" dirty="0" err="1"/>
              <a:t>cDTW</a:t>
            </a:r>
            <a:r>
              <a:rPr lang="en-US" sz="1400" dirty="0"/>
              <a:t> is superior to ED. This is unsurprising, since </a:t>
            </a:r>
            <a:r>
              <a:rPr lang="en-US" sz="1400" dirty="0" err="1"/>
              <a:t>cDTW</a:t>
            </a:r>
            <a:r>
              <a:rPr lang="en-US" sz="1400" dirty="0"/>
              <a:t> subsumes ED as a special case. The rare examples where </a:t>
            </a:r>
            <a:r>
              <a:rPr lang="en-US" sz="1400" dirty="0" err="1"/>
              <a:t>cDTW</a:t>
            </a:r>
            <a:r>
              <a:rPr lang="en-US" sz="1400" dirty="0"/>
              <a:t> is worse is because we learned an unsuitable warping window</a:t>
            </a:r>
            <a:r>
              <a:rPr lang="en-US" sz="1400" baseline="30000" dirty="0"/>
              <a:t>*</a:t>
            </a:r>
            <a:r>
              <a:rPr lang="en-US" sz="1400" dirty="0"/>
              <a:t>.</a:t>
            </a:r>
          </a:p>
          <a:p>
            <a:endParaRPr lang="en-US" sz="1400" dirty="0"/>
          </a:p>
          <a:p>
            <a:endParaRPr lang="en-US" sz="1400" dirty="0"/>
          </a:p>
          <a:p>
            <a:r>
              <a:rPr lang="en-US" sz="1400" dirty="0"/>
              <a:t> </a:t>
            </a:r>
          </a:p>
          <a:p>
            <a:r>
              <a:rPr lang="en-US" sz="1400" dirty="0"/>
              <a:t>  </a:t>
            </a:r>
          </a:p>
        </p:txBody>
      </p:sp>
      <p:grpSp>
        <p:nvGrpSpPr>
          <p:cNvPr id="26" name="Group 25">
            <a:extLst>
              <a:ext uri="{FF2B5EF4-FFF2-40B4-BE49-F238E27FC236}">
                <a16:creationId xmlns:a16="http://schemas.microsoft.com/office/drawing/2014/main" id="{CFB8E18C-5A9C-4EC7-9A96-69850A2731D8}"/>
              </a:ext>
            </a:extLst>
          </p:cNvPr>
          <p:cNvGrpSpPr/>
          <p:nvPr/>
        </p:nvGrpSpPr>
        <p:grpSpPr>
          <a:xfrm>
            <a:off x="6214188" y="849086"/>
            <a:ext cx="5854959" cy="5514392"/>
            <a:chOff x="2743200" y="609416"/>
            <a:chExt cx="6172200" cy="5638983"/>
          </a:xfrm>
        </p:grpSpPr>
        <p:sp>
          <p:nvSpPr>
            <p:cNvPr id="28" name="Rectangle 5">
              <a:extLst>
                <a:ext uri="{FF2B5EF4-FFF2-40B4-BE49-F238E27FC236}">
                  <a16:creationId xmlns:a16="http://schemas.microsoft.com/office/drawing/2014/main" id="{66853EF4-7275-473A-B12C-FC76EE833937}"/>
                </a:ext>
              </a:extLst>
            </p:cNvPr>
            <p:cNvSpPr>
              <a:spLocks noChangeArrowheads="1"/>
            </p:cNvSpPr>
            <p:nvPr/>
          </p:nvSpPr>
          <p:spPr bwMode="auto">
            <a:xfrm>
              <a:off x="3358884" y="705969"/>
              <a:ext cx="5492977" cy="50304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600"/>
            </a:p>
          </p:txBody>
        </p:sp>
        <p:sp>
          <p:nvSpPr>
            <p:cNvPr id="29" name="Line 6">
              <a:extLst>
                <a:ext uri="{FF2B5EF4-FFF2-40B4-BE49-F238E27FC236}">
                  <a16:creationId xmlns:a16="http://schemas.microsoft.com/office/drawing/2014/main" id="{087FD01B-F198-4532-B01F-DFDA401BD313}"/>
                </a:ext>
              </a:extLst>
            </p:cNvPr>
            <p:cNvSpPr>
              <a:spLocks noChangeShapeType="1"/>
            </p:cNvSpPr>
            <p:nvPr/>
          </p:nvSpPr>
          <p:spPr bwMode="auto">
            <a:xfrm>
              <a:off x="3358884" y="5736404"/>
              <a:ext cx="5492977"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30" name="Line 7">
              <a:extLst>
                <a:ext uri="{FF2B5EF4-FFF2-40B4-BE49-F238E27FC236}">
                  <a16:creationId xmlns:a16="http://schemas.microsoft.com/office/drawing/2014/main" id="{46E99B55-F364-4251-A57B-188D0D1FEF8E}"/>
                </a:ext>
              </a:extLst>
            </p:cNvPr>
            <p:cNvSpPr>
              <a:spLocks noChangeShapeType="1"/>
            </p:cNvSpPr>
            <p:nvPr/>
          </p:nvSpPr>
          <p:spPr bwMode="auto">
            <a:xfrm flipV="1">
              <a:off x="3358884" y="5688126"/>
              <a:ext cx="0" cy="48277"/>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31" name="Line 8">
              <a:extLst>
                <a:ext uri="{FF2B5EF4-FFF2-40B4-BE49-F238E27FC236}">
                  <a16:creationId xmlns:a16="http://schemas.microsoft.com/office/drawing/2014/main" id="{8801CBDC-87EC-4AA9-98F6-E65AFB5818B7}"/>
                </a:ext>
              </a:extLst>
            </p:cNvPr>
            <p:cNvSpPr>
              <a:spLocks noChangeShapeType="1"/>
            </p:cNvSpPr>
            <p:nvPr/>
          </p:nvSpPr>
          <p:spPr bwMode="auto">
            <a:xfrm flipV="1">
              <a:off x="4458331" y="5688126"/>
              <a:ext cx="0" cy="48277"/>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32" name="Line 9">
              <a:extLst>
                <a:ext uri="{FF2B5EF4-FFF2-40B4-BE49-F238E27FC236}">
                  <a16:creationId xmlns:a16="http://schemas.microsoft.com/office/drawing/2014/main" id="{5F53CE33-C4B2-4C60-A893-65ED9B3BF425}"/>
                </a:ext>
              </a:extLst>
            </p:cNvPr>
            <p:cNvSpPr>
              <a:spLocks noChangeShapeType="1"/>
            </p:cNvSpPr>
            <p:nvPr/>
          </p:nvSpPr>
          <p:spPr bwMode="auto">
            <a:xfrm flipV="1">
              <a:off x="5555650" y="5688126"/>
              <a:ext cx="0" cy="48277"/>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33" name="Line 10">
              <a:extLst>
                <a:ext uri="{FF2B5EF4-FFF2-40B4-BE49-F238E27FC236}">
                  <a16:creationId xmlns:a16="http://schemas.microsoft.com/office/drawing/2014/main" id="{E077042B-8D42-4F57-8AB0-7ABBA47740DC}"/>
                </a:ext>
              </a:extLst>
            </p:cNvPr>
            <p:cNvSpPr>
              <a:spLocks noChangeShapeType="1"/>
            </p:cNvSpPr>
            <p:nvPr/>
          </p:nvSpPr>
          <p:spPr bwMode="auto">
            <a:xfrm flipV="1">
              <a:off x="6655095" y="5688126"/>
              <a:ext cx="0" cy="48277"/>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34" name="Line 11">
              <a:extLst>
                <a:ext uri="{FF2B5EF4-FFF2-40B4-BE49-F238E27FC236}">
                  <a16:creationId xmlns:a16="http://schemas.microsoft.com/office/drawing/2014/main" id="{7837B860-A846-4E96-874B-10495150A3E6}"/>
                </a:ext>
              </a:extLst>
            </p:cNvPr>
            <p:cNvSpPr>
              <a:spLocks noChangeShapeType="1"/>
            </p:cNvSpPr>
            <p:nvPr/>
          </p:nvSpPr>
          <p:spPr bwMode="auto">
            <a:xfrm flipV="1">
              <a:off x="7752414" y="5688126"/>
              <a:ext cx="0" cy="48277"/>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35" name="Line 12">
              <a:extLst>
                <a:ext uri="{FF2B5EF4-FFF2-40B4-BE49-F238E27FC236}">
                  <a16:creationId xmlns:a16="http://schemas.microsoft.com/office/drawing/2014/main" id="{A924057B-FA17-4C5D-8B04-E1DD7D1BB7ED}"/>
                </a:ext>
              </a:extLst>
            </p:cNvPr>
            <p:cNvSpPr>
              <a:spLocks noChangeShapeType="1"/>
            </p:cNvSpPr>
            <p:nvPr/>
          </p:nvSpPr>
          <p:spPr bwMode="auto">
            <a:xfrm flipV="1">
              <a:off x="8851861" y="5688126"/>
              <a:ext cx="0" cy="48277"/>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36" name="Rectangle 13">
              <a:extLst>
                <a:ext uri="{FF2B5EF4-FFF2-40B4-BE49-F238E27FC236}">
                  <a16:creationId xmlns:a16="http://schemas.microsoft.com/office/drawing/2014/main" id="{B47A6244-78BC-4560-A94A-1799A79F1ECA}"/>
                </a:ext>
              </a:extLst>
            </p:cNvPr>
            <p:cNvSpPr>
              <a:spLocks noChangeArrowheads="1"/>
            </p:cNvSpPr>
            <p:nvPr/>
          </p:nvSpPr>
          <p:spPr bwMode="auto">
            <a:xfrm>
              <a:off x="3305720" y="5832957"/>
              <a:ext cx="77305"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0</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37" name="Rectangle 14">
              <a:extLst>
                <a:ext uri="{FF2B5EF4-FFF2-40B4-BE49-F238E27FC236}">
                  <a16:creationId xmlns:a16="http://schemas.microsoft.com/office/drawing/2014/main" id="{AF0240B6-498D-4BC1-B3DD-048788BDAD34}"/>
                </a:ext>
              </a:extLst>
            </p:cNvPr>
            <p:cNvSpPr>
              <a:spLocks noChangeArrowheads="1"/>
            </p:cNvSpPr>
            <p:nvPr/>
          </p:nvSpPr>
          <p:spPr bwMode="auto">
            <a:xfrm>
              <a:off x="4317976" y="5832957"/>
              <a:ext cx="193262"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0.5</a:t>
              </a:r>
              <a:endParaRPr kumimoji="0" lang="en-US" altLang="en-US" sz="800" b="0" i="0" u="none" strike="noStrike" cap="none" normalizeH="0" baseline="0" dirty="0">
                <a:ln>
                  <a:noFill/>
                </a:ln>
                <a:solidFill>
                  <a:schemeClr val="tx1"/>
                </a:solidFill>
                <a:effectLst/>
                <a:latin typeface="Arial" panose="020B0604020202020204" pitchFamily="34" charset="0"/>
              </a:endParaRPr>
            </a:p>
          </p:txBody>
        </p:sp>
        <p:sp>
          <p:nvSpPr>
            <p:cNvPr id="38" name="Rectangle 15">
              <a:extLst>
                <a:ext uri="{FF2B5EF4-FFF2-40B4-BE49-F238E27FC236}">
                  <a16:creationId xmlns:a16="http://schemas.microsoft.com/office/drawing/2014/main" id="{64CDEC42-7C04-49E3-9A8F-474C4F22BEFA}"/>
                </a:ext>
              </a:extLst>
            </p:cNvPr>
            <p:cNvSpPr>
              <a:spLocks noChangeArrowheads="1"/>
            </p:cNvSpPr>
            <p:nvPr/>
          </p:nvSpPr>
          <p:spPr bwMode="auto">
            <a:xfrm>
              <a:off x="5493978" y="5832957"/>
              <a:ext cx="77305"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39" name="Rectangle 16">
              <a:extLst>
                <a:ext uri="{FF2B5EF4-FFF2-40B4-BE49-F238E27FC236}">
                  <a16:creationId xmlns:a16="http://schemas.microsoft.com/office/drawing/2014/main" id="{F8FF5E6C-9511-436E-882A-5E53C6EC8F4E}"/>
                </a:ext>
              </a:extLst>
            </p:cNvPr>
            <p:cNvSpPr>
              <a:spLocks noChangeArrowheads="1"/>
            </p:cNvSpPr>
            <p:nvPr/>
          </p:nvSpPr>
          <p:spPr bwMode="auto">
            <a:xfrm>
              <a:off x="6518994" y="5832957"/>
              <a:ext cx="193262"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1.5</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40" name="Rectangle 17">
              <a:extLst>
                <a:ext uri="{FF2B5EF4-FFF2-40B4-BE49-F238E27FC236}">
                  <a16:creationId xmlns:a16="http://schemas.microsoft.com/office/drawing/2014/main" id="{BB5544B7-CFF7-4558-8C6D-D059E71B12DA}"/>
                </a:ext>
              </a:extLst>
            </p:cNvPr>
            <p:cNvSpPr>
              <a:spLocks noChangeArrowheads="1"/>
            </p:cNvSpPr>
            <p:nvPr/>
          </p:nvSpPr>
          <p:spPr bwMode="auto">
            <a:xfrm>
              <a:off x="7697123" y="5832957"/>
              <a:ext cx="77305"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41" name="Rectangle 18">
              <a:extLst>
                <a:ext uri="{FF2B5EF4-FFF2-40B4-BE49-F238E27FC236}">
                  <a16:creationId xmlns:a16="http://schemas.microsoft.com/office/drawing/2014/main" id="{A2108E59-2263-4AF1-B3C3-33649F51B1CD}"/>
                </a:ext>
              </a:extLst>
            </p:cNvPr>
            <p:cNvSpPr>
              <a:spLocks noChangeArrowheads="1"/>
            </p:cNvSpPr>
            <p:nvPr/>
          </p:nvSpPr>
          <p:spPr bwMode="auto">
            <a:xfrm>
              <a:off x="8722138" y="5832957"/>
              <a:ext cx="193262"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2.5</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42" name="Rectangle 19">
              <a:extLst>
                <a:ext uri="{FF2B5EF4-FFF2-40B4-BE49-F238E27FC236}">
                  <a16:creationId xmlns:a16="http://schemas.microsoft.com/office/drawing/2014/main" id="{001780BE-E975-4DC3-B3A1-358C6D0D8CAC}"/>
                </a:ext>
              </a:extLst>
            </p:cNvPr>
            <p:cNvSpPr>
              <a:spLocks noChangeArrowheads="1"/>
            </p:cNvSpPr>
            <p:nvPr/>
          </p:nvSpPr>
          <p:spPr bwMode="auto">
            <a:xfrm>
              <a:off x="5493554" y="6061206"/>
              <a:ext cx="1870347" cy="187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dirty="0">
                  <a:ln>
                    <a:noFill/>
                  </a:ln>
                  <a:solidFill>
                    <a:srgbClr val="262626"/>
                  </a:solidFill>
                  <a:effectLst/>
                  <a:latin typeface="Arial" panose="020B0604020202020204" pitchFamily="34" charset="0"/>
                </a:rPr>
                <a:t>Expected Accuracy Gain</a:t>
              </a:r>
              <a:endParaRPr kumimoji="0" lang="en-US" altLang="en-US" sz="1000" b="0" i="0" u="none" strike="noStrike" cap="none" normalizeH="0" dirty="0">
                <a:ln>
                  <a:noFill/>
                </a:ln>
                <a:solidFill>
                  <a:schemeClr val="tx1"/>
                </a:solidFill>
                <a:effectLst/>
                <a:latin typeface="Arial" panose="020B0604020202020204" pitchFamily="34" charset="0"/>
              </a:endParaRPr>
            </a:p>
          </p:txBody>
        </p:sp>
        <p:sp>
          <p:nvSpPr>
            <p:cNvPr id="43" name="Line 20">
              <a:extLst>
                <a:ext uri="{FF2B5EF4-FFF2-40B4-BE49-F238E27FC236}">
                  <a16:creationId xmlns:a16="http://schemas.microsoft.com/office/drawing/2014/main" id="{F8BD6D72-24BE-4854-BE0A-D9378EFD75BB}"/>
                </a:ext>
              </a:extLst>
            </p:cNvPr>
            <p:cNvSpPr>
              <a:spLocks noChangeShapeType="1"/>
            </p:cNvSpPr>
            <p:nvPr/>
          </p:nvSpPr>
          <p:spPr bwMode="auto">
            <a:xfrm flipV="1">
              <a:off x="3358884" y="705969"/>
              <a:ext cx="0" cy="5030434"/>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44" name="Line 21">
              <a:extLst>
                <a:ext uri="{FF2B5EF4-FFF2-40B4-BE49-F238E27FC236}">
                  <a16:creationId xmlns:a16="http://schemas.microsoft.com/office/drawing/2014/main" id="{311B035A-F3F9-4472-9285-D74EEBA0E640}"/>
                </a:ext>
              </a:extLst>
            </p:cNvPr>
            <p:cNvSpPr>
              <a:spLocks noChangeShapeType="1"/>
            </p:cNvSpPr>
            <p:nvPr/>
          </p:nvSpPr>
          <p:spPr bwMode="auto">
            <a:xfrm>
              <a:off x="3358884" y="5736404"/>
              <a:ext cx="55291"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45" name="Line 22">
              <a:extLst>
                <a:ext uri="{FF2B5EF4-FFF2-40B4-BE49-F238E27FC236}">
                  <a16:creationId xmlns:a16="http://schemas.microsoft.com/office/drawing/2014/main" id="{55A5C1C9-E03F-422C-BC2F-EC5A361B7967}"/>
                </a:ext>
              </a:extLst>
            </p:cNvPr>
            <p:cNvSpPr>
              <a:spLocks noChangeShapeType="1"/>
            </p:cNvSpPr>
            <p:nvPr/>
          </p:nvSpPr>
          <p:spPr bwMode="auto">
            <a:xfrm>
              <a:off x="3358884" y="5018046"/>
              <a:ext cx="55291"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46" name="Line 23">
              <a:extLst>
                <a:ext uri="{FF2B5EF4-FFF2-40B4-BE49-F238E27FC236}">
                  <a16:creationId xmlns:a16="http://schemas.microsoft.com/office/drawing/2014/main" id="{4183F3EE-4EA1-4F44-BE07-AB5F1F615518}"/>
                </a:ext>
              </a:extLst>
            </p:cNvPr>
            <p:cNvSpPr>
              <a:spLocks noChangeShapeType="1"/>
            </p:cNvSpPr>
            <p:nvPr/>
          </p:nvSpPr>
          <p:spPr bwMode="auto">
            <a:xfrm>
              <a:off x="3358884" y="4299689"/>
              <a:ext cx="55291"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47" name="Line 24">
              <a:extLst>
                <a:ext uri="{FF2B5EF4-FFF2-40B4-BE49-F238E27FC236}">
                  <a16:creationId xmlns:a16="http://schemas.microsoft.com/office/drawing/2014/main" id="{16D3438E-4F43-4224-8B2E-7F62CFB99504}"/>
                </a:ext>
              </a:extLst>
            </p:cNvPr>
            <p:cNvSpPr>
              <a:spLocks noChangeShapeType="1"/>
            </p:cNvSpPr>
            <p:nvPr/>
          </p:nvSpPr>
          <p:spPr bwMode="auto">
            <a:xfrm>
              <a:off x="3358884" y="3581331"/>
              <a:ext cx="55291"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48" name="Line 25">
              <a:extLst>
                <a:ext uri="{FF2B5EF4-FFF2-40B4-BE49-F238E27FC236}">
                  <a16:creationId xmlns:a16="http://schemas.microsoft.com/office/drawing/2014/main" id="{51D9C90F-2310-4F49-B14A-999BFBC49EF6}"/>
                </a:ext>
              </a:extLst>
            </p:cNvPr>
            <p:cNvSpPr>
              <a:spLocks noChangeShapeType="1"/>
            </p:cNvSpPr>
            <p:nvPr/>
          </p:nvSpPr>
          <p:spPr bwMode="auto">
            <a:xfrm>
              <a:off x="3358884" y="2862974"/>
              <a:ext cx="55291"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49" name="Line 26">
              <a:extLst>
                <a:ext uri="{FF2B5EF4-FFF2-40B4-BE49-F238E27FC236}">
                  <a16:creationId xmlns:a16="http://schemas.microsoft.com/office/drawing/2014/main" id="{8AEB154D-B5DB-426D-A9F5-48854F53F5ED}"/>
                </a:ext>
              </a:extLst>
            </p:cNvPr>
            <p:cNvSpPr>
              <a:spLocks noChangeShapeType="1"/>
            </p:cNvSpPr>
            <p:nvPr/>
          </p:nvSpPr>
          <p:spPr bwMode="auto">
            <a:xfrm>
              <a:off x="3358884" y="2144616"/>
              <a:ext cx="55291"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50" name="Line 27">
              <a:extLst>
                <a:ext uri="{FF2B5EF4-FFF2-40B4-BE49-F238E27FC236}">
                  <a16:creationId xmlns:a16="http://schemas.microsoft.com/office/drawing/2014/main" id="{736FFF00-A446-4F84-86B5-3738A5C06855}"/>
                </a:ext>
              </a:extLst>
            </p:cNvPr>
            <p:cNvSpPr>
              <a:spLocks noChangeShapeType="1"/>
            </p:cNvSpPr>
            <p:nvPr/>
          </p:nvSpPr>
          <p:spPr bwMode="auto">
            <a:xfrm>
              <a:off x="3358884" y="1426259"/>
              <a:ext cx="55291"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51" name="Line 28">
              <a:extLst>
                <a:ext uri="{FF2B5EF4-FFF2-40B4-BE49-F238E27FC236}">
                  <a16:creationId xmlns:a16="http://schemas.microsoft.com/office/drawing/2014/main" id="{F6A1B141-5117-4D21-9A24-4792B25C1D77}"/>
                </a:ext>
              </a:extLst>
            </p:cNvPr>
            <p:cNvSpPr>
              <a:spLocks noChangeShapeType="1"/>
            </p:cNvSpPr>
            <p:nvPr/>
          </p:nvSpPr>
          <p:spPr bwMode="auto">
            <a:xfrm>
              <a:off x="3358884" y="705969"/>
              <a:ext cx="55291"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52" name="Rectangle 29">
              <a:extLst>
                <a:ext uri="{FF2B5EF4-FFF2-40B4-BE49-F238E27FC236}">
                  <a16:creationId xmlns:a16="http://schemas.microsoft.com/office/drawing/2014/main" id="{61757BDD-9D9A-45A9-A197-6A0EF4859629}"/>
                </a:ext>
              </a:extLst>
            </p:cNvPr>
            <p:cNvSpPr>
              <a:spLocks noChangeArrowheads="1"/>
            </p:cNvSpPr>
            <p:nvPr/>
          </p:nvSpPr>
          <p:spPr bwMode="auto">
            <a:xfrm>
              <a:off x="3060311" y="5639850"/>
              <a:ext cx="193262"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0.8</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53" name="Rectangle 30">
              <a:extLst>
                <a:ext uri="{FF2B5EF4-FFF2-40B4-BE49-F238E27FC236}">
                  <a16:creationId xmlns:a16="http://schemas.microsoft.com/office/drawing/2014/main" id="{7BBBC3C9-B608-49C6-B1D0-A43BB58218B4}"/>
                </a:ext>
              </a:extLst>
            </p:cNvPr>
            <p:cNvSpPr>
              <a:spLocks noChangeArrowheads="1"/>
            </p:cNvSpPr>
            <p:nvPr/>
          </p:nvSpPr>
          <p:spPr bwMode="auto">
            <a:xfrm>
              <a:off x="3226185" y="4921493"/>
              <a:ext cx="77305"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54" name="Rectangle 31">
              <a:extLst>
                <a:ext uri="{FF2B5EF4-FFF2-40B4-BE49-F238E27FC236}">
                  <a16:creationId xmlns:a16="http://schemas.microsoft.com/office/drawing/2014/main" id="{E6248BEA-4084-4B55-8A1B-E8D4D9B9B6FB}"/>
                </a:ext>
              </a:extLst>
            </p:cNvPr>
            <p:cNvSpPr>
              <a:spLocks noChangeArrowheads="1"/>
            </p:cNvSpPr>
            <p:nvPr/>
          </p:nvSpPr>
          <p:spPr bwMode="auto">
            <a:xfrm>
              <a:off x="3060311" y="4203135"/>
              <a:ext cx="193262"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1.2</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55" name="Rectangle 32">
              <a:extLst>
                <a:ext uri="{FF2B5EF4-FFF2-40B4-BE49-F238E27FC236}">
                  <a16:creationId xmlns:a16="http://schemas.microsoft.com/office/drawing/2014/main" id="{E7FC1DE9-352D-488E-BB15-3B16D9F095B1}"/>
                </a:ext>
              </a:extLst>
            </p:cNvPr>
            <p:cNvSpPr>
              <a:spLocks noChangeArrowheads="1"/>
            </p:cNvSpPr>
            <p:nvPr/>
          </p:nvSpPr>
          <p:spPr bwMode="auto">
            <a:xfrm>
              <a:off x="3060311" y="3484778"/>
              <a:ext cx="193262"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1.4</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56" name="Rectangle 33">
              <a:extLst>
                <a:ext uri="{FF2B5EF4-FFF2-40B4-BE49-F238E27FC236}">
                  <a16:creationId xmlns:a16="http://schemas.microsoft.com/office/drawing/2014/main" id="{1D2F29C3-5521-49F2-AC86-E2EE5398660F}"/>
                </a:ext>
              </a:extLst>
            </p:cNvPr>
            <p:cNvSpPr>
              <a:spLocks noChangeArrowheads="1"/>
            </p:cNvSpPr>
            <p:nvPr/>
          </p:nvSpPr>
          <p:spPr bwMode="auto">
            <a:xfrm>
              <a:off x="3060311" y="2766420"/>
              <a:ext cx="193262"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1.6</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57" name="Rectangle 34">
              <a:extLst>
                <a:ext uri="{FF2B5EF4-FFF2-40B4-BE49-F238E27FC236}">
                  <a16:creationId xmlns:a16="http://schemas.microsoft.com/office/drawing/2014/main" id="{0F908F5A-3128-4B4B-B743-47A8118EE87E}"/>
                </a:ext>
              </a:extLst>
            </p:cNvPr>
            <p:cNvSpPr>
              <a:spLocks noChangeArrowheads="1"/>
            </p:cNvSpPr>
            <p:nvPr/>
          </p:nvSpPr>
          <p:spPr bwMode="auto">
            <a:xfrm>
              <a:off x="3060311" y="2046131"/>
              <a:ext cx="193262"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1.8</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58" name="Rectangle 35">
              <a:extLst>
                <a:ext uri="{FF2B5EF4-FFF2-40B4-BE49-F238E27FC236}">
                  <a16:creationId xmlns:a16="http://schemas.microsoft.com/office/drawing/2014/main" id="{4681D787-6A94-44DE-9D86-DF882B78755B}"/>
                </a:ext>
              </a:extLst>
            </p:cNvPr>
            <p:cNvSpPr>
              <a:spLocks noChangeArrowheads="1"/>
            </p:cNvSpPr>
            <p:nvPr/>
          </p:nvSpPr>
          <p:spPr bwMode="auto">
            <a:xfrm>
              <a:off x="3226185" y="1327774"/>
              <a:ext cx="77305"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59" name="Rectangle 36">
              <a:extLst>
                <a:ext uri="{FF2B5EF4-FFF2-40B4-BE49-F238E27FC236}">
                  <a16:creationId xmlns:a16="http://schemas.microsoft.com/office/drawing/2014/main" id="{873DAC18-C28A-4FED-821F-20A2BB800E02}"/>
                </a:ext>
              </a:extLst>
            </p:cNvPr>
            <p:cNvSpPr>
              <a:spLocks noChangeArrowheads="1"/>
            </p:cNvSpPr>
            <p:nvPr/>
          </p:nvSpPr>
          <p:spPr bwMode="auto">
            <a:xfrm>
              <a:off x="3060311" y="609416"/>
              <a:ext cx="193262" cy="149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2.2</a:t>
              </a:r>
              <a:endParaRPr kumimoji="0" lang="en-US" altLang="en-US" sz="800" b="0" i="0" u="none" strike="noStrike" cap="none" normalizeH="0" baseline="0" dirty="0">
                <a:ln>
                  <a:noFill/>
                </a:ln>
                <a:solidFill>
                  <a:schemeClr val="tx1"/>
                </a:solidFill>
                <a:effectLst/>
                <a:latin typeface="Arial" panose="020B0604020202020204" pitchFamily="34" charset="0"/>
              </a:endParaRPr>
            </a:p>
          </p:txBody>
        </p:sp>
        <p:sp>
          <p:nvSpPr>
            <p:cNvPr id="60" name="Rectangle 57">
              <a:extLst>
                <a:ext uri="{FF2B5EF4-FFF2-40B4-BE49-F238E27FC236}">
                  <a16:creationId xmlns:a16="http://schemas.microsoft.com/office/drawing/2014/main" id="{152089A3-8080-456C-AAED-4300E252C10B}"/>
                </a:ext>
              </a:extLst>
            </p:cNvPr>
            <p:cNvSpPr>
              <a:spLocks noChangeArrowheads="1"/>
            </p:cNvSpPr>
            <p:nvPr/>
          </p:nvSpPr>
          <p:spPr bwMode="auto">
            <a:xfrm>
              <a:off x="3358884" y="5018046"/>
              <a:ext cx="2196766" cy="718358"/>
            </a:xfrm>
            <a:prstGeom prst="rect">
              <a:avLst/>
            </a:prstGeom>
            <a:solidFill>
              <a:srgbClr val="FBD8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600"/>
            </a:p>
          </p:txBody>
        </p:sp>
        <p:sp>
          <p:nvSpPr>
            <p:cNvPr id="61" name="Rectangle 58">
              <a:extLst>
                <a:ext uri="{FF2B5EF4-FFF2-40B4-BE49-F238E27FC236}">
                  <a16:creationId xmlns:a16="http://schemas.microsoft.com/office/drawing/2014/main" id="{518B12A5-6199-41B3-8ABA-FB682C856976}"/>
                </a:ext>
              </a:extLst>
            </p:cNvPr>
            <p:cNvSpPr>
              <a:spLocks noChangeArrowheads="1"/>
            </p:cNvSpPr>
            <p:nvPr/>
          </p:nvSpPr>
          <p:spPr bwMode="auto">
            <a:xfrm>
              <a:off x="3358884" y="5018046"/>
              <a:ext cx="2196766" cy="718358"/>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62" name="Rectangle 59">
              <a:extLst>
                <a:ext uri="{FF2B5EF4-FFF2-40B4-BE49-F238E27FC236}">
                  <a16:creationId xmlns:a16="http://schemas.microsoft.com/office/drawing/2014/main" id="{A6488B21-6285-435D-8DE8-780024152CFC}"/>
                </a:ext>
              </a:extLst>
            </p:cNvPr>
            <p:cNvSpPr>
              <a:spLocks noChangeArrowheads="1"/>
            </p:cNvSpPr>
            <p:nvPr/>
          </p:nvSpPr>
          <p:spPr bwMode="auto">
            <a:xfrm>
              <a:off x="5555650" y="705969"/>
              <a:ext cx="3296211" cy="4312077"/>
            </a:xfrm>
            <a:prstGeom prst="rect">
              <a:avLst/>
            </a:prstGeom>
            <a:solidFill>
              <a:srgbClr val="FBD8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600"/>
            </a:p>
          </p:txBody>
        </p:sp>
        <p:sp>
          <p:nvSpPr>
            <p:cNvPr id="63" name="Rectangle 60">
              <a:extLst>
                <a:ext uri="{FF2B5EF4-FFF2-40B4-BE49-F238E27FC236}">
                  <a16:creationId xmlns:a16="http://schemas.microsoft.com/office/drawing/2014/main" id="{80B18619-5F63-4E32-93F1-846E51CA5C00}"/>
                </a:ext>
              </a:extLst>
            </p:cNvPr>
            <p:cNvSpPr>
              <a:spLocks noChangeArrowheads="1"/>
            </p:cNvSpPr>
            <p:nvPr/>
          </p:nvSpPr>
          <p:spPr bwMode="auto">
            <a:xfrm>
              <a:off x="5555650" y="705969"/>
              <a:ext cx="3296211" cy="4312077"/>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600"/>
            </a:p>
          </p:txBody>
        </p:sp>
        <p:sp>
          <p:nvSpPr>
            <p:cNvPr id="64" name="Oval 61">
              <a:extLst>
                <a:ext uri="{FF2B5EF4-FFF2-40B4-BE49-F238E27FC236}">
                  <a16:creationId xmlns:a16="http://schemas.microsoft.com/office/drawing/2014/main" id="{0DF615D8-E6E5-47B3-8526-9A95139B129A}"/>
                </a:ext>
              </a:extLst>
            </p:cNvPr>
            <p:cNvSpPr>
              <a:spLocks noChangeArrowheads="1"/>
            </p:cNvSpPr>
            <p:nvPr/>
          </p:nvSpPr>
          <p:spPr bwMode="auto">
            <a:xfrm>
              <a:off x="5332358" y="4467691"/>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65" name="Oval 62">
              <a:extLst>
                <a:ext uri="{FF2B5EF4-FFF2-40B4-BE49-F238E27FC236}">
                  <a16:creationId xmlns:a16="http://schemas.microsoft.com/office/drawing/2014/main" id="{C1934AD7-53EB-4323-8226-C8A4061B3012}"/>
                </a:ext>
              </a:extLst>
            </p:cNvPr>
            <p:cNvSpPr>
              <a:spLocks noChangeArrowheads="1"/>
            </p:cNvSpPr>
            <p:nvPr/>
          </p:nvSpPr>
          <p:spPr bwMode="auto">
            <a:xfrm>
              <a:off x="5532257" y="5016114"/>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66" name="Oval 63">
              <a:extLst>
                <a:ext uri="{FF2B5EF4-FFF2-40B4-BE49-F238E27FC236}">
                  <a16:creationId xmlns:a16="http://schemas.microsoft.com/office/drawing/2014/main" id="{7F6B2767-C8C3-4543-A07F-C5EBAC634FA0}"/>
                </a:ext>
              </a:extLst>
            </p:cNvPr>
            <p:cNvSpPr>
              <a:spLocks noChangeArrowheads="1"/>
            </p:cNvSpPr>
            <p:nvPr/>
          </p:nvSpPr>
          <p:spPr bwMode="auto">
            <a:xfrm>
              <a:off x="6393526" y="3596780"/>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67" name="Oval 64">
              <a:extLst>
                <a:ext uri="{FF2B5EF4-FFF2-40B4-BE49-F238E27FC236}">
                  <a16:creationId xmlns:a16="http://schemas.microsoft.com/office/drawing/2014/main" id="{02319B8F-B1CB-4F9B-9B37-04E0B400F13A}"/>
                </a:ext>
              </a:extLst>
            </p:cNvPr>
            <p:cNvSpPr>
              <a:spLocks noChangeArrowheads="1"/>
            </p:cNvSpPr>
            <p:nvPr/>
          </p:nvSpPr>
          <p:spPr bwMode="auto">
            <a:xfrm>
              <a:off x="6327601" y="398106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68" name="Oval 65">
              <a:extLst>
                <a:ext uri="{FF2B5EF4-FFF2-40B4-BE49-F238E27FC236}">
                  <a16:creationId xmlns:a16="http://schemas.microsoft.com/office/drawing/2014/main" id="{47F15444-E376-4270-8E45-7D6F01492DA8}"/>
                </a:ext>
              </a:extLst>
            </p:cNvPr>
            <p:cNvSpPr>
              <a:spLocks noChangeArrowheads="1"/>
            </p:cNvSpPr>
            <p:nvPr/>
          </p:nvSpPr>
          <p:spPr bwMode="auto">
            <a:xfrm>
              <a:off x="6402032" y="3442294"/>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69" name="Oval 66">
              <a:extLst>
                <a:ext uri="{FF2B5EF4-FFF2-40B4-BE49-F238E27FC236}">
                  <a16:creationId xmlns:a16="http://schemas.microsoft.com/office/drawing/2014/main" id="{1CB65C3F-8FAE-4BC0-89D2-D7EDAD405BD7}"/>
                </a:ext>
              </a:extLst>
            </p:cNvPr>
            <p:cNvSpPr>
              <a:spLocks noChangeArrowheads="1"/>
            </p:cNvSpPr>
            <p:nvPr/>
          </p:nvSpPr>
          <p:spPr bwMode="auto">
            <a:xfrm>
              <a:off x="5857625" y="5000666"/>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0" name="Oval 67">
              <a:extLst>
                <a:ext uri="{FF2B5EF4-FFF2-40B4-BE49-F238E27FC236}">
                  <a16:creationId xmlns:a16="http://schemas.microsoft.com/office/drawing/2014/main" id="{9DBA43A0-0F8F-409E-92F1-90B7846C47A0}"/>
                </a:ext>
              </a:extLst>
            </p:cNvPr>
            <p:cNvSpPr>
              <a:spLocks noChangeArrowheads="1"/>
            </p:cNvSpPr>
            <p:nvPr/>
          </p:nvSpPr>
          <p:spPr bwMode="auto">
            <a:xfrm>
              <a:off x="5976714" y="4367275"/>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1" name="Oval 68">
              <a:extLst>
                <a:ext uri="{FF2B5EF4-FFF2-40B4-BE49-F238E27FC236}">
                  <a16:creationId xmlns:a16="http://schemas.microsoft.com/office/drawing/2014/main" id="{87ECFBD7-B0C0-49B6-B01A-F70E4E4834BA}"/>
                </a:ext>
              </a:extLst>
            </p:cNvPr>
            <p:cNvSpPr>
              <a:spLocks noChangeArrowheads="1"/>
            </p:cNvSpPr>
            <p:nvPr/>
          </p:nvSpPr>
          <p:spPr bwMode="auto">
            <a:xfrm>
              <a:off x="4985725"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2" name="Oval 69">
              <a:extLst>
                <a:ext uri="{FF2B5EF4-FFF2-40B4-BE49-F238E27FC236}">
                  <a16:creationId xmlns:a16="http://schemas.microsoft.com/office/drawing/2014/main" id="{34BADF64-CC11-40A0-B580-33ECDD62ACF2}"/>
                </a:ext>
              </a:extLst>
            </p:cNvPr>
            <p:cNvSpPr>
              <a:spLocks noChangeArrowheads="1"/>
            </p:cNvSpPr>
            <p:nvPr/>
          </p:nvSpPr>
          <p:spPr bwMode="auto">
            <a:xfrm>
              <a:off x="5827853" y="5240118"/>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3" name="Oval 70">
              <a:extLst>
                <a:ext uri="{FF2B5EF4-FFF2-40B4-BE49-F238E27FC236}">
                  <a16:creationId xmlns:a16="http://schemas.microsoft.com/office/drawing/2014/main" id="{3C0E460A-F3E6-42B2-9DB1-54419FCB6C8D}"/>
                </a:ext>
              </a:extLst>
            </p:cNvPr>
            <p:cNvSpPr>
              <a:spLocks noChangeArrowheads="1"/>
            </p:cNvSpPr>
            <p:nvPr/>
          </p:nvSpPr>
          <p:spPr bwMode="auto">
            <a:xfrm>
              <a:off x="6733780" y="4021615"/>
              <a:ext cx="40406" cy="34759"/>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4" name="Oval 71">
              <a:extLst>
                <a:ext uri="{FF2B5EF4-FFF2-40B4-BE49-F238E27FC236}">
                  <a16:creationId xmlns:a16="http://schemas.microsoft.com/office/drawing/2014/main" id="{2A5E0DB2-630A-47BE-B657-CA8F7717AE0F}"/>
                </a:ext>
              </a:extLst>
            </p:cNvPr>
            <p:cNvSpPr>
              <a:spLocks noChangeArrowheads="1"/>
            </p:cNvSpPr>
            <p:nvPr/>
          </p:nvSpPr>
          <p:spPr bwMode="auto">
            <a:xfrm>
              <a:off x="5917170" y="439624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5" name="Oval 72">
              <a:extLst>
                <a:ext uri="{FF2B5EF4-FFF2-40B4-BE49-F238E27FC236}">
                  <a16:creationId xmlns:a16="http://schemas.microsoft.com/office/drawing/2014/main" id="{B094209F-4652-4DD4-B307-078828F226D7}"/>
                </a:ext>
              </a:extLst>
            </p:cNvPr>
            <p:cNvSpPr>
              <a:spLocks noChangeArrowheads="1"/>
            </p:cNvSpPr>
            <p:nvPr/>
          </p:nvSpPr>
          <p:spPr bwMode="auto">
            <a:xfrm>
              <a:off x="5485472" y="4836526"/>
              <a:ext cx="42532"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6" name="Oval 73">
              <a:extLst>
                <a:ext uri="{FF2B5EF4-FFF2-40B4-BE49-F238E27FC236}">
                  <a16:creationId xmlns:a16="http://schemas.microsoft.com/office/drawing/2014/main" id="{520165C6-7974-4187-8F2F-F60E2487A115}"/>
                </a:ext>
              </a:extLst>
            </p:cNvPr>
            <p:cNvSpPr>
              <a:spLocks noChangeArrowheads="1"/>
            </p:cNvSpPr>
            <p:nvPr/>
          </p:nvSpPr>
          <p:spPr bwMode="auto">
            <a:xfrm>
              <a:off x="5528004"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7" name="Oval 74">
              <a:extLst>
                <a:ext uri="{FF2B5EF4-FFF2-40B4-BE49-F238E27FC236}">
                  <a16:creationId xmlns:a16="http://schemas.microsoft.com/office/drawing/2014/main" id="{7646BF44-AF38-4557-A4E0-C9212675BFEE}"/>
                </a:ext>
              </a:extLst>
            </p:cNvPr>
            <p:cNvSpPr>
              <a:spLocks noChangeArrowheads="1"/>
            </p:cNvSpPr>
            <p:nvPr/>
          </p:nvSpPr>
          <p:spPr bwMode="auto">
            <a:xfrm>
              <a:off x="5481219"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8" name="Oval 75">
              <a:extLst>
                <a:ext uri="{FF2B5EF4-FFF2-40B4-BE49-F238E27FC236}">
                  <a16:creationId xmlns:a16="http://schemas.microsoft.com/office/drawing/2014/main" id="{757BF9F2-9DBF-4EC4-98E3-947246AC7D7F}"/>
                </a:ext>
              </a:extLst>
            </p:cNvPr>
            <p:cNvSpPr>
              <a:spLocks noChangeArrowheads="1"/>
            </p:cNvSpPr>
            <p:nvPr/>
          </p:nvSpPr>
          <p:spPr bwMode="auto">
            <a:xfrm>
              <a:off x="5604561" y="4846180"/>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79" name="Oval 76">
              <a:extLst>
                <a:ext uri="{FF2B5EF4-FFF2-40B4-BE49-F238E27FC236}">
                  <a16:creationId xmlns:a16="http://schemas.microsoft.com/office/drawing/2014/main" id="{A66D486A-E63F-434B-B64B-1BA6989F897F}"/>
                </a:ext>
              </a:extLst>
            </p:cNvPr>
            <p:cNvSpPr>
              <a:spLocks noChangeArrowheads="1"/>
            </p:cNvSpPr>
            <p:nvPr/>
          </p:nvSpPr>
          <p:spPr bwMode="auto">
            <a:xfrm>
              <a:off x="5536510"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0" name="Oval 77">
              <a:extLst>
                <a:ext uri="{FF2B5EF4-FFF2-40B4-BE49-F238E27FC236}">
                  <a16:creationId xmlns:a16="http://schemas.microsoft.com/office/drawing/2014/main" id="{40F539AC-813A-4BD9-B36D-9A6A2B54F5D6}"/>
                </a:ext>
              </a:extLst>
            </p:cNvPr>
            <p:cNvSpPr>
              <a:spLocks noChangeArrowheads="1"/>
            </p:cNvSpPr>
            <p:nvPr/>
          </p:nvSpPr>
          <p:spPr bwMode="auto">
            <a:xfrm>
              <a:off x="6208512" y="4726454"/>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1" name="Oval 78">
              <a:extLst>
                <a:ext uri="{FF2B5EF4-FFF2-40B4-BE49-F238E27FC236}">
                  <a16:creationId xmlns:a16="http://schemas.microsoft.com/office/drawing/2014/main" id="{74869B2D-6494-4488-9792-D225F50A9E19}"/>
                </a:ext>
              </a:extLst>
            </p:cNvPr>
            <p:cNvSpPr>
              <a:spLocks noChangeArrowheads="1"/>
            </p:cNvSpPr>
            <p:nvPr/>
          </p:nvSpPr>
          <p:spPr bwMode="auto">
            <a:xfrm>
              <a:off x="6385019" y="3786024"/>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2" name="Oval 79">
              <a:extLst>
                <a:ext uri="{FF2B5EF4-FFF2-40B4-BE49-F238E27FC236}">
                  <a16:creationId xmlns:a16="http://schemas.microsoft.com/office/drawing/2014/main" id="{7AFF5505-F1F6-4CAC-B96B-6CD9C115C40E}"/>
                </a:ext>
              </a:extLst>
            </p:cNvPr>
            <p:cNvSpPr>
              <a:spLocks noChangeArrowheads="1"/>
            </p:cNvSpPr>
            <p:nvPr/>
          </p:nvSpPr>
          <p:spPr bwMode="auto">
            <a:xfrm>
              <a:off x="6280816" y="378216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3" name="Oval 80">
              <a:extLst>
                <a:ext uri="{FF2B5EF4-FFF2-40B4-BE49-F238E27FC236}">
                  <a16:creationId xmlns:a16="http://schemas.microsoft.com/office/drawing/2014/main" id="{2CF1C726-A241-4C02-AD0D-EE2CF99DA6CD}"/>
                </a:ext>
              </a:extLst>
            </p:cNvPr>
            <p:cNvSpPr>
              <a:spLocks noChangeArrowheads="1"/>
            </p:cNvSpPr>
            <p:nvPr/>
          </p:nvSpPr>
          <p:spPr bwMode="auto">
            <a:xfrm>
              <a:off x="6236158" y="4027407"/>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4" name="Oval 81">
              <a:extLst>
                <a:ext uri="{FF2B5EF4-FFF2-40B4-BE49-F238E27FC236}">
                  <a16:creationId xmlns:a16="http://schemas.microsoft.com/office/drawing/2014/main" id="{C2DCFB23-CED3-4698-B131-DD798DCF8139}"/>
                </a:ext>
              </a:extLst>
            </p:cNvPr>
            <p:cNvSpPr>
              <a:spLocks noChangeArrowheads="1"/>
            </p:cNvSpPr>
            <p:nvPr/>
          </p:nvSpPr>
          <p:spPr bwMode="auto">
            <a:xfrm>
              <a:off x="5521625"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5" name="Oval 82">
              <a:extLst>
                <a:ext uri="{FF2B5EF4-FFF2-40B4-BE49-F238E27FC236}">
                  <a16:creationId xmlns:a16="http://schemas.microsoft.com/office/drawing/2014/main" id="{93DC771A-9325-4719-904F-03DCDF492154}"/>
                </a:ext>
              </a:extLst>
            </p:cNvPr>
            <p:cNvSpPr>
              <a:spLocks noChangeArrowheads="1"/>
            </p:cNvSpPr>
            <p:nvPr/>
          </p:nvSpPr>
          <p:spPr bwMode="auto">
            <a:xfrm>
              <a:off x="5542891"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6" name="Oval 83">
              <a:extLst>
                <a:ext uri="{FF2B5EF4-FFF2-40B4-BE49-F238E27FC236}">
                  <a16:creationId xmlns:a16="http://schemas.microsoft.com/office/drawing/2014/main" id="{E63B1187-168E-4FC5-A50D-649AE9ECDD73}"/>
                </a:ext>
              </a:extLst>
            </p:cNvPr>
            <p:cNvSpPr>
              <a:spLocks noChangeArrowheads="1"/>
            </p:cNvSpPr>
            <p:nvPr/>
          </p:nvSpPr>
          <p:spPr bwMode="auto">
            <a:xfrm>
              <a:off x="6155348"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7" name="Oval 84">
              <a:extLst>
                <a:ext uri="{FF2B5EF4-FFF2-40B4-BE49-F238E27FC236}">
                  <a16:creationId xmlns:a16="http://schemas.microsoft.com/office/drawing/2014/main" id="{8539D654-A24C-4D3C-BC94-0DBB9CD5105C}"/>
                </a:ext>
              </a:extLst>
            </p:cNvPr>
            <p:cNvSpPr>
              <a:spLocks noChangeArrowheads="1"/>
            </p:cNvSpPr>
            <p:nvPr/>
          </p:nvSpPr>
          <p:spPr bwMode="auto">
            <a:xfrm>
              <a:off x="5753422" y="496397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8" name="Oval 85">
              <a:extLst>
                <a:ext uri="{FF2B5EF4-FFF2-40B4-BE49-F238E27FC236}">
                  <a16:creationId xmlns:a16="http://schemas.microsoft.com/office/drawing/2014/main" id="{3F16E615-C769-4239-9AE8-84B4E228B9FF}"/>
                </a:ext>
              </a:extLst>
            </p:cNvPr>
            <p:cNvSpPr>
              <a:spLocks noChangeArrowheads="1"/>
            </p:cNvSpPr>
            <p:nvPr/>
          </p:nvSpPr>
          <p:spPr bwMode="auto">
            <a:xfrm>
              <a:off x="5951195"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89" name="Oval 86">
              <a:extLst>
                <a:ext uri="{FF2B5EF4-FFF2-40B4-BE49-F238E27FC236}">
                  <a16:creationId xmlns:a16="http://schemas.microsoft.com/office/drawing/2014/main" id="{7BB885DD-E83A-4EF6-BFA1-AD6FA8BCB274}"/>
                </a:ext>
              </a:extLst>
            </p:cNvPr>
            <p:cNvSpPr>
              <a:spLocks noChangeArrowheads="1"/>
            </p:cNvSpPr>
            <p:nvPr/>
          </p:nvSpPr>
          <p:spPr bwMode="auto">
            <a:xfrm>
              <a:off x="5438687" y="4755421"/>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0" name="Oval 87">
              <a:extLst>
                <a:ext uri="{FF2B5EF4-FFF2-40B4-BE49-F238E27FC236}">
                  <a16:creationId xmlns:a16="http://schemas.microsoft.com/office/drawing/2014/main" id="{6809002B-CE76-4BC5-B0D9-2872646CDB81}"/>
                </a:ext>
              </a:extLst>
            </p:cNvPr>
            <p:cNvSpPr>
              <a:spLocks noChangeArrowheads="1"/>
            </p:cNvSpPr>
            <p:nvPr/>
          </p:nvSpPr>
          <p:spPr bwMode="auto">
            <a:xfrm>
              <a:off x="5700258" y="4824939"/>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1" name="Oval 88">
              <a:extLst>
                <a:ext uri="{FF2B5EF4-FFF2-40B4-BE49-F238E27FC236}">
                  <a16:creationId xmlns:a16="http://schemas.microsoft.com/office/drawing/2014/main" id="{CBDAD4C7-3B11-4AFB-A957-16FE72A38BB3}"/>
                </a:ext>
              </a:extLst>
            </p:cNvPr>
            <p:cNvSpPr>
              <a:spLocks noChangeArrowheads="1"/>
            </p:cNvSpPr>
            <p:nvPr/>
          </p:nvSpPr>
          <p:spPr bwMode="auto">
            <a:xfrm>
              <a:off x="5568410" y="5027701"/>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2" name="Oval 89">
              <a:extLst>
                <a:ext uri="{FF2B5EF4-FFF2-40B4-BE49-F238E27FC236}">
                  <a16:creationId xmlns:a16="http://schemas.microsoft.com/office/drawing/2014/main" id="{33500118-5514-4305-B141-895705EA6429}"/>
                </a:ext>
              </a:extLst>
            </p:cNvPr>
            <p:cNvSpPr>
              <a:spLocks noChangeArrowheads="1"/>
            </p:cNvSpPr>
            <p:nvPr/>
          </p:nvSpPr>
          <p:spPr bwMode="auto">
            <a:xfrm>
              <a:off x="5485472"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3" name="Oval 90">
              <a:extLst>
                <a:ext uri="{FF2B5EF4-FFF2-40B4-BE49-F238E27FC236}">
                  <a16:creationId xmlns:a16="http://schemas.microsoft.com/office/drawing/2014/main" id="{C7E4A33B-3837-4688-9707-8849E782F95E}"/>
                </a:ext>
              </a:extLst>
            </p:cNvPr>
            <p:cNvSpPr>
              <a:spLocks noChangeArrowheads="1"/>
            </p:cNvSpPr>
            <p:nvPr/>
          </p:nvSpPr>
          <p:spPr bwMode="auto">
            <a:xfrm>
              <a:off x="5562029" y="5004528"/>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4" name="Oval 91">
              <a:extLst>
                <a:ext uri="{FF2B5EF4-FFF2-40B4-BE49-F238E27FC236}">
                  <a16:creationId xmlns:a16="http://schemas.microsoft.com/office/drawing/2014/main" id="{16DD2CA3-6EEB-464B-99FA-0DA64E138CD6}"/>
                </a:ext>
              </a:extLst>
            </p:cNvPr>
            <p:cNvSpPr>
              <a:spLocks noChangeArrowheads="1"/>
            </p:cNvSpPr>
            <p:nvPr/>
          </p:nvSpPr>
          <p:spPr bwMode="auto">
            <a:xfrm>
              <a:off x="5617320"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5" name="Oval 92">
              <a:extLst>
                <a:ext uri="{FF2B5EF4-FFF2-40B4-BE49-F238E27FC236}">
                  <a16:creationId xmlns:a16="http://schemas.microsoft.com/office/drawing/2014/main" id="{BEE0F690-BE87-4855-9075-4B4A3307A0BE}"/>
                </a:ext>
              </a:extLst>
            </p:cNvPr>
            <p:cNvSpPr>
              <a:spLocks noChangeArrowheads="1"/>
            </p:cNvSpPr>
            <p:nvPr/>
          </p:nvSpPr>
          <p:spPr bwMode="auto">
            <a:xfrm>
              <a:off x="7456819" y="4500520"/>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6" name="Oval 93">
              <a:extLst>
                <a:ext uri="{FF2B5EF4-FFF2-40B4-BE49-F238E27FC236}">
                  <a16:creationId xmlns:a16="http://schemas.microsoft.com/office/drawing/2014/main" id="{6C952710-2342-49A2-A113-DD5250D63375}"/>
                </a:ext>
              </a:extLst>
            </p:cNvPr>
            <p:cNvSpPr>
              <a:spLocks noChangeArrowheads="1"/>
            </p:cNvSpPr>
            <p:nvPr/>
          </p:nvSpPr>
          <p:spPr bwMode="auto">
            <a:xfrm>
              <a:off x="6950692" y="4732248"/>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7" name="Oval 94">
              <a:extLst>
                <a:ext uri="{FF2B5EF4-FFF2-40B4-BE49-F238E27FC236}">
                  <a16:creationId xmlns:a16="http://schemas.microsoft.com/office/drawing/2014/main" id="{0A5C9A98-1AD3-4FEA-B2D2-A47FBF89D672}"/>
                </a:ext>
              </a:extLst>
            </p:cNvPr>
            <p:cNvSpPr>
              <a:spLocks noChangeArrowheads="1"/>
            </p:cNvSpPr>
            <p:nvPr/>
          </p:nvSpPr>
          <p:spPr bwMode="auto">
            <a:xfrm>
              <a:off x="5704511" y="4927285"/>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8" name="Oval 95">
              <a:extLst>
                <a:ext uri="{FF2B5EF4-FFF2-40B4-BE49-F238E27FC236}">
                  <a16:creationId xmlns:a16="http://schemas.microsoft.com/office/drawing/2014/main" id="{A471FD32-D553-4CAC-9FC6-EB3B5FF20A79}"/>
                </a:ext>
              </a:extLst>
            </p:cNvPr>
            <p:cNvSpPr>
              <a:spLocks noChangeArrowheads="1"/>
            </p:cNvSpPr>
            <p:nvPr/>
          </p:nvSpPr>
          <p:spPr bwMode="auto">
            <a:xfrm>
              <a:off x="6589172" y="4517899"/>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99" name="Oval 96">
              <a:extLst>
                <a:ext uri="{FF2B5EF4-FFF2-40B4-BE49-F238E27FC236}">
                  <a16:creationId xmlns:a16="http://schemas.microsoft.com/office/drawing/2014/main" id="{B62634C3-CAFF-48F7-8FAF-A49CF5E59B62}"/>
                </a:ext>
              </a:extLst>
            </p:cNvPr>
            <p:cNvSpPr>
              <a:spLocks noChangeArrowheads="1"/>
            </p:cNvSpPr>
            <p:nvPr/>
          </p:nvSpPr>
          <p:spPr bwMode="auto">
            <a:xfrm>
              <a:off x="5885270" y="4896388"/>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0" name="Oval 97">
              <a:extLst>
                <a:ext uri="{FF2B5EF4-FFF2-40B4-BE49-F238E27FC236}">
                  <a16:creationId xmlns:a16="http://schemas.microsoft.com/office/drawing/2014/main" id="{9E3E6EDB-DF96-406D-8C67-8469D4057B98}"/>
                </a:ext>
              </a:extLst>
            </p:cNvPr>
            <p:cNvSpPr>
              <a:spLocks noChangeArrowheads="1"/>
            </p:cNvSpPr>
            <p:nvPr/>
          </p:nvSpPr>
          <p:spPr bwMode="auto">
            <a:xfrm>
              <a:off x="6302082" y="4523693"/>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1" name="Oval 98">
              <a:extLst>
                <a:ext uri="{FF2B5EF4-FFF2-40B4-BE49-F238E27FC236}">
                  <a16:creationId xmlns:a16="http://schemas.microsoft.com/office/drawing/2014/main" id="{C3720369-64A7-4711-8221-86D115F21402}"/>
                </a:ext>
              </a:extLst>
            </p:cNvPr>
            <p:cNvSpPr>
              <a:spLocks noChangeArrowheads="1"/>
            </p:cNvSpPr>
            <p:nvPr/>
          </p:nvSpPr>
          <p:spPr bwMode="auto">
            <a:xfrm>
              <a:off x="5791701" y="4531417"/>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2" name="Oval 99">
              <a:extLst>
                <a:ext uri="{FF2B5EF4-FFF2-40B4-BE49-F238E27FC236}">
                  <a16:creationId xmlns:a16="http://schemas.microsoft.com/office/drawing/2014/main" id="{9D7F3EB2-AD10-4BFC-A391-D57842755175}"/>
                </a:ext>
              </a:extLst>
            </p:cNvPr>
            <p:cNvSpPr>
              <a:spLocks noChangeArrowheads="1"/>
            </p:cNvSpPr>
            <p:nvPr/>
          </p:nvSpPr>
          <p:spPr bwMode="auto">
            <a:xfrm>
              <a:off x="5980968" y="433251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3" name="Oval 100">
              <a:extLst>
                <a:ext uri="{FF2B5EF4-FFF2-40B4-BE49-F238E27FC236}">
                  <a16:creationId xmlns:a16="http://schemas.microsoft.com/office/drawing/2014/main" id="{17248C66-A502-4EA4-88D7-250E5B656CBF}"/>
                </a:ext>
              </a:extLst>
            </p:cNvPr>
            <p:cNvSpPr>
              <a:spLocks noChangeArrowheads="1"/>
            </p:cNvSpPr>
            <p:nvPr/>
          </p:nvSpPr>
          <p:spPr bwMode="auto">
            <a:xfrm>
              <a:off x="6025625" y="4274584"/>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4" name="Oval 101">
              <a:extLst>
                <a:ext uri="{FF2B5EF4-FFF2-40B4-BE49-F238E27FC236}">
                  <a16:creationId xmlns:a16="http://schemas.microsoft.com/office/drawing/2014/main" id="{AE64319D-7409-4095-ADEA-7A7A834DF03E}"/>
                </a:ext>
              </a:extLst>
            </p:cNvPr>
            <p:cNvSpPr>
              <a:spLocks noChangeArrowheads="1"/>
            </p:cNvSpPr>
            <p:nvPr/>
          </p:nvSpPr>
          <p:spPr bwMode="auto">
            <a:xfrm>
              <a:off x="5585422" y="4711006"/>
              <a:ext cx="38279"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5" name="Oval 102">
              <a:extLst>
                <a:ext uri="{FF2B5EF4-FFF2-40B4-BE49-F238E27FC236}">
                  <a16:creationId xmlns:a16="http://schemas.microsoft.com/office/drawing/2014/main" id="{E9927557-FF11-4178-939C-3DB42E9E72A4}"/>
                </a:ext>
              </a:extLst>
            </p:cNvPr>
            <p:cNvSpPr>
              <a:spLocks noChangeArrowheads="1"/>
            </p:cNvSpPr>
            <p:nvPr/>
          </p:nvSpPr>
          <p:spPr bwMode="auto">
            <a:xfrm>
              <a:off x="5621574" y="4861629"/>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6" name="Oval 103">
              <a:extLst>
                <a:ext uri="{FF2B5EF4-FFF2-40B4-BE49-F238E27FC236}">
                  <a16:creationId xmlns:a16="http://schemas.microsoft.com/office/drawing/2014/main" id="{05196AD0-9EE9-43AE-B7A5-F607E7D30CF7}"/>
                </a:ext>
              </a:extLst>
            </p:cNvPr>
            <p:cNvSpPr>
              <a:spLocks noChangeArrowheads="1"/>
            </p:cNvSpPr>
            <p:nvPr/>
          </p:nvSpPr>
          <p:spPr bwMode="auto">
            <a:xfrm>
              <a:off x="5902283" y="4992942"/>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7" name="Oval 104">
              <a:extLst>
                <a:ext uri="{FF2B5EF4-FFF2-40B4-BE49-F238E27FC236}">
                  <a16:creationId xmlns:a16="http://schemas.microsoft.com/office/drawing/2014/main" id="{8E91ED82-D8E7-41F6-A5E4-BFEBC891CC5F}"/>
                </a:ext>
              </a:extLst>
            </p:cNvPr>
            <p:cNvSpPr>
              <a:spLocks noChangeArrowheads="1"/>
            </p:cNvSpPr>
            <p:nvPr/>
          </p:nvSpPr>
          <p:spPr bwMode="auto">
            <a:xfrm>
              <a:off x="5740662" y="4544934"/>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8" name="Oval 105">
              <a:extLst>
                <a:ext uri="{FF2B5EF4-FFF2-40B4-BE49-F238E27FC236}">
                  <a16:creationId xmlns:a16="http://schemas.microsoft.com/office/drawing/2014/main" id="{7529EA4E-C33A-4E5A-9AF8-E2E99A6177EA}"/>
                </a:ext>
              </a:extLst>
            </p:cNvPr>
            <p:cNvSpPr>
              <a:spLocks noChangeArrowheads="1"/>
            </p:cNvSpPr>
            <p:nvPr/>
          </p:nvSpPr>
          <p:spPr bwMode="auto">
            <a:xfrm>
              <a:off x="6268056"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09" name="Oval 106">
              <a:extLst>
                <a:ext uri="{FF2B5EF4-FFF2-40B4-BE49-F238E27FC236}">
                  <a16:creationId xmlns:a16="http://schemas.microsoft.com/office/drawing/2014/main" id="{2A193445-EC69-41F3-A6A8-55E44BF7FC37}"/>
                </a:ext>
              </a:extLst>
            </p:cNvPr>
            <p:cNvSpPr>
              <a:spLocks noChangeArrowheads="1"/>
            </p:cNvSpPr>
            <p:nvPr/>
          </p:nvSpPr>
          <p:spPr bwMode="auto">
            <a:xfrm>
              <a:off x="3339746"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0" name="Oval 107">
              <a:extLst>
                <a:ext uri="{FF2B5EF4-FFF2-40B4-BE49-F238E27FC236}">
                  <a16:creationId xmlns:a16="http://schemas.microsoft.com/office/drawing/2014/main" id="{4A2EE851-4556-4AFB-9445-35FBA25303FB}"/>
                </a:ext>
              </a:extLst>
            </p:cNvPr>
            <p:cNvSpPr>
              <a:spLocks noChangeArrowheads="1"/>
            </p:cNvSpPr>
            <p:nvPr/>
          </p:nvSpPr>
          <p:spPr bwMode="auto">
            <a:xfrm>
              <a:off x="5683245" y="4616384"/>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1" name="Oval 108">
              <a:extLst>
                <a:ext uri="{FF2B5EF4-FFF2-40B4-BE49-F238E27FC236}">
                  <a16:creationId xmlns:a16="http://schemas.microsoft.com/office/drawing/2014/main" id="{3044B600-7D31-4A0D-A84A-42D898D7800B}"/>
                </a:ext>
              </a:extLst>
            </p:cNvPr>
            <p:cNvSpPr>
              <a:spLocks noChangeArrowheads="1"/>
            </p:cNvSpPr>
            <p:nvPr/>
          </p:nvSpPr>
          <p:spPr bwMode="auto">
            <a:xfrm>
              <a:off x="5849119" y="421472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2" name="Oval 109">
              <a:extLst>
                <a:ext uri="{FF2B5EF4-FFF2-40B4-BE49-F238E27FC236}">
                  <a16:creationId xmlns:a16="http://schemas.microsoft.com/office/drawing/2014/main" id="{98D2A158-CF8B-4CA4-AB2E-F9E757B2DC1E}"/>
                </a:ext>
              </a:extLst>
            </p:cNvPr>
            <p:cNvSpPr>
              <a:spLocks noChangeArrowheads="1"/>
            </p:cNvSpPr>
            <p:nvPr/>
          </p:nvSpPr>
          <p:spPr bwMode="auto">
            <a:xfrm>
              <a:off x="5627954" y="4682040"/>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3" name="Oval 110">
              <a:extLst>
                <a:ext uri="{FF2B5EF4-FFF2-40B4-BE49-F238E27FC236}">
                  <a16:creationId xmlns:a16="http://schemas.microsoft.com/office/drawing/2014/main" id="{80EAF283-C8C3-4702-BA78-D9894CF45937}"/>
                </a:ext>
              </a:extLst>
            </p:cNvPr>
            <p:cNvSpPr>
              <a:spLocks noChangeArrowheads="1"/>
            </p:cNvSpPr>
            <p:nvPr/>
          </p:nvSpPr>
          <p:spPr bwMode="auto">
            <a:xfrm>
              <a:off x="6202133" y="4544934"/>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4" name="Oval 111">
              <a:extLst>
                <a:ext uri="{FF2B5EF4-FFF2-40B4-BE49-F238E27FC236}">
                  <a16:creationId xmlns:a16="http://schemas.microsoft.com/office/drawing/2014/main" id="{CE2CFE48-598B-4C7D-BB71-080FE5333034}"/>
                </a:ext>
              </a:extLst>
            </p:cNvPr>
            <p:cNvSpPr>
              <a:spLocks noChangeArrowheads="1"/>
            </p:cNvSpPr>
            <p:nvPr/>
          </p:nvSpPr>
          <p:spPr bwMode="auto">
            <a:xfrm>
              <a:off x="6546640" y="4425208"/>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5" name="Oval 112">
              <a:extLst>
                <a:ext uri="{FF2B5EF4-FFF2-40B4-BE49-F238E27FC236}">
                  <a16:creationId xmlns:a16="http://schemas.microsoft.com/office/drawing/2014/main" id="{B2E0550C-8584-45D8-8491-54163046DB7C}"/>
                </a:ext>
              </a:extLst>
            </p:cNvPr>
            <p:cNvSpPr>
              <a:spLocks noChangeArrowheads="1"/>
            </p:cNvSpPr>
            <p:nvPr/>
          </p:nvSpPr>
          <p:spPr bwMode="auto">
            <a:xfrm>
              <a:off x="5649220"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6" name="Oval 113">
              <a:extLst>
                <a:ext uri="{FF2B5EF4-FFF2-40B4-BE49-F238E27FC236}">
                  <a16:creationId xmlns:a16="http://schemas.microsoft.com/office/drawing/2014/main" id="{775DA1E3-221B-47FF-B83B-DBD080D61ACC}"/>
                </a:ext>
              </a:extLst>
            </p:cNvPr>
            <p:cNvSpPr>
              <a:spLocks noChangeArrowheads="1"/>
            </p:cNvSpPr>
            <p:nvPr/>
          </p:nvSpPr>
          <p:spPr bwMode="auto">
            <a:xfrm>
              <a:off x="5710890" y="4734178"/>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7" name="Oval 114">
              <a:extLst>
                <a:ext uri="{FF2B5EF4-FFF2-40B4-BE49-F238E27FC236}">
                  <a16:creationId xmlns:a16="http://schemas.microsoft.com/office/drawing/2014/main" id="{61EDA70D-8537-47B0-9F87-774A240652BA}"/>
                </a:ext>
              </a:extLst>
            </p:cNvPr>
            <p:cNvSpPr>
              <a:spLocks noChangeArrowheads="1"/>
            </p:cNvSpPr>
            <p:nvPr/>
          </p:nvSpPr>
          <p:spPr bwMode="auto">
            <a:xfrm>
              <a:off x="5593929"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8" name="Oval 115">
              <a:extLst>
                <a:ext uri="{FF2B5EF4-FFF2-40B4-BE49-F238E27FC236}">
                  <a16:creationId xmlns:a16="http://schemas.microsoft.com/office/drawing/2014/main" id="{CEE7E090-BC64-46F5-B5F9-03E78B28D3E6}"/>
                </a:ext>
              </a:extLst>
            </p:cNvPr>
            <p:cNvSpPr>
              <a:spLocks noChangeArrowheads="1"/>
            </p:cNvSpPr>
            <p:nvPr/>
          </p:nvSpPr>
          <p:spPr bwMode="auto">
            <a:xfrm>
              <a:off x="5593929" y="4952390"/>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19" name="Oval 116">
              <a:extLst>
                <a:ext uri="{FF2B5EF4-FFF2-40B4-BE49-F238E27FC236}">
                  <a16:creationId xmlns:a16="http://schemas.microsoft.com/office/drawing/2014/main" id="{EFA0FB81-2A14-4FD3-AA96-9FFC679BB640}"/>
                </a:ext>
              </a:extLst>
            </p:cNvPr>
            <p:cNvSpPr>
              <a:spLocks noChangeArrowheads="1"/>
            </p:cNvSpPr>
            <p:nvPr/>
          </p:nvSpPr>
          <p:spPr bwMode="auto">
            <a:xfrm>
              <a:off x="6463702" y="5000666"/>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0" name="Oval 117">
              <a:extLst>
                <a:ext uri="{FF2B5EF4-FFF2-40B4-BE49-F238E27FC236}">
                  <a16:creationId xmlns:a16="http://schemas.microsoft.com/office/drawing/2014/main" id="{79C7F74C-9D9E-42D9-A180-0AD03ED892F3}"/>
                </a:ext>
              </a:extLst>
            </p:cNvPr>
            <p:cNvSpPr>
              <a:spLocks noChangeArrowheads="1"/>
            </p:cNvSpPr>
            <p:nvPr/>
          </p:nvSpPr>
          <p:spPr bwMode="auto">
            <a:xfrm>
              <a:off x="5523751" y="5000666"/>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1" name="Oval 118">
              <a:extLst>
                <a:ext uri="{FF2B5EF4-FFF2-40B4-BE49-F238E27FC236}">
                  <a16:creationId xmlns:a16="http://schemas.microsoft.com/office/drawing/2014/main" id="{CD6D607A-1594-4969-8660-41948AA7057B}"/>
                </a:ext>
              </a:extLst>
            </p:cNvPr>
            <p:cNvSpPr>
              <a:spLocks noChangeArrowheads="1"/>
            </p:cNvSpPr>
            <p:nvPr/>
          </p:nvSpPr>
          <p:spPr bwMode="auto">
            <a:xfrm>
              <a:off x="6478589" y="4591279"/>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2" name="Oval 119">
              <a:extLst>
                <a:ext uri="{FF2B5EF4-FFF2-40B4-BE49-F238E27FC236}">
                  <a16:creationId xmlns:a16="http://schemas.microsoft.com/office/drawing/2014/main" id="{4A36097C-C4B1-4915-969C-EE4169E830AD}"/>
                </a:ext>
              </a:extLst>
            </p:cNvPr>
            <p:cNvSpPr>
              <a:spLocks noChangeArrowheads="1"/>
            </p:cNvSpPr>
            <p:nvPr/>
          </p:nvSpPr>
          <p:spPr bwMode="auto">
            <a:xfrm>
              <a:off x="5536510" y="489252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3" name="Oval 120">
              <a:extLst>
                <a:ext uri="{FF2B5EF4-FFF2-40B4-BE49-F238E27FC236}">
                  <a16:creationId xmlns:a16="http://schemas.microsoft.com/office/drawing/2014/main" id="{8DD6C912-AE12-4D48-81C5-EEA23649DBE2}"/>
                </a:ext>
              </a:extLst>
            </p:cNvPr>
            <p:cNvSpPr>
              <a:spLocks noChangeArrowheads="1"/>
            </p:cNvSpPr>
            <p:nvPr/>
          </p:nvSpPr>
          <p:spPr bwMode="auto">
            <a:xfrm>
              <a:off x="6482842" y="350022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4" name="Oval 121">
              <a:extLst>
                <a:ext uri="{FF2B5EF4-FFF2-40B4-BE49-F238E27FC236}">
                  <a16:creationId xmlns:a16="http://schemas.microsoft.com/office/drawing/2014/main" id="{F270A1DA-9F37-4D8B-A5FF-25768BFFF94B}"/>
                </a:ext>
              </a:extLst>
            </p:cNvPr>
            <p:cNvSpPr>
              <a:spLocks noChangeArrowheads="1"/>
            </p:cNvSpPr>
            <p:nvPr/>
          </p:nvSpPr>
          <p:spPr bwMode="auto">
            <a:xfrm>
              <a:off x="6038385" y="4502450"/>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5" name="Oval 122">
              <a:extLst>
                <a:ext uri="{FF2B5EF4-FFF2-40B4-BE49-F238E27FC236}">
                  <a16:creationId xmlns:a16="http://schemas.microsoft.com/office/drawing/2014/main" id="{53C103D6-CC41-4711-89DF-5B0F7E0331D6}"/>
                </a:ext>
              </a:extLst>
            </p:cNvPr>
            <p:cNvSpPr>
              <a:spLocks noChangeArrowheads="1"/>
            </p:cNvSpPr>
            <p:nvPr/>
          </p:nvSpPr>
          <p:spPr bwMode="auto">
            <a:xfrm>
              <a:off x="6210639" y="4212790"/>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6" name="Oval 123">
              <a:extLst>
                <a:ext uri="{FF2B5EF4-FFF2-40B4-BE49-F238E27FC236}">
                  <a16:creationId xmlns:a16="http://schemas.microsoft.com/office/drawing/2014/main" id="{8D527C0F-8D48-4730-9E23-ECBB133EFA5E}"/>
                </a:ext>
              </a:extLst>
            </p:cNvPr>
            <p:cNvSpPr>
              <a:spLocks noChangeArrowheads="1"/>
            </p:cNvSpPr>
            <p:nvPr/>
          </p:nvSpPr>
          <p:spPr bwMode="auto">
            <a:xfrm>
              <a:off x="5485472" y="4826870"/>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7" name="Oval 124">
              <a:extLst>
                <a:ext uri="{FF2B5EF4-FFF2-40B4-BE49-F238E27FC236}">
                  <a16:creationId xmlns:a16="http://schemas.microsoft.com/office/drawing/2014/main" id="{6516DB07-1D38-486F-83E4-B7C7780AC504}"/>
                </a:ext>
              </a:extLst>
            </p:cNvPr>
            <p:cNvSpPr>
              <a:spLocks noChangeArrowheads="1"/>
            </p:cNvSpPr>
            <p:nvPr/>
          </p:nvSpPr>
          <p:spPr bwMode="auto">
            <a:xfrm>
              <a:off x="5294079" y="4851974"/>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8" name="Oval 125">
              <a:extLst>
                <a:ext uri="{FF2B5EF4-FFF2-40B4-BE49-F238E27FC236}">
                  <a16:creationId xmlns:a16="http://schemas.microsoft.com/office/drawing/2014/main" id="{5E9E503D-D307-427E-AAD7-097C7582B826}"/>
                </a:ext>
              </a:extLst>
            </p:cNvPr>
            <p:cNvSpPr>
              <a:spLocks noChangeArrowheads="1"/>
            </p:cNvSpPr>
            <p:nvPr/>
          </p:nvSpPr>
          <p:spPr bwMode="auto">
            <a:xfrm>
              <a:off x="5534384" y="5000666"/>
              <a:ext cx="42532"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29" name="Oval 126">
              <a:extLst>
                <a:ext uri="{FF2B5EF4-FFF2-40B4-BE49-F238E27FC236}">
                  <a16:creationId xmlns:a16="http://schemas.microsoft.com/office/drawing/2014/main" id="{804975C0-2B52-4332-BA84-0ACDAACE0CD8}"/>
                </a:ext>
              </a:extLst>
            </p:cNvPr>
            <p:cNvSpPr>
              <a:spLocks noChangeArrowheads="1"/>
            </p:cNvSpPr>
            <p:nvPr/>
          </p:nvSpPr>
          <p:spPr bwMode="auto">
            <a:xfrm>
              <a:off x="7020868" y="280504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0" name="Oval 127">
              <a:extLst>
                <a:ext uri="{FF2B5EF4-FFF2-40B4-BE49-F238E27FC236}">
                  <a16:creationId xmlns:a16="http://schemas.microsoft.com/office/drawing/2014/main" id="{7C68926D-0796-4C7F-ADE2-5AF5BFDEE6AB}"/>
                </a:ext>
              </a:extLst>
            </p:cNvPr>
            <p:cNvSpPr>
              <a:spLocks noChangeArrowheads="1"/>
            </p:cNvSpPr>
            <p:nvPr/>
          </p:nvSpPr>
          <p:spPr bwMode="auto">
            <a:xfrm>
              <a:off x="5959702" y="4454174"/>
              <a:ext cx="42532"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1" name="Oval 128">
              <a:extLst>
                <a:ext uri="{FF2B5EF4-FFF2-40B4-BE49-F238E27FC236}">
                  <a16:creationId xmlns:a16="http://schemas.microsoft.com/office/drawing/2014/main" id="{0170FE63-A5C4-41F4-893C-AF2B6AC436E6}"/>
                </a:ext>
              </a:extLst>
            </p:cNvPr>
            <p:cNvSpPr>
              <a:spLocks noChangeArrowheads="1"/>
            </p:cNvSpPr>
            <p:nvPr/>
          </p:nvSpPr>
          <p:spPr bwMode="auto">
            <a:xfrm>
              <a:off x="6393526" y="4145203"/>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2" name="Oval 129">
              <a:extLst>
                <a:ext uri="{FF2B5EF4-FFF2-40B4-BE49-F238E27FC236}">
                  <a16:creationId xmlns:a16="http://schemas.microsoft.com/office/drawing/2014/main" id="{011ADC5A-0608-4AB2-95D5-3F1D00224B17}"/>
                </a:ext>
              </a:extLst>
            </p:cNvPr>
            <p:cNvSpPr>
              <a:spLocks noChangeArrowheads="1"/>
            </p:cNvSpPr>
            <p:nvPr/>
          </p:nvSpPr>
          <p:spPr bwMode="auto">
            <a:xfrm>
              <a:off x="5698131"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3" name="Oval 130">
              <a:extLst>
                <a:ext uri="{FF2B5EF4-FFF2-40B4-BE49-F238E27FC236}">
                  <a16:creationId xmlns:a16="http://schemas.microsoft.com/office/drawing/2014/main" id="{10E9757C-FEEC-4162-927F-95FBCCFA614B}"/>
                </a:ext>
              </a:extLst>
            </p:cNvPr>
            <p:cNvSpPr>
              <a:spLocks noChangeArrowheads="1"/>
            </p:cNvSpPr>
            <p:nvPr/>
          </p:nvSpPr>
          <p:spPr bwMode="auto">
            <a:xfrm>
              <a:off x="5693878"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4" name="Oval 131">
              <a:extLst>
                <a:ext uri="{FF2B5EF4-FFF2-40B4-BE49-F238E27FC236}">
                  <a16:creationId xmlns:a16="http://schemas.microsoft.com/office/drawing/2014/main" id="{EC591DE7-439B-4B3C-A219-DC2330D71A11}"/>
                </a:ext>
              </a:extLst>
            </p:cNvPr>
            <p:cNvSpPr>
              <a:spLocks noChangeArrowheads="1"/>
            </p:cNvSpPr>
            <p:nvPr/>
          </p:nvSpPr>
          <p:spPr bwMode="auto">
            <a:xfrm>
              <a:off x="5715143" y="466852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5" name="Oval 132">
              <a:extLst>
                <a:ext uri="{FF2B5EF4-FFF2-40B4-BE49-F238E27FC236}">
                  <a16:creationId xmlns:a16="http://schemas.microsoft.com/office/drawing/2014/main" id="{B2FC10C5-FA93-4819-A4CB-06EC5B17ECDB}"/>
                </a:ext>
              </a:extLst>
            </p:cNvPr>
            <p:cNvSpPr>
              <a:spLocks noChangeArrowheads="1"/>
            </p:cNvSpPr>
            <p:nvPr/>
          </p:nvSpPr>
          <p:spPr bwMode="auto">
            <a:xfrm>
              <a:off x="5468459" y="5000666"/>
              <a:ext cx="42532"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6" name="Oval 133">
              <a:extLst>
                <a:ext uri="{FF2B5EF4-FFF2-40B4-BE49-F238E27FC236}">
                  <a16:creationId xmlns:a16="http://schemas.microsoft.com/office/drawing/2014/main" id="{A7FDD3F5-139F-4244-BC1D-BB394129A8ED}"/>
                </a:ext>
              </a:extLst>
            </p:cNvPr>
            <p:cNvSpPr>
              <a:spLocks noChangeArrowheads="1"/>
            </p:cNvSpPr>
            <p:nvPr/>
          </p:nvSpPr>
          <p:spPr bwMode="auto">
            <a:xfrm>
              <a:off x="6563653"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7" name="Oval 134">
              <a:extLst>
                <a:ext uri="{FF2B5EF4-FFF2-40B4-BE49-F238E27FC236}">
                  <a16:creationId xmlns:a16="http://schemas.microsoft.com/office/drawing/2014/main" id="{68393A4B-3324-4AE9-8C8E-60BC7FF405CB}"/>
                </a:ext>
              </a:extLst>
            </p:cNvPr>
            <p:cNvSpPr>
              <a:spLocks noChangeArrowheads="1"/>
            </p:cNvSpPr>
            <p:nvPr/>
          </p:nvSpPr>
          <p:spPr bwMode="auto">
            <a:xfrm>
              <a:off x="5623701"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8" name="Oval 135">
              <a:extLst>
                <a:ext uri="{FF2B5EF4-FFF2-40B4-BE49-F238E27FC236}">
                  <a16:creationId xmlns:a16="http://schemas.microsoft.com/office/drawing/2014/main" id="{02C9BEF4-7E56-4278-A490-4AD8316ECAC5}"/>
                </a:ext>
              </a:extLst>
            </p:cNvPr>
            <p:cNvSpPr>
              <a:spLocks noChangeArrowheads="1"/>
            </p:cNvSpPr>
            <p:nvPr/>
          </p:nvSpPr>
          <p:spPr bwMode="auto">
            <a:xfrm>
              <a:off x="5753422" y="504701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39" name="Oval 136">
              <a:extLst>
                <a:ext uri="{FF2B5EF4-FFF2-40B4-BE49-F238E27FC236}">
                  <a16:creationId xmlns:a16="http://schemas.microsoft.com/office/drawing/2014/main" id="{DA95A806-1269-4FDD-9284-7A6FB933D1DC}"/>
                </a:ext>
              </a:extLst>
            </p:cNvPr>
            <p:cNvSpPr>
              <a:spLocks noChangeArrowheads="1"/>
            </p:cNvSpPr>
            <p:nvPr/>
          </p:nvSpPr>
          <p:spPr bwMode="auto">
            <a:xfrm>
              <a:off x="5606688" y="4954320"/>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0" name="Oval 137">
              <a:extLst>
                <a:ext uri="{FF2B5EF4-FFF2-40B4-BE49-F238E27FC236}">
                  <a16:creationId xmlns:a16="http://schemas.microsoft.com/office/drawing/2014/main" id="{1026F3DB-768F-4065-80EF-A5ECDE2FE438}"/>
                </a:ext>
              </a:extLst>
            </p:cNvPr>
            <p:cNvSpPr>
              <a:spLocks noChangeArrowheads="1"/>
            </p:cNvSpPr>
            <p:nvPr/>
          </p:nvSpPr>
          <p:spPr bwMode="auto">
            <a:xfrm>
              <a:off x="5653473" y="5014184"/>
              <a:ext cx="40406" cy="34759"/>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1" name="Oval 138">
              <a:extLst>
                <a:ext uri="{FF2B5EF4-FFF2-40B4-BE49-F238E27FC236}">
                  <a16:creationId xmlns:a16="http://schemas.microsoft.com/office/drawing/2014/main" id="{ECB1B6C3-E0C4-44BB-9639-D6B413959279}"/>
                </a:ext>
              </a:extLst>
            </p:cNvPr>
            <p:cNvSpPr>
              <a:spLocks noChangeArrowheads="1"/>
            </p:cNvSpPr>
            <p:nvPr/>
          </p:nvSpPr>
          <p:spPr bwMode="auto">
            <a:xfrm>
              <a:off x="5338738" y="5052805"/>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2" name="Oval 139">
              <a:extLst>
                <a:ext uri="{FF2B5EF4-FFF2-40B4-BE49-F238E27FC236}">
                  <a16:creationId xmlns:a16="http://schemas.microsoft.com/office/drawing/2014/main" id="{498CD8AC-4E38-40F0-9A05-4E4795F5BFAC}"/>
                </a:ext>
              </a:extLst>
            </p:cNvPr>
            <p:cNvSpPr>
              <a:spLocks noChangeArrowheads="1"/>
            </p:cNvSpPr>
            <p:nvPr/>
          </p:nvSpPr>
          <p:spPr bwMode="auto">
            <a:xfrm>
              <a:off x="5521625" y="5079840"/>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3" name="Oval 140">
              <a:extLst>
                <a:ext uri="{FF2B5EF4-FFF2-40B4-BE49-F238E27FC236}">
                  <a16:creationId xmlns:a16="http://schemas.microsoft.com/office/drawing/2014/main" id="{1D9E6794-0049-4D88-92E2-F76BBB65B014}"/>
                </a:ext>
              </a:extLst>
            </p:cNvPr>
            <p:cNvSpPr>
              <a:spLocks noChangeArrowheads="1"/>
            </p:cNvSpPr>
            <p:nvPr/>
          </p:nvSpPr>
          <p:spPr bwMode="auto">
            <a:xfrm>
              <a:off x="5568410" y="5000666"/>
              <a:ext cx="42532"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4" name="Oval 141">
              <a:extLst>
                <a:ext uri="{FF2B5EF4-FFF2-40B4-BE49-F238E27FC236}">
                  <a16:creationId xmlns:a16="http://schemas.microsoft.com/office/drawing/2014/main" id="{378F2579-5271-473D-9859-BDB709835CD1}"/>
                </a:ext>
              </a:extLst>
            </p:cNvPr>
            <p:cNvSpPr>
              <a:spLocks noChangeArrowheads="1"/>
            </p:cNvSpPr>
            <p:nvPr/>
          </p:nvSpPr>
          <p:spPr bwMode="auto">
            <a:xfrm>
              <a:off x="6525374" y="4373069"/>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5" name="Oval 142">
              <a:extLst>
                <a:ext uri="{FF2B5EF4-FFF2-40B4-BE49-F238E27FC236}">
                  <a16:creationId xmlns:a16="http://schemas.microsoft.com/office/drawing/2014/main" id="{193BCF23-C94B-4F2E-B8F2-D1A029BC0179}"/>
                </a:ext>
              </a:extLst>
            </p:cNvPr>
            <p:cNvSpPr>
              <a:spLocks noChangeArrowheads="1"/>
            </p:cNvSpPr>
            <p:nvPr/>
          </p:nvSpPr>
          <p:spPr bwMode="auto">
            <a:xfrm>
              <a:off x="5619448"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6" name="Oval 143">
              <a:extLst>
                <a:ext uri="{FF2B5EF4-FFF2-40B4-BE49-F238E27FC236}">
                  <a16:creationId xmlns:a16="http://schemas.microsoft.com/office/drawing/2014/main" id="{B8D93CEC-C734-47E8-8056-3785BA339611}"/>
                </a:ext>
              </a:extLst>
            </p:cNvPr>
            <p:cNvSpPr>
              <a:spLocks noChangeArrowheads="1"/>
            </p:cNvSpPr>
            <p:nvPr/>
          </p:nvSpPr>
          <p:spPr bwMode="auto">
            <a:xfrm>
              <a:off x="6650842" y="2984630"/>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7" name="Oval 144">
              <a:extLst>
                <a:ext uri="{FF2B5EF4-FFF2-40B4-BE49-F238E27FC236}">
                  <a16:creationId xmlns:a16="http://schemas.microsoft.com/office/drawing/2014/main" id="{ED9F0D8E-8B57-417E-8D21-AFBEFC89BB83}"/>
                </a:ext>
              </a:extLst>
            </p:cNvPr>
            <p:cNvSpPr>
              <a:spLocks noChangeArrowheads="1"/>
            </p:cNvSpPr>
            <p:nvPr/>
          </p:nvSpPr>
          <p:spPr bwMode="auto">
            <a:xfrm>
              <a:off x="5617320"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8" name="Oval 145">
              <a:extLst>
                <a:ext uri="{FF2B5EF4-FFF2-40B4-BE49-F238E27FC236}">
                  <a16:creationId xmlns:a16="http://schemas.microsoft.com/office/drawing/2014/main" id="{ADBF7D47-84DC-4FE2-B7CF-916913CA30B4}"/>
                </a:ext>
              </a:extLst>
            </p:cNvPr>
            <p:cNvSpPr>
              <a:spLocks noChangeArrowheads="1"/>
            </p:cNvSpPr>
            <p:nvPr/>
          </p:nvSpPr>
          <p:spPr bwMode="auto">
            <a:xfrm>
              <a:off x="7665225" y="1113426"/>
              <a:ext cx="38279"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49" name="Oval 146">
              <a:extLst>
                <a:ext uri="{FF2B5EF4-FFF2-40B4-BE49-F238E27FC236}">
                  <a16:creationId xmlns:a16="http://schemas.microsoft.com/office/drawing/2014/main" id="{06EBC0E8-183A-4FC3-841D-830FBA33DA11}"/>
                </a:ext>
              </a:extLst>
            </p:cNvPr>
            <p:cNvSpPr>
              <a:spLocks noChangeArrowheads="1"/>
            </p:cNvSpPr>
            <p:nvPr/>
          </p:nvSpPr>
          <p:spPr bwMode="auto">
            <a:xfrm>
              <a:off x="6321222" y="4359551"/>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0" name="Oval 147">
              <a:extLst>
                <a:ext uri="{FF2B5EF4-FFF2-40B4-BE49-F238E27FC236}">
                  <a16:creationId xmlns:a16="http://schemas.microsoft.com/office/drawing/2014/main" id="{DB58F576-72F2-496C-BB44-6C6A82699D99}"/>
                </a:ext>
              </a:extLst>
            </p:cNvPr>
            <p:cNvSpPr>
              <a:spLocks noChangeArrowheads="1"/>
            </p:cNvSpPr>
            <p:nvPr/>
          </p:nvSpPr>
          <p:spPr bwMode="auto">
            <a:xfrm>
              <a:off x="7367503" y="2602279"/>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1" name="Oval 148">
              <a:extLst>
                <a:ext uri="{FF2B5EF4-FFF2-40B4-BE49-F238E27FC236}">
                  <a16:creationId xmlns:a16="http://schemas.microsoft.com/office/drawing/2014/main" id="{C2617FD6-F6B2-47F3-8EE6-38BBA9B8646A}"/>
                </a:ext>
              </a:extLst>
            </p:cNvPr>
            <p:cNvSpPr>
              <a:spLocks noChangeArrowheads="1"/>
            </p:cNvSpPr>
            <p:nvPr/>
          </p:nvSpPr>
          <p:spPr bwMode="auto">
            <a:xfrm>
              <a:off x="5704511" y="2928630"/>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2" name="Oval 149">
              <a:extLst>
                <a:ext uri="{FF2B5EF4-FFF2-40B4-BE49-F238E27FC236}">
                  <a16:creationId xmlns:a16="http://schemas.microsoft.com/office/drawing/2014/main" id="{701DCD83-9ABD-40AD-B091-5F957A7C869D}"/>
                </a:ext>
              </a:extLst>
            </p:cNvPr>
            <p:cNvSpPr>
              <a:spLocks noChangeArrowheads="1"/>
            </p:cNvSpPr>
            <p:nvPr/>
          </p:nvSpPr>
          <p:spPr bwMode="auto">
            <a:xfrm>
              <a:off x="5925676" y="161357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3" name="Oval 150">
              <a:extLst>
                <a:ext uri="{FF2B5EF4-FFF2-40B4-BE49-F238E27FC236}">
                  <a16:creationId xmlns:a16="http://schemas.microsoft.com/office/drawing/2014/main" id="{051A9362-DD6A-4E56-9151-BB3CC3DE6CC6}"/>
                </a:ext>
              </a:extLst>
            </p:cNvPr>
            <p:cNvSpPr>
              <a:spLocks noChangeArrowheads="1"/>
            </p:cNvSpPr>
            <p:nvPr/>
          </p:nvSpPr>
          <p:spPr bwMode="auto">
            <a:xfrm>
              <a:off x="5623701" y="4857767"/>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4" name="Oval 151">
              <a:extLst>
                <a:ext uri="{FF2B5EF4-FFF2-40B4-BE49-F238E27FC236}">
                  <a16:creationId xmlns:a16="http://schemas.microsoft.com/office/drawing/2014/main" id="{14056615-D060-4C97-98D4-B799B325AF3F}"/>
                </a:ext>
              </a:extLst>
            </p:cNvPr>
            <p:cNvSpPr>
              <a:spLocks noChangeArrowheads="1"/>
            </p:cNvSpPr>
            <p:nvPr/>
          </p:nvSpPr>
          <p:spPr bwMode="auto">
            <a:xfrm>
              <a:off x="5523751" y="5043149"/>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5" name="Oval 152">
              <a:extLst>
                <a:ext uri="{FF2B5EF4-FFF2-40B4-BE49-F238E27FC236}">
                  <a16:creationId xmlns:a16="http://schemas.microsoft.com/office/drawing/2014/main" id="{F3085A19-0884-449E-B199-2C1F28504BB3}"/>
                </a:ext>
              </a:extLst>
            </p:cNvPr>
            <p:cNvSpPr>
              <a:spLocks noChangeArrowheads="1"/>
            </p:cNvSpPr>
            <p:nvPr/>
          </p:nvSpPr>
          <p:spPr bwMode="auto">
            <a:xfrm>
              <a:off x="5521625" y="5000666"/>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6" name="Oval 153">
              <a:extLst>
                <a:ext uri="{FF2B5EF4-FFF2-40B4-BE49-F238E27FC236}">
                  <a16:creationId xmlns:a16="http://schemas.microsoft.com/office/drawing/2014/main" id="{0D7F3231-5D9B-4020-A35F-DE530D8EF376}"/>
                </a:ext>
              </a:extLst>
            </p:cNvPr>
            <p:cNvSpPr>
              <a:spLocks noChangeArrowheads="1"/>
            </p:cNvSpPr>
            <p:nvPr/>
          </p:nvSpPr>
          <p:spPr bwMode="auto">
            <a:xfrm>
              <a:off x="5566282" y="5077909"/>
              <a:ext cx="38279" cy="34759"/>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7" name="Oval 154">
              <a:extLst>
                <a:ext uri="{FF2B5EF4-FFF2-40B4-BE49-F238E27FC236}">
                  <a16:creationId xmlns:a16="http://schemas.microsoft.com/office/drawing/2014/main" id="{03E76F46-CE54-4295-AD61-6AE18002B293}"/>
                </a:ext>
              </a:extLst>
            </p:cNvPr>
            <p:cNvSpPr>
              <a:spLocks noChangeArrowheads="1"/>
            </p:cNvSpPr>
            <p:nvPr/>
          </p:nvSpPr>
          <p:spPr bwMode="auto">
            <a:xfrm>
              <a:off x="5708764" y="4753489"/>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8" name="Oval 155">
              <a:extLst>
                <a:ext uri="{FF2B5EF4-FFF2-40B4-BE49-F238E27FC236}">
                  <a16:creationId xmlns:a16="http://schemas.microsoft.com/office/drawing/2014/main" id="{27764EB1-FE47-4193-A502-D30F6D6F73EF}"/>
                </a:ext>
              </a:extLst>
            </p:cNvPr>
            <p:cNvSpPr>
              <a:spLocks noChangeArrowheads="1"/>
            </p:cNvSpPr>
            <p:nvPr/>
          </p:nvSpPr>
          <p:spPr bwMode="auto">
            <a:xfrm>
              <a:off x="7050640" y="4589349"/>
              <a:ext cx="40406" cy="34759"/>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59" name="Oval 156">
              <a:extLst>
                <a:ext uri="{FF2B5EF4-FFF2-40B4-BE49-F238E27FC236}">
                  <a16:creationId xmlns:a16="http://schemas.microsoft.com/office/drawing/2014/main" id="{1290A6CD-AAA2-4D90-B02E-F4D34163B009}"/>
                </a:ext>
              </a:extLst>
            </p:cNvPr>
            <p:cNvSpPr>
              <a:spLocks noChangeArrowheads="1"/>
            </p:cNvSpPr>
            <p:nvPr/>
          </p:nvSpPr>
          <p:spPr bwMode="auto">
            <a:xfrm>
              <a:off x="4909167"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0" name="Oval 157">
              <a:extLst>
                <a:ext uri="{FF2B5EF4-FFF2-40B4-BE49-F238E27FC236}">
                  <a16:creationId xmlns:a16="http://schemas.microsoft.com/office/drawing/2014/main" id="{F8AE529F-4D82-4B54-B2D4-08961C808BEB}"/>
                </a:ext>
              </a:extLst>
            </p:cNvPr>
            <p:cNvSpPr>
              <a:spLocks noChangeArrowheads="1"/>
            </p:cNvSpPr>
            <p:nvPr/>
          </p:nvSpPr>
          <p:spPr bwMode="auto">
            <a:xfrm>
              <a:off x="6659348" y="449472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1" name="Oval 158">
              <a:extLst>
                <a:ext uri="{FF2B5EF4-FFF2-40B4-BE49-F238E27FC236}">
                  <a16:creationId xmlns:a16="http://schemas.microsoft.com/office/drawing/2014/main" id="{EC85910C-F2B9-4BDE-AED2-EB9466EBDDC8}"/>
                </a:ext>
              </a:extLst>
            </p:cNvPr>
            <p:cNvSpPr>
              <a:spLocks noChangeArrowheads="1"/>
            </p:cNvSpPr>
            <p:nvPr/>
          </p:nvSpPr>
          <p:spPr bwMode="auto">
            <a:xfrm>
              <a:off x="5963955" y="4606728"/>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2" name="Oval 159">
              <a:extLst>
                <a:ext uri="{FF2B5EF4-FFF2-40B4-BE49-F238E27FC236}">
                  <a16:creationId xmlns:a16="http://schemas.microsoft.com/office/drawing/2014/main" id="{53B8AC0F-F54D-4FA6-86BC-3747AB8E1A9A}"/>
                </a:ext>
              </a:extLst>
            </p:cNvPr>
            <p:cNvSpPr>
              <a:spLocks noChangeArrowheads="1"/>
            </p:cNvSpPr>
            <p:nvPr/>
          </p:nvSpPr>
          <p:spPr bwMode="auto">
            <a:xfrm>
              <a:off x="7376009" y="2382137"/>
              <a:ext cx="40406" cy="34759"/>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3" name="Oval 160">
              <a:extLst>
                <a:ext uri="{FF2B5EF4-FFF2-40B4-BE49-F238E27FC236}">
                  <a16:creationId xmlns:a16="http://schemas.microsoft.com/office/drawing/2014/main" id="{1167DFAA-4F93-4A21-93BC-A0529197AFD9}"/>
                </a:ext>
              </a:extLst>
            </p:cNvPr>
            <p:cNvSpPr>
              <a:spLocks noChangeArrowheads="1"/>
            </p:cNvSpPr>
            <p:nvPr/>
          </p:nvSpPr>
          <p:spPr bwMode="auto">
            <a:xfrm>
              <a:off x="7854491" y="1486121"/>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4" name="Oval 161">
              <a:extLst>
                <a:ext uri="{FF2B5EF4-FFF2-40B4-BE49-F238E27FC236}">
                  <a16:creationId xmlns:a16="http://schemas.microsoft.com/office/drawing/2014/main" id="{9EB2755D-7DE1-48C2-8693-CC0E90714A2D}"/>
                </a:ext>
              </a:extLst>
            </p:cNvPr>
            <p:cNvSpPr>
              <a:spLocks noChangeArrowheads="1"/>
            </p:cNvSpPr>
            <p:nvPr/>
          </p:nvSpPr>
          <p:spPr bwMode="auto">
            <a:xfrm>
              <a:off x="6342487" y="3563951"/>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5" name="Oval 162">
              <a:extLst>
                <a:ext uri="{FF2B5EF4-FFF2-40B4-BE49-F238E27FC236}">
                  <a16:creationId xmlns:a16="http://schemas.microsoft.com/office/drawing/2014/main" id="{AFF13291-98DF-45A0-8712-6AC24FFF7946}"/>
                </a:ext>
              </a:extLst>
            </p:cNvPr>
            <p:cNvSpPr>
              <a:spLocks noChangeArrowheads="1"/>
            </p:cNvSpPr>
            <p:nvPr/>
          </p:nvSpPr>
          <p:spPr bwMode="auto">
            <a:xfrm>
              <a:off x="5581169" y="392699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6" name="Oval 163">
              <a:extLst>
                <a:ext uri="{FF2B5EF4-FFF2-40B4-BE49-F238E27FC236}">
                  <a16:creationId xmlns:a16="http://schemas.microsoft.com/office/drawing/2014/main" id="{38D5665F-736C-48CD-AA0C-73BD8CD2ACFE}"/>
                </a:ext>
              </a:extLst>
            </p:cNvPr>
            <p:cNvSpPr>
              <a:spLocks noChangeArrowheads="1"/>
            </p:cNvSpPr>
            <p:nvPr/>
          </p:nvSpPr>
          <p:spPr bwMode="auto">
            <a:xfrm>
              <a:off x="5710890" y="4753489"/>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7" name="Oval 164">
              <a:extLst>
                <a:ext uri="{FF2B5EF4-FFF2-40B4-BE49-F238E27FC236}">
                  <a16:creationId xmlns:a16="http://schemas.microsoft.com/office/drawing/2014/main" id="{572E5989-7024-43F5-B879-855D8B0FBBC8}"/>
                </a:ext>
              </a:extLst>
            </p:cNvPr>
            <p:cNvSpPr>
              <a:spLocks noChangeArrowheads="1"/>
            </p:cNvSpPr>
            <p:nvPr/>
          </p:nvSpPr>
          <p:spPr bwMode="auto">
            <a:xfrm>
              <a:off x="7990592" y="1406948"/>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8" name="Oval 165">
              <a:extLst>
                <a:ext uri="{FF2B5EF4-FFF2-40B4-BE49-F238E27FC236}">
                  <a16:creationId xmlns:a16="http://schemas.microsoft.com/office/drawing/2014/main" id="{4DE06D4A-34C5-44A0-99E0-80E209A7F95E}"/>
                </a:ext>
              </a:extLst>
            </p:cNvPr>
            <p:cNvSpPr>
              <a:spLocks noChangeArrowheads="1"/>
            </p:cNvSpPr>
            <p:nvPr/>
          </p:nvSpPr>
          <p:spPr bwMode="auto">
            <a:xfrm>
              <a:off x="5536510" y="4842318"/>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69" name="Oval 166">
              <a:extLst>
                <a:ext uri="{FF2B5EF4-FFF2-40B4-BE49-F238E27FC236}">
                  <a16:creationId xmlns:a16="http://schemas.microsoft.com/office/drawing/2014/main" id="{2E96D473-9418-4338-A686-941E00B65AE4}"/>
                </a:ext>
              </a:extLst>
            </p:cNvPr>
            <p:cNvSpPr>
              <a:spLocks noChangeArrowheads="1"/>
            </p:cNvSpPr>
            <p:nvPr/>
          </p:nvSpPr>
          <p:spPr bwMode="auto">
            <a:xfrm>
              <a:off x="6182993" y="5000666"/>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0" name="Oval 167">
              <a:extLst>
                <a:ext uri="{FF2B5EF4-FFF2-40B4-BE49-F238E27FC236}">
                  <a16:creationId xmlns:a16="http://schemas.microsoft.com/office/drawing/2014/main" id="{7BC114AF-8EA5-4663-A71D-7CD98AFB0C0F}"/>
                </a:ext>
              </a:extLst>
            </p:cNvPr>
            <p:cNvSpPr>
              <a:spLocks noChangeArrowheads="1"/>
            </p:cNvSpPr>
            <p:nvPr/>
          </p:nvSpPr>
          <p:spPr bwMode="auto">
            <a:xfrm>
              <a:off x="5517371"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1" name="Oval 168">
              <a:extLst>
                <a:ext uri="{FF2B5EF4-FFF2-40B4-BE49-F238E27FC236}">
                  <a16:creationId xmlns:a16="http://schemas.microsoft.com/office/drawing/2014/main" id="{70DC6D1E-59B3-4A58-8AD2-76CD9F024FEF}"/>
                </a:ext>
              </a:extLst>
            </p:cNvPr>
            <p:cNvSpPr>
              <a:spLocks noChangeArrowheads="1"/>
            </p:cNvSpPr>
            <p:nvPr/>
          </p:nvSpPr>
          <p:spPr bwMode="auto">
            <a:xfrm>
              <a:off x="5691752" y="4786318"/>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2" name="Oval 169">
              <a:extLst>
                <a:ext uri="{FF2B5EF4-FFF2-40B4-BE49-F238E27FC236}">
                  <a16:creationId xmlns:a16="http://schemas.microsoft.com/office/drawing/2014/main" id="{CAD7DBDF-532A-44DD-84EE-EB12B6C00BB2}"/>
                </a:ext>
              </a:extLst>
            </p:cNvPr>
            <p:cNvSpPr>
              <a:spLocks noChangeArrowheads="1"/>
            </p:cNvSpPr>
            <p:nvPr/>
          </p:nvSpPr>
          <p:spPr bwMode="auto">
            <a:xfrm>
              <a:off x="5559903"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3" name="Oval 170">
              <a:extLst>
                <a:ext uri="{FF2B5EF4-FFF2-40B4-BE49-F238E27FC236}">
                  <a16:creationId xmlns:a16="http://schemas.microsoft.com/office/drawing/2014/main" id="{D1655120-C2E4-4B3C-9B8B-E5EB18685DAE}"/>
                </a:ext>
              </a:extLst>
            </p:cNvPr>
            <p:cNvSpPr>
              <a:spLocks noChangeArrowheads="1"/>
            </p:cNvSpPr>
            <p:nvPr/>
          </p:nvSpPr>
          <p:spPr bwMode="auto">
            <a:xfrm>
              <a:off x="5634333" y="4738041"/>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4" name="Oval 171">
              <a:extLst>
                <a:ext uri="{FF2B5EF4-FFF2-40B4-BE49-F238E27FC236}">
                  <a16:creationId xmlns:a16="http://schemas.microsoft.com/office/drawing/2014/main" id="{79BC6182-FFA1-4502-95CF-708F8B50AE9C}"/>
                </a:ext>
              </a:extLst>
            </p:cNvPr>
            <p:cNvSpPr>
              <a:spLocks noChangeArrowheads="1"/>
            </p:cNvSpPr>
            <p:nvPr/>
          </p:nvSpPr>
          <p:spPr bwMode="auto">
            <a:xfrm>
              <a:off x="5683245" y="4848112"/>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5" name="Oval 172">
              <a:extLst>
                <a:ext uri="{FF2B5EF4-FFF2-40B4-BE49-F238E27FC236}">
                  <a16:creationId xmlns:a16="http://schemas.microsoft.com/office/drawing/2014/main" id="{2FB26184-AC23-48F7-9E7A-71A344632626}"/>
                </a:ext>
              </a:extLst>
            </p:cNvPr>
            <p:cNvSpPr>
              <a:spLocks noChangeArrowheads="1"/>
            </p:cNvSpPr>
            <p:nvPr/>
          </p:nvSpPr>
          <p:spPr bwMode="auto">
            <a:xfrm>
              <a:off x="5836360" y="4579693"/>
              <a:ext cx="40406" cy="34759"/>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6" name="Oval 173">
              <a:extLst>
                <a:ext uri="{FF2B5EF4-FFF2-40B4-BE49-F238E27FC236}">
                  <a16:creationId xmlns:a16="http://schemas.microsoft.com/office/drawing/2014/main" id="{E31F8262-26D5-45B9-B6FB-F9276D6D8CC8}"/>
                </a:ext>
              </a:extLst>
            </p:cNvPr>
            <p:cNvSpPr>
              <a:spLocks noChangeArrowheads="1"/>
            </p:cNvSpPr>
            <p:nvPr/>
          </p:nvSpPr>
          <p:spPr bwMode="auto">
            <a:xfrm>
              <a:off x="5440814" y="4653074"/>
              <a:ext cx="38279"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7" name="Oval 174">
              <a:extLst>
                <a:ext uri="{FF2B5EF4-FFF2-40B4-BE49-F238E27FC236}">
                  <a16:creationId xmlns:a16="http://schemas.microsoft.com/office/drawing/2014/main" id="{D5E9C64B-2A9E-4D69-8075-BA2DA6A7EF69}"/>
                </a:ext>
              </a:extLst>
            </p:cNvPr>
            <p:cNvSpPr>
              <a:spLocks noChangeArrowheads="1"/>
            </p:cNvSpPr>
            <p:nvPr/>
          </p:nvSpPr>
          <p:spPr bwMode="auto">
            <a:xfrm>
              <a:off x="5757675" y="4556520"/>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8" name="Oval 175">
              <a:extLst>
                <a:ext uri="{FF2B5EF4-FFF2-40B4-BE49-F238E27FC236}">
                  <a16:creationId xmlns:a16="http://schemas.microsoft.com/office/drawing/2014/main" id="{0CCB46DF-9C07-4C2F-BCFC-A0C32140651B}"/>
                </a:ext>
              </a:extLst>
            </p:cNvPr>
            <p:cNvSpPr>
              <a:spLocks noChangeArrowheads="1"/>
            </p:cNvSpPr>
            <p:nvPr/>
          </p:nvSpPr>
          <p:spPr bwMode="auto">
            <a:xfrm>
              <a:off x="6229778" y="3913475"/>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79" name="Oval 176">
              <a:extLst>
                <a:ext uri="{FF2B5EF4-FFF2-40B4-BE49-F238E27FC236}">
                  <a16:creationId xmlns:a16="http://schemas.microsoft.com/office/drawing/2014/main" id="{C84B1B6A-FE88-4B3C-98E3-D760B3E4747D}"/>
                </a:ext>
              </a:extLst>
            </p:cNvPr>
            <p:cNvSpPr>
              <a:spLocks noChangeArrowheads="1"/>
            </p:cNvSpPr>
            <p:nvPr/>
          </p:nvSpPr>
          <p:spPr bwMode="auto">
            <a:xfrm>
              <a:off x="6023499" y="4417483"/>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0" name="Oval 177">
              <a:extLst>
                <a:ext uri="{FF2B5EF4-FFF2-40B4-BE49-F238E27FC236}">
                  <a16:creationId xmlns:a16="http://schemas.microsoft.com/office/drawing/2014/main" id="{EE590082-4D4E-423F-BD44-60B65A059B7B}"/>
                </a:ext>
              </a:extLst>
            </p:cNvPr>
            <p:cNvSpPr>
              <a:spLocks noChangeArrowheads="1"/>
            </p:cNvSpPr>
            <p:nvPr/>
          </p:nvSpPr>
          <p:spPr bwMode="auto">
            <a:xfrm>
              <a:off x="5761928" y="4637625"/>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1" name="Oval 178">
              <a:extLst>
                <a:ext uri="{FF2B5EF4-FFF2-40B4-BE49-F238E27FC236}">
                  <a16:creationId xmlns:a16="http://schemas.microsoft.com/office/drawing/2014/main" id="{F72F6533-201C-467D-91E4-2F1A6F52C3CF}"/>
                </a:ext>
              </a:extLst>
            </p:cNvPr>
            <p:cNvSpPr>
              <a:spLocks noChangeArrowheads="1"/>
            </p:cNvSpPr>
            <p:nvPr/>
          </p:nvSpPr>
          <p:spPr bwMode="auto">
            <a:xfrm>
              <a:off x="6214892" y="4021615"/>
              <a:ext cx="40406" cy="34759"/>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2" name="Oval 179">
              <a:extLst>
                <a:ext uri="{FF2B5EF4-FFF2-40B4-BE49-F238E27FC236}">
                  <a16:creationId xmlns:a16="http://schemas.microsoft.com/office/drawing/2014/main" id="{726D79E0-4465-4DE8-BC52-E83BD4C546F9}"/>
                </a:ext>
              </a:extLst>
            </p:cNvPr>
            <p:cNvSpPr>
              <a:spLocks noChangeArrowheads="1"/>
            </p:cNvSpPr>
            <p:nvPr/>
          </p:nvSpPr>
          <p:spPr bwMode="auto">
            <a:xfrm>
              <a:off x="5591801" y="4933079"/>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3" name="Oval 180">
              <a:extLst>
                <a:ext uri="{FF2B5EF4-FFF2-40B4-BE49-F238E27FC236}">
                  <a16:creationId xmlns:a16="http://schemas.microsoft.com/office/drawing/2014/main" id="{12D5BE79-08E4-4824-A6DF-99A1DF17B95B}"/>
                </a:ext>
              </a:extLst>
            </p:cNvPr>
            <p:cNvSpPr>
              <a:spLocks noChangeArrowheads="1"/>
            </p:cNvSpPr>
            <p:nvPr/>
          </p:nvSpPr>
          <p:spPr bwMode="auto">
            <a:xfrm>
              <a:off x="5570535" y="4834594"/>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4" name="Oval 181">
              <a:extLst>
                <a:ext uri="{FF2B5EF4-FFF2-40B4-BE49-F238E27FC236}">
                  <a16:creationId xmlns:a16="http://schemas.microsoft.com/office/drawing/2014/main" id="{0DA71667-F9C8-417A-A7BE-4399A454DB5B}"/>
                </a:ext>
              </a:extLst>
            </p:cNvPr>
            <p:cNvSpPr>
              <a:spLocks noChangeArrowheads="1"/>
            </p:cNvSpPr>
            <p:nvPr/>
          </p:nvSpPr>
          <p:spPr bwMode="auto">
            <a:xfrm>
              <a:off x="5747043" y="4795973"/>
              <a:ext cx="40406" cy="3862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5" name="Oval 182">
              <a:extLst>
                <a:ext uri="{FF2B5EF4-FFF2-40B4-BE49-F238E27FC236}">
                  <a16:creationId xmlns:a16="http://schemas.microsoft.com/office/drawing/2014/main" id="{7B447CC1-3F96-4340-A98F-7CAD52D956E6}"/>
                </a:ext>
              </a:extLst>
            </p:cNvPr>
            <p:cNvSpPr>
              <a:spLocks noChangeArrowheads="1"/>
            </p:cNvSpPr>
            <p:nvPr/>
          </p:nvSpPr>
          <p:spPr bwMode="auto">
            <a:xfrm>
              <a:off x="5725777" y="4844250"/>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6" name="Oval 183">
              <a:extLst>
                <a:ext uri="{FF2B5EF4-FFF2-40B4-BE49-F238E27FC236}">
                  <a16:creationId xmlns:a16="http://schemas.microsoft.com/office/drawing/2014/main" id="{0CA3D68E-BD0A-494B-8874-C32D5A191450}"/>
                </a:ext>
              </a:extLst>
            </p:cNvPr>
            <p:cNvSpPr>
              <a:spLocks noChangeArrowheads="1"/>
            </p:cNvSpPr>
            <p:nvPr/>
          </p:nvSpPr>
          <p:spPr bwMode="auto">
            <a:xfrm>
              <a:off x="5545016"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7" name="Oval 184">
              <a:extLst>
                <a:ext uri="{FF2B5EF4-FFF2-40B4-BE49-F238E27FC236}">
                  <a16:creationId xmlns:a16="http://schemas.microsoft.com/office/drawing/2014/main" id="{C5178945-580B-40B0-90EE-9C2FDD83228A}"/>
                </a:ext>
              </a:extLst>
            </p:cNvPr>
            <p:cNvSpPr>
              <a:spLocks noChangeArrowheads="1"/>
            </p:cNvSpPr>
            <p:nvPr/>
          </p:nvSpPr>
          <p:spPr bwMode="auto">
            <a:xfrm>
              <a:off x="6933679" y="500066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8" name="Oval 185">
              <a:extLst>
                <a:ext uri="{FF2B5EF4-FFF2-40B4-BE49-F238E27FC236}">
                  <a16:creationId xmlns:a16="http://schemas.microsoft.com/office/drawing/2014/main" id="{D59C03BB-CE5F-4BF9-A0CD-3FB9AE51D41D}"/>
                </a:ext>
              </a:extLst>
            </p:cNvPr>
            <p:cNvSpPr>
              <a:spLocks noChangeArrowheads="1"/>
            </p:cNvSpPr>
            <p:nvPr/>
          </p:nvSpPr>
          <p:spPr bwMode="auto">
            <a:xfrm>
              <a:off x="5976714" y="4299689"/>
              <a:ext cx="40406" cy="34759"/>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89" name="Oval 186">
              <a:extLst>
                <a:ext uri="{FF2B5EF4-FFF2-40B4-BE49-F238E27FC236}">
                  <a16:creationId xmlns:a16="http://schemas.microsoft.com/office/drawing/2014/main" id="{FAC64AC9-2434-4C01-9B5B-F2D5B2198A9E}"/>
                </a:ext>
              </a:extLst>
            </p:cNvPr>
            <p:cNvSpPr>
              <a:spLocks noChangeArrowheads="1"/>
            </p:cNvSpPr>
            <p:nvPr/>
          </p:nvSpPr>
          <p:spPr bwMode="auto">
            <a:xfrm>
              <a:off x="6410538" y="4384656"/>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90" name="Oval 187">
              <a:extLst>
                <a:ext uri="{FF2B5EF4-FFF2-40B4-BE49-F238E27FC236}">
                  <a16:creationId xmlns:a16="http://schemas.microsoft.com/office/drawing/2014/main" id="{24150A47-8753-4A9A-8307-D9A6F3C90A16}"/>
                </a:ext>
              </a:extLst>
            </p:cNvPr>
            <p:cNvSpPr>
              <a:spLocks noChangeArrowheads="1"/>
            </p:cNvSpPr>
            <p:nvPr/>
          </p:nvSpPr>
          <p:spPr bwMode="auto">
            <a:xfrm>
              <a:off x="6023499" y="5153221"/>
              <a:ext cx="40406"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91" name="Oval 188">
              <a:extLst>
                <a:ext uri="{FF2B5EF4-FFF2-40B4-BE49-F238E27FC236}">
                  <a16:creationId xmlns:a16="http://schemas.microsoft.com/office/drawing/2014/main" id="{FB4AAFBE-604F-489F-B431-E3FF7645CF57}"/>
                </a:ext>
              </a:extLst>
            </p:cNvPr>
            <p:cNvSpPr>
              <a:spLocks noChangeArrowheads="1"/>
            </p:cNvSpPr>
            <p:nvPr/>
          </p:nvSpPr>
          <p:spPr bwMode="auto">
            <a:xfrm>
              <a:off x="5542891" y="4940803"/>
              <a:ext cx="42532" cy="366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600"/>
            </a:p>
          </p:txBody>
        </p:sp>
        <p:sp>
          <p:nvSpPr>
            <p:cNvPr id="192" name="Rectangle 189">
              <a:extLst>
                <a:ext uri="{FF2B5EF4-FFF2-40B4-BE49-F238E27FC236}">
                  <a16:creationId xmlns:a16="http://schemas.microsoft.com/office/drawing/2014/main" id="{AA7ABD1E-C204-4DC7-AC2F-D238BA607982}"/>
                </a:ext>
              </a:extLst>
            </p:cNvPr>
            <p:cNvSpPr>
              <a:spLocks noChangeArrowheads="1"/>
            </p:cNvSpPr>
            <p:nvPr/>
          </p:nvSpPr>
          <p:spPr bwMode="auto">
            <a:xfrm>
              <a:off x="5357877" y="4382724"/>
              <a:ext cx="57419"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193" name="Rectangle 190">
              <a:extLst>
                <a:ext uri="{FF2B5EF4-FFF2-40B4-BE49-F238E27FC236}">
                  <a16:creationId xmlns:a16="http://schemas.microsoft.com/office/drawing/2014/main" id="{9964A8F4-C92B-4E93-A7A5-5626396E2000}"/>
                </a:ext>
              </a:extLst>
            </p:cNvPr>
            <p:cNvSpPr>
              <a:spLocks noChangeArrowheads="1"/>
            </p:cNvSpPr>
            <p:nvPr/>
          </p:nvSpPr>
          <p:spPr bwMode="auto">
            <a:xfrm>
              <a:off x="5553523" y="4935010"/>
              <a:ext cx="57419"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194" name="Rectangle 191">
              <a:extLst>
                <a:ext uri="{FF2B5EF4-FFF2-40B4-BE49-F238E27FC236}">
                  <a16:creationId xmlns:a16="http://schemas.microsoft.com/office/drawing/2014/main" id="{A7B369D3-FE33-49FA-8138-CF00D3A90E1C}"/>
                </a:ext>
              </a:extLst>
            </p:cNvPr>
            <p:cNvSpPr>
              <a:spLocks noChangeArrowheads="1"/>
            </p:cNvSpPr>
            <p:nvPr/>
          </p:nvSpPr>
          <p:spPr bwMode="auto">
            <a:xfrm>
              <a:off x="6414791" y="3511813"/>
              <a:ext cx="57419"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195" name="Rectangle 192">
              <a:extLst>
                <a:ext uri="{FF2B5EF4-FFF2-40B4-BE49-F238E27FC236}">
                  <a16:creationId xmlns:a16="http://schemas.microsoft.com/office/drawing/2014/main" id="{04EE7656-A4C8-4FFC-8EE2-9FAD456F59E3}"/>
                </a:ext>
              </a:extLst>
            </p:cNvPr>
            <p:cNvSpPr>
              <a:spLocks noChangeArrowheads="1"/>
            </p:cNvSpPr>
            <p:nvPr/>
          </p:nvSpPr>
          <p:spPr bwMode="auto">
            <a:xfrm>
              <a:off x="6353120" y="3898026"/>
              <a:ext cx="57419"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196" name="Rectangle 193">
              <a:extLst>
                <a:ext uri="{FF2B5EF4-FFF2-40B4-BE49-F238E27FC236}">
                  <a16:creationId xmlns:a16="http://schemas.microsoft.com/office/drawing/2014/main" id="{D9F49D80-1E3F-4EB5-B37A-0C1168B29B93}"/>
                </a:ext>
              </a:extLst>
            </p:cNvPr>
            <p:cNvSpPr>
              <a:spLocks noChangeArrowheads="1"/>
            </p:cNvSpPr>
            <p:nvPr/>
          </p:nvSpPr>
          <p:spPr bwMode="auto">
            <a:xfrm>
              <a:off x="6414791" y="3359258"/>
              <a:ext cx="57419"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197" name="Rectangle 194">
              <a:extLst>
                <a:ext uri="{FF2B5EF4-FFF2-40B4-BE49-F238E27FC236}">
                  <a16:creationId xmlns:a16="http://schemas.microsoft.com/office/drawing/2014/main" id="{B5369C13-B754-4E58-A034-4753935C2F13}"/>
                </a:ext>
              </a:extLst>
            </p:cNvPr>
            <p:cNvSpPr>
              <a:spLocks noChangeArrowheads="1"/>
            </p:cNvSpPr>
            <p:nvPr/>
          </p:nvSpPr>
          <p:spPr bwMode="auto">
            <a:xfrm>
              <a:off x="5870385" y="4921493"/>
              <a:ext cx="57419"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198" name="Rectangle 195">
              <a:extLst>
                <a:ext uri="{FF2B5EF4-FFF2-40B4-BE49-F238E27FC236}">
                  <a16:creationId xmlns:a16="http://schemas.microsoft.com/office/drawing/2014/main" id="{19C1E841-041C-43D8-805B-DD7B055257BF}"/>
                </a:ext>
              </a:extLst>
            </p:cNvPr>
            <p:cNvSpPr>
              <a:spLocks noChangeArrowheads="1"/>
            </p:cNvSpPr>
            <p:nvPr/>
          </p:nvSpPr>
          <p:spPr bwMode="auto">
            <a:xfrm>
              <a:off x="5991600" y="4286171"/>
              <a:ext cx="57419"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199" name="Rectangle 196">
              <a:extLst>
                <a:ext uri="{FF2B5EF4-FFF2-40B4-BE49-F238E27FC236}">
                  <a16:creationId xmlns:a16="http://schemas.microsoft.com/office/drawing/2014/main" id="{B17B9AE9-F678-452F-A7EC-824454C5EFF0}"/>
                </a:ext>
              </a:extLst>
            </p:cNvPr>
            <p:cNvSpPr>
              <a:spLocks noChangeArrowheads="1"/>
            </p:cNvSpPr>
            <p:nvPr/>
          </p:nvSpPr>
          <p:spPr bwMode="auto">
            <a:xfrm>
              <a:off x="5011244" y="4921493"/>
              <a:ext cx="57419"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00" name="Rectangle 197">
              <a:extLst>
                <a:ext uri="{FF2B5EF4-FFF2-40B4-BE49-F238E27FC236}">
                  <a16:creationId xmlns:a16="http://schemas.microsoft.com/office/drawing/2014/main" id="{6B4FE3CA-B978-4467-8442-BD188253B918}"/>
                </a:ext>
              </a:extLst>
            </p:cNvPr>
            <p:cNvSpPr>
              <a:spLocks noChangeArrowheads="1"/>
            </p:cNvSpPr>
            <p:nvPr/>
          </p:nvSpPr>
          <p:spPr bwMode="auto">
            <a:xfrm>
              <a:off x="5855498" y="5157083"/>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B050"/>
                  </a:solidFill>
                  <a:effectLst/>
                  <a:latin typeface="Arial" panose="020B0604020202020204" pitchFamily="34" charset="0"/>
                </a:rPr>
                <a:t>9</a:t>
              </a:r>
            </a:p>
          </p:txBody>
        </p:sp>
        <p:sp>
          <p:nvSpPr>
            <p:cNvPr id="201" name="Rectangle 198">
              <a:extLst>
                <a:ext uri="{FF2B5EF4-FFF2-40B4-BE49-F238E27FC236}">
                  <a16:creationId xmlns:a16="http://schemas.microsoft.com/office/drawing/2014/main" id="{102B3AA0-162B-4C59-9F58-9D6B193298B6}"/>
                </a:ext>
              </a:extLst>
            </p:cNvPr>
            <p:cNvSpPr>
              <a:spLocks noChangeArrowheads="1"/>
            </p:cNvSpPr>
            <p:nvPr/>
          </p:nvSpPr>
          <p:spPr bwMode="auto">
            <a:xfrm>
              <a:off x="6761425" y="3940510"/>
              <a:ext cx="116963"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02" name="Rectangle 199">
              <a:extLst>
                <a:ext uri="{FF2B5EF4-FFF2-40B4-BE49-F238E27FC236}">
                  <a16:creationId xmlns:a16="http://schemas.microsoft.com/office/drawing/2014/main" id="{3EA4979D-11C3-461F-B8B8-F84837330A79}"/>
                </a:ext>
              </a:extLst>
            </p:cNvPr>
            <p:cNvSpPr>
              <a:spLocks noChangeArrowheads="1"/>
            </p:cNvSpPr>
            <p:nvPr/>
          </p:nvSpPr>
          <p:spPr bwMode="auto">
            <a:xfrm>
              <a:off x="5932055" y="4313206"/>
              <a:ext cx="116963"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03" name="Rectangle 200">
              <a:extLst>
                <a:ext uri="{FF2B5EF4-FFF2-40B4-BE49-F238E27FC236}">
                  <a16:creationId xmlns:a16="http://schemas.microsoft.com/office/drawing/2014/main" id="{23C1832D-93C8-4A42-90BA-CF35DD5BBD99}"/>
                </a:ext>
              </a:extLst>
            </p:cNvPr>
            <p:cNvSpPr>
              <a:spLocks noChangeArrowheads="1"/>
            </p:cNvSpPr>
            <p:nvPr/>
          </p:nvSpPr>
          <p:spPr bwMode="auto">
            <a:xfrm>
              <a:off x="5508865" y="4755421"/>
              <a:ext cx="116963"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04" name="Rectangle 201">
              <a:extLst>
                <a:ext uri="{FF2B5EF4-FFF2-40B4-BE49-F238E27FC236}">
                  <a16:creationId xmlns:a16="http://schemas.microsoft.com/office/drawing/2014/main" id="{1A593A0D-CD9F-4771-A6A7-96A17BA6DEEB}"/>
                </a:ext>
              </a:extLst>
            </p:cNvPr>
            <p:cNvSpPr>
              <a:spLocks noChangeArrowheads="1"/>
            </p:cNvSpPr>
            <p:nvPr/>
          </p:nvSpPr>
          <p:spPr bwMode="auto">
            <a:xfrm>
              <a:off x="5553523" y="4921493"/>
              <a:ext cx="116963"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05" name="Rectangle 202">
              <a:extLst>
                <a:ext uri="{FF2B5EF4-FFF2-40B4-BE49-F238E27FC236}">
                  <a16:creationId xmlns:a16="http://schemas.microsoft.com/office/drawing/2014/main" id="{5ABE0AB4-F07E-4B7D-A2DA-D1FEF7BAB6FE}"/>
                </a:ext>
              </a:extLst>
            </p:cNvPr>
            <p:cNvSpPr>
              <a:spLocks noChangeArrowheads="1"/>
            </p:cNvSpPr>
            <p:nvPr/>
          </p:nvSpPr>
          <p:spPr bwMode="auto">
            <a:xfrm>
              <a:off x="5493978" y="4921493"/>
              <a:ext cx="116963"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06" name="Rectangle 203">
              <a:extLst>
                <a:ext uri="{FF2B5EF4-FFF2-40B4-BE49-F238E27FC236}">
                  <a16:creationId xmlns:a16="http://schemas.microsoft.com/office/drawing/2014/main" id="{154237E3-24F0-4CB8-8037-14A85C529BA8}"/>
                </a:ext>
              </a:extLst>
            </p:cNvPr>
            <p:cNvSpPr>
              <a:spLocks noChangeArrowheads="1"/>
            </p:cNvSpPr>
            <p:nvPr/>
          </p:nvSpPr>
          <p:spPr bwMode="auto">
            <a:xfrm>
              <a:off x="5630080" y="4768938"/>
              <a:ext cx="116963"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07" name="Rectangle 204">
              <a:extLst>
                <a:ext uri="{FF2B5EF4-FFF2-40B4-BE49-F238E27FC236}">
                  <a16:creationId xmlns:a16="http://schemas.microsoft.com/office/drawing/2014/main" id="{7BC6E6F3-0716-45CD-8ABA-3359CCD41A56}"/>
                </a:ext>
              </a:extLst>
            </p:cNvPr>
            <p:cNvSpPr>
              <a:spLocks noChangeArrowheads="1"/>
            </p:cNvSpPr>
            <p:nvPr/>
          </p:nvSpPr>
          <p:spPr bwMode="auto">
            <a:xfrm>
              <a:off x="5553523" y="4921493"/>
              <a:ext cx="116963" cy="11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08" name="Rectangle 206">
              <a:extLst>
                <a:ext uri="{FF2B5EF4-FFF2-40B4-BE49-F238E27FC236}">
                  <a16:creationId xmlns:a16="http://schemas.microsoft.com/office/drawing/2014/main" id="{FDFC2CAB-0504-4138-9619-D90635B944C9}"/>
                </a:ext>
              </a:extLst>
            </p:cNvPr>
            <p:cNvSpPr>
              <a:spLocks noChangeArrowheads="1"/>
            </p:cNvSpPr>
            <p:nvPr/>
          </p:nvSpPr>
          <p:spPr bwMode="auto">
            <a:xfrm>
              <a:off x="6234031" y="4645349"/>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09" name="Rectangle 207">
              <a:extLst>
                <a:ext uri="{FF2B5EF4-FFF2-40B4-BE49-F238E27FC236}">
                  <a16:creationId xmlns:a16="http://schemas.microsoft.com/office/drawing/2014/main" id="{A9FC4B33-229C-4B65-BF39-163D8109BC8D}"/>
                </a:ext>
              </a:extLst>
            </p:cNvPr>
            <p:cNvSpPr>
              <a:spLocks noChangeArrowheads="1"/>
            </p:cNvSpPr>
            <p:nvPr/>
          </p:nvSpPr>
          <p:spPr bwMode="auto">
            <a:xfrm>
              <a:off x="6399905" y="370491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0" name="Rectangle 208">
              <a:extLst>
                <a:ext uri="{FF2B5EF4-FFF2-40B4-BE49-F238E27FC236}">
                  <a16:creationId xmlns:a16="http://schemas.microsoft.com/office/drawing/2014/main" id="{6B075733-21A7-45F9-BAF9-8E80FB8D23C9}"/>
                </a:ext>
              </a:extLst>
            </p:cNvPr>
            <p:cNvSpPr>
              <a:spLocks noChangeArrowheads="1"/>
            </p:cNvSpPr>
            <p:nvPr/>
          </p:nvSpPr>
          <p:spPr bwMode="auto">
            <a:xfrm>
              <a:off x="6308462" y="370491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1" name="Rectangle 209">
              <a:extLst>
                <a:ext uri="{FF2B5EF4-FFF2-40B4-BE49-F238E27FC236}">
                  <a16:creationId xmlns:a16="http://schemas.microsoft.com/office/drawing/2014/main" id="{9023B9E9-5096-4C9C-9625-9F263AFCD1E4}"/>
                </a:ext>
              </a:extLst>
            </p:cNvPr>
            <p:cNvSpPr>
              <a:spLocks noChangeArrowheads="1"/>
            </p:cNvSpPr>
            <p:nvPr/>
          </p:nvSpPr>
          <p:spPr bwMode="auto">
            <a:xfrm>
              <a:off x="6263803" y="3954027"/>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2" name="Rectangle 210">
              <a:extLst>
                <a:ext uri="{FF2B5EF4-FFF2-40B4-BE49-F238E27FC236}">
                  <a16:creationId xmlns:a16="http://schemas.microsoft.com/office/drawing/2014/main" id="{6EE440AE-A935-4048-BBF9-2B8AF698ED81}"/>
                </a:ext>
              </a:extLst>
            </p:cNvPr>
            <p:cNvSpPr>
              <a:spLocks noChangeArrowheads="1"/>
            </p:cNvSpPr>
            <p:nvPr/>
          </p:nvSpPr>
          <p:spPr bwMode="auto">
            <a:xfrm>
              <a:off x="5538637"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3" name="Rectangle 211">
              <a:extLst>
                <a:ext uri="{FF2B5EF4-FFF2-40B4-BE49-F238E27FC236}">
                  <a16:creationId xmlns:a16="http://schemas.microsoft.com/office/drawing/2014/main" id="{8B288331-8E58-45F2-94E1-03D9176ADDAC}"/>
                </a:ext>
              </a:extLst>
            </p:cNvPr>
            <p:cNvSpPr>
              <a:spLocks noChangeArrowheads="1"/>
            </p:cNvSpPr>
            <p:nvPr/>
          </p:nvSpPr>
          <p:spPr bwMode="auto">
            <a:xfrm>
              <a:off x="5568410"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4" name="Rectangle 212">
              <a:extLst>
                <a:ext uri="{FF2B5EF4-FFF2-40B4-BE49-F238E27FC236}">
                  <a16:creationId xmlns:a16="http://schemas.microsoft.com/office/drawing/2014/main" id="{BF21DB38-3E76-4B2C-A39A-78F2C248D676}"/>
                </a:ext>
              </a:extLst>
            </p:cNvPr>
            <p:cNvSpPr>
              <a:spLocks noChangeArrowheads="1"/>
            </p:cNvSpPr>
            <p:nvPr/>
          </p:nvSpPr>
          <p:spPr bwMode="auto">
            <a:xfrm>
              <a:off x="6172360"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5" name="Rectangle 213">
              <a:extLst>
                <a:ext uri="{FF2B5EF4-FFF2-40B4-BE49-F238E27FC236}">
                  <a16:creationId xmlns:a16="http://schemas.microsoft.com/office/drawing/2014/main" id="{D3DDF6F3-41A8-4A7D-A3BB-1A7B33721E4A}"/>
                </a:ext>
              </a:extLst>
            </p:cNvPr>
            <p:cNvSpPr>
              <a:spLocks noChangeArrowheads="1"/>
            </p:cNvSpPr>
            <p:nvPr/>
          </p:nvSpPr>
          <p:spPr bwMode="auto">
            <a:xfrm>
              <a:off x="5766182" y="4880940"/>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6" name="Rectangle 214">
              <a:extLst>
                <a:ext uri="{FF2B5EF4-FFF2-40B4-BE49-F238E27FC236}">
                  <a16:creationId xmlns:a16="http://schemas.microsoft.com/office/drawing/2014/main" id="{350BDE5F-6232-4681-8678-5E33DE6DA8DA}"/>
                </a:ext>
              </a:extLst>
            </p:cNvPr>
            <p:cNvSpPr>
              <a:spLocks noChangeArrowheads="1"/>
            </p:cNvSpPr>
            <p:nvPr/>
          </p:nvSpPr>
          <p:spPr bwMode="auto">
            <a:xfrm>
              <a:off x="5976714"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7" name="Rectangle 215">
              <a:extLst>
                <a:ext uri="{FF2B5EF4-FFF2-40B4-BE49-F238E27FC236}">
                  <a16:creationId xmlns:a16="http://schemas.microsoft.com/office/drawing/2014/main" id="{058B0766-C4CF-41C5-8F98-4CE7906ED473}"/>
                </a:ext>
              </a:extLst>
            </p:cNvPr>
            <p:cNvSpPr>
              <a:spLocks noChangeArrowheads="1"/>
            </p:cNvSpPr>
            <p:nvPr/>
          </p:nvSpPr>
          <p:spPr bwMode="auto">
            <a:xfrm>
              <a:off x="5464206" y="4672384"/>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8" name="Rectangle 216">
              <a:extLst>
                <a:ext uri="{FF2B5EF4-FFF2-40B4-BE49-F238E27FC236}">
                  <a16:creationId xmlns:a16="http://schemas.microsoft.com/office/drawing/2014/main" id="{2E1F8753-BC90-402C-B6A5-843CC6452114}"/>
                </a:ext>
              </a:extLst>
            </p:cNvPr>
            <p:cNvSpPr>
              <a:spLocks noChangeArrowheads="1"/>
            </p:cNvSpPr>
            <p:nvPr/>
          </p:nvSpPr>
          <p:spPr bwMode="auto">
            <a:xfrm>
              <a:off x="5719397" y="4741903"/>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19" name="Rectangle 217">
              <a:extLst>
                <a:ext uri="{FF2B5EF4-FFF2-40B4-BE49-F238E27FC236}">
                  <a16:creationId xmlns:a16="http://schemas.microsoft.com/office/drawing/2014/main" id="{147FD32E-7B7D-4F52-A4ED-C3E162E15F0C}"/>
                </a:ext>
              </a:extLst>
            </p:cNvPr>
            <p:cNvSpPr>
              <a:spLocks noChangeArrowheads="1"/>
            </p:cNvSpPr>
            <p:nvPr/>
          </p:nvSpPr>
          <p:spPr bwMode="auto">
            <a:xfrm>
              <a:off x="5585422" y="494852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0" name="Rectangle 218">
              <a:extLst>
                <a:ext uri="{FF2B5EF4-FFF2-40B4-BE49-F238E27FC236}">
                  <a16:creationId xmlns:a16="http://schemas.microsoft.com/office/drawing/2014/main" id="{CD546D39-2433-4B04-A098-102568611EBE}"/>
                </a:ext>
              </a:extLst>
            </p:cNvPr>
            <p:cNvSpPr>
              <a:spLocks noChangeArrowheads="1"/>
            </p:cNvSpPr>
            <p:nvPr/>
          </p:nvSpPr>
          <p:spPr bwMode="auto">
            <a:xfrm>
              <a:off x="5508865"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29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1" name="Rectangle 219">
              <a:extLst>
                <a:ext uri="{FF2B5EF4-FFF2-40B4-BE49-F238E27FC236}">
                  <a16:creationId xmlns:a16="http://schemas.microsoft.com/office/drawing/2014/main" id="{F11CF0E4-E68C-4BAC-9430-F19B498FD1AA}"/>
                </a:ext>
              </a:extLst>
            </p:cNvPr>
            <p:cNvSpPr>
              <a:spLocks noChangeArrowheads="1"/>
            </p:cNvSpPr>
            <p:nvPr/>
          </p:nvSpPr>
          <p:spPr bwMode="auto">
            <a:xfrm>
              <a:off x="5585422"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2" name="Rectangle 220">
              <a:extLst>
                <a:ext uri="{FF2B5EF4-FFF2-40B4-BE49-F238E27FC236}">
                  <a16:creationId xmlns:a16="http://schemas.microsoft.com/office/drawing/2014/main" id="{752213D0-2429-43F9-B100-A89B233868B6}"/>
                </a:ext>
              </a:extLst>
            </p:cNvPr>
            <p:cNvSpPr>
              <a:spLocks noChangeArrowheads="1"/>
            </p:cNvSpPr>
            <p:nvPr/>
          </p:nvSpPr>
          <p:spPr bwMode="auto">
            <a:xfrm>
              <a:off x="5630080"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3" name="Rectangle 221">
              <a:extLst>
                <a:ext uri="{FF2B5EF4-FFF2-40B4-BE49-F238E27FC236}">
                  <a16:creationId xmlns:a16="http://schemas.microsoft.com/office/drawing/2014/main" id="{27E44E14-DB85-45D3-A578-04AC3BCAB21D}"/>
                </a:ext>
              </a:extLst>
            </p:cNvPr>
            <p:cNvSpPr>
              <a:spLocks noChangeArrowheads="1"/>
            </p:cNvSpPr>
            <p:nvPr/>
          </p:nvSpPr>
          <p:spPr bwMode="auto">
            <a:xfrm>
              <a:off x="7469579" y="442327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4" name="Rectangle 222">
              <a:extLst>
                <a:ext uri="{FF2B5EF4-FFF2-40B4-BE49-F238E27FC236}">
                  <a16:creationId xmlns:a16="http://schemas.microsoft.com/office/drawing/2014/main" id="{3933195A-2BED-466F-A546-3B0BBFD287C9}"/>
                </a:ext>
              </a:extLst>
            </p:cNvPr>
            <p:cNvSpPr>
              <a:spLocks noChangeArrowheads="1"/>
            </p:cNvSpPr>
            <p:nvPr/>
          </p:nvSpPr>
          <p:spPr bwMode="auto">
            <a:xfrm>
              <a:off x="6971957" y="465886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5" name="Rectangle 223">
              <a:extLst>
                <a:ext uri="{FF2B5EF4-FFF2-40B4-BE49-F238E27FC236}">
                  <a16:creationId xmlns:a16="http://schemas.microsoft.com/office/drawing/2014/main" id="{712D20D0-F50E-49A1-9278-3B56870A85EA}"/>
                </a:ext>
              </a:extLst>
            </p:cNvPr>
            <p:cNvSpPr>
              <a:spLocks noChangeArrowheads="1"/>
            </p:cNvSpPr>
            <p:nvPr/>
          </p:nvSpPr>
          <p:spPr bwMode="auto">
            <a:xfrm>
              <a:off x="5719397" y="4851973"/>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6" name="Rectangle 224">
              <a:extLst>
                <a:ext uri="{FF2B5EF4-FFF2-40B4-BE49-F238E27FC236}">
                  <a16:creationId xmlns:a16="http://schemas.microsoft.com/office/drawing/2014/main" id="{B57ECF3B-BC86-4532-96B5-D7C0C3DA9983}"/>
                </a:ext>
              </a:extLst>
            </p:cNvPr>
            <p:cNvSpPr>
              <a:spLocks noChangeArrowheads="1"/>
            </p:cNvSpPr>
            <p:nvPr/>
          </p:nvSpPr>
          <p:spPr bwMode="auto">
            <a:xfrm>
              <a:off x="6610438" y="4438724"/>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7" name="Rectangle 225">
              <a:extLst>
                <a:ext uri="{FF2B5EF4-FFF2-40B4-BE49-F238E27FC236}">
                  <a16:creationId xmlns:a16="http://schemas.microsoft.com/office/drawing/2014/main" id="{1394AF79-F78F-4B98-A3E1-5FEC87958382}"/>
                </a:ext>
              </a:extLst>
            </p:cNvPr>
            <p:cNvSpPr>
              <a:spLocks noChangeArrowheads="1"/>
            </p:cNvSpPr>
            <p:nvPr/>
          </p:nvSpPr>
          <p:spPr bwMode="auto">
            <a:xfrm>
              <a:off x="5902283" y="4811421"/>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8" name="Rectangle 226">
              <a:extLst>
                <a:ext uri="{FF2B5EF4-FFF2-40B4-BE49-F238E27FC236}">
                  <a16:creationId xmlns:a16="http://schemas.microsoft.com/office/drawing/2014/main" id="{A2F0DC23-5089-46EC-96A9-448FAC1FECDD}"/>
                </a:ext>
              </a:extLst>
            </p:cNvPr>
            <p:cNvSpPr>
              <a:spLocks noChangeArrowheads="1"/>
            </p:cNvSpPr>
            <p:nvPr/>
          </p:nvSpPr>
          <p:spPr bwMode="auto">
            <a:xfrm>
              <a:off x="6323348" y="4438724"/>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29" name="Rectangle 227">
              <a:extLst>
                <a:ext uri="{FF2B5EF4-FFF2-40B4-BE49-F238E27FC236}">
                  <a16:creationId xmlns:a16="http://schemas.microsoft.com/office/drawing/2014/main" id="{CCB3C091-8A1E-4E04-9E5E-AB4B6836E885}"/>
                </a:ext>
              </a:extLst>
            </p:cNvPr>
            <p:cNvSpPr>
              <a:spLocks noChangeArrowheads="1"/>
            </p:cNvSpPr>
            <p:nvPr/>
          </p:nvSpPr>
          <p:spPr bwMode="auto">
            <a:xfrm>
              <a:off x="5810841" y="445224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0" name="Rectangle 228">
              <a:extLst>
                <a:ext uri="{FF2B5EF4-FFF2-40B4-BE49-F238E27FC236}">
                  <a16:creationId xmlns:a16="http://schemas.microsoft.com/office/drawing/2014/main" id="{4D922EFA-B622-418C-9170-C1A392E3DBA8}"/>
                </a:ext>
              </a:extLst>
            </p:cNvPr>
            <p:cNvSpPr>
              <a:spLocks noChangeArrowheads="1"/>
            </p:cNvSpPr>
            <p:nvPr/>
          </p:nvSpPr>
          <p:spPr bwMode="auto">
            <a:xfrm>
              <a:off x="6006487" y="425913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39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1" name="Rectangle 229">
              <a:extLst>
                <a:ext uri="{FF2B5EF4-FFF2-40B4-BE49-F238E27FC236}">
                  <a16:creationId xmlns:a16="http://schemas.microsoft.com/office/drawing/2014/main" id="{F238C89E-47B2-4764-8282-96013AAD85A7}"/>
                </a:ext>
              </a:extLst>
            </p:cNvPr>
            <p:cNvSpPr>
              <a:spLocks noChangeArrowheads="1"/>
            </p:cNvSpPr>
            <p:nvPr/>
          </p:nvSpPr>
          <p:spPr bwMode="auto">
            <a:xfrm>
              <a:off x="6036259" y="4189617"/>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2" name="Rectangle 230">
              <a:extLst>
                <a:ext uri="{FF2B5EF4-FFF2-40B4-BE49-F238E27FC236}">
                  <a16:creationId xmlns:a16="http://schemas.microsoft.com/office/drawing/2014/main" id="{E5B67586-A887-45A3-947D-9801E3954481}"/>
                </a:ext>
              </a:extLst>
            </p:cNvPr>
            <p:cNvSpPr>
              <a:spLocks noChangeArrowheads="1"/>
            </p:cNvSpPr>
            <p:nvPr/>
          </p:nvSpPr>
          <p:spPr bwMode="auto">
            <a:xfrm>
              <a:off x="5600308" y="4631831"/>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3" name="Rectangle 231">
              <a:extLst>
                <a:ext uri="{FF2B5EF4-FFF2-40B4-BE49-F238E27FC236}">
                  <a16:creationId xmlns:a16="http://schemas.microsoft.com/office/drawing/2014/main" id="{3CF37B8C-97CE-4E20-B1D6-9234F2BCEEC8}"/>
                </a:ext>
              </a:extLst>
            </p:cNvPr>
            <p:cNvSpPr>
              <a:spLocks noChangeArrowheads="1"/>
            </p:cNvSpPr>
            <p:nvPr/>
          </p:nvSpPr>
          <p:spPr bwMode="auto">
            <a:xfrm>
              <a:off x="5644967" y="478438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4" name="Rectangle 232">
              <a:extLst>
                <a:ext uri="{FF2B5EF4-FFF2-40B4-BE49-F238E27FC236}">
                  <a16:creationId xmlns:a16="http://schemas.microsoft.com/office/drawing/2014/main" id="{EF15A450-90A3-4797-A497-DE8C9D32C092}"/>
                </a:ext>
              </a:extLst>
            </p:cNvPr>
            <p:cNvSpPr>
              <a:spLocks noChangeArrowheads="1"/>
            </p:cNvSpPr>
            <p:nvPr/>
          </p:nvSpPr>
          <p:spPr bwMode="auto">
            <a:xfrm>
              <a:off x="5917170" y="4907975"/>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5" name="Rectangle 233">
              <a:extLst>
                <a:ext uri="{FF2B5EF4-FFF2-40B4-BE49-F238E27FC236}">
                  <a16:creationId xmlns:a16="http://schemas.microsoft.com/office/drawing/2014/main" id="{BF4D5643-6E08-48A7-938D-B238BEDF5C09}"/>
                </a:ext>
              </a:extLst>
            </p:cNvPr>
            <p:cNvSpPr>
              <a:spLocks noChangeArrowheads="1"/>
            </p:cNvSpPr>
            <p:nvPr/>
          </p:nvSpPr>
          <p:spPr bwMode="auto">
            <a:xfrm>
              <a:off x="5766182" y="4465759"/>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6" name="Rectangle 234">
              <a:extLst>
                <a:ext uri="{FF2B5EF4-FFF2-40B4-BE49-F238E27FC236}">
                  <a16:creationId xmlns:a16="http://schemas.microsoft.com/office/drawing/2014/main" id="{87942E1B-11B4-4683-871D-D660F369DE22}"/>
                </a:ext>
              </a:extLst>
            </p:cNvPr>
            <p:cNvSpPr>
              <a:spLocks noChangeArrowheads="1"/>
            </p:cNvSpPr>
            <p:nvPr/>
          </p:nvSpPr>
          <p:spPr bwMode="auto">
            <a:xfrm>
              <a:off x="6293575"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7" name="Rectangle 235">
              <a:extLst>
                <a:ext uri="{FF2B5EF4-FFF2-40B4-BE49-F238E27FC236}">
                  <a16:creationId xmlns:a16="http://schemas.microsoft.com/office/drawing/2014/main" id="{F0C5A1E9-F5B7-4F38-8E70-CC9F8C7EC7FF}"/>
                </a:ext>
              </a:extLst>
            </p:cNvPr>
            <p:cNvSpPr>
              <a:spLocks noChangeArrowheads="1"/>
            </p:cNvSpPr>
            <p:nvPr/>
          </p:nvSpPr>
          <p:spPr bwMode="auto">
            <a:xfrm>
              <a:off x="3367391"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8" name="Rectangle 236">
              <a:extLst>
                <a:ext uri="{FF2B5EF4-FFF2-40B4-BE49-F238E27FC236}">
                  <a16:creationId xmlns:a16="http://schemas.microsoft.com/office/drawing/2014/main" id="{3C3D0164-D48F-49D1-8EC5-2B63D306C25D}"/>
                </a:ext>
              </a:extLst>
            </p:cNvPr>
            <p:cNvSpPr>
              <a:spLocks noChangeArrowheads="1"/>
            </p:cNvSpPr>
            <p:nvPr/>
          </p:nvSpPr>
          <p:spPr bwMode="auto">
            <a:xfrm>
              <a:off x="5704511" y="453527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39" name="Rectangle 237">
              <a:extLst>
                <a:ext uri="{FF2B5EF4-FFF2-40B4-BE49-F238E27FC236}">
                  <a16:creationId xmlns:a16="http://schemas.microsoft.com/office/drawing/2014/main" id="{17357B06-AE0F-4BB6-9B1A-54A448D66CAF}"/>
                </a:ext>
              </a:extLst>
            </p:cNvPr>
            <p:cNvSpPr>
              <a:spLocks noChangeArrowheads="1"/>
            </p:cNvSpPr>
            <p:nvPr/>
          </p:nvSpPr>
          <p:spPr bwMode="auto">
            <a:xfrm>
              <a:off x="5870385" y="413361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0" name="Rectangle 238">
              <a:extLst>
                <a:ext uri="{FF2B5EF4-FFF2-40B4-BE49-F238E27FC236}">
                  <a16:creationId xmlns:a16="http://schemas.microsoft.com/office/drawing/2014/main" id="{8C09ED08-EBE3-4065-B94C-6C94277B5E7D}"/>
                </a:ext>
              </a:extLst>
            </p:cNvPr>
            <p:cNvSpPr>
              <a:spLocks noChangeArrowheads="1"/>
            </p:cNvSpPr>
            <p:nvPr/>
          </p:nvSpPr>
          <p:spPr bwMode="auto">
            <a:xfrm>
              <a:off x="5644967" y="460286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49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1" name="Rectangle 239">
              <a:extLst>
                <a:ext uri="{FF2B5EF4-FFF2-40B4-BE49-F238E27FC236}">
                  <a16:creationId xmlns:a16="http://schemas.microsoft.com/office/drawing/2014/main" id="{3C5FD889-14A8-45F9-B132-7BFC418BC4E9}"/>
                </a:ext>
              </a:extLst>
            </p:cNvPr>
            <p:cNvSpPr>
              <a:spLocks noChangeArrowheads="1"/>
            </p:cNvSpPr>
            <p:nvPr/>
          </p:nvSpPr>
          <p:spPr bwMode="auto">
            <a:xfrm>
              <a:off x="6219145" y="4465759"/>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2" name="Rectangle 240">
              <a:extLst>
                <a:ext uri="{FF2B5EF4-FFF2-40B4-BE49-F238E27FC236}">
                  <a16:creationId xmlns:a16="http://schemas.microsoft.com/office/drawing/2014/main" id="{867DA2D6-856F-43BD-94C3-4255D072FD86}"/>
                </a:ext>
              </a:extLst>
            </p:cNvPr>
            <p:cNvSpPr>
              <a:spLocks noChangeArrowheads="1"/>
            </p:cNvSpPr>
            <p:nvPr/>
          </p:nvSpPr>
          <p:spPr bwMode="auto">
            <a:xfrm>
              <a:off x="6565779" y="4340240"/>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3" name="Rectangle 241">
              <a:extLst>
                <a:ext uri="{FF2B5EF4-FFF2-40B4-BE49-F238E27FC236}">
                  <a16:creationId xmlns:a16="http://schemas.microsoft.com/office/drawing/2014/main" id="{E88774F6-ECE2-4BD7-A848-585E4161A6B0}"/>
                </a:ext>
              </a:extLst>
            </p:cNvPr>
            <p:cNvSpPr>
              <a:spLocks noChangeArrowheads="1"/>
            </p:cNvSpPr>
            <p:nvPr/>
          </p:nvSpPr>
          <p:spPr bwMode="auto">
            <a:xfrm>
              <a:off x="5674739"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4" name="Rectangle 242">
              <a:extLst>
                <a:ext uri="{FF2B5EF4-FFF2-40B4-BE49-F238E27FC236}">
                  <a16:creationId xmlns:a16="http://schemas.microsoft.com/office/drawing/2014/main" id="{41DA2876-5168-4F6D-9A16-3C4325F87B76}"/>
                </a:ext>
              </a:extLst>
            </p:cNvPr>
            <p:cNvSpPr>
              <a:spLocks noChangeArrowheads="1"/>
            </p:cNvSpPr>
            <p:nvPr/>
          </p:nvSpPr>
          <p:spPr bwMode="auto">
            <a:xfrm>
              <a:off x="5736409" y="465886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5" name="Rectangle 243">
              <a:extLst>
                <a:ext uri="{FF2B5EF4-FFF2-40B4-BE49-F238E27FC236}">
                  <a16:creationId xmlns:a16="http://schemas.microsoft.com/office/drawing/2014/main" id="{C7D20EC7-D657-4B79-846A-271E12187212}"/>
                </a:ext>
              </a:extLst>
            </p:cNvPr>
            <p:cNvSpPr>
              <a:spLocks noChangeArrowheads="1"/>
            </p:cNvSpPr>
            <p:nvPr/>
          </p:nvSpPr>
          <p:spPr bwMode="auto">
            <a:xfrm>
              <a:off x="5615194"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6" name="Rectangle 244">
              <a:extLst>
                <a:ext uri="{FF2B5EF4-FFF2-40B4-BE49-F238E27FC236}">
                  <a16:creationId xmlns:a16="http://schemas.microsoft.com/office/drawing/2014/main" id="{E69FD7A6-D5B6-4DBD-81D1-5DB4466400BD}"/>
                </a:ext>
              </a:extLst>
            </p:cNvPr>
            <p:cNvSpPr>
              <a:spLocks noChangeArrowheads="1"/>
            </p:cNvSpPr>
            <p:nvPr/>
          </p:nvSpPr>
          <p:spPr bwMode="auto">
            <a:xfrm>
              <a:off x="5615194" y="4880940"/>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7" name="Rectangle 245">
              <a:extLst>
                <a:ext uri="{FF2B5EF4-FFF2-40B4-BE49-F238E27FC236}">
                  <a16:creationId xmlns:a16="http://schemas.microsoft.com/office/drawing/2014/main" id="{E73A1438-ED7C-4028-AF6F-75232C815A2B}"/>
                </a:ext>
              </a:extLst>
            </p:cNvPr>
            <p:cNvSpPr>
              <a:spLocks noChangeArrowheads="1"/>
            </p:cNvSpPr>
            <p:nvPr/>
          </p:nvSpPr>
          <p:spPr bwMode="auto">
            <a:xfrm>
              <a:off x="6489221"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8" name="Rectangle 246">
              <a:extLst>
                <a:ext uri="{FF2B5EF4-FFF2-40B4-BE49-F238E27FC236}">
                  <a16:creationId xmlns:a16="http://schemas.microsoft.com/office/drawing/2014/main" id="{72D2D568-0EAE-4C5D-A860-8B3662FD1B21}"/>
                </a:ext>
              </a:extLst>
            </p:cNvPr>
            <p:cNvSpPr>
              <a:spLocks noChangeArrowheads="1"/>
            </p:cNvSpPr>
            <p:nvPr/>
          </p:nvSpPr>
          <p:spPr bwMode="auto">
            <a:xfrm>
              <a:off x="5538637"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49" name="Rectangle 247">
              <a:extLst>
                <a:ext uri="{FF2B5EF4-FFF2-40B4-BE49-F238E27FC236}">
                  <a16:creationId xmlns:a16="http://schemas.microsoft.com/office/drawing/2014/main" id="{D43A8FA3-37C5-49BD-90B6-E982C6CCC1A0}"/>
                </a:ext>
              </a:extLst>
            </p:cNvPr>
            <p:cNvSpPr>
              <a:spLocks noChangeArrowheads="1"/>
            </p:cNvSpPr>
            <p:nvPr/>
          </p:nvSpPr>
          <p:spPr bwMode="auto">
            <a:xfrm>
              <a:off x="6504108" y="450631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50" name="Rectangle 248">
              <a:extLst>
                <a:ext uri="{FF2B5EF4-FFF2-40B4-BE49-F238E27FC236}">
                  <a16:creationId xmlns:a16="http://schemas.microsoft.com/office/drawing/2014/main" id="{D537D97C-DF37-4C88-88E6-FF1AC25AC46E}"/>
                </a:ext>
              </a:extLst>
            </p:cNvPr>
            <p:cNvSpPr>
              <a:spLocks noChangeArrowheads="1"/>
            </p:cNvSpPr>
            <p:nvPr/>
          </p:nvSpPr>
          <p:spPr bwMode="auto">
            <a:xfrm>
              <a:off x="5553523" y="4811421"/>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59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51" name="Rectangle 249">
              <a:extLst>
                <a:ext uri="{FF2B5EF4-FFF2-40B4-BE49-F238E27FC236}">
                  <a16:creationId xmlns:a16="http://schemas.microsoft.com/office/drawing/2014/main" id="{0EDB9100-CB80-4582-88FF-B6AE2039DB34}"/>
                </a:ext>
              </a:extLst>
            </p:cNvPr>
            <p:cNvSpPr>
              <a:spLocks noChangeArrowheads="1"/>
            </p:cNvSpPr>
            <p:nvPr/>
          </p:nvSpPr>
          <p:spPr bwMode="auto">
            <a:xfrm>
              <a:off x="6504108" y="341525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52" name="Rectangle 250">
              <a:extLst>
                <a:ext uri="{FF2B5EF4-FFF2-40B4-BE49-F238E27FC236}">
                  <a16:creationId xmlns:a16="http://schemas.microsoft.com/office/drawing/2014/main" id="{0022FFF3-3532-4801-900C-7F6E94C78E61}"/>
                </a:ext>
              </a:extLst>
            </p:cNvPr>
            <p:cNvSpPr>
              <a:spLocks noChangeArrowheads="1"/>
            </p:cNvSpPr>
            <p:nvPr/>
          </p:nvSpPr>
          <p:spPr bwMode="auto">
            <a:xfrm>
              <a:off x="6053272" y="442327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53" name="Rectangle 251">
              <a:extLst>
                <a:ext uri="{FF2B5EF4-FFF2-40B4-BE49-F238E27FC236}">
                  <a16:creationId xmlns:a16="http://schemas.microsoft.com/office/drawing/2014/main" id="{B7EE927A-68B2-49B8-B93A-C9D77BAC3B15}"/>
                </a:ext>
              </a:extLst>
            </p:cNvPr>
            <p:cNvSpPr>
              <a:spLocks noChangeArrowheads="1"/>
            </p:cNvSpPr>
            <p:nvPr/>
          </p:nvSpPr>
          <p:spPr bwMode="auto">
            <a:xfrm>
              <a:off x="6234031" y="413361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54" name="Rectangle 252">
              <a:extLst>
                <a:ext uri="{FF2B5EF4-FFF2-40B4-BE49-F238E27FC236}">
                  <a16:creationId xmlns:a16="http://schemas.microsoft.com/office/drawing/2014/main" id="{1D382813-AA20-41E9-9EED-FF8E462191F1}"/>
                </a:ext>
              </a:extLst>
            </p:cNvPr>
            <p:cNvSpPr>
              <a:spLocks noChangeArrowheads="1"/>
            </p:cNvSpPr>
            <p:nvPr/>
          </p:nvSpPr>
          <p:spPr bwMode="auto">
            <a:xfrm>
              <a:off x="5508865" y="4741903"/>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55" name="Rectangle 253">
              <a:extLst>
                <a:ext uri="{FF2B5EF4-FFF2-40B4-BE49-F238E27FC236}">
                  <a16:creationId xmlns:a16="http://schemas.microsoft.com/office/drawing/2014/main" id="{88F6ECB5-FF80-456C-A04C-FA8161D47645}"/>
                </a:ext>
              </a:extLst>
            </p:cNvPr>
            <p:cNvSpPr>
              <a:spLocks noChangeArrowheads="1"/>
            </p:cNvSpPr>
            <p:nvPr/>
          </p:nvSpPr>
          <p:spPr bwMode="auto">
            <a:xfrm>
              <a:off x="5313219" y="476893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56" name="Rectangle 254">
              <a:extLst>
                <a:ext uri="{FF2B5EF4-FFF2-40B4-BE49-F238E27FC236}">
                  <a16:creationId xmlns:a16="http://schemas.microsoft.com/office/drawing/2014/main" id="{F59A6E63-31D0-46D9-ADE3-E7553D80278E}"/>
                </a:ext>
              </a:extLst>
            </p:cNvPr>
            <p:cNvSpPr>
              <a:spLocks noChangeArrowheads="1"/>
            </p:cNvSpPr>
            <p:nvPr/>
          </p:nvSpPr>
          <p:spPr bwMode="auto">
            <a:xfrm>
              <a:off x="5553523"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57" name="Rectangle 255">
              <a:extLst>
                <a:ext uri="{FF2B5EF4-FFF2-40B4-BE49-F238E27FC236}">
                  <a16:creationId xmlns:a16="http://schemas.microsoft.com/office/drawing/2014/main" id="{12AF765F-7ADF-45D2-A0A7-4D2DE6D60183}"/>
                </a:ext>
              </a:extLst>
            </p:cNvPr>
            <p:cNvSpPr>
              <a:spLocks noChangeArrowheads="1"/>
            </p:cNvSpPr>
            <p:nvPr/>
          </p:nvSpPr>
          <p:spPr bwMode="auto">
            <a:xfrm>
              <a:off x="7048515" y="272393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FF"/>
                  </a:solidFill>
                  <a:effectLst/>
                  <a:latin typeface="Arial" panose="020B0604020202020204" pitchFamily="34" charset="0"/>
                </a:rPr>
                <a:t>66</a:t>
              </a:r>
            </a:p>
          </p:txBody>
        </p:sp>
        <p:sp>
          <p:nvSpPr>
            <p:cNvPr id="258" name="Rectangle 256">
              <a:extLst>
                <a:ext uri="{FF2B5EF4-FFF2-40B4-BE49-F238E27FC236}">
                  <a16:creationId xmlns:a16="http://schemas.microsoft.com/office/drawing/2014/main" id="{5BD646ED-C6CE-481C-A9C0-81691D82C22B}"/>
                </a:ext>
              </a:extLst>
            </p:cNvPr>
            <p:cNvSpPr>
              <a:spLocks noChangeArrowheads="1"/>
            </p:cNvSpPr>
            <p:nvPr/>
          </p:nvSpPr>
          <p:spPr bwMode="auto">
            <a:xfrm>
              <a:off x="5976714" y="436920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59" name="Rectangle 257">
              <a:extLst>
                <a:ext uri="{FF2B5EF4-FFF2-40B4-BE49-F238E27FC236}">
                  <a16:creationId xmlns:a16="http://schemas.microsoft.com/office/drawing/2014/main" id="{11340213-0637-41A3-8D11-F5E4453333AB}"/>
                </a:ext>
              </a:extLst>
            </p:cNvPr>
            <p:cNvSpPr>
              <a:spLocks noChangeArrowheads="1"/>
            </p:cNvSpPr>
            <p:nvPr/>
          </p:nvSpPr>
          <p:spPr bwMode="auto">
            <a:xfrm>
              <a:off x="6414791" y="4064097"/>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0" name="Rectangle 258">
              <a:extLst>
                <a:ext uri="{FF2B5EF4-FFF2-40B4-BE49-F238E27FC236}">
                  <a16:creationId xmlns:a16="http://schemas.microsoft.com/office/drawing/2014/main" id="{76A98AD8-BA9A-4933-ACBB-6D9DB724D2F3}"/>
                </a:ext>
              </a:extLst>
            </p:cNvPr>
            <p:cNvSpPr>
              <a:spLocks noChangeArrowheads="1"/>
            </p:cNvSpPr>
            <p:nvPr/>
          </p:nvSpPr>
          <p:spPr bwMode="auto">
            <a:xfrm>
              <a:off x="5719397"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69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1" name="Rectangle 259">
              <a:extLst>
                <a:ext uri="{FF2B5EF4-FFF2-40B4-BE49-F238E27FC236}">
                  <a16:creationId xmlns:a16="http://schemas.microsoft.com/office/drawing/2014/main" id="{9B74D9FF-A59D-4D95-BFA2-D49128670E0D}"/>
                </a:ext>
              </a:extLst>
            </p:cNvPr>
            <p:cNvSpPr>
              <a:spLocks noChangeArrowheads="1"/>
            </p:cNvSpPr>
            <p:nvPr/>
          </p:nvSpPr>
          <p:spPr bwMode="auto">
            <a:xfrm>
              <a:off x="5719397"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2" name="Rectangle 260">
              <a:extLst>
                <a:ext uri="{FF2B5EF4-FFF2-40B4-BE49-F238E27FC236}">
                  <a16:creationId xmlns:a16="http://schemas.microsoft.com/office/drawing/2014/main" id="{DE9A424B-4658-4CE0-8CF6-96B47C6059AC}"/>
                </a:ext>
              </a:extLst>
            </p:cNvPr>
            <p:cNvSpPr>
              <a:spLocks noChangeArrowheads="1"/>
            </p:cNvSpPr>
            <p:nvPr/>
          </p:nvSpPr>
          <p:spPr bwMode="auto">
            <a:xfrm>
              <a:off x="5736409" y="458934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3" name="Rectangle 261">
              <a:extLst>
                <a:ext uri="{FF2B5EF4-FFF2-40B4-BE49-F238E27FC236}">
                  <a16:creationId xmlns:a16="http://schemas.microsoft.com/office/drawing/2014/main" id="{9BE2FB94-1027-4334-81B0-910F1AE7E11E}"/>
                </a:ext>
              </a:extLst>
            </p:cNvPr>
            <p:cNvSpPr>
              <a:spLocks noChangeArrowheads="1"/>
            </p:cNvSpPr>
            <p:nvPr/>
          </p:nvSpPr>
          <p:spPr bwMode="auto">
            <a:xfrm>
              <a:off x="5493978"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4" name="Rectangle 262">
              <a:extLst>
                <a:ext uri="{FF2B5EF4-FFF2-40B4-BE49-F238E27FC236}">
                  <a16:creationId xmlns:a16="http://schemas.microsoft.com/office/drawing/2014/main" id="{90EB135D-C693-42E8-A9D8-CF5C97A14A26}"/>
                </a:ext>
              </a:extLst>
            </p:cNvPr>
            <p:cNvSpPr>
              <a:spLocks noChangeArrowheads="1"/>
            </p:cNvSpPr>
            <p:nvPr/>
          </p:nvSpPr>
          <p:spPr bwMode="auto">
            <a:xfrm>
              <a:off x="6580665"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5" name="Rectangle 263">
              <a:extLst>
                <a:ext uri="{FF2B5EF4-FFF2-40B4-BE49-F238E27FC236}">
                  <a16:creationId xmlns:a16="http://schemas.microsoft.com/office/drawing/2014/main" id="{5B4902E0-8B26-48E2-A8CB-A88E291AE0F5}"/>
                </a:ext>
              </a:extLst>
            </p:cNvPr>
            <p:cNvSpPr>
              <a:spLocks noChangeArrowheads="1"/>
            </p:cNvSpPr>
            <p:nvPr/>
          </p:nvSpPr>
          <p:spPr bwMode="auto">
            <a:xfrm>
              <a:off x="5644967"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6" name="Rectangle 264">
              <a:extLst>
                <a:ext uri="{FF2B5EF4-FFF2-40B4-BE49-F238E27FC236}">
                  <a16:creationId xmlns:a16="http://schemas.microsoft.com/office/drawing/2014/main" id="{ECC15ED5-FC03-46B7-ACB8-62392473289A}"/>
                </a:ext>
              </a:extLst>
            </p:cNvPr>
            <p:cNvSpPr>
              <a:spLocks noChangeArrowheads="1"/>
            </p:cNvSpPr>
            <p:nvPr/>
          </p:nvSpPr>
          <p:spPr bwMode="auto">
            <a:xfrm>
              <a:off x="5781068" y="4963975"/>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7" name="Rectangle 265">
              <a:extLst>
                <a:ext uri="{FF2B5EF4-FFF2-40B4-BE49-F238E27FC236}">
                  <a16:creationId xmlns:a16="http://schemas.microsoft.com/office/drawing/2014/main" id="{F0ADDAE8-A650-486C-B9BD-095446F2DA16}"/>
                </a:ext>
              </a:extLst>
            </p:cNvPr>
            <p:cNvSpPr>
              <a:spLocks noChangeArrowheads="1"/>
            </p:cNvSpPr>
            <p:nvPr/>
          </p:nvSpPr>
          <p:spPr bwMode="auto">
            <a:xfrm>
              <a:off x="5630080" y="4880940"/>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8" name="Rectangle 266">
              <a:extLst>
                <a:ext uri="{FF2B5EF4-FFF2-40B4-BE49-F238E27FC236}">
                  <a16:creationId xmlns:a16="http://schemas.microsoft.com/office/drawing/2014/main" id="{B96BDC1D-77C2-4DD5-946A-2CEEE87E56EF}"/>
                </a:ext>
              </a:extLst>
            </p:cNvPr>
            <p:cNvSpPr>
              <a:spLocks noChangeArrowheads="1"/>
            </p:cNvSpPr>
            <p:nvPr/>
          </p:nvSpPr>
          <p:spPr bwMode="auto">
            <a:xfrm>
              <a:off x="5674739" y="4935010"/>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69" name="Rectangle 267">
              <a:extLst>
                <a:ext uri="{FF2B5EF4-FFF2-40B4-BE49-F238E27FC236}">
                  <a16:creationId xmlns:a16="http://schemas.microsoft.com/office/drawing/2014/main" id="{0D8B80DA-0724-4743-B415-87BF68BE8319}"/>
                </a:ext>
              </a:extLst>
            </p:cNvPr>
            <p:cNvSpPr>
              <a:spLocks noChangeArrowheads="1"/>
            </p:cNvSpPr>
            <p:nvPr/>
          </p:nvSpPr>
          <p:spPr bwMode="auto">
            <a:xfrm>
              <a:off x="5357877" y="4977493"/>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70" name="Rectangle 268">
              <a:extLst>
                <a:ext uri="{FF2B5EF4-FFF2-40B4-BE49-F238E27FC236}">
                  <a16:creationId xmlns:a16="http://schemas.microsoft.com/office/drawing/2014/main" id="{067EB624-DE47-45A8-9E27-DF8072530C9C}"/>
                </a:ext>
              </a:extLst>
            </p:cNvPr>
            <p:cNvSpPr>
              <a:spLocks noChangeArrowheads="1"/>
            </p:cNvSpPr>
            <p:nvPr/>
          </p:nvSpPr>
          <p:spPr bwMode="auto">
            <a:xfrm>
              <a:off x="5538637" y="500452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79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71" name="Rectangle 269">
              <a:extLst>
                <a:ext uri="{FF2B5EF4-FFF2-40B4-BE49-F238E27FC236}">
                  <a16:creationId xmlns:a16="http://schemas.microsoft.com/office/drawing/2014/main" id="{42066BC9-8F13-44A5-9C4B-366E0F9C066E}"/>
                </a:ext>
              </a:extLst>
            </p:cNvPr>
            <p:cNvSpPr>
              <a:spLocks noChangeArrowheads="1"/>
            </p:cNvSpPr>
            <p:nvPr/>
          </p:nvSpPr>
          <p:spPr bwMode="auto">
            <a:xfrm>
              <a:off x="5585422"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72" name="Rectangle 270">
              <a:extLst>
                <a:ext uri="{FF2B5EF4-FFF2-40B4-BE49-F238E27FC236}">
                  <a16:creationId xmlns:a16="http://schemas.microsoft.com/office/drawing/2014/main" id="{120EE8A3-3944-45DD-9C73-12F13F0EEDB8}"/>
                </a:ext>
              </a:extLst>
            </p:cNvPr>
            <p:cNvSpPr>
              <a:spLocks noChangeArrowheads="1"/>
            </p:cNvSpPr>
            <p:nvPr/>
          </p:nvSpPr>
          <p:spPr bwMode="auto">
            <a:xfrm>
              <a:off x="6550893" y="4299687"/>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73" name="Rectangle 271">
              <a:extLst>
                <a:ext uri="{FF2B5EF4-FFF2-40B4-BE49-F238E27FC236}">
                  <a16:creationId xmlns:a16="http://schemas.microsoft.com/office/drawing/2014/main" id="{04B25AF0-68C2-471B-9298-DB570B260D6E}"/>
                </a:ext>
              </a:extLst>
            </p:cNvPr>
            <p:cNvSpPr>
              <a:spLocks noChangeArrowheads="1"/>
            </p:cNvSpPr>
            <p:nvPr/>
          </p:nvSpPr>
          <p:spPr bwMode="auto">
            <a:xfrm>
              <a:off x="5644967"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75" name="Rectangle 272">
              <a:extLst>
                <a:ext uri="{FF2B5EF4-FFF2-40B4-BE49-F238E27FC236}">
                  <a16:creationId xmlns:a16="http://schemas.microsoft.com/office/drawing/2014/main" id="{F21CFCC9-7D89-48AA-9ED1-325401EB7DCE}"/>
                </a:ext>
              </a:extLst>
            </p:cNvPr>
            <p:cNvSpPr>
              <a:spLocks noChangeArrowheads="1"/>
            </p:cNvSpPr>
            <p:nvPr/>
          </p:nvSpPr>
          <p:spPr bwMode="auto">
            <a:xfrm>
              <a:off x="6669982" y="2903525"/>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76" name="Rectangle 273">
              <a:extLst>
                <a:ext uri="{FF2B5EF4-FFF2-40B4-BE49-F238E27FC236}">
                  <a16:creationId xmlns:a16="http://schemas.microsoft.com/office/drawing/2014/main" id="{94C45E82-8FBC-4E16-ABFA-E4A33BC2F458}"/>
                </a:ext>
              </a:extLst>
            </p:cNvPr>
            <p:cNvSpPr>
              <a:spLocks noChangeArrowheads="1"/>
            </p:cNvSpPr>
            <p:nvPr/>
          </p:nvSpPr>
          <p:spPr bwMode="auto">
            <a:xfrm>
              <a:off x="5644967"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77" name="Rectangle 274">
              <a:extLst>
                <a:ext uri="{FF2B5EF4-FFF2-40B4-BE49-F238E27FC236}">
                  <a16:creationId xmlns:a16="http://schemas.microsoft.com/office/drawing/2014/main" id="{D9CEB0F7-2D84-44F6-A205-FECB788A9873}"/>
                </a:ext>
              </a:extLst>
            </p:cNvPr>
            <p:cNvSpPr>
              <a:spLocks noChangeArrowheads="1"/>
            </p:cNvSpPr>
            <p:nvPr/>
          </p:nvSpPr>
          <p:spPr bwMode="auto">
            <a:xfrm>
              <a:off x="7682238" y="1038113"/>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78" name="Rectangle 275">
              <a:extLst>
                <a:ext uri="{FF2B5EF4-FFF2-40B4-BE49-F238E27FC236}">
                  <a16:creationId xmlns:a16="http://schemas.microsoft.com/office/drawing/2014/main" id="{F846F448-AA17-4789-BD82-ACBF16101258}"/>
                </a:ext>
              </a:extLst>
            </p:cNvPr>
            <p:cNvSpPr>
              <a:spLocks noChangeArrowheads="1"/>
            </p:cNvSpPr>
            <p:nvPr/>
          </p:nvSpPr>
          <p:spPr bwMode="auto">
            <a:xfrm>
              <a:off x="6338234" y="4286171"/>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79" name="Rectangle 276">
              <a:extLst>
                <a:ext uri="{FF2B5EF4-FFF2-40B4-BE49-F238E27FC236}">
                  <a16:creationId xmlns:a16="http://schemas.microsoft.com/office/drawing/2014/main" id="{EAB637FF-6584-4C5A-9445-BC5D5246CCEA}"/>
                </a:ext>
              </a:extLst>
            </p:cNvPr>
            <p:cNvSpPr>
              <a:spLocks noChangeArrowheads="1"/>
            </p:cNvSpPr>
            <p:nvPr/>
          </p:nvSpPr>
          <p:spPr bwMode="auto">
            <a:xfrm>
              <a:off x="7380262" y="2530829"/>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0" name="Rectangle 277">
              <a:extLst>
                <a:ext uri="{FF2B5EF4-FFF2-40B4-BE49-F238E27FC236}">
                  <a16:creationId xmlns:a16="http://schemas.microsoft.com/office/drawing/2014/main" id="{0C760147-CD27-4BB9-BB62-54F9899D14F0}"/>
                </a:ext>
              </a:extLst>
            </p:cNvPr>
            <p:cNvSpPr>
              <a:spLocks noChangeArrowheads="1"/>
            </p:cNvSpPr>
            <p:nvPr/>
          </p:nvSpPr>
          <p:spPr bwMode="auto">
            <a:xfrm>
              <a:off x="5719397" y="284945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1" name="Rectangle 278">
              <a:extLst>
                <a:ext uri="{FF2B5EF4-FFF2-40B4-BE49-F238E27FC236}">
                  <a16:creationId xmlns:a16="http://schemas.microsoft.com/office/drawing/2014/main" id="{1BA678B9-7D6E-48E9-9891-F263C0A2A3C3}"/>
                </a:ext>
              </a:extLst>
            </p:cNvPr>
            <p:cNvSpPr>
              <a:spLocks noChangeArrowheads="1"/>
            </p:cNvSpPr>
            <p:nvPr/>
          </p:nvSpPr>
          <p:spPr bwMode="auto">
            <a:xfrm>
              <a:off x="5946942" y="1536329"/>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89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2" name="Rectangle 279">
              <a:extLst>
                <a:ext uri="{FF2B5EF4-FFF2-40B4-BE49-F238E27FC236}">
                  <a16:creationId xmlns:a16="http://schemas.microsoft.com/office/drawing/2014/main" id="{18173D39-68A4-48DF-88B8-C393C7ECE4FB}"/>
                </a:ext>
              </a:extLst>
            </p:cNvPr>
            <p:cNvSpPr>
              <a:spLocks noChangeArrowheads="1"/>
            </p:cNvSpPr>
            <p:nvPr/>
          </p:nvSpPr>
          <p:spPr bwMode="auto">
            <a:xfrm>
              <a:off x="5644967" y="4784386"/>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3" name="Rectangle 280">
              <a:extLst>
                <a:ext uri="{FF2B5EF4-FFF2-40B4-BE49-F238E27FC236}">
                  <a16:creationId xmlns:a16="http://schemas.microsoft.com/office/drawing/2014/main" id="{E39E1337-C18D-4668-B506-0A201449FE44}"/>
                </a:ext>
              </a:extLst>
            </p:cNvPr>
            <p:cNvSpPr>
              <a:spLocks noChangeArrowheads="1"/>
            </p:cNvSpPr>
            <p:nvPr/>
          </p:nvSpPr>
          <p:spPr bwMode="auto">
            <a:xfrm>
              <a:off x="5538637" y="4963975"/>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4" name="Rectangle 281">
              <a:extLst>
                <a:ext uri="{FF2B5EF4-FFF2-40B4-BE49-F238E27FC236}">
                  <a16:creationId xmlns:a16="http://schemas.microsoft.com/office/drawing/2014/main" id="{D3440DED-7D26-410E-8BE6-D37B7D6F0425}"/>
                </a:ext>
              </a:extLst>
            </p:cNvPr>
            <p:cNvSpPr>
              <a:spLocks noChangeArrowheads="1"/>
            </p:cNvSpPr>
            <p:nvPr/>
          </p:nvSpPr>
          <p:spPr bwMode="auto">
            <a:xfrm>
              <a:off x="5538637"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5" name="Rectangle 282">
              <a:extLst>
                <a:ext uri="{FF2B5EF4-FFF2-40B4-BE49-F238E27FC236}">
                  <a16:creationId xmlns:a16="http://schemas.microsoft.com/office/drawing/2014/main" id="{3989B21F-5406-49D3-9F7E-B20C915B3AF9}"/>
                </a:ext>
              </a:extLst>
            </p:cNvPr>
            <p:cNvSpPr>
              <a:spLocks noChangeArrowheads="1"/>
            </p:cNvSpPr>
            <p:nvPr/>
          </p:nvSpPr>
          <p:spPr bwMode="auto">
            <a:xfrm>
              <a:off x="5585422" y="500452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6" name="Rectangle 283">
              <a:extLst>
                <a:ext uri="{FF2B5EF4-FFF2-40B4-BE49-F238E27FC236}">
                  <a16:creationId xmlns:a16="http://schemas.microsoft.com/office/drawing/2014/main" id="{3DB7B2E2-1059-4F4A-8FBF-79CB44EE1517}"/>
                </a:ext>
              </a:extLst>
            </p:cNvPr>
            <p:cNvSpPr>
              <a:spLocks noChangeArrowheads="1"/>
            </p:cNvSpPr>
            <p:nvPr/>
          </p:nvSpPr>
          <p:spPr bwMode="auto">
            <a:xfrm>
              <a:off x="5719397" y="4672384"/>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7" name="Rectangle 284">
              <a:extLst>
                <a:ext uri="{FF2B5EF4-FFF2-40B4-BE49-F238E27FC236}">
                  <a16:creationId xmlns:a16="http://schemas.microsoft.com/office/drawing/2014/main" id="{224D5ED0-4D1E-4321-843E-FFAD58F99AF0}"/>
                </a:ext>
              </a:extLst>
            </p:cNvPr>
            <p:cNvSpPr>
              <a:spLocks noChangeArrowheads="1"/>
            </p:cNvSpPr>
            <p:nvPr/>
          </p:nvSpPr>
          <p:spPr bwMode="auto">
            <a:xfrm>
              <a:off x="7063400" y="450631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8" name="Rectangle 285">
              <a:extLst>
                <a:ext uri="{FF2B5EF4-FFF2-40B4-BE49-F238E27FC236}">
                  <a16:creationId xmlns:a16="http://schemas.microsoft.com/office/drawing/2014/main" id="{FB4E08EB-24AE-45B8-B4F2-33E31F1E9623}"/>
                </a:ext>
              </a:extLst>
            </p:cNvPr>
            <p:cNvSpPr>
              <a:spLocks noChangeArrowheads="1"/>
            </p:cNvSpPr>
            <p:nvPr/>
          </p:nvSpPr>
          <p:spPr bwMode="auto">
            <a:xfrm>
              <a:off x="4934686" y="4921492"/>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89" name="Rectangle 286">
              <a:extLst>
                <a:ext uri="{FF2B5EF4-FFF2-40B4-BE49-F238E27FC236}">
                  <a16:creationId xmlns:a16="http://schemas.microsoft.com/office/drawing/2014/main" id="{1F5225A4-0C21-4042-A288-20142C5DE324}"/>
                </a:ext>
              </a:extLst>
            </p:cNvPr>
            <p:cNvSpPr>
              <a:spLocks noChangeArrowheads="1"/>
            </p:cNvSpPr>
            <p:nvPr/>
          </p:nvSpPr>
          <p:spPr bwMode="auto">
            <a:xfrm>
              <a:off x="6686995" y="4409759"/>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90" name="Rectangle 287">
              <a:extLst>
                <a:ext uri="{FF2B5EF4-FFF2-40B4-BE49-F238E27FC236}">
                  <a16:creationId xmlns:a16="http://schemas.microsoft.com/office/drawing/2014/main" id="{31829D52-EB7E-46FC-8396-84316FFB7C15}"/>
                </a:ext>
              </a:extLst>
            </p:cNvPr>
            <p:cNvSpPr>
              <a:spLocks noChangeArrowheads="1"/>
            </p:cNvSpPr>
            <p:nvPr/>
          </p:nvSpPr>
          <p:spPr bwMode="auto">
            <a:xfrm>
              <a:off x="5976714" y="453527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91" name="Rectangle 288">
              <a:extLst>
                <a:ext uri="{FF2B5EF4-FFF2-40B4-BE49-F238E27FC236}">
                  <a16:creationId xmlns:a16="http://schemas.microsoft.com/office/drawing/2014/main" id="{4C4EA9C7-DE6F-4B5C-B692-9273420FA161}"/>
                </a:ext>
              </a:extLst>
            </p:cNvPr>
            <p:cNvSpPr>
              <a:spLocks noChangeArrowheads="1"/>
            </p:cNvSpPr>
            <p:nvPr/>
          </p:nvSpPr>
          <p:spPr bwMode="auto">
            <a:xfrm>
              <a:off x="7395148" y="2295238"/>
              <a:ext cx="11595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99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92" name="Rectangle 289">
              <a:extLst>
                <a:ext uri="{FF2B5EF4-FFF2-40B4-BE49-F238E27FC236}">
                  <a16:creationId xmlns:a16="http://schemas.microsoft.com/office/drawing/2014/main" id="{114485BA-212E-44E1-915B-7FA5AEC65675}"/>
                </a:ext>
              </a:extLst>
            </p:cNvPr>
            <p:cNvSpPr>
              <a:spLocks noChangeArrowheads="1"/>
            </p:cNvSpPr>
            <p:nvPr/>
          </p:nvSpPr>
          <p:spPr bwMode="auto">
            <a:xfrm>
              <a:off x="7877884" y="1410809"/>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93" name="Rectangle 290">
              <a:extLst>
                <a:ext uri="{FF2B5EF4-FFF2-40B4-BE49-F238E27FC236}">
                  <a16:creationId xmlns:a16="http://schemas.microsoft.com/office/drawing/2014/main" id="{D54363A5-8FC9-47C5-BCE7-E18AFA5F1D28}"/>
                </a:ext>
              </a:extLst>
            </p:cNvPr>
            <p:cNvSpPr>
              <a:spLocks noChangeArrowheads="1"/>
            </p:cNvSpPr>
            <p:nvPr/>
          </p:nvSpPr>
          <p:spPr bwMode="auto">
            <a:xfrm>
              <a:off x="6353120" y="3484777"/>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94" name="Rectangle 291">
              <a:extLst>
                <a:ext uri="{FF2B5EF4-FFF2-40B4-BE49-F238E27FC236}">
                  <a16:creationId xmlns:a16="http://schemas.microsoft.com/office/drawing/2014/main" id="{BF9837C8-D8FB-4C05-8333-FD4C376D7C82}"/>
                </a:ext>
              </a:extLst>
            </p:cNvPr>
            <p:cNvSpPr>
              <a:spLocks noChangeArrowheads="1"/>
            </p:cNvSpPr>
            <p:nvPr/>
          </p:nvSpPr>
          <p:spPr bwMode="auto">
            <a:xfrm>
              <a:off x="5600308" y="3843955"/>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000000"/>
                  </a:solidFill>
                  <a:effectLst/>
                  <a:latin typeface="Arial" panose="020B0604020202020204" pitchFamily="34" charset="0"/>
                </a:rPr>
                <a:t>102</a:t>
              </a:r>
              <a:endParaRPr kumimoji="0" lang="en-US" altLang="en-US" sz="600" b="0" i="0" u="none" strike="noStrike" cap="none" normalizeH="0" baseline="0" dirty="0">
                <a:ln>
                  <a:noFill/>
                </a:ln>
                <a:solidFill>
                  <a:schemeClr val="tx1"/>
                </a:solidFill>
                <a:effectLst/>
                <a:latin typeface="Arial" panose="020B0604020202020204" pitchFamily="34" charset="0"/>
              </a:endParaRPr>
            </a:p>
          </p:txBody>
        </p:sp>
        <p:sp>
          <p:nvSpPr>
            <p:cNvPr id="295" name="Rectangle 292">
              <a:extLst>
                <a:ext uri="{FF2B5EF4-FFF2-40B4-BE49-F238E27FC236}">
                  <a16:creationId xmlns:a16="http://schemas.microsoft.com/office/drawing/2014/main" id="{77461AF4-AD20-4ABD-A9C3-270786A7123C}"/>
                </a:ext>
              </a:extLst>
            </p:cNvPr>
            <p:cNvSpPr>
              <a:spLocks noChangeArrowheads="1"/>
            </p:cNvSpPr>
            <p:nvPr/>
          </p:nvSpPr>
          <p:spPr bwMode="auto">
            <a:xfrm>
              <a:off x="5736409" y="4672384"/>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96" name="Rectangle 293">
              <a:extLst>
                <a:ext uri="{FF2B5EF4-FFF2-40B4-BE49-F238E27FC236}">
                  <a16:creationId xmlns:a16="http://schemas.microsoft.com/office/drawing/2014/main" id="{7731C885-EFC7-4FAA-B129-9DA25F65F23D}"/>
                </a:ext>
              </a:extLst>
            </p:cNvPr>
            <p:cNvSpPr>
              <a:spLocks noChangeArrowheads="1"/>
            </p:cNvSpPr>
            <p:nvPr/>
          </p:nvSpPr>
          <p:spPr bwMode="auto">
            <a:xfrm>
              <a:off x="8013985" y="1327774"/>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97" name="Rectangle 294">
              <a:extLst>
                <a:ext uri="{FF2B5EF4-FFF2-40B4-BE49-F238E27FC236}">
                  <a16:creationId xmlns:a16="http://schemas.microsoft.com/office/drawing/2014/main" id="{1E0F9A91-AEF3-49C1-A660-57A0152F1BB0}"/>
                </a:ext>
              </a:extLst>
            </p:cNvPr>
            <p:cNvSpPr>
              <a:spLocks noChangeArrowheads="1"/>
            </p:cNvSpPr>
            <p:nvPr/>
          </p:nvSpPr>
          <p:spPr bwMode="auto">
            <a:xfrm>
              <a:off x="5553523" y="4768938"/>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98" name="Rectangle 295">
              <a:extLst>
                <a:ext uri="{FF2B5EF4-FFF2-40B4-BE49-F238E27FC236}">
                  <a16:creationId xmlns:a16="http://schemas.microsoft.com/office/drawing/2014/main" id="{0F9006CE-DD89-4007-A7F1-1A6A8DE63075}"/>
                </a:ext>
              </a:extLst>
            </p:cNvPr>
            <p:cNvSpPr>
              <a:spLocks noChangeArrowheads="1"/>
            </p:cNvSpPr>
            <p:nvPr/>
          </p:nvSpPr>
          <p:spPr bwMode="auto">
            <a:xfrm>
              <a:off x="6202133" y="4921492"/>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299" name="Rectangle 296">
              <a:extLst>
                <a:ext uri="{FF2B5EF4-FFF2-40B4-BE49-F238E27FC236}">
                  <a16:creationId xmlns:a16="http://schemas.microsoft.com/office/drawing/2014/main" id="{A0B5596A-C38C-4214-8827-67C3B97FCFF0}"/>
                </a:ext>
              </a:extLst>
            </p:cNvPr>
            <p:cNvSpPr>
              <a:spLocks noChangeArrowheads="1"/>
            </p:cNvSpPr>
            <p:nvPr/>
          </p:nvSpPr>
          <p:spPr bwMode="auto">
            <a:xfrm>
              <a:off x="5538637" y="4921492"/>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0" name="Rectangle 297">
              <a:extLst>
                <a:ext uri="{FF2B5EF4-FFF2-40B4-BE49-F238E27FC236}">
                  <a16:creationId xmlns:a16="http://schemas.microsoft.com/office/drawing/2014/main" id="{9259108F-A888-4F39-B7AE-2963B82386DD}"/>
                </a:ext>
              </a:extLst>
            </p:cNvPr>
            <p:cNvSpPr>
              <a:spLocks noChangeArrowheads="1"/>
            </p:cNvSpPr>
            <p:nvPr/>
          </p:nvSpPr>
          <p:spPr bwMode="auto">
            <a:xfrm>
              <a:off x="5704511" y="4714868"/>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1" name="Rectangle 298">
              <a:extLst>
                <a:ext uri="{FF2B5EF4-FFF2-40B4-BE49-F238E27FC236}">
                  <a16:creationId xmlns:a16="http://schemas.microsoft.com/office/drawing/2014/main" id="{3714847D-01DF-4763-AF91-AE65A5A14C27}"/>
                </a:ext>
              </a:extLst>
            </p:cNvPr>
            <p:cNvSpPr>
              <a:spLocks noChangeArrowheads="1"/>
            </p:cNvSpPr>
            <p:nvPr/>
          </p:nvSpPr>
          <p:spPr bwMode="auto">
            <a:xfrm>
              <a:off x="5585422" y="4921492"/>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109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2" name="Rectangle 299">
              <a:extLst>
                <a:ext uri="{FF2B5EF4-FFF2-40B4-BE49-F238E27FC236}">
                  <a16:creationId xmlns:a16="http://schemas.microsoft.com/office/drawing/2014/main" id="{06EC8222-28A3-46BF-9C9E-4057618AA59F}"/>
                </a:ext>
              </a:extLst>
            </p:cNvPr>
            <p:cNvSpPr>
              <a:spLocks noChangeArrowheads="1"/>
            </p:cNvSpPr>
            <p:nvPr/>
          </p:nvSpPr>
          <p:spPr bwMode="auto">
            <a:xfrm>
              <a:off x="5659852" y="4658866"/>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3" name="Rectangle 300">
              <a:extLst>
                <a:ext uri="{FF2B5EF4-FFF2-40B4-BE49-F238E27FC236}">
                  <a16:creationId xmlns:a16="http://schemas.microsoft.com/office/drawing/2014/main" id="{757EBD44-75D3-4354-8F49-3D3BCCD543BA}"/>
                </a:ext>
              </a:extLst>
            </p:cNvPr>
            <p:cNvSpPr>
              <a:spLocks noChangeArrowheads="1"/>
            </p:cNvSpPr>
            <p:nvPr/>
          </p:nvSpPr>
          <p:spPr bwMode="auto">
            <a:xfrm>
              <a:off x="5704511" y="4768938"/>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4" name="Rectangle 301">
              <a:extLst>
                <a:ext uri="{FF2B5EF4-FFF2-40B4-BE49-F238E27FC236}">
                  <a16:creationId xmlns:a16="http://schemas.microsoft.com/office/drawing/2014/main" id="{9BE5BB4A-F888-4B0B-84A9-EBF2EA7A3FDC}"/>
                </a:ext>
              </a:extLst>
            </p:cNvPr>
            <p:cNvSpPr>
              <a:spLocks noChangeArrowheads="1"/>
            </p:cNvSpPr>
            <p:nvPr/>
          </p:nvSpPr>
          <p:spPr bwMode="auto">
            <a:xfrm>
              <a:off x="5855498" y="4492794"/>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5" name="Rectangle 302">
              <a:extLst>
                <a:ext uri="{FF2B5EF4-FFF2-40B4-BE49-F238E27FC236}">
                  <a16:creationId xmlns:a16="http://schemas.microsoft.com/office/drawing/2014/main" id="{0212FA68-3BBD-4BF9-9CAA-45079F1526FD}"/>
                </a:ext>
              </a:extLst>
            </p:cNvPr>
            <p:cNvSpPr>
              <a:spLocks noChangeArrowheads="1"/>
            </p:cNvSpPr>
            <p:nvPr/>
          </p:nvSpPr>
          <p:spPr bwMode="auto">
            <a:xfrm>
              <a:off x="5464206" y="4575831"/>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6" name="Rectangle 303">
              <a:extLst>
                <a:ext uri="{FF2B5EF4-FFF2-40B4-BE49-F238E27FC236}">
                  <a16:creationId xmlns:a16="http://schemas.microsoft.com/office/drawing/2014/main" id="{2495FDB1-D1AE-4179-9752-8C86F7FC462E}"/>
                </a:ext>
              </a:extLst>
            </p:cNvPr>
            <p:cNvSpPr>
              <a:spLocks noChangeArrowheads="1"/>
            </p:cNvSpPr>
            <p:nvPr/>
          </p:nvSpPr>
          <p:spPr bwMode="auto">
            <a:xfrm>
              <a:off x="5781068" y="4479277"/>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7" name="Rectangle 304">
              <a:extLst>
                <a:ext uri="{FF2B5EF4-FFF2-40B4-BE49-F238E27FC236}">
                  <a16:creationId xmlns:a16="http://schemas.microsoft.com/office/drawing/2014/main" id="{1FA941AB-ED55-4060-BA85-87E212A71C79}"/>
                </a:ext>
              </a:extLst>
            </p:cNvPr>
            <p:cNvSpPr>
              <a:spLocks noChangeArrowheads="1"/>
            </p:cNvSpPr>
            <p:nvPr/>
          </p:nvSpPr>
          <p:spPr bwMode="auto">
            <a:xfrm>
              <a:off x="6248918" y="3830438"/>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8" name="Rectangle 305">
              <a:extLst>
                <a:ext uri="{FF2B5EF4-FFF2-40B4-BE49-F238E27FC236}">
                  <a16:creationId xmlns:a16="http://schemas.microsoft.com/office/drawing/2014/main" id="{C53C899F-3898-4390-9642-DC0E44CD3A50}"/>
                </a:ext>
              </a:extLst>
            </p:cNvPr>
            <p:cNvSpPr>
              <a:spLocks noChangeArrowheads="1"/>
            </p:cNvSpPr>
            <p:nvPr/>
          </p:nvSpPr>
          <p:spPr bwMode="auto">
            <a:xfrm>
              <a:off x="6036259" y="4340240"/>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09" name="Rectangle 306">
              <a:extLst>
                <a:ext uri="{FF2B5EF4-FFF2-40B4-BE49-F238E27FC236}">
                  <a16:creationId xmlns:a16="http://schemas.microsoft.com/office/drawing/2014/main" id="{89CA6F6B-9AEB-41EB-9BD3-0CCDBC9D72C9}"/>
                </a:ext>
              </a:extLst>
            </p:cNvPr>
            <p:cNvSpPr>
              <a:spLocks noChangeArrowheads="1"/>
            </p:cNvSpPr>
            <p:nvPr/>
          </p:nvSpPr>
          <p:spPr bwMode="auto">
            <a:xfrm>
              <a:off x="5781068" y="4562313"/>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0" name="Rectangle 307">
              <a:extLst>
                <a:ext uri="{FF2B5EF4-FFF2-40B4-BE49-F238E27FC236}">
                  <a16:creationId xmlns:a16="http://schemas.microsoft.com/office/drawing/2014/main" id="{E3EC1DEB-3C1A-4656-952C-8508EC84418A}"/>
                </a:ext>
              </a:extLst>
            </p:cNvPr>
            <p:cNvSpPr>
              <a:spLocks noChangeArrowheads="1"/>
            </p:cNvSpPr>
            <p:nvPr/>
          </p:nvSpPr>
          <p:spPr bwMode="auto">
            <a:xfrm>
              <a:off x="6234031" y="3940509"/>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1" name="Rectangle 308">
              <a:extLst>
                <a:ext uri="{FF2B5EF4-FFF2-40B4-BE49-F238E27FC236}">
                  <a16:creationId xmlns:a16="http://schemas.microsoft.com/office/drawing/2014/main" id="{DE3AB0AF-BF00-4FA9-A308-4FC5D9C7647D}"/>
                </a:ext>
              </a:extLst>
            </p:cNvPr>
            <p:cNvSpPr>
              <a:spLocks noChangeArrowheads="1"/>
            </p:cNvSpPr>
            <p:nvPr/>
          </p:nvSpPr>
          <p:spPr bwMode="auto">
            <a:xfrm>
              <a:off x="5615194" y="4851973"/>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119</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2" name="Rectangle 309">
              <a:extLst>
                <a:ext uri="{FF2B5EF4-FFF2-40B4-BE49-F238E27FC236}">
                  <a16:creationId xmlns:a16="http://schemas.microsoft.com/office/drawing/2014/main" id="{6BA4503C-4899-4120-91B0-2301E257630E}"/>
                </a:ext>
              </a:extLst>
            </p:cNvPr>
            <p:cNvSpPr>
              <a:spLocks noChangeArrowheads="1"/>
            </p:cNvSpPr>
            <p:nvPr/>
          </p:nvSpPr>
          <p:spPr bwMode="auto">
            <a:xfrm>
              <a:off x="5585422" y="4755420"/>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120</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3" name="Rectangle 310">
              <a:extLst>
                <a:ext uri="{FF2B5EF4-FFF2-40B4-BE49-F238E27FC236}">
                  <a16:creationId xmlns:a16="http://schemas.microsoft.com/office/drawing/2014/main" id="{80688978-CA0D-480D-93F6-2C88F7AAE61E}"/>
                </a:ext>
              </a:extLst>
            </p:cNvPr>
            <p:cNvSpPr>
              <a:spLocks noChangeArrowheads="1"/>
            </p:cNvSpPr>
            <p:nvPr/>
          </p:nvSpPr>
          <p:spPr bwMode="auto">
            <a:xfrm>
              <a:off x="5766182" y="4714868"/>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121</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4" name="Rectangle 311">
              <a:extLst>
                <a:ext uri="{FF2B5EF4-FFF2-40B4-BE49-F238E27FC236}">
                  <a16:creationId xmlns:a16="http://schemas.microsoft.com/office/drawing/2014/main" id="{D4691C4E-87AF-4745-83D5-06F69A713BB8}"/>
                </a:ext>
              </a:extLst>
            </p:cNvPr>
            <p:cNvSpPr>
              <a:spLocks noChangeArrowheads="1"/>
            </p:cNvSpPr>
            <p:nvPr/>
          </p:nvSpPr>
          <p:spPr bwMode="auto">
            <a:xfrm>
              <a:off x="5751296" y="4768938"/>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122</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5" name="Rectangle 312">
              <a:extLst>
                <a:ext uri="{FF2B5EF4-FFF2-40B4-BE49-F238E27FC236}">
                  <a16:creationId xmlns:a16="http://schemas.microsoft.com/office/drawing/2014/main" id="{673E42C6-3CA4-4269-A6C9-FC0FD358451A}"/>
                </a:ext>
              </a:extLst>
            </p:cNvPr>
            <p:cNvSpPr>
              <a:spLocks noChangeArrowheads="1"/>
            </p:cNvSpPr>
            <p:nvPr/>
          </p:nvSpPr>
          <p:spPr bwMode="auto">
            <a:xfrm>
              <a:off x="5568410" y="4921492"/>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123</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6" name="Rectangle 313">
              <a:extLst>
                <a:ext uri="{FF2B5EF4-FFF2-40B4-BE49-F238E27FC236}">
                  <a16:creationId xmlns:a16="http://schemas.microsoft.com/office/drawing/2014/main" id="{C78DB7DB-C785-47D1-85AC-FE9A2EF17DFB}"/>
                </a:ext>
              </a:extLst>
            </p:cNvPr>
            <p:cNvSpPr>
              <a:spLocks noChangeArrowheads="1"/>
            </p:cNvSpPr>
            <p:nvPr/>
          </p:nvSpPr>
          <p:spPr bwMode="auto">
            <a:xfrm>
              <a:off x="6957071" y="4921492"/>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124</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7" name="Rectangle 314">
              <a:extLst>
                <a:ext uri="{FF2B5EF4-FFF2-40B4-BE49-F238E27FC236}">
                  <a16:creationId xmlns:a16="http://schemas.microsoft.com/office/drawing/2014/main" id="{C702FB7B-7660-4851-A13B-A56180BB4B30}"/>
                </a:ext>
              </a:extLst>
            </p:cNvPr>
            <p:cNvSpPr>
              <a:spLocks noChangeArrowheads="1"/>
            </p:cNvSpPr>
            <p:nvPr/>
          </p:nvSpPr>
          <p:spPr bwMode="auto">
            <a:xfrm>
              <a:off x="5991600" y="4216652"/>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125</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8" name="Rectangle 315">
              <a:extLst>
                <a:ext uri="{FF2B5EF4-FFF2-40B4-BE49-F238E27FC236}">
                  <a16:creationId xmlns:a16="http://schemas.microsoft.com/office/drawing/2014/main" id="{9BEC039A-D867-48C5-8BBE-8B9C8E17B27C}"/>
                </a:ext>
              </a:extLst>
            </p:cNvPr>
            <p:cNvSpPr>
              <a:spLocks noChangeArrowheads="1"/>
            </p:cNvSpPr>
            <p:nvPr/>
          </p:nvSpPr>
          <p:spPr bwMode="auto">
            <a:xfrm>
              <a:off x="6429677" y="4299687"/>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126</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19" name="Rectangle 316">
              <a:extLst>
                <a:ext uri="{FF2B5EF4-FFF2-40B4-BE49-F238E27FC236}">
                  <a16:creationId xmlns:a16="http://schemas.microsoft.com/office/drawing/2014/main" id="{2E6218B7-8E92-412A-91D6-26C96A325C73}"/>
                </a:ext>
              </a:extLst>
            </p:cNvPr>
            <p:cNvSpPr>
              <a:spLocks noChangeArrowheads="1"/>
            </p:cNvSpPr>
            <p:nvPr/>
          </p:nvSpPr>
          <p:spPr bwMode="auto">
            <a:xfrm>
              <a:off x="6036259" y="5074047"/>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127</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20" name="Rectangle 317">
              <a:extLst>
                <a:ext uri="{FF2B5EF4-FFF2-40B4-BE49-F238E27FC236}">
                  <a16:creationId xmlns:a16="http://schemas.microsoft.com/office/drawing/2014/main" id="{187C1A22-D656-4288-AF98-7B154D5CEFCF}"/>
                </a:ext>
              </a:extLst>
            </p:cNvPr>
            <p:cNvSpPr>
              <a:spLocks noChangeArrowheads="1"/>
            </p:cNvSpPr>
            <p:nvPr/>
          </p:nvSpPr>
          <p:spPr bwMode="auto">
            <a:xfrm>
              <a:off x="5568410" y="4865491"/>
              <a:ext cx="173937" cy="112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000000"/>
                  </a:solidFill>
                  <a:effectLst/>
                  <a:latin typeface="Arial" panose="020B0604020202020204" pitchFamily="34" charset="0"/>
                </a:rPr>
                <a:t>128</a:t>
              </a:r>
              <a:endParaRPr kumimoji="0" lang="en-US" altLang="en-US" sz="600" b="0" i="0" u="none" strike="noStrike" cap="none" normalizeH="0" baseline="0">
                <a:ln>
                  <a:noFill/>
                </a:ln>
                <a:solidFill>
                  <a:schemeClr val="tx1"/>
                </a:solidFill>
                <a:effectLst/>
                <a:latin typeface="Arial" panose="020B0604020202020204" pitchFamily="34" charset="0"/>
              </a:endParaRPr>
            </a:p>
          </p:txBody>
        </p:sp>
        <p:sp>
          <p:nvSpPr>
            <p:cNvPr id="321" name="Rectangle 19">
              <a:extLst>
                <a:ext uri="{FF2B5EF4-FFF2-40B4-BE49-F238E27FC236}">
                  <a16:creationId xmlns:a16="http://schemas.microsoft.com/office/drawing/2014/main" id="{7593085A-C59B-43DF-9346-89865219A98C}"/>
                </a:ext>
              </a:extLst>
            </p:cNvPr>
            <p:cNvSpPr>
              <a:spLocks noChangeArrowheads="1"/>
            </p:cNvSpPr>
            <p:nvPr/>
          </p:nvSpPr>
          <p:spPr bwMode="auto">
            <a:xfrm rot="16200000">
              <a:off x="2104325" y="2888698"/>
              <a:ext cx="1483895" cy="206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000" dirty="0">
                  <a:solidFill>
                    <a:srgbClr val="262626"/>
                  </a:solidFill>
                </a:rPr>
                <a:t>Actual</a:t>
              </a:r>
              <a:r>
                <a:rPr kumimoji="0" lang="en-US" altLang="en-US" sz="1000" b="0" i="0" u="none" strike="noStrike" cap="none" normalizeH="0" dirty="0">
                  <a:ln>
                    <a:noFill/>
                  </a:ln>
                  <a:solidFill>
                    <a:srgbClr val="262626"/>
                  </a:solidFill>
                  <a:effectLst/>
                  <a:latin typeface="Arial" panose="020B0604020202020204" pitchFamily="34" charset="0"/>
                </a:rPr>
                <a:t> Accuracy Gain</a:t>
              </a:r>
              <a:endParaRPr kumimoji="0" lang="en-US" altLang="en-US" sz="1000" b="0" i="0" u="none" strike="noStrike" cap="none" normalizeH="0" dirty="0">
                <a:ln>
                  <a:noFill/>
                </a:ln>
                <a:solidFill>
                  <a:schemeClr val="tx1"/>
                </a:solidFill>
                <a:effectLst/>
                <a:latin typeface="Arial" panose="020B0604020202020204" pitchFamily="34" charset="0"/>
              </a:endParaRPr>
            </a:p>
          </p:txBody>
        </p:sp>
      </p:grpSp>
      <p:pic>
        <p:nvPicPr>
          <p:cNvPr id="2" name="Picture 1">
            <a:extLst>
              <a:ext uri="{FF2B5EF4-FFF2-40B4-BE49-F238E27FC236}">
                <a16:creationId xmlns:a16="http://schemas.microsoft.com/office/drawing/2014/main" id="{FF56A6EE-26D1-4205-8D37-0931D0C3E2DE}"/>
              </a:ext>
            </a:extLst>
          </p:cNvPr>
          <p:cNvPicPr>
            <a:picLocks noChangeAspect="1"/>
          </p:cNvPicPr>
          <p:nvPr/>
        </p:nvPicPr>
        <p:blipFill>
          <a:blip r:embed="rId3"/>
          <a:stretch>
            <a:fillRect/>
          </a:stretch>
        </p:blipFill>
        <p:spPr>
          <a:xfrm>
            <a:off x="6979298" y="699796"/>
            <a:ext cx="1800808" cy="1973084"/>
          </a:xfrm>
          <a:prstGeom prst="rect">
            <a:avLst/>
          </a:prstGeom>
        </p:spPr>
      </p:pic>
      <p:sp>
        <p:nvSpPr>
          <p:cNvPr id="3" name="Rectangle 2">
            <a:extLst>
              <a:ext uri="{FF2B5EF4-FFF2-40B4-BE49-F238E27FC236}">
                <a16:creationId xmlns:a16="http://schemas.microsoft.com/office/drawing/2014/main" id="{B7E89B38-C9DD-4FF3-9EBE-8602AC1040C1}"/>
              </a:ext>
            </a:extLst>
          </p:cNvPr>
          <p:cNvSpPr/>
          <p:nvPr/>
        </p:nvSpPr>
        <p:spPr>
          <a:xfrm>
            <a:off x="65314" y="6396335"/>
            <a:ext cx="11859208" cy="461665"/>
          </a:xfrm>
          <a:prstGeom prst="rect">
            <a:avLst/>
          </a:prstGeom>
        </p:spPr>
        <p:txBody>
          <a:bodyPr wrap="square">
            <a:spAutoFit/>
          </a:bodyPr>
          <a:lstStyle/>
          <a:p>
            <a:r>
              <a:rPr lang="en-US" sz="1200" baseline="30000" dirty="0"/>
              <a:t>*</a:t>
            </a:r>
            <a:r>
              <a:rPr lang="en-US" sz="1200" dirty="0"/>
              <a:t>For example, </a:t>
            </a:r>
            <a:r>
              <a:rPr lang="en-US" sz="1200" b="1" dirty="0">
                <a:solidFill>
                  <a:srgbClr val="00B050"/>
                </a:solidFill>
              </a:rPr>
              <a:t>9</a:t>
            </a:r>
            <a:r>
              <a:rPr lang="en-US" sz="1200" dirty="0"/>
              <a:t> is </a:t>
            </a:r>
            <a:r>
              <a:rPr lang="en-US" sz="1200" dirty="0" err="1"/>
              <a:t>BeetleFy</a:t>
            </a:r>
            <a:r>
              <a:rPr lang="en-US" sz="1200" dirty="0"/>
              <a:t>, with just 20 train and 20 test instances. Here we expected to do a little better, but we did a little worse.</a:t>
            </a:r>
          </a:p>
          <a:p>
            <a:r>
              <a:rPr lang="en-US" sz="1200" dirty="0"/>
              <a:t>In contrast, for </a:t>
            </a:r>
            <a:r>
              <a:rPr lang="en-US" sz="1200" b="1" dirty="0">
                <a:solidFill>
                  <a:srgbClr val="0000FF"/>
                </a:solidFill>
              </a:rPr>
              <a:t>66 </a:t>
            </a:r>
            <a:r>
              <a:rPr lang="en-US" sz="1200" dirty="0"/>
              <a:t>(</a:t>
            </a:r>
            <a:r>
              <a:rPr lang="en-US" sz="1200" dirty="0" err="1"/>
              <a:t>LargeKitchenAppliances</a:t>
            </a:r>
            <a:r>
              <a:rPr lang="en-US" sz="1200" dirty="0"/>
              <a:t>) we had 375 train and 375 test instances, and where able to more accurately predict the warping window that gives a large improvement.</a:t>
            </a:r>
          </a:p>
        </p:txBody>
      </p:sp>
      <p:sp>
        <p:nvSpPr>
          <p:cNvPr id="5" name="Rectangle 4">
            <a:extLst>
              <a:ext uri="{FF2B5EF4-FFF2-40B4-BE49-F238E27FC236}">
                <a16:creationId xmlns:a16="http://schemas.microsoft.com/office/drawing/2014/main" id="{FC41C239-3B59-4351-A3BD-85DAC13C0070}"/>
              </a:ext>
            </a:extLst>
          </p:cNvPr>
          <p:cNvSpPr/>
          <p:nvPr/>
        </p:nvSpPr>
        <p:spPr>
          <a:xfrm>
            <a:off x="7656358" y="454480"/>
            <a:ext cx="482633" cy="338554"/>
          </a:xfrm>
          <a:prstGeom prst="rect">
            <a:avLst/>
          </a:prstGeom>
        </p:spPr>
        <p:txBody>
          <a:bodyPr wrap="none">
            <a:spAutoFit/>
          </a:bodyPr>
          <a:lstStyle/>
          <a:p>
            <a:r>
              <a:rPr lang="en-US" sz="1600" dirty="0"/>
              <a:t>Key</a:t>
            </a:r>
          </a:p>
        </p:txBody>
      </p:sp>
      <p:sp>
        <p:nvSpPr>
          <p:cNvPr id="6" name="TextBox 5">
            <a:extLst>
              <a:ext uri="{FF2B5EF4-FFF2-40B4-BE49-F238E27FC236}">
                <a16:creationId xmlns:a16="http://schemas.microsoft.com/office/drawing/2014/main" id="{7196BC18-56D0-4B6F-A774-8B8474159F74}"/>
              </a:ext>
            </a:extLst>
          </p:cNvPr>
          <p:cNvSpPr txBox="1"/>
          <p:nvPr/>
        </p:nvSpPr>
        <p:spPr>
          <a:xfrm>
            <a:off x="8938727" y="625150"/>
            <a:ext cx="3081421" cy="276999"/>
          </a:xfrm>
          <a:prstGeom prst="rect">
            <a:avLst/>
          </a:prstGeom>
          <a:noFill/>
        </p:spPr>
        <p:txBody>
          <a:bodyPr wrap="none" rtlCol="0">
            <a:spAutoFit/>
          </a:bodyPr>
          <a:lstStyle/>
          <a:p>
            <a:r>
              <a:rPr lang="en-US" sz="1200" dirty="0">
                <a:solidFill>
                  <a:schemeClr val="bg1">
                    <a:lumMod val="50000"/>
                  </a:schemeClr>
                </a:solidFill>
              </a:rPr>
              <a:t>See arxiv.org/abs/1810.07758 for more details</a:t>
            </a:r>
          </a:p>
        </p:txBody>
      </p:sp>
      <p:sp>
        <p:nvSpPr>
          <p:cNvPr id="7" name="TextBox 6">
            <a:extLst>
              <a:ext uri="{FF2B5EF4-FFF2-40B4-BE49-F238E27FC236}">
                <a16:creationId xmlns:a16="http://schemas.microsoft.com/office/drawing/2014/main" id="{447DEEB8-47C3-4E05-AF82-162185A5D200}"/>
              </a:ext>
            </a:extLst>
          </p:cNvPr>
          <p:cNvSpPr txBox="1"/>
          <p:nvPr/>
        </p:nvSpPr>
        <p:spPr>
          <a:xfrm rot="19245091">
            <a:off x="2029968" y="2898648"/>
            <a:ext cx="2419637" cy="369332"/>
          </a:xfrm>
          <a:prstGeom prst="rect">
            <a:avLst/>
          </a:prstGeom>
          <a:noFill/>
        </p:spPr>
        <p:txBody>
          <a:bodyPr wrap="none" rtlCol="0">
            <a:spAutoFit/>
          </a:bodyPr>
          <a:lstStyle/>
          <a:p>
            <a:r>
              <a:rPr lang="en-US" dirty="0">
                <a:highlight>
                  <a:srgbClr val="FFFF00"/>
                </a:highlight>
              </a:rPr>
              <a:t>This example is pending</a:t>
            </a:r>
          </a:p>
        </p:txBody>
      </p:sp>
    </p:spTree>
    <p:extLst>
      <p:ext uri="{BB962C8B-B14F-4D97-AF65-F5344CB8AC3E}">
        <p14:creationId xmlns:p14="http://schemas.microsoft.com/office/powerpoint/2010/main" val="11074738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FA1DDB-0CFC-4AB1-8EB6-F0C7CF5B8FF5}"/>
              </a:ext>
            </a:extLst>
          </p:cNvPr>
          <p:cNvSpPr>
            <a:spLocks noGrp="1"/>
          </p:cNvSpPr>
          <p:nvPr>
            <p:ph type="title"/>
          </p:nvPr>
        </p:nvSpPr>
        <p:spPr/>
        <p:txBody>
          <a:bodyPr/>
          <a:lstStyle/>
          <a:p>
            <a:r>
              <a:rPr lang="en-US" dirty="0"/>
              <a:t>Please consider “donating” question</a:t>
            </a:r>
          </a:p>
        </p:txBody>
      </p:sp>
      <p:sp>
        <p:nvSpPr>
          <p:cNvPr id="3" name="Content Placeholder 2">
            <a:extLst>
              <a:ext uri="{FF2B5EF4-FFF2-40B4-BE49-F238E27FC236}">
                <a16:creationId xmlns:a16="http://schemas.microsoft.com/office/drawing/2014/main" id="{3A3F68F4-B5C3-4B30-AC4F-1C5E709CDE7A}"/>
              </a:ext>
            </a:extLst>
          </p:cNvPr>
          <p:cNvSpPr>
            <a:spLocks noGrp="1"/>
          </p:cNvSpPr>
          <p:nvPr>
            <p:ph idx="1"/>
          </p:nvPr>
        </p:nvSpPr>
        <p:spPr/>
        <p:txBody>
          <a:bodyPr/>
          <a:lstStyle/>
          <a:p>
            <a:r>
              <a:rPr lang="en-US" dirty="0"/>
              <a:t>Even better if you can donate data</a:t>
            </a:r>
          </a:p>
          <a:p>
            <a:r>
              <a:rPr lang="en-US" dirty="0"/>
              <a:t>Even better if you can donate an answer!</a:t>
            </a:r>
          </a:p>
        </p:txBody>
      </p:sp>
    </p:spTree>
    <p:extLst>
      <p:ext uri="{BB962C8B-B14F-4D97-AF65-F5344CB8AC3E}">
        <p14:creationId xmlns:p14="http://schemas.microsoft.com/office/powerpoint/2010/main" val="172526247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0F4BC04-1C93-4266-8AF0-6721F69B00AA}"/>
              </a:ext>
            </a:extLst>
          </p:cNvPr>
          <p:cNvSpPr/>
          <p:nvPr/>
        </p:nvSpPr>
        <p:spPr>
          <a:xfrm>
            <a:off x="69357" y="196275"/>
            <a:ext cx="10938727" cy="369332"/>
          </a:xfrm>
          <a:prstGeom prst="rect">
            <a:avLst/>
          </a:prstGeom>
        </p:spPr>
        <p:txBody>
          <a:bodyPr wrap="square">
            <a:spAutoFit/>
          </a:bodyPr>
          <a:lstStyle/>
          <a:p>
            <a:r>
              <a:rPr lang="en-US" i="1" dirty="0">
                <a:solidFill>
                  <a:srgbClr val="C00000"/>
                </a:solidFill>
              </a:rPr>
              <a:t>Have we ever seen a pattern that looks just like this?</a:t>
            </a:r>
          </a:p>
        </p:txBody>
      </p:sp>
      <p:grpSp>
        <p:nvGrpSpPr>
          <p:cNvPr id="2177" name="Group 2176">
            <a:extLst>
              <a:ext uri="{FF2B5EF4-FFF2-40B4-BE49-F238E27FC236}">
                <a16:creationId xmlns:a16="http://schemas.microsoft.com/office/drawing/2014/main" id="{8FA72D54-CE77-477C-A4AA-312E45F71072}"/>
              </a:ext>
            </a:extLst>
          </p:cNvPr>
          <p:cNvGrpSpPr/>
          <p:nvPr/>
        </p:nvGrpSpPr>
        <p:grpSpPr>
          <a:xfrm>
            <a:off x="5079534" y="220624"/>
            <a:ext cx="2209503" cy="952733"/>
            <a:chOff x="1693863" y="2765425"/>
            <a:chExt cx="4438785" cy="3855804"/>
          </a:xfrm>
        </p:grpSpPr>
        <p:sp>
          <p:nvSpPr>
            <p:cNvPr id="6" name="Rectangle 5">
              <a:extLst>
                <a:ext uri="{FF2B5EF4-FFF2-40B4-BE49-F238E27FC236}">
                  <a16:creationId xmlns:a16="http://schemas.microsoft.com/office/drawing/2014/main" id="{C846B832-05CD-4890-9FBF-0DC88DD70C1D}"/>
                </a:ext>
              </a:extLst>
            </p:cNvPr>
            <p:cNvSpPr>
              <a:spLocks noChangeArrowheads="1"/>
            </p:cNvSpPr>
            <p:nvPr/>
          </p:nvSpPr>
          <p:spPr bwMode="auto">
            <a:xfrm>
              <a:off x="1731963" y="2765425"/>
              <a:ext cx="4157662" cy="3289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 name="Line 6">
              <a:extLst>
                <a:ext uri="{FF2B5EF4-FFF2-40B4-BE49-F238E27FC236}">
                  <a16:creationId xmlns:a16="http://schemas.microsoft.com/office/drawing/2014/main" id="{E72684AB-C0B5-4C88-BF89-05995342AF56}"/>
                </a:ext>
              </a:extLst>
            </p:cNvPr>
            <p:cNvSpPr>
              <a:spLocks noChangeShapeType="1"/>
            </p:cNvSpPr>
            <p:nvPr/>
          </p:nvSpPr>
          <p:spPr bwMode="auto">
            <a:xfrm>
              <a:off x="1731963" y="6054725"/>
              <a:ext cx="4157662"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9" name="Line 8">
              <a:extLst>
                <a:ext uri="{FF2B5EF4-FFF2-40B4-BE49-F238E27FC236}">
                  <a16:creationId xmlns:a16="http://schemas.microsoft.com/office/drawing/2014/main" id="{AD8041F4-DC31-4925-9C10-49EC687EAE0D}"/>
                </a:ext>
              </a:extLst>
            </p:cNvPr>
            <p:cNvSpPr>
              <a:spLocks noChangeShapeType="1"/>
            </p:cNvSpPr>
            <p:nvPr/>
          </p:nvSpPr>
          <p:spPr bwMode="auto">
            <a:xfrm flipV="1">
              <a:off x="1731963"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0" name="Line 9">
              <a:extLst>
                <a:ext uri="{FF2B5EF4-FFF2-40B4-BE49-F238E27FC236}">
                  <a16:creationId xmlns:a16="http://schemas.microsoft.com/office/drawing/2014/main" id="{27DC0EE1-9360-4276-B242-7EDE199907FA}"/>
                </a:ext>
              </a:extLst>
            </p:cNvPr>
            <p:cNvSpPr>
              <a:spLocks noChangeShapeType="1"/>
            </p:cNvSpPr>
            <p:nvPr/>
          </p:nvSpPr>
          <p:spPr bwMode="auto">
            <a:xfrm flipV="1">
              <a:off x="2149475"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1" name="Line 10">
              <a:extLst>
                <a:ext uri="{FF2B5EF4-FFF2-40B4-BE49-F238E27FC236}">
                  <a16:creationId xmlns:a16="http://schemas.microsoft.com/office/drawing/2014/main" id="{DE946E21-DEA5-4C07-B94B-DEFDED9F5D40}"/>
                </a:ext>
              </a:extLst>
            </p:cNvPr>
            <p:cNvSpPr>
              <a:spLocks noChangeShapeType="1"/>
            </p:cNvSpPr>
            <p:nvPr/>
          </p:nvSpPr>
          <p:spPr bwMode="auto">
            <a:xfrm flipV="1">
              <a:off x="2563813"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2" name="Line 11">
              <a:extLst>
                <a:ext uri="{FF2B5EF4-FFF2-40B4-BE49-F238E27FC236}">
                  <a16:creationId xmlns:a16="http://schemas.microsoft.com/office/drawing/2014/main" id="{7F3734F9-017A-4D60-BA4C-F71E68D1022A}"/>
                </a:ext>
              </a:extLst>
            </p:cNvPr>
            <p:cNvSpPr>
              <a:spLocks noChangeShapeType="1"/>
            </p:cNvSpPr>
            <p:nvPr/>
          </p:nvSpPr>
          <p:spPr bwMode="auto">
            <a:xfrm flipV="1">
              <a:off x="2979738"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3" name="Line 12">
              <a:extLst>
                <a:ext uri="{FF2B5EF4-FFF2-40B4-BE49-F238E27FC236}">
                  <a16:creationId xmlns:a16="http://schemas.microsoft.com/office/drawing/2014/main" id="{005B36EE-0C90-42CC-BCF3-E40EF8D31925}"/>
                </a:ext>
              </a:extLst>
            </p:cNvPr>
            <p:cNvSpPr>
              <a:spLocks noChangeShapeType="1"/>
            </p:cNvSpPr>
            <p:nvPr/>
          </p:nvSpPr>
          <p:spPr bwMode="auto">
            <a:xfrm flipV="1">
              <a:off x="3395663"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4" name="Line 13">
              <a:extLst>
                <a:ext uri="{FF2B5EF4-FFF2-40B4-BE49-F238E27FC236}">
                  <a16:creationId xmlns:a16="http://schemas.microsoft.com/office/drawing/2014/main" id="{FF6167D0-3445-441E-988D-298B12221874}"/>
                </a:ext>
              </a:extLst>
            </p:cNvPr>
            <p:cNvSpPr>
              <a:spLocks noChangeShapeType="1"/>
            </p:cNvSpPr>
            <p:nvPr/>
          </p:nvSpPr>
          <p:spPr bwMode="auto">
            <a:xfrm flipV="1">
              <a:off x="3811588"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5" name="Line 14">
              <a:extLst>
                <a:ext uri="{FF2B5EF4-FFF2-40B4-BE49-F238E27FC236}">
                  <a16:creationId xmlns:a16="http://schemas.microsoft.com/office/drawing/2014/main" id="{2B1BDE40-940E-4401-A294-B2792B8E8332}"/>
                </a:ext>
              </a:extLst>
            </p:cNvPr>
            <p:cNvSpPr>
              <a:spLocks noChangeShapeType="1"/>
            </p:cNvSpPr>
            <p:nvPr/>
          </p:nvSpPr>
          <p:spPr bwMode="auto">
            <a:xfrm flipV="1">
              <a:off x="4227513"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6" name="Line 15">
              <a:extLst>
                <a:ext uri="{FF2B5EF4-FFF2-40B4-BE49-F238E27FC236}">
                  <a16:creationId xmlns:a16="http://schemas.microsoft.com/office/drawing/2014/main" id="{4681D55D-2701-4EBE-97E1-C0A0891DD09E}"/>
                </a:ext>
              </a:extLst>
            </p:cNvPr>
            <p:cNvSpPr>
              <a:spLocks noChangeShapeType="1"/>
            </p:cNvSpPr>
            <p:nvPr/>
          </p:nvSpPr>
          <p:spPr bwMode="auto">
            <a:xfrm flipV="1">
              <a:off x="4643438"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7" name="Line 16">
              <a:extLst>
                <a:ext uri="{FF2B5EF4-FFF2-40B4-BE49-F238E27FC236}">
                  <a16:creationId xmlns:a16="http://schemas.microsoft.com/office/drawing/2014/main" id="{319F0DBB-4AFA-4FF7-A3CE-551FC9EA35A9}"/>
                </a:ext>
              </a:extLst>
            </p:cNvPr>
            <p:cNvSpPr>
              <a:spLocks noChangeShapeType="1"/>
            </p:cNvSpPr>
            <p:nvPr/>
          </p:nvSpPr>
          <p:spPr bwMode="auto">
            <a:xfrm flipV="1">
              <a:off x="5059363"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8" name="Line 17">
              <a:extLst>
                <a:ext uri="{FF2B5EF4-FFF2-40B4-BE49-F238E27FC236}">
                  <a16:creationId xmlns:a16="http://schemas.microsoft.com/office/drawing/2014/main" id="{AC4DF051-95E0-48E7-9BA1-CE58EFD7D07E}"/>
                </a:ext>
              </a:extLst>
            </p:cNvPr>
            <p:cNvSpPr>
              <a:spLocks noChangeShapeType="1"/>
            </p:cNvSpPr>
            <p:nvPr/>
          </p:nvSpPr>
          <p:spPr bwMode="auto">
            <a:xfrm flipV="1">
              <a:off x="5475288"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9" name="Line 18">
              <a:extLst>
                <a:ext uri="{FF2B5EF4-FFF2-40B4-BE49-F238E27FC236}">
                  <a16:creationId xmlns:a16="http://schemas.microsoft.com/office/drawing/2014/main" id="{896D081D-1B4B-4366-9C65-7D08458C48BC}"/>
                </a:ext>
              </a:extLst>
            </p:cNvPr>
            <p:cNvSpPr>
              <a:spLocks noChangeShapeType="1"/>
            </p:cNvSpPr>
            <p:nvPr/>
          </p:nvSpPr>
          <p:spPr bwMode="auto">
            <a:xfrm flipV="1">
              <a:off x="5889625" y="601345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32" name="Rectangle 30">
              <a:extLst>
                <a:ext uri="{FF2B5EF4-FFF2-40B4-BE49-F238E27FC236}">
                  <a16:creationId xmlns:a16="http://schemas.microsoft.com/office/drawing/2014/main" id="{62B4EB50-A741-49F7-9196-4B1113C985E5}"/>
                </a:ext>
              </a:extLst>
            </p:cNvPr>
            <p:cNvSpPr>
              <a:spLocks noChangeArrowheads="1"/>
            </p:cNvSpPr>
            <p:nvPr/>
          </p:nvSpPr>
          <p:spPr bwMode="auto">
            <a:xfrm>
              <a:off x="1693863" y="6122987"/>
              <a:ext cx="115933"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33" name="Rectangle 31">
              <a:extLst>
                <a:ext uri="{FF2B5EF4-FFF2-40B4-BE49-F238E27FC236}">
                  <a16:creationId xmlns:a16="http://schemas.microsoft.com/office/drawing/2014/main" id="{64BEDD3F-D7B2-490B-AE3E-85AD2429AB2C}"/>
                </a:ext>
              </a:extLst>
            </p:cNvPr>
            <p:cNvSpPr>
              <a:spLocks noChangeArrowheads="1"/>
            </p:cNvSpPr>
            <p:nvPr/>
          </p:nvSpPr>
          <p:spPr bwMode="auto">
            <a:xfrm>
              <a:off x="2078039" y="6122987"/>
              <a:ext cx="231865"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34" name="Rectangle 32">
              <a:extLst>
                <a:ext uri="{FF2B5EF4-FFF2-40B4-BE49-F238E27FC236}">
                  <a16:creationId xmlns:a16="http://schemas.microsoft.com/office/drawing/2014/main" id="{2CCA6A42-C71F-4F0F-9603-CC42EF0055DE}"/>
                </a:ext>
              </a:extLst>
            </p:cNvPr>
            <p:cNvSpPr>
              <a:spLocks noChangeArrowheads="1"/>
            </p:cNvSpPr>
            <p:nvPr/>
          </p:nvSpPr>
          <p:spPr bwMode="auto">
            <a:xfrm>
              <a:off x="2498725" y="6122987"/>
              <a:ext cx="231865"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35" name="Rectangle 33">
              <a:extLst>
                <a:ext uri="{FF2B5EF4-FFF2-40B4-BE49-F238E27FC236}">
                  <a16:creationId xmlns:a16="http://schemas.microsoft.com/office/drawing/2014/main" id="{2AE0D9C2-1773-4461-BED6-2DBE65CFDCF8}"/>
                </a:ext>
              </a:extLst>
            </p:cNvPr>
            <p:cNvSpPr>
              <a:spLocks noChangeArrowheads="1"/>
            </p:cNvSpPr>
            <p:nvPr/>
          </p:nvSpPr>
          <p:spPr bwMode="auto">
            <a:xfrm>
              <a:off x="2911475" y="6122987"/>
              <a:ext cx="231865"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30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36" name="Rectangle 34">
              <a:extLst>
                <a:ext uri="{FF2B5EF4-FFF2-40B4-BE49-F238E27FC236}">
                  <a16:creationId xmlns:a16="http://schemas.microsoft.com/office/drawing/2014/main" id="{B908E235-5D8B-41DC-A18B-4173D1183035}"/>
                </a:ext>
              </a:extLst>
            </p:cNvPr>
            <p:cNvSpPr>
              <a:spLocks noChangeArrowheads="1"/>
            </p:cNvSpPr>
            <p:nvPr/>
          </p:nvSpPr>
          <p:spPr bwMode="auto">
            <a:xfrm>
              <a:off x="3332163" y="6122987"/>
              <a:ext cx="231865"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40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37" name="Rectangle 35">
              <a:extLst>
                <a:ext uri="{FF2B5EF4-FFF2-40B4-BE49-F238E27FC236}">
                  <a16:creationId xmlns:a16="http://schemas.microsoft.com/office/drawing/2014/main" id="{E4608AAC-E133-47A4-94C5-33ECA6AA8CA4}"/>
                </a:ext>
              </a:extLst>
            </p:cNvPr>
            <p:cNvSpPr>
              <a:spLocks noChangeArrowheads="1"/>
            </p:cNvSpPr>
            <p:nvPr/>
          </p:nvSpPr>
          <p:spPr bwMode="auto">
            <a:xfrm>
              <a:off x="3744912" y="6122987"/>
              <a:ext cx="231865"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50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38" name="Rectangle 36">
              <a:extLst>
                <a:ext uri="{FF2B5EF4-FFF2-40B4-BE49-F238E27FC236}">
                  <a16:creationId xmlns:a16="http://schemas.microsoft.com/office/drawing/2014/main" id="{A0606146-E31D-4556-87A4-6A61D8EC8DDF}"/>
                </a:ext>
              </a:extLst>
            </p:cNvPr>
            <p:cNvSpPr>
              <a:spLocks noChangeArrowheads="1"/>
            </p:cNvSpPr>
            <p:nvPr/>
          </p:nvSpPr>
          <p:spPr bwMode="auto">
            <a:xfrm>
              <a:off x="4156074" y="6122987"/>
              <a:ext cx="231865"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60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39" name="Rectangle 37">
              <a:extLst>
                <a:ext uri="{FF2B5EF4-FFF2-40B4-BE49-F238E27FC236}">
                  <a16:creationId xmlns:a16="http://schemas.microsoft.com/office/drawing/2014/main" id="{234D03D0-A2D4-4DBE-B8FC-A0C52FDAA483}"/>
                </a:ext>
              </a:extLst>
            </p:cNvPr>
            <p:cNvSpPr>
              <a:spLocks noChangeArrowheads="1"/>
            </p:cNvSpPr>
            <p:nvPr/>
          </p:nvSpPr>
          <p:spPr bwMode="auto">
            <a:xfrm>
              <a:off x="4578350" y="6122987"/>
              <a:ext cx="231865"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70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40" name="Rectangle 38">
              <a:extLst>
                <a:ext uri="{FF2B5EF4-FFF2-40B4-BE49-F238E27FC236}">
                  <a16:creationId xmlns:a16="http://schemas.microsoft.com/office/drawing/2014/main" id="{EC664F23-DDD3-4976-9BE7-B9B7D6D5CE0F}"/>
                </a:ext>
              </a:extLst>
            </p:cNvPr>
            <p:cNvSpPr>
              <a:spLocks noChangeArrowheads="1"/>
            </p:cNvSpPr>
            <p:nvPr/>
          </p:nvSpPr>
          <p:spPr bwMode="auto">
            <a:xfrm>
              <a:off x="4989514" y="6122987"/>
              <a:ext cx="231865"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80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41" name="Rectangle 39">
              <a:extLst>
                <a:ext uri="{FF2B5EF4-FFF2-40B4-BE49-F238E27FC236}">
                  <a16:creationId xmlns:a16="http://schemas.microsoft.com/office/drawing/2014/main" id="{3693A4FF-4E7C-40A3-BD18-0FBDDA4F7DBE}"/>
                </a:ext>
              </a:extLst>
            </p:cNvPr>
            <p:cNvSpPr>
              <a:spLocks noChangeArrowheads="1"/>
            </p:cNvSpPr>
            <p:nvPr/>
          </p:nvSpPr>
          <p:spPr bwMode="auto">
            <a:xfrm>
              <a:off x="5411788" y="6122987"/>
              <a:ext cx="231865"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90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42" name="Rectangle 40">
              <a:extLst>
                <a:ext uri="{FF2B5EF4-FFF2-40B4-BE49-F238E27FC236}">
                  <a16:creationId xmlns:a16="http://schemas.microsoft.com/office/drawing/2014/main" id="{47C707E5-C0C5-443C-A2FE-C6B98F2195BA}"/>
                </a:ext>
              </a:extLst>
            </p:cNvPr>
            <p:cNvSpPr>
              <a:spLocks noChangeArrowheads="1"/>
            </p:cNvSpPr>
            <p:nvPr/>
          </p:nvSpPr>
          <p:spPr bwMode="auto">
            <a:xfrm>
              <a:off x="5784850" y="6122987"/>
              <a:ext cx="347798" cy="49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100</a:t>
              </a:r>
              <a:endParaRPr kumimoji="0" lang="en-US" altLang="en-US" sz="1400" b="0" i="0" u="none" strike="noStrike" cap="none" normalizeH="0" baseline="0">
                <a:ln>
                  <a:noFill/>
                </a:ln>
                <a:solidFill>
                  <a:schemeClr val="tx1"/>
                </a:solidFill>
                <a:effectLst/>
                <a:latin typeface="Arial" panose="020B0604020202020204" pitchFamily="34" charset="0"/>
              </a:endParaRPr>
            </a:p>
          </p:txBody>
        </p:sp>
        <p:sp>
          <p:nvSpPr>
            <p:cNvPr id="45" name="Line 43">
              <a:extLst>
                <a:ext uri="{FF2B5EF4-FFF2-40B4-BE49-F238E27FC236}">
                  <a16:creationId xmlns:a16="http://schemas.microsoft.com/office/drawing/2014/main" id="{D7E0B07A-D3F6-4BF2-AEC0-4BB55D7A0714}"/>
                </a:ext>
              </a:extLst>
            </p:cNvPr>
            <p:cNvSpPr>
              <a:spLocks noChangeShapeType="1"/>
            </p:cNvSpPr>
            <p:nvPr/>
          </p:nvSpPr>
          <p:spPr bwMode="auto">
            <a:xfrm>
              <a:off x="1731963" y="6054725"/>
              <a:ext cx="42862"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58" name="Line 50">
              <a:extLst>
                <a:ext uri="{FF2B5EF4-FFF2-40B4-BE49-F238E27FC236}">
                  <a16:creationId xmlns:a16="http://schemas.microsoft.com/office/drawing/2014/main" id="{181F77F3-208B-400A-B819-BE2EFB56B3D0}"/>
                </a:ext>
              </a:extLst>
            </p:cNvPr>
            <p:cNvSpPr>
              <a:spLocks noChangeShapeType="1"/>
            </p:cNvSpPr>
            <p:nvPr/>
          </p:nvSpPr>
          <p:spPr bwMode="auto">
            <a:xfrm flipH="1">
              <a:off x="5848350" y="6054725"/>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2176" name="Freeform 64">
              <a:extLst>
                <a:ext uri="{FF2B5EF4-FFF2-40B4-BE49-F238E27FC236}">
                  <a16:creationId xmlns:a16="http://schemas.microsoft.com/office/drawing/2014/main" id="{2D9C9E6B-3AA0-420F-95ED-3E06328E7E84}"/>
                </a:ext>
              </a:extLst>
            </p:cNvPr>
            <p:cNvSpPr>
              <a:spLocks/>
            </p:cNvSpPr>
            <p:nvPr/>
          </p:nvSpPr>
          <p:spPr bwMode="auto">
            <a:xfrm>
              <a:off x="1774825" y="2947988"/>
              <a:ext cx="4114800" cy="3000375"/>
            </a:xfrm>
            <a:custGeom>
              <a:avLst/>
              <a:gdLst>
                <a:gd name="T0" fmla="*/ 26 w 2592"/>
                <a:gd name="T1" fmla="*/ 1535 h 1890"/>
                <a:gd name="T2" fmla="*/ 78 w 2592"/>
                <a:gd name="T3" fmla="*/ 1535 h 1890"/>
                <a:gd name="T4" fmla="*/ 131 w 2592"/>
                <a:gd name="T5" fmla="*/ 1535 h 1890"/>
                <a:gd name="T6" fmla="*/ 183 w 2592"/>
                <a:gd name="T7" fmla="*/ 1063 h 1890"/>
                <a:gd name="T8" fmla="*/ 236 w 2592"/>
                <a:gd name="T9" fmla="*/ 1181 h 1890"/>
                <a:gd name="T10" fmla="*/ 288 w 2592"/>
                <a:gd name="T11" fmla="*/ 945 h 1890"/>
                <a:gd name="T12" fmla="*/ 340 w 2592"/>
                <a:gd name="T13" fmla="*/ 709 h 1890"/>
                <a:gd name="T14" fmla="*/ 393 w 2592"/>
                <a:gd name="T15" fmla="*/ 473 h 1890"/>
                <a:gd name="T16" fmla="*/ 445 w 2592"/>
                <a:gd name="T17" fmla="*/ 591 h 1890"/>
                <a:gd name="T18" fmla="*/ 497 w 2592"/>
                <a:gd name="T19" fmla="*/ 473 h 1890"/>
                <a:gd name="T20" fmla="*/ 550 w 2592"/>
                <a:gd name="T21" fmla="*/ 355 h 1890"/>
                <a:gd name="T22" fmla="*/ 602 w 2592"/>
                <a:gd name="T23" fmla="*/ 355 h 1890"/>
                <a:gd name="T24" fmla="*/ 655 w 2592"/>
                <a:gd name="T25" fmla="*/ 473 h 1890"/>
                <a:gd name="T26" fmla="*/ 707 w 2592"/>
                <a:gd name="T27" fmla="*/ 355 h 1890"/>
                <a:gd name="T28" fmla="*/ 759 w 2592"/>
                <a:gd name="T29" fmla="*/ 473 h 1890"/>
                <a:gd name="T30" fmla="*/ 812 w 2592"/>
                <a:gd name="T31" fmla="*/ 355 h 1890"/>
                <a:gd name="T32" fmla="*/ 864 w 2592"/>
                <a:gd name="T33" fmla="*/ 591 h 1890"/>
                <a:gd name="T34" fmla="*/ 916 w 2592"/>
                <a:gd name="T35" fmla="*/ 119 h 1890"/>
                <a:gd name="T36" fmla="*/ 969 w 2592"/>
                <a:gd name="T37" fmla="*/ 473 h 1890"/>
                <a:gd name="T38" fmla="*/ 1021 w 2592"/>
                <a:gd name="T39" fmla="*/ 1417 h 1890"/>
                <a:gd name="T40" fmla="*/ 1074 w 2592"/>
                <a:gd name="T41" fmla="*/ 1890 h 1890"/>
                <a:gd name="T42" fmla="*/ 1126 w 2592"/>
                <a:gd name="T43" fmla="*/ 1535 h 1890"/>
                <a:gd name="T44" fmla="*/ 1178 w 2592"/>
                <a:gd name="T45" fmla="*/ 1653 h 1890"/>
                <a:gd name="T46" fmla="*/ 1231 w 2592"/>
                <a:gd name="T47" fmla="*/ 1771 h 1890"/>
                <a:gd name="T48" fmla="*/ 1283 w 2592"/>
                <a:gd name="T49" fmla="*/ 1417 h 1890"/>
                <a:gd name="T50" fmla="*/ 1335 w 2592"/>
                <a:gd name="T51" fmla="*/ 1299 h 1890"/>
                <a:gd name="T52" fmla="*/ 1388 w 2592"/>
                <a:gd name="T53" fmla="*/ 1181 h 1890"/>
                <a:gd name="T54" fmla="*/ 1440 w 2592"/>
                <a:gd name="T55" fmla="*/ 827 h 1890"/>
                <a:gd name="T56" fmla="*/ 1493 w 2592"/>
                <a:gd name="T57" fmla="*/ 709 h 1890"/>
                <a:gd name="T58" fmla="*/ 1545 w 2592"/>
                <a:gd name="T59" fmla="*/ 827 h 1890"/>
                <a:gd name="T60" fmla="*/ 1597 w 2592"/>
                <a:gd name="T61" fmla="*/ 1063 h 1890"/>
                <a:gd name="T62" fmla="*/ 1650 w 2592"/>
                <a:gd name="T63" fmla="*/ 1181 h 1890"/>
                <a:gd name="T64" fmla="*/ 1702 w 2592"/>
                <a:gd name="T65" fmla="*/ 1063 h 1890"/>
                <a:gd name="T66" fmla="*/ 1754 w 2592"/>
                <a:gd name="T67" fmla="*/ 945 h 1890"/>
                <a:gd name="T68" fmla="*/ 1807 w 2592"/>
                <a:gd name="T69" fmla="*/ 1181 h 1890"/>
                <a:gd name="T70" fmla="*/ 1859 w 2592"/>
                <a:gd name="T71" fmla="*/ 709 h 1890"/>
                <a:gd name="T72" fmla="*/ 1912 w 2592"/>
                <a:gd name="T73" fmla="*/ 827 h 1890"/>
                <a:gd name="T74" fmla="*/ 1964 w 2592"/>
                <a:gd name="T75" fmla="*/ 0 h 1890"/>
                <a:gd name="T76" fmla="*/ 2016 w 2592"/>
                <a:gd name="T77" fmla="*/ 473 h 1890"/>
                <a:gd name="T78" fmla="*/ 2069 w 2592"/>
                <a:gd name="T79" fmla="*/ 1299 h 1890"/>
                <a:gd name="T80" fmla="*/ 2121 w 2592"/>
                <a:gd name="T81" fmla="*/ 1771 h 1890"/>
                <a:gd name="T82" fmla="*/ 2173 w 2592"/>
                <a:gd name="T83" fmla="*/ 1299 h 1890"/>
                <a:gd name="T84" fmla="*/ 2226 w 2592"/>
                <a:gd name="T85" fmla="*/ 1771 h 1890"/>
                <a:gd name="T86" fmla="*/ 2278 w 2592"/>
                <a:gd name="T87" fmla="*/ 1535 h 1890"/>
                <a:gd name="T88" fmla="*/ 2331 w 2592"/>
                <a:gd name="T89" fmla="*/ 827 h 1890"/>
                <a:gd name="T90" fmla="*/ 2383 w 2592"/>
                <a:gd name="T91" fmla="*/ 591 h 1890"/>
                <a:gd name="T92" fmla="*/ 2435 w 2592"/>
                <a:gd name="T93" fmla="*/ 827 h 1890"/>
                <a:gd name="T94" fmla="*/ 2488 w 2592"/>
                <a:gd name="T95" fmla="*/ 945 h 1890"/>
                <a:gd name="T96" fmla="*/ 2540 w 2592"/>
                <a:gd name="T97" fmla="*/ 945 h 1890"/>
                <a:gd name="T98" fmla="*/ 2592 w 2592"/>
                <a:gd name="T99" fmla="*/ 827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2" h="1890">
                  <a:moveTo>
                    <a:pt x="0" y="1535"/>
                  </a:moveTo>
                  <a:lnTo>
                    <a:pt x="26" y="1535"/>
                  </a:lnTo>
                  <a:lnTo>
                    <a:pt x="52" y="1417"/>
                  </a:lnTo>
                  <a:lnTo>
                    <a:pt x="78" y="1535"/>
                  </a:lnTo>
                  <a:lnTo>
                    <a:pt x="105" y="1535"/>
                  </a:lnTo>
                  <a:lnTo>
                    <a:pt x="131" y="1535"/>
                  </a:lnTo>
                  <a:lnTo>
                    <a:pt x="157" y="1181"/>
                  </a:lnTo>
                  <a:lnTo>
                    <a:pt x="183" y="1063"/>
                  </a:lnTo>
                  <a:lnTo>
                    <a:pt x="209" y="1063"/>
                  </a:lnTo>
                  <a:lnTo>
                    <a:pt x="236" y="1181"/>
                  </a:lnTo>
                  <a:lnTo>
                    <a:pt x="262" y="1063"/>
                  </a:lnTo>
                  <a:lnTo>
                    <a:pt x="288" y="945"/>
                  </a:lnTo>
                  <a:lnTo>
                    <a:pt x="314" y="945"/>
                  </a:lnTo>
                  <a:lnTo>
                    <a:pt x="340" y="709"/>
                  </a:lnTo>
                  <a:lnTo>
                    <a:pt x="366" y="591"/>
                  </a:lnTo>
                  <a:lnTo>
                    <a:pt x="393" y="473"/>
                  </a:lnTo>
                  <a:lnTo>
                    <a:pt x="419" y="591"/>
                  </a:lnTo>
                  <a:lnTo>
                    <a:pt x="445" y="591"/>
                  </a:lnTo>
                  <a:lnTo>
                    <a:pt x="471" y="591"/>
                  </a:lnTo>
                  <a:lnTo>
                    <a:pt x="497" y="473"/>
                  </a:lnTo>
                  <a:lnTo>
                    <a:pt x="524" y="355"/>
                  </a:lnTo>
                  <a:lnTo>
                    <a:pt x="550" y="355"/>
                  </a:lnTo>
                  <a:lnTo>
                    <a:pt x="576" y="355"/>
                  </a:lnTo>
                  <a:lnTo>
                    <a:pt x="602" y="355"/>
                  </a:lnTo>
                  <a:lnTo>
                    <a:pt x="628" y="473"/>
                  </a:lnTo>
                  <a:lnTo>
                    <a:pt x="655" y="473"/>
                  </a:lnTo>
                  <a:lnTo>
                    <a:pt x="681" y="355"/>
                  </a:lnTo>
                  <a:lnTo>
                    <a:pt x="707" y="355"/>
                  </a:lnTo>
                  <a:lnTo>
                    <a:pt x="733" y="355"/>
                  </a:lnTo>
                  <a:lnTo>
                    <a:pt x="759" y="473"/>
                  </a:lnTo>
                  <a:lnTo>
                    <a:pt x="785" y="355"/>
                  </a:lnTo>
                  <a:lnTo>
                    <a:pt x="812" y="355"/>
                  </a:lnTo>
                  <a:lnTo>
                    <a:pt x="838" y="591"/>
                  </a:lnTo>
                  <a:lnTo>
                    <a:pt x="864" y="591"/>
                  </a:lnTo>
                  <a:lnTo>
                    <a:pt x="890" y="237"/>
                  </a:lnTo>
                  <a:lnTo>
                    <a:pt x="916" y="119"/>
                  </a:lnTo>
                  <a:lnTo>
                    <a:pt x="943" y="119"/>
                  </a:lnTo>
                  <a:lnTo>
                    <a:pt x="969" y="473"/>
                  </a:lnTo>
                  <a:lnTo>
                    <a:pt x="995" y="1063"/>
                  </a:lnTo>
                  <a:lnTo>
                    <a:pt x="1021" y="1417"/>
                  </a:lnTo>
                  <a:lnTo>
                    <a:pt x="1048" y="1771"/>
                  </a:lnTo>
                  <a:lnTo>
                    <a:pt x="1074" y="1890"/>
                  </a:lnTo>
                  <a:lnTo>
                    <a:pt x="1100" y="1771"/>
                  </a:lnTo>
                  <a:lnTo>
                    <a:pt x="1126" y="1535"/>
                  </a:lnTo>
                  <a:lnTo>
                    <a:pt x="1152" y="1417"/>
                  </a:lnTo>
                  <a:lnTo>
                    <a:pt x="1178" y="1653"/>
                  </a:lnTo>
                  <a:lnTo>
                    <a:pt x="1204" y="1771"/>
                  </a:lnTo>
                  <a:lnTo>
                    <a:pt x="1231" y="1771"/>
                  </a:lnTo>
                  <a:lnTo>
                    <a:pt x="1257" y="1535"/>
                  </a:lnTo>
                  <a:lnTo>
                    <a:pt x="1283" y="1417"/>
                  </a:lnTo>
                  <a:lnTo>
                    <a:pt x="1309" y="1299"/>
                  </a:lnTo>
                  <a:lnTo>
                    <a:pt x="1335" y="1299"/>
                  </a:lnTo>
                  <a:lnTo>
                    <a:pt x="1362" y="1299"/>
                  </a:lnTo>
                  <a:lnTo>
                    <a:pt x="1388" y="1181"/>
                  </a:lnTo>
                  <a:lnTo>
                    <a:pt x="1414" y="1063"/>
                  </a:lnTo>
                  <a:lnTo>
                    <a:pt x="1440" y="827"/>
                  </a:lnTo>
                  <a:lnTo>
                    <a:pt x="1467" y="709"/>
                  </a:lnTo>
                  <a:lnTo>
                    <a:pt x="1493" y="709"/>
                  </a:lnTo>
                  <a:lnTo>
                    <a:pt x="1519" y="827"/>
                  </a:lnTo>
                  <a:lnTo>
                    <a:pt x="1545" y="827"/>
                  </a:lnTo>
                  <a:lnTo>
                    <a:pt x="1571" y="945"/>
                  </a:lnTo>
                  <a:lnTo>
                    <a:pt x="1597" y="1063"/>
                  </a:lnTo>
                  <a:lnTo>
                    <a:pt x="1623" y="1063"/>
                  </a:lnTo>
                  <a:lnTo>
                    <a:pt x="1650" y="1181"/>
                  </a:lnTo>
                  <a:lnTo>
                    <a:pt x="1676" y="1181"/>
                  </a:lnTo>
                  <a:lnTo>
                    <a:pt x="1702" y="1063"/>
                  </a:lnTo>
                  <a:lnTo>
                    <a:pt x="1728" y="1063"/>
                  </a:lnTo>
                  <a:lnTo>
                    <a:pt x="1754" y="945"/>
                  </a:lnTo>
                  <a:lnTo>
                    <a:pt x="1781" y="1063"/>
                  </a:lnTo>
                  <a:lnTo>
                    <a:pt x="1807" y="1181"/>
                  </a:lnTo>
                  <a:lnTo>
                    <a:pt x="1833" y="827"/>
                  </a:lnTo>
                  <a:lnTo>
                    <a:pt x="1859" y="709"/>
                  </a:lnTo>
                  <a:lnTo>
                    <a:pt x="1886" y="709"/>
                  </a:lnTo>
                  <a:lnTo>
                    <a:pt x="1912" y="827"/>
                  </a:lnTo>
                  <a:lnTo>
                    <a:pt x="1938" y="237"/>
                  </a:lnTo>
                  <a:lnTo>
                    <a:pt x="1964" y="0"/>
                  </a:lnTo>
                  <a:lnTo>
                    <a:pt x="1990" y="0"/>
                  </a:lnTo>
                  <a:lnTo>
                    <a:pt x="2016" y="473"/>
                  </a:lnTo>
                  <a:lnTo>
                    <a:pt x="2042" y="827"/>
                  </a:lnTo>
                  <a:lnTo>
                    <a:pt x="2069" y="1299"/>
                  </a:lnTo>
                  <a:lnTo>
                    <a:pt x="2095" y="1535"/>
                  </a:lnTo>
                  <a:lnTo>
                    <a:pt x="2121" y="1771"/>
                  </a:lnTo>
                  <a:lnTo>
                    <a:pt x="2147" y="1535"/>
                  </a:lnTo>
                  <a:lnTo>
                    <a:pt x="2173" y="1299"/>
                  </a:lnTo>
                  <a:lnTo>
                    <a:pt x="2200" y="1535"/>
                  </a:lnTo>
                  <a:lnTo>
                    <a:pt x="2226" y="1771"/>
                  </a:lnTo>
                  <a:lnTo>
                    <a:pt x="2252" y="1771"/>
                  </a:lnTo>
                  <a:lnTo>
                    <a:pt x="2278" y="1535"/>
                  </a:lnTo>
                  <a:lnTo>
                    <a:pt x="2305" y="1181"/>
                  </a:lnTo>
                  <a:lnTo>
                    <a:pt x="2331" y="827"/>
                  </a:lnTo>
                  <a:lnTo>
                    <a:pt x="2357" y="709"/>
                  </a:lnTo>
                  <a:lnTo>
                    <a:pt x="2383" y="591"/>
                  </a:lnTo>
                  <a:lnTo>
                    <a:pt x="2409" y="709"/>
                  </a:lnTo>
                  <a:lnTo>
                    <a:pt x="2435" y="827"/>
                  </a:lnTo>
                  <a:lnTo>
                    <a:pt x="2461" y="827"/>
                  </a:lnTo>
                  <a:lnTo>
                    <a:pt x="2488" y="945"/>
                  </a:lnTo>
                  <a:lnTo>
                    <a:pt x="2514" y="945"/>
                  </a:lnTo>
                  <a:lnTo>
                    <a:pt x="2540" y="945"/>
                  </a:lnTo>
                  <a:lnTo>
                    <a:pt x="2566" y="945"/>
                  </a:lnTo>
                  <a:lnTo>
                    <a:pt x="2592" y="827"/>
                  </a:lnTo>
                </a:path>
              </a:pathLst>
            </a:custGeom>
            <a:noFill/>
            <a:ln w="19050"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400"/>
            </a:p>
          </p:txBody>
        </p:sp>
      </p:grpSp>
      <p:sp>
        <p:nvSpPr>
          <p:cNvPr id="2223" name="Rectangle 2222">
            <a:extLst>
              <a:ext uri="{FF2B5EF4-FFF2-40B4-BE49-F238E27FC236}">
                <a16:creationId xmlns:a16="http://schemas.microsoft.com/office/drawing/2014/main" id="{D5B857CE-6730-4874-9391-DEAD9D1EB619}"/>
              </a:ext>
            </a:extLst>
          </p:cNvPr>
          <p:cNvSpPr/>
          <p:nvPr/>
        </p:nvSpPr>
        <p:spPr>
          <a:xfrm>
            <a:off x="8347465" y="112584"/>
            <a:ext cx="3775178" cy="1200329"/>
          </a:xfrm>
          <a:prstGeom prst="rect">
            <a:avLst/>
          </a:prstGeom>
        </p:spPr>
        <p:txBody>
          <a:bodyPr wrap="square">
            <a:spAutoFit/>
          </a:bodyPr>
          <a:lstStyle/>
          <a:p>
            <a:pPr>
              <a:spcAft>
                <a:spcPts val="300"/>
              </a:spcAft>
            </a:pPr>
            <a:r>
              <a:rPr lang="en-US" sz="1200" dirty="0"/>
              <a:t>The dataset comes from an accelerometer inside a Sony AIBO robot dog. The query comes from a period when the dog was walking on carpet, the test data we will search comes from a time the robot walked on cement (for 5000 data points), then carpet (for 3000 data points), then back onto cement.</a:t>
            </a:r>
          </a:p>
        </p:txBody>
      </p:sp>
      <p:sp>
        <p:nvSpPr>
          <p:cNvPr id="2224" name="Rectangle 2223">
            <a:extLst>
              <a:ext uri="{FF2B5EF4-FFF2-40B4-BE49-F238E27FC236}">
                <a16:creationId xmlns:a16="http://schemas.microsoft.com/office/drawing/2014/main" id="{32B71363-65F1-455D-AEB2-B0A75F095F7B}"/>
              </a:ext>
            </a:extLst>
          </p:cNvPr>
          <p:cNvSpPr/>
          <p:nvPr/>
        </p:nvSpPr>
        <p:spPr>
          <a:xfrm>
            <a:off x="5834454" y="58976"/>
            <a:ext cx="762901" cy="369332"/>
          </a:xfrm>
          <a:prstGeom prst="rect">
            <a:avLst/>
          </a:prstGeom>
        </p:spPr>
        <p:txBody>
          <a:bodyPr wrap="none">
            <a:spAutoFit/>
          </a:bodyPr>
          <a:lstStyle/>
          <a:p>
            <a:r>
              <a:rPr lang="en-US" dirty="0"/>
              <a:t>Query</a:t>
            </a:r>
          </a:p>
        </p:txBody>
      </p:sp>
      <p:pic>
        <p:nvPicPr>
          <p:cNvPr id="1150" name="Picture 126" descr="Image result for sony aibo">
            <a:extLst>
              <a:ext uri="{FF2B5EF4-FFF2-40B4-BE49-F238E27FC236}">
                <a16:creationId xmlns:a16="http://schemas.microsoft.com/office/drawing/2014/main" id="{77BAAFF4-8ACB-4E62-8B2B-63F07C81F4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82654" y="235454"/>
            <a:ext cx="624495" cy="549255"/>
          </a:xfrm>
          <a:prstGeom prst="rect">
            <a:avLst/>
          </a:prstGeom>
          <a:noFill/>
          <a:extLst>
            <a:ext uri="{909E8E84-426E-40DD-AFC4-6F175D3DCCD1}">
              <a14:hiddenFill xmlns:a14="http://schemas.microsoft.com/office/drawing/2010/main">
                <a:solidFill>
                  <a:srgbClr val="FFFFFF"/>
                </a:solidFill>
              </a14:hiddenFill>
            </a:ext>
          </a:extLst>
        </p:spPr>
      </p:pic>
      <p:sp>
        <p:nvSpPr>
          <p:cNvPr id="2229" name="Line 131">
            <a:extLst>
              <a:ext uri="{FF2B5EF4-FFF2-40B4-BE49-F238E27FC236}">
                <a16:creationId xmlns:a16="http://schemas.microsoft.com/office/drawing/2014/main" id="{97A9D151-E29F-497D-BDBB-02C80616FC9F}"/>
              </a:ext>
            </a:extLst>
          </p:cNvPr>
          <p:cNvSpPr>
            <a:spLocks noChangeShapeType="1"/>
          </p:cNvSpPr>
          <p:nvPr/>
        </p:nvSpPr>
        <p:spPr bwMode="auto">
          <a:xfrm>
            <a:off x="104775" y="2478088"/>
            <a:ext cx="11817351"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0" name="Line 132">
            <a:extLst>
              <a:ext uri="{FF2B5EF4-FFF2-40B4-BE49-F238E27FC236}">
                <a16:creationId xmlns:a16="http://schemas.microsoft.com/office/drawing/2014/main" id="{F4B036B4-4DA0-4CFA-99ED-0A375DE5744D}"/>
              </a:ext>
            </a:extLst>
          </p:cNvPr>
          <p:cNvSpPr>
            <a:spLocks noChangeShapeType="1"/>
          </p:cNvSpPr>
          <p:nvPr/>
        </p:nvSpPr>
        <p:spPr bwMode="auto">
          <a:xfrm flipV="1">
            <a:off x="104775" y="2382838"/>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1" name="Line 133">
            <a:extLst>
              <a:ext uri="{FF2B5EF4-FFF2-40B4-BE49-F238E27FC236}">
                <a16:creationId xmlns:a16="http://schemas.microsoft.com/office/drawing/2014/main" id="{421AD0CF-1F6B-444E-ADC4-6E781B1868C9}"/>
              </a:ext>
            </a:extLst>
          </p:cNvPr>
          <p:cNvSpPr>
            <a:spLocks noChangeShapeType="1"/>
          </p:cNvSpPr>
          <p:nvPr/>
        </p:nvSpPr>
        <p:spPr bwMode="auto">
          <a:xfrm flipV="1">
            <a:off x="1922462" y="2382838"/>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2" name="Line 134">
            <a:extLst>
              <a:ext uri="{FF2B5EF4-FFF2-40B4-BE49-F238E27FC236}">
                <a16:creationId xmlns:a16="http://schemas.microsoft.com/office/drawing/2014/main" id="{916AF812-5E01-4BB9-AA09-2A396B52F299}"/>
              </a:ext>
            </a:extLst>
          </p:cNvPr>
          <p:cNvSpPr>
            <a:spLocks noChangeShapeType="1"/>
          </p:cNvSpPr>
          <p:nvPr/>
        </p:nvSpPr>
        <p:spPr bwMode="auto">
          <a:xfrm flipV="1">
            <a:off x="3740150" y="2382838"/>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3" name="Line 135">
            <a:extLst>
              <a:ext uri="{FF2B5EF4-FFF2-40B4-BE49-F238E27FC236}">
                <a16:creationId xmlns:a16="http://schemas.microsoft.com/office/drawing/2014/main" id="{0E413338-DDA4-48A3-9893-C903B28D5EE2}"/>
              </a:ext>
            </a:extLst>
          </p:cNvPr>
          <p:cNvSpPr>
            <a:spLocks noChangeShapeType="1"/>
          </p:cNvSpPr>
          <p:nvPr/>
        </p:nvSpPr>
        <p:spPr bwMode="auto">
          <a:xfrm flipV="1">
            <a:off x="5559425" y="2382838"/>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4" name="Line 136">
            <a:extLst>
              <a:ext uri="{FF2B5EF4-FFF2-40B4-BE49-F238E27FC236}">
                <a16:creationId xmlns:a16="http://schemas.microsoft.com/office/drawing/2014/main" id="{1D6CA090-EA82-43E1-8846-03BEB4FEEBBA}"/>
              </a:ext>
            </a:extLst>
          </p:cNvPr>
          <p:cNvSpPr>
            <a:spLocks noChangeShapeType="1"/>
          </p:cNvSpPr>
          <p:nvPr/>
        </p:nvSpPr>
        <p:spPr bwMode="auto">
          <a:xfrm flipV="1">
            <a:off x="7377113" y="2382838"/>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5" name="Line 137">
            <a:extLst>
              <a:ext uri="{FF2B5EF4-FFF2-40B4-BE49-F238E27FC236}">
                <a16:creationId xmlns:a16="http://schemas.microsoft.com/office/drawing/2014/main" id="{16C0542E-F63A-4039-B821-168056ADE0CA}"/>
              </a:ext>
            </a:extLst>
          </p:cNvPr>
          <p:cNvSpPr>
            <a:spLocks noChangeShapeType="1"/>
          </p:cNvSpPr>
          <p:nvPr/>
        </p:nvSpPr>
        <p:spPr bwMode="auto">
          <a:xfrm flipV="1">
            <a:off x="9194800" y="2382838"/>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6" name="Line 138">
            <a:extLst>
              <a:ext uri="{FF2B5EF4-FFF2-40B4-BE49-F238E27FC236}">
                <a16:creationId xmlns:a16="http://schemas.microsoft.com/office/drawing/2014/main" id="{984ABB66-DADE-4E9F-B9D7-222A74D233D7}"/>
              </a:ext>
            </a:extLst>
          </p:cNvPr>
          <p:cNvSpPr>
            <a:spLocks noChangeShapeType="1"/>
          </p:cNvSpPr>
          <p:nvPr/>
        </p:nvSpPr>
        <p:spPr bwMode="auto">
          <a:xfrm flipV="1">
            <a:off x="11012488" y="2382838"/>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8" name="Rectangle 140">
            <a:extLst>
              <a:ext uri="{FF2B5EF4-FFF2-40B4-BE49-F238E27FC236}">
                <a16:creationId xmlns:a16="http://schemas.microsoft.com/office/drawing/2014/main" id="{957F500A-B695-454A-AE25-0D8859A52E02}"/>
              </a:ext>
            </a:extLst>
          </p:cNvPr>
          <p:cNvSpPr>
            <a:spLocks noChangeArrowheads="1"/>
          </p:cNvSpPr>
          <p:nvPr/>
        </p:nvSpPr>
        <p:spPr bwMode="auto">
          <a:xfrm>
            <a:off x="69850" y="2522538"/>
            <a:ext cx="11906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39" name="Rectangle 141">
            <a:extLst>
              <a:ext uri="{FF2B5EF4-FFF2-40B4-BE49-F238E27FC236}">
                <a16:creationId xmlns:a16="http://schemas.microsoft.com/office/drawing/2014/main" id="{1767206E-8E23-436D-9898-A41FE71744E0}"/>
              </a:ext>
            </a:extLst>
          </p:cNvPr>
          <p:cNvSpPr>
            <a:spLocks noChangeArrowheads="1"/>
          </p:cNvSpPr>
          <p:nvPr/>
        </p:nvSpPr>
        <p:spPr bwMode="auto">
          <a:xfrm>
            <a:off x="1806575" y="2522538"/>
            <a:ext cx="31591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20" name="Rectangle 142">
            <a:extLst>
              <a:ext uri="{FF2B5EF4-FFF2-40B4-BE49-F238E27FC236}">
                <a16:creationId xmlns:a16="http://schemas.microsoft.com/office/drawing/2014/main" id="{780746FD-00A3-4F00-A840-A37BC274502F}"/>
              </a:ext>
            </a:extLst>
          </p:cNvPr>
          <p:cNvSpPr>
            <a:spLocks noChangeArrowheads="1"/>
          </p:cNvSpPr>
          <p:nvPr/>
        </p:nvSpPr>
        <p:spPr bwMode="auto">
          <a:xfrm>
            <a:off x="3619500" y="2522538"/>
            <a:ext cx="31591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21" name="Rectangle 143">
            <a:extLst>
              <a:ext uri="{FF2B5EF4-FFF2-40B4-BE49-F238E27FC236}">
                <a16:creationId xmlns:a16="http://schemas.microsoft.com/office/drawing/2014/main" id="{4AEB19A6-FA5E-460D-AA26-D7A7EA693F04}"/>
              </a:ext>
            </a:extLst>
          </p:cNvPr>
          <p:cNvSpPr>
            <a:spLocks noChangeArrowheads="1"/>
          </p:cNvSpPr>
          <p:nvPr/>
        </p:nvSpPr>
        <p:spPr bwMode="auto">
          <a:xfrm>
            <a:off x="5440362" y="2522538"/>
            <a:ext cx="31591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22" name="Rectangle 144">
            <a:extLst>
              <a:ext uri="{FF2B5EF4-FFF2-40B4-BE49-F238E27FC236}">
                <a16:creationId xmlns:a16="http://schemas.microsoft.com/office/drawing/2014/main" id="{44929D42-B28B-4C7C-9D45-0D1A8EB03C2D}"/>
              </a:ext>
            </a:extLst>
          </p:cNvPr>
          <p:cNvSpPr>
            <a:spLocks noChangeArrowheads="1"/>
          </p:cNvSpPr>
          <p:nvPr/>
        </p:nvSpPr>
        <p:spPr bwMode="auto">
          <a:xfrm>
            <a:off x="7254875" y="2522538"/>
            <a:ext cx="31591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23" name="Rectangle 145">
            <a:extLst>
              <a:ext uri="{FF2B5EF4-FFF2-40B4-BE49-F238E27FC236}">
                <a16:creationId xmlns:a16="http://schemas.microsoft.com/office/drawing/2014/main" id="{5955862B-1E09-449D-BDA3-908D6FB4A3A6}"/>
              </a:ext>
            </a:extLst>
          </p:cNvPr>
          <p:cNvSpPr>
            <a:spLocks noChangeArrowheads="1"/>
          </p:cNvSpPr>
          <p:nvPr/>
        </p:nvSpPr>
        <p:spPr bwMode="auto">
          <a:xfrm>
            <a:off x="9040813" y="2522538"/>
            <a:ext cx="384175"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24" name="Rectangle 146">
            <a:extLst>
              <a:ext uri="{FF2B5EF4-FFF2-40B4-BE49-F238E27FC236}">
                <a16:creationId xmlns:a16="http://schemas.microsoft.com/office/drawing/2014/main" id="{B61C7E83-D359-4220-B782-DB2DF85D7B2E}"/>
              </a:ext>
            </a:extLst>
          </p:cNvPr>
          <p:cNvSpPr>
            <a:spLocks noChangeArrowheads="1"/>
          </p:cNvSpPr>
          <p:nvPr/>
        </p:nvSpPr>
        <p:spPr bwMode="auto">
          <a:xfrm>
            <a:off x="10855325" y="2522538"/>
            <a:ext cx="384175"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27" name="Line 149">
            <a:extLst>
              <a:ext uri="{FF2B5EF4-FFF2-40B4-BE49-F238E27FC236}">
                <a16:creationId xmlns:a16="http://schemas.microsoft.com/office/drawing/2014/main" id="{EB059564-E659-40BF-B957-9D948735201D}"/>
              </a:ext>
            </a:extLst>
          </p:cNvPr>
          <p:cNvSpPr>
            <a:spLocks noChangeShapeType="1"/>
          </p:cNvSpPr>
          <p:nvPr/>
        </p:nvSpPr>
        <p:spPr bwMode="auto">
          <a:xfrm>
            <a:off x="104775" y="2478088"/>
            <a:ext cx="127000"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55">
            <a:extLst>
              <a:ext uri="{FF2B5EF4-FFF2-40B4-BE49-F238E27FC236}">
                <a16:creationId xmlns:a16="http://schemas.microsoft.com/office/drawing/2014/main" id="{8241296D-C81A-444D-8CFA-E423817A40AE}"/>
              </a:ext>
            </a:extLst>
          </p:cNvPr>
          <p:cNvSpPr>
            <a:spLocks/>
          </p:cNvSpPr>
          <p:nvPr/>
        </p:nvSpPr>
        <p:spPr bwMode="auto">
          <a:xfrm>
            <a:off x="104775" y="1619251"/>
            <a:ext cx="11817351" cy="757238"/>
          </a:xfrm>
          <a:custGeom>
            <a:avLst/>
            <a:gdLst>
              <a:gd name="T0" fmla="*/ 117 w 7444"/>
              <a:gd name="T1" fmla="*/ 306 h 477"/>
              <a:gd name="T2" fmla="*/ 233 w 7444"/>
              <a:gd name="T3" fmla="*/ 187 h 477"/>
              <a:gd name="T4" fmla="*/ 350 w 7444"/>
              <a:gd name="T5" fmla="*/ 221 h 477"/>
              <a:gd name="T6" fmla="*/ 467 w 7444"/>
              <a:gd name="T7" fmla="*/ 289 h 477"/>
              <a:gd name="T8" fmla="*/ 584 w 7444"/>
              <a:gd name="T9" fmla="*/ 187 h 477"/>
              <a:gd name="T10" fmla="*/ 701 w 7444"/>
              <a:gd name="T11" fmla="*/ 119 h 477"/>
              <a:gd name="T12" fmla="*/ 818 w 7444"/>
              <a:gd name="T13" fmla="*/ 255 h 477"/>
              <a:gd name="T14" fmla="*/ 934 w 7444"/>
              <a:gd name="T15" fmla="*/ 323 h 477"/>
              <a:gd name="T16" fmla="*/ 1051 w 7444"/>
              <a:gd name="T17" fmla="*/ 340 h 477"/>
              <a:gd name="T18" fmla="*/ 1168 w 7444"/>
              <a:gd name="T19" fmla="*/ 238 h 477"/>
              <a:gd name="T20" fmla="*/ 1285 w 7444"/>
              <a:gd name="T21" fmla="*/ 221 h 477"/>
              <a:gd name="T22" fmla="*/ 1401 w 7444"/>
              <a:gd name="T23" fmla="*/ 238 h 477"/>
              <a:gd name="T24" fmla="*/ 1518 w 7444"/>
              <a:gd name="T25" fmla="*/ 204 h 477"/>
              <a:gd name="T26" fmla="*/ 1635 w 7444"/>
              <a:gd name="T27" fmla="*/ 170 h 477"/>
              <a:gd name="T28" fmla="*/ 1752 w 7444"/>
              <a:gd name="T29" fmla="*/ 374 h 477"/>
              <a:gd name="T30" fmla="*/ 1869 w 7444"/>
              <a:gd name="T31" fmla="*/ 34 h 477"/>
              <a:gd name="T32" fmla="*/ 1986 w 7444"/>
              <a:gd name="T33" fmla="*/ 358 h 477"/>
              <a:gd name="T34" fmla="*/ 2103 w 7444"/>
              <a:gd name="T35" fmla="*/ 238 h 477"/>
              <a:gd name="T36" fmla="*/ 2219 w 7444"/>
              <a:gd name="T37" fmla="*/ 204 h 477"/>
              <a:gd name="T38" fmla="*/ 2336 w 7444"/>
              <a:gd name="T39" fmla="*/ 204 h 477"/>
              <a:gd name="T40" fmla="*/ 2453 w 7444"/>
              <a:gd name="T41" fmla="*/ 221 h 477"/>
              <a:gd name="T42" fmla="*/ 2570 w 7444"/>
              <a:gd name="T43" fmla="*/ 221 h 477"/>
              <a:gd name="T44" fmla="*/ 2687 w 7444"/>
              <a:gd name="T45" fmla="*/ 255 h 477"/>
              <a:gd name="T46" fmla="*/ 2803 w 7444"/>
              <a:gd name="T47" fmla="*/ 238 h 477"/>
              <a:gd name="T48" fmla="*/ 2920 w 7444"/>
              <a:gd name="T49" fmla="*/ 238 h 477"/>
              <a:gd name="T50" fmla="*/ 3037 w 7444"/>
              <a:gd name="T51" fmla="*/ 255 h 477"/>
              <a:gd name="T52" fmla="*/ 3154 w 7444"/>
              <a:gd name="T53" fmla="*/ 136 h 477"/>
              <a:gd name="T54" fmla="*/ 3271 w 7444"/>
              <a:gd name="T55" fmla="*/ 187 h 477"/>
              <a:gd name="T56" fmla="*/ 3387 w 7444"/>
              <a:gd name="T57" fmla="*/ 136 h 477"/>
              <a:gd name="T58" fmla="*/ 3504 w 7444"/>
              <a:gd name="T59" fmla="*/ 340 h 477"/>
              <a:gd name="T60" fmla="*/ 3621 w 7444"/>
              <a:gd name="T61" fmla="*/ 323 h 477"/>
              <a:gd name="T62" fmla="*/ 3738 w 7444"/>
              <a:gd name="T63" fmla="*/ 255 h 477"/>
              <a:gd name="T64" fmla="*/ 3855 w 7444"/>
              <a:gd name="T65" fmla="*/ 289 h 477"/>
              <a:gd name="T66" fmla="*/ 3972 w 7444"/>
              <a:gd name="T67" fmla="*/ 255 h 477"/>
              <a:gd name="T68" fmla="*/ 4088 w 7444"/>
              <a:gd name="T69" fmla="*/ 238 h 477"/>
              <a:gd name="T70" fmla="*/ 4205 w 7444"/>
              <a:gd name="T71" fmla="*/ 187 h 477"/>
              <a:gd name="T72" fmla="*/ 4322 w 7444"/>
              <a:gd name="T73" fmla="*/ 238 h 477"/>
              <a:gd name="T74" fmla="*/ 4439 w 7444"/>
              <a:gd name="T75" fmla="*/ 170 h 477"/>
              <a:gd name="T76" fmla="*/ 4555 w 7444"/>
              <a:gd name="T77" fmla="*/ 255 h 477"/>
              <a:gd name="T78" fmla="*/ 4672 w 7444"/>
              <a:gd name="T79" fmla="*/ 238 h 477"/>
              <a:gd name="T80" fmla="*/ 4789 w 7444"/>
              <a:gd name="T81" fmla="*/ 238 h 477"/>
              <a:gd name="T82" fmla="*/ 4906 w 7444"/>
              <a:gd name="T83" fmla="*/ 204 h 477"/>
              <a:gd name="T84" fmla="*/ 5023 w 7444"/>
              <a:gd name="T85" fmla="*/ 221 h 477"/>
              <a:gd name="T86" fmla="*/ 5140 w 7444"/>
              <a:gd name="T87" fmla="*/ 204 h 477"/>
              <a:gd name="T88" fmla="*/ 5256 w 7444"/>
              <a:gd name="T89" fmla="*/ 289 h 477"/>
              <a:gd name="T90" fmla="*/ 5373 w 7444"/>
              <a:gd name="T91" fmla="*/ 170 h 477"/>
              <a:gd name="T92" fmla="*/ 5490 w 7444"/>
              <a:gd name="T93" fmla="*/ 289 h 477"/>
              <a:gd name="T94" fmla="*/ 5607 w 7444"/>
              <a:gd name="T95" fmla="*/ 306 h 477"/>
              <a:gd name="T96" fmla="*/ 5723 w 7444"/>
              <a:gd name="T97" fmla="*/ 238 h 477"/>
              <a:gd name="T98" fmla="*/ 5840 w 7444"/>
              <a:gd name="T99" fmla="*/ 255 h 477"/>
              <a:gd name="T100" fmla="*/ 5957 w 7444"/>
              <a:gd name="T101" fmla="*/ 204 h 477"/>
              <a:gd name="T102" fmla="*/ 6074 w 7444"/>
              <a:gd name="T103" fmla="*/ 204 h 477"/>
              <a:gd name="T104" fmla="*/ 6191 w 7444"/>
              <a:gd name="T105" fmla="*/ 272 h 477"/>
              <a:gd name="T106" fmla="*/ 6308 w 7444"/>
              <a:gd name="T107" fmla="*/ 187 h 477"/>
              <a:gd name="T108" fmla="*/ 6424 w 7444"/>
              <a:gd name="T109" fmla="*/ 204 h 477"/>
              <a:gd name="T110" fmla="*/ 6541 w 7444"/>
              <a:gd name="T111" fmla="*/ 153 h 477"/>
              <a:gd name="T112" fmla="*/ 6658 w 7444"/>
              <a:gd name="T113" fmla="*/ 255 h 477"/>
              <a:gd name="T114" fmla="*/ 6775 w 7444"/>
              <a:gd name="T115" fmla="*/ 238 h 477"/>
              <a:gd name="T116" fmla="*/ 6892 w 7444"/>
              <a:gd name="T117" fmla="*/ 238 h 477"/>
              <a:gd name="T118" fmla="*/ 7008 w 7444"/>
              <a:gd name="T119" fmla="*/ 221 h 477"/>
              <a:gd name="T120" fmla="*/ 7125 w 7444"/>
              <a:gd name="T121" fmla="*/ 255 h 477"/>
              <a:gd name="T122" fmla="*/ 7242 w 7444"/>
              <a:gd name="T123" fmla="*/ 187 h 477"/>
              <a:gd name="T124" fmla="*/ 7359 w 7444"/>
              <a:gd name="T125" fmla="*/ 204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44" h="477">
                <a:moveTo>
                  <a:pt x="0" y="187"/>
                </a:moveTo>
                <a:lnTo>
                  <a:pt x="1" y="187"/>
                </a:lnTo>
                <a:lnTo>
                  <a:pt x="2" y="187"/>
                </a:lnTo>
                <a:lnTo>
                  <a:pt x="2" y="187"/>
                </a:lnTo>
                <a:lnTo>
                  <a:pt x="3" y="187"/>
                </a:lnTo>
                <a:lnTo>
                  <a:pt x="4" y="204"/>
                </a:lnTo>
                <a:lnTo>
                  <a:pt x="4" y="187"/>
                </a:lnTo>
                <a:lnTo>
                  <a:pt x="5" y="204"/>
                </a:lnTo>
                <a:lnTo>
                  <a:pt x="5" y="204"/>
                </a:lnTo>
                <a:lnTo>
                  <a:pt x="6" y="221"/>
                </a:lnTo>
                <a:lnTo>
                  <a:pt x="6" y="221"/>
                </a:lnTo>
                <a:lnTo>
                  <a:pt x="7" y="238"/>
                </a:lnTo>
                <a:lnTo>
                  <a:pt x="8" y="238"/>
                </a:lnTo>
                <a:lnTo>
                  <a:pt x="8" y="221"/>
                </a:lnTo>
                <a:lnTo>
                  <a:pt x="9" y="221"/>
                </a:lnTo>
                <a:lnTo>
                  <a:pt x="9" y="221"/>
                </a:lnTo>
                <a:lnTo>
                  <a:pt x="10" y="204"/>
                </a:lnTo>
                <a:lnTo>
                  <a:pt x="10" y="187"/>
                </a:lnTo>
                <a:lnTo>
                  <a:pt x="11" y="170"/>
                </a:lnTo>
                <a:lnTo>
                  <a:pt x="11" y="204"/>
                </a:lnTo>
                <a:lnTo>
                  <a:pt x="12" y="238"/>
                </a:lnTo>
                <a:lnTo>
                  <a:pt x="13" y="255"/>
                </a:lnTo>
                <a:lnTo>
                  <a:pt x="13" y="238"/>
                </a:lnTo>
                <a:lnTo>
                  <a:pt x="14" y="187"/>
                </a:lnTo>
                <a:lnTo>
                  <a:pt x="14" y="221"/>
                </a:lnTo>
                <a:lnTo>
                  <a:pt x="15" y="323"/>
                </a:lnTo>
                <a:lnTo>
                  <a:pt x="15" y="323"/>
                </a:lnTo>
                <a:lnTo>
                  <a:pt x="16" y="323"/>
                </a:lnTo>
                <a:lnTo>
                  <a:pt x="17" y="255"/>
                </a:lnTo>
                <a:lnTo>
                  <a:pt x="17" y="238"/>
                </a:lnTo>
                <a:lnTo>
                  <a:pt x="18" y="204"/>
                </a:lnTo>
                <a:lnTo>
                  <a:pt x="18" y="204"/>
                </a:lnTo>
                <a:lnTo>
                  <a:pt x="19" y="272"/>
                </a:lnTo>
                <a:lnTo>
                  <a:pt x="19" y="340"/>
                </a:lnTo>
                <a:lnTo>
                  <a:pt x="20" y="374"/>
                </a:lnTo>
                <a:lnTo>
                  <a:pt x="21" y="358"/>
                </a:lnTo>
                <a:lnTo>
                  <a:pt x="21" y="289"/>
                </a:lnTo>
                <a:lnTo>
                  <a:pt x="22" y="272"/>
                </a:lnTo>
                <a:lnTo>
                  <a:pt x="22" y="221"/>
                </a:lnTo>
                <a:lnTo>
                  <a:pt x="23" y="221"/>
                </a:lnTo>
                <a:lnTo>
                  <a:pt x="23" y="204"/>
                </a:lnTo>
                <a:lnTo>
                  <a:pt x="24" y="221"/>
                </a:lnTo>
                <a:lnTo>
                  <a:pt x="25" y="238"/>
                </a:lnTo>
                <a:lnTo>
                  <a:pt x="25" y="255"/>
                </a:lnTo>
                <a:lnTo>
                  <a:pt x="26" y="255"/>
                </a:lnTo>
                <a:lnTo>
                  <a:pt x="26" y="272"/>
                </a:lnTo>
                <a:lnTo>
                  <a:pt x="27" y="289"/>
                </a:lnTo>
                <a:lnTo>
                  <a:pt x="27" y="289"/>
                </a:lnTo>
                <a:lnTo>
                  <a:pt x="28" y="272"/>
                </a:lnTo>
                <a:lnTo>
                  <a:pt x="28" y="272"/>
                </a:lnTo>
                <a:lnTo>
                  <a:pt x="29" y="272"/>
                </a:lnTo>
                <a:lnTo>
                  <a:pt x="30" y="255"/>
                </a:lnTo>
                <a:lnTo>
                  <a:pt x="30" y="272"/>
                </a:lnTo>
                <a:lnTo>
                  <a:pt x="31" y="255"/>
                </a:lnTo>
                <a:lnTo>
                  <a:pt x="31" y="255"/>
                </a:lnTo>
                <a:lnTo>
                  <a:pt x="32" y="255"/>
                </a:lnTo>
                <a:lnTo>
                  <a:pt x="32" y="272"/>
                </a:lnTo>
                <a:lnTo>
                  <a:pt x="33" y="272"/>
                </a:lnTo>
                <a:lnTo>
                  <a:pt x="34" y="272"/>
                </a:lnTo>
                <a:lnTo>
                  <a:pt x="34" y="272"/>
                </a:lnTo>
                <a:lnTo>
                  <a:pt x="35" y="238"/>
                </a:lnTo>
                <a:lnTo>
                  <a:pt x="35" y="221"/>
                </a:lnTo>
                <a:lnTo>
                  <a:pt x="36" y="187"/>
                </a:lnTo>
                <a:lnTo>
                  <a:pt x="37" y="221"/>
                </a:lnTo>
                <a:lnTo>
                  <a:pt x="37" y="187"/>
                </a:lnTo>
                <a:lnTo>
                  <a:pt x="38" y="187"/>
                </a:lnTo>
                <a:lnTo>
                  <a:pt x="38" y="255"/>
                </a:lnTo>
                <a:lnTo>
                  <a:pt x="39" y="289"/>
                </a:lnTo>
                <a:lnTo>
                  <a:pt x="40" y="289"/>
                </a:lnTo>
                <a:lnTo>
                  <a:pt x="40" y="238"/>
                </a:lnTo>
                <a:lnTo>
                  <a:pt x="41" y="170"/>
                </a:lnTo>
                <a:lnTo>
                  <a:pt x="41" y="153"/>
                </a:lnTo>
                <a:lnTo>
                  <a:pt x="42" y="187"/>
                </a:lnTo>
                <a:lnTo>
                  <a:pt x="42" y="272"/>
                </a:lnTo>
                <a:lnTo>
                  <a:pt x="43" y="289"/>
                </a:lnTo>
                <a:lnTo>
                  <a:pt x="44" y="272"/>
                </a:lnTo>
                <a:lnTo>
                  <a:pt x="44" y="255"/>
                </a:lnTo>
                <a:lnTo>
                  <a:pt x="45" y="238"/>
                </a:lnTo>
                <a:lnTo>
                  <a:pt x="45" y="255"/>
                </a:lnTo>
                <a:lnTo>
                  <a:pt x="46" y="272"/>
                </a:lnTo>
                <a:lnTo>
                  <a:pt x="46" y="272"/>
                </a:lnTo>
                <a:lnTo>
                  <a:pt x="47" y="238"/>
                </a:lnTo>
                <a:lnTo>
                  <a:pt x="48" y="238"/>
                </a:lnTo>
                <a:lnTo>
                  <a:pt x="48" y="221"/>
                </a:lnTo>
                <a:lnTo>
                  <a:pt x="49" y="238"/>
                </a:lnTo>
                <a:lnTo>
                  <a:pt x="49" y="238"/>
                </a:lnTo>
                <a:lnTo>
                  <a:pt x="50" y="238"/>
                </a:lnTo>
                <a:lnTo>
                  <a:pt x="50" y="238"/>
                </a:lnTo>
                <a:lnTo>
                  <a:pt x="51" y="238"/>
                </a:lnTo>
                <a:lnTo>
                  <a:pt x="52" y="238"/>
                </a:lnTo>
                <a:lnTo>
                  <a:pt x="52" y="255"/>
                </a:lnTo>
                <a:lnTo>
                  <a:pt x="53" y="255"/>
                </a:lnTo>
                <a:lnTo>
                  <a:pt x="53" y="238"/>
                </a:lnTo>
                <a:lnTo>
                  <a:pt x="54" y="238"/>
                </a:lnTo>
                <a:lnTo>
                  <a:pt x="54" y="221"/>
                </a:lnTo>
                <a:lnTo>
                  <a:pt x="55" y="238"/>
                </a:lnTo>
                <a:lnTo>
                  <a:pt x="55" y="255"/>
                </a:lnTo>
                <a:lnTo>
                  <a:pt x="56" y="255"/>
                </a:lnTo>
                <a:lnTo>
                  <a:pt x="57" y="238"/>
                </a:lnTo>
                <a:lnTo>
                  <a:pt x="57" y="187"/>
                </a:lnTo>
                <a:lnTo>
                  <a:pt x="58" y="187"/>
                </a:lnTo>
                <a:lnTo>
                  <a:pt x="58" y="170"/>
                </a:lnTo>
                <a:lnTo>
                  <a:pt x="59" y="204"/>
                </a:lnTo>
                <a:lnTo>
                  <a:pt x="59" y="255"/>
                </a:lnTo>
                <a:lnTo>
                  <a:pt x="60" y="238"/>
                </a:lnTo>
                <a:lnTo>
                  <a:pt x="61" y="255"/>
                </a:lnTo>
                <a:lnTo>
                  <a:pt x="61" y="255"/>
                </a:lnTo>
                <a:lnTo>
                  <a:pt x="62" y="255"/>
                </a:lnTo>
                <a:lnTo>
                  <a:pt x="62" y="255"/>
                </a:lnTo>
                <a:lnTo>
                  <a:pt x="63" y="272"/>
                </a:lnTo>
                <a:lnTo>
                  <a:pt x="63" y="272"/>
                </a:lnTo>
                <a:lnTo>
                  <a:pt x="64" y="358"/>
                </a:lnTo>
                <a:lnTo>
                  <a:pt x="65" y="374"/>
                </a:lnTo>
                <a:lnTo>
                  <a:pt x="65" y="391"/>
                </a:lnTo>
                <a:lnTo>
                  <a:pt x="66" y="340"/>
                </a:lnTo>
                <a:lnTo>
                  <a:pt x="66" y="272"/>
                </a:lnTo>
                <a:lnTo>
                  <a:pt x="67" y="221"/>
                </a:lnTo>
                <a:lnTo>
                  <a:pt x="67" y="153"/>
                </a:lnTo>
                <a:lnTo>
                  <a:pt x="68" y="170"/>
                </a:lnTo>
                <a:lnTo>
                  <a:pt x="69" y="204"/>
                </a:lnTo>
                <a:lnTo>
                  <a:pt x="69" y="255"/>
                </a:lnTo>
                <a:lnTo>
                  <a:pt x="70" y="272"/>
                </a:lnTo>
                <a:lnTo>
                  <a:pt x="71" y="272"/>
                </a:lnTo>
                <a:lnTo>
                  <a:pt x="71" y="272"/>
                </a:lnTo>
                <a:lnTo>
                  <a:pt x="72" y="272"/>
                </a:lnTo>
                <a:lnTo>
                  <a:pt x="72" y="238"/>
                </a:lnTo>
                <a:lnTo>
                  <a:pt x="73" y="238"/>
                </a:lnTo>
                <a:lnTo>
                  <a:pt x="73" y="238"/>
                </a:lnTo>
                <a:lnTo>
                  <a:pt x="74" y="255"/>
                </a:lnTo>
                <a:lnTo>
                  <a:pt x="75" y="272"/>
                </a:lnTo>
                <a:lnTo>
                  <a:pt x="75" y="289"/>
                </a:lnTo>
                <a:lnTo>
                  <a:pt x="76" y="289"/>
                </a:lnTo>
                <a:lnTo>
                  <a:pt x="76" y="255"/>
                </a:lnTo>
                <a:lnTo>
                  <a:pt x="77" y="238"/>
                </a:lnTo>
                <a:lnTo>
                  <a:pt x="77" y="238"/>
                </a:lnTo>
                <a:lnTo>
                  <a:pt x="78" y="255"/>
                </a:lnTo>
                <a:lnTo>
                  <a:pt x="78" y="255"/>
                </a:lnTo>
                <a:lnTo>
                  <a:pt x="79" y="255"/>
                </a:lnTo>
                <a:lnTo>
                  <a:pt x="80" y="255"/>
                </a:lnTo>
                <a:lnTo>
                  <a:pt x="80" y="238"/>
                </a:lnTo>
                <a:lnTo>
                  <a:pt x="81" y="221"/>
                </a:lnTo>
                <a:lnTo>
                  <a:pt x="81" y="221"/>
                </a:lnTo>
                <a:lnTo>
                  <a:pt x="82" y="136"/>
                </a:lnTo>
                <a:lnTo>
                  <a:pt x="82" y="187"/>
                </a:lnTo>
                <a:lnTo>
                  <a:pt x="83" y="221"/>
                </a:lnTo>
                <a:lnTo>
                  <a:pt x="84" y="221"/>
                </a:lnTo>
                <a:lnTo>
                  <a:pt x="84" y="289"/>
                </a:lnTo>
                <a:lnTo>
                  <a:pt x="85" y="289"/>
                </a:lnTo>
                <a:lnTo>
                  <a:pt x="85" y="306"/>
                </a:lnTo>
                <a:lnTo>
                  <a:pt x="86" y="255"/>
                </a:lnTo>
                <a:lnTo>
                  <a:pt x="86" y="204"/>
                </a:lnTo>
                <a:lnTo>
                  <a:pt x="87" y="204"/>
                </a:lnTo>
                <a:lnTo>
                  <a:pt x="88" y="255"/>
                </a:lnTo>
                <a:lnTo>
                  <a:pt x="88" y="289"/>
                </a:lnTo>
                <a:lnTo>
                  <a:pt x="89" y="306"/>
                </a:lnTo>
                <a:lnTo>
                  <a:pt x="89" y="289"/>
                </a:lnTo>
                <a:lnTo>
                  <a:pt x="90" y="255"/>
                </a:lnTo>
                <a:lnTo>
                  <a:pt x="90" y="238"/>
                </a:lnTo>
                <a:lnTo>
                  <a:pt x="91" y="238"/>
                </a:lnTo>
                <a:lnTo>
                  <a:pt x="92" y="238"/>
                </a:lnTo>
                <a:lnTo>
                  <a:pt x="92" y="255"/>
                </a:lnTo>
                <a:lnTo>
                  <a:pt x="93" y="221"/>
                </a:lnTo>
                <a:lnTo>
                  <a:pt x="93" y="204"/>
                </a:lnTo>
                <a:lnTo>
                  <a:pt x="94" y="204"/>
                </a:lnTo>
                <a:lnTo>
                  <a:pt x="94" y="204"/>
                </a:lnTo>
                <a:lnTo>
                  <a:pt x="95" y="221"/>
                </a:lnTo>
                <a:lnTo>
                  <a:pt x="95" y="221"/>
                </a:lnTo>
                <a:lnTo>
                  <a:pt x="96" y="221"/>
                </a:lnTo>
                <a:lnTo>
                  <a:pt x="97" y="238"/>
                </a:lnTo>
                <a:lnTo>
                  <a:pt x="97" y="238"/>
                </a:lnTo>
                <a:lnTo>
                  <a:pt x="98" y="255"/>
                </a:lnTo>
                <a:lnTo>
                  <a:pt x="98" y="255"/>
                </a:lnTo>
                <a:lnTo>
                  <a:pt x="99" y="238"/>
                </a:lnTo>
                <a:lnTo>
                  <a:pt x="99" y="238"/>
                </a:lnTo>
                <a:lnTo>
                  <a:pt x="100" y="238"/>
                </a:lnTo>
                <a:lnTo>
                  <a:pt x="101" y="238"/>
                </a:lnTo>
                <a:lnTo>
                  <a:pt x="101" y="255"/>
                </a:lnTo>
                <a:lnTo>
                  <a:pt x="102" y="238"/>
                </a:lnTo>
                <a:lnTo>
                  <a:pt x="103" y="221"/>
                </a:lnTo>
                <a:lnTo>
                  <a:pt x="103" y="204"/>
                </a:lnTo>
                <a:lnTo>
                  <a:pt x="104" y="204"/>
                </a:lnTo>
                <a:lnTo>
                  <a:pt x="104" y="187"/>
                </a:lnTo>
                <a:lnTo>
                  <a:pt x="105" y="221"/>
                </a:lnTo>
                <a:lnTo>
                  <a:pt x="105" y="272"/>
                </a:lnTo>
                <a:lnTo>
                  <a:pt x="106" y="221"/>
                </a:lnTo>
                <a:lnTo>
                  <a:pt x="107" y="255"/>
                </a:lnTo>
                <a:lnTo>
                  <a:pt x="107" y="255"/>
                </a:lnTo>
                <a:lnTo>
                  <a:pt x="108" y="255"/>
                </a:lnTo>
                <a:lnTo>
                  <a:pt x="108" y="255"/>
                </a:lnTo>
                <a:lnTo>
                  <a:pt x="109" y="255"/>
                </a:lnTo>
                <a:lnTo>
                  <a:pt x="109" y="272"/>
                </a:lnTo>
                <a:lnTo>
                  <a:pt x="110" y="323"/>
                </a:lnTo>
                <a:lnTo>
                  <a:pt x="111" y="374"/>
                </a:lnTo>
                <a:lnTo>
                  <a:pt x="111" y="409"/>
                </a:lnTo>
                <a:lnTo>
                  <a:pt x="112" y="374"/>
                </a:lnTo>
                <a:lnTo>
                  <a:pt x="112" y="289"/>
                </a:lnTo>
                <a:lnTo>
                  <a:pt x="113" y="187"/>
                </a:lnTo>
                <a:lnTo>
                  <a:pt x="113" y="153"/>
                </a:lnTo>
                <a:lnTo>
                  <a:pt x="114" y="170"/>
                </a:lnTo>
                <a:lnTo>
                  <a:pt x="115" y="221"/>
                </a:lnTo>
                <a:lnTo>
                  <a:pt x="115" y="255"/>
                </a:lnTo>
                <a:lnTo>
                  <a:pt x="116" y="255"/>
                </a:lnTo>
                <a:lnTo>
                  <a:pt x="116" y="289"/>
                </a:lnTo>
                <a:lnTo>
                  <a:pt x="117" y="306"/>
                </a:lnTo>
                <a:lnTo>
                  <a:pt x="117" y="272"/>
                </a:lnTo>
                <a:lnTo>
                  <a:pt x="118" y="238"/>
                </a:lnTo>
                <a:lnTo>
                  <a:pt x="118" y="204"/>
                </a:lnTo>
                <a:lnTo>
                  <a:pt x="119" y="204"/>
                </a:lnTo>
                <a:lnTo>
                  <a:pt x="120" y="221"/>
                </a:lnTo>
                <a:lnTo>
                  <a:pt x="120" y="238"/>
                </a:lnTo>
                <a:lnTo>
                  <a:pt x="121" y="255"/>
                </a:lnTo>
                <a:lnTo>
                  <a:pt x="121" y="255"/>
                </a:lnTo>
                <a:lnTo>
                  <a:pt x="122" y="255"/>
                </a:lnTo>
                <a:lnTo>
                  <a:pt x="122" y="255"/>
                </a:lnTo>
                <a:lnTo>
                  <a:pt x="123" y="238"/>
                </a:lnTo>
                <a:lnTo>
                  <a:pt x="124" y="221"/>
                </a:lnTo>
                <a:lnTo>
                  <a:pt x="124" y="187"/>
                </a:lnTo>
                <a:lnTo>
                  <a:pt x="125" y="187"/>
                </a:lnTo>
                <a:lnTo>
                  <a:pt x="125" y="170"/>
                </a:lnTo>
                <a:lnTo>
                  <a:pt x="126" y="187"/>
                </a:lnTo>
                <a:lnTo>
                  <a:pt x="126" y="255"/>
                </a:lnTo>
                <a:lnTo>
                  <a:pt x="127" y="238"/>
                </a:lnTo>
                <a:lnTo>
                  <a:pt x="128" y="119"/>
                </a:lnTo>
                <a:lnTo>
                  <a:pt x="128" y="102"/>
                </a:lnTo>
                <a:lnTo>
                  <a:pt x="129" y="204"/>
                </a:lnTo>
                <a:lnTo>
                  <a:pt x="129" y="272"/>
                </a:lnTo>
                <a:lnTo>
                  <a:pt x="130" y="306"/>
                </a:lnTo>
                <a:lnTo>
                  <a:pt x="130" y="272"/>
                </a:lnTo>
                <a:lnTo>
                  <a:pt x="131" y="221"/>
                </a:lnTo>
                <a:lnTo>
                  <a:pt x="132" y="204"/>
                </a:lnTo>
                <a:lnTo>
                  <a:pt x="132" y="255"/>
                </a:lnTo>
                <a:lnTo>
                  <a:pt x="133" y="289"/>
                </a:lnTo>
                <a:lnTo>
                  <a:pt x="133" y="340"/>
                </a:lnTo>
                <a:lnTo>
                  <a:pt x="134" y="358"/>
                </a:lnTo>
                <a:lnTo>
                  <a:pt x="134" y="306"/>
                </a:lnTo>
                <a:lnTo>
                  <a:pt x="135" y="272"/>
                </a:lnTo>
                <a:lnTo>
                  <a:pt x="136" y="255"/>
                </a:lnTo>
                <a:lnTo>
                  <a:pt x="136" y="272"/>
                </a:lnTo>
                <a:lnTo>
                  <a:pt x="137" y="255"/>
                </a:lnTo>
                <a:lnTo>
                  <a:pt x="138" y="238"/>
                </a:lnTo>
                <a:lnTo>
                  <a:pt x="138" y="221"/>
                </a:lnTo>
                <a:lnTo>
                  <a:pt x="139" y="187"/>
                </a:lnTo>
                <a:lnTo>
                  <a:pt x="139" y="204"/>
                </a:lnTo>
                <a:lnTo>
                  <a:pt x="140" y="187"/>
                </a:lnTo>
                <a:lnTo>
                  <a:pt x="140" y="204"/>
                </a:lnTo>
                <a:lnTo>
                  <a:pt x="141" y="204"/>
                </a:lnTo>
                <a:lnTo>
                  <a:pt x="142" y="204"/>
                </a:lnTo>
                <a:lnTo>
                  <a:pt x="142" y="204"/>
                </a:lnTo>
                <a:lnTo>
                  <a:pt x="143" y="204"/>
                </a:lnTo>
                <a:lnTo>
                  <a:pt x="143" y="221"/>
                </a:lnTo>
                <a:lnTo>
                  <a:pt x="144" y="221"/>
                </a:lnTo>
                <a:lnTo>
                  <a:pt x="144" y="221"/>
                </a:lnTo>
                <a:lnTo>
                  <a:pt x="145" y="221"/>
                </a:lnTo>
                <a:lnTo>
                  <a:pt x="145" y="238"/>
                </a:lnTo>
                <a:lnTo>
                  <a:pt x="146" y="221"/>
                </a:lnTo>
                <a:lnTo>
                  <a:pt x="147" y="221"/>
                </a:lnTo>
                <a:lnTo>
                  <a:pt x="147" y="221"/>
                </a:lnTo>
                <a:lnTo>
                  <a:pt x="148" y="170"/>
                </a:lnTo>
                <a:lnTo>
                  <a:pt x="148" y="153"/>
                </a:lnTo>
                <a:lnTo>
                  <a:pt x="149" y="187"/>
                </a:lnTo>
                <a:lnTo>
                  <a:pt x="149" y="221"/>
                </a:lnTo>
                <a:lnTo>
                  <a:pt x="150" y="238"/>
                </a:lnTo>
                <a:lnTo>
                  <a:pt x="151" y="153"/>
                </a:lnTo>
                <a:lnTo>
                  <a:pt x="151" y="153"/>
                </a:lnTo>
                <a:lnTo>
                  <a:pt x="152" y="187"/>
                </a:lnTo>
                <a:lnTo>
                  <a:pt x="152" y="306"/>
                </a:lnTo>
                <a:lnTo>
                  <a:pt x="153" y="358"/>
                </a:lnTo>
                <a:lnTo>
                  <a:pt x="153" y="323"/>
                </a:lnTo>
                <a:lnTo>
                  <a:pt x="154" y="272"/>
                </a:lnTo>
                <a:lnTo>
                  <a:pt x="155" y="221"/>
                </a:lnTo>
                <a:lnTo>
                  <a:pt x="155" y="204"/>
                </a:lnTo>
                <a:lnTo>
                  <a:pt x="156" y="238"/>
                </a:lnTo>
                <a:lnTo>
                  <a:pt x="156" y="374"/>
                </a:lnTo>
                <a:lnTo>
                  <a:pt x="157" y="426"/>
                </a:lnTo>
                <a:lnTo>
                  <a:pt x="157" y="391"/>
                </a:lnTo>
                <a:lnTo>
                  <a:pt x="158" y="358"/>
                </a:lnTo>
                <a:lnTo>
                  <a:pt x="159" y="289"/>
                </a:lnTo>
                <a:lnTo>
                  <a:pt x="159" y="221"/>
                </a:lnTo>
                <a:lnTo>
                  <a:pt x="160" y="204"/>
                </a:lnTo>
                <a:lnTo>
                  <a:pt x="160" y="187"/>
                </a:lnTo>
                <a:lnTo>
                  <a:pt x="161" y="187"/>
                </a:lnTo>
                <a:lnTo>
                  <a:pt x="161" y="204"/>
                </a:lnTo>
                <a:lnTo>
                  <a:pt x="162" y="204"/>
                </a:lnTo>
                <a:lnTo>
                  <a:pt x="162" y="221"/>
                </a:lnTo>
                <a:lnTo>
                  <a:pt x="163" y="255"/>
                </a:lnTo>
                <a:lnTo>
                  <a:pt x="164" y="255"/>
                </a:lnTo>
                <a:lnTo>
                  <a:pt x="164" y="272"/>
                </a:lnTo>
                <a:lnTo>
                  <a:pt x="165" y="238"/>
                </a:lnTo>
                <a:lnTo>
                  <a:pt x="165" y="221"/>
                </a:lnTo>
                <a:lnTo>
                  <a:pt x="166" y="221"/>
                </a:lnTo>
                <a:lnTo>
                  <a:pt x="166" y="255"/>
                </a:lnTo>
                <a:lnTo>
                  <a:pt x="167" y="272"/>
                </a:lnTo>
                <a:lnTo>
                  <a:pt x="168" y="272"/>
                </a:lnTo>
                <a:lnTo>
                  <a:pt x="168" y="255"/>
                </a:lnTo>
                <a:lnTo>
                  <a:pt x="169" y="238"/>
                </a:lnTo>
                <a:lnTo>
                  <a:pt x="170" y="255"/>
                </a:lnTo>
                <a:lnTo>
                  <a:pt x="170" y="238"/>
                </a:lnTo>
                <a:lnTo>
                  <a:pt x="171" y="255"/>
                </a:lnTo>
                <a:lnTo>
                  <a:pt x="171" y="238"/>
                </a:lnTo>
                <a:lnTo>
                  <a:pt x="172" y="221"/>
                </a:lnTo>
                <a:lnTo>
                  <a:pt x="172" y="255"/>
                </a:lnTo>
                <a:lnTo>
                  <a:pt x="173" y="204"/>
                </a:lnTo>
                <a:lnTo>
                  <a:pt x="174" y="187"/>
                </a:lnTo>
                <a:lnTo>
                  <a:pt x="174" y="187"/>
                </a:lnTo>
                <a:lnTo>
                  <a:pt x="175" y="153"/>
                </a:lnTo>
                <a:lnTo>
                  <a:pt x="175" y="238"/>
                </a:lnTo>
                <a:lnTo>
                  <a:pt x="176" y="323"/>
                </a:lnTo>
                <a:lnTo>
                  <a:pt x="176" y="340"/>
                </a:lnTo>
                <a:lnTo>
                  <a:pt x="177" y="255"/>
                </a:lnTo>
                <a:lnTo>
                  <a:pt x="178" y="170"/>
                </a:lnTo>
                <a:lnTo>
                  <a:pt x="178" y="187"/>
                </a:lnTo>
                <a:lnTo>
                  <a:pt x="179" y="221"/>
                </a:lnTo>
                <a:lnTo>
                  <a:pt x="179" y="255"/>
                </a:lnTo>
                <a:lnTo>
                  <a:pt x="180" y="323"/>
                </a:lnTo>
                <a:lnTo>
                  <a:pt x="180" y="323"/>
                </a:lnTo>
                <a:lnTo>
                  <a:pt x="181" y="272"/>
                </a:lnTo>
                <a:lnTo>
                  <a:pt x="182" y="255"/>
                </a:lnTo>
                <a:lnTo>
                  <a:pt x="182" y="272"/>
                </a:lnTo>
                <a:lnTo>
                  <a:pt x="183" y="255"/>
                </a:lnTo>
                <a:lnTo>
                  <a:pt x="183" y="238"/>
                </a:lnTo>
                <a:lnTo>
                  <a:pt x="184" y="204"/>
                </a:lnTo>
                <a:lnTo>
                  <a:pt x="184" y="187"/>
                </a:lnTo>
                <a:lnTo>
                  <a:pt x="185" y="187"/>
                </a:lnTo>
                <a:lnTo>
                  <a:pt x="185" y="204"/>
                </a:lnTo>
                <a:lnTo>
                  <a:pt x="186" y="221"/>
                </a:lnTo>
                <a:lnTo>
                  <a:pt x="187" y="221"/>
                </a:lnTo>
                <a:lnTo>
                  <a:pt x="187" y="221"/>
                </a:lnTo>
                <a:lnTo>
                  <a:pt x="188" y="238"/>
                </a:lnTo>
                <a:lnTo>
                  <a:pt x="188" y="255"/>
                </a:lnTo>
                <a:lnTo>
                  <a:pt x="189" y="289"/>
                </a:lnTo>
                <a:lnTo>
                  <a:pt x="189" y="272"/>
                </a:lnTo>
                <a:lnTo>
                  <a:pt x="190" y="238"/>
                </a:lnTo>
                <a:lnTo>
                  <a:pt x="191" y="238"/>
                </a:lnTo>
                <a:lnTo>
                  <a:pt x="191" y="238"/>
                </a:lnTo>
                <a:lnTo>
                  <a:pt x="192" y="221"/>
                </a:lnTo>
                <a:lnTo>
                  <a:pt x="192" y="238"/>
                </a:lnTo>
                <a:lnTo>
                  <a:pt x="193" y="221"/>
                </a:lnTo>
                <a:lnTo>
                  <a:pt x="193" y="221"/>
                </a:lnTo>
                <a:lnTo>
                  <a:pt x="194" y="238"/>
                </a:lnTo>
                <a:lnTo>
                  <a:pt x="195" y="255"/>
                </a:lnTo>
                <a:lnTo>
                  <a:pt x="195" y="272"/>
                </a:lnTo>
                <a:lnTo>
                  <a:pt x="196" y="187"/>
                </a:lnTo>
                <a:lnTo>
                  <a:pt x="196" y="136"/>
                </a:lnTo>
                <a:lnTo>
                  <a:pt x="197" y="221"/>
                </a:lnTo>
                <a:lnTo>
                  <a:pt x="197" y="323"/>
                </a:lnTo>
                <a:lnTo>
                  <a:pt x="198" y="306"/>
                </a:lnTo>
                <a:lnTo>
                  <a:pt x="199" y="255"/>
                </a:lnTo>
                <a:lnTo>
                  <a:pt x="199" y="238"/>
                </a:lnTo>
                <a:lnTo>
                  <a:pt x="200" y="204"/>
                </a:lnTo>
                <a:lnTo>
                  <a:pt x="200" y="204"/>
                </a:lnTo>
                <a:lnTo>
                  <a:pt x="201" y="272"/>
                </a:lnTo>
                <a:lnTo>
                  <a:pt x="201" y="358"/>
                </a:lnTo>
                <a:lnTo>
                  <a:pt x="202" y="374"/>
                </a:lnTo>
                <a:lnTo>
                  <a:pt x="203" y="374"/>
                </a:lnTo>
                <a:lnTo>
                  <a:pt x="203" y="306"/>
                </a:lnTo>
                <a:lnTo>
                  <a:pt x="204" y="255"/>
                </a:lnTo>
                <a:lnTo>
                  <a:pt x="205" y="187"/>
                </a:lnTo>
                <a:lnTo>
                  <a:pt x="205" y="187"/>
                </a:lnTo>
                <a:lnTo>
                  <a:pt x="206" y="221"/>
                </a:lnTo>
                <a:lnTo>
                  <a:pt x="206" y="255"/>
                </a:lnTo>
                <a:lnTo>
                  <a:pt x="207" y="238"/>
                </a:lnTo>
                <a:lnTo>
                  <a:pt x="207" y="238"/>
                </a:lnTo>
                <a:lnTo>
                  <a:pt x="208" y="221"/>
                </a:lnTo>
                <a:lnTo>
                  <a:pt x="208" y="238"/>
                </a:lnTo>
                <a:lnTo>
                  <a:pt x="209" y="221"/>
                </a:lnTo>
                <a:lnTo>
                  <a:pt x="210" y="221"/>
                </a:lnTo>
                <a:lnTo>
                  <a:pt x="210" y="221"/>
                </a:lnTo>
                <a:lnTo>
                  <a:pt x="211" y="238"/>
                </a:lnTo>
                <a:lnTo>
                  <a:pt x="211" y="238"/>
                </a:lnTo>
                <a:lnTo>
                  <a:pt x="212" y="221"/>
                </a:lnTo>
                <a:lnTo>
                  <a:pt x="212" y="238"/>
                </a:lnTo>
                <a:lnTo>
                  <a:pt x="213" y="221"/>
                </a:lnTo>
                <a:lnTo>
                  <a:pt x="214" y="238"/>
                </a:lnTo>
                <a:lnTo>
                  <a:pt x="214" y="221"/>
                </a:lnTo>
                <a:lnTo>
                  <a:pt x="215" y="221"/>
                </a:lnTo>
                <a:lnTo>
                  <a:pt x="215" y="221"/>
                </a:lnTo>
                <a:lnTo>
                  <a:pt x="216" y="221"/>
                </a:lnTo>
                <a:lnTo>
                  <a:pt x="216" y="221"/>
                </a:lnTo>
                <a:lnTo>
                  <a:pt x="217" y="187"/>
                </a:lnTo>
                <a:lnTo>
                  <a:pt x="218" y="204"/>
                </a:lnTo>
                <a:lnTo>
                  <a:pt x="218" y="289"/>
                </a:lnTo>
                <a:lnTo>
                  <a:pt x="219" y="221"/>
                </a:lnTo>
                <a:lnTo>
                  <a:pt x="219" y="119"/>
                </a:lnTo>
                <a:lnTo>
                  <a:pt x="220" y="102"/>
                </a:lnTo>
                <a:lnTo>
                  <a:pt x="220" y="170"/>
                </a:lnTo>
                <a:lnTo>
                  <a:pt x="221" y="238"/>
                </a:lnTo>
                <a:lnTo>
                  <a:pt x="222" y="289"/>
                </a:lnTo>
                <a:lnTo>
                  <a:pt x="222" y="272"/>
                </a:lnTo>
                <a:lnTo>
                  <a:pt x="223" y="255"/>
                </a:lnTo>
                <a:lnTo>
                  <a:pt x="223" y="255"/>
                </a:lnTo>
                <a:lnTo>
                  <a:pt x="224" y="289"/>
                </a:lnTo>
                <a:lnTo>
                  <a:pt x="224" y="323"/>
                </a:lnTo>
                <a:lnTo>
                  <a:pt x="225" y="358"/>
                </a:lnTo>
                <a:lnTo>
                  <a:pt x="225" y="409"/>
                </a:lnTo>
                <a:lnTo>
                  <a:pt x="226" y="391"/>
                </a:lnTo>
                <a:lnTo>
                  <a:pt x="227" y="340"/>
                </a:lnTo>
                <a:lnTo>
                  <a:pt x="227" y="272"/>
                </a:lnTo>
                <a:lnTo>
                  <a:pt x="228" y="238"/>
                </a:lnTo>
                <a:lnTo>
                  <a:pt x="228" y="238"/>
                </a:lnTo>
                <a:lnTo>
                  <a:pt x="229" y="221"/>
                </a:lnTo>
                <a:lnTo>
                  <a:pt x="229" y="204"/>
                </a:lnTo>
                <a:lnTo>
                  <a:pt x="230" y="187"/>
                </a:lnTo>
                <a:lnTo>
                  <a:pt x="231" y="170"/>
                </a:lnTo>
                <a:lnTo>
                  <a:pt x="231" y="170"/>
                </a:lnTo>
                <a:lnTo>
                  <a:pt x="232" y="170"/>
                </a:lnTo>
                <a:lnTo>
                  <a:pt x="232" y="170"/>
                </a:lnTo>
                <a:lnTo>
                  <a:pt x="233" y="187"/>
                </a:lnTo>
                <a:lnTo>
                  <a:pt x="233" y="187"/>
                </a:lnTo>
                <a:lnTo>
                  <a:pt x="234" y="204"/>
                </a:lnTo>
                <a:lnTo>
                  <a:pt x="235" y="204"/>
                </a:lnTo>
                <a:lnTo>
                  <a:pt x="235" y="221"/>
                </a:lnTo>
                <a:lnTo>
                  <a:pt x="236" y="238"/>
                </a:lnTo>
                <a:lnTo>
                  <a:pt x="237" y="221"/>
                </a:lnTo>
                <a:lnTo>
                  <a:pt x="237" y="221"/>
                </a:lnTo>
                <a:lnTo>
                  <a:pt x="238" y="238"/>
                </a:lnTo>
                <a:lnTo>
                  <a:pt x="238" y="255"/>
                </a:lnTo>
                <a:lnTo>
                  <a:pt x="239" y="255"/>
                </a:lnTo>
                <a:lnTo>
                  <a:pt x="239" y="221"/>
                </a:lnTo>
                <a:lnTo>
                  <a:pt x="240" y="204"/>
                </a:lnTo>
                <a:lnTo>
                  <a:pt x="241" y="187"/>
                </a:lnTo>
                <a:lnTo>
                  <a:pt x="241" y="238"/>
                </a:lnTo>
                <a:lnTo>
                  <a:pt x="242" y="238"/>
                </a:lnTo>
                <a:lnTo>
                  <a:pt x="242" y="221"/>
                </a:lnTo>
                <a:lnTo>
                  <a:pt x="243" y="238"/>
                </a:lnTo>
                <a:lnTo>
                  <a:pt x="243" y="187"/>
                </a:lnTo>
                <a:lnTo>
                  <a:pt x="244" y="238"/>
                </a:lnTo>
                <a:lnTo>
                  <a:pt x="245" y="323"/>
                </a:lnTo>
                <a:lnTo>
                  <a:pt x="245" y="340"/>
                </a:lnTo>
                <a:lnTo>
                  <a:pt x="246" y="255"/>
                </a:lnTo>
                <a:lnTo>
                  <a:pt x="246" y="221"/>
                </a:lnTo>
                <a:lnTo>
                  <a:pt x="247" y="255"/>
                </a:lnTo>
                <a:lnTo>
                  <a:pt x="247" y="323"/>
                </a:lnTo>
                <a:lnTo>
                  <a:pt x="248" y="426"/>
                </a:lnTo>
                <a:lnTo>
                  <a:pt x="249" y="409"/>
                </a:lnTo>
                <a:lnTo>
                  <a:pt x="249" y="391"/>
                </a:lnTo>
                <a:lnTo>
                  <a:pt x="250" y="289"/>
                </a:lnTo>
                <a:lnTo>
                  <a:pt x="250" y="204"/>
                </a:lnTo>
                <a:lnTo>
                  <a:pt x="251" y="153"/>
                </a:lnTo>
                <a:lnTo>
                  <a:pt x="251" y="170"/>
                </a:lnTo>
                <a:lnTo>
                  <a:pt x="252" y="187"/>
                </a:lnTo>
                <a:lnTo>
                  <a:pt x="252" y="255"/>
                </a:lnTo>
                <a:lnTo>
                  <a:pt x="253" y="272"/>
                </a:lnTo>
                <a:lnTo>
                  <a:pt x="254" y="272"/>
                </a:lnTo>
                <a:lnTo>
                  <a:pt x="254" y="272"/>
                </a:lnTo>
                <a:lnTo>
                  <a:pt x="255" y="255"/>
                </a:lnTo>
                <a:lnTo>
                  <a:pt x="255" y="255"/>
                </a:lnTo>
                <a:lnTo>
                  <a:pt x="256" y="221"/>
                </a:lnTo>
                <a:lnTo>
                  <a:pt x="256" y="221"/>
                </a:lnTo>
                <a:lnTo>
                  <a:pt x="257" y="221"/>
                </a:lnTo>
                <a:lnTo>
                  <a:pt x="258" y="238"/>
                </a:lnTo>
                <a:lnTo>
                  <a:pt x="258" y="238"/>
                </a:lnTo>
                <a:lnTo>
                  <a:pt x="259" y="272"/>
                </a:lnTo>
                <a:lnTo>
                  <a:pt x="259" y="272"/>
                </a:lnTo>
                <a:lnTo>
                  <a:pt x="260" y="255"/>
                </a:lnTo>
                <a:lnTo>
                  <a:pt x="260" y="238"/>
                </a:lnTo>
                <a:lnTo>
                  <a:pt x="261" y="238"/>
                </a:lnTo>
                <a:lnTo>
                  <a:pt x="262" y="238"/>
                </a:lnTo>
                <a:lnTo>
                  <a:pt x="262" y="238"/>
                </a:lnTo>
                <a:lnTo>
                  <a:pt x="263" y="238"/>
                </a:lnTo>
                <a:lnTo>
                  <a:pt x="263" y="255"/>
                </a:lnTo>
                <a:lnTo>
                  <a:pt x="264" y="255"/>
                </a:lnTo>
                <a:lnTo>
                  <a:pt x="264" y="204"/>
                </a:lnTo>
                <a:lnTo>
                  <a:pt x="265" y="153"/>
                </a:lnTo>
                <a:lnTo>
                  <a:pt x="266" y="170"/>
                </a:lnTo>
                <a:lnTo>
                  <a:pt x="266" y="221"/>
                </a:lnTo>
                <a:lnTo>
                  <a:pt x="267" y="255"/>
                </a:lnTo>
                <a:lnTo>
                  <a:pt x="267" y="306"/>
                </a:lnTo>
                <a:lnTo>
                  <a:pt x="268" y="289"/>
                </a:lnTo>
                <a:lnTo>
                  <a:pt x="268" y="272"/>
                </a:lnTo>
                <a:lnTo>
                  <a:pt x="269" y="221"/>
                </a:lnTo>
                <a:lnTo>
                  <a:pt x="270" y="204"/>
                </a:lnTo>
                <a:lnTo>
                  <a:pt x="270" y="204"/>
                </a:lnTo>
                <a:lnTo>
                  <a:pt x="271" y="221"/>
                </a:lnTo>
                <a:lnTo>
                  <a:pt x="272" y="272"/>
                </a:lnTo>
                <a:lnTo>
                  <a:pt x="272" y="272"/>
                </a:lnTo>
                <a:lnTo>
                  <a:pt x="273" y="238"/>
                </a:lnTo>
                <a:lnTo>
                  <a:pt x="273" y="221"/>
                </a:lnTo>
                <a:lnTo>
                  <a:pt x="274" y="255"/>
                </a:lnTo>
                <a:lnTo>
                  <a:pt x="274" y="238"/>
                </a:lnTo>
                <a:lnTo>
                  <a:pt x="275" y="238"/>
                </a:lnTo>
                <a:lnTo>
                  <a:pt x="275" y="238"/>
                </a:lnTo>
                <a:lnTo>
                  <a:pt x="276" y="238"/>
                </a:lnTo>
                <a:lnTo>
                  <a:pt x="277" y="238"/>
                </a:lnTo>
                <a:lnTo>
                  <a:pt x="277" y="221"/>
                </a:lnTo>
                <a:lnTo>
                  <a:pt x="278" y="238"/>
                </a:lnTo>
                <a:lnTo>
                  <a:pt x="278" y="221"/>
                </a:lnTo>
                <a:lnTo>
                  <a:pt x="279" y="238"/>
                </a:lnTo>
                <a:lnTo>
                  <a:pt x="279" y="238"/>
                </a:lnTo>
                <a:lnTo>
                  <a:pt x="280" y="238"/>
                </a:lnTo>
                <a:lnTo>
                  <a:pt x="281" y="221"/>
                </a:lnTo>
                <a:lnTo>
                  <a:pt x="281" y="238"/>
                </a:lnTo>
                <a:lnTo>
                  <a:pt x="282" y="255"/>
                </a:lnTo>
                <a:lnTo>
                  <a:pt x="282" y="238"/>
                </a:lnTo>
                <a:lnTo>
                  <a:pt x="283" y="221"/>
                </a:lnTo>
                <a:lnTo>
                  <a:pt x="283" y="221"/>
                </a:lnTo>
                <a:lnTo>
                  <a:pt x="284" y="238"/>
                </a:lnTo>
                <a:lnTo>
                  <a:pt x="285" y="238"/>
                </a:lnTo>
                <a:lnTo>
                  <a:pt x="285" y="221"/>
                </a:lnTo>
                <a:lnTo>
                  <a:pt x="286" y="204"/>
                </a:lnTo>
                <a:lnTo>
                  <a:pt x="286" y="204"/>
                </a:lnTo>
                <a:lnTo>
                  <a:pt x="287" y="187"/>
                </a:lnTo>
                <a:lnTo>
                  <a:pt x="287" y="170"/>
                </a:lnTo>
                <a:lnTo>
                  <a:pt x="288" y="102"/>
                </a:lnTo>
                <a:lnTo>
                  <a:pt x="289" y="102"/>
                </a:lnTo>
                <a:lnTo>
                  <a:pt x="289" y="221"/>
                </a:lnTo>
                <a:lnTo>
                  <a:pt x="290" y="289"/>
                </a:lnTo>
                <a:lnTo>
                  <a:pt x="290" y="323"/>
                </a:lnTo>
                <a:lnTo>
                  <a:pt x="291" y="323"/>
                </a:lnTo>
                <a:lnTo>
                  <a:pt x="291" y="306"/>
                </a:lnTo>
                <a:lnTo>
                  <a:pt x="292" y="289"/>
                </a:lnTo>
                <a:lnTo>
                  <a:pt x="292" y="289"/>
                </a:lnTo>
                <a:lnTo>
                  <a:pt x="293" y="358"/>
                </a:lnTo>
                <a:lnTo>
                  <a:pt x="294" y="391"/>
                </a:lnTo>
                <a:lnTo>
                  <a:pt x="294" y="409"/>
                </a:lnTo>
                <a:lnTo>
                  <a:pt x="295" y="358"/>
                </a:lnTo>
                <a:lnTo>
                  <a:pt x="295" y="255"/>
                </a:lnTo>
                <a:lnTo>
                  <a:pt x="296" y="204"/>
                </a:lnTo>
                <a:lnTo>
                  <a:pt x="296" y="170"/>
                </a:lnTo>
                <a:lnTo>
                  <a:pt x="297" y="187"/>
                </a:lnTo>
                <a:lnTo>
                  <a:pt x="298" y="221"/>
                </a:lnTo>
                <a:lnTo>
                  <a:pt x="298" y="238"/>
                </a:lnTo>
                <a:lnTo>
                  <a:pt x="299" y="238"/>
                </a:lnTo>
                <a:lnTo>
                  <a:pt x="299" y="238"/>
                </a:lnTo>
                <a:lnTo>
                  <a:pt x="300" y="221"/>
                </a:lnTo>
                <a:lnTo>
                  <a:pt x="300" y="221"/>
                </a:lnTo>
                <a:lnTo>
                  <a:pt x="301" y="204"/>
                </a:lnTo>
                <a:lnTo>
                  <a:pt x="302" y="221"/>
                </a:lnTo>
                <a:lnTo>
                  <a:pt x="302" y="204"/>
                </a:lnTo>
                <a:lnTo>
                  <a:pt x="303" y="204"/>
                </a:lnTo>
                <a:lnTo>
                  <a:pt x="304" y="204"/>
                </a:lnTo>
                <a:lnTo>
                  <a:pt x="304" y="204"/>
                </a:lnTo>
                <a:lnTo>
                  <a:pt x="305" y="204"/>
                </a:lnTo>
                <a:lnTo>
                  <a:pt x="305" y="221"/>
                </a:lnTo>
                <a:lnTo>
                  <a:pt x="306" y="221"/>
                </a:lnTo>
                <a:lnTo>
                  <a:pt x="306" y="238"/>
                </a:lnTo>
                <a:lnTo>
                  <a:pt x="307" y="238"/>
                </a:lnTo>
                <a:lnTo>
                  <a:pt x="308" y="238"/>
                </a:lnTo>
                <a:lnTo>
                  <a:pt x="308" y="204"/>
                </a:lnTo>
                <a:lnTo>
                  <a:pt x="309" y="187"/>
                </a:lnTo>
                <a:lnTo>
                  <a:pt x="309" y="204"/>
                </a:lnTo>
                <a:lnTo>
                  <a:pt x="310" y="255"/>
                </a:lnTo>
                <a:lnTo>
                  <a:pt x="310" y="255"/>
                </a:lnTo>
                <a:lnTo>
                  <a:pt x="311" y="187"/>
                </a:lnTo>
                <a:lnTo>
                  <a:pt x="312" y="153"/>
                </a:lnTo>
                <a:lnTo>
                  <a:pt x="312" y="204"/>
                </a:lnTo>
                <a:lnTo>
                  <a:pt x="313" y="272"/>
                </a:lnTo>
                <a:lnTo>
                  <a:pt x="313" y="340"/>
                </a:lnTo>
                <a:lnTo>
                  <a:pt x="314" y="289"/>
                </a:lnTo>
                <a:lnTo>
                  <a:pt x="314" y="221"/>
                </a:lnTo>
                <a:lnTo>
                  <a:pt x="315" y="221"/>
                </a:lnTo>
                <a:lnTo>
                  <a:pt x="315" y="238"/>
                </a:lnTo>
                <a:lnTo>
                  <a:pt x="316" y="289"/>
                </a:lnTo>
                <a:lnTo>
                  <a:pt x="317" y="340"/>
                </a:lnTo>
                <a:lnTo>
                  <a:pt x="317" y="340"/>
                </a:lnTo>
                <a:lnTo>
                  <a:pt x="318" y="323"/>
                </a:lnTo>
                <a:lnTo>
                  <a:pt x="318" y="289"/>
                </a:lnTo>
                <a:lnTo>
                  <a:pt x="319" y="289"/>
                </a:lnTo>
                <a:lnTo>
                  <a:pt x="319" y="238"/>
                </a:lnTo>
                <a:lnTo>
                  <a:pt x="320" y="238"/>
                </a:lnTo>
                <a:lnTo>
                  <a:pt x="321" y="221"/>
                </a:lnTo>
                <a:lnTo>
                  <a:pt x="321" y="221"/>
                </a:lnTo>
                <a:lnTo>
                  <a:pt x="322" y="204"/>
                </a:lnTo>
                <a:lnTo>
                  <a:pt x="322" y="204"/>
                </a:lnTo>
                <a:lnTo>
                  <a:pt x="323" y="187"/>
                </a:lnTo>
                <a:lnTo>
                  <a:pt x="323" y="204"/>
                </a:lnTo>
                <a:lnTo>
                  <a:pt x="324" y="204"/>
                </a:lnTo>
                <a:lnTo>
                  <a:pt x="325" y="187"/>
                </a:lnTo>
                <a:lnTo>
                  <a:pt x="325" y="204"/>
                </a:lnTo>
                <a:lnTo>
                  <a:pt x="326" y="204"/>
                </a:lnTo>
                <a:lnTo>
                  <a:pt x="326" y="221"/>
                </a:lnTo>
                <a:lnTo>
                  <a:pt x="327" y="238"/>
                </a:lnTo>
                <a:lnTo>
                  <a:pt x="327" y="255"/>
                </a:lnTo>
                <a:lnTo>
                  <a:pt x="328" y="272"/>
                </a:lnTo>
                <a:lnTo>
                  <a:pt x="329" y="272"/>
                </a:lnTo>
                <a:lnTo>
                  <a:pt x="329" y="289"/>
                </a:lnTo>
                <a:lnTo>
                  <a:pt x="330" y="323"/>
                </a:lnTo>
                <a:lnTo>
                  <a:pt x="330" y="289"/>
                </a:lnTo>
                <a:lnTo>
                  <a:pt x="331" y="289"/>
                </a:lnTo>
                <a:lnTo>
                  <a:pt x="331" y="340"/>
                </a:lnTo>
                <a:lnTo>
                  <a:pt x="332" y="374"/>
                </a:lnTo>
                <a:lnTo>
                  <a:pt x="333" y="358"/>
                </a:lnTo>
                <a:lnTo>
                  <a:pt x="333" y="272"/>
                </a:lnTo>
                <a:lnTo>
                  <a:pt x="334" y="153"/>
                </a:lnTo>
                <a:lnTo>
                  <a:pt x="334" y="221"/>
                </a:lnTo>
                <a:lnTo>
                  <a:pt x="335" y="272"/>
                </a:lnTo>
                <a:lnTo>
                  <a:pt x="335" y="289"/>
                </a:lnTo>
                <a:lnTo>
                  <a:pt x="336" y="255"/>
                </a:lnTo>
                <a:lnTo>
                  <a:pt x="337" y="255"/>
                </a:lnTo>
                <a:lnTo>
                  <a:pt x="337" y="255"/>
                </a:lnTo>
                <a:lnTo>
                  <a:pt x="338" y="238"/>
                </a:lnTo>
                <a:lnTo>
                  <a:pt x="339" y="255"/>
                </a:lnTo>
                <a:lnTo>
                  <a:pt x="339" y="289"/>
                </a:lnTo>
                <a:lnTo>
                  <a:pt x="340" y="323"/>
                </a:lnTo>
                <a:lnTo>
                  <a:pt x="340" y="340"/>
                </a:lnTo>
                <a:lnTo>
                  <a:pt x="341" y="340"/>
                </a:lnTo>
                <a:lnTo>
                  <a:pt x="341" y="272"/>
                </a:lnTo>
                <a:lnTo>
                  <a:pt x="342" y="187"/>
                </a:lnTo>
                <a:lnTo>
                  <a:pt x="342" y="136"/>
                </a:lnTo>
                <a:lnTo>
                  <a:pt x="343" y="170"/>
                </a:lnTo>
                <a:lnTo>
                  <a:pt x="344" y="204"/>
                </a:lnTo>
                <a:lnTo>
                  <a:pt x="344" y="238"/>
                </a:lnTo>
                <a:lnTo>
                  <a:pt x="345" y="238"/>
                </a:lnTo>
                <a:lnTo>
                  <a:pt x="345" y="204"/>
                </a:lnTo>
                <a:lnTo>
                  <a:pt x="346" y="221"/>
                </a:lnTo>
                <a:lnTo>
                  <a:pt x="346" y="221"/>
                </a:lnTo>
                <a:lnTo>
                  <a:pt x="347" y="221"/>
                </a:lnTo>
                <a:lnTo>
                  <a:pt x="348" y="187"/>
                </a:lnTo>
                <a:lnTo>
                  <a:pt x="348" y="187"/>
                </a:lnTo>
                <a:lnTo>
                  <a:pt x="349" y="221"/>
                </a:lnTo>
                <a:lnTo>
                  <a:pt x="349" y="221"/>
                </a:lnTo>
                <a:lnTo>
                  <a:pt x="350" y="238"/>
                </a:lnTo>
                <a:lnTo>
                  <a:pt x="350" y="221"/>
                </a:lnTo>
                <a:lnTo>
                  <a:pt x="351" y="204"/>
                </a:lnTo>
                <a:lnTo>
                  <a:pt x="352" y="204"/>
                </a:lnTo>
                <a:lnTo>
                  <a:pt x="352" y="221"/>
                </a:lnTo>
                <a:lnTo>
                  <a:pt x="353" y="221"/>
                </a:lnTo>
                <a:lnTo>
                  <a:pt x="353" y="221"/>
                </a:lnTo>
                <a:lnTo>
                  <a:pt x="354" y="187"/>
                </a:lnTo>
                <a:lnTo>
                  <a:pt x="354" y="187"/>
                </a:lnTo>
                <a:lnTo>
                  <a:pt x="355" y="221"/>
                </a:lnTo>
                <a:lnTo>
                  <a:pt x="356" y="221"/>
                </a:lnTo>
                <a:lnTo>
                  <a:pt x="356" y="170"/>
                </a:lnTo>
                <a:lnTo>
                  <a:pt x="357" y="85"/>
                </a:lnTo>
                <a:lnTo>
                  <a:pt x="357" y="102"/>
                </a:lnTo>
                <a:lnTo>
                  <a:pt x="358" y="170"/>
                </a:lnTo>
                <a:lnTo>
                  <a:pt x="358" y="238"/>
                </a:lnTo>
                <a:lnTo>
                  <a:pt x="359" y="289"/>
                </a:lnTo>
                <a:lnTo>
                  <a:pt x="359" y="272"/>
                </a:lnTo>
                <a:lnTo>
                  <a:pt x="360" y="255"/>
                </a:lnTo>
                <a:lnTo>
                  <a:pt x="361" y="272"/>
                </a:lnTo>
                <a:lnTo>
                  <a:pt x="361" y="306"/>
                </a:lnTo>
                <a:lnTo>
                  <a:pt x="362" y="374"/>
                </a:lnTo>
                <a:lnTo>
                  <a:pt x="362" y="374"/>
                </a:lnTo>
                <a:lnTo>
                  <a:pt x="363" y="409"/>
                </a:lnTo>
                <a:lnTo>
                  <a:pt x="363" y="374"/>
                </a:lnTo>
                <a:lnTo>
                  <a:pt x="364" y="306"/>
                </a:lnTo>
                <a:lnTo>
                  <a:pt x="365" y="255"/>
                </a:lnTo>
                <a:lnTo>
                  <a:pt x="365" y="221"/>
                </a:lnTo>
                <a:lnTo>
                  <a:pt x="366" y="221"/>
                </a:lnTo>
                <a:lnTo>
                  <a:pt x="366" y="221"/>
                </a:lnTo>
                <a:lnTo>
                  <a:pt x="367" y="204"/>
                </a:lnTo>
                <a:lnTo>
                  <a:pt x="367" y="204"/>
                </a:lnTo>
                <a:lnTo>
                  <a:pt x="368" y="187"/>
                </a:lnTo>
                <a:lnTo>
                  <a:pt x="369" y="187"/>
                </a:lnTo>
                <a:lnTo>
                  <a:pt x="369" y="187"/>
                </a:lnTo>
                <a:lnTo>
                  <a:pt x="370" y="187"/>
                </a:lnTo>
                <a:lnTo>
                  <a:pt x="371" y="204"/>
                </a:lnTo>
                <a:lnTo>
                  <a:pt x="371" y="187"/>
                </a:lnTo>
                <a:lnTo>
                  <a:pt x="372" y="187"/>
                </a:lnTo>
                <a:lnTo>
                  <a:pt x="372" y="204"/>
                </a:lnTo>
                <a:lnTo>
                  <a:pt x="373" y="187"/>
                </a:lnTo>
                <a:lnTo>
                  <a:pt x="373" y="204"/>
                </a:lnTo>
                <a:lnTo>
                  <a:pt x="374" y="221"/>
                </a:lnTo>
                <a:lnTo>
                  <a:pt x="375" y="221"/>
                </a:lnTo>
                <a:lnTo>
                  <a:pt x="375" y="221"/>
                </a:lnTo>
                <a:lnTo>
                  <a:pt x="376" y="221"/>
                </a:lnTo>
                <a:lnTo>
                  <a:pt x="376" y="221"/>
                </a:lnTo>
                <a:lnTo>
                  <a:pt x="377" y="187"/>
                </a:lnTo>
                <a:lnTo>
                  <a:pt x="377" y="153"/>
                </a:lnTo>
                <a:lnTo>
                  <a:pt x="378" y="170"/>
                </a:lnTo>
                <a:lnTo>
                  <a:pt x="379" y="204"/>
                </a:lnTo>
                <a:lnTo>
                  <a:pt x="379" y="221"/>
                </a:lnTo>
                <a:lnTo>
                  <a:pt x="380" y="204"/>
                </a:lnTo>
                <a:lnTo>
                  <a:pt x="380" y="238"/>
                </a:lnTo>
                <a:lnTo>
                  <a:pt x="381" y="204"/>
                </a:lnTo>
                <a:lnTo>
                  <a:pt x="381" y="272"/>
                </a:lnTo>
                <a:lnTo>
                  <a:pt x="382" y="340"/>
                </a:lnTo>
                <a:lnTo>
                  <a:pt x="382" y="340"/>
                </a:lnTo>
                <a:lnTo>
                  <a:pt x="383" y="255"/>
                </a:lnTo>
                <a:lnTo>
                  <a:pt x="384" y="221"/>
                </a:lnTo>
                <a:lnTo>
                  <a:pt x="384" y="221"/>
                </a:lnTo>
                <a:lnTo>
                  <a:pt x="385" y="323"/>
                </a:lnTo>
                <a:lnTo>
                  <a:pt x="385" y="409"/>
                </a:lnTo>
                <a:lnTo>
                  <a:pt x="386" y="426"/>
                </a:lnTo>
                <a:lnTo>
                  <a:pt x="386" y="460"/>
                </a:lnTo>
                <a:lnTo>
                  <a:pt x="387" y="391"/>
                </a:lnTo>
                <a:lnTo>
                  <a:pt x="388" y="289"/>
                </a:lnTo>
                <a:lnTo>
                  <a:pt x="388" y="221"/>
                </a:lnTo>
                <a:lnTo>
                  <a:pt x="389" y="187"/>
                </a:lnTo>
                <a:lnTo>
                  <a:pt x="389" y="204"/>
                </a:lnTo>
                <a:lnTo>
                  <a:pt x="390" y="221"/>
                </a:lnTo>
                <a:lnTo>
                  <a:pt x="390" y="238"/>
                </a:lnTo>
                <a:lnTo>
                  <a:pt x="391" y="289"/>
                </a:lnTo>
                <a:lnTo>
                  <a:pt x="392" y="255"/>
                </a:lnTo>
                <a:lnTo>
                  <a:pt x="392" y="238"/>
                </a:lnTo>
                <a:lnTo>
                  <a:pt x="393" y="255"/>
                </a:lnTo>
                <a:lnTo>
                  <a:pt x="393" y="255"/>
                </a:lnTo>
                <a:lnTo>
                  <a:pt x="394" y="238"/>
                </a:lnTo>
                <a:lnTo>
                  <a:pt x="394" y="238"/>
                </a:lnTo>
                <a:lnTo>
                  <a:pt x="395" y="238"/>
                </a:lnTo>
                <a:lnTo>
                  <a:pt x="396" y="238"/>
                </a:lnTo>
                <a:lnTo>
                  <a:pt x="396" y="272"/>
                </a:lnTo>
                <a:lnTo>
                  <a:pt x="397" y="272"/>
                </a:lnTo>
                <a:lnTo>
                  <a:pt x="397" y="272"/>
                </a:lnTo>
                <a:lnTo>
                  <a:pt x="398" y="272"/>
                </a:lnTo>
                <a:lnTo>
                  <a:pt x="398" y="272"/>
                </a:lnTo>
                <a:lnTo>
                  <a:pt x="399" y="272"/>
                </a:lnTo>
                <a:lnTo>
                  <a:pt x="399" y="272"/>
                </a:lnTo>
                <a:lnTo>
                  <a:pt x="400" y="272"/>
                </a:lnTo>
                <a:lnTo>
                  <a:pt x="401" y="289"/>
                </a:lnTo>
                <a:lnTo>
                  <a:pt x="401" y="255"/>
                </a:lnTo>
                <a:lnTo>
                  <a:pt x="402" y="170"/>
                </a:lnTo>
                <a:lnTo>
                  <a:pt x="403" y="102"/>
                </a:lnTo>
                <a:lnTo>
                  <a:pt x="403" y="153"/>
                </a:lnTo>
                <a:lnTo>
                  <a:pt x="404" y="272"/>
                </a:lnTo>
                <a:lnTo>
                  <a:pt x="404" y="272"/>
                </a:lnTo>
                <a:lnTo>
                  <a:pt x="405" y="255"/>
                </a:lnTo>
                <a:lnTo>
                  <a:pt x="405" y="238"/>
                </a:lnTo>
                <a:lnTo>
                  <a:pt x="406" y="238"/>
                </a:lnTo>
                <a:lnTo>
                  <a:pt x="407" y="238"/>
                </a:lnTo>
                <a:lnTo>
                  <a:pt x="407" y="272"/>
                </a:lnTo>
                <a:lnTo>
                  <a:pt x="408" y="255"/>
                </a:lnTo>
                <a:lnTo>
                  <a:pt x="408" y="221"/>
                </a:lnTo>
                <a:lnTo>
                  <a:pt x="409" y="255"/>
                </a:lnTo>
                <a:lnTo>
                  <a:pt x="409" y="272"/>
                </a:lnTo>
                <a:lnTo>
                  <a:pt x="410" y="272"/>
                </a:lnTo>
                <a:lnTo>
                  <a:pt x="411" y="272"/>
                </a:lnTo>
                <a:lnTo>
                  <a:pt x="411" y="272"/>
                </a:lnTo>
                <a:lnTo>
                  <a:pt x="412" y="255"/>
                </a:lnTo>
                <a:lnTo>
                  <a:pt x="412" y="238"/>
                </a:lnTo>
                <a:lnTo>
                  <a:pt x="413" y="238"/>
                </a:lnTo>
                <a:lnTo>
                  <a:pt x="413" y="238"/>
                </a:lnTo>
                <a:lnTo>
                  <a:pt x="414" y="221"/>
                </a:lnTo>
                <a:lnTo>
                  <a:pt x="415" y="221"/>
                </a:lnTo>
                <a:lnTo>
                  <a:pt x="415" y="221"/>
                </a:lnTo>
                <a:lnTo>
                  <a:pt x="416" y="221"/>
                </a:lnTo>
                <a:lnTo>
                  <a:pt x="416" y="221"/>
                </a:lnTo>
                <a:lnTo>
                  <a:pt x="417" y="221"/>
                </a:lnTo>
                <a:lnTo>
                  <a:pt x="417" y="238"/>
                </a:lnTo>
                <a:lnTo>
                  <a:pt x="418" y="238"/>
                </a:lnTo>
                <a:lnTo>
                  <a:pt x="419" y="238"/>
                </a:lnTo>
                <a:lnTo>
                  <a:pt x="419" y="255"/>
                </a:lnTo>
                <a:lnTo>
                  <a:pt x="420" y="238"/>
                </a:lnTo>
                <a:lnTo>
                  <a:pt x="420" y="238"/>
                </a:lnTo>
                <a:lnTo>
                  <a:pt x="421" y="238"/>
                </a:lnTo>
                <a:lnTo>
                  <a:pt x="421" y="221"/>
                </a:lnTo>
                <a:lnTo>
                  <a:pt x="422" y="204"/>
                </a:lnTo>
                <a:lnTo>
                  <a:pt x="422" y="153"/>
                </a:lnTo>
                <a:lnTo>
                  <a:pt x="423" y="170"/>
                </a:lnTo>
                <a:lnTo>
                  <a:pt x="424" y="153"/>
                </a:lnTo>
                <a:lnTo>
                  <a:pt x="424" y="170"/>
                </a:lnTo>
                <a:lnTo>
                  <a:pt x="425" y="153"/>
                </a:lnTo>
                <a:lnTo>
                  <a:pt x="425" y="153"/>
                </a:lnTo>
                <a:lnTo>
                  <a:pt x="426" y="187"/>
                </a:lnTo>
                <a:lnTo>
                  <a:pt x="426" y="238"/>
                </a:lnTo>
                <a:lnTo>
                  <a:pt x="427" y="306"/>
                </a:lnTo>
                <a:lnTo>
                  <a:pt x="428" y="323"/>
                </a:lnTo>
                <a:lnTo>
                  <a:pt x="428" y="340"/>
                </a:lnTo>
                <a:lnTo>
                  <a:pt x="429" y="289"/>
                </a:lnTo>
                <a:lnTo>
                  <a:pt x="429" y="289"/>
                </a:lnTo>
                <a:lnTo>
                  <a:pt x="430" y="306"/>
                </a:lnTo>
                <a:lnTo>
                  <a:pt x="430" y="323"/>
                </a:lnTo>
                <a:lnTo>
                  <a:pt x="431" y="340"/>
                </a:lnTo>
                <a:lnTo>
                  <a:pt x="432" y="340"/>
                </a:lnTo>
                <a:lnTo>
                  <a:pt x="432" y="306"/>
                </a:lnTo>
                <a:lnTo>
                  <a:pt x="433" y="272"/>
                </a:lnTo>
                <a:lnTo>
                  <a:pt x="433" y="255"/>
                </a:lnTo>
                <a:lnTo>
                  <a:pt x="434" y="238"/>
                </a:lnTo>
                <a:lnTo>
                  <a:pt x="434" y="204"/>
                </a:lnTo>
                <a:lnTo>
                  <a:pt x="435" y="187"/>
                </a:lnTo>
                <a:lnTo>
                  <a:pt x="436" y="221"/>
                </a:lnTo>
                <a:lnTo>
                  <a:pt x="436" y="221"/>
                </a:lnTo>
                <a:lnTo>
                  <a:pt x="437" y="221"/>
                </a:lnTo>
                <a:lnTo>
                  <a:pt x="438" y="221"/>
                </a:lnTo>
                <a:lnTo>
                  <a:pt x="438" y="221"/>
                </a:lnTo>
                <a:lnTo>
                  <a:pt x="439" y="204"/>
                </a:lnTo>
                <a:lnTo>
                  <a:pt x="439" y="204"/>
                </a:lnTo>
                <a:lnTo>
                  <a:pt x="440" y="204"/>
                </a:lnTo>
                <a:lnTo>
                  <a:pt x="440" y="238"/>
                </a:lnTo>
                <a:lnTo>
                  <a:pt x="441" y="238"/>
                </a:lnTo>
                <a:lnTo>
                  <a:pt x="442" y="238"/>
                </a:lnTo>
                <a:lnTo>
                  <a:pt x="442" y="221"/>
                </a:lnTo>
                <a:lnTo>
                  <a:pt x="443" y="238"/>
                </a:lnTo>
                <a:lnTo>
                  <a:pt x="443" y="221"/>
                </a:lnTo>
                <a:lnTo>
                  <a:pt x="444" y="204"/>
                </a:lnTo>
                <a:lnTo>
                  <a:pt x="444" y="204"/>
                </a:lnTo>
                <a:lnTo>
                  <a:pt x="445" y="170"/>
                </a:lnTo>
                <a:lnTo>
                  <a:pt x="446" y="170"/>
                </a:lnTo>
                <a:lnTo>
                  <a:pt x="446" y="204"/>
                </a:lnTo>
                <a:lnTo>
                  <a:pt x="447" y="238"/>
                </a:lnTo>
                <a:lnTo>
                  <a:pt x="447" y="272"/>
                </a:lnTo>
                <a:lnTo>
                  <a:pt x="448" y="187"/>
                </a:lnTo>
                <a:lnTo>
                  <a:pt x="448" y="119"/>
                </a:lnTo>
                <a:lnTo>
                  <a:pt x="449" y="102"/>
                </a:lnTo>
                <a:lnTo>
                  <a:pt x="449" y="170"/>
                </a:lnTo>
                <a:lnTo>
                  <a:pt x="450" y="255"/>
                </a:lnTo>
                <a:lnTo>
                  <a:pt x="451" y="323"/>
                </a:lnTo>
                <a:lnTo>
                  <a:pt x="451" y="255"/>
                </a:lnTo>
                <a:lnTo>
                  <a:pt x="452" y="221"/>
                </a:lnTo>
                <a:lnTo>
                  <a:pt x="452" y="238"/>
                </a:lnTo>
                <a:lnTo>
                  <a:pt x="453" y="289"/>
                </a:lnTo>
                <a:lnTo>
                  <a:pt x="453" y="323"/>
                </a:lnTo>
                <a:lnTo>
                  <a:pt x="454" y="340"/>
                </a:lnTo>
                <a:lnTo>
                  <a:pt x="455" y="374"/>
                </a:lnTo>
                <a:lnTo>
                  <a:pt x="455" y="358"/>
                </a:lnTo>
                <a:lnTo>
                  <a:pt x="456" y="306"/>
                </a:lnTo>
                <a:lnTo>
                  <a:pt x="456" y="272"/>
                </a:lnTo>
                <a:lnTo>
                  <a:pt x="457" y="272"/>
                </a:lnTo>
                <a:lnTo>
                  <a:pt x="457" y="255"/>
                </a:lnTo>
                <a:lnTo>
                  <a:pt x="458" y="238"/>
                </a:lnTo>
                <a:lnTo>
                  <a:pt x="459" y="221"/>
                </a:lnTo>
                <a:lnTo>
                  <a:pt x="459" y="187"/>
                </a:lnTo>
                <a:lnTo>
                  <a:pt x="460" y="170"/>
                </a:lnTo>
                <a:lnTo>
                  <a:pt x="460" y="187"/>
                </a:lnTo>
                <a:lnTo>
                  <a:pt x="461" y="187"/>
                </a:lnTo>
                <a:lnTo>
                  <a:pt x="461" y="187"/>
                </a:lnTo>
                <a:lnTo>
                  <a:pt x="462" y="187"/>
                </a:lnTo>
                <a:lnTo>
                  <a:pt x="463" y="204"/>
                </a:lnTo>
                <a:lnTo>
                  <a:pt x="463" y="238"/>
                </a:lnTo>
                <a:lnTo>
                  <a:pt x="464" y="272"/>
                </a:lnTo>
                <a:lnTo>
                  <a:pt x="464" y="289"/>
                </a:lnTo>
                <a:lnTo>
                  <a:pt x="465" y="289"/>
                </a:lnTo>
                <a:lnTo>
                  <a:pt x="465" y="289"/>
                </a:lnTo>
                <a:lnTo>
                  <a:pt x="466" y="289"/>
                </a:lnTo>
                <a:lnTo>
                  <a:pt x="466" y="272"/>
                </a:lnTo>
                <a:lnTo>
                  <a:pt x="467" y="289"/>
                </a:lnTo>
                <a:lnTo>
                  <a:pt x="468" y="340"/>
                </a:lnTo>
                <a:lnTo>
                  <a:pt x="468" y="374"/>
                </a:lnTo>
                <a:lnTo>
                  <a:pt x="469" y="358"/>
                </a:lnTo>
                <a:lnTo>
                  <a:pt x="470" y="340"/>
                </a:lnTo>
                <a:lnTo>
                  <a:pt x="470" y="272"/>
                </a:lnTo>
                <a:lnTo>
                  <a:pt x="471" y="170"/>
                </a:lnTo>
                <a:lnTo>
                  <a:pt x="471" y="187"/>
                </a:lnTo>
                <a:lnTo>
                  <a:pt x="472" y="289"/>
                </a:lnTo>
                <a:lnTo>
                  <a:pt x="472" y="306"/>
                </a:lnTo>
                <a:lnTo>
                  <a:pt x="473" y="306"/>
                </a:lnTo>
                <a:lnTo>
                  <a:pt x="474" y="306"/>
                </a:lnTo>
                <a:lnTo>
                  <a:pt x="474" y="306"/>
                </a:lnTo>
                <a:lnTo>
                  <a:pt x="475" y="289"/>
                </a:lnTo>
                <a:lnTo>
                  <a:pt x="475" y="221"/>
                </a:lnTo>
                <a:lnTo>
                  <a:pt x="476" y="170"/>
                </a:lnTo>
                <a:lnTo>
                  <a:pt x="476" y="255"/>
                </a:lnTo>
                <a:lnTo>
                  <a:pt x="477" y="323"/>
                </a:lnTo>
                <a:lnTo>
                  <a:pt x="478" y="358"/>
                </a:lnTo>
                <a:lnTo>
                  <a:pt x="478" y="340"/>
                </a:lnTo>
                <a:lnTo>
                  <a:pt x="479" y="272"/>
                </a:lnTo>
                <a:lnTo>
                  <a:pt x="479" y="204"/>
                </a:lnTo>
                <a:lnTo>
                  <a:pt x="480" y="187"/>
                </a:lnTo>
                <a:lnTo>
                  <a:pt x="480" y="204"/>
                </a:lnTo>
                <a:lnTo>
                  <a:pt x="481" y="204"/>
                </a:lnTo>
                <a:lnTo>
                  <a:pt x="482" y="221"/>
                </a:lnTo>
                <a:lnTo>
                  <a:pt x="482" y="221"/>
                </a:lnTo>
                <a:lnTo>
                  <a:pt x="483" y="238"/>
                </a:lnTo>
                <a:lnTo>
                  <a:pt x="483" y="238"/>
                </a:lnTo>
                <a:lnTo>
                  <a:pt x="484" y="221"/>
                </a:lnTo>
                <a:lnTo>
                  <a:pt x="484" y="204"/>
                </a:lnTo>
                <a:lnTo>
                  <a:pt x="485" y="204"/>
                </a:lnTo>
                <a:lnTo>
                  <a:pt x="486" y="204"/>
                </a:lnTo>
                <a:lnTo>
                  <a:pt x="486" y="221"/>
                </a:lnTo>
                <a:lnTo>
                  <a:pt x="487" y="221"/>
                </a:lnTo>
                <a:lnTo>
                  <a:pt x="487" y="221"/>
                </a:lnTo>
                <a:lnTo>
                  <a:pt x="488" y="221"/>
                </a:lnTo>
                <a:lnTo>
                  <a:pt x="488" y="221"/>
                </a:lnTo>
                <a:lnTo>
                  <a:pt x="489" y="221"/>
                </a:lnTo>
                <a:lnTo>
                  <a:pt x="489" y="204"/>
                </a:lnTo>
                <a:lnTo>
                  <a:pt x="490" y="204"/>
                </a:lnTo>
                <a:lnTo>
                  <a:pt x="491" y="221"/>
                </a:lnTo>
                <a:lnTo>
                  <a:pt x="491" y="221"/>
                </a:lnTo>
                <a:lnTo>
                  <a:pt x="492" y="170"/>
                </a:lnTo>
                <a:lnTo>
                  <a:pt x="492" y="170"/>
                </a:lnTo>
                <a:lnTo>
                  <a:pt x="493" y="238"/>
                </a:lnTo>
                <a:lnTo>
                  <a:pt x="493" y="187"/>
                </a:lnTo>
                <a:lnTo>
                  <a:pt x="494" y="136"/>
                </a:lnTo>
                <a:lnTo>
                  <a:pt x="495" y="153"/>
                </a:lnTo>
                <a:lnTo>
                  <a:pt x="495" y="221"/>
                </a:lnTo>
                <a:lnTo>
                  <a:pt x="496" y="272"/>
                </a:lnTo>
                <a:lnTo>
                  <a:pt x="496" y="306"/>
                </a:lnTo>
                <a:lnTo>
                  <a:pt x="497" y="255"/>
                </a:lnTo>
                <a:lnTo>
                  <a:pt x="497" y="255"/>
                </a:lnTo>
                <a:lnTo>
                  <a:pt x="498" y="272"/>
                </a:lnTo>
                <a:lnTo>
                  <a:pt x="499" y="255"/>
                </a:lnTo>
                <a:lnTo>
                  <a:pt x="499" y="289"/>
                </a:lnTo>
                <a:lnTo>
                  <a:pt x="500" y="340"/>
                </a:lnTo>
                <a:lnTo>
                  <a:pt x="500" y="409"/>
                </a:lnTo>
                <a:lnTo>
                  <a:pt x="501" y="409"/>
                </a:lnTo>
                <a:lnTo>
                  <a:pt x="501" y="358"/>
                </a:lnTo>
                <a:lnTo>
                  <a:pt x="502" y="272"/>
                </a:lnTo>
                <a:lnTo>
                  <a:pt x="503" y="221"/>
                </a:lnTo>
                <a:lnTo>
                  <a:pt x="503" y="221"/>
                </a:lnTo>
                <a:lnTo>
                  <a:pt x="504" y="221"/>
                </a:lnTo>
                <a:lnTo>
                  <a:pt x="505" y="221"/>
                </a:lnTo>
                <a:lnTo>
                  <a:pt x="505" y="204"/>
                </a:lnTo>
                <a:lnTo>
                  <a:pt x="506" y="170"/>
                </a:lnTo>
                <a:lnTo>
                  <a:pt x="506" y="170"/>
                </a:lnTo>
                <a:lnTo>
                  <a:pt x="507" y="187"/>
                </a:lnTo>
                <a:lnTo>
                  <a:pt x="507" y="221"/>
                </a:lnTo>
                <a:lnTo>
                  <a:pt x="508" y="238"/>
                </a:lnTo>
                <a:lnTo>
                  <a:pt x="509" y="221"/>
                </a:lnTo>
                <a:lnTo>
                  <a:pt x="509" y="204"/>
                </a:lnTo>
                <a:lnTo>
                  <a:pt x="510" y="187"/>
                </a:lnTo>
                <a:lnTo>
                  <a:pt x="510" y="204"/>
                </a:lnTo>
                <a:lnTo>
                  <a:pt x="511" y="204"/>
                </a:lnTo>
                <a:lnTo>
                  <a:pt x="511" y="221"/>
                </a:lnTo>
                <a:lnTo>
                  <a:pt x="512" y="221"/>
                </a:lnTo>
                <a:lnTo>
                  <a:pt x="512" y="238"/>
                </a:lnTo>
                <a:lnTo>
                  <a:pt x="513" y="238"/>
                </a:lnTo>
                <a:lnTo>
                  <a:pt x="514" y="221"/>
                </a:lnTo>
                <a:lnTo>
                  <a:pt x="514" y="170"/>
                </a:lnTo>
                <a:lnTo>
                  <a:pt x="515" y="136"/>
                </a:lnTo>
                <a:lnTo>
                  <a:pt x="515" y="136"/>
                </a:lnTo>
                <a:lnTo>
                  <a:pt x="516" y="221"/>
                </a:lnTo>
                <a:lnTo>
                  <a:pt x="516" y="289"/>
                </a:lnTo>
                <a:lnTo>
                  <a:pt x="517" y="187"/>
                </a:lnTo>
                <a:lnTo>
                  <a:pt x="518" y="153"/>
                </a:lnTo>
                <a:lnTo>
                  <a:pt x="518" y="136"/>
                </a:lnTo>
                <a:lnTo>
                  <a:pt x="519" y="238"/>
                </a:lnTo>
                <a:lnTo>
                  <a:pt x="519" y="323"/>
                </a:lnTo>
                <a:lnTo>
                  <a:pt x="520" y="306"/>
                </a:lnTo>
                <a:lnTo>
                  <a:pt x="520" y="221"/>
                </a:lnTo>
                <a:lnTo>
                  <a:pt x="521" y="187"/>
                </a:lnTo>
                <a:lnTo>
                  <a:pt x="522" y="272"/>
                </a:lnTo>
                <a:lnTo>
                  <a:pt x="522" y="374"/>
                </a:lnTo>
                <a:lnTo>
                  <a:pt x="523" y="409"/>
                </a:lnTo>
                <a:lnTo>
                  <a:pt x="523" y="426"/>
                </a:lnTo>
                <a:lnTo>
                  <a:pt x="524" y="391"/>
                </a:lnTo>
                <a:lnTo>
                  <a:pt x="524" y="374"/>
                </a:lnTo>
                <a:lnTo>
                  <a:pt x="525" y="306"/>
                </a:lnTo>
                <a:lnTo>
                  <a:pt x="526" y="255"/>
                </a:lnTo>
                <a:lnTo>
                  <a:pt x="526" y="238"/>
                </a:lnTo>
                <a:lnTo>
                  <a:pt x="527" y="238"/>
                </a:lnTo>
                <a:lnTo>
                  <a:pt x="527" y="238"/>
                </a:lnTo>
                <a:lnTo>
                  <a:pt x="528" y="238"/>
                </a:lnTo>
                <a:lnTo>
                  <a:pt x="528" y="272"/>
                </a:lnTo>
                <a:lnTo>
                  <a:pt x="529" y="289"/>
                </a:lnTo>
                <a:lnTo>
                  <a:pt x="529" y="306"/>
                </a:lnTo>
                <a:lnTo>
                  <a:pt x="530" y="306"/>
                </a:lnTo>
                <a:lnTo>
                  <a:pt x="531" y="272"/>
                </a:lnTo>
                <a:lnTo>
                  <a:pt x="531" y="272"/>
                </a:lnTo>
                <a:lnTo>
                  <a:pt x="532" y="255"/>
                </a:lnTo>
                <a:lnTo>
                  <a:pt x="532" y="255"/>
                </a:lnTo>
                <a:lnTo>
                  <a:pt x="533" y="255"/>
                </a:lnTo>
                <a:lnTo>
                  <a:pt x="533" y="272"/>
                </a:lnTo>
                <a:lnTo>
                  <a:pt x="534" y="306"/>
                </a:lnTo>
                <a:lnTo>
                  <a:pt x="535" y="306"/>
                </a:lnTo>
                <a:lnTo>
                  <a:pt x="535" y="289"/>
                </a:lnTo>
                <a:lnTo>
                  <a:pt x="536" y="289"/>
                </a:lnTo>
                <a:lnTo>
                  <a:pt x="537" y="289"/>
                </a:lnTo>
                <a:lnTo>
                  <a:pt x="537" y="272"/>
                </a:lnTo>
                <a:lnTo>
                  <a:pt x="538" y="272"/>
                </a:lnTo>
                <a:lnTo>
                  <a:pt x="538" y="323"/>
                </a:lnTo>
                <a:lnTo>
                  <a:pt x="539" y="306"/>
                </a:lnTo>
                <a:lnTo>
                  <a:pt x="539" y="272"/>
                </a:lnTo>
                <a:lnTo>
                  <a:pt x="540" y="221"/>
                </a:lnTo>
                <a:lnTo>
                  <a:pt x="541" y="153"/>
                </a:lnTo>
                <a:lnTo>
                  <a:pt x="541" y="204"/>
                </a:lnTo>
                <a:lnTo>
                  <a:pt x="542" y="272"/>
                </a:lnTo>
                <a:lnTo>
                  <a:pt x="542" y="255"/>
                </a:lnTo>
                <a:lnTo>
                  <a:pt x="543" y="238"/>
                </a:lnTo>
                <a:lnTo>
                  <a:pt x="543" y="221"/>
                </a:lnTo>
                <a:lnTo>
                  <a:pt x="544" y="255"/>
                </a:lnTo>
                <a:lnTo>
                  <a:pt x="545" y="221"/>
                </a:lnTo>
                <a:lnTo>
                  <a:pt x="545" y="238"/>
                </a:lnTo>
                <a:lnTo>
                  <a:pt x="546" y="255"/>
                </a:lnTo>
                <a:lnTo>
                  <a:pt x="546" y="255"/>
                </a:lnTo>
                <a:lnTo>
                  <a:pt x="547" y="221"/>
                </a:lnTo>
                <a:lnTo>
                  <a:pt x="547" y="221"/>
                </a:lnTo>
                <a:lnTo>
                  <a:pt x="548" y="238"/>
                </a:lnTo>
                <a:lnTo>
                  <a:pt x="549" y="238"/>
                </a:lnTo>
                <a:lnTo>
                  <a:pt x="549" y="221"/>
                </a:lnTo>
                <a:lnTo>
                  <a:pt x="550" y="221"/>
                </a:lnTo>
                <a:lnTo>
                  <a:pt x="550" y="221"/>
                </a:lnTo>
                <a:lnTo>
                  <a:pt x="551" y="221"/>
                </a:lnTo>
                <a:lnTo>
                  <a:pt x="551" y="238"/>
                </a:lnTo>
                <a:lnTo>
                  <a:pt x="552" y="255"/>
                </a:lnTo>
                <a:lnTo>
                  <a:pt x="553" y="255"/>
                </a:lnTo>
                <a:lnTo>
                  <a:pt x="553" y="238"/>
                </a:lnTo>
                <a:lnTo>
                  <a:pt x="554" y="255"/>
                </a:lnTo>
                <a:lnTo>
                  <a:pt x="554" y="238"/>
                </a:lnTo>
                <a:lnTo>
                  <a:pt x="555" y="238"/>
                </a:lnTo>
                <a:lnTo>
                  <a:pt x="555" y="238"/>
                </a:lnTo>
                <a:lnTo>
                  <a:pt x="556" y="204"/>
                </a:lnTo>
                <a:lnTo>
                  <a:pt x="556" y="221"/>
                </a:lnTo>
                <a:lnTo>
                  <a:pt x="557" y="238"/>
                </a:lnTo>
                <a:lnTo>
                  <a:pt x="558" y="204"/>
                </a:lnTo>
                <a:lnTo>
                  <a:pt x="558" y="204"/>
                </a:lnTo>
                <a:lnTo>
                  <a:pt x="559" y="204"/>
                </a:lnTo>
                <a:lnTo>
                  <a:pt x="559" y="204"/>
                </a:lnTo>
                <a:lnTo>
                  <a:pt x="560" y="204"/>
                </a:lnTo>
                <a:lnTo>
                  <a:pt x="560" y="170"/>
                </a:lnTo>
                <a:lnTo>
                  <a:pt x="561" y="153"/>
                </a:lnTo>
                <a:lnTo>
                  <a:pt x="562" y="153"/>
                </a:lnTo>
                <a:lnTo>
                  <a:pt x="562" y="170"/>
                </a:lnTo>
                <a:lnTo>
                  <a:pt x="563" y="170"/>
                </a:lnTo>
                <a:lnTo>
                  <a:pt x="563" y="153"/>
                </a:lnTo>
                <a:lnTo>
                  <a:pt x="564" y="221"/>
                </a:lnTo>
                <a:lnTo>
                  <a:pt x="564" y="289"/>
                </a:lnTo>
                <a:lnTo>
                  <a:pt x="565" y="289"/>
                </a:lnTo>
                <a:lnTo>
                  <a:pt x="566" y="323"/>
                </a:lnTo>
                <a:lnTo>
                  <a:pt x="566" y="306"/>
                </a:lnTo>
                <a:lnTo>
                  <a:pt x="567" y="272"/>
                </a:lnTo>
                <a:lnTo>
                  <a:pt x="567" y="323"/>
                </a:lnTo>
                <a:lnTo>
                  <a:pt x="568" y="374"/>
                </a:lnTo>
                <a:lnTo>
                  <a:pt x="568" y="409"/>
                </a:lnTo>
                <a:lnTo>
                  <a:pt x="569" y="358"/>
                </a:lnTo>
                <a:lnTo>
                  <a:pt x="570" y="289"/>
                </a:lnTo>
                <a:lnTo>
                  <a:pt x="570" y="255"/>
                </a:lnTo>
                <a:lnTo>
                  <a:pt x="571" y="272"/>
                </a:lnTo>
                <a:lnTo>
                  <a:pt x="572" y="289"/>
                </a:lnTo>
                <a:lnTo>
                  <a:pt x="572" y="255"/>
                </a:lnTo>
                <a:lnTo>
                  <a:pt x="573" y="238"/>
                </a:lnTo>
                <a:lnTo>
                  <a:pt x="573" y="221"/>
                </a:lnTo>
                <a:lnTo>
                  <a:pt x="574" y="204"/>
                </a:lnTo>
                <a:lnTo>
                  <a:pt x="574" y="221"/>
                </a:lnTo>
                <a:lnTo>
                  <a:pt x="575" y="221"/>
                </a:lnTo>
                <a:lnTo>
                  <a:pt x="576" y="204"/>
                </a:lnTo>
                <a:lnTo>
                  <a:pt x="576" y="204"/>
                </a:lnTo>
                <a:lnTo>
                  <a:pt x="577" y="204"/>
                </a:lnTo>
                <a:lnTo>
                  <a:pt x="577" y="221"/>
                </a:lnTo>
                <a:lnTo>
                  <a:pt x="578" y="221"/>
                </a:lnTo>
                <a:lnTo>
                  <a:pt x="578" y="238"/>
                </a:lnTo>
                <a:lnTo>
                  <a:pt x="579" y="255"/>
                </a:lnTo>
                <a:lnTo>
                  <a:pt x="579" y="238"/>
                </a:lnTo>
                <a:lnTo>
                  <a:pt x="580" y="238"/>
                </a:lnTo>
                <a:lnTo>
                  <a:pt x="581" y="221"/>
                </a:lnTo>
                <a:lnTo>
                  <a:pt x="581" y="204"/>
                </a:lnTo>
                <a:lnTo>
                  <a:pt x="582" y="204"/>
                </a:lnTo>
                <a:lnTo>
                  <a:pt x="582" y="187"/>
                </a:lnTo>
                <a:lnTo>
                  <a:pt x="583" y="187"/>
                </a:lnTo>
                <a:lnTo>
                  <a:pt x="583" y="170"/>
                </a:lnTo>
                <a:lnTo>
                  <a:pt x="584" y="187"/>
                </a:lnTo>
                <a:lnTo>
                  <a:pt x="585" y="221"/>
                </a:lnTo>
                <a:lnTo>
                  <a:pt x="585" y="221"/>
                </a:lnTo>
                <a:lnTo>
                  <a:pt x="586" y="119"/>
                </a:lnTo>
                <a:lnTo>
                  <a:pt x="586" y="102"/>
                </a:lnTo>
                <a:lnTo>
                  <a:pt x="587" y="170"/>
                </a:lnTo>
                <a:lnTo>
                  <a:pt x="587" y="272"/>
                </a:lnTo>
                <a:lnTo>
                  <a:pt x="588" y="374"/>
                </a:lnTo>
                <a:lnTo>
                  <a:pt x="589" y="306"/>
                </a:lnTo>
                <a:lnTo>
                  <a:pt x="589" y="238"/>
                </a:lnTo>
                <a:lnTo>
                  <a:pt x="590" y="187"/>
                </a:lnTo>
                <a:lnTo>
                  <a:pt x="590" y="187"/>
                </a:lnTo>
                <a:lnTo>
                  <a:pt x="591" y="204"/>
                </a:lnTo>
                <a:lnTo>
                  <a:pt x="591" y="272"/>
                </a:lnTo>
                <a:lnTo>
                  <a:pt x="592" y="340"/>
                </a:lnTo>
                <a:lnTo>
                  <a:pt x="593" y="358"/>
                </a:lnTo>
                <a:lnTo>
                  <a:pt x="593" y="323"/>
                </a:lnTo>
                <a:lnTo>
                  <a:pt x="594" y="306"/>
                </a:lnTo>
                <a:lnTo>
                  <a:pt x="594" y="306"/>
                </a:lnTo>
                <a:lnTo>
                  <a:pt x="595" y="272"/>
                </a:lnTo>
                <a:lnTo>
                  <a:pt x="595" y="255"/>
                </a:lnTo>
                <a:lnTo>
                  <a:pt x="596" y="221"/>
                </a:lnTo>
                <a:lnTo>
                  <a:pt x="596" y="187"/>
                </a:lnTo>
                <a:lnTo>
                  <a:pt x="597" y="187"/>
                </a:lnTo>
                <a:lnTo>
                  <a:pt x="598" y="204"/>
                </a:lnTo>
                <a:lnTo>
                  <a:pt x="598" y="187"/>
                </a:lnTo>
                <a:lnTo>
                  <a:pt x="599" y="187"/>
                </a:lnTo>
                <a:lnTo>
                  <a:pt x="599" y="187"/>
                </a:lnTo>
                <a:lnTo>
                  <a:pt x="600" y="204"/>
                </a:lnTo>
                <a:lnTo>
                  <a:pt x="600" y="221"/>
                </a:lnTo>
                <a:lnTo>
                  <a:pt x="601" y="238"/>
                </a:lnTo>
                <a:lnTo>
                  <a:pt x="602" y="255"/>
                </a:lnTo>
                <a:lnTo>
                  <a:pt x="602" y="255"/>
                </a:lnTo>
                <a:lnTo>
                  <a:pt x="603" y="272"/>
                </a:lnTo>
                <a:lnTo>
                  <a:pt x="604" y="272"/>
                </a:lnTo>
                <a:lnTo>
                  <a:pt x="604" y="289"/>
                </a:lnTo>
                <a:lnTo>
                  <a:pt x="605" y="272"/>
                </a:lnTo>
                <a:lnTo>
                  <a:pt x="605" y="289"/>
                </a:lnTo>
                <a:lnTo>
                  <a:pt x="606" y="289"/>
                </a:lnTo>
                <a:lnTo>
                  <a:pt x="606" y="358"/>
                </a:lnTo>
                <a:lnTo>
                  <a:pt x="607" y="358"/>
                </a:lnTo>
                <a:lnTo>
                  <a:pt x="608" y="358"/>
                </a:lnTo>
                <a:lnTo>
                  <a:pt x="608" y="221"/>
                </a:lnTo>
                <a:lnTo>
                  <a:pt x="609" y="119"/>
                </a:lnTo>
                <a:lnTo>
                  <a:pt x="609" y="204"/>
                </a:lnTo>
                <a:lnTo>
                  <a:pt x="610" y="306"/>
                </a:lnTo>
                <a:lnTo>
                  <a:pt x="610" y="340"/>
                </a:lnTo>
                <a:lnTo>
                  <a:pt x="611" y="323"/>
                </a:lnTo>
                <a:lnTo>
                  <a:pt x="612" y="323"/>
                </a:lnTo>
                <a:lnTo>
                  <a:pt x="612" y="289"/>
                </a:lnTo>
                <a:lnTo>
                  <a:pt x="613" y="306"/>
                </a:lnTo>
                <a:lnTo>
                  <a:pt x="613" y="323"/>
                </a:lnTo>
                <a:lnTo>
                  <a:pt x="614" y="323"/>
                </a:lnTo>
                <a:lnTo>
                  <a:pt x="614" y="323"/>
                </a:lnTo>
                <a:lnTo>
                  <a:pt x="615" y="289"/>
                </a:lnTo>
                <a:lnTo>
                  <a:pt x="616" y="221"/>
                </a:lnTo>
                <a:lnTo>
                  <a:pt x="616" y="170"/>
                </a:lnTo>
                <a:lnTo>
                  <a:pt x="617" y="170"/>
                </a:lnTo>
                <a:lnTo>
                  <a:pt x="617" y="187"/>
                </a:lnTo>
                <a:lnTo>
                  <a:pt x="618" y="204"/>
                </a:lnTo>
                <a:lnTo>
                  <a:pt x="618" y="187"/>
                </a:lnTo>
                <a:lnTo>
                  <a:pt x="619" y="204"/>
                </a:lnTo>
                <a:lnTo>
                  <a:pt x="619" y="221"/>
                </a:lnTo>
                <a:lnTo>
                  <a:pt x="620" y="255"/>
                </a:lnTo>
                <a:lnTo>
                  <a:pt x="621" y="255"/>
                </a:lnTo>
                <a:lnTo>
                  <a:pt x="621" y="221"/>
                </a:lnTo>
                <a:lnTo>
                  <a:pt x="622" y="204"/>
                </a:lnTo>
                <a:lnTo>
                  <a:pt x="622" y="221"/>
                </a:lnTo>
                <a:lnTo>
                  <a:pt x="623" y="221"/>
                </a:lnTo>
                <a:lnTo>
                  <a:pt x="623" y="221"/>
                </a:lnTo>
                <a:lnTo>
                  <a:pt x="624" y="204"/>
                </a:lnTo>
                <a:lnTo>
                  <a:pt x="625" y="187"/>
                </a:lnTo>
                <a:lnTo>
                  <a:pt x="625" y="204"/>
                </a:lnTo>
                <a:lnTo>
                  <a:pt x="626" y="221"/>
                </a:lnTo>
                <a:lnTo>
                  <a:pt x="626" y="204"/>
                </a:lnTo>
                <a:lnTo>
                  <a:pt x="627" y="204"/>
                </a:lnTo>
                <a:lnTo>
                  <a:pt x="627" y="187"/>
                </a:lnTo>
                <a:lnTo>
                  <a:pt x="628" y="187"/>
                </a:lnTo>
                <a:lnTo>
                  <a:pt x="629" y="187"/>
                </a:lnTo>
                <a:lnTo>
                  <a:pt x="629" y="187"/>
                </a:lnTo>
                <a:lnTo>
                  <a:pt x="630" y="187"/>
                </a:lnTo>
                <a:lnTo>
                  <a:pt x="630" y="204"/>
                </a:lnTo>
                <a:lnTo>
                  <a:pt x="631" y="136"/>
                </a:lnTo>
                <a:lnTo>
                  <a:pt x="631" y="51"/>
                </a:lnTo>
                <a:lnTo>
                  <a:pt x="632" y="102"/>
                </a:lnTo>
                <a:lnTo>
                  <a:pt x="633" y="204"/>
                </a:lnTo>
                <a:lnTo>
                  <a:pt x="633" y="272"/>
                </a:lnTo>
                <a:lnTo>
                  <a:pt x="634" y="340"/>
                </a:lnTo>
                <a:lnTo>
                  <a:pt x="634" y="323"/>
                </a:lnTo>
                <a:lnTo>
                  <a:pt x="635" y="306"/>
                </a:lnTo>
                <a:lnTo>
                  <a:pt x="635" y="323"/>
                </a:lnTo>
                <a:lnTo>
                  <a:pt x="636" y="323"/>
                </a:lnTo>
                <a:lnTo>
                  <a:pt x="637" y="374"/>
                </a:lnTo>
                <a:lnTo>
                  <a:pt x="637" y="426"/>
                </a:lnTo>
                <a:lnTo>
                  <a:pt x="638" y="426"/>
                </a:lnTo>
                <a:lnTo>
                  <a:pt x="639" y="391"/>
                </a:lnTo>
                <a:lnTo>
                  <a:pt x="639" y="358"/>
                </a:lnTo>
                <a:lnTo>
                  <a:pt x="640" y="306"/>
                </a:lnTo>
                <a:lnTo>
                  <a:pt x="640" y="238"/>
                </a:lnTo>
                <a:lnTo>
                  <a:pt x="641" y="187"/>
                </a:lnTo>
                <a:lnTo>
                  <a:pt x="641" y="170"/>
                </a:lnTo>
                <a:lnTo>
                  <a:pt x="642" y="170"/>
                </a:lnTo>
                <a:lnTo>
                  <a:pt x="643" y="170"/>
                </a:lnTo>
                <a:lnTo>
                  <a:pt x="643" y="153"/>
                </a:lnTo>
                <a:lnTo>
                  <a:pt x="644" y="153"/>
                </a:lnTo>
                <a:lnTo>
                  <a:pt x="644" y="170"/>
                </a:lnTo>
                <a:lnTo>
                  <a:pt x="645" y="187"/>
                </a:lnTo>
                <a:lnTo>
                  <a:pt x="645" y="187"/>
                </a:lnTo>
                <a:lnTo>
                  <a:pt x="646" y="170"/>
                </a:lnTo>
                <a:lnTo>
                  <a:pt x="646" y="187"/>
                </a:lnTo>
                <a:lnTo>
                  <a:pt x="647" y="187"/>
                </a:lnTo>
                <a:lnTo>
                  <a:pt x="648" y="187"/>
                </a:lnTo>
                <a:lnTo>
                  <a:pt x="648" y="204"/>
                </a:lnTo>
                <a:lnTo>
                  <a:pt x="649" y="204"/>
                </a:lnTo>
                <a:lnTo>
                  <a:pt x="649" y="221"/>
                </a:lnTo>
                <a:lnTo>
                  <a:pt x="650" y="221"/>
                </a:lnTo>
                <a:lnTo>
                  <a:pt x="650" y="238"/>
                </a:lnTo>
                <a:lnTo>
                  <a:pt x="651" y="238"/>
                </a:lnTo>
                <a:lnTo>
                  <a:pt x="652" y="204"/>
                </a:lnTo>
                <a:lnTo>
                  <a:pt x="652" y="153"/>
                </a:lnTo>
                <a:lnTo>
                  <a:pt x="653" y="153"/>
                </a:lnTo>
                <a:lnTo>
                  <a:pt x="653" y="204"/>
                </a:lnTo>
                <a:lnTo>
                  <a:pt x="654" y="238"/>
                </a:lnTo>
                <a:lnTo>
                  <a:pt x="654" y="153"/>
                </a:lnTo>
                <a:lnTo>
                  <a:pt x="655" y="119"/>
                </a:lnTo>
                <a:lnTo>
                  <a:pt x="656" y="153"/>
                </a:lnTo>
                <a:lnTo>
                  <a:pt x="656" y="187"/>
                </a:lnTo>
                <a:lnTo>
                  <a:pt x="657" y="289"/>
                </a:lnTo>
                <a:lnTo>
                  <a:pt x="657" y="306"/>
                </a:lnTo>
                <a:lnTo>
                  <a:pt x="658" y="255"/>
                </a:lnTo>
                <a:lnTo>
                  <a:pt x="658" y="204"/>
                </a:lnTo>
                <a:lnTo>
                  <a:pt x="659" y="255"/>
                </a:lnTo>
                <a:lnTo>
                  <a:pt x="660" y="358"/>
                </a:lnTo>
                <a:lnTo>
                  <a:pt x="660" y="409"/>
                </a:lnTo>
                <a:lnTo>
                  <a:pt x="661" y="409"/>
                </a:lnTo>
                <a:lnTo>
                  <a:pt x="661" y="391"/>
                </a:lnTo>
                <a:lnTo>
                  <a:pt x="662" y="374"/>
                </a:lnTo>
                <a:lnTo>
                  <a:pt x="662" y="323"/>
                </a:lnTo>
                <a:lnTo>
                  <a:pt x="663" y="272"/>
                </a:lnTo>
                <a:lnTo>
                  <a:pt x="663" y="255"/>
                </a:lnTo>
                <a:lnTo>
                  <a:pt x="664" y="255"/>
                </a:lnTo>
                <a:lnTo>
                  <a:pt x="665" y="255"/>
                </a:lnTo>
                <a:lnTo>
                  <a:pt x="665" y="238"/>
                </a:lnTo>
                <a:lnTo>
                  <a:pt x="666" y="238"/>
                </a:lnTo>
                <a:lnTo>
                  <a:pt x="666" y="272"/>
                </a:lnTo>
                <a:lnTo>
                  <a:pt x="667" y="289"/>
                </a:lnTo>
                <a:lnTo>
                  <a:pt x="667" y="289"/>
                </a:lnTo>
                <a:lnTo>
                  <a:pt x="668" y="306"/>
                </a:lnTo>
                <a:lnTo>
                  <a:pt x="669" y="306"/>
                </a:lnTo>
                <a:lnTo>
                  <a:pt x="669" y="323"/>
                </a:lnTo>
                <a:lnTo>
                  <a:pt x="670" y="289"/>
                </a:lnTo>
                <a:lnTo>
                  <a:pt x="671" y="289"/>
                </a:lnTo>
                <a:lnTo>
                  <a:pt x="671" y="289"/>
                </a:lnTo>
                <a:lnTo>
                  <a:pt x="672" y="272"/>
                </a:lnTo>
                <a:lnTo>
                  <a:pt x="672" y="289"/>
                </a:lnTo>
                <a:lnTo>
                  <a:pt x="673" y="289"/>
                </a:lnTo>
                <a:lnTo>
                  <a:pt x="673" y="289"/>
                </a:lnTo>
                <a:lnTo>
                  <a:pt x="674" y="289"/>
                </a:lnTo>
                <a:lnTo>
                  <a:pt x="675" y="272"/>
                </a:lnTo>
                <a:lnTo>
                  <a:pt x="675" y="272"/>
                </a:lnTo>
                <a:lnTo>
                  <a:pt x="676" y="289"/>
                </a:lnTo>
                <a:lnTo>
                  <a:pt x="676" y="306"/>
                </a:lnTo>
                <a:lnTo>
                  <a:pt x="677" y="272"/>
                </a:lnTo>
                <a:lnTo>
                  <a:pt x="677" y="221"/>
                </a:lnTo>
                <a:lnTo>
                  <a:pt x="678" y="204"/>
                </a:lnTo>
                <a:lnTo>
                  <a:pt x="679" y="238"/>
                </a:lnTo>
                <a:lnTo>
                  <a:pt x="679" y="272"/>
                </a:lnTo>
                <a:lnTo>
                  <a:pt x="680" y="272"/>
                </a:lnTo>
                <a:lnTo>
                  <a:pt x="680" y="255"/>
                </a:lnTo>
                <a:lnTo>
                  <a:pt x="681" y="221"/>
                </a:lnTo>
                <a:lnTo>
                  <a:pt x="681" y="204"/>
                </a:lnTo>
                <a:lnTo>
                  <a:pt x="682" y="221"/>
                </a:lnTo>
                <a:lnTo>
                  <a:pt x="683" y="255"/>
                </a:lnTo>
                <a:lnTo>
                  <a:pt x="683" y="272"/>
                </a:lnTo>
                <a:lnTo>
                  <a:pt x="684" y="289"/>
                </a:lnTo>
                <a:lnTo>
                  <a:pt x="684" y="255"/>
                </a:lnTo>
                <a:lnTo>
                  <a:pt x="685" y="187"/>
                </a:lnTo>
                <a:lnTo>
                  <a:pt x="685" y="187"/>
                </a:lnTo>
                <a:lnTo>
                  <a:pt x="686" y="187"/>
                </a:lnTo>
                <a:lnTo>
                  <a:pt x="686" y="221"/>
                </a:lnTo>
                <a:lnTo>
                  <a:pt x="687" y="221"/>
                </a:lnTo>
                <a:lnTo>
                  <a:pt x="688" y="221"/>
                </a:lnTo>
                <a:lnTo>
                  <a:pt x="688" y="221"/>
                </a:lnTo>
                <a:lnTo>
                  <a:pt x="689" y="238"/>
                </a:lnTo>
                <a:lnTo>
                  <a:pt x="689" y="255"/>
                </a:lnTo>
                <a:lnTo>
                  <a:pt x="690" y="255"/>
                </a:lnTo>
                <a:lnTo>
                  <a:pt x="690" y="238"/>
                </a:lnTo>
                <a:lnTo>
                  <a:pt x="691" y="238"/>
                </a:lnTo>
                <a:lnTo>
                  <a:pt x="692" y="221"/>
                </a:lnTo>
                <a:lnTo>
                  <a:pt x="692" y="221"/>
                </a:lnTo>
                <a:lnTo>
                  <a:pt x="693" y="204"/>
                </a:lnTo>
                <a:lnTo>
                  <a:pt x="693" y="187"/>
                </a:lnTo>
                <a:lnTo>
                  <a:pt x="694" y="187"/>
                </a:lnTo>
                <a:lnTo>
                  <a:pt x="694" y="204"/>
                </a:lnTo>
                <a:lnTo>
                  <a:pt x="695" y="221"/>
                </a:lnTo>
                <a:lnTo>
                  <a:pt x="696" y="221"/>
                </a:lnTo>
                <a:lnTo>
                  <a:pt x="696" y="221"/>
                </a:lnTo>
                <a:lnTo>
                  <a:pt x="697" y="204"/>
                </a:lnTo>
                <a:lnTo>
                  <a:pt x="697" y="221"/>
                </a:lnTo>
                <a:lnTo>
                  <a:pt x="698" y="221"/>
                </a:lnTo>
                <a:lnTo>
                  <a:pt x="698" y="170"/>
                </a:lnTo>
                <a:lnTo>
                  <a:pt x="699" y="119"/>
                </a:lnTo>
                <a:lnTo>
                  <a:pt x="700" y="136"/>
                </a:lnTo>
                <a:lnTo>
                  <a:pt x="700" y="85"/>
                </a:lnTo>
                <a:lnTo>
                  <a:pt x="701" y="119"/>
                </a:lnTo>
                <a:lnTo>
                  <a:pt x="701" y="187"/>
                </a:lnTo>
                <a:lnTo>
                  <a:pt x="702" y="289"/>
                </a:lnTo>
                <a:lnTo>
                  <a:pt x="703" y="306"/>
                </a:lnTo>
                <a:lnTo>
                  <a:pt x="703" y="306"/>
                </a:lnTo>
                <a:lnTo>
                  <a:pt x="704" y="272"/>
                </a:lnTo>
                <a:lnTo>
                  <a:pt x="704" y="272"/>
                </a:lnTo>
                <a:lnTo>
                  <a:pt x="705" y="340"/>
                </a:lnTo>
                <a:lnTo>
                  <a:pt x="706" y="391"/>
                </a:lnTo>
                <a:lnTo>
                  <a:pt x="706" y="426"/>
                </a:lnTo>
                <a:lnTo>
                  <a:pt x="707" y="409"/>
                </a:lnTo>
                <a:lnTo>
                  <a:pt x="707" y="323"/>
                </a:lnTo>
                <a:lnTo>
                  <a:pt x="708" y="289"/>
                </a:lnTo>
                <a:lnTo>
                  <a:pt x="708" y="306"/>
                </a:lnTo>
                <a:lnTo>
                  <a:pt x="709" y="306"/>
                </a:lnTo>
                <a:lnTo>
                  <a:pt x="709" y="255"/>
                </a:lnTo>
                <a:lnTo>
                  <a:pt x="710" y="204"/>
                </a:lnTo>
                <a:lnTo>
                  <a:pt x="711" y="170"/>
                </a:lnTo>
                <a:lnTo>
                  <a:pt x="711" y="204"/>
                </a:lnTo>
                <a:lnTo>
                  <a:pt x="712" y="221"/>
                </a:lnTo>
                <a:lnTo>
                  <a:pt x="712" y="238"/>
                </a:lnTo>
                <a:lnTo>
                  <a:pt x="713" y="238"/>
                </a:lnTo>
                <a:lnTo>
                  <a:pt x="713" y="221"/>
                </a:lnTo>
                <a:lnTo>
                  <a:pt x="714" y="204"/>
                </a:lnTo>
                <a:lnTo>
                  <a:pt x="715" y="204"/>
                </a:lnTo>
                <a:lnTo>
                  <a:pt x="715" y="238"/>
                </a:lnTo>
                <a:lnTo>
                  <a:pt x="716" y="238"/>
                </a:lnTo>
                <a:lnTo>
                  <a:pt x="716" y="238"/>
                </a:lnTo>
                <a:lnTo>
                  <a:pt x="717" y="238"/>
                </a:lnTo>
                <a:lnTo>
                  <a:pt x="717" y="204"/>
                </a:lnTo>
                <a:lnTo>
                  <a:pt x="718" y="204"/>
                </a:lnTo>
                <a:lnTo>
                  <a:pt x="719" y="204"/>
                </a:lnTo>
                <a:lnTo>
                  <a:pt x="719" y="187"/>
                </a:lnTo>
                <a:lnTo>
                  <a:pt x="720" y="170"/>
                </a:lnTo>
                <a:lnTo>
                  <a:pt x="720" y="187"/>
                </a:lnTo>
                <a:lnTo>
                  <a:pt x="721" y="187"/>
                </a:lnTo>
                <a:lnTo>
                  <a:pt x="721" y="221"/>
                </a:lnTo>
                <a:lnTo>
                  <a:pt x="722" y="238"/>
                </a:lnTo>
                <a:lnTo>
                  <a:pt x="723" y="221"/>
                </a:lnTo>
                <a:lnTo>
                  <a:pt x="723" y="85"/>
                </a:lnTo>
                <a:lnTo>
                  <a:pt x="724" y="34"/>
                </a:lnTo>
                <a:lnTo>
                  <a:pt x="724" y="119"/>
                </a:lnTo>
                <a:lnTo>
                  <a:pt x="725" y="204"/>
                </a:lnTo>
                <a:lnTo>
                  <a:pt x="725" y="340"/>
                </a:lnTo>
                <a:lnTo>
                  <a:pt x="726" y="340"/>
                </a:lnTo>
                <a:lnTo>
                  <a:pt x="726" y="272"/>
                </a:lnTo>
                <a:lnTo>
                  <a:pt x="727" y="221"/>
                </a:lnTo>
                <a:lnTo>
                  <a:pt x="728" y="255"/>
                </a:lnTo>
                <a:lnTo>
                  <a:pt x="728" y="340"/>
                </a:lnTo>
                <a:lnTo>
                  <a:pt x="729" y="409"/>
                </a:lnTo>
                <a:lnTo>
                  <a:pt x="729" y="409"/>
                </a:lnTo>
                <a:lnTo>
                  <a:pt x="730" y="391"/>
                </a:lnTo>
                <a:lnTo>
                  <a:pt x="730" y="323"/>
                </a:lnTo>
                <a:lnTo>
                  <a:pt x="731" y="272"/>
                </a:lnTo>
                <a:lnTo>
                  <a:pt x="732" y="255"/>
                </a:lnTo>
                <a:lnTo>
                  <a:pt x="732" y="255"/>
                </a:lnTo>
                <a:lnTo>
                  <a:pt x="733" y="238"/>
                </a:lnTo>
                <a:lnTo>
                  <a:pt x="733" y="204"/>
                </a:lnTo>
                <a:lnTo>
                  <a:pt x="734" y="153"/>
                </a:lnTo>
                <a:lnTo>
                  <a:pt x="734" y="153"/>
                </a:lnTo>
                <a:lnTo>
                  <a:pt x="735" y="153"/>
                </a:lnTo>
                <a:lnTo>
                  <a:pt x="736" y="153"/>
                </a:lnTo>
                <a:lnTo>
                  <a:pt x="736" y="187"/>
                </a:lnTo>
                <a:lnTo>
                  <a:pt x="737" y="187"/>
                </a:lnTo>
                <a:lnTo>
                  <a:pt x="738" y="204"/>
                </a:lnTo>
                <a:lnTo>
                  <a:pt x="738" y="204"/>
                </a:lnTo>
                <a:lnTo>
                  <a:pt x="739" y="221"/>
                </a:lnTo>
                <a:lnTo>
                  <a:pt x="739" y="221"/>
                </a:lnTo>
                <a:lnTo>
                  <a:pt x="740" y="221"/>
                </a:lnTo>
                <a:lnTo>
                  <a:pt x="740" y="238"/>
                </a:lnTo>
                <a:lnTo>
                  <a:pt x="741" y="255"/>
                </a:lnTo>
                <a:lnTo>
                  <a:pt x="742" y="272"/>
                </a:lnTo>
                <a:lnTo>
                  <a:pt x="742" y="272"/>
                </a:lnTo>
                <a:lnTo>
                  <a:pt x="743" y="255"/>
                </a:lnTo>
                <a:lnTo>
                  <a:pt x="743" y="289"/>
                </a:lnTo>
                <a:lnTo>
                  <a:pt x="744" y="358"/>
                </a:lnTo>
                <a:lnTo>
                  <a:pt x="744" y="374"/>
                </a:lnTo>
                <a:lnTo>
                  <a:pt x="745" y="391"/>
                </a:lnTo>
                <a:lnTo>
                  <a:pt x="746" y="272"/>
                </a:lnTo>
                <a:lnTo>
                  <a:pt x="746" y="136"/>
                </a:lnTo>
                <a:lnTo>
                  <a:pt x="747" y="136"/>
                </a:lnTo>
                <a:lnTo>
                  <a:pt x="747" y="272"/>
                </a:lnTo>
                <a:lnTo>
                  <a:pt x="748" y="289"/>
                </a:lnTo>
                <a:lnTo>
                  <a:pt x="748" y="306"/>
                </a:lnTo>
                <a:lnTo>
                  <a:pt x="749" y="323"/>
                </a:lnTo>
                <a:lnTo>
                  <a:pt x="750" y="323"/>
                </a:lnTo>
                <a:lnTo>
                  <a:pt x="750" y="289"/>
                </a:lnTo>
                <a:lnTo>
                  <a:pt x="751" y="289"/>
                </a:lnTo>
                <a:lnTo>
                  <a:pt x="751" y="323"/>
                </a:lnTo>
                <a:lnTo>
                  <a:pt x="752" y="358"/>
                </a:lnTo>
                <a:lnTo>
                  <a:pt x="752" y="358"/>
                </a:lnTo>
                <a:lnTo>
                  <a:pt x="753" y="289"/>
                </a:lnTo>
                <a:lnTo>
                  <a:pt x="753" y="204"/>
                </a:lnTo>
                <a:lnTo>
                  <a:pt x="754" y="187"/>
                </a:lnTo>
                <a:lnTo>
                  <a:pt x="755" y="187"/>
                </a:lnTo>
                <a:lnTo>
                  <a:pt x="755" y="204"/>
                </a:lnTo>
                <a:lnTo>
                  <a:pt x="756" y="187"/>
                </a:lnTo>
                <a:lnTo>
                  <a:pt x="756" y="187"/>
                </a:lnTo>
                <a:lnTo>
                  <a:pt x="757" y="170"/>
                </a:lnTo>
                <a:lnTo>
                  <a:pt x="757" y="204"/>
                </a:lnTo>
                <a:lnTo>
                  <a:pt x="758" y="238"/>
                </a:lnTo>
                <a:lnTo>
                  <a:pt x="759" y="221"/>
                </a:lnTo>
                <a:lnTo>
                  <a:pt x="759" y="204"/>
                </a:lnTo>
                <a:lnTo>
                  <a:pt x="760" y="187"/>
                </a:lnTo>
                <a:lnTo>
                  <a:pt x="760" y="187"/>
                </a:lnTo>
                <a:lnTo>
                  <a:pt x="761" y="221"/>
                </a:lnTo>
                <a:lnTo>
                  <a:pt x="761" y="238"/>
                </a:lnTo>
                <a:lnTo>
                  <a:pt x="762" y="204"/>
                </a:lnTo>
                <a:lnTo>
                  <a:pt x="763" y="204"/>
                </a:lnTo>
                <a:lnTo>
                  <a:pt x="763" y="204"/>
                </a:lnTo>
                <a:lnTo>
                  <a:pt x="764" y="221"/>
                </a:lnTo>
                <a:lnTo>
                  <a:pt x="764" y="204"/>
                </a:lnTo>
                <a:lnTo>
                  <a:pt x="765" y="187"/>
                </a:lnTo>
                <a:lnTo>
                  <a:pt x="765" y="153"/>
                </a:lnTo>
                <a:lnTo>
                  <a:pt x="766" y="170"/>
                </a:lnTo>
                <a:lnTo>
                  <a:pt x="767" y="153"/>
                </a:lnTo>
                <a:lnTo>
                  <a:pt x="767" y="221"/>
                </a:lnTo>
                <a:lnTo>
                  <a:pt x="768" y="238"/>
                </a:lnTo>
                <a:lnTo>
                  <a:pt x="768" y="170"/>
                </a:lnTo>
                <a:lnTo>
                  <a:pt x="769" y="102"/>
                </a:lnTo>
                <a:lnTo>
                  <a:pt x="770" y="119"/>
                </a:lnTo>
                <a:lnTo>
                  <a:pt x="770" y="221"/>
                </a:lnTo>
                <a:lnTo>
                  <a:pt x="771" y="289"/>
                </a:lnTo>
                <a:lnTo>
                  <a:pt x="771" y="323"/>
                </a:lnTo>
                <a:lnTo>
                  <a:pt x="772" y="306"/>
                </a:lnTo>
                <a:lnTo>
                  <a:pt x="773" y="272"/>
                </a:lnTo>
                <a:lnTo>
                  <a:pt x="773" y="255"/>
                </a:lnTo>
                <a:lnTo>
                  <a:pt x="774" y="306"/>
                </a:lnTo>
                <a:lnTo>
                  <a:pt x="774" y="340"/>
                </a:lnTo>
                <a:lnTo>
                  <a:pt x="775" y="391"/>
                </a:lnTo>
                <a:lnTo>
                  <a:pt x="775" y="409"/>
                </a:lnTo>
                <a:lnTo>
                  <a:pt x="776" y="358"/>
                </a:lnTo>
                <a:lnTo>
                  <a:pt x="776" y="323"/>
                </a:lnTo>
                <a:lnTo>
                  <a:pt x="777" y="238"/>
                </a:lnTo>
                <a:lnTo>
                  <a:pt x="778" y="221"/>
                </a:lnTo>
                <a:lnTo>
                  <a:pt x="778" y="221"/>
                </a:lnTo>
                <a:lnTo>
                  <a:pt x="779" y="221"/>
                </a:lnTo>
                <a:lnTo>
                  <a:pt x="779" y="204"/>
                </a:lnTo>
                <a:lnTo>
                  <a:pt x="780" y="170"/>
                </a:lnTo>
                <a:lnTo>
                  <a:pt x="780" y="153"/>
                </a:lnTo>
                <a:lnTo>
                  <a:pt x="781" y="170"/>
                </a:lnTo>
                <a:lnTo>
                  <a:pt x="782" y="153"/>
                </a:lnTo>
                <a:lnTo>
                  <a:pt x="782" y="153"/>
                </a:lnTo>
                <a:lnTo>
                  <a:pt x="783" y="170"/>
                </a:lnTo>
                <a:lnTo>
                  <a:pt x="783" y="170"/>
                </a:lnTo>
                <a:lnTo>
                  <a:pt x="784" y="187"/>
                </a:lnTo>
                <a:lnTo>
                  <a:pt x="784" y="187"/>
                </a:lnTo>
                <a:lnTo>
                  <a:pt x="785" y="204"/>
                </a:lnTo>
                <a:lnTo>
                  <a:pt x="786" y="221"/>
                </a:lnTo>
                <a:lnTo>
                  <a:pt x="786" y="238"/>
                </a:lnTo>
                <a:lnTo>
                  <a:pt x="787" y="238"/>
                </a:lnTo>
                <a:lnTo>
                  <a:pt x="787" y="255"/>
                </a:lnTo>
                <a:lnTo>
                  <a:pt x="788" y="255"/>
                </a:lnTo>
                <a:lnTo>
                  <a:pt x="788" y="238"/>
                </a:lnTo>
                <a:lnTo>
                  <a:pt x="789" y="187"/>
                </a:lnTo>
                <a:lnTo>
                  <a:pt x="790" y="153"/>
                </a:lnTo>
                <a:lnTo>
                  <a:pt x="790" y="153"/>
                </a:lnTo>
                <a:lnTo>
                  <a:pt x="791" y="221"/>
                </a:lnTo>
                <a:lnTo>
                  <a:pt x="791" y="255"/>
                </a:lnTo>
                <a:lnTo>
                  <a:pt x="792" y="221"/>
                </a:lnTo>
                <a:lnTo>
                  <a:pt x="792" y="170"/>
                </a:lnTo>
                <a:lnTo>
                  <a:pt x="793" y="119"/>
                </a:lnTo>
                <a:lnTo>
                  <a:pt x="793" y="221"/>
                </a:lnTo>
                <a:lnTo>
                  <a:pt x="794" y="306"/>
                </a:lnTo>
                <a:lnTo>
                  <a:pt x="795" y="306"/>
                </a:lnTo>
                <a:lnTo>
                  <a:pt x="795" y="272"/>
                </a:lnTo>
                <a:lnTo>
                  <a:pt x="796" y="306"/>
                </a:lnTo>
                <a:lnTo>
                  <a:pt x="796" y="340"/>
                </a:lnTo>
                <a:lnTo>
                  <a:pt x="797" y="374"/>
                </a:lnTo>
                <a:lnTo>
                  <a:pt x="797" y="358"/>
                </a:lnTo>
                <a:lnTo>
                  <a:pt x="798" y="374"/>
                </a:lnTo>
                <a:lnTo>
                  <a:pt x="799" y="340"/>
                </a:lnTo>
                <a:lnTo>
                  <a:pt x="799" y="272"/>
                </a:lnTo>
                <a:lnTo>
                  <a:pt x="800" y="238"/>
                </a:lnTo>
                <a:lnTo>
                  <a:pt x="800" y="221"/>
                </a:lnTo>
                <a:lnTo>
                  <a:pt x="801" y="221"/>
                </a:lnTo>
                <a:lnTo>
                  <a:pt x="801" y="238"/>
                </a:lnTo>
                <a:lnTo>
                  <a:pt x="802" y="238"/>
                </a:lnTo>
                <a:lnTo>
                  <a:pt x="803" y="238"/>
                </a:lnTo>
                <a:lnTo>
                  <a:pt x="803" y="255"/>
                </a:lnTo>
                <a:lnTo>
                  <a:pt x="804" y="272"/>
                </a:lnTo>
                <a:lnTo>
                  <a:pt x="805" y="272"/>
                </a:lnTo>
                <a:lnTo>
                  <a:pt x="805" y="272"/>
                </a:lnTo>
                <a:lnTo>
                  <a:pt x="806" y="238"/>
                </a:lnTo>
                <a:lnTo>
                  <a:pt x="806" y="238"/>
                </a:lnTo>
                <a:lnTo>
                  <a:pt x="807" y="238"/>
                </a:lnTo>
                <a:lnTo>
                  <a:pt x="807" y="255"/>
                </a:lnTo>
                <a:lnTo>
                  <a:pt x="808" y="272"/>
                </a:lnTo>
                <a:lnTo>
                  <a:pt x="809" y="289"/>
                </a:lnTo>
                <a:lnTo>
                  <a:pt x="809" y="272"/>
                </a:lnTo>
                <a:lnTo>
                  <a:pt x="810" y="272"/>
                </a:lnTo>
                <a:lnTo>
                  <a:pt x="810" y="255"/>
                </a:lnTo>
                <a:lnTo>
                  <a:pt x="811" y="255"/>
                </a:lnTo>
                <a:lnTo>
                  <a:pt x="811" y="272"/>
                </a:lnTo>
                <a:lnTo>
                  <a:pt x="812" y="272"/>
                </a:lnTo>
                <a:lnTo>
                  <a:pt x="813" y="289"/>
                </a:lnTo>
                <a:lnTo>
                  <a:pt x="813" y="306"/>
                </a:lnTo>
                <a:lnTo>
                  <a:pt x="814" y="306"/>
                </a:lnTo>
                <a:lnTo>
                  <a:pt x="814" y="238"/>
                </a:lnTo>
                <a:lnTo>
                  <a:pt x="815" y="170"/>
                </a:lnTo>
                <a:lnTo>
                  <a:pt x="815" y="119"/>
                </a:lnTo>
                <a:lnTo>
                  <a:pt x="816" y="204"/>
                </a:lnTo>
                <a:lnTo>
                  <a:pt x="816" y="238"/>
                </a:lnTo>
                <a:lnTo>
                  <a:pt x="817" y="255"/>
                </a:lnTo>
                <a:lnTo>
                  <a:pt x="818" y="255"/>
                </a:lnTo>
                <a:lnTo>
                  <a:pt x="818" y="238"/>
                </a:lnTo>
                <a:lnTo>
                  <a:pt x="819" y="221"/>
                </a:lnTo>
                <a:lnTo>
                  <a:pt x="819" y="238"/>
                </a:lnTo>
                <a:lnTo>
                  <a:pt x="820" y="221"/>
                </a:lnTo>
                <a:lnTo>
                  <a:pt x="820" y="306"/>
                </a:lnTo>
                <a:lnTo>
                  <a:pt x="821" y="323"/>
                </a:lnTo>
                <a:lnTo>
                  <a:pt x="822" y="306"/>
                </a:lnTo>
                <a:lnTo>
                  <a:pt x="822" y="221"/>
                </a:lnTo>
                <a:lnTo>
                  <a:pt x="823" y="238"/>
                </a:lnTo>
                <a:lnTo>
                  <a:pt x="823" y="238"/>
                </a:lnTo>
                <a:lnTo>
                  <a:pt x="824" y="238"/>
                </a:lnTo>
                <a:lnTo>
                  <a:pt x="824" y="255"/>
                </a:lnTo>
                <a:lnTo>
                  <a:pt x="825" y="238"/>
                </a:lnTo>
                <a:lnTo>
                  <a:pt x="826" y="221"/>
                </a:lnTo>
                <a:lnTo>
                  <a:pt x="826" y="221"/>
                </a:lnTo>
                <a:lnTo>
                  <a:pt x="827" y="238"/>
                </a:lnTo>
                <a:lnTo>
                  <a:pt x="827" y="238"/>
                </a:lnTo>
                <a:lnTo>
                  <a:pt x="828" y="272"/>
                </a:lnTo>
                <a:lnTo>
                  <a:pt x="828" y="255"/>
                </a:lnTo>
                <a:lnTo>
                  <a:pt x="829" y="255"/>
                </a:lnTo>
                <a:lnTo>
                  <a:pt x="830" y="272"/>
                </a:lnTo>
                <a:lnTo>
                  <a:pt x="830" y="255"/>
                </a:lnTo>
                <a:lnTo>
                  <a:pt x="831" y="221"/>
                </a:lnTo>
                <a:lnTo>
                  <a:pt x="831" y="221"/>
                </a:lnTo>
                <a:lnTo>
                  <a:pt x="832" y="221"/>
                </a:lnTo>
                <a:lnTo>
                  <a:pt x="832" y="204"/>
                </a:lnTo>
                <a:lnTo>
                  <a:pt x="833" y="204"/>
                </a:lnTo>
                <a:lnTo>
                  <a:pt x="834" y="204"/>
                </a:lnTo>
                <a:lnTo>
                  <a:pt x="834" y="187"/>
                </a:lnTo>
                <a:lnTo>
                  <a:pt x="835" y="204"/>
                </a:lnTo>
                <a:lnTo>
                  <a:pt x="836" y="170"/>
                </a:lnTo>
                <a:lnTo>
                  <a:pt x="836" y="170"/>
                </a:lnTo>
                <a:lnTo>
                  <a:pt x="837" y="170"/>
                </a:lnTo>
                <a:lnTo>
                  <a:pt x="837" y="187"/>
                </a:lnTo>
                <a:lnTo>
                  <a:pt x="838" y="119"/>
                </a:lnTo>
                <a:lnTo>
                  <a:pt x="838" y="153"/>
                </a:lnTo>
                <a:lnTo>
                  <a:pt x="839" y="170"/>
                </a:lnTo>
                <a:lnTo>
                  <a:pt x="840" y="255"/>
                </a:lnTo>
                <a:lnTo>
                  <a:pt x="840" y="306"/>
                </a:lnTo>
                <a:lnTo>
                  <a:pt x="841" y="306"/>
                </a:lnTo>
                <a:lnTo>
                  <a:pt x="841" y="289"/>
                </a:lnTo>
                <a:lnTo>
                  <a:pt x="842" y="323"/>
                </a:lnTo>
                <a:lnTo>
                  <a:pt x="842" y="323"/>
                </a:lnTo>
                <a:lnTo>
                  <a:pt x="843" y="358"/>
                </a:lnTo>
                <a:lnTo>
                  <a:pt x="843" y="374"/>
                </a:lnTo>
                <a:lnTo>
                  <a:pt x="844" y="340"/>
                </a:lnTo>
                <a:lnTo>
                  <a:pt x="845" y="255"/>
                </a:lnTo>
                <a:lnTo>
                  <a:pt x="845" y="255"/>
                </a:lnTo>
                <a:lnTo>
                  <a:pt x="846" y="272"/>
                </a:lnTo>
                <a:lnTo>
                  <a:pt x="846" y="289"/>
                </a:lnTo>
                <a:lnTo>
                  <a:pt x="847" y="289"/>
                </a:lnTo>
                <a:lnTo>
                  <a:pt x="847" y="238"/>
                </a:lnTo>
                <a:lnTo>
                  <a:pt x="848" y="170"/>
                </a:lnTo>
                <a:lnTo>
                  <a:pt x="849" y="187"/>
                </a:lnTo>
                <a:lnTo>
                  <a:pt x="849" y="187"/>
                </a:lnTo>
                <a:lnTo>
                  <a:pt x="850" y="221"/>
                </a:lnTo>
                <a:lnTo>
                  <a:pt x="850" y="221"/>
                </a:lnTo>
                <a:lnTo>
                  <a:pt x="851" y="221"/>
                </a:lnTo>
                <a:lnTo>
                  <a:pt x="851" y="221"/>
                </a:lnTo>
                <a:lnTo>
                  <a:pt x="852" y="238"/>
                </a:lnTo>
                <a:lnTo>
                  <a:pt x="853" y="221"/>
                </a:lnTo>
                <a:lnTo>
                  <a:pt x="853" y="221"/>
                </a:lnTo>
                <a:lnTo>
                  <a:pt x="854" y="221"/>
                </a:lnTo>
                <a:lnTo>
                  <a:pt x="854" y="238"/>
                </a:lnTo>
                <a:lnTo>
                  <a:pt x="855" y="255"/>
                </a:lnTo>
                <a:lnTo>
                  <a:pt x="855" y="238"/>
                </a:lnTo>
                <a:lnTo>
                  <a:pt x="856" y="221"/>
                </a:lnTo>
                <a:lnTo>
                  <a:pt x="857" y="221"/>
                </a:lnTo>
                <a:lnTo>
                  <a:pt x="857" y="187"/>
                </a:lnTo>
                <a:lnTo>
                  <a:pt x="858" y="187"/>
                </a:lnTo>
                <a:lnTo>
                  <a:pt x="858" y="187"/>
                </a:lnTo>
                <a:lnTo>
                  <a:pt x="859" y="221"/>
                </a:lnTo>
                <a:lnTo>
                  <a:pt x="859" y="221"/>
                </a:lnTo>
                <a:lnTo>
                  <a:pt x="860" y="187"/>
                </a:lnTo>
                <a:lnTo>
                  <a:pt x="860" y="51"/>
                </a:lnTo>
                <a:lnTo>
                  <a:pt x="861" y="102"/>
                </a:lnTo>
                <a:lnTo>
                  <a:pt x="862" y="187"/>
                </a:lnTo>
                <a:lnTo>
                  <a:pt x="862" y="255"/>
                </a:lnTo>
                <a:lnTo>
                  <a:pt x="863" y="289"/>
                </a:lnTo>
                <a:lnTo>
                  <a:pt x="863" y="323"/>
                </a:lnTo>
                <a:lnTo>
                  <a:pt x="864" y="238"/>
                </a:lnTo>
                <a:lnTo>
                  <a:pt x="864" y="204"/>
                </a:lnTo>
                <a:lnTo>
                  <a:pt x="865" y="238"/>
                </a:lnTo>
                <a:lnTo>
                  <a:pt x="866" y="323"/>
                </a:lnTo>
                <a:lnTo>
                  <a:pt x="866" y="358"/>
                </a:lnTo>
                <a:lnTo>
                  <a:pt x="867" y="358"/>
                </a:lnTo>
                <a:lnTo>
                  <a:pt x="867" y="358"/>
                </a:lnTo>
                <a:lnTo>
                  <a:pt x="868" y="323"/>
                </a:lnTo>
                <a:lnTo>
                  <a:pt x="868" y="306"/>
                </a:lnTo>
                <a:lnTo>
                  <a:pt x="869" y="272"/>
                </a:lnTo>
                <a:lnTo>
                  <a:pt x="870" y="272"/>
                </a:lnTo>
                <a:lnTo>
                  <a:pt x="870" y="255"/>
                </a:lnTo>
                <a:lnTo>
                  <a:pt x="871" y="221"/>
                </a:lnTo>
                <a:lnTo>
                  <a:pt x="872" y="187"/>
                </a:lnTo>
                <a:lnTo>
                  <a:pt x="872" y="170"/>
                </a:lnTo>
                <a:lnTo>
                  <a:pt x="873" y="170"/>
                </a:lnTo>
                <a:lnTo>
                  <a:pt x="873" y="187"/>
                </a:lnTo>
                <a:lnTo>
                  <a:pt x="874" y="187"/>
                </a:lnTo>
                <a:lnTo>
                  <a:pt x="874" y="187"/>
                </a:lnTo>
                <a:lnTo>
                  <a:pt x="875" y="187"/>
                </a:lnTo>
                <a:lnTo>
                  <a:pt x="876" y="204"/>
                </a:lnTo>
                <a:lnTo>
                  <a:pt x="876" y="221"/>
                </a:lnTo>
                <a:lnTo>
                  <a:pt x="877" y="204"/>
                </a:lnTo>
                <a:lnTo>
                  <a:pt x="877" y="221"/>
                </a:lnTo>
                <a:lnTo>
                  <a:pt x="878" y="221"/>
                </a:lnTo>
                <a:lnTo>
                  <a:pt x="878" y="221"/>
                </a:lnTo>
                <a:lnTo>
                  <a:pt x="879" y="221"/>
                </a:lnTo>
                <a:lnTo>
                  <a:pt x="880" y="221"/>
                </a:lnTo>
                <a:lnTo>
                  <a:pt x="880" y="221"/>
                </a:lnTo>
                <a:lnTo>
                  <a:pt x="881" y="238"/>
                </a:lnTo>
                <a:lnTo>
                  <a:pt x="881" y="204"/>
                </a:lnTo>
                <a:lnTo>
                  <a:pt x="882" y="238"/>
                </a:lnTo>
                <a:lnTo>
                  <a:pt x="882" y="272"/>
                </a:lnTo>
                <a:lnTo>
                  <a:pt x="883" y="221"/>
                </a:lnTo>
                <a:lnTo>
                  <a:pt x="883" y="136"/>
                </a:lnTo>
                <a:lnTo>
                  <a:pt x="884" y="187"/>
                </a:lnTo>
                <a:lnTo>
                  <a:pt x="885" y="289"/>
                </a:lnTo>
                <a:lnTo>
                  <a:pt x="885" y="323"/>
                </a:lnTo>
                <a:lnTo>
                  <a:pt x="886" y="340"/>
                </a:lnTo>
                <a:lnTo>
                  <a:pt x="886" y="306"/>
                </a:lnTo>
                <a:lnTo>
                  <a:pt x="887" y="272"/>
                </a:lnTo>
                <a:lnTo>
                  <a:pt x="887" y="289"/>
                </a:lnTo>
                <a:lnTo>
                  <a:pt x="888" y="358"/>
                </a:lnTo>
                <a:lnTo>
                  <a:pt x="889" y="391"/>
                </a:lnTo>
                <a:lnTo>
                  <a:pt x="889" y="409"/>
                </a:lnTo>
                <a:lnTo>
                  <a:pt x="890" y="358"/>
                </a:lnTo>
                <a:lnTo>
                  <a:pt x="890" y="272"/>
                </a:lnTo>
                <a:lnTo>
                  <a:pt x="891" y="204"/>
                </a:lnTo>
                <a:lnTo>
                  <a:pt x="891" y="170"/>
                </a:lnTo>
                <a:lnTo>
                  <a:pt x="892" y="221"/>
                </a:lnTo>
                <a:lnTo>
                  <a:pt x="893" y="221"/>
                </a:lnTo>
                <a:lnTo>
                  <a:pt x="893" y="255"/>
                </a:lnTo>
                <a:lnTo>
                  <a:pt x="894" y="238"/>
                </a:lnTo>
                <a:lnTo>
                  <a:pt x="894" y="221"/>
                </a:lnTo>
                <a:lnTo>
                  <a:pt x="895" y="221"/>
                </a:lnTo>
                <a:lnTo>
                  <a:pt x="895" y="221"/>
                </a:lnTo>
                <a:lnTo>
                  <a:pt x="896" y="238"/>
                </a:lnTo>
                <a:lnTo>
                  <a:pt x="897" y="204"/>
                </a:lnTo>
                <a:lnTo>
                  <a:pt x="897" y="170"/>
                </a:lnTo>
                <a:lnTo>
                  <a:pt x="898" y="170"/>
                </a:lnTo>
                <a:lnTo>
                  <a:pt x="898" y="187"/>
                </a:lnTo>
                <a:lnTo>
                  <a:pt x="899" y="238"/>
                </a:lnTo>
                <a:lnTo>
                  <a:pt x="899" y="255"/>
                </a:lnTo>
                <a:lnTo>
                  <a:pt x="900" y="272"/>
                </a:lnTo>
                <a:lnTo>
                  <a:pt x="900" y="255"/>
                </a:lnTo>
                <a:lnTo>
                  <a:pt x="901" y="221"/>
                </a:lnTo>
                <a:lnTo>
                  <a:pt x="902" y="221"/>
                </a:lnTo>
                <a:lnTo>
                  <a:pt x="903" y="204"/>
                </a:lnTo>
                <a:lnTo>
                  <a:pt x="903" y="187"/>
                </a:lnTo>
                <a:lnTo>
                  <a:pt x="904" y="187"/>
                </a:lnTo>
                <a:lnTo>
                  <a:pt x="904" y="187"/>
                </a:lnTo>
                <a:lnTo>
                  <a:pt x="905" y="221"/>
                </a:lnTo>
                <a:lnTo>
                  <a:pt x="905" y="238"/>
                </a:lnTo>
                <a:lnTo>
                  <a:pt x="906" y="238"/>
                </a:lnTo>
                <a:lnTo>
                  <a:pt x="906" y="119"/>
                </a:lnTo>
                <a:lnTo>
                  <a:pt x="907" y="102"/>
                </a:lnTo>
                <a:lnTo>
                  <a:pt x="908" y="187"/>
                </a:lnTo>
                <a:lnTo>
                  <a:pt x="908" y="221"/>
                </a:lnTo>
                <a:lnTo>
                  <a:pt x="909" y="289"/>
                </a:lnTo>
                <a:lnTo>
                  <a:pt x="909" y="289"/>
                </a:lnTo>
                <a:lnTo>
                  <a:pt x="910" y="255"/>
                </a:lnTo>
                <a:lnTo>
                  <a:pt x="910" y="255"/>
                </a:lnTo>
                <a:lnTo>
                  <a:pt x="911" y="272"/>
                </a:lnTo>
                <a:lnTo>
                  <a:pt x="912" y="306"/>
                </a:lnTo>
                <a:lnTo>
                  <a:pt x="912" y="358"/>
                </a:lnTo>
                <a:lnTo>
                  <a:pt x="913" y="391"/>
                </a:lnTo>
                <a:lnTo>
                  <a:pt x="913" y="374"/>
                </a:lnTo>
                <a:lnTo>
                  <a:pt x="914" y="358"/>
                </a:lnTo>
                <a:lnTo>
                  <a:pt x="914" y="306"/>
                </a:lnTo>
                <a:lnTo>
                  <a:pt x="915" y="289"/>
                </a:lnTo>
                <a:lnTo>
                  <a:pt x="916" y="272"/>
                </a:lnTo>
                <a:lnTo>
                  <a:pt x="916" y="255"/>
                </a:lnTo>
                <a:lnTo>
                  <a:pt x="917" y="221"/>
                </a:lnTo>
                <a:lnTo>
                  <a:pt x="917" y="187"/>
                </a:lnTo>
                <a:lnTo>
                  <a:pt x="918" y="153"/>
                </a:lnTo>
                <a:lnTo>
                  <a:pt x="918" y="170"/>
                </a:lnTo>
                <a:lnTo>
                  <a:pt x="919" y="170"/>
                </a:lnTo>
                <a:lnTo>
                  <a:pt x="920" y="187"/>
                </a:lnTo>
                <a:lnTo>
                  <a:pt x="920" y="187"/>
                </a:lnTo>
                <a:lnTo>
                  <a:pt x="921" y="187"/>
                </a:lnTo>
                <a:lnTo>
                  <a:pt x="921" y="204"/>
                </a:lnTo>
                <a:lnTo>
                  <a:pt x="922" y="221"/>
                </a:lnTo>
                <a:lnTo>
                  <a:pt x="922" y="221"/>
                </a:lnTo>
                <a:lnTo>
                  <a:pt x="923" y="221"/>
                </a:lnTo>
                <a:lnTo>
                  <a:pt x="923" y="221"/>
                </a:lnTo>
                <a:lnTo>
                  <a:pt x="924" y="221"/>
                </a:lnTo>
                <a:lnTo>
                  <a:pt x="925" y="238"/>
                </a:lnTo>
                <a:lnTo>
                  <a:pt x="925" y="221"/>
                </a:lnTo>
                <a:lnTo>
                  <a:pt x="926" y="221"/>
                </a:lnTo>
                <a:lnTo>
                  <a:pt x="926" y="187"/>
                </a:lnTo>
                <a:lnTo>
                  <a:pt x="927" y="170"/>
                </a:lnTo>
                <a:lnTo>
                  <a:pt x="927" y="170"/>
                </a:lnTo>
                <a:lnTo>
                  <a:pt x="928" y="221"/>
                </a:lnTo>
                <a:lnTo>
                  <a:pt x="929" y="255"/>
                </a:lnTo>
                <a:lnTo>
                  <a:pt x="929" y="238"/>
                </a:lnTo>
                <a:lnTo>
                  <a:pt x="930" y="221"/>
                </a:lnTo>
                <a:lnTo>
                  <a:pt x="930" y="187"/>
                </a:lnTo>
                <a:lnTo>
                  <a:pt x="931" y="221"/>
                </a:lnTo>
                <a:lnTo>
                  <a:pt x="931" y="306"/>
                </a:lnTo>
                <a:lnTo>
                  <a:pt x="932" y="323"/>
                </a:lnTo>
                <a:lnTo>
                  <a:pt x="933" y="289"/>
                </a:lnTo>
                <a:lnTo>
                  <a:pt x="933" y="306"/>
                </a:lnTo>
                <a:lnTo>
                  <a:pt x="934" y="358"/>
                </a:lnTo>
                <a:lnTo>
                  <a:pt x="934" y="323"/>
                </a:lnTo>
                <a:lnTo>
                  <a:pt x="935" y="323"/>
                </a:lnTo>
                <a:lnTo>
                  <a:pt x="936" y="323"/>
                </a:lnTo>
                <a:lnTo>
                  <a:pt x="936" y="306"/>
                </a:lnTo>
                <a:lnTo>
                  <a:pt x="937" y="289"/>
                </a:lnTo>
                <a:lnTo>
                  <a:pt x="937" y="272"/>
                </a:lnTo>
                <a:lnTo>
                  <a:pt x="938" y="255"/>
                </a:lnTo>
                <a:lnTo>
                  <a:pt x="939" y="204"/>
                </a:lnTo>
                <a:lnTo>
                  <a:pt x="939" y="221"/>
                </a:lnTo>
                <a:lnTo>
                  <a:pt x="940" y="238"/>
                </a:lnTo>
                <a:lnTo>
                  <a:pt x="940" y="255"/>
                </a:lnTo>
                <a:lnTo>
                  <a:pt x="941" y="272"/>
                </a:lnTo>
                <a:lnTo>
                  <a:pt x="941" y="272"/>
                </a:lnTo>
                <a:lnTo>
                  <a:pt x="942" y="289"/>
                </a:lnTo>
                <a:lnTo>
                  <a:pt x="943" y="255"/>
                </a:lnTo>
                <a:lnTo>
                  <a:pt x="943" y="238"/>
                </a:lnTo>
                <a:lnTo>
                  <a:pt x="944" y="238"/>
                </a:lnTo>
                <a:lnTo>
                  <a:pt x="944" y="255"/>
                </a:lnTo>
                <a:lnTo>
                  <a:pt x="945" y="255"/>
                </a:lnTo>
                <a:lnTo>
                  <a:pt x="945" y="272"/>
                </a:lnTo>
                <a:lnTo>
                  <a:pt x="946" y="272"/>
                </a:lnTo>
                <a:lnTo>
                  <a:pt x="947" y="272"/>
                </a:lnTo>
                <a:lnTo>
                  <a:pt x="947" y="255"/>
                </a:lnTo>
                <a:lnTo>
                  <a:pt x="948" y="255"/>
                </a:lnTo>
                <a:lnTo>
                  <a:pt x="948" y="238"/>
                </a:lnTo>
                <a:lnTo>
                  <a:pt x="949" y="238"/>
                </a:lnTo>
                <a:lnTo>
                  <a:pt x="949" y="255"/>
                </a:lnTo>
                <a:lnTo>
                  <a:pt x="950" y="255"/>
                </a:lnTo>
                <a:lnTo>
                  <a:pt x="950" y="289"/>
                </a:lnTo>
                <a:lnTo>
                  <a:pt x="951" y="272"/>
                </a:lnTo>
                <a:lnTo>
                  <a:pt x="952" y="238"/>
                </a:lnTo>
                <a:lnTo>
                  <a:pt x="952" y="170"/>
                </a:lnTo>
                <a:lnTo>
                  <a:pt x="953" y="187"/>
                </a:lnTo>
                <a:lnTo>
                  <a:pt x="953" y="255"/>
                </a:lnTo>
                <a:lnTo>
                  <a:pt x="954" y="255"/>
                </a:lnTo>
                <a:lnTo>
                  <a:pt x="954" y="221"/>
                </a:lnTo>
                <a:lnTo>
                  <a:pt x="955" y="255"/>
                </a:lnTo>
                <a:lnTo>
                  <a:pt x="956" y="255"/>
                </a:lnTo>
                <a:lnTo>
                  <a:pt x="956" y="238"/>
                </a:lnTo>
                <a:lnTo>
                  <a:pt x="957" y="204"/>
                </a:lnTo>
                <a:lnTo>
                  <a:pt x="957" y="204"/>
                </a:lnTo>
                <a:lnTo>
                  <a:pt x="958" y="255"/>
                </a:lnTo>
                <a:lnTo>
                  <a:pt x="958" y="272"/>
                </a:lnTo>
                <a:lnTo>
                  <a:pt x="959" y="289"/>
                </a:lnTo>
                <a:lnTo>
                  <a:pt x="960" y="272"/>
                </a:lnTo>
                <a:lnTo>
                  <a:pt x="960" y="289"/>
                </a:lnTo>
                <a:lnTo>
                  <a:pt x="961" y="272"/>
                </a:lnTo>
                <a:lnTo>
                  <a:pt x="961" y="272"/>
                </a:lnTo>
                <a:lnTo>
                  <a:pt x="962" y="272"/>
                </a:lnTo>
                <a:lnTo>
                  <a:pt x="962" y="255"/>
                </a:lnTo>
                <a:lnTo>
                  <a:pt x="963" y="238"/>
                </a:lnTo>
                <a:lnTo>
                  <a:pt x="964" y="221"/>
                </a:lnTo>
                <a:lnTo>
                  <a:pt x="964" y="221"/>
                </a:lnTo>
                <a:lnTo>
                  <a:pt x="965" y="221"/>
                </a:lnTo>
                <a:lnTo>
                  <a:pt x="965" y="238"/>
                </a:lnTo>
                <a:lnTo>
                  <a:pt x="966" y="221"/>
                </a:lnTo>
                <a:lnTo>
                  <a:pt x="966" y="238"/>
                </a:lnTo>
                <a:lnTo>
                  <a:pt x="967" y="255"/>
                </a:lnTo>
                <a:lnTo>
                  <a:pt x="967" y="255"/>
                </a:lnTo>
                <a:lnTo>
                  <a:pt x="968" y="238"/>
                </a:lnTo>
                <a:lnTo>
                  <a:pt x="969" y="238"/>
                </a:lnTo>
                <a:lnTo>
                  <a:pt x="970" y="238"/>
                </a:lnTo>
                <a:lnTo>
                  <a:pt x="970" y="221"/>
                </a:lnTo>
                <a:lnTo>
                  <a:pt x="971" y="221"/>
                </a:lnTo>
                <a:lnTo>
                  <a:pt x="971" y="238"/>
                </a:lnTo>
                <a:lnTo>
                  <a:pt x="972" y="221"/>
                </a:lnTo>
                <a:lnTo>
                  <a:pt x="972" y="221"/>
                </a:lnTo>
                <a:lnTo>
                  <a:pt x="973" y="153"/>
                </a:lnTo>
                <a:lnTo>
                  <a:pt x="973" y="136"/>
                </a:lnTo>
                <a:lnTo>
                  <a:pt x="974" y="170"/>
                </a:lnTo>
                <a:lnTo>
                  <a:pt x="975" y="187"/>
                </a:lnTo>
                <a:lnTo>
                  <a:pt x="975" y="170"/>
                </a:lnTo>
                <a:lnTo>
                  <a:pt x="976" y="170"/>
                </a:lnTo>
                <a:lnTo>
                  <a:pt x="976" y="187"/>
                </a:lnTo>
                <a:lnTo>
                  <a:pt x="977" y="255"/>
                </a:lnTo>
                <a:lnTo>
                  <a:pt x="977" y="289"/>
                </a:lnTo>
                <a:lnTo>
                  <a:pt x="978" y="323"/>
                </a:lnTo>
                <a:lnTo>
                  <a:pt x="979" y="358"/>
                </a:lnTo>
                <a:lnTo>
                  <a:pt x="979" y="358"/>
                </a:lnTo>
                <a:lnTo>
                  <a:pt x="980" y="340"/>
                </a:lnTo>
                <a:lnTo>
                  <a:pt x="980" y="340"/>
                </a:lnTo>
                <a:lnTo>
                  <a:pt x="981" y="323"/>
                </a:lnTo>
                <a:lnTo>
                  <a:pt x="981" y="272"/>
                </a:lnTo>
                <a:lnTo>
                  <a:pt x="982" y="272"/>
                </a:lnTo>
                <a:lnTo>
                  <a:pt x="983" y="255"/>
                </a:lnTo>
                <a:lnTo>
                  <a:pt x="983" y="255"/>
                </a:lnTo>
                <a:lnTo>
                  <a:pt x="984" y="238"/>
                </a:lnTo>
                <a:lnTo>
                  <a:pt x="984" y="221"/>
                </a:lnTo>
                <a:lnTo>
                  <a:pt x="985" y="204"/>
                </a:lnTo>
                <a:lnTo>
                  <a:pt x="985" y="221"/>
                </a:lnTo>
                <a:lnTo>
                  <a:pt x="986" y="221"/>
                </a:lnTo>
                <a:lnTo>
                  <a:pt x="987" y="238"/>
                </a:lnTo>
                <a:lnTo>
                  <a:pt x="987" y="238"/>
                </a:lnTo>
                <a:lnTo>
                  <a:pt x="988" y="221"/>
                </a:lnTo>
                <a:lnTo>
                  <a:pt x="988" y="204"/>
                </a:lnTo>
                <a:lnTo>
                  <a:pt x="989" y="204"/>
                </a:lnTo>
                <a:lnTo>
                  <a:pt x="989" y="238"/>
                </a:lnTo>
                <a:lnTo>
                  <a:pt x="990" y="238"/>
                </a:lnTo>
                <a:lnTo>
                  <a:pt x="990" y="238"/>
                </a:lnTo>
                <a:lnTo>
                  <a:pt x="991" y="221"/>
                </a:lnTo>
                <a:lnTo>
                  <a:pt x="992" y="221"/>
                </a:lnTo>
                <a:lnTo>
                  <a:pt x="992" y="238"/>
                </a:lnTo>
                <a:lnTo>
                  <a:pt x="993" y="238"/>
                </a:lnTo>
                <a:lnTo>
                  <a:pt x="993" y="238"/>
                </a:lnTo>
                <a:lnTo>
                  <a:pt x="994" y="204"/>
                </a:lnTo>
                <a:lnTo>
                  <a:pt x="994" y="170"/>
                </a:lnTo>
                <a:lnTo>
                  <a:pt x="995" y="153"/>
                </a:lnTo>
                <a:lnTo>
                  <a:pt x="996" y="187"/>
                </a:lnTo>
                <a:lnTo>
                  <a:pt x="996" y="221"/>
                </a:lnTo>
                <a:lnTo>
                  <a:pt x="997" y="238"/>
                </a:lnTo>
                <a:lnTo>
                  <a:pt x="997" y="238"/>
                </a:lnTo>
                <a:lnTo>
                  <a:pt x="998" y="85"/>
                </a:lnTo>
                <a:lnTo>
                  <a:pt x="998" y="68"/>
                </a:lnTo>
                <a:lnTo>
                  <a:pt x="999" y="153"/>
                </a:lnTo>
                <a:lnTo>
                  <a:pt x="1000" y="238"/>
                </a:lnTo>
                <a:lnTo>
                  <a:pt x="1000" y="306"/>
                </a:lnTo>
                <a:lnTo>
                  <a:pt x="1001" y="340"/>
                </a:lnTo>
                <a:lnTo>
                  <a:pt x="1001" y="306"/>
                </a:lnTo>
                <a:lnTo>
                  <a:pt x="1002" y="272"/>
                </a:lnTo>
                <a:lnTo>
                  <a:pt x="1003" y="272"/>
                </a:lnTo>
                <a:lnTo>
                  <a:pt x="1003" y="340"/>
                </a:lnTo>
                <a:lnTo>
                  <a:pt x="1004" y="340"/>
                </a:lnTo>
                <a:lnTo>
                  <a:pt x="1004" y="340"/>
                </a:lnTo>
                <a:lnTo>
                  <a:pt x="1005" y="323"/>
                </a:lnTo>
                <a:lnTo>
                  <a:pt x="1006" y="289"/>
                </a:lnTo>
                <a:lnTo>
                  <a:pt x="1006" y="272"/>
                </a:lnTo>
                <a:lnTo>
                  <a:pt x="1007" y="272"/>
                </a:lnTo>
                <a:lnTo>
                  <a:pt x="1007" y="272"/>
                </a:lnTo>
                <a:lnTo>
                  <a:pt x="1008" y="238"/>
                </a:lnTo>
                <a:lnTo>
                  <a:pt x="1008" y="204"/>
                </a:lnTo>
                <a:lnTo>
                  <a:pt x="1009" y="187"/>
                </a:lnTo>
                <a:lnTo>
                  <a:pt x="1010" y="187"/>
                </a:lnTo>
                <a:lnTo>
                  <a:pt x="1010" y="187"/>
                </a:lnTo>
                <a:lnTo>
                  <a:pt x="1011" y="187"/>
                </a:lnTo>
                <a:lnTo>
                  <a:pt x="1011" y="187"/>
                </a:lnTo>
                <a:lnTo>
                  <a:pt x="1012" y="170"/>
                </a:lnTo>
                <a:lnTo>
                  <a:pt x="1012" y="187"/>
                </a:lnTo>
                <a:lnTo>
                  <a:pt x="1013" y="204"/>
                </a:lnTo>
                <a:lnTo>
                  <a:pt x="1013" y="221"/>
                </a:lnTo>
                <a:lnTo>
                  <a:pt x="1014" y="221"/>
                </a:lnTo>
                <a:lnTo>
                  <a:pt x="1015" y="238"/>
                </a:lnTo>
                <a:lnTo>
                  <a:pt x="1015" y="238"/>
                </a:lnTo>
                <a:lnTo>
                  <a:pt x="1016" y="255"/>
                </a:lnTo>
                <a:lnTo>
                  <a:pt x="1016" y="272"/>
                </a:lnTo>
                <a:lnTo>
                  <a:pt x="1017" y="272"/>
                </a:lnTo>
                <a:lnTo>
                  <a:pt x="1017" y="272"/>
                </a:lnTo>
                <a:lnTo>
                  <a:pt x="1018" y="272"/>
                </a:lnTo>
                <a:lnTo>
                  <a:pt x="1019" y="255"/>
                </a:lnTo>
                <a:lnTo>
                  <a:pt x="1019" y="289"/>
                </a:lnTo>
                <a:lnTo>
                  <a:pt x="1020" y="306"/>
                </a:lnTo>
                <a:lnTo>
                  <a:pt x="1020" y="221"/>
                </a:lnTo>
                <a:lnTo>
                  <a:pt x="1021" y="136"/>
                </a:lnTo>
                <a:lnTo>
                  <a:pt x="1021" y="136"/>
                </a:lnTo>
                <a:lnTo>
                  <a:pt x="1022" y="255"/>
                </a:lnTo>
                <a:lnTo>
                  <a:pt x="1023" y="306"/>
                </a:lnTo>
                <a:lnTo>
                  <a:pt x="1023" y="306"/>
                </a:lnTo>
                <a:lnTo>
                  <a:pt x="1024" y="289"/>
                </a:lnTo>
                <a:lnTo>
                  <a:pt x="1024" y="289"/>
                </a:lnTo>
                <a:lnTo>
                  <a:pt x="1025" y="323"/>
                </a:lnTo>
                <a:lnTo>
                  <a:pt x="1025" y="289"/>
                </a:lnTo>
                <a:lnTo>
                  <a:pt x="1026" y="306"/>
                </a:lnTo>
                <a:lnTo>
                  <a:pt x="1027" y="374"/>
                </a:lnTo>
                <a:lnTo>
                  <a:pt x="1027" y="358"/>
                </a:lnTo>
                <a:lnTo>
                  <a:pt x="1028" y="289"/>
                </a:lnTo>
                <a:lnTo>
                  <a:pt x="1028" y="221"/>
                </a:lnTo>
                <a:lnTo>
                  <a:pt x="1029" y="204"/>
                </a:lnTo>
                <a:lnTo>
                  <a:pt x="1029" y="170"/>
                </a:lnTo>
                <a:lnTo>
                  <a:pt x="1030" y="187"/>
                </a:lnTo>
                <a:lnTo>
                  <a:pt x="1030" y="221"/>
                </a:lnTo>
                <a:lnTo>
                  <a:pt x="1031" y="255"/>
                </a:lnTo>
                <a:lnTo>
                  <a:pt x="1032" y="272"/>
                </a:lnTo>
                <a:lnTo>
                  <a:pt x="1032" y="255"/>
                </a:lnTo>
                <a:lnTo>
                  <a:pt x="1033" y="221"/>
                </a:lnTo>
                <a:lnTo>
                  <a:pt x="1033" y="204"/>
                </a:lnTo>
                <a:lnTo>
                  <a:pt x="1034" y="204"/>
                </a:lnTo>
                <a:lnTo>
                  <a:pt x="1034" y="221"/>
                </a:lnTo>
                <a:lnTo>
                  <a:pt x="1035" y="221"/>
                </a:lnTo>
                <a:lnTo>
                  <a:pt x="1036" y="238"/>
                </a:lnTo>
                <a:lnTo>
                  <a:pt x="1037" y="255"/>
                </a:lnTo>
                <a:lnTo>
                  <a:pt x="1037" y="255"/>
                </a:lnTo>
                <a:lnTo>
                  <a:pt x="1038" y="238"/>
                </a:lnTo>
                <a:lnTo>
                  <a:pt x="1038" y="204"/>
                </a:lnTo>
                <a:lnTo>
                  <a:pt x="1039" y="204"/>
                </a:lnTo>
                <a:lnTo>
                  <a:pt x="1039" y="221"/>
                </a:lnTo>
                <a:lnTo>
                  <a:pt x="1040" y="221"/>
                </a:lnTo>
                <a:lnTo>
                  <a:pt x="1040" y="221"/>
                </a:lnTo>
                <a:lnTo>
                  <a:pt x="1041" y="187"/>
                </a:lnTo>
                <a:lnTo>
                  <a:pt x="1042" y="187"/>
                </a:lnTo>
                <a:lnTo>
                  <a:pt x="1042" y="221"/>
                </a:lnTo>
                <a:lnTo>
                  <a:pt x="1043" y="272"/>
                </a:lnTo>
                <a:lnTo>
                  <a:pt x="1043" y="255"/>
                </a:lnTo>
                <a:lnTo>
                  <a:pt x="1044" y="136"/>
                </a:lnTo>
                <a:lnTo>
                  <a:pt x="1044" y="68"/>
                </a:lnTo>
                <a:lnTo>
                  <a:pt x="1045" y="170"/>
                </a:lnTo>
                <a:lnTo>
                  <a:pt x="1046" y="204"/>
                </a:lnTo>
                <a:lnTo>
                  <a:pt x="1046" y="272"/>
                </a:lnTo>
                <a:lnTo>
                  <a:pt x="1047" y="323"/>
                </a:lnTo>
                <a:lnTo>
                  <a:pt x="1047" y="289"/>
                </a:lnTo>
                <a:lnTo>
                  <a:pt x="1048" y="221"/>
                </a:lnTo>
                <a:lnTo>
                  <a:pt x="1048" y="221"/>
                </a:lnTo>
                <a:lnTo>
                  <a:pt x="1049" y="255"/>
                </a:lnTo>
                <a:lnTo>
                  <a:pt x="1050" y="289"/>
                </a:lnTo>
                <a:lnTo>
                  <a:pt x="1050" y="323"/>
                </a:lnTo>
                <a:lnTo>
                  <a:pt x="1051" y="323"/>
                </a:lnTo>
                <a:lnTo>
                  <a:pt x="1051" y="340"/>
                </a:lnTo>
                <a:lnTo>
                  <a:pt x="1052" y="306"/>
                </a:lnTo>
                <a:lnTo>
                  <a:pt x="1052" y="289"/>
                </a:lnTo>
                <a:lnTo>
                  <a:pt x="1053" y="272"/>
                </a:lnTo>
                <a:lnTo>
                  <a:pt x="1054" y="255"/>
                </a:lnTo>
                <a:lnTo>
                  <a:pt x="1054" y="255"/>
                </a:lnTo>
                <a:lnTo>
                  <a:pt x="1055" y="204"/>
                </a:lnTo>
                <a:lnTo>
                  <a:pt x="1055" y="187"/>
                </a:lnTo>
                <a:lnTo>
                  <a:pt x="1056" y="170"/>
                </a:lnTo>
                <a:lnTo>
                  <a:pt x="1056" y="187"/>
                </a:lnTo>
                <a:lnTo>
                  <a:pt x="1057" y="204"/>
                </a:lnTo>
                <a:lnTo>
                  <a:pt x="1057" y="187"/>
                </a:lnTo>
                <a:lnTo>
                  <a:pt x="1058" y="187"/>
                </a:lnTo>
                <a:lnTo>
                  <a:pt x="1059" y="204"/>
                </a:lnTo>
                <a:lnTo>
                  <a:pt x="1059" y="238"/>
                </a:lnTo>
                <a:lnTo>
                  <a:pt x="1060" y="238"/>
                </a:lnTo>
                <a:lnTo>
                  <a:pt x="1060" y="238"/>
                </a:lnTo>
                <a:lnTo>
                  <a:pt x="1061" y="238"/>
                </a:lnTo>
                <a:lnTo>
                  <a:pt x="1061" y="238"/>
                </a:lnTo>
                <a:lnTo>
                  <a:pt x="1062" y="238"/>
                </a:lnTo>
                <a:lnTo>
                  <a:pt x="1063" y="255"/>
                </a:lnTo>
                <a:lnTo>
                  <a:pt x="1063" y="238"/>
                </a:lnTo>
                <a:lnTo>
                  <a:pt x="1064" y="238"/>
                </a:lnTo>
                <a:lnTo>
                  <a:pt x="1064" y="204"/>
                </a:lnTo>
                <a:lnTo>
                  <a:pt x="1065" y="204"/>
                </a:lnTo>
                <a:lnTo>
                  <a:pt x="1065" y="204"/>
                </a:lnTo>
                <a:lnTo>
                  <a:pt x="1066" y="255"/>
                </a:lnTo>
                <a:lnTo>
                  <a:pt x="1067" y="289"/>
                </a:lnTo>
                <a:lnTo>
                  <a:pt x="1067" y="187"/>
                </a:lnTo>
                <a:lnTo>
                  <a:pt x="1068" y="136"/>
                </a:lnTo>
                <a:lnTo>
                  <a:pt x="1068" y="221"/>
                </a:lnTo>
                <a:lnTo>
                  <a:pt x="1069" y="306"/>
                </a:lnTo>
                <a:lnTo>
                  <a:pt x="1070" y="306"/>
                </a:lnTo>
                <a:lnTo>
                  <a:pt x="1070" y="323"/>
                </a:lnTo>
                <a:lnTo>
                  <a:pt x="1071" y="323"/>
                </a:lnTo>
                <a:lnTo>
                  <a:pt x="1071" y="323"/>
                </a:lnTo>
                <a:lnTo>
                  <a:pt x="1072" y="255"/>
                </a:lnTo>
                <a:lnTo>
                  <a:pt x="1073" y="255"/>
                </a:lnTo>
                <a:lnTo>
                  <a:pt x="1073" y="289"/>
                </a:lnTo>
                <a:lnTo>
                  <a:pt x="1074" y="306"/>
                </a:lnTo>
                <a:lnTo>
                  <a:pt x="1074" y="289"/>
                </a:lnTo>
                <a:lnTo>
                  <a:pt x="1075" y="272"/>
                </a:lnTo>
                <a:lnTo>
                  <a:pt x="1075" y="221"/>
                </a:lnTo>
                <a:lnTo>
                  <a:pt x="1076" y="221"/>
                </a:lnTo>
                <a:lnTo>
                  <a:pt x="1077" y="221"/>
                </a:lnTo>
                <a:lnTo>
                  <a:pt x="1077" y="221"/>
                </a:lnTo>
                <a:lnTo>
                  <a:pt x="1078" y="238"/>
                </a:lnTo>
                <a:lnTo>
                  <a:pt x="1078" y="255"/>
                </a:lnTo>
                <a:lnTo>
                  <a:pt x="1079" y="255"/>
                </a:lnTo>
                <a:lnTo>
                  <a:pt x="1079" y="255"/>
                </a:lnTo>
                <a:lnTo>
                  <a:pt x="1080" y="255"/>
                </a:lnTo>
                <a:lnTo>
                  <a:pt x="1080" y="255"/>
                </a:lnTo>
                <a:lnTo>
                  <a:pt x="1081" y="238"/>
                </a:lnTo>
                <a:lnTo>
                  <a:pt x="1082" y="238"/>
                </a:lnTo>
                <a:lnTo>
                  <a:pt x="1082" y="255"/>
                </a:lnTo>
                <a:lnTo>
                  <a:pt x="1083" y="289"/>
                </a:lnTo>
                <a:lnTo>
                  <a:pt x="1083" y="289"/>
                </a:lnTo>
                <a:lnTo>
                  <a:pt x="1084" y="272"/>
                </a:lnTo>
                <a:lnTo>
                  <a:pt x="1084" y="255"/>
                </a:lnTo>
                <a:lnTo>
                  <a:pt x="1085" y="238"/>
                </a:lnTo>
                <a:lnTo>
                  <a:pt x="1086" y="238"/>
                </a:lnTo>
                <a:lnTo>
                  <a:pt x="1086" y="255"/>
                </a:lnTo>
                <a:lnTo>
                  <a:pt x="1087" y="255"/>
                </a:lnTo>
                <a:lnTo>
                  <a:pt x="1087" y="255"/>
                </a:lnTo>
                <a:lnTo>
                  <a:pt x="1088" y="289"/>
                </a:lnTo>
                <a:lnTo>
                  <a:pt x="1088" y="272"/>
                </a:lnTo>
                <a:lnTo>
                  <a:pt x="1089" y="221"/>
                </a:lnTo>
                <a:lnTo>
                  <a:pt x="1090" y="153"/>
                </a:lnTo>
                <a:lnTo>
                  <a:pt x="1090" y="136"/>
                </a:lnTo>
                <a:lnTo>
                  <a:pt x="1091" y="204"/>
                </a:lnTo>
                <a:lnTo>
                  <a:pt x="1091" y="221"/>
                </a:lnTo>
                <a:lnTo>
                  <a:pt x="1092" y="238"/>
                </a:lnTo>
                <a:lnTo>
                  <a:pt x="1092" y="289"/>
                </a:lnTo>
                <a:lnTo>
                  <a:pt x="1093" y="272"/>
                </a:lnTo>
                <a:lnTo>
                  <a:pt x="1094" y="238"/>
                </a:lnTo>
                <a:lnTo>
                  <a:pt x="1094" y="204"/>
                </a:lnTo>
                <a:lnTo>
                  <a:pt x="1095" y="221"/>
                </a:lnTo>
                <a:lnTo>
                  <a:pt x="1095" y="238"/>
                </a:lnTo>
                <a:lnTo>
                  <a:pt x="1096" y="289"/>
                </a:lnTo>
                <a:lnTo>
                  <a:pt x="1096" y="289"/>
                </a:lnTo>
                <a:lnTo>
                  <a:pt x="1097" y="306"/>
                </a:lnTo>
                <a:lnTo>
                  <a:pt x="1097" y="289"/>
                </a:lnTo>
                <a:lnTo>
                  <a:pt x="1098" y="272"/>
                </a:lnTo>
                <a:lnTo>
                  <a:pt x="1099" y="255"/>
                </a:lnTo>
                <a:lnTo>
                  <a:pt x="1099" y="255"/>
                </a:lnTo>
                <a:lnTo>
                  <a:pt x="1100" y="255"/>
                </a:lnTo>
                <a:lnTo>
                  <a:pt x="1100" y="238"/>
                </a:lnTo>
                <a:lnTo>
                  <a:pt x="1101" y="221"/>
                </a:lnTo>
                <a:lnTo>
                  <a:pt x="1101" y="221"/>
                </a:lnTo>
                <a:lnTo>
                  <a:pt x="1102" y="221"/>
                </a:lnTo>
                <a:lnTo>
                  <a:pt x="1103" y="221"/>
                </a:lnTo>
                <a:lnTo>
                  <a:pt x="1103" y="238"/>
                </a:lnTo>
                <a:lnTo>
                  <a:pt x="1104" y="221"/>
                </a:lnTo>
                <a:lnTo>
                  <a:pt x="1105" y="238"/>
                </a:lnTo>
                <a:lnTo>
                  <a:pt x="1105" y="238"/>
                </a:lnTo>
                <a:lnTo>
                  <a:pt x="1106" y="255"/>
                </a:lnTo>
                <a:lnTo>
                  <a:pt x="1106" y="272"/>
                </a:lnTo>
                <a:lnTo>
                  <a:pt x="1107" y="255"/>
                </a:lnTo>
                <a:lnTo>
                  <a:pt x="1107" y="255"/>
                </a:lnTo>
                <a:lnTo>
                  <a:pt x="1108" y="255"/>
                </a:lnTo>
                <a:lnTo>
                  <a:pt x="1109" y="255"/>
                </a:lnTo>
                <a:lnTo>
                  <a:pt x="1109" y="272"/>
                </a:lnTo>
                <a:lnTo>
                  <a:pt x="1110" y="238"/>
                </a:lnTo>
                <a:lnTo>
                  <a:pt x="1110" y="204"/>
                </a:lnTo>
                <a:lnTo>
                  <a:pt x="1111" y="204"/>
                </a:lnTo>
                <a:lnTo>
                  <a:pt x="1111" y="221"/>
                </a:lnTo>
                <a:lnTo>
                  <a:pt x="1112" y="204"/>
                </a:lnTo>
                <a:lnTo>
                  <a:pt x="1113" y="238"/>
                </a:lnTo>
                <a:lnTo>
                  <a:pt x="1113" y="221"/>
                </a:lnTo>
                <a:lnTo>
                  <a:pt x="1114" y="170"/>
                </a:lnTo>
                <a:lnTo>
                  <a:pt x="1114" y="204"/>
                </a:lnTo>
                <a:lnTo>
                  <a:pt x="1115" y="255"/>
                </a:lnTo>
                <a:lnTo>
                  <a:pt x="1115" y="323"/>
                </a:lnTo>
                <a:lnTo>
                  <a:pt x="1116" y="340"/>
                </a:lnTo>
                <a:lnTo>
                  <a:pt x="1117" y="289"/>
                </a:lnTo>
                <a:lnTo>
                  <a:pt x="1117" y="272"/>
                </a:lnTo>
                <a:lnTo>
                  <a:pt x="1118" y="255"/>
                </a:lnTo>
                <a:lnTo>
                  <a:pt x="1118" y="289"/>
                </a:lnTo>
                <a:lnTo>
                  <a:pt x="1119" y="289"/>
                </a:lnTo>
                <a:lnTo>
                  <a:pt x="1119" y="272"/>
                </a:lnTo>
                <a:lnTo>
                  <a:pt x="1120" y="255"/>
                </a:lnTo>
                <a:lnTo>
                  <a:pt x="1120" y="221"/>
                </a:lnTo>
                <a:lnTo>
                  <a:pt x="1121" y="221"/>
                </a:lnTo>
                <a:lnTo>
                  <a:pt x="1122" y="238"/>
                </a:lnTo>
                <a:lnTo>
                  <a:pt x="1122" y="255"/>
                </a:lnTo>
                <a:lnTo>
                  <a:pt x="1123" y="272"/>
                </a:lnTo>
                <a:lnTo>
                  <a:pt x="1123" y="255"/>
                </a:lnTo>
                <a:lnTo>
                  <a:pt x="1124" y="221"/>
                </a:lnTo>
                <a:lnTo>
                  <a:pt x="1124" y="221"/>
                </a:lnTo>
                <a:lnTo>
                  <a:pt x="1125" y="238"/>
                </a:lnTo>
                <a:lnTo>
                  <a:pt x="1126" y="272"/>
                </a:lnTo>
                <a:lnTo>
                  <a:pt x="1126" y="255"/>
                </a:lnTo>
                <a:lnTo>
                  <a:pt x="1127" y="238"/>
                </a:lnTo>
                <a:lnTo>
                  <a:pt x="1127" y="221"/>
                </a:lnTo>
                <a:lnTo>
                  <a:pt x="1128" y="238"/>
                </a:lnTo>
                <a:lnTo>
                  <a:pt x="1128" y="255"/>
                </a:lnTo>
                <a:lnTo>
                  <a:pt x="1129" y="238"/>
                </a:lnTo>
                <a:lnTo>
                  <a:pt x="1130" y="238"/>
                </a:lnTo>
                <a:lnTo>
                  <a:pt x="1130" y="221"/>
                </a:lnTo>
                <a:lnTo>
                  <a:pt x="1131" y="221"/>
                </a:lnTo>
                <a:lnTo>
                  <a:pt x="1131" y="221"/>
                </a:lnTo>
                <a:lnTo>
                  <a:pt x="1132" y="187"/>
                </a:lnTo>
                <a:lnTo>
                  <a:pt x="1132" y="170"/>
                </a:lnTo>
                <a:lnTo>
                  <a:pt x="1133" y="187"/>
                </a:lnTo>
                <a:lnTo>
                  <a:pt x="1134" y="221"/>
                </a:lnTo>
                <a:lnTo>
                  <a:pt x="1134" y="221"/>
                </a:lnTo>
                <a:lnTo>
                  <a:pt x="1135" y="187"/>
                </a:lnTo>
                <a:lnTo>
                  <a:pt x="1136" y="51"/>
                </a:lnTo>
                <a:lnTo>
                  <a:pt x="1136" y="68"/>
                </a:lnTo>
                <a:lnTo>
                  <a:pt x="1137" y="153"/>
                </a:lnTo>
                <a:lnTo>
                  <a:pt x="1137" y="238"/>
                </a:lnTo>
                <a:lnTo>
                  <a:pt x="1138" y="255"/>
                </a:lnTo>
                <a:lnTo>
                  <a:pt x="1138" y="289"/>
                </a:lnTo>
                <a:lnTo>
                  <a:pt x="1139" y="306"/>
                </a:lnTo>
                <a:lnTo>
                  <a:pt x="1140" y="255"/>
                </a:lnTo>
                <a:lnTo>
                  <a:pt x="1140" y="289"/>
                </a:lnTo>
                <a:lnTo>
                  <a:pt x="1141" y="323"/>
                </a:lnTo>
                <a:lnTo>
                  <a:pt x="1141" y="358"/>
                </a:lnTo>
                <a:lnTo>
                  <a:pt x="1142" y="340"/>
                </a:lnTo>
                <a:lnTo>
                  <a:pt x="1142" y="289"/>
                </a:lnTo>
                <a:lnTo>
                  <a:pt x="1143" y="238"/>
                </a:lnTo>
                <a:lnTo>
                  <a:pt x="1144" y="238"/>
                </a:lnTo>
                <a:lnTo>
                  <a:pt x="1144" y="255"/>
                </a:lnTo>
                <a:lnTo>
                  <a:pt x="1145" y="272"/>
                </a:lnTo>
                <a:lnTo>
                  <a:pt x="1145" y="255"/>
                </a:lnTo>
                <a:lnTo>
                  <a:pt x="1146" y="238"/>
                </a:lnTo>
                <a:lnTo>
                  <a:pt x="1146" y="204"/>
                </a:lnTo>
                <a:lnTo>
                  <a:pt x="1147" y="170"/>
                </a:lnTo>
                <a:lnTo>
                  <a:pt x="1147" y="187"/>
                </a:lnTo>
                <a:lnTo>
                  <a:pt x="1148" y="204"/>
                </a:lnTo>
                <a:lnTo>
                  <a:pt x="1149" y="204"/>
                </a:lnTo>
                <a:lnTo>
                  <a:pt x="1149" y="187"/>
                </a:lnTo>
                <a:lnTo>
                  <a:pt x="1150" y="204"/>
                </a:lnTo>
                <a:lnTo>
                  <a:pt x="1150" y="204"/>
                </a:lnTo>
                <a:lnTo>
                  <a:pt x="1151" y="238"/>
                </a:lnTo>
                <a:lnTo>
                  <a:pt x="1151" y="221"/>
                </a:lnTo>
                <a:lnTo>
                  <a:pt x="1152" y="238"/>
                </a:lnTo>
                <a:lnTo>
                  <a:pt x="1153" y="221"/>
                </a:lnTo>
                <a:lnTo>
                  <a:pt x="1153" y="238"/>
                </a:lnTo>
                <a:lnTo>
                  <a:pt x="1154" y="238"/>
                </a:lnTo>
                <a:lnTo>
                  <a:pt x="1154" y="238"/>
                </a:lnTo>
                <a:lnTo>
                  <a:pt x="1155" y="238"/>
                </a:lnTo>
                <a:lnTo>
                  <a:pt x="1155" y="221"/>
                </a:lnTo>
                <a:lnTo>
                  <a:pt x="1156" y="221"/>
                </a:lnTo>
                <a:lnTo>
                  <a:pt x="1157" y="204"/>
                </a:lnTo>
                <a:lnTo>
                  <a:pt x="1157" y="204"/>
                </a:lnTo>
                <a:lnTo>
                  <a:pt x="1158" y="170"/>
                </a:lnTo>
                <a:lnTo>
                  <a:pt x="1158" y="204"/>
                </a:lnTo>
                <a:lnTo>
                  <a:pt x="1159" y="255"/>
                </a:lnTo>
                <a:lnTo>
                  <a:pt x="1159" y="255"/>
                </a:lnTo>
                <a:lnTo>
                  <a:pt x="1160" y="255"/>
                </a:lnTo>
                <a:lnTo>
                  <a:pt x="1161" y="306"/>
                </a:lnTo>
                <a:lnTo>
                  <a:pt x="1161" y="306"/>
                </a:lnTo>
                <a:lnTo>
                  <a:pt x="1162" y="306"/>
                </a:lnTo>
                <a:lnTo>
                  <a:pt x="1162" y="306"/>
                </a:lnTo>
                <a:lnTo>
                  <a:pt x="1163" y="289"/>
                </a:lnTo>
                <a:lnTo>
                  <a:pt x="1163" y="306"/>
                </a:lnTo>
                <a:lnTo>
                  <a:pt x="1164" y="340"/>
                </a:lnTo>
                <a:lnTo>
                  <a:pt x="1164" y="358"/>
                </a:lnTo>
                <a:lnTo>
                  <a:pt x="1165" y="306"/>
                </a:lnTo>
                <a:lnTo>
                  <a:pt x="1166" y="238"/>
                </a:lnTo>
                <a:lnTo>
                  <a:pt x="1166" y="187"/>
                </a:lnTo>
                <a:lnTo>
                  <a:pt x="1167" y="187"/>
                </a:lnTo>
                <a:lnTo>
                  <a:pt x="1167" y="221"/>
                </a:lnTo>
                <a:lnTo>
                  <a:pt x="1168" y="238"/>
                </a:lnTo>
                <a:lnTo>
                  <a:pt x="1168" y="238"/>
                </a:lnTo>
                <a:lnTo>
                  <a:pt x="1169" y="238"/>
                </a:lnTo>
                <a:lnTo>
                  <a:pt x="1170" y="255"/>
                </a:lnTo>
                <a:lnTo>
                  <a:pt x="1170" y="272"/>
                </a:lnTo>
                <a:lnTo>
                  <a:pt x="1171" y="255"/>
                </a:lnTo>
                <a:lnTo>
                  <a:pt x="1172" y="255"/>
                </a:lnTo>
                <a:lnTo>
                  <a:pt x="1172" y="221"/>
                </a:lnTo>
                <a:lnTo>
                  <a:pt x="1173" y="221"/>
                </a:lnTo>
                <a:lnTo>
                  <a:pt x="1173" y="238"/>
                </a:lnTo>
                <a:lnTo>
                  <a:pt x="1174" y="255"/>
                </a:lnTo>
                <a:lnTo>
                  <a:pt x="1174" y="272"/>
                </a:lnTo>
                <a:lnTo>
                  <a:pt x="1175" y="255"/>
                </a:lnTo>
                <a:lnTo>
                  <a:pt x="1176" y="238"/>
                </a:lnTo>
                <a:lnTo>
                  <a:pt x="1176" y="221"/>
                </a:lnTo>
                <a:lnTo>
                  <a:pt x="1177" y="221"/>
                </a:lnTo>
                <a:lnTo>
                  <a:pt x="1177" y="221"/>
                </a:lnTo>
                <a:lnTo>
                  <a:pt x="1178" y="221"/>
                </a:lnTo>
                <a:lnTo>
                  <a:pt x="1178" y="221"/>
                </a:lnTo>
                <a:lnTo>
                  <a:pt x="1179" y="187"/>
                </a:lnTo>
                <a:lnTo>
                  <a:pt x="1180" y="221"/>
                </a:lnTo>
                <a:lnTo>
                  <a:pt x="1180" y="289"/>
                </a:lnTo>
                <a:lnTo>
                  <a:pt x="1181" y="289"/>
                </a:lnTo>
                <a:lnTo>
                  <a:pt x="1181" y="204"/>
                </a:lnTo>
                <a:lnTo>
                  <a:pt x="1182" y="119"/>
                </a:lnTo>
                <a:lnTo>
                  <a:pt x="1182" y="153"/>
                </a:lnTo>
                <a:lnTo>
                  <a:pt x="1183" y="204"/>
                </a:lnTo>
                <a:lnTo>
                  <a:pt x="1184" y="289"/>
                </a:lnTo>
                <a:lnTo>
                  <a:pt x="1184" y="340"/>
                </a:lnTo>
                <a:lnTo>
                  <a:pt x="1185" y="306"/>
                </a:lnTo>
                <a:lnTo>
                  <a:pt x="1185" y="204"/>
                </a:lnTo>
                <a:lnTo>
                  <a:pt x="1186" y="187"/>
                </a:lnTo>
                <a:lnTo>
                  <a:pt x="1186" y="238"/>
                </a:lnTo>
                <a:lnTo>
                  <a:pt x="1187" y="306"/>
                </a:lnTo>
                <a:lnTo>
                  <a:pt x="1187" y="323"/>
                </a:lnTo>
                <a:lnTo>
                  <a:pt x="1188" y="306"/>
                </a:lnTo>
                <a:lnTo>
                  <a:pt x="1189" y="255"/>
                </a:lnTo>
                <a:lnTo>
                  <a:pt x="1189" y="255"/>
                </a:lnTo>
                <a:lnTo>
                  <a:pt x="1190" y="255"/>
                </a:lnTo>
                <a:lnTo>
                  <a:pt x="1190" y="255"/>
                </a:lnTo>
                <a:lnTo>
                  <a:pt x="1191" y="204"/>
                </a:lnTo>
                <a:lnTo>
                  <a:pt x="1191" y="187"/>
                </a:lnTo>
                <a:lnTo>
                  <a:pt x="1192" y="187"/>
                </a:lnTo>
                <a:lnTo>
                  <a:pt x="1193" y="187"/>
                </a:lnTo>
                <a:lnTo>
                  <a:pt x="1193" y="221"/>
                </a:lnTo>
                <a:lnTo>
                  <a:pt x="1194" y="204"/>
                </a:lnTo>
                <a:lnTo>
                  <a:pt x="1194" y="204"/>
                </a:lnTo>
                <a:lnTo>
                  <a:pt x="1195" y="221"/>
                </a:lnTo>
                <a:lnTo>
                  <a:pt x="1195" y="204"/>
                </a:lnTo>
                <a:lnTo>
                  <a:pt x="1196" y="221"/>
                </a:lnTo>
                <a:lnTo>
                  <a:pt x="1197" y="221"/>
                </a:lnTo>
                <a:lnTo>
                  <a:pt x="1197" y="255"/>
                </a:lnTo>
                <a:lnTo>
                  <a:pt x="1198" y="255"/>
                </a:lnTo>
                <a:lnTo>
                  <a:pt x="1198" y="238"/>
                </a:lnTo>
                <a:lnTo>
                  <a:pt x="1199" y="238"/>
                </a:lnTo>
                <a:lnTo>
                  <a:pt x="1199" y="238"/>
                </a:lnTo>
                <a:lnTo>
                  <a:pt x="1200" y="238"/>
                </a:lnTo>
                <a:lnTo>
                  <a:pt x="1201" y="238"/>
                </a:lnTo>
                <a:lnTo>
                  <a:pt x="1201" y="255"/>
                </a:lnTo>
                <a:lnTo>
                  <a:pt x="1202" y="221"/>
                </a:lnTo>
                <a:lnTo>
                  <a:pt x="1203" y="187"/>
                </a:lnTo>
                <a:lnTo>
                  <a:pt x="1203" y="187"/>
                </a:lnTo>
                <a:lnTo>
                  <a:pt x="1204" y="187"/>
                </a:lnTo>
                <a:lnTo>
                  <a:pt x="1204" y="238"/>
                </a:lnTo>
                <a:lnTo>
                  <a:pt x="1205" y="289"/>
                </a:lnTo>
                <a:lnTo>
                  <a:pt x="1205" y="221"/>
                </a:lnTo>
                <a:lnTo>
                  <a:pt x="1206" y="238"/>
                </a:lnTo>
                <a:lnTo>
                  <a:pt x="1207" y="255"/>
                </a:lnTo>
                <a:lnTo>
                  <a:pt x="1207" y="238"/>
                </a:lnTo>
                <a:lnTo>
                  <a:pt x="1208" y="306"/>
                </a:lnTo>
                <a:lnTo>
                  <a:pt x="1208" y="323"/>
                </a:lnTo>
                <a:lnTo>
                  <a:pt x="1209" y="306"/>
                </a:lnTo>
                <a:lnTo>
                  <a:pt x="1209" y="340"/>
                </a:lnTo>
                <a:lnTo>
                  <a:pt x="1210" y="323"/>
                </a:lnTo>
                <a:lnTo>
                  <a:pt x="1210" y="306"/>
                </a:lnTo>
                <a:lnTo>
                  <a:pt x="1211" y="255"/>
                </a:lnTo>
                <a:lnTo>
                  <a:pt x="1212" y="238"/>
                </a:lnTo>
                <a:lnTo>
                  <a:pt x="1212" y="221"/>
                </a:lnTo>
                <a:lnTo>
                  <a:pt x="1213" y="221"/>
                </a:lnTo>
                <a:lnTo>
                  <a:pt x="1213" y="221"/>
                </a:lnTo>
                <a:lnTo>
                  <a:pt x="1214" y="238"/>
                </a:lnTo>
                <a:lnTo>
                  <a:pt x="1214" y="238"/>
                </a:lnTo>
                <a:lnTo>
                  <a:pt x="1215" y="238"/>
                </a:lnTo>
                <a:lnTo>
                  <a:pt x="1216" y="272"/>
                </a:lnTo>
                <a:lnTo>
                  <a:pt x="1216" y="272"/>
                </a:lnTo>
                <a:lnTo>
                  <a:pt x="1217" y="255"/>
                </a:lnTo>
                <a:lnTo>
                  <a:pt x="1217" y="238"/>
                </a:lnTo>
                <a:lnTo>
                  <a:pt x="1218" y="221"/>
                </a:lnTo>
                <a:lnTo>
                  <a:pt x="1218" y="221"/>
                </a:lnTo>
                <a:lnTo>
                  <a:pt x="1219" y="255"/>
                </a:lnTo>
                <a:lnTo>
                  <a:pt x="1220" y="272"/>
                </a:lnTo>
                <a:lnTo>
                  <a:pt x="1220" y="272"/>
                </a:lnTo>
                <a:lnTo>
                  <a:pt x="1221" y="289"/>
                </a:lnTo>
                <a:lnTo>
                  <a:pt x="1221" y="255"/>
                </a:lnTo>
                <a:lnTo>
                  <a:pt x="1222" y="238"/>
                </a:lnTo>
                <a:lnTo>
                  <a:pt x="1222" y="221"/>
                </a:lnTo>
                <a:lnTo>
                  <a:pt x="1223" y="238"/>
                </a:lnTo>
                <a:lnTo>
                  <a:pt x="1224" y="238"/>
                </a:lnTo>
                <a:lnTo>
                  <a:pt x="1224" y="238"/>
                </a:lnTo>
                <a:lnTo>
                  <a:pt x="1225" y="238"/>
                </a:lnTo>
                <a:lnTo>
                  <a:pt x="1225" y="255"/>
                </a:lnTo>
                <a:lnTo>
                  <a:pt x="1226" y="289"/>
                </a:lnTo>
                <a:lnTo>
                  <a:pt x="1226" y="255"/>
                </a:lnTo>
                <a:lnTo>
                  <a:pt x="1227" y="153"/>
                </a:lnTo>
                <a:lnTo>
                  <a:pt x="1227" y="119"/>
                </a:lnTo>
                <a:lnTo>
                  <a:pt x="1228" y="204"/>
                </a:lnTo>
                <a:lnTo>
                  <a:pt x="1229" y="221"/>
                </a:lnTo>
                <a:lnTo>
                  <a:pt x="1229" y="255"/>
                </a:lnTo>
                <a:lnTo>
                  <a:pt x="1230" y="289"/>
                </a:lnTo>
                <a:lnTo>
                  <a:pt x="1230" y="306"/>
                </a:lnTo>
                <a:lnTo>
                  <a:pt x="1231" y="272"/>
                </a:lnTo>
                <a:lnTo>
                  <a:pt x="1231" y="221"/>
                </a:lnTo>
                <a:lnTo>
                  <a:pt x="1232" y="221"/>
                </a:lnTo>
                <a:lnTo>
                  <a:pt x="1233" y="238"/>
                </a:lnTo>
                <a:lnTo>
                  <a:pt x="1233" y="306"/>
                </a:lnTo>
                <a:lnTo>
                  <a:pt x="1234" y="323"/>
                </a:lnTo>
                <a:lnTo>
                  <a:pt x="1234" y="289"/>
                </a:lnTo>
                <a:lnTo>
                  <a:pt x="1235" y="238"/>
                </a:lnTo>
                <a:lnTo>
                  <a:pt x="1236" y="238"/>
                </a:lnTo>
                <a:lnTo>
                  <a:pt x="1236" y="255"/>
                </a:lnTo>
                <a:lnTo>
                  <a:pt x="1237" y="255"/>
                </a:lnTo>
                <a:lnTo>
                  <a:pt x="1237" y="238"/>
                </a:lnTo>
                <a:lnTo>
                  <a:pt x="1238" y="204"/>
                </a:lnTo>
                <a:lnTo>
                  <a:pt x="1239" y="204"/>
                </a:lnTo>
                <a:lnTo>
                  <a:pt x="1239" y="187"/>
                </a:lnTo>
                <a:lnTo>
                  <a:pt x="1240" y="204"/>
                </a:lnTo>
                <a:lnTo>
                  <a:pt x="1240" y="204"/>
                </a:lnTo>
                <a:lnTo>
                  <a:pt x="1241" y="221"/>
                </a:lnTo>
                <a:lnTo>
                  <a:pt x="1241" y="221"/>
                </a:lnTo>
                <a:lnTo>
                  <a:pt x="1242" y="221"/>
                </a:lnTo>
                <a:lnTo>
                  <a:pt x="1243" y="238"/>
                </a:lnTo>
                <a:lnTo>
                  <a:pt x="1243" y="238"/>
                </a:lnTo>
                <a:lnTo>
                  <a:pt x="1244" y="238"/>
                </a:lnTo>
                <a:lnTo>
                  <a:pt x="1244" y="238"/>
                </a:lnTo>
                <a:lnTo>
                  <a:pt x="1245" y="238"/>
                </a:lnTo>
                <a:lnTo>
                  <a:pt x="1245" y="255"/>
                </a:lnTo>
                <a:lnTo>
                  <a:pt x="1246" y="255"/>
                </a:lnTo>
                <a:lnTo>
                  <a:pt x="1247" y="255"/>
                </a:lnTo>
                <a:lnTo>
                  <a:pt x="1247" y="255"/>
                </a:lnTo>
                <a:lnTo>
                  <a:pt x="1248" y="221"/>
                </a:lnTo>
                <a:lnTo>
                  <a:pt x="1248" y="187"/>
                </a:lnTo>
                <a:lnTo>
                  <a:pt x="1249" y="187"/>
                </a:lnTo>
                <a:lnTo>
                  <a:pt x="1249" y="187"/>
                </a:lnTo>
                <a:lnTo>
                  <a:pt x="1250" y="289"/>
                </a:lnTo>
                <a:lnTo>
                  <a:pt x="1251" y="272"/>
                </a:lnTo>
                <a:lnTo>
                  <a:pt x="1251" y="204"/>
                </a:lnTo>
                <a:lnTo>
                  <a:pt x="1252" y="221"/>
                </a:lnTo>
                <a:lnTo>
                  <a:pt x="1252" y="204"/>
                </a:lnTo>
                <a:lnTo>
                  <a:pt x="1253" y="255"/>
                </a:lnTo>
                <a:lnTo>
                  <a:pt x="1253" y="306"/>
                </a:lnTo>
                <a:lnTo>
                  <a:pt x="1254" y="323"/>
                </a:lnTo>
                <a:lnTo>
                  <a:pt x="1254" y="289"/>
                </a:lnTo>
                <a:lnTo>
                  <a:pt x="1255" y="323"/>
                </a:lnTo>
                <a:lnTo>
                  <a:pt x="1256" y="358"/>
                </a:lnTo>
                <a:lnTo>
                  <a:pt x="1256" y="340"/>
                </a:lnTo>
                <a:lnTo>
                  <a:pt x="1257" y="255"/>
                </a:lnTo>
                <a:lnTo>
                  <a:pt x="1257" y="204"/>
                </a:lnTo>
                <a:lnTo>
                  <a:pt x="1258" y="187"/>
                </a:lnTo>
                <a:lnTo>
                  <a:pt x="1258" y="204"/>
                </a:lnTo>
                <a:lnTo>
                  <a:pt x="1259" y="221"/>
                </a:lnTo>
                <a:lnTo>
                  <a:pt x="1260" y="255"/>
                </a:lnTo>
                <a:lnTo>
                  <a:pt x="1260" y="272"/>
                </a:lnTo>
                <a:lnTo>
                  <a:pt x="1261" y="272"/>
                </a:lnTo>
                <a:lnTo>
                  <a:pt x="1261" y="255"/>
                </a:lnTo>
                <a:lnTo>
                  <a:pt x="1262" y="221"/>
                </a:lnTo>
                <a:lnTo>
                  <a:pt x="1262" y="204"/>
                </a:lnTo>
                <a:lnTo>
                  <a:pt x="1263" y="221"/>
                </a:lnTo>
                <a:lnTo>
                  <a:pt x="1264" y="221"/>
                </a:lnTo>
                <a:lnTo>
                  <a:pt x="1264" y="255"/>
                </a:lnTo>
                <a:lnTo>
                  <a:pt x="1265" y="238"/>
                </a:lnTo>
                <a:lnTo>
                  <a:pt x="1265" y="221"/>
                </a:lnTo>
                <a:lnTo>
                  <a:pt x="1266" y="238"/>
                </a:lnTo>
                <a:lnTo>
                  <a:pt x="1266" y="221"/>
                </a:lnTo>
                <a:lnTo>
                  <a:pt x="1267" y="221"/>
                </a:lnTo>
                <a:lnTo>
                  <a:pt x="1268" y="221"/>
                </a:lnTo>
                <a:lnTo>
                  <a:pt x="1268" y="221"/>
                </a:lnTo>
                <a:lnTo>
                  <a:pt x="1269" y="221"/>
                </a:lnTo>
                <a:lnTo>
                  <a:pt x="1270" y="204"/>
                </a:lnTo>
                <a:lnTo>
                  <a:pt x="1270" y="170"/>
                </a:lnTo>
                <a:lnTo>
                  <a:pt x="1271" y="170"/>
                </a:lnTo>
                <a:lnTo>
                  <a:pt x="1271" y="187"/>
                </a:lnTo>
                <a:lnTo>
                  <a:pt x="1272" y="221"/>
                </a:lnTo>
                <a:lnTo>
                  <a:pt x="1272" y="289"/>
                </a:lnTo>
                <a:lnTo>
                  <a:pt x="1273" y="153"/>
                </a:lnTo>
                <a:lnTo>
                  <a:pt x="1274" y="68"/>
                </a:lnTo>
                <a:lnTo>
                  <a:pt x="1274" y="204"/>
                </a:lnTo>
                <a:lnTo>
                  <a:pt x="1275" y="238"/>
                </a:lnTo>
                <a:lnTo>
                  <a:pt x="1275" y="289"/>
                </a:lnTo>
                <a:lnTo>
                  <a:pt x="1276" y="306"/>
                </a:lnTo>
                <a:lnTo>
                  <a:pt x="1276" y="306"/>
                </a:lnTo>
                <a:lnTo>
                  <a:pt x="1277" y="238"/>
                </a:lnTo>
                <a:lnTo>
                  <a:pt x="1277" y="221"/>
                </a:lnTo>
                <a:lnTo>
                  <a:pt x="1278" y="289"/>
                </a:lnTo>
                <a:lnTo>
                  <a:pt x="1279" y="306"/>
                </a:lnTo>
                <a:lnTo>
                  <a:pt x="1279" y="306"/>
                </a:lnTo>
                <a:lnTo>
                  <a:pt x="1280" y="255"/>
                </a:lnTo>
                <a:lnTo>
                  <a:pt x="1280" y="221"/>
                </a:lnTo>
                <a:lnTo>
                  <a:pt x="1281" y="221"/>
                </a:lnTo>
                <a:lnTo>
                  <a:pt x="1281" y="255"/>
                </a:lnTo>
                <a:lnTo>
                  <a:pt x="1282" y="272"/>
                </a:lnTo>
                <a:lnTo>
                  <a:pt x="1283" y="272"/>
                </a:lnTo>
                <a:lnTo>
                  <a:pt x="1283" y="238"/>
                </a:lnTo>
                <a:lnTo>
                  <a:pt x="1284" y="221"/>
                </a:lnTo>
                <a:lnTo>
                  <a:pt x="1284" y="204"/>
                </a:lnTo>
                <a:lnTo>
                  <a:pt x="1285" y="221"/>
                </a:lnTo>
                <a:lnTo>
                  <a:pt x="1285" y="221"/>
                </a:lnTo>
                <a:lnTo>
                  <a:pt x="1286" y="221"/>
                </a:lnTo>
                <a:lnTo>
                  <a:pt x="1287" y="221"/>
                </a:lnTo>
                <a:lnTo>
                  <a:pt x="1287" y="221"/>
                </a:lnTo>
                <a:lnTo>
                  <a:pt x="1288" y="221"/>
                </a:lnTo>
                <a:lnTo>
                  <a:pt x="1288" y="221"/>
                </a:lnTo>
                <a:lnTo>
                  <a:pt x="1289" y="238"/>
                </a:lnTo>
                <a:lnTo>
                  <a:pt x="1289" y="221"/>
                </a:lnTo>
                <a:lnTo>
                  <a:pt x="1290" y="221"/>
                </a:lnTo>
                <a:lnTo>
                  <a:pt x="1291" y="221"/>
                </a:lnTo>
                <a:lnTo>
                  <a:pt x="1291" y="221"/>
                </a:lnTo>
                <a:lnTo>
                  <a:pt x="1292" y="221"/>
                </a:lnTo>
                <a:lnTo>
                  <a:pt x="1292" y="238"/>
                </a:lnTo>
                <a:lnTo>
                  <a:pt x="1293" y="221"/>
                </a:lnTo>
                <a:lnTo>
                  <a:pt x="1293" y="187"/>
                </a:lnTo>
                <a:lnTo>
                  <a:pt x="1294" y="187"/>
                </a:lnTo>
                <a:lnTo>
                  <a:pt x="1294" y="187"/>
                </a:lnTo>
                <a:lnTo>
                  <a:pt x="1295" y="187"/>
                </a:lnTo>
                <a:lnTo>
                  <a:pt x="1296" y="255"/>
                </a:lnTo>
                <a:lnTo>
                  <a:pt x="1296" y="221"/>
                </a:lnTo>
                <a:lnTo>
                  <a:pt x="1297" y="221"/>
                </a:lnTo>
                <a:lnTo>
                  <a:pt x="1297" y="255"/>
                </a:lnTo>
                <a:lnTo>
                  <a:pt x="1298" y="323"/>
                </a:lnTo>
                <a:lnTo>
                  <a:pt x="1298" y="340"/>
                </a:lnTo>
                <a:lnTo>
                  <a:pt x="1299" y="306"/>
                </a:lnTo>
                <a:lnTo>
                  <a:pt x="1300" y="306"/>
                </a:lnTo>
                <a:lnTo>
                  <a:pt x="1300" y="289"/>
                </a:lnTo>
                <a:lnTo>
                  <a:pt x="1301" y="289"/>
                </a:lnTo>
                <a:lnTo>
                  <a:pt x="1301" y="323"/>
                </a:lnTo>
                <a:lnTo>
                  <a:pt x="1302" y="340"/>
                </a:lnTo>
                <a:lnTo>
                  <a:pt x="1303" y="323"/>
                </a:lnTo>
                <a:lnTo>
                  <a:pt x="1303" y="255"/>
                </a:lnTo>
                <a:lnTo>
                  <a:pt x="1304" y="187"/>
                </a:lnTo>
                <a:lnTo>
                  <a:pt x="1304" y="187"/>
                </a:lnTo>
                <a:lnTo>
                  <a:pt x="1305" y="170"/>
                </a:lnTo>
                <a:lnTo>
                  <a:pt x="1306" y="204"/>
                </a:lnTo>
                <a:lnTo>
                  <a:pt x="1306" y="221"/>
                </a:lnTo>
                <a:lnTo>
                  <a:pt x="1307" y="221"/>
                </a:lnTo>
                <a:lnTo>
                  <a:pt x="1307" y="238"/>
                </a:lnTo>
                <a:lnTo>
                  <a:pt x="1308" y="255"/>
                </a:lnTo>
                <a:lnTo>
                  <a:pt x="1308" y="255"/>
                </a:lnTo>
                <a:lnTo>
                  <a:pt x="1309" y="238"/>
                </a:lnTo>
                <a:lnTo>
                  <a:pt x="1310" y="238"/>
                </a:lnTo>
                <a:lnTo>
                  <a:pt x="1310" y="221"/>
                </a:lnTo>
                <a:lnTo>
                  <a:pt x="1311" y="221"/>
                </a:lnTo>
                <a:lnTo>
                  <a:pt x="1311" y="238"/>
                </a:lnTo>
                <a:lnTo>
                  <a:pt x="1312" y="238"/>
                </a:lnTo>
                <a:lnTo>
                  <a:pt x="1312" y="272"/>
                </a:lnTo>
                <a:lnTo>
                  <a:pt x="1313" y="255"/>
                </a:lnTo>
                <a:lnTo>
                  <a:pt x="1314" y="238"/>
                </a:lnTo>
                <a:lnTo>
                  <a:pt x="1314" y="221"/>
                </a:lnTo>
                <a:lnTo>
                  <a:pt x="1315" y="221"/>
                </a:lnTo>
                <a:lnTo>
                  <a:pt x="1315" y="238"/>
                </a:lnTo>
                <a:lnTo>
                  <a:pt x="1316" y="238"/>
                </a:lnTo>
                <a:lnTo>
                  <a:pt x="1316" y="221"/>
                </a:lnTo>
                <a:lnTo>
                  <a:pt x="1317" y="221"/>
                </a:lnTo>
                <a:lnTo>
                  <a:pt x="1317" y="255"/>
                </a:lnTo>
                <a:lnTo>
                  <a:pt x="1318" y="221"/>
                </a:lnTo>
                <a:lnTo>
                  <a:pt x="1319" y="187"/>
                </a:lnTo>
                <a:lnTo>
                  <a:pt x="1319" y="153"/>
                </a:lnTo>
                <a:lnTo>
                  <a:pt x="1320" y="170"/>
                </a:lnTo>
                <a:lnTo>
                  <a:pt x="1320" y="221"/>
                </a:lnTo>
                <a:lnTo>
                  <a:pt x="1321" y="306"/>
                </a:lnTo>
                <a:lnTo>
                  <a:pt x="1321" y="358"/>
                </a:lnTo>
                <a:lnTo>
                  <a:pt x="1322" y="272"/>
                </a:lnTo>
                <a:lnTo>
                  <a:pt x="1323" y="204"/>
                </a:lnTo>
                <a:lnTo>
                  <a:pt x="1323" y="204"/>
                </a:lnTo>
                <a:lnTo>
                  <a:pt x="1324" y="255"/>
                </a:lnTo>
                <a:lnTo>
                  <a:pt x="1324" y="306"/>
                </a:lnTo>
                <a:lnTo>
                  <a:pt x="1325" y="340"/>
                </a:lnTo>
                <a:lnTo>
                  <a:pt x="1325" y="306"/>
                </a:lnTo>
                <a:lnTo>
                  <a:pt x="1326" y="272"/>
                </a:lnTo>
                <a:lnTo>
                  <a:pt x="1327" y="255"/>
                </a:lnTo>
                <a:lnTo>
                  <a:pt x="1327" y="238"/>
                </a:lnTo>
                <a:lnTo>
                  <a:pt x="1328" y="221"/>
                </a:lnTo>
                <a:lnTo>
                  <a:pt x="1328" y="238"/>
                </a:lnTo>
                <a:lnTo>
                  <a:pt x="1329" y="204"/>
                </a:lnTo>
                <a:lnTo>
                  <a:pt x="1329" y="221"/>
                </a:lnTo>
                <a:lnTo>
                  <a:pt x="1330" y="204"/>
                </a:lnTo>
                <a:lnTo>
                  <a:pt x="1331" y="204"/>
                </a:lnTo>
                <a:lnTo>
                  <a:pt x="1331" y="187"/>
                </a:lnTo>
                <a:lnTo>
                  <a:pt x="1332" y="204"/>
                </a:lnTo>
                <a:lnTo>
                  <a:pt x="1332" y="221"/>
                </a:lnTo>
                <a:lnTo>
                  <a:pt x="1333" y="221"/>
                </a:lnTo>
                <a:lnTo>
                  <a:pt x="1333" y="221"/>
                </a:lnTo>
                <a:lnTo>
                  <a:pt x="1334" y="238"/>
                </a:lnTo>
                <a:lnTo>
                  <a:pt x="1335" y="238"/>
                </a:lnTo>
                <a:lnTo>
                  <a:pt x="1335" y="255"/>
                </a:lnTo>
                <a:lnTo>
                  <a:pt x="1336" y="255"/>
                </a:lnTo>
                <a:lnTo>
                  <a:pt x="1337" y="238"/>
                </a:lnTo>
                <a:lnTo>
                  <a:pt x="1337" y="238"/>
                </a:lnTo>
                <a:lnTo>
                  <a:pt x="1338" y="255"/>
                </a:lnTo>
                <a:lnTo>
                  <a:pt x="1338" y="272"/>
                </a:lnTo>
                <a:lnTo>
                  <a:pt x="1339" y="289"/>
                </a:lnTo>
                <a:lnTo>
                  <a:pt x="1339" y="255"/>
                </a:lnTo>
                <a:lnTo>
                  <a:pt x="1340" y="272"/>
                </a:lnTo>
                <a:lnTo>
                  <a:pt x="1341" y="272"/>
                </a:lnTo>
                <a:lnTo>
                  <a:pt x="1341" y="170"/>
                </a:lnTo>
                <a:lnTo>
                  <a:pt x="1342" y="153"/>
                </a:lnTo>
                <a:lnTo>
                  <a:pt x="1342" y="289"/>
                </a:lnTo>
                <a:lnTo>
                  <a:pt x="1343" y="323"/>
                </a:lnTo>
                <a:lnTo>
                  <a:pt x="1343" y="289"/>
                </a:lnTo>
                <a:lnTo>
                  <a:pt x="1344" y="238"/>
                </a:lnTo>
                <a:lnTo>
                  <a:pt x="1344" y="238"/>
                </a:lnTo>
                <a:lnTo>
                  <a:pt x="1345" y="289"/>
                </a:lnTo>
                <a:lnTo>
                  <a:pt x="1346" y="306"/>
                </a:lnTo>
                <a:lnTo>
                  <a:pt x="1346" y="289"/>
                </a:lnTo>
                <a:lnTo>
                  <a:pt x="1347" y="323"/>
                </a:lnTo>
                <a:lnTo>
                  <a:pt x="1347" y="323"/>
                </a:lnTo>
                <a:lnTo>
                  <a:pt x="1348" y="272"/>
                </a:lnTo>
                <a:lnTo>
                  <a:pt x="1348" y="204"/>
                </a:lnTo>
                <a:lnTo>
                  <a:pt x="1349" y="170"/>
                </a:lnTo>
                <a:lnTo>
                  <a:pt x="1350" y="187"/>
                </a:lnTo>
                <a:lnTo>
                  <a:pt x="1350" y="221"/>
                </a:lnTo>
                <a:lnTo>
                  <a:pt x="1351" y="255"/>
                </a:lnTo>
                <a:lnTo>
                  <a:pt x="1351" y="238"/>
                </a:lnTo>
                <a:lnTo>
                  <a:pt x="1352" y="221"/>
                </a:lnTo>
                <a:lnTo>
                  <a:pt x="1352" y="221"/>
                </a:lnTo>
                <a:lnTo>
                  <a:pt x="1353" y="221"/>
                </a:lnTo>
                <a:lnTo>
                  <a:pt x="1354" y="238"/>
                </a:lnTo>
                <a:lnTo>
                  <a:pt x="1354" y="238"/>
                </a:lnTo>
                <a:lnTo>
                  <a:pt x="1355" y="221"/>
                </a:lnTo>
                <a:lnTo>
                  <a:pt x="1355" y="221"/>
                </a:lnTo>
                <a:lnTo>
                  <a:pt x="1356" y="221"/>
                </a:lnTo>
                <a:lnTo>
                  <a:pt x="1356" y="221"/>
                </a:lnTo>
                <a:lnTo>
                  <a:pt x="1357" y="221"/>
                </a:lnTo>
                <a:lnTo>
                  <a:pt x="1358" y="221"/>
                </a:lnTo>
                <a:lnTo>
                  <a:pt x="1358" y="221"/>
                </a:lnTo>
                <a:lnTo>
                  <a:pt x="1359" y="221"/>
                </a:lnTo>
                <a:lnTo>
                  <a:pt x="1359" y="221"/>
                </a:lnTo>
                <a:lnTo>
                  <a:pt x="1360" y="221"/>
                </a:lnTo>
                <a:lnTo>
                  <a:pt x="1360" y="221"/>
                </a:lnTo>
                <a:lnTo>
                  <a:pt x="1361" y="221"/>
                </a:lnTo>
                <a:lnTo>
                  <a:pt x="1361" y="221"/>
                </a:lnTo>
                <a:lnTo>
                  <a:pt x="1362" y="204"/>
                </a:lnTo>
                <a:lnTo>
                  <a:pt x="1363" y="187"/>
                </a:lnTo>
                <a:lnTo>
                  <a:pt x="1363" y="255"/>
                </a:lnTo>
                <a:lnTo>
                  <a:pt x="1364" y="272"/>
                </a:lnTo>
                <a:lnTo>
                  <a:pt x="1364" y="136"/>
                </a:lnTo>
                <a:lnTo>
                  <a:pt x="1365" y="68"/>
                </a:lnTo>
                <a:lnTo>
                  <a:pt x="1365" y="136"/>
                </a:lnTo>
                <a:lnTo>
                  <a:pt x="1366" y="187"/>
                </a:lnTo>
                <a:lnTo>
                  <a:pt x="1367" y="289"/>
                </a:lnTo>
                <a:lnTo>
                  <a:pt x="1367" y="323"/>
                </a:lnTo>
                <a:lnTo>
                  <a:pt x="1368" y="306"/>
                </a:lnTo>
                <a:lnTo>
                  <a:pt x="1368" y="272"/>
                </a:lnTo>
                <a:lnTo>
                  <a:pt x="1369" y="272"/>
                </a:lnTo>
                <a:lnTo>
                  <a:pt x="1370" y="306"/>
                </a:lnTo>
                <a:lnTo>
                  <a:pt x="1370" y="374"/>
                </a:lnTo>
                <a:lnTo>
                  <a:pt x="1371" y="358"/>
                </a:lnTo>
                <a:lnTo>
                  <a:pt x="1371" y="306"/>
                </a:lnTo>
                <a:lnTo>
                  <a:pt x="1372" y="272"/>
                </a:lnTo>
                <a:lnTo>
                  <a:pt x="1373" y="255"/>
                </a:lnTo>
                <a:lnTo>
                  <a:pt x="1373" y="255"/>
                </a:lnTo>
                <a:lnTo>
                  <a:pt x="1374" y="272"/>
                </a:lnTo>
                <a:lnTo>
                  <a:pt x="1374" y="255"/>
                </a:lnTo>
                <a:lnTo>
                  <a:pt x="1375" y="221"/>
                </a:lnTo>
                <a:lnTo>
                  <a:pt x="1375" y="187"/>
                </a:lnTo>
                <a:lnTo>
                  <a:pt x="1376" y="187"/>
                </a:lnTo>
                <a:lnTo>
                  <a:pt x="1377" y="204"/>
                </a:lnTo>
                <a:lnTo>
                  <a:pt x="1377" y="187"/>
                </a:lnTo>
                <a:lnTo>
                  <a:pt x="1378" y="153"/>
                </a:lnTo>
                <a:lnTo>
                  <a:pt x="1378" y="170"/>
                </a:lnTo>
                <a:lnTo>
                  <a:pt x="1379" y="187"/>
                </a:lnTo>
                <a:lnTo>
                  <a:pt x="1379" y="204"/>
                </a:lnTo>
                <a:lnTo>
                  <a:pt x="1380" y="221"/>
                </a:lnTo>
                <a:lnTo>
                  <a:pt x="1381" y="221"/>
                </a:lnTo>
                <a:lnTo>
                  <a:pt x="1381" y="221"/>
                </a:lnTo>
                <a:lnTo>
                  <a:pt x="1382" y="221"/>
                </a:lnTo>
                <a:lnTo>
                  <a:pt x="1382" y="221"/>
                </a:lnTo>
                <a:lnTo>
                  <a:pt x="1383" y="238"/>
                </a:lnTo>
                <a:lnTo>
                  <a:pt x="1383" y="255"/>
                </a:lnTo>
                <a:lnTo>
                  <a:pt x="1384" y="255"/>
                </a:lnTo>
                <a:lnTo>
                  <a:pt x="1384" y="255"/>
                </a:lnTo>
                <a:lnTo>
                  <a:pt x="1385" y="204"/>
                </a:lnTo>
                <a:lnTo>
                  <a:pt x="1386" y="204"/>
                </a:lnTo>
                <a:lnTo>
                  <a:pt x="1386" y="204"/>
                </a:lnTo>
                <a:lnTo>
                  <a:pt x="1387" y="238"/>
                </a:lnTo>
                <a:lnTo>
                  <a:pt x="1387" y="306"/>
                </a:lnTo>
                <a:lnTo>
                  <a:pt x="1388" y="204"/>
                </a:lnTo>
                <a:lnTo>
                  <a:pt x="1388" y="153"/>
                </a:lnTo>
                <a:lnTo>
                  <a:pt x="1389" y="255"/>
                </a:lnTo>
                <a:lnTo>
                  <a:pt x="1390" y="323"/>
                </a:lnTo>
                <a:lnTo>
                  <a:pt x="1390" y="306"/>
                </a:lnTo>
                <a:lnTo>
                  <a:pt x="1391" y="306"/>
                </a:lnTo>
                <a:lnTo>
                  <a:pt x="1391" y="323"/>
                </a:lnTo>
                <a:lnTo>
                  <a:pt x="1392" y="323"/>
                </a:lnTo>
                <a:lnTo>
                  <a:pt x="1392" y="306"/>
                </a:lnTo>
                <a:lnTo>
                  <a:pt x="1393" y="340"/>
                </a:lnTo>
                <a:lnTo>
                  <a:pt x="1394" y="340"/>
                </a:lnTo>
                <a:lnTo>
                  <a:pt x="1394" y="289"/>
                </a:lnTo>
                <a:lnTo>
                  <a:pt x="1395" y="255"/>
                </a:lnTo>
                <a:lnTo>
                  <a:pt x="1395" y="204"/>
                </a:lnTo>
                <a:lnTo>
                  <a:pt x="1396" y="187"/>
                </a:lnTo>
                <a:lnTo>
                  <a:pt x="1396" y="204"/>
                </a:lnTo>
                <a:lnTo>
                  <a:pt x="1397" y="221"/>
                </a:lnTo>
                <a:lnTo>
                  <a:pt x="1398" y="238"/>
                </a:lnTo>
                <a:lnTo>
                  <a:pt x="1398" y="238"/>
                </a:lnTo>
                <a:lnTo>
                  <a:pt x="1399" y="238"/>
                </a:lnTo>
                <a:lnTo>
                  <a:pt x="1399" y="255"/>
                </a:lnTo>
                <a:lnTo>
                  <a:pt x="1400" y="272"/>
                </a:lnTo>
                <a:lnTo>
                  <a:pt x="1400" y="255"/>
                </a:lnTo>
                <a:lnTo>
                  <a:pt x="1401" y="238"/>
                </a:lnTo>
                <a:lnTo>
                  <a:pt x="1401" y="238"/>
                </a:lnTo>
                <a:lnTo>
                  <a:pt x="1402" y="221"/>
                </a:lnTo>
                <a:lnTo>
                  <a:pt x="1403" y="255"/>
                </a:lnTo>
                <a:lnTo>
                  <a:pt x="1404" y="238"/>
                </a:lnTo>
                <a:lnTo>
                  <a:pt x="1404" y="238"/>
                </a:lnTo>
                <a:lnTo>
                  <a:pt x="1405" y="221"/>
                </a:lnTo>
                <a:lnTo>
                  <a:pt x="1405" y="255"/>
                </a:lnTo>
                <a:lnTo>
                  <a:pt x="1406" y="238"/>
                </a:lnTo>
                <a:lnTo>
                  <a:pt x="1406" y="221"/>
                </a:lnTo>
                <a:lnTo>
                  <a:pt x="1407" y="238"/>
                </a:lnTo>
                <a:lnTo>
                  <a:pt x="1407" y="238"/>
                </a:lnTo>
                <a:lnTo>
                  <a:pt x="1408" y="221"/>
                </a:lnTo>
                <a:lnTo>
                  <a:pt x="1409" y="221"/>
                </a:lnTo>
                <a:lnTo>
                  <a:pt x="1409" y="221"/>
                </a:lnTo>
                <a:lnTo>
                  <a:pt x="1410" y="255"/>
                </a:lnTo>
                <a:lnTo>
                  <a:pt x="1410" y="204"/>
                </a:lnTo>
                <a:lnTo>
                  <a:pt x="1411" y="119"/>
                </a:lnTo>
                <a:lnTo>
                  <a:pt x="1411" y="170"/>
                </a:lnTo>
                <a:lnTo>
                  <a:pt x="1412" y="238"/>
                </a:lnTo>
                <a:lnTo>
                  <a:pt x="1413" y="289"/>
                </a:lnTo>
                <a:lnTo>
                  <a:pt x="1413" y="289"/>
                </a:lnTo>
                <a:lnTo>
                  <a:pt x="1414" y="272"/>
                </a:lnTo>
                <a:lnTo>
                  <a:pt x="1414" y="238"/>
                </a:lnTo>
                <a:lnTo>
                  <a:pt x="1415" y="255"/>
                </a:lnTo>
                <a:lnTo>
                  <a:pt x="1415" y="272"/>
                </a:lnTo>
                <a:lnTo>
                  <a:pt x="1416" y="289"/>
                </a:lnTo>
                <a:lnTo>
                  <a:pt x="1417" y="289"/>
                </a:lnTo>
                <a:lnTo>
                  <a:pt x="1417" y="272"/>
                </a:lnTo>
                <a:lnTo>
                  <a:pt x="1418" y="238"/>
                </a:lnTo>
                <a:lnTo>
                  <a:pt x="1418" y="221"/>
                </a:lnTo>
                <a:lnTo>
                  <a:pt x="1419" y="255"/>
                </a:lnTo>
                <a:lnTo>
                  <a:pt x="1419" y="255"/>
                </a:lnTo>
                <a:lnTo>
                  <a:pt x="1420" y="221"/>
                </a:lnTo>
                <a:lnTo>
                  <a:pt x="1421" y="221"/>
                </a:lnTo>
                <a:lnTo>
                  <a:pt x="1421" y="221"/>
                </a:lnTo>
                <a:lnTo>
                  <a:pt x="1422" y="238"/>
                </a:lnTo>
                <a:lnTo>
                  <a:pt x="1422" y="221"/>
                </a:lnTo>
                <a:lnTo>
                  <a:pt x="1423" y="221"/>
                </a:lnTo>
                <a:lnTo>
                  <a:pt x="1423" y="221"/>
                </a:lnTo>
                <a:lnTo>
                  <a:pt x="1424" y="221"/>
                </a:lnTo>
                <a:lnTo>
                  <a:pt x="1424" y="221"/>
                </a:lnTo>
                <a:lnTo>
                  <a:pt x="1425" y="204"/>
                </a:lnTo>
                <a:lnTo>
                  <a:pt x="1426" y="221"/>
                </a:lnTo>
                <a:lnTo>
                  <a:pt x="1426" y="238"/>
                </a:lnTo>
                <a:lnTo>
                  <a:pt x="1427" y="238"/>
                </a:lnTo>
                <a:lnTo>
                  <a:pt x="1427" y="255"/>
                </a:lnTo>
                <a:lnTo>
                  <a:pt x="1428" y="255"/>
                </a:lnTo>
                <a:lnTo>
                  <a:pt x="1428" y="255"/>
                </a:lnTo>
                <a:lnTo>
                  <a:pt x="1429" y="255"/>
                </a:lnTo>
                <a:lnTo>
                  <a:pt x="1430" y="238"/>
                </a:lnTo>
                <a:lnTo>
                  <a:pt x="1430" y="255"/>
                </a:lnTo>
                <a:lnTo>
                  <a:pt x="1431" y="238"/>
                </a:lnTo>
                <a:lnTo>
                  <a:pt x="1431" y="204"/>
                </a:lnTo>
                <a:lnTo>
                  <a:pt x="1432" y="187"/>
                </a:lnTo>
                <a:lnTo>
                  <a:pt x="1432" y="204"/>
                </a:lnTo>
                <a:lnTo>
                  <a:pt x="1433" y="272"/>
                </a:lnTo>
                <a:lnTo>
                  <a:pt x="1434" y="306"/>
                </a:lnTo>
                <a:lnTo>
                  <a:pt x="1434" y="255"/>
                </a:lnTo>
                <a:lnTo>
                  <a:pt x="1435" y="221"/>
                </a:lnTo>
                <a:lnTo>
                  <a:pt x="1436" y="238"/>
                </a:lnTo>
                <a:lnTo>
                  <a:pt x="1436" y="238"/>
                </a:lnTo>
                <a:lnTo>
                  <a:pt x="1437" y="255"/>
                </a:lnTo>
                <a:lnTo>
                  <a:pt x="1437" y="289"/>
                </a:lnTo>
                <a:lnTo>
                  <a:pt x="1438" y="272"/>
                </a:lnTo>
                <a:lnTo>
                  <a:pt x="1438" y="306"/>
                </a:lnTo>
                <a:lnTo>
                  <a:pt x="1439" y="358"/>
                </a:lnTo>
                <a:lnTo>
                  <a:pt x="1440" y="340"/>
                </a:lnTo>
                <a:lnTo>
                  <a:pt x="1440" y="272"/>
                </a:lnTo>
                <a:lnTo>
                  <a:pt x="1441" y="221"/>
                </a:lnTo>
                <a:lnTo>
                  <a:pt x="1441" y="204"/>
                </a:lnTo>
                <a:lnTo>
                  <a:pt x="1442" y="187"/>
                </a:lnTo>
                <a:lnTo>
                  <a:pt x="1442" y="221"/>
                </a:lnTo>
                <a:lnTo>
                  <a:pt x="1443" y="238"/>
                </a:lnTo>
                <a:lnTo>
                  <a:pt x="1444" y="238"/>
                </a:lnTo>
                <a:lnTo>
                  <a:pt x="1444" y="221"/>
                </a:lnTo>
                <a:lnTo>
                  <a:pt x="1445" y="255"/>
                </a:lnTo>
                <a:lnTo>
                  <a:pt x="1445" y="238"/>
                </a:lnTo>
                <a:lnTo>
                  <a:pt x="1446" y="221"/>
                </a:lnTo>
                <a:lnTo>
                  <a:pt x="1446" y="221"/>
                </a:lnTo>
                <a:lnTo>
                  <a:pt x="1447" y="221"/>
                </a:lnTo>
                <a:lnTo>
                  <a:pt x="1448" y="204"/>
                </a:lnTo>
                <a:lnTo>
                  <a:pt x="1448" y="204"/>
                </a:lnTo>
                <a:lnTo>
                  <a:pt x="1449" y="204"/>
                </a:lnTo>
                <a:lnTo>
                  <a:pt x="1449" y="221"/>
                </a:lnTo>
                <a:lnTo>
                  <a:pt x="1450" y="221"/>
                </a:lnTo>
                <a:lnTo>
                  <a:pt x="1450" y="221"/>
                </a:lnTo>
                <a:lnTo>
                  <a:pt x="1451" y="204"/>
                </a:lnTo>
                <a:lnTo>
                  <a:pt x="1451" y="204"/>
                </a:lnTo>
                <a:lnTo>
                  <a:pt x="1452" y="187"/>
                </a:lnTo>
                <a:lnTo>
                  <a:pt x="1453" y="153"/>
                </a:lnTo>
                <a:lnTo>
                  <a:pt x="1453" y="153"/>
                </a:lnTo>
                <a:lnTo>
                  <a:pt x="1454" y="204"/>
                </a:lnTo>
                <a:lnTo>
                  <a:pt x="1454" y="238"/>
                </a:lnTo>
                <a:lnTo>
                  <a:pt x="1455" y="255"/>
                </a:lnTo>
                <a:lnTo>
                  <a:pt x="1455" y="238"/>
                </a:lnTo>
                <a:lnTo>
                  <a:pt x="1456" y="119"/>
                </a:lnTo>
                <a:lnTo>
                  <a:pt x="1457" y="85"/>
                </a:lnTo>
                <a:lnTo>
                  <a:pt x="1457" y="153"/>
                </a:lnTo>
                <a:lnTo>
                  <a:pt x="1458" y="204"/>
                </a:lnTo>
                <a:lnTo>
                  <a:pt x="1458" y="289"/>
                </a:lnTo>
                <a:lnTo>
                  <a:pt x="1459" y="323"/>
                </a:lnTo>
                <a:lnTo>
                  <a:pt x="1459" y="272"/>
                </a:lnTo>
                <a:lnTo>
                  <a:pt x="1460" y="255"/>
                </a:lnTo>
                <a:lnTo>
                  <a:pt x="1461" y="255"/>
                </a:lnTo>
                <a:lnTo>
                  <a:pt x="1461" y="340"/>
                </a:lnTo>
                <a:lnTo>
                  <a:pt x="1462" y="409"/>
                </a:lnTo>
                <a:lnTo>
                  <a:pt x="1462" y="358"/>
                </a:lnTo>
                <a:lnTo>
                  <a:pt x="1463" y="289"/>
                </a:lnTo>
                <a:lnTo>
                  <a:pt x="1463" y="289"/>
                </a:lnTo>
                <a:lnTo>
                  <a:pt x="1464" y="255"/>
                </a:lnTo>
                <a:lnTo>
                  <a:pt x="1465" y="272"/>
                </a:lnTo>
                <a:lnTo>
                  <a:pt x="1465" y="255"/>
                </a:lnTo>
                <a:lnTo>
                  <a:pt x="1466" y="255"/>
                </a:lnTo>
                <a:lnTo>
                  <a:pt x="1466" y="238"/>
                </a:lnTo>
                <a:lnTo>
                  <a:pt x="1467" y="221"/>
                </a:lnTo>
                <a:lnTo>
                  <a:pt x="1467" y="204"/>
                </a:lnTo>
                <a:lnTo>
                  <a:pt x="1468" y="187"/>
                </a:lnTo>
                <a:lnTo>
                  <a:pt x="1468" y="170"/>
                </a:lnTo>
                <a:lnTo>
                  <a:pt x="1469" y="153"/>
                </a:lnTo>
                <a:lnTo>
                  <a:pt x="1470" y="170"/>
                </a:lnTo>
                <a:lnTo>
                  <a:pt x="1471" y="170"/>
                </a:lnTo>
                <a:lnTo>
                  <a:pt x="1471" y="170"/>
                </a:lnTo>
                <a:lnTo>
                  <a:pt x="1472" y="204"/>
                </a:lnTo>
                <a:lnTo>
                  <a:pt x="1472" y="238"/>
                </a:lnTo>
                <a:lnTo>
                  <a:pt x="1473" y="255"/>
                </a:lnTo>
                <a:lnTo>
                  <a:pt x="1473" y="272"/>
                </a:lnTo>
                <a:lnTo>
                  <a:pt x="1474" y="238"/>
                </a:lnTo>
                <a:lnTo>
                  <a:pt x="1474" y="221"/>
                </a:lnTo>
                <a:lnTo>
                  <a:pt x="1475" y="255"/>
                </a:lnTo>
                <a:lnTo>
                  <a:pt x="1476" y="289"/>
                </a:lnTo>
                <a:lnTo>
                  <a:pt x="1476" y="323"/>
                </a:lnTo>
                <a:lnTo>
                  <a:pt x="1477" y="306"/>
                </a:lnTo>
                <a:lnTo>
                  <a:pt x="1477" y="306"/>
                </a:lnTo>
                <a:lnTo>
                  <a:pt x="1478" y="289"/>
                </a:lnTo>
                <a:lnTo>
                  <a:pt x="1478" y="187"/>
                </a:lnTo>
                <a:lnTo>
                  <a:pt x="1479" y="136"/>
                </a:lnTo>
                <a:lnTo>
                  <a:pt x="1480" y="289"/>
                </a:lnTo>
                <a:lnTo>
                  <a:pt x="1480" y="323"/>
                </a:lnTo>
                <a:lnTo>
                  <a:pt x="1481" y="289"/>
                </a:lnTo>
                <a:lnTo>
                  <a:pt x="1481" y="238"/>
                </a:lnTo>
                <a:lnTo>
                  <a:pt x="1482" y="255"/>
                </a:lnTo>
                <a:lnTo>
                  <a:pt x="1482" y="306"/>
                </a:lnTo>
                <a:lnTo>
                  <a:pt x="1483" y="289"/>
                </a:lnTo>
                <a:lnTo>
                  <a:pt x="1484" y="289"/>
                </a:lnTo>
                <a:lnTo>
                  <a:pt x="1484" y="323"/>
                </a:lnTo>
                <a:lnTo>
                  <a:pt x="1485" y="323"/>
                </a:lnTo>
                <a:lnTo>
                  <a:pt x="1485" y="289"/>
                </a:lnTo>
                <a:lnTo>
                  <a:pt x="1486" y="221"/>
                </a:lnTo>
                <a:lnTo>
                  <a:pt x="1486" y="204"/>
                </a:lnTo>
                <a:lnTo>
                  <a:pt x="1487" y="187"/>
                </a:lnTo>
                <a:lnTo>
                  <a:pt x="1488" y="187"/>
                </a:lnTo>
                <a:lnTo>
                  <a:pt x="1488" y="221"/>
                </a:lnTo>
                <a:lnTo>
                  <a:pt x="1489" y="221"/>
                </a:lnTo>
                <a:lnTo>
                  <a:pt x="1489" y="238"/>
                </a:lnTo>
                <a:lnTo>
                  <a:pt x="1490" y="238"/>
                </a:lnTo>
                <a:lnTo>
                  <a:pt x="1490" y="238"/>
                </a:lnTo>
                <a:lnTo>
                  <a:pt x="1491" y="238"/>
                </a:lnTo>
                <a:lnTo>
                  <a:pt x="1491" y="221"/>
                </a:lnTo>
                <a:lnTo>
                  <a:pt x="1492" y="204"/>
                </a:lnTo>
                <a:lnTo>
                  <a:pt x="1493" y="187"/>
                </a:lnTo>
                <a:lnTo>
                  <a:pt x="1493" y="204"/>
                </a:lnTo>
                <a:lnTo>
                  <a:pt x="1494" y="221"/>
                </a:lnTo>
                <a:lnTo>
                  <a:pt x="1494" y="221"/>
                </a:lnTo>
                <a:lnTo>
                  <a:pt x="1495" y="221"/>
                </a:lnTo>
                <a:lnTo>
                  <a:pt x="1495" y="221"/>
                </a:lnTo>
                <a:lnTo>
                  <a:pt x="1496" y="204"/>
                </a:lnTo>
                <a:lnTo>
                  <a:pt x="1497" y="204"/>
                </a:lnTo>
                <a:lnTo>
                  <a:pt x="1497" y="187"/>
                </a:lnTo>
                <a:lnTo>
                  <a:pt x="1498" y="187"/>
                </a:lnTo>
                <a:lnTo>
                  <a:pt x="1498" y="187"/>
                </a:lnTo>
                <a:lnTo>
                  <a:pt x="1499" y="170"/>
                </a:lnTo>
                <a:lnTo>
                  <a:pt x="1499" y="204"/>
                </a:lnTo>
                <a:lnTo>
                  <a:pt x="1500" y="221"/>
                </a:lnTo>
                <a:lnTo>
                  <a:pt x="1501" y="255"/>
                </a:lnTo>
                <a:lnTo>
                  <a:pt x="1501" y="238"/>
                </a:lnTo>
                <a:lnTo>
                  <a:pt x="1502" y="136"/>
                </a:lnTo>
                <a:lnTo>
                  <a:pt x="1503" y="68"/>
                </a:lnTo>
                <a:lnTo>
                  <a:pt x="1503" y="102"/>
                </a:lnTo>
                <a:lnTo>
                  <a:pt x="1504" y="170"/>
                </a:lnTo>
                <a:lnTo>
                  <a:pt x="1504" y="272"/>
                </a:lnTo>
                <a:lnTo>
                  <a:pt x="1505" y="323"/>
                </a:lnTo>
                <a:lnTo>
                  <a:pt x="1505" y="323"/>
                </a:lnTo>
                <a:lnTo>
                  <a:pt x="1506" y="272"/>
                </a:lnTo>
                <a:lnTo>
                  <a:pt x="1507" y="289"/>
                </a:lnTo>
                <a:lnTo>
                  <a:pt x="1507" y="358"/>
                </a:lnTo>
                <a:lnTo>
                  <a:pt x="1508" y="409"/>
                </a:lnTo>
                <a:lnTo>
                  <a:pt x="1508" y="358"/>
                </a:lnTo>
                <a:lnTo>
                  <a:pt x="1509" y="289"/>
                </a:lnTo>
                <a:lnTo>
                  <a:pt x="1509" y="238"/>
                </a:lnTo>
                <a:lnTo>
                  <a:pt x="1510" y="255"/>
                </a:lnTo>
                <a:lnTo>
                  <a:pt x="1511" y="272"/>
                </a:lnTo>
                <a:lnTo>
                  <a:pt x="1511" y="272"/>
                </a:lnTo>
                <a:lnTo>
                  <a:pt x="1512" y="255"/>
                </a:lnTo>
                <a:lnTo>
                  <a:pt x="1512" y="221"/>
                </a:lnTo>
                <a:lnTo>
                  <a:pt x="1513" y="187"/>
                </a:lnTo>
                <a:lnTo>
                  <a:pt x="1513" y="204"/>
                </a:lnTo>
                <a:lnTo>
                  <a:pt x="1514" y="204"/>
                </a:lnTo>
                <a:lnTo>
                  <a:pt x="1514" y="204"/>
                </a:lnTo>
                <a:lnTo>
                  <a:pt x="1515" y="187"/>
                </a:lnTo>
                <a:lnTo>
                  <a:pt x="1516" y="204"/>
                </a:lnTo>
                <a:lnTo>
                  <a:pt x="1516" y="221"/>
                </a:lnTo>
                <a:lnTo>
                  <a:pt x="1517" y="221"/>
                </a:lnTo>
                <a:lnTo>
                  <a:pt x="1517" y="204"/>
                </a:lnTo>
                <a:lnTo>
                  <a:pt x="1518" y="204"/>
                </a:lnTo>
                <a:lnTo>
                  <a:pt x="1518" y="204"/>
                </a:lnTo>
                <a:lnTo>
                  <a:pt x="1519" y="204"/>
                </a:lnTo>
                <a:lnTo>
                  <a:pt x="1520" y="221"/>
                </a:lnTo>
                <a:lnTo>
                  <a:pt x="1520" y="221"/>
                </a:lnTo>
                <a:lnTo>
                  <a:pt x="1521" y="221"/>
                </a:lnTo>
                <a:lnTo>
                  <a:pt x="1521" y="204"/>
                </a:lnTo>
                <a:lnTo>
                  <a:pt x="1522" y="204"/>
                </a:lnTo>
                <a:lnTo>
                  <a:pt x="1522" y="153"/>
                </a:lnTo>
                <a:lnTo>
                  <a:pt x="1523" y="153"/>
                </a:lnTo>
                <a:lnTo>
                  <a:pt x="1524" y="221"/>
                </a:lnTo>
                <a:lnTo>
                  <a:pt x="1524" y="272"/>
                </a:lnTo>
                <a:lnTo>
                  <a:pt x="1525" y="272"/>
                </a:lnTo>
                <a:lnTo>
                  <a:pt x="1525" y="187"/>
                </a:lnTo>
                <a:lnTo>
                  <a:pt x="1526" y="187"/>
                </a:lnTo>
                <a:lnTo>
                  <a:pt x="1526" y="238"/>
                </a:lnTo>
                <a:lnTo>
                  <a:pt x="1527" y="323"/>
                </a:lnTo>
                <a:lnTo>
                  <a:pt x="1528" y="306"/>
                </a:lnTo>
                <a:lnTo>
                  <a:pt x="1528" y="272"/>
                </a:lnTo>
                <a:lnTo>
                  <a:pt x="1529" y="306"/>
                </a:lnTo>
                <a:lnTo>
                  <a:pt x="1529" y="358"/>
                </a:lnTo>
                <a:lnTo>
                  <a:pt x="1530" y="358"/>
                </a:lnTo>
                <a:lnTo>
                  <a:pt x="1530" y="374"/>
                </a:lnTo>
                <a:lnTo>
                  <a:pt x="1531" y="358"/>
                </a:lnTo>
                <a:lnTo>
                  <a:pt x="1531" y="323"/>
                </a:lnTo>
                <a:lnTo>
                  <a:pt x="1532" y="255"/>
                </a:lnTo>
                <a:lnTo>
                  <a:pt x="1533" y="221"/>
                </a:lnTo>
                <a:lnTo>
                  <a:pt x="1533" y="221"/>
                </a:lnTo>
                <a:lnTo>
                  <a:pt x="1534" y="221"/>
                </a:lnTo>
                <a:lnTo>
                  <a:pt x="1534" y="238"/>
                </a:lnTo>
                <a:lnTo>
                  <a:pt x="1535" y="272"/>
                </a:lnTo>
                <a:lnTo>
                  <a:pt x="1536" y="272"/>
                </a:lnTo>
                <a:lnTo>
                  <a:pt x="1536" y="255"/>
                </a:lnTo>
                <a:lnTo>
                  <a:pt x="1537" y="255"/>
                </a:lnTo>
                <a:lnTo>
                  <a:pt x="1538" y="238"/>
                </a:lnTo>
                <a:lnTo>
                  <a:pt x="1538" y="255"/>
                </a:lnTo>
                <a:lnTo>
                  <a:pt x="1539" y="272"/>
                </a:lnTo>
                <a:lnTo>
                  <a:pt x="1539" y="272"/>
                </a:lnTo>
                <a:lnTo>
                  <a:pt x="1540" y="255"/>
                </a:lnTo>
                <a:lnTo>
                  <a:pt x="1540" y="255"/>
                </a:lnTo>
                <a:lnTo>
                  <a:pt x="1541" y="255"/>
                </a:lnTo>
                <a:lnTo>
                  <a:pt x="1541" y="255"/>
                </a:lnTo>
                <a:lnTo>
                  <a:pt x="1542" y="255"/>
                </a:lnTo>
                <a:lnTo>
                  <a:pt x="1543" y="255"/>
                </a:lnTo>
                <a:lnTo>
                  <a:pt x="1543" y="238"/>
                </a:lnTo>
                <a:lnTo>
                  <a:pt x="1544" y="255"/>
                </a:lnTo>
                <a:lnTo>
                  <a:pt x="1544" y="238"/>
                </a:lnTo>
                <a:lnTo>
                  <a:pt x="1545" y="238"/>
                </a:lnTo>
                <a:lnTo>
                  <a:pt x="1545" y="221"/>
                </a:lnTo>
                <a:lnTo>
                  <a:pt x="1546" y="221"/>
                </a:lnTo>
                <a:lnTo>
                  <a:pt x="1547" y="238"/>
                </a:lnTo>
                <a:lnTo>
                  <a:pt x="1547" y="221"/>
                </a:lnTo>
                <a:lnTo>
                  <a:pt x="1548" y="153"/>
                </a:lnTo>
                <a:lnTo>
                  <a:pt x="1548" y="187"/>
                </a:lnTo>
                <a:lnTo>
                  <a:pt x="1549" y="255"/>
                </a:lnTo>
                <a:lnTo>
                  <a:pt x="1549" y="272"/>
                </a:lnTo>
                <a:lnTo>
                  <a:pt x="1550" y="272"/>
                </a:lnTo>
                <a:lnTo>
                  <a:pt x="1551" y="272"/>
                </a:lnTo>
                <a:lnTo>
                  <a:pt x="1551" y="255"/>
                </a:lnTo>
                <a:lnTo>
                  <a:pt x="1552" y="238"/>
                </a:lnTo>
                <a:lnTo>
                  <a:pt x="1552" y="221"/>
                </a:lnTo>
                <a:lnTo>
                  <a:pt x="1553" y="170"/>
                </a:lnTo>
                <a:lnTo>
                  <a:pt x="1553" y="187"/>
                </a:lnTo>
                <a:lnTo>
                  <a:pt x="1554" y="238"/>
                </a:lnTo>
                <a:lnTo>
                  <a:pt x="1555" y="255"/>
                </a:lnTo>
                <a:lnTo>
                  <a:pt x="1555" y="272"/>
                </a:lnTo>
                <a:lnTo>
                  <a:pt x="1556" y="255"/>
                </a:lnTo>
                <a:lnTo>
                  <a:pt x="1556" y="272"/>
                </a:lnTo>
                <a:lnTo>
                  <a:pt x="1557" y="255"/>
                </a:lnTo>
                <a:lnTo>
                  <a:pt x="1557" y="255"/>
                </a:lnTo>
                <a:lnTo>
                  <a:pt x="1558" y="255"/>
                </a:lnTo>
                <a:lnTo>
                  <a:pt x="1558" y="255"/>
                </a:lnTo>
                <a:lnTo>
                  <a:pt x="1559" y="238"/>
                </a:lnTo>
                <a:lnTo>
                  <a:pt x="1560" y="238"/>
                </a:lnTo>
                <a:lnTo>
                  <a:pt x="1560" y="221"/>
                </a:lnTo>
                <a:lnTo>
                  <a:pt x="1561" y="221"/>
                </a:lnTo>
                <a:lnTo>
                  <a:pt x="1561" y="221"/>
                </a:lnTo>
                <a:lnTo>
                  <a:pt x="1562" y="204"/>
                </a:lnTo>
                <a:lnTo>
                  <a:pt x="1562" y="204"/>
                </a:lnTo>
                <a:lnTo>
                  <a:pt x="1563" y="221"/>
                </a:lnTo>
                <a:lnTo>
                  <a:pt x="1564" y="221"/>
                </a:lnTo>
                <a:lnTo>
                  <a:pt x="1564" y="238"/>
                </a:lnTo>
                <a:lnTo>
                  <a:pt x="1565" y="238"/>
                </a:lnTo>
                <a:lnTo>
                  <a:pt x="1565" y="221"/>
                </a:lnTo>
                <a:lnTo>
                  <a:pt x="1566" y="238"/>
                </a:lnTo>
                <a:lnTo>
                  <a:pt x="1566" y="238"/>
                </a:lnTo>
                <a:lnTo>
                  <a:pt x="1567" y="255"/>
                </a:lnTo>
                <a:lnTo>
                  <a:pt x="1568" y="255"/>
                </a:lnTo>
                <a:lnTo>
                  <a:pt x="1568" y="221"/>
                </a:lnTo>
                <a:lnTo>
                  <a:pt x="1569" y="187"/>
                </a:lnTo>
                <a:lnTo>
                  <a:pt x="1570" y="170"/>
                </a:lnTo>
                <a:lnTo>
                  <a:pt x="1570" y="187"/>
                </a:lnTo>
                <a:lnTo>
                  <a:pt x="1571" y="272"/>
                </a:lnTo>
                <a:lnTo>
                  <a:pt x="1571" y="272"/>
                </a:lnTo>
                <a:lnTo>
                  <a:pt x="1572" y="238"/>
                </a:lnTo>
                <a:lnTo>
                  <a:pt x="1572" y="221"/>
                </a:lnTo>
                <a:lnTo>
                  <a:pt x="1573" y="272"/>
                </a:lnTo>
                <a:lnTo>
                  <a:pt x="1574" y="272"/>
                </a:lnTo>
                <a:lnTo>
                  <a:pt x="1574" y="306"/>
                </a:lnTo>
                <a:lnTo>
                  <a:pt x="1575" y="306"/>
                </a:lnTo>
                <a:lnTo>
                  <a:pt x="1575" y="272"/>
                </a:lnTo>
                <a:lnTo>
                  <a:pt x="1576" y="272"/>
                </a:lnTo>
                <a:lnTo>
                  <a:pt x="1576" y="306"/>
                </a:lnTo>
                <a:lnTo>
                  <a:pt x="1577" y="340"/>
                </a:lnTo>
                <a:lnTo>
                  <a:pt x="1578" y="323"/>
                </a:lnTo>
                <a:lnTo>
                  <a:pt x="1578" y="255"/>
                </a:lnTo>
                <a:lnTo>
                  <a:pt x="1579" y="204"/>
                </a:lnTo>
                <a:lnTo>
                  <a:pt x="1579" y="187"/>
                </a:lnTo>
                <a:lnTo>
                  <a:pt x="1580" y="204"/>
                </a:lnTo>
                <a:lnTo>
                  <a:pt x="1580" y="221"/>
                </a:lnTo>
                <a:lnTo>
                  <a:pt x="1581" y="238"/>
                </a:lnTo>
                <a:lnTo>
                  <a:pt x="1581" y="238"/>
                </a:lnTo>
                <a:lnTo>
                  <a:pt x="1582" y="238"/>
                </a:lnTo>
                <a:lnTo>
                  <a:pt x="1583" y="238"/>
                </a:lnTo>
                <a:lnTo>
                  <a:pt x="1583" y="221"/>
                </a:lnTo>
                <a:lnTo>
                  <a:pt x="1584" y="238"/>
                </a:lnTo>
                <a:lnTo>
                  <a:pt x="1584" y="221"/>
                </a:lnTo>
                <a:lnTo>
                  <a:pt x="1585" y="221"/>
                </a:lnTo>
                <a:lnTo>
                  <a:pt x="1585" y="204"/>
                </a:lnTo>
                <a:lnTo>
                  <a:pt x="1586" y="221"/>
                </a:lnTo>
                <a:lnTo>
                  <a:pt x="1587" y="221"/>
                </a:lnTo>
                <a:lnTo>
                  <a:pt x="1587" y="221"/>
                </a:lnTo>
                <a:lnTo>
                  <a:pt x="1588" y="221"/>
                </a:lnTo>
                <a:lnTo>
                  <a:pt x="1588" y="187"/>
                </a:lnTo>
                <a:lnTo>
                  <a:pt x="1589" y="170"/>
                </a:lnTo>
                <a:lnTo>
                  <a:pt x="1589" y="170"/>
                </a:lnTo>
                <a:lnTo>
                  <a:pt x="1590" y="102"/>
                </a:lnTo>
                <a:lnTo>
                  <a:pt x="1591" y="119"/>
                </a:lnTo>
                <a:lnTo>
                  <a:pt x="1591" y="187"/>
                </a:lnTo>
                <a:lnTo>
                  <a:pt x="1592" y="221"/>
                </a:lnTo>
                <a:lnTo>
                  <a:pt x="1592" y="255"/>
                </a:lnTo>
                <a:lnTo>
                  <a:pt x="1593" y="238"/>
                </a:lnTo>
                <a:lnTo>
                  <a:pt x="1593" y="102"/>
                </a:lnTo>
                <a:lnTo>
                  <a:pt x="1594" y="51"/>
                </a:lnTo>
                <a:lnTo>
                  <a:pt x="1595" y="136"/>
                </a:lnTo>
                <a:lnTo>
                  <a:pt x="1595" y="204"/>
                </a:lnTo>
                <a:lnTo>
                  <a:pt x="1596" y="289"/>
                </a:lnTo>
                <a:lnTo>
                  <a:pt x="1596" y="323"/>
                </a:lnTo>
                <a:lnTo>
                  <a:pt x="1597" y="272"/>
                </a:lnTo>
                <a:lnTo>
                  <a:pt x="1597" y="238"/>
                </a:lnTo>
                <a:lnTo>
                  <a:pt x="1598" y="272"/>
                </a:lnTo>
                <a:lnTo>
                  <a:pt x="1598" y="340"/>
                </a:lnTo>
                <a:lnTo>
                  <a:pt x="1599" y="409"/>
                </a:lnTo>
                <a:lnTo>
                  <a:pt x="1600" y="426"/>
                </a:lnTo>
                <a:lnTo>
                  <a:pt x="1600" y="323"/>
                </a:lnTo>
                <a:lnTo>
                  <a:pt x="1601" y="272"/>
                </a:lnTo>
                <a:lnTo>
                  <a:pt x="1601" y="289"/>
                </a:lnTo>
                <a:lnTo>
                  <a:pt x="1602" y="289"/>
                </a:lnTo>
                <a:lnTo>
                  <a:pt x="1603" y="272"/>
                </a:lnTo>
                <a:lnTo>
                  <a:pt x="1603" y="272"/>
                </a:lnTo>
                <a:lnTo>
                  <a:pt x="1604" y="221"/>
                </a:lnTo>
                <a:lnTo>
                  <a:pt x="1604" y="204"/>
                </a:lnTo>
                <a:lnTo>
                  <a:pt x="1605" y="187"/>
                </a:lnTo>
                <a:lnTo>
                  <a:pt x="1606" y="187"/>
                </a:lnTo>
                <a:lnTo>
                  <a:pt x="1606" y="153"/>
                </a:lnTo>
                <a:lnTo>
                  <a:pt x="1607" y="153"/>
                </a:lnTo>
                <a:lnTo>
                  <a:pt x="1607" y="170"/>
                </a:lnTo>
                <a:lnTo>
                  <a:pt x="1608" y="187"/>
                </a:lnTo>
                <a:lnTo>
                  <a:pt x="1608" y="238"/>
                </a:lnTo>
                <a:lnTo>
                  <a:pt x="1609" y="289"/>
                </a:lnTo>
                <a:lnTo>
                  <a:pt x="1610" y="289"/>
                </a:lnTo>
                <a:lnTo>
                  <a:pt x="1610" y="272"/>
                </a:lnTo>
                <a:lnTo>
                  <a:pt x="1611" y="255"/>
                </a:lnTo>
                <a:lnTo>
                  <a:pt x="1611" y="289"/>
                </a:lnTo>
                <a:lnTo>
                  <a:pt x="1612" y="289"/>
                </a:lnTo>
                <a:lnTo>
                  <a:pt x="1612" y="289"/>
                </a:lnTo>
                <a:lnTo>
                  <a:pt x="1613" y="306"/>
                </a:lnTo>
                <a:lnTo>
                  <a:pt x="1614" y="358"/>
                </a:lnTo>
                <a:lnTo>
                  <a:pt x="1614" y="374"/>
                </a:lnTo>
                <a:lnTo>
                  <a:pt x="1615" y="358"/>
                </a:lnTo>
                <a:lnTo>
                  <a:pt x="1615" y="323"/>
                </a:lnTo>
                <a:lnTo>
                  <a:pt x="1616" y="136"/>
                </a:lnTo>
                <a:lnTo>
                  <a:pt x="1616" y="153"/>
                </a:lnTo>
                <a:lnTo>
                  <a:pt x="1617" y="323"/>
                </a:lnTo>
                <a:lnTo>
                  <a:pt x="1618" y="391"/>
                </a:lnTo>
                <a:lnTo>
                  <a:pt x="1618" y="391"/>
                </a:lnTo>
                <a:lnTo>
                  <a:pt x="1619" y="358"/>
                </a:lnTo>
                <a:lnTo>
                  <a:pt x="1619" y="289"/>
                </a:lnTo>
                <a:lnTo>
                  <a:pt x="1620" y="238"/>
                </a:lnTo>
                <a:lnTo>
                  <a:pt x="1620" y="221"/>
                </a:lnTo>
                <a:lnTo>
                  <a:pt x="1621" y="255"/>
                </a:lnTo>
                <a:lnTo>
                  <a:pt x="1621" y="289"/>
                </a:lnTo>
                <a:lnTo>
                  <a:pt x="1622" y="272"/>
                </a:lnTo>
                <a:lnTo>
                  <a:pt x="1623" y="238"/>
                </a:lnTo>
                <a:lnTo>
                  <a:pt x="1623" y="221"/>
                </a:lnTo>
                <a:lnTo>
                  <a:pt x="1624" y="170"/>
                </a:lnTo>
                <a:lnTo>
                  <a:pt x="1624" y="204"/>
                </a:lnTo>
                <a:lnTo>
                  <a:pt x="1625" y="204"/>
                </a:lnTo>
                <a:lnTo>
                  <a:pt x="1625" y="221"/>
                </a:lnTo>
                <a:lnTo>
                  <a:pt x="1626" y="221"/>
                </a:lnTo>
                <a:lnTo>
                  <a:pt x="1627" y="204"/>
                </a:lnTo>
                <a:lnTo>
                  <a:pt x="1627" y="221"/>
                </a:lnTo>
                <a:lnTo>
                  <a:pt x="1628" y="221"/>
                </a:lnTo>
                <a:lnTo>
                  <a:pt x="1628" y="238"/>
                </a:lnTo>
                <a:lnTo>
                  <a:pt x="1629" y="221"/>
                </a:lnTo>
                <a:lnTo>
                  <a:pt x="1629" y="204"/>
                </a:lnTo>
                <a:lnTo>
                  <a:pt x="1630" y="221"/>
                </a:lnTo>
                <a:lnTo>
                  <a:pt x="1631" y="221"/>
                </a:lnTo>
                <a:lnTo>
                  <a:pt x="1631" y="238"/>
                </a:lnTo>
                <a:lnTo>
                  <a:pt x="1632" y="238"/>
                </a:lnTo>
                <a:lnTo>
                  <a:pt x="1632" y="221"/>
                </a:lnTo>
                <a:lnTo>
                  <a:pt x="1633" y="221"/>
                </a:lnTo>
                <a:lnTo>
                  <a:pt x="1633" y="221"/>
                </a:lnTo>
                <a:lnTo>
                  <a:pt x="1634" y="204"/>
                </a:lnTo>
                <a:lnTo>
                  <a:pt x="1635" y="204"/>
                </a:lnTo>
                <a:lnTo>
                  <a:pt x="1635" y="170"/>
                </a:lnTo>
                <a:lnTo>
                  <a:pt x="1636" y="153"/>
                </a:lnTo>
                <a:lnTo>
                  <a:pt x="1637" y="153"/>
                </a:lnTo>
                <a:lnTo>
                  <a:pt x="1637" y="187"/>
                </a:lnTo>
                <a:lnTo>
                  <a:pt x="1638" y="221"/>
                </a:lnTo>
                <a:lnTo>
                  <a:pt x="1638" y="221"/>
                </a:lnTo>
                <a:lnTo>
                  <a:pt x="1639" y="221"/>
                </a:lnTo>
                <a:lnTo>
                  <a:pt x="1639" y="153"/>
                </a:lnTo>
                <a:lnTo>
                  <a:pt x="1640" y="119"/>
                </a:lnTo>
                <a:lnTo>
                  <a:pt x="1641" y="204"/>
                </a:lnTo>
                <a:lnTo>
                  <a:pt x="1641" y="238"/>
                </a:lnTo>
                <a:lnTo>
                  <a:pt x="1642" y="289"/>
                </a:lnTo>
                <a:lnTo>
                  <a:pt x="1642" y="323"/>
                </a:lnTo>
                <a:lnTo>
                  <a:pt x="1643" y="340"/>
                </a:lnTo>
                <a:lnTo>
                  <a:pt x="1643" y="306"/>
                </a:lnTo>
                <a:lnTo>
                  <a:pt x="1644" y="306"/>
                </a:lnTo>
                <a:lnTo>
                  <a:pt x="1645" y="306"/>
                </a:lnTo>
                <a:lnTo>
                  <a:pt x="1645" y="358"/>
                </a:lnTo>
                <a:lnTo>
                  <a:pt x="1646" y="358"/>
                </a:lnTo>
                <a:lnTo>
                  <a:pt x="1646" y="255"/>
                </a:lnTo>
                <a:lnTo>
                  <a:pt x="1647" y="204"/>
                </a:lnTo>
                <a:lnTo>
                  <a:pt x="1647" y="170"/>
                </a:lnTo>
                <a:lnTo>
                  <a:pt x="1648" y="221"/>
                </a:lnTo>
                <a:lnTo>
                  <a:pt x="1648" y="238"/>
                </a:lnTo>
                <a:lnTo>
                  <a:pt x="1649" y="221"/>
                </a:lnTo>
                <a:lnTo>
                  <a:pt x="1650" y="221"/>
                </a:lnTo>
                <a:lnTo>
                  <a:pt x="1650" y="204"/>
                </a:lnTo>
                <a:lnTo>
                  <a:pt x="1651" y="221"/>
                </a:lnTo>
                <a:lnTo>
                  <a:pt x="1651" y="204"/>
                </a:lnTo>
                <a:lnTo>
                  <a:pt x="1652" y="221"/>
                </a:lnTo>
                <a:lnTo>
                  <a:pt x="1652" y="204"/>
                </a:lnTo>
                <a:lnTo>
                  <a:pt x="1653" y="204"/>
                </a:lnTo>
                <a:lnTo>
                  <a:pt x="1654" y="221"/>
                </a:lnTo>
                <a:lnTo>
                  <a:pt x="1654" y="238"/>
                </a:lnTo>
                <a:lnTo>
                  <a:pt x="1655" y="221"/>
                </a:lnTo>
                <a:lnTo>
                  <a:pt x="1655" y="221"/>
                </a:lnTo>
                <a:lnTo>
                  <a:pt x="1656" y="221"/>
                </a:lnTo>
                <a:lnTo>
                  <a:pt x="1656" y="221"/>
                </a:lnTo>
                <a:lnTo>
                  <a:pt x="1657" y="238"/>
                </a:lnTo>
                <a:lnTo>
                  <a:pt x="1658" y="221"/>
                </a:lnTo>
                <a:lnTo>
                  <a:pt x="1658" y="238"/>
                </a:lnTo>
                <a:lnTo>
                  <a:pt x="1659" y="221"/>
                </a:lnTo>
                <a:lnTo>
                  <a:pt x="1659" y="221"/>
                </a:lnTo>
                <a:lnTo>
                  <a:pt x="1660" y="204"/>
                </a:lnTo>
                <a:lnTo>
                  <a:pt x="1660" y="170"/>
                </a:lnTo>
                <a:lnTo>
                  <a:pt x="1661" y="170"/>
                </a:lnTo>
                <a:lnTo>
                  <a:pt x="1662" y="221"/>
                </a:lnTo>
                <a:lnTo>
                  <a:pt x="1662" y="255"/>
                </a:lnTo>
                <a:lnTo>
                  <a:pt x="1663" y="221"/>
                </a:lnTo>
                <a:lnTo>
                  <a:pt x="1663" y="204"/>
                </a:lnTo>
                <a:lnTo>
                  <a:pt x="1664" y="255"/>
                </a:lnTo>
                <a:lnTo>
                  <a:pt x="1664" y="289"/>
                </a:lnTo>
                <a:lnTo>
                  <a:pt x="1665" y="289"/>
                </a:lnTo>
                <a:lnTo>
                  <a:pt x="1665" y="255"/>
                </a:lnTo>
                <a:lnTo>
                  <a:pt x="1666" y="289"/>
                </a:lnTo>
                <a:lnTo>
                  <a:pt x="1667" y="358"/>
                </a:lnTo>
                <a:lnTo>
                  <a:pt x="1667" y="323"/>
                </a:lnTo>
                <a:lnTo>
                  <a:pt x="1668" y="306"/>
                </a:lnTo>
                <a:lnTo>
                  <a:pt x="1669" y="323"/>
                </a:lnTo>
                <a:lnTo>
                  <a:pt x="1669" y="306"/>
                </a:lnTo>
                <a:lnTo>
                  <a:pt x="1670" y="289"/>
                </a:lnTo>
                <a:lnTo>
                  <a:pt x="1670" y="272"/>
                </a:lnTo>
                <a:lnTo>
                  <a:pt x="1671" y="255"/>
                </a:lnTo>
                <a:lnTo>
                  <a:pt x="1671" y="221"/>
                </a:lnTo>
                <a:lnTo>
                  <a:pt x="1672" y="238"/>
                </a:lnTo>
                <a:lnTo>
                  <a:pt x="1673" y="238"/>
                </a:lnTo>
                <a:lnTo>
                  <a:pt x="1673" y="255"/>
                </a:lnTo>
                <a:lnTo>
                  <a:pt x="1674" y="272"/>
                </a:lnTo>
                <a:lnTo>
                  <a:pt x="1674" y="289"/>
                </a:lnTo>
                <a:lnTo>
                  <a:pt x="1675" y="306"/>
                </a:lnTo>
                <a:lnTo>
                  <a:pt x="1675" y="306"/>
                </a:lnTo>
                <a:lnTo>
                  <a:pt x="1676" y="289"/>
                </a:lnTo>
                <a:lnTo>
                  <a:pt x="1677" y="272"/>
                </a:lnTo>
                <a:lnTo>
                  <a:pt x="1677" y="255"/>
                </a:lnTo>
                <a:lnTo>
                  <a:pt x="1678" y="238"/>
                </a:lnTo>
                <a:lnTo>
                  <a:pt x="1678" y="255"/>
                </a:lnTo>
                <a:lnTo>
                  <a:pt x="1679" y="289"/>
                </a:lnTo>
                <a:lnTo>
                  <a:pt x="1679" y="306"/>
                </a:lnTo>
                <a:lnTo>
                  <a:pt x="1680" y="306"/>
                </a:lnTo>
                <a:lnTo>
                  <a:pt x="1681" y="289"/>
                </a:lnTo>
                <a:lnTo>
                  <a:pt x="1681" y="255"/>
                </a:lnTo>
                <a:lnTo>
                  <a:pt x="1682" y="255"/>
                </a:lnTo>
                <a:lnTo>
                  <a:pt x="1682" y="272"/>
                </a:lnTo>
                <a:lnTo>
                  <a:pt x="1683" y="289"/>
                </a:lnTo>
                <a:lnTo>
                  <a:pt x="1683" y="306"/>
                </a:lnTo>
                <a:lnTo>
                  <a:pt x="1684" y="306"/>
                </a:lnTo>
                <a:lnTo>
                  <a:pt x="1685" y="255"/>
                </a:lnTo>
                <a:lnTo>
                  <a:pt x="1685" y="204"/>
                </a:lnTo>
                <a:lnTo>
                  <a:pt x="1686" y="187"/>
                </a:lnTo>
                <a:lnTo>
                  <a:pt x="1686" y="221"/>
                </a:lnTo>
                <a:lnTo>
                  <a:pt x="1687" y="221"/>
                </a:lnTo>
                <a:lnTo>
                  <a:pt x="1687" y="204"/>
                </a:lnTo>
                <a:lnTo>
                  <a:pt x="1688" y="221"/>
                </a:lnTo>
                <a:lnTo>
                  <a:pt x="1688" y="272"/>
                </a:lnTo>
                <a:lnTo>
                  <a:pt x="1689" y="255"/>
                </a:lnTo>
                <a:lnTo>
                  <a:pt x="1690" y="221"/>
                </a:lnTo>
                <a:lnTo>
                  <a:pt x="1690" y="204"/>
                </a:lnTo>
                <a:lnTo>
                  <a:pt x="1691" y="187"/>
                </a:lnTo>
                <a:lnTo>
                  <a:pt x="1691" y="187"/>
                </a:lnTo>
                <a:lnTo>
                  <a:pt x="1692" y="204"/>
                </a:lnTo>
                <a:lnTo>
                  <a:pt x="1692" y="238"/>
                </a:lnTo>
                <a:lnTo>
                  <a:pt x="1693" y="255"/>
                </a:lnTo>
                <a:lnTo>
                  <a:pt x="1694" y="272"/>
                </a:lnTo>
                <a:lnTo>
                  <a:pt x="1694" y="255"/>
                </a:lnTo>
                <a:lnTo>
                  <a:pt x="1695" y="204"/>
                </a:lnTo>
                <a:lnTo>
                  <a:pt x="1695" y="221"/>
                </a:lnTo>
                <a:lnTo>
                  <a:pt x="1696" y="255"/>
                </a:lnTo>
                <a:lnTo>
                  <a:pt x="1696" y="272"/>
                </a:lnTo>
                <a:lnTo>
                  <a:pt x="1697" y="272"/>
                </a:lnTo>
                <a:lnTo>
                  <a:pt x="1698" y="255"/>
                </a:lnTo>
                <a:lnTo>
                  <a:pt x="1698" y="272"/>
                </a:lnTo>
                <a:lnTo>
                  <a:pt x="1699" y="272"/>
                </a:lnTo>
                <a:lnTo>
                  <a:pt x="1699" y="255"/>
                </a:lnTo>
                <a:lnTo>
                  <a:pt x="1700" y="255"/>
                </a:lnTo>
                <a:lnTo>
                  <a:pt x="1700" y="238"/>
                </a:lnTo>
                <a:lnTo>
                  <a:pt x="1701" y="255"/>
                </a:lnTo>
                <a:lnTo>
                  <a:pt x="1702" y="255"/>
                </a:lnTo>
                <a:lnTo>
                  <a:pt x="1702" y="255"/>
                </a:lnTo>
                <a:lnTo>
                  <a:pt x="1703" y="238"/>
                </a:lnTo>
                <a:lnTo>
                  <a:pt x="1704" y="221"/>
                </a:lnTo>
                <a:lnTo>
                  <a:pt x="1704" y="221"/>
                </a:lnTo>
                <a:lnTo>
                  <a:pt x="1705" y="221"/>
                </a:lnTo>
                <a:lnTo>
                  <a:pt x="1705" y="238"/>
                </a:lnTo>
                <a:lnTo>
                  <a:pt x="1706" y="187"/>
                </a:lnTo>
                <a:lnTo>
                  <a:pt x="1706" y="136"/>
                </a:lnTo>
                <a:lnTo>
                  <a:pt x="1707" y="119"/>
                </a:lnTo>
                <a:lnTo>
                  <a:pt x="1708" y="153"/>
                </a:lnTo>
                <a:lnTo>
                  <a:pt x="1708" y="221"/>
                </a:lnTo>
                <a:lnTo>
                  <a:pt x="1709" y="221"/>
                </a:lnTo>
                <a:lnTo>
                  <a:pt x="1709" y="238"/>
                </a:lnTo>
                <a:lnTo>
                  <a:pt x="1710" y="255"/>
                </a:lnTo>
                <a:lnTo>
                  <a:pt x="1710" y="289"/>
                </a:lnTo>
                <a:lnTo>
                  <a:pt x="1711" y="340"/>
                </a:lnTo>
                <a:lnTo>
                  <a:pt x="1711" y="340"/>
                </a:lnTo>
                <a:lnTo>
                  <a:pt x="1712" y="323"/>
                </a:lnTo>
                <a:lnTo>
                  <a:pt x="1713" y="289"/>
                </a:lnTo>
                <a:lnTo>
                  <a:pt x="1713" y="272"/>
                </a:lnTo>
                <a:lnTo>
                  <a:pt x="1714" y="272"/>
                </a:lnTo>
                <a:lnTo>
                  <a:pt x="1714" y="289"/>
                </a:lnTo>
                <a:lnTo>
                  <a:pt x="1715" y="272"/>
                </a:lnTo>
                <a:lnTo>
                  <a:pt x="1715" y="255"/>
                </a:lnTo>
                <a:lnTo>
                  <a:pt x="1716" y="255"/>
                </a:lnTo>
                <a:lnTo>
                  <a:pt x="1717" y="238"/>
                </a:lnTo>
                <a:lnTo>
                  <a:pt x="1717" y="238"/>
                </a:lnTo>
                <a:lnTo>
                  <a:pt x="1718" y="221"/>
                </a:lnTo>
                <a:lnTo>
                  <a:pt x="1718" y="238"/>
                </a:lnTo>
                <a:lnTo>
                  <a:pt x="1719" y="238"/>
                </a:lnTo>
                <a:lnTo>
                  <a:pt x="1719" y="238"/>
                </a:lnTo>
                <a:lnTo>
                  <a:pt x="1720" y="238"/>
                </a:lnTo>
                <a:lnTo>
                  <a:pt x="1721" y="238"/>
                </a:lnTo>
                <a:lnTo>
                  <a:pt x="1721" y="221"/>
                </a:lnTo>
                <a:lnTo>
                  <a:pt x="1722" y="221"/>
                </a:lnTo>
                <a:lnTo>
                  <a:pt x="1722" y="221"/>
                </a:lnTo>
                <a:lnTo>
                  <a:pt x="1723" y="221"/>
                </a:lnTo>
                <a:lnTo>
                  <a:pt x="1723" y="238"/>
                </a:lnTo>
                <a:lnTo>
                  <a:pt x="1724" y="238"/>
                </a:lnTo>
                <a:lnTo>
                  <a:pt x="1725" y="238"/>
                </a:lnTo>
                <a:lnTo>
                  <a:pt x="1725" y="255"/>
                </a:lnTo>
                <a:lnTo>
                  <a:pt x="1726" y="255"/>
                </a:lnTo>
                <a:lnTo>
                  <a:pt x="1726" y="221"/>
                </a:lnTo>
                <a:lnTo>
                  <a:pt x="1727" y="187"/>
                </a:lnTo>
                <a:lnTo>
                  <a:pt x="1727" y="119"/>
                </a:lnTo>
                <a:lnTo>
                  <a:pt x="1728" y="85"/>
                </a:lnTo>
                <a:lnTo>
                  <a:pt x="1728" y="153"/>
                </a:lnTo>
                <a:lnTo>
                  <a:pt x="1729" y="187"/>
                </a:lnTo>
                <a:lnTo>
                  <a:pt x="1730" y="255"/>
                </a:lnTo>
                <a:lnTo>
                  <a:pt x="1730" y="255"/>
                </a:lnTo>
                <a:lnTo>
                  <a:pt x="1731" y="119"/>
                </a:lnTo>
                <a:lnTo>
                  <a:pt x="1731" y="34"/>
                </a:lnTo>
                <a:lnTo>
                  <a:pt x="1732" y="119"/>
                </a:lnTo>
                <a:lnTo>
                  <a:pt x="1732" y="204"/>
                </a:lnTo>
                <a:lnTo>
                  <a:pt x="1733" y="306"/>
                </a:lnTo>
                <a:lnTo>
                  <a:pt x="1734" y="340"/>
                </a:lnTo>
                <a:lnTo>
                  <a:pt x="1734" y="323"/>
                </a:lnTo>
                <a:lnTo>
                  <a:pt x="1735" y="238"/>
                </a:lnTo>
                <a:lnTo>
                  <a:pt x="1736" y="238"/>
                </a:lnTo>
                <a:lnTo>
                  <a:pt x="1736" y="306"/>
                </a:lnTo>
                <a:lnTo>
                  <a:pt x="1737" y="374"/>
                </a:lnTo>
                <a:lnTo>
                  <a:pt x="1737" y="374"/>
                </a:lnTo>
                <a:lnTo>
                  <a:pt x="1738" y="323"/>
                </a:lnTo>
                <a:lnTo>
                  <a:pt x="1738" y="272"/>
                </a:lnTo>
                <a:lnTo>
                  <a:pt x="1739" y="221"/>
                </a:lnTo>
                <a:lnTo>
                  <a:pt x="1740" y="255"/>
                </a:lnTo>
                <a:lnTo>
                  <a:pt x="1740" y="255"/>
                </a:lnTo>
                <a:lnTo>
                  <a:pt x="1741" y="255"/>
                </a:lnTo>
                <a:lnTo>
                  <a:pt x="1741" y="221"/>
                </a:lnTo>
                <a:lnTo>
                  <a:pt x="1742" y="187"/>
                </a:lnTo>
                <a:lnTo>
                  <a:pt x="1742" y="187"/>
                </a:lnTo>
                <a:lnTo>
                  <a:pt x="1743" y="187"/>
                </a:lnTo>
                <a:lnTo>
                  <a:pt x="1744" y="170"/>
                </a:lnTo>
                <a:lnTo>
                  <a:pt x="1744" y="187"/>
                </a:lnTo>
                <a:lnTo>
                  <a:pt x="1745" y="204"/>
                </a:lnTo>
                <a:lnTo>
                  <a:pt x="1745" y="221"/>
                </a:lnTo>
                <a:lnTo>
                  <a:pt x="1746" y="238"/>
                </a:lnTo>
                <a:lnTo>
                  <a:pt x="1746" y="272"/>
                </a:lnTo>
                <a:lnTo>
                  <a:pt x="1747" y="255"/>
                </a:lnTo>
                <a:lnTo>
                  <a:pt x="1748" y="255"/>
                </a:lnTo>
                <a:lnTo>
                  <a:pt x="1748" y="255"/>
                </a:lnTo>
                <a:lnTo>
                  <a:pt x="1749" y="272"/>
                </a:lnTo>
                <a:lnTo>
                  <a:pt x="1749" y="289"/>
                </a:lnTo>
                <a:lnTo>
                  <a:pt x="1750" y="306"/>
                </a:lnTo>
                <a:lnTo>
                  <a:pt x="1750" y="306"/>
                </a:lnTo>
                <a:lnTo>
                  <a:pt x="1751" y="340"/>
                </a:lnTo>
                <a:lnTo>
                  <a:pt x="1752" y="358"/>
                </a:lnTo>
                <a:lnTo>
                  <a:pt x="1752" y="374"/>
                </a:lnTo>
                <a:lnTo>
                  <a:pt x="1753" y="323"/>
                </a:lnTo>
                <a:lnTo>
                  <a:pt x="1753" y="187"/>
                </a:lnTo>
                <a:lnTo>
                  <a:pt x="1754" y="85"/>
                </a:lnTo>
                <a:lnTo>
                  <a:pt x="1754" y="238"/>
                </a:lnTo>
                <a:lnTo>
                  <a:pt x="1755" y="340"/>
                </a:lnTo>
                <a:lnTo>
                  <a:pt x="1755" y="374"/>
                </a:lnTo>
                <a:lnTo>
                  <a:pt x="1756" y="374"/>
                </a:lnTo>
                <a:lnTo>
                  <a:pt x="1757" y="374"/>
                </a:lnTo>
                <a:lnTo>
                  <a:pt x="1757" y="340"/>
                </a:lnTo>
                <a:lnTo>
                  <a:pt x="1758" y="289"/>
                </a:lnTo>
                <a:lnTo>
                  <a:pt x="1758" y="272"/>
                </a:lnTo>
                <a:lnTo>
                  <a:pt x="1759" y="289"/>
                </a:lnTo>
                <a:lnTo>
                  <a:pt x="1759" y="255"/>
                </a:lnTo>
                <a:lnTo>
                  <a:pt x="1760" y="221"/>
                </a:lnTo>
                <a:lnTo>
                  <a:pt x="1761" y="187"/>
                </a:lnTo>
                <a:lnTo>
                  <a:pt x="1761" y="170"/>
                </a:lnTo>
                <a:lnTo>
                  <a:pt x="1762" y="153"/>
                </a:lnTo>
                <a:lnTo>
                  <a:pt x="1762" y="153"/>
                </a:lnTo>
                <a:lnTo>
                  <a:pt x="1763" y="187"/>
                </a:lnTo>
                <a:lnTo>
                  <a:pt x="1763" y="221"/>
                </a:lnTo>
                <a:lnTo>
                  <a:pt x="1764" y="255"/>
                </a:lnTo>
                <a:lnTo>
                  <a:pt x="1765" y="289"/>
                </a:lnTo>
                <a:lnTo>
                  <a:pt x="1765" y="272"/>
                </a:lnTo>
                <a:lnTo>
                  <a:pt x="1766" y="238"/>
                </a:lnTo>
                <a:lnTo>
                  <a:pt x="1766" y="204"/>
                </a:lnTo>
                <a:lnTo>
                  <a:pt x="1767" y="221"/>
                </a:lnTo>
                <a:lnTo>
                  <a:pt x="1767" y="204"/>
                </a:lnTo>
                <a:lnTo>
                  <a:pt x="1768" y="187"/>
                </a:lnTo>
                <a:lnTo>
                  <a:pt x="1769" y="204"/>
                </a:lnTo>
                <a:lnTo>
                  <a:pt x="1769" y="204"/>
                </a:lnTo>
                <a:lnTo>
                  <a:pt x="1770" y="204"/>
                </a:lnTo>
                <a:lnTo>
                  <a:pt x="1771" y="221"/>
                </a:lnTo>
                <a:lnTo>
                  <a:pt x="1771" y="238"/>
                </a:lnTo>
                <a:lnTo>
                  <a:pt x="1772" y="238"/>
                </a:lnTo>
                <a:lnTo>
                  <a:pt x="1772" y="221"/>
                </a:lnTo>
                <a:lnTo>
                  <a:pt x="1773" y="170"/>
                </a:lnTo>
                <a:lnTo>
                  <a:pt x="1773" y="136"/>
                </a:lnTo>
                <a:lnTo>
                  <a:pt x="1774" y="119"/>
                </a:lnTo>
                <a:lnTo>
                  <a:pt x="1775" y="153"/>
                </a:lnTo>
                <a:lnTo>
                  <a:pt x="1775" y="221"/>
                </a:lnTo>
                <a:lnTo>
                  <a:pt x="1776" y="255"/>
                </a:lnTo>
                <a:lnTo>
                  <a:pt x="1776" y="255"/>
                </a:lnTo>
                <a:lnTo>
                  <a:pt x="1777" y="153"/>
                </a:lnTo>
                <a:lnTo>
                  <a:pt x="1777" y="51"/>
                </a:lnTo>
                <a:lnTo>
                  <a:pt x="1778" y="136"/>
                </a:lnTo>
                <a:lnTo>
                  <a:pt x="1778" y="204"/>
                </a:lnTo>
                <a:lnTo>
                  <a:pt x="1779" y="272"/>
                </a:lnTo>
                <a:lnTo>
                  <a:pt x="1780" y="323"/>
                </a:lnTo>
                <a:lnTo>
                  <a:pt x="1780" y="323"/>
                </a:lnTo>
                <a:lnTo>
                  <a:pt x="1781" y="272"/>
                </a:lnTo>
                <a:lnTo>
                  <a:pt x="1781" y="255"/>
                </a:lnTo>
                <a:lnTo>
                  <a:pt x="1782" y="340"/>
                </a:lnTo>
                <a:lnTo>
                  <a:pt x="1782" y="409"/>
                </a:lnTo>
                <a:lnTo>
                  <a:pt x="1783" y="374"/>
                </a:lnTo>
                <a:lnTo>
                  <a:pt x="1784" y="340"/>
                </a:lnTo>
                <a:lnTo>
                  <a:pt x="1784" y="255"/>
                </a:lnTo>
                <a:lnTo>
                  <a:pt x="1785" y="204"/>
                </a:lnTo>
                <a:lnTo>
                  <a:pt x="1785" y="187"/>
                </a:lnTo>
                <a:lnTo>
                  <a:pt x="1786" y="221"/>
                </a:lnTo>
                <a:lnTo>
                  <a:pt x="1786" y="255"/>
                </a:lnTo>
                <a:lnTo>
                  <a:pt x="1787" y="238"/>
                </a:lnTo>
                <a:lnTo>
                  <a:pt x="1788" y="204"/>
                </a:lnTo>
                <a:lnTo>
                  <a:pt x="1788" y="187"/>
                </a:lnTo>
                <a:lnTo>
                  <a:pt x="1789" y="204"/>
                </a:lnTo>
                <a:lnTo>
                  <a:pt x="1789" y="221"/>
                </a:lnTo>
                <a:lnTo>
                  <a:pt x="1790" y="221"/>
                </a:lnTo>
                <a:lnTo>
                  <a:pt x="1790" y="221"/>
                </a:lnTo>
                <a:lnTo>
                  <a:pt x="1791" y="221"/>
                </a:lnTo>
                <a:lnTo>
                  <a:pt x="1792" y="204"/>
                </a:lnTo>
                <a:lnTo>
                  <a:pt x="1792" y="204"/>
                </a:lnTo>
                <a:lnTo>
                  <a:pt x="1793" y="221"/>
                </a:lnTo>
                <a:lnTo>
                  <a:pt x="1793" y="221"/>
                </a:lnTo>
                <a:lnTo>
                  <a:pt x="1794" y="238"/>
                </a:lnTo>
                <a:lnTo>
                  <a:pt x="1794" y="238"/>
                </a:lnTo>
                <a:lnTo>
                  <a:pt x="1795" y="221"/>
                </a:lnTo>
                <a:lnTo>
                  <a:pt x="1795" y="221"/>
                </a:lnTo>
                <a:lnTo>
                  <a:pt x="1796" y="221"/>
                </a:lnTo>
                <a:lnTo>
                  <a:pt x="1797" y="221"/>
                </a:lnTo>
                <a:lnTo>
                  <a:pt x="1797" y="170"/>
                </a:lnTo>
                <a:lnTo>
                  <a:pt x="1798" y="170"/>
                </a:lnTo>
                <a:lnTo>
                  <a:pt x="1798" y="204"/>
                </a:lnTo>
                <a:lnTo>
                  <a:pt x="1799" y="221"/>
                </a:lnTo>
                <a:lnTo>
                  <a:pt x="1799" y="238"/>
                </a:lnTo>
                <a:lnTo>
                  <a:pt x="1800" y="221"/>
                </a:lnTo>
                <a:lnTo>
                  <a:pt x="1801" y="170"/>
                </a:lnTo>
                <a:lnTo>
                  <a:pt x="1801" y="221"/>
                </a:lnTo>
                <a:lnTo>
                  <a:pt x="1802" y="323"/>
                </a:lnTo>
                <a:lnTo>
                  <a:pt x="1803" y="358"/>
                </a:lnTo>
                <a:lnTo>
                  <a:pt x="1803" y="323"/>
                </a:lnTo>
                <a:lnTo>
                  <a:pt x="1804" y="340"/>
                </a:lnTo>
                <a:lnTo>
                  <a:pt x="1804" y="306"/>
                </a:lnTo>
                <a:lnTo>
                  <a:pt x="1805" y="255"/>
                </a:lnTo>
                <a:lnTo>
                  <a:pt x="1805" y="289"/>
                </a:lnTo>
                <a:lnTo>
                  <a:pt x="1806" y="340"/>
                </a:lnTo>
                <a:lnTo>
                  <a:pt x="1807" y="323"/>
                </a:lnTo>
                <a:lnTo>
                  <a:pt x="1807" y="289"/>
                </a:lnTo>
                <a:lnTo>
                  <a:pt x="1808" y="221"/>
                </a:lnTo>
                <a:lnTo>
                  <a:pt x="1808" y="187"/>
                </a:lnTo>
                <a:lnTo>
                  <a:pt x="1809" y="204"/>
                </a:lnTo>
                <a:lnTo>
                  <a:pt x="1809" y="221"/>
                </a:lnTo>
                <a:lnTo>
                  <a:pt x="1810" y="272"/>
                </a:lnTo>
                <a:lnTo>
                  <a:pt x="1811" y="272"/>
                </a:lnTo>
                <a:lnTo>
                  <a:pt x="1811" y="272"/>
                </a:lnTo>
                <a:lnTo>
                  <a:pt x="1812" y="272"/>
                </a:lnTo>
                <a:lnTo>
                  <a:pt x="1812" y="272"/>
                </a:lnTo>
                <a:lnTo>
                  <a:pt x="1813" y="272"/>
                </a:lnTo>
                <a:lnTo>
                  <a:pt x="1813" y="272"/>
                </a:lnTo>
                <a:lnTo>
                  <a:pt x="1814" y="272"/>
                </a:lnTo>
                <a:lnTo>
                  <a:pt x="1815" y="272"/>
                </a:lnTo>
                <a:lnTo>
                  <a:pt x="1815" y="289"/>
                </a:lnTo>
                <a:lnTo>
                  <a:pt x="1816" y="289"/>
                </a:lnTo>
                <a:lnTo>
                  <a:pt x="1816" y="289"/>
                </a:lnTo>
                <a:lnTo>
                  <a:pt x="1817" y="289"/>
                </a:lnTo>
                <a:lnTo>
                  <a:pt x="1817" y="289"/>
                </a:lnTo>
                <a:lnTo>
                  <a:pt x="1818" y="272"/>
                </a:lnTo>
                <a:lnTo>
                  <a:pt x="1818" y="255"/>
                </a:lnTo>
                <a:lnTo>
                  <a:pt x="1819" y="272"/>
                </a:lnTo>
                <a:lnTo>
                  <a:pt x="1820" y="272"/>
                </a:lnTo>
                <a:lnTo>
                  <a:pt x="1820" y="255"/>
                </a:lnTo>
                <a:lnTo>
                  <a:pt x="1821" y="289"/>
                </a:lnTo>
                <a:lnTo>
                  <a:pt x="1821" y="289"/>
                </a:lnTo>
                <a:lnTo>
                  <a:pt x="1822" y="272"/>
                </a:lnTo>
                <a:lnTo>
                  <a:pt x="1822" y="221"/>
                </a:lnTo>
                <a:lnTo>
                  <a:pt x="1823" y="187"/>
                </a:lnTo>
                <a:lnTo>
                  <a:pt x="1824" y="238"/>
                </a:lnTo>
                <a:lnTo>
                  <a:pt x="1824" y="255"/>
                </a:lnTo>
                <a:lnTo>
                  <a:pt x="1825" y="238"/>
                </a:lnTo>
                <a:lnTo>
                  <a:pt x="1825" y="204"/>
                </a:lnTo>
                <a:lnTo>
                  <a:pt x="1826" y="255"/>
                </a:lnTo>
                <a:lnTo>
                  <a:pt x="1826" y="272"/>
                </a:lnTo>
                <a:lnTo>
                  <a:pt x="1827" y="255"/>
                </a:lnTo>
                <a:lnTo>
                  <a:pt x="1828" y="221"/>
                </a:lnTo>
                <a:lnTo>
                  <a:pt x="1828" y="204"/>
                </a:lnTo>
                <a:lnTo>
                  <a:pt x="1829" y="187"/>
                </a:lnTo>
                <a:lnTo>
                  <a:pt x="1829" y="221"/>
                </a:lnTo>
                <a:lnTo>
                  <a:pt x="1830" y="238"/>
                </a:lnTo>
                <a:lnTo>
                  <a:pt x="1830" y="255"/>
                </a:lnTo>
                <a:lnTo>
                  <a:pt x="1831" y="255"/>
                </a:lnTo>
                <a:lnTo>
                  <a:pt x="1832" y="238"/>
                </a:lnTo>
                <a:lnTo>
                  <a:pt x="1832" y="238"/>
                </a:lnTo>
                <a:lnTo>
                  <a:pt x="1833" y="255"/>
                </a:lnTo>
                <a:lnTo>
                  <a:pt x="1833" y="272"/>
                </a:lnTo>
                <a:lnTo>
                  <a:pt x="1834" y="272"/>
                </a:lnTo>
                <a:lnTo>
                  <a:pt x="1834" y="255"/>
                </a:lnTo>
                <a:lnTo>
                  <a:pt x="1835" y="255"/>
                </a:lnTo>
                <a:lnTo>
                  <a:pt x="1836" y="255"/>
                </a:lnTo>
                <a:lnTo>
                  <a:pt x="1836" y="255"/>
                </a:lnTo>
                <a:lnTo>
                  <a:pt x="1837" y="238"/>
                </a:lnTo>
                <a:lnTo>
                  <a:pt x="1838" y="221"/>
                </a:lnTo>
                <a:lnTo>
                  <a:pt x="1838" y="204"/>
                </a:lnTo>
                <a:lnTo>
                  <a:pt x="1839" y="204"/>
                </a:lnTo>
                <a:lnTo>
                  <a:pt x="1839" y="187"/>
                </a:lnTo>
                <a:lnTo>
                  <a:pt x="1840" y="187"/>
                </a:lnTo>
                <a:lnTo>
                  <a:pt x="1840" y="187"/>
                </a:lnTo>
                <a:lnTo>
                  <a:pt x="1841" y="204"/>
                </a:lnTo>
                <a:lnTo>
                  <a:pt x="1842" y="204"/>
                </a:lnTo>
                <a:lnTo>
                  <a:pt x="1842" y="221"/>
                </a:lnTo>
                <a:lnTo>
                  <a:pt x="1843" y="238"/>
                </a:lnTo>
                <a:lnTo>
                  <a:pt x="1843" y="255"/>
                </a:lnTo>
                <a:lnTo>
                  <a:pt x="1844" y="204"/>
                </a:lnTo>
                <a:lnTo>
                  <a:pt x="1844" y="153"/>
                </a:lnTo>
                <a:lnTo>
                  <a:pt x="1845" y="153"/>
                </a:lnTo>
                <a:lnTo>
                  <a:pt x="1845" y="153"/>
                </a:lnTo>
                <a:lnTo>
                  <a:pt x="1846" y="170"/>
                </a:lnTo>
                <a:lnTo>
                  <a:pt x="1847" y="255"/>
                </a:lnTo>
                <a:lnTo>
                  <a:pt x="1847" y="306"/>
                </a:lnTo>
                <a:lnTo>
                  <a:pt x="1848" y="323"/>
                </a:lnTo>
                <a:lnTo>
                  <a:pt x="1848" y="289"/>
                </a:lnTo>
                <a:lnTo>
                  <a:pt x="1849" y="238"/>
                </a:lnTo>
                <a:lnTo>
                  <a:pt x="1849" y="255"/>
                </a:lnTo>
                <a:lnTo>
                  <a:pt x="1850" y="306"/>
                </a:lnTo>
                <a:lnTo>
                  <a:pt x="1851" y="358"/>
                </a:lnTo>
                <a:lnTo>
                  <a:pt x="1851" y="391"/>
                </a:lnTo>
                <a:lnTo>
                  <a:pt x="1852" y="374"/>
                </a:lnTo>
                <a:lnTo>
                  <a:pt x="1852" y="289"/>
                </a:lnTo>
                <a:lnTo>
                  <a:pt x="1853" y="204"/>
                </a:lnTo>
                <a:lnTo>
                  <a:pt x="1853" y="221"/>
                </a:lnTo>
                <a:lnTo>
                  <a:pt x="1854" y="238"/>
                </a:lnTo>
                <a:lnTo>
                  <a:pt x="1855" y="238"/>
                </a:lnTo>
                <a:lnTo>
                  <a:pt x="1855" y="221"/>
                </a:lnTo>
                <a:lnTo>
                  <a:pt x="1856" y="204"/>
                </a:lnTo>
                <a:lnTo>
                  <a:pt x="1856" y="204"/>
                </a:lnTo>
                <a:lnTo>
                  <a:pt x="1857" y="221"/>
                </a:lnTo>
                <a:lnTo>
                  <a:pt x="1857" y="238"/>
                </a:lnTo>
                <a:lnTo>
                  <a:pt x="1858" y="238"/>
                </a:lnTo>
                <a:lnTo>
                  <a:pt x="1859" y="221"/>
                </a:lnTo>
                <a:lnTo>
                  <a:pt x="1859" y="221"/>
                </a:lnTo>
                <a:lnTo>
                  <a:pt x="1860" y="221"/>
                </a:lnTo>
                <a:lnTo>
                  <a:pt x="1860" y="221"/>
                </a:lnTo>
                <a:lnTo>
                  <a:pt x="1861" y="221"/>
                </a:lnTo>
                <a:lnTo>
                  <a:pt x="1861" y="238"/>
                </a:lnTo>
                <a:lnTo>
                  <a:pt x="1862" y="221"/>
                </a:lnTo>
                <a:lnTo>
                  <a:pt x="1862" y="238"/>
                </a:lnTo>
                <a:lnTo>
                  <a:pt x="1863" y="204"/>
                </a:lnTo>
                <a:lnTo>
                  <a:pt x="1864" y="187"/>
                </a:lnTo>
                <a:lnTo>
                  <a:pt x="1864" y="170"/>
                </a:lnTo>
                <a:lnTo>
                  <a:pt x="1865" y="136"/>
                </a:lnTo>
                <a:lnTo>
                  <a:pt x="1865" y="119"/>
                </a:lnTo>
                <a:lnTo>
                  <a:pt x="1866" y="170"/>
                </a:lnTo>
                <a:lnTo>
                  <a:pt x="1866" y="221"/>
                </a:lnTo>
                <a:lnTo>
                  <a:pt x="1867" y="255"/>
                </a:lnTo>
                <a:lnTo>
                  <a:pt x="1868" y="238"/>
                </a:lnTo>
                <a:lnTo>
                  <a:pt x="1868" y="119"/>
                </a:lnTo>
                <a:lnTo>
                  <a:pt x="1869" y="34"/>
                </a:lnTo>
                <a:lnTo>
                  <a:pt x="1870" y="119"/>
                </a:lnTo>
                <a:lnTo>
                  <a:pt x="1870" y="204"/>
                </a:lnTo>
                <a:lnTo>
                  <a:pt x="1871" y="272"/>
                </a:lnTo>
                <a:lnTo>
                  <a:pt x="1871" y="306"/>
                </a:lnTo>
                <a:lnTo>
                  <a:pt x="1872" y="255"/>
                </a:lnTo>
                <a:lnTo>
                  <a:pt x="1872" y="238"/>
                </a:lnTo>
                <a:lnTo>
                  <a:pt x="1873" y="289"/>
                </a:lnTo>
                <a:lnTo>
                  <a:pt x="1874" y="358"/>
                </a:lnTo>
                <a:lnTo>
                  <a:pt x="1874" y="391"/>
                </a:lnTo>
                <a:lnTo>
                  <a:pt x="1875" y="374"/>
                </a:lnTo>
                <a:lnTo>
                  <a:pt x="1875" y="374"/>
                </a:lnTo>
                <a:lnTo>
                  <a:pt x="1876" y="306"/>
                </a:lnTo>
                <a:lnTo>
                  <a:pt x="1876" y="255"/>
                </a:lnTo>
                <a:lnTo>
                  <a:pt x="1877" y="272"/>
                </a:lnTo>
                <a:lnTo>
                  <a:pt x="1878" y="272"/>
                </a:lnTo>
                <a:lnTo>
                  <a:pt x="1878" y="255"/>
                </a:lnTo>
                <a:lnTo>
                  <a:pt x="1879" y="204"/>
                </a:lnTo>
                <a:lnTo>
                  <a:pt x="1879" y="170"/>
                </a:lnTo>
                <a:lnTo>
                  <a:pt x="1880" y="153"/>
                </a:lnTo>
                <a:lnTo>
                  <a:pt x="1880" y="170"/>
                </a:lnTo>
                <a:lnTo>
                  <a:pt x="1881" y="170"/>
                </a:lnTo>
                <a:lnTo>
                  <a:pt x="1882" y="170"/>
                </a:lnTo>
                <a:lnTo>
                  <a:pt x="1882" y="187"/>
                </a:lnTo>
                <a:lnTo>
                  <a:pt x="1883" y="187"/>
                </a:lnTo>
                <a:lnTo>
                  <a:pt x="1883" y="221"/>
                </a:lnTo>
                <a:lnTo>
                  <a:pt x="1884" y="238"/>
                </a:lnTo>
                <a:lnTo>
                  <a:pt x="1884" y="238"/>
                </a:lnTo>
                <a:lnTo>
                  <a:pt x="1885" y="255"/>
                </a:lnTo>
                <a:lnTo>
                  <a:pt x="1885" y="255"/>
                </a:lnTo>
                <a:lnTo>
                  <a:pt x="1886" y="238"/>
                </a:lnTo>
                <a:lnTo>
                  <a:pt x="1887" y="255"/>
                </a:lnTo>
                <a:lnTo>
                  <a:pt x="1887" y="272"/>
                </a:lnTo>
                <a:lnTo>
                  <a:pt x="1888" y="255"/>
                </a:lnTo>
                <a:lnTo>
                  <a:pt x="1888" y="272"/>
                </a:lnTo>
                <a:lnTo>
                  <a:pt x="1889" y="289"/>
                </a:lnTo>
                <a:lnTo>
                  <a:pt x="1889" y="358"/>
                </a:lnTo>
                <a:lnTo>
                  <a:pt x="1890" y="306"/>
                </a:lnTo>
                <a:lnTo>
                  <a:pt x="1891" y="170"/>
                </a:lnTo>
                <a:lnTo>
                  <a:pt x="1891" y="85"/>
                </a:lnTo>
                <a:lnTo>
                  <a:pt x="1892" y="153"/>
                </a:lnTo>
                <a:lnTo>
                  <a:pt x="1892" y="306"/>
                </a:lnTo>
                <a:lnTo>
                  <a:pt x="1893" y="323"/>
                </a:lnTo>
                <a:lnTo>
                  <a:pt x="1893" y="323"/>
                </a:lnTo>
                <a:lnTo>
                  <a:pt x="1894" y="340"/>
                </a:lnTo>
                <a:lnTo>
                  <a:pt x="1895" y="358"/>
                </a:lnTo>
                <a:lnTo>
                  <a:pt x="1895" y="306"/>
                </a:lnTo>
                <a:lnTo>
                  <a:pt x="1896" y="306"/>
                </a:lnTo>
                <a:lnTo>
                  <a:pt x="1896" y="358"/>
                </a:lnTo>
                <a:lnTo>
                  <a:pt x="1897" y="323"/>
                </a:lnTo>
                <a:lnTo>
                  <a:pt x="1897" y="272"/>
                </a:lnTo>
                <a:lnTo>
                  <a:pt x="1898" y="204"/>
                </a:lnTo>
                <a:lnTo>
                  <a:pt x="1899" y="153"/>
                </a:lnTo>
                <a:lnTo>
                  <a:pt x="1899" y="170"/>
                </a:lnTo>
                <a:lnTo>
                  <a:pt x="1900" y="187"/>
                </a:lnTo>
                <a:lnTo>
                  <a:pt x="1900" y="204"/>
                </a:lnTo>
                <a:lnTo>
                  <a:pt x="1901" y="204"/>
                </a:lnTo>
                <a:lnTo>
                  <a:pt x="1901" y="204"/>
                </a:lnTo>
                <a:lnTo>
                  <a:pt x="1902" y="221"/>
                </a:lnTo>
                <a:lnTo>
                  <a:pt x="1903" y="238"/>
                </a:lnTo>
                <a:lnTo>
                  <a:pt x="1903" y="255"/>
                </a:lnTo>
                <a:lnTo>
                  <a:pt x="1904" y="255"/>
                </a:lnTo>
                <a:lnTo>
                  <a:pt x="1905" y="238"/>
                </a:lnTo>
                <a:lnTo>
                  <a:pt x="1905" y="221"/>
                </a:lnTo>
                <a:lnTo>
                  <a:pt x="1906" y="204"/>
                </a:lnTo>
                <a:lnTo>
                  <a:pt x="1906" y="221"/>
                </a:lnTo>
                <a:lnTo>
                  <a:pt x="1907" y="221"/>
                </a:lnTo>
                <a:lnTo>
                  <a:pt x="1907" y="204"/>
                </a:lnTo>
                <a:lnTo>
                  <a:pt x="1908" y="221"/>
                </a:lnTo>
                <a:lnTo>
                  <a:pt x="1908" y="221"/>
                </a:lnTo>
                <a:lnTo>
                  <a:pt x="1909" y="221"/>
                </a:lnTo>
                <a:lnTo>
                  <a:pt x="1910" y="221"/>
                </a:lnTo>
                <a:lnTo>
                  <a:pt x="1910" y="221"/>
                </a:lnTo>
                <a:lnTo>
                  <a:pt x="1911" y="187"/>
                </a:lnTo>
                <a:lnTo>
                  <a:pt x="1911" y="153"/>
                </a:lnTo>
                <a:lnTo>
                  <a:pt x="1912" y="187"/>
                </a:lnTo>
                <a:lnTo>
                  <a:pt x="1912" y="238"/>
                </a:lnTo>
                <a:lnTo>
                  <a:pt x="1913" y="238"/>
                </a:lnTo>
                <a:lnTo>
                  <a:pt x="1914" y="238"/>
                </a:lnTo>
                <a:lnTo>
                  <a:pt x="1914" y="102"/>
                </a:lnTo>
                <a:lnTo>
                  <a:pt x="1915" y="51"/>
                </a:lnTo>
                <a:lnTo>
                  <a:pt x="1915" y="136"/>
                </a:lnTo>
                <a:lnTo>
                  <a:pt x="1916" y="187"/>
                </a:lnTo>
                <a:lnTo>
                  <a:pt x="1916" y="238"/>
                </a:lnTo>
                <a:lnTo>
                  <a:pt x="1917" y="289"/>
                </a:lnTo>
                <a:lnTo>
                  <a:pt x="1918" y="306"/>
                </a:lnTo>
                <a:lnTo>
                  <a:pt x="1918" y="289"/>
                </a:lnTo>
                <a:lnTo>
                  <a:pt x="1919" y="255"/>
                </a:lnTo>
                <a:lnTo>
                  <a:pt x="1919" y="306"/>
                </a:lnTo>
                <a:lnTo>
                  <a:pt x="1920" y="374"/>
                </a:lnTo>
                <a:lnTo>
                  <a:pt x="1920" y="391"/>
                </a:lnTo>
                <a:lnTo>
                  <a:pt x="1921" y="323"/>
                </a:lnTo>
                <a:lnTo>
                  <a:pt x="1922" y="272"/>
                </a:lnTo>
                <a:lnTo>
                  <a:pt x="1922" y="238"/>
                </a:lnTo>
                <a:lnTo>
                  <a:pt x="1923" y="255"/>
                </a:lnTo>
                <a:lnTo>
                  <a:pt x="1923" y="255"/>
                </a:lnTo>
                <a:lnTo>
                  <a:pt x="1924" y="238"/>
                </a:lnTo>
                <a:lnTo>
                  <a:pt x="1924" y="221"/>
                </a:lnTo>
                <a:lnTo>
                  <a:pt x="1925" y="204"/>
                </a:lnTo>
                <a:lnTo>
                  <a:pt x="1925" y="187"/>
                </a:lnTo>
                <a:lnTo>
                  <a:pt x="1926" y="187"/>
                </a:lnTo>
                <a:lnTo>
                  <a:pt x="1927" y="204"/>
                </a:lnTo>
                <a:lnTo>
                  <a:pt x="1927" y="204"/>
                </a:lnTo>
                <a:lnTo>
                  <a:pt x="1928" y="204"/>
                </a:lnTo>
                <a:lnTo>
                  <a:pt x="1928" y="204"/>
                </a:lnTo>
                <a:lnTo>
                  <a:pt x="1929" y="204"/>
                </a:lnTo>
                <a:lnTo>
                  <a:pt x="1929" y="221"/>
                </a:lnTo>
                <a:lnTo>
                  <a:pt x="1930" y="204"/>
                </a:lnTo>
                <a:lnTo>
                  <a:pt x="1931" y="221"/>
                </a:lnTo>
                <a:lnTo>
                  <a:pt x="1931" y="221"/>
                </a:lnTo>
                <a:lnTo>
                  <a:pt x="1932" y="221"/>
                </a:lnTo>
                <a:lnTo>
                  <a:pt x="1932" y="221"/>
                </a:lnTo>
                <a:lnTo>
                  <a:pt x="1933" y="238"/>
                </a:lnTo>
                <a:lnTo>
                  <a:pt x="1933" y="238"/>
                </a:lnTo>
                <a:lnTo>
                  <a:pt x="1934" y="221"/>
                </a:lnTo>
                <a:lnTo>
                  <a:pt x="1935" y="170"/>
                </a:lnTo>
                <a:lnTo>
                  <a:pt x="1935" y="153"/>
                </a:lnTo>
                <a:lnTo>
                  <a:pt x="1936" y="170"/>
                </a:lnTo>
                <a:lnTo>
                  <a:pt x="1937" y="153"/>
                </a:lnTo>
                <a:lnTo>
                  <a:pt x="1937" y="187"/>
                </a:lnTo>
                <a:lnTo>
                  <a:pt x="1938" y="221"/>
                </a:lnTo>
                <a:lnTo>
                  <a:pt x="1938" y="221"/>
                </a:lnTo>
                <a:lnTo>
                  <a:pt x="1939" y="289"/>
                </a:lnTo>
                <a:lnTo>
                  <a:pt x="1939" y="340"/>
                </a:lnTo>
                <a:lnTo>
                  <a:pt x="1940" y="358"/>
                </a:lnTo>
                <a:lnTo>
                  <a:pt x="1941" y="358"/>
                </a:lnTo>
                <a:lnTo>
                  <a:pt x="1941" y="358"/>
                </a:lnTo>
                <a:lnTo>
                  <a:pt x="1942" y="340"/>
                </a:lnTo>
                <a:lnTo>
                  <a:pt x="1942" y="272"/>
                </a:lnTo>
                <a:lnTo>
                  <a:pt x="1943" y="289"/>
                </a:lnTo>
                <a:lnTo>
                  <a:pt x="1943" y="289"/>
                </a:lnTo>
                <a:lnTo>
                  <a:pt x="1944" y="306"/>
                </a:lnTo>
                <a:lnTo>
                  <a:pt x="1945" y="289"/>
                </a:lnTo>
                <a:lnTo>
                  <a:pt x="1945" y="255"/>
                </a:lnTo>
                <a:lnTo>
                  <a:pt x="1946" y="238"/>
                </a:lnTo>
                <a:lnTo>
                  <a:pt x="1946" y="204"/>
                </a:lnTo>
                <a:lnTo>
                  <a:pt x="1947" y="221"/>
                </a:lnTo>
                <a:lnTo>
                  <a:pt x="1947" y="255"/>
                </a:lnTo>
                <a:lnTo>
                  <a:pt x="1948" y="272"/>
                </a:lnTo>
                <a:lnTo>
                  <a:pt x="1949" y="289"/>
                </a:lnTo>
                <a:lnTo>
                  <a:pt x="1949" y="289"/>
                </a:lnTo>
                <a:lnTo>
                  <a:pt x="1950" y="289"/>
                </a:lnTo>
                <a:lnTo>
                  <a:pt x="1950" y="255"/>
                </a:lnTo>
                <a:lnTo>
                  <a:pt x="1951" y="255"/>
                </a:lnTo>
                <a:lnTo>
                  <a:pt x="1951" y="255"/>
                </a:lnTo>
                <a:lnTo>
                  <a:pt x="1952" y="272"/>
                </a:lnTo>
                <a:lnTo>
                  <a:pt x="1952" y="272"/>
                </a:lnTo>
                <a:lnTo>
                  <a:pt x="1953" y="289"/>
                </a:lnTo>
                <a:lnTo>
                  <a:pt x="1954" y="306"/>
                </a:lnTo>
                <a:lnTo>
                  <a:pt x="1954" y="306"/>
                </a:lnTo>
                <a:lnTo>
                  <a:pt x="1955" y="289"/>
                </a:lnTo>
                <a:lnTo>
                  <a:pt x="1955" y="289"/>
                </a:lnTo>
                <a:lnTo>
                  <a:pt x="1956" y="272"/>
                </a:lnTo>
                <a:lnTo>
                  <a:pt x="1956" y="272"/>
                </a:lnTo>
                <a:lnTo>
                  <a:pt x="1957" y="272"/>
                </a:lnTo>
                <a:lnTo>
                  <a:pt x="1958" y="272"/>
                </a:lnTo>
                <a:lnTo>
                  <a:pt x="1958" y="306"/>
                </a:lnTo>
                <a:lnTo>
                  <a:pt x="1959" y="306"/>
                </a:lnTo>
                <a:lnTo>
                  <a:pt x="1959" y="272"/>
                </a:lnTo>
                <a:lnTo>
                  <a:pt x="1960" y="221"/>
                </a:lnTo>
                <a:lnTo>
                  <a:pt x="1960" y="153"/>
                </a:lnTo>
                <a:lnTo>
                  <a:pt x="1961" y="153"/>
                </a:lnTo>
                <a:lnTo>
                  <a:pt x="1962" y="255"/>
                </a:lnTo>
                <a:lnTo>
                  <a:pt x="1962" y="289"/>
                </a:lnTo>
                <a:lnTo>
                  <a:pt x="1963" y="272"/>
                </a:lnTo>
                <a:lnTo>
                  <a:pt x="1963" y="221"/>
                </a:lnTo>
                <a:lnTo>
                  <a:pt x="1964" y="204"/>
                </a:lnTo>
                <a:lnTo>
                  <a:pt x="1964" y="204"/>
                </a:lnTo>
                <a:lnTo>
                  <a:pt x="1965" y="238"/>
                </a:lnTo>
                <a:lnTo>
                  <a:pt x="1966" y="289"/>
                </a:lnTo>
                <a:lnTo>
                  <a:pt x="1966" y="289"/>
                </a:lnTo>
                <a:lnTo>
                  <a:pt x="1967" y="289"/>
                </a:lnTo>
                <a:lnTo>
                  <a:pt x="1967" y="255"/>
                </a:lnTo>
                <a:lnTo>
                  <a:pt x="1968" y="221"/>
                </a:lnTo>
                <a:lnTo>
                  <a:pt x="1969" y="204"/>
                </a:lnTo>
                <a:lnTo>
                  <a:pt x="1969" y="221"/>
                </a:lnTo>
                <a:lnTo>
                  <a:pt x="1970" y="221"/>
                </a:lnTo>
                <a:lnTo>
                  <a:pt x="1970" y="221"/>
                </a:lnTo>
                <a:lnTo>
                  <a:pt x="1971" y="221"/>
                </a:lnTo>
                <a:lnTo>
                  <a:pt x="1972" y="204"/>
                </a:lnTo>
                <a:lnTo>
                  <a:pt x="1972" y="221"/>
                </a:lnTo>
                <a:lnTo>
                  <a:pt x="1973" y="238"/>
                </a:lnTo>
                <a:lnTo>
                  <a:pt x="1973" y="238"/>
                </a:lnTo>
                <a:lnTo>
                  <a:pt x="1974" y="238"/>
                </a:lnTo>
                <a:lnTo>
                  <a:pt x="1974" y="238"/>
                </a:lnTo>
                <a:lnTo>
                  <a:pt x="1975" y="238"/>
                </a:lnTo>
                <a:lnTo>
                  <a:pt x="1975" y="255"/>
                </a:lnTo>
                <a:lnTo>
                  <a:pt x="1976" y="238"/>
                </a:lnTo>
                <a:lnTo>
                  <a:pt x="1977" y="255"/>
                </a:lnTo>
                <a:lnTo>
                  <a:pt x="1977" y="238"/>
                </a:lnTo>
                <a:lnTo>
                  <a:pt x="1978" y="221"/>
                </a:lnTo>
                <a:lnTo>
                  <a:pt x="1978" y="221"/>
                </a:lnTo>
                <a:lnTo>
                  <a:pt x="1979" y="204"/>
                </a:lnTo>
                <a:lnTo>
                  <a:pt x="1979" y="204"/>
                </a:lnTo>
                <a:lnTo>
                  <a:pt x="1980" y="221"/>
                </a:lnTo>
                <a:lnTo>
                  <a:pt x="1981" y="170"/>
                </a:lnTo>
                <a:lnTo>
                  <a:pt x="1981" y="119"/>
                </a:lnTo>
                <a:lnTo>
                  <a:pt x="1982" y="85"/>
                </a:lnTo>
                <a:lnTo>
                  <a:pt x="1982" y="34"/>
                </a:lnTo>
                <a:lnTo>
                  <a:pt x="1983" y="51"/>
                </a:lnTo>
                <a:lnTo>
                  <a:pt x="1983" y="85"/>
                </a:lnTo>
                <a:lnTo>
                  <a:pt x="1984" y="204"/>
                </a:lnTo>
                <a:lnTo>
                  <a:pt x="1985" y="340"/>
                </a:lnTo>
                <a:lnTo>
                  <a:pt x="1985" y="374"/>
                </a:lnTo>
                <a:lnTo>
                  <a:pt x="1986" y="358"/>
                </a:lnTo>
                <a:lnTo>
                  <a:pt x="1986" y="323"/>
                </a:lnTo>
                <a:lnTo>
                  <a:pt x="1987" y="340"/>
                </a:lnTo>
                <a:lnTo>
                  <a:pt x="1987" y="374"/>
                </a:lnTo>
                <a:lnTo>
                  <a:pt x="1988" y="409"/>
                </a:lnTo>
                <a:lnTo>
                  <a:pt x="1989" y="374"/>
                </a:lnTo>
                <a:lnTo>
                  <a:pt x="1989" y="358"/>
                </a:lnTo>
                <a:lnTo>
                  <a:pt x="1990" y="323"/>
                </a:lnTo>
                <a:lnTo>
                  <a:pt x="1990" y="306"/>
                </a:lnTo>
                <a:lnTo>
                  <a:pt x="1991" y="272"/>
                </a:lnTo>
                <a:lnTo>
                  <a:pt x="1991" y="255"/>
                </a:lnTo>
                <a:lnTo>
                  <a:pt x="1992" y="204"/>
                </a:lnTo>
                <a:lnTo>
                  <a:pt x="1992" y="170"/>
                </a:lnTo>
                <a:lnTo>
                  <a:pt x="1993" y="170"/>
                </a:lnTo>
                <a:lnTo>
                  <a:pt x="1994" y="204"/>
                </a:lnTo>
                <a:lnTo>
                  <a:pt x="1994" y="238"/>
                </a:lnTo>
                <a:lnTo>
                  <a:pt x="1995" y="255"/>
                </a:lnTo>
                <a:lnTo>
                  <a:pt x="1995" y="255"/>
                </a:lnTo>
                <a:lnTo>
                  <a:pt x="1996" y="238"/>
                </a:lnTo>
                <a:lnTo>
                  <a:pt x="1996" y="238"/>
                </a:lnTo>
                <a:lnTo>
                  <a:pt x="1997" y="221"/>
                </a:lnTo>
                <a:lnTo>
                  <a:pt x="1998" y="204"/>
                </a:lnTo>
                <a:lnTo>
                  <a:pt x="1998" y="204"/>
                </a:lnTo>
                <a:lnTo>
                  <a:pt x="1999" y="221"/>
                </a:lnTo>
                <a:lnTo>
                  <a:pt x="1999" y="238"/>
                </a:lnTo>
                <a:lnTo>
                  <a:pt x="2000" y="238"/>
                </a:lnTo>
                <a:lnTo>
                  <a:pt x="2000" y="238"/>
                </a:lnTo>
                <a:lnTo>
                  <a:pt x="2001" y="221"/>
                </a:lnTo>
                <a:lnTo>
                  <a:pt x="2002" y="221"/>
                </a:lnTo>
                <a:lnTo>
                  <a:pt x="2002" y="221"/>
                </a:lnTo>
                <a:lnTo>
                  <a:pt x="2003" y="187"/>
                </a:lnTo>
                <a:lnTo>
                  <a:pt x="2004" y="170"/>
                </a:lnTo>
                <a:lnTo>
                  <a:pt x="2004" y="221"/>
                </a:lnTo>
                <a:lnTo>
                  <a:pt x="2005" y="255"/>
                </a:lnTo>
                <a:lnTo>
                  <a:pt x="2005" y="238"/>
                </a:lnTo>
                <a:lnTo>
                  <a:pt x="2006" y="85"/>
                </a:lnTo>
                <a:lnTo>
                  <a:pt x="2006" y="51"/>
                </a:lnTo>
                <a:lnTo>
                  <a:pt x="2007" y="170"/>
                </a:lnTo>
                <a:lnTo>
                  <a:pt x="2008" y="221"/>
                </a:lnTo>
                <a:lnTo>
                  <a:pt x="2008" y="289"/>
                </a:lnTo>
                <a:lnTo>
                  <a:pt x="2009" y="323"/>
                </a:lnTo>
                <a:lnTo>
                  <a:pt x="2009" y="289"/>
                </a:lnTo>
                <a:lnTo>
                  <a:pt x="2010" y="204"/>
                </a:lnTo>
                <a:lnTo>
                  <a:pt x="2010" y="221"/>
                </a:lnTo>
                <a:lnTo>
                  <a:pt x="2011" y="289"/>
                </a:lnTo>
                <a:lnTo>
                  <a:pt x="2012" y="340"/>
                </a:lnTo>
                <a:lnTo>
                  <a:pt x="2012" y="358"/>
                </a:lnTo>
                <a:lnTo>
                  <a:pt x="2013" y="323"/>
                </a:lnTo>
                <a:lnTo>
                  <a:pt x="2013" y="306"/>
                </a:lnTo>
                <a:lnTo>
                  <a:pt x="2014" y="289"/>
                </a:lnTo>
                <a:lnTo>
                  <a:pt x="2014" y="272"/>
                </a:lnTo>
                <a:lnTo>
                  <a:pt x="2015" y="255"/>
                </a:lnTo>
                <a:lnTo>
                  <a:pt x="2015" y="238"/>
                </a:lnTo>
                <a:lnTo>
                  <a:pt x="2016" y="221"/>
                </a:lnTo>
                <a:lnTo>
                  <a:pt x="2017" y="170"/>
                </a:lnTo>
                <a:lnTo>
                  <a:pt x="2017" y="170"/>
                </a:lnTo>
                <a:lnTo>
                  <a:pt x="2018" y="153"/>
                </a:lnTo>
                <a:lnTo>
                  <a:pt x="2018" y="170"/>
                </a:lnTo>
                <a:lnTo>
                  <a:pt x="2019" y="170"/>
                </a:lnTo>
                <a:lnTo>
                  <a:pt x="2019" y="170"/>
                </a:lnTo>
                <a:lnTo>
                  <a:pt x="2020" y="170"/>
                </a:lnTo>
                <a:lnTo>
                  <a:pt x="2021" y="187"/>
                </a:lnTo>
                <a:lnTo>
                  <a:pt x="2021" y="221"/>
                </a:lnTo>
                <a:lnTo>
                  <a:pt x="2022" y="238"/>
                </a:lnTo>
                <a:lnTo>
                  <a:pt x="2022" y="255"/>
                </a:lnTo>
                <a:lnTo>
                  <a:pt x="2023" y="255"/>
                </a:lnTo>
                <a:lnTo>
                  <a:pt x="2023" y="272"/>
                </a:lnTo>
                <a:lnTo>
                  <a:pt x="2024" y="272"/>
                </a:lnTo>
                <a:lnTo>
                  <a:pt x="2025" y="289"/>
                </a:lnTo>
                <a:lnTo>
                  <a:pt x="2025" y="289"/>
                </a:lnTo>
                <a:lnTo>
                  <a:pt x="2026" y="272"/>
                </a:lnTo>
                <a:lnTo>
                  <a:pt x="2026" y="289"/>
                </a:lnTo>
                <a:lnTo>
                  <a:pt x="2027" y="358"/>
                </a:lnTo>
                <a:lnTo>
                  <a:pt x="2027" y="340"/>
                </a:lnTo>
                <a:lnTo>
                  <a:pt x="2028" y="170"/>
                </a:lnTo>
                <a:lnTo>
                  <a:pt x="2029" y="85"/>
                </a:lnTo>
                <a:lnTo>
                  <a:pt x="2029" y="221"/>
                </a:lnTo>
                <a:lnTo>
                  <a:pt x="2030" y="289"/>
                </a:lnTo>
                <a:lnTo>
                  <a:pt x="2030" y="289"/>
                </a:lnTo>
                <a:lnTo>
                  <a:pt x="2031" y="289"/>
                </a:lnTo>
                <a:lnTo>
                  <a:pt x="2031" y="323"/>
                </a:lnTo>
                <a:lnTo>
                  <a:pt x="2032" y="340"/>
                </a:lnTo>
                <a:lnTo>
                  <a:pt x="2032" y="340"/>
                </a:lnTo>
                <a:lnTo>
                  <a:pt x="2033" y="323"/>
                </a:lnTo>
                <a:lnTo>
                  <a:pt x="2034" y="340"/>
                </a:lnTo>
                <a:lnTo>
                  <a:pt x="2034" y="374"/>
                </a:lnTo>
                <a:lnTo>
                  <a:pt x="2035" y="323"/>
                </a:lnTo>
                <a:lnTo>
                  <a:pt x="2036" y="255"/>
                </a:lnTo>
                <a:lnTo>
                  <a:pt x="2036" y="187"/>
                </a:lnTo>
                <a:lnTo>
                  <a:pt x="2037" y="153"/>
                </a:lnTo>
                <a:lnTo>
                  <a:pt x="2037" y="170"/>
                </a:lnTo>
                <a:lnTo>
                  <a:pt x="2038" y="204"/>
                </a:lnTo>
                <a:lnTo>
                  <a:pt x="2039" y="238"/>
                </a:lnTo>
                <a:lnTo>
                  <a:pt x="2039" y="221"/>
                </a:lnTo>
                <a:lnTo>
                  <a:pt x="2040" y="204"/>
                </a:lnTo>
                <a:lnTo>
                  <a:pt x="2040" y="221"/>
                </a:lnTo>
                <a:lnTo>
                  <a:pt x="2041" y="238"/>
                </a:lnTo>
                <a:lnTo>
                  <a:pt x="2041" y="255"/>
                </a:lnTo>
                <a:lnTo>
                  <a:pt x="2042" y="255"/>
                </a:lnTo>
                <a:lnTo>
                  <a:pt x="2042" y="238"/>
                </a:lnTo>
                <a:lnTo>
                  <a:pt x="2043" y="221"/>
                </a:lnTo>
                <a:lnTo>
                  <a:pt x="2044" y="221"/>
                </a:lnTo>
                <a:lnTo>
                  <a:pt x="2044" y="255"/>
                </a:lnTo>
                <a:lnTo>
                  <a:pt x="2045" y="255"/>
                </a:lnTo>
                <a:lnTo>
                  <a:pt x="2045" y="255"/>
                </a:lnTo>
                <a:lnTo>
                  <a:pt x="2046" y="238"/>
                </a:lnTo>
                <a:lnTo>
                  <a:pt x="2046" y="204"/>
                </a:lnTo>
                <a:lnTo>
                  <a:pt x="2047" y="204"/>
                </a:lnTo>
                <a:lnTo>
                  <a:pt x="2048" y="170"/>
                </a:lnTo>
                <a:lnTo>
                  <a:pt x="2048" y="170"/>
                </a:lnTo>
                <a:lnTo>
                  <a:pt x="2049" y="153"/>
                </a:lnTo>
                <a:lnTo>
                  <a:pt x="2049" y="153"/>
                </a:lnTo>
                <a:lnTo>
                  <a:pt x="2050" y="204"/>
                </a:lnTo>
                <a:lnTo>
                  <a:pt x="2050" y="272"/>
                </a:lnTo>
                <a:lnTo>
                  <a:pt x="2051" y="272"/>
                </a:lnTo>
                <a:lnTo>
                  <a:pt x="2052" y="153"/>
                </a:lnTo>
                <a:lnTo>
                  <a:pt x="2052" y="85"/>
                </a:lnTo>
                <a:lnTo>
                  <a:pt x="2053" y="136"/>
                </a:lnTo>
                <a:lnTo>
                  <a:pt x="2053" y="204"/>
                </a:lnTo>
                <a:lnTo>
                  <a:pt x="2054" y="255"/>
                </a:lnTo>
                <a:lnTo>
                  <a:pt x="2054" y="306"/>
                </a:lnTo>
                <a:lnTo>
                  <a:pt x="2055" y="323"/>
                </a:lnTo>
                <a:lnTo>
                  <a:pt x="2056" y="289"/>
                </a:lnTo>
                <a:lnTo>
                  <a:pt x="2056" y="272"/>
                </a:lnTo>
                <a:lnTo>
                  <a:pt x="2057" y="272"/>
                </a:lnTo>
                <a:lnTo>
                  <a:pt x="2057" y="323"/>
                </a:lnTo>
                <a:lnTo>
                  <a:pt x="2058" y="358"/>
                </a:lnTo>
                <a:lnTo>
                  <a:pt x="2058" y="340"/>
                </a:lnTo>
                <a:lnTo>
                  <a:pt x="2059" y="323"/>
                </a:lnTo>
                <a:lnTo>
                  <a:pt x="2059" y="306"/>
                </a:lnTo>
                <a:lnTo>
                  <a:pt x="2060" y="289"/>
                </a:lnTo>
                <a:lnTo>
                  <a:pt x="2061" y="289"/>
                </a:lnTo>
                <a:lnTo>
                  <a:pt x="2061" y="238"/>
                </a:lnTo>
                <a:lnTo>
                  <a:pt x="2062" y="221"/>
                </a:lnTo>
                <a:lnTo>
                  <a:pt x="2062" y="187"/>
                </a:lnTo>
                <a:lnTo>
                  <a:pt x="2063" y="187"/>
                </a:lnTo>
                <a:lnTo>
                  <a:pt x="2063" y="170"/>
                </a:lnTo>
                <a:lnTo>
                  <a:pt x="2064" y="153"/>
                </a:lnTo>
                <a:lnTo>
                  <a:pt x="2065" y="170"/>
                </a:lnTo>
                <a:lnTo>
                  <a:pt x="2065" y="187"/>
                </a:lnTo>
                <a:lnTo>
                  <a:pt x="2066" y="187"/>
                </a:lnTo>
                <a:lnTo>
                  <a:pt x="2066" y="204"/>
                </a:lnTo>
                <a:lnTo>
                  <a:pt x="2067" y="221"/>
                </a:lnTo>
                <a:lnTo>
                  <a:pt x="2067" y="238"/>
                </a:lnTo>
                <a:lnTo>
                  <a:pt x="2068" y="255"/>
                </a:lnTo>
                <a:lnTo>
                  <a:pt x="2069" y="255"/>
                </a:lnTo>
                <a:lnTo>
                  <a:pt x="2069" y="255"/>
                </a:lnTo>
                <a:lnTo>
                  <a:pt x="2070" y="255"/>
                </a:lnTo>
                <a:lnTo>
                  <a:pt x="2071" y="255"/>
                </a:lnTo>
                <a:lnTo>
                  <a:pt x="2071" y="255"/>
                </a:lnTo>
                <a:lnTo>
                  <a:pt x="2072" y="255"/>
                </a:lnTo>
                <a:lnTo>
                  <a:pt x="2072" y="187"/>
                </a:lnTo>
                <a:lnTo>
                  <a:pt x="2073" y="153"/>
                </a:lnTo>
                <a:lnTo>
                  <a:pt x="2073" y="136"/>
                </a:lnTo>
                <a:lnTo>
                  <a:pt x="2074" y="153"/>
                </a:lnTo>
                <a:lnTo>
                  <a:pt x="2075" y="51"/>
                </a:lnTo>
                <a:lnTo>
                  <a:pt x="2075" y="51"/>
                </a:lnTo>
                <a:lnTo>
                  <a:pt x="2076" y="68"/>
                </a:lnTo>
                <a:lnTo>
                  <a:pt x="2076" y="102"/>
                </a:lnTo>
                <a:lnTo>
                  <a:pt x="2077" y="204"/>
                </a:lnTo>
                <a:lnTo>
                  <a:pt x="2077" y="255"/>
                </a:lnTo>
                <a:lnTo>
                  <a:pt x="2078" y="323"/>
                </a:lnTo>
                <a:lnTo>
                  <a:pt x="2079" y="426"/>
                </a:lnTo>
                <a:lnTo>
                  <a:pt x="2079" y="477"/>
                </a:lnTo>
                <a:lnTo>
                  <a:pt x="2080" y="391"/>
                </a:lnTo>
                <a:lnTo>
                  <a:pt x="2080" y="374"/>
                </a:lnTo>
                <a:lnTo>
                  <a:pt x="2081" y="391"/>
                </a:lnTo>
                <a:lnTo>
                  <a:pt x="2081" y="374"/>
                </a:lnTo>
                <a:lnTo>
                  <a:pt x="2082" y="340"/>
                </a:lnTo>
                <a:lnTo>
                  <a:pt x="2082" y="306"/>
                </a:lnTo>
                <a:lnTo>
                  <a:pt x="2083" y="289"/>
                </a:lnTo>
                <a:lnTo>
                  <a:pt x="2084" y="238"/>
                </a:lnTo>
                <a:lnTo>
                  <a:pt x="2084" y="221"/>
                </a:lnTo>
                <a:lnTo>
                  <a:pt x="2085" y="255"/>
                </a:lnTo>
                <a:lnTo>
                  <a:pt x="2085" y="255"/>
                </a:lnTo>
                <a:lnTo>
                  <a:pt x="2086" y="272"/>
                </a:lnTo>
                <a:lnTo>
                  <a:pt x="2086" y="289"/>
                </a:lnTo>
                <a:lnTo>
                  <a:pt x="2087" y="255"/>
                </a:lnTo>
                <a:lnTo>
                  <a:pt x="2088" y="255"/>
                </a:lnTo>
                <a:lnTo>
                  <a:pt x="2088" y="255"/>
                </a:lnTo>
                <a:lnTo>
                  <a:pt x="2089" y="255"/>
                </a:lnTo>
                <a:lnTo>
                  <a:pt x="2089" y="255"/>
                </a:lnTo>
                <a:lnTo>
                  <a:pt x="2090" y="238"/>
                </a:lnTo>
                <a:lnTo>
                  <a:pt x="2090" y="238"/>
                </a:lnTo>
                <a:lnTo>
                  <a:pt x="2091" y="221"/>
                </a:lnTo>
                <a:lnTo>
                  <a:pt x="2092" y="238"/>
                </a:lnTo>
                <a:lnTo>
                  <a:pt x="2092" y="255"/>
                </a:lnTo>
                <a:lnTo>
                  <a:pt x="2093" y="255"/>
                </a:lnTo>
                <a:lnTo>
                  <a:pt x="2093" y="255"/>
                </a:lnTo>
                <a:lnTo>
                  <a:pt x="2094" y="255"/>
                </a:lnTo>
                <a:lnTo>
                  <a:pt x="2094" y="255"/>
                </a:lnTo>
                <a:lnTo>
                  <a:pt x="2095" y="255"/>
                </a:lnTo>
                <a:lnTo>
                  <a:pt x="2096" y="272"/>
                </a:lnTo>
                <a:lnTo>
                  <a:pt x="2096" y="272"/>
                </a:lnTo>
                <a:lnTo>
                  <a:pt x="2097" y="255"/>
                </a:lnTo>
                <a:lnTo>
                  <a:pt x="2097" y="187"/>
                </a:lnTo>
                <a:lnTo>
                  <a:pt x="2098" y="170"/>
                </a:lnTo>
                <a:lnTo>
                  <a:pt x="2098" y="221"/>
                </a:lnTo>
                <a:lnTo>
                  <a:pt x="2099" y="272"/>
                </a:lnTo>
                <a:lnTo>
                  <a:pt x="2099" y="272"/>
                </a:lnTo>
                <a:lnTo>
                  <a:pt x="2100" y="221"/>
                </a:lnTo>
                <a:lnTo>
                  <a:pt x="2101" y="204"/>
                </a:lnTo>
                <a:lnTo>
                  <a:pt x="2101" y="170"/>
                </a:lnTo>
                <a:lnTo>
                  <a:pt x="2102" y="204"/>
                </a:lnTo>
                <a:lnTo>
                  <a:pt x="2103" y="238"/>
                </a:lnTo>
                <a:lnTo>
                  <a:pt x="2103" y="289"/>
                </a:lnTo>
                <a:lnTo>
                  <a:pt x="2104" y="272"/>
                </a:lnTo>
                <a:lnTo>
                  <a:pt x="2104" y="272"/>
                </a:lnTo>
                <a:lnTo>
                  <a:pt x="2105" y="255"/>
                </a:lnTo>
                <a:lnTo>
                  <a:pt x="2105" y="255"/>
                </a:lnTo>
                <a:lnTo>
                  <a:pt x="2106" y="255"/>
                </a:lnTo>
                <a:lnTo>
                  <a:pt x="2107" y="272"/>
                </a:lnTo>
                <a:lnTo>
                  <a:pt x="2107" y="272"/>
                </a:lnTo>
                <a:lnTo>
                  <a:pt x="2108" y="255"/>
                </a:lnTo>
                <a:lnTo>
                  <a:pt x="2108" y="238"/>
                </a:lnTo>
                <a:lnTo>
                  <a:pt x="2109" y="238"/>
                </a:lnTo>
                <a:lnTo>
                  <a:pt x="2109" y="238"/>
                </a:lnTo>
                <a:lnTo>
                  <a:pt x="2110" y="238"/>
                </a:lnTo>
                <a:lnTo>
                  <a:pt x="2111" y="221"/>
                </a:lnTo>
                <a:lnTo>
                  <a:pt x="2111" y="238"/>
                </a:lnTo>
                <a:lnTo>
                  <a:pt x="2112" y="238"/>
                </a:lnTo>
                <a:lnTo>
                  <a:pt x="2112" y="255"/>
                </a:lnTo>
                <a:lnTo>
                  <a:pt x="2113" y="255"/>
                </a:lnTo>
                <a:lnTo>
                  <a:pt x="2113" y="255"/>
                </a:lnTo>
                <a:lnTo>
                  <a:pt x="2114" y="255"/>
                </a:lnTo>
                <a:lnTo>
                  <a:pt x="2115" y="255"/>
                </a:lnTo>
                <a:lnTo>
                  <a:pt x="2115" y="255"/>
                </a:lnTo>
                <a:lnTo>
                  <a:pt x="2116" y="255"/>
                </a:lnTo>
                <a:lnTo>
                  <a:pt x="2116" y="255"/>
                </a:lnTo>
                <a:lnTo>
                  <a:pt x="2117" y="255"/>
                </a:lnTo>
                <a:lnTo>
                  <a:pt x="2117" y="238"/>
                </a:lnTo>
                <a:lnTo>
                  <a:pt x="2118" y="153"/>
                </a:lnTo>
                <a:lnTo>
                  <a:pt x="2119" y="136"/>
                </a:lnTo>
                <a:lnTo>
                  <a:pt x="2119" y="136"/>
                </a:lnTo>
                <a:lnTo>
                  <a:pt x="2120" y="119"/>
                </a:lnTo>
                <a:lnTo>
                  <a:pt x="2120" y="187"/>
                </a:lnTo>
                <a:lnTo>
                  <a:pt x="2121" y="221"/>
                </a:lnTo>
                <a:lnTo>
                  <a:pt x="2121" y="221"/>
                </a:lnTo>
                <a:lnTo>
                  <a:pt x="2122" y="272"/>
                </a:lnTo>
                <a:lnTo>
                  <a:pt x="2122" y="289"/>
                </a:lnTo>
                <a:lnTo>
                  <a:pt x="2123" y="358"/>
                </a:lnTo>
                <a:lnTo>
                  <a:pt x="2124" y="358"/>
                </a:lnTo>
                <a:lnTo>
                  <a:pt x="2124" y="340"/>
                </a:lnTo>
                <a:lnTo>
                  <a:pt x="2125" y="323"/>
                </a:lnTo>
                <a:lnTo>
                  <a:pt x="2125" y="272"/>
                </a:lnTo>
                <a:lnTo>
                  <a:pt x="2126" y="221"/>
                </a:lnTo>
                <a:lnTo>
                  <a:pt x="2126" y="238"/>
                </a:lnTo>
                <a:lnTo>
                  <a:pt x="2127" y="289"/>
                </a:lnTo>
                <a:lnTo>
                  <a:pt x="2128" y="306"/>
                </a:lnTo>
                <a:lnTo>
                  <a:pt x="2128" y="272"/>
                </a:lnTo>
                <a:lnTo>
                  <a:pt x="2129" y="221"/>
                </a:lnTo>
                <a:lnTo>
                  <a:pt x="2129" y="204"/>
                </a:lnTo>
                <a:lnTo>
                  <a:pt x="2130" y="221"/>
                </a:lnTo>
                <a:lnTo>
                  <a:pt x="2130" y="221"/>
                </a:lnTo>
                <a:lnTo>
                  <a:pt x="2131" y="221"/>
                </a:lnTo>
                <a:lnTo>
                  <a:pt x="2132" y="221"/>
                </a:lnTo>
                <a:lnTo>
                  <a:pt x="2132" y="221"/>
                </a:lnTo>
                <a:lnTo>
                  <a:pt x="2133" y="238"/>
                </a:lnTo>
                <a:lnTo>
                  <a:pt x="2133" y="255"/>
                </a:lnTo>
                <a:lnTo>
                  <a:pt x="2134" y="255"/>
                </a:lnTo>
                <a:lnTo>
                  <a:pt x="2134" y="238"/>
                </a:lnTo>
                <a:lnTo>
                  <a:pt x="2135" y="221"/>
                </a:lnTo>
                <a:lnTo>
                  <a:pt x="2136" y="221"/>
                </a:lnTo>
                <a:lnTo>
                  <a:pt x="2136" y="238"/>
                </a:lnTo>
                <a:lnTo>
                  <a:pt x="2137" y="238"/>
                </a:lnTo>
                <a:lnTo>
                  <a:pt x="2138" y="221"/>
                </a:lnTo>
                <a:lnTo>
                  <a:pt x="2138" y="221"/>
                </a:lnTo>
                <a:lnTo>
                  <a:pt x="2139" y="221"/>
                </a:lnTo>
                <a:lnTo>
                  <a:pt x="2139" y="204"/>
                </a:lnTo>
                <a:lnTo>
                  <a:pt x="2140" y="170"/>
                </a:lnTo>
                <a:lnTo>
                  <a:pt x="2140" y="170"/>
                </a:lnTo>
                <a:lnTo>
                  <a:pt x="2141" y="170"/>
                </a:lnTo>
                <a:lnTo>
                  <a:pt x="2142" y="170"/>
                </a:lnTo>
                <a:lnTo>
                  <a:pt x="2142" y="204"/>
                </a:lnTo>
                <a:lnTo>
                  <a:pt x="2143" y="255"/>
                </a:lnTo>
                <a:lnTo>
                  <a:pt x="2143" y="119"/>
                </a:lnTo>
                <a:lnTo>
                  <a:pt x="2144" y="51"/>
                </a:lnTo>
                <a:lnTo>
                  <a:pt x="2144" y="136"/>
                </a:lnTo>
                <a:lnTo>
                  <a:pt x="2145" y="255"/>
                </a:lnTo>
                <a:lnTo>
                  <a:pt x="2146" y="289"/>
                </a:lnTo>
                <a:lnTo>
                  <a:pt x="2146" y="340"/>
                </a:lnTo>
                <a:lnTo>
                  <a:pt x="2147" y="323"/>
                </a:lnTo>
                <a:lnTo>
                  <a:pt x="2147" y="255"/>
                </a:lnTo>
                <a:lnTo>
                  <a:pt x="2148" y="255"/>
                </a:lnTo>
                <a:lnTo>
                  <a:pt x="2148" y="289"/>
                </a:lnTo>
                <a:lnTo>
                  <a:pt x="2149" y="340"/>
                </a:lnTo>
                <a:lnTo>
                  <a:pt x="2149" y="358"/>
                </a:lnTo>
                <a:lnTo>
                  <a:pt x="2150" y="323"/>
                </a:lnTo>
                <a:lnTo>
                  <a:pt x="2151" y="289"/>
                </a:lnTo>
                <a:lnTo>
                  <a:pt x="2151" y="272"/>
                </a:lnTo>
                <a:lnTo>
                  <a:pt x="2152" y="289"/>
                </a:lnTo>
                <a:lnTo>
                  <a:pt x="2152" y="272"/>
                </a:lnTo>
                <a:lnTo>
                  <a:pt x="2153" y="221"/>
                </a:lnTo>
                <a:lnTo>
                  <a:pt x="2153" y="187"/>
                </a:lnTo>
                <a:lnTo>
                  <a:pt x="2154" y="187"/>
                </a:lnTo>
                <a:lnTo>
                  <a:pt x="2155" y="187"/>
                </a:lnTo>
                <a:lnTo>
                  <a:pt x="2155" y="187"/>
                </a:lnTo>
                <a:lnTo>
                  <a:pt x="2156" y="170"/>
                </a:lnTo>
                <a:lnTo>
                  <a:pt x="2156" y="187"/>
                </a:lnTo>
                <a:lnTo>
                  <a:pt x="2157" y="187"/>
                </a:lnTo>
                <a:lnTo>
                  <a:pt x="2157" y="187"/>
                </a:lnTo>
                <a:lnTo>
                  <a:pt x="2158" y="204"/>
                </a:lnTo>
                <a:lnTo>
                  <a:pt x="2159" y="238"/>
                </a:lnTo>
                <a:lnTo>
                  <a:pt x="2159" y="221"/>
                </a:lnTo>
                <a:lnTo>
                  <a:pt x="2160" y="238"/>
                </a:lnTo>
                <a:lnTo>
                  <a:pt x="2160" y="221"/>
                </a:lnTo>
                <a:lnTo>
                  <a:pt x="2161" y="221"/>
                </a:lnTo>
                <a:lnTo>
                  <a:pt x="2161" y="238"/>
                </a:lnTo>
                <a:lnTo>
                  <a:pt x="2162" y="255"/>
                </a:lnTo>
                <a:lnTo>
                  <a:pt x="2163" y="272"/>
                </a:lnTo>
                <a:lnTo>
                  <a:pt x="2163" y="255"/>
                </a:lnTo>
                <a:lnTo>
                  <a:pt x="2164" y="221"/>
                </a:lnTo>
                <a:lnTo>
                  <a:pt x="2164" y="255"/>
                </a:lnTo>
                <a:lnTo>
                  <a:pt x="2165" y="272"/>
                </a:lnTo>
                <a:lnTo>
                  <a:pt x="2165" y="204"/>
                </a:lnTo>
                <a:lnTo>
                  <a:pt x="2166" y="119"/>
                </a:lnTo>
                <a:lnTo>
                  <a:pt x="2166" y="187"/>
                </a:lnTo>
                <a:lnTo>
                  <a:pt x="2167" y="255"/>
                </a:lnTo>
                <a:lnTo>
                  <a:pt x="2168" y="306"/>
                </a:lnTo>
                <a:lnTo>
                  <a:pt x="2169" y="289"/>
                </a:lnTo>
                <a:lnTo>
                  <a:pt x="2169" y="255"/>
                </a:lnTo>
                <a:lnTo>
                  <a:pt x="2170" y="255"/>
                </a:lnTo>
                <a:lnTo>
                  <a:pt x="2170" y="255"/>
                </a:lnTo>
                <a:lnTo>
                  <a:pt x="2171" y="306"/>
                </a:lnTo>
                <a:lnTo>
                  <a:pt x="2171" y="340"/>
                </a:lnTo>
                <a:lnTo>
                  <a:pt x="2172" y="340"/>
                </a:lnTo>
                <a:lnTo>
                  <a:pt x="2172" y="358"/>
                </a:lnTo>
                <a:lnTo>
                  <a:pt x="2173" y="323"/>
                </a:lnTo>
                <a:lnTo>
                  <a:pt x="2174" y="289"/>
                </a:lnTo>
                <a:lnTo>
                  <a:pt x="2174" y="238"/>
                </a:lnTo>
                <a:lnTo>
                  <a:pt x="2175" y="204"/>
                </a:lnTo>
                <a:lnTo>
                  <a:pt x="2175" y="187"/>
                </a:lnTo>
                <a:lnTo>
                  <a:pt x="2176" y="221"/>
                </a:lnTo>
                <a:lnTo>
                  <a:pt x="2176" y="238"/>
                </a:lnTo>
                <a:lnTo>
                  <a:pt x="2177" y="255"/>
                </a:lnTo>
                <a:lnTo>
                  <a:pt x="2178" y="255"/>
                </a:lnTo>
                <a:lnTo>
                  <a:pt x="2178" y="238"/>
                </a:lnTo>
                <a:lnTo>
                  <a:pt x="2179" y="238"/>
                </a:lnTo>
                <a:lnTo>
                  <a:pt x="2179" y="204"/>
                </a:lnTo>
                <a:lnTo>
                  <a:pt x="2180" y="204"/>
                </a:lnTo>
                <a:lnTo>
                  <a:pt x="2180" y="221"/>
                </a:lnTo>
                <a:lnTo>
                  <a:pt x="2181" y="221"/>
                </a:lnTo>
                <a:lnTo>
                  <a:pt x="2182" y="255"/>
                </a:lnTo>
                <a:lnTo>
                  <a:pt x="2182" y="272"/>
                </a:lnTo>
                <a:lnTo>
                  <a:pt x="2183" y="272"/>
                </a:lnTo>
                <a:lnTo>
                  <a:pt x="2183" y="238"/>
                </a:lnTo>
                <a:lnTo>
                  <a:pt x="2184" y="204"/>
                </a:lnTo>
                <a:lnTo>
                  <a:pt x="2184" y="221"/>
                </a:lnTo>
                <a:lnTo>
                  <a:pt x="2185" y="221"/>
                </a:lnTo>
                <a:lnTo>
                  <a:pt x="2186" y="204"/>
                </a:lnTo>
                <a:lnTo>
                  <a:pt x="2186" y="187"/>
                </a:lnTo>
                <a:lnTo>
                  <a:pt x="2187" y="187"/>
                </a:lnTo>
                <a:lnTo>
                  <a:pt x="2187" y="221"/>
                </a:lnTo>
                <a:lnTo>
                  <a:pt x="2188" y="272"/>
                </a:lnTo>
                <a:lnTo>
                  <a:pt x="2188" y="255"/>
                </a:lnTo>
                <a:lnTo>
                  <a:pt x="2189" y="136"/>
                </a:lnTo>
                <a:lnTo>
                  <a:pt x="2189" y="68"/>
                </a:lnTo>
                <a:lnTo>
                  <a:pt x="2190" y="119"/>
                </a:lnTo>
                <a:lnTo>
                  <a:pt x="2191" y="170"/>
                </a:lnTo>
                <a:lnTo>
                  <a:pt x="2191" y="238"/>
                </a:lnTo>
                <a:lnTo>
                  <a:pt x="2192" y="306"/>
                </a:lnTo>
                <a:lnTo>
                  <a:pt x="2192" y="306"/>
                </a:lnTo>
                <a:lnTo>
                  <a:pt x="2193" y="255"/>
                </a:lnTo>
                <a:lnTo>
                  <a:pt x="2193" y="221"/>
                </a:lnTo>
                <a:lnTo>
                  <a:pt x="2194" y="238"/>
                </a:lnTo>
                <a:lnTo>
                  <a:pt x="2195" y="272"/>
                </a:lnTo>
                <a:lnTo>
                  <a:pt x="2195" y="323"/>
                </a:lnTo>
                <a:lnTo>
                  <a:pt x="2196" y="340"/>
                </a:lnTo>
                <a:lnTo>
                  <a:pt x="2196" y="340"/>
                </a:lnTo>
                <a:lnTo>
                  <a:pt x="2197" y="323"/>
                </a:lnTo>
                <a:lnTo>
                  <a:pt x="2197" y="306"/>
                </a:lnTo>
                <a:lnTo>
                  <a:pt x="2198" y="289"/>
                </a:lnTo>
                <a:lnTo>
                  <a:pt x="2199" y="289"/>
                </a:lnTo>
                <a:lnTo>
                  <a:pt x="2199" y="255"/>
                </a:lnTo>
                <a:lnTo>
                  <a:pt x="2200" y="204"/>
                </a:lnTo>
                <a:lnTo>
                  <a:pt x="2200" y="187"/>
                </a:lnTo>
                <a:lnTo>
                  <a:pt x="2201" y="170"/>
                </a:lnTo>
                <a:lnTo>
                  <a:pt x="2201" y="170"/>
                </a:lnTo>
                <a:lnTo>
                  <a:pt x="2202" y="170"/>
                </a:lnTo>
                <a:lnTo>
                  <a:pt x="2203" y="187"/>
                </a:lnTo>
                <a:lnTo>
                  <a:pt x="2203" y="187"/>
                </a:lnTo>
                <a:lnTo>
                  <a:pt x="2204" y="204"/>
                </a:lnTo>
                <a:lnTo>
                  <a:pt x="2205" y="221"/>
                </a:lnTo>
                <a:lnTo>
                  <a:pt x="2205" y="238"/>
                </a:lnTo>
                <a:lnTo>
                  <a:pt x="2206" y="255"/>
                </a:lnTo>
                <a:lnTo>
                  <a:pt x="2206" y="255"/>
                </a:lnTo>
                <a:lnTo>
                  <a:pt x="2207" y="255"/>
                </a:lnTo>
                <a:lnTo>
                  <a:pt x="2207" y="238"/>
                </a:lnTo>
                <a:lnTo>
                  <a:pt x="2208" y="255"/>
                </a:lnTo>
                <a:lnTo>
                  <a:pt x="2209" y="272"/>
                </a:lnTo>
                <a:lnTo>
                  <a:pt x="2209" y="255"/>
                </a:lnTo>
                <a:lnTo>
                  <a:pt x="2210" y="238"/>
                </a:lnTo>
                <a:lnTo>
                  <a:pt x="2210" y="204"/>
                </a:lnTo>
                <a:lnTo>
                  <a:pt x="2211" y="187"/>
                </a:lnTo>
                <a:lnTo>
                  <a:pt x="2211" y="204"/>
                </a:lnTo>
                <a:lnTo>
                  <a:pt x="2212" y="238"/>
                </a:lnTo>
                <a:lnTo>
                  <a:pt x="2212" y="289"/>
                </a:lnTo>
                <a:lnTo>
                  <a:pt x="2213" y="238"/>
                </a:lnTo>
                <a:lnTo>
                  <a:pt x="2214" y="187"/>
                </a:lnTo>
                <a:lnTo>
                  <a:pt x="2214" y="204"/>
                </a:lnTo>
                <a:lnTo>
                  <a:pt x="2215" y="221"/>
                </a:lnTo>
                <a:lnTo>
                  <a:pt x="2215" y="289"/>
                </a:lnTo>
                <a:lnTo>
                  <a:pt x="2216" y="340"/>
                </a:lnTo>
                <a:lnTo>
                  <a:pt x="2216" y="272"/>
                </a:lnTo>
                <a:lnTo>
                  <a:pt x="2217" y="306"/>
                </a:lnTo>
                <a:lnTo>
                  <a:pt x="2218" y="323"/>
                </a:lnTo>
                <a:lnTo>
                  <a:pt x="2218" y="340"/>
                </a:lnTo>
                <a:lnTo>
                  <a:pt x="2219" y="255"/>
                </a:lnTo>
                <a:lnTo>
                  <a:pt x="2219" y="204"/>
                </a:lnTo>
                <a:lnTo>
                  <a:pt x="2220" y="187"/>
                </a:lnTo>
                <a:lnTo>
                  <a:pt x="2220" y="187"/>
                </a:lnTo>
                <a:lnTo>
                  <a:pt x="2221" y="238"/>
                </a:lnTo>
                <a:lnTo>
                  <a:pt x="2222" y="255"/>
                </a:lnTo>
                <a:lnTo>
                  <a:pt x="2222" y="272"/>
                </a:lnTo>
                <a:lnTo>
                  <a:pt x="2223" y="272"/>
                </a:lnTo>
                <a:lnTo>
                  <a:pt x="2223" y="289"/>
                </a:lnTo>
                <a:lnTo>
                  <a:pt x="2224" y="272"/>
                </a:lnTo>
                <a:lnTo>
                  <a:pt x="2224" y="255"/>
                </a:lnTo>
                <a:lnTo>
                  <a:pt x="2225" y="238"/>
                </a:lnTo>
                <a:lnTo>
                  <a:pt x="2226" y="238"/>
                </a:lnTo>
                <a:lnTo>
                  <a:pt x="2226" y="238"/>
                </a:lnTo>
                <a:lnTo>
                  <a:pt x="2227" y="255"/>
                </a:lnTo>
                <a:lnTo>
                  <a:pt x="2227" y="272"/>
                </a:lnTo>
                <a:lnTo>
                  <a:pt x="2228" y="289"/>
                </a:lnTo>
                <a:lnTo>
                  <a:pt x="2228" y="289"/>
                </a:lnTo>
                <a:lnTo>
                  <a:pt x="2229" y="272"/>
                </a:lnTo>
                <a:lnTo>
                  <a:pt x="2229" y="238"/>
                </a:lnTo>
                <a:lnTo>
                  <a:pt x="2230" y="238"/>
                </a:lnTo>
                <a:lnTo>
                  <a:pt x="2231" y="255"/>
                </a:lnTo>
                <a:lnTo>
                  <a:pt x="2231" y="255"/>
                </a:lnTo>
                <a:lnTo>
                  <a:pt x="2232" y="255"/>
                </a:lnTo>
                <a:lnTo>
                  <a:pt x="2232" y="255"/>
                </a:lnTo>
                <a:lnTo>
                  <a:pt x="2233" y="255"/>
                </a:lnTo>
                <a:lnTo>
                  <a:pt x="2233" y="238"/>
                </a:lnTo>
                <a:lnTo>
                  <a:pt x="2234" y="221"/>
                </a:lnTo>
                <a:lnTo>
                  <a:pt x="2235" y="170"/>
                </a:lnTo>
                <a:lnTo>
                  <a:pt x="2236" y="102"/>
                </a:lnTo>
                <a:lnTo>
                  <a:pt x="2236" y="170"/>
                </a:lnTo>
                <a:lnTo>
                  <a:pt x="2237" y="187"/>
                </a:lnTo>
                <a:lnTo>
                  <a:pt x="2237" y="221"/>
                </a:lnTo>
                <a:lnTo>
                  <a:pt x="2238" y="272"/>
                </a:lnTo>
                <a:lnTo>
                  <a:pt x="2238" y="289"/>
                </a:lnTo>
                <a:lnTo>
                  <a:pt x="2239" y="272"/>
                </a:lnTo>
                <a:lnTo>
                  <a:pt x="2239" y="255"/>
                </a:lnTo>
                <a:lnTo>
                  <a:pt x="2240" y="255"/>
                </a:lnTo>
                <a:lnTo>
                  <a:pt x="2241" y="272"/>
                </a:lnTo>
                <a:lnTo>
                  <a:pt x="2241" y="272"/>
                </a:lnTo>
                <a:lnTo>
                  <a:pt x="2242" y="272"/>
                </a:lnTo>
                <a:lnTo>
                  <a:pt x="2242" y="255"/>
                </a:lnTo>
                <a:lnTo>
                  <a:pt x="2243" y="255"/>
                </a:lnTo>
                <a:lnTo>
                  <a:pt x="2243" y="289"/>
                </a:lnTo>
                <a:lnTo>
                  <a:pt x="2244" y="289"/>
                </a:lnTo>
                <a:lnTo>
                  <a:pt x="2245" y="272"/>
                </a:lnTo>
                <a:lnTo>
                  <a:pt x="2245" y="238"/>
                </a:lnTo>
                <a:lnTo>
                  <a:pt x="2246" y="238"/>
                </a:lnTo>
                <a:lnTo>
                  <a:pt x="2246" y="221"/>
                </a:lnTo>
                <a:lnTo>
                  <a:pt x="2247" y="238"/>
                </a:lnTo>
                <a:lnTo>
                  <a:pt x="2247" y="221"/>
                </a:lnTo>
                <a:lnTo>
                  <a:pt x="2248" y="221"/>
                </a:lnTo>
                <a:lnTo>
                  <a:pt x="2249" y="238"/>
                </a:lnTo>
                <a:lnTo>
                  <a:pt x="2249" y="221"/>
                </a:lnTo>
                <a:lnTo>
                  <a:pt x="2250" y="221"/>
                </a:lnTo>
                <a:lnTo>
                  <a:pt x="2250" y="238"/>
                </a:lnTo>
                <a:lnTo>
                  <a:pt x="2251" y="272"/>
                </a:lnTo>
                <a:lnTo>
                  <a:pt x="2251" y="255"/>
                </a:lnTo>
                <a:lnTo>
                  <a:pt x="2252" y="238"/>
                </a:lnTo>
                <a:lnTo>
                  <a:pt x="2253" y="221"/>
                </a:lnTo>
                <a:lnTo>
                  <a:pt x="2253" y="221"/>
                </a:lnTo>
                <a:lnTo>
                  <a:pt x="2254" y="238"/>
                </a:lnTo>
                <a:lnTo>
                  <a:pt x="2254" y="272"/>
                </a:lnTo>
                <a:lnTo>
                  <a:pt x="2255" y="238"/>
                </a:lnTo>
                <a:lnTo>
                  <a:pt x="2255" y="187"/>
                </a:lnTo>
                <a:lnTo>
                  <a:pt x="2256" y="153"/>
                </a:lnTo>
                <a:lnTo>
                  <a:pt x="2256" y="153"/>
                </a:lnTo>
                <a:lnTo>
                  <a:pt x="2257" y="153"/>
                </a:lnTo>
                <a:lnTo>
                  <a:pt x="2258" y="238"/>
                </a:lnTo>
                <a:lnTo>
                  <a:pt x="2258" y="238"/>
                </a:lnTo>
                <a:lnTo>
                  <a:pt x="2259" y="204"/>
                </a:lnTo>
                <a:lnTo>
                  <a:pt x="2259" y="204"/>
                </a:lnTo>
                <a:lnTo>
                  <a:pt x="2260" y="238"/>
                </a:lnTo>
                <a:lnTo>
                  <a:pt x="2260" y="289"/>
                </a:lnTo>
                <a:lnTo>
                  <a:pt x="2261" y="340"/>
                </a:lnTo>
                <a:lnTo>
                  <a:pt x="2262" y="340"/>
                </a:lnTo>
                <a:lnTo>
                  <a:pt x="2262" y="289"/>
                </a:lnTo>
                <a:lnTo>
                  <a:pt x="2263" y="255"/>
                </a:lnTo>
                <a:lnTo>
                  <a:pt x="2263" y="289"/>
                </a:lnTo>
                <a:lnTo>
                  <a:pt x="2264" y="306"/>
                </a:lnTo>
                <a:lnTo>
                  <a:pt x="2264" y="289"/>
                </a:lnTo>
                <a:lnTo>
                  <a:pt x="2265" y="255"/>
                </a:lnTo>
                <a:lnTo>
                  <a:pt x="2266" y="221"/>
                </a:lnTo>
                <a:lnTo>
                  <a:pt x="2266" y="187"/>
                </a:lnTo>
                <a:lnTo>
                  <a:pt x="2267" y="221"/>
                </a:lnTo>
                <a:lnTo>
                  <a:pt x="2267" y="255"/>
                </a:lnTo>
                <a:lnTo>
                  <a:pt x="2268" y="272"/>
                </a:lnTo>
                <a:lnTo>
                  <a:pt x="2269" y="272"/>
                </a:lnTo>
                <a:lnTo>
                  <a:pt x="2269" y="238"/>
                </a:lnTo>
                <a:lnTo>
                  <a:pt x="2270" y="221"/>
                </a:lnTo>
                <a:lnTo>
                  <a:pt x="2270" y="238"/>
                </a:lnTo>
                <a:lnTo>
                  <a:pt x="2271" y="255"/>
                </a:lnTo>
                <a:lnTo>
                  <a:pt x="2272" y="238"/>
                </a:lnTo>
                <a:lnTo>
                  <a:pt x="2272" y="238"/>
                </a:lnTo>
                <a:lnTo>
                  <a:pt x="2273" y="221"/>
                </a:lnTo>
                <a:lnTo>
                  <a:pt x="2273" y="221"/>
                </a:lnTo>
                <a:lnTo>
                  <a:pt x="2274" y="238"/>
                </a:lnTo>
                <a:lnTo>
                  <a:pt x="2274" y="238"/>
                </a:lnTo>
                <a:lnTo>
                  <a:pt x="2275" y="221"/>
                </a:lnTo>
                <a:lnTo>
                  <a:pt x="2276" y="221"/>
                </a:lnTo>
                <a:lnTo>
                  <a:pt x="2276" y="204"/>
                </a:lnTo>
                <a:lnTo>
                  <a:pt x="2277" y="204"/>
                </a:lnTo>
                <a:lnTo>
                  <a:pt x="2277" y="204"/>
                </a:lnTo>
                <a:lnTo>
                  <a:pt x="2278" y="187"/>
                </a:lnTo>
                <a:lnTo>
                  <a:pt x="2278" y="187"/>
                </a:lnTo>
                <a:lnTo>
                  <a:pt x="2279" y="221"/>
                </a:lnTo>
                <a:lnTo>
                  <a:pt x="2279" y="221"/>
                </a:lnTo>
                <a:lnTo>
                  <a:pt x="2280" y="221"/>
                </a:lnTo>
                <a:lnTo>
                  <a:pt x="2281" y="85"/>
                </a:lnTo>
                <a:lnTo>
                  <a:pt x="2281" y="17"/>
                </a:lnTo>
                <a:lnTo>
                  <a:pt x="2282" y="119"/>
                </a:lnTo>
                <a:lnTo>
                  <a:pt x="2282" y="204"/>
                </a:lnTo>
                <a:lnTo>
                  <a:pt x="2283" y="255"/>
                </a:lnTo>
                <a:lnTo>
                  <a:pt x="2283" y="306"/>
                </a:lnTo>
                <a:lnTo>
                  <a:pt x="2284" y="306"/>
                </a:lnTo>
                <a:lnTo>
                  <a:pt x="2285" y="255"/>
                </a:lnTo>
                <a:lnTo>
                  <a:pt x="2285" y="238"/>
                </a:lnTo>
                <a:lnTo>
                  <a:pt x="2286" y="323"/>
                </a:lnTo>
                <a:lnTo>
                  <a:pt x="2286" y="374"/>
                </a:lnTo>
                <a:lnTo>
                  <a:pt x="2287" y="374"/>
                </a:lnTo>
                <a:lnTo>
                  <a:pt x="2287" y="340"/>
                </a:lnTo>
                <a:lnTo>
                  <a:pt x="2288" y="272"/>
                </a:lnTo>
                <a:lnTo>
                  <a:pt x="2289" y="255"/>
                </a:lnTo>
                <a:lnTo>
                  <a:pt x="2289" y="272"/>
                </a:lnTo>
                <a:lnTo>
                  <a:pt x="2290" y="289"/>
                </a:lnTo>
                <a:lnTo>
                  <a:pt x="2290" y="272"/>
                </a:lnTo>
                <a:lnTo>
                  <a:pt x="2291" y="255"/>
                </a:lnTo>
                <a:lnTo>
                  <a:pt x="2291" y="221"/>
                </a:lnTo>
                <a:lnTo>
                  <a:pt x="2292" y="187"/>
                </a:lnTo>
                <a:lnTo>
                  <a:pt x="2293" y="170"/>
                </a:lnTo>
                <a:lnTo>
                  <a:pt x="2293" y="170"/>
                </a:lnTo>
                <a:lnTo>
                  <a:pt x="2294" y="170"/>
                </a:lnTo>
                <a:lnTo>
                  <a:pt x="2294" y="187"/>
                </a:lnTo>
                <a:lnTo>
                  <a:pt x="2295" y="170"/>
                </a:lnTo>
                <a:lnTo>
                  <a:pt x="2295" y="187"/>
                </a:lnTo>
                <a:lnTo>
                  <a:pt x="2296" y="204"/>
                </a:lnTo>
                <a:lnTo>
                  <a:pt x="2296" y="221"/>
                </a:lnTo>
                <a:lnTo>
                  <a:pt x="2297" y="221"/>
                </a:lnTo>
                <a:lnTo>
                  <a:pt x="2298" y="221"/>
                </a:lnTo>
                <a:lnTo>
                  <a:pt x="2298" y="221"/>
                </a:lnTo>
                <a:lnTo>
                  <a:pt x="2299" y="221"/>
                </a:lnTo>
                <a:lnTo>
                  <a:pt x="2299" y="238"/>
                </a:lnTo>
                <a:lnTo>
                  <a:pt x="2300" y="255"/>
                </a:lnTo>
                <a:lnTo>
                  <a:pt x="2300" y="238"/>
                </a:lnTo>
                <a:lnTo>
                  <a:pt x="2301" y="204"/>
                </a:lnTo>
                <a:lnTo>
                  <a:pt x="2302" y="204"/>
                </a:lnTo>
                <a:lnTo>
                  <a:pt x="2302" y="187"/>
                </a:lnTo>
                <a:lnTo>
                  <a:pt x="2303" y="170"/>
                </a:lnTo>
                <a:lnTo>
                  <a:pt x="2304" y="187"/>
                </a:lnTo>
                <a:lnTo>
                  <a:pt x="2304" y="272"/>
                </a:lnTo>
                <a:lnTo>
                  <a:pt x="2305" y="272"/>
                </a:lnTo>
                <a:lnTo>
                  <a:pt x="2305" y="289"/>
                </a:lnTo>
                <a:lnTo>
                  <a:pt x="2306" y="289"/>
                </a:lnTo>
                <a:lnTo>
                  <a:pt x="2306" y="289"/>
                </a:lnTo>
                <a:lnTo>
                  <a:pt x="2307" y="272"/>
                </a:lnTo>
                <a:lnTo>
                  <a:pt x="2308" y="289"/>
                </a:lnTo>
                <a:lnTo>
                  <a:pt x="2308" y="289"/>
                </a:lnTo>
                <a:lnTo>
                  <a:pt x="2309" y="323"/>
                </a:lnTo>
                <a:lnTo>
                  <a:pt x="2309" y="340"/>
                </a:lnTo>
                <a:lnTo>
                  <a:pt x="2310" y="306"/>
                </a:lnTo>
                <a:lnTo>
                  <a:pt x="2310" y="255"/>
                </a:lnTo>
                <a:lnTo>
                  <a:pt x="2311" y="238"/>
                </a:lnTo>
                <a:lnTo>
                  <a:pt x="2312" y="221"/>
                </a:lnTo>
                <a:lnTo>
                  <a:pt x="2312" y="187"/>
                </a:lnTo>
                <a:lnTo>
                  <a:pt x="2313" y="221"/>
                </a:lnTo>
                <a:lnTo>
                  <a:pt x="2313" y="255"/>
                </a:lnTo>
                <a:lnTo>
                  <a:pt x="2314" y="255"/>
                </a:lnTo>
                <a:lnTo>
                  <a:pt x="2314" y="255"/>
                </a:lnTo>
                <a:lnTo>
                  <a:pt x="2315" y="272"/>
                </a:lnTo>
                <a:lnTo>
                  <a:pt x="2316" y="255"/>
                </a:lnTo>
                <a:lnTo>
                  <a:pt x="2316" y="238"/>
                </a:lnTo>
                <a:lnTo>
                  <a:pt x="2317" y="221"/>
                </a:lnTo>
                <a:lnTo>
                  <a:pt x="2317" y="238"/>
                </a:lnTo>
                <a:lnTo>
                  <a:pt x="2318" y="255"/>
                </a:lnTo>
                <a:lnTo>
                  <a:pt x="2318" y="255"/>
                </a:lnTo>
                <a:lnTo>
                  <a:pt x="2319" y="272"/>
                </a:lnTo>
                <a:lnTo>
                  <a:pt x="2319" y="272"/>
                </a:lnTo>
                <a:lnTo>
                  <a:pt x="2320" y="255"/>
                </a:lnTo>
                <a:lnTo>
                  <a:pt x="2321" y="238"/>
                </a:lnTo>
                <a:lnTo>
                  <a:pt x="2321" y="238"/>
                </a:lnTo>
                <a:lnTo>
                  <a:pt x="2322" y="238"/>
                </a:lnTo>
                <a:lnTo>
                  <a:pt x="2322" y="238"/>
                </a:lnTo>
                <a:lnTo>
                  <a:pt x="2323" y="238"/>
                </a:lnTo>
                <a:lnTo>
                  <a:pt x="2323" y="221"/>
                </a:lnTo>
                <a:lnTo>
                  <a:pt x="2324" y="204"/>
                </a:lnTo>
                <a:lnTo>
                  <a:pt x="2325" y="187"/>
                </a:lnTo>
                <a:lnTo>
                  <a:pt x="2325" y="221"/>
                </a:lnTo>
                <a:lnTo>
                  <a:pt x="2326" y="289"/>
                </a:lnTo>
                <a:lnTo>
                  <a:pt x="2326" y="170"/>
                </a:lnTo>
                <a:lnTo>
                  <a:pt x="2327" y="136"/>
                </a:lnTo>
                <a:lnTo>
                  <a:pt x="2327" y="153"/>
                </a:lnTo>
                <a:lnTo>
                  <a:pt x="2328" y="170"/>
                </a:lnTo>
                <a:lnTo>
                  <a:pt x="2329" y="221"/>
                </a:lnTo>
                <a:lnTo>
                  <a:pt x="2329" y="340"/>
                </a:lnTo>
                <a:lnTo>
                  <a:pt x="2330" y="358"/>
                </a:lnTo>
                <a:lnTo>
                  <a:pt x="2330" y="289"/>
                </a:lnTo>
                <a:lnTo>
                  <a:pt x="2331" y="255"/>
                </a:lnTo>
                <a:lnTo>
                  <a:pt x="2331" y="238"/>
                </a:lnTo>
                <a:lnTo>
                  <a:pt x="2332" y="289"/>
                </a:lnTo>
                <a:lnTo>
                  <a:pt x="2333" y="306"/>
                </a:lnTo>
                <a:lnTo>
                  <a:pt x="2333" y="323"/>
                </a:lnTo>
                <a:lnTo>
                  <a:pt x="2334" y="306"/>
                </a:lnTo>
                <a:lnTo>
                  <a:pt x="2334" y="289"/>
                </a:lnTo>
                <a:lnTo>
                  <a:pt x="2335" y="238"/>
                </a:lnTo>
                <a:lnTo>
                  <a:pt x="2336" y="221"/>
                </a:lnTo>
                <a:lnTo>
                  <a:pt x="2336" y="204"/>
                </a:lnTo>
                <a:lnTo>
                  <a:pt x="2337" y="204"/>
                </a:lnTo>
                <a:lnTo>
                  <a:pt x="2337" y="187"/>
                </a:lnTo>
                <a:lnTo>
                  <a:pt x="2338" y="187"/>
                </a:lnTo>
                <a:lnTo>
                  <a:pt x="2339" y="187"/>
                </a:lnTo>
                <a:lnTo>
                  <a:pt x="2339" y="187"/>
                </a:lnTo>
                <a:lnTo>
                  <a:pt x="2340" y="238"/>
                </a:lnTo>
                <a:lnTo>
                  <a:pt x="2340" y="255"/>
                </a:lnTo>
                <a:lnTo>
                  <a:pt x="2341" y="221"/>
                </a:lnTo>
                <a:lnTo>
                  <a:pt x="2341" y="221"/>
                </a:lnTo>
                <a:lnTo>
                  <a:pt x="2342" y="221"/>
                </a:lnTo>
                <a:lnTo>
                  <a:pt x="2343" y="238"/>
                </a:lnTo>
                <a:lnTo>
                  <a:pt x="2343" y="255"/>
                </a:lnTo>
                <a:lnTo>
                  <a:pt x="2344" y="255"/>
                </a:lnTo>
                <a:lnTo>
                  <a:pt x="2344" y="238"/>
                </a:lnTo>
                <a:lnTo>
                  <a:pt x="2345" y="238"/>
                </a:lnTo>
                <a:lnTo>
                  <a:pt x="2345" y="255"/>
                </a:lnTo>
                <a:lnTo>
                  <a:pt x="2346" y="255"/>
                </a:lnTo>
                <a:lnTo>
                  <a:pt x="2346" y="272"/>
                </a:lnTo>
                <a:lnTo>
                  <a:pt x="2347" y="255"/>
                </a:lnTo>
                <a:lnTo>
                  <a:pt x="2348" y="255"/>
                </a:lnTo>
                <a:lnTo>
                  <a:pt x="2348" y="238"/>
                </a:lnTo>
                <a:lnTo>
                  <a:pt x="2349" y="204"/>
                </a:lnTo>
                <a:lnTo>
                  <a:pt x="2349" y="153"/>
                </a:lnTo>
                <a:lnTo>
                  <a:pt x="2350" y="238"/>
                </a:lnTo>
                <a:lnTo>
                  <a:pt x="2350" y="272"/>
                </a:lnTo>
                <a:lnTo>
                  <a:pt x="2351" y="238"/>
                </a:lnTo>
                <a:lnTo>
                  <a:pt x="2352" y="238"/>
                </a:lnTo>
                <a:lnTo>
                  <a:pt x="2352" y="204"/>
                </a:lnTo>
                <a:lnTo>
                  <a:pt x="2353" y="238"/>
                </a:lnTo>
                <a:lnTo>
                  <a:pt x="2353" y="306"/>
                </a:lnTo>
                <a:lnTo>
                  <a:pt x="2354" y="306"/>
                </a:lnTo>
                <a:lnTo>
                  <a:pt x="2354" y="323"/>
                </a:lnTo>
                <a:lnTo>
                  <a:pt x="2355" y="340"/>
                </a:lnTo>
                <a:lnTo>
                  <a:pt x="2356" y="306"/>
                </a:lnTo>
                <a:lnTo>
                  <a:pt x="2356" y="255"/>
                </a:lnTo>
                <a:lnTo>
                  <a:pt x="2357" y="187"/>
                </a:lnTo>
                <a:lnTo>
                  <a:pt x="2357" y="187"/>
                </a:lnTo>
                <a:lnTo>
                  <a:pt x="2358" y="187"/>
                </a:lnTo>
                <a:lnTo>
                  <a:pt x="2358" y="221"/>
                </a:lnTo>
                <a:lnTo>
                  <a:pt x="2359" y="255"/>
                </a:lnTo>
                <a:lnTo>
                  <a:pt x="2360" y="255"/>
                </a:lnTo>
                <a:lnTo>
                  <a:pt x="2360" y="255"/>
                </a:lnTo>
                <a:lnTo>
                  <a:pt x="2361" y="255"/>
                </a:lnTo>
                <a:lnTo>
                  <a:pt x="2361" y="238"/>
                </a:lnTo>
                <a:lnTo>
                  <a:pt x="2362" y="238"/>
                </a:lnTo>
                <a:lnTo>
                  <a:pt x="2362" y="221"/>
                </a:lnTo>
                <a:lnTo>
                  <a:pt x="2363" y="221"/>
                </a:lnTo>
                <a:lnTo>
                  <a:pt x="2363" y="221"/>
                </a:lnTo>
                <a:lnTo>
                  <a:pt x="2364" y="221"/>
                </a:lnTo>
                <a:lnTo>
                  <a:pt x="2365" y="238"/>
                </a:lnTo>
                <a:lnTo>
                  <a:pt x="2365" y="255"/>
                </a:lnTo>
                <a:lnTo>
                  <a:pt x="2366" y="238"/>
                </a:lnTo>
                <a:lnTo>
                  <a:pt x="2366" y="221"/>
                </a:lnTo>
                <a:lnTo>
                  <a:pt x="2367" y="221"/>
                </a:lnTo>
                <a:lnTo>
                  <a:pt x="2367" y="221"/>
                </a:lnTo>
                <a:lnTo>
                  <a:pt x="2368" y="238"/>
                </a:lnTo>
                <a:lnTo>
                  <a:pt x="2369" y="238"/>
                </a:lnTo>
                <a:lnTo>
                  <a:pt x="2369" y="221"/>
                </a:lnTo>
                <a:lnTo>
                  <a:pt x="2370" y="221"/>
                </a:lnTo>
                <a:lnTo>
                  <a:pt x="2371" y="221"/>
                </a:lnTo>
                <a:lnTo>
                  <a:pt x="2371" y="272"/>
                </a:lnTo>
                <a:lnTo>
                  <a:pt x="2372" y="255"/>
                </a:lnTo>
                <a:lnTo>
                  <a:pt x="2372" y="170"/>
                </a:lnTo>
                <a:lnTo>
                  <a:pt x="2373" y="102"/>
                </a:lnTo>
                <a:lnTo>
                  <a:pt x="2373" y="119"/>
                </a:lnTo>
                <a:lnTo>
                  <a:pt x="2374" y="170"/>
                </a:lnTo>
                <a:lnTo>
                  <a:pt x="2375" y="255"/>
                </a:lnTo>
                <a:lnTo>
                  <a:pt x="2375" y="323"/>
                </a:lnTo>
                <a:lnTo>
                  <a:pt x="2376" y="306"/>
                </a:lnTo>
                <a:lnTo>
                  <a:pt x="2376" y="238"/>
                </a:lnTo>
                <a:lnTo>
                  <a:pt x="2377" y="187"/>
                </a:lnTo>
                <a:lnTo>
                  <a:pt x="2377" y="221"/>
                </a:lnTo>
                <a:lnTo>
                  <a:pt x="2378" y="306"/>
                </a:lnTo>
                <a:lnTo>
                  <a:pt x="2379" y="374"/>
                </a:lnTo>
                <a:lnTo>
                  <a:pt x="2379" y="340"/>
                </a:lnTo>
                <a:lnTo>
                  <a:pt x="2380" y="255"/>
                </a:lnTo>
                <a:lnTo>
                  <a:pt x="2380" y="238"/>
                </a:lnTo>
                <a:lnTo>
                  <a:pt x="2381" y="238"/>
                </a:lnTo>
                <a:lnTo>
                  <a:pt x="2381" y="272"/>
                </a:lnTo>
                <a:lnTo>
                  <a:pt x="2382" y="289"/>
                </a:lnTo>
                <a:lnTo>
                  <a:pt x="2383" y="238"/>
                </a:lnTo>
                <a:lnTo>
                  <a:pt x="2383" y="221"/>
                </a:lnTo>
                <a:lnTo>
                  <a:pt x="2384" y="187"/>
                </a:lnTo>
                <a:lnTo>
                  <a:pt x="2384" y="204"/>
                </a:lnTo>
                <a:lnTo>
                  <a:pt x="2385" y="187"/>
                </a:lnTo>
                <a:lnTo>
                  <a:pt x="2385" y="187"/>
                </a:lnTo>
                <a:lnTo>
                  <a:pt x="2386" y="170"/>
                </a:lnTo>
                <a:lnTo>
                  <a:pt x="2386" y="204"/>
                </a:lnTo>
                <a:lnTo>
                  <a:pt x="2387" y="238"/>
                </a:lnTo>
                <a:lnTo>
                  <a:pt x="2388" y="238"/>
                </a:lnTo>
                <a:lnTo>
                  <a:pt x="2388" y="255"/>
                </a:lnTo>
                <a:lnTo>
                  <a:pt x="2389" y="255"/>
                </a:lnTo>
                <a:lnTo>
                  <a:pt x="2389" y="272"/>
                </a:lnTo>
                <a:lnTo>
                  <a:pt x="2390" y="238"/>
                </a:lnTo>
                <a:lnTo>
                  <a:pt x="2390" y="221"/>
                </a:lnTo>
                <a:lnTo>
                  <a:pt x="2391" y="238"/>
                </a:lnTo>
                <a:lnTo>
                  <a:pt x="2392" y="255"/>
                </a:lnTo>
                <a:lnTo>
                  <a:pt x="2392" y="272"/>
                </a:lnTo>
                <a:lnTo>
                  <a:pt x="2393" y="238"/>
                </a:lnTo>
                <a:lnTo>
                  <a:pt x="2393" y="187"/>
                </a:lnTo>
                <a:lnTo>
                  <a:pt x="2394" y="170"/>
                </a:lnTo>
                <a:lnTo>
                  <a:pt x="2394" y="153"/>
                </a:lnTo>
                <a:lnTo>
                  <a:pt x="2395" y="204"/>
                </a:lnTo>
                <a:lnTo>
                  <a:pt x="2396" y="289"/>
                </a:lnTo>
                <a:lnTo>
                  <a:pt x="2396" y="272"/>
                </a:lnTo>
                <a:lnTo>
                  <a:pt x="2397" y="255"/>
                </a:lnTo>
                <a:lnTo>
                  <a:pt x="2397" y="238"/>
                </a:lnTo>
                <a:lnTo>
                  <a:pt x="2398" y="221"/>
                </a:lnTo>
                <a:lnTo>
                  <a:pt x="2398" y="289"/>
                </a:lnTo>
                <a:lnTo>
                  <a:pt x="2399" y="323"/>
                </a:lnTo>
                <a:lnTo>
                  <a:pt x="2400" y="289"/>
                </a:lnTo>
                <a:lnTo>
                  <a:pt x="2400" y="323"/>
                </a:lnTo>
                <a:lnTo>
                  <a:pt x="2401" y="374"/>
                </a:lnTo>
                <a:lnTo>
                  <a:pt x="2402" y="340"/>
                </a:lnTo>
                <a:lnTo>
                  <a:pt x="2402" y="255"/>
                </a:lnTo>
                <a:lnTo>
                  <a:pt x="2403" y="204"/>
                </a:lnTo>
                <a:lnTo>
                  <a:pt x="2403" y="204"/>
                </a:lnTo>
                <a:lnTo>
                  <a:pt x="2404" y="187"/>
                </a:lnTo>
                <a:lnTo>
                  <a:pt x="2404" y="221"/>
                </a:lnTo>
                <a:lnTo>
                  <a:pt x="2405" y="255"/>
                </a:lnTo>
                <a:lnTo>
                  <a:pt x="2406" y="238"/>
                </a:lnTo>
                <a:lnTo>
                  <a:pt x="2406" y="272"/>
                </a:lnTo>
                <a:lnTo>
                  <a:pt x="2407" y="306"/>
                </a:lnTo>
                <a:lnTo>
                  <a:pt x="2407" y="272"/>
                </a:lnTo>
                <a:lnTo>
                  <a:pt x="2408" y="221"/>
                </a:lnTo>
                <a:lnTo>
                  <a:pt x="2408" y="204"/>
                </a:lnTo>
                <a:lnTo>
                  <a:pt x="2409" y="187"/>
                </a:lnTo>
                <a:lnTo>
                  <a:pt x="2409" y="187"/>
                </a:lnTo>
                <a:lnTo>
                  <a:pt x="2410" y="221"/>
                </a:lnTo>
                <a:lnTo>
                  <a:pt x="2411" y="221"/>
                </a:lnTo>
                <a:lnTo>
                  <a:pt x="2411" y="221"/>
                </a:lnTo>
                <a:lnTo>
                  <a:pt x="2412" y="238"/>
                </a:lnTo>
                <a:lnTo>
                  <a:pt x="2412" y="255"/>
                </a:lnTo>
                <a:lnTo>
                  <a:pt x="2413" y="238"/>
                </a:lnTo>
                <a:lnTo>
                  <a:pt x="2413" y="221"/>
                </a:lnTo>
                <a:lnTo>
                  <a:pt x="2414" y="221"/>
                </a:lnTo>
                <a:lnTo>
                  <a:pt x="2415" y="187"/>
                </a:lnTo>
                <a:lnTo>
                  <a:pt x="2415" y="170"/>
                </a:lnTo>
                <a:lnTo>
                  <a:pt x="2416" y="136"/>
                </a:lnTo>
                <a:lnTo>
                  <a:pt x="2416" y="136"/>
                </a:lnTo>
                <a:lnTo>
                  <a:pt x="2417" y="170"/>
                </a:lnTo>
                <a:lnTo>
                  <a:pt x="2417" y="187"/>
                </a:lnTo>
                <a:lnTo>
                  <a:pt x="2418" y="68"/>
                </a:lnTo>
                <a:lnTo>
                  <a:pt x="2419" y="51"/>
                </a:lnTo>
                <a:lnTo>
                  <a:pt x="2419" y="102"/>
                </a:lnTo>
                <a:lnTo>
                  <a:pt x="2420" y="187"/>
                </a:lnTo>
                <a:lnTo>
                  <a:pt x="2420" y="255"/>
                </a:lnTo>
                <a:lnTo>
                  <a:pt x="2421" y="358"/>
                </a:lnTo>
                <a:lnTo>
                  <a:pt x="2421" y="358"/>
                </a:lnTo>
                <a:lnTo>
                  <a:pt x="2422" y="323"/>
                </a:lnTo>
                <a:lnTo>
                  <a:pt x="2423" y="289"/>
                </a:lnTo>
                <a:lnTo>
                  <a:pt x="2423" y="358"/>
                </a:lnTo>
                <a:lnTo>
                  <a:pt x="2424" y="391"/>
                </a:lnTo>
                <a:lnTo>
                  <a:pt x="2424" y="391"/>
                </a:lnTo>
                <a:lnTo>
                  <a:pt x="2425" y="374"/>
                </a:lnTo>
                <a:lnTo>
                  <a:pt x="2425" y="358"/>
                </a:lnTo>
                <a:lnTo>
                  <a:pt x="2426" y="289"/>
                </a:lnTo>
                <a:lnTo>
                  <a:pt x="2426" y="289"/>
                </a:lnTo>
                <a:lnTo>
                  <a:pt x="2427" y="238"/>
                </a:lnTo>
                <a:lnTo>
                  <a:pt x="2428" y="221"/>
                </a:lnTo>
                <a:lnTo>
                  <a:pt x="2428" y="204"/>
                </a:lnTo>
                <a:lnTo>
                  <a:pt x="2429" y="170"/>
                </a:lnTo>
                <a:lnTo>
                  <a:pt x="2429" y="153"/>
                </a:lnTo>
                <a:lnTo>
                  <a:pt x="2430" y="170"/>
                </a:lnTo>
                <a:lnTo>
                  <a:pt x="2430" y="170"/>
                </a:lnTo>
                <a:lnTo>
                  <a:pt x="2431" y="170"/>
                </a:lnTo>
                <a:lnTo>
                  <a:pt x="2432" y="187"/>
                </a:lnTo>
                <a:lnTo>
                  <a:pt x="2432" y="204"/>
                </a:lnTo>
                <a:lnTo>
                  <a:pt x="2433" y="204"/>
                </a:lnTo>
                <a:lnTo>
                  <a:pt x="2433" y="221"/>
                </a:lnTo>
                <a:lnTo>
                  <a:pt x="2434" y="221"/>
                </a:lnTo>
                <a:lnTo>
                  <a:pt x="2434" y="238"/>
                </a:lnTo>
                <a:lnTo>
                  <a:pt x="2435" y="255"/>
                </a:lnTo>
                <a:lnTo>
                  <a:pt x="2436" y="255"/>
                </a:lnTo>
                <a:lnTo>
                  <a:pt x="2436" y="255"/>
                </a:lnTo>
                <a:lnTo>
                  <a:pt x="2437" y="272"/>
                </a:lnTo>
                <a:lnTo>
                  <a:pt x="2438" y="289"/>
                </a:lnTo>
                <a:lnTo>
                  <a:pt x="2438" y="272"/>
                </a:lnTo>
                <a:lnTo>
                  <a:pt x="2439" y="255"/>
                </a:lnTo>
                <a:lnTo>
                  <a:pt x="2439" y="187"/>
                </a:lnTo>
                <a:lnTo>
                  <a:pt x="2440" y="187"/>
                </a:lnTo>
                <a:lnTo>
                  <a:pt x="2440" y="187"/>
                </a:lnTo>
                <a:lnTo>
                  <a:pt x="2441" y="187"/>
                </a:lnTo>
                <a:lnTo>
                  <a:pt x="2442" y="289"/>
                </a:lnTo>
                <a:lnTo>
                  <a:pt x="2442" y="272"/>
                </a:lnTo>
                <a:lnTo>
                  <a:pt x="2443" y="255"/>
                </a:lnTo>
                <a:lnTo>
                  <a:pt x="2443" y="204"/>
                </a:lnTo>
                <a:lnTo>
                  <a:pt x="2444" y="238"/>
                </a:lnTo>
                <a:lnTo>
                  <a:pt x="2444" y="221"/>
                </a:lnTo>
                <a:lnTo>
                  <a:pt x="2445" y="221"/>
                </a:lnTo>
                <a:lnTo>
                  <a:pt x="2446" y="289"/>
                </a:lnTo>
                <a:lnTo>
                  <a:pt x="2446" y="323"/>
                </a:lnTo>
                <a:lnTo>
                  <a:pt x="2447" y="358"/>
                </a:lnTo>
                <a:lnTo>
                  <a:pt x="2447" y="340"/>
                </a:lnTo>
                <a:lnTo>
                  <a:pt x="2448" y="289"/>
                </a:lnTo>
                <a:lnTo>
                  <a:pt x="2448" y="238"/>
                </a:lnTo>
                <a:lnTo>
                  <a:pt x="2449" y="187"/>
                </a:lnTo>
                <a:lnTo>
                  <a:pt x="2450" y="170"/>
                </a:lnTo>
                <a:lnTo>
                  <a:pt x="2450" y="187"/>
                </a:lnTo>
                <a:lnTo>
                  <a:pt x="2451" y="221"/>
                </a:lnTo>
                <a:lnTo>
                  <a:pt x="2451" y="238"/>
                </a:lnTo>
                <a:lnTo>
                  <a:pt x="2452" y="238"/>
                </a:lnTo>
                <a:lnTo>
                  <a:pt x="2452" y="221"/>
                </a:lnTo>
                <a:lnTo>
                  <a:pt x="2453" y="221"/>
                </a:lnTo>
                <a:lnTo>
                  <a:pt x="2453" y="221"/>
                </a:lnTo>
                <a:lnTo>
                  <a:pt x="2454" y="221"/>
                </a:lnTo>
                <a:lnTo>
                  <a:pt x="2455" y="204"/>
                </a:lnTo>
                <a:lnTo>
                  <a:pt x="2455" y="221"/>
                </a:lnTo>
                <a:lnTo>
                  <a:pt x="2456" y="238"/>
                </a:lnTo>
                <a:lnTo>
                  <a:pt x="2456" y="238"/>
                </a:lnTo>
                <a:lnTo>
                  <a:pt x="2457" y="238"/>
                </a:lnTo>
                <a:lnTo>
                  <a:pt x="2457" y="221"/>
                </a:lnTo>
                <a:lnTo>
                  <a:pt x="2458" y="221"/>
                </a:lnTo>
                <a:lnTo>
                  <a:pt x="2459" y="204"/>
                </a:lnTo>
                <a:lnTo>
                  <a:pt x="2459" y="204"/>
                </a:lnTo>
                <a:lnTo>
                  <a:pt x="2460" y="221"/>
                </a:lnTo>
                <a:lnTo>
                  <a:pt x="2460" y="221"/>
                </a:lnTo>
                <a:lnTo>
                  <a:pt x="2461" y="204"/>
                </a:lnTo>
                <a:lnTo>
                  <a:pt x="2461" y="170"/>
                </a:lnTo>
                <a:lnTo>
                  <a:pt x="2462" y="187"/>
                </a:lnTo>
                <a:lnTo>
                  <a:pt x="2463" y="238"/>
                </a:lnTo>
                <a:lnTo>
                  <a:pt x="2463" y="204"/>
                </a:lnTo>
                <a:lnTo>
                  <a:pt x="2464" y="136"/>
                </a:lnTo>
                <a:lnTo>
                  <a:pt x="2464" y="17"/>
                </a:lnTo>
                <a:lnTo>
                  <a:pt x="2465" y="34"/>
                </a:lnTo>
                <a:lnTo>
                  <a:pt x="2465" y="68"/>
                </a:lnTo>
                <a:lnTo>
                  <a:pt x="2466" y="170"/>
                </a:lnTo>
                <a:lnTo>
                  <a:pt x="2467" y="340"/>
                </a:lnTo>
                <a:lnTo>
                  <a:pt x="2467" y="374"/>
                </a:lnTo>
                <a:lnTo>
                  <a:pt x="2468" y="272"/>
                </a:lnTo>
                <a:lnTo>
                  <a:pt x="2469" y="221"/>
                </a:lnTo>
                <a:lnTo>
                  <a:pt x="2469" y="272"/>
                </a:lnTo>
                <a:lnTo>
                  <a:pt x="2470" y="358"/>
                </a:lnTo>
                <a:lnTo>
                  <a:pt x="2470" y="391"/>
                </a:lnTo>
                <a:lnTo>
                  <a:pt x="2471" y="374"/>
                </a:lnTo>
                <a:lnTo>
                  <a:pt x="2471" y="374"/>
                </a:lnTo>
                <a:lnTo>
                  <a:pt x="2472" y="358"/>
                </a:lnTo>
                <a:lnTo>
                  <a:pt x="2473" y="323"/>
                </a:lnTo>
                <a:lnTo>
                  <a:pt x="2473" y="289"/>
                </a:lnTo>
                <a:lnTo>
                  <a:pt x="2474" y="255"/>
                </a:lnTo>
                <a:lnTo>
                  <a:pt x="2474" y="272"/>
                </a:lnTo>
                <a:lnTo>
                  <a:pt x="2475" y="255"/>
                </a:lnTo>
                <a:lnTo>
                  <a:pt x="2475" y="238"/>
                </a:lnTo>
                <a:lnTo>
                  <a:pt x="2476" y="221"/>
                </a:lnTo>
                <a:lnTo>
                  <a:pt x="2476" y="187"/>
                </a:lnTo>
                <a:lnTo>
                  <a:pt x="2477" y="187"/>
                </a:lnTo>
                <a:lnTo>
                  <a:pt x="2478" y="204"/>
                </a:lnTo>
                <a:lnTo>
                  <a:pt x="2478" y="221"/>
                </a:lnTo>
                <a:lnTo>
                  <a:pt x="2479" y="238"/>
                </a:lnTo>
                <a:lnTo>
                  <a:pt x="2479" y="238"/>
                </a:lnTo>
                <a:lnTo>
                  <a:pt x="2480" y="221"/>
                </a:lnTo>
                <a:lnTo>
                  <a:pt x="2480" y="221"/>
                </a:lnTo>
                <a:lnTo>
                  <a:pt x="2481" y="221"/>
                </a:lnTo>
                <a:lnTo>
                  <a:pt x="2482" y="238"/>
                </a:lnTo>
                <a:lnTo>
                  <a:pt x="2482" y="255"/>
                </a:lnTo>
                <a:lnTo>
                  <a:pt x="2483" y="289"/>
                </a:lnTo>
                <a:lnTo>
                  <a:pt x="2483" y="323"/>
                </a:lnTo>
                <a:lnTo>
                  <a:pt x="2484" y="340"/>
                </a:lnTo>
                <a:lnTo>
                  <a:pt x="2484" y="306"/>
                </a:lnTo>
                <a:lnTo>
                  <a:pt x="2485" y="358"/>
                </a:lnTo>
                <a:lnTo>
                  <a:pt x="2486" y="272"/>
                </a:lnTo>
                <a:lnTo>
                  <a:pt x="2486" y="136"/>
                </a:lnTo>
                <a:lnTo>
                  <a:pt x="2487" y="68"/>
                </a:lnTo>
                <a:lnTo>
                  <a:pt x="2487" y="153"/>
                </a:lnTo>
                <a:lnTo>
                  <a:pt x="2488" y="289"/>
                </a:lnTo>
                <a:lnTo>
                  <a:pt x="2488" y="323"/>
                </a:lnTo>
                <a:lnTo>
                  <a:pt x="2489" y="306"/>
                </a:lnTo>
                <a:lnTo>
                  <a:pt x="2490" y="255"/>
                </a:lnTo>
                <a:lnTo>
                  <a:pt x="2490" y="238"/>
                </a:lnTo>
                <a:lnTo>
                  <a:pt x="2491" y="255"/>
                </a:lnTo>
                <a:lnTo>
                  <a:pt x="2491" y="340"/>
                </a:lnTo>
                <a:lnTo>
                  <a:pt x="2492" y="374"/>
                </a:lnTo>
                <a:lnTo>
                  <a:pt x="2492" y="374"/>
                </a:lnTo>
                <a:lnTo>
                  <a:pt x="2493" y="272"/>
                </a:lnTo>
                <a:lnTo>
                  <a:pt x="2493" y="187"/>
                </a:lnTo>
                <a:lnTo>
                  <a:pt x="2494" y="136"/>
                </a:lnTo>
                <a:lnTo>
                  <a:pt x="2495" y="153"/>
                </a:lnTo>
                <a:lnTo>
                  <a:pt x="2495" y="204"/>
                </a:lnTo>
                <a:lnTo>
                  <a:pt x="2496" y="255"/>
                </a:lnTo>
                <a:lnTo>
                  <a:pt x="2496" y="272"/>
                </a:lnTo>
                <a:lnTo>
                  <a:pt x="2497" y="272"/>
                </a:lnTo>
                <a:lnTo>
                  <a:pt x="2497" y="238"/>
                </a:lnTo>
                <a:lnTo>
                  <a:pt x="2498" y="238"/>
                </a:lnTo>
                <a:lnTo>
                  <a:pt x="2499" y="221"/>
                </a:lnTo>
                <a:lnTo>
                  <a:pt x="2499" y="221"/>
                </a:lnTo>
                <a:lnTo>
                  <a:pt x="2500" y="221"/>
                </a:lnTo>
                <a:lnTo>
                  <a:pt x="2500" y="221"/>
                </a:lnTo>
                <a:lnTo>
                  <a:pt x="2501" y="204"/>
                </a:lnTo>
                <a:lnTo>
                  <a:pt x="2502" y="204"/>
                </a:lnTo>
                <a:lnTo>
                  <a:pt x="2502" y="204"/>
                </a:lnTo>
                <a:lnTo>
                  <a:pt x="2503" y="221"/>
                </a:lnTo>
                <a:lnTo>
                  <a:pt x="2503" y="221"/>
                </a:lnTo>
                <a:lnTo>
                  <a:pt x="2504" y="221"/>
                </a:lnTo>
                <a:lnTo>
                  <a:pt x="2505" y="221"/>
                </a:lnTo>
                <a:lnTo>
                  <a:pt x="2505" y="221"/>
                </a:lnTo>
                <a:lnTo>
                  <a:pt x="2506" y="204"/>
                </a:lnTo>
                <a:lnTo>
                  <a:pt x="2506" y="221"/>
                </a:lnTo>
                <a:lnTo>
                  <a:pt x="2507" y="221"/>
                </a:lnTo>
                <a:lnTo>
                  <a:pt x="2507" y="187"/>
                </a:lnTo>
                <a:lnTo>
                  <a:pt x="2508" y="170"/>
                </a:lnTo>
                <a:lnTo>
                  <a:pt x="2509" y="204"/>
                </a:lnTo>
                <a:lnTo>
                  <a:pt x="2509" y="187"/>
                </a:lnTo>
                <a:lnTo>
                  <a:pt x="2510" y="68"/>
                </a:lnTo>
                <a:lnTo>
                  <a:pt x="2510" y="17"/>
                </a:lnTo>
                <a:lnTo>
                  <a:pt x="2511" y="51"/>
                </a:lnTo>
                <a:lnTo>
                  <a:pt x="2511" y="136"/>
                </a:lnTo>
                <a:lnTo>
                  <a:pt x="2512" y="289"/>
                </a:lnTo>
                <a:lnTo>
                  <a:pt x="2513" y="374"/>
                </a:lnTo>
                <a:lnTo>
                  <a:pt x="2513" y="340"/>
                </a:lnTo>
                <a:lnTo>
                  <a:pt x="2514" y="306"/>
                </a:lnTo>
                <a:lnTo>
                  <a:pt x="2514" y="289"/>
                </a:lnTo>
                <a:lnTo>
                  <a:pt x="2515" y="358"/>
                </a:lnTo>
                <a:lnTo>
                  <a:pt x="2515" y="391"/>
                </a:lnTo>
                <a:lnTo>
                  <a:pt x="2516" y="374"/>
                </a:lnTo>
                <a:lnTo>
                  <a:pt x="2516" y="358"/>
                </a:lnTo>
                <a:lnTo>
                  <a:pt x="2517" y="340"/>
                </a:lnTo>
                <a:lnTo>
                  <a:pt x="2518" y="306"/>
                </a:lnTo>
                <a:lnTo>
                  <a:pt x="2518" y="289"/>
                </a:lnTo>
                <a:lnTo>
                  <a:pt x="2519" y="272"/>
                </a:lnTo>
                <a:lnTo>
                  <a:pt x="2519" y="272"/>
                </a:lnTo>
                <a:lnTo>
                  <a:pt x="2520" y="255"/>
                </a:lnTo>
                <a:lnTo>
                  <a:pt x="2520" y="221"/>
                </a:lnTo>
                <a:lnTo>
                  <a:pt x="2521" y="204"/>
                </a:lnTo>
                <a:lnTo>
                  <a:pt x="2522" y="187"/>
                </a:lnTo>
                <a:lnTo>
                  <a:pt x="2522" y="170"/>
                </a:lnTo>
                <a:lnTo>
                  <a:pt x="2523" y="153"/>
                </a:lnTo>
                <a:lnTo>
                  <a:pt x="2523" y="153"/>
                </a:lnTo>
                <a:lnTo>
                  <a:pt x="2524" y="170"/>
                </a:lnTo>
                <a:lnTo>
                  <a:pt x="2524" y="187"/>
                </a:lnTo>
                <a:lnTo>
                  <a:pt x="2525" y="204"/>
                </a:lnTo>
                <a:lnTo>
                  <a:pt x="2526" y="204"/>
                </a:lnTo>
                <a:lnTo>
                  <a:pt x="2526" y="221"/>
                </a:lnTo>
                <a:lnTo>
                  <a:pt x="2527" y="238"/>
                </a:lnTo>
                <a:lnTo>
                  <a:pt x="2527" y="238"/>
                </a:lnTo>
                <a:lnTo>
                  <a:pt x="2528" y="238"/>
                </a:lnTo>
                <a:lnTo>
                  <a:pt x="2528" y="238"/>
                </a:lnTo>
                <a:lnTo>
                  <a:pt x="2529" y="238"/>
                </a:lnTo>
                <a:lnTo>
                  <a:pt x="2530" y="221"/>
                </a:lnTo>
                <a:lnTo>
                  <a:pt x="2530" y="204"/>
                </a:lnTo>
                <a:lnTo>
                  <a:pt x="2531" y="170"/>
                </a:lnTo>
                <a:lnTo>
                  <a:pt x="2531" y="221"/>
                </a:lnTo>
                <a:lnTo>
                  <a:pt x="2532" y="221"/>
                </a:lnTo>
                <a:lnTo>
                  <a:pt x="2532" y="255"/>
                </a:lnTo>
                <a:lnTo>
                  <a:pt x="2533" y="255"/>
                </a:lnTo>
                <a:lnTo>
                  <a:pt x="2533" y="153"/>
                </a:lnTo>
                <a:lnTo>
                  <a:pt x="2534" y="204"/>
                </a:lnTo>
                <a:lnTo>
                  <a:pt x="2535" y="289"/>
                </a:lnTo>
                <a:lnTo>
                  <a:pt x="2536" y="323"/>
                </a:lnTo>
                <a:lnTo>
                  <a:pt x="2536" y="306"/>
                </a:lnTo>
                <a:lnTo>
                  <a:pt x="2537" y="289"/>
                </a:lnTo>
                <a:lnTo>
                  <a:pt x="2537" y="340"/>
                </a:lnTo>
                <a:lnTo>
                  <a:pt x="2538" y="358"/>
                </a:lnTo>
                <a:lnTo>
                  <a:pt x="2538" y="374"/>
                </a:lnTo>
                <a:lnTo>
                  <a:pt x="2539" y="358"/>
                </a:lnTo>
                <a:lnTo>
                  <a:pt x="2540" y="306"/>
                </a:lnTo>
                <a:lnTo>
                  <a:pt x="2540" y="238"/>
                </a:lnTo>
                <a:lnTo>
                  <a:pt x="2541" y="187"/>
                </a:lnTo>
                <a:lnTo>
                  <a:pt x="2541" y="204"/>
                </a:lnTo>
                <a:lnTo>
                  <a:pt x="2542" y="204"/>
                </a:lnTo>
                <a:lnTo>
                  <a:pt x="2542" y="204"/>
                </a:lnTo>
                <a:lnTo>
                  <a:pt x="2543" y="221"/>
                </a:lnTo>
                <a:lnTo>
                  <a:pt x="2543" y="255"/>
                </a:lnTo>
                <a:lnTo>
                  <a:pt x="2544" y="255"/>
                </a:lnTo>
                <a:lnTo>
                  <a:pt x="2545" y="255"/>
                </a:lnTo>
                <a:lnTo>
                  <a:pt x="2545" y="255"/>
                </a:lnTo>
                <a:lnTo>
                  <a:pt x="2546" y="255"/>
                </a:lnTo>
                <a:lnTo>
                  <a:pt x="2546" y="255"/>
                </a:lnTo>
                <a:lnTo>
                  <a:pt x="2547" y="255"/>
                </a:lnTo>
                <a:lnTo>
                  <a:pt x="2547" y="204"/>
                </a:lnTo>
                <a:lnTo>
                  <a:pt x="2548" y="204"/>
                </a:lnTo>
                <a:lnTo>
                  <a:pt x="2549" y="221"/>
                </a:lnTo>
                <a:lnTo>
                  <a:pt x="2549" y="255"/>
                </a:lnTo>
                <a:lnTo>
                  <a:pt x="2550" y="272"/>
                </a:lnTo>
                <a:lnTo>
                  <a:pt x="2550" y="255"/>
                </a:lnTo>
                <a:lnTo>
                  <a:pt x="2551" y="238"/>
                </a:lnTo>
                <a:lnTo>
                  <a:pt x="2551" y="238"/>
                </a:lnTo>
                <a:lnTo>
                  <a:pt x="2552" y="238"/>
                </a:lnTo>
                <a:lnTo>
                  <a:pt x="2553" y="238"/>
                </a:lnTo>
                <a:lnTo>
                  <a:pt x="2553" y="238"/>
                </a:lnTo>
                <a:lnTo>
                  <a:pt x="2554" y="204"/>
                </a:lnTo>
                <a:lnTo>
                  <a:pt x="2554" y="187"/>
                </a:lnTo>
                <a:lnTo>
                  <a:pt x="2555" y="187"/>
                </a:lnTo>
                <a:lnTo>
                  <a:pt x="2555" y="85"/>
                </a:lnTo>
                <a:lnTo>
                  <a:pt x="2556" y="68"/>
                </a:lnTo>
                <a:lnTo>
                  <a:pt x="2557" y="136"/>
                </a:lnTo>
                <a:lnTo>
                  <a:pt x="2557" y="238"/>
                </a:lnTo>
                <a:lnTo>
                  <a:pt x="2558" y="306"/>
                </a:lnTo>
                <a:lnTo>
                  <a:pt x="2558" y="323"/>
                </a:lnTo>
                <a:lnTo>
                  <a:pt x="2559" y="272"/>
                </a:lnTo>
                <a:lnTo>
                  <a:pt x="2559" y="255"/>
                </a:lnTo>
                <a:lnTo>
                  <a:pt x="2560" y="272"/>
                </a:lnTo>
                <a:lnTo>
                  <a:pt x="2560" y="323"/>
                </a:lnTo>
                <a:lnTo>
                  <a:pt x="2561" y="374"/>
                </a:lnTo>
                <a:lnTo>
                  <a:pt x="2562" y="340"/>
                </a:lnTo>
                <a:lnTo>
                  <a:pt x="2562" y="340"/>
                </a:lnTo>
                <a:lnTo>
                  <a:pt x="2563" y="323"/>
                </a:lnTo>
                <a:lnTo>
                  <a:pt x="2563" y="272"/>
                </a:lnTo>
                <a:lnTo>
                  <a:pt x="2564" y="221"/>
                </a:lnTo>
                <a:lnTo>
                  <a:pt x="2564" y="221"/>
                </a:lnTo>
                <a:lnTo>
                  <a:pt x="2565" y="204"/>
                </a:lnTo>
                <a:lnTo>
                  <a:pt x="2566" y="204"/>
                </a:lnTo>
                <a:lnTo>
                  <a:pt x="2566" y="187"/>
                </a:lnTo>
                <a:lnTo>
                  <a:pt x="2567" y="204"/>
                </a:lnTo>
                <a:lnTo>
                  <a:pt x="2567" y="187"/>
                </a:lnTo>
                <a:lnTo>
                  <a:pt x="2568" y="187"/>
                </a:lnTo>
                <a:lnTo>
                  <a:pt x="2569" y="187"/>
                </a:lnTo>
                <a:lnTo>
                  <a:pt x="2569" y="204"/>
                </a:lnTo>
                <a:lnTo>
                  <a:pt x="2570" y="221"/>
                </a:lnTo>
                <a:lnTo>
                  <a:pt x="2570" y="221"/>
                </a:lnTo>
                <a:lnTo>
                  <a:pt x="2571" y="221"/>
                </a:lnTo>
                <a:lnTo>
                  <a:pt x="2572" y="221"/>
                </a:lnTo>
                <a:lnTo>
                  <a:pt x="2572" y="221"/>
                </a:lnTo>
                <a:lnTo>
                  <a:pt x="2573" y="238"/>
                </a:lnTo>
                <a:lnTo>
                  <a:pt x="2573" y="221"/>
                </a:lnTo>
                <a:lnTo>
                  <a:pt x="2574" y="221"/>
                </a:lnTo>
                <a:lnTo>
                  <a:pt x="2574" y="238"/>
                </a:lnTo>
                <a:lnTo>
                  <a:pt x="2575" y="272"/>
                </a:lnTo>
                <a:lnTo>
                  <a:pt x="2576" y="255"/>
                </a:lnTo>
                <a:lnTo>
                  <a:pt x="2576" y="221"/>
                </a:lnTo>
                <a:lnTo>
                  <a:pt x="2577" y="153"/>
                </a:lnTo>
                <a:lnTo>
                  <a:pt x="2577" y="136"/>
                </a:lnTo>
                <a:lnTo>
                  <a:pt x="2578" y="170"/>
                </a:lnTo>
                <a:lnTo>
                  <a:pt x="2578" y="221"/>
                </a:lnTo>
                <a:lnTo>
                  <a:pt x="2579" y="289"/>
                </a:lnTo>
                <a:lnTo>
                  <a:pt x="2580" y="272"/>
                </a:lnTo>
                <a:lnTo>
                  <a:pt x="2580" y="238"/>
                </a:lnTo>
                <a:lnTo>
                  <a:pt x="2581" y="238"/>
                </a:lnTo>
                <a:lnTo>
                  <a:pt x="2581" y="272"/>
                </a:lnTo>
                <a:lnTo>
                  <a:pt x="2582" y="323"/>
                </a:lnTo>
                <a:lnTo>
                  <a:pt x="2582" y="323"/>
                </a:lnTo>
                <a:lnTo>
                  <a:pt x="2583" y="289"/>
                </a:lnTo>
                <a:lnTo>
                  <a:pt x="2583" y="306"/>
                </a:lnTo>
                <a:lnTo>
                  <a:pt x="2584" y="340"/>
                </a:lnTo>
                <a:lnTo>
                  <a:pt x="2585" y="340"/>
                </a:lnTo>
                <a:lnTo>
                  <a:pt x="2585" y="272"/>
                </a:lnTo>
                <a:lnTo>
                  <a:pt x="2586" y="221"/>
                </a:lnTo>
                <a:lnTo>
                  <a:pt x="2586" y="221"/>
                </a:lnTo>
                <a:lnTo>
                  <a:pt x="2587" y="204"/>
                </a:lnTo>
                <a:lnTo>
                  <a:pt x="2587" y="204"/>
                </a:lnTo>
                <a:lnTo>
                  <a:pt x="2588" y="221"/>
                </a:lnTo>
                <a:lnTo>
                  <a:pt x="2589" y="238"/>
                </a:lnTo>
                <a:lnTo>
                  <a:pt x="2589" y="255"/>
                </a:lnTo>
                <a:lnTo>
                  <a:pt x="2590" y="255"/>
                </a:lnTo>
                <a:lnTo>
                  <a:pt x="2590" y="221"/>
                </a:lnTo>
                <a:lnTo>
                  <a:pt x="2591" y="204"/>
                </a:lnTo>
                <a:lnTo>
                  <a:pt x="2591" y="221"/>
                </a:lnTo>
                <a:lnTo>
                  <a:pt x="2592" y="221"/>
                </a:lnTo>
                <a:lnTo>
                  <a:pt x="2593" y="221"/>
                </a:lnTo>
                <a:lnTo>
                  <a:pt x="2593" y="221"/>
                </a:lnTo>
                <a:lnTo>
                  <a:pt x="2594" y="204"/>
                </a:lnTo>
                <a:lnTo>
                  <a:pt x="2594" y="221"/>
                </a:lnTo>
                <a:lnTo>
                  <a:pt x="2595" y="221"/>
                </a:lnTo>
                <a:lnTo>
                  <a:pt x="2595" y="221"/>
                </a:lnTo>
                <a:lnTo>
                  <a:pt x="2596" y="221"/>
                </a:lnTo>
                <a:lnTo>
                  <a:pt x="2597" y="221"/>
                </a:lnTo>
                <a:lnTo>
                  <a:pt x="2597" y="204"/>
                </a:lnTo>
                <a:lnTo>
                  <a:pt x="2598" y="187"/>
                </a:lnTo>
                <a:lnTo>
                  <a:pt x="2598" y="187"/>
                </a:lnTo>
                <a:lnTo>
                  <a:pt x="2599" y="204"/>
                </a:lnTo>
                <a:lnTo>
                  <a:pt x="2599" y="221"/>
                </a:lnTo>
                <a:lnTo>
                  <a:pt x="2600" y="238"/>
                </a:lnTo>
                <a:lnTo>
                  <a:pt x="2600" y="238"/>
                </a:lnTo>
                <a:lnTo>
                  <a:pt x="2601" y="85"/>
                </a:lnTo>
                <a:lnTo>
                  <a:pt x="2602" y="51"/>
                </a:lnTo>
                <a:lnTo>
                  <a:pt x="2603" y="85"/>
                </a:lnTo>
                <a:lnTo>
                  <a:pt x="2603" y="153"/>
                </a:lnTo>
                <a:lnTo>
                  <a:pt x="2604" y="255"/>
                </a:lnTo>
                <a:lnTo>
                  <a:pt x="2604" y="323"/>
                </a:lnTo>
                <a:lnTo>
                  <a:pt x="2605" y="306"/>
                </a:lnTo>
                <a:lnTo>
                  <a:pt x="2605" y="204"/>
                </a:lnTo>
                <a:lnTo>
                  <a:pt x="2606" y="170"/>
                </a:lnTo>
                <a:lnTo>
                  <a:pt x="2606" y="272"/>
                </a:lnTo>
                <a:lnTo>
                  <a:pt x="2607" y="391"/>
                </a:lnTo>
                <a:lnTo>
                  <a:pt x="2608" y="409"/>
                </a:lnTo>
                <a:lnTo>
                  <a:pt x="2608" y="358"/>
                </a:lnTo>
                <a:lnTo>
                  <a:pt x="2609" y="358"/>
                </a:lnTo>
                <a:lnTo>
                  <a:pt x="2609" y="340"/>
                </a:lnTo>
                <a:lnTo>
                  <a:pt x="2610" y="323"/>
                </a:lnTo>
                <a:lnTo>
                  <a:pt x="2610" y="306"/>
                </a:lnTo>
                <a:lnTo>
                  <a:pt x="2611" y="289"/>
                </a:lnTo>
                <a:lnTo>
                  <a:pt x="2612" y="272"/>
                </a:lnTo>
                <a:lnTo>
                  <a:pt x="2612" y="238"/>
                </a:lnTo>
                <a:lnTo>
                  <a:pt x="2613" y="204"/>
                </a:lnTo>
                <a:lnTo>
                  <a:pt x="2613" y="187"/>
                </a:lnTo>
                <a:lnTo>
                  <a:pt x="2614" y="170"/>
                </a:lnTo>
                <a:lnTo>
                  <a:pt x="2614" y="153"/>
                </a:lnTo>
                <a:lnTo>
                  <a:pt x="2615" y="153"/>
                </a:lnTo>
                <a:lnTo>
                  <a:pt x="2616" y="187"/>
                </a:lnTo>
                <a:lnTo>
                  <a:pt x="2616" y="204"/>
                </a:lnTo>
                <a:lnTo>
                  <a:pt x="2617" y="238"/>
                </a:lnTo>
                <a:lnTo>
                  <a:pt x="2617" y="255"/>
                </a:lnTo>
                <a:lnTo>
                  <a:pt x="2618" y="238"/>
                </a:lnTo>
                <a:lnTo>
                  <a:pt x="2618" y="221"/>
                </a:lnTo>
                <a:lnTo>
                  <a:pt x="2619" y="238"/>
                </a:lnTo>
                <a:lnTo>
                  <a:pt x="2620" y="255"/>
                </a:lnTo>
                <a:lnTo>
                  <a:pt x="2620" y="289"/>
                </a:lnTo>
                <a:lnTo>
                  <a:pt x="2621" y="306"/>
                </a:lnTo>
                <a:lnTo>
                  <a:pt x="2621" y="306"/>
                </a:lnTo>
                <a:lnTo>
                  <a:pt x="2622" y="323"/>
                </a:lnTo>
                <a:lnTo>
                  <a:pt x="2622" y="391"/>
                </a:lnTo>
                <a:lnTo>
                  <a:pt x="2623" y="340"/>
                </a:lnTo>
                <a:lnTo>
                  <a:pt x="2623" y="170"/>
                </a:lnTo>
                <a:lnTo>
                  <a:pt x="2624" y="51"/>
                </a:lnTo>
                <a:lnTo>
                  <a:pt x="2625" y="51"/>
                </a:lnTo>
                <a:lnTo>
                  <a:pt x="2625" y="102"/>
                </a:lnTo>
                <a:lnTo>
                  <a:pt x="2626" y="187"/>
                </a:lnTo>
                <a:lnTo>
                  <a:pt x="2626" y="306"/>
                </a:lnTo>
                <a:lnTo>
                  <a:pt x="2627" y="358"/>
                </a:lnTo>
                <a:lnTo>
                  <a:pt x="2627" y="374"/>
                </a:lnTo>
                <a:lnTo>
                  <a:pt x="2628" y="358"/>
                </a:lnTo>
                <a:lnTo>
                  <a:pt x="2629" y="306"/>
                </a:lnTo>
                <a:lnTo>
                  <a:pt x="2629" y="358"/>
                </a:lnTo>
                <a:lnTo>
                  <a:pt x="2630" y="391"/>
                </a:lnTo>
                <a:lnTo>
                  <a:pt x="2630" y="374"/>
                </a:lnTo>
                <a:lnTo>
                  <a:pt x="2631" y="255"/>
                </a:lnTo>
                <a:lnTo>
                  <a:pt x="2631" y="170"/>
                </a:lnTo>
                <a:lnTo>
                  <a:pt x="2632" y="136"/>
                </a:lnTo>
                <a:lnTo>
                  <a:pt x="2633" y="170"/>
                </a:lnTo>
                <a:lnTo>
                  <a:pt x="2633" y="204"/>
                </a:lnTo>
                <a:lnTo>
                  <a:pt x="2634" y="238"/>
                </a:lnTo>
                <a:lnTo>
                  <a:pt x="2634" y="238"/>
                </a:lnTo>
                <a:lnTo>
                  <a:pt x="2635" y="221"/>
                </a:lnTo>
                <a:lnTo>
                  <a:pt x="2636" y="238"/>
                </a:lnTo>
                <a:lnTo>
                  <a:pt x="2636" y="238"/>
                </a:lnTo>
                <a:lnTo>
                  <a:pt x="2637" y="221"/>
                </a:lnTo>
                <a:lnTo>
                  <a:pt x="2637" y="204"/>
                </a:lnTo>
                <a:lnTo>
                  <a:pt x="2638" y="187"/>
                </a:lnTo>
                <a:lnTo>
                  <a:pt x="2639" y="204"/>
                </a:lnTo>
                <a:lnTo>
                  <a:pt x="2639" y="221"/>
                </a:lnTo>
                <a:lnTo>
                  <a:pt x="2640" y="221"/>
                </a:lnTo>
                <a:lnTo>
                  <a:pt x="2640" y="204"/>
                </a:lnTo>
                <a:lnTo>
                  <a:pt x="2641" y="187"/>
                </a:lnTo>
                <a:lnTo>
                  <a:pt x="2641" y="187"/>
                </a:lnTo>
                <a:lnTo>
                  <a:pt x="2642" y="204"/>
                </a:lnTo>
                <a:lnTo>
                  <a:pt x="2643" y="204"/>
                </a:lnTo>
                <a:lnTo>
                  <a:pt x="2643" y="204"/>
                </a:lnTo>
                <a:lnTo>
                  <a:pt x="2644" y="204"/>
                </a:lnTo>
                <a:lnTo>
                  <a:pt x="2644" y="187"/>
                </a:lnTo>
                <a:lnTo>
                  <a:pt x="2645" y="170"/>
                </a:lnTo>
                <a:lnTo>
                  <a:pt x="2645" y="187"/>
                </a:lnTo>
                <a:lnTo>
                  <a:pt x="2646" y="238"/>
                </a:lnTo>
                <a:lnTo>
                  <a:pt x="2647" y="221"/>
                </a:lnTo>
                <a:lnTo>
                  <a:pt x="2647" y="153"/>
                </a:lnTo>
                <a:lnTo>
                  <a:pt x="2648" y="85"/>
                </a:lnTo>
                <a:lnTo>
                  <a:pt x="2648" y="153"/>
                </a:lnTo>
                <a:lnTo>
                  <a:pt x="2649" y="238"/>
                </a:lnTo>
                <a:lnTo>
                  <a:pt x="2649" y="306"/>
                </a:lnTo>
                <a:lnTo>
                  <a:pt x="2650" y="306"/>
                </a:lnTo>
                <a:lnTo>
                  <a:pt x="2650" y="255"/>
                </a:lnTo>
                <a:lnTo>
                  <a:pt x="2651" y="255"/>
                </a:lnTo>
                <a:lnTo>
                  <a:pt x="2652" y="289"/>
                </a:lnTo>
                <a:lnTo>
                  <a:pt x="2652" y="358"/>
                </a:lnTo>
                <a:lnTo>
                  <a:pt x="2653" y="391"/>
                </a:lnTo>
                <a:lnTo>
                  <a:pt x="2653" y="391"/>
                </a:lnTo>
                <a:lnTo>
                  <a:pt x="2654" y="340"/>
                </a:lnTo>
                <a:lnTo>
                  <a:pt x="2654" y="289"/>
                </a:lnTo>
                <a:lnTo>
                  <a:pt x="2655" y="238"/>
                </a:lnTo>
                <a:lnTo>
                  <a:pt x="2656" y="221"/>
                </a:lnTo>
                <a:lnTo>
                  <a:pt x="2656" y="238"/>
                </a:lnTo>
                <a:lnTo>
                  <a:pt x="2657" y="221"/>
                </a:lnTo>
                <a:lnTo>
                  <a:pt x="2657" y="204"/>
                </a:lnTo>
                <a:lnTo>
                  <a:pt x="2658" y="204"/>
                </a:lnTo>
                <a:lnTo>
                  <a:pt x="2658" y="170"/>
                </a:lnTo>
                <a:lnTo>
                  <a:pt x="2659" y="187"/>
                </a:lnTo>
                <a:lnTo>
                  <a:pt x="2660" y="187"/>
                </a:lnTo>
                <a:lnTo>
                  <a:pt x="2660" y="204"/>
                </a:lnTo>
                <a:lnTo>
                  <a:pt x="2661" y="221"/>
                </a:lnTo>
                <a:lnTo>
                  <a:pt x="2661" y="187"/>
                </a:lnTo>
                <a:lnTo>
                  <a:pt x="2662" y="187"/>
                </a:lnTo>
                <a:lnTo>
                  <a:pt x="2662" y="204"/>
                </a:lnTo>
                <a:lnTo>
                  <a:pt x="2663" y="221"/>
                </a:lnTo>
                <a:lnTo>
                  <a:pt x="2664" y="221"/>
                </a:lnTo>
                <a:lnTo>
                  <a:pt x="2664" y="238"/>
                </a:lnTo>
                <a:lnTo>
                  <a:pt x="2665" y="255"/>
                </a:lnTo>
                <a:lnTo>
                  <a:pt x="2665" y="238"/>
                </a:lnTo>
                <a:lnTo>
                  <a:pt x="2666" y="238"/>
                </a:lnTo>
                <a:lnTo>
                  <a:pt x="2666" y="238"/>
                </a:lnTo>
                <a:lnTo>
                  <a:pt x="2667" y="204"/>
                </a:lnTo>
                <a:lnTo>
                  <a:pt x="2667" y="153"/>
                </a:lnTo>
                <a:lnTo>
                  <a:pt x="2668" y="153"/>
                </a:lnTo>
                <a:lnTo>
                  <a:pt x="2669" y="187"/>
                </a:lnTo>
                <a:lnTo>
                  <a:pt x="2670" y="187"/>
                </a:lnTo>
                <a:lnTo>
                  <a:pt x="2670" y="170"/>
                </a:lnTo>
                <a:lnTo>
                  <a:pt x="2671" y="187"/>
                </a:lnTo>
                <a:lnTo>
                  <a:pt x="2671" y="221"/>
                </a:lnTo>
                <a:lnTo>
                  <a:pt x="2672" y="255"/>
                </a:lnTo>
                <a:lnTo>
                  <a:pt x="2672" y="323"/>
                </a:lnTo>
                <a:lnTo>
                  <a:pt x="2673" y="358"/>
                </a:lnTo>
                <a:lnTo>
                  <a:pt x="2673" y="323"/>
                </a:lnTo>
                <a:lnTo>
                  <a:pt x="2674" y="323"/>
                </a:lnTo>
                <a:lnTo>
                  <a:pt x="2675" y="340"/>
                </a:lnTo>
                <a:lnTo>
                  <a:pt x="2675" y="323"/>
                </a:lnTo>
                <a:lnTo>
                  <a:pt x="2676" y="358"/>
                </a:lnTo>
                <a:lnTo>
                  <a:pt x="2676" y="391"/>
                </a:lnTo>
                <a:lnTo>
                  <a:pt x="2677" y="323"/>
                </a:lnTo>
                <a:lnTo>
                  <a:pt x="2677" y="255"/>
                </a:lnTo>
                <a:lnTo>
                  <a:pt x="2678" y="221"/>
                </a:lnTo>
                <a:lnTo>
                  <a:pt x="2679" y="187"/>
                </a:lnTo>
                <a:lnTo>
                  <a:pt x="2679" y="204"/>
                </a:lnTo>
                <a:lnTo>
                  <a:pt x="2680" y="221"/>
                </a:lnTo>
                <a:lnTo>
                  <a:pt x="2680" y="255"/>
                </a:lnTo>
                <a:lnTo>
                  <a:pt x="2681" y="289"/>
                </a:lnTo>
                <a:lnTo>
                  <a:pt x="2681" y="289"/>
                </a:lnTo>
                <a:lnTo>
                  <a:pt x="2682" y="272"/>
                </a:lnTo>
                <a:lnTo>
                  <a:pt x="2683" y="255"/>
                </a:lnTo>
                <a:lnTo>
                  <a:pt x="2683" y="238"/>
                </a:lnTo>
                <a:lnTo>
                  <a:pt x="2684" y="221"/>
                </a:lnTo>
                <a:lnTo>
                  <a:pt x="2684" y="221"/>
                </a:lnTo>
                <a:lnTo>
                  <a:pt x="2685" y="238"/>
                </a:lnTo>
                <a:lnTo>
                  <a:pt x="2685" y="255"/>
                </a:lnTo>
                <a:lnTo>
                  <a:pt x="2686" y="272"/>
                </a:lnTo>
                <a:lnTo>
                  <a:pt x="2687" y="255"/>
                </a:lnTo>
                <a:lnTo>
                  <a:pt x="2687" y="255"/>
                </a:lnTo>
                <a:lnTo>
                  <a:pt x="2688" y="238"/>
                </a:lnTo>
                <a:lnTo>
                  <a:pt x="2688" y="255"/>
                </a:lnTo>
                <a:lnTo>
                  <a:pt x="2689" y="238"/>
                </a:lnTo>
                <a:lnTo>
                  <a:pt x="2689" y="238"/>
                </a:lnTo>
                <a:lnTo>
                  <a:pt x="2690" y="238"/>
                </a:lnTo>
                <a:lnTo>
                  <a:pt x="2690" y="238"/>
                </a:lnTo>
                <a:lnTo>
                  <a:pt x="2691" y="272"/>
                </a:lnTo>
                <a:lnTo>
                  <a:pt x="2692" y="272"/>
                </a:lnTo>
                <a:lnTo>
                  <a:pt x="2692" y="221"/>
                </a:lnTo>
                <a:lnTo>
                  <a:pt x="2693" y="136"/>
                </a:lnTo>
                <a:lnTo>
                  <a:pt x="2693" y="136"/>
                </a:lnTo>
                <a:lnTo>
                  <a:pt x="2694" y="204"/>
                </a:lnTo>
                <a:lnTo>
                  <a:pt x="2694" y="221"/>
                </a:lnTo>
                <a:lnTo>
                  <a:pt x="2695" y="255"/>
                </a:lnTo>
                <a:lnTo>
                  <a:pt x="2696" y="306"/>
                </a:lnTo>
                <a:lnTo>
                  <a:pt x="2696" y="306"/>
                </a:lnTo>
                <a:lnTo>
                  <a:pt x="2697" y="255"/>
                </a:lnTo>
                <a:lnTo>
                  <a:pt x="2697" y="221"/>
                </a:lnTo>
                <a:lnTo>
                  <a:pt x="2698" y="170"/>
                </a:lnTo>
                <a:lnTo>
                  <a:pt x="2698" y="170"/>
                </a:lnTo>
                <a:lnTo>
                  <a:pt x="2699" y="204"/>
                </a:lnTo>
                <a:lnTo>
                  <a:pt x="2700" y="238"/>
                </a:lnTo>
                <a:lnTo>
                  <a:pt x="2700" y="255"/>
                </a:lnTo>
                <a:lnTo>
                  <a:pt x="2701" y="255"/>
                </a:lnTo>
                <a:lnTo>
                  <a:pt x="2702" y="272"/>
                </a:lnTo>
                <a:lnTo>
                  <a:pt x="2702" y="255"/>
                </a:lnTo>
                <a:lnTo>
                  <a:pt x="2703" y="238"/>
                </a:lnTo>
                <a:lnTo>
                  <a:pt x="2703" y="255"/>
                </a:lnTo>
                <a:lnTo>
                  <a:pt x="2704" y="272"/>
                </a:lnTo>
                <a:lnTo>
                  <a:pt x="2704" y="272"/>
                </a:lnTo>
                <a:lnTo>
                  <a:pt x="2705" y="272"/>
                </a:lnTo>
                <a:lnTo>
                  <a:pt x="2706" y="255"/>
                </a:lnTo>
                <a:lnTo>
                  <a:pt x="2706" y="238"/>
                </a:lnTo>
                <a:lnTo>
                  <a:pt x="2707" y="238"/>
                </a:lnTo>
                <a:lnTo>
                  <a:pt x="2707" y="238"/>
                </a:lnTo>
                <a:lnTo>
                  <a:pt x="2708" y="238"/>
                </a:lnTo>
                <a:lnTo>
                  <a:pt x="2708" y="221"/>
                </a:lnTo>
                <a:lnTo>
                  <a:pt x="2709" y="204"/>
                </a:lnTo>
                <a:lnTo>
                  <a:pt x="2710" y="221"/>
                </a:lnTo>
                <a:lnTo>
                  <a:pt x="2710" y="238"/>
                </a:lnTo>
                <a:lnTo>
                  <a:pt x="2711" y="255"/>
                </a:lnTo>
                <a:lnTo>
                  <a:pt x="2711" y="238"/>
                </a:lnTo>
                <a:lnTo>
                  <a:pt x="2712" y="255"/>
                </a:lnTo>
                <a:lnTo>
                  <a:pt x="2712" y="272"/>
                </a:lnTo>
                <a:lnTo>
                  <a:pt x="2713" y="255"/>
                </a:lnTo>
                <a:lnTo>
                  <a:pt x="2713" y="221"/>
                </a:lnTo>
                <a:lnTo>
                  <a:pt x="2714" y="187"/>
                </a:lnTo>
                <a:lnTo>
                  <a:pt x="2715" y="153"/>
                </a:lnTo>
                <a:lnTo>
                  <a:pt x="2715" y="153"/>
                </a:lnTo>
                <a:lnTo>
                  <a:pt x="2716" y="170"/>
                </a:lnTo>
                <a:lnTo>
                  <a:pt x="2716" y="272"/>
                </a:lnTo>
                <a:lnTo>
                  <a:pt x="2717" y="272"/>
                </a:lnTo>
                <a:lnTo>
                  <a:pt x="2717" y="255"/>
                </a:lnTo>
                <a:lnTo>
                  <a:pt x="2718" y="255"/>
                </a:lnTo>
                <a:lnTo>
                  <a:pt x="2719" y="272"/>
                </a:lnTo>
                <a:lnTo>
                  <a:pt x="2719" y="306"/>
                </a:lnTo>
                <a:lnTo>
                  <a:pt x="2720" y="289"/>
                </a:lnTo>
                <a:lnTo>
                  <a:pt x="2720" y="323"/>
                </a:lnTo>
                <a:lnTo>
                  <a:pt x="2721" y="323"/>
                </a:lnTo>
                <a:lnTo>
                  <a:pt x="2721" y="358"/>
                </a:lnTo>
                <a:lnTo>
                  <a:pt x="2722" y="358"/>
                </a:lnTo>
                <a:lnTo>
                  <a:pt x="2723" y="272"/>
                </a:lnTo>
                <a:lnTo>
                  <a:pt x="2723" y="221"/>
                </a:lnTo>
                <a:lnTo>
                  <a:pt x="2724" y="204"/>
                </a:lnTo>
                <a:lnTo>
                  <a:pt x="2724" y="204"/>
                </a:lnTo>
                <a:lnTo>
                  <a:pt x="2725" y="221"/>
                </a:lnTo>
                <a:lnTo>
                  <a:pt x="2725" y="238"/>
                </a:lnTo>
                <a:lnTo>
                  <a:pt x="2726" y="238"/>
                </a:lnTo>
                <a:lnTo>
                  <a:pt x="2727" y="238"/>
                </a:lnTo>
                <a:lnTo>
                  <a:pt x="2727" y="255"/>
                </a:lnTo>
                <a:lnTo>
                  <a:pt x="2728" y="238"/>
                </a:lnTo>
                <a:lnTo>
                  <a:pt x="2728" y="221"/>
                </a:lnTo>
                <a:lnTo>
                  <a:pt x="2729" y="204"/>
                </a:lnTo>
                <a:lnTo>
                  <a:pt x="2729" y="221"/>
                </a:lnTo>
                <a:lnTo>
                  <a:pt x="2730" y="204"/>
                </a:lnTo>
                <a:lnTo>
                  <a:pt x="2730" y="221"/>
                </a:lnTo>
                <a:lnTo>
                  <a:pt x="2731" y="221"/>
                </a:lnTo>
                <a:lnTo>
                  <a:pt x="2732" y="204"/>
                </a:lnTo>
                <a:lnTo>
                  <a:pt x="2732" y="204"/>
                </a:lnTo>
                <a:lnTo>
                  <a:pt x="2733" y="187"/>
                </a:lnTo>
                <a:lnTo>
                  <a:pt x="2733" y="170"/>
                </a:lnTo>
                <a:lnTo>
                  <a:pt x="2734" y="170"/>
                </a:lnTo>
                <a:lnTo>
                  <a:pt x="2734" y="153"/>
                </a:lnTo>
                <a:lnTo>
                  <a:pt x="2735" y="119"/>
                </a:lnTo>
                <a:lnTo>
                  <a:pt x="2736" y="119"/>
                </a:lnTo>
                <a:lnTo>
                  <a:pt x="2737" y="170"/>
                </a:lnTo>
                <a:lnTo>
                  <a:pt x="2737" y="187"/>
                </a:lnTo>
                <a:lnTo>
                  <a:pt x="2738" y="187"/>
                </a:lnTo>
                <a:lnTo>
                  <a:pt x="2738" y="187"/>
                </a:lnTo>
                <a:lnTo>
                  <a:pt x="2739" y="68"/>
                </a:lnTo>
                <a:lnTo>
                  <a:pt x="2739" y="51"/>
                </a:lnTo>
                <a:lnTo>
                  <a:pt x="2740" y="136"/>
                </a:lnTo>
                <a:lnTo>
                  <a:pt x="2740" y="221"/>
                </a:lnTo>
                <a:lnTo>
                  <a:pt x="2741" y="306"/>
                </a:lnTo>
                <a:lnTo>
                  <a:pt x="2742" y="306"/>
                </a:lnTo>
                <a:lnTo>
                  <a:pt x="2742" y="255"/>
                </a:lnTo>
                <a:lnTo>
                  <a:pt x="2743" y="272"/>
                </a:lnTo>
                <a:lnTo>
                  <a:pt x="2743" y="323"/>
                </a:lnTo>
                <a:lnTo>
                  <a:pt x="2744" y="391"/>
                </a:lnTo>
                <a:lnTo>
                  <a:pt x="2744" y="409"/>
                </a:lnTo>
                <a:lnTo>
                  <a:pt x="2745" y="426"/>
                </a:lnTo>
                <a:lnTo>
                  <a:pt x="2746" y="391"/>
                </a:lnTo>
                <a:lnTo>
                  <a:pt x="2746" y="323"/>
                </a:lnTo>
                <a:lnTo>
                  <a:pt x="2747" y="289"/>
                </a:lnTo>
                <a:lnTo>
                  <a:pt x="2747" y="289"/>
                </a:lnTo>
                <a:lnTo>
                  <a:pt x="2748" y="323"/>
                </a:lnTo>
                <a:lnTo>
                  <a:pt x="2748" y="255"/>
                </a:lnTo>
                <a:lnTo>
                  <a:pt x="2749" y="187"/>
                </a:lnTo>
                <a:lnTo>
                  <a:pt x="2750" y="170"/>
                </a:lnTo>
                <a:lnTo>
                  <a:pt x="2750" y="170"/>
                </a:lnTo>
                <a:lnTo>
                  <a:pt x="2751" y="170"/>
                </a:lnTo>
                <a:lnTo>
                  <a:pt x="2751" y="153"/>
                </a:lnTo>
                <a:lnTo>
                  <a:pt x="2752" y="136"/>
                </a:lnTo>
                <a:lnTo>
                  <a:pt x="2752" y="136"/>
                </a:lnTo>
                <a:lnTo>
                  <a:pt x="2753" y="153"/>
                </a:lnTo>
                <a:lnTo>
                  <a:pt x="2754" y="204"/>
                </a:lnTo>
                <a:lnTo>
                  <a:pt x="2754" y="221"/>
                </a:lnTo>
                <a:lnTo>
                  <a:pt x="2755" y="272"/>
                </a:lnTo>
                <a:lnTo>
                  <a:pt x="2755" y="289"/>
                </a:lnTo>
                <a:lnTo>
                  <a:pt x="2756" y="289"/>
                </a:lnTo>
                <a:lnTo>
                  <a:pt x="2756" y="289"/>
                </a:lnTo>
                <a:lnTo>
                  <a:pt x="2757" y="272"/>
                </a:lnTo>
                <a:lnTo>
                  <a:pt x="2757" y="272"/>
                </a:lnTo>
                <a:lnTo>
                  <a:pt x="2758" y="272"/>
                </a:lnTo>
                <a:lnTo>
                  <a:pt x="2759" y="323"/>
                </a:lnTo>
                <a:lnTo>
                  <a:pt x="2759" y="374"/>
                </a:lnTo>
                <a:lnTo>
                  <a:pt x="2760" y="391"/>
                </a:lnTo>
                <a:lnTo>
                  <a:pt x="2760" y="323"/>
                </a:lnTo>
                <a:lnTo>
                  <a:pt x="2761" y="170"/>
                </a:lnTo>
                <a:lnTo>
                  <a:pt x="2761" y="68"/>
                </a:lnTo>
                <a:lnTo>
                  <a:pt x="2762" y="153"/>
                </a:lnTo>
                <a:lnTo>
                  <a:pt x="2763" y="238"/>
                </a:lnTo>
                <a:lnTo>
                  <a:pt x="2763" y="340"/>
                </a:lnTo>
                <a:lnTo>
                  <a:pt x="2764" y="391"/>
                </a:lnTo>
                <a:lnTo>
                  <a:pt x="2764" y="426"/>
                </a:lnTo>
                <a:lnTo>
                  <a:pt x="2765" y="409"/>
                </a:lnTo>
                <a:lnTo>
                  <a:pt x="2765" y="306"/>
                </a:lnTo>
                <a:lnTo>
                  <a:pt x="2766" y="221"/>
                </a:lnTo>
                <a:lnTo>
                  <a:pt x="2767" y="238"/>
                </a:lnTo>
                <a:lnTo>
                  <a:pt x="2767" y="272"/>
                </a:lnTo>
                <a:lnTo>
                  <a:pt x="2768" y="272"/>
                </a:lnTo>
                <a:lnTo>
                  <a:pt x="2769" y="238"/>
                </a:lnTo>
                <a:lnTo>
                  <a:pt x="2769" y="187"/>
                </a:lnTo>
                <a:lnTo>
                  <a:pt x="2770" y="170"/>
                </a:lnTo>
                <a:lnTo>
                  <a:pt x="2770" y="187"/>
                </a:lnTo>
                <a:lnTo>
                  <a:pt x="2771" y="204"/>
                </a:lnTo>
                <a:lnTo>
                  <a:pt x="2771" y="221"/>
                </a:lnTo>
                <a:lnTo>
                  <a:pt x="2772" y="221"/>
                </a:lnTo>
                <a:lnTo>
                  <a:pt x="2773" y="204"/>
                </a:lnTo>
                <a:lnTo>
                  <a:pt x="2773" y="204"/>
                </a:lnTo>
                <a:lnTo>
                  <a:pt x="2774" y="221"/>
                </a:lnTo>
                <a:lnTo>
                  <a:pt x="2774" y="238"/>
                </a:lnTo>
                <a:lnTo>
                  <a:pt x="2775" y="238"/>
                </a:lnTo>
                <a:lnTo>
                  <a:pt x="2775" y="221"/>
                </a:lnTo>
                <a:lnTo>
                  <a:pt x="2776" y="221"/>
                </a:lnTo>
                <a:lnTo>
                  <a:pt x="2777" y="204"/>
                </a:lnTo>
                <a:lnTo>
                  <a:pt x="2777" y="204"/>
                </a:lnTo>
                <a:lnTo>
                  <a:pt x="2778" y="204"/>
                </a:lnTo>
                <a:lnTo>
                  <a:pt x="2778" y="204"/>
                </a:lnTo>
                <a:lnTo>
                  <a:pt x="2779" y="204"/>
                </a:lnTo>
                <a:lnTo>
                  <a:pt x="2779" y="221"/>
                </a:lnTo>
                <a:lnTo>
                  <a:pt x="2780" y="221"/>
                </a:lnTo>
                <a:lnTo>
                  <a:pt x="2780" y="204"/>
                </a:lnTo>
                <a:lnTo>
                  <a:pt x="2781" y="170"/>
                </a:lnTo>
                <a:lnTo>
                  <a:pt x="2782" y="153"/>
                </a:lnTo>
                <a:lnTo>
                  <a:pt x="2782" y="170"/>
                </a:lnTo>
                <a:lnTo>
                  <a:pt x="2783" y="204"/>
                </a:lnTo>
                <a:lnTo>
                  <a:pt x="2783" y="238"/>
                </a:lnTo>
                <a:lnTo>
                  <a:pt x="2784" y="204"/>
                </a:lnTo>
                <a:lnTo>
                  <a:pt x="2784" y="119"/>
                </a:lnTo>
                <a:lnTo>
                  <a:pt x="2785" y="102"/>
                </a:lnTo>
                <a:lnTo>
                  <a:pt x="2786" y="204"/>
                </a:lnTo>
                <a:lnTo>
                  <a:pt x="2786" y="272"/>
                </a:lnTo>
                <a:lnTo>
                  <a:pt x="2787" y="306"/>
                </a:lnTo>
                <a:lnTo>
                  <a:pt x="2787" y="306"/>
                </a:lnTo>
                <a:lnTo>
                  <a:pt x="2788" y="289"/>
                </a:lnTo>
                <a:lnTo>
                  <a:pt x="2788" y="272"/>
                </a:lnTo>
                <a:lnTo>
                  <a:pt x="2789" y="289"/>
                </a:lnTo>
                <a:lnTo>
                  <a:pt x="2790" y="340"/>
                </a:lnTo>
                <a:lnTo>
                  <a:pt x="2790" y="358"/>
                </a:lnTo>
                <a:lnTo>
                  <a:pt x="2791" y="358"/>
                </a:lnTo>
                <a:lnTo>
                  <a:pt x="2791" y="340"/>
                </a:lnTo>
                <a:lnTo>
                  <a:pt x="2792" y="289"/>
                </a:lnTo>
                <a:lnTo>
                  <a:pt x="2792" y="238"/>
                </a:lnTo>
                <a:lnTo>
                  <a:pt x="2793" y="238"/>
                </a:lnTo>
                <a:lnTo>
                  <a:pt x="2794" y="238"/>
                </a:lnTo>
                <a:lnTo>
                  <a:pt x="2794" y="204"/>
                </a:lnTo>
                <a:lnTo>
                  <a:pt x="2795" y="204"/>
                </a:lnTo>
                <a:lnTo>
                  <a:pt x="2795" y="187"/>
                </a:lnTo>
                <a:lnTo>
                  <a:pt x="2796" y="187"/>
                </a:lnTo>
                <a:lnTo>
                  <a:pt x="2796" y="187"/>
                </a:lnTo>
                <a:lnTo>
                  <a:pt x="2797" y="187"/>
                </a:lnTo>
                <a:lnTo>
                  <a:pt x="2797" y="187"/>
                </a:lnTo>
                <a:lnTo>
                  <a:pt x="2798" y="187"/>
                </a:lnTo>
                <a:lnTo>
                  <a:pt x="2799" y="187"/>
                </a:lnTo>
                <a:lnTo>
                  <a:pt x="2799" y="187"/>
                </a:lnTo>
                <a:lnTo>
                  <a:pt x="2800" y="187"/>
                </a:lnTo>
                <a:lnTo>
                  <a:pt x="2800" y="187"/>
                </a:lnTo>
                <a:lnTo>
                  <a:pt x="2801" y="204"/>
                </a:lnTo>
                <a:lnTo>
                  <a:pt x="2802" y="221"/>
                </a:lnTo>
                <a:lnTo>
                  <a:pt x="2802" y="238"/>
                </a:lnTo>
                <a:lnTo>
                  <a:pt x="2803" y="238"/>
                </a:lnTo>
                <a:lnTo>
                  <a:pt x="2803" y="238"/>
                </a:lnTo>
                <a:lnTo>
                  <a:pt x="2804" y="238"/>
                </a:lnTo>
                <a:lnTo>
                  <a:pt x="2805" y="255"/>
                </a:lnTo>
                <a:lnTo>
                  <a:pt x="2805" y="221"/>
                </a:lnTo>
                <a:lnTo>
                  <a:pt x="2806" y="187"/>
                </a:lnTo>
                <a:lnTo>
                  <a:pt x="2806" y="153"/>
                </a:lnTo>
                <a:lnTo>
                  <a:pt x="2807" y="221"/>
                </a:lnTo>
                <a:lnTo>
                  <a:pt x="2807" y="204"/>
                </a:lnTo>
                <a:lnTo>
                  <a:pt x="2808" y="153"/>
                </a:lnTo>
                <a:lnTo>
                  <a:pt x="2809" y="187"/>
                </a:lnTo>
                <a:lnTo>
                  <a:pt x="2809" y="238"/>
                </a:lnTo>
                <a:lnTo>
                  <a:pt x="2810" y="306"/>
                </a:lnTo>
                <a:lnTo>
                  <a:pt x="2810" y="306"/>
                </a:lnTo>
                <a:lnTo>
                  <a:pt x="2811" y="221"/>
                </a:lnTo>
                <a:lnTo>
                  <a:pt x="2811" y="238"/>
                </a:lnTo>
                <a:lnTo>
                  <a:pt x="2812" y="323"/>
                </a:lnTo>
                <a:lnTo>
                  <a:pt x="2813" y="391"/>
                </a:lnTo>
                <a:lnTo>
                  <a:pt x="2813" y="391"/>
                </a:lnTo>
                <a:lnTo>
                  <a:pt x="2814" y="374"/>
                </a:lnTo>
                <a:lnTo>
                  <a:pt x="2814" y="323"/>
                </a:lnTo>
                <a:lnTo>
                  <a:pt x="2815" y="289"/>
                </a:lnTo>
                <a:lnTo>
                  <a:pt x="2815" y="272"/>
                </a:lnTo>
                <a:lnTo>
                  <a:pt x="2816" y="255"/>
                </a:lnTo>
                <a:lnTo>
                  <a:pt x="2817" y="238"/>
                </a:lnTo>
                <a:lnTo>
                  <a:pt x="2817" y="238"/>
                </a:lnTo>
                <a:lnTo>
                  <a:pt x="2818" y="238"/>
                </a:lnTo>
                <a:lnTo>
                  <a:pt x="2818" y="238"/>
                </a:lnTo>
                <a:lnTo>
                  <a:pt x="2819" y="255"/>
                </a:lnTo>
                <a:lnTo>
                  <a:pt x="2819" y="272"/>
                </a:lnTo>
                <a:lnTo>
                  <a:pt x="2820" y="306"/>
                </a:lnTo>
                <a:lnTo>
                  <a:pt x="2820" y="306"/>
                </a:lnTo>
                <a:lnTo>
                  <a:pt x="2821" y="289"/>
                </a:lnTo>
                <a:lnTo>
                  <a:pt x="2822" y="255"/>
                </a:lnTo>
                <a:lnTo>
                  <a:pt x="2822" y="255"/>
                </a:lnTo>
                <a:lnTo>
                  <a:pt x="2823" y="255"/>
                </a:lnTo>
                <a:lnTo>
                  <a:pt x="2823" y="272"/>
                </a:lnTo>
                <a:lnTo>
                  <a:pt x="2824" y="272"/>
                </a:lnTo>
                <a:lnTo>
                  <a:pt x="2824" y="289"/>
                </a:lnTo>
                <a:lnTo>
                  <a:pt x="2825" y="272"/>
                </a:lnTo>
                <a:lnTo>
                  <a:pt x="2826" y="272"/>
                </a:lnTo>
                <a:lnTo>
                  <a:pt x="2826" y="238"/>
                </a:lnTo>
                <a:lnTo>
                  <a:pt x="2827" y="238"/>
                </a:lnTo>
                <a:lnTo>
                  <a:pt x="2827" y="255"/>
                </a:lnTo>
                <a:lnTo>
                  <a:pt x="2828" y="255"/>
                </a:lnTo>
                <a:lnTo>
                  <a:pt x="2828" y="289"/>
                </a:lnTo>
                <a:lnTo>
                  <a:pt x="2829" y="272"/>
                </a:lnTo>
                <a:lnTo>
                  <a:pt x="2830" y="204"/>
                </a:lnTo>
                <a:lnTo>
                  <a:pt x="2830" y="136"/>
                </a:lnTo>
                <a:lnTo>
                  <a:pt x="2831" y="136"/>
                </a:lnTo>
                <a:lnTo>
                  <a:pt x="2831" y="221"/>
                </a:lnTo>
                <a:lnTo>
                  <a:pt x="2832" y="289"/>
                </a:lnTo>
                <a:lnTo>
                  <a:pt x="2832" y="238"/>
                </a:lnTo>
                <a:lnTo>
                  <a:pt x="2833" y="238"/>
                </a:lnTo>
                <a:lnTo>
                  <a:pt x="2834" y="272"/>
                </a:lnTo>
                <a:lnTo>
                  <a:pt x="2834" y="289"/>
                </a:lnTo>
                <a:lnTo>
                  <a:pt x="2835" y="272"/>
                </a:lnTo>
                <a:lnTo>
                  <a:pt x="2836" y="238"/>
                </a:lnTo>
                <a:lnTo>
                  <a:pt x="2836" y="221"/>
                </a:lnTo>
                <a:lnTo>
                  <a:pt x="2837" y="238"/>
                </a:lnTo>
                <a:lnTo>
                  <a:pt x="2837" y="255"/>
                </a:lnTo>
                <a:lnTo>
                  <a:pt x="2838" y="255"/>
                </a:lnTo>
                <a:lnTo>
                  <a:pt x="2838" y="238"/>
                </a:lnTo>
                <a:lnTo>
                  <a:pt x="2839" y="255"/>
                </a:lnTo>
                <a:lnTo>
                  <a:pt x="2840" y="238"/>
                </a:lnTo>
                <a:lnTo>
                  <a:pt x="2840" y="238"/>
                </a:lnTo>
                <a:lnTo>
                  <a:pt x="2841" y="255"/>
                </a:lnTo>
                <a:lnTo>
                  <a:pt x="2841" y="255"/>
                </a:lnTo>
                <a:lnTo>
                  <a:pt x="2842" y="255"/>
                </a:lnTo>
                <a:lnTo>
                  <a:pt x="2842" y="238"/>
                </a:lnTo>
                <a:lnTo>
                  <a:pt x="2843" y="238"/>
                </a:lnTo>
                <a:lnTo>
                  <a:pt x="2844" y="238"/>
                </a:lnTo>
                <a:lnTo>
                  <a:pt x="2844" y="238"/>
                </a:lnTo>
                <a:lnTo>
                  <a:pt x="2845" y="238"/>
                </a:lnTo>
                <a:lnTo>
                  <a:pt x="2845" y="255"/>
                </a:lnTo>
                <a:lnTo>
                  <a:pt x="2846" y="255"/>
                </a:lnTo>
                <a:lnTo>
                  <a:pt x="2846" y="238"/>
                </a:lnTo>
                <a:lnTo>
                  <a:pt x="2847" y="221"/>
                </a:lnTo>
                <a:lnTo>
                  <a:pt x="2847" y="221"/>
                </a:lnTo>
                <a:lnTo>
                  <a:pt x="2848" y="204"/>
                </a:lnTo>
                <a:lnTo>
                  <a:pt x="2849" y="221"/>
                </a:lnTo>
                <a:lnTo>
                  <a:pt x="2849" y="221"/>
                </a:lnTo>
                <a:lnTo>
                  <a:pt x="2850" y="221"/>
                </a:lnTo>
                <a:lnTo>
                  <a:pt x="2850" y="238"/>
                </a:lnTo>
                <a:lnTo>
                  <a:pt x="2851" y="204"/>
                </a:lnTo>
                <a:lnTo>
                  <a:pt x="2851" y="136"/>
                </a:lnTo>
                <a:lnTo>
                  <a:pt x="2852" y="119"/>
                </a:lnTo>
                <a:lnTo>
                  <a:pt x="2853" y="187"/>
                </a:lnTo>
                <a:lnTo>
                  <a:pt x="2853" y="221"/>
                </a:lnTo>
                <a:lnTo>
                  <a:pt x="2854" y="221"/>
                </a:lnTo>
                <a:lnTo>
                  <a:pt x="2854" y="255"/>
                </a:lnTo>
                <a:lnTo>
                  <a:pt x="2855" y="289"/>
                </a:lnTo>
                <a:lnTo>
                  <a:pt x="2855" y="323"/>
                </a:lnTo>
                <a:lnTo>
                  <a:pt x="2856" y="323"/>
                </a:lnTo>
                <a:lnTo>
                  <a:pt x="2857" y="289"/>
                </a:lnTo>
                <a:lnTo>
                  <a:pt x="2857" y="289"/>
                </a:lnTo>
                <a:lnTo>
                  <a:pt x="2858" y="272"/>
                </a:lnTo>
                <a:lnTo>
                  <a:pt x="2858" y="289"/>
                </a:lnTo>
                <a:lnTo>
                  <a:pt x="2859" y="323"/>
                </a:lnTo>
                <a:lnTo>
                  <a:pt x="2859" y="323"/>
                </a:lnTo>
                <a:lnTo>
                  <a:pt x="2860" y="255"/>
                </a:lnTo>
                <a:lnTo>
                  <a:pt x="2861" y="204"/>
                </a:lnTo>
                <a:lnTo>
                  <a:pt x="2861" y="204"/>
                </a:lnTo>
                <a:lnTo>
                  <a:pt x="2862" y="204"/>
                </a:lnTo>
                <a:lnTo>
                  <a:pt x="2862" y="221"/>
                </a:lnTo>
                <a:lnTo>
                  <a:pt x="2863" y="221"/>
                </a:lnTo>
                <a:lnTo>
                  <a:pt x="2863" y="340"/>
                </a:lnTo>
                <a:lnTo>
                  <a:pt x="2864" y="323"/>
                </a:lnTo>
                <a:lnTo>
                  <a:pt x="2864" y="306"/>
                </a:lnTo>
                <a:lnTo>
                  <a:pt x="2865" y="289"/>
                </a:lnTo>
                <a:lnTo>
                  <a:pt x="2866" y="306"/>
                </a:lnTo>
                <a:lnTo>
                  <a:pt x="2866" y="340"/>
                </a:lnTo>
                <a:lnTo>
                  <a:pt x="2867" y="358"/>
                </a:lnTo>
                <a:lnTo>
                  <a:pt x="2867" y="323"/>
                </a:lnTo>
                <a:lnTo>
                  <a:pt x="2868" y="289"/>
                </a:lnTo>
                <a:lnTo>
                  <a:pt x="2869" y="255"/>
                </a:lnTo>
                <a:lnTo>
                  <a:pt x="2869" y="221"/>
                </a:lnTo>
                <a:lnTo>
                  <a:pt x="2870" y="221"/>
                </a:lnTo>
                <a:lnTo>
                  <a:pt x="2870" y="204"/>
                </a:lnTo>
                <a:lnTo>
                  <a:pt x="2871" y="204"/>
                </a:lnTo>
                <a:lnTo>
                  <a:pt x="2872" y="204"/>
                </a:lnTo>
                <a:lnTo>
                  <a:pt x="2872" y="221"/>
                </a:lnTo>
                <a:lnTo>
                  <a:pt x="2873" y="221"/>
                </a:lnTo>
                <a:lnTo>
                  <a:pt x="2873" y="221"/>
                </a:lnTo>
                <a:lnTo>
                  <a:pt x="2874" y="204"/>
                </a:lnTo>
                <a:lnTo>
                  <a:pt x="2874" y="204"/>
                </a:lnTo>
                <a:lnTo>
                  <a:pt x="2875" y="204"/>
                </a:lnTo>
                <a:lnTo>
                  <a:pt x="2876" y="204"/>
                </a:lnTo>
                <a:lnTo>
                  <a:pt x="2876" y="204"/>
                </a:lnTo>
                <a:lnTo>
                  <a:pt x="2877" y="187"/>
                </a:lnTo>
                <a:lnTo>
                  <a:pt x="2877" y="187"/>
                </a:lnTo>
                <a:lnTo>
                  <a:pt x="2878" y="187"/>
                </a:lnTo>
                <a:lnTo>
                  <a:pt x="2878" y="170"/>
                </a:lnTo>
                <a:lnTo>
                  <a:pt x="2879" y="170"/>
                </a:lnTo>
                <a:lnTo>
                  <a:pt x="2880" y="187"/>
                </a:lnTo>
                <a:lnTo>
                  <a:pt x="2880" y="187"/>
                </a:lnTo>
                <a:lnTo>
                  <a:pt x="2881" y="153"/>
                </a:lnTo>
                <a:lnTo>
                  <a:pt x="2881" y="204"/>
                </a:lnTo>
                <a:lnTo>
                  <a:pt x="2882" y="170"/>
                </a:lnTo>
                <a:lnTo>
                  <a:pt x="2882" y="85"/>
                </a:lnTo>
                <a:lnTo>
                  <a:pt x="2883" y="51"/>
                </a:lnTo>
                <a:lnTo>
                  <a:pt x="2884" y="85"/>
                </a:lnTo>
                <a:lnTo>
                  <a:pt x="2884" y="170"/>
                </a:lnTo>
                <a:lnTo>
                  <a:pt x="2885" y="272"/>
                </a:lnTo>
                <a:lnTo>
                  <a:pt x="2885" y="323"/>
                </a:lnTo>
                <a:lnTo>
                  <a:pt x="2886" y="323"/>
                </a:lnTo>
                <a:lnTo>
                  <a:pt x="2886" y="306"/>
                </a:lnTo>
                <a:lnTo>
                  <a:pt x="2887" y="289"/>
                </a:lnTo>
                <a:lnTo>
                  <a:pt x="2887" y="306"/>
                </a:lnTo>
                <a:lnTo>
                  <a:pt x="2888" y="358"/>
                </a:lnTo>
                <a:lnTo>
                  <a:pt x="2889" y="374"/>
                </a:lnTo>
                <a:lnTo>
                  <a:pt x="2889" y="391"/>
                </a:lnTo>
                <a:lnTo>
                  <a:pt x="2890" y="358"/>
                </a:lnTo>
                <a:lnTo>
                  <a:pt x="2890" y="306"/>
                </a:lnTo>
                <a:lnTo>
                  <a:pt x="2891" y="289"/>
                </a:lnTo>
                <a:lnTo>
                  <a:pt x="2891" y="289"/>
                </a:lnTo>
                <a:lnTo>
                  <a:pt x="2892" y="306"/>
                </a:lnTo>
                <a:lnTo>
                  <a:pt x="2893" y="272"/>
                </a:lnTo>
                <a:lnTo>
                  <a:pt x="2893" y="221"/>
                </a:lnTo>
                <a:lnTo>
                  <a:pt x="2894" y="204"/>
                </a:lnTo>
                <a:lnTo>
                  <a:pt x="2894" y="187"/>
                </a:lnTo>
                <a:lnTo>
                  <a:pt x="2895" y="187"/>
                </a:lnTo>
                <a:lnTo>
                  <a:pt x="2895" y="187"/>
                </a:lnTo>
                <a:lnTo>
                  <a:pt x="2896" y="204"/>
                </a:lnTo>
                <a:lnTo>
                  <a:pt x="2897" y="204"/>
                </a:lnTo>
                <a:lnTo>
                  <a:pt x="2897" y="221"/>
                </a:lnTo>
                <a:lnTo>
                  <a:pt x="2898" y="221"/>
                </a:lnTo>
                <a:lnTo>
                  <a:pt x="2898" y="238"/>
                </a:lnTo>
                <a:lnTo>
                  <a:pt x="2899" y="255"/>
                </a:lnTo>
                <a:lnTo>
                  <a:pt x="2899" y="255"/>
                </a:lnTo>
                <a:lnTo>
                  <a:pt x="2900" y="255"/>
                </a:lnTo>
                <a:lnTo>
                  <a:pt x="2901" y="238"/>
                </a:lnTo>
                <a:lnTo>
                  <a:pt x="2901" y="255"/>
                </a:lnTo>
                <a:lnTo>
                  <a:pt x="2902" y="255"/>
                </a:lnTo>
                <a:lnTo>
                  <a:pt x="2903" y="238"/>
                </a:lnTo>
                <a:lnTo>
                  <a:pt x="2903" y="221"/>
                </a:lnTo>
                <a:lnTo>
                  <a:pt x="2904" y="221"/>
                </a:lnTo>
                <a:lnTo>
                  <a:pt x="2904" y="289"/>
                </a:lnTo>
                <a:lnTo>
                  <a:pt x="2905" y="238"/>
                </a:lnTo>
                <a:lnTo>
                  <a:pt x="2905" y="153"/>
                </a:lnTo>
                <a:lnTo>
                  <a:pt x="2906" y="102"/>
                </a:lnTo>
                <a:lnTo>
                  <a:pt x="2907" y="102"/>
                </a:lnTo>
                <a:lnTo>
                  <a:pt x="2907" y="204"/>
                </a:lnTo>
                <a:lnTo>
                  <a:pt x="2908" y="255"/>
                </a:lnTo>
                <a:lnTo>
                  <a:pt x="2908" y="289"/>
                </a:lnTo>
                <a:lnTo>
                  <a:pt x="2909" y="306"/>
                </a:lnTo>
                <a:lnTo>
                  <a:pt x="2909" y="272"/>
                </a:lnTo>
                <a:lnTo>
                  <a:pt x="2910" y="255"/>
                </a:lnTo>
                <a:lnTo>
                  <a:pt x="2910" y="255"/>
                </a:lnTo>
                <a:lnTo>
                  <a:pt x="2911" y="289"/>
                </a:lnTo>
                <a:lnTo>
                  <a:pt x="2912" y="340"/>
                </a:lnTo>
                <a:lnTo>
                  <a:pt x="2912" y="358"/>
                </a:lnTo>
                <a:lnTo>
                  <a:pt x="2913" y="358"/>
                </a:lnTo>
                <a:lnTo>
                  <a:pt x="2913" y="306"/>
                </a:lnTo>
                <a:lnTo>
                  <a:pt x="2914" y="255"/>
                </a:lnTo>
                <a:lnTo>
                  <a:pt x="2914" y="238"/>
                </a:lnTo>
                <a:lnTo>
                  <a:pt x="2915" y="204"/>
                </a:lnTo>
                <a:lnTo>
                  <a:pt x="2916" y="204"/>
                </a:lnTo>
                <a:lnTo>
                  <a:pt x="2916" y="204"/>
                </a:lnTo>
                <a:lnTo>
                  <a:pt x="2917" y="204"/>
                </a:lnTo>
                <a:lnTo>
                  <a:pt x="2917" y="221"/>
                </a:lnTo>
                <a:lnTo>
                  <a:pt x="2918" y="221"/>
                </a:lnTo>
                <a:lnTo>
                  <a:pt x="2918" y="238"/>
                </a:lnTo>
                <a:lnTo>
                  <a:pt x="2919" y="238"/>
                </a:lnTo>
                <a:lnTo>
                  <a:pt x="2920" y="238"/>
                </a:lnTo>
                <a:lnTo>
                  <a:pt x="2920" y="238"/>
                </a:lnTo>
                <a:lnTo>
                  <a:pt x="2921" y="221"/>
                </a:lnTo>
                <a:lnTo>
                  <a:pt x="2921" y="204"/>
                </a:lnTo>
                <a:lnTo>
                  <a:pt x="2922" y="204"/>
                </a:lnTo>
                <a:lnTo>
                  <a:pt x="2922" y="187"/>
                </a:lnTo>
                <a:lnTo>
                  <a:pt x="2923" y="204"/>
                </a:lnTo>
                <a:lnTo>
                  <a:pt x="2924" y="187"/>
                </a:lnTo>
                <a:lnTo>
                  <a:pt x="2924" y="187"/>
                </a:lnTo>
                <a:lnTo>
                  <a:pt x="2925" y="187"/>
                </a:lnTo>
                <a:lnTo>
                  <a:pt x="2925" y="187"/>
                </a:lnTo>
                <a:lnTo>
                  <a:pt x="2926" y="204"/>
                </a:lnTo>
                <a:lnTo>
                  <a:pt x="2926" y="170"/>
                </a:lnTo>
                <a:lnTo>
                  <a:pt x="2927" y="221"/>
                </a:lnTo>
                <a:lnTo>
                  <a:pt x="2927" y="187"/>
                </a:lnTo>
                <a:lnTo>
                  <a:pt x="2928" y="102"/>
                </a:lnTo>
                <a:lnTo>
                  <a:pt x="2929" y="68"/>
                </a:lnTo>
                <a:lnTo>
                  <a:pt x="2929" y="34"/>
                </a:lnTo>
                <a:lnTo>
                  <a:pt x="2930" y="119"/>
                </a:lnTo>
                <a:lnTo>
                  <a:pt x="2930" y="221"/>
                </a:lnTo>
                <a:lnTo>
                  <a:pt x="2931" y="289"/>
                </a:lnTo>
                <a:lnTo>
                  <a:pt x="2931" y="340"/>
                </a:lnTo>
                <a:lnTo>
                  <a:pt x="2932" y="358"/>
                </a:lnTo>
                <a:lnTo>
                  <a:pt x="2933" y="323"/>
                </a:lnTo>
                <a:lnTo>
                  <a:pt x="2933" y="289"/>
                </a:lnTo>
                <a:lnTo>
                  <a:pt x="2934" y="340"/>
                </a:lnTo>
                <a:lnTo>
                  <a:pt x="2934" y="358"/>
                </a:lnTo>
                <a:lnTo>
                  <a:pt x="2935" y="391"/>
                </a:lnTo>
                <a:lnTo>
                  <a:pt x="2936" y="374"/>
                </a:lnTo>
                <a:lnTo>
                  <a:pt x="2936" y="340"/>
                </a:lnTo>
                <a:lnTo>
                  <a:pt x="2937" y="289"/>
                </a:lnTo>
                <a:lnTo>
                  <a:pt x="2937" y="289"/>
                </a:lnTo>
                <a:lnTo>
                  <a:pt x="2938" y="272"/>
                </a:lnTo>
                <a:lnTo>
                  <a:pt x="2939" y="255"/>
                </a:lnTo>
                <a:lnTo>
                  <a:pt x="2939" y="238"/>
                </a:lnTo>
                <a:lnTo>
                  <a:pt x="2940" y="204"/>
                </a:lnTo>
                <a:lnTo>
                  <a:pt x="2940" y="187"/>
                </a:lnTo>
                <a:lnTo>
                  <a:pt x="2941" y="187"/>
                </a:lnTo>
                <a:lnTo>
                  <a:pt x="2941" y="187"/>
                </a:lnTo>
                <a:lnTo>
                  <a:pt x="2942" y="204"/>
                </a:lnTo>
                <a:lnTo>
                  <a:pt x="2943" y="204"/>
                </a:lnTo>
                <a:lnTo>
                  <a:pt x="2943" y="221"/>
                </a:lnTo>
                <a:lnTo>
                  <a:pt x="2944" y="238"/>
                </a:lnTo>
                <a:lnTo>
                  <a:pt x="2944" y="238"/>
                </a:lnTo>
                <a:lnTo>
                  <a:pt x="2945" y="238"/>
                </a:lnTo>
                <a:lnTo>
                  <a:pt x="2945" y="221"/>
                </a:lnTo>
                <a:lnTo>
                  <a:pt x="2946" y="221"/>
                </a:lnTo>
                <a:lnTo>
                  <a:pt x="2947" y="221"/>
                </a:lnTo>
                <a:lnTo>
                  <a:pt x="2947" y="238"/>
                </a:lnTo>
                <a:lnTo>
                  <a:pt x="2948" y="238"/>
                </a:lnTo>
                <a:lnTo>
                  <a:pt x="2948" y="204"/>
                </a:lnTo>
                <a:lnTo>
                  <a:pt x="2949" y="170"/>
                </a:lnTo>
                <a:lnTo>
                  <a:pt x="2949" y="136"/>
                </a:lnTo>
                <a:lnTo>
                  <a:pt x="2950" y="136"/>
                </a:lnTo>
                <a:lnTo>
                  <a:pt x="2951" y="136"/>
                </a:lnTo>
                <a:lnTo>
                  <a:pt x="2951" y="102"/>
                </a:lnTo>
                <a:lnTo>
                  <a:pt x="2952" y="102"/>
                </a:lnTo>
                <a:lnTo>
                  <a:pt x="2952" y="136"/>
                </a:lnTo>
                <a:lnTo>
                  <a:pt x="2953" y="221"/>
                </a:lnTo>
                <a:lnTo>
                  <a:pt x="2953" y="289"/>
                </a:lnTo>
                <a:lnTo>
                  <a:pt x="2954" y="306"/>
                </a:lnTo>
                <a:lnTo>
                  <a:pt x="2954" y="323"/>
                </a:lnTo>
                <a:lnTo>
                  <a:pt x="2955" y="289"/>
                </a:lnTo>
                <a:lnTo>
                  <a:pt x="2956" y="289"/>
                </a:lnTo>
                <a:lnTo>
                  <a:pt x="2956" y="289"/>
                </a:lnTo>
                <a:lnTo>
                  <a:pt x="2957" y="306"/>
                </a:lnTo>
                <a:lnTo>
                  <a:pt x="2957" y="358"/>
                </a:lnTo>
                <a:lnTo>
                  <a:pt x="2958" y="374"/>
                </a:lnTo>
                <a:lnTo>
                  <a:pt x="2958" y="374"/>
                </a:lnTo>
                <a:lnTo>
                  <a:pt x="2959" y="306"/>
                </a:lnTo>
                <a:lnTo>
                  <a:pt x="2960" y="255"/>
                </a:lnTo>
                <a:lnTo>
                  <a:pt x="2960" y="238"/>
                </a:lnTo>
                <a:lnTo>
                  <a:pt x="2961" y="238"/>
                </a:lnTo>
                <a:lnTo>
                  <a:pt x="2961" y="221"/>
                </a:lnTo>
                <a:lnTo>
                  <a:pt x="2962" y="238"/>
                </a:lnTo>
                <a:lnTo>
                  <a:pt x="2962" y="238"/>
                </a:lnTo>
                <a:lnTo>
                  <a:pt x="2963" y="238"/>
                </a:lnTo>
                <a:lnTo>
                  <a:pt x="2964" y="255"/>
                </a:lnTo>
                <a:lnTo>
                  <a:pt x="2964" y="255"/>
                </a:lnTo>
                <a:lnTo>
                  <a:pt x="2965" y="272"/>
                </a:lnTo>
                <a:lnTo>
                  <a:pt x="2965" y="289"/>
                </a:lnTo>
                <a:lnTo>
                  <a:pt x="2966" y="289"/>
                </a:lnTo>
                <a:lnTo>
                  <a:pt x="2966" y="289"/>
                </a:lnTo>
                <a:lnTo>
                  <a:pt x="2967" y="289"/>
                </a:lnTo>
                <a:lnTo>
                  <a:pt x="2968" y="289"/>
                </a:lnTo>
                <a:lnTo>
                  <a:pt x="2968" y="289"/>
                </a:lnTo>
                <a:lnTo>
                  <a:pt x="2969" y="289"/>
                </a:lnTo>
                <a:lnTo>
                  <a:pt x="2970" y="289"/>
                </a:lnTo>
                <a:lnTo>
                  <a:pt x="2970" y="289"/>
                </a:lnTo>
                <a:lnTo>
                  <a:pt x="2971" y="272"/>
                </a:lnTo>
                <a:lnTo>
                  <a:pt x="2971" y="289"/>
                </a:lnTo>
                <a:lnTo>
                  <a:pt x="2972" y="306"/>
                </a:lnTo>
                <a:lnTo>
                  <a:pt x="2972" y="323"/>
                </a:lnTo>
                <a:lnTo>
                  <a:pt x="2973" y="323"/>
                </a:lnTo>
                <a:lnTo>
                  <a:pt x="2974" y="306"/>
                </a:lnTo>
                <a:lnTo>
                  <a:pt x="2974" y="255"/>
                </a:lnTo>
                <a:lnTo>
                  <a:pt x="2975" y="204"/>
                </a:lnTo>
                <a:lnTo>
                  <a:pt x="2975" y="204"/>
                </a:lnTo>
                <a:lnTo>
                  <a:pt x="2976" y="204"/>
                </a:lnTo>
                <a:lnTo>
                  <a:pt x="2976" y="187"/>
                </a:lnTo>
                <a:lnTo>
                  <a:pt x="2977" y="170"/>
                </a:lnTo>
                <a:lnTo>
                  <a:pt x="2977" y="204"/>
                </a:lnTo>
                <a:lnTo>
                  <a:pt x="2978" y="238"/>
                </a:lnTo>
                <a:lnTo>
                  <a:pt x="2979" y="255"/>
                </a:lnTo>
                <a:lnTo>
                  <a:pt x="2979" y="238"/>
                </a:lnTo>
                <a:lnTo>
                  <a:pt x="2980" y="221"/>
                </a:lnTo>
                <a:lnTo>
                  <a:pt x="2980" y="204"/>
                </a:lnTo>
                <a:lnTo>
                  <a:pt x="2981" y="204"/>
                </a:lnTo>
                <a:lnTo>
                  <a:pt x="2981" y="238"/>
                </a:lnTo>
                <a:lnTo>
                  <a:pt x="2982" y="289"/>
                </a:lnTo>
                <a:lnTo>
                  <a:pt x="2983" y="306"/>
                </a:lnTo>
                <a:lnTo>
                  <a:pt x="2983" y="289"/>
                </a:lnTo>
                <a:lnTo>
                  <a:pt x="2984" y="272"/>
                </a:lnTo>
                <a:lnTo>
                  <a:pt x="2984" y="272"/>
                </a:lnTo>
                <a:lnTo>
                  <a:pt x="2985" y="255"/>
                </a:lnTo>
                <a:lnTo>
                  <a:pt x="2985" y="255"/>
                </a:lnTo>
                <a:lnTo>
                  <a:pt x="2986" y="255"/>
                </a:lnTo>
                <a:lnTo>
                  <a:pt x="2987" y="255"/>
                </a:lnTo>
                <a:lnTo>
                  <a:pt x="2987" y="255"/>
                </a:lnTo>
                <a:lnTo>
                  <a:pt x="2988" y="255"/>
                </a:lnTo>
                <a:lnTo>
                  <a:pt x="2988" y="238"/>
                </a:lnTo>
                <a:lnTo>
                  <a:pt x="2989" y="238"/>
                </a:lnTo>
                <a:lnTo>
                  <a:pt x="2989" y="238"/>
                </a:lnTo>
                <a:lnTo>
                  <a:pt x="2990" y="238"/>
                </a:lnTo>
                <a:lnTo>
                  <a:pt x="2991" y="221"/>
                </a:lnTo>
                <a:lnTo>
                  <a:pt x="2991" y="221"/>
                </a:lnTo>
                <a:lnTo>
                  <a:pt x="2992" y="221"/>
                </a:lnTo>
                <a:lnTo>
                  <a:pt x="2992" y="221"/>
                </a:lnTo>
                <a:lnTo>
                  <a:pt x="2993" y="238"/>
                </a:lnTo>
                <a:lnTo>
                  <a:pt x="2993" y="255"/>
                </a:lnTo>
                <a:lnTo>
                  <a:pt x="2994" y="238"/>
                </a:lnTo>
                <a:lnTo>
                  <a:pt x="2994" y="187"/>
                </a:lnTo>
                <a:lnTo>
                  <a:pt x="2995" y="153"/>
                </a:lnTo>
                <a:lnTo>
                  <a:pt x="2996" y="170"/>
                </a:lnTo>
                <a:lnTo>
                  <a:pt x="2996" y="170"/>
                </a:lnTo>
                <a:lnTo>
                  <a:pt x="2997" y="119"/>
                </a:lnTo>
                <a:lnTo>
                  <a:pt x="2997" y="136"/>
                </a:lnTo>
                <a:lnTo>
                  <a:pt x="2998" y="204"/>
                </a:lnTo>
                <a:lnTo>
                  <a:pt x="2998" y="272"/>
                </a:lnTo>
                <a:lnTo>
                  <a:pt x="2999" y="306"/>
                </a:lnTo>
                <a:lnTo>
                  <a:pt x="3000" y="323"/>
                </a:lnTo>
                <a:lnTo>
                  <a:pt x="3000" y="323"/>
                </a:lnTo>
                <a:lnTo>
                  <a:pt x="3001" y="323"/>
                </a:lnTo>
                <a:lnTo>
                  <a:pt x="3002" y="306"/>
                </a:lnTo>
                <a:lnTo>
                  <a:pt x="3002" y="306"/>
                </a:lnTo>
                <a:lnTo>
                  <a:pt x="3003" y="323"/>
                </a:lnTo>
                <a:lnTo>
                  <a:pt x="3003" y="358"/>
                </a:lnTo>
                <a:lnTo>
                  <a:pt x="3004" y="340"/>
                </a:lnTo>
                <a:lnTo>
                  <a:pt x="3004" y="289"/>
                </a:lnTo>
                <a:lnTo>
                  <a:pt x="3005" y="255"/>
                </a:lnTo>
                <a:lnTo>
                  <a:pt x="3006" y="238"/>
                </a:lnTo>
                <a:lnTo>
                  <a:pt x="3006" y="221"/>
                </a:lnTo>
                <a:lnTo>
                  <a:pt x="3007" y="221"/>
                </a:lnTo>
                <a:lnTo>
                  <a:pt x="3007" y="221"/>
                </a:lnTo>
                <a:lnTo>
                  <a:pt x="3008" y="221"/>
                </a:lnTo>
                <a:lnTo>
                  <a:pt x="3008" y="221"/>
                </a:lnTo>
                <a:lnTo>
                  <a:pt x="3009" y="238"/>
                </a:lnTo>
                <a:lnTo>
                  <a:pt x="3010" y="238"/>
                </a:lnTo>
                <a:lnTo>
                  <a:pt x="3010" y="238"/>
                </a:lnTo>
                <a:lnTo>
                  <a:pt x="3011" y="238"/>
                </a:lnTo>
                <a:lnTo>
                  <a:pt x="3011" y="221"/>
                </a:lnTo>
                <a:lnTo>
                  <a:pt x="3012" y="204"/>
                </a:lnTo>
                <a:lnTo>
                  <a:pt x="3012" y="187"/>
                </a:lnTo>
                <a:lnTo>
                  <a:pt x="3013" y="187"/>
                </a:lnTo>
                <a:lnTo>
                  <a:pt x="3014" y="187"/>
                </a:lnTo>
                <a:lnTo>
                  <a:pt x="3014" y="187"/>
                </a:lnTo>
                <a:lnTo>
                  <a:pt x="3015" y="187"/>
                </a:lnTo>
                <a:lnTo>
                  <a:pt x="3015" y="170"/>
                </a:lnTo>
                <a:lnTo>
                  <a:pt x="3016" y="170"/>
                </a:lnTo>
                <a:lnTo>
                  <a:pt x="3016" y="187"/>
                </a:lnTo>
                <a:lnTo>
                  <a:pt x="3017" y="170"/>
                </a:lnTo>
                <a:lnTo>
                  <a:pt x="3017" y="153"/>
                </a:lnTo>
                <a:lnTo>
                  <a:pt x="3018" y="136"/>
                </a:lnTo>
                <a:lnTo>
                  <a:pt x="3019" y="153"/>
                </a:lnTo>
                <a:lnTo>
                  <a:pt x="3019" y="119"/>
                </a:lnTo>
                <a:lnTo>
                  <a:pt x="3020" y="68"/>
                </a:lnTo>
                <a:lnTo>
                  <a:pt x="3020" y="85"/>
                </a:lnTo>
                <a:lnTo>
                  <a:pt x="3021" y="102"/>
                </a:lnTo>
                <a:lnTo>
                  <a:pt x="3021" y="187"/>
                </a:lnTo>
                <a:lnTo>
                  <a:pt x="3022" y="289"/>
                </a:lnTo>
                <a:lnTo>
                  <a:pt x="3023" y="340"/>
                </a:lnTo>
                <a:lnTo>
                  <a:pt x="3023" y="340"/>
                </a:lnTo>
                <a:lnTo>
                  <a:pt x="3024" y="323"/>
                </a:lnTo>
                <a:lnTo>
                  <a:pt x="3024" y="306"/>
                </a:lnTo>
                <a:lnTo>
                  <a:pt x="3025" y="323"/>
                </a:lnTo>
                <a:lnTo>
                  <a:pt x="3025" y="358"/>
                </a:lnTo>
                <a:lnTo>
                  <a:pt x="3026" y="374"/>
                </a:lnTo>
                <a:lnTo>
                  <a:pt x="3027" y="374"/>
                </a:lnTo>
                <a:lnTo>
                  <a:pt x="3027" y="358"/>
                </a:lnTo>
                <a:lnTo>
                  <a:pt x="3028" y="323"/>
                </a:lnTo>
                <a:lnTo>
                  <a:pt x="3028" y="289"/>
                </a:lnTo>
                <a:lnTo>
                  <a:pt x="3029" y="272"/>
                </a:lnTo>
                <a:lnTo>
                  <a:pt x="3029" y="289"/>
                </a:lnTo>
                <a:lnTo>
                  <a:pt x="3030" y="272"/>
                </a:lnTo>
                <a:lnTo>
                  <a:pt x="3031" y="255"/>
                </a:lnTo>
                <a:lnTo>
                  <a:pt x="3031" y="238"/>
                </a:lnTo>
                <a:lnTo>
                  <a:pt x="3032" y="204"/>
                </a:lnTo>
                <a:lnTo>
                  <a:pt x="3032" y="204"/>
                </a:lnTo>
                <a:lnTo>
                  <a:pt x="3033" y="221"/>
                </a:lnTo>
                <a:lnTo>
                  <a:pt x="3033" y="221"/>
                </a:lnTo>
                <a:lnTo>
                  <a:pt x="3034" y="221"/>
                </a:lnTo>
                <a:lnTo>
                  <a:pt x="3034" y="238"/>
                </a:lnTo>
                <a:lnTo>
                  <a:pt x="3035" y="255"/>
                </a:lnTo>
                <a:lnTo>
                  <a:pt x="3036" y="255"/>
                </a:lnTo>
                <a:lnTo>
                  <a:pt x="3037" y="272"/>
                </a:lnTo>
                <a:lnTo>
                  <a:pt x="3037" y="255"/>
                </a:lnTo>
                <a:lnTo>
                  <a:pt x="3038" y="255"/>
                </a:lnTo>
                <a:lnTo>
                  <a:pt x="3038" y="255"/>
                </a:lnTo>
                <a:lnTo>
                  <a:pt x="3039" y="255"/>
                </a:lnTo>
                <a:lnTo>
                  <a:pt x="3039" y="289"/>
                </a:lnTo>
                <a:lnTo>
                  <a:pt x="3040" y="323"/>
                </a:lnTo>
                <a:lnTo>
                  <a:pt x="3041" y="340"/>
                </a:lnTo>
                <a:lnTo>
                  <a:pt x="3041" y="306"/>
                </a:lnTo>
                <a:lnTo>
                  <a:pt x="3042" y="272"/>
                </a:lnTo>
                <a:lnTo>
                  <a:pt x="3042" y="221"/>
                </a:lnTo>
                <a:lnTo>
                  <a:pt x="3043" y="136"/>
                </a:lnTo>
                <a:lnTo>
                  <a:pt x="3043" y="119"/>
                </a:lnTo>
                <a:lnTo>
                  <a:pt x="3044" y="119"/>
                </a:lnTo>
                <a:lnTo>
                  <a:pt x="3044" y="170"/>
                </a:lnTo>
                <a:lnTo>
                  <a:pt x="3045" y="238"/>
                </a:lnTo>
                <a:lnTo>
                  <a:pt x="3046" y="272"/>
                </a:lnTo>
                <a:lnTo>
                  <a:pt x="3046" y="289"/>
                </a:lnTo>
                <a:lnTo>
                  <a:pt x="3047" y="289"/>
                </a:lnTo>
                <a:lnTo>
                  <a:pt x="3047" y="255"/>
                </a:lnTo>
                <a:lnTo>
                  <a:pt x="3048" y="255"/>
                </a:lnTo>
                <a:lnTo>
                  <a:pt x="3048" y="289"/>
                </a:lnTo>
                <a:lnTo>
                  <a:pt x="3049" y="340"/>
                </a:lnTo>
                <a:lnTo>
                  <a:pt x="3050" y="358"/>
                </a:lnTo>
                <a:lnTo>
                  <a:pt x="3050" y="340"/>
                </a:lnTo>
                <a:lnTo>
                  <a:pt x="3051" y="272"/>
                </a:lnTo>
                <a:lnTo>
                  <a:pt x="3051" y="221"/>
                </a:lnTo>
                <a:lnTo>
                  <a:pt x="3052" y="221"/>
                </a:lnTo>
                <a:lnTo>
                  <a:pt x="3052" y="221"/>
                </a:lnTo>
                <a:lnTo>
                  <a:pt x="3053" y="221"/>
                </a:lnTo>
                <a:lnTo>
                  <a:pt x="3054" y="238"/>
                </a:lnTo>
                <a:lnTo>
                  <a:pt x="3054" y="238"/>
                </a:lnTo>
                <a:lnTo>
                  <a:pt x="3055" y="238"/>
                </a:lnTo>
                <a:lnTo>
                  <a:pt x="3055" y="221"/>
                </a:lnTo>
                <a:lnTo>
                  <a:pt x="3056" y="221"/>
                </a:lnTo>
                <a:lnTo>
                  <a:pt x="3056" y="204"/>
                </a:lnTo>
                <a:lnTo>
                  <a:pt x="3057" y="204"/>
                </a:lnTo>
                <a:lnTo>
                  <a:pt x="3058" y="153"/>
                </a:lnTo>
                <a:lnTo>
                  <a:pt x="3058" y="153"/>
                </a:lnTo>
                <a:lnTo>
                  <a:pt x="3059" y="170"/>
                </a:lnTo>
                <a:lnTo>
                  <a:pt x="3059" y="187"/>
                </a:lnTo>
                <a:lnTo>
                  <a:pt x="3060" y="187"/>
                </a:lnTo>
                <a:lnTo>
                  <a:pt x="3060" y="204"/>
                </a:lnTo>
                <a:lnTo>
                  <a:pt x="3061" y="204"/>
                </a:lnTo>
                <a:lnTo>
                  <a:pt x="3061" y="187"/>
                </a:lnTo>
                <a:lnTo>
                  <a:pt x="3062" y="187"/>
                </a:lnTo>
                <a:lnTo>
                  <a:pt x="3063" y="170"/>
                </a:lnTo>
                <a:lnTo>
                  <a:pt x="3063" y="170"/>
                </a:lnTo>
                <a:lnTo>
                  <a:pt x="3064" y="136"/>
                </a:lnTo>
                <a:lnTo>
                  <a:pt x="3064" y="170"/>
                </a:lnTo>
                <a:lnTo>
                  <a:pt x="3065" y="102"/>
                </a:lnTo>
                <a:lnTo>
                  <a:pt x="3065" y="102"/>
                </a:lnTo>
                <a:lnTo>
                  <a:pt x="3066" y="102"/>
                </a:lnTo>
                <a:lnTo>
                  <a:pt x="3067" y="119"/>
                </a:lnTo>
                <a:lnTo>
                  <a:pt x="3067" y="187"/>
                </a:lnTo>
                <a:lnTo>
                  <a:pt x="3068" y="272"/>
                </a:lnTo>
                <a:lnTo>
                  <a:pt x="3069" y="323"/>
                </a:lnTo>
                <a:lnTo>
                  <a:pt x="3069" y="374"/>
                </a:lnTo>
                <a:lnTo>
                  <a:pt x="3070" y="358"/>
                </a:lnTo>
                <a:lnTo>
                  <a:pt x="3070" y="323"/>
                </a:lnTo>
                <a:lnTo>
                  <a:pt x="3071" y="306"/>
                </a:lnTo>
                <a:lnTo>
                  <a:pt x="3071" y="358"/>
                </a:lnTo>
                <a:lnTo>
                  <a:pt x="3072" y="374"/>
                </a:lnTo>
                <a:lnTo>
                  <a:pt x="3073" y="391"/>
                </a:lnTo>
                <a:lnTo>
                  <a:pt x="3073" y="358"/>
                </a:lnTo>
                <a:lnTo>
                  <a:pt x="3074" y="340"/>
                </a:lnTo>
                <a:lnTo>
                  <a:pt x="3074" y="306"/>
                </a:lnTo>
                <a:lnTo>
                  <a:pt x="3075" y="272"/>
                </a:lnTo>
                <a:lnTo>
                  <a:pt x="3075" y="255"/>
                </a:lnTo>
                <a:lnTo>
                  <a:pt x="3076" y="238"/>
                </a:lnTo>
                <a:lnTo>
                  <a:pt x="3077" y="221"/>
                </a:lnTo>
                <a:lnTo>
                  <a:pt x="3077" y="204"/>
                </a:lnTo>
                <a:lnTo>
                  <a:pt x="3078" y="187"/>
                </a:lnTo>
                <a:lnTo>
                  <a:pt x="3078" y="187"/>
                </a:lnTo>
                <a:lnTo>
                  <a:pt x="3079" y="187"/>
                </a:lnTo>
                <a:lnTo>
                  <a:pt x="3079" y="204"/>
                </a:lnTo>
                <a:lnTo>
                  <a:pt x="3080" y="221"/>
                </a:lnTo>
                <a:lnTo>
                  <a:pt x="3081" y="238"/>
                </a:lnTo>
                <a:lnTo>
                  <a:pt x="3081" y="221"/>
                </a:lnTo>
                <a:lnTo>
                  <a:pt x="3082" y="238"/>
                </a:lnTo>
                <a:lnTo>
                  <a:pt x="3082" y="221"/>
                </a:lnTo>
                <a:lnTo>
                  <a:pt x="3083" y="221"/>
                </a:lnTo>
                <a:lnTo>
                  <a:pt x="3083" y="221"/>
                </a:lnTo>
                <a:lnTo>
                  <a:pt x="3084" y="238"/>
                </a:lnTo>
                <a:lnTo>
                  <a:pt x="3084" y="238"/>
                </a:lnTo>
                <a:lnTo>
                  <a:pt x="3085" y="238"/>
                </a:lnTo>
                <a:lnTo>
                  <a:pt x="3086" y="238"/>
                </a:lnTo>
                <a:lnTo>
                  <a:pt x="3086" y="187"/>
                </a:lnTo>
                <a:lnTo>
                  <a:pt x="3087" y="153"/>
                </a:lnTo>
                <a:lnTo>
                  <a:pt x="3087" y="170"/>
                </a:lnTo>
                <a:lnTo>
                  <a:pt x="3088" y="187"/>
                </a:lnTo>
                <a:lnTo>
                  <a:pt x="3088" y="119"/>
                </a:lnTo>
                <a:lnTo>
                  <a:pt x="3089" y="85"/>
                </a:lnTo>
                <a:lnTo>
                  <a:pt x="3090" y="119"/>
                </a:lnTo>
                <a:lnTo>
                  <a:pt x="3090" y="221"/>
                </a:lnTo>
                <a:lnTo>
                  <a:pt x="3091" y="289"/>
                </a:lnTo>
                <a:lnTo>
                  <a:pt x="3091" y="340"/>
                </a:lnTo>
                <a:lnTo>
                  <a:pt x="3092" y="340"/>
                </a:lnTo>
                <a:lnTo>
                  <a:pt x="3092" y="289"/>
                </a:lnTo>
                <a:lnTo>
                  <a:pt x="3093" y="289"/>
                </a:lnTo>
                <a:lnTo>
                  <a:pt x="3094" y="289"/>
                </a:lnTo>
                <a:lnTo>
                  <a:pt x="3094" y="306"/>
                </a:lnTo>
                <a:lnTo>
                  <a:pt x="3095" y="358"/>
                </a:lnTo>
                <a:lnTo>
                  <a:pt x="3095" y="374"/>
                </a:lnTo>
                <a:lnTo>
                  <a:pt x="3096" y="340"/>
                </a:lnTo>
                <a:lnTo>
                  <a:pt x="3096" y="272"/>
                </a:lnTo>
                <a:lnTo>
                  <a:pt x="3097" y="221"/>
                </a:lnTo>
                <a:lnTo>
                  <a:pt x="3098" y="221"/>
                </a:lnTo>
                <a:lnTo>
                  <a:pt x="3098" y="221"/>
                </a:lnTo>
                <a:lnTo>
                  <a:pt x="3099" y="238"/>
                </a:lnTo>
                <a:lnTo>
                  <a:pt x="3099" y="255"/>
                </a:lnTo>
                <a:lnTo>
                  <a:pt x="3100" y="238"/>
                </a:lnTo>
                <a:lnTo>
                  <a:pt x="3100" y="255"/>
                </a:lnTo>
                <a:lnTo>
                  <a:pt x="3101" y="272"/>
                </a:lnTo>
                <a:lnTo>
                  <a:pt x="3102" y="289"/>
                </a:lnTo>
                <a:lnTo>
                  <a:pt x="3102" y="289"/>
                </a:lnTo>
                <a:lnTo>
                  <a:pt x="3103" y="272"/>
                </a:lnTo>
                <a:lnTo>
                  <a:pt x="3104" y="255"/>
                </a:lnTo>
                <a:lnTo>
                  <a:pt x="3104" y="255"/>
                </a:lnTo>
                <a:lnTo>
                  <a:pt x="3105" y="255"/>
                </a:lnTo>
                <a:lnTo>
                  <a:pt x="3105" y="272"/>
                </a:lnTo>
                <a:lnTo>
                  <a:pt x="3106" y="289"/>
                </a:lnTo>
                <a:lnTo>
                  <a:pt x="3106" y="289"/>
                </a:lnTo>
                <a:lnTo>
                  <a:pt x="3107" y="272"/>
                </a:lnTo>
                <a:lnTo>
                  <a:pt x="3107" y="272"/>
                </a:lnTo>
                <a:lnTo>
                  <a:pt x="3108" y="272"/>
                </a:lnTo>
                <a:lnTo>
                  <a:pt x="3109" y="272"/>
                </a:lnTo>
                <a:lnTo>
                  <a:pt x="3109" y="306"/>
                </a:lnTo>
                <a:lnTo>
                  <a:pt x="3110" y="306"/>
                </a:lnTo>
                <a:lnTo>
                  <a:pt x="3110" y="323"/>
                </a:lnTo>
                <a:lnTo>
                  <a:pt x="3111" y="306"/>
                </a:lnTo>
                <a:lnTo>
                  <a:pt x="3111" y="255"/>
                </a:lnTo>
                <a:lnTo>
                  <a:pt x="3112" y="187"/>
                </a:lnTo>
                <a:lnTo>
                  <a:pt x="3113" y="102"/>
                </a:lnTo>
                <a:lnTo>
                  <a:pt x="3113" y="102"/>
                </a:lnTo>
                <a:lnTo>
                  <a:pt x="3114" y="153"/>
                </a:lnTo>
                <a:lnTo>
                  <a:pt x="3114" y="204"/>
                </a:lnTo>
                <a:lnTo>
                  <a:pt x="3115" y="255"/>
                </a:lnTo>
                <a:lnTo>
                  <a:pt x="3115" y="289"/>
                </a:lnTo>
                <a:lnTo>
                  <a:pt x="3116" y="306"/>
                </a:lnTo>
                <a:lnTo>
                  <a:pt x="3117" y="272"/>
                </a:lnTo>
                <a:lnTo>
                  <a:pt x="3117" y="238"/>
                </a:lnTo>
                <a:lnTo>
                  <a:pt x="3118" y="221"/>
                </a:lnTo>
                <a:lnTo>
                  <a:pt x="3118" y="238"/>
                </a:lnTo>
                <a:lnTo>
                  <a:pt x="3119" y="255"/>
                </a:lnTo>
                <a:lnTo>
                  <a:pt x="3119" y="289"/>
                </a:lnTo>
                <a:lnTo>
                  <a:pt x="3120" y="306"/>
                </a:lnTo>
                <a:lnTo>
                  <a:pt x="3121" y="272"/>
                </a:lnTo>
                <a:lnTo>
                  <a:pt x="3121" y="255"/>
                </a:lnTo>
                <a:lnTo>
                  <a:pt x="3122" y="238"/>
                </a:lnTo>
                <a:lnTo>
                  <a:pt x="3122" y="255"/>
                </a:lnTo>
                <a:lnTo>
                  <a:pt x="3123" y="289"/>
                </a:lnTo>
                <a:lnTo>
                  <a:pt x="3123" y="289"/>
                </a:lnTo>
                <a:lnTo>
                  <a:pt x="3124" y="289"/>
                </a:lnTo>
                <a:lnTo>
                  <a:pt x="3124" y="289"/>
                </a:lnTo>
                <a:lnTo>
                  <a:pt x="3125" y="272"/>
                </a:lnTo>
                <a:lnTo>
                  <a:pt x="3126" y="272"/>
                </a:lnTo>
                <a:lnTo>
                  <a:pt x="3126" y="255"/>
                </a:lnTo>
                <a:lnTo>
                  <a:pt x="3127" y="255"/>
                </a:lnTo>
                <a:lnTo>
                  <a:pt x="3127" y="238"/>
                </a:lnTo>
                <a:lnTo>
                  <a:pt x="3128" y="238"/>
                </a:lnTo>
                <a:lnTo>
                  <a:pt x="3128" y="221"/>
                </a:lnTo>
                <a:lnTo>
                  <a:pt x="3129" y="221"/>
                </a:lnTo>
                <a:lnTo>
                  <a:pt x="3130" y="221"/>
                </a:lnTo>
                <a:lnTo>
                  <a:pt x="3130" y="204"/>
                </a:lnTo>
                <a:lnTo>
                  <a:pt x="3131" y="238"/>
                </a:lnTo>
                <a:lnTo>
                  <a:pt x="3131" y="187"/>
                </a:lnTo>
                <a:lnTo>
                  <a:pt x="3132" y="136"/>
                </a:lnTo>
                <a:lnTo>
                  <a:pt x="3132" y="136"/>
                </a:lnTo>
                <a:lnTo>
                  <a:pt x="3133" y="153"/>
                </a:lnTo>
                <a:lnTo>
                  <a:pt x="3134" y="136"/>
                </a:lnTo>
                <a:lnTo>
                  <a:pt x="3134" y="102"/>
                </a:lnTo>
                <a:lnTo>
                  <a:pt x="3135" y="136"/>
                </a:lnTo>
                <a:lnTo>
                  <a:pt x="3136" y="170"/>
                </a:lnTo>
                <a:lnTo>
                  <a:pt x="3136" y="255"/>
                </a:lnTo>
                <a:lnTo>
                  <a:pt x="3137" y="289"/>
                </a:lnTo>
                <a:lnTo>
                  <a:pt x="3137" y="323"/>
                </a:lnTo>
                <a:lnTo>
                  <a:pt x="3138" y="340"/>
                </a:lnTo>
                <a:lnTo>
                  <a:pt x="3138" y="323"/>
                </a:lnTo>
                <a:lnTo>
                  <a:pt x="3139" y="306"/>
                </a:lnTo>
                <a:lnTo>
                  <a:pt x="3140" y="306"/>
                </a:lnTo>
                <a:lnTo>
                  <a:pt x="3140" y="323"/>
                </a:lnTo>
                <a:lnTo>
                  <a:pt x="3141" y="323"/>
                </a:lnTo>
                <a:lnTo>
                  <a:pt x="3141" y="323"/>
                </a:lnTo>
                <a:lnTo>
                  <a:pt x="3142" y="306"/>
                </a:lnTo>
                <a:lnTo>
                  <a:pt x="3142" y="289"/>
                </a:lnTo>
                <a:lnTo>
                  <a:pt x="3143" y="289"/>
                </a:lnTo>
                <a:lnTo>
                  <a:pt x="3144" y="272"/>
                </a:lnTo>
                <a:lnTo>
                  <a:pt x="3144" y="272"/>
                </a:lnTo>
                <a:lnTo>
                  <a:pt x="3145" y="238"/>
                </a:lnTo>
                <a:lnTo>
                  <a:pt x="3145" y="204"/>
                </a:lnTo>
                <a:lnTo>
                  <a:pt x="3146" y="204"/>
                </a:lnTo>
                <a:lnTo>
                  <a:pt x="3146" y="204"/>
                </a:lnTo>
                <a:lnTo>
                  <a:pt x="3147" y="238"/>
                </a:lnTo>
                <a:lnTo>
                  <a:pt x="3148" y="238"/>
                </a:lnTo>
                <a:lnTo>
                  <a:pt x="3148" y="221"/>
                </a:lnTo>
                <a:lnTo>
                  <a:pt x="3149" y="204"/>
                </a:lnTo>
                <a:lnTo>
                  <a:pt x="3149" y="204"/>
                </a:lnTo>
                <a:lnTo>
                  <a:pt x="3150" y="187"/>
                </a:lnTo>
                <a:lnTo>
                  <a:pt x="3150" y="187"/>
                </a:lnTo>
                <a:lnTo>
                  <a:pt x="3151" y="187"/>
                </a:lnTo>
                <a:lnTo>
                  <a:pt x="3151" y="187"/>
                </a:lnTo>
                <a:lnTo>
                  <a:pt x="3152" y="170"/>
                </a:lnTo>
                <a:lnTo>
                  <a:pt x="3153" y="153"/>
                </a:lnTo>
                <a:lnTo>
                  <a:pt x="3153" y="136"/>
                </a:lnTo>
                <a:lnTo>
                  <a:pt x="3154" y="136"/>
                </a:lnTo>
                <a:lnTo>
                  <a:pt x="3154" y="170"/>
                </a:lnTo>
                <a:lnTo>
                  <a:pt x="3155" y="136"/>
                </a:lnTo>
                <a:lnTo>
                  <a:pt x="3155" y="119"/>
                </a:lnTo>
                <a:lnTo>
                  <a:pt x="3156" y="119"/>
                </a:lnTo>
                <a:lnTo>
                  <a:pt x="3157" y="119"/>
                </a:lnTo>
                <a:lnTo>
                  <a:pt x="3157" y="68"/>
                </a:lnTo>
                <a:lnTo>
                  <a:pt x="3158" y="68"/>
                </a:lnTo>
                <a:lnTo>
                  <a:pt x="3158" y="102"/>
                </a:lnTo>
                <a:lnTo>
                  <a:pt x="3159" y="187"/>
                </a:lnTo>
                <a:lnTo>
                  <a:pt x="3159" y="255"/>
                </a:lnTo>
                <a:lnTo>
                  <a:pt x="3160" y="340"/>
                </a:lnTo>
                <a:lnTo>
                  <a:pt x="3161" y="358"/>
                </a:lnTo>
                <a:lnTo>
                  <a:pt x="3161" y="306"/>
                </a:lnTo>
                <a:lnTo>
                  <a:pt x="3162" y="306"/>
                </a:lnTo>
                <a:lnTo>
                  <a:pt x="3162" y="323"/>
                </a:lnTo>
                <a:lnTo>
                  <a:pt x="3163" y="340"/>
                </a:lnTo>
                <a:lnTo>
                  <a:pt x="3163" y="374"/>
                </a:lnTo>
                <a:lnTo>
                  <a:pt x="3164" y="391"/>
                </a:lnTo>
                <a:lnTo>
                  <a:pt x="3165" y="374"/>
                </a:lnTo>
                <a:lnTo>
                  <a:pt x="3165" y="374"/>
                </a:lnTo>
                <a:lnTo>
                  <a:pt x="3166" y="358"/>
                </a:lnTo>
                <a:lnTo>
                  <a:pt x="3166" y="306"/>
                </a:lnTo>
                <a:lnTo>
                  <a:pt x="3167" y="272"/>
                </a:lnTo>
                <a:lnTo>
                  <a:pt x="3167" y="255"/>
                </a:lnTo>
                <a:lnTo>
                  <a:pt x="3168" y="221"/>
                </a:lnTo>
                <a:lnTo>
                  <a:pt x="3169" y="204"/>
                </a:lnTo>
                <a:lnTo>
                  <a:pt x="3169" y="170"/>
                </a:lnTo>
                <a:lnTo>
                  <a:pt x="3170" y="170"/>
                </a:lnTo>
                <a:lnTo>
                  <a:pt x="3171" y="187"/>
                </a:lnTo>
                <a:lnTo>
                  <a:pt x="3171" y="187"/>
                </a:lnTo>
                <a:lnTo>
                  <a:pt x="3172" y="204"/>
                </a:lnTo>
                <a:lnTo>
                  <a:pt x="3172" y="221"/>
                </a:lnTo>
                <a:lnTo>
                  <a:pt x="3173" y="238"/>
                </a:lnTo>
                <a:lnTo>
                  <a:pt x="3173" y="255"/>
                </a:lnTo>
                <a:lnTo>
                  <a:pt x="3174" y="255"/>
                </a:lnTo>
                <a:lnTo>
                  <a:pt x="3174" y="238"/>
                </a:lnTo>
                <a:lnTo>
                  <a:pt x="3175" y="238"/>
                </a:lnTo>
                <a:lnTo>
                  <a:pt x="3176" y="238"/>
                </a:lnTo>
                <a:lnTo>
                  <a:pt x="3176" y="238"/>
                </a:lnTo>
                <a:lnTo>
                  <a:pt x="3177" y="272"/>
                </a:lnTo>
                <a:lnTo>
                  <a:pt x="3177" y="323"/>
                </a:lnTo>
                <a:lnTo>
                  <a:pt x="3178" y="340"/>
                </a:lnTo>
                <a:lnTo>
                  <a:pt x="3178" y="323"/>
                </a:lnTo>
                <a:lnTo>
                  <a:pt x="3179" y="306"/>
                </a:lnTo>
                <a:lnTo>
                  <a:pt x="3180" y="255"/>
                </a:lnTo>
                <a:lnTo>
                  <a:pt x="3180" y="187"/>
                </a:lnTo>
                <a:lnTo>
                  <a:pt x="3181" y="119"/>
                </a:lnTo>
                <a:lnTo>
                  <a:pt x="3181" y="136"/>
                </a:lnTo>
                <a:lnTo>
                  <a:pt x="3182" y="187"/>
                </a:lnTo>
                <a:lnTo>
                  <a:pt x="3182" y="238"/>
                </a:lnTo>
                <a:lnTo>
                  <a:pt x="3183" y="272"/>
                </a:lnTo>
                <a:lnTo>
                  <a:pt x="3184" y="272"/>
                </a:lnTo>
                <a:lnTo>
                  <a:pt x="3184" y="272"/>
                </a:lnTo>
                <a:lnTo>
                  <a:pt x="3185" y="255"/>
                </a:lnTo>
                <a:lnTo>
                  <a:pt x="3185" y="255"/>
                </a:lnTo>
                <a:lnTo>
                  <a:pt x="3186" y="306"/>
                </a:lnTo>
                <a:lnTo>
                  <a:pt x="3186" y="340"/>
                </a:lnTo>
                <a:lnTo>
                  <a:pt x="3187" y="340"/>
                </a:lnTo>
                <a:lnTo>
                  <a:pt x="3188" y="323"/>
                </a:lnTo>
                <a:lnTo>
                  <a:pt x="3188" y="272"/>
                </a:lnTo>
                <a:lnTo>
                  <a:pt x="3189" y="221"/>
                </a:lnTo>
                <a:lnTo>
                  <a:pt x="3189" y="238"/>
                </a:lnTo>
                <a:lnTo>
                  <a:pt x="3190" y="221"/>
                </a:lnTo>
                <a:lnTo>
                  <a:pt x="3190" y="221"/>
                </a:lnTo>
                <a:lnTo>
                  <a:pt x="3191" y="204"/>
                </a:lnTo>
                <a:lnTo>
                  <a:pt x="3191" y="204"/>
                </a:lnTo>
                <a:lnTo>
                  <a:pt x="3192" y="187"/>
                </a:lnTo>
                <a:lnTo>
                  <a:pt x="3193" y="204"/>
                </a:lnTo>
                <a:lnTo>
                  <a:pt x="3193" y="187"/>
                </a:lnTo>
                <a:lnTo>
                  <a:pt x="3194" y="187"/>
                </a:lnTo>
                <a:lnTo>
                  <a:pt x="3194" y="187"/>
                </a:lnTo>
                <a:lnTo>
                  <a:pt x="3195" y="170"/>
                </a:lnTo>
                <a:lnTo>
                  <a:pt x="3195" y="170"/>
                </a:lnTo>
                <a:lnTo>
                  <a:pt x="3196" y="170"/>
                </a:lnTo>
                <a:lnTo>
                  <a:pt x="3197" y="170"/>
                </a:lnTo>
                <a:lnTo>
                  <a:pt x="3197" y="187"/>
                </a:lnTo>
                <a:lnTo>
                  <a:pt x="3198" y="187"/>
                </a:lnTo>
                <a:lnTo>
                  <a:pt x="3198" y="187"/>
                </a:lnTo>
                <a:lnTo>
                  <a:pt x="3199" y="187"/>
                </a:lnTo>
                <a:lnTo>
                  <a:pt x="3199" y="187"/>
                </a:lnTo>
                <a:lnTo>
                  <a:pt x="3200" y="187"/>
                </a:lnTo>
                <a:lnTo>
                  <a:pt x="3201" y="187"/>
                </a:lnTo>
                <a:lnTo>
                  <a:pt x="3201" y="170"/>
                </a:lnTo>
                <a:lnTo>
                  <a:pt x="3202" y="204"/>
                </a:lnTo>
                <a:lnTo>
                  <a:pt x="3203" y="153"/>
                </a:lnTo>
                <a:lnTo>
                  <a:pt x="3203" y="119"/>
                </a:lnTo>
                <a:lnTo>
                  <a:pt x="3204" y="119"/>
                </a:lnTo>
                <a:lnTo>
                  <a:pt x="3204" y="119"/>
                </a:lnTo>
                <a:lnTo>
                  <a:pt x="3205" y="187"/>
                </a:lnTo>
                <a:lnTo>
                  <a:pt x="3205" y="255"/>
                </a:lnTo>
                <a:lnTo>
                  <a:pt x="3206" y="323"/>
                </a:lnTo>
                <a:lnTo>
                  <a:pt x="3207" y="358"/>
                </a:lnTo>
                <a:lnTo>
                  <a:pt x="3207" y="358"/>
                </a:lnTo>
                <a:lnTo>
                  <a:pt x="3208" y="323"/>
                </a:lnTo>
                <a:lnTo>
                  <a:pt x="3208" y="323"/>
                </a:lnTo>
                <a:lnTo>
                  <a:pt x="3209" y="358"/>
                </a:lnTo>
                <a:lnTo>
                  <a:pt x="3209" y="391"/>
                </a:lnTo>
                <a:lnTo>
                  <a:pt x="3210" y="391"/>
                </a:lnTo>
                <a:lnTo>
                  <a:pt x="3211" y="374"/>
                </a:lnTo>
                <a:lnTo>
                  <a:pt x="3211" y="323"/>
                </a:lnTo>
                <a:lnTo>
                  <a:pt x="3212" y="289"/>
                </a:lnTo>
                <a:lnTo>
                  <a:pt x="3212" y="289"/>
                </a:lnTo>
                <a:lnTo>
                  <a:pt x="3213" y="255"/>
                </a:lnTo>
                <a:lnTo>
                  <a:pt x="3213" y="221"/>
                </a:lnTo>
                <a:lnTo>
                  <a:pt x="3214" y="204"/>
                </a:lnTo>
                <a:lnTo>
                  <a:pt x="3214" y="187"/>
                </a:lnTo>
                <a:lnTo>
                  <a:pt x="3215" y="187"/>
                </a:lnTo>
                <a:lnTo>
                  <a:pt x="3216" y="187"/>
                </a:lnTo>
                <a:lnTo>
                  <a:pt x="3216" y="187"/>
                </a:lnTo>
                <a:lnTo>
                  <a:pt x="3217" y="204"/>
                </a:lnTo>
                <a:lnTo>
                  <a:pt x="3217" y="238"/>
                </a:lnTo>
                <a:lnTo>
                  <a:pt x="3218" y="221"/>
                </a:lnTo>
                <a:lnTo>
                  <a:pt x="3218" y="238"/>
                </a:lnTo>
                <a:lnTo>
                  <a:pt x="3219" y="221"/>
                </a:lnTo>
                <a:lnTo>
                  <a:pt x="3220" y="221"/>
                </a:lnTo>
                <a:lnTo>
                  <a:pt x="3220" y="238"/>
                </a:lnTo>
                <a:lnTo>
                  <a:pt x="3221" y="238"/>
                </a:lnTo>
                <a:lnTo>
                  <a:pt x="3221" y="221"/>
                </a:lnTo>
                <a:lnTo>
                  <a:pt x="3222" y="221"/>
                </a:lnTo>
                <a:lnTo>
                  <a:pt x="3222" y="221"/>
                </a:lnTo>
                <a:lnTo>
                  <a:pt x="3223" y="221"/>
                </a:lnTo>
                <a:lnTo>
                  <a:pt x="3224" y="153"/>
                </a:lnTo>
                <a:lnTo>
                  <a:pt x="3224" y="136"/>
                </a:lnTo>
                <a:lnTo>
                  <a:pt x="3225" y="170"/>
                </a:lnTo>
                <a:lnTo>
                  <a:pt x="3225" y="187"/>
                </a:lnTo>
                <a:lnTo>
                  <a:pt x="3226" y="153"/>
                </a:lnTo>
                <a:lnTo>
                  <a:pt x="3226" y="119"/>
                </a:lnTo>
                <a:lnTo>
                  <a:pt x="3227" y="136"/>
                </a:lnTo>
                <a:lnTo>
                  <a:pt x="3228" y="238"/>
                </a:lnTo>
                <a:lnTo>
                  <a:pt x="3228" y="289"/>
                </a:lnTo>
                <a:lnTo>
                  <a:pt x="3229" y="340"/>
                </a:lnTo>
                <a:lnTo>
                  <a:pt x="3229" y="340"/>
                </a:lnTo>
                <a:lnTo>
                  <a:pt x="3230" y="306"/>
                </a:lnTo>
                <a:lnTo>
                  <a:pt x="3230" y="272"/>
                </a:lnTo>
                <a:lnTo>
                  <a:pt x="3231" y="289"/>
                </a:lnTo>
                <a:lnTo>
                  <a:pt x="3231" y="306"/>
                </a:lnTo>
                <a:lnTo>
                  <a:pt x="3232" y="358"/>
                </a:lnTo>
                <a:lnTo>
                  <a:pt x="3233" y="358"/>
                </a:lnTo>
                <a:lnTo>
                  <a:pt x="3233" y="340"/>
                </a:lnTo>
                <a:lnTo>
                  <a:pt x="3234" y="289"/>
                </a:lnTo>
                <a:lnTo>
                  <a:pt x="3235" y="238"/>
                </a:lnTo>
                <a:lnTo>
                  <a:pt x="3235" y="238"/>
                </a:lnTo>
                <a:lnTo>
                  <a:pt x="3236" y="221"/>
                </a:lnTo>
                <a:lnTo>
                  <a:pt x="3236" y="221"/>
                </a:lnTo>
                <a:lnTo>
                  <a:pt x="3237" y="221"/>
                </a:lnTo>
                <a:lnTo>
                  <a:pt x="3238" y="238"/>
                </a:lnTo>
                <a:lnTo>
                  <a:pt x="3238" y="238"/>
                </a:lnTo>
                <a:lnTo>
                  <a:pt x="3239" y="238"/>
                </a:lnTo>
                <a:lnTo>
                  <a:pt x="3239" y="255"/>
                </a:lnTo>
                <a:lnTo>
                  <a:pt x="3240" y="272"/>
                </a:lnTo>
                <a:lnTo>
                  <a:pt x="3240" y="272"/>
                </a:lnTo>
                <a:lnTo>
                  <a:pt x="3241" y="272"/>
                </a:lnTo>
                <a:lnTo>
                  <a:pt x="3241" y="255"/>
                </a:lnTo>
                <a:lnTo>
                  <a:pt x="3242" y="255"/>
                </a:lnTo>
                <a:lnTo>
                  <a:pt x="3243" y="272"/>
                </a:lnTo>
                <a:lnTo>
                  <a:pt x="3243" y="272"/>
                </a:lnTo>
                <a:lnTo>
                  <a:pt x="3244" y="289"/>
                </a:lnTo>
                <a:lnTo>
                  <a:pt x="3244" y="272"/>
                </a:lnTo>
                <a:lnTo>
                  <a:pt x="3245" y="272"/>
                </a:lnTo>
                <a:lnTo>
                  <a:pt x="3245" y="255"/>
                </a:lnTo>
                <a:lnTo>
                  <a:pt x="3246" y="272"/>
                </a:lnTo>
                <a:lnTo>
                  <a:pt x="3247" y="289"/>
                </a:lnTo>
                <a:lnTo>
                  <a:pt x="3247" y="306"/>
                </a:lnTo>
                <a:lnTo>
                  <a:pt x="3248" y="289"/>
                </a:lnTo>
                <a:lnTo>
                  <a:pt x="3248" y="289"/>
                </a:lnTo>
                <a:lnTo>
                  <a:pt x="3249" y="255"/>
                </a:lnTo>
                <a:lnTo>
                  <a:pt x="3249" y="204"/>
                </a:lnTo>
                <a:lnTo>
                  <a:pt x="3250" y="153"/>
                </a:lnTo>
                <a:lnTo>
                  <a:pt x="3251" y="136"/>
                </a:lnTo>
                <a:lnTo>
                  <a:pt x="3251" y="136"/>
                </a:lnTo>
                <a:lnTo>
                  <a:pt x="3252" y="204"/>
                </a:lnTo>
                <a:lnTo>
                  <a:pt x="3252" y="272"/>
                </a:lnTo>
                <a:lnTo>
                  <a:pt x="3253" y="289"/>
                </a:lnTo>
                <a:lnTo>
                  <a:pt x="3253" y="289"/>
                </a:lnTo>
                <a:lnTo>
                  <a:pt x="3254" y="272"/>
                </a:lnTo>
                <a:lnTo>
                  <a:pt x="3255" y="238"/>
                </a:lnTo>
                <a:lnTo>
                  <a:pt x="3255" y="204"/>
                </a:lnTo>
                <a:lnTo>
                  <a:pt x="3256" y="221"/>
                </a:lnTo>
                <a:lnTo>
                  <a:pt x="3256" y="255"/>
                </a:lnTo>
                <a:lnTo>
                  <a:pt x="3257" y="306"/>
                </a:lnTo>
                <a:lnTo>
                  <a:pt x="3257" y="323"/>
                </a:lnTo>
                <a:lnTo>
                  <a:pt x="3258" y="306"/>
                </a:lnTo>
                <a:lnTo>
                  <a:pt x="3258" y="289"/>
                </a:lnTo>
                <a:lnTo>
                  <a:pt x="3259" y="272"/>
                </a:lnTo>
                <a:lnTo>
                  <a:pt x="3260" y="255"/>
                </a:lnTo>
                <a:lnTo>
                  <a:pt x="3260" y="272"/>
                </a:lnTo>
                <a:lnTo>
                  <a:pt x="3261" y="272"/>
                </a:lnTo>
                <a:lnTo>
                  <a:pt x="3261" y="272"/>
                </a:lnTo>
                <a:lnTo>
                  <a:pt x="3262" y="272"/>
                </a:lnTo>
                <a:lnTo>
                  <a:pt x="3262" y="255"/>
                </a:lnTo>
                <a:lnTo>
                  <a:pt x="3263" y="272"/>
                </a:lnTo>
                <a:lnTo>
                  <a:pt x="3264" y="255"/>
                </a:lnTo>
                <a:lnTo>
                  <a:pt x="3264" y="255"/>
                </a:lnTo>
                <a:lnTo>
                  <a:pt x="3265" y="255"/>
                </a:lnTo>
                <a:lnTo>
                  <a:pt x="3265" y="238"/>
                </a:lnTo>
                <a:lnTo>
                  <a:pt x="3266" y="238"/>
                </a:lnTo>
                <a:lnTo>
                  <a:pt x="3266" y="221"/>
                </a:lnTo>
                <a:lnTo>
                  <a:pt x="3267" y="221"/>
                </a:lnTo>
                <a:lnTo>
                  <a:pt x="3268" y="221"/>
                </a:lnTo>
                <a:lnTo>
                  <a:pt x="3268" y="221"/>
                </a:lnTo>
                <a:lnTo>
                  <a:pt x="3269" y="187"/>
                </a:lnTo>
                <a:lnTo>
                  <a:pt x="3270" y="153"/>
                </a:lnTo>
                <a:lnTo>
                  <a:pt x="3270" y="153"/>
                </a:lnTo>
                <a:lnTo>
                  <a:pt x="3271" y="187"/>
                </a:lnTo>
                <a:lnTo>
                  <a:pt x="3271" y="187"/>
                </a:lnTo>
                <a:lnTo>
                  <a:pt x="3272" y="136"/>
                </a:lnTo>
                <a:lnTo>
                  <a:pt x="3272" y="136"/>
                </a:lnTo>
                <a:lnTo>
                  <a:pt x="3273" y="187"/>
                </a:lnTo>
                <a:lnTo>
                  <a:pt x="3274" y="255"/>
                </a:lnTo>
                <a:lnTo>
                  <a:pt x="3274" y="289"/>
                </a:lnTo>
                <a:lnTo>
                  <a:pt x="3275" y="340"/>
                </a:lnTo>
                <a:lnTo>
                  <a:pt x="3275" y="340"/>
                </a:lnTo>
                <a:lnTo>
                  <a:pt x="3276" y="340"/>
                </a:lnTo>
                <a:lnTo>
                  <a:pt x="3276" y="306"/>
                </a:lnTo>
                <a:lnTo>
                  <a:pt x="3277" y="289"/>
                </a:lnTo>
                <a:lnTo>
                  <a:pt x="3278" y="323"/>
                </a:lnTo>
                <a:lnTo>
                  <a:pt x="3278" y="358"/>
                </a:lnTo>
                <a:lnTo>
                  <a:pt x="3279" y="358"/>
                </a:lnTo>
                <a:lnTo>
                  <a:pt x="3279" y="323"/>
                </a:lnTo>
                <a:lnTo>
                  <a:pt x="3280" y="272"/>
                </a:lnTo>
                <a:lnTo>
                  <a:pt x="3280" y="238"/>
                </a:lnTo>
                <a:lnTo>
                  <a:pt x="3281" y="221"/>
                </a:lnTo>
                <a:lnTo>
                  <a:pt x="3281" y="221"/>
                </a:lnTo>
                <a:lnTo>
                  <a:pt x="3282" y="204"/>
                </a:lnTo>
                <a:lnTo>
                  <a:pt x="3283" y="204"/>
                </a:lnTo>
                <a:lnTo>
                  <a:pt x="3283" y="204"/>
                </a:lnTo>
                <a:lnTo>
                  <a:pt x="3284" y="221"/>
                </a:lnTo>
                <a:lnTo>
                  <a:pt x="3284" y="238"/>
                </a:lnTo>
                <a:lnTo>
                  <a:pt x="3285" y="238"/>
                </a:lnTo>
                <a:lnTo>
                  <a:pt x="3285" y="255"/>
                </a:lnTo>
                <a:lnTo>
                  <a:pt x="3286" y="238"/>
                </a:lnTo>
                <a:lnTo>
                  <a:pt x="3287" y="238"/>
                </a:lnTo>
                <a:lnTo>
                  <a:pt x="3287" y="221"/>
                </a:lnTo>
                <a:lnTo>
                  <a:pt x="3288" y="204"/>
                </a:lnTo>
                <a:lnTo>
                  <a:pt x="3288" y="187"/>
                </a:lnTo>
                <a:lnTo>
                  <a:pt x="3289" y="170"/>
                </a:lnTo>
                <a:lnTo>
                  <a:pt x="3289" y="170"/>
                </a:lnTo>
                <a:lnTo>
                  <a:pt x="3290" y="153"/>
                </a:lnTo>
                <a:lnTo>
                  <a:pt x="3291" y="119"/>
                </a:lnTo>
                <a:lnTo>
                  <a:pt x="3291" y="119"/>
                </a:lnTo>
                <a:lnTo>
                  <a:pt x="3292" y="136"/>
                </a:lnTo>
                <a:lnTo>
                  <a:pt x="3292" y="136"/>
                </a:lnTo>
                <a:lnTo>
                  <a:pt x="3293" y="119"/>
                </a:lnTo>
                <a:lnTo>
                  <a:pt x="3293" y="136"/>
                </a:lnTo>
                <a:lnTo>
                  <a:pt x="3294" y="170"/>
                </a:lnTo>
                <a:lnTo>
                  <a:pt x="3295" y="119"/>
                </a:lnTo>
                <a:lnTo>
                  <a:pt x="3295" y="102"/>
                </a:lnTo>
                <a:lnTo>
                  <a:pt x="3296" y="119"/>
                </a:lnTo>
                <a:lnTo>
                  <a:pt x="3296" y="187"/>
                </a:lnTo>
                <a:lnTo>
                  <a:pt x="3297" y="289"/>
                </a:lnTo>
                <a:lnTo>
                  <a:pt x="3297" y="340"/>
                </a:lnTo>
                <a:lnTo>
                  <a:pt x="3298" y="340"/>
                </a:lnTo>
                <a:lnTo>
                  <a:pt x="3298" y="306"/>
                </a:lnTo>
                <a:lnTo>
                  <a:pt x="3299" y="289"/>
                </a:lnTo>
                <a:lnTo>
                  <a:pt x="3300" y="323"/>
                </a:lnTo>
                <a:lnTo>
                  <a:pt x="3300" y="340"/>
                </a:lnTo>
                <a:lnTo>
                  <a:pt x="3301" y="374"/>
                </a:lnTo>
                <a:lnTo>
                  <a:pt x="3302" y="374"/>
                </a:lnTo>
                <a:lnTo>
                  <a:pt x="3302" y="358"/>
                </a:lnTo>
                <a:lnTo>
                  <a:pt x="3303" y="323"/>
                </a:lnTo>
                <a:lnTo>
                  <a:pt x="3303" y="306"/>
                </a:lnTo>
                <a:lnTo>
                  <a:pt x="3304" y="306"/>
                </a:lnTo>
                <a:lnTo>
                  <a:pt x="3304" y="289"/>
                </a:lnTo>
                <a:lnTo>
                  <a:pt x="3305" y="272"/>
                </a:lnTo>
                <a:lnTo>
                  <a:pt x="3306" y="238"/>
                </a:lnTo>
                <a:lnTo>
                  <a:pt x="3306" y="204"/>
                </a:lnTo>
                <a:lnTo>
                  <a:pt x="3307" y="204"/>
                </a:lnTo>
                <a:lnTo>
                  <a:pt x="3307" y="187"/>
                </a:lnTo>
                <a:lnTo>
                  <a:pt x="3308" y="187"/>
                </a:lnTo>
                <a:lnTo>
                  <a:pt x="3308" y="187"/>
                </a:lnTo>
                <a:lnTo>
                  <a:pt x="3309" y="187"/>
                </a:lnTo>
                <a:lnTo>
                  <a:pt x="3310" y="204"/>
                </a:lnTo>
                <a:lnTo>
                  <a:pt x="3310" y="204"/>
                </a:lnTo>
                <a:lnTo>
                  <a:pt x="3311" y="221"/>
                </a:lnTo>
                <a:lnTo>
                  <a:pt x="3311" y="238"/>
                </a:lnTo>
                <a:lnTo>
                  <a:pt x="3312" y="255"/>
                </a:lnTo>
                <a:lnTo>
                  <a:pt x="3312" y="238"/>
                </a:lnTo>
                <a:lnTo>
                  <a:pt x="3313" y="255"/>
                </a:lnTo>
                <a:lnTo>
                  <a:pt x="3314" y="238"/>
                </a:lnTo>
                <a:lnTo>
                  <a:pt x="3314" y="255"/>
                </a:lnTo>
                <a:lnTo>
                  <a:pt x="3315" y="289"/>
                </a:lnTo>
                <a:lnTo>
                  <a:pt x="3315" y="289"/>
                </a:lnTo>
                <a:lnTo>
                  <a:pt x="3316" y="306"/>
                </a:lnTo>
                <a:lnTo>
                  <a:pt x="3316" y="289"/>
                </a:lnTo>
                <a:lnTo>
                  <a:pt x="3317" y="255"/>
                </a:lnTo>
                <a:lnTo>
                  <a:pt x="3318" y="204"/>
                </a:lnTo>
                <a:lnTo>
                  <a:pt x="3318" y="136"/>
                </a:lnTo>
                <a:lnTo>
                  <a:pt x="3319" y="136"/>
                </a:lnTo>
                <a:lnTo>
                  <a:pt x="3319" y="204"/>
                </a:lnTo>
                <a:lnTo>
                  <a:pt x="3320" y="238"/>
                </a:lnTo>
                <a:lnTo>
                  <a:pt x="3320" y="289"/>
                </a:lnTo>
                <a:lnTo>
                  <a:pt x="3321" y="289"/>
                </a:lnTo>
                <a:lnTo>
                  <a:pt x="3321" y="272"/>
                </a:lnTo>
                <a:lnTo>
                  <a:pt x="3322" y="272"/>
                </a:lnTo>
                <a:lnTo>
                  <a:pt x="3323" y="289"/>
                </a:lnTo>
                <a:lnTo>
                  <a:pt x="3323" y="340"/>
                </a:lnTo>
                <a:lnTo>
                  <a:pt x="3324" y="358"/>
                </a:lnTo>
                <a:lnTo>
                  <a:pt x="3324" y="340"/>
                </a:lnTo>
                <a:lnTo>
                  <a:pt x="3325" y="323"/>
                </a:lnTo>
                <a:lnTo>
                  <a:pt x="3325" y="272"/>
                </a:lnTo>
                <a:lnTo>
                  <a:pt x="3326" y="238"/>
                </a:lnTo>
                <a:lnTo>
                  <a:pt x="3327" y="204"/>
                </a:lnTo>
                <a:lnTo>
                  <a:pt x="3327" y="221"/>
                </a:lnTo>
                <a:lnTo>
                  <a:pt x="3328" y="221"/>
                </a:lnTo>
                <a:lnTo>
                  <a:pt x="3328" y="204"/>
                </a:lnTo>
                <a:lnTo>
                  <a:pt x="3329" y="204"/>
                </a:lnTo>
                <a:lnTo>
                  <a:pt x="3329" y="204"/>
                </a:lnTo>
                <a:lnTo>
                  <a:pt x="3330" y="204"/>
                </a:lnTo>
                <a:lnTo>
                  <a:pt x="3331" y="187"/>
                </a:lnTo>
                <a:lnTo>
                  <a:pt x="3331" y="204"/>
                </a:lnTo>
                <a:lnTo>
                  <a:pt x="3332" y="204"/>
                </a:lnTo>
                <a:lnTo>
                  <a:pt x="3332" y="187"/>
                </a:lnTo>
                <a:lnTo>
                  <a:pt x="3333" y="204"/>
                </a:lnTo>
                <a:lnTo>
                  <a:pt x="3333" y="204"/>
                </a:lnTo>
                <a:lnTo>
                  <a:pt x="3334" y="221"/>
                </a:lnTo>
                <a:lnTo>
                  <a:pt x="3335" y="238"/>
                </a:lnTo>
                <a:lnTo>
                  <a:pt x="3335" y="221"/>
                </a:lnTo>
                <a:lnTo>
                  <a:pt x="3336" y="204"/>
                </a:lnTo>
                <a:lnTo>
                  <a:pt x="3337" y="170"/>
                </a:lnTo>
                <a:lnTo>
                  <a:pt x="3337" y="153"/>
                </a:lnTo>
                <a:lnTo>
                  <a:pt x="3338" y="170"/>
                </a:lnTo>
                <a:lnTo>
                  <a:pt x="3338" y="170"/>
                </a:lnTo>
                <a:lnTo>
                  <a:pt x="3339" y="170"/>
                </a:lnTo>
                <a:lnTo>
                  <a:pt x="3339" y="204"/>
                </a:lnTo>
                <a:lnTo>
                  <a:pt x="3340" y="153"/>
                </a:lnTo>
                <a:lnTo>
                  <a:pt x="3341" y="102"/>
                </a:lnTo>
                <a:lnTo>
                  <a:pt x="3341" y="85"/>
                </a:lnTo>
                <a:lnTo>
                  <a:pt x="3342" y="68"/>
                </a:lnTo>
                <a:lnTo>
                  <a:pt x="3342" y="119"/>
                </a:lnTo>
                <a:lnTo>
                  <a:pt x="3343" y="187"/>
                </a:lnTo>
                <a:lnTo>
                  <a:pt x="3343" y="289"/>
                </a:lnTo>
                <a:lnTo>
                  <a:pt x="3344" y="340"/>
                </a:lnTo>
                <a:lnTo>
                  <a:pt x="3345" y="374"/>
                </a:lnTo>
                <a:lnTo>
                  <a:pt x="3345" y="374"/>
                </a:lnTo>
                <a:lnTo>
                  <a:pt x="3346" y="323"/>
                </a:lnTo>
                <a:lnTo>
                  <a:pt x="3346" y="289"/>
                </a:lnTo>
                <a:lnTo>
                  <a:pt x="3347" y="323"/>
                </a:lnTo>
                <a:lnTo>
                  <a:pt x="3347" y="358"/>
                </a:lnTo>
                <a:lnTo>
                  <a:pt x="3348" y="374"/>
                </a:lnTo>
                <a:lnTo>
                  <a:pt x="3348" y="358"/>
                </a:lnTo>
                <a:lnTo>
                  <a:pt x="3349" y="323"/>
                </a:lnTo>
                <a:lnTo>
                  <a:pt x="3350" y="289"/>
                </a:lnTo>
                <a:lnTo>
                  <a:pt x="3350" y="289"/>
                </a:lnTo>
                <a:lnTo>
                  <a:pt x="3351" y="289"/>
                </a:lnTo>
                <a:lnTo>
                  <a:pt x="3351" y="255"/>
                </a:lnTo>
                <a:lnTo>
                  <a:pt x="3352" y="238"/>
                </a:lnTo>
                <a:lnTo>
                  <a:pt x="3352" y="221"/>
                </a:lnTo>
                <a:lnTo>
                  <a:pt x="3353" y="221"/>
                </a:lnTo>
                <a:lnTo>
                  <a:pt x="3354" y="221"/>
                </a:lnTo>
                <a:lnTo>
                  <a:pt x="3354" y="221"/>
                </a:lnTo>
                <a:lnTo>
                  <a:pt x="3355" y="221"/>
                </a:lnTo>
                <a:lnTo>
                  <a:pt x="3355" y="238"/>
                </a:lnTo>
                <a:lnTo>
                  <a:pt x="3356" y="221"/>
                </a:lnTo>
                <a:lnTo>
                  <a:pt x="3356" y="221"/>
                </a:lnTo>
                <a:lnTo>
                  <a:pt x="3357" y="221"/>
                </a:lnTo>
                <a:lnTo>
                  <a:pt x="3358" y="221"/>
                </a:lnTo>
                <a:lnTo>
                  <a:pt x="3358" y="238"/>
                </a:lnTo>
                <a:lnTo>
                  <a:pt x="3359" y="238"/>
                </a:lnTo>
                <a:lnTo>
                  <a:pt x="3359" y="238"/>
                </a:lnTo>
                <a:lnTo>
                  <a:pt x="3360" y="255"/>
                </a:lnTo>
                <a:lnTo>
                  <a:pt x="3360" y="221"/>
                </a:lnTo>
                <a:lnTo>
                  <a:pt x="3361" y="187"/>
                </a:lnTo>
                <a:lnTo>
                  <a:pt x="3362" y="153"/>
                </a:lnTo>
                <a:lnTo>
                  <a:pt x="3362" y="153"/>
                </a:lnTo>
                <a:lnTo>
                  <a:pt x="3363" y="136"/>
                </a:lnTo>
                <a:lnTo>
                  <a:pt x="3363" y="102"/>
                </a:lnTo>
                <a:lnTo>
                  <a:pt x="3364" y="119"/>
                </a:lnTo>
                <a:lnTo>
                  <a:pt x="3364" y="187"/>
                </a:lnTo>
                <a:lnTo>
                  <a:pt x="3365" y="272"/>
                </a:lnTo>
                <a:lnTo>
                  <a:pt x="3365" y="323"/>
                </a:lnTo>
                <a:lnTo>
                  <a:pt x="3366" y="340"/>
                </a:lnTo>
                <a:lnTo>
                  <a:pt x="3367" y="340"/>
                </a:lnTo>
                <a:lnTo>
                  <a:pt x="3367" y="289"/>
                </a:lnTo>
                <a:lnTo>
                  <a:pt x="3368" y="289"/>
                </a:lnTo>
                <a:lnTo>
                  <a:pt x="3369" y="272"/>
                </a:lnTo>
                <a:lnTo>
                  <a:pt x="3369" y="306"/>
                </a:lnTo>
                <a:lnTo>
                  <a:pt x="3370" y="340"/>
                </a:lnTo>
                <a:lnTo>
                  <a:pt x="3370" y="340"/>
                </a:lnTo>
                <a:lnTo>
                  <a:pt x="3371" y="323"/>
                </a:lnTo>
                <a:lnTo>
                  <a:pt x="3371" y="255"/>
                </a:lnTo>
                <a:lnTo>
                  <a:pt x="3372" y="221"/>
                </a:lnTo>
                <a:lnTo>
                  <a:pt x="3373" y="221"/>
                </a:lnTo>
                <a:lnTo>
                  <a:pt x="3373" y="221"/>
                </a:lnTo>
                <a:lnTo>
                  <a:pt x="3374" y="204"/>
                </a:lnTo>
                <a:lnTo>
                  <a:pt x="3374" y="221"/>
                </a:lnTo>
                <a:lnTo>
                  <a:pt x="3375" y="238"/>
                </a:lnTo>
                <a:lnTo>
                  <a:pt x="3375" y="255"/>
                </a:lnTo>
                <a:lnTo>
                  <a:pt x="3376" y="272"/>
                </a:lnTo>
                <a:lnTo>
                  <a:pt x="3377" y="272"/>
                </a:lnTo>
                <a:lnTo>
                  <a:pt x="3377" y="272"/>
                </a:lnTo>
                <a:lnTo>
                  <a:pt x="3378" y="272"/>
                </a:lnTo>
                <a:lnTo>
                  <a:pt x="3378" y="272"/>
                </a:lnTo>
                <a:lnTo>
                  <a:pt x="3379" y="255"/>
                </a:lnTo>
                <a:lnTo>
                  <a:pt x="3379" y="255"/>
                </a:lnTo>
                <a:lnTo>
                  <a:pt x="3380" y="255"/>
                </a:lnTo>
                <a:lnTo>
                  <a:pt x="3381" y="272"/>
                </a:lnTo>
                <a:lnTo>
                  <a:pt x="3381" y="272"/>
                </a:lnTo>
                <a:lnTo>
                  <a:pt x="3382" y="272"/>
                </a:lnTo>
                <a:lnTo>
                  <a:pt x="3382" y="272"/>
                </a:lnTo>
                <a:lnTo>
                  <a:pt x="3383" y="255"/>
                </a:lnTo>
                <a:lnTo>
                  <a:pt x="3383" y="255"/>
                </a:lnTo>
                <a:lnTo>
                  <a:pt x="3384" y="221"/>
                </a:lnTo>
                <a:lnTo>
                  <a:pt x="3385" y="255"/>
                </a:lnTo>
                <a:lnTo>
                  <a:pt x="3385" y="289"/>
                </a:lnTo>
                <a:lnTo>
                  <a:pt x="3386" y="272"/>
                </a:lnTo>
                <a:lnTo>
                  <a:pt x="3386" y="221"/>
                </a:lnTo>
                <a:lnTo>
                  <a:pt x="3387" y="187"/>
                </a:lnTo>
                <a:lnTo>
                  <a:pt x="3387" y="136"/>
                </a:lnTo>
                <a:lnTo>
                  <a:pt x="3388" y="153"/>
                </a:lnTo>
                <a:lnTo>
                  <a:pt x="3388" y="187"/>
                </a:lnTo>
                <a:lnTo>
                  <a:pt x="3389" y="255"/>
                </a:lnTo>
                <a:lnTo>
                  <a:pt x="3390" y="306"/>
                </a:lnTo>
                <a:lnTo>
                  <a:pt x="3390" y="306"/>
                </a:lnTo>
                <a:lnTo>
                  <a:pt x="3391" y="289"/>
                </a:lnTo>
                <a:lnTo>
                  <a:pt x="3391" y="289"/>
                </a:lnTo>
                <a:lnTo>
                  <a:pt x="3392" y="255"/>
                </a:lnTo>
                <a:lnTo>
                  <a:pt x="3392" y="238"/>
                </a:lnTo>
                <a:lnTo>
                  <a:pt x="3393" y="238"/>
                </a:lnTo>
                <a:lnTo>
                  <a:pt x="3394" y="255"/>
                </a:lnTo>
                <a:lnTo>
                  <a:pt x="3394" y="323"/>
                </a:lnTo>
                <a:lnTo>
                  <a:pt x="3395" y="323"/>
                </a:lnTo>
                <a:lnTo>
                  <a:pt x="3395" y="323"/>
                </a:lnTo>
                <a:lnTo>
                  <a:pt x="3396" y="289"/>
                </a:lnTo>
                <a:lnTo>
                  <a:pt x="3396" y="272"/>
                </a:lnTo>
                <a:lnTo>
                  <a:pt x="3397" y="255"/>
                </a:lnTo>
                <a:lnTo>
                  <a:pt x="3398" y="272"/>
                </a:lnTo>
                <a:lnTo>
                  <a:pt x="3398" y="272"/>
                </a:lnTo>
                <a:lnTo>
                  <a:pt x="3399" y="255"/>
                </a:lnTo>
                <a:lnTo>
                  <a:pt x="3399" y="255"/>
                </a:lnTo>
                <a:lnTo>
                  <a:pt x="3400" y="255"/>
                </a:lnTo>
                <a:lnTo>
                  <a:pt x="3400" y="255"/>
                </a:lnTo>
                <a:lnTo>
                  <a:pt x="3401" y="255"/>
                </a:lnTo>
                <a:lnTo>
                  <a:pt x="3402" y="238"/>
                </a:lnTo>
                <a:lnTo>
                  <a:pt x="3402" y="221"/>
                </a:lnTo>
                <a:lnTo>
                  <a:pt x="3403" y="221"/>
                </a:lnTo>
                <a:lnTo>
                  <a:pt x="3404" y="221"/>
                </a:lnTo>
                <a:lnTo>
                  <a:pt x="3404" y="221"/>
                </a:lnTo>
                <a:lnTo>
                  <a:pt x="3405" y="221"/>
                </a:lnTo>
                <a:lnTo>
                  <a:pt x="3405" y="221"/>
                </a:lnTo>
                <a:lnTo>
                  <a:pt x="3406" y="238"/>
                </a:lnTo>
                <a:lnTo>
                  <a:pt x="3406" y="221"/>
                </a:lnTo>
                <a:lnTo>
                  <a:pt x="3407" y="153"/>
                </a:lnTo>
                <a:lnTo>
                  <a:pt x="3408" y="102"/>
                </a:lnTo>
                <a:lnTo>
                  <a:pt x="3408" y="119"/>
                </a:lnTo>
                <a:lnTo>
                  <a:pt x="3409" y="119"/>
                </a:lnTo>
                <a:lnTo>
                  <a:pt x="3409" y="85"/>
                </a:lnTo>
                <a:lnTo>
                  <a:pt x="3410" y="102"/>
                </a:lnTo>
                <a:lnTo>
                  <a:pt x="3410" y="153"/>
                </a:lnTo>
                <a:lnTo>
                  <a:pt x="3411" y="255"/>
                </a:lnTo>
                <a:lnTo>
                  <a:pt x="3411" y="289"/>
                </a:lnTo>
                <a:lnTo>
                  <a:pt x="3412" y="323"/>
                </a:lnTo>
                <a:lnTo>
                  <a:pt x="3413" y="340"/>
                </a:lnTo>
                <a:lnTo>
                  <a:pt x="3413" y="323"/>
                </a:lnTo>
                <a:lnTo>
                  <a:pt x="3414" y="306"/>
                </a:lnTo>
                <a:lnTo>
                  <a:pt x="3414" y="289"/>
                </a:lnTo>
                <a:lnTo>
                  <a:pt x="3415" y="323"/>
                </a:lnTo>
                <a:lnTo>
                  <a:pt x="3415" y="358"/>
                </a:lnTo>
                <a:lnTo>
                  <a:pt x="3416" y="358"/>
                </a:lnTo>
                <a:lnTo>
                  <a:pt x="3417" y="340"/>
                </a:lnTo>
                <a:lnTo>
                  <a:pt x="3417" y="306"/>
                </a:lnTo>
                <a:lnTo>
                  <a:pt x="3418" y="255"/>
                </a:lnTo>
                <a:lnTo>
                  <a:pt x="3418" y="255"/>
                </a:lnTo>
                <a:lnTo>
                  <a:pt x="3419" y="221"/>
                </a:lnTo>
                <a:lnTo>
                  <a:pt x="3419" y="204"/>
                </a:lnTo>
                <a:lnTo>
                  <a:pt x="3420" y="187"/>
                </a:lnTo>
                <a:lnTo>
                  <a:pt x="3421" y="187"/>
                </a:lnTo>
                <a:lnTo>
                  <a:pt x="3421" y="204"/>
                </a:lnTo>
                <a:lnTo>
                  <a:pt x="3422" y="221"/>
                </a:lnTo>
                <a:lnTo>
                  <a:pt x="3422" y="255"/>
                </a:lnTo>
                <a:lnTo>
                  <a:pt x="3423" y="238"/>
                </a:lnTo>
                <a:lnTo>
                  <a:pt x="3423" y="221"/>
                </a:lnTo>
                <a:lnTo>
                  <a:pt x="3424" y="221"/>
                </a:lnTo>
                <a:lnTo>
                  <a:pt x="3425" y="204"/>
                </a:lnTo>
                <a:lnTo>
                  <a:pt x="3425" y="204"/>
                </a:lnTo>
                <a:lnTo>
                  <a:pt x="3426" y="187"/>
                </a:lnTo>
                <a:lnTo>
                  <a:pt x="3426" y="187"/>
                </a:lnTo>
                <a:lnTo>
                  <a:pt x="3427" y="187"/>
                </a:lnTo>
                <a:lnTo>
                  <a:pt x="3427" y="187"/>
                </a:lnTo>
                <a:lnTo>
                  <a:pt x="3428" y="170"/>
                </a:lnTo>
                <a:lnTo>
                  <a:pt x="3428" y="187"/>
                </a:lnTo>
                <a:lnTo>
                  <a:pt x="3429" y="187"/>
                </a:lnTo>
                <a:lnTo>
                  <a:pt x="3430" y="187"/>
                </a:lnTo>
                <a:lnTo>
                  <a:pt x="3430" y="153"/>
                </a:lnTo>
                <a:lnTo>
                  <a:pt x="3431" y="204"/>
                </a:lnTo>
                <a:lnTo>
                  <a:pt x="3431" y="136"/>
                </a:lnTo>
                <a:lnTo>
                  <a:pt x="3432" y="85"/>
                </a:lnTo>
                <a:lnTo>
                  <a:pt x="3432" y="51"/>
                </a:lnTo>
                <a:lnTo>
                  <a:pt x="3433" y="51"/>
                </a:lnTo>
                <a:lnTo>
                  <a:pt x="3434" y="85"/>
                </a:lnTo>
                <a:lnTo>
                  <a:pt x="3434" y="170"/>
                </a:lnTo>
                <a:lnTo>
                  <a:pt x="3435" y="272"/>
                </a:lnTo>
                <a:lnTo>
                  <a:pt x="3436" y="323"/>
                </a:lnTo>
                <a:lnTo>
                  <a:pt x="3436" y="358"/>
                </a:lnTo>
                <a:lnTo>
                  <a:pt x="3437" y="323"/>
                </a:lnTo>
                <a:lnTo>
                  <a:pt x="3437" y="323"/>
                </a:lnTo>
                <a:lnTo>
                  <a:pt x="3438" y="358"/>
                </a:lnTo>
                <a:lnTo>
                  <a:pt x="3438" y="374"/>
                </a:lnTo>
                <a:lnTo>
                  <a:pt x="3439" y="358"/>
                </a:lnTo>
                <a:lnTo>
                  <a:pt x="3440" y="340"/>
                </a:lnTo>
                <a:lnTo>
                  <a:pt x="3440" y="340"/>
                </a:lnTo>
                <a:lnTo>
                  <a:pt x="3441" y="340"/>
                </a:lnTo>
                <a:lnTo>
                  <a:pt x="3441" y="340"/>
                </a:lnTo>
                <a:lnTo>
                  <a:pt x="3442" y="323"/>
                </a:lnTo>
                <a:lnTo>
                  <a:pt x="3442" y="272"/>
                </a:lnTo>
                <a:lnTo>
                  <a:pt x="3443" y="238"/>
                </a:lnTo>
                <a:lnTo>
                  <a:pt x="3444" y="221"/>
                </a:lnTo>
                <a:lnTo>
                  <a:pt x="3444" y="204"/>
                </a:lnTo>
                <a:lnTo>
                  <a:pt x="3445" y="204"/>
                </a:lnTo>
                <a:lnTo>
                  <a:pt x="3445" y="187"/>
                </a:lnTo>
                <a:lnTo>
                  <a:pt x="3446" y="204"/>
                </a:lnTo>
                <a:lnTo>
                  <a:pt x="3446" y="204"/>
                </a:lnTo>
                <a:lnTo>
                  <a:pt x="3447" y="221"/>
                </a:lnTo>
                <a:lnTo>
                  <a:pt x="3448" y="221"/>
                </a:lnTo>
                <a:lnTo>
                  <a:pt x="3448" y="221"/>
                </a:lnTo>
                <a:lnTo>
                  <a:pt x="3449" y="221"/>
                </a:lnTo>
                <a:lnTo>
                  <a:pt x="3449" y="221"/>
                </a:lnTo>
                <a:lnTo>
                  <a:pt x="3450" y="221"/>
                </a:lnTo>
                <a:lnTo>
                  <a:pt x="3450" y="238"/>
                </a:lnTo>
                <a:lnTo>
                  <a:pt x="3451" y="221"/>
                </a:lnTo>
                <a:lnTo>
                  <a:pt x="3452" y="238"/>
                </a:lnTo>
                <a:lnTo>
                  <a:pt x="3452" y="221"/>
                </a:lnTo>
                <a:lnTo>
                  <a:pt x="3453" y="170"/>
                </a:lnTo>
                <a:lnTo>
                  <a:pt x="3453" y="153"/>
                </a:lnTo>
                <a:lnTo>
                  <a:pt x="3454" y="187"/>
                </a:lnTo>
                <a:lnTo>
                  <a:pt x="3454" y="170"/>
                </a:lnTo>
                <a:lnTo>
                  <a:pt x="3455" y="119"/>
                </a:lnTo>
                <a:lnTo>
                  <a:pt x="3455" y="119"/>
                </a:lnTo>
                <a:lnTo>
                  <a:pt x="3456" y="170"/>
                </a:lnTo>
                <a:lnTo>
                  <a:pt x="3457" y="289"/>
                </a:lnTo>
                <a:lnTo>
                  <a:pt x="3457" y="323"/>
                </a:lnTo>
                <a:lnTo>
                  <a:pt x="3458" y="340"/>
                </a:lnTo>
                <a:lnTo>
                  <a:pt x="3458" y="323"/>
                </a:lnTo>
                <a:lnTo>
                  <a:pt x="3459" y="306"/>
                </a:lnTo>
                <a:lnTo>
                  <a:pt x="3459" y="272"/>
                </a:lnTo>
                <a:lnTo>
                  <a:pt x="3460" y="255"/>
                </a:lnTo>
                <a:lnTo>
                  <a:pt x="3461" y="306"/>
                </a:lnTo>
                <a:lnTo>
                  <a:pt x="3461" y="374"/>
                </a:lnTo>
                <a:lnTo>
                  <a:pt x="3462" y="391"/>
                </a:lnTo>
                <a:lnTo>
                  <a:pt x="3462" y="340"/>
                </a:lnTo>
                <a:lnTo>
                  <a:pt x="3463" y="272"/>
                </a:lnTo>
                <a:lnTo>
                  <a:pt x="3463" y="238"/>
                </a:lnTo>
                <a:lnTo>
                  <a:pt x="3464" y="221"/>
                </a:lnTo>
                <a:lnTo>
                  <a:pt x="3465" y="221"/>
                </a:lnTo>
                <a:lnTo>
                  <a:pt x="3465" y="221"/>
                </a:lnTo>
                <a:lnTo>
                  <a:pt x="3466" y="221"/>
                </a:lnTo>
                <a:lnTo>
                  <a:pt x="3466" y="221"/>
                </a:lnTo>
                <a:lnTo>
                  <a:pt x="3467" y="221"/>
                </a:lnTo>
                <a:lnTo>
                  <a:pt x="3467" y="221"/>
                </a:lnTo>
                <a:lnTo>
                  <a:pt x="3468" y="255"/>
                </a:lnTo>
                <a:lnTo>
                  <a:pt x="3469" y="272"/>
                </a:lnTo>
                <a:lnTo>
                  <a:pt x="3469" y="238"/>
                </a:lnTo>
                <a:lnTo>
                  <a:pt x="3470" y="238"/>
                </a:lnTo>
                <a:lnTo>
                  <a:pt x="3471" y="238"/>
                </a:lnTo>
                <a:lnTo>
                  <a:pt x="3471" y="238"/>
                </a:lnTo>
                <a:lnTo>
                  <a:pt x="3472" y="238"/>
                </a:lnTo>
                <a:lnTo>
                  <a:pt x="3472" y="255"/>
                </a:lnTo>
                <a:lnTo>
                  <a:pt x="3473" y="238"/>
                </a:lnTo>
                <a:lnTo>
                  <a:pt x="3473" y="238"/>
                </a:lnTo>
                <a:lnTo>
                  <a:pt x="3474" y="221"/>
                </a:lnTo>
                <a:lnTo>
                  <a:pt x="3475" y="221"/>
                </a:lnTo>
                <a:lnTo>
                  <a:pt x="3475" y="187"/>
                </a:lnTo>
                <a:lnTo>
                  <a:pt x="3476" y="187"/>
                </a:lnTo>
                <a:lnTo>
                  <a:pt x="3476" y="153"/>
                </a:lnTo>
                <a:lnTo>
                  <a:pt x="3477" y="204"/>
                </a:lnTo>
                <a:lnTo>
                  <a:pt x="3477" y="153"/>
                </a:lnTo>
                <a:lnTo>
                  <a:pt x="3478" y="85"/>
                </a:lnTo>
                <a:lnTo>
                  <a:pt x="3478" y="68"/>
                </a:lnTo>
                <a:lnTo>
                  <a:pt x="3479" y="0"/>
                </a:lnTo>
                <a:lnTo>
                  <a:pt x="3480" y="17"/>
                </a:lnTo>
                <a:lnTo>
                  <a:pt x="3480" y="85"/>
                </a:lnTo>
                <a:lnTo>
                  <a:pt x="3481" y="204"/>
                </a:lnTo>
                <a:lnTo>
                  <a:pt x="3481" y="306"/>
                </a:lnTo>
                <a:lnTo>
                  <a:pt x="3482" y="358"/>
                </a:lnTo>
                <a:lnTo>
                  <a:pt x="3482" y="374"/>
                </a:lnTo>
                <a:lnTo>
                  <a:pt x="3483" y="323"/>
                </a:lnTo>
                <a:lnTo>
                  <a:pt x="3484" y="323"/>
                </a:lnTo>
                <a:lnTo>
                  <a:pt x="3484" y="374"/>
                </a:lnTo>
                <a:lnTo>
                  <a:pt x="3485" y="391"/>
                </a:lnTo>
                <a:lnTo>
                  <a:pt x="3485" y="374"/>
                </a:lnTo>
                <a:lnTo>
                  <a:pt x="3486" y="358"/>
                </a:lnTo>
                <a:lnTo>
                  <a:pt x="3486" y="323"/>
                </a:lnTo>
                <a:lnTo>
                  <a:pt x="3487" y="323"/>
                </a:lnTo>
                <a:lnTo>
                  <a:pt x="3488" y="323"/>
                </a:lnTo>
                <a:lnTo>
                  <a:pt x="3488" y="289"/>
                </a:lnTo>
                <a:lnTo>
                  <a:pt x="3489" y="289"/>
                </a:lnTo>
                <a:lnTo>
                  <a:pt x="3489" y="238"/>
                </a:lnTo>
                <a:lnTo>
                  <a:pt x="3490" y="204"/>
                </a:lnTo>
                <a:lnTo>
                  <a:pt x="3490" y="204"/>
                </a:lnTo>
                <a:lnTo>
                  <a:pt x="3491" y="221"/>
                </a:lnTo>
                <a:lnTo>
                  <a:pt x="3492" y="204"/>
                </a:lnTo>
                <a:lnTo>
                  <a:pt x="3492" y="221"/>
                </a:lnTo>
                <a:lnTo>
                  <a:pt x="3493" y="221"/>
                </a:lnTo>
                <a:lnTo>
                  <a:pt x="3493" y="221"/>
                </a:lnTo>
                <a:lnTo>
                  <a:pt x="3494" y="221"/>
                </a:lnTo>
                <a:lnTo>
                  <a:pt x="3494" y="221"/>
                </a:lnTo>
                <a:lnTo>
                  <a:pt x="3495" y="221"/>
                </a:lnTo>
                <a:lnTo>
                  <a:pt x="3495" y="221"/>
                </a:lnTo>
                <a:lnTo>
                  <a:pt x="3496" y="238"/>
                </a:lnTo>
                <a:lnTo>
                  <a:pt x="3497" y="238"/>
                </a:lnTo>
                <a:lnTo>
                  <a:pt x="3497" y="238"/>
                </a:lnTo>
                <a:lnTo>
                  <a:pt x="3498" y="221"/>
                </a:lnTo>
                <a:lnTo>
                  <a:pt x="3498" y="187"/>
                </a:lnTo>
                <a:lnTo>
                  <a:pt x="3499" y="153"/>
                </a:lnTo>
                <a:lnTo>
                  <a:pt x="3499" y="153"/>
                </a:lnTo>
                <a:lnTo>
                  <a:pt x="3500" y="153"/>
                </a:lnTo>
                <a:lnTo>
                  <a:pt x="3501" y="102"/>
                </a:lnTo>
                <a:lnTo>
                  <a:pt x="3501" y="102"/>
                </a:lnTo>
                <a:lnTo>
                  <a:pt x="3502" y="153"/>
                </a:lnTo>
                <a:lnTo>
                  <a:pt x="3503" y="238"/>
                </a:lnTo>
                <a:lnTo>
                  <a:pt x="3503" y="289"/>
                </a:lnTo>
                <a:lnTo>
                  <a:pt x="3504" y="340"/>
                </a:lnTo>
                <a:lnTo>
                  <a:pt x="3504" y="340"/>
                </a:lnTo>
                <a:lnTo>
                  <a:pt x="3505" y="323"/>
                </a:lnTo>
                <a:lnTo>
                  <a:pt x="3505" y="289"/>
                </a:lnTo>
                <a:lnTo>
                  <a:pt x="3506" y="289"/>
                </a:lnTo>
                <a:lnTo>
                  <a:pt x="3507" y="306"/>
                </a:lnTo>
                <a:lnTo>
                  <a:pt x="3507" y="306"/>
                </a:lnTo>
                <a:lnTo>
                  <a:pt x="3508" y="323"/>
                </a:lnTo>
                <a:lnTo>
                  <a:pt x="3508" y="306"/>
                </a:lnTo>
                <a:lnTo>
                  <a:pt x="3509" y="289"/>
                </a:lnTo>
                <a:lnTo>
                  <a:pt x="3509" y="255"/>
                </a:lnTo>
                <a:lnTo>
                  <a:pt x="3510" y="255"/>
                </a:lnTo>
                <a:lnTo>
                  <a:pt x="3511" y="238"/>
                </a:lnTo>
                <a:lnTo>
                  <a:pt x="3511" y="204"/>
                </a:lnTo>
                <a:lnTo>
                  <a:pt x="3512" y="204"/>
                </a:lnTo>
                <a:lnTo>
                  <a:pt x="3512" y="204"/>
                </a:lnTo>
                <a:lnTo>
                  <a:pt x="3513" y="238"/>
                </a:lnTo>
                <a:lnTo>
                  <a:pt x="3513" y="255"/>
                </a:lnTo>
                <a:lnTo>
                  <a:pt x="3514" y="272"/>
                </a:lnTo>
                <a:lnTo>
                  <a:pt x="3515" y="272"/>
                </a:lnTo>
                <a:lnTo>
                  <a:pt x="3515" y="272"/>
                </a:lnTo>
                <a:lnTo>
                  <a:pt x="3516" y="289"/>
                </a:lnTo>
                <a:lnTo>
                  <a:pt x="3516" y="255"/>
                </a:lnTo>
                <a:lnTo>
                  <a:pt x="3517" y="238"/>
                </a:lnTo>
                <a:lnTo>
                  <a:pt x="3517" y="238"/>
                </a:lnTo>
                <a:lnTo>
                  <a:pt x="3518" y="238"/>
                </a:lnTo>
                <a:lnTo>
                  <a:pt x="3518" y="255"/>
                </a:lnTo>
                <a:lnTo>
                  <a:pt x="3519" y="272"/>
                </a:lnTo>
                <a:lnTo>
                  <a:pt x="3520" y="272"/>
                </a:lnTo>
                <a:lnTo>
                  <a:pt x="3520" y="255"/>
                </a:lnTo>
                <a:lnTo>
                  <a:pt x="3521" y="272"/>
                </a:lnTo>
                <a:lnTo>
                  <a:pt x="3521" y="221"/>
                </a:lnTo>
                <a:lnTo>
                  <a:pt x="3522" y="221"/>
                </a:lnTo>
                <a:lnTo>
                  <a:pt x="3522" y="255"/>
                </a:lnTo>
                <a:lnTo>
                  <a:pt x="3523" y="255"/>
                </a:lnTo>
                <a:lnTo>
                  <a:pt x="3524" y="221"/>
                </a:lnTo>
                <a:lnTo>
                  <a:pt x="3524" y="153"/>
                </a:lnTo>
                <a:lnTo>
                  <a:pt x="3525" y="119"/>
                </a:lnTo>
                <a:lnTo>
                  <a:pt x="3525" y="85"/>
                </a:lnTo>
                <a:lnTo>
                  <a:pt x="3526" y="119"/>
                </a:lnTo>
                <a:lnTo>
                  <a:pt x="3526" y="204"/>
                </a:lnTo>
                <a:lnTo>
                  <a:pt x="3527" y="255"/>
                </a:lnTo>
                <a:lnTo>
                  <a:pt x="3528" y="306"/>
                </a:lnTo>
                <a:lnTo>
                  <a:pt x="3528" y="323"/>
                </a:lnTo>
                <a:lnTo>
                  <a:pt x="3529" y="323"/>
                </a:lnTo>
                <a:lnTo>
                  <a:pt x="3529" y="289"/>
                </a:lnTo>
                <a:lnTo>
                  <a:pt x="3530" y="306"/>
                </a:lnTo>
                <a:lnTo>
                  <a:pt x="3530" y="323"/>
                </a:lnTo>
                <a:lnTo>
                  <a:pt x="3531" y="358"/>
                </a:lnTo>
                <a:lnTo>
                  <a:pt x="3532" y="340"/>
                </a:lnTo>
                <a:lnTo>
                  <a:pt x="3532" y="323"/>
                </a:lnTo>
                <a:lnTo>
                  <a:pt x="3533" y="306"/>
                </a:lnTo>
                <a:lnTo>
                  <a:pt x="3533" y="255"/>
                </a:lnTo>
                <a:lnTo>
                  <a:pt x="3534" y="238"/>
                </a:lnTo>
                <a:lnTo>
                  <a:pt x="3535" y="238"/>
                </a:lnTo>
                <a:lnTo>
                  <a:pt x="3535" y="221"/>
                </a:lnTo>
                <a:lnTo>
                  <a:pt x="3536" y="238"/>
                </a:lnTo>
                <a:lnTo>
                  <a:pt x="3536" y="238"/>
                </a:lnTo>
                <a:lnTo>
                  <a:pt x="3537" y="255"/>
                </a:lnTo>
                <a:lnTo>
                  <a:pt x="3538" y="272"/>
                </a:lnTo>
                <a:lnTo>
                  <a:pt x="3538" y="289"/>
                </a:lnTo>
                <a:lnTo>
                  <a:pt x="3539" y="306"/>
                </a:lnTo>
                <a:lnTo>
                  <a:pt x="3539" y="289"/>
                </a:lnTo>
                <a:lnTo>
                  <a:pt x="3540" y="272"/>
                </a:lnTo>
                <a:lnTo>
                  <a:pt x="3540" y="272"/>
                </a:lnTo>
                <a:lnTo>
                  <a:pt x="3541" y="289"/>
                </a:lnTo>
                <a:lnTo>
                  <a:pt x="3542" y="272"/>
                </a:lnTo>
                <a:lnTo>
                  <a:pt x="3542" y="272"/>
                </a:lnTo>
                <a:lnTo>
                  <a:pt x="3543" y="255"/>
                </a:lnTo>
                <a:lnTo>
                  <a:pt x="3543" y="238"/>
                </a:lnTo>
                <a:lnTo>
                  <a:pt x="3544" y="204"/>
                </a:lnTo>
                <a:lnTo>
                  <a:pt x="3544" y="153"/>
                </a:lnTo>
                <a:lnTo>
                  <a:pt x="3545" y="136"/>
                </a:lnTo>
                <a:lnTo>
                  <a:pt x="3545" y="153"/>
                </a:lnTo>
                <a:lnTo>
                  <a:pt x="3546" y="136"/>
                </a:lnTo>
                <a:lnTo>
                  <a:pt x="3547" y="85"/>
                </a:lnTo>
                <a:lnTo>
                  <a:pt x="3547" y="85"/>
                </a:lnTo>
                <a:lnTo>
                  <a:pt x="3548" y="119"/>
                </a:lnTo>
                <a:lnTo>
                  <a:pt x="3548" y="204"/>
                </a:lnTo>
                <a:lnTo>
                  <a:pt x="3549" y="238"/>
                </a:lnTo>
                <a:lnTo>
                  <a:pt x="3549" y="272"/>
                </a:lnTo>
                <a:lnTo>
                  <a:pt x="3550" y="306"/>
                </a:lnTo>
                <a:lnTo>
                  <a:pt x="3551" y="306"/>
                </a:lnTo>
                <a:lnTo>
                  <a:pt x="3551" y="306"/>
                </a:lnTo>
                <a:lnTo>
                  <a:pt x="3552" y="306"/>
                </a:lnTo>
                <a:lnTo>
                  <a:pt x="3552" y="358"/>
                </a:lnTo>
                <a:lnTo>
                  <a:pt x="3553" y="358"/>
                </a:lnTo>
                <a:lnTo>
                  <a:pt x="3553" y="323"/>
                </a:lnTo>
                <a:lnTo>
                  <a:pt x="3554" y="272"/>
                </a:lnTo>
                <a:lnTo>
                  <a:pt x="3555" y="272"/>
                </a:lnTo>
                <a:lnTo>
                  <a:pt x="3555" y="289"/>
                </a:lnTo>
                <a:lnTo>
                  <a:pt x="3556" y="272"/>
                </a:lnTo>
                <a:lnTo>
                  <a:pt x="3556" y="255"/>
                </a:lnTo>
                <a:lnTo>
                  <a:pt x="3557" y="238"/>
                </a:lnTo>
                <a:lnTo>
                  <a:pt x="3557" y="221"/>
                </a:lnTo>
                <a:lnTo>
                  <a:pt x="3558" y="204"/>
                </a:lnTo>
                <a:lnTo>
                  <a:pt x="3559" y="238"/>
                </a:lnTo>
                <a:lnTo>
                  <a:pt x="3559" y="255"/>
                </a:lnTo>
                <a:lnTo>
                  <a:pt x="3560" y="238"/>
                </a:lnTo>
                <a:lnTo>
                  <a:pt x="3560" y="221"/>
                </a:lnTo>
                <a:lnTo>
                  <a:pt x="3561" y="221"/>
                </a:lnTo>
                <a:lnTo>
                  <a:pt x="3561" y="255"/>
                </a:lnTo>
                <a:lnTo>
                  <a:pt x="3562" y="272"/>
                </a:lnTo>
                <a:lnTo>
                  <a:pt x="3562" y="272"/>
                </a:lnTo>
                <a:lnTo>
                  <a:pt x="3563" y="255"/>
                </a:lnTo>
                <a:lnTo>
                  <a:pt x="3564" y="238"/>
                </a:lnTo>
                <a:lnTo>
                  <a:pt x="3564" y="221"/>
                </a:lnTo>
                <a:lnTo>
                  <a:pt x="3565" y="204"/>
                </a:lnTo>
                <a:lnTo>
                  <a:pt x="3565" y="204"/>
                </a:lnTo>
                <a:lnTo>
                  <a:pt x="3566" y="170"/>
                </a:lnTo>
                <a:lnTo>
                  <a:pt x="3566" y="153"/>
                </a:lnTo>
                <a:lnTo>
                  <a:pt x="3567" y="153"/>
                </a:lnTo>
                <a:lnTo>
                  <a:pt x="3568" y="153"/>
                </a:lnTo>
                <a:lnTo>
                  <a:pt x="3568" y="204"/>
                </a:lnTo>
                <a:lnTo>
                  <a:pt x="3569" y="153"/>
                </a:lnTo>
                <a:lnTo>
                  <a:pt x="3570" y="85"/>
                </a:lnTo>
                <a:lnTo>
                  <a:pt x="3570" y="68"/>
                </a:lnTo>
                <a:lnTo>
                  <a:pt x="3571" y="34"/>
                </a:lnTo>
                <a:lnTo>
                  <a:pt x="3571" y="102"/>
                </a:lnTo>
                <a:lnTo>
                  <a:pt x="3572" y="187"/>
                </a:lnTo>
                <a:lnTo>
                  <a:pt x="3572" y="272"/>
                </a:lnTo>
                <a:lnTo>
                  <a:pt x="3573" y="323"/>
                </a:lnTo>
                <a:lnTo>
                  <a:pt x="3574" y="374"/>
                </a:lnTo>
                <a:lnTo>
                  <a:pt x="3574" y="391"/>
                </a:lnTo>
                <a:lnTo>
                  <a:pt x="3575" y="358"/>
                </a:lnTo>
                <a:lnTo>
                  <a:pt x="3575" y="340"/>
                </a:lnTo>
                <a:lnTo>
                  <a:pt x="3576" y="340"/>
                </a:lnTo>
                <a:lnTo>
                  <a:pt x="3576" y="358"/>
                </a:lnTo>
                <a:lnTo>
                  <a:pt x="3577" y="323"/>
                </a:lnTo>
                <a:lnTo>
                  <a:pt x="3578" y="306"/>
                </a:lnTo>
                <a:lnTo>
                  <a:pt x="3578" y="272"/>
                </a:lnTo>
                <a:lnTo>
                  <a:pt x="3579" y="289"/>
                </a:lnTo>
                <a:lnTo>
                  <a:pt x="3579" y="289"/>
                </a:lnTo>
                <a:lnTo>
                  <a:pt x="3580" y="272"/>
                </a:lnTo>
                <a:lnTo>
                  <a:pt x="3580" y="238"/>
                </a:lnTo>
                <a:lnTo>
                  <a:pt x="3581" y="204"/>
                </a:lnTo>
                <a:lnTo>
                  <a:pt x="3582" y="204"/>
                </a:lnTo>
                <a:lnTo>
                  <a:pt x="3582" y="204"/>
                </a:lnTo>
                <a:lnTo>
                  <a:pt x="3583" y="221"/>
                </a:lnTo>
                <a:lnTo>
                  <a:pt x="3583" y="221"/>
                </a:lnTo>
                <a:lnTo>
                  <a:pt x="3584" y="221"/>
                </a:lnTo>
                <a:lnTo>
                  <a:pt x="3584" y="221"/>
                </a:lnTo>
                <a:lnTo>
                  <a:pt x="3585" y="238"/>
                </a:lnTo>
                <a:lnTo>
                  <a:pt x="3585" y="255"/>
                </a:lnTo>
                <a:lnTo>
                  <a:pt x="3586" y="238"/>
                </a:lnTo>
                <a:lnTo>
                  <a:pt x="3587" y="221"/>
                </a:lnTo>
                <a:lnTo>
                  <a:pt x="3587" y="221"/>
                </a:lnTo>
                <a:lnTo>
                  <a:pt x="3588" y="238"/>
                </a:lnTo>
                <a:lnTo>
                  <a:pt x="3588" y="221"/>
                </a:lnTo>
                <a:lnTo>
                  <a:pt x="3589" y="238"/>
                </a:lnTo>
                <a:lnTo>
                  <a:pt x="3589" y="204"/>
                </a:lnTo>
                <a:lnTo>
                  <a:pt x="3590" y="170"/>
                </a:lnTo>
                <a:lnTo>
                  <a:pt x="3591" y="170"/>
                </a:lnTo>
                <a:lnTo>
                  <a:pt x="3591" y="187"/>
                </a:lnTo>
                <a:lnTo>
                  <a:pt x="3592" y="153"/>
                </a:lnTo>
                <a:lnTo>
                  <a:pt x="3592" y="102"/>
                </a:lnTo>
                <a:lnTo>
                  <a:pt x="3593" y="119"/>
                </a:lnTo>
                <a:lnTo>
                  <a:pt x="3593" y="170"/>
                </a:lnTo>
                <a:lnTo>
                  <a:pt x="3594" y="255"/>
                </a:lnTo>
                <a:lnTo>
                  <a:pt x="3595" y="289"/>
                </a:lnTo>
                <a:lnTo>
                  <a:pt x="3595" y="323"/>
                </a:lnTo>
                <a:lnTo>
                  <a:pt x="3596" y="323"/>
                </a:lnTo>
                <a:lnTo>
                  <a:pt x="3596" y="323"/>
                </a:lnTo>
                <a:lnTo>
                  <a:pt x="3597" y="306"/>
                </a:lnTo>
                <a:lnTo>
                  <a:pt x="3597" y="289"/>
                </a:lnTo>
                <a:lnTo>
                  <a:pt x="3598" y="323"/>
                </a:lnTo>
                <a:lnTo>
                  <a:pt x="3599" y="306"/>
                </a:lnTo>
                <a:lnTo>
                  <a:pt x="3599" y="289"/>
                </a:lnTo>
                <a:lnTo>
                  <a:pt x="3600" y="255"/>
                </a:lnTo>
                <a:lnTo>
                  <a:pt x="3600" y="255"/>
                </a:lnTo>
                <a:lnTo>
                  <a:pt x="3601" y="255"/>
                </a:lnTo>
                <a:lnTo>
                  <a:pt x="3602" y="289"/>
                </a:lnTo>
                <a:lnTo>
                  <a:pt x="3602" y="255"/>
                </a:lnTo>
                <a:lnTo>
                  <a:pt x="3603" y="238"/>
                </a:lnTo>
                <a:lnTo>
                  <a:pt x="3603" y="204"/>
                </a:lnTo>
                <a:lnTo>
                  <a:pt x="3604" y="187"/>
                </a:lnTo>
                <a:lnTo>
                  <a:pt x="3605" y="187"/>
                </a:lnTo>
                <a:lnTo>
                  <a:pt x="3605" y="221"/>
                </a:lnTo>
                <a:lnTo>
                  <a:pt x="3606" y="255"/>
                </a:lnTo>
                <a:lnTo>
                  <a:pt x="3606" y="272"/>
                </a:lnTo>
                <a:lnTo>
                  <a:pt x="3607" y="272"/>
                </a:lnTo>
                <a:lnTo>
                  <a:pt x="3607" y="272"/>
                </a:lnTo>
                <a:lnTo>
                  <a:pt x="3608" y="272"/>
                </a:lnTo>
                <a:lnTo>
                  <a:pt x="3608" y="255"/>
                </a:lnTo>
                <a:lnTo>
                  <a:pt x="3609" y="238"/>
                </a:lnTo>
                <a:lnTo>
                  <a:pt x="3610" y="238"/>
                </a:lnTo>
                <a:lnTo>
                  <a:pt x="3610" y="221"/>
                </a:lnTo>
                <a:lnTo>
                  <a:pt x="3611" y="238"/>
                </a:lnTo>
                <a:lnTo>
                  <a:pt x="3611" y="238"/>
                </a:lnTo>
                <a:lnTo>
                  <a:pt x="3612" y="221"/>
                </a:lnTo>
                <a:lnTo>
                  <a:pt x="3612" y="238"/>
                </a:lnTo>
                <a:lnTo>
                  <a:pt x="3613" y="221"/>
                </a:lnTo>
                <a:lnTo>
                  <a:pt x="3614" y="255"/>
                </a:lnTo>
                <a:lnTo>
                  <a:pt x="3614" y="221"/>
                </a:lnTo>
                <a:lnTo>
                  <a:pt x="3615" y="153"/>
                </a:lnTo>
                <a:lnTo>
                  <a:pt x="3615" y="119"/>
                </a:lnTo>
                <a:lnTo>
                  <a:pt x="3616" y="85"/>
                </a:lnTo>
                <a:lnTo>
                  <a:pt x="3616" y="17"/>
                </a:lnTo>
                <a:lnTo>
                  <a:pt x="3617" y="51"/>
                </a:lnTo>
                <a:lnTo>
                  <a:pt x="3618" y="119"/>
                </a:lnTo>
                <a:lnTo>
                  <a:pt x="3618" y="204"/>
                </a:lnTo>
                <a:lnTo>
                  <a:pt x="3619" y="289"/>
                </a:lnTo>
                <a:lnTo>
                  <a:pt x="3619" y="358"/>
                </a:lnTo>
                <a:lnTo>
                  <a:pt x="3620" y="358"/>
                </a:lnTo>
                <a:lnTo>
                  <a:pt x="3620" y="306"/>
                </a:lnTo>
                <a:lnTo>
                  <a:pt x="3621" y="323"/>
                </a:lnTo>
                <a:lnTo>
                  <a:pt x="3622" y="358"/>
                </a:lnTo>
                <a:lnTo>
                  <a:pt x="3622" y="391"/>
                </a:lnTo>
                <a:lnTo>
                  <a:pt x="3623" y="374"/>
                </a:lnTo>
                <a:lnTo>
                  <a:pt x="3623" y="340"/>
                </a:lnTo>
                <a:lnTo>
                  <a:pt x="3624" y="289"/>
                </a:lnTo>
                <a:lnTo>
                  <a:pt x="3624" y="289"/>
                </a:lnTo>
                <a:lnTo>
                  <a:pt x="3625" y="289"/>
                </a:lnTo>
                <a:lnTo>
                  <a:pt x="3625" y="289"/>
                </a:lnTo>
                <a:lnTo>
                  <a:pt x="3626" y="238"/>
                </a:lnTo>
                <a:lnTo>
                  <a:pt x="3627" y="238"/>
                </a:lnTo>
                <a:lnTo>
                  <a:pt x="3627" y="204"/>
                </a:lnTo>
                <a:lnTo>
                  <a:pt x="3628" y="221"/>
                </a:lnTo>
                <a:lnTo>
                  <a:pt x="3628" y="221"/>
                </a:lnTo>
                <a:lnTo>
                  <a:pt x="3629" y="221"/>
                </a:lnTo>
                <a:lnTo>
                  <a:pt x="3629" y="238"/>
                </a:lnTo>
                <a:lnTo>
                  <a:pt x="3630" y="238"/>
                </a:lnTo>
                <a:lnTo>
                  <a:pt x="3631" y="238"/>
                </a:lnTo>
                <a:lnTo>
                  <a:pt x="3631" y="238"/>
                </a:lnTo>
                <a:lnTo>
                  <a:pt x="3632" y="221"/>
                </a:lnTo>
                <a:lnTo>
                  <a:pt x="3632" y="221"/>
                </a:lnTo>
                <a:lnTo>
                  <a:pt x="3633" y="221"/>
                </a:lnTo>
                <a:lnTo>
                  <a:pt x="3633" y="221"/>
                </a:lnTo>
                <a:lnTo>
                  <a:pt x="3634" y="221"/>
                </a:lnTo>
                <a:lnTo>
                  <a:pt x="3635" y="221"/>
                </a:lnTo>
                <a:lnTo>
                  <a:pt x="3635" y="221"/>
                </a:lnTo>
                <a:lnTo>
                  <a:pt x="3636" y="187"/>
                </a:lnTo>
                <a:lnTo>
                  <a:pt x="3637" y="153"/>
                </a:lnTo>
                <a:lnTo>
                  <a:pt x="3637" y="170"/>
                </a:lnTo>
                <a:lnTo>
                  <a:pt x="3638" y="153"/>
                </a:lnTo>
                <a:lnTo>
                  <a:pt x="3638" y="119"/>
                </a:lnTo>
                <a:lnTo>
                  <a:pt x="3639" y="136"/>
                </a:lnTo>
                <a:lnTo>
                  <a:pt x="3639" y="187"/>
                </a:lnTo>
                <a:lnTo>
                  <a:pt x="3640" y="255"/>
                </a:lnTo>
                <a:lnTo>
                  <a:pt x="3641" y="255"/>
                </a:lnTo>
                <a:lnTo>
                  <a:pt x="3641" y="289"/>
                </a:lnTo>
                <a:lnTo>
                  <a:pt x="3642" y="323"/>
                </a:lnTo>
                <a:lnTo>
                  <a:pt x="3642" y="323"/>
                </a:lnTo>
                <a:lnTo>
                  <a:pt x="3643" y="306"/>
                </a:lnTo>
                <a:lnTo>
                  <a:pt x="3643" y="306"/>
                </a:lnTo>
                <a:lnTo>
                  <a:pt x="3644" y="323"/>
                </a:lnTo>
                <a:lnTo>
                  <a:pt x="3645" y="323"/>
                </a:lnTo>
                <a:lnTo>
                  <a:pt x="3645" y="289"/>
                </a:lnTo>
                <a:lnTo>
                  <a:pt x="3646" y="238"/>
                </a:lnTo>
                <a:lnTo>
                  <a:pt x="3646" y="238"/>
                </a:lnTo>
                <a:lnTo>
                  <a:pt x="3647" y="255"/>
                </a:lnTo>
                <a:lnTo>
                  <a:pt x="3647" y="272"/>
                </a:lnTo>
                <a:lnTo>
                  <a:pt x="3648" y="255"/>
                </a:lnTo>
                <a:lnTo>
                  <a:pt x="3649" y="255"/>
                </a:lnTo>
                <a:lnTo>
                  <a:pt x="3649" y="221"/>
                </a:lnTo>
                <a:lnTo>
                  <a:pt x="3650" y="221"/>
                </a:lnTo>
                <a:lnTo>
                  <a:pt x="3650" y="204"/>
                </a:lnTo>
                <a:lnTo>
                  <a:pt x="3651" y="221"/>
                </a:lnTo>
                <a:lnTo>
                  <a:pt x="3651" y="238"/>
                </a:lnTo>
                <a:lnTo>
                  <a:pt x="3652" y="238"/>
                </a:lnTo>
                <a:lnTo>
                  <a:pt x="3652" y="255"/>
                </a:lnTo>
                <a:lnTo>
                  <a:pt x="3653" y="255"/>
                </a:lnTo>
                <a:lnTo>
                  <a:pt x="3654" y="255"/>
                </a:lnTo>
                <a:lnTo>
                  <a:pt x="3654" y="255"/>
                </a:lnTo>
                <a:lnTo>
                  <a:pt x="3655" y="238"/>
                </a:lnTo>
                <a:lnTo>
                  <a:pt x="3655" y="238"/>
                </a:lnTo>
                <a:lnTo>
                  <a:pt x="3656" y="238"/>
                </a:lnTo>
                <a:lnTo>
                  <a:pt x="3656" y="255"/>
                </a:lnTo>
                <a:lnTo>
                  <a:pt x="3657" y="255"/>
                </a:lnTo>
                <a:lnTo>
                  <a:pt x="3658" y="238"/>
                </a:lnTo>
                <a:lnTo>
                  <a:pt x="3658" y="221"/>
                </a:lnTo>
                <a:lnTo>
                  <a:pt x="3659" y="238"/>
                </a:lnTo>
                <a:lnTo>
                  <a:pt x="3659" y="255"/>
                </a:lnTo>
                <a:lnTo>
                  <a:pt x="3660" y="187"/>
                </a:lnTo>
                <a:lnTo>
                  <a:pt x="3660" y="153"/>
                </a:lnTo>
                <a:lnTo>
                  <a:pt x="3661" y="153"/>
                </a:lnTo>
                <a:lnTo>
                  <a:pt x="3662" y="85"/>
                </a:lnTo>
                <a:lnTo>
                  <a:pt x="3662" y="102"/>
                </a:lnTo>
                <a:lnTo>
                  <a:pt x="3663" y="102"/>
                </a:lnTo>
                <a:lnTo>
                  <a:pt x="3663" y="153"/>
                </a:lnTo>
                <a:lnTo>
                  <a:pt x="3664" y="255"/>
                </a:lnTo>
                <a:lnTo>
                  <a:pt x="3664" y="289"/>
                </a:lnTo>
                <a:lnTo>
                  <a:pt x="3665" y="340"/>
                </a:lnTo>
                <a:lnTo>
                  <a:pt x="3666" y="358"/>
                </a:lnTo>
                <a:lnTo>
                  <a:pt x="3666" y="374"/>
                </a:lnTo>
                <a:lnTo>
                  <a:pt x="3667" y="358"/>
                </a:lnTo>
                <a:lnTo>
                  <a:pt x="3667" y="340"/>
                </a:lnTo>
                <a:lnTo>
                  <a:pt x="3668" y="340"/>
                </a:lnTo>
                <a:lnTo>
                  <a:pt x="3669" y="289"/>
                </a:lnTo>
                <a:lnTo>
                  <a:pt x="3669" y="272"/>
                </a:lnTo>
                <a:lnTo>
                  <a:pt x="3670" y="255"/>
                </a:lnTo>
                <a:lnTo>
                  <a:pt x="3670" y="272"/>
                </a:lnTo>
                <a:lnTo>
                  <a:pt x="3671" y="289"/>
                </a:lnTo>
                <a:lnTo>
                  <a:pt x="3672" y="272"/>
                </a:lnTo>
                <a:lnTo>
                  <a:pt x="3672" y="255"/>
                </a:lnTo>
                <a:lnTo>
                  <a:pt x="3673" y="238"/>
                </a:lnTo>
                <a:lnTo>
                  <a:pt x="3673" y="238"/>
                </a:lnTo>
                <a:lnTo>
                  <a:pt x="3674" y="238"/>
                </a:lnTo>
                <a:lnTo>
                  <a:pt x="3674" y="238"/>
                </a:lnTo>
                <a:lnTo>
                  <a:pt x="3675" y="238"/>
                </a:lnTo>
                <a:lnTo>
                  <a:pt x="3675" y="238"/>
                </a:lnTo>
                <a:lnTo>
                  <a:pt x="3676" y="255"/>
                </a:lnTo>
                <a:lnTo>
                  <a:pt x="3677" y="289"/>
                </a:lnTo>
                <a:lnTo>
                  <a:pt x="3677" y="289"/>
                </a:lnTo>
                <a:lnTo>
                  <a:pt x="3678" y="255"/>
                </a:lnTo>
                <a:lnTo>
                  <a:pt x="3678" y="255"/>
                </a:lnTo>
                <a:lnTo>
                  <a:pt x="3679" y="289"/>
                </a:lnTo>
                <a:lnTo>
                  <a:pt x="3679" y="289"/>
                </a:lnTo>
                <a:lnTo>
                  <a:pt x="3680" y="272"/>
                </a:lnTo>
                <a:lnTo>
                  <a:pt x="3681" y="272"/>
                </a:lnTo>
                <a:lnTo>
                  <a:pt x="3681" y="255"/>
                </a:lnTo>
                <a:lnTo>
                  <a:pt x="3682" y="221"/>
                </a:lnTo>
                <a:lnTo>
                  <a:pt x="3682" y="187"/>
                </a:lnTo>
                <a:lnTo>
                  <a:pt x="3683" y="187"/>
                </a:lnTo>
                <a:lnTo>
                  <a:pt x="3683" y="153"/>
                </a:lnTo>
                <a:lnTo>
                  <a:pt x="3684" y="119"/>
                </a:lnTo>
                <a:lnTo>
                  <a:pt x="3685" y="85"/>
                </a:lnTo>
                <a:lnTo>
                  <a:pt x="3685" y="85"/>
                </a:lnTo>
                <a:lnTo>
                  <a:pt x="3686" y="187"/>
                </a:lnTo>
                <a:lnTo>
                  <a:pt x="3686" y="238"/>
                </a:lnTo>
                <a:lnTo>
                  <a:pt x="3687" y="289"/>
                </a:lnTo>
                <a:lnTo>
                  <a:pt x="3687" y="323"/>
                </a:lnTo>
                <a:lnTo>
                  <a:pt x="3688" y="340"/>
                </a:lnTo>
                <a:lnTo>
                  <a:pt x="3689" y="323"/>
                </a:lnTo>
                <a:lnTo>
                  <a:pt x="3689" y="306"/>
                </a:lnTo>
                <a:lnTo>
                  <a:pt x="3690" y="323"/>
                </a:lnTo>
                <a:lnTo>
                  <a:pt x="3690" y="340"/>
                </a:lnTo>
                <a:lnTo>
                  <a:pt x="3691" y="306"/>
                </a:lnTo>
                <a:lnTo>
                  <a:pt x="3691" y="255"/>
                </a:lnTo>
                <a:lnTo>
                  <a:pt x="3692" y="238"/>
                </a:lnTo>
                <a:lnTo>
                  <a:pt x="3692" y="272"/>
                </a:lnTo>
                <a:lnTo>
                  <a:pt x="3693" y="272"/>
                </a:lnTo>
                <a:lnTo>
                  <a:pt x="3694" y="272"/>
                </a:lnTo>
                <a:lnTo>
                  <a:pt x="3694" y="255"/>
                </a:lnTo>
                <a:lnTo>
                  <a:pt x="3695" y="221"/>
                </a:lnTo>
                <a:lnTo>
                  <a:pt x="3695" y="238"/>
                </a:lnTo>
                <a:lnTo>
                  <a:pt x="3696" y="238"/>
                </a:lnTo>
                <a:lnTo>
                  <a:pt x="3696" y="238"/>
                </a:lnTo>
                <a:lnTo>
                  <a:pt x="3697" y="238"/>
                </a:lnTo>
                <a:lnTo>
                  <a:pt x="3698" y="238"/>
                </a:lnTo>
                <a:lnTo>
                  <a:pt x="3698" y="238"/>
                </a:lnTo>
                <a:lnTo>
                  <a:pt x="3699" y="221"/>
                </a:lnTo>
                <a:lnTo>
                  <a:pt x="3699" y="221"/>
                </a:lnTo>
                <a:lnTo>
                  <a:pt x="3700" y="221"/>
                </a:lnTo>
                <a:lnTo>
                  <a:pt x="3700" y="221"/>
                </a:lnTo>
                <a:lnTo>
                  <a:pt x="3701" y="238"/>
                </a:lnTo>
                <a:lnTo>
                  <a:pt x="3702" y="221"/>
                </a:lnTo>
                <a:lnTo>
                  <a:pt x="3702" y="204"/>
                </a:lnTo>
                <a:lnTo>
                  <a:pt x="3703" y="153"/>
                </a:lnTo>
                <a:lnTo>
                  <a:pt x="3704" y="102"/>
                </a:lnTo>
                <a:lnTo>
                  <a:pt x="3704" y="136"/>
                </a:lnTo>
                <a:lnTo>
                  <a:pt x="3705" y="136"/>
                </a:lnTo>
                <a:lnTo>
                  <a:pt x="3705" y="136"/>
                </a:lnTo>
                <a:lnTo>
                  <a:pt x="3706" y="187"/>
                </a:lnTo>
                <a:lnTo>
                  <a:pt x="3706" y="204"/>
                </a:lnTo>
                <a:lnTo>
                  <a:pt x="3707" y="136"/>
                </a:lnTo>
                <a:lnTo>
                  <a:pt x="3708" y="85"/>
                </a:lnTo>
                <a:lnTo>
                  <a:pt x="3708" y="85"/>
                </a:lnTo>
                <a:lnTo>
                  <a:pt x="3709" y="170"/>
                </a:lnTo>
                <a:lnTo>
                  <a:pt x="3709" y="238"/>
                </a:lnTo>
                <a:lnTo>
                  <a:pt x="3710" y="289"/>
                </a:lnTo>
                <a:lnTo>
                  <a:pt x="3710" y="340"/>
                </a:lnTo>
                <a:lnTo>
                  <a:pt x="3711" y="340"/>
                </a:lnTo>
                <a:lnTo>
                  <a:pt x="3712" y="323"/>
                </a:lnTo>
                <a:lnTo>
                  <a:pt x="3712" y="306"/>
                </a:lnTo>
                <a:lnTo>
                  <a:pt x="3713" y="323"/>
                </a:lnTo>
                <a:lnTo>
                  <a:pt x="3713" y="323"/>
                </a:lnTo>
                <a:lnTo>
                  <a:pt x="3714" y="358"/>
                </a:lnTo>
                <a:lnTo>
                  <a:pt x="3714" y="358"/>
                </a:lnTo>
                <a:lnTo>
                  <a:pt x="3715" y="340"/>
                </a:lnTo>
                <a:lnTo>
                  <a:pt x="3715" y="323"/>
                </a:lnTo>
                <a:lnTo>
                  <a:pt x="3716" y="289"/>
                </a:lnTo>
                <a:lnTo>
                  <a:pt x="3717" y="272"/>
                </a:lnTo>
                <a:lnTo>
                  <a:pt x="3717" y="272"/>
                </a:lnTo>
                <a:lnTo>
                  <a:pt x="3718" y="255"/>
                </a:lnTo>
                <a:lnTo>
                  <a:pt x="3718" y="221"/>
                </a:lnTo>
                <a:lnTo>
                  <a:pt x="3719" y="204"/>
                </a:lnTo>
                <a:lnTo>
                  <a:pt x="3719" y="204"/>
                </a:lnTo>
                <a:lnTo>
                  <a:pt x="3720" y="221"/>
                </a:lnTo>
                <a:lnTo>
                  <a:pt x="3721" y="221"/>
                </a:lnTo>
                <a:lnTo>
                  <a:pt x="3721" y="221"/>
                </a:lnTo>
                <a:lnTo>
                  <a:pt x="3722" y="221"/>
                </a:lnTo>
                <a:lnTo>
                  <a:pt x="3722" y="221"/>
                </a:lnTo>
                <a:lnTo>
                  <a:pt x="3723" y="221"/>
                </a:lnTo>
                <a:lnTo>
                  <a:pt x="3723" y="204"/>
                </a:lnTo>
                <a:lnTo>
                  <a:pt x="3724" y="221"/>
                </a:lnTo>
                <a:lnTo>
                  <a:pt x="3725" y="204"/>
                </a:lnTo>
                <a:lnTo>
                  <a:pt x="3725" y="221"/>
                </a:lnTo>
                <a:lnTo>
                  <a:pt x="3726" y="221"/>
                </a:lnTo>
                <a:lnTo>
                  <a:pt x="3726" y="238"/>
                </a:lnTo>
                <a:lnTo>
                  <a:pt x="3727" y="221"/>
                </a:lnTo>
                <a:lnTo>
                  <a:pt x="3727" y="153"/>
                </a:lnTo>
                <a:lnTo>
                  <a:pt x="3728" y="136"/>
                </a:lnTo>
                <a:lnTo>
                  <a:pt x="3729" y="170"/>
                </a:lnTo>
                <a:lnTo>
                  <a:pt x="3729" y="170"/>
                </a:lnTo>
                <a:lnTo>
                  <a:pt x="3730" y="153"/>
                </a:lnTo>
                <a:lnTo>
                  <a:pt x="3730" y="153"/>
                </a:lnTo>
                <a:lnTo>
                  <a:pt x="3731" y="187"/>
                </a:lnTo>
                <a:lnTo>
                  <a:pt x="3731" y="272"/>
                </a:lnTo>
                <a:lnTo>
                  <a:pt x="3732" y="323"/>
                </a:lnTo>
                <a:lnTo>
                  <a:pt x="3732" y="323"/>
                </a:lnTo>
                <a:lnTo>
                  <a:pt x="3733" y="323"/>
                </a:lnTo>
                <a:lnTo>
                  <a:pt x="3734" y="289"/>
                </a:lnTo>
                <a:lnTo>
                  <a:pt x="3735" y="272"/>
                </a:lnTo>
                <a:lnTo>
                  <a:pt x="3735" y="238"/>
                </a:lnTo>
                <a:lnTo>
                  <a:pt x="3736" y="289"/>
                </a:lnTo>
                <a:lnTo>
                  <a:pt x="3736" y="358"/>
                </a:lnTo>
                <a:lnTo>
                  <a:pt x="3737" y="374"/>
                </a:lnTo>
                <a:lnTo>
                  <a:pt x="3737" y="340"/>
                </a:lnTo>
                <a:lnTo>
                  <a:pt x="3738" y="255"/>
                </a:lnTo>
                <a:lnTo>
                  <a:pt x="3739" y="221"/>
                </a:lnTo>
                <a:lnTo>
                  <a:pt x="3739" y="187"/>
                </a:lnTo>
                <a:lnTo>
                  <a:pt x="3740" y="204"/>
                </a:lnTo>
                <a:lnTo>
                  <a:pt x="3740" y="204"/>
                </a:lnTo>
                <a:lnTo>
                  <a:pt x="3741" y="204"/>
                </a:lnTo>
                <a:lnTo>
                  <a:pt x="3741" y="187"/>
                </a:lnTo>
                <a:lnTo>
                  <a:pt x="3742" y="187"/>
                </a:lnTo>
                <a:lnTo>
                  <a:pt x="3742" y="221"/>
                </a:lnTo>
                <a:lnTo>
                  <a:pt x="3743" y="255"/>
                </a:lnTo>
                <a:lnTo>
                  <a:pt x="3744" y="255"/>
                </a:lnTo>
                <a:lnTo>
                  <a:pt x="3744" y="238"/>
                </a:lnTo>
                <a:lnTo>
                  <a:pt x="3745" y="238"/>
                </a:lnTo>
                <a:lnTo>
                  <a:pt x="3745" y="221"/>
                </a:lnTo>
                <a:lnTo>
                  <a:pt x="3746" y="221"/>
                </a:lnTo>
                <a:lnTo>
                  <a:pt x="3746" y="221"/>
                </a:lnTo>
                <a:lnTo>
                  <a:pt x="3747" y="221"/>
                </a:lnTo>
                <a:lnTo>
                  <a:pt x="3748" y="221"/>
                </a:lnTo>
                <a:lnTo>
                  <a:pt x="3748" y="221"/>
                </a:lnTo>
                <a:lnTo>
                  <a:pt x="3749" y="204"/>
                </a:lnTo>
                <a:lnTo>
                  <a:pt x="3749" y="187"/>
                </a:lnTo>
                <a:lnTo>
                  <a:pt x="3750" y="170"/>
                </a:lnTo>
                <a:lnTo>
                  <a:pt x="3750" y="187"/>
                </a:lnTo>
                <a:lnTo>
                  <a:pt x="3751" y="153"/>
                </a:lnTo>
                <a:lnTo>
                  <a:pt x="3752" y="204"/>
                </a:lnTo>
                <a:lnTo>
                  <a:pt x="3752" y="170"/>
                </a:lnTo>
                <a:lnTo>
                  <a:pt x="3753" y="102"/>
                </a:lnTo>
                <a:lnTo>
                  <a:pt x="3753" y="85"/>
                </a:lnTo>
                <a:lnTo>
                  <a:pt x="3754" y="68"/>
                </a:lnTo>
                <a:lnTo>
                  <a:pt x="3754" y="119"/>
                </a:lnTo>
                <a:lnTo>
                  <a:pt x="3755" y="204"/>
                </a:lnTo>
                <a:lnTo>
                  <a:pt x="3756" y="289"/>
                </a:lnTo>
                <a:lnTo>
                  <a:pt x="3756" y="306"/>
                </a:lnTo>
                <a:lnTo>
                  <a:pt x="3757" y="340"/>
                </a:lnTo>
                <a:lnTo>
                  <a:pt x="3757" y="340"/>
                </a:lnTo>
                <a:lnTo>
                  <a:pt x="3758" y="306"/>
                </a:lnTo>
                <a:lnTo>
                  <a:pt x="3758" y="340"/>
                </a:lnTo>
                <a:lnTo>
                  <a:pt x="3759" y="374"/>
                </a:lnTo>
                <a:lnTo>
                  <a:pt x="3759" y="374"/>
                </a:lnTo>
                <a:lnTo>
                  <a:pt x="3760" y="374"/>
                </a:lnTo>
                <a:lnTo>
                  <a:pt x="3761" y="323"/>
                </a:lnTo>
                <a:lnTo>
                  <a:pt x="3761" y="289"/>
                </a:lnTo>
                <a:lnTo>
                  <a:pt x="3762" y="289"/>
                </a:lnTo>
                <a:lnTo>
                  <a:pt x="3762" y="289"/>
                </a:lnTo>
                <a:lnTo>
                  <a:pt x="3763" y="272"/>
                </a:lnTo>
                <a:lnTo>
                  <a:pt x="3763" y="255"/>
                </a:lnTo>
                <a:lnTo>
                  <a:pt x="3764" y="238"/>
                </a:lnTo>
                <a:lnTo>
                  <a:pt x="3765" y="221"/>
                </a:lnTo>
                <a:lnTo>
                  <a:pt x="3765" y="204"/>
                </a:lnTo>
                <a:lnTo>
                  <a:pt x="3766" y="221"/>
                </a:lnTo>
                <a:lnTo>
                  <a:pt x="3766" y="238"/>
                </a:lnTo>
                <a:lnTo>
                  <a:pt x="3767" y="221"/>
                </a:lnTo>
                <a:lnTo>
                  <a:pt x="3767" y="221"/>
                </a:lnTo>
                <a:lnTo>
                  <a:pt x="3768" y="238"/>
                </a:lnTo>
                <a:lnTo>
                  <a:pt x="3769" y="255"/>
                </a:lnTo>
                <a:lnTo>
                  <a:pt x="3769" y="255"/>
                </a:lnTo>
                <a:lnTo>
                  <a:pt x="3770" y="238"/>
                </a:lnTo>
                <a:lnTo>
                  <a:pt x="3771" y="238"/>
                </a:lnTo>
                <a:lnTo>
                  <a:pt x="3771" y="221"/>
                </a:lnTo>
                <a:lnTo>
                  <a:pt x="3772" y="238"/>
                </a:lnTo>
                <a:lnTo>
                  <a:pt x="3772" y="238"/>
                </a:lnTo>
                <a:lnTo>
                  <a:pt x="3773" y="221"/>
                </a:lnTo>
                <a:lnTo>
                  <a:pt x="3773" y="204"/>
                </a:lnTo>
                <a:lnTo>
                  <a:pt x="3774" y="204"/>
                </a:lnTo>
                <a:lnTo>
                  <a:pt x="3775" y="221"/>
                </a:lnTo>
                <a:lnTo>
                  <a:pt x="3775" y="153"/>
                </a:lnTo>
                <a:lnTo>
                  <a:pt x="3776" y="102"/>
                </a:lnTo>
                <a:lnTo>
                  <a:pt x="3776" y="85"/>
                </a:lnTo>
                <a:lnTo>
                  <a:pt x="3777" y="153"/>
                </a:lnTo>
                <a:lnTo>
                  <a:pt x="3777" y="255"/>
                </a:lnTo>
                <a:lnTo>
                  <a:pt x="3778" y="272"/>
                </a:lnTo>
                <a:lnTo>
                  <a:pt x="3779" y="306"/>
                </a:lnTo>
                <a:lnTo>
                  <a:pt x="3779" y="323"/>
                </a:lnTo>
                <a:lnTo>
                  <a:pt x="3780" y="323"/>
                </a:lnTo>
                <a:lnTo>
                  <a:pt x="3780" y="306"/>
                </a:lnTo>
                <a:lnTo>
                  <a:pt x="3781" y="306"/>
                </a:lnTo>
                <a:lnTo>
                  <a:pt x="3781" y="323"/>
                </a:lnTo>
                <a:lnTo>
                  <a:pt x="3782" y="306"/>
                </a:lnTo>
                <a:lnTo>
                  <a:pt x="3782" y="272"/>
                </a:lnTo>
                <a:lnTo>
                  <a:pt x="3783" y="255"/>
                </a:lnTo>
                <a:lnTo>
                  <a:pt x="3784" y="238"/>
                </a:lnTo>
                <a:lnTo>
                  <a:pt x="3784" y="238"/>
                </a:lnTo>
                <a:lnTo>
                  <a:pt x="3785" y="221"/>
                </a:lnTo>
                <a:lnTo>
                  <a:pt x="3785" y="221"/>
                </a:lnTo>
                <a:lnTo>
                  <a:pt x="3786" y="221"/>
                </a:lnTo>
                <a:lnTo>
                  <a:pt x="3786" y="221"/>
                </a:lnTo>
                <a:lnTo>
                  <a:pt x="3787" y="221"/>
                </a:lnTo>
                <a:lnTo>
                  <a:pt x="3788" y="221"/>
                </a:lnTo>
                <a:lnTo>
                  <a:pt x="3788" y="221"/>
                </a:lnTo>
                <a:lnTo>
                  <a:pt x="3789" y="255"/>
                </a:lnTo>
                <a:lnTo>
                  <a:pt x="3789" y="272"/>
                </a:lnTo>
                <a:lnTo>
                  <a:pt x="3790" y="238"/>
                </a:lnTo>
                <a:lnTo>
                  <a:pt x="3790" y="238"/>
                </a:lnTo>
                <a:lnTo>
                  <a:pt x="3791" y="221"/>
                </a:lnTo>
                <a:lnTo>
                  <a:pt x="3792" y="238"/>
                </a:lnTo>
                <a:lnTo>
                  <a:pt x="3792" y="238"/>
                </a:lnTo>
                <a:lnTo>
                  <a:pt x="3793" y="221"/>
                </a:lnTo>
                <a:lnTo>
                  <a:pt x="3793" y="221"/>
                </a:lnTo>
                <a:lnTo>
                  <a:pt x="3794" y="221"/>
                </a:lnTo>
                <a:lnTo>
                  <a:pt x="3794" y="238"/>
                </a:lnTo>
                <a:lnTo>
                  <a:pt x="3795" y="238"/>
                </a:lnTo>
                <a:lnTo>
                  <a:pt x="3796" y="221"/>
                </a:lnTo>
                <a:lnTo>
                  <a:pt x="3796" y="221"/>
                </a:lnTo>
                <a:lnTo>
                  <a:pt x="3797" y="221"/>
                </a:lnTo>
                <a:lnTo>
                  <a:pt x="3797" y="238"/>
                </a:lnTo>
                <a:lnTo>
                  <a:pt x="3798" y="170"/>
                </a:lnTo>
                <a:lnTo>
                  <a:pt x="3798" y="102"/>
                </a:lnTo>
                <a:lnTo>
                  <a:pt x="3799" y="68"/>
                </a:lnTo>
                <a:lnTo>
                  <a:pt x="3799" y="17"/>
                </a:lnTo>
                <a:lnTo>
                  <a:pt x="3800" y="102"/>
                </a:lnTo>
                <a:lnTo>
                  <a:pt x="3801" y="187"/>
                </a:lnTo>
                <a:lnTo>
                  <a:pt x="3802" y="272"/>
                </a:lnTo>
                <a:lnTo>
                  <a:pt x="3802" y="323"/>
                </a:lnTo>
                <a:lnTo>
                  <a:pt x="3803" y="358"/>
                </a:lnTo>
                <a:lnTo>
                  <a:pt x="3803" y="374"/>
                </a:lnTo>
                <a:lnTo>
                  <a:pt x="3804" y="323"/>
                </a:lnTo>
                <a:lnTo>
                  <a:pt x="3804" y="323"/>
                </a:lnTo>
                <a:lnTo>
                  <a:pt x="3805" y="358"/>
                </a:lnTo>
                <a:lnTo>
                  <a:pt x="3805" y="358"/>
                </a:lnTo>
                <a:lnTo>
                  <a:pt x="3806" y="358"/>
                </a:lnTo>
                <a:lnTo>
                  <a:pt x="3807" y="323"/>
                </a:lnTo>
                <a:lnTo>
                  <a:pt x="3807" y="289"/>
                </a:lnTo>
                <a:lnTo>
                  <a:pt x="3808" y="272"/>
                </a:lnTo>
                <a:lnTo>
                  <a:pt x="3808" y="289"/>
                </a:lnTo>
                <a:lnTo>
                  <a:pt x="3809" y="272"/>
                </a:lnTo>
                <a:lnTo>
                  <a:pt x="3809" y="255"/>
                </a:lnTo>
                <a:lnTo>
                  <a:pt x="3810" y="221"/>
                </a:lnTo>
                <a:lnTo>
                  <a:pt x="3811" y="204"/>
                </a:lnTo>
                <a:lnTo>
                  <a:pt x="3811" y="187"/>
                </a:lnTo>
                <a:lnTo>
                  <a:pt x="3812" y="204"/>
                </a:lnTo>
                <a:lnTo>
                  <a:pt x="3812" y="221"/>
                </a:lnTo>
                <a:lnTo>
                  <a:pt x="3813" y="204"/>
                </a:lnTo>
                <a:lnTo>
                  <a:pt x="3813" y="221"/>
                </a:lnTo>
                <a:lnTo>
                  <a:pt x="3814" y="221"/>
                </a:lnTo>
                <a:lnTo>
                  <a:pt x="3815" y="238"/>
                </a:lnTo>
                <a:lnTo>
                  <a:pt x="3815" y="255"/>
                </a:lnTo>
                <a:lnTo>
                  <a:pt x="3816" y="255"/>
                </a:lnTo>
                <a:lnTo>
                  <a:pt x="3816" y="238"/>
                </a:lnTo>
                <a:lnTo>
                  <a:pt x="3817" y="238"/>
                </a:lnTo>
                <a:lnTo>
                  <a:pt x="3817" y="255"/>
                </a:lnTo>
                <a:lnTo>
                  <a:pt x="3818" y="221"/>
                </a:lnTo>
                <a:lnTo>
                  <a:pt x="3819" y="221"/>
                </a:lnTo>
                <a:lnTo>
                  <a:pt x="3819" y="204"/>
                </a:lnTo>
                <a:lnTo>
                  <a:pt x="3820" y="187"/>
                </a:lnTo>
                <a:lnTo>
                  <a:pt x="3820" y="221"/>
                </a:lnTo>
                <a:lnTo>
                  <a:pt x="3821" y="187"/>
                </a:lnTo>
                <a:lnTo>
                  <a:pt x="3821" y="119"/>
                </a:lnTo>
                <a:lnTo>
                  <a:pt x="3822" y="85"/>
                </a:lnTo>
                <a:lnTo>
                  <a:pt x="3822" y="119"/>
                </a:lnTo>
                <a:lnTo>
                  <a:pt x="3823" y="221"/>
                </a:lnTo>
                <a:lnTo>
                  <a:pt x="3824" y="255"/>
                </a:lnTo>
                <a:lnTo>
                  <a:pt x="3824" y="306"/>
                </a:lnTo>
                <a:lnTo>
                  <a:pt x="3825" y="358"/>
                </a:lnTo>
                <a:lnTo>
                  <a:pt x="3825" y="358"/>
                </a:lnTo>
                <a:lnTo>
                  <a:pt x="3826" y="323"/>
                </a:lnTo>
                <a:lnTo>
                  <a:pt x="3826" y="306"/>
                </a:lnTo>
                <a:lnTo>
                  <a:pt x="3827" y="340"/>
                </a:lnTo>
                <a:lnTo>
                  <a:pt x="3828" y="340"/>
                </a:lnTo>
                <a:lnTo>
                  <a:pt x="3828" y="323"/>
                </a:lnTo>
                <a:lnTo>
                  <a:pt x="3829" y="238"/>
                </a:lnTo>
                <a:lnTo>
                  <a:pt x="3829" y="204"/>
                </a:lnTo>
                <a:lnTo>
                  <a:pt x="3830" y="221"/>
                </a:lnTo>
                <a:lnTo>
                  <a:pt x="3830" y="255"/>
                </a:lnTo>
                <a:lnTo>
                  <a:pt x="3831" y="289"/>
                </a:lnTo>
                <a:lnTo>
                  <a:pt x="3832" y="272"/>
                </a:lnTo>
                <a:lnTo>
                  <a:pt x="3832" y="255"/>
                </a:lnTo>
                <a:lnTo>
                  <a:pt x="3833" y="255"/>
                </a:lnTo>
                <a:lnTo>
                  <a:pt x="3833" y="221"/>
                </a:lnTo>
                <a:lnTo>
                  <a:pt x="3834" y="221"/>
                </a:lnTo>
                <a:lnTo>
                  <a:pt x="3835" y="238"/>
                </a:lnTo>
                <a:lnTo>
                  <a:pt x="3835" y="238"/>
                </a:lnTo>
                <a:lnTo>
                  <a:pt x="3836" y="221"/>
                </a:lnTo>
                <a:lnTo>
                  <a:pt x="3836" y="238"/>
                </a:lnTo>
                <a:lnTo>
                  <a:pt x="3837" y="255"/>
                </a:lnTo>
                <a:lnTo>
                  <a:pt x="3838" y="272"/>
                </a:lnTo>
                <a:lnTo>
                  <a:pt x="3838" y="255"/>
                </a:lnTo>
                <a:lnTo>
                  <a:pt x="3839" y="255"/>
                </a:lnTo>
                <a:lnTo>
                  <a:pt x="3839" y="255"/>
                </a:lnTo>
                <a:lnTo>
                  <a:pt x="3840" y="238"/>
                </a:lnTo>
                <a:lnTo>
                  <a:pt x="3840" y="221"/>
                </a:lnTo>
                <a:lnTo>
                  <a:pt x="3841" y="187"/>
                </a:lnTo>
                <a:lnTo>
                  <a:pt x="3842" y="187"/>
                </a:lnTo>
                <a:lnTo>
                  <a:pt x="3842" y="187"/>
                </a:lnTo>
                <a:lnTo>
                  <a:pt x="3843" y="119"/>
                </a:lnTo>
                <a:lnTo>
                  <a:pt x="3843" y="153"/>
                </a:lnTo>
                <a:lnTo>
                  <a:pt x="3844" y="102"/>
                </a:lnTo>
                <a:lnTo>
                  <a:pt x="3844" y="51"/>
                </a:lnTo>
                <a:lnTo>
                  <a:pt x="3845" y="85"/>
                </a:lnTo>
                <a:lnTo>
                  <a:pt x="3846" y="51"/>
                </a:lnTo>
                <a:lnTo>
                  <a:pt x="3846" y="119"/>
                </a:lnTo>
                <a:lnTo>
                  <a:pt x="3847" y="187"/>
                </a:lnTo>
                <a:lnTo>
                  <a:pt x="3847" y="238"/>
                </a:lnTo>
                <a:lnTo>
                  <a:pt x="3848" y="289"/>
                </a:lnTo>
                <a:lnTo>
                  <a:pt x="3848" y="323"/>
                </a:lnTo>
                <a:lnTo>
                  <a:pt x="3849" y="374"/>
                </a:lnTo>
                <a:lnTo>
                  <a:pt x="3849" y="340"/>
                </a:lnTo>
                <a:lnTo>
                  <a:pt x="3850" y="306"/>
                </a:lnTo>
                <a:lnTo>
                  <a:pt x="3851" y="323"/>
                </a:lnTo>
                <a:lnTo>
                  <a:pt x="3851" y="358"/>
                </a:lnTo>
                <a:lnTo>
                  <a:pt x="3852" y="374"/>
                </a:lnTo>
                <a:lnTo>
                  <a:pt x="3852" y="358"/>
                </a:lnTo>
                <a:lnTo>
                  <a:pt x="3853" y="340"/>
                </a:lnTo>
                <a:lnTo>
                  <a:pt x="3853" y="323"/>
                </a:lnTo>
                <a:lnTo>
                  <a:pt x="3854" y="289"/>
                </a:lnTo>
                <a:lnTo>
                  <a:pt x="3855" y="289"/>
                </a:lnTo>
                <a:lnTo>
                  <a:pt x="3855" y="272"/>
                </a:lnTo>
                <a:lnTo>
                  <a:pt x="3856" y="255"/>
                </a:lnTo>
                <a:lnTo>
                  <a:pt x="3856" y="221"/>
                </a:lnTo>
                <a:lnTo>
                  <a:pt x="3857" y="204"/>
                </a:lnTo>
                <a:lnTo>
                  <a:pt x="3857" y="204"/>
                </a:lnTo>
                <a:lnTo>
                  <a:pt x="3858" y="221"/>
                </a:lnTo>
                <a:lnTo>
                  <a:pt x="3859" y="238"/>
                </a:lnTo>
                <a:lnTo>
                  <a:pt x="3859" y="238"/>
                </a:lnTo>
                <a:lnTo>
                  <a:pt x="3860" y="238"/>
                </a:lnTo>
                <a:lnTo>
                  <a:pt x="3860" y="238"/>
                </a:lnTo>
                <a:lnTo>
                  <a:pt x="3861" y="221"/>
                </a:lnTo>
                <a:lnTo>
                  <a:pt x="3861" y="221"/>
                </a:lnTo>
                <a:lnTo>
                  <a:pt x="3862" y="221"/>
                </a:lnTo>
                <a:lnTo>
                  <a:pt x="3863" y="221"/>
                </a:lnTo>
                <a:lnTo>
                  <a:pt x="3863" y="221"/>
                </a:lnTo>
                <a:lnTo>
                  <a:pt x="3864" y="238"/>
                </a:lnTo>
                <a:lnTo>
                  <a:pt x="3864" y="187"/>
                </a:lnTo>
                <a:lnTo>
                  <a:pt x="3865" y="153"/>
                </a:lnTo>
                <a:lnTo>
                  <a:pt x="3865" y="153"/>
                </a:lnTo>
                <a:lnTo>
                  <a:pt x="3866" y="170"/>
                </a:lnTo>
                <a:lnTo>
                  <a:pt x="3866" y="119"/>
                </a:lnTo>
                <a:lnTo>
                  <a:pt x="3867" y="85"/>
                </a:lnTo>
                <a:lnTo>
                  <a:pt x="3868" y="51"/>
                </a:lnTo>
                <a:lnTo>
                  <a:pt x="3869" y="119"/>
                </a:lnTo>
                <a:lnTo>
                  <a:pt x="3869" y="238"/>
                </a:lnTo>
                <a:lnTo>
                  <a:pt x="3870" y="306"/>
                </a:lnTo>
                <a:lnTo>
                  <a:pt x="3870" y="374"/>
                </a:lnTo>
                <a:lnTo>
                  <a:pt x="3871" y="409"/>
                </a:lnTo>
                <a:lnTo>
                  <a:pt x="3871" y="391"/>
                </a:lnTo>
                <a:lnTo>
                  <a:pt x="3872" y="391"/>
                </a:lnTo>
                <a:lnTo>
                  <a:pt x="3872" y="340"/>
                </a:lnTo>
                <a:lnTo>
                  <a:pt x="3873" y="289"/>
                </a:lnTo>
                <a:lnTo>
                  <a:pt x="3874" y="289"/>
                </a:lnTo>
                <a:lnTo>
                  <a:pt x="3874" y="289"/>
                </a:lnTo>
                <a:lnTo>
                  <a:pt x="3875" y="306"/>
                </a:lnTo>
                <a:lnTo>
                  <a:pt x="3875" y="323"/>
                </a:lnTo>
                <a:lnTo>
                  <a:pt x="3876" y="272"/>
                </a:lnTo>
                <a:lnTo>
                  <a:pt x="3876" y="255"/>
                </a:lnTo>
                <a:lnTo>
                  <a:pt x="3877" y="221"/>
                </a:lnTo>
                <a:lnTo>
                  <a:pt x="3878" y="204"/>
                </a:lnTo>
                <a:lnTo>
                  <a:pt x="3878" y="204"/>
                </a:lnTo>
                <a:lnTo>
                  <a:pt x="3879" y="204"/>
                </a:lnTo>
                <a:lnTo>
                  <a:pt x="3879" y="204"/>
                </a:lnTo>
                <a:lnTo>
                  <a:pt x="3880" y="204"/>
                </a:lnTo>
                <a:lnTo>
                  <a:pt x="3880" y="221"/>
                </a:lnTo>
                <a:lnTo>
                  <a:pt x="3881" y="204"/>
                </a:lnTo>
                <a:lnTo>
                  <a:pt x="3882" y="187"/>
                </a:lnTo>
                <a:lnTo>
                  <a:pt x="3882" y="170"/>
                </a:lnTo>
                <a:lnTo>
                  <a:pt x="3883" y="170"/>
                </a:lnTo>
                <a:lnTo>
                  <a:pt x="3883" y="187"/>
                </a:lnTo>
                <a:lnTo>
                  <a:pt x="3884" y="187"/>
                </a:lnTo>
                <a:lnTo>
                  <a:pt x="3884" y="187"/>
                </a:lnTo>
                <a:lnTo>
                  <a:pt x="3885" y="204"/>
                </a:lnTo>
                <a:lnTo>
                  <a:pt x="3886" y="204"/>
                </a:lnTo>
                <a:lnTo>
                  <a:pt x="3886" y="204"/>
                </a:lnTo>
                <a:lnTo>
                  <a:pt x="3887" y="204"/>
                </a:lnTo>
                <a:lnTo>
                  <a:pt x="3887" y="204"/>
                </a:lnTo>
                <a:lnTo>
                  <a:pt x="3888" y="204"/>
                </a:lnTo>
                <a:lnTo>
                  <a:pt x="3888" y="204"/>
                </a:lnTo>
                <a:lnTo>
                  <a:pt x="3889" y="221"/>
                </a:lnTo>
                <a:lnTo>
                  <a:pt x="3889" y="187"/>
                </a:lnTo>
                <a:lnTo>
                  <a:pt x="3890" y="119"/>
                </a:lnTo>
                <a:lnTo>
                  <a:pt x="3891" y="85"/>
                </a:lnTo>
                <a:lnTo>
                  <a:pt x="3891" y="68"/>
                </a:lnTo>
                <a:lnTo>
                  <a:pt x="3892" y="136"/>
                </a:lnTo>
                <a:lnTo>
                  <a:pt x="3892" y="221"/>
                </a:lnTo>
                <a:lnTo>
                  <a:pt x="3893" y="306"/>
                </a:lnTo>
                <a:lnTo>
                  <a:pt x="3893" y="358"/>
                </a:lnTo>
                <a:lnTo>
                  <a:pt x="3894" y="306"/>
                </a:lnTo>
                <a:lnTo>
                  <a:pt x="3895" y="289"/>
                </a:lnTo>
                <a:lnTo>
                  <a:pt x="3895" y="306"/>
                </a:lnTo>
                <a:lnTo>
                  <a:pt x="3896" y="340"/>
                </a:lnTo>
                <a:lnTo>
                  <a:pt x="3896" y="374"/>
                </a:lnTo>
                <a:lnTo>
                  <a:pt x="3897" y="374"/>
                </a:lnTo>
                <a:lnTo>
                  <a:pt x="3897" y="374"/>
                </a:lnTo>
                <a:lnTo>
                  <a:pt x="3898" y="340"/>
                </a:lnTo>
                <a:lnTo>
                  <a:pt x="3899" y="323"/>
                </a:lnTo>
                <a:lnTo>
                  <a:pt x="3899" y="306"/>
                </a:lnTo>
                <a:lnTo>
                  <a:pt x="3900" y="289"/>
                </a:lnTo>
                <a:lnTo>
                  <a:pt x="3900" y="272"/>
                </a:lnTo>
                <a:lnTo>
                  <a:pt x="3901" y="238"/>
                </a:lnTo>
                <a:lnTo>
                  <a:pt x="3902" y="221"/>
                </a:lnTo>
                <a:lnTo>
                  <a:pt x="3902" y="221"/>
                </a:lnTo>
                <a:lnTo>
                  <a:pt x="3903" y="204"/>
                </a:lnTo>
                <a:lnTo>
                  <a:pt x="3903" y="221"/>
                </a:lnTo>
                <a:lnTo>
                  <a:pt x="3904" y="221"/>
                </a:lnTo>
                <a:lnTo>
                  <a:pt x="3905" y="238"/>
                </a:lnTo>
                <a:lnTo>
                  <a:pt x="3905" y="238"/>
                </a:lnTo>
                <a:lnTo>
                  <a:pt x="3906" y="255"/>
                </a:lnTo>
                <a:lnTo>
                  <a:pt x="3906" y="238"/>
                </a:lnTo>
                <a:lnTo>
                  <a:pt x="3907" y="238"/>
                </a:lnTo>
                <a:lnTo>
                  <a:pt x="3907" y="221"/>
                </a:lnTo>
                <a:lnTo>
                  <a:pt x="3908" y="221"/>
                </a:lnTo>
                <a:lnTo>
                  <a:pt x="3909" y="255"/>
                </a:lnTo>
                <a:lnTo>
                  <a:pt x="3909" y="255"/>
                </a:lnTo>
                <a:lnTo>
                  <a:pt x="3910" y="272"/>
                </a:lnTo>
                <a:lnTo>
                  <a:pt x="3910" y="255"/>
                </a:lnTo>
                <a:lnTo>
                  <a:pt x="3911" y="255"/>
                </a:lnTo>
                <a:lnTo>
                  <a:pt x="3911" y="272"/>
                </a:lnTo>
                <a:lnTo>
                  <a:pt x="3912" y="238"/>
                </a:lnTo>
                <a:lnTo>
                  <a:pt x="3912" y="187"/>
                </a:lnTo>
                <a:lnTo>
                  <a:pt x="3913" y="119"/>
                </a:lnTo>
                <a:lnTo>
                  <a:pt x="3914" y="102"/>
                </a:lnTo>
                <a:lnTo>
                  <a:pt x="3914" y="136"/>
                </a:lnTo>
                <a:lnTo>
                  <a:pt x="3915" y="221"/>
                </a:lnTo>
                <a:lnTo>
                  <a:pt x="3915" y="289"/>
                </a:lnTo>
                <a:lnTo>
                  <a:pt x="3916" y="306"/>
                </a:lnTo>
                <a:lnTo>
                  <a:pt x="3916" y="306"/>
                </a:lnTo>
                <a:lnTo>
                  <a:pt x="3917" y="306"/>
                </a:lnTo>
                <a:lnTo>
                  <a:pt x="3918" y="289"/>
                </a:lnTo>
                <a:lnTo>
                  <a:pt x="3918" y="272"/>
                </a:lnTo>
                <a:lnTo>
                  <a:pt x="3919" y="272"/>
                </a:lnTo>
                <a:lnTo>
                  <a:pt x="3919" y="306"/>
                </a:lnTo>
                <a:lnTo>
                  <a:pt x="3920" y="340"/>
                </a:lnTo>
                <a:lnTo>
                  <a:pt x="3920" y="306"/>
                </a:lnTo>
                <a:lnTo>
                  <a:pt x="3921" y="289"/>
                </a:lnTo>
                <a:lnTo>
                  <a:pt x="3922" y="255"/>
                </a:lnTo>
                <a:lnTo>
                  <a:pt x="3922" y="204"/>
                </a:lnTo>
                <a:lnTo>
                  <a:pt x="3923" y="187"/>
                </a:lnTo>
                <a:lnTo>
                  <a:pt x="3923" y="187"/>
                </a:lnTo>
                <a:lnTo>
                  <a:pt x="3924" y="204"/>
                </a:lnTo>
                <a:lnTo>
                  <a:pt x="3924" y="221"/>
                </a:lnTo>
                <a:lnTo>
                  <a:pt x="3925" y="221"/>
                </a:lnTo>
                <a:lnTo>
                  <a:pt x="3926" y="238"/>
                </a:lnTo>
                <a:lnTo>
                  <a:pt x="3926" y="255"/>
                </a:lnTo>
                <a:lnTo>
                  <a:pt x="3927" y="255"/>
                </a:lnTo>
                <a:lnTo>
                  <a:pt x="3927" y="238"/>
                </a:lnTo>
                <a:lnTo>
                  <a:pt x="3928" y="238"/>
                </a:lnTo>
                <a:lnTo>
                  <a:pt x="3928" y="221"/>
                </a:lnTo>
                <a:lnTo>
                  <a:pt x="3929" y="221"/>
                </a:lnTo>
                <a:lnTo>
                  <a:pt x="3929" y="204"/>
                </a:lnTo>
                <a:lnTo>
                  <a:pt x="3930" y="204"/>
                </a:lnTo>
                <a:lnTo>
                  <a:pt x="3931" y="187"/>
                </a:lnTo>
                <a:lnTo>
                  <a:pt x="3931" y="187"/>
                </a:lnTo>
                <a:lnTo>
                  <a:pt x="3932" y="204"/>
                </a:lnTo>
                <a:lnTo>
                  <a:pt x="3932" y="187"/>
                </a:lnTo>
                <a:lnTo>
                  <a:pt x="3933" y="204"/>
                </a:lnTo>
                <a:lnTo>
                  <a:pt x="3933" y="187"/>
                </a:lnTo>
                <a:lnTo>
                  <a:pt x="3934" y="170"/>
                </a:lnTo>
                <a:lnTo>
                  <a:pt x="3935" y="170"/>
                </a:lnTo>
                <a:lnTo>
                  <a:pt x="3935" y="136"/>
                </a:lnTo>
                <a:lnTo>
                  <a:pt x="3936" y="85"/>
                </a:lnTo>
                <a:lnTo>
                  <a:pt x="3937" y="85"/>
                </a:lnTo>
                <a:lnTo>
                  <a:pt x="3937" y="51"/>
                </a:lnTo>
                <a:lnTo>
                  <a:pt x="3938" y="119"/>
                </a:lnTo>
                <a:lnTo>
                  <a:pt x="3938" y="187"/>
                </a:lnTo>
                <a:lnTo>
                  <a:pt x="3939" y="289"/>
                </a:lnTo>
                <a:lnTo>
                  <a:pt x="3939" y="306"/>
                </a:lnTo>
                <a:lnTo>
                  <a:pt x="3940" y="358"/>
                </a:lnTo>
                <a:lnTo>
                  <a:pt x="3941" y="340"/>
                </a:lnTo>
                <a:lnTo>
                  <a:pt x="3941" y="306"/>
                </a:lnTo>
                <a:lnTo>
                  <a:pt x="3942" y="323"/>
                </a:lnTo>
                <a:lnTo>
                  <a:pt x="3942" y="340"/>
                </a:lnTo>
                <a:lnTo>
                  <a:pt x="3943" y="358"/>
                </a:lnTo>
                <a:lnTo>
                  <a:pt x="3943" y="340"/>
                </a:lnTo>
                <a:lnTo>
                  <a:pt x="3944" y="340"/>
                </a:lnTo>
                <a:lnTo>
                  <a:pt x="3945" y="323"/>
                </a:lnTo>
                <a:lnTo>
                  <a:pt x="3945" y="306"/>
                </a:lnTo>
                <a:lnTo>
                  <a:pt x="3946" y="289"/>
                </a:lnTo>
                <a:lnTo>
                  <a:pt x="3946" y="255"/>
                </a:lnTo>
                <a:lnTo>
                  <a:pt x="3947" y="255"/>
                </a:lnTo>
                <a:lnTo>
                  <a:pt x="3947" y="221"/>
                </a:lnTo>
                <a:lnTo>
                  <a:pt x="3948" y="204"/>
                </a:lnTo>
                <a:lnTo>
                  <a:pt x="3949" y="187"/>
                </a:lnTo>
                <a:lnTo>
                  <a:pt x="3949" y="187"/>
                </a:lnTo>
                <a:lnTo>
                  <a:pt x="3950" y="221"/>
                </a:lnTo>
                <a:lnTo>
                  <a:pt x="3950" y="221"/>
                </a:lnTo>
                <a:lnTo>
                  <a:pt x="3951" y="238"/>
                </a:lnTo>
                <a:lnTo>
                  <a:pt x="3951" y="221"/>
                </a:lnTo>
                <a:lnTo>
                  <a:pt x="3952" y="221"/>
                </a:lnTo>
                <a:lnTo>
                  <a:pt x="3953" y="238"/>
                </a:lnTo>
                <a:lnTo>
                  <a:pt x="3953" y="221"/>
                </a:lnTo>
                <a:lnTo>
                  <a:pt x="3954" y="221"/>
                </a:lnTo>
                <a:lnTo>
                  <a:pt x="3954" y="221"/>
                </a:lnTo>
                <a:lnTo>
                  <a:pt x="3955" y="204"/>
                </a:lnTo>
                <a:lnTo>
                  <a:pt x="3955" y="221"/>
                </a:lnTo>
                <a:lnTo>
                  <a:pt x="3956" y="204"/>
                </a:lnTo>
                <a:lnTo>
                  <a:pt x="3956" y="170"/>
                </a:lnTo>
                <a:lnTo>
                  <a:pt x="3957" y="153"/>
                </a:lnTo>
                <a:lnTo>
                  <a:pt x="3958" y="204"/>
                </a:lnTo>
                <a:lnTo>
                  <a:pt x="3958" y="238"/>
                </a:lnTo>
                <a:lnTo>
                  <a:pt x="3959" y="153"/>
                </a:lnTo>
                <a:lnTo>
                  <a:pt x="3959" y="136"/>
                </a:lnTo>
                <a:lnTo>
                  <a:pt x="3960" y="136"/>
                </a:lnTo>
                <a:lnTo>
                  <a:pt x="3960" y="255"/>
                </a:lnTo>
                <a:lnTo>
                  <a:pt x="3961" y="289"/>
                </a:lnTo>
                <a:lnTo>
                  <a:pt x="3962" y="323"/>
                </a:lnTo>
                <a:lnTo>
                  <a:pt x="3962" y="289"/>
                </a:lnTo>
                <a:lnTo>
                  <a:pt x="3963" y="255"/>
                </a:lnTo>
                <a:lnTo>
                  <a:pt x="3963" y="238"/>
                </a:lnTo>
                <a:lnTo>
                  <a:pt x="3964" y="255"/>
                </a:lnTo>
                <a:lnTo>
                  <a:pt x="3964" y="306"/>
                </a:lnTo>
                <a:lnTo>
                  <a:pt x="3965" y="340"/>
                </a:lnTo>
                <a:lnTo>
                  <a:pt x="3966" y="374"/>
                </a:lnTo>
                <a:lnTo>
                  <a:pt x="3966" y="374"/>
                </a:lnTo>
                <a:lnTo>
                  <a:pt x="3967" y="323"/>
                </a:lnTo>
                <a:lnTo>
                  <a:pt x="3967" y="255"/>
                </a:lnTo>
                <a:lnTo>
                  <a:pt x="3968" y="204"/>
                </a:lnTo>
                <a:lnTo>
                  <a:pt x="3969" y="204"/>
                </a:lnTo>
                <a:lnTo>
                  <a:pt x="3969" y="221"/>
                </a:lnTo>
                <a:lnTo>
                  <a:pt x="3970" y="238"/>
                </a:lnTo>
                <a:lnTo>
                  <a:pt x="3970" y="255"/>
                </a:lnTo>
                <a:lnTo>
                  <a:pt x="3971" y="238"/>
                </a:lnTo>
                <a:lnTo>
                  <a:pt x="3972" y="255"/>
                </a:lnTo>
                <a:lnTo>
                  <a:pt x="3972" y="272"/>
                </a:lnTo>
                <a:lnTo>
                  <a:pt x="3973" y="289"/>
                </a:lnTo>
                <a:lnTo>
                  <a:pt x="3973" y="272"/>
                </a:lnTo>
                <a:lnTo>
                  <a:pt x="3974" y="255"/>
                </a:lnTo>
                <a:lnTo>
                  <a:pt x="3974" y="255"/>
                </a:lnTo>
                <a:lnTo>
                  <a:pt x="3975" y="272"/>
                </a:lnTo>
                <a:lnTo>
                  <a:pt x="3976" y="289"/>
                </a:lnTo>
                <a:lnTo>
                  <a:pt x="3976" y="272"/>
                </a:lnTo>
                <a:lnTo>
                  <a:pt x="3977" y="272"/>
                </a:lnTo>
                <a:lnTo>
                  <a:pt x="3977" y="255"/>
                </a:lnTo>
                <a:lnTo>
                  <a:pt x="3978" y="272"/>
                </a:lnTo>
                <a:lnTo>
                  <a:pt x="3978" y="289"/>
                </a:lnTo>
                <a:lnTo>
                  <a:pt x="3979" y="272"/>
                </a:lnTo>
                <a:lnTo>
                  <a:pt x="3979" y="272"/>
                </a:lnTo>
                <a:lnTo>
                  <a:pt x="3980" y="238"/>
                </a:lnTo>
                <a:lnTo>
                  <a:pt x="3981" y="221"/>
                </a:lnTo>
                <a:lnTo>
                  <a:pt x="3981" y="221"/>
                </a:lnTo>
                <a:lnTo>
                  <a:pt x="3982" y="170"/>
                </a:lnTo>
                <a:lnTo>
                  <a:pt x="3982" y="119"/>
                </a:lnTo>
                <a:lnTo>
                  <a:pt x="3983" y="119"/>
                </a:lnTo>
                <a:lnTo>
                  <a:pt x="3983" y="119"/>
                </a:lnTo>
                <a:lnTo>
                  <a:pt x="3984" y="170"/>
                </a:lnTo>
                <a:lnTo>
                  <a:pt x="3985" y="221"/>
                </a:lnTo>
                <a:lnTo>
                  <a:pt x="3985" y="289"/>
                </a:lnTo>
                <a:lnTo>
                  <a:pt x="3986" y="323"/>
                </a:lnTo>
                <a:lnTo>
                  <a:pt x="3986" y="340"/>
                </a:lnTo>
                <a:lnTo>
                  <a:pt x="3987" y="323"/>
                </a:lnTo>
                <a:lnTo>
                  <a:pt x="3987" y="306"/>
                </a:lnTo>
                <a:lnTo>
                  <a:pt x="3988" y="272"/>
                </a:lnTo>
                <a:lnTo>
                  <a:pt x="3989" y="255"/>
                </a:lnTo>
                <a:lnTo>
                  <a:pt x="3989" y="255"/>
                </a:lnTo>
                <a:lnTo>
                  <a:pt x="3990" y="289"/>
                </a:lnTo>
                <a:lnTo>
                  <a:pt x="3990" y="306"/>
                </a:lnTo>
                <a:lnTo>
                  <a:pt x="3991" y="306"/>
                </a:lnTo>
                <a:lnTo>
                  <a:pt x="3991" y="289"/>
                </a:lnTo>
                <a:lnTo>
                  <a:pt x="3992" y="272"/>
                </a:lnTo>
                <a:lnTo>
                  <a:pt x="3993" y="255"/>
                </a:lnTo>
                <a:lnTo>
                  <a:pt x="3993" y="238"/>
                </a:lnTo>
                <a:lnTo>
                  <a:pt x="3994" y="238"/>
                </a:lnTo>
                <a:lnTo>
                  <a:pt x="3994" y="238"/>
                </a:lnTo>
                <a:lnTo>
                  <a:pt x="3995" y="221"/>
                </a:lnTo>
                <a:lnTo>
                  <a:pt x="3995" y="221"/>
                </a:lnTo>
                <a:lnTo>
                  <a:pt x="3996" y="204"/>
                </a:lnTo>
                <a:lnTo>
                  <a:pt x="3996" y="204"/>
                </a:lnTo>
                <a:lnTo>
                  <a:pt x="3997" y="204"/>
                </a:lnTo>
                <a:lnTo>
                  <a:pt x="3998" y="204"/>
                </a:lnTo>
                <a:lnTo>
                  <a:pt x="3998" y="221"/>
                </a:lnTo>
                <a:lnTo>
                  <a:pt x="3999" y="221"/>
                </a:lnTo>
                <a:lnTo>
                  <a:pt x="3999" y="221"/>
                </a:lnTo>
                <a:lnTo>
                  <a:pt x="4000" y="221"/>
                </a:lnTo>
                <a:lnTo>
                  <a:pt x="4000" y="221"/>
                </a:lnTo>
                <a:lnTo>
                  <a:pt x="4001" y="255"/>
                </a:lnTo>
                <a:lnTo>
                  <a:pt x="4002" y="221"/>
                </a:lnTo>
                <a:lnTo>
                  <a:pt x="4002" y="187"/>
                </a:lnTo>
                <a:lnTo>
                  <a:pt x="4003" y="187"/>
                </a:lnTo>
                <a:lnTo>
                  <a:pt x="4004" y="170"/>
                </a:lnTo>
                <a:lnTo>
                  <a:pt x="4004" y="119"/>
                </a:lnTo>
                <a:lnTo>
                  <a:pt x="4005" y="136"/>
                </a:lnTo>
                <a:lnTo>
                  <a:pt x="4005" y="119"/>
                </a:lnTo>
                <a:lnTo>
                  <a:pt x="4006" y="187"/>
                </a:lnTo>
                <a:lnTo>
                  <a:pt x="4006" y="255"/>
                </a:lnTo>
                <a:lnTo>
                  <a:pt x="4007" y="289"/>
                </a:lnTo>
                <a:lnTo>
                  <a:pt x="4008" y="340"/>
                </a:lnTo>
                <a:lnTo>
                  <a:pt x="4008" y="323"/>
                </a:lnTo>
                <a:lnTo>
                  <a:pt x="4009" y="323"/>
                </a:lnTo>
                <a:lnTo>
                  <a:pt x="4009" y="306"/>
                </a:lnTo>
                <a:lnTo>
                  <a:pt x="4010" y="306"/>
                </a:lnTo>
                <a:lnTo>
                  <a:pt x="4010" y="323"/>
                </a:lnTo>
                <a:lnTo>
                  <a:pt x="4011" y="323"/>
                </a:lnTo>
                <a:lnTo>
                  <a:pt x="4012" y="340"/>
                </a:lnTo>
                <a:lnTo>
                  <a:pt x="4012" y="323"/>
                </a:lnTo>
                <a:lnTo>
                  <a:pt x="4013" y="289"/>
                </a:lnTo>
                <a:lnTo>
                  <a:pt x="4013" y="255"/>
                </a:lnTo>
                <a:lnTo>
                  <a:pt x="4014" y="221"/>
                </a:lnTo>
                <a:lnTo>
                  <a:pt x="4014" y="204"/>
                </a:lnTo>
                <a:lnTo>
                  <a:pt x="4015" y="204"/>
                </a:lnTo>
                <a:lnTo>
                  <a:pt x="4016" y="221"/>
                </a:lnTo>
                <a:lnTo>
                  <a:pt x="4016" y="221"/>
                </a:lnTo>
                <a:lnTo>
                  <a:pt x="4017" y="221"/>
                </a:lnTo>
                <a:lnTo>
                  <a:pt x="4017" y="221"/>
                </a:lnTo>
                <a:lnTo>
                  <a:pt x="4018" y="221"/>
                </a:lnTo>
                <a:lnTo>
                  <a:pt x="4018" y="204"/>
                </a:lnTo>
                <a:lnTo>
                  <a:pt x="4019" y="204"/>
                </a:lnTo>
                <a:lnTo>
                  <a:pt x="4019" y="187"/>
                </a:lnTo>
                <a:lnTo>
                  <a:pt x="4020" y="170"/>
                </a:lnTo>
                <a:lnTo>
                  <a:pt x="4021" y="170"/>
                </a:lnTo>
                <a:lnTo>
                  <a:pt x="4021" y="170"/>
                </a:lnTo>
                <a:lnTo>
                  <a:pt x="4022" y="187"/>
                </a:lnTo>
                <a:lnTo>
                  <a:pt x="4022" y="187"/>
                </a:lnTo>
                <a:lnTo>
                  <a:pt x="4023" y="187"/>
                </a:lnTo>
                <a:lnTo>
                  <a:pt x="4023" y="187"/>
                </a:lnTo>
                <a:lnTo>
                  <a:pt x="4024" y="170"/>
                </a:lnTo>
                <a:lnTo>
                  <a:pt x="4025" y="153"/>
                </a:lnTo>
                <a:lnTo>
                  <a:pt x="4025" y="153"/>
                </a:lnTo>
                <a:lnTo>
                  <a:pt x="4026" y="153"/>
                </a:lnTo>
                <a:lnTo>
                  <a:pt x="4026" y="170"/>
                </a:lnTo>
                <a:lnTo>
                  <a:pt x="4027" y="170"/>
                </a:lnTo>
                <a:lnTo>
                  <a:pt x="4027" y="102"/>
                </a:lnTo>
                <a:lnTo>
                  <a:pt x="4028" y="102"/>
                </a:lnTo>
                <a:lnTo>
                  <a:pt x="4029" y="119"/>
                </a:lnTo>
                <a:lnTo>
                  <a:pt x="4029" y="170"/>
                </a:lnTo>
                <a:lnTo>
                  <a:pt x="4030" y="238"/>
                </a:lnTo>
                <a:lnTo>
                  <a:pt x="4030" y="323"/>
                </a:lnTo>
                <a:lnTo>
                  <a:pt x="4031" y="340"/>
                </a:lnTo>
                <a:lnTo>
                  <a:pt x="4031" y="306"/>
                </a:lnTo>
                <a:lnTo>
                  <a:pt x="4032" y="289"/>
                </a:lnTo>
                <a:lnTo>
                  <a:pt x="4033" y="289"/>
                </a:lnTo>
                <a:lnTo>
                  <a:pt x="4033" y="340"/>
                </a:lnTo>
                <a:lnTo>
                  <a:pt x="4034" y="358"/>
                </a:lnTo>
                <a:lnTo>
                  <a:pt x="4035" y="358"/>
                </a:lnTo>
                <a:lnTo>
                  <a:pt x="4035" y="374"/>
                </a:lnTo>
                <a:lnTo>
                  <a:pt x="4036" y="358"/>
                </a:lnTo>
                <a:lnTo>
                  <a:pt x="4036" y="323"/>
                </a:lnTo>
                <a:lnTo>
                  <a:pt x="4037" y="289"/>
                </a:lnTo>
                <a:lnTo>
                  <a:pt x="4037" y="289"/>
                </a:lnTo>
                <a:lnTo>
                  <a:pt x="4038" y="272"/>
                </a:lnTo>
                <a:lnTo>
                  <a:pt x="4039" y="255"/>
                </a:lnTo>
                <a:lnTo>
                  <a:pt x="4039" y="221"/>
                </a:lnTo>
                <a:lnTo>
                  <a:pt x="4040" y="204"/>
                </a:lnTo>
                <a:lnTo>
                  <a:pt x="4040" y="204"/>
                </a:lnTo>
                <a:lnTo>
                  <a:pt x="4041" y="204"/>
                </a:lnTo>
                <a:lnTo>
                  <a:pt x="4041" y="221"/>
                </a:lnTo>
                <a:lnTo>
                  <a:pt x="4042" y="221"/>
                </a:lnTo>
                <a:lnTo>
                  <a:pt x="4043" y="238"/>
                </a:lnTo>
                <a:lnTo>
                  <a:pt x="4043" y="255"/>
                </a:lnTo>
                <a:lnTo>
                  <a:pt x="4044" y="272"/>
                </a:lnTo>
                <a:lnTo>
                  <a:pt x="4044" y="272"/>
                </a:lnTo>
                <a:lnTo>
                  <a:pt x="4045" y="272"/>
                </a:lnTo>
                <a:lnTo>
                  <a:pt x="4045" y="255"/>
                </a:lnTo>
                <a:lnTo>
                  <a:pt x="4046" y="272"/>
                </a:lnTo>
                <a:lnTo>
                  <a:pt x="4046" y="255"/>
                </a:lnTo>
                <a:lnTo>
                  <a:pt x="4047" y="255"/>
                </a:lnTo>
                <a:lnTo>
                  <a:pt x="4048" y="272"/>
                </a:lnTo>
                <a:lnTo>
                  <a:pt x="4048" y="255"/>
                </a:lnTo>
                <a:lnTo>
                  <a:pt x="4049" y="272"/>
                </a:lnTo>
                <a:lnTo>
                  <a:pt x="4049" y="238"/>
                </a:lnTo>
                <a:lnTo>
                  <a:pt x="4050" y="204"/>
                </a:lnTo>
                <a:lnTo>
                  <a:pt x="4050" y="153"/>
                </a:lnTo>
                <a:lnTo>
                  <a:pt x="4051" y="119"/>
                </a:lnTo>
                <a:lnTo>
                  <a:pt x="4052" y="136"/>
                </a:lnTo>
                <a:lnTo>
                  <a:pt x="4052" y="204"/>
                </a:lnTo>
                <a:lnTo>
                  <a:pt x="4053" y="255"/>
                </a:lnTo>
                <a:lnTo>
                  <a:pt x="4053" y="289"/>
                </a:lnTo>
                <a:lnTo>
                  <a:pt x="4054" y="289"/>
                </a:lnTo>
                <a:lnTo>
                  <a:pt x="4054" y="272"/>
                </a:lnTo>
                <a:lnTo>
                  <a:pt x="4055" y="272"/>
                </a:lnTo>
                <a:lnTo>
                  <a:pt x="4056" y="255"/>
                </a:lnTo>
                <a:lnTo>
                  <a:pt x="4056" y="289"/>
                </a:lnTo>
                <a:lnTo>
                  <a:pt x="4057" y="323"/>
                </a:lnTo>
                <a:lnTo>
                  <a:pt x="4057" y="358"/>
                </a:lnTo>
                <a:lnTo>
                  <a:pt x="4058" y="323"/>
                </a:lnTo>
                <a:lnTo>
                  <a:pt x="4058" y="272"/>
                </a:lnTo>
                <a:lnTo>
                  <a:pt x="4059" y="238"/>
                </a:lnTo>
                <a:lnTo>
                  <a:pt x="4060" y="204"/>
                </a:lnTo>
                <a:lnTo>
                  <a:pt x="4060" y="221"/>
                </a:lnTo>
                <a:lnTo>
                  <a:pt x="4061" y="221"/>
                </a:lnTo>
                <a:lnTo>
                  <a:pt x="4061" y="221"/>
                </a:lnTo>
                <a:lnTo>
                  <a:pt x="4062" y="221"/>
                </a:lnTo>
                <a:lnTo>
                  <a:pt x="4062" y="221"/>
                </a:lnTo>
                <a:lnTo>
                  <a:pt x="4063" y="238"/>
                </a:lnTo>
                <a:lnTo>
                  <a:pt x="4063" y="255"/>
                </a:lnTo>
                <a:lnTo>
                  <a:pt x="4064" y="255"/>
                </a:lnTo>
                <a:lnTo>
                  <a:pt x="4065" y="238"/>
                </a:lnTo>
                <a:lnTo>
                  <a:pt x="4065" y="204"/>
                </a:lnTo>
                <a:lnTo>
                  <a:pt x="4066" y="170"/>
                </a:lnTo>
                <a:lnTo>
                  <a:pt x="4066" y="153"/>
                </a:lnTo>
                <a:lnTo>
                  <a:pt x="4067" y="170"/>
                </a:lnTo>
                <a:lnTo>
                  <a:pt x="4068" y="170"/>
                </a:lnTo>
                <a:lnTo>
                  <a:pt x="4068" y="187"/>
                </a:lnTo>
                <a:lnTo>
                  <a:pt x="4069" y="187"/>
                </a:lnTo>
                <a:lnTo>
                  <a:pt x="4069" y="204"/>
                </a:lnTo>
                <a:lnTo>
                  <a:pt x="4070" y="204"/>
                </a:lnTo>
                <a:lnTo>
                  <a:pt x="4071" y="187"/>
                </a:lnTo>
                <a:lnTo>
                  <a:pt x="4071" y="153"/>
                </a:lnTo>
                <a:lnTo>
                  <a:pt x="4072" y="136"/>
                </a:lnTo>
                <a:lnTo>
                  <a:pt x="4072" y="170"/>
                </a:lnTo>
                <a:lnTo>
                  <a:pt x="4073" y="153"/>
                </a:lnTo>
                <a:lnTo>
                  <a:pt x="4073" y="119"/>
                </a:lnTo>
                <a:lnTo>
                  <a:pt x="4074" y="102"/>
                </a:lnTo>
                <a:lnTo>
                  <a:pt x="4075" y="85"/>
                </a:lnTo>
                <a:lnTo>
                  <a:pt x="4075" y="170"/>
                </a:lnTo>
                <a:lnTo>
                  <a:pt x="4076" y="238"/>
                </a:lnTo>
                <a:lnTo>
                  <a:pt x="4076" y="306"/>
                </a:lnTo>
                <a:lnTo>
                  <a:pt x="4077" y="374"/>
                </a:lnTo>
                <a:lnTo>
                  <a:pt x="4077" y="391"/>
                </a:lnTo>
                <a:lnTo>
                  <a:pt x="4078" y="358"/>
                </a:lnTo>
                <a:lnTo>
                  <a:pt x="4079" y="306"/>
                </a:lnTo>
                <a:lnTo>
                  <a:pt x="4079" y="323"/>
                </a:lnTo>
                <a:lnTo>
                  <a:pt x="4080" y="358"/>
                </a:lnTo>
                <a:lnTo>
                  <a:pt x="4080" y="374"/>
                </a:lnTo>
                <a:lnTo>
                  <a:pt x="4081" y="358"/>
                </a:lnTo>
                <a:lnTo>
                  <a:pt x="4081" y="323"/>
                </a:lnTo>
                <a:lnTo>
                  <a:pt x="4082" y="306"/>
                </a:lnTo>
                <a:lnTo>
                  <a:pt x="4083" y="289"/>
                </a:lnTo>
                <a:lnTo>
                  <a:pt x="4083" y="272"/>
                </a:lnTo>
                <a:lnTo>
                  <a:pt x="4084" y="255"/>
                </a:lnTo>
                <a:lnTo>
                  <a:pt x="4084" y="238"/>
                </a:lnTo>
                <a:lnTo>
                  <a:pt x="4085" y="221"/>
                </a:lnTo>
                <a:lnTo>
                  <a:pt x="4085" y="204"/>
                </a:lnTo>
                <a:lnTo>
                  <a:pt x="4086" y="204"/>
                </a:lnTo>
                <a:lnTo>
                  <a:pt x="4086" y="204"/>
                </a:lnTo>
                <a:lnTo>
                  <a:pt x="4087" y="221"/>
                </a:lnTo>
                <a:lnTo>
                  <a:pt x="4088" y="221"/>
                </a:lnTo>
                <a:lnTo>
                  <a:pt x="4088" y="238"/>
                </a:lnTo>
                <a:lnTo>
                  <a:pt x="4089" y="221"/>
                </a:lnTo>
                <a:lnTo>
                  <a:pt x="4089" y="221"/>
                </a:lnTo>
                <a:lnTo>
                  <a:pt x="4090" y="238"/>
                </a:lnTo>
                <a:lnTo>
                  <a:pt x="4090" y="238"/>
                </a:lnTo>
                <a:lnTo>
                  <a:pt x="4091" y="238"/>
                </a:lnTo>
                <a:lnTo>
                  <a:pt x="4092" y="238"/>
                </a:lnTo>
                <a:lnTo>
                  <a:pt x="4092" y="221"/>
                </a:lnTo>
                <a:lnTo>
                  <a:pt x="4093" y="255"/>
                </a:lnTo>
                <a:lnTo>
                  <a:pt x="4093" y="221"/>
                </a:lnTo>
                <a:lnTo>
                  <a:pt x="4094" y="153"/>
                </a:lnTo>
                <a:lnTo>
                  <a:pt x="4094" y="136"/>
                </a:lnTo>
                <a:lnTo>
                  <a:pt x="4095" y="170"/>
                </a:lnTo>
                <a:lnTo>
                  <a:pt x="4096" y="170"/>
                </a:lnTo>
                <a:lnTo>
                  <a:pt x="4096" y="102"/>
                </a:lnTo>
                <a:lnTo>
                  <a:pt x="4097" y="85"/>
                </a:lnTo>
                <a:lnTo>
                  <a:pt x="4097" y="136"/>
                </a:lnTo>
                <a:lnTo>
                  <a:pt x="4098" y="238"/>
                </a:lnTo>
                <a:lnTo>
                  <a:pt x="4098" y="289"/>
                </a:lnTo>
                <a:lnTo>
                  <a:pt x="4099" y="358"/>
                </a:lnTo>
                <a:lnTo>
                  <a:pt x="4100" y="323"/>
                </a:lnTo>
                <a:lnTo>
                  <a:pt x="4100" y="289"/>
                </a:lnTo>
                <a:lnTo>
                  <a:pt x="4101" y="289"/>
                </a:lnTo>
                <a:lnTo>
                  <a:pt x="4102" y="340"/>
                </a:lnTo>
                <a:lnTo>
                  <a:pt x="4102" y="340"/>
                </a:lnTo>
                <a:lnTo>
                  <a:pt x="4103" y="340"/>
                </a:lnTo>
                <a:lnTo>
                  <a:pt x="4103" y="340"/>
                </a:lnTo>
                <a:lnTo>
                  <a:pt x="4104" y="340"/>
                </a:lnTo>
                <a:lnTo>
                  <a:pt x="4104" y="306"/>
                </a:lnTo>
                <a:lnTo>
                  <a:pt x="4105" y="272"/>
                </a:lnTo>
                <a:lnTo>
                  <a:pt x="4106" y="255"/>
                </a:lnTo>
                <a:lnTo>
                  <a:pt x="4106" y="221"/>
                </a:lnTo>
                <a:lnTo>
                  <a:pt x="4107" y="221"/>
                </a:lnTo>
                <a:lnTo>
                  <a:pt x="4107" y="221"/>
                </a:lnTo>
                <a:lnTo>
                  <a:pt x="4108" y="238"/>
                </a:lnTo>
                <a:lnTo>
                  <a:pt x="4108" y="238"/>
                </a:lnTo>
                <a:lnTo>
                  <a:pt x="4109" y="255"/>
                </a:lnTo>
                <a:lnTo>
                  <a:pt x="4109" y="272"/>
                </a:lnTo>
                <a:lnTo>
                  <a:pt x="4110" y="289"/>
                </a:lnTo>
                <a:lnTo>
                  <a:pt x="4111" y="306"/>
                </a:lnTo>
                <a:lnTo>
                  <a:pt x="4111" y="289"/>
                </a:lnTo>
                <a:lnTo>
                  <a:pt x="4112" y="289"/>
                </a:lnTo>
                <a:lnTo>
                  <a:pt x="4112" y="272"/>
                </a:lnTo>
                <a:lnTo>
                  <a:pt x="4113" y="272"/>
                </a:lnTo>
                <a:lnTo>
                  <a:pt x="4113" y="272"/>
                </a:lnTo>
                <a:lnTo>
                  <a:pt x="4114" y="272"/>
                </a:lnTo>
                <a:lnTo>
                  <a:pt x="4115" y="272"/>
                </a:lnTo>
                <a:lnTo>
                  <a:pt x="4115" y="272"/>
                </a:lnTo>
                <a:lnTo>
                  <a:pt x="4116" y="272"/>
                </a:lnTo>
                <a:lnTo>
                  <a:pt x="4116" y="272"/>
                </a:lnTo>
                <a:lnTo>
                  <a:pt x="4117" y="289"/>
                </a:lnTo>
                <a:lnTo>
                  <a:pt x="4117" y="306"/>
                </a:lnTo>
                <a:lnTo>
                  <a:pt x="4118" y="289"/>
                </a:lnTo>
                <a:lnTo>
                  <a:pt x="4119" y="289"/>
                </a:lnTo>
                <a:lnTo>
                  <a:pt x="4119" y="221"/>
                </a:lnTo>
                <a:lnTo>
                  <a:pt x="4120" y="153"/>
                </a:lnTo>
                <a:lnTo>
                  <a:pt x="4120" y="136"/>
                </a:lnTo>
                <a:lnTo>
                  <a:pt x="4121" y="136"/>
                </a:lnTo>
                <a:lnTo>
                  <a:pt x="4121" y="153"/>
                </a:lnTo>
                <a:lnTo>
                  <a:pt x="4122" y="187"/>
                </a:lnTo>
                <a:lnTo>
                  <a:pt x="4123" y="204"/>
                </a:lnTo>
                <a:lnTo>
                  <a:pt x="4123" y="255"/>
                </a:lnTo>
                <a:lnTo>
                  <a:pt x="4124" y="272"/>
                </a:lnTo>
                <a:lnTo>
                  <a:pt x="4124" y="272"/>
                </a:lnTo>
                <a:lnTo>
                  <a:pt x="4125" y="272"/>
                </a:lnTo>
                <a:lnTo>
                  <a:pt x="4125" y="255"/>
                </a:lnTo>
                <a:lnTo>
                  <a:pt x="4126" y="238"/>
                </a:lnTo>
                <a:lnTo>
                  <a:pt x="4126" y="255"/>
                </a:lnTo>
                <a:lnTo>
                  <a:pt x="4127" y="289"/>
                </a:lnTo>
                <a:lnTo>
                  <a:pt x="4128" y="306"/>
                </a:lnTo>
                <a:lnTo>
                  <a:pt x="4128" y="323"/>
                </a:lnTo>
                <a:lnTo>
                  <a:pt x="4129" y="340"/>
                </a:lnTo>
                <a:lnTo>
                  <a:pt x="4129" y="323"/>
                </a:lnTo>
                <a:lnTo>
                  <a:pt x="4130" y="306"/>
                </a:lnTo>
                <a:lnTo>
                  <a:pt x="4130" y="289"/>
                </a:lnTo>
                <a:lnTo>
                  <a:pt x="4131" y="255"/>
                </a:lnTo>
                <a:lnTo>
                  <a:pt x="4132" y="272"/>
                </a:lnTo>
                <a:lnTo>
                  <a:pt x="4132" y="238"/>
                </a:lnTo>
                <a:lnTo>
                  <a:pt x="4133" y="204"/>
                </a:lnTo>
                <a:lnTo>
                  <a:pt x="4133" y="204"/>
                </a:lnTo>
                <a:lnTo>
                  <a:pt x="4134" y="187"/>
                </a:lnTo>
                <a:lnTo>
                  <a:pt x="4135" y="204"/>
                </a:lnTo>
                <a:lnTo>
                  <a:pt x="4135" y="221"/>
                </a:lnTo>
                <a:lnTo>
                  <a:pt x="4136" y="221"/>
                </a:lnTo>
                <a:lnTo>
                  <a:pt x="4136" y="204"/>
                </a:lnTo>
                <a:lnTo>
                  <a:pt x="4137" y="221"/>
                </a:lnTo>
                <a:lnTo>
                  <a:pt x="4138" y="221"/>
                </a:lnTo>
                <a:lnTo>
                  <a:pt x="4138" y="221"/>
                </a:lnTo>
                <a:lnTo>
                  <a:pt x="4139" y="221"/>
                </a:lnTo>
                <a:lnTo>
                  <a:pt x="4139" y="221"/>
                </a:lnTo>
                <a:lnTo>
                  <a:pt x="4140" y="170"/>
                </a:lnTo>
                <a:lnTo>
                  <a:pt x="4140" y="170"/>
                </a:lnTo>
                <a:lnTo>
                  <a:pt x="4141" y="119"/>
                </a:lnTo>
                <a:lnTo>
                  <a:pt x="4142" y="119"/>
                </a:lnTo>
                <a:lnTo>
                  <a:pt x="4142" y="119"/>
                </a:lnTo>
                <a:lnTo>
                  <a:pt x="4143" y="153"/>
                </a:lnTo>
                <a:lnTo>
                  <a:pt x="4143" y="221"/>
                </a:lnTo>
                <a:lnTo>
                  <a:pt x="4144" y="272"/>
                </a:lnTo>
                <a:lnTo>
                  <a:pt x="4144" y="289"/>
                </a:lnTo>
                <a:lnTo>
                  <a:pt x="4145" y="323"/>
                </a:lnTo>
                <a:lnTo>
                  <a:pt x="4146" y="358"/>
                </a:lnTo>
                <a:lnTo>
                  <a:pt x="4146" y="323"/>
                </a:lnTo>
                <a:lnTo>
                  <a:pt x="4147" y="323"/>
                </a:lnTo>
                <a:lnTo>
                  <a:pt x="4147" y="323"/>
                </a:lnTo>
                <a:lnTo>
                  <a:pt x="4148" y="358"/>
                </a:lnTo>
                <a:lnTo>
                  <a:pt x="4148" y="358"/>
                </a:lnTo>
                <a:lnTo>
                  <a:pt x="4149" y="340"/>
                </a:lnTo>
                <a:lnTo>
                  <a:pt x="4150" y="306"/>
                </a:lnTo>
                <a:lnTo>
                  <a:pt x="4150" y="255"/>
                </a:lnTo>
                <a:lnTo>
                  <a:pt x="4151" y="238"/>
                </a:lnTo>
                <a:lnTo>
                  <a:pt x="4151" y="221"/>
                </a:lnTo>
                <a:lnTo>
                  <a:pt x="4152" y="221"/>
                </a:lnTo>
                <a:lnTo>
                  <a:pt x="4152" y="204"/>
                </a:lnTo>
                <a:lnTo>
                  <a:pt x="4153" y="204"/>
                </a:lnTo>
                <a:lnTo>
                  <a:pt x="4153" y="204"/>
                </a:lnTo>
                <a:lnTo>
                  <a:pt x="4154" y="204"/>
                </a:lnTo>
                <a:lnTo>
                  <a:pt x="4155" y="204"/>
                </a:lnTo>
                <a:lnTo>
                  <a:pt x="4155" y="221"/>
                </a:lnTo>
                <a:lnTo>
                  <a:pt x="4156" y="187"/>
                </a:lnTo>
                <a:lnTo>
                  <a:pt x="4156" y="204"/>
                </a:lnTo>
                <a:lnTo>
                  <a:pt x="4157" y="187"/>
                </a:lnTo>
                <a:lnTo>
                  <a:pt x="4157" y="170"/>
                </a:lnTo>
                <a:lnTo>
                  <a:pt x="4158" y="170"/>
                </a:lnTo>
                <a:lnTo>
                  <a:pt x="4159" y="170"/>
                </a:lnTo>
                <a:lnTo>
                  <a:pt x="4159" y="187"/>
                </a:lnTo>
                <a:lnTo>
                  <a:pt x="4160" y="187"/>
                </a:lnTo>
                <a:lnTo>
                  <a:pt x="4160" y="170"/>
                </a:lnTo>
                <a:lnTo>
                  <a:pt x="4161" y="153"/>
                </a:lnTo>
                <a:lnTo>
                  <a:pt x="4161" y="153"/>
                </a:lnTo>
                <a:lnTo>
                  <a:pt x="4162" y="170"/>
                </a:lnTo>
                <a:lnTo>
                  <a:pt x="4163" y="136"/>
                </a:lnTo>
                <a:lnTo>
                  <a:pt x="4163" y="136"/>
                </a:lnTo>
                <a:lnTo>
                  <a:pt x="4164" y="187"/>
                </a:lnTo>
                <a:lnTo>
                  <a:pt x="4164" y="170"/>
                </a:lnTo>
                <a:lnTo>
                  <a:pt x="4165" y="119"/>
                </a:lnTo>
                <a:lnTo>
                  <a:pt x="4165" y="119"/>
                </a:lnTo>
                <a:lnTo>
                  <a:pt x="4166" y="136"/>
                </a:lnTo>
                <a:lnTo>
                  <a:pt x="4167" y="187"/>
                </a:lnTo>
                <a:lnTo>
                  <a:pt x="4167" y="289"/>
                </a:lnTo>
                <a:lnTo>
                  <a:pt x="4168" y="340"/>
                </a:lnTo>
                <a:lnTo>
                  <a:pt x="4169" y="358"/>
                </a:lnTo>
                <a:lnTo>
                  <a:pt x="4169" y="323"/>
                </a:lnTo>
                <a:lnTo>
                  <a:pt x="4170" y="272"/>
                </a:lnTo>
                <a:lnTo>
                  <a:pt x="4170" y="272"/>
                </a:lnTo>
                <a:lnTo>
                  <a:pt x="4171" y="306"/>
                </a:lnTo>
                <a:lnTo>
                  <a:pt x="4171" y="340"/>
                </a:lnTo>
                <a:lnTo>
                  <a:pt x="4172" y="374"/>
                </a:lnTo>
                <a:lnTo>
                  <a:pt x="4173" y="374"/>
                </a:lnTo>
                <a:lnTo>
                  <a:pt x="4173" y="340"/>
                </a:lnTo>
                <a:lnTo>
                  <a:pt x="4174" y="323"/>
                </a:lnTo>
                <a:lnTo>
                  <a:pt x="4174" y="289"/>
                </a:lnTo>
                <a:lnTo>
                  <a:pt x="4175" y="272"/>
                </a:lnTo>
                <a:lnTo>
                  <a:pt x="4175" y="255"/>
                </a:lnTo>
                <a:lnTo>
                  <a:pt x="4176" y="238"/>
                </a:lnTo>
                <a:lnTo>
                  <a:pt x="4176" y="221"/>
                </a:lnTo>
                <a:lnTo>
                  <a:pt x="4177" y="221"/>
                </a:lnTo>
                <a:lnTo>
                  <a:pt x="4178" y="221"/>
                </a:lnTo>
                <a:lnTo>
                  <a:pt x="4178" y="221"/>
                </a:lnTo>
                <a:lnTo>
                  <a:pt x="4179" y="238"/>
                </a:lnTo>
                <a:lnTo>
                  <a:pt x="4179" y="221"/>
                </a:lnTo>
                <a:lnTo>
                  <a:pt x="4180" y="221"/>
                </a:lnTo>
                <a:lnTo>
                  <a:pt x="4180" y="238"/>
                </a:lnTo>
                <a:lnTo>
                  <a:pt x="4181" y="238"/>
                </a:lnTo>
                <a:lnTo>
                  <a:pt x="4182" y="255"/>
                </a:lnTo>
                <a:lnTo>
                  <a:pt x="4182" y="255"/>
                </a:lnTo>
                <a:lnTo>
                  <a:pt x="4183" y="255"/>
                </a:lnTo>
                <a:lnTo>
                  <a:pt x="4183" y="255"/>
                </a:lnTo>
                <a:lnTo>
                  <a:pt x="4184" y="255"/>
                </a:lnTo>
                <a:lnTo>
                  <a:pt x="4184" y="272"/>
                </a:lnTo>
                <a:lnTo>
                  <a:pt x="4185" y="289"/>
                </a:lnTo>
                <a:lnTo>
                  <a:pt x="4186" y="272"/>
                </a:lnTo>
                <a:lnTo>
                  <a:pt x="4186" y="289"/>
                </a:lnTo>
                <a:lnTo>
                  <a:pt x="4187" y="272"/>
                </a:lnTo>
                <a:lnTo>
                  <a:pt x="4187" y="221"/>
                </a:lnTo>
                <a:lnTo>
                  <a:pt x="4188" y="187"/>
                </a:lnTo>
                <a:lnTo>
                  <a:pt x="4188" y="136"/>
                </a:lnTo>
                <a:lnTo>
                  <a:pt x="4189" y="153"/>
                </a:lnTo>
                <a:lnTo>
                  <a:pt x="4190" y="204"/>
                </a:lnTo>
                <a:lnTo>
                  <a:pt x="4190" y="255"/>
                </a:lnTo>
                <a:lnTo>
                  <a:pt x="4191" y="289"/>
                </a:lnTo>
                <a:lnTo>
                  <a:pt x="4191" y="289"/>
                </a:lnTo>
                <a:lnTo>
                  <a:pt x="4192" y="272"/>
                </a:lnTo>
                <a:lnTo>
                  <a:pt x="4192" y="255"/>
                </a:lnTo>
                <a:lnTo>
                  <a:pt x="4193" y="255"/>
                </a:lnTo>
                <a:lnTo>
                  <a:pt x="4193" y="289"/>
                </a:lnTo>
                <a:lnTo>
                  <a:pt x="4194" y="323"/>
                </a:lnTo>
                <a:lnTo>
                  <a:pt x="4195" y="340"/>
                </a:lnTo>
                <a:lnTo>
                  <a:pt x="4195" y="306"/>
                </a:lnTo>
                <a:lnTo>
                  <a:pt x="4196" y="272"/>
                </a:lnTo>
                <a:lnTo>
                  <a:pt x="4196" y="221"/>
                </a:lnTo>
                <a:lnTo>
                  <a:pt x="4197" y="204"/>
                </a:lnTo>
                <a:lnTo>
                  <a:pt x="4197" y="204"/>
                </a:lnTo>
                <a:lnTo>
                  <a:pt x="4198" y="221"/>
                </a:lnTo>
                <a:lnTo>
                  <a:pt x="4199" y="221"/>
                </a:lnTo>
                <a:lnTo>
                  <a:pt x="4199" y="221"/>
                </a:lnTo>
                <a:lnTo>
                  <a:pt x="4200" y="204"/>
                </a:lnTo>
                <a:lnTo>
                  <a:pt x="4200" y="204"/>
                </a:lnTo>
                <a:lnTo>
                  <a:pt x="4201" y="204"/>
                </a:lnTo>
                <a:lnTo>
                  <a:pt x="4202" y="204"/>
                </a:lnTo>
                <a:lnTo>
                  <a:pt x="4202" y="187"/>
                </a:lnTo>
                <a:lnTo>
                  <a:pt x="4203" y="170"/>
                </a:lnTo>
                <a:lnTo>
                  <a:pt x="4203" y="170"/>
                </a:lnTo>
                <a:lnTo>
                  <a:pt x="4204" y="170"/>
                </a:lnTo>
                <a:lnTo>
                  <a:pt x="4205" y="153"/>
                </a:lnTo>
                <a:lnTo>
                  <a:pt x="4205" y="187"/>
                </a:lnTo>
                <a:lnTo>
                  <a:pt x="4206" y="187"/>
                </a:lnTo>
                <a:lnTo>
                  <a:pt x="4206" y="204"/>
                </a:lnTo>
                <a:lnTo>
                  <a:pt x="4207" y="187"/>
                </a:lnTo>
                <a:lnTo>
                  <a:pt x="4207" y="187"/>
                </a:lnTo>
                <a:lnTo>
                  <a:pt x="4208" y="204"/>
                </a:lnTo>
                <a:lnTo>
                  <a:pt x="4209" y="187"/>
                </a:lnTo>
                <a:lnTo>
                  <a:pt x="4209" y="187"/>
                </a:lnTo>
                <a:lnTo>
                  <a:pt x="4210" y="187"/>
                </a:lnTo>
                <a:lnTo>
                  <a:pt x="4210" y="119"/>
                </a:lnTo>
                <a:lnTo>
                  <a:pt x="4211" y="102"/>
                </a:lnTo>
                <a:lnTo>
                  <a:pt x="4211" y="85"/>
                </a:lnTo>
                <a:lnTo>
                  <a:pt x="4212" y="68"/>
                </a:lnTo>
                <a:lnTo>
                  <a:pt x="4213" y="136"/>
                </a:lnTo>
                <a:lnTo>
                  <a:pt x="4213" y="221"/>
                </a:lnTo>
                <a:lnTo>
                  <a:pt x="4214" y="306"/>
                </a:lnTo>
                <a:lnTo>
                  <a:pt x="4214" y="374"/>
                </a:lnTo>
                <a:lnTo>
                  <a:pt x="4215" y="409"/>
                </a:lnTo>
                <a:lnTo>
                  <a:pt x="4215" y="391"/>
                </a:lnTo>
                <a:lnTo>
                  <a:pt x="4216" y="358"/>
                </a:lnTo>
                <a:lnTo>
                  <a:pt x="4216" y="340"/>
                </a:lnTo>
                <a:lnTo>
                  <a:pt x="4217" y="358"/>
                </a:lnTo>
                <a:lnTo>
                  <a:pt x="4218" y="358"/>
                </a:lnTo>
                <a:lnTo>
                  <a:pt x="4218" y="323"/>
                </a:lnTo>
                <a:lnTo>
                  <a:pt x="4219" y="306"/>
                </a:lnTo>
                <a:lnTo>
                  <a:pt x="4219" y="289"/>
                </a:lnTo>
                <a:lnTo>
                  <a:pt x="4220" y="272"/>
                </a:lnTo>
                <a:lnTo>
                  <a:pt x="4220" y="255"/>
                </a:lnTo>
                <a:lnTo>
                  <a:pt x="4221" y="238"/>
                </a:lnTo>
                <a:lnTo>
                  <a:pt x="4222" y="221"/>
                </a:lnTo>
                <a:lnTo>
                  <a:pt x="4222" y="221"/>
                </a:lnTo>
                <a:lnTo>
                  <a:pt x="4223" y="221"/>
                </a:lnTo>
                <a:lnTo>
                  <a:pt x="4223" y="221"/>
                </a:lnTo>
                <a:lnTo>
                  <a:pt x="4224" y="204"/>
                </a:lnTo>
                <a:lnTo>
                  <a:pt x="4224" y="221"/>
                </a:lnTo>
                <a:lnTo>
                  <a:pt x="4225" y="238"/>
                </a:lnTo>
                <a:lnTo>
                  <a:pt x="4226" y="238"/>
                </a:lnTo>
                <a:lnTo>
                  <a:pt x="4226" y="238"/>
                </a:lnTo>
                <a:lnTo>
                  <a:pt x="4227" y="238"/>
                </a:lnTo>
                <a:lnTo>
                  <a:pt x="4227" y="238"/>
                </a:lnTo>
                <a:lnTo>
                  <a:pt x="4228" y="238"/>
                </a:lnTo>
                <a:lnTo>
                  <a:pt x="4228" y="238"/>
                </a:lnTo>
                <a:lnTo>
                  <a:pt x="4229" y="238"/>
                </a:lnTo>
                <a:lnTo>
                  <a:pt x="4230" y="238"/>
                </a:lnTo>
                <a:lnTo>
                  <a:pt x="4230" y="238"/>
                </a:lnTo>
                <a:lnTo>
                  <a:pt x="4231" y="238"/>
                </a:lnTo>
                <a:lnTo>
                  <a:pt x="4231" y="187"/>
                </a:lnTo>
                <a:lnTo>
                  <a:pt x="4232" y="170"/>
                </a:lnTo>
                <a:lnTo>
                  <a:pt x="4232" y="204"/>
                </a:lnTo>
                <a:lnTo>
                  <a:pt x="4233" y="187"/>
                </a:lnTo>
                <a:lnTo>
                  <a:pt x="4233" y="136"/>
                </a:lnTo>
                <a:lnTo>
                  <a:pt x="4234" y="102"/>
                </a:lnTo>
                <a:lnTo>
                  <a:pt x="4235" y="136"/>
                </a:lnTo>
                <a:lnTo>
                  <a:pt x="4236" y="221"/>
                </a:lnTo>
                <a:lnTo>
                  <a:pt x="4236" y="255"/>
                </a:lnTo>
                <a:lnTo>
                  <a:pt x="4237" y="306"/>
                </a:lnTo>
                <a:lnTo>
                  <a:pt x="4237" y="323"/>
                </a:lnTo>
                <a:lnTo>
                  <a:pt x="4238" y="289"/>
                </a:lnTo>
                <a:lnTo>
                  <a:pt x="4238" y="255"/>
                </a:lnTo>
                <a:lnTo>
                  <a:pt x="4239" y="289"/>
                </a:lnTo>
                <a:lnTo>
                  <a:pt x="4240" y="340"/>
                </a:lnTo>
                <a:lnTo>
                  <a:pt x="4240" y="340"/>
                </a:lnTo>
                <a:lnTo>
                  <a:pt x="4241" y="272"/>
                </a:lnTo>
                <a:lnTo>
                  <a:pt x="4241" y="204"/>
                </a:lnTo>
                <a:lnTo>
                  <a:pt x="4242" y="204"/>
                </a:lnTo>
                <a:lnTo>
                  <a:pt x="4242" y="238"/>
                </a:lnTo>
                <a:lnTo>
                  <a:pt x="4243" y="289"/>
                </a:lnTo>
                <a:lnTo>
                  <a:pt x="4243" y="289"/>
                </a:lnTo>
                <a:lnTo>
                  <a:pt x="4244" y="272"/>
                </a:lnTo>
                <a:lnTo>
                  <a:pt x="4245" y="255"/>
                </a:lnTo>
                <a:lnTo>
                  <a:pt x="4245" y="221"/>
                </a:lnTo>
                <a:lnTo>
                  <a:pt x="4246" y="221"/>
                </a:lnTo>
                <a:lnTo>
                  <a:pt x="4246" y="221"/>
                </a:lnTo>
                <a:lnTo>
                  <a:pt x="4247" y="238"/>
                </a:lnTo>
                <a:lnTo>
                  <a:pt x="4247" y="255"/>
                </a:lnTo>
                <a:lnTo>
                  <a:pt x="4248" y="289"/>
                </a:lnTo>
                <a:lnTo>
                  <a:pt x="4249" y="306"/>
                </a:lnTo>
                <a:lnTo>
                  <a:pt x="4249" y="289"/>
                </a:lnTo>
                <a:lnTo>
                  <a:pt x="4250" y="289"/>
                </a:lnTo>
                <a:lnTo>
                  <a:pt x="4250" y="272"/>
                </a:lnTo>
                <a:lnTo>
                  <a:pt x="4251" y="255"/>
                </a:lnTo>
                <a:lnTo>
                  <a:pt x="4251" y="272"/>
                </a:lnTo>
                <a:lnTo>
                  <a:pt x="4252" y="238"/>
                </a:lnTo>
                <a:lnTo>
                  <a:pt x="4253" y="255"/>
                </a:lnTo>
                <a:lnTo>
                  <a:pt x="4253" y="255"/>
                </a:lnTo>
                <a:lnTo>
                  <a:pt x="4254" y="255"/>
                </a:lnTo>
                <a:lnTo>
                  <a:pt x="4254" y="323"/>
                </a:lnTo>
                <a:lnTo>
                  <a:pt x="4255" y="340"/>
                </a:lnTo>
                <a:lnTo>
                  <a:pt x="4255" y="323"/>
                </a:lnTo>
                <a:lnTo>
                  <a:pt x="4256" y="306"/>
                </a:lnTo>
                <a:lnTo>
                  <a:pt x="4257" y="289"/>
                </a:lnTo>
                <a:lnTo>
                  <a:pt x="4257" y="187"/>
                </a:lnTo>
                <a:lnTo>
                  <a:pt x="4258" y="119"/>
                </a:lnTo>
                <a:lnTo>
                  <a:pt x="4258" y="136"/>
                </a:lnTo>
                <a:lnTo>
                  <a:pt x="4259" y="187"/>
                </a:lnTo>
                <a:lnTo>
                  <a:pt x="4259" y="204"/>
                </a:lnTo>
                <a:lnTo>
                  <a:pt x="4260" y="255"/>
                </a:lnTo>
                <a:lnTo>
                  <a:pt x="4260" y="289"/>
                </a:lnTo>
                <a:lnTo>
                  <a:pt x="4261" y="289"/>
                </a:lnTo>
                <a:lnTo>
                  <a:pt x="4262" y="272"/>
                </a:lnTo>
                <a:lnTo>
                  <a:pt x="4262" y="221"/>
                </a:lnTo>
                <a:lnTo>
                  <a:pt x="4263" y="204"/>
                </a:lnTo>
                <a:lnTo>
                  <a:pt x="4263" y="204"/>
                </a:lnTo>
                <a:lnTo>
                  <a:pt x="4264" y="238"/>
                </a:lnTo>
                <a:lnTo>
                  <a:pt x="4264" y="289"/>
                </a:lnTo>
                <a:lnTo>
                  <a:pt x="4265" y="272"/>
                </a:lnTo>
                <a:lnTo>
                  <a:pt x="4266" y="255"/>
                </a:lnTo>
                <a:lnTo>
                  <a:pt x="4266" y="238"/>
                </a:lnTo>
                <a:lnTo>
                  <a:pt x="4267" y="238"/>
                </a:lnTo>
                <a:lnTo>
                  <a:pt x="4268" y="255"/>
                </a:lnTo>
                <a:lnTo>
                  <a:pt x="4268" y="272"/>
                </a:lnTo>
                <a:lnTo>
                  <a:pt x="4269" y="289"/>
                </a:lnTo>
                <a:lnTo>
                  <a:pt x="4269" y="289"/>
                </a:lnTo>
                <a:lnTo>
                  <a:pt x="4270" y="289"/>
                </a:lnTo>
                <a:lnTo>
                  <a:pt x="4270" y="255"/>
                </a:lnTo>
                <a:lnTo>
                  <a:pt x="4271" y="255"/>
                </a:lnTo>
                <a:lnTo>
                  <a:pt x="4272" y="238"/>
                </a:lnTo>
                <a:lnTo>
                  <a:pt x="4272" y="221"/>
                </a:lnTo>
                <a:lnTo>
                  <a:pt x="4273" y="221"/>
                </a:lnTo>
                <a:lnTo>
                  <a:pt x="4273" y="221"/>
                </a:lnTo>
                <a:lnTo>
                  <a:pt x="4274" y="221"/>
                </a:lnTo>
                <a:lnTo>
                  <a:pt x="4274" y="238"/>
                </a:lnTo>
                <a:lnTo>
                  <a:pt x="4275" y="238"/>
                </a:lnTo>
                <a:lnTo>
                  <a:pt x="4276" y="238"/>
                </a:lnTo>
                <a:lnTo>
                  <a:pt x="4276" y="255"/>
                </a:lnTo>
                <a:lnTo>
                  <a:pt x="4277" y="221"/>
                </a:lnTo>
                <a:lnTo>
                  <a:pt x="4277" y="170"/>
                </a:lnTo>
                <a:lnTo>
                  <a:pt x="4278" y="136"/>
                </a:lnTo>
                <a:lnTo>
                  <a:pt x="4278" y="170"/>
                </a:lnTo>
                <a:lnTo>
                  <a:pt x="4279" y="136"/>
                </a:lnTo>
                <a:lnTo>
                  <a:pt x="4280" y="102"/>
                </a:lnTo>
                <a:lnTo>
                  <a:pt x="4280" y="136"/>
                </a:lnTo>
                <a:lnTo>
                  <a:pt x="4281" y="204"/>
                </a:lnTo>
                <a:lnTo>
                  <a:pt x="4281" y="289"/>
                </a:lnTo>
                <a:lnTo>
                  <a:pt x="4282" y="306"/>
                </a:lnTo>
                <a:lnTo>
                  <a:pt x="4282" y="340"/>
                </a:lnTo>
                <a:lnTo>
                  <a:pt x="4283" y="323"/>
                </a:lnTo>
                <a:lnTo>
                  <a:pt x="4283" y="306"/>
                </a:lnTo>
                <a:lnTo>
                  <a:pt x="4284" y="289"/>
                </a:lnTo>
                <a:lnTo>
                  <a:pt x="4285" y="306"/>
                </a:lnTo>
                <a:lnTo>
                  <a:pt x="4285" y="323"/>
                </a:lnTo>
                <a:lnTo>
                  <a:pt x="4286" y="340"/>
                </a:lnTo>
                <a:lnTo>
                  <a:pt x="4286" y="340"/>
                </a:lnTo>
                <a:lnTo>
                  <a:pt x="4287" y="289"/>
                </a:lnTo>
                <a:lnTo>
                  <a:pt x="4287" y="255"/>
                </a:lnTo>
                <a:lnTo>
                  <a:pt x="4288" y="238"/>
                </a:lnTo>
                <a:lnTo>
                  <a:pt x="4289" y="238"/>
                </a:lnTo>
                <a:lnTo>
                  <a:pt x="4289" y="221"/>
                </a:lnTo>
                <a:lnTo>
                  <a:pt x="4290" y="221"/>
                </a:lnTo>
                <a:lnTo>
                  <a:pt x="4290" y="221"/>
                </a:lnTo>
                <a:lnTo>
                  <a:pt x="4291" y="238"/>
                </a:lnTo>
                <a:lnTo>
                  <a:pt x="4291" y="221"/>
                </a:lnTo>
                <a:lnTo>
                  <a:pt x="4292" y="238"/>
                </a:lnTo>
                <a:lnTo>
                  <a:pt x="4293" y="221"/>
                </a:lnTo>
                <a:lnTo>
                  <a:pt x="4293" y="204"/>
                </a:lnTo>
                <a:lnTo>
                  <a:pt x="4294" y="187"/>
                </a:lnTo>
                <a:lnTo>
                  <a:pt x="4294" y="187"/>
                </a:lnTo>
                <a:lnTo>
                  <a:pt x="4295" y="170"/>
                </a:lnTo>
                <a:lnTo>
                  <a:pt x="4295" y="170"/>
                </a:lnTo>
                <a:lnTo>
                  <a:pt x="4296" y="153"/>
                </a:lnTo>
                <a:lnTo>
                  <a:pt x="4297" y="153"/>
                </a:lnTo>
                <a:lnTo>
                  <a:pt x="4297" y="153"/>
                </a:lnTo>
                <a:lnTo>
                  <a:pt x="4298" y="153"/>
                </a:lnTo>
                <a:lnTo>
                  <a:pt x="4298" y="136"/>
                </a:lnTo>
                <a:lnTo>
                  <a:pt x="4299" y="136"/>
                </a:lnTo>
                <a:lnTo>
                  <a:pt x="4299" y="136"/>
                </a:lnTo>
                <a:lnTo>
                  <a:pt x="4300" y="119"/>
                </a:lnTo>
                <a:lnTo>
                  <a:pt x="4300" y="136"/>
                </a:lnTo>
                <a:lnTo>
                  <a:pt x="4301" y="187"/>
                </a:lnTo>
                <a:lnTo>
                  <a:pt x="4302" y="187"/>
                </a:lnTo>
                <a:lnTo>
                  <a:pt x="4303" y="102"/>
                </a:lnTo>
                <a:lnTo>
                  <a:pt x="4303" y="85"/>
                </a:lnTo>
                <a:lnTo>
                  <a:pt x="4304" y="136"/>
                </a:lnTo>
                <a:lnTo>
                  <a:pt x="4304" y="204"/>
                </a:lnTo>
                <a:lnTo>
                  <a:pt x="4305" y="272"/>
                </a:lnTo>
                <a:lnTo>
                  <a:pt x="4305" y="340"/>
                </a:lnTo>
                <a:lnTo>
                  <a:pt x="4306" y="358"/>
                </a:lnTo>
                <a:lnTo>
                  <a:pt x="4306" y="323"/>
                </a:lnTo>
                <a:lnTo>
                  <a:pt x="4307" y="289"/>
                </a:lnTo>
                <a:lnTo>
                  <a:pt x="4308" y="306"/>
                </a:lnTo>
                <a:lnTo>
                  <a:pt x="4308" y="340"/>
                </a:lnTo>
                <a:lnTo>
                  <a:pt x="4309" y="358"/>
                </a:lnTo>
                <a:lnTo>
                  <a:pt x="4309" y="374"/>
                </a:lnTo>
                <a:lnTo>
                  <a:pt x="4310" y="340"/>
                </a:lnTo>
                <a:lnTo>
                  <a:pt x="4310" y="306"/>
                </a:lnTo>
                <a:lnTo>
                  <a:pt x="4311" y="306"/>
                </a:lnTo>
                <a:lnTo>
                  <a:pt x="4312" y="289"/>
                </a:lnTo>
                <a:lnTo>
                  <a:pt x="4312" y="272"/>
                </a:lnTo>
                <a:lnTo>
                  <a:pt x="4313" y="255"/>
                </a:lnTo>
                <a:lnTo>
                  <a:pt x="4313" y="238"/>
                </a:lnTo>
                <a:lnTo>
                  <a:pt x="4314" y="204"/>
                </a:lnTo>
                <a:lnTo>
                  <a:pt x="4314" y="187"/>
                </a:lnTo>
                <a:lnTo>
                  <a:pt x="4315" y="187"/>
                </a:lnTo>
                <a:lnTo>
                  <a:pt x="4316" y="187"/>
                </a:lnTo>
                <a:lnTo>
                  <a:pt x="4316" y="204"/>
                </a:lnTo>
                <a:lnTo>
                  <a:pt x="4317" y="204"/>
                </a:lnTo>
                <a:lnTo>
                  <a:pt x="4317" y="221"/>
                </a:lnTo>
                <a:lnTo>
                  <a:pt x="4318" y="238"/>
                </a:lnTo>
                <a:lnTo>
                  <a:pt x="4318" y="238"/>
                </a:lnTo>
                <a:lnTo>
                  <a:pt x="4319" y="238"/>
                </a:lnTo>
                <a:lnTo>
                  <a:pt x="4320" y="238"/>
                </a:lnTo>
                <a:lnTo>
                  <a:pt x="4320" y="255"/>
                </a:lnTo>
                <a:lnTo>
                  <a:pt x="4321" y="238"/>
                </a:lnTo>
                <a:lnTo>
                  <a:pt x="4321" y="238"/>
                </a:lnTo>
                <a:lnTo>
                  <a:pt x="4322" y="238"/>
                </a:lnTo>
                <a:lnTo>
                  <a:pt x="4322" y="272"/>
                </a:lnTo>
                <a:lnTo>
                  <a:pt x="4323" y="272"/>
                </a:lnTo>
                <a:lnTo>
                  <a:pt x="4323" y="255"/>
                </a:lnTo>
                <a:lnTo>
                  <a:pt x="4324" y="238"/>
                </a:lnTo>
                <a:lnTo>
                  <a:pt x="4325" y="187"/>
                </a:lnTo>
                <a:lnTo>
                  <a:pt x="4325" y="119"/>
                </a:lnTo>
                <a:lnTo>
                  <a:pt x="4326" y="68"/>
                </a:lnTo>
                <a:lnTo>
                  <a:pt x="4326" y="102"/>
                </a:lnTo>
                <a:lnTo>
                  <a:pt x="4327" y="204"/>
                </a:lnTo>
                <a:lnTo>
                  <a:pt x="4327" y="255"/>
                </a:lnTo>
                <a:lnTo>
                  <a:pt x="4328" y="323"/>
                </a:lnTo>
                <a:lnTo>
                  <a:pt x="4329" y="340"/>
                </a:lnTo>
                <a:lnTo>
                  <a:pt x="4329" y="358"/>
                </a:lnTo>
                <a:lnTo>
                  <a:pt x="4330" y="323"/>
                </a:lnTo>
                <a:lnTo>
                  <a:pt x="4330" y="289"/>
                </a:lnTo>
                <a:lnTo>
                  <a:pt x="4331" y="323"/>
                </a:lnTo>
                <a:lnTo>
                  <a:pt x="4331" y="340"/>
                </a:lnTo>
                <a:lnTo>
                  <a:pt x="4332" y="358"/>
                </a:lnTo>
                <a:lnTo>
                  <a:pt x="4333" y="289"/>
                </a:lnTo>
                <a:lnTo>
                  <a:pt x="4333" y="255"/>
                </a:lnTo>
                <a:lnTo>
                  <a:pt x="4334" y="204"/>
                </a:lnTo>
                <a:lnTo>
                  <a:pt x="4335" y="204"/>
                </a:lnTo>
                <a:lnTo>
                  <a:pt x="4335" y="238"/>
                </a:lnTo>
                <a:lnTo>
                  <a:pt x="4336" y="238"/>
                </a:lnTo>
                <a:lnTo>
                  <a:pt x="4336" y="255"/>
                </a:lnTo>
                <a:lnTo>
                  <a:pt x="4337" y="238"/>
                </a:lnTo>
                <a:lnTo>
                  <a:pt x="4337" y="221"/>
                </a:lnTo>
                <a:lnTo>
                  <a:pt x="4338" y="204"/>
                </a:lnTo>
                <a:lnTo>
                  <a:pt x="4339" y="221"/>
                </a:lnTo>
                <a:lnTo>
                  <a:pt x="4339" y="204"/>
                </a:lnTo>
                <a:lnTo>
                  <a:pt x="4340" y="187"/>
                </a:lnTo>
                <a:lnTo>
                  <a:pt x="4340" y="170"/>
                </a:lnTo>
                <a:lnTo>
                  <a:pt x="4341" y="153"/>
                </a:lnTo>
                <a:lnTo>
                  <a:pt x="4341" y="170"/>
                </a:lnTo>
                <a:lnTo>
                  <a:pt x="4342" y="187"/>
                </a:lnTo>
                <a:lnTo>
                  <a:pt x="4343" y="187"/>
                </a:lnTo>
                <a:lnTo>
                  <a:pt x="4343" y="187"/>
                </a:lnTo>
                <a:lnTo>
                  <a:pt x="4344" y="204"/>
                </a:lnTo>
                <a:lnTo>
                  <a:pt x="4344" y="187"/>
                </a:lnTo>
                <a:lnTo>
                  <a:pt x="4345" y="170"/>
                </a:lnTo>
                <a:lnTo>
                  <a:pt x="4345" y="170"/>
                </a:lnTo>
                <a:lnTo>
                  <a:pt x="4346" y="187"/>
                </a:lnTo>
                <a:lnTo>
                  <a:pt x="4347" y="170"/>
                </a:lnTo>
                <a:lnTo>
                  <a:pt x="4347" y="221"/>
                </a:lnTo>
                <a:lnTo>
                  <a:pt x="4348" y="187"/>
                </a:lnTo>
                <a:lnTo>
                  <a:pt x="4348" y="102"/>
                </a:lnTo>
                <a:lnTo>
                  <a:pt x="4349" y="102"/>
                </a:lnTo>
                <a:lnTo>
                  <a:pt x="4349" y="102"/>
                </a:lnTo>
                <a:lnTo>
                  <a:pt x="4350" y="153"/>
                </a:lnTo>
                <a:lnTo>
                  <a:pt x="4350" y="238"/>
                </a:lnTo>
                <a:lnTo>
                  <a:pt x="4351" y="289"/>
                </a:lnTo>
                <a:lnTo>
                  <a:pt x="4352" y="340"/>
                </a:lnTo>
                <a:lnTo>
                  <a:pt x="4352" y="358"/>
                </a:lnTo>
                <a:lnTo>
                  <a:pt x="4353" y="340"/>
                </a:lnTo>
                <a:lnTo>
                  <a:pt x="4353" y="306"/>
                </a:lnTo>
                <a:lnTo>
                  <a:pt x="4354" y="306"/>
                </a:lnTo>
                <a:lnTo>
                  <a:pt x="4354" y="340"/>
                </a:lnTo>
                <a:lnTo>
                  <a:pt x="4355" y="358"/>
                </a:lnTo>
                <a:lnTo>
                  <a:pt x="4356" y="340"/>
                </a:lnTo>
                <a:lnTo>
                  <a:pt x="4356" y="323"/>
                </a:lnTo>
                <a:lnTo>
                  <a:pt x="4357" y="289"/>
                </a:lnTo>
                <a:lnTo>
                  <a:pt x="4357" y="289"/>
                </a:lnTo>
                <a:lnTo>
                  <a:pt x="4358" y="272"/>
                </a:lnTo>
                <a:lnTo>
                  <a:pt x="4358" y="255"/>
                </a:lnTo>
                <a:lnTo>
                  <a:pt x="4359" y="238"/>
                </a:lnTo>
                <a:lnTo>
                  <a:pt x="4360" y="204"/>
                </a:lnTo>
                <a:lnTo>
                  <a:pt x="4360" y="204"/>
                </a:lnTo>
                <a:lnTo>
                  <a:pt x="4361" y="204"/>
                </a:lnTo>
                <a:lnTo>
                  <a:pt x="4361" y="204"/>
                </a:lnTo>
                <a:lnTo>
                  <a:pt x="4362" y="221"/>
                </a:lnTo>
                <a:lnTo>
                  <a:pt x="4362" y="221"/>
                </a:lnTo>
                <a:lnTo>
                  <a:pt x="4363" y="221"/>
                </a:lnTo>
                <a:lnTo>
                  <a:pt x="4364" y="221"/>
                </a:lnTo>
                <a:lnTo>
                  <a:pt x="4364" y="221"/>
                </a:lnTo>
                <a:lnTo>
                  <a:pt x="4365" y="221"/>
                </a:lnTo>
                <a:lnTo>
                  <a:pt x="4365" y="221"/>
                </a:lnTo>
                <a:lnTo>
                  <a:pt x="4366" y="221"/>
                </a:lnTo>
                <a:lnTo>
                  <a:pt x="4366" y="221"/>
                </a:lnTo>
                <a:lnTo>
                  <a:pt x="4367" y="221"/>
                </a:lnTo>
                <a:lnTo>
                  <a:pt x="4368" y="238"/>
                </a:lnTo>
                <a:lnTo>
                  <a:pt x="4368" y="221"/>
                </a:lnTo>
                <a:lnTo>
                  <a:pt x="4369" y="204"/>
                </a:lnTo>
                <a:lnTo>
                  <a:pt x="4370" y="136"/>
                </a:lnTo>
                <a:lnTo>
                  <a:pt x="4370" y="153"/>
                </a:lnTo>
                <a:lnTo>
                  <a:pt x="4371" y="153"/>
                </a:lnTo>
                <a:lnTo>
                  <a:pt x="4371" y="85"/>
                </a:lnTo>
                <a:lnTo>
                  <a:pt x="4372" y="85"/>
                </a:lnTo>
                <a:lnTo>
                  <a:pt x="4372" y="119"/>
                </a:lnTo>
                <a:lnTo>
                  <a:pt x="4373" y="221"/>
                </a:lnTo>
                <a:lnTo>
                  <a:pt x="4373" y="289"/>
                </a:lnTo>
                <a:lnTo>
                  <a:pt x="4374" y="340"/>
                </a:lnTo>
                <a:lnTo>
                  <a:pt x="4375" y="374"/>
                </a:lnTo>
                <a:lnTo>
                  <a:pt x="4375" y="340"/>
                </a:lnTo>
                <a:lnTo>
                  <a:pt x="4376" y="323"/>
                </a:lnTo>
                <a:lnTo>
                  <a:pt x="4376" y="306"/>
                </a:lnTo>
                <a:lnTo>
                  <a:pt x="4377" y="323"/>
                </a:lnTo>
                <a:lnTo>
                  <a:pt x="4377" y="340"/>
                </a:lnTo>
                <a:lnTo>
                  <a:pt x="4378" y="358"/>
                </a:lnTo>
                <a:lnTo>
                  <a:pt x="4379" y="323"/>
                </a:lnTo>
                <a:lnTo>
                  <a:pt x="4379" y="255"/>
                </a:lnTo>
                <a:lnTo>
                  <a:pt x="4380" y="221"/>
                </a:lnTo>
                <a:lnTo>
                  <a:pt x="4380" y="221"/>
                </a:lnTo>
                <a:lnTo>
                  <a:pt x="4381" y="221"/>
                </a:lnTo>
                <a:lnTo>
                  <a:pt x="4381" y="221"/>
                </a:lnTo>
                <a:lnTo>
                  <a:pt x="4382" y="221"/>
                </a:lnTo>
                <a:lnTo>
                  <a:pt x="4383" y="221"/>
                </a:lnTo>
                <a:lnTo>
                  <a:pt x="4383" y="221"/>
                </a:lnTo>
                <a:lnTo>
                  <a:pt x="4384" y="238"/>
                </a:lnTo>
                <a:lnTo>
                  <a:pt x="4384" y="255"/>
                </a:lnTo>
                <a:lnTo>
                  <a:pt x="4385" y="255"/>
                </a:lnTo>
                <a:lnTo>
                  <a:pt x="4385" y="255"/>
                </a:lnTo>
                <a:lnTo>
                  <a:pt x="4386" y="255"/>
                </a:lnTo>
                <a:lnTo>
                  <a:pt x="4387" y="255"/>
                </a:lnTo>
                <a:lnTo>
                  <a:pt x="4387" y="255"/>
                </a:lnTo>
                <a:lnTo>
                  <a:pt x="4388" y="272"/>
                </a:lnTo>
                <a:lnTo>
                  <a:pt x="4388" y="272"/>
                </a:lnTo>
                <a:lnTo>
                  <a:pt x="4389" y="272"/>
                </a:lnTo>
                <a:lnTo>
                  <a:pt x="4389" y="272"/>
                </a:lnTo>
                <a:lnTo>
                  <a:pt x="4390" y="272"/>
                </a:lnTo>
                <a:lnTo>
                  <a:pt x="4390" y="255"/>
                </a:lnTo>
                <a:lnTo>
                  <a:pt x="4391" y="255"/>
                </a:lnTo>
                <a:lnTo>
                  <a:pt x="4392" y="221"/>
                </a:lnTo>
                <a:lnTo>
                  <a:pt x="4392" y="221"/>
                </a:lnTo>
                <a:lnTo>
                  <a:pt x="4393" y="255"/>
                </a:lnTo>
                <a:lnTo>
                  <a:pt x="4393" y="221"/>
                </a:lnTo>
                <a:lnTo>
                  <a:pt x="4394" y="204"/>
                </a:lnTo>
                <a:lnTo>
                  <a:pt x="4394" y="153"/>
                </a:lnTo>
                <a:lnTo>
                  <a:pt x="4395" y="119"/>
                </a:lnTo>
                <a:lnTo>
                  <a:pt x="4396" y="102"/>
                </a:lnTo>
                <a:lnTo>
                  <a:pt x="4396" y="136"/>
                </a:lnTo>
                <a:lnTo>
                  <a:pt x="4397" y="204"/>
                </a:lnTo>
                <a:lnTo>
                  <a:pt x="4397" y="306"/>
                </a:lnTo>
                <a:lnTo>
                  <a:pt x="4398" y="340"/>
                </a:lnTo>
                <a:lnTo>
                  <a:pt x="4398" y="340"/>
                </a:lnTo>
                <a:lnTo>
                  <a:pt x="4399" y="323"/>
                </a:lnTo>
                <a:lnTo>
                  <a:pt x="4400" y="306"/>
                </a:lnTo>
                <a:lnTo>
                  <a:pt x="4400" y="272"/>
                </a:lnTo>
                <a:lnTo>
                  <a:pt x="4401" y="272"/>
                </a:lnTo>
                <a:lnTo>
                  <a:pt x="4402" y="272"/>
                </a:lnTo>
                <a:lnTo>
                  <a:pt x="4402" y="272"/>
                </a:lnTo>
                <a:lnTo>
                  <a:pt x="4403" y="289"/>
                </a:lnTo>
                <a:lnTo>
                  <a:pt x="4403" y="289"/>
                </a:lnTo>
                <a:lnTo>
                  <a:pt x="4404" y="289"/>
                </a:lnTo>
                <a:lnTo>
                  <a:pt x="4404" y="272"/>
                </a:lnTo>
                <a:lnTo>
                  <a:pt x="4405" y="272"/>
                </a:lnTo>
                <a:lnTo>
                  <a:pt x="4406" y="255"/>
                </a:lnTo>
                <a:lnTo>
                  <a:pt x="4406" y="289"/>
                </a:lnTo>
                <a:lnTo>
                  <a:pt x="4407" y="289"/>
                </a:lnTo>
                <a:lnTo>
                  <a:pt x="4407" y="272"/>
                </a:lnTo>
                <a:lnTo>
                  <a:pt x="4408" y="255"/>
                </a:lnTo>
                <a:lnTo>
                  <a:pt x="4408" y="255"/>
                </a:lnTo>
                <a:lnTo>
                  <a:pt x="4409" y="221"/>
                </a:lnTo>
                <a:lnTo>
                  <a:pt x="4410" y="204"/>
                </a:lnTo>
                <a:lnTo>
                  <a:pt x="4410" y="187"/>
                </a:lnTo>
                <a:lnTo>
                  <a:pt x="4411" y="187"/>
                </a:lnTo>
                <a:lnTo>
                  <a:pt x="4411" y="170"/>
                </a:lnTo>
                <a:lnTo>
                  <a:pt x="4412" y="187"/>
                </a:lnTo>
                <a:lnTo>
                  <a:pt x="4412" y="221"/>
                </a:lnTo>
                <a:lnTo>
                  <a:pt x="4413" y="221"/>
                </a:lnTo>
                <a:lnTo>
                  <a:pt x="4413" y="255"/>
                </a:lnTo>
                <a:lnTo>
                  <a:pt x="4414" y="272"/>
                </a:lnTo>
                <a:lnTo>
                  <a:pt x="4415" y="204"/>
                </a:lnTo>
                <a:lnTo>
                  <a:pt x="4415" y="136"/>
                </a:lnTo>
                <a:lnTo>
                  <a:pt x="4416" y="102"/>
                </a:lnTo>
                <a:lnTo>
                  <a:pt x="4416" y="85"/>
                </a:lnTo>
                <a:lnTo>
                  <a:pt x="4417" y="85"/>
                </a:lnTo>
                <a:lnTo>
                  <a:pt x="4417" y="136"/>
                </a:lnTo>
                <a:lnTo>
                  <a:pt x="4418" y="238"/>
                </a:lnTo>
                <a:lnTo>
                  <a:pt x="4419" y="272"/>
                </a:lnTo>
                <a:lnTo>
                  <a:pt x="4419" y="306"/>
                </a:lnTo>
                <a:lnTo>
                  <a:pt x="4420" y="323"/>
                </a:lnTo>
                <a:lnTo>
                  <a:pt x="4420" y="358"/>
                </a:lnTo>
                <a:lnTo>
                  <a:pt x="4421" y="340"/>
                </a:lnTo>
                <a:lnTo>
                  <a:pt x="4421" y="306"/>
                </a:lnTo>
                <a:lnTo>
                  <a:pt x="4422" y="306"/>
                </a:lnTo>
                <a:lnTo>
                  <a:pt x="4423" y="340"/>
                </a:lnTo>
                <a:lnTo>
                  <a:pt x="4423" y="358"/>
                </a:lnTo>
                <a:lnTo>
                  <a:pt x="4424" y="358"/>
                </a:lnTo>
                <a:lnTo>
                  <a:pt x="4424" y="306"/>
                </a:lnTo>
                <a:lnTo>
                  <a:pt x="4425" y="255"/>
                </a:lnTo>
                <a:lnTo>
                  <a:pt x="4425" y="238"/>
                </a:lnTo>
                <a:lnTo>
                  <a:pt x="4426" y="204"/>
                </a:lnTo>
                <a:lnTo>
                  <a:pt x="4427" y="187"/>
                </a:lnTo>
                <a:lnTo>
                  <a:pt x="4427" y="204"/>
                </a:lnTo>
                <a:lnTo>
                  <a:pt x="4428" y="204"/>
                </a:lnTo>
                <a:lnTo>
                  <a:pt x="4428" y="204"/>
                </a:lnTo>
                <a:lnTo>
                  <a:pt x="4429" y="204"/>
                </a:lnTo>
                <a:lnTo>
                  <a:pt x="4429" y="204"/>
                </a:lnTo>
                <a:lnTo>
                  <a:pt x="4430" y="221"/>
                </a:lnTo>
                <a:lnTo>
                  <a:pt x="4430" y="204"/>
                </a:lnTo>
                <a:lnTo>
                  <a:pt x="4431" y="187"/>
                </a:lnTo>
                <a:lnTo>
                  <a:pt x="4432" y="187"/>
                </a:lnTo>
                <a:lnTo>
                  <a:pt x="4432" y="187"/>
                </a:lnTo>
                <a:lnTo>
                  <a:pt x="4433" y="170"/>
                </a:lnTo>
                <a:lnTo>
                  <a:pt x="4433" y="187"/>
                </a:lnTo>
                <a:lnTo>
                  <a:pt x="4434" y="170"/>
                </a:lnTo>
                <a:lnTo>
                  <a:pt x="4435" y="170"/>
                </a:lnTo>
                <a:lnTo>
                  <a:pt x="4435" y="170"/>
                </a:lnTo>
                <a:lnTo>
                  <a:pt x="4436" y="153"/>
                </a:lnTo>
                <a:lnTo>
                  <a:pt x="4436" y="136"/>
                </a:lnTo>
                <a:lnTo>
                  <a:pt x="4437" y="136"/>
                </a:lnTo>
                <a:lnTo>
                  <a:pt x="4438" y="136"/>
                </a:lnTo>
                <a:lnTo>
                  <a:pt x="4438" y="136"/>
                </a:lnTo>
                <a:lnTo>
                  <a:pt x="4439" y="170"/>
                </a:lnTo>
                <a:lnTo>
                  <a:pt x="4439" y="187"/>
                </a:lnTo>
                <a:lnTo>
                  <a:pt x="4440" y="119"/>
                </a:lnTo>
                <a:lnTo>
                  <a:pt x="4440" y="102"/>
                </a:lnTo>
                <a:lnTo>
                  <a:pt x="4441" y="119"/>
                </a:lnTo>
                <a:lnTo>
                  <a:pt x="4442" y="204"/>
                </a:lnTo>
                <a:lnTo>
                  <a:pt x="4442" y="289"/>
                </a:lnTo>
                <a:lnTo>
                  <a:pt x="4443" y="340"/>
                </a:lnTo>
                <a:lnTo>
                  <a:pt x="4443" y="358"/>
                </a:lnTo>
                <a:lnTo>
                  <a:pt x="4444" y="358"/>
                </a:lnTo>
                <a:lnTo>
                  <a:pt x="4444" y="306"/>
                </a:lnTo>
                <a:lnTo>
                  <a:pt x="4445" y="289"/>
                </a:lnTo>
                <a:lnTo>
                  <a:pt x="4446" y="323"/>
                </a:lnTo>
                <a:lnTo>
                  <a:pt x="4446" y="340"/>
                </a:lnTo>
                <a:lnTo>
                  <a:pt x="4447" y="323"/>
                </a:lnTo>
                <a:lnTo>
                  <a:pt x="4447" y="323"/>
                </a:lnTo>
                <a:lnTo>
                  <a:pt x="4448" y="323"/>
                </a:lnTo>
                <a:lnTo>
                  <a:pt x="4448" y="323"/>
                </a:lnTo>
                <a:lnTo>
                  <a:pt x="4449" y="306"/>
                </a:lnTo>
                <a:lnTo>
                  <a:pt x="4450" y="289"/>
                </a:lnTo>
                <a:lnTo>
                  <a:pt x="4450" y="255"/>
                </a:lnTo>
                <a:lnTo>
                  <a:pt x="4451" y="255"/>
                </a:lnTo>
                <a:lnTo>
                  <a:pt x="4451" y="221"/>
                </a:lnTo>
                <a:lnTo>
                  <a:pt x="4452" y="221"/>
                </a:lnTo>
                <a:lnTo>
                  <a:pt x="4452" y="204"/>
                </a:lnTo>
                <a:lnTo>
                  <a:pt x="4453" y="204"/>
                </a:lnTo>
                <a:lnTo>
                  <a:pt x="4454" y="204"/>
                </a:lnTo>
                <a:lnTo>
                  <a:pt x="4454" y="187"/>
                </a:lnTo>
                <a:lnTo>
                  <a:pt x="4455" y="221"/>
                </a:lnTo>
                <a:lnTo>
                  <a:pt x="4455" y="221"/>
                </a:lnTo>
                <a:lnTo>
                  <a:pt x="4456" y="221"/>
                </a:lnTo>
                <a:lnTo>
                  <a:pt x="4456" y="204"/>
                </a:lnTo>
                <a:lnTo>
                  <a:pt x="4457" y="221"/>
                </a:lnTo>
                <a:lnTo>
                  <a:pt x="4457" y="238"/>
                </a:lnTo>
                <a:lnTo>
                  <a:pt x="4458" y="238"/>
                </a:lnTo>
                <a:lnTo>
                  <a:pt x="4459" y="238"/>
                </a:lnTo>
                <a:lnTo>
                  <a:pt x="4459" y="255"/>
                </a:lnTo>
                <a:lnTo>
                  <a:pt x="4460" y="255"/>
                </a:lnTo>
                <a:lnTo>
                  <a:pt x="4460" y="272"/>
                </a:lnTo>
                <a:lnTo>
                  <a:pt x="4461" y="272"/>
                </a:lnTo>
                <a:lnTo>
                  <a:pt x="4461" y="272"/>
                </a:lnTo>
                <a:lnTo>
                  <a:pt x="4462" y="204"/>
                </a:lnTo>
                <a:lnTo>
                  <a:pt x="4463" y="136"/>
                </a:lnTo>
                <a:lnTo>
                  <a:pt x="4463" y="85"/>
                </a:lnTo>
                <a:lnTo>
                  <a:pt x="4464" y="136"/>
                </a:lnTo>
                <a:lnTo>
                  <a:pt x="4464" y="221"/>
                </a:lnTo>
                <a:lnTo>
                  <a:pt x="4465" y="289"/>
                </a:lnTo>
                <a:lnTo>
                  <a:pt x="4465" y="323"/>
                </a:lnTo>
                <a:lnTo>
                  <a:pt x="4466" y="323"/>
                </a:lnTo>
                <a:lnTo>
                  <a:pt x="4467" y="306"/>
                </a:lnTo>
                <a:lnTo>
                  <a:pt x="4467" y="289"/>
                </a:lnTo>
                <a:lnTo>
                  <a:pt x="4468" y="272"/>
                </a:lnTo>
                <a:lnTo>
                  <a:pt x="4469" y="306"/>
                </a:lnTo>
                <a:lnTo>
                  <a:pt x="4469" y="358"/>
                </a:lnTo>
                <a:lnTo>
                  <a:pt x="4470" y="358"/>
                </a:lnTo>
                <a:lnTo>
                  <a:pt x="4470" y="323"/>
                </a:lnTo>
                <a:lnTo>
                  <a:pt x="4471" y="255"/>
                </a:lnTo>
                <a:lnTo>
                  <a:pt x="4471" y="221"/>
                </a:lnTo>
                <a:lnTo>
                  <a:pt x="4472" y="221"/>
                </a:lnTo>
                <a:lnTo>
                  <a:pt x="4473" y="221"/>
                </a:lnTo>
                <a:lnTo>
                  <a:pt x="4473" y="221"/>
                </a:lnTo>
                <a:lnTo>
                  <a:pt x="4474" y="221"/>
                </a:lnTo>
                <a:lnTo>
                  <a:pt x="4474" y="221"/>
                </a:lnTo>
                <a:lnTo>
                  <a:pt x="4475" y="221"/>
                </a:lnTo>
                <a:lnTo>
                  <a:pt x="4475" y="221"/>
                </a:lnTo>
                <a:lnTo>
                  <a:pt x="4476" y="238"/>
                </a:lnTo>
                <a:lnTo>
                  <a:pt x="4477" y="221"/>
                </a:lnTo>
                <a:lnTo>
                  <a:pt x="4477" y="204"/>
                </a:lnTo>
                <a:lnTo>
                  <a:pt x="4478" y="187"/>
                </a:lnTo>
                <a:lnTo>
                  <a:pt x="4478" y="170"/>
                </a:lnTo>
                <a:lnTo>
                  <a:pt x="4479" y="170"/>
                </a:lnTo>
                <a:lnTo>
                  <a:pt x="4479" y="153"/>
                </a:lnTo>
                <a:lnTo>
                  <a:pt x="4480" y="170"/>
                </a:lnTo>
                <a:lnTo>
                  <a:pt x="4480" y="170"/>
                </a:lnTo>
                <a:lnTo>
                  <a:pt x="4481" y="187"/>
                </a:lnTo>
                <a:lnTo>
                  <a:pt x="4482" y="187"/>
                </a:lnTo>
                <a:lnTo>
                  <a:pt x="4482" y="170"/>
                </a:lnTo>
                <a:lnTo>
                  <a:pt x="4483" y="170"/>
                </a:lnTo>
                <a:lnTo>
                  <a:pt x="4483" y="153"/>
                </a:lnTo>
                <a:lnTo>
                  <a:pt x="4484" y="119"/>
                </a:lnTo>
                <a:lnTo>
                  <a:pt x="4484" y="153"/>
                </a:lnTo>
                <a:lnTo>
                  <a:pt x="4485" y="136"/>
                </a:lnTo>
                <a:lnTo>
                  <a:pt x="4486" y="85"/>
                </a:lnTo>
                <a:lnTo>
                  <a:pt x="4486" y="68"/>
                </a:lnTo>
                <a:lnTo>
                  <a:pt x="4487" y="68"/>
                </a:lnTo>
                <a:lnTo>
                  <a:pt x="4487" y="153"/>
                </a:lnTo>
                <a:lnTo>
                  <a:pt x="4488" y="238"/>
                </a:lnTo>
                <a:lnTo>
                  <a:pt x="4488" y="306"/>
                </a:lnTo>
                <a:lnTo>
                  <a:pt x="4489" y="340"/>
                </a:lnTo>
                <a:lnTo>
                  <a:pt x="4490" y="358"/>
                </a:lnTo>
                <a:lnTo>
                  <a:pt x="4490" y="323"/>
                </a:lnTo>
                <a:lnTo>
                  <a:pt x="4491" y="340"/>
                </a:lnTo>
                <a:lnTo>
                  <a:pt x="4491" y="358"/>
                </a:lnTo>
                <a:lnTo>
                  <a:pt x="4492" y="391"/>
                </a:lnTo>
                <a:lnTo>
                  <a:pt x="4492" y="374"/>
                </a:lnTo>
                <a:lnTo>
                  <a:pt x="4493" y="374"/>
                </a:lnTo>
                <a:lnTo>
                  <a:pt x="4494" y="340"/>
                </a:lnTo>
                <a:lnTo>
                  <a:pt x="4494" y="306"/>
                </a:lnTo>
                <a:lnTo>
                  <a:pt x="4495" y="306"/>
                </a:lnTo>
                <a:lnTo>
                  <a:pt x="4495" y="289"/>
                </a:lnTo>
                <a:lnTo>
                  <a:pt x="4496" y="289"/>
                </a:lnTo>
                <a:lnTo>
                  <a:pt x="4496" y="255"/>
                </a:lnTo>
                <a:lnTo>
                  <a:pt x="4497" y="238"/>
                </a:lnTo>
                <a:lnTo>
                  <a:pt x="4497" y="204"/>
                </a:lnTo>
                <a:lnTo>
                  <a:pt x="4498" y="204"/>
                </a:lnTo>
                <a:lnTo>
                  <a:pt x="4499" y="204"/>
                </a:lnTo>
                <a:lnTo>
                  <a:pt x="4499" y="221"/>
                </a:lnTo>
                <a:lnTo>
                  <a:pt x="4500" y="221"/>
                </a:lnTo>
                <a:lnTo>
                  <a:pt x="4500" y="221"/>
                </a:lnTo>
                <a:lnTo>
                  <a:pt x="4501" y="238"/>
                </a:lnTo>
                <a:lnTo>
                  <a:pt x="4502" y="238"/>
                </a:lnTo>
                <a:lnTo>
                  <a:pt x="4502" y="238"/>
                </a:lnTo>
                <a:lnTo>
                  <a:pt x="4503" y="221"/>
                </a:lnTo>
                <a:lnTo>
                  <a:pt x="4503" y="204"/>
                </a:lnTo>
                <a:lnTo>
                  <a:pt x="4504" y="221"/>
                </a:lnTo>
                <a:lnTo>
                  <a:pt x="4505" y="221"/>
                </a:lnTo>
                <a:lnTo>
                  <a:pt x="4505" y="221"/>
                </a:lnTo>
                <a:lnTo>
                  <a:pt x="4506" y="221"/>
                </a:lnTo>
                <a:lnTo>
                  <a:pt x="4506" y="187"/>
                </a:lnTo>
                <a:lnTo>
                  <a:pt x="4507" y="187"/>
                </a:lnTo>
                <a:lnTo>
                  <a:pt x="4507" y="221"/>
                </a:lnTo>
                <a:lnTo>
                  <a:pt x="4508" y="221"/>
                </a:lnTo>
                <a:lnTo>
                  <a:pt x="4509" y="136"/>
                </a:lnTo>
                <a:lnTo>
                  <a:pt x="4509" y="102"/>
                </a:lnTo>
                <a:lnTo>
                  <a:pt x="4510" y="119"/>
                </a:lnTo>
                <a:lnTo>
                  <a:pt x="4510" y="204"/>
                </a:lnTo>
                <a:lnTo>
                  <a:pt x="4511" y="255"/>
                </a:lnTo>
                <a:lnTo>
                  <a:pt x="4511" y="323"/>
                </a:lnTo>
                <a:lnTo>
                  <a:pt x="4512" y="306"/>
                </a:lnTo>
                <a:lnTo>
                  <a:pt x="4513" y="272"/>
                </a:lnTo>
                <a:lnTo>
                  <a:pt x="4513" y="272"/>
                </a:lnTo>
                <a:lnTo>
                  <a:pt x="4514" y="272"/>
                </a:lnTo>
                <a:lnTo>
                  <a:pt x="4514" y="289"/>
                </a:lnTo>
                <a:lnTo>
                  <a:pt x="4515" y="306"/>
                </a:lnTo>
                <a:lnTo>
                  <a:pt x="4515" y="323"/>
                </a:lnTo>
                <a:lnTo>
                  <a:pt x="4516" y="323"/>
                </a:lnTo>
                <a:lnTo>
                  <a:pt x="4517" y="289"/>
                </a:lnTo>
                <a:lnTo>
                  <a:pt x="4517" y="255"/>
                </a:lnTo>
                <a:lnTo>
                  <a:pt x="4518" y="221"/>
                </a:lnTo>
                <a:lnTo>
                  <a:pt x="4518" y="221"/>
                </a:lnTo>
                <a:lnTo>
                  <a:pt x="4519" y="221"/>
                </a:lnTo>
                <a:lnTo>
                  <a:pt x="4519" y="204"/>
                </a:lnTo>
                <a:lnTo>
                  <a:pt x="4520" y="221"/>
                </a:lnTo>
                <a:lnTo>
                  <a:pt x="4520" y="221"/>
                </a:lnTo>
                <a:lnTo>
                  <a:pt x="4521" y="255"/>
                </a:lnTo>
                <a:lnTo>
                  <a:pt x="4522" y="272"/>
                </a:lnTo>
                <a:lnTo>
                  <a:pt x="4522" y="255"/>
                </a:lnTo>
                <a:lnTo>
                  <a:pt x="4523" y="255"/>
                </a:lnTo>
                <a:lnTo>
                  <a:pt x="4523" y="238"/>
                </a:lnTo>
                <a:lnTo>
                  <a:pt x="4524" y="238"/>
                </a:lnTo>
                <a:lnTo>
                  <a:pt x="4524" y="238"/>
                </a:lnTo>
                <a:lnTo>
                  <a:pt x="4525" y="255"/>
                </a:lnTo>
                <a:lnTo>
                  <a:pt x="4526" y="255"/>
                </a:lnTo>
                <a:lnTo>
                  <a:pt x="4526" y="255"/>
                </a:lnTo>
                <a:lnTo>
                  <a:pt x="4527" y="255"/>
                </a:lnTo>
                <a:lnTo>
                  <a:pt x="4527" y="238"/>
                </a:lnTo>
                <a:lnTo>
                  <a:pt x="4528" y="255"/>
                </a:lnTo>
                <a:lnTo>
                  <a:pt x="4528" y="238"/>
                </a:lnTo>
                <a:lnTo>
                  <a:pt x="4529" y="272"/>
                </a:lnTo>
                <a:lnTo>
                  <a:pt x="4530" y="255"/>
                </a:lnTo>
                <a:lnTo>
                  <a:pt x="4530" y="187"/>
                </a:lnTo>
                <a:lnTo>
                  <a:pt x="4531" y="221"/>
                </a:lnTo>
                <a:lnTo>
                  <a:pt x="4531" y="153"/>
                </a:lnTo>
                <a:lnTo>
                  <a:pt x="4532" y="85"/>
                </a:lnTo>
                <a:lnTo>
                  <a:pt x="4532" y="102"/>
                </a:lnTo>
                <a:lnTo>
                  <a:pt x="4533" y="102"/>
                </a:lnTo>
                <a:lnTo>
                  <a:pt x="4534" y="153"/>
                </a:lnTo>
                <a:lnTo>
                  <a:pt x="4534" y="238"/>
                </a:lnTo>
                <a:lnTo>
                  <a:pt x="4535" y="289"/>
                </a:lnTo>
                <a:lnTo>
                  <a:pt x="4536" y="358"/>
                </a:lnTo>
                <a:lnTo>
                  <a:pt x="4536" y="374"/>
                </a:lnTo>
                <a:lnTo>
                  <a:pt x="4537" y="340"/>
                </a:lnTo>
                <a:lnTo>
                  <a:pt x="4537" y="323"/>
                </a:lnTo>
                <a:lnTo>
                  <a:pt x="4538" y="306"/>
                </a:lnTo>
                <a:lnTo>
                  <a:pt x="4538" y="323"/>
                </a:lnTo>
                <a:lnTo>
                  <a:pt x="4539" y="306"/>
                </a:lnTo>
                <a:lnTo>
                  <a:pt x="4540" y="323"/>
                </a:lnTo>
                <a:lnTo>
                  <a:pt x="4540" y="306"/>
                </a:lnTo>
                <a:lnTo>
                  <a:pt x="4541" y="289"/>
                </a:lnTo>
                <a:lnTo>
                  <a:pt x="4541" y="289"/>
                </a:lnTo>
                <a:lnTo>
                  <a:pt x="4542" y="255"/>
                </a:lnTo>
                <a:lnTo>
                  <a:pt x="4542" y="255"/>
                </a:lnTo>
                <a:lnTo>
                  <a:pt x="4543" y="238"/>
                </a:lnTo>
                <a:lnTo>
                  <a:pt x="4544" y="238"/>
                </a:lnTo>
                <a:lnTo>
                  <a:pt x="4544" y="238"/>
                </a:lnTo>
                <a:lnTo>
                  <a:pt x="4545" y="221"/>
                </a:lnTo>
                <a:lnTo>
                  <a:pt x="4545" y="255"/>
                </a:lnTo>
                <a:lnTo>
                  <a:pt x="4546" y="255"/>
                </a:lnTo>
                <a:lnTo>
                  <a:pt x="4546" y="255"/>
                </a:lnTo>
                <a:lnTo>
                  <a:pt x="4547" y="255"/>
                </a:lnTo>
                <a:lnTo>
                  <a:pt x="4547" y="255"/>
                </a:lnTo>
                <a:lnTo>
                  <a:pt x="4548" y="255"/>
                </a:lnTo>
                <a:lnTo>
                  <a:pt x="4549" y="238"/>
                </a:lnTo>
                <a:lnTo>
                  <a:pt x="4549" y="255"/>
                </a:lnTo>
                <a:lnTo>
                  <a:pt x="4550" y="238"/>
                </a:lnTo>
                <a:lnTo>
                  <a:pt x="4550" y="221"/>
                </a:lnTo>
                <a:lnTo>
                  <a:pt x="4551" y="204"/>
                </a:lnTo>
                <a:lnTo>
                  <a:pt x="4551" y="170"/>
                </a:lnTo>
                <a:lnTo>
                  <a:pt x="4552" y="119"/>
                </a:lnTo>
                <a:lnTo>
                  <a:pt x="4553" y="119"/>
                </a:lnTo>
                <a:lnTo>
                  <a:pt x="4553" y="136"/>
                </a:lnTo>
                <a:lnTo>
                  <a:pt x="4554" y="119"/>
                </a:lnTo>
                <a:lnTo>
                  <a:pt x="4554" y="102"/>
                </a:lnTo>
                <a:lnTo>
                  <a:pt x="4555" y="153"/>
                </a:lnTo>
                <a:lnTo>
                  <a:pt x="4555" y="255"/>
                </a:lnTo>
                <a:lnTo>
                  <a:pt x="4556" y="306"/>
                </a:lnTo>
                <a:lnTo>
                  <a:pt x="4557" y="340"/>
                </a:lnTo>
                <a:lnTo>
                  <a:pt x="4557" y="374"/>
                </a:lnTo>
                <a:lnTo>
                  <a:pt x="4558" y="358"/>
                </a:lnTo>
                <a:lnTo>
                  <a:pt x="4558" y="306"/>
                </a:lnTo>
                <a:lnTo>
                  <a:pt x="4559" y="255"/>
                </a:lnTo>
                <a:lnTo>
                  <a:pt x="4559" y="272"/>
                </a:lnTo>
                <a:lnTo>
                  <a:pt x="4560" y="323"/>
                </a:lnTo>
                <a:lnTo>
                  <a:pt x="4561" y="340"/>
                </a:lnTo>
                <a:lnTo>
                  <a:pt x="4561" y="340"/>
                </a:lnTo>
                <a:lnTo>
                  <a:pt x="4562" y="306"/>
                </a:lnTo>
                <a:lnTo>
                  <a:pt x="4562" y="255"/>
                </a:lnTo>
                <a:lnTo>
                  <a:pt x="4563" y="238"/>
                </a:lnTo>
                <a:lnTo>
                  <a:pt x="4563" y="221"/>
                </a:lnTo>
                <a:lnTo>
                  <a:pt x="4564" y="204"/>
                </a:lnTo>
                <a:lnTo>
                  <a:pt x="4564" y="204"/>
                </a:lnTo>
                <a:lnTo>
                  <a:pt x="4565" y="204"/>
                </a:lnTo>
                <a:lnTo>
                  <a:pt x="4566" y="204"/>
                </a:lnTo>
                <a:lnTo>
                  <a:pt x="4566" y="221"/>
                </a:lnTo>
                <a:lnTo>
                  <a:pt x="4567" y="238"/>
                </a:lnTo>
                <a:lnTo>
                  <a:pt x="4568" y="238"/>
                </a:lnTo>
                <a:lnTo>
                  <a:pt x="4568" y="238"/>
                </a:lnTo>
                <a:lnTo>
                  <a:pt x="4569" y="221"/>
                </a:lnTo>
                <a:lnTo>
                  <a:pt x="4569" y="221"/>
                </a:lnTo>
                <a:lnTo>
                  <a:pt x="4570" y="204"/>
                </a:lnTo>
                <a:lnTo>
                  <a:pt x="4570" y="187"/>
                </a:lnTo>
                <a:lnTo>
                  <a:pt x="4571" y="187"/>
                </a:lnTo>
                <a:lnTo>
                  <a:pt x="4572" y="170"/>
                </a:lnTo>
                <a:lnTo>
                  <a:pt x="4572" y="153"/>
                </a:lnTo>
                <a:lnTo>
                  <a:pt x="4573" y="136"/>
                </a:lnTo>
                <a:lnTo>
                  <a:pt x="4573" y="136"/>
                </a:lnTo>
                <a:lnTo>
                  <a:pt x="4574" y="136"/>
                </a:lnTo>
                <a:lnTo>
                  <a:pt x="4574" y="136"/>
                </a:lnTo>
                <a:lnTo>
                  <a:pt x="4575" y="119"/>
                </a:lnTo>
                <a:lnTo>
                  <a:pt x="4576" y="119"/>
                </a:lnTo>
                <a:lnTo>
                  <a:pt x="4576" y="119"/>
                </a:lnTo>
                <a:lnTo>
                  <a:pt x="4577" y="153"/>
                </a:lnTo>
                <a:lnTo>
                  <a:pt x="4577" y="68"/>
                </a:lnTo>
                <a:lnTo>
                  <a:pt x="4578" y="51"/>
                </a:lnTo>
                <a:lnTo>
                  <a:pt x="4578" y="68"/>
                </a:lnTo>
                <a:lnTo>
                  <a:pt x="4579" y="136"/>
                </a:lnTo>
                <a:lnTo>
                  <a:pt x="4580" y="238"/>
                </a:lnTo>
                <a:lnTo>
                  <a:pt x="4580" y="323"/>
                </a:lnTo>
                <a:lnTo>
                  <a:pt x="4581" y="358"/>
                </a:lnTo>
                <a:lnTo>
                  <a:pt x="4581" y="187"/>
                </a:lnTo>
                <a:lnTo>
                  <a:pt x="4582" y="187"/>
                </a:lnTo>
                <a:lnTo>
                  <a:pt x="4582" y="187"/>
                </a:lnTo>
                <a:lnTo>
                  <a:pt x="4583" y="187"/>
                </a:lnTo>
                <a:lnTo>
                  <a:pt x="4584" y="187"/>
                </a:lnTo>
                <a:lnTo>
                  <a:pt x="4584" y="204"/>
                </a:lnTo>
                <a:lnTo>
                  <a:pt x="4585" y="187"/>
                </a:lnTo>
                <a:lnTo>
                  <a:pt x="4585" y="204"/>
                </a:lnTo>
                <a:lnTo>
                  <a:pt x="4586" y="204"/>
                </a:lnTo>
                <a:lnTo>
                  <a:pt x="4586" y="221"/>
                </a:lnTo>
                <a:lnTo>
                  <a:pt x="4587" y="221"/>
                </a:lnTo>
                <a:lnTo>
                  <a:pt x="4587" y="238"/>
                </a:lnTo>
                <a:lnTo>
                  <a:pt x="4588" y="238"/>
                </a:lnTo>
                <a:lnTo>
                  <a:pt x="4589" y="221"/>
                </a:lnTo>
                <a:lnTo>
                  <a:pt x="4589" y="221"/>
                </a:lnTo>
                <a:lnTo>
                  <a:pt x="4590" y="221"/>
                </a:lnTo>
                <a:lnTo>
                  <a:pt x="4590" y="204"/>
                </a:lnTo>
                <a:lnTo>
                  <a:pt x="4591" y="187"/>
                </a:lnTo>
                <a:lnTo>
                  <a:pt x="4591" y="170"/>
                </a:lnTo>
                <a:lnTo>
                  <a:pt x="4592" y="204"/>
                </a:lnTo>
                <a:lnTo>
                  <a:pt x="4593" y="238"/>
                </a:lnTo>
                <a:lnTo>
                  <a:pt x="4593" y="255"/>
                </a:lnTo>
                <a:lnTo>
                  <a:pt x="4594" y="238"/>
                </a:lnTo>
                <a:lnTo>
                  <a:pt x="4594" y="187"/>
                </a:lnTo>
                <a:lnTo>
                  <a:pt x="4595" y="221"/>
                </a:lnTo>
                <a:lnTo>
                  <a:pt x="4595" y="323"/>
                </a:lnTo>
                <a:lnTo>
                  <a:pt x="4596" y="323"/>
                </a:lnTo>
                <a:lnTo>
                  <a:pt x="4597" y="323"/>
                </a:lnTo>
                <a:lnTo>
                  <a:pt x="4597" y="255"/>
                </a:lnTo>
                <a:lnTo>
                  <a:pt x="4598" y="238"/>
                </a:lnTo>
                <a:lnTo>
                  <a:pt x="4598" y="204"/>
                </a:lnTo>
                <a:lnTo>
                  <a:pt x="4599" y="204"/>
                </a:lnTo>
                <a:lnTo>
                  <a:pt x="4599" y="272"/>
                </a:lnTo>
                <a:lnTo>
                  <a:pt x="4600" y="340"/>
                </a:lnTo>
                <a:lnTo>
                  <a:pt x="4601" y="374"/>
                </a:lnTo>
                <a:lnTo>
                  <a:pt x="4601" y="358"/>
                </a:lnTo>
                <a:lnTo>
                  <a:pt x="4602" y="289"/>
                </a:lnTo>
                <a:lnTo>
                  <a:pt x="4603" y="272"/>
                </a:lnTo>
                <a:lnTo>
                  <a:pt x="4603" y="221"/>
                </a:lnTo>
                <a:lnTo>
                  <a:pt x="4604" y="221"/>
                </a:lnTo>
                <a:lnTo>
                  <a:pt x="4604" y="204"/>
                </a:lnTo>
                <a:lnTo>
                  <a:pt x="4605" y="221"/>
                </a:lnTo>
                <a:lnTo>
                  <a:pt x="4605" y="238"/>
                </a:lnTo>
                <a:lnTo>
                  <a:pt x="4606" y="255"/>
                </a:lnTo>
                <a:lnTo>
                  <a:pt x="4607" y="255"/>
                </a:lnTo>
                <a:lnTo>
                  <a:pt x="4607" y="272"/>
                </a:lnTo>
                <a:lnTo>
                  <a:pt x="4608" y="289"/>
                </a:lnTo>
                <a:lnTo>
                  <a:pt x="4608" y="289"/>
                </a:lnTo>
                <a:lnTo>
                  <a:pt x="4609" y="272"/>
                </a:lnTo>
                <a:lnTo>
                  <a:pt x="4609" y="272"/>
                </a:lnTo>
                <a:lnTo>
                  <a:pt x="4610" y="272"/>
                </a:lnTo>
                <a:lnTo>
                  <a:pt x="4610" y="255"/>
                </a:lnTo>
                <a:lnTo>
                  <a:pt x="4611" y="272"/>
                </a:lnTo>
                <a:lnTo>
                  <a:pt x="4612" y="255"/>
                </a:lnTo>
                <a:lnTo>
                  <a:pt x="4612" y="255"/>
                </a:lnTo>
                <a:lnTo>
                  <a:pt x="4613" y="255"/>
                </a:lnTo>
                <a:lnTo>
                  <a:pt x="4613" y="272"/>
                </a:lnTo>
                <a:lnTo>
                  <a:pt x="4614" y="272"/>
                </a:lnTo>
                <a:lnTo>
                  <a:pt x="4614" y="272"/>
                </a:lnTo>
                <a:lnTo>
                  <a:pt x="4615" y="272"/>
                </a:lnTo>
                <a:lnTo>
                  <a:pt x="4616" y="238"/>
                </a:lnTo>
                <a:lnTo>
                  <a:pt x="4616" y="221"/>
                </a:lnTo>
                <a:lnTo>
                  <a:pt x="4617" y="187"/>
                </a:lnTo>
                <a:lnTo>
                  <a:pt x="4617" y="221"/>
                </a:lnTo>
                <a:lnTo>
                  <a:pt x="4618" y="187"/>
                </a:lnTo>
                <a:lnTo>
                  <a:pt x="4618" y="187"/>
                </a:lnTo>
                <a:lnTo>
                  <a:pt x="4619" y="255"/>
                </a:lnTo>
                <a:lnTo>
                  <a:pt x="4620" y="289"/>
                </a:lnTo>
                <a:lnTo>
                  <a:pt x="4620" y="289"/>
                </a:lnTo>
                <a:lnTo>
                  <a:pt x="4621" y="238"/>
                </a:lnTo>
                <a:lnTo>
                  <a:pt x="4621" y="170"/>
                </a:lnTo>
                <a:lnTo>
                  <a:pt x="4622" y="153"/>
                </a:lnTo>
                <a:lnTo>
                  <a:pt x="4622" y="187"/>
                </a:lnTo>
                <a:lnTo>
                  <a:pt x="4623" y="272"/>
                </a:lnTo>
                <a:lnTo>
                  <a:pt x="4624" y="289"/>
                </a:lnTo>
                <a:lnTo>
                  <a:pt x="4624" y="272"/>
                </a:lnTo>
                <a:lnTo>
                  <a:pt x="4625" y="255"/>
                </a:lnTo>
                <a:lnTo>
                  <a:pt x="4625" y="238"/>
                </a:lnTo>
                <a:lnTo>
                  <a:pt x="4626" y="255"/>
                </a:lnTo>
                <a:lnTo>
                  <a:pt x="4626" y="272"/>
                </a:lnTo>
                <a:lnTo>
                  <a:pt x="4627" y="272"/>
                </a:lnTo>
                <a:lnTo>
                  <a:pt x="4627" y="238"/>
                </a:lnTo>
                <a:lnTo>
                  <a:pt x="4628" y="238"/>
                </a:lnTo>
                <a:lnTo>
                  <a:pt x="4629" y="221"/>
                </a:lnTo>
                <a:lnTo>
                  <a:pt x="4629" y="238"/>
                </a:lnTo>
                <a:lnTo>
                  <a:pt x="4630" y="238"/>
                </a:lnTo>
                <a:lnTo>
                  <a:pt x="4630" y="238"/>
                </a:lnTo>
                <a:lnTo>
                  <a:pt x="4631" y="238"/>
                </a:lnTo>
                <a:lnTo>
                  <a:pt x="4631" y="238"/>
                </a:lnTo>
                <a:lnTo>
                  <a:pt x="4632" y="238"/>
                </a:lnTo>
                <a:lnTo>
                  <a:pt x="4633" y="255"/>
                </a:lnTo>
                <a:lnTo>
                  <a:pt x="4633" y="255"/>
                </a:lnTo>
                <a:lnTo>
                  <a:pt x="4634" y="238"/>
                </a:lnTo>
                <a:lnTo>
                  <a:pt x="4635" y="238"/>
                </a:lnTo>
                <a:lnTo>
                  <a:pt x="4635" y="221"/>
                </a:lnTo>
                <a:lnTo>
                  <a:pt x="4636" y="238"/>
                </a:lnTo>
                <a:lnTo>
                  <a:pt x="4636" y="255"/>
                </a:lnTo>
                <a:lnTo>
                  <a:pt x="4637" y="255"/>
                </a:lnTo>
                <a:lnTo>
                  <a:pt x="4637" y="238"/>
                </a:lnTo>
                <a:lnTo>
                  <a:pt x="4638" y="187"/>
                </a:lnTo>
                <a:lnTo>
                  <a:pt x="4639" y="187"/>
                </a:lnTo>
                <a:lnTo>
                  <a:pt x="4639" y="170"/>
                </a:lnTo>
                <a:lnTo>
                  <a:pt x="4640" y="204"/>
                </a:lnTo>
                <a:lnTo>
                  <a:pt x="4640" y="255"/>
                </a:lnTo>
                <a:lnTo>
                  <a:pt x="4641" y="238"/>
                </a:lnTo>
                <a:lnTo>
                  <a:pt x="4641" y="255"/>
                </a:lnTo>
                <a:lnTo>
                  <a:pt x="4642" y="255"/>
                </a:lnTo>
                <a:lnTo>
                  <a:pt x="4643" y="255"/>
                </a:lnTo>
                <a:lnTo>
                  <a:pt x="4643" y="255"/>
                </a:lnTo>
                <a:lnTo>
                  <a:pt x="4644" y="272"/>
                </a:lnTo>
                <a:lnTo>
                  <a:pt x="4644" y="272"/>
                </a:lnTo>
                <a:lnTo>
                  <a:pt x="4645" y="358"/>
                </a:lnTo>
                <a:lnTo>
                  <a:pt x="4645" y="374"/>
                </a:lnTo>
                <a:lnTo>
                  <a:pt x="4646" y="391"/>
                </a:lnTo>
                <a:lnTo>
                  <a:pt x="4647" y="340"/>
                </a:lnTo>
                <a:lnTo>
                  <a:pt x="4647" y="272"/>
                </a:lnTo>
                <a:lnTo>
                  <a:pt x="4648" y="221"/>
                </a:lnTo>
                <a:lnTo>
                  <a:pt x="4648" y="153"/>
                </a:lnTo>
                <a:lnTo>
                  <a:pt x="4649" y="170"/>
                </a:lnTo>
                <a:lnTo>
                  <a:pt x="4649" y="204"/>
                </a:lnTo>
                <a:lnTo>
                  <a:pt x="4650" y="255"/>
                </a:lnTo>
                <a:lnTo>
                  <a:pt x="4651" y="272"/>
                </a:lnTo>
                <a:lnTo>
                  <a:pt x="4651" y="272"/>
                </a:lnTo>
                <a:lnTo>
                  <a:pt x="4652" y="272"/>
                </a:lnTo>
                <a:lnTo>
                  <a:pt x="4652" y="272"/>
                </a:lnTo>
                <a:lnTo>
                  <a:pt x="4653" y="238"/>
                </a:lnTo>
                <a:lnTo>
                  <a:pt x="4653" y="238"/>
                </a:lnTo>
                <a:lnTo>
                  <a:pt x="4654" y="238"/>
                </a:lnTo>
                <a:lnTo>
                  <a:pt x="4654" y="255"/>
                </a:lnTo>
                <a:lnTo>
                  <a:pt x="4655" y="272"/>
                </a:lnTo>
                <a:lnTo>
                  <a:pt x="4656" y="289"/>
                </a:lnTo>
                <a:lnTo>
                  <a:pt x="4656" y="289"/>
                </a:lnTo>
                <a:lnTo>
                  <a:pt x="4657" y="255"/>
                </a:lnTo>
                <a:lnTo>
                  <a:pt x="4657" y="238"/>
                </a:lnTo>
                <a:lnTo>
                  <a:pt x="4658" y="238"/>
                </a:lnTo>
                <a:lnTo>
                  <a:pt x="4658" y="255"/>
                </a:lnTo>
                <a:lnTo>
                  <a:pt x="4659" y="255"/>
                </a:lnTo>
                <a:lnTo>
                  <a:pt x="4660" y="255"/>
                </a:lnTo>
                <a:lnTo>
                  <a:pt x="4660" y="255"/>
                </a:lnTo>
                <a:lnTo>
                  <a:pt x="4661" y="238"/>
                </a:lnTo>
                <a:lnTo>
                  <a:pt x="4661" y="221"/>
                </a:lnTo>
                <a:lnTo>
                  <a:pt x="4662" y="221"/>
                </a:lnTo>
                <a:lnTo>
                  <a:pt x="4662" y="136"/>
                </a:lnTo>
                <a:lnTo>
                  <a:pt x="4663" y="187"/>
                </a:lnTo>
                <a:lnTo>
                  <a:pt x="4664" y="221"/>
                </a:lnTo>
                <a:lnTo>
                  <a:pt x="4664" y="221"/>
                </a:lnTo>
                <a:lnTo>
                  <a:pt x="4665" y="289"/>
                </a:lnTo>
                <a:lnTo>
                  <a:pt x="4665" y="289"/>
                </a:lnTo>
                <a:lnTo>
                  <a:pt x="4666" y="306"/>
                </a:lnTo>
                <a:lnTo>
                  <a:pt x="4666" y="255"/>
                </a:lnTo>
                <a:lnTo>
                  <a:pt x="4667" y="204"/>
                </a:lnTo>
                <a:lnTo>
                  <a:pt x="4668" y="204"/>
                </a:lnTo>
                <a:lnTo>
                  <a:pt x="4668" y="255"/>
                </a:lnTo>
                <a:lnTo>
                  <a:pt x="4669" y="289"/>
                </a:lnTo>
                <a:lnTo>
                  <a:pt x="4670" y="306"/>
                </a:lnTo>
                <a:lnTo>
                  <a:pt x="4670" y="289"/>
                </a:lnTo>
                <a:lnTo>
                  <a:pt x="4671" y="255"/>
                </a:lnTo>
                <a:lnTo>
                  <a:pt x="4671" y="238"/>
                </a:lnTo>
                <a:lnTo>
                  <a:pt x="4672" y="238"/>
                </a:lnTo>
                <a:lnTo>
                  <a:pt x="4672" y="238"/>
                </a:lnTo>
                <a:lnTo>
                  <a:pt x="4673" y="255"/>
                </a:lnTo>
                <a:lnTo>
                  <a:pt x="4674" y="221"/>
                </a:lnTo>
                <a:lnTo>
                  <a:pt x="4674" y="204"/>
                </a:lnTo>
                <a:lnTo>
                  <a:pt x="4675" y="204"/>
                </a:lnTo>
                <a:lnTo>
                  <a:pt x="4675" y="204"/>
                </a:lnTo>
                <a:lnTo>
                  <a:pt x="4676" y="221"/>
                </a:lnTo>
                <a:lnTo>
                  <a:pt x="4676" y="221"/>
                </a:lnTo>
                <a:lnTo>
                  <a:pt x="4677" y="221"/>
                </a:lnTo>
                <a:lnTo>
                  <a:pt x="4677" y="238"/>
                </a:lnTo>
                <a:lnTo>
                  <a:pt x="4678" y="238"/>
                </a:lnTo>
                <a:lnTo>
                  <a:pt x="4679" y="255"/>
                </a:lnTo>
                <a:lnTo>
                  <a:pt x="4679" y="255"/>
                </a:lnTo>
                <a:lnTo>
                  <a:pt x="4680" y="238"/>
                </a:lnTo>
                <a:lnTo>
                  <a:pt x="4680" y="238"/>
                </a:lnTo>
                <a:lnTo>
                  <a:pt x="4681" y="238"/>
                </a:lnTo>
                <a:lnTo>
                  <a:pt x="4681" y="238"/>
                </a:lnTo>
                <a:lnTo>
                  <a:pt x="4682" y="255"/>
                </a:lnTo>
                <a:lnTo>
                  <a:pt x="4683" y="238"/>
                </a:lnTo>
                <a:lnTo>
                  <a:pt x="4683" y="221"/>
                </a:lnTo>
                <a:lnTo>
                  <a:pt x="4684" y="204"/>
                </a:lnTo>
                <a:lnTo>
                  <a:pt x="4684" y="204"/>
                </a:lnTo>
                <a:lnTo>
                  <a:pt x="4685" y="187"/>
                </a:lnTo>
                <a:lnTo>
                  <a:pt x="4685" y="221"/>
                </a:lnTo>
                <a:lnTo>
                  <a:pt x="4686" y="272"/>
                </a:lnTo>
                <a:lnTo>
                  <a:pt x="4687" y="221"/>
                </a:lnTo>
                <a:lnTo>
                  <a:pt x="4687" y="255"/>
                </a:lnTo>
                <a:lnTo>
                  <a:pt x="4688" y="255"/>
                </a:lnTo>
                <a:lnTo>
                  <a:pt x="4688" y="255"/>
                </a:lnTo>
                <a:lnTo>
                  <a:pt x="4689" y="255"/>
                </a:lnTo>
                <a:lnTo>
                  <a:pt x="4689" y="255"/>
                </a:lnTo>
                <a:lnTo>
                  <a:pt x="4690" y="272"/>
                </a:lnTo>
                <a:lnTo>
                  <a:pt x="4691" y="323"/>
                </a:lnTo>
                <a:lnTo>
                  <a:pt x="4691" y="374"/>
                </a:lnTo>
                <a:lnTo>
                  <a:pt x="4692" y="409"/>
                </a:lnTo>
                <a:lnTo>
                  <a:pt x="4692" y="374"/>
                </a:lnTo>
                <a:lnTo>
                  <a:pt x="4693" y="289"/>
                </a:lnTo>
                <a:lnTo>
                  <a:pt x="4693" y="187"/>
                </a:lnTo>
                <a:lnTo>
                  <a:pt x="4694" y="153"/>
                </a:lnTo>
                <a:lnTo>
                  <a:pt x="4694" y="170"/>
                </a:lnTo>
                <a:lnTo>
                  <a:pt x="4695" y="221"/>
                </a:lnTo>
                <a:lnTo>
                  <a:pt x="4696" y="255"/>
                </a:lnTo>
                <a:lnTo>
                  <a:pt x="4696" y="255"/>
                </a:lnTo>
                <a:lnTo>
                  <a:pt x="4697" y="289"/>
                </a:lnTo>
                <a:lnTo>
                  <a:pt x="4697" y="306"/>
                </a:lnTo>
                <a:lnTo>
                  <a:pt x="4698" y="272"/>
                </a:lnTo>
                <a:lnTo>
                  <a:pt x="4698" y="238"/>
                </a:lnTo>
                <a:lnTo>
                  <a:pt x="4699" y="204"/>
                </a:lnTo>
                <a:lnTo>
                  <a:pt x="4700" y="204"/>
                </a:lnTo>
                <a:lnTo>
                  <a:pt x="4700" y="221"/>
                </a:lnTo>
                <a:lnTo>
                  <a:pt x="4701" y="238"/>
                </a:lnTo>
                <a:lnTo>
                  <a:pt x="4702" y="255"/>
                </a:lnTo>
                <a:lnTo>
                  <a:pt x="4702" y="255"/>
                </a:lnTo>
                <a:lnTo>
                  <a:pt x="4703" y="255"/>
                </a:lnTo>
                <a:lnTo>
                  <a:pt x="4703" y="255"/>
                </a:lnTo>
                <a:lnTo>
                  <a:pt x="4704" y="238"/>
                </a:lnTo>
                <a:lnTo>
                  <a:pt x="4704" y="221"/>
                </a:lnTo>
                <a:lnTo>
                  <a:pt x="4705" y="187"/>
                </a:lnTo>
                <a:lnTo>
                  <a:pt x="4706" y="187"/>
                </a:lnTo>
                <a:lnTo>
                  <a:pt x="4706" y="170"/>
                </a:lnTo>
                <a:lnTo>
                  <a:pt x="4707" y="187"/>
                </a:lnTo>
                <a:lnTo>
                  <a:pt x="4707" y="255"/>
                </a:lnTo>
                <a:lnTo>
                  <a:pt x="4708" y="238"/>
                </a:lnTo>
                <a:lnTo>
                  <a:pt x="4708" y="119"/>
                </a:lnTo>
                <a:lnTo>
                  <a:pt x="4709" y="102"/>
                </a:lnTo>
                <a:lnTo>
                  <a:pt x="4710" y="204"/>
                </a:lnTo>
                <a:lnTo>
                  <a:pt x="4710" y="272"/>
                </a:lnTo>
                <a:lnTo>
                  <a:pt x="4711" y="306"/>
                </a:lnTo>
                <a:lnTo>
                  <a:pt x="4711" y="272"/>
                </a:lnTo>
                <a:lnTo>
                  <a:pt x="4712" y="221"/>
                </a:lnTo>
                <a:lnTo>
                  <a:pt x="4712" y="204"/>
                </a:lnTo>
                <a:lnTo>
                  <a:pt x="4713" y="255"/>
                </a:lnTo>
                <a:lnTo>
                  <a:pt x="4714" y="289"/>
                </a:lnTo>
                <a:lnTo>
                  <a:pt x="4714" y="340"/>
                </a:lnTo>
                <a:lnTo>
                  <a:pt x="4715" y="358"/>
                </a:lnTo>
                <a:lnTo>
                  <a:pt x="4715" y="306"/>
                </a:lnTo>
                <a:lnTo>
                  <a:pt x="4716" y="272"/>
                </a:lnTo>
                <a:lnTo>
                  <a:pt x="4716" y="255"/>
                </a:lnTo>
                <a:lnTo>
                  <a:pt x="4717" y="272"/>
                </a:lnTo>
                <a:lnTo>
                  <a:pt x="4717" y="255"/>
                </a:lnTo>
                <a:lnTo>
                  <a:pt x="4718" y="238"/>
                </a:lnTo>
                <a:lnTo>
                  <a:pt x="4719" y="221"/>
                </a:lnTo>
                <a:lnTo>
                  <a:pt x="4719" y="187"/>
                </a:lnTo>
                <a:lnTo>
                  <a:pt x="4720" y="204"/>
                </a:lnTo>
                <a:lnTo>
                  <a:pt x="4720" y="187"/>
                </a:lnTo>
                <a:lnTo>
                  <a:pt x="4721" y="204"/>
                </a:lnTo>
                <a:lnTo>
                  <a:pt x="4721" y="204"/>
                </a:lnTo>
                <a:lnTo>
                  <a:pt x="4722" y="204"/>
                </a:lnTo>
                <a:lnTo>
                  <a:pt x="4723" y="204"/>
                </a:lnTo>
                <a:lnTo>
                  <a:pt x="4723" y="204"/>
                </a:lnTo>
                <a:lnTo>
                  <a:pt x="4724" y="221"/>
                </a:lnTo>
                <a:lnTo>
                  <a:pt x="4724" y="221"/>
                </a:lnTo>
                <a:lnTo>
                  <a:pt x="4725" y="221"/>
                </a:lnTo>
                <a:lnTo>
                  <a:pt x="4725" y="221"/>
                </a:lnTo>
                <a:lnTo>
                  <a:pt x="4726" y="238"/>
                </a:lnTo>
                <a:lnTo>
                  <a:pt x="4727" y="221"/>
                </a:lnTo>
                <a:lnTo>
                  <a:pt x="4727" y="221"/>
                </a:lnTo>
                <a:lnTo>
                  <a:pt x="4728" y="221"/>
                </a:lnTo>
                <a:lnTo>
                  <a:pt x="4728" y="170"/>
                </a:lnTo>
                <a:lnTo>
                  <a:pt x="4729" y="153"/>
                </a:lnTo>
                <a:lnTo>
                  <a:pt x="4729" y="187"/>
                </a:lnTo>
                <a:lnTo>
                  <a:pt x="4730" y="221"/>
                </a:lnTo>
                <a:lnTo>
                  <a:pt x="4731" y="238"/>
                </a:lnTo>
                <a:lnTo>
                  <a:pt x="4731" y="153"/>
                </a:lnTo>
                <a:lnTo>
                  <a:pt x="4732" y="153"/>
                </a:lnTo>
                <a:lnTo>
                  <a:pt x="4732" y="187"/>
                </a:lnTo>
                <a:lnTo>
                  <a:pt x="4733" y="306"/>
                </a:lnTo>
                <a:lnTo>
                  <a:pt x="4733" y="358"/>
                </a:lnTo>
                <a:lnTo>
                  <a:pt x="4734" y="323"/>
                </a:lnTo>
                <a:lnTo>
                  <a:pt x="4735" y="272"/>
                </a:lnTo>
                <a:lnTo>
                  <a:pt x="4735" y="221"/>
                </a:lnTo>
                <a:lnTo>
                  <a:pt x="4736" y="204"/>
                </a:lnTo>
                <a:lnTo>
                  <a:pt x="4737" y="238"/>
                </a:lnTo>
                <a:lnTo>
                  <a:pt x="4737" y="374"/>
                </a:lnTo>
                <a:lnTo>
                  <a:pt x="4738" y="426"/>
                </a:lnTo>
                <a:lnTo>
                  <a:pt x="4738" y="391"/>
                </a:lnTo>
                <a:lnTo>
                  <a:pt x="4739" y="358"/>
                </a:lnTo>
                <a:lnTo>
                  <a:pt x="4739" y="289"/>
                </a:lnTo>
                <a:lnTo>
                  <a:pt x="4740" y="221"/>
                </a:lnTo>
                <a:lnTo>
                  <a:pt x="4741" y="204"/>
                </a:lnTo>
                <a:lnTo>
                  <a:pt x="4741" y="187"/>
                </a:lnTo>
                <a:lnTo>
                  <a:pt x="4742" y="187"/>
                </a:lnTo>
                <a:lnTo>
                  <a:pt x="4742" y="204"/>
                </a:lnTo>
                <a:lnTo>
                  <a:pt x="4743" y="204"/>
                </a:lnTo>
                <a:lnTo>
                  <a:pt x="4743" y="221"/>
                </a:lnTo>
                <a:lnTo>
                  <a:pt x="4744" y="255"/>
                </a:lnTo>
                <a:lnTo>
                  <a:pt x="4744" y="255"/>
                </a:lnTo>
                <a:lnTo>
                  <a:pt x="4745" y="272"/>
                </a:lnTo>
                <a:lnTo>
                  <a:pt x="4746" y="238"/>
                </a:lnTo>
                <a:lnTo>
                  <a:pt x="4746" y="221"/>
                </a:lnTo>
                <a:lnTo>
                  <a:pt x="4747" y="221"/>
                </a:lnTo>
                <a:lnTo>
                  <a:pt x="4747" y="255"/>
                </a:lnTo>
                <a:lnTo>
                  <a:pt x="4748" y="272"/>
                </a:lnTo>
                <a:lnTo>
                  <a:pt x="4748" y="272"/>
                </a:lnTo>
                <a:lnTo>
                  <a:pt x="4749" y="255"/>
                </a:lnTo>
                <a:lnTo>
                  <a:pt x="4750" y="238"/>
                </a:lnTo>
                <a:lnTo>
                  <a:pt x="4750" y="255"/>
                </a:lnTo>
                <a:lnTo>
                  <a:pt x="4751" y="238"/>
                </a:lnTo>
                <a:lnTo>
                  <a:pt x="4751" y="255"/>
                </a:lnTo>
                <a:lnTo>
                  <a:pt x="4752" y="238"/>
                </a:lnTo>
                <a:lnTo>
                  <a:pt x="4752" y="221"/>
                </a:lnTo>
                <a:lnTo>
                  <a:pt x="4753" y="255"/>
                </a:lnTo>
                <a:lnTo>
                  <a:pt x="4754" y="204"/>
                </a:lnTo>
                <a:lnTo>
                  <a:pt x="4754" y="187"/>
                </a:lnTo>
                <a:lnTo>
                  <a:pt x="4755" y="187"/>
                </a:lnTo>
                <a:lnTo>
                  <a:pt x="4755" y="153"/>
                </a:lnTo>
                <a:lnTo>
                  <a:pt x="4756" y="238"/>
                </a:lnTo>
                <a:lnTo>
                  <a:pt x="4756" y="323"/>
                </a:lnTo>
                <a:lnTo>
                  <a:pt x="4757" y="340"/>
                </a:lnTo>
                <a:lnTo>
                  <a:pt x="4758" y="255"/>
                </a:lnTo>
                <a:lnTo>
                  <a:pt x="4758" y="170"/>
                </a:lnTo>
                <a:lnTo>
                  <a:pt x="4759" y="187"/>
                </a:lnTo>
                <a:lnTo>
                  <a:pt x="4759" y="221"/>
                </a:lnTo>
                <a:lnTo>
                  <a:pt x="4760" y="255"/>
                </a:lnTo>
                <a:lnTo>
                  <a:pt x="4760" y="323"/>
                </a:lnTo>
                <a:lnTo>
                  <a:pt x="4761" y="323"/>
                </a:lnTo>
                <a:lnTo>
                  <a:pt x="4761" y="272"/>
                </a:lnTo>
                <a:lnTo>
                  <a:pt x="4762" y="255"/>
                </a:lnTo>
                <a:lnTo>
                  <a:pt x="4763" y="272"/>
                </a:lnTo>
                <a:lnTo>
                  <a:pt x="4763" y="255"/>
                </a:lnTo>
                <a:lnTo>
                  <a:pt x="4764" y="238"/>
                </a:lnTo>
                <a:lnTo>
                  <a:pt x="4764" y="204"/>
                </a:lnTo>
                <a:lnTo>
                  <a:pt x="4765" y="187"/>
                </a:lnTo>
                <a:lnTo>
                  <a:pt x="4765" y="187"/>
                </a:lnTo>
                <a:lnTo>
                  <a:pt x="4766" y="204"/>
                </a:lnTo>
                <a:lnTo>
                  <a:pt x="4767" y="221"/>
                </a:lnTo>
                <a:lnTo>
                  <a:pt x="4767" y="221"/>
                </a:lnTo>
                <a:lnTo>
                  <a:pt x="4768" y="221"/>
                </a:lnTo>
                <a:lnTo>
                  <a:pt x="4769" y="238"/>
                </a:lnTo>
                <a:lnTo>
                  <a:pt x="4769" y="255"/>
                </a:lnTo>
                <a:lnTo>
                  <a:pt x="4770" y="289"/>
                </a:lnTo>
                <a:lnTo>
                  <a:pt x="4770" y="272"/>
                </a:lnTo>
                <a:lnTo>
                  <a:pt x="4771" y="238"/>
                </a:lnTo>
                <a:lnTo>
                  <a:pt x="4771" y="238"/>
                </a:lnTo>
                <a:lnTo>
                  <a:pt x="4772" y="238"/>
                </a:lnTo>
                <a:lnTo>
                  <a:pt x="4773" y="221"/>
                </a:lnTo>
                <a:lnTo>
                  <a:pt x="4773" y="238"/>
                </a:lnTo>
                <a:lnTo>
                  <a:pt x="4774" y="221"/>
                </a:lnTo>
                <a:lnTo>
                  <a:pt x="4774" y="221"/>
                </a:lnTo>
                <a:lnTo>
                  <a:pt x="4775" y="238"/>
                </a:lnTo>
                <a:lnTo>
                  <a:pt x="4775" y="255"/>
                </a:lnTo>
                <a:lnTo>
                  <a:pt x="4776" y="272"/>
                </a:lnTo>
                <a:lnTo>
                  <a:pt x="4777" y="187"/>
                </a:lnTo>
                <a:lnTo>
                  <a:pt x="4777" y="136"/>
                </a:lnTo>
                <a:lnTo>
                  <a:pt x="4778" y="221"/>
                </a:lnTo>
                <a:lnTo>
                  <a:pt x="4778" y="323"/>
                </a:lnTo>
                <a:lnTo>
                  <a:pt x="4779" y="306"/>
                </a:lnTo>
                <a:lnTo>
                  <a:pt x="4779" y="255"/>
                </a:lnTo>
                <a:lnTo>
                  <a:pt x="4780" y="238"/>
                </a:lnTo>
                <a:lnTo>
                  <a:pt x="4781" y="204"/>
                </a:lnTo>
                <a:lnTo>
                  <a:pt x="4781" y="204"/>
                </a:lnTo>
                <a:lnTo>
                  <a:pt x="4782" y="272"/>
                </a:lnTo>
                <a:lnTo>
                  <a:pt x="4782" y="358"/>
                </a:lnTo>
                <a:lnTo>
                  <a:pt x="4783" y="374"/>
                </a:lnTo>
                <a:lnTo>
                  <a:pt x="4783" y="374"/>
                </a:lnTo>
                <a:lnTo>
                  <a:pt x="4784" y="306"/>
                </a:lnTo>
                <a:lnTo>
                  <a:pt x="4784" y="255"/>
                </a:lnTo>
                <a:lnTo>
                  <a:pt x="4785" y="187"/>
                </a:lnTo>
                <a:lnTo>
                  <a:pt x="4786" y="187"/>
                </a:lnTo>
                <a:lnTo>
                  <a:pt x="4786" y="221"/>
                </a:lnTo>
                <a:lnTo>
                  <a:pt x="4787" y="255"/>
                </a:lnTo>
                <a:lnTo>
                  <a:pt x="4787" y="238"/>
                </a:lnTo>
                <a:lnTo>
                  <a:pt x="4788" y="238"/>
                </a:lnTo>
                <a:lnTo>
                  <a:pt x="4788" y="221"/>
                </a:lnTo>
                <a:lnTo>
                  <a:pt x="4789" y="238"/>
                </a:lnTo>
                <a:lnTo>
                  <a:pt x="4790" y="221"/>
                </a:lnTo>
                <a:lnTo>
                  <a:pt x="4790" y="221"/>
                </a:lnTo>
                <a:lnTo>
                  <a:pt x="4791" y="221"/>
                </a:lnTo>
                <a:lnTo>
                  <a:pt x="4791" y="238"/>
                </a:lnTo>
                <a:lnTo>
                  <a:pt x="4792" y="238"/>
                </a:lnTo>
                <a:lnTo>
                  <a:pt x="4792" y="221"/>
                </a:lnTo>
                <a:lnTo>
                  <a:pt x="4793" y="238"/>
                </a:lnTo>
                <a:lnTo>
                  <a:pt x="4794" y="221"/>
                </a:lnTo>
                <a:lnTo>
                  <a:pt x="4794" y="238"/>
                </a:lnTo>
                <a:lnTo>
                  <a:pt x="4795" y="221"/>
                </a:lnTo>
                <a:lnTo>
                  <a:pt x="4795" y="221"/>
                </a:lnTo>
                <a:lnTo>
                  <a:pt x="4796" y="221"/>
                </a:lnTo>
                <a:lnTo>
                  <a:pt x="4796" y="221"/>
                </a:lnTo>
                <a:lnTo>
                  <a:pt x="4797" y="221"/>
                </a:lnTo>
                <a:lnTo>
                  <a:pt x="4798" y="187"/>
                </a:lnTo>
                <a:lnTo>
                  <a:pt x="4798" y="204"/>
                </a:lnTo>
                <a:lnTo>
                  <a:pt x="4799" y="289"/>
                </a:lnTo>
                <a:lnTo>
                  <a:pt x="4799" y="221"/>
                </a:lnTo>
                <a:lnTo>
                  <a:pt x="4800" y="119"/>
                </a:lnTo>
                <a:lnTo>
                  <a:pt x="4800" y="102"/>
                </a:lnTo>
                <a:lnTo>
                  <a:pt x="4801" y="170"/>
                </a:lnTo>
                <a:lnTo>
                  <a:pt x="4802" y="238"/>
                </a:lnTo>
                <a:lnTo>
                  <a:pt x="4802" y="289"/>
                </a:lnTo>
                <a:lnTo>
                  <a:pt x="4803" y="272"/>
                </a:lnTo>
                <a:lnTo>
                  <a:pt x="4804" y="255"/>
                </a:lnTo>
                <a:lnTo>
                  <a:pt x="4804" y="255"/>
                </a:lnTo>
                <a:lnTo>
                  <a:pt x="4805" y="289"/>
                </a:lnTo>
                <a:lnTo>
                  <a:pt x="4805" y="323"/>
                </a:lnTo>
                <a:lnTo>
                  <a:pt x="4806" y="358"/>
                </a:lnTo>
                <a:lnTo>
                  <a:pt x="4806" y="409"/>
                </a:lnTo>
                <a:lnTo>
                  <a:pt x="4807" y="391"/>
                </a:lnTo>
                <a:lnTo>
                  <a:pt x="4807" y="340"/>
                </a:lnTo>
                <a:lnTo>
                  <a:pt x="4808" y="272"/>
                </a:lnTo>
                <a:lnTo>
                  <a:pt x="4809" y="238"/>
                </a:lnTo>
                <a:lnTo>
                  <a:pt x="4809" y="238"/>
                </a:lnTo>
                <a:lnTo>
                  <a:pt x="4810" y="221"/>
                </a:lnTo>
                <a:lnTo>
                  <a:pt x="4810" y="204"/>
                </a:lnTo>
                <a:lnTo>
                  <a:pt x="4811" y="187"/>
                </a:lnTo>
                <a:lnTo>
                  <a:pt x="4811" y="170"/>
                </a:lnTo>
                <a:lnTo>
                  <a:pt x="4812" y="170"/>
                </a:lnTo>
                <a:lnTo>
                  <a:pt x="4813" y="170"/>
                </a:lnTo>
                <a:lnTo>
                  <a:pt x="4813" y="170"/>
                </a:lnTo>
                <a:lnTo>
                  <a:pt x="4814" y="187"/>
                </a:lnTo>
                <a:lnTo>
                  <a:pt x="4814" y="187"/>
                </a:lnTo>
                <a:lnTo>
                  <a:pt x="4815" y="204"/>
                </a:lnTo>
                <a:lnTo>
                  <a:pt x="4815" y="204"/>
                </a:lnTo>
                <a:lnTo>
                  <a:pt x="4816" y="221"/>
                </a:lnTo>
                <a:lnTo>
                  <a:pt x="4817" y="238"/>
                </a:lnTo>
                <a:lnTo>
                  <a:pt x="4817" y="221"/>
                </a:lnTo>
                <a:lnTo>
                  <a:pt x="4818" y="221"/>
                </a:lnTo>
                <a:lnTo>
                  <a:pt x="4818" y="238"/>
                </a:lnTo>
                <a:lnTo>
                  <a:pt x="4819" y="255"/>
                </a:lnTo>
                <a:lnTo>
                  <a:pt x="4819" y="255"/>
                </a:lnTo>
                <a:lnTo>
                  <a:pt x="4820" y="221"/>
                </a:lnTo>
                <a:lnTo>
                  <a:pt x="4821" y="204"/>
                </a:lnTo>
                <a:lnTo>
                  <a:pt x="4821" y="187"/>
                </a:lnTo>
                <a:lnTo>
                  <a:pt x="4822" y="238"/>
                </a:lnTo>
                <a:lnTo>
                  <a:pt x="4822" y="238"/>
                </a:lnTo>
                <a:lnTo>
                  <a:pt x="4823" y="221"/>
                </a:lnTo>
                <a:lnTo>
                  <a:pt x="4823" y="238"/>
                </a:lnTo>
                <a:lnTo>
                  <a:pt x="4824" y="187"/>
                </a:lnTo>
                <a:lnTo>
                  <a:pt x="4824" y="238"/>
                </a:lnTo>
                <a:lnTo>
                  <a:pt x="4825" y="323"/>
                </a:lnTo>
                <a:lnTo>
                  <a:pt x="4826" y="340"/>
                </a:lnTo>
                <a:lnTo>
                  <a:pt x="4826" y="255"/>
                </a:lnTo>
                <a:lnTo>
                  <a:pt x="4827" y="221"/>
                </a:lnTo>
                <a:lnTo>
                  <a:pt x="4827" y="255"/>
                </a:lnTo>
                <a:lnTo>
                  <a:pt x="4828" y="323"/>
                </a:lnTo>
                <a:lnTo>
                  <a:pt x="4828" y="426"/>
                </a:lnTo>
                <a:lnTo>
                  <a:pt x="4829" y="409"/>
                </a:lnTo>
                <a:lnTo>
                  <a:pt x="4830" y="391"/>
                </a:lnTo>
                <a:lnTo>
                  <a:pt x="4830" y="289"/>
                </a:lnTo>
                <a:lnTo>
                  <a:pt x="4831" y="204"/>
                </a:lnTo>
                <a:lnTo>
                  <a:pt x="4831" y="153"/>
                </a:lnTo>
                <a:lnTo>
                  <a:pt x="4832" y="170"/>
                </a:lnTo>
                <a:lnTo>
                  <a:pt x="4832" y="187"/>
                </a:lnTo>
                <a:lnTo>
                  <a:pt x="4833" y="255"/>
                </a:lnTo>
                <a:lnTo>
                  <a:pt x="4834" y="272"/>
                </a:lnTo>
                <a:lnTo>
                  <a:pt x="4834" y="272"/>
                </a:lnTo>
                <a:lnTo>
                  <a:pt x="4835" y="272"/>
                </a:lnTo>
                <a:lnTo>
                  <a:pt x="4836" y="255"/>
                </a:lnTo>
                <a:lnTo>
                  <a:pt x="4836" y="255"/>
                </a:lnTo>
                <a:lnTo>
                  <a:pt x="4837" y="221"/>
                </a:lnTo>
                <a:lnTo>
                  <a:pt x="4837" y="221"/>
                </a:lnTo>
                <a:lnTo>
                  <a:pt x="4838" y="221"/>
                </a:lnTo>
                <a:lnTo>
                  <a:pt x="4838" y="238"/>
                </a:lnTo>
                <a:lnTo>
                  <a:pt x="4839" y="238"/>
                </a:lnTo>
                <a:lnTo>
                  <a:pt x="4840" y="272"/>
                </a:lnTo>
                <a:lnTo>
                  <a:pt x="4840" y="272"/>
                </a:lnTo>
                <a:lnTo>
                  <a:pt x="4841" y="255"/>
                </a:lnTo>
                <a:lnTo>
                  <a:pt x="4841" y="238"/>
                </a:lnTo>
                <a:lnTo>
                  <a:pt x="4842" y="238"/>
                </a:lnTo>
                <a:lnTo>
                  <a:pt x="4842" y="238"/>
                </a:lnTo>
                <a:lnTo>
                  <a:pt x="4843" y="238"/>
                </a:lnTo>
                <a:lnTo>
                  <a:pt x="4844" y="238"/>
                </a:lnTo>
                <a:lnTo>
                  <a:pt x="4844" y="255"/>
                </a:lnTo>
                <a:lnTo>
                  <a:pt x="4845" y="255"/>
                </a:lnTo>
                <a:lnTo>
                  <a:pt x="4845" y="204"/>
                </a:lnTo>
                <a:lnTo>
                  <a:pt x="4846" y="153"/>
                </a:lnTo>
                <a:lnTo>
                  <a:pt x="4846" y="170"/>
                </a:lnTo>
                <a:lnTo>
                  <a:pt x="4847" y="221"/>
                </a:lnTo>
                <a:lnTo>
                  <a:pt x="4848" y="255"/>
                </a:lnTo>
                <a:lnTo>
                  <a:pt x="4848" y="306"/>
                </a:lnTo>
                <a:lnTo>
                  <a:pt x="4849" y="289"/>
                </a:lnTo>
                <a:lnTo>
                  <a:pt x="4849" y="272"/>
                </a:lnTo>
                <a:lnTo>
                  <a:pt x="4850" y="221"/>
                </a:lnTo>
                <a:lnTo>
                  <a:pt x="4850" y="204"/>
                </a:lnTo>
                <a:lnTo>
                  <a:pt x="4851" y="204"/>
                </a:lnTo>
                <a:lnTo>
                  <a:pt x="4851" y="221"/>
                </a:lnTo>
                <a:lnTo>
                  <a:pt x="4852" y="272"/>
                </a:lnTo>
                <a:lnTo>
                  <a:pt x="4853" y="272"/>
                </a:lnTo>
                <a:lnTo>
                  <a:pt x="4853" y="238"/>
                </a:lnTo>
                <a:lnTo>
                  <a:pt x="4854" y="221"/>
                </a:lnTo>
                <a:lnTo>
                  <a:pt x="4854" y="255"/>
                </a:lnTo>
                <a:lnTo>
                  <a:pt x="4855" y="238"/>
                </a:lnTo>
                <a:lnTo>
                  <a:pt x="4855" y="238"/>
                </a:lnTo>
                <a:lnTo>
                  <a:pt x="4856" y="238"/>
                </a:lnTo>
                <a:lnTo>
                  <a:pt x="4857" y="238"/>
                </a:lnTo>
                <a:lnTo>
                  <a:pt x="4857" y="238"/>
                </a:lnTo>
                <a:lnTo>
                  <a:pt x="4858" y="221"/>
                </a:lnTo>
                <a:lnTo>
                  <a:pt x="4858" y="238"/>
                </a:lnTo>
                <a:lnTo>
                  <a:pt x="4859" y="221"/>
                </a:lnTo>
                <a:lnTo>
                  <a:pt x="4859" y="238"/>
                </a:lnTo>
                <a:lnTo>
                  <a:pt x="4860" y="238"/>
                </a:lnTo>
                <a:lnTo>
                  <a:pt x="4861" y="238"/>
                </a:lnTo>
                <a:lnTo>
                  <a:pt x="4861" y="221"/>
                </a:lnTo>
                <a:lnTo>
                  <a:pt x="4862" y="238"/>
                </a:lnTo>
                <a:lnTo>
                  <a:pt x="4862" y="255"/>
                </a:lnTo>
                <a:lnTo>
                  <a:pt x="4863" y="238"/>
                </a:lnTo>
                <a:lnTo>
                  <a:pt x="4863" y="221"/>
                </a:lnTo>
                <a:lnTo>
                  <a:pt x="4864" y="221"/>
                </a:lnTo>
                <a:lnTo>
                  <a:pt x="4865" y="238"/>
                </a:lnTo>
                <a:lnTo>
                  <a:pt x="4865" y="238"/>
                </a:lnTo>
                <a:lnTo>
                  <a:pt x="4866" y="221"/>
                </a:lnTo>
                <a:lnTo>
                  <a:pt x="4866" y="204"/>
                </a:lnTo>
                <a:lnTo>
                  <a:pt x="4867" y="204"/>
                </a:lnTo>
                <a:lnTo>
                  <a:pt x="4868" y="187"/>
                </a:lnTo>
                <a:lnTo>
                  <a:pt x="4868" y="170"/>
                </a:lnTo>
                <a:lnTo>
                  <a:pt x="4869" y="102"/>
                </a:lnTo>
                <a:lnTo>
                  <a:pt x="4869" y="102"/>
                </a:lnTo>
                <a:lnTo>
                  <a:pt x="4870" y="221"/>
                </a:lnTo>
                <a:lnTo>
                  <a:pt x="4871" y="289"/>
                </a:lnTo>
                <a:lnTo>
                  <a:pt x="4871" y="323"/>
                </a:lnTo>
                <a:lnTo>
                  <a:pt x="4872" y="323"/>
                </a:lnTo>
                <a:lnTo>
                  <a:pt x="4872" y="306"/>
                </a:lnTo>
                <a:lnTo>
                  <a:pt x="4873" y="289"/>
                </a:lnTo>
                <a:lnTo>
                  <a:pt x="4873" y="289"/>
                </a:lnTo>
                <a:lnTo>
                  <a:pt x="4874" y="358"/>
                </a:lnTo>
                <a:lnTo>
                  <a:pt x="4874" y="391"/>
                </a:lnTo>
                <a:lnTo>
                  <a:pt x="4875" y="409"/>
                </a:lnTo>
                <a:lnTo>
                  <a:pt x="4876" y="358"/>
                </a:lnTo>
                <a:lnTo>
                  <a:pt x="4876" y="255"/>
                </a:lnTo>
                <a:lnTo>
                  <a:pt x="4877" y="204"/>
                </a:lnTo>
                <a:lnTo>
                  <a:pt x="4877" y="170"/>
                </a:lnTo>
                <a:lnTo>
                  <a:pt x="4878" y="187"/>
                </a:lnTo>
                <a:lnTo>
                  <a:pt x="4878" y="221"/>
                </a:lnTo>
                <a:lnTo>
                  <a:pt x="4879" y="238"/>
                </a:lnTo>
                <a:lnTo>
                  <a:pt x="4880" y="238"/>
                </a:lnTo>
                <a:lnTo>
                  <a:pt x="4880" y="238"/>
                </a:lnTo>
                <a:lnTo>
                  <a:pt x="4881" y="221"/>
                </a:lnTo>
                <a:lnTo>
                  <a:pt x="4881" y="221"/>
                </a:lnTo>
                <a:lnTo>
                  <a:pt x="4882" y="204"/>
                </a:lnTo>
                <a:lnTo>
                  <a:pt x="4882" y="221"/>
                </a:lnTo>
                <a:lnTo>
                  <a:pt x="4883" y="204"/>
                </a:lnTo>
                <a:lnTo>
                  <a:pt x="4884" y="204"/>
                </a:lnTo>
                <a:lnTo>
                  <a:pt x="4884" y="204"/>
                </a:lnTo>
                <a:lnTo>
                  <a:pt x="4885" y="204"/>
                </a:lnTo>
                <a:lnTo>
                  <a:pt x="4885" y="204"/>
                </a:lnTo>
                <a:lnTo>
                  <a:pt x="4886" y="221"/>
                </a:lnTo>
                <a:lnTo>
                  <a:pt x="4886" y="221"/>
                </a:lnTo>
                <a:lnTo>
                  <a:pt x="4887" y="238"/>
                </a:lnTo>
                <a:lnTo>
                  <a:pt x="4888" y="238"/>
                </a:lnTo>
                <a:lnTo>
                  <a:pt x="4888" y="238"/>
                </a:lnTo>
                <a:lnTo>
                  <a:pt x="4889" y="204"/>
                </a:lnTo>
                <a:lnTo>
                  <a:pt x="4889" y="187"/>
                </a:lnTo>
                <a:lnTo>
                  <a:pt x="4890" y="204"/>
                </a:lnTo>
                <a:lnTo>
                  <a:pt x="4890" y="255"/>
                </a:lnTo>
                <a:lnTo>
                  <a:pt x="4891" y="255"/>
                </a:lnTo>
                <a:lnTo>
                  <a:pt x="4891" y="187"/>
                </a:lnTo>
                <a:lnTo>
                  <a:pt x="4892" y="153"/>
                </a:lnTo>
                <a:lnTo>
                  <a:pt x="4893" y="204"/>
                </a:lnTo>
                <a:lnTo>
                  <a:pt x="4893" y="272"/>
                </a:lnTo>
                <a:lnTo>
                  <a:pt x="4894" y="340"/>
                </a:lnTo>
                <a:lnTo>
                  <a:pt x="4894" y="289"/>
                </a:lnTo>
                <a:lnTo>
                  <a:pt x="4895" y="221"/>
                </a:lnTo>
                <a:lnTo>
                  <a:pt x="4895" y="221"/>
                </a:lnTo>
                <a:lnTo>
                  <a:pt x="4896" y="238"/>
                </a:lnTo>
                <a:lnTo>
                  <a:pt x="4897" y="289"/>
                </a:lnTo>
                <a:lnTo>
                  <a:pt x="4897" y="340"/>
                </a:lnTo>
                <a:lnTo>
                  <a:pt x="4898" y="340"/>
                </a:lnTo>
                <a:lnTo>
                  <a:pt x="4898" y="323"/>
                </a:lnTo>
                <a:lnTo>
                  <a:pt x="4899" y="289"/>
                </a:lnTo>
                <a:lnTo>
                  <a:pt x="4899" y="289"/>
                </a:lnTo>
                <a:lnTo>
                  <a:pt x="4900" y="238"/>
                </a:lnTo>
                <a:lnTo>
                  <a:pt x="4901" y="238"/>
                </a:lnTo>
                <a:lnTo>
                  <a:pt x="4901" y="221"/>
                </a:lnTo>
                <a:lnTo>
                  <a:pt x="4902" y="221"/>
                </a:lnTo>
                <a:lnTo>
                  <a:pt x="4903" y="204"/>
                </a:lnTo>
                <a:lnTo>
                  <a:pt x="4903" y="204"/>
                </a:lnTo>
                <a:lnTo>
                  <a:pt x="4904" y="187"/>
                </a:lnTo>
                <a:lnTo>
                  <a:pt x="4904" y="204"/>
                </a:lnTo>
                <a:lnTo>
                  <a:pt x="4905" y="204"/>
                </a:lnTo>
                <a:lnTo>
                  <a:pt x="4905" y="187"/>
                </a:lnTo>
                <a:lnTo>
                  <a:pt x="4906" y="204"/>
                </a:lnTo>
                <a:lnTo>
                  <a:pt x="4907" y="204"/>
                </a:lnTo>
                <a:lnTo>
                  <a:pt x="4907" y="221"/>
                </a:lnTo>
                <a:lnTo>
                  <a:pt x="4908" y="238"/>
                </a:lnTo>
                <a:lnTo>
                  <a:pt x="4908" y="255"/>
                </a:lnTo>
                <a:lnTo>
                  <a:pt x="4909" y="272"/>
                </a:lnTo>
                <a:lnTo>
                  <a:pt x="4909" y="272"/>
                </a:lnTo>
                <a:lnTo>
                  <a:pt x="4910" y="289"/>
                </a:lnTo>
                <a:lnTo>
                  <a:pt x="4911" y="323"/>
                </a:lnTo>
                <a:lnTo>
                  <a:pt x="4911" y="289"/>
                </a:lnTo>
                <a:lnTo>
                  <a:pt x="4912" y="289"/>
                </a:lnTo>
                <a:lnTo>
                  <a:pt x="4912" y="340"/>
                </a:lnTo>
                <a:lnTo>
                  <a:pt x="4913" y="374"/>
                </a:lnTo>
                <a:lnTo>
                  <a:pt x="4913" y="358"/>
                </a:lnTo>
                <a:lnTo>
                  <a:pt x="4914" y="272"/>
                </a:lnTo>
                <a:lnTo>
                  <a:pt x="4914" y="153"/>
                </a:lnTo>
                <a:lnTo>
                  <a:pt x="4915" y="221"/>
                </a:lnTo>
                <a:lnTo>
                  <a:pt x="4916" y="272"/>
                </a:lnTo>
                <a:lnTo>
                  <a:pt x="4916" y="289"/>
                </a:lnTo>
                <a:lnTo>
                  <a:pt x="4917" y="255"/>
                </a:lnTo>
                <a:lnTo>
                  <a:pt x="4917" y="255"/>
                </a:lnTo>
                <a:lnTo>
                  <a:pt x="4918" y="255"/>
                </a:lnTo>
                <a:lnTo>
                  <a:pt x="4918" y="238"/>
                </a:lnTo>
                <a:lnTo>
                  <a:pt x="4919" y="255"/>
                </a:lnTo>
                <a:lnTo>
                  <a:pt x="4920" y="289"/>
                </a:lnTo>
                <a:lnTo>
                  <a:pt x="4920" y="323"/>
                </a:lnTo>
                <a:lnTo>
                  <a:pt x="4921" y="340"/>
                </a:lnTo>
                <a:lnTo>
                  <a:pt x="4921" y="340"/>
                </a:lnTo>
                <a:lnTo>
                  <a:pt x="4922" y="272"/>
                </a:lnTo>
                <a:lnTo>
                  <a:pt x="4922" y="187"/>
                </a:lnTo>
                <a:lnTo>
                  <a:pt x="4923" y="136"/>
                </a:lnTo>
                <a:lnTo>
                  <a:pt x="4924" y="170"/>
                </a:lnTo>
                <a:lnTo>
                  <a:pt x="4924" y="204"/>
                </a:lnTo>
                <a:lnTo>
                  <a:pt x="4925" y="238"/>
                </a:lnTo>
                <a:lnTo>
                  <a:pt x="4925" y="238"/>
                </a:lnTo>
                <a:lnTo>
                  <a:pt x="4926" y="204"/>
                </a:lnTo>
                <a:lnTo>
                  <a:pt x="4926" y="221"/>
                </a:lnTo>
                <a:lnTo>
                  <a:pt x="4927" y="221"/>
                </a:lnTo>
                <a:lnTo>
                  <a:pt x="4928" y="221"/>
                </a:lnTo>
                <a:lnTo>
                  <a:pt x="4928" y="187"/>
                </a:lnTo>
                <a:lnTo>
                  <a:pt x="4929" y="187"/>
                </a:lnTo>
                <a:lnTo>
                  <a:pt x="4929" y="221"/>
                </a:lnTo>
                <a:lnTo>
                  <a:pt x="4930" y="221"/>
                </a:lnTo>
                <a:lnTo>
                  <a:pt x="4930" y="238"/>
                </a:lnTo>
                <a:lnTo>
                  <a:pt x="4931" y="221"/>
                </a:lnTo>
                <a:lnTo>
                  <a:pt x="4931" y="204"/>
                </a:lnTo>
                <a:lnTo>
                  <a:pt x="4932" y="204"/>
                </a:lnTo>
                <a:lnTo>
                  <a:pt x="4933" y="221"/>
                </a:lnTo>
                <a:lnTo>
                  <a:pt x="4933" y="221"/>
                </a:lnTo>
                <a:lnTo>
                  <a:pt x="4934" y="221"/>
                </a:lnTo>
                <a:lnTo>
                  <a:pt x="4935" y="187"/>
                </a:lnTo>
                <a:lnTo>
                  <a:pt x="4935" y="187"/>
                </a:lnTo>
                <a:lnTo>
                  <a:pt x="4936" y="221"/>
                </a:lnTo>
                <a:lnTo>
                  <a:pt x="4936" y="221"/>
                </a:lnTo>
                <a:lnTo>
                  <a:pt x="4937" y="170"/>
                </a:lnTo>
                <a:lnTo>
                  <a:pt x="4937" y="85"/>
                </a:lnTo>
                <a:lnTo>
                  <a:pt x="4938" y="102"/>
                </a:lnTo>
                <a:lnTo>
                  <a:pt x="4939" y="170"/>
                </a:lnTo>
                <a:lnTo>
                  <a:pt x="4939" y="238"/>
                </a:lnTo>
                <a:lnTo>
                  <a:pt x="4940" y="289"/>
                </a:lnTo>
                <a:lnTo>
                  <a:pt x="4940" y="272"/>
                </a:lnTo>
                <a:lnTo>
                  <a:pt x="4941" y="255"/>
                </a:lnTo>
                <a:lnTo>
                  <a:pt x="4941" y="272"/>
                </a:lnTo>
                <a:lnTo>
                  <a:pt x="4942" y="306"/>
                </a:lnTo>
                <a:lnTo>
                  <a:pt x="4943" y="374"/>
                </a:lnTo>
                <a:lnTo>
                  <a:pt x="4943" y="374"/>
                </a:lnTo>
                <a:lnTo>
                  <a:pt x="4944" y="409"/>
                </a:lnTo>
                <a:lnTo>
                  <a:pt x="4944" y="374"/>
                </a:lnTo>
                <a:lnTo>
                  <a:pt x="4945" y="306"/>
                </a:lnTo>
                <a:lnTo>
                  <a:pt x="4945" y="255"/>
                </a:lnTo>
                <a:lnTo>
                  <a:pt x="4946" y="221"/>
                </a:lnTo>
                <a:lnTo>
                  <a:pt x="4947" y="221"/>
                </a:lnTo>
                <a:lnTo>
                  <a:pt x="4947" y="221"/>
                </a:lnTo>
                <a:lnTo>
                  <a:pt x="4948" y="204"/>
                </a:lnTo>
                <a:lnTo>
                  <a:pt x="4948" y="204"/>
                </a:lnTo>
                <a:lnTo>
                  <a:pt x="4949" y="187"/>
                </a:lnTo>
                <a:lnTo>
                  <a:pt x="4949" y="187"/>
                </a:lnTo>
                <a:lnTo>
                  <a:pt x="4950" y="187"/>
                </a:lnTo>
                <a:lnTo>
                  <a:pt x="4951" y="187"/>
                </a:lnTo>
                <a:lnTo>
                  <a:pt x="4951" y="204"/>
                </a:lnTo>
                <a:lnTo>
                  <a:pt x="4952" y="187"/>
                </a:lnTo>
                <a:lnTo>
                  <a:pt x="4952" y="187"/>
                </a:lnTo>
                <a:lnTo>
                  <a:pt x="4953" y="204"/>
                </a:lnTo>
                <a:lnTo>
                  <a:pt x="4953" y="187"/>
                </a:lnTo>
                <a:lnTo>
                  <a:pt x="4954" y="204"/>
                </a:lnTo>
                <a:lnTo>
                  <a:pt x="4955" y="221"/>
                </a:lnTo>
                <a:lnTo>
                  <a:pt x="4955" y="221"/>
                </a:lnTo>
                <a:lnTo>
                  <a:pt x="4956" y="221"/>
                </a:lnTo>
                <a:lnTo>
                  <a:pt x="4956" y="221"/>
                </a:lnTo>
                <a:lnTo>
                  <a:pt x="4957" y="221"/>
                </a:lnTo>
                <a:lnTo>
                  <a:pt x="4957" y="187"/>
                </a:lnTo>
                <a:lnTo>
                  <a:pt x="4958" y="153"/>
                </a:lnTo>
                <a:lnTo>
                  <a:pt x="4958" y="170"/>
                </a:lnTo>
                <a:lnTo>
                  <a:pt x="4959" y="204"/>
                </a:lnTo>
                <a:lnTo>
                  <a:pt x="4960" y="221"/>
                </a:lnTo>
                <a:lnTo>
                  <a:pt x="4960" y="204"/>
                </a:lnTo>
                <a:lnTo>
                  <a:pt x="4961" y="238"/>
                </a:lnTo>
                <a:lnTo>
                  <a:pt x="4961" y="204"/>
                </a:lnTo>
                <a:lnTo>
                  <a:pt x="4962" y="272"/>
                </a:lnTo>
                <a:lnTo>
                  <a:pt x="4962" y="340"/>
                </a:lnTo>
                <a:lnTo>
                  <a:pt x="4963" y="340"/>
                </a:lnTo>
                <a:lnTo>
                  <a:pt x="4964" y="255"/>
                </a:lnTo>
                <a:lnTo>
                  <a:pt x="4964" y="221"/>
                </a:lnTo>
                <a:lnTo>
                  <a:pt x="4965" y="221"/>
                </a:lnTo>
                <a:lnTo>
                  <a:pt x="4965" y="323"/>
                </a:lnTo>
                <a:lnTo>
                  <a:pt x="4966" y="409"/>
                </a:lnTo>
                <a:lnTo>
                  <a:pt x="4966" y="426"/>
                </a:lnTo>
                <a:lnTo>
                  <a:pt x="4967" y="460"/>
                </a:lnTo>
                <a:lnTo>
                  <a:pt x="4968" y="391"/>
                </a:lnTo>
                <a:lnTo>
                  <a:pt x="4968" y="289"/>
                </a:lnTo>
                <a:lnTo>
                  <a:pt x="4969" y="221"/>
                </a:lnTo>
                <a:lnTo>
                  <a:pt x="4970" y="187"/>
                </a:lnTo>
                <a:lnTo>
                  <a:pt x="4970" y="204"/>
                </a:lnTo>
                <a:lnTo>
                  <a:pt x="4971" y="221"/>
                </a:lnTo>
                <a:lnTo>
                  <a:pt x="4971" y="238"/>
                </a:lnTo>
                <a:lnTo>
                  <a:pt x="4972" y="289"/>
                </a:lnTo>
                <a:lnTo>
                  <a:pt x="4972" y="255"/>
                </a:lnTo>
                <a:lnTo>
                  <a:pt x="4973" y="238"/>
                </a:lnTo>
                <a:lnTo>
                  <a:pt x="4974" y="255"/>
                </a:lnTo>
                <a:lnTo>
                  <a:pt x="4974" y="255"/>
                </a:lnTo>
                <a:lnTo>
                  <a:pt x="4975" y="238"/>
                </a:lnTo>
                <a:lnTo>
                  <a:pt x="4975" y="238"/>
                </a:lnTo>
                <a:lnTo>
                  <a:pt x="4976" y="238"/>
                </a:lnTo>
                <a:lnTo>
                  <a:pt x="4976" y="238"/>
                </a:lnTo>
                <a:lnTo>
                  <a:pt x="4977" y="272"/>
                </a:lnTo>
                <a:lnTo>
                  <a:pt x="4978" y="272"/>
                </a:lnTo>
                <a:lnTo>
                  <a:pt x="4978" y="272"/>
                </a:lnTo>
                <a:lnTo>
                  <a:pt x="4979" y="272"/>
                </a:lnTo>
                <a:lnTo>
                  <a:pt x="4979" y="272"/>
                </a:lnTo>
                <a:lnTo>
                  <a:pt x="4980" y="272"/>
                </a:lnTo>
                <a:lnTo>
                  <a:pt x="4980" y="272"/>
                </a:lnTo>
                <a:lnTo>
                  <a:pt x="4981" y="272"/>
                </a:lnTo>
                <a:lnTo>
                  <a:pt x="4981" y="289"/>
                </a:lnTo>
                <a:lnTo>
                  <a:pt x="4982" y="255"/>
                </a:lnTo>
                <a:lnTo>
                  <a:pt x="4983" y="170"/>
                </a:lnTo>
                <a:lnTo>
                  <a:pt x="4983" y="102"/>
                </a:lnTo>
                <a:lnTo>
                  <a:pt x="4984" y="153"/>
                </a:lnTo>
                <a:lnTo>
                  <a:pt x="4984" y="272"/>
                </a:lnTo>
                <a:lnTo>
                  <a:pt x="4985" y="272"/>
                </a:lnTo>
                <a:lnTo>
                  <a:pt x="4985" y="255"/>
                </a:lnTo>
                <a:lnTo>
                  <a:pt x="4986" y="238"/>
                </a:lnTo>
                <a:lnTo>
                  <a:pt x="4987" y="238"/>
                </a:lnTo>
                <a:lnTo>
                  <a:pt x="4987" y="238"/>
                </a:lnTo>
                <a:lnTo>
                  <a:pt x="4988" y="272"/>
                </a:lnTo>
                <a:lnTo>
                  <a:pt x="4988" y="255"/>
                </a:lnTo>
                <a:lnTo>
                  <a:pt x="4989" y="221"/>
                </a:lnTo>
                <a:lnTo>
                  <a:pt x="4989" y="255"/>
                </a:lnTo>
                <a:lnTo>
                  <a:pt x="4990" y="272"/>
                </a:lnTo>
                <a:lnTo>
                  <a:pt x="4991" y="272"/>
                </a:lnTo>
                <a:lnTo>
                  <a:pt x="4991" y="272"/>
                </a:lnTo>
                <a:lnTo>
                  <a:pt x="4992" y="272"/>
                </a:lnTo>
                <a:lnTo>
                  <a:pt x="4992" y="255"/>
                </a:lnTo>
                <a:lnTo>
                  <a:pt x="4993" y="238"/>
                </a:lnTo>
                <a:lnTo>
                  <a:pt x="4993" y="238"/>
                </a:lnTo>
                <a:lnTo>
                  <a:pt x="4994" y="238"/>
                </a:lnTo>
                <a:lnTo>
                  <a:pt x="4995" y="221"/>
                </a:lnTo>
                <a:lnTo>
                  <a:pt x="4995" y="221"/>
                </a:lnTo>
                <a:lnTo>
                  <a:pt x="4996" y="221"/>
                </a:lnTo>
                <a:lnTo>
                  <a:pt x="4996" y="221"/>
                </a:lnTo>
                <a:lnTo>
                  <a:pt x="4997" y="221"/>
                </a:lnTo>
                <a:lnTo>
                  <a:pt x="4997" y="221"/>
                </a:lnTo>
                <a:lnTo>
                  <a:pt x="4998" y="238"/>
                </a:lnTo>
                <a:lnTo>
                  <a:pt x="4998" y="238"/>
                </a:lnTo>
                <a:lnTo>
                  <a:pt x="4999" y="238"/>
                </a:lnTo>
                <a:lnTo>
                  <a:pt x="5000" y="255"/>
                </a:lnTo>
                <a:lnTo>
                  <a:pt x="5001" y="238"/>
                </a:lnTo>
                <a:lnTo>
                  <a:pt x="5001" y="238"/>
                </a:lnTo>
                <a:lnTo>
                  <a:pt x="5002" y="238"/>
                </a:lnTo>
                <a:lnTo>
                  <a:pt x="5002" y="221"/>
                </a:lnTo>
                <a:lnTo>
                  <a:pt x="5003" y="204"/>
                </a:lnTo>
                <a:lnTo>
                  <a:pt x="5003" y="153"/>
                </a:lnTo>
                <a:lnTo>
                  <a:pt x="5004" y="170"/>
                </a:lnTo>
                <a:lnTo>
                  <a:pt x="5004" y="153"/>
                </a:lnTo>
                <a:lnTo>
                  <a:pt x="5005" y="170"/>
                </a:lnTo>
                <a:lnTo>
                  <a:pt x="5006" y="153"/>
                </a:lnTo>
                <a:lnTo>
                  <a:pt x="5006" y="153"/>
                </a:lnTo>
                <a:lnTo>
                  <a:pt x="5007" y="187"/>
                </a:lnTo>
                <a:lnTo>
                  <a:pt x="5007" y="238"/>
                </a:lnTo>
                <a:lnTo>
                  <a:pt x="5008" y="306"/>
                </a:lnTo>
                <a:lnTo>
                  <a:pt x="5008" y="323"/>
                </a:lnTo>
                <a:lnTo>
                  <a:pt x="5009" y="340"/>
                </a:lnTo>
                <a:lnTo>
                  <a:pt x="5010" y="289"/>
                </a:lnTo>
                <a:lnTo>
                  <a:pt x="5010" y="289"/>
                </a:lnTo>
                <a:lnTo>
                  <a:pt x="5011" y="306"/>
                </a:lnTo>
                <a:lnTo>
                  <a:pt x="5011" y="323"/>
                </a:lnTo>
                <a:lnTo>
                  <a:pt x="5012" y="340"/>
                </a:lnTo>
                <a:lnTo>
                  <a:pt x="5012" y="340"/>
                </a:lnTo>
                <a:lnTo>
                  <a:pt x="5013" y="306"/>
                </a:lnTo>
                <a:lnTo>
                  <a:pt x="5014" y="272"/>
                </a:lnTo>
                <a:lnTo>
                  <a:pt x="5014" y="255"/>
                </a:lnTo>
                <a:lnTo>
                  <a:pt x="5015" y="238"/>
                </a:lnTo>
                <a:lnTo>
                  <a:pt x="5015" y="204"/>
                </a:lnTo>
                <a:lnTo>
                  <a:pt x="5016" y="187"/>
                </a:lnTo>
                <a:lnTo>
                  <a:pt x="5016" y="221"/>
                </a:lnTo>
                <a:lnTo>
                  <a:pt x="5017" y="221"/>
                </a:lnTo>
                <a:lnTo>
                  <a:pt x="5018" y="221"/>
                </a:lnTo>
                <a:lnTo>
                  <a:pt x="5018" y="221"/>
                </a:lnTo>
                <a:lnTo>
                  <a:pt x="5019" y="221"/>
                </a:lnTo>
                <a:lnTo>
                  <a:pt x="5019" y="204"/>
                </a:lnTo>
                <a:lnTo>
                  <a:pt x="5020" y="204"/>
                </a:lnTo>
                <a:lnTo>
                  <a:pt x="5020" y="204"/>
                </a:lnTo>
                <a:lnTo>
                  <a:pt x="5021" y="238"/>
                </a:lnTo>
                <a:lnTo>
                  <a:pt x="5021" y="238"/>
                </a:lnTo>
                <a:lnTo>
                  <a:pt x="5022" y="238"/>
                </a:lnTo>
                <a:lnTo>
                  <a:pt x="5023" y="221"/>
                </a:lnTo>
                <a:lnTo>
                  <a:pt x="5023" y="238"/>
                </a:lnTo>
                <a:lnTo>
                  <a:pt x="5024" y="221"/>
                </a:lnTo>
                <a:lnTo>
                  <a:pt x="5024" y="204"/>
                </a:lnTo>
                <a:lnTo>
                  <a:pt x="5025" y="204"/>
                </a:lnTo>
                <a:lnTo>
                  <a:pt x="5025" y="170"/>
                </a:lnTo>
                <a:lnTo>
                  <a:pt x="5026" y="170"/>
                </a:lnTo>
                <a:lnTo>
                  <a:pt x="5027" y="204"/>
                </a:lnTo>
                <a:lnTo>
                  <a:pt x="5027" y="238"/>
                </a:lnTo>
                <a:lnTo>
                  <a:pt x="5028" y="272"/>
                </a:lnTo>
                <a:lnTo>
                  <a:pt x="5028" y="187"/>
                </a:lnTo>
                <a:lnTo>
                  <a:pt x="5029" y="119"/>
                </a:lnTo>
                <a:lnTo>
                  <a:pt x="5029" y="102"/>
                </a:lnTo>
                <a:lnTo>
                  <a:pt x="5030" y="170"/>
                </a:lnTo>
                <a:lnTo>
                  <a:pt x="5031" y="255"/>
                </a:lnTo>
                <a:lnTo>
                  <a:pt x="5031" y="323"/>
                </a:lnTo>
                <a:lnTo>
                  <a:pt x="5032" y="255"/>
                </a:lnTo>
                <a:lnTo>
                  <a:pt x="5032" y="221"/>
                </a:lnTo>
                <a:lnTo>
                  <a:pt x="5033" y="238"/>
                </a:lnTo>
                <a:lnTo>
                  <a:pt x="5033" y="289"/>
                </a:lnTo>
                <a:lnTo>
                  <a:pt x="5034" y="323"/>
                </a:lnTo>
                <a:lnTo>
                  <a:pt x="5035" y="340"/>
                </a:lnTo>
                <a:lnTo>
                  <a:pt x="5035" y="374"/>
                </a:lnTo>
                <a:lnTo>
                  <a:pt x="5036" y="358"/>
                </a:lnTo>
                <a:lnTo>
                  <a:pt x="5037" y="306"/>
                </a:lnTo>
                <a:lnTo>
                  <a:pt x="5037" y="272"/>
                </a:lnTo>
                <a:lnTo>
                  <a:pt x="5038" y="272"/>
                </a:lnTo>
                <a:lnTo>
                  <a:pt x="5038" y="255"/>
                </a:lnTo>
                <a:lnTo>
                  <a:pt x="5039" y="238"/>
                </a:lnTo>
                <a:lnTo>
                  <a:pt x="5039" y="221"/>
                </a:lnTo>
                <a:lnTo>
                  <a:pt x="5040" y="187"/>
                </a:lnTo>
                <a:lnTo>
                  <a:pt x="5041" y="170"/>
                </a:lnTo>
                <a:lnTo>
                  <a:pt x="5041" y="187"/>
                </a:lnTo>
                <a:lnTo>
                  <a:pt x="5042" y="187"/>
                </a:lnTo>
                <a:lnTo>
                  <a:pt x="5042" y="187"/>
                </a:lnTo>
                <a:lnTo>
                  <a:pt x="5043" y="187"/>
                </a:lnTo>
                <a:lnTo>
                  <a:pt x="5043" y="204"/>
                </a:lnTo>
                <a:lnTo>
                  <a:pt x="5044" y="238"/>
                </a:lnTo>
                <a:lnTo>
                  <a:pt x="5045" y="272"/>
                </a:lnTo>
                <a:lnTo>
                  <a:pt x="5045" y="289"/>
                </a:lnTo>
                <a:lnTo>
                  <a:pt x="5046" y="289"/>
                </a:lnTo>
                <a:lnTo>
                  <a:pt x="5046" y="289"/>
                </a:lnTo>
                <a:lnTo>
                  <a:pt x="5047" y="289"/>
                </a:lnTo>
                <a:lnTo>
                  <a:pt x="5047" y="272"/>
                </a:lnTo>
                <a:lnTo>
                  <a:pt x="5048" y="289"/>
                </a:lnTo>
                <a:lnTo>
                  <a:pt x="5048" y="340"/>
                </a:lnTo>
                <a:lnTo>
                  <a:pt x="5049" y="374"/>
                </a:lnTo>
                <a:lnTo>
                  <a:pt x="5050" y="358"/>
                </a:lnTo>
                <a:lnTo>
                  <a:pt x="5050" y="340"/>
                </a:lnTo>
                <a:lnTo>
                  <a:pt x="5051" y="272"/>
                </a:lnTo>
                <a:lnTo>
                  <a:pt x="5051" y="170"/>
                </a:lnTo>
                <a:lnTo>
                  <a:pt x="5052" y="187"/>
                </a:lnTo>
                <a:lnTo>
                  <a:pt x="5052" y="289"/>
                </a:lnTo>
                <a:lnTo>
                  <a:pt x="5053" y="306"/>
                </a:lnTo>
                <a:lnTo>
                  <a:pt x="5054" y="306"/>
                </a:lnTo>
                <a:lnTo>
                  <a:pt x="5054" y="306"/>
                </a:lnTo>
                <a:lnTo>
                  <a:pt x="5055" y="306"/>
                </a:lnTo>
                <a:lnTo>
                  <a:pt x="5055" y="289"/>
                </a:lnTo>
                <a:lnTo>
                  <a:pt x="5056" y="221"/>
                </a:lnTo>
                <a:lnTo>
                  <a:pt x="5056" y="170"/>
                </a:lnTo>
                <a:lnTo>
                  <a:pt x="5057" y="255"/>
                </a:lnTo>
                <a:lnTo>
                  <a:pt x="5058" y="323"/>
                </a:lnTo>
                <a:lnTo>
                  <a:pt x="5058" y="358"/>
                </a:lnTo>
                <a:lnTo>
                  <a:pt x="5059" y="340"/>
                </a:lnTo>
                <a:lnTo>
                  <a:pt x="5059" y="272"/>
                </a:lnTo>
                <a:lnTo>
                  <a:pt x="5060" y="204"/>
                </a:lnTo>
                <a:lnTo>
                  <a:pt x="5060" y="187"/>
                </a:lnTo>
                <a:lnTo>
                  <a:pt x="5061" y="204"/>
                </a:lnTo>
                <a:lnTo>
                  <a:pt x="5062" y="204"/>
                </a:lnTo>
                <a:lnTo>
                  <a:pt x="5062" y="221"/>
                </a:lnTo>
                <a:lnTo>
                  <a:pt x="5063" y="221"/>
                </a:lnTo>
                <a:lnTo>
                  <a:pt x="5063" y="238"/>
                </a:lnTo>
                <a:lnTo>
                  <a:pt x="5064" y="238"/>
                </a:lnTo>
                <a:lnTo>
                  <a:pt x="5064" y="221"/>
                </a:lnTo>
                <a:lnTo>
                  <a:pt x="5065" y="204"/>
                </a:lnTo>
                <a:lnTo>
                  <a:pt x="5065" y="204"/>
                </a:lnTo>
                <a:lnTo>
                  <a:pt x="5066" y="204"/>
                </a:lnTo>
                <a:lnTo>
                  <a:pt x="5067" y="221"/>
                </a:lnTo>
                <a:lnTo>
                  <a:pt x="5068" y="221"/>
                </a:lnTo>
                <a:lnTo>
                  <a:pt x="5068" y="221"/>
                </a:lnTo>
                <a:lnTo>
                  <a:pt x="5069" y="221"/>
                </a:lnTo>
                <a:lnTo>
                  <a:pt x="5069" y="221"/>
                </a:lnTo>
                <a:lnTo>
                  <a:pt x="5070" y="221"/>
                </a:lnTo>
                <a:lnTo>
                  <a:pt x="5070" y="204"/>
                </a:lnTo>
                <a:lnTo>
                  <a:pt x="5071" y="204"/>
                </a:lnTo>
                <a:lnTo>
                  <a:pt x="5071" y="221"/>
                </a:lnTo>
                <a:lnTo>
                  <a:pt x="5072" y="221"/>
                </a:lnTo>
                <a:lnTo>
                  <a:pt x="5073" y="170"/>
                </a:lnTo>
                <a:lnTo>
                  <a:pt x="5073" y="170"/>
                </a:lnTo>
                <a:lnTo>
                  <a:pt x="5074" y="238"/>
                </a:lnTo>
                <a:lnTo>
                  <a:pt x="5074" y="187"/>
                </a:lnTo>
                <a:lnTo>
                  <a:pt x="5075" y="136"/>
                </a:lnTo>
                <a:lnTo>
                  <a:pt x="5075" y="153"/>
                </a:lnTo>
                <a:lnTo>
                  <a:pt x="5076" y="221"/>
                </a:lnTo>
                <a:lnTo>
                  <a:pt x="5077" y="272"/>
                </a:lnTo>
                <a:lnTo>
                  <a:pt x="5077" y="306"/>
                </a:lnTo>
                <a:lnTo>
                  <a:pt x="5078" y="255"/>
                </a:lnTo>
                <a:lnTo>
                  <a:pt x="5078" y="255"/>
                </a:lnTo>
                <a:lnTo>
                  <a:pt x="5079" y="272"/>
                </a:lnTo>
                <a:lnTo>
                  <a:pt x="5079" y="255"/>
                </a:lnTo>
                <a:lnTo>
                  <a:pt x="5080" y="289"/>
                </a:lnTo>
                <a:lnTo>
                  <a:pt x="5081" y="340"/>
                </a:lnTo>
                <a:lnTo>
                  <a:pt x="5081" y="409"/>
                </a:lnTo>
                <a:lnTo>
                  <a:pt x="5082" y="409"/>
                </a:lnTo>
                <a:lnTo>
                  <a:pt x="5082" y="358"/>
                </a:lnTo>
                <a:lnTo>
                  <a:pt x="5083" y="272"/>
                </a:lnTo>
                <a:lnTo>
                  <a:pt x="5083" y="221"/>
                </a:lnTo>
                <a:lnTo>
                  <a:pt x="5084" y="221"/>
                </a:lnTo>
                <a:lnTo>
                  <a:pt x="5085" y="221"/>
                </a:lnTo>
                <a:lnTo>
                  <a:pt x="5085" y="221"/>
                </a:lnTo>
                <a:lnTo>
                  <a:pt x="5086" y="204"/>
                </a:lnTo>
                <a:lnTo>
                  <a:pt x="5086" y="170"/>
                </a:lnTo>
                <a:lnTo>
                  <a:pt x="5087" y="170"/>
                </a:lnTo>
                <a:lnTo>
                  <a:pt x="5087" y="187"/>
                </a:lnTo>
                <a:lnTo>
                  <a:pt x="5088" y="221"/>
                </a:lnTo>
                <a:lnTo>
                  <a:pt x="5088" y="238"/>
                </a:lnTo>
                <a:lnTo>
                  <a:pt x="5089" y="221"/>
                </a:lnTo>
                <a:lnTo>
                  <a:pt x="5090" y="204"/>
                </a:lnTo>
                <a:lnTo>
                  <a:pt x="5090" y="187"/>
                </a:lnTo>
                <a:lnTo>
                  <a:pt x="5091" y="204"/>
                </a:lnTo>
                <a:lnTo>
                  <a:pt x="5091" y="204"/>
                </a:lnTo>
                <a:lnTo>
                  <a:pt x="5092" y="221"/>
                </a:lnTo>
                <a:lnTo>
                  <a:pt x="5092" y="221"/>
                </a:lnTo>
                <a:lnTo>
                  <a:pt x="5093" y="238"/>
                </a:lnTo>
                <a:lnTo>
                  <a:pt x="5094" y="238"/>
                </a:lnTo>
                <a:lnTo>
                  <a:pt x="5094" y="221"/>
                </a:lnTo>
                <a:lnTo>
                  <a:pt x="5095" y="170"/>
                </a:lnTo>
                <a:lnTo>
                  <a:pt x="5095" y="136"/>
                </a:lnTo>
                <a:lnTo>
                  <a:pt x="5096" y="136"/>
                </a:lnTo>
                <a:lnTo>
                  <a:pt x="5096" y="221"/>
                </a:lnTo>
                <a:lnTo>
                  <a:pt x="5097" y="289"/>
                </a:lnTo>
                <a:lnTo>
                  <a:pt x="5098" y="187"/>
                </a:lnTo>
                <a:lnTo>
                  <a:pt x="5098" y="153"/>
                </a:lnTo>
                <a:lnTo>
                  <a:pt x="5099" y="136"/>
                </a:lnTo>
                <a:lnTo>
                  <a:pt x="5099" y="238"/>
                </a:lnTo>
                <a:lnTo>
                  <a:pt x="5100" y="323"/>
                </a:lnTo>
                <a:lnTo>
                  <a:pt x="5101" y="306"/>
                </a:lnTo>
                <a:lnTo>
                  <a:pt x="5101" y="221"/>
                </a:lnTo>
                <a:lnTo>
                  <a:pt x="5102" y="187"/>
                </a:lnTo>
                <a:lnTo>
                  <a:pt x="5102" y="272"/>
                </a:lnTo>
                <a:lnTo>
                  <a:pt x="5103" y="374"/>
                </a:lnTo>
                <a:lnTo>
                  <a:pt x="5104" y="409"/>
                </a:lnTo>
                <a:lnTo>
                  <a:pt x="5104" y="426"/>
                </a:lnTo>
                <a:lnTo>
                  <a:pt x="5105" y="391"/>
                </a:lnTo>
                <a:lnTo>
                  <a:pt x="5105" y="374"/>
                </a:lnTo>
                <a:lnTo>
                  <a:pt x="5106" y="306"/>
                </a:lnTo>
                <a:lnTo>
                  <a:pt x="5106" y="255"/>
                </a:lnTo>
                <a:lnTo>
                  <a:pt x="5107" y="238"/>
                </a:lnTo>
                <a:lnTo>
                  <a:pt x="5108" y="238"/>
                </a:lnTo>
                <a:lnTo>
                  <a:pt x="5108" y="238"/>
                </a:lnTo>
                <a:lnTo>
                  <a:pt x="5109" y="238"/>
                </a:lnTo>
                <a:lnTo>
                  <a:pt x="5109" y="272"/>
                </a:lnTo>
                <a:lnTo>
                  <a:pt x="5110" y="289"/>
                </a:lnTo>
                <a:lnTo>
                  <a:pt x="5110" y="306"/>
                </a:lnTo>
                <a:lnTo>
                  <a:pt x="5111" y="306"/>
                </a:lnTo>
                <a:lnTo>
                  <a:pt x="5111" y="272"/>
                </a:lnTo>
                <a:lnTo>
                  <a:pt x="5112" y="272"/>
                </a:lnTo>
                <a:lnTo>
                  <a:pt x="5113" y="255"/>
                </a:lnTo>
                <a:lnTo>
                  <a:pt x="5113" y="255"/>
                </a:lnTo>
                <a:lnTo>
                  <a:pt x="5114" y="255"/>
                </a:lnTo>
                <a:lnTo>
                  <a:pt x="5114" y="272"/>
                </a:lnTo>
                <a:lnTo>
                  <a:pt x="5115" y="306"/>
                </a:lnTo>
                <a:lnTo>
                  <a:pt x="5115" y="306"/>
                </a:lnTo>
                <a:lnTo>
                  <a:pt x="5116" y="289"/>
                </a:lnTo>
                <a:lnTo>
                  <a:pt x="5117" y="289"/>
                </a:lnTo>
                <a:lnTo>
                  <a:pt x="5117" y="289"/>
                </a:lnTo>
                <a:lnTo>
                  <a:pt x="5118" y="272"/>
                </a:lnTo>
                <a:lnTo>
                  <a:pt x="5118" y="272"/>
                </a:lnTo>
                <a:lnTo>
                  <a:pt x="5119" y="323"/>
                </a:lnTo>
                <a:lnTo>
                  <a:pt x="5119" y="306"/>
                </a:lnTo>
                <a:lnTo>
                  <a:pt x="5120" y="272"/>
                </a:lnTo>
                <a:lnTo>
                  <a:pt x="5121" y="221"/>
                </a:lnTo>
                <a:lnTo>
                  <a:pt x="5121" y="153"/>
                </a:lnTo>
                <a:lnTo>
                  <a:pt x="5122" y="204"/>
                </a:lnTo>
                <a:lnTo>
                  <a:pt x="5122" y="272"/>
                </a:lnTo>
                <a:lnTo>
                  <a:pt x="5123" y="255"/>
                </a:lnTo>
                <a:lnTo>
                  <a:pt x="5123" y="238"/>
                </a:lnTo>
                <a:lnTo>
                  <a:pt x="5124" y="221"/>
                </a:lnTo>
                <a:lnTo>
                  <a:pt x="5125" y="255"/>
                </a:lnTo>
                <a:lnTo>
                  <a:pt x="5125" y="221"/>
                </a:lnTo>
                <a:lnTo>
                  <a:pt x="5126" y="238"/>
                </a:lnTo>
                <a:lnTo>
                  <a:pt x="5126" y="255"/>
                </a:lnTo>
                <a:lnTo>
                  <a:pt x="5127" y="255"/>
                </a:lnTo>
                <a:lnTo>
                  <a:pt x="5127" y="221"/>
                </a:lnTo>
                <a:lnTo>
                  <a:pt x="5128" y="221"/>
                </a:lnTo>
                <a:lnTo>
                  <a:pt x="5128" y="238"/>
                </a:lnTo>
                <a:lnTo>
                  <a:pt x="5129" y="238"/>
                </a:lnTo>
                <a:lnTo>
                  <a:pt x="5130" y="221"/>
                </a:lnTo>
                <a:lnTo>
                  <a:pt x="5130" y="221"/>
                </a:lnTo>
                <a:lnTo>
                  <a:pt x="5131" y="221"/>
                </a:lnTo>
                <a:lnTo>
                  <a:pt x="5131" y="221"/>
                </a:lnTo>
                <a:lnTo>
                  <a:pt x="5132" y="238"/>
                </a:lnTo>
                <a:lnTo>
                  <a:pt x="5132" y="255"/>
                </a:lnTo>
                <a:lnTo>
                  <a:pt x="5133" y="255"/>
                </a:lnTo>
                <a:lnTo>
                  <a:pt x="5134" y="238"/>
                </a:lnTo>
                <a:lnTo>
                  <a:pt x="5134" y="255"/>
                </a:lnTo>
                <a:lnTo>
                  <a:pt x="5135" y="238"/>
                </a:lnTo>
                <a:lnTo>
                  <a:pt x="5136" y="238"/>
                </a:lnTo>
                <a:lnTo>
                  <a:pt x="5136" y="238"/>
                </a:lnTo>
                <a:lnTo>
                  <a:pt x="5137" y="204"/>
                </a:lnTo>
                <a:lnTo>
                  <a:pt x="5137" y="221"/>
                </a:lnTo>
                <a:lnTo>
                  <a:pt x="5138" y="238"/>
                </a:lnTo>
                <a:lnTo>
                  <a:pt x="5138" y="204"/>
                </a:lnTo>
                <a:lnTo>
                  <a:pt x="5139" y="204"/>
                </a:lnTo>
                <a:lnTo>
                  <a:pt x="5140" y="204"/>
                </a:lnTo>
                <a:lnTo>
                  <a:pt x="5140" y="204"/>
                </a:lnTo>
                <a:lnTo>
                  <a:pt x="5141" y="204"/>
                </a:lnTo>
                <a:lnTo>
                  <a:pt x="5141" y="170"/>
                </a:lnTo>
                <a:lnTo>
                  <a:pt x="5142" y="153"/>
                </a:lnTo>
                <a:lnTo>
                  <a:pt x="5142" y="153"/>
                </a:lnTo>
                <a:lnTo>
                  <a:pt x="5143" y="170"/>
                </a:lnTo>
                <a:lnTo>
                  <a:pt x="5144" y="170"/>
                </a:lnTo>
                <a:lnTo>
                  <a:pt x="5144" y="153"/>
                </a:lnTo>
                <a:lnTo>
                  <a:pt x="5145" y="221"/>
                </a:lnTo>
                <a:lnTo>
                  <a:pt x="5145" y="289"/>
                </a:lnTo>
                <a:lnTo>
                  <a:pt x="5146" y="289"/>
                </a:lnTo>
                <a:lnTo>
                  <a:pt x="5146" y="323"/>
                </a:lnTo>
                <a:lnTo>
                  <a:pt x="5147" y="306"/>
                </a:lnTo>
                <a:lnTo>
                  <a:pt x="5148" y="272"/>
                </a:lnTo>
                <a:lnTo>
                  <a:pt x="5148" y="323"/>
                </a:lnTo>
                <a:lnTo>
                  <a:pt x="5149" y="374"/>
                </a:lnTo>
                <a:lnTo>
                  <a:pt x="5149" y="409"/>
                </a:lnTo>
                <a:lnTo>
                  <a:pt x="5150" y="358"/>
                </a:lnTo>
                <a:lnTo>
                  <a:pt x="5150" y="289"/>
                </a:lnTo>
                <a:lnTo>
                  <a:pt x="5151" y="255"/>
                </a:lnTo>
                <a:lnTo>
                  <a:pt x="5152" y="272"/>
                </a:lnTo>
                <a:lnTo>
                  <a:pt x="5152" y="289"/>
                </a:lnTo>
                <a:lnTo>
                  <a:pt x="5153" y="255"/>
                </a:lnTo>
                <a:lnTo>
                  <a:pt x="5153" y="238"/>
                </a:lnTo>
                <a:lnTo>
                  <a:pt x="5154" y="221"/>
                </a:lnTo>
                <a:lnTo>
                  <a:pt x="5154" y="204"/>
                </a:lnTo>
                <a:lnTo>
                  <a:pt x="5155" y="221"/>
                </a:lnTo>
                <a:lnTo>
                  <a:pt x="5155" y="221"/>
                </a:lnTo>
                <a:lnTo>
                  <a:pt x="5156" y="204"/>
                </a:lnTo>
                <a:lnTo>
                  <a:pt x="5157" y="204"/>
                </a:lnTo>
                <a:lnTo>
                  <a:pt x="5157" y="204"/>
                </a:lnTo>
                <a:lnTo>
                  <a:pt x="5158" y="221"/>
                </a:lnTo>
                <a:lnTo>
                  <a:pt x="5158" y="221"/>
                </a:lnTo>
                <a:lnTo>
                  <a:pt x="5159" y="238"/>
                </a:lnTo>
                <a:lnTo>
                  <a:pt x="5159" y="255"/>
                </a:lnTo>
                <a:lnTo>
                  <a:pt x="5160" y="238"/>
                </a:lnTo>
                <a:lnTo>
                  <a:pt x="5161" y="238"/>
                </a:lnTo>
                <a:lnTo>
                  <a:pt x="5161" y="221"/>
                </a:lnTo>
                <a:lnTo>
                  <a:pt x="5162" y="204"/>
                </a:lnTo>
                <a:lnTo>
                  <a:pt x="5162" y="204"/>
                </a:lnTo>
                <a:lnTo>
                  <a:pt x="5163" y="187"/>
                </a:lnTo>
                <a:lnTo>
                  <a:pt x="5163" y="187"/>
                </a:lnTo>
                <a:lnTo>
                  <a:pt x="5164" y="170"/>
                </a:lnTo>
                <a:lnTo>
                  <a:pt x="5165" y="187"/>
                </a:lnTo>
                <a:lnTo>
                  <a:pt x="5165" y="221"/>
                </a:lnTo>
                <a:lnTo>
                  <a:pt x="5166" y="221"/>
                </a:lnTo>
                <a:lnTo>
                  <a:pt x="5166" y="119"/>
                </a:lnTo>
                <a:lnTo>
                  <a:pt x="5167" y="102"/>
                </a:lnTo>
                <a:lnTo>
                  <a:pt x="5168" y="170"/>
                </a:lnTo>
                <a:lnTo>
                  <a:pt x="5168" y="272"/>
                </a:lnTo>
                <a:lnTo>
                  <a:pt x="5169" y="374"/>
                </a:lnTo>
                <a:lnTo>
                  <a:pt x="5169" y="306"/>
                </a:lnTo>
                <a:lnTo>
                  <a:pt x="5170" y="238"/>
                </a:lnTo>
                <a:lnTo>
                  <a:pt x="5171" y="187"/>
                </a:lnTo>
                <a:lnTo>
                  <a:pt x="5171" y="187"/>
                </a:lnTo>
                <a:lnTo>
                  <a:pt x="5172" y="204"/>
                </a:lnTo>
                <a:lnTo>
                  <a:pt x="5172" y="272"/>
                </a:lnTo>
                <a:lnTo>
                  <a:pt x="5173" y="340"/>
                </a:lnTo>
                <a:lnTo>
                  <a:pt x="5173" y="358"/>
                </a:lnTo>
                <a:lnTo>
                  <a:pt x="5174" y="323"/>
                </a:lnTo>
                <a:lnTo>
                  <a:pt x="5175" y="306"/>
                </a:lnTo>
                <a:lnTo>
                  <a:pt x="5175" y="306"/>
                </a:lnTo>
                <a:lnTo>
                  <a:pt x="5176" y="272"/>
                </a:lnTo>
                <a:lnTo>
                  <a:pt x="5176" y="255"/>
                </a:lnTo>
                <a:lnTo>
                  <a:pt x="5177" y="221"/>
                </a:lnTo>
                <a:lnTo>
                  <a:pt x="5177" y="187"/>
                </a:lnTo>
                <a:lnTo>
                  <a:pt x="5178" y="187"/>
                </a:lnTo>
                <a:lnTo>
                  <a:pt x="5178" y="204"/>
                </a:lnTo>
                <a:lnTo>
                  <a:pt x="5179" y="187"/>
                </a:lnTo>
                <a:lnTo>
                  <a:pt x="5180" y="187"/>
                </a:lnTo>
                <a:lnTo>
                  <a:pt x="5180" y="187"/>
                </a:lnTo>
                <a:lnTo>
                  <a:pt x="5181" y="204"/>
                </a:lnTo>
                <a:lnTo>
                  <a:pt x="5181" y="221"/>
                </a:lnTo>
                <a:lnTo>
                  <a:pt x="5182" y="238"/>
                </a:lnTo>
                <a:lnTo>
                  <a:pt x="5182" y="255"/>
                </a:lnTo>
                <a:lnTo>
                  <a:pt x="5183" y="255"/>
                </a:lnTo>
                <a:lnTo>
                  <a:pt x="5184" y="272"/>
                </a:lnTo>
                <a:lnTo>
                  <a:pt x="5184" y="272"/>
                </a:lnTo>
                <a:lnTo>
                  <a:pt x="5185" y="289"/>
                </a:lnTo>
                <a:lnTo>
                  <a:pt x="5185" y="272"/>
                </a:lnTo>
                <a:lnTo>
                  <a:pt x="5186" y="289"/>
                </a:lnTo>
                <a:lnTo>
                  <a:pt x="5186" y="289"/>
                </a:lnTo>
                <a:lnTo>
                  <a:pt x="5187" y="358"/>
                </a:lnTo>
                <a:lnTo>
                  <a:pt x="5188" y="358"/>
                </a:lnTo>
                <a:lnTo>
                  <a:pt x="5188" y="358"/>
                </a:lnTo>
                <a:lnTo>
                  <a:pt x="5189" y="221"/>
                </a:lnTo>
                <a:lnTo>
                  <a:pt x="5189" y="119"/>
                </a:lnTo>
                <a:lnTo>
                  <a:pt x="5190" y="204"/>
                </a:lnTo>
                <a:lnTo>
                  <a:pt x="5190" y="306"/>
                </a:lnTo>
                <a:lnTo>
                  <a:pt x="5191" y="340"/>
                </a:lnTo>
                <a:lnTo>
                  <a:pt x="5192" y="323"/>
                </a:lnTo>
                <a:lnTo>
                  <a:pt x="5192" y="323"/>
                </a:lnTo>
                <a:lnTo>
                  <a:pt x="5193" y="289"/>
                </a:lnTo>
                <a:lnTo>
                  <a:pt x="5193" y="306"/>
                </a:lnTo>
                <a:lnTo>
                  <a:pt x="5194" y="323"/>
                </a:lnTo>
                <a:lnTo>
                  <a:pt x="5194" y="323"/>
                </a:lnTo>
                <a:lnTo>
                  <a:pt x="5195" y="323"/>
                </a:lnTo>
                <a:lnTo>
                  <a:pt x="5195" y="289"/>
                </a:lnTo>
                <a:lnTo>
                  <a:pt x="5196" y="221"/>
                </a:lnTo>
                <a:lnTo>
                  <a:pt x="5197" y="170"/>
                </a:lnTo>
                <a:lnTo>
                  <a:pt x="5197" y="170"/>
                </a:lnTo>
                <a:lnTo>
                  <a:pt x="5198" y="187"/>
                </a:lnTo>
                <a:lnTo>
                  <a:pt x="5198" y="204"/>
                </a:lnTo>
                <a:lnTo>
                  <a:pt x="5199" y="187"/>
                </a:lnTo>
                <a:lnTo>
                  <a:pt x="5199" y="204"/>
                </a:lnTo>
                <a:lnTo>
                  <a:pt x="5200" y="221"/>
                </a:lnTo>
                <a:lnTo>
                  <a:pt x="5201" y="255"/>
                </a:lnTo>
                <a:lnTo>
                  <a:pt x="5201" y="255"/>
                </a:lnTo>
                <a:lnTo>
                  <a:pt x="5202" y="221"/>
                </a:lnTo>
                <a:lnTo>
                  <a:pt x="5203" y="204"/>
                </a:lnTo>
                <a:lnTo>
                  <a:pt x="5203" y="221"/>
                </a:lnTo>
                <a:lnTo>
                  <a:pt x="5204" y="221"/>
                </a:lnTo>
                <a:lnTo>
                  <a:pt x="5204" y="221"/>
                </a:lnTo>
                <a:lnTo>
                  <a:pt x="5205" y="204"/>
                </a:lnTo>
                <a:lnTo>
                  <a:pt x="5205" y="187"/>
                </a:lnTo>
                <a:lnTo>
                  <a:pt x="5206" y="204"/>
                </a:lnTo>
                <a:lnTo>
                  <a:pt x="5207" y="221"/>
                </a:lnTo>
                <a:lnTo>
                  <a:pt x="5207" y="204"/>
                </a:lnTo>
                <a:lnTo>
                  <a:pt x="5208" y="204"/>
                </a:lnTo>
                <a:lnTo>
                  <a:pt x="5208" y="187"/>
                </a:lnTo>
                <a:lnTo>
                  <a:pt x="5209" y="187"/>
                </a:lnTo>
                <a:lnTo>
                  <a:pt x="5209" y="187"/>
                </a:lnTo>
                <a:lnTo>
                  <a:pt x="5210" y="187"/>
                </a:lnTo>
                <a:lnTo>
                  <a:pt x="5211" y="187"/>
                </a:lnTo>
                <a:lnTo>
                  <a:pt x="5211" y="204"/>
                </a:lnTo>
                <a:lnTo>
                  <a:pt x="5212" y="136"/>
                </a:lnTo>
                <a:lnTo>
                  <a:pt x="5212" y="51"/>
                </a:lnTo>
                <a:lnTo>
                  <a:pt x="5213" y="102"/>
                </a:lnTo>
                <a:lnTo>
                  <a:pt x="5213" y="204"/>
                </a:lnTo>
                <a:lnTo>
                  <a:pt x="5214" y="272"/>
                </a:lnTo>
                <a:lnTo>
                  <a:pt x="5215" y="340"/>
                </a:lnTo>
                <a:lnTo>
                  <a:pt x="5215" y="323"/>
                </a:lnTo>
                <a:lnTo>
                  <a:pt x="5216" y="306"/>
                </a:lnTo>
                <a:lnTo>
                  <a:pt x="5216" y="323"/>
                </a:lnTo>
                <a:lnTo>
                  <a:pt x="5217" y="323"/>
                </a:lnTo>
                <a:lnTo>
                  <a:pt x="5217" y="374"/>
                </a:lnTo>
                <a:lnTo>
                  <a:pt x="5218" y="426"/>
                </a:lnTo>
                <a:lnTo>
                  <a:pt x="5218" y="426"/>
                </a:lnTo>
                <a:lnTo>
                  <a:pt x="5219" y="391"/>
                </a:lnTo>
                <a:lnTo>
                  <a:pt x="5220" y="358"/>
                </a:lnTo>
                <a:lnTo>
                  <a:pt x="5220" y="306"/>
                </a:lnTo>
                <a:lnTo>
                  <a:pt x="5221" y="238"/>
                </a:lnTo>
                <a:lnTo>
                  <a:pt x="5221" y="187"/>
                </a:lnTo>
                <a:lnTo>
                  <a:pt x="5222" y="170"/>
                </a:lnTo>
                <a:lnTo>
                  <a:pt x="5222" y="170"/>
                </a:lnTo>
                <a:lnTo>
                  <a:pt x="5223" y="170"/>
                </a:lnTo>
                <a:lnTo>
                  <a:pt x="5224" y="153"/>
                </a:lnTo>
                <a:lnTo>
                  <a:pt x="5224" y="153"/>
                </a:lnTo>
                <a:lnTo>
                  <a:pt x="5225" y="170"/>
                </a:lnTo>
                <a:lnTo>
                  <a:pt x="5225" y="187"/>
                </a:lnTo>
                <a:lnTo>
                  <a:pt x="5226" y="187"/>
                </a:lnTo>
                <a:lnTo>
                  <a:pt x="5226" y="170"/>
                </a:lnTo>
                <a:lnTo>
                  <a:pt x="5227" y="187"/>
                </a:lnTo>
                <a:lnTo>
                  <a:pt x="5228" y="187"/>
                </a:lnTo>
                <a:lnTo>
                  <a:pt x="5228" y="187"/>
                </a:lnTo>
                <a:lnTo>
                  <a:pt x="5229" y="204"/>
                </a:lnTo>
                <a:lnTo>
                  <a:pt x="5229" y="204"/>
                </a:lnTo>
                <a:lnTo>
                  <a:pt x="5230" y="221"/>
                </a:lnTo>
                <a:lnTo>
                  <a:pt x="5230" y="221"/>
                </a:lnTo>
                <a:lnTo>
                  <a:pt x="5231" y="238"/>
                </a:lnTo>
                <a:lnTo>
                  <a:pt x="5232" y="238"/>
                </a:lnTo>
                <a:lnTo>
                  <a:pt x="5232" y="204"/>
                </a:lnTo>
                <a:lnTo>
                  <a:pt x="5233" y="153"/>
                </a:lnTo>
                <a:lnTo>
                  <a:pt x="5233" y="153"/>
                </a:lnTo>
                <a:lnTo>
                  <a:pt x="5234" y="204"/>
                </a:lnTo>
                <a:lnTo>
                  <a:pt x="5235" y="238"/>
                </a:lnTo>
                <a:lnTo>
                  <a:pt x="5235" y="153"/>
                </a:lnTo>
                <a:lnTo>
                  <a:pt x="5236" y="119"/>
                </a:lnTo>
                <a:lnTo>
                  <a:pt x="5236" y="153"/>
                </a:lnTo>
                <a:lnTo>
                  <a:pt x="5237" y="187"/>
                </a:lnTo>
                <a:lnTo>
                  <a:pt x="5238" y="289"/>
                </a:lnTo>
                <a:lnTo>
                  <a:pt x="5238" y="306"/>
                </a:lnTo>
                <a:lnTo>
                  <a:pt x="5239" y="255"/>
                </a:lnTo>
                <a:lnTo>
                  <a:pt x="5239" y="204"/>
                </a:lnTo>
                <a:lnTo>
                  <a:pt x="5240" y="255"/>
                </a:lnTo>
                <a:lnTo>
                  <a:pt x="5240" y="358"/>
                </a:lnTo>
                <a:lnTo>
                  <a:pt x="5241" y="409"/>
                </a:lnTo>
                <a:lnTo>
                  <a:pt x="5242" y="409"/>
                </a:lnTo>
                <a:lnTo>
                  <a:pt x="5242" y="391"/>
                </a:lnTo>
                <a:lnTo>
                  <a:pt x="5243" y="374"/>
                </a:lnTo>
                <a:lnTo>
                  <a:pt x="5243" y="323"/>
                </a:lnTo>
                <a:lnTo>
                  <a:pt x="5244" y="272"/>
                </a:lnTo>
                <a:lnTo>
                  <a:pt x="5244" y="255"/>
                </a:lnTo>
                <a:lnTo>
                  <a:pt x="5245" y="255"/>
                </a:lnTo>
                <a:lnTo>
                  <a:pt x="5245" y="255"/>
                </a:lnTo>
                <a:lnTo>
                  <a:pt x="5246" y="238"/>
                </a:lnTo>
                <a:lnTo>
                  <a:pt x="5247" y="238"/>
                </a:lnTo>
                <a:lnTo>
                  <a:pt x="5247" y="272"/>
                </a:lnTo>
                <a:lnTo>
                  <a:pt x="5248" y="289"/>
                </a:lnTo>
                <a:lnTo>
                  <a:pt x="5248" y="289"/>
                </a:lnTo>
                <a:lnTo>
                  <a:pt x="5249" y="306"/>
                </a:lnTo>
                <a:lnTo>
                  <a:pt x="5249" y="306"/>
                </a:lnTo>
                <a:lnTo>
                  <a:pt x="5250" y="323"/>
                </a:lnTo>
                <a:lnTo>
                  <a:pt x="5251" y="289"/>
                </a:lnTo>
                <a:lnTo>
                  <a:pt x="5251" y="289"/>
                </a:lnTo>
                <a:lnTo>
                  <a:pt x="5252" y="289"/>
                </a:lnTo>
                <a:lnTo>
                  <a:pt x="5252" y="272"/>
                </a:lnTo>
                <a:lnTo>
                  <a:pt x="5253" y="289"/>
                </a:lnTo>
                <a:lnTo>
                  <a:pt x="5253" y="289"/>
                </a:lnTo>
                <a:lnTo>
                  <a:pt x="5254" y="289"/>
                </a:lnTo>
                <a:lnTo>
                  <a:pt x="5255" y="289"/>
                </a:lnTo>
                <a:lnTo>
                  <a:pt x="5255" y="272"/>
                </a:lnTo>
                <a:lnTo>
                  <a:pt x="5256" y="272"/>
                </a:lnTo>
                <a:lnTo>
                  <a:pt x="5256" y="289"/>
                </a:lnTo>
                <a:lnTo>
                  <a:pt x="5257" y="306"/>
                </a:lnTo>
                <a:lnTo>
                  <a:pt x="5257" y="272"/>
                </a:lnTo>
                <a:lnTo>
                  <a:pt x="5258" y="221"/>
                </a:lnTo>
                <a:lnTo>
                  <a:pt x="5259" y="204"/>
                </a:lnTo>
                <a:lnTo>
                  <a:pt x="5259" y="238"/>
                </a:lnTo>
                <a:lnTo>
                  <a:pt x="5260" y="272"/>
                </a:lnTo>
                <a:lnTo>
                  <a:pt x="5260" y="272"/>
                </a:lnTo>
                <a:lnTo>
                  <a:pt x="5261" y="255"/>
                </a:lnTo>
                <a:lnTo>
                  <a:pt x="5261" y="221"/>
                </a:lnTo>
                <a:lnTo>
                  <a:pt x="5262" y="204"/>
                </a:lnTo>
                <a:lnTo>
                  <a:pt x="5262" y="221"/>
                </a:lnTo>
                <a:lnTo>
                  <a:pt x="5263" y="255"/>
                </a:lnTo>
                <a:lnTo>
                  <a:pt x="5264" y="272"/>
                </a:lnTo>
                <a:lnTo>
                  <a:pt x="5264" y="289"/>
                </a:lnTo>
                <a:lnTo>
                  <a:pt x="5265" y="255"/>
                </a:lnTo>
                <a:lnTo>
                  <a:pt x="5265" y="187"/>
                </a:lnTo>
                <a:lnTo>
                  <a:pt x="5266" y="187"/>
                </a:lnTo>
                <a:lnTo>
                  <a:pt x="5266" y="187"/>
                </a:lnTo>
                <a:lnTo>
                  <a:pt x="5267" y="221"/>
                </a:lnTo>
                <a:lnTo>
                  <a:pt x="5268" y="221"/>
                </a:lnTo>
                <a:lnTo>
                  <a:pt x="5268" y="221"/>
                </a:lnTo>
                <a:lnTo>
                  <a:pt x="5269" y="221"/>
                </a:lnTo>
                <a:lnTo>
                  <a:pt x="5270" y="238"/>
                </a:lnTo>
                <a:lnTo>
                  <a:pt x="5270" y="255"/>
                </a:lnTo>
                <a:lnTo>
                  <a:pt x="5271" y="255"/>
                </a:lnTo>
                <a:lnTo>
                  <a:pt x="5271" y="238"/>
                </a:lnTo>
                <a:lnTo>
                  <a:pt x="5272" y="238"/>
                </a:lnTo>
                <a:lnTo>
                  <a:pt x="5272" y="221"/>
                </a:lnTo>
                <a:lnTo>
                  <a:pt x="5273" y="221"/>
                </a:lnTo>
                <a:lnTo>
                  <a:pt x="5274" y="204"/>
                </a:lnTo>
                <a:lnTo>
                  <a:pt x="5274" y="187"/>
                </a:lnTo>
                <a:lnTo>
                  <a:pt x="5275" y="187"/>
                </a:lnTo>
                <a:lnTo>
                  <a:pt x="5275" y="204"/>
                </a:lnTo>
                <a:lnTo>
                  <a:pt x="5276" y="221"/>
                </a:lnTo>
                <a:lnTo>
                  <a:pt x="5276" y="221"/>
                </a:lnTo>
                <a:lnTo>
                  <a:pt x="5277" y="221"/>
                </a:lnTo>
                <a:lnTo>
                  <a:pt x="5278" y="204"/>
                </a:lnTo>
                <a:lnTo>
                  <a:pt x="5278" y="221"/>
                </a:lnTo>
                <a:lnTo>
                  <a:pt x="5279" y="221"/>
                </a:lnTo>
                <a:lnTo>
                  <a:pt x="5279" y="170"/>
                </a:lnTo>
                <a:lnTo>
                  <a:pt x="5280" y="119"/>
                </a:lnTo>
                <a:lnTo>
                  <a:pt x="5280" y="136"/>
                </a:lnTo>
                <a:lnTo>
                  <a:pt x="5281" y="85"/>
                </a:lnTo>
                <a:lnTo>
                  <a:pt x="5282" y="119"/>
                </a:lnTo>
                <a:lnTo>
                  <a:pt x="5282" y="187"/>
                </a:lnTo>
                <a:lnTo>
                  <a:pt x="5283" y="289"/>
                </a:lnTo>
                <a:lnTo>
                  <a:pt x="5283" y="306"/>
                </a:lnTo>
                <a:lnTo>
                  <a:pt x="5284" y="306"/>
                </a:lnTo>
                <a:lnTo>
                  <a:pt x="5284" y="272"/>
                </a:lnTo>
                <a:lnTo>
                  <a:pt x="5285" y="272"/>
                </a:lnTo>
                <a:lnTo>
                  <a:pt x="5285" y="340"/>
                </a:lnTo>
                <a:lnTo>
                  <a:pt x="5286" y="391"/>
                </a:lnTo>
                <a:lnTo>
                  <a:pt x="5287" y="426"/>
                </a:lnTo>
                <a:lnTo>
                  <a:pt x="5287" y="409"/>
                </a:lnTo>
                <a:lnTo>
                  <a:pt x="5288" y="323"/>
                </a:lnTo>
                <a:lnTo>
                  <a:pt x="5288" y="289"/>
                </a:lnTo>
                <a:lnTo>
                  <a:pt x="5289" y="306"/>
                </a:lnTo>
                <a:lnTo>
                  <a:pt x="5289" y="306"/>
                </a:lnTo>
                <a:lnTo>
                  <a:pt x="5290" y="255"/>
                </a:lnTo>
                <a:lnTo>
                  <a:pt x="5291" y="204"/>
                </a:lnTo>
                <a:lnTo>
                  <a:pt x="5291" y="170"/>
                </a:lnTo>
                <a:lnTo>
                  <a:pt x="5292" y="204"/>
                </a:lnTo>
                <a:lnTo>
                  <a:pt x="5292" y="221"/>
                </a:lnTo>
                <a:lnTo>
                  <a:pt x="5293" y="238"/>
                </a:lnTo>
                <a:lnTo>
                  <a:pt x="5293" y="238"/>
                </a:lnTo>
                <a:lnTo>
                  <a:pt x="5294" y="221"/>
                </a:lnTo>
                <a:lnTo>
                  <a:pt x="5295" y="204"/>
                </a:lnTo>
                <a:lnTo>
                  <a:pt x="5295" y="204"/>
                </a:lnTo>
                <a:lnTo>
                  <a:pt x="5296" y="238"/>
                </a:lnTo>
                <a:lnTo>
                  <a:pt x="5296" y="238"/>
                </a:lnTo>
                <a:lnTo>
                  <a:pt x="5297" y="238"/>
                </a:lnTo>
                <a:lnTo>
                  <a:pt x="5297" y="238"/>
                </a:lnTo>
                <a:lnTo>
                  <a:pt x="5298" y="204"/>
                </a:lnTo>
                <a:lnTo>
                  <a:pt x="5299" y="204"/>
                </a:lnTo>
                <a:lnTo>
                  <a:pt x="5299" y="204"/>
                </a:lnTo>
                <a:lnTo>
                  <a:pt x="5300" y="187"/>
                </a:lnTo>
                <a:lnTo>
                  <a:pt x="5301" y="170"/>
                </a:lnTo>
                <a:lnTo>
                  <a:pt x="5301" y="187"/>
                </a:lnTo>
                <a:lnTo>
                  <a:pt x="5302" y="187"/>
                </a:lnTo>
                <a:lnTo>
                  <a:pt x="5302" y="221"/>
                </a:lnTo>
                <a:lnTo>
                  <a:pt x="5303" y="238"/>
                </a:lnTo>
                <a:lnTo>
                  <a:pt x="5303" y="221"/>
                </a:lnTo>
                <a:lnTo>
                  <a:pt x="5304" y="85"/>
                </a:lnTo>
                <a:lnTo>
                  <a:pt x="5305" y="34"/>
                </a:lnTo>
                <a:lnTo>
                  <a:pt x="5305" y="119"/>
                </a:lnTo>
                <a:lnTo>
                  <a:pt x="5306" y="204"/>
                </a:lnTo>
                <a:lnTo>
                  <a:pt x="5306" y="340"/>
                </a:lnTo>
                <a:lnTo>
                  <a:pt x="5307" y="340"/>
                </a:lnTo>
                <a:lnTo>
                  <a:pt x="5307" y="272"/>
                </a:lnTo>
                <a:lnTo>
                  <a:pt x="5308" y="221"/>
                </a:lnTo>
                <a:lnTo>
                  <a:pt x="5308" y="255"/>
                </a:lnTo>
                <a:lnTo>
                  <a:pt x="5309" y="340"/>
                </a:lnTo>
                <a:lnTo>
                  <a:pt x="5310" y="409"/>
                </a:lnTo>
                <a:lnTo>
                  <a:pt x="5310" y="409"/>
                </a:lnTo>
                <a:lnTo>
                  <a:pt x="5311" y="391"/>
                </a:lnTo>
                <a:lnTo>
                  <a:pt x="5311" y="323"/>
                </a:lnTo>
                <a:lnTo>
                  <a:pt x="5312" y="272"/>
                </a:lnTo>
                <a:lnTo>
                  <a:pt x="5312" y="255"/>
                </a:lnTo>
                <a:lnTo>
                  <a:pt x="5313" y="255"/>
                </a:lnTo>
                <a:lnTo>
                  <a:pt x="5314" y="238"/>
                </a:lnTo>
                <a:lnTo>
                  <a:pt x="5314" y="204"/>
                </a:lnTo>
                <a:lnTo>
                  <a:pt x="5315" y="153"/>
                </a:lnTo>
                <a:lnTo>
                  <a:pt x="5315" y="153"/>
                </a:lnTo>
                <a:lnTo>
                  <a:pt x="5316" y="153"/>
                </a:lnTo>
                <a:lnTo>
                  <a:pt x="5316" y="153"/>
                </a:lnTo>
                <a:lnTo>
                  <a:pt x="5317" y="187"/>
                </a:lnTo>
                <a:lnTo>
                  <a:pt x="5318" y="187"/>
                </a:lnTo>
                <a:lnTo>
                  <a:pt x="5318" y="204"/>
                </a:lnTo>
                <a:lnTo>
                  <a:pt x="5319" y="204"/>
                </a:lnTo>
                <a:lnTo>
                  <a:pt x="5319" y="221"/>
                </a:lnTo>
                <a:lnTo>
                  <a:pt x="5320" y="221"/>
                </a:lnTo>
                <a:lnTo>
                  <a:pt x="5320" y="221"/>
                </a:lnTo>
                <a:lnTo>
                  <a:pt x="5321" y="238"/>
                </a:lnTo>
                <a:lnTo>
                  <a:pt x="5322" y="255"/>
                </a:lnTo>
                <a:lnTo>
                  <a:pt x="5322" y="272"/>
                </a:lnTo>
                <a:lnTo>
                  <a:pt x="5323" y="272"/>
                </a:lnTo>
                <a:lnTo>
                  <a:pt x="5323" y="255"/>
                </a:lnTo>
                <a:lnTo>
                  <a:pt x="5324" y="289"/>
                </a:lnTo>
                <a:lnTo>
                  <a:pt x="5324" y="358"/>
                </a:lnTo>
                <a:lnTo>
                  <a:pt x="5325" y="374"/>
                </a:lnTo>
                <a:lnTo>
                  <a:pt x="5325" y="391"/>
                </a:lnTo>
                <a:lnTo>
                  <a:pt x="5326" y="272"/>
                </a:lnTo>
                <a:lnTo>
                  <a:pt x="5327" y="136"/>
                </a:lnTo>
                <a:lnTo>
                  <a:pt x="5327" y="136"/>
                </a:lnTo>
                <a:lnTo>
                  <a:pt x="5328" y="272"/>
                </a:lnTo>
                <a:lnTo>
                  <a:pt x="5328" y="289"/>
                </a:lnTo>
                <a:lnTo>
                  <a:pt x="5329" y="306"/>
                </a:lnTo>
                <a:lnTo>
                  <a:pt x="5329" y="323"/>
                </a:lnTo>
                <a:lnTo>
                  <a:pt x="5330" y="323"/>
                </a:lnTo>
                <a:lnTo>
                  <a:pt x="5331" y="289"/>
                </a:lnTo>
                <a:lnTo>
                  <a:pt x="5331" y="289"/>
                </a:lnTo>
                <a:lnTo>
                  <a:pt x="5332" y="323"/>
                </a:lnTo>
                <a:lnTo>
                  <a:pt x="5332" y="358"/>
                </a:lnTo>
                <a:lnTo>
                  <a:pt x="5333" y="358"/>
                </a:lnTo>
                <a:lnTo>
                  <a:pt x="5333" y="289"/>
                </a:lnTo>
                <a:lnTo>
                  <a:pt x="5334" y="204"/>
                </a:lnTo>
                <a:lnTo>
                  <a:pt x="5335" y="187"/>
                </a:lnTo>
                <a:lnTo>
                  <a:pt x="5335" y="187"/>
                </a:lnTo>
                <a:lnTo>
                  <a:pt x="5336" y="204"/>
                </a:lnTo>
                <a:lnTo>
                  <a:pt x="5337" y="187"/>
                </a:lnTo>
                <a:lnTo>
                  <a:pt x="5337" y="187"/>
                </a:lnTo>
                <a:lnTo>
                  <a:pt x="5338" y="170"/>
                </a:lnTo>
                <a:lnTo>
                  <a:pt x="5338" y="204"/>
                </a:lnTo>
                <a:lnTo>
                  <a:pt x="5339" y="238"/>
                </a:lnTo>
                <a:lnTo>
                  <a:pt x="5339" y="221"/>
                </a:lnTo>
                <a:lnTo>
                  <a:pt x="5340" y="204"/>
                </a:lnTo>
                <a:lnTo>
                  <a:pt x="5341" y="187"/>
                </a:lnTo>
                <a:lnTo>
                  <a:pt x="5341" y="187"/>
                </a:lnTo>
                <a:lnTo>
                  <a:pt x="5342" y="221"/>
                </a:lnTo>
                <a:lnTo>
                  <a:pt x="5342" y="238"/>
                </a:lnTo>
                <a:lnTo>
                  <a:pt x="5343" y="204"/>
                </a:lnTo>
                <a:lnTo>
                  <a:pt x="5343" y="204"/>
                </a:lnTo>
                <a:lnTo>
                  <a:pt x="5344" y="204"/>
                </a:lnTo>
                <a:lnTo>
                  <a:pt x="5345" y="221"/>
                </a:lnTo>
                <a:lnTo>
                  <a:pt x="5345" y="204"/>
                </a:lnTo>
                <a:lnTo>
                  <a:pt x="5346" y="187"/>
                </a:lnTo>
                <a:lnTo>
                  <a:pt x="5346" y="153"/>
                </a:lnTo>
                <a:lnTo>
                  <a:pt x="5347" y="170"/>
                </a:lnTo>
                <a:lnTo>
                  <a:pt x="5347" y="153"/>
                </a:lnTo>
                <a:lnTo>
                  <a:pt x="5348" y="221"/>
                </a:lnTo>
                <a:lnTo>
                  <a:pt x="5349" y="238"/>
                </a:lnTo>
                <a:lnTo>
                  <a:pt x="5349" y="170"/>
                </a:lnTo>
                <a:lnTo>
                  <a:pt x="5350" y="102"/>
                </a:lnTo>
                <a:lnTo>
                  <a:pt x="5350" y="119"/>
                </a:lnTo>
                <a:lnTo>
                  <a:pt x="5351" y="221"/>
                </a:lnTo>
                <a:lnTo>
                  <a:pt x="5351" y="289"/>
                </a:lnTo>
                <a:lnTo>
                  <a:pt x="5352" y="323"/>
                </a:lnTo>
                <a:lnTo>
                  <a:pt x="5352" y="306"/>
                </a:lnTo>
                <a:lnTo>
                  <a:pt x="5353" y="272"/>
                </a:lnTo>
                <a:lnTo>
                  <a:pt x="5354" y="255"/>
                </a:lnTo>
                <a:lnTo>
                  <a:pt x="5354" y="306"/>
                </a:lnTo>
                <a:lnTo>
                  <a:pt x="5355" y="340"/>
                </a:lnTo>
                <a:lnTo>
                  <a:pt x="5355" y="391"/>
                </a:lnTo>
                <a:lnTo>
                  <a:pt x="5356" y="409"/>
                </a:lnTo>
                <a:lnTo>
                  <a:pt x="5356" y="358"/>
                </a:lnTo>
                <a:lnTo>
                  <a:pt x="5357" y="323"/>
                </a:lnTo>
                <a:lnTo>
                  <a:pt x="5358" y="238"/>
                </a:lnTo>
                <a:lnTo>
                  <a:pt x="5358" y="221"/>
                </a:lnTo>
                <a:lnTo>
                  <a:pt x="5359" y="221"/>
                </a:lnTo>
                <a:lnTo>
                  <a:pt x="5359" y="221"/>
                </a:lnTo>
                <a:lnTo>
                  <a:pt x="5360" y="204"/>
                </a:lnTo>
                <a:lnTo>
                  <a:pt x="5360" y="170"/>
                </a:lnTo>
                <a:lnTo>
                  <a:pt x="5361" y="153"/>
                </a:lnTo>
                <a:lnTo>
                  <a:pt x="5362" y="170"/>
                </a:lnTo>
                <a:lnTo>
                  <a:pt x="5362" y="153"/>
                </a:lnTo>
                <a:lnTo>
                  <a:pt x="5363" y="153"/>
                </a:lnTo>
                <a:lnTo>
                  <a:pt x="5363" y="170"/>
                </a:lnTo>
                <a:lnTo>
                  <a:pt x="5364" y="170"/>
                </a:lnTo>
                <a:lnTo>
                  <a:pt x="5364" y="187"/>
                </a:lnTo>
                <a:lnTo>
                  <a:pt x="5365" y="187"/>
                </a:lnTo>
                <a:lnTo>
                  <a:pt x="5366" y="204"/>
                </a:lnTo>
                <a:lnTo>
                  <a:pt x="5366" y="221"/>
                </a:lnTo>
                <a:lnTo>
                  <a:pt x="5367" y="238"/>
                </a:lnTo>
                <a:lnTo>
                  <a:pt x="5368" y="238"/>
                </a:lnTo>
                <a:lnTo>
                  <a:pt x="5368" y="255"/>
                </a:lnTo>
                <a:lnTo>
                  <a:pt x="5369" y="255"/>
                </a:lnTo>
                <a:lnTo>
                  <a:pt x="5369" y="238"/>
                </a:lnTo>
                <a:lnTo>
                  <a:pt x="5370" y="187"/>
                </a:lnTo>
                <a:lnTo>
                  <a:pt x="5370" y="153"/>
                </a:lnTo>
                <a:lnTo>
                  <a:pt x="5371" y="153"/>
                </a:lnTo>
                <a:lnTo>
                  <a:pt x="5372" y="221"/>
                </a:lnTo>
                <a:lnTo>
                  <a:pt x="5372" y="255"/>
                </a:lnTo>
                <a:lnTo>
                  <a:pt x="5373" y="221"/>
                </a:lnTo>
                <a:lnTo>
                  <a:pt x="5373" y="170"/>
                </a:lnTo>
                <a:lnTo>
                  <a:pt x="5374" y="119"/>
                </a:lnTo>
                <a:lnTo>
                  <a:pt x="5374" y="221"/>
                </a:lnTo>
                <a:lnTo>
                  <a:pt x="5375" y="306"/>
                </a:lnTo>
                <a:lnTo>
                  <a:pt x="5375" y="306"/>
                </a:lnTo>
                <a:lnTo>
                  <a:pt x="5376" y="272"/>
                </a:lnTo>
                <a:lnTo>
                  <a:pt x="5377" y="306"/>
                </a:lnTo>
                <a:lnTo>
                  <a:pt x="5377" y="340"/>
                </a:lnTo>
                <a:lnTo>
                  <a:pt x="5378" y="374"/>
                </a:lnTo>
                <a:lnTo>
                  <a:pt x="5378" y="358"/>
                </a:lnTo>
                <a:lnTo>
                  <a:pt x="5379" y="374"/>
                </a:lnTo>
                <a:lnTo>
                  <a:pt x="5379" y="340"/>
                </a:lnTo>
                <a:lnTo>
                  <a:pt x="5380" y="272"/>
                </a:lnTo>
                <a:lnTo>
                  <a:pt x="5381" y="238"/>
                </a:lnTo>
                <a:lnTo>
                  <a:pt x="5381" y="221"/>
                </a:lnTo>
                <a:lnTo>
                  <a:pt x="5382" y="221"/>
                </a:lnTo>
                <a:lnTo>
                  <a:pt x="5382" y="238"/>
                </a:lnTo>
                <a:lnTo>
                  <a:pt x="5383" y="238"/>
                </a:lnTo>
                <a:lnTo>
                  <a:pt x="5383" y="238"/>
                </a:lnTo>
                <a:lnTo>
                  <a:pt x="5384" y="255"/>
                </a:lnTo>
                <a:lnTo>
                  <a:pt x="5385" y="272"/>
                </a:lnTo>
                <a:lnTo>
                  <a:pt x="5385" y="272"/>
                </a:lnTo>
                <a:lnTo>
                  <a:pt x="5386" y="272"/>
                </a:lnTo>
                <a:lnTo>
                  <a:pt x="5386" y="238"/>
                </a:lnTo>
                <a:lnTo>
                  <a:pt x="5387" y="238"/>
                </a:lnTo>
                <a:lnTo>
                  <a:pt x="5387" y="238"/>
                </a:lnTo>
                <a:lnTo>
                  <a:pt x="5388" y="255"/>
                </a:lnTo>
                <a:lnTo>
                  <a:pt x="5389" y="272"/>
                </a:lnTo>
                <a:lnTo>
                  <a:pt x="5389" y="289"/>
                </a:lnTo>
                <a:lnTo>
                  <a:pt x="5390" y="272"/>
                </a:lnTo>
                <a:lnTo>
                  <a:pt x="5390" y="272"/>
                </a:lnTo>
                <a:lnTo>
                  <a:pt x="5391" y="255"/>
                </a:lnTo>
                <a:lnTo>
                  <a:pt x="5391" y="255"/>
                </a:lnTo>
                <a:lnTo>
                  <a:pt x="5392" y="272"/>
                </a:lnTo>
                <a:lnTo>
                  <a:pt x="5392" y="272"/>
                </a:lnTo>
                <a:lnTo>
                  <a:pt x="5393" y="289"/>
                </a:lnTo>
                <a:lnTo>
                  <a:pt x="5394" y="306"/>
                </a:lnTo>
                <a:lnTo>
                  <a:pt x="5394" y="306"/>
                </a:lnTo>
                <a:lnTo>
                  <a:pt x="5395" y="238"/>
                </a:lnTo>
                <a:lnTo>
                  <a:pt x="5395" y="170"/>
                </a:lnTo>
                <a:lnTo>
                  <a:pt x="5396" y="119"/>
                </a:lnTo>
                <a:lnTo>
                  <a:pt x="5396" y="204"/>
                </a:lnTo>
                <a:lnTo>
                  <a:pt x="5397" y="238"/>
                </a:lnTo>
                <a:lnTo>
                  <a:pt x="5398" y="255"/>
                </a:lnTo>
                <a:lnTo>
                  <a:pt x="5398" y="255"/>
                </a:lnTo>
                <a:lnTo>
                  <a:pt x="5399" y="238"/>
                </a:lnTo>
                <a:lnTo>
                  <a:pt x="5399" y="221"/>
                </a:lnTo>
                <a:lnTo>
                  <a:pt x="5400" y="238"/>
                </a:lnTo>
                <a:lnTo>
                  <a:pt x="5401" y="221"/>
                </a:lnTo>
                <a:lnTo>
                  <a:pt x="5401" y="306"/>
                </a:lnTo>
                <a:lnTo>
                  <a:pt x="5402" y="323"/>
                </a:lnTo>
                <a:lnTo>
                  <a:pt x="5402" y="306"/>
                </a:lnTo>
                <a:lnTo>
                  <a:pt x="5403" y="221"/>
                </a:lnTo>
                <a:lnTo>
                  <a:pt x="5404" y="238"/>
                </a:lnTo>
                <a:lnTo>
                  <a:pt x="5404" y="238"/>
                </a:lnTo>
                <a:lnTo>
                  <a:pt x="5405" y="238"/>
                </a:lnTo>
                <a:lnTo>
                  <a:pt x="5405" y="255"/>
                </a:lnTo>
                <a:lnTo>
                  <a:pt x="5406" y="238"/>
                </a:lnTo>
                <a:lnTo>
                  <a:pt x="5406" y="221"/>
                </a:lnTo>
                <a:lnTo>
                  <a:pt x="5407" y="221"/>
                </a:lnTo>
                <a:lnTo>
                  <a:pt x="5408" y="238"/>
                </a:lnTo>
                <a:lnTo>
                  <a:pt x="5408" y="238"/>
                </a:lnTo>
                <a:lnTo>
                  <a:pt x="5409" y="272"/>
                </a:lnTo>
                <a:lnTo>
                  <a:pt x="5409" y="255"/>
                </a:lnTo>
                <a:lnTo>
                  <a:pt x="5410" y="255"/>
                </a:lnTo>
                <a:lnTo>
                  <a:pt x="5410" y="272"/>
                </a:lnTo>
                <a:lnTo>
                  <a:pt x="5411" y="255"/>
                </a:lnTo>
                <a:lnTo>
                  <a:pt x="5412" y="221"/>
                </a:lnTo>
                <a:lnTo>
                  <a:pt x="5412" y="221"/>
                </a:lnTo>
                <a:lnTo>
                  <a:pt x="5413" y="221"/>
                </a:lnTo>
                <a:lnTo>
                  <a:pt x="5413" y="204"/>
                </a:lnTo>
                <a:lnTo>
                  <a:pt x="5414" y="204"/>
                </a:lnTo>
                <a:lnTo>
                  <a:pt x="5414" y="204"/>
                </a:lnTo>
                <a:lnTo>
                  <a:pt x="5415" y="187"/>
                </a:lnTo>
                <a:lnTo>
                  <a:pt x="5415" y="204"/>
                </a:lnTo>
                <a:lnTo>
                  <a:pt x="5416" y="170"/>
                </a:lnTo>
                <a:lnTo>
                  <a:pt x="5417" y="170"/>
                </a:lnTo>
                <a:lnTo>
                  <a:pt x="5417" y="170"/>
                </a:lnTo>
                <a:lnTo>
                  <a:pt x="5418" y="187"/>
                </a:lnTo>
                <a:lnTo>
                  <a:pt x="5418" y="119"/>
                </a:lnTo>
                <a:lnTo>
                  <a:pt x="5419" y="153"/>
                </a:lnTo>
                <a:lnTo>
                  <a:pt x="5419" y="170"/>
                </a:lnTo>
                <a:lnTo>
                  <a:pt x="5420" y="255"/>
                </a:lnTo>
                <a:lnTo>
                  <a:pt x="5421" y="306"/>
                </a:lnTo>
                <a:lnTo>
                  <a:pt x="5421" y="306"/>
                </a:lnTo>
                <a:lnTo>
                  <a:pt x="5422" y="289"/>
                </a:lnTo>
                <a:lnTo>
                  <a:pt x="5422" y="323"/>
                </a:lnTo>
                <a:lnTo>
                  <a:pt x="5423" y="323"/>
                </a:lnTo>
                <a:lnTo>
                  <a:pt x="5423" y="358"/>
                </a:lnTo>
                <a:lnTo>
                  <a:pt x="5424" y="374"/>
                </a:lnTo>
                <a:lnTo>
                  <a:pt x="5425" y="340"/>
                </a:lnTo>
                <a:lnTo>
                  <a:pt x="5425" y="255"/>
                </a:lnTo>
                <a:lnTo>
                  <a:pt x="5426" y="255"/>
                </a:lnTo>
                <a:lnTo>
                  <a:pt x="5426" y="272"/>
                </a:lnTo>
                <a:lnTo>
                  <a:pt x="5427" y="289"/>
                </a:lnTo>
                <a:lnTo>
                  <a:pt x="5427" y="289"/>
                </a:lnTo>
                <a:lnTo>
                  <a:pt x="5428" y="238"/>
                </a:lnTo>
                <a:lnTo>
                  <a:pt x="5429" y="170"/>
                </a:lnTo>
                <a:lnTo>
                  <a:pt x="5429" y="187"/>
                </a:lnTo>
                <a:lnTo>
                  <a:pt x="5430" y="187"/>
                </a:lnTo>
                <a:lnTo>
                  <a:pt x="5430" y="221"/>
                </a:lnTo>
                <a:lnTo>
                  <a:pt x="5431" y="221"/>
                </a:lnTo>
                <a:lnTo>
                  <a:pt x="5431" y="221"/>
                </a:lnTo>
                <a:lnTo>
                  <a:pt x="5432" y="221"/>
                </a:lnTo>
                <a:lnTo>
                  <a:pt x="5432" y="238"/>
                </a:lnTo>
                <a:lnTo>
                  <a:pt x="5433" y="221"/>
                </a:lnTo>
                <a:lnTo>
                  <a:pt x="5434" y="221"/>
                </a:lnTo>
                <a:lnTo>
                  <a:pt x="5435" y="221"/>
                </a:lnTo>
                <a:lnTo>
                  <a:pt x="5435" y="238"/>
                </a:lnTo>
                <a:lnTo>
                  <a:pt x="5436" y="255"/>
                </a:lnTo>
                <a:lnTo>
                  <a:pt x="5436" y="238"/>
                </a:lnTo>
                <a:lnTo>
                  <a:pt x="5437" y="221"/>
                </a:lnTo>
                <a:lnTo>
                  <a:pt x="5437" y="221"/>
                </a:lnTo>
                <a:lnTo>
                  <a:pt x="5438" y="187"/>
                </a:lnTo>
                <a:lnTo>
                  <a:pt x="5438" y="187"/>
                </a:lnTo>
                <a:lnTo>
                  <a:pt x="5439" y="187"/>
                </a:lnTo>
                <a:lnTo>
                  <a:pt x="5440" y="221"/>
                </a:lnTo>
                <a:lnTo>
                  <a:pt x="5440" y="221"/>
                </a:lnTo>
                <a:lnTo>
                  <a:pt x="5441" y="187"/>
                </a:lnTo>
                <a:lnTo>
                  <a:pt x="5441" y="51"/>
                </a:lnTo>
                <a:lnTo>
                  <a:pt x="5442" y="102"/>
                </a:lnTo>
                <a:lnTo>
                  <a:pt x="5442" y="187"/>
                </a:lnTo>
                <a:lnTo>
                  <a:pt x="5443" y="255"/>
                </a:lnTo>
                <a:lnTo>
                  <a:pt x="5444" y="289"/>
                </a:lnTo>
                <a:lnTo>
                  <a:pt x="5444" y="323"/>
                </a:lnTo>
                <a:lnTo>
                  <a:pt x="5445" y="238"/>
                </a:lnTo>
                <a:lnTo>
                  <a:pt x="5445" y="204"/>
                </a:lnTo>
                <a:lnTo>
                  <a:pt x="5446" y="238"/>
                </a:lnTo>
                <a:lnTo>
                  <a:pt x="5446" y="323"/>
                </a:lnTo>
                <a:lnTo>
                  <a:pt x="5447" y="358"/>
                </a:lnTo>
                <a:lnTo>
                  <a:pt x="5448" y="358"/>
                </a:lnTo>
                <a:lnTo>
                  <a:pt x="5448" y="358"/>
                </a:lnTo>
                <a:lnTo>
                  <a:pt x="5449" y="323"/>
                </a:lnTo>
                <a:lnTo>
                  <a:pt x="5449" y="306"/>
                </a:lnTo>
                <a:lnTo>
                  <a:pt x="5450" y="272"/>
                </a:lnTo>
                <a:lnTo>
                  <a:pt x="5450" y="272"/>
                </a:lnTo>
                <a:lnTo>
                  <a:pt x="5451" y="255"/>
                </a:lnTo>
                <a:lnTo>
                  <a:pt x="5452" y="221"/>
                </a:lnTo>
                <a:lnTo>
                  <a:pt x="5452" y="187"/>
                </a:lnTo>
                <a:lnTo>
                  <a:pt x="5453" y="170"/>
                </a:lnTo>
                <a:lnTo>
                  <a:pt x="5453" y="170"/>
                </a:lnTo>
                <a:lnTo>
                  <a:pt x="5454" y="187"/>
                </a:lnTo>
                <a:lnTo>
                  <a:pt x="5454" y="187"/>
                </a:lnTo>
                <a:lnTo>
                  <a:pt x="5455" y="187"/>
                </a:lnTo>
                <a:lnTo>
                  <a:pt x="5456" y="187"/>
                </a:lnTo>
                <a:lnTo>
                  <a:pt x="5456" y="204"/>
                </a:lnTo>
                <a:lnTo>
                  <a:pt x="5457" y="221"/>
                </a:lnTo>
                <a:lnTo>
                  <a:pt x="5457" y="204"/>
                </a:lnTo>
                <a:lnTo>
                  <a:pt x="5458" y="221"/>
                </a:lnTo>
                <a:lnTo>
                  <a:pt x="5458" y="221"/>
                </a:lnTo>
                <a:lnTo>
                  <a:pt x="5459" y="221"/>
                </a:lnTo>
                <a:lnTo>
                  <a:pt x="5459" y="221"/>
                </a:lnTo>
                <a:lnTo>
                  <a:pt x="5460" y="221"/>
                </a:lnTo>
                <a:lnTo>
                  <a:pt x="5461" y="221"/>
                </a:lnTo>
                <a:lnTo>
                  <a:pt x="5461" y="238"/>
                </a:lnTo>
                <a:lnTo>
                  <a:pt x="5462" y="204"/>
                </a:lnTo>
                <a:lnTo>
                  <a:pt x="5462" y="238"/>
                </a:lnTo>
                <a:lnTo>
                  <a:pt x="5463" y="272"/>
                </a:lnTo>
                <a:lnTo>
                  <a:pt x="5463" y="221"/>
                </a:lnTo>
                <a:lnTo>
                  <a:pt x="5464" y="136"/>
                </a:lnTo>
                <a:lnTo>
                  <a:pt x="5465" y="187"/>
                </a:lnTo>
                <a:lnTo>
                  <a:pt x="5465" y="289"/>
                </a:lnTo>
                <a:lnTo>
                  <a:pt x="5466" y="323"/>
                </a:lnTo>
                <a:lnTo>
                  <a:pt x="5466" y="340"/>
                </a:lnTo>
                <a:lnTo>
                  <a:pt x="5467" y="306"/>
                </a:lnTo>
                <a:lnTo>
                  <a:pt x="5468" y="272"/>
                </a:lnTo>
                <a:lnTo>
                  <a:pt x="5468" y="289"/>
                </a:lnTo>
                <a:lnTo>
                  <a:pt x="5469" y="358"/>
                </a:lnTo>
                <a:lnTo>
                  <a:pt x="5469" y="391"/>
                </a:lnTo>
                <a:lnTo>
                  <a:pt x="5470" y="409"/>
                </a:lnTo>
                <a:lnTo>
                  <a:pt x="5471" y="358"/>
                </a:lnTo>
                <a:lnTo>
                  <a:pt x="5471" y="272"/>
                </a:lnTo>
                <a:lnTo>
                  <a:pt x="5472" y="204"/>
                </a:lnTo>
                <a:lnTo>
                  <a:pt x="5472" y="170"/>
                </a:lnTo>
                <a:lnTo>
                  <a:pt x="5473" y="221"/>
                </a:lnTo>
                <a:lnTo>
                  <a:pt x="5473" y="221"/>
                </a:lnTo>
                <a:lnTo>
                  <a:pt x="5474" y="255"/>
                </a:lnTo>
                <a:lnTo>
                  <a:pt x="5475" y="238"/>
                </a:lnTo>
                <a:lnTo>
                  <a:pt x="5475" y="221"/>
                </a:lnTo>
                <a:lnTo>
                  <a:pt x="5476" y="221"/>
                </a:lnTo>
                <a:lnTo>
                  <a:pt x="5476" y="221"/>
                </a:lnTo>
                <a:lnTo>
                  <a:pt x="5477" y="238"/>
                </a:lnTo>
                <a:lnTo>
                  <a:pt x="5477" y="204"/>
                </a:lnTo>
                <a:lnTo>
                  <a:pt x="5478" y="170"/>
                </a:lnTo>
                <a:lnTo>
                  <a:pt x="5479" y="170"/>
                </a:lnTo>
                <a:lnTo>
                  <a:pt x="5479" y="187"/>
                </a:lnTo>
                <a:lnTo>
                  <a:pt x="5480" y="238"/>
                </a:lnTo>
                <a:lnTo>
                  <a:pt x="5480" y="255"/>
                </a:lnTo>
                <a:lnTo>
                  <a:pt x="5481" y="272"/>
                </a:lnTo>
                <a:lnTo>
                  <a:pt x="5481" y="255"/>
                </a:lnTo>
                <a:lnTo>
                  <a:pt x="5482" y="221"/>
                </a:lnTo>
                <a:lnTo>
                  <a:pt x="5482" y="221"/>
                </a:lnTo>
                <a:lnTo>
                  <a:pt x="5483" y="204"/>
                </a:lnTo>
                <a:lnTo>
                  <a:pt x="5484" y="187"/>
                </a:lnTo>
                <a:lnTo>
                  <a:pt x="5484" y="187"/>
                </a:lnTo>
                <a:lnTo>
                  <a:pt x="5485" y="187"/>
                </a:lnTo>
                <a:lnTo>
                  <a:pt x="5485" y="221"/>
                </a:lnTo>
                <a:lnTo>
                  <a:pt x="5486" y="238"/>
                </a:lnTo>
                <a:lnTo>
                  <a:pt x="5486" y="238"/>
                </a:lnTo>
                <a:lnTo>
                  <a:pt x="5487" y="119"/>
                </a:lnTo>
                <a:lnTo>
                  <a:pt x="5488" y="102"/>
                </a:lnTo>
                <a:lnTo>
                  <a:pt x="5488" y="187"/>
                </a:lnTo>
                <a:lnTo>
                  <a:pt x="5489" y="221"/>
                </a:lnTo>
                <a:lnTo>
                  <a:pt x="5489" y="289"/>
                </a:lnTo>
                <a:lnTo>
                  <a:pt x="5490" y="289"/>
                </a:lnTo>
                <a:lnTo>
                  <a:pt x="5490" y="255"/>
                </a:lnTo>
                <a:lnTo>
                  <a:pt x="5491" y="255"/>
                </a:lnTo>
                <a:lnTo>
                  <a:pt x="5492" y="272"/>
                </a:lnTo>
                <a:lnTo>
                  <a:pt x="5492" y="306"/>
                </a:lnTo>
                <a:lnTo>
                  <a:pt x="5493" y="358"/>
                </a:lnTo>
                <a:lnTo>
                  <a:pt x="5493" y="391"/>
                </a:lnTo>
                <a:lnTo>
                  <a:pt x="5494" y="374"/>
                </a:lnTo>
                <a:lnTo>
                  <a:pt x="5494" y="358"/>
                </a:lnTo>
                <a:lnTo>
                  <a:pt x="5495" y="306"/>
                </a:lnTo>
                <a:lnTo>
                  <a:pt x="5496" y="289"/>
                </a:lnTo>
                <a:lnTo>
                  <a:pt x="5496" y="272"/>
                </a:lnTo>
                <a:lnTo>
                  <a:pt x="5497" y="255"/>
                </a:lnTo>
                <a:lnTo>
                  <a:pt x="5497" y="221"/>
                </a:lnTo>
                <a:lnTo>
                  <a:pt x="5498" y="187"/>
                </a:lnTo>
                <a:lnTo>
                  <a:pt x="5498" y="153"/>
                </a:lnTo>
                <a:lnTo>
                  <a:pt x="5499" y="170"/>
                </a:lnTo>
                <a:lnTo>
                  <a:pt x="5499" y="170"/>
                </a:lnTo>
                <a:lnTo>
                  <a:pt x="5500" y="187"/>
                </a:lnTo>
                <a:lnTo>
                  <a:pt x="5501" y="187"/>
                </a:lnTo>
                <a:lnTo>
                  <a:pt x="5502" y="187"/>
                </a:lnTo>
                <a:lnTo>
                  <a:pt x="5502" y="204"/>
                </a:lnTo>
                <a:lnTo>
                  <a:pt x="5503" y="221"/>
                </a:lnTo>
                <a:lnTo>
                  <a:pt x="5503" y="221"/>
                </a:lnTo>
                <a:lnTo>
                  <a:pt x="5504" y="221"/>
                </a:lnTo>
                <a:lnTo>
                  <a:pt x="5504" y="221"/>
                </a:lnTo>
                <a:lnTo>
                  <a:pt x="5505" y="221"/>
                </a:lnTo>
                <a:lnTo>
                  <a:pt x="5505" y="238"/>
                </a:lnTo>
                <a:lnTo>
                  <a:pt x="5506" y="221"/>
                </a:lnTo>
                <a:lnTo>
                  <a:pt x="5507" y="221"/>
                </a:lnTo>
                <a:lnTo>
                  <a:pt x="5507" y="187"/>
                </a:lnTo>
                <a:lnTo>
                  <a:pt x="5508" y="170"/>
                </a:lnTo>
                <a:lnTo>
                  <a:pt x="5508" y="170"/>
                </a:lnTo>
                <a:lnTo>
                  <a:pt x="5509" y="221"/>
                </a:lnTo>
                <a:lnTo>
                  <a:pt x="5509" y="255"/>
                </a:lnTo>
                <a:lnTo>
                  <a:pt x="5510" y="238"/>
                </a:lnTo>
                <a:lnTo>
                  <a:pt x="5511" y="221"/>
                </a:lnTo>
                <a:lnTo>
                  <a:pt x="5511" y="187"/>
                </a:lnTo>
                <a:lnTo>
                  <a:pt x="5512" y="221"/>
                </a:lnTo>
                <a:lnTo>
                  <a:pt x="5512" y="306"/>
                </a:lnTo>
                <a:lnTo>
                  <a:pt x="5513" y="323"/>
                </a:lnTo>
                <a:lnTo>
                  <a:pt x="5513" y="289"/>
                </a:lnTo>
                <a:lnTo>
                  <a:pt x="5514" y="306"/>
                </a:lnTo>
                <a:lnTo>
                  <a:pt x="5515" y="358"/>
                </a:lnTo>
                <a:lnTo>
                  <a:pt x="5515" y="323"/>
                </a:lnTo>
                <a:lnTo>
                  <a:pt x="5516" y="323"/>
                </a:lnTo>
                <a:lnTo>
                  <a:pt x="5516" y="323"/>
                </a:lnTo>
                <a:lnTo>
                  <a:pt x="5517" y="306"/>
                </a:lnTo>
                <a:lnTo>
                  <a:pt x="5517" y="289"/>
                </a:lnTo>
                <a:lnTo>
                  <a:pt x="5518" y="272"/>
                </a:lnTo>
                <a:lnTo>
                  <a:pt x="5519" y="255"/>
                </a:lnTo>
                <a:lnTo>
                  <a:pt x="5519" y="204"/>
                </a:lnTo>
                <a:lnTo>
                  <a:pt x="5520" y="221"/>
                </a:lnTo>
                <a:lnTo>
                  <a:pt x="5520" y="238"/>
                </a:lnTo>
                <a:lnTo>
                  <a:pt x="5521" y="255"/>
                </a:lnTo>
                <a:lnTo>
                  <a:pt x="5521" y="272"/>
                </a:lnTo>
                <a:lnTo>
                  <a:pt x="5522" y="272"/>
                </a:lnTo>
                <a:lnTo>
                  <a:pt x="5522" y="289"/>
                </a:lnTo>
                <a:lnTo>
                  <a:pt x="5523" y="255"/>
                </a:lnTo>
                <a:lnTo>
                  <a:pt x="5524" y="238"/>
                </a:lnTo>
                <a:lnTo>
                  <a:pt x="5524" y="238"/>
                </a:lnTo>
                <a:lnTo>
                  <a:pt x="5525" y="255"/>
                </a:lnTo>
                <a:lnTo>
                  <a:pt x="5525" y="255"/>
                </a:lnTo>
                <a:lnTo>
                  <a:pt x="5526" y="272"/>
                </a:lnTo>
                <a:lnTo>
                  <a:pt x="5526" y="272"/>
                </a:lnTo>
                <a:lnTo>
                  <a:pt x="5527" y="272"/>
                </a:lnTo>
                <a:lnTo>
                  <a:pt x="5528" y="255"/>
                </a:lnTo>
                <a:lnTo>
                  <a:pt x="5528" y="255"/>
                </a:lnTo>
                <a:lnTo>
                  <a:pt x="5529" y="238"/>
                </a:lnTo>
                <a:lnTo>
                  <a:pt x="5529" y="238"/>
                </a:lnTo>
                <a:lnTo>
                  <a:pt x="5530" y="255"/>
                </a:lnTo>
                <a:lnTo>
                  <a:pt x="5530" y="255"/>
                </a:lnTo>
                <a:lnTo>
                  <a:pt x="5531" y="289"/>
                </a:lnTo>
                <a:lnTo>
                  <a:pt x="5532" y="272"/>
                </a:lnTo>
                <a:lnTo>
                  <a:pt x="5532" y="238"/>
                </a:lnTo>
                <a:lnTo>
                  <a:pt x="5533" y="170"/>
                </a:lnTo>
                <a:lnTo>
                  <a:pt x="5533" y="187"/>
                </a:lnTo>
                <a:lnTo>
                  <a:pt x="5534" y="255"/>
                </a:lnTo>
                <a:lnTo>
                  <a:pt x="5535" y="255"/>
                </a:lnTo>
                <a:lnTo>
                  <a:pt x="5535" y="221"/>
                </a:lnTo>
                <a:lnTo>
                  <a:pt x="5536" y="255"/>
                </a:lnTo>
                <a:lnTo>
                  <a:pt x="5536" y="255"/>
                </a:lnTo>
                <a:lnTo>
                  <a:pt x="5537" y="238"/>
                </a:lnTo>
                <a:lnTo>
                  <a:pt x="5538" y="204"/>
                </a:lnTo>
                <a:lnTo>
                  <a:pt x="5538" y="204"/>
                </a:lnTo>
                <a:lnTo>
                  <a:pt x="5539" y="255"/>
                </a:lnTo>
                <a:lnTo>
                  <a:pt x="5539" y="272"/>
                </a:lnTo>
                <a:lnTo>
                  <a:pt x="5540" y="289"/>
                </a:lnTo>
                <a:lnTo>
                  <a:pt x="5540" y="272"/>
                </a:lnTo>
                <a:lnTo>
                  <a:pt x="5541" y="289"/>
                </a:lnTo>
                <a:lnTo>
                  <a:pt x="5542" y="272"/>
                </a:lnTo>
                <a:lnTo>
                  <a:pt x="5542" y="272"/>
                </a:lnTo>
                <a:lnTo>
                  <a:pt x="5543" y="272"/>
                </a:lnTo>
                <a:lnTo>
                  <a:pt x="5543" y="255"/>
                </a:lnTo>
                <a:lnTo>
                  <a:pt x="5544" y="238"/>
                </a:lnTo>
                <a:lnTo>
                  <a:pt x="5544" y="221"/>
                </a:lnTo>
                <a:lnTo>
                  <a:pt x="5545" y="221"/>
                </a:lnTo>
                <a:lnTo>
                  <a:pt x="5546" y="221"/>
                </a:lnTo>
                <a:lnTo>
                  <a:pt x="5546" y="238"/>
                </a:lnTo>
                <a:lnTo>
                  <a:pt x="5547" y="221"/>
                </a:lnTo>
                <a:lnTo>
                  <a:pt x="5547" y="238"/>
                </a:lnTo>
                <a:lnTo>
                  <a:pt x="5548" y="255"/>
                </a:lnTo>
                <a:lnTo>
                  <a:pt x="5548" y="255"/>
                </a:lnTo>
                <a:lnTo>
                  <a:pt x="5549" y="238"/>
                </a:lnTo>
                <a:lnTo>
                  <a:pt x="5549" y="238"/>
                </a:lnTo>
                <a:lnTo>
                  <a:pt x="5550" y="238"/>
                </a:lnTo>
                <a:lnTo>
                  <a:pt x="5551" y="221"/>
                </a:lnTo>
                <a:lnTo>
                  <a:pt x="5551" y="221"/>
                </a:lnTo>
                <a:lnTo>
                  <a:pt x="5552" y="238"/>
                </a:lnTo>
                <a:lnTo>
                  <a:pt x="5552" y="221"/>
                </a:lnTo>
                <a:lnTo>
                  <a:pt x="5553" y="221"/>
                </a:lnTo>
                <a:lnTo>
                  <a:pt x="5553" y="153"/>
                </a:lnTo>
                <a:lnTo>
                  <a:pt x="5554" y="136"/>
                </a:lnTo>
                <a:lnTo>
                  <a:pt x="5555" y="170"/>
                </a:lnTo>
                <a:lnTo>
                  <a:pt x="5555" y="187"/>
                </a:lnTo>
                <a:lnTo>
                  <a:pt x="5556" y="170"/>
                </a:lnTo>
                <a:lnTo>
                  <a:pt x="5556" y="170"/>
                </a:lnTo>
                <a:lnTo>
                  <a:pt x="5557" y="187"/>
                </a:lnTo>
                <a:lnTo>
                  <a:pt x="5557" y="255"/>
                </a:lnTo>
                <a:lnTo>
                  <a:pt x="5558" y="289"/>
                </a:lnTo>
                <a:lnTo>
                  <a:pt x="5559" y="323"/>
                </a:lnTo>
                <a:lnTo>
                  <a:pt x="5559" y="358"/>
                </a:lnTo>
                <a:lnTo>
                  <a:pt x="5560" y="358"/>
                </a:lnTo>
                <a:lnTo>
                  <a:pt x="5560" y="340"/>
                </a:lnTo>
                <a:lnTo>
                  <a:pt x="5561" y="340"/>
                </a:lnTo>
                <a:lnTo>
                  <a:pt x="5561" y="323"/>
                </a:lnTo>
                <a:lnTo>
                  <a:pt x="5562" y="272"/>
                </a:lnTo>
                <a:lnTo>
                  <a:pt x="5563" y="272"/>
                </a:lnTo>
                <a:lnTo>
                  <a:pt x="5563" y="255"/>
                </a:lnTo>
                <a:lnTo>
                  <a:pt x="5564" y="255"/>
                </a:lnTo>
                <a:lnTo>
                  <a:pt x="5564" y="238"/>
                </a:lnTo>
                <a:lnTo>
                  <a:pt x="5565" y="221"/>
                </a:lnTo>
                <a:lnTo>
                  <a:pt x="5565" y="204"/>
                </a:lnTo>
                <a:lnTo>
                  <a:pt x="5566" y="221"/>
                </a:lnTo>
                <a:lnTo>
                  <a:pt x="5566" y="221"/>
                </a:lnTo>
                <a:lnTo>
                  <a:pt x="5567" y="238"/>
                </a:lnTo>
                <a:lnTo>
                  <a:pt x="5568" y="238"/>
                </a:lnTo>
                <a:lnTo>
                  <a:pt x="5569" y="221"/>
                </a:lnTo>
                <a:lnTo>
                  <a:pt x="5569" y="204"/>
                </a:lnTo>
                <a:lnTo>
                  <a:pt x="5570" y="204"/>
                </a:lnTo>
                <a:lnTo>
                  <a:pt x="5570" y="238"/>
                </a:lnTo>
                <a:lnTo>
                  <a:pt x="5571" y="238"/>
                </a:lnTo>
                <a:lnTo>
                  <a:pt x="5571" y="238"/>
                </a:lnTo>
                <a:lnTo>
                  <a:pt x="5572" y="221"/>
                </a:lnTo>
                <a:lnTo>
                  <a:pt x="5572" y="221"/>
                </a:lnTo>
                <a:lnTo>
                  <a:pt x="5573" y="238"/>
                </a:lnTo>
                <a:lnTo>
                  <a:pt x="5574" y="238"/>
                </a:lnTo>
                <a:lnTo>
                  <a:pt x="5574" y="238"/>
                </a:lnTo>
                <a:lnTo>
                  <a:pt x="5575" y="204"/>
                </a:lnTo>
                <a:lnTo>
                  <a:pt x="5575" y="170"/>
                </a:lnTo>
                <a:lnTo>
                  <a:pt x="5576" y="153"/>
                </a:lnTo>
                <a:lnTo>
                  <a:pt x="5576" y="187"/>
                </a:lnTo>
                <a:lnTo>
                  <a:pt x="5577" y="221"/>
                </a:lnTo>
                <a:lnTo>
                  <a:pt x="5578" y="238"/>
                </a:lnTo>
                <a:lnTo>
                  <a:pt x="5578" y="238"/>
                </a:lnTo>
                <a:lnTo>
                  <a:pt x="5579" y="85"/>
                </a:lnTo>
                <a:lnTo>
                  <a:pt x="5579" y="68"/>
                </a:lnTo>
                <a:lnTo>
                  <a:pt x="5580" y="153"/>
                </a:lnTo>
                <a:lnTo>
                  <a:pt x="5580" y="238"/>
                </a:lnTo>
                <a:lnTo>
                  <a:pt x="5581" y="306"/>
                </a:lnTo>
                <a:lnTo>
                  <a:pt x="5582" y="340"/>
                </a:lnTo>
                <a:lnTo>
                  <a:pt x="5582" y="306"/>
                </a:lnTo>
                <a:lnTo>
                  <a:pt x="5583" y="272"/>
                </a:lnTo>
                <a:lnTo>
                  <a:pt x="5583" y="272"/>
                </a:lnTo>
                <a:lnTo>
                  <a:pt x="5584" y="340"/>
                </a:lnTo>
                <a:lnTo>
                  <a:pt x="5584" y="340"/>
                </a:lnTo>
                <a:lnTo>
                  <a:pt x="5585" y="340"/>
                </a:lnTo>
                <a:lnTo>
                  <a:pt x="5586" y="323"/>
                </a:lnTo>
                <a:lnTo>
                  <a:pt x="5586" y="289"/>
                </a:lnTo>
                <a:lnTo>
                  <a:pt x="5587" y="272"/>
                </a:lnTo>
                <a:lnTo>
                  <a:pt x="5587" y="272"/>
                </a:lnTo>
                <a:lnTo>
                  <a:pt x="5588" y="272"/>
                </a:lnTo>
                <a:lnTo>
                  <a:pt x="5588" y="238"/>
                </a:lnTo>
                <a:lnTo>
                  <a:pt x="5589" y="204"/>
                </a:lnTo>
                <a:lnTo>
                  <a:pt x="5589" y="187"/>
                </a:lnTo>
                <a:lnTo>
                  <a:pt x="5590" y="187"/>
                </a:lnTo>
                <a:lnTo>
                  <a:pt x="5591" y="187"/>
                </a:lnTo>
                <a:lnTo>
                  <a:pt x="5591" y="187"/>
                </a:lnTo>
                <a:lnTo>
                  <a:pt x="5592" y="187"/>
                </a:lnTo>
                <a:lnTo>
                  <a:pt x="5592" y="170"/>
                </a:lnTo>
                <a:lnTo>
                  <a:pt x="5593" y="187"/>
                </a:lnTo>
                <a:lnTo>
                  <a:pt x="5593" y="204"/>
                </a:lnTo>
                <a:lnTo>
                  <a:pt x="5594" y="221"/>
                </a:lnTo>
                <a:lnTo>
                  <a:pt x="5595" y="221"/>
                </a:lnTo>
                <a:lnTo>
                  <a:pt x="5595" y="238"/>
                </a:lnTo>
                <a:lnTo>
                  <a:pt x="5596" y="238"/>
                </a:lnTo>
                <a:lnTo>
                  <a:pt x="5596" y="255"/>
                </a:lnTo>
                <a:lnTo>
                  <a:pt x="5597" y="272"/>
                </a:lnTo>
                <a:lnTo>
                  <a:pt x="5597" y="272"/>
                </a:lnTo>
                <a:lnTo>
                  <a:pt x="5598" y="272"/>
                </a:lnTo>
                <a:lnTo>
                  <a:pt x="5599" y="272"/>
                </a:lnTo>
                <a:lnTo>
                  <a:pt x="5599" y="255"/>
                </a:lnTo>
                <a:lnTo>
                  <a:pt x="5600" y="289"/>
                </a:lnTo>
                <a:lnTo>
                  <a:pt x="5601" y="306"/>
                </a:lnTo>
                <a:lnTo>
                  <a:pt x="5601" y="221"/>
                </a:lnTo>
                <a:lnTo>
                  <a:pt x="5602" y="136"/>
                </a:lnTo>
                <a:lnTo>
                  <a:pt x="5602" y="136"/>
                </a:lnTo>
                <a:lnTo>
                  <a:pt x="5603" y="255"/>
                </a:lnTo>
                <a:lnTo>
                  <a:pt x="5603" y="306"/>
                </a:lnTo>
                <a:lnTo>
                  <a:pt x="5604" y="306"/>
                </a:lnTo>
                <a:lnTo>
                  <a:pt x="5605" y="289"/>
                </a:lnTo>
                <a:lnTo>
                  <a:pt x="5605" y="289"/>
                </a:lnTo>
                <a:lnTo>
                  <a:pt x="5606" y="323"/>
                </a:lnTo>
                <a:lnTo>
                  <a:pt x="5606" y="289"/>
                </a:lnTo>
                <a:lnTo>
                  <a:pt x="5607" y="306"/>
                </a:lnTo>
                <a:lnTo>
                  <a:pt x="5607" y="374"/>
                </a:lnTo>
                <a:lnTo>
                  <a:pt x="5608" y="358"/>
                </a:lnTo>
                <a:lnTo>
                  <a:pt x="5609" y="289"/>
                </a:lnTo>
                <a:lnTo>
                  <a:pt x="5609" y="221"/>
                </a:lnTo>
                <a:lnTo>
                  <a:pt x="5610" y="204"/>
                </a:lnTo>
                <a:lnTo>
                  <a:pt x="5610" y="170"/>
                </a:lnTo>
                <a:lnTo>
                  <a:pt x="5611" y="187"/>
                </a:lnTo>
                <a:lnTo>
                  <a:pt x="5611" y="221"/>
                </a:lnTo>
                <a:lnTo>
                  <a:pt x="5612" y="255"/>
                </a:lnTo>
                <a:lnTo>
                  <a:pt x="5612" y="272"/>
                </a:lnTo>
                <a:lnTo>
                  <a:pt x="5613" y="255"/>
                </a:lnTo>
                <a:lnTo>
                  <a:pt x="5614" y="221"/>
                </a:lnTo>
                <a:lnTo>
                  <a:pt x="5614" y="204"/>
                </a:lnTo>
                <a:lnTo>
                  <a:pt x="5615" y="204"/>
                </a:lnTo>
                <a:lnTo>
                  <a:pt x="5615" y="221"/>
                </a:lnTo>
                <a:lnTo>
                  <a:pt x="5616" y="221"/>
                </a:lnTo>
                <a:lnTo>
                  <a:pt x="5616" y="238"/>
                </a:lnTo>
                <a:lnTo>
                  <a:pt x="5617" y="255"/>
                </a:lnTo>
                <a:lnTo>
                  <a:pt x="5618" y="255"/>
                </a:lnTo>
                <a:lnTo>
                  <a:pt x="5618" y="238"/>
                </a:lnTo>
                <a:lnTo>
                  <a:pt x="5619" y="204"/>
                </a:lnTo>
                <a:lnTo>
                  <a:pt x="5619" y="204"/>
                </a:lnTo>
                <a:lnTo>
                  <a:pt x="5620" y="221"/>
                </a:lnTo>
                <a:lnTo>
                  <a:pt x="5620" y="221"/>
                </a:lnTo>
                <a:lnTo>
                  <a:pt x="5621" y="221"/>
                </a:lnTo>
                <a:lnTo>
                  <a:pt x="5622" y="187"/>
                </a:lnTo>
                <a:lnTo>
                  <a:pt x="5622" y="187"/>
                </a:lnTo>
                <a:lnTo>
                  <a:pt x="5623" y="221"/>
                </a:lnTo>
                <a:lnTo>
                  <a:pt x="5623" y="272"/>
                </a:lnTo>
                <a:lnTo>
                  <a:pt x="5624" y="255"/>
                </a:lnTo>
                <a:lnTo>
                  <a:pt x="5624" y="136"/>
                </a:lnTo>
                <a:lnTo>
                  <a:pt x="5625" y="68"/>
                </a:lnTo>
                <a:lnTo>
                  <a:pt x="5626" y="170"/>
                </a:lnTo>
                <a:lnTo>
                  <a:pt x="5626" y="204"/>
                </a:lnTo>
                <a:lnTo>
                  <a:pt x="5627" y="272"/>
                </a:lnTo>
                <a:lnTo>
                  <a:pt x="5627" y="323"/>
                </a:lnTo>
                <a:lnTo>
                  <a:pt x="5628" y="289"/>
                </a:lnTo>
                <a:lnTo>
                  <a:pt x="5628" y="221"/>
                </a:lnTo>
                <a:lnTo>
                  <a:pt x="5629" y="221"/>
                </a:lnTo>
                <a:lnTo>
                  <a:pt x="5629" y="255"/>
                </a:lnTo>
                <a:lnTo>
                  <a:pt x="5630" y="289"/>
                </a:lnTo>
                <a:lnTo>
                  <a:pt x="5631" y="323"/>
                </a:lnTo>
                <a:lnTo>
                  <a:pt x="5631" y="323"/>
                </a:lnTo>
                <a:lnTo>
                  <a:pt x="5632" y="340"/>
                </a:lnTo>
                <a:lnTo>
                  <a:pt x="5632" y="306"/>
                </a:lnTo>
                <a:lnTo>
                  <a:pt x="5633" y="289"/>
                </a:lnTo>
                <a:lnTo>
                  <a:pt x="5633" y="272"/>
                </a:lnTo>
                <a:lnTo>
                  <a:pt x="5634" y="255"/>
                </a:lnTo>
                <a:lnTo>
                  <a:pt x="5635" y="255"/>
                </a:lnTo>
                <a:lnTo>
                  <a:pt x="5635" y="204"/>
                </a:lnTo>
                <a:lnTo>
                  <a:pt x="5636" y="187"/>
                </a:lnTo>
                <a:lnTo>
                  <a:pt x="5637" y="170"/>
                </a:lnTo>
                <a:lnTo>
                  <a:pt x="5637" y="187"/>
                </a:lnTo>
                <a:lnTo>
                  <a:pt x="5638" y="204"/>
                </a:lnTo>
                <a:lnTo>
                  <a:pt x="5638" y="187"/>
                </a:lnTo>
                <a:lnTo>
                  <a:pt x="5639" y="187"/>
                </a:lnTo>
                <a:lnTo>
                  <a:pt x="5639" y="204"/>
                </a:lnTo>
                <a:lnTo>
                  <a:pt x="5640" y="238"/>
                </a:lnTo>
                <a:lnTo>
                  <a:pt x="5641" y="238"/>
                </a:lnTo>
                <a:lnTo>
                  <a:pt x="5641" y="238"/>
                </a:lnTo>
                <a:lnTo>
                  <a:pt x="5642" y="238"/>
                </a:lnTo>
                <a:lnTo>
                  <a:pt x="5642" y="238"/>
                </a:lnTo>
                <a:lnTo>
                  <a:pt x="5643" y="238"/>
                </a:lnTo>
                <a:lnTo>
                  <a:pt x="5643" y="255"/>
                </a:lnTo>
                <a:lnTo>
                  <a:pt x="5644" y="238"/>
                </a:lnTo>
                <a:lnTo>
                  <a:pt x="5645" y="238"/>
                </a:lnTo>
                <a:lnTo>
                  <a:pt x="5645" y="204"/>
                </a:lnTo>
                <a:lnTo>
                  <a:pt x="5646" y="204"/>
                </a:lnTo>
                <a:lnTo>
                  <a:pt x="5646" y="204"/>
                </a:lnTo>
                <a:lnTo>
                  <a:pt x="5647" y="255"/>
                </a:lnTo>
                <a:lnTo>
                  <a:pt x="5647" y="289"/>
                </a:lnTo>
                <a:lnTo>
                  <a:pt x="5648" y="187"/>
                </a:lnTo>
                <a:lnTo>
                  <a:pt x="5649" y="136"/>
                </a:lnTo>
                <a:lnTo>
                  <a:pt x="5649" y="221"/>
                </a:lnTo>
                <a:lnTo>
                  <a:pt x="5650" y="306"/>
                </a:lnTo>
                <a:lnTo>
                  <a:pt x="5650" y="306"/>
                </a:lnTo>
                <a:lnTo>
                  <a:pt x="5651" y="323"/>
                </a:lnTo>
                <a:lnTo>
                  <a:pt x="5651" y="323"/>
                </a:lnTo>
                <a:lnTo>
                  <a:pt x="5652" y="323"/>
                </a:lnTo>
                <a:lnTo>
                  <a:pt x="5653" y="255"/>
                </a:lnTo>
                <a:lnTo>
                  <a:pt x="5653" y="255"/>
                </a:lnTo>
                <a:lnTo>
                  <a:pt x="5654" y="289"/>
                </a:lnTo>
                <a:lnTo>
                  <a:pt x="5654" y="306"/>
                </a:lnTo>
                <a:lnTo>
                  <a:pt x="5655" y="289"/>
                </a:lnTo>
                <a:lnTo>
                  <a:pt x="5655" y="272"/>
                </a:lnTo>
                <a:lnTo>
                  <a:pt x="5656" y="221"/>
                </a:lnTo>
                <a:lnTo>
                  <a:pt x="5656" y="221"/>
                </a:lnTo>
                <a:lnTo>
                  <a:pt x="5657" y="221"/>
                </a:lnTo>
                <a:lnTo>
                  <a:pt x="5658" y="221"/>
                </a:lnTo>
                <a:lnTo>
                  <a:pt x="5658" y="238"/>
                </a:lnTo>
                <a:lnTo>
                  <a:pt x="5659" y="255"/>
                </a:lnTo>
                <a:lnTo>
                  <a:pt x="5659" y="255"/>
                </a:lnTo>
                <a:lnTo>
                  <a:pt x="5660" y="255"/>
                </a:lnTo>
                <a:lnTo>
                  <a:pt x="5660" y="255"/>
                </a:lnTo>
                <a:lnTo>
                  <a:pt x="5661" y="255"/>
                </a:lnTo>
                <a:lnTo>
                  <a:pt x="5662" y="238"/>
                </a:lnTo>
                <a:lnTo>
                  <a:pt x="5662" y="238"/>
                </a:lnTo>
                <a:lnTo>
                  <a:pt x="5663" y="255"/>
                </a:lnTo>
                <a:lnTo>
                  <a:pt x="5663" y="289"/>
                </a:lnTo>
                <a:lnTo>
                  <a:pt x="5664" y="289"/>
                </a:lnTo>
                <a:lnTo>
                  <a:pt x="5664" y="272"/>
                </a:lnTo>
                <a:lnTo>
                  <a:pt x="5665" y="255"/>
                </a:lnTo>
                <a:lnTo>
                  <a:pt x="5666" y="238"/>
                </a:lnTo>
                <a:lnTo>
                  <a:pt x="5666" y="238"/>
                </a:lnTo>
                <a:lnTo>
                  <a:pt x="5667" y="255"/>
                </a:lnTo>
                <a:lnTo>
                  <a:pt x="5668" y="255"/>
                </a:lnTo>
                <a:lnTo>
                  <a:pt x="5668" y="255"/>
                </a:lnTo>
                <a:lnTo>
                  <a:pt x="5669" y="289"/>
                </a:lnTo>
                <a:lnTo>
                  <a:pt x="5669" y="272"/>
                </a:lnTo>
                <a:lnTo>
                  <a:pt x="5670" y="221"/>
                </a:lnTo>
                <a:lnTo>
                  <a:pt x="5670" y="153"/>
                </a:lnTo>
                <a:lnTo>
                  <a:pt x="5671" y="136"/>
                </a:lnTo>
                <a:lnTo>
                  <a:pt x="5672" y="204"/>
                </a:lnTo>
                <a:lnTo>
                  <a:pt x="5672" y="221"/>
                </a:lnTo>
                <a:lnTo>
                  <a:pt x="5673" y="238"/>
                </a:lnTo>
                <a:lnTo>
                  <a:pt x="5673" y="289"/>
                </a:lnTo>
                <a:lnTo>
                  <a:pt x="5674" y="272"/>
                </a:lnTo>
                <a:lnTo>
                  <a:pt x="5674" y="238"/>
                </a:lnTo>
                <a:lnTo>
                  <a:pt x="5675" y="204"/>
                </a:lnTo>
                <a:lnTo>
                  <a:pt x="5676" y="221"/>
                </a:lnTo>
                <a:lnTo>
                  <a:pt x="5676" y="238"/>
                </a:lnTo>
                <a:lnTo>
                  <a:pt x="5677" y="289"/>
                </a:lnTo>
                <a:lnTo>
                  <a:pt x="5677" y="289"/>
                </a:lnTo>
                <a:lnTo>
                  <a:pt x="5678" y="306"/>
                </a:lnTo>
                <a:lnTo>
                  <a:pt x="5678" y="289"/>
                </a:lnTo>
                <a:lnTo>
                  <a:pt x="5679" y="272"/>
                </a:lnTo>
                <a:lnTo>
                  <a:pt x="5679" y="255"/>
                </a:lnTo>
                <a:lnTo>
                  <a:pt x="5680" y="255"/>
                </a:lnTo>
                <a:lnTo>
                  <a:pt x="5681" y="255"/>
                </a:lnTo>
                <a:lnTo>
                  <a:pt x="5681" y="238"/>
                </a:lnTo>
                <a:lnTo>
                  <a:pt x="5682" y="221"/>
                </a:lnTo>
                <a:lnTo>
                  <a:pt x="5682" y="221"/>
                </a:lnTo>
                <a:lnTo>
                  <a:pt x="5683" y="221"/>
                </a:lnTo>
                <a:lnTo>
                  <a:pt x="5683" y="221"/>
                </a:lnTo>
                <a:lnTo>
                  <a:pt x="5684" y="238"/>
                </a:lnTo>
                <a:lnTo>
                  <a:pt x="5685" y="221"/>
                </a:lnTo>
                <a:lnTo>
                  <a:pt x="5685" y="238"/>
                </a:lnTo>
                <a:lnTo>
                  <a:pt x="5686" y="238"/>
                </a:lnTo>
                <a:lnTo>
                  <a:pt x="5686" y="255"/>
                </a:lnTo>
                <a:lnTo>
                  <a:pt x="5687" y="272"/>
                </a:lnTo>
                <a:lnTo>
                  <a:pt x="5687" y="255"/>
                </a:lnTo>
                <a:lnTo>
                  <a:pt x="5688" y="255"/>
                </a:lnTo>
                <a:lnTo>
                  <a:pt x="5689" y="255"/>
                </a:lnTo>
                <a:lnTo>
                  <a:pt x="5689" y="255"/>
                </a:lnTo>
                <a:lnTo>
                  <a:pt x="5690" y="272"/>
                </a:lnTo>
                <a:lnTo>
                  <a:pt x="5690" y="238"/>
                </a:lnTo>
                <a:lnTo>
                  <a:pt x="5691" y="204"/>
                </a:lnTo>
                <a:lnTo>
                  <a:pt x="5691" y="204"/>
                </a:lnTo>
                <a:lnTo>
                  <a:pt x="5692" y="221"/>
                </a:lnTo>
                <a:lnTo>
                  <a:pt x="5693" y="204"/>
                </a:lnTo>
                <a:lnTo>
                  <a:pt x="5693" y="238"/>
                </a:lnTo>
                <a:lnTo>
                  <a:pt x="5694" y="221"/>
                </a:lnTo>
                <a:lnTo>
                  <a:pt x="5694" y="170"/>
                </a:lnTo>
                <a:lnTo>
                  <a:pt x="5695" y="204"/>
                </a:lnTo>
                <a:lnTo>
                  <a:pt x="5695" y="255"/>
                </a:lnTo>
                <a:lnTo>
                  <a:pt x="5696" y="323"/>
                </a:lnTo>
                <a:lnTo>
                  <a:pt x="5696" y="340"/>
                </a:lnTo>
                <a:lnTo>
                  <a:pt x="5697" y="289"/>
                </a:lnTo>
                <a:lnTo>
                  <a:pt x="5698" y="272"/>
                </a:lnTo>
                <a:lnTo>
                  <a:pt x="5698" y="255"/>
                </a:lnTo>
                <a:lnTo>
                  <a:pt x="5699" y="289"/>
                </a:lnTo>
                <a:lnTo>
                  <a:pt x="5699" y="289"/>
                </a:lnTo>
                <a:lnTo>
                  <a:pt x="5700" y="272"/>
                </a:lnTo>
                <a:lnTo>
                  <a:pt x="5701" y="255"/>
                </a:lnTo>
                <a:lnTo>
                  <a:pt x="5701" y="221"/>
                </a:lnTo>
                <a:lnTo>
                  <a:pt x="5702" y="221"/>
                </a:lnTo>
                <a:lnTo>
                  <a:pt x="5702" y="238"/>
                </a:lnTo>
                <a:lnTo>
                  <a:pt x="5703" y="255"/>
                </a:lnTo>
                <a:lnTo>
                  <a:pt x="5704" y="272"/>
                </a:lnTo>
                <a:lnTo>
                  <a:pt x="5704" y="255"/>
                </a:lnTo>
                <a:lnTo>
                  <a:pt x="5705" y="221"/>
                </a:lnTo>
                <a:lnTo>
                  <a:pt x="5705" y="221"/>
                </a:lnTo>
                <a:lnTo>
                  <a:pt x="5706" y="238"/>
                </a:lnTo>
                <a:lnTo>
                  <a:pt x="5706" y="272"/>
                </a:lnTo>
                <a:lnTo>
                  <a:pt x="5707" y="255"/>
                </a:lnTo>
                <a:lnTo>
                  <a:pt x="5708" y="238"/>
                </a:lnTo>
                <a:lnTo>
                  <a:pt x="5708" y="221"/>
                </a:lnTo>
                <a:lnTo>
                  <a:pt x="5709" y="238"/>
                </a:lnTo>
                <a:lnTo>
                  <a:pt x="5709" y="255"/>
                </a:lnTo>
                <a:lnTo>
                  <a:pt x="5710" y="238"/>
                </a:lnTo>
                <a:lnTo>
                  <a:pt x="5710" y="238"/>
                </a:lnTo>
                <a:lnTo>
                  <a:pt x="5711" y="221"/>
                </a:lnTo>
                <a:lnTo>
                  <a:pt x="5712" y="221"/>
                </a:lnTo>
                <a:lnTo>
                  <a:pt x="5712" y="221"/>
                </a:lnTo>
                <a:lnTo>
                  <a:pt x="5713" y="187"/>
                </a:lnTo>
                <a:lnTo>
                  <a:pt x="5713" y="170"/>
                </a:lnTo>
                <a:lnTo>
                  <a:pt x="5714" y="187"/>
                </a:lnTo>
                <a:lnTo>
                  <a:pt x="5714" y="221"/>
                </a:lnTo>
                <a:lnTo>
                  <a:pt x="5715" y="221"/>
                </a:lnTo>
                <a:lnTo>
                  <a:pt x="5716" y="187"/>
                </a:lnTo>
                <a:lnTo>
                  <a:pt x="5716" y="51"/>
                </a:lnTo>
                <a:lnTo>
                  <a:pt x="5717" y="68"/>
                </a:lnTo>
                <a:lnTo>
                  <a:pt x="5717" y="153"/>
                </a:lnTo>
                <a:lnTo>
                  <a:pt x="5718" y="238"/>
                </a:lnTo>
                <a:lnTo>
                  <a:pt x="5718" y="255"/>
                </a:lnTo>
                <a:lnTo>
                  <a:pt x="5719" y="289"/>
                </a:lnTo>
                <a:lnTo>
                  <a:pt x="5719" y="306"/>
                </a:lnTo>
                <a:lnTo>
                  <a:pt x="5720" y="255"/>
                </a:lnTo>
                <a:lnTo>
                  <a:pt x="5721" y="289"/>
                </a:lnTo>
                <a:lnTo>
                  <a:pt x="5721" y="323"/>
                </a:lnTo>
                <a:lnTo>
                  <a:pt x="5722" y="358"/>
                </a:lnTo>
                <a:lnTo>
                  <a:pt x="5722" y="340"/>
                </a:lnTo>
                <a:lnTo>
                  <a:pt x="5723" y="289"/>
                </a:lnTo>
                <a:lnTo>
                  <a:pt x="5723" y="238"/>
                </a:lnTo>
                <a:lnTo>
                  <a:pt x="5724" y="238"/>
                </a:lnTo>
                <a:lnTo>
                  <a:pt x="5725" y="255"/>
                </a:lnTo>
                <a:lnTo>
                  <a:pt x="5725" y="272"/>
                </a:lnTo>
                <a:lnTo>
                  <a:pt x="5726" y="255"/>
                </a:lnTo>
                <a:lnTo>
                  <a:pt x="5726" y="238"/>
                </a:lnTo>
                <a:lnTo>
                  <a:pt x="5727" y="204"/>
                </a:lnTo>
                <a:lnTo>
                  <a:pt x="5727" y="170"/>
                </a:lnTo>
                <a:lnTo>
                  <a:pt x="5728" y="187"/>
                </a:lnTo>
                <a:lnTo>
                  <a:pt x="5729" y="204"/>
                </a:lnTo>
                <a:lnTo>
                  <a:pt x="5729" y="204"/>
                </a:lnTo>
                <a:lnTo>
                  <a:pt x="5730" y="187"/>
                </a:lnTo>
                <a:lnTo>
                  <a:pt x="5730" y="204"/>
                </a:lnTo>
                <a:lnTo>
                  <a:pt x="5731" y="204"/>
                </a:lnTo>
                <a:lnTo>
                  <a:pt x="5731" y="238"/>
                </a:lnTo>
                <a:lnTo>
                  <a:pt x="5732" y="221"/>
                </a:lnTo>
                <a:lnTo>
                  <a:pt x="5733" y="238"/>
                </a:lnTo>
                <a:lnTo>
                  <a:pt x="5733" y="221"/>
                </a:lnTo>
                <a:lnTo>
                  <a:pt x="5734" y="238"/>
                </a:lnTo>
                <a:lnTo>
                  <a:pt x="5735" y="238"/>
                </a:lnTo>
                <a:lnTo>
                  <a:pt x="5735" y="238"/>
                </a:lnTo>
                <a:lnTo>
                  <a:pt x="5736" y="238"/>
                </a:lnTo>
                <a:lnTo>
                  <a:pt x="5736" y="221"/>
                </a:lnTo>
                <a:lnTo>
                  <a:pt x="5737" y="221"/>
                </a:lnTo>
                <a:lnTo>
                  <a:pt x="5737" y="204"/>
                </a:lnTo>
                <a:lnTo>
                  <a:pt x="5738" y="204"/>
                </a:lnTo>
                <a:lnTo>
                  <a:pt x="5739" y="170"/>
                </a:lnTo>
                <a:lnTo>
                  <a:pt x="5739" y="204"/>
                </a:lnTo>
                <a:lnTo>
                  <a:pt x="5740" y="255"/>
                </a:lnTo>
                <a:lnTo>
                  <a:pt x="5740" y="255"/>
                </a:lnTo>
                <a:lnTo>
                  <a:pt x="5741" y="255"/>
                </a:lnTo>
                <a:lnTo>
                  <a:pt x="5741" y="306"/>
                </a:lnTo>
                <a:lnTo>
                  <a:pt x="5742" y="306"/>
                </a:lnTo>
                <a:lnTo>
                  <a:pt x="5743" y="306"/>
                </a:lnTo>
                <a:lnTo>
                  <a:pt x="5743" y="306"/>
                </a:lnTo>
                <a:lnTo>
                  <a:pt x="5744" y="289"/>
                </a:lnTo>
                <a:lnTo>
                  <a:pt x="5744" y="306"/>
                </a:lnTo>
                <a:lnTo>
                  <a:pt x="5745" y="340"/>
                </a:lnTo>
                <a:lnTo>
                  <a:pt x="5745" y="358"/>
                </a:lnTo>
                <a:lnTo>
                  <a:pt x="5746" y="306"/>
                </a:lnTo>
                <a:lnTo>
                  <a:pt x="5746" y="238"/>
                </a:lnTo>
                <a:lnTo>
                  <a:pt x="5747" y="187"/>
                </a:lnTo>
                <a:lnTo>
                  <a:pt x="5748" y="187"/>
                </a:lnTo>
                <a:lnTo>
                  <a:pt x="5748" y="221"/>
                </a:lnTo>
                <a:lnTo>
                  <a:pt x="5749" y="238"/>
                </a:lnTo>
                <a:lnTo>
                  <a:pt x="5749" y="238"/>
                </a:lnTo>
                <a:lnTo>
                  <a:pt x="5750" y="238"/>
                </a:lnTo>
                <a:lnTo>
                  <a:pt x="5750" y="255"/>
                </a:lnTo>
                <a:lnTo>
                  <a:pt x="5751" y="272"/>
                </a:lnTo>
                <a:lnTo>
                  <a:pt x="5752" y="255"/>
                </a:lnTo>
                <a:lnTo>
                  <a:pt x="5752" y="255"/>
                </a:lnTo>
                <a:lnTo>
                  <a:pt x="5753" y="221"/>
                </a:lnTo>
                <a:lnTo>
                  <a:pt x="5753" y="221"/>
                </a:lnTo>
                <a:lnTo>
                  <a:pt x="5754" y="238"/>
                </a:lnTo>
                <a:lnTo>
                  <a:pt x="5754" y="255"/>
                </a:lnTo>
                <a:lnTo>
                  <a:pt x="5755" y="272"/>
                </a:lnTo>
                <a:lnTo>
                  <a:pt x="5756" y="255"/>
                </a:lnTo>
                <a:lnTo>
                  <a:pt x="5756" y="238"/>
                </a:lnTo>
                <a:lnTo>
                  <a:pt x="5757" y="221"/>
                </a:lnTo>
                <a:lnTo>
                  <a:pt x="5757" y="221"/>
                </a:lnTo>
                <a:lnTo>
                  <a:pt x="5758" y="221"/>
                </a:lnTo>
                <a:lnTo>
                  <a:pt x="5758" y="221"/>
                </a:lnTo>
                <a:lnTo>
                  <a:pt x="5759" y="221"/>
                </a:lnTo>
                <a:lnTo>
                  <a:pt x="5760" y="187"/>
                </a:lnTo>
                <a:lnTo>
                  <a:pt x="5760" y="221"/>
                </a:lnTo>
                <a:lnTo>
                  <a:pt x="5761" y="289"/>
                </a:lnTo>
                <a:lnTo>
                  <a:pt x="5761" y="289"/>
                </a:lnTo>
                <a:lnTo>
                  <a:pt x="5762" y="204"/>
                </a:lnTo>
                <a:lnTo>
                  <a:pt x="5762" y="119"/>
                </a:lnTo>
                <a:lnTo>
                  <a:pt x="5763" y="153"/>
                </a:lnTo>
                <a:lnTo>
                  <a:pt x="5763" y="204"/>
                </a:lnTo>
                <a:lnTo>
                  <a:pt x="5764" y="289"/>
                </a:lnTo>
                <a:lnTo>
                  <a:pt x="5765" y="340"/>
                </a:lnTo>
                <a:lnTo>
                  <a:pt x="5765" y="306"/>
                </a:lnTo>
                <a:lnTo>
                  <a:pt x="5766" y="204"/>
                </a:lnTo>
                <a:lnTo>
                  <a:pt x="5766" y="187"/>
                </a:lnTo>
                <a:lnTo>
                  <a:pt x="5767" y="238"/>
                </a:lnTo>
                <a:lnTo>
                  <a:pt x="5768" y="306"/>
                </a:lnTo>
                <a:lnTo>
                  <a:pt x="5768" y="323"/>
                </a:lnTo>
                <a:lnTo>
                  <a:pt x="5769" y="306"/>
                </a:lnTo>
                <a:lnTo>
                  <a:pt x="5769" y="255"/>
                </a:lnTo>
                <a:lnTo>
                  <a:pt x="5770" y="255"/>
                </a:lnTo>
                <a:lnTo>
                  <a:pt x="5771" y="255"/>
                </a:lnTo>
                <a:lnTo>
                  <a:pt x="5771" y="255"/>
                </a:lnTo>
                <a:lnTo>
                  <a:pt x="5772" y="204"/>
                </a:lnTo>
                <a:lnTo>
                  <a:pt x="5772" y="187"/>
                </a:lnTo>
                <a:lnTo>
                  <a:pt x="5773" y="187"/>
                </a:lnTo>
                <a:lnTo>
                  <a:pt x="5773" y="187"/>
                </a:lnTo>
                <a:lnTo>
                  <a:pt x="5774" y="221"/>
                </a:lnTo>
                <a:lnTo>
                  <a:pt x="5775" y="204"/>
                </a:lnTo>
                <a:lnTo>
                  <a:pt x="5775" y="204"/>
                </a:lnTo>
                <a:lnTo>
                  <a:pt x="5776" y="221"/>
                </a:lnTo>
                <a:lnTo>
                  <a:pt x="5776" y="204"/>
                </a:lnTo>
                <a:lnTo>
                  <a:pt x="5777" y="221"/>
                </a:lnTo>
                <a:lnTo>
                  <a:pt x="5777" y="221"/>
                </a:lnTo>
                <a:lnTo>
                  <a:pt x="5778" y="255"/>
                </a:lnTo>
                <a:lnTo>
                  <a:pt x="5779" y="255"/>
                </a:lnTo>
                <a:lnTo>
                  <a:pt x="5779" y="238"/>
                </a:lnTo>
                <a:lnTo>
                  <a:pt x="5780" y="238"/>
                </a:lnTo>
                <a:lnTo>
                  <a:pt x="5780" y="238"/>
                </a:lnTo>
                <a:lnTo>
                  <a:pt x="5781" y="238"/>
                </a:lnTo>
                <a:lnTo>
                  <a:pt x="5781" y="238"/>
                </a:lnTo>
                <a:lnTo>
                  <a:pt x="5782" y="255"/>
                </a:lnTo>
                <a:lnTo>
                  <a:pt x="5783" y="221"/>
                </a:lnTo>
                <a:lnTo>
                  <a:pt x="5783" y="187"/>
                </a:lnTo>
                <a:lnTo>
                  <a:pt x="5784" y="187"/>
                </a:lnTo>
                <a:lnTo>
                  <a:pt x="5784" y="187"/>
                </a:lnTo>
                <a:lnTo>
                  <a:pt x="5785" y="238"/>
                </a:lnTo>
                <a:lnTo>
                  <a:pt x="5785" y="289"/>
                </a:lnTo>
                <a:lnTo>
                  <a:pt x="5786" y="221"/>
                </a:lnTo>
                <a:lnTo>
                  <a:pt x="5786" y="238"/>
                </a:lnTo>
                <a:lnTo>
                  <a:pt x="5787" y="255"/>
                </a:lnTo>
                <a:lnTo>
                  <a:pt x="5788" y="238"/>
                </a:lnTo>
                <a:lnTo>
                  <a:pt x="5788" y="306"/>
                </a:lnTo>
                <a:lnTo>
                  <a:pt x="5789" y="323"/>
                </a:lnTo>
                <a:lnTo>
                  <a:pt x="5789" y="306"/>
                </a:lnTo>
                <a:lnTo>
                  <a:pt x="5790" y="340"/>
                </a:lnTo>
                <a:lnTo>
                  <a:pt x="5790" y="323"/>
                </a:lnTo>
                <a:lnTo>
                  <a:pt x="5791" y="306"/>
                </a:lnTo>
                <a:lnTo>
                  <a:pt x="5792" y="255"/>
                </a:lnTo>
                <a:lnTo>
                  <a:pt x="5792" y="238"/>
                </a:lnTo>
                <a:lnTo>
                  <a:pt x="5793" y="221"/>
                </a:lnTo>
                <a:lnTo>
                  <a:pt x="5793" y="221"/>
                </a:lnTo>
                <a:lnTo>
                  <a:pt x="5794" y="221"/>
                </a:lnTo>
                <a:lnTo>
                  <a:pt x="5794" y="238"/>
                </a:lnTo>
                <a:lnTo>
                  <a:pt x="5795" y="238"/>
                </a:lnTo>
                <a:lnTo>
                  <a:pt x="5796" y="238"/>
                </a:lnTo>
                <a:lnTo>
                  <a:pt x="5796" y="272"/>
                </a:lnTo>
                <a:lnTo>
                  <a:pt x="5797" y="272"/>
                </a:lnTo>
                <a:lnTo>
                  <a:pt x="5797" y="255"/>
                </a:lnTo>
                <a:lnTo>
                  <a:pt x="5798" y="238"/>
                </a:lnTo>
                <a:lnTo>
                  <a:pt x="5798" y="221"/>
                </a:lnTo>
                <a:lnTo>
                  <a:pt x="5799" y="221"/>
                </a:lnTo>
                <a:lnTo>
                  <a:pt x="5800" y="255"/>
                </a:lnTo>
                <a:lnTo>
                  <a:pt x="5800" y="272"/>
                </a:lnTo>
                <a:lnTo>
                  <a:pt x="5801" y="272"/>
                </a:lnTo>
                <a:lnTo>
                  <a:pt x="5802" y="289"/>
                </a:lnTo>
                <a:lnTo>
                  <a:pt x="5802" y="255"/>
                </a:lnTo>
                <a:lnTo>
                  <a:pt x="5803" y="238"/>
                </a:lnTo>
                <a:lnTo>
                  <a:pt x="5803" y="221"/>
                </a:lnTo>
                <a:lnTo>
                  <a:pt x="5804" y="238"/>
                </a:lnTo>
                <a:lnTo>
                  <a:pt x="5804" y="238"/>
                </a:lnTo>
                <a:lnTo>
                  <a:pt x="5805" y="238"/>
                </a:lnTo>
                <a:lnTo>
                  <a:pt x="5806" y="238"/>
                </a:lnTo>
                <a:lnTo>
                  <a:pt x="5806" y="255"/>
                </a:lnTo>
                <a:lnTo>
                  <a:pt x="5807" y="289"/>
                </a:lnTo>
                <a:lnTo>
                  <a:pt x="5807" y="255"/>
                </a:lnTo>
                <a:lnTo>
                  <a:pt x="5808" y="153"/>
                </a:lnTo>
                <a:lnTo>
                  <a:pt x="5808" y="119"/>
                </a:lnTo>
                <a:lnTo>
                  <a:pt x="5809" y="204"/>
                </a:lnTo>
                <a:lnTo>
                  <a:pt x="5809" y="221"/>
                </a:lnTo>
                <a:lnTo>
                  <a:pt x="5810" y="255"/>
                </a:lnTo>
                <a:lnTo>
                  <a:pt x="5811" y="289"/>
                </a:lnTo>
                <a:lnTo>
                  <a:pt x="5811" y="306"/>
                </a:lnTo>
                <a:lnTo>
                  <a:pt x="5812" y="272"/>
                </a:lnTo>
                <a:lnTo>
                  <a:pt x="5812" y="221"/>
                </a:lnTo>
                <a:lnTo>
                  <a:pt x="5813" y="221"/>
                </a:lnTo>
                <a:lnTo>
                  <a:pt x="5813" y="238"/>
                </a:lnTo>
                <a:lnTo>
                  <a:pt x="5814" y="306"/>
                </a:lnTo>
                <a:lnTo>
                  <a:pt x="5815" y="323"/>
                </a:lnTo>
                <a:lnTo>
                  <a:pt x="5815" y="289"/>
                </a:lnTo>
                <a:lnTo>
                  <a:pt x="5816" y="238"/>
                </a:lnTo>
                <a:lnTo>
                  <a:pt x="5816" y="238"/>
                </a:lnTo>
                <a:lnTo>
                  <a:pt x="5817" y="255"/>
                </a:lnTo>
                <a:lnTo>
                  <a:pt x="5817" y="255"/>
                </a:lnTo>
                <a:lnTo>
                  <a:pt x="5818" y="238"/>
                </a:lnTo>
                <a:lnTo>
                  <a:pt x="5819" y="204"/>
                </a:lnTo>
                <a:lnTo>
                  <a:pt x="5819" y="204"/>
                </a:lnTo>
                <a:lnTo>
                  <a:pt x="5820" y="187"/>
                </a:lnTo>
                <a:lnTo>
                  <a:pt x="5820" y="204"/>
                </a:lnTo>
                <a:lnTo>
                  <a:pt x="5821" y="204"/>
                </a:lnTo>
                <a:lnTo>
                  <a:pt x="5821" y="221"/>
                </a:lnTo>
                <a:lnTo>
                  <a:pt x="5822" y="221"/>
                </a:lnTo>
                <a:lnTo>
                  <a:pt x="5823" y="221"/>
                </a:lnTo>
                <a:lnTo>
                  <a:pt x="5823" y="238"/>
                </a:lnTo>
                <a:lnTo>
                  <a:pt x="5824" y="238"/>
                </a:lnTo>
                <a:lnTo>
                  <a:pt x="5824" y="238"/>
                </a:lnTo>
                <a:lnTo>
                  <a:pt x="5825" y="238"/>
                </a:lnTo>
                <a:lnTo>
                  <a:pt x="5825" y="238"/>
                </a:lnTo>
                <a:lnTo>
                  <a:pt x="5826" y="255"/>
                </a:lnTo>
                <a:lnTo>
                  <a:pt x="5826" y="255"/>
                </a:lnTo>
                <a:lnTo>
                  <a:pt x="5827" y="255"/>
                </a:lnTo>
                <a:lnTo>
                  <a:pt x="5828" y="255"/>
                </a:lnTo>
                <a:lnTo>
                  <a:pt x="5828" y="221"/>
                </a:lnTo>
                <a:lnTo>
                  <a:pt x="5829" y="187"/>
                </a:lnTo>
                <a:lnTo>
                  <a:pt x="5829" y="187"/>
                </a:lnTo>
                <a:lnTo>
                  <a:pt x="5830" y="187"/>
                </a:lnTo>
                <a:lnTo>
                  <a:pt x="5830" y="289"/>
                </a:lnTo>
                <a:lnTo>
                  <a:pt x="5831" y="272"/>
                </a:lnTo>
                <a:lnTo>
                  <a:pt x="5832" y="204"/>
                </a:lnTo>
                <a:lnTo>
                  <a:pt x="5832" y="221"/>
                </a:lnTo>
                <a:lnTo>
                  <a:pt x="5833" y="204"/>
                </a:lnTo>
                <a:lnTo>
                  <a:pt x="5834" y="255"/>
                </a:lnTo>
                <a:lnTo>
                  <a:pt x="5834" y="306"/>
                </a:lnTo>
                <a:lnTo>
                  <a:pt x="5835" y="323"/>
                </a:lnTo>
                <a:lnTo>
                  <a:pt x="5835" y="289"/>
                </a:lnTo>
                <a:lnTo>
                  <a:pt x="5836" y="323"/>
                </a:lnTo>
                <a:lnTo>
                  <a:pt x="5836" y="358"/>
                </a:lnTo>
                <a:lnTo>
                  <a:pt x="5837" y="340"/>
                </a:lnTo>
                <a:lnTo>
                  <a:pt x="5838" y="255"/>
                </a:lnTo>
                <a:lnTo>
                  <a:pt x="5838" y="204"/>
                </a:lnTo>
                <a:lnTo>
                  <a:pt x="5839" y="187"/>
                </a:lnTo>
                <a:lnTo>
                  <a:pt x="5839" y="204"/>
                </a:lnTo>
                <a:lnTo>
                  <a:pt x="5840" y="221"/>
                </a:lnTo>
                <a:lnTo>
                  <a:pt x="5840" y="255"/>
                </a:lnTo>
                <a:lnTo>
                  <a:pt x="5841" y="272"/>
                </a:lnTo>
                <a:lnTo>
                  <a:pt x="5842" y="272"/>
                </a:lnTo>
                <a:lnTo>
                  <a:pt x="5842" y="255"/>
                </a:lnTo>
                <a:lnTo>
                  <a:pt x="5843" y="221"/>
                </a:lnTo>
                <a:lnTo>
                  <a:pt x="5843" y="204"/>
                </a:lnTo>
                <a:lnTo>
                  <a:pt x="5844" y="221"/>
                </a:lnTo>
                <a:lnTo>
                  <a:pt x="5844" y="221"/>
                </a:lnTo>
                <a:lnTo>
                  <a:pt x="5845" y="255"/>
                </a:lnTo>
                <a:lnTo>
                  <a:pt x="5846" y="238"/>
                </a:lnTo>
                <a:lnTo>
                  <a:pt x="5846" y="221"/>
                </a:lnTo>
                <a:lnTo>
                  <a:pt x="5847" y="238"/>
                </a:lnTo>
                <a:lnTo>
                  <a:pt x="5847" y="221"/>
                </a:lnTo>
                <a:lnTo>
                  <a:pt x="5848" y="221"/>
                </a:lnTo>
                <a:lnTo>
                  <a:pt x="5848" y="221"/>
                </a:lnTo>
                <a:lnTo>
                  <a:pt x="5849" y="221"/>
                </a:lnTo>
                <a:lnTo>
                  <a:pt x="5850" y="221"/>
                </a:lnTo>
                <a:lnTo>
                  <a:pt x="5850" y="204"/>
                </a:lnTo>
                <a:lnTo>
                  <a:pt x="5851" y="170"/>
                </a:lnTo>
                <a:lnTo>
                  <a:pt x="5851" y="170"/>
                </a:lnTo>
                <a:lnTo>
                  <a:pt x="5852" y="187"/>
                </a:lnTo>
                <a:lnTo>
                  <a:pt x="5852" y="221"/>
                </a:lnTo>
                <a:lnTo>
                  <a:pt x="5853" y="289"/>
                </a:lnTo>
                <a:lnTo>
                  <a:pt x="5853" y="153"/>
                </a:lnTo>
                <a:lnTo>
                  <a:pt x="5854" y="68"/>
                </a:lnTo>
                <a:lnTo>
                  <a:pt x="5855" y="204"/>
                </a:lnTo>
                <a:lnTo>
                  <a:pt x="5855" y="238"/>
                </a:lnTo>
                <a:lnTo>
                  <a:pt x="5856" y="289"/>
                </a:lnTo>
                <a:lnTo>
                  <a:pt x="5856" y="306"/>
                </a:lnTo>
                <a:lnTo>
                  <a:pt x="5857" y="306"/>
                </a:lnTo>
                <a:lnTo>
                  <a:pt x="5857" y="238"/>
                </a:lnTo>
                <a:lnTo>
                  <a:pt x="5858" y="221"/>
                </a:lnTo>
                <a:lnTo>
                  <a:pt x="5859" y="289"/>
                </a:lnTo>
                <a:lnTo>
                  <a:pt x="5859" y="306"/>
                </a:lnTo>
                <a:lnTo>
                  <a:pt x="5860" y="306"/>
                </a:lnTo>
                <a:lnTo>
                  <a:pt x="5860" y="255"/>
                </a:lnTo>
                <a:lnTo>
                  <a:pt x="5861" y="221"/>
                </a:lnTo>
                <a:lnTo>
                  <a:pt x="5861" y="221"/>
                </a:lnTo>
                <a:lnTo>
                  <a:pt x="5862" y="255"/>
                </a:lnTo>
                <a:lnTo>
                  <a:pt x="5863" y="272"/>
                </a:lnTo>
                <a:lnTo>
                  <a:pt x="5863" y="272"/>
                </a:lnTo>
                <a:lnTo>
                  <a:pt x="5864" y="238"/>
                </a:lnTo>
                <a:lnTo>
                  <a:pt x="5864" y="221"/>
                </a:lnTo>
                <a:lnTo>
                  <a:pt x="5865" y="204"/>
                </a:lnTo>
                <a:lnTo>
                  <a:pt x="5865" y="221"/>
                </a:lnTo>
                <a:lnTo>
                  <a:pt x="5866" y="221"/>
                </a:lnTo>
                <a:lnTo>
                  <a:pt x="5867" y="221"/>
                </a:lnTo>
                <a:lnTo>
                  <a:pt x="5867" y="221"/>
                </a:lnTo>
                <a:lnTo>
                  <a:pt x="5868" y="221"/>
                </a:lnTo>
                <a:lnTo>
                  <a:pt x="5869" y="221"/>
                </a:lnTo>
                <a:lnTo>
                  <a:pt x="5869" y="221"/>
                </a:lnTo>
                <a:lnTo>
                  <a:pt x="5870" y="238"/>
                </a:lnTo>
                <a:lnTo>
                  <a:pt x="5870" y="221"/>
                </a:lnTo>
                <a:lnTo>
                  <a:pt x="5871" y="221"/>
                </a:lnTo>
                <a:lnTo>
                  <a:pt x="5871" y="221"/>
                </a:lnTo>
                <a:lnTo>
                  <a:pt x="5872" y="221"/>
                </a:lnTo>
                <a:lnTo>
                  <a:pt x="5873" y="221"/>
                </a:lnTo>
                <a:lnTo>
                  <a:pt x="5873" y="238"/>
                </a:lnTo>
                <a:lnTo>
                  <a:pt x="5874" y="221"/>
                </a:lnTo>
                <a:lnTo>
                  <a:pt x="5874" y="187"/>
                </a:lnTo>
                <a:lnTo>
                  <a:pt x="5875" y="187"/>
                </a:lnTo>
                <a:lnTo>
                  <a:pt x="5875" y="187"/>
                </a:lnTo>
                <a:lnTo>
                  <a:pt x="5876" y="187"/>
                </a:lnTo>
                <a:lnTo>
                  <a:pt x="5876" y="255"/>
                </a:lnTo>
                <a:lnTo>
                  <a:pt x="5877" y="221"/>
                </a:lnTo>
                <a:lnTo>
                  <a:pt x="5878" y="221"/>
                </a:lnTo>
                <a:lnTo>
                  <a:pt x="5878" y="255"/>
                </a:lnTo>
                <a:lnTo>
                  <a:pt x="5879" y="323"/>
                </a:lnTo>
                <a:lnTo>
                  <a:pt x="5879" y="340"/>
                </a:lnTo>
                <a:lnTo>
                  <a:pt x="5880" y="306"/>
                </a:lnTo>
                <a:lnTo>
                  <a:pt x="5880" y="306"/>
                </a:lnTo>
                <a:lnTo>
                  <a:pt x="5881" y="289"/>
                </a:lnTo>
                <a:lnTo>
                  <a:pt x="5882" y="289"/>
                </a:lnTo>
                <a:lnTo>
                  <a:pt x="5882" y="323"/>
                </a:lnTo>
                <a:lnTo>
                  <a:pt x="5883" y="340"/>
                </a:lnTo>
                <a:lnTo>
                  <a:pt x="5883" y="323"/>
                </a:lnTo>
                <a:lnTo>
                  <a:pt x="5884" y="255"/>
                </a:lnTo>
                <a:lnTo>
                  <a:pt x="5884" y="187"/>
                </a:lnTo>
                <a:lnTo>
                  <a:pt x="5885" y="187"/>
                </a:lnTo>
                <a:lnTo>
                  <a:pt x="5886" y="170"/>
                </a:lnTo>
                <a:lnTo>
                  <a:pt x="5886" y="204"/>
                </a:lnTo>
                <a:lnTo>
                  <a:pt x="5887" y="221"/>
                </a:lnTo>
                <a:lnTo>
                  <a:pt x="5887" y="221"/>
                </a:lnTo>
                <a:lnTo>
                  <a:pt x="5888" y="238"/>
                </a:lnTo>
                <a:lnTo>
                  <a:pt x="5888" y="255"/>
                </a:lnTo>
                <a:lnTo>
                  <a:pt x="5889" y="255"/>
                </a:lnTo>
                <a:lnTo>
                  <a:pt x="5890" y="238"/>
                </a:lnTo>
                <a:lnTo>
                  <a:pt x="5890" y="238"/>
                </a:lnTo>
                <a:lnTo>
                  <a:pt x="5891" y="221"/>
                </a:lnTo>
                <a:lnTo>
                  <a:pt x="5891" y="221"/>
                </a:lnTo>
                <a:lnTo>
                  <a:pt x="5892" y="238"/>
                </a:lnTo>
                <a:lnTo>
                  <a:pt x="5892" y="238"/>
                </a:lnTo>
                <a:lnTo>
                  <a:pt x="5893" y="272"/>
                </a:lnTo>
                <a:lnTo>
                  <a:pt x="5893" y="255"/>
                </a:lnTo>
                <a:lnTo>
                  <a:pt x="5894" y="238"/>
                </a:lnTo>
                <a:lnTo>
                  <a:pt x="5895" y="221"/>
                </a:lnTo>
                <a:lnTo>
                  <a:pt x="5895" y="221"/>
                </a:lnTo>
                <a:lnTo>
                  <a:pt x="5896" y="238"/>
                </a:lnTo>
                <a:lnTo>
                  <a:pt x="5896" y="238"/>
                </a:lnTo>
                <a:lnTo>
                  <a:pt x="5897" y="221"/>
                </a:lnTo>
                <a:lnTo>
                  <a:pt x="5897" y="221"/>
                </a:lnTo>
                <a:lnTo>
                  <a:pt x="5898" y="255"/>
                </a:lnTo>
                <a:lnTo>
                  <a:pt x="5899" y="221"/>
                </a:lnTo>
                <a:lnTo>
                  <a:pt x="5899" y="187"/>
                </a:lnTo>
                <a:lnTo>
                  <a:pt x="5900" y="153"/>
                </a:lnTo>
                <a:lnTo>
                  <a:pt x="5901" y="170"/>
                </a:lnTo>
                <a:lnTo>
                  <a:pt x="5901" y="221"/>
                </a:lnTo>
                <a:lnTo>
                  <a:pt x="5902" y="306"/>
                </a:lnTo>
                <a:lnTo>
                  <a:pt x="5902" y="358"/>
                </a:lnTo>
                <a:lnTo>
                  <a:pt x="5903" y="272"/>
                </a:lnTo>
                <a:lnTo>
                  <a:pt x="5903" y="204"/>
                </a:lnTo>
                <a:lnTo>
                  <a:pt x="5904" y="204"/>
                </a:lnTo>
                <a:lnTo>
                  <a:pt x="5905" y="255"/>
                </a:lnTo>
                <a:lnTo>
                  <a:pt x="5905" y="306"/>
                </a:lnTo>
                <a:lnTo>
                  <a:pt x="5906" y="340"/>
                </a:lnTo>
                <a:lnTo>
                  <a:pt x="5906" y="306"/>
                </a:lnTo>
                <a:lnTo>
                  <a:pt x="5907" y="272"/>
                </a:lnTo>
                <a:lnTo>
                  <a:pt x="5907" y="255"/>
                </a:lnTo>
                <a:lnTo>
                  <a:pt x="5908" y="238"/>
                </a:lnTo>
                <a:lnTo>
                  <a:pt x="5909" y="221"/>
                </a:lnTo>
                <a:lnTo>
                  <a:pt x="5909" y="238"/>
                </a:lnTo>
                <a:lnTo>
                  <a:pt x="5910" y="204"/>
                </a:lnTo>
                <a:lnTo>
                  <a:pt x="5910" y="221"/>
                </a:lnTo>
                <a:lnTo>
                  <a:pt x="5911" y="204"/>
                </a:lnTo>
                <a:lnTo>
                  <a:pt x="5911" y="204"/>
                </a:lnTo>
                <a:lnTo>
                  <a:pt x="5912" y="187"/>
                </a:lnTo>
                <a:lnTo>
                  <a:pt x="5913" y="204"/>
                </a:lnTo>
                <a:lnTo>
                  <a:pt x="5913" y="221"/>
                </a:lnTo>
                <a:lnTo>
                  <a:pt x="5914" y="221"/>
                </a:lnTo>
                <a:lnTo>
                  <a:pt x="5914" y="221"/>
                </a:lnTo>
                <a:lnTo>
                  <a:pt x="5915" y="238"/>
                </a:lnTo>
                <a:lnTo>
                  <a:pt x="5915" y="238"/>
                </a:lnTo>
                <a:lnTo>
                  <a:pt x="5916" y="255"/>
                </a:lnTo>
                <a:lnTo>
                  <a:pt x="5916" y="255"/>
                </a:lnTo>
                <a:lnTo>
                  <a:pt x="5917" y="238"/>
                </a:lnTo>
                <a:lnTo>
                  <a:pt x="5918" y="238"/>
                </a:lnTo>
                <a:lnTo>
                  <a:pt x="5918" y="255"/>
                </a:lnTo>
                <a:lnTo>
                  <a:pt x="5919" y="272"/>
                </a:lnTo>
                <a:lnTo>
                  <a:pt x="5919" y="289"/>
                </a:lnTo>
                <a:lnTo>
                  <a:pt x="5920" y="255"/>
                </a:lnTo>
                <a:lnTo>
                  <a:pt x="5920" y="272"/>
                </a:lnTo>
                <a:lnTo>
                  <a:pt x="5921" y="272"/>
                </a:lnTo>
                <a:lnTo>
                  <a:pt x="5922" y="170"/>
                </a:lnTo>
                <a:lnTo>
                  <a:pt x="5922" y="153"/>
                </a:lnTo>
                <a:lnTo>
                  <a:pt x="5923" y="289"/>
                </a:lnTo>
                <a:lnTo>
                  <a:pt x="5923" y="323"/>
                </a:lnTo>
                <a:lnTo>
                  <a:pt x="5924" y="289"/>
                </a:lnTo>
                <a:lnTo>
                  <a:pt x="5924" y="238"/>
                </a:lnTo>
                <a:lnTo>
                  <a:pt x="5925" y="238"/>
                </a:lnTo>
                <a:lnTo>
                  <a:pt x="5926" y="289"/>
                </a:lnTo>
                <a:lnTo>
                  <a:pt x="5926" y="306"/>
                </a:lnTo>
                <a:lnTo>
                  <a:pt x="5927" y="289"/>
                </a:lnTo>
                <a:lnTo>
                  <a:pt x="5927" y="323"/>
                </a:lnTo>
                <a:lnTo>
                  <a:pt x="5928" y="323"/>
                </a:lnTo>
                <a:lnTo>
                  <a:pt x="5928" y="272"/>
                </a:lnTo>
                <a:lnTo>
                  <a:pt x="5929" y="204"/>
                </a:lnTo>
                <a:lnTo>
                  <a:pt x="5930" y="170"/>
                </a:lnTo>
                <a:lnTo>
                  <a:pt x="5930" y="187"/>
                </a:lnTo>
                <a:lnTo>
                  <a:pt x="5931" y="221"/>
                </a:lnTo>
                <a:lnTo>
                  <a:pt x="5931" y="255"/>
                </a:lnTo>
                <a:lnTo>
                  <a:pt x="5932" y="238"/>
                </a:lnTo>
                <a:lnTo>
                  <a:pt x="5932" y="221"/>
                </a:lnTo>
                <a:lnTo>
                  <a:pt x="5933" y="221"/>
                </a:lnTo>
                <a:lnTo>
                  <a:pt x="5934" y="221"/>
                </a:lnTo>
                <a:lnTo>
                  <a:pt x="5934" y="238"/>
                </a:lnTo>
                <a:lnTo>
                  <a:pt x="5935" y="238"/>
                </a:lnTo>
                <a:lnTo>
                  <a:pt x="5936" y="221"/>
                </a:lnTo>
                <a:lnTo>
                  <a:pt x="5936" y="221"/>
                </a:lnTo>
                <a:lnTo>
                  <a:pt x="5937" y="221"/>
                </a:lnTo>
                <a:lnTo>
                  <a:pt x="5937" y="221"/>
                </a:lnTo>
                <a:lnTo>
                  <a:pt x="5938" y="221"/>
                </a:lnTo>
                <a:lnTo>
                  <a:pt x="5938" y="221"/>
                </a:lnTo>
                <a:lnTo>
                  <a:pt x="5939" y="221"/>
                </a:lnTo>
                <a:lnTo>
                  <a:pt x="5939" y="221"/>
                </a:lnTo>
                <a:lnTo>
                  <a:pt x="5940" y="221"/>
                </a:lnTo>
                <a:lnTo>
                  <a:pt x="5941" y="221"/>
                </a:lnTo>
                <a:lnTo>
                  <a:pt x="5941" y="221"/>
                </a:lnTo>
                <a:lnTo>
                  <a:pt x="5942" y="221"/>
                </a:lnTo>
                <a:lnTo>
                  <a:pt x="5942" y="221"/>
                </a:lnTo>
                <a:lnTo>
                  <a:pt x="5943" y="204"/>
                </a:lnTo>
                <a:lnTo>
                  <a:pt x="5943" y="187"/>
                </a:lnTo>
                <a:lnTo>
                  <a:pt x="5944" y="255"/>
                </a:lnTo>
                <a:lnTo>
                  <a:pt x="5945" y="272"/>
                </a:lnTo>
                <a:lnTo>
                  <a:pt x="5945" y="136"/>
                </a:lnTo>
                <a:lnTo>
                  <a:pt x="5946" y="68"/>
                </a:lnTo>
                <a:lnTo>
                  <a:pt x="5946" y="136"/>
                </a:lnTo>
                <a:lnTo>
                  <a:pt x="5947" y="187"/>
                </a:lnTo>
                <a:lnTo>
                  <a:pt x="5947" y="289"/>
                </a:lnTo>
                <a:lnTo>
                  <a:pt x="5948" y="323"/>
                </a:lnTo>
                <a:lnTo>
                  <a:pt x="5949" y="306"/>
                </a:lnTo>
                <a:lnTo>
                  <a:pt x="5949" y="272"/>
                </a:lnTo>
                <a:lnTo>
                  <a:pt x="5950" y="272"/>
                </a:lnTo>
                <a:lnTo>
                  <a:pt x="5950" y="306"/>
                </a:lnTo>
                <a:lnTo>
                  <a:pt x="5951" y="374"/>
                </a:lnTo>
                <a:lnTo>
                  <a:pt x="5951" y="358"/>
                </a:lnTo>
                <a:lnTo>
                  <a:pt x="5952" y="306"/>
                </a:lnTo>
                <a:lnTo>
                  <a:pt x="5953" y="272"/>
                </a:lnTo>
                <a:lnTo>
                  <a:pt x="5953" y="255"/>
                </a:lnTo>
                <a:lnTo>
                  <a:pt x="5954" y="255"/>
                </a:lnTo>
                <a:lnTo>
                  <a:pt x="5954" y="272"/>
                </a:lnTo>
                <a:lnTo>
                  <a:pt x="5955" y="255"/>
                </a:lnTo>
                <a:lnTo>
                  <a:pt x="5955" y="221"/>
                </a:lnTo>
                <a:lnTo>
                  <a:pt x="5956" y="187"/>
                </a:lnTo>
                <a:lnTo>
                  <a:pt x="5957" y="187"/>
                </a:lnTo>
                <a:lnTo>
                  <a:pt x="5957" y="204"/>
                </a:lnTo>
                <a:lnTo>
                  <a:pt x="5958" y="187"/>
                </a:lnTo>
                <a:lnTo>
                  <a:pt x="5958" y="153"/>
                </a:lnTo>
                <a:lnTo>
                  <a:pt x="5959" y="170"/>
                </a:lnTo>
                <a:lnTo>
                  <a:pt x="5959" y="187"/>
                </a:lnTo>
                <a:lnTo>
                  <a:pt x="5960" y="204"/>
                </a:lnTo>
                <a:lnTo>
                  <a:pt x="5960" y="221"/>
                </a:lnTo>
                <a:lnTo>
                  <a:pt x="5961" y="221"/>
                </a:lnTo>
                <a:lnTo>
                  <a:pt x="5962" y="221"/>
                </a:lnTo>
                <a:lnTo>
                  <a:pt x="5962" y="221"/>
                </a:lnTo>
                <a:lnTo>
                  <a:pt x="5963" y="221"/>
                </a:lnTo>
                <a:lnTo>
                  <a:pt x="5963" y="238"/>
                </a:lnTo>
                <a:lnTo>
                  <a:pt x="5964" y="255"/>
                </a:lnTo>
                <a:lnTo>
                  <a:pt x="5964" y="255"/>
                </a:lnTo>
                <a:lnTo>
                  <a:pt x="5965" y="255"/>
                </a:lnTo>
                <a:lnTo>
                  <a:pt x="5966" y="204"/>
                </a:lnTo>
                <a:lnTo>
                  <a:pt x="5966" y="204"/>
                </a:lnTo>
                <a:lnTo>
                  <a:pt x="5967" y="204"/>
                </a:lnTo>
                <a:lnTo>
                  <a:pt x="5968" y="238"/>
                </a:lnTo>
                <a:lnTo>
                  <a:pt x="5968" y="306"/>
                </a:lnTo>
                <a:lnTo>
                  <a:pt x="5969" y="204"/>
                </a:lnTo>
                <a:lnTo>
                  <a:pt x="5969" y="153"/>
                </a:lnTo>
                <a:lnTo>
                  <a:pt x="5970" y="255"/>
                </a:lnTo>
                <a:lnTo>
                  <a:pt x="5970" y="323"/>
                </a:lnTo>
                <a:lnTo>
                  <a:pt x="5971" y="306"/>
                </a:lnTo>
                <a:lnTo>
                  <a:pt x="5972" y="306"/>
                </a:lnTo>
                <a:lnTo>
                  <a:pt x="5972" y="323"/>
                </a:lnTo>
                <a:lnTo>
                  <a:pt x="5973" y="323"/>
                </a:lnTo>
                <a:lnTo>
                  <a:pt x="5973" y="306"/>
                </a:lnTo>
                <a:lnTo>
                  <a:pt x="5974" y="340"/>
                </a:lnTo>
                <a:lnTo>
                  <a:pt x="5974" y="340"/>
                </a:lnTo>
                <a:lnTo>
                  <a:pt x="5975" y="289"/>
                </a:lnTo>
                <a:lnTo>
                  <a:pt x="5976" y="255"/>
                </a:lnTo>
                <a:lnTo>
                  <a:pt x="5976" y="204"/>
                </a:lnTo>
                <a:lnTo>
                  <a:pt x="5977" y="187"/>
                </a:lnTo>
                <a:lnTo>
                  <a:pt x="5977" y="204"/>
                </a:lnTo>
                <a:lnTo>
                  <a:pt x="5978" y="221"/>
                </a:lnTo>
                <a:lnTo>
                  <a:pt x="5978" y="238"/>
                </a:lnTo>
                <a:lnTo>
                  <a:pt x="5979" y="238"/>
                </a:lnTo>
                <a:lnTo>
                  <a:pt x="5980" y="238"/>
                </a:lnTo>
                <a:lnTo>
                  <a:pt x="5980" y="255"/>
                </a:lnTo>
                <a:lnTo>
                  <a:pt x="5981" y="272"/>
                </a:lnTo>
                <a:lnTo>
                  <a:pt x="5981" y="255"/>
                </a:lnTo>
                <a:lnTo>
                  <a:pt x="5982" y="238"/>
                </a:lnTo>
                <a:lnTo>
                  <a:pt x="5982" y="238"/>
                </a:lnTo>
                <a:lnTo>
                  <a:pt x="5983" y="221"/>
                </a:lnTo>
                <a:lnTo>
                  <a:pt x="5983" y="255"/>
                </a:lnTo>
                <a:lnTo>
                  <a:pt x="5984" y="238"/>
                </a:lnTo>
                <a:lnTo>
                  <a:pt x="5985" y="238"/>
                </a:lnTo>
                <a:lnTo>
                  <a:pt x="5985" y="221"/>
                </a:lnTo>
                <a:lnTo>
                  <a:pt x="5986" y="255"/>
                </a:lnTo>
                <a:lnTo>
                  <a:pt x="5986" y="238"/>
                </a:lnTo>
                <a:lnTo>
                  <a:pt x="5987" y="221"/>
                </a:lnTo>
                <a:lnTo>
                  <a:pt x="5987" y="238"/>
                </a:lnTo>
                <a:lnTo>
                  <a:pt x="5988" y="238"/>
                </a:lnTo>
                <a:lnTo>
                  <a:pt x="5989" y="221"/>
                </a:lnTo>
                <a:lnTo>
                  <a:pt x="5989" y="221"/>
                </a:lnTo>
                <a:lnTo>
                  <a:pt x="5990" y="221"/>
                </a:lnTo>
                <a:lnTo>
                  <a:pt x="5990" y="255"/>
                </a:lnTo>
                <a:lnTo>
                  <a:pt x="5991" y="204"/>
                </a:lnTo>
                <a:lnTo>
                  <a:pt x="5991" y="119"/>
                </a:lnTo>
                <a:lnTo>
                  <a:pt x="5992" y="170"/>
                </a:lnTo>
                <a:lnTo>
                  <a:pt x="5993" y="238"/>
                </a:lnTo>
                <a:lnTo>
                  <a:pt x="5993" y="289"/>
                </a:lnTo>
                <a:lnTo>
                  <a:pt x="5994" y="289"/>
                </a:lnTo>
                <a:lnTo>
                  <a:pt x="5994" y="272"/>
                </a:lnTo>
                <a:lnTo>
                  <a:pt x="5995" y="238"/>
                </a:lnTo>
                <a:lnTo>
                  <a:pt x="5995" y="255"/>
                </a:lnTo>
                <a:lnTo>
                  <a:pt x="5996" y="272"/>
                </a:lnTo>
                <a:lnTo>
                  <a:pt x="5997" y="289"/>
                </a:lnTo>
                <a:lnTo>
                  <a:pt x="5997" y="289"/>
                </a:lnTo>
                <a:lnTo>
                  <a:pt x="5998" y="272"/>
                </a:lnTo>
                <a:lnTo>
                  <a:pt x="5998" y="238"/>
                </a:lnTo>
                <a:lnTo>
                  <a:pt x="5999" y="221"/>
                </a:lnTo>
                <a:lnTo>
                  <a:pt x="5999" y="255"/>
                </a:lnTo>
                <a:lnTo>
                  <a:pt x="6000" y="255"/>
                </a:lnTo>
                <a:lnTo>
                  <a:pt x="6001" y="221"/>
                </a:lnTo>
                <a:lnTo>
                  <a:pt x="6001" y="221"/>
                </a:lnTo>
                <a:lnTo>
                  <a:pt x="6002" y="221"/>
                </a:lnTo>
                <a:lnTo>
                  <a:pt x="6003" y="238"/>
                </a:lnTo>
                <a:lnTo>
                  <a:pt x="6003" y="221"/>
                </a:lnTo>
                <a:lnTo>
                  <a:pt x="6004" y="221"/>
                </a:lnTo>
                <a:lnTo>
                  <a:pt x="6004" y="221"/>
                </a:lnTo>
                <a:lnTo>
                  <a:pt x="6005" y="221"/>
                </a:lnTo>
                <a:lnTo>
                  <a:pt x="6005" y="221"/>
                </a:lnTo>
                <a:lnTo>
                  <a:pt x="6006" y="204"/>
                </a:lnTo>
                <a:lnTo>
                  <a:pt x="6006" y="221"/>
                </a:lnTo>
                <a:lnTo>
                  <a:pt x="6007" y="238"/>
                </a:lnTo>
                <a:lnTo>
                  <a:pt x="6008" y="238"/>
                </a:lnTo>
                <a:lnTo>
                  <a:pt x="6008" y="255"/>
                </a:lnTo>
                <a:lnTo>
                  <a:pt x="6009" y="255"/>
                </a:lnTo>
                <a:lnTo>
                  <a:pt x="6009" y="255"/>
                </a:lnTo>
                <a:lnTo>
                  <a:pt x="6010" y="255"/>
                </a:lnTo>
                <a:lnTo>
                  <a:pt x="6010" y="238"/>
                </a:lnTo>
                <a:lnTo>
                  <a:pt x="6011" y="255"/>
                </a:lnTo>
                <a:lnTo>
                  <a:pt x="6012" y="238"/>
                </a:lnTo>
                <a:lnTo>
                  <a:pt x="6012" y="204"/>
                </a:lnTo>
                <a:lnTo>
                  <a:pt x="6013" y="187"/>
                </a:lnTo>
                <a:lnTo>
                  <a:pt x="6013" y="204"/>
                </a:lnTo>
                <a:lnTo>
                  <a:pt x="6014" y="272"/>
                </a:lnTo>
                <a:lnTo>
                  <a:pt x="6014" y="306"/>
                </a:lnTo>
                <a:lnTo>
                  <a:pt x="6015" y="255"/>
                </a:lnTo>
                <a:lnTo>
                  <a:pt x="6016" y="221"/>
                </a:lnTo>
                <a:lnTo>
                  <a:pt x="6016" y="238"/>
                </a:lnTo>
                <a:lnTo>
                  <a:pt x="6017" y="238"/>
                </a:lnTo>
                <a:lnTo>
                  <a:pt x="6017" y="255"/>
                </a:lnTo>
                <a:lnTo>
                  <a:pt x="6018" y="289"/>
                </a:lnTo>
                <a:lnTo>
                  <a:pt x="6018" y="272"/>
                </a:lnTo>
                <a:lnTo>
                  <a:pt x="6019" y="306"/>
                </a:lnTo>
                <a:lnTo>
                  <a:pt x="6020" y="358"/>
                </a:lnTo>
                <a:lnTo>
                  <a:pt x="6020" y="340"/>
                </a:lnTo>
                <a:lnTo>
                  <a:pt x="6021" y="272"/>
                </a:lnTo>
                <a:lnTo>
                  <a:pt x="6021" y="221"/>
                </a:lnTo>
                <a:lnTo>
                  <a:pt x="6022" y="204"/>
                </a:lnTo>
                <a:lnTo>
                  <a:pt x="6022" y="187"/>
                </a:lnTo>
                <a:lnTo>
                  <a:pt x="6023" y="221"/>
                </a:lnTo>
                <a:lnTo>
                  <a:pt x="6023" y="238"/>
                </a:lnTo>
                <a:lnTo>
                  <a:pt x="6024" y="238"/>
                </a:lnTo>
                <a:lnTo>
                  <a:pt x="6025" y="221"/>
                </a:lnTo>
                <a:lnTo>
                  <a:pt x="6025" y="255"/>
                </a:lnTo>
                <a:lnTo>
                  <a:pt x="6026" y="238"/>
                </a:lnTo>
                <a:lnTo>
                  <a:pt x="6026" y="221"/>
                </a:lnTo>
                <a:lnTo>
                  <a:pt x="6027" y="221"/>
                </a:lnTo>
                <a:lnTo>
                  <a:pt x="6027" y="221"/>
                </a:lnTo>
                <a:lnTo>
                  <a:pt x="6028" y="204"/>
                </a:lnTo>
                <a:lnTo>
                  <a:pt x="6029" y="204"/>
                </a:lnTo>
                <a:lnTo>
                  <a:pt x="6029" y="204"/>
                </a:lnTo>
                <a:lnTo>
                  <a:pt x="6030" y="221"/>
                </a:lnTo>
                <a:lnTo>
                  <a:pt x="6030" y="221"/>
                </a:lnTo>
                <a:lnTo>
                  <a:pt x="6031" y="221"/>
                </a:lnTo>
                <a:lnTo>
                  <a:pt x="6031" y="204"/>
                </a:lnTo>
                <a:lnTo>
                  <a:pt x="6032" y="204"/>
                </a:lnTo>
                <a:lnTo>
                  <a:pt x="6033" y="187"/>
                </a:lnTo>
                <a:lnTo>
                  <a:pt x="6033" y="153"/>
                </a:lnTo>
                <a:lnTo>
                  <a:pt x="6034" y="153"/>
                </a:lnTo>
                <a:lnTo>
                  <a:pt x="6035" y="204"/>
                </a:lnTo>
                <a:lnTo>
                  <a:pt x="6035" y="238"/>
                </a:lnTo>
                <a:lnTo>
                  <a:pt x="6036" y="255"/>
                </a:lnTo>
                <a:lnTo>
                  <a:pt x="6036" y="238"/>
                </a:lnTo>
                <a:lnTo>
                  <a:pt x="6037" y="119"/>
                </a:lnTo>
                <a:lnTo>
                  <a:pt x="6037" y="85"/>
                </a:lnTo>
                <a:lnTo>
                  <a:pt x="6038" y="153"/>
                </a:lnTo>
                <a:lnTo>
                  <a:pt x="6039" y="204"/>
                </a:lnTo>
                <a:lnTo>
                  <a:pt x="6039" y="289"/>
                </a:lnTo>
                <a:lnTo>
                  <a:pt x="6040" y="323"/>
                </a:lnTo>
                <a:lnTo>
                  <a:pt x="6040" y="272"/>
                </a:lnTo>
                <a:lnTo>
                  <a:pt x="6041" y="255"/>
                </a:lnTo>
                <a:lnTo>
                  <a:pt x="6041" y="255"/>
                </a:lnTo>
                <a:lnTo>
                  <a:pt x="6042" y="340"/>
                </a:lnTo>
                <a:lnTo>
                  <a:pt x="6043" y="409"/>
                </a:lnTo>
                <a:lnTo>
                  <a:pt x="6043" y="358"/>
                </a:lnTo>
                <a:lnTo>
                  <a:pt x="6044" y="289"/>
                </a:lnTo>
                <a:lnTo>
                  <a:pt x="6044" y="289"/>
                </a:lnTo>
                <a:lnTo>
                  <a:pt x="6045" y="255"/>
                </a:lnTo>
                <a:lnTo>
                  <a:pt x="6045" y="272"/>
                </a:lnTo>
                <a:lnTo>
                  <a:pt x="6046" y="255"/>
                </a:lnTo>
                <a:lnTo>
                  <a:pt x="6047" y="255"/>
                </a:lnTo>
                <a:lnTo>
                  <a:pt x="6047" y="238"/>
                </a:lnTo>
                <a:lnTo>
                  <a:pt x="6048" y="221"/>
                </a:lnTo>
                <a:lnTo>
                  <a:pt x="6048" y="204"/>
                </a:lnTo>
                <a:lnTo>
                  <a:pt x="6049" y="187"/>
                </a:lnTo>
                <a:lnTo>
                  <a:pt x="6049" y="170"/>
                </a:lnTo>
                <a:lnTo>
                  <a:pt x="6050" y="153"/>
                </a:lnTo>
                <a:lnTo>
                  <a:pt x="6050" y="170"/>
                </a:lnTo>
                <a:lnTo>
                  <a:pt x="6051" y="170"/>
                </a:lnTo>
                <a:lnTo>
                  <a:pt x="6052" y="170"/>
                </a:lnTo>
                <a:lnTo>
                  <a:pt x="6052" y="204"/>
                </a:lnTo>
                <a:lnTo>
                  <a:pt x="6053" y="238"/>
                </a:lnTo>
                <a:lnTo>
                  <a:pt x="6053" y="255"/>
                </a:lnTo>
                <a:lnTo>
                  <a:pt x="6054" y="272"/>
                </a:lnTo>
                <a:lnTo>
                  <a:pt x="6054" y="238"/>
                </a:lnTo>
                <a:lnTo>
                  <a:pt x="6055" y="221"/>
                </a:lnTo>
                <a:lnTo>
                  <a:pt x="6056" y="255"/>
                </a:lnTo>
                <a:lnTo>
                  <a:pt x="6056" y="289"/>
                </a:lnTo>
                <a:lnTo>
                  <a:pt x="6057" y="323"/>
                </a:lnTo>
                <a:lnTo>
                  <a:pt x="6057" y="306"/>
                </a:lnTo>
                <a:lnTo>
                  <a:pt x="6058" y="306"/>
                </a:lnTo>
                <a:lnTo>
                  <a:pt x="6058" y="289"/>
                </a:lnTo>
                <a:lnTo>
                  <a:pt x="6059" y="187"/>
                </a:lnTo>
                <a:lnTo>
                  <a:pt x="6060" y="136"/>
                </a:lnTo>
                <a:lnTo>
                  <a:pt x="6060" y="289"/>
                </a:lnTo>
                <a:lnTo>
                  <a:pt x="6061" y="323"/>
                </a:lnTo>
                <a:lnTo>
                  <a:pt x="6061" y="289"/>
                </a:lnTo>
                <a:lnTo>
                  <a:pt x="6062" y="238"/>
                </a:lnTo>
                <a:lnTo>
                  <a:pt x="6062" y="255"/>
                </a:lnTo>
                <a:lnTo>
                  <a:pt x="6063" y="306"/>
                </a:lnTo>
                <a:lnTo>
                  <a:pt x="6064" y="289"/>
                </a:lnTo>
                <a:lnTo>
                  <a:pt x="6064" y="289"/>
                </a:lnTo>
                <a:lnTo>
                  <a:pt x="6065" y="323"/>
                </a:lnTo>
                <a:lnTo>
                  <a:pt x="6065" y="323"/>
                </a:lnTo>
                <a:lnTo>
                  <a:pt x="6066" y="289"/>
                </a:lnTo>
                <a:lnTo>
                  <a:pt x="6066" y="221"/>
                </a:lnTo>
                <a:lnTo>
                  <a:pt x="6067" y="204"/>
                </a:lnTo>
                <a:lnTo>
                  <a:pt x="6068" y="187"/>
                </a:lnTo>
                <a:lnTo>
                  <a:pt x="6068" y="187"/>
                </a:lnTo>
                <a:lnTo>
                  <a:pt x="6069" y="221"/>
                </a:lnTo>
                <a:lnTo>
                  <a:pt x="6070" y="221"/>
                </a:lnTo>
                <a:lnTo>
                  <a:pt x="6070" y="238"/>
                </a:lnTo>
                <a:lnTo>
                  <a:pt x="6071" y="238"/>
                </a:lnTo>
                <a:lnTo>
                  <a:pt x="6071" y="238"/>
                </a:lnTo>
                <a:lnTo>
                  <a:pt x="6072" y="238"/>
                </a:lnTo>
                <a:lnTo>
                  <a:pt x="6072" y="221"/>
                </a:lnTo>
                <a:lnTo>
                  <a:pt x="6073" y="204"/>
                </a:lnTo>
                <a:lnTo>
                  <a:pt x="6073" y="187"/>
                </a:lnTo>
                <a:lnTo>
                  <a:pt x="6074" y="204"/>
                </a:lnTo>
                <a:lnTo>
                  <a:pt x="6075" y="221"/>
                </a:lnTo>
                <a:lnTo>
                  <a:pt x="6075" y="221"/>
                </a:lnTo>
                <a:lnTo>
                  <a:pt x="6076" y="221"/>
                </a:lnTo>
                <a:lnTo>
                  <a:pt x="6076" y="221"/>
                </a:lnTo>
                <a:lnTo>
                  <a:pt x="6077" y="204"/>
                </a:lnTo>
                <a:lnTo>
                  <a:pt x="6077" y="204"/>
                </a:lnTo>
                <a:lnTo>
                  <a:pt x="6078" y="187"/>
                </a:lnTo>
                <a:lnTo>
                  <a:pt x="6079" y="187"/>
                </a:lnTo>
                <a:lnTo>
                  <a:pt x="6079" y="187"/>
                </a:lnTo>
                <a:lnTo>
                  <a:pt x="6080" y="170"/>
                </a:lnTo>
                <a:lnTo>
                  <a:pt x="6080" y="204"/>
                </a:lnTo>
                <a:lnTo>
                  <a:pt x="6081" y="221"/>
                </a:lnTo>
                <a:lnTo>
                  <a:pt x="6081" y="255"/>
                </a:lnTo>
                <a:lnTo>
                  <a:pt x="6082" y="238"/>
                </a:lnTo>
                <a:lnTo>
                  <a:pt x="6083" y="136"/>
                </a:lnTo>
                <a:lnTo>
                  <a:pt x="6083" y="68"/>
                </a:lnTo>
                <a:lnTo>
                  <a:pt x="6084" y="102"/>
                </a:lnTo>
                <a:lnTo>
                  <a:pt x="6084" y="170"/>
                </a:lnTo>
                <a:lnTo>
                  <a:pt x="6085" y="272"/>
                </a:lnTo>
                <a:lnTo>
                  <a:pt x="6085" y="323"/>
                </a:lnTo>
                <a:lnTo>
                  <a:pt x="6086" y="323"/>
                </a:lnTo>
                <a:lnTo>
                  <a:pt x="6087" y="272"/>
                </a:lnTo>
                <a:lnTo>
                  <a:pt x="6087" y="289"/>
                </a:lnTo>
                <a:lnTo>
                  <a:pt x="6088" y="358"/>
                </a:lnTo>
                <a:lnTo>
                  <a:pt x="6088" y="409"/>
                </a:lnTo>
                <a:lnTo>
                  <a:pt x="6089" y="358"/>
                </a:lnTo>
                <a:lnTo>
                  <a:pt x="6089" y="289"/>
                </a:lnTo>
                <a:lnTo>
                  <a:pt x="6090" y="238"/>
                </a:lnTo>
                <a:lnTo>
                  <a:pt x="6090" y="255"/>
                </a:lnTo>
                <a:lnTo>
                  <a:pt x="6091" y="272"/>
                </a:lnTo>
                <a:lnTo>
                  <a:pt x="6092" y="272"/>
                </a:lnTo>
                <a:lnTo>
                  <a:pt x="6092" y="255"/>
                </a:lnTo>
                <a:lnTo>
                  <a:pt x="6093" y="221"/>
                </a:lnTo>
                <a:lnTo>
                  <a:pt x="6093" y="187"/>
                </a:lnTo>
                <a:lnTo>
                  <a:pt x="6094" y="204"/>
                </a:lnTo>
                <a:lnTo>
                  <a:pt x="6094" y="204"/>
                </a:lnTo>
                <a:lnTo>
                  <a:pt x="6095" y="204"/>
                </a:lnTo>
                <a:lnTo>
                  <a:pt x="6096" y="187"/>
                </a:lnTo>
                <a:lnTo>
                  <a:pt x="6096" y="204"/>
                </a:lnTo>
                <a:lnTo>
                  <a:pt x="6097" y="221"/>
                </a:lnTo>
                <a:lnTo>
                  <a:pt x="6097" y="221"/>
                </a:lnTo>
                <a:lnTo>
                  <a:pt x="6098" y="204"/>
                </a:lnTo>
                <a:lnTo>
                  <a:pt x="6098" y="204"/>
                </a:lnTo>
                <a:lnTo>
                  <a:pt x="6099" y="204"/>
                </a:lnTo>
                <a:lnTo>
                  <a:pt x="6100" y="204"/>
                </a:lnTo>
                <a:lnTo>
                  <a:pt x="6100" y="221"/>
                </a:lnTo>
                <a:lnTo>
                  <a:pt x="6101" y="221"/>
                </a:lnTo>
                <a:lnTo>
                  <a:pt x="6102" y="221"/>
                </a:lnTo>
                <a:lnTo>
                  <a:pt x="6102" y="204"/>
                </a:lnTo>
                <a:lnTo>
                  <a:pt x="6103" y="204"/>
                </a:lnTo>
                <a:lnTo>
                  <a:pt x="6103" y="153"/>
                </a:lnTo>
                <a:lnTo>
                  <a:pt x="6104" y="153"/>
                </a:lnTo>
                <a:lnTo>
                  <a:pt x="6104" y="221"/>
                </a:lnTo>
                <a:lnTo>
                  <a:pt x="6105" y="272"/>
                </a:lnTo>
                <a:lnTo>
                  <a:pt x="6106" y="272"/>
                </a:lnTo>
                <a:lnTo>
                  <a:pt x="6106" y="187"/>
                </a:lnTo>
                <a:lnTo>
                  <a:pt x="6107" y="187"/>
                </a:lnTo>
                <a:lnTo>
                  <a:pt x="6107" y="238"/>
                </a:lnTo>
                <a:lnTo>
                  <a:pt x="6108" y="323"/>
                </a:lnTo>
                <a:lnTo>
                  <a:pt x="6108" y="306"/>
                </a:lnTo>
                <a:lnTo>
                  <a:pt x="6109" y="272"/>
                </a:lnTo>
                <a:lnTo>
                  <a:pt x="6110" y="306"/>
                </a:lnTo>
                <a:lnTo>
                  <a:pt x="6110" y="358"/>
                </a:lnTo>
                <a:lnTo>
                  <a:pt x="6111" y="358"/>
                </a:lnTo>
                <a:lnTo>
                  <a:pt x="6111" y="374"/>
                </a:lnTo>
                <a:lnTo>
                  <a:pt x="6112" y="358"/>
                </a:lnTo>
                <a:lnTo>
                  <a:pt x="6112" y="323"/>
                </a:lnTo>
                <a:lnTo>
                  <a:pt x="6113" y="255"/>
                </a:lnTo>
                <a:lnTo>
                  <a:pt x="6113" y="221"/>
                </a:lnTo>
                <a:lnTo>
                  <a:pt x="6114" y="221"/>
                </a:lnTo>
                <a:lnTo>
                  <a:pt x="6115" y="221"/>
                </a:lnTo>
                <a:lnTo>
                  <a:pt x="6115" y="238"/>
                </a:lnTo>
                <a:lnTo>
                  <a:pt x="6116" y="272"/>
                </a:lnTo>
                <a:lnTo>
                  <a:pt x="6116" y="272"/>
                </a:lnTo>
                <a:lnTo>
                  <a:pt x="6117" y="255"/>
                </a:lnTo>
                <a:lnTo>
                  <a:pt x="6117" y="255"/>
                </a:lnTo>
                <a:lnTo>
                  <a:pt x="6118" y="238"/>
                </a:lnTo>
                <a:lnTo>
                  <a:pt x="6119" y="255"/>
                </a:lnTo>
                <a:lnTo>
                  <a:pt x="6119" y="272"/>
                </a:lnTo>
                <a:lnTo>
                  <a:pt x="6120" y="272"/>
                </a:lnTo>
                <a:lnTo>
                  <a:pt x="6120" y="255"/>
                </a:lnTo>
                <a:lnTo>
                  <a:pt x="6121" y="255"/>
                </a:lnTo>
                <a:lnTo>
                  <a:pt x="6121" y="255"/>
                </a:lnTo>
                <a:lnTo>
                  <a:pt x="6122" y="255"/>
                </a:lnTo>
                <a:lnTo>
                  <a:pt x="6123" y="255"/>
                </a:lnTo>
                <a:lnTo>
                  <a:pt x="6123" y="255"/>
                </a:lnTo>
                <a:lnTo>
                  <a:pt x="6124" y="238"/>
                </a:lnTo>
                <a:lnTo>
                  <a:pt x="6124" y="255"/>
                </a:lnTo>
                <a:lnTo>
                  <a:pt x="6125" y="238"/>
                </a:lnTo>
                <a:lnTo>
                  <a:pt x="6125" y="238"/>
                </a:lnTo>
                <a:lnTo>
                  <a:pt x="6126" y="221"/>
                </a:lnTo>
                <a:lnTo>
                  <a:pt x="6127" y="221"/>
                </a:lnTo>
                <a:lnTo>
                  <a:pt x="6127" y="238"/>
                </a:lnTo>
                <a:lnTo>
                  <a:pt x="6128" y="221"/>
                </a:lnTo>
                <a:lnTo>
                  <a:pt x="6128" y="153"/>
                </a:lnTo>
                <a:lnTo>
                  <a:pt x="6129" y="187"/>
                </a:lnTo>
                <a:lnTo>
                  <a:pt x="6129" y="255"/>
                </a:lnTo>
                <a:lnTo>
                  <a:pt x="6130" y="272"/>
                </a:lnTo>
                <a:lnTo>
                  <a:pt x="6130" y="272"/>
                </a:lnTo>
                <a:lnTo>
                  <a:pt x="6131" y="272"/>
                </a:lnTo>
                <a:lnTo>
                  <a:pt x="6132" y="255"/>
                </a:lnTo>
                <a:lnTo>
                  <a:pt x="6132" y="238"/>
                </a:lnTo>
                <a:lnTo>
                  <a:pt x="6133" y="221"/>
                </a:lnTo>
                <a:lnTo>
                  <a:pt x="6134" y="170"/>
                </a:lnTo>
                <a:lnTo>
                  <a:pt x="6134" y="187"/>
                </a:lnTo>
                <a:lnTo>
                  <a:pt x="6135" y="238"/>
                </a:lnTo>
                <a:lnTo>
                  <a:pt x="6135" y="255"/>
                </a:lnTo>
                <a:lnTo>
                  <a:pt x="6136" y="272"/>
                </a:lnTo>
                <a:lnTo>
                  <a:pt x="6136" y="255"/>
                </a:lnTo>
                <a:lnTo>
                  <a:pt x="6137" y="272"/>
                </a:lnTo>
                <a:lnTo>
                  <a:pt x="6138" y="255"/>
                </a:lnTo>
                <a:lnTo>
                  <a:pt x="6138" y="255"/>
                </a:lnTo>
                <a:lnTo>
                  <a:pt x="6139" y="255"/>
                </a:lnTo>
                <a:lnTo>
                  <a:pt x="6139" y="255"/>
                </a:lnTo>
                <a:lnTo>
                  <a:pt x="6140" y="238"/>
                </a:lnTo>
                <a:lnTo>
                  <a:pt x="6140" y="238"/>
                </a:lnTo>
                <a:lnTo>
                  <a:pt x="6141" y="221"/>
                </a:lnTo>
                <a:lnTo>
                  <a:pt x="6142" y="221"/>
                </a:lnTo>
                <a:lnTo>
                  <a:pt x="6142" y="221"/>
                </a:lnTo>
                <a:lnTo>
                  <a:pt x="6143" y="204"/>
                </a:lnTo>
                <a:lnTo>
                  <a:pt x="6143" y="204"/>
                </a:lnTo>
                <a:lnTo>
                  <a:pt x="6144" y="221"/>
                </a:lnTo>
                <a:lnTo>
                  <a:pt x="6144" y="221"/>
                </a:lnTo>
                <a:lnTo>
                  <a:pt x="6145" y="238"/>
                </a:lnTo>
                <a:lnTo>
                  <a:pt x="6146" y="238"/>
                </a:lnTo>
                <a:lnTo>
                  <a:pt x="6146" y="221"/>
                </a:lnTo>
                <a:lnTo>
                  <a:pt x="6147" y="238"/>
                </a:lnTo>
                <a:lnTo>
                  <a:pt x="6147" y="238"/>
                </a:lnTo>
                <a:lnTo>
                  <a:pt x="6148" y="255"/>
                </a:lnTo>
                <a:lnTo>
                  <a:pt x="6148" y="255"/>
                </a:lnTo>
                <a:lnTo>
                  <a:pt x="6149" y="221"/>
                </a:lnTo>
                <a:lnTo>
                  <a:pt x="6150" y="187"/>
                </a:lnTo>
                <a:lnTo>
                  <a:pt x="6150" y="170"/>
                </a:lnTo>
                <a:lnTo>
                  <a:pt x="6151" y="187"/>
                </a:lnTo>
                <a:lnTo>
                  <a:pt x="6151" y="272"/>
                </a:lnTo>
                <a:lnTo>
                  <a:pt x="6152" y="272"/>
                </a:lnTo>
                <a:lnTo>
                  <a:pt x="6152" y="238"/>
                </a:lnTo>
                <a:lnTo>
                  <a:pt x="6153" y="221"/>
                </a:lnTo>
                <a:lnTo>
                  <a:pt x="6154" y="272"/>
                </a:lnTo>
                <a:lnTo>
                  <a:pt x="6154" y="272"/>
                </a:lnTo>
                <a:lnTo>
                  <a:pt x="6155" y="306"/>
                </a:lnTo>
                <a:lnTo>
                  <a:pt x="6155" y="306"/>
                </a:lnTo>
                <a:lnTo>
                  <a:pt x="6156" y="272"/>
                </a:lnTo>
                <a:lnTo>
                  <a:pt x="6156" y="272"/>
                </a:lnTo>
                <a:lnTo>
                  <a:pt x="6157" y="306"/>
                </a:lnTo>
                <a:lnTo>
                  <a:pt x="6157" y="340"/>
                </a:lnTo>
                <a:lnTo>
                  <a:pt x="6158" y="323"/>
                </a:lnTo>
                <a:lnTo>
                  <a:pt x="6159" y="255"/>
                </a:lnTo>
                <a:lnTo>
                  <a:pt x="6159" y="204"/>
                </a:lnTo>
                <a:lnTo>
                  <a:pt x="6160" y="187"/>
                </a:lnTo>
                <a:lnTo>
                  <a:pt x="6160" y="204"/>
                </a:lnTo>
                <a:lnTo>
                  <a:pt x="6161" y="221"/>
                </a:lnTo>
                <a:lnTo>
                  <a:pt x="6161" y="238"/>
                </a:lnTo>
                <a:lnTo>
                  <a:pt x="6162" y="238"/>
                </a:lnTo>
                <a:lnTo>
                  <a:pt x="6163" y="238"/>
                </a:lnTo>
                <a:lnTo>
                  <a:pt x="6163" y="238"/>
                </a:lnTo>
                <a:lnTo>
                  <a:pt x="6164" y="221"/>
                </a:lnTo>
                <a:lnTo>
                  <a:pt x="6164" y="238"/>
                </a:lnTo>
                <a:lnTo>
                  <a:pt x="6165" y="221"/>
                </a:lnTo>
                <a:lnTo>
                  <a:pt x="6165" y="221"/>
                </a:lnTo>
                <a:lnTo>
                  <a:pt x="6166" y="204"/>
                </a:lnTo>
                <a:lnTo>
                  <a:pt x="6167" y="221"/>
                </a:lnTo>
                <a:lnTo>
                  <a:pt x="6167" y="221"/>
                </a:lnTo>
                <a:lnTo>
                  <a:pt x="6168" y="221"/>
                </a:lnTo>
                <a:lnTo>
                  <a:pt x="6169" y="221"/>
                </a:lnTo>
                <a:lnTo>
                  <a:pt x="6169" y="187"/>
                </a:lnTo>
                <a:lnTo>
                  <a:pt x="6170" y="170"/>
                </a:lnTo>
                <a:lnTo>
                  <a:pt x="6170" y="170"/>
                </a:lnTo>
                <a:lnTo>
                  <a:pt x="6171" y="102"/>
                </a:lnTo>
                <a:lnTo>
                  <a:pt x="6171" y="119"/>
                </a:lnTo>
                <a:lnTo>
                  <a:pt x="6172" y="187"/>
                </a:lnTo>
                <a:lnTo>
                  <a:pt x="6173" y="221"/>
                </a:lnTo>
                <a:lnTo>
                  <a:pt x="6173" y="255"/>
                </a:lnTo>
                <a:lnTo>
                  <a:pt x="6174" y="238"/>
                </a:lnTo>
                <a:lnTo>
                  <a:pt x="6174" y="102"/>
                </a:lnTo>
                <a:lnTo>
                  <a:pt x="6175" y="51"/>
                </a:lnTo>
                <a:lnTo>
                  <a:pt x="6175" y="136"/>
                </a:lnTo>
                <a:lnTo>
                  <a:pt x="6176" y="204"/>
                </a:lnTo>
                <a:lnTo>
                  <a:pt x="6177" y="289"/>
                </a:lnTo>
                <a:lnTo>
                  <a:pt x="6177" y="323"/>
                </a:lnTo>
                <a:lnTo>
                  <a:pt x="6178" y="272"/>
                </a:lnTo>
                <a:lnTo>
                  <a:pt x="6178" y="238"/>
                </a:lnTo>
                <a:lnTo>
                  <a:pt x="6179" y="272"/>
                </a:lnTo>
                <a:lnTo>
                  <a:pt x="6179" y="340"/>
                </a:lnTo>
                <a:lnTo>
                  <a:pt x="6180" y="409"/>
                </a:lnTo>
                <a:lnTo>
                  <a:pt x="6180" y="426"/>
                </a:lnTo>
                <a:lnTo>
                  <a:pt x="6181" y="323"/>
                </a:lnTo>
                <a:lnTo>
                  <a:pt x="6182" y="272"/>
                </a:lnTo>
                <a:lnTo>
                  <a:pt x="6182" y="289"/>
                </a:lnTo>
                <a:lnTo>
                  <a:pt x="6183" y="289"/>
                </a:lnTo>
                <a:lnTo>
                  <a:pt x="6183" y="272"/>
                </a:lnTo>
                <a:lnTo>
                  <a:pt x="6184" y="272"/>
                </a:lnTo>
                <a:lnTo>
                  <a:pt x="6184" y="221"/>
                </a:lnTo>
                <a:lnTo>
                  <a:pt x="6185" y="204"/>
                </a:lnTo>
                <a:lnTo>
                  <a:pt x="6186" y="187"/>
                </a:lnTo>
                <a:lnTo>
                  <a:pt x="6186" y="187"/>
                </a:lnTo>
                <a:lnTo>
                  <a:pt x="6187" y="153"/>
                </a:lnTo>
                <a:lnTo>
                  <a:pt x="6187" y="153"/>
                </a:lnTo>
                <a:lnTo>
                  <a:pt x="6188" y="170"/>
                </a:lnTo>
                <a:lnTo>
                  <a:pt x="6188" y="187"/>
                </a:lnTo>
                <a:lnTo>
                  <a:pt x="6189" y="238"/>
                </a:lnTo>
                <a:lnTo>
                  <a:pt x="6190" y="289"/>
                </a:lnTo>
                <a:lnTo>
                  <a:pt x="6190" y="289"/>
                </a:lnTo>
                <a:lnTo>
                  <a:pt x="6191" y="272"/>
                </a:lnTo>
                <a:lnTo>
                  <a:pt x="6191" y="255"/>
                </a:lnTo>
                <a:lnTo>
                  <a:pt x="6192" y="289"/>
                </a:lnTo>
                <a:lnTo>
                  <a:pt x="6192" y="289"/>
                </a:lnTo>
                <a:lnTo>
                  <a:pt x="6193" y="289"/>
                </a:lnTo>
                <a:lnTo>
                  <a:pt x="6194" y="306"/>
                </a:lnTo>
                <a:lnTo>
                  <a:pt x="6194" y="358"/>
                </a:lnTo>
                <a:lnTo>
                  <a:pt x="6195" y="374"/>
                </a:lnTo>
                <a:lnTo>
                  <a:pt x="6195" y="358"/>
                </a:lnTo>
                <a:lnTo>
                  <a:pt x="6196" y="323"/>
                </a:lnTo>
                <a:lnTo>
                  <a:pt x="6196" y="136"/>
                </a:lnTo>
                <a:lnTo>
                  <a:pt x="6197" y="153"/>
                </a:lnTo>
                <a:lnTo>
                  <a:pt x="6197" y="323"/>
                </a:lnTo>
                <a:lnTo>
                  <a:pt x="6198" y="391"/>
                </a:lnTo>
                <a:lnTo>
                  <a:pt x="6199" y="391"/>
                </a:lnTo>
                <a:lnTo>
                  <a:pt x="6199" y="358"/>
                </a:lnTo>
                <a:lnTo>
                  <a:pt x="6200" y="289"/>
                </a:lnTo>
                <a:lnTo>
                  <a:pt x="6201" y="238"/>
                </a:lnTo>
                <a:lnTo>
                  <a:pt x="6201" y="221"/>
                </a:lnTo>
                <a:lnTo>
                  <a:pt x="6202" y="255"/>
                </a:lnTo>
                <a:lnTo>
                  <a:pt x="6202" y="289"/>
                </a:lnTo>
                <a:lnTo>
                  <a:pt x="6203" y="272"/>
                </a:lnTo>
                <a:lnTo>
                  <a:pt x="6203" y="238"/>
                </a:lnTo>
                <a:lnTo>
                  <a:pt x="6204" y="221"/>
                </a:lnTo>
                <a:lnTo>
                  <a:pt x="6205" y="170"/>
                </a:lnTo>
                <a:lnTo>
                  <a:pt x="6205" y="204"/>
                </a:lnTo>
                <a:lnTo>
                  <a:pt x="6206" y="204"/>
                </a:lnTo>
                <a:lnTo>
                  <a:pt x="6206" y="221"/>
                </a:lnTo>
                <a:lnTo>
                  <a:pt x="6207" y="221"/>
                </a:lnTo>
                <a:lnTo>
                  <a:pt x="6207" y="204"/>
                </a:lnTo>
                <a:lnTo>
                  <a:pt x="6208" y="221"/>
                </a:lnTo>
                <a:lnTo>
                  <a:pt x="6209" y="221"/>
                </a:lnTo>
                <a:lnTo>
                  <a:pt x="6209" y="238"/>
                </a:lnTo>
                <a:lnTo>
                  <a:pt x="6210" y="221"/>
                </a:lnTo>
                <a:lnTo>
                  <a:pt x="6210" y="204"/>
                </a:lnTo>
                <a:lnTo>
                  <a:pt x="6211" y="221"/>
                </a:lnTo>
                <a:lnTo>
                  <a:pt x="6211" y="221"/>
                </a:lnTo>
                <a:lnTo>
                  <a:pt x="6212" y="238"/>
                </a:lnTo>
                <a:lnTo>
                  <a:pt x="6213" y="238"/>
                </a:lnTo>
                <a:lnTo>
                  <a:pt x="6213" y="221"/>
                </a:lnTo>
                <a:lnTo>
                  <a:pt x="6214" y="221"/>
                </a:lnTo>
                <a:lnTo>
                  <a:pt x="6214" y="221"/>
                </a:lnTo>
                <a:lnTo>
                  <a:pt x="6215" y="204"/>
                </a:lnTo>
                <a:lnTo>
                  <a:pt x="6215" y="204"/>
                </a:lnTo>
                <a:lnTo>
                  <a:pt x="6216" y="170"/>
                </a:lnTo>
                <a:lnTo>
                  <a:pt x="6217" y="153"/>
                </a:lnTo>
                <a:lnTo>
                  <a:pt x="6217" y="153"/>
                </a:lnTo>
                <a:lnTo>
                  <a:pt x="6218" y="187"/>
                </a:lnTo>
                <a:lnTo>
                  <a:pt x="6218" y="221"/>
                </a:lnTo>
                <a:lnTo>
                  <a:pt x="6219" y="221"/>
                </a:lnTo>
                <a:lnTo>
                  <a:pt x="6219" y="221"/>
                </a:lnTo>
                <a:lnTo>
                  <a:pt x="6220" y="153"/>
                </a:lnTo>
                <a:lnTo>
                  <a:pt x="6220" y="119"/>
                </a:lnTo>
                <a:lnTo>
                  <a:pt x="6221" y="204"/>
                </a:lnTo>
                <a:lnTo>
                  <a:pt x="6222" y="238"/>
                </a:lnTo>
                <a:lnTo>
                  <a:pt x="6222" y="289"/>
                </a:lnTo>
                <a:lnTo>
                  <a:pt x="6223" y="323"/>
                </a:lnTo>
                <a:lnTo>
                  <a:pt x="6223" y="340"/>
                </a:lnTo>
                <a:lnTo>
                  <a:pt x="6224" y="306"/>
                </a:lnTo>
                <a:lnTo>
                  <a:pt x="6224" y="306"/>
                </a:lnTo>
                <a:lnTo>
                  <a:pt x="6225" y="306"/>
                </a:lnTo>
                <a:lnTo>
                  <a:pt x="6226" y="358"/>
                </a:lnTo>
                <a:lnTo>
                  <a:pt x="6226" y="358"/>
                </a:lnTo>
                <a:lnTo>
                  <a:pt x="6227" y="255"/>
                </a:lnTo>
                <a:lnTo>
                  <a:pt x="6227" y="204"/>
                </a:lnTo>
                <a:lnTo>
                  <a:pt x="6228" y="170"/>
                </a:lnTo>
                <a:lnTo>
                  <a:pt x="6228" y="221"/>
                </a:lnTo>
                <a:lnTo>
                  <a:pt x="6229" y="238"/>
                </a:lnTo>
                <a:lnTo>
                  <a:pt x="6230" y="221"/>
                </a:lnTo>
                <a:lnTo>
                  <a:pt x="6230" y="221"/>
                </a:lnTo>
                <a:lnTo>
                  <a:pt x="6231" y="204"/>
                </a:lnTo>
                <a:lnTo>
                  <a:pt x="6231" y="221"/>
                </a:lnTo>
                <a:lnTo>
                  <a:pt x="6232" y="204"/>
                </a:lnTo>
                <a:lnTo>
                  <a:pt x="6232" y="221"/>
                </a:lnTo>
                <a:lnTo>
                  <a:pt x="6233" y="204"/>
                </a:lnTo>
                <a:lnTo>
                  <a:pt x="6234" y="204"/>
                </a:lnTo>
                <a:lnTo>
                  <a:pt x="6234" y="221"/>
                </a:lnTo>
                <a:lnTo>
                  <a:pt x="6235" y="238"/>
                </a:lnTo>
                <a:lnTo>
                  <a:pt x="6236" y="221"/>
                </a:lnTo>
                <a:lnTo>
                  <a:pt x="6236" y="221"/>
                </a:lnTo>
                <a:lnTo>
                  <a:pt x="6237" y="221"/>
                </a:lnTo>
                <a:lnTo>
                  <a:pt x="6237" y="221"/>
                </a:lnTo>
                <a:lnTo>
                  <a:pt x="6238" y="238"/>
                </a:lnTo>
                <a:lnTo>
                  <a:pt x="6238" y="221"/>
                </a:lnTo>
                <a:lnTo>
                  <a:pt x="6239" y="238"/>
                </a:lnTo>
                <a:lnTo>
                  <a:pt x="6240" y="221"/>
                </a:lnTo>
                <a:lnTo>
                  <a:pt x="6240" y="221"/>
                </a:lnTo>
                <a:lnTo>
                  <a:pt x="6241" y="204"/>
                </a:lnTo>
                <a:lnTo>
                  <a:pt x="6241" y="170"/>
                </a:lnTo>
                <a:lnTo>
                  <a:pt x="6242" y="170"/>
                </a:lnTo>
                <a:lnTo>
                  <a:pt x="6242" y="221"/>
                </a:lnTo>
                <a:lnTo>
                  <a:pt x="6243" y="255"/>
                </a:lnTo>
                <a:lnTo>
                  <a:pt x="6244" y="221"/>
                </a:lnTo>
                <a:lnTo>
                  <a:pt x="6244" y="204"/>
                </a:lnTo>
                <a:lnTo>
                  <a:pt x="6245" y="255"/>
                </a:lnTo>
                <a:lnTo>
                  <a:pt x="6245" y="289"/>
                </a:lnTo>
                <a:lnTo>
                  <a:pt x="6246" y="289"/>
                </a:lnTo>
                <a:lnTo>
                  <a:pt x="6246" y="255"/>
                </a:lnTo>
                <a:lnTo>
                  <a:pt x="6247" y="289"/>
                </a:lnTo>
                <a:lnTo>
                  <a:pt x="6247" y="358"/>
                </a:lnTo>
                <a:lnTo>
                  <a:pt x="6248" y="323"/>
                </a:lnTo>
                <a:lnTo>
                  <a:pt x="6249" y="306"/>
                </a:lnTo>
                <a:lnTo>
                  <a:pt x="6249" y="323"/>
                </a:lnTo>
                <a:lnTo>
                  <a:pt x="6250" y="306"/>
                </a:lnTo>
                <a:lnTo>
                  <a:pt x="6250" y="289"/>
                </a:lnTo>
                <a:lnTo>
                  <a:pt x="6251" y="272"/>
                </a:lnTo>
                <a:lnTo>
                  <a:pt x="6251" y="255"/>
                </a:lnTo>
                <a:lnTo>
                  <a:pt x="6252" y="221"/>
                </a:lnTo>
                <a:lnTo>
                  <a:pt x="6253" y="238"/>
                </a:lnTo>
                <a:lnTo>
                  <a:pt x="6253" y="238"/>
                </a:lnTo>
                <a:lnTo>
                  <a:pt x="6254" y="255"/>
                </a:lnTo>
                <a:lnTo>
                  <a:pt x="6254" y="272"/>
                </a:lnTo>
                <a:lnTo>
                  <a:pt x="6255" y="289"/>
                </a:lnTo>
                <a:lnTo>
                  <a:pt x="6255" y="306"/>
                </a:lnTo>
                <a:lnTo>
                  <a:pt x="6256" y="306"/>
                </a:lnTo>
                <a:lnTo>
                  <a:pt x="6257" y="289"/>
                </a:lnTo>
                <a:lnTo>
                  <a:pt x="6257" y="272"/>
                </a:lnTo>
                <a:lnTo>
                  <a:pt x="6258" y="255"/>
                </a:lnTo>
                <a:lnTo>
                  <a:pt x="6258" y="238"/>
                </a:lnTo>
                <a:lnTo>
                  <a:pt x="6259" y="255"/>
                </a:lnTo>
                <a:lnTo>
                  <a:pt x="6259" y="289"/>
                </a:lnTo>
                <a:lnTo>
                  <a:pt x="6260" y="306"/>
                </a:lnTo>
                <a:lnTo>
                  <a:pt x="6261" y="306"/>
                </a:lnTo>
                <a:lnTo>
                  <a:pt x="6261" y="289"/>
                </a:lnTo>
                <a:lnTo>
                  <a:pt x="6262" y="255"/>
                </a:lnTo>
                <a:lnTo>
                  <a:pt x="6262" y="255"/>
                </a:lnTo>
                <a:lnTo>
                  <a:pt x="6263" y="272"/>
                </a:lnTo>
                <a:lnTo>
                  <a:pt x="6263" y="289"/>
                </a:lnTo>
                <a:lnTo>
                  <a:pt x="6264" y="306"/>
                </a:lnTo>
                <a:lnTo>
                  <a:pt x="6264" y="306"/>
                </a:lnTo>
                <a:lnTo>
                  <a:pt x="6265" y="255"/>
                </a:lnTo>
                <a:lnTo>
                  <a:pt x="6266" y="204"/>
                </a:lnTo>
                <a:lnTo>
                  <a:pt x="6266" y="187"/>
                </a:lnTo>
                <a:lnTo>
                  <a:pt x="6267" y="221"/>
                </a:lnTo>
                <a:lnTo>
                  <a:pt x="6268" y="221"/>
                </a:lnTo>
                <a:lnTo>
                  <a:pt x="6268" y="204"/>
                </a:lnTo>
                <a:lnTo>
                  <a:pt x="6269" y="221"/>
                </a:lnTo>
                <a:lnTo>
                  <a:pt x="6269" y="272"/>
                </a:lnTo>
                <a:lnTo>
                  <a:pt x="6270" y="255"/>
                </a:lnTo>
                <a:lnTo>
                  <a:pt x="6270" y="221"/>
                </a:lnTo>
                <a:lnTo>
                  <a:pt x="6271" y="204"/>
                </a:lnTo>
                <a:lnTo>
                  <a:pt x="6272" y="187"/>
                </a:lnTo>
                <a:lnTo>
                  <a:pt x="6272" y="187"/>
                </a:lnTo>
                <a:lnTo>
                  <a:pt x="6273" y="204"/>
                </a:lnTo>
                <a:lnTo>
                  <a:pt x="6273" y="238"/>
                </a:lnTo>
                <a:lnTo>
                  <a:pt x="6274" y="255"/>
                </a:lnTo>
                <a:lnTo>
                  <a:pt x="6274" y="272"/>
                </a:lnTo>
                <a:lnTo>
                  <a:pt x="6275" y="255"/>
                </a:lnTo>
                <a:lnTo>
                  <a:pt x="6276" y="204"/>
                </a:lnTo>
                <a:lnTo>
                  <a:pt x="6276" y="221"/>
                </a:lnTo>
                <a:lnTo>
                  <a:pt x="6277" y="255"/>
                </a:lnTo>
                <a:lnTo>
                  <a:pt x="6277" y="272"/>
                </a:lnTo>
                <a:lnTo>
                  <a:pt x="6278" y="272"/>
                </a:lnTo>
                <a:lnTo>
                  <a:pt x="6278" y="255"/>
                </a:lnTo>
                <a:lnTo>
                  <a:pt x="6279" y="272"/>
                </a:lnTo>
                <a:lnTo>
                  <a:pt x="6280" y="272"/>
                </a:lnTo>
                <a:lnTo>
                  <a:pt x="6280" y="255"/>
                </a:lnTo>
                <a:lnTo>
                  <a:pt x="6281" y="255"/>
                </a:lnTo>
                <a:lnTo>
                  <a:pt x="6281" y="238"/>
                </a:lnTo>
                <a:lnTo>
                  <a:pt x="6282" y="255"/>
                </a:lnTo>
                <a:lnTo>
                  <a:pt x="6282" y="255"/>
                </a:lnTo>
                <a:lnTo>
                  <a:pt x="6283" y="255"/>
                </a:lnTo>
                <a:lnTo>
                  <a:pt x="6284" y="238"/>
                </a:lnTo>
                <a:lnTo>
                  <a:pt x="6284" y="221"/>
                </a:lnTo>
                <a:lnTo>
                  <a:pt x="6285" y="221"/>
                </a:lnTo>
                <a:lnTo>
                  <a:pt x="6285" y="221"/>
                </a:lnTo>
                <a:lnTo>
                  <a:pt x="6286" y="238"/>
                </a:lnTo>
                <a:lnTo>
                  <a:pt x="6286" y="187"/>
                </a:lnTo>
                <a:lnTo>
                  <a:pt x="6287" y="136"/>
                </a:lnTo>
                <a:lnTo>
                  <a:pt x="6287" y="119"/>
                </a:lnTo>
                <a:lnTo>
                  <a:pt x="6288" y="153"/>
                </a:lnTo>
                <a:lnTo>
                  <a:pt x="6289" y="221"/>
                </a:lnTo>
                <a:lnTo>
                  <a:pt x="6289" y="221"/>
                </a:lnTo>
                <a:lnTo>
                  <a:pt x="6290" y="238"/>
                </a:lnTo>
                <a:lnTo>
                  <a:pt x="6290" y="255"/>
                </a:lnTo>
                <a:lnTo>
                  <a:pt x="6291" y="289"/>
                </a:lnTo>
                <a:lnTo>
                  <a:pt x="6291" y="340"/>
                </a:lnTo>
                <a:lnTo>
                  <a:pt x="6292" y="340"/>
                </a:lnTo>
                <a:lnTo>
                  <a:pt x="6293" y="323"/>
                </a:lnTo>
                <a:lnTo>
                  <a:pt x="6293" y="289"/>
                </a:lnTo>
                <a:lnTo>
                  <a:pt x="6294" y="272"/>
                </a:lnTo>
                <a:lnTo>
                  <a:pt x="6294" y="272"/>
                </a:lnTo>
                <a:lnTo>
                  <a:pt x="6295" y="289"/>
                </a:lnTo>
                <a:lnTo>
                  <a:pt x="6295" y="272"/>
                </a:lnTo>
                <a:lnTo>
                  <a:pt x="6296" y="255"/>
                </a:lnTo>
                <a:lnTo>
                  <a:pt x="6297" y="255"/>
                </a:lnTo>
                <a:lnTo>
                  <a:pt x="6297" y="238"/>
                </a:lnTo>
                <a:lnTo>
                  <a:pt x="6298" y="238"/>
                </a:lnTo>
                <a:lnTo>
                  <a:pt x="6298" y="221"/>
                </a:lnTo>
                <a:lnTo>
                  <a:pt x="6299" y="238"/>
                </a:lnTo>
                <a:lnTo>
                  <a:pt x="6299" y="238"/>
                </a:lnTo>
                <a:lnTo>
                  <a:pt x="6300" y="238"/>
                </a:lnTo>
                <a:lnTo>
                  <a:pt x="6301" y="238"/>
                </a:lnTo>
                <a:lnTo>
                  <a:pt x="6301" y="238"/>
                </a:lnTo>
                <a:lnTo>
                  <a:pt x="6302" y="221"/>
                </a:lnTo>
                <a:lnTo>
                  <a:pt x="6303" y="221"/>
                </a:lnTo>
                <a:lnTo>
                  <a:pt x="6303" y="221"/>
                </a:lnTo>
                <a:lnTo>
                  <a:pt x="6304" y="221"/>
                </a:lnTo>
                <a:lnTo>
                  <a:pt x="6304" y="238"/>
                </a:lnTo>
                <a:lnTo>
                  <a:pt x="6305" y="238"/>
                </a:lnTo>
                <a:lnTo>
                  <a:pt x="6305" y="238"/>
                </a:lnTo>
                <a:lnTo>
                  <a:pt x="6306" y="255"/>
                </a:lnTo>
                <a:lnTo>
                  <a:pt x="6307" y="255"/>
                </a:lnTo>
                <a:lnTo>
                  <a:pt x="6307" y="221"/>
                </a:lnTo>
                <a:lnTo>
                  <a:pt x="6308" y="187"/>
                </a:lnTo>
                <a:lnTo>
                  <a:pt x="6308" y="119"/>
                </a:lnTo>
                <a:lnTo>
                  <a:pt x="6309" y="85"/>
                </a:lnTo>
                <a:lnTo>
                  <a:pt x="6309" y="153"/>
                </a:lnTo>
                <a:lnTo>
                  <a:pt x="6310" y="187"/>
                </a:lnTo>
                <a:lnTo>
                  <a:pt x="6310" y="255"/>
                </a:lnTo>
                <a:lnTo>
                  <a:pt x="6311" y="255"/>
                </a:lnTo>
                <a:lnTo>
                  <a:pt x="6312" y="119"/>
                </a:lnTo>
                <a:lnTo>
                  <a:pt x="6312" y="34"/>
                </a:lnTo>
                <a:lnTo>
                  <a:pt x="6313" y="119"/>
                </a:lnTo>
                <a:lnTo>
                  <a:pt x="6313" y="204"/>
                </a:lnTo>
                <a:lnTo>
                  <a:pt x="6314" y="306"/>
                </a:lnTo>
                <a:lnTo>
                  <a:pt x="6314" y="340"/>
                </a:lnTo>
                <a:lnTo>
                  <a:pt x="6315" y="323"/>
                </a:lnTo>
                <a:lnTo>
                  <a:pt x="6316" y="238"/>
                </a:lnTo>
                <a:lnTo>
                  <a:pt x="6316" y="238"/>
                </a:lnTo>
                <a:lnTo>
                  <a:pt x="6317" y="306"/>
                </a:lnTo>
                <a:lnTo>
                  <a:pt x="6317" y="374"/>
                </a:lnTo>
                <a:lnTo>
                  <a:pt x="6318" y="374"/>
                </a:lnTo>
                <a:lnTo>
                  <a:pt x="6318" y="323"/>
                </a:lnTo>
                <a:lnTo>
                  <a:pt x="6319" y="272"/>
                </a:lnTo>
                <a:lnTo>
                  <a:pt x="6320" y="221"/>
                </a:lnTo>
                <a:lnTo>
                  <a:pt x="6320" y="255"/>
                </a:lnTo>
                <a:lnTo>
                  <a:pt x="6321" y="255"/>
                </a:lnTo>
                <a:lnTo>
                  <a:pt x="6321" y="255"/>
                </a:lnTo>
                <a:lnTo>
                  <a:pt x="6322" y="221"/>
                </a:lnTo>
                <a:lnTo>
                  <a:pt x="6322" y="187"/>
                </a:lnTo>
                <a:lnTo>
                  <a:pt x="6323" y="187"/>
                </a:lnTo>
                <a:lnTo>
                  <a:pt x="6324" y="187"/>
                </a:lnTo>
                <a:lnTo>
                  <a:pt x="6324" y="170"/>
                </a:lnTo>
                <a:lnTo>
                  <a:pt x="6325" y="187"/>
                </a:lnTo>
                <a:lnTo>
                  <a:pt x="6325" y="204"/>
                </a:lnTo>
                <a:lnTo>
                  <a:pt x="6326" y="221"/>
                </a:lnTo>
                <a:lnTo>
                  <a:pt x="6326" y="238"/>
                </a:lnTo>
                <a:lnTo>
                  <a:pt x="6327" y="272"/>
                </a:lnTo>
                <a:lnTo>
                  <a:pt x="6327" y="255"/>
                </a:lnTo>
                <a:lnTo>
                  <a:pt x="6328" y="255"/>
                </a:lnTo>
                <a:lnTo>
                  <a:pt x="6329" y="255"/>
                </a:lnTo>
                <a:lnTo>
                  <a:pt x="6329" y="272"/>
                </a:lnTo>
                <a:lnTo>
                  <a:pt x="6330" y="289"/>
                </a:lnTo>
                <a:lnTo>
                  <a:pt x="6330" y="306"/>
                </a:lnTo>
                <a:lnTo>
                  <a:pt x="6331" y="306"/>
                </a:lnTo>
                <a:lnTo>
                  <a:pt x="6331" y="340"/>
                </a:lnTo>
                <a:lnTo>
                  <a:pt x="6332" y="358"/>
                </a:lnTo>
                <a:lnTo>
                  <a:pt x="6333" y="374"/>
                </a:lnTo>
                <a:lnTo>
                  <a:pt x="6333" y="323"/>
                </a:lnTo>
                <a:lnTo>
                  <a:pt x="6334" y="187"/>
                </a:lnTo>
                <a:lnTo>
                  <a:pt x="6335" y="85"/>
                </a:lnTo>
                <a:lnTo>
                  <a:pt x="6335" y="238"/>
                </a:lnTo>
                <a:lnTo>
                  <a:pt x="6336" y="340"/>
                </a:lnTo>
                <a:lnTo>
                  <a:pt x="6336" y="374"/>
                </a:lnTo>
                <a:lnTo>
                  <a:pt x="6337" y="374"/>
                </a:lnTo>
                <a:lnTo>
                  <a:pt x="6337" y="374"/>
                </a:lnTo>
                <a:lnTo>
                  <a:pt x="6338" y="340"/>
                </a:lnTo>
                <a:lnTo>
                  <a:pt x="6339" y="289"/>
                </a:lnTo>
                <a:lnTo>
                  <a:pt x="6339" y="272"/>
                </a:lnTo>
                <a:lnTo>
                  <a:pt x="6340" y="289"/>
                </a:lnTo>
                <a:lnTo>
                  <a:pt x="6340" y="255"/>
                </a:lnTo>
                <a:lnTo>
                  <a:pt x="6341" y="221"/>
                </a:lnTo>
                <a:lnTo>
                  <a:pt x="6341" y="187"/>
                </a:lnTo>
                <a:lnTo>
                  <a:pt x="6342" y="170"/>
                </a:lnTo>
                <a:lnTo>
                  <a:pt x="6343" y="153"/>
                </a:lnTo>
                <a:lnTo>
                  <a:pt x="6343" y="153"/>
                </a:lnTo>
                <a:lnTo>
                  <a:pt x="6344" y="187"/>
                </a:lnTo>
                <a:lnTo>
                  <a:pt x="6344" y="221"/>
                </a:lnTo>
                <a:lnTo>
                  <a:pt x="6345" y="255"/>
                </a:lnTo>
                <a:lnTo>
                  <a:pt x="6345" y="289"/>
                </a:lnTo>
                <a:lnTo>
                  <a:pt x="6346" y="272"/>
                </a:lnTo>
                <a:lnTo>
                  <a:pt x="6347" y="238"/>
                </a:lnTo>
                <a:lnTo>
                  <a:pt x="6347" y="204"/>
                </a:lnTo>
                <a:lnTo>
                  <a:pt x="6348" y="221"/>
                </a:lnTo>
                <a:lnTo>
                  <a:pt x="6348" y="204"/>
                </a:lnTo>
                <a:lnTo>
                  <a:pt x="6349" y="187"/>
                </a:lnTo>
                <a:lnTo>
                  <a:pt x="6349" y="204"/>
                </a:lnTo>
                <a:lnTo>
                  <a:pt x="6350" y="204"/>
                </a:lnTo>
                <a:lnTo>
                  <a:pt x="6351" y="204"/>
                </a:lnTo>
                <a:lnTo>
                  <a:pt x="6351" y="221"/>
                </a:lnTo>
                <a:lnTo>
                  <a:pt x="6352" y="238"/>
                </a:lnTo>
                <a:lnTo>
                  <a:pt x="6352" y="238"/>
                </a:lnTo>
                <a:lnTo>
                  <a:pt x="6353" y="221"/>
                </a:lnTo>
                <a:lnTo>
                  <a:pt x="6353" y="170"/>
                </a:lnTo>
                <a:lnTo>
                  <a:pt x="6354" y="136"/>
                </a:lnTo>
                <a:lnTo>
                  <a:pt x="6354" y="119"/>
                </a:lnTo>
                <a:lnTo>
                  <a:pt x="6355" y="153"/>
                </a:lnTo>
                <a:lnTo>
                  <a:pt x="6356" y="221"/>
                </a:lnTo>
                <a:lnTo>
                  <a:pt x="6356" y="255"/>
                </a:lnTo>
                <a:lnTo>
                  <a:pt x="6357" y="255"/>
                </a:lnTo>
                <a:lnTo>
                  <a:pt x="6357" y="153"/>
                </a:lnTo>
                <a:lnTo>
                  <a:pt x="6358" y="51"/>
                </a:lnTo>
                <a:lnTo>
                  <a:pt x="6358" y="136"/>
                </a:lnTo>
                <a:lnTo>
                  <a:pt x="6359" y="204"/>
                </a:lnTo>
                <a:lnTo>
                  <a:pt x="6360" y="272"/>
                </a:lnTo>
                <a:lnTo>
                  <a:pt x="6360" y="323"/>
                </a:lnTo>
                <a:lnTo>
                  <a:pt x="6361" y="323"/>
                </a:lnTo>
                <a:lnTo>
                  <a:pt x="6361" y="272"/>
                </a:lnTo>
                <a:lnTo>
                  <a:pt x="6362" y="255"/>
                </a:lnTo>
                <a:lnTo>
                  <a:pt x="6362" y="340"/>
                </a:lnTo>
                <a:lnTo>
                  <a:pt x="6363" y="409"/>
                </a:lnTo>
                <a:lnTo>
                  <a:pt x="6364" y="374"/>
                </a:lnTo>
                <a:lnTo>
                  <a:pt x="6364" y="340"/>
                </a:lnTo>
                <a:lnTo>
                  <a:pt x="6365" y="255"/>
                </a:lnTo>
                <a:lnTo>
                  <a:pt x="6365" y="204"/>
                </a:lnTo>
                <a:lnTo>
                  <a:pt x="6366" y="187"/>
                </a:lnTo>
                <a:lnTo>
                  <a:pt x="6366" y="221"/>
                </a:lnTo>
                <a:lnTo>
                  <a:pt x="6367" y="255"/>
                </a:lnTo>
                <a:lnTo>
                  <a:pt x="6368" y="238"/>
                </a:lnTo>
                <a:lnTo>
                  <a:pt x="6368" y="204"/>
                </a:lnTo>
                <a:lnTo>
                  <a:pt x="6369" y="187"/>
                </a:lnTo>
                <a:lnTo>
                  <a:pt x="6370" y="204"/>
                </a:lnTo>
                <a:lnTo>
                  <a:pt x="6370" y="221"/>
                </a:lnTo>
                <a:lnTo>
                  <a:pt x="6371" y="221"/>
                </a:lnTo>
                <a:lnTo>
                  <a:pt x="6371" y="221"/>
                </a:lnTo>
                <a:lnTo>
                  <a:pt x="6372" y="221"/>
                </a:lnTo>
                <a:lnTo>
                  <a:pt x="6372" y="204"/>
                </a:lnTo>
                <a:lnTo>
                  <a:pt x="6373" y="204"/>
                </a:lnTo>
                <a:lnTo>
                  <a:pt x="6374" y="221"/>
                </a:lnTo>
                <a:lnTo>
                  <a:pt x="6374" y="221"/>
                </a:lnTo>
                <a:lnTo>
                  <a:pt x="6375" y="238"/>
                </a:lnTo>
                <a:lnTo>
                  <a:pt x="6375" y="238"/>
                </a:lnTo>
                <a:lnTo>
                  <a:pt x="6376" y="221"/>
                </a:lnTo>
                <a:lnTo>
                  <a:pt x="6376" y="221"/>
                </a:lnTo>
                <a:lnTo>
                  <a:pt x="6377" y="221"/>
                </a:lnTo>
                <a:lnTo>
                  <a:pt x="6377" y="221"/>
                </a:lnTo>
                <a:lnTo>
                  <a:pt x="6378" y="170"/>
                </a:lnTo>
                <a:lnTo>
                  <a:pt x="6379" y="170"/>
                </a:lnTo>
                <a:lnTo>
                  <a:pt x="6379" y="204"/>
                </a:lnTo>
                <a:lnTo>
                  <a:pt x="6380" y="221"/>
                </a:lnTo>
                <a:lnTo>
                  <a:pt x="6380" y="238"/>
                </a:lnTo>
                <a:lnTo>
                  <a:pt x="6381" y="221"/>
                </a:lnTo>
                <a:lnTo>
                  <a:pt x="6381" y="170"/>
                </a:lnTo>
                <a:lnTo>
                  <a:pt x="6382" y="221"/>
                </a:lnTo>
                <a:lnTo>
                  <a:pt x="6383" y="323"/>
                </a:lnTo>
                <a:lnTo>
                  <a:pt x="6383" y="358"/>
                </a:lnTo>
                <a:lnTo>
                  <a:pt x="6384" y="323"/>
                </a:lnTo>
                <a:lnTo>
                  <a:pt x="6384" y="340"/>
                </a:lnTo>
                <a:lnTo>
                  <a:pt x="6385" y="306"/>
                </a:lnTo>
                <a:lnTo>
                  <a:pt x="6385" y="255"/>
                </a:lnTo>
                <a:lnTo>
                  <a:pt x="6386" y="289"/>
                </a:lnTo>
                <a:lnTo>
                  <a:pt x="6387" y="340"/>
                </a:lnTo>
                <a:lnTo>
                  <a:pt x="6387" y="323"/>
                </a:lnTo>
                <a:lnTo>
                  <a:pt x="6388" y="289"/>
                </a:lnTo>
                <a:lnTo>
                  <a:pt x="6388" y="221"/>
                </a:lnTo>
                <a:lnTo>
                  <a:pt x="6389" y="187"/>
                </a:lnTo>
                <a:lnTo>
                  <a:pt x="6389" y="204"/>
                </a:lnTo>
                <a:lnTo>
                  <a:pt x="6390" y="221"/>
                </a:lnTo>
                <a:lnTo>
                  <a:pt x="6391" y="272"/>
                </a:lnTo>
                <a:lnTo>
                  <a:pt x="6391" y="272"/>
                </a:lnTo>
                <a:lnTo>
                  <a:pt x="6392" y="272"/>
                </a:lnTo>
                <a:lnTo>
                  <a:pt x="6392" y="272"/>
                </a:lnTo>
                <a:lnTo>
                  <a:pt x="6393" y="272"/>
                </a:lnTo>
                <a:lnTo>
                  <a:pt x="6393" y="272"/>
                </a:lnTo>
                <a:lnTo>
                  <a:pt x="6394" y="272"/>
                </a:lnTo>
                <a:lnTo>
                  <a:pt x="6394" y="272"/>
                </a:lnTo>
                <a:lnTo>
                  <a:pt x="6395" y="272"/>
                </a:lnTo>
                <a:lnTo>
                  <a:pt x="6396" y="289"/>
                </a:lnTo>
                <a:lnTo>
                  <a:pt x="6396" y="289"/>
                </a:lnTo>
                <a:lnTo>
                  <a:pt x="6397" y="289"/>
                </a:lnTo>
                <a:lnTo>
                  <a:pt x="6397" y="289"/>
                </a:lnTo>
                <a:lnTo>
                  <a:pt x="6398" y="289"/>
                </a:lnTo>
                <a:lnTo>
                  <a:pt x="6398" y="272"/>
                </a:lnTo>
                <a:lnTo>
                  <a:pt x="6399" y="255"/>
                </a:lnTo>
                <a:lnTo>
                  <a:pt x="6400" y="272"/>
                </a:lnTo>
                <a:lnTo>
                  <a:pt x="6400" y="272"/>
                </a:lnTo>
                <a:lnTo>
                  <a:pt x="6401" y="255"/>
                </a:lnTo>
                <a:lnTo>
                  <a:pt x="6402" y="289"/>
                </a:lnTo>
                <a:lnTo>
                  <a:pt x="6402" y="289"/>
                </a:lnTo>
                <a:lnTo>
                  <a:pt x="6403" y="272"/>
                </a:lnTo>
                <a:lnTo>
                  <a:pt x="6403" y="221"/>
                </a:lnTo>
                <a:lnTo>
                  <a:pt x="6404" y="187"/>
                </a:lnTo>
                <a:lnTo>
                  <a:pt x="6404" y="238"/>
                </a:lnTo>
                <a:lnTo>
                  <a:pt x="6405" y="255"/>
                </a:lnTo>
                <a:lnTo>
                  <a:pt x="6406" y="238"/>
                </a:lnTo>
                <a:lnTo>
                  <a:pt x="6406" y="204"/>
                </a:lnTo>
                <a:lnTo>
                  <a:pt x="6407" y="255"/>
                </a:lnTo>
                <a:lnTo>
                  <a:pt x="6407" y="272"/>
                </a:lnTo>
                <a:lnTo>
                  <a:pt x="6408" y="255"/>
                </a:lnTo>
                <a:lnTo>
                  <a:pt x="6408" y="221"/>
                </a:lnTo>
                <a:lnTo>
                  <a:pt x="6409" y="204"/>
                </a:lnTo>
                <a:lnTo>
                  <a:pt x="6410" y="187"/>
                </a:lnTo>
                <a:lnTo>
                  <a:pt x="6410" y="221"/>
                </a:lnTo>
                <a:lnTo>
                  <a:pt x="6411" y="238"/>
                </a:lnTo>
                <a:lnTo>
                  <a:pt x="6411" y="255"/>
                </a:lnTo>
                <a:lnTo>
                  <a:pt x="6412" y="255"/>
                </a:lnTo>
                <a:lnTo>
                  <a:pt x="6412" y="238"/>
                </a:lnTo>
                <a:lnTo>
                  <a:pt x="6413" y="238"/>
                </a:lnTo>
                <a:lnTo>
                  <a:pt x="6414" y="255"/>
                </a:lnTo>
                <a:lnTo>
                  <a:pt x="6414" y="272"/>
                </a:lnTo>
                <a:lnTo>
                  <a:pt x="6415" y="272"/>
                </a:lnTo>
                <a:lnTo>
                  <a:pt x="6415" y="255"/>
                </a:lnTo>
                <a:lnTo>
                  <a:pt x="6416" y="255"/>
                </a:lnTo>
                <a:lnTo>
                  <a:pt x="6416" y="255"/>
                </a:lnTo>
                <a:lnTo>
                  <a:pt x="6417" y="255"/>
                </a:lnTo>
                <a:lnTo>
                  <a:pt x="6417" y="238"/>
                </a:lnTo>
                <a:lnTo>
                  <a:pt x="6418" y="221"/>
                </a:lnTo>
                <a:lnTo>
                  <a:pt x="6419" y="204"/>
                </a:lnTo>
                <a:lnTo>
                  <a:pt x="6419" y="204"/>
                </a:lnTo>
                <a:lnTo>
                  <a:pt x="6420" y="187"/>
                </a:lnTo>
                <a:lnTo>
                  <a:pt x="6420" y="187"/>
                </a:lnTo>
                <a:lnTo>
                  <a:pt x="6421" y="187"/>
                </a:lnTo>
                <a:lnTo>
                  <a:pt x="6421" y="204"/>
                </a:lnTo>
                <a:lnTo>
                  <a:pt x="6422" y="204"/>
                </a:lnTo>
                <a:lnTo>
                  <a:pt x="6423" y="221"/>
                </a:lnTo>
                <a:lnTo>
                  <a:pt x="6423" y="238"/>
                </a:lnTo>
                <a:lnTo>
                  <a:pt x="6424" y="255"/>
                </a:lnTo>
                <a:lnTo>
                  <a:pt x="6424" y="204"/>
                </a:lnTo>
                <a:lnTo>
                  <a:pt x="6425" y="153"/>
                </a:lnTo>
                <a:lnTo>
                  <a:pt x="6425" y="153"/>
                </a:lnTo>
                <a:lnTo>
                  <a:pt x="6426" y="153"/>
                </a:lnTo>
                <a:lnTo>
                  <a:pt x="6427" y="170"/>
                </a:lnTo>
                <a:lnTo>
                  <a:pt x="6427" y="255"/>
                </a:lnTo>
                <a:lnTo>
                  <a:pt x="6428" y="306"/>
                </a:lnTo>
                <a:lnTo>
                  <a:pt x="6428" y="323"/>
                </a:lnTo>
                <a:lnTo>
                  <a:pt x="6429" y="289"/>
                </a:lnTo>
                <a:lnTo>
                  <a:pt x="6429" y="238"/>
                </a:lnTo>
                <a:lnTo>
                  <a:pt x="6430" y="255"/>
                </a:lnTo>
                <a:lnTo>
                  <a:pt x="6431" y="306"/>
                </a:lnTo>
                <a:lnTo>
                  <a:pt x="6431" y="358"/>
                </a:lnTo>
                <a:lnTo>
                  <a:pt x="6432" y="391"/>
                </a:lnTo>
                <a:lnTo>
                  <a:pt x="6432" y="374"/>
                </a:lnTo>
                <a:lnTo>
                  <a:pt x="6433" y="289"/>
                </a:lnTo>
                <a:lnTo>
                  <a:pt x="6434" y="204"/>
                </a:lnTo>
                <a:lnTo>
                  <a:pt x="6434" y="221"/>
                </a:lnTo>
                <a:lnTo>
                  <a:pt x="6435" y="238"/>
                </a:lnTo>
                <a:lnTo>
                  <a:pt x="6435" y="238"/>
                </a:lnTo>
                <a:lnTo>
                  <a:pt x="6436" y="221"/>
                </a:lnTo>
                <a:lnTo>
                  <a:pt x="6437" y="204"/>
                </a:lnTo>
                <a:lnTo>
                  <a:pt x="6437" y="204"/>
                </a:lnTo>
                <a:lnTo>
                  <a:pt x="6438" y="221"/>
                </a:lnTo>
                <a:lnTo>
                  <a:pt x="6438" y="238"/>
                </a:lnTo>
                <a:lnTo>
                  <a:pt x="6439" y="238"/>
                </a:lnTo>
                <a:lnTo>
                  <a:pt x="6439" y="221"/>
                </a:lnTo>
                <a:lnTo>
                  <a:pt x="6440" y="221"/>
                </a:lnTo>
                <a:lnTo>
                  <a:pt x="6440" y="221"/>
                </a:lnTo>
                <a:lnTo>
                  <a:pt x="6441" y="221"/>
                </a:lnTo>
                <a:lnTo>
                  <a:pt x="6442" y="221"/>
                </a:lnTo>
                <a:lnTo>
                  <a:pt x="6442" y="238"/>
                </a:lnTo>
                <a:lnTo>
                  <a:pt x="6443" y="221"/>
                </a:lnTo>
                <a:lnTo>
                  <a:pt x="6443" y="238"/>
                </a:lnTo>
                <a:lnTo>
                  <a:pt x="6444" y="204"/>
                </a:lnTo>
                <a:lnTo>
                  <a:pt x="6444" y="187"/>
                </a:lnTo>
                <a:lnTo>
                  <a:pt x="6445" y="170"/>
                </a:lnTo>
                <a:lnTo>
                  <a:pt x="6446" y="136"/>
                </a:lnTo>
                <a:lnTo>
                  <a:pt x="6446" y="119"/>
                </a:lnTo>
                <a:lnTo>
                  <a:pt x="6447" y="170"/>
                </a:lnTo>
                <a:lnTo>
                  <a:pt x="6447" y="221"/>
                </a:lnTo>
                <a:lnTo>
                  <a:pt x="6448" y="255"/>
                </a:lnTo>
                <a:lnTo>
                  <a:pt x="6448" y="238"/>
                </a:lnTo>
                <a:lnTo>
                  <a:pt x="6449" y="119"/>
                </a:lnTo>
                <a:lnTo>
                  <a:pt x="6450" y="34"/>
                </a:lnTo>
                <a:lnTo>
                  <a:pt x="6450" y="119"/>
                </a:lnTo>
                <a:lnTo>
                  <a:pt x="6451" y="204"/>
                </a:lnTo>
                <a:lnTo>
                  <a:pt x="6451" y="272"/>
                </a:lnTo>
                <a:lnTo>
                  <a:pt x="6452" y="306"/>
                </a:lnTo>
                <a:lnTo>
                  <a:pt x="6452" y="255"/>
                </a:lnTo>
                <a:lnTo>
                  <a:pt x="6453" y="238"/>
                </a:lnTo>
                <a:lnTo>
                  <a:pt x="6454" y="289"/>
                </a:lnTo>
                <a:lnTo>
                  <a:pt x="6454" y="358"/>
                </a:lnTo>
                <a:lnTo>
                  <a:pt x="6455" y="391"/>
                </a:lnTo>
                <a:lnTo>
                  <a:pt x="6455" y="374"/>
                </a:lnTo>
                <a:lnTo>
                  <a:pt x="6456" y="374"/>
                </a:lnTo>
                <a:lnTo>
                  <a:pt x="6456" y="306"/>
                </a:lnTo>
                <a:lnTo>
                  <a:pt x="6457" y="255"/>
                </a:lnTo>
                <a:lnTo>
                  <a:pt x="6458" y="272"/>
                </a:lnTo>
                <a:lnTo>
                  <a:pt x="6458" y="272"/>
                </a:lnTo>
                <a:lnTo>
                  <a:pt x="6459" y="255"/>
                </a:lnTo>
                <a:lnTo>
                  <a:pt x="6459" y="204"/>
                </a:lnTo>
                <a:lnTo>
                  <a:pt x="6460" y="170"/>
                </a:lnTo>
                <a:lnTo>
                  <a:pt x="6460" y="153"/>
                </a:lnTo>
                <a:lnTo>
                  <a:pt x="6461" y="170"/>
                </a:lnTo>
                <a:lnTo>
                  <a:pt x="6461" y="170"/>
                </a:lnTo>
                <a:lnTo>
                  <a:pt x="6462" y="170"/>
                </a:lnTo>
                <a:lnTo>
                  <a:pt x="6463" y="187"/>
                </a:lnTo>
                <a:lnTo>
                  <a:pt x="6463" y="187"/>
                </a:lnTo>
                <a:lnTo>
                  <a:pt x="6464" y="221"/>
                </a:lnTo>
                <a:lnTo>
                  <a:pt x="6464" y="238"/>
                </a:lnTo>
                <a:lnTo>
                  <a:pt x="6465" y="238"/>
                </a:lnTo>
                <a:lnTo>
                  <a:pt x="6465" y="255"/>
                </a:lnTo>
                <a:lnTo>
                  <a:pt x="6466" y="255"/>
                </a:lnTo>
                <a:lnTo>
                  <a:pt x="6467" y="238"/>
                </a:lnTo>
                <a:lnTo>
                  <a:pt x="6467" y="255"/>
                </a:lnTo>
                <a:lnTo>
                  <a:pt x="6468" y="272"/>
                </a:lnTo>
                <a:lnTo>
                  <a:pt x="6469" y="255"/>
                </a:lnTo>
                <a:lnTo>
                  <a:pt x="6469" y="272"/>
                </a:lnTo>
                <a:lnTo>
                  <a:pt x="6470" y="289"/>
                </a:lnTo>
                <a:lnTo>
                  <a:pt x="6470" y="358"/>
                </a:lnTo>
                <a:lnTo>
                  <a:pt x="6471" y="306"/>
                </a:lnTo>
                <a:lnTo>
                  <a:pt x="6471" y="170"/>
                </a:lnTo>
                <a:lnTo>
                  <a:pt x="6472" y="85"/>
                </a:lnTo>
                <a:lnTo>
                  <a:pt x="6473" y="153"/>
                </a:lnTo>
                <a:lnTo>
                  <a:pt x="6473" y="306"/>
                </a:lnTo>
                <a:lnTo>
                  <a:pt x="6474" y="323"/>
                </a:lnTo>
                <a:lnTo>
                  <a:pt x="6474" y="323"/>
                </a:lnTo>
                <a:lnTo>
                  <a:pt x="6475" y="340"/>
                </a:lnTo>
                <a:lnTo>
                  <a:pt x="6475" y="358"/>
                </a:lnTo>
                <a:lnTo>
                  <a:pt x="6476" y="306"/>
                </a:lnTo>
                <a:lnTo>
                  <a:pt x="6477" y="306"/>
                </a:lnTo>
                <a:lnTo>
                  <a:pt x="6477" y="358"/>
                </a:lnTo>
                <a:lnTo>
                  <a:pt x="6478" y="323"/>
                </a:lnTo>
                <a:lnTo>
                  <a:pt x="6478" y="272"/>
                </a:lnTo>
                <a:lnTo>
                  <a:pt x="6479" y="204"/>
                </a:lnTo>
                <a:lnTo>
                  <a:pt x="6479" y="153"/>
                </a:lnTo>
                <a:lnTo>
                  <a:pt x="6480" y="170"/>
                </a:lnTo>
                <a:lnTo>
                  <a:pt x="6481" y="187"/>
                </a:lnTo>
                <a:lnTo>
                  <a:pt x="6481" y="204"/>
                </a:lnTo>
                <a:lnTo>
                  <a:pt x="6482" y="204"/>
                </a:lnTo>
                <a:lnTo>
                  <a:pt x="6482" y="204"/>
                </a:lnTo>
                <a:lnTo>
                  <a:pt x="6483" y="221"/>
                </a:lnTo>
                <a:lnTo>
                  <a:pt x="6483" y="238"/>
                </a:lnTo>
                <a:lnTo>
                  <a:pt x="6484" y="255"/>
                </a:lnTo>
                <a:lnTo>
                  <a:pt x="6484" y="255"/>
                </a:lnTo>
                <a:lnTo>
                  <a:pt x="6485" y="238"/>
                </a:lnTo>
                <a:lnTo>
                  <a:pt x="6486" y="221"/>
                </a:lnTo>
                <a:lnTo>
                  <a:pt x="6486" y="204"/>
                </a:lnTo>
                <a:lnTo>
                  <a:pt x="6487" y="221"/>
                </a:lnTo>
                <a:lnTo>
                  <a:pt x="6487" y="221"/>
                </a:lnTo>
                <a:lnTo>
                  <a:pt x="6488" y="204"/>
                </a:lnTo>
                <a:lnTo>
                  <a:pt x="6488" y="221"/>
                </a:lnTo>
                <a:lnTo>
                  <a:pt x="6489" y="221"/>
                </a:lnTo>
                <a:lnTo>
                  <a:pt x="6490" y="221"/>
                </a:lnTo>
                <a:lnTo>
                  <a:pt x="6490" y="221"/>
                </a:lnTo>
                <a:lnTo>
                  <a:pt x="6491" y="221"/>
                </a:lnTo>
                <a:lnTo>
                  <a:pt x="6491" y="187"/>
                </a:lnTo>
                <a:lnTo>
                  <a:pt x="6492" y="153"/>
                </a:lnTo>
                <a:lnTo>
                  <a:pt x="6492" y="187"/>
                </a:lnTo>
                <a:lnTo>
                  <a:pt x="6493" y="238"/>
                </a:lnTo>
                <a:lnTo>
                  <a:pt x="6494" y="238"/>
                </a:lnTo>
                <a:lnTo>
                  <a:pt x="6494" y="238"/>
                </a:lnTo>
                <a:lnTo>
                  <a:pt x="6495" y="102"/>
                </a:lnTo>
                <a:lnTo>
                  <a:pt x="6495" y="51"/>
                </a:lnTo>
                <a:lnTo>
                  <a:pt x="6496" y="136"/>
                </a:lnTo>
                <a:lnTo>
                  <a:pt x="6496" y="187"/>
                </a:lnTo>
                <a:lnTo>
                  <a:pt x="6497" y="238"/>
                </a:lnTo>
                <a:lnTo>
                  <a:pt x="6498" y="289"/>
                </a:lnTo>
                <a:lnTo>
                  <a:pt x="6498" y="306"/>
                </a:lnTo>
                <a:lnTo>
                  <a:pt x="6499" y="289"/>
                </a:lnTo>
                <a:lnTo>
                  <a:pt x="6499" y="255"/>
                </a:lnTo>
                <a:lnTo>
                  <a:pt x="6500" y="306"/>
                </a:lnTo>
                <a:lnTo>
                  <a:pt x="6501" y="374"/>
                </a:lnTo>
                <a:lnTo>
                  <a:pt x="6501" y="391"/>
                </a:lnTo>
                <a:lnTo>
                  <a:pt x="6502" y="323"/>
                </a:lnTo>
                <a:lnTo>
                  <a:pt x="6502" y="272"/>
                </a:lnTo>
                <a:lnTo>
                  <a:pt x="6503" y="238"/>
                </a:lnTo>
                <a:lnTo>
                  <a:pt x="6504" y="255"/>
                </a:lnTo>
                <a:lnTo>
                  <a:pt x="6504" y="255"/>
                </a:lnTo>
                <a:lnTo>
                  <a:pt x="6505" y="238"/>
                </a:lnTo>
                <a:lnTo>
                  <a:pt x="6505" y="221"/>
                </a:lnTo>
                <a:lnTo>
                  <a:pt x="6506" y="204"/>
                </a:lnTo>
                <a:lnTo>
                  <a:pt x="6506" y="187"/>
                </a:lnTo>
                <a:lnTo>
                  <a:pt x="6507" y="187"/>
                </a:lnTo>
                <a:lnTo>
                  <a:pt x="6507" y="204"/>
                </a:lnTo>
                <a:lnTo>
                  <a:pt x="6508" y="204"/>
                </a:lnTo>
                <a:lnTo>
                  <a:pt x="6509" y="204"/>
                </a:lnTo>
                <a:lnTo>
                  <a:pt x="6509" y="204"/>
                </a:lnTo>
                <a:lnTo>
                  <a:pt x="6510" y="204"/>
                </a:lnTo>
                <a:lnTo>
                  <a:pt x="6510" y="221"/>
                </a:lnTo>
                <a:lnTo>
                  <a:pt x="6511" y="204"/>
                </a:lnTo>
                <a:lnTo>
                  <a:pt x="6511" y="221"/>
                </a:lnTo>
                <a:lnTo>
                  <a:pt x="6512" y="221"/>
                </a:lnTo>
                <a:lnTo>
                  <a:pt x="6513" y="221"/>
                </a:lnTo>
                <a:lnTo>
                  <a:pt x="6513" y="221"/>
                </a:lnTo>
                <a:lnTo>
                  <a:pt x="6514" y="238"/>
                </a:lnTo>
                <a:lnTo>
                  <a:pt x="6514" y="238"/>
                </a:lnTo>
                <a:lnTo>
                  <a:pt x="6515" y="221"/>
                </a:lnTo>
                <a:lnTo>
                  <a:pt x="6515" y="170"/>
                </a:lnTo>
                <a:lnTo>
                  <a:pt x="6516" y="153"/>
                </a:lnTo>
                <a:lnTo>
                  <a:pt x="6517" y="170"/>
                </a:lnTo>
                <a:lnTo>
                  <a:pt x="6517" y="153"/>
                </a:lnTo>
                <a:lnTo>
                  <a:pt x="6518" y="187"/>
                </a:lnTo>
                <a:lnTo>
                  <a:pt x="6518" y="221"/>
                </a:lnTo>
                <a:lnTo>
                  <a:pt x="6519" y="221"/>
                </a:lnTo>
                <a:lnTo>
                  <a:pt x="6519" y="289"/>
                </a:lnTo>
                <a:lnTo>
                  <a:pt x="6520" y="340"/>
                </a:lnTo>
                <a:lnTo>
                  <a:pt x="6521" y="358"/>
                </a:lnTo>
                <a:lnTo>
                  <a:pt x="6521" y="358"/>
                </a:lnTo>
                <a:lnTo>
                  <a:pt x="6522" y="358"/>
                </a:lnTo>
                <a:lnTo>
                  <a:pt x="6522" y="340"/>
                </a:lnTo>
                <a:lnTo>
                  <a:pt x="6523" y="272"/>
                </a:lnTo>
                <a:lnTo>
                  <a:pt x="6523" y="289"/>
                </a:lnTo>
                <a:lnTo>
                  <a:pt x="6524" y="289"/>
                </a:lnTo>
                <a:lnTo>
                  <a:pt x="6524" y="306"/>
                </a:lnTo>
                <a:lnTo>
                  <a:pt x="6525" y="289"/>
                </a:lnTo>
                <a:lnTo>
                  <a:pt x="6526" y="255"/>
                </a:lnTo>
                <a:lnTo>
                  <a:pt x="6526" y="238"/>
                </a:lnTo>
                <a:lnTo>
                  <a:pt x="6527" y="204"/>
                </a:lnTo>
                <a:lnTo>
                  <a:pt x="6527" y="221"/>
                </a:lnTo>
                <a:lnTo>
                  <a:pt x="6528" y="255"/>
                </a:lnTo>
                <a:lnTo>
                  <a:pt x="6528" y="272"/>
                </a:lnTo>
                <a:lnTo>
                  <a:pt x="6529" y="289"/>
                </a:lnTo>
                <a:lnTo>
                  <a:pt x="6530" y="289"/>
                </a:lnTo>
                <a:lnTo>
                  <a:pt x="6530" y="289"/>
                </a:lnTo>
                <a:lnTo>
                  <a:pt x="6531" y="255"/>
                </a:lnTo>
                <a:lnTo>
                  <a:pt x="6531" y="255"/>
                </a:lnTo>
                <a:lnTo>
                  <a:pt x="6532" y="255"/>
                </a:lnTo>
                <a:lnTo>
                  <a:pt x="6532" y="272"/>
                </a:lnTo>
                <a:lnTo>
                  <a:pt x="6533" y="272"/>
                </a:lnTo>
                <a:lnTo>
                  <a:pt x="6534" y="289"/>
                </a:lnTo>
                <a:lnTo>
                  <a:pt x="6534" y="306"/>
                </a:lnTo>
                <a:lnTo>
                  <a:pt x="6535" y="306"/>
                </a:lnTo>
                <a:lnTo>
                  <a:pt x="6536" y="289"/>
                </a:lnTo>
                <a:lnTo>
                  <a:pt x="6536" y="289"/>
                </a:lnTo>
                <a:lnTo>
                  <a:pt x="6537" y="272"/>
                </a:lnTo>
                <a:lnTo>
                  <a:pt x="6537" y="272"/>
                </a:lnTo>
                <a:lnTo>
                  <a:pt x="6538" y="272"/>
                </a:lnTo>
                <a:lnTo>
                  <a:pt x="6538" y="272"/>
                </a:lnTo>
                <a:lnTo>
                  <a:pt x="6539" y="306"/>
                </a:lnTo>
                <a:lnTo>
                  <a:pt x="6540" y="306"/>
                </a:lnTo>
                <a:lnTo>
                  <a:pt x="6540" y="272"/>
                </a:lnTo>
                <a:lnTo>
                  <a:pt x="6541" y="221"/>
                </a:lnTo>
                <a:lnTo>
                  <a:pt x="6541" y="153"/>
                </a:lnTo>
                <a:lnTo>
                  <a:pt x="6542" y="153"/>
                </a:lnTo>
                <a:lnTo>
                  <a:pt x="6542" y="255"/>
                </a:lnTo>
                <a:lnTo>
                  <a:pt x="6543" y="289"/>
                </a:lnTo>
                <a:lnTo>
                  <a:pt x="6544" y="272"/>
                </a:lnTo>
                <a:lnTo>
                  <a:pt x="6544" y="221"/>
                </a:lnTo>
                <a:lnTo>
                  <a:pt x="6545" y="204"/>
                </a:lnTo>
                <a:lnTo>
                  <a:pt x="6545" y="204"/>
                </a:lnTo>
                <a:lnTo>
                  <a:pt x="6546" y="238"/>
                </a:lnTo>
                <a:lnTo>
                  <a:pt x="6546" y="289"/>
                </a:lnTo>
                <a:lnTo>
                  <a:pt x="6547" y="289"/>
                </a:lnTo>
                <a:lnTo>
                  <a:pt x="6548" y="289"/>
                </a:lnTo>
                <a:lnTo>
                  <a:pt x="6548" y="255"/>
                </a:lnTo>
                <a:lnTo>
                  <a:pt x="6549" y="221"/>
                </a:lnTo>
                <a:lnTo>
                  <a:pt x="6549" y="204"/>
                </a:lnTo>
                <a:lnTo>
                  <a:pt x="6550" y="221"/>
                </a:lnTo>
                <a:lnTo>
                  <a:pt x="6550" y="221"/>
                </a:lnTo>
                <a:lnTo>
                  <a:pt x="6551" y="221"/>
                </a:lnTo>
                <a:lnTo>
                  <a:pt x="6551" y="221"/>
                </a:lnTo>
                <a:lnTo>
                  <a:pt x="6552" y="204"/>
                </a:lnTo>
                <a:lnTo>
                  <a:pt x="6553" y="221"/>
                </a:lnTo>
                <a:lnTo>
                  <a:pt x="6553" y="238"/>
                </a:lnTo>
                <a:lnTo>
                  <a:pt x="6554" y="238"/>
                </a:lnTo>
                <a:lnTo>
                  <a:pt x="6554" y="238"/>
                </a:lnTo>
                <a:lnTo>
                  <a:pt x="6555" y="238"/>
                </a:lnTo>
                <a:lnTo>
                  <a:pt x="6555" y="238"/>
                </a:lnTo>
                <a:lnTo>
                  <a:pt x="6556" y="255"/>
                </a:lnTo>
                <a:lnTo>
                  <a:pt x="6557" y="238"/>
                </a:lnTo>
                <a:lnTo>
                  <a:pt x="6557" y="255"/>
                </a:lnTo>
                <a:lnTo>
                  <a:pt x="6558" y="238"/>
                </a:lnTo>
                <a:lnTo>
                  <a:pt x="6558" y="221"/>
                </a:lnTo>
                <a:lnTo>
                  <a:pt x="6559" y="221"/>
                </a:lnTo>
                <a:lnTo>
                  <a:pt x="6559" y="204"/>
                </a:lnTo>
                <a:lnTo>
                  <a:pt x="6560" y="204"/>
                </a:lnTo>
                <a:lnTo>
                  <a:pt x="6561" y="221"/>
                </a:lnTo>
                <a:lnTo>
                  <a:pt x="6561" y="170"/>
                </a:lnTo>
                <a:lnTo>
                  <a:pt x="6562" y="119"/>
                </a:lnTo>
                <a:lnTo>
                  <a:pt x="6562" y="85"/>
                </a:lnTo>
                <a:lnTo>
                  <a:pt x="6563" y="34"/>
                </a:lnTo>
                <a:lnTo>
                  <a:pt x="6563" y="51"/>
                </a:lnTo>
                <a:lnTo>
                  <a:pt x="6564" y="85"/>
                </a:lnTo>
                <a:lnTo>
                  <a:pt x="6565" y="204"/>
                </a:lnTo>
                <a:lnTo>
                  <a:pt x="6565" y="340"/>
                </a:lnTo>
                <a:lnTo>
                  <a:pt x="6566" y="374"/>
                </a:lnTo>
                <a:lnTo>
                  <a:pt x="6567" y="358"/>
                </a:lnTo>
                <a:lnTo>
                  <a:pt x="6567" y="323"/>
                </a:lnTo>
                <a:lnTo>
                  <a:pt x="6568" y="340"/>
                </a:lnTo>
                <a:lnTo>
                  <a:pt x="6568" y="374"/>
                </a:lnTo>
                <a:lnTo>
                  <a:pt x="6569" y="409"/>
                </a:lnTo>
                <a:lnTo>
                  <a:pt x="6569" y="374"/>
                </a:lnTo>
                <a:lnTo>
                  <a:pt x="6570" y="358"/>
                </a:lnTo>
                <a:lnTo>
                  <a:pt x="6571" y="323"/>
                </a:lnTo>
                <a:lnTo>
                  <a:pt x="6571" y="306"/>
                </a:lnTo>
                <a:lnTo>
                  <a:pt x="6572" y="272"/>
                </a:lnTo>
                <a:lnTo>
                  <a:pt x="6572" y="255"/>
                </a:lnTo>
                <a:lnTo>
                  <a:pt x="6573" y="204"/>
                </a:lnTo>
                <a:lnTo>
                  <a:pt x="6573" y="170"/>
                </a:lnTo>
                <a:lnTo>
                  <a:pt x="6574" y="170"/>
                </a:lnTo>
                <a:lnTo>
                  <a:pt x="6574" y="204"/>
                </a:lnTo>
                <a:lnTo>
                  <a:pt x="6575" y="238"/>
                </a:lnTo>
                <a:lnTo>
                  <a:pt x="6576" y="255"/>
                </a:lnTo>
                <a:lnTo>
                  <a:pt x="6576" y="255"/>
                </a:lnTo>
                <a:lnTo>
                  <a:pt x="6577" y="238"/>
                </a:lnTo>
                <a:lnTo>
                  <a:pt x="6577" y="238"/>
                </a:lnTo>
                <a:lnTo>
                  <a:pt x="6578" y="221"/>
                </a:lnTo>
                <a:lnTo>
                  <a:pt x="6578" y="204"/>
                </a:lnTo>
                <a:lnTo>
                  <a:pt x="6579" y="204"/>
                </a:lnTo>
                <a:lnTo>
                  <a:pt x="6580" y="221"/>
                </a:lnTo>
                <a:lnTo>
                  <a:pt x="6580" y="238"/>
                </a:lnTo>
                <a:lnTo>
                  <a:pt x="6581" y="238"/>
                </a:lnTo>
                <a:lnTo>
                  <a:pt x="6581" y="238"/>
                </a:lnTo>
                <a:lnTo>
                  <a:pt x="6582" y="221"/>
                </a:lnTo>
                <a:lnTo>
                  <a:pt x="6582" y="221"/>
                </a:lnTo>
                <a:lnTo>
                  <a:pt x="6583" y="221"/>
                </a:lnTo>
                <a:lnTo>
                  <a:pt x="6584" y="187"/>
                </a:lnTo>
                <a:lnTo>
                  <a:pt x="6584" y="170"/>
                </a:lnTo>
                <a:lnTo>
                  <a:pt x="6585" y="221"/>
                </a:lnTo>
                <a:lnTo>
                  <a:pt x="6585" y="255"/>
                </a:lnTo>
                <a:lnTo>
                  <a:pt x="6586" y="238"/>
                </a:lnTo>
                <a:lnTo>
                  <a:pt x="6586" y="85"/>
                </a:lnTo>
                <a:lnTo>
                  <a:pt x="6587" y="51"/>
                </a:lnTo>
                <a:lnTo>
                  <a:pt x="6588" y="170"/>
                </a:lnTo>
                <a:lnTo>
                  <a:pt x="6588" y="221"/>
                </a:lnTo>
                <a:lnTo>
                  <a:pt x="6589" y="289"/>
                </a:lnTo>
                <a:lnTo>
                  <a:pt x="6589" y="323"/>
                </a:lnTo>
                <a:lnTo>
                  <a:pt x="6590" y="289"/>
                </a:lnTo>
                <a:lnTo>
                  <a:pt x="6590" y="204"/>
                </a:lnTo>
                <a:lnTo>
                  <a:pt x="6591" y="221"/>
                </a:lnTo>
                <a:lnTo>
                  <a:pt x="6591" y="289"/>
                </a:lnTo>
                <a:lnTo>
                  <a:pt x="6592" y="340"/>
                </a:lnTo>
                <a:lnTo>
                  <a:pt x="6593" y="358"/>
                </a:lnTo>
                <a:lnTo>
                  <a:pt x="6593" y="323"/>
                </a:lnTo>
                <a:lnTo>
                  <a:pt x="6594" y="306"/>
                </a:lnTo>
                <a:lnTo>
                  <a:pt x="6594" y="289"/>
                </a:lnTo>
                <a:lnTo>
                  <a:pt x="6595" y="272"/>
                </a:lnTo>
                <a:lnTo>
                  <a:pt x="6595" y="255"/>
                </a:lnTo>
                <a:lnTo>
                  <a:pt x="6596" y="238"/>
                </a:lnTo>
                <a:lnTo>
                  <a:pt x="6597" y="221"/>
                </a:lnTo>
                <a:lnTo>
                  <a:pt x="6597" y="170"/>
                </a:lnTo>
                <a:lnTo>
                  <a:pt x="6598" y="170"/>
                </a:lnTo>
                <a:lnTo>
                  <a:pt x="6598" y="153"/>
                </a:lnTo>
                <a:lnTo>
                  <a:pt x="6599" y="170"/>
                </a:lnTo>
                <a:lnTo>
                  <a:pt x="6599" y="170"/>
                </a:lnTo>
                <a:lnTo>
                  <a:pt x="6600" y="170"/>
                </a:lnTo>
                <a:lnTo>
                  <a:pt x="6601" y="170"/>
                </a:lnTo>
                <a:lnTo>
                  <a:pt x="6601" y="187"/>
                </a:lnTo>
                <a:lnTo>
                  <a:pt x="6602" y="221"/>
                </a:lnTo>
                <a:lnTo>
                  <a:pt x="6603" y="238"/>
                </a:lnTo>
                <a:lnTo>
                  <a:pt x="6603" y="255"/>
                </a:lnTo>
                <a:lnTo>
                  <a:pt x="6604" y="255"/>
                </a:lnTo>
                <a:lnTo>
                  <a:pt x="6604" y="272"/>
                </a:lnTo>
                <a:lnTo>
                  <a:pt x="6605" y="272"/>
                </a:lnTo>
                <a:lnTo>
                  <a:pt x="6605" y="289"/>
                </a:lnTo>
                <a:lnTo>
                  <a:pt x="6606" y="289"/>
                </a:lnTo>
                <a:lnTo>
                  <a:pt x="6607" y="272"/>
                </a:lnTo>
                <a:lnTo>
                  <a:pt x="6607" y="289"/>
                </a:lnTo>
                <a:lnTo>
                  <a:pt x="6608" y="358"/>
                </a:lnTo>
                <a:lnTo>
                  <a:pt x="6608" y="340"/>
                </a:lnTo>
                <a:lnTo>
                  <a:pt x="6609" y="170"/>
                </a:lnTo>
                <a:lnTo>
                  <a:pt x="6609" y="85"/>
                </a:lnTo>
                <a:lnTo>
                  <a:pt x="6610" y="221"/>
                </a:lnTo>
                <a:lnTo>
                  <a:pt x="6611" y="289"/>
                </a:lnTo>
                <a:lnTo>
                  <a:pt x="6611" y="289"/>
                </a:lnTo>
                <a:lnTo>
                  <a:pt x="6612" y="289"/>
                </a:lnTo>
                <a:lnTo>
                  <a:pt x="6612" y="323"/>
                </a:lnTo>
                <a:lnTo>
                  <a:pt x="6613" y="340"/>
                </a:lnTo>
                <a:lnTo>
                  <a:pt x="6613" y="340"/>
                </a:lnTo>
                <a:lnTo>
                  <a:pt x="6614" y="323"/>
                </a:lnTo>
                <a:lnTo>
                  <a:pt x="6614" y="340"/>
                </a:lnTo>
                <a:lnTo>
                  <a:pt x="6615" y="374"/>
                </a:lnTo>
                <a:lnTo>
                  <a:pt x="6616" y="323"/>
                </a:lnTo>
                <a:lnTo>
                  <a:pt x="6616" y="255"/>
                </a:lnTo>
                <a:lnTo>
                  <a:pt x="6617" y="187"/>
                </a:lnTo>
                <a:lnTo>
                  <a:pt x="6617" y="153"/>
                </a:lnTo>
                <a:lnTo>
                  <a:pt x="6618" y="170"/>
                </a:lnTo>
                <a:lnTo>
                  <a:pt x="6618" y="204"/>
                </a:lnTo>
                <a:lnTo>
                  <a:pt x="6619" y="238"/>
                </a:lnTo>
                <a:lnTo>
                  <a:pt x="6620" y="221"/>
                </a:lnTo>
                <a:lnTo>
                  <a:pt x="6620" y="204"/>
                </a:lnTo>
                <a:lnTo>
                  <a:pt x="6621" y="221"/>
                </a:lnTo>
                <a:lnTo>
                  <a:pt x="6621" y="238"/>
                </a:lnTo>
                <a:lnTo>
                  <a:pt x="6622" y="255"/>
                </a:lnTo>
                <a:lnTo>
                  <a:pt x="6622" y="255"/>
                </a:lnTo>
                <a:lnTo>
                  <a:pt x="6623" y="238"/>
                </a:lnTo>
                <a:lnTo>
                  <a:pt x="6624" y="221"/>
                </a:lnTo>
                <a:lnTo>
                  <a:pt x="6624" y="221"/>
                </a:lnTo>
                <a:lnTo>
                  <a:pt x="6625" y="255"/>
                </a:lnTo>
                <a:lnTo>
                  <a:pt x="6625" y="255"/>
                </a:lnTo>
                <a:lnTo>
                  <a:pt x="6626" y="255"/>
                </a:lnTo>
                <a:lnTo>
                  <a:pt x="6626" y="238"/>
                </a:lnTo>
                <a:lnTo>
                  <a:pt x="6627" y="204"/>
                </a:lnTo>
                <a:lnTo>
                  <a:pt x="6628" y="204"/>
                </a:lnTo>
                <a:lnTo>
                  <a:pt x="6628" y="170"/>
                </a:lnTo>
                <a:lnTo>
                  <a:pt x="6629" y="170"/>
                </a:lnTo>
                <a:lnTo>
                  <a:pt x="6629" y="153"/>
                </a:lnTo>
                <a:lnTo>
                  <a:pt x="6630" y="153"/>
                </a:lnTo>
                <a:lnTo>
                  <a:pt x="6630" y="204"/>
                </a:lnTo>
                <a:lnTo>
                  <a:pt x="6631" y="272"/>
                </a:lnTo>
                <a:lnTo>
                  <a:pt x="6631" y="272"/>
                </a:lnTo>
                <a:lnTo>
                  <a:pt x="6632" y="153"/>
                </a:lnTo>
                <a:lnTo>
                  <a:pt x="6633" y="85"/>
                </a:lnTo>
                <a:lnTo>
                  <a:pt x="6634" y="136"/>
                </a:lnTo>
                <a:lnTo>
                  <a:pt x="6634" y="204"/>
                </a:lnTo>
                <a:lnTo>
                  <a:pt x="6635" y="255"/>
                </a:lnTo>
                <a:lnTo>
                  <a:pt x="6635" y="306"/>
                </a:lnTo>
                <a:lnTo>
                  <a:pt x="6636" y="323"/>
                </a:lnTo>
                <a:lnTo>
                  <a:pt x="6636" y="289"/>
                </a:lnTo>
                <a:lnTo>
                  <a:pt x="6637" y="272"/>
                </a:lnTo>
                <a:lnTo>
                  <a:pt x="6637" y="272"/>
                </a:lnTo>
                <a:lnTo>
                  <a:pt x="6638" y="323"/>
                </a:lnTo>
                <a:lnTo>
                  <a:pt x="6639" y="358"/>
                </a:lnTo>
                <a:lnTo>
                  <a:pt x="6639" y="340"/>
                </a:lnTo>
                <a:lnTo>
                  <a:pt x="6640" y="323"/>
                </a:lnTo>
                <a:lnTo>
                  <a:pt x="6640" y="306"/>
                </a:lnTo>
                <a:lnTo>
                  <a:pt x="6641" y="289"/>
                </a:lnTo>
                <a:lnTo>
                  <a:pt x="6641" y="289"/>
                </a:lnTo>
                <a:lnTo>
                  <a:pt x="6642" y="238"/>
                </a:lnTo>
                <a:lnTo>
                  <a:pt x="6643" y="221"/>
                </a:lnTo>
                <a:lnTo>
                  <a:pt x="6643" y="187"/>
                </a:lnTo>
                <a:lnTo>
                  <a:pt x="6644" y="187"/>
                </a:lnTo>
                <a:lnTo>
                  <a:pt x="6644" y="170"/>
                </a:lnTo>
                <a:lnTo>
                  <a:pt x="6645" y="153"/>
                </a:lnTo>
                <a:lnTo>
                  <a:pt x="6645" y="170"/>
                </a:lnTo>
                <a:lnTo>
                  <a:pt x="6646" y="187"/>
                </a:lnTo>
                <a:lnTo>
                  <a:pt x="6647" y="187"/>
                </a:lnTo>
                <a:lnTo>
                  <a:pt x="6647" y="204"/>
                </a:lnTo>
                <a:lnTo>
                  <a:pt x="6648" y="221"/>
                </a:lnTo>
                <a:lnTo>
                  <a:pt x="6648" y="238"/>
                </a:lnTo>
                <a:lnTo>
                  <a:pt x="6649" y="255"/>
                </a:lnTo>
                <a:lnTo>
                  <a:pt x="6649" y="255"/>
                </a:lnTo>
                <a:lnTo>
                  <a:pt x="6650" y="255"/>
                </a:lnTo>
                <a:lnTo>
                  <a:pt x="6651" y="255"/>
                </a:lnTo>
                <a:lnTo>
                  <a:pt x="6651" y="255"/>
                </a:lnTo>
                <a:lnTo>
                  <a:pt x="6652" y="255"/>
                </a:lnTo>
                <a:lnTo>
                  <a:pt x="6652" y="255"/>
                </a:lnTo>
                <a:lnTo>
                  <a:pt x="6653" y="187"/>
                </a:lnTo>
                <a:lnTo>
                  <a:pt x="6653" y="153"/>
                </a:lnTo>
                <a:lnTo>
                  <a:pt x="6654" y="136"/>
                </a:lnTo>
                <a:lnTo>
                  <a:pt x="6655" y="153"/>
                </a:lnTo>
                <a:lnTo>
                  <a:pt x="6655" y="51"/>
                </a:lnTo>
                <a:lnTo>
                  <a:pt x="6656" y="51"/>
                </a:lnTo>
                <a:lnTo>
                  <a:pt x="6656" y="68"/>
                </a:lnTo>
                <a:lnTo>
                  <a:pt x="6657" y="102"/>
                </a:lnTo>
                <a:lnTo>
                  <a:pt x="6657" y="204"/>
                </a:lnTo>
                <a:lnTo>
                  <a:pt x="6658" y="255"/>
                </a:lnTo>
                <a:lnTo>
                  <a:pt x="6658" y="323"/>
                </a:lnTo>
                <a:lnTo>
                  <a:pt x="6659" y="426"/>
                </a:lnTo>
                <a:lnTo>
                  <a:pt x="6660" y="477"/>
                </a:lnTo>
                <a:lnTo>
                  <a:pt x="6660" y="391"/>
                </a:lnTo>
                <a:lnTo>
                  <a:pt x="6661" y="374"/>
                </a:lnTo>
                <a:lnTo>
                  <a:pt x="6661" y="391"/>
                </a:lnTo>
                <a:lnTo>
                  <a:pt x="6662" y="374"/>
                </a:lnTo>
                <a:lnTo>
                  <a:pt x="6662" y="340"/>
                </a:lnTo>
                <a:lnTo>
                  <a:pt x="6663" y="306"/>
                </a:lnTo>
                <a:lnTo>
                  <a:pt x="6664" y="289"/>
                </a:lnTo>
                <a:lnTo>
                  <a:pt x="6664" y="238"/>
                </a:lnTo>
                <a:lnTo>
                  <a:pt x="6665" y="221"/>
                </a:lnTo>
                <a:lnTo>
                  <a:pt x="6665" y="255"/>
                </a:lnTo>
                <a:lnTo>
                  <a:pt x="6666" y="255"/>
                </a:lnTo>
                <a:lnTo>
                  <a:pt x="6667" y="272"/>
                </a:lnTo>
                <a:lnTo>
                  <a:pt x="6667" y="289"/>
                </a:lnTo>
                <a:lnTo>
                  <a:pt x="6668" y="255"/>
                </a:lnTo>
                <a:lnTo>
                  <a:pt x="6668" y="255"/>
                </a:lnTo>
                <a:lnTo>
                  <a:pt x="6669" y="255"/>
                </a:lnTo>
                <a:lnTo>
                  <a:pt x="6670" y="255"/>
                </a:lnTo>
                <a:lnTo>
                  <a:pt x="6670" y="255"/>
                </a:lnTo>
                <a:lnTo>
                  <a:pt x="6671" y="238"/>
                </a:lnTo>
                <a:lnTo>
                  <a:pt x="6671" y="238"/>
                </a:lnTo>
                <a:lnTo>
                  <a:pt x="6672" y="221"/>
                </a:lnTo>
                <a:lnTo>
                  <a:pt x="6672" y="238"/>
                </a:lnTo>
                <a:lnTo>
                  <a:pt x="6673" y="255"/>
                </a:lnTo>
                <a:lnTo>
                  <a:pt x="6674" y="255"/>
                </a:lnTo>
                <a:lnTo>
                  <a:pt x="6674" y="255"/>
                </a:lnTo>
                <a:lnTo>
                  <a:pt x="6675" y="255"/>
                </a:lnTo>
                <a:lnTo>
                  <a:pt x="6675" y="255"/>
                </a:lnTo>
                <a:lnTo>
                  <a:pt x="6676" y="255"/>
                </a:lnTo>
                <a:lnTo>
                  <a:pt x="6676" y="272"/>
                </a:lnTo>
                <a:lnTo>
                  <a:pt x="6677" y="272"/>
                </a:lnTo>
                <a:lnTo>
                  <a:pt x="6678" y="255"/>
                </a:lnTo>
                <a:lnTo>
                  <a:pt x="6678" y="187"/>
                </a:lnTo>
                <a:lnTo>
                  <a:pt x="6679" y="170"/>
                </a:lnTo>
                <a:lnTo>
                  <a:pt x="6679" y="221"/>
                </a:lnTo>
                <a:lnTo>
                  <a:pt x="6680" y="272"/>
                </a:lnTo>
                <a:lnTo>
                  <a:pt x="6680" y="272"/>
                </a:lnTo>
                <a:lnTo>
                  <a:pt x="6681" y="221"/>
                </a:lnTo>
                <a:lnTo>
                  <a:pt x="6681" y="204"/>
                </a:lnTo>
                <a:lnTo>
                  <a:pt x="6682" y="170"/>
                </a:lnTo>
                <a:lnTo>
                  <a:pt x="6683" y="204"/>
                </a:lnTo>
                <a:lnTo>
                  <a:pt x="6683" y="238"/>
                </a:lnTo>
                <a:lnTo>
                  <a:pt x="6684" y="289"/>
                </a:lnTo>
                <a:lnTo>
                  <a:pt x="6684" y="272"/>
                </a:lnTo>
                <a:lnTo>
                  <a:pt x="6685" y="272"/>
                </a:lnTo>
                <a:lnTo>
                  <a:pt x="6685" y="255"/>
                </a:lnTo>
                <a:lnTo>
                  <a:pt x="6686" y="255"/>
                </a:lnTo>
                <a:lnTo>
                  <a:pt x="6687" y="255"/>
                </a:lnTo>
                <a:lnTo>
                  <a:pt x="6687" y="272"/>
                </a:lnTo>
                <a:lnTo>
                  <a:pt x="6688" y="272"/>
                </a:lnTo>
                <a:lnTo>
                  <a:pt x="6688" y="255"/>
                </a:lnTo>
                <a:lnTo>
                  <a:pt x="6689" y="238"/>
                </a:lnTo>
                <a:lnTo>
                  <a:pt x="6689" y="238"/>
                </a:lnTo>
                <a:lnTo>
                  <a:pt x="6690" y="238"/>
                </a:lnTo>
                <a:lnTo>
                  <a:pt x="6691" y="238"/>
                </a:lnTo>
                <a:lnTo>
                  <a:pt x="6691" y="221"/>
                </a:lnTo>
                <a:lnTo>
                  <a:pt x="6692" y="238"/>
                </a:lnTo>
                <a:lnTo>
                  <a:pt x="6692" y="238"/>
                </a:lnTo>
                <a:lnTo>
                  <a:pt x="6693" y="255"/>
                </a:lnTo>
                <a:lnTo>
                  <a:pt x="6693" y="255"/>
                </a:lnTo>
                <a:lnTo>
                  <a:pt x="6694" y="255"/>
                </a:lnTo>
                <a:lnTo>
                  <a:pt x="6695" y="255"/>
                </a:lnTo>
                <a:lnTo>
                  <a:pt x="6695" y="255"/>
                </a:lnTo>
                <a:lnTo>
                  <a:pt x="6696" y="255"/>
                </a:lnTo>
                <a:lnTo>
                  <a:pt x="6696" y="255"/>
                </a:lnTo>
                <a:lnTo>
                  <a:pt x="6697" y="255"/>
                </a:lnTo>
                <a:lnTo>
                  <a:pt x="6697" y="255"/>
                </a:lnTo>
                <a:lnTo>
                  <a:pt x="6698" y="238"/>
                </a:lnTo>
                <a:lnTo>
                  <a:pt x="6698" y="153"/>
                </a:lnTo>
                <a:lnTo>
                  <a:pt x="6699" y="136"/>
                </a:lnTo>
                <a:lnTo>
                  <a:pt x="6700" y="136"/>
                </a:lnTo>
                <a:lnTo>
                  <a:pt x="6701" y="119"/>
                </a:lnTo>
                <a:lnTo>
                  <a:pt x="6701" y="187"/>
                </a:lnTo>
                <a:lnTo>
                  <a:pt x="6702" y="221"/>
                </a:lnTo>
                <a:lnTo>
                  <a:pt x="6702" y="221"/>
                </a:lnTo>
                <a:lnTo>
                  <a:pt x="6703" y="272"/>
                </a:lnTo>
                <a:lnTo>
                  <a:pt x="6703" y="289"/>
                </a:lnTo>
                <a:lnTo>
                  <a:pt x="6704" y="358"/>
                </a:lnTo>
                <a:lnTo>
                  <a:pt x="6704" y="358"/>
                </a:lnTo>
                <a:lnTo>
                  <a:pt x="6705" y="340"/>
                </a:lnTo>
                <a:lnTo>
                  <a:pt x="6706" y="323"/>
                </a:lnTo>
                <a:lnTo>
                  <a:pt x="6706" y="272"/>
                </a:lnTo>
                <a:lnTo>
                  <a:pt x="6707" y="221"/>
                </a:lnTo>
                <a:lnTo>
                  <a:pt x="6707" y="238"/>
                </a:lnTo>
                <a:lnTo>
                  <a:pt x="6708" y="289"/>
                </a:lnTo>
                <a:lnTo>
                  <a:pt x="6708" y="306"/>
                </a:lnTo>
                <a:lnTo>
                  <a:pt x="6709" y="272"/>
                </a:lnTo>
                <a:lnTo>
                  <a:pt x="6710" y="221"/>
                </a:lnTo>
                <a:lnTo>
                  <a:pt x="6710" y="204"/>
                </a:lnTo>
                <a:lnTo>
                  <a:pt x="6711" y="221"/>
                </a:lnTo>
                <a:lnTo>
                  <a:pt x="6711" y="221"/>
                </a:lnTo>
                <a:lnTo>
                  <a:pt x="6712" y="221"/>
                </a:lnTo>
                <a:lnTo>
                  <a:pt x="6712" y="221"/>
                </a:lnTo>
                <a:lnTo>
                  <a:pt x="6713" y="221"/>
                </a:lnTo>
                <a:lnTo>
                  <a:pt x="6714" y="238"/>
                </a:lnTo>
                <a:lnTo>
                  <a:pt x="6714" y="255"/>
                </a:lnTo>
                <a:lnTo>
                  <a:pt x="6715" y="255"/>
                </a:lnTo>
                <a:lnTo>
                  <a:pt x="6715" y="238"/>
                </a:lnTo>
                <a:lnTo>
                  <a:pt x="6716" y="221"/>
                </a:lnTo>
                <a:lnTo>
                  <a:pt x="6716" y="221"/>
                </a:lnTo>
                <a:lnTo>
                  <a:pt x="6717" y="238"/>
                </a:lnTo>
                <a:lnTo>
                  <a:pt x="6718" y="238"/>
                </a:lnTo>
                <a:lnTo>
                  <a:pt x="6718" y="221"/>
                </a:lnTo>
                <a:lnTo>
                  <a:pt x="6719" y="221"/>
                </a:lnTo>
                <a:lnTo>
                  <a:pt x="6719" y="221"/>
                </a:lnTo>
                <a:lnTo>
                  <a:pt x="6720" y="204"/>
                </a:lnTo>
                <a:lnTo>
                  <a:pt x="6720" y="170"/>
                </a:lnTo>
                <a:lnTo>
                  <a:pt x="6721" y="170"/>
                </a:lnTo>
                <a:lnTo>
                  <a:pt x="6721" y="170"/>
                </a:lnTo>
                <a:lnTo>
                  <a:pt x="6722" y="170"/>
                </a:lnTo>
                <a:lnTo>
                  <a:pt x="6723" y="204"/>
                </a:lnTo>
                <a:lnTo>
                  <a:pt x="6723" y="255"/>
                </a:lnTo>
                <a:lnTo>
                  <a:pt x="6724" y="119"/>
                </a:lnTo>
                <a:lnTo>
                  <a:pt x="6724" y="51"/>
                </a:lnTo>
                <a:lnTo>
                  <a:pt x="6725" y="136"/>
                </a:lnTo>
                <a:lnTo>
                  <a:pt x="6725" y="255"/>
                </a:lnTo>
                <a:lnTo>
                  <a:pt x="6726" y="289"/>
                </a:lnTo>
                <a:lnTo>
                  <a:pt x="6727" y="340"/>
                </a:lnTo>
                <a:lnTo>
                  <a:pt x="6727" y="323"/>
                </a:lnTo>
                <a:lnTo>
                  <a:pt x="6728" y="255"/>
                </a:lnTo>
                <a:lnTo>
                  <a:pt x="6728" y="255"/>
                </a:lnTo>
                <a:lnTo>
                  <a:pt x="6729" y="289"/>
                </a:lnTo>
                <a:lnTo>
                  <a:pt x="6729" y="340"/>
                </a:lnTo>
                <a:lnTo>
                  <a:pt x="6730" y="358"/>
                </a:lnTo>
                <a:lnTo>
                  <a:pt x="6731" y="323"/>
                </a:lnTo>
                <a:lnTo>
                  <a:pt x="6731" y="289"/>
                </a:lnTo>
                <a:lnTo>
                  <a:pt x="6732" y="272"/>
                </a:lnTo>
                <a:lnTo>
                  <a:pt x="6732" y="289"/>
                </a:lnTo>
                <a:lnTo>
                  <a:pt x="6733" y="272"/>
                </a:lnTo>
                <a:lnTo>
                  <a:pt x="6734" y="221"/>
                </a:lnTo>
                <a:lnTo>
                  <a:pt x="6734" y="187"/>
                </a:lnTo>
                <a:lnTo>
                  <a:pt x="6735" y="187"/>
                </a:lnTo>
                <a:lnTo>
                  <a:pt x="6735" y="187"/>
                </a:lnTo>
                <a:lnTo>
                  <a:pt x="6736" y="187"/>
                </a:lnTo>
                <a:lnTo>
                  <a:pt x="6737" y="170"/>
                </a:lnTo>
                <a:lnTo>
                  <a:pt x="6737" y="187"/>
                </a:lnTo>
                <a:lnTo>
                  <a:pt x="6738" y="187"/>
                </a:lnTo>
                <a:lnTo>
                  <a:pt x="6738" y="187"/>
                </a:lnTo>
                <a:lnTo>
                  <a:pt x="6739" y="204"/>
                </a:lnTo>
                <a:lnTo>
                  <a:pt x="6739" y="238"/>
                </a:lnTo>
                <a:lnTo>
                  <a:pt x="6740" y="221"/>
                </a:lnTo>
                <a:lnTo>
                  <a:pt x="6741" y="238"/>
                </a:lnTo>
                <a:lnTo>
                  <a:pt x="6741" y="221"/>
                </a:lnTo>
                <a:lnTo>
                  <a:pt x="6742" y="221"/>
                </a:lnTo>
                <a:lnTo>
                  <a:pt x="6742" y="238"/>
                </a:lnTo>
                <a:lnTo>
                  <a:pt x="6743" y="255"/>
                </a:lnTo>
                <a:lnTo>
                  <a:pt x="6743" y="272"/>
                </a:lnTo>
                <a:lnTo>
                  <a:pt x="6744" y="255"/>
                </a:lnTo>
                <a:lnTo>
                  <a:pt x="6745" y="221"/>
                </a:lnTo>
                <a:lnTo>
                  <a:pt x="6745" y="255"/>
                </a:lnTo>
                <a:lnTo>
                  <a:pt x="6746" y="272"/>
                </a:lnTo>
                <a:lnTo>
                  <a:pt x="6746" y="204"/>
                </a:lnTo>
                <a:lnTo>
                  <a:pt x="6747" y="119"/>
                </a:lnTo>
                <a:lnTo>
                  <a:pt x="6747" y="187"/>
                </a:lnTo>
                <a:lnTo>
                  <a:pt x="6748" y="255"/>
                </a:lnTo>
                <a:lnTo>
                  <a:pt x="6748" y="306"/>
                </a:lnTo>
                <a:lnTo>
                  <a:pt x="6749" y="289"/>
                </a:lnTo>
                <a:lnTo>
                  <a:pt x="6750" y="255"/>
                </a:lnTo>
                <a:lnTo>
                  <a:pt x="6750" y="255"/>
                </a:lnTo>
                <a:lnTo>
                  <a:pt x="6751" y="255"/>
                </a:lnTo>
                <a:lnTo>
                  <a:pt x="6751" y="306"/>
                </a:lnTo>
                <a:lnTo>
                  <a:pt x="6752" y="340"/>
                </a:lnTo>
                <a:lnTo>
                  <a:pt x="6752" y="340"/>
                </a:lnTo>
                <a:lnTo>
                  <a:pt x="6753" y="358"/>
                </a:lnTo>
                <a:lnTo>
                  <a:pt x="6754" y="323"/>
                </a:lnTo>
                <a:lnTo>
                  <a:pt x="6754" y="289"/>
                </a:lnTo>
                <a:lnTo>
                  <a:pt x="6755" y="238"/>
                </a:lnTo>
                <a:lnTo>
                  <a:pt x="6755" y="204"/>
                </a:lnTo>
                <a:lnTo>
                  <a:pt x="6756" y="187"/>
                </a:lnTo>
                <a:lnTo>
                  <a:pt x="6756" y="221"/>
                </a:lnTo>
                <a:lnTo>
                  <a:pt x="6757" y="238"/>
                </a:lnTo>
                <a:lnTo>
                  <a:pt x="6758" y="255"/>
                </a:lnTo>
                <a:lnTo>
                  <a:pt x="6758" y="255"/>
                </a:lnTo>
                <a:lnTo>
                  <a:pt x="6759" y="238"/>
                </a:lnTo>
                <a:lnTo>
                  <a:pt x="6759" y="238"/>
                </a:lnTo>
                <a:lnTo>
                  <a:pt x="6760" y="204"/>
                </a:lnTo>
                <a:lnTo>
                  <a:pt x="6760" y="204"/>
                </a:lnTo>
                <a:lnTo>
                  <a:pt x="6761" y="221"/>
                </a:lnTo>
                <a:lnTo>
                  <a:pt x="6762" y="221"/>
                </a:lnTo>
                <a:lnTo>
                  <a:pt x="6762" y="255"/>
                </a:lnTo>
                <a:lnTo>
                  <a:pt x="6763" y="272"/>
                </a:lnTo>
                <a:lnTo>
                  <a:pt x="6763" y="272"/>
                </a:lnTo>
                <a:lnTo>
                  <a:pt x="6764" y="238"/>
                </a:lnTo>
                <a:lnTo>
                  <a:pt x="6764" y="204"/>
                </a:lnTo>
                <a:lnTo>
                  <a:pt x="6765" y="221"/>
                </a:lnTo>
                <a:lnTo>
                  <a:pt x="6765" y="221"/>
                </a:lnTo>
                <a:lnTo>
                  <a:pt x="6766" y="204"/>
                </a:lnTo>
                <a:lnTo>
                  <a:pt x="6767" y="187"/>
                </a:lnTo>
                <a:lnTo>
                  <a:pt x="6768" y="187"/>
                </a:lnTo>
                <a:lnTo>
                  <a:pt x="6768" y="221"/>
                </a:lnTo>
                <a:lnTo>
                  <a:pt x="6769" y="272"/>
                </a:lnTo>
                <a:lnTo>
                  <a:pt x="6769" y="255"/>
                </a:lnTo>
                <a:lnTo>
                  <a:pt x="6770" y="136"/>
                </a:lnTo>
                <a:lnTo>
                  <a:pt x="6770" y="68"/>
                </a:lnTo>
                <a:lnTo>
                  <a:pt x="6771" y="119"/>
                </a:lnTo>
                <a:lnTo>
                  <a:pt x="6771" y="170"/>
                </a:lnTo>
                <a:lnTo>
                  <a:pt x="6772" y="238"/>
                </a:lnTo>
                <a:lnTo>
                  <a:pt x="6773" y="306"/>
                </a:lnTo>
                <a:lnTo>
                  <a:pt x="6773" y="306"/>
                </a:lnTo>
                <a:lnTo>
                  <a:pt x="6774" y="255"/>
                </a:lnTo>
                <a:lnTo>
                  <a:pt x="6774" y="221"/>
                </a:lnTo>
                <a:lnTo>
                  <a:pt x="6775" y="238"/>
                </a:lnTo>
                <a:lnTo>
                  <a:pt x="6775" y="272"/>
                </a:lnTo>
                <a:lnTo>
                  <a:pt x="6776" y="323"/>
                </a:lnTo>
                <a:lnTo>
                  <a:pt x="6777" y="340"/>
                </a:lnTo>
                <a:lnTo>
                  <a:pt x="6777" y="340"/>
                </a:lnTo>
                <a:lnTo>
                  <a:pt x="6778" y="323"/>
                </a:lnTo>
                <a:lnTo>
                  <a:pt x="6778" y="306"/>
                </a:lnTo>
                <a:lnTo>
                  <a:pt x="6779" y="289"/>
                </a:lnTo>
                <a:lnTo>
                  <a:pt x="6779" y="289"/>
                </a:lnTo>
                <a:lnTo>
                  <a:pt x="6780" y="255"/>
                </a:lnTo>
                <a:lnTo>
                  <a:pt x="6781" y="204"/>
                </a:lnTo>
                <a:lnTo>
                  <a:pt x="6781" y="187"/>
                </a:lnTo>
                <a:lnTo>
                  <a:pt x="6782" y="170"/>
                </a:lnTo>
                <a:lnTo>
                  <a:pt x="6782" y="170"/>
                </a:lnTo>
                <a:lnTo>
                  <a:pt x="6783" y="170"/>
                </a:lnTo>
                <a:lnTo>
                  <a:pt x="6783" y="187"/>
                </a:lnTo>
                <a:lnTo>
                  <a:pt x="6784" y="187"/>
                </a:lnTo>
                <a:lnTo>
                  <a:pt x="6785" y="204"/>
                </a:lnTo>
                <a:lnTo>
                  <a:pt x="6785" y="221"/>
                </a:lnTo>
                <a:lnTo>
                  <a:pt x="6786" y="238"/>
                </a:lnTo>
                <a:lnTo>
                  <a:pt x="6786" y="255"/>
                </a:lnTo>
                <a:lnTo>
                  <a:pt x="6787" y="255"/>
                </a:lnTo>
                <a:lnTo>
                  <a:pt x="6787" y="255"/>
                </a:lnTo>
                <a:lnTo>
                  <a:pt x="6788" y="238"/>
                </a:lnTo>
                <a:lnTo>
                  <a:pt x="6788" y="255"/>
                </a:lnTo>
                <a:lnTo>
                  <a:pt x="6789" y="272"/>
                </a:lnTo>
                <a:lnTo>
                  <a:pt x="6790" y="255"/>
                </a:lnTo>
                <a:lnTo>
                  <a:pt x="6790" y="238"/>
                </a:lnTo>
                <a:lnTo>
                  <a:pt x="6791" y="204"/>
                </a:lnTo>
                <a:lnTo>
                  <a:pt x="6791" y="187"/>
                </a:lnTo>
                <a:lnTo>
                  <a:pt x="6792" y="204"/>
                </a:lnTo>
                <a:lnTo>
                  <a:pt x="6792" y="238"/>
                </a:lnTo>
                <a:lnTo>
                  <a:pt x="6793" y="289"/>
                </a:lnTo>
                <a:lnTo>
                  <a:pt x="6794" y="238"/>
                </a:lnTo>
                <a:lnTo>
                  <a:pt x="6794" y="187"/>
                </a:lnTo>
                <a:lnTo>
                  <a:pt x="6795" y="204"/>
                </a:lnTo>
                <a:lnTo>
                  <a:pt x="6795" y="221"/>
                </a:lnTo>
                <a:lnTo>
                  <a:pt x="6796" y="289"/>
                </a:lnTo>
                <a:lnTo>
                  <a:pt x="6796" y="340"/>
                </a:lnTo>
                <a:lnTo>
                  <a:pt x="6797" y="272"/>
                </a:lnTo>
                <a:lnTo>
                  <a:pt x="6798" y="306"/>
                </a:lnTo>
                <a:lnTo>
                  <a:pt x="6798" y="323"/>
                </a:lnTo>
                <a:lnTo>
                  <a:pt x="6799" y="340"/>
                </a:lnTo>
                <a:lnTo>
                  <a:pt x="6799" y="255"/>
                </a:lnTo>
                <a:lnTo>
                  <a:pt x="6800" y="204"/>
                </a:lnTo>
                <a:lnTo>
                  <a:pt x="6801" y="187"/>
                </a:lnTo>
                <a:lnTo>
                  <a:pt x="6801" y="187"/>
                </a:lnTo>
                <a:lnTo>
                  <a:pt x="6802" y="238"/>
                </a:lnTo>
                <a:lnTo>
                  <a:pt x="6802" y="255"/>
                </a:lnTo>
                <a:lnTo>
                  <a:pt x="6803" y="272"/>
                </a:lnTo>
                <a:lnTo>
                  <a:pt x="6804" y="272"/>
                </a:lnTo>
                <a:lnTo>
                  <a:pt x="6804" y="289"/>
                </a:lnTo>
                <a:lnTo>
                  <a:pt x="6805" y="272"/>
                </a:lnTo>
                <a:lnTo>
                  <a:pt x="6805" y="255"/>
                </a:lnTo>
                <a:lnTo>
                  <a:pt x="6806" y="238"/>
                </a:lnTo>
                <a:lnTo>
                  <a:pt x="6806" y="238"/>
                </a:lnTo>
                <a:lnTo>
                  <a:pt x="6807" y="238"/>
                </a:lnTo>
                <a:lnTo>
                  <a:pt x="6808" y="255"/>
                </a:lnTo>
                <a:lnTo>
                  <a:pt x="6808" y="272"/>
                </a:lnTo>
                <a:lnTo>
                  <a:pt x="6809" y="289"/>
                </a:lnTo>
                <a:lnTo>
                  <a:pt x="6809" y="289"/>
                </a:lnTo>
                <a:lnTo>
                  <a:pt x="6810" y="272"/>
                </a:lnTo>
                <a:lnTo>
                  <a:pt x="6810" y="238"/>
                </a:lnTo>
                <a:lnTo>
                  <a:pt x="6811" y="238"/>
                </a:lnTo>
                <a:lnTo>
                  <a:pt x="6811" y="255"/>
                </a:lnTo>
                <a:lnTo>
                  <a:pt x="6812" y="255"/>
                </a:lnTo>
                <a:lnTo>
                  <a:pt x="6813" y="255"/>
                </a:lnTo>
                <a:lnTo>
                  <a:pt x="6813" y="255"/>
                </a:lnTo>
                <a:lnTo>
                  <a:pt x="6814" y="255"/>
                </a:lnTo>
                <a:lnTo>
                  <a:pt x="6814" y="238"/>
                </a:lnTo>
                <a:lnTo>
                  <a:pt x="6815" y="221"/>
                </a:lnTo>
                <a:lnTo>
                  <a:pt x="6815" y="170"/>
                </a:lnTo>
                <a:lnTo>
                  <a:pt x="6816" y="102"/>
                </a:lnTo>
                <a:lnTo>
                  <a:pt x="6817" y="170"/>
                </a:lnTo>
                <a:lnTo>
                  <a:pt x="6817" y="187"/>
                </a:lnTo>
                <a:lnTo>
                  <a:pt x="6818" y="221"/>
                </a:lnTo>
                <a:lnTo>
                  <a:pt x="6818" y="272"/>
                </a:lnTo>
                <a:lnTo>
                  <a:pt x="6819" y="289"/>
                </a:lnTo>
                <a:lnTo>
                  <a:pt x="6819" y="272"/>
                </a:lnTo>
                <a:lnTo>
                  <a:pt x="6820" y="255"/>
                </a:lnTo>
                <a:lnTo>
                  <a:pt x="6821" y="255"/>
                </a:lnTo>
                <a:lnTo>
                  <a:pt x="6821" y="272"/>
                </a:lnTo>
                <a:lnTo>
                  <a:pt x="6822" y="272"/>
                </a:lnTo>
                <a:lnTo>
                  <a:pt x="6822" y="272"/>
                </a:lnTo>
                <a:lnTo>
                  <a:pt x="6823" y="255"/>
                </a:lnTo>
                <a:lnTo>
                  <a:pt x="6823" y="255"/>
                </a:lnTo>
                <a:lnTo>
                  <a:pt x="6824" y="289"/>
                </a:lnTo>
                <a:lnTo>
                  <a:pt x="6825" y="289"/>
                </a:lnTo>
                <a:lnTo>
                  <a:pt x="6825" y="272"/>
                </a:lnTo>
                <a:lnTo>
                  <a:pt x="6826" y="238"/>
                </a:lnTo>
                <a:lnTo>
                  <a:pt x="6826" y="238"/>
                </a:lnTo>
                <a:lnTo>
                  <a:pt x="6827" y="221"/>
                </a:lnTo>
                <a:lnTo>
                  <a:pt x="6827" y="238"/>
                </a:lnTo>
                <a:lnTo>
                  <a:pt x="6828" y="221"/>
                </a:lnTo>
                <a:lnTo>
                  <a:pt x="6828" y="221"/>
                </a:lnTo>
                <a:lnTo>
                  <a:pt x="6829" y="238"/>
                </a:lnTo>
                <a:lnTo>
                  <a:pt x="6830" y="221"/>
                </a:lnTo>
                <a:lnTo>
                  <a:pt x="6830" y="221"/>
                </a:lnTo>
                <a:lnTo>
                  <a:pt x="6831" y="238"/>
                </a:lnTo>
                <a:lnTo>
                  <a:pt x="6831" y="272"/>
                </a:lnTo>
                <a:lnTo>
                  <a:pt x="6832" y="255"/>
                </a:lnTo>
                <a:lnTo>
                  <a:pt x="6832" y="238"/>
                </a:lnTo>
                <a:lnTo>
                  <a:pt x="6833" y="221"/>
                </a:lnTo>
                <a:lnTo>
                  <a:pt x="6834" y="221"/>
                </a:lnTo>
                <a:lnTo>
                  <a:pt x="6834" y="238"/>
                </a:lnTo>
                <a:lnTo>
                  <a:pt x="6835" y="272"/>
                </a:lnTo>
                <a:lnTo>
                  <a:pt x="6836" y="238"/>
                </a:lnTo>
                <a:lnTo>
                  <a:pt x="6836" y="187"/>
                </a:lnTo>
                <a:lnTo>
                  <a:pt x="6837" y="153"/>
                </a:lnTo>
                <a:lnTo>
                  <a:pt x="6837" y="153"/>
                </a:lnTo>
                <a:lnTo>
                  <a:pt x="6838" y="153"/>
                </a:lnTo>
                <a:lnTo>
                  <a:pt x="6838" y="238"/>
                </a:lnTo>
                <a:lnTo>
                  <a:pt x="6839" y="238"/>
                </a:lnTo>
                <a:lnTo>
                  <a:pt x="6840" y="204"/>
                </a:lnTo>
                <a:lnTo>
                  <a:pt x="6840" y="204"/>
                </a:lnTo>
                <a:lnTo>
                  <a:pt x="6841" y="238"/>
                </a:lnTo>
                <a:lnTo>
                  <a:pt x="6841" y="289"/>
                </a:lnTo>
                <a:lnTo>
                  <a:pt x="6842" y="340"/>
                </a:lnTo>
                <a:lnTo>
                  <a:pt x="6842" y="340"/>
                </a:lnTo>
                <a:lnTo>
                  <a:pt x="6843" y="289"/>
                </a:lnTo>
                <a:lnTo>
                  <a:pt x="6844" y="255"/>
                </a:lnTo>
                <a:lnTo>
                  <a:pt x="6844" y="289"/>
                </a:lnTo>
                <a:lnTo>
                  <a:pt x="6845" y="306"/>
                </a:lnTo>
                <a:lnTo>
                  <a:pt x="6845" y="289"/>
                </a:lnTo>
                <a:lnTo>
                  <a:pt x="6846" y="255"/>
                </a:lnTo>
                <a:lnTo>
                  <a:pt x="6846" y="221"/>
                </a:lnTo>
                <a:lnTo>
                  <a:pt x="6847" y="187"/>
                </a:lnTo>
                <a:lnTo>
                  <a:pt x="6848" y="221"/>
                </a:lnTo>
                <a:lnTo>
                  <a:pt x="6848" y="255"/>
                </a:lnTo>
                <a:lnTo>
                  <a:pt x="6849" y="272"/>
                </a:lnTo>
                <a:lnTo>
                  <a:pt x="6849" y="272"/>
                </a:lnTo>
                <a:lnTo>
                  <a:pt x="6850" y="238"/>
                </a:lnTo>
                <a:lnTo>
                  <a:pt x="6850" y="221"/>
                </a:lnTo>
                <a:lnTo>
                  <a:pt x="6851" y="238"/>
                </a:lnTo>
                <a:lnTo>
                  <a:pt x="6852" y="255"/>
                </a:lnTo>
                <a:lnTo>
                  <a:pt x="6852" y="238"/>
                </a:lnTo>
                <a:lnTo>
                  <a:pt x="6853" y="238"/>
                </a:lnTo>
                <a:lnTo>
                  <a:pt x="6853" y="221"/>
                </a:lnTo>
                <a:lnTo>
                  <a:pt x="6854" y="221"/>
                </a:lnTo>
                <a:lnTo>
                  <a:pt x="6854" y="238"/>
                </a:lnTo>
                <a:lnTo>
                  <a:pt x="6855" y="238"/>
                </a:lnTo>
                <a:lnTo>
                  <a:pt x="6855" y="221"/>
                </a:lnTo>
                <a:lnTo>
                  <a:pt x="6856" y="221"/>
                </a:lnTo>
                <a:lnTo>
                  <a:pt x="6857" y="204"/>
                </a:lnTo>
                <a:lnTo>
                  <a:pt x="6857" y="204"/>
                </a:lnTo>
                <a:lnTo>
                  <a:pt x="6858" y="204"/>
                </a:lnTo>
                <a:lnTo>
                  <a:pt x="6858" y="187"/>
                </a:lnTo>
                <a:lnTo>
                  <a:pt x="6859" y="187"/>
                </a:lnTo>
                <a:lnTo>
                  <a:pt x="6859" y="221"/>
                </a:lnTo>
                <a:lnTo>
                  <a:pt x="6860" y="221"/>
                </a:lnTo>
                <a:lnTo>
                  <a:pt x="6861" y="221"/>
                </a:lnTo>
                <a:lnTo>
                  <a:pt x="6861" y="85"/>
                </a:lnTo>
                <a:lnTo>
                  <a:pt x="6862" y="17"/>
                </a:lnTo>
                <a:lnTo>
                  <a:pt x="6862" y="119"/>
                </a:lnTo>
                <a:lnTo>
                  <a:pt x="6863" y="204"/>
                </a:lnTo>
                <a:lnTo>
                  <a:pt x="6863" y="255"/>
                </a:lnTo>
                <a:lnTo>
                  <a:pt x="6864" y="306"/>
                </a:lnTo>
                <a:lnTo>
                  <a:pt x="6865" y="306"/>
                </a:lnTo>
                <a:lnTo>
                  <a:pt x="6865" y="255"/>
                </a:lnTo>
                <a:lnTo>
                  <a:pt x="6866" y="238"/>
                </a:lnTo>
                <a:lnTo>
                  <a:pt x="6867" y="323"/>
                </a:lnTo>
                <a:lnTo>
                  <a:pt x="6867" y="374"/>
                </a:lnTo>
                <a:lnTo>
                  <a:pt x="6868" y="374"/>
                </a:lnTo>
                <a:lnTo>
                  <a:pt x="6868" y="340"/>
                </a:lnTo>
                <a:lnTo>
                  <a:pt x="6869" y="272"/>
                </a:lnTo>
                <a:lnTo>
                  <a:pt x="6869" y="255"/>
                </a:lnTo>
                <a:lnTo>
                  <a:pt x="6870" y="272"/>
                </a:lnTo>
                <a:lnTo>
                  <a:pt x="6871" y="289"/>
                </a:lnTo>
                <a:lnTo>
                  <a:pt x="6871" y="272"/>
                </a:lnTo>
                <a:lnTo>
                  <a:pt x="6872" y="255"/>
                </a:lnTo>
                <a:lnTo>
                  <a:pt x="6872" y="221"/>
                </a:lnTo>
                <a:lnTo>
                  <a:pt x="6873" y="187"/>
                </a:lnTo>
                <a:lnTo>
                  <a:pt x="6873" y="170"/>
                </a:lnTo>
                <a:lnTo>
                  <a:pt x="6874" y="170"/>
                </a:lnTo>
                <a:lnTo>
                  <a:pt x="6875" y="170"/>
                </a:lnTo>
                <a:lnTo>
                  <a:pt x="6875" y="187"/>
                </a:lnTo>
                <a:lnTo>
                  <a:pt x="6876" y="170"/>
                </a:lnTo>
                <a:lnTo>
                  <a:pt x="6876" y="187"/>
                </a:lnTo>
                <a:lnTo>
                  <a:pt x="6877" y="204"/>
                </a:lnTo>
                <a:lnTo>
                  <a:pt x="6877" y="221"/>
                </a:lnTo>
                <a:lnTo>
                  <a:pt x="6878" y="221"/>
                </a:lnTo>
                <a:lnTo>
                  <a:pt x="6878" y="221"/>
                </a:lnTo>
                <a:lnTo>
                  <a:pt x="6879" y="221"/>
                </a:lnTo>
                <a:lnTo>
                  <a:pt x="6880" y="221"/>
                </a:lnTo>
                <a:lnTo>
                  <a:pt x="6880" y="238"/>
                </a:lnTo>
                <a:lnTo>
                  <a:pt x="6881" y="255"/>
                </a:lnTo>
                <a:lnTo>
                  <a:pt x="6881" y="238"/>
                </a:lnTo>
                <a:lnTo>
                  <a:pt x="6882" y="204"/>
                </a:lnTo>
                <a:lnTo>
                  <a:pt x="6882" y="204"/>
                </a:lnTo>
                <a:lnTo>
                  <a:pt x="6883" y="187"/>
                </a:lnTo>
                <a:lnTo>
                  <a:pt x="6884" y="170"/>
                </a:lnTo>
                <a:lnTo>
                  <a:pt x="6884" y="187"/>
                </a:lnTo>
                <a:lnTo>
                  <a:pt x="6885" y="272"/>
                </a:lnTo>
                <a:lnTo>
                  <a:pt x="6885" y="272"/>
                </a:lnTo>
                <a:lnTo>
                  <a:pt x="6886" y="289"/>
                </a:lnTo>
                <a:lnTo>
                  <a:pt x="6886" y="289"/>
                </a:lnTo>
                <a:lnTo>
                  <a:pt x="6887" y="289"/>
                </a:lnTo>
                <a:lnTo>
                  <a:pt x="6888" y="272"/>
                </a:lnTo>
                <a:lnTo>
                  <a:pt x="6888" y="289"/>
                </a:lnTo>
                <a:lnTo>
                  <a:pt x="6889" y="289"/>
                </a:lnTo>
                <a:lnTo>
                  <a:pt x="6889" y="323"/>
                </a:lnTo>
                <a:lnTo>
                  <a:pt x="6890" y="340"/>
                </a:lnTo>
                <a:lnTo>
                  <a:pt x="6890" y="306"/>
                </a:lnTo>
                <a:lnTo>
                  <a:pt x="6891" y="255"/>
                </a:lnTo>
                <a:lnTo>
                  <a:pt x="6892" y="238"/>
                </a:lnTo>
                <a:lnTo>
                  <a:pt x="6892" y="221"/>
                </a:lnTo>
                <a:lnTo>
                  <a:pt x="6893" y="187"/>
                </a:lnTo>
                <a:lnTo>
                  <a:pt x="6893" y="221"/>
                </a:lnTo>
                <a:lnTo>
                  <a:pt x="6894" y="255"/>
                </a:lnTo>
                <a:lnTo>
                  <a:pt x="6894" y="255"/>
                </a:lnTo>
                <a:lnTo>
                  <a:pt x="6895" y="255"/>
                </a:lnTo>
                <a:lnTo>
                  <a:pt x="6895" y="272"/>
                </a:lnTo>
                <a:lnTo>
                  <a:pt x="6896" y="255"/>
                </a:lnTo>
                <a:lnTo>
                  <a:pt x="6897" y="238"/>
                </a:lnTo>
                <a:lnTo>
                  <a:pt x="6897" y="221"/>
                </a:lnTo>
                <a:lnTo>
                  <a:pt x="6898" y="238"/>
                </a:lnTo>
                <a:lnTo>
                  <a:pt x="6898" y="255"/>
                </a:lnTo>
                <a:lnTo>
                  <a:pt x="6899" y="255"/>
                </a:lnTo>
                <a:lnTo>
                  <a:pt x="6899" y="272"/>
                </a:lnTo>
                <a:lnTo>
                  <a:pt x="6900" y="272"/>
                </a:lnTo>
                <a:lnTo>
                  <a:pt x="6901" y="255"/>
                </a:lnTo>
                <a:lnTo>
                  <a:pt x="6901" y="238"/>
                </a:lnTo>
                <a:lnTo>
                  <a:pt x="6902" y="238"/>
                </a:lnTo>
                <a:lnTo>
                  <a:pt x="6903" y="238"/>
                </a:lnTo>
                <a:lnTo>
                  <a:pt x="6903" y="238"/>
                </a:lnTo>
                <a:lnTo>
                  <a:pt x="6904" y="238"/>
                </a:lnTo>
                <a:lnTo>
                  <a:pt x="6904" y="221"/>
                </a:lnTo>
                <a:lnTo>
                  <a:pt x="6905" y="204"/>
                </a:lnTo>
                <a:lnTo>
                  <a:pt x="6905" y="187"/>
                </a:lnTo>
                <a:lnTo>
                  <a:pt x="6906" y="221"/>
                </a:lnTo>
                <a:lnTo>
                  <a:pt x="6907" y="289"/>
                </a:lnTo>
                <a:lnTo>
                  <a:pt x="6907" y="170"/>
                </a:lnTo>
                <a:lnTo>
                  <a:pt x="6908" y="136"/>
                </a:lnTo>
                <a:lnTo>
                  <a:pt x="6908" y="153"/>
                </a:lnTo>
                <a:lnTo>
                  <a:pt x="6909" y="170"/>
                </a:lnTo>
                <a:lnTo>
                  <a:pt x="6909" y="221"/>
                </a:lnTo>
                <a:lnTo>
                  <a:pt x="6910" y="340"/>
                </a:lnTo>
                <a:lnTo>
                  <a:pt x="6911" y="358"/>
                </a:lnTo>
                <a:lnTo>
                  <a:pt x="6911" y="289"/>
                </a:lnTo>
                <a:lnTo>
                  <a:pt x="6912" y="255"/>
                </a:lnTo>
                <a:lnTo>
                  <a:pt x="6912" y="238"/>
                </a:lnTo>
                <a:lnTo>
                  <a:pt x="6913" y="289"/>
                </a:lnTo>
                <a:lnTo>
                  <a:pt x="6913" y="306"/>
                </a:lnTo>
                <a:lnTo>
                  <a:pt x="6914" y="323"/>
                </a:lnTo>
                <a:lnTo>
                  <a:pt x="6915" y="306"/>
                </a:lnTo>
                <a:lnTo>
                  <a:pt x="6915" y="289"/>
                </a:lnTo>
                <a:lnTo>
                  <a:pt x="6916" y="238"/>
                </a:lnTo>
                <a:lnTo>
                  <a:pt x="6916" y="221"/>
                </a:lnTo>
                <a:lnTo>
                  <a:pt x="6917" y="204"/>
                </a:lnTo>
                <a:lnTo>
                  <a:pt x="6917" y="204"/>
                </a:lnTo>
                <a:lnTo>
                  <a:pt x="6918" y="187"/>
                </a:lnTo>
                <a:lnTo>
                  <a:pt x="6918" y="187"/>
                </a:lnTo>
                <a:lnTo>
                  <a:pt x="6919" y="187"/>
                </a:lnTo>
                <a:lnTo>
                  <a:pt x="6920" y="187"/>
                </a:lnTo>
                <a:lnTo>
                  <a:pt x="6920" y="238"/>
                </a:lnTo>
                <a:lnTo>
                  <a:pt x="6921" y="255"/>
                </a:lnTo>
                <a:lnTo>
                  <a:pt x="6921" y="221"/>
                </a:lnTo>
                <a:lnTo>
                  <a:pt x="6922" y="221"/>
                </a:lnTo>
                <a:lnTo>
                  <a:pt x="6922" y="221"/>
                </a:lnTo>
                <a:lnTo>
                  <a:pt x="6923" y="238"/>
                </a:lnTo>
                <a:lnTo>
                  <a:pt x="6924" y="255"/>
                </a:lnTo>
                <a:lnTo>
                  <a:pt x="6924" y="255"/>
                </a:lnTo>
                <a:lnTo>
                  <a:pt x="6925" y="238"/>
                </a:lnTo>
                <a:lnTo>
                  <a:pt x="6925" y="238"/>
                </a:lnTo>
                <a:lnTo>
                  <a:pt x="6926" y="255"/>
                </a:lnTo>
                <a:lnTo>
                  <a:pt x="6926" y="255"/>
                </a:lnTo>
                <a:lnTo>
                  <a:pt x="6927" y="272"/>
                </a:lnTo>
                <a:lnTo>
                  <a:pt x="6928" y="255"/>
                </a:lnTo>
                <a:lnTo>
                  <a:pt x="6928" y="255"/>
                </a:lnTo>
                <a:lnTo>
                  <a:pt x="6929" y="238"/>
                </a:lnTo>
                <a:lnTo>
                  <a:pt x="6929" y="204"/>
                </a:lnTo>
                <a:lnTo>
                  <a:pt x="6930" y="153"/>
                </a:lnTo>
                <a:lnTo>
                  <a:pt x="6930" y="238"/>
                </a:lnTo>
                <a:lnTo>
                  <a:pt x="6931" y="272"/>
                </a:lnTo>
                <a:lnTo>
                  <a:pt x="6932" y="238"/>
                </a:lnTo>
                <a:lnTo>
                  <a:pt x="6932" y="238"/>
                </a:lnTo>
                <a:lnTo>
                  <a:pt x="6933" y="204"/>
                </a:lnTo>
                <a:lnTo>
                  <a:pt x="6934" y="238"/>
                </a:lnTo>
                <a:lnTo>
                  <a:pt x="6934" y="306"/>
                </a:lnTo>
                <a:lnTo>
                  <a:pt x="6935" y="306"/>
                </a:lnTo>
                <a:lnTo>
                  <a:pt x="6935" y="323"/>
                </a:lnTo>
                <a:lnTo>
                  <a:pt x="6936" y="340"/>
                </a:lnTo>
                <a:lnTo>
                  <a:pt x="6936" y="306"/>
                </a:lnTo>
                <a:lnTo>
                  <a:pt x="6937" y="255"/>
                </a:lnTo>
                <a:lnTo>
                  <a:pt x="6938" y="187"/>
                </a:lnTo>
                <a:lnTo>
                  <a:pt x="6938" y="187"/>
                </a:lnTo>
                <a:lnTo>
                  <a:pt x="6939" y="187"/>
                </a:lnTo>
                <a:lnTo>
                  <a:pt x="6939" y="221"/>
                </a:lnTo>
                <a:lnTo>
                  <a:pt x="6940" y="255"/>
                </a:lnTo>
                <a:lnTo>
                  <a:pt x="6940" y="255"/>
                </a:lnTo>
                <a:lnTo>
                  <a:pt x="6941" y="255"/>
                </a:lnTo>
                <a:lnTo>
                  <a:pt x="6941" y="255"/>
                </a:lnTo>
                <a:lnTo>
                  <a:pt x="6942" y="238"/>
                </a:lnTo>
                <a:lnTo>
                  <a:pt x="6943" y="238"/>
                </a:lnTo>
                <a:lnTo>
                  <a:pt x="6943" y="221"/>
                </a:lnTo>
                <a:lnTo>
                  <a:pt x="6944" y="221"/>
                </a:lnTo>
                <a:lnTo>
                  <a:pt x="6944" y="221"/>
                </a:lnTo>
                <a:lnTo>
                  <a:pt x="6945" y="221"/>
                </a:lnTo>
                <a:lnTo>
                  <a:pt x="6945" y="238"/>
                </a:lnTo>
                <a:lnTo>
                  <a:pt x="6946" y="255"/>
                </a:lnTo>
                <a:lnTo>
                  <a:pt x="6947" y="238"/>
                </a:lnTo>
                <a:lnTo>
                  <a:pt x="6947" y="221"/>
                </a:lnTo>
                <a:lnTo>
                  <a:pt x="6948" y="221"/>
                </a:lnTo>
                <a:lnTo>
                  <a:pt x="6948" y="221"/>
                </a:lnTo>
                <a:lnTo>
                  <a:pt x="6949" y="238"/>
                </a:lnTo>
                <a:lnTo>
                  <a:pt x="6949" y="238"/>
                </a:lnTo>
                <a:lnTo>
                  <a:pt x="6950" y="221"/>
                </a:lnTo>
                <a:lnTo>
                  <a:pt x="6951" y="221"/>
                </a:lnTo>
                <a:lnTo>
                  <a:pt x="6951" y="221"/>
                </a:lnTo>
                <a:lnTo>
                  <a:pt x="6952" y="272"/>
                </a:lnTo>
                <a:lnTo>
                  <a:pt x="6952" y="255"/>
                </a:lnTo>
                <a:lnTo>
                  <a:pt x="6953" y="170"/>
                </a:lnTo>
                <a:lnTo>
                  <a:pt x="6953" y="102"/>
                </a:lnTo>
                <a:lnTo>
                  <a:pt x="6954" y="119"/>
                </a:lnTo>
                <a:lnTo>
                  <a:pt x="6955" y="170"/>
                </a:lnTo>
                <a:lnTo>
                  <a:pt x="6955" y="255"/>
                </a:lnTo>
                <a:lnTo>
                  <a:pt x="6956" y="323"/>
                </a:lnTo>
                <a:lnTo>
                  <a:pt x="6956" y="306"/>
                </a:lnTo>
                <a:lnTo>
                  <a:pt x="6957" y="238"/>
                </a:lnTo>
                <a:lnTo>
                  <a:pt x="6957" y="187"/>
                </a:lnTo>
                <a:lnTo>
                  <a:pt x="6958" y="221"/>
                </a:lnTo>
                <a:lnTo>
                  <a:pt x="6959" y="306"/>
                </a:lnTo>
                <a:lnTo>
                  <a:pt x="6959" y="374"/>
                </a:lnTo>
                <a:lnTo>
                  <a:pt x="6960" y="340"/>
                </a:lnTo>
                <a:lnTo>
                  <a:pt x="6960" y="255"/>
                </a:lnTo>
                <a:lnTo>
                  <a:pt x="6961" y="238"/>
                </a:lnTo>
                <a:lnTo>
                  <a:pt x="6961" y="238"/>
                </a:lnTo>
                <a:lnTo>
                  <a:pt x="6962" y="272"/>
                </a:lnTo>
                <a:lnTo>
                  <a:pt x="6962" y="289"/>
                </a:lnTo>
                <a:lnTo>
                  <a:pt x="6963" y="238"/>
                </a:lnTo>
                <a:lnTo>
                  <a:pt x="6964" y="221"/>
                </a:lnTo>
                <a:lnTo>
                  <a:pt x="6964" y="187"/>
                </a:lnTo>
                <a:lnTo>
                  <a:pt x="6965" y="204"/>
                </a:lnTo>
                <a:lnTo>
                  <a:pt x="6965" y="187"/>
                </a:lnTo>
                <a:lnTo>
                  <a:pt x="6966" y="187"/>
                </a:lnTo>
                <a:lnTo>
                  <a:pt x="6967" y="170"/>
                </a:lnTo>
                <a:lnTo>
                  <a:pt x="6967" y="204"/>
                </a:lnTo>
                <a:lnTo>
                  <a:pt x="6968" y="238"/>
                </a:lnTo>
                <a:lnTo>
                  <a:pt x="6968" y="238"/>
                </a:lnTo>
                <a:lnTo>
                  <a:pt x="6969" y="255"/>
                </a:lnTo>
                <a:lnTo>
                  <a:pt x="6970" y="255"/>
                </a:lnTo>
                <a:lnTo>
                  <a:pt x="6970" y="272"/>
                </a:lnTo>
                <a:lnTo>
                  <a:pt x="6971" y="238"/>
                </a:lnTo>
                <a:lnTo>
                  <a:pt x="6971" y="221"/>
                </a:lnTo>
                <a:lnTo>
                  <a:pt x="6972" y="238"/>
                </a:lnTo>
                <a:lnTo>
                  <a:pt x="6972" y="255"/>
                </a:lnTo>
                <a:lnTo>
                  <a:pt x="6973" y="272"/>
                </a:lnTo>
                <a:lnTo>
                  <a:pt x="6974" y="238"/>
                </a:lnTo>
                <a:lnTo>
                  <a:pt x="6974" y="187"/>
                </a:lnTo>
                <a:lnTo>
                  <a:pt x="6975" y="170"/>
                </a:lnTo>
                <a:lnTo>
                  <a:pt x="6975" y="153"/>
                </a:lnTo>
                <a:lnTo>
                  <a:pt x="6976" y="204"/>
                </a:lnTo>
                <a:lnTo>
                  <a:pt x="6976" y="289"/>
                </a:lnTo>
                <a:lnTo>
                  <a:pt x="6977" y="272"/>
                </a:lnTo>
                <a:lnTo>
                  <a:pt x="6978" y="255"/>
                </a:lnTo>
                <a:lnTo>
                  <a:pt x="6978" y="238"/>
                </a:lnTo>
                <a:lnTo>
                  <a:pt x="6979" y="221"/>
                </a:lnTo>
                <a:lnTo>
                  <a:pt x="6979" y="289"/>
                </a:lnTo>
                <a:lnTo>
                  <a:pt x="6980" y="323"/>
                </a:lnTo>
                <a:lnTo>
                  <a:pt x="6980" y="289"/>
                </a:lnTo>
                <a:lnTo>
                  <a:pt x="6981" y="323"/>
                </a:lnTo>
                <a:lnTo>
                  <a:pt x="6982" y="374"/>
                </a:lnTo>
                <a:lnTo>
                  <a:pt x="6982" y="340"/>
                </a:lnTo>
                <a:lnTo>
                  <a:pt x="6983" y="255"/>
                </a:lnTo>
                <a:lnTo>
                  <a:pt x="6983" y="204"/>
                </a:lnTo>
                <a:lnTo>
                  <a:pt x="6984" y="204"/>
                </a:lnTo>
                <a:lnTo>
                  <a:pt x="6984" y="187"/>
                </a:lnTo>
                <a:lnTo>
                  <a:pt x="6985" y="221"/>
                </a:lnTo>
                <a:lnTo>
                  <a:pt x="6985" y="255"/>
                </a:lnTo>
                <a:lnTo>
                  <a:pt x="6986" y="238"/>
                </a:lnTo>
                <a:lnTo>
                  <a:pt x="6987" y="272"/>
                </a:lnTo>
                <a:lnTo>
                  <a:pt x="6987" y="306"/>
                </a:lnTo>
                <a:lnTo>
                  <a:pt x="6988" y="272"/>
                </a:lnTo>
                <a:lnTo>
                  <a:pt x="6988" y="221"/>
                </a:lnTo>
                <a:lnTo>
                  <a:pt x="6989" y="204"/>
                </a:lnTo>
                <a:lnTo>
                  <a:pt x="6989" y="187"/>
                </a:lnTo>
                <a:lnTo>
                  <a:pt x="6990" y="187"/>
                </a:lnTo>
                <a:lnTo>
                  <a:pt x="6991" y="221"/>
                </a:lnTo>
                <a:lnTo>
                  <a:pt x="6991" y="221"/>
                </a:lnTo>
                <a:lnTo>
                  <a:pt x="6992" y="221"/>
                </a:lnTo>
                <a:lnTo>
                  <a:pt x="6992" y="238"/>
                </a:lnTo>
                <a:lnTo>
                  <a:pt x="6993" y="255"/>
                </a:lnTo>
                <a:lnTo>
                  <a:pt x="6993" y="238"/>
                </a:lnTo>
                <a:lnTo>
                  <a:pt x="6994" y="221"/>
                </a:lnTo>
                <a:lnTo>
                  <a:pt x="6995" y="221"/>
                </a:lnTo>
                <a:lnTo>
                  <a:pt x="6995" y="187"/>
                </a:lnTo>
                <a:lnTo>
                  <a:pt x="6996" y="170"/>
                </a:lnTo>
                <a:lnTo>
                  <a:pt x="6996" y="136"/>
                </a:lnTo>
                <a:lnTo>
                  <a:pt x="6997" y="136"/>
                </a:lnTo>
                <a:lnTo>
                  <a:pt x="6997" y="170"/>
                </a:lnTo>
                <a:lnTo>
                  <a:pt x="6998" y="187"/>
                </a:lnTo>
                <a:lnTo>
                  <a:pt x="6999" y="68"/>
                </a:lnTo>
                <a:lnTo>
                  <a:pt x="6999" y="51"/>
                </a:lnTo>
                <a:lnTo>
                  <a:pt x="7000" y="102"/>
                </a:lnTo>
                <a:lnTo>
                  <a:pt x="7001" y="187"/>
                </a:lnTo>
                <a:lnTo>
                  <a:pt x="7001" y="255"/>
                </a:lnTo>
                <a:lnTo>
                  <a:pt x="7002" y="358"/>
                </a:lnTo>
                <a:lnTo>
                  <a:pt x="7002" y="358"/>
                </a:lnTo>
                <a:lnTo>
                  <a:pt x="7003" y="323"/>
                </a:lnTo>
                <a:lnTo>
                  <a:pt x="7003" y="289"/>
                </a:lnTo>
                <a:lnTo>
                  <a:pt x="7004" y="358"/>
                </a:lnTo>
                <a:lnTo>
                  <a:pt x="7005" y="391"/>
                </a:lnTo>
                <a:lnTo>
                  <a:pt x="7005" y="391"/>
                </a:lnTo>
                <a:lnTo>
                  <a:pt x="7006" y="374"/>
                </a:lnTo>
                <a:lnTo>
                  <a:pt x="7006" y="358"/>
                </a:lnTo>
                <a:lnTo>
                  <a:pt x="7007" y="289"/>
                </a:lnTo>
                <a:lnTo>
                  <a:pt x="7007" y="289"/>
                </a:lnTo>
                <a:lnTo>
                  <a:pt x="7008" y="238"/>
                </a:lnTo>
                <a:lnTo>
                  <a:pt x="7008" y="221"/>
                </a:lnTo>
                <a:lnTo>
                  <a:pt x="7009" y="204"/>
                </a:lnTo>
                <a:lnTo>
                  <a:pt x="7010" y="170"/>
                </a:lnTo>
                <a:lnTo>
                  <a:pt x="7010" y="153"/>
                </a:lnTo>
                <a:lnTo>
                  <a:pt x="7011" y="170"/>
                </a:lnTo>
                <a:lnTo>
                  <a:pt x="7011" y="170"/>
                </a:lnTo>
                <a:lnTo>
                  <a:pt x="7012" y="170"/>
                </a:lnTo>
                <a:lnTo>
                  <a:pt x="7012" y="187"/>
                </a:lnTo>
                <a:lnTo>
                  <a:pt x="7013" y="204"/>
                </a:lnTo>
                <a:lnTo>
                  <a:pt x="7014" y="204"/>
                </a:lnTo>
                <a:lnTo>
                  <a:pt x="7014" y="221"/>
                </a:lnTo>
                <a:lnTo>
                  <a:pt x="7015" y="221"/>
                </a:lnTo>
                <a:lnTo>
                  <a:pt x="7015" y="238"/>
                </a:lnTo>
                <a:lnTo>
                  <a:pt x="7016" y="255"/>
                </a:lnTo>
                <a:lnTo>
                  <a:pt x="7016" y="255"/>
                </a:lnTo>
                <a:lnTo>
                  <a:pt x="7017" y="255"/>
                </a:lnTo>
                <a:lnTo>
                  <a:pt x="7018" y="272"/>
                </a:lnTo>
                <a:lnTo>
                  <a:pt x="7018" y="289"/>
                </a:lnTo>
                <a:lnTo>
                  <a:pt x="7019" y="272"/>
                </a:lnTo>
                <a:lnTo>
                  <a:pt x="7019" y="255"/>
                </a:lnTo>
                <a:lnTo>
                  <a:pt x="7020" y="187"/>
                </a:lnTo>
                <a:lnTo>
                  <a:pt x="7020" y="187"/>
                </a:lnTo>
                <a:lnTo>
                  <a:pt x="7021" y="187"/>
                </a:lnTo>
                <a:lnTo>
                  <a:pt x="7022" y="187"/>
                </a:lnTo>
                <a:lnTo>
                  <a:pt x="7022" y="289"/>
                </a:lnTo>
                <a:lnTo>
                  <a:pt x="7023" y="272"/>
                </a:lnTo>
                <a:lnTo>
                  <a:pt x="7023" y="255"/>
                </a:lnTo>
                <a:lnTo>
                  <a:pt x="7024" y="204"/>
                </a:lnTo>
                <a:lnTo>
                  <a:pt x="7024" y="238"/>
                </a:lnTo>
                <a:lnTo>
                  <a:pt x="7025" y="221"/>
                </a:lnTo>
                <a:lnTo>
                  <a:pt x="7025" y="221"/>
                </a:lnTo>
                <a:lnTo>
                  <a:pt x="7026" y="289"/>
                </a:lnTo>
                <a:lnTo>
                  <a:pt x="7027" y="323"/>
                </a:lnTo>
                <a:lnTo>
                  <a:pt x="7027" y="358"/>
                </a:lnTo>
                <a:lnTo>
                  <a:pt x="7028" y="340"/>
                </a:lnTo>
                <a:lnTo>
                  <a:pt x="7028" y="289"/>
                </a:lnTo>
                <a:lnTo>
                  <a:pt x="7029" y="238"/>
                </a:lnTo>
                <a:lnTo>
                  <a:pt x="7029" y="187"/>
                </a:lnTo>
                <a:lnTo>
                  <a:pt x="7030" y="170"/>
                </a:lnTo>
                <a:lnTo>
                  <a:pt x="7031" y="187"/>
                </a:lnTo>
                <a:lnTo>
                  <a:pt x="7031" y="221"/>
                </a:lnTo>
                <a:lnTo>
                  <a:pt x="7032" y="238"/>
                </a:lnTo>
                <a:lnTo>
                  <a:pt x="7032" y="238"/>
                </a:lnTo>
                <a:lnTo>
                  <a:pt x="7033" y="221"/>
                </a:lnTo>
                <a:lnTo>
                  <a:pt x="7034" y="221"/>
                </a:lnTo>
                <a:lnTo>
                  <a:pt x="7034" y="221"/>
                </a:lnTo>
                <a:lnTo>
                  <a:pt x="7035" y="221"/>
                </a:lnTo>
                <a:lnTo>
                  <a:pt x="7035" y="204"/>
                </a:lnTo>
                <a:lnTo>
                  <a:pt x="7036" y="221"/>
                </a:lnTo>
                <a:lnTo>
                  <a:pt x="7037" y="238"/>
                </a:lnTo>
                <a:lnTo>
                  <a:pt x="7037" y="238"/>
                </a:lnTo>
                <a:lnTo>
                  <a:pt x="7038" y="238"/>
                </a:lnTo>
                <a:lnTo>
                  <a:pt x="7038" y="221"/>
                </a:lnTo>
                <a:lnTo>
                  <a:pt x="7039" y="221"/>
                </a:lnTo>
                <a:lnTo>
                  <a:pt x="7039" y="204"/>
                </a:lnTo>
                <a:lnTo>
                  <a:pt x="7040" y="204"/>
                </a:lnTo>
                <a:lnTo>
                  <a:pt x="7041" y="221"/>
                </a:lnTo>
                <a:lnTo>
                  <a:pt x="7041" y="221"/>
                </a:lnTo>
                <a:lnTo>
                  <a:pt x="7042" y="204"/>
                </a:lnTo>
                <a:lnTo>
                  <a:pt x="7042" y="170"/>
                </a:lnTo>
                <a:lnTo>
                  <a:pt x="7043" y="187"/>
                </a:lnTo>
                <a:lnTo>
                  <a:pt x="7043" y="238"/>
                </a:lnTo>
                <a:lnTo>
                  <a:pt x="7044" y="204"/>
                </a:lnTo>
                <a:lnTo>
                  <a:pt x="7045" y="136"/>
                </a:lnTo>
                <a:lnTo>
                  <a:pt x="7045" y="17"/>
                </a:lnTo>
                <a:lnTo>
                  <a:pt x="7046" y="34"/>
                </a:lnTo>
                <a:lnTo>
                  <a:pt x="7046" y="68"/>
                </a:lnTo>
                <a:lnTo>
                  <a:pt x="7047" y="170"/>
                </a:lnTo>
                <a:lnTo>
                  <a:pt x="7047" y="340"/>
                </a:lnTo>
                <a:lnTo>
                  <a:pt x="7048" y="374"/>
                </a:lnTo>
                <a:lnTo>
                  <a:pt x="7049" y="272"/>
                </a:lnTo>
                <a:lnTo>
                  <a:pt x="7049" y="221"/>
                </a:lnTo>
                <a:lnTo>
                  <a:pt x="7050" y="272"/>
                </a:lnTo>
                <a:lnTo>
                  <a:pt x="7050" y="358"/>
                </a:lnTo>
                <a:lnTo>
                  <a:pt x="7051" y="391"/>
                </a:lnTo>
                <a:lnTo>
                  <a:pt x="7051" y="374"/>
                </a:lnTo>
                <a:lnTo>
                  <a:pt x="7052" y="374"/>
                </a:lnTo>
                <a:lnTo>
                  <a:pt x="7052" y="358"/>
                </a:lnTo>
                <a:lnTo>
                  <a:pt x="7053" y="323"/>
                </a:lnTo>
                <a:lnTo>
                  <a:pt x="7054" y="289"/>
                </a:lnTo>
                <a:lnTo>
                  <a:pt x="7054" y="255"/>
                </a:lnTo>
                <a:lnTo>
                  <a:pt x="7055" y="272"/>
                </a:lnTo>
                <a:lnTo>
                  <a:pt x="7055" y="255"/>
                </a:lnTo>
                <a:lnTo>
                  <a:pt x="7056" y="238"/>
                </a:lnTo>
                <a:lnTo>
                  <a:pt x="7056" y="221"/>
                </a:lnTo>
                <a:lnTo>
                  <a:pt x="7057" y="187"/>
                </a:lnTo>
                <a:lnTo>
                  <a:pt x="7058" y="187"/>
                </a:lnTo>
                <a:lnTo>
                  <a:pt x="7058" y="204"/>
                </a:lnTo>
                <a:lnTo>
                  <a:pt x="7059" y="221"/>
                </a:lnTo>
                <a:lnTo>
                  <a:pt x="7059" y="238"/>
                </a:lnTo>
                <a:lnTo>
                  <a:pt x="7060" y="238"/>
                </a:lnTo>
                <a:lnTo>
                  <a:pt x="7060" y="221"/>
                </a:lnTo>
                <a:lnTo>
                  <a:pt x="7061" y="221"/>
                </a:lnTo>
                <a:lnTo>
                  <a:pt x="7062" y="221"/>
                </a:lnTo>
                <a:lnTo>
                  <a:pt x="7062" y="238"/>
                </a:lnTo>
                <a:lnTo>
                  <a:pt x="7063" y="255"/>
                </a:lnTo>
                <a:lnTo>
                  <a:pt x="7063" y="289"/>
                </a:lnTo>
                <a:lnTo>
                  <a:pt x="7064" y="323"/>
                </a:lnTo>
                <a:lnTo>
                  <a:pt x="7064" y="340"/>
                </a:lnTo>
                <a:lnTo>
                  <a:pt x="7065" y="306"/>
                </a:lnTo>
                <a:lnTo>
                  <a:pt x="7066" y="358"/>
                </a:lnTo>
                <a:lnTo>
                  <a:pt x="7066" y="272"/>
                </a:lnTo>
                <a:lnTo>
                  <a:pt x="7067" y="136"/>
                </a:lnTo>
                <a:lnTo>
                  <a:pt x="7068" y="68"/>
                </a:lnTo>
                <a:lnTo>
                  <a:pt x="7068" y="153"/>
                </a:lnTo>
                <a:lnTo>
                  <a:pt x="7069" y="289"/>
                </a:lnTo>
                <a:lnTo>
                  <a:pt x="7069" y="323"/>
                </a:lnTo>
                <a:lnTo>
                  <a:pt x="7070" y="306"/>
                </a:lnTo>
                <a:lnTo>
                  <a:pt x="7070" y="255"/>
                </a:lnTo>
                <a:lnTo>
                  <a:pt x="7071" y="238"/>
                </a:lnTo>
                <a:lnTo>
                  <a:pt x="7072" y="255"/>
                </a:lnTo>
                <a:lnTo>
                  <a:pt x="7072" y="340"/>
                </a:lnTo>
                <a:lnTo>
                  <a:pt x="7073" y="374"/>
                </a:lnTo>
                <a:lnTo>
                  <a:pt x="7073" y="374"/>
                </a:lnTo>
                <a:lnTo>
                  <a:pt x="7074" y="272"/>
                </a:lnTo>
                <a:lnTo>
                  <a:pt x="7074" y="187"/>
                </a:lnTo>
                <a:lnTo>
                  <a:pt x="7075" y="136"/>
                </a:lnTo>
                <a:lnTo>
                  <a:pt x="7075" y="153"/>
                </a:lnTo>
                <a:lnTo>
                  <a:pt x="7076" y="204"/>
                </a:lnTo>
                <a:lnTo>
                  <a:pt x="7077" y="255"/>
                </a:lnTo>
                <a:lnTo>
                  <a:pt x="7077" y="272"/>
                </a:lnTo>
                <a:lnTo>
                  <a:pt x="7078" y="272"/>
                </a:lnTo>
                <a:lnTo>
                  <a:pt x="7078" y="238"/>
                </a:lnTo>
                <a:lnTo>
                  <a:pt x="7079" y="238"/>
                </a:lnTo>
                <a:lnTo>
                  <a:pt x="7079" y="221"/>
                </a:lnTo>
                <a:lnTo>
                  <a:pt x="7080" y="221"/>
                </a:lnTo>
                <a:lnTo>
                  <a:pt x="7081" y="221"/>
                </a:lnTo>
                <a:lnTo>
                  <a:pt x="7081" y="221"/>
                </a:lnTo>
                <a:lnTo>
                  <a:pt x="7082" y="204"/>
                </a:lnTo>
                <a:lnTo>
                  <a:pt x="7082" y="204"/>
                </a:lnTo>
                <a:lnTo>
                  <a:pt x="7083" y="204"/>
                </a:lnTo>
                <a:lnTo>
                  <a:pt x="7083" y="221"/>
                </a:lnTo>
                <a:lnTo>
                  <a:pt x="7084" y="221"/>
                </a:lnTo>
                <a:lnTo>
                  <a:pt x="7085" y="221"/>
                </a:lnTo>
                <a:lnTo>
                  <a:pt x="7085" y="221"/>
                </a:lnTo>
                <a:lnTo>
                  <a:pt x="7086" y="221"/>
                </a:lnTo>
                <a:lnTo>
                  <a:pt x="7086" y="204"/>
                </a:lnTo>
                <a:lnTo>
                  <a:pt x="7087" y="221"/>
                </a:lnTo>
                <a:lnTo>
                  <a:pt x="7087" y="221"/>
                </a:lnTo>
                <a:lnTo>
                  <a:pt x="7088" y="187"/>
                </a:lnTo>
                <a:lnTo>
                  <a:pt x="7089" y="170"/>
                </a:lnTo>
                <a:lnTo>
                  <a:pt x="7089" y="204"/>
                </a:lnTo>
                <a:lnTo>
                  <a:pt x="7090" y="187"/>
                </a:lnTo>
                <a:lnTo>
                  <a:pt x="7090" y="68"/>
                </a:lnTo>
                <a:lnTo>
                  <a:pt x="7091" y="17"/>
                </a:lnTo>
                <a:lnTo>
                  <a:pt x="7091" y="51"/>
                </a:lnTo>
                <a:lnTo>
                  <a:pt x="7092" y="136"/>
                </a:lnTo>
                <a:lnTo>
                  <a:pt x="7092" y="289"/>
                </a:lnTo>
                <a:lnTo>
                  <a:pt x="7093" y="374"/>
                </a:lnTo>
                <a:lnTo>
                  <a:pt x="7094" y="340"/>
                </a:lnTo>
                <a:lnTo>
                  <a:pt x="7094" y="306"/>
                </a:lnTo>
                <a:lnTo>
                  <a:pt x="7095" y="289"/>
                </a:lnTo>
                <a:lnTo>
                  <a:pt x="7095" y="358"/>
                </a:lnTo>
                <a:lnTo>
                  <a:pt x="7096" y="391"/>
                </a:lnTo>
                <a:lnTo>
                  <a:pt x="7096" y="374"/>
                </a:lnTo>
                <a:lnTo>
                  <a:pt x="7097" y="358"/>
                </a:lnTo>
                <a:lnTo>
                  <a:pt x="7098" y="340"/>
                </a:lnTo>
                <a:lnTo>
                  <a:pt x="7098" y="306"/>
                </a:lnTo>
                <a:lnTo>
                  <a:pt x="7099" y="289"/>
                </a:lnTo>
                <a:lnTo>
                  <a:pt x="7099" y="272"/>
                </a:lnTo>
                <a:lnTo>
                  <a:pt x="7100" y="272"/>
                </a:lnTo>
                <a:lnTo>
                  <a:pt x="7101" y="255"/>
                </a:lnTo>
                <a:lnTo>
                  <a:pt x="7101" y="221"/>
                </a:lnTo>
                <a:lnTo>
                  <a:pt x="7102" y="204"/>
                </a:lnTo>
                <a:lnTo>
                  <a:pt x="7102" y="187"/>
                </a:lnTo>
                <a:lnTo>
                  <a:pt x="7103" y="170"/>
                </a:lnTo>
                <a:lnTo>
                  <a:pt x="7104" y="153"/>
                </a:lnTo>
                <a:lnTo>
                  <a:pt x="7104" y="153"/>
                </a:lnTo>
                <a:lnTo>
                  <a:pt x="7105" y="170"/>
                </a:lnTo>
                <a:lnTo>
                  <a:pt x="7105" y="187"/>
                </a:lnTo>
                <a:lnTo>
                  <a:pt x="7106" y="204"/>
                </a:lnTo>
                <a:lnTo>
                  <a:pt x="7106" y="204"/>
                </a:lnTo>
                <a:lnTo>
                  <a:pt x="7107" y="221"/>
                </a:lnTo>
                <a:lnTo>
                  <a:pt x="7108" y="238"/>
                </a:lnTo>
                <a:lnTo>
                  <a:pt x="7108" y="238"/>
                </a:lnTo>
                <a:lnTo>
                  <a:pt x="7109" y="238"/>
                </a:lnTo>
                <a:lnTo>
                  <a:pt x="7109" y="238"/>
                </a:lnTo>
                <a:lnTo>
                  <a:pt x="7110" y="238"/>
                </a:lnTo>
                <a:lnTo>
                  <a:pt x="7110" y="221"/>
                </a:lnTo>
                <a:lnTo>
                  <a:pt x="7111" y="204"/>
                </a:lnTo>
                <a:lnTo>
                  <a:pt x="7112" y="170"/>
                </a:lnTo>
                <a:lnTo>
                  <a:pt x="7112" y="221"/>
                </a:lnTo>
                <a:lnTo>
                  <a:pt x="7113" y="221"/>
                </a:lnTo>
                <a:lnTo>
                  <a:pt x="7113" y="255"/>
                </a:lnTo>
                <a:lnTo>
                  <a:pt x="7114" y="255"/>
                </a:lnTo>
                <a:lnTo>
                  <a:pt x="7114" y="153"/>
                </a:lnTo>
                <a:lnTo>
                  <a:pt x="7115" y="204"/>
                </a:lnTo>
                <a:lnTo>
                  <a:pt x="7115" y="289"/>
                </a:lnTo>
                <a:lnTo>
                  <a:pt x="7116" y="323"/>
                </a:lnTo>
                <a:lnTo>
                  <a:pt x="7117" y="306"/>
                </a:lnTo>
                <a:lnTo>
                  <a:pt x="7117" y="289"/>
                </a:lnTo>
                <a:lnTo>
                  <a:pt x="7118" y="340"/>
                </a:lnTo>
                <a:lnTo>
                  <a:pt x="7118" y="358"/>
                </a:lnTo>
                <a:lnTo>
                  <a:pt x="7119" y="374"/>
                </a:lnTo>
                <a:lnTo>
                  <a:pt x="7119" y="358"/>
                </a:lnTo>
                <a:lnTo>
                  <a:pt x="7120" y="306"/>
                </a:lnTo>
                <a:lnTo>
                  <a:pt x="7121" y="238"/>
                </a:lnTo>
                <a:lnTo>
                  <a:pt x="7121" y="187"/>
                </a:lnTo>
                <a:lnTo>
                  <a:pt x="7122" y="204"/>
                </a:lnTo>
                <a:lnTo>
                  <a:pt x="7122" y="204"/>
                </a:lnTo>
                <a:lnTo>
                  <a:pt x="7123" y="204"/>
                </a:lnTo>
                <a:lnTo>
                  <a:pt x="7123" y="221"/>
                </a:lnTo>
                <a:lnTo>
                  <a:pt x="7124" y="255"/>
                </a:lnTo>
                <a:lnTo>
                  <a:pt x="7125" y="255"/>
                </a:lnTo>
                <a:lnTo>
                  <a:pt x="7125" y="255"/>
                </a:lnTo>
                <a:lnTo>
                  <a:pt x="7126" y="255"/>
                </a:lnTo>
                <a:lnTo>
                  <a:pt x="7126" y="255"/>
                </a:lnTo>
                <a:lnTo>
                  <a:pt x="7127" y="255"/>
                </a:lnTo>
                <a:lnTo>
                  <a:pt x="7127" y="255"/>
                </a:lnTo>
                <a:lnTo>
                  <a:pt x="7128" y="204"/>
                </a:lnTo>
                <a:lnTo>
                  <a:pt x="7129" y="204"/>
                </a:lnTo>
                <a:lnTo>
                  <a:pt x="7129" y="221"/>
                </a:lnTo>
                <a:lnTo>
                  <a:pt x="7130" y="255"/>
                </a:lnTo>
                <a:lnTo>
                  <a:pt x="7130" y="272"/>
                </a:lnTo>
                <a:lnTo>
                  <a:pt x="7131" y="255"/>
                </a:lnTo>
                <a:lnTo>
                  <a:pt x="7131" y="238"/>
                </a:lnTo>
                <a:lnTo>
                  <a:pt x="7132" y="238"/>
                </a:lnTo>
                <a:lnTo>
                  <a:pt x="7132" y="238"/>
                </a:lnTo>
                <a:lnTo>
                  <a:pt x="7133" y="238"/>
                </a:lnTo>
                <a:lnTo>
                  <a:pt x="7134" y="238"/>
                </a:lnTo>
                <a:lnTo>
                  <a:pt x="7135" y="204"/>
                </a:lnTo>
                <a:lnTo>
                  <a:pt x="7135" y="187"/>
                </a:lnTo>
                <a:lnTo>
                  <a:pt x="7136" y="187"/>
                </a:lnTo>
                <a:lnTo>
                  <a:pt x="7136" y="85"/>
                </a:lnTo>
                <a:lnTo>
                  <a:pt x="7137" y="68"/>
                </a:lnTo>
                <a:lnTo>
                  <a:pt x="7137" y="136"/>
                </a:lnTo>
                <a:lnTo>
                  <a:pt x="7138" y="238"/>
                </a:lnTo>
                <a:lnTo>
                  <a:pt x="7138" y="306"/>
                </a:lnTo>
                <a:lnTo>
                  <a:pt x="7139" y="323"/>
                </a:lnTo>
                <a:lnTo>
                  <a:pt x="7140" y="272"/>
                </a:lnTo>
                <a:lnTo>
                  <a:pt x="7140" y="255"/>
                </a:lnTo>
                <a:lnTo>
                  <a:pt x="7141" y="272"/>
                </a:lnTo>
                <a:lnTo>
                  <a:pt x="7141" y="323"/>
                </a:lnTo>
                <a:lnTo>
                  <a:pt x="7142" y="374"/>
                </a:lnTo>
                <a:lnTo>
                  <a:pt x="7142" y="340"/>
                </a:lnTo>
                <a:lnTo>
                  <a:pt x="7143" y="340"/>
                </a:lnTo>
                <a:lnTo>
                  <a:pt x="7144" y="323"/>
                </a:lnTo>
                <a:lnTo>
                  <a:pt x="7144" y="272"/>
                </a:lnTo>
                <a:lnTo>
                  <a:pt x="7145" y="221"/>
                </a:lnTo>
                <a:lnTo>
                  <a:pt x="7145" y="221"/>
                </a:lnTo>
                <a:lnTo>
                  <a:pt x="7146" y="204"/>
                </a:lnTo>
                <a:lnTo>
                  <a:pt x="7146" y="204"/>
                </a:lnTo>
                <a:lnTo>
                  <a:pt x="7147" y="187"/>
                </a:lnTo>
                <a:lnTo>
                  <a:pt x="7148" y="204"/>
                </a:lnTo>
                <a:lnTo>
                  <a:pt x="7148" y="187"/>
                </a:lnTo>
                <a:lnTo>
                  <a:pt x="7149" y="187"/>
                </a:lnTo>
                <a:lnTo>
                  <a:pt x="7149" y="187"/>
                </a:lnTo>
                <a:lnTo>
                  <a:pt x="7150" y="204"/>
                </a:lnTo>
                <a:lnTo>
                  <a:pt x="7150" y="221"/>
                </a:lnTo>
                <a:lnTo>
                  <a:pt x="7151" y="221"/>
                </a:lnTo>
                <a:lnTo>
                  <a:pt x="7152" y="221"/>
                </a:lnTo>
                <a:lnTo>
                  <a:pt x="7152" y="221"/>
                </a:lnTo>
                <a:lnTo>
                  <a:pt x="7153" y="221"/>
                </a:lnTo>
                <a:lnTo>
                  <a:pt x="7153" y="238"/>
                </a:lnTo>
                <a:lnTo>
                  <a:pt x="7154" y="221"/>
                </a:lnTo>
                <a:lnTo>
                  <a:pt x="7154" y="221"/>
                </a:lnTo>
                <a:lnTo>
                  <a:pt x="7155" y="238"/>
                </a:lnTo>
                <a:lnTo>
                  <a:pt x="7156" y="272"/>
                </a:lnTo>
                <a:lnTo>
                  <a:pt x="7156" y="255"/>
                </a:lnTo>
                <a:lnTo>
                  <a:pt x="7157" y="221"/>
                </a:lnTo>
                <a:lnTo>
                  <a:pt x="7157" y="153"/>
                </a:lnTo>
                <a:lnTo>
                  <a:pt x="7158" y="136"/>
                </a:lnTo>
                <a:lnTo>
                  <a:pt x="7158" y="170"/>
                </a:lnTo>
                <a:lnTo>
                  <a:pt x="7159" y="221"/>
                </a:lnTo>
                <a:lnTo>
                  <a:pt x="7159" y="289"/>
                </a:lnTo>
                <a:lnTo>
                  <a:pt x="7160" y="272"/>
                </a:lnTo>
                <a:lnTo>
                  <a:pt x="7161" y="238"/>
                </a:lnTo>
                <a:lnTo>
                  <a:pt x="7161" y="238"/>
                </a:lnTo>
                <a:lnTo>
                  <a:pt x="7162" y="272"/>
                </a:lnTo>
                <a:lnTo>
                  <a:pt x="7162" y="323"/>
                </a:lnTo>
                <a:lnTo>
                  <a:pt x="7163" y="323"/>
                </a:lnTo>
                <a:lnTo>
                  <a:pt x="7163" y="289"/>
                </a:lnTo>
                <a:lnTo>
                  <a:pt x="7164" y="306"/>
                </a:lnTo>
                <a:lnTo>
                  <a:pt x="7165" y="340"/>
                </a:lnTo>
                <a:lnTo>
                  <a:pt x="7165" y="340"/>
                </a:lnTo>
                <a:lnTo>
                  <a:pt x="7166" y="272"/>
                </a:lnTo>
                <a:lnTo>
                  <a:pt x="7167" y="221"/>
                </a:lnTo>
                <a:lnTo>
                  <a:pt x="7167" y="221"/>
                </a:lnTo>
                <a:lnTo>
                  <a:pt x="7168" y="204"/>
                </a:lnTo>
                <a:lnTo>
                  <a:pt x="7168" y="204"/>
                </a:lnTo>
                <a:lnTo>
                  <a:pt x="7169" y="221"/>
                </a:lnTo>
                <a:lnTo>
                  <a:pt x="7169" y="238"/>
                </a:lnTo>
                <a:lnTo>
                  <a:pt x="7170" y="255"/>
                </a:lnTo>
                <a:lnTo>
                  <a:pt x="7171" y="255"/>
                </a:lnTo>
                <a:lnTo>
                  <a:pt x="7171" y="221"/>
                </a:lnTo>
                <a:lnTo>
                  <a:pt x="7172" y="204"/>
                </a:lnTo>
                <a:lnTo>
                  <a:pt x="7172" y="221"/>
                </a:lnTo>
                <a:lnTo>
                  <a:pt x="7173" y="221"/>
                </a:lnTo>
                <a:lnTo>
                  <a:pt x="7173" y="221"/>
                </a:lnTo>
                <a:lnTo>
                  <a:pt x="7174" y="221"/>
                </a:lnTo>
                <a:lnTo>
                  <a:pt x="7175" y="204"/>
                </a:lnTo>
                <a:lnTo>
                  <a:pt x="7175" y="221"/>
                </a:lnTo>
                <a:lnTo>
                  <a:pt x="7176" y="221"/>
                </a:lnTo>
                <a:lnTo>
                  <a:pt x="7176" y="221"/>
                </a:lnTo>
                <a:lnTo>
                  <a:pt x="7177" y="221"/>
                </a:lnTo>
                <a:lnTo>
                  <a:pt x="7177" y="221"/>
                </a:lnTo>
                <a:lnTo>
                  <a:pt x="7178" y="204"/>
                </a:lnTo>
                <a:lnTo>
                  <a:pt x="7179" y="187"/>
                </a:lnTo>
                <a:lnTo>
                  <a:pt x="7179" y="187"/>
                </a:lnTo>
                <a:lnTo>
                  <a:pt x="7180" y="204"/>
                </a:lnTo>
                <a:lnTo>
                  <a:pt x="7180" y="221"/>
                </a:lnTo>
                <a:lnTo>
                  <a:pt x="7181" y="238"/>
                </a:lnTo>
                <a:lnTo>
                  <a:pt x="7181" y="238"/>
                </a:lnTo>
                <a:lnTo>
                  <a:pt x="7182" y="85"/>
                </a:lnTo>
                <a:lnTo>
                  <a:pt x="7182" y="51"/>
                </a:lnTo>
                <a:lnTo>
                  <a:pt x="7183" y="85"/>
                </a:lnTo>
                <a:lnTo>
                  <a:pt x="7184" y="153"/>
                </a:lnTo>
                <a:lnTo>
                  <a:pt x="7184" y="255"/>
                </a:lnTo>
                <a:lnTo>
                  <a:pt x="7185" y="323"/>
                </a:lnTo>
                <a:lnTo>
                  <a:pt x="7185" y="306"/>
                </a:lnTo>
                <a:lnTo>
                  <a:pt x="7186" y="204"/>
                </a:lnTo>
                <a:lnTo>
                  <a:pt x="7186" y="170"/>
                </a:lnTo>
                <a:lnTo>
                  <a:pt x="7187" y="272"/>
                </a:lnTo>
                <a:lnTo>
                  <a:pt x="7188" y="391"/>
                </a:lnTo>
                <a:lnTo>
                  <a:pt x="7188" y="409"/>
                </a:lnTo>
                <a:lnTo>
                  <a:pt x="7189" y="358"/>
                </a:lnTo>
                <a:lnTo>
                  <a:pt x="7189" y="358"/>
                </a:lnTo>
                <a:lnTo>
                  <a:pt x="7190" y="340"/>
                </a:lnTo>
                <a:lnTo>
                  <a:pt x="7190" y="323"/>
                </a:lnTo>
                <a:lnTo>
                  <a:pt x="7191" y="306"/>
                </a:lnTo>
                <a:lnTo>
                  <a:pt x="7192" y="289"/>
                </a:lnTo>
                <a:lnTo>
                  <a:pt x="7192" y="272"/>
                </a:lnTo>
                <a:lnTo>
                  <a:pt x="7193" y="238"/>
                </a:lnTo>
                <a:lnTo>
                  <a:pt x="7193" y="204"/>
                </a:lnTo>
                <a:lnTo>
                  <a:pt x="7194" y="187"/>
                </a:lnTo>
                <a:lnTo>
                  <a:pt x="7194" y="170"/>
                </a:lnTo>
                <a:lnTo>
                  <a:pt x="7195" y="153"/>
                </a:lnTo>
                <a:lnTo>
                  <a:pt x="7196" y="153"/>
                </a:lnTo>
                <a:lnTo>
                  <a:pt x="7196" y="187"/>
                </a:lnTo>
                <a:lnTo>
                  <a:pt x="7197" y="204"/>
                </a:lnTo>
                <a:lnTo>
                  <a:pt x="7197" y="238"/>
                </a:lnTo>
                <a:lnTo>
                  <a:pt x="7198" y="255"/>
                </a:lnTo>
                <a:lnTo>
                  <a:pt x="7198" y="238"/>
                </a:lnTo>
                <a:lnTo>
                  <a:pt x="7199" y="221"/>
                </a:lnTo>
                <a:lnTo>
                  <a:pt x="7199" y="238"/>
                </a:lnTo>
                <a:lnTo>
                  <a:pt x="7200" y="255"/>
                </a:lnTo>
                <a:lnTo>
                  <a:pt x="7201" y="289"/>
                </a:lnTo>
                <a:lnTo>
                  <a:pt x="7202" y="306"/>
                </a:lnTo>
                <a:lnTo>
                  <a:pt x="7202" y="306"/>
                </a:lnTo>
                <a:lnTo>
                  <a:pt x="7203" y="323"/>
                </a:lnTo>
                <a:lnTo>
                  <a:pt x="7203" y="391"/>
                </a:lnTo>
                <a:lnTo>
                  <a:pt x="7204" y="340"/>
                </a:lnTo>
                <a:lnTo>
                  <a:pt x="7204" y="170"/>
                </a:lnTo>
                <a:lnTo>
                  <a:pt x="7205" y="51"/>
                </a:lnTo>
                <a:lnTo>
                  <a:pt x="7205" y="51"/>
                </a:lnTo>
                <a:lnTo>
                  <a:pt x="7206" y="102"/>
                </a:lnTo>
                <a:lnTo>
                  <a:pt x="7207" y="187"/>
                </a:lnTo>
                <a:lnTo>
                  <a:pt x="7207" y="306"/>
                </a:lnTo>
                <a:lnTo>
                  <a:pt x="7208" y="358"/>
                </a:lnTo>
                <a:lnTo>
                  <a:pt x="7208" y="374"/>
                </a:lnTo>
                <a:lnTo>
                  <a:pt x="7209" y="358"/>
                </a:lnTo>
                <a:lnTo>
                  <a:pt x="7209" y="306"/>
                </a:lnTo>
                <a:lnTo>
                  <a:pt x="7210" y="358"/>
                </a:lnTo>
                <a:lnTo>
                  <a:pt x="7211" y="391"/>
                </a:lnTo>
                <a:lnTo>
                  <a:pt x="7211" y="374"/>
                </a:lnTo>
                <a:lnTo>
                  <a:pt x="7212" y="255"/>
                </a:lnTo>
                <a:lnTo>
                  <a:pt x="7212" y="170"/>
                </a:lnTo>
                <a:lnTo>
                  <a:pt x="7213" y="136"/>
                </a:lnTo>
                <a:lnTo>
                  <a:pt x="7213" y="170"/>
                </a:lnTo>
                <a:lnTo>
                  <a:pt x="7214" y="204"/>
                </a:lnTo>
                <a:lnTo>
                  <a:pt x="7215" y="238"/>
                </a:lnTo>
                <a:lnTo>
                  <a:pt x="7215" y="238"/>
                </a:lnTo>
                <a:lnTo>
                  <a:pt x="7216" y="221"/>
                </a:lnTo>
                <a:lnTo>
                  <a:pt x="7216" y="238"/>
                </a:lnTo>
                <a:lnTo>
                  <a:pt x="7217" y="238"/>
                </a:lnTo>
                <a:lnTo>
                  <a:pt x="7217" y="221"/>
                </a:lnTo>
                <a:lnTo>
                  <a:pt x="7218" y="204"/>
                </a:lnTo>
                <a:lnTo>
                  <a:pt x="7219" y="187"/>
                </a:lnTo>
                <a:lnTo>
                  <a:pt x="7219" y="204"/>
                </a:lnTo>
                <a:lnTo>
                  <a:pt x="7220" y="221"/>
                </a:lnTo>
                <a:lnTo>
                  <a:pt x="7220" y="221"/>
                </a:lnTo>
                <a:lnTo>
                  <a:pt x="7221" y="204"/>
                </a:lnTo>
                <a:lnTo>
                  <a:pt x="7221" y="187"/>
                </a:lnTo>
                <a:lnTo>
                  <a:pt x="7222" y="187"/>
                </a:lnTo>
                <a:lnTo>
                  <a:pt x="7222" y="204"/>
                </a:lnTo>
                <a:lnTo>
                  <a:pt x="7223" y="204"/>
                </a:lnTo>
                <a:lnTo>
                  <a:pt x="7224" y="204"/>
                </a:lnTo>
                <a:lnTo>
                  <a:pt x="7224" y="204"/>
                </a:lnTo>
                <a:lnTo>
                  <a:pt x="7225" y="187"/>
                </a:lnTo>
                <a:lnTo>
                  <a:pt x="7225" y="170"/>
                </a:lnTo>
                <a:lnTo>
                  <a:pt x="7226" y="187"/>
                </a:lnTo>
                <a:lnTo>
                  <a:pt x="7226" y="238"/>
                </a:lnTo>
                <a:lnTo>
                  <a:pt x="7227" y="221"/>
                </a:lnTo>
                <a:lnTo>
                  <a:pt x="7228" y="153"/>
                </a:lnTo>
                <a:lnTo>
                  <a:pt x="7228" y="85"/>
                </a:lnTo>
                <a:lnTo>
                  <a:pt x="7229" y="153"/>
                </a:lnTo>
                <a:lnTo>
                  <a:pt x="7229" y="238"/>
                </a:lnTo>
                <a:lnTo>
                  <a:pt x="7230" y="306"/>
                </a:lnTo>
                <a:lnTo>
                  <a:pt x="7230" y="306"/>
                </a:lnTo>
                <a:lnTo>
                  <a:pt x="7231" y="255"/>
                </a:lnTo>
                <a:lnTo>
                  <a:pt x="7232" y="255"/>
                </a:lnTo>
                <a:lnTo>
                  <a:pt x="7232" y="289"/>
                </a:lnTo>
                <a:lnTo>
                  <a:pt x="7233" y="358"/>
                </a:lnTo>
                <a:lnTo>
                  <a:pt x="7234" y="391"/>
                </a:lnTo>
                <a:lnTo>
                  <a:pt x="7234" y="391"/>
                </a:lnTo>
                <a:lnTo>
                  <a:pt x="7235" y="340"/>
                </a:lnTo>
                <a:lnTo>
                  <a:pt x="7235" y="289"/>
                </a:lnTo>
                <a:lnTo>
                  <a:pt x="7236" y="238"/>
                </a:lnTo>
                <a:lnTo>
                  <a:pt x="7236" y="221"/>
                </a:lnTo>
                <a:lnTo>
                  <a:pt x="7237" y="238"/>
                </a:lnTo>
                <a:lnTo>
                  <a:pt x="7238" y="221"/>
                </a:lnTo>
                <a:lnTo>
                  <a:pt x="7238" y="204"/>
                </a:lnTo>
                <a:lnTo>
                  <a:pt x="7239" y="204"/>
                </a:lnTo>
                <a:lnTo>
                  <a:pt x="7239" y="170"/>
                </a:lnTo>
                <a:lnTo>
                  <a:pt x="7240" y="187"/>
                </a:lnTo>
                <a:lnTo>
                  <a:pt x="7240" y="187"/>
                </a:lnTo>
                <a:lnTo>
                  <a:pt x="7241" y="204"/>
                </a:lnTo>
                <a:lnTo>
                  <a:pt x="7242" y="221"/>
                </a:lnTo>
                <a:lnTo>
                  <a:pt x="7242" y="187"/>
                </a:lnTo>
                <a:lnTo>
                  <a:pt x="7243" y="187"/>
                </a:lnTo>
                <a:lnTo>
                  <a:pt x="7243" y="204"/>
                </a:lnTo>
                <a:lnTo>
                  <a:pt x="7244" y="221"/>
                </a:lnTo>
                <a:lnTo>
                  <a:pt x="7244" y="221"/>
                </a:lnTo>
                <a:lnTo>
                  <a:pt x="7245" y="238"/>
                </a:lnTo>
                <a:lnTo>
                  <a:pt x="7246" y="255"/>
                </a:lnTo>
                <a:lnTo>
                  <a:pt x="7246" y="238"/>
                </a:lnTo>
                <a:lnTo>
                  <a:pt x="7247" y="238"/>
                </a:lnTo>
                <a:lnTo>
                  <a:pt x="7247" y="238"/>
                </a:lnTo>
                <a:lnTo>
                  <a:pt x="7248" y="204"/>
                </a:lnTo>
                <a:lnTo>
                  <a:pt x="7248" y="153"/>
                </a:lnTo>
                <a:lnTo>
                  <a:pt x="7249" y="153"/>
                </a:lnTo>
                <a:lnTo>
                  <a:pt x="7249" y="187"/>
                </a:lnTo>
                <a:lnTo>
                  <a:pt x="7250" y="187"/>
                </a:lnTo>
                <a:lnTo>
                  <a:pt x="7251" y="170"/>
                </a:lnTo>
                <a:lnTo>
                  <a:pt x="7251" y="187"/>
                </a:lnTo>
                <a:lnTo>
                  <a:pt x="7252" y="221"/>
                </a:lnTo>
                <a:lnTo>
                  <a:pt x="7252" y="255"/>
                </a:lnTo>
                <a:lnTo>
                  <a:pt x="7253" y="323"/>
                </a:lnTo>
                <a:lnTo>
                  <a:pt x="7253" y="358"/>
                </a:lnTo>
                <a:lnTo>
                  <a:pt x="7254" y="323"/>
                </a:lnTo>
                <a:lnTo>
                  <a:pt x="7255" y="323"/>
                </a:lnTo>
                <a:lnTo>
                  <a:pt x="7255" y="340"/>
                </a:lnTo>
                <a:lnTo>
                  <a:pt x="7256" y="323"/>
                </a:lnTo>
                <a:lnTo>
                  <a:pt x="7256" y="358"/>
                </a:lnTo>
                <a:lnTo>
                  <a:pt x="7257" y="391"/>
                </a:lnTo>
                <a:lnTo>
                  <a:pt x="7257" y="323"/>
                </a:lnTo>
                <a:lnTo>
                  <a:pt x="7258" y="255"/>
                </a:lnTo>
                <a:lnTo>
                  <a:pt x="7259" y="221"/>
                </a:lnTo>
                <a:lnTo>
                  <a:pt x="7259" y="187"/>
                </a:lnTo>
                <a:lnTo>
                  <a:pt x="7260" y="204"/>
                </a:lnTo>
                <a:lnTo>
                  <a:pt x="7260" y="221"/>
                </a:lnTo>
                <a:lnTo>
                  <a:pt x="7261" y="255"/>
                </a:lnTo>
                <a:lnTo>
                  <a:pt x="7261" y="289"/>
                </a:lnTo>
                <a:lnTo>
                  <a:pt x="7262" y="289"/>
                </a:lnTo>
                <a:lnTo>
                  <a:pt x="7263" y="272"/>
                </a:lnTo>
                <a:lnTo>
                  <a:pt x="7263" y="255"/>
                </a:lnTo>
                <a:lnTo>
                  <a:pt x="7264" y="238"/>
                </a:lnTo>
                <a:lnTo>
                  <a:pt x="7264" y="221"/>
                </a:lnTo>
                <a:lnTo>
                  <a:pt x="7265" y="221"/>
                </a:lnTo>
                <a:lnTo>
                  <a:pt x="7265" y="238"/>
                </a:lnTo>
                <a:lnTo>
                  <a:pt x="7266" y="255"/>
                </a:lnTo>
                <a:lnTo>
                  <a:pt x="7267" y="272"/>
                </a:lnTo>
                <a:lnTo>
                  <a:pt x="7267" y="255"/>
                </a:lnTo>
                <a:lnTo>
                  <a:pt x="7268" y="255"/>
                </a:lnTo>
                <a:lnTo>
                  <a:pt x="7269" y="238"/>
                </a:lnTo>
                <a:lnTo>
                  <a:pt x="7269" y="255"/>
                </a:lnTo>
                <a:lnTo>
                  <a:pt x="7270" y="238"/>
                </a:lnTo>
                <a:lnTo>
                  <a:pt x="7270" y="238"/>
                </a:lnTo>
                <a:lnTo>
                  <a:pt x="7271" y="238"/>
                </a:lnTo>
                <a:lnTo>
                  <a:pt x="7271" y="238"/>
                </a:lnTo>
                <a:lnTo>
                  <a:pt x="7272" y="272"/>
                </a:lnTo>
                <a:lnTo>
                  <a:pt x="7272" y="272"/>
                </a:lnTo>
                <a:lnTo>
                  <a:pt x="7273" y="221"/>
                </a:lnTo>
                <a:lnTo>
                  <a:pt x="7274" y="136"/>
                </a:lnTo>
                <a:lnTo>
                  <a:pt x="7274" y="136"/>
                </a:lnTo>
                <a:lnTo>
                  <a:pt x="7275" y="204"/>
                </a:lnTo>
                <a:lnTo>
                  <a:pt x="7275" y="221"/>
                </a:lnTo>
                <a:lnTo>
                  <a:pt x="7276" y="255"/>
                </a:lnTo>
                <a:lnTo>
                  <a:pt x="7276" y="306"/>
                </a:lnTo>
                <a:lnTo>
                  <a:pt x="7277" y="306"/>
                </a:lnTo>
                <a:lnTo>
                  <a:pt x="7278" y="255"/>
                </a:lnTo>
                <a:lnTo>
                  <a:pt x="7278" y="221"/>
                </a:lnTo>
                <a:lnTo>
                  <a:pt x="7279" y="170"/>
                </a:lnTo>
                <a:lnTo>
                  <a:pt x="7279" y="170"/>
                </a:lnTo>
                <a:lnTo>
                  <a:pt x="7280" y="204"/>
                </a:lnTo>
                <a:lnTo>
                  <a:pt x="7280" y="238"/>
                </a:lnTo>
                <a:lnTo>
                  <a:pt x="7281" y="255"/>
                </a:lnTo>
                <a:lnTo>
                  <a:pt x="7282" y="255"/>
                </a:lnTo>
                <a:lnTo>
                  <a:pt x="7282" y="272"/>
                </a:lnTo>
                <a:lnTo>
                  <a:pt x="7283" y="255"/>
                </a:lnTo>
                <a:lnTo>
                  <a:pt x="7283" y="238"/>
                </a:lnTo>
                <a:lnTo>
                  <a:pt x="7284" y="255"/>
                </a:lnTo>
                <a:lnTo>
                  <a:pt x="7284" y="272"/>
                </a:lnTo>
                <a:lnTo>
                  <a:pt x="7285" y="272"/>
                </a:lnTo>
                <a:lnTo>
                  <a:pt x="7286" y="272"/>
                </a:lnTo>
                <a:lnTo>
                  <a:pt x="7286" y="255"/>
                </a:lnTo>
                <a:lnTo>
                  <a:pt x="7287" y="238"/>
                </a:lnTo>
                <a:lnTo>
                  <a:pt x="7287" y="238"/>
                </a:lnTo>
                <a:lnTo>
                  <a:pt x="7288" y="238"/>
                </a:lnTo>
                <a:lnTo>
                  <a:pt x="7288" y="238"/>
                </a:lnTo>
                <a:lnTo>
                  <a:pt x="7289" y="221"/>
                </a:lnTo>
                <a:lnTo>
                  <a:pt x="7289" y="204"/>
                </a:lnTo>
                <a:lnTo>
                  <a:pt x="7290" y="221"/>
                </a:lnTo>
                <a:lnTo>
                  <a:pt x="7291" y="238"/>
                </a:lnTo>
                <a:lnTo>
                  <a:pt x="7291" y="255"/>
                </a:lnTo>
                <a:lnTo>
                  <a:pt x="7292" y="238"/>
                </a:lnTo>
                <a:lnTo>
                  <a:pt x="7292" y="255"/>
                </a:lnTo>
                <a:lnTo>
                  <a:pt x="7293" y="272"/>
                </a:lnTo>
                <a:lnTo>
                  <a:pt x="7293" y="255"/>
                </a:lnTo>
                <a:lnTo>
                  <a:pt x="7294" y="221"/>
                </a:lnTo>
                <a:lnTo>
                  <a:pt x="7295" y="187"/>
                </a:lnTo>
                <a:lnTo>
                  <a:pt x="7295" y="153"/>
                </a:lnTo>
                <a:lnTo>
                  <a:pt x="7296" y="153"/>
                </a:lnTo>
                <a:lnTo>
                  <a:pt x="7296" y="170"/>
                </a:lnTo>
                <a:lnTo>
                  <a:pt x="7297" y="272"/>
                </a:lnTo>
                <a:lnTo>
                  <a:pt x="7297" y="272"/>
                </a:lnTo>
                <a:lnTo>
                  <a:pt x="7298" y="255"/>
                </a:lnTo>
                <a:lnTo>
                  <a:pt x="7299" y="255"/>
                </a:lnTo>
                <a:lnTo>
                  <a:pt x="7299" y="272"/>
                </a:lnTo>
                <a:lnTo>
                  <a:pt x="7300" y="306"/>
                </a:lnTo>
                <a:lnTo>
                  <a:pt x="7301" y="289"/>
                </a:lnTo>
                <a:lnTo>
                  <a:pt x="7301" y="323"/>
                </a:lnTo>
                <a:lnTo>
                  <a:pt x="7302" y="323"/>
                </a:lnTo>
                <a:lnTo>
                  <a:pt x="7302" y="358"/>
                </a:lnTo>
                <a:lnTo>
                  <a:pt x="7303" y="358"/>
                </a:lnTo>
                <a:lnTo>
                  <a:pt x="7303" y="272"/>
                </a:lnTo>
                <a:lnTo>
                  <a:pt x="7304" y="221"/>
                </a:lnTo>
                <a:lnTo>
                  <a:pt x="7305" y="204"/>
                </a:lnTo>
                <a:lnTo>
                  <a:pt x="7305" y="204"/>
                </a:lnTo>
                <a:lnTo>
                  <a:pt x="7306" y="221"/>
                </a:lnTo>
                <a:lnTo>
                  <a:pt x="7306" y="238"/>
                </a:lnTo>
                <a:lnTo>
                  <a:pt x="7307" y="238"/>
                </a:lnTo>
                <a:lnTo>
                  <a:pt x="7307" y="238"/>
                </a:lnTo>
                <a:lnTo>
                  <a:pt x="7308" y="255"/>
                </a:lnTo>
                <a:lnTo>
                  <a:pt x="7309" y="238"/>
                </a:lnTo>
                <a:lnTo>
                  <a:pt x="7309" y="221"/>
                </a:lnTo>
                <a:lnTo>
                  <a:pt x="7310" y="204"/>
                </a:lnTo>
                <a:lnTo>
                  <a:pt x="7310" y="221"/>
                </a:lnTo>
                <a:lnTo>
                  <a:pt x="7311" y="204"/>
                </a:lnTo>
                <a:lnTo>
                  <a:pt x="7311" y="221"/>
                </a:lnTo>
                <a:lnTo>
                  <a:pt x="7312" y="221"/>
                </a:lnTo>
                <a:lnTo>
                  <a:pt x="7312" y="204"/>
                </a:lnTo>
                <a:lnTo>
                  <a:pt x="7313" y="204"/>
                </a:lnTo>
                <a:lnTo>
                  <a:pt x="7314" y="187"/>
                </a:lnTo>
                <a:lnTo>
                  <a:pt x="7314" y="170"/>
                </a:lnTo>
                <a:lnTo>
                  <a:pt x="7315" y="170"/>
                </a:lnTo>
                <a:lnTo>
                  <a:pt x="7315" y="153"/>
                </a:lnTo>
                <a:lnTo>
                  <a:pt x="7316" y="119"/>
                </a:lnTo>
                <a:lnTo>
                  <a:pt x="7316" y="119"/>
                </a:lnTo>
                <a:lnTo>
                  <a:pt x="7317" y="170"/>
                </a:lnTo>
                <a:lnTo>
                  <a:pt x="7318" y="187"/>
                </a:lnTo>
                <a:lnTo>
                  <a:pt x="7318" y="187"/>
                </a:lnTo>
                <a:lnTo>
                  <a:pt x="7319" y="187"/>
                </a:lnTo>
                <a:lnTo>
                  <a:pt x="7319" y="68"/>
                </a:lnTo>
                <a:lnTo>
                  <a:pt x="7320" y="51"/>
                </a:lnTo>
                <a:lnTo>
                  <a:pt x="7320" y="136"/>
                </a:lnTo>
                <a:lnTo>
                  <a:pt x="7321" y="221"/>
                </a:lnTo>
                <a:lnTo>
                  <a:pt x="7322" y="306"/>
                </a:lnTo>
                <a:lnTo>
                  <a:pt x="7322" y="306"/>
                </a:lnTo>
                <a:lnTo>
                  <a:pt x="7323" y="255"/>
                </a:lnTo>
                <a:lnTo>
                  <a:pt x="7323" y="272"/>
                </a:lnTo>
                <a:lnTo>
                  <a:pt x="7324" y="323"/>
                </a:lnTo>
                <a:lnTo>
                  <a:pt x="7324" y="391"/>
                </a:lnTo>
                <a:lnTo>
                  <a:pt x="7325" y="409"/>
                </a:lnTo>
                <a:lnTo>
                  <a:pt x="7326" y="426"/>
                </a:lnTo>
                <a:lnTo>
                  <a:pt x="7326" y="391"/>
                </a:lnTo>
                <a:lnTo>
                  <a:pt x="7327" y="323"/>
                </a:lnTo>
                <a:lnTo>
                  <a:pt x="7327" y="289"/>
                </a:lnTo>
                <a:lnTo>
                  <a:pt x="7328" y="289"/>
                </a:lnTo>
                <a:lnTo>
                  <a:pt x="7328" y="323"/>
                </a:lnTo>
                <a:lnTo>
                  <a:pt x="7329" y="255"/>
                </a:lnTo>
                <a:lnTo>
                  <a:pt x="7329" y="187"/>
                </a:lnTo>
                <a:lnTo>
                  <a:pt x="7330" y="170"/>
                </a:lnTo>
                <a:lnTo>
                  <a:pt x="7331" y="170"/>
                </a:lnTo>
                <a:lnTo>
                  <a:pt x="7331" y="170"/>
                </a:lnTo>
                <a:lnTo>
                  <a:pt x="7332" y="153"/>
                </a:lnTo>
                <a:lnTo>
                  <a:pt x="7332" y="136"/>
                </a:lnTo>
                <a:lnTo>
                  <a:pt x="7333" y="136"/>
                </a:lnTo>
                <a:lnTo>
                  <a:pt x="7334" y="153"/>
                </a:lnTo>
                <a:lnTo>
                  <a:pt x="7334" y="204"/>
                </a:lnTo>
                <a:lnTo>
                  <a:pt x="7335" y="221"/>
                </a:lnTo>
                <a:lnTo>
                  <a:pt x="7335" y="272"/>
                </a:lnTo>
                <a:lnTo>
                  <a:pt x="7336" y="289"/>
                </a:lnTo>
                <a:lnTo>
                  <a:pt x="7337" y="289"/>
                </a:lnTo>
                <a:lnTo>
                  <a:pt x="7337" y="289"/>
                </a:lnTo>
                <a:lnTo>
                  <a:pt x="7338" y="272"/>
                </a:lnTo>
                <a:lnTo>
                  <a:pt x="7338" y="272"/>
                </a:lnTo>
                <a:lnTo>
                  <a:pt x="7339" y="272"/>
                </a:lnTo>
                <a:lnTo>
                  <a:pt x="7339" y="323"/>
                </a:lnTo>
                <a:lnTo>
                  <a:pt x="7340" y="374"/>
                </a:lnTo>
                <a:lnTo>
                  <a:pt x="7341" y="391"/>
                </a:lnTo>
                <a:lnTo>
                  <a:pt x="7341" y="323"/>
                </a:lnTo>
                <a:lnTo>
                  <a:pt x="7342" y="170"/>
                </a:lnTo>
                <a:lnTo>
                  <a:pt x="7342" y="68"/>
                </a:lnTo>
                <a:lnTo>
                  <a:pt x="7343" y="153"/>
                </a:lnTo>
                <a:lnTo>
                  <a:pt x="7343" y="238"/>
                </a:lnTo>
                <a:lnTo>
                  <a:pt x="7344" y="340"/>
                </a:lnTo>
                <a:lnTo>
                  <a:pt x="7345" y="391"/>
                </a:lnTo>
                <a:lnTo>
                  <a:pt x="7345" y="426"/>
                </a:lnTo>
                <a:lnTo>
                  <a:pt x="7346" y="409"/>
                </a:lnTo>
                <a:lnTo>
                  <a:pt x="7346" y="306"/>
                </a:lnTo>
                <a:lnTo>
                  <a:pt x="7347" y="221"/>
                </a:lnTo>
                <a:lnTo>
                  <a:pt x="7347" y="238"/>
                </a:lnTo>
                <a:lnTo>
                  <a:pt x="7348" y="272"/>
                </a:lnTo>
                <a:lnTo>
                  <a:pt x="7349" y="272"/>
                </a:lnTo>
                <a:lnTo>
                  <a:pt x="7349" y="238"/>
                </a:lnTo>
                <a:lnTo>
                  <a:pt x="7350" y="187"/>
                </a:lnTo>
                <a:lnTo>
                  <a:pt x="7350" y="170"/>
                </a:lnTo>
                <a:lnTo>
                  <a:pt x="7351" y="187"/>
                </a:lnTo>
                <a:lnTo>
                  <a:pt x="7351" y="204"/>
                </a:lnTo>
                <a:lnTo>
                  <a:pt x="7352" y="221"/>
                </a:lnTo>
                <a:lnTo>
                  <a:pt x="7353" y="221"/>
                </a:lnTo>
                <a:lnTo>
                  <a:pt x="7353" y="204"/>
                </a:lnTo>
                <a:lnTo>
                  <a:pt x="7354" y="204"/>
                </a:lnTo>
                <a:lnTo>
                  <a:pt x="7354" y="221"/>
                </a:lnTo>
                <a:lnTo>
                  <a:pt x="7355" y="238"/>
                </a:lnTo>
                <a:lnTo>
                  <a:pt x="7355" y="238"/>
                </a:lnTo>
                <a:lnTo>
                  <a:pt x="7356" y="221"/>
                </a:lnTo>
                <a:lnTo>
                  <a:pt x="7356" y="221"/>
                </a:lnTo>
                <a:lnTo>
                  <a:pt x="7357" y="204"/>
                </a:lnTo>
                <a:lnTo>
                  <a:pt x="7358" y="204"/>
                </a:lnTo>
                <a:lnTo>
                  <a:pt x="7358" y="204"/>
                </a:lnTo>
                <a:lnTo>
                  <a:pt x="7359" y="204"/>
                </a:lnTo>
                <a:lnTo>
                  <a:pt x="7359" y="204"/>
                </a:lnTo>
                <a:lnTo>
                  <a:pt x="7360" y="221"/>
                </a:lnTo>
                <a:lnTo>
                  <a:pt x="7360" y="221"/>
                </a:lnTo>
                <a:lnTo>
                  <a:pt x="7361" y="204"/>
                </a:lnTo>
                <a:lnTo>
                  <a:pt x="7362" y="170"/>
                </a:lnTo>
                <a:lnTo>
                  <a:pt x="7362" y="153"/>
                </a:lnTo>
                <a:lnTo>
                  <a:pt x="7363" y="170"/>
                </a:lnTo>
                <a:lnTo>
                  <a:pt x="7363" y="204"/>
                </a:lnTo>
                <a:lnTo>
                  <a:pt x="7364" y="238"/>
                </a:lnTo>
                <a:lnTo>
                  <a:pt x="7364" y="204"/>
                </a:lnTo>
                <a:lnTo>
                  <a:pt x="7365" y="119"/>
                </a:lnTo>
                <a:lnTo>
                  <a:pt x="7366" y="102"/>
                </a:lnTo>
                <a:lnTo>
                  <a:pt x="7366" y="204"/>
                </a:lnTo>
                <a:lnTo>
                  <a:pt x="7367" y="272"/>
                </a:lnTo>
                <a:lnTo>
                  <a:pt x="7368" y="306"/>
                </a:lnTo>
                <a:lnTo>
                  <a:pt x="7368" y="306"/>
                </a:lnTo>
                <a:lnTo>
                  <a:pt x="7369" y="289"/>
                </a:lnTo>
                <a:lnTo>
                  <a:pt x="7369" y="272"/>
                </a:lnTo>
                <a:lnTo>
                  <a:pt x="7370" y="289"/>
                </a:lnTo>
                <a:lnTo>
                  <a:pt x="7370" y="340"/>
                </a:lnTo>
                <a:lnTo>
                  <a:pt x="7371" y="358"/>
                </a:lnTo>
                <a:lnTo>
                  <a:pt x="7372" y="358"/>
                </a:lnTo>
                <a:lnTo>
                  <a:pt x="7372" y="340"/>
                </a:lnTo>
                <a:lnTo>
                  <a:pt x="7373" y="289"/>
                </a:lnTo>
                <a:lnTo>
                  <a:pt x="7373" y="238"/>
                </a:lnTo>
                <a:lnTo>
                  <a:pt x="7374" y="238"/>
                </a:lnTo>
                <a:lnTo>
                  <a:pt x="7374" y="238"/>
                </a:lnTo>
                <a:lnTo>
                  <a:pt x="7375" y="204"/>
                </a:lnTo>
                <a:lnTo>
                  <a:pt x="7376" y="204"/>
                </a:lnTo>
                <a:lnTo>
                  <a:pt x="7376" y="187"/>
                </a:lnTo>
                <a:lnTo>
                  <a:pt x="7377" y="187"/>
                </a:lnTo>
                <a:lnTo>
                  <a:pt x="7377" y="187"/>
                </a:lnTo>
                <a:lnTo>
                  <a:pt x="7378" y="187"/>
                </a:lnTo>
                <a:lnTo>
                  <a:pt x="7378" y="187"/>
                </a:lnTo>
                <a:lnTo>
                  <a:pt x="7379" y="187"/>
                </a:lnTo>
                <a:lnTo>
                  <a:pt x="7379" y="187"/>
                </a:lnTo>
                <a:lnTo>
                  <a:pt x="7380" y="187"/>
                </a:lnTo>
                <a:lnTo>
                  <a:pt x="7381" y="187"/>
                </a:lnTo>
                <a:lnTo>
                  <a:pt x="7381" y="187"/>
                </a:lnTo>
                <a:lnTo>
                  <a:pt x="7382" y="204"/>
                </a:lnTo>
                <a:lnTo>
                  <a:pt x="7382" y="221"/>
                </a:lnTo>
                <a:lnTo>
                  <a:pt x="7383" y="238"/>
                </a:lnTo>
                <a:lnTo>
                  <a:pt x="7383" y="238"/>
                </a:lnTo>
                <a:lnTo>
                  <a:pt x="7384" y="238"/>
                </a:lnTo>
                <a:lnTo>
                  <a:pt x="7385" y="238"/>
                </a:lnTo>
                <a:lnTo>
                  <a:pt x="7385" y="255"/>
                </a:lnTo>
                <a:lnTo>
                  <a:pt x="7386" y="221"/>
                </a:lnTo>
                <a:lnTo>
                  <a:pt x="7386" y="187"/>
                </a:lnTo>
                <a:lnTo>
                  <a:pt x="7387" y="153"/>
                </a:lnTo>
                <a:lnTo>
                  <a:pt x="7387" y="221"/>
                </a:lnTo>
                <a:lnTo>
                  <a:pt x="7388" y="204"/>
                </a:lnTo>
                <a:lnTo>
                  <a:pt x="7389" y="153"/>
                </a:lnTo>
                <a:lnTo>
                  <a:pt x="7389" y="187"/>
                </a:lnTo>
                <a:lnTo>
                  <a:pt x="7390" y="238"/>
                </a:lnTo>
                <a:lnTo>
                  <a:pt x="7390" y="306"/>
                </a:lnTo>
                <a:lnTo>
                  <a:pt x="7391" y="306"/>
                </a:lnTo>
                <a:lnTo>
                  <a:pt x="7391" y="221"/>
                </a:lnTo>
                <a:lnTo>
                  <a:pt x="7392" y="238"/>
                </a:lnTo>
                <a:lnTo>
                  <a:pt x="7393" y="323"/>
                </a:lnTo>
                <a:lnTo>
                  <a:pt x="7393" y="391"/>
                </a:lnTo>
                <a:lnTo>
                  <a:pt x="7394" y="391"/>
                </a:lnTo>
                <a:lnTo>
                  <a:pt x="7394" y="374"/>
                </a:lnTo>
                <a:lnTo>
                  <a:pt x="7395" y="323"/>
                </a:lnTo>
                <a:lnTo>
                  <a:pt x="7395" y="289"/>
                </a:lnTo>
                <a:lnTo>
                  <a:pt x="7396" y="272"/>
                </a:lnTo>
                <a:lnTo>
                  <a:pt x="7396" y="255"/>
                </a:lnTo>
                <a:lnTo>
                  <a:pt x="7397" y="238"/>
                </a:lnTo>
                <a:lnTo>
                  <a:pt x="7398" y="238"/>
                </a:lnTo>
                <a:lnTo>
                  <a:pt x="7398" y="238"/>
                </a:lnTo>
                <a:lnTo>
                  <a:pt x="7399" y="238"/>
                </a:lnTo>
                <a:lnTo>
                  <a:pt x="7400" y="255"/>
                </a:lnTo>
                <a:lnTo>
                  <a:pt x="7400" y="272"/>
                </a:lnTo>
                <a:lnTo>
                  <a:pt x="7401" y="306"/>
                </a:lnTo>
                <a:lnTo>
                  <a:pt x="7401" y="306"/>
                </a:lnTo>
                <a:lnTo>
                  <a:pt x="7402" y="289"/>
                </a:lnTo>
                <a:lnTo>
                  <a:pt x="7402" y="255"/>
                </a:lnTo>
                <a:lnTo>
                  <a:pt x="7403" y="255"/>
                </a:lnTo>
                <a:lnTo>
                  <a:pt x="7404" y="255"/>
                </a:lnTo>
                <a:lnTo>
                  <a:pt x="7404" y="272"/>
                </a:lnTo>
                <a:lnTo>
                  <a:pt x="7405" y="272"/>
                </a:lnTo>
                <a:lnTo>
                  <a:pt x="7405" y="289"/>
                </a:lnTo>
                <a:lnTo>
                  <a:pt x="7406" y="272"/>
                </a:lnTo>
                <a:lnTo>
                  <a:pt x="7406" y="272"/>
                </a:lnTo>
                <a:lnTo>
                  <a:pt x="7407" y="238"/>
                </a:lnTo>
                <a:lnTo>
                  <a:pt x="7408" y="238"/>
                </a:lnTo>
                <a:lnTo>
                  <a:pt x="7408" y="255"/>
                </a:lnTo>
                <a:lnTo>
                  <a:pt x="7409" y="255"/>
                </a:lnTo>
                <a:lnTo>
                  <a:pt x="7409" y="289"/>
                </a:lnTo>
                <a:lnTo>
                  <a:pt x="7410" y="272"/>
                </a:lnTo>
                <a:lnTo>
                  <a:pt x="7410" y="204"/>
                </a:lnTo>
                <a:lnTo>
                  <a:pt x="7411" y="136"/>
                </a:lnTo>
                <a:lnTo>
                  <a:pt x="7412" y="136"/>
                </a:lnTo>
                <a:lnTo>
                  <a:pt x="7412" y="221"/>
                </a:lnTo>
                <a:lnTo>
                  <a:pt x="7413" y="289"/>
                </a:lnTo>
                <a:lnTo>
                  <a:pt x="7413" y="238"/>
                </a:lnTo>
                <a:lnTo>
                  <a:pt x="7414" y="238"/>
                </a:lnTo>
                <a:lnTo>
                  <a:pt x="7414" y="272"/>
                </a:lnTo>
                <a:lnTo>
                  <a:pt x="7415" y="289"/>
                </a:lnTo>
                <a:lnTo>
                  <a:pt x="7416" y="272"/>
                </a:lnTo>
                <a:lnTo>
                  <a:pt x="7416" y="238"/>
                </a:lnTo>
                <a:lnTo>
                  <a:pt x="7417" y="221"/>
                </a:lnTo>
                <a:lnTo>
                  <a:pt x="7417" y="238"/>
                </a:lnTo>
                <a:lnTo>
                  <a:pt x="7418" y="255"/>
                </a:lnTo>
                <a:lnTo>
                  <a:pt x="7418" y="255"/>
                </a:lnTo>
                <a:lnTo>
                  <a:pt x="7419" y="238"/>
                </a:lnTo>
                <a:lnTo>
                  <a:pt x="7419" y="255"/>
                </a:lnTo>
                <a:lnTo>
                  <a:pt x="7420" y="238"/>
                </a:lnTo>
                <a:lnTo>
                  <a:pt x="7421" y="238"/>
                </a:lnTo>
                <a:lnTo>
                  <a:pt x="7421" y="255"/>
                </a:lnTo>
                <a:lnTo>
                  <a:pt x="7422" y="255"/>
                </a:lnTo>
                <a:lnTo>
                  <a:pt x="7422" y="255"/>
                </a:lnTo>
                <a:lnTo>
                  <a:pt x="7423" y="238"/>
                </a:lnTo>
                <a:lnTo>
                  <a:pt x="7423" y="238"/>
                </a:lnTo>
                <a:lnTo>
                  <a:pt x="7424" y="238"/>
                </a:lnTo>
                <a:lnTo>
                  <a:pt x="7425" y="238"/>
                </a:lnTo>
                <a:lnTo>
                  <a:pt x="7425" y="238"/>
                </a:lnTo>
                <a:lnTo>
                  <a:pt x="7426" y="255"/>
                </a:lnTo>
                <a:lnTo>
                  <a:pt x="7426" y="255"/>
                </a:lnTo>
                <a:lnTo>
                  <a:pt x="7427" y="238"/>
                </a:lnTo>
                <a:lnTo>
                  <a:pt x="7427" y="221"/>
                </a:lnTo>
                <a:lnTo>
                  <a:pt x="7428" y="221"/>
                </a:lnTo>
                <a:lnTo>
                  <a:pt x="7429" y="204"/>
                </a:lnTo>
                <a:lnTo>
                  <a:pt x="7429" y="221"/>
                </a:lnTo>
                <a:lnTo>
                  <a:pt x="7430" y="221"/>
                </a:lnTo>
                <a:lnTo>
                  <a:pt x="7430" y="221"/>
                </a:lnTo>
                <a:lnTo>
                  <a:pt x="7431" y="238"/>
                </a:lnTo>
                <a:lnTo>
                  <a:pt x="7431" y="204"/>
                </a:lnTo>
                <a:lnTo>
                  <a:pt x="7432" y="136"/>
                </a:lnTo>
                <a:lnTo>
                  <a:pt x="7433" y="119"/>
                </a:lnTo>
                <a:lnTo>
                  <a:pt x="7433" y="187"/>
                </a:lnTo>
                <a:lnTo>
                  <a:pt x="7434" y="221"/>
                </a:lnTo>
                <a:lnTo>
                  <a:pt x="7435" y="221"/>
                </a:lnTo>
                <a:lnTo>
                  <a:pt x="7435" y="255"/>
                </a:lnTo>
                <a:lnTo>
                  <a:pt x="7436" y="289"/>
                </a:lnTo>
                <a:lnTo>
                  <a:pt x="7436" y="323"/>
                </a:lnTo>
                <a:lnTo>
                  <a:pt x="7437" y="323"/>
                </a:lnTo>
                <a:lnTo>
                  <a:pt x="7437" y="289"/>
                </a:lnTo>
                <a:lnTo>
                  <a:pt x="7438" y="289"/>
                </a:lnTo>
                <a:lnTo>
                  <a:pt x="7439" y="272"/>
                </a:lnTo>
                <a:lnTo>
                  <a:pt x="7439" y="289"/>
                </a:lnTo>
                <a:lnTo>
                  <a:pt x="7440" y="323"/>
                </a:lnTo>
                <a:lnTo>
                  <a:pt x="7440" y="323"/>
                </a:lnTo>
                <a:lnTo>
                  <a:pt x="7441" y="255"/>
                </a:lnTo>
                <a:lnTo>
                  <a:pt x="7441" y="204"/>
                </a:lnTo>
                <a:lnTo>
                  <a:pt x="7442" y="204"/>
                </a:lnTo>
                <a:lnTo>
                  <a:pt x="7442" y="204"/>
                </a:lnTo>
                <a:lnTo>
                  <a:pt x="7443" y="221"/>
                </a:lnTo>
                <a:lnTo>
                  <a:pt x="7444" y="221"/>
                </a:lnTo>
              </a:path>
            </a:pathLst>
          </a:custGeom>
          <a:noFill/>
          <a:ln w="6350" cap="flat">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 name="Line 131">
            <a:extLst>
              <a:ext uri="{FF2B5EF4-FFF2-40B4-BE49-F238E27FC236}">
                <a16:creationId xmlns:a16="http://schemas.microsoft.com/office/drawing/2014/main" id="{92D13118-615B-41A9-B0A0-F74D7FE82F83}"/>
              </a:ext>
            </a:extLst>
          </p:cNvPr>
          <p:cNvSpPr>
            <a:spLocks noChangeShapeType="1"/>
          </p:cNvSpPr>
          <p:nvPr/>
        </p:nvSpPr>
        <p:spPr bwMode="auto">
          <a:xfrm>
            <a:off x="66797" y="6670899"/>
            <a:ext cx="11817351"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 name="Line 132">
            <a:extLst>
              <a:ext uri="{FF2B5EF4-FFF2-40B4-BE49-F238E27FC236}">
                <a16:creationId xmlns:a16="http://schemas.microsoft.com/office/drawing/2014/main" id="{07374F07-E608-452F-A740-30F2E5156764}"/>
              </a:ext>
            </a:extLst>
          </p:cNvPr>
          <p:cNvSpPr>
            <a:spLocks noChangeShapeType="1"/>
          </p:cNvSpPr>
          <p:nvPr/>
        </p:nvSpPr>
        <p:spPr bwMode="auto">
          <a:xfrm flipV="1">
            <a:off x="66797" y="6575649"/>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 name="Line 133">
            <a:extLst>
              <a:ext uri="{FF2B5EF4-FFF2-40B4-BE49-F238E27FC236}">
                <a16:creationId xmlns:a16="http://schemas.microsoft.com/office/drawing/2014/main" id="{68A0B200-2614-417A-8109-181B99418CDA}"/>
              </a:ext>
            </a:extLst>
          </p:cNvPr>
          <p:cNvSpPr>
            <a:spLocks noChangeShapeType="1"/>
          </p:cNvSpPr>
          <p:nvPr/>
        </p:nvSpPr>
        <p:spPr bwMode="auto">
          <a:xfrm flipV="1">
            <a:off x="1884484" y="6575649"/>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 name="Line 134">
            <a:extLst>
              <a:ext uri="{FF2B5EF4-FFF2-40B4-BE49-F238E27FC236}">
                <a16:creationId xmlns:a16="http://schemas.microsoft.com/office/drawing/2014/main" id="{E4DF6774-D334-4A81-AD69-61A5584B2372}"/>
              </a:ext>
            </a:extLst>
          </p:cNvPr>
          <p:cNvSpPr>
            <a:spLocks noChangeShapeType="1"/>
          </p:cNvSpPr>
          <p:nvPr/>
        </p:nvSpPr>
        <p:spPr bwMode="auto">
          <a:xfrm flipV="1">
            <a:off x="3702172" y="6575649"/>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 name="Line 135">
            <a:extLst>
              <a:ext uri="{FF2B5EF4-FFF2-40B4-BE49-F238E27FC236}">
                <a16:creationId xmlns:a16="http://schemas.microsoft.com/office/drawing/2014/main" id="{ACC43B3A-2D5D-4D33-A9B2-E5A90AE25C3F}"/>
              </a:ext>
            </a:extLst>
          </p:cNvPr>
          <p:cNvSpPr>
            <a:spLocks noChangeShapeType="1"/>
          </p:cNvSpPr>
          <p:nvPr/>
        </p:nvSpPr>
        <p:spPr bwMode="auto">
          <a:xfrm flipV="1">
            <a:off x="5521447" y="6575649"/>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 name="Line 136">
            <a:extLst>
              <a:ext uri="{FF2B5EF4-FFF2-40B4-BE49-F238E27FC236}">
                <a16:creationId xmlns:a16="http://schemas.microsoft.com/office/drawing/2014/main" id="{846EE6F7-D3F1-445E-BD42-E0374A0BB037}"/>
              </a:ext>
            </a:extLst>
          </p:cNvPr>
          <p:cNvSpPr>
            <a:spLocks noChangeShapeType="1"/>
          </p:cNvSpPr>
          <p:nvPr/>
        </p:nvSpPr>
        <p:spPr bwMode="auto">
          <a:xfrm flipV="1">
            <a:off x="7339135" y="6575649"/>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Line 137">
            <a:extLst>
              <a:ext uri="{FF2B5EF4-FFF2-40B4-BE49-F238E27FC236}">
                <a16:creationId xmlns:a16="http://schemas.microsoft.com/office/drawing/2014/main" id="{E17477F6-A2C4-4150-B5E2-F77F217F814E}"/>
              </a:ext>
            </a:extLst>
          </p:cNvPr>
          <p:cNvSpPr>
            <a:spLocks noChangeShapeType="1"/>
          </p:cNvSpPr>
          <p:nvPr/>
        </p:nvSpPr>
        <p:spPr bwMode="auto">
          <a:xfrm flipV="1">
            <a:off x="9156822" y="6575649"/>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Line 138">
            <a:extLst>
              <a:ext uri="{FF2B5EF4-FFF2-40B4-BE49-F238E27FC236}">
                <a16:creationId xmlns:a16="http://schemas.microsoft.com/office/drawing/2014/main" id="{72FF161D-40CB-4ECE-8204-792769BDEF82}"/>
              </a:ext>
            </a:extLst>
          </p:cNvPr>
          <p:cNvSpPr>
            <a:spLocks noChangeShapeType="1"/>
          </p:cNvSpPr>
          <p:nvPr/>
        </p:nvSpPr>
        <p:spPr bwMode="auto">
          <a:xfrm flipV="1">
            <a:off x="10974510" y="6575649"/>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 name="Rectangle 140">
            <a:extLst>
              <a:ext uri="{FF2B5EF4-FFF2-40B4-BE49-F238E27FC236}">
                <a16:creationId xmlns:a16="http://schemas.microsoft.com/office/drawing/2014/main" id="{55307D9F-2D1A-4100-A833-D1AD5669414E}"/>
              </a:ext>
            </a:extLst>
          </p:cNvPr>
          <p:cNvSpPr>
            <a:spLocks noChangeArrowheads="1"/>
          </p:cNvSpPr>
          <p:nvPr/>
        </p:nvSpPr>
        <p:spPr bwMode="auto">
          <a:xfrm>
            <a:off x="31872" y="6715349"/>
            <a:ext cx="11906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7" name="Rectangle 141">
            <a:extLst>
              <a:ext uri="{FF2B5EF4-FFF2-40B4-BE49-F238E27FC236}">
                <a16:creationId xmlns:a16="http://schemas.microsoft.com/office/drawing/2014/main" id="{E3D0CE67-75BC-4157-B984-87763E96606B}"/>
              </a:ext>
            </a:extLst>
          </p:cNvPr>
          <p:cNvSpPr>
            <a:spLocks noChangeArrowheads="1"/>
          </p:cNvSpPr>
          <p:nvPr/>
        </p:nvSpPr>
        <p:spPr bwMode="auto">
          <a:xfrm>
            <a:off x="1768597" y="6715349"/>
            <a:ext cx="31591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8" name="Rectangle 142">
            <a:extLst>
              <a:ext uri="{FF2B5EF4-FFF2-40B4-BE49-F238E27FC236}">
                <a16:creationId xmlns:a16="http://schemas.microsoft.com/office/drawing/2014/main" id="{807BF7B0-C09D-49B4-BB02-158B5726D089}"/>
              </a:ext>
            </a:extLst>
          </p:cNvPr>
          <p:cNvSpPr>
            <a:spLocks noChangeArrowheads="1"/>
          </p:cNvSpPr>
          <p:nvPr/>
        </p:nvSpPr>
        <p:spPr bwMode="auto">
          <a:xfrm>
            <a:off x="3581522" y="6715349"/>
            <a:ext cx="31591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9" name="Rectangle 143">
            <a:extLst>
              <a:ext uri="{FF2B5EF4-FFF2-40B4-BE49-F238E27FC236}">
                <a16:creationId xmlns:a16="http://schemas.microsoft.com/office/drawing/2014/main" id="{69E1219B-A5D9-4EA0-BE52-708C933794D8}"/>
              </a:ext>
            </a:extLst>
          </p:cNvPr>
          <p:cNvSpPr>
            <a:spLocks noChangeArrowheads="1"/>
          </p:cNvSpPr>
          <p:nvPr/>
        </p:nvSpPr>
        <p:spPr bwMode="auto">
          <a:xfrm>
            <a:off x="5402384" y="6715349"/>
            <a:ext cx="31591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0" name="Rectangle 144">
            <a:extLst>
              <a:ext uri="{FF2B5EF4-FFF2-40B4-BE49-F238E27FC236}">
                <a16:creationId xmlns:a16="http://schemas.microsoft.com/office/drawing/2014/main" id="{48A81482-A556-4B63-9243-7E8ADBBEFDEB}"/>
              </a:ext>
            </a:extLst>
          </p:cNvPr>
          <p:cNvSpPr>
            <a:spLocks noChangeArrowheads="1"/>
          </p:cNvSpPr>
          <p:nvPr/>
        </p:nvSpPr>
        <p:spPr bwMode="auto">
          <a:xfrm>
            <a:off x="7216897" y="6715349"/>
            <a:ext cx="31591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1" name="Rectangle 145">
            <a:extLst>
              <a:ext uri="{FF2B5EF4-FFF2-40B4-BE49-F238E27FC236}">
                <a16:creationId xmlns:a16="http://schemas.microsoft.com/office/drawing/2014/main" id="{26368FAC-781F-4C5D-90CD-5660456EDD33}"/>
              </a:ext>
            </a:extLst>
          </p:cNvPr>
          <p:cNvSpPr>
            <a:spLocks noChangeArrowheads="1"/>
          </p:cNvSpPr>
          <p:nvPr/>
        </p:nvSpPr>
        <p:spPr bwMode="auto">
          <a:xfrm>
            <a:off x="9002835" y="6715349"/>
            <a:ext cx="384175"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2" name="Rectangle 146">
            <a:extLst>
              <a:ext uri="{FF2B5EF4-FFF2-40B4-BE49-F238E27FC236}">
                <a16:creationId xmlns:a16="http://schemas.microsoft.com/office/drawing/2014/main" id="{5E366618-BDC8-4976-9047-9ED2B9599963}"/>
              </a:ext>
            </a:extLst>
          </p:cNvPr>
          <p:cNvSpPr>
            <a:spLocks noChangeArrowheads="1"/>
          </p:cNvSpPr>
          <p:nvPr/>
        </p:nvSpPr>
        <p:spPr bwMode="auto">
          <a:xfrm>
            <a:off x="10817347" y="6715349"/>
            <a:ext cx="384175"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3" name="Line 149">
            <a:extLst>
              <a:ext uri="{FF2B5EF4-FFF2-40B4-BE49-F238E27FC236}">
                <a16:creationId xmlns:a16="http://schemas.microsoft.com/office/drawing/2014/main" id="{C4EBB7C2-4292-46A3-98AC-1A8594456825}"/>
              </a:ext>
            </a:extLst>
          </p:cNvPr>
          <p:cNvSpPr>
            <a:spLocks noChangeShapeType="1"/>
          </p:cNvSpPr>
          <p:nvPr/>
        </p:nvSpPr>
        <p:spPr bwMode="auto">
          <a:xfrm>
            <a:off x="66797" y="6670899"/>
            <a:ext cx="127000"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 name="Freeform 155">
            <a:extLst>
              <a:ext uri="{FF2B5EF4-FFF2-40B4-BE49-F238E27FC236}">
                <a16:creationId xmlns:a16="http://schemas.microsoft.com/office/drawing/2014/main" id="{A2300EA7-260B-48B9-8990-0E8009D095A8}"/>
              </a:ext>
            </a:extLst>
          </p:cNvPr>
          <p:cNvSpPr>
            <a:spLocks/>
          </p:cNvSpPr>
          <p:nvPr/>
        </p:nvSpPr>
        <p:spPr bwMode="auto">
          <a:xfrm>
            <a:off x="66797" y="5812062"/>
            <a:ext cx="11817351" cy="757238"/>
          </a:xfrm>
          <a:custGeom>
            <a:avLst/>
            <a:gdLst>
              <a:gd name="T0" fmla="*/ 117 w 7444"/>
              <a:gd name="T1" fmla="*/ 306 h 477"/>
              <a:gd name="T2" fmla="*/ 233 w 7444"/>
              <a:gd name="T3" fmla="*/ 187 h 477"/>
              <a:gd name="T4" fmla="*/ 350 w 7444"/>
              <a:gd name="T5" fmla="*/ 221 h 477"/>
              <a:gd name="T6" fmla="*/ 467 w 7444"/>
              <a:gd name="T7" fmla="*/ 289 h 477"/>
              <a:gd name="T8" fmla="*/ 584 w 7444"/>
              <a:gd name="T9" fmla="*/ 187 h 477"/>
              <a:gd name="T10" fmla="*/ 701 w 7444"/>
              <a:gd name="T11" fmla="*/ 119 h 477"/>
              <a:gd name="T12" fmla="*/ 818 w 7444"/>
              <a:gd name="T13" fmla="*/ 255 h 477"/>
              <a:gd name="T14" fmla="*/ 934 w 7444"/>
              <a:gd name="T15" fmla="*/ 323 h 477"/>
              <a:gd name="T16" fmla="*/ 1051 w 7444"/>
              <a:gd name="T17" fmla="*/ 340 h 477"/>
              <a:gd name="T18" fmla="*/ 1168 w 7444"/>
              <a:gd name="T19" fmla="*/ 238 h 477"/>
              <a:gd name="T20" fmla="*/ 1285 w 7444"/>
              <a:gd name="T21" fmla="*/ 221 h 477"/>
              <a:gd name="T22" fmla="*/ 1401 w 7444"/>
              <a:gd name="T23" fmla="*/ 238 h 477"/>
              <a:gd name="T24" fmla="*/ 1518 w 7444"/>
              <a:gd name="T25" fmla="*/ 204 h 477"/>
              <a:gd name="T26" fmla="*/ 1635 w 7444"/>
              <a:gd name="T27" fmla="*/ 170 h 477"/>
              <a:gd name="T28" fmla="*/ 1752 w 7444"/>
              <a:gd name="T29" fmla="*/ 374 h 477"/>
              <a:gd name="T30" fmla="*/ 1869 w 7444"/>
              <a:gd name="T31" fmla="*/ 34 h 477"/>
              <a:gd name="T32" fmla="*/ 1986 w 7444"/>
              <a:gd name="T33" fmla="*/ 358 h 477"/>
              <a:gd name="T34" fmla="*/ 2103 w 7444"/>
              <a:gd name="T35" fmla="*/ 238 h 477"/>
              <a:gd name="T36" fmla="*/ 2219 w 7444"/>
              <a:gd name="T37" fmla="*/ 204 h 477"/>
              <a:gd name="T38" fmla="*/ 2336 w 7444"/>
              <a:gd name="T39" fmla="*/ 204 h 477"/>
              <a:gd name="T40" fmla="*/ 2453 w 7444"/>
              <a:gd name="T41" fmla="*/ 221 h 477"/>
              <a:gd name="T42" fmla="*/ 2570 w 7444"/>
              <a:gd name="T43" fmla="*/ 221 h 477"/>
              <a:gd name="T44" fmla="*/ 2687 w 7444"/>
              <a:gd name="T45" fmla="*/ 255 h 477"/>
              <a:gd name="T46" fmla="*/ 2803 w 7444"/>
              <a:gd name="T47" fmla="*/ 238 h 477"/>
              <a:gd name="T48" fmla="*/ 2920 w 7444"/>
              <a:gd name="T49" fmla="*/ 238 h 477"/>
              <a:gd name="T50" fmla="*/ 3037 w 7444"/>
              <a:gd name="T51" fmla="*/ 255 h 477"/>
              <a:gd name="T52" fmla="*/ 3154 w 7444"/>
              <a:gd name="T53" fmla="*/ 136 h 477"/>
              <a:gd name="T54" fmla="*/ 3271 w 7444"/>
              <a:gd name="T55" fmla="*/ 187 h 477"/>
              <a:gd name="T56" fmla="*/ 3387 w 7444"/>
              <a:gd name="T57" fmla="*/ 136 h 477"/>
              <a:gd name="T58" fmla="*/ 3504 w 7444"/>
              <a:gd name="T59" fmla="*/ 340 h 477"/>
              <a:gd name="T60" fmla="*/ 3621 w 7444"/>
              <a:gd name="T61" fmla="*/ 323 h 477"/>
              <a:gd name="T62" fmla="*/ 3738 w 7444"/>
              <a:gd name="T63" fmla="*/ 255 h 477"/>
              <a:gd name="T64" fmla="*/ 3855 w 7444"/>
              <a:gd name="T65" fmla="*/ 289 h 477"/>
              <a:gd name="T66" fmla="*/ 3972 w 7444"/>
              <a:gd name="T67" fmla="*/ 255 h 477"/>
              <a:gd name="T68" fmla="*/ 4088 w 7444"/>
              <a:gd name="T69" fmla="*/ 238 h 477"/>
              <a:gd name="T70" fmla="*/ 4205 w 7444"/>
              <a:gd name="T71" fmla="*/ 187 h 477"/>
              <a:gd name="T72" fmla="*/ 4322 w 7444"/>
              <a:gd name="T73" fmla="*/ 238 h 477"/>
              <a:gd name="T74" fmla="*/ 4439 w 7444"/>
              <a:gd name="T75" fmla="*/ 170 h 477"/>
              <a:gd name="T76" fmla="*/ 4555 w 7444"/>
              <a:gd name="T77" fmla="*/ 255 h 477"/>
              <a:gd name="T78" fmla="*/ 4672 w 7444"/>
              <a:gd name="T79" fmla="*/ 238 h 477"/>
              <a:gd name="T80" fmla="*/ 4789 w 7444"/>
              <a:gd name="T81" fmla="*/ 238 h 477"/>
              <a:gd name="T82" fmla="*/ 4906 w 7444"/>
              <a:gd name="T83" fmla="*/ 204 h 477"/>
              <a:gd name="T84" fmla="*/ 5023 w 7444"/>
              <a:gd name="T85" fmla="*/ 221 h 477"/>
              <a:gd name="T86" fmla="*/ 5140 w 7444"/>
              <a:gd name="T87" fmla="*/ 204 h 477"/>
              <a:gd name="T88" fmla="*/ 5256 w 7444"/>
              <a:gd name="T89" fmla="*/ 289 h 477"/>
              <a:gd name="T90" fmla="*/ 5373 w 7444"/>
              <a:gd name="T91" fmla="*/ 170 h 477"/>
              <a:gd name="T92" fmla="*/ 5490 w 7444"/>
              <a:gd name="T93" fmla="*/ 289 h 477"/>
              <a:gd name="T94" fmla="*/ 5607 w 7444"/>
              <a:gd name="T95" fmla="*/ 306 h 477"/>
              <a:gd name="T96" fmla="*/ 5723 w 7444"/>
              <a:gd name="T97" fmla="*/ 238 h 477"/>
              <a:gd name="T98" fmla="*/ 5840 w 7444"/>
              <a:gd name="T99" fmla="*/ 255 h 477"/>
              <a:gd name="T100" fmla="*/ 5957 w 7444"/>
              <a:gd name="T101" fmla="*/ 204 h 477"/>
              <a:gd name="T102" fmla="*/ 6074 w 7444"/>
              <a:gd name="T103" fmla="*/ 204 h 477"/>
              <a:gd name="T104" fmla="*/ 6191 w 7444"/>
              <a:gd name="T105" fmla="*/ 272 h 477"/>
              <a:gd name="T106" fmla="*/ 6308 w 7444"/>
              <a:gd name="T107" fmla="*/ 187 h 477"/>
              <a:gd name="T108" fmla="*/ 6424 w 7444"/>
              <a:gd name="T109" fmla="*/ 204 h 477"/>
              <a:gd name="T110" fmla="*/ 6541 w 7444"/>
              <a:gd name="T111" fmla="*/ 153 h 477"/>
              <a:gd name="T112" fmla="*/ 6658 w 7444"/>
              <a:gd name="T113" fmla="*/ 255 h 477"/>
              <a:gd name="T114" fmla="*/ 6775 w 7444"/>
              <a:gd name="T115" fmla="*/ 238 h 477"/>
              <a:gd name="T116" fmla="*/ 6892 w 7444"/>
              <a:gd name="T117" fmla="*/ 238 h 477"/>
              <a:gd name="T118" fmla="*/ 7008 w 7444"/>
              <a:gd name="T119" fmla="*/ 221 h 477"/>
              <a:gd name="T120" fmla="*/ 7125 w 7444"/>
              <a:gd name="T121" fmla="*/ 255 h 477"/>
              <a:gd name="T122" fmla="*/ 7242 w 7444"/>
              <a:gd name="T123" fmla="*/ 187 h 477"/>
              <a:gd name="T124" fmla="*/ 7359 w 7444"/>
              <a:gd name="T125" fmla="*/ 204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44" h="477">
                <a:moveTo>
                  <a:pt x="0" y="187"/>
                </a:moveTo>
                <a:lnTo>
                  <a:pt x="1" y="187"/>
                </a:lnTo>
                <a:lnTo>
                  <a:pt x="2" y="187"/>
                </a:lnTo>
                <a:lnTo>
                  <a:pt x="2" y="187"/>
                </a:lnTo>
                <a:lnTo>
                  <a:pt x="3" y="187"/>
                </a:lnTo>
                <a:lnTo>
                  <a:pt x="4" y="204"/>
                </a:lnTo>
                <a:lnTo>
                  <a:pt x="4" y="187"/>
                </a:lnTo>
                <a:lnTo>
                  <a:pt x="5" y="204"/>
                </a:lnTo>
                <a:lnTo>
                  <a:pt x="5" y="204"/>
                </a:lnTo>
                <a:lnTo>
                  <a:pt x="6" y="221"/>
                </a:lnTo>
                <a:lnTo>
                  <a:pt x="6" y="221"/>
                </a:lnTo>
                <a:lnTo>
                  <a:pt x="7" y="238"/>
                </a:lnTo>
                <a:lnTo>
                  <a:pt x="8" y="238"/>
                </a:lnTo>
                <a:lnTo>
                  <a:pt x="8" y="221"/>
                </a:lnTo>
                <a:lnTo>
                  <a:pt x="9" y="221"/>
                </a:lnTo>
                <a:lnTo>
                  <a:pt x="9" y="221"/>
                </a:lnTo>
                <a:lnTo>
                  <a:pt x="10" y="204"/>
                </a:lnTo>
                <a:lnTo>
                  <a:pt x="10" y="187"/>
                </a:lnTo>
                <a:lnTo>
                  <a:pt x="11" y="170"/>
                </a:lnTo>
                <a:lnTo>
                  <a:pt x="11" y="204"/>
                </a:lnTo>
                <a:lnTo>
                  <a:pt x="12" y="238"/>
                </a:lnTo>
                <a:lnTo>
                  <a:pt x="13" y="255"/>
                </a:lnTo>
                <a:lnTo>
                  <a:pt x="13" y="238"/>
                </a:lnTo>
                <a:lnTo>
                  <a:pt x="14" y="187"/>
                </a:lnTo>
                <a:lnTo>
                  <a:pt x="14" y="221"/>
                </a:lnTo>
                <a:lnTo>
                  <a:pt x="15" y="323"/>
                </a:lnTo>
                <a:lnTo>
                  <a:pt x="15" y="323"/>
                </a:lnTo>
                <a:lnTo>
                  <a:pt x="16" y="323"/>
                </a:lnTo>
                <a:lnTo>
                  <a:pt x="17" y="255"/>
                </a:lnTo>
                <a:lnTo>
                  <a:pt x="17" y="238"/>
                </a:lnTo>
                <a:lnTo>
                  <a:pt x="18" y="204"/>
                </a:lnTo>
                <a:lnTo>
                  <a:pt x="18" y="204"/>
                </a:lnTo>
                <a:lnTo>
                  <a:pt x="19" y="272"/>
                </a:lnTo>
                <a:lnTo>
                  <a:pt x="19" y="340"/>
                </a:lnTo>
                <a:lnTo>
                  <a:pt x="20" y="374"/>
                </a:lnTo>
                <a:lnTo>
                  <a:pt x="21" y="358"/>
                </a:lnTo>
                <a:lnTo>
                  <a:pt x="21" y="289"/>
                </a:lnTo>
                <a:lnTo>
                  <a:pt x="22" y="272"/>
                </a:lnTo>
                <a:lnTo>
                  <a:pt x="22" y="221"/>
                </a:lnTo>
                <a:lnTo>
                  <a:pt x="23" y="221"/>
                </a:lnTo>
                <a:lnTo>
                  <a:pt x="23" y="204"/>
                </a:lnTo>
                <a:lnTo>
                  <a:pt x="24" y="221"/>
                </a:lnTo>
                <a:lnTo>
                  <a:pt x="25" y="238"/>
                </a:lnTo>
                <a:lnTo>
                  <a:pt x="25" y="255"/>
                </a:lnTo>
                <a:lnTo>
                  <a:pt x="26" y="255"/>
                </a:lnTo>
                <a:lnTo>
                  <a:pt x="26" y="272"/>
                </a:lnTo>
                <a:lnTo>
                  <a:pt x="27" y="289"/>
                </a:lnTo>
                <a:lnTo>
                  <a:pt x="27" y="289"/>
                </a:lnTo>
                <a:lnTo>
                  <a:pt x="28" y="272"/>
                </a:lnTo>
                <a:lnTo>
                  <a:pt x="28" y="272"/>
                </a:lnTo>
                <a:lnTo>
                  <a:pt x="29" y="272"/>
                </a:lnTo>
                <a:lnTo>
                  <a:pt x="30" y="255"/>
                </a:lnTo>
                <a:lnTo>
                  <a:pt x="30" y="272"/>
                </a:lnTo>
                <a:lnTo>
                  <a:pt x="31" y="255"/>
                </a:lnTo>
                <a:lnTo>
                  <a:pt x="31" y="255"/>
                </a:lnTo>
                <a:lnTo>
                  <a:pt x="32" y="255"/>
                </a:lnTo>
                <a:lnTo>
                  <a:pt x="32" y="272"/>
                </a:lnTo>
                <a:lnTo>
                  <a:pt x="33" y="272"/>
                </a:lnTo>
                <a:lnTo>
                  <a:pt x="34" y="272"/>
                </a:lnTo>
                <a:lnTo>
                  <a:pt x="34" y="272"/>
                </a:lnTo>
                <a:lnTo>
                  <a:pt x="35" y="238"/>
                </a:lnTo>
                <a:lnTo>
                  <a:pt x="35" y="221"/>
                </a:lnTo>
                <a:lnTo>
                  <a:pt x="36" y="187"/>
                </a:lnTo>
                <a:lnTo>
                  <a:pt x="37" y="221"/>
                </a:lnTo>
                <a:lnTo>
                  <a:pt x="37" y="187"/>
                </a:lnTo>
                <a:lnTo>
                  <a:pt x="38" y="187"/>
                </a:lnTo>
                <a:lnTo>
                  <a:pt x="38" y="255"/>
                </a:lnTo>
                <a:lnTo>
                  <a:pt x="39" y="289"/>
                </a:lnTo>
                <a:lnTo>
                  <a:pt x="40" y="289"/>
                </a:lnTo>
                <a:lnTo>
                  <a:pt x="40" y="238"/>
                </a:lnTo>
                <a:lnTo>
                  <a:pt x="41" y="170"/>
                </a:lnTo>
                <a:lnTo>
                  <a:pt x="41" y="153"/>
                </a:lnTo>
                <a:lnTo>
                  <a:pt x="42" y="187"/>
                </a:lnTo>
                <a:lnTo>
                  <a:pt x="42" y="272"/>
                </a:lnTo>
                <a:lnTo>
                  <a:pt x="43" y="289"/>
                </a:lnTo>
                <a:lnTo>
                  <a:pt x="44" y="272"/>
                </a:lnTo>
                <a:lnTo>
                  <a:pt x="44" y="255"/>
                </a:lnTo>
                <a:lnTo>
                  <a:pt x="45" y="238"/>
                </a:lnTo>
                <a:lnTo>
                  <a:pt x="45" y="255"/>
                </a:lnTo>
                <a:lnTo>
                  <a:pt x="46" y="272"/>
                </a:lnTo>
                <a:lnTo>
                  <a:pt x="46" y="272"/>
                </a:lnTo>
                <a:lnTo>
                  <a:pt x="47" y="238"/>
                </a:lnTo>
                <a:lnTo>
                  <a:pt x="48" y="238"/>
                </a:lnTo>
                <a:lnTo>
                  <a:pt x="48" y="221"/>
                </a:lnTo>
                <a:lnTo>
                  <a:pt x="49" y="238"/>
                </a:lnTo>
                <a:lnTo>
                  <a:pt x="49" y="238"/>
                </a:lnTo>
                <a:lnTo>
                  <a:pt x="50" y="238"/>
                </a:lnTo>
                <a:lnTo>
                  <a:pt x="50" y="238"/>
                </a:lnTo>
                <a:lnTo>
                  <a:pt x="51" y="238"/>
                </a:lnTo>
                <a:lnTo>
                  <a:pt x="52" y="238"/>
                </a:lnTo>
                <a:lnTo>
                  <a:pt x="52" y="255"/>
                </a:lnTo>
                <a:lnTo>
                  <a:pt x="53" y="255"/>
                </a:lnTo>
                <a:lnTo>
                  <a:pt x="53" y="238"/>
                </a:lnTo>
                <a:lnTo>
                  <a:pt x="54" y="238"/>
                </a:lnTo>
                <a:lnTo>
                  <a:pt x="54" y="221"/>
                </a:lnTo>
                <a:lnTo>
                  <a:pt x="55" y="238"/>
                </a:lnTo>
                <a:lnTo>
                  <a:pt x="55" y="255"/>
                </a:lnTo>
                <a:lnTo>
                  <a:pt x="56" y="255"/>
                </a:lnTo>
                <a:lnTo>
                  <a:pt x="57" y="238"/>
                </a:lnTo>
                <a:lnTo>
                  <a:pt x="57" y="187"/>
                </a:lnTo>
                <a:lnTo>
                  <a:pt x="58" y="187"/>
                </a:lnTo>
                <a:lnTo>
                  <a:pt x="58" y="170"/>
                </a:lnTo>
                <a:lnTo>
                  <a:pt x="59" y="204"/>
                </a:lnTo>
                <a:lnTo>
                  <a:pt x="59" y="255"/>
                </a:lnTo>
                <a:lnTo>
                  <a:pt x="60" y="238"/>
                </a:lnTo>
                <a:lnTo>
                  <a:pt x="61" y="255"/>
                </a:lnTo>
                <a:lnTo>
                  <a:pt x="61" y="255"/>
                </a:lnTo>
                <a:lnTo>
                  <a:pt x="62" y="255"/>
                </a:lnTo>
                <a:lnTo>
                  <a:pt x="62" y="255"/>
                </a:lnTo>
                <a:lnTo>
                  <a:pt x="63" y="272"/>
                </a:lnTo>
                <a:lnTo>
                  <a:pt x="63" y="272"/>
                </a:lnTo>
                <a:lnTo>
                  <a:pt x="64" y="358"/>
                </a:lnTo>
                <a:lnTo>
                  <a:pt x="65" y="374"/>
                </a:lnTo>
                <a:lnTo>
                  <a:pt x="65" y="391"/>
                </a:lnTo>
                <a:lnTo>
                  <a:pt x="66" y="340"/>
                </a:lnTo>
                <a:lnTo>
                  <a:pt x="66" y="272"/>
                </a:lnTo>
                <a:lnTo>
                  <a:pt x="67" y="221"/>
                </a:lnTo>
                <a:lnTo>
                  <a:pt x="67" y="153"/>
                </a:lnTo>
                <a:lnTo>
                  <a:pt x="68" y="170"/>
                </a:lnTo>
                <a:lnTo>
                  <a:pt x="69" y="204"/>
                </a:lnTo>
                <a:lnTo>
                  <a:pt x="69" y="255"/>
                </a:lnTo>
                <a:lnTo>
                  <a:pt x="70" y="272"/>
                </a:lnTo>
                <a:lnTo>
                  <a:pt x="71" y="272"/>
                </a:lnTo>
                <a:lnTo>
                  <a:pt x="71" y="272"/>
                </a:lnTo>
                <a:lnTo>
                  <a:pt x="72" y="272"/>
                </a:lnTo>
                <a:lnTo>
                  <a:pt x="72" y="238"/>
                </a:lnTo>
                <a:lnTo>
                  <a:pt x="73" y="238"/>
                </a:lnTo>
                <a:lnTo>
                  <a:pt x="73" y="238"/>
                </a:lnTo>
                <a:lnTo>
                  <a:pt x="74" y="255"/>
                </a:lnTo>
                <a:lnTo>
                  <a:pt x="75" y="272"/>
                </a:lnTo>
                <a:lnTo>
                  <a:pt x="75" y="289"/>
                </a:lnTo>
                <a:lnTo>
                  <a:pt x="76" y="289"/>
                </a:lnTo>
                <a:lnTo>
                  <a:pt x="76" y="255"/>
                </a:lnTo>
                <a:lnTo>
                  <a:pt x="77" y="238"/>
                </a:lnTo>
                <a:lnTo>
                  <a:pt x="77" y="238"/>
                </a:lnTo>
                <a:lnTo>
                  <a:pt x="78" y="255"/>
                </a:lnTo>
                <a:lnTo>
                  <a:pt x="78" y="255"/>
                </a:lnTo>
                <a:lnTo>
                  <a:pt x="79" y="255"/>
                </a:lnTo>
                <a:lnTo>
                  <a:pt x="80" y="255"/>
                </a:lnTo>
                <a:lnTo>
                  <a:pt x="80" y="238"/>
                </a:lnTo>
                <a:lnTo>
                  <a:pt x="81" y="221"/>
                </a:lnTo>
                <a:lnTo>
                  <a:pt x="81" y="221"/>
                </a:lnTo>
                <a:lnTo>
                  <a:pt x="82" y="136"/>
                </a:lnTo>
                <a:lnTo>
                  <a:pt x="82" y="187"/>
                </a:lnTo>
                <a:lnTo>
                  <a:pt x="83" y="221"/>
                </a:lnTo>
                <a:lnTo>
                  <a:pt x="84" y="221"/>
                </a:lnTo>
                <a:lnTo>
                  <a:pt x="84" y="289"/>
                </a:lnTo>
                <a:lnTo>
                  <a:pt x="85" y="289"/>
                </a:lnTo>
                <a:lnTo>
                  <a:pt x="85" y="306"/>
                </a:lnTo>
                <a:lnTo>
                  <a:pt x="86" y="255"/>
                </a:lnTo>
                <a:lnTo>
                  <a:pt x="86" y="204"/>
                </a:lnTo>
                <a:lnTo>
                  <a:pt x="87" y="204"/>
                </a:lnTo>
                <a:lnTo>
                  <a:pt x="88" y="255"/>
                </a:lnTo>
                <a:lnTo>
                  <a:pt x="88" y="289"/>
                </a:lnTo>
                <a:lnTo>
                  <a:pt x="89" y="306"/>
                </a:lnTo>
                <a:lnTo>
                  <a:pt x="89" y="289"/>
                </a:lnTo>
                <a:lnTo>
                  <a:pt x="90" y="255"/>
                </a:lnTo>
                <a:lnTo>
                  <a:pt x="90" y="238"/>
                </a:lnTo>
                <a:lnTo>
                  <a:pt x="91" y="238"/>
                </a:lnTo>
                <a:lnTo>
                  <a:pt x="92" y="238"/>
                </a:lnTo>
                <a:lnTo>
                  <a:pt x="92" y="255"/>
                </a:lnTo>
                <a:lnTo>
                  <a:pt x="93" y="221"/>
                </a:lnTo>
                <a:lnTo>
                  <a:pt x="93" y="204"/>
                </a:lnTo>
                <a:lnTo>
                  <a:pt x="94" y="204"/>
                </a:lnTo>
                <a:lnTo>
                  <a:pt x="94" y="204"/>
                </a:lnTo>
                <a:lnTo>
                  <a:pt x="95" y="221"/>
                </a:lnTo>
                <a:lnTo>
                  <a:pt x="95" y="221"/>
                </a:lnTo>
                <a:lnTo>
                  <a:pt x="96" y="221"/>
                </a:lnTo>
                <a:lnTo>
                  <a:pt x="97" y="238"/>
                </a:lnTo>
                <a:lnTo>
                  <a:pt x="97" y="238"/>
                </a:lnTo>
                <a:lnTo>
                  <a:pt x="98" y="255"/>
                </a:lnTo>
                <a:lnTo>
                  <a:pt x="98" y="255"/>
                </a:lnTo>
                <a:lnTo>
                  <a:pt x="99" y="238"/>
                </a:lnTo>
                <a:lnTo>
                  <a:pt x="99" y="238"/>
                </a:lnTo>
                <a:lnTo>
                  <a:pt x="100" y="238"/>
                </a:lnTo>
                <a:lnTo>
                  <a:pt x="101" y="238"/>
                </a:lnTo>
                <a:lnTo>
                  <a:pt x="101" y="255"/>
                </a:lnTo>
                <a:lnTo>
                  <a:pt x="102" y="238"/>
                </a:lnTo>
                <a:lnTo>
                  <a:pt x="103" y="221"/>
                </a:lnTo>
                <a:lnTo>
                  <a:pt x="103" y="204"/>
                </a:lnTo>
                <a:lnTo>
                  <a:pt x="104" y="204"/>
                </a:lnTo>
                <a:lnTo>
                  <a:pt x="104" y="187"/>
                </a:lnTo>
                <a:lnTo>
                  <a:pt x="105" y="221"/>
                </a:lnTo>
                <a:lnTo>
                  <a:pt x="105" y="272"/>
                </a:lnTo>
                <a:lnTo>
                  <a:pt x="106" y="221"/>
                </a:lnTo>
                <a:lnTo>
                  <a:pt x="107" y="255"/>
                </a:lnTo>
                <a:lnTo>
                  <a:pt x="107" y="255"/>
                </a:lnTo>
                <a:lnTo>
                  <a:pt x="108" y="255"/>
                </a:lnTo>
                <a:lnTo>
                  <a:pt x="108" y="255"/>
                </a:lnTo>
                <a:lnTo>
                  <a:pt x="109" y="255"/>
                </a:lnTo>
                <a:lnTo>
                  <a:pt x="109" y="272"/>
                </a:lnTo>
                <a:lnTo>
                  <a:pt x="110" y="323"/>
                </a:lnTo>
                <a:lnTo>
                  <a:pt x="111" y="374"/>
                </a:lnTo>
                <a:lnTo>
                  <a:pt x="111" y="409"/>
                </a:lnTo>
                <a:lnTo>
                  <a:pt x="112" y="374"/>
                </a:lnTo>
                <a:lnTo>
                  <a:pt x="112" y="289"/>
                </a:lnTo>
                <a:lnTo>
                  <a:pt x="113" y="187"/>
                </a:lnTo>
                <a:lnTo>
                  <a:pt x="113" y="153"/>
                </a:lnTo>
                <a:lnTo>
                  <a:pt x="114" y="170"/>
                </a:lnTo>
                <a:lnTo>
                  <a:pt x="115" y="221"/>
                </a:lnTo>
                <a:lnTo>
                  <a:pt x="115" y="255"/>
                </a:lnTo>
                <a:lnTo>
                  <a:pt x="116" y="255"/>
                </a:lnTo>
                <a:lnTo>
                  <a:pt x="116" y="289"/>
                </a:lnTo>
                <a:lnTo>
                  <a:pt x="117" y="306"/>
                </a:lnTo>
                <a:lnTo>
                  <a:pt x="117" y="272"/>
                </a:lnTo>
                <a:lnTo>
                  <a:pt x="118" y="238"/>
                </a:lnTo>
                <a:lnTo>
                  <a:pt x="118" y="204"/>
                </a:lnTo>
                <a:lnTo>
                  <a:pt x="119" y="204"/>
                </a:lnTo>
                <a:lnTo>
                  <a:pt x="120" y="221"/>
                </a:lnTo>
                <a:lnTo>
                  <a:pt x="120" y="238"/>
                </a:lnTo>
                <a:lnTo>
                  <a:pt x="121" y="255"/>
                </a:lnTo>
                <a:lnTo>
                  <a:pt x="121" y="255"/>
                </a:lnTo>
                <a:lnTo>
                  <a:pt x="122" y="255"/>
                </a:lnTo>
                <a:lnTo>
                  <a:pt x="122" y="255"/>
                </a:lnTo>
                <a:lnTo>
                  <a:pt x="123" y="238"/>
                </a:lnTo>
                <a:lnTo>
                  <a:pt x="124" y="221"/>
                </a:lnTo>
                <a:lnTo>
                  <a:pt x="124" y="187"/>
                </a:lnTo>
                <a:lnTo>
                  <a:pt x="125" y="187"/>
                </a:lnTo>
                <a:lnTo>
                  <a:pt x="125" y="170"/>
                </a:lnTo>
                <a:lnTo>
                  <a:pt x="126" y="187"/>
                </a:lnTo>
                <a:lnTo>
                  <a:pt x="126" y="255"/>
                </a:lnTo>
                <a:lnTo>
                  <a:pt x="127" y="238"/>
                </a:lnTo>
                <a:lnTo>
                  <a:pt x="128" y="119"/>
                </a:lnTo>
                <a:lnTo>
                  <a:pt x="128" y="102"/>
                </a:lnTo>
                <a:lnTo>
                  <a:pt x="129" y="204"/>
                </a:lnTo>
                <a:lnTo>
                  <a:pt x="129" y="272"/>
                </a:lnTo>
                <a:lnTo>
                  <a:pt x="130" y="306"/>
                </a:lnTo>
                <a:lnTo>
                  <a:pt x="130" y="272"/>
                </a:lnTo>
                <a:lnTo>
                  <a:pt x="131" y="221"/>
                </a:lnTo>
                <a:lnTo>
                  <a:pt x="132" y="204"/>
                </a:lnTo>
                <a:lnTo>
                  <a:pt x="132" y="255"/>
                </a:lnTo>
                <a:lnTo>
                  <a:pt x="133" y="289"/>
                </a:lnTo>
                <a:lnTo>
                  <a:pt x="133" y="340"/>
                </a:lnTo>
                <a:lnTo>
                  <a:pt x="134" y="358"/>
                </a:lnTo>
                <a:lnTo>
                  <a:pt x="134" y="306"/>
                </a:lnTo>
                <a:lnTo>
                  <a:pt x="135" y="272"/>
                </a:lnTo>
                <a:lnTo>
                  <a:pt x="136" y="255"/>
                </a:lnTo>
                <a:lnTo>
                  <a:pt x="136" y="272"/>
                </a:lnTo>
                <a:lnTo>
                  <a:pt x="137" y="255"/>
                </a:lnTo>
                <a:lnTo>
                  <a:pt x="138" y="238"/>
                </a:lnTo>
                <a:lnTo>
                  <a:pt x="138" y="221"/>
                </a:lnTo>
                <a:lnTo>
                  <a:pt x="139" y="187"/>
                </a:lnTo>
                <a:lnTo>
                  <a:pt x="139" y="204"/>
                </a:lnTo>
                <a:lnTo>
                  <a:pt x="140" y="187"/>
                </a:lnTo>
                <a:lnTo>
                  <a:pt x="140" y="204"/>
                </a:lnTo>
                <a:lnTo>
                  <a:pt x="141" y="204"/>
                </a:lnTo>
                <a:lnTo>
                  <a:pt x="142" y="204"/>
                </a:lnTo>
                <a:lnTo>
                  <a:pt x="142" y="204"/>
                </a:lnTo>
                <a:lnTo>
                  <a:pt x="143" y="204"/>
                </a:lnTo>
                <a:lnTo>
                  <a:pt x="143" y="221"/>
                </a:lnTo>
                <a:lnTo>
                  <a:pt x="144" y="221"/>
                </a:lnTo>
                <a:lnTo>
                  <a:pt x="144" y="221"/>
                </a:lnTo>
                <a:lnTo>
                  <a:pt x="145" y="221"/>
                </a:lnTo>
                <a:lnTo>
                  <a:pt x="145" y="238"/>
                </a:lnTo>
                <a:lnTo>
                  <a:pt x="146" y="221"/>
                </a:lnTo>
                <a:lnTo>
                  <a:pt x="147" y="221"/>
                </a:lnTo>
                <a:lnTo>
                  <a:pt x="147" y="221"/>
                </a:lnTo>
                <a:lnTo>
                  <a:pt x="148" y="170"/>
                </a:lnTo>
                <a:lnTo>
                  <a:pt x="148" y="153"/>
                </a:lnTo>
                <a:lnTo>
                  <a:pt x="149" y="187"/>
                </a:lnTo>
                <a:lnTo>
                  <a:pt x="149" y="221"/>
                </a:lnTo>
                <a:lnTo>
                  <a:pt x="150" y="238"/>
                </a:lnTo>
                <a:lnTo>
                  <a:pt x="151" y="153"/>
                </a:lnTo>
                <a:lnTo>
                  <a:pt x="151" y="153"/>
                </a:lnTo>
                <a:lnTo>
                  <a:pt x="152" y="187"/>
                </a:lnTo>
                <a:lnTo>
                  <a:pt x="152" y="306"/>
                </a:lnTo>
                <a:lnTo>
                  <a:pt x="153" y="358"/>
                </a:lnTo>
                <a:lnTo>
                  <a:pt x="153" y="323"/>
                </a:lnTo>
                <a:lnTo>
                  <a:pt x="154" y="272"/>
                </a:lnTo>
                <a:lnTo>
                  <a:pt x="155" y="221"/>
                </a:lnTo>
                <a:lnTo>
                  <a:pt x="155" y="204"/>
                </a:lnTo>
                <a:lnTo>
                  <a:pt x="156" y="238"/>
                </a:lnTo>
                <a:lnTo>
                  <a:pt x="156" y="374"/>
                </a:lnTo>
                <a:lnTo>
                  <a:pt x="157" y="426"/>
                </a:lnTo>
                <a:lnTo>
                  <a:pt x="157" y="391"/>
                </a:lnTo>
                <a:lnTo>
                  <a:pt x="158" y="358"/>
                </a:lnTo>
                <a:lnTo>
                  <a:pt x="159" y="289"/>
                </a:lnTo>
                <a:lnTo>
                  <a:pt x="159" y="221"/>
                </a:lnTo>
                <a:lnTo>
                  <a:pt x="160" y="204"/>
                </a:lnTo>
                <a:lnTo>
                  <a:pt x="160" y="187"/>
                </a:lnTo>
                <a:lnTo>
                  <a:pt x="161" y="187"/>
                </a:lnTo>
                <a:lnTo>
                  <a:pt x="161" y="204"/>
                </a:lnTo>
                <a:lnTo>
                  <a:pt x="162" y="204"/>
                </a:lnTo>
                <a:lnTo>
                  <a:pt x="162" y="221"/>
                </a:lnTo>
                <a:lnTo>
                  <a:pt x="163" y="255"/>
                </a:lnTo>
                <a:lnTo>
                  <a:pt x="164" y="255"/>
                </a:lnTo>
                <a:lnTo>
                  <a:pt x="164" y="272"/>
                </a:lnTo>
                <a:lnTo>
                  <a:pt x="165" y="238"/>
                </a:lnTo>
                <a:lnTo>
                  <a:pt x="165" y="221"/>
                </a:lnTo>
                <a:lnTo>
                  <a:pt x="166" y="221"/>
                </a:lnTo>
                <a:lnTo>
                  <a:pt x="166" y="255"/>
                </a:lnTo>
                <a:lnTo>
                  <a:pt x="167" y="272"/>
                </a:lnTo>
                <a:lnTo>
                  <a:pt x="168" y="272"/>
                </a:lnTo>
                <a:lnTo>
                  <a:pt x="168" y="255"/>
                </a:lnTo>
                <a:lnTo>
                  <a:pt x="169" y="238"/>
                </a:lnTo>
                <a:lnTo>
                  <a:pt x="170" y="255"/>
                </a:lnTo>
                <a:lnTo>
                  <a:pt x="170" y="238"/>
                </a:lnTo>
                <a:lnTo>
                  <a:pt x="171" y="255"/>
                </a:lnTo>
                <a:lnTo>
                  <a:pt x="171" y="238"/>
                </a:lnTo>
                <a:lnTo>
                  <a:pt x="172" y="221"/>
                </a:lnTo>
                <a:lnTo>
                  <a:pt x="172" y="255"/>
                </a:lnTo>
                <a:lnTo>
                  <a:pt x="173" y="204"/>
                </a:lnTo>
                <a:lnTo>
                  <a:pt x="174" y="187"/>
                </a:lnTo>
                <a:lnTo>
                  <a:pt x="174" y="187"/>
                </a:lnTo>
                <a:lnTo>
                  <a:pt x="175" y="153"/>
                </a:lnTo>
                <a:lnTo>
                  <a:pt x="175" y="238"/>
                </a:lnTo>
                <a:lnTo>
                  <a:pt x="176" y="323"/>
                </a:lnTo>
                <a:lnTo>
                  <a:pt x="176" y="340"/>
                </a:lnTo>
                <a:lnTo>
                  <a:pt x="177" y="255"/>
                </a:lnTo>
                <a:lnTo>
                  <a:pt x="178" y="170"/>
                </a:lnTo>
                <a:lnTo>
                  <a:pt x="178" y="187"/>
                </a:lnTo>
                <a:lnTo>
                  <a:pt x="179" y="221"/>
                </a:lnTo>
                <a:lnTo>
                  <a:pt x="179" y="255"/>
                </a:lnTo>
                <a:lnTo>
                  <a:pt x="180" y="323"/>
                </a:lnTo>
                <a:lnTo>
                  <a:pt x="180" y="323"/>
                </a:lnTo>
                <a:lnTo>
                  <a:pt x="181" y="272"/>
                </a:lnTo>
                <a:lnTo>
                  <a:pt x="182" y="255"/>
                </a:lnTo>
                <a:lnTo>
                  <a:pt x="182" y="272"/>
                </a:lnTo>
                <a:lnTo>
                  <a:pt x="183" y="255"/>
                </a:lnTo>
                <a:lnTo>
                  <a:pt x="183" y="238"/>
                </a:lnTo>
                <a:lnTo>
                  <a:pt x="184" y="204"/>
                </a:lnTo>
                <a:lnTo>
                  <a:pt x="184" y="187"/>
                </a:lnTo>
                <a:lnTo>
                  <a:pt x="185" y="187"/>
                </a:lnTo>
                <a:lnTo>
                  <a:pt x="185" y="204"/>
                </a:lnTo>
                <a:lnTo>
                  <a:pt x="186" y="221"/>
                </a:lnTo>
                <a:lnTo>
                  <a:pt x="187" y="221"/>
                </a:lnTo>
                <a:lnTo>
                  <a:pt x="187" y="221"/>
                </a:lnTo>
                <a:lnTo>
                  <a:pt x="188" y="238"/>
                </a:lnTo>
                <a:lnTo>
                  <a:pt x="188" y="255"/>
                </a:lnTo>
                <a:lnTo>
                  <a:pt x="189" y="289"/>
                </a:lnTo>
                <a:lnTo>
                  <a:pt x="189" y="272"/>
                </a:lnTo>
                <a:lnTo>
                  <a:pt x="190" y="238"/>
                </a:lnTo>
                <a:lnTo>
                  <a:pt x="191" y="238"/>
                </a:lnTo>
                <a:lnTo>
                  <a:pt x="191" y="238"/>
                </a:lnTo>
                <a:lnTo>
                  <a:pt x="192" y="221"/>
                </a:lnTo>
                <a:lnTo>
                  <a:pt x="192" y="238"/>
                </a:lnTo>
                <a:lnTo>
                  <a:pt x="193" y="221"/>
                </a:lnTo>
                <a:lnTo>
                  <a:pt x="193" y="221"/>
                </a:lnTo>
                <a:lnTo>
                  <a:pt x="194" y="238"/>
                </a:lnTo>
                <a:lnTo>
                  <a:pt x="195" y="255"/>
                </a:lnTo>
                <a:lnTo>
                  <a:pt x="195" y="272"/>
                </a:lnTo>
                <a:lnTo>
                  <a:pt x="196" y="187"/>
                </a:lnTo>
                <a:lnTo>
                  <a:pt x="196" y="136"/>
                </a:lnTo>
                <a:lnTo>
                  <a:pt x="197" y="221"/>
                </a:lnTo>
                <a:lnTo>
                  <a:pt x="197" y="323"/>
                </a:lnTo>
                <a:lnTo>
                  <a:pt x="198" y="306"/>
                </a:lnTo>
                <a:lnTo>
                  <a:pt x="199" y="255"/>
                </a:lnTo>
                <a:lnTo>
                  <a:pt x="199" y="238"/>
                </a:lnTo>
                <a:lnTo>
                  <a:pt x="200" y="204"/>
                </a:lnTo>
                <a:lnTo>
                  <a:pt x="200" y="204"/>
                </a:lnTo>
                <a:lnTo>
                  <a:pt x="201" y="272"/>
                </a:lnTo>
                <a:lnTo>
                  <a:pt x="201" y="358"/>
                </a:lnTo>
                <a:lnTo>
                  <a:pt x="202" y="374"/>
                </a:lnTo>
                <a:lnTo>
                  <a:pt x="203" y="374"/>
                </a:lnTo>
                <a:lnTo>
                  <a:pt x="203" y="306"/>
                </a:lnTo>
                <a:lnTo>
                  <a:pt x="204" y="255"/>
                </a:lnTo>
                <a:lnTo>
                  <a:pt x="205" y="187"/>
                </a:lnTo>
                <a:lnTo>
                  <a:pt x="205" y="187"/>
                </a:lnTo>
                <a:lnTo>
                  <a:pt x="206" y="221"/>
                </a:lnTo>
                <a:lnTo>
                  <a:pt x="206" y="255"/>
                </a:lnTo>
                <a:lnTo>
                  <a:pt x="207" y="238"/>
                </a:lnTo>
                <a:lnTo>
                  <a:pt x="207" y="238"/>
                </a:lnTo>
                <a:lnTo>
                  <a:pt x="208" y="221"/>
                </a:lnTo>
                <a:lnTo>
                  <a:pt x="208" y="238"/>
                </a:lnTo>
                <a:lnTo>
                  <a:pt x="209" y="221"/>
                </a:lnTo>
                <a:lnTo>
                  <a:pt x="210" y="221"/>
                </a:lnTo>
                <a:lnTo>
                  <a:pt x="210" y="221"/>
                </a:lnTo>
                <a:lnTo>
                  <a:pt x="211" y="238"/>
                </a:lnTo>
                <a:lnTo>
                  <a:pt x="211" y="238"/>
                </a:lnTo>
                <a:lnTo>
                  <a:pt x="212" y="221"/>
                </a:lnTo>
                <a:lnTo>
                  <a:pt x="212" y="238"/>
                </a:lnTo>
                <a:lnTo>
                  <a:pt x="213" y="221"/>
                </a:lnTo>
                <a:lnTo>
                  <a:pt x="214" y="238"/>
                </a:lnTo>
                <a:lnTo>
                  <a:pt x="214" y="221"/>
                </a:lnTo>
                <a:lnTo>
                  <a:pt x="215" y="221"/>
                </a:lnTo>
                <a:lnTo>
                  <a:pt x="215" y="221"/>
                </a:lnTo>
                <a:lnTo>
                  <a:pt x="216" y="221"/>
                </a:lnTo>
                <a:lnTo>
                  <a:pt x="216" y="221"/>
                </a:lnTo>
                <a:lnTo>
                  <a:pt x="217" y="187"/>
                </a:lnTo>
                <a:lnTo>
                  <a:pt x="218" y="204"/>
                </a:lnTo>
                <a:lnTo>
                  <a:pt x="218" y="289"/>
                </a:lnTo>
                <a:lnTo>
                  <a:pt x="219" y="221"/>
                </a:lnTo>
                <a:lnTo>
                  <a:pt x="219" y="119"/>
                </a:lnTo>
                <a:lnTo>
                  <a:pt x="220" y="102"/>
                </a:lnTo>
                <a:lnTo>
                  <a:pt x="220" y="170"/>
                </a:lnTo>
                <a:lnTo>
                  <a:pt x="221" y="238"/>
                </a:lnTo>
                <a:lnTo>
                  <a:pt x="222" y="289"/>
                </a:lnTo>
                <a:lnTo>
                  <a:pt x="222" y="272"/>
                </a:lnTo>
                <a:lnTo>
                  <a:pt x="223" y="255"/>
                </a:lnTo>
                <a:lnTo>
                  <a:pt x="223" y="255"/>
                </a:lnTo>
                <a:lnTo>
                  <a:pt x="224" y="289"/>
                </a:lnTo>
                <a:lnTo>
                  <a:pt x="224" y="323"/>
                </a:lnTo>
                <a:lnTo>
                  <a:pt x="225" y="358"/>
                </a:lnTo>
                <a:lnTo>
                  <a:pt x="225" y="409"/>
                </a:lnTo>
                <a:lnTo>
                  <a:pt x="226" y="391"/>
                </a:lnTo>
                <a:lnTo>
                  <a:pt x="227" y="340"/>
                </a:lnTo>
                <a:lnTo>
                  <a:pt x="227" y="272"/>
                </a:lnTo>
                <a:lnTo>
                  <a:pt x="228" y="238"/>
                </a:lnTo>
                <a:lnTo>
                  <a:pt x="228" y="238"/>
                </a:lnTo>
                <a:lnTo>
                  <a:pt x="229" y="221"/>
                </a:lnTo>
                <a:lnTo>
                  <a:pt x="229" y="204"/>
                </a:lnTo>
                <a:lnTo>
                  <a:pt x="230" y="187"/>
                </a:lnTo>
                <a:lnTo>
                  <a:pt x="231" y="170"/>
                </a:lnTo>
                <a:lnTo>
                  <a:pt x="231" y="170"/>
                </a:lnTo>
                <a:lnTo>
                  <a:pt x="232" y="170"/>
                </a:lnTo>
                <a:lnTo>
                  <a:pt x="232" y="170"/>
                </a:lnTo>
                <a:lnTo>
                  <a:pt x="233" y="187"/>
                </a:lnTo>
                <a:lnTo>
                  <a:pt x="233" y="187"/>
                </a:lnTo>
                <a:lnTo>
                  <a:pt x="234" y="204"/>
                </a:lnTo>
                <a:lnTo>
                  <a:pt x="235" y="204"/>
                </a:lnTo>
                <a:lnTo>
                  <a:pt x="235" y="221"/>
                </a:lnTo>
                <a:lnTo>
                  <a:pt x="236" y="238"/>
                </a:lnTo>
                <a:lnTo>
                  <a:pt x="237" y="221"/>
                </a:lnTo>
                <a:lnTo>
                  <a:pt x="237" y="221"/>
                </a:lnTo>
                <a:lnTo>
                  <a:pt x="238" y="238"/>
                </a:lnTo>
                <a:lnTo>
                  <a:pt x="238" y="255"/>
                </a:lnTo>
                <a:lnTo>
                  <a:pt x="239" y="255"/>
                </a:lnTo>
                <a:lnTo>
                  <a:pt x="239" y="221"/>
                </a:lnTo>
                <a:lnTo>
                  <a:pt x="240" y="204"/>
                </a:lnTo>
                <a:lnTo>
                  <a:pt x="241" y="187"/>
                </a:lnTo>
                <a:lnTo>
                  <a:pt x="241" y="238"/>
                </a:lnTo>
                <a:lnTo>
                  <a:pt x="242" y="238"/>
                </a:lnTo>
                <a:lnTo>
                  <a:pt x="242" y="221"/>
                </a:lnTo>
                <a:lnTo>
                  <a:pt x="243" y="238"/>
                </a:lnTo>
                <a:lnTo>
                  <a:pt x="243" y="187"/>
                </a:lnTo>
                <a:lnTo>
                  <a:pt x="244" y="238"/>
                </a:lnTo>
                <a:lnTo>
                  <a:pt x="245" y="323"/>
                </a:lnTo>
                <a:lnTo>
                  <a:pt x="245" y="340"/>
                </a:lnTo>
                <a:lnTo>
                  <a:pt x="246" y="255"/>
                </a:lnTo>
                <a:lnTo>
                  <a:pt x="246" y="221"/>
                </a:lnTo>
                <a:lnTo>
                  <a:pt x="247" y="255"/>
                </a:lnTo>
                <a:lnTo>
                  <a:pt x="247" y="323"/>
                </a:lnTo>
                <a:lnTo>
                  <a:pt x="248" y="426"/>
                </a:lnTo>
                <a:lnTo>
                  <a:pt x="249" y="409"/>
                </a:lnTo>
                <a:lnTo>
                  <a:pt x="249" y="391"/>
                </a:lnTo>
                <a:lnTo>
                  <a:pt x="250" y="289"/>
                </a:lnTo>
                <a:lnTo>
                  <a:pt x="250" y="204"/>
                </a:lnTo>
                <a:lnTo>
                  <a:pt x="251" y="153"/>
                </a:lnTo>
                <a:lnTo>
                  <a:pt x="251" y="170"/>
                </a:lnTo>
                <a:lnTo>
                  <a:pt x="252" y="187"/>
                </a:lnTo>
                <a:lnTo>
                  <a:pt x="252" y="255"/>
                </a:lnTo>
                <a:lnTo>
                  <a:pt x="253" y="272"/>
                </a:lnTo>
                <a:lnTo>
                  <a:pt x="254" y="272"/>
                </a:lnTo>
                <a:lnTo>
                  <a:pt x="254" y="272"/>
                </a:lnTo>
                <a:lnTo>
                  <a:pt x="255" y="255"/>
                </a:lnTo>
                <a:lnTo>
                  <a:pt x="255" y="255"/>
                </a:lnTo>
                <a:lnTo>
                  <a:pt x="256" y="221"/>
                </a:lnTo>
                <a:lnTo>
                  <a:pt x="256" y="221"/>
                </a:lnTo>
                <a:lnTo>
                  <a:pt x="257" y="221"/>
                </a:lnTo>
                <a:lnTo>
                  <a:pt x="258" y="238"/>
                </a:lnTo>
                <a:lnTo>
                  <a:pt x="258" y="238"/>
                </a:lnTo>
                <a:lnTo>
                  <a:pt x="259" y="272"/>
                </a:lnTo>
                <a:lnTo>
                  <a:pt x="259" y="272"/>
                </a:lnTo>
                <a:lnTo>
                  <a:pt x="260" y="255"/>
                </a:lnTo>
                <a:lnTo>
                  <a:pt x="260" y="238"/>
                </a:lnTo>
                <a:lnTo>
                  <a:pt x="261" y="238"/>
                </a:lnTo>
                <a:lnTo>
                  <a:pt x="262" y="238"/>
                </a:lnTo>
                <a:lnTo>
                  <a:pt x="262" y="238"/>
                </a:lnTo>
                <a:lnTo>
                  <a:pt x="263" y="238"/>
                </a:lnTo>
                <a:lnTo>
                  <a:pt x="263" y="255"/>
                </a:lnTo>
                <a:lnTo>
                  <a:pt x="264" y="255"/>
                </a:lnTo>
                <a:lnTo>
                  <a:pt x="264" y="204"/>
                </a:lnTo>
                <a:lnTo>
                  <a:pt x="265" y="153"/>
                </a:lnTo>
                <a:lnTo>
                  <a:pt x="266" y="170"/>
                </a:lnTo>
                <a:lnTo>
                  <a:pt x="266" y="221"/>
                </a:lnTo>
                <a:lnTo>
                  <a:pt x="267" y="255"/>
                </a:lnTo>
                <a:lnTo>
                  <a:pt x="267" y="306"/>
                </a:lnTo>
                <a:lnTo>
                  <a:pt x="268" y="289"/>
                </a:lnTo>
                <a:lnTo>
                  <a:pt x="268" y="272"/>
                </a:lnTo>
                <a:lnTo>
                  <a:pt x="269" y="221"/>
                </a:lnTo>
                <a:lnTo>
                  <a:pt x="270" y="204"/>
                </a:lnTo>
                <a:lnTo>
                  <a:pt x="270" y="204"/>
                </a:lnTo>
                <a:lnTo>
                  <a:pt x="271" y="221"/>
                </a:lnTo>
                <a:lnTo>
                  <a:pt x="272" y="272"/>
                </a:lnTo>
                <a:lnTo>
                  <a:pt x="272" y="272"/>
                </a:lnTo>
                <a:lnTo>
                  <a:pt x="273" y="238"/>
                </a:lnTo>
                <a:lnTo>
                  <a:pt x="273" y="221"/>
                </a:lnTo>
                <a:lnTo>
                  <a:pt x="274" y="255"/>
                </a:lnTo>
                <a:lnTo>
                  <a:pt x="274" y="238"/>
                </a:lnTo>
                <a:lnTo>
                  <a:pt x="275" y="238"/>
                </a:lnTo>
                <a:lnTo>
                  <a:pt x="275" y="238"/>
                </a:lnTo>
                <a:lnTo>
                  <a:pt x="276" y="238"/>
                </a:lnTo>
                <a:lnTo>
                  <a:pt x="277" y="238"/>
                </a:lnTo>
                <a:lnTo>
                  <a:pt x="277" y="221"/>
                </a:lnTo>
                <a:lnTo>
                  <a:pt x="278" y="238"/>
                </a:lnTo>
                <a:lnTo>
                  <a:pt x="278" y="221"/>
                </a:lnTo>
                <a:lnTo>
                  <a:pt x="279" y="238"/>
                </a:lnTo>
                <a:lnTo>
                  <a:pt x="279" y="238"/>
                </a:lnTo>
                <a:lnTo>
                  <a:pt x="280" y="238"/>
                </a:lnTo>
                <a:lnTo>
                  <a:pt x="281" y="221"/>
                </a:lnTo>
                <a:lnTo>
                  <a:pt x="281" y="238"/>
                </a:lnTo>
                <a:lnTo>
                  <a:pt x="282" y="255"/>
                </a:lnTo>
                <a:lnTo>
                  <a:pt x="282" y="238"/>
                </a:lnTo>
                <a:lnTo>
                  <a:pt x="283" y="221"/>
                </a:lnTo>
                <a:lnTo>
                  <a:pt x="283" y="221"/>
                </a:lnTo>
                <a:lnTo>
                  <a:pt x="284" y="238"/>
                </a:lnTo>
                <a:lnTo>
                  <a:pt x="285" y="238"/>
                </a:lnTo>
                <a:lnTo>
                  <a:pt x="285" y="221"/>
                </a:lnTo>
                <a:lnTo>
                  <a:pt x="286" y="204"/>
                </a:lnTo>
                <a:lnTo>
                  <a:pt x="286" y="204"/>
                </a:lnTo>
                <a:lnTo>
                  <a:pt x="287" y="187"/>
                </a:lnTo>
                <a:lnTo>
                  <a:pt x="287" y="170"/>
                </a:lnTo>
                <a:lnTo>
                  <a:pt x="288" y="102"/>
                </a:lnTo>
                <a:lnTo>
                  <a:pt x="289" y="102"/>
                </a:lnTo>
                <a:lnTo>
                  <a:pt x="289" y="221"/>
                </a:lnTo>
                <a:lnTo>
                  <a:pt x="290" y="289"/>
                </a:lnTo>
                <a:lnTo>
                  <a:pt x="290" y="323"/>
                </a:lnTo>
                <a:lnTo>
                  <a:pt x="291" y="323"/>
                </a:lnTo>
                <a:lnTo>
                  <a:pt x="291" y="306"/>
                </a:lnTo>
                <a:lnTo>
                  <a:pt x="292" y="289"/>
                </a:lnTo>
                <a:lnTo>
                  <a:pt x="292" y="289"/>
                </a:lnTo>
                <a:lnTo>
                  <a:pt x="293" y="358"/>
                </a:lnTo>
                <a:lnTo>
                  <a:pt x="294" y="391"/>
                </a:lnTo>
                <a:lnTo>
                  <a:pt x="294" y="409"/>
                </a:lnTo>
                <a:lnTo>
                  <a:pt x="295" y="358"/>
                </a:lnTo>
                <a:lnTo>
                  <a:pt x="295" y="255"/>
                </a:lnTo>
                <a:lnTo>
                  <a:pt x="296" y="204"/>
                </a:lnTo>
                <a:lnTo>
                  <a:pt x="296" y="170"/>
                </a:lnTo>
                <a:lnTo>
                  <a:pt x="297" y="187"/>
                </a:lnTo>
                <a:lnTo>
                  <a:pt x="298" y="221"/>
                </a:lnTo>
                <a:lnTo>
                  <a:pt x="298" y="238"/>
                </a:lnTo>
                <a:lnTo>
                  <a:pt x="299" y="238"/>
                </a:lnTo>
                <a:lnTo>
                  <a:pt x="299" y="238"/>
                </a:lnTo>
                <a:lnTo>
                  <a:pt x="300" y="221"/>
                </a:lnTo>
                <a:lnTo>
                  <a:pt x="300" y="221"/>
                </a:lnTo>
                <a:lnTo>
                  <a:pt x="301" y="204"/>
                </a:lnTo>
                <a:lnTo>
                  <a:pt x="302" y="221"/>
                </a:lnTo>
                <a:lnTo>
                  <a:pt x="302" y="204"/>
                </a:lnTo>
                <a:lnTo>
                  <a:pt x="303" y="204"/>
                </a:lnTo>
                <a:lnTo>
                  <a:pt x="304" y="204"/>
                </a:lnTo>
                <a:lnTo>
                  <a:pt x="304" y="204"/>
                </a:lnTo>
                <a:lnTo>
                  <a:pt x="305" y="204"/>
                </a:lnTo>
                <a:lnTo>
                  <a:pt x="305" y="221"/>
                </a:lnTo>
                <a:lnTo>
                  <a:pt x="306" y="221"/>
                </a:lnTo>
                <a:lnTo>
                  <a:pt x="306" y="238"/>
                </a:lnTo>
                <a:lnTo>
                  <a:pt x="307" y="238"/>
                </a:lnTo>
                <a:lnTo>
                  <a:pt x="308" y="238"/>
                </a:lnTo>
                <a:lnTo>
                  <a:pt x="308" y="204"/>
                </a:lnTo>
                <a:lnTo>
                  <a:pt x="309" y="187"/>
                </a:lnTo>
                <a:lnTo>
                  <a:pt x="309" y="204"/>
                </a:lnTo>
                <a:lnTo>
                  <a:pt x="310" y="255"/>
                </a:lnTo>
                <a:lnTo>
                  <a:pt x="310" y="255"/>
                </a:lnTo>
                <a:lnTo>
                  <a:pt x="311" y="187"/>
                </a:lnTo>
                <a:lnTo>
                  <a:pt x="312" y="153"/>
                </a:lnTo>
                <a:lnTo>
                  <a:pt x="312" y="204"/>
                </a:lnTo>
                <a:lnTo>
                  <a:pt x="313" y="272"/>
                </a:lnTo>
                <a:lnTo>
                  <a:pt x="313" y="340"/>
                </a:lnTo>
                <a:lnTo>
                  <a:pt x="314" y="289"/>
                </a:lnTo>
                <a:lnTo>
                  <a:pt x="314" y="221"/>
                </a:lnTo>
                <a:lnTo>
                  <a:pt x="315" y="221"/>
                </a:lnTo>
                <a:lnTo>
                  <a:pt x="315" y="238"/>
                </a:lnTo>
                <a:lnTo>
                  <a:pt x="316" y="289"/>
                </a:lnTo>
                <a:lnTo>
                  <a:pt x="317" y="340"/>
                </a:lnTo>
                <a:lnTo>
                  <a:pt x="317" y="340"/>
                </a:lnTo>
                <a:lnTo>
                  <a:pt x="318" y="323"/>
                </a:lnTo>
                <a:lnTo>
                  <a:pt x="318" y="289"/>
                </a:lnTo>
                <a:lnTo>
                  <a:pt x="319" y="289"/>
                </a:lnTo>
                <a:lnTo>
                  <a:pt x="319" y="238"/>
                </a:lnTo>
                <a:lnTo>
                  <a:pt x="320" y="238"/>
                </a:lnTo>
                <a:lnTo>
                  <a:pt x="321" y="221"/>
                </a:lnTo>
                <a:lnTo>
                  <a:pt x="321" y="221"/>
                </a:lnTo>
                <a:lnTo>
                  <a:pt x="322" y="204"/>
                </a:lnTo>
                <a:lnTo>
                  <a:pt x="322" y="204"/>
                </a:lnTo>
                <a:lnTo>
                  <a:pt x="323" y="187"/>
                </a:lnTo>
                <a:lnTo>
                  <a:pt x="323" y="204"/>
                </a:lnTo>
                <a:lnTo>
                  <a:pt x="324" y="204"/>
                </a:lnTo>
                <a:lnTo>
                  <a:pt x="325" y="187"/>
                </a:lnTo>
                <a:lnTo>
                  <a:pt x="325" y="204"/>
                </a:lnTo>
                <a:lnTo>
                  <a:pt x="326" y="204"/>
                </a:lnTo>
                <a:lnTo>
                  <a:pt x="326" y="221"/>
                </a:lnTo>
                <a:lnTo>
                  <a:pt x="327" y="238"/>
                </a:lnTo>
                <a:lnTo>
                  <a:pt x="327" y="255"/>
                </a:lnTo>
                <a:lnTo>
                  <a:pt x="328" y="272"/>
                </a:lnTo>
                <a:lnTo>
                  <a:pt x="329" y="272"/>
                </a:lnTo>
                <a:lnTo>
                  <a:pt x="329" y="289"/>
                </a:lnTo>
                <a:lnTo>
                  <a:pt x="330" y="323"/>
                </a:lnTo>
                <a:lnTo>
                  <a:pt x="330" y="289"/>
                </a:lnTo>
                <a:lnTo>
                  <a:pt x="331" y="289"/>
                </a:lnTo>
                <a:lnTo>
                  <a:pt x="331" y="340"/>
                </a:lnTo>
                <a:lnTo>
                  <a:pt x="332" y="374"/>
                </a:lnTo>
                <a:lnTo>
                  <a:pt x="333" y="358"/>
                </a:lnTo>
                <a:lnTo>
                  <a:pt x="333" y="272"/>
                </a:lnTo>
                <a:lnTo>
                  <a:pt x="334" y="153"/>
                </a:lnTo>
                <a:lnTo>
                  <a:pt x="334" y="221"/>
                </a:lnTo>
                <a:lnTo>
                  <a:pt x="335" y="272"/>
                </a:lnTo>
                <a:lnTo>
                  <a:pt x="335" y="289"/>
                </a:lnTo>
                <a:lnTo>
                  <a:pt x="336" y="255"/>
                </a:lnTo>
                <a:lnTo>
                  <a:pt x="337" y="255"/>
                </a:lnTo>
                <a:lnTo>
                  <a:pt x="337" y="255"/>
                </a:lnTo>
                <a:lnTo>
                  <a:pt x="338" y="238"/>
                </a:lnTo>
                <a:lnTo>
                  <a:pt x="339" y="255"/>
                </a:lnTo>
                <a:lnTo>
                  <a:pt x="339" y="289"/>
                </a:lnTo>
                <a:lnTo>
                  <a:pt x="340" y="323"/>
                </a:lnTo>
                <a:lnTo>
                  <a:pt x="340" y="340"/>
                </a:lnTo>
                <a:lnTo>
                  <a:pt x="341" y="340"/>
                </a:lnTo>
                <a:lnTo>
                  <a:pt x="341" y="272"/>
                </a:lnTo>
                <a:lnTo>
                  <a:pt x="342" y="187"/>
                </a:lnTo>
                <a:lnTo>
                  <a:pt x="342" y="136"/>
                </a:lnTo>
                <a:lnTo>
                  <a:pt x="343" y="170"/>
                </a:lnTo>
                <a:lnTo>
                  <a:pt x="344" y="204"/>
                </a:lnTo>
                <a:lnTo>
                  <a:pt x="344" y="238"/>
                </a:lnTo>
                <a:lnTo>
                  <a:pt x="345" y="238"/>
                </a:lnTo>
                <a:lnTo>
                  <a:pt x="345" y="204"/>
                </a:lnTo>
                <a:lnTo>
                  <a:pt x="346" y="221"/>
                </a:lnTo>
                <a:lnTo>
                  <a:pt x="346" y="221"/>
                </a:lnTo>
                <a:lnTo>
                  <a:pt x="347" y="221"/>
                </a:lnTo>
                <a:lnTo>
                  <a:pt x="348" y="187"/>
                </a:lnTo>
                <a:lnTo>
                  <a:pt x="348" y="187"/>
                </a:lnTo>
                <a:lnTo>
                  <a:pt x="349" y="221"/>
                </a:lnTo>
                <a:lnTo>
                  <a:pt x="349" y="221"/>
                </a:lnTo>
                <a:lnTo>
                  <a:pt x="350" y="238"/>
                </a:lnTo>
                <a:lnTo>
                  <a:pt x="350" y="221"/>
                </a:lnTo>
                <a:lnTo>
                  <a:pt x="351" y="204"/>
                </a:lnTo>
                <a:lnTo>
                  <a:pt x="352" y="204"/>
                </a:lnTo>
                <a:lnTo>
                  <a:pt x="352" y="221"/>
                </a:lnTo>
                <a:lnTo>
                  <a:pt x="353" y="221"/>
                </a:lnTo>
                <a:lnTo>
                  <a:pt x="353" y="221"/>
                </a:lnTo>
                <a:lnTo>
                  <a:pt x="354" y="187"/>
                </a:lnTo>
                <a:lnTo>
                  <a:pt x="354" y="187"/>
                </a:lnTo>
                <a:lnTo>
                  <a:pt x="355" y="221"/>
                </a:lnTo>
                <a:lnTo>
                  <a:pt x="356" y="221"/>
                </a:lnTo>
                <a:lnTo>
                  <a:pt x="356" y="170"/>
                </a:lnTo>
                <a:lnTo>
                  <a:pt x="357" y="85"/>
                </a:lnTo>
                <a:lnTo>
                  <a:pt x="357" y="102"/>
                </a:lnTo>
                <a:lnTo>
                  <a:pt x="358" y="170"/>
                </a:lnTo>
                <a:lnTo>
                  <a:pt x="358" y="238"/>
                </a:lnTo>
                <a:lnTo>
                  <a:pt x="359" y="289"/>
                </a:lnTo>
                <a:lnTo>
                  <a:pt x="359" y="272"/>
                </a:lnTo>
                <a:lnTo>
                  <a:pt x="360" y="255"/>
                </a:lnTo>
                <a:lnTo>
                  <a:pt x="361" y="272"/>
                </a:lnTo>
                <a:lnTo>
                  <a:pt x="361" y="306"/>
                </a:lnTo>
                <a:lnTo>
                  <a:pt x="362" y="374"/>
                </a:lnTo>
                <a:lnTo>
                  <a:pt x="362" y="374"/>
                </a:lnTo>
                <a:lnTo>
                  <a:pt x="363" y="409"/>
                </a:lnTo>
                <a:lnTo>
                  <a:pt x="363" y="374"/>
                </a:lnTo>
                <a:lnTo>
                  <a:pt x="364" y="306"/>
                </a:lnTo>
                <a:lnTo>
                  <a:pt x="365" y="255"/>
                </a:lnTo>
                <a:lnTo>
                  <a:pt x="365" y="221"/>
                </a:lnTo>
                <a:lnTo>
                  <a:pt x="366" y="221"/>
                </a:lnTo>
                <a:lnTo>
                  <a:pt x="366" y="221"/>
                </a:lnTo>
                <a:lnTo>
                  <a:pt x="367" y="204"/>
                </a:lnTo>
                <a:lnTo>
                  <a:pt x="367" y="204"/>
                </a:lnTo>
                <a:lnTo>
                  <a:pt x="368" y="187"/>
                </a:lnTo>
                <a:lnTo>
                  <a:pt x="369" y="187"/>
                </a:lnTo>
                <a:lnTo>
                  <a:pt x="369" y="187"/>
                </a:lnTo>
                <a:lnTo>
                  <a:pt x="370" y="187"/>
                </a:lnTo>
                <a:lnTo>
                  <a:pt x="371" y="204"/>
                </a:lnTo>
                <a:lnTo>
                  <a:pt x="371" y="187"/>
                </a:lnTo>
                <a:lnTo>
                  <a:pt x="372" y="187"/>
                </a:lnTo>
                <a:lnTo>
                  <a:pt x="372" y="204"/>
                </a:lnTo>
                <a:lnTo>
                  <a:pt x="373" y="187"/>
                </a:lnTo>
                <a:lnTo>
                  <a:pt x="373" y="204"/>
                </a:lnTo>
                <a:lnTo>
                  <a:pt x="374" y="221"/>
                </a:lnTo>
                <a:lnTo>
                  <a:pt x="375" y="221"/>
                </a:lnTo>
                <a:lnTo>
                  <a:pt x="375" y="221"/>
                </a:lnTo>
                <a:lnTo>
                  <a:pt x="376" y="221"/>
                </a:lnTo>
                <a:lnTo>
                  <a:pt x="376" y="221"/>
                </a:lnTo>
                <a:lnTo>
                  <a:pt x="377" y="187"/>
                </a:lnTo>
                <a:lnTo>
                  <a:pt x="377" y="153"/>
                </a:lnTo>
                <a:lnTo>
                  <a:pt x="378" y="170"/>
                </a:lnTo>
                <a:lnTo>
                  <a:pt x="379" y="204"/>
                </a:lnTo>
                <a:lnTo>
                  <a:pt x="379" y="221"/>
                </a:lnTo>
                <a:lnTo>
                  <a:pt x="380" y="204"/>
                </a:lnTo>
                <a:lnTo>
                  <a:pt x="380" y="238"/>
                </a:lnTo>
                <a:lnTo>
                  <a:pt x="381" y="204"/>
                </a:lnTo>
                <a:lnTo>
                  <a:pt x="381" y="272"/>
                </a:lnTo>
                <a:lnTo>
                  <a:pt x="382" y="340"/>
                </a:lnTo>
                <a:lnTo>
                  <a:pt x="382" y="340"/>
                </a:lnTo>
                <a:lnTo>
                  <a:pt x="383" y="255"/>
                </a:lnTo>
                <a:lnTo>
                  <a:pt x="384" y="221"/>
                </a:lnTo>
                <a:lnTo>
                  <a:pt x="384" y="221"/>
                </a:lnTo>
                <a:lnTo>
                  <a:pt x="385" y="323"/>
                </a:lnTo>
                <a:lnTo>
                  <a:pt x="385" y="409"/>
                </a:lnTo>
                <a:lnTo>
                  <a:pt x="386" y="426"/>
                </a:lnTo>
                <a:lnTo>
                  <a:pt x="386" y="460"/>
                </a:lnTo>
                <a:lnTo>
                  <a:pt x="387" y="391"/>
                </a:lnTo>
                <a:lnTo>
                  <a:pt x="388" y="289"/>
                </a:lnTo>
                <a:lnTo>
                  <a:pt x="388" y="221"/>
                </a:lnTo>
                <a:lnTo>
                  <a:pt x="389" y="187"/>
                </a:lnTo>
                <a:lnTo>
                  <a:pt x="389" y="204"/>
                </a:lnTo>
                <a:lnTo>
                  <a:pt x="390" y="221"/>
                </a:lnTo>
                <a:lnTo>
                  <a:pt x="390" y="238"/>
                </a:lnTo>
                <a:lnTo>
                  <a:pt x="391" y="289"/>
                </a:lnTo>
                <a:lnTo>
                  <a:pt x="392" y="255"/>
                </a:lnTo>
                <a:lnTo>
                  <a:pt x="392" y="238"/>
                </a:lnTo>
                <a:lnTo>
                  <a:pt x="393" y="255"/>
                </a:lnTo>
                <a:lnTo>
                  <a:pt x="393" y="255"/>
                </a:lnTo>
                <a:lnTo>
                  <a:pt x="394" y="238"/>
                </a:lnTo>
                <a:lnTo>
                  <a:pt x="394" y="238"/>
                </a:lnTo>
                <a:lnTo>
                  <a:pt x="395" y="238"/>
                </a:lnTo>
                <a:lnTo>
                  <a:pt x="396" y="238"/>
                </a:lnTo>
                <a:lnTo>
                  <a:pt x="396" y="272"/>
                </a:lnTo>
                <a:lnTo>
                  <a:pt x="397" y="272"/>
                </a:lnTo>
                <a:lnTo>
                  <a:pt x="397" y="272"/>
                </a:lnTo>
                <a:lnTo>
                  <a:pt x="398" y="272"/>
                </a:lnTo>
                <a:lnTo>
                  <a:pt x="398" y="272"/>
                </a:lnTo>
                <a:lnTo>
                  <a:pt x="399" y="272"/>
                </a:lnTo>
                <a:lnTo>
                  <a:pt x="399" y="272"/>
                </a:lnTo>
                <a:lnTo>
                  <a:pt x="400" y="272"/>
                </a:lnTo>
                <a:lnTo>
                  <a:pt x="401" y="289"/>
                </a:lnTo>
                <a:lnTo>
                  <a:pt x="401" y="255"/>
                </a:lnTo>
                <a:lnTo>
                  <a:pt x="402" y="170"/>
                </a:lnTo>
                <a:lnTo>
                  <a:pt x="403" y="102"/>
                </a:lnTo>
                <a:lnTo>
                  <a:pt x="403" y="153"/>
                </a:lnTo>
                <a:lnTo>
                  <a:pt x="404" y="272"/>
                </a:lnTo>
                <a:lnTo>
                  <a:pt x="404" y="272"/>
                </a:lnTo>
                <a:lnTo>
                  <a:pt x="405" y="255"/>
                </a:lnTo>
                <a:lnTo>
                  <a:pt x="405" y="238"/>
                </a:lnTo>
                <a:lnTo>
                  <a:pt x="406" y="238"/>
                </a:lnTo>
                <a:lnTo>
                  <a:pt x="407" y="238"/>
                </a:lnTo>
                <a:lnTo>
                  <a:pt x="407" y="272"/>
                </a:lnTo>
                <a:lnTo>
                  <a:pt x="408" y="255"/>
                </a:lnTo>
                <a:lnTo>
                  <a:pt x="408" y="221"/>
                </a:lnTo>
                <a:lnTo>
                  <a:pt x="409" y="255"/>
                </a:lnTo>
                <a:lnTo>
                  <a:pt x="409" y="272"/>
                </a:lnTo>
                <a:lnTo>
                  <a:pt x="410" y="272"/>
                </a:lnTo>
                <a:lnTo>
                  <a:pt x="411" y="272"/>
                </a:lnTo>
                <a:lnTo>
                  <a:pt x="411" y="272"/>
                </a:lnTo>
                <a:lnTo>
                  <a:pt x="412" y="255"/>
                </a:lnTo>
                <a:lnTo>
                  <a:pt x="412" y="238"/>
                </a:lnTo>
                <a:lnTo>
                  <a:pt x="413" y="238"/>
                </a:lnTo>
                <a:lnTo>
                  <a:pt x="413" y="238"/>
                </a:lnTo>
                <a:lnTo>
                  <a:pt x="414" y="221"/>
                </a:lnTo>
                <a:lnTo>
                  <a:pt x="415" y="221"/>
                </a:lnTo>
                <a:lnTo>
                  <a:pt x="415" y="221"/>
                </a:lnTo>
                <a:lnTo>
                  <a:pt x="416" y="221"/>
                </a:lnTo>
                <a:lnTo>
                  <a:pt x="416" y="221"/>
                </a:lnTo>
                <a:lnTo>
                  <a:pt x="417" y="221"/>
                </a:lnTo>
                <a:lnTo>
                  <a:pt x="417" y="238"/>
                </a:lnTo>
                <a:lnTo>
                  <a:pt x="418" y="238"/>
                </a:lnTo>
                <a:lnTo>
                  <a:pt x="419" y="238"/>
                </a:lnTo>
                <a:lnTo>
                  <a:pt x="419" y="255"/>
                </a:lnTo>
                <a:lnTo>
                  <a:pt x="420" y="238"/>
                </a:lnTo>
                <a:lnTo>
                  <a:pt x="420" y="238"/>
                </a:lnTo>
                <a:lnTo>
                  <a:pt x="421" y="238"/>
                </a:lnTo>
                <a:lnTo>
                  <a:pt x="421" y="221"/>
                </a:lnTo>
                <a:lnTo>
                  <a:pt x="422" y="204"/>
                </a:lnTo>
                <a:lnTo>
                  <a:pt x="422" y="153"/>
                </a:lnTo>
                <a:lnTo>
                  <a:pt x="423" y="170"/>
                </a:lnTo>
                <a:lnTo>
                  <a:pt x="424" y="153"/>
                </a:lnTo>
                <a:lnTo>
                  <a:pt x="424" y="170"/>
                </a:lnTo>
                <a:lnTo>
                  <a:pt x="425" y="153"/>
                </a:lnTo>
                <a:lnTo>
                  <a:pt x="425" y="153"/>
                </a:lnTo>
                <a:lnTo>
                  <a:pt x="426" y="187"/>
                </a:lnTo>
                <a:lnTo>
                  <a:pt x="426" y="238"/>
                </a:lnTo>
                <a:lnTo>
                  <a:pt x="427" y="306"/>
                </a:lnTo>
                <a:lnTo>
                  <a:pt x="428" y="323"/>
                </a:lnTo>
                <a:lnTo>
                  <a:pt x="428" y="340"/>
                </a:lnTo>
                <a:lnTo>
                  <a:pt x="429" y="289"/>
                </a:lnTo>
                <a:lnTo>
                  <a:pt x="429" y="289"/>
                </a:lnTo>
                <a:lnTo>
                  <a:pt x="430" y="306"/>
                </a:lnTo>
                <a:lnTo>
                  <a:pt x="430" y="323"/>
                </a:lnTo>
                <a:lnTo>
                  <a:pt x="431" y="340"/>
                </a:lnTo>
                <a:lnTo>
                  <a:pt x="432" y="340"/>
                </a:lnTo>
                <a:lnTo>
                  <a:pt x="432" y="306"/>
                </a:lnTo>
                <a:lnTo>
                  <a:pt x="433" y="272"/>
                </a:lnTo>
                <a:lnTo>
                  <a:pt x="433" y="255"/>
                </a:lnTo>
                <a:lnTo>
                  <a:pt x="434" y="238"/>
                </a:lnTo>
                <a:lnTo>
                  <a:pt x="434" y="204"/>
                </a:lnTo>
                <a:lnTo>
                  <a:pt x="435" y="187"/>
                </a:lnTo>
                <a:lnTo>
                  <a:pt x="436" y="221"/>
                </a:lnTo>
                <a:lnTo>
                  <a:pt x="436" y="221"/>
                </a:lnTo>
                <a:lnTo>
                  <a:pt x="437" y="221"/>
                </a:lnTo>
                <a:lnTo>
                  <a:pt x="438" y="221"/>
                </a:lnTo>
                <a:lnTo>
                  <a:pt x="438" y="221"/>
                </a:lnTo>
                <a:lnTo>
                  <a:pt x="439" y="204"/>
                </a:lnTo>
                <a:lnTo>
                  <a:pt x="439" y="204"/>
                </a:lnTo>
                <a:lnTo>
                  <a:pt x="440" y="204"/>
                </a:lnTo>
                <a:lnTo>
                  <a:pt x="440" y="238"/>
                </a:lnTo>
                <a:lnTo>
                  <a:pt x="441" y="238"/>
                </a:lnTo>
                <a:lnTo>
                  <a:pt x="442" y="238"/>
                </a:lnTo>
                <a:lnTo>
                  <a:pt x="442" y="221"/>
                </a:lnTo>
                <a:lnTo>
                  <a:pt x="443" y="238"/>
                </a:lnTo>
                <a:lnTo>
                  <a:pt x="443" y="221"/>
                </a:lnTo>
                <a:lnTo>
                  <a:pt x="444" y="204"/>
                </a:lnTo>
                <a:lnTo>
                  <a:pt x="444" y="204"/>
                </a:lnTo>
                <a:lnTo>
                  <a:pt x="445" y="170"/>
                </a:lnTo>
                <a:lnTo>
                  <a:pt x="446" y="170"/>
                </a:lnTo>
                <a:lnTo>
                  <a:pt x="446" y="204"/>
                </a:lnTo>
                <a:lnTo>
                  <a:pt x="447" y="238"/>
                </a:lnTo>
                <a:lnTo>
                  <a:pt x="447" y="272"/>
                </a:lnTo>
                <a:lnTo>
                  <a:pt x="448" y="187"/>
                </a:lnTo>
                <a:lnTo>
                  <a:pt x="448" y="119"/>
                </a:lnTo>
                <a:lnTo>
                  <a:pt x="449" y="102"/>
                </a:lnTo>
                <a:lnTo>
                  <a:pt x="449" y="170"/>
                </a:lnTo>
                <a:lnTo>
                  <a:pt x="450" y="255"/>
                </a:lnTo>
                <a:lnTo>
                  <a:pt x="451" y="323"/>
                </a:lnTo>
                <a:lnTo>
                  <a:pt x="451" y="255"/>
                </a:lnTo>
                <a:lnTo>
                  <a:pt x="452" y="221"/>
                </a:lnTo>
                <a:lnTo>
                  <a:pt x="452" y="238"/>
                </a:lnTo>
                <a:lnTo>
                  <a:pt x="453" y="289"/>
                </a:lnTo>
                <a:lnTo>
                  <a:pt x="453" y="323"/>
                </a:lnTo>
                <a:lnTo>
                  <a:pt x="454" y="340"/>
                </a:lnTo>
                <a:lnTo>
                  <a:pt x="455" y="374"/>
                </a:lnTo>
                <a:lnTo>
                  <a:pt x="455" y="358"/>
                </a:lnTo>
                <a:lnTo>
                  <a:pt x="456" y="306"/>
                </a:lnTo>
                <a:lnTo>
                  <a:pt x="456" y="272"/>
                </a:lnTo>
                <a:lnTo>
                  <a:pt x="457" y="272"/>
                </a:lnTo>
                <a:lnTo>
                  <a:pt x="457" y="255"/>
                </a:lnTo>
                <a:lnTo>
                  <a:pt x="458" y="238"/>
                </a:lnTo>
                <a:lnTo>
                  <a:pt x="459" y="221"/>
                </a:lnTo>
                <a:lnTo>
                  <a:pt x="459" y="187"/>
                </a:lnTo>
                <a:lnTo>
                  <a:pt x="460" y="170"/>
                </a:lnTo>
                <a:lnTo>
                  <a:pt x="460" y="187"/>
                </a:lnTo>
                <a:lnTo>
                  <a:pt x="461" y="187"/>
                </a:lnTo>
                <a:lnTo>
                  <a:pt x="461" y="187"/>
                </a:lnTo>
                <a:lnTo>
                  <a:pt x="462" y="187"/>
                </a:lnTo>
                <a:lnTo>
                  <a:pt x="463" y="204"/>
                </a:lnTo>
                <a:lnTo>
                  <a:pt x="463" y="238"/>
                </a:lnTo>
                <a:lnTo>
                  <a:pt x="464" y="272"/>
                </a:lnTo>
                <a:lnTo>
                  <a:pt x="464" y="289"/>
                </a:lnTo>
                <a:lnTo>
                  <a:pt x="465" y="289"/>
                </a:lnTo>
                <a:lnTo>
                  <a:pt x="465" y="289"/>
                </a:lnTo>
                <a:lnTo>
                  <a:pt x="466" y="289"/>
                </a:lnTo>
                <a:lnTo>
                  <a:pt x="466" y="272"/>
                </a:lnTo>
                <a:lnTo>
                  <a:pt x="467" y="289"/>
                </a:lnTo>
                <a:lnTo>
                  <a:pt x="468" y="340"/>
                </a:lnTo>
                <a:lnTo>
                  <a:pt x="468" y="374"/>
                </a:lnTo>
                <a:lnTo>
                  <a:pt x="469" y="358"/>
                </a:lnTo>
                <a:lnTo>
                  <a:pt x="470" y="340"/>
                </a:lnTo>
                <a:lnTo>
                  <a:pt x="470" y="272"/>
                </a:lnTo>
                <a:lnTo>
                  <a:pt x="471" y="170"/>
                </a:lnTo>
                <a:lnTo>
                  <a:pt x="471" y="187"/>
                </a:lnTo>
                <a:lnTo>
                  <a:pt x="472" y="289"/>
                </a:lnTo>
                <a:lnTo>
                  <a:pt x="472" y="306"/>
                </a:lnTo>
                <a:lnTo>
                  <a:pt x="473" y="306"/>
                </a:lnTo>
                <a:lnTo>
                  <a:pt x="474" y="306"/>
                </a:lnTo>
                <a:lnTo>
                  <a:pt x="474" y="306"/>
                </a:lnTo>
                <a:lnTo>
                  <a:pt x="475" y="289"/>
                </a:lnTo>
                <a:lnTo>
                  <a:pt x="475" y="221"/>
                </a:lnTo>
                <a:lnTo>
                  <a:pt x="476" y="170"/>
                </a:lnTo>
                <a:lnTo>
                  <a:pt x="476" y="255"/>
                </a:lnTo>
                <a:lnTo>
                  <a:pt x="477" y="323"/>
                </a:lnTo>
                <a:lnTo>
                  <a:pt x="478" y="358"/>
                </a:lnTo>
                <a:lnTo>
                  <a:pt x="478" y="340"/>
                </a:lnTo>
                <a:lnTo>
                  <a:pt x="479" y="272"/>
                </a:lnTo>
                <a:lnTo>
                  <a:pt x="479" y="204"/>
                </a:lnTo>
                <a:lnTo>
                  <a:pt x="480" y="187"/>
                </a:lnTo>
                <a:lnTo>
                  <a:pt x="480" y="204"/>
                </a:lnTo>
                <a:lnTo>
                  <a:pt x="481" y="204"/>
                </a:lnTo>
                <a:lnTo>
                  <a:pt x="482" y="221"/>
                </a:lnTo>
                <a:lnTo>
                  <a:pt x="482" y="221"/>
                </a:lnTo>
                <a:lnTo>
                  <a:pt x="483" y="238"/>
                </a:lnTo>
                <a:lnTo>
                  <a:pt x="483" y="238"/>
                </a:lnTo>
                <a:lnTo>
                  <a:pt x="484" y="221"/>
                </a:lnTo>
                <a:lnTo>
                  <a:pt x="484" y="204"/>
                </a:lnTo>
                <a:lnTo>
                  <a:pt x="485" y="204"/>
                </a:lnTo>
                <a:lnTo>
                  <a:pt x="486" y="204"/>
                </a:lnTo>
                <a:lnTo>
                  <a:pt x="486" y="221"/>
                </a:lnTo>
                <a:lnTo>
                  <a:pt x="487" y="221"/>
                </a:lnTo>
                <a:lnTo>
                  <a:pt x="487" y="221"/>
                </a:lnTo>
                <a:lnTo>
                  <a:pt x="488" y="221"/>
                </a:lnTo>
                <a:lnTo>
                  <a:pt x="488" y="221"/>
                </a:lnTo>
                <a:lnTo>
                  <a:pt x="489" y="221"/>
                </a:lnTo>
                <a:lnTo>
                  <a:pt x="489" y="204"/>
                </a:lnTo>
                <a:lnTo>
                  <a:pt x="490" y="204"/>
                </a:lnTo>
                <a:lnTo>
                  <a:pt x="491" y="221"/>
                </a:lnTo>
                <a:lnTo>
                  <a:pt x="491" y="221"/>
                </a:lnTo>
                <a:lnTo>
                  <a:pt x="492" y="170"/>
                </a:lnTo>
                <a:lnTo>
                  <a:pt x="492" y="170"/>
                </a:lnTo>
                <a:lnTo>
                  <a:pt x="493" y="238"/>
                </a:lnTo>
                <a:lnTo>
                  <a:pt x="493" y="187"/>
                </a:lnTo>
                <a:lnTo>
                  <a:pt x="494" y="136"/>
                </a:lnTo>
                <a:lnTo>
                  <a:pt x="495" y="153"/>
                </a:lnTo>
                <a:lnTo>
                  <a:pt x="495" y="221"/>
                </a:lnTo>
                <a:lnTo>
                  <a:pt x="496" y="272"/>
                </a:lnTo>
                <a:lnTo>
                  <a:pt x="496" y="306"/>
                </a:lnTo>
                <a:lnTo>
                  <a:pt x="497" y="255"/>
                </a:lnTo>
                <a:lnTo>
                  <a:pt x="497" y="255"/>
                </a:lnTo>
                <a:lnTo>
                  <a:pt x="498" y="272"/>
                </a:lnTo>
                <a:lnTo>
                  <a:pt x="499" y="255"/>
                </a:lnTo>
                <a:lnTo>
                  <a:pt x="499" y="289"/>
                </a:lnTo>
                <a:lnTo>
                  <a:pt x="500" y="340"/>
                </a:lnTo>
                <a:lnTo>
                  <a:pt x="500" y="409"/>
                </a:lnTo>
                <a:lnTo>
                  <a:pt x="501" y="409"/>
                </a:lnTo>
                <a:lnTo>
                  <a:pt x="501" y="358"/>
                </a:lnTo>
                <a:lnTo>
                  <a:pt x="502" y="272"/>
                </a:lnTo>
                <a:lnTo>
                  <a:pt x="503" y="221"/>
                </a:lnTo>
                <a:lnTo>
                  <a:pt x="503" y="221"/>
                </a:lnTo>
                <a:lnTo>
                  <a:pt x="504" y="221"/>
                </a:lnTo>
                <a:lnTo>
                  <a:pt x="505" y="221"/>
                </a:lnTo>
                <a:lnTo>
                  <a:pt x="505" y="204"/>
                </a:lnTo>
                <a:lnTo>
                  <a:pt x="506" y="170"/>
                </a:lnTo>
                <a:lnTo>
                  <a:pt x="506" y="170"/>
                </a:lnTo>
                <a:lnTo>
                  <a:pt x="507" y="187"/>
                </a:lnTo>
                <a:lnTo>
                  <a:pt x="507" y="221"/>
                </a:lnTo>
                <a:lnTo>
                  <a:pt x="508" y="238"/>
                </a:lnTo>
                <a:lnTo>
                  <a:pt x="509" y="221"/>
                </a:lnTo>
                <a:lnTo>
                  <a:pt x="509" y="204"/>
                </a:lnTo>
                <a:lnTo>
                  <a:pt x="510" y="187"/>
                </a:lnTo>
                <a:lnTo>
                  <a:pt x="510" y="204"/>
                </a:lnTo>
                <a:lnTo>
                  <a:pt x="511" y="204"/>
                </a:lnTo>
                <a:lnTo>
                  <a:pt x="511" y="221"/>
                </a:lnTo>
                <a:lnTo>
                  <a:pt x="512" y="221"/>
                </a:lnTo>
                <a:lnTo>
                  <a:pt x="512" y="238"/>
                </a:lnTo>
                <a:lnTo>
                  <a:pt x="513" y="238"/>
                </a:lnTo>
                <a:lnTo>
                  <a:pt x="514" y="221"/>
                </a:lnTo>
                <a:lnTo>
                  <a:pt x="514" y="170"/>
                </a:lnTo>
                <a:lnTo>
                  <a:pt x="515" y="136"/>
                </a:lnTo>
                <a:lnTo>
                  <a:pt x="515" y="136"/>
                </a:lnTo>
                <a:lnTo>
                  <a:pt x="516" y="221"/>
                </a:lnTo>
                <a:lnTo>
                  <a:pt x="516" y="289"/>
                </a:lnTo>
                <a:lnTo>
                  <a:pt x="517" y="187"/>
                </a:lnTo>
                <a:lnTo>
                  <a:pt x="518" y="153"/>
                </a:lnTo>
                <a:lnTo>
                  <a:pt x="518" y="136"/>
                </a:lnTo>
                <a:lnTo>
                  <a:pt x="519" y="238"/>
                </a:lnTo>
                <a:lnTo>
                  <a:pt x="519" y="323"/>
                </a:lnTo>
                <a:lnTo>
                  <a:pt x="520" y="306"/>
                </a:lnTo>
                <a:lnTo>
                  <a:pt x="520" y="221"/>
                </a:lnTo>
                <a:lnTo>
                  <a:pt x="521" y="187"/>
                </a:lnTo>
                <a:lnTo>
                  <a:pt x="522" y="272"/>
                </a:lnTo>
                <a:lnTo>
                  <a:pt x="522" y="374"/>
                </a:lnTo>
                <a:lnTo>
                  <a:pt x="523" y="409"/>
                </a:lnTo>
                <a:lnTo>
                  <a:pt x="523" y="426"/>
                </a:lnTo>
                <a:lnTo>
                  <a:pt x="524" y="391"/>
                </a:lnTo>
                <a:lnTo>
                  <a:pt x="524" y="374"/>
                </a:lnTo>
                <a:lnTo>
                  <a:pt x="525" y="306"/>
                </a:lnTo>
                <a:lnTo>
                  <a:pt x="526" y="255"/>
                </a:lnTo>
                <a:lnTo>
                  <a:pt x="526" y="238"/>
                </a:lnTo>
                <a:lnTo>
                  <a:pt x="527" y="238"/>
                </a:lnTo>
                <a:lnTo>
                  <a:pt x="527" y="238"/>
                </a:lnTo>
                <a:lnTo>
                  <a:pt x="528" y="238"/>
                </a:lnTo>
                <a:lnTo>
                  <a:pt x="528" y="272"/>
                </a:lnTo>
                <a:lnTo>
                  <a:pt x="529" y="289"/>
                </a:lnTo>
                <a:lnTo>
                  <a:pt x="529" y="306"/>
                </a:lnTo>
                <a:lnTo>
                  <a:pt x="530" y="306"/>
                </a:lnTo>
                <a:lnTo>
                  <a:pt x="531" y="272"/>
                </a:lnTo>
                <a:lnTo>
                  <a:pt x="531" y="272"/>
                </a:lnTo>
                <a:lnTo>
                  <a:pt x="532" y="255"/>
                </a:lnTo>
                <a:lnTo>
                  <a:pt x="532" y="255"/>
                </a:lnTo>
                <a:lnTo>
                  <a:pt x="533" y="255"/>
                </a:lnTo>
                <a:lnTo>
                  <a:pt x="533" y="272"/>
                </a:lnTo>
                <a:lnTo>
                  <a:pt x="534" y="306"/>
                </a:lnTo>
                <a:lnTo>
                  <a:pt x="535" y="306"/>
                </a:lnTo>
                <a:lnTo>
                  <a:pt x="535" y="289"/>
                </a:lnTo>
                <a:lnTo>
                  <a:pt x="536" y="289"/>
                </a:lnTo>
                <a:lnTo>
                  <a:pt x="537" y="289"/>
                </a:lnTo>
                <a:lnTo>
                  <a:pt x="537" y="272"/>
                </a:lnTo>
                <a:lnTo>
                  <a:pt x="538" y="272"/>
                </a:lnTo>
                <a:lnTo>
                  <a:pt x="538" y="323"/>
                </a:lnTo>
                <a:lnTo>
                  <a:pt x="539" y="306"/>
                </a:lnTo>
                <a:lnTo>
                  <a:pt x="539" y="272"/>
                </a:lnTo>
                <a:lnTo>
                  <a:pt x="540" y="221"/>
                </a:lnTo>
                <a:lnTo>
                  <a:pt x="541" y="153"/>
                </a:lnTo>
                <a:lnTo>
                  <a:pt x="541" y="204"/>
                </a:lnTo>
                <a:lnTo>
                  <a:pt x="542" y="272"/>
                </a:lnTo>
                <a:lnTo>
                  <a:pt x="542" y="255"/>
                </a:lnTo>
                <a:lnTo>
                  <a:pt x="543" y="238"/>
                </a:lnTo>
                <a:lnTo>
                  <a:pt x="543" y="221"/>
                </a:lnTo>
                <a:lnTo>
                  <a:pt x="544" y="255"/>
                </a:lnTo>
                <a:lnTo>
                  <a:pt x="545" y="221"/>
                </a:lnTo>
                <a:lnTo>
                  <a:pt x="545" y="238"/>
                </a:lnTo>
                <a:lnTo>
                  <a:pt x="546" y="255"/>
                </a:lnTo>
                <a:lnTo>
                  <a:pt x="546" y="255"/>
                </a:lnTo>
                <a:lnTo>
                  <a:pt x="547" y="221"/>
                </a:lnTo>
                <a:lnTo>
                  <a:pt x="547" y="221"/>
                </a:lnTo>
                <a:lnTo>
                  <a:pt x="548" y="238"/>
                </a:lnTo>
                <a:lnTo>
                  <a:pt x="549" y="238"/>
                </a:lnTo>
                <a:lnTo>
                  <a:pt x="549" y="221"/>
                </a:lnTo>
                <a:lnTo>
                  <a:pt x="550" y="221"/>
                </a:lnTo>
                <a:lnTo>
                  <a:pt x="550" y="221"/>
                </a:lnTo>
                <a:lnTo>
                  <a:pt x="551" y="221"/>
                </a:lnTo>
                <a:lnTo>
                  <a:pt x="551" y="238"/>
                </a:lnTo>
                <a:lnTo>
                  <a:pt x="552" y="255"/>
                </a:lnTo>
                <a:lnTo>
                  <a:pt x="553" y="255"/>
                </a:lnTo>
                <a:lnTo>
                  <a:pt x="553" y="238"/>
                </a:lnTo>
                <a:lnTo>
                  <a:pt x="554" y="255"/>
                </a:lnTo>
                <a:lnTo>
                  <a:pt x="554" y="238"/>
                </a:lnTo>
                <a:lnTo>
                  <a:pt x="555" y="238"/>
                </a:lnTo>
                <a:lnTo>
                  <a:pt x="555" y="238"/>
                </a:lnTo>
                <a:lnTo>
                  <a:pt x="556" y="204"/>
                </a:lnTo>
                <a:lnTo>
                  <a:pt x="556" y="221"/>
                </a:lnTo>
                <a:lnTo>
                  <a:pt x="557" y="238"/>
                </a:lnTo>
                <a:lnTo>
                  <a:pt x="558" y="204"/>
                </a:lnTo>
                <a:lnTo>
                  <a:pt x="558" y="204"/>
                </a:lnTo>
                <a:lnTo>
                  <a:pt x="559" y="204"/>
                </a:lnTo>
                <a:lnTo>
                  <a:pt x="559" y="204"/>
                </a:lnTo>
                <a:lnTo>
                  <a:pt x="560" y="204"/>
                </a:lnTo>
                <a:lnTo>
                  <a:pt x="560" y="170"/>
                </a:lnTo>
                <a:lnTo>
                  <a:pt x="561" y="153"/>
                </a:lnTo>
                <a:lnTo>
                  <a:pt x="562" y="153"/>
                </a:lnTo>
                <a:lnTo>
                  <a:pt x="562" y="170"/>
                </a:lnTo>
                <a:lnTo>
                  <a:pt x="563" y="170"/>
                </a:lnTo>
                <a:lnTo>
                  <a:pt x="563" y="153"/>
                </a:lnTo>
                <a:lnTo>
                  <a:pt x="564" y="221"/>
                </a:lnTo>
                <a:lnTo>
                  <a:pt x="564" y="289"/>
                </a:lnTo>
                <a:lnTo>
                  <a:pt x="565" y="289"/>
                </a:lnTo>
                <a:lnTo>
                  <a:pt x="566" y="323"/>
                </a:lnTo>
                <a:lnTo>
                  <a:pt x="566" y="306"/>
                </a:lnTo>
                <a:lnTo>
                  <a:pt x="567" y="272"/>
                </a:lnTo>
                <a:lnTo>
                  <a:pt x="567" y="323"/>
                </a:lnTo>
                <a:lnTo>
                  <a:pt x="568" y="374"/>
                </a:lnTo>
                <a:lnTo>
                  <a:pt x="568" y="409"/>
                </a:lnTo>
                <a:lnTo>
                  <a:pt x="569" y="358"/>
                </a:lnTo>
                <a:lnTo>
                  <a:pt x="570" y="289"/>
                </a:lnTo>
                <a:lnTo>
                  <a:pt x="570" y="255"/>
                </a:lnTo>
                <a:lnTo>
                  <a:pt x="571" y="272"/>
                </a:lnTo>
                <a:lnTo>
                  <a:pt x="572" y="289"/>
                </a:lnTo>
                <a:lnTo>
                  <a:pt x="572" y="255"/>
                </a:lnTo>
                <a:lnTo>
                  <a:pt x="573" y="238"/>
                </a:lnTo>
                <a:lnTo>
                  <a:pt x="573" y="221"/>
                </a:lnTo>
                <a:lnTo>
                  <a:pt x="574" y="204"/>
                </a:lnTo>
                <a:lnTo>
                  <a:pt x="574" y="221"/>
                </a:lnTo>
                <a:lnTo>
                  <a:pt x="575" y="221"/>
                </a:lnTo>
                <a:lnTo>
                  <a:pt x="576" y="204"/>
                </a:lnTo>
                <a:lnTo>
                  <a:pt x="576" y="204"/>
                </a:lnTo>
                <a:lnTo>
                  <a:pt x="577" y="204"/>
                </a:lnTo>
                <a:lnTo>
                  <a:pt x="577" y="221"/>
                </a:lnTo>
                <a:lnTo>
                  <a:pt x="578" y="221"/>
                </a:lnTo>
                <a:lnTo>
                  <a:pt x="578" y="238"/>
                </a:lnTo>
                <a:lnTo>
                  <a:pt x="579" y="255"/>
                </a:lnTo>
                <a:lnTo>
                  <a:pt x="579" y="238"/>
                </a:lnTo>
                <a:lnTo>
                  <a:pt x="580" y="238"/>
                </a:lnTo>
                <a:lnTo>
                  <a:pt x="581" y="221"/>
                </a:lnTo>
                <a:lnTo>
                  <a:pt x="581" y="204"/>
                </a:lnTo>
                <a:lnTo>
                  <a:pt x="582" y="204"/>
                </a:lnTo>
                <a:lnTo>
                  <a:pt x="582" y="187"/>
                </a:lnTo>
                <a:lnTo>
                  <a:pt x="583" y="187"/>
                </a:lnTo>
                <a:lnTo>
                  <a:pt x="583" y="170"/>
                </a:lnTo>
                <a:lnTo>
                  <a:pt x="584" y="187"/>
                </a:lnTo>
                <a:lnTo>
                  <a:pt x="585" y="221"/>
                </a:lnTo>
                <a:lnTo>
                  <a:pt x="585" y="221"/>
                </a:lnTo>
                <a:lnTo>
                  <a:pt x="586" y="119"/>
                </a:lnTo>
                <a:lnTo>
                  <a:pt x="586" y="102"/>
                </a:lnTo>
                <a:lnTo>
                  <a:pt x="587" y="170"/>
                </a:lnTo>
                <a:lnTo>
                  <a:pt x="587" y="272"/>
                </a:lnTo>
                <a:lnTo>
                  <a:pt x="588" y="374"/>
                </a:lnTo>
                <a:lnTo>
                  <a:pt x="589" y="306"/>
                </a:lnTo>
                <a:lnTo>
                  <a:pt x="589" y="238"/>
                </a:lnTo>
                <a:lnTo>
                  <a:pt x="590" y="187"/>
                </a:lnTo>
                <a:lnTo>
                  <a:pt x="590" y="187"/>
                </a:lnTo>
                <a:lnTo>
                  <a:pt x="591" y="204"/>
                </a:lnTo>
                <a:lnTo>
                  <a:pt x="591" y="272"/>
                </a:lnTo>
                <a:lnTo>
                  <a:pt x="592" y="340"/>
                </a:lnTo>
                <a:lnTo>
                  <a:pt x="593" y="358"/>
                </a:lnTo>
                <a:lnTo>
                  <a:pt x="593" y="323"/>
                </a:lnTo>
                <a:lnTo>
                  <a:pt x="594" y="306"/>
                </a:lnTo>
                <a:lnTo>
                  <a:pt x="594" y="306"/>
                </a:lnTo>
                <a:lnTo>
                  <a:pt x="595" y="272"/>
                </a:lnTo>
                <a:lnTo>
                  <a:pt x="595" y="255"/>
                </a:lnTo>
                <a:lnTo>
                  <a:pt x="596" y="221"/>
                </a:lnTo>
                <a:lnTo>
                  <a:pt x="596" y="187"/>
                </a:lnTo>
                <a:lnTo>
                  <a:pt x="597" y="187"/>
                </a:lnTo>
                <a:lnTo>
                  <a:pt x="598" y="204"/>
                </a:lnTo>
                <a:lnTo>
                  <a:pt x="598" y="187"/>
                </a:lnTo>
                <a:lnTo>
                  <a:pt x="599" y="187"/>
                </a:lnTo>
                <a:lnTo>
                  <a:pt x="599" y="187"/>
                </a:lnTo>
                <a:lnTo>
                  <a:pt x="600" y="204"/>
                </a:lnTo>
                <a:lnTo>
                  <a:pt x="600" y="221"/>
                </a:lnTo>
                <a:lnTo>
                  <a:pt x="601" y="238"/>
                </a:lnTo>
                <a:lnTo>
                  <a:pt x="602" y="255"/>
                </a:lnTo>
                <a:lnTo>
                  <a:pt x="602" y="255"/>
                </a:lnTo>
                <a:lnTo>
                  <a:pt x="603" y="272"/>
                </a:lnTo>
                <a:lnTo>
                  <a:pt x="604" y="272"/>
                </a:lnTo>
                <a:lnTo>
                  <a:pt x="604" y="289"/>
                </a:lnTo>
                <a:lnTo>
                  <a:pt x="605" y="272"/>
                </a:lnTo>
                <a:lnTo>
                  <a:pt x="605" y="289"/>
                </a:lnTo>
                <a:lnTo>
                  <a:pt x="606" y="289"/>
                </a:lnTo>
                <a:lnTo>
                  <a:pt x="606" y="358"/>
                </a:lnTo>
                <a:lnTo>
                  <a:pt x="607" y="358"/>
                </a:lnTo>
                <a:lnTo>
                  <a:pt x="608" y="358"/>
                </a:lnTo>
                <a:lnTo>
                  <a:pt x="608" y="221"/>
                </a:lnTo>
                <a:lnTo>
                  <a:pt x="609" y="119"/>
                </a:lnTo>
                <a:lnTo>
                  <a:pt x="609" y="204"/>
                </a:lnTo>
                <a:lnTo>
                  <a:pt x="610" y="306"/>
                </a:lnTo>
                <a:lnTo>
                  <a:pt x="610" y="340"/>
                </a:lnTo>
                <a:lnTo>
                  <a:pt x="611" y="323"/>
                </a:lnTo>
                <a:lnTo>
                  <a:pt x="612" y="323"/>
                </a:lnTo>
                <a:lnTo>
                  <a:pt x="612" y="289"/>
                </a:lnTo>
                <a:lnTo>
                  <a:pt x="613" y="306"/>
                </a:lnTo>
                <a:lnTo>
                  <a:pt x="613" y="323"/>
                </a:lnTo>
                <a:lnTo>
                  <a:pt x="614" y="323"/>
                </a:lnTo>
                <a:lnTo>
                  <a:pt x="614" y="323"/>
                </a:lnTo>
                <a:lnTo>
                  <a:pt x="615" y="289"/>
                </a:lnTo>
                <a:lnTo>
                  <a:pt x="616" y="221"/>
                </a:lnTo>
                <a:lnTo>
                  <a:pt x="616" y="170"/>
                </a:lnTo>
                <a:lnTo>
                  <a:pt x="617" y="170"/>
                </a:lnTo>
                <a:lnTo>
                  <a:pt x="617" y="187"/>
                </a:lnTo>
                <a:lnTo>
                  <a:pt x="618" y="204"/>
                </a:lnTo>
                <a:lnTo>
                  <a:pt x="618" y="187"/>
                </a:lnTo>
                <a:lnTo>
                  <a:pt x="619" y="204"/>
                </a:lnTo>
                <a:lnTo>
                  <a:pt x="619" y="221"/>
                </a:lnTo>
                <a:lnTo>
                  <a:pt x="620" y="255"/>
                </a:lnTo>
                <a:lnTo>
                  <a:pt x="621" y="255"/>
                </a:lnTo>
                <a:lnTo>
                  <a:pt x="621" y="221"/>
                </a:lnTo>
                <a:lnTo>
                  <a:pt x="622" y="204"/>
                </a:lnTo>
                <a:lnTo>
                  <a:pt x="622" y="221"/>
                </a:lnTo>
                <a:lnTo>
                  <a:pt x="623" y="221"/>
                </a:lnTo>
                <a:lnTo>
                  <a:pt x="623" y="221"/>
                </a:lnTo>
                <a:lnTo>
                  <a:pt x="624" y="204"/>
                </a:lnTo>
                <a:lnTo>
                  <a:pt x="625" y="187"/>
                </a:lnTo>
                <a:lnTo>
                  <a:pt x="625" y="204"/>
                </a:lnTo>
                <a:lnTo>
                  <a:pt x="626" y="221"/>
                </a:lnTo>
                <a:lnTo>
                  <a:pt x="626" y="204"/>
                </a:lnTo>
                <a:lnTo>
                  <a:pt x="627" y="204"/>
                </a:lnTo>
                <a:lnTo>
                  <a:pt x="627" y="187"/>
                </a:lnTo>
                <a:lnTo>
                  <a:pt x="628" y="187"/>
                </a:lnTo>
                <a:lnTo>
                  <a:pt x="629" y="187"/>
                </a:lnTo>
                <a:lnTo>
                  <a:pt x="629" y="187"/>
                </a:lnTo>
                <a:lnTo>
                  <a:pt x="630" y="187"/>
                </a:lnTo>
                <a:lnTo>
                  <a:pt x="630" y="204"/>
                </a:lnTo>
                <a:lnTo>
                  <a:pt x="631" y="136"/>
                </a:lnTo>
                <a:lnTo>
                  <a:pt x="631" y="51"/>
                </a:lnTo>
                <a:lnTo>
                  <a:pt x="632" y="102"/>
                </a:lnTo>
                <a:lnTo>
                  <a:pt x="633" y="204"/>
                </a:lnTo>
                <a:lnTo>
                  <a:pt x="633" y="272"/>
                </a:lnTo>
                <a:lnTo>
                  <a:pt x="634" y="340"/>
                </a:lnTo>
                <a:lnTo>
                  <a:pt x="634" y="323"/>
                </a:lnTo>
                <a:lnTo>
                  <a:pt x="635" y="306"/>
                </a:lnTo>
                <a:lnTo>
                  <a:pt x="635" y="323"/>
                </a:lnTo>
                <a:lnTo>
                  <a:pt x="636" y="323"/>
                </a:lnTo>
                <a:lnTo>
                  <a:pt x="637" y="374"/>
                </a:lnTo>
                <a:lnTo>
                  <a:pt x="637" y="426"/>
                </a:lnTo>
                <a:lnTo>
                  <a:pt x="638" y="426"/>
                </a:lnTo>
                <a:lnTo>
                  <a:pt x="639" y="391"/>
                </a:lnTo>
                <a:lnTo>
                  <a:pt x="639" y="358"/>
                </a:lnTo>
                <a:lnTo>
                  <a:pt x="640" y="306"/>
                </a:lnTo>
                <a:lnTo>
                  <a:pt x="640" y="238"/>
                </a:lnTo>
                <a:lnTo>
                  <a:pt x="641" y="187"/>
                </a:lnTo>
                <a:lnTo>
                  <a:pt x="641" y="170"/>
                </a:lnTo>
                <a:lnTo>
                  <a:pt x="642" y="170"/>
                </a:lnTo>
                <a:lnTo>
                  <a:pt x="643" y="170"/>
                </a:lnTo>
                <a:lnTo>
                  <a:pt x="643" y="153"/>
                </a:lnTo>
                <a:lnTo>
                  <a:pt x="644" y="153"/>
                </a:lnTo>
                <a:lnTo>
                  <a:pt x="644" y="170"/>
                </a:lnTo>
                <a:lnTo>
                  <a:pt x="645" y="187"/>
                </a:lnTo>
                <a:lnTo>
                  <a:pt x="645" y="187"/>
                </a:lnTo>
                <a:lnTo>
                  <a:pt x="646" y="170"/>
                </a:lnTo>
                <a:lnTo>
                  <a:pt x="646" y="187"/>
                </a:lnTo>
                <a:lnTo>
                  <a:pt x="647" y="187"/>
                </a:lnTo>
                <a:lnTo>
                  <a:pt x="648" y="187"/>
                </a:lnTo>
                <a:lnTo>
                  <a:pt x="648" y="204"/>
                </a:lnTo>
                <a:lnTo>
                  <a:pt x="649" y="204"/>
                </a:lnTo>
                <a:lnTo>
                  <a:pt x="649" y="221"/>
                </a:lnTo>
                <a:lnTo>
                  <a:pt x="650" y="221"/>
                </a:lnTo>
                <a:lnTo>
                  <a:pt x="650" y="238"/>
                </a:lnTo>
                <a:lnTo>
                  <a:pt x="651" y="238"/>
                </a:lnTo>
                <a:lnTo>
                  <a:pt x="652" y="204"/>
                </a:lnTo>
                <a:lnTo>
                  <a:pt x="652" y="153"/>
                </a:lnTo>
                <a:lnTo>
                  <a:pt x="653" y="153"/>
                </a:lnTo>
                <a:lnTo>
                  <a:pt x="653" y="204"/>
                </a:lnTo>
                <a:lnTo>
                  <a:pt x="654" y="238"/>
                </a:lnTo>
                <a:lnTo>
                  <a:pt x="654" y="153"/>
                </a:lnTo>
                <a:lnTo>
                  <a:pt x="655" y="119"/>
                </a:lnTo>
                <a:lnTo>
                  <a:pt x="656" y="153"/>
                </a:lnTo>
                <a:lnTo>
                  <a:pt x="656" y="187"/>
                </a:lnTo>
                <a:lnTo>
                  <a:pt x="657" y="289"/>
                </a:lnTo>
                <a:lnTo>
                  <a:pt x="657" y="306"/>
                </a:lnTo>
                <a:lnTo>
                  <a:pt x="658" y="255"/>
                </a:lnTo>
                <a:lnTo>
                  <a:pt x="658" y="204"/>
                </a:lnTo>
                <a:lnTo>
                  <a:pt x="659" y="255"/>
                </a:lnTo>
                <a:lnTo>
                  <a:pt x="660" y="358"/>
                </a:lnTo>
                <a:lnTo>
                  <a:pt x="660" y="409"/>
                </a:lnTo>
                <a:lnTo>
                  <a:pt x="661" y="409"/>
                </a:lnTo>
                <a:lnTo>
                  <a:pt x="661" y="391"/>
                </a:lnTo>
                <a:lnTo>
                  <a:pt x="662" y="374"/>
                </a:lnTo>
                <a:lnTo>
                  <a:pt x="662" y="323"/>
                </a:lnTo>
                <a:lnTo>
                  <a:pt x="663" y="272"/>
                </a:lnTo>
                <a:lnTo>
                  <a:pt x="663" y="255"/>
                </a:lnTo>
                <a:lnTo>
                  <a:pt x="664" y="255"/>
                </a:lnTo>
                <a:lnTo>
                  <a:pt x="665" y="255"/>
                </a:lnTo>
                <a:lnTo>
                  <a:pt x="665" y="238"/>
                </a:lnTo>
                <a:lnTo>
                  <a:pt x="666" y="238"/>
                </a:lnTo>
                <a:lnTo>
                  <a:pt x="666" y="272"/>
                </a:lnTo>
                <a:lnTo>
                  <a:pt x="667" y="289"/>
                </a:lnTo>
                <a:lnTo>
                  <a:pt x="667" y="289"/>
                </a:lnTo>
                <a:lnTo>
                  <a:pt x="668" y="306"/>
                </a:lnTo>
                <a:lnTo>
                  <a:pt x="669" y="306"/>
                </a:lnTo>
                <a:lnTo>
                  <a:pt x="669" y="323"/>
                </a:lnTo>
                <a:lnTo>
                  <a:pt x="670" y="289"/>
                </a:lnTo>
                <a:lnTo>
                  <a:pt x="671" y="289"/>
                </a:lnTo>
                <a:lnTo>
                  <a:pt x="671" y="289"/>
                </a:lnTo>
                <a:lnTo>
                  <a:pt x="672" y="272"/>
                </a:lnTo>
                <a:lnTo>
                  <a:pt x="672" y="289"/>
                </a:lnTo>
                <a:lnTo>
                  <a:pt x="673" y="289"/>
                </a:lnTo>
                <a:lnTo>
                  <a:pt x="673" y="289"/>
                </a:lnTo>
                <a:lnTo>
                  <a:pt x="674" y="289"/>
                </a:lnTo>
                <a:lnTo>
                  <a:pt x="675" y="272"/>
                </a:lnTo>
                <a:lnTo>
                  <a:pt x="675" y="272"/>
                </a:lnTo>
                <a:lnTo>
                  <a:pt x="676" y="289"/>
                </a:lnTo>
                <a:lnTo>
                  <a:pt x="676" y="306"/>
                </a:lnTo>
                <a:lnTo>
                  <a:pt x="677" y="272"/>
                </a:lnTo>
                <a:lnTo>
                  <a:pt x="677" y="221"/>
                </a:lnTo>
                <a:lnTo>
                  <a:pt x="678" y="204"/>
                </a:lnTo>
                <a:lnTo>
                  <a:pt x="679" y="238"/>
                </a:lnTo>
                <a:lnTo>
                  <a:pt x="679" y="272"/>
                </a:lnTo>
                <a:lnTo>
                  <a:pt x="680" y="272"/>
                </a:lnTo>
                <a:lnTo>
                  <a:pt x="680" y="255"/>
                </a:lnTo>
                <a:lnTo>
                  <a:pt x="681" y="221"/>
                </a:lnTo>
                <a:lnTo>
                  <a:pt x="681" y="204"/>
                </a:lnTo>
                <a:lnTo>
                  <a:pt x="682" y="221"/>
                </a:lnTo>
                <a:lnTo>
                  <a:pt x="683" y="255"/>
                </a:lnTo>
                <a:lnTo>
                  <a:pt x="683" y="272"/>
                </a:lnTo>
                <a:lnTo>
                  <a:pt x="684" y="289"/>
                </a:lnTo>
                <a:lnTo>
                  <a:pt x="684" y="255"/>
                </a:lnTo>
                <a:lnTo>
                  <a:pt x="685" y="187"/>
                </a:lnTo>
                <a:lnTo>
                  <a:pt x="685" y="187"/>
                </a:lnTo>
                <a:lnTo>
                  <a:pt x="686" y="187"/>
                </a:lnTo>
                <a:lnTo>
                  <a:pt x="686" y="221"/>
                </a:lnTo>
                <a:lnTo>
                  <a:pt x="687" y="221"/>
                </a:lnTo>
                <a:lnTo>
                  <a:pt x="688" y="221"/>
                </a:lnTo>
                <a:lnTo>
                  <a:pt x="688" y="221"/>
                </a:lnTo>
                <a:lnTo>
                  <a:pt x="689" y="238"/>
                </a:lnTo>
                <a:lnTo>
                  <a:pt x="689" y="255"/>
                </a:lnTo>
                <a:lnTo>
                  <a:pt x="690" y="255"/>
                </a:lnTo>
                <a:lnTo>
                  <a:pt x="690" y="238"/>
                </a:lnTo>
                <a:lnTo>
                  <a:pt x="691" y="238"/>
                </a:lnTo>
                <a:lnTo>
                  <a:pt x="692" y="221"/>
                </a:lnTo>
                <a:lnTo>
                  <a:pt x="692" y="221"/>
                </a:lnTo>
                <a:lnTo>
                  <a:pt x="693" y="204"/>
                </a:lnTo>
                <a:lnTo>
                  <a:pt x="693" y="187"/>
                </a:lnTo>
                <a:lnTo>
                  <a:pt x="694" y="187"/>
                </a:lnTo>
                <a:lnTo>
                  <a:pt x="694" y="204"/>
                </a:lnTo>
                <a:lnTo>
                  <a:pt x="695" y="221"/>
                </a:lnTo>
                <a:lnTo>
                  <a:pt x="696" y="221"/>
                </a:lnTo>
                <a:lnTo>
                  <a:pt x="696" y="221"/>
                </a:lnTo>
                <a:lnTo>
                  <a:pt x="697" y="204"/>
                </a:lnTo>
                <a:lnTo>
                  <a:pt x="697" y="221"/>
                </a:lnTo>
                <a:lnTo>
                  <a:pt x="698" y="221"/>
                </a:lnTo>
                <a:lnTo>
                  <a:pt x="698" y="170"/>
                </a:lnTo>
                <a:lnTo>
                  <a:pt x="699" y="119"/>
                </a:lnTo>
                <a:lnTo>
                  <a:pt x="700" y="136"/>
                </a:lnTo>
                <a:lnTo>
                  <a:pt x="700" y="85"/>
                </a:lnTo>
                <a:lnTo>
                  <a:pt x="701" y="119"/>
                </a:lnTo>
                <a:lnTo>
                  <a:pt x="701" y="187"/>
                </a:lnTo>
                <a:lnTo>
                  <a:pt x="702" y="289"/>
                </a:lnTo>
                <a:lnTo>
                  <a:pt x="703" y="306"/>
                </a:lnTo>
                <a:lnTo>
                  <a:pt x="703" y="306"/>
                </a:lnTo>
                <a:lnTo>
                  <a:pt x="704" y="272"/>
                </a:lnTo>
                <a:lnTo>
                  <a:pt x="704" y="272"/>
                </a:lnTo>
                <a:lnTo>
                  <a:pt x="705" y="340"/>
                </a:lnTo>
                <a:lnTo>
                  <a:pt x="706" y="391"/>
                </a:lnTo>
                <a:lnTo>
                  <a:pt x="706" y="426"/>
                </a:lnTo>
                <a:lnTo>
                  <a:pt x="707" y="409"/>
                </a:lnTo>
                <a:lnTo>
                  <a:pt x="707" y="323"/>
                </a:lnTo>
                <a:lnTo>
                  <a:pt x="708" y="289"/>
                </a:lnTo>
                <a:lnTo>
                  <a:pt x="708" y="306"/>
                </a:lnTo>
                <a:lnTo>
                  <a:pt x="709" y="306"/>
                </a:lnTo>
                <a:lnTo>
                  <a:pt x="709" y="255"/>
                </a:lnTo>
                <a:lnTo>
                  <a:pt x="710" y="204"/>
                </a:lnTo>
                <a:lnTo>
                  <a:pt x="711" y="170"/>
                </a:lnTo>
                <a:lnTo>
                  <a:pt x="711" y="204"/>
                </a:lnTo>
                <a:lnTo>
                  <a:pt x="712" y="221"/>
                </a:lnTo>
                <a:lnTo>
                  <a:pt x="712" y="238"/>
                </a:lnTo>
                <a:lnTo>
                  <a:pt x="713" y="238"/>
                </a:lnTo>
                <a:lnTo>
                  <a:pt x="713" y="221"/>
                </a:lnTo>
                <a:lnTo>
                  <a:pt x="714" y="204"/>
                </a:lnTo>
                <a:lnTo>
                  <a:pt x="715" y="204"/>
                </a:lnTo>
                <a:lnTo>
                  <a:pt x="715" y="238"/>
                </a:lnTo>
                <a:lnTo>
                  <a:pt x="716" y="238"/>
                </a:lnTo>
                <a:lnTo>
                  <a:pt x="716" y="238"/>
                </a:lnTo>
                <a:lnTo>
                  <a:pt x="717" y="238"/>
                </a:lnTo>
                <a:lnTo>
                  <a:pt x="717" y="204"/>
                </a:lnTo>
                <a:lnTo>
                  <a:pt x="718" y="204"/>
                </a:lnTo>
                <a:lnTo>
                  <a:pt x="719" y="204"/>
                </a:lnTo>
                <a:lnTo>
                  <a:pt x="719" y="187"/>
                </a:lnTo>
                <a:lnTo>
                  <a:pt x="720" y="170"/>
                </a:lnTo>
                <a:lnTo>
                  <a:pt x="720" y="187"/>
                </a:lnTo>
                <a:lnTo>
                  <a:pt x="721" y="187"/>
                </a:lnTo>
                <a:lnTo>
                  <a:pt x="721" y="221"/>
                </a:lnTo>
                <a:lnTo>
                  <a:pt x="722" y="238"/>
                </a:lnTo>
                <a:lnTo>
                  <a:pt x="723" y="221"/>
                </a:lnTo>
                <a:lnTo>
                  <a:pt x="723" y="85"/>
                </a:lnTo>
                <a:lnTo>
                  <a:pt x="724" y="34"/>
                </a:lnTo>
                <a:lnTo>
                  <a:pt x="724" y="119"/>
                </a:lnTo>
                <a:lnTo>
                  <a:pt x="725" y="204"/>
                </a:lnTo>
                <a:lnTo>
                  <a:pt x="725" y="340"/>
                </a:lnTo>
                <a:lnTo>
                  <a:pt x="726" y="340"/>
                </a:lnTo>
                <a:lnTo>
                  <a:pt x="726" y="272"/>
                </a:lnTo>
                <a:lnTo>
                  <a:pt x="727" y="221"/>
                </a:lnTo>
                <a:lnTo>
                  <a:pt x="728" y="255"/>
                </a:lnTo>
                <a:lnTo>
                  <a:pt x="728" y="340"/>
                </a:lnTo>
                <a:lnTo>
                  <a:pt x="729" y="409"/>
                </a:lnTo>
                <a:lnTo>
                  <a:pt x="729" y="409"/>
                </a:lnTo>
                <a:lnTo>
                  <a:pt x="730" y="391"/>
                </a:lnTo>
                <a:lnTo>
                  <a:pt x="730" y="323"/>
                </a:lnTo>
                <a:lnTo>
                  <a:pt x="731" y="272"/>
                </a:lnTo>
                <a:lnTo>
                  <a:pt x="732" y="255"/>
                </a:lnTo>
                <a:lnTo>
                  <a:pt x="732" y="255"/>
                </a:lnTo>
                <a:lnTo>
                  <a:pt x="733" y="238"/>
                </a:lnTo>
                <a:lnTo>
                  <a:pt x="733" y="204"/>
                </a:lnTo>
                <a:lnTo>
                  <a:pt x="734" y="153"/>
                </a:lnTo>
                <a:lnTo>
                  <a:pt x="734" y="153"/>
                </a:lnTo>
                <a:lnTo>
                  <a:pt x="735" y="153"/>
                </a:lnTo>
                <a:lnTo>
                  <a:pt x="736" y="153"/>
                </a:lnTo>
                <a:lnTo>
                  <a:pt x="736" y="187"/>
                </a:lnTo>
                <a:lnTo>
                  <a:pt x="737" y="187"/>
                </a:lnTo>
                <a:lnTo>
                  <a:pt x="738" y="204"/>
                </a:lnTo>
                <a:lnTo>
                  <a:pt x="738" y="204"/>
                </a:lnTo>
                <a:lnTo>
                  <a:pt x="739" y="221"/>
                </a:lnTo>
                <a:lnTo>
                  <a:pt x="739" y="221"/>
                </a:lnTo>
                <a:lnTo>
                  <a:pt x="740" y="221"/>
                </a:lnTo>
                <a:lnTo>
                  <a:pt x="740" y="238"/>
                </a:lnTo>
                <a:lnTo>
                  <a:pt x="741" y="255"/>
                </a:lnTo>
                <a:lnTo>
                  <a:pt x="742" y="272"/>
                </a:lnTo>
                <a:lnTo>
                  <a:pt x="742" y="272"/>
                </a:lnTo>
                <a:lnTo>
                  <a:pt x="743" y="255"/>
                </a:lnTo>
                <a:lnTo>
                  <a:pt x="743" y="289"/>
                </a:lnTo>
                <a:lnTo>
                  <a:pt x="744" y="358"/>
                </a:lnTo>
                <a:lnTo>
                  <a:pt x="744" y="374"/>
                </a:lnTo>
                <a:lnTo>
                  <a:pt x="745" y="391"/>
                </a:lnTo>
                <a:lnTo>
                  <a:pt x="746" y="272"/>
                </a:lnTo>
                <a:lnTo>
                  <a:pt x="746" y="136"/>
                </a:lnTo>
                <a:lnTo>
                  <a:pt x="747" y="136"/>
                </a:lnTo>
                <a:lnTo>
                  <a:pt x="747" y="272"/>
                </a:lnTo>
                <a:lnTo>
                  <a:pt x="748" y="289"/>
                </a:lnTo>
                <a:lnTo>
                  <a:pt x="748" y="306"/>
                </a:lnTo>
                <a:lnTo>
                  <a:pt x="749" y="323"/>
                </a:lnTo>
                <a:lnTo>
                  <a:pt x="750" y="323"/>
                </a:lnTo>
                <a:lnTo>
                  <a:pt x="750" y="289"/>
                </a:lnTo>
                <a:lnTo>
                  <a:pt x="751" y="289"/>
                </a:lnTo>
                <a:lnTo>
                  <a:pt x="751" y="323"/>
                </a:lnTo>
                <a:lnTo>
                  <a:pt x="752" y="358"/>
                </a:lnTo>
                <a:lnTo>
                  <a:pt x="752" y="358"/>
                </a:lnTo>
                <a:lnTo>
                  <a:pt x="753" y="289"/>
                </a:lnTo>
                <a:lnTo>
                  <a:pt x="753" y="204"/>
                </a:lnTo>
                <a:lnTo>
                  <a:pt x="754" y="187"/>
                </a:lnTo>
                <a:lnTo>
                  <a:pt x="755" y="187"/>
                </a:lnTo>
                <a:lnTo>
                  <a:pt x="755" y="204"/>
                </a:lnTo>
                <a:lnTo>
                  <a:pt x="756" y="187"/>
                </a:lnTo>
                <a:lnTo>
                  <a:pt x="756" y="187"/>
                </a:lnTo>
                <a:lnTo>
                  <a:pt x="757" y="170"/>
                </a:lnTo>
                <a:lnTo>
                  <a:pt x="757" y="204"/>
                </a:lnTo>
                <a:lnTo>
                  <a:pt x="758" y="238"/>
                </a:lnTo>
                <a:lnTo>
                  <a:pt x="759" y="221"/>
                </a:lnTo>
                <a:lnTo>
                  <a:pt x="759" y="204"/>
                </a:lnTo>
                <a:lnTo>
                  <a:pt x="760" y="187"/>
                </a:lnTo>
                <a:lnTo>
                  <a:pt x="760" y="187"/>
                </a:lnTo>
                <a:lnTo>
                  <a:pt x="761" y="221"/>
                </a:lnTo>
                <a:lnTo>
                  <a:pt x="761" y="238"/>
                </a:lnTo>
                <a:lnTo>
                  <a:pt x="762" y="204"/>
                </a:lnTo>
                <a:lnTo>
                  <a:pt x="763" y="204"/>
                </a:lnTo>
                <a:lnTo>
                  <a:pt x="763" y="204"/>
                </a:lnTo>
                <a:lnTo>
                  <a:pt x="764" y="221"/>
                </a:lnTo>
                <a:lnTo>
                  <a:pt x="764" y="204"/>
                </a:lnTo>
                <a:lnTo>
                  <a:pt x="765" y="187"/>
                </a:lnTo>
                <a:lnTo>
                  <a:pt x="765" y="153"/>
                </a:lnTo>
                <a:lnTo>
                  <a:pt x="766" y="170"/>
                </a:lnTo>
                <a:lnTo>
                  <a:pt x="767" y="153"/>
                </a:lnTo>
                <a:lnTo>
                  <a:pt x="767" y="221"/>
                </a:lnTo>
                <a:lnTo>
                  <a:pt x="768" y="238"/>
                </a:lnTo>
                <a:lnTo>
                  <a:pt x="768" y="170"/>
                </a:lnTo>
                <a:lnTo>
                  <a:pt x="769" y="102"/>
                </a:lnTo>
                <a:lnTo>
                  <a:pt x="770" y="119"/>
                </a:lnTo>
                <a:lnTo>
                  <a:pt x="770" y="221"/>
                </a:lnTo>
                <a:lnTo>
                  <a:pt x="771" y="289"/>
                </a:lnTo>
                <a:lnTo>
                  <a:pt x="771" y="323"/>
                </a:lnTo>
                <a:lnTo>
                  <a:pt x="772" y="306"/>
                </a:lnTo>
                <a:lnTo>
                  <a:pt x="773" y="272"/>
                </a:lnTo>
                <a:lnTo>
                  <a:pt x="773" y="255"/>
                </a:lnTo>
                <a:lnTo>
                  <a:pt x="774" y="306"/>
                </a:lnTo>
                <a:lnTo>
                  <a:pt x="774" y="340"/>
                </a:lnTo>
                <a:lnTo>
                  <a:pt x="775" y="391"/>
                </a:lnTo>
                <a:lnTo>
                  <a:pt x="775" y="409"/>
                </a:lnTo>
                <a:lnTo>
                  <a:pt x="776" y="358"/>
                </a:lnTo>
                <a:lnTo>
                  <a:pt x="776" y="323"/>
                </a:lnTo>
                <a:lnTo>
                  <a:pt x="777" y="238"/>
                </a:lnTo>
                <a:lnTo>
                  <a:pt x="778" y="221"/>
                </a:lnTo>
                <a:lnTo>
                  <a:pt x="778" y="221"/>
                </a:lnTo>
                <a:lnTo>
                  <a:pt x="779" y="221"/>
                </a:lnTo>
                <a:lnTo>
                  <a:pt x="779" y="204"/>
                </a:lnTo>
                <a:lnTo>
                  <a:pt x="780" y="170"/>
                </a:lnTo>
                <a:lnTo>
                  <a:pt x="780" y="153"/>
                </a:lnTo>
                <a:lnTo>
                  <a:pt x="781" y="170"/>
                </a:lnTo>
                <a:lnTo>
                  <a:pt x="782" y="153"/>
                </a:lnTo>
                <a:lnTo>
                  <a:pt x="782" y="153"/>
                </a:lnTo>
                <a:lnTo>
                  <a:pt x="783" y="170"/>
                </a:lnTo>
                <a:lnTo>
                  <a:pt x="783" y="170"/>
                </a:lnTo>
                <a:lnTo>
                  <a:pt x="784" y="187"/>
                </a:lnTo>
                <a:lnTo>
                  <a:pt x="784" y="187"/>
                </a:lnTo>
                <a:lnTo>
                  <a:pt x="785" y="204"/>
                </a:lnTo>
                <a:lnTo>
                  <a:pt x="786" y="221"/>
                </a:lnTo>
                <a:lnTo>
                  <a:pt x="786" y="238"/>
                </a:lnTo>
                <a:lnTo>
                  <a:pt x="787" y="238"/>
                </a:lnTo>
                <a:lnTo>
                  <a:pt x="787" y="255"/>
                </a:lnTo>
                <a:lnTo>
                  <a:pt x="788" y="255"/>
                </a:lnTo>
                <a:lnTo>
                  <a:pt x="788" y="238"/>
                </a:lnTo>
                <a:lnTo>
                  <a:pt x="789" y="187"/>
                </a:lnTo>
                <a:lnTo>
                  <a:pt x="790" y="153"/>
                </a:lnTo>
                <a:lnTo>
                  <a:pt x="790" y="153"/>
                </a:lnTo>
                <a:lnTo>
                  <a:pt x="791" y="221"/>
                </a:lnTo>
                <a:lnTo>
                  <a:pt x="791" y="255"/>
                </a:lnTo>
                <a:lnTo>
                  <a:pt x="792" y="221"/>
                </a:lnTo>
                <a:lnTo>
                  <a:pt x="792" y="170"/>
                </a:lnTo>
                <a:lnTo>
                  <a:pt x="793" y="119"/>
                </a:lnTo>
                <a:lnTo>
                  <a:pt x="793" y="221"/>
                </a:lnTo>
                <a:lnTo>
                  <a:pt x="794" y="306"/>
                </a:lnTo>
                <a:lnTo>
                  <a:pt x="795" y="306"/>
                </a:lnTo>
                <a:lnTo>
                  <a:pt x="795" y="272"/>
                </a:lnTo>
                <a:lnTo>
                  <a:pt x="796" y="306"/>
                </a:lnTo>
                <a:lnTo>
                  <a:pt x="796" y="340"/>
                </a:lnTo>
                <a:lnTo>
                  <a:pt x="797" y="374"/>
                </a:lnTo>
                <a:lnTo>
                  <a:pt x="797" y="358"/>
                </a:lnTo>
                <a:lnTo>
                  <a:pt x="798" y="374"/>
                </a:lnTo>
                <a:lnTo>
                  <a:pt x="799" y="340"/>
                </a:lnTo>
                <a:lnTo>
                  <a:pt x="799" y="272"/>
                </a:lnTo>
                <a:lnTo>
                  <a:pt x="800" y="238"/>
                </a:lnTo>
                <a:lnTo>
                  <a:pt x="800" y="221"/>
                </a:lnTo>
                <a:lnTo>
                  <a:pt x="801" y="221"/>
                </a:lnTo>
                <a:lnTo>
                  <a:pt x="801" y="238"/>
                </a:lnTo>
                <a:lnTo>
                  <a:pt x="802" y="238"/>
                </a:lnTo>
                <a:lnTo>
                  <a:pt x="803" y="238"/>
                </a:lnTo>
                <a:lnTo>
                  <a:pt x="803" y="255"/>
                </a:lnTo>
                <a:lnTo>
                  <a:pt x="804" y="272"/>
                </a:lnTo>
                <a:lnTo>
                  <a:pt x="805" y="272"/>
                </a:lnTo>
                <a:lnTo>
                  <a:pt x="805" y="272"/>
                </a:lnTo>
                <a:lnTo>
                  <a:pt x="806" y="238"/>
                </a:lnTo>
                <a:lnTo>
                  <a:pt x="806" y="238"/>
                </a:lnTo>
                <a:lnTo>
                  <a:pt x="807" y="238"/>
                </a:lnTo>
                <a:lnTo>
                  <a:pt x="807" y="255"/>
                </a:lnTo>
                <a:lnTo>
                  <a:pt x="808" y="272"/>
                </a:lnTo>
                <a:lnTo>
                  <a:pt x="809" y="289"/>
                </a:lnTo>
                <a:lnTo>
                  <a:pt x="809" y="272"/>
                </a:lnTo>
                <a:lnTo>
                  <a:pt x="810" y="272"/>
                </a:lnTo>
                <a:lnTo>
                  <a:pt x="810" y="255"/>
                </a:lnTo>
                <a:lnTo>
                  <a:pt x="811" y="255"/>
                </a:lnTo>
                <a:lnTo>
                  <a:pt x="811" y="272"/>
                </a:lnTo>
                <a:lnTo>
                  <a:pt x="812" y="272"/>
                </a:lnTo>
                <a:lnTo>
                  <a:pt x="813" y="289"/>
                </a:lnTo>
                <a:lnTo>
                  <a:pt x="813" y="306"/>
                </a:lnTo>
                <a:lnTo>
                  <a:pt x="814" y="306"/>
                </a:lnTo>
                <a:lnTo>
                  <a:pt x="814" y="238"/>
                </a:lnTo>
                <a:lnTo>
                  <a:pt x="815" y="170"/>
                </a:lnTo>
                <a:lnTo>
                  <a:pt x="815" y="119"/>
                </a:lnTo>
                <a:lnTo>
                  <a:pt x="816" y="204"/>
                </a:lnTo>
                <a:lnTo>
                  <a:pt x="816" y="238"/>
                </a:lnTo>
                <a:lnTo>
                  <a:pt x="817" y="255"/>
                </a:lnTo>
                <a:lnTo>
                  <a:pt x="818" y="255"/>
                </a:lnTo>
                <a:lnTo>
                  <a:pt x="818" y="238"/>
                </a:lnTo>
                <a:lnTo>
                  <a:pt x="819" y="221"/>
                </a:lnTo>
                <a:lnTo>
                  <a:pt x="819" y="238"/>
                </a:lnTo>
                <a:lnTo>
                  <a:pt x="820" y="221"/>
                </a:lnTo>
                <a:lnTo>
                  <a:pt x="820" y="306"/>
                </a:lnTo>
                <a:lnTo>
                  <a:pt x="821" y="323"/>
                </a:lnTo>
                <a:lnTo>
                  <a:pt x="822" y="306"/>
                </a:lnTo>
                <a:lnTo>
                  <a:pt x="822" y="221"/>
                </a:lnTo>
                <a:lnTo>
                  <a:pt x="823" y="238"/>
                </a:lnTo>
                <a:lnTo>
                  <a:pt x="823" y="238"/>
                </a:lnTo>
                <a:lnTo>
                  <a:pt x="824" y="238"/>
                </a:lnTo>
                <a:lnTo>
                  <a:pt x="824" y="255"/>
                </a:lnTo>
                <a:lnTo>
                  <a:pt x="825" y="238"/>
                </a:lnTo>
                <a:lnTo>
                  <a:pt x="826" y="221"/>
                </a:lnTo>
                <a:lnTo>
                  <a:pt x="826" y="221"/>
                </a:lnTo>
                <a:lnTo>
                  <a:pt x="827" y="238"/>
                </a:lnTo>
                <a:lnTo>
                  <a:pt x="827" y="238"/>
                </a:lnTo>
                <a:lnTo>
                  <a:pt x="828" y="272"/>
                </a:lnTo>
                <a:lnTo>
                  <a:pt x="828" y="255"/>
                </a:lnTo>
                <a:lnTo>
                  <a:pt x="829" y="255"/>
                </a:lnTo>
                <a:lnTo>
                  <a:pt x="830" y="272"/>
                </a:lnTo>
                <a:lnTo>
                  <a:pt x="830" y="255"/>
                </a:lnTo>
                <a:lnTo>
                  <a:pt x="831" y="221"/>
                </a:lnTo>
                <a:lnTo>
                  <a:pt x="831" y="221"/>
                </a:lnTo>
                <a:lnTo>
                  <a:pt x="832" y="221"/>
                </a:lnTo>
                <a:lnTo>
                  <a:pt x="832" y="204"/>
                </a:lnTo>
                <a:lnTo>
                  <a:pt x="833" y="204"/>
                </a:lnTo>
                <a:lnTo>
                  <a:pt x="834" y="204"/>
                </a:lnTo>
                <a:lnTo>
                  <a:pt x="834" y="187"/>
                </a:lnTo>
                <a:lnTo>
                  <a:pt x="835" y="204"/>
                </a:lnTo>
                <a:lnTo>
                  <a:pt x="836" y="170"/>
                </a:lnTo>
                <a:lnTo>
                  <a:pt x="836" y="170"/>
                </a:lnTo>
                <a:lnTo>
                  <a:pt x="837" y="170"/>
                </a:lnTo>
                <a:lnTo>
                  <a:pt x="837" y="187"/>
                </a:lnTo>
                <a:lnTo>
                  <a:pt x="838" y="119"/>
                </a:lnTo>
                <a:lnTo>
                  <a:pt x="838" y="153"/>
                </a:lnTo>
                <a:lnTo>
                  <a:pt x="839" y="170"/>
                </a:lnTo>
                <a:lnTo>
                  <a:pt x="840" y="255"/>
                </a:lnTo>
                <a:lnTo>
                  <a:pt x="840" y="306"/>
                </a:lnTo>
                <a:lnTo>
                  <a:pt x="841" y="306"/>
                </a:lnTo>
                <a:lnTo>
                  <a:pt x="841" y="289"/>
                </a:lnTo>
                <a:lnTo>
                  <a:pt x="842" y="323"/>
                </a:lnTo>
                <a:lnTo>
                  <a:pt x="842" y="323"/>
                </a:lnTo>
                <a:lnTo>
                  <a:pt x="843" y="358"/>
                </a:lnTo>
                <a:lnTo>
                  <a:pt x="843" y="374"/>
                </a:lnTo>
                <a:lnTo>
                  <a:pt x="844" y="340"/>
                </a:lnTo>
                <a:lnTo>
                  <a:pt x="845" y="255"/>
                </a:lnTo>
                <a:lnTo>
                  <a:pt x="845" y="255"/>
                </a:lnTo>
                <a:lnTo>
                  <a:pt x="846" y="272"/>
                </a:lnTo>
                <a:lnTo>
                  <a:pt x="846" y="289"/>
                </a:lnTo>
                <a:lnTo>
                  <a:pt x="847" y="289"/>
                </a:lnTo>
                <a:lnTo>
                  <a:pt x="847" y="238"/>
                </a:lnTo>
                <a:lnTo>
                  <a:pt x="848" y="170"/>
                </a:lnTo>
                <a:lnTo>
                  <a:pt x="849" y="187"/>
                </a:lnTo>
                <a:lnTo>
                  <a:pt x="849" y="187"/>
                </a:lnTo>
                <a:lnTo>
                  <a:pt x="850" y="221"/>
                </a:lnTo>
                <a:lnTo>
                  <a:pt x="850" y="221"/>
                </a:lnTo>
                <a:lnTo>
                  <a:pt x="851" y="221"/>
                </a:lnTo>
                <a:lnTo>
                  <a:pt x="851" y="221"/>
                </a:lnTo>
                <a:lnTo>
                  <a:pt x="852" y="238"/>
                </a:lnTo>
                <a:lnTo>
                  <a:pt x="853" y="221"/>
                </a:lnTo>
                <a:lnTo>
                  <a:pt x="853" y="221"/>
                </a:lnTo>
                <a:lnTo>
                  <a:pt x="854" y="221"/>
                </a:lnTo>
                <a:lnTo>
                  <a:pt x="854" y="238"/>
                </a:lnTo>
                <a:lnTo>
                  <a:pt x="855" y="255"/>
                </a:lnTo>
                <a:lnTo>
                  <a:pt x="855" y="238"/>
                </a:lnTo>
                <a:lnTo>
                  <a:pt x="856" y="221"/>
                </a:lnTo>
                <a:lnTo>
                  <a:pt x="857" y="221"/>
                </a:lnTo>
                <a:lnTo>
                  <a:pt x="857" y="187"/>
                </a:lnTo>
                <a:lnTo>
                  <a:pt x="858" y="187"/>
                </a:lnTo>
                <a:lnTo>
                  <a:pt x="858" y="187"/>
                </a:lnTo>
                <a:lnTo>
                  <a:pt x="859" y="221"/>
                </a:lnTo>
                <a:lnTo>
                  <a:pt x="859" y="221"/>
                </a:lnTo>
                <a:lnTo>
                  <a:pt x="860" y="187"/>
                </a:lnTo>
                <a:lnTo>
                  <a:pt x="860" y="51"/>
                </a:lnTo>
                <a:lnTo>
                  <a:pt x="861" y="102"/>
                </a:lnTo>
                <a:lnTo>
                  <a:pt x="862" y="187"/>
                </a:lnTo>
                <a:lnTo>
                  <a:pt x="862" y="255"/>
                </a:lnTo>
                <a:lnTo>
                  <a:pt x="863" y="289"/>
                </a:lnTo>
                <a:lnTo>
                  <a:pt x="863" y="323"/>
                </a:lnTo>
                <a:lnTo>
                  <a:pt x="864" y="238"/>
                </a:lnTo>
                <a:lnTo>
                  <a:pt x="864" y="204"/>
                </a:lnTo>
                <a:lnTo>
                  <a:pt x="865" y="238"/>
                </a:lnTo>
                <a:lnTo>
                  <a:pt x="866" y="323"/>
                </a:lnTo>
                <a:lnTo>
                  <a:pt x="866" y="358"/>
                </a:lnTo>
                <a:lnTo>
                  <a:pt x="867" y="358"/>
                </a:lnTo>
                <a:lnTo>
                  <a:pt x="867" y="358"/>
                </a:lnTo>
                <a:lnTo>
                  <a:pt x="868" y="323"/>
                </a:lnTo>
                <a:lnTo>
                  <a:pt x="868" y="306"/>
                </a:lnTo>
                <a:lnTo>
                  <a:pt x="869" y="272"/>
                </a:lnTo>
                <a:lnTo>
                  <a:pt x="870" y="272"/>
                </a:lnTo>
                <a:lnTo>
                  <a:pt x="870" y="255"/>
                </a:lnTo>
                <a:lnTo>
                  <a:pt x="871" y="221"/>
                </a:lnTo>
                <a:lnTo>
                  <a:pt x="872" y="187"/>
                </a:lnTo>
                <a:lnTo>
                  <a:pt x="872" y="170"/>
                </a:lnTo>
                <a:lnTo>
                  <a:pt x="873" y="170"/>
                </a:lnTo>
                <a:lnTo>
                  <a:pt x="873" y="187"/>
                </a:lnTo>
                <a:lnTo>
                  <a:pt x="874" y="187"/>
                </a:lnTo>
                <a:lnTo>
                  <a:pt x="874" y="187"/>
                </a:lnTo>
                <a:lnTo>
                  <a:pt x="875" y="187"/>
                </a:lnTo>
                <a:lnTo>
                  <a:pt x="876" y="204"/>
                </a:lnTo>
                <a:lnTo>
                  <a:pt x="876" y="221"/>
                </a:lnTo>
                <a:lnTo>
                  <a:pt x="877" y="204"/>
                </a:lnTo>
                <a:lnTo>
                  <a:pt x="877" y="221"/>
                </a:lnTo>
                <a:lnTo>
                  <a:pt x="878" y="221"/>
                </a:lnTo>
                <a:lnTo>
                  <a:pt x="878" y="221"/>
                </a:lnTo>
                <a:lnTo>
                  <a:pt x="879" y="221"/>
                </a:lnTo>
                <a:lnTo>
                  <a:pt x="880" y="221"/>
                </a:lnTo>
                <a:lnTo>
                  <a:pt x="880" y="221"/>
                </a:lnTo>
                <a:lnTo>
                  <a:pt x="881" y="238"/>
                </a:lnTo>
                <a:lnTo>
                  <a:pt x="881" y="204"/>
                </a:lnTo>
                <a:lnTo>
                  <a:pt x="882" y="238"/>
                </a:lnTo>
                <a:lnTo>
                  <a:pt x="882" y="272"/>
                </a:lnTo>
                <a:lnTo>
                  <a:pt x="883" y="221"/>
                </a:lnTo>
                <a:lnTo>
                  <a:pt x="883" y="136"/>
                </a:lnTo>
                <a:lnTo>
                  <a:pt x="884" y="187"/>
                </a:lnTo>
                <a:lnTo>
                  <a:pt x="885" y="289"/>
                </a:lnTo>
                <a:lnTo>
                  <a:pt x="885" y="323"/>
                </a:lnTo>
                <a:lnTo>
                  <a:pt x="886" y="340"/>
                </a:lnTo>
                <a:lnTo>
                  <a:pt x="886" y="306"/>
                </a:lnTo>
                <a:lnTo>
                  <a:pt x="887" y="272"/>
                </a:lnTo>
                <a:lnTo>
                  <a:pt x="887" y="289"/>
                </a:lnTo>
                <a:lnTo>
                  <a:pt x="888" y="358"/>
                </a:lnTo>
                <a:lnTo>
                  <a:pt x="889" y="391"/>
                </a:lnTo>
                <a:lnTo>
                  <a:pt x="889" y="409"/>
                </a:lnTo>
                <a:lnTo>
                  <a:pt x="890" y="358"/>
                </a:lnTo>
                <a:lnTo>
                  <a:pt x="890" y="272"/>
                </a:lnTo>
                <a:lnTo>
                  <a:pt x="891" y="204"/>
                </a:lnTo>
                <a:lnTo>
                  <a:pt x="891" y="170"/>
                </a:lnTo>
                <a:lnTo>
                  <a:pt x="892" y="221"/>
                </a:lnTo>
                <a:lnTo>
                  <a:pt x="893" y="221"/>
                </a:lnTo>
                <a:lnTo>
                  <a:pt x="893" y="255"/>
                </a:lnTo>
                <a:lnTo>
                  <a:pt x="894" y="238"/>
                </a:lnTo>
                <a:lnTo>
                  <a:pt x="894" y="221"/>
                </a:lnTo>
                <a:lnTo>
                  <a:pt x="895" y="221"/>
                </a:lnTo>
                <a:lnTo>
                  <a:pt x="895" y="221"/>
                </a:lnTo>
                <a:lnTo>
                  <a:pt x="896" y="238"/>
                </a:lnTo>
                <a:lnTo>
                  <a:pt x="897" y="204"/>
                </a:lnTo>
                <a:lnTo>
                  <a:pt x="897" y="170"/>
                </a:lnTo>
                <a:lnTo>
                  <a:pt x="898" y="170"/>
                </a:lnTo>
                <a:lnTo>
                  <a:pt x="898" y="187"/>
                </a:lnTo>
                <a:lnTo>
                  <a:pt x="899" y="238"/>
                </a:lnTo>
                <a:lnTo>
                  <a:pt x="899" y="255"/>
                </a:lnTo>
                <a:lnTo>
                  <a:pt x="900" y="272"/>
                </a:lnTo>
                <a:lnTo>
                  <a:pt x="900" y="255"/>
                </a:lnTo>
                <a:lnTo>
                  <a:pt x="901" y="221"/>
                </a:lnTo>
                <a:lnTo>
                  <a:pt x="902" y="221"/>
                </a:lnTo>
                <a:lnTo>
                  <a:pt x="903" y="204"/>
                </a:lnTo>
                <a:lnTo>
                  <a:pt x="903" y="187"/>
                </a:lnTo>
                <a:lnTo>
                  <a:pt x="904" y="187"/>
                </a:lnTo>
                <a:lnTo>
                  <a:pt x="904" y="187"/>
                </a:lnTo>
                <a:lnTo>
                  <a:pt x="905" y="221"/>
                </a:lnTo>
                <a:lnTo>
                  <a:pt x="905" y="238"/>
                </a:lnTo>
                <a:lnTo>
                  <a:pt x="906" y="238"/>
                </a:lnTo>
                <a:lnTo>
                  <a:pt x="906" y="119"/>
                </a:lnTo>
                <a:lnTo>
                  <a:pt x="907" y="102"/>
                </a:lnTo>
                <a:lnTo>
                  <a:pt x="908" y="187"/>
                </a:lnTo>
                <a:lnTo>
                  <a:pt x="908" y="221"/>
                </a:lnTo>
                <a:lnTo>
                  <a:pt x="909" y="289"/>
                </a:lnTo>
                <a:lnTo>
                  <a:pt x="909" y="289"/>
                </a:lnTo>
                <a:lnTo>
                  <a:pt x="910" y="255"/>
                </a:lnTo>
                <a:lnTo>
                  <a:pt x="910" y="255"/>
                </a:lnTo>
                <a:lnTo>
                  <a:pt x="911" y="272"/>
                </a:lnTo>
                <a:lnTo>
                  <a:pt x="912" y="306"/>
                </a:lnTo>
                <a:lnTo>
                  <a:pt x="912" y="358"/>
                </a:lnTo>
                <a:lnTo>
                  <a:pt x="913" y="391"/>
                </a:lnTo>
                <a:lnTo>
                  <a:pt x="913" y="374"/>
                </a:lnTo>
                <a:lnTo>
                  <a:pt x="914" y="358"/>
                </a:lnTo>
                <a:lnTo>
                  <a:pt x="914" y="306"/>
                </a:lnTo>
                <a:lnTo>
                  <a:pt x="915" y="289"/>
                </a:lnTo>
                <a:lnTo>
                  <a:pt x="916" y="272"/>
                </a:lnTo>
                <a:lnTo>
                  <a:pt x="916" y="255"/>
                </a:lnTo>
                <a:lnTo>
                  <a:pt x="917" y="221"/>
                </a:lnTo>
                <a:lnTo>
                  <a:pt x="917" y="187"/>
                </a:lnTo>
                <a:lnTo>
                  <a:pt x="918" y="153"/>
                </a:lnTo>
                <a:lnTo>
                  <a:pt x="918" y="170"/>
                </a:lnTo>
                <a:lnTo>
                  <a:pt x="919" y="170"/>
                </a:lnTo>
                <a:lnTo>
                  <a:pt x="920" y="187"/>
                </a:lnTo>
                <a:lnTo>
                  <a:pt x="920" y="187"/>
                </a:lnTo>
                <a:lnTo>
                  <a:pt x="921" y="187"/>
                </a:lnTo>
                <a:lnTo>
                  <a:pt x="921" y="204"/>
                </a:lnTo>
                <a:lnTo>
                  <a:pt x="922" y="221"/>
                </a:lnTo>
                <a:lnTo>
                  <a:pt x="922" y="221"/>
                </a:lnTo>
                <a:lnTo>
                  <a:pt x="923" y="221"/>
                </a:lnTo>
                <a:lnTo>
                  <a:pt x="923" y="221"/>
                </a:lnTo>
                <a:lnTo>
                  <a:pt x="924" y="221"/>
                </a:lnTo>
                <a:lnTo>
                  <a:pt x="925" y="238"/>
                </a:lnTo>
                <a:lnTo>
                  <a:pt x="925" y="221"/>
                </a:lnTo>
                <a:lnTo>
                  <a:pt x="926" y="221"/>
                </a:lnTo>
                <a:lnTo>
                  <a:pt x="926" y="187"/>
                </a:lnTo>
                <a:lnTo>
                  <a:pt x="927" y="170"/>
                </a:lnTo>
                <a:lnTo>
                  <a:pt x="927" y="170"/>
                </a:lnTo>
                <a:lnTo>
                  <a:pt x="928" y="221"/>
                </a:lnTo>
                <a:lnTo>
                  <a:pt x="929" y="255"/>
                </a:lnTo>
                <a:lnTo>
                  <a:pt x="929" y="238"/>
                </a:lnTo>
                <a:lnTo>
                  <a:pt x="930" y="221"/>
                </a:lnTo>
                <a:lnTo>
                  <a:pt x="930" y="187"/>
                </a:lnTo>
                <a:lnTo>
                  <a:pt x="931" y="221"/>
                </a:lnTo>
                <a:lnTo>
                  <a:pt x="931" y="306"/>
                </a:lnTo>
                <a:lnTo>
                  <a:pt x="932" y="323"/>
                </a:lnTo>
                <a:lnTo>
                  <a:pt x="933" y="289"/>
                </a:lnTo>
                <a:lnTo>
                  <a:pt x="933" y="306"/>
                </a:lnTo>
                <a:lnTo>
                  <a:pt x="934" y="358"/>
                </a:lnTo>
                <a:lnTo>
                  <a:pt x="934" y="323"/>
                </a:lnTo>
                <a:lnTo>
                  <a:pt x="935" y="323"/>
                </a:lnTo>
                <a:lnTo>
                  <a:pt x="936" y="323"/>
                </a:lnTo>
                <a:lnTo>
                  <a:pt x="936" y="306"/>
                </a:lnTo>
                <a:lnTo>
                  <a:pt x="937" y="289"/>
                </a:lnTo>
                <a:lnTo>
                  <a:pt x="937" y="272"/>
                </a:lnTo>
                <a:lnTo>
                  <a:pt x="938" y="255"/>
                </a:lnTo>
                <a:lnTo>
                  <a:pt x="939" y="204"/>
                </a:lnTo>
                <a:lnTo>
                  <a:pt x="939" y="221"/>
                </a:lnTo>
                <a:lnTo>
                  <a:pt x="940" y="238"/>
                </a:lnTo>
                <a:lnTo>
                  <a:pt x="940" y="255"/>
                </a:lnTo>
                <a:lnTo>
                  <a:pt x="941" y="272"/>
                </a:lnTo>
                <a:lnTo>
                  <a:pt x="941" y="272"/>
                </a:lnTo>
                <a:lnTo>
                  <a:pt x="942" y="289"/>
                </a:lnTo>
                <a:lnTo>
                  <a:pt x="943" y="255"/>
                </a:lnTo>
                <a:lnTo>
                  <a:pt x="943" y="238"/>
                </a:lnTo>
                <a:lnTo>
                  <a:pt x="944" y="238"/>
                </a:lnTo>
                <a:lnTo>
                  <a:pt x="944" y="255"/>
                </a:lnTo>
                <a:lnTo>
                  <a:pt x="945" y="255"/>
                </a:lnTo>
                <a:lnTo>
                  <a:pt x="945" y="272"/>
                </a:lnTo>
                <a:lnTo>
                  <a:pt x="946" y="272"/>
                </a:lnTo>
                <a:lnTo>
                  <a:pt x="947" y="272"/>
                </a:lnTo>
                <a:lnTo>
                  <a:pt x="947" y="255"/>
                </a:lnTo>
                <a:lnTo>
                  <a:pt x="948" y="255"/>
                </a:lnTo>
                <a:lnTo>
                  <a:pt x="948" y="238"/>
                </a:lnTo>
                <a:lnTo>
                  <a:pt x="949" y="238"/>
                </a:lnTo>
                <a:lnTo>
                  <a:pt x="949" y="255"/>
                </a:lnTo>
                <a:lnTo>
                  <a:pt x="950" y="255"/>
                </a:lnTo>
                <a:lnTo>
                  <a:pt x="950" y="289"/>
                </a:lnTo>
                <a:lnTo>
                  <a:pt x="951" y="272"/>
                </a:lnTo>
                <a:lnTo>
                  <a:pt x="952" y="238"/>
                </a:lnTo>
                <a:lnTo>
                  <a:pt x="952" y="170"/>
                </a:lnTo>
                <a:lnTo>
                  <a:pt x="953" y="187"/>
                </a:lnTo>
                <a:lnTo>
                  <a:pt x="953" y="255"/>
                </a:lnTo>
                <a:lnTo>
                  <a:pt x="954" y="255"/>
                </a:lnTo>
                <a:lnTo>
                  <a:pt x="954" y="221"/>
                </a:lnTo>
                <a:lnTo>
                  <a:pt x="955" y="255"/>
                </a:lnTo>
                <a:lnTo>
                  <a:pt x="956" y="255"/>
                </a:lnTo>
                <a:lnTo>
                  <a:pt x="956" y="238"/>
                </a:lnTo>
                <a:lnTo>
                  <a:pt x="957" y="204"/>
                </a:lnTo>
                <a:lnTo>
                  <a:pt x="957" y="204"/>
                </a:lnTo>
                <a:lnTo>
                  <a:pt x="958" y="255"/>
                </a:lnTo>
                <a:lnTo>
                  <a:pt x="958" y="272"/>
                </a:lnTo>
                <a:lnTo>
                  <a:pt x="959" y="289"/>
                </a:lnTo>
                <a:lnTo>
                  <a:pt x="960" y="272"/>
                </a:lnTo>
                <a:lnTo>
                  <a:pt x="960" y="289"/>
                </a:lnTo>
                <a:lnTo>
                  <a:pt x="961" y="272"/>
                </a:lnTo>
                <a:lnTo>
                  <a:pt x="961" y="272"/>
                </a:lnTo>
                <a:lnTo>
                  <a:pt x="962" y="272"/>
                </a:lnTo>
                <a:lnTo>
                  <a:pt x="962" y="255"/>
                </a:lnTo>
                <a:lnTo>
                  <a:pt x="963" y="238"/>
                </a:lnTo>
                <a:lnTo>
                  <a:pt x="964" y="221"/>
                </a:lnTo>
                <a:lnTo>
                  <a:pt x="964" y="221"/>
                </a:lnTo>
                <a:lnTo>
                  <a:pt x="965" y="221"/>
                </a:lnTo>
                <a:lnTo>
                  <a:pt x="965" y="238"/>
                </a:lnTo>
                <a:lnTo>
                  <a:pt x="966" y="221"/>
                </a:lnTo>
                <a:lnTo>
                  <a:pt x="966" y="238"/>
                </a:lnTo>
                <a:lnTo>
                  <a:pt x="967" y="255"/>
                </a:lnTo>
                <a:lnTo>
                  <a:pt x="967" y="255"/>
                </a:lnTo>
                <a:lnTo>
                  <a:pt x="968" y="238"/>
                </a:lnTo>
                <a:lnTo>
                  <a:pt x="969" y="238"/>
                </a:lnTo>
                <a:lnTo>
                  <a:pt x="970" y="238"/>
                </a:lnTo>
                <a:lnTo>
                  <a:pt x="970" y="221"/>
                </a:lnTo>
                <a:lnTo>
                  <a:pt x="971" y="221"/>
                </a:lnTo>
                <a:lnTo>
                  <a:pt x="971" y="238"/>
                </a:lnTo>
                <a:lnTo>
                  <a:pt x="972" y="221"/>
                </a:lnTo>
                <a:lnTo>
                  <a:pt x="972" y="221"/>
                </a:lnTo>
                <a:lnTo>
                  <a:pt x="973" y="153"/>
                </a:lnTo>
                <a:lnTo>
                  <a:pt x="973" y="136"/>
                </a:lnTo>
                <a:lnTo>
                  <a:pt x="974" y="170"/>
                </a:lnTo>
                <a:lnTo>
                  <a:pt x="975" y="187"/>
                </a:lnTo>
                <a:lnTo>
                  <a:pt x="975" y="170"/>
                </a:lnTo>
                <a:lnTo>
                  <a:pt x="976" y="170"/>
                </a:lnTo>
                <a:lnTo>
                  <a:pt x="976" y="187"/>
                </a:lnTo>
                <a:lnTo>
                  <a:pt x="977" y="255"/>
                </a:lnTo>
                <a:lnTo>
                  <a:pt x="977" y="289"/>
                </a:lnTo>
                <a:lnTo>
                  <a:pt x="978" y="323"/>
                </a:lnTo>
                <a:lnTo>
                  <a:pt x="979" y="358"/>
                </a:lnTo>
                <a:lnTo>
                  <a:pt x="979" y="358"/>
                </a:lnTo>
                <a:lnTo>
                  <a:pt x="980" y="340"/>
                </a:lnTo>
                <a:lnTo>
                  <a:pt x="980" y="340"/>
                </a:lnTo>
                <a:lnTo>
                  <a:pt x="981" y="323"/>
                </a:lnTo>
                <a:lnTo>
                  <a:pt x="981" y="272"/>
                </a:lnTo>
                <a:lnTo>
                  <a:pt x="982" y="272"/>
                </a:lnTo>
                <a:lnTo>
                  <a:pt x="983" y="255"/>
                </a:lnTo>
                <a:lnTo>
                  <a:pt x="983" y="255"/>
                </a:lnTo>
                <a:lnTo>
                  <a:pt x="984" y="238"/>
                </a:lnTo>
                <a:lnTo>
                  <a:pt x="984" y="221"/>
                </a:lnTo>
                <a:lnTo>
                  <a:pt x="985" y="204"/>
                </a:lnTo>
                <a:lnTo>
                  <a:pt x="985" y="221"/>
                </a:lnTo>
                <a:lnTo>
                  <a:pt x="986" y="221"/>
                </a:lnTo>
                <a:lnTo>
                  <a:pt x="987" y="238"/>
                </a:lnTo>
                <a:lnTo>
                  <a:pt x="987" y="238"/>
                </a:lnTo>
                <a:lnTo>
                  <a:pt x="988" y="221"/>
                </a:lnTo>
                <a:lnTo>
                  <a:pt x="988" y="204"/>
                </a:lnTo>
                <a:lnTo>
                  <a:pt x="989" y="204"/>
                </a:lnTo>
                <a:lnTo>
                  <a:pt x="989" y="238"/>
                </a:lnTo>
                <a:lnTo>
                  <a:pt x="990" y="238"/>
                </a:lnTo>
                <a:lnTo>
                  <a:pt x="990" y="238"/>
                </a:lnTo>
                <a:lnTo>
                  <a:pt x="991" y="221"/>
                </a:lnTo>
                <a:lnTo>
                  <a:pt x="992" y="221"/>
                </a:lnTo>
                <a:lnTo>
                  <a:pt x="992" y="238"/>
                </a:lnTo>
                <a:lnTo>
                  <a:pt x="993" y="238"/>
                </a:lnTo>
                <a:lnTo>
                  <a:pt x="993" y="238"/>
                </a:lnTo>
                <a:lnTo>
                  <a:pt x="994" y="204"/>
                </a:lnTo>
                <a:lnTo>
                  <a:pt x="994" y="170"/>
                </a:lnTo>
                <a:lnTo>
                  <a:pt x="995" y="153"/>
                </a:lnTo>
                <a:lnTo>
                  <a:pt x="996" y="187"/>
                </a:lnTo>
                <a:lnTo>
                  <a:pt x="996" y="221"/>
                </a:lnTo>
                <a:lnTo>
                  <a:pt x="997" y="238"/>
                </a:lnTo>
                <a:lnTo>
                  <a:pt x="997" y="238"/>
                </a:lnTo>
                <a:lnTo>
                  <a:pt x="998" y="85"/>
                </a:lnTo>
                <a:lnTo>
                  <a:pt x="998" y="68"/>
                </a:lnTo>
                <a:lnTo>
                  <a:pt x="999" y="153"/>
                </a:lnTo>
                <a:lnTo>
                  <a:pt x="1000" y="238"/>
                </a:lnTo>
                <a:lnTo>
                  <a:pt x="1000" y="306"/>
                </a:lnTo>
                <a:lnTo>
                  <a:pt x="1001" y="340"/>
                </a:lnTo>
                <a:lnTo>
                  <a:pt x="1001" y="306"/>
                </a:lnTo>
                <a:lnTo>
                  <a:pt x="1002" y="272"/>
                </a:lnTo>
                <a:lnTo>
                  <a:pt x="1003" y="272"/>
                </a:lnTo>
                <a:lnTo>
                  <a:pt x="1003" y="340"/>
                </a:lnTo>
                <a:lnTo>
                  <a:pt x="1004" y="340"/>
                </a:lnTo>
                <a:lnTo>
                  <a:pt x="1004" y="340"/>
                </a:lnTo>
                <a:lnTo>
                  <a:pt x="1005" y="323"/>
                </a:lnTo>
                <a:lnTo>
                  <a:pt x="1006" y="289"/>
                </a:lnTo>
                <a:lnTo>
                  <a:pt x="1006" y="272"/>
                </a:lnTo>
                <a:lnTo>
                  <a:pt x="1007" y="272"/>
                </a:lnTo>
                <a:lnTo>
                  <a:pt x="1007" y="272"/>
                </a:lnTo>
                <a:lnTo>
                  <a:pt x="1008" y="238"/>
                </a:lnTo>
                <a:lnTo>
                  <a:pt x="1008" y="204"/>
                </a:lnTo>
                <a:lnTo>
                  <a:pt x="1009" y="187"/>
                </a:lnTo>
                <a:lnTo>
                  <a:pt x="1010" y="187"/>
                </a:lnTo>
                <a:lnTo>
                  <a:pt x="1010" y="187"/>
                </a:lnTo>
                <a:lnTo>
                  <a:pt x="1011" y="187"/>
                </a:lnTo>
                <a:lnTo>
                  <a:pt x="1011" y="187"/>
                </a:lnTo>
                <a:lnTo>
                  <a:pt x="1012" y="170"/>
                </a:lnTo>
                <a:lnTo>
                  <a:pt x="1012" y="187"/>
                </a:lnTo>
                <a:lnTo>
                  <a:pt x="1013" y="204"/>
                </a:lnTo>
                <a:lnTo>
                  <a:pt x="1013" y="221"/>
                </a:lnTo>
                <a:lnTo>
                  <a:pt x="1014" y="221"/>
                </a:lnTo>
                <a:lnTo>
                  <a:pt x="1015" y="238"/>
                </a:lnTo>
                <a:lnTo>
                  <a:pt x="1015" y="238"/>
                </a:lnTo>
                <a:lnTo>
                  <a:pt x="1016" y="255"/>
                </a:lnTo>
                <a:lnTo>
                  <a:pt x="1016" y="272"/>
                </a:lnTo>
                <a:lnTo>
                  <a:pt x="1017" y="272"/>
                </a:lnTo>
                <a:lnTo>
                  <a:pt x="1017" y="272"/>
                </a:lnTo>
                <a:lnTo>
                  <a:pt x="1018" y="272"/>
                </a:lnTo>
                <a:lnTo>
                  <a:pt x="1019" y="255"/>
                </a:lnTo>
                <a:lnTo>
                  <a:pt x="1019" y="289"/>
                </a:lnTo>
                <a:lnTo>
                  <a:pt x="1020" y="306"/>
                </a:lnTo>
                <a:lnTo>
                  <a:pt x="1020" y="221"/>
                </a:lnTo>
                <a:lnTo>
                  <a:pt x="1021" y="136"/>
                </a:lnTo>
                <a:lnTo>
                  <a:pt x="1021" y="136"/>
                </a:lnTo>
                <a:lnTo>
                  <a:pt x="1022" y="255"/>
                </a:lnTo>
                <a:lnTo>
                  <a:pt x="1023" y="306"/>
                </a:lnTo>
                <a:lnTo>
                  <a:pt x="1023" y="306"/>
                </a:lnTo>
                <a:lnTo>
                  <a:pt x="1024" y="289"/>
                </a:lnTo>
                <a:lnTo>
                  <a:pt x="1024" y="289"/>
                </a:lnTo>
                <a:lnTo>
                  <a:pt x="1025" y="323"/>
                </a:lnTo>
                <a:lnTo>
                  <a:pt x="1025" y="289"/>
                </a:lnTo>
                <a:lnTo>
                  <a:pt x="1026" y="306"/>
                </a:lnTo>
                <a:lnTo>
                  <a:pt x="1027" y="374"/>
                </a:lnTo>
                <a:lnTo>
                  <a:pt x="1027" y="358"/>
                </a:lnTo>
                <a:lnTo>
                  <a:pt x="1028" y="289"/>
                </a:lnTo>
                <a:lnTo>
                  <a:pt x="1028" y="221"/>
                </a:lnTo>
                <a:lnTo>
                  <a:pt x="1029" y="204"/>
                </a:lnTo>
                <a:lnTo>
                  <a:pt x="1029" y="170"/>
                </a:lnTo>
                <a:lnTo>
                  <a:pt x="1030" y="187"/>
                </a:lnTo>
                <a:lnTo>
                  <a:pt x="1030" y="221"/>
                </a:lnTo>
                <a:lnTo>
                  <a:pt x="1031" y="255"/>
                </a:lnTo>
                <a:lnTo>
                  <a:pt x="1032" y="272"/>
                </a:lnTo>
                <a:lnTo>
                  <a:pt x="1032" y="255"/>
                </a:lnTo>
                <a:lnTo>
                  <a:pt x="1033" y="221"/>
                </a:lnTo>
                <a:lnTo>
                  <a:pt x="1033" y="204"/>
                </a:lnTo>
                <a:lnTo>
                  <a:pt x="1034" y="204"/>
                </a:lnTo>
                <a:lnTo>
                  <a:pt x="1034" y="221"/>
                </a:lnTo>
                <a:lnTo>
                  <a:pt x="1035" y="221"/>
                </a:lnTo>
                <a:lnTo>
                  <a:pt x="1036" y="238"/>
                </a:lnTo>
                <a:lnTo>
                  <a:pt x="1037" y="255"/>
                </a:lnTo>
                <a:lnTo>
                  <a:pt x="1037" y="255"/>
                </a:lnTo>
                <a:lnTo>
                  <a:pt x="1038" y="238"/>
                </a:lnTo>
                <a:lnTo>
                  <a:pt x="1038" y="204"/>
                </a:lnTo>
                <a:lnTo>
                  <a:pt x="1039" y="204"/>
                </a:lnTo>
                <a:lnTo>
                  <a:pt x="1039" y="221"/>
                </a:lnTo>
                <a:lnTo>
                  <a:pt x="1040" y="221"/>
                </a:lnTo>
                <a:lnTo>
                  <a:pt x="1040" y="221"/>
                </a:lnTo>
                <a:lnTo>
                  <a:pt x="1041" y="187"/>
                </a:lnTo>
                <a:lnTo>
                  <a:pt x="1042" y="187"/>
                </a:lnTo>
                <a:lnTo>
                  <a:pt x="1042" y="221"/>
                </a:lnTo>
                <a:lnTo>
                  <a:pt x="1043" y="272"/>
                </a:lnTo>
                <a:lnTo>
                  <a:pt x="1043" y="255"/>
                </a:lnTo>
                <a:lnTo>
                  <a:pt x="1044" y="136"/>
                </a:lnTo>
                <a:lnTo>
                  <a:pt x="1044" y="68"/>
                </a:lnTo>
                <a:lnTo>
                  <a:pt x="1045" y="170"/>
                </a:lnTo>
                <a:lnTo>
                  <a:pt x="1046" y="204"/>
                </a:lnTo>
                <a:lnTo>
                  <a:pt x="1046" y="272"/>
                </a:lnTo>
                <a:lnTo>
                  <a:pt x="1047" y="323"/>
                </a:lnTo>
                <a:lnTo>
                  <a:pt x="1047" y="289"/>
                </a:lnTo>
                <a:lnTo>
                  <a:pt x="1048" y="221"/>
                </a:lnTo>
                <a:lnTo>
                  <a:pt x="1048" y="221"/>
                </a:lnTo>
                <a:lnTo>
                  <a:pt x="1049" y="255"/>
                </a:lnTo>
                <a:lnTo>
                  <a:pt x="1050" y="289"/>
                </a:lnTo>
                <a:lnTo>
                  <a:pt x="1050" y="323"/>
                </a:lnTo>
                <a:lnTo>
                  <a:pt x="1051" y="323"/>
                </a:lnTo>
                <a:lnTo>
                  <a:pt x="1051" y="340"/>
                </a:lnTo>
                <a:lnTo>
                  <a:pt x="1052" y="306"/>
                </a:lnTo>
                <a:lnTo>
                  <a:pt x="1052" y="289"/>
                </a:lnTo>
                <a:lnTo>
                  <a:pt x="1053" y="272"/>
                </a:lnTo>
                <a:lnTo>
                  <a:pt x="1054" y="255"/>
                </a:lnTo>
                <a:lnTo>
                  <a:pt x="1054" y="255"/>
                </a:lnTo>
                <a:lnTo>
                  <a:pt x="1055" y="204"/>
                </a:lnTo>
                <a:lnTo>
                  <a:pt x="1055" y="187"/>
                </a:lnTo>
                <a:lnTo>
                  <a:pt x="1056" y="170"/>
                </a:lnTo>
                <a:lnTo>
                  <a:pt x="1056" y="187"/>
                </a:lnTo>
                <a:lnTo>
                  <a:pt x="1057" y="204"/>
                </a:lnTo>
                <a:lnTo>
                  <a:pt x="1057" y="187"/>
                </a:lnTo>
                <a:lnTo>
                  <a:pt x="1058" y="187"/>
                </a:lnTo>
                <a:lnTo>
                  <a:pt x="1059" y="204"/>
                </a:lnTo>
                <a:lnTo>
                  <a:pt x="1059" y="238"/>
                </a:lnTo>
                <a:lnTo>
                  <a:pt x="1060" y="238"/>
                </a:lnTo>
                <a:lnTo>
                  <a:pt x="1060" y="238"/>
                </a:lnTo>
                <a:lnTo>
                  <a:pt x="1061" y="238"/>
                </a:lnTo>
                <a:lnTo>
                  <a:pt x="1061" y="238"/>
                </a:lnTo>
                <a:lnTo>
                  <a:pt x="1062" y="238"/>
                </a:lnTo>
                <a:lnTo>
                  <a:pt x="1063" y="255"/>
                </a:lnTo>
                <a:lnTo>
                  <a:pt x="1063" y="238"/>
                </a:lnTo>
                <a:lnTo>
                  <a:pt x="1064" y="238"/>
                </a:lnTo>
                <a:lnTo>
                  <a:pt x="1064" y="204"/>
                </a:lnTo>
                <a:lnTo>
                  <a:pt x="1065" y="204"/>
                </a:lnTo>
                <a:lnTo>
                  <a:pt x="1065" y="204"/>
                </a:lnTo>
                <a:lnTo>
                  <a:pt x="1066" y="255"/>
                </a:lnTo>
                <a:lnTo>
                  <a:pt x="1067" y="289"/>
                </a:lnTo>
                <a:lnTo>
                  <a:pt x="1067" y="187"/>
                </a:lnTo>
                <a:lnTo>
                  <a:pt x="1068" y="136"/>
                </a:lnTo>
                <a:lnTo>
                  <a:pt x="1068" y="221"/>
                </a:lnTo>
                <a:lnTo>
                  <a:pt x="1069" y="306"/>
                </a:lnTo>
                <a:lnTo>
                  <a:pt x="1070" y="306"/>
                </a:lnTo>
                <a:lnTo>
                  <a:pt x="1070" y="323"/>
                </a:lnTo>
                <a:lnTo>
                  <a:pt x="1071" y="323"/>
                </a:lnTo>
                <a:lnTo>
                  <a:pt x="1071" y="323"/>
                </a:lnTo>
                <a:lnTo>
                  <a:pt x="1072" y="255"/>
                </a:lnTo>
                <a:lnTo>
                  <a:pt x="1073" y="255"/>
                </a:lnTo>
                <a:lnTo>
                  <a:pt x="1073" y="289"/>
                </a:lnTo>
                <a:lnTo>
                  <a:pt x="1074" y="306"/>
                </a:lnTo>
                <a:lnTo>
                  <a:pt x="1074" y="289"/>
                </a:lnTo>
                <a:lnTo>
                  <a:pt x="1075" y="272"/>
                </a:lnTo>
                <a:lnTo>
                  <a:pt x="1075" y="221"/>
                </a:lnTo>
                <a:lnTo>
                  <a:pt x="1076" y="221"/>
                </a:lnTo>
                <a:lnTo>
                  <a:pt x="1077" y="221"/>
                </a:lnTo>
                <a:lnTo>
                  <a:pt x="1077" y="221"/>
                </a:lnTo>
                <a:lnTo>
                  <a:pt x="1078" y="238"/>
                </a:lnTo>
                <a:lnTo>
                  <a:pt x="1078" y="255"/>
                </a:lnTo>
                <a:lnTo>
                  <a:pt x="1079" y="255"/>
                </a:lnTo>
                <a:lnTo>
                  <a:pt x="1079" y="255"/>
                </a:lnTo>
                <a:lnTo>
                  <a:pt x="1080" y="255"/>
                </a:lnTo>
                <a:lnTo>
                  <a:pt x="1080" y="255"/>
                </a:lnTo>
                <a:lnTo>
                  <a:pt x="1081" y="238"/>
                </a:lnTo>
                <a:lnTo>
                  <a:pt x="1082" y="238"/>
                </a:lnTo>
                <a:lnTo>
                  <a:pt x="1082" y="255"/>
                </a:lnTo>
                <a:lnTo>
                  <a:pt x="1083" y="289"/>
                </a:lnTo>
                <a:lnTo>
                  <a:pt x="1083" y="289"/>
                </a:lnTo>
                <a:lnTo>
                  <a:pt x="1084" y="272"/>
                </a:lnTo>
                <a:lnTo>
                  <a:pt x="1084" y="255"/>
                </a:lnTo>
                <a:lnTo>
                  <a:pt x="1085" y="238"/>
                </a:lnTo>
                <a:lnTo>
                  <a:pt x="1086" y="238"/>
                </a:lnTo>
                <a:lnTo>
                  <a:pt x="1086" y="255"/>
                </a:lnTo>
                <a:lnTo>
                  <a:pt x="1087" y="255"/>
                </a:lnTo>
                <a:lnTo>
                  <a:pt x="1087" y="255"/>
                </a:lnTo>
                <a:lnTo>
                  <a:pt x="1088" y="289"/>
                </a:lnTo>
                <a:lnTo>
                  <a:pt x="1088" y="272"/>
                </a:lnTo>
                <a:lnTo>
                  <a:pt x="1089" y="221"/>
                </a:lnTo>
                <a:lnTo>
                  <a:pt x="1090" y="153"/>
                </a:lnTo>
                <a:lnTo>
                  <a:pt x="1090" y="136"/>
                </a:lnTo>
                <a:lnTo>
                  <a:pt x="1091" y="204"/>
                </a:lnTo>
                <a:lnTo>
                  <a:pt x="1091" y="221"/>
                </a:lnTo>
                <a:lnTo>
                  <a:pt x="1092" y="238"/>
                </a:lnTo>
                <a:lnTo>
                  <a:pt x="1092" y="289"/>
                </a:lnTo>
                <a:lnTo>
                  <a:pt x="1093" y="272"/>
                </a:lnTo>
                <a:lnTo>
                  <a:pt x="1094" y="238"/>
                </a:lnTo>
                <a:lnTo>
                  <a:pt x="1094" y="204"/>
                </a:lnTo>
                <a:lnTo>
                  <a:pt x="1095" y="221"/>
                </a:lnTo>
                <a:lnTo>
                  <a:pt x="1095" y="238"/>
                </a:lnTo>
                <a:lnTo>
                  <a:pt x="1096" y="289"/>
                </a:lnTo>
                <a:lnTo>
                  <a:pt x="1096" y="289"/>
                </a:lnTo>
                <a:lnTo>
                  <a:pt x="1097" y="306"/>
                </a:lnTo>
                <a:lnTo>
                  <a:pt x="1097" y="289"/>
                </a:lnTo>
                <a:lnTo>
                  <a:pt x="1098" y="272"/>
                </a:lnTo>
                <a:lnTo>
                  <a:pt x="1099" y="255"/>
                </a:lnTo>
                <a:lnTo>
                  <a:pt x="1099" y="255"/>
                </a:lnTo>
                <a:lnTo>
                  <a:pt x="1100" y="255"/>
                </a:lnTo>
                <a:lnTo>
                  <a:pt x="1100" y="238"/>
                </a:lnTo>
                <a:lnTo>
                  <a:pt x="1101" y="221"/>
                </a:lnTo>
                <a:lnTo>
                  <a:pt x="1101" y="221"/>
                </a:lnTo>
                <a:lnTo>
                  <a:pt x="1102" y="221"/>
                </a:lnTo>
                <a:lnTo>
                  <a:pt x="1103" y="221"/>
                </a:lnTo>
                <a:lnTo>
                  <a:pt x="1103" y="238"/>
                </a:lnTo>
                <a:lnTo>
                  <a:pt x="1104" y="221"/>
                </a:lnTo>
                <a:lnTo>
                  <a:pt x="1105" y="238"/>
                </a:lnTo>
                <a:lnTo>
                  <a:pt x="1105" y="238"/>
                </a:lnTo>
                <a:lnTo>
                  <a:pt x="1106" y="255"/>
                </a:lnTo>
                <a:lnTo>
                  <a:pt x="1106" y="272"/>
                </a:lnTo>
                <a:lnTo>
                  <a:pt x="1107" y="255"/>
                </a:lnTo>
                <a:lnTo>
                  <a:pt x="1107" y="255"/>
                </a:lnTo>
                <a:lnTo>
                  <a:pt x="1108" y="255"/>
                </a:lnTo>
                <a:lnTo>
                  <a:pt x="1109" y="255"/>
                </a:lnTo>
                <a:lnTo>
                  <a:pt x="1109" y="272"/>
                </a:lnTo>
                <a:lnTo>
                  <a:pt x="1110" y="238"/>
                </a:lnTo>
                <a:lnTo>
                  <a:pt x="1110" y="204"/>
                </a:lnTo>
                <a:lnTo>
                  <a:pt x="1111" y="204"/>
                </a:lnTo>
                <a:lnTo>
                  <a:pt x="1111" y="221"/>
                </a:lnTo>
                <a:lnTo>
                  <a:pt x="1112" y="204"/>
                </a:lnTo>
                <a:lnTo>
                  <a:pt x="1113" y="238"/>
                </a:lnTo>
                <a:lnTo>
                  <a:pt x="1113" y="221"/>
                </a:lnTo>
                <a:lnTo>
                  <a:pt x="1114" y="170"/>
                </a:lnTo>
                <a:lnTo>
                  <a:pt x="1114" y="204"/>
                </a:lnTo>
                <a:lnTo>
                  <a:pt x="1115" y="255"/>
                </a:lnTo>
                <a:lnTo>
                  <a:pt x="1115" y="323"/>
                </a:lnTo>
                <a:lnTo>
                  <a:pt x="1116" y="340"/>
                </a:lnTo>
                <a:lnTo>
                  <a:pt x="1117" y="289"/>
                </a:lnTo>
                <a:lnTo>
                  <a:pt x="1117" y="272"/>
                </a:lnTo>
                <a:lnTo>
                  <a:pt x="1118" y="255"/>
                </a:lnTo>
                <a:lnTo>
                  <a:pt x="1118" y="289"/>
                </a:lnTo>
                <a:lnTo>
                  <a:pt x="1119" y="289"/>
                </a:lnTo>
                <a:lnTo>
                  <a:pt x="1119" y="272"/>
                </a:lnTo>
                <a:lnTo>
                  <a:pt x="1120" y="255"/>
                </a:lnTo>
                <a:lnTo>
                  <a:pt x="1120" y="221"/>
                </a:lnTo>
                <a:lnTo>
                  <a:pt x="1121" y="221"/>
                </a:lnTo>
                <a:lnTo>
                  <a:pt x="1122" y="238"/>
                </a:lnTo>
                <a:lnTo>
                  <a:pt x="1122" y="255"/>
                </a:lnTo>
                <a:lnTo>
                  <a:pt x="1123" y="272"/>
                </a:lnTo>
                <a:lnTo>
                  <a:pt x="1123" y="255"/>
                </a:lnTo>
                <a:lnTo>
                  <a:pt x="1124" y="221"/>
                </a:lnTo>
                <a:lnTo>
                  <a:pt x="1124" y="221"/>
                </a:lnTo>
                <a:lnTo>
                  <a:pt x="1125" y="238"/>
                </a:lnTo>
                <a:lnTo>
                  <a:pt x="1126" y="272"/>
                </a:lnTo>
                <a:lnTo>
                  <a:pt x="1126" y="255"/>
                </a:lnTo>
                <a:lnTo>
                  <a:pt x="1127" y="238"/>
                </a:lnTo>
                <a:lnTo>
                  <a:pt x="1127" y="221"/>
                </a:lnTo>
                <a:lnTo>
                  <a:pt x="1128" y="238"/>
                </a:lnTo>
                <a:lnTo>
                  <a:pt x="1128" y="255"/>
                </a:lnTo>
                <a:lnTo>
                  <a:pt x="1129" y="238"/>
                </a:lnTo>
                <a:lnTo>
                  <a:pt x="1130" y="238"/>
                </a:lnTo>
                <a:lnTo>
                  <a:pt x="1130" y="221"/>
                </a:lnTo>
                <a:lnTo>
                  <a:pt x="1131" y="221"/>
                </a:lnTo>
                <a:lnTo>
                  <a:pt x="1131" y="221"/>
                </a:lnTo>
                <a:lnTo>
                  <a:pt x="1132" y="187"/>
                </a:lnTo>
                <a:lnTo>
                  <a:pt x="1132" y="170"/>
                </a:lnTo>
                <a:lnTo>
                  <a:pt x="1133" y="187"/>
                </a:lnTo>
                <a:lnTo>
                  <a:pt x="1134" y="221"/>
                </a:lnTo>
                <a:lnTo>
                  <a:pt x="1134" y="221"/>
                </a:lnTo>
                <a:lnTo>
                  <a:pt x="1135" y="187"/>
                </a:lnTo>
                <a:lnTo>
                  <a:pt x="1136" y="51"/>
                </a:lnTo>
                <a:lnTo>
                  <a:pt x="1136" y="68"/>
                </a:lnTo>
                <a:lnTo>
                  <a:pt x="1137" y="153"/>
                </a:lnTo>
                <a:lnTo>
                  <a:pt x="1137" y="238"/>
                </a:lnTo>
                <a:lnTo>
                  <a:pt x="1138" y="255"/>
                </a:lnTo>
                <a:lnTo>
                  <a:pt x="1138" y="289"/>
                </a:lnTo>
                <a:lnTo>
                  <a:pt x="1139" y="306"/>
                </a:lnTo>
                <a:lnTo>
                  <a:pt x="1140" y="255"/>
                </a:lnTo>
                <a:lnTo>
                  <a:pt x="1140" y="289"/>
                </a:lnTo>
                <a:lnTo>
                  <a:pt x="1141" y="323"/>
                </a:lnTo>
                <a:lnTo>
                  <a:pt x="1141" y="358"/>
                </a:lnTo>
                <a:lnTo>
                  <a:pt x="1142" y="340"/>
                </a:lnTo>
                <a:lnTo>
                  <a:pt x="1142" y="289"/>
                </a:lnTo>
                <a:lnTo>
                  <a:pt x="1143" y="238"/>
                </a:lnTo>
                <a:lnTo>
                  <a:pt x="1144" y="238"/>
                </a:lnTo>
                <a:lnTo>
                  <a:pt x="1144" y="255"/>
                </a:lnTo>
                <a:lnTo>
                  <a:pt x="1145" y="272"/>
                </a:lnTo>
                <a:lnTo>
                  <a:pt x="1145" y="255"/>
                </a:lnTo>
                <a:lnTo>
                  <a:pt x="1146" y="238"/>
                </a:lnTo>
                <a:lnTo>
                  <a:pt x="1146" y="204"/>
                </a:lnTo>
                <a:lnTo>
                  <a:pt x="1147" y="170"/>
                </a:lnTo>
                <a:lnTo>
                  <a:pt x="1147" y="187"/>
                </a:lnTo>
                <a:lnTo>
                  <a:pt x="1148" y="204"/>
                </a:lnTo>
                <a:lnTo>
                  <a:pt x="1149" y="204"/>
                </a:lnTo>
                <a:lnTo>
                  <a:pt x="1149" y="187"/>
                </a:lnTo>
                <a:lnTo>
                  <a:pt x="1150" y="204"/>
                </a:lnTo>
                <a:lnTo>
                  <a:pt x="1150" y="204"/>
                </a:lnTo>
                <a:lnTo>
                  <a:pt x="1151" y="238"/>
                </a:lnTo>
                <a:lnTo>
                  <a:pt x="1151" y="221"/>
                </a:lnTo>
                <a:lnTo>
                  <a:pt x="1152" y="238"/>
                </a:lnTo>
                <a:lnTo>
                  <a:pt x="1153" y="221"/>
                </a:lnTo>
                <a:lnTo>
                  <a:pt x="1153" y="238"/>
                </a:lnTo>
                <a:lnTo>
                  <a:pt x="1154" y="238"/>
                </a:lnTo>
                <a:lnTo>
                  <a:pt x="1154" y="238"/>
                </a:lnTo>
                <a:lnTo>
                  <a:pt x="1155" y="238"/>
                </a:lnTo>
                <a:lnTo>
                  <a:pt x="1155" y="221"/>
                </a:lnTo>
                <a:lnTo>
                  <a:pt x="1156" y="221"/>
                </a:lnTo>
                <a:lnTo>
                  <a:pt x="1157" y="204"/>
                </a:lnTo>
                <a:lnTo>
                  <a:pt x="1157" y="204"/>
                </a:lnTo>
                <a:lnTo>
                  <a:pt x="1158" y="170"/>
                </a:lnTo>
                <a:lnTo>
                  <a:pt x="1158" y="204"/>
                </a:lnTo>
                <a:lnTo>
                  <a:pt x="1159" y="255"/>
                </a:lnTo>
                <a:lnTo>
                  <a:pt x="1159" y="255"/>
                </a:lnTo>
                <a:lnTo>
                  <a:pt x="1160" y="255"/>
                </a:lnTo>
                <a:lnTo>
                  <a:pt x="1161" y="306"/>
                </a:lnTo>
                <a:lnTo>
                  <a:pt x="1161" y="306"/>
                </a:lnTo>
                <a:lnTo>
                  <a:pt x="1162" y="306"/>
                </a:lnTo>
                <a:lnTo>
                  <a:pt x="1162" y="306"/>
                </a:lnTo>
                <a:lnTo>
                  <a:pt x="1163" y="289"/>
                </a:lnTo>
                <a:lnTo>
                  <a:pt x="1163" y="306"/>
                </a:lnTo>
                <a:lnTo>
                  <a:pt x="1164" y="340"/>
                </a:lnTo>
                <a:lnTo>
                  <a:pt x="1164" y="358"/>
                </a:lnTo>
                <a:lnTo>
                  <a:pt x="1165" y="306"/>
                </a:lnTo>
                <a:lnTo>
                  <a:pt x="1166" y="238"/>
                </a:lnTo>
                <a:lnTo>
                  <a:pt x="1166" y="187"/>
                </a:lnTo>
                <a:lnTo>
                  <a:pt x="1167" y="187"/>
                </a:lnTo>
                <a:lnTo>
                  <a:pt x="1167" y="221"/>
                </a:lnTo>
                <a:lnTo>
                  <a:pt x="1168" y="238"/>
                </a:lnTo>
                <a:lnTo>
                  <a:pt x="1168" y="238"/>
                </a:lnTo>
                <a:lnTo>
                  <a:pt x="1169" y="238"/>
                </a:lnTo>
                <a:lnTo>
                  <a:pt x="1170" y="255"/>
                </a:lnTo>
                <a:lnTo>
                  <a:pt x="1170" y="272"/>
                </a:lnTo>
                <a:lnTo>
                  <a:pt x="1171" y="255"/>
                </a:lnTo>
                <a:lnTo>
                  <a:pt x="1172" y="255"/>
                </a:lnTo>
                <a:lnTo>
                  <a:pt x="1172" y="221"/>
                </a:lnTo>
                <a:lnTo>
                  <a:pt x="1173" y="221"/>
                </a:lnTo>
                <a:lnTo>
                  <a:pt x="1173" y="238"/>
                </a:lnTo>
                <a:lnTo>
                  <a:pt x="1174" y="255"/>
                </a:lnTo>
                <a:lnTo>
                  <a:pt x="1174" y="272"/>
                </a:lnTo>
                <a:lnTo>
                  <a:pt x="1175" y="255"/>
                </a:lnTo>
                <a:lnTo>
                  <a:pt x="1176" y="238"/>
                </a:lnTo>
                <a:lnTo>
                  <a:pt x="1176" y="221"/>
                </a:lnTo>
                <a:lnTo>
                  <a:pt x="1177" y="221"/>
                </a:lnTo>
                <a:lnTo>
                  <a:pt x="1177" y="221"/>
                </a:lnTo>
                <a:lnTo>
                  <a:pt x="1178" y="221"/>
                </a:lnTo>
                <a:lnTo>
                  <a:pt x="1178" y="221"/>
                </a:lnTo>
                <a:lnTo>
                  <a:pt x="1179" y="187"/>
                </a:lnTo>
                <a:lnTo>
                  <a:pt x="1180" y="221"/>
                </a:lnTo>
                <a:lnTo>
                  <a:pt x="1180" y="289"/>
                </a:lnTo>
                <a:lnTo>
                  <a:pt x="1181" y="289"/>
                </a:lnTo>
                <a:lnTo>
                  <a:pt x="1181" y="204"/>
                </a:lnTo>
                <a:lnTo>
                  <a:pt x="1182" y="119"/>
                </a:lnTo>
                <a:lnTo>
                  <a:pt x="1182" y="153"/>
                </a:lnTo>
                <a:lnTo>
                  <a:pt x="1183" y="204"/>
                </a:lnTo>
                <a:lnTo>
                  <a:pt x="1184" y="289"/>
                </a:lnTo>
                <a:lnTo>
                  <a:pt x="1184" y="340"/>
                </a:lnTo>
                <a:lnTo>
                  <a:pt x="1185" y="306"/>
                </a:lnTo>
                <a:lnTo>
                  <a:pt x="1185" y="204"/>
                </a:lnTo>
                <a:lnTo>
                  <a:pt x="1186" y="187"/>
                </a:lnTo>
                <a:lnTo>
                  <a:pt x="1186" y="238"/>
                </a:lnTo>
                <a:lnTo>
                  <a:pt x="1187" y="306"/>
                </a:lnTo>
                <a:lnTo>
                  <a:pt x="1187" y="323"/>
                </a:lnTo>
                <a:lnTo>
                  <a:pt x="1188" y="306"/>
                </a:lnTo>
                <a:lnTo>
                  <a:pt x="1189" y="255"/>
                </a:lnTo>
                <a:lnTo>
                  <a:pt x="1189" y="255"/>
                </a:lnTo>
                <a:lnTo>
                  <a:pt x="1190" y="255"/>
                </a:lnTo>
                <a:lnTo>
                  <a:pt x="1190" y="255"/>
                </a:lnTo>
                <a:lnTo>
                  <a:pt x="1191" y="204"/>
                </a:lnTo>
                <a:lnTo>
                  <a:pt x="1191" y="187"/>
                </a:lnTo>
                <a:lnTo>
                  <a:pt x="1192" y="187"/>
                </a:lnTo>
                <a:lnTo>
                  <a:pt x="1193" y="187"/>
                </a:lnTo>
                <a:lnTo>
                  <a:pt x="1193" y="221"/>
                </a:lnTo>
                <a:lnTo>
                  <a:pt x="1194" y="204"/>
                </a:lnTo>
                <a:lnTo>
                  <a:pt x="1194" y="204"/>
                </a:lnTo>
                <a:lnTo>
                  <a:pt x="1195" y="221"/>
                </a:lnTo>
                <a:lnTo>
                  <a:pt x="1195" y="204"/>
                </a:lnTo>
                <a:lnTo>
                  <a:pt x="1196" y="221"/>
                </a:lnTo>
                <a:lnTo>
                  <a:pt x="1197" y="221"/>
                </a:lnTo>
                <a:lnTo>
                  <a:pt x="1197" y="255"/>
                </a:lnTo>
                <a:lnTo>
                  <a:pt x="1198" y="255"/>
                </a:lnTo>
                <a:lnTo>
                  <a:pt x="1198" y="238"/>
                </a:lnTo>
                <a:lnTo>
                  <a:pt x="1199" y="238"/>
                </a:lnTo>
                <a:lnTo>
                  <a:pt x="1199" y="238"/>
                </a:lnTo>
                <a:lnTo>
                  <a:pt x="1200" y="238"/>
                </a:lnTo>
                <a:lnTo>
                  <a:pt x="1201" y="238"/>
                </a:lnTo>
                <a:lnTo>
                  <a:pt x="1201" y="255"/>
                </a:lnTo>
                <a:lnTo>
                  <a:pt x="1202" y="221"/>
                </a:lnTo>
                <a:lnTo>
                  <a:pt x="1203" y="187"/>
                </a:lnTo>
                <a:lnTo>
                  <a:pt x="1203" y="187"/>
                </a:lnTo>
                <a:lnTo>
                  <a:pt x="1204" y="187"/>
                </a:lnTo>
                <a:lnTo>
                  <a:pt x="1204" y="238"/>
                </a:lnTo>
                <a:lnTo>
                  <a:pt x="1205" y="289"/>
                </a:lnTo>
                <a:lnTo>
                  <a:pt x="1205" y="221"/>
                </a:lnTo>
                <a:lnTo>
                  <a:pt x="1206" y="238"/>
                </a:lnTo>
                <a:lnTo>
                  <a:pt x="1207" y="255"/>
                </a:lnTo>
                <a:lnTo>
                  <a:pt x="1207" y="238"/>
                </a:lnTo>
                <a:lnTo>
                  <a:pt x="1208" y="306"/>
                </a:lnTo>
                <a:lnTo>
                  <a:pt x="1208" y="323"/>
                </a:lnTo>
                <a:lnTo>
                  <a:pt x="1209" y="306"/>
                </a:lnTo>
                <a:lnTo>
                  <a:pt x="1209" y="340"/>
                </a:lnTo>
                <a:lnTo>
                  <a:pt x="1210" y="323"/>
                </a:lnTo>
                <a:lnTo>
                  <a:pt x="1210" y="306"/>
                </a:lnTo>
                <a:lnTo>
                  <a:pt x="1211" y="255"/>
                </a:lnTo>
                <a:lnTo>
                  <a:pt x="1212" y="238"/>
                </a:lnTo>
                <a:lnTo>
                  <a:pt x="1212" y="221"/>
                </a:lnTo>
                <a:lnTo>
                  <a:pt x="1213" y="221"/>
                </a:lnTo>
                <a:lnTo>
                  <a:pt x="1213" y="221"/>
                </a:lnTo>
                <a:lnTo>
                  <a:pt x="1214" y="238"/>
                </a:lnTo>
                <a:lnTo>
                  <a:pt x="1214" y="238"/>
                </a:lnTo>
                <a:lnTo>
                  <a:pt x="1215" y="238"/>
                </a:lnTo>
                <a:lnTo>
                  <a:pt x="1216" y="272"/>
                </a:lnTo>
                <a:lnTo>
                  <a:pt x="1216" y="272"/>
                </a:lnTo>
                <a:lnTo>
                  <a:pt x="1217" y="255"/>
                </a:lnTo>
                <a:lnTo>
                  <a:pt x="1217" y="238"/>
                </a:lnTo>
                <a:lnTo>
                  <a:pt x="1218" y="221"/>
                </a:lnTo>
                <a:lnTo>
                  <a:pt x="1218" y="221"/>
                </a:lnTo>
                <a:lnTo>
                  <a:pt x="1219" y="255"/>
                </a:lnTo>
                <a:lnTo>
                  <a:pt x="1220" y="272"/>
                </a:lnTo>
                <a:lnTo>
                  <a:pt x="1220" y="272"/>
                </a:lnTo>
                <a:lnTo>
                  <a:pt x="1221" y="289"/>
                </a:lnTo>
                <a:lnTo>
                  <a:pt x="1221" y="255"/>
                </a:lnTo>
                <a:lnTo>
                  <a:pt x="1222" y="238"/>
                </a:lnTo>
                <a:lnTo>
                  <a:pt x="1222" y="221"/>
                </a:lnTo>
                <a:lnTo>
                  <a:pt x="1223" y="238"/>
                </a:lnTo>
                <a:lnTo>
                  <a:pt x="1224" y="238"/>
                </a:lnTo>
                <a:lnTo>
                  <a:pt x="1224" y="238"/>
                </a:lnTo>
                <a:lnTo>
                  <a:pt x="1225" y="238"/>
                </a:lnTo>
                <a:lnTo>
                  <a:pt x="1225" y="255"/>
                </a:lnTo>
                <a:lnTo>
                  <a:pt x="1226" y="289"/>
                </a:lnTo>
                <a:lnTo>
                  <a:pt x="1226" y="255"/>
                </a:lnTo>
                <a:lnTo>
                  <a:pt x="1227" y="153"/>
                </a:lnTo>
                <a:lnTo>
                  <a:pt x="1227" y="119"/>
                </a:lnTo>
                <a:lnTo>
                  <a:pt x="1228" y="204"/>
                </a:lnTo>
                <a:lnTo>
                  <a:pt x="1229" y="221"/>
                </a:lnTo>
                <a:lnTo>
                  <a:pt x="1229" y="255"/>
                </a:lnTo>
                <a:lnTo>
                  <a:pt x="1230" y="289"/>
                </a:lnTo>
                <a:lnTo>
                  <a:pt x="1230" y="306"/>
                </a:lnTo>
                <a:lnTo>
                  <a:pt x="1231" y="272"/>
                </a:lnTo>
                <a:lnTo>
                  <a:pt x="1231" y="221"/>
                </a:lnTo>
                <a:lnTo>
                  <a:pt x="1232" y="221"/>
                </a:lnTo>
                <a:lnTo>
                  <a:pt x="1233" y="238"/>
                </a:lnTo>
                <a:lnTo>
                  <a:pt x="1233" y="306"/>
                </a:lnTo>
                <a:lnTo>
                  <a:pt x="1234" y="323"/>
                </a:lnTo>
                <a:lnTo>
                  <a:pt x="1234" y="289"/>
                </a:lnTo>
                <a:lnTo>
                  <a:pt x="1235" y="238"/>
                </a:lnTo>
                <a:lnTo>
                  <a:pt x="1236" y="238"/>
                </a:lnTo>
                <a:lnTo>
                  <a:pt x="1236" y="255"/>
                </a:lnTo>
                <a:lnTo>
                  <a:pt x="1237" y="255"/>
                </a:lnTo>
                <a:lnTo>
                  <a:pt x="1237" y="238"/>
                </a:lnTo>
                <a:lnTo>
                  <a:pt x="1238" y="204"/>
                </a:lnTo>
                <a:lnTo>
                  <a:pt x="1239" y="204"/>
                </a:lnTo>
                <a:lnTo>
                  <a:pt x="1239" y="187"/>
                </a:lnTo>
                <a:lnTo>
                  <a:pt x="1240" y="204"/>
                </a:lnTo>
                <a:lnTo>
                  <a:pt x="1240" y="204"/>
                </a:lnTo>
                <a:lnTo>
                  <a:pt x="1241" y="221"/>
                </a:lnTo>
                <a:lnTo>
                  <a:pt x="1241" y="221"/>
                </a:lnTo>
                <a:lnTo>
                  <a:pt x="1242" y="221"/>
                </a:lnTo>
                <a:lnTo>
                  <a:pt x="1243" y="238"/>
                </a:lnTo>
                <a:lnTo>
                  <a:pt x="1243" y="238"/>
                </a:lnTo>
                <a:lnTo>
                  <a:pt x="1244" y="238"/>
                </a:lnTo>
                <a:lnTo>
                  <a:pt x="1244" y="238"/>
                </a:lnTo>
                <a:lnTo>
                  <a:pt x="1245" y="238"/>
                </a:lnTo>
                <a:lnTo>
                  <a:pt x="1245" y="255"/>
                </a:lnTo>
                <a:lnTo>
                  <a:pt x="1246" y="255"/>
                </a:lnTo>
                <a:lnTo>
                  <a:pt x="1247" y="255"/>
                </a:lnTo>
                <a:lnTo>
                  <a:pt x="1247" y="255"/>
                </a:lnTo>
                <a:lnTo>
                  <a:pt x="1248" y="221"/>
                </a:lnTo>
                <a:lnTo>
                  <a:pt x="1248" y="187"/>
                </a:lnTo>
                <a:lnTo>
                  <a:pt x="1249" y="187"/>
                </a:lnTo>
                <a:lnTo>
                  <a:pt x="1249" y="187"/>
                </a:lnTo>
                <a:lnTo>
                  <a:pt x="1250" y="289"/>
                </a:lnTo>
                <a:lnTo>
                  <a:pt x="1251" y="272"/>
                </a:lnTo>
                <a:lnTo>
                  <a:pt x="1251" y="204"/>
                </a:lnTo>
                <a:lnTo>
                  <a:pt x="1252" y="221"/>
                </a:lnTo>
                <a:lnTo>
                  <a:pt x="1252" y="204"/>
                </a:lnTo>
                <a:lnTo>
                  <a:pt x="1253" y="255"/>
                </a:lnTo>
                <a:lnTo>
                  <a:pt x="1253" y="306"/>
                </a:lnTo>
                <a:lnTo>
                  <a:pt x="1254" y="323"/>
                </a:lnTo>
                <a:lnTo>
                  <a:pt x="1254" y="289"/>
                </a:lnTo>
                <a:lnTo>
                  <a:pt x="1255" y="323"/>
                </a:lnTo>
                <a:lnTo>
                  <a:pt x="1256" y="358"/>
                </a:lnTo>
                <a:lnTo>
                  <a:pt x="1256" y="340"/>
                </a:lnTo>
                <a:lnTo>
                  <a:pt x="1257" y="255"/>
                </a:lnTo>
                <a:lnTo>
                  <a:pt x="1257" y="204"/>
                </a:lnTo>
                <a:lnTo>
                  <a:pt x="1258" y="187"/>
                </a:lnTo>
                <a:lnTo>
                  <a:pt x="1258" y="204"/>
                </a:lnTo>
                <a:lnTo>
                  <a:pt x="1259" y="221"/>
                </a:lnTo>
                <a:lnTo>
                  <a:pt x="1260" y="255"/>
                </a:lnTo>
                <a:lnTo>
                  <a:pt x="1260" y="272"/>
                </a:lnTo>
                <a:lnTo>
                  <a:pt x="1261" y="272"/>
                </a:lnTo>
                <a:lnTo>
                  <a:pt x="1261" y="255"/>
                </a:lnTo>
                <a:lnTo>
                  <a:pt x="1262" y="221"/>
                </a:lnTo>
                <a:lnTo>
                  <a:pt x="1262" y="204"/>
                </a:lnTo>
                <a:lnTo>
                  <a:pt x="1263" y="221"/>
                </a:lnTo>
                <a:lnTo>
                  <a:pt x="1264" y="221"/>
                </a:lnTo>
                <a:lnTo>
                  <a:pt x="1264" y="255"/>
                </a:lnTo>
                <a:lnTo>
                  <a:pt x="1265" y="238"/>
                </a:lnTo>
                <a:lnTo>
                  <a:pt x="1265" y="221"/>
                </a:lnTo>
                <a:lnTo>
                  <a:pt x="1266" y="238"/>
                </a:lnTo>
                <a:lnTo>
                  <a:pt x="1266" y="221"/>
                </a:lnTo>
                <a:lnTo>
                  <a:pt x="1267" y="221"/>
                </a:lnTo>
                <a:lnTo>
                  <a:pt x="1268" y="221"/>
                </a:lnTo>
                <a:lnTo>
                  <a:pt x="1268" y="221"/>
                </a:lnTo>
                <a:lnTo>
                  <a:pt x="1269" y="221"/>
                </a:lnTo>
                <a:lnTo>
                  <a:pt x="1270" y="204"/>
                </a:lnTo>
                <a:lnTo>
                  <a:pt x="1270" y="170"/>
                </a:lnTo>
                <a:lnTo>
                  <a:pt x="1271" y="170"/>
                </a:lnTo>
                <a:lnTo>
                  <a:pt x="1271" y="187"/>
                </a:lnTo>
                <a:lnTo>
                  <a:pt x="1272" y="221"/>
                </a:lnTo>
                <a:lnTo>
                  <a:pt x="1272" y="289"/>
                </a:lnTo>
                <a:lnTo>
                  <a:pt x="1273" y="153"/>
                </a:lnTo>
                <a:lnTo>
                  <a:pt x="1274" y="68"/>
                </a:lnTo>
                <a:lnTo>
                  <a:pt x="1274" y="204"/>
                </a:lnTo>
                <a:lnTo>
                  <a:pt x="1275" y="238"/>
                </a:lnTo>
                <a:lnTo>
                  <a:pt x="1275" y="289"/>
                </a:lnTo>
                <a:lnTo>
                  <a:pt x="1276" y="306"/>
                </a:lnTo>
                <a:lnTo>
                  <a:pt x="1276" y="306"/>
                </a:lnTo>
                <a:lnTo>
                  <a:pt x="1277" y="238"/>
                </a:lnTo>
                <a:lnTo>
                  <a:pt x="1277" y="221"/>
                </a:lnTo>
                <a:lnTo>
                  <a:pt x="1278" y="289"/>
                </a:lnTo>
                <a:lnTo>
                  <a:pt x="1279" y="306"/>
                </a:lnTo>
                <a:lnTo>
                  <a:pt x="1279" y="306"/>
                </a:lnTo>
                <a:lnTo>
                  <a:pt x="1280" y="255"/>
                </a:lnTo>
                <a:lnTo>
                  <a:pt x="1280" y="221"/>
                </a:lnTo>
                <a:lnTo>
                  <a:pt x="1281" y="221"/>
                </a:lnTo>
                <a:lnTo>
                  <a:pt x="1281" y="255"/>
                </a:lnTo>
                <a:lnTo>
                  <a:pt x="1282" y="272"/>
                </a:lnTo>
                <a:lnTo>
                  <a:pt x="1283" y="272"/>
                </a:lnTo>
                <a:lnTo>
                  <a:pt x="1283" y="238"/>
                </a:lnTo>
                <a:lnTo>
                  <a:pt x="1284" y="221"/>
                </a:lnTo>
                <a:lnTo>
                  <a:pt x="1284" y="204"/>
                </a:lnTo>
                <a:lnTo>
                  <a:pt x="1285" y="221"/>
                </a:lnTo>
                <a:lnTo>
                  <a:pt x="1285" y="221"/>
                </a:lnTo>
                <a:lnTo>
                  <a:pt x="1286" y="221"/>
                </a:lnTo>
                <a:lnTo>
                  <a:pt x="1287" y="221"/>
                </a:lnTo>
                <a:lnTo>
                  <a:pt x="1287" y="221"/>
                </a:lnTo>
                <a:lnTo>
                  <a:pt x="1288" y="221"/>
                </a:lnTo>
                <a:lnTo>
                  <a:pt x="1288" y="221"/>
                </a:lnTo>
                <a:lnTo>
                  <a:pt x="1289" y="238"/>
                </a:lnTo>
                <a:lnTo>
                  <a:pt x="1289" y="221"/>
                </a:lnTo>
                <a:lnTo>
                  <a:pt x="1290" y="221"/>
                </a:lnTo>
                <a:lnTo>
                  <a:pt x="1291" y="221"/>
                </a:lnTo>
                <a:lnTo>
                  <a:pt x="1291" y="221"/>
                </a:lnTo>
                <a:lnTo>
                  <a:pt x="1292" y="221"/>
                </a:lnTo>
                <a:lnTo>
                  <a:pt x="1292" y="238"/>
                </a:lnTo>
                <a:lnTo>
                  <a:pt x="1293" y="221"/>
                </a:lnTo>
                <a:lnTo>
                  <a:pt x="1293" y="187"/>
                </a:lnTo>
                <a:lnTo>
                  <a:pt x="1294" y="187"/>
                </a:lnTo>
                <a:lnTo>
                  <a:pt x="1294" y="187"/>
                </a:lnTo>
                <a:lnTo>
                  <a:pt x="1295" y="187"/>
                </a:lnTo>
                <a:lnTo>
                  <a:pt x="1296" y="255"/>
                </a:lnTo>
                <a:lnTo>
                  <a:pt x="1296" y="221"/>
                </a:lnTo>
                <a:lnTo>
                  <a:pt x="1297" y="221"/>
                </a:lnTo>
                <a:lnTo>
                  <a:pt x="1297" y="255"/>
                </a:lnTo>
                <a:lnTo>
                  <a:pt x="1298" y="323"/>
                </a:lnTo>
                <a:lnTo>
                  <a:pt x="1298" y="340"/>
                </a:lnTo>
                <a:lnTo>
                  <a:pt x="1299" y="306"/>
                </a:lnTo>
                <a:lnTo>
                  <a:pt x="1300" y="306"/>
                </a:lnTo>
                <a:lnTo>
                  <a:pt x="1300" y="289"/>
                </a:lnTo>
                <a:lnTo>
                  <a:pt x="1301" y="289"/>
                </a:lnTo>
                <a:lnTo>
                  <a:pt x="1301" y="323"/>
                </a:lnTo>
                <a:lnTo>
                  <a:pt x="1302" y="340"/>
                </a:lnTo>
                <a:lnTo>
                  <a:pt x="1303" y="323"/>
                </a:lnTo>
                <a:lnTo>
                  <a:pt x="1303" y="255"/>
                </a:lnTo>
                <a:lnTo>
                  <a:pt x="1304" y="187"/>
                </a:lnTo>
                <a:lnTo>
                  <a:pt x="1304" y="187"/>
                </a:lnTo>
                <a:lnTo>
                  <a:pt x="1305" y="170"/>
                </a:lnTo>
                <a:lnTo>
                  <a:pt x="1306" y="204"/>
                </a:lnTo>
                <a:lnTo>
                  <a:pt x="1306" y="221"/>
                </a:lnTo>
                <a:lnTo>
                  <a:pt x="1307" y="221"/>
                </a:lnTo>
                <a:lnTo>
                  <a:pt x="1307" y="238"/>
                </a:lnTo>
                <a:lnTo>
                  <a:pt x="1308" y="255"/>
                </a:lnTo>
                <a:lnTo>
                  <a:pt x="1308" y="255"/>
                </a:lnTo>
                <a:lnTo>
                  <a:pt x="1309" y="238"/>
                </a:lnTo>
                <a:lnTo>
                  <a:pt x="1310" y="238"/>
                </a:lnTo>
                <a:lnTo>
                  <a:pt x="1310" y="221"/>
                </a:lnTo>
                <a:lnTo>
                  <a:pt x="1311" y="221"/>
                </a:lnTo>
                <a:lnTo>
                  <a:pt x="1311" y="238"/>
                </a:lnTo>
                <a:lnTo>
                  <a:pt x="1312" y="238"/>
                </a:lnTo>
                <a:lnTo>
                  <a:pt x="1312" y="272"/>
                </a:lnTo>
                <a:lnTo>
                  <a:pt x="1313" y="255"/>
                </a:lnTo>
                <a:lnTo>
                  <a:pt x="1314" y="238"/>
                </a:lnTo>
                <a:lnTo>
                  <a:pt x="1314" y="221"/>
                </a:lnTo>
                <a:lnTo>
                  <a:pt x="1315" y="221"/>
                </a:lnTo>
                <a:lnTo>
                  <a:pt x="1315" y="238"/>
                </a:lnTo>
                <a:lnTo>
                  <a:pt x="1316" y="238"/>
                </a:lnTo>
                <a:lnTo>
                  <a:pt x="1316" y="221"/>
                </a:lnTo>
                <a:lnTo>
                  <a:pt x="1317" y="221"/>
                </a:lnTo>
                <a:lnTo>
                  <a:pt x="1317" y="255"/>
                </a:lnTo>
                <a:lnTo>
                  <a:pt x="1318" y="221"/>
                </a:lnTo>
                <a:lnTo>
                  <a:pt x="1319" y="187"/>
                </a:lnTo>
                <a:lnTo>
                  <a:pt x="1319" y="153"/>
                </a:lnTo>
                <a:lnTo>
                  <a:pt x="1320" y="170"/>
                </a:lnTo>
                <a:lnTo>
                  <a:pt x="1320" y="221"/>
                </a:lnTo>
                <a:lnTo>
                  <a:pt x="1321" y="306"/>
                </a:lnTo>
                <a:lnTo>
                  <a:pt x="1321" y="358"/>
                </a:lnTo>
                <a:lnTo>
                  <a:pt x="1322" y="272"/>
                </a:lnTo>
                <a:lnTo>
                  <a:pt x="1323" y="204"/>
                </a:lnTo>
                <a:lnTo>
                  <a:pt x="1323" y="204"/>
                </a:lnTo>
                <a:lnTo>
                  <a:pt x="1324" y="255"/>
                </a:lnTo>
                <a:lnTo>
                  <a:pt x="1324" y="306"/>
                </a:lnTo>
                <a:lnTo>
                  <a:pt x="1325" y="340"/>
                </a:lnTo>
                <a:lnTo>
                  <a:pt x="1325" y="306"/>
                </a:lnTo>
                <a:lnTo>
                  <a:pt x="1326" y="272"/>
                </a:lnTo>
                <a:lnTo>
                  <a:pt x="1327" y="255"/>
                </a:lnTo>
                <a:lnTo>
                  <a:pt x="1327" y="238"/>
                </a:lnTo>
                <a:lnTo>
                  <a:pt x="1328" y="221"/>
                </a:lnTo>
                <a:lnTo>
                  <a:pt x="1328" y="238"/>
                </a:lnTo>
                <a:lnTo>
                  <a:pt x="1329" y="204"/>
                </a:lnTo>
                <a:lnTo>
                  <a:pt x="1329" y="221"/>
                </a:lnTo>
                <a:lnTo>
                  <a:pt x="1330" y="204"/>
                </a:lnTo>
                <a:lnTo>
                  <a:pt x="1331" y="204"/>
                </a:lnTo>
                <a:lnTo>
                  <a:pt x="1331" y="187"/>
                </a:lnTo>
                <a:lnTo>
                  <a:pt x="1332" y="204"/>
                </a:lnTo>
                <a:lnTo>
                  <a:pt x="1332" y="221"/>
                </a:lnTo>
                <a:lnTo>
                  <a:pt x="1333" y="221"/>
                </a:lnTo>
                <a:lnTo>
                  <a:pt x="1333" y="221"/>
                </a:lnTo>
                <a:lnTo>
                  <a:pt x="1334" y="238"/>
                </a:lnTo>
                <a:lnTo>
                  <a:pt x="1335" y="238"/>
                </a:lnTo>
                <a:lnTo>
                  <a:pt x="1335" y="255"/>
                </a:lnTo>
                <a:lnTo>
                  <a:pt x="1336" y="255"/>
                </a:lnTo>
                <a:lnTo>
                  <a:pt x="1337" y="238"/>
                </a:lnTo>
                <a:lnTo>
                  <a:pt x="1337" y="238"/>
                </a:lnTo>
                <a:lnTo>
                  <a:pt x="1338" y="255"/>
                </a:lnTo>
                <a:lnTo>
                  <a:pt x="1338" y="272"/>
                </a:lnTo>
                <a:lnTo>
                  <a:pt x="1339" y="289"/>
                </a:lnTo>
                <a:lnTo>
                  <a:pt x="1339" y="255"/>
                </a:lnTo>
                <a:lnTo>
                  <a:pt x="1340" y="272"/>
                </a:lnTo>
                <a:lnTo>
                  <a:pt x="1341" y="272"/>
                </a:lnTo>
                <a:lnTo>
                  <a:pt x="1341" y="170"/>
                </a:lnTo>
                <a:lnTo>
                  <a:pt x="1342" y="153"/>
                </a:lnTo>
                <a:lnTo>
                  <a:pt x="1342" y="289"/>
                </a:lnTo>
                <a:lnTo>
                  <a:pt x="1343" y="323"/>
                </a:lnTo>
                <a:lnTo>
                  <a:pt x="1343" y="289"/>
                </a:lnTo>
                <a:lnTo>
                  <a:pt x="1344" y="238"/>
                </a:lnTo>
                <a:lnTo>
                  <a:pt x="1344" y="238"/>
                </a:lnTo>
                <a:lnTo>
                  <a:pt x="1345" y="289"/>
                </a:lnTo>
                <a:lnTo>
                  <a:pt x="1346" y="306"/>
                </a:lnTo>
                <a:lnTo>
                  <a:pt x="1346" y="289"/>
                </a:lnTo>
                <a:lnTo>
                  <a:pt x="1347" y="323"/>
                </a:lnTo>
                <a:lnTo>
                  <a:pt x="1347" y="323"/>
                </a:lnTo>
                <a:lnTo>
                  <a:pt x="1348" y="272"/>
                </a:lnTo>
                <a:lnTo>
                  <a:pt x="1348" y="204"/>
                </a:lnTo>
                <a:lnTo>
                  <a:pt x="1349" y="170"/>
                </a:lnTo>
                <a:lnTo>
                  <a:pt x="1350" y="187"/>
                </a:lnTo>
                <a:lnTo>
                  <a:pt x="1350" y="221"/>
                </a:lnTo>
                <a:lnTo>
                  <a:pt x="1351" y="255"/>
                </a:lnTo>
                <a:lnTo>
                  <a:pt x="1351" y="238"/>
                </a:lnTo>
                <a:lnTo>
                  <a:pt x="1352" y="221"/>
                </a:lnTo>
                <a:lnTo>
                  <a:pt x="1352" y="221"/>
                </a:lnTo>
                <a:lnTo>
                  <a:pt x="1353" y="221"/>
                </a:lnTo>
                <a:lnTo>
                  <a:pt x="1354" y="238"/>
                </a:lnTo>
                <a:lnTo>
                  <a:pt x="1354" y="238"/>
                </a:lnTo>
                <a:lnTo>
                  <a:pt x="1355" y="221"/>
                </a:lnTo>
                <a:lnTo>
                  <a:pt x="1355" y="221"/>
                </a:lnTo>
                <a:lnTo>
                  <a:pt x="1356" y="221"/>
                </a:lnTo>
                <a:lnTo>
                  <a:pt x="1356" y="221"/>
                </a:lnTo>
                <a:lnTo>
                  <a:pt x="1357" y="221"/>
                </a:lnTo>
                <a:lnTo>
                  <a:pt x="1358" y="221"/>
                </a:lnTo>
                <a:lnTo>
                  <a:pt x="1358" y="221"/>
                </a:lnTo>
                <a:lnTo>
                  <a:pt x="1359" y="221"/>
                </a:lnTo>
                <a:lnTo>
                  <a:pt x="1359" y="221"/>
                </a:lnTo>
                <a:lnTo>
                  <a:pt x="1360" y="221"/>
                </a:lnTo>
                <a:lnTo>
                  <a:pt x="1360" y="221"/>
                </a:lnTo>
                <a:lnTo>
                  <a:pt x="1361" y="221"/>
                </a:lnTo>
                <a:lnTo>
                  <a:pt x="1361" y="221"/>
                </a:lnTo>
                <a:lnTo>
                  <a:pt x="1362" y="204"/>
                </a:lnTo>
                <a:lnTo>
                  <a:pt x="1363" y="187"/>
                </a:lnTo>
                <a:lnTo>
                  <a:pt x="1363" y="255"/>
                </a:lnTo>
                <a:lnTo>
                  <a:pt x="1364" y="272"/>
                </a:lnTo>
                <a:lnTo>
                  <a:pt x="1364" y="136"/>
                </a:lnTo>
                <a:lnTo>
                  <a:pt x="1365" y="68"/>
                </a:lnTo>
                <a:lnTo>
                  <a:pt x="1365" y="136"/>
                </a:lnTo>
                <a:lnTo>
                  <a:pt x="1366" y="187"/>
                </a:lnTo>
                <a:lnTo>
                  <a:pt x="1367" y="289"/>
                </a:lnTo>
                <a:lnTo>
                  <a:pt x="1367" y="323"/>
                </a:lnTo>
                <a:lnTo>
                  <a:pt x="1368" y="306"/>
                </a:lnTo>
                <a:lnTo>
                  <a:pt x="1368" y="272"/>
                </a:lnTo>
                <a:lnTo>
                  <a:pt x="1369" y="272"/>
                </a:lnTo>
                <a:lnTo>
                  <a:pt x="1370" y="306"/>
                </a:lnTo>
                <a:lnTo>
                  <a:pt x="1370" y="374"/>
                </a:lnTo>
                <a:lnTo>
                  <a:pt x="1371" y="358"/>
                </a:lnTo>
                <a:lnTo>
                  <a:pt x="1371" y="306"/>
                </a:lnTo>
                <a:lnTo>
                  <a:pt x="1372" y="272"/>
                </a:lnTo>
                <a:lnTo>
                  <a:pt x="1373" y="255"/>
                </a:lnTo>
                <a:lnTo>
                  <a:pt x="1373" y="255"/>
                </a:lnTo>
                <a:lnTo>
                  <a:pt x="1374" y="272"/>
                </a:lnTo>
                <a:lnTo>
                  <a:pt x="1374" y="255"/>
                </a:lnTo>
                <a:lnTo>
                  <a:pt x="1375" y="221"/>
                </a:lnTo>
                <a:lnTo>
                  <a:pt x="1375" y="187"/>
                </a:lnTo>
                <a:lnTo>
                  <a:pt x="1376" y="187"/>
                </a:lnTo>
                <a:lnTo>
                  <a:pt x="1377" y="204"/>
                </a:lnTo>
                <a:lnTo>
                  <a:pt x="1377" y="187"/>
                </a:lnTo>
                <a:lnTo>
                  <a:pt x="1378" y="153"/>
                </a:lnTo>
                <a:lnTo>
                  <a:pt x="1378" y="170"/>
                </a:lnTo>
                <a:lnTo>
                  <a:pt x="1379" y="187"/>
                </a:lnTo>
                <a:lnTo>
                  <a:pt x="1379" y="204"/>
                </a:lnTo>
                <a:lnTo>
                  <a:pt x="1380" y="221"/>
                </a:lnTo>
                <a:lnTo>
                  <a:pt x="1381" y="221"/>
                </a:lnTo>
                <a:lnTo>
                  <a:pt x="1381" y="221"/>
                </a:lnTo>
                <a:lnTo>
                  <a:pt x="1382" y="221"/>
                </a:lnTo>
                <a:lnTo>
                  <a:pt x="1382" y="221"/>
                </a:lnTo>
                <a:lnTo>
                  <a:pt x="1383" y="238"/>
                </a:lnTo>
                <a:lnTo>
                  <a:pt x="1383" y="255"/>
                </a:lnTo>
                <a:lnTo>
                  <a:pt x="1384" y="255"/>
                </a:lnTo>
                <a:lnTo>
                  <a:pt x="1384" y="255"/>
                </a:lnTo>
                <a:lnTo>
                  <a:pt x="1385" y="204"/>
                </a:lnTo>
                <a:lnTo>
                  <a:pt x="1386" y="204"/>
                </a:lnTo>
                <a:lnTo>
                  <a:pt x="1386" y="204"/>
                </a:lnTo>
                <a:lnTo>
                  <a:pt x="1387" y="238"/>
                </a:lnTo>
                <a:lnTo>
                  <a:pt x="1387" y="306"/>
                </a:lnTo>
                <a:lnTo>
                  <a:pt x="1388" y="204"/>
                </a:lnTo>
                <a:lnTo>
                  <a:pt x="1388" y="153"/>
                </a:lnTo>
                <a:lnTo>
                  <a:pt x="1389" y="255"/>
                </a:lnTo>
                <a:lnTo>
                  <a:pt x="1390" y="323"/>
                </a:lnTo>
                <a:lnTo>
                  <a:pt x="1390" y="306"/>
                </a:lnTo>
                <a:lnTo>
                  <a:pt x="1391" y="306"/>
                </a:lnTo>
                <a:lnTo>
                  <a:pt x="1391" y="323"/>
                </a:lnTo>
                <a:lnTo>
                  <a:pt x="1392" y="323"/>
                </a:lnTo>
                <a:lnTo>
                  <a:pt x="1392" y="306"/>
                </a:lnTo>
                <a:lnTo>
                  <a:pt x="1393" y="340"/>
                </a:lnTo>
                <a:lnTo>
                  <a:pt x="1394" y="340"/>
                </a:lnTo>
                <a:lnTo>
                  <a:pt x="1394" y="289"/>
                </a:lnTo>
                <a:lnTo>
                  <a:pt x="1395" y="255"/>
                </a:lnTo>
                <a:lnTo>
                  <a:pt x="1395" y="204"/>
                </a:lnTo>
                <a:lnTo>
                  <a:pt x="1396" y="187"/>
                </a:lnTo>
                <a:lnTo>
                  <a:pt x="1396" y="204"/>
                </a:lnTo>
                <a:lnTo>
                  <a:pt x="1397" y="221"/>
                </a:lnTo>
                <a:lnTo>
                  <a:pt x="1398" y="238"/>
                </a:lnTo>
                <a:lnTo>
                  <a:pt x="1398" y="238"/>
                </a:lnTo>
                <a:lnTo>
                  <a:pt x="1399" y="238"/>
                </a:lnTo>
                <a:lnTo>
                  <a:pt x="1399" y="255"/>
                </a:lnTo>
                <a:lnTo>
                  <a:pt x="1400" y="272"/>
                </a:lnTo>
                <a:lnTo>
                  <a:pt x="1400" y="255"/>
                </a:lnTo>
                <a:lnTo>
                  <a:pt x="1401" y="238"/>
                </a:lnTo>
                <a:lnTo>
                  <a:pt x="1401" y="238"/>
                </a:lnTo>
                <a:lnTo>
                  <a:pt x="1402" y="221"/>
                </a:lnTo>
                <a:lnTo>
                  <a:pt x="1403" y="255"/>
                </a:lnTo>
                <a:lnTo>
                  <a:pt x="1404" y="238"/>
                </a:lnTo>
                <a:lnTo>
                  <a:pt x="1404" y="238"/>
                </a:lnTo>
                <a:lnTo>
                  <a:pt x="1405" y="221"/>
                </a:lnTo>
                <a:lnTo>
                  <a:pt x="1405" y="255"/>
                </a:lnTo>
                <a:lnTo>
                  <a:pt x="1406" y="238"/>
                </a:lnTo>
                <a:lnTo>
                  <a:pt x="1406" y="221"/>
                </a:lnTo>
                <a:lnTo>
                  <a:pt x="1407" y="238"/>
                </a:lnTo>
                <a:lnTo>
                  <a:pt x="1407" y="238"/>
                </a:lnTo>
                <a:lnTo>
                  <a:pt x="1408" y="221"/>
                </a:lnTo>
                <a:lnTo>
                  <a:pt x="1409" y="221"/>
                </a:lnTo>
                <a:lnTo>
                  <a:pt x="1409" y="221"/>
                </a:lnTo>
                <a:lnTo>
                  <a:pt x="1410" y="255"/>
                </a:lnTo>
                <a:lnTo>
                  <a:pt x="1410" y="204"/>
                </a:lnTo>
                <a:lnTo>
                  <a:pt x="1411" y="119"/>
                </a:lnTo>
                <a:lnTo>
                  <a:pt x="1411" y="170"/>
                </a:lnTo>
                <a:lnTo>
                  <a:pt x="1412" y="238"/>
                </a:lnTo>
                <a:lnTo>
                  <a:pt x="1413" y="289"/>
                </a:lnTo>
                <a:lnTo>
                  <a:pt x="1413" y="289"/>
                </a:lnTo>
                <a:lnTo>
                  <a:pt x="1414" y="272"/>
                </a:lnTo>
                <a:lnTo>
                  <a:pt x="1414" y="238"/>
                </a:lnTo>
                <a:lnTo>
                  <a:pt x="1415" y="255"/>
                </a:lnTo>
                <a:lnTo>
                  <a:pt x="1415" y="272"/>
                </a:lnTo>
                <a:lnTo>
                  <a:pt x="1416" y="289"/>
                </a:lnTo>
                <a:lnTo>
                  <a:pt x="1417" y="289"/>
                </a:lnTo>
                <a:lnTo>
                  <a:pt x="1417" y="272"/>
                </a:lnTo>
                <a:lnTo>
                  <a:pt x="1418" y="238"/>
                </a:lnTo>
                <a:lnTo>
                  <a:pt x="1418" y="221"/>
                </a:lnTo>
                <a:lnTo>
                  <a:pt x="1419" y="255"/>
                </a:lnTo>
                <a:lnTo>
                  <a:pt x="1419" y="255"/>
                </a:lnTo>
                <a:lnTo>
                  <a:pt x="1420" y="221"/>
                </a:lnTo>
                <a:lnTo>
                  <a:pt x="1421" y="221"/>
                </a:lnTo>
                <a:lnTo>
                  <a:pt x="1421" y="221"/>
                </a:lnTo>
                <a:lnTo>
                  <a:pt x="1422" y="238"/>
                </a:lnTo>
                <a:lnTo>
                  <a:pt x="1422" y="221"/>
                </a:lnTo>
                <a:lnTo>
                  <a:pt x="1423" y="221"/>
                </a:lnTo>
                <a:lnTo>
                  <a:pt x="1423" y="221"/>
                </a:lnTo>
                <a:lnTo>
                  <a:pt x="1424" y="221"/>
                </a:lnTo>
                <a:lnTo>
                  <a:pt x="1424" y="221"/>
                </a:lnTo>
                <a:lnTo>
                  <a:pt x="1425" y="204"/>
                </a:lnTo>
                <a:lnTo>
                  <a:pt x="1426" y="221"/>
                </a:lnTo>
                <a:lnTo>
                  <a:pt x="1426" y="238"/>
                </a:lnTo>
                <a:lnTo>
                  <a:pt x="1427" y="238"/>
                </a:lnTo>
                <a:lnTo>
                  <a:pt x="1427" y="255"/>
                </a:lnTo>
                <a:lnTo>
                  <a:pt x="1428" y="255"/>
                </a:lnTo>
                <a:lnTo>
                  <a:pt x="1428" y="255"/>
                </a:lnTo>
                <a:lnTo>
                  <a:pt x="1429" y="255"/>
                </a:lnTo>
                <a:lnTo>
                  <a:pt x="1430" y="238"/>
                </a:lnTo>
                <a:lnTo>
                  <a:pt x="1430" y="255"/>
                </a:lnTo>
                <a:lnTo>
                  <a:pt x="1431" y="238"/>
                </a:lnTo>
                <a:lnTo>
                  <a:pt x="1431" y="204"/>
                </a:lnTo>
                <a:lnTo>
                  <a:pt x="1432" y="187"/>
                </a:lnTo>
                <a:lnTo>
                  <a:pt x="1432" y="204"/>
                </a:lnTo>
                <a:lnTo>
                  <a:pt x="1433" y="272"/>
                </a:lnTo>
                <a:lnTo>
                  <a:pt x="1434" y="306"/>
                </a:lnTo>
                <a:lnTo>
                  <a:pt x="1434" y="255"/>
                </a:lnTo>
                <a:lnTo>
                  <a:pt x="1435" y="221"/>
                </a:lnTo>
                <a:lnTo>
                  <a:pt x="1436" y="238"/>
                </a:lnTo>
                <a:lnTo>
                  <a:pt x="1436" y="238"/>
                </a:lnTo>
                <a:lnTo>
                  <a:pt x="1437" y="255"/>
                </a:lnTo>
                <a:lnTo>
                  <a:pt x="1437" y="289"/>
                </a:lnTo>
                <a:lnTo>
                  <a:pt x="1438" y="272"/>
                </a:lnTo>
                <a:lnTo>
                  <a:pt x="1438" y="306"/>
                </a:lnTo>
                <a:lnTo>
                  <a:pt x="1439" y="358"/>
                </a:lnTo>
                <a:lnTo>
                  <a:pt x="1440" y="340"/>
                </a:lnTo>
                <a:lnTo>
                  <a:pt x="1440" y="272"/>
                </a:lnTo>
                <a:lnTo>
                  <a:pt x="1441" y="221"/>
                </a:lnTo>
                <a:lnTo>
                  <a:pt x="1441" y="204"/>
                </a:lnTo>
                <a:lnTo>
                  <a:pt x="1442" y="187"/>
                </a:lnTo>
                <a:lnTo>
                  <a:pt x="1442" y="221"/>
                </a:lnTo>
                <a:lnTo>
                  <a:pt x="1443" y="238"/>
                </a:lnTo>
                <a:lnTo>
                  <a:pt x="1444" y="238"/>
                </a:lnTo>
                <a:lnTo>
                  <a:pt x="1444" y="221"/>
                </a:lnTo>
                <a:lnTo>
                  <a:pt x="1445" y="255"/>
                </a:lnTo>
                <a:lnTo>
                  <a:pt x="1445" y="238"/>
                </a:lnTo>
                <a:lnTo>
                  <a:pt x="1446" y="221"/>
                </a:lnTo>
                <a:lnTo>
                  <a:pt x="1446" y="221"/>
                </a:lnTo>
                <a:lnTo>
                  <a:pt x="1447" y="221"/>
                </a:lnTo>
                <a:lnTo>
                  <a:pt x="1448" y="204"/>
                </a:lnTo>
                <a:lnTo>
                  <a:pt x="1448" y="204"/>
                </a:lnTo>
                <a:lnTo>
                  <a:pt x="1449" y="204"/>
                </a:lnTo>
                <a:lnTo>
                  <a:pt x="1449" y="221"/>
                </a:lnTo>
                <a:lnTo>
                  <a:pt x="1450" y="221"/>
                </a:lnTo>
                <a:lnTo>
                  <a:pt x="1450" y="221"/>
                </a:lnTo>
                <a:lnTo>
                  <a:pt x="1451" y="204"/>
                </a:lnTo>
                <a:lnTo>
                  <a:pt x="1451" y="204"/>
                </a:lnTo>
                <a:lnTo>
                  <a:pt x="1452" y="187"/>
                </a:lnTo>
                <a:lnTo>
                  <a:pt x="1453" y="153"/>
                </a:lnTo>
                <a:lnTo>
                  <a:pt x="1453" y="153"/>
                </a:lnTo>
                <a:lnTo>
                  <a:pt x="1454" y="204"/>
                </a:lnTo>
                <a:lnTo>
                  <a:pt x="1454" y="238"/>
                </a:lnTo>
                <a:lnTo>
                  <a:pt x="1455" y="255"/>
                </a:lnTo>
                <a:lnTo>
                  <a:pt x="1455" y="238"/>
                </a:lnTo>
                <a:lnTo>
                  <a:pt x="1456" y="119"/>
                </a:lnTo>
                <a:lnTo>
                  <a:pt x="1457" y="85"/>
                </a:lnTo>
                <a:lnTo>
                  <a:pt x="1457" y="153"/>
                </a:lnTo>
                <a:lnTo>
                  <a:pt x="1458" y="204"/>
                </a:lnTo>
                <a:lnTo>
                  <a:pt x="1458" y="289"/>
                </a:lnTo>
                <a:lnTo>
                  <a:pt x="1459" y="323"/>
                </a:lnTo>
                <a:lnTo>
                  <a:pt x="1459" y="272"/>
                </a:lnTo>
                <a:lnTo>
                  <a:pt x="1460" y="255"/>
                </a:lnTo>
                <a:lnTo>
                  <a:pt x="1461" y="255"/>
                </a:lnTo>
                <a:lnTo>
                  <a:pt x="1461" y="340"/>
                </a:lnTo>
                <a:lnTo>
                  <a:pt x="1462" y="409"/>
                </a:lnTo>
                <a:lnTo>
                  <a:pt x="1462" y="358"/>
                </a:lnTo>
                <a:lnTo>
                  <a:pt x="1463" y="289"/>
                </a:lnTo>
                <a:lnTo>
                  <a:pt x="1463" y="289"/>
                </a:lnTo>
                <a:lnTo>
                  <a:pt x="1464" y="255"/>
                </a:lnTo>
                <a:lnTo>
                  <a:pt x="1465" y="272"/>
                </a:lnTo>
                <a:lnTo>
                  <a:pt x="1465" y="255"/>
                </a:lnTo>
                <a:lnTo>
                  <a:pt x="1466" y="255"/>
                </a:lnTo>
                <a:lnTo>
                  <a:pt x="1466" y="238"/>
                </a:lnTo>
                <a:lnTo>
                  <a:pt x="1467" y="221"/>
                </a:lnTo>
                <a:lnTo>
                  <a:pt x="1467" y="204"/>
                </a:lnTo>
                <a:lnTo>
                  <a:pt x="1468" y="187"/>
                </a:lnTo>
                <a:lnTo>
                  <a:pt x="1468" y="170"/>
                </a:lnTo>
                <a:lnTo>
                  <a:pt x="1469" y="153"/>
                </a:lnTo>
                <a:lnTo>
                  <a:pt x="1470" y="170"/>
                </a:lnTo>
                <a:lnTo>
                  <a:pt x="1471" y="170"/>
                </a:lnTo>
                <a:lnTo>
                  <a:pt x="1471" y="170"/>
                </a:lnTo>
                <a:lnTo>
                  <a:pt x="1472" y="204"/>
                </a:lnTo>
                <a:lnTo>
                  <a:pt x="1472" y="238"/>
                </a:lnTo>
                <a:lnTo>
                  <a:pt x="1473" y="255"/>
                </a:lnTo>
                <a:lnTo>
                  <a:pt x="1473" y="272"/>
                </a:lnTo>
                <a:lnTo>
                  <a:pt x="1474" y="238"/>
                </a:lnTo>
                <a:lnTo>
                  <a:pt x="1474" y="221"/>
                </a:lnTo>
                <a:lnTo>
                  <a:pt x="1475" y="255"/>
                </a:lnTo>
                <a:lnTo>
                  <a:pt x="1476" y="289"/>
                </a:lnTo>
                <a:lnTo>
                  <a:pt x="1476" y="323"/>
                </a:lnTo>
                <a:lnTo>
                  <a:pt x="1477" y="306"/>
                </a:lnTo>
                <a:lnTo>
                  <a:pt x="1477" y="306"/>
                </a:lnTo>
                <a:lnTo>
                  <a:pt x="1478" y="289"/>
                </a:lnTo>
                <a:lnTo>
                  <a:pt x="1478" y="187"/>
                </a:lnTo>
                <a:lnTo>
                  <a:pt x="1479" y="136"/>
                </a:lnTo>
                <a:lnTo>
                  <a:pt x="1480" y="289"/>
                </a:lnTo>
                <a:lnTo>
                  <a:pt x="1480" y="323"/>
                </a:lnTo>
                <a:lnTo>
                  <a:pt x="1481" y="289"/>
                </a:lnTo>
                <a:lnTo>
                  <a:pt x="1481" y="238"/>
                </a:lnTo>
                <a:lnTo>
                  <a:pt x="1482" y="255"/>
                </a:lnTo>
                <a:lnTo>
                  <a:pt x="1482" y="306"/>
                </a:lnTo>
                <a:lnTo>
                  <a:pt x="1483" y="289"/>
                </a:lnTo>
                <a:lnTo>
                  <a:pt x="1484" y="289"/>
                </a:lnTo>
                <a:lnTo>
                  <a:pt x="1484" y="323"/>
                </a:lnTo>
                <a:lnTo>
                  <a:pt x="1485" y="323"/>
                </a:lnTo>
                <a:lnTo>
                  <a:pt x="1485" y="289"/>
                </a:lnTo>
                <a:lnTo>
                  <a:pt x="1486" y="221"/>
                </a:lnTo>
                <a:lnTo>
                  <a:pt x="1486" y="204"/>
                </a:lnTo>
                <a:lnTo>
                  <a:pt x="1487" y="187"/>
                </a:lnTo>
                <a:lnTo>
                  <a:pt x="1488" y="187"/>
                </a:lnTo>
                <a:lnTo>
                  <a:pt x="1488" y="221"/>
                </a:lnTo>
                <a:lnTo>
                  <a:pt x="1489" y="221"/>
                </a:lnTo>
                <a:lnTo>
                  <a:pt x="1489" y="238"/>
                </a:lnTo>
                <a:lnTo>
                  <a:pt x="1490" y="238"/>
                </a:lnTo>
                <a:lnTo>
                  <a:pt x="1490" y="238"/>
                </a:lnTo>
                <a:lnTo>
                  <a:pt x="1491" y="238"/>
                </a:lnTo>
                <a:lnTo>
                  <a:pt x="1491" y="221"/>
                </a:lnTo>
                <a:lnTo>
                  <a:pt x="1492" y="204"/>
                </a:lnTo>
                <a:lnTo>
                  <a:pt x="1493" y="187"/>
                </a:lnTo>
                <a:lnTo>
                  <a:pt x="1493" y="204"/>
                </a:lnTo>
                <a:lnTo>
                  <a:pt x="1494" y="221"/>
                </a:lnTo>
                <a:lnTo>
                  <a:pt x="1494" y="221"/>
                </a:lnTo>
                <a:lnTo>
                  <a:pt x="1495" y="221"/>
                </a:lnTo>
                <a:lnTo>
                  <a:pt x="1495" y="221"/>
                </a:lnTo>
                <a:lnTo>
                  <a:pt x="1496" y="204"/>
                </a:lnTo>
                <a:lnTo>
                  <a:pt x="1497" y="204"/>
                </a:lnTo>
                <a:lnTo>
                  <a:pt x="1497" y="187"/>
                </a:lnTo>
                <a:lnTo>
                  <a:pt x="1498" y="187"/>
                </a:lnTo>
                <a:lnTo>
                  <a:pt x="1498" y="187"/>
                </a:lnTo>
                <a:lnTo>
                  <a:pt x="1499" y="170"/>
                </a:lnTo>
                <a:lnTo>
                  <a:pt x="1499" y="204"/>
                </a:lnTo>
                <a:lnTo>
                  <a:pt x="1500" y="221"/>
                </a:lnTo>
                <a:lnTo>
                  <a:pt x="1501" y="255"/>
                </a:lnTo>
                <a:lnTo>
                  <a:pt x="1501" y="238"/>
                </a:lnTo>
                <a:lnTo>
                  <a:pt x="1502" y="136"/>
                </a:lnTo>
                <a:lnTo>
                  <a:pt x="1503" y="68"/>
                </a:lnTo>
                <a:lnTo>
                  <a:pt x="1503" y="102"/>
                </a:lnTo>
                <a:lnTo>
                  <a:pt x="1504" y="170"/>
                </a:lnTo>
                <a:lnTo>
                  <a:pt x="1504" y="272"/>
                </a:lnTo>
                <a:lnTo>
                  <a:pt x="1505" y="323"/>
                </a:lnTo>
                <a:lnTo>
                  <a:pt x="1505" y="323"/>
                </a:lnTo>
                <a:lnTo>
                  <a:pt x="1506" y="272"/>
                </a:lnTo>
                <a:lnTo>
                  <a:pt x="1507" y="289"/>
                </a:lnTo>
                <a:lnTo>
                  <a:pt x="1507" y="358"/>
                </a:lnTo>
                <a:lnTo>
                  <a:pt x="1508" y="409"/>
                </a:lnTo>
                <a:lnTo>
                  <a:pt x="1508" y="358"/>
                </a:lnTo>
                <a:lnTo>
                  <a:pt x="1509" y="289"/>
                </a:lnTo>
                <a:lnTo>
                  <a:pt x="1509" y="238"/>
                </a:lnTo>
                <a:lnTo>
                  <a:pt x="1510" y="255"/>
                </a:lnTo>
                <a:lnTo>
                  <a:pt x="1511" y="272"/>
                </a:lnTo>
                <a:lnTo>
                  <a:pt x="1511" y="272"/>
                </a:lnTo>
                <a:lnTo>
                  <a:pt x="1512" y="255"/>
                </a:lnTo>
                <a:lnTo>
                  <a:pt x="1512" y="221"/>
                </a:lnTo>
                <a:lnTo>
                  <a:pt x="1513" y="187"/>
                </a:lnTo>
                <a:lnTo>
                  <a:pt x="1513" y="204"/>
                </a:lnTo>
                <a:lnTo>
                  <a:pt x="1514" y="204"/>
                </a:lnTo>
                <a:lnTo>
                  <a:pt x="1514" y="204"/>
                </a:lnTo>
                <a:lnTo>
                  <a:pt x="1515" y="187"/>
                </a:lnTo>
                <a:lnTo>
                  <a:pt x="1516" y="204"/>
                </a:lnTo>
                <a:lnTo>
                  <a:pt x="1516" y="221"/>
                </a:lnTo>
                <a:lnTo>
                  <a:pt x="1517" y="221"/>
                </a:lnTo>
                <a:lnTo>
                  <a:pt x="1517" y="204"/>
                </a:lnTo>
                <a:lnTo>
                  <a:pt x="1518" y="204"/>
                </a:lnTo>
                <a:lnTo>
                  <a:pt x="1518" y="204"/>
                </a:lnTo>
                <a:lnTo>
                  <a:pt x="1519" y="204"/>
                </a:lnTo>
                <a:lnTo>
                  <a:pt x="1520" y="221"/>
                </a:lnTo>
                <a:lnTo>
                  <a:pt x="1520" y="221"/>
                </a:lnTo>
                <a:lnTo>
                  <a:pt x="1521" y="221"/>
                </a:lnTo>
                <a:lnTo>
                  <a:pt x="1521" y="204"/>
                </a:lnTo>
                <a:lnTo>
                  <a:pt x="1522" y="204"/>
                </a:lnTo>
                <a:lnTo>
                  <a:pt x="1522" y="153"/>
                </a:lnTo>
                <a:lnTo>
                  <a:pt x="1523" y="153"/>
                </a:lnTo>
                <a:lnTo>
                  <a:pt x="1524" y="221"/>
                </a:lnTo>
                <a:lnTo>
                  <a:pt x="1524" y="272"/>
                </a:lnTo>
                <a:lnTo>
                  <a:pt x="1525" y="272"/>
                </a:lnTo>
                <a:lnTo>
                  <a:pt x="1525" y="187"/>
                </a:lnTo>
                <a:lnTo>
                  <a:pt x="1526" y="187"/>
                </a:lnTo>
                <a:lnTo>
                  <a:pt x="1526" y="238"/>
                </a:lnTo>
                <a:lnTo>
                  <a:pt x="1527" y="323"/>
                </a:lnTo>
                <a:lnTo>
                  <a:pt x="1528" y="306"/>
                </a:lnTo>
                <a:lnTo>
                  <a:pt x="1528" y="272"/>
                </a:lnTo>
                <a:lnTo>
                  <a:pt x="1529" y="306"/>
                </a:lnTo>
                <a:lnTo>
                  <a:pt x="1529" y="358"/>
                </a:lnTo>
                <a:lnTo>
                  <a:pt x="1530" y="358"/>
                </a:lnTo>
                <a:lnTo>
                  <a:pt x="1530" y="374"/>
                </a:lnTo>
                <a:lnTo>
                  <a:pt x="1531" y="358"/>
                </a:lnTo>
                <a:lnTo>
                  <a:pt x="1531" y="323"/>
                </a:lnTo>
                <a:lnTo>
                  <a:pt x="1532" y="255"/>
                </a:lnTo>
                <a:lnTo>
                  <a:pt x="1533" y="221"/>
                </a:lnTo>
                <a:lnTo>
                  <a:pt x="1533" y="221"/>
                </a:lnTo>
                <a:lnTo>
                  <a:pt x="1534" y="221"/>
                </a:lnTo>
                <a:lnTo>
                  <a:pt x="1534" y="238"/>
                </a:lnTo>
                <a:lnTo>
                  <a:pt x="1535" y="272"/>
                </a:lnTo>
                <a:lnTo>
                  <a:pt x="1536" y="272"/>
                </a:lnTo>
                <a:lnTo>
                  <a:pt x="1536" y="255"/>
                </a:lnTo>
                <a:lnTo>
                  <a:pt x="1537" y="255"/>
                </a:lnTo>
                <a:lnTo>
                  <a:pt x="1538" y="238"/>
                </a:lnTo>
                <a:lnTo>
                  <a:pt x="1538" y="255"/>
                </a:lnTo>
                <a:lnTo>
                  <a:pt x="1539" y="272"/>
                </a:lnTo>
                <a:lnTo>
                  <a:pt x="1539" y="272"/>
                </a:lnTo>
                <a:lnTo>
                  <a:pt x="1540" y="255"/>
                </a:lnTo>
                <a:lnTo>
                  <a:pt x="1540" y="255"/>
                </a:lnTo>
                <a:lnTo>
                  <a:pt x="1541" y="255"/>
                </a:lnTo>
                <a:lnTo>
                  <a:pt x="1541" y="255"/>
                </a:lnTo>
                <a:lnTo>
                  <a:pt x="1542" y="255"/>
                </a:lnTo>
                <a:lnTo>
                  <a:pt x="1543" y="255"/>
                </a:lnTo>
                <a:lnTo>
                  <a:pt x="1543" y="238"/>
                </a:lnTo>
                <a:lnTo>
                  <a:pt x="1544" y="255"/>
                </a:lnTo>
                <a:lnTo>
                  <a:pt x="1544" y="238"/>
                </a:lnTo>
                <a:lnTo>
                  <a:pt x="1545" y="238"/>
                </a:lnTo>
                <a:lnTo>
                  <a:pt x="1545" y="221"/>
                </a:lnTo>
                <a:lnTo>
                  <a:pt x="1546" y="221"/>
                </a:lnTo>
                <a:lnTo>
                  <a:pt x="1547" y="238"/>
                </a:lnTo>
                <a:lnTo>
                  <a:pt x="1547" y="221"/>
                </a:lnTo>
                <a:lnTo>
                  <a:pt x="1548" y="153"/>
                </a:lnTo>
                <a:lnTo>
                  <a:pt x="1548" y="187"/>
                </a:lnTo>
                <a:lnTo>
                  <a:pt x="1549" y="255"/>
                </a:lnTo>
                <a:lnTo>
                  <a:pt x="1549" y="272"/>
                </a:lnTo>
                <a:lnTo>
                  <a:pt x="1550" y="272"/>
                </a:lnTo>
                <a:lnTo>
                  <a:pt x="1551" y="272"/>
                </a:lnTo>
                <a:lnTo>
                  <a:pt x="1551" y="255"/>
                </a:lnTo>
                <a:lnTo>
                  <a:pt x="1552" y="238"/>
                </a:lnTo>
                <a:lnTo>
                  <a:pt x="1552" y="221"/>
                </a:lnTo>
                <a:lnTo>
                  <a:pt x="1553" y="170"/>
                </a:lnTo>
                <a:lnTo>
                  <a:pt x="1553" y="187"/>
                </a:lnTo>
                <a:lnTo>
                  <a:pt x="1554" y="238"/>
                </a:lnTo>
                <a:lnTo>
                  <a:pt x="1555" y="255"/>
                </a:lnTo>
                <a:lnTo>
                  <a:pt x="1555" y="272"/>
                </a:lnTo>
                <a:lnTo>
                  <a:pt x="1556" y="255"/>
                </a:lnTo>
                <a:lnTo>
                  <a:pt x="1556" y="272"/>
                </a:lnTo>
                <a:lnTo>
                  <a:pt x="1557" y="255"/>
                </a:lnTo>
                <a:lnTo>
                  <a:pt x="1557" y="255"/>
                </a:lnTo>
                <a:lnTo>
                  <a:pt x="1558" y="255"/>
                </a:lnTo>
                <a:lnTo>
                  <a:pt x="1558" y="255"/>
                </a:lnTo>
                <a:lnTo>
                  <a:pt x="1559" y="238"/>
                </a:lnTo>
                <a:lnTo>
                  <a:pt x="1560" y="238"/>
                </a:lnTo>
                <a:lnTo>
                  <a:pt x="1560" y="221"/>
                </a:lnTo>
                <a:lnTo>
                  <a:pt x="1561" y="221"/>
                </a:lnTo>
                <a:lnTo>
                  <a:pt x="1561" y="221"/>
                </a:lnTo>
                <a:lnTo>
                  <a:pt x="1562" y="204"/>
                </a:lnTo>
                <a:lnTo>
                  <a:pt x="1562" y="204"/>
                </a:lnTo>
                <a:lnTo>
                  <a:pt x="1563" y="221"/>
                </a:lnTo>
                <a:lnTo>
                  <a:pt x="1564" y="221"/>
                </a:lnTo>
                <a:lnTo>
                  <a:pt x="1564" y="238"/>
                </a:lnTo>
                <a:lnTo>
                  <a:pt x="1565" y="238"/>
                </a:lnTo>
                <a:lnTo>
                  <a:pt x="1565" y="221"/>
                </a:lnTo>
                <a:lnTo>
                  <a:pt x="1566" y="238"/>
                </a:lnTo>
                <a:lnTo>
                  <a:pt x="1566" y="238"/>
                </a:lnTo>
                <a:lnTo>
                  <a:pt x="1567" y="255"/>
                </a:lnTo>
                <a:lnTo>
                  <a:pt x="1568" y="255"/>
                </a:lnTo>
                <a:lnTo>
                  <a:pt x="1568" y="221"/>
                </a:lnTo>
                <a:lnTo>
                  <a:pt x="1569" y="187"/>
                </a:lnTo>
                <a:lnTo>
                  <a:pt x="1570" y="170"/>
                </a:lnTo>
                <a:lnTo>
                  <a:pt x="1570" y="187"/>
                </a:lnTo>
                <a:lnTo>
                  <a:pt x="1571" y="272"/>
                </a:lnTo>
                <a:lnTo>
                  <a:pt x="1571" y="272"/>
                </a:lnTo>
                <a:lnTo>
                  <a:pt x="1572" y="238"/>
                </a:lnTo>
                <a:lnTo>
                  <a:pt x="1572" y="221"/>
                </a:lnTo>
                <a:lnTo>
                  <a:pt x="1573" y="272"/>
                </a:lnTo>
                <a:lnTo>
                  <a:pt x="1574" y="272"/>
                </a:lnTo>
                <a:lnTo>
                  <a:pt x="1574" y="306"/>
                </a:lnTo>
                <a:lnTo>
                  <a:pt x="1575" y="306"/>
                </a:lnTo>
                <a:lnTo>
                  <a:pt x="1575" y="272"/>
                </a:lnTo>
                <a:lnTo>
                  <a:pt x="1576" y="272"/>
                </a:lnTo>
                <a:lnTo>
                  <a:pt x="1576" y="306"/>
                </a:lnTo>
                <a:lnTo>
                  <a:pt x="1577" y="340"/>
                </a:lnTo>
                <a:lnTo>
                  <a:pt x="1578" y="323"/>
                </a:lnTo>
                <a:lnTo>
                  <a:pt x="1578" y="255"/>
                </a:lnTo>
                <a:lnTo>
                  <a:pt x="1579" y="204"/>
                </a:lnTo>
                <a:lnTo>
                  <a:pt x="1579" y="187"/>
                </a:lnTo>
                <a:lnTo>
                  <a:pt x="1580" y="204"/>
                </a:lnTo>
                <a:lnTo>
                  <a:pt x="1580" y="221"/>
                </a:lnTo>
                <a:lnTo>
                  <a:pt x="1581" y="238"/>
                </a:lnTo>
                <a:lnTo>
                  <a:pt x="1581" y="238"/>
                </a:lnTo>
                <a:lnTo>
                  <a:pt x="1582" y="238"/>
                </a:lnTo>
                <a:lnTo>
                  <a:pt x="1583" y="238"/>
                </a:lnTo>
                <a:lnTo>
                  <a:pt x="1583" y="221"/>
                </a:lnTo>
                <a:lnTo>
                  <a:pt x="1584" y="238"/>
                </a:lnTo>
                <a:lnTo>
                  <a:pt x="1584" y="221"/>
                </a:lnTo>
                <a:lnTo>
                  <a:pt x="1585" y="221"/>
                </a:lnTo>
                <a:lnTo>
                  <a:pt x="1585" y="204"/>
                </a:lnTo>
                <a:lnTo>
                  <a:pt x="1586" y="221"/>
                </a:lnTo>
                <a:lnTo>
                  <a:pt x="1587" y="221"/>
                </a:lnTo>
                <a:lnTo>
                  <a:pt x="1587" y="221"/>
                </a:lnTo>
                <a:lnTo>
                  <a:pt x="1588" y="221"/>
                </a:lnTo>
                <a:lnTo>
                  <a:pt x="1588" y="187"/>
                </a:lnTo>
                <a:lnTo>
                  <a:pt x="1589" y="170"/>
                </a:lnTo>
                <a:lnTo>
                  <a:pt x="1589" y="170"/>
                </a:lnTo>
                <a:lnTo>
                  <a:pt x="1590" y="102"/>
                </a:lnTo>
                <a:lnTo>
                  <a:pt x="1591" y="119"/>
                </a:lnTo>
                <a:lnTo>
                  <a:pt x="1591" y="187"/>
                </a:lnTo>
                <a:lnTo>
                  <a:pt x="1592" y="221"/>
                </a:lnTo>
                <a:lnTo>
                  <a:pt x="1592" y="255"/>
                </a:lnTo>
                <a:lnTo>
                  <a:pt x="1593" y="238"/>
                </a:lnTo>
                <a:lnTo>
                  <a:pt x="1593" y="102"/>
                </a:lnTo>
                <a:lnTo>
                  <a:pt x="1594" y="51"/>
                </a:lnTo>
                <a:lnTo>
                  <a:pt x="1595" y="136"/>
                </a:lnTo>
                <a:lnTo>
                  <a:pt x="1595" y="204"/>
                </a:lnTo>
                <a:lnTo>
                  <a:pt x="1596" y="289"/>
                </a:lnTo>
                <a:lnTo>
                  <a:pt x="1596" y="323"/>
                </a:lnTo>
                <a:lnTo>
                  <a:pt x="1597" y="272"/>
                </a:lnTo>
                <a:lnTo>
                  <a:pt x="1597" y="238"/>
                </a:lnTo>
                <a:lnTo>
                  <a:pt x="1598" y="272"/>
                </a:lnTo>
                <a:lnTo>
                  <a:pt x="1598" y="340"/>
                </a:lnTo>
                <a:lnTo>
                  <a:pt x="1599" y="409"/>
                </a:lnTo>
                <a:lnTo>
                  <a:pt x="1600" y="426"/>
                </a:lnTo>
                <a:lnTo>
                  <a:pt x="1600" y="323"/>
                </a:lnTo>
                <a:lnTo>
                  <a:pt x="1601" y="272"/>
                </a:lnTo>
                <a:lnTo>
                  <a:pt x="1601" y="289"/>
                </a:lnTo>
                <a:lnTo>
                  <a:pt x="1602" y="289"/>
                </a:lnTo>
                <a:lnTo>
                  <a:pt x="1603" y="272"/>
                </a:lnTo>
                <a:lnTo>
                  <a:pt x="1603" y="272"/>
                </a:lnTo>
                <a:lnTo>
                  <a:pt x="1604" y="221"/>
                </a:lnTo>
                <a:lnTo>
                  <a:pt x="1604" y="204"/>
                </a:lnTo>
                <a:lnTo>
                  <a:pt x="1605" y="187"/>
                </a:lnTo>
                <a:lnTo>
                  <a:pt x="1606" y="187"/>
                </a:lnTo>
                <a:lnTo>
                  <a:pt x="1606" y="153"/>
                </a:lnTo>
                <a:lnTo>
                  <a:pt x="1607" y="153"/>
                </a:lnTo>
                <a:lnTo>
                  <a:pt x="1607" y="170"/>
                </a:lnTo>
                <a:lnTo>
                  <a:pt x="1608" y="187"/>
                </a:lnTo>
                <a:lnTo>
                  <a:pt x="1608" y="238"/>
                </a:lnTo>
                <a:lnTo>
                  <a:pt x="1609" y="289"/>
                </a:lnTo>
                <a:lnTo>
                  <a:pt x="1610" y="289"/>
                </a:lnTo>
                <a:lnTo>
                  <a:pt x="1610" y="272"/>
                </a:lnTo>
                <a:lnTo>
                  <a:pt x="1611" y="255"/>
                </a:lnTo>
                <a:lnTo>
                  <a:pt x="1611" y="289"/>
                </a:lnTo>
                <a:lnTo>
                  <a:pt x="1612" y="289"/>
                </a:lnTo>
                <a:lnTo>
                  <a:pt x="1612" y="289"/>
                </a:lnTo>
                <a:lnTo>
                  <a:pt x="1613" y="306"/>
                </a:lnTo>
                <a:lnTo>
                  <a:pt x="1614" y="358"/>
                </a:lnTo>
                <a:lnTo>
                  <a:pt x="1614" y="374"/>
                </a:lnTo>
                <a:lnTo>
                  <a:pt x="1615" y="358"/>
                </a:lnTo>
                <a:lnTo>
                  <a:pt x="1615" y="323"/>
                </a:lnTo>
                <a:lnTo>
                  <a:pt x="1616" y="136"/>
                </a:lnTo>
                <a:lnTo>
                  <a:pt x="1616" y="153"/>
                </a:lnTo>
                <a:lnTo>
                  <a:pt x="1617" y="323"/>
                </a:lnTo>
                <a:lnTo>
                  <a:pt x="1618" y="391"/>
                </a:lnTo>
                <a:lnTo>
                  <a:pt x="1618" y="391"/>
                </a:lnTo>
                <a:lnTo>
                  <a:pt x="1619" y="358"/>
                </a:lnTo>
                <a:lnTo>
                  <a:pt x="1619" y="289"/>
                </a:lnTo>
                <a:lnTo>
                  <a:pt x="1620" y="238"/>
                </a:lnTo>
                <a:lnTo>
                  <a:pt x="1620" y="221"/>
                </a:lnTo>
                <a:lnTo>
                  <a:pt x="1621" y="255"/>
                </a:lnTo>
                <a:lnTo>
                  <a:pt x="1621" y="289"/>
                </a:lnTo>
                <a:lnTo>
                  <a:pt x="1622" y="272"/>
                </a:lnTo>
                <a:lnTo>
                  <a:pt x="1623" y="238"/>
                </a:lnTo>
                <a:lnTo>
                  <a:pt x="1623" y="221"/>
                </a:lnTo>
                <a:lnTo>
                  <a:pt x="1624" y="170"/>
                </a:lnTo>
                <a:lnTo>
                  <a:pt x="1624" y="204"/>
                </a:lnTo>
                <a:lnTo>
                  <a:pt x="1625" y="204"/>
                </a:lnTo>
                <a:lnTo>
                  <a:pt x="1625" y="221"/>
                </a:lnTo>
                <a:lnTo>
                  <a:pt x="1626" y="221"/>
                </a:lnTo>
                <a:lnTo>
                  <a:pt x="1627" y="204"/>
                </a:lnTo>
                <a:lnTo>
                  <a:pt x="1627" y="221"/>
                </a:lnTo>
                <a:lnTo>
                  <a:pt x="1628" y="221"/>
                </a:lnTo>
                <a:lnTo>
                  <a:pt x="1628" y="238"/>
                </a:lnTo>
                <a:lnTo>
                  <a:pt x="1629" y="221"/>
                </a:lnTo>
                <a:lnTo>
                  <a:pt x="1629" y="204"/>
                </a:lnTo>
                <a:lnTo>
                  <a:pt x="1630" y="221"/>
                </a:lnTo>
                <a:lnTo>
                  <a:pt x="1631" y="221"/>
                </a:lnTo>
                <a:lnTo>
                  <a:pt x="1631" y="238"/>
                </a:lnTo>
                <a:lnTo>
                  <a:pt x="1632" y="238"/>
                </a:lnTo>
                <a:lnTo>
                  <a:pt x="1632" y="221"/>
                </a:lnTo>
                <a:lnTo>
                  <a:pt x="1633" y="221"/>
                </a:lnTo>
                <a:lnTo>
                  <a:pt x="1633" y="221"/>
                </a:lnTo>
                <a:lnTo>
                  <a:pt x="1634" y="204"/>
                </a:lnTo>
                <a:lnTo>
                  <a:pt x="1635" y="204"/>
                </a:lnTo>
                <a:lnTo>
                  <a:pt x="1635" y="170"/>
                </a:lnTo>
                <a:lnTo>
                  <a:pt x="1636" y="153"/>
                </a:lnTo>
                <a:lnTo>
                  <a:pt x="1637" y="153"/>
                </a:lnTo>
                <a:lnTo>
                  <a:pt x="1637" y="187"/>
                </a:lnTo>
                <a:lnTo>
                  <a:pt x="1638" y="221"/>
                </a:lnTo>
                <a:lnTo>
                  <a:pt x="1638" y="221"/>
                </a:lnTo>
                <a:lnTo>
                  <a:pt x="1639" y="221"/>
                </a:lnTo>
                <a:lnTo>
                  <a:pt x="1639" y="153"/>
                </a:lnTo>
                <a:lnTo>
                  <a:pt x="1640" y="119"/>
                </a:lnTo>
                <a:lnTo>
                  <a:pt x="1641" y="204"/>
                </a:lnTo>
                <a:lnTo>
                  <a:pt x="1641" y="238"/>
                </a:lnTo>
                <a:lnTo>
                  <a:pt x="1642" y="289"/>
                </a:lnTo>
                <a:lnTo>
                  <a:pt x="1642" y="323"/>
                </a:lnTo>
                <a:lnTo>
                  <a:pt x="1643" y="340"/>
                </a:lnTo>
                <a:lnTo>
                  <a:pt x="1643" y="306"/>
                </a:lnTo>
                <a:lnTo>
                  <a:pt x="1644" y="306"/>
                </a:lnTo>
                <a:lnTo>
                  <a:pt x="1645" y="306"/>
                </a:lnTo>
                <a:lnTo>
                  <a:pt x="1645" y="358"/>
                </a:lnTo>
                <a:lnTo>
                  <a:pt x="1646" y="358"/>
                </a:lnTo>
                <a:lnTo>
                  <a:pt x="1646" y="255"/>
                </a:lnTo>
                <a:lnTo>
                  <a:pt x="1647" y="204"/>
                </a:lnTo>
                <a:lnTo>
                  <a:pt x="1647" y="170"/>
                </a:lnTo>
                <a:lnTo>
                  <a:pt x="1648" y="221"/>
                </a:lnTo>
                <a:lnTo>
                  <a:pt x="1648" y="238"/>
                </a:lnTo>
                <a:lnTo>
                  <a:pt x="1649" y="221"/>
                </a:lnTo>
                <a:lnTo>
                  <a:pt x="1650" y="221"/>
                </a:lnTo>
                <a:lnTo>
                  <a:pt x="1650" y="204"/>
                </a:lnTo>
                <a:lnTo>
                  <a:pt x="1651" y="221"/>
                </a:lnTo>
                <a:lnTo>
                  <a:pt x="1651" y="204"/>
                </a:lnTo>
                <a:lnTo>
                  <a:pt x="1652" y="221"/>
                </a:lnTo>
                <a:lnTo>
                  <a:pt x="1652" y="204"/>
                </a:lnTo>
                <a:lnTo>
                  <a:pt x="1653" y="204"/>
                </a:lnTo>
                <a:lnTo>
                  <a:pt x="1654" y="221"/>
                </a:lnTo>
                <a:lnTo>
                  <a:pt x="1654" y="238"/>
                </a:lnTo>
                <a:lnTo>
                  <a:pt x="1655" y="221"/>
                </a:lnTo>
                <a:lnTo>
                  <a:pt x="1655" y="221"/>
                </a:lnTo>
                <a:lnTo>
                  <a:pt x="1656" y="221"/>
                </a:lnTo>
                <a:lnTo>
                  <a:pt x="1656" y="221"/>
                </a:lnTo>
                <a:lnTo>
                  <a:pt x="1657" y="238"/>
                </a:lnTo>
                <a:lnTo>
                  <a:pt x="1658" y="221"/>
                </a:lnTo>
                <a:lnTo>
                  <a:pt x="1658" y="238"/>
                </a:lnTo>
                <a:lnTo>
                  <a:pt x="1659" y="221"/>
                </a:lnTo>
                <a:lnTo>
                  <a:pt x="1659" y="221"/>
                </a:lnTo>
                <a:lnTo>
                  <a:pt x="1660" y="204"/>
                </a:lnTo>
                <a:lnTo>
                  <a:pt x="1660" y="170"/>
                </a:lnTo>
                <a:lnTo>
                  <a:pt x="1661" y="170"/>
                </a:lnTo>
                <a:lnTo>
                  <a:pt x="1662" y="221"/>
                </a:lnTo>
                <a:lnTo>
                  <a:pt x="1662" y="255"/>
                </a:lnTo>
                <a:lnTo>
                  <a:pt x="1663" y="221"/>
                </a:lnTo>
                <a:lnTo>
                  <a:pt x="1663" y="204"/>
                </a:lnTo>
                <a:lnTo>
                  <a:pt x="1664" y="255"/>
                </a:lnTo>
                <a:lnTo>
                  <a:pt x="1664" y="289"/>
                </a:lnTo>
                <a:lnTo>
                  <a:pt x="1665" y="289"/>
                </a:lnTo>
                <a:lnTo>
                  <a:pt x="1665" y="255"/>
                </a:lnTo>
                <a:lnTo>
                  <a:pt x="1666" y="289"/>
                </a:lnTo>
                <a:lnTo>
                  <a:pt x="1667" y="358"/>
                </a:lnTo>
                <a:lnTo>
                  <a:pt x="1667" y="323"/>
                </a:lnTo>
                <a:lnTo>
                  <a:pt x="1668" y="306"/>
                </a:lnTo>
                <a:lnTo>
                  <a:pt x="1669" y="323"/>
                </a:lnTo>
                <a:lnTo>
                  <a:pt x="1669" y="306"/>
                </a:lnTo>
                <a:lnTo>
                  <a:pt x="1670" y="289"/>
                </a:lnTo>
                <a:lnTo>
                  <a:pt x="1670" y="272"/>
                </a:lnTo>
                <a:lnTo>
                  <a:pt x="1671" y="255"/>
                </a:lnTo>
                <a:lnTo>
                  <a:pt x="1671" y="221"/>
                </a:lnTo>
                <a:lnTo>
                  <a:pt x="1672" y="238"/>
                </a:lnTo>
                <a:lnTo>
                  <a:pt x="1673" y="238"/>
                </a:lnTo>
                <a:lnTo>
                  <a:pt x="1673" y="255"/>
                </a:lnTo>
                <a:lnTo>
                  <a:pt x="1674" y="272"/>
                </a:lnTo>
                <a:lnTo>
                  <a:pt x="1674" y="289"/>
                </a:lnTo>
                <a:lnTo>
                  <a:pt x="1675" y="306"/>
                </a:lnTo>
                <a:lnTo>
                  <a:pt x="1675" y="306"/>
                </a:lnTo>
                <a:lnTo>
                  <a:pt x="1676" y="289"/>
                </a:lnTo>
                <a:lnTo>
                  <a:pt x="1677" y="272"/>
                </a:lnTo>
                <a:lnTo>
                  <a:pt x="1677" y="255"/>
                </a:lnTo>
                <a:lnTo>
                  <a:pt x="1678" y="238"/>
                </a:lnTo>
                <a:lnTo>
                  <a:pt x="1678" y="255"/>
                </a:lnTo>
                <a:lnTo>
                  <a:pt x="1679" y="289"/>
                </a:lnTo>
                <a:lnTo>
                  <a:pt x="1679" y="306"/>
                </a:lnTo>
                <a:lnTo>
                  <a:pt x="1680" y="306"/>
                </a:lnTo>
                <a:lnTo>
                  <a:pt x="1681" y="289"/>
                </a:lnTo>
                <a:lnTo>
                  <a:pt x="1681" y="255"/>
                </a:lnTo>
                <a:lnTo>
                  <a:pt x="1682" y="255"/>
                </a:lnTo>
                <a:lnTo>
                  <a:pt x="1682" y="272"/>
                </a:lnTo>
                <a:lnTo>
                  <a:pt x="1683" y="289"/>
                </a:lnTo>
                <a:lnTo>
                  <a:pt x="1683" y="306"/>
                </a:lnTo>
                <a:lnTo>
                  <a:pt x="1684" y="306"/>
                </a:lnTo>
                <a:lnTo>
                  <a:pt x="1685" y="255"/>
                </a:lnTo>
                <a:lnTo>
                  <a:pt x="1685" y="204"/>
                </a:lnTo>
                <a:lnTo>
                  <a:pt x="1686" y="187"/>
                </a:lnTo>
                <a:lnTo>
                  <a:pt x="1686" y="221"/>
                </a:lnTo>
                <a:lnTo>
                  <a:pt x="1687" y="221"/>
                </a:lnTo>
                <a:lnTo>
                  <a:pt x="1687" y="204"/>
                </a:lnTo>
                <a:lnTo>
                  <a:pt x="1688" y="221"/>
                </a:lnTo>
                <a:lnTo>
                  <a:pt x="1688" y="272"/>
                </a:lnTo>
                <a:lnTo>
                  <a:pt x="1689" y="255"/>
                </a:lnTo>
                <a:lnTo>
                  <a:pt x="1690" y="221"/>
                </a:lnTo>
                <a:lnTo>
                  <a:pt x="1690" y="204"/>
                </a:lnTo>
                <a:lnTo>
                  <a:pt x="1691" y="187"/>
                </a:lnTo>
                <a:lnTo>
                  <a:pt x="1691" y="187"/>
                </a:lnTo>
                <a:lnTo>
                  <a:pt x="1692" y="204"/>
                </a:lnTo>
                <a:lnTo>
                  <a:pt x="1692" y="238"/>
                </a:lnTo>
                <a:lnTo>
                  <a:pt x="1693" y="255"/>
                </a:lnTo>
                <a:lnTo>
                  <a:pt x="1694" y="272"/>
                </a:lnTo>
                <a:lnTo>
                  <a:pt x="1694" y="255"/>
                </a:lnTo>
                <a:lnTo>
                  <a:pt x="1695" y="204"/>
                </a:lnTo>
                <a:lnTo>
                  <a:pt x="1695" y="221"/>
                </a:lnTo>
                <a:lnTo>
                  <a:pt x="1696" y="255"/>
                </a:lnTo>
                <a:lnTo>
                  <a:pt x="1696" y="272"/>
                </a:lnTo>
                <a:lnTo>
                  <a:pt x="1697" y="272"/>
                </a:lnTo>
                <a:lnTo>
                  <a:pt x="1698" y="255"/>
                </a:lnTo>
                <a:lnTo>
                  <a:pt x="1698" y="272"/>
                </a:lnTo>
                <a:lnTo>
                  <a:pt x="1699" y="272"/>
                </a:lnTo>
                <a:lnTo>
                  <a:pt x="1699" y="255"/>
                </a:lnTo>
                <a:lnTo>
                  <a:pt x="1700" y="255"/>
                </a:lnTo>
                <a:lnTo>
                  <a:pt x="1700" y="238"/>
                </a:lnTo>
                <a:lnTo>
                  <a:pt x="1701" y="255"/>
                </a:lnTo>
                <a:lnTo>
                  <a:pt x="1702" y="255"/>
                </a:lnTo>
                <a:lnTo>
                  <a:pt x="1702" y="255"/>
                </a:lnTo>
                <a:lnTo>
                  <a:pt x="1703" y="238"/>
                </a:lnTo>
                <a:lnTo>
                  <a:pt x="1704" y="221"/>
                </a:lnTo>
                <a:lnTo>
                  <a:pt x="1704" y="221"/>
                </a:lnTo>
                <a:lnTo>
                  <a:pt x="1705" y="221"/>
                </a:lnTo>
                <a:lnTo>
                  <a:pt x="1705" y="238"/>
                </a:lnTo>
                <a:lnTo>
                  <a:pt x="1706" y="187"/>
                </a:lnTo>
                <a:lnTo>
                  <a:pt x="1706" y="136"/>
                </a:lnTo>
                <a:lnTo>
                  <a:pt x="1707" y="119"/>
                </a:lnTo>
                <a:lnTo>
                  <a:pt x="1708" y="153"/>
                </a:lnTo>
                <a:lnTo>
                  <a:pt x="1708" y="221"/>
                </a:lnTo>
                <a:lnTo>
                  <a:pt x="1709" y="221"/>
                </a:lnTo>
                <a:lnTo>
                  <a:pt x="1709" y="238"/>
                </a:lnTo>
                <a:lnTo>
                  <a:pt x="1710" y="255"/>
                </a:lnTo>
                <a:lnTo>
                  <a:pt x="1710" y="289"/>
                </a:lnTo>
                <a:lnTo>
                  <a:pt x="1711" y="340"/>
                </a:lnTo>
                <a:lnTo>
                  <a:pt x="1711" y="340"/>
                </a:lnTo>
                <a:lnTo>
                  <a:pt x="1712" y="323"/>
                </a:lnTo>
                <a:lnTo>
                  <a:pt x="1713" y="289"/>
                </a:lnTo>
                <a:lnTo>
                  <a:pt x="1713" y="272"/>
                </a:lnTo>
                <a:lnTo>
                  <a:pt x="1714" y="272"/>
                </a:lnTo>
                <a:lnTo>
                  <a:pt x="1714" y="289"/>
                </a:lnTo>
                <a:lnTo>
                  <a:pt x="1715" y="272"/>
                </a:lnTo>
                <a:lnTo>
                  <a:pt x="1715" y="255"/>
                </a:lnTo>
                <a:lnTo>
                  <a:pt x="1716" y="255"/>
                </a:lnTo>
                <a:lnTo>
                  <a:pt x="1717" y="238"/>
                </a:lnTo>
                <a:lnTo>
                  <a:pt x="1717" y="238"/>
                </a:lnTo>
                <a:lnTo>
                  <a:pt x="1718" y="221"/>
                </a:lnTo>
                <a:lnTo>
                  <a:pt x="1718" y="238"/>
                </a:lnTo>
                <a:lnTo>
                  <a:pt x="1719" y="238"/>
                </a:lnTo>
                <a:lnTo>
                  <a:pt x="1719" y="238"/>
                </a:lnTo>
                <a:lnTo>
                  <a:pt x="1720" y="238"/>
                </a:lnTo>
                <a:lnTo>
                  <a:pt x="1721" y="238"/>
                </a:lnTo>
                <a:lnTo>
                  <a:pt x="1721" y="221"/>
                </a:lnTo>
                <a:lnTo>
                  <a:pt x="1722" y="221"/>
                </a:lnTo>
                <a:lnTo>
                  <a:pt x="1722" y="221"/>
                </a:lnTo>
                <a:lnTo>
                  <a:pt x="1723" y="221"/>
                </a:lnTo>
                <a:lnTo>
                  <a:pt x="1723" y="238"/>
                </a:lnTo>
                <a:lnTo>
                  <a:pt x="1724" y="238"/>
                </a:lnTo>
                <a:lnTo>
                  <a:pt x="1725" y="238"/>
                </a:lnTo>
                <a:lnTo>
                  <a:pt x="1725" y="255"/>
                </a:lnTo>
                <a:lnTo>
                  <a:pt x="1726" y="255"/>
                </a:lnTo>
                <a:lnTo>
                  <a:pt x="1726" y="221"/>
                </a:lnTo>
                <a:lnTo>
                  <a:pt x="1727" y="187"/>
                </a:lnTo>
                <a:lnTo>
                  <a:pt x="1727" y="119"/>
                </a:lnTo>
                <a:lnTo>
                  <a:pt x="1728" y="85"/>
                </a:lnTo>
                <a:lnTo>
                  <a:pt x="1728" y="153"/>
                </a:lnTo>
                <a:lnTo>
                  <a:pt x="1729" y="187"/>
                </a:lnTo>
                <a:lnTo>
                  <a:pt x="1730" y="255"/>
                </a:lnTo>
                <a:lnTo>
                  <a:pt x="1730" y="255"/>
                </a:lnTo>
                <a:lnTo>
                  <a:pt x="1731" y="119"/>
                </a:lnTo>
                <a:lnTo>
                  <a:pt x="1731" y="34"/>
                </a:lnTo>
                <a:lnTo>
                  <a:pt x="1732" y="119"/>
                </a:lnTo>
                <a:lnTo>
                  <a:pt x="1732" y="204"/>
                </a:lnTo>
                <a:lnTo>
                  <a:pt x="1733" y="306"/>
                </a:lnTo>
                <a:lnTo>
                  <a:pt x="1734" y="340"/>
                </a:lnTo>
                <a:lnTo>
                  <a:pt x="1734" y="323"/>
                </a:lnTo>
                <a:lnTo>
                  <a:pt x="1735" y="238"/>
                </a:lnTo>
                <a:lnTo>
                  <a:pt x="1736" y="238"/>
                </a:lnTo>
                <a:lnTo>
                  <a:pt x="1736" y="306"/>
                </a:lnTo>
                <a:lnTo>
                  <a:pt x="1737" y="374"/>
                </a:lnTo>
                <a:lnTo>
                  <a:pt x="1737" y="374"/>
                </a:lnTo>
                <a:lnTo>
                  <a:pt x="1738" y="323"/>
                </a:lnTo>
                <a:lnTo>
                  <a:pt x="1738" y="272"/>
                </a:lnTo>
                <a:lnTo>
                  <a:pt x="1739" y="221"/>
                </a:lnTo>
                <a:lnTo>
                  <a:pt x="1740" y="255"/>
                </a:lnTo>
                <a:lnTo>
                  <a:pt x="1740" y="255"/>
                </a:lnTo>
                <a:lnTo>
                  <a:pt x="1741" y="255"/>
                </a:lnTo>
                <a:lnTo>
                  <a:pt x="1741" y="221"/>
                </a:lnTo>
                <a:lnTo>
                  <a:pt x="1742" y="187"/>
                </a:lnTo>
                <a:lnTo>
                  <a:pt x="1742" y="187"/>
                </a:lnTo>
                <a:lnTo>
                  <a:pt x="1743" y="187"/>
                </a:lnTo>
                <a:lnTo>
                  <a:pt x="1744" y="170"/>
                </a:lnTo>
                <a:lnTo>
                  <a:pt x="1744" y="187"/>
                </a:lnTo>
                <a:lnTo>
                  <a:pt x="1745" y="204"/>
                </a:lnTo>
                <a:lnTo>
                  <a:pt x="1745" y="221"/>
                </a:lnTo>
                <a:lnTo>
                  <a:pt x="1746" y="238"/>
                </a:lnTo>
                <a:lnTo>
                  <a:pt x="1746" y="272"/>
                </a:lnTo>
                <a:lnTo>
                  <a:pt x="1747" y="255"/>
                </a:lnTo>
                <a:lnTo>
                  <a:pt x="1748" y="255"/>
                </a:lnTo>
                <a:lnTo>
                  <a:pt x="1748" y="255"/>
                </a:lnTo>
                <a:lnTo>
                  <a:pt x="1749" y="272"/>
                </a:lnTo>
                <a:lnTo>
                  <a:pt x="1749" y="289"/>
                </a:lnTo>
                <a:lnTo>
                  <a:pt x="1750" y="306"/>
                </a:lnTo>
                <a:lnTo>
                  <a:pt x="1750" y="306"/>
                </a:lnTo>
                <a:lnTo>
                  <a:pt x="1751" y="340"/>
                </a:lnTo>
                <a:lnTo>
                  <a:pt x="1752" y="358"/>
                </a:lnTo>
                <a:lnTo>
                  <a:pt x="1752" y="374"/>
                </a:lnTo>
                <a:lnTo>
                  <a:pt x="1753" y="323"/>
                </a:lnTo>
                <a:lnTo>
                  <a:pt x="1753" y="187"/>
                </a:lnTo>
                <a:lnTo>
                  <a:pt x="1754" y="85"/>
                </a:lnTo>
                <a:lnTo>
                  <a:pt x="1754" y="238"/>
                </a:lnTo>
                <a:lnTo>
                  <a:pt x="1755" y="340"/>
                </a:lnTo>
                <a:lnTo>
                  <a:pt x="1755" y="374"/>
                </a:lnTo>
                <a:lnTo>
                  <a:pt x="1756" y="374"/>
                </a:lnTo>
                <a:lnTo>
                  <a:pt x="1757" y="374"/>
                </a:lnTo>
                <a:lnTo>
                  <a:pt x="1757" y="340"/>
                </a:lnTo>
                <a:lnTo>
                  <a:pt x="1758" y="289"/>
                </a:lnTo>
                <a:lnTo>
                  <a:pt x="1758" y="272"/>
                </a:lnTo>
                <a:lnTo>
                  <a:pt x="1759" y="289"/>
                </a:lnTo>
                <a:lnTo>
                  <a:pt x="1759" y="255"/>
                </a:lnTo>
                <a:lnTo>
                  <a:pt x="1760" y="221"/>
                </a:lnTo>
                <a:lnTo>
                  <a:pt x="1761" y="187"/>
                </a:lnTo>
                <a:lnTo>
                  <a:pt x="1761" y="170"/>
                </a:lnTo>
                <a:lnTo>
                  <a:pt x="1762" y="153"/>
                </a:lnTo>
                <a:lnTo>
                  <a:pt x="1762" y="153"/>
                </a:lnTo>
                <a:lnTo>
                  <a:pt x="1763" y="187"/>
                </a:lnTo>
                <a:lnTo>
                  <a:pt x="1763" y="221"/>
                </a:lnTo>
                <a:lnTo>
                  <a:pt x="1764" y="255"/>
                </a:lnTo>
                <a:lnTo>
                  <a:pt x="1765" y="289"/>
                </a:lnTo>
                <a:lnTo>
                  <a:pt x="1765" y="272"/>
                </a:lnTo>
                <a:lnTo>
                  <a:pt x="1766" y="238"/>
                </a:lnTo>
                <a:lnTo>
                  <a:pt x="1766" y="204"/>
                </a:lnTo>
                <a:lnTo>
                  <a:pt x="1767" y="221"/>
                </a:lnTo>
                <a:lnTo>
                  <a:pt x="1767" y="204"/>
                </a:lnTo>
                <a:lnTo>
                  <a:pt x="1768" y="187"/>
                </a:lnTo>
                <a:lnTo>
                  <a:pt x="1769" y="204"/>
                </a:lnTo>
                <a:lnTo>
                  <a:pt x="1769" y="204"/>
                </a:lnTo>
                <a:lnTo>
                  <a:pt x="1770" y="204"/>
                </a:lnTo>
                <a:lnTo>
                  <a:pt x="1771" y="221"/>
                </a:lnTo>
                <a:lnTo>
                  <a:pt x="1771" y="238"/>
                </a:lnTo>
                <a:lnTo>
                  <a:pt x="1772" y="238"/>
                </a:lnTo>
                <a:lnTo>
                  <a:pt x="1772" y="221"/>
                </a:lnTo>
                <a:lnTo>
                  <a:pt x="1773" y="170"/>
                </a:lnTo>
                <a:lnTo>
                  <a:pt x="1773" y="136"/>
                </a:lnTo>
                <a:lnTo>
                  <a:pt x="1774" y="119"/>
                </a:lnTo>
                <a:lnTo>
                  <a:pt x="1775" y="153"/>
                </a:lnTo>
                <a:lnTo>
                  <a:pt x="1775" y="221"/>
                </a:lnTo>
                <a:lnTo>
                  <a:pt x="1776" y="255"/>
                </a:lnTo>
                <a:lnTo>
                  <a:pt x="1776" y="255"/>
                </a:lnTo>
                <a:lnTo>
                  <a:pt x="1777" y="153"/>
                </a:lnTo>
                <a:lnTo>
                  <a:pt x="1777" y="51"/>
                </a:lnTo>
                <a:lnTo>
                  <a:pt x="1778" y="136"/>
                </a:lnTo>
                <a:lnTo>
                  <a:pt x="1778" y="204"/>
                </a:lnTo>
                <a:lnTo>
                  <a:pt x="1779" y="272"/>
                </a:lnTo>
                <a:lnTo>
                  <a:pt x="1780" y="323"/>
                </a:lnTo>
                <a:lnTo>
                  <a:pt x="1780" y="323"/>
                </a:lnTo>
                <a:lnTo>
                  <a:pt x="1781" y="272"/>
                </a:lnTo>
                <a:lnTo>
                  <a:pt x="1781" y="255"/>
                </a:lnTo>
                <a:lnTo>
                  <a:pt x="1782" y="340"/>
                </a:lnTo>
                <a:lnTo>
                  <a:pt x="1782" y="409"/>
                </a:lnTo>
                <a:lnTo>
                  <a:pt x="1783" y="374"/>
                </a:lnTo>
                <a:lnTo>
                  <a:pt x="1784" y="340"/>
                </a:lnTo>
                <a:lnTo>
                  <a:pt x="1784" y="255"/>
                </a:lnTo>
                <a:lnTo>
                  <a:pt x="1785" y="204"/>
                </a:lnTo>
                <a:lnTo>
                  <a:pt x="1785" y="187"/>
                </a:lnTo>
                <a:lnTo>
                  <a:pt x="1786" y="221"/>
                </a:lnTo>
                <a:lnTo>
                  <a:pt x="1786" y="255"/>
                </a:lnTo>
                <a:lnTo>
                  <a:pt x="1787" y="238"/>
                </a:lnTo>
                <a:lnTo>
                  <a:pt x="1788" y="204"/>
                </a:lnTo>
                <a:lnTo>
                  <a:pt x="1788" y="187"/>
                </a:lnTo>
                <a:lnTo>
                  <a:pt x="1789" y="204"/>
                </a:lnTo>
                <a:lnTo>
                  <a:pt x="1789" y="221"/>
                </a:lnTo>
                <a:lnTo>
                  <a:pt x="1790" y="221"/>
                </a:lnTo>
                <a:lnTo>
                  <a:pt x="1790" y="221"/>
                </a:lnTo>
                <a:lnTo>
                  <a:pt x="1791" y="221"/>
                </a:lnTo>
                <a:lnTo>
                  <a:pt x="1792" y="204"/>
                </a:lnTo>
                <a:lnTo>
                  <a:pt x="1792" y="204"/>
                </a:lnTo>
                <a:lnTo>
                  <a:pt x="1793" y="221"/>
                </a:lnTo>
                <a:lnTo>
                  <a:pt x="1793" y="221"/>
                </a:lnTo>
                <a:lnTo>
                  <a:pt x="1794" y="238"/>
                </a:lnTo>
                <a:lnTo>
                  <a:pt x="1794" y="238"/>
                </a:lnTo>
                <a:lnTo>
                  <a:pt x="1795" y="221"/>
                </a:lnTo>
                <a:lnTo>
                  <a:pt x="1795" y="221"/>
                </a:lnTo>
                <a:lnTo>
                  <a:pt x="1796" y="221"/>
                </a:lnTo>
                <a:lnTo>
                  <a:pt x="1797" y="221"/>
                </a:lnTo>
                <a:lnTo>
                  <a:pt x="1797" y="170"/>
                </a:lnTo>
                <a:lnTo>
                  <a:pt x="1798" y="170"/>
                </a:lnTo>
                <a:lnTo>
                  <a:pt x="1798" y="204"/>
                </a:lnTo>
                <a:lnTo>
                  <a:pt x="1799" y="221"/>
                </a:lnTo>
                <a:lnTo>
                  <a:pt x="1799" y="238"/>
                </a:lnTo>
                <a:lnTo>
                  <a:pt x="1800" y="221"/>
                </a:lnTo>
                <a:lnTo>
                  <a:pt x="1801" y="170"/>
                </a:lnTo>
                <a:lnTo>
                  <a:pt x="1801" y="221"/>
                </a:lnTo>
                <a:lnTo>
                  <a:pt x="1802" y="323"/>
                </a:lnTo>
                <a:lnTo>
                  <a:pt x="1803" y="358"/>
                </a:lnTo>
                <a:lnTo>
                  <a:pt x="1803" y="323"/>
                </a:lnTo>
                <a:lnTo>
                  <a:pt x="1804" y="340"/>
                </a:lnTo>
                <a:lnTo>
                  <a:pt x="1804" y="306"/>
                </a:lnTo>
                <a:lnTo>
                  <a:pt x="1805" y="255"/>
                </a:lnTo>
                <a:lnTo>
                  <a:pt x="1805" y="289"/>
                </a:lnTo>
                <a:lnTo>
                  <a:pt x="1806" y="340"/>
                </a:lnTo>
                <a:lnTo>
                  <a:pt x="1807" y="323"/>
                </a:lnTo>
                <a:lnTo>
                  <a:pt x="1807" y="289"/>
                </a:lnTo>
                <a:lnTo>
                  <a:pt x="1808" y="221"/>
                </a:lnTo>
                <a:lnTo>
                  <a:pt x="1808" y="187"/>
                </a:lnTo>
                <a:lnTo>
                  <a:pt x="1809" y="204"/>
                </a:lnTo>
                <a:lnTo>
                  <a:pt x="1809" y="221"/>
                </a:lnTo>
                <a:lnTo>
                  <a:pt x="1810" y="272"/>
                </a:lnTo>
                <a:lnTo>
                  <a:pt x="1811" y="272"/>
                </a:lnTo>
                <a:lnTo>
                  <a:pt x="1811" y="272"/>
                </a:lnTo>
                <a:lnTo>
                  <a:pt x="1812" y="272"/>
                </a:lnTo>
                <a:lnTo>
                  <a:pt x="1812" y="272"/>
                </a:lnTo>
                <a:lnTo>
                  <a:pt x="1813" y="272"/>
                </a:lnTo>
                <a:lnTo>
                  <a:pt x="1813" y="272"/>
                </a:lnTo>
                <a:lnTo>
                  <a:pt x="1814" y="272"/>
                </a:lnTo>
                <a:lnTo>
                  <a:pt x="1815" y="272"/>
                </a:lnTo>
                <a:lnTo>
                  <a:pt x="1815" y="289"/>
                </a:lnTo>
                <a:lnTo>
                  <a:pt x="1816" y="289"/>
                </a:lnTo>
                <a:lnTo>
                  <a:pt x="1816" y="289"/>
                </a:lnTo>
                <a:lnTo>
                  <a:pt x="1817" y="289"/>
                </a:lnTo>
                <a:lnTo>
                  <a:pt x="1817" y="289"/>
                </a:lnTo>
                <a:lnTo>
                  <a:pt x="1818" y="272"/>
                </a:lnTo>
                <a:lnTo>
                  <a:pt x="1818" y="255"/>
                </a:lnTo>
                <a:lnTo>
                  <a:pt x="1819" y="272"/>
                </a:lnTo>
                <a:lnTo>
                  <a:pt x="1820" y="272"/>
                </a:lnTo>
                <a:lnTo>
                  <a:pt x="1820" y="255"/>
                </a:lnTo>
                <a:lnTo>
                  <a:pt x="1821" y="289"/>
                </a:lnTo>
                <a:lnTo>
                  <a:pt x="1821" y="289"/>
                </a:lnTo>
                <a:lnTo>
                  <a:pt x="1822" y="272"/>
                </a:lnTo>
                <a:lnTo>
                  <a:pt x="1822" y="221"/>
                </a:lnTo>
                <a:lnTo>
                  <a:pt x="1823" y="187"/>
                </a:lnTo>
                <a:lnTo>
                  <a:pt x="1824" y="238"/>
                </a:lnTo>
                <a:lnTo>
                  <a:pt x="1824" y="255"/>
                </a:lnTo>
                <a:lnTo>
                  <a:pt x="1825" y="238"/>
                </a:lnTo>
                <a:lnTo>
                  <a:pt x="1825" y="204"/>
                </a:lnTo>
                <a:lnTo>
                  <a:pt x="1826" y="255"/>
                </a:lnTo>
                <a:lnTo>
                  <a:pt x="1826" y="272"/>
                </a:lnTo>
                <a:lnTo>
                  <a:pt x="1827" y="255"/>
                </a:lnTo>
                <a:lnTo>
                  <a:pt x="1828" y="221"/>
                </a:lnTo>
                <a:lnTo>
                  <a:pt x="1828" y="204"/>
                </a:lnTo>
                <a:lnTo>
                  <a:pt x="1829" y="187"/>
                </a:lnTo>
                <a:lnTo>
                  <a:pt x="1829" y="221"/>
                </a:lnTo>
                <a:lnTo>
                  <a:pt x="1830" y="238"/>
                </a:lnTo>
                <a:lnTo>
                  <a:pt x="1830" y="255"/>
                </a:lnTo>
                <a:lnTo>
                  <a:pt x="1831" y="255"/>
                </a:lnTo>
                <a:lnTo>
                  <a:pt x="1832" y="238"/>
                </a:lnTo>
                <a:lnTo>
                  <a:pt x="1832" y="238"/>
                </a:lnTo>
                <a:lnTo>
                  <a:pt x="1833" y="255"/>
                </a:lnTo>
                <a:lnTo>
                  <a:pt x="1833" y="272"/>
                </a:lnTo>
                <a:lnTo>
                  <a:pt x="1834" y="272"/>
                </a:lnTo>
                <a:lnTo>
                  <a:pt x="1834" y="255"/>
                </a:lnTo>
                <a:lnTo>
                  <a:pt x="1835" y="255"/>
                </a:lnTo>
                <a:lnTo>
                  <a:pt x="1836" y="255"/>
                </a:lnTo>
                <a:lnTo>
                  <a:pt x="1836" y="255"/>
                </a:lnTo>
                <a:lnTo>
                  <a:pt x="1837" y="238"/>
                </a:lnTo>
                <a:lnTo>
                  <a:pt x="1838" y="221"/>
                </a:lnTo>
                <a:lnTo>
                  <a:pt x="1838" y="204"/>
                </a:lnTo>
                <a:lnTo>
                  <a:pt x="1839" y="204"/>
                </a:lnTo>
                <a:lnTo>
                  <a:pt x="1839" y="187"/>
                </a:lnTo>
                <a:lnTo>
                  <a:pt x="1840" y="187"/>
                </a:lnTo>
                <a:lnTo>
                  <a:pt x="1840" y="187"/>
                </a:lnTo>
                <a:lnTo>
                  <a:pt x="1841" y="204"/>
                </a:lnTo>
                <a:lnTo>
                  <a:pt x="1842" y="204"/>
                </a:lnTo>
                <a:lnTo>
                  <a:pt x="1842" y="221"/>
                </a:lnTo>
                <a:lnTo>
                  <a:pt x="1843" y="238"/>
                </a:lnTo>
                <a:lnTo>
                  <a:pt x="1843" y="255"/>
                </a:lnTo>
                <a:lnTo>
                  <a:pt x="1844" y="204"/>
                </a:lnTo>
                <a:lnTo>
                  <a:pt x="1844" y="153"/>
                </a:lnTo>
                <a:lnTo>
                  <a:pt x="1845" y="153"/>
                </a:lnTo>
                <a:lnTo>
                  <a:pt x="1845" y="153"/>
                </a:lnTo>
                <a:lnTo>
                  <a:pt x="1846" y="170"/>
                </a:lnTo>
                <a:lnTo>
                  <a:pt x="1847" y="255"/>
                </a:lnTo>
                <a:lnTo>
                  <a:pt x="1847" y="306"/>
                </a:lnTo>
                <a:lnTo>
                  <a:pt x="1848" y="323"/>
                </a:lnTo>
                <a:lnTo>
                  <a:pt x="1848" y="289"/>
                </a:lnTo>
                <a:lnTo>
                  <a:pt x="1849" y="238"/>
                </a:lnTo>
                <a:lnTo>
                  <a:pt x="1849" y="255"/>
                </a:lnTo>
                <a:lnTo>
                  <a:pt x="1850" y="306"/>
                </a:lnTo>
                <a:lnTo>
                  <a:pt x="1851" y="358"/>
                </a:lnTo>
                <a:lnTo>
                  <a:pt x="1851" y="391"/>
                </a:lnTo>
                <a:lnTo>
                  <a:pt x="1852" y="374"/>
                </a:lnTo>
                <a:lnTo>
                  <a:pt x="1852" y="289"/>
                </a:lnTo>
                <a:lnTo>
                  <a:pt x="1853" y="204"/>
                </a:lnTo>
                <a:lnTo>
                  <a:pt x="1853" y="221"/>
                </a:lnTo>
                <a:lnTo>
                  <a:pt x="1854" y="238"/>
                </a:lnTo>
                <a:lnTo>
                  <a:pt x="1855" y="238"/>
                </a:lnTo>
                <a:lnTo>
                  <a:pt x="1855" y="221"/>
                </a:lnTo>
                <a:lnTo>
                  <a:pt x="1856" y="204"/>
                </a:lnTo>
                <a:lnTo>
                  <a:pt x="1856" y="204"/>
                </a:lnTo>
                <a:lnTo>
                  <a:pt x="1857" y="221"/>
                </a:lnTo>
                <a:lnTo>
                  <a:pt x="1857" y="238"/>
                </a:lnTo>
                <a:lnTo>
                  <a:pt x="1858" y="238"/>
                </a:lnTo>
                <a:lnTo>
                  <a:pt x="1859" y="221"/>
                </a:lnTo>
                <a:lnTo>
                  <a:pt x="1859" y="221"/>
                </a:lnTo>
                <a:lnTo>
                  <a:pt x="1860" y="221"/>
                </a:lnTo>
                <a:lnTo>
                  <a:pt x="1860" y="221"/>
                </a:lnTo>
                <a:lnTo>
                  <a:pt x="1861" y="221"/>
                </a:lnTo>
                <a:lnTo>
                  <a:pt x="1861" y="238"/>
                </a:lnTo>
                <a:lnTo>
                  <a:pt x="1862" y="221"/>
                </a:lnTo>
                <a:lnTo>
                  <a:pt x="1862" y="238"/>
                </a:lnTo>
                <a:lnTo>
                  <a:pt x="1863" y="204"/>
                </a:lnTo>
                <a:lnTo>
                  <a:pt x="1864" y="187"/>
                </a:lnTo>
                <a:lnTo>
                  <a:pt x="1864" y="170"/>
                </a:lnTo>
                <a:lnTo>
                  <a:pt x="1865" y="136"/>
                </a:lnTo>
                <a:lnTo>
                  <a:pt x="1865" y="119"/>
                </a:lnTo>
                <a:lnTo>
                  <a:pt x="1866" y="170"/>
                </a:lnTo>
                <a:lnTo>
                  <a:pt x="1866" y="221"/>
                </a:lnTo>
                <a:lnTo>
                  <a:pt x="1867" y="255"/>
                </a:lnTo>
                <a:lnTo>
                  <a:pt x="1868" y="238"/>
                </a:lnTo>
                <a:lnTo>
                  <a:pt x="1868" y="119"/>
                </a:lnTo>
                <a:lnTo>
                  <a:pt x="1869" y="34"/>
                </a:lnTo>
                <a:lnTo>
                  <a:pt x="1870" y="119"/>
                </a:lnTo>
                <a:lnTo>
                  <a:pt x="1870" y="204"/>
                </a:lnTo>
                <a:lnTo>
                  <a:pt x="1871" y="272"/>
                </a:lnTo>
                <a:lnTo>
                  <a:pt x="1871" y="306"/>
                </a:lnTo>
                <a:lnTo>
                  <a:pt x="1872" y="255"/>
                </a:lnTo>
                <a:lnTo>
                  <a:pt x="1872" y="238"/>
                </a:lnTo>
                <a:lnTo>
                  <a:pt x="1873" y="289"/>
                </a:lnTo>
                <a:lnTo>
                  <a:pt x="1874" y="358"/>
                </a:lnTo>
                <a:lnTo>
                  <a:pt x="1874" y="391"/>
                </a:lnTo>
                <a:lnTo>
                  <a:pt x="1875" y="374"/>
                </a:lnTo>
                <a:lnTo>
                  <a:pt x="1875" y="374"/>
                </a:lnTo>
                <a:lnTo>
                  <a:pt x="1876" y="306"/>
                </a:lnTo>
                <a:lnTo>
                  <a:pt x="1876" y="255"/>
                </a:lnTo>
                <a:lnTo>
                  <a:pt x="1877" y="272"/>
                </a:lnTo>
                <a:lnTo>
                  <a:pt x="1878" y="272"/>
                </a:lnTo>
                <a:lnTo>
                  <a:pt x="1878" y="255"/>
                </a:lnTo>
                <a:lnTo>
                  <a:pt x="1879" y="204"/>
                </a:lnTo>
                <a:lnTo>
                  <a:pt x="1879" y="170"/>
                </a:lnTo>
                <a:lnTo>
                  <a:pt x="1880" y="153"/>
                </a:lnTo>
                <a:lnTo>
                  <a:pt x="1880" y="170"/>
                </a:lnTo>
                <a:lnTo>
                  <a:pt x="1881" y="170"/>
                </a:lnTo>
                <a:lnTo>
                  <a:pt x="1882" y="170"/>
                </a:lnTo>
                <a:lnTo>
                  <a:pt x="1882" y="187"/>
                </a:lnTo>
                <a:lnTo>
                  <a:pt x="1883" y="187"/>
                </a:lnTo>
                <a:lnTo>
                  <a:pt x="1883" y="221"/>
                </a:lnTo>
                <a:lnTo>
                  <a:pt x="1884" y="238"/>
                </a:lnTo>
                <a:lnTo>
                  <a:pt x="1884" y="238"/>
                </a:lnTo>
                <a:lnTo>
                  <a:pt x="1885" y="255"/>
                </a:lnTo>
                <a:lnTo>
                  <a:pt x="1885" y="255"/>
                </a:lnTo>
                <a:lnTo>
                  <a:pt x="1886" y="238"/>
                </a:lnTo>
                <a:lnTo>
                  <a:pt x="1887" y="255"/>
                </a:lnTo>
                <a:lnTo>
                  <a:pt x="1887" y="272"/>
                </a:lnTo>
                <a:lnTo>
                  <a:pt x="1888" y="255"/>
                </a:lnTo>
                <a:lnTo>
                  <a:pt x="1888" y="272"/>
                </a:lnTo>
                <a:lnTo>
                  <a:pt x="1889" y="289"/>
                </a:lnTo>
                <a:lnTo>
                  <a:pt x="1889" y="358"/>
                </a:lnTo>
                <a:lnTo>
                  <a:pt x="1890" y="306"/>
                </a:lnTo>
                <a:lnTo>
                  <a:pt x="1891" y="170"/>
                </a:lnTo>
                <a:lnTo>
                  <a:pt x="1891" y="85"/>
                </a:lnTo>
                <a:lnTo>
                  <a:pt x="1892" y="153"/>
                </a:lnTo>
                <a:lnTo>
                  <a:pt x="1892" y="306"/>
                </a:lnTo>
                <a:lnTo>
                  <a:pt x="1893" y="323"/>
                </a:lnTo>
                <a:lnTo>
                  <a:pt x="1893" y="323"/>
                </a:lnTo>
                <a:lnTo>
                  <a:pt x="1894" y="340"/>
                </a:lnTo>
                <a:lnTo>
                  <a:pt x="1895" y="358"/>
                </a:lnTo>
                <a:lnTo>
                  <a:pt x="1895" y="306"/>
                </a:lnTo>
                <a:lnTo>
                  <a:pt x="1896" y="306"/>
                </a:lnTo>
                <a:lnTo>
                  <a:pt x="1896" y="358"/>
                </a:lnTo>
                <a:lnTo>
                  <a:pt x="1897" y="323"/>
                </a:lnTo>
                <a:lnTo>
                  <a:pt x="1897" y="272"/>
                </a:lnTo>
                <a:lnTo>
                  <a:pt x="1898" y="204"/>
                </a:lnTo>
                <a:lnTo>
                  <a:pt x="1899" y="153"/>
                </a:lnTo>
                <a:lnTo>
                  <a:pt x="1899" y="170"/>
                </a:lnTo>
                <a:lnTo>
                  <a:pt x="1900" y="187"/>
                </a:lnTo>
                <a:lnTo>
                  <a:pt x="1900" y="204"/>
                </a:lnTo>
                <a:lnTo>
                  <a:pt x="1901" y="204"/>
                </a:lnTo>
                <a:lnTo>
                  <a:pt x="1901" y="204"/>
                </a:lnTo>
                <a:lnTo>
                  <a:pt x="1902" y="221"/>
                </a:lnTo>
                <a:lnTo>
                  <a:pt x="1903" y="238"/>
                </a:lnTo>
                <a:lnTo>
                  <a:pt x="1903" y="255"/>
                </a:lnTo>
                <a:lnTo>
                  <a:pt x="1904" y="255"/>
                </a:lnTo>
                <a:lnTo>
                  <a:pt x="1905" y="238"/>
                </a:lnTo>
                <a:lnTo>
                  <a:pt x="1905" y="221"/>
                </a:lnTo>
                <a:lnTo>
                  <a:pt x="1906" y="204"/>
                </a:lnTo>
                <a:lnTo>
                  <a:pt x="1906" y="221"/>
                </a:lnTo>
                <a:lnTo>
                  <a:pt x="1907" y="221"/>
                </a:lnTo>
                <a:lnTo>
                  <a:pt x="1907" y="204"/>
                </a:lnTo>
                <a:lnTo>
                  <a:pt x="1908" y="221"/>
                </a:lnTo>
                <a:lnTo>
                  <a:pt x="1908" y="221"/>
                </a:lnTo>
                <a:lnTo>
                  <a:pt x="1909" y="221"/>
                </a:lnTo>
                <a:lnTo>
                  <a:pt x="1910" y="221"/>
                </a:lnTo>
                <a:lnTo>
                  <a:pt x="1910" y="221"/>
                </a:lnTo>
                <a:lnTo>
                  <a:pt x="1911" y="187"/>
                </a:lnTo>
                <a:lnTo>
                  <a:pt x="1911" y="153"/>
                </a:lnTo>
                <a:lnTo>
                  <a:pt x="1912" y="187"/>
                </a:lnTo>
                <a:lnTo>
                  <a:pt x="1912" y="238"/>
                </a:lnTo>
                <a:lnTo>
                  <a:pt x="1913" y="238"/>
                </a:lnTo>
                <a:lnTo>
                  <a:pt x="1914" y="238"/>
                </a:lnTo>
                <a:lnTo>
                  <a:pt x="1914" y="102"/>
                </a:lnTo>
                <a:lnTo>
                  <a:pt x="1915" y="51"/>
                </a:lnTo>
                <a:lnTo>
                  <a:pt x="1915" y="136"/>
                </a:lnTo>
                <a:lnTo>
                  <a:pt x="1916" y="187"/>
                </a:lnTo>
                <a:lnTo>
                  <a:pt x="1916" y="238"/>
                </a:lnTo>
                <a:lnTo>
                  <a:pt x="1917" y="289"/>
                </a:lnTo>
                <a:lnTo>
                  <a:pt x="1918" y="306"/>
                </a:lnTo>
                <a:lnTo>
                  <a:pt x="1918" y="289"/>
                </a:lnTo>
                <a:lnTo>
                  <a:pt x="1919" y="255"/>
                </a:lnTo>
                <a:lnTo>
                  <a:pt x="1919" y="306"/>
                </a:lnTo>
                <a:lnTo>
                  <a:pt x="1920" y="374"/>
                </a:lnTo>
                <a:lnTo>
                  <a:pt x="1920" y="391"/>
                </a:lnTo>
                <a:lnTo>
                  <a:pt x="1921" y="323"/>
                </a:lnTo>
                <a:lnTo>
                  <a:pt x="1922" y="272"/>
                </a:lnTo>
                <a:lnTo>
                  <a:pt x="1922" y="238"/>
                </a:lnTo>
                <a:lnTo>
                  <a:pt x="1923" y="255"/>
                </a:lnTo>
                <a:lnTo>
                  <a:pt x="1923" y="255"/>
                </a:lnTo>
                <a:lnTo>
                  <a:pt x="1924" y="238"/>
                </a:lnTo>
                <a:lnTo>
                  <a:pt x="1924" y="221"/>
                </a:lnTo>
                <a:lnTo>
                  <a:pt x="1925" y="204"/>
                </a:lnTo>
                <a:lnTo>
                  <a:pt x="1925" y="187"/>
                </a:lnTo>
                <a:lnTo>
                  <a:pt x="1926" y="187"/>
                </a:lnTo>
                <a:lnTo>
                  <a:pt x="1927" y="204"/>
                </a:lnTo>
                <a:lnTo>
                  <a:pt x="1927" y="204"/>
                </a:lnTo>
                <a:lnTo>
                  <a:pt x="1928" y="204"/>
                </a:lnTo>
                <a:lnTo>
                  <a:pt x="1928" y="204"/>
                </a:lnTo>
                <a:lnTo>
                  <a:pt x="1929" y="204"/>
                </a:lnTo>
                <a:lnTo>
                  <a:pt x="1929" y="221"/>
                </a:lnTo>
                <a:lnTo>
                  <a:pt x="1930" y="204"/>
                </a:lnTo>
                <a:lnTo>
                  <a:pt x="1931" y="221"/>
                </a:lnTo>
                <a:lnTo>
                  <a:pt x="1931" y="221"/>
                </a:lnTo>
                <a:lnTo>
                  <a:pt x="1932" y="221"/>
                </a:lnTo>
                <a:lnTo>
                  <a:pt x="1932" y="221"/>
                </a:lnTo>
                <a:lnTo>
                  <a:pt x="1933" y="238"/>
                </a:lnTo>
                <a:lnTo>
                  <a:pt x="1933" y="238"/>
                </a:lnTo>
                <a:lnTo>
                  <a:pt x="1934" y="221"/>
                </a:lnTo>
                <a:lnTo>
                  <a:pt x="1935" y="170"/>
                </a:lnTo>
                <a:lnTo>
                  <a:pt x="1935" y="153"/>
                </a:lnTo>
                <a:lnTo>
                  <a:pt x="1936" y="170"/>
                </a:lnTo>
                <a:lnTo>
                  <a:pt x="1937" y="153"/>
                </a:lnTo>
                <a:lnTo>
                  <a:pt x="1937" y="187"/>
                </a:lnTo>
                <a:lnTo>
                  <a:pt x="1938" y="221"/>
                </a:lnTo>
                <a:lnTo>
                  <a:pt x="1938" y="221"/>
                </a:lnTo>
                <a:lnTo>
                  <a:pt x="1939" y="289"/>
                </a:lnTo>
                <a:lnTo>
                  <a:pt x="1939" y="340"/>
                </a:lnTo>
                <a:lnTo>
                  <a:pt x="1940" y="358"/>
                </a:lnTo>
                <a:lnTo>
                  <a:pt x="1941" y="358"/>
                </a:lnTo>
                <a:lnTo>
                  <a:pt x="1941" y="358"/>
                </a:lnTo>
                <a:lnTo>
                  <a:pt x="1942" y="340"/>
                </a:lnTo>
                <a:lnTo>
                  <a:pt x="1942" y="272"/>
                </a:lnTo>
                <a:lnTo>
                  <a:pt x="1943" y="289"/>
                </a:lnTo>
                <a:lnTo>
                  <a:pt x="1943" y="289"/>
                </a:lnTo>
                <a:lnTo>
                  <a:pt x="1944" y="306"/>
                </a:lnTo>
                <a:lnTo>
                  <a:pt x="1945" y="289"/>
                </a:lnTo>
                <a:lnTo>
                  <a:pt x="1945" y="255"/>
                </a:lnTo>
                <a:lnTo>
                  <a:pt x="1946" y="238"/>
                </a:lnTo>
                <a:lnTo>
                  <a:pt x="1946" y="204"/>
                </a:lnTo>
                <a:lnTo>
                  <a:pt x="1947" y="221"/>
                </a:lnTo>
                <a:lnTo>
                  <a:pt x="1947" y="255"/>
                </a:lnTo>
                <a:lnTo>
                  <a:pt x="1948" y="272"/>
                </a:lnTo>
                <a:lnTo>
                  <a:pt x="1949" y="289"/>
                </a:lnTo>
                <a:lnTo>
                  <a:pt x="1949" y="289"/>
                </a:lnTo>
                <a:lnTo>
                  <a:pt x="1950" y="289"/>
                </a:lnTo>
                <a:lnTo>
                  <a:pt x="1950" y="255"/>
                </a:lnTo>
                <a:lnTo>
                  <a:pt x="1951" y="255"/>
                </a:lnTo>
                <a:lnTo>
                  <a:pt x="1951" y="255"/>
                </a:lnTo>
                <a:lnTo>
                  <a:pt x="1952" y="272"/>
                </a:lnTo>
                <a:lnTo>
                  <a:pt x="1952" y="272"/>
                </a:lnTo>
                <a:lnTo>
                  <a:pt x="1953" y="289"/>
                </a:lnTo>
                <a:lnTo>
                  <a:pt x="1954" y="306"/>
                </a:lnTo>
                <a:lnTo>
                  <a:pt x="1954" y="306"/>
                </a:lnTo>
                <a:lnTo>
                  <a:pt x="1955" y="289"/>
                </a:lnTo>
                <a:lnTo>
                  <a:pt x="1955" y="289"/>
                </a:lnTo>
                <a:lnTo>
                  <a:pt x="1956" y="272"/>
                </a:lnTo>
                <a:lnTo>
                  <a:pt x="1956" y="272"/>
                </a:lnTo>
                <a:lnTo>
                  <a:pt x="1957" y="272"/>
                </a:lnTo>
                <a:lnTo>
                  <a:pt x="1958" y="272"/>
                </a:lnTo>
                <a:lnTo>
                  <a:pt x="1958" y="306"/>
                </a:lnTo>
                <a:lnTo>
                  <a:pt x="1959" y="306"/>
                </a:lnTo>
                <a:lnTo>
                  <a:pt x="1959" y="272"/>
                </a:lnTo>
                <a:lnTo>
                  <a:pt x="1960" y="221"/>
                </a:lnTo>
                <a:lnTo>
                  <a:pt x="1960" y="153"/>
                </a:lnTo>
                <a:lnTo>
                  <a:pt x="1961" y="153"/>
                </a:lnTo>
                <a:lnTo>
                  <a:pt x="1962" y="255"/>
                </a:lnTo>
                <a:lnTo>
                  <a:pt x="1962" y="289"/>
                </a:lnTo>
                <a:lnTo>
                  <a:pt x="1963" y="272"/>
                </a:lnTo>
                <a:lnTo>
                  <a:pt x="1963" y="221"/>
                </a:lnTo>
                <a:lnTo>
                  <a:pt x="1964" y="204"/>
                </a:lnTo>
                <a:lnTo>
                  <a:pt x="1964" y="204"/>
                </a:lnTo>
                <a:lnTo>
                  <a:pt x="1965" y="238"/>
                </a:lnTo>
                <a:lnTo>
                  <a:pt x="1966" y="289"/>
                </a:lnTo>
                <a:lnTo>
                  <a:pt x="1966" y="289"/>
                </a:lnTo>
                <a:lnTo>
                  <a:pt x="1967" y="289"/>
                </a:lnTo>
                <a:lnTo>
                  <a:pt x="1967" y="255"/>
                </a:lnTo>
                <a:lnTo>
                  <a:pt x="1968" y="221"/>
                </a:lnTo>
                <a:lnTo>
                  <a:pt x="1969" y="204"/>
                </a:lnTo>
                <a:lnTo>
                  <a:pt x="1969" y="221"/>
                </a:lnTo>
                <a:lnTo>
                  <a:pt x="1970" y="221"/>
                </a:lnTo>
                <a:lnTo>
                  <a:pt x="1970" y="221"/>
                </a:lnTo>
                <a:lnTo>
                  <a:pt x="1971" y="221"/>
                </a:lnTo>
                <a:lnTo>
                  <a:pt x="1972" y="204"/>
                </a:lnTo>
                <a:lnTo>
                  <a:pt x="1972" y="221"/>
                </a:lnTo>
                <a:lnTo>
                  <a:pt x="1973" y="238"/>
                </a:lnTo>
                <a:lnTo>
                  <a:pt x="1973" y="238"/>
                </a:lnTo>
                <a:lnTo>
                  <a:pt x="1974" y="238"/>
                </a:lnTo>
                <a:lnTo>
                  <a:pt x="1974" y="238"/>
                </a:lnTo>
                <a:lnTo>
                  <a:pt x="1975" y="238"/>
                </a:lnTo>
                <a:lnTo>
                  <a:pt x="1975" y="255"/>
                </a:lnTo>
                <a:lnTo>
                  <a:pt x="1976" y="238"/>
                </a:lnTo>
                <a:lnTo>
                  <a:pt x="1977" y="255"/>
                </a:lnTo>
                <a:lnTo>
                  <a:pt x="1977" y="238"/>
                </a:lnTo>
                <a:lnTo>
                  <a:pt x="1978" y="221"/>
                </a:lnTo>
                <a:lnTo>
                  <a:pt x="1978" y="221"/>
                </a:lnTo>
                <a:lnTo>
                  <a:pt x="1979" y="204"/>
                </a:lnTo>
                <a:lnTo>
                  <a:pt x="1979" y="204"/>
                </a:lnTo>
                <a:lnTo>
                  <a:pt x="1980" y="221"/>
                </a:lnTo>
                <a:lnTo>
                  <a:pt x="1981" y="170"/>
                </a:lnTo>
                <a:lnTo>
                  <a:pt x="1981" y="119"/>
                </a:lnTo>
                <a:lnTo>
                  <a:pt x="1982" y="85"/>
                </a:lnTo>
                <a:lnTo>
                  <a:pt x="1982" y="34"/>
                </a:lnTo>
                <a:lnTo>
                  <a:pt x="1983" y="51"/>
                </a:lnTo>
                <a:lnTo>
                  <a:pt x="1983" y="85"/>
                </a:lnTo>
                <a:lnTo>
                  <a:pt x="1984" y="204"/>
                </a:lnTo>
                <a:lnTo>
                  <a:pt x="1985" y="340"/>
                </a:lnTo>
                <a:lnTo>
                  <a:pt x="1985" y="374"/>
                </a:lnTo>
                <a:lnTo>
                  <a:pt x="1986" y="358"/>
                </a:lnTo>
                <a:lnTo>
                  <a:pt x="1986" y="323"/>
                </a:lnTo>
                <a:lnTo>
                  <a:pt x="1987" y="340"/>
                </a:lnTo>
                <a:lnTo>
                  <a:pt x="1987" y="374"/>
                </a:lnTo>
                <a:lnTo>
                  <a:pt x="1988" y="409"/>
                </a:lnTo>
                <a:lnTo>
                  <a:pt x="1989" y="374"/>
                </a:lnTo>
                <a:lnTo>
                  <a:pt x="1989" y="358"/>
                </a:lnTo>
                <a:lnTo>
                  <a:pt x="1990" y="323"/>
                </a:lnTo>
                <a:lnTo>
                  <a:pt x="1990" y="306"/>
                </a:lnTo>
                <a:lnTo>
                  <a:pt x="1991" y="272"/>
                </a:lnTo>
                <a:lnTo>
                  <a:pt x="1991" y="255"/>
                </a:lnTo>
                <a:lnTo>
                  <a:pt x="1992" y="204"/>
                </a:lnTo>
                <a:lnTo>
                  <a:pt x="1992" y="170"/>
                </a:lnTo>
                <a:lnTo>
                  <a:pt x="1993" y="170"/>
                </a:lnTo>
                <a:lnTo>
                  <a:pt x="1994" y="204"/>
                </a:lnTo>
                <a:lnTo>
                  <a:pt x="1994" y="238"/>
                </a:lnTo>
                <a:lnTo>
                  <a:pt x="1995" y="255"/>
                </a:lnTo>
                <a:lnTo>
                  <a:pt x="1995" y="255"/>
                </a:lnTo>
                <a:lnTo>
                  <a:pt x="1996" y="238"/>
                </a:lnTo>
                <a:lnTo>
                  <a:pt x="1996" y="238"/>
                </a:lnTo>
                <a:lnTo>
                  <a:pt x="1997" y="221"/>
                </a:lnTo>
                <a:lnTo>
                  <a:pt x="1998" y="204"/>
                </a:lnTo>
                <a:lnTo>
                  <a:pt x="1998" y="204"/>
                </a:lnTo>
                <a:lnTo>
                  <a:pt x="1999" y="221"/>
                </a:lnTo>
                <a:lnTo>
                  <a:pt x="1999" y="238"/>
                </a:lnTo>
                <a:lnTo>
                  <a:pt x="2000" y="238"/>
                </a:lnTo>
                <a:lnTo>
                  <a:pt x="2000" y="238"/>
                </a:lnTo>
                <a:lnTo>
                  <a:pt x="2001" y="221"/>
                </a:lnTo>
                <a:lnTo>
                  <a:pt x="2002" y="221"/>
                </a:lnTo>
                <a:lnTo>
                  <a:pt x="2002" y="221"/>
                </a:lnTo>
                <a:lnTo>
                  <a:pt x="2003" y="187"/>
                </a:lnTo>
                <a:lnTo>
                  <a:pt x="2004" y="170"/>
                </a:lnTo>
                <a:lnTo>
                  <a:pt x="2004" y="221"/>
                </a:lnTo>
                <a:lnTo>
                  <a:pt x="2005" y="255"/>
                </a:lnTo>
                <a:lnTo>
                  <a:pt x="2005" y="238"/>
                </a:lnTo>
                <a:lnTo>
                  <a:pt x="2006" y="85"/>
                </a:lnTo>
                <a:lnTo>
                  <a:pt x="2006" y="51"/>
                </a:lnTo>
                <a:lnTo>
                  <a:pt x="2007" y="170"/>
                </a:lnTo>
                <a:lnTo>
                  <a:pt x="2008" y="221"/>
                </a:lnTo>
                <a:lnTo>
                  <a:pt x="2008" y="289"/>
                </a:lnTo>
                <a:lnTo>
                  <a:pt x="2009" y="323"/>
                </a:lnTo>
                <a:lnTo>
                  <a:pt x="2009" y="289"/>
                </a:lnTo>
                <a:lnTo>
                  <a:pt x="2010" y="204"/>
                </a:lnTo>
                <a:lnTo>
                  <a:pt x="2010" y="221"/>
                </a:lnTo>
                <a:lnTo>
                  <a:pt x="2011" y="289"/>
                </a:lnTo>
                <a:lnTo>
                  <a:pt x="2012" y="340"/>
                </a:lnTo>
                <a:lnTo>
                  <a:pt x="2012" y="358"/>
                </a:lnTo>
                <a:lnTo>
                  <a:pt x="2013" y="323"/>
                </a:lnTo>
                <a:lnTo>
                  <a:pt x="2013" y="306"/>
                </a:lnTo>
                <a:lnTo>
                  <a:pt x="2014" y="289"/>
                </a:lnTo>
                <a:lnTo>
                  <a:pt x="2014" y="272"/>
                </a:lnTo>
                <a:lnTo>
                  <a:pt x="2015" y="255"/>
                </a:lnTo>
                <a:lnTo>
                  <a:pt x="2015" y="238"/>
                </a:lnTo>
                <a:lnTo>
                  <a:pt x="2016" y="221"/>
                </a:lnTo>
                <a:lnTo>
                  <a:pt x="2017" y="170"/>
                </a:lnTo>
                <a:lnTo>
                  <a:pt x="2017" y="170"/>
                </a:lnTo>
                <a:lnTo>
                  <a:pt x="2018" y="153"/>
                </a:lnTo>
                <a:lnTo>
                  <a:pt x="2018" y="170"/>
                </a:lnTo>
                <a:lnTo>
                  <a:pt x="2019" y="170"/>
                </a:lnTo>
                <a:lnTo>
                  <a:pt x="2019" y="170"/>
                </a:lnTo>
                <a:lnTo>
                  <a:pt x="2020" y="170"/>
                </a:lnTo>
                <a:lnTo>
                  <a:pt x="2021" y="187"/>
                </a:lnTo>
                <a:lnTo>
                  <a:pt x="2021" y="221"/>
                </a:lnTo>
                <a:lnTo>
                  <a:pt x="2022" y="238"/>
                </a:lnTo>
                <a:lnTo>
                  <a:pt x="2022" y="255"/>
                </a:lnTo>
                <a:lnTo>
                  <a:pt x="2023" y="255"/>
                </a:lnTo>
                <a:lnTo>
                  <a:pt x="2023" y="272"/>
                </a:lnTo>
                <a:lnTo>
                  <a:pt x="2024" y="272"/>
                </a:lnTo>
                <a:lnTo>
                  <a:pt x="2025" y="289"/>
                </a:lnTo>
                <a:lnTo>
                  <a:pt x="2025" y="289"/>
                </a:lnTo>
                <a:lnTo>
                  <a:pt x="2026" y="272"/>
                </a:lnTo>
                <a:lnTo>
                  <a:pt x="2026" y="289"/>
                </a:lnTo>
                <a:lnTo>
                  <a:pt x="2027" y="358"/>
                </a:lnTo>
                <a:lnTo>
                  <a:pt x="2027" y="340"/>
                </a:lnTo>
                <a:lnTo>
                  <a:pt x="2028" y="170"/>
                </a:lnTo>
                <a:lnTo>
                  <a:pt x="2029" y="85"/>
                </a:lnTo>
                <a:lnTo>
                  <a:pt x="2029" y="221"/>
                </a:lnTo>
                <a:lnTo>
                  <a:pt x="2030" y="289"/>
                </a:lnTo>
                <a:lnTo>
                  <a:pt x="2030" y="289"/>
                </a:lnTo>
                <a:lnTo>
                  <a:pt x="2031" y="289"/>
                </a:lnTo>
                <a:lnTo>
                  <a:pt x="2031" y="323"/>
                </a:lnTo>
                <a:lnTo>
                  <a:pt x="2032" y="340"/>
                </a:lnTo>
                <a:lnTo>
                  <a:pt x="2032" y="340"/>
                </a:lnTo>
                <a:lnTo>
                  <a:pt x="2033" y="323"/>
                </a:lnTo>
                <a:lnTo>
                  <a:pt x="2034" y="340"/>
                </a:lnTo>
                <a:lnTo>
                  <a:pt x="2034" y="374"/>
                </a:lnTo>
                <a:lnTo>
                  <a:pt x="2035" y="323"/>
                </a:lnTo>
                <a:lnTo>
                  <a:pt x="2036" y="255"/>
                </a:lnTo>
                <a:lnTo>
                  <a:pt x="2036" y="187"/>
                </a:lnTo>
                <a:lnTo>
                  <a:pt x="2037" y="153"/>
                </a:lnTo>
                <a:lnTo>
                  <a:pt x="2037" y="170"/>
                </a:lnTo>
                <a:lnTo>
                  <a:pt x="2038" y="204"/>
                </a:lnTo>
                <a:lnTo>
                  <a:pt x="2039" y="238"/>
                </a:lnTo>
                <a:lnTo>
                  <a:pt x="2039" y="221"/>
                </a:lnTo>
                <a:lnTo>
                  <a:pt x="2040" y="204"/>
                </a:lnTo>
                <a:lnTo>
                  <a:pt x="2040" y="221"/>
                </a:lnTo>
                <a:lnTo>
                  <a:pt x="2041" y="238"/>
                </a:lnTo>
                <a:lnTo>
                  <a:pt x="2041" y="255"/>
                </a:lnTo>
                <a:lnTo>
                  <a:pt x="2042" y="255"/>
                </a:lnTo>
                <a:lnTo>
                  <a:pt x="2042" y="238"/>
                </a:lnTo>
                <a:lnTo>
                  <a:pt x="2043" y="221"/>
                </a:lnTo>
                <a:lnTo>
                  <a:pt x="2044" y="221"/>
                </a:lnTo>
                <a:lnTo>
                  <a:pt x="2044" y="255"/>
                </a:lnTo>
                <a:lnTo>
                  <a:pt x="2045" y="255"/>
                </a:lnTo>
                <a:lnTo>
                  <a:pt x="2045" y="255"/>
                </a:lnTo>
                <a:lnTo>
                  <a:pt x="2046" y="238"/>
                </a:lnTo>
                <a:lnTo>
                  <a:pt x="2046" y="204"/>
                </a:lnTo>
                <a:lnTo>
                  <a:pt x="2047" y="204"/>
                </a:lnTo>
                <a:lnTo>
                  <a:pt x="2048" y="170"/>
                </a:lnTo>
                <a:lnTo>
                  <a:pt x="2048" y="170"/>
                </a:lnTo>
                <a:lnTo>
                  <a:pt x="2049" y="153"/>
                </a:lnTo>
                <a:lnTo>
                  <a:pt x="2049" y="153"/>
                </a:lnTo>
                <a:lnTo>
                  <a:pt x="2050" y="204"/>
                </a:lnTo>
                <a:lnTo>
                  <a:pt x="2050" y="272"/>
                </a:lnTo>
                <a:lnTo>
                  <a:pt x="2051" y="272"/>
                </a:lnTo>
                <a:lnTo>
                  <a:pt x="2052" y="153"/>
                </a:lnTo>
                <a:lnTo>
                  <a:pt x="2052" y="85"/>
                </a:lnTo>
                <a:lnTo>
                  <a:pt x="2053" y="136"/>
                </a:lnTo>
                <a:lnTo>
                  <a:pt x="2053" y="204"/>
                </a:lnTo>
                <a:lnTo>
                  <a:pt x="2054" y="255"/>
                </a:lnTo>
                <a:lnTo>
                  <a:pt x="2054" y="306"/>
                </a:lnTo>
                <a:lnTo>
                  <a:pt x="2055" y="323"/>
                </a:lnTo>
                <a:lnTo>
                  <a:pt x="2056" y="289"/>
                </a:lnTo>
                <a:lnTo>
                  <a:pt x="2056" y="272"/>
                </a:lnTo>
                <a:lnTo>
                  <a:pt x="2057" y="272"/>
                </a:lnTo>
                <a:lnTo>
                  <a:pt x="2057" y="323"/>
                </a:lnTo>
                <a:lnTo>
                  <a:pt x="2058" y="358"/>
                </a:lnTo>
                <a:lnTo>
                  <a:pt x="2058" y="340"/>
                </a:lnTo>
                <a:lnTo>
                  <a:pt x="2059" y="323"/>
                </a:lnTo>
                <a:lnTo>
                  <a:pt x="2059" y="306"/>
                </a:lnTo>
                <a:lnTo>
                  <a:pt x="2060" y="289"/>
                </a:lnTo>
                <a:lnTo>
                  <a:pt x="2061" y="289"/>
                </a:lnTo>
                <a:lnTo>
                  <a:pt x="2061" y="238"/>
                </a:lnTo>
                <a:lnTo>
                  <a:pt x="2062" y="221"/>
                </a:lnTo>
                <a:lnTo>
                  <a:pt x="2062" y="187"/>
                </a:lnTo>
                <a:lnTo>
                  <a:pt x="2063" y="187"/>
                </a:lnTo>
                <a:lnTo>
                  <a:pt x="2063" y="170"/>
                </a:lnTo>
                <a:lnTo>
                  <a:pt x="2064" y="153"/>
                </a:lnTo>
                <a:lnTo>
                  <a:pt x="2065" y="170"/>
                </a:lnTo>
                <a:lnTo>
                  <a:pt x="2065" y="187"/>
                </a:lnTo>
                <a:lnTo>
                  <a:pt x="2066" y="187"/>
                </a:lnTo>
                <a:lnTo>
                  <a:pt x="2066" y="204"/>
                </a:lnTo>
                <a:lnTo>
                  <a:pt x="2067" y="221"/>
                </a:lnTo>
                <a:lnTo>
                  <a:pt x="2067" y="238"/>
                </a:lnTo>
                <a:lnTo>
                  <a:pt x="2068" y="255"/>
                </a:lnTo>
                <a:lnTo>
                  <a:pt x="2069" y="255"/>
                </a:lnTo>
                <a:lnTo>
                  <a:pt x="2069" y="255"/>
                </a:lnTo>
                <a:lnTo>
                  <a:pt x="2070" y="255"/>
                </a:lnTo>
                <a:lnTo>
                  <a:pt x="2071" y="255"/>
                </a:lnTo>
                <a:lnTo>
                  <a:pt x="2071" y="255"/>
                </a:lnTo>
                <a:lnTo>
                  <a:pt x="2072" y="255"/>
                </a:lnTo>
                <a:lnTo>
                  <a:pt x="2072" y="187"/>
                </a:lnTo>
                <a:lnTo>
                  <a:pt x="2073" y="153"/>
                </a:lnTo>
                <a:lnTo>
                  <a:pt x="2073" y="136"/>
                </a:lnTo>
                <a:lnTo>
                  <a:pt x="2074" y="153"/>
                </a:lnTo>
                <a:lnTo>
                  <a:pt x="2075" y="51"/>
                </a:lnTo>
                <a:lnTo>
                  <a:pt x="2075" y="51"/>
                </a:lnTo>
                <a:lnTo>
                  <a:pt x="2076" y="68"/>
                </a:lnTo>
                <a:lnTo>
                  <a:pt x="2076" y="102"/>
                </a:lnTo>
                <a:lnTo>
                  <a:pt x="2077" y="204"/>
                </a:lnTo>
                <a:lnTo>
                  <a:pt x="2077" y="255"/>
                </a:lnTo>
                <a:lnTo>
                  <a:pt x="2078" y="323"/>
                </a:lnTo>
                <a:lnTo>
                  <a:pt x="2079" y="426"/>
                </a:lnTo>
                <a:lnTo>
                  <a:pt x="2079" y="477"/>
                </a:lnTo>
                <a:lnTo>
                  <a:pt x="2080" y="391"/>
                </a:lnTo>
                <a:lnTo>
                  <a:pt x="2080" y="374"/>
                </a:lnTo>
                <a:lnTo>
                  <a:pt x="2081" y="391"/>
                </a:lnTo>
                <a:lnTo>
                  <a:pt x="2081" y="374"/>
                </a:lnTo>
                <a:lnTo>
                  <a:pt x="2082" y="340"/>
                </a:lnTo>
                <a:lnTo>
                  <a:pt x="2082" y="306"/>
                </a:lnTo>
                <a:lnTo>
                  <a:pt x="2083" y="289"/>
                </a:lnTo>
                <a:lnTo>
                  <a:pt x="2084" y="238"/>
                </a:lnTo>
                <a:lnTo>
                  <a:pt x="2084" y="221"/>
                </a:lnTo>
                <a:lnTo>
                  <a:pt x="2085" y="255"/>
                </a:lnTo>
                <a:lnTo>
                  <a:pt x="2085" y="255"/>
                </a:lnTo>
                <a:lnTo>
                  <a:pt x="2086" y="272"/>
                </a:lnTo>
                <a:lnTo>
                  <a:pt x="2086" y="289"/>
                </a:lnTo>
                <a:lnTo>
                  <a:pt x="2087" y="255"/>
                </a:lnTo>
                <a:lnTo>
                  <a:pt x="2088" y="255"/>
                </a:lnTo>
                <a:lnTo>
                  <a:pt x="2088" y="255"/>
                </a:lnTo>
                <a:lnTo>
                  <a:pt x="2089" y="255"/>
                </a:lnTo>
                <a:lnTo>
                  <a:pt x="2089" y="255"/>
                </a:lnTo>
                <a:lnTo>
                  <a:pt x="2090" y="238"/>
                </a:lnTo>
                <a:lnTo>
                  <a:pt x="2090" y="238"/>
                </a:lnTo>
                <a:lnTo>
                  <a:pt x="2091" y="221"/>
                </a:lnTo>
                <a:lnTo>
                  <a:pt x="2092" y="238"/>
                </a:lnTo>
                <a:lnTo>
                  <a:pt x="2092" y="255"/>
                </a:lnTo>
                <a:lnTo>
                  <a:pt x="2093" y="255"/>
                </a:lnTo>
                <a:lnTo>
                  <a:pt x="2093" y="255"/>
                </a:lnTo>
                <a:lnTo>
                  <a:pt x="2094" y="255"/>
                </a:lnTo>
                <a:lnTo>
                  <a:pt x="2094" y="255"/>
                </a:lnTo>
                <a:lnTo>
                  <a:pt x="2095" y="255"/>
                </a:lnTo>
                <a:lnTo>
                  <a:pt x="2096" y="272"/>
                </a:lnTo>
                <a:lnTo>
                  <a:pt x="2096" y="272"/>
                </a:lnTo>
                <a:lnTo>
                  <a:pt x="2097" y="255"/>
                </a:lnTo>
                <a:lnTo>
                  <a:pt x="2097" y="187"/>
                </a:lnTo>
                <a:lnTo>
                  <a:pt x="2098" y="170"/>
                </a:lnTo>
                <a:lnTo>
                  <a:pt x="2098" y="221"/>
                </a:lnTo>
                <a:lnTo>
                  <a:pt x="2099" y="272"/>
                </a:lnTo>
                <a:lnTo>
                  <a:pt x="2099" y="272"/>
                </a:lnTo>
                <a:lnTo>
                  <a:pt x="2100" y="221"/>
                </a:lnTo>
                <a:lnTo>
                  <a:pt x="2101" y="204"/>
                </a:lnTo>
                <a:lnTo>
                  <a:pt x="2101" y="170"/>
                </a:lnTo>
                <a:lnTo>
                  <a:pt x="2102" y="204"/>
                </a:lnTo>
                <a:lnTo>
                  <a:pt x="2103" y="238"/>
                </a:lnTo>
                <a:lnTo>
                  <a:pt x="2103" y="289"/>
                </a:lnTo>
                <a:lnTo>
                  <a:pt x="2104" y="272"/>
                </a:lnTo>
                <a:lnTo>
                  <a:pt x="2104" y="272"/>
                </a:lnTo>
                <a:lnTo>
                  <a:pt x="2105" y="255"/>
                </a:lnTo>
                <a:lnTo>
                  <a:pt x="2105" y="255"/>
                </a:lnTo>
                <a:lnTo>
                  <a:pt x="2106" y="255"/>
                </a:lnTo>
                <a:lnTo>
                  <a:pt x="2107" y="272"/>
                </a:lnTo>
                <a:lnTo>
                  <a:pt x="2107" y="272"/>
                </a:lnTo>
                <a:lnTo>
                  <a:pt x="2108" y="255"/>
                </a:lnTo>
                <a:lnTo>
                  <a:pt x="2108" y="238"/>
                </a:lnTo>
                <a:lnTo>
                  <a:pt x="2109" y="238"/>
                </a:lnTo>
                <a:lnTo>
                  <a:pt x="2109" y="238"/>
                </a:lnTo>
                <a:lnTo>
                  <a:pt x="2110" y="238"/>
                </a:lnTo>
                <a:lnTo>
                  <a:pt x="2111" y="221"/>
                </a:lnTo>
                <a:lnTo>
                  <a:pt x="2111" y="238"/>
                </a:lnTo>
                <a:lnTo>
                  <a:pt x="2112" y="238"/>
                </a:lnTo>
                <a:lnTo>
                  <a:pt x="2112" y="255"/>
                </a:lnTo>
                <a:lnTo>
                  <a:pt x="2113" y="255"/>
                </a:lnTo>
                <a:lnTo>
                  <a:pt x="2113" y="255"/>
                </a:lnTo>
                <a:lnTo>
                  <a:pt x="2114" y="255"/>
                </a:lnTo>
                <a:lnTo>
                  <a:pt x="2115" y="255"/>
                </a:lnTo>
                <a:lnTo>
                  <a:pt x="2115" y="255"/>
                </a:lnTo>
                <a:lnTo>
                  <a:pt x="2116" y="255"/>
                </a:lnTo>
                <a:lnTo>
                  <a:pt x="2116" y="255"/>
                </a:lnTo>
                <a:lnTo>
                  <a:pt x="2117" y="255"/>
                </a:lnTo>
                <a:lnTo>
                  <a:pt x="2117" y="238"/>
                </a:lnTo>
                <a:lnTo>
                  <a:pt x="2118" y="153"/>
                </a:lnTo>
                <a:lnTo>
                  <a:pt x="2119" y="136"/>
                </a:lnTo>
                <a:lnTo>
                  <a:pt x="2119" y="136"/>
                </a:lnTo>
                <a:lnTo>
                  <a:pt x="2120" y="119"/>
                </a:lnTo>
                <a:lnTo>
                  <a:pt x="2120" y="187"/>
                </a:lnTo>
                <a:lnTo>
                  <a:pt x="2121" y="221"/>
                </a:lnTo>
                <a:lnTo>
                  <a:pt x="2121" y="221"/>
                </a:lnTo>
                <a:lnTo>
                  <a:pt x="2122" y="272"/>
                </a:lnTo>
                <a:lnTo>
                  <a:pt x="2122" y="289"/>
                </a:lnTo>
                <a:lnTo>
                  <a:pt x="2123" y="358"/>
                </a:lnTo>
                <a:lnTo>
                  <a:pt x="2124" y="358"/>
                </a:lnTo>
                <a:lnTo>
                  <a:pt x="2124" y="340"/>
                </a:lnTo>
                <a:lnTo>
                  <a:pt x="2125" y="323"/>
                </a:lnTo>
                <a:lnTo>
                  <a:pt x="2125" y="272"/>
                </a:lnTo>
                <a:lnTo>
                  <a:pt x="2126" y="221"/>
                </a:lnTo>
                <a:lnTo>
                  <a:pt x="2126" y="238"/>
                </a:lnTo>
                <a:lnTo>
                  <a:pt x="2127" y="289"/>
                </a:lnTo>
                <a:lnTo>
                  <a:pt x="2128" y="306"/>
                </a:lnTo>
                <a:lnTo>
                  <a:pt x="2128" y="272"/>
                </a:lnTo>
                <a:lnTo>
                  <a:pt x="2129" y="221"/>
                </a:lnTo>
                <a:lnTo>
                  <a:pt x="2129" y="204"/>
                </a:lnTo>
                <a:lnTo>
                  <a:pt x="2130" y="221"/>
                </a:lnTo>
                <a:lnTo>
                  <a:pt x="2130" y="221"/>
                </a:lnTo>
                <a:lnTo>
                  <a:pt x="2131" y="221"/>
                </a:lnTo>
                <a:lnTo>
                  <a:pt x="2132" y="221"/>
                </a:lnTo>
                <a:lnTo>
                  <a:pt x="2132" y="221"/>
                </a:lnTo>
                <a:lnTo>
                  <a:pt x="2133" y="238"/>
                </a:lnTo>
                <a:lnTo>
                  <a:pt x="2133" y="255"/>
                </a:lnTo>
                <a:lnTo>
                  <a:pt x="2134" y="255"/>
                </a:lnTo>
                <a:lnTo>
                  <a:pt x="2134" y="238"/>
                </a:lnTo>
                <a:lnTo>
                  <a:pt x="2135" y="221"/>
                </a:lnTo>
                <a:lnTo>
                  <a:pt x="2136" y="221"/>
                </a:lnTo>
                <a:lnTo>
                  <a:pt x="2136" y="238"/>
                </a:lnTo>
                <a:lnTo>
                  <a:pt x="2137" y="238"/>
                </a:lnTo>
                <a:lnTo>
                  <a:pt x="2138" y="221"/>
                </a:lnTo>
                <a:lnTo>
                  <a:pt x="2138" y="221"/>
                </a:lnTo>
                <a:lnTo>
                  <a:pt x="2139" y="221"/>
                </a:lnTo>
                <a:lnTo>
                  <a:pt x="2139" y="204"/>
                </a:lnTo>
                <a:lnTo>
                  <a:pt x="2140" y="170"/>
                </a:lnTo>
                <a:lnTo>
                  <a:pt x="2140" y="170"/>
                </a:lnTo>
                <a:lnTo>
                  <a:pt x="2141" y="170"/>
                </a:lnTo>
                <a:lnTo>
                  <a:pt x="2142" y="170"/>
                </a:lnTo>
                <a:lnTo>
                  <a:pt x="2142" y="204"/>
                </a:lnTo>
                <a:lnTo>
                  <a:pt x="2143" y="255"/>
                </a:lnTo>
                <a:lnTo>
                  <a:pt x="2143" y="119"/>
                </a:lnTo>
                <a:lnTo>
                  <a:pt x="2144" y="51"/>
                </a:lnTo>
                <a:lnTo>
                  <a:pt x="2144" y="136"/>
                </a:lnTo>
                <a:lnTo>
                  <a:pt x="2145" y="255"/>
                </a:lnTo>
                <a:lnTo>
                  <a:pt x="2146" y="289"/>
                </a:lnTo>
                <a:lnTo>
                  <a:pt x="2146" y="340"/>
                </a:lnTo>
                <a:lnTo>
                  <a:pt x="2147" y="323"/>
                </a:lnTo>
                <a:lnTo>
                  <a:pt x="2147" y="255"/>
                </a:lnTo>
                <a:lnTo>
                  <a:pt x="2148" y="255"/>
                </a:lnTo>
                <a:lnTo>
                  <a:pt x="2148" y="289"/>
                </a:lnTo>
                <a:lnTo>
                  <a:pt x="2149" y="340"/>
                </a:lnTo>
                <a:lnTo>
                  <a:pt x="2149" y="358"/>
                </a:lnTo>
                <a:lnTo>
                  <a:pt x="2150" y="323"/>
                </a:lnTo>
                <a:lnTo>
                  <a:pt x="2151" y="289"/>
                </a:lnTo>
                <a:lnTo>
                  <a:pt x="2151" y="272"/>
                </a:lnTo>
                <a:lnTo>
                  <a:pt x="2152" y="289"/>
                </a:lnTo>
                <a:lnTo>
                  <a:pt x="2152" y="272"/>
                </a:lnTo>
                <a:lnTo>
                  <a:pt x="2153" y="221"/>
                </a:lnTo>
                <a:lnTo>
                  <a:pt x="2153" y="187"/>
                </a:lnTo>
                <a:lnTo>
                  <a:pt x="2154" y="187"/>
                </a:lnTo>
                <a:lnTo>
                  <a:pt x="2155" y="187"/>
                </a:lnTo>
                <a:lnTo>
                  <a:pt x="2155" y="187"/>
                </a:lnTo>
                <a:lnTo>
                  <a:pt x="2156" y="170"/>
                </a:lnTo>
                <a:lnTo>
                  <a:pt x="2156" y="187"/>
                </a:lnTo>
                <a:lnTo>
                  <a:pt x="2157" y="187"/>
                </a:lnTo>
                <a:lnTo>
                  <a:pt x="2157" y="187"/>
                </a:lnTo>
                <a:lnTo>
                  <a:pt x="2158" y="204"/>
                </a:lnTo>
                <a:lnTo>
                  <a:pt x="2159" y="238"/>
                </a:lnTo>
                <a:lnTo>
                  <a:pt x="2159" y="221"/>
                </a:lnTo>
                <a:lnTo>
                  <a:pt x="2160" y="238"/>
                </a:lnTo>
                <a:lnTo>
                  <a:pt x="2160" y="221"/>
                </a:lnTo>
                <a:lnTo>
                  <a:pt x="2161" y="221"/>
                </a:lnTo>
                <a:lnTo>
                  <a:pt x="2161" y="238"/>
                </a:lnTo>
                <a:lnTo>
                  <a:pt x="2162" y="255"/>
                </a:lnTo>
                <a:lnTo>
                  <a:pt x="2163" y="272"/>
                </a:lnTo>
                <a:lnTo>
                  <a:pt x="2163" y="255"/>
                </a:lnTo>
                <a:lnTo>
                  <a:pt x="2164" y="221"/>
                </a:lnTo>
                <a:lnTo>
                  <a:pt x="2164" y="255"/>
                </a:lnTo>
                <a:lnTo>
                  <a:pt x="2165" y="272"/>
                </a:lnTo>
                <a:lnTo>
                  <a:pt x="2165" y="204"/>
                </a:lnTo>
                <a:lnTo>
                  <a:pt x="2166" y="119"/>
                </a:lnTo>
                <a:lnTo>
                  <a:pt x="2166" y="187"/>
                </a:lnTo>
                <a:lnTo>
                  <a:pt x="2167" y="255"/>
                </a:lnTo>
                <a:lnTo>
                  <a:pt x="2168" y="306"/>
                </a:lnTo>
                <a:lnTo>
                  <a:pt x="2169" y="289"/>
                </a:lnTo>
                <a:lnTo>
                  <a:pt x="2169" y="255"/>
                </a:lnTo>
                <a:lnTo>
                  <a:pt x="2170" y="255"/>
                </a:lnTo>
                <a:lnTo>
                  <a:pt x="2170" y="255"/>
                </a:lnTo>
                <a:lnTo>
                  <a:pt x="2171" y="306"/>
                </a:lnTo>
                <a:lnTo>
                  <a:pt x="2171" y="340"/>
                </a:lnTo>
                <a:lnTo>
                  <a:pt x="2172" y="340"/>
                </a:lnTo>
                <a:lnTo>
                  <a:pt x="2172" y="358"/>
                </a:lnTo>
                <a:lnTo>
                  <a:pt x="2173" y="323"/>
                </a:lnTo>
                <a:lnTo>
                  <a:pt x="2174" y="289"/>
                </a:lnTo>
                <a:lnTo>
                  <a:pt x="2174" y="238"/>
                </a:lnTo>
                <a:lnTo>
                  <a:pt x="2175" y="204"/>
                </a:lnTo>
                <a:lnTo>
                  <a:pt x="2175" y="187"/>
                </a:lnTo>
                <a:lnTo>
                  <a:pt x="2176" y="221"/>
                </a:lnTo>
                <a:lnTo>
                  <a:pt x="2176" y="238"/>
                </a:lnTo>
                <a:lnTo>
                  <a:pt x="2177" y="255"/>
                </a:lnTo>
                <a:lnTo>
                  <a:pt x="2178" y="255"/>
                </a:lnTo>
                <a:lnTo>
                  <a:pt x="2178" y="238"/>
                </a:lnTo>
                <a:lnTo>
                  <a:pt x="2179" y="238"/>
                </a:lnTo>
                <a:lnTo>
                  <a:pt x="2179" y="204"/>
                </a:lnTo>
                <a:lnTo>
                  <a:pt x="2180" y="204"/>
                </a:lnTo>
                <a:lnTo>
                  <a:pt x="2180" y="221"/>
                </a:lnTo>
                <a:lnTo>
                  <a:pt x="2181" y="221"/>
                </a:lnTo>
                <a:lnTo>
                  <a:pt x="2182" y="255"/>
                </a:lnTo>
                <a:lnTo>
                  <a:pt x="2182" y="272"/>
                </a:lnTo>
                <a:lnTo>
                  <a:pt x="2183" y="272"/>
                </a:lnTo>
                <a:lnTo>
                  <a:pt x="2183" y="238"/>
                </a:lnTo>
                <a:lnTo>
                  <a:pt x="2184" y="204"/>
                </a:lnTo>
                <a:lnTo>
                  <a:pt x="2184" y="221"/>
                </a:lnTo>
                <a:lnTo>
                  <a:pt x="2185" y="221"/>
                </a:lnTo>
                <a:lnTo>
                  <a:pt x="2186" y="204"/>
                </a:lnTo>
                <a:lnTo>
                  <a:pt x="2186" y="187"/>
                </a:lnTo>
                <a:lnTo>
                  <a:pt x="2187" y="187"/>
                </a:lnTo>
                <a:lnTo>
                  <a:pt x="2187" y="221"/>
                </a:lnTo>
                <a:lnTo>
                  <a:pt x="2188" y="272"/>
                </a:lnTo>
                <a:lnTo>
                  <a:pt x="2188" y="255"/>
                </a:lnTo>
                <a:lnTo>
                  <a:pt x="2189" y="136"/>
                </a:lnTo>
                <a:lnTo>
                  <a:pt x="2189" y="68"/>
                </a:lnTo>
                <a:lnTo>
                  <a:pt x="2190" y="119"/>
                </a:lnTo>
                <a:lnTo>
                  <a:pt x="2191" y="170"/>
                </a:lnTo>
                <a:lnTo>
                  <a:pt x="2191" y="238"/>
                </a:lnTo>
                <a:lnTo>
                  <a:pt x="2192" y="306"/>
                </a:lnTo>
                <a:lnTo>
                  <a:pt x="2192" y="306"/>
                </a:lnTo>
                <a:lnTo>
                  <a:pt x="2193" y="255"/>
                </a:lnTo>
                <a:lnTo>
                  <a:pt x="2193" y="221"/>
                </a:lnTo>
                <a:lnTo>
                  <a:pt x="2194" y="238"/>
                </a:lnTo>
                <a:lnTo>
                  <a:pt x="2195" y="272"/>
                </a:lnTo>
                <a:lnTo>
                  <a:pt x="2195" y="323"/>
                </a:lnTo>
                <a:lnTo>
                  <a:pt x="2196" y="340"/>
                </a:lnTo>
                <a:lnTo>
                  <a:pt x="2196" y="340"/>
                </a:lnTo>
                <a:lnTo>
                  <a:pt x="2197" y="323"/>
                </a:lnTo>
                <a:lnTo>
                  <a:pt x="2197" y="306"/>
                </a:lnTo>
                <a:lnTo>
                  <a:pt x="2198" y="289"/>
                </a:lnTo>
                <a:lnTo>
                  <a:pt x="2199" y="289"/>
                </a:lnTo>
                <a:lnTo>
                  <a:pt x="2199" y="255"/>
                </a:lnTo>
                <a:lnTo>
                  <a:pt x="2200" y="204"/>
                </a:lnTo>
                <a:lnTo>
                  <a:pt x="2200" y="187"/>
                </a:lnTo>
                <a:lnTo>
                  <a:pt x="2201" y="170"/>
                </a:lnTo>
                <a:lnTo>
                  <a:pt x="2201" y="170"/>
                </a:lnTo>
                <a:lnTo>
                  <a:pt x="2202" y="170"/>
                </a:lnTo>
                <a:lnTo>
                  <a:pt x="2203" y="187"/>
                </a:lnTo>
                <a:lnTo>
                  <a:pt x="2203" y="187"/>
                </a:lnTo>
                <a:lnTo>
                  <a:pt x="2204" y="204"/>
                </a:lnTo>
                <a:lnTo>
                  <a:pt x="2205" y="221"/>
                </a:lnTo>
                <a:lnTo>
                  <a:pt x="2205" y="238"/>
                </a:lnTo>
                <a:lnTo>
                  <a:pt x="2206" y="255"/>
                </a:lnTo>
                <a:lnTo>
                  <a:pt x="2206" y="255"/>
                </a:lnTo>
                <a:lnTo>
                  <a:pt x="2207" y="255"/>
                </a:lnTo>
                <a:lnTo>
                  <a:pt x="2207" y="238"/>
                </a:lnTo>
                <a:lnTo>
                  <a:pt x="2208" y="255"/>
                </a:lnTo>
                <a:lnTo>
                  <a:pt x="2209" y="272"/>
                </a:lnTo>
                <a:lnTo>
                  <a:pt x="2209" y="255"/>
                </a:lnTo>
                <a:lnTo>
                  <a:pt x="2210" y="238"/>
                </a:lnTo>
                <a:lnTo>
                  <a:pt x="2210" y="204"/>
                </a:lnTo>
                <a:lnTo>
                  <a:pt x="2211" y="187"/>
                </a:lnTo>
                <a:lnTo>
                  <a:pt x="2211" y="204"/>
                </a:lnTo>
                <a:lnTo>
                  <a:pt x="2212" y="238"/>
                </a:lnTo>
                <a:lnTo>
                  <a:pt x="2212" y="289"/>
                </a:lnTo>
                <a:lnTo>
                  <a:pt x="2213" y="238"/>
                </a:lnTo>
                <a:lnTo>
                  <a:pt x="2214" y="187"/>
                </a:lnTo>
                <a:lnTo>
                  <a:pt x="2214" y="204"/>
                </a:lnTo>
                <a:lnTo>
                  <a:pt x="2215" y="221"/>
                </a:lnTo>
                <a:lnTo>
                  <a:pt x="2215" y="289"/>
                </a:lnTo>
                <a:lnTo>
                  <a:pt x="2216" y="340"/>
                </a:lnTo>
                <a:lnTo>
                  <a:pt x="2216" y="272"/>
                </a:lnTo>
                <a:lnTo>
                  <a:pt x="2217" y="306"/>
                </a:lnTo>
                <a:lnTo>
                  <a:pt x="2218" y="323"/>
                </a:lnTo>
                <a:lnTo>
                  <a:pt x="2218" y="340"/>
                </a:lnTo>
                <a:lnTo>
                  <a:pt x="2219" y="255"/>
                </a:lnTo>
                <a:lnTo>
                  <a:pt x="2219" y="204"/>
                </a:lnTo>
                <a:lnTo>
                  <a:pt x="2220" y="187"/>
                </a:lnTo>
                <a:lnTo>
                  <a:pt x="2220" y="187"/>
                </a:lnTo>
                <a:lnTo>
                  <a:pt x="2221" y="238"/>
                </a:lnTo>
                <a:lnTo>
                  <a:pt x="2222" y="255"/>
                </a:lnTo>
                <a:lnTo>
                  <a:pt x="2222" y="272"/>
                </a:lnTo>
                <a:lnTo>
                  <a:pt x="2223" y="272"/>
                </a:lnTo>
                <a:lnTo>
                  <a:pt x="2223" y="289"/>
                </a:lnTo>
                <a:lnTo>
                  <a:pt x="2224" y="272"/>
                </a:lnTo>
                <a:lnTo>
                  <a:pt x="2224" y="255"/>
                </a:lnTo>
                <a:lnTo>
                  <a:pt x="2225" y="238"/>
                </a:lnTo>
                <a:lnTo>
                  <a:pt x="2226" y="238"/>
                </a:lnTo>
                <a:lnTo>
                  <a:pt x="2226" y="238"/>
                </a:lnTo>
                <a:lnTo>
                  <a:pt x="2227" y="255"/>
                </a:lnTo>
                <a:lnTo>
                  <a:pt x="2227" y="272"/>
                </a:lnTo>
                <a:lnTo>
                  <a:pt x="2228" y="289"/>
                </a:lnTo>
                <a:lnTo>
                  <a:pt x="2228" y="289"/>
                </a:lnTo>
                <a:lnTo>
                  <a:pt x="2229" y="272"/>
                </a:lnTo>
                <a:lnTo>
                  <a:pt x="2229" y="238"/>
                </a:lnTo>
                <a:lnTo>
                  <a:pt x="2230" y="238"/>
                </a:lnTo>
                <a:lnTo>
                  <a:pt x="2231" y="255"/>
                </a:lnTo>
                <a:lnTo>
                  <a:pt x="2231" y="255"/>
                </a:lnTo>
                <a:lnTo>
                  <a:pt x="2232" y="255"/>
                </a:lnTo>
                <a:lnTo>
                  <a:pt x="2232" y="255"/>
                </a:lnTo>
                <a:lnTo>
                  <a:pt x="2233" y="255"/>
                </a:lnTo>
                <a:lnTo>
                  <a:pt x="2233" y="238"/>
                </a:lnTo>
                <a:lnTo>
                  <a:pt x="2234" y="221"/>
                </a:lnTo>
                <a:lnTo>
                  <a:pt x="2235" y="170"/>
                </a:lnTo>
                <a:lnTo>
                  <a:pt x="2236" y="102"/>
                </a:lnTo>
                <a:lnTo>
                  <a:pt x="2236" y="170"/>
                </a:lnTo>
                <a:lnTo>
                  <a:pt x="2237" y="187"/>
                </a:lnTo>
                <a:lnTo>
                  <a:pt x="2237" y="221"/>
                </a:lnTo>
                <a:lnTo>
                  <a:pt x="2238" y="272"/>
                </a:lnTo>
                <a:lnTo>
                  <a:pt x="2238" y="289"/>
                </a:lnTo>
                <a:lnTo>
                  <a:pt x="2239" y="272"/>
                </a:lnTo>
                <a:lnTo>
                  <a:pt x="2239" y="255"/>
                </a:lnTo>
                <a:lnTo>
                  <a:pt x="2240" y="255"/>
                </a:lnTo>
                <a:lnTo>
                  <a:pt x="2241" y="272"/>
                </a:lnTo>
                <a:lnTo>
                  <a:pt x="2241" y="272"/>
                </a:lnTo>
                <a:lnTo>
                  <a:pt x="2242" y="272"/>
                </a:lnTo>
                <a:lnTo>
                  <a:pt x="2242" y="255"/>
                </a:lnTo>
                <a:lnTo>
                  <a:pt x="2243" y="255"/>
                </a:lnTo>
                <a:lnTo>
                  <a:pt x="2243" y="289"/>
                </a:lnTo>
                <a:lnTo>
                  <a:pt x="2244" y="289"/>
                </a:lnTo>
                <a:lnTo>
                  <a:pt x="2245" y="272"/>
                </a:lnTo>
                <a:lnTo>
                  <a:pt x="2245" y="238"/>
                </a:lnTo>
                <a:lnTo>
                  <a:pt x="2246" y="238"/>
                </a:lnTo>
                <a:lnTo>
                  <a:pt x="2246" y="221"/>
                </a:lnTo>
                <a:lnTo>
                  <a:pt x="2247" y="238"/>
                </a:lnTo>
                <a:lnTo>
                  <a:pt x="2247" y="221"/>
                </a:lnTo>
                <a:lnTo>
                  <a:pt x="2248" y="221"/>
                </a:lnTo>
                <a:lnTo>
                  <a:pt x="2249" y="238"/>
                </a:lnTo>
                <a:lnTo>
                  <a:pt x="2249" y="221"/>
                </a:lnTo>
                <a:lnTo>
                  <a:pt x="2250" y="221"/>
                </a:lnTo>
                <a:lnTo>
                  <a:pt x="2250" y="238"/>
                </a:lnTo>
                <a:lnTo>
                  <a:pt x="2251" y="272"/>
                </a:lnTo>
                <a:lnTo>
                  <a:pt x="2251" y="255"/>
                </a:lnTo>
                <a:lnTo>
                  <a:pt x="2252" y="238"/>
                </a:lnTo>
                <a:lnTo>
                  <a:pt x="2253" y="221"/>
                </a:lnTo>
                <a:lnTo>
                  <a:pt x="2253" y="221"/>
                </a:lnTo>
                <a:lnTo>
                  <a:pt x="2254" y="238"/>
                </a:lnTo>
                <a:lnTo>
                  <a:pt x="2254" y="272"/>
                </a:lnTo>
                <a:lnTo>
                  <a:pt x="2255" y="238"/>
                </a:lnTo>
                <a:lnTo>
                  <a:pt x="2255" y="187"/>
                </a:lnTo>
                <a:lnTo>
                  <a:pt x="2256" y="153"/>
                </a:lnTo>
                <a:lnTo>
                  <a:pt x="2256" y="153"/>
                </a:lnTo>
                <a:lnTo>
                  <a:pt x="2257" y="153"/>
                </a:lnTo>
                <a:lnTo>
                  <a:pt x="2258" y="238"/>
                </a:lnTo>
                <a:lnTo>
                  <a:pt x="2258" y="238"/>
                </a:lnTo>
                <a:lnTo>
                  <a:pt x="2259" y="204"/>
                </a:lnTo>
                <a:lnTo>
                  <a:pt x="2259" y="204"/>
                </a:lnTo>
                <a:lnTo>
                  <a:pt x="2260" y="238"/>
                </a:lnTo>
                <a:lnTo>
                  <a:pt x="2260" y="289"/>
                </a:lnTo>
                <a:lnTo>
                  <a:pt x="2261" y="340"/>
                </a:lnTo>
                <a:lnTo>
                  <a:pt x="2262" y="340"/>
                </a:lnTo>
                <a:lnTo>
                  <a:pt x="2262" y="289"/>
                </a:lnTo>
                <a:lnTo>
                  <a:pt x="2263" y="255"/>
                </a:lnTo>
                <a:lnTo>
                  <a:pt x="2263" y="289"/>
                </a:lnTo>
                <a:lnTo>
                  <a:pt x="2264" y="306"/>
                </a:lnTo>
                <a:lnTo>
                  <a:pt x="2264" y="289"/>
                </a:lnTo>
                <a:lnTo>
                  <a:pt x="2265" y="255"/>
                </a:lnTo>
                <a:lnTo>
                  <a:pt x="2266" y="221"/>
                </a:lnTo>
                <a:lnTo>
                  <a:pt x="2266" y="187"/>
                </a:lnTo>
                <a:lnTo>
                  <a:pt x="2267" y="221"/>
                </a:lnTo>
                <a:lnTo>
                  <a:pt x="2267" y="255"/>
                </a:lnTo>
                <a:lnTo>
                  <a:pt x="2268" y="272"/>
                </a:lnTo>
                <a:lnTo>
                  <a:pt x="2269" y="272"/>
                </a:lnTo>
                <a:lnTo>
                  <a:pt x="2269" y="238"/>
                </a:lnTo>
                <a:lnTo>
                  <a:pt x="2270" y="221"/>
                </a:lnTo>
                <a:lnTo>
                  <a:pt x="2270" y="238"/>
                </a:lnTo>
                <a:lnTo>
                  <a:pt x="2271" y="255"/>
                </a:lnTo>
                <a:lnTo>
                  <a:pt x="2272" y="238"/>
                </a:lnTo>
                <a:lnTo>
                  <a:pt x="2272" y="238"/>
                </a:lnTo>
                <a:lnTo>
                  <a:pt x="2273" y="221"/>
                </a:lnTo>
                <a:lnTo>
                  <a:pt x="2273" y="221"/>
                </a:lnTo>
                <a:lnTo>
                  <a:pt x="2274" y="238"/>
                </a:lnTo>
                <a:lnTo>
                  <a:pt x="2274" y="238"/>
                </a:lnTo>
                <a:lnTo>
                  <a:pt x="2275" y="221"/>
                </a:lnTo>
                <a:lnTo>
                  <a:pt x="2276" y="221"/>
                </a:lnTo>
                <a:lnTo>
                  <a:pt x="2276" y="204"/>
                </a:lnTo>
                <a:lnTo>
                  <a:pt x="2277" y="204"/>
                </a:lnTo>
                <a:lnTo>
                  <a:pt x="2277" y="204"/>
                </a:lnTo>
                <a:lnTo>
                  <a:pt x="2278" y="187"/>
                </a:lnTo>
                <a:lnTo>
                  <a:pt x="2278" y="187"/>
                </a:lnTo>
                <a:lnTo>
                  <a:pt x="2279" y="221"/>
                </a:lnTo>
                <a:lnTo>
                  <a:pt x="2279" y="221"/>
                </a:lnTo>
                <a:lnTo>
                  <a:pt x="2280" y="221"/>
                </a:lnTo>
                <a:lnTo>
                  <a:pt x="2281" y="85"/>
                </a:lnTo>
                <a:lnTo>
                  <a:pt x="2281" y="17"/>
                </a:lnTo>
                <a:lnTo>
                  <a:pt x="2282" y="119"/>
                </a:lnTo>
                <a:lnTo>
                  <a:pt x="2282" y="204"/>
                </a:lnTo>
                <a:lnTo>
                  <a:pt x="2283" y="255"/>
                </a:lnTo>
                <a:lnTo>
                  <a:pt x="2283" y="306"/>
                </a:lnTo>
                <a:lnTo>
                  <a:pt x="2284" y="306"/>
                </a:lnTo>
                <a:lnTo>
                  <a:pt x="2285" y="255"/>
                </a:lnTo>
                <a:lnTo>
                  <a:pt x="2285" y="238"/>
                </a:lnTo>
                <a:lnTo>
                  <a:pt x="2286" y="323"/>
                </a:lnTo>
                <a:lnTo>
                  <a:pt x="2286" y="374"/>
                </a:lnTo>
                <a:lnTo>
                  <a:pt x="2287" y="374"/>
                </a:lnTo>
                <a:lnTo>
                  <a:pt x="2287" y="340"/>
                </a:lnTo>
                <a:lnTo>
                  <a:pt x="2288" y="272"/>
                </a:lnTo>
                <a:lnTo>
                  <a:pt x="2289" y="255"/>
                </a:lnTo>
                <a:lnTo>
                  <a:pt x="2289" y="272"/>
                </a:lnTo>
                <a:lnTo>
                  <a:pt x="2290" y="289"/>
                </a:lnTo>
                <a:lnTo>
                  <a:pt x="2290" y="272"/>
                </a:lnTo>
                <a:lnTo>
                  <a:pt x="2291" y="255"/>
                </a:lnTo>
                <a:lnTo>
                  <a:pt x="2291" y="221"/>
                </a:lnTo>
                <a:lnTo>
                  <a:pt x="2292" y="187"/>
                </a:lnTo>
                <a:lnTo>
                  <a:pt x="2293" y="170"/>
                </a:lnTo>
                <a:lnTo>
                  <a:pt x="2293" y="170"/>
                </a:lnTo>
                <a:lnTo>
                  <a:pt x="2294" y="170"/>
                </a:lnTo>
                <a:lnTo>
                  <a:pt x="2294" y="187"/>
                </a:lnTo>
                <a:lnTo>
                  <a:pt x="2295" y="170"/>
                </a:lnTo>
                <a:lnTo>
                  <a:pt x="2295" y="187"/>
                </a:lnTo>
                <a:lnTo>
                  <a:pt x="2296" y="204"/>
                </a:lnTo>
                <a:lnTo>
                  <a:pt x="2296" y="221"/>
                </a:lnTo>
                <a:lnTo>
                  <a:pt x="2297" y="221"/>
                </a:lnTo>
                <a:lnTo>
                  <a:pt x="2298" y="221"/>
                </a:lnTo>
                <a:lnTo>
                  <a:pt x="2298" y="221"/>
                </a:lnTo>
                <a:lnTo>
                  <a:pt x="2299" y="221"/>
                </a:lnTo>
                <a:lnTo>
                  <a:pt x="2299" y="238"/>
                </a:lnTo>
                <a:lnTo>
                  <a:pt x="2300" y="255"/>
                </a:lnTo>
                <a:lnTo>
                  <a:pt x="2300" y="238"/>
                </a:lnTo>
                <a:lnTo>
                  <a:pt x="2301" y="204"/>
                </a:lnTo>
                <a:lnTo>
                  <a:pt x="2302" y="204"/>
                </a:lnTo>
                <a:lnTo>
                  <a:pt x="2302" y="187"/>
                </a:lnTo>
                <a:lnTo>
                  <a:pt x="2303" y="170"/>
                </a:lnTo>
                <a:lnTo>
                  <a:pt x="2304" y="187"/>
                </a:lnTo>
                <a:lnTo>
                  <a:pt x="2304" y="272"/>
                </a:lnTo>
                <a:lnTo>
                  <a:pt x="2305" y="272"/>
                </a:lnTo>
                <a:lnTo>
                  <a:pt x="2305" y="289"/>
                </a:lnTo>
                <a:lnTo>
                  <a:pt x="2306" y="289"/>
                </a:lnTo>
                <a:lnTo>
                  <a:pt x="2306" y="289"/>
                </a:lnTo>
                <a:lnTo>
                  <a:pt x="2307" y="272"/>
                </a:lnTo>
                <a:lnTo>
                  <a:pt x="2308" y="289"/>
                </a:lnTo>
                <a:lnTo>
                  <a:pt x="2308" y="289"/>
                </a:lnTo>
                <a:lnTo>
                  <a:pt x="2309" y="323"/>
                </a:lnTo>
                <a:lnTo>
                  <a:pt x="2309" y="340"/>
                </a:lnTo>
                <a:lnTo>
                  <a:pt x="2310" y="306"/>
                </a:lnTo>
                <a:lnTo>
                  <a:pt x="2310" y="255"/>
                </a:lnTo>
                <a:lnTo>
                  <a:pt x="2311" y="238"/>
                </a:lnTo>
                <a:lnTo>
                  <a:pt x="2312" y="221"/>
                </a:lnTo>
                <a:lnTo>
                  <a:pt x="2312" y="187"/>
                </a:lnTo>
                <a:lnTo>
                  <a:pt x="2313" y="221"/>
                </a:lnTo>
                <a:lnTo>
                  <a:pt x="2313" y="255"/>
                </a:lnTo>
                <a:lnTo>
                  <a:pt x="2314" y="255"/>
                </a:lnTo>
                <a:lnTo>
                  <a:pt x="2314" y="255"/>
                </a:lnTo>
                <a:lnTo>
                  <a:pt x="2315" y="272"/>
                </a:lnTo>
                <a:lnTo>
                  <a:pt x="2316" y="255"/>
                </a:lnTo>
                <a:lnTo>
                  <a:pt x="2316" y="238"/>
                </a:lnTo>
                <a:lnTo>
                  <a:pt x="2317" y="221"/>
                </a:lnTo>
                <a:lnTo>
                  <a:pt x="2317" y="238"/>
                </a:lnTo>
                <a:lnTo>
                  <a:pt x="2318" y="255"/>
                </a:lnTo>
                <a:lnTo>
                  <a:pt x="2318" y="255"/>
                </a:lnTo>
                <a:lnTo>
                  <a:pt x="2319" y="272"/>
                </a:lnTo>
                <a:lnTo>
                  <a:pt x="2319" y="272"/>
                </a:lnTo>
                <a:lnTo>
                  <a:pt x="2320" y="255"/>
                </a:lnTo>
                <a:lnTo>
                  <a:pt x="2321" y="238"/>
                </a:lnTo>
                <a:lnTo>
                  <a:pt x="2321" y="238"/>
                </a:lnTo>
                <a:lnTo>
                  <a:pt x="2322" y="238"/>
                </a:lnTo>
                <a:lnTo>
                  <a:pt x="2322" y="238"/>
                </a:lnTo>
                <a:lnTo>
                  <a:pt x="2323" y="238"/>
                </a:lnTo>
                <a:lnTo>
                  <a:pt x="2323" y="221"/>
                </a:lnTo>
                <a:lnTo>
                  <a:pt x="2324" y="204"/>
                </a:lnTo>
                <a:lnTo>
                  <a:pt x="2325" y="187"/>
                </a:lnTo>
                <a:lnTo>
                  <a:pt x="2325" y="221"/>
                </a:lnTo>
                <a:lnTo>
                  <a:pt x="2326" y="289"/>
                </a:lnTo>
                <a:lnTo>
                  <a:pt x="2326" y="170"/>
                </a:lnTo>
                <a:lnTo>
                  <a:pt x="2327" y="136"/>
                </a:lnTo>
                <a:lnTo>
                  <a:pt x="2327" y="153"/>
                </a:lnTo>
                <a:lnTo>
                  <a:pt x="2328" y="170"/>
                </a:lnTo>
                <a:lnTo>
                  <a:pt x="2329" y="221"/>
                </a:lnTo>
                <a:lnTo>
                  <a:pt x="2329" y="340"/>
                </a:lnTo>
                <a:lnTo>
                  <a:pt x="2330" y="358"/>
                </a:lnTo>
                <a:lnTo>
                  <a:pt x="2330" y="289"/>
                </a:lnTo>
                <a:lnTo>
                  <a:pt x="2331" y="255"/>
                </a:lnTo>
                <a:lnTo>
                  <a:pt x="2331" y="238"/>
                </a:lnTo>
                <a:lnTo>
                  <a:pt x="2332" y="289"/>
                </a:lnTo>
                <a:lnTo>
                  <a:pt x="2333" y="306"/>
                </a:lnTo>
                <a:lnTo>
                  <a:pt x="2333" y="323"/>
                </a:lnTo>
                <a:lnTo>
                  <a:pt x="2334" y="306"/>
                </a:lnTo>
                <a:lnTo>
                  <a:pt x="2334" y="289"/>
                </a:lnTo>
                <a:lnTo>
                  <a:pt x="2335" y="238"/>
                </a:lnTo>
                <a:lnTo>
                  <a:pt x="2336" y="221"/>
                </a:lnTo>
                <a:lnTo>
                  <a:pt x="2336" y="204"/>
                </a:lnTo>
                <a:lnTo>
                  <a:pt x="2337" y="204"/>
                </a:lnTo>
                <a:lnTo>
                  <a:pt x="2337" y="187"/>
                </a:lnTo>
                <a:lnTo>
                  <a:pt x="2338" y="187"/>
                </a:lnTo>
                <a:lnTo>
                  <a:pt x="2339" y="187"/>
                </a:lnTo>
                <a:lnTo>
                  <a:pt x="2339" y="187"/>
                </a:lnTo>
                <a:lnTo>
                  <a:pt x="2340" y="238"/>
                </a:lnTo>
                <a:lnTo>
                  <a:pt x="2340" y="255"/>
                </a:lnTo>
                <a:lnTo>
                  <a:pt x="2341" y="221"/>
                </a:lnTo>
                <a:lnTo>
                  <a:pt x="2341" y="221"/>
                </a:lnTo>
                <a:lnTo>
                  <a:pt x="2342" y="221"/>
                </a:lnTo>
                <a:lnTo>
                  <a:pt x="2343" y="238"/>
                </a:lnTo>
                <a:lnTo>
                  <a:pt x="2343" y="255"/>
                </a:lnTo>
                <a:lnTo>
                  <a:pt x="2344" y="255"/>
                </a:lnTo>
                <a:lnTo>
                  <a:pt x="2344" y="238"/>
                </a:lnTo>
                <a:lnTo>
                  <a:pt x="2345" y="238"/>
                </a:lnTo>
                <a:lnTo>
                  <a:pt x="2345" y="255"/>
                </a:lnTo>
                <a:lnTo>
                  <a:pt x="2346" y="255"/>
                </a:lnTo>
                <a:lnTo>
                  <a:pt x="2346" y="272"/>
                </a:lnTo>
                <a:lnTo>
                  <a:pt x="2347" y="255"/>
                </a:lnTo>
                <a:lnTo>
                  <a:pt x="2348" y="255"/>
                </a:lnTo>
                <a:lnTo>
                  <a:pt x="2348" y="238"/>
                </a:lnTo>
                <a:lnTo>
                  <a:pt x="2349" y="204"/>
                </a:lnTo>
                <a:lnTo>
                  <a:pt x="2349" y="153"/>
                </a:lnTo>
                <a:lnTo>
                  <a:pt x="2350" y="238"/>
                </a:lnTo>
                <a:lnTo>
                  <a:pt x="2350" y="272"/>
                </a:lnTo>
                <a:lnTo>
                  <a:pt x="2351" y="238"/>
                </a:lnTo>
                <a:lnTo>
                  <a:pt x="2352" y="238"/>
                </a:lnTo>
                <a:lnTo>
                  <a:pt x="2352" y="204"/>
                </a:lnTo>
                <a:lnTo>
                  <a:pt x="2353" y="238"/>
                </a:lnTo>
                <a:lnTo>
                  <a:pt x="2353" y="306"/>
                </a:lnTo>
                <a:lnTo>
                  <a:pt x="2354" y="306"/>
                </a:lnTo>
                <a:lnTo>
                  <a:pt x="2354" y="323"/>
                </a:lnTo>
                <a:lnTo>
                  <a:pt x="2355" y="340"/>
                </a:lnTo>
                <a:lnTo>
                  <a:pt x="2356" y="306"/>
                </a:lnTo>
                <a:lnTo>
                  <a:pt x="2356" y="255"/>
                </a:lnTo>
                <a:lnTo>
                  <a:pt x="2357" y="187"/>
                </a:lnTo>
                <a:lnTo>
                  <a:pt x="2357" y="187"/>
                </a:lnTo>
                <a:lnTo>
                  <a:pt x="2358" y="187"/>
                </a:lnTo>
                <a:lnTo>
                  <a:pt x="2358" y="221"/>
                </a:lnTo>
                <a:lnTo>
                  <a:pt x="2359" y="255"/>
                </a:lnTo>
                <a:lnTo>
                  <a:pt x="2360" y="255"/>
                </a:lnTo>
                <a:lnTo>
                  <a:pt x="2360" y="255"/>
                </a:lnTo>
                <a:lnTo>
                  <a:pt x="2361" y="255"/>
                </a:lnTo>
                <a:lnTo>
                  <a:pt x="2361" y="238"/>
                </a:lnTo>
                <a:lnTo>
                  <a:pt x="2362" y="238"/>
                </a:lnTo>
                <a:lnTo>
                  <a:pt x="2362" y="221"/>
                </a:lnTo>
                <a:lnTo>
                  <a:pt x="2363" y="221"/>
                </a:lnTo>
                <a:lnTo>
                  <a:pt x="2363" y="221"/>
                </a:lnTo>
                <a:lnTo>
                  <a:pt x="2364" y="221"/>
                </a:lnTo>
                <a:lnTo>
                  <a:pt x="2365" y="238"/>
                </a:lnTo>
                <a:lnTo>
                  <a:pt x="2365" y="255"/>
                </a:lnTo>
                <a:lnTo>
                  <a:pt x="2366" y="238"/>
                </a:lnTo>
                <a:lnTo>
                  <a:pt x="2366" y="221"/>
                </a:lnTo>
                <a:lnTo>
                  <a:pt x="2367" y="221"/>
                </a:lnTo>
                <a:lnTo>
                  <a:pt x="2367" y="221"/>
                </a:lnTo>
                <a:lnTo>
                  <a:pt x="2368" y="238"/>
                </a:lnTo>
                <a:lnTo>
                  <a:pt x="2369" y="238"/>
                </a:lnTo>
                <a:lnTo>
                  <a:pt x="2369" y="221"/>
                </a:lnTo>
                <a:lnTo>
                  <a:pt x="2370" y="221"/>
                </a:lnTo>
                <a:lnTo>
                  <a:pt x="2371" y="221"/>
                </a:lnTo>
                <a:lnTo>
                  <a:pt x="2371" y="272"/>
                </a:lnTo>
                <a:lnTo>
                  <a:pt x="2372" y="255"/>
                </a:lnTo>
                <a:lnTo>
                  <a:pt x="2372" y="170"/>
                </a:lnTo>
                <a:lnTo>
                  <a:pt x="2373" y="102"/>
                </a:lnTo>
                <a:lnTo>
                  <a:pt x="2373" y="119"/>
                </a:lnTo>
                <a:lnTo>
                  <a:pt x="2374" y="170"/>
                </a:lnTo>
                <a:lnTo>
                  <a:pt x="2375" y="255"/>
                </a:lnTo>
                <a:lnTo>
                  <a:pt x="2375" y="323"/>
                </a:lnTo>
                <a:lnTo>
                  <a:pt x="2376" y="306"/>
                </a:lnTo>
                <a:lnTo>
                  <a:pt x="2376" y="238"/>
                </a:lnTo>
                <a:lnTo>
                  <a:pt x="2377" y="187"/>
                </a:lnTo>
                <a:lnTo>
                  <a:pt x="2377" y="221"/>
                </a:lnTo>
                <a:lnTo>
                  <a:pt x="2378" y="306"/>
                </a:lnTo>
                <a:lnTo>
                  <a:pt x="2379" y="374"/>
                </a:lnTo>
                <a:lnTo>
                  <a:pt x="2379" y="340"/>
                </a:lnTo>
                <a:lnTo>
                  <a:pt x="2380" y="255"/>
                </a:lnTo>
                <a:lnTo>
                  <a:pt x="2380" y="238"/>
                </a:lnTo>
                <a:lnTo>
                  <a:pt x="2381" y="238"/>
                </a:lnTo>
                <a:lnTo>
                  <a:pt x="2381" y="272"/>
                </a:lnTo>
                <a:lnTo>
                  <a:pt x="2382" y="289"/>
                </a:lnTo>
                <a:lnTo>
                  <a:pt x="2383" y="238"/>
                </a:lnTo>
                <a:lnTo>
                  <a:pt x="2383" y="221"/>
                </a:lnTo>
                <a:lnTo>
                  <a:pt x="2384" y="187"/>
                </a:lnTo>
                <a:lnTo>
                  <a:pt x="2384" y="204"/>
                </a:lnTo>
                <a:lnTo>
                  <a:pt x="2385" y="187"/>
                </a:lnTo>
                <a:lnTo>
                  <a:pt x="2385" y="187"/>
                </a:lnTo>
                <a:lnTo>
                  <a:pt x="2386" y="170"/>
                </a:lnTo>
                <a:lnTo>
                  <a:pt x="2386" y="204"/>
                </a:lnTo>
                <a:lnTo>
                  <a:pt x="2387" y="238"/>
                </a:lnTo>
                <a:lnTo>
                  <a:pt x="2388" y="238"/>
                </a:lnTo>
                <a:lnTo>
                  <a:pt x="2388" y="255"/>
                </a:lnTo>
                <a:lnTo>
                  <a:pt x="2389" y="255"/>
                </a:lnTo>
                <a:lnTo>
                  <a:pt x="2389" y="272"/>
                </a:lnTo>
                <a:lnTo>
                  <a:pt x="2390" y="238"/>
                </a:lnTo>
                <a:lnTo>
                  <a:pt x="2390" y="221"/>
                </a:lnTo>
                <a:lnTo>
                  <a:pt x="2391" y="238"/>
                </a:lnTo>
                <a:lnTo>
                  <a:pt x="2392" y="255"/>
                </a:lnTo>
                <a:lnTo>
                  <a:pt x="2392" y="272"/>
                </a:lnTo>
                <a:lnTo>
                  <a:pt x="2393" y="238"/>
                </a:lnTo>
                <a:lnTo>
                  <a:pt x="2393" y="187"/>
                </a:lnTo>
                <a:lnTo>
                  <a:pt x="2394" y="170"/>
                </a:lnTo>
                <a:lnTo>
                  <a:pt x="2394" y="153"/>
                </a:lnTo>
                <a:lnTo>
                  <a:pt x="2395" y="204"/>
                </a:lnTo>
                <a:lnTo>
                  <a:pt x="2396" y="289"/>
                </a:lnTo>
                <a:lnTo>
                  <a:pt x="2396" y="272"/>
                </a:lnTo>
                <a:lnTo>
                  <a:pt x="2397" y="255"/>
                </a:lnTo>
                <a:lnTo>
                  <a:pt x="2397" y="238"/>
                </a:lnTo>
                <a:lnTo>
                  <a:pt x="2398" y="221"/>
                </a:lnTo>
                <a:lnTo>
                  <a:pt x="2398" y="289"/>
                </a:lnTo>
                <a:lnTo>
                  <a:pt x="2399" y="323"/>
                </a:lnTo>
                <a:lnTo>
                  <a:pt x="2400" y="289"/>
                </a:lnTo>
                <a:lnTo>
                  <a:pt x="2400" y="323"/>
                </a:lnTo>
                <a:lnTo>
                  <a:pt x="2401" y="374"/>
                </a:lnTo>
                <a:lnTo>
                  <a:pt x="2402" y="340"/>
                </a:lnTo>
                <a:lnTo>
                  <a:pt x="2402" y="255"/>
                </a:lnTo>
                <a:lnTo>
                  <a:pt x="2403" y="204"/>
                </a:lnTo>
                <a:lnTo>
                  <a:pt x="2403" y="204"/>
                </a:lnTo>
                <a:lnTo>
                  <a:pt x="2404" y="187"/>
                </a:lnTo>
                <a:lnTo>
                  <a:pt x="2404" y="221"/>
                </a:lnTo>
                <a:lnTo>
                  <a:pt x="2405" y="255"/>
                </a:lnTo>
                <a:lnTo>
                  <a:pt x="2406" y="238"/>
                </a:lnTo>
                <a:lnTo>
                  <a:pt x="2406" y="272"/>
                </a:lnTo>
                <a:lnTo>
                  <a:pt x="2407" y="306"/>
                </a:lnTo>
                <a:lnTo>
                  <a:pt x="2407" y="272"/>
                </a:lnTo>
                <a:lnTo>
                  <a:pt x="2408" y="221"/>
                </a:lnTo>
                <a:lnTo>
                  <a:pt x="2408" y="204"/>
                </a:lnTo>
                <a:lnTo>
                  <a:pt x="2409" y="187"/>
                </a:lnTo>
                <a:lnTo>
                  <a:pt x="2409" y="187"/>
                </a:lnTo>
                <a:lnTo>
                  <a:pt x="2410" y="221"/>
                </a:lnTo>
                <a:lnTo>
                  <a:pt x="2411" y="221"/>
                </a:lnTo>
                <a:lnTo>
                  <a:pt x="2411" y="221"/>
                </a:lnTo>
                <a:lnTo>
                  <a:pt x="2412" y="238"/>
                </a:lnTo>
                <a:lnTo>
                  <a:pt x="2412" y="255"/>
                </a:lnTo>
                <a:lnTo>
                  <a:pt x="2413" y="238"/>
                </a:lnTo>
                <a:lnTo>
                  <a:pt x="2413" y="221"/>
                </a:lnTo>
                <a:lnTo>
                  <a:pt x="2414" y="221"/>
                </a:lnTo>
                <a:lnTo>
                  <a:pt x="2415" y="187"/>
                </a:lnTo>
                <a:lnTo>
                  <a:pt x="2415" y="170"/>
                </a:lnTo>
                <a:lnTo>
                  <a:pt x="2416" y="136"/>
                </a:lnTo>
                <a:lnTo>
                  <a:pt x="2416" y="136"/>
                </a:lnTo>
                <a:lnTo>
                  <a:pt x="2417" y="170"/>
                </a:lnTo>
                <a:lnTo>
                  <a:pt x="2417" y="187"/>
                </a:lnTo>
                <a:lnTo>
                  <a:pt x="2418" y="68"/>
                </a:lnTo>
                <a:lnTo>
                  <a:pt x="2419" y="51"/>
                </a:lnTo>
                <a:lnTo>
                  <a:pt x="2419" y="102"/>
                </a:lnTo>
                <a:lnTo>
                  <a:pt x="2420" y="187"/>
                </a:lnTo>
                <a:lnTo>
                  <a:pt x="2420" y="255"/>
                </a:lnTo>
                <a:lnTo>
                  <a:pt x="2421" y="358"/>
                </a:lnTo>
                <a:lnTo>
                  <a:pt x="2421" y="358"/>
                </a:lnTo>
                <a:lnTo>
                  <a:pt x="2422" y="323"/>
                </a:lnTo>
                <a:lnTo>
                  <a:pt x="2423" y="289"/>
                </a:lnTo>
                <a:lnTo>
                  <a:pt x="2423" y="358"/>
                </a:lnTo>
                <a:lnTo>
                  <a:pt x="2424" y="391"/>
                </a:lnTo>
                <a:lnTo>
                  <a:pt x="2424" y="391"/>
                </a:lnTo>
                <a:lnTo>
                  <a:pt x="2425" y="374"/>
                </a:lnTo>
                <a:lnTo>
                  <a:pt x="2425" y="358"/>
                </a:lnTo>
                <a:lnTo>
                  <a:pt x="2426" y="289"/>
                </a:lnTo>
                <a:lnTo>
                  <a:pt x="2426" y="289"/>
                </a:lnTo>
                <a:lnTo>
                  <a:pt x="2427" y="238"/>
                </a:lnTo>
                <a:lnTo>
                  <a:pt x="2428" y="221"/>
                </a:lnTo>
                <a:lnTo>
                  <a:pt x="2428" y="204"/>
                </a:lnTo>
                <a:lnTo>
                  <a:pt x="2429" y="170"/>
                </a:lnTo>
                <a:lnTo>
                  <a:pt x="2429" y="153"/>
                </a:lnTo>
                <a:lnTo>
                  <a:pt x="2430" y="170"/>
                </a:lnTo>
                <a:lnTo>
                  <a:pt x="2430" y="170"/>
                </a:lnTo>
                <a:lnTo>
                  <a:pt x="2431" y="170"/>
                </a:lnTo>
                <a:lnTo>
                  <a:pt x="2432" y="187"/>
                </a:lnTo>
                <a:lnTo>
                  <a:pt x="2432" y="204"/>
                </a:lnTo>
                <a:lnTo>
                  <a:pt x="2433" y="204"/>
                </a:lnTo>
                <a:lnTo>
                  <a:pt x="2433" y="221"/>
                </a:lnTo>
                <a:lnTo>
                  <a:pt x="2434" y="221"/>
                </a:lnTo>
                <a:lnTo>
                  <a:pt x="2434" y="238"/>
                </a:lnTo>
                <a:lnTo>
                  <a:pt x="2435" y="255"/>
                </a:lnTo>
                <a:lnTo>
                  <a:pt x="2436" y="255"/>
                </a:lnTo>
                <a:lnTo>
                  <a:pt x="2436" y="255"/>
                </a:lnTo>
                <a:lnTo>
                  <a:pt x="2437" y="272"/>
                </a:lnTo>
                <a:lnTo>
                  <a:pt x="2438" y="289"/>
                </a:lnTo>
                <a:lnTo>
                  <a:pt x="2438" y="272"/>
                </a:lnTo>
                <a:lnTo>
                  <a:pt x="2439" y="255"/>
                </a:lnTo>
                <a:lnTo>
                  <a:pt x="2439" y="187"/>
                </a:lnTo>
                <a:lnTo>
                  <a:pt x="2440" y="187"/>
                </a:lnTo>
                <a:lnTo>
                  <a:pt x="2440" y="187"/>
                </a:lnTo>
                <a:lnTo>
                  <a:pt x="2441" y="187"/>
                </a:lnTo>
                <a:lnTo>
                  <a:pt x="2442" y="289"/>
                </a:lnTo>
                <a:lnTo>
                  <a:pt x="2442" y="272"/>
                </a:lnTo>
                <a:lnTo>
                  <a:pt x="2443" y="255"/>
                </a:lnTo>
                <a:lnTo>
                  <a:pt x="2443" y="204"/>
                </a:lnTo>
                <a:lnTo>
                  <a:pt x="2444" y="238"/>
                </a:lnTo>
                <a:lnTo>
                  <a:pt x="2444" y="221"/>
                </a:lnTo>
                <a:lnTo>
                  <a:pt x="2445" y="221"/>
                </a:lnTo>
                <a:lnTo>
                  <a:pt x="2446" y="289"/>
                </a:lnTo>
                <a:lnTo>
                  <a:pt x="2446" y="323"/>
                </a:lnTo>
                <a:lnTo>
                  <a:pt x="2447" y="358"/>
                </a:lnTo>
                <a:lnTo>
                  <a:pt x="2447" y="340"/>
                </a:lnTo>
                <a:lnTo>
                  <a:pt x="2448" y="289"/>
                </a:lnTo>
                <a:lnTo>
                  <a:pt x="2448" y="238"/>
                </a:lnTo>
                <a:lnTo>
                  <a:pt x="2449" y="187"/>
                </a:lnTo>
                <a:lnTo>
                  <a:pt x="2450" y="170"/>
                </a:lnTo>
                <a:lnTo>
                  <a:pt x="2450" y="187"/>
                </a:lnTo>
                <a:lnTo>
                  <a:pt x="2451" y="221"/>
                </a:lnTo>
                <a:lnTo>
                  <a:pt x="2451" y="238"/>
                </a:lnTo>
                <a:lnTo>
                  <a:pt x="2452" y="238"/>
                </a:lnTo>
                <a:lnTo>
                  <a:pt x="2452" y="221"/>
                </a:lnTo>
                <a:lnTo>
                  <a:pt x="2453" y="221"/>
                </a:lnTo>
                <a:lnTo>
                  <a:pt x="2453" y="221"/>
                </a:lnTo>
                <a:lnTo>
                  <a:pt x="2454" y="221"/>
                </a:lnTo>
                <a:lnTo>
                  <a:pt x="2455" y="204"/>
                </a:lnTo>
                <a:lnTo>
                  <a:pt x="2455" y="221"/>
                </a:lnTo>
                <a:lnTo>
                  <a:pt x="2456" y="238"/>
                </a:lnTo>
                <a:lnTo>
                  <a:pt x="2456" y="238"/>
                </a:lnTo>
                <a:lnTo>
                  <a:pt x="2457" y="238"/>
                </a:lnTo>
                <a:lnTo>
                  <a:pt x="2457" y="221"/>
                </a:lnTo>
                <a:lnTo>
                  <a:pt x="2458" y="221"/>
                </a:lnTo>
                <a:lnTo>
                  <a:pt x="2459" y="204"/>
                </a:lnTo>
                <a:lnTo>
                  <a:pt x="2459" y="204"/>
                </a:lnTo>
                <a:lnTo>
                  <a:pt x="2460" y="221"/>
                </a:lnTo>
                <a:lnTo>
                  <a:pt x="2460" y="221"/>
                </a:lnTo>
                <a:lnTo>
                  <a:pt x="2461" y="204"/>
                </a:lnTo>
                <a:lnTo>
                  <a:pt x="2461" y="170"/>
                </a:lnTo>
                <a:lnTo>
                  <a:pt x="2462" y="187"/>
                </a:lnTo>
                <a:lnTo>
                  <a:pt x="2463" y="238"/>
                </a:lnTo>
                <a:lnTo>
                  <a:pt x="2463" y="204"/>
                </a:lnTo>
                <a:lnTo>
                  <a:pt x="2464" y="136"/>
                </a:lnTo>
                <a:lnTo>
                  <a:pt x="2464" y="17"/>
                </a:lnTo>
                <a:lnTo>
                  <a:pt x="2465" y="34"/>
                </a:lnTo>
                <a:lnTo>
                  <a:pt x="2465" y="68"/>
                </a:lnTo>
                <a:lnTo>
                  <a:pt x="2466" y="170"/>
                </a:lnTo>
                <a:lnTo>
                  <a:pt x="2467" y="340"/>
                </a:lnTo>
                <a:lnTo>
                  <a:pt x="2467" y="374"/>
                </a:lnTo>
                <a:lnTo>
                  <a:pt x="2468" y="272"/>
                </a:lnTo>
                <a:lnTo>
                  <a:pt x="2469" y="221"/>
                </a:lnTo>
                <a:lnTo>
                  <a:pt x="2469" y="272"/>
                </a:lnTo>
                <a:lnTo>
                  <a:pt x="2470" y="358"/>
                </a:lnTo>
                <a:lnTo>
                  <a:pt x="2470" y="391"/>
                </a:lnTo>
                <a:lnTo>
                  <a:pt x="2471" y="374"/>
                </a:lnTo>
                <a:lnTo>
                  <a:pt x="2471" y="374"/>
                </a:lnTo>
                <a:lnTo>
                  <a:pt x="2472" y="358"/>
                </a:lnTo>
                <a:lnTo>
                  <a:pt x="2473" y="323"/>
                </a:lnTo>
                <a:lnTo>
                  <a:pt x="2473" y="289"/>
                </a:lnTo>
                <a:lnTo>
                  <a:pt x="2474" y="255"/>
                </a:lnTo>
                <a:lnTo>
                  <a:pt x="2474" y="272"/>
                </a:lnTo>
                <a:lnTo>
                  <a:pt x="2475" y="255"/>
                </a:lnTo>
                <a:lnTo>
                  <a:pt x="2475" y="238"/>
                </a:lnTo>
                <a:lnTo>
                  <a:pt x="2476" y="221"/>
                </a:lnTo>
                <a:lnTo>
                  <a:pt x="2476" y="187"/>
                </a:lnTo>
                <a:lnTo>
                  <a:pt x="2477" y="187"/>
                </a:lnTo>
                <a:lnTo>
                  <a:pt x="2478" y="204"/>
                </a:lnTo>
                <a:lnTo>
                  <a:pt x="2478" y="221"/>
                </a:lnTo>
                <a:lnTo>
                  <a:pt x="2479" y="238"/>
                </a:lnTo>
                <a:lnTo>
                  <a:pt x="2479" y="238"/>
                </a:lnTo>
                <a:lnTo>
                  <a:pt x="2480" y="221"/>
                </a:lnTo>
                <a:lnTo>
                  <a:pt x="2480" y="221"/>
                </a:lnTo>
                <a:lnTo>
                  <a:pt x="2481" y="221"/>
                </a:lnTo>
                <a:lnTo>
                  <a:pt x="2482" y="238"/>
                </a:lnTo>
                <a:lnTo>
                  <a:pt x="2482" y="255"/>
                </a:lnTo>
                <a:lnTo>
                  <a:pt x="2483" y="289"/>
                </a:lnTo>
                <a:lnTo>
                  <a:pt x="2483" y="323"/>
                </a:lnTo>
                <a:lnTo>
                  <a:pt x="2484" y="340"/>
                </a:lnTo>
                <a:lnTo>
                  <a:pt x="2484" y="306"/>
                </a:lnTo>
                <a:lnTo>
                  <a:pt x="2485" y="358"/>
                </a:lnTo>
                <a:lnTo>
                  <a:pt x="2486" y="272"/>
                </a:lnTo>
                <a:lnTo>
                  <a:pt x="2486" y="136"/>
                </a:lnTo>
                <a:lnTo>
                  <a:pt x="2487" y="68"/>
                </a:lnTo>
                <a:lnTo>
                  <a:pt x="2487" y="153"/>
                </a:lnTo>
                <a:lnTo>
                  <a:pt x="2488" y="289"/>
                </a:lnTo>
                <a:lnTo>
                  <a:pt x="2488" y="323"/>
                </a:lnTo>
                <a:lnTo>
                  <a:pt x="2489" y="306"/>
                </a:lnTo>
                <a:lnTo>
                  <a:pt x="2490" y="255"/>
                </a:lnTo>
                <a:lnTo>
                  <a:pt x="2490" y="238"/>
                </a:lnTo>
                <a:lnTo>
                  <a:pt x="2491" y="255"/>
                </a:lnTo>
                <a:lnTo>
                  <a:pt x="2491" y="340"/>
                </a:lnTo>
                <a:lnTo>
                  <a:pt x="2492" y="374"/>
                </a:lnTo>
                <a:lnTo>
                  <a:pt x="2492" y="374"/>
                </a:lnTo>
                <a:lnTo>
                  <a:pt x="2493" y="272"/>
                </a:lnTo>
                <a:lnTo>
                  <a:pt x="2493" y="187"/>
                </a:lnTo>
                <a:lnTo>
                  <a:pt x="2494" y="136"/>
                </a:lnTo>
                <a:lnTo>
                  <a:pt x="2495" y="153"/>
                </a:lnTo>
                <a:lnTo>
                  <a:pt x="2495" y="204"/>
                </a:lnTo>
                <a:lnTo>
                  <a:pt x="2496" y="255"/>
                </a:lnTo>
                <a:lnTo>
                  <a:pt x="2496" y="272"/>
                </a:lnTo>
                <a:lnTo>
                  <a:pt x="2497" y="272"/>
                </a:lnTo>
                <a:lnTo>
                  <a:pt x="2497" y="238"/>
                </a:lnTo>
                <a:lnTo>
                  <a:pt x="2498" y="238"/>
                </a:lnTo>
                <a:lnTo>
                  <a:pt x="2499" y="221"/>
                </a:lnTo>
                <a:lnTo>
                  <a:pt x="2499" y="221"/>
                </a:lnTo>
                <a:lnTo>
                  <a:pt x="2500" y="221"/>
                </a:lnTo>
                <a:lnTo>
                  <a:pt x="2500" y="221"/>
                </a:lnTo>
                <a:lnTo>
                  <a:pt x="2501" y="204"/>
                </a:lnTo>
                <a:lnTo>
                  <a:pt x="2502" y="204"/>
                </a:lnTo>
                <a:lnTo>
                  <a:pt x="2502" y="204"/>
                </a:lnTo>
                <a:lnTo>
                  <a:pt x="2503" y="221"/>
                </a:lnTo>
                <a:lnTo>
                  <a:pt x="2503" y="221"/>
                </a:lnTo>
                <a:lnTo>
                  <a:pt x="2504" y="221"/>
                </a:lnTo>
                <a:lnTo>
                  <a:pt x="2505" y="221"/>
                </a:lnTo>
                <a:lnTo>
                  <a:pt x="2505" y="221"/>
                </a:lnTo>
                <a:lnTo>
                  <a:pt x="2506" y="204"/>
                </a:lnTo>
                <a:lnTo>
                  <a:pt x="2506" y="221"/>
                </a:lnTo>
                <a:lnTo>
                  <a:pt x="2507" y="221"/>
                </a:lnTo>
                <a:lnTo>
                  <a:pt x="2507" y="187"/>
                </a:lnTo>
                <a:lnTo>
                  <a:pt x="2508" y="170"/>
                </a:lnTo>
                <a:lnTo>
                  <a:pt x="2509" y="204"/>
                </a:lnTo>
                <a:lnTo>
                  <a:pt x="2509" y="187"/>
                </a:lnTo>
                <a:lnTo>
                  <a:pt x="2510" y="68"/>
                </a:lnTo>
                <a:lnTo>
                  <a:pt x="2510" y="17"/>
                </a:lnTo>
                <a:lnTo>
                  <a:pt x="2511" y="51"/>
                </a:lnTo>
                <a:lnTo>
                  <a:pt x="2511" y="136"/>
                </a:lnTo>
                <a:lnTo>
                  <a:pt x="2512" y="289"/>
                </a:lnTo>
                <a:lnTo>
                  <a:pt x="2513" y="374"/>
                </a:lnTo>
                <a:lnTo>
                  <a:pt x="2513" y="340"/>
                </a:lnTo>
                <a:lnTo>
                  <a:pt x="2514" y="306"/>
                </a:lnTo>
                <a:lnTo>
                  <a:pt x="2514" y="289"/>
                </a:lnTo>
                <a:lnTo>
                  <a:pt x="2515" y="358"/>
                </a:lnTo>
                <a:lnTo>
                  <a:pt x="2515" y="391"/>
                </a:lnTo>
                <a:lnTo>
                  <a:pt x="2516" y="374"/>
                </a:lnTo>
                <a:lnTo>
                  <a:pt x="2516" y="358"/>
                </a:lnTo>
                <a:lnTo>
                  <a:pt x="2517" y="340"/>
                </a:lnTo>
                <a:lnTo>
                  <a:pt x="2518" y="306"/>
                </a:lnTo>
                <a:lnTo>
                  <a:pt x="2518" y="289"/>
                </a:lnTo>
                <a:lnTo>
                  <a:pt x="2519" y="272"/>
                </a:lnTo>
                <a:lnTo>
                  <a:pt x="2519" y="272"/>
                </a:lnTo>
                <a:lnTo>
                  <a:pt x="2520" y="255"/>
                </a:lnTo>
                <a:lnTo>
                  <a:pt x="2520" y="221"/>
                </a:lnTo>
                <a:lnTo>
                  <a:pt x="2521" y="204"/>
                </a:lnTo>
                <a:lnTo>
                  <a:pt x="2522" y="187"/>
                </a:lnTo>
                <a:lnTo>
                  <a:pt x="2522" y="170"/>
                </a:lnTo>
                <a:lnTo>
                  <a:pt x="2523" y="153"/>
                </a:lnTo>
                <a:lnTo>
                  <a:pt x="2523" y="153"/>
                </a:lnTo>
                <a:lnTo>
                  <a:pt x="2524" y="170"/>
                </a:lnTo>
                <a:lnTo>
                  <a:pt x="2524" y="187"/>
                </a:lnTo>
                <a:lnTo>
                  <a:pt x="2525" y="204"/>
                </a:lnTo>
                <a:lnTo>
                  <a:pt x="2526" y="204"/>
                </a:lnTo>
                <a:lnTo>
                  <a:pt x="2526" y="221"/>
                </a:lnTo>
                <a:lnTo>
                  <a:pt x="2527" y="238"/>
                </a:lnTo>
                <a:lnTo>
                  <a:pt x="2527" y="238"/>
                </a:lnTo>
                <a:lnTo>
                  <a:pt x="2528" y="238"/>
                </a:lnTo>
                <a:lnTo>
                  <a:pt x="2528" y="238"/>
                </a:lnTo>
                <a:lnTo>
                  <a:pt x="2529" y="238"/>
                </a:lnTo>
                <a:lnTo>
                  <a:pt x="2530" y="221"/>
                </a:lnTo>
                <a:lnTo>
                  <a:pt x="2530" y="204"/>
                </a:lnTo>
                <a:lnTo>
                  <a:pt x="2531" y="170"/>
                </a:lnTo>
                <a:lnTo>
                  <a:pt x="2531" y="221"/>
                </a:lnTo>
                <a:lnTo>
                  <a:pt x="2532" y="221"/>
                </a:lnTo>
                <a:lnTo>
                  <a:pt x="2532" y="255"/>
                </a:lnTo>
                <a:lnTo>
                  <a:pt x="2533" y="255"/>
                </a:lnTo>
                <a:lnTo>
                  <a:pt x="2533" y="153"/>
                </a:lnTo>
                <a:lnTo>
                  <a:pt x="2534" y="204"/>
                </a:lnTo>
                <a:lnTo>
                  <a:pt x="2535" y="289"/>
                </a:lnTo>
                <a:lnTo>
                  <a:pt x="2536" y="323"/>
                </a:lnTo>
                <a:lnTo>
                  <a:pt x="2536" y="306"/>
                </a:lnTo>
                <a:lnTo>
                  <a:pt x="2537" y="289"/>
                </a:lnTo>
                <a:lnTo>
                  <a:pt x="2537" y="340"/>
                </a:lnTo>
                <a:lnTo>
                  <a:pt x="2538" y="358"/>
                </a:lnTo>
                <a:lnTo>
                  <a:pt x="2538" y="374"/>
                </a:lnTo>
                <a:lnTo>
                  <a:pt x="2539" y="358"/>
                </a:lnTo>
                <a:lnTo>
                  <a:pt x="2540" y="306"/>
                </a:lnTo>
                <a:lnTo>
                  <a:pt x="2540" y="238"/>
                </a:lnTo>
                <a:lnTo>
                  <a:pt x="2541" y="187"/>
                </a:lnTo>
                <a:lnTo>
                  <a:pt x="2541" y="204"/>
                </a:lnTo>
                <a:lnTo>
                  <a:pt x="2542" y="204"/>
                </a:lnTo>
                <a:lnTo>
                  <a:pt x="2542" y="204"/>
                </a:lnTo>
                <a:lnTo>
                  <a:pt x="2543" y="221"/>
                </a:lnTo>
                <a:lnTo>
                  <a:pt x="2543" y="255"/>
                </a:lnTo>
                <a:lnTo>
                  <a:pt x="2544" y="255"/>
                </a:lnTo>
                <a:lnTo>
                  <a:pt x="2545" y="255"/>
                </a:lnTo>
                <a:lnTo>
                  <a:pt x="2545" y="255"/>
                </a:lnTo>
                <a:lnTo>
                  <a:pt x="2546" y="255"/>
                </a:lnTo>
                <a:lnTo>
                  <a:pt x="2546" y="255"/>
                </a:lnTo>
                <a:lnTo>
                  <a:pt x="2547" y="255"/>
                </a:lnTo>
                <a:lnTo>
                  <a:pt x="2547" y="204"/>
                </a:lnTo>
                <a:lnTo>
                  <a:pt x="2548" y="204"/>
                </a:lnTo>
                <a:lnTo>
                  <a:pt x="2549" y="221"/>
                </a:lnTo>
                <a:lnTo>
                  <a:pt x="2549" y="255"/>
                </a:lnTo>
                <a:lnTo>
                  <a:pt x="2550" y="272"/>
                </a:lnTo>
                <a:lnTo>
                  <a:pt x="2550" y="255"/>
                </a:lnTo>
                <a:lnTo>
                  <a:pt x="2551" y="238"/>
                </a:lnTo>
                <a:lnTo>
                  <a:pt x="2551" y="238"/>
                </a:lnTo>
                <a:lnTo>
                  <a:pt x="2552" y="238"/>
                </a:lnTo>
                <a:lnTo>
                  <a:pt x="2553" y="238"/>
                </a:lnTo>
                <a:lnTo>
                  <a:pt x="2553" y="238"/>
                </a:lnTo>
                <a:lnTo>
                  <a:pt x="2554" y="204"/>
                </a:lnTo>
                <a:lnTo>
                  <a:pt x="2554" y="187"/>
                </a:lnTo>
                <a:lnTo>
                  <a:pt x="2555" y="187"/>
                </a:lnTo>
                <a:lnTo>
                  <a:pt x="2555" y="85"/>
                </a:lnTo>
                <a:lnTo>
                  <a:pt x="2556" y="68"/>
                </a:lnTo>
                <a:lnTo>
                  <a:pt x="2557" y="136"/>
                </a:lnTo>
                <a:lnTo>
                  <a:pt x="2557" y="238"/>
                </a:lnTo>
                <a:lnTo>
                  <a:pt x="2558" y="306"/>
                </a:lnTo>
                <a:lnTo>
                  <a:pt x="2558" y="323"/>
                </a:lnTo>
                <a:lnTo>
                  <a:pt x="2559" y="272"/>
                </a:lnTo>
                <a:lnTo>
                  <a:pt x="2559" y="255"/>
                </a:lnTo>
                <a:lnTo>
                  <a:pt x="2560" y="272"/>
                </a:lnTo>
                <a:lnTo>
                  <a:pt x="2560" y="323"/>
                </a:lnTo>
                <a:lnTo>
                  <a:pt x="2561" y="374"/>
                </a:lnTo>
                <a:lnTo>
                  <a:pt x="2562" y="340"/>
                </a:lnTo>
                <a:lnTo>
                  <a:pt x="2562" y="340"/>
                </a:lnTo>
                <a:lnTo>
                  <a:pt x="2563" y="323"/>
                </a:lnTo>
                <a:lnTo>
                  <a:pt x="2563" y="272"/>
                </a:lnTo>
                <a:lnTo>
                  <a:pt x="2564" y="221"/>
                </a:lnTo>
                <a:lnTo>
                  <a:pt x="2564" y="221"/>
                </a:lnTo>
                <a:lnTo>
                  <a:pt x="2565" y="204"/>
                </a:lnTo>
                <a:lnTo>
                  <a:pt x="2566" y="204"/>
                </a:lnTo>
                <a:lnTo>
                  <a:pt x="2566" y="187"/>
                </a:lnTo>
                <a:lnTo>
                  <a:pt x="2567" y="204"/>
                </a:lnTo>
                <a:lnTo>
                  <a:pt x="2567" y="187"/>
                </a:lnTo>
                <a:lnTo>
                  <a:pt x="2568" y="187"/>
                </a:lnTo>
                <a:lnTo>
                  <a:pt x="2569" y="187"/>
                </a:lnTo>
                <a:lnTo>
                  <a:pt x="2569" y="204"/>
                </a:lnTo>
                <a:lnTo>
                  <a:pt x="2570" y="221"/>
                </a:lnTo>
                <a:lnTo>
                  <a:pt x="2570" y="221"/>
                </a:lnTo>
                <a:lnTo>
                  <a:pt x="2571" y="221"/>
                </a:lnTo>
                <a:lnTo>
                  <a:pt x="2572" y="221"/>
                </a:lnTo>
                <a:lnTo>
                  <a:pt x="2572" y="221"/>
                </a:lnTo>
                <a:lnTo>
                  <a:pt x="2573" y="238"/>
                </a:lnTo>
                <a:lnTo>
                  <a:pt x="2573" y="221"/>
                </a:lnTo>
                <a:lnTo>
                  <a:pt x="2574" y="221"/>
                </a:lnTo>
                <a:lnTo>
                  <a:pt x="2574" y="238"/>
                </a:lnTo>
                <a:lnTo>
                  <a:pt x="2575" y="272"/>
                </a:lnTo>
                <a:lnTo>
                  <a:pt x="2576" y="255"/>
                </a:lnTo>
                <a:lnTo>
                  <a:pt x="2576" y="221"/>
                </a:lnTo>
                <a:lnTo>
                  <a:pt x="2577" y="153"/>
                </a:lnTo>
                <a:lnTo>
                  <a:pt x="2577" y="136"/>
                </a:lnTo>
                <a:lnTo>
                  <a:pt x="2578" y="170"/>
                </a:lnTo>
                <a:lnTo>
                  <a:pt x="2578" y="221"/>
                </a:lnTo>
                <a:lnTo>
                  <a:pt x="2579" y="289"/>
                </a:lnTo>
                <a:lnTo>
                  <a:pt x="2580" y="272"/>
                </a:lnTo>
                <a:lnTo>
                  <a:pt x="2580" y="238"/>
                </a:lnTo>
                <a:lnTo>
                  <a:pt x="2581" y="238"/>
                </a:lnTo>
                <a:lnTo>
                  <a:pt x="2581" y="272"/>
                </a:lnTo>
                <a:lnTo>
                  <a:pt x="2582" y="323"/>
                </a:lnTo>
                <a:lnTo>
                  <a:pt x="2582" y="323"/>
                </a:lnTo>
                <a:lnTo>
                  <a:pt x="2583" y="289"/>
                </a:lnTo>
                <a:lnTo>
                  <a:pt x="2583" y="306"/>
                </a:lnTo>
                <a:lnTo>
                  <a:pt x="2584" y="340"/>
                </a:lnTo>
                <a:lnTo>
                  <a:pt x="2585" y="340"/>
                </a:lnTo>
                <a:lnTo>
                  <a:pt x="2585" y="272"/>
                </a:lnTo>
                <a:lnTo>
                  <a:pt x="2586" y="221"/>
                </a:lnTo>
                <a:lnTo>
                  <a:pt x="2586" y="221"/>
                </a:lnTo>
                <a:lnTo>
                  <a:pt x="2587" y="204"/>
                </a:lnTo>
                <a:lnTo>
                  <a:pt x="2587" y="204"/>
                </a:lnTo>
                <a:lnTo>
                  <a:pt x="2588" y="221"/>
                </a:lnTo>
                <a:lnTo>
                  <a:pt x="2589" y="238"/>
                </a:lnTo>
                <a:lnTo>
                  <a:pt x="2589" y="255"/>
                </a:lnTo>
                <a:lnTo>
                  <a:pt x="2590" y="255"/>
                </a:lnTo>
                <a:lnTo>
                  <a:pt x="2590" y="221"/>
                </a:lnTo>
                <a:lnTo>
                  <a:pt x="2591" y="204"/>
                </a:lnTo>
                <a:lnTo>
                  <a:pt x="2591" y="221"/>
                </a:lnTo>
                <a:lnTo>
                  <a:pt x="2592" y="221"/>
                </a:lnTo>
                <a:lnTo>
                  <a:pt x="2593" y="221"/>
                </a:lnTo>
                <a:lnTo>
                  <a:pt x="2593" y="221"/>
                </a:lnTo>
                <a:lnTo>
                  <a:pt x="2594" y="204"/>
                </a:lnTo>
                <a:lnTo>
                  <a:pt x="2594" y="221"/>
                </a:lnTo>
                <a:lnTo>
                  <a:pt x="2595" y="221"/>
                </a:lnTo>
                <a:lnTo>
                  <a:pt x="2595" y="221"/>
                </a:lnTo>
                <a:lnTo>
                  <a:pt x="2596" y="221"/>
                </a:lnTo>
                <a:lnTo>
                  <a:pt x="2597" y="221"/>
                </a:lnTo>
                <a:lnTo>
                  <a:pt x="2597" y="204"/>
                </a:lnTo>
                <a:lnTo>
                  <a:pt x="2598" y="187"/>
                </a:lnTo>
                <a:lnTo>
                  <a:pt x="2598" y="187"/>
                </a:lnTo>
                <a:lnTo>
                  <a:pt x="2599" y="204"/>
                </a:lnTo>
                <a:lnTo>
                  <a:pt x="2599" y="221"/>
                </a:lnTo>
                <a:lnTo>
                  <a:pt x="2600" y="238"/>
                </a:lnTo>
                <a:lnTo>
                  <a:pt x="2600" y="238"/>
                </a:lnTo>
                <a:lnTo>
                  <a:pt x="2601" y="85"/>
                </a:lnTo>
                <a:lnTo>
                  <a:pt x="2602" y="51"/>
                </a:lnTo>
                <a:lnTo>
                  <a:pt x="2603" y="85"/>
                </a:lnTo>
                <a:lnTo>
                  <a:pt x="2603" y="153"/>
                </a:lnTo>
                <a:lnTo>
                  <a:pt x="2604" y="255"/>
                </a:lnTo>
                <a:lnTo>
                  <a:pt x="2604" y="323"/>
                </a:lnTo>
                <a:lnTo>
                  <a:pt x="2605" y="306"/>
                </a:lnTo>
                <a:lnTo>
                  <a:pt x="2605" y="204"/>
                </a:lnTo>
                <a:lnTo>
                  <a:pt x="2606" y="170"/>
                </a:lnTo>
                <a:lnTo>
                  <a:pt x="2606" y="272"/>
                </a:lnTo>
                <a:lnTo>
                  <a:pt x="2607" y="391"/>
                </a:lnTo>
                <a:lnTo>
                  <a:pt x="2608" y="409"/>
                </a:lnTo>
                <a:lnTo>
                  <a:pt x="2608" y="358"/>
                </a:lnTo>
                <a:lnTo>
                  <a:pt x="2609" y="358"/>
                </a:lnTo>
                <a:lnTo>
                  <a:pt x="2609" y="340"/>
                </a:lnTo>
                <a:lnTo>
                  <a:pt x="2610" y="323"/>
                </a:lnTo>
                <a:lnTo>
                  <a:pt x="2610" y="306"/>
                </a:lnTo>
                <a:lnTo>
                  <a:pt x="2611" y="289"/>
                </a:lnTo>
                <a:lnTo>
                  <a:pt x="2612" y="272"/>
                </a:lnTo>
                <a:lnTo>
                  <a:pt x="2612" y="238"/>
                </a:lnTo>
                <a:lnTo>
                  <a:pt x="2613" y="204"/>
                </a:lnTo>
                <a:lnTo>
                  <a:pt x="2613" y="187"/>
                </a:lnTo>
                <a:lnTo>
                  <a:pt x="2614" y="170"/>
                </a:lnTo>
                <a:lnTo>
                  <a:pt x="2614" y="153"/>
                </a:lnTo>
                <a:lnTo>
                  <a:pt x="2615" y="153"/>
                </a:lnTo>
                <a:lnTo>
                  <a:pt x="2616" y="187"/>
                </a:lnTo>
                <a:lnTo>
                  <a:pt x="2616" y="204"/>
                </a:lnTo>
                <a:lnTo>
                  <a:pt x="2617" y="238"/>
                </a:lnTo>
                <a:lnTo>
                  <a:pt x="2617" y="255"/>
                </a:lnTo>
                <a:lnTo>
                  <a:pt x="2618" y="238"/>
                </a:lnTo>
                <a:lnTo>
                  <a:pt x="2618" y="221"/>
                </a:lnTo>
                <a:lnTo>
                  <a:pt x="2619" y="238"/>
                </a:lnTo>
                <a:lnTo>
                  <a:pt x="2620" y="255"/>
                </a:lnTo>
                <a:lnTo>
                  <a:pt x="2620" y="289"/>
                </a:lnTo>
                <a:lnTo>
                  <a:pt x="2621" y="306"/>
                </a:lnTo>
                <a:lnTo>
                  <a:pt x="2621" y="306"/>
                </a:lnTo>
                <a:lnTo>
                  <a:pt x="2622" y="323"/>
                </a:lnTo>
                <a:lnTo>
                  <a:pt x="2622" y="391"/>
                </a:lnTo>
                <a:lnTo>
                  <a:pt x="2623" y="340"/>
                </a:lnTo>
                <a:lnTo>
                  <a:pt x="2623" y="170"/>
                </a:lnTo>
                <a:lnTo>
                  <a:pt x="2624" y="51"/>
                </a:lnTo>
                <a:lnTo>
                  <a:pt x="2625" y="51"/>
                </a:lnTo>
                <a:lnTo>
                  <a:pt x="2625" y="102"/>
                </a:lnTo>
                <a:lnTo>
                  <a:pt x="2626" y="187"/>
                </a:lnTo>
                <a:lnTo>
                  <a:pt x="2626" y="306"/>
                </a:lnTo>
                <a:lnTo>
                  <a:pt x="2627" y="358"/>
                </a:lnTo>
                <a:lnTo>
                  <a:pt x="2627" y="374"/>
                </a:lnTo>
                <a:lnTo>
                  <a:pt x="2628" y="358"/>
                </a:lnTo>
                <a:lnTo>
                  <a:pt x="2629" y="306"/>
                </a:lnTo>
                <a:lnTo>
                  <a:pt x="2629" y="358"/>
                </a:lnTo>
                <a:lnTo>
                  <a:pt x="2630" y="391"/>
                </a:lnTo>
                <a:lnTo>
                  <a:pt x="2630" y="374"/>
                </a:lnTo>
                <a:lnTo>
                  <a:pt x="2631" y="255"/>
                </a:lnTo>
                <a:lnTo>
                  <a:pt x="2631" y="170"/>
                </a:lnTo>
                <a:lnTo>
                  <a:pt x="2632" y="136"/>
                </a:lnTo>
                <a:lnTo>
                  <a:pt x="2633" y="170"/>
                </a:lnTo>
                <a:lnTo>
                  <a:pt x="2633" y="204"/>
                </a:lnTo>
                <a:lnTo>
                  <a:pt x="2634" y="238"/>
                </a:lnTo>
                <a:lnTo>
                  <a:pt x="2634" y="238"/>
                </a:lnTo>
                <a:lnTo>
                  <a:pt x="2635" y="221"/>
                </a:lnTo>
                <a:lnTo>
                  <a:pt x="2636" y="238"/>
                </a:lnTo>
                <a:lnTo>
                  <a:pt x="2636" y="238"/>
                </a:lnTo>
                <a:lnTo>
                  <a:pt x="2637" y="221"/>
                </a:lnTo>
                <a:lnTo>
                  <a:pt x="2637" y="204"/>
                </a:lnTo>
                <a:lnTo>
                  <a:pt x="2638" y="187"/>
                </a:lnTo>
                <a:lnTo>
                  <a:pt x="2639" y="204"/>
                </a:lnTo>
                <a:lnTo>
                  <a:pt x="2639" y="221"/>
                </a:lnTo>
                <a:lnTo>
                  <a:pt x="2640" y="221"/>
                </a:lnTo>
                <a:lnTo>
                  <a:pt x="2640" y="204"/>
                </a:lnTo>
                <a:lnTo>
                  <a:pt x="2641" y="187"/>
                </a:lnTo>
                <a:lnTo>
                  <a:pt x="2641" y="187"/>
                </a:lnTo>
                <a:lnTo>
                  <a:pt x="2642" y="204"/>
                </a:lnTo>
                <a:lnTo>
                  <a:pt x="2643" y="204"/>
                </a:lnTo>
                <a:lnTo>
                  <a:pt x="2643" y="204"/>
                </a:lnTo>
                <a:lnTo>
                  <a:pt x="2644" y="204"/>
                </a:lnTo>
                <a:lnTo>
                  <a:pt x="2644" y="187"/>
                </a:lnTo>
                <a:lnTo>
                  <a:pt x="2645" y="170"/>
                </a:lnTo>
                <a:lnTo>
                  <a:pt x="2645" y="187"/>
                </a:lnTo>
                <a:lnTo>
                  <a:pt x="2646" y="238"/>
                </a:lnTo>
                <a:lnTo>
                  <a:pt x="2647" y="221"/>
                </a:lnTo>
                <a:lnTo>
                  <a:pt x="2647" y="153"/>
                </a:lnTo>
                <a:lnTo>
                  <a:pt x="2648" y="85"/>
                </a:lnTo>
                <a:lnTo>
                  <a:pt x="2648" y="153"/>
                </a:lnTo>
                <a:lnTo>
                  <a:pt x="2649" y="238"/>
                </a:lnTo>
                <a:lnTo>
                  <a:pt x="2649" y="306"/>
                </a:lnTo>
                <a:lnTo>
                  <a:pt x="2650" y="306"/>
                </a:lnTo>
                <a:lnTo>
                  <a:pt x="2650" y="255"/>
                </a:lnTo>
                <a:lnTo>
                  <a:pt x="2651" y="255"/>
                </a:lnTo>
                <a:lnTo>
                  <a:pt x="2652" y="289"/>
                </a:lnTo>
                <a:lnTo>
                  <a:pt x="2652" y="358"/>
                </a:lnTo>
                <a:lnTo>
                  <a:pt x="2653" y="391"/>
                </a:lnTo>
                <a:lnTo>
                  <a:pt x="2653" y="391"/>
                </a:lnTo>
                <a:lnTo>
                  <a:pt x="2654" y="340"/>
                </a:lnTo>
                <a:lnTo>
                  <a:pt x="2654" y="289"/>
                </a:lnTo>
                <a:lnTo>
                  <a:pt x="2655" y="238"/>
                </a:lnTo>
                <a:lnTo>
                  <a:pt x="2656" y="221"/>
                </a:lnTo>
                <a:lnTo>
                  <a:pt x="2656" y="238"/>
                </a:lnTo>
                <a:lnTo>
                  <a:pt x="2657" y="221"/>
                </a:lnTo>
                <a:lnTo>
                  <a:pt x="2657" y="204"/>
                </a:lnTo>
                <a:lnTo>
                  <a:pt x="2658" y="204"/>
                </a:lnTo>
                <a:lnTo>
                  <a:pt x="2658" y="170"/>
                </a:lnTo>
                <a:lnTo>
                  <a:pt x="2659" y="187"/>
                </a:lnTo>
                <a:lnTo>
                  <a:pt x="2660" y="187"/>
                </a:lnTo>
                <a:lnTo>
                  <a:pt x="2660" y="204"/>
                </a:lnTo>
                <a:lnTo>
                  <a:pt x="2661" y="221"/>
                </a:lnTo>
                <a:lnTo>
                  <a:pt x="2661" y="187"/>
                </a:lnTo>
                <a:lnTo>
                  <a:pt x="2662" y="187"/>
                </a:lnTo>
                <a:lnTo>
                  <a:pt x="2662" y="204"/>
                </a:lnTo>
                <a:lnTo>
                  <a:pt x="2663" y="221"/>
                </a:lnTo>
                <a:lnTo>
                  <a:pt x="2664" y="221"/>
                </a:lnTo>
                <a:lnTo>
                  <a:pt x="2664" y="238"/>
                </a:lnTo>
                <a:lnTo>
                  <a:pt x="2665" y="255"/>
                </a:lnTo>
                <a:lnTo>
                  <a:pt x="2665" y="238"/>
                </a:lnTo>
                <a:lnTo>
                  <a:pt x="2666" y="238"/>
                </a:lnTo>
                <a:lnTo>
                  <a:pt x="2666" y="238"/>
                </a:lnTo>
                <a:lnTo>
                  <a:pt x="2667" y="204"/>
                </a:lnTo>
                <a:lnTo>
                  <a:pt x="2667" y="153"/>
                </a:lnTo>
                <a:lnTo>
                  <a:pt x="2668" y="153"/>
                </a:lnTo>
                <a:lnTo>
                  <a:pt x="2669" y="187"/>
                </a:lnTo>
                <a:lnTo>
                  <a:pt x="2670" y="187"/>
                </a:lnTo>
                <a:lnTo>
                  <a:pt x="2670" y="170"/>
                </a:lnTo>
                <a:lnTo>
                  <a:pt x="2671" y="187"/>
                </a:lnTo>
                <a:lnTo>
                  <a:pt x="2671" y="221"/>
                </a:lnTo>
                <a:lnTo>
                  <a:pt x="2672" y="255"/>
                </a:lnTo>
                <a:lnTo>
                  <a:pt x="2672" y="323"/>
                </a:lnTo>
                <a:lnTo>
                  <a:pt x="2673" y="358"/>
                </a:lnTo>
                <a:lnTo>
                  <a:pt x="2673" y="323"/>
                </a:lnTo>
                <a:lnTo>
                  <a:pt x="2674" y="323"/>
                </a:lnTo>
                <a:lnTo>
                  <a:pt x="2675" y="340"/>
                </a:lnTo>
                <a:lnTo>
                  <a:pt x="2675" y="323"/>
                </a:lnTo>
                <a:lnTo>
                  <a:pt x="2676" y="358"/>
                </a:lnTo>
                <a:lnTo>
                  <a:pt x="2676" y="391"/>
                </a:lnTo>
                <a:lnTo>
                  <a:pt x="2677" y="323"/>
                </a:lnTo>
                <a:lnTo>
                  <a:pt x="2677" y="255"/>
                </a:lnTo>
                <a:lnTo>
                  <a:pt x="2678" y="221"/>
                </a:lnTo>
                <a:lnTo>
                  <a:pt x="2679" y="187"/>
                </a:lnTo>
                <a:lnTo>
                  <a:pt x="2679" y="204"/>
                </a:lnTo>
                <a:lnTo>
                  <a:pt x="2680" y="221"/>
                </a:lnTo>
                <a:lnTo>
                  <a:pt x="2680" y="255"/>
                </a:lnTo>
                <a:lnTo>
                  <a:pt x="2681" y="289"/>
                </a:lnTo>
                <a:lnTo>
                  <a:pt x="2681" y="289"/>
                </a:lnTo>
                <a:lnTo>
                  <a:pt x="2682" y="272"/>
                </a:lnTo>
                <a:lnTo>
                  <a:pt x="2683" y="255"/>
                </a:lnTo>
                <a:lnTo>
                  <a:pt x="2683" y="238"/>
                </a:lnTo>
                <a:lnTo>
                  <a:pt x="2684" y="221"/>
                </a:lnTo>
                <a:lnTo>
                  <a:pt x="2684" y="221"/>
                </a:lnTo>
                <a:lnTo>
                  <a:pt x="2685" y="238"/>
                </a:lnTo>
                <a:lnTo>
                  <a:pt x="2685" y="255"/>
                </a:lnTo>
                <a:lnTo>
                  <a:pt x="2686" y="272"/>
                </a:lnTo>
                <a:lnTo>
                  <a:pt x="2687" y="255"/>
                </a:lnTo>
                <a:lnTo>
                  <a:pt x="2687" y="255"/>
                </a:lnTo>
                <a:lnTo>
                  <a:pt x="2688" y="238"/>
                </a:lnTo>
                <a:lnTo>
                  <a:pt x="2688" y="255"/>
                </a:lnTo>
                <a:lnTo>
                  <a:pt x="2689" y="238"/>
                </a:lnTo>
                <a:lnTo>
                  <a:pt x="2689" y="238"/>
                </a:lnTo>
                <a:lnTo>
                  <a:pt x="2690" y="238"/>
                </a:lnTo>
                <a:lnTo>
                  <a:pt x="2690" y="238"/>
                </a:lnTo>
                <a:lnTo>
                  <a:pt x="2691" y="272"/>
                </a:lnTo>
                <a:lnTo>
                  <a:pt x="2692" y="272"/>
                </a:lnTo>
                <a:lnTo>
                  <a:pt x="2692" y="221"/>
                </a:lnTo>
                <a:lnTo>
                  <a:pt x="2693" y="136"/>
                </a:lnTo>
                <a:lnTo>
                  <a:pt x="2693" y="136"/>
                </a:lnTo>
                <a:lnTo>
                  <a:pt x="2694" y="204"/>
                </a:lnTo>
                <a:lnTo>
                  <a:pt x="2694" y="221"/>
                </a:lnTo>
                <a:lnTo>
                  <a:pt x="2695" y="255"/>
                </a:lnTo>
                <a:lnTo>
                  <a:pt x="2696" y="306"/>
                </a:lnTo>
                <a:lnTo>
                  <a:pt x="2696" y="306"/>
                </a:lnTo>
                <a:lnTo>
                  <a:pt x="2697" y="255"/>
                </a:lnTo>
                <a:lnTo>
                  <a:pt x="2697" y="221"/>
                </a:lnTo>
                <a:lnTo>
                  <a:pt x="2698" y="170"/>
                </a:lnTo>
                <a:lnTo>
                  <a:pt x="2698" y="170"/>
                </a:lnTo>
                <a:lnTo>
                  <a:pt x="2699" y="204"/>
                </a:lnTo>
                <a:lnTo>
                  <a:pt x="2700" y="238"/>
                </a:lnTo>
                <a:lnTo>
                  <a:pt x="2700" y="255"/>
                </a:lnTo>
                <a:lnTo>
                  <a:pt x="2701" y="255"/>
                </a:lnTo>
                <a:lnTo>
                  <a:pt x="2702" y="272"/>
                </a:lnTo>
                <a:lnTo>
                  <a:pt x="2702" y="255"/>
                </a:lnTo>
                <a:lnTo>
                  <a:pt x="2703" y="238"/>
                </a:lnTo>
                <a:lnTo>
                  <a:pt x="2703" y="255"/>
                </a:lnTo>
                <a:lnTo>
                  <a:pt x="2704" y="272"/>
                </a:lnTo>
                <a:lnTo>
                  <a:pt x="2704" y="272"/>
                </a:lnTo>
                <a:lnTo>
                  <a:pt x="2705" y="272"/>
                </a:lnTo>
                <a:lnTo>
                  <a:pt x="2706" y="255"/>
                </a:lnTo>
                <a:lnTo>
                  <a:pt x="2706" y="238"/>
                </a:lnTo>
                <a:lnTo>
                  <a:pt x="2707" y="238"/>
                </a:lnTo>
                <a:lnTo>
                  <a:pt x="2707" y="238"/>
                </a:lnTo>
                <a:lnTo>
                  <a:pt x="2708" y="238"/>
                </a:lnTo>
                <a:lnTo>
                  <a:pt x="2708" y="221"/>
                </a:lnTo>
                <a:lnTo>
                  <a:pt x="2709" y="204"/>
                </a:lnTo>
                <a:lnTo>
                  <a:pt x="2710" y="221"/>
                </a:lnTo>
                <a:lnTo>
                  <a:pt x="2710" y="238"/>
                </a:lnTo>
                <a:lnTo>
                  <a:pt x="2711" y="255"/>
                </a:lnTo>
                <a:lnTo>
                  <a:pt x="2711" y="238"/>
                </a:lnTo>
                <a:lnTo>
                  <a:pt x="2712" y="255"/>
                </a:lnTo>
                <a:lnTo>
                  <a:pt x="2712" y="272"/>
                </a:lnTo>
                <a:lnTo>
                  <a:pt x="2713" y="255"/>
                </a:lnTo>
                <a:lnTo>
                  <a:pt x="2713" y="221"/>
                </a:lnTo>
                <a:lnTo>
                  <a:pt x="2714" y="187"/>
                </a:lnTo>
                <a:lnTo>
                  <a:pt x="2715" y="153"/>
                </a:lnTo>
                <a:lnTo>
                  <a:pt x="2715" y="153"/>
                </a:lnTo>
                <a:lnTo>
                  <a:pt x="2716" y="170"/>
                </a:lnTo>
                <a:lnTo>
                  <a:pt x="2716" y="272"/>
                </a:lnTo>
                <a:lnTo>
                  <a:pt x="2717" y="272"/>
                </a:lnTo>
                <a:lnTo>
                  <a:pt x="2717" y="255"/>
                </a:lnTo>
                <a:lnTo>
                  <a:pt x="2718" y="255"/>
                </a:lnTo>
                <a:lnTo>
                  <a:pt x="2719" y="272"/>
                </a:lnTo>
                <a:lnTo>
                  <a:pt x="2719" y="306"/>
                </a:lnTo>
                <a:lnTo>
                  <a:pt x="2720" y="289"/>
                </a:lnTo>
                <a:lnTo>
                  <a:pt x="2720" y="323"/>
                </a:lnTo>
                <a:lnTo>
                  <a:pt x="2721" y="323"/>
                </a:lnTo>
                <a:lnTo>
                  <a:pt x="2721" y="358"/>
                </a:lnTo>
                <a:lnTo>
                  <a:pt x="2722" y="358"/>
                </a:lnTo>
                <a:lnTo>
                  <a:pt x="2723" y="272"/>
                </a:lnTo>
                <a:lnTo>
                  <a:pt x="2723" y="221"/>
                </a:lnTo>
                <a:lnTo>
                  <a:pt x="2724" y="204"/>
                </a:lnTo>
                <a:lnTo>
                  <a:pt x="2724" y="204"/>
                </a:lnTo>
                <a:lnTo>
                  <a:pt x="2725" y="221"/>
                </a:lnTo>
                <a:lnTo>
                  <a:pt x="2725" y="238"/>
                </a:lnTo>
                <a:lnTo>
                  <a:pt x="2726" y="238"/>
                </a:lnTo>
                <a:lnTo>
                  <a:pt x="2727" y="238"/>
                </a:lnTo>
                <a:lnTo>
                  <a:pt x="2727" y="255"/>
                </a:lnTo>
                <a:lnTo>
                  <a:pt x="2728" y="238"/>
                </a:lnTo>
                <a:lnTo>
                  <a:pt x="2728" y="221"/>
                </a:lnTo>
                <a:lnTo>
                  <a:pt x="2729" y="204"/>
                </a:lnTo>
                <a:lnTo>
                  <a:pt x="2729" y="221"/>
                </a:lnTo>
                <a:lnTo>
                  <a:pt x="2730" y="204"/>
                </a:lnTo>
                <a:lnTo>
                  <a:pt x="2730" y="221"/>
                </a:lnTo>
                <a:lnTo>
                  <a:pt x="2731" y="221"/>
                </a:lnTo>
                <a:lnTo>
                  <a:pt x="2732" y="204"/>
                </a:lnTo>
                <a:lnTo>
                  <a:pt x="2732" y="204"/>
                </a:lnTo>
                <a:lnTo>
                  <a:pt x="2733" y="187"/>
                </a:lnTo>
                <a:lnTo>
                  <a:pt x="2733" y="170"/>
                </a:lnTo>
                <a:lnTo>
                  <a:pt x="2734" y="170"/>
                </a:lnTo>
                <a:lnTo>
                  <a:pt x="2734" y="153"/>
                </a:lnTo>
                <a:lnTo>
                  <a:pt x="2735" y="119"/>
                </a:lnTo>
                <a:lnTo>
                  <a:pt x="2736" y="119"/>
                </a:lnTo>
                <a:lnTo>
                  <a:pt x="2737" y="170"/>
                </a:lnTo>
                <a:lnTo>
                  <a:pt x="2737" y="187"/>
                </a:lnTo>
                <a:lnTo>
                  <a:pt x="2738" y="187"/>
                </a:lnTo>
                <a:lnTo>
                  <a:pt x="2738" y="187"/>
                </a:lnTo>
                <a:lnTo>
                  <a:pt x="2739" y="68"/>
                </a:lnTo>
                <a:lnTo>
                  <a:pt x="2739" y="51"/>
                </a:lnTo>
                <a:lnTo>
                  <a:pt x="2740" y="136"/>
                </a:lnTo>
                <a:lnTo>
                  <a:pt x="2740" y="221"/>
                </a:lnTo>
                <a:lnTo>
                  <a:pt x="2741" y="306"/>
                </a:lnTo>
                <a:lnTo>
                  <a:pt x="2742" y="306"/>
                </a:lnTo>
                <a:lnTo>
                  <a:pt x="2742" y="255"/>
                </a:lnTo>
                <a:lnTo>
                  <a:pt x="2743" y="272"/>
                </a:lnTo>
                <a:lnTo>
                  <a:pt x="2743" y="323"/>
                </a:lnTo>
                <a:lnTo>
                  <a:pt x="2744" y="391"/>
                </a:lnTo>
                <a:lnTo>
                  <a:pt x="2744" y="409"/>
                </a:lnTo>
                <a:lnTo>
                  <a:pt x="2745" y="426"/>
                </a:lnTo>
                <a:lnTo>
                  <a:pt x="2746" y="391"/>
                </a:lnTo>
                <a:lnTo>
                  <a:pt x="2746" y="323"/>
                </a:lnTo>
                <a:lnTo>
                  <a:pt x="2747" y="289"/>
                </a:lnTo>
                <a:lnTo>
                  <a:pt x="2747" y="289"/>
                </a:lnTo>
                <a:lnTo>
                  <a:pt x="2748" y="323"/>
                </a:lnTo>
                <a:lnTo>
                  <a:pt x="2748" y="255"/>
                </a:lnTo>
                <a:lnTo>
                  <a:pt x="2749" y="187"/>
                </a:lnTo>
                <a:lnTo>
                  <a:pt x="2750" y="170"/>
                </a:lnTo>
                <a:lnTo>
                  <a:pt x="2750" y="170"/>
                </a:lnTo>
                <a:lnTo>
                  <a:pt x="2751" y="170"/>
                </a:lnTo>
                <a:lnTo>
                  <a:pt x="2751" y="153"/>
                </a:lnTo>
                <a:lnTo>
                  <a:pt x="2752" y="136"/>
                </a:lnTo>
                <a:lnTo>
                  <a:pt x="2752" y="136"/>
                </a:lnTo>
                <a:lnTo>
                  <a:pt x="2753" y="153"/>
                </a:lnTo>
                <a:lnTo>
                  <a:pt x="2754" y="204"/>
                </a:lnTo>
                <a:lnTo>
                  <a:pt x="2754" y="221"/>
                </a:lnTo>
                <a:lnTo>
                  <a:pt x="2755" y="272"/>
                </a:lnTo>
                <a:lnTo>
                  <a:pt x="2755" y="289"/>
                </a:lnTo>
                <a:lnTo>
                  <a:pt x="2756" y="289"/>
                </a:lnTo>
                <a:lnTo>
                  <a:pt x="2756" y="289"/>
                </a:lnTo>
                <a:lnTo>
                  <a:pt x="2757" y="272"/>
                </a:lnTo>
                <a:lnTo>
                  <a:pt x="2757" y="272"/>
                </a:lnTo>
                <a:lnTo>
                  <a:pt x="2758" y="272"/>
                </a:lnTo>
                <a:lnTo>
                  <a:pt x="2759" y="323"/>
                </a:lnTo>
                <a:lnTo>
                  <a:pt x="2759" y="374"/>
                </a:lnTo>
                <a:lnTo>
                  <a:pt x="2760" y="391"/>
                </a:lnTo>
                <a:lnTo>
                  <a:pt x="2760" y="323"/>
                </a:lnTo>
                <a:lnTo>
                  <a:pt x="2761" y="170"/>
                </a:lnTo>
                <a:lnTo>
                  <a:pt x="2761" y="68"/>
                </a:lnTo>
                <a:lnTo>
                  <a:pt x="2762" y="153"/>
                </a:lnTo>
                <a:lnTo>
                  <a:pt x="2763" y="238"/>
                </a:lnTo>
                <a:lnTo>
                  <a:pt x="2763" y="340"/>
                </a:lnTo>
                <a:lnTo>
                  <a:pt x="2764" y="391"/>
                </a:lnTo>
                <a:lnTo>
                  <a:pt x="2764" y="426"/>
                </a:lnTo>
                <a:lnTo>
                  <a:pt x="2765" y="409"/>
                </a:lnTo>
                <a:lnTo>
                  <a:pt x="2765" y="306"/>
                </a:lnTo>
                <a:lnTo>
                  <a:pt x="2766" y="221"/>
                </a:lnTo>
                <a:lnTo>
                  <a:pt x="2767" y="238"/>
                </a:lnTo>
                <a:lnTo>
                  <a:pt x="2767" y="272"/>
                </a:lnTo>
                <a:lnTo>
                  <a:pt x="2768" y="272"/>
                </a:lnTo>
                <a:lnTo>
                  <a:pt x="2769" y="238"/>
                </a:lnTo>
                <a:lnTo>
                  <a:pt x="2769" y="187"/>
                </a:lnTo>
                <a:lnTo>
                  <a:pt x="2770" y="170"/>
                </a:lnTo>
                <a:lnTo>
                  <a:pt x="2770" y="187"/>
                </a:lnTo>
                <a:lnTo>
                  <a:pt x="2771" y="204"/>
                </a:lnTo>
                <a:lnTo>
                  <a:pt x="2771" y="221"/>
                </a:lnTo>
                <a:lnTo>
                  <a:pt x="2772" y="221"/>
                </a:lnTo>
                <a:lnTo>
                  <a:pt x="2773" y="204"/>
                </a:lnTo>
                <a:lnTo>
                  <a:pt x="2773" y="204"/>
                </a:lnTo>
                <a:lnTo>
                  <a:pt x="2774" y="221"/>
                </a:lnTo>
                <a:lnTo>
                  <a:pt x="2774" y="238"/>
                </a:lnTo>
                <a:lnTo>
                  <a:pt x="2775" y="238"/>
                </a:lnTo>
                <a:lnTo>
                  <a:pt x="2775" y="221"/>
                </a:lnTo>
                <a:lnTo>
                  <a:pt x="2776" y="221"/>
                </a:lnTo>
                <a:lnTo>
                  <a:pt x="2777" y="204"/>
                </a:lnTo>
                <a:lnTo>
                  <a:pt x="2777" y="204"/>
                </a:lnTo>
                <a:lnTo>
                  <a:pt x="2778" y="204"/>
                </a:lnTo>
                <a:lnTo>
                  <a:pt x="2778" y="204"/>
                </a:lnTo>
                <a:lnTo>
                  <a:pt x="2779" y="204"/>
                </a:lnTo>
                <a:lnTo>
                  <a:pt x="2779" y="221"/>
                </a:lnTo>
                <a:lnTo>
                  <a:pt x="2780" y="221"/>
                </a:lnTo>
                <a:lnTo>
                  <a:pt x="2780" y="204"/>
                </a:lnTo>
                <a:lnTo>
                  <a:pt x="2781" y="170"/>
                </a:lnTo>
                <a:lnTo>
                  <a:pt x="2782" y="153"/>
                </a:lnTo>
                <a:lnTo>
                  <a:pt x="2782" y="170"/>
                </a:lnTo>
                <a:lnTo>
                  <a:pt x="2783" y="204"/>
                </a:lnTo>
                <a:lnTo>
                  <a:pt x="2783" y="238"/>
                </a:lnTo>
                <a:lnTo>
                  <a:pt x="2784" y="204"/>
                </a:lnTo>
                <a:lnTo>
                  <a:pt x="2784" y="119"/>
                </a:lnTo>
                <a:lnTo>
                  <a:pt x="2785" y="102"/>
                </a:lnTo>
                <a:lnTo>
                  <a:pt x="2786" y="204"/>
                </a:lnTo>
                <a:lnTo>
                  <a:pt x="2786" y="272"/>
                </a:lnTo>
                <a:lnTo>
                  <a:pt x="2787" y="306"/>
                </a:lnTo>
                <a:lnTo>
                  <a:pt x="2787" y="306"/>
                </a:lnTo>
                <a:lnTo>
                  <a:pt x="2788" y="289"/>
                </a:lnTo>
                <a:lnTo>
                  <a:pt x="2788" y="272"/>
                </a:lnTo>
                <a:lnTo>
                  <a:pt x="2789" y="289"/>
                </a:lnTo>
                <a:lnTo>
                  <a:pt x="2790" y="340"/>
                </a:lnTo>
                <a:lnTo>
                  <a:pt x="2790" y="358"/>
                </a:lnTo>
                <a:lnTo>
                  <a:pt x="2791" y="358"/>
                </a:lnTo>
                <a:lnTo>
                  <a:pt x="2791" y="340"/>
                </a:lnTo>
                <a:lnTo>
                  <a:pt x="2792" y="289"/>
                </a:lnTo>
                <a:lnTo>
                  <a:pt x="2792" y="238"/>
                </a:lnTo>
                <a:lnTo>
                  <a:pt x="2793" y="238"/>
                </a:lnTo>
                <a:lnTo>
                  <a:pt x="2794" y="238"/>
                </a:lnTo>
                <a:lnTo>
                  <a:pt x="2794" y="204"/>
                </a:lnTo>
                <a:lnTo>
                  <a:pt x="2795" y="204"/>
                </a:lnTo>
                <a:lnTo>
                  <a:pt x="2795" y="187"/>
                </a:lnTo>
                <a:lnTo>
                  <a:pt x="2796" y="187"/>
                </a:lnTo>
                <a:lnTo>
                  <a:pt x="2796" y="187"/>
                </a:lnTo>
                <a:lnTo>
                  <a:pt x="2797" y="187"/>
                </a:lnTo>
                <a:lnTo>
                  <a:pt x="2797" y="187"/>
                </a:lnTo>
                <a:lnTo>
                  <a:pt x="2798" y="187"/>
                </a:lnTo>
                <a:lnTo>
                  <a:pt x="2799" y="187"/>
                </a:lnTo>
                <a:lnTo>
                  <a:pt x="2799" y="187"/>
                </a:lnTo>
                <a:lnTo>
                  <a:pt x="2800" y="187"/>
                </a:lnTo>
                <a:lnTo>
                  <a:pt x="2800" y="187"/>
                </a:lnTo>
                <a:lnTo>
                  <a:pt x="2801" y="204"/>
                </a:lnTo>
                <a:lnTo>
                  <a:pt x="2802" y="221"/>
                </a:lnTo>
                <a:lnTo>
                  <a:pt x="2802" y="238"/>
                </a:lnTo>
                <a:lnTo>
                  <a:pt x="2803" y="238"/>
                </a:lnTo>
                <a:lnTo>
                  <a:pt x="2803" y="238"/>
                </a:lnTo>
                <a:lnTo>
                  <a:pt x="2804" y="238"/>
                </a:lnTo>
                <a:lnTo>
                  <a:pt x="2805" y="255"/>
                </a:lnTo>
                <a:lnTo>
                  <a:pt x="2805" y="221"/>
                </a:lnTo>
                <a:lnTo>
                  <a:pt x="2806" y="187"/>
                </a:lnTo>
                <a:lnTo>
                  <a:pt x="2806" y="153"/>
                </a:lnTo>
                <a:lnTo>
                  <a:pt x="2807" y="221"/>
                </a:lnTo>
                <a:lnTo>
                  <a:pt x="2807" y="204"/>
                </a:lnTo>
                <a:lnTo>
                  <a:pt x="2808" y="153"/>
                </a:lnTo>
                <a:lnTo>
                  <a:pt x="2809" y="187"/>
                </a:lnTo>
                <a:lnTo>
                  <a:pt x="2809" y="238"/>
                </a:lnTo>
                <a:lnTo>
                  <a:pt x="2810" y="306"/>
                </a:lnTo>
                <a:lnTo>
                  <a:pt x="2810" y="306"/>
                </a:lnTo>
                <a:lnTo>
                  <a:pt x="2811" y="221"/>
                </a:lnTo>
                <a:lnTo>
                  <a:pt x="2811" y="238"/>
                </a:lnTo>
                <a:lnTo>
                  <a:pt x="2812" y="323"/>
                </a:lnTo>
                <a:lnTo>
                  <a:pt x="2813" y="391"/>
                </a:lnTo>
                <a:lnTo>
                  <a:pt x="2813" y="391"/>
                </a:lnTo>
                <a:lnTo>
                  <a:pt x="2814" y="374"/>
                </a:lnTo>
                <a:lnTo>
                  <a:pt x="2814" y="323"/>
                </a:lnTo>
                <a:lnTo>
                  <a:pt x="2815" y="289"/>
                </a:lnTo>
                <a:lnTo>
                  <a:pt x="2815" y="272"/>
                </a:lnTo>
                <a:lnTo>
                  <a:pt x="2816" y="255"/>
                </a:lnTo>
                <a:lnTo>
                  <a:pt x="2817" y="238"/>
                </a:lnTo>
                <a:lnTo>
                  <a:pt x="2817" y="238"/>
                </a:lnTo>
                <a:lnTo>
                  <a:pt x="2818" y="238"/>
                </a:lnTo>
                <a:lnTo>
                  <a:pt x="2818" y="238"/>
                </a:lnTo>
                <a:lnTo>
                  <a:pt x="2819" y="255"/>
                </a:lnTo>
                <a:lnTo>
                  <a:pt x="2819" y="272"/>
                </a:lnTo>
                <a:lnTo>
                  <a:pt x="2820" y="306"/>
                </a:lnTo>
                <a:lnTo>
                  <a:pt x="2820" y="306"/>
                </a:lnTo>
                <a:lnTo>
                  <a:pt x="2821" y="289"/>
                </a:lnTo>
                <a:lnTo>
                  <a:pt x="2822" y="255"/>
                </a:lnTo>
                <a:lnTo>
                  <a:pt x="2822" y="255"/>
                </a:lnTo>
                <a:lnTo>
                  <a:pt x="2823" y="255"/>
                </a:lnTo>
                <a:lnTo>
                  <a:pt x="2823" y="272"/>
                </a:lnTo>
                <a:lnTo>
                  <a:pt x="2824" y="272"/>
                </a:lnTo>
                <a:lnTo>
                  <a:pt x="2824" y="289"/>
                </a:lnTo>
                <a:lnTo>
                  <a:pt x="2825" y="272"/>
                </a:lnTo>
                <a:lnTo>
                  <a:pt x="2826" y="272"/>
                </a:lnTo>
                <a:lnTo>
                  <a:pt x="2826" y="238"/>
                </a:lnTo>
                <a:lnTo>
                  <a:pt x="2827" y="238"/>
                </a:lnTo>
                <a:lnTo>
                  <a:pt x="2827" y="255"/>
                </a:lnTo>
                <a:lnTo>
                  <a:pt x="2828" y="255"/>
                </a:lnTo>
                <a:lnTo>
                  <a:pt x="2828" y="289"/>
                </a:lnTo>
                <a:lnTo>
                  <a:pt x="2829" y="272"/>
                </a:lnTo>
                <a:lnTo>
                  <a:pt x="2830" y="204"/>
                </a:lnTo>
                <a:lnTo>
                  <a:pt x="2830" y="136"/>
                </a:lnTo>
                <a:lnTo>
                  <a:pt x="2831" y="136"/>
                </a:lnTo>
                <a:lnTo>
                  <a:pt x="2831" y="221"/>
                </a:lnTo>
                <a:lnTo>
                  <a:pt x="2832" y="289"/>
                </a:lnTo>
                <a:lnTo>
                  <a:pt x="2832" y="238"/>
                </a:lnTo>
                <a:lnTo>
                  <a:pt x="2833" y="238"/>
                </a:lnTo>
                <a:lnTo>
                  <a:pt x="2834" y="272"/>
                </a:lnTo>
                <a:lnTo>
                  <a:pt x="2834" y="289"/>
                </a:lnTo>
                <a:lnTo>
                  <a:pt x="2835" y="272"/>
                </a:lnTo>
                <a:lnTo>
                  <a:pt x="2836" y="238"/>
                </a:lnTo>
                <a:lnTo>
                  <a:pt x="2836" y="221"/>
                </a:lnTo>
                <a:lnTo>
                  <a:pt x="2837" y="238"/>
                </a:lnTo>
                <a:lnTo>
                  <a:pt x="2837" y="255"/>
                </a:lnTo>
                <a:lnTo>
                  <a:pt x="2838" y="255"/>
                </a:lnTo>
                <a:lnTo>
                  <a:pt x="2838" y="238"/>
                </a:lnTo>
                <a:lnTo>
                  <a:pt x="2839" y="255"/>
                </a:lnTo>
                <a:lnTo>
                  <a:pt x="2840" y="238"/>
                </a:lnTo>
                <a:lnTo>
                  <a:pt x="2840" y="238"/>
                </a:lnTo>
                <a:lnTo>
                  <a:pt x="2841" y="255"/>
                </a:lnTo>
                <a:lnTo>
                  <a:pt x="2841" y="255"/>
                </a:lnTo>
                <a:lnTo>
                  <a:pt x="2842" y="255"/>
                </a:lnTo>
                <a:lnTo>
                  <a:pt x="2842" y="238"/>
                </a:lnTo>
                <a:lnTo>
                  <a:pt x="2843" y="238"/>
                </a:lnTo>
                <a:lnTo>
                  <a:pt x="2844" y="238"/>
                </a:lnTo>
                <a:lnTo>
                  <a:pt x="2844" y="238"/>
                </a:lnTo>
                <a:lnTo>
                  <a:pt x="2845" y="238"/>
                </a:lnTo>
                <a:lnTo>
                  <a:pt x="2845" y="255"/>
                </a:lnTo>
                <a:lnTo>
                  <a:pt x="2846" y="255"/>
                </a:lnTo>
                <a:lnTo>
                  <a:pt x="2846" y="238"/>
                </a:lnTo>
                <a:lnTo>
                  <a:pt x="2847" y="221"/>
                </a:lnTo>
                <a:lnTo>
                  <a:pt x="2847" y="221"/>
                </a:lnTo>
                <a:lnTo>
                  <a:pt x="2848" y="204"/>
                </a:lnTo>
                <a:lnTo>
                  <a:pt x="2849" y="221"/>
                </a:lnTo>
                <a:lnTo>
                  <a:pt x="2849" y="221"/>
                </a:lnTo>
                <a:lnTo>
                  <a:pt x="2850" y="221"/>
                </a:lnTo>
                <a:lnTo>
                  <a:pt x="2850" y="238"/>
                </a:lnTo>
                <a:lnTo>
                  <a:pt x="2851" y="204"/>
                </a:lnTo>
                <a:lnTo>
                  <a:pt x="2851" y="136"/>
                </a:lnTo>
                <a:lnTo>
                  <a:pt x="2852" y="119"/>
                </a:lnTo>
                <a:lnTo>
                  <a:pt x="2853" y="187"/>
                </a:lnTo>
                <a:lnTo>
                  <a:pt x="2853" y="221"/>
                </a:lnTo>
                <a:lnTo>
                  <a:pt x="2854" y="221"/>
                </a:lnTo>
                <a:lnTo>
                  <a:pt x="2854" y="255"/>
                </a:lnTo>
                <a:lnTo>
                  <a:pt x="2855" y="289"/>
                </a:lnTo>
                <a:lnTo>
                  <a:pt x="2855" y="323"/>
                </a:lnTo>
                <a:lnTo>
                  <a:pt x="2856" y="323"/>
                </a:lnTo>
                <a:lnTo>
                  <a:pt x="2857" y="289"/>
                </a:lnTo>
                <a:lnTo>
                  <a:pt x="2857" y="289"/>
                </a:lnTo>
                <a:lnTo>
                  <a:pt x="2858" y="272"/>
                </a:lnTo>
                <a:lnTo>
                  <a:pt x="2858" y="289"/>
                </a:lnTo>
                <a:lnTo>
                  <a:pt x="2859" y="323"/>
                </a:lnTo>
                <a:lnTo>
                  <a:pt x="2859" y="323"/>
                </a:lnTo>
                <a:lnTo>
                  <a:pt x="2860" y="255"/>
                </a:lnTo>
                <a:lnTo>
                  <a:pt x="2861" y="204"/>
                </a:lnTo>
                <a:lnTo>
                  <a:pt x="2861" y="204"/>
                </a:lnTo>
                <a:lnTo>
                  <a:pt x="2862" y="204"/>
                </a:lnTo>
                <a:lnTo>
                  <a:pt x="2862" y="221"/>
                </a:lnTo>
                <a:lnTo>
                  <a:pt x="2863" y="221"/>
                </a:lnTo>
                <a:lnTo>
                  <a:pt x="2863" y="340"/>
                </a:lnTo>
                <a:lnTo>
                  <a:pt x="2864" y="323"/>
                </a:lnTo>
                <a:lnTo>
                  <a:pt x="2864" y="306"/>
                </a:lnTo>
                <a:lnTo>
                  <a:pt x="2865" y="289"/>
                </a:lnTo>
                <a:lnTo>
                  <a:pt x="2866" y="306"/>
                </a:lnTo>
                <a:lnTo>
                  <a:pt x="2866" y="340"/>
                </a:lnTo>
                <a:lnTo>
                  <a:pt x="2867" y="358"/>
                </a:lnTo>
                <a:lnTo>
                  <a:pt x="2867" y="323"/>
                </a:lnTo>
                <a:lnTo>
                  <a:pt x="2868" y="289"/>
                </a:lnTo>
                <a:lnTo>
                  <a:pt x="2869" y="255"/>
                </a:lnTo>
                <a:lnTo>
                  <a:pt x="2869" y="221"/>
                </a:lnTo>
                <a:lnTo>
                  <a:pt x="2870" y="221"/>
                </a:lnTo>
                <a:lnTo>
                  <a:pt x="2870" y="204"/>
                </a:lnTo>
                <a:lnTo>
                  <a:pt x="2871" y="204"/>
                </a:lnTo>
                <a:lnTo>
                  <a:pt x="2872" y="204"/>
                </a:lnTo>
                <a:lnTo>
                  <a:pt x="2872" y="221"/>
                </a:lnTo>
                <a:lnTo>
                  <a:pt x="2873" y="221"/>
                </a:lnTo>
                <a:lnTo>
                  <a:pt x="2873" y="221"/>
                </a:lnTo>
                <a:lnTo>
                  <a:pt x="2874" y="204"/>
                </a:lnTo>
                <a:lnTo>
                  <a:pt x="2874" y="204"/>
                </a:lnTo>
                <a:lnTo>
                  <a:pt x="2875" y="204"/>
                </a:lnTo>
                <a:lnTo>
                  <a:pt x="2876" y="204"/>
                </a:lnTo>
                <a:lnTo>
                  <a:pt x="2876" y="204"/>
                </a:lnTo>
                <a:lnTo>
                  <a:pt x="2877" y="187"/>
                </a:lnTo>
                <a:lnTo>
                  <a:pt x="2877" y="187"/>
                </a:lnTo>
                <a:lnTo>
                  <a:pt x="2878" y="187"/>
                </a:lnTo>
                <a:lnTo>
                  <a:pt x="2878" y="170"/>
                </a:lnTo>
                <a:lnTo>
                  <a:pt x="2879" y="170"/>
                </a:lnTo>
                <a:lnTo>
                  <a:pt x="2880" y="187"/>
                </a:lnTo>
                <a:lnTo>
                  <a:pt x="2880" y="187"/>
                </a:lnTo>
                <a:lnTo>
                  <a:pt x="2881" y="153"/>
                </a:lnTo>
                <a:lnTo>
                  <a:pt x="2881" y="204"/>
                </a:lnTo>
                <a:lnTo>
                  <a:pt x="2882" y="170"/>
                </a:lnTo>
                <a:lnTo>
                  <a:pt x="2882" y="85"/>
                </a:lnTo>
                <a:lnTo>
                  <a:pt x="2883" y="51"/>
                </a:lnTo>
                <a:lnTo>
                  <a:pt x="2884" y="85"/>
                </a:lnTo>
                <a:lnTo>
                  <a:pt x="2884" y="170"/>
                </a:lnTo>
                <a:lnTo>
                  <a:pt x="2885" y="272"/>
                </a:lnTo>
                <a:lnTo>
                  <a:pt x="2885" y="323"/>
                </a:lnTo>
                <a:lnTo>
                  <a:pt x="2886" y="323"/>
                </a:lnTo>
                <a:lnTo>
                  <a:pt x="2886" y="306"/>
                </a:lnTo>
                <a:lnTo>
                  <a:pt x="2887" y="289"/>
                </a:lnTo>
                <a:lnTo>
                  <a:pt x="2887" y="306"/>
                </a:lnTo>
                <a:lnTo>
                  <a:pt x="2888" y="358"/>
                </a:lnTo>
                <a:lnTo>
                  <a:pt x="2889" y="374"/>
                </a:lnTo>
                <a:lnTo>
                  <a:pt x="2889" y="391"/>
                </a:lnTo>
                <a:lnTo>
                  <a:pt x="2890" y="358"/>
                </a:lnTo>
                <a:lnTo>
                  <a:pt x="2890" y="306"/>
                </a:lnTo>
                <a:lnTo>
                  <a:pt x="2891" y="289"/>
                </a:lnTo>
                <a:lnTo>
                  <a:pt x="2891" y="289"/>
                </a:lnTo>
                <a:lnTo>
                  <a:pt x="2892" y="306"/>
                </a:lnTo>
                <a:lnTo>
                  <a:pt x="2893" y="272"/>
                </a:lnTo>
                <a:lnTo>
                  <a:pt x="2893" y="221"/>
                </a:lnTo>
                <a:lnTo>
                  <a:pt x="2894" y="204"/>
                </a:lnTo>
                <a:lnTo>
                  <a:pt x="2894" y="187"/>
                </a:lnTo>
                <a:lnTo>
                  <a:pt x="2895" y="187"/>
                </a:lnTo>
                <a:lnTo>
                  <a:pt x="2895" y="187"/>
                </a:lnTo>
                <a:lnTo>
                  <a:pt x="2896" y="204"/>
                </a:lnTo>
                <a:lnTo>
                  <a:pt x="2897" y="204"/>
                </a:lnTo>
                <a:lnTo>
                  <a:pt x="2897" y="221"/>
                </a:lnTo>
                <a:lnTo>
                  <a:pt x="2898" y="221"/>
                </a:lnTo>
                <a:lnTo>
                  <a:pt x="2898" y="238"/>
                </a:lnTo>
                <a:lnTo>
                  <a:pt x="2899" y="255"/>
                </a:lnTo>
                <a:lnTo>
                  <a:pt x="2899" y="255"/>
                </a:lnTo>
                <a:lnTo>
                  <a:pt x="2900" y="255"/>
                </a:lnTo>
                <a:lnTo>
                  <a:pt x="2901" y="238"/>
                </a:lnTo>
                <a:lnTo>
                  <a:pt x="2901" y="255"/>
                </a:lnTo>
                <a:lnTo>
                  <a:pt x="2902" y="255"/>
                </a:lnTo>
                <a:lnTo>
                  <a:pt x="2903" y="238"/>
                </a:lnTo>
                <a:lnTo>
                  <a:pt x="2903" y="221"/>
                </a:lnTo>
                <a:lnTo>
                  <a:pt x="2904" y="221"/>
                </a:lnTo>
                <a:lnTo>
                  <a:pt x="2904" y="289"/>
                </a:lnTo>
                <a:lnTo>
                  <a:pt x="2905" y="238"/>
                </a:lnTo>
                <a:lnTo>
                  <a:pt x="2905" y="153"/>
                </a:lnTo>
                <a:lnTo>
                  <a:pt x="2906" y="102"/>
                </a:lnTo>
                <a:lnTo>
                  <a:pt x="2907" y="102"/>
                </a:lnTo>
                <a:lnTo>
                  <a:pt x="2907" y="204"/>
                </a:lnTo>
                <a:lnTo>
                  <a:pt x="2908" y="255"/>
                </a:lnTo>
                <a:lnTo>
                  <a:pt x="2908" y="289"/>
                </a:lnTo>
                <a:lnTo>
                  <a:pt x="2909" y="306"/>
                </a:lnTo>
                <a:lnTo>
                  <a:pt x="2909" y="272"/>
                </a:lnTo>
                <a:lnTo>
                  <a:pt x="2910" y="255"/>
                </a:lnTo>
                <a:lnTo>
                  <a:pt x="2910" y="255"/>
                </a:lnTo>
                <a:lnTo>
                  <a:pt x="2911" y="289"/>
                </a:lnTo>
                <a:lnTo>
                  <a:pt x="2912" y="340"/>
                </a:lnTo>
                <a:lnTo>
                  <a:pt x="2912" y="358"/>
                </a:lnTo>
                <a:lnTo>
                  <a:pt x="2913" y="358"/>
                </a:lnTo>
                <a:lnTo>
                  <a:pt x="2913" y="306"/>
                </a:lnTo>
                <a:lnTo>
                  <a:pt x="2914" y="255"/>
                </a:lnTo>
                <a:lnTo>
                  <a:pt x="2914" y="238"/>
                </a:lnTo>
                <a:lnTo>
                  <a:pt x="2915" y="204"/>
                </a:lnTo>
                <a:lnTo>
                  <a:pt x="2916" y="204"/>
                </a:lnTo>
                <a:lnTo>
                  <a:pt x="2916" y="204"/>
                </a:lnTo>
                <a:lnTo>
                  <a:pt x="2917" y="204"/>
                </a:lnTo>
                <a:lnTo>
                  <a:pt x="2917" y="221"/>
                </a:lnTo>
                <a:lnTo>
                  <a:pt x="2918" y="221"/>
                </a:lnTo>
                <a:lnTo>
                  <a:pt x="2918" y="238"/>
                </a:lnTo>
                <a:lnTo>
                  <a:pt x="2919" y="238"/>
                </a:lnTo>
                <a:lnTo>
                  <a:pt x="2920" y="238"/>
                </a:lnTo>
                <a:lnTo>
                  <a:pt x="2920" y="238"/>
                </a:lnTo>
                <a:lnTo>
                  <a:pt x="2921" y="221"/>
                </a:lnTo>
                <a:lnTo>
                  <a:pt x="2921" y="204"/>
                </a:lnTo>
                <a:lnTo>
                  <a:pt x="2922" y="204"/>
                </a:lnTo>
                <a:lnTo>
                  <a:pt x="2922" y="187"/>
                </a:lnTo>
                <a:lnTo>
                  <a:pt x="2923" y="204"/>
                </a:lnTo>
                <a:lnTo>
                  <a:pt x="2924" y="187"/>
                </a:lnTo>
                <a:lnTo>
                  <a:pt x="2924" y="187"/>
                </a:lnTo>
                <a:lnTo>
                  <a:pt x="2925" y="187"/>
                </a:lnTo>
                <a:lnTo>
                  <a:pt x="2925" y="187"/>
                </a:lnTo>
                <a:lnTo>
                  <a:pt x="2926" y="204"/>
                </a:lnTo>
                <a:lnTo>
                  <a:pt x="2926" y="170"/>
                </a:lnTo>
                <a:lnTo>
                  <a:pt x="2927" y="221"/>
                </a:lnTo>
                <a:lnTo>
                  <a:pt x="2927" y="187"/>
                </a:lnTo>
                <a:lnTo>
                  <a:pt x="2928" y="102"/>
                </a:lnTo>
                <a:lnTo>
                  <a:pt x="2929" y="68"/>
                </a:lnTo>
                <a:lnTo>
                  <a:pt x="2929" y="34"/>
                </a:lnTo>
                <a:lnTo>
                  <a:pt x="2930" y="119"/>
                </a:lnTo>
                <a:lnTo>
                  <a:pt x="2930" y="221"/>
                </a:lnTo>
                <a:lnTo>
                  <a:pt x="2931" y="289"/>
                </a:lnTo>
                <a:lnTo>
                  <a:pt x="2931" y="340"/>
                </a:lnTo>
                <a:lnTo>
                  <a:pt x="2932" y="358"/>
                </a:lnTo>
                <a:lnTo>
                  <a:pt x="2933" y="323"/>
                </a:lnTo>
                <a:lnTo>
                  <a:pt x="2933" y="289"/>
                </a:lnTo>
                <a:lnTo>
                  <a:pt x="2934" y="340"/>
                </a:lnTo>
                <a:lnTo>
                  <a:pt x="2934" y="358"/>
                </a:lnTo>
                <a:lnTo>
                  <a:pt x="2935" y="391"/>
                </a:lnTo>
                <a:lnTo>
                  <a:pt x="2936" y="374"/>
                </a:lnTo>
                <a:lnTo>
                  <a:pt x="2936" y="340"/>
                </a:lnTo>
                <a:lnTo>
                  <a:pt x="2937" y="289"/>
                </a:lnTo>
                <a:lnTo>
                  <a:pt x="2937" y="289"/>
                </a:lnTo>
                <a:lnTo>
                  <a:pt x="2938" y="272"/>
                </a:lnTo>
                <a:lnTo>
                  <a:pt x="2939" y="255"/>
                </a:lnTo>
                <a:lnTo>
                  <a:pt x="2939" y="238"/>
                </a:lnTo>
                <a:lnTo>
                  <a:pt x="2940" y="204"/>
                </a:lnTo>
                <a:lnTo>
                  <a:pt x="2940" y="187"/>
                </a:lnTo>
                <a:lnTo>
                  <a:pt x="2941" y="187"/>
                </a:lnTo>
                <a:lnTo>
                  <a:pt x="2941" y="187"/>
                </a:lnTo>
                <a:lnTo>
                  <a:pt x="2942" y="204"/>
                </a:lnTo>
                <a:lnTo>
                  <a:pt x="2943" y="204"/>
                </a:lnTo>
                <a:lnTo>
                  <a:pt x="2943" y="221"/>
                </a:lnTo>
                <a:lnTo>
                  <a:pt x="2944" y="238"/>
                </a:lnTo>
                <a:lnTo>
                  <a:pt x="2944" y="238"/>
                </a:lnTo>
                <a:lnTo>
                  <a:pt x="2945" y="238"/>
                </a:lnTo>
                <a:lnTo>
                  <a:pt x="2945" y="221"/>
                </a:lnTo>
                <a:lnTo>
                  <a:pt x="2946" y="221"/>
                </a:lnTo>
                <a:lnTo>
                  <a:pt x="2947" y="221"/>
                </a:lnTo>
                <a:lnTo>
                  <a:pt x="2947" y="238"/>
                </a:lnTo>
                <a:lnTo>
                  <a:pt x="2948" y="238"/>
                </a:lnTo>
                <a:lnTo>
                  <a:pt x="2948" y="204"/>
                </a:lnTo>
                <a:lnTo>
                  <a:pt x="2949" y="170"/>
                </a:lnTo>
                <a:lnTo>
                  <a:pt x="2949" y="136"/>
                </a:lnTo>
                <a:lnTo>
                  <a:pt x="2950" y="136"/>
                </a:lnTo>
                <a:lnTo>
                  <a:pt x="2951" y="136"/>
                </a:lnTo>
                <a:lnTo>
                  <a:pt x="2951" y="102"/>
                </a:lnTo>
                <a:lnTo>
                  <a:pt x="2952" y="102"/>
                </a:lnTo>
                <a:lnTo>
                  <a:pt x="2952" y="136"/>
                </a:lnTo>
                <a:lnTo>
                  <a:pt x="2953" y="221"/>
                </a:lnTo>
                <a:lnTo>
                  <a:pt x="2953" y="289"/>
                </a:lnTo>
                <a:lnTo>
                  <a:pt x="2954" y="306"/>
                </a:lnTo>
                <a:lnTo>
                  <a:pt x="2954" y="323"/>
                </a:lnTo>
                <a:lnTo>
                  <a:pt x="2955" y="289"/>
                </a:lnTo>
                <a:lnTo>
                  <a:pt x="2956" y="289"/>
                </a:lnTo>
                <a:lnTo>
                  <a:pt x="2956" y="289"/>
                </a:lnTo>
                <a:lnTo>
                  <a:pt x="2957" y="306"/>
                </a:lnTo>
                <a:lnTo>
                  <a:pt x="2957" y="358"/>
                </a:lnTo>
                <a:lnTo>
                  <a:pt x="2958" y="374"/>
                </a:lnTo>
                <a:lnTo>
                  <a:pt x="2958" y="374"/>
                </a:lnTo>
                <a:lnTo>
                  <a:pt x="2959" y="306"/>
                </a:lnTo>
                <a:lnTo>
                  <a:pt x="2960" y="255"/>
                </a:lnTo>
                <a:lnTo>
                  <a:pt x="2960" y="238"/>
                </a:lnTo>
                <a:lnTo>
                  <a:pt x="2961" y="238"/>
                </a:lnTo>
                <a:lnTo>
                  <a:pt x="2961" y="221"/>
                </a:lnTo>
                <a:lnTo>
                  <a:pt x="2962" y="238"/>
                </a:lnTo>
                <a:lnTo>
                  <a:pt x="2962" y="238"/>
                </a:lnTo>
                <a:lnTo>
                  <a:pt x="2963" y="238"/>
                </a:lnTo>
                <a:lnTo>
                  <a:pt x="2964" y="255"/>
                </a:lnTo>
                <a:lnTo>
                  <a:pt x="2964" y="255"/>
                </a:lnTo>
                <a:lnTo>
                  <a:pt x="2965" y="272"/>
                </a:lnTo>
                <a:lnTo>
                  <a:pt x="2965" y="289"/>
                </a:lnTo>
                <a:lnTo>
                  <a:pt x="2966" y="289"/>
                </a:lnTo>
                <a:lnTo>
                  <a:pt x="2966" y="289"/>
                </a:lnTo>
                <a:lnTo>
                  <a:pt x="2967" y="289"/>
                </a:lnTo>
                <a:lnTo>
                  <a:pt x="2968" y="289"/>
                </a:lnTo>
                <a:lnTo>
                  <a:pt x="2968" y="289"/>
                </a:lnTo>
                <a:lnTo>
                  <a:pt x="2969" y="289"/>
                </a:lnTo>
                <a:lnTo>
                  <a:pt x="2970" y="289"/>
                </a:lnTo>
                <a:lnTo>
                  <a:pt x="2970" y="289"/>
                </a:lnTo>
                <a:lnTo>
                  <a:pt x="2971" y="272"/>
                </a:lnTo>
                <a:lnTo>
                  <a:pt x="2971" y="289"/>
                </a:lnTo>
                <a:lnTo>
                  <a:pt x="2972" y="306"/>
                </a:lnTo>
                <a:lnTo>
                  <a:pt x="2972" y="323"/>
                </a:lnTo>
                <a:lnTo>
                  <a:pt x="2973" y="323"/>
                </a:lnTo>
                <a:lnTo>
                  <a:pt x="2974" y="306"/>
                </a:lnTo>
                <a:lnTo>
                  <a:pt x="2974" y="255"/>
                </a:lnTo>
                <a:lnTo>
                  <a:pt x="2975" y="204"/>
                </a:lnTo>
                <a:lnTo>
                  <a:pt x="2975" y="204"/>
                </a:lnTo>
                <a:lnTo>
                  <a:pt x="2976" y="204"/>
                </a:lnTo>
                <a:lnTo>
                  <a:pt x="2976" y="187"/>
                </a:lnTo>
                <a:lnTo>
                  <a:pt x="2977" y="170"/>
                </a:lnTo>
                <a:lnTo>
                  <a:pt x="2977" y="204"/>
                </a:lnTo>
                <a:lnTo>
                  <a:pt x="2978" y="238"/>
                </a:lnTo>
                <a:lnTo>
                  <a:pt x="2979" y="255"/>
                </a:lnTo>
                <a:lnTo>
                  <a:pt x="2979" y="238"/>
                </a:lnTo>
                <a:lnTo>
                  <a:pt x="2980" y="221"/>
                </a:lnTo>
                <a:lnTo>
                  <a:pt x="2980" y="204"/>
                </a:lnTo>
                <a:lnTo>
                  <a:pt x="2981" y="204"/>
                </a:lnTo>
                <a:lnTo>
                  <a:pt x="2981" y="238"/>
                </a:lnTo>
                <a:lnTo>
                  <a:pt x="2982" y="289"/>
                </a:lnTo>
                <a:lnTo>
                  <a:pt x="2983" y="306"/>
                </a:lnTo>
                <a:lnTo>
                  <a:pt x="2983" y="289"/>
                </a:lnTo>
                <a:lnTo>
                  <a:pt x="2984" y="272"/>
                </a:lnTo>
                <a:lnTo>
                  <a:pt x="2984" y="272"/>
                </a:lnTo>
                <a:lnTo>
                  <a:pt x="2985" y="255"/>
                </a:lnTo>
                <a:lnTo>
                  <a:pt x="2985" y="255"/>
                </a:lnTo>
                <a:lnTo>
                  <a:pt x="2986" y="255"/>
                </a:lnTo>
                <a:lnTo>
                  <a:pt x="2987" y="255"/>
                </a:lnTo>
                <a:lnTo>
                  <a:pt x="2987" y="255"/>
                </a:lnTo>
                <a:lnTo>
                  <a:pt x="2988" y="255"/>
                </a:lnTo>
                <a:lnTo>
                  <a:pt x="2988" y="238"/>
                </a:lnTo>
                <a:lnTo>
                  <a:pt x="2989" y="238"/>
                </a:lnTo>
                <a:lnTo>
                  <a:pt x="2989" y="238"/>
                </a:lnTo>
                <a:lnTo>
                  <a:pt x="2990" y="238"/>
                </a:lnTo>
                <a:lnTo>
                  <a:pt x="2991" y="221"/>
                </a:lnTo>
                <a:lnTo>
                  <a:pt x="2991" y="221"/>
                </a:lnTo>
                <a:lnTo>
                  <a:pt x="2992" y="221"/>
                </a:lnTo>
                <a:lnTo>
                  <a:pt x="2992" y="221"/>
                </a:lnTo>
                <a:lnTo>
                  <a:pt x="2993" y="238"/>
                </a:lnTo>
                <a:lnTo>
                  <a:pt x="2993" y="255"/>
                </a:lnTo>
                <a:lnTo>
                  <a:pt x="2994" y="238"/>
                </a:lnTo>
                <a:lnTo>
                  <a:pt x="2994" y="187"/>
                </a:lnTo>
                <a:lnTo>
                  <a:pt x="2995" y="153"/>
                </a:lnTo>
                <a:lnTo>
                  <a:pt x="2996" y="170"/>
                </a:lnTo>
                <a:lnTo>
                  <a:pt x="2996" y="170"/>
                </a:lnTo>
                <a:lnTo>
                  <a:pt x="2997" y="119"/>
                </a:lnTo>
                <a:lnTo>
                  <a:pt x="2997" y="136"/>
                </a:lnTo>
                <a:lnTo>
                  <a:pt x="2998" y="204"/>
                </a:lnTo>
                <a:lnTo>
                  <a:pt x="2998" y="272"/>
                </a:lnTo>
                <a:lnTo>
                  <a:pt x="2999" y="306"/>
                </a:lnTo>
                <a:lnTo>
                  <a:pt x="3000" y="323"/>
                </a:lnTo>
                <a:lnTo>
                  <a:pt x="3000" y="323"/>
                </a:lnTo>
                <a:lnTo>
                  <a:pt x="3001" y="323"/>
                </a:lnTo>
                <a:lnTo>
                  <a:pt x="3002" y="306"/>
                </a:lnTo>
                <a:lnTo>
                  <a:pt x="3002" y="306"/>
                </a:lnTo>
                <a:lnTo>
                  <a:pt x="3003" y="323"/>
                </a:lnTo>
                <a:lnTo>
                  <a:pt x="3003" y="358"/>
                </a:lnTo>
                <a:lnTo>
                  <a:pt x="3004" y="340"/>
                </a:lnTo>
                <a:lnTo>
                  <a:pt x="3004" y="289"/>
                </a:lnTo>
                <a:lnTo>
                  <a:pt x="3005" y="255"/>
                </a:lnTo>
                <a:lnTo>
                  <a:pt x="3006" y="238"/>
                </a:lnTo>
                <a:lnTo>
                  <a:pt x="3006" y="221"/>
                </a:lnTo>
                <a:lnTo>
                  <a:pt x="3007" y="221"/>
                </a:lnTo>
                <a:lnTo>
                  <a:pt x="3007" y="221"/>
                </a:lnTo>
                <a:lnTo>
                  <a:pt x="3008" y="221"/>
                </a:lnTo>
                <a:lnTo>
                  <a:pt x="3008" y="221"/>
                </a:lnTo>
                <a:lnTo>
                  <a:pt x="3009" y="238"/>
                </a:lnTo>
                <a:lnTo>
                  <a:pt x="3010" y="238"/>
                </a:lnTo>
                <a:lnTo>
                  <a:pt x="3010" y="238"/>
                </a:lnTo>
                <a:lnTo>
                  <a:pt x="3011" y="238"/>
                </a:lnTo>
                <a:lnTo>
                  <a:pt x="3011" y="221"/>
                </a:lnTo>
                <a:lnTo>
                  <a:pt x="3012" y="204"/>
                </a:lnTo>
                <a:lnTo>
                  <a:pt x="3012" y="187"/>
                </a:lnTo>
                <a:lnTo>
                  <a:pt x="3013" y="187"/>
                </a:lnTo>
                <a:lnTo>
                  <a:pt x="3014" y="187"/>
                </a:lnTo>
                <a:lnTo>
                  <a:pt x="3014" y="187"/>
                </a:lnTo>
                <a:lnTo>
                  <a:pt x="3015" y="187"/>
                </a:lnTo>
                <a:lnTo>
                  <a:pt x="3015" y="170"/>
                </a:lnTo>
                <a:lnTo>
                  <a:pt x="3016" y="170"/>
                </a:lnTo>
                <a:lnTo>
                  <a:pt x="3016" y="187"/>
                </a:lnTo>
                <a:lnTo>
                  <a:pt x="3017" y="170"/>
                </a:lnTo>
                <a:lnTo>
                  <a:pt x="3017" y="153"/>
                </a:lnTo>
                <a:lnTo>
                  <a:pt x="3018" y="136"/>
                </a:lnTo>
                <a:lnTo>
                  <a:pt x="3019" y="153"/>
                </a:lnTo>
                <a:lnTo>
                  <a:pt x="3019" y="119"/>
                </a:lnTo>
                <a:lnTo>
                  <a:pt x="3020" y="68"/>
                </a:lnTo>
                <a:lnTo>
                  <a:pt x="3020" y="85"/>
                </a:lnTo>
                <a:lnTo>
                  <a:pt x="3021" y="102"/>
                </a:lnTo>
                <a:lnTo>
                  <a:pt x="3021" y="187"/>
                </a:lnTo>
                <a:lnTo>
                  <a:pt x="3022" y="289"/>
                </a:lnTo>
                <a:lnTo>
                  <a:pt x="3023" y="340"/>
                </a:lnTo>
                <a:lnTo>
                  <a:pt x="3023" y="340"/>
                </a:lnTo>
                <a:lnTo>
                  <a:pt x="3024" y="323"/>
                </a:lnTo>
                <a:lnTo>
                  <a:pt x="3024" y="306"/>
                </a:lnTo>
                <a:lnTo>
                  <a:pt x="3025" y="323"/>
                </a:lnTo>
                <a:lnTo>
                  <a:pt x="3025" y="358"/>
                </a:lnTo>
                <a:lnTo>
                  <a:pt x="3026" y="374"/>
                </a:lnTo>
                <a:lnTo>
                  <a:pt x="3027" y="374"/>
                </a:lnTo>
                <a:lnTo>
                  <a:pt x="3027" y="358"/>
                </a:lnTo>
                <a:lnTo>
                  <a:pt x="3028" y="323"/>
                </a:lnTo>
                <a:lnTo>
                  <a:pt x="3028" y="289"/>
                </a:lnTo>
                <a:lnTo>
                  <a:pt x="3029" y="272"/>
                </a:lnTo>
                <a:lnTo>
                  <a:pt x="3029" y="289"/>
                </a:lnTo>
                <a:lnTo>
                  <a:pt x="3030" y="272"/>
                </a:lnTo>
                <a:lnTo>
                  <a:pt x="3031" y="255"/>
                </a:lnTo>
                <a:lnTo>
                  <a:pt x="3031" y="238"/>
                </a:lnTo>
                <a:lnTo>
                  <a:pt x="3032" y="204"/>
                </a:lnTo>
                <a:lnTo>
                  <a:pt x="3032" y="204"/>
                </a:lnTo>
                <a:lnTo>
                  <a:pt x="3033" y="221"/>
                </a:lnTo>
                <a:lnTo>
                  <a:pt x="3033" y="221"/>
                </a:lnTo>
                <a:lnTo>
                  <a:pt x="3034" y="221"/>
                </a:lnTo>
                <a:lnTo>
                  <a:pt x="3034" y="238"/>
                </a:lnTo>
                <a:lnTo>
                  <a:pt x="3035" y="255"/>
                </a:lnTo>
                <a:lnTo>
                  <a:pt x="3036" y="255"/>
                </a:lnTo>
                <a:lnTo>
                  <a:pt x="3037" y="272"/>
                </a:lnTo>
                <a:lnTo>
                  <a:pt x="3037" y="255"/>
                </a:lnTo>
                <a:lnTo>
                  <a:pt x="3038" y="255"/>
                </a:lnTo>
                <a:lnTo>
                  <a:pt x="3038" y="255"/>
                </a:lnTo>
                <a:lnTo>
                  <a:pt x="3039" y="255"/>
                </a:lnTo>
                <a:lnTo>
                  <a:pt x="3039" y="289"/>
                </a:lnTo>
                <a:lnTo>
                  <a:pt x="3040" y="323"/>
                </a:lnTo>
                <a:lnTo>
                  <a:pt x="3041" y="340"/>
                </a:lnTo>
                <a:lnTo>
                  <a:pt x="3041" y="306"/>
                </a:lnTo>
                <a:lnTo>
                  <a:pt x="3042" y="272"/>
                </a:lnTo>
                <a:lnTo>
                  <a:pt x="3042" y="221"/>
                </a:lnTo>
                <a:lnTo>
                  <a:pt x="3043" y="136"/>
                </a:lnTo>
                <a:lnTo>
                  <a:pt x="3043" y="119"/>
                </a:lnTo>
                <a:lnTo>
                  <a:pt x="3044" y="119"/>
                </a:lnTo>
                <a:lnTo>
                  <a:pt x="3044" y="170"/>
                </a:lnTo>
                <a:lnTo>
                  <a:pt x="3045" y="238"/>
                </a:lnTo>
                <a:lnTo>
                  <a:pt x="3046" y="272"/>
                </a:lnTo>
                <a:lnTo>
                  <a:pt x="3046" y="289"/>
                </a:lnTo>
                <a:lnTo>
                  <a:pt x="3047" y="289"/>
                </a:lnTo>
                <a:lnTo>
                  <a:pt x="3047" y="255"/>
                </a:lnTo>
                <a:lnTo>
                  <a:pt x="3048" y="255"/>
                </a:lnTo>
                <a:lnTo>
                  <a:pt x="3048" y="289"/>
                </a:lnTo>
                <a:lnTo>
                  <a:pt x="3049" y="340"/>
                </a:lnTo>
                <a:lnTo>
                  <a:pt x="3050" y="358"/>
                </a:lnTo>
                <a:lnTo>
                  <a:pt x="3050" y="340"/>
                </a:lnTo>
                <a:lnTo>
                  <a:pt x="3051" y="272"/>
                </a:lnTo>
                <a:lnTo>
                  <a:pt x="3051" y="221"/>
                </a:lnTo>
                <a:lnTo>
                  <a:pt x="3052" y="221"/>
                </a:lnTo>
                <a:lnTo>
                  <a:pt x="3052" y="221"/>
                </a:lnTo>
                <a:lnTo>
                  <a:pt x="3053" y="221"/>
                </a:lnTo>
                <a:lnTo>
                  <a:pt x="3054" y="238"/>
                </a:lnTo>
                <a:lnTo>
                  <a:pt x="3054" y="238"/>
                </a:lnTo>
                <a:lnTo>
                  <a:pt x="3055" y="238"/>
                </a:lnTo>
                <a:lnTo>
                  <a:pt x="3055" y="221"/>
                </a:lnTo>
                <a:lnTo>
                  <a:pt x="3056" y="221"/>
                </a:lnTo>
                <a:lnTo>
                  <a:pt x="3056" y="204"/>
                </a:lnTo>
                <a:lnTo>
                  <a:pt x="3057" y="204"/>
                </a:lnTo>
                <a:lnTo>
                  <a:pt x="3058" y="153"/>
                </a:lnTo>
                <a:lnTo>
                  <a:pt x="3058" y="153"/>
                </a:lnTo>
                <a:lnTo>
                  <a:pt x="3059" y="170"/>
                </a:lnTo>
                <a:lnTo>
                  <a:pt x="3059" y="187"/>
                </a:lnTo>
                <a:lnTo>
                  <a:pt x="3060" y="187"/>
                </a:lnTo>
                <a:lnTo>
                  <a:pt x="3060" y="204"/>
                </a:lnTo>
                <a:lnTo>
                  <a:pt x="3061" y="204"/>
                </a:lnTo>
                <a:lnTo>
                  <a:pt x="3061" y="187"/>
                </a:lnTo>
                <a:lnTo>
                  <a:pt x="3062" y="187"/>
                </a:lnTo>
                <a:lnTo>
                  <a:pt x="3063" y="170"/>
                </a:lnTo>
                <a:lnTo>
                  <a:pt x="3063" y="170"/>
                </a:lnTo>
                <a:lnTo>
                  <a:pt x="3064" y="136"/>
                </a:lnTo>
                <a:lnTo>
                  <a:pt x="3064" y="170"/>
                </a:lnTo>
                <a:lnTo>
                  <a:pt x="3065" y="102"/>
                </a:lnTo>
                <a:lnTo>
                  <a:pt x="3065" y="102"/>
                </a:lnTo>
                <a:lnTo>
                  <a:pt x="3066" y="102"/>
                </a:lnTo>
                <a:lnTo>
                  <a:pt x="3067" y="119"/>
                </a:lnTo>
                <a:lnTo>
                  <a:pt x="3067" y="187"/>
                </a:lnTo>
                <a:lnTo>
                  <a:pt x="3068" y="272"/>
                </a:lnTo>
                <a:lnTo>
                  <a:pt x="3069" y="323"/>
                </a:lnTo>
                <a:lnTo>
                  <a:pt x="3069" y="374"/>
                </a:lnTo>
                <a:lnTo>
                  <a:pt x="3070" y="358"/>
                </a:lnTo>
                <a:lnTo>
                  <a:pt x="3070" y="323"/>
                </a:lnTo>
                <a:lnTo>
                  <a:pt x="3071" y="306"/>
                </a:lnTo>
                <a:lnTo>
                  <a:pt x="3071" y="358"/>
                </a:lnTo>
                <a:lnTo>
                  <a:pt x="3072" y="374"/>
                </a:lnTo>
                <a:lnTo>
                  <a:pt x="3073" y="391"/>
                </a:lnTo>
                <a:lnTo>
                  <a:pt x="3073" y="358"/>
                </a:lnTo>
                <a:lnTo>
                  <a:pt x="3074" y="340"/>
                </a:lnTo>
                <a:lnTo>
                  <a:pt x="3074" y="306"/>
                </a:lnTo>
                <a:lnTo>
                  <a:pt x="3075" y="272"/>
                </a:lnTo>
                <a:lnTo>
                  <a:pt x="3075" y="255"/>
                </a:lnTo>
                <a:lnTo>
                  <a:pt x="3076" y="238"/>
                </a:lnTo>
                <a:lnTo>
                  <a:pt x="3077" y="221"/>
                </a:lnTo>
                <a:lnTo>
                  <a:pt x="3077" y="204"/>
                </a:lnTo>
                <a:lnTo>
                  <a:pt x="3078" y="187"/>
                </a:lnTo>
                <a:lnTo>
                  <a:pt x="3078" y="187"/>
                </a:lnTo>
                <a:lnTo>
                  <a:pt x="3079" y="187"/>
                </a:lnTo>
                <a:lnTo>
                  <a:pt x="3079" y="204"/>
                </a:lnTo>
                <a:lnTo>
                  <a:pt x="3080" y="221"/>
                </a:lnTo>
                <a:lnTo>
                  <a:pt x="3081" y="238"/>
                </a:lnTo>
                <a:lnTo>
                  <a:pt x="3081" y="221"/>
                </a:lnTo>
                <a:lnTo>
                  <a:pt x="3082" y="238"/>
                </a:lnTo>
                <a:lnTo>
                  <a:pt x="3082" y="221"/>
                </a:lnTo>
                <a:lnTo>
                  <a:pt x="3083" y="221"/>
                </a:lnTo>
                <a:lnTo>
                  <a:pt x="3083" y="221"/>
                </a:lnTo>
                <a:lnTo>
                  <a:pt x="3084" y="238"/>
                </a:lnTo>
                <a:lnTo>
                  <a:pt x="3084" y="238"/>
                </a:lnTo>
                <a:lnTo>
                  <a:pt x="3085" y="238"/>
                </a:lnTo>
                <a:lnTo>
                  <a:pt x="3086" y="238"/>
                </a:lnTo>
                <a:lnTo>
                  <a:pt x="3086" y="187"/>
                </a:lnTo>
                <a:lnTo>
                  <a:pt x="3087" y="153"/>
                </a:lnTo>
                <a:lnTo>
                  <a:pt x="3087" y="170"/>
                </a:lnTo>
                <a:lnTo>
                  <a:pt x="3088" y="187"/>
                </a:lnTo>
                <a:lnTo>
                  <a:pt x="3088" y="119"/>
                </a:lnTo>
                <a:lnTo>
                  <a:pt x="3089" y="85"/>
                </a:lnTo>
                <a:lnTo>
                  <a:pt x="3090" y="119"/>
                </a:lnTo>
                <a:lnTo>
                  <a:pt x="3090" y="221"/>
                </a:lnTo>
                <a:lnTo>
                  <a:pt x="3091" y="289"/>
                </a:lnTo>
                <a:lnTo>
                  <a:pt x="3091" y="340"/>
                </a:lnTo>
                <a:lnTo>
                  <a:pt x="3092" y="340"/>
                </a:lnTo>
                <a:lnTo>
                  <a:pt x="3092" y="289"/>
                </a:lnTo>
                <a:lnTo>
                  <a:pt x="3093" y="289"/>
                </a:lnTo>
                <a:lnTo>
                  <a:pt x="3094" y="289"/>
                </a:lnTo>
                <a:lnTo>
                  <a:pt x="3094" y="306"/>
                </a:lnTo>
                <a:lnTo>
                  <a:pt x="3095" y="358"/>
                </a:lnTo>
                <a:lnTo>
                  <a:pt x="3095" y="374"/>
                </a:lnTo>
                <a:lnTo>
                  <a:pt x="3096" y="340"/>
                </a:lnTo>
                <a:lnTo>
                  <a:pt x="3096" y="272"/>
                </a:lnTo>
                <a:lnTo>
                  <a:pt x="3097" y="221"/>
                </a:lnTo>
                <a:lnTo>
                  <a:pt x="3098" y="221"/>
                </a:lnTo>
                <a:lnTo>
                  <a:pt x="3098" y="221"/>
                </a:lnTo>
                <a:lnTo>
                  <a:pt x="3099" y="238"/>
                </a:lnTo>
                <a:lnTo>
                  <a:pt x="3099" y="255"/>
                </a:lnTo>
                <a:lnTo>
                  <a:pt x="3100" y="238"/>
                </a:lnTo>
                <a:lnTo>
                  <a:pt x="3100" y="255"/>
                </a:lnTo>
                <a:lnTo>
                  <a:pt x="3101" y="272"/>
                </a:lnTo>
                <a:lnTo>
                  <a:pt x="3102" y="289"/>
                </a:lnTo>
                <a:lnTo>
                  <a:pt x="3102" y="289"/>
                </a:lnTo>
                <a:lnTo>
                  <a:pt x="3103" y="272"/>
                </a:lnTo>
                <a:lnTo>
                  <a:pt x="3104" y="255"/>
                </a:lnTo>
                <a:lnTo>
                  <a:pt x="3104" y="255"/>
                </a:lnTo>
                <a:lnTo>
                  <a:pt x="3105" y="255"/>
                </a:lnTo>
                <a:lnTo>
                  <a:pt x="3105" y="272"/>
                </a:lnTo>
                <a:lnTo>
                  <a:pt x="3106" y="289"/>
                </a:lnTo>
                <a:lnTo>
                  <a:pt x="3106" y="289"/>
                </a:lnTo>
                <a:lnTo>
                  <a:pt x="3107" y="272"/>
                </a:lnTo>
                <a:lnTo>
                  <a:pt x="3107" y="272"/>
                </a:lnTo>
                <a:lnTo>
                  <a:pt x="3108" y="272"/>
                </a:lnTo>
                <a:lnTo>
                  <a:pt x="3109" y="272"/>
                </a:lnTo>
                <a:lnTo>
                  <a:pt x="3109" y="306"/>
                </a:lnTo>
                <a:lnTo>
                  <a:pt x="3110" y="306"/>
                </a:lnTo>
                <a:lnTo>
                  <a:pt x="3110" y="323"/>
                </a:lnTo>
                <a:lnTo>
                  <a:pt x="3111" y="306"/>
                </a:lnTo>
                <a:lnTo>
                  <a:pt x="3111" y="255"/>
                </a:lnTo>
                <a:lnTo>
                  <a:pt x="3112" y="187"/>
                </a:lnTo>
                <a:lnTo>
                  <a:pt x="3113" y="102"/>
                </a:lnTo>
                <a:lnTo>
                  <a:pt x="3113" y="102"/>
                </a:lnTo>
                <a:lnTo>
                  <a:pt x="3114" y="153"/>
                </a:lnTo>
                <a:lnTo>
                  <a:pt x="3114" y="204"/>
                </a:lnTo>
                <a:lnTo>
                  <a:pt x="3115" y="255"/>
                </a:lnTo>
                <a:lnTo>
                  <a:pt x="3115" y="289"/>
                </a:lnTo>
                <a:lnTo>
                  <a:pt x="3116" y="306"/>
                </a:lnTo>
                <a:lnTo>
                  <a:pt x="3117" y="272"/>
                </a:lnTo>
                <a:lnTo>
                  <a:pt x="3117" y="238"/>
                </a:lnTo>
                <a:lnTo>
                  <a:pt x="3118" y="221"/>
                </a:lnTo>
                <a:lnTo>
                  <a:pt x="3118" y="238"/>
                </a:lnTo>
                <a:lnTo>
                  <a:pt x="3119" y="255"/>
                </a:lnTo>
                <a:lnTo>
                  <a:pt x="3119" y="289"/>
                </a:lnTo>
                <a:lnTo>
                  <a:pt x="3120" y="306"/>
                </a:lnTo>
                <a:lnTo>
                  <a:pt x="3121" y="272"/>
                </a:lnTo>
                <a:lnTo>
                  <a:pt x="3121" y="255"/>
                </a:lnTo>
                <a:lnTo>
                  <a:pt x="3122" y="238"/>
                </a:lnTo>
                <a:lnTo>
                  <a:pt x="3122" y="255"/>
                </a:lnTo>
                <a:lnTo>
                  <a:pt x="3123" y="289"/>
                </a:lnTo>
                <a:lnTo>
                  <a:pt x="3123" y="289"/>
                </a:lnTo>
                <a:lnTo>
                  <a:pt x="3124" y="289"/>
                </a:lnTo>
                <a:lnTo>
                  <a:pt x="3124" y="289"/>
                </a:lnTo>
                <a:lnTo>
                  <a:pt x="3125" y="272"/>
                </a:lnTo>
                <a:lnTo>
                  <a:pt x="3126" y="272"/>
                </a:lnTo>
                <a:lnTo>
                  <a:pt x="3126" y="255"/>
                </a:lnTo>
                <a:lnTo>
                  <a:pt x="3127" y="255"/>
                </a:lnTo>
                <a:lnTo>
                  <a:pt x="3127" y="238"/>
                </a:lnTo>
                <a:lnTo>
                  <a:pt x="3128" y="238"/>
                </a:lnTo>
                <a:lnTo>
                  <a:pt x="3128" y="221"/>
                </a:lnTo>
                <a:lnTo>
                  <a:pt x="3129" y="221"/>
                </a:lnTo>
                <a:lnTo>
                  <a:pt x="3130" y="221"/>
                </a:lnTo>
                <a:lnTo>
                  <a:pt x="3130" y="204"/>
                </a:lnTo>
                <a:lnTo>
                  <a:pt x="3131" y="238"/>
                </a:lnTo>
                <a:lnTo>
                  <a:pt x="3131" y="187"/>
                </a:lnTo>
                <a:lnTo>
                  <a:pt x="3132" y="136"/>
                </a:lnTo>
                <a:lnTo>
                  <a:pt x="3132" y="136"/>
                </a:lnTo>
                <a:lnTo>
                  <a:pt x="3133" y="153"/>
                </a:lnTo>
                <a:lnTo>
                  <a:pt x="3134" y="136"/>
                </a:lnTo>
                <a:lnTo>
                  <a:pt x="3134" y="102"/>
                </a:lnTo>
                <a:lnTo>
                  <a:pt x="3135" y="136"/>
                </a:lnTo>
                <a:lnTo>
                  <a:pt x="3136" y="170"/>
                </a:lnTo>
                <a:lnTo>
                  <a:pt x="3136" y="255"/>
                </a:lnTo>
                <a:lnTo>
                  <a:pt x="3137" y="289"/>
                </a:lnTo>
                <a:lnTo>
                  <a:pt x="3137" y="323"/>
                </a:lnTo>
                <a:lnTo>
                  <a:pt x="3138" y="340"/>
                </a:lnTo>
                <a:lnTo>
                  <a:pt x="3138" y="323"/>
                </a:lnTo>
                <a:lnTo>
                  <a:pt x="3139" y="306"/>
                </a:lnTo>
                <a:lnTo>
                  <a:pt x="3140" y="306"/>
                </a:lnTo>
                <a:lnTo>
                  <a:pt x="3140" y="323"/>
                </a:lnTo>
                <a:lnTo>
                  <a:pt x="3141" y="323"/>
                </a:lnTo>
                <a:lnTo>
                  <a:pt x="3141" y="323"/>
                </a:lnTo>
                <a:lnTo>
                  <a:pt x="3142" y="306"/>
                </a:lnTo>
                <a:lnTo>
                  <a:pt x="3142" y="289"/>
                </a:lnTo>
                <a:lnTo>
                  <a:pt x="3143" y="289"/>
                </a:lnTo>
                <a:lnTo>
                  <a:pt x="3144" y="272"/>
                </a:lnTo>
                <a:lnTo>
                  <a:pt x="3144" y="272"/>
                </a:lnTo>
                <a:lnTo>
                  <a:pt x="3145" y="238"/>
                </a:lnTo>
                <a:lnTo>
                  <a:pt x="3145" y="204"/>
                </a:lnTo>
                <a:lnTo>
                  <a:pt x="3146" y="204"/>
                </a:lnTo>
                <a:lnTo>
                  <a:pt x="3146" y="204"/>
                </a:lnTo>
                <a:lnTo>
                  <a:pt x="3147" y="238"/>
                </a:lnTo>
                <a:lnTo>
                  <a:pt x="3148" y="238"/>
                </a:lnTo>
                <a:lnTo>
                  <a:pt x="3148" y="221"/>
                </a:lnTo>
                <a:lnTo>
                  <a:pt x="3149" y="204"/>
                </a:lnTo>
                <a:lnTo>
                  <a:pt x="3149" y="204"/>
                </a:lnTo>
                <a:lnTo>
                  <a:pt x="3150" y="187"/>
                </a:lnTo>
                <a:lnTo>
                  <a:pt x="3150" y="187"/>
                </a:lnTo>
                <a:lnTo>
                  <a:pt x="3151" y="187"/>
                </a:lnTo>
                <a:lnTo>
                  <a:pt x="3151" y="187"/>
                </a:lnTo>
                <a:lnTo>
                  <a:pt x="3152" y="170"/>
                </a:lnTo>
                <a:lnTo>
                  <a:pt x="3153" y="153"/>
                </a:lnTo>
                <a:lnTo>
                  <a:pt x="3153" y="136"/>
                </a:lnTo>
                <a:lnTo>
                  <a:pt x="3154" y="136"/>
                </a:lnTo>
                <a:lnTo>
                  <a:pt x="3154" y="170"/>
                </a:lnTo>
                <a:lnTo>
                  <a:pt x="3155" y="136"/>
                </a:lnTo>
                <a:lnTo>
                  <a:pt x="3155" y="119"/>
                </a:lnTo>
                <a:lnTo>
                  <a:pt x="3156" y="119"/>
                </a:lnTo>
                <a:lnTo>
                  <a:pt x="3157" y="119"/>
                </a:lnTo>
                <a:lnTo>
                  <a:pt x="3157" y="68"/>
                </a:lnTo>
                <a:lnTo>
                  <a:pt x="3158" y="68"/>
                </a:lnTo>
                <a:lnTo>
                  <a:pt x="3158" y="102"/>
                </a:lnTo>
                <a:lnTo>
                  <a:pt x="3159" y="187"/>
                </a:lnTo>
                <a:lnTo>
                  <a:pt x="3159" y="255"/>
                </a:lnTo>
                <a:lnTo>
                  <a:pt x="3160" y="340"/>
                </a:lnTo>
                <a:lnTo>
                  <a:pt x="3161" y="358"/>
                </a:lnTo>
                <a:lnTo>
                  <a:pt x="3161" y="306"/>
                </a:lnTo>
                <a:lnTo>
                  <a:pt x="3162" y="306"/>
                </a:lnTo>
                <a:lnTo>
                  <a:pt x="3162" y="323"/>
                </a:lnTo>
                <a:lnTo>
                  <a:pt x="3163" y="340"/>
                </a:lnTo>
                <a:lnTo>
                  <a:pt x="3163" y="374"/>
                </a:lnTo>
                <a:lnTo>
                  <a:pt x="3164" y="391"/>
                </a:lnTo>
                <a:lnTo>
                  <a:pt x="3165" y="374"/>
                </a:lnTo>
                <a:lnTo>
                  <a:pt x="3165" y="374"/>
                </a:lnTo>
                <a:lnTo>
                  <a:pt x="3166" y="358"/>
                </a:lnTo>
                <a:lnTo>
                  <a:pt x="3166" y="306"/>
                </a:lnTo>
                <a:lnTo>
                  <a:pt x="3167" y="272"/>
                </a:lnTo>
                <a:lnTo>
                  <a:pt x="3167" y="255"/>
                </a:lnTo>
                <a:lnTo>
                  <a:pt x="3168" y="221"/>
                </a:lnTo>
                <a:lnTo>
                  <a:pt x="3169" y="204"/>
                </a:lnTo>
                <a:lnTo>
                  <a:pt x="3169" y="170"/>
                </a:lnTo>
                <a:lnTo>
                  <a:pt x="3170" y="170"/>
                </a:lnTo>
                <a:lnTo>
                  <a:pt x="3171" y="187"/>
                </a:lnTo>
                <a:lnTo>
                  <a:pt x="3171" y="187"/>
                </a:lnTo>
                <a:lnTo>
                  <a:pt x="3172" y="204"/>
                </a:lnTo>
                <a:lnTo>
                  <a:pt x="3172" y="221"/>
                </a:lnTo>
                <a:lnTo>
                  <a:pt x="3173" y="238"/>
                </a:lnTo>
                <a:lnTo>
                  <a:pt x="3173" y="255"/>
                </a:lnTo>
                <a:lnTo>
                  <a:pt x="3174" y="255"/>
                </a:lnTo>
                <a:lnTo>
                  <a:pt x="3174" y="238"/>
                </a:lnTo>
                <a:lnTo>
                  <a:pt x="3175" y="238"/>
                </a:lnTo>
                <a:lnTo>
                  <a:pt x="3176" y="238"/>
                </a:lnTo>
                <a:lnTo>
                  <a:pt x="3176" y="238"/>
                </a:lnTo>
                <a:lnTo>
                  <a:pt x="3177" y="272"/>
                </a:lnTo>
                <a:lnTo>
                  <a:pt x="3177" y="323"/>
                </a:lnTo>
                <a:lnTo>
                  <a:pt x="3178" y="340"/>
                </a:lnTo>
                <a:lnTo>
                  <a:pt x="3178" y="323"/>
                </a:lnTo>
                <a:lnTo>
                  <a:pt x="3179" y="306"/>
                </a:lnTo>
                <a:lnTo>
                  <a:pt x="3180" y="255"/>
                </a:lnTo>
                <a:lnTo>
                  <a:pt x="3180" y="187"/>
                </a:lnTo>
                <a:lnTo>
                  <a:pt x="3181" y="119"/>
                </a:lnTo>
                <a:lnTo>
                  <a:pt x="3181" y="136"/>
                </a:lnTo>
                <a:lnTo>
                  <a:pt x="3182" y="187"/>
                </a:lnTo>
                <a:lnTo>
                  <a:pt x="3182" y="238"/>
                </a:lnTo>
                <a:lnTo>
                  <a:pt x="3183" y="272"/>
                </a:lnTo>
                <a:lnTo>
                  <a:pt x="3184" y="272"/>
                </a:lnTo>
                <a:lnTo>
                  <a:pt x="3184" y="272"/>
                </a:lnTo>
                <a:lnTo>
                  <a:pt x="3185" y="255"/>
                </a:lnTo>
                <a:lnTo>
                  <a:pt x="3185" y="255"/>
                </a:lnTo>
                <a:lnTo>
                  <a:pt x="3186" y="306"/>
                </a:lnTo>
                <a:lnTo>
                  <a:pt x="3186" y="340"/>
                </a:lnTo>
                <a:lnTo>
                  <a:pt x="3187" y="340"/>
                </a:lnTo>
                <a:lnTo>
                  <a:pt x="3188" y="323"/>
                </a:lnTo>
                <a:lnTo>
                  <a:pt x="3188" y="272"/>
                </a:lnTo>
                <a:lnTo>
                  <a:pt x="3189" y="221"/>
                </a:lnTo>
                <a:lnTo>
                  <a:pt x="3189" y="238"/>
                </a:lnTo>
                <a:lnTo>
                  <a:pt x="3190" y="221"/>
                </a:lnTo>
                <a:lnTo>
                  <a:pt x="3190" y="221"/>
                </a:lnTo>
                <a:lnTo>
                  <a:pt x="3191" y="204"/>
                </a:lnTo>
                <a:lnTo>
                  <a:pt x="3191" y="204"/>
                </a:lnTo>
                <a:lnTo>
                  <a:pt x="3192" y="187"/>
                </a:lnTo>
                <a:lnTo>
                  <a:pt x="3193" y="204"/>
                </a:lnTo>
                <a:lnTo>
                  <a:pt x="3193" y="187"/>
                </a:lnTo>
                <a:lnTo>
                  <a:pt x="3194" y="187"/>
                </a:lnTo>
                <a:lnTo>
                  <a:pt x="3194" y="187"/>
                </a:lnTo>
                <a:lnTo>
                  <a:pt x="3195" y="170"/>
                </a:lnTo>
                <a:lnTo>
                  <a:pt x="3195" y="170"/>
                </a:lnTo>
                <a:lnTo>
                  <a:pt x="3196" y="170"/>
                </a:lnTo>
                <a:lnTo>
                  <a:pt x="3197" y="170"/>
                </a:lnTo>
                <a:lnTo>
                  <a:pt x="3197" y="187"/>
                </a:lnTo>
                <a:lnTo>
                  <a:pt x="3198" y="187"/>
                </a:lnTo>
                <a:lnTo>
                  <a:pt x="3198" y="187"/>
                </a:lnTo>
                <a:lnTo>
                  <a:pt x="3199" y="187"/>
                </a:lnTo>
                <a:lnTo>
                  <a:pt x="3199" y="187"/>
                </a:lnTo>
                <a:lnTo>
                  <a:pt x="3200" y="187"/>
                </a:lnTo>
                <a:lnTo>
                  <a:pt x="3201" y="187"/>
                </a:lnTo>
                <a:lnTo>
                  <a:pt x="3201" y="170"/>
                </a:lnTo>
                <a:lnTo>
                  <a:pt x="3202" y="204"/>
                </a:lnTo>
                <a:lnTo>
                  <a:pt x="3203" y="153"/>
                </a:lnTo>
                <a:lnTo>
                  <a:pt x="3203" y="119"/>
                </a:lnTo>
                <a:lnTo>
                  <a:pt x="3204" y="119"/>
                </a:lnTo>
                <a:lnTo>
                  <a:pt x="3204" y="119"/>
                </a:lnTo>
                <a:lnTo>
                  <a:pt x="3205" y="187"/>
                </a:lnTo>
                <a:lnTo>
                  <a:pt x="3205" y="255"/>
                </a:lnTo>
                <a:lnTo>
                  <a:pt x="3206" y="323"/>
                </a:lnTo>
                <a:lnTo>
                  <a:pt x="3207" y="358"/>
                </a:lnTo>
                <a:lnTo>
                  <a:pt x="3207" y="358"/>
                </a:lnTo>
                <a:lnTo>
                  <a:pt x="3208" y="323"/>
                </a:lnTo>
                <a:lnTo>
                  <a:pt x="3208" y="323"/>
                </a:lnTo>
                <a:lnTo>
                  <a:pt x="3209" y="358"/>
                </a:lnTo>
                <a:lnTo>
                  <a:pt x="3209" y="391"/>
                </a:lnTo>
                <a:lnTo>
                  <a:pt x="3210" y="391"/>
                </a:lnTo>
                <a:lnTo>
                  <a:pt x="3211" y="374"/>
                </a:lnTo>
                <a:lnTo>
                  <a:pt x="3211" y="323"/>
                </a:lnTo>
                <a:lnTo>
                  <a:pt x="3212" y="289"/>
                </a:lnTo>
                <a:lnTo>
                  <a:pt x="3212" y="289"/>
                </a:lnTo>
                <a:lnTo>
                  <a:pt x="3213" y="255"/>
                </a:lnTo>
                <a:lnTo>
                  <a:pt x="3213" y="221"/>
                </a:lnTo>
                <a:lnTo>
                  <a:pt x="3214" y="204"/>
                </a:lnTo>
                <a:lnTo>
                  <a:pt x="3214" y="187"/>
                </a:lnTo>
                <a:lnTo>
                  <a:pt x="3215" y="187"/>
                </a:lnTo>
                <a:lnTo>
                  <a:pt x="3216" y="187"/>
                </a:lnTo>
                <a:lnTo>
                  <a:pt x="3216" y="187"/>
                </a:lnTo>
                <a:lnTo>
                  <a:pt x="3217" y="204"/>
                </a:lnTo>
                <a:lnTo>
                  <a:pt x="3217" y="238"/>
                </a:lnTo>
                <a:lnTo>
                  <a:pt x="3218" y="221"/>
                </a:lnTo>
                <a:lnTo>
                  <a:pt x="3218" y="238"/>
                </a:lnTo>
                <a:lnTo>
                  <a:pt x="3219" y="221"/>
                </a:lnTo>
                <a:lnTo>
                  <a:pt x="3220" y="221"/>
                </a:lnTo>
                <a:lnTo>
                  <a:pt x="3220" y="238"/>
                </a:lnTo>
                <a:lnTo>
                  <a:pt x="3221" y="238"/>
                </a:lnTo>
                <a:lnTo>
                  <a:pt x="3221" y="221"/>
                </a:lnTo>
                <a:lnTo>
                  <a:pt x="3222" y="221"/>
                </a:lnTo>
                <a:lnTo>
                  <a:pt x="3222" y="221"/>
                </a:lnTo>
                <a:lnTo>
                  <a:pt x="3223" y="221"/>
                </a:lnTo>
                <a:lnTo>
                  <a:pt x="3224" y="153"/>
                </a:lnTo>
                <a:lnTo>
                  <a:pt x="3224" y="136"/>
                </a:lnTo>
                <a:lnTo>
                  <a:pt x="3225" y="170"/>
                </a:lnTo>
                <a:lnTo>
                  <a:pt x="3225" y="187"/>
                </a:lnTo>
                <a:lnTo>
                  <a:pt x="3226" y="153"/>
                </a:lnTo>
                <a:lnTo>
                  <a:pt x="3226" y="119"/>
                </a:lnTo>
                <a:lnTo>
                  <a:pt x="3227" y="136"/>
                </a:lnTo>
                <a:lnTo>
                  <a:pt x="3228" y="238"/>
                </a:lnTo>
                <a:lnTo>
                  <a:pt x="3228" y="289"/>
                </a:lnTo>
                <a:lnTo>
                  <a:pt x="3229" y="340"/>
                </a:lnTo>
                <a:lnTo>
                  <a:pt x="3229" y="340"/>
                </a:lnTo>
                <a:lnTo>
                  <a:pt x="3230" y="306"/>
                </a:lnTo>
                <a:lnTo>
                  <a:pt x="3230" y="272"/>
                </a:lnTo>
                <a:lnTo>
                  <a:pt x="3231" y="289"/>
                </a:lnTo>
                <a:lnTo>
                  <a:pt x="3231" y="306"/>
                </a:lnTo>
                <a:lnTo>
                  <a:pt x="3232" y="358"/>
                </a:lnTo>
                <a:lnTo>
                  <a:pt x="3233" y="358"/>
                </a:lnTo>
                <a:lnTo>
                  <a:pt x="3233" y="340"/>
                </a:lnTo>
                <a:lnTo>
                  <a:pt x="3234" y="289"/>
                </a:lnTo>
                <a:lnTo>
                  <a:pt x="3235" y="238"/>
                </a:lnTo>
                <a:lnTo>
                  <a:pt x="3235" y="238"/>
                </a:lnTo>
                <a:lnTo>
                  <a:pt x="3236" y="221"/>
                </a:lnTo>
                <a:lnTo>
                  <a:pt x="3236" y="221"/>
                </a:lnTo>
                <a:lnTo>
                  <a:pt x="3237" y="221"/>
                </a:lnTo>
                <a:lnTo>
                  <a:pt x="3238" y="238"/>
                </a:lnTo>
                <a:lnTo>
                  <a:pt x="3238" y="238"/>
                </a:lnTo>
                <a:lnTo>
                  <a:pt x="3239" y="238"/>
                </a:lnTo>
                <a:lnTo>
                  <a:pt x="3239" y="255"/>
                </a:lnTo>
                <a:lnTo>
                  <a:pt x="3240" y="272"/>
                </a:lnTo>
                <a:lnTo>
                  <a:pt x="3240" y="272"/>
                </a:lnTo>
                <a:lnTo>
                  <a:pt x="3241" y="272"/>
                </a:lnTo>
                <a:lnTo>
                  <a:pt x="3241" y="255"/>
                </a:lnTo>
                <a:lnTo>
                  <a:pt x="3242" y="255"/>
                </a:lnTo>
                <a:lnTo>
                  <a:pt x="3243" y="272"/>
                </a:lnTo>
                <a:lnTo>
                  <a:pt x="3243" y="272"/>
                </a:lnTo>
                <a:lnTo>
                  <a:pt x="3244" y="289"/>
                </a:lnTo>
                <a:lnTo>
                  <a:pt x="3244" y="272"/>
                </a:lnTo>
                <a:lnTo>
                  <a:pt x="3245" y="272"/>
                </a:lnTo>
                <a:lnTo>
                  <a:pt x="3245" y="255"/>
                </a:lnTo>
                <a:lnTo>
                  <a:pt x="3246" y="272"/>
                </a:lnTo>
                <a:lnTo>
                  <a:pt x="3247" y="289"/>
                </a:lnTo>
                <a:lnTo>
                  <a:pt x="3247" y="306"/>
                </a:lnTo>
                <a:lnTo>
                  <a:pt x="3248" y="289"/>
                </a:lnTo>
                <a:lnTo>
                  <a:pt x="3248" y="289"/>
                </a:lnTo>
                <a:lnTo>
                  <a:pt x="3249" y="255"/>
                </a:lnTo>
                <a:lnTo>
                  <a:pt x="3249" y="204"/>
                </a:lnTo>
                <a:lnTo>
                  <a:pt x="3250" y="153"/>
                </a:lnTo>
                <a:lnTo>
                  <a:pt x="3251" y="136"/>
                </a:lnTo>
                <a:lnTo>
                  <a:pt x="3251" y="136"/>
                </a:lnTo>
                <a:lnTo>
                  <a:pt x="3252" y="204"/>
                </a:lnTo>
                <a:lnTo>
                  <a:pt x="3252" y="272"/>
                </a:lnTo>
                <a:lnTo>
                  <a:pt x="3253" y="289"/>
                </a:lnTo>
                <a:lnTo>
                  <a:pt x="3253" y="289"/>
                </a:lnTo>
                <a:lnTo>
                  <a:pt x="3254" y="272"/>
                </a:lnTo>
                <a:lnTo>
                  <a:pt x="3255" y="238"/>
                </a:lnTo>
                <a:lnTo>
                  <a:pt x="3255" y="204"/>
                </a:lnTo>
                <a:lnTo>
                  <a:pt x="3256" y="221"/>
                </a:lnTo>
                <a:lnTo>
                  <a:pt x="3256" y="255"/>
                </a:lnTo>
                <a:lnTo>
                  <a:pt x="3257" y="306"/>
                </a:lnTo>
                <a:lnTo>
                  <a:pt x="3257" y="323"/>
                </a:lnTo>
                <a:lnTo>
                  <a:pt x="3258" y="306"/>
                </a:lnTo>
                <a:lnTo>
                  <a:pt x="3258" y="289"/>
                </a:lnTo>
                <a:lnTo>
                  <a:pt x="3259" y="272"/>
                </a:lnTo>
                <a:lnTo>
                  <a:pt x="3260" y="255"/>
                </a:lnTo>
                <a:lnTo>
                  <a:pt x="3260" y="272"/>
                </a:lnTo>
                <a:lnTo>
                  <a:pt x="3261" y="272"/>
                </a:lnTo>
                <a:lnTo>
                  <a:pt x="3261" y="272"/>
                </a:lnTo>
                <a:lnTo>
                  <a:pt x="3262" y="272"/>
                </a:lnTo>
                <a:lnTo>
                  <a:pt x="3262" y="255"/>
                </a:lnTo>
                <a:lnTo>
                  <a:pt x="3263" y="272"/>
                </a:lnTo>
                <a:lnTo>
                  <a:pt x="3264" y="255"/>
                </a:lnTo>
                <a:lnTo>
                  <a:pt x="3264" y="255"/>
                </a:lnTo>
                <a:lnTo>
                  <a:pt x="3265" y="255"/>
                </a:lnTo>
                <a:lnTo>
                  <a:pt x="3265" y="238"/>
                </a:lnTo>
                <a:lnTo>
                  <a:pt x="3266" y="238"/>
                </a:lnTo>
                <a:lnTo>
                  <a:pt x="3266" y="221"/>
                </a:lnTo>
                <a:lnTo>
                  <a:pt x="3267" y="221"/>
                </a:lnTo>
                <a:lnTo>
                  <a:pt x="3268" y="221"/>
                </a:lnTo>
                <a:lnTo>
                  <a:pt x="3268" y="221"/>
                </a:lnTo>
                <a:lnTo>
                  <a:pt x="3269" y="187"/>
                </a:lnTo>
                <a:lnTo>
                  <a:pt x="3270" y="153"/>
                </a:lnTo>
                <a:lnTo>
                  <a:pt x="3270" y="153"/>
                </a:lnTo>
                <a:lnTo>
                  <a:pt x="3271" y="187"/>
                </a:lnTo>
                <a:lnTo>
                  <a:pt x="3271" y="187"/>
                </a:lnTo>
                <a:lnTo>
                  <a:pt x="3272" y="136"/>
                </a:lnTo>
                <a:lnTo>
                  <a:pt x="3272" y="136"/>
                </a:lnTo>
                <a:lnTo>
                  <a:pt x="3273" y="187"/>
                </a:lnTo>
                <a:lnTo>
                  <a:pt x="3274" y="255"/>
                </a:lnTo>
                <a:lnTo>
                  <a:pt x="3274" y="289"/>
                </a:lnTo>
                <a:lnTo>
                  <a:pt x="3275" y="340"/>
                </a:lnTo>
                <a:lnTo>
                  <a:pt x="3275" y="340"/>
                </a:lnTo>
                <a:lnTo>
                  <a:pt x="3276" y="340"/>
                </a:lnTo>
                <a:lnTo>
                  <a:pt x="3276" y="306"/>
                </a:lnTo>
                <a:lnTo>
                  <a:pt x="3277" y="289"/>
                </a:lnTo>
                <a:lnTo>
                  <a:pt x="3278" y="323"/>
                </a:lnTo>
                <a:lnTo>
                  <a:pt x="3278" y="358"/>
                </a:lnTo>
                <a:lnTo>
                  <a:pt x="3279" y="358"/>
                </a:lnTo>
                <a:lnTo>
                  <a:pt x="3279" y="323"/>
                </a:lnTo>
                <a:lnTo>
                  <a:pt x="3280" y="272"/>
                </a:lnTo>
                <a:lnTo>
                  <a:pt x="3280" y="238"/>
                </a:lnTo>
                <a:lnTo>
                  <a:pt x="3281" y="221"/>
                </a:lnTo>
                <a:lnTo>
                  <a:pt x="3281" y="221"/>
                </a:lnTo>
                <a:lnTo>
                  <a:pt x="3282" y="204"/>
                </a:lnTo>
                <a:lnTo>
                  <a:pt x="3283" y="204"/>
                </a:lnTo>
                <a:lnTo>
                  <a:pt x="3283" y="204"/>
                </a:lnTo>
                <a:lnTo>
                  <a:pt x="3284" y="221"/>
                </a:lnTo>
                <a:lnTo>
                  <a:pt x="3284" y="238"/>
                </a:lnTo>
                <a:lnTo>
                  <a:pt x="3285" y="238"/>
                </a:lnTo>
                <a:lnTo>
                  <a:pt x="3285" y="255"/>
                </a:lnTo>
                <a:lnTo>
                  <a:pt x="3286" y="238"/>
                </a:lnTo>
                <a:lnTo>
                  <a:pt x="3287" y="238"/>
                </a:lnTo>
                <a:lnTo>
                  <a:pt x="3287" y="221"/>
                </a:lnTo>
                <a:lnTo>
                  <a:pt x="3288" y="204"/>
                </a:lnTo>
                <a:lnTo>
                  <a:pt x="3288" y="187"/>
                </a:lnTo>
                <a:lnTo>
                  <a:pt x="3289" y="170"/>
                </a:lnTo>
                <a:lnTo>
                  <a:pt x="3289" y="170"/>
                </a:lnTo>
                <a:lnTo>
                  <a:pt x="3290" y="153"/>
                </a:lnTo>
                <a:lnTo>
                  <a:pt x="3291" y="119"/>
                </a:lnTo>
                <a:lnTo>
                  <a:pt x="3291" y="119"/>
                </a:lnTo>
                <a:lnTo>
                  <a:pt x="3292" y="136"/>
                </a:lnTo>
                <a:lnTo>
                  <a:pt x="3292" y="136"/>
                </a:lnTo>
                <a:lnTo>
                  <a:pt x="3293" y="119"/>
                </a:lnTo>
                <a:lnTo>
                  <a:pt x="3293" y="136"/>
                </a:lnTo>
                <a:lnTo>
                  <a:pt x="3294" y="170"/>
                </a:lnTo>
                <a:lnTo>
                  <a:pt x="3295" y="119"/>
                </a:lnTo>
                <a:lnTo>
                  <a:pt x="3295" y="102"/>
                </a:lnTo>
                <a:lnTo>
                  <a:pt x="3296" y="119"/>
                </a:lnTo>
                <a:lnTo>
                  <a:pt x="3296" y="187"/>
                </a:lnTo>
                <a:lnTo>
                  <a:pt x="3297" y="289"/>
                </a:lnTo>
                <a:lnTo>
                  <a:pt x="3297" y="340"/>
                </a:lnTo>
                <a:lnTo>
                  <a:pt x="3298" y="340"/>
                </a:lnTo>
                <a:lnTo>
                  <a:pt x="3298" y="306"/>
                </a:lnTo>
                <a:lnTo>
                  <a:pt x="3299" y="289"/>
                </a:lnTo>
                <a:lnTo>
                  <a:pt x="3300" y="323"/>
                </a:lnTo>
                <a:lnTo>
                  <a:pt x="3300" y="340"/>
                </a:lnTo>
                <a:lnTo>
                  <a:pt x="3301" y="374"/>
                </a:lnTo>
                <a:lnTo>
                  <a:pt x="3302" y="374"/>
                </a:lnTo>
                <a:lnTo>
                  <a:pt x="3302" y="358"/>
                </a:lnTo>
                <a:lnTo>
                  <a:pt x="3303" y="323"/>
                </a:lnTo>
                <a:lnTo>
                  <a:pt x="3303" y="306"/>
                </a:lnTo>
                <a:lnTo>
                  <a:pt x="3304" y="306"/>
                </a:lnTo>
                <a:lnTo>
                  <a:pt x="3304" y="289"/>
                </a:lnTo>
                <a:lnTo>
                  <a:pt x="3305" y="272"/>
                </a:lnTo>
                <a:lnTo>
                  <a:pt x="3306" y="238"/>
                </a:lnTo>
                <a:lnTo>
                  <a:pt x="3306" y="204"/>
                </a:lnTo>
                <a:lnTo>
                  <a:pt x="3307" y="204"/>
                </a:lnTo>
                <a:lnTo>
                  <a:pt x="3307" y="187"/>
                </a:lnTo>
                <a:lnTo>
                  <a:pt x="3308" y="187"/>
                </a:lnTo>
                <a:lnTo>
                  <a:pt x="3308" y="187"/>
                </a:lnTo>
                <a:lnTo>
                  <a:pt x="3309" y="187"/>
                </a:lnTo>
                <a:lnTo>
                  <a:pt x="3310" y="204"/>
                </a:lnTo>
                <a:lnTo>
                  <a:pt x="3310" y="204"/>
                </a:lnTo>
                <a:lnTo>
                  <a:pt x="3311" y="221"/>
                </a:lnTo>
                <a:lnTo>
                  <a:pt x="3311" y="238"/>
                </a:lnTo>
                <a:lnTo>
                  <a:pt x="3312" y="255"/>
                </a:lnTo>
                <a:lnTo>
                  <a:pt x="3312" y="238"/>
                </a:lnTo>
                <a:lnTo>
                  <a:pt x="3313" y="255"/>
                </a:lnTo>
                <a:lnTo>
                  <a:pt x="3314" y="238"/>
                </a:lnTo>
                <a:lnTo>
                  <a:pt x="3314" y="255"/>
                </a:lnTo>
                <a:lnTo>
                  <a:pt x="3315" y="289"/>
                </a:lnTo>
                <a:lnTo>
                  <a:pt x="3315" y="289"/>
                </a:lnTo>
                <a:lnTo>
                  <a:pt x="3316" y="306"/>
                </a:lnTo>
                <a:lnTo>
                  <a:pt x="3316" y="289"/>
                </a:lnTo>
                <a:lnTo>
                  <a:pt x="3317" y="255"/>
                </a:lnTo>
                <a:lnTo>
                  <a:pt x="3318" y="204"/>
                </a:lnTo>
                <a:lnTo>
                  <a:pt x="3318" y="136"/>
                </a:lnTo>
                <a:lnTo>
                  <a:pt x="3319" y="136"/>
                </a:lnTo>
                <a:lnTo>
                  <a:pt x="3319" y="204"/>
                </a:lnTo>
                <a:lnTo>
                  <a:pt x="3320" y="238"/>
                </a:lnTo>
                <a:lnTo>
                  <a:pt x="3320" y="289"/>
                </a:lnTo>
                <a:lnTo>
                  <a:pt x="3321" y="289"/>
                </a:lnTo>
                <a:lnTo>
                  <a:pt x="3321" y="272"/>
                </a:lnTo>
                <a:lnTo>
                  <a:pt x="3322" y="272"/>
                </a:lnTo>
                <a:lnTo>
                  <a:pt x="3323" y="289"/>
                </a:lnTo>
                <a:lnTo>
                  <a:pt x="3323" y="340"/>
                </a:lnTo>
                <a:lnTo>
                  <a:pt x="3324" y="358"/>
                </a:lnTo>
                <a:lnTo>
                  <a:pt x="3324" y="340"/>
                </a:lnTo>
                <a:lnTo>
                  <a:pt x="3325" y="323"/>
                </a:lnTo>
                <a:lnTo>
                  <a:pt x="3325" y="272"/>
                </a:lnTo>
                <a:lnTo>
                  <a:pt x="3326" y="238"/>
                </a:lnTo>
                <a:lnTo>
                  <a:pt x="3327" y="204"/>
                </a:lnTo>
                <a:lnTo>
                  <a:pt x="3327" y="221"/>
                </a:lnTo>
                <a:lnTo>
                  <a:pt x="3328" y="221"/>
                </a:lnTo>
                <a:lnTo>
                  <a:pt x="3328" y="204"/>
                </a:lnTo>
                <a:lnTo>
                  <a:pt x="3329" y="204"/>
                </a:lnTo>
                <a:lnTo>
                  <a:pt x="3329" y="204"/>
                </a:lnTo>
                <a:lnTo>
                  <a:pt x="3330" y="204"/>
                </a:lnTo>
                <a:lnTo>
                  <a:pt x="3331" y="187"/>
                </a:lnTo>
                <a:lnTo>
                  <a:pt x="3331" y="204"/>
                </a:lnTo>
                <a:lnTo>
                  <a:pt x="3332" y="204"/>
                </a:lnTo>
                <a:lnTo>
                  <a:pt x="3332" y="187"/>
                </a:lnTo>
                <a:lnTo>
                  <a:pt x="3333" y="204"/>
                </a:lnTo>
                <a:lnTo>
                  <a:pt x="3333" y="204"/>
                </a:lnTo>
                <a:lnTo>
                  <a:pt x="3334" y="221"/>
                </a:lnTo>
                <a:lnTo>
                  <a:pt x="3335" y="238"/>
                </a:lnTo>
                <a:lnTo>
                  <a:pt x="3335" y="221"/>
                </a:lnTo>
                <a:lnTo>
                  <a:pt x="3336" y="204"/>
                </a:lnTo>
                <a:lnTo>
                  <a:pt x="3337" y="170"/>
                </a:lnTo>
                <a:lnTo>
                  <a:pt x="3337" y="153"/>
                </a:lnTo>
                <a:lnTo>
                  <a:pt x="3338" y="170"/>
                </a:lnTo>
                <a:lnTo>
                  <a:pt x="3338" y="170"/>
                </a:lnTo>
                <a:lnTo>
                  <a:pt x="3339" y="170"/>
                </a:lnTo>
                <a:lnTo>
                  <a:pt x="3339" y="204"/>
                </a:lnTo>
                <a:lnTo>
                  <a:pt x="3340" y="153"/>
                </a:lnTo>
                <a:lnTo>
                  <a:pt x="3341" y="102"/>
                </a:lnTo>
                <a:lnTo>
                  <a:pt x="3341" y="85"/>
                </a:lnTo>
                <a:lnTo>
                  <a:pt x="3342" y="68"/>
                </a:lnTo>
                <a:lnTo>
                  <a:pt x="3342" y="119"/>
                </a:lnTo>
                <a:lnTo>
                  <a:pt x="3343" y="187"/>
                </a:lnTo>
                <a:lnTo>
                  <a:pt x="3343" y="289"/>
                </a:lnTo>
                <a:lnTo>
                  <a:pt x="3344" y="340"/>
                </a:lnTo>
                <a:lnTo>
                  <a:pt x="3345" y="374"/>
                </a:lnTo>
                <a:lnTo>
                  <a:pt x="3345" y="374"/>
                </a:lnTo>
                <a:lnTo>
                  <a:pt x="3346" y="323"/>
                </a:lnTo>
                <a:lnTo>
                  <a:pt x="3346" y="289"/>
                </a:lnTo>
                <a:lnTo>
                  <a:pt x="3347" y="323"/>
                </a:lnTo>
                <a:lnTo>
                  <a:pt x="3347" y="358"/>
                </a:lnTo>
                <a:lnTo>
                  <a:pt x="3348" y="374"/>
                </a:lnTo>
                <a:lnTo>
                  <a:pt x="3348" y="358"/>
                </a:lnTo>
                <a:lnTo>
                  <a:pt x="3349" y="323"/>
                </a:lnTo>
                <a:lnTo>
                  <a:pt x="3350" y="289"/>
                </a:lnTo>
                <a:lnTo>
                  <a:pt x="3350" y="289"/>
                </a:lnTo>
                <a:lnTo>
                  <a:pt x="3351" y="289"/>
                </a:lnTo>
                <a:lnTo>
                  <a:pt x="3351" y="255"/>
                </a:lnTo>
                <a:lnTo>
                  <a:pt x="3352" y="238"/>
                </a:lnTo>
                <a:lnTo>
                  <a:pt x="3352" y="221"/>
                </a:lnTo>
                <a:lnTo>
                  <a:pt x="3353" y="221"/>
                </a:lnTo>
                <a:lnTo>
                  <a:pt x="3354" y="221"/>
                </a:lnTo>
                <a:lnTo>
                  <a:pt x="3354" y="221"/>
                </a:lnTo>
                <a:lnTo>
                  <a:pt x="3355" y="221"/>
                </a:lnTo>
                <a:lnTo>
                  <a:pt x="3355" y="238"/>
                </a:lnTo>
                <a:lnTo>
                  <a:pt x="3356" y="221"/>
                </a:lnTo>
                <a:lnTo>
                  <a:pt x="3356" y="221"/>
                </a:lnTo>
                <a:lnTo>
                  <a:pt x="3357" y="221"/>
                </a:lnTo>
                <a:lnTo>
                  <a:pt x="3358" y="221"/>
                </a:lnTo>
                <a:lnTo>
                  <a:pt x="3358" y="238"/>
                </a:lnTo>
                <a:lnTo>
                  <a:pt x="3359" y="238"/>
                </a:lnTo>
                <a:lnTo>
                  <a:pt x="3359" y="238"/>
                </a:lnTo>
                <a:lnTo>
                  <a:pt x="3360" y="255"/>
                </a:lnTo>
                <a:lnTo>
                  <a:pt x="3360" y="221"/>
                </a:lnTo>
                <a:lnTo>
                  <a:pt x="3361" y="187"/>
                </a:lnTo>
                <a:lnTo>
                  <a:pt x="3362" y="153"/>
                </a:lnTo>
                <a:lnTo>
                  <a:pt x="3362" y="153"/>
                </a:lnTo>
                <a:lnTo>
                  <a:pt x="3363" y="136"/>
                </a:lnTo>
                <a:lnTo>
                  <a:pt x="3363" y="102"/>
                </a:lnTo>
                <a:lnTo>
                  <a:pt x="3364" y="119"/>
                </a:lnTo>
                <a:lnTo>
                  <a:pt x="3364" y="187"/>
                </a:lnTo>
                <a:lnTo>
                  <a:pt x="3365" y="272"/>
                </a:lnTo>
                <a:lnTo>
                  <a:pt x="3365" y="323"/>
                </a:lnTo>
                <a:lnTo>
                  <a:pt x="3366" y="340"/>
                </a:lnTo>
                <a:lnTo>
                  <a:pt x="3367" y="340"/>
                </a:lnTo>
                <a:lnTo>
                  <a:pt x="3367" y="289"/>
                </a:lnTo>
                <a:lnTo>
                  <a:pt x="3368" y="289"/>
                </a:lnTo>
                <a:lnTo>
                  <a:pt x="3369" y="272"/>
                </a:lnTo>
                <a:lnTo>
                  <a:pt x="3369" y="306"/>
                </a:lnTo>
                <a:lnTo>
                  <a:pt x="3370" y="340"/>
                </a:lnTo>
                <a:lnTo>
                  <a:pt x="3370" y="340"/>
                </a:lnTo>
                <a:lnTo>
                  <a:pt x="3371" y="323"/>
                </a:lnTo>
                <a:lnTo>
                  <a:pt x="3371" y="255"/>
                </a:lnTo>
                <a:lnTo>
                  <a:pt x="3372" y="221"/>
                </a:lnTo>
                <a:lnTo>
                  <a:pt x="3373" y="221"/>
                </a:lnTo>
                <a:lnTo>
                  <a:pt x="3373" y="221"/>
                </a:lnTo>
                <a:lnTo>
                  <a:pt x="3374" y="204"/>
                </a:lnTo>
                <a:lnTo>
                  <a:pt x="3374" y="221"/>
                </a:lnTo>
                <a:lnTo>
                  <a:pt x="3375" y="238"/>
                </a:lnTo>
                <a:lnTo>
                  <a:pt x="3375" y="255"/>
                </a:lnTo>
                <a:lnTo>
                  <a:pt x="3376" y="272"/>
                </a:lnTo>
                <a:lnTo>
                  <a:pt x="3377" y="272"/>
                </a:lnTo>
                <a:lnTo>
                  <a:pt x="3377" y="272"/>
                </a:lnTo>
                <a:lnTo>
                  <a:pt x="3378" y="272"/>
                </a:lnTo>
                <a:lnTo>
                  <a:pt x="3378" y="272"/>
                </a:lnTo>
                <a:lnTo>
                  <a:pt x="3379" y="255"/>
                </a:lnTo>
                <a:lnTo>
                  <a:pt x="3379" y="255"/>
                </a:lnTo>
                <a:lnTo>
                  <a:pt x="3380" y="255"/>
                </a:lnTo>
                <a:lnTo>
                  <a:pt x="3381" y="272"/>
                </a:lnTo>
                <a:lnTo>
                  <a:pt x="3381" y="272"/>
                </a:lnTo>
                <a:lnTo>
                  <a:pt x="3382" y="272"/>
                </a:lnTo>
                <a:lnTo>
                  <a:pt x="3382" y="272"/>
                </a:lnTo>
                <a:lnTo>
                  <a:pt x="3383" y="255"/>
                </a:lnTo>
                <a:lnTo>
                  <a:pt x="3383" y="255"/>
                </a:lnTo>
                <a:lnTo>
                  <a:pt x="3384" y="221"/>
                </a:lnTo>
                <a:lnTo>
                  <a:pt x="3385" y="255"/>
                </a:lnTo>
                <a:lnTo>
                  <a:pt x="3385" y="289"/>
                </a:lnTo>
                <a:lnTo>
                  <a:pt x="3386" y="272"/>
                </a:lnTo>
                <a:lnTo>
                  <a:pt x="3386" y="221"/>
                </a:lnTo>
                <a:lnTo>
                  <a:pt x="3387" y="187"/>
                </a:lnTo>
                <a:lnTo>
                  <a:pt x="3387" y="136"/>
                </a:lnTo>
                <a:lnTo>
                  <a:pt x="3388" y="153"/>
                </a:lnTo>
                <a:lnTo>
                  <a:pt x="3388" y="187"/>
                </a:lnTo>
                <a:lnTo>
                  <a:pt x="3389" y="255"/>
                </a:lnTo>
                <a:lnTo>
                  <a:pt x="3390" y="306"/>
                </a:lnTo>
                <a:lnTo>
                  <a:pt x="3390" y="306"/>
                </a:lnTo>
                <a:lnTo>
                  <a:pt x="3391" y="289"/>
                </a:lnTo>
                <a:lnTo>
                  <a:pt x="3391" y="289"/>
                </a:lnTo>
                <a:lnTo>
                  <a:pt x="3392" y="255"/>
                </a:lnTo>
                <a:lnTo>
                  <a:pt x="3392" y="238"/>
                </a:lnTo>
                <a:lnTo>
                  <a:pt x="3393" y="238"/>
                </a:lnTo>
                <a:lnTo>
                  <a:pt x="3394" y="255"/>
                </a:lnTo>
                <a:lnTo>
                  <a:pt x="3394" y="323"/>
                </a:lnTo>
                <a:lnTo>
                  <a:pt x="3395" y="323"/>
                </a:lnTo>
                <a:lnTo>
                  <a:pt x="3395" y="323"/>
                </a:lnTo>
                <a:lnTo>
                  <a:pt x="3396" y="289"/>
                </a:lnTo>
                <a:lnTo>
                  <a:pt x="3396" y="272"/>
                </a:lnTo>
                <a:lnTo>
                  <a:pt x="3397" y="255"/>
                </a:lnTo>
                <a:lnTo>
                  <a:pt x="3398" y="272"/>
                </a:lnTo>
                <a:lnTo>
                  <a:pt x="3398" y="272"/>
                </a:lnTo>
                <a:lnTo>
                  <a:pt x="3399" y="255"/>
                </a:lnTo>
                <a:lnTo>
                  <a:pt x="3399" y="255"/>
                </a:lnTo>
                <a:lnTo>
                  <a:pt x="3400" y="255"/>
                </a:lnTo>
                <a:lnTo>
                  <a:pt x="3400" y="255"/>
                </a:lnTo>
                <a:lnTo>
                  <a:pt x="3401" y="255"/>
                </a:lnTo>
                <a:lnTo>
                  <a:pt x="3402" y="238"/>
                </a:lnTo>
                <a:lnTo>
                  <a:pt x="3402" y="221"/>
                </a:lnTo>
                <a:lnTo>
                  <a:pt x="3403" y="221"/>
                </a:lnTo>
                <a:lnTo>
                  <a:pt x="3404" y="221"/>
                </a:lnTo>
                <a:lnTo>
                  <a:pt x="3404" y="221"/>
                </a:lnTo>
                <a:lnTo>
                  <a:pt x="3405" y="221"/>
                </a:lnTo>
                <a:lnTo>
                  <a:pt x="3405" y="221"/>
                </a:lnTo>
                <a:lnTo>
                  <a:pt x="3406" y="238"/>
                </a:lnTo>
                <a:lnTo>
                  <a:pt x="3406" y="221"/>
                </a:lnTo>
                <a:lnTo>
                  <a:pt x="3407" y="153"/>
                </a:lnTo>
                <a:lnTo>
                  <a:pt x="3408" y="102"/>
                </a:lnTo>
                <a:lnTo>
                  <a:pt x="3408" y="119"/>
                </a:lnTo>
                <a:lnTo>
                  <a:pt x="3409" y="119"/>
                </a:lnTo>
                <a:lnTo>
                  <a:pt x="3409" y="85"/>
                </a:lnTo>
                <a:lnTo>
                  <a:pt x="3410" y="102"/>
                </a:lnTo>
                <a:lnTo>
                  <a:pt x="3410" y="153"/>
                </a:lnTo>
                <a:lnTo>
                  <a:pt x="3411" y="255"/>
                </a:lnTo>
                <a:lnTo>
                  <a:pt x="3411" y="289"/>
                </a:lnTo>
                <a:lnTo>
                  <a:pt x="3412" y="323"/>
                </a:lnTo>
                <a:lnTo>
                  <a:pt x="3413" y="340"/>
                </a:lnTo>
                <a:lnTo>
                  <a:pt x="3413" y="323"/>
                </a:lnTo>
                <a:lnTo>
                  <a:pt x="3414" y="306"/>
                </a:lnTo>
                <a:lnTo>
                  <a:pt x="3414" y="289"/>
                </a:lnTo>
                <a:lnTo>
                  <a:pt x="3415" y="323"/>
                </a:lnTo>
                <a:lnTo>
                  <a:pt x="3415" y="358"/>
                </a:lnTo>
                <a:lnTo>
                  <a:pt x="3416" y="358"/>
                </a:lnTo>
                <a:lnTo>
                  <a:pt x="3417" y="340"/>
                </a:lnTo>
                <a:lnTo>
                  <a:pt x="3417" y="306"/>
                </a:lnTo>
                <a:lnTo>
                  <a:pt x="3418" y="255"/>
                </a:lnTo>
                <a:lnTo>
                  <a:pt x="3418" y="255"/>
                </a:lnTo>
                <a:lnTo>
                  <a:pt x="3419" y="221"/>
                </a:lnTo>
                <a:lnTo>
                  <a:pt x="3419" y="204"/>
                </a:lnTo>
                <a:lnTo>
                  <a:pt x="3420" y="187"/>
                </a:lnTo>
                <a:lnTo>
                  <a:pt x="3421" y="187"/>
                </a:lnTo>
                <a:lnTo>
                  <a:pt x="3421" y="204"/>
                </a:lnTo>
                <a:lnTo>
                  <a:pt x="3422" y="221"/>
                </a:lnTo>
                <a:lnTo>
                  <a:pt x="3422" y="255"/>
                </a:lnTo>
                <a:lnTo>
                  <a:pt x="3423" y="238"/>
                </a:lnTo>
                <a:lnTo>
                  <a:pt x="3423" y="221"/>
                </a:lnTo>
                <a:lnTo>
                  <a:pt x="3424" y="221"/>
                </a:lnTo>
                <a:lnTo>
                  <a:pt x="3425" y="204"/>
                </a:lnTo>
                <a:lnTo>
                  <a:pt x="3425" y="204"/>
                </a:lnTo>
                <a:lnTo>
                  <a:pt x="3426" y="187"/>
                </a:lnTo>
                <a:lnTo>
                  <a:pt x="3426" y="187"/>
                </a:lnTo>
                <a:lnTo>
                  <a:pt x="3427" y="187"/>
                </a:lnTo>
                <a:lnTo>
                  <a:pt x="3427" y="187"/>
                </a:lnTo>
                <a:lnTo>
                  <a:pt x="3428" y="170"/>
                </a:lnTo>
                <a:lnTo>
                  <a:pt x="3428" y="187"/>
                </a:lnTo>
                <a:lnTo>
                  <a:pt x="3429" y="187"/>
                </a:lnTo>
                <a:lnTo>
                  <a:pt x="3430" y="187"/>
                </a:lnTo>
                <a:lnTo>
                  <a:pt x="3430" y="153"/>
                </a:lnTo>
                <a:lnTo>
                  <a:pt x="3431" y="204"/>
                </a:lnTo>
                <a:lnTo>
                  <a:pt x="3431" y="136"/>
                </a:lnTo>
                <a:lnTo>
                  <a:pt x="3432" y="85"/>
                </a:lnTo>
                <a:lnTo>
                  <a:pt x="3432" y="51"/>
                </a:lnTo>
                <a:lnTo>
                  <a:pt x="3433" y="51"/>
                </a:lnTo>
                <a:lnTo>
                  <a:pt x="3434" y="85"/>
                </a:lnTo>
                <a:lnTo>
                  <a:pt x="3434" y="170"/>
                </a:lnTo>
                <a:lnTo>
                  <a:pt x="3435" y="272"/>
                </a:lnTo>
                <a:lnTo>
                  <a:pt x="3436" y="323"/>
                </a:lnTo>
                <a:lnTo>
                  <a:pt x="3436" y="358"/>
                </a:lnTo>
                <a:lnTo>
                  <a:pt x="3437" y="323"/>
                </a:lnTo>
                <a:lnTo>
                  <a:pt x="3437" y="323"/>
                </a:lnTo>
                <a:lnTo>
                  <a:pt x="3438" y="358"/>
                </a:lnTo>
                <a:lnTo>
                  <a:pt x="3438" y="374"/>
                </a:lnTo>
                <a:lnTo>
                  <a:pt x="3439" y="358"/>
                </a:lnTo>
                <a:lnTo>
                  <a:pt x="3440" y="340"/>
                </a:lnTo>
                <a:lnTo>
                  <a:pt x="3440" y="340"/>
                </a:lnTo>
                <a:lnTo>
                  <a:pt x="3441" y="340"/>
                </a:lnTo>
                <a:lnTo>
                  <a:pt x="3441" y="340"/>
                </a:lnTo>
                <a:lnTo>
                  <a:pt x="3442" y="323"/>
                </a:lnTo>
                <a:lnTo>
                  <a:pt x="3442" y="272"/>
                </a:lnTo>
                <a:lnTo>
                  <a:pt x="3443" y="238"/>
                </a:lnTo>
                <a:lnTo>
                  <a:pt x="3444" y="221"/>
                </a:lnTo>
                <a:lnTo>
                  <a:pt x="3444" y="204"/>
                </a:lnTo>
                <a:lnTo>
                  <a:pt x="3445" y="204"/>
                </a:lnTo>
                <a:lnTo>
                  <a:pt x="3445" y="187"/>
                </a:lnTo>
                <a:lnTo>
                  <a:pt x="3446" y="204"/>
                </a:lnTo>
                <a:lnTo>
                  <a:pt x="3446" y="204"/>
                </a:lnTo>
                <a:lnTo>
                  <a:pt x="3447" y="221"/>
                </a:lnTo>
                <a:lnTo>
                  <a:pt x="3448" y="221"/>
                </a:lnTo>
                <a:lnTo>
                  <a:pt x="3448" y="221"/>
                </a:lnTo>
                <a:lnTo>
                  <a:pt x="3449" y="221"/>
                </a:lnTo>
                <a:lnTo>
                  <a:pt x="3449" y="221"/>
                </a:lnTo>
                <a:lnTo>
                  <a:pt x="3450" y="221"/>
                </a:lnTo>
                <a:lnTo>
                  <a:pt x="3450" y="238"/>
                </a:lnTo>
                <a:lnTo>
                  <a:pt x="3451" y="221"/>
                </a:lnTo>
                <a:lnTo>
                  <a:pt x="3452" y="238"/>
                </a:lnTo>
                <a:lnTo>
                  <a:pt x="3452" y="221"/>
                </a:lnTo>
                <a:lnTo>
                  <a:pt x="3453" y="170"/>
                </a:lnTo>
                <a:lnTo>
                  <a:pt x="3453" y="153"/>
                </a:lnTo>
                <a:lnTo>
                  <a:pt x="3454" y="187"/>
                </a:lnTo>
                <a:lnTo>
                  <a:pt x="3454" y="170"/>
                </a:lnTo>
                <a:lnTo>
                  <a:pt x="3455" y="119"/>
                </a:lnTo>
                <a:lnTo>
                  <a:pt x="3455" y="119"/>
                </a:lnTo>
                <a:lnTo>
                  <a:pt x="3456" y="170"/>
                </a:lnTo>
                <a:lnTo>
                  <a:pt x="3457" y="289"/>
                </a:lnTo>
                <a:lnTo>
                  <a:pt x="3457" y="323"/>
                </a:lnTo>
                <a:lnTo>
                  <a:pt x="3458" y="340"/>
                </a:lnTo>
                <a:lnTo>
                  <a:pt x="3458" y="323"/>
                </a:lnTo>
                <a:lnTo>
                  <a:pt x="3459" y="306"/>
                </a:lnTo>
                <a:lnTo>
                  <a:pt x="3459" y="272"/>
                </a:lnTo>
                <a:lnTo>
                  <a:pt x="3460" y="255"/>
                </a:lnTo>
                <a:lnTo>
                  <a:pt x="3461" y="306"/>
                </a:lnTo>
                <a:lnTo>
                  <a:pt x="3461" y="374"/>
                </a:lnTo>
                <a:lnTo>
                  <a:pt x="3462" y="391"/>
                </a:lnTo>
                <a:lnTo>
                  <a:pt x="3462" y="340"/>
                </a:lnTo>
                <a:lnTo>
                  <a:pt x="3463" y="272"/>
                </a:lnTo>
                <a:lnTo>
                  <a:pt x="3463" y="238"/>
                </a:lnTo>
                <a:lnTo>
                  <a:pt x="3464" y="221"/>
                </a:lnTo>
                <a:lnTo>
                  <a:pt x="3465" y="221"/>
                </a:lnTo>
                <a:lnTo>
                  <a:pt x="3465" y="221"/>
                </a:lnTo>
                <a:lnTo>
                  <a:pt x="3466" y="221"/>
                </a:lnTo>
                <a:lnTo>
                  <a:pt x="3466" y="221"/>
                </a:lnTo>
                <a:lnTo>
                  <a:pt x="3467" y="221"/>
                </a:lnTo>
                <a:lnTo>
                  <a:pt x="3467" y="221"/>
                </a:lnTo>
                <a:lnTo>
                  <a:pt x="3468" y="255"/>
                </a:lnTo>
                <a:lnTo>
                  <a:pt x="3469" y="272"/>
                </a:lnTo>
                <a:lnTo>
                  <a:pt x="3469" y="238"/>
                </a:lnTo>
                <a:lnTo>
                  <a:pt x="3470" y="238"/>
                </a:lnTo>
                <a:lnTo>
                  <a:pt x="3471" y="238"/>
                </a:lnTo>
                <a:lnTo>
                  <a:pt x="3471" y="238"/>
                </a:lnTo>
                <a:lnTo>
                  <a:pt x="3472" y="238"/>
                </a:lnTo>
                <a:lnTo>
                  <a:pt x="3472" y="255"/>
                </a:lnTo>
                <a:lnTo>
                  <a:pt x="3473" y="238"/>
                </a:lnTo>
                <a:lnTo>
                  <a:pt x="3473" y="238"/>
                </a:lnTo>
                <a:lnTo>
                  <a:pt x="3474" y="221"/>
                </a:lnTo>
                <a:lnTo>
                  <a:pt x="3475" y="221"/>
                </a:lnTo>
                <a:lnTo>
                  <a:pt x="3475" y="187"/>
                </a:lnTo>
                <a:lnTo>
                  <a:pt x="3476" y="187"/>
                </a:lnTo>
                <a:lnTo>
                  <a:pt x="3476" y="153"/>
                </a:lnTo>
                <a:lnTo>
                  <a:pt x="3477" y="204"/>
                </a:lnTo>
                <a:lnTo>
                  <a:pt x="3477" y="153"/>
                </a:lnTo>
                <a:lnTo>
                  <a:pt x="3478" y="85"/>
                </a:lnTo>
                <a:lnTo>
                  <a:pt x="3478" y="68"/>
                </a:lnTo>
                <a:lnTo>
                  <a:pt x="3479" y="0"/>
                </a:lnTo>
                <a:lnTo>
                  <a:pt x="3480" y="17"/>
                </a:lnTo>
                <a:lnTo>
                  <a:pt x="3480" y="85"/>
                </a:lnTo>
                <a:lnTo>
                  <a:pt x="3481" y="204"/>
                </a:lnTo>
                <a:lnTo>
                  <a:pt x="3481" y="306"/>
                </a:lnTo>
                <a:lnTo>
                  <a:pt x="3482" y="358"/>
                </a:lnTo>
                <a:lnTo>
                  <a:pt x="3482" y="374"/>
                </a:lnTo>
                <a:lnTo>
                  <a:pt x="3483" y="323"/>
                </a:lnTo>
                <a:lnTo>
                  <a:pt x="3484" y="323"/>
                </a:lnTo>
                <a:lnTo>
                  <a:pt x="3484" y="374"/>
                </a:lnTo>
                <a:lnTo>
                  <a:pt x="3485" y="391"/>
                </a:lnTo>
                <a:lnTo>
                  <a:pt x="3485" y="374"/>
                </a:lnTo>
                <a:lnTo>
                  <a:pt x="3486" y="358"/>
                </a:lnTo>
                <a:lnTo>
                  <a:pt x="3486" y="323"/>
                </a:lnTo>
                <a:lnTo>
                  <a:pt x="3487" y="323"/>
                </a:lnTo>
                <a:lnTo>
                  <a:pt x="3488" y="323"/>
                </a:lnTo>
                <a:lnTo>
                  <a:pt x="3488" y="289"/>
                </a:lnTo>
                <a:lnTo>
                  <a:pt x="3489" y="289"/>
                </a:lnTo>
                <a:lnTo>
                  <a:pt x="3489" y="238"/>
                </a:lnTo>
                <a:lnTo>
                  <a:pt x="3490" y="204"/>
                </a:lnTo>
                <a:lnTo>
                  <a:pt x="3490" y="204"/>
                </a:lnTo>
                <a:lnTo>
                  <a:pt x="3491" y="221"/>
                </a:lnTo>
                <a:lnTo>
                  <a:pt x="3492" y="204"/>
                </a:lnTo>
                <a:lnTo>
                  <a:pt x="3492" y="221"/>
                </a:lnTo>
                <a:lnTo>
                  <a:pt x="3493" y="221"/>
                </a:lnTo>
                <a:lnTo>
                  <a:pt x="3493" y="221"/>
                </a:lnTo>
                <a:lnTo>
                  <a:pt x="3494" y="221"/>
                </a:lnTo>
                <a:lnTo>
                  <a:pt x="3494" y="221"/>
                </a:lnTo>
                <a:lnTo>
                  <a:pt x="3495" y="221"/>
                </a:lnTo>
                <a:lnTo>
                  <a:pt x="3495" y="221"/>
                </a:lnTo>
                <a:lnTo>
                  <a:pt x="3496" y="238"/>
                </a:lnTo>
                <a:lnTo>
                  <a:pt x="3497" y="238"/>
                </a:lnTo>
                <a:lnTo>
                  <a:pt x="3497" y="238"/>
                </a:lnTo>
                <a:lnTo>
                  <a:pt x="3498" y="221"/>
                </a:lnTo>
                <a:lnTo>
                  <a:pt x="3498" y="187"/>
                </a:lnTo>
                <a:lnTo>
                  <a:pt x="3499" y="153"/>
                </a:lnTo>
                <a:lnTo>
                  <a:pt x="3499" y="153"/>
                </a:lnTo>
                <a:lnTo>
                  <a:pt x="3500" y="153"/>
                </a:lnTo>
                <a:lnTo>
                  <a:pt x="3501" y="102"/>
                </a:lnTo>
                <a:lnTo>
                  <a:pt x="3501" y="102"/>
                </a:lnTo>
                <a:lnTo>
                  <a:pt x="3502" y="153"/>
                </a:lnTo>
                <a:lnTo>
                  <a:pt x="3503" y="238"/>
                </a:lnTo>
                <a:lnTo>
                  <a:pt x="3503" y="289"/>
                </a:lnTo>
                <a:lnTo>
                  <a:pt x="3504" y="340"/>
                </a:lnTo>
                <a:lnTo>
                  <a:pt x="3504" y="340"/>
                </a:lnTo>
                <a:lnTo>
                  <a:pt x="3505" y="323"/>
                </a:lnTo>
                <a:lnTo>
                  <a:pt x="3505" y="289"/>
                </a:lnTo>
                <a:lnTo>
                  <a:pt x="3506" y="289"/>
                </a:lnTo>
                <a:lnTo>
                  <a:pt x="3507" y="306"/>
                </a:lnTo>
                <a:lnTo>
                  <a:pt x="3507" y="306"/>
                </a:lnTo>
                <a:lnTo>
                  <a:pt x="3508" y="323"/>
                </a:lnTo>
                <a:lnTo>
                  <a:pt x="3508" y="306"/>
                </a:lnTo>
                <a:lnTo>
                  <a:pt x="3509" y="289"/>
                </a:lnTo>
                <a:lnTo>
                  <a:pt x="3509" y="255"/>
                </a:lnTo>
                <a:lnTo>
                  <a:pt x="3510" y="255"/>
                </a:lnTo>
                <a:lnTo>
                  <a:pt x="3511" y="238"/>
                </a:lnTo>
                <a:lnTo>
                  <a:pt x="3511" y="204"/>
                </a:lnTo>
                <a:lnTo>
                  <a:pt x="3512" y="204"/>
                </a:lnTo>
                <a:lnTo>
                  <a:pt x="3512" y="204"/>
                </a:lnTo>
                <a:lnTo>
                  <a:pt x="3513" y="238"/>
                </a:lnTo>
                <a:lnTo>
                  <a:pt x="3513" y="255"/>
                </a:lnTo>
                <a:lnTo>
                  <a:pt x="3514" y="272"/>
                </a:lnTo>
                <a:lnTo>
                  <a:pt x="3515" y="272"/>
                </a:lnTo>
                <a:lnTo>
                  <a:pt x="3515" y="272"/>
                </a:lnTo>
                <a:lnTo>
                  <a:pt x="3516" y="289"/>
                </a:lnTo>
                <a:lnTo>
                  <a:pt x="3516" y="255"/>
                </a:lnTo>
                <a:lnTo>
                  <a:pt x="3517" y="238"/>
                </a:lnTo>
                <a:lnTo>
                  <a:pt x="3517" y="238"/>
                </a:lnTo>
                <a:lnTo>
                  <a:pt x="3518" y="238"/>
                </a:lnTo>
                <a:lnTo>
                  <a:pt x="3518" y="255"/>
                </a:lnTo>
                <a:lnTo>
                  <a:pt x="3519" y="272"/>
                </a:lnTo>
                <a:lnTo>
                  <a:pt x="3520" y="272"/>
                </a:lnTo>
                <a:lnTo>
                  <a:pt x="3520" y="255"/>
                </a:lnTo>
                <a:lnTo>
                  <a:pt x="3521" y="272"/>
                </a:lnTo>
                <a:lnTo>
                  <a:pt x="3521" y="221"/>
                </a:lnTo>
                <a:lnTo>
                  <a:pt x="3522" y="221"/>
                </a:lnTo>
                <a:lnTo>
                  <a:pt x="3522" y="255"/>
                </a:lnTo>
                <a:lnTo>
                  <a:pt x="3523" y="255"/>
                </a:lnTo>
                <a:lnTo>
                  <a:pt x="3524" y="221"/>
                </a:lnTo>
                <a:lnTo>
                  <a:pt x="3524" y="153"/>
                </a:lnTo>
                <a:lnTo>
                  <a:pt x="3525" y="119"/>
                </a:lnTo>
                <a:lnTo>
                  <a:pt x="3525" y="85"/>
                </a:lnTo>
                <a:lnTo>
                  <a:pt x="3526" y="119"/>
                </a:lnTo>
                <a:lnTo>
                  <a:pt x="3526" y="204"/>
                </a:lnTo>
                <a:lnTo>
                  <a:pt x="3527" y="255"/>
                </a:lnTo>
                <a:lnTo>
                  <a:pt x="3528" y="306"/>
                </a:lnTo>
                <a:lnTo>
                  <a:pt x="3528" y="323"/>
                </a:lnTo>
                <a:lnTo>
                  <a:pt x="3529" y="323"/>
                </a:lnTo>
                <a:lnTo>
                  <a:pt x="3529" y="289"/>
                </a:lnTo>
                <a:lnTo>
                  <a:pt x="3530" y="306"/>
                </a:lnTo>
                <a:lnTo>
                  <a:pt x="3530" y="323"/>
                </a:lnTo>
                <a:lnTo>
                  <a:pt x="3531" y="358"/>
                </a:lnTo>
                <a:lnTo>
                  <a:pt x="3532" y="340"/>
                </a:lnTo>
                <a:lnTo>
                  <a:pt x="3532" y="323"/>
                </a:lnTo>
                <a:lnTo>
                  <a:pt x="3533" y="306"/>
                </a:lnTo>
                <a:lnTo>
                  <a:pt x="3533" y="255"/>
                </a:lnTo>
                <a:lnTo>
                  <a:pt x="3534" y="238"/>
                </a:lnTo>
                <a:lnTo>
                  <a:pt x="3535" y="238"/>
                </a:lnTo>
                <a:lnTo>
                  <a:pt x="3535" y="221"/>
                </a:lnTo>
                <a:lnTo>
                  <a:pt x="3536" y="238"/>
                </a:lnTo>
                <a:lnTo>
                  <a:pt x="3536" y="238"/>
                </a:lnTo>
                <a:lnTo>
                  <a:pt x="3537" y="255"/>
                </a:lnTo>
                <a:lnTo>
                  <a:pt x="3538" y="272"/>
                </a:lnTo>
                <a:lnTo>
                  <a:pt x="3538" y="289"/>
                </a:lnTo>
                <a:lnTo>
                  <a:pt x="3539" y="306"/>
                </a:lnTo>
                <a:lnTo>
                  <a:pt x="3539" y="289"/>
                </a:lnTo>
                <a:lnTo>
                  <a:pt x="3540" y="272"/>
                </a:lnTo>
                <a:lnTo>
                  <a:pt x="3540" y="272"/>
                </a:lnTo>
                <a:lnTo>
                  <a:pt x="3541" y="289"/>
                </a:lnTo>
                <a:lnTo>
                  <a:pt x="3542" y="272"/>
                </a:lnTo>
                <a:lnTo>
                  <a:pt x="3542" y="272"/>
                </a:lnTo>
                <a:lnTo>
                  <a:pt x="3543" y="255"/>
                </a:lnTo>
                <a:lnTo>
                  <a:pt x="3543" y="238"/>
                </a:lnTo>
                <a:lnTo>
                  <a:pt x="3544" y="204"/>
                </a:lnTo>
                <a:lnTo>
                  <a:pt x="3544" y="153"/>
                </a:lnTo>
                <a:lnTo>
                  <a:pt x="3545" y="136"/>
                </a:lnTo>
                <a:lnTo>
                  <a:pt x="3545" y="153"/>
                </a:lnTo>
                <a:lnTo>
                  <a:pt x="3546" y="136"/>
                </a:lnTo>
                <a:lnTo>
                  <a:pt x="3547" y="85"/>
                </a:lnTo>
                <a:lnTo>
                  <a:pt x="3547" y="85"/>
                </a:lnTo>
                <a:lnTo>
                  <a:pt x="3548" y="119"/>
                </a:lnTo>
                <a:lnTo>
                  <a:pt x="3548" y="204"/>
                </a:lnTo>
                <a:lnTo>
                  <a:pt x="3549" y="238"/>
                </a:lnTo>
                <a:lnTo>
                  <a:pt x="3549" y="272"/>
                </a:lnTo>
                <a:lnTo>
                  <a:pt x="3550" y="306"/>
                </a:lnTo>
                <a:lnTo>
                  <a:pt x="3551" y="306"/>
                </a:lnTo>
                <a:lnTo>
                  <a:pt x="3551" y="306"/>
                </a:lnTo>
                <a:lnTo>
                  <a:pt x="3552" y="306"/>
                </a:lnTo>
                <a:lnTo>
                  <a:pt x="3552" y="358"/>
                </a:lnTo>
                <a:lnTo>
                  <a:pt x="3553" y="358"/>
                </a:lnTo>
                <a:lnTo>
                  <a:pt x="3553" y="323"/>
                </a:lnTo>
                <a:lnTo>
                  <a:pt x="3554" y="272"/>
                </a:lnTo>
                <a:lnTo>
                  <a:pt x="3555" y="272"/>
                </a:lnTo>
                <a:lnTo>
                  <a:pt x="3555" y="289"/>
                </a:lnTo>
                <a:lnTo>
                  <a:pt x="3556" y="272"/>
                </a:lnTo>
                <a:lnTo>
                  <a:pt x="3556" y="255"/>
                </a:lnTo>
                <a:lnTo>
                  <a:pt x="3557" y="238"/>
                </a:lnTo>
                <a:lnTo>
                  <a:pt x="3557" y="221"/>
                </a:lnTo>
                <a:lnTo>
                  <a:pt x="3558" y="204"/>
                </a:lnTo>
                <a:lnTo>
                  <a:pt x="3559" y="238"/>
                </a:lnTo>
                <a:lnTo>
                  <a:pt x="3559" y="255"/>
                </a:lnTo>
                <a:lnTo>
                  <a:pt x="3560" y="238"/>
                </a:lnTo>
                <a:lnTo>
                  <a:pt x="3560" y="221"/>
                </a:lnTo>
                <a:lnTo>
                  <a:pt x="3561" y="221"/>
                </a:lnTo>
                <a:lnTo>
                  <a:pt x="3561" y="255"/>
                </a:lnTo>
                <a:lnTo>
                  <a:pt x="3562" y="272"/>
                </a:lnTo>
                <a:lnTo>
                  <a:pt x="3562" y="272"/>
                </a:lnTo>
                <a:lnTo>
                  <a:pt x="3563" y="255"/>
                </a:lnTo>
                <a:lnTo>
                  <a:pt x="3564" y="238"/>
                </a:lnTo>
                <a:lnTo>
                  <a:pt x="3564" y="221"/>
                </a:lnTo>
                <a:lnTo>
                  <a:pt x="3565" y="204"/>
                </a:lnTo>
                <a:lnTo>
                  <a:pt x="3565" y="204"/>
                </a:lnTo>
                <a:lnTo>
                  <a:pt x="3566" y="170"/>
                </a:lnTo>
                <a:lnTo>
                  <a:pt x="3566" y="153"/>
                </a:lnTo>
                <a:lnTo>
                  <a:pt x="3567" y="153"/>
                </a:lnTo>
                <a:lnTo>
                  <a:pt x="3568" y="153"/>
                </a:lnTo>
                <a:lnTo>
                  <a:pt x="3568" y="204"/>
                </a:lnTo>
                <a:lnTo>
                  <a:pt x="3569" y="153"/>
                </a:lnTo>
                <a:lnTo>
                  <a:pt x="3570" y="85"/>
                </a:lnTo>
                <a:lnTo>
                  <a:pt x="3570" y="68"/>
                </a:lnTo>
                <a:lnTo>
                  <a:pt x="3571" y="34"/>
                </a:lnTo>
                <a:lnTo>
                  <a:pt x="3571" y="102"/>
                </a:lnTo>
                <a:lnTo>
                  <a:pt x="3572" y="187"/>
                </a:lnTo>
                <a:lnTo>
                  <a:pt x="3572" y="272"/>
                </a:lnTo>
                <a:lnTo>
                  <a:pt x="3573" y="323"/>
                </a:lnTo>
                <a:lnTo>
                  <a:pt x="3574" y="374"/>
                </a:lnTo>
                <a:lnTo>
                  <a:pt x="3574" y="391"/>
                </a:lnTo>
                <a:lnTo>
                  <a:pt x="3575" y="358"/>
                </a:lnTo>
                <a:lnTo>
                  <a:pt x="3575" y="340"/>
                </a:lnTo>
                <a:lnTo>
                  <a:pt x="3576" y="340"/>
                </a:lnTo>
                <a:lnTo>
                  <a:pt x="3576" y="358"/>
                </a:lnTo>
                <a:lnTo>
                  <a:pt x="3577" y="323"/>
                </a:lnTo>
                <a:lnTo>
                  <a:pt x="3578" y="306"/>
                </a:lnTo>
                <a:lnTo>
                  <a:pt x="3578" y="272"/>
                </a:lnTo>
                <a:lnTo>
                  <a:pt x="3579" y="289"/>
                </a:lnTo>
                <a:lnTo>
                  <a:pt x="3579" y="289"/>
                </a:lnTo>
                <a:lnTo>
                  <a:pt x="3580" y="272"/>
                </a:lnTo>
                <a:lnTo>
                  <a:pt x="3580" y="238"/>
                </a:lnTo>
                <a:lnTo>
                  <a:pt x="3581" y="204"/>
                </a:lnTo>
                <a:lnTo>
                  <a:pt x="3582" y="204"/>
                </a:lnTo>
                <a:lnTo>
                  <a:pt x="3582" y="204"/>
                </a:lnTo>
                <a:lnTo>
                  <a:pt x="3583" y="221"/>
                </a:lnTo>
                <a:lnTo>
                  <a:pt x="3583" y="221"/>
                </a:lnTo>
                <a:lnTo>
                  <a:pt x="3584" y="221"/>
                </a:lnTo>
                <a:lnTo>
                  <a:pt x="3584" y="221"/>
                </a:lnTo>
                <a:lnTo>
                  <a:pt x="3585" y="238"/>
                </a:lnTo>
                <a:lnTo>
                  <a:pt x="3585" y="255"/>
                </a:lnTo>
                <a:lnTo>
                  <a:pt x="3586" y="238"/>
                </a:lnTo>
                <a:lnTo>
                  <a:pt x="3587" y="221"/>
                </a:lnTo>
                <a:lnTo>
                  <a:pt x="3587" y="221"/>
                </a:lnTo>
                <a:lnTo>
                  <a:pt x="3588" y="238"/>
                </a:lnTo>
                <a:lnTo>
                  <a:pt x="3588" y="221"/>
                </a:lnTo>
                <a:lnTo>
                  <a:pt x="3589" y="238"/>
                </a:lnTo>
                <a:lnTo>
                  <a:pt x="3589" y="204"/>
                </a:lnTo>
                <a:lnTo>
                  <a:pt x="3590" y="170"/>
                </a:lnTo>
                <a:lnTo>
                  <a:pt x="3591" y="170"/>
                </a:lnTo>
                <a:lnTo>
                  <a:pt x="3591" y="187"/>
                </a:lnTo>
                <a:lnTo>
                  <a:pt x="3592" y="153"/>
                </a:lnTo>
                <a:lnTo>
                  <a:pt x="3592" y="102"/>
                </a:lnTo>
                <a:lnTo>
                  <a:pt x="3593" y="119"/>
                </a:lnTo>
                <a:lnTo>
                  <a:pt x="3593" y="170"/>
                </a:lnTo>
                <a:lnTo>
                  <a:pt x="3594" y="255"/>
                </a:lnTo>
                <a:lnTo>
                  <a:pt x="3595" y="289"/>
                </a:lnTo>
                <a:lnTo>
                  <a:pt x="3595" y="323"/>
                </a:lnTo>
                <a:lnTo>
                  <a:pt x="3596" y="323"/>
                </a:lnTo>
                <a:lnTo>
                  <a:pt x="3596" y="323"/>
                </a:lnTo>
                <a:lnTo>
                  <a:pt x="3597" y="306"/>
                </a:lnTo>
                <a:lnTo>
                  <a:pt x="3597" y="289"/>
                </a:lnTo>
                <a:lnTo>
                  <a:pt x="3598" y="323"/>
                </a:lnTo>
                <a:lnTo>
                  <a:pt x="3599" y="306"/>
                </a:lnTo>
                <a:lnTo>
                  <a:pt x="3599" y="289"/>
                </a:lnTo>
                <a:lnTo>
                  <a:pt x="3600" y="255"/>
                </a:lnTo>
                <a:lnTo>
                  <a:pt x="3600" y="255"/>
                </a:lnTo>
                <a:lnTo>
                  <a:pt x="3601" y="255"/>
                </a:lnTo>
                <a:lnTo>
                  <a:pt x="3602" y="289"/>
                </a:lnTo>
                <a:lnTo>
                  <a:pt x="3602" y="255"/>
                </a:lnTo>
                <a:lnTo>
                  <a:pt x="3603" y="238"/>
                </a:lnTo>
                <a:lnTo>
                  <a:pt x="3603" y="204"/>
                </a:lnTo>
                <a:lnTo>
                  <a:pt x="3604" y="187"/>
                </a:lnTo>
                <a:lnTo>
                  <a:pt x="3605" y="187"/>
                </a:lnTo>
                <a:lnTo>
                  <a:pt x="3605" y="221"/>
                </a:lnTo>
                <a:lnTo>
                  <a:pt x="3606" y="255"/>
                </a:lnTo>
                <a:lnTo>
                  <a:pt x="3606" y="272"/>
                </a:lnTo>
                <a:lnTo>
                  <a:pt x="3607" y="272"/>
                </a:lnTo>
                <a:lnTo>
                  <a:pt x="3607" y="272"/>
                </a:lnTo>
                <a:lnTo>
                  <a:pt x="3608" y="272"/>
                </a:lnTo>
                <a:lnTo>
                  <a:pt x="3608" y="255"/>
                </a:lnTo>
                <a:lnTo>
                  <a:pt x="3609" y="238"/>
                </a:lnTo>
                <a:lnTo>
                  <a:pt x="3610" y="238"/>
                </a:lnTo>
                <a:lnTo>
                  <a:pt x="3610" y="221"/>
                </a:lnTo>
                <a:lnTo>
                  <a:pt x="3611" y="238"/>
                </a:lnTo>
                <a:lnTo>
                  <a:pt x="3611" y="238"/>
                </a:lnTo>
                <a:lnTo>
                  <a:pt x="3612" y="221"/>
                </a:lnTo>
                <a:lnTo>
                  <a:pt x="3612" y="238"/>
                </a:lnTo>
                <a:lnTo>
                  <a:pt x="3613" y="221"/>
                </a:lnTo>
                <a:lnTo>
                  <a:pt x="3614" y="255"/>
                </a:lnTo>
                <a:lnTo>
                  <a:pt x="3614" y="221"/>
                </a:lnTo>
                <a:lnTo>
                  <a:pt x="3615" y="153"/>
                </a:lnTo>
                <a:lnTo>
                  <a:pt x="3615" y="119"/>
                </a:lnTo>
                <a:lnTo>
                  <a:pt x="3616" y="85"/>
                </a:lnTo>
                <a:lnTo>
                  <a:pt x="3616" y="17"/>
                </a:lnTo>
                <a:lnTo>
                  <a:pt x="3617" y="51"/>
                </a:lnTo>
                <a:lnTo>
                  <a:pt x="3618" y="119"/>
                </a:lnTo>
                <a:lnTo>
                  <a:pt x="3618" y="204"/>
                </a:lnTo>
                <a:lnTo>
                  <a:pt x="3619" y="289"/>
                </a:lnTo>
                <a:lnTo>
                  <a:pt x="3619" y="358"/>
                </a:lnTo>
                <a:lnTo>
                  <a:pt x="3620" y="358"/>
                </a:lnTo>
                <a:lnTo>
                  <a:pt x="3620" y="306"/>
                </a:lnTo>
                <a:lnTo>
                  <a:pt x="3621" y="323"/>
                </a:lnTo>
                <a:lnTo>
                  <a:pt x="3622" y="358"/>
                </a:lnTo>
                <a:lnTo>
                  <a:pt x="3622" y="391"/>
                </a:lnTo>
                <a:lnTo>
                  <a:pt x="3623" y="374"/>
                </a:lnTo>
                <a:lnTo>
                  <a:pt x="3623" y="340"/>
                </a:lnTo>
                <a:lnTo>
                  <a:pt x="3624" y="289"/>
                </a:lnTo>
                <a:lnTo>
                  <a:pt x="3624" y="289"/>
                </a:lnTo>
                <a:lnTo>
                  <a:pt x="3625" y="289"/>
                </a:lnTo>
                <a:lnTo>
                  <a:pt x="3625" y="289"/>
                </a:lnTo>
                <a:lnTo>
                  <a:pt x="3626" y="238"/>
                </a:lnTo>
                <a:lnTo>
                  <a:pt x="3627" y="238"/>
                </a:lnTo>
                <a:lnTo>
                  <a:pt x="3627" y="204"/>
                </a:lnTo>
                <a:lnTo>
                  <a:pt x="3628" y="221"/>
                </a:lnTo>
                <a:lnTo>
                  <a:pt x="3628" y="221"/>
                </a:lnTo>
                <a:lnTo>
                  <a:pt x="3629" y="221"/>
                </a:lnTo>
                <a:lnTo>
                  <a:pt x="3629" y="238"/>
                </a:lnTo>
                <a:lnTo>
                  <a:pt x="3630" y="238"/>
                </a:lnTo>
                <a:lnTo>
                  <a:pt x="3631" y="238"/>
                </a:lnTo>
                <a:lnTo>
                  <a:pt x="3631" y="238"/>
                </a:lnTo>
                <a:lnTo>
                  <a:pt x="3632" y="221"/>
                </a:lnTo>
                <a:lnTo>
                  <a:pt x="3632" y="221"/>
                </a:lnTo>
                <a:lnTo>
                  <a:pt x="3633" y="221"/>
                </a:lnTo>
                <a:lnTo>
                  <a:pt x="3633" y="221"/>
                </a:lnTo>
                <a:lnTo>
                  <a:pt x="3634" y="221"/>
                </a:lnTo>
                <a:lnTo>
                  <a:pt x="3635" y="221"/>
                </a:lnTo>
                <a:lnTo>
                  <a:pt x="3635" y="221"/>
                </a:lnTo>
                <a:lnTo>
                  <a:pt x="3636" y="187"/>
                </a:lnTo>
                <a:lnTo>
                  <a:pt x="3637" y="153"/>
                </a:lnTo>
                <a:lnTo>
                  <a:pt x="3637" y="170"/>
                </a:lnTo>
                <a:lnTo>
                  <a:pt x="3638" y="153"/>
                </a:lnTo>
                <a:lnTo>
                  <a:pt x="3638" y="119"/>
                </a:lnTo>
                <a:lnTo>
                  <a:pt x="3639" y="136"/>
                </a:lnTo>
                <a:lnTo>
                  <a:pt x="3639" y="187"/>
                </a:lnTo>
                <a:lnTo>
                  <a:pt x="3640" y="255"/>
                </a:lnTo>
                <a:lnTo>
                  <a:pt x="3641" y="255"/>
                </a:lnTo>
                <a:lnTo>
                  <a:pt x="3641" y="289"/>
                </a:lnTo>
                <a:lnTo>
                  <a:pt x="3642" y="323"/>
                </a:lnTo>
                <a:lnTo>
                  <a:pt x="3642" y="323"/>
                </a:lnTo>
                <a:lnTo>
                  <a:pt x="3643" y="306"/>
                </a:lnTo>
                <a:lnTo>
                  <a:pt x="3643" y="306"/>
                </a:lnTo>
                <a:lnTo>
                  <a:pt x="3644" y="323"/>
                </a:lnTo>
                <a:lnTo>
                  <a:pt x="3645" y="323"/>
                </a:lnTo>
                <a:lnTo>
                  <a:pt x="3645" y="289"/>
                </a:lnTo>
                <a:lnTo>
                  <a:pt x="3646" y="238"/>
                </a:lnTo>
                <a:lnTo>
                  <a:pt x="3646" y="238"/>
                </a:lnTo>
                <a:lnTo>
                  <a:pt x="3647" y="255"/>
                </a:lnTo>
                <a:lnTo>
                  <a:pt x="3647" y="272"/>
                </a:lnTo>
                <a:lnTo>
                  <a:pt x="3648" y="255"/>
                </a:lnTo>
                <a:lnTo>
                  <a:pt x="3649" y="255"/>
                </a:lnTo>
                <a:lnTo>
                  <a:pt x="3649" y="221"/>
                </a:lnTo>
                <a:lnTo>
                  <a:pt x="3650" y="221"/>
                </a:lnTo>
                <a:lnTo>
                  <a:pt x="3650" y="204"/>
                </a:lnTo>
                <a:lnTo>
                  <a:pt x="3651" y="221"/>
                </a:lnTo>
                <a:lnTo>
                  <a:pt x="3651" y="238"/>
                </a:lnTo>
                <a:lnTo>
                  <a:pt x="3652" y="238"/>
                </a:lnTo>
                <a:lnTo>
                  <a:pt x="3652" y="255"/>
                </a:lnTo>
                <a:lnTo>
                  <a:pt x="3653" y="255"/>
                </a:lnTo>
                <a:lnTo>
                  <a:pt x="3654" y="255"/>
                </a:lnTo>
                <a:lnTo>
                  <a:pt x="3654" y="255"/>
                </a:lnTo>
                <a:lnTo>
                  <a:pt x="3655" y="238"/>
                </a:lnTo>
                <a:lnTo>
                  <a:pt x="3655" y="238"/>
                </a:lnTo>
                <a:lnTo>
                  <a:pt x="3656" y="238"/>
                </a:lnTo>
                <a:lnTo>
                  <a:pt x="3656" y="255"/>
                </a:lnTo>
                <a:lnTo>
                  <a:pt x="3657" y="255"/>
                </a:lnTo>
                <a:lnTo>
                  <a:pt x="3658" y="238"/>
                </a:lnTo>
                <a:lnTo>
                  <a:pt x="3658" y="221"/>
                </a:lnTo>
                <a:lnTo>
                  <a:pt x="3659" y="238"/>
                </a:lnTo>
                <a:lnTo>
                  <a:pt x="3659" y="255"/>
                </a:lnTo>
                <a:lnTo>
                  <a:pt x="3660" y="187"/>
                </a:lnTo>
                <a:lnTo>
                  <a:pt x="3660" y="153"/>
                </a:lnTo>
                <a:lnTo>
                  <a:pt x="3661" y="153"/>
                </a:lnTo>
                <a:lnTo>
                  <a:pt x="3662" y="85"/>
                </a:lnTo>
                <a:lnTo>
                  <a:pt x="3662" y="102"/>
                </a:lnTo>
                <a:lnTo>
                  <a:pt x="3663" y="102"/>
                </a:lnTo>
                <a:lnTo>
                  <a:pt x="3663" y="153"/>
                </a:lnTo>
                <a:lnTo>
                  <a:pt x="3664" y="255"/>
                </a:lnTo>
                <a:lnTo>
                  <a:pt x="3664" y="289"/>
                </a:lnTo>
                <a:lnTo>
                  <a:pt x="3665" y="340"/>
                </a:lnTo>
                <a:lnTo>
                  <a:pt x="3666" y="358"/>
                </a:lnTo>
                <a:lnTo>
                  <a:pt x="3666" y="374"/>
                </a:lnTo>
                <a:lnTo>
                  <a:pt x="3667" y="358"/>
                </a:lnTo>
                <a:lnTo>
                  <a:pt x="3667" y="340"/>
                </a:lnTo>
                <a:lnTo>
                  <a:pt x="3668" y="340"/>
                </a:lnTo>
                <a:lnTo>
                  <a:pt x="3669" y="289"/>
                </a:lnTo>
                <a:lnTo>
                  <a:pt x="3669" y="272"/>
                </a:lnTo>
                <a:lnTo>
                  <a:pt x="3670" y="255"/>
                </a:lnTo>
                <a:lnTo>
                  <a:pt x="3670" y="272"/>
                </a:lnTo>
                <a:lnTo>
                  <a:pt x="3671" y="289"/>
                </a:lnTo>
                <a:lnTo>
                  <a:pt x="3672" y="272"/>
                </a:lnTo>
                <a:lnTo>
                  <a:pt x="3672" y="255"/>
                </a:lnTo>
                <a:lnTo>
                  <a:pt x="3673" y="238"/>
                </a:lnTo>
                <a:lnTo>
                  <a:pt x="3673" y="238"/>
                </a:lnTo>
                <a:lnTo>
                  <a:pt x="3674" y="238"/>
                </a:lnTo>
                <a:lnTo>
                  <a:pt x="3674" y="238"/>
                </a:lnTo>
                <a:lnTo>
                  <a:pt x="3675" y="238"/>
                </a:lnTo>
                <a:lnTo>
                  <a:pt x="3675" y="238"/>
                </a:lnTo>
                <a:lnTo>
                  <a:pt x="3676" y="255"/>
                </a:lnTo>
                <a:lnTo>
                  <a:pt x="3677" y="289"/>
                </a:lnTo>
                <a:lnTo>
                  <a:pt x="3677" y="289"/>
                </a:lnTo>
                <a:lnTo>
                  <a:pt x="3678" y="255"/>
                </a:lnTo>
                <a:lnTo>
                  <a:pt x="3678" y="255"/>
                </a:lnTo>
                <a:lnTo>
                  <a:pt x="3679" y="289"/>
                </a:lnTo>
                <a:lnTo>
                  <a:pt x="3679" y="289"/>
                </a:lnTo>
                <a:lnTo>
                  <a:pt x="3680" y="272"/>
                </a:lnTo>
                <a:lnTo>
                  <a:pt x="3681" y="272"/>
                </a:lnTo>
                <a:lnTo>
                  <a:pt x="3681" y="255"/>
                </a:lnTo>
                <a:lnTo>
                  <a:pt x="3682" y="221"/>
                </a:lnTo>
                <a:lnTo>
                  <a:pt x="3682" y="187"/>
                </a:lnTo>
                <a:lnTo>
                  <a:pt x="3683" y="187"/>
                </a:lnTo>
                <a:lnTo>
                  <a:pt x="3683" y="153"/>
                </a:lnTo>
                <a:lnTo>
                  <a:pt x="3684" y="119"/>
                </a:lnTo>
                <a:lnTo>
                  <a:pt x="3685" y="85"/>
                </a:lnTo>
                <a:lnTo>
                  <a:pt x="3685" y="85"/>
                </a:lnTo>
                <a:lnTo>
                  <a:pt x="3686" y="187"/>
                </a:lnTo>
                <a:lnTo>
                  <a:pt x="3686" y="238"/>
                </a:lnTo>
                <a:lnTo>
                  <a:pt x="3687" y="289"/>
                </a:lnTo>
                <a:lnTo>
                  <a:pt x="3687" y="323"/>
                </a:lnTo>
                <a:lnTo>
                  <a:pt x="3688" y="340"/>
                </a:lnTo>
                <a:lnTo>
                  <a:pt x="3689" y="323"/>
                </a:lnTo>
                <a:lnTo>
                  <a:pt x="3689" y="306"/>
                </a:lnTo>
                <a:lnTo>
                  <a:pt x="3690" y="323"/>
                </a:lnTo>
                <a:lnTo>
                  <a:pt x="3690" y="340"/>
                </a:lnTo>
                <a:lnTo>
                  <a:pt x="3691" y="306"/>
                </a:lnTo>
                <a:lnTo>
                  <a:pt x="3691" y="255"/>
                </a:lnTo>
                <a:lnTo>
                  <a:pt x="3692" y="238"/>
                </a:lnTo>
                <a:lnTo>
                  <a:pt x="3692" y="272"/>
                </a:lnTo>
                <a:lnTo>
                  <a:pt x="3693" y="272"/>
                </a:lnTo>
                <a:lnTo>
                  <a:pt x="3694" y="272"/>
                </a:lnTo>
                <a:lnTo>
                  <a:pt x="3694" y="255"/>
                </a:lnTo>
                <a:lnTo>
                  <a:pt x="3695" y="221"/>
                </a:lnTo>
                <a:lnTo>
                  <a:pt x="3695" y="238"/>
                </a:lnTo>
                <a:lnTo>
                  <a:pt x="3696" y="238"/>
                </a:lnTo>
                <a:lnTo>
                  <a:pt x="3696" y="238"/>
                </a:lnTo>
                <a:lnTo>
                  <a:pt x="3697" y="238"/>
                </a:lnTo>
                <a:lnTo>
                  <a:pt x="3698" y="238"/>
                </a:lnTo>
                <a:lnTo>
                  <a:pt x="3698" y="238"/>
                </a:lnTo>
                <a:lnTo>
                  <a:pt x="3699" y="221"/>
                </a:lnTo>
                <a:lnTo>
                  <a:pt x="3699" y="221"/>
                </a:lnTo>
                <a:lnTo>
                  <a:pt x="3700" y="221"/>
                </a:lnTo>
                <a:lnTo>
                  <a:pt x="3700" y="221"/>
                </a:lnTo>
                <a:lnTo>
                  <a:pt x="3701" y="238"/>
                </a:lnTo>
                <a:lnTo>
                  <a:pt x="3702" y="221"/>
                </a:lnTo>
                <a:lnTo>
                  <a:pt x="3702" y="204"/>
                </a:lnTo>
                <a:lnTo>
                  <a:pt x="3703" y="153"/>
                </a:lnTo>
                <a:lnTo>
                  <a:pt x="3704" y="102"/>
                </a:lnTo>
                <a:lnTo>
                  <a:pt x="3704" y="136"/>
                </a:lnTo>
                <a:lnTo>
                  <a:pt x="3705" y="136"/>
                </a:lnTo>
                <a:lnTo>
                  <a:pt x="3705" y="136"/>
                </a:lnTo>
                <a:lnTo>
                  <a:pt x="3706" y="187"/>
                </a:lnTo>
                <a:lnTo>
                  <a:pt x="3706" y="204"/>
                </a:lnTo>
                <a:lnTo>
                  <a:pt x="3707" y="136"/>
                </a:lnTo>
                <a:lnTo>
                  <a:pt x="3708" y="85"/>
                </a:lnTo>
                <a:lnTo>
                  <a:pt x="3708" y="85"/>
                </a:lnTo>
                <a:lnTo>
                  <a:pt x="3709" y="170"/>
                </a:lnTo>
                <a:lnTo>
                  <a:pt x="3709" y="238"/>
                </a:lnTo>
                <a:lnTo>
                  <a:pt x="3710" y="289"/>
                </a:lnTo>
                <a:lnTo>
                  <a:pt x="3710" y="340"/>
                </a:lnTo>
                <a:lnTo>
                  <a:pt x="3711" y="340"/>
                </a:lnTo>
                <a:lnTo>
                  <a:pt x="3712" y="323"/>
                </a:lnTo>
                <a:lnTo>
                  <a:pt x="3712" y="306"/>
                </a:lnTo>
                <a:lnTo>
                  <a:pt x="3713" y="323"/>
                </a:lnTo>
                <a:lnTo>
                  <a:pt x="3713" y="323"/>
                </a:lnTo>
                <a:lnTo>
                  <a:pt x="3714" y="358"/>
                </a:lnTo>
                <a:lnTo>
                  <a:pt x="3714" y="358"/>
                </a:lnTo>
                <a:lnTo>
                  <a:pt x="3715" y="340"/>
                </a:lnTo>
                <a:lnTo>
                  <a:pt x="3715" y="323"/>
                </a:lnTo>
                <a:lnTo>
                  <a:pt x="3716" y="289"/>
                </a:lnTo>
                <a:lnTo>
                  <a:pt x="3717" y="272"/>
                </a:lnTo>
                <a:lnTo>
                  <a:pt x="3717" y="272"/>
                </a:lnTo>
                <a:lnTo>
                  <a:pt x="3718" y="255"/>
                </a:lnTo>
                <a:lnTo>
                  <a:pt x="3718" y="221"/>
                </a:lnTo>
                <a:lnTo>
                  <a:pt x="3719" y="204"/>
                </a:lnTo>
                <a:lnTo>
                  <a:pt x="3719" y="204"/>
                </a:lnTo>
                <a:lnTo>
                  <a:pt x="3720" y="221"/>
                </a:lnTo>
                <a:lnTo>
                  <a:pt x="3721" y="221"/>
                </a:lnTo>
                <a:lnTo>
                  <a:pt x="3721" y="221"/>
                </a:lnTo>
                <a:lnTo>
                  <a:pt x="3722" y="221"/>
                </a:lnTo>
                <a:lnTo>
                  <a:pt x="3722" y="221"/>
                </a:lnTo>
                <a:lnTo>
                  <a:pt x="3723" y="221"/>
                </a:lnTo>
                <a:lnTo>
                  <a:pt x="3723" y="204"/>
                </a:lnTo>
                <a:lnTo>
                  <a:pt x="3724" y="221"/>
                </a:lnTo>
                <a:lnTo>
                  <a:pt x="3725" y="204"/>
                </a:lnTo>
                <a:lnTo>
                  <a:pt x="3725" y="221"/>
                </a:lnTo>
                <a:lnTo>
                  <a:pt x="3726" y="221"/>
                </a:lnTo>
                <a:lnTo>
                  <a:pt x="3726" y="238"/>
                </a:lnTo>
                <a:lnTo>
                  <a:pt x="3727" y="221"/>
                </a:lnTo>
                <a:lnTo>
                  <a:pt x="3727" y="153"/>
                </a:lnTo>
                <a:lnTo>
                  <a:pt x="3728" y="136"/>
                </a:lnTo>
                <a:lnTo>
                  <a:pt x="3729" y="170"/>
                </a:lnTo>
                <a:lnTo>
                  <a:pt x="3729" y="170"/>
                </a:lnTo>
                <a:lnTo>
                  <a:pt x="3730" y="153"/>
                </a:lnTo>
                <a:lnTo>
                  <a:pt x="3730" y="153"/>
                </a:lnTo>
                <a:lnTo>
                  <a:pt x="3731" y="187"/>
                </a:lnTo>
                <a:lnTo>
                  <a:pt x="3731" y="272"/>
                </a:lnTo>
                <a:lnTo>
                  <a:pt x="3732" y="323"/>
                </a:lnTo>
                <a:lnTo>
                  <a:pt x="3732" y="323"/>
                </a:lnTo>
                <a:lnTo>
                  <a:pt x="3733" y="323"/>
                </a:lnTo>
                <a:lnTo>
                  <a:pt x="3734" y="289"/>
                </a:lnTo>
                <a:lnTo>
                  <a:pt x="3735" y="272"/>
                </a:lnTo>
                <a:lnTo>
                  <a:pt x="3735" y="238"/>
                </a:lnTo>
                <a:lnTo>
                  <a:pt x="3736" y="289"/>
                </a:lnTo>
                <a:lnTo>
                  <a:pt x="3736" y="358"/>
                </a:lnTo>
                <a:lnTo>
                  <a:pt x="3737" y="374"/>
                </a:lnTo>
                <a:lnTo>
                  <a:pt x="3737" y="340"/>
                </a:lnTo>
                <a:lnTo>
                  <a:pt x="3738" y="255"/>
                </a:lnTo>
                <a:lnTo>
                  <a:pt x="3739" y="221"/>
                </a:lnTo>
                <a:lnTo>
                  <a:pt x="3739" y="187"/>
                </a:lnTo>
                <a:lnTo>
                  <a:pt x="3740" y="204"/>
                </a:lnTo>
                <a:lnTo>
                  <a:pt x="3740" y="204"/>
                </a:lnTo>
                <a:lnTo>
                  <a:pt x="3741" y="204"/>
                </a:lnTo>
                <a:lnTo>
                  <a:pt x="3741" y="187"/>
                </a:lnTo>
                <a:lnTo>
                  <a:pt x="3742" y="187"/>
                </a:lnTo>
                <a:lnTo>
                  <a:pt x="3742" y="221"/>
                </a:lnTo>
                <a:lnTo>
                  <a:pt x="3743" y="255"/>
                </a:lnTo>
                <a:lnTo>
                  <a:pt x="3744" y="255"/>
                </a:lnTo>
                <a:lnTo>
                  <a:pt x="3744" y="238"/>
                </a:lnTo>
                <a:lnTo>
                  <a:pt x="3745" y="238"/>
                </a:lnTo>
                <a:lnTo>
                  <a:pt x="3745" y="221"/>
                </a:lnTo>
                <a:lnTo>
                  <a:pt x="3746" y="221"/>
                </a:lnTo>
                <a:lnTo>
                  <a:pt x="3746" y="221"/>
                </a:lnTo>
                <a:lnTo>
                  <a:pt x="3747" y="221"/>
                </a:lnTo>
                <a:lnTo>
                  <a:pt x="3748" y="221"/>
                </a:lnTo>
                <a:lnTo>
                  <a:pt x="3748" y="221"/>
                </a:lnTo>
                <a:lnTo>
                  <a:pt x="3749" y="204"/>
                </a:lnTo>
                <a:lnTo>
                  <a:pt x="3749" y="187"/>
                </a:lnTo>
                <a:lnTo>
                  <a:pt x="3750" y="170"/>
                </a:lnTo>
                <a:lnTo>
                  <a:pt x="3750" y="187"/>
                </a:lnTo>
                <a:lnTo>
                  <a:pt x="3751" y="153"/>
                </a:lnTo>
                <a:lnTo>
                  <a:pt x="3752" y="204"/>
                </a:lnTo>
                <a:lnTo>
                  <a:pt x="3752" y="170"/>
                </a:lnTo>
                <a:lnTo>
                  <a:pt x="3753" y="102"/>
                </a:lnTo>
                <a:lnTo>
                  <a:pt x="3753" y="85"/>
                </a:lnTo>
                <a:lnTo>
                  <a:pt x="3754" y="68"/>
                </a:lnTo>
                <a:lnTo>
                  <a:pt x="3754" y="119"/>
                </a:lnTo>
                <a:lnTo>
                  <a:pt x="3755" y="204"/>
                </a:lnTo>
                <a:lnTo>
                  <a:pt x="3756" y="289"/>
                </a:lnTo>
                <a:lnTo>
                  <a:pt x="3756" y="306"/>
                </a:lnTo>
                <a:lnTo>
                  <a:pt x="3757" y="340"/>
                </a:lnTo>
                <a:lnTo>
                  <a:pt x="3757" y="340"/>
                </a:lnTo>
                <a:lnTo>
                  <a:pt x="3758" y="306"/>
                </a:lnTo>
                <a:lnTo>
                  <a:pt x="3758" y="340"/>
                </a:lnTo>
                <a:lnTo>
                  <a:pt x="3759" y="374"/>
                </a:lnTo>
                <a:lnTo>
                  <a:pt x="3759" y="374"/>
                </a:lnTo>
                <a:lnTo>
                  <a:pt x="3760" y="374"/>
                </a:lnTo>
                <a:lnTo>
                  <a:pt x="3761" y="323"/>
                </a:lnTo>
                <a:lnTo>
                  <a:pt x="3761" y="289"/>
                </a:lnTo>
                <a:lnTo>
                  <a:pt x="3762" y="289"/>
                </a:lnTo>
                <a:lnTo>
                  <a:pt x="3762" y="289"/>
                </a:lnTo>
                <a:lnTo>
                  <a:pt x="3763" y="272"/>
                </a:lnTo>
                <a:lnTo>
                  <a:pt x="3763" y="255"/>
                </a:lnTo>
                <a:lnTo>
                  <a:pt x="3764" y="238"/>
                </a:lnTo>
                <a:lnTo>
                  <a:pt x="3765" y="221"/>
                </a:lnTo>
                <a:lnTo>
                  <a:pt x="3765" y="204"/>
                </a:lnTo>
                <a:lnTo>
                  <a:pt x="3766" y="221"/>
                </a:lnTo>
                <a:lnTo>
                  <a:pt x="3766" y="238"/>
                </a:lnTo>
                <a:lnTo>
                  <a:pt x="3767" y="221"/>
                </a:lnTo>
                <a:lnTo>
                  <a:pt x="3767" y="221"/>
                </a:lnTo>
                <a:lnTo>
                  <a:pt x="3768" y="238"/>
                </a:lnTo>
                <a:lnTo>
                  <a:pt x="3769" y="255"/>
                </a:lnTo>
                <a:lnTo>
                  <a:pt x="3769" y="255"/>
                </a:lnTo>
                <a:lnTo>
                  <a:pt x="3770" y="238"/>
                </a:lnTo>
                <a:lnTo>
                  <a:pt x="3771" y="238"/>
                </a:lnTo>
                <a:lnTo>
                  <a:pt x="3771" y="221"/>
                </a:lnTo>
                <a:lnTo>
                  <a:pt x="3772" y="238"/>
                </a:lnTo>
                <a:lnTo>
                  <a:pt x="3772" y="238"/>
                </a:lnTo>
                <a:lnTo>
                  <a:pt x="3773" y="221"/>
                </a:lnTo>
                <a:lnTo>
                  <a:pt x="3773" y="204"/>
                </a:lnTo>
                <a:lnTo>
                  <a:pt x="3774" y="204"/>
                </a:lnTo>
                <a:lnTo>
                  <a:pt x="3775" y="221"/>
                </a:lnTo>
                <a:lnTo>
                  <a:pt x="3775" y="153"/>
                </a:lnTo>
                <a:lnTo>
                  <a:pt x="3776" y="102"/>
                </a:lnTo>
                <a:lnTo>
                  <a:pt x="3776" y="85"/>
                </a:lnTo>
                <a:lnTo>
                  <a:pt x="3777" y="153"/>
                </a:lnTo>
                <a:lnTo>
                  <a:pt x="3777" y="255"/>
                </a:lnTo>
                <a:lnTo>
                  <a:pt x="3778" y="272"/>
                </a:lnTo>
                <a:lnTo>
                  <a:pt x="3779" y="306"/>
                </a:lnTo>
                <a:lnTo>
                  <a:pt x="3779" y="323"/>
                </a:lnTo>
                <a:lnTo>
                  <a:pt x="3780" y="323"/>
                </a:lnTo>
                <a:lnTo>
                  <a:pt x="3780" y="306"/>
                </a:lnTo>
                <a:lnTo>
                  <a:pt x="3781" y="306"/>
                </a:lnTo>
                <a:lnTo>
                  <a:pt x="3781" y="323"/>
                </a:lnTo>
                <a:lnTo>
                  <a:pt x="3782" y="306"/>
                </a:lnTo>
                <a:lnTo>
                  <a:pt x="3782" y="272"/>
                </a:lnTo>
                <a:lnTo>
                  <a:pt x="3783" y="255"/>
                </a:lnTo>
                <a:lnTo>
                  <a:pt x="3784" y="238"/>
                </a:lnTo>
                <a:lnTo>
                  <a:pt x="3784" y="238"/>
                </a:lnTo>
                <a:lnTo>
                  <a:pt x="3785" y="221"/>
                </a:lnTo>
                <a:lnTo>
                  <a:pt x="3785" y="221"/>
                </a:lnTo>
                <a:lnTo>
                  <a:pt x="3786" y="221"/>
                </a:lnTo>
                <a:lnTo>
                  <a:pt x="3786" y="221"/>
                </a:lnTo>
                <a:lnTo>
                  <a:pt x="3787" y="221"/>
                </a:lnTo>
                <a:lnTo>
                  <a:pt x="3788" y="221"/>
                </a:lnTo>
                <a:lnTo>
                  <a:pt x="3788" y="221"/>
                </a:lnTo>
                <a:lnTo>
                  <a:pt x="3789" y="255"/>
                </a:lnTo>
                <a:lnTo>
                  <a:pt x="3789" y="272"/>
                </a:lnTo>
                <a:lnTo>
                  <a:pt x="3790" y="238"/>
                </a:lnTo>
                <a:lnTo>
                  <a:pt x="3790" y="238"/>
                </a:lnTo>
                <a:lnTo>
                  <a:pt x="3791" y="221"/>
                </a:lnTo>
                <a:lnTo>
                  <a:pt x="3792" y="238"/>
                </a:lnTo>
                <a:lnTo>
                  <a:pt x="3792" y="238"/>
                </a:lnTo>
                <a:lnTo>
                  <a:pt x="3793" y="221"/>
                </a:lnTo>
                <a:lnTo>
                  <a:pt x="3793" y="221"/>
                </a:lnTo>
                <a:lnTo>
                  <a:pt x="3794" y="221"/>
                </a:lnTo>
                <a:lnTo>
                  <a:pt x="3794" y="238"/>
                </a:lnTo>
                <a:lnTo>
                  <a:pt x="3795" y="238"/>
                </a:lnTo>
                <a:lnTo>
                  <a:pt x="3796" y="221"/>
                </a:lnTo>
                <a:lnTo>
                  <a:pt x="3796" y="221"/>
                </a:lnTo>
                <a:lnTo>
                  <a:pt x="3797" y="221"/>
                </a:lnTo>
                <a:lnTo>
                  <a:pt x="3797" y="238"/>
                </a:lnTo>
                <a:lnTo>
                  <a:pt x="3798" y="170"/>
                </a:lnTo>
                <a:lnTo>
                  <a:pt x="3798" y="102"/>
                </a:lnTo>
                <a:lnTo>
                  <a:pt x="3799" y="68"/>
                </a:lnTo>
                <a:lnTo>
                  <a:pt x="3799" y="17"/>
                </a:lnTo>
                <a:lnTo>
                  <a:pt x="3800" y="102"/>
                </a:lnTo>
                <a:lnTo>
                  <a:pt x="3801" y="187"/>
                </a:lnTo>
                <a:lnTo>
                  <a:pt x="3802" y="272"/>
                </a:lnTo>
                <a:lnTo>
                  <a:pt x="3802" y="323"/>
                </a:lnTo>
                <a:lnTo>
                  <a:pt x="3803" y="358"/>
                </a:lnTo>
                <a:lnTo>
                  <a:pt x="3803" y="374"/>
                </a:lnTo>
                <a:lnTo>
                  <a:pt x="3804" y="323"/>
                </a:lnTo>
                <a:lnTo>
                  <a:pt x="3804" y="323"/>
                </a:lnTo>
                <a:lnTo>
                  <a:pt x="3805" y="358"/>
                </a:lnTo>
                <a:lnTo>
                  <a:pt x="3805" y="358"/>
                </a:lnTo>
                <a:lnTo>
                  <a:pt x="3806" y="358"/>
                </a:lnTo>
                <a:lnTo>
                  <a:pt x="3807" y="323"/>
                </a:lnTo>
                <a:lnTo>
                  <a:pt x="3807" y="289"/>
                </a:lnTo>
                <a:lnTo>
                  <a:pt x="3808" y="272"/>
                </a:lnTo>
                <a:lnTo>
                  <a:pt x="3808" y="289"/>
                </a:lnTo>
                <a:lnTo>
                  <a:pt x="3809" y="272"/>
                </a:lnTo>
                <a:lnTo>
                  <a:pt x="3809" y="255"/>
                </a:lnTo>
                <a:lnTo>
                  <a:pt x="3810" y="221"/>
                </a:lnTo>
                <a:lnTo>
                  <a:pt x="3811" y="204"/>
                </a:lnTo>
                <a:lnTo>
                  <a:pt x="3811" y="187"/>
                </a:lnTo>
                <a:lnTo>
                  <a:pt x="3812" y="204"/>
                </a:lnTo>
                <a:lnTo>
                  <a:pt x="3812" y="221"/>
                </a:lnTo>
                <a:lnTo>
                  <a:pt x="3813" y="204"/>
                </a:lnTo>
                <a:lnTo>
                  <a:pt x="3813" y="221"/>
                </a:lnTo>
                <a:lnTo>
                  <a:pt x="3814" y="221"/>
                </a:lnTo>
                <a:lnTo>
                  <a:pt x="3815" y="238"/>
                </a:lnTo>
                <a:lnTo>
                  <a:pt x="3815" y="255"/>
                </a:lnTo>
                <a:lnTo>
                  <a:pt x="3816" y="255"/>
                </a:lnTo>
                <a:lnTo>
                  <a:pt x="3816" y="238"/>
                </a:lnTo>
                <a:lnTo>
                  <a:pt x="3817" y="238"/>
                </a:lnTo>
                <a:lnTo>
                  <a:pt x="3817" y="255"/>
                </a:lnTo>
                <a:lnTo>
                  <a:pt x="3818" y="221"/>
                </a:lnTo>
                <a:lnTo>
                  <a:pt x="3819" y="221"/>
                </a:lnTo>
                <a:lnTo>
                  <a:pt x="3819" y="204"/>
                </a:lnTo>
                <a:lnTo>
                  <a:pt x="3820" y="187"/>
                </a:lnTo>
                <a:lnTo>
                  <a:pt x="3820" y="221"/>
                </a:lnTo>
                <a:lnTo>
                  <a:pt x="3821" y="187"/>
                </a:lnTo>
                <a:lnTo>
                  <a:pt x="3821" y="119"/>
                </a:lnTo>
                <a:lnTo>
                  <a:pt x="3822" y="85"/>
                </a:lnTo>
                <a:lnTo>
                  <a:pt x="3822" y="119"/>
                </a:lnTo>
                <a:lnTo>
                  <a:pt x="3823" y="221"/>
                </a:lnTo>
                <a:lnTo>
                  <a:pt x="3824" y="255"/>
                </a:lnTo>
                <a:lnTo>
                  <a:pt x="3824" y="306"/>
                </a:lnTo>
                <a:lnTo>
                  <a:pt x="3825" y="358"/>
                </a:lnTo>
                <a:lnTo>
                  <a:pt x="3825" y="358"/>
                </a:lnTo>
                <a:lnTo>
                  <a:pt x="3826" y="323"/>
                </a:lnTo>
                <a:lnTo>
                  <a:pt x="3826" y="306"/>
                </a:lnTo>
                <a:lnTo>
                  <a:pt x="3827" y="340"/>
                </a:lnTo>
                <a:lnTo>
                  <a:pt x="3828" y="340"/>
                </a:lnTo>
                <a:lnTo>
                  <a:pt x="3828" y="323"/>
                </a:lnTo>
                <a:lnTo>
                  <a:pt x="3829" y="238"/>
                </a:lnTo>
                <a:lnTo>
                  <a:pt x="3829" y="204"/>
                </a:lnTo>
                <a:lnTo>
                  <a:pt x="3830" y="221"/>
                </a:lnTo>
                <a:lnTo>
                  <a:pt x="3830" y="255"/>
                </a:lnTo>
                <a:lnTo>
                  <a:pt x="3831" y="289"/>
                </a:lnTo>
                <a:lnTo>
                  <a:pt x="3832" y="272"/>
                </a:lnTo>
                <a:lnTo>
                  <a:pt x="3832" y="255"/>
                </a:lnTo>
                <a:lnTo>
                  <a:pt x="3833" y="255"/>
                </a:lnTo>
                <a:lnTo>
                  <a:pt x="3833" y="221"/>
                </a:lnTo>
                <a:lnTo>
                  <a:pt x="3834" y="221"/>
                </a:lnTo>
                <a:lnTo>
                  <a:pt x="3835" y="238"/>
                </a:lnTo>
                <a:lnTo>
                  <a:pt x="3835" y="238"/>
                </a:lnTo>
                <a:lnTo>
                  <a:pt x="3836" y="221"/>
                </a:lnTo>
                <a:lnTo>
                  <a:pt x="3836" y="238"/>
                </a:lnTo>
                <a:lnTo>
                  <a:pt x="3837" y="255"/>
                </a:lnTo>
                <a:lnTo>
                  <a:pt x="3838" y="272"/>
                </a:lnTo>
                <a:lnTo>
                  <a:pt x="3838" y="255"/>
                </a:lnTo>
                <a:lnTo>
                  <a:pt x="3839" y="255"/>
                </a:lnTo>
                <a:lnTo>
                  <a:pt x="3839" y="255"/>
                </a:lnTo>
                <a:lnTo>
                  <a:pt x="3840" y="238"/>
                </a:lnTo>
                <a:lnTo>
                  <a:pt x="3840" y="221"/>
                </a:lnTo>
                <a:lnTo>
                  <a:pt x="3841" y="187"/>
                </a:lnTo>
                <a:lnTo>
                  <a:pt x="3842" y="187"/>
                </a:lnTo>
                <a:lnTo>
                  <a:pt x="3842" y="187"/>
                </a:lnTo>
                <a:lnTo>
                  <a:pt x="3843" y="119"/>
                </a:lnTo>
                <a:lnTo>
                  <a:pt x="3843" y="153"/>
                </a:lnTo>
                <a:lnTo>
                  <a:pt x="3844" y="102"/>
                </a:lnTo>
                <a:lnTo>
                  <a:pt x="3844" y="51"/>
                </a:lnTo>
                <a:lnTo>
                  <a:pt x="3845" y="85"/>
                </a:lnTo>
                <a:lnTo>
                  <a:pt x="3846" y="51"/>
                </a:lnTo>
                <a:lnTo>
                  <a:pt x="3846" y="119"/>
                </a:lnTo>
                <a:lnTo>
                  <a:pt x="3847" y="187"/>
                </a:lnTo>
                <a:lnTo>
                  <a:pt x="3847" y="238"/>
                </a:lnTo>
                <a:lnTo>
                  <a:pt x="3848" y="289"/>
                </a:lnTo>
                <a:lnTo>
                  <a:pt x="3848" y="323"/>
                </a:lnTo>
                <a:lnTo>
                  <a:pt x="3849" y="374"/>
                </a:lnTo>
                <a:lnTo>
                  <a:pt x="3849" y="340"/>
                </a:lnTo>
                <a:lnTo>
                  <a:pt x="3850" y="306"/>
                </a:lnTo>
                <a:lnTo>
                  <a:pt x="3851" y="323"/>
                </a:lnTo>
                <a:lnTo>
                  <a:pt x="3851" y="358"/>
                </a:lnTo>
                <a:lnTo>
                  <a:pt x="3852" y="374"/>
                </a:lnTo>
                <a:lnTo>
                  <a:pt x="3852" y="358"/>
                </a:lnTo>
                <a:lnTo>
                  <a:pt x="3853" y="340"/>
                </a:lnTo>
                <a:lnTo>
                  <a:pt x="3853" y="323"/>
                </a:lnTo>
                <a:lnTo>
                  <a:pt x="3854" y="289"/>
                </a:lnTo>
                <a:lnTo>
                  <a:pt x="3855" y="289"/>
                </a:lnTo>
                <a:lnTo>
                  <a:pt x="3855" y="272"/>
                </a:lnTo>
                <a:lnTo>
                  <a:pt x="3856" y="255"/>
                </a:lnTo>
                <a:lnTo>
                  <a:pt x="3856" y="221"/>
                </a:lnTo>
                <a:lnTo>
                  <a:pt x="3857" y="204"/>
                </a:lnTo>
                <a:lnTo>
                  <a:pt x="3857" y="204"/>
                </a:lnTo>
                <a:lnTo>
                  <a:pt x="3858" y="221"/>
                </a:lnTo>
                <a:lnTo>
                  <a:pt x="3859" y="238"/>
                </a:lnTo>
                <a:lnTo>
                  <a:pt x="3859" y="238"/>
                </a:lnTo>
                <a:lnTo>
                  <a:pt x="3860" y="238"/>
                </a:lnTo>
                <a:lnTo>
                  <a:pt x="3860" y="238"/>
                </a:lnTo>
                <a:lnTo>
                  <a:pt x="3861" y="221"/>
                </a:lnTo>
                <a:lnTo>
                  <a:pt x="3861" y="221"/>
                </a:lnTo>
                <a:lnTo>
                  <a:pt x="3862" y="221"/>
                </a:lnTo>
                <a:lnTo>
                  <a:pt x="3863" y="221"/>
                </a:lnTo>
                <a:lnTo>
                  <a:pt x="3863" y="221"/>
                </a:lnTo>
                <a:lnTo>
                  <a:pt x="3864" y="238"/>
                </a:lnTo>
                <a:lnTo>
                  <a:pt x="3864" y="187"/>
                </a:lnTo>
                <a:lnTo>
                  <a:pt x="3865" y="153"/>
                </a:lnTo>
                <a:lnTo>
                  <a:pt x="3865" y="153"/>
                </a:lnTo>
                <a:lnTo>
                  <a:pt x="3866" y="170"/>
                </a:lnTo>
                <a:lnTo>
                  <a:pt x="3866" y="119"/>
                </a:lnTo>
                <a:lnTo>
                  <a:pt x="3867" y="85"/>
                </a:lnTo>
                <a:lnTo>
                  <a:pt x="3868" y="51"/>
                </a:lnTo>
                <a:lnTo>
                  <a:pt x="3869" y="119"/>
                </a:lnTo>
                <a:lnTo>
                  <a:pt x="3869" y="238"/>
                </a:lnTo>
                <a:lnTo>
                  <a:pt x="3870" y="306"/>
                </a:lnTo>
                <a:lnTo>
                  <a:pt x="3870" y="374"/>
                </a:lnTo>
                <a:lnTo>
                  <a:pt x="3871" y="409"/>
                </a:lnTo>
                <a:lnTo>
                  <a:pt x="3871" y="391"/>
                </a:lnTo>
                <a:lnTo>
                  <a:pt x="3872" y="391"/>
                </a:lnTo>
                <a:lnTo>
                  <a:pt x="3872" y="340"/>
                </a:lnTo>
                <a:lnTo>
                  <a:pt x="3873" y="289"/>
                </a:lnTo>
                <a:lnTo>
                  <a:pt x="3874" y="289"/>
                </a:lnTo>
                <a:lnTo>
                  <a:pt x="3874" y="289"/>
                </a:lnTo>
                <a:lnTo>
                  <a:pt x="3875" y="306"/>
                </a:lnTo>
                <a:lnTo>
                  <a:pt x="3875" y="323"/>
                </a:lnTo>
                <a:lnTo>
                  <a:pt x="3876" y="272"/>
                </a:lnTo>
                <a:lnTo>
                  <a:pt x="3876" y="255"/>
                </a:lnTo>
                <a:lnTo>
                  <a:pt x="3877" y="221"/>
                </a:lnTo>
                <a:lnTo>
                  <a:pt x="3878" y="204"/>
                </a:lnTo>
                <a:lnTo>
                  <a:pt x="3878" y="204"/>
                </a:lnTo>
                <a:lnTo>
                  <a:pt x="3879" y="204"/>
                </a:lnTo>
                <a:lnTo>
                  <a:pt x="3879" y="204"/>
                </a:lnTo>
                <a:lnTo>
                  <a:pt x="3880" y="204"/>
                </a:lnTo>
                <a:lnTo>
                  <a:pt x="3880" y="221"/>
                </a:lnTo>
                <a:lnTo>
                  <a:pt x="3881" y="204"/>
                </a:lnTo>
                <a:lnTo>
                  <a:pt x="3882" y="187"/>
                </a:lnTo>
                <a:lnTo>
                  <a:pt x="3882" y="170"/>
                </a:lnTo>
                <a:lnTo>
                  <a:pt x="3883" y="170"/>
                </a:lnTo>
                <a:lnTo>
                  <a:pt x="3883" y="187"/>
                </a:lnTo>
                <a:lnTo>
                  <a:pt x="3884" y="187"/>
                </a:lnTo>
                <a:lnTo>
                  <a:pt x="3884" y="187"/>
                </a:lnTo>
                <a:lnTo>
                  <a:pt x="3885" y="204"/>
                </a:lnTo>
                <a:lnTo>
                  <a:pt x="3886" y="204"/>
                </a:lnTo>
                <a:lnTo>
                  <a:pt x="3886" y="204"/>
                </a:lnTo>
                <a:lnTo>
                  <a:pt x="3887" y="204"/>
                </a:lnTo>
                <a:lnTo>
                  <a:pt x="3887" y="204"/>
                </a:lnTo>
                <a:lnTo>
                  <a:pt x="3888" y="204"/>
                </a:lnTo>
                <a:lnTo>
                  <a:pt x="3888" y="204"/>
                </a:lnTo>
                <a:lnTo>
                  <a:pt x="3889" y="221"/>
                </a:lnTo>
                <a:lnTo>
                  <a:pt x="3889" y="187"/>
                </a:lnTo>
                <a:lnTo>
                  <a:pt x="3890" y="119"/>
                </a:lnTo>
                <a:lnTo>
                  <a:pt x="3891" y="85"/>
                </a:lnTo>
                <a:lnTo>
                  <a:pt x="3891" y="68"/>
                </a:lnTo>
                <a:lnTo>
                  <a:pt x="3892" y="136"/>
                </a:lnTo>
                <a:lnTo>
                  <a:pt x="3892" y="221"/>
                </a:lnTo>
                <a:lnTo>
                  <a:pt x="3893" y="306"/>
                </a:lnTo>
                <a:lnTo>
                  <a:pt x="3893" y="358"/>
                </a:lnTo>
                <a:lnTo>
                  <a:pt x="3894" y="306"/>
                </a:lnTo>
                <a:lnTo>
                  <a:pt x="3895" y="289"/>
                </a:lnTo>
                <a:lnTo>
                  <a:pt x="3895" y="306"/>
                </a:lnTo>
                <a:lnTo>
                  <a:pt x="3896" y="340"/>
                </a:lnTo>
                <a:lnTo>
                  <a:pt x="3896" y="374"/>
                </a:lnTo>
                <a:lnTo>
                  <a:pt x="3897" y="374"/>
                </a:lnTo>
                <a:lnTo>
                  <a:pt x="3897" y="374"/>
                </a:lnTo>
                <a:lnTo>
                  <a:pt x="3898" y="340"/>
                </a:lnTo>
                <a:lnTo>
                  <a:pt x="3899" y="323"/>
                </a:lnTo>
                <a:lnTo>
                  <a:pt x="3899" y="306"/>
                </a:lnTo>
                <a:lnTo>
                  <a:pt x="3900" y="289"/>
                </a:lnTo>
                <a:lnTo>
                  <a:pt x="3900" y="272"/>
                </a:lnTo>
                <a:lnTo>
                  <a:pt x="3901" y="238"/>
                </a:lnTo>
                <a:lnTo>
                  <a:pt x="3902" y="221"/>
                </a:lnTo>
                <a:lnTo>
                  <a:pt x="3902" y="221"/>
                </a:lnTo>
                <a:lnTo>
                  <a:pt x="3903" y="204"/>
                </a:lnTo>
                <a:lnTo>
                  <a:pt x="3903" y="221"/>
                </a:lnTo>
                <a:lnTo>
                  <a:pt x="3904" y="221"/>
                </a:lnTo>
                <a:lnTo>
                  <a:pt x="3905" y="238"/>
                </a:lnTo>
                <a:lnTo>
                  <a:pt x="3905" y="238"/>
                </a:lnTo>
                <a:lnTo>
                  <a:pt x="3906" y="255"/>
                </a:lnTo>
                <a:lnTo>
                  <a:pt x="3906" y="238"/>
                </a:lnTo>
                <a:lnTo>
                  <a:pt x="3907" y="238"/>
                </a:lnTo>
                <a:lnTo>
                  <a:pt x="3907" y="221"/>
                </a:lnTo>
                <a:lnTo>
                  <a:pt x="3908" y="221"/>
                </a:lnTo>
                <a:lnTo>
                  <a:pt x="3909" y="255"/>
                </a:lnTo>
                <a:lnTo>
                  <a:pt x="3909" y="255"/>
                </a:lnTo>
                <a:lnTo>
                  <a:pt x="3910" y="272"/>
                </a:lnTo>
                <a:lnTo>
                  <a:pt x="3910" y="255"/>
                </a:lnTo>
                <a:lnTo>
                  <a:pt x="3911" y="255"/>
                </a:lnTo>
                <a:lnTo>
                  <a:pt x="3911" y="272"/>
                </a:lnTo>
                <a:lnTo>
                  <a:pt x="3912" y="238"/>
                </a:lnTo>
                <a:lnTo>
                  <a:pt x="3912" y="187"/>
                </a:lnTo>
                <a:lnTo>
                  <a:pt x="3913" y="119"/>
                </a:lnTo>
                <a:lnTo>
                  <a:pt x="3914" y="102"/>
                </a:lnTo>
                <a:lnTo>
                  <a:pt x="3914" y="136"/>
                </a:lnTo>
                <a:lnTo>
                  <a:pt x="3915" y="221"/>
                </a:lnTo>
                <a:lnTo>
                  <a:pt x="3915" y="289"/>
                </a:lnTo>
                <a:lnTo>
                  <a:pt x="3916" y="306"/>
                </a:lnTo>
                <a:lnTo>
                  <a:pt x="3916" y="306"/>
                </a:lnTo>
                <a:lnTo>
                  <a:pt x="3917" y="306"/>
                </a:lnTo>
                <a:lnTo>
                  <a:pt x="3918" y="289"/>
                </a:lnTo>
                <a:lnTo>
                  <a:pt x="3918" y="272"/>
                </a:lnTo>
                <a:lnTo>
                  <a:pt x="3919" y="272"/>
                </a:lnTo>
                <a:lnTo>
                  <a:pt x="3919" y="306"/>
                </a:lnTo>
                <a:lnTo>
                  <a:pt x="3920" y="340"/>
                </a:lnTo>
                <a:lnTo>
                  <a:pt x="3920" y="306"/>
                </a:lnTo>
                <a:lnTo>
                  <a:pt x="3921" y="289"/>
                </a:lnTo>
                <a:lnTo>
                  <a:pt x="3922" y="255"/>
                </a:lnTo>
                <a:lnTo>
                  <a:pt x="3922" y="204"/>
                </a:lnTo>
                <a:lnTo>
                  <a:pt x="3923" y="187"/>
                </a:lnTo>
                <a:lnTo>
                  <a:pt x="3923" y="187"/>
                </a:lnTo>
                <a:lnTo>
                  <a:pt x="3924" y="204"/>
                </a:lnTo>
                <a:lnTo>
                  <a:pt x="3924" y="221"/>
                </a:lnTo>
                <a:lnTo>
                  <a:pt x="3925" y="221"/>
                </a:lnTo>
                <a:lnTo>
                  <a:pt x="3926" y="238"/>
                </a:lnTo>
                <a:lnTo>
                  <a:pt x="3926" y="255"/>
                </a:lnTo>
                <a:lnTo>
                  <a:pt x="3927" y="255"/>
                </a:lnTo>
                <a:lnTo>
                  <a:pt x="3927" y="238"/>
                </a:lnTo>
                <a:lnTo>
                  <a:pt x="3928" y="238"/>
                </a:lnTo>
                <a:lnTo>
                  <a:pt x="3928" y="221"/>
                </a:lnTo>
                <a:lnTo>
                  <a:pt x="3929" y="221"/>
                </a:lnTo>
                <a:lnTo>
                  <a:pt x="3929" y="204"/>
                </a:lnTo>
                <a:lnTo>
                  <a:pt x="3930" y="204"/>
                </a:lnTo>
                <a:lnTo>
                  <a:pt x="3931" y="187"/>
                </a:lnTo>
                <a:lnTo>
                  <a:pt x="3931" y="187"/>
                </a:lnTo>
                <a:lnTo>
                  <a:pt x="3932" y="204"/>
                </a:lnTo>
                <a:lnTo>
                  <a:pt x="3932" y="187"/>
                </a:lnTo>
                <a:lnTo>
                  <a:pt x="3933" y="204"/>
                </a:lnTo>
                <a:lnTo>
                  <a:pt x="3933" y="187"/>
                </a:lnTo>
                <a:lnTo>
                  <a:pt x="3934" y="170"/>
                </a:lnTo>
                <a:lnTo>
                  <a:pt x="3935" y="170"/>
                </a:lnTo>
                <a:lnTo>
                  <a:pt x="3935" y="136"/>
                </a:lnTo>
                <a:lnTo>
                  <a:pt x="3936" y="85"/>
                </a:lnTo>
                <a:lnTo>
                  <a:pt x="3937" y="85"/>
                </a:lnTo>
                <a:lnTo>
                  <a:pt x="3937" y="51"/>
                </a:lnTo>
                <a:lnTo>
                  <a:pt x="3938" y="119"/>
                </a:lnTo>
                <a:lnTo>
                  <a:pt x="3938" y="187"/>
                </a:lnTo>
                <a:lnTo>
                  <a:pt x="3939" y="289"/>
                </a:lnTo>
                <a:lnTo>
                  <a:pt x="3939" y="306"/>
                </a:lnTo>
                <a:lnTo>
                  <a:pt x="3940" y="358"/>
                </a:lnTo>
                <a:lnTo>
                  <a:pt x="3941" y="340"/>
                </a:lnTo>
                <a:lnTo>
                  <a:pt x="3941" y="306"/>
                </a:lnTo>
                <a:lnTo>
                  <a:pt x="3942" y="323"/>
                </a:lnTo>
                <a:lnTo>
                  <a:pt x="3942" y="340"/>
                </a:lnTo>
                <a:lnTo>
                  <a:pt x="3943" y="358"/>
                </a:lnTo>
                <a:lnTo>
                  <a:pt x="3943" y="340"/>
                </a:lnTo>
                <a:lnTo>
                  <a:pt x="3944" y="340"/>
                </a:lnTo>
                <a:lnTo>
                  <a:pt x="3945" y="323"/>
                </a:lnTo>
                <a:lnTo>
                  <a:pt x="3945" y="306"/>
                </a:lnTo>
                <a:lnTo>
                  <a:pt x="3946" y="289"/>
                </a:lnTo>
                <a:lnTo>
                  <a:pt x="3946" y="255"/>
                </a:lnTo>
                <a:lnTo>
                  <a:pt x="3947" y="255"/>
                </a:lnTo>
                <a:lnTo>
                  <a:pt x="3947" y="221"/>
                </a:lnTo>
                <a:lnTo>
                  <a:pt x="3948" y="204"/>
                </a:lnTo>
                <a:lnTo>
                  <a:pt x="3949" y="187"/>
                </a:lnTo>
                <a:lnTo>
                  <a:pt x="3949" y="187"/>
                </a:lnTo>
                <a:lnTo>
                  <a:pt x="3950" y="221"/>
                </a:lnTo>
                <a:lnTo>
                  <a:pt x="3950" y="221"/>
                </a:lnTo>
                <a:lnTo>
                  <a:pt x="3951" y="238"/>
                </a:lnTo>
                <a:lnTo>
                  <a:pt x="3951" y="221"/>
                </a:lnTo>
                <a:lnTo>
                  <a:pt x="3952" y="221"/>
                </a:lnTo>
                <a:lnTo>
                  <a:pt x="3953" y="238"/>
                </a:lnTo>
                <a:lnTo>
                  <a:pt x="3953" y="221"/>
                </a:lnTo>
                <a:lnTo>
                  <a:pt x="3954" y="221"/>
                </a:lnTo>
                <a:lnTo>
                  <a:pt x="3954" y="221"/>
                </a:lnTo>
                <a:lnTo>
                  <a:pt x="3955" y="204"/>
                </a:lnTo>
                <a:lnTo>
                  <a:pt x="3955" y="221"/>
                </a:lnTo>
                <a:lnTo>
                  <a:pt x="3956" y="204"/>
                </a:lnTo>
                <a:lnTo>
                  <a:pt x="3956" y="170"/>
                </a:lnTo>
                <a:lnTo>
                  <a:pt x="3957" y="153"/>
                </a:lnTo>
                <a:lnTo>
                  <a:pt x="3958" y="204"/>
                </a:lnTo>
                <a:lnTo>
                  <a:pt x="3958" y="238"/>
                </a:lnTo>
                <a:lnTo>
                  <a:pt x="3959" y="153"/>
                </a:lnTo>
                <a:lnTo>
                  <a:pt x="3959" y="136"/>
                </a:lnTo>
                <a:lnTo>
                  <a:pt x="3960" y="136"/>
                </a:lnTo>
                <a:lnTo>
                  <a:pt x="3960" y="255"/>
                </a:lnTo>
                <a:lnTo>
                  <a:pt x="3961" y="289"/>
                </a:lnTo>
                <a:lnTo>
                  <a:pt x="3962" y="323"/>
                </a:lnTo>
                <a:lnTo>
                  <a:pt x="3962" y="289"/>
                </a:lnTo>
                <a:lnTo>
                  <a:pt x="3963" y="255"/>
                </a:lnTo>
                <a:lnTo>
                  <a:pt x="3963" y="238"/>
                </a:lnTo>
                <a:lnTo>
                  <a:pt x="3964" y="255"/>
                </a:lnTo>
                <a:lnTo>
                  <a:pt x="3964" y="306"/>
                </a:lnTo>
                <a:lnTo>
                  <a:pt x="3965" y="340"/>
                </a:lnTo>
                <a:lnTo>
                  <a:pt x="3966" y="374"/>
                </a:lnTo>
                <a:lnTo>
                  <a:pt x="3966" y="374"/>
                </a:lnTo>
                <a:lnTo>
                  <a:pt x="3967" y="323"/>
                </a:lnTo>
                <a:lnTo>
                  <a:pt x="3967" y="255"/>
                </a:lnTo>
                <a:lnTo>
                  <a:pt x="3968" y="204"/>
                </a:lnTo>
                <a:lnTo>
                  <a:pt x="3969" y="204"/>
                </a:lnTo>
                <a:lnTo>
                  <a:pt x="3969" y="221"/>
                </a:lnTo>
                <a:lnTo>
                  <a:pt x="3970" y="238"/>
                </a:lnTo>
                <a:lnTo>
                  <a:pt x="3970" y="255"/>
                </a:lnTo>
                <a:lnTo>
                  <a:pt x="3971" y="238"/>
                </a:lnTo>
                <a:lnTo>
                  <a:pt x="3972" y="255"/>
                </a:lnTo>
                <a:lnTo>
                  <a:pt x="3972" y="272"/>
                </a:lnTo>
                <a:lnTo>
                  <a:pt x="3973" y="289"/>
                </a:lnTo>
                <a:lnTo>
                  <a:pt x="3973" y="272"/>
                </a:lnTo>
                <a:lnTo>
                  <a:pt x="3974" y="255"/>
                </a:lnTo>
                <a:lnTo>
                  <a:pt x="3974" y="255"/>
                </a:lnTo>
                <a:lnTo>
                  <a:pt x="3975" y="272"/>
                </a:lnTo>
                <a:lnTo>
                  <a:pt x="3976" y="289"/>
                </a:lnTo>
                <a:lnTo>
                  <a:pt x="3976" y="272"/>
                </a:lnTo>
                <a:lnTo>
                  <a:pt x="3977" y="272"/>
                </a:lnTo>
                <a:lnTo>
                  <a:pt x="3977" y="255"/>
                </a:lnTo>
                <a:lnTo>
                  <a:pt x="3978" y="272"/>
                </a:lnTo>
                <a:lnTo>
                  <a:pt x="3978" y="289"/>
                </a:lnTo>
                <a:lnTo>
                  <a:pt x="3979" y="272"/>
                </a:lnTo>
                <a:lnTo>
                  <a:pt x="3979" y="272"/>
                </a:lnTo>
                <a:lnTo>
                  <a:pt x="3980" y="238"/>
                </a:lnTo>
                <a:lnTo>
                  <a:pt x="3981" y="221"/>
                </a:lnTo>
                <a:lnTo>
                  <a:pt x="3981" y="221"/>
                </a:lnTo>
                <a:lnTo>
                  <a:pt x="3982" y="170"/>
                </a:lnTo>
                <a:lnTo>
                  <a:pt x="3982" y="119"/>
                </a:lnTo>
                <a:lnTo>
                  <a:pt x="3983" y="119"/>
                </a:lnTo>
                <a:lnTo>
                  <a:pt x="3983" y="119"/>
                </a:lnTo>
                <a:lnTo>
                  <a:pt x="3984" y="170"/>
                </a:lnTo>
                <a:lnTo>
                  <a:pt x="3985" y="221"/>
                </a:lnTo>
                <a:lnTo>
                  <a:pt x="3985" y="289"/>
                </a:lnTo>
                <a:lnTo>
                  <a:pt x="3986" y="323"/>
                </a:lnTo>
                <a:lnTo>
                  <a:pt x="3986" y="340"/>
                </a:lnTo>
                <a:lnTo>
                  <a:pt x="3987" y="323"/>
                </a:lnTo>
                <a:lnTo>
                  <a:pt x="3987" y="306"/>
                </a:lnTo>
                <a:lnTo>
                  <a:pt x="3988" y="272"/>
                </a:lnTo>
                <a:lnTo>
                  <a:pt x="3989" y="255"/>
                </a:lnTo>
                <a:lnTo>
                  <a:pt x="3989" y="255"/>
                </a:lnTo>
                <a:lnTo>
                  <a:pt x="3990" y="289"/>
                </a:lnTo>
                <a:lnTo>
                  <a:pt x="3990" y="306"/>
                </a:lnTo>
                <a:lnTo>
                  <a:pt x="3991" y="306"/>
                </a:lnTo>
                <a:lnTo>
                  <a:pt x="3991" y="289"/>
                </a:lnTo>
                <a:lnTo>
                  <a:pt x="3992" y="272"/>
                </a:lnTo>
                <a:lnTo>
                  <a:pt x="3993" y="255"/>
                </a:lnTo>
                <a:lnTo>
                  <a:pt x="3993" y="238"/>
                </a:lnTo>
                <a:lnTo>
                  <a:pt x="3994" y="238"/>
                </a:lnTo>
                <a:lnTo>
                  <a:pt x="3994" y="238"/>
                </a:lnTo>
                <a:lnTo>
                  <a:pt x="3995" y="221"/>
                </a:lnTo>
                <a:lnTo>
                  <a:pt x="3995" y="221"/>
                </a:lnTo>
                <a:lnTo>
                  <a:pt x="3996" y="204"/>
                </a:lnTo>
                <a:lnTo>
                  <a:pt x="3996" y="204"/>
                </a:lnTo>
                <a:lnTo>
                  <a:pt x="3997" y="204"/>
                </a:lnTo>
                <a:lnTo>
                  <a:pt x="3998" y="204"/>
                </a:lnTo>
                <a:lnTo>
                  <a:pt x="3998" y="221"/>
                </a:lnTo>
                <a:lnTo>
                  <a:pt x="3999" y="221"/>
                </a:lnTo>
                <a:lnTo>
                  <a:pt x="3999" y="221"/>
                </a:lnTo>
                <a:lnTo>
                  <a:pt x="4000" y="221"/>
                </a:lnTo>
                <a:lnTo>
                  <a:pt x="4000" y="221"/>
                </a:lnTo>
                <a:lnTo>
                  <a:pt x="4001" y="255"/>
                </a:lnTo>
                <a:lnTo>
                  <a:pt x="4002" y="221"/>
                </a:lnTo>
                <a:lnTo>
                  <a:pt x="4002" y="187"/>
                </a:lnTo>
                <a:lnTo>
                  <a:pt x="4003" y="187"/>
                </a:lnTo>
                <a:lnTo>
                  <a:pt x="4004" y="170"/>
                </a:lnTo>
                <a:lnTo>
                  <a:pt x="4004" y="119"/>
                </a:lnTo>
                <a:lnTo>
                  <a:pt x="4005" y="136"/>
                </a:lnTo>
                <a:lnTo>
                  <a:pt x="4005" y="119"/>
                </a:lnTo>
                <a:lnTo>
                  <a:pt x="4006" y="187"/>
                </a:lnTo>
                <a:lnTo>
                  <a:pt x="4006" y="255"/>
                </a:lnTo>
                <a:lnTo>
                  <a:pt x="4007" y="289"/>
                </a:lnTo>
                <a:lnTo>
                  <a:pt x="4008" y="340"/>
                </a:lnTo>
                <a:lnTo>
                  <a:pt x="4008" y="323"/>
                </a:lnTo>
                <a:lnTo>
                  <a:pt x="4009" y="323"/>
                </a:lnTo>
                <a:lnTo>
                  <a:pt x="4009" y="306"/>
                </a:lnTo>
                <a:lnTo>
                  <a:pt x="4010" y="306"/>
                </a:lnTo>
                <a:lnTo>
                  <a:pt x="4010" y="323"/>
                </a:lnTo>
                <a:lnTo>
                  <a:pt x="4011" y="323"/>
                </a:lnTo>
                <a:lnTo>
                  <a:pt x="4012" y="340"/>
                </a:lnTo>
                <a:lnTo>
                  <a:pt x="4012" y="323"/>
                </a:lnTo>
                <a:lnTo>
                  <a:pt x="4013" y="289"/>
                </a:lnTo>
                <a:lnTo>
                  <a:pt x="4013" y="255"/>
                </a:lnTo>
                <a:lnTo>
                  <a:pt x="4014" y="221"/>
                </a:lnTo>
                <a:lnTo>
                  <a:pt x="4014" y="204"/>
                </a:lnTo>
                <a:lnTo>
                  <a:pt x="4015" y="204"/>
                </a:lnTo>
                <a:lnTo>
                  <a:pt x="4016" y="221"/>
                </a:lnTo>
                <a:lnTo>
                  <a:pt x="4016" y="221"/>
                </a:lnTo>
                <a:lnTo>
                  <a:pt x="4017" y="221"/>
                </a:lnTo>
                <a:lnTo>
                  <a:pt x="4017" y="221"/>
                </a:lnTo>
                <a:lnTo>
                  <a:pt x="4018" y="221"/>
                </a:lnTo>
                <a:lnTo>
                  <a:pt x="4018" y="204"/>
                </a:lnTo>
                <a:lnTo>
                  <a:pt x="4019" y="204"/>
                </a:lnTo>
                <a:lnTo>
                  <a:pt x="4019" y="187"/>
                </a:lnTo>
                <a:lnTo>
                  <a:pt x="4020" y="170"/>
                </a:lnTo>
                <a:lnTo>
                  <a:pt x="4021" y="170"/>
                </a:lnTo>
                <a:lnTo>
                  <a:pt x="4021" y="170"/>
                </a:lnTo>
                <a:lnTo>
                  <a:pt x="4022" y="187"/>
                </a:lnTo>
                <a:lnTo>
                  <a:pt x="4022" y="187"/>
                </a:lnTo>
                <a:lnTo>
                  <a:pt x="4023" y="187"/>
                </a:lnTo>
                <a:lnTo>
                  <a:pt x="4023" y="187"/>
                </a:lnTo>
                <a:lnTo>
                  <a:pt x="4024" y="170"/>
                </a:lnTo>
                <a:lnTo>
                  <a:pt x="4025" y="153"/>
                </a:lnTo>
                <a:lnTo>
                  <a:pt x="4025" y="153"/>
                </a:lnTo>
                <a:lnTo>
                  <a:pt x="4026" y="153"/>
                </a:lnTo>
                <a:lnTo>
                  <a:pt x="4026" y="170"/>
                </a:lnTo>
                <a:lnTo>
                  <a:pt x="4027" y="170"/>
                </a:lnTo>
                <a:lnTo>
                  <a:pt x="4027" y="102"/>
                </a:lnTo>
                <a:lnTo>
                  <a:pt x="4028" y="102"/>
                </a:lnTo>
                <a:lnTo>
                  <a:pt x="4029" y="119"/>
                </a:lnTo>
                <a:lnTo>
                  <a:pt x="4029" y="170"/>
                </a:lnTo>
                <a:lnTo>
                  <a:pt x="4030" y="238"/>
                </a:lnTo>
                <a:lnTo>
                  <a:pt x="4030" y="323"/>
                </a:lnTo>
                <a:lnTo>
                  <a:pt x="4031" y="340"/>
                </a:lnTo>
                <a:lnTo>
                  <a:pt x="4031" y="306"/>
                </a:lnTo>
                <a:lnTo>
                  <a:pt x="4032" y="289"/>
                </a:lnTo>
                <a:lnTo>
                  <a:pt x="4033" y="289"/>
                </a:lnTo>
                <a:lnTo>
                  <a:pt x="4033" y="340"/>
                </a:lnTo>
                <a:lnTo>
                  <a:pt x="4034" y="358"/>
                </a:lnTo>
                <a:lnTo>
                  <a:pt x="4035" y="358"/>
                </a:lnTo>
                <a:lnTo>
                  <a:pt x="4035" y="374"/>
                </a:lnTo>
                <a:lnTo>
                  <a:pt x="4036" y="358"/>
                </a:lnTo>
                <a:lnTo>
                  <a:pt x="4036" y="323"/>
                </a:lnTo>
                <a:lnTo>
                  <a:pt x="4037" y="289"/>
                </a:lnTo>
                <a:lnTo>
                  <a:pt x="4037" y="289"/>
                </a:lnTo>
                <a:lnTo>
                  <a:pt x="4038" y="272"/>
                </a:lnTo>
                <a:lnTo>
                  <a:pt x="4039" y="255"/>
                </a:lnTo>
                <a:lnTo>
                  <a:pt x="4039" y="221"/>
                </a:lnTo>
                <a:lnTo>
                  <a:pt x="4040" y="204"/>
                </a:lnTo>
                <a:lnTo>
                  <a:pt x="4040" y="204"/>
                </a:lnTo>
                <a:lnTo>
                  <a:pt x="4041" y="204"/>
                </a:lnTo>
                <a:lnTo>
                  <a:pt x="4041" y="221"/>
                </a:lnTo>
                <a:lnTo>
                  <a:pt x="4042" y="221"/>
                </a:lnTo>
                <a:lnTo>
                  <a:pt x="4043" y="238"/>
                </a:lnTo>
                <a:lnTo>
                  <a:pt x="4043" y="255"/>
                </a:lnTo>
                <a:lnTo>
                  <a:pt x="4044" y="272"/>
                </a:lnTo>
                <a:lnTo>
                  <a:pt x="4044" y="272"/>
                </a:lnTo>
                <a:lnTo>
                  <a:pt x="4045" y="272"/>
                </a:lnTo>
                <a:lnTo>
                  <a:pt x="4045" y="255"/>
                </a:lnTo>
                <a:lnTo>
                  <a:pt x="4046" y="272"/>
                </a:lnTo>
                <a:lnTo>
                  <a:pt x="4046" y="255"/>
                </a:lnTo>
                <a:lnTo>
                  <a:pt x="4047" y="255"/>
                </a:lnTo>
                <a:lnTo>
                  <a:pt x="4048" y="272"/>
                </a:lnTo>
                <a:lnTo>
                  <a:pt x="4048" y="255"/>
                </a:lnTo>
                <a:lnTo>
                  <a:pt x="4049" y="272"/>
                </a:lnTo>
                <a:lnTo>
                  <a:pt x="4049" y="238"/>
                </a:lnTo>
                <a:lnTo>
                  <a:pt x="4050" y="204"/>
                </a:lnTo>
                <a:lnTo>
                  <a:pt x="4050" y="153"/>
                </a:lnTo>
                <a:lnTo>
                  <a:pt x="4051" y="119"/>
                </a:lnTo>
                <a:lnTo>
                  <a:pt x="4052" y="136"/>
                </a:lnTo>
                <a:lnTo>
                  <a:pt x="4052" y="204"/>
                </a:lnTo>
                <a:lnTo>
                  <a:pt x="4053" y="255"/>
                </a:lnTo>
                <a:lnTo>
                  <a:pt x="4053" y="289"/>
                </a:lnTo>
                <a:lnTo>
                  <a:pt x="4054" y="289"/>
                </a:lnTo>
                <a:lnTo>
                  <a:pt x="4054" y="272"/>
                </a:lnTo>
                <a:lnTo>
                  <a:pt x="4055" y="272"/>
                </a:lnTo>
                <a:lnTo>
                  <a:pt x="4056" y="255"/>
                </a:lnTo>
                <a:lnTo>
                  <a:pt x="4056" y="289"/>
                </a:lnTo>
                <a:lnTo>
                  <a:pt x="4057" y="323"/>
                </a:lnTo>
                <a:lnTo>
                  <a:pt x="4057" y="358"/>
                </a:lnTo>
                <a:lnTo>
                  <a:pt x="4058" y="323"/>
                </a:lnTo>
                <a:lnTo>
                  <a:pt x="4058" y="272"/>
                </a:lnTo>
                <a:lnTo>
                  <a:pt x="4059" y="238"/>
                </a:lnTo>
                <a:lnTo>
                  <a:pt x="4060" y="204"/>
                </a:lnTo>
                <a:lnTo>
                  <a:pt x="4060" y="221"/>
                </a:lnTo>
                <a:lnTo>
                  <a:pt x="4061" y="221"/>
                </a:lnTo>
                <a:lnTo>
                  <a:pt x="4061" y="221"/>
                </a:lnTo>
                <a:lnTo>
                  <a:pt x="4062" y="221"/>
                </a:lnTo>
                <a:lnTo>
                  <a:pt x="4062" y="221"/>
                </a:lnTo>
                <a:lnTo>
                  <a:pt x="4063" y="238"/>
                </a:lnTo>
                <a:lnTo>
                  <a:pt x="4063" y="255"/>
                </a:lnTo>
                <a:lnTo>
                  <a:pt x="4064" y="255"/>
                </a:lnTo>
                <a:lnTo>
                  <a:pt x="4065" y="238"/>
                </a:lnTo>
                <a:lnTo>
                  <a:pt x="4065" y="204"/>
                </a:lnTo>
                <a:lnTo>
                  <a:pt x="4066" y="170"/>
                </a:lnTo>
                <a:lnTo>
                  <a:pt x="4066" y="153"/>
                </a:lnTo>
                <a:lnTo>
                  <a:pt x="4067" y="170"/>
                </a:lnTo>
                <a:lnTo>
                  <a:pt x="4068" y="170"/>
                </a:lnTo>
                <a:lnTo>
                  <a:pt x="4068" y="187"/>
                </a:lnTo>
                <a:lnTo>
                  <a:pt x="4069" y="187"/>
                </a:lnTo>
                <a:lnTo>
                  <a:pt x="4069" y="204"/>
                </a:lnTo>
                <a:lnTo>
                  <a:pt x="4070" y="204"/>
                </a:lnTo>
                <a:lnTo>
                  <a:pt x="4071" y="187"/>
                </a:lnTo>
                <a:lnTo>
                  <a:pt x="4071" y="153"/>
                </a:lnTo>
                <a:lnTo>
                  <a:pt x="4072" y="136"/>
                </a:lnTo>
                <a:lnTo>
                  <a:pt x="4072" y="170"/>
                </a:lnTo>
                <a:lnTo>
                  <a:pt x="4073" y="153"/>
                </a:lnTo>
                <a:lnTo>
                  <a:pt x="4073" y="119"/>
                </a:lnTo>
                <a:lnTo>
                  <a:pt x="4074" y="102"/>
                </a:lnTo>
                <a:lnTo>
                  <a:pt x="4075" y="85"/>
                </a:lnTo>
                <a:lnTo>
                  <a:pt x="4075" y="170"/>
                </a:lnTo>
                <a:lnTo>
                  <a:pt x="4076" y="238"/>
                </a:lnTo>
                <a:lnTo>
                  <a:pt x="4076" y="306"/>
                </a:lnTo>
                <a:lnTo>
                  <a:pt x="4077" y="374"/>
                </a:lnTo>
                <a:lnTo>
                  <a:pt x="4077" y="391"/>
                </a:lnTo>
                <a:lnTo>
                  <a:pt x="4078" y="358"/>
                </a:lnTo>
                <a:lnTo>
                  <a:pt x="4079" y="306"/>
                </a:lnTo>
                <a:lnTo>
                  <a:pt x="4079" y="323"/>
                </a:lnTo>
                <a:lnTo>
                  <a:pt x="4080" y="358"/>
                </a:lnTo>
                <a:lnTo>
                  <a:pt x="4080" y="374"/>
                </a:lnTo>
                <a:lnTo>
                  <a:pt x="4081" y="358"/>
                </a:lnTo>
                <a:lnTo>
                  <a:pt x="4081" y="323"/>
                </a:lnTo>
                <a:lnTo>
                  <a:pt x="4082" y="306"/>
                </a:lnTo>
                <a:lnTo>
                  <a:pt x="4083" y="289"/>
                </a:lnTo>
                <a:lnTo>
                  <a:pt x="4083" y="272"/>
                </a:lnTo>
                <a:lnTo>
                  <a:pt x="4084" y="255"/>
                </a:lnTo>
                <a:lnTo>
                  <a:pt x="4084" y="238"/>
                </a:lnTo>
                <a:lnTo>
                  <a:pt x="4085" y="221"/>
                </a:lnTo>
                <a:lnTo>
                  <a:pt x="4085" y="204"/>
                </a:lnTo>
                <a:lnTo>
                  <a:pt x="4086" y="204"/>
                </a:lnTo>
                <a:lnTo>
                  <a:pt x="4086" y="204"/>
                </a:lnTo>
                <a:lnTo>
                  <a:pt x="4087" y="221"/>
                </a:lnTo>
                <a:lnTo>
                  <a:pt x="4088" y="221"/>
                </a:lnTo>
                <a:lnTo>
                  <a:pt x="4088" y="238"/>
                </a:lnTo>
                <a:lnTo>
                  <a:pt x="4089" y="221"/>
                </a:lnTo>
                <a:lnTo>
                  <a:pt x="4089" y="221"/>
                </a:lnTo>
                <a:lnTo>
                  <a:pt x="4090" y="238"/>
                </a:lnTo>
                <a:lnTo>
                  <a:pt x="4090" y="238"/>
                </a:lnTo>
                <a:lnTo>
                  <a:pt x="4091" y="238"/>
                </a:lnTo>
                <a:lnTo>
                  <a:pt x="4092" y="238"/>
                </a:lnTo>
                <a:lnTo>
                  <a:pt x="4092" y="221"/>
                </a:lnTo>
                <a:lnTo>
                  <a:pt x="4093" y="255"/>
                </a:lnTo>
                <a:lnTo>
                  <a:pt x="4093" y="221"/>
                </a:lnTo>
                <a:lnTo>
                  <a:pt x="4094" y="153"/>
                </a:lnTo>
                <a:lnTo>
                  <a:pt x="4094" y="136"/>
                </a:lnTo>
                <a:lnTo>
                  <a:pt x="4095" y="170"/>
                </a:lnTo>
                <a:lnTo>
                  <a:pt x="4096" y="170"/>
                </a:lnTo>
                <a:lnTo>
                  <a:pt x="4096" y="102"/>
                </a:lnTo>
                <a:lnTo>
                  <a:pt x="4097" y="85"/>
                </a:lnTo>
                <a:lnTo>
                  <a:pt x="4097" y="136"/>
                </a:lnTo>
                <a:lnTo>
                  <a:pt x="4098" y="238"/>
                </a:lnTo>
                <a:lnTo>
                  <a:pt x="4098" y="289"/>
                </a:lnTo>
                <a:lnTo>
                  <a:pt x="4099" y="358"/>
                </a:lnTo>
                <a:lnTo>
                  <a:pt x="4100" y="323"/>
                </a:lnTo>
                <a:lnTo>
                  <a:pt x="4100" y="289"/>
                </a:lnTo>
                <a:lnTo>
                  <a:pt x="4101" y="289"/>
                </a:lnTo>
                <a:lnTo>
                  <a:pt x="4102" y="340"/>
                </a:lnTo>
                <a:lnTo>
                  <a:pt x="4102" y="340"/>
                </a:lnTo>
                <a:lnTo>
                  <a:pt x="4103" y="340"/>
                </a:lnTo>
                <a:lnTo>
                  <a:pt x="4103" y="340"/>
                </a:lnTo>
                <a:lnTo>
                  <a:pt x="4104" y="340"/>
                </a:lnTo>
                <a:lnTo>
                  <a:pt x="4104" y="306"/>
                </a:lnTo>
                <a:lnTo>
                  <a:pt x="4105" y="272"/>
                </a:lnTo>
                <a:lnTo>
                  <a:pt x="4106" y="255"/>
                </a:lnTo>
                <a:lnTo>
                  <a:pt x="4106" y="221"/>
                </a:lnTo>
                <a:lnTo>
                  <a:pt x="4107" y="221"/>
                </a:lnTo>
                <a:lnTo>
                  <a:pt x="4107" y="221"/>
                </a:lnTo>
                <a:lnTo>
                  <a:pt x="4108" y="238"/>
                </a:lnTo>
                <a:lnTo>
                  <a:pt x="4108" y="238"/>
                </a:lnTo>
                <a:lnTo>
                  <a:pt x="4109" y="255"/>
                </a:lnTo>
                <a:lnTo>
                  <a:pt x="4109" y="272"/>
                </a:lnTo>
                <a:lnTo>
                  <a:pt x="4110" y="289"/>
                </a:lnTo>
                <a:lnTo>
                  <a:pt x="4111" y="306"/>
                </a:lnTo>
                <a:lnTo>
                  <a:pt x="4111" y="289"/>
                </a:lnTo>
                <a:lnTo>
                  <a:pt x="4112" y="289"/>
                </a:lnTo>
                <a:lnTo>
                  <a:pt x="4112" y="272"/>
                </a:lnTo>
                <a:lnTo>
                  <a:pt x="4113" y="272"/>
                </a:lnTo>
                <a:lnTo>
                  <a:pt x="4113" y="272"/>
                </a:lnTo>
                <a:lnTo>
                  <a:pt x="4114" y="272"/>
                </a:lnTo>
                <a:lnTo>
                  <a:pt x="4115" y="272"/>
                </a:lnTo>
                <a:lnTo>
                  <a:pt x="4115" y="272"/>
                </a:lnTo>
                <a:lnTo>
                  <a:pt x="4116" y="272"/>
                </a:lnTo>
                <a:lnTo>
                  <a:pt x="4116" y="272"/>
                </a:lnTo>
                <a:lnTo>
                  <a:pt x="4117" y="289"/>
                </a:lnTo>
                <a:lnTo>
                  <a:pt x="4117" y="306"/>
                </a:lnTo>
                <a:lnTo>
                  <a:pt x="4118" y="289"/>
                </a:lnTo>
                <a:lnTo>
                  <a:pt x="4119" y="289"/>
                </a:lnTo>
                <a:lnTo>
                  <a:pt x="4119" y="221"/>
                </a:lnTo>
                <a:lnTo>
                  <a:pt x="4120" y="153"/>
                </a:lnTo>
                <a:lnTo>
                  <a:pt x="4120" y="136"/>
                </a:lnTo>
                <a:lnTo>
                  <a:pt x="4121" y="136"/>
                </a:lnTo>
                <a:lnTo>
                  <a:pt x="4121" y="153"/>
                </a:lnTo>
                <a:lnTo>
                  <a:pt x="4122" y="187"/>
                </a:lnTo>
                <a:lnTo>
                  <a:pt x="4123" y="204"/>
                </a:lnTo>
                <a:lnTo>
                  <a:pt x="4123" y="255"/>
                </a:lnTo>
                <a:lnTo>
                  <a:pt x="4124" y="272"/>
                </a:lnTo>
                <a:lnTo>
                  <a:pt x="4124" y="272"/>
                </a:lnTo>
                <a:lnTo>
                  <a:pt x="4125" y="272"/>
                </a:lnTo>
                <a:lnTo>
                  <a:pt x="4125" y="255"/>
                </a:lnTo>
                <a:lnTo>
                  <a:pt x="4126" y="238"/>
                </a:lnTo>
                <a:lnTo>
                  <a:pt x="4126" y="255"/>
                </a:lnTo>
                <a:lnTo>
                  <a:pt x="4127" y="289"/>
                </a:lnTo>
                <a:lnTo>
                  <a:pt x="4128" y="306"/>
                </a:lnTo>
                <a:lnTo>
                  <a:pt x="4128" y="323"/>
                </a:lnTo>
                <a:lnTo>
                  <a:pt x="4129" y="340"/>
                </a:lnTo>
                <a:lnTo>
                  <a:pt x="4129" y="323"/>
                </a:lnTo>
                <a:lnTo>
                  <a:pt x="4130" y="306"/>
                </a:lnTo>
                <a:lnTo>
                  <a:pt x="4130" y="289"/>
                </a:lnTo>
                <a:lnTo>
                  <a:pt x="4131" y="255"/>
                </a:lnTo>
                <a:lnTo>
                  <a:pt x="4132" y="272"/>
                </a:lnTo>
                <a:lnTo>
                  <a:pt x="4132" y="238"/>
                </a:lnTo>
                <a:lnTo>
                  <a:pt x="4133" y="204"/>
                </a:lnTo>
                <a:lnTo>
                  <a:pt x="4133" y="204"/>
                </a:lnTo>
                <a:lnTo>
                  <a:pt x="4134" y="187"/>
                </a:lnTo>
                <a:lnTo>
                  <a:pt x="4135" y="204"/>
                </a:lnTo>
                <a:lnTo>
                  <a:pt x="4135" y="221"/>
                </a:lnTo>
                <a:lnTo>
                  <a:pt x="4136" y="221"/>
                </a:lnTo>
                <a:lnTo>
                  <a:pt x="4136" y="204"/>
                </a:lnTo>
                <a:lnTo>
                  <a:pt x="4137" y="221"/>
                </a:lnTo>
                <a:lnTo>
                  <a:pt x="4138" y="221"/>
                </a:lnTo>
                <a:lnTo>
                  <a:pt x="4138" y="221"/>
                </a:lnTo>
                <a:lnTo>
                  <a:pt x="4139" y="221"/>
                </a:lnTo>
                <a:lnTo>
                  <a:pt x="4139" y="221"/>
                </a:lnTo>
                <a:lnTo>
                  <a:pt x="4140" y="170"/>
                </a:lnTo>
                <a:lnTo>
                  <a:pt x="4140" y="170"/>
                </a:lnTo>
                <a:lnTo>
                  <a:pt x="4141" y="119"/>
                </a:lnTo>
                <a:lnTo>
                  <a:pt x="4142" y="119"/>
                </a:lnTo>
                <a:lnTo>
                  <a:pt x="4142" y="119"/>
                </a:lnTo>
                <a:lnTo>
                  <a:pt x="4143" y="153"/>
                </a:lnTo>
                <a:lnTo>
                  <a:pt x="4143" y="221"/>
                </a:lnTo>
                <a:lnTo>
                  <a:pt x="4144" y="272"/>
                </a:lnTo>
                <a:lnTo>
                  <a:pt x="4144" y="289"/>
                </a:lnTo>
                <a:lnTo>
                  <a:pt x="4145" y="323"/>
                </a:lnTo>
                <a:lnTo>
                  <a:pt x="4146" y="358"/>
                </a:lnTo>
                <a:lnTo>
                  <a:pt x="4146" y="323"/>
                </a:lnTo>
                <a:lnTo>
                  <a:pt x="4147" y="323"/>
                </a:lnTo>
                <a:lnTo>
                  <a:pt x="4147" y="323"/>
                </a:lnTo>
                <a:lnTo>
                  <a:pt x="4148" y="358"/>
                </a:lnTo>
                <a:lnTo>
                  <a:pt x="4148" y="358"/>
                </a:lnTo>
                <a:lnTo>
                  <a:pt x="4149" y="340"/>
                </a:lnTo>
                <a:lnTo>
                  <a:pt x="4150" y="306"/>
                </a:lnTo>
                <a:lnTo>
                  <a:pt x="4150" y="255"/>
                </a:lnTo>
                <a:lnTo>
                  <a:pt x="4151" y="238"/>
                </a:lnTo>
                <a:lnTo>
                  <a:pt x="4151" y="221"/>
                </a:lnTo>
                <a:lnTo>
                  <a:pt x="4152" y="221"/>
                </a:lnTo>
                <a:lnTo>
                  <a:pt x="4152" y="204"/>
                </a:lnTo>
                <a:lnTo>
                  <a:pt x="4153" y="204"/>
                </a:lnTo>
                <a:lnTo>
                  <a:pt x="4153" y="204"/>
                </a:lnTo>
                <a:lnTo>
                  <a:pt x="4154" y="204"/>
                </a:lnTo>
                <a:lnTo>
                  <a:pt x="4155" y="204"/>
                </a:lnTo>
                <a:lnTo>
                  <a:pt x="4155" y="221"/>
                </a:lnTo>
                <a:lnTo>
                  <a:pt x="4156" y="187"/>
                </a:lnTo>
                <a:lnTo>
                  <a:pt x="4156" y="204"/>
                </a:lnTo>
                <a:lnTo>
                  <a:pt x="4157" y="187"/>
                </a:lnTo>
                <a:lnTo>
                  <a:pt x="4157" y="170"/>
                </a:lnTo>
                <a:lnTo>
                  <a:pt x="4158" y="170"/>
                </a:lnTo>
                <a:lnTo>
                  <a:pt x="4159" y="170"/>
                </a:lnTo>
                <a:lnTo>
                  <a:pt x="4159" y="187"/>
                </a:lnTo>
                <a:lnTo>
                  <a:pt x="4160" y="187"/>
                </a:lnTo>
                <a:lnTo>
                  <a:pt x="4160" y="170"/>
                </a:lnTo>
                <a:lnTo>
                  <a:pt x="4161" y="153"/>
                </a:lnTo>
                <a:lnTo>
                  <a:pt x="4161" y="153"/>
                </a:lnTo>
                <a:lnTo>
                  <a:pt x="4162" y="170"/>
                </a:lnTo>
                <a:lnTo>
                  <a:pt x="4163" y="136"/>
                </a:lnTo>
                <a:lnTo>
                  <a:pt x="4163" y="136"/>
                </a:lnTo>
                <a:lnTo>
                  <a:pt x="4164" y="187"/>
                </a:lnTo>
                <a:lnTo>
                  <a:pt x="4164" y="170"/>
                </a:lnTo>
                <a:lnTo>
                  <a:pt x="4165" y="119"/>
                </a:lnTo>
                <a:lnTo>
                  <a:pt x="4165" y="119"/>
                </a:lnTo>
                <a:lnTo>
                  <a:pt x="4166" y="136"/>
                </a:lnTo>
                <a:lnTo>
                  <a:pt x="4167" y="187"/>
                </a:lnTo>
                <a:lnTo>
                  <a:pt x="4167" y="289"/>
                </a:lnTo>
                <a:lnTo>
                  <a:pt x="4168" y="340"/>
                </a:lnTo>
                <a:lnTo>
                  <a:pt x="4169" y="358"/>
                </a:lnTo>
                <a:lnTo>
                  <a:pt x="4169" y="323"/>
                </a:lnTo>
                <a:lnTo>
                  <a:pt x="4170" y="272"/>
                </a:lnTo>
                <a:lnTo>
                  <a:pt x="4170" y="272"/>
                </a:lnTo>
                <a:lnTo>
                  <a:pt x="4171" y="306"/>
                </a:lnTo>
                <a:lnTo>
                  <a:pt x="4171" y="340"/>
                </a:lnTo>
                <a:lnTo>
                  <a:pt x="4172" y="374"/>
                </a:lnTo>
                <a:lnTo>
                  <a:pt x="4173" y="374"/>
                </a:lnTo>
                <a:lnTo>
                  <a:pt x="4173" y="340"/>
                </a:lnTo>
                <a:lnTo>
                  <a:pt x="4174" y="323"/>
                </a:lnTo>
                <a:lnTo>
                  <a:pt x="4174" y="289"/>
                </a:lnTo>
                <a:lnTo>
                  <a:pt x="4175" y="272"/>
                </a:lnTo>
                <a:lnTo>
                  <a:pt x="4175" y="255"/>
                </a:lnTo>
                <a:lnTo>
                  <a:pt x="4176" y="238"/>
                </a:lnTo>
                <a:lnTo>
                  <a:pt x="4176" y="221"/>
                </a:lnTo>
                <a:lnTo>
                  <a:pt x="4177" y="221"/>
                </a:lnTo>
                <a:lnTo>
                  <a:pt x="4178" y="221"/>
                </a:lnTo>
                <a:lnTo>
                  <a:pt x="4178" y="221"/>
                </a:lnTo>
                <a:lnTo>
                  <a:pt x="4179" y="238"/>
                </a:lnTo>
                <a:lnTo>
                  <a:pt x="4179" y="221"/>
                </a:lnTo>
                <a:lnTo>
                  <a:pt x="4180" y="221"/>
                </a:lnTo>
                <a:lnTo>
                  <a:pt x="4180" y="238"/>
                </a:lnTo>
                <a:lnTo>
                  <a:pt x="4181" y="238"/>
                </a:lnTo>
                <a:lnTo>
                  <a:pt x="4182" y="255"/>
                </a:lnTo>
                <a:lnTo>
                  <a:pt x="4182" y="255"/>
                </a:lnTo>
                <a:lnTo>
                  <a:pt x="4183" y="255"/>
                </a:lnTo>
                <a:lnTo>
                  <a:pt x="4183" y="255"/>
                </a:lnTo>
                <a:lnTo>
                  <a:pt x="4184" y="255"/>
                </a:lnTo>
                <a:lnTo>
                  <a:pt x="4184" y="272"/>
                </a:lnTo>
                <a:lnTo>
                  <a:pt x="4185" y="289"/>
                </a:lnTo>
                <a:lnTo>
                  <a:pt x="4186" y="272"/>
                </a:lnTo>
                <a:lnTo>
                  <a:pt x="4186" y="289"/>
                </a:lnTo>
                <a:lnTo>
                  <a:pt x="4187" y="272"/>
                </a:lnTo>
                <a:lnTo>
                  <a:pt x="4187" y="221"/>
                </a:lnTo>
                <a:lnTo>
                  <a:pt x="4188" y="187"/>
                </a:lnTo>
                <a:lnTo>
                  <a:pt x="4188" y="136"/>
                </a:lnTo>
                <a:lnTo>
                  <a:pt x="4189" y="153"/>
                </a:lnTo>
                <a:lnTo>
                  <a:pt x="4190" y="204"/>
                </a:lnTo>
                <a:lnTo>
                  <a:pt x="4190" y="255"/>
                </a:lnTo>
                <a:lnTo>
                  <a:pt x="4191" y="289"/>
                </a:lnTo>
                <a:lnTo>
                  <a:pt x="4191" y="289"/>
                </a:lnTo>
                <a:lnTo>
                  <a:pt x="4192" y="272"/>
                </a:lnTo>
                <a:lnTo>
                  <a:pt x="4192" y="255"/>
                </a:lnTo>
                <a:lnTo>
                  <a:pt x="4193" y="255"/>
                </a:lnTo>
                <a:lnTo>
                  <a:pt x="4193" y="289"/>
                </a:lnTo>
                <a:lnTo>
                  <a:pt x="4194" y="323"/>
                </a:lnTo>
                <a:lnTo>
                  <a:pt x="4195" y="340"/>
                </a:lnTo>
                <a:lnTo>
                  <a:pt x="4195" y="306"/>
                </a:lnTo>
                <a:lnTo>
                  <a:pt x="4196" y="272"/>
                </a:lnTo>
                <a:lnTo>
                  <a:pt x="4196" y="221"/>
                </a:lnTo>
                <a:lnTo>
                  <a:pt x="4197" y="204"/>
                </a:lnTo>
                <a:lnTo>
                  <a:pt x="4197" y="204"/>
                </a:lnTo>
                <a:lnTo>
                  <a:pt x="4198" y="221"/>
                </a:lnTo>
                <a:lnTo>
                  <a:pt x="4199" y="221"/>
                </a:lnTo>
                <a:lnTo>
                  <a:pt x="4199" y="221"/>
                </a:lnTo>
                <a:lnTo>
                  <a:pt x="4200" y="204"/>
                </a:lnTo>
                <a:lnTo>
                  <a:pt x="4200" y="204"/>
                </a:lnTo>
                <a:lnTo>
                  <a:pt x="4201" y="204"/>
                </a:lnTo>
                <a:lnTo>
                  <a:pt x="4202" y="204"/>
                </a:lnTo>
                <a:lnTo>
                  <a:pt x="4202" y="187"/>
                </a:lnTo>
                <a:lnTo>
                  <a:pt x="4203" y="170"/>
                </a:lnTo>
                <a:lnTo>
                  <a:pt x="4203" y="170"/>
                </a:lnTo>
                <a:lnTo>
                  <a:pt x="4204" y="170"/>
                </a:lnTo>
                <a:lnTo>
                  <a:pt x="4205" y="153"/>
                </a:lnTo>
                <a:lnTo>
                  <a:pt x="4205" y="187"/>
                </a:lnTo>
                <a:lnTo>
                  <a:pt x="4206" y="187"/>
                </a:lnTo>
                <a:lnTo>
                  <a:pt x="4206" y="204"/>
                </a:lnTo>
                <a:lnTo>
                  <a:pt x="4207" y="187"/>
                </a:lnTo>
                <a:lnTo>
                  <a:pt x="4207" y="187"/>
                </a:lnTo>
                <a:lnTo>
                  <a:pt x="4208" y="204"/>
                </a:lnTo>
                <a:lnTo>
                  <a:pt x="4209" y="187"/>
                </a:lnTo>
                <a:lnTo>
                  <a:pt x="4209" y="187"/>
                </a:lnTo>
                <a:lnTo>
                  <a:pt x="4210" y="187"/>
                </a:lnTo>
                <a:lnTo>
                  <a:pt x="4210" y="119"/>
                </a:lnTo>
                <a:lnTo>
                  <a:pt x="4211" y="102"/>
                </a:lnTo>
                <a:lnTo>
                  <a:pt x="4211" y="85"/>
                </a:lnTo>
                <a:lnTo>
                  <a:pt x="4212" y="68"/>
                </a:lnTo>
                <a:lnTo>
                  <a:pt x="4213" y="136"/>
                </a:lnTo>
                <a:lnTo>
                  <a:pt x="4213" y="221"/>
                </a:lnTo>
                <a:lnTo>
                  <a:pt x="4214" y="306"/>
                </a:lnTo>
                <a:lnTo>
                  <a:pt x="4214" y="374"/>
                </a:lnTo>
                <a:lnTo>
                  <a:pt x="4215" y="409"/>
                </a:lnTo>
                <a:lnTo>
                  <a:pt x="4215" y="391"/>
                </a:lnTo>
                <a:lnTo>
                  <a:pt x="4216" y="358"/>
                </a:lnTo>
                <a:lnTo>
                  <a:pt x="4216" y="340"/>
                </a:lnTo>
                <a:lnTo>
                  <a:pt x="4217" y="358"/>
                </a:lnTo>
                <a:lnTo>
                  <a:pt x="4218" y="358"/>
                </a:lnTo>
                <a:lnTo>
                  <a:pt x="4218" y="323"/>
                </a:lnTo>
                <a:lnTo>
                  <a:pt x="4219" y="306"/>
                </a:lnTo>
                <a:lnTo>
                  <a:pt x="4219" y="289"/>
                </a:lnTo>
                <a:lnTo>
                  <a:pt x="4220" y="272"/>
                </a:lnTo>
                <a:lnTo>
                  <a:pt x="4220" y="255"/>
                </a:lnTo>
                <a:lnTo>
                  <a:pt x="4221" y="238"/>
                </a:lnTo>
                <a:lnTo>
                  <a:pt x="4222" y="221"/>
                </a:lnTo>
                <a:lnTo>
                  <a:pt x="4222" y="221"/>
                </a:lnTo>
                <a:lnTo>
                  <a:pt x="4223" y="221"/>
                </a:lnTo>
                <a:lnTo>
                  <a:pt x="4223" y="221"/>
                </a:lnTo>
                <a:lnTo>
                  <a:pt x="4224" y="204"/>
                </a:lnTo>
                <a:lnTo>
                  <a:pt x="4224" y="221"/>
                </a:lnTo>
                <a:lnTo>
                  <a:pt x="4225" y="238"/>
                </a:lnTo>
                <a:lnTo>
                  <a:pt x="4226" y="238"/>
                </a:lnTo>
                <a:lnTo>
                  <a:pt x="4226" y="238"/>
                </a:lnTo>
                <a:lnTo>
                  <a:pt x="4227" y="238"/>
                </a:lnTo>
                <a:lnTo>
                  <a:pt x="4227" y="238"/>
                </a:lnTo>
                <a:lnTo>
                  <a:pt x="4228" y="238"/>
                </a:lnTo>
                <a:lnTo>
                  <a:pt x="4228" y="238"/>
                </a:lnTo>
                <a:lnTo>
                  <a:pt x="4229" y="238"/>
                </a:lnTo>
                <a:lnTo>
                  <a:pt x="4230" y="238"/>
                </a:lnTo>
                <a:lnTo>
                  <a:pt x="4230" y="238"/>
                </a:lnTo>
                <a:lnTo>
                  <a:pt x="4231" y="238"/>
                </a:lnTo>
                <a:lnTo>
                  <a:pt x="4231" y="187"/>
                </a:lnTo>
                <a:lnTo>
                  <a:pt x="4232" y="170"/>
                </a:lnTo>
                <a:lnTo>
                  <a:pt x="4232" y="204"/>
                </a:lnTo>
                <a:lnTo>
                  <a:pt x="4233" y="187"/>
                </a:lnTo>
                <a:lnTo>
                  <a:pt x="4233" y="136"/>
                </a:lnTo>
                <a:lnTo>
                  <a:pt x="4234" y="102"/>
                </a:lnTo>
                <a:lnTo>
                  <a:pt x="4235" y="136"/>
                </a:lnTo>
                <a:lnTo>
                  <a:pt x="4236" y="221"/>
                </a:lnTo>
                <a:lnTo>
                  <a:pt x="4236" y="255"/>
                </a:lnTo>
                <a:lnTo>
                  <a:pt x="4237" y="306"/>
                </a:lnTo>
                <a:lnTo>
                  <a:pt x="4237" y="323"/>
                </a:lnTo>
                <a:lnTo>
                  <a:pt x="4238" y="289"/>
                </a:lnTo>
                <a:lnTo>
                  <a:pt x="4238" y="255"/>
                </a:lnTo>
                <a:lnTo>
                  <a:pt x="4239" y="289"/>
                </a:lnTo>
                <a:lnTo>
                  <a:pt x="4240" y="340"/>
                </a:lnTo>
                <a:lnTo>
                  <a:pt x="4240" y="340"/>
                </a:lnTo>
                <a:lnTo>
                  <a:pt x="4241" y="272"/>
                </a:lnTo>
                <a:lnTo>
                  <a:pt x="4241" y="204"/>
                </a:lnTo>
                <a:lnTo>
                  <a:pt x="4242" y="204"/>
                </a:lnTo>
                <a:lnTo>
                  <a:pt x="4242" y="238"/>
                </a:lnTo>
                <a:lnTo>
                  <a:pt x="4243" y="289"/>
                </a:lnTo>
                <a:lnTo>
                  <a:pt x="4243" y="289"/>
                </a:lnTo>
                <a:lnTo>
                  <a:pt x="4244" y="272"/>
                </a:lnTo>
                <a:lnTo>
                  <a:pt x="4245" y="255"/>
                </a:lnTo>
                <a:lnTo>
                  <a:pt x="4245" y="221"/>
                </a:lnTo>
                <a:lnTo>
                  <a:pt x="4246" y="221"/>
                </a:lnTo>
                <a:lnTo>
                  <a:pt x="4246" y="221"/>
                </a:lnTo>
                <a:lnTo>
                  <a:pt x="4247" y="238"/>
                </a:lnTo>
                <a:lnTo>
                  <a:pt x="4247" y="255"/>
                </a:lnTo>
                <a:lnTo>
                  <a:pt x="4248" y="289"/>
                </a:lnTo>
                <a:lnTo>
                  <a:pt x="4249" y="306"/>
                </a:lnTo>
                <a:lnTo>
                  <a:pt x="4249" y="289"/>
                </a:lnTo>
                <a:lnTo>
                  <a:pt x="4250" y="289"/>
                </a:lnTo>
                <a:lnTo>
                  <a:pt x="4250" y="272"/>
                </a:lnTo>
                <a:lnTo>
                  <a:pt x="4251" y="255"/>
                </a:lnTo>
                <a:lnTo>
                  <a:pt x="4251" y="272"/>
                </a:lnTo>
                <a:lnTo>
                  <a:pt x="4252" y="238"/>
                </a:lnTo>
                <a:lnTo>
                  <a:pt x="4253" y="255"/>
                </a:lnTo>
                <a:lnTo>
                  <a:pt x="4253" y="255"/>
                </a:lnTo>
                <a:lnTo>
                  <a:pt x="4254" y="255"/>
                </a:lnTo>
                <a:lnTo>
                  <a:pt x="4254" y="323"/>
                </a:lnTo>
                <a:lnTo>
                  <a:pt x="4255" y="340"/>
                </a:lnTo>
                <a:lnTo>
                  <a:pt x="4255" y="323"/>
                </a:lnTo>
                <a:lnTo>
                  <a:pt x="4256" y="306"/>
                </a:lnTo>
                <a:lnTo>
                  <a:pt x="4257" y="289"/>
                </a:lnTo>
                <a:lnTo>
                  <a:pt x="4257" y="187"/>
                </a:lnTo>
                <a:lnTo>
                  <a:pt x="4258" y="119"/>
                </a:lnTo>
                <a:lnTo>
                  <a:pt x="4258" y="136"/>
                </a:lnTo>
                <a:lnTo>
                  <a:pt x="4259" y="187"/>
                </a:lnTo>
                <a:lnTo>
                  <a:pt x="4259" y="204"/>
                </a:lnTo>
                <a:lnTo>
                  <a:pt x="4260" y="255"/>
                </a:lnTo>
                <a:lnTo>
                  <a:pt x="4260" y="289"/>
                </a:lnTo>
                <a:lnTo>
                  <a:pt x="4261" y="289"/>
                </a:lnTo>
                <a:lnTo>
                  <a:pt x="4262" y="272"/>
                </a:lnTo>
                <a:lnTo>
                  <a:pt x="4262" y="221"/>
                </a:lnTo>
                <a:lnTo>
                  <a:pt x="4263" y="204"/>
                </a:lnTo>
                <a:lnTo>
                  <a:pt x="4263" y="204"/>
                </a:lnTo>
                <a:lnTo>
                  <a:pt x="4264" y="238"/>
                </a:lnTo>
                <a:lnTo>
                  <a:pt x="4264" y="289"/>
                </a:lnTo>
                <a:lnTo>
                  <a:pt x="4265" y="272"/>
                </a:lnTo>
                <a:lnTo>
                  <a:pt x="4266" y="255"/>
                </a:lnTo>
                <a:lnTo>
                  <a:pt x="4266" y="238"/>
                </a:lnTo>
                <a:lnTo>
                  <a:pt x="4267" y="238"/>
                </a:lnTo>
                <a:lnTo>
                  <a:pt x="4268" y="255"/>
                </a:lnTo>
                <a:lnTo>
                  <a:pt x="4268" y="272"/>
                </a:lnTo>
                <a:lnTo>
                  <a:pt x="4269" y="289"/>
                </a:lnTo>
                <a:lnTo>
                  <a:pt x="4269" y="289"/>
                </a:lnTo>
                <a:lnTo>
                  <a:pt x="4270" y="289"/>
                </a:lnTo>
                <a:lnTo>
                  <a:pt x="4270" y="255"/>
                </a:lnTo>
                <a:lnTo>
                  <a:pt x="4271" y="255"/>
                </a:lnTo>
                <a:lnTo>
                  <a:pt x="4272" y="238"/>
                </a:lnTo>
                <a:lnTo>
                  <a:pt x="4272" y="221"/>
                </a:lnTo>
                <a:lnTo>
                  <a:pt x="4273" y="221"/>
                </a:lnTo>
                <a:lnTo>
                  <a:pt x="4273" y="221"/>
                </a:lnTo>
                <a:lnTo>
                  <a:pt x="4274" y="221"/>
                </a:lnTo>
                <a:lnTo>
                  <a:pt x="4274" y="238"/>
                </a:lnTo>
                <a:lnTo>
                  <a:pt x="4275" y="238"/>
                </a:lnTo>
                <a:lnTo>
                  <a:pt x="4276" y="238"/>
                </a:lnTo>
                <a:lnTo>
                  <a:pt x="4276" y="255"/>
                </a:lnTo>
                <a:lnTo>
                  <a:pt x="4277" y="221"/>
                </a:lnTo>
                <a:lnTo>
                  <a:pt x="4277" y="170"/>
                </a:lnTo>
                <a:lnTo>
                  <a:pt x="4278" y="136"/>
                </a:lnTo>
                <a:lnTo>
                  <a:pt x="4278" y="170"/>
                </a:lnTo>
                <a:lnTo>
                  <a:pt x="4279" y="136"/>
                </a:lnTo>
                <a:lnTo>
                  <a:pt x="4280" y="102"/>
                </a:lnTo>
                <a:lnTo>
                  <a:pt x="4280" y="136"/>
                </a:lnTo>
                <a:lnTo>
                  <a:pt x="4281" y="204"/>
                </a:lnTo>
                <a:lnTo>
                  <a:pt x="4281" y="289"/>
                </a:lnTo>
                <a:lnTo>
                  <a:pt x="4282" y="306"/>
                </a:lnTo>
                <a:lnTo>
                  <a:pt x="4282" y="340"/>
                </a:lnTo>
                <a:lnTo>
                  <a:pt x="4283" y="323"/>
                </a:lnTo>
                <a:lnTo>
                  <a:pt x="4283" y="306"/>
                </a:lnTo>
                <a:lnTo>
                  <a:pt x="4284" y="289"/>
                </a:lnTo>
                <a:lnTo>
                  <a:pt x="4285" y="306"/>
                </a:lnTo>
                <a:lnTo>
                  <a:pt x="4285" y="323"/>
                </a:lnTo>
                <a:lnTo>
                  <a:pt x="4286" y="340"/>
                </a:lnTo>
                <a:lnTo>
                  <a:pt x="4286" y="340"/>
                </a:lnTo>
                <a:lnTo>
                  <a:pt x="4287" y="289"/>
                </a:lnTo>
                <a:lnTo>
                  <a:pt x="4287" y="255"/>
                </a:lnTo>
                <a:lnTo>
                  <a:pt x="4288" y="238"/>
                </a:lnTo>
                <a:lnTo>
                  <a:pt x="4289" y="238"/>
                </a:lnTo>
                <a:lnTo>
                  <a:pt x="4289" y="221"/>
                </a:lnTo>
                <a:lnTo>
                  <a:pt x="4290" y="221"/>
                </a:lnTo>
                <a:lnTo>
                  <a:pt x="4290" y="221"/>
                </a:lnTo>
                <a:lnTo>
                  <a:pt x="4291" y="238"/>
                </a:lnTo>
                <a:lnTo>
                  <a:pt x="4291" y="221"/>
                </a:lnTo>
                <a:lnTo>
                  <a:pt x="4292" y="238"/>
                </a:lnTo>
                <a:lnTo>
                  <a:pt x="4293" y="221"/>
                </a:lnTo>
                <a:lnTo>
                  <a:pt x="4293" y="204"/>
                </a:lnTo>
                <a:lnTo>
                  <a:pt x="4294" y="187"/>
                </a:lnTo>
                <a:lnTo>
                  <a:pt x="4294" y="187"/>
                </a:lnTo>
                <a:lnTo>
                  <a:pt x="4295" y="170"/>
                </a:lnTo>
                <a:lnTo>
                  <a:pt x="4295" y="170"/>
                </a:lnTo>
                <a:lnTo>
                  <a:pt x="4296" y="153"/>
                </a:lnTo>
                <a:lnTo>
                  <a:pt x="4297" y="153"/>
                </a:lnTo>
                <a:lnTo>
                  <a:pt x="4297" y="153"/>
                </a:lnTo>
                <a:lnTo>
                  <a:pt x="4298" y="153"/>
                </a:lnTo>
                <a:lnTo>
                  <a:pt x="4298" y="136"/>
                </a:lnTo>
                <a:lnTo>
                  <a:pt x="4299" y="136"/>
                </a:lnTo>
                <a:lnTo>
                  <a:pt x="4299" y="136"/>
                </a:lnTo>
                <a:lnTo>
                  <a:pt x="4300" y="119"/>
                </a:lnTo>
                <a:lnTo>
                  <a:pt x="4300" y="136"/>
                </a:lnTo>
                <a:lnTo>
                  <a:pt x="4301" y="187"/>
                </a:lnTo>
                <a:lnTo>
                  <a:pt x="4302" y="187"/>
                </a:lnTo>
                <a:lnTo>
                  <a:pt x="4303" y="102"/>
                </a:lnTo>
                <a:lnTo>
                  <a:pt x="4303" y="85"/>
                </a:lnTo>
                <a:lnTo>
                  <a:pt x="4304" y="136"/>
                </a:lnTo>
                <a:lnTo>
                  <a:pt x="4304" y="204"/>
                </a:lnTo>
                <a:lnTo>
                  <a:pt x="4305" y="272"/>
                </a:lnTo>
                <a:lnTo>
                  <a:pt x="4305" y="340"/>
                </a:lnTo>
                <a:lnTo>
                  <a:pt x="4306" y="358"/>
                </a:lnTo>
                <a:lnTo>
                  <a:pt x="4306" y="323"/>
                </a:lnTo>
                <a:lnTo>
                  <a:pt x="4307" y="289"/>
                </a:lnTo>
                <a:lnTo>
                  <a:pt x="4308" y="306"/>
                </a:lnTo>
                <a:lnTo>
                  <a:pt x="4308" y="340"/>
                </a:lnTo>
                <a:lnTo>
                  <a:pt x="4309" y="358"/>
                </a:lnTo>
                <a:lnTo>
                  <a:pt x="4309" y="374"/>
                </a:lnTo>
                <a:lnTo>
                  <a:pt x="4310" y="340"/>
                </a:lnTo>
                <a:lnTo>
                  <a:pt x="4310" y="306"/>
                </a:lnTo>
                <a:lnTo>
                  <a:pt x="4311" y="306"/>
                </a:lnTo>
                <a:lnTo>
                  <a:pt x="4312" y="289"/>
                </a:lnTo>
                <a:lnTo>
                  <a:pt x="4312" y="272"/>
                </a:lnTo>
                <a:lnTo>
                  <a:pt x="4313" y="255"/>
                </a:lnTo>
                <a:lnTo>
                  <a:pt x="4313" y="238"/>
                </a:lnTo>
                <a:lnTo>
                  <a:pt x="4314" y="204"/>
                </a:lnTo>
                <a:lnTo>
                  <a:pt x="4314" y="187"/>
                </a:lnTo>
                <a:lnTo>
                  <a:pt x="4315" y="187"/>
                </a:lnTo>
                <a:lnTo>
                  <a:pt x="4316" y="187"/>
                </a:lnTo>
                <a:lnTo>
                  <a:pt x="4316" y="204"/>
                </a:lnTo>
                <a:lnTo>
                  <a:pt x="4317" y="204"/>
                </a:lnTo>
                <a:lnTo>
                  <a:pt x="4317" y="221"/>
                </a:lnTo>
                <a:lnTo>
                  <a:pt x="4318" y="238"/>
                </a:lnTo>
                <a:lnTo>
                  <a:pt x="4318" y="238"/>
                </a:lnTo>
                <a:lnTo>
                  <a:pt x="4319" y="238"/>
                </a:lnTo>
                <a:lnTo>
                  <a:pt x="4320" y="238"/>
                </a:lnTo>
                <a:lnTo>
                  <a:pt x="4320" y="255"/>
                </a:lnTo>
                <a:lnTo>
                  <a:pt x="4321" y="238"/>
                </a:lnTo>
                <a:lnTo>
                  <a:pt x="4321" y="238"/>
                </a:lnTo>
                <a:lnTo>
                  <a:pt x="4322" y="238"/>
                </a:lnTo>
                <a:lnTo>
                  <a:pt x="4322" y="272"/>
                </a:lnTo>
                <a:lnTo>
                  <a:pt x="4323" y="272"/>
                </a:lnTo>
                <a:lnTo>
                  <a:pt x="4323" y="255"/>
                </a:lnTo>
                <a:lnTo>
                  <a:pt x="4324" y="238"/>
                </a:lnTo>
                <a:lnTo>
                  <a:pt x="4325" y="187"/>
                </a:lnTo>
                <a:lnTo>
                  <a:pt x="4325" y="119"/>
                </a:lnTo>
                <a:lnTo>
                  <a:pt x="4326" y="68"/>
                </a:lnTo>
                <a:lnTo>
                  <a:pt x="4326" y="102"/>
                </a:lnTo>
                <a:lnTo>
                  <a:pt x="4327" y="204"/>
                </a:lnTo>
                <a:lnTo>
                  <a:pt x="4327" y="255"/>
                </a:lnTo>
                <a:lnTo>
                  <a:pt x="4328" y="323"/>
                </a:lnTo>
                <a:lnTo>
                  <a:pt x="4329" y="340"/>
                </a:lnTo>
                <a:lnTo>
                  <a:pt x="4329" y="358"/>
                </a:lnTo>
                <a:lnTo>
                  <a:pt x="4330" y="323"/>
                </a:lnTo>
                <a:lnTo>
                  <a:pt x="4330" y="289"/>
                </a:lnTo>
                <a:lnTo>
                  <a:pt x="4331" y="323"/>
                </a:lnTo>
                <a:lnTo>
                  <a:pt x="4331" y="340"/>
                </a:lnTo>
                <a:lnTo>
                  <a:pt x="4332" y="358"/>
                </a:lnTo>
                <a:lnTo>
                  <a:pt x="4333" y="289"/>
                </a:lnTo>
                <a:lnTo>
                  <a:pt x="4333" y="255"/>
                </a:lnTo>
                <a:lnTo>
                  <a:pt x="4334" y="204"/>
                </a:lnTo>
                <a:lnTo>
                  <a:pt x="4335" y="204"/>
                </a:lnTo>
                <a:lnTo>
                  <a:pt x="4335" y="238"/>
                </a:lnTo>
                <a:lnTo>
                  <a:pt x="4336" y="238"/>
                </a:lnTo>
                <a:lnTo>
                  <a:pt x="4336" y="255"/>
                </a:lnTo>
                <a:lnTo>
                  <a:pt x="4337" y="238"/>
                </a:lnTo>
                <a:lnTo>
                  <a:pt x="4337" y="221"/>
                </a:lnTo>
                <a:lnTo>
                  <a:pt x="4338" y="204"/>
                </a:lnTo>
                <a:lnTo>
                  <a:pt x="4339" y="221"/>
                </a:lnTo>
                <a:lnTo>
                  <a:pt x="4339" y="204"/>
                </a:lnTo>
                <a:lnTo>
                  <a:pt x="4340" y="187"/>
                </a:lnTo>
                <a:lnTo>
                  <a:pt x="4340" y="170"/>
                </a:lnTo>
                <a:lnTo>
                  <a:pt x="4341" y="153"/>
                </a:lnTo>
                <a:lnTo>
                  <a:pt x="4341" y="170"/>
                </a:lnTo>
                <a:lnTo>
                  <a:pt x="4342" y="187"/>
                </a:lnTo>
                <a:lnTo>
                  <a:pt x="4343" y="187"/>
                </a:lnTo>
                <a:lnTo>
                  <a:pt x="4343" y="187"/>
                </a:lnTo>
                <a:lnTo>
                  <a:pt x="4344" y="204"/>
                </a:lnTo>
                <a:lnTo>
                  <a:pt x="4344" y="187"/>
                </a:lnTo>
                <a:lnTo>
                  <a:pt x="4345" y="170"/>
                </a:lnTo>
                <a:lnTo>
                  <a:pt x="4345" y="170"/>
                </a:lnTo>
                <a:lnTo>
                  <a:pt x="4346" y="187"/>
                </a:lnTo>
                <a:lnTo>
                  <a:pt x="4347" y="170"/>
                </a:lnTo>
                <a:lnTo>
                  <a:pt x="4347" y="221"/>
                </a:lnTo>
                <a:lnTo>
                  <a:pt x="4348" y="187"/>
                </a:lnTo>
                <a:lnTo>
                  <a:pt x="4348" y="102"/>
                </a:lnTo>
                <a:lnTo>
                  <a:pt x="4349" y="102"/>
                </a:lnTo>
                <a:lnTo>
                  <a:pt x="4349" y="102"/>
                </a:lnTo>
                <a:lnTo>
                  <a:pt x="4350" y="153"/>
                </a:lnTo>
                <a:lnTo>
                  <a:pt x="4350" y="238"/>
                </a:lnTo>
                <a:lnTo>
                  <a:pt x="4351" y="289"/>
                </a:lnTo>
                <a:lnTo>
                  <a:pt x="4352" y="340"/>
                </a:lnTo>
                <a:lnTo>
                  <a:pt x="4352" y="358"/>
                </a:lnTo>
                <a:lnTo>
                  <a:pt x="4353" y="340"/>
                </a:lnTo>
                <a:lnTo>
                  <a:pt x="4353" y="306"/>
                </a:lnTo>
                <a:lnTo>
                  <a:pt x="4354" y="306"/>
                </a:lnTo>
                <a:lnTo>
                  <a:pt x="4354" y="340"/>
                </a:lnTo>
                <a:lnTo>
                  <a:pt x="4355" y="358"/>
                </a:lnTo>
                <a:lnTo>
                  <a:pt x="4356" y="340"/>
                </a:lnTo>
                <a:lnTo>
                  <a:pt x="4356" y="323"/>
                </a:lnTo>
                <a:lnTo>
                  <a:pt x="4357" y="289"/>
                </a:lnTo>
                <a:lnTo>
                  <a:pt x="4357" y="289"/>
                </a:lnTo>
                <a:lnTo>
                  <a:pt x="4358" y="272"/>
                </a:lnTo>
                <a:lnTo>
                  <a:pt x="4358" y="255"/>
                </a:lnTo>
                <a:lnTo>
                  <a:pt x="4359" y="238"/>
                </a:lnTo>
                <a:lnTo>
                  <a:pt x="4360" y="204"/>
                </a:lnTo>
                <a:lnTo>
                  <a:pt x="4360" y="204"/>
                </a:lnTo>
                <a:lnTo>
                  <a:pt x="4361" y="204"/>
                </a:lnTo>
                <a:lnTo>
                  <a:pt x="4361" y="204"/>
                </a:lnTo>
                <a:lnTo>
                  <a:pt x="4362" y="221"/>
                </a:lnTo>
                <a:lnTo>
                  <a:pt x="4362" y="221"/>
                </a:lnTo>
                <a:lnTo>
                  <a:pt x="4363" y="221"/>
                </a:lnTo>
                <a:lnTo>
                  <a:pt x="4364" y="221"/>
                </a:lnTo>
                <a:lnTo>
                  <a:pt x="4364" y="221"/>
                </a:lnTo>
                <a:lnTo>
                  <a:pt x="4365" y="221"/>
                </a:lnTo>
                <a:lnTo>
                  <a:pt x="4365" y="221"/>
                </a:lnTo>
                <a:lnTo>
                  <a:pt x="4366" y="221"/>
                </a:lnTo>
                <a:lnTo>
                  <a:pt x="4366" y="221"/>
                </a:lnTo>
                <a:lnTo>
                  <a:pt x="4367" y="221"/>
                </a:lnTo>
                <a:lnTo>
                  <a:pt x="4368" y="238"/>
                </a:lnTo>
                <a:lnTo>
                  <a:pt x="4368" y="221"/>
                </a:lnTo>
                <a:lnTo>
                  <a:pt x="4369" y="204"/>
                </a:lnTo>
                <a:lnTo>
                  <a:pt x="4370" y="136"/>
                </a:lnTo>
                <a:lnTo>
                  <a:pt x="4370" y="153"/>
                </a:lnTo>
                <a:lnTo>
                  <a:pt x="4371" y="153"/>
                </a:lnTo>
                <a:lnTo>
                  <a:pt x="4371" y="85"/>
                </a:lnTo>
                <a:lnTo>
                  <a:pt x="4372" y="85"/>
                </a:lnTo>
                <a:lnTo>
                  <a:pt x="4372" y="119"/>
                </a:lnTo>
                <a:lnTo>
                  <a:pt x="4373" y="221"/>
                </a:lnTo>
                <a:lnTo>
                  <a:pt x="4373" y="289"/>
                </a:lnTo>
                <a:lnTo>
                  <a:pt x="4374" y="340"/>
                </a:lnTo>
                <a:lnTo>
                  <a:pt x="4375" y="374"/>
                </a:lnTo>
                <a:lnTo>
                  <a:pt x="4375" y="340"/>
                </a:lnTo>
                <a:lnTo>
                  <a:pt x="4376" y="323"/>
                </a:lnTo>
                <a:lnTo>
                  <a:pt x="4376" y="306"/>
                </a:lnTo>
                <a:lnTo>
                  <a:pt x="4377" y="323"/>
                </a:lnTo>
                <a:lnTo>
                  <a:pt x="4377" y="340"/>
                </a:lnTo>
                <a:lnTo>
                  <a:pt x="4378" y="358"/>
                </a:lnTo>
                <a:lnTo>
                  <a:pt x="4379" y="323"/>
                </a:lnTo>
                <a:lnTo>
                  <a:pt x="4379" y="255"/>
                </a:lnTo>
                <a:lnTo>
                  <a:pt x="4380" y="221"/>
                </a:lnTo>
                <a:lnTo>
                  <a:pt x="4380" y="221"/>
                </a:lnTo>
                <a:lnTo>
                  <a:pt x="4381" y="221"/>
                </a:lnTo>
                <a:lnTo>
                  <a:pt x="4381" y="221"/>
                </a:lnTo>
                <a:lnTo>
                  <a:pt x="4382" y="221"/>
                </a:lnTo>
                <a:lnTo>
                  <a:pt x="4383" y="221"/>
                </a:lnTo>
                <a:lnTo>
                  <a:pt x="4383" y="221"/>
                </a:lnTo>
                <a:lnTo>
                  <a:pt x="4384" y="238"/>
                </a:lnTo>
                <a:lnTo>
                  <a:pt x="4384" y="255"/>
                </a:lnTo>
                <a:lnTo>
                  <a:pt x="4385" y="255"/>
                </a:lnTo>
                <a:lnTo>
                  <a:pt x="4385" y="255"/>
                </a:lnTo>
                <a:lnTo>
                  <a:pt x="4386" y="255"/>
                </a:lnTo>
                <a:lnTo>
                  <a:pt x="4387" y="255"/>
                </a:lnTo>
                <a:lnTo>
                  <a:pt x="4387" y="255"/>
                </a:lnTo>
                <a:lnTo>
                  <a:pt x="4388" y="272"/>
                </a:lnTo>
                <a:lnTo>
                  <a:pt x="4388" y="272"/>
                </a:lnTo>
                <a:lnTo>
                  <a:pt x="4389" y="272"/>
                </a:lnTo>
                <a:lnTo>
                  <a:pt x="4389" y="272"/>
                </a:lnTo>
                <a:lnTo>
                  <a:pt x="4390" y="272"/>
                </a:lnTo>
                <a:lnTo>
                  <a:pt x="4390" y="255"/>
                </a:lnTo>
                <a:lnTo>
                  <a:pt x="4391" y="255"/>
                </a:lnTo>
                <a:lnTo>
                  <a:pt x="4392" y="221"/>
                </a:lnTo>
                <a:lnTo>
                  <a:pt x="4392" y="221"/>
                </a:lnTo>
                <a:lnTo>
                  <a:pt x="4393" y="255"/>
                </a:lnTo>
                <a:lnTo>
                  <a:pt x="4393" y="221"/>
                </a:lnTo>
                <a:lnTo>
                  <a:pt x="4394" y="204"/>
                </a:lnTo>
                <a:lnTo>
                  <a:pt x="4394" y="153"/>
                </a:lnTo>
                <a:lnTo>
                  <a:pt x="4395" y="119"/>
                </a:lnTo>
                <a:lnTo>
                  <a:pt x="4396" y="102"/>
                </a:lnTo>
                <a:lnTo>
                  <a:pt x="4396" y="136"/>
                </a:lnTo>
                <a:lnTo>
                  <a:pt x="4397" y="204"/>
                </a:lnTo>
                <a:lnTo>
                  <a:pt x="4397" y="306"/>
                </a:lnTo>
                <a:lnTo>
                  <a:pt x="4398" y="340"/>
                </a:lnTo>
                <a:lnTo>
                  <a:pt x="4398" y="340"/>
                </a:lnTo>
                <a:lnTo>
                  <a:pt x="4399" y="323"/>
                </a:lnTo>
                <a:lnTo>
                  <a:pt x="4400" y="306"/>
                </a:lnTo>
                <a:lnTo>
                  <a:pt x="4400" y="272"/>
                </a:lnTo>
                <a:lnTo>
                  <a:pt x="4401" y="272"/>
                </a:lnTo>
                <a:lnTo>
                  <a:pt x="4402" y="272"/>
                </a:lnTo>
                <a:lnTo>
                  <a:pt x="4402" y="272"/>
                </a:lnTo>
                <a:lnTo>
                  <a:pt x="4403" y="289"/>
                </a:lnTo>
                <a:lnTo>
                  <a:pt x="4403" y="289"/>
                </a:lnTo>
                <a:lnTo>
                  <a:pt x="4404" y="289"/>
                </a:lnTo>
                <a:lnTo>
                  <a:pt x="4404" y="272"/>
                </a:lnTo>
                <a:lnTo>
                  <a:pt x="4405" y="272"/>
                </a:lnTo>
                <a:lnTo>
                  <a:pt x="4406" y="255"/>
                </a:lnTo>
                <a:lnTo>
                  <a:pt x="4406" y="289"/>
                </a:lnTo>
                <a:lnTo>
                  <a:pt x="4407" y="289"/>
                </a:lnTo>
                <a:lnTo>
                  <a:pt x="4407" y="272"/>
                </a:lnTo>
                <a:lnTo>
                  <a:pt x="4408" y="255"/>
                </a:lnTo>
                <a:lnTo>
                  <a:pt x="4408" y="255"/>
                </a:lnTo>
                <a:lnTo>
                  <a:pt x="4409" y="221"/>
                </a:lnTo>
                <a:lnTo>
                  <a:pt x="4410" y="204"/>
                </a:lnTo>
                <a:lnTo>
                  <a:pt x="4410" y="187"/>
                </a:lnTo>
                <a:lnTo>
                  <a:pt x="4411" y="187"/>
                </a:lnTo>
                <a:lnTo>
                  <a:pt x="4411" y="170"/>
                </a:lnTo>
                <a:lnTo>
                  <a:pt x="4412" y="187"/>
                </a:lnTo>
                <a:lnTo>
                  <a:pt x="4412" y="221"/>
                </a:lnTo>
                <a:lnTo>
                  <a:pt x="4413" y="221"/>
                </a:lnTo>
                <a:lnTo>
                  <a:pt x="4413" y="255"/>
                </a:lnTo>
                <a:lnTo>
                  <a:pt x="4414" y="272"/>
                </a:lnTo>
                <a:lnTo>
                  <a:pt x="4415" y="204"/>
                </a:lnTo>
                <a:lnTo>
                  <a:pt x="4415" y="136"/>
                </a:lnTo>
                <a:lnTo>
                  <a:pt x="4416" y="102"/>
                </a:lnTo>
                <a:lnTo>
                  <a:pt x="4416" y="85"/>
                </a:lnTo>
                <a:lnTo>
                  <a:pt x="4417" y="85"/>
                </a:lnTo>
                <a:lnTo>
                  <a:pt x="4417" y="136"/>
                </a:lnTo>
                <a:lnTo>
                  <a:pt x="4418" y="238"/>
                </a:lnTo>
                <a:lnTo>
                  <a:pt x="4419" y="272"/>
                </a:lnTo>
                <a:lnTo>
                  <a:pt x="4419" y="306"/>
                </a:lnTo>
                <a:lnTo>
                  <a:pt x="4420" y="323"/>
                </a:lnTo>
                <a:lnTo>
                  <a:pt x="4420" y="358"/>
                </a:lnTo>
                <a:lnTo>
                  <a:pt x="4421" y="340"/>
                </a:lnTo>
                <a:lnTo>
                  <a:pt x="4421" y="306"/>
                </a:lnTo>
                <a:lnTo>
                  <a:pt x="4422" y="306"/>
                </a:lnTo>
                <a:lnTo>
                  <a:pt x="4423" y="340"/>
                </a:lnTo>
                <a:lnTo>
                  <a:pt x="4423" y="358"/>
                </a:lnTo>
                <a:lnTo>
                  <a:pt x="4424" y="358"/>
                </a:lnTo>
                <a:lnTo>
                  <a:pt x="4424" y="306"/>
                </a:lnTo>
                <a:lnTo>
                  <a:pt x="4425" y="255"/>
                </a:lnTo>
                <a:lnTo>
                  <a:pt x="4425" y="238"/>
                </a:lnTo>
                <a:lnTo>
                  <a:pt x="4426" y="204"/>
                </a:lnTo>
                <a:lnTo>
                  <a:pt x="4427" y="187"/>
                </a:lnTo>
                <a:lnTo>
                  <a:pt x="4427" y="204"/>
                </a:lnTo>
                <a:lnTo>
                  <a:pt x="4428" y="204"/>
                </a:lnTo>
                <a:lnTo>
                  <a:pt x="4428" y="204"/>
                </a:lnTo>
                <a:lnTo>
                  <a:pt x="4429" y="204"/>
                </a:lnTo>
                <a:lnTo>
                  <a:pt x="4429" y="204"/>
                </a:lnTo>
                <a:lnTo>
                  <a:pt x="4430" y="221"/>
                </a:lnTo>
                <a:lnTo>
                  <a:pt x="4430" y="204"/>
                </a:lnTo>
                <a:lnTo>
                  <a:pt x="4431" y="187"/>
                </a:lnTo>
                <a:lnTo>
                  <a:pt x="4432" y="187"/>
                </a:lnTo>
                <a:lnTo>
                  <a:pt x="4432" y="187"/>
                </a:lnTo>
                <a:lnTo>
                  <a:pt x="4433" y="170"/>
                </a:lnTo>
                <a:lnTo>
                  <a:pt x="4433" y="187"/>
                </a:lnTo>
                <a:lnTo>
                  <a:pt x="4434" y="170"/>
                </a:lnTo>
                <a:lnTo>
                  <a:pt x="4435" y="170"/>
                </a:lnTo>
                <a:lnTo>
                  <a:pt x="4435" y="170"/>
                </a:lnTo>
                <a:lnTo>
                  <a:pt x="4436" y="153"/>
                </a:lnTo>
                <a:lnTo>
                  <a:pt x="4436" y="136"/>
                </a:lnTo>
                <a:lnTo>
                  <a:pt x="4437" y="136"/>
                </a:lnTo>
                <a:lnTo>
                  <a:pt x="4438" y="136"/>
                </a:lnTo>
                <a:lnTo>
                  <a:pt x="4438" y="136"/>
                </a:lnTo>
                <a:lnTo>
                  <a:pt x="4439" y="170"/>
                </a:lnTo>
                <a:lnTo>
                  <a:pt x="4439" y="187"/>
                </a:lnTo>
                <a:lnTo>
                  <a:pt x="4440" y="119"/>
                </a:lnTo>
                <a:lnTo>
                  <a:pt x="4440" y="102"/>
                </a:lnTo>
                <a:lnTo>
                  <a:pt x="4441" y="119"/>
                </a:lnTo>
                <a:lnTo>
                  <a:pt x="4442" y="204"/>
                </a:lnTo>
                <a:lnTo>
                  <a:pt x="4442" y="289"/>
                </a:lnTo>
                <a:lnTo>
                  <a:pt x="4443" y="340"/>
                </a:lnTo>
                <a:lnTo>
                  <a:pt x="4443" y="358"/>
                </a:lnTo>
                <a:lnTo>
                  <a:pt x="4444" y="358"/>
                </a:lnTo>
                <a:lnTo>
                  <a:pt x="4444" y="306"/>
                </a:lnTo>
                <a:lnTo>
                  <a:pt x="4445" y="289"/>
                </a:lnTo>
                <a:lnTo>
                  <a:pt x="4446" y="323"/>
                </a:lnTo>
                <a:lnTo>
                  <a:pt x="4446" y="340"/>
                </a:lnTo>
                <a:lnTo>
                  <a:pt x="4447" y="323"/>
                </a:lnTo>
                <a:lnTo>
                  <a:pt x="4447" y="323"/>
                </a:lnTo>
                <a:lnTo>
                  <a:pt x="4448" y="323"/>
                </a:lnTo>
                <a:lnTo>
                  <a:pt x="4448" y="323"/>
                </a:lnTo>
                <a:lnTo>
                  <a:pt x="4449" y="306"/>
                </a:lnTo>
                <a:lnTo>
                  <a:pt x="4450" y="289"/>
                </a:lnTo>
                <a:lnTo>
                  <a:pt x="4450" y="255"/>
                </a:lnTo>
                <a:lnTo>
                  <a:pt x="4451" y="255"/>
                </a:lnTo>
                <a:lnTo>
                  <a:pt x="4451" y="221"/>
                </a:lnTo>
                <a:lnTo>
                  <a:pt x="4452" y="221"/>
                </a:lnTo>
                <a:lnTo>
                  <a:pt x="4452" y="204"/>
                </a:lnTo>
                <a:lnTo>
                  <a:pt x="4453" y="204"/>
                </a:lnTo>
                <a:lnTo>
                  <a:pt x="4454" y="204"/>
                </a:lnTo>
                <a:lnTo>
                  <a:pt x="4454" y="187"/>
                </a:lnTo>
                <a:lnTo>
                  <a:pt x="4455" y="221"/>
                </a:lnTo>
                <a:lnTo>
                  <a:pt x="4455" y="221"/>
                </a:lnTo>
                <a:lnTo>
                  <a:pt x="4456" y="221"/>
                </a:lnTo>
                <a:lnTo>
                  <a:pt x="4456" y="204"/>
                </a:lnTo>
                <a:lnTo>
                  <a:pt x="4457" y="221"/>
                </a:lnTo>
                <a:lnTo>
                  <a:pt x="4457" y="238"/>
                </a:lnTo>
                <a:lnTo>
                  <a:pt x="4458" y="238"/>
                </a:lnTo>
                <a:lnTo>
                  <a:pt x="4459" y="238"/>
                </a:lnTo>
                <a:lnTo>
                  <a:pt x="4459" y="255"/>
                </a:lnTo>
                <a:lnTo>
                  <a:pt x="4460" y="255"/>
                </a:lnTo>
                <a:lnTo>
                  <a:pt x="4460" y="272"/>
                </a:lnTo>
                <a:lnTo>
                  <a:pt x="4461" y="272"/>
                </a:lnTo>
                <a:lnTo>
                  <a:pt x="4461" y="272"/>
                </a:lnTo>
                <a:lnTo>
                  <a:pt x="4462" y="204"/>
                </a:lnTo>
                <a:lnTo>
                  <a:pt x="4463" y="136"/>
                </a:lnTo>
                <a:lnTo>
                  <a:pt x="4463" y="85"/>
                </a:lnTo>
                <a:lnTo>
                  <a:pt x="4464" y="136"/>
                </a:lnTo>
                <a:lnTo>
                  <a:pt x="4464" y="221"/>
                </a:lnTo>
                <a:lnTo>
                  <a:pt x="4465" y="289"/>
                </a:lnTo>
                <a:lnTo>
                  <a:pt x="4465" y="323"/>
                </a:lnTo>
                <a:lnTo>
                  <a:pt x="4466" y="323"/>
                </a:lnTo>
                <a:lnTo>
                  <a:pt x="4467" y="306"/>
                </a:lnTo>
                <a:lnTo>
                  <a:pt x="4467" y="289"/>
                </a:lnTo>
                <a:lnTo>
                  <a:pt x="4468" y="272"/>
                </a:lnTo>
                <a:lnTo>
                  <a:pt x="4469" y="306"/>
                </a:lnTo>
                <a:lnTo>
                  <a:pt x="4469" y="358"/>
                </a:lnTo>
                <a:lnTo>
                  <a:pt x="4470" y="358"/>
                </a:lnTo>
                <a:lnTo>
                  <a:pt x="4470" y="323"/>
                </a:lnTo>
                <a:lnTo>
                  <a:pt x="4471" y="255"/>
                </a:lnTo>
                <a:lnTo>
                  <a:pt x="4471" y="221"/>
                </a:lnTo>
                <a:lnTo>
                  <a:pt x="4472" y="221"/>
                </a:lnTo>
                <a:lnTo>
                  <a:pt x="4473" y="221"/>
                </a:lnTo>
                <a:lnTo>
                  <a:pt x="4473" y="221"/>
                </a:lnTo>
                <a:lnTo>
                  <a:pt x="4474" y="221"/>
                </a:lnTo>
                <a:lnTo>
                  <a:pt x="4474" y="221"/>
                </a:lnTo>
                <a:lnTo>
                  <a:pt x="4475" y="221"/>
                </a:lnTo>
                <a:lnTo>
                  <a:pt x="4475" y="221"/>
                </a:lnTo>
                <a:lnTo>
                  <a:pt x="4476" y="238"/>
                </a:lnTo>
                <a:lnTo>
                  <a:pt x="4477" y="221"/>
                </a:lnTo>
                <a:lnTo>
                  <a:pt x="4477" y="204"/>
                </a:lnTo>
                <a:lnTo>
                  <a:pt x="4478" y="187"/>
                </a:lnTo>
                <a:lnTo>
                  <a:pt x="4478" y="170"/>
                </a:lnTo>
                <a:lnTo>
                  <a:pt x="4479" y="170"/>
                </a:lnTo>
                <a:lnTo>
                  <a:pt x="4479" y="153"/>
                </a:lnTo>
                <a:lnTo>
                  <a:pt x="4480" y="170"/>
                </a:lnTo>
                <a:lnTo>
                  <a:pt x="4480" y="170"/>
                </a:lnTo>
                <a:lnTo>
                  <a:pt x="4481" y="187"/>
                </a:lnTo>
                <a:lnTo>
                  <a:pt x="4482" y="187"/>
                </a:lnTo>
                <a:lnTo>
                  <a:pt x="4482" y="170"/>
                </a:lnTo>
                <a:lnTo>
                  <a:pt x="4483" y="170"/>
                </a:lnTo>
                <a:lnTo>
                  <a:pt x="4483" y="153"/>
                </a:lnTo>
                <a:lnTo>
                  <a:pt x="4484" y="119"/>
                </a:lnTo>
                <a:lnTo>
                  <a:pt x="4484" y="153"/>
                </a:lnTo>
                <a:lnTo>
                  <a:pt x="4485" y="136"/>
                </a:lnTo>
                <a:lnTo>
                  <a:pt x="4486" y="85"/>
                </a:lnTo>
                <a:lnTo>
                  <a:pt x="4486" y="68"/>
                </a:lnTo>
                <a:lnTo>
                  <a:pt x="4487" y="68"/>
                </a:lnTo>
                <a:lnTo>
                  <a:pt x="4487" y="153"/>
                </a:lnTo>
                <a:lnTo>
                  <a:pt x="4488" y="238"/>
                </a:lnTo>
                <a:lnTo>
                  <a:pt x="4488" y="306"/>
                </a:lnTo>
                <a:lnTo>
                  <a:pt x="4489" y="340"/>
                </a:lnTo>
                <a:lnTo>
                  <a:pt x="4490" y="358"/>
                </a:lnTo>
                <a:lnTo>
                  <a:pt x="4490" y="323"/>
                </a:lnTo>
                <a:lnTo>
                  <a:pt x="4491" y="340"/>
                </a:lnTo>
                <a:lnTo>
                  <a:pt x="4491" y="358"/>
                </a:lnTo>
                <a:lnTo>
                  <a:pt x="4492" y="391"/>
                </a:lnTo>
                <a:lnTo>
                  <a:pt x="4492" y="374"/>
                </a:lnTo>
                <a:lnTo>
                  <a:pt x="4493" y="374"/>
                </a:lnTo>
                <a:lnTo>
                  <a:pt x="4494" y="340"/>
                </a:lnTo>
                <a:lnTo>
                  <a:pt x="4494" y="306"/>
                </a:lnTo>
                <a:lnTo>
                  <a:pt x="4495" y="306"/>
                </a:lnTo>
                <a:lnTo>
                  <a:pt x="4495" y="289"/>
                </a:lnTo>
                <a:lnTo>
                  <a:pt x="4496" y="289"/>
                </a:lnTo>
                <a:lnTo>
                  <a:pt x="4496" y="255"/>
                </a:lnTo>
                <a:lnTo>
                  <a:pt x="4497" y="238"/>
                </a:lnTo>
                <a:lnTo>
                  <a:pt x="4497" y="204"/>
                </a:lnTo>
                <a:lnTo>
                  <a:pt x="4498" y="204"/>
                </a:lnTo>
                <a:lnTo>
                  <a:pt x="4499" y="204"/>
                </a:lnTo>
                <a:lnTo>
                  <a:pt x="4499" y="221"/>
                </a:lnTo>
                <a:lnTo>
                  <a:pt x="4500" y="221"/>
                </a:lnTo>
                <a:lnTo>
                  <a:pt x="4500" y="221"/>
                </a:lnTo>
                <a:lnTo>
                  <a:pt x="4501" y="238"/>
                </a:lnTo>
                <a:lnTo>
                  <a:pt x="4502" y="238"/>
                </a:lnTo>
                <a:lnTo>
                  <a:pt x="4502" y="238"/>
                </a:lnTo>
                <a:lnTo>
                  <a:pt x="4503" y="221"/>
                </a:lnTo>
                <a:lnTo>
                  <a:pt x="4503" y="204"/>
                </a:lnTo>
                <a:lnTo>
                  <a:pt x="4504" y="221"/>
                </a:lnTo>
                <a:lnTo>
                  <a:pt x="4505" y="221"/>
                </a:lnTo>
                <a:lnTo>
                  <a:pt x="4505" y="221"/>
                </a:lnTo>
                <a:lnTo>
                  <a:pt x="4506" y="221"/>
                </a:lnTo>
                <a:lnTo>
                  <a:pt x="4506" y="187"/>
                </a:lnTo>
                <a:lnTo>
                  <a:pt x="4507" y="187"/>
                </a:lnTo>
                <a:lnTo>
                  <a:pt x="4507" y="221"/>
                </a:lnTo>
                <a:lnTo>
                  <a:pt x="4508" y="221"/>
                </a:lnTo>
                <a:lnTo>
                  <a:pt x="4509" y="136"/>
                </a:lnTo>
                <a:lnTo>
                  <a:pt x="4509" y="102"/>
                </a:lnTo>
                <a:lnTo>
                  <a:pt x="4510" y="119"/>
                </a:lnTo>
                <a:lnTo>
                  <a:pt x="4510" y="204"/>
                </a:lnTo>
                <a:lnTo>
                  <a:pt x="4511" y="255"/>
                </a:lnTo>
                <a:lnTo>
                  <a:pt x="4511" y="323"/>
                </a:lnTo>
                <a:lnTo>
                  <a:pt x="4512" y="306"/>
                </a:lnTo>
                <a:lnTo>
                  <a:pt x="4513" y="272"/>
                </a:lnTo>
                <a:lnTo>
                  <a:pt x="4513" y="272"/>
                </a:lnTo>
                <a:lnTo>
                  <a:pt x="4514" y="272"/>
                </a:lnTo>
                <a:lnTo>
                  <a:pt x="4514" y="289"/>
                </a:lnTo>
                <a:lnTo>
                  <a:pt x="4515" y="306"/>
                </a:lnTo>
                <a:lnTo>
                  <a:pt x="4515" y="323"/>
                </a:lnTo>
                <a:lnTo>
                  <a:pt x="4516" y="323"/>
                </a:lnTo>
                <a:lnTo>
                  <a:pt x="4517" y="289"/>
                </a:lnTo>
                <a:lnTo>
                  <a:pt x="4517" y="255"/>
                </a:lnTo>
                <a:lnTo>
                  <a:pt x="4518" y="221"/>
                </a:lnTo>
                <a:lnTo>
                  <a:pt x="4518" y="221"/>
                </a:lnTo>
                <a:lnTo>
                  <a:pt x="4519" y="221"/>
                </a:lnTo>
                <a:lnTo>
                  <a:pt x="4519" y="204"/>
                </a:lnTo>
                <a:lnTo>
                  <a:pt x="4520" y="221"/>
                </a:lnTo>
                <a:lnTo>
                  <a:pt x="4520" y="221"/>
                </a:lnTo>
                <a:lnTo>
                  <a:pt x="4521" y="255"/>
                </a:lnTo>
                <a:lnTo>
                  <a:pt x="4522" y="272"/>
                </a:lnTo>
                <a:lnTo>
                  <a:pt x="4522" y="255"/>
                </a:lnTo>
                <a:lnTo>
                  <a:pt x="4523" y="255"/>
                </a:lnTo>
                <a:lnTo>
                  <a:pt x="4523" y="238"/>
                </a:lnTo>
                <a:lnTo>
                  <a:pt x="4524" y="238"/>
                </a:lnTo>
                <a:lnTo>
                  <a:pt x="4524" y="238"/>
                </a:lnTo>
                <a:lnTo>
                  <a:pt x="4525" y="255"/>
                </a:lnTo>
                <a:lnTo>
                  <a:pt x="4526" y="255"/>
                </a:lnTo>
                <a:lnTo>
                  <a:pt x="4526" y="255"/>
                </a:lnTo>
                <a:lnTo>
                  <a:pt x="4527" y="255"/>
                </a:lnTo>
                <a:lnTo>
                  <a:pt x="4527" y="238"/>
                </a:lnTo>
                <a:lnTo>
                  <a:pt x="4528" y="255"/>
                </a:lnTo>
                <a:lnTo>
                  <a:pt x="4528" y="238"/>
                </a:lnTo>
                <a:lnTo>
                  <a:pt x="4529" y="272"/>
                </a:lnTo>
                <a:lnTo>
                  <a:pt x="4530" y="255"/>
                </a:lnTo>
                <a:lnTo>
                  <a:pt x="4530" y="187"/>
                </a:lnTo>
                <a:lnTo>
                  <a:pt x="4531" y="221"/>
                </a:lnTo>
                <a:lnTo>
                  <a:pt x="4531" y="153"/>
                </a:lnTo>
                <a:lnTo>
                  <a:pt x="4532" y="85"/>
                </a:lnTo>
                <a:lnTo>
                  <a:pt x="4532" y="102"/>
                </a:lnTo>
                <a:lnTo>
                  <a:pt x="4533" y="102"/>
                </a:lnTo>
                <a:lnTo>
                  <a:pt x="4534" y="153"/>
                </a:lnTo>
                <a:lnTo>
                  <a:pt x="4534" y="238"/>
                </a:lnTo>
                <a:lnTo>
                  <a:pt x="4535" y="289"/>
                </a:lnTo>
                <a:lnTo>
                  <a:pt x="4536" y="358"/>
                </a:lnTo>
                <a:lnTo>
                  <a:pt x="4536" y="374"/>
                </a:lnTo>
                <a:lnTo>
                  <a:pt x="4537" y="340"/>
                </a:lnTo>
                <a:lnTo>
                  <a:pt x="4537" y="323"/>
                </a:lnTo>
                <a:lnTo>
                  <a:pt x="4538" y="306"/>
                </a:lnTo>
                <a:lnTo>
                  <a:pt x="4538" y="323"/>
                </a:lnTo>
                <a:lnTo>
                  <a:pt x="4539" y="306"/>
                </a:lnTo>
                <a:lnTo>
                  <a:pt x="4540" y="323"/>
                </a:lnTo>
                <a:lnTo>
                  <a:pt x="4540" y="306"/>
                </a:lnTo>
                <a:lnTo>
                  <a:pt x="4541" y="289"/>
                </a:lnTo>
                <a:lnTo>
                  <a:pt x="4541" y="289"/>
                </a:lnTo>
                <a:lnTo>
                  <a:pt x="4542" y="255"/>
                </a:lnTo>
                <a:lnTo>
                  <a:pt x="4542" y="255"/>
                </a:lnTo>
                <a:lnTo>
                  <a:pt x="4543" y="238"/>
                </a:lnTo>
                <a:lnTo>
                  <a:pt x="4544" y="238"/>
                </a:lnTo>
                <a:lnTo>
                  <a:pt x="4544" y="238"/>
                </a:lnTo>
                <a:lnTo>
                  <a:pt x="4545" y="221"/>
                </a:lnTo>
                <a:lnTo>
                  <a:pt x="4545" y="255"/>
                </a:lnTo>
                <a:lnTo>
                  <a:pt x="4546" y="255"/>
                </a:lnTo>
                <a:lnTo>
                  <a:pt x="4546" y="255"/>
                </a:lnTo>
                <a:lnTo>
                  <a:pt x="4547" y="255"/>
                </a:lnTo>
                <a:lnTo>
                  <a:pt x="4547" y="255"/>
                </a:lnTo>
                <a:lnTo>
                  <a:pt x="4548" y="255"/>
                </a:lnTo>
                <a:lnTo>
                  <a:pt x="4549" y="238"/>
                </a:lnTo>
                <a:lnTo>
                  <a:pt x="4549" y="255"/>
                </a:lnTo>
                <a:lnTo>
                  <a:pt x="4550" y="238"/>
                </a:lnTo>
                <a:lnTo>
                  <a:pt x="4550" y="221"/>
                </a:lnTo>
                <a:lnTo>
                  <a:pt x="4551" y="204"/>
                </a:lnTo>
                <a:lnTo>
                  <a:pt x="4551" y="170"/>
                </a:lnTo>
                <a:lnTo>
                  <a:pt x="4552" y="119"/>
                </a:lnTo>
                <a:lnTo>
                  <a:pt x="4553" y="119"/>
                </a:lnTo>
                <a:lnTo>
                  <a:pt x="4553" y="136"/>
                </a:lnTo>
                <a:lnTo>
                  <a:pt x="4554" y="119"/>
                </a:lnTo>
                <a:lnTo>
                  <a:pt x="4554" y="102"/>
                </a:lnTo>
                <a:lnTo>
                  <a:pt x="4555" y="153"/>
                </a:lnTo>
                <a:lnTo>
                  <a:pt x="4555" y="255"/>
                </a:lnTo>
                <a:lnTo>
                  <a:pt x="4556" y="306"/>
                </a:lnTo>
                <a:lnTo>
                  <a:pt x="4557" y="340"/>
                </a:lnTo>
                <a:lnTo>
                  <a:pt x="4557" y="374"/>
                </a:lnTo>
                <a:lnTo>
                  <a:pt x="4558" y="358"/>
                </a:lnTo>
                <a:lnTo>
                  <a:pt x="4558" y="306"/>
                </a:lnTo>
                <a:lnTo>
                  <a:pt x="4559" y="255"/>
                </a:lnTo>
                <a:lnTo>
                  <a:pt x="4559" y="272"/>
                </a:lnTo>
                <a:lnTo>
                  <a:pt x="4560" y="323"/>
                </a:lnTo>
                <a:lnTo>
                  <a:pt x="4561" y="340"/>
                </a:lnTo>
                <a:lnTo>
                  <a:pt x="4561" y="340"/>
                </a:lnTo>
                <a:lnTo>
                  <a:pt x="4562" y="306"/>
                </a:lnTo>
                <a:lnTo>
                  <a:pt x="4562" y="255"/>
                </a:lnTo>
                <a:lnTo>
                  <a:pt x="4563" y="238"/>
                </a:lnTo>
                <a:lnTo>
                  <a:pt x="4563" y="221"/>
                </a:lnTo>
                <a:lnTo>
                  <a:pt x="4564" y="204"/>
                </a:lnTo>
                <a:lnTo>
                  <a:pt x="4564" y="204"/>
                </a:lnTo>
                <a:lnTo>
                  <a:pt x="4565" y="204"/>
                </a:lnTo>
                <a:lnTo>
                  <a:pt x="4566" y="204"/>
                </a:lnTo>
                <a:lnTo>
                  <a:pt x="4566" y="221"/>
                </a:lnTo>
                <a:lnTo>
                  <a:pt x="4567" y="238"/>
                </a:lnTo>
                <a:lnTo>
                  <a:pt x="4568" y="238"/>
                </a:lnTo>
                <a:lnTo>
                  <a:pt x="4568" y="238"/>
                </a:lnTo>
                <a:lnTo>
                  <a:pt x="4569" y="221"/>
                </a:lnTo>
                <a:lnTo>
                  <a:pt x="4569" y="221"/>
                </a:lnTo>
                <a:lnTo>
                  <a:pt x="4570" y="204"/>
                </a:lnTo>
                <a:lnTo>
                  <a:pt x="4570" y="187"/>
                </a:lnTo>
                <a:lnTo>
                  <a:pt x="4571" y="187"/>
                </a:lnTo>
                <a:lnTo>
                  <a:pt x="4572" y="170"/>
                </a:lnTo>
                <a:lnTo>
                  <a:pt x="4572" y="153"/>
                </a:lnTo>
                <a:lnTo>
                  <a:pt x="4573" y="136"/>
                </a:lnTo>
                <a:lnTo>
                  <a:pt x="4573" y="136"/>
                </a:lnTo>
                <a:lnTo>
                  <a:pt x="4574" y="136"/>
                </a:lnTo>
                <a:lnTo>
                  <a:pt x="4574" y="136"/>
                </a:lnTo>
                <a:lnTo>
                  <a:pt x="4575" y="119"/>
                </a:lnTo>
                <a:lnTo>
                  <a:pt x="4576" y="119"/>
                </a:lnTo>
                <a:lnTo>
                  <a:pt x="4576" y="119"/>
                </a:lnTo>
                <a:lnTo>
                  <a:pt x="4577" y="153"/>
                </a:lnTo>
                <a:lnTo>
                  <a:pt x="4577" y="68"/>
                </a:lnTo>
                <a:lnTo>
                  <a:pt x="4578" y="51"/>
                </a:lnTo>
                <a:lnTo>
                  <a:pt x="4578" y="68"/>
                </a:lnTo>
                <a:lnTo>
                  <a:pt x="4579" y="136"/>
                </a:lnTo>
                <a:lnTo>
                  <a:pt x="4580" y="238"/>
                </a:lnTo>
                <a:lnTo>
                  <a:pt x="4580" y="323"/>
                </a:lnTo>
                <a:lnTo>
                  <a:pt x="4581" y="358"/>
                </a:lnTo>
                <a:lnTo>
                  <a:pt x="4581" y="187"/>
                </a:lnTo>
                <a:lnTo>
                  <a:pt x="4582" y="187"/>
                </a:lnTo>
                <a:lnTo>
                  <a:pt x="4582" y="187"/>
                </a:lnTo>
                <a:lnTo>
                  <a:pt x="4583" y="187"/>
                </a:lnTo>
                <a:lnTo>
                  <a:pt x="4584" y="187"/>
                </a:lnTo>
                <a:lnTo>
                  <a:pt x="4584" y="204"/>
                </a:lnTo>
                <a:lnTo>
                  <a:pt x="4585" y="187"/>
                </a:lnTo>
                <a:lnTo>
                  <a:pt x="4585" y="204"/>
                </a:lnTo>
                <a:lnTo>
                  <a:pt x="4586" y="204"/>
                </a:lnTo>
                <a:lnTo>
                  <a:pt x="4586" y="221"/>
                </a:lnTo>
                <a:lnTo>
                  <a:pt x="4587" y="221"/>
                </a:lnTo>
                <a:lnTo>
                  <a:pt x="4587" y="238"/>
                </a:lnTo>
                <a:lnTo>
                  <a:pt x="4588" y="238"/>
                </a:lnTo>
                <a:lnTo>
                  <a:pt x="4589" y="221"/>
                </a:lnTo>
                <a:lnTo>
                  <a:pt x="4589" y="221"/>
                </a:lnTo>
                <a:lnTo>
                  <a:pt x="4590" y="221"/>
                </a:lnTo>
                <a:lnTo>
                  <a:pt x="4590" y="204"/>
                </a:lnTo>
                <a:lnTo>
                  <a:pt x="4591" y="187"/>
                </a:lnTo>
                <a:lnTo>
                  <a:pt x="4591" y="170"/>
                </a:lnTo>
                <a:lnTo>
                  <a:pt x="4592" y="204"/>
                </a:lnTo>
                <a:lnTo>
                  <a:pt x="4593" y="238"/>
                </a:lnTo>
                <a:lnTo>
                  <a:pt x="4593" y="255"/>
                </a:lnTo>
                <a:lnTo>
                  <a:pt x="4594" y="238"/>
                </a:lnTo>
                <a:lnTo>
                  <a:pt x="4594" y="187"/>
                </a:lnTo>
                <a:lnTo>
                  <a:pt x="4595" y="221"/>
                </a:lnTo>
                <a:lnTo>
                  <a:pt x="4595" y="323"/>
                </a:lnTo>
                <a:lnTo>
                  <a:pt x="4596" y="323"/>
                </a:lnTo>
                <a:lnTo>
                  <a:pt x="4597" y="323"/>
                </a:lnTo>
                <a:lnTo>
                  <a:pt x="4597" y="255"/>
                </a:lnTo>
                <a:lnTo>
                  <a:pt x="4598" y="238"/>
                </a:lnTo>
                <a:lnTo>
                  <a:pt x="4598" y="204"/>
                </a:lnTo>
                <a:lnTo>
                  <a:pt x="4599" y="204"/>
                </a:lnTo>
                <a:lnTo>
                  <a:pt x="4599" y="272"/>
                </a:lnTo>
                <a:lnTo>
                  <a:pt x="4600" y="340"/>
                </a:lnTo>
                <a:lnTo>
                  <a:pt x="4601" y="374"/>
                </a:lnTo>
                <a:lnTo>
                  <a:pt x="4601" y="358"/>
                </a:lnTo>
                <a:lnTo>
                  <a:pt x="4602" y="289"/>
                </a:lnTo>
                <a:lnTo>
                  <a:pt x="4603" y="272"/>
                </a:lnTo>
                <a:lnTo>
                  <a:pt x="4603" y="221"/>
                </a:lnTo>
                <a:lnTo>
                  <a:pt x="4604" y="221"/>
                </a:lnTo>
                <a:lnTo>
                  <a:pt x="4604" y="204"/>
                </a:lnTo>
                <a:lnTo>
                  <a:pt x="4605" y="221"/>
                </a:lnTo>
                <a:lnTo>
                  <a:pt x="4605" y="238"/>
                </a:lnTo>
                <a:lnTo>
                  <a:pt x="4606" y="255"/>
                </a:lnTo>
                <a:lnTo>
                  <a:pt x="4607" y="255"/>
                </a:lnTo>
                <a:lnTo>
                  <a:pt x="4607" y="272"/>
                </a:lnTo>
                <a:lnTo>
                  <a:pt x="4608" y="289"/>
                </a:lnTo>
                <a:lnTo>
                  <a:pt x="4608" y="289"/>
                </a:lnTo>
                <a:lnTo>
                  <a:pt x="4609" y="272"/>
                </a:lnTo>
                <a:lnTo>
                  <a:pt x="4609" y="272"/>
                </a:lnTo>
                <a:lnTo>
                  <a:pt x="4610" y="272"/>
                </a:lnTo>
                <a:lnTo>
                  <a:pt x="4610" y="255"/>
                </a:lnTo>
                <a:lnTo>
                  <a:pt x="4611" y="272"/>
                </a:lnTo>
                <a:lnTo>
                  <a:pt x="4612" y="255"/>
                </a:lnTo>
                <a:lnTo>
                  <a:pt x="4612" y="255"/>
                </a:lnTo>
                <a:lnTo>
                  <a:pt x="4613" y="255"/>
                </a:lnTo>
                <a:lnTo>
                  <a:pt x="4613" y="272"/>
                </a:lnTo>
                <a:lnTo>
                  <a:pt x="4614" y="272"/>
                </a:lnTo>
                <a:lnTo>
                  <a:pt x="4614" y="272"/>
                </a:lnTo>
                <a:lnTo>
                  <a:pt x="4615" y="272"/>
                </a:lnTo>
                <a:lnTo>
                  <a:pt x="4616" y="238"/>
                </a:lnTo>
                <a:lnTo>
                  <a:pt x="4616" y="221"/>
                </a:lnTo>
                <a:lnTo>
                  <a:pt x="4617" y="187"/>
                </a:lnTo>
                <a:lnTo>
                  <a:pt x="4617" y="221"/>
                </a:lnTo>
                <a:lnTo>
                  <a:pt x="4618" y="187"/>
                </a:lnTo>
                <a:lnTo>
                  <a:pt x="4618" y="187"/>
                </a:lnTo>
                <a:lnTo>
                  <a:pt x="4619" y="255"/>
                </a:lnTo>
                <a:lnTo>
                  <a:pt x="4620" y="289"/>
                </a:lnTo>
                <a:lnTo>
                  <a:pt x="4620" y="289"/>
                </a:lnTo>
                <a:lnTo>
                  <a:pt x="4621" y="238"/>
                </a:lnTo>
                <a:lnTo>
                  <a:pt x="4621" y="170"/>
                </a:lnTo>
                <a:lnTo>
                  <a:pt x="4622" y="153"/>
                </a:lnTo>
                <a:lnTo>
                  <a:pt x="4622" y="187"/>
                </a:lnTo>
                <a:lnTo>
                  <a:pt x="4623" y="272"/>
                </a:lnTo>
                <a:lnTo>
                  <a:pt x="4624" y="289"/>
                </a:lnTo>
                <a:lnTo>
                  <a:pt x="4624" y="272"/>
                </a:lnTo>
                <a:lnTo>
                  <a:pt x="4625" y="255"/>
                </a:lnTo>
                <a:lnTo>
                  <a:pt x="4625" y="238"/>
                </a:lnTo>
                <a:lnTo>
                  <a:pt x="4626" y="255"/>
                </a:lnTo>
                <a:lnTo>
                  <a:pt x="4626" y="272"/>
                </a:lnTo>
                <a:lnTo>
                  <a:pt x="4627" y="272"/>
                </a:lnTo>
                <a:lnTo>
                  <a:pt x="4627" y="238"/>
                </a:lnTo>
                <a:lnTo>
                  <a:pt x="4628" y="238"/>
                </a:lnTo>
                <a:lnTo>
                  <a:pt x="4629" y="221"/>
                </a:lnTo>
                <a:lnTo>
                  <a:pt x="4629" y="238"/>
                </a:lnTo>
                <a:lnTo>
                  <a:pt x="4630" y="238"/>
                </a:lnTo>
                <a:lnTo>
                  <a:pt x="4630" y="238"/>
                </a:lnTo>
                <a:lnTo>
                  <a:pt x="4631" y="238"/>
                </a:lnTo>
                <a:lnTo>
                  <a:pt x="4631" y="238"/>
                </a:lnTo>
                <a:lnTo>
                  <a:pt x="4632" y="238"/>
                </a:lnTo>
                <a:lnTo>
                  <a:pt x="4633" y="255"/>
                </a:lnTo>
                <a:lnTo>
                  <a:pt x="4633" y="255"/>
                </a:lnTo>
                <a:lnTo>
                  <a:pt x="4634" y="238"/>
                </a:lnTo>
                <a:lnTo>
                  <a:pt x="4635" y="238"/>
                </a:lnTo>
                <a:lnTo>
                  <a:pt x="4635" y="221"/>
                </a:lnTo>
                <a:lnTo>
                  <a:pt x="4636" y="238"/>
                </a:lnTo>
                <a:lnTo>
                  <a:pt x="4636" y="255"/>
                </a:lnTo>
                <a:lnTo>
                  <a:pt x="4637" y="255"/>
                </a:lnTo>
                <a:lnTo>
                  <a:pt x="4637" y="238"/>
                </a:lnTo>
                <a:lnTo>
                  <a:pt x="4638" y="187"/>
                </a:lnTo>
                <a:lnTo>
                  <a:pt x="4639" y="187"/>
                </a:lnTo>
                <a:lnTo>
                  <a:pt x="4639" y="170"/>
                </a:lnTo>
                <a:lnTo>
                  <a:pt x="4640" y="204"/>
                </a:lnTo>
                <a:lnTo>
                  <a:pt x="4640" y="255"/>
                </a:lnTo>
                <a:lnTo>
                  <a:pt x="4641" y="238"/>
                </a:lnTo>
                <a:lnTo>
                  <a:pt x="4641" y="255"/>
                </a:lnTo>
                <a:lnTo>
                  <a:pt x="4642" y="255"/>
                </a:lnTo>
                <a:lnTo>
                  <a:pt x="4643" y="255"/>
                </a:lnTo>
                <a:lnTo>
                  <a:pt x="4643" y="255"/>
                </a:lnTo>
                <a:lnTo>
                  <a:pt x="4644" y="272"/>
                </a:lnTo>
                <a:lnTo>
                  <a:pt x="4644" y="272"/>
                </a:lnTo>
                <a:lnTo>
                  <a:pt x="4645" y="358"/>
                </a:lnTo>
                <a:lnTo>
                  <a:pt x="4645" y="374"/>
                </a:lnTo>
                <a:lnTo>
                  <a:pt x="4646" y="391"/>
                </a:lnTo>
                <a:lnTo>
                  <a:pt x="4647" y="340"/>
                </a:lnTo>
                <a:lnTo>
                  <a:pt x="4647" y="272"/>
                </a:lnTo>
                <a:lnTo>
                  <a:pt x="4648" y="221"/>
                </a:lnTo>
                <a:lnTo>
                  <a:pt x="4648" y="153"/>
                </a:lnTo>
                <a:lnTo>
                  <a:pt x="4649" y="170"/>
                </a:lnTo>
                <a:lnTo>
                  <a:pt x="4649" y="204"/>
                </a:lnTo>
                <a:lnTo>
                  <a:pt x="4650" y="255"/>
                </a:lnTo>
                <a:lnTo>
                  <a:pt x="4651" y="272"/>
                </a:lnTo>
                <a:lnTo>
                  <a:pt x="4651" y="272"/>
                </a:lnTo>
                <a:lnTo>
                  <a:pt x="4652" y="272"/>
                </a:lnTo>
                <a:lnTo>
                  <a:pt x="4652" y="272"/>
                </a:lnTo>
                <a:lnTo>
                  <a:pt x="4653" y="238"/>
                </a:lnTo>
                <a:lnTo>
                  <a:pt x="4653" y="238"/>
                </a:lnTo>
                <a:lnTo>
                  <a:pt x="4654" y="238"/>
                </a:lnTo>
                <a:lnTo>
                  <a:pt x="4654" y="255"/>
                </a:lnTo>
                <a:lnTo>
                  <a:pt x="4655" y="272"/>
                </a:lnTo>
                <a:lnTo>
                  <a:pt x="4656" y="289"/>
                </a:lnTo>
                <a:lnTo>
                  <a:pt x="4656" y="289"/>
                </a:lnTo>
                <a:lnTo>
                  <a:pt x="4657" y="255"/>
                </a:lnTo>
                <a:lnTo>
                  <a:pt x="4657" y="238"/>
                </a:lnTo>
                <a:lnTo>
                  <a:pt x="4658" y="238"/>
                </a:lnTo>
                <a:lnTo>
                  <a:pt x="4658" y="255"/>
                </a:lnTo>
                <a:lnTo>
                  <a:pt x="4659" y="255"/>
                </a:lnTo>
                <a:lnTo>
                  <a:pt x="4660" y="255"/>
                </a:lnTo>
                <a:lnTo>
                  <a:pt x="4660" y="255"/>
                </a:lnTo>
                <a:lnTo>
                  <a:pt x="4661" y="238"/>
                </a:lnTo>
                <a:lnTo>
                  <a:pt x="4661" y="221"/>
                </a:lnTo>
                <a:lnTo>
                  <a:pt x="4662" y="221"/>
                </a:lnTo>
                <a:lnTo>
                  <a:pt x="4662" y="136"/>
                </a:lnTo>
                <a:lnTo>
                  <a:pt x="4663" y="187"/>
                </a:lnTo>
                <a:lnTo>
                  <a:pt x="4664" y="221"/>
                </a:lnTo>
                <a:lnTo>
                  <a:pt x="4664" y="221"/>
                </a:lnTo>
                <a:lnTo>
                  <a:pt x="4665" y="289"/>
                </a:lnTo>
                <a:lnTo>
                  <a:pt x="4665" y="289"/>
                </a:lnTo>
                <a:lnTo>
                  <a:pt x="4666" y="306"/>
                </a:lnTo>
                <a:lnTo>
                  <a:pt x="4666" y="255"/>
                </a:lnTo>
                <a:lnTo>
                  <a:pt x="4667" y="204"/>
                </a:lnTo>
                <a:lnTo>
                  <a:pt x="4668" y="204"/>
                </a:lnTo>
                <a:lnTo>
                  <a:pt x="4668" y="255"/>
                </a:lnTo>
                <a:lnTo>
                  <a:pt x="4669" y="289"/>
                </a:lnTo>
                <a:lnTo>
                  <a:pt x="4670" y="306"/>
                </a:lnTo>
                <a:lnTo>
                  <a:pt x="4670" y="289"/>
                </a:lnTo>
                <a:lnTo>
                  <a:pt x="4671" y="255"/>
                </a:lnTo>
                <a:lnTo>
                  <a:pt x="4671" y="238"/>
                </a:lnTo>
                <a:lnTo>
                  <a:pt x="4672" y="238"/>
                </a:lnTo>
                <a:lnTo>
                  <a:pt x="4672" y="238"/>
                </a:lnTo>
                <a:lnTo>
                  <a:pt x="4673" y="255"/>
                </a:lnTo>
                <a:lnTo>
                  <a:pt x="4674" y="221"/>
                </a:lnTo>
                <a:lnTo>
                  <a:pt x="4674" y="204"/>
                </a:lnTo>
                <a:lnTo>
                  <a:pt x="4675" y="204"/>
                </a:lnTo>
                <a:lnTo>
                  <a:pt x="4675" y="204"/>
                </a:lnTo>
                <a:lnTo>
                  <a:pt x="4676" y="221"/>
                </a:lnTo>
                <a:lnTo>
                  <a:pt x="4676" y="221"/>
                </a:lnTo>
                <a:lnTo>
                  <a:pt x="4677" y="221"/>
                </a:lnTo>
                <a:lnTo>
                  <a:pt x="4677" y="238"/>
                </a:lnTo>
                <a:lnTo>
                  <a:pt x="4678" y="238"/>
                </a:lnTo>
                <a:lnTo>
                  <a:pt x="4679" y="255"/>
                </a:lnTo>
                <a:lnTo>
                  <a:pt x="4679" y="255"/>
                </a:lnTo>
                <a:lnTo>
                  <a:pt x="4680" y="238"/>
                </a:lnTo>
                <a:lnTo>
                  <a:pt x="4680" y="238"/>
                </a:lnTo>
                <a:lnTo>
                  <a:pt x="4681" y="238"/>
                </a:lnTo>
                <a:lnTo>
                  <a:pt x="4681" y="238"/>
                </a:lnTo>
                <a:lnTo>
                  <a:pt x="4682" y="255"/>
                </a:lnTo>
                <a:lnTo>
                  <a:pt x="4683" y="238"/>
                </a:lnTo>
                <a:lnTo>
                  <a:pt x="4683" y="221"/>
                </a:lnTo>
                <a:lnTo>
                  <a:pt x="4684" y="204"/>
                </a:lnTo>
                <a:lnTo>
                  <a:pt x="4684" y="204"/>
                </a:lnTo>
                <a:lnTo>
                  <a:pt x="4685" y="187"/>
                </a:lnTo>
                <a:lnTo>
                  <a:pt x="4685" y="221"/>
                </a:lnTo>
                <a:lnTo>
                  <a:pt x="4686" y="272"/>
                </a:lnTo>
                <a:lnTo>
                  <a:pt x="4687" y="221"/>
                </a:lnTo>
                <a:lnTo>
                  <a:pt x="4687" y="255"/>
                </a:lnTo>
                <a:lnTo>
                  <a:pt x="4688" y="255"/>
                </a:lnTo>
                <a:lnTo>
                  <a:pt x="4688" y="255"/>
                </a:lnTo>
                <a:lnTo>
                  <a:pt x="4689" y="255"/>
                </a:lnTo>
                <a:lnTo>
                  <a:pt x="4689" y="255"/>
                </a:lnTo>
                <a:lnTo>
                  <a:pt x="4690" y="272"/>
                </a:lnTo>
                <a:lnTo>
                  <a:pt x="4691" y="323"/>
                </a:lnTo>
                <a:lnTo>
                  <a:pt x="4691" y="374"/>
                </a:lnTo>
                <a:lnTo>
                  <a:pt x="4692" y="409"/>
                </a:lnTo>
                <a:lnTo>
                  <a:pt x="4692" y="374"/>
                </a:lnTo>
                <a:lnTo>
                  <a:pt x="4693" y="289"/>
                </a:lnTo>
                <a:lnTo>
                  <a:pt x="4693" y="187"/>
                </a:lnTo>
                <a:lnTo>
                  <a:pt x="4694" y="153"/>
                </a:lnTo>
                <a:lnTo>
                  <a:pt x="4694" y="170"/>
                </a:lnTo>
                <a:lnTo>
                  <a:pt x="4695" y="221"/>
                </a:lnTo>
                <a:lnTo>
                  <a:pt x="4696" y="255"/>
                </a:lnTo>
                <a:lnTo>
                  <a:pt x="4696" y="255"/>
                </a:lnTo>
                <a:lnTo>
                  <a:pt x="4697" y="289"/>
                </a:lnTo>
                <a:lnTo>
                  <a:pt x="4697" y="306"/>
                </a:lnTo>
                <a:lnTo>
                  <a:pt x="4698" y="272"/>
                </a:lnTo>
                <a:lnTo>
                  <a:pt x="4698" y="238"/>
                </a:lnTo>
                <a:lnTo>
                  <a:pt x="4699" y="204"/>
                </a:lnTo>
                <a:lnTo>
                  <a:pt x="4700" y="204"/>
                </a:lnTo>
                <a:lnTo>
                  <a:pt x="4700" y="221"/>
                </a:lnTo>
                <a:lnTo>
                  <a:pt x="4701" y="238"/>
                </a:lnTo>
                <a:lnTo>
                  <a:pt x="4702" y="255"/>
                </a:lnTo>
                <a:lnTo>
                  <a:pt x="4702" y="255"/>
                </a:lnTo>
                <a:lnTo>
                  <a:pt x="4703" y="255"/>
                </a:lnTo>
                <a:lnTo>
                  <a:pt x="4703" y="255"/>
                </a:lnTo>
                <a:lnTo>
                  <a:pt x="4704" y="238"/>
                </a:lnTo>
                <a:lnTo>
                  <a:pt x="4704" y="221"/>
                </a:lnTo>
                <a:lnTo>
                  <a:pt x="4705" y="187"/>
                </a:lnTo>
                <a:lnTo>
                  <a:pt x="4706" y="187"/>
                </a:lnTo>
                <a:lnTo>
                  <a:pt x="4706" y="170"/>
                </a:lnTo>
                <a:lnTo>
                  <a:pt x="4707" y="187"/>
                </a:lnTo>
                <a:lnTo>
                  <a:pt x="4707" y="255"/>
                </a:lnTo>
                <a:lnTo>
                  <a:pt x="4708" y="238"/>
                </a:lnTo>
                <a:lnTo>
                  <a:pt x="4708" y="119"/>
                </a:lnTo>
                <a:lnTo>
                  <a:pt x="4709" y="102"/>
                </a:lnTo>
                <a:lnTo>
                  <a:pt x="4710" y="204"/>
                </a:lnTo>
                <a:lnTo>
                  <a:pt x="4710" y="272"/>
                </a:lnTo>
                <a:lnTo>
                  <a:pt x="4711" y="306"/>
                </a:lnTo>
                <a:lnTo>
                  <a:pt x="4711" y="272"/>
                </a:lnTo>
                <a:lnTo>
                  <a:pt x="4712" y="221"/>
                </a:lnTo>
                <a:lnTo>
                  <a:pt x="4712" y="204"/>
                </a:lnTo>
                <a:lnTo>
                  <a:pt x="4713" y="255"/>
                </a:lnTo>
                <a:lnTo>
                  <a:pt x="4714" y="289"/>
                </a:lnTo>
                <a:lnTo>
                  <a:pt x="4714" y="340"/>
                </a:lnTo>
                <a:lnTo>
                  <a:pt x="4715" y="358"/>
                </a:lnTo>
                <a:lnTo>
                  <a:pt x="4715" y="306"/>
                </a:lnTo>
                <a:lnTo>
                  <a:pt x="4716" y="272"/>
                </a:lnTo>
                <a:lnTo>
                  <a:pt x="4716" y="255"/>
                </a:lnTo>
                <a:lnTo>
                  <a:pt x="4717" y="272"/>
                </a:lnTo>
                <a:lnTo>
                  <a:pt x="4717" y="255"/>
                </a:lnTo>
                <a:lnTo>
                  <a:pt x="4718" y="238"/>
                </a:lnTo>
                <a:lnTo>
                  <a:pt x="4719" y="221"/>
                </a:lnTo>
                <a:lnTo>
                  <a:pt x="4719" y="187"/>
                </a:lnTo>
                <a:lnTo>
                  <a:pt x="4720" y="204"/>
                </a:lnTo>
                <a:lnTo>
                  <a:pt x="4720" y="187"/>
                </a:lnTo>
                <a:lnTo>
                  <a:pt x="4721" y="204"/>
                </a:lnTo>
                <a:lnTo>
                  <a:pt x="4721" y="204"/>
                </a:lnTo>
                <a:lnTo>
                  <a:pt x="4722" y="204"/>
                </a:lnTo>
                <a:lnTo>
                  <a:pt x="4723" y="204"/>
                </a:lnTo>
                <a:lnTo>
                  <a:pt x="4723" y="204"/>
                </a:lnTo>
                <a:lnTo>
                  <a:pt x="4724" y="221"/>
                </a:lnTo>
                <a:lnTo>
                  <a:pt x="4724" y="221"/>
                </a:lnTo>
                <a:lnTo>
                  <a:pt x="4725" y="221"/>
                </a:lnTo>
                <a:lnTo>
                  <a:pt x="4725" y="221"/>
                </a:lnTo>
                <a:lnTo>
                  <a:pt x="4726" y="238"/>
                </a:lnTo>
                <a:lnTo>
                  <a:pt x="4727" y="221"/>
                </a:lnTo>
                <a:lnTo>
                  <a:pt x="4727" y="221"/>
                </a:lnTo>
                <a:lnTo>
                  <a:pt x="4728" y="221"/>
                </a:lnTo>
                <a:lnTo>
                  <a:pt x="4728" y="170"/>
                </a:lnTo>
                <a:lnTo>
                  <a:pt x="4729" y="153"/>
                </a:lnTo>
                <a:lnTo>
                  <a:pt x="4729" y="187"/>
                </a:lnTo>
                <a:lnTo>
                  <a:pt x="4730" y="221"/>
                </a:lnTo>
                <a:lnTo>
                  <a:pt x="4731" y="238"/>
                </a:lnTo>
                <a:lnTo>
                  <a:pt x="4731" y="153"/>
                </a:lnTo>
                <a:lnTo>
                  <a:pt x="4732" y="153"/>
                </a:lnTo>
                <a:lnTo>
                  <a:pt x="4732" y="187"/>
                </a:lnTo>
                <a:lnTo>
                  <a:pt x="4733" y="306"/>
                </a:lnTo>
                <a:lnTo>
                  <a:pt x="4733" y="358"/>
                </a:lnTo>
                <a:lnTo>
                  <a:pt x="4734" y="323"/>
                </a:lnTo>
                <a:lnTo>
                  <a:pt x="4735" y="272"/>
                </a:lnTo>
                <a:lnTo>
                  <a:pt x="4735" y="221"/>
                </a:lnTo>
                <a:lnTo>
                  <a:pt x="4736" y="204"/>
                </a:lnTo>
                <a:lnTo>
                  <a:pt x="4737" y="238"/>
                </a:lnTo>
                <a:lnTo>
                  <a:pt x="4737" y="374"/>
                </a:lnTo>
                <a:lnTo>
                  <a:pt x="4738" y="426"/>
                </a:lnTo>
                <a:lnTo>
                  <a:pt x="4738" y="391"/>
                </a:lnTo>
                <a:lnTo>
                  <a:pt x="4739" y="358"/>
                </a:lnTo>
                <a:lnTo>
                  <a:pt x="4739" y="289"/>
                </a:lnTo>
                <a:lnTo>
                  <a:pt x="4740" y="221"/>
                </a:lnTo>
                <a:lnTo>
                  <a:pt x="4741" y="204"/>
                </a:lnTo>
                <a:lnTo>
                  <a:pt x="4741" y="187"/>
                </a:lnTo>
                <a:lnTo>
                  <a:pt x="4742" y="187"/>
                </a:lnTo>
                <a:lnTo>
                  <a:pt x="4742" y="204"/>
                </a:lnTo>
                <a:lnTo>
                  <a:pt x="4743" y="204"/>
                </a:lnTo>
                <a:lnTo>
                  <a:pt x="4743" y="221"/>
                </a:lnTo>
                <a:lnTo>
                  <a:pt x="4744" y="255"/>
                </a:lnTo>
                <a:lnTo>
                  <a:pt x="4744" y="255"/>
                </a:lnTo>
                <a:lnTo>
                  <a:pt x="4745" y="272"/>
                </a:lnTo>
                <a:lnTo>
                  <a:pt x="4746" y="238"/>
                </a:lnTo>
                <a:lnTo>
                  <a:pt x="4746" y="221"/>
                </a:lnTo>
                <a:lnTo>
                  <a:pt x="4747" y="221"/>
                </a:lnTo>
                <a:lnTo>
                  <a:pt x="4747" y="255"/>
                </a:lnTo>
                <a:lnTo>
                  <a:pt x="4748" y="272"/>
                </a:lnTo>
                <a:lnTo>
                  <a:pt x="4748" y="272"/>
                </a:lnTo>
                <a:lnTo>
                  <a:pt x="4749" y="255"/>
                </a:lnTo>
                <a:lnTo>
                  <a:pt x="4750" y="238"/>
                </a:lnTo>
                <a:lnTo>
                  <a:pt x="4750" y="255"/>
                </a:lnTo>
                <a:lnTo>
                  <a:pt x="4751" y="238"/>
                </a:lnTo>
                <a:lnTo>
                  <a:pt x="4751" y="255"/>
                </a:lnTo>
                <a:lnTo>
                  <a:pt x="4752" y="238"/>
                </a:lnTo>
                <a:lnTo>
                  <a:pt x="4752" y="221"/>
                </a:lnTo>
                <a:lnTo>
                  <a:pt x="4753" y="255"/>
                </a:lnTo>
                <a:lnTo>
                  <a:pt x="4754" y="204"/>
                </a:lnTo>
                <a:lnTo>
                  <a:pt x="4754" y="187"/>
                </a:lnTo>
                <a:lnTo>
                  <a:pt x="4755" y="187"/>
                </a:lnTo>
                <a:lnTo>
                  <a:pt x="4755" y="153"/>
                </a:lnTo>
                <a:lnTo>
                  <a:pt x="4756" y="238"/>
                </a:lnTo>
                <a:lnTo>
                  <a:pt x="4756" y="323"/>
                </a:lnTo>
                <a:lnTo>
                  <a:pt x="4757" y="340"/>
                </a:lnTo>
                <a:lnTo>
                  <a:pt x="4758" y="255"/>
                </a:lnTo>
                <a:lnTo>
                  <a:pt x="4758" y="170"/>
                </a:lnTo>
                <a:lnTo>
                  <a:pt x="4759" y="187"/>
                </a:lnTo>
                <a:lnTo>
                  <a:pt x="4759" y="221"/>
                </a:lnTo>
                <a:lnTo>
                  <a:pt x="4760" y="255"/>
                </a:lnTo>
                <a:lnTo>
                  <a:pt x="4760" y="323"/>
                </a:lnTo>
                <a:lnTo>
                  <a:pt x="4761" y="323"/>
                </a:lnTo>
                <a:lnTo>
                  <a:pt x="4761" y="272"/>
                </a:lnTo>
                <a:lnTo>
                  <a:pt x="4762" y="255"/>
                </a:lnTo>
                <a:lnTo>
                  <a:pt x="4763" y="272"/>
                </a:lnTo>
                <a:lnTo>
                  <a:pt x="4763" y="255"/>
                </a:lnTo>
                <a:lnTo>
                  <a:pt x="4764" y="238"/>
                </a:lnTo>
                <a:lnTo>
                  <a:pt x="4764" y="204"/>
                </a:lnTo>
                <a:lnTo>
                  <a:pt x="4765" y="187"/>
                </a:lnTo>
                <a:lnTo>
                  <a:pt x="4765" y="187"/>
                </a:lnTo>
                <a:lnTo>
                  <a:pt x="4766" y="204"/>
                </a:lnTo>
                <a:lnTo>
                  <a:pt x="4767" y="221"/>
                </a:lnTo>
                <a:lnTo>
                  <a:pt x="4767" y="221"/>
                </a:lnTo>
                <a:lnTo>
                  <a:pt x="4768" y="221"/>
                </a:lnTo>
                <a:lnTo>
                  <a:pt x="4769" y="238"/>
                </a:lnTo>
                <a:lnTo>
                  <a:pt x="4769" y="255"/>
                </a:lnTo>
                <a:lnTo>
                  <a:pt x="4770" y="289"/>
                </a:lnTo>
                <a:lnTo>
                  <a:pt x="4770" y="272"/>
                </a:lnTo>
                <a:lnTo>
                  <a:pt x="4771" y="238"/>
                </a:lnTo>
                <a:lnTo>
                  <a:pt x="4771" y="238"/>
                </a:lnTo>
                <a:lnTo>
                  <a:pt x="4772" y="238"/>
                </a:lnTo>
                <a:lnTo>
                  <a:pt x="4773" y="221"/>
                </a:lnTo>
                <a:lnTo>
                  <a:pt x="4773" y="238"/>
                </a:lnTo>
                <a:lnTo>
                  <a:pt x="4774" y="221"/>
                </a:lnTo>
                <a:lnTo>
                  <a:pt x="4774" y="221"/>
                </a:lnTo>
                <a:lnTo>
                  <a:pt x="4775" y="238"/>
                </a:lnTo>
                <a:lnTo>
                  <a:pt x="4775" y="255"/>
                </a:lnTo>
                <a:lnTo>
                  <a:pt x="4776" y="272"/>
                </a:lnTo>
                <a:lnTo>
                  <a:pt x="4777" y="187"/>
                </a:lnTo>
                <a:lnTo>
                  <a:pt x="4777" y="136"/>
                </a:lnTo>
                <a:lnTo>
                  <a:pt x="4778" y="221"/>
                </a:lnTo>
                <a:lnTo>
                  <a:pt x="4778" y="323"/>
                </a:lnTo>
                <a:lnTo>
                  <a:pt x="4779" y="306"/>
                </a:lnTo>
                <a:lnTo>
                  <a:pt x="4779" y="255"/>
                </a:lnTo>
                <a:lnTo>
                  <a:pt x="4780" y="238"/>
                </a:lnTo>
                <a:lnTo>
                  <a:pt x="4781" y="204"/>
                </a:lnTo>
                <a:lnTo>
                  <a:pt x="4781" y="204"/>
                </a:lnTo>
                <a:lnTo>
                  <a:pt x="4782" y="272"/>
                </a:lnTo>
                <a:lnTo>
                  <a:pt x="4782" y="358"/>
                </a:lnTo>
                <a:lnTo>
                  <a:pt x="4783" y="374"/>
                </a:lnTo>
                <a:lnTo>
                  <a:pt x="4783" y="374"/>
                </a:lnTo>
                <a:lnTo>
                  <a:pt x="4784" y="306"/>
                </a:lnTo>
                <a:lnTo>
                  <a:pt x="4784" y="255"/>
                </a:lnTo>
                <a:lnTo>
                  <a:pt x="4785" y="187"/>
                </a:lnTo>
                <a:lnTo>
                  <a:pt x="4786" y="187"/>
                </a:lnTo>
                <a:lnTo>
                  <a:pt x="4786" y="221"/>
                </a:lnTo>
                <a:lnTo>
                  <a:pt x="4787" y="255"/>
                </a:lnTo>
                <a:lnTo>
                  <a:pt x="4787" y="238"/>
                </a:lnTo>
                <a:lnTo>
                  <a:pt x="4788" y="238"/>
                </a:lnTo>
                <a:lnTo>
                  <a:pt x="4788" y="221"/>
                </a:lnTo>
                <a:lnTo>
                  <a:pt x="4789" y="238"/>
                </a:lnTo>
                <a:lnTo>
                  <a:pt x="4790" y="221"/>
                </a:lnTo>
                <a:lnTo>
                  <a:pt x="4790" y="221"/>
                </a:lnTo>
                <a:lnTo>
                  <a:pt x="4791" y="221"/>
                </a:lnTo>
                <a:lnTo>
                  <a:pt x="4791" y="238"/>
                </a:lnTo>
                <a:lnTo>
                  <a:pt x="4792" y="238"/>
                </a:lnTo>
                <a:lnTo>
                  <a:pt x="4792" y="221"/>
                </a:lnTo>
                <a:lnTo>
                  <a:pt x="4793" y="238"/>
                </a:lnTo>
                <a:lnTo>
                  <a:pt x="4794" y="221"/>
                </a:lnTo>
                <a:lnTo>
                  <a:pt x="4794" y="238"/>
                </a:lnTo>
                <a:lnTo>
                  <a:pt x="4795" y="221"/>
                </a:lnTo>
                <a:lnTo>
                  <a:pt x="4795" y="221"/>
                </a:lnTo>
                <a:lnTo>
                  <a:pt x="4796" y="221"/>
                </a:lnTo>
                <a:lnTo>
                  <a:pt x="4796" y="221"/>
                </a:lnTo>
                <a:lnTo>
                  <a:pt x="4797" y="221"/>
                </a:lnTo>
                <a:lnTo>
                  <a:pt x="4798" y="187"/>
                </a:lnTo>
                <a:lnTo>
                  <a:pt x="4798" y="204"/>
                </a:lnTo>
                <a:lnTo>
                  <a:pt x="4799" y="289"/>
                </a:lnTo>
                <a:lnTo>
                  <a:pt x="4799" y="221"/>
                </a:lnTo>
                <a:lnTo>
                  <a:pt x="4800" y="119"/>
                </a:lnTo>
                <a:lnTo>
                  <a:pt x="4800" y="102"/>
                </a:lnTo>
                <a:lnTo>
                  <a:pt x="4801" y="170"/>
                </a:lnTo>
                <a:lnTo>
                  <a:pt x="4802" y="238"/>
                </a:lnTo>
                <a:lnTo>
                  <a:pt x="4802" y="289"/>
                </a:lnTo>
                <a:lnTo>
                  <a:pt x="4803" y="272"/>
                </a:lnTo>
                <a:lnTo>
                  <a:pt x="4804" y="255"/>
                </a:lnTo>
                <a:lnTo>
                  <a:pt x="4804" y="255"/>
                </a:lnTo>
                <a:lnTo>
                  <a:pt x="4805" y="289"/>
                </a:lnTo>
                <a:lnTo>
                  <a:pt x="4805" y="323"/>
                </a:lnTo>
                <a:lnTo>
                  <a:pt x="4806" y="358"/>
                </a:lnTo>
                <a:lnTo>
                  <a:pt x="4806" y="409"/>
                </a:lnTo>
                <a:lnTo>
                  <a:pt x="4807" y="391"/>
                </a:lnTo>
                <a:lnTo>
                  <a:pt x="4807" y="340"/>
                </a:lnTo>
                <a:lnTo>
                  <a:pt x="4808" y="272"/>
                </a:lnTo>
                <a:lnTo>
                  <a:pt x="4809" y="238"/>
                </a:lnTo>
                <a:lnTo>
                  <a:pt x="4809" y="238"/>
                </a:lnTo>
                <a:lnTo>
                  <a:pt x="4810" y="221"/>
                </a:lnTo>
                <a:lnTo>
                  <a:pt x="4810" y="204"/>
                </a:lnTo>
                <a:lnTo>
                  <a:pt x="4811" y="187"/>
                </a:lnTo>
                <a:lnTo>
                  <a:pt x="4811" y="170"/>
                </a:lnTo>
                <a:lnTo>
                  <a:pt x="4812" y="170"/>
                </a:lnTo>
                <a:lnTo>
                  <a:pt x="4813" y="170"/>
                </a:lnTo>
                <a:lnTo>
                  <a:pt x="4813" y="170"/>
                </a:lnTo>
                <a:lnTo>
                  <a:pt x="4814" y="187"/>
                </a:lnTo>
                <a:lnTo>
                  <a:pt x="4814" y="187"/>
                </a:lnTo>
                <a:lnTo>
                  <a:pt x="4815" y="204"/>
                </a:lnTo>
                <a:lnTo>
                  <a:pt x="4815" y="204"/>
                </a:lnTo>
                <a:lnTo>
                  <a:pt x="4816" y="221"/>
                </a:lnTo>
                <a:lnTo>
                  <a:pt x="4817" y="238"/>
                </a:lnTo>
                <a:lnTo>
                  <a:pt x="4817" y="221"/>
                </a:lnTo>
                <a:lnTo>
                  <a:pt x="4818" y="221"/>
                </a:lnTo>
                <a:lnTo>
                  <a:pt x="4818" y="238"/>
                </a:lnTo>
                <a:lnTo>
                  <a:pt x="4819" y="255"/>
                </a:lnTo>
                <a:lnTo>
                  <a:pt x="4819" y="255"/>
                </a:lnTo>
                <a:lnTo>
                  <a:pt x="4820" y="221"/>
                </a:lnTo>
                <a:lnTo>
                  <a:pt x="4821" y="204"/>
                </a:lnTo>
                <a:lnTo>
                  <a:pt x="4821" y="187"/>
                </a:lnTo>
                <a:lnTo>
                  <a:pt x="4822" y="238"/>
                </a:lnTo>
                <a:lnTo>
                  <a:pt x="4822" y="238"/>
                </a:lnTo>
                <a:lnTo>
                  <a:pt x="4823" y="221"/>
                </a:lnTo>
                <a:lnTo>
                  <a:pt x="4823" y="238"/>
                </a:lnTo>
                <a:lnTo>
                  <a:pt x="4824" y="187"/>
                </a:lnTo>
                <a:lnTo>
                  <a:pt x="4824" y="238"/>
                </a:lnTo>
                <a:lnTo>
                  <a:pt x="4825" y="323"/>
                </a:lnTo>
                <a:lnTo>
                  <a:pt x="4826" y="340"/>
                </a:lnTo>
                <a:lnTo>
                  <a:pt x="4826" y="255"/>
                </a:lnTo>
                <a:lnTo>
                  <a:pt x="4827" y="221"/>
                </a:lnTo>
                <a:lnTo>
                  <a:pt x="4827" y="255"/>
                </a:lnTo>
                <a:lnTo>
                  <a:pt x="4828" y="323"/>
                </a:lnTo>
                <a:lnTo>
                  <a:pt x="4828" y="426"/>
                </a:lnTo>
                <a:lnTo>
                  <a:pt x="4829" y="409"/>
                </a:lnTo>
                <a:lnTo>
                  <a:pt x="4830" y="391"/>
                </a:lnTo>
                <a:lnTo>
                  <a:pt x="4830" y="289"/>
                </a:lnTo>
                <a:lnTo>
                  <a:pt x="4831" y="204"/>
                </a:lnTo>
                <a:lnTo>
                  <a:pt x="4831" y="153"/>
                </a:lnTo>
                <a:lnTo>
                  <a:pt x="4832" y="170"/>
                </a:lnTo>
                <a:lnTo>
                  <a:pt x="4832" y="187"/>
                </a:lnTo>
                <a:lnTo>
                  <a:pt x="4833" y="255"/>
                </a:lnTo>
                <a:lnTo>
                  <a:pt x="4834" y="272"/>
                </a:lnTo>
                <a:lnTo>
                  <a:pt x="4834" y="272"/>
                </a:lnTo>
                <a:lnTo>
                  <a:pt x="4835" y="272"/>
                </a:lnTo>
                <a:lnTo>
                  <a:pt x="4836" y="255"/>
                </a:lnTo>
                <a:lnTo>
                  <a:pt x="4836" y="255"/>
                </a:lnTo>
                <a:lnTo>
                  <a:pt x="4837" y="221"/>
                </a:lnTo>
                <a:lnTo>
                  <a:pt x="4837" y="221"/>
                </a:lnTo>
                <a:lnTo>
                  <a:pt x="4838" y="221"/>
                </a:lnTo>
                <a:lnTo>
                  <a:pt x="4838" y="238"/>
                </a:lnTo>
                <a:lnTo>
                  <a:pt x="4839" y="238"/>
                </a:lnTo>
                <a:lnTo>
                  <a:pt x="4840" y="272"/>
                </a:lnTo>
                <a:lnTo>
                  <a:pt x="4840" y="272"/>
                </a:lnTo>
                <a:lnTo>
                  <a:pt x="4841" y="255"/>
                </a:lnTo>
                <a:lnTo>
                  <a:pt x="4841" y="238"/>
                </a:lnTo>
                <a:lnTo>
                  <a:pt x="4842" y="238"/>
                </a:lnTo>
                <a:lnTo>
                  <a:pt x="4842" y="238"/>
                </a:lnTo>
                <a:lnTo>
                  <a:pt x="4843" y="238"/>
                </a:lnTo>
                <a:lnTo>
                  <a:pt x="4844" y="238"/>
                </a:lnTo>
                <a:lnTo>
                  <a:pt x="4844" y="255"/>
                </a:lnTo>
                <a:lnTo>
                  <a:pt x="4845" y="255"/>
                </a:lnTo>
                <a:lnTo>
                  <a:pt x="4845" y="204"/>
                </a:lnTo>
                <a:lnTo>
                  <a:pt x="4846" y="153"/>
                </a:lnTo>
                <a:lnTo>
                  <a:pt x="4846" y="170"/>
                </a:lnTo>
                <a:lnTo>
                  <a:pt x="4847" y="221"/>
                </a:lnTo>
                <a:lnTo>
                  <a:pt x="4848" y="255"/>
                </a:lnTo>
                <a:lnTo>
                  <a:pt x="4848" y="306"/>
                </a:lnTo>
                <a:lnTo>
                  <a:pt x="4849" y="289"/>
                </a:lnTo>
                <a:lnTo>
                  <a:pt x="4849" y="272"/>
                </a:lnTo>
                <a:lnTo>
                  <a:pt x="4850" y="221"/>
                </a:lnTo>
                <a:lnTo>
                  <a:pt x="4850" y="204"/>
                </a:lnTo>
                <a:lnTo>
                  <a:pt x="4851" y="204"/>
                </a:lnTo>
                <a:lnTo>
                  <a:pt x="4851" y="221"/>
                </a:lnTo>
                <a:lnTo>
                  <a:pt x="4852" y="272"/>
                </a:lnTo>
                <a:lnTo>
                  <a:pt x="4853" y="272"/>
                </a:lnTo>
                <a:lnTo>
                  <a:pt x="4853" y="238"/>
                </a:lnTo>
                <a:lnTo>
                  <a:pt x="4854" y="221"/>
                </a:lnTo>
                <a:lnTo>
                  <a:pt x="4854" y="255"/>
                </a:lnTo>
                <a:lnTo>
                  <a:pt x="4855" y="238"/>
                </a:lnTo>
                <a:lnTo>
                  <a:pt x="4855" y="238"/>
                </a:lnTo>
                <a:lnTo>
                  <a:pt x="4856" y="238"/>
                </a:lnTo>
                <a:lnTo>
                  <a:pt x="4857" y="238"/>
                </a:lnTo>
                <a:lnTo>
                  <a:pt x="4857" y="238"/>
                </a:lnTo>
                <a:lnTo>
                  <a:pt x="4858" y="221"/>
                </a:lnTo>
                <a:lnTo>
                  <a:pt x="4858" y="238"/>
                </a:lnTo>
                <a:lnTo>
                  <a:pt x="4859" y="221"/>
                </a:lnTo>
                <a:lnTo>
                  <a:pt x="4859" y="238"/>
                </a:lnTo>
                <a:lnTo>
                  <a:pt x="4860" y="238"/>
                </a:lnTo>
                <a:lnTo>
                  <a:pt x="4861" y="238"/>
                </a:lnTo>
                <a:lnTo>
                  <a:pt x="4861" y="221"/>
                </a:lnTo>
                <a:lnTo>
                  <a:pt x="4862" y="238"/>
                </a:lnTo>
                <a:lnTo>
                  <a:pt x="4862" y="255"/>
                </a:lnTo>
                <a:lnTo>
                  <a:pt x="4863" y="238"/>
                </a:lnTo>
                <a:lnTo>
                  <a:pt x="4863" y="221"/>
                </a:lnTo>
                <a:lnTo>
                  <a:pt x="4864" y="221"/>
                </a:lnTo>
                <a:lnTo>
                  <a:pt x="4865" y="238"/>
                </a:lnTo>
                <a:lnTo>
                  <a:pt x="4865" y="238"/>
                </a:lnTo>
                <a:lnTo>
                  <a:pt x="4866" y="221"/>
                </a:lnTo>
                <a:lnTo>
                  <a:pt x="4866" y="204"/>
                </a:lnTo>
                <a:lnTo>
                  <a:pt x="4867" y="204"/>
                </a:lnTo>
                <a:lnTo>
                  <a:pt x="4868" y="187"/>
                </a:lnTo>
                <a:lnTo>
                  <a:pt x="4868" y="170"/>
                </a:lnTo>
                <a:lnTo>
                  <a:pt x="4869" y="102"/>
                </a:lnTo>
                <a:lnTo>
                  <a:pt x="4869" y="102"/>
                </a:lnTo>
                <a:lnTo>
                  <a:pt x="4870" y="221"/>
                </a:lnTo>
                <a:lnTo>
                  <a:pt x="4871" y="289"/>
                </a:lnTo>
                <a:lnTo>
                  <a:pt x="4871" y="323"/>
                </a:lnTo>
                <a:lnTo>
                  <a:pt x="4872" y="323"/>
                </a:lnTo>
                <a:lnTo>
                  <a:pt x="4872" y="306"/>
                </a:lnTo>
                <a:lnTo>
                  <a:pt x="4873" y="289"/>
                </a:lnTo>
                <a:lnTo>
                  <a:pt x="4873" y="289"/>
                </a:lnTo>
                <a:lnTo>
                  <a:pt x="4874" y="358"/>
                </a:lnTo>
                <a:lnTo>
                  <a:pt x="4874" y="391"/>
                </a:lnTo>
                <a:lnTo>
                  <a:pt x="4875" y="409"/>
                </a:lnTo>
                <a:lnTo>
                  <a:pt x="4876" y="358"/>
                </a:lnTo>
                <a:lnTo>
                  <a:pt x="4876" y="255"/>
                </a:lnTo>
                <a:lnTo>
                  <a:pt x="4877" y="204"/>
                </a:lnTo>
                <a:lnTo>
                  <a:pt x="4877" y="170"/>
                </a:lnTo>
                <a:lnTo>
                  <a:pt x="4878" y="187"/>
                </a:lnTo>
                <a:lnTo>
                  <a:pt x="4878" y="221"/>
                </a:lnTo>
                <a:lnTo>
                  <a:pt x="4879" y="238"/>
                </a:lnTo>
                <a:lnTo>
                  <a:pt x="4880" y="238"/>
                </a:lnTo>
                <a:lnTo>
                  <a:pt x="4880" y="238"/>
                </a:lnTo>
                <a:lnTo>
                  <a:pt x="4881" y="221"/>
                </a:lnTo>
                <a:lnTo>
                  <a:pt x="4881" y="221"/>
                </a:lnTo>
                <a:lnTo>
                  <a:pt x="4882" y="204"/>
                </a:lnTo>
                <a:lnTo>
                  <a:pt x="4882" y="221"/>
                </a:lnTo>
                <a:lnTo>
                  <a:pt x="4883" y="204"/>
                </a:lnTo>
                <a:lnTo>
                  <a:pt x="4884" y="204"/>
                </a:lnTo>
                <a:lnTo>
                  <a:pt x="4884" y="204"/>
                </a:lnTo>
                <a:lnTo>
                  <a:pt x="4885" y="204"/>
                </a:lnTo>
                <a:lnTo>
                  <a:pt x="4885" y="204"/>
                </a:lnTo>
                <a:lnTo>
                  <a:pt x="4886" y="221"/>
                </a:lnTo>
                <a:lnTo>
                  <a:pt x="4886" y="221"/>
                </a:lnTo>
                <a:lnTo>
                  <a:pt x="4887" y="238"/>
                </a:lnTo>
                <a:lnTo>
                  <a:pt x="4888" y="238"/>
                </a:lnTo>
                <a:lnTo>
                  <a:pt x="4888" y="238"/>
                </a:lnTo>
                <a:lnTo>
                  <a:pt x="4889" y="204"/>
                </a:lnTo>
                <a:lnTo>
                  <a:pt x="4889" y="187"/>
                </a:lnTo>
                <a:lnTo>
                  <a:pt x="4890" y="204"/>
                </a:lnTo>
                <a:lnTo>
                  <a:pt x="4890" y="255"/>
                </a:lnTo>
                <a:lnTo>
                  <a:pt x="4891" y="255"/>
                </a:lnTo>
                <a:lnTo>
                  <a:pt x="4891" y="187"/>
                </a:lnTo>
                <a:lnTo>
                  <a:pt x="4892" y="153"/>
                </a:lnTo>
                <a:lnTo>
                  <a:pt x="4893" y="204"/>
                </a:lnTo>
                <a:lnTo>
                  <a:pt x="4893" y="272"/>
                </a:lnTo>
                <a:lnTo>
                  <a:pt x="4894" y="340"/>
                </a:lnTo>
                <a:lnTo>
                  <a:pt x="4894" y="289"/>
                </a:lnTo>
                <a:lnTo>
                  <a:pt x="4895" y="221"/>
                </a:lnTo>
                <a:lnTo>
                  <a:pt x="4895" y="221"/>
                </a:lnTo>
                <a:lnTo>
                  <a:pt x="4896" y="238"/>
                </a:lnTo>
                <a:lnTo>
                  <a:pt x="4897" y="289"/>
                </a:lnTo>
                <a:lnTo>
                  <a:pt x="4897" y="340"/>
                </a:lnTo>
                <a:lnTo>
                  <a:pt x="4898" y="340"/>
                </a:lnTo>
                <a:lnTo>
                  <a:pt x="4898" y="323"/>
                </a:lnTo>
                <a:lnTo>
                  <a:pt x="4899" y="289"/>
                </a:lnTo>
                <a:lnTo>
                  <a:pt x="4899" y="289"/>
                </a:lnTo>
                <a:lnTo>
                  <a:pt x="4900" y="238"/>
                </a:lnTo>
                <a:lnTo>
                  <a:pt x="4901" y="238"/>
                </a:lnTo>
                <a:lnTo>
                  <a:pt x="4901" y="221"/>
                </a:lnTo>
                <a:lnTo>
                  <a:pt x="4902" y="221"/>
                </a:lnTo>
                <a:lnTo>
                  <a:pt x="4903" y="204"/>
                </a:lnTo>
                <a:lnTo>
                  <a:pt x="4903" y="204"/>
                </a:lnTo>
                <a:lnTo>
                  <a:pt x="4904" y="187"/>
                </a:lnTo>
                <a:lnTo>
                  <a:pt x="4904" y="204"/>
                </a:lnTo>
                <a:lnTo>
                  <a:pt x="4905" y="204"/>
                </a:lnTo>
                <a:lnTo>
                  <a:pt x="4905" y="187"/>
                </a:lnTo>
                <a:lnTo>
                  <a:pt x="4906" y="204"/>
                </a:lnTo>
                <a:lnTo>
                  <a:pt x="4907" y="204"/>
                </a:lnTo>
                <a:lnTo>
                  <a:pt x="4907" y="221"/>
                </a:lnTo>
                <a:lnTo>
                  <a:pt x="4908" y="238"/>
                </a:lnTo>
                <a:lnTo>
                  <a:pt x="4908" y="255"/>
                </a:lnTo>
                <a:lnTo>
                  <a:pt x="4909" y="272"/>
                </a:lnTo>
                <a:lnTo>
                  <a:pt x="4909" y="272"/>
                </a:lnTo>
                <a:lnTo>
                  <a:pt x="4910" y="289"/>
                </a:lnTo>
                <a:lnTo>
                  <a:pt x="4911" y="323"/>
                </a:lnTo>
                <a:lnTo>
                  <a:pt x="4911" y="289"/>
                </a:lnTo>
                <a:lnTo>
                  <a:pt x="4912" y="289"/>
                </a:lnTo>
                <a:lnTo>
                  <a:pt x="4912" y="340"/>
                </a:lnTo>
                <a:lnTo>
                  <a:pt x="4913" y="374"/>
                </a:lnTo>
                <a:lnTo>
                  <a:pt x="4913" y="358"/>
                </a:lnTo>
                <a:lnTo>
                  <a:pt x="4914" y="272"/>
                </a:lnTo>
                <a:lnTo>
                  <a:pt x="4914" y="153"/>
                </a:lnTo>
                <a:lnTo>
                  <a:pt x="4915" y="221"/>
                </a:lnTo>
                <a:lnTo>
                  <a:pt x="4916" y="272"/>
                </a:lnTo>
                <a:lnTo>
                  <a:pt x="4916" y="289"/>
                </a:lnTo>
                <a:lnTo>
                  <a:pt x="4917" y="255"/>
                </a:lnTo>
                <a:lnTo>
                  <a:pt x="4917" y="255"/>
                </a:lnTo>
                <a:lnTo>
                  <a:pt x="4918" y="255"/>
                </a:lnTo>
                <a:lnTo>
                  <a:pt x="4918" y="238"/>
                </a:lnTo>
                <a:lnTo>
                  <a:pt x="4919" y="255"/>
                </a:lnTo>
                <a:lnTo>
                  <a:pt x="4920" y="289"/>
                </a:lnTo>
                <a:lnTo>
                  <a:pt x="4920" y="323"/>
                </a:lnTo>
                <a:lnTo>
                  <a:pt x="4921" y="340"/>
                </a:lnTo>
                <a:lnTo>
                  <a:pt x="4921" y="340"/>
                </a:lnTo>
                <a:lnTo>
                  <a:pt x="4922" y="272"/>
                </a:lnTo>
                <a:lnTo>
                  <a:pt x="4922" y="187"/>
                </a:lnTo>
                <a:lnTo>
                  <a:pt x="4923" y="136"/>
                </a:lnTo>
                <a:lnTo>
                  <a:pt x="4924" y="170"/>
                </a:lnTo>
                <a:lnTo>
                  <a:pt x="4924" y="204"/>
                </a:lnTo>
                <a:lnTo>
                  <a:pt x="4925" y="238"/>
                </a:lnTo>
                <a:lnTo>
                  <a:pt x="4925" y="238"/>
                </a:lnTo>
                <a:lnTo>
                  <a:pt x="4926" y="204"/>
                </a:lnTo>
                <a:lnTo>
                  <a:pt x="4926" y="221"/>
                </a:lnTo>
                <a:lnTo>
                  <a:pt x="4927" y="221"/>
                </a:lnTo>
                <a:lnTo>
                  <a:pt x="4928" y="221"/>
                </a:lnTo>
                <a:lnTo>
                  <a:pt x="4928" y="187"/>
                </a:lnTo>
                <a:lnTo>
                  <a:pt x="4929" y="187"/>
                </a:lnTo>
                <a:lnTo>
                  <a:pt x="4929" y="221"/>
                </a:lnTo>
                <a:lnTo>
                  <a:pt x="4930" y="221"/>
                </a:lnTo>
                <a:lnTo>
                  <a:pt x="4930" y="238"/>
                </a:lnTo>
                <a:lnTo>
                  <a:pt x="4931" y="221"/>
                </a:lnTo>
                <a:lnTo>
                  <a:pt x="4931" y="204"/>
                </a:lnTo>
                <a:lnTo>
                  <a:pt x="4932" y="204"/>
                </a:lnTo>
                <a:lnTo>
                  <a:pt x="4933" y="221"/>
                </a:lnTo>
                <a:lnTo>
                  <a:pt x="4933" y="221"/>
                </a:lnTo>
                <a:lnTo>
                  <a:pt x="4934" y="221"/>
                </a:lnTo>
                <a:lnTo>
                  <a:pt x="4935" y="187"/>
                </a:lnTo>
                <a:lnTo>
                  <a:pt x="4935" y="187"/>
                </a:lnTo>
                <a:lnTo>
                  <a:pt x="4936" y="221"/>
                </a:lnTo>
                <a:lnTo>
                  <a:pt x="4936" y="221"/>
                </a:lnTo>
                <a:lnTo>
                  <a:pt x="4937" y="170"/>
                </a:lnTo>
                <a:lnTo>
                  <a:pt x="4937" y="85"/>
                </a:lnTo>
                <a:lnTo>
                  <a:pt x="4938" y="102"/>
                </a:lnTo>
                <a:lnTo>
                  <a:pt x="4939" y="170"/>
                </a:lnTo>
                <a:lnTo>
                  <a:pt x="4939" y="238"/>
                </a:lnTo>
                <a:lnTo>
                  <a:pt x="4940" y="289"/>
                </a:lnTo>
                <a:lnTo>
                  <a:pt x="4940" y="272"/>
                </a:lnTo>
                <a:lnTo>
                  <a:pt x="4941" y="255"/>
                </a:lnTo>
                <a:lnTo>
                  <a:pt x="4941" y="272"/>
                </a:lnTo>
                <a:lnTo>
                  <a:pt x="4942" y="306"/>
                </a:lnTo>
                <a:lnTo>
                  <a:pt x="4943" y="374"/>
                </a:lnTo>
                <a:lnTo>
                  <a:pt x="4943" y="374"/>
                </a:lnTo>
                <a:lnTo>
                  <a:pt x="4944" y="409"/>
                </a:lnTo>
                <a:lnTo>
                  <a:pt x="4944" y="374"/>
                </a:lnTo>
                <a:lnTo>
                  <a:pt x="4945" y="306"/>
                </a:lnTo>
                <a:lnTo>
                  <a:pt x="4945" y="255"/>
                </a:lnTo>
                <a:lnTo>
                  <a:pt x="4946" y="221"/>
                </a:lnTo>
                <a:lnTo>
                  <a:pt x="4947" y="221"/>
                </a:lnTo>
                <a:lnTo>
                  <a:pt x="4947" y="221"/>
                </a:lnTo>
                <a:lnTo>
                  <a:pt x="4948" y="204"/>
                </a:lnTo>
                <a:lnTo>
                  <a:pt x="4948" y="204"/>
                </a:lnTo>
                <a:lnTo>
                  <a:pt x="4949" y="187"/>
                </a:lnTo>
                <a:lnTo>
                  <a:pt x="4949" y="187"/>
                </a:lnTo>
                <a:lnTo>
                  <a:pt x="4950" y="187"/>
                </a:lnTo>
                <a:lnTo>
                  <a:pt x="4951" y="187"/>
                </a:lnTo>
                <a:lnTo>
                  <a:pt x="4951" y="204"/>
                </a:lnTo>
                <a:lnTo>
                  <a:pt x="4952" y="187"/>
                </a:lnTo>
                <a:lnTo>
                  <a:pt x="4952" y="187"/>
                </a:lnTo>
                <a:lnTo>
                  <a:pt x="4953" y="204"/>
                </a:lnTo>
                <a:lnTo>
                  <a:pt x="4953" y="187"/>
                </a:lnTo>
                <a:lnTo>
                  <a:pt x="4954" y="204"/>
                </a:lnTo>
                <a:lnTo>
                  <a:pt x="4955" y="221"/>
                </a:lnTo>
                <a:lnTo>
                  <a:pt x="4955" y="221"/>
                </a:lnTo>
                <a:lnTo>
                  <a:pt x="4956" y="221"/>
                </a:lnTo>
                <a:lnTo>
                  <a:pt x="4956" y="221"/>
                </a:lnTo>
                <a:lnTo>
                  <a:pt x="4957" y="221"/>
                </a:lnTo>
                <a:lnTo>
                  <a:pt x="4957" y="187"/>
                </a:lnTo>
                <a:lnTo>
                  <a:pt x="4958" y="153"/>
                </a:lnTo>
                <a:lnTo>
                  <a:pt x="4958" y="170"/>
                </a:lnTo>
                <a:lnTo>
                  <a:pt x="4959" y="204"/>
                </a:lnTo>
                <a:lnTo>
                  <a:pt x="4960" y="221"/>
                </a:lnTo>
                <a:lnTo>
                  <a:pt x="4960" y="204"/>
                </a:lnTo>
                <a:lnTo>
                  <a:pt x="4961" y="238"/>
                </a:lnTo>
                <a:lnTo>
                  <a:pt x="4961" y="204"/>
                </a:lnTo>
                <a:lnTo>
                  <a:pt x="4962" y="272"/>
                </a:lnTo>
                <a:lnTo>
                  <a:pt x="4962" y="340"/>
                </a:lnTo>
                <a:lnTo>
                  <a:pt x="4963" y="340"/>
                </a:lnTo>
                <a:lnTo>
                  <a:pt x="4964" y="255"/>
                </a:lnTo>
                <a:lnTo>
                  <a:pt x="4964" y="221"/>
                </a:lnTo>
                <a:lnTo>
                  <a:pt x="4965" y="221"/>
                </a:lnTo>
                <a:lnTo>
                  <a:pt x="4965" y="323"/>
                </a:lnTo>
                <a:lnTo>
                  <a:pt x="4966" y="409"/>
                </a:lnTo>
                <a:lnTo>
                  <a:pt x="4966" y="426"/>
                </a:lnTo>
                <a:lnTo>
                  <a:pt x="4967" y="460"/>
                </a:lnTo>
                <a:lnTo>
                  <a:pt x="4968" y="391"/>
                </a:lnTo>
                <a:lnTo>
                  <a:pt x="4968" y="289"/>
                </a:lnTo>
                <a:lnTo>
                  <a:pt x="4969" y="221"/>
                </a:lnTo>
                <a:lnTo>
                  <a:pt x="4970" y="187"/>
                </a:lnTo>
                <a:lnTo>
                  <a:pt x="4970" y="204"/>
                </a:lnTo>
                <a:lnTo>
                  <a:pt x="4971" y="221"/>
                </a:lnTo>
                <a:lnTo>
                  <a:pt x="4971" y="238"/>
                </a:lnTo>
                <a:lnTo>
                  <a:pt x="4972" y="289"/>
                </a:lnTo>
                <a:lnTo>
                  <a:pt x="4972" y="255"/>
                </a:lnTo>
                <a:lnTo>
                  <a:pt x="4973" y="238"/>
                </a:lnTo>
                <a:lnTo>
                  <a:pt x="4974" y="255"/>
                </a:lnTo>
                <a:lnTo>
                  <a:pt x="4974" y="255"/>
                </a:lnTo>
                <a:lnTo>
                  <a:pt x="4975" y="238"/>
                </a:lnTo>
                <a:lnTo>
                  <a:pt x="4975" y="238"/>
                </a:lnTo>
                <a:lnTo>
                  <a:pt x="4976" y="238"/>
                </a:lnTo>
                <a:lnTo>
                  <a:pt x="4976" y="238"/>
                </a:lnTo>
                <a:lnTo>
                  <a:pt x="4977" y="272"/>
                </a:lnTo>
                <a:lnTo>
                  <a:pt x="4978" y="272"/>
                </a:lnTo>
                <a:lnTo>
                  <a:pt x="4978" y="272"/>
                </a:lnTo>
                <a:lnTo>
                  <a:pt x="4979" y="272"/>
                </a:lnTo>
                <a:lnTo>
                  <a:pt x="4979" y="272"/>
                </a:lnTo>
                <a:lnTo>
                  <a:pt x="4980" y="272"/>
                </a:lnTo>
                <a:lnTo>
                  <a:pt x="4980" y="272"/>
                </a:lnTo>
                <a:lnTo>
                  <a:pt x="4981" y="272"/>
                </a:lnTo>
                <a:lnTo>
                  <a:pt x="4981" y="289"/>
                </a:lnTo>
                <a:lnTo>
                  <a:pt x="4982" y="255"/>
                </a:lnTo>
                <a:lnTo>
                  <a:pt x="4983" y="170"/>
                </a:lnTo>
                <a:lnTo>
                  <a:pt x="4983" y="102"/>
                </a:lnTo>
                <a:lnTo>
                  <a:pt x="4984" y="153"/>
                </a:lnTo>
                <a:lnTo>
                  <a:pt x="4984" y="272"/>
                </a:lnTo>
                <a:lnTo>
                  <a:pt x="4985" y="272"/>
                </a:lnTo>
                <a:lnTo>
                  <a:pt x="4985" y="255"/>
                </a:lnTo>
                <a:lnTo>
                  <a:pt x="4986" y="238"/>
                </a:lnTo>
                <a:lnTo>
                  <a:pt x="4987" y="238"/>
                </a:lnTo>
                <a:lnTo>
                  <a:pt x="4987" y="238"/>
                </a:lnTo>
                <a:lnTo>
                  <a:pt x="4988" y="272"/>
                </a:lnTo>
                <a:lnTo>
                  <a:pt x="4988" y="255"/>
                </a:lnTo>
                <a:lnTo>
                  <a:pt x="4989" y="221"/>
                </a:lnTo>
                <a:lnTo>
                  <a:pt x="4989" y="255"/>
                </a:lnTo>
                <a:lnTo>
                  <a:pt x="4990" y="272"/>
                </a:lnTo>
                <a:lnTo>
                  <a:pt x="4991" y="272"/>
                </a:lnTo>
                <a:lnTo>
                  <a:pt x="4991" y="272"/>
                </a:lnTo>
                <a:lnTo>
                  <a:pt x="4992" y="272"/>
                </a:lnTo>
                <a:lnTo>
                  <a:pt x="4992" y="255"/>
                </a:lnTo>
                <a:lnTo>
                  <a:pt x="4993" y="238"/>
                </a:lnTo>
                <a:lnTo>
                  <a:pt x="4993" y="238"/>
                </a:lnTo>
                <a:lnTo>
                  <a:pt x="4994" y="238"/>
                </a:lnTo>
                <a:lnTo>
                  <a:pt x="4995" y="221"/>
                </a:lnTo>
                <a:lnTo>
                  <a:pt x="4995" y="221"/>
                </a:lnTo>
                <a:lnTo>
                  <a:pt x="4996" y="221"/>
                </a:lnTo>
                <a:lnTo>
                  <a:pt x="4996" y="221"/>
                </a:lnTo>
                <a:lnTo>
                  <a:pt x="4997" y="221"/>
                </a:lnTo>
                <a:lnTo>
                  <a:pt x="4997" y="221"/>
                </a:lnTo>
                <a:lnTo>
                  <a:pt x="4998" y="238"/>
                </a:lnTo>
                <a:lnTo>
                  <a:pt x="4998" y="238"/>
                </a:lnTo>
                <a:lnTo>
                  <a:pt x="4999" y="238"/>
                </a:lnTo>
                <a:lnTo>
                  <a:pt x="5000" y="255"/>
                </a:lnTo>
                <a:lnTo>
                  <a:pt x="5001" y="238"/>
                </a:lnTo>
                <a:lnTo>
                  <a:pt x="5001" y="238"/>
                </a:lnTo>
                <a:lnTo>
                  <a:pt x="5002" y="238"/>
                </a:lnTo>
                <a:lnTo>
                  <a:pt x="5002" y="221"/>
                </a:lnTo>
                <a:lnTo>
                  <a:pt x="5003" y="204"/>
                </a:lnTo>
                <a:lnTo>
                  <a:pt x="5003" y="153"/>
                </a:lnTo>
                <a:lnTo>
                  <a:pt x="5004" y="170"/>
                </a:lnTo>
                <a:lnTo>
                  <a:pt x="5004" y="153"/>
                </a:lnTo>
                <a:lnTo>
                  <a:pt x="5005" y="170"/>
                </a:lnTo>
                <a:lnTo>
                  <a:pt x="5006" y="153"/>
                </a:lnTo>
                <a:lnTo>
                  <a:pt x="5006" y="153"/>
                </a:lnTo>
                <a:lnTo>
                  <a:pt x="5007" y="187"/>
                </a:lnTo>
                <a:lnTo>
                  <a:pt x="5007" y="238"/>
                </a:lnTo>
                <a:lnTo>
                  <a:pt x="5008" y="306"/>
                </a:lnTo>
                <a:lnTo>
                  <a:pt x="5008" y="323"/>
                </a:lnTo>
                <a:lnTo>
                  <a:pt x="5009" y="340"/>
                </a:lnTo>
                <a:lnTo>
                  <a:pt x="5010" y="289"/>
                </a:lnTo>
                <a:lnTo>
                  <a:pt x="5010" y="289"/>
                </a:lnTo>
                <a:lnTo>
                  <a:pt x="5011" y="306"/>
                </a:lnTo>
                <a:lnTo>
                  <a:pt x="5011" y="323"/>
                </a:lnTo>
                <a:lnTo>
                  <a:pt x="5012" y="340"/>
                </a:lnTo>
                <a:lnTo>
                  <a:pt x="5012" y="340"/>
                </a:lnTo>
                <a:lnTo>
                  <a:pt x="5013" y="306"/>
                </a:lnTo>
                <a:lnTo>
                  <a:pt x="5014" y="272"/>
                </a:lnTo>
                <a:lnTo>
                  <a:pt x="5014" y="255"/>
                </a:lnTo>
                <a:lnTo>
                  <a:pt x="5015" y="238"/>
                </a:lnTo>
                <a:lnTo>
                  <a:pt x="5015" y="204"/>
                </a:lnTo>
                <a:lnTo>
                  <a:pt x="5016" y="187"/>
                </a:lnTo>
                <a:lnTo>
                  <a:pt x="5016" y="221"/>
                </a:lnTo>
                <a:lnTo>
                  <a:pt x="5017" y="221"/>
                </a:lnTo>
                <a:lnTo>
                  <a:pt x="5018" y="221"/>
                </a:lnTo>
                <a:lnTo>
                  <a:pt x="5018" y="221"/>
                </a:lnTo>
                <a:lnTo>
                  <a:pt x="5019" y="221"/>
                </a:lnTo>
                <a:lnTo>
                  <a:pt x="5019" y="204"/>
                </a:lnTo>
                <a:lnTo>
                  <a:pt x="5020" y="204"/>
                </a:lnTo>
                <a:lnTo>
                  <a:pt x="5020" y="204"/>
                </a:lnTo>
                <a:lnTo>
                  <a:pt x="5021" y="238"/>
                </a:lnTo>
                <a:lnTo>
                  <a:pt x="5021" y="238"/>
                </a:lnTo>
                <a:lnTo>
                  <a:pt x="5022" y="238"/>
                </a:lnTo>
                <a:lnTo>
                  <a:pt x="5023" y="221"/>
                </a:lnTo>
                <a:lnTo>
                  <a:pt x="5023" y="238"/>
                </a:lnTo>
                <a:lnTo>
                  <a:pt x="5024" y="221"/>
                </a:lnTo>
                <a:lnTo>
                  <a:pt x="5024" y="204"/>
                </a:lnTo>
                <a:lnTo>
                  <a:pt x="5025" y="204"/>
                </a:lnTo>
                <a:lnTo>
                  <a:pt x="5025" y="170"/>
                </a:lnTo>
                <a:lnTo>
                  <a:pt x="5026" y="170"/>
                </a:lnTo>
                <a:lnTo>
                  <a:pt x="5027" y="204"/>
                </a:lnTo>
                <a:lnTo>
                  <a:pt x="5027" y="238"/>
                </a:lnTo>
                <a:lnTo>
                  <a:pt x="5028" y="272"/>
                </a:lnTo>
                <a:lnTo>
                  <a:pt x="5028" y="187"/>
                </a:lnTo>
                <a:lnTo>
                  <a:pt x="5029" y="119"/>
                </a:lnTo>
                <a:lnTo>
                  <a:pt x="5029" y="102"/>
                </a:lnTo>
                <a:lnTo>
                  <a:pt x="5030" y="170"/>
                </a:lnTo>
                <a:lnTo>
                  <a:pt x="5031" y="255"/>
                </a:lnTo>
                <a:lnTo>
                  <a:pt x="5031" y="323"/>
                </a:lnTo>
                <a:lnTo>
                  <a:pt x="5032" y="255"/>
                </a:lnTo>
                <a:lnTo>
                  <a:pt x="5032" y="221"/>
                </a:lnTo>
                <a:lnTo>
                  <a:pt x="5033" y="238"/>
                </a:lnTo>
                <a:lnTo>
                  <a:pt x="5033" y="289"/>
                </a:lnTo>
                <a:lnTo>
                  <a:pt x="5034" y="323"/>
                </a:lnTo>
                <a:lnTo>
                  <a:pt x="5035" y="340"/>
                </a:lnTo>
                <a:lnTo>
                  <a:pt x="5035" y="374"/>
                </a:lnTo>
                <a:lnTo>
                  <a:pt x="5036" y="358"/>
                </a:lnTo>
                <a:lnTo>
                  <a:pt x="5037" y="306"/>
                </a:lnTo>
                <a:lnTo>
                  <a:pt x="5037" y="272"/>
                </a:lnTo>
                <a:lnTo>
                  <a:pt x="5038" y="272"/>
                </a:lnTo>
                <a:lnTo>
                  <a:pt x="5038" y="255"/>
                </a:lnTo>
                <a:lnTo>
                  <a:pt x="5039" y="238"/>
                </a:lnTo>
                <a:lnTo>
                  <a:pt x="5039" y="221"/>
                </a:lnTo>
                <a:lnTo>
                  <a:pt x="5040" y="187"/>
                </a:lnTo>
                <a:lnTo>
                  <a:pt x="5041" y="170"/>
                </a:lnTo>
                <a:lnTo>
                  <a:pt x="5041" y="187"/>
                </a:lnTo>
                <a:lnTo>
                  <a:pt x="5042" y="187"/>
                </a:lnTo>
                <a:lnTo>
                  <a:pt x="5042" y="187"/>
                </a:lnTo>
                <a:lnTo>
                  <a:pt x="5043" y="187"/>
                </a:lnTo>
                <a:lnTo>
                  <a:pt x="5043" y="204"/>
                </a:lnTo>
                <a:lnTo>
                  <a:pt x="5044" y="238"/>
                </a:lnTo>
                <a:lnTo>
                  <a:pt x="5045" y="272"/>
                </a:lnTo>
                <a:lnTo>
                  <a:pt x="5045" y="289"/>
                </a:lnTo>
                <a:lnTo>
                  <a:pt x="5046" y="289"/>
                </a:lnTo>
                <a:lnTo>
                  <a:pt x="5046" y="289"/>
                </a:lnTo>
                <a:lnTo>
                  <a:pt x="5047" y="289"/>
                </a:lnTo>
                <a:lnTo>
                  <a:pt x="5047" y="272"/>
                </a:lnTo>
                <a:lnTo>
                  <a:pt x="5048" y="289"/>
                </a:lnTo>
                <a:lnTo>
                  <a:pt x="5048" y="340"/>
                </a:lnTo>
                <a:lnTo>
                  <a:pt x="5049" y="374"/>
                </a:lnTo>
                <a:lnTo>
                  <a:pt x="5050" y="358"/>
                </a:lnTo>
                <a:lnTo>
                  <a:pt x="5050" y="340"/>
                </a:lnTo>
                <a:lnTo>
                  <a:pt x="5051" y="272"/>
                </a:lnTo>
                <a:lnTo>
                  <a:pt x="5051" y="170"/>
                </a:lnTo>
                <a:lnTo>
                  <a:pt x="5052" y="187"/>
                </a:lnTo>
                <a:lnTo>
                  <a:pt x="5052" y="289"/>
                </a:lnTo>
                <a:lnTo>
                  <a:pt x="5053" y="306"/>
                </a:lnTo>
                <a:lnTo>
                  <a:pt x="5054" y="306"/>
                </a:lnTo>
                <a:lnTo>
                  <a:pt x="5054" y="306"/>
                </a:lnTo>
                <a:lnTo>
                  <a:pt x="5055" y="306"/>
                </a:lnTo>
                <a:lnTo>
                  <a:pt x="5055" y="289"/>
                </a:lnTo>
                <a:lnTo>
                  <a:pt x="5056" y="221"/>
                </a:lnTo>
                <a:lnTo>
                  <a:pt x="5056" y="170"/>
                </a:lnTo>
                <a:lnTo>
                  <a:pt x="5057" y="255"/>
                </a:lnTo>
                <a:lnTo>
                  <a:pt x="5058" y="323"/>
                </a:lnTo>
                <a:lnTo>
                  <a:pt x="5058" y="358"/>
                </a:lnTo>
                <a:lnTo>
                  <a:pt x="5059" y="340"/>
                </a:lnTo>
                <a:lnTo>
                  <a:pt x="5059" y="272"/>
                </a:lnTo>
                <a:lnTo>
                  <a:pt x="5060" y="204"/>
                </a:lnTo>
                <a:lnTo>
                  <a:pt x="5060" y="187"/>
                </a:lnTo>
                <a:lnTo>
                  <a:pt x="5061" y="204"/>
                </a:lnTo>
                <a:lnTo>
                  <a:pt x="5062" y="204"/>
                </a:lnTo>
                <a:lnTo>
                  <a:pt x="5062" y="221"/>
                </a:lnTo>
                <a:lnTo>
                  <a:pt x="5063" y="221"/>
                </a:lnTo>
                <a:lnTo>
                  <a:pt x="5063" y="238"/>
                </a:lnTo>
                <a:lnTo>
                  <a:pt x="5064" y="238"/>
                </a:lnTo>
                <a:lnTo>
                  <a:pt x="5064" y="221"/>
                </a:lnTo>
                <a:lnTo>
                  <a:pt x="5065" y="204"/>
                </a:lnTo>
                <a:lnTo>
                  <a:pt x="5065" y="204"/>
                </a:lnTo>
                <a:lnTo>
                  <a:pt x="5066" y="204"/>
                </a:lnTo>
                <a:lnTo>
                  <a:pt x="5067" y="221"/>
                </a:lnTo>
                <a:lnTo>
                  <a:pt x="5068" y="221"/>
                </a:lnTo>
                <a:lnTo>
                  <a:pt x="5068" y="221"/>
                </a:lnTo>
                <a:lnTo>
                  <a:pt x="5069" y="221"/>
                </a:lnTo>
                <a:lnTo>
                  <a:pt x="5069" y="221"/>
                </a:lnTo>
                <a:lnTo>
                  <a:pt x="5070" y="221"/>
                </a:lnTo>
                <a:lnTo>
                  <a:pt x="5070" y="204"/>
                </a:lnTo>
                <a:lnTo>
                  <a:pt x="5071" y="204"/>
                </a:lnTo>
                <a:lnTo>
                  <a:pt x="5071" y="221"/>
                </a:lnTo>
                <a:lnTo>
                  <a:pt x="5072" y="221"/>
                </a:lnTo>
                <a:lnTo>
                  <a:pt x="5073" y="170"/>
                </a:lnTo>
                <a:lnTo>
                  <a:pt x="5073" y="170"/>
                </a:lnTo>
                <a:lnTo>
                  <a:pt x="5074" y="238"/>
                </a:lnTo>
                <a:lnTo>
                  <a:pt x="5074" y="187"/>
                </a:lnTo>
                <a:lnTo>
                  <a:pt x="5075" y="136"/>
                </a:lnTo>
                <a:lnTo>
                  <a:pt x="5075" y="153"/>
                </a:lnTo>
                <a:lnTo>
                  <a:pt x="5076" y="221"/>
                </a:lnTo>
                <a:lnTo>
                  <a:pt x="5077" y="272"/>
                </a:lnTo>
                <a:lnTo>
                  <a:pt x="5077" y="306"/>
                </a:lnTo>
                <a:lnTo>
                  <a:pt x="5078" y="255"/>
                </a:lnTo>
                <a:lnTo>
                  <a:pt x="5078" y="255"/>
                </a:lnTo>
                <a:lnTo>
                  <a:pt x="5079" y="272"/>
                </a:lnTo>
                <a:lnTo>
                  <a:pt x="5079" y="255"/>
                </a:lnTo>
                <a:lnTo>
                  <a:pt x="5080" y="289"/>
                </a:lnTo>
                <a:lnTo>
                  <a:pt x="5081" y="340"/>
                </a:lnTo>
                <a:lnTo>
                  <a:pt x="5081" y="409"/>
                </a:lnTo>
                <a:lnTo>
                  <a:pt x="5082" y="409"/>
                </a:lnTo>
                <a:lnTo>
                  <a:pt x="5082" y="358"/>
                </a:lnTo>
                <a:lnTo>
                  <a:pt x="5083" y="272"/>
                </a:lnTo>
                <a:lnTo>
                  <a:pt x="5083" y="221"/>
                </a:lnTo>
                <a:lnTo>
                  <a:pt x="5084" y="221"/>
                </a:lnTo>
                <a:lnTo>
                  <a:pt x="5085" y="221"/>
                </a:lnTo>
                <a:lnTo>
                  <a:pt x="5085" y="221"/>
                </a:lnTo>
                <a:lnTo>
                  <a:pt x="5086" y="204"/>
                </a:lnTo>
                <a:lnTo>
                  <a:pt x="5086" y="170"/>
                </a:lnTo>
                <a:lnTo>
                  <a:pt x="5087" y="170"/>
                </a:lnTo>
                <a:lnTo>
                  <a:pt x="5087" y="187"/>
                </a:lnTo>
                <a:lnTo>
                  <a:pt x="5088" y="221"/>
                </a:lnTo>
                <a:lnTo>
                  <a:pt x="5088" y="238"/>
                </a:lnTo>
                <a:lnTo>
                  <a:pt x="5089" y="221"/>
                </a:lnTo>
                <a:lnTo>
                  <a:pt x="5090" y="204"/>
                </a:lnTo>
                <a:lnTo>
                  <a:pt x="5090" y="187"/>
                </a:lnTo>
                <a:lnTo>
                  <a:pt x="5091" y="204"/>
                </a:lnTo>
                <a:lnTo>
                  <a:pt x="5091" y="204"/>
                </a:lnTo>
                <a:lnTo>
                  <a:pt x="5092" y="221"/>
                </a:lnTo>
                <a:lnTo>
                  <a:pt x="5092" y="221"/>
                </a:lnTo>
                <a:lnTo>
                  <a:pt x="5093" y="238"/>
                </a:lnTo>
                <a:lnTo>
                  <a:pt x="5094" y="238"/>
                </a:lnTo>
                <a:lnTo>
                  <a:pt x="5094" y="221"/>
                </a:lnTo>
                <a:lnTo>
                  <a:pt x="5095" y="170"/>
                </a:lnTo>
                <a:lnTo>
                  <a:pt x="5095" y="136"/>
                </a:lnTo>
                <a:lnTo>
                  <a:pt x="5096" y="136"/>
                </a:lnTo>
                <a:lnTo>
                  <a:pt x="5096" y="221"/>
                </a:lnTo>
                <a:lnTo>
                  <a:pt x="5097" y="289"/>
                </a:lnTo>
                <a:lnTo>
                  <a:pt x="5098" y="187"/>
                </a:lnTo>
                <a:lnTo>
                  <a:pt x="5098" y="153"/>
                </a:lnTo>
                <a:lnTo>
                  <a:pt x="5099" y="136"/>
                </a:lnTo>
                <a:lnTo>
                  <a:pt x="5099" y="238"/>
                </a:lnTo>
                <a:lnTo>
                  <a:pt x="5100" y="323"/>
                </a:lnTo>
                <a:lnTo>
                  <a:pt x="5101" y="306"/>
                </a:lnTo>
                <a:lnTo>
                  <a:pt x="5101" y="221"/>
                </a:lnTo>
                <a:lnTo>
                  <a:pt x="5102" y="187"/>
                </a:lnTo>
                <a:lnTo>
                  <a:pt x="5102" y="272"/>
                </a:lnTo>
                <a:lnTo>
                  <a:pt x="5103" y="374"/>
                </a:lnTo>
                <a:lnTo>
                  <a:pt x="5104" y="409"/>
                </a:lnTo>
                <a:lnTo>
                  <a:pt x="5104" y="426"/>
                </a:lnTo>
                <a:lnTo>
                  <a:pt x="5105" y="391"/>
                </a:lnTo>
                <a:lnTo>
                  <a:pt x="5105" y="374"/>
                </a:lnTo>
                <a:lnTo>
                  <a:pt x="5106" y="306"/>
                </a:lnTo>
                <a:lnTo>
                  <a:pt x="5106" y="255"/>
                </a:lnTo>
                <a:lnTo>
                  <a:pt x="5107" y="238"/>
                </a:lnTo>
                <a:lnTo>
                  <a:pt x="5108" y="238"/>
                </a:lnTo>
                <a:lnTo>
                  <a:pt x="5108" y="238"/>
                </a:lnTo>
                <a:lnTo>
                  <a:pt x="5109" y="238"/>
                </a:lnTo>
                <a:lnTo>
                  <a:pt x="5109" y="272"/>
                </a:lnTo>
                <a:lnTo>
                  <a:pt x="5110" y="289"/>
                </a:lnTo>
                <a:lnTo>
                  <a:pt x="5110" y="306"/>
                </a:lnTo>
                <a:lnTo>
                  <a:pt x="5111" y="306"/>
                </a:lnTo>
                <a:lnTo>
                  <a:pt x="5111" y="272"/>
                </a:lnTo>
                <a:lnTo>
                  <a:pt x="5112" y="272"/>
                </a:lnTo>
                <a:lnTo>
                  <a:pt x="5113" y="255"/>
                </a:lnTo>
                <a:lnTo>
                  <a:pt x="5113" y="255"/>
                </a:lnTo>
                <a:lnTo>
                  <a:pt x="5114" y="255"/>
                </a:lnTo>
                <a:lnTo>
                  <a:pt x="5114" y="272"/>
                </a:lnTo>
                <a:lnTo>
                  <a:pt x="5115" y="306"/>
                </a:lnTo>
                <a:lnTo>
                  <a:pt x="5115" y="306"/>
                </a:lnTo>
                <a:lnTo>
                  <a:pt x="5116" y="289"/>
                </a:lnTo>
                <a:lnTo>
                  <a:pt x="5117" y="289"/>
                </a:lnTo>
                <a:lnTo>
                  <a:pt x="5117" y="289"/>
                </a:lnTo>
                <a:lnTo>
                  <a:pt x="5118" y="272"/>
                </a:lnTo>
                <a:lnTo>
                  <a:pt x="5118" y="272"/>
                </a:lnTo>
                <a:lnTo>
                  <a:pt x="5119" y="323"/>
                </a:lnTo>
                <a:lnTo>
                  <a:pt x="5119" y="306"/>
                </a:lnTo>
                <a:lnTo>
                  <a:pt x="5120" y="272"/>
                </a:lnTo>
                <a:lnTo>
                  <a:pt x="5121" y="221"/>
                </a:lnTo>
                <a:lnTo>
                  <a:pt x="5121" y="153"/>
                </a:lnTo>
                <a:lnTo>
                  <a:pt x="5122" y="204"/>
                </a:lnTo>
                <a:lnTo>
                  <a:pt x="5122" y="272"/>
                </a:lnTo>
                <a:lnTo>
                  <a:pt x="5123" y="255"/>
                </a:lnTo>
                <a:lnTo>
                  <a:pt x="5123" y="238"/>
                </a:lnTo>
                <a:lnTo>
                  <a:pt x="5124" y="221"/>
                </a:lnTo>
                <a:lnTo>
                  <a:pt x="5125" y="255"/>
                </a:lnTo>
                <a:lnTo>
                  <a:pt x="5125" y="221"/>
                </a:lnTo>
                <a:lnTo>
                  <a:pt x="5126" y="238"/>
                </a:lnTo>
                <a:lnTo>
                  <a:pt x="5126" y="255"/>
                </a:lnTo>
                <a:lnTo>
                  <a:pt x="5127" y="255"/>
                </a:lnTo>
                <a:lnTo>
                  <a:pt x="5127" y="221"/>
                </a:lnTo>
                <a:lnTo>
                  <a:pt x="5128" y="221"/>
                </a:lnTo>
                <a:lnTo>
                  <a:pt x="5128" y="238"/>
                </a:lnTo>
                <a:lnTo>
                  <a:pt x="5129" y="238"/>
                </a:lnTo>
                <a:lnTo>
                  <a:pt x="5130" y="221"/>
                </a:lnTo>
                <a:lnTo>
                  <a:pt x="5130" y="221"/>
                </a:lnTo>
                <a:lnTo>
                  <a:pt x="5131" y="221"/>
                </a:lnTo>
                <a:lnTo>
                  <a:pt x="5131" y="221"/>
                </a:lnTo>
                <a:lnTo>
                  <a:pt x="5132" y="238"/>
                </a:lnTo>
                <a:lnTo>
                  <a:pt x="5132" y="255"/>
                </a:lnTo>
                <a:lnTo>
                  <a:pt x="5133" y="255"/>
                </a:lnTo>
                <a:lnTo>
                  <a:pt x="5134" y="238"/>
                </a:lnTo>
                <a:lnTo>
                  <a:pt x="5134" y="255"/>
                </a:lnTo>
                <a:lnTo>
                  <a:pt x="5135" y="238"/>
                </a:lnTo>
                <a:lnTo>
                  <a:pt x="5136" y="238"/>
                </a:lnTo>
                <a:lnTo>
                  <a:pt x="5136" y="238"/>
                </a:lnTo>
                <a:lnTo>
                  <a:pt x="5137" y="204"/>
                </a:lnTo>
                <a:lnTo>
                  <a:pt x="5137" y="221"/>
                </a:lnTo>
                <a:lnTo>
                  <a:pt x="5138" y="238"/>
                </a:lnTo>
                <a:lnTo>
                  <a:pt x="5138" y="204"/>
                </a:lnTo>
                <a:lnTo>
                  <a:pt x="5139" y="204"/>
                </a:lnTo>
                <a:lnTo>
                  <a:pt x="5140" y="204"/>
                </a:lnTo>
                <a:lnTo>
                  <a:pt x="5140" y="204"/>
                </a:lnTo>
                <a:lnTo>
                  <a:pt x="5141" y="204"/>
                </a:lnTo>
                <a:lnTo>
                  <a:pt x="5141" y="170"/>
                </a:lnTo>
                <a:lnTo>
                  <a:pt x="5142" y="153"/>
                </a:lnTo>
                <a:lnTo>
                  <a:pt x="5142" y="153"/>
                </a:lnTo>
                <a:lnTo>
                  <a:pt x="5143" y="170"/>
                </a:lnTo>
                <a:lnTo>
                  <a:pt x="5144" y="170"/>
                </a:lnTo>
                <a:lnTo>
                  <a:pt x="5144" y="153"/>
                </a:lnTo>
                <a:lnTo>
                  <a:pt x="5145" y="221"/>
                </a:lnTo>
                <a:lnTo>
                  <a:pt x="5145" y="289"/>
                </a:lnTo>
                <a:lnTo>
                  <a:pt x="5146" y="289"/>
                </a:lnTo>
                <a:lnTo>
                  <a:pt x="5146" y="323"/>
                </a:lnTo>
                <a:lnTo>
                  <a:pt x="5147" y="306"/>
                </a:lnTo>
                <a:lnTo>
                  <a:pt x="5148" y="272"/>
                </a:lnTo>
                <a:lnTo>
                  <a:pt x="5148" y="323"/>
                </a:lnTo>
                <a:lnTo>
                  <a:pt x="5149" y="374"/>
                </a:lnTo>
                <a:lnTo>
                  <a:pt x="5149" y="409"/>
                </a:lnTo>
                <a:lnTo>
                  <a:pt x="5150" y="358"/>
                </a:lnTo>
                <a:lnTo>
                  <a:pt x="5150" y="289"/>
                </a:lnTo>
                <a:lnTo>
                  <a:pt x="5151" y="255"/>
                </a:lnTo>
                <a:lnTo>
                  <a:pt x="5152" y="272"/>
                </a:lnTo>
                <a:lnTo>
                  <a:pt x="5152" y="289"/>
                </a:lnTo>
                <a:lnTo>
                  <a:pt x="5153" y="255"/>
                </a:lnTo>
                <a:lnTo>
                  <a:pt x="5153" y="238"/>
                </a:lnTo>
                <a:lnTo>
                  <a:pt x="5154" y="221"/>
                </a:lnTo>
                <a:lnTo>
                  <a:pt x="5154" y="204"/>
                </a:lnTo>
                <a:lnTo>
                  <a:pt x="5155" y="221"/>
                </a:lnTo>
                <a:lnTo>
                  <a:pt x="5155" y="221"/>
                </a:lnTo>
                <a:lnTo>
                  <a:pt x="5156" y="204"/>
                </a:lnTo>
                <a:lnTo>
                  <a:pt x="5157" y="204"/>
                </a:lnTo>
                <a:lnTo>
                  <a:pt x="5157" y="204"/>
                </a:lnTo>
                <a:lnTo>
                  <a:pt x="5158" y="221"/>
                </a:lnTo>
                <a:lnTo>
                  <a:pt x="5158" y="221"/>
                </a:lnTo>
                <a:lnTo>
                  <a:pt x="5159" y="238"/>
                </a:lnTo>
                <a:lnTo>
                  <a:pt x="5159" y="255"/>
                </a:lnTo>
                <a:lnTo>
                  <a:pt x="5160" y="238"/>
                </a:lnTo>
                <a:lnTo>
                  <a:pt x="5161" y="238"/>
                </a:lnTo>
                <a:lnTo>
                  <a:pt x="5161" y="221"/>
                </a:lnTo>
                <a:lnTo>
                  <a:pt x="5162" y="204"/>
                </a:lnTo>
                <a:lnTo>
                  <a:pt x="5162" y="204"/>
                </a:lnTo>
                <a:lnTo>
                  <a:pt x="5163" y="187"/>
                </a:lnTo>
                <a:lnTo>
                  <a:pt x="5163" y="187"/>
                </a:lnTo>
                <a:lnTo>
                  <a:pt x="5164" y="170"/>
                </a:lnTo>
                <a:lnTo>
                  <a:pt x="5165" y="187"/>
                </a:lnTo>
                <a:lnTo>
                  <a:pt x="5165" y="221"/>
                </a:lnTo>
                <a:lnTo>
                  <a:pt x="5166" y="221"/>
                </a:lnTo>
                <a:lnTo>
                  <a:pt x="5166" y="119"/>
                </a:lnTo>
                <a:lnTo>
                  <a:pt x="5167" y="102"/>
                </a:lnTo>
                <a:lnTo>
                  <a:pt x="5168" y="170"/>
                </a:lnTo>
                <a:lnTo>
                  <a:pt x="5168" y="272"/>
                </a:lnTo>
                <a:lnTo>
                  <a:pt x="5169" y="374"/>
                </a:lnTo>
                <a:lnTo>
                  <a:pt x="5169" y="306"/>
                </a:lnTo>
                <a:lnTo>
                  <a:pt x="5170" y="238"/>
                </a:lnTo>
                <a:lnTo>
                  <a:pt x="5171" y="187"/>
                </a:lnTo>
                <a:lnTo>
                  <a:pt x="5171" y="187"/>
                </a:lnTo>
                <a:lnTo>
                  <a:pt x="5172" y="204"/>
                </a:lnTo>
                <a:lnTo>
                  <a:pt x="5172" y="272"/>
                </a:lnTo>
                <a:lnTo>
                  <a:pt x="5173" y="340"/>
                </a:lnTo>
                <a:lnTo>
                  <a:pt x="5173" y="358"/>
                </a:lnTo>
                <a:lnTo>
                  <a:pt x="5174" y="323"/>
                </a:lnTo>
                <a:lnTo>
                  <a:pt x="5175" y="306"/>
                </a:lnTo>
                <a:lnTo>
                  <a:pt x="5175" y="306"/>
                </a:lnTo>
                <a:lnTo>
                  <a:pt x="5176" y="272"/>
                </a:lnTo>
                <a:lnTo>
                  <a:pt x="5176" y="255"/>
                </a:lnTo>
                <a:lnTo>
                  <a:pt x="5177" y="221"/>
                </a:lnTo>
                <a:lnTo>
                  <a:pt x="5177" y="187"/>
                </a:lnTo>
                <a:lnTo>
                  <a:pt x="5178" y="187"/>
                </a:lnTo>
                <a:lnTo>
                  <a:pt x="5178" y="204"/>
                </a:lnTo>
                <a:lnTo>
                  <a:pt x="5179" y="187"/>
                </a:lnTo>
                <a:lnTo>
                  <a:pt x="5180" y="187"/>
                </a:lnTo>
                <a:lnTo>
                  <a:pt x="5180" y="187"/>
                </a:lnTo>
                <a:lnTo>
                  <a:pt x="5181" y="204"/>
                </a:lnTo>
                <a:lnTo>
                  <a:pt x="5181" y="221"/>
                </a:lnTo>
                <a:lnTo>
                  <a:pt x="5182" y="238"/>
                </a:lnTo>
                <a:lnTo>
                  <a:pt x="5182" y="255"/>
                </a:lnTo>
                <a:lnTo>
                  <a:pt x="5183" y="255"/>
                </a:lnTo>
                <a:lnTo>
                  <a:pt x="5184" y="272"/>
                </a:lnTo>
                <a:lnTo>
                  <a:pt x="5184" y="272"/>
                </a:lnTo>
                <a:lnTo>
                  <a:pt x="5185" y="289"/>
                </a:lnTo>
                <a:lnTo>
                  <a:pt x="5185" y="272"/>
                </a:lnTo>
                <a:lnTo>
                  <a:pt x="5186" y="289"/>
                </a:lnTo>
                <a:lnTo>
                  <a:pt x="5186" y="289"/>
                </a:lnTo>
                <a:lnTo>
                  <a:pt x="5187" y="358"/>
                </a:lnTo>
                <a:lnTo>
                  <a:pt x="5188" y="358"/>
                </a:lnTo>
                <a:lnTo>
                  <a:pt x="5188" y="358"/>
                </a:lnTo>
                <a:lnTo>
                  <a:pt x="5189" y="221"/>
                </a:lnTo>
                <a:lnTo>
                  <a:pt x="5189" y="119"/>
                </a:lnTo>
                <a:lnTo>
                  <a:pt x="5190" y="204"/>
                </a:lnTo>
                <a:lnTo>
                  <a:pt x="5190" y="306"/>
                </a:lnTo>
                <a:lnTo>
                  <a:pt x="5191" y="340"/>
                </a:lnTo>
                <a:lnTo>
                  <a:pt x="5192" y="323"/>
                </a:lnTo>
                <a:lnTo>
                  <a:pt x="5192" y="323"/>
                </a:lnTo>
                <a:lnTo>
                  <a:pt x="5193" y="289"/>
                </a:lnTo>
                <a:lnTo>
                  <a:pt x="5193" y="306"/>
                </a:lnTo>
                <a:lnTo>
                  <a:pt x="5194" y="323"/>
                </a:lnTo>
                <a:lnTo>
                  <a:pt x="5194" y="323"/>
                </a:lnTo>
                <a:lnTo>
                  <a:pt x="5195" y="323"/>
                </a:lnTo>
                <a:lnTo>
                  <a:pt x="5195" y="289"/>
                </a:lnTo>
                <a:lnTo>
                  <a:pt x="5196" y="221"/>
                </a:lnTo>
                <a:lnTo>
                  <a:pt x="5197" y="170"/>
                </a:lnTo>
                <a:lnTo>
                  <a:pt x="5197" y="170"/>
                </a:lnTo>
                <a:lnTo>
                  <a:pt x="5198" y="187"/>
                </a:lnTo>
                <a:lnTo>
                  <a:pt x="5198" y="204"/>
                </a:lnTo>
                <a:lnTo>
                  <a:pt x="5199" y="187"/>
                </a:lnTo>
                <a:lnTo>
                  <a:pt x="5199" y="204"/>
                </a:lnTo>
                <a:lnTo>
                  <a:pt x="5200" y="221"/>
                </a:lnTo>
                <a:lnTo>
                  <a:pt x="5201" y="255"/>
                </a:lnTo>
                <a:lnTo>
                  <a:pt x="5201" y="255"/>
                </a:lnTo>
                <a:lnTo>
                  <a:pt x="5202" y="221"/>
                </a:lnTo>
                <a:lnTo>
                  <a:pt x="5203" y="204"/>
                </a:lnTo>
                <a:lnTo>
                  <a:pt x="5203" y="221"/>
                </a:lnTo>
                <a:lnTo>
                  <a:pt x="5204" y="221"/>
                </a:lnTo>
                <a:lnTo>
                  <a:pt x="5204" y="221"/>
                </a:lnTo>
                <a:lnTo>
                  <a:pt x="5205" y="204"/>
                </a:lnTo>
                <a:lnTo>
                  <a:pt x="5205" y="187"/>
                </a:lnTo>
                <a:lnTo>
                  <a:pt x="5206" y="204"/>
                </a:lnTo>
                <a:lnTo>
                  <a:pt x="5207" y="221"/>
                </a:lnTo>
                <a:lnTo>
                  <a:pt x="5207" y="204"/>
                </a:lnTo>
                <a:lnTo>
                  <a:pt x="5208" y="204"/>
                </a:lnTo>
                <a:lnTo>
                  <a:pt x="5208" y="187"/>
                </a:lnTo>
                <a:lnTo>
                  <a:pt x="5209" y="187"/>
                </a:lnTo>
                <a:lnTo>
                  <a:pt x="5209" y="187"/>
                </a:lnTo>
                <a:lnTo>
                  <a:pt x="5210" y="187"/>
                </a:lnTo>
                <a:lnTo>
                  <a:pt x="5211" y="187"/>
                </a:lnTo>
                <a:lnTo>
                  <a:pt x="5211" y="204"/>
                </a:lnTo>
                <a:lnTo>
                  <a:pt x="5212" y="136"/>
                </a:lnTo>
                <a:lnTo>
                  <a:pt x="5212" y="51"/>
                </a:lnTo>
                <a:lnTo>
                  <a:pt x="5213" y="102"/>
                </a:lnTo>
                <a:lnTo>
                  <a:pt x="5213" y="204"/>
                </a:lnTo>
                <a:lnTo>
                  <a:pt x="5214" y="272"/>
                </a:lnTo>
                <a:lnTo>
                  <a:pt x="5215" y="340"/>
                </a:lnTo>
                <a:lnTo>
                  <a:pt x="5215" y="323"/>
                </a:lnTo>
                <a:lnTo>
                  <a:pt x="5216" y="306"/>
                </a:lnTo>
                <a:lnTo>
                  <a:pt x="5216" y="323"/>
                </a:lnTo>
                <a:lnTo>
                  <a:pt x="5217" y="323"/>
                </a:lnTo>
                <a:lnTo>
                  <a:pt x="5217" y="374"/>
                </a:lnTo>
                <a:lnTo>
                  <a:pt x="5218" y="426"/>
                </a:lnTo>
                <a:lnTo>
                  <a:pt x="5218" y="426"/>
                </a:lnTo>
                <a:lnTo>
                  <a:pt x="5219" y="391"/>
                </a:lnTo>
                <a:lnTo>
                  <a:pt x="5220" y="358"/>
                </a:lnTo>
                <a:lnTo>
                  <a:pt x="5220" y="306"/>
                </a:lnTo>
                <a:lnTo>
                  <a:pt x="5221" y="238"/>
                </a:lnTo>
                <a:lnTo>
                  <a:pt x="5221" y="187"/>
                </a:lnTo>
                <a:lnTo>
                  <a:pt x="5222" y="170"/>
                </a:lnTo>
                <a:lnTo>
                  <a:pt x="5222" y="170"/>
                </a:lnTo>
                <a:lnTo>
                  <a:pt x="5223" y="170"/>
                </a:lnTo>
                <a:lnTo>
                  <a:pt x="5224" y="153"/>
                </a:lnTo>
                <a:lnTo>
                  <a:pt x="5224" y="153"/>
                </a:lnTo>
                <a:lnTo>
                  <a:pt x="5225" y="170"/>
                </a:lnTo>
                <a:lnTo>
                  <a:pt x="5225" y="187"/>
                </a:lnTo>
                <a:lnTo>
                  <a:pt x="5226" y="187"/>
                </a:lnTo>
                <a:lnTo>
                  <a:pt x="5226" y="170"/>
                </a:lnTo>
                <a:lnTo>
                  <a:pt x="5227" y="187"/>
                </a:lnTo>
                <a:lnTo>
                  <a:pt x="5228" y="187"/>
                </a:lnTo>
                <a:lnTo>
                  <a:pt x="5228" y="187"/>
                </a:lnTo>
                <a:lnTo>
                  <a:pt x="5229" y="204"/>
                </a:lnTo>
                <a:lnTo>
                  <a:pt x="5229" y="204"/>
                </a:lnTo>
                <a:lnTo>
                  <a:pt x="5230" y="221"/>
                </a:lnTo>
                <a:lnTo>
                  <a:pt x="5230" y="221"/>
                </a:lnTo>
                <a:lnTo>
                  <a:pt x="5231" y="238"/>
                </a:lnTo>
                <a:lnTo>
                  <a:pt x="5232" y="238"/>
                </a:lnTo>
                <a:lnTo>
                  <a:pt x="5232" y="204"/>
                </a:lnTo>
                <a:lnTo>
                  <a:pt x="5233" y="153"/>
                </a:lnTo>
                <a:lnTo>
                  <a:pt x="5233" y="153"/>
                </a:lnTo>
                <a:lnTo>
                  <a:pt x="5234" y="204"/>
                </a:lnTo>
                <a:lnTo>
                  <a:pt x="5235" y="238"/>
                </a:lnTo>
                <a:lnTo>
                  <a:pt x="5235" y="153"/>
                </a:lnTo>
                <a:lnTo>
                  <a:pt x="5236" y="119"/>
                </a:lnTo>
                <a:lnTo>
                  <a:pt x="5236" y="153"/>
                </a:lnTo>
                <a:lnTo>
                  <a:pt x="5237" y="187"/>
                </a:lnTo>
                <a:lnTo>
                  <a:pt x="5238" y="289"/>
                </a:lnTo>
                <a:lnTo>
                  <a:pt x="5238" y="306"/>
                </a:lnTo>
                <a:lnTo>
                  <a:pt x="5239" y="255"/>
                </a:lnTo>
                <a:lnTo>
                  <a:pt x="5239" y="204"/>
                </a:lnTo>
                <a:lnTo>
                  <a:pt x="5240" y="255"/>
                </a:lnTo>
                <a:lnTo>
                  <a:pt x="5240" y="358"/>
                </a:lnTo>
                <a:lnTo>
                  <a:pt x="5241" y="409"/>
                </a:lnTo>
                <a:lnTo>
                  <a:pt x="5242" y="409"/>
                </a:lnTo>
                <a:lnTo>
                  <a:pt x="5242" y="391"/>
                </a:lnTo>
                <a:lnTo>
                  <a:pt x="5243" y="374"/>
                </a:lnTo>
                <a:lnTo>
                  <a:pt x="5243" y="323"/>
                </a:lnTo>
                <a:lnTo>
                  <a:pt x="5244" y="272"/>
                </a:lnTo>
                <a:lnTo>
                  <a:pt x="5244" y="255"/>
                </a:lnTo>
                <a:lnTo>
                  <a:pt x="5245" y="255"/>
                </a:lnTo>
                <a:lnTo>
                  <a:pt x="5245" y="255"/>
                </a:lnTo>
                <a:lnTo>
                  <a:pt x="5246" y="238"/>
                </a:lnTo>
                <a:lnTo>
                  <a:pt x="5247" y="238"/>
                </a:lnTo>
                <a:lnTo>
                  <a:pt x="5247" y="272"/>
                </a:lnTo>
                <a:lnTo>
                  <a:pt x="5248" y="289"/>
                </a:lnTo>
                <a:lnTo>
                  <a:pt x="5248" y="289"/>
                </a:lnTo>
                <a:lnTo>
                  <a:pt x="5249" y="306"/>
                </a:lnTo>
                <a:lnTo>
                  <a:pt x="5249" y="306"/>
                </a:lnTo>
                <a:lnTo>
                  <a:pt x="5250" y="323"/>
                </a:lnTo>
                <a:lnTo>
                  <a:pt x="5251" y="289"/>
                </a:lnTo>
                <a:lnTo>
                  <a:pt x="5251" y="289"/>
                </a:lnTo>
                <a:lnTo>
                  <a:pt x="5252" y="289"/>
                </a:lnTo>
                <a:lnTo>
                  <a:pt x="5252" y="272"/>
                </a:lnTo>
                <a:lnTo>
                  <a:pt x="5253" y="289"/>
                </a:lnTo>
                <a:lnTo>
                  <a:pt x="5253" y="289"/>
                </a:lnTo>
                <a:lnTo>
                  <a:pt x="5254" y="289"/>
                </a:lnTo>
                <a:lnTo>
                  <a:pt x="5255" y="289"/>
                </a:lnTo>
                <a:lnTo>
                  <a:pt x="5255" y="272"/>
                </a:lnTo>
                <a:lnTo>
                  <a:pt x="5256" y="272"/>
                </a:lnTo>
                <a:lnTo>
                  <a:pt x="5256" y="289"/>
                </a:lnTo>
                <a:lnTo>
                  <a:pt x="5257" y="306"/>
                </a:lnTo>
                <a:lnTo>
                  <a:pt x="5257" y="272"/>
                </a:lnTo>
                <a:lnTo>
                  <a:pt x="5258" y="221"/>
                </a:lnTo>
                <a:lnTo>
                  <a:pt x="5259" y="204"/>
                </a:lnTo>
                <a:lnTo>
                  <a:pt x="5259" y="238"/>
                </a:lnTo>
                <a:lnTo>
                  <a:pt x="5260" y="272"/>
                </a:lnTo>
                <a:lnTo>
                  <a:pt x="5260" y="272"/>
                </a:lnTo>
                <a:lnTo>
                  <a:pt x="5261" y="255"/>
                </a:lnTo>
                <a:lnTo>
                  <a:pt x="5261" y="221"/>
                </a:lnTo>
                <a:lnTo>
                  <a:pt x="5262" y="204"/>
                </a:lnTo>
                <a:lnTo>
                  <a:pt x="5262" y="221"/>
                </a:lnTo>
                <a:lnTo>
                  <a:pt x="5263" y="255"/>
                </a:lnTo>
                <a:lnTo>
                  <a:pt x="5264" y="272"/>
                </a:lnTo>
                <a:lnTo>
                  <a:pt x="5264" y="289"/>
                </a:lnTo>
                <a:lnTo>
                  <a:pt x="5265" y="255"/>
                </a:lnTo>
                <a:lnTo>
                  <a:pt x="5265" y="187"/>
                </a:lnTo>
                <a:lnTo>
                  <a:pt x="5266" y="187"/>
                </a:lnTo>
                <a:lnTo>
                  <a:pt x="5266" y="187"/>
                </a:lnTo>
                <a:lnTo>
                  <a:pt x="5267" y="221"/>
                </a:lnTo>
                <a:lnTo>
                  <a:pt x="5268" y="221"/>
                </a:lnTo>
                <a:lnTo>
                  <a:pt x="5268" y="221"/>
                </a:lnTo>
                <a:lnTo>
                  <a:pt x="5269" y="221"/>
                </a:lnTo>
                <a:lnTo>
                  <a:pt x="5270" y="238"/>
                </a:lnTo>
                <a:lnTo>
                  <a:pt x="5270" y="255"/>
                </a:lnTo>
                <a:lnTo>
                  <a:pt x="5271" y="255"/>
                </a:lnTo>
                <a:lnTo>
                  <a:pt x="5271" y="238"/>
                </a:lnTo>
                <a:lnTo>
                  <a:pt x="5272" y="238"/>
                </a:lnTo>
                <a:lnTo>
                  <a:pt x="5272" y="221"/>
                </a:lnTo>
                <a:lnTo>
                  <a:pt x="5273" y="221"/>
                </a:lnTo>
                <a:lnTo>
                  <a:pt x="5274" y="204"/>
                </a:lnTo>
                <a:lnTo>
                  <a:pt x="5274" y="187"/>
                </a:lnTo>
                <a:lnTo>
                  <a:pt x="5275" y="187"/>
                </a:lnTo>
                <a:lnTo>
                  <a:pt x="5275" y="204"/>
                </a:lnTo>
                <a:lnTo>
                  <a:pt x="5276" y="221"/>
                </a:lnTo>
                <a:lnTo>
                  <a:pt x="5276" y="221"/>
                </a:lnTo>
                <a:lnTo>
                  <a:pt x="5277" y="221"/>
                </a:lnTo>
                <a:lnTo>
                  <a:pt x="5278" y="204"/>
                </a:lnTo>
                <a:lnTo>
                  <a:pt x="5278" y="221"/>
                </a:lnTo>
                <a:lnTo>
                  <a:pt x="5279" y="221"/>
                </a:lnTo>
                <a:lnTo>
                  <a:pt x="5279" y="170"/>
                </a:lnTo>
                <a:lnTo>
                  <a:pt x="5280" y="119"/>
                </a:lnTo>
                <a:lnTo>
                  <a:pt x="5280" y="136"/>
                </a:lnTo>
                <a:lnTo>
                  <a:pt x="5281" y="85"/>
                </a:lnTo>
                <a:lnTo>
                  <a:pt x="5282" y="119"/>
                </a:lnTo>
                <a:lnTo>
                  <a:pt x="5282" y="187"/>
                </a:lnTo>
                <a:lnTo>
                  <a:pt x="5283" y="289"/>
                </a:lnTo>
                <a:lnTo>
                  <a:pt x="5283" y="306"/>
                </a:lnTo>
                <a:lnTo>
                  <a:pt x="5284" y="306"/>
                </a:lnTo>
                <a:lnTo>
                  <a:pt x="5284" y="272"/>
                </a:lnTo>
                <a:lnTo>
                  <a:pt x="5285" y="272"/>
                </a:lnTo>
                <a:lnTo>
                  <a:pt x="5285" y="340"/>
                </a:lnTo>
                <a:lnTo>
                  <a:pt x="5286" y="391"/>
                </a:lnTo>
                <a:lnTo>
                  <a:pt x="5287" y="426"/>
                </a:lnTo>
                <a:lnTo>
                  <a:pt x="5287" y="409"/>
                </a:lnTo>
                <a:lnTo>
                  <a:pt x="5288" y="323"/>
                </a:lnTo>
                <a:lnTo>
                  <a:pt x="5288" y="289"/>
                </a:lnTo>
                <a:lnTo>
                  <a:pt x="5289" y="306"/>
                </a:lnTo>
                <a:lnTo>
                  <a:pt x="5289" y="306"/>
                </a:lnTo>
                <a:lnTo>
                  <a:pt x="5290" y="255"/>
                </a:lnTo>
                <a:lnTo>
                  <a:pt x="5291" y="204"/>
                </a:lnTo>
                <a:lnTo>
                  <a:pt x="5291" y="170"/>
                </a:lnTo>
                <a:lnTo>
                  <a:pt x="5292" y="204"/>
                </a:lnTo>
                <a:lnTo>
                  <a:pt x="5292" y="221"/>
                </a:lnTo>
                <a:lnTo>
                  <a:pt x="5293" y="238"/>
                </a:lnTo>
                <a:lnTo>
                  <a:pt x="5293" y="238"/>
                </a:lnTo>
                <a:lnTo>
                  <a:pt x="5294" y="221"/>
                </a:lnTo>
                <a:lnTo>
                  <a:pt x="5295" y="204"/>
                </a:lnTo>
                <a:lnTo>
                  <a:pt x="5295" y="204"/>
                </a:lnTo>
                <a:lnTo>
                  <a:pt x="5296" y="238"/>
                </a:lnTo>
                <a:lnTo>
                  <a:pt x="5296" y="238"/>
                </a:lnTo>
                <a:lnTo>
                  <a:pt x="5297" y="238"/>
                </a:lnTo>
                <a:lnTo>
                  <a:pt x="5297" y="238"/>
                </a:lnTo>
                <a:lnTo>
                  <a:pt x="5298" y="204"/>
                </a:lnTo>
                <a:lnTo>
                  <a:pt x="5299" y="204"/>
                </a:lnTo>
                <a:lnTo>
                  <a:pt x="5299" y="204"/>
                </a:lnTo>
                <a:lnTo>
                  <a:pt x="5300" y="187"/>
                </a:lnTo>
                <a:lnTo>
                  <a:pt x="5301" y="170"/>
                </a:lnTo>
                <a:lnTo>
                  <a:pt x="5301" y="187"/>
                </a:lnTo>
                <a:lnTo>
                  <a:pt x="5302" y="187"/>
                </a:lnTo>
                <a:lnTo>
                  <a:pt x="5302" y="221"/>
                </a:lnTo>
                <a:lnTo>
                  <a:pt x="5303" y="238"/>
                </a:lnTo>
                <a:lnTo>
                  <a:pt x="5303" y="221"/>
                </a:lnTo>
                <a:lnTo>
                  <a:pt x="5304" y="85"/>
                </a:lnTo>
                <a:lnTo>
                  <a:pt x="5305" y="34"/>
                </a:lnTo>
                <a:lnTo>
                  <a:pt x="5305" y="119"/>
                </a:lnTo>
                <a:lnTo>
                  <a:pt x="5306" y="204"/>
                </a:lnTo>
                <a:lnTo>
                  <a:pt x="5306" y="340"/>
                </a:lnTo>
                <a:lnTo>
                  <a:pt x="5307" y="340"/>
                </a:lnTo>
                <a:lnTo>
                  <a:pt x="5307" y="272"/>
                </a:lnTo>
                <a:lnTo>
                  <a:pt x="5308" y="221"/>
                </a:lnTo>
                <a:lnTo>
                  <a:pt x="5308" y="255"/>
                </a:lnTo>
                <a:lnTo>
                  <a:pt x="5309" y="340"/>
                </a:lnTo>
                <a:lnTo>
                  <a:pt x="5310" y="409"/>
                </a:lnTo>
                <a:lnTo>
                  <a:pt x="5310" y="409"/>
                </a:lnTo>
                <a:lnTo>
                  <a:pt x="5311" y="391"/>
                </a:lnTo>
                <a:lnTo>
                  <a:pt x="5311" y="323"/>
                </a:lnTo>
                <a:lnTo>
                  <a:pt x="5312" y="272"/>
                </a:lnTo>
                <a:lnTo>
                  <a:pt x="5312" y="255"/>
                </a:lnTo>
                <a:lnTo>
                  <a:pt x="5313" y="255"/>
                </a:lnTo>
                <a:lnTo>
                  <a:pt x="5314" y="238"/>
                </a:lnTo>
                <a:lnTo>
                  <a:pt x="5314" y="204"/>
                </a:lnTo>
                <a:lnTo>
                  <a:pt x="5315" y="153"/>
                </a:lnTo>
                <a:lnTo>
                  <a:pt x="5315" y="153"/>
                </a:lnTo>
                <a:lnTo>
                  <a:pt x="5316" y="153"/>
                </a:lnTo>
                <a:lnTo>
                  <a:pt x="5316" y="153"/>
                </a:lnTo>
                <a:lnTo>
                  <a:pt x="5317" y="187"/>
                </a:lnTo>
                <a:lnTo>
                  <a:pt x="5318" y="187"/>
                </a:lnTo>
                <a:lnTo>
                  <a:pt x="5318" y="204"/>
                </a:lnTo>
                <a:lnTo>
                  <a:pt x="5319" y="204"/>
                </a:lnTo>
                <a:lnTo>
                  <a:pt x="5319" y="221"/>
                </a:lnTo>
                <a:lnTo>
                  <a:pt x="5320" y="221"/>
                </a:lnTo>
                <a:lnTo>
                  <a:pt x="5320" y="221"/>
                </a:lnTo>
                <a:lnTo>
                  <a:pt x="5321" y="238"/>
                </a:lnTo>
                <a:lnTo>
                  <a:pt x="5322" y="255"/>
                </a:lnTo>
                <a:lnTo>
                  <a:pt x="5322" y="272"/>
                </a:lnTo>
                <a:lnTo>
                  <a:pt x="5323" y="272"/>
                </a:lnTo>
                <a:lnTo>
                  <a:pt x="5323" y="255"/>
                </a:lnTo>
                <a:lnTo>
                  <a:pt x="5324" y="289"/>
                </a:lnTo>
                <a:lnTo>
                  <a:pt x="5324" y="358"/>
                </a:lnTo>
                <a:lnTo>
                  <a:pt x="5325" y="374"/>
                </a:lnTo>
                <a:lnTo>
                  <a:pt x="5325" y="391"/>
                </a:lnTo>
                <a:lnTo>
                  <a:pt x="5326" y="272"/>
                </a:lnTo>
                <a:lnTo>
                  <a:pt x="5327" y="136"/>
                </a:lnTo>
                <a:lnTo>
                  <a:pt x="5327" y="136"/>
                </a:lnTo>
                <a:lnTo>
                  <a:pt x="5328" y="272"/>
                </a:lnTo>
                <a:lnTo>
                  <a:pt x="5328" y="289"/>
                </a:lnTo>
                <a:lnTo>
                  <a:pt x="5329" y="306"/>
                </a:lnTo>
                <a:lnTo>
                  <a:pt x="5329" y="323"/>
                </a:lnTo>
                <a:lnTo>
                  <a:pt x="5330" y="323"/>
                </a:lnTo>
                <a:lnTo>
                  <a:pt x="5331" y="289"/>
                </a:lnTo>
                <a:lnTo>
                  <a:pt x="5331" y="289"/>
                </a:lnTo>
                <a:lnTo>
                  <a:pt x="5332" y="323"/>
                </a:lnTo>
                <a:lnTo>
                  <a:pt x="5332" y="358"/>
                </a:lnTo>
                <a:lnTo>
                  <a:pt x="5333" y="358"/>
                </a:lnTo>
                <a:lnTo>
                  <a:pt x="5333" y="289"/>
                </a:lnTo>
                <a:lnTo>
                  <a:pt x="5334" y="204"/>
                </a:lnTo>
                <a:lnTo>
                  <a:pt x="5335" y="187"/>
                </a:lnTo>
                <a:lnTo>
                  <a:pt x="5335" y="187"/>
                </a:lnTo>
                <a:lnTo>
                  <a:pt x="5336" y="204"/>
                </a:lnTo>
                <a:lnTo>
                  <a:pt x="5337" y="187"/>
                </a:lnTo>
                <a:lnTo>
                  <a:pt x="5337" y="187"/>
                </a:lnTo>
                <a:lnTo>
                  <a:pt x="5338" y="170"/>
                </a:lnTo>
                <a:lnTo>
                  <a:pt x="5338" y="204"/>
                </a:lnTo>
                <a:lnTo>
                  <a:pt x="5339" y="238"/>
                </a:lnTo>
                <a:lnTo>
                  <a:pt x="5339" y="221"/>
                </a:lnTo>
                <a:lnTo>
                  <a:pt x="5340" y="204"/>
                </a:lnTo>
                <a:lnTo>
                  <a:pt x="5341" y="187"/>
                </a:lnTo>
                <a:lnTo>
                  <a:pt x="5341" y="187"/>
                </a:lnTo>
                <a:lnTo>
                  <a:pt x="5342" y="221"/>
                </a:lnTo>
                <a:lnTo>
                  <a:pt x="5342" y="238"/>
                </a:lnTo>
                <a:lnTo>
                  <a:pt x="5343" y="204"/>
                </a:lnTo>
                <a:lnTo>
                  <a:pt x="5343" y="204"/>
                </a:lnTo>
                <a:lnTo>
                  <a:pt x="5344" y="204"/>
                </a:lnTo>
                <a:lnTo>
                  <a:pt x="5345" y="221"/>
                </a:lnTo>
                <a:lnTo>
                  <a:pt x="5345" y="204"/>
                </a:lnTo>
                <a:lnTo>
                  <a:pt x="5346" y="187"/>
                </a:lnTo>
                <a:lnTo>
                  <a:pt x="5346" y="153"/>
                </a:lnTo>
                <a:lnTo>
                  <a:pt x="5347" y="170"/>
                </a:lnTo>
                <a:lnTo>
                  <a:pt x="5347" y="153"/>
                </a:lnTo>
                <a:lnTo>
                  <a:pt x="5348" y="221"/>
                </a:lnTo>
                <a:lnTo>
                  <a:pt x="5349" y="238"/>
                </a:lnTo>
                <a:lnTo>
                  <a:pt x="5349" y="170"/>
                </a:lnTo>
                <a:lnTo>
                  <a:pt x="5350" y="102"/>
                </a:lnTo>
                <a:lnTo>
                  <a:pt x="5350" y="119"/>
                </a:lnTo>
                <a:lnTo>
                  <a:pt x="5351" y="221"/>
                </a:lnTo>
                <a:lnTo>
                  <a:pt x="5351" y="289"/>
                </a:lnTo>
                <a:lnTo>
                  <a:pt x="5352" y="323"/>
                </a:lnTo>
                <a:lnTo>
                  <a:pt x="5352" y="306"/>
                </a:lnTo>
                <a:lnTo>
                  <a:pt x="5353" y="272"/>
                </a:lnTo>
                <a:lnTo>
                  <a:pt x="5354" y="255"/>
                </a:lnTo>
                <a:lnTo>
                  <a:pt x="5354" y="306"/>
                </a:lnTo>
                <a:lnTo>
                  <a:pt x="5355" y="340"/>
                </a:lnTo>
                <a:lnTo>
                  <a:pt x="5355" y="391"/>
                </a:lnTo>
                <a:lnTo>
                  <a:pt x="5356" y="409"/>
                </a:lnTo>
                <a:lnTo>
                  <a:pt x="5356" y="358"/>
                </a:lnTo>
                <a:lnTo>
                  <a:pt x="5357" y="323"/>
                </a:lnTo>
                <a:lnTo>
                  <a:pt x="5358" y="238"/>
                </a:lnTo>
                <a:lnTo>
                  <a:pt x="5358" y="221"/>
                </a:lnTo>
                <a:lnTo>
                  <a:pt x="5359" y="221"/>
                </a:lnTo>
                <a:lnTo>
                  <a:pt x="5359" y="221"/>
                </a:lnTo>
                <a:lnTo>
                  <a:pt x="5360" y="204"/>
                </a:lnTo>
                <a:lnTo>
                  <a:pt x="5360" y="170"/>
                </a:lnTo>
                <a:lnTo>
                  <a:pt x="5361" y="153"/>
                </a:lnTo>
                <a:lnTo>
                  <a:pt x="5362" y="170"/>
                </a:lnTo>
                <a:lnTo>
                  <a:pt x="5362" y="153"/>
                </a:lnTo>
                <a:lnTo>
                  <a:pt x="5363" y="153"/>
                </a:lnTo>
                <a:lnTo>
                  <a:pt x="5363" y="170"/>
                </a:lnTo>
                <a:lnTo>
                  <a:pt x="5364" y="170"/>
                </a:lnTo>
                <a:lnTo>
                  <a:pt x="5364" y="187"/>
                </a:lnTo>
                <a:lnTo>
                  <a:pt x="5365" y="187"/>
                </a:lnTo>
                <a:lnTo>
                  <a:pt x="5366" y="204"/>
                </a:lnTo>
                <a:lnTo>
                  <a:pt x="5366" y="221"/>
                </a:lnTo>
                <a:lnTo>
                  <a:pt x="5367" y="238"/>
                </a:lnTo>
                <a:lnTo>
                  <a:pt x="5368" y="238"/>
                </a:lnTo>
                <a:lnTo>
                  <a:pt x="5368" y="255"/>
                </a:lnTo>
                <a:lnTo>
                  <a:pt x="5369" y="255"/>
                </a:lnTo>
                <a:lnTo>
                  <a:pt x="5369" y="238"/>
                </a:lnTo>
                <a:lnTo>
                  <a:pt x="5370" y="187"/>
                </a:lnTo>
                <a:lnTo>
                  <a:pt x="5370" y="153"/>
                </a:lnTo>
                <a:lnTo>
                  <a:pt x="5371" y="153"/>
                </a:lnTo>
                <a:lnTo>
                  <a:pt x="5372" y="221"/>
                </a:lnTo>
                <a:lnTo>
                  <a:pt x="5372" y="255"/>
                </a:lnTo>
                <a:lnTo>
                  <a:pt x="5373" y="221"/>
                </a:lnTo>
                <a:lnTo>
                  <a:pt x="5373" y="170"/>
                </a:lnTo>
                <a:lnTo>
                  <a:pt x="5374" y="119"/>
                </a:lnTo>
                <a:lnTo>
                  <a:pt x="5374" y="221"/>
                </a:lnTo>
                <a:lnTo>
                  <a:pt x="5375" y="306"/>
                </a:lnTo>
                <a:lnTo>
                  <a:pt x="5375" y="306"/>
                </a:lnTo>
                <a:lnTo>
                  <a:pt x="5376" y="272"/>
                </a:lnTo>
                <a:lnTo>
                  <a:pt x="5377" y="306"/>
                </a:lnTo>
                <a:lnTo>
                  <a:pt x="5377" y="340"/>
                </a:lnTo>
                <a:lnTo>
                  <a:pt x="5378" y="374"/>
                </a:lnTo>
                <a:lnTo>
                  <a:pt x="5378" y="358"/>
                </a:lnTo>
                <a:lnTo>
                  <a:pt x="5379" y="374"/>
                </a:lnTo>
                <a:lnTo>
                  <a:pt x="5379" y="340"/>
                </a:lnTo>
                <a:lnTo>
                  <a:pt x="5380" y="272"/>
                </a:lnTo>
                <a:lnTo>
                  <a:pt x="5381" y="238"/>
                </a:lnTo>
                <a:lnTo>
                  <a:pt x="5381" y="221"/>
                </a:lnTo>
                <a:lnTo>
                  <a:pt x="5382" y="221"/>
                </a:lnTo>
                <a:lnTo>
                  <a:pt x="5382" y="238"/>
                </a:lnTo>
                <a:lnTo>
                  <a:pt x="5383" y="238"/>
                </a:lnTo>
                <a:lnTo>
                  <a:pt x="5383" y="238"/>
                </a:lnTo>
                <a:lnTo>
                  <a:pt x="5384" y="255"/>
                </a:lnTo>
                <a:lnTo>
                  <a:pt x="5385" y="272"/>
                </a:lnTo>
                <a:lnTo>
                  <a:pt x="5385" y="272"/>
                </a:lnTo>
                <a:lnTo>
                  <a:pt x="5386" y="272"/>
                </a:lnTo>
                <a:lnTo>
                  <a:pt x="5386" y="238"/>
                </a:lnTo>
                <a:lnTo>
                  <a:pt x="5387" y="238"/>
                </a:lnTo>
                <a:lnTo>
                  <a:pt x="5387" y="238"/>
                </a:lnTo>
                <a:lnTo>
                  <a:pt x="5388" y="255"/>
                </a:lnTo>
                <a:lnTo>
                  <a:pt x="5389" y="272"/>
                </a:lnTo>
                <a:lnTo>
                  <a:pt x="5389" y="289"/>
                </a:lnTo>
                <a:lnTo>
                  <a:pt x="5390" y="272"/>
                </a:lnTo>
                <a:lnTo>
                  <a:pt x="5390" y="272"/>
                </a:lnTo>
                <a:lnTo>
                  <a:pt x="5391" y="255"/>
                </a:lnTo>
                <a:lnTo>
                  <a:pt x="5391" y="255"/>
                </a:lnTo>
                <a:lnTo>
                  <a:pt x="5392" y="272"/>
                </a:lnTo>
                <a:lnTo>
                  <a:pt x="5392" y="272"/>
                </a:lnTo>
                <a:lnTo>
                  <a:pt x="5393" y="289"/>
                </a:lnTo>
                <a:lnTo>
                  <a:pt x="5394" y="306"/>
                </a:lnTo>
                <a:lnTo>
                  <a:pt x="5394" y="306"/>
                </a:lnTo>
                <a:lnTo>
                  <a:pt x="5395" y="238"/>
                </a:lnTo>
                <a:lnTo>
                  <a:pt x="5395" y="170"/>
                </a:lnTo>
                <a:lnTo>
                  <a:pt x="5396" y="119"/>
                </a:lnTo>
                <a:lnTo>
                  <a:pt x="5396" y="204"/>
                </a:lnTo>
                <a:lnTo>
                  <a:pt x="5397" y="238"/>
                </a:lnTo>
                <a:lnTo>
                  <a:pt x="5398" y="255"/>
                </a:lnTo>
                <a:lnTo>
                  <a:pt x="5398" y="255"/>
                </a:lnTo>
                <a:lnTo>
                  <a:pt x="5399" y="238"/>
                </a:lnTo>
                <a:lnTo>
                  <a:pt x="5399" y="221"/>
                </a:lnTo>
                <a:lnTo>
                  <a:pt x="5400" y="238"/>
                </a:lnTo>
                <a:lnTo>
                  <a:pt x="5401" y="221"/>
                </a:lnTo>
                <a:lnTo>
                  <a:pt x="5401" y="306"/>
                </a:lnTo>
                <a:lnTo>
                  <a:pt x="5402" y="323"/>
                </a:lnTo>
                <a:lnTo>
                  <a:pt x="5402" y="306"/>
                </a:lnTo>
                <a:lnTo>
                  <a:pt x="5403" y="221"/>
                </a:lnTo>
                <a:lnTo>
                  <a:pt x="5404" y="238"/>
                </a:lnTo>
                <a:lnTo>
                  <a:pt x="5404" y="238"/>
                </a:lnTo>
                <a:lnTo>
                  <a:pt x="5405" y="238"/>
                </a:lnTo>
                <a:lnTo>
                  <a:pt x="5405" y="255"/>
                </a:lnTo>
                <a:lnTo>
                  <a:pt x="5406" y="238"/>
                </a:lnTo>
                <a:lnTo>
                  <a:pt x="5406" y="221"/>
                </a:lnTo>
                <a:lnTo>
                  <a:pt x="5407" y="221"/>
                </a:lnTo>
                <a:lnTo>
                  <a:pt x="5408" y="238"/>
                </a:lnTo>
                <a:lnTo>
                  <a:pt x="5408" y="238"/>
                </a:lnTo>
                <a:lnTo>
                  <a:pt x="5409" y="272"/>
                </a:lnTo>
                <a:lnTo>
                  <a:pt x="5409" y="255"/>
                </a:lnTo>
                <a:lnTo>
                  <a:pt x="5410" y="255"/>
                </a:lnTo>
                <a:lnTo>
                  <a:pt x="5410" y="272"/>
                </a:lnTo>
                <a:lnTo>
                  <a:pt x="5411" y="255"/>
                </a:lnTo>
                <a:lnTo>
                  <a:pt x="5412" y="221"/>
                </a:lnTo>
                <a:lnTo>
                  <a:pt x="5412" y="221"/>
                </a:lnTo>
                <a:lnTo>
                  <a:pt x="5413" y="221"/>
                </a:lnTo>
                <a:lnTo>
                  <a:pt x="5413" y="204"/>
                </a:lnTo>
                <a:lnTo>
                  <a:pt x="5414" y="204"/>
                </a:lnTo>
                <a:lnTo>
                  <a:pt x="5414" y="204"/>
                </a:lnTo>
                <a:lnTo>
                  <a:pt x="5415" y="187"/>
                </a:lnTo>
                <a:lnTo>
                  <a:pt x="5415" y="204"/>
                </a:lnTo>
                <a:lnTo>
                  <a:pt x="5416" y="170"/>
                </a:lnTo>
                <a:lnTo>
                  <a:pt x="5417" y="170"/>
                </a:lnTo>
                <a:lnTo>
                  <a:pt x="5417" y="170"/>
                </a:lnTo>
                <a:lnTo>
                  <a:pt x="5418" y="187"/>
                </a:lnTo>
                <a:lnTo>
                  <a:pt x="5418" y="119"/>
                </a:lnTo>
                <a:lnTo>
                  <a:pt x="5419" y="153"/>
                </a:lnTo>
                <a:lnTo>
                  <a:pt x="5419" y="170"/>
                </a:lnTo>
                <a:lnTo>
                  <a:pt x="5420" y="255"/>
                </a:lnTo>
                <a:lnTo>
                  <a:pt x="5421" y="306"/>
                </a:lnTo>
                <a:lnTo>
                  <a:pt x="5421" y="306"/>
                </a:lnTo>
                <a:lnTo>
                  <a:pt x="5422" y="289"/>
                </a:lnTo>
                <a:lnTo>
                  <a:pt x="5422" y="323"/>
                </a:lnTo>
                <a:lnTo>
                  <a:pt x="5423" y="323"/>
                </a:lnTo>
                <a:lnTo>
                  <a:pt x="5423" y="358"/>
                </a:lnTo>
                <a:lnTo>
                  <a:pt x="5424" y="374"/>
                </a:lnTo>
                <a:lnTo>
                  <a:pt x="5425" y="340"/>
                </a:lnTo>
                <a:lnTo>
                  <a:pt x="5425" y="255"/>
                </a:lnTo>
                <a:lnTo>
                  <a:pt x="5426" y="255"/>
                </a:lnTo>
                <a:lnTo>
                  <a:pt x="5426" y="272"/>
                </a:lnTo>
                <a:lnTo>
                  <a:pt x="5427" y="289"/>
                </a:lnTo>
                <a:lnTo>
                  <a:pt x="5427" y="289"/>
                </a:lnTo>
                <a:lnTo>
                  <a:pt x="5428" y="238"/>
                </a:lnTo>
                <a:lnTo>
                  <a:pt x="5429" y="170"/>
                </a:lnTo>
                <a:lnTo>
                  <a:pt x="5429" y="187"/>
                </a:lnTo>
                <a:lnTo>
                  <a:pt x="5430" y="187"/>
                </a:lnTo>
                <a:lnTo>
                  <a:pt x="5430" y="221"/>
                </a:lnTo>
                <a:lnTo>
                  <a:pt x="5431" y="221"/>
                </a:lnTo>
                <a:lnTo>
                  <a:pt x="5431" y="221"/>
                </a:lnTo>
                <a:lnTo>
                  <a:pt x="5432" y="221"/>
                </a:lnTo>
                <a:lnTo>
                  <a:pt x="5432" y="238"/>
                </a:lnTo>
                <a:lnTo>
                  <a:pt x="5433" y="221"/>
                </a:lnTo>
                <a:lnTo>
                  <a:pt x="5434" y="221"/>
                </a:lnTo>
                <a:lnTo>
                  <a:pt x="5435" y="221"/>
                </a:lnTo>
                <a:lnTo>
                  <a:pt x="5435" y="238"/>
                </a:lnTo>
                <a:lnTo>
                  <a:pt x="5436" y="255"/>
                </a:lnTo>
                <a:lnTo>
                  <a:pt x="5436" y="238"/>
                </a:lnTo>
                <a:lnTo>
                  <a:pt x="5437" y="221"/>
                </a:lnTo>
                <a:lnTo>
                  <a:pt x="5437" y="221"/>
                </a:lnTo>
                <a:lnTo>
                  <a:pt x="5438" y="187"/>
                </a:lnTo>
                <a:lnTo>
                  <a:pt x="5438" y="187"/>
                </a:lnTo>
                <a:lnTo>
                  <a:pt x="5439" y="187"/>
                </a:lnTo>
                <a:lnTo>
                  <a:pt x="5440" y="221"/>
                </a:lnTo>
                <a:lnTo>
                  <a:pt x="5440" y="221"/>
                </a:lnTo>
                <a:lnTo>
                  <a:pt x="5441" y="187"/>
                </a:lnTo>
                <a:lnTo>
                  <a:pt x="5441" y="51"/>
                </a:lnTo>
                <a:lnTo>
                  <a:pt x="5442" y="102"/>
                </a:lnTo>
                <a:lnTo>
                  <a:pt x="5442" y="187"/>
                </a:lnTo>
                <a:lnTo>
                  <a:pt x="5443" y="255"/>
                </a:lnTo>
                <a:lnTo>
                  <a:pt x="5444" y="289"/>
                </a:lnTo>
                <a:lnTo>
                  <a:pt x="5444" y="323"/>
                </a:lnTo>
                <a:lnTo>
                  <a:pt x="5445" y="238"/>
                </a:lnTo>
                <a:lnTo>
                  <a:pt x="5445" y="204"/>
                </a:lnTo>
                <a:lnTo>
                  <a:pt x="5446" y="238"/>
                </a:lnTo>
                <a:lnTo>
                  <a:pt x="5446" y="323"/>
                </a:lnTo>
                <a:lnTo>
                  <a:pt x="5447" y="358"/>
                </a:lnTo>
                <a:lnTo>
                  <a:pt x="5448" y="358"/>
                </a:lnTo>
                <a:lnTo>
                  <a:pt x="5448" y="358"/>
                </a:lnTo>
                <a:lnTo>
                  <a:pt x="5449" y="323"/>
                </a:lnTo>
                <a:lnTo>
                  <a:pt x="5449" y="306"/>
                </a:lnTo>
                <a:lnTo>
                  <a:pt x="5450" y="272"/>
                </a:lnTo>
                <a:lnTo>
                  <a:pt x="5450" y="272"/>
                </a:lnTo>
                <a:lnTo>
                  <a:pt x="5451" y="255"/>
                </a:lnTo>
                <a:lnTo>
                  <a:pt x="5452" y="221"/>
                </a:lnTo>
                <a:lnTo>
                  <a:pt x="5452" y="187"/>
                </a:lnTo>
                <a:lnTo>
                  <a:pt x="5453" y="170"/>
                </a:lnTo>
                <a:lnTo>
                  <a:pt x="5453" y="170"/>
                </a:lnTo>
                <a:lnTo>
                  <a:pt x="5454" y="187"/>
                </a:lnTo>
                <a:lnTo>
                  <a:pt x="5454" y="187"/>
                </a:lnTo>
                <a:lnTo>
                  <a:pt x="5455" y="187"/>
                </a:lnTo>
                <a:lnTo>
                  <a:pt x="5456" y="187"/>
                </a:lnTo>
                <a:lnTo>
                  <a:pt x="5456" y="204"/>
                </a:lnTo>
                <a:lnTo>
                  <a:pt x="5457" y="221"/>
                </a:lnTo>
                <a:lnTo>
                  <a:pt x="5457" y="204"/>
                </a:lnTo>
                <a:lnTo>
                  <a:pt x="5458" y="221"/>
                </a:lnTo>
                <a:lnTo>
                  <a:pt x="5458" y="221"/>
                </a:lnTo>
                <a:lnTo>
                  <a:pt x="5459" y="221"/>
                </a:lnTo>
                <a:lnTo>
                  <a:pt x="5459" y="221"/>
                </a:lnTo>
                <a:lnTo>
                  <a:pt x="5460" y="221"/>
                </a:lnTo>
                <a:lnTo>
                  <a:pt x="5461" y="221"/>
                </a:lnTo>
                <a:lnTo>
                  <a:pt x="5461" y="238"/>
                </a:lnTo>
                <a:lnTo>
                  <a:pt x="5462" y="204"/>
                </a:lnTo>
                <a:lnTo>
                  <a:pt x="5462" y="238"/>
                </a:lnTo>
                <a:lnTo>
                  <a:pt x="5463" y="272"/>
                </a:lnTo>
                <a:lnTo>
                  <a:pt x="5463" y="221"/>
                </a:lnTo>
                <a:lnTo>
                  <a:pt x="5464" y="136"/>
                </a:lnTo>
                <a:lnTo>
                  <a:pt x="5465" y="187"/>
                </a:lnTo>
                <a:lnTo>
                  <a:pt x="5465" y="289"/>
                </a:lnTo>
                <a:lnTo>
                  <a:pt x="5466" y="323"/>
                </a:lnTo>
                <a:lnTo>
                  <a:pt x="5466" y="340"/>
                </a:lnTo>
                <a:lnTo>
                  <a:pt x="5467" y="306"/>
                </a:lnTo>
                <a:lnTo>
                  <a:pt x="5468" y="272"/>
                </a:lnTo>
                <a:lnTo>
                  <a:pt x="5468" y="289"/>
                </a:lnTo>
                <a:lnTo>
                  <a:pt x="5469" y="358"/>
                </a:lnTo>
                <a:lnTo>
                  <a:pt x="5469" y="391"/>
                </a:lnTo>
                <a:lnTo>
                  <a:pt x="5470" y="409"/>
                </a:lnTo>
                <a:lnTo>
                  <a:pt x="5471" y="358"/>
                </a:lnTo>
                <a:lnTo>
                  <a:pt x="5471" y="272"/>
                </a:lnTo>
                <a:lnTo>
                  <a:pt x="5472" y="204"/>
                </a:lnTo>
                <a:lnTo>
                  <a:pt x="5472" y="170"/>
                </a:lnTo>
                <a:lnTo>
                  <a:pt x="5473" y="221"/>
                </a:lnTo>
                <a:lnTo>
                  <a:pt x="5473" y="221"/>
                </a:lnTo>
                <a:lnTo>
                  <a:pt x="5474" y="255"/>
                </a:lnTo>
                <a:lnTo>
                  <a:pt x="5475" y="238"/>
                </a:lnTo>
                <a:lnTo>
                  <a:pt x="5475" y="221"/>
                </a:lnTo>
                <a:lnTo>
                  <a:pt x="5476" y="221"/>
                </a:lnTo>
                <a:lnTo>
                  <a:pt x="5476" y="221"/>
                </a:lnTo>
                <a:lnTo>
                  <a:pt x="5477" y="238"/>
                </a:lnTo>
                <a:lnTo>
                  <a:pt x="5477" y="204"/>
                </a:lnTo>
                <a:lnTo>
                  <a:pt x="5478" y="170"/>
                </a:lnTo>
                <a:lnTo>
                  <a:pt x="5479" y="170"/>
                </a:lnTo>
                <a:lnTo>
                  <a:pt x="5479" y="187"/>
                </a:lnTo>
                <a:lnTo>
                  <a:pt x="5480" y="238"/>
                </a:lnTo>
                <a:lnTo>
                  <a:pt x="5480" y="255"/>
                </a:lnTo>
                <a:lnTo>
                  <a:pt x="5481" y="272"/>
                </a:lnTo>
                <a:lnTo>
                  <a:pt x="5481" y="255"/>
                </a:lnTo>
                <a:lnTo>
                  <a:pt x="5482" y="221"/>
                </a:lnTo>
                <a:lnTo>
                  <a:pt x="5482" y="221"/>
                </a:lnTo>
                <a:lnTo>
                  <a:pt x="5483" y="204"/>
                </a:lnTo>
                <a:lnTo>
                  <a:pt x="5484" y="187"/>
                </a:lnTo>
                <a:lnTo>
                  <a:pt x="5484" y="187"/>
                </a:lnTo>
                <a:lnTo>
                  <a:pt x="5485" y="187"/>
                </a:lnTo>
                <a:lnTo>
                  <a:pt x="5485" y="221"/>
                </a:lnTo>
                <a:lnTo>
                  <a:pt x="5486" y="238"/>
                </a:lnTo>
                <a:lnTo>
                  <a:pt x="5486" y="238"/>
                </a:lnTo>
                <a:lnTo>
                  <a:pt x="5487" y="119"/>
                </a:lnTo>
                <a:lnTo>
                  <a:pt x="5488" y="102"/>
                </a:lnTo>
                <a:lnTo>
                  <a:pt x="5488" y="187"/>
                </a:lnTo>
                <a:lnTo>
                  <a:pt x="5489" y="221"/>
                </a:lnTo>
                <a:lnTo>
                  <a:pt x="5489" y="289"/>
                </a:lnTo>
                <a:lnTo>
                  <a:pt x="5490" y="289"/>
                </a:lnTo>
                <a:lnTo>
                  <a:pt x="5490" y="255"/>
                </a:lnTo>
                <a:lnTo>
                  <a:pt x="5491" y="255"/>
                </a:lnTo>
                <a:lnTo>
                  <a:pt x="5492" y="272"/>
                </a:lnTo>
                <a:lnTo>
                  <a:pt x="5492" y="306"/>
                </a:lnTo>
                <a:lnTo>
                  <a:pt x="5493" y="358"/>
                </a:lnTo>
                <a:lnTo>
                  <a:pt x="5493" y="391"/>
                </a:lnTo>
                <a:lnTo>
                  <a:pt x="5494" y="374"/>
                </a:lnTo>
                <a:lnTo>
                  <a:pt x="5494" y="358"/>
                </a:lnTo>
                <a:lnTo>
                  <a:pt x="5495" y="306"/>
                </a:lnTo>
                <a:lnTo>
                  <a:pt x="5496" y="289"/>
                </a:lnTo>
                <a:lnTo>
                  <a:pt x="5496" y="272"/>
                </a:lnTo>
                <a:lnTo>
                  <a:pt x="5497" y="255"/>
                </a:lnTo>
                <a:lnTo>
                  <a:pt x="5497" y="221"/>
                </a:lnTo>
                <a:lnTo>
                  <a:pt x="5498" y="187"/>
                </a:lnTo>
                <a:lnTo>
                  <a:pt x="5498" y="153"/>
                </a:lnTo>
                <a:lnTo>
                  <a:pt x="5499" y="170"/>
                </a:lnTo>
                <a:lnTo>
                  <a:pt x="5499" y="170"/>
                </a:lnTo>
                <a:lnTo>
                  <a:pt x="5500" y="187"/>
                </a:lnTo>
                <a:lnTo>
                  <a:pt x="5501" y="187"/>
                </a:lnTo>
                <a:lnTo>
                  <a:pt x="5502" y="187"/>
                </a:lnTo>
                <a:lnTo>
                  <a:pt x="5502" y="204"/>
                </a:lnTo>
                <a:lnTo>
                  <a:pt x="5503" y="221"/>
                </a:lnTo>
                <a:lnTo>
                  <a:pt x="5503" y="221"/>
                </a:lnTo>
                <a:lnTo>
                  <a:pt x="5504" y="221"/>
                </a:lnTo>
                <a:lnTo>
                  <a:pt x="5504" y="221"/>
                </a:lnTo>
                <a:lnTo>
                  <a:pt x="5505" y="221"/>
                </a:lnTo>
                <a:lnTo>
                  <a:pt x="5505" y="238"/>
                </a:lnTo>
                <a:lnTo>
                  <a:pt x="5506" y="221"/>
                </a:lnTo>
                <a:lnTo>
                  <a:pt x="5507" y="221"/>
                </a:lnTo>
                <a:lnTo>
                  <a:pt x="5507" y="187"/>
                </a:lnTo>
                <a:lnTo>
                  <a:pt x="5508" y="170"/>
                </a:lnTo>
                <a:lnTo>
                  <a:pt x="5508" y="170"/>
                </a:lnTo>
                <a:lnTo>
                  <a:pt x="5509" y="221"/>
                </a:lnTo>
                <a:lnTo>
                  <a:pt x="5509" y="255"/>
                </a:lnTo>
                <a:lnTo>
                  <a:pt x="5510" y="238"/>
                </a:lnTo>
                <a:lnTo>
                  <a:pt x="5511" y="221"/>
                </a:lnTo>
                <a:lnTo>
                  <a:pt x="5511" y="187"/>
                </a:lnTo>
                <a:lnTo>
                  <a:pt x="5512" y="221"/>
                </a:lnTo>
                <a:lnTo>
                  <a:pt x="5512" y="306"/>
                </a:lnTo>
                <a:lnTo>
                  <a:pt x="5513" y="323"/>
                </a:lnTo>
                <a:lnTo>
                  <a:pt x="5513" y="289"/>
                </a:lnTo>
                <a:lnTo>
                  <a:pt x="5514" y="306"/>
                </a:lnTo>
                <a:lnTo>
                  <a:pt x="5515" y="358"/>
                </a:lnTo>
                <a:lnTo>
                  <a:pt x="5515" y="323"/>
                </a:lnTo>
                <a:lnTo>
                  <a:pt x="5516" y="323"/>
                </a:lnTo>
                <a:lnTo>
                  <a:pt x="5516" y="323"/>
                </a:lnTo>
                <a:lnTo>
                  <a:pt x="5517" y="306"/>
                </a:lnTo>
                <a:lnTo>
                  <a:pt x="5517" y="289"/>
                </a:lnTo>
                <a:lnTo>
                  <a:pt x="5518" y="272"/>
                </a:lnTo>
                <a:lnTo>
                  <a:pt x="5519" y="255"/>
                </a:lnTo>
                <a:lnTo>
                  <a:pt x="5519" y="204"/>
                </a:lnTo>
                <a:lnTo>
                  <a:pt x="5520" y="221"/>
                </a:lnTo>
                <a:lnTo>
                  <a:pt x="5520" y="238"/>
                </a:lnTo>
                <a:lnTo>
                  <a:pt x="5521" y="255"/>
                </a:lnTo>
                <a:lnTo>
                  <a:pt x="5521" y="272"/>
                </a:lnTo>
                <a:lnTo>
                  <a:pt x="5522" y="272"/>
                </a:lnTo>
                <a:lnTo>
                  <a:pt x="5522" y="289"/>
                </a:lnTo>
                <a:lnTo>
                  <a:pt x="5523" y="255"/>
                </a:lnTo>
                <a:lnTo>
                  <a:pt x="5524" y="238"/>
                </a:lnTo>
                <a:lnTo>
                  <a:pt x="5524" y="238"/>
                </a:lnTo>
                <a:lnTo>
                  <a:pt x="5525" y="255"/>
                </a:lnTo>
                <a:lnTo>
                  <a:pt x="5525" y="255"/>
                </a:lnTo>
                <a:lnTo>
                  <a:pt x="5526" y="272"/>
                </a:lnTo>
                <a:lnTo>
                  <a:pt x="5526" y="272"/>
                </a:lnTo>
                <a:lnTo>
                  <a:pt x="5527" y="272"/>
                </a:lnTo>
                <a:lnTo>
                  <a:pt x="5528" y="255"/>
                </a:lnTo>
                <a:lnTo>
                  <a:pt x="5528" y="255"/>
                </a:lnTo>
                <a:lnTo>
                  <a:pt x="5529" y="238"/>
                </a:lnTo>
                <a:lnTo>
                  <a:pt x="5529" y="238"/>
                </a:lnTo>
                <a:lnTo>
                  <a:pt x="5530" y="255"/>
                </a:lnTo>
                <a:lnTo>
                  <a:pt x="5530" y="255"/>
                </a:lnTo>
                <a:lnTo>
                  <a:pt x="5531" y="289"/>
                </a:lnTo>
                <a:lnTo>
                  <a:pt x="5532" y="272"/>
                </a:lnTo>
                <a:lnTo>
                  <a:pt x="5532" y="238"/>
                </a:lnTo>
                <a:lnTo>
                  <a:pt x="5533" y="170"/>
                </a:lnTo>
                <a:lnTo>
                  <a:pt x="5533" y="187"/>
                </a:lnTo>
                <a:lnTo>
                  <a:pt x="5534" y="255"/>
                </a:lnTo>
                <a:lnTo>
                  <a:pt x="5535" y="255"/>
                </a:lnTo>
                <a:lnTo>
                  <a:pt x="5535" y="221"/>
                </a:lnTo>
                <a:lnTo>
                  <a:pt x="5536" y="255"/>
                </a:lnTo>
                <a:lnTo>
                  <a:pt x="5536" y="255"/>
                </a:lnTo>
                <a:lnTo>
                  <a:pt x="5537" y="238"/>
                </a:lnTo>
                <a:lnTo>
                  <a:pt x="5538" y="204"/>
                </a:lnTo>
                <a:lnTo>
                  <a:pt x="5538" y="204"/>
                </a:lnTo>
                <a:lnTo>
                  <a:pt x="5539" y="255"/>
                </a:lnTo>
                <a:lnTo>
                  <a:pt x="5539" y="272"/>
                </a:lnTo>
                <a:lnTo>
                  <a:pt x="5540" y="289"/>
                </a:lnTo>
                <a:lnTo>
                  <a:pt x="5540" y="272"/>
                </a:lnTo>
                <a:lnTo>
                  <a:pt x="5541" y="289"/>
                </a:lnTo>
                <a:lnTo>
                  <a:pt x="5542" y="272"/>
                </a:lnTo>
                <a:lnTo>
                  <a:pt x="5542" y="272"/>
                </a:lnTo>
                <a:lnTo>
                  <a:pt x="5543" y="272"/>
                </a:lnTo>
                <a:lnTo>
                  <a:pt x="5543" y="255"/>
                </a:lnTo>
                <a:lnTo>
                  <a:pt x="5544" y="238"/>
                </a:lnTo>
                <a:lnTo>
                  <a:pt x="5544" y="221"/>
                </a:lnTo>
                <a:lnTo>
                  <a:pt x="5545" y="221"/>
                </a:lnTo>
                <a:lnTo>
                  <a:pt x="5546" y="221"/>
                </a:lnTo>
                <a:lnTo>
                  <a:pt x="5546" y="238"/>
                </a:lnTo>
                <a:lnTo>
                  <a:pt x="5547" y="221"/>
                </a:lnTo>
                <a:lnTo>
                  <a:pt x="5547" y="238"/>
                </a:lnTo>
                <a:lnTo>
                  <a:pt x="5548" y="255"/>
                </a:lnTo>
                <a:lnTo>
                  <a:pt x="5548" y="255"/>
                </a:lnTo>
                <a:lnTo>
                  <a:pt x="5549" y="238"/>
                </a:lnTo>
                <a:lnTo>
                  <a:pt x="5549" y="238"/>
                </a:lnTo>
                <a:lnTo>
                  <a:pt x="5550" y="238"/>
                </a:lnTo>
                <a:lnTo>
                  <a:pt x="5551" y="221"/>
                </a:lnTo>
                <a:lnTo>
                  <a:pt x="5551" y="221"/>
                </a:lnTo>
                <a:lnTo>
                  <a:pt x="5552" y="238"/>
                </a:lnTo>
                <a:lnTo>
                  <a:pt x="5552" y="221"/>
                </a:lnTo>
                <a:lnTo>
                  <a:pt x="5553" y="221"/>
                </a:lnTo>
                <a:lnTo>
                  <a:pt x="5553" y="153"/>
                </a:lnTo>
                <a:lnTo>
                  <a:pt x="5554" y="136"/>
                </a:lnTo>
                <a:lnTo>
                  <a:pt x="5555" y="170"/>
                </a:lnTo>
                <a:lnTo>
                  <a:pt x="5555" y="187"/>
                </a:lnTo>
                <a:lnTo>
                  <a:pt x="5556" y="170"/>
                </a:lnTo>
                <a:lnTo>
                  <a:pt x="5556" y="170"/>
                </a:lnTo>
                <a:lnTo>
                  <a:pt x="5557" y="187"/>
                </a:lnTo>
                <a:lnTo>
                  <a:pt x="5557" y="255"/>
                </a:lnTo>
                <a:lnTo>
                  <a:pt x="5558" y="289"/>
                </a:lnTo>
                <a:lnTo>
                  <a:pt x="5559" y="323"/>
                </a:lnTo>
                <a:lnTo>
                  <a:pt x="5559" y="358"/>
                </a:lnTo>
                <a:lnTo>
                  <a:pt x="5560" y="358"/>
                </a:lnTo>
                <a:lnTo>
                  <a:pt x="5560" y="340"/>
                </a:lnTo>
                <a:lnTo>
                  <a:pt x="5561" y="340"/>
                </a:lnTo>
                <a:lnTo>
                  <a:pt x="5561" y="323"/>
                </a:lnTo>
                <a:lnTo>
                  <a:pt x="5562" y="272"/>
                </a:lnTo>
                <a:lnTo>
                  <a:pt x="5563" y="272"/>
                </a:lnTo>
                <a:lnTo>
                  <a:pt x="5563" y="255"/>
                </a:lnTo>
                <a:lnTo>
                  <a:pt x="5564" y="255"/>
                </a:lnTo>
                <a:lnTo>
                  <a:pt x="5564" y="238"/>
                </a:lnTo>
                <a:lnTo>
                  <a:pt x="5565" y="221"/>
                </a:lnTo>
                <a:lnTo>
                  <a:pt x="5565" y="204"/>
                </a:lnTo>
                <a:lnTo>
                  <a:pt x="5566" y="221"/>
                </a:lnTo>
                <a:lnTo>
                  <a:pt x="5566" y="221"/>
                </a:lnTo>
                <a:lnTo>
                  <a:pt x="5567" y="238"/>
                </a:lnTo>
                <a:lnTo>
                  <a:pt x="5568" y="238"/>
                </a:lnTo>
                <a:lnTo>
                  <a:pt x="5569" y="221"/>
                </a:lnTo>
                <a:lnTo>
                  <a:pt x="5569" y="204"/>
                </a:lnTo>
                <a:lnTo>
                  <a:pt x="5570" y="204"/>
                </a:lnTo>
                <a:lnTo>
                  <a:pt x="5570" y="238"/>
                </a:lnTo>
                <a:lnTo>
                  <a:pt x="5571" y="238"/>
                </a:lnTo>
                <a:lnTo>
                  <a:pt x="5571" y="238"/>
                </a:lnTo>
                <a:lnTo>
                  <a:pt x="5572" y="221"/>
                </a:lnTo>
                <a:lnTo>
                  <a:pt x="5572" y="221"/>
                </a:lnTo>
                <a:lnTo>
                  <a:pt x="5573" y="238"/>
                </a:lnTo>
                <a:lnTo>
                  <a:pt x="5574" y="238"/>
                </a:lnTo>
                <a:lnTo>
                  <a:pt x="5574" y="238"/>
                </a:lnTo>
                <a:lnTo>
                  <a:pt x="5575" y="204"/>
                </a:lnTo>
                <a:lnTo>
                  <a:pt x="5575" y="170"/>
                </a:lnTo>
                <a:lnTo>
                  <a:pt x="5576" y="153"/>
                </a:lnTo>
                <a:lnTo>
                  <a:pt x="5576" y="187"/>
                </a:lnTo>
                <a:lnTo>
                  <a:pt x="5577" y="221"/>
                </a:lnTo>
                <a:lnTo>
                  <a:pt x="5578" y="238"/>
                </a:lnTo>
                <a:lnTo>
                  <a:pt x="5578" y="238"/>
                </a:lnTo>
                <a:lnTo>
                  <a:pt x="5579" y="85"/>
                </a:lnTo>
                <a:lnTo>
                  <a:pt x="5579" y="68"/>
                </a:lnTo>
                <a:lnTo>
                  <a:pt x="5580" y="153"/>
                </a:lnTo>
                <a:lnTo>
                  <a:pt x="5580" y="238"/>
                </a:lnTo>
                <a:lnTo>
                  <a:pt x="5581" y="306"/>
                </a:lnTo>
                <a:lnTo>
                  <a:pt x="5582" y="340"/>
                </a:lnTo>
                <a:lnTo>
                  <a:pt x="5582" y="306"/>
                </a:lnTo>
                <a:lnTo>
                  <a:pt x="5583" y="272"/>
                </a:lnTo>
                <a:lnTo>
                  <a:pt x="5583" y="272"/>
                </a:lnTo>
                <a:lnTo>
                  <a:pt x="5584" y="340"/>
                </a:lnTo>
                <a:lnTo>
                  <a:pt x="5584" y="340"/>
                </a:lnTo>
                <a:lnTo>
                  <a:pt x="5585" y="340"/>
                </a:lnTo>
                <a:lnTo>
                  <a:pt x="5586" y="323"/>
                </a:lnTo>
                <a:lnTo>
                  <a:pt x="5586" y="289"/>
                </a:lnTo>
                <a:lnTo>
                  <a:pt x="5587" y="272"/>
                </a:lnTo>
                <a:lnTo>
                  <a:pt x="5587" y="272"/>
                </a:lnTo>
                <a:lnTo>
                  <a:pt x="5588" y="272"/>
                </a:lnTo>
                <a:lnTo>
                  <a:pt x="5588" y="238"/>
                </a:lnTo>
                <a:lnTo>
                  <a:pt x="5589" y="204"/>
                </a:lnTo>
                <a:lnTo>
                  <a:pt x="5589" y="187"/>
                </a:lnTo>
                <a:lnTo>
                  <a:pt x="5590" y="187"/>
                </a:lnTo>
                <a:lnTo>
                  <a:pt x="5591" y="187"/>
                </a:lnTo>
                <a:lnTo>
                  <a:pt x="5591" y="187"/>
                </a:lnTo>
                <a:lnTo>
                  <a:pt x="5592" y="187"/>
                </a:lnTo>
                <a:lnTo>
                  <a:pt x="5592" y="170"/>
                </a:lnTo>
                <a:lnTo>
                  <a:pt x="5593" y="187"/>
                </a:lnTo>
                <a:lnTo>
                  <a:pt x="5593" y="204"/>
                </a:lnTo>
                <a:lnTo>
                  <a:pt x="5594" y="221"/>
                </a:lnTo>
                <a:lnTo>
                  <a:pt x="5595" y="221"/>
                </a:lnTo>
                <a:lnTo>
                  <a:pt x="5595" y="238"/>
                </a:lnTo>
                <a:lnTo>
                  <a:pt x="5596" y="238"/>
                </a:lnTo>
                <a:lnTo>
                  <a:pt x="5596" y="255"/>
                </a:lnTo>
                <a:lnTo>
                  <a:pt x="5597" y="272"/>
                </a:lnTo>
                <a:lnTo>
                  <a:pt x="5597" y="272"/>
                </a:lnTo>
                <a:lnTo>
                  <a:pt x="5598" y="272"/>
                </a:lnTo>
                <a:lnTo>
                  <a:pt x="5599" y="272"/>
                </a:lnTo>
                <a:lnTo>
                  <a:pt x="5599" y="255"/>
                </a:lnTo>
                <a:lnTo>
                  <a:pt x="5600" y="289"/>
                </a:lnTo>
                <a:lnTo>
                  <a:pt x="5601" y="306"/>
                </a:lnTo>
                <a:lnTo>
                  <a:pt x="5601" y="221"/>
                </a:lnTo>
                <a:lnTo>
                  <a:pt x="5602" y="136"/>
                </a:lnTo>
                <a:lnTo>
                  <a:pt x="5602" y="136"/>
                </a:lnTo>
                <a:lnTo>
                  <a:pt x="5603" y="255"/>
                </a:lnTo>
                <a:lnTo>
                  <a:pt x="5603" y="306"/>
                </a:lnTo>
                <a:lnTo>
                  <a:pt x="5604" y="306"/>
                </a:lnTo>
                <a:lnTo>
                  <a:pt x="5605" y="289"/>
                </a:lnTo>
                <a:lnTo>
                  <a:pt x="5605" y="289"/>
                </a:lnTo>
                <a:lnTo>
                  <a:pt x="5606" y="323"/>
                </a:lnTo>
                <a:lnTo>
                  <a:pt x="5606" y="289"/>
                </a:lnTo>
                <a:lnTo>
                  <a:pt x="5607" y="306"/>
                </a:lnTo>
                <a:lnTo>
                  <a:pt x="5607" y="374"/>
                </a:lnTo>
                <a:lnTo>
                  <a:pt x="5608" y="358"/>
                </a:lnTo>
                <a:lnTo>
                  <a:pt x="5609" y="289"/>
                </a:lnTo>
                <a:lnTo>
                  <a:pt x="5609" y="221"/>
                </a:lnTo>
                <a:lnTo>
                  <a:pt x="5610" y="204"/>
                </a:lnTo>
                <a:lnTo>
                  <a:pt x="5610" y="170"/>
                </a:lnTo>
                <a:lnTo>
                  <a:pt x="5611" y="187"/>
                </a:lnTo>
                <a:lnTo>
                  <a:pt x="5611" y="221"/>
                </a:lnTo>
                <a:lnTo>
                  <a:pt x="5612" y="255"/>
                </a:lnTo>
                <a:lnTo>
                  <a:pt x="5612" y="272"/>
                </a:lnTo>
                <a:lnTo>
                  <a:pt x="5613" y="255"/>
                </a:lnTo>
                <a:lnTo>
                  <a:pt x="5614" y="221"/>
                </a:lnTo>
                <a:lnTo>
                  <a:pt x="5614" y="204"/>
                </a:lnTo>
                <a:lnTo>
                  <a:pt x="5615" y="204"/>
                </a:lnTo>
                <a:lnTo>
                  <a:pt x="5615" y="221"/>
                </a:lnTo>
                <a:lnTo>
                  <a:pt x="5616" y="221"/>
                </a:lnTo>
                <a:lnTo>
                  <a:pt x="5616" y="238"/>
                </a:lnTo>
                <a:lnTo>
                  <a:pt x="5617" y="255"/>
                </a:lnTo>
                <a:lnTo>
                  <a:pt x="5618" y="255"/>
                </a:lnTo>
                <a:lnTo>
                  <a:pt x="5618" y="238"/>
                </a:lnTo>
                <a:lnTo>
                  <a:pt x="5619" y="204"/>
                </a:lnTo>
                <a:lnTo>
                  <a:pt x="5619" y="204"/>
                </a:lnTo>
                <a:lnTo>
                  <a:pt x="5620" y="221"/>
                </a:lnTo>
                <a:lnTo>
                  <a:pt x="5620" y="221"/>
                </a:lnTo>
                <a:lnTo>
                  <a:pt x="5621" y="221"/>
                </a:lnTo>
                <a:lnTo>
                  <a:pt x="5622" y="187"/>
                </a:lnTo>
                <a:lnTo>
                  <a:pt x="5622" y="187"/>
                </a:lnTo>
                <a:lnTo>
                  <a:pt x="5623" y="221"/>
                </a:lnTo>
                <a:lnTo>
                  <a:pt x="5623" y="272"/>
                </a:lnTo>
                <a:lnTo>
                  <a:pt x="5624" y="255"/>
                </a:lnTo>
                <a:lnTo>
                  <a:pt x="5624" y="136"/>
                </a:lnTo>
                <a:lnTo>
                  <a:pt x="5625" y="68"/>
                </a:lnTo>
                <a:lnTo>
                  <a:pt x="5626" y="170"/>
                </a:lnTo>
                <a:lnTo>
                  <a:pt x="5626" y="204"/>
                </a:lnTo>
                <a:lnTo>
                  <a:pt x="5627" y="272"/>
                </a:lnTo>
                <a:lnTo>
                  <a:pt x="5627" y="323"/>
                </a:lnTo>
                <a:lnTo>
                  <a:pt x="5628" y="289"/>
                </a:lnTo>
                <a:lnTo>
                  <a:pt x="5628" y="221"/>
                </a:lnTo>
                <a:lnTo>
                  <a:pt x="5629" y="221"/>
                </a:lnTo>
                <a:lnTo>
                  <a:pt x="5629" y="255"/>
                </a:lnTo>
                <a:lnTo>
                  <a:pt x="5630" y="289"/>
                </a:lnTo>
                <a:lnTo>
                  <a:pt x="5631" y="323"/>
                </a:lnTo>
                <a:lnTo>
                  <a:pt x="5631" y="323"/>
                </a:lnTo>
                <a:lnTo>
                  <a:pt x="5632" y="340"/>
                </a:lnTo>
                <a:lnTo>
                  <a:pt x="5632" y="306"/>
                </a:lnTo>
                <a:lnTo>
                  <a:pt x="5633" y="289"/>
                </a:lnTo>
                <a:lnTo>
                  <a:pt x="5633" y="272"/>
                </a:lnTo>
                <a:lnTo>
                  <a:pt x="5634" y="255"/>
                </a:lnTo>
                <a:lnTo>
                  <a:pt x="5635" y="255"/>
                </a:lnTo>
                <a:lnTo>
                  <a:pt x="5635" y="204"/>
                </a:lnTo>
                <a:lnTo>
                  <a:pt x="5636" y="187"/>
                </a:lnTo>
                <a:lnTo>
                  <a:pt x="5637" y="170"/>
                </a:lnTo>
                <a:lnTo>
                  <a:pt x="5637" y="187"/>
                </a:lnTo>
                <a:lnTo>
                  <a:pt x="5638" y="204"/>
                </a:lnTo>
                <a:lnTo>
                  <a:pt x="5638" y="187"/>
                </a:lnTo>
                <a:lnTo>
                  <a:pt x="5639" y="187"/>
                </a:lnTo>
                <a:lnTo>
                  <a:pt x="5639" y="204"/>
                </a:lnTo>
                <a:lnTo>
                  <a:pt x="5640" y="238"/>
                </a:lnTo>
                <a:lnTo>
                  <a:pt x="5641" y="238"/>
                </a:lnTo>
                <a:lnTo>
                  <a:pt x="5641" y="238"/>
                </a:lnTo>
                <a:lnTo>
                  <a:pt x="5642" y="238"/>
                </a:lnTo>
                <a:lnTo>
                  <a:pt x="5642" y="238"/>
                </a:lnTo>
                <a:lnTo>
                  <a:pt x="5643" y="238"/>
                </a:lnTo>
                <a:lnTo>
                  <a:pt x="5643" y="255"/>
                </a:lnTo>
                <a:lnTo>
                  <a:pt x="5644" y="238"/>
                </a:lnTo>
                <a:lnTo>
                  <a:pt x="5645" y="238"/>
                </a:lnTo>
                <a:lnTo>
                  <a:pt x="5645" y="204"/>
                </a:lnTo>
                <a:lnTo>
                  <a:pt x="5646" y="204"/>
                </a:lnTo>
                <a:lnTo>
                  <a:pt x="5646" y="204"/>
                </a:lnTo>
                <a:lnTo>
                  <a:pt x="5647" y="255"/>
                </a:lnTo>
                <a:lnTo>
                  <a:pt x="5647" y="289"/>
                </a:lnTo>
                <a:lnTo>
                  <a:pt x="5648" y="187"/>
                </a:lnTo>
                <a:lnTo>
                  <a:pt x="5649" y="136"/>
                </a:lnTo>
                <a:lnTo>
                  <a:pt x="5649" y="221"/>
                </a:lnTo>
                <a:lnTo>
                  <a:pt x="5650" y="306"/>
                </a:lnTo>
                <a:lnTo>
                  <a:pt x="5650" y="306"/>
                </a:lnTo>
                <a:lnTo>
                  <a:pt x="5651" y="323"/>
                </a:lnTo>
                <a:lnTo>
                  <a:pt x="5651" y="323"/>
                </a:lnTo>
                <a:lnTo>
                  <a:pt x="5652" y="323"/>
                </a:lnTo>
                <a:lnTo>
                  <a:pt x="5653" y="255"/>
                </a:lnTo>
                <a:lnTo>
                  <a:pt x="5653" y="255"/>
                </a:lnTo>
                <a:lnTo>
                  <a:pt x="5654" y="289"/>
                </a:lnTo>
                <a:lnTo>
                  <a:pt x="5654" y="306"/>
                </a:lnTo>
                <a:lnTo>
                  <a:pt x="5655" y="289"/>
                </a:lnTo>
                <a:lnTo>
                  <a:pt x="5655" y="272"/>
                </a:lnTo>
                <a:lnTo>
                  <a:pt x="5656" y="221"/>
                </a:lnTo>
                <a:lnTo>
                  <a:pt x="5656" y="221"/>
                </a:lnTo>
                <a:lnTo>
                  <a:pt x="5657" y="221"/>
                </a:lnTo>
                <a:lnTo>
                  <a:pt x="5658" y="221"/>
                </a:lnTo>
                <a:lnTo>
                  <a:pt x="5658" y="238"/>
                </a:lnTo>
                <a:lnTo>
                  <a:pt x="5659" y="255"/>
                </a:lnTo>
                <a:lnTo>
                  <a:pt x="5659" y="255"/>
                </a:lnTo>
                <a:lnTo>
                  <a:pt x="5660" y="255"/>
                </a:lnTo>
                <a:lnTo>
                  <a:pt x="5660" y="255"/>
                </a:lnTo>
                <a:lnTo>
                  <a:pt x="5661" y="255"/>
                </a:lnTo>
                <a:lnTo>
                  <a:pt x="5662" y="238"/>
                </a:lnTo>
                <a:lnTo>
                  <a:pt x="5662" y="238"/>
                </a:lnTo>
                <a:lnTo>
                  <a:pt x="5663" y="255"/>
                </a:lnTo>
                <a:lnTo>
                  <a:pt x="5663" y="289"/>
                </a:lnTo>
                <a:lnTo>
                  <a:pt x="5664" y="289"/>
                </a:lnTo>
                <a:lnTo>
                  <a:pt x="5664" y="272"/>
                </a:lnTo>
                <a:lnTo>
                  <a:pt x="5665" y="255"/>
                </a:lnTo>
                <a:lnTo>
                  <a:pt x="5666" y="238"/>
                </a:lnTo>
                <a:lnTo>
                  <a:pt x="5666" y="238"/>
                </a:lnTo>
                <a:lnTo>
                  <a:pt x="5667" y="255"/>
                </a:lnTo>
                <a:lnTo>
                  <a:pt x="5668" y="255"/>
                </a:lnTo>
                <a:lnTo>
                  <a:pt x="5668" y="255"/>
                </a:lnTo>
                <a:lnTo>
                  <a:pt x="5669" y="289"/>
                </a:lnTo>
                <a:lnTo>
                  <a:pt x="5669" y="272"/>
                </a:lnTo>
                <a:lnTo>
                  <a:pt x="5670" y="221"/>
                </a:lnTo>
                <a:lnTo>
                  <a:pt x="5670" y="153"/>
                </a:lnTo>
                <a:lnTo>
                  <a:pt x="5671" y="136"/>
                </a:lnTo>
                <a:lnTo>
                  <a:pt x="5672" y="204"/>
                </a:lnTo>
                <a:lnTo>
                  <a:pt x="5672" y="221"/>
                </a:lnTo>
                <a:lnTo>
                  <a:pt x="5673" y="238"/>
                </a:lnTo>
                <a:lnTo>
                  <a:pt x="5673" y="289"/>
                </a:lnTo>
                <a:lnTo>
                  <a:pt x="5674" y="272"/>
                </a:lnTo>
                <a:lnTo>
                  <a:pt x="5674" y="238"/>
                </a:lnTo>
                <a:lnTo>
                  <a:pt x="5675" y="204"/>
                </a:lnTo>
                <a:lnTo>
                  <a:pt x="5676" y="221"/>
                </a:lnTo>
                <a:lnTo>
                  <a:pt x="5676" y="238"/>
                </a:lnTo>
                <a:lnTo>
                  <a:pt x="5677" y="289"/>
                </a:lnTo>
                <a:lnTo>
                  <a:pt x="5677" y="289"/>
                </a:lnTo>
                <a:lnTo>
                  <a:pt x="5678" y="306"/>
                </a:lnTo>
                <a:lnTo>
                  <a:pt x="5678" y="289"/>
                </a:lnTo>
                <a:lnTo>
                  <a:pt x="5679" y="272"/>
                </a:lnTo>
                <a:lnTo>
                  <a:pt x="5679" y="255"/>
                </a:lnTo>
                <a:lnTo>
                  <a:pt x="5680" y="255"/>
                </a:lnTo>
                <a:lnTo>
                  <a:pt x="5681" y="255"/>
                </a:lnTo>
                <a:lnTo>
                  <a:pt x="5681" y="238"/>
                </a:lnTo>
                <a:lnTo>
                  <a:pt x="5682" y="221"/>
                </a:lnTo>
                <a:lnTo>
                  <a:pt x="5682" y="221"/>
                </a:lnTo>
                <a:lnTo>
                  <a:pt x="5683" y="221"/>
                </a:lnTo>
                <a:lnTo>
                  <a:pt x="5683" y="221"/>
                </a:lnTo>
                <a:lnTo>
                  <a:pt x="5684" y="238"/>
                </a:lnTo>
                <a:lnTo>
                  <a:pt x="5685" y="221"/>
                </a:lnTo>
                <a:lnTo>
                  <a:pt x="5685" y="238"/>
                </a:lnTo>
                <a:lnTo>
                  <a:pt x="5686" y="238"/>
                </a:lnTo>
                <a:lnTo>
                  <a:pt x="5686" y="255"/>
                </a:lnTo>
                <a:lnTo>
                  <a:pt x="5687" y="272"/>
                </a:lnTo>
                <a:lnTo>
                  <a:pt x="5687" y="255"/>
                </a:lnTo>
                <a:lnTo>
                  <a:pt x="5688" y="255"/>
                </a:lnTo>
                <a:lnTo>
                  <a:pt x="5689" y="255"/>
                </a:lnTo>
                <a:lnTo>
                  <a:pt x="5689" y="255"/>
                </a:lnTo>
                <a:lnTo>
                  <a:pt x="5690" y="272"/>
                </a:lnTo>
                <a:lnTo>
                  <a:pt x="5690" y="238"/>
                </a:lnTo>
                <a:lnTo>
                  <a:pt x="5691" y="204"/>
                </a:lnTo>
                <a:lnTo>
                  <a:pt x="5691" y="204"/>
                </a:lnTo>
                <a:lnTo>
                  <a:pt x="5692" y="221"/>
                </a:lnTo>
                <a:lnTo>
                  <a:pt x="5693" y="204"/>
                </a:lnTo>
                <a:lnTo>
                  <a:pt x="5693" y="238"/>
                </a:lnTo>
                <a:lnTo>
                  <a:pt x="5694" y="221"/>
                </a:lnTo>
                <a:lnTo>
                  <a:pt x="5694" y="170"/>
                </a:lnTo>
                <a:lnTo>
                  <a:pt x="5695" y="204"/>
                </a:lnTo>
                <a:lnTo>
                  <a:pt x="5695" y="255"/>
                </a:lnTo>
                <a:lnTo>
                  <a:pt x="5696" y="323"/>
                </a:lnTo>
                <a:lnTo>
                  <a:pt x="5696" y="340"/>
                </a:lnTo>
                <a:lnTo>
                  <a:pt x="5697" y="289"/>
                </a:lnTo>
                <a:lnTo>
                  <a:pt x="5698" y="272"/>
                </a:lnTo>
                <a:lnTo>
                  <a:pt x="5698" y="255"/>
                </a:lnTo>
                <a:lnTo>
                  <a:pt x="5699" y="289"/>
                </a:lnTo>
                <a:lnTo>
                  <a:pt x="5699" y="289"/>
                </a:lnTo>
                <a:lnTo>
                  <a:pt x="5700" y="272"/>
                </a:lnTo>
                <a:lnTo>
                  <a:pt x="5701" y="255"/>
                </a:lnTo>
                <a:lnTo>
                  <a:pt x="5701" y="221"/>
                </a:lnTo>
                <a:lnTo>
                  <a:pt x="5702" y="221"/>
                </a:lnTo>
                <a:lnTo>
                  <a:pt x="5702" y="238"/>
                </a:lnTo>
                <a:lnTo>
                  <a:pt x="5703" y="255"/>
                </a:lnTo>
                <a:lnTo>
                  <a:pt x="5704" y="272"/>
                </a:lnTo>
                <a:lnTo>
                  <a:pt x="5704" y="255"/>
                </a:lnTo>
                <a:lnTo>
                  <a:pt x="5705" y="221"/>
                </a:lnTo>
                <a:lnTo>
                  <a:pt x="5705" y="221"/>
                </a:lnTo>
                <a:lnTo>
                  <a:pt x="5706" y="238"/>
                </a:lnTo>
                <a:lnTo>
                  <a:pt x="5706" y="272"/>
                </a:lnTo>
                <a:lnTo>
                  <a:pt x="5707" y="255"/>
                </a:lnTo>
                <a:lnTo>
                  <a:pt x="5708" y="238"/>
                </a:lnTo>
                <a:lnTo>
                  <a:pt x="5708" y="221"/>
                </a:lnTo>
                <a:lnTo>
                  <a:pt x="5709" y="238"/>
                </a:lnTo>
                <a:lnTo>
                  <a:pt x="5709" y="255"/>
                </a:lnTo>
                <a:lnTo>
                  <a:pt x="5710" y="238"/>
                </a:lnTo>
                <a:lnTo>
                  <a:pt x="5710" y="238"/>
                </a:lnTo>
                <a:lnTo>
                  <a:pt x="5711" y="221"/>
                </a:lnTo>
                <a:lnTo>
                  <a:pt x="5712" y="221"/>
                </a:lnTo>
                <a:lnTo>
                  <a:pt x="5712" y="221"/>
                </a:lnTo>
                <a:lnTo>
                  <a:pt x="5713" y="187"/>
                </a:lnTo>
                <a:lnTo>
                  <a:pt x="5713" y="170"/>
                </a:lnTo>
                <a:lnTo>
                  <a:pt x="5714" y="187"/>
                </a:lnTo>
                <a:lnTo>
                  <a:pt x="5714" y="221"/>
                </a:lnTo>
                <a:lnTo>
                  <a:pt x="5715" y="221"/>
                </a:lnTo>
                <a:lnTo>
                  <a:pt x="5716" y="187"/>
                </a:lnTo>
                <a:lnTo>
                  <a:pt x="5716" y="51"/>
                </a:lnTo>
                <a:lnTo>
                  <a:pt x="5717" y="68"/>
                </a:lnTo>
                <a:lnTo>
                  <a:pt x="5717" y="153"/>
                </a:lnTo>
                <a:lnTo>
                  <a:pt x="5718" y="238"/>
                </a:lnTo>
                <a:lnTo>
                  <a:pt x="5718" y="255"/>
                </a:lnTo>
                <a:lnTo>
                  <a:pt x="5719" y="289"/>
                </a:lnTo>
                <a:lnTo>
                  <a:pt x="5719" y="306"/>
                </a:lnTo>
                <a:lnTo>
                  <a:pt x="5720" y="255"/>
                </a:lnTo>
                <a:lnTo>
                  <a:pt x="5721" y="289"/>
                </a:lnTo>
                <a:lnTo>
                  <a:pt x="5721" y="323"/>
                </a:lnTo>
                <a:lnTo>
                  <a:pt x="5722" y="358"/>
                </a:lnTo>
                <a:lnTo>
                  <a:pt x="5722" y="340"/>
                </a:lnTo>
                <a:lnTo>
                  <a:pt x="5723" y="289"/>
                </a:lnTo>
                <a:lnTo>
                  <a:pt x="5723" y="238"/>
                </a:lnTo>
                <a:lnTo>
                  <a:pt x="5724" y="238"/>
                </a:lnTo>
                <a:lnTo>
                  <a:pt x="5725" y="255"/>
                </a:lnTo>
                <a:lnTo>
                  <a:pt x="5725" y="272"/>
                </a:lnTo>
                <a:lnTo>
                  <a:pt x="5726" y="255"/>
                </a:lnTo>
                <a:lnTo>
                  <a:pt x="5726" y="238"/>
                </a:lnTo>
                <a:lnTo>
                  <a:pt x="5727" y="204"/>
                </a:lnTo>
                <a:lnTo>
                  <a:pt x="5727" y="170"/>
                </a:lnTo>
                <a:lnTo>
                  <a:pt x="5728" y="187"/>
                </a:lnTo>
                <a:lnTo>
                  <a:pt x="5729" y="204"/>
                </a:lnTo>
                <a:lnTo>
                  <a:pt x="5729" y="204"/>
                </a:lnTo>
                <a:lnTo>
                  <a:pt x="5730" y="187"/>
                </a:lnTo>
                <a:lnTo>
                  <a:pt x="5730" y="204"/>
                </a:lnTo>
                <a:lnTo>
                  <a:pt x="5731" y="204"/>
                </a:lnTo>
                <a:lnTo>
                  <a:pt x="5731" y="238"/>
                </a:lnTo>
                <a:lnTo>
                  <a:pt x="5732" y="221"/>
                </a:lnTo>
                <a:lnTo>
                  <a:pt x="5733" y="238"/>
                </a:lnTo>
                <a:lnTo>
                  <a:pt x="5733" y="221"/>
                </a:lnTo>
                <a:lnTo>
                  <a:pt x="5734" y="238"/>
                </a:lnTo>
                <a:lnTo>
                  <a:pt x="5735" y="238"/>
                </a:lnTo>
                <a:lnTo>
                  <a:pt x="5735" y="238"/>
                </a:lnTo>
                <a:lnTo>
                  <a:pt x="5736" y="238"/>
                </a:lnTo>
                <a:lnTo>
                  <a:pt x="5736" y="221"/>
                </a:lnTo>
                <a:lnTo>
                  <a:pt x="5737" y="221"/>
                </a:lnTo>
                <a:lnTo>
                  <a:pt x="5737" y="204"/>
                </a:lnTo>
                <a:lnTo>
                  <a:pt x="5738" y="204"/>
                </a:lnTo>
                <a:lnTo>
                  <a:pt x="5739" y="170"/>
                </a:lnTo>
                <a:lnTo>
                  <a:pt x="5739" y="204"/>
                </a:lnTo>
                <a:lnTo>
                  <a:pt x="5740" y="255"/>
                </a:lnTo>
                <a:lnTo>
                  <a:pt x="5740" y="255"/>
                </a:lnTo>
                <a:lnTo>
                  <a:pt x="5741" y="255"/>
                </a:lnTo>
                <a:lnTo>
                  <a:pt x="5741" y="306"/>
                </a:lnTo>
                <a:lnTo>
                  <a:pt x="5742" y="306"/>
                </a:lnTo>
                <a:lnTo>
                  <a:pt x="5743" y="306"/>
                </a:lnTo>
                <a:lnTo>
                  <a:pt x="5743" y="306"/>
                </a:lnTo>
                <a:lnTo>
                  <a:pt x="5744" y="289"/>
                </a:lnTo>
                <a:lnTo>
                  <a:pt x="5744" y="306"/>
                </a:lnTo>
                <a:lnTo>
                  <a:pt x="5745" y="340"/>
                </a:lnTo>
                <a:lnTo>
                  <a:pt x="5745" y="358"/>
                </a:lnTo>
                <a:lnTo>
                  <a:pt x="5746" y="306"/>
                </a:lnTo>
                <a:lnTo>
                  <a:pt x="5746" y="238"/>
                </a:lnTo>
                <a:lnTo>
                  <a:pt x="5747" y="187"/>
                </a:lnTo>
                <a:lnTo>
                  <a:pt x="5748" y="187"/>
                </a:lnTo>
                <a:lnTo>
                  <a:pt x="5748" y="221"/>
                </a:lnTo>
                <a:lnTo>
                  <a:pt x="5749" y="238"/>
                </a:lnTo>
                <a:lnTo>
                  <a:pt x="5749" y="238"/>
                </a:lnTo>
                <a:lnTo>
                  <a:pt x="5750" y="238"/>
                </a:lnTo>
                <a:lnTo>
                  <a:pt x="5750" y="255"/>
                </a:lnTo>
                <a:lnTo>
                  <a:pt x="5751" y="272"/>
                </a:lnTo>
                <a:lnTo>
                  <a:pt x="5752" y="255"/>
                </a:lnTo>
                <a:lnTo>
                  <a:pt x="5752" y="255"/>
                </a:lnTo>
                <a:lnTo>
                  <a:pt x="5753" y="221"/>
                </a:lnTo>
                <a:lnTo>
                  <a:pt x="5753" y="221"/>
                </a:lnTo>
                <a:lnTo>
                  <a:pt x="5754" y="238"/>
                </a:lnTo>
                <a:lnTo>
                  <a:pt x="5754" y="255"/>
                </a:lnTo>
                <a:lnTo>
                  <a:pt x="5755" y="272"/>
                </a:lnTo>
                <a:lnTo>
                  <a:pt x="5756" y="255"/>
                </a:lnTo>
                <a:lnTo>
                  <a:pt x="5756" y="238"/>
                </a:lnTo>
                <a:lnTo>
                  <a:pt x="5757" y="221"/>
                </a:lnTo>
                <a:lnTo>
                  <a:pt x="5757" y="221"/>
                </a:lnTo>
                <a:lnTo>
                  <a:pt x="5758" y="221"/>
                </a:lnTo>
                <a:lnTo>
                  <a:pt x="5758" y="221"/>
                </a:lnTo>
                <a:lnTo>
                  <a:pt x="5759" y="221"/>
                </a:lnTo>
                <a:lnTo>
                  <a:pt x="5760" y="187"/>
                </a:lnTo>
                <a:lnTo>
                  <a:pt x="5760" y="221"/>
                </a:lnTo>
                <a:lnTo>
                  <a:pt x="5761" y="289"/>
                </a:lnTo>
                <a:lnTo>
                  <a:pt x="5761" y="289"/>
                </a:lnTo>
                <a:lnTo>
                  <a:pt x="5762" y="204"/>
                </a:lnTo>
                <a:lnTo>
                  <a:pt x="5762" y="119"/>
                </a:lnTo>
                <a:lnTo>
                  <a:pt x="5763" y="153"/>
                </a:lnTo>
                <a:lnTo>
                  <a:pt x="5763" y="204"/>
                </a:lnTo>
                <a:lnTo>
                  <a:pt x="5764" y="289"/>
                </a:lnTo>
                <a:lnTo>
                  <a:pt x="5765" y="340"/>
                </a:lnTo>
                <a:lnTo>
                  <a:pt x="5765" y="306"/>
                </a:lnTo>
                <a:lnTo>
                  <a:pt x="5766" y="204"/>
                </a:lnTo>
                <a:lnTo>
                  <a:pt x="5766" y="187"/>
                </a:lnTo>
                <a:lnTo>
                  <a:pt x="5767" y="238"/>
                </a:lnTo>
                <a:lnTo>
                  <a:pt x="5768" y="306"/>
                </a:lnTo>
                <a:lnTo>
                  <a:pt x="5768" y="323"/>
                </a:lnTo>
                <a:lnTo>
                  <a:pt x="5769" y="306"/>
                </a:lnTo>
                <a:lnTo>
                  <a:pt x="5769" y="255"/>
                </a:lnTo>
                <a:lnTo>
                  <a:pt x="5770" y="255"/>
                </a:lnTo>
                <a:lnTo>
                  <a:pt x="5771" y="255"/>
                </a:lnTo>
                <a:lnTo>
                  <a:pt x="5771" y="255"/>
                </a:lnTo>
                <a:lnTo>
                  <a:pt x="5772" y="204"/>
                </a:lnTo>
                <a:lnTo>
                  <a:pt x="5772" y="187"/>
                </a:lnTo>
                <a:lnTo>
                  <a:pt x="5773" y="187"/>
                </a:lnTo>
                <a:lnTo>
                  <a:pt x="5773" y="187"/>
                </a:lnTo>
                <a:lnTo>
                  <a:pt x="5774" y="221"/>
                </a:lnTo>
                <a:lnTo>
                  <a:pt x="5775" y="204"/>
                </a:lnTo>
                <a:lnTo>
                  <a:pt x="5775" y="204"/>
                </a:lnTo>
                <a:lnTo>
                  <a:pt x="5776" y="221"/>
                </a:lnTo>
                <a:lnTo>
                  <a:pt x="5776" y="204"/>
                </a:lnTo>
                <a:lnTo>
                  <a:pt x="5777" y="221"/>
                </a:lnTo>
                <a:lnTo>
                  <a:pt x="5777" y="221"/>
                </a:lnTo>
                <a:lnTo>
                  <a:pt x="5778" y="255"/>
                </a:lnTo>
                <a:lnTo>
                  <a:pt x="5779" y="255"/>
                </a:lnTo>
                <a:lnTo>
                  <a:pt x="5779" y="238"/>
                </a:lnTo>
                <a:lnTo>
                  <a:pt x="5780" y="238"/>
                </a:lnTo>
                <a:lnTo>
                  <a:pt x="5780" y="238"/>
                </a:lnTo>
                <a:lnTo>
                  <a:pt x="5781" y="238"/>
                </a:lnTo>
                <a:lnTo>
                  <a:pt x="5781" y="238"/>
                </a:lnTo>
                <a:lnTo>
                  <a:pt x="5782" y="255"/>
                </a:lnTo>
                <a:lnTo>
                  <a:pt x="5783" y="221"/>
                </a:lnTo>
                <a:lnTo>
                  <a:pt x="5783" y="187"/>
                </a:lnTo>
                <a:lnTo>
                  <a:pt x="5784" y="187"/>
                </a:lnTo>
                <a:lnTo>
                  <a:pt x="5784" y="187"/>
                </a:lnTo>
                <a:lnTo>
                  <a:pt x="5785" y="238"/>
                </a:lnTo>
                <a:lnTo>
                  <a:pt x="5785" y="289"/>
                </a:lnTo>
                <a:lnTo>
                  <a:pt x="5786" y="221"/>
                </a:lnTo>
                <a:lnTo>
                  <a:pt x="5786" y="238"/>
                </a:lnTo>
                <a:lnTo>
                  <a:pt x="5787" y="255"/>
                </a:lnTo>
                <a:lnTo>
                  <a:pt x="5788" y="238"/>
                </a:lnTo>
                <a:lnTo>
                  <a:pt x="5788" y="306"/>
                </a:lnTo>
                <a:lnTo>
                  <a:pt x="5789" y="323"/>
                </a:lnTo>
                <a:lnTo>
                  <a:pt x="5789" y="306"/>
                </a:lnTo>
                <a:lnTo>
                  <a:pt x="5790" y="340"/>
                </a:lnTo>
                <a:lnTo>
                  <a:pt x="5790" y="323"/>
                </a:lnTo>
                <a:lnTo>
                  <a:pt x="5791" y="306"/>
                </a:lnTo>
                <a:lnTo>
                  <a:pt x="5792" y="255"/>
                </a:lnTo>
                <a:lnTo>
                  <a:pt x="5792" y="238"/>
                </a:lnTo>
                <a:lnTo>
                  <a:pt x="5793" y="221"/>
                </a:lnTo>
                <a:lnTo>
                  <a:pt x="5793" y="221"/>
                </a:lnTo>
                <a:lnTo>
                  <a:pt x="5794" y="221"/>
                </a:lnTo>
                <a:lnTo>
                  <a:pt x="5794" y="238"/>
                </a:lnTo>
                <a:lnTo>
                  <a:pt x="5795" y="238"/>
                </a:lnTo>
                <a:lnTo>
                  <a:pt x="5796" y="238"/>
                </a:lnTo>
                <a:lnTo>
                  <a:pt x="5796" y="272"/>
                </a:lnTo>
                <a:lnTo>
                  <a:pt x="5797" y="272"/>
                </a:lnTo>
                <a:lnTo>
                  <a:pt x="5797" y="255"/>
                </a:lnTo>
                <a:lnTo>
                  <a:pt x="5798" y="238"/>
                </a:lnTo>
                <a:lnTo>
                  <a:pt x="5798" y="221"/>
                </a:lnTo>
                <a:lnTo>
                  <a:pt x="5799" y="221"/>
                </a:lnTo>
                <a:lnTo>
                  <a:pt x="5800" y="255"/>
                </a:lnTo>
                <a:lnTo>
                  <a:pt x="5800" y="272"/>
                </a:lnTo>
                <a:lnTo>
                  <a:pt x="5801" y="272"/>
                </a:lnTo>
                <a:lnTo>
                  <a:pt x="5802" y="289"/>
                </a:lnTo>
                <a:lnTo>
                  <a:pt x="5802" y="255"/>
                </a:lnTo>
                <a:lnTo>
                  <a:pt x="5803" y="238"/>
                </a:lnTo>
                <a:lnTo>
                  <a:pt x="5803" y="221"/>
                </a:lnTo>
                <a:lnTo>
                  <a:pt x="5804" y="238"/>
                </a:lnTo>
                <a:lnTo>
                  <a:pt x="5804" y="238"/>
                </a:lnTo>
                <a:lnTo>
                  <a:pt x="5805" y="238"/>
                </a:lnTo>
                <a:lnTo>
                  <a:pt x="5806" y="238"/>
                </a:lnTo>
                <a:lnTo>
                  <a:pt x="5806" y="255"/>
                </a:lnTo>
                <a:lnTo>
                  <a:pt x="5807" y="289"/>
                </a:lnTo>
                <a:lnTo>
                  <a:pt x="5807" y="255"/>
                </a:lnTo>
                <a:lnTo>
                  <a:pt x="5808" y="153"/>
                </a:lnTo>
                <a:lnTo>
                  <a:pt x="5808" y="119"/>
                </a:lnTo>
                <a:lnTo>
                  <a:pt x="5809" y="204"/>
                </a:lnTo>
                <a:lnTo>
                  <a:pt x="5809" y="221"/>
                </a:lnTo>
                <a:lnTo>
                  <a:pt x="5810" y="255"/>
                </a:lnTo>
                <a:lnTo>
                  <a:pt x="5811" y="289"/>
                </a:lnTo>
                <a:lnTo>
                  <a:pt x="5811" y="306"/>
                </a:lnTo>
                <a:lnTo>
                  <a:pt x="5812" y="272"/>
                </a:lnTo>
                <a:lnTo>
                  <a:pt x="5812" y="221"/>
                </a:lnTo>
                <a:lnTo>
                  <a:pt x="5813" y="221"/>
                </a:lnTo>
                <a:lnTo>
                  <a:pt x="5813" y="238"/>
                </a:lnTo>
                <a:lnTo>
                  <a:pt x="5814" y="306"/>
                </a:lnTo>
                <a:lnTo>
                  <a:pt x="5815" y="323"/>
                </a:lnTo>
                <a:lnTo>
                  <a:pt x="5815" y="289"/>
                </a:lnTo>
                <a:lnTo>
                  <a:pt x="5816" y="238"/>
                </a:lnTo>
                <a:lnTo>
                  <a:pt x="5816" y="238"/>
                </a:lnTo>
                <a:lnTo>
                  <a:pt x="5817" y="255"/>
                </a:lnTo>
                <a:lnTo>
                  <a:pt x="5817" y="255"/>
                </a:lnTo>
                <a:lnTo>
                  <a:pt x="5818" y="238"/>
                </a:lnTo>
                <a:lnTo>
                  <a:pt x="5819" y="204"/>
                </a:lnTo>
                <a:lnTo>
                  <a:pt x="5819" y="204"/>
                </a:lnTo>
                <a:lnTo>
                  <a:pt x="5820" y="187"/>
                </a:lnTo>
                <a:lnTo>
                  <a:pt x="5820" y="204"/>
                </a:lnTo>
                <a:lnTo>
                  <a:pt x="5821" y="204"/>
                </a:lnTo>
                <a:lnTo>
                  <a:pt x="5821" y="221"/>
                </a:lnTo>
                <a:lnTo>
                  <a:pt x="5822" y="221"/>
                </a:lnTo>
                <a:lnTo>
                  <a:pt x="5823" y="221"/>
                </a:lnTo>
                <a:lnTo>
                  <a:pt x="5823" y="238"/>
                </a:lnTo>
                <a:lnTo>
                  <a:pt x="5824" y="238"/>
                </a:lnTo>
                <a:lnTo>
                  <a:pt x="5824" y="238"/>
                </a:lnTo>
                <a:lnTo>
                  <a:pt x="5825" y="238"/>
                </a:lnTo>
                <a:lnTo>
                  <a:pt x="5825" y="238"/>
                </a:lnTo>
                <a:lnTo>
                  <a:pt x="5826" y="255"/>
                </a:lnTo>
                <a:lnTo>
                  <a:pt x="5826" y="255"/>
                </a:lnTo>
                <a:lnTo>
                  <a:pt x="5827" y="255"/>
                </a:lnTo>
                <a:lnTo>
                  <a:pt x="5828" y="255"/>
                </a:lnTo>
                <a:lnTo>
                  <a:pt x="5828" y="221"/>
                </a:lnTo>
                <a:lnTo>
                  <a:pt x="5829" y="187"/>
                </a:lnTo>
                <a:lnTo>
                  <a:pt x="5829" y="187"/>
                </a:lnTo>
                <a:lnTo>
                  <a:pt x="5830" y="187"/>
                </a:lnTo>
                <a:lnTo>
                  <a:pt x="5830" y="289"/>
                </a:lnTo>
                <a:lnTo>
                  <a:pt x="5831" y="272"/>
                </a:lnTo>
                <a:lnTo>
                  <a:pt x="5832" y="204"/>
                </a:lnTo>
                <a:lnTo>
                  <a:pt x="5832" y="221"/>
                </a:lnTo>
                <a:lnTo>
                  <a:pt x="5833" y="204"/>
                </a:lnTo>
                <a:lnTo>
                  <a:pt x="5834" y="255"/>
                </a:lnTo>
                <a:lnTo>
                  <a:pt x="5834" y="306"/>
                </a:lnTo>
                <a:lnTo>
                  <a:pt x="5835" y="323"/>
                </a:lnTo>
                <a:lnTo>
                  <a:pt x="5835" y="289"/>
                </a:lnTo>
                <a:lnTo>
                  <a:pt x="5836" y="323"/>
                </a:lnTo>
                <a:lnTo>
                  <a:pt x="5836" y="358"/>
                </a:lnTo>
                <a:lnTo>
                  <a:pt x="5837" y="340"/>
                </a:lnTo>
                <a:lnTo>
                  <a:pt x="5838" y="255"/>
                </a:lnTo>
                <a:lnTo>
                  <a:pt x="5838" y="204"/>
                </a:lnTo>
                <a:lnTo>
                  <a:pt x="5839" y="187"/>
                </a:lnTo>
                <a:lnTo>
                  <a:pt x="5839" y="204"/>
                </a:lnTo>
                <a:lnTo>
                  <a:pt x="5840" y="221"/>
                </a:lnTo>
                <a:lnTo>
                  <a:pt x="5840" y="255"/>
                </a:lnTo>
                <a:lnTo>
                  <a:pt x="5841" y="272"/>
                </a:lnTo>
                <a:lnTo>
                  <a:pt x="5842" y="272"/>
                </a:lnTo>
                <a:lnTo>
                  <a:pt x="5842" y="255"/>
                </a:lnTo>
                <a:lnTo>
                  <a:pt x="5843" y="221"/>
                </a:lnTo>
                <a:lnTo>
                  <a:pt x="5843" y="204"/>
                </a:lnTo>
                <a:lnTo>
                  <a:pt x="5844" y="221"/>
                </a:lnTo>
                <a:lnTo>
                  <a:pt x="5844" y="221"/>
                </a:lnTo>
                <a:lnTo>
                  <a:pt x="5845" y="255"/>
                </a:lnTo>
                <a:lnTo>
                  <a:pt x="5846" y="238"/>
                </a:lnTo>
                <a:lnTo>
                  <a:pt x="5846" y="221"/>
                </a:lnTo>
                <a:lnTo>
                  <a:pt x="5847" y="238"/>
                </a:lnTo>
                <a:lnTo>
                  <a:pt x="5847" y="221"/>
                </a:lnTo>
                <a:lnTo>
                  <a:pt x="5848" y="221"/>
                </a:lnTo>
                <a:lnTo>
                  <a:pt x="5848" y="221"/>
                </a:lnTo>
                <a:lnTo>
                  <a:pt x="5849" y="221"/>
                </a:lnTo>
                <a:lnTo>
                  <a:pt x="5850" y="221"/>
                </a:lnTo>
                <a:lnTo>
                  <a:pt x="5850" y="204"/>
                </a:lnTo>
                <a:lnTo>
                  <a:pt x="5851" y="170"/>
                </a:lnTo>
                <a:lnTo>
                  <a:pt x="5851" y="170"/>
                </a:lnTo>
                <a:lnTo>
                  <a:pt x="5852" y="187"/>
                </a:lnTo>
                <a:lnTo>
                  <a:pt x="5852" y="221"/>
                </a:lnTo>
                <a:lnTo>
                  <a:pt x="5853" y="289"/>
                </a:lnTo>
                <a:lnTo>
                  <a:pt x="5853" y="153"/>
                </a:lnTo>
                <a:lnTo>
                  <a:pt x="5854" y="68"/>
                </a:lnTo>
                <a:lnTo>
                  <a:pt x="5855" y="204"/>
                </a:lnTo>
                <a:lnTo>
                  <a:pt x="5855" y="238"/>
                </a:lnTo>
                <a:lnTo>
                  <a:pt x="5856" y="289"/>
                </a:lnTo>
                <a:lnTo>
                  <a:pt x="5856" y="306"/>
                </a:lnTo>
                <a:lnTo>
                  <a:pt x="5857" y="306"/>
                </a:lnTo>
                <a:lnTo>
                  <a:pt x="5857" y="238"/>
                </a:lnTo>
                <a:lnTo>
                  <a:pt x="5858" y="221"/>
                </a:lnTo>
                <a:lnTo>
                  <a:pt x="5859" y="289"/>
                </a:lnTo>
                <a:lnTo>
                  <a:pt x="5859" y="306"/>
                </a:lnTo>
                <a:lnTo>
                  <a:pt x="5860" y="306"/>
                </a:lnTo>
                <a:lnTo>
                  <a:pt x="5860" y="255"/>
                </a:lnTo>
                <a:lnTo>
                  <a:pt x="5861" y="221"/>
                </a:lnTo>
                <a:lnTo>
                  <a:pt x="5861" y="221"/>
                </a:lnTo>
                <a:lnTo>
                  <a:pt x="5862" y="255"/>
                </a:lnTo>
                <a:lnTo>
                  <a:pt x="5863" y="272"/>
                </a:lnTo>
                <a:lnTo>
                  <a:pt x="5863" y="272"/>
                </a:lnTo>
                <a:lnTo>
                  <a:pt x="5864" y="238"/>
                </a:lnTo>
                <a:lnTo>
                  <a:pt x="5864" y="221"/>
                </a:lnTo>
                <a:lnTo>
                  <a:pt x="5865" y="204"/>
                </a:lnTo>
                <a:lnTo>
                  <a:pt x="5865" y="221"/>
                </a:lnTo>
                <a:lnTo>
                  <a:pt x="5866" y="221"/>
                </a:lnTo>
                <a:lnTo>
                  <a:pt x="5867" y="221"/>
                </a:lnTo>
                <a:lnTo>
                  <a:pt x="5867" y="221"/>
                </a:lnTo>
                <a:lnTo>
                  <a:pt x="5868" y="221"/>
                </a:lnTo>
                <a:lnTo>
                  <a:pt x="5869" y="221"/>
                </a:lnTo>
                <a:lnTo>
                  <a:pt x="5869" y="221"/>
                </a:lnTo>
                <a:lnTo>
                  <a:pt x="5870" y="238"/>
                </a:lnTo>
                <a:lnTo>
                  <a:pt x="5870" y="221"/>
                </a:lnTo>
                <a:lnTo>
                  <a:pt x="5871" y="221"/>
                </a:lnTo>
                <a:lnTo>
                  <a:pt x="5871" y="221"/>
                </a:lnTo>
                <a:lnTo>
                  <a:pt x="5872" y="221"/>
                </a:lnTo>
                <a:lnTo>
                  <a:pt x="5873" y="221"/>
                </a:lnTo>
                <a:lnTo>
                  <a:pt x="5873" y="238"/>
                </a:lnTo>
                <a:lnTo>
                  <a:pt x="5874" y="221"/>
                </a:lnTo>
                <a:lnTo>
                  <a:pt x="5874" y="187"/>
                </a:lnTo>
                <a:lnTo>
                  <a:pt x="5875" y="187"/>
                </a:lnTo>
                <a:lnTo>
                  <a:pt x="5875" y="187"/>
                </a:lnTo>
                <a:lnTo>
                  <a:pt x="5876" y="187"/>
                </a:lnTo>
                <a:lnTo>
                  <a:pt x="5876" y="255"/>
                </a:lnTo>
                <a:lnTo>
                  <a:pt x="5877" y="221"/>
                </a:lnTo>
                <a:lnTo>
                  <a:pt x="5878" y="221"/>
                </a:lnTo>
                <a:lnTo>
                  <a:pt x="5878" y="255"/>
                </a:lnTo>
                <a:lnTo>
                  <a:pt x="5879" y="323"/>
                </a:lnTo>
                <a:lnTo>
                  <a:pt x="5879" y="340"/>
                </a:lnTo>
                <a:lnTo>
                  <a:pt x="5880" y="306"/>
                </a:lnTo>
                <a:lnTo>
                  <a:pt x="5880" y="306"/>
                </a:lnTo>
                <a:lnTo>
                  <a:pt x="5881" y="289"/>
                </a:lnTo>
                <a:lnTo>
                  <a:pt x="5882" y="289"/>
                </a:lnTo>
                <a:lnTo>
                  <a:pt x="5882" y="323"/>
                </a:lnTo>
                <a:lnTo>
                  <a:pt x="5883" y="340"/>
                </a:lnTo>
                <a:lnTo>
                  <a:pt x="5883" y="323"/>
                </a:lnTo>
                <a:lnTo>
                  <a:pt x="5884" y="255"/>
                </a:lnTo>
                <a:lnTo>
                  <a:pt x="5884" y="187"/>
                </a:lnTo>
                <a:lnTo>
                  <a:pt x="5885" y="187"/>
                </a:lnTo>
                <a:lnTo>
                  <a:pt x="5886" y="170"/>
                </a:lnTo>
                <a:lnTo>
                  <a:pt x="5886" y="204"/>
                </a:lnTo>
                <a:lnTo>
                  <a:pt x="5887" y="221"/>
                </a:lnTo>
                <a:lnTo>
                  <a:pt x="5887" y="221"/>
                </a:lnTo>
                <a:lnTo>
                  <a:pt x="5888" y="238"/>
                </a:lnTo>
                <a:lnTo>
                  <a:pt x="5888" y="255"/>
                </a:lnTo>
                <a:lnTo>
                  <a:pt x="5889" y="255"/>
                </a:lnTo>
                <a:lnTo>
                  <a:pt x="5890" y="238"/>
                </a:lnTo>
                <a:lnTo>
                  <a:pt x="5890" y="238"/>
                </a:lnTo>
                <a:lnTo>
                  <a:pt x="5891" y="221"/>
                </a:lnTo>
                <a:lnTo>
                  <a:pt x="5891" y="221"/>
                </a:lnTo>
                <a:lnTo>
                  <a:pt x="5892" y="238"/>
                </a:lnTo>
                <a:lnTo>
                  <a:pt x="5892" y="238"/>
                </a:lnTo>
                <a:lnTo>
                  <a:pt x="5893" y="272"/>
                </a:lnTo>
                <a:lnTo>
                  <a:pt x="5893" y="255"/>
                </a:lnTo>
                <a:lnTo>
                  <a:pt x="5894" y="238"/>
                </a:lnTo>
                <a:lnTo>
                  <a:pt x="5895" y="221"/>
                </a:lnTo>
                <a:lnTo>
                  <a:pt x="5895" y="221"/>
                </a:lnTo>
                <a:lnTo>
                  <a:pt x="5896" y="238"/>
                </a:lnTo>
                <a:lnTo>
                  <a:pt x="5896" y="238"/>
                </a:lnTo>
                <a:lnTo>
                  <a:pt x="5897" y="221"/>
                </a:lnTo>
                <a:lnTo>
                  <a:pt x="5897" y="221"/>
                </a:lnTo>
                <a:lnTo>
                  <a:pt x="5898" y="255"/>
                </a:lnTo>
                <a:lnTo>
                  <a:pt x="5899" y="221"/>
                </a:lnTo>
                <a:lnTo>
                  <a:pt x="5899" y="187"/>
                </a:lnTo>
                <a:lnTo>
                  <a:pt x="5900" y="153"/>
                </a:lnTo>
                <a:lnTo>
                  <a:pt x="5901" y="170"/>
                </a:lnTo>
                <a:lnTo>
                  <a:pt x="5901" y="221"/>
                </a:lnTo>
                <a:lnTo>
                  <a:pt x="5902" y="306"/>
                </a:lnTo>
                <a:lnTo>
                  <a:pt x="5902" y="358"/>
                </a:lnTo>
                <a:lnTo>
                  <a:pt x="5903" y="272"/>
                </a:lnTo>
                <a:lnTo>
                  <a:pt x="5903" y="204"/>
                </a:lnTo>
                <a:lnTo>
                  <a:pt x="5904" y="204"/>
                </a:lnTo>
                <a:lnTo>
                  <a:pt x="5905" y="255"/>
                </a:lnTo>
                <a:lnTo>
                  <a:pt x="5905" y="306"/>
                </a:lnTo>
                <a:lnTo>
                  <a:pt x="5906" y="340"/>
                </a:lnTo>
                <a:lnTo>
                  <a:pt x="5906" y="306"/>
                </a:lnTo>
                <a:lnTo>
                  <a:pt x="5907" y="272"/>
                </a:lnTo>
                <a:lnTo>
                  <a:pt x="5907" y="255"/>
                </a:lnTo>
                <a:lnTo>
                  <a:pt x="5908" y="238"/>
                </a:lnTo>
                <a:lnTo>
                  <a:pt x="5909" y="221"/>
                </a:lnTo>
                <a:lnTo>
                  <a:pt x="5909" y="238"/>
                </a:lnTo>
                <a:lnTo>
                  <a:pt x="5910" y="204"/>
                </a:lnTo>
                <a:lnTo>
                  <a:pt x="5910" y="221"/>
                </a:lnTo>
                <a:lnTo>
                  <a:pt x="5911" y="204"/>
                </a:lnTo>
                <a:lnTo>
                  <a:pt x="5911" y="204"/>
                </a:lnTo>
                <a:lnTo>
                  <a:pt x="5912" y="187"/>
                </a:lnTo>
                <a:lnTo>
                  <a:pt x="5913" y="204"/>
                </a:lnTo>
                <a:lnTo>
                  <a:pt x="5913" y="221"/>
                </a:lnTo>
                <a:lnTo>
                  <a:pt x="5914" y="221"/>
                </a:lnTo>
                <a:lnTo>
                  <a:pt x="5914" y="221"/>
                </a:lnTo>
                <a:lnTo>
                  <a:pt x="5915" y="238"/>
                </a:lnTo>
                <a:lnTo>
                  <a:pt x="5915" y="238"/>
                </a:lnTo>
                <a:lnTo>
                  <a:pt x="5916" y="255"/>
                </a:lnTo>
                <a:lnTo>
                  <a:pt x="5916" y="255"/>
                </a:lnTo>
                <a:lnTo>
                  <a:pt x="5917" y="238"/>
                </a:lnTo>
                <a:lnTo>
                  <a:pt x="5918" y="238"/>
                </a:lnTo>
                <a:lnTo>
                  <a:pt x="5918" y="255"/>
                </a:lnTo>
                <a:lnTo>
                  <a:pt x="5919" y="272"/>
                </a:lnTo>
                <a:lnTo>
                  <a:pt x="5919" y="289"/>
                </a:lnTo>
                <a:lnTo>
                  <a:pt x="5920" y="255"/>
                </a:lnTo>
                <a:lnTo>
                  <a:pt x="5920" y="272"/>
                </a:lnTo>
                <a:lnTo>
                  <a:pt x="5921" y="272"/>
                </a:lnTo>
                <a:lnTo>
                  <a:pt x="5922" y="170"/>
                </a:lnTo>
                <a:lnTo>
                  <a:pt x="5922" y="153"/>
                </a:lnTo>
                <a:lnTo>
                  <a:pt x="5923" y="289"/>
                </a:lnTo>
                <a:lnTo>
                  <a:pt x="5923" y="323"/>
                </a:lnTo>
                <a:lnTo>
                  <a:pt x="5924" y="289"/>
                </a:lnTo>
                <a:lnTo>
                  <a:pt x="5924" y="238"/>
                </a:lnTo>
                <a:lnTo>
                  <a:pt x="5925" y="238"/>
                </a:lnTo>
                <a:lnTo>
                  <a:pt x="5926" y="289"/>
                </a:lnTo>
                <a:lnTo>
                  <a:pt x="5926" y="306"/>
                </a:lnTo>
                <a:lnTo>
                  <a:pt x="5927" y="289"/>
                </a:lnTo>
                <a:lnTo>
                  <a:pt x="5927" y="323"/>
                </a:lnTo>
                <a:lnTo>
                  <a:pt x="5928" y="323"/>
                </a:lnTo>
                <a:lnTo>
                  <a:pt x="5928" y="272"/>
                </a:lnTo>
                <a:lnTo>
                  <a:pt x="5929" y="204"/>
                </a:lnTo>
                <a:lnTo>
                  <a:pt x="5930" y="170"/>
                </a:lnTo>
                <a:lnTo>
                  <a:pt x="5930" y="187"/>
                </a:lnTo>
                <a:lnTo>
                  <a:pt x="5931" y="221"/>
                </a:lnTo>
                <a:lnTo>
                  <a:pt x="5931" y="255"/>
                </a:lnTo>
                <a:lnTo>
                  <a:pt x="5932" y="238"/>
                </a:lnTo>
                <a:lnTo>
                  <a:pt x="5932" y="221"/>
                </a:lnTo>
                <a:lnTo>
                  <a:pt x="5933" y="221"/>
                </a:lnTo>
                <a:lnTo>
                  <a:pt x="5934" y="221"/>
                </a:lnTo>
                <a:lnTo>
                  <a:pt x="5934" y="238"/>
                </a:lnTo>
                <a:lnTo>
                  <a:pt x="5935" y="238"/>
                </a:lnTo>
                <a:lnTo>
                  <a:pt x="5936" y="221"/>
                </a:lnTo>
                <a:lnTo>
                  <a:pt x="5936" y="221"/>
                </a:lnTo>
                <a:lnTo>
                  <a:pt x="5937" y="221"/>
                </a:lnTo>
                <a:lnTo>
                  <a:pt x="5937" y="221"/>
                </a:lnTo>
                <a:lnTo>
                  <a:pt x="5938" y="221"/>
                </a:lnTo>
                <a:lnTo>
                  <a:pt x="5938" y="221"/>
                </a:lnTo>
                <a:lnTo>
                  <a:pt x="5939" y="221"/>
                </a:lnTo>
                <a:lnTo>
                  <a:pt x="5939" y="221"/>
                </a:lnTo>
                <a:lnTo>
                  <a:pt x="5940" y="221"/>
                </a:lnTo>
                <a:lnTo>
                  <a:pt x="5941" y="221"/>
                </a:lnTo>
                <a:lnTo>
                  <a:pt x="5941" y="221"/>
                </a:lnTo>
                <a:lnTo>
                  <a:pt x="5942" y="221"/>
                </a:lnTo>
                <a:lnTo>
                  <a:pt x="5942" y="221"/>
                </a:lnTo>
                <a:lnTo>
                  <a:pt x="5943" y="204"/>
                </a:lnTo>
                <a:lnTo>
                  <a:pt x="5943" y="187"/>
                </a:lnTo>
                <a:lnTo>
                  <a:pt x="5944" y="255"/>
                </a:lnTo>
                <a:lnTo>
                  <a:pt x="5945" y="272"/>
                </a:lnTo>
                <a:lnTo>
                  <a:pt x="5945" y="136"/>
                </a:lnTo>
                <a:lnTo>
                  <a:pt x="5946" y="68"/>
                </a:lnTo>
                <a:lnTo>
                  <a:pt x="5946" y="136"/>
                </a:lnTo>
                <a:lnTo>
                  <a:pt x="5947" y="187"/>
                </a:lnTo>
                <a:lnTo>
                  <a:pt x="5947" y="289"/>
                </a:lnTo>
                <a:lnTo>
                  <a:pt x="5948" y="323"/>
                </a:lnTo>
                <a:lnTo>
                  <a:pt x="5949" y="306"/>
                </a:lnTo>
                <a:lnTo>
                  <a:pt x="5949" y="272"/>
                </a:lnTo>
                <a:lnTo>
                  <a:pt x="5950" y="272"/>
                </a:lnTo>
                <a:lnTo>
                  <a:pt x="5950" y="306"/>
                </a:lnTo>
                <a:lnTo>
                  <a:pt x="5951" y="374"/>
                </a:lnTo>
                <a:lnTo>
                  <a:pt x="5951" y="358"/>
                </a:lnTo>
                <a:lnTo>
                  <a:pt x="5952" y="306"/>
                </a:lnTo>
                <a:lnTo>
                  <a:pt x="5953" y="272"/>
                </a:lnTo>
                <a:lnTo>
                  <a:pt x="5953" y="255"/>
                </a:lnTo>
                <a:lnTo>
                  <a:pt x="5954" y="255"/>
                </a:lnTo>
                <a:lnTo>
                  <a:pt x="5954" y="272"/>
                </a:lnTo>
                <a:lnTo>
                  <a:pt x="5955" y="255"/>
                </a:lnTo>
                <a:lnTo>
                  <a:pt x="5955" y="221"/>
                </a:lnTo>
                <a:lnTo>
                  <a:pt x="5956" y="187"/>
                </a:lnTo>
                <a:lnTo>
                  <a:pt x="5957" y="187"/>
                </a:lnTo>
                <a:lnTo>
                  <a:pt x="5957" y="204"/>
                </a:lnTo>
                <a:lnTo>
                  <a:pt x="5958" y="187"/>
                </a:lnTo>
                <a:lnTo>
                  <a:pt x="5958" y="153"/>
                </a:lnTo>
                <a:lnTo>
                  <a:pt x="5959" y="170"/>
                </a:lnTo>
                <a:lnTo>
                  <a:pt x="5959" y="187"/>
                </a:lnTo>
                <a:lnTo>
                  <a:pt x="5960" y="204"/>
                </a:lnTo>
                <a:lnTo>
                  <a:pt x="5960" y="221"/>
                </a:lnTo>
                <a:lnTo>
                  <a:pt x="5961" y="221"/>
                </a:lnTo>
                <a:lnTo>
                  <a:pt x="5962" y="221"/>
                </a:lnTo>
                <a:lnTo>
                  <a:pt x="5962" y="221"/>
                </a:lnTo>
                <a:lnTo>
                  <a:pt x="5963" y="221"/>
                </a:lnTo>
                <a:lnTo>
                  <a:pt x="5963" y="238"/>
                </a:lnTo>
                <a:lnTo>
                  <a:pt x="5964" y="255"/>
                </a:lnTo>
                <a:lnTo>
                  <a:pt x="5964" y="255"/>
                </a:lnTo>
                <a:lnTo>
                  <a:pt x="5965" y="255"/>
                </a:lnTo>
                <a:lnTo>
                  <a:pt x="5966" y="204"/>
                </a:lnTo>
                <a:lnTo>
                  <a:pt x="5966" y="204"/>
                </a:lnTo>
                <a:lnTo>
                  <a:pt x="5967" y="204"/>
                </a:lnTo>
                <a:lnTo>
                  <a:pt x="5968" y="238"/>
                </a:lnTo>
                <a:lnTo>
                  <a:pt x="5968" y="306"/>
                </a:lnTo>
                <a:lnTo>
                  <a:pt x="5969" y="204"/>
                </a:lnTo>
                <a:lnTo>
                  <a:pt x="5969" y="153"/>
                </a:lnTo>
                <a:lnTo>
                  <a:pt x="5970" y="255"/>
                </a:lnTo>
                <a:lnTo>
                  <a:pt x="5970" y="323"/>
                </a:lnTo>
                <a:lnTo>
                  <a:pt x="5971" y="306"/>
                </a:lnTo>
                <a:lnTo>
                  <a:pt x="5972" y="306"/>
                </a:lnTo>
                <a:lnTo>
                  <a:pt x="5972" y="323"/>
                </a:lnTo>
                <a:lnTo>
                  <a:pt x="5973" y="323"/>
                </a:lnTo>
                <a:lnTo>
                  <a:pt x="5973" y="306"/>
                </a:lnTo>
                <a:lnTo>
                  <a:pt x="5974" y="340"/>
                </a:lnTo>
                <a:lnTo>
                  <a:pt x="5974" y="340"/>
                </a:lnTo>
                <a:lnTo>
                  <a:pt x="5975" y="289"/>
                </a:lnTo>
                <a:lnTo>
                  <a:pt x="5976" y="255"/>
                </a:lnTo>
                <a:lnTo>
                  <a:pt x="5976" y="204"/>
                </a:lnTo>
                <a:lnTo>
                  <a:pt x="5977" y="187"/>
                </a:lnTo>
                <a:lnTo>
                  <a:pt x="5977" y="204"/>
                </a:lnTo>
                <a:lnTo>
                  <a:pt x="5978" y="221"/>
                </a:lnTo>
                <a:lnTo>
                  <a:pt x="5978" y="238"/>
                </a:lnTo>
                <a:lnTo>
                  <a:pt x="5979" y="238"/>
                </a:lnTo>
                <a:lnTo>
                  <a:pt x="5980" y="238"/>
                </a:lnTo>
                <a:lnTo>
                  <a:pt x="5980" y="255"/>
                </a:lnTo>
                <a:lnTo>
                  <a:pt x="5981" y="272"/>
                </a:lnTo>
                <a:lnTo>
                  <a:pt x="5981" y="255"/>
                </a:lnTo>
                <a:lnTo>
                  <a:pt x="5982" y="238"/>
                </a:lnTo>
                <a:lnTo>
                  <a:pt x="5982" y="238"/>
                </a:lnTo>
                <a:lnTo>
                  <a:pt x="5983" y="221"/>
                </a:lnTo>
                <a:lnTo>
                  <a:pt x="5983" y="255"/>
                </a:lnTo>
                <a:lnTo>
                  <a:pt x="5984" y="238"/>
                </a:lnTo>
                <a:lnTo>
                  <a:pt x="5985" y="238"/>
                </a:lnTo>
                <a:lnTo>
                  <a:pt x="5985" y="221"/>
                </a:lnTo>
                <a:lnTo>
                  <a:pt x="5986" y="255"/>
                </a:lnTo>
                <a:lnTo>
                  <a:pt x="5986" y="238"/>
                </a:lnTo>
                <a:lnTo>
                  <a:pt x="5987" y="221"/>
                </a:lnTo>
                <a:lnTo>
                  <a:pt x="5987" y="238"/>
                </a:lnTo>
                <a:lnTo>
                  <a:pt x="5988" y="238"/>
                </a:lnTo>
                <a:lnTo>
                  <a:pt x="5989" y="221"/>
                </a:lnTo>
                <a:lnTo>
                  <a:pt x="5989" y="221"/>
                </a:lnTo>
                <a:lnTo>
                  <a:pt x="5990" y="221"/>
                </a:lnTo>
                <a:lnTo>
                  <a:pt x="5990" y="255"/>
                </a:lnTo>
                <a:lnTo>
                  <a:pt x="5991" y="204"/>
                </a:lnTo>
                <a:lnTo>
                  <a:pt x="5991" y="119"/>
                </a:lnTo>
                <a:lnTo>
                  <a:pt x="5992" y="170"/>
                </a:lnTo>
                <a:lnTo>
                  <a:pt x="5993" y="238"/>
                </a:lnTo>
                <a:lnTo>
                  <a:pt x="5993" y="289"/>
                </a:lnTo>
                <a:lnTo>
                  <a:pt x="5994" y="289"/>
                </a:lnTo>
                <a:lnTo>
                  <a:pt x="5994" y="272"/>
                </a:lnTo>
                <a:lnTo>
                  <a:pt x="5995" y="238"/>
                </a:lnTo>
                <a:lnTo>
                  <a:pt x="5995" y="255"/>
                </a:lnTo>
                <a:lnTo>
                  <a:pt x="5996" y="272"/>
                </a:lnTo>
                <a:lnTo>
                  <a:pt x="5997" y="289"/>
                </a:lnTo>
                <a:lnTo>
                  <a:pt x="5997" y="289"/>
                </a:lnTo>
                <a:lnTo>
                  <a:pt x="5998" y="272"/>
                </a:lnTo>
                <a:lnTo>
                  <a:pt x="5998" y="238"/>
                </a:lnTo>
                <a:lnTo>
                  <a:pt x="5999" y="221"/>
                </a:lnTo>
                <a:lnTo>
                  <a:pt x="5999" y="255"/>
                </a:lnTo>
                <a:lnTo>
                  <a:pt x="6000" y="255"/>
                </a:lnTo>
                <a:lnTo>
                  <a:pt x="6001" y="221"/>
                </a:lnTo>
                <a:lnTo>
                  <a:pt x="6001" y="221"/>
                </a:lnTo>
                <a:lnTo>
                  <a:pt x="6002" y="221"/>
                </a:lnTo>
                <a:lnTo>
                  <a:pt x="6003" y="238"/>
                </a:lnTo>
                <a:lnTo>
                  <a:pt x="6003" y="221"/>
                </a:lnTo>
                <a:lnTo>
                  <a:pt x="6004" y="221"/>
                </a:lnTo>
                <a:lnTo>
                  <a:pt x="6004" y="221"/>
                </a:lnTo>
                <a:lnTo>
                  <a:pt x="6005" y="221"/>
                </a:lnTo>
                <a:lnTo>
                  <a:pt x="6005" y="221"/>
                </a:lnTo>
                <a:lnTo>
                  <a:pt x="6006" y="204"/>
                </a:lnTo>
                <a:lnTo>
                  <a:pt x="6006" y="221"/>
                </a:lnTo>
                <a:lnTo>
                  <a:pt x="6007" y="238"/>
                </a:lnTo>
                <a:lnTo>
                  <a:pt x="6008" y="238"/>
                </a:lnTo>
                <a:lnTo>
                  <a:pt x="6008" y="255"/>
                </a:lnTo>
                <a:lnTo>
                  <a:pt x="6009" y="255"/>
                </a:lnTo>
                <a:lnTo>
                  <a:pt x="6009" y="255"/>
                </a:lnTo>
                <a:lnTo>
                  <a:pt x="6010" y="255"/>
                </a:lnTo>
                <a:lnTo>
                  <a:pt x="6010" y="238"/>
                </a:lnTo>
                <a:lnTo>
                  <a:pt x="6011" y="255"/>
                </a:lnTo>
                <a:lnTo>
                  <a:pt x="6012" y="238"/>
                </a:lnTo>
                <a:lnTo>
                  <a:pt x="6012" y="204"/>
                </a:lnTo>
                <a:lnTo>
                  <a:pt x="6013" y="187"/>
                </a:lnTo>
                <a:lnTo>
                  <a:pt x="6013" y="204"/>
                </a:lnTo>
                <a:lnTo>
                  <a:pt x="6014" y="272"/>
                </a:lnTo>
                <a:lnTo>
                  <a:pt x="6014" y="306"/>
                </a:lnTo>
                <a:lnTo>
                  <a:pt x="6015" y="255"/>
                </a:lnTo>
                <a:lnTo>
                  <a:pt x="6016" y="221"/>
                </a:lnTo>
                <a:lnTo>
                  <a:pt x="6016" y="238"/>
                </a:lnTo>
                <a:lnTo>
                  <a:pt x="6017" y="238"/>
                </a:lnTo>
                <a:lnTo>
                  <a:pt x="6017" y="255"/>
                </a:lnTo>
                <a:lnTo>
                  <a:pt x="6018" y="289"/>
                </a:lnTo>
                <a:lnTo>
                  <a:pt x="6018" y="272"/>
                </a:lnTo>
                <a:lnTo>
                  <a:pt x="6019" y="306"/>
                </a:lnTo>
                <a:lnTo>
                  <a:pt x="6020" y="358"/>
                </a:lnTo>
                <a:lnTo>
                  <a:pt x="6020" y="340"/>
                </a:lnTo>
                <a:lnTo>
                  <a:pt x="6021" y="272"/>
                </a:lnTo>
                <a:lnTo>
                  <a:pt x="6021" y="221"/>
                </a:lnTo>
                <a:lnTo>
                  <a:pt x="6022" y="204"/>
                </a:lnTo>
                <a:lnTo>
                  <a:pt x="6022" y="187"/>
                </a:lnTo>
                <a:lnTo>
                  <a:pt x="6023" y="221"/>
                </a:lnTo>
                <a:lnTo>
                  <a:pt x="6023" y="238"/>
                </a:lnTo>
                <a:lnTo>
                  <a:pt x="6024" y="238"/>
                </a:lnTo>
                <a:lnTo>
                  <a:pt x="6025" y="221"/>
                </a:lnTo>
                <a:lnTo>
                  <a:pt x="6025" y="255"/>
                </a:lnTo>
                <a:lnTo>
                  <a:pt x="6026" y="238"/>
                </a:lnTo>
                <a:lnTo>
                  <a:pt x="6026" y="221"/>
                </a:lnTo>
                <a:lnTo>
                  <a:pt x="6027" y="221"/>
                </a:lnTo>
                <a:lnTo>
                  <a:pt x="6027" y="221"/>
                </a:lnTo>
                <a:lnTo>
                  <a:pt x="6028" y="204"/>
                </a:lnTo>
                <a:lnTo>
                  <a:pt x="6029" y="204"/>
                </a:lnTo>
                <a:lnTo>
                  <a:pt x="6029" y="204"/>
                </a:lnTo>
                <a:lnTo>
                  <a:pt x="6030" y="221"/>
                </a:lnTo>
                <a:lnTo>
                  <a:pt x="6030" y="221"/>
                </a:lnTo>
                <a:lnTo>
                  <a:pt x="6031" y="221"/>
                </a:lnTo>
                <a:lnTo>
                  <a:pt x="6031" y="204"/>
                </a:lnTo>
                <a:lnTo>
                  <a:pt x="6032" y="204"/>
                </a:lnTo>
                <a:lnTo>
                  <a:pt x="6033" y="187"/>
                </a:lnTo>
                <a:lnTo>
                  <a:pt x="6033" y="153"/>
                </a:lnTo>
                <a:lnTo>
                  <a:pt x="6034" y="153"/>
                </a:lnTo>
                <a:lnTo>
                  <a:pt x="6035" y="204"/>
                </a:lnTo>
                <a:lnTo>
                  <a:pt x="6035" y="238"/>
                </a:lnTo>
                <a:lnTo>
                  <a:pt x="6036" y="255"/>
                </a:lnTo>
                <a:lnTo>
                  <a:pt x="6036" y="238"/>
                </a:lnTo>
                <a:lnTo>
                  <a:pt x="6037" y="119"/>
                </a:lnTo>
                <a:lnTo>
                  <a:pt x="6037" y="85"/>
                </a:lnTo>
                <a:lnTo>
                  <a:pt x="6038" y="153"/>
                </a:lnTo>
                <a:lnTo>
                  <a:pt x="6039" y="204"/>
                </a:lnTo>
                <a:lnTo>
                  <a:pt x="6039" y="289"/>
                </a:lnTo>
                <a:lnTo>
                  <a:pt x="6040" y="323"/>
                </a:lnTo>
                <a:lnTo>
                  <a:pt x="6040" y="272"/>
                </a:lnTo>
                <a:lnTo>
                  <a:pt x="6041" y="255"/>
                </a:lnTo>
                <a:lnTo>
                  <a:pt x="6041" y="255"/>
                </a:lnTo>
                <a:lnTo>
                  <a:pt x="6042" y="340"/>
                </a:lnTo>
                <a:lnTo>
                  <a:pt x="6043" y="409"/>
                </a:lnTo>
                <a:lnTo>
                  <a:pt x="6043" y="358"/>
                </a:lnTo>
                <a:lnTo>
                  <a:pt x="6044" y="289"/>
                </a:lnTo>
                <a:lnTo>
                  <a:pt x="6044" y="289"/>
                </a:lnTo>
                <a:lnTo>
                  <a:pt x="6045" y="255"/>
                </a:lnTo>
                <a:lnTo>
                  <a:pt x="6045" y="272"/>
                </a:lnTo>
                <a:lnTo>
                  <a:pt x="6046" y="255"/>
                </a:lnTo>
                <a:lnTo>
                  <a:pt x="6047" y="255"/>
                </a:lnTo>
                <a:lnTo>
                  <a:pt x="6047" y="238"/>
                </a:lnTo>
                <a:lnTo>
                  <a:pt x="6048" y="221"/>
                </a:lnTo>
                <a:lnTo>
                  <a:pt x="6048" y="204"/>
                </a:lnTo>
                <a:lnTo>
                  <a:pt x="6049" y="187"/>
                </a:lnTo>
                <a:lnTo>
                  <a:pt x="6049" y="170"/>
                </a:lnTo>
                <a:lnTo>
                  <a:pt x="6050" y="153"/>
                </a:lnTo>
                <a:lnTo>
                  <a:pt x="6050" y="170"/>
                </a:lnTo>
                <a:lnTo>
                  <a:pt x="6051" y="170"/>
                </a:lnTo>
                <a:lnTo>
                  <a:pt x="6052" y="170"/>
                </a:lnTo>
                <a:lnTo>
                  <a:pt x="6052" y="204"/>
                </a:lnTo>
                <a:lnTo>
                  <a:pt x="6053" y="238"/>
                </a:lnTo>
                <a:lnTo>
                  <a:pt x="6053" y="255"/>
                </a:lnTo>
                <a:lnTo>
                  <a:pt x="6054" y="272"/>
                </a:lnTo>
                <a:lnTo>
                  <a:pt x="6054" y="238"/>
                </a:lnTo>
                <a:lnTo>
                  <a:pt x="6055" y="221"/>
                </a:lnTo>
                <a:lnTo>
                  <a:pt x="6056" y="255"/>
                </a:lnTo>
                <a:lnTo>
                  <a:pt x="6056" y="289"/>
                </a:lnTo>
                <a:lnTo>
                  <a:pt x="6057" y="323"/>
                </a:lnTo>
                <a:lnTo>
                  <a:pt x="6057" y="306"/>
                </a:lnTo>
                <a:lnTo>
                  <a:pt x="6058" y="306"/>
                </a:lnTo>
                <a:lnTo>
                  <a:pt x="6058" y="289"/>
                </a:lnTo>
                <a:lnTo>
                  <a:pt x="6059" y="187"/>
                </a:lnTo>
                <a:lnTo>
                  <a:pt x="6060" y="136"/>
                </a:lnTo>
                <a:lnTo>
                  <a:pt x="6060" y="289"/>
                </a:lnTo>
                <a:lnTo>
                  <a:pt x="6061" y="323"/>
                </a:lnTo>
                <a:lnTo>
                  <a:pt x="6061" y="289"/>
                </a:lnTo>
                <a:lnTo>
                  <a:pt x="6062" y="238"/>
                </a:lnTo>
                <a:lnTo>
                  <a:pt x="6062" y="255"/>
                </a:lnTo>
                <a:lnTo>
                  <a:pt x="6063" y="306"/>
                </a:lnTo>
                <a:lnTo>
                  <a:pt x="6064" y="289"/>
                </a:lnTo>
                <a:lnTo>
                  <a:pt x="6064" y="289"/>
                </a:lnTo>
                <a:lnTo>
                  <a:pt x="6065" y="323"/>
                </a:lnTo>
                <a:lnTo>
                  <a:pt x="6065" y="323"/>
                </a:lnTo>
                <a:lnTo>
                  <a:pt x="6066" y="289"/>
                </a:lnTo>
                <a:lnTo>
                  <a:pt x="6066" y="221"/>
                </a:lnTo>
                <a:lnTo>
                  <a:pt x="6067" y="204"/>
                </a:lnTo>
                <a:lnTo>
                  <a:pt x="6068" y="187"/>
                </a:lnTo>
                <a:lnTo>
                  <a:pt x="6068" y="187"/>
                </a:lnTo>
                <a:lnTo>
                  <a:pt x="6069" y="221"/>
                </a:lnTo>
                <a:lnTo>
                  <a:pt x="6070" y="221"/>
                </a:lnTo>
                <a:lnTo>
                  <a:pt x="6070" y="238"/>
                </a:lnTo>
                <a:lnTo>
                  <a:pt x="6071" y="238"/>
                </a:lnTo>
                <a:lnTo>
                  <a:pt x="6071" y="238"/>
                </a:lnTo>
                <a:lnTo>
                  <a:pt x="6072" y="238"/>
                </a:lnTo>
                <a:lnTo>
                  <a:pt x="6072" y="221"/>
                </a:lnTo>
                <a:lnTo>
                  <a:pt x="6073" y="204"/>
                </a:lnTo>
                <a:lnTo>
                  <a:pt x="6073" y="187"/>
                </a:lnTo>
                <a:lnTo>
                  <a:pt x="6074" y="204"/>
                </a:lnTo>
                <a:lnTo>
                  <a:pt x="6075" y="221"/>
                </a:lnTo>
                <a:lnTo>
                  <a:pt x="6075" y="221"/>
                </a:lnTo>
                <a:lnTo>
                  <a:pt x="6076" y="221"/>
                </a:lnTo>
                <a:lnTo>
                  <a:pt x="6076" y="221"/>
                </a:lnTo>
                <a:lnTo>
                  <a:pt x="6077" y="204"/>
                </a:lnTo>
                <a:lnTo>
                  <a:pt x="6077" y="204"/>
                </a:lnTo>
                <a:lnTo>
                  <a:pt x="6078" y="187"/>
                </a:lnTo>
                <a:lnTo>
                  <a:pt x="6079" y="187"/>
                </a:lnTo>
                <a:lnTo>
                  <a:pt x="6079" y="187"/>
                </a:lnTo>
                <a:lnTo>
                  <a:pt x="6080" y="170"/>
                </a:lnTo>
                <a:lnTo>
                  <a:pt x="6080" y="204"/>
                </a:lnTo>
                <a:lnTo>
                  <a:pt x="6081" y="221"/>
                </a:lnTo>
                <a:lnTo>
                  <a:pt x="6081" y="255"/>
                </a:lnTo>
                <a:lnTo>
                  <a:pt x="6082" y="238"/>
                </a:lnTo>
                <a:lnTo>
                  <a:pt x="6083" y="136"/>
                </a:lnTo>
                <a:lnTo>
                  <a:pt x="6083" y="68"/>
                </a:lnTo>
                <a:lnTo>
                  <a:pt x="6084" y="102"/>
                </a:lnTo>
                <a:lnTo>
                  <a:pt x="6084" y="170"/>
                </a:lnTo>
                <a:lnTo>
                  <a:pt x="6085" y="272"/>
                </a:lnTo>
                <a:lnTo>
                  <a:pt x="6085" y="323"/>
                </a:lnTo>
                <a:lnTo>
                  <a:pt x="6086" y="323"/>
                </a:lnTo>
                <a:lnTo>
                  <a:pt x="6087" y="272"/>
                </a:lnTo>
                <a:lnTo>
                  <a:pt x="6087" y="289"/>
                </a:lnTo>
                <a:lnTo>
                  <a:pt x="6088" y="358"/>
                </a:lnTo>
                <a:lnTo>
                  <a:pt x="6088" y="409"/>
                </a:lnTo>
                <a:lnTo>
                  <a:pt x="6089" y="358"/>
                </a:lnTo>
                <a:lnTo>
                  <a:pt x="6089" y="289"/>
                </a:lnTo>
                <a:lnTo>
                  <a:pt x="6090" y="238"/>
                </a:lnTo>
                <a:lnTo>
                  <a:pt x="6090" y="255"/>
                </a:lnTo>
                <a:lnTo>
                  <a:pt x="6091" y="272"/>
                </a:lnTo>
                <a:lnTo>
                  <a:pt x="6092" y="272"/>
                </a:lnTo>
                <a:lnTo>
                  <a:pt x="6092" y="255"/>
                </a:lnTo>
                <a:lnTo>
                  <a:pt x="6093" y="221"/>
                </a:lnTo>
                <a:lnTo>
                  <a:pt x="6093" y="187"/>
                </a:lnTo>
                <a:lnTo>
                  <a:pt x="6094" y="204"/>
                </a:lnTo>
                <a:lnTo>
                  <a:pt x="6094" y="204"/>
                </a:lnTo>
                <a:lnTo>
                  <a:pt x="6095" y="204"/>
                </a:lnTo>
                <a:lnTo>
                  <a:pt x="6096" y="187"/>
                </a:lnTo>
                <a:lnTo>
                  <a:pt x="6096" y="204"/>
                </a:lnTo>
                <a:lnTo>
                  <a:pt x="6097" y="221"/>
                </a:lnTo>
                <a:lnTo>
                  <a:pt x="6097" y="221"/>
                </a:lnTo>
                <a:lnTo>
                  <a:pt x="6098" y="204"/>
                </a:lnTo>
                <a:lnTo>
                  <a:pt x="6098" y="204"/>
                </a:lnTo>
                <a:lnTo>
                  <a:pt x="6099" y="204"/>
                </a:lnTo>
                <a:lnTo>
                  <a:pt x="6100" y="204"/>
                </a:lnTo>
                <a:lnTo>
                  <a:pt x="6100" y="221"/>
                </a:lnTo>
                <a:lnTo>
                  <a:pt x="6101" y="221"/>
                </a:lnTo>
                <a:lnTo>
                  <a:pt x="6102" y="221"/>
                </a:lnTo>
                <a:lnTo>
                  <a:pt x="6102" y="204"/>
                </a:lnTo>
                <a:lnTo>
                  <a:pt x="6103" y="204"/>
                </a:lnTo>
                <a:lnTo>
                  <a:pt x="6103" y="153"/>
                </a:lnTo>
                <a:lnTo>
                  <a:pt x="6104" y="153"/>
                </a:lnTo>
                <a:lnTo>
                  <a:pt x="6104" y="221"/>
                </a:lnTo>
                <a:lnTo>
                  <a:pt x="6105" y="272"/>
                </a:lnTo>
                <a:lnTo>
                  <a:pt x="6106" y="272"/>
                </a:lnTo>
                <a:lnTo>
                  <a:pt x="6106" y="187"/>
                </a:lnTo>
                <a:lnTo>
                  <a:pt x="6107" y="187"/>
                </a:lnTo>
                <a:lnTo>
                  <a:pt x="6107" y="238"/>
                </a:lnTo>
                <a:lnTo>
                  <a:pt x="6108" y="323"/>
                </a:lnTo>
                <a:lnTo>
                  <a:pt x="6108" y="306"/>
                </a:lnTo>
                <a:lnTo>
                  <a:pt x="6109" y="272"/>
                </a:lnTo>
                <a:lnTo>
                  <a:pt x="6110" y="306"/>
                </a:lnTo>
                <a:lnTo>
                  <a:pt x="6110" y="358"/>
                </a:lnTo>
                <a:lnTo>
                  <a:pt x="6111" y="358"/>
                </a:lnTo>
                <a:lnTo>
                  <a:pt x="6111" y="374"/>
                </a:lnTo>
                <a:lnTo>
                  <a:pt x="6112" y="358"/>
                </a:lnTo>
                <a:lnTo>
                  <a:pt x="6112" y="323"/>
                </a:lnTo>
                <a:lnTo>
                  <a:pt x="6113" y="255"/>
                </a:lnTo>
                <a:lnTo>
                  <a:pt x="6113" y="221"/>
                </a:lnTo>
                <a:lnTo>
                  <a:pt x="6114" y="221"/>
                </a:lnTo>
                <a:lnTo>
                  <a:pt x="6115" y="221"/>
                </a:lnTo>
                <a:lnTo>
                  <a:pt x="6115" y="238"/>
                </a:lnTo>
                <a:lnTo>
                  <a:pt x="6116" y="272"/>
                </a:lnTo>
                <a:lnTo>
                  <a:pt x="6116" y="272"/>
                </a:lnTo>
                <a:lnTo>
                  <a:pt x="6117" y="255"/>
                </a:lnTo>
                <a:lnTo>
                  <a:pt x="6117" y="255"/>
                </a:lnTo>
                <a:lnTo>
                  <a:pt x="6118" y="238"/>
                </a:lnTo>
                <a:lnTo>
                  <a:pt x="6119" y="255"/>
                </a:lnTo>
                <a:lnTo>
                  <a:pt x="6119" y="272"/>
                </a:lnTo>
                <a:lnTo>
                  <a:pt x="6120" y="272"/>
                </a:lnTo>
                <a:lnTo>
                  <a:pt x="6120" y="255"/>
                </a:lnTo>
                <a:lnTo>
                  <a:pt x="6121" y="255"/>
                </a:lnTo>
                <a:lnTo>
                  <a:pt x="6121" y="255"/>
                </a:lnTo>
                <a:lnTo>
                  <a:pt x="6122" y="255"/>
                </a:lnTo>
                <a:lnTo>
                  <a:pt x="6123" y="255"/>
                </a:lnTo>
                <a:lnTo>
                  <a:pt x="6123" y="255"/>
                </a:lnTo>
                <a:lnTo>
                  <a:pt x="6124" y="238"/>
                </a:lnTo>
                <a:lnTo>
                  <a:pt x="6124" y="255"/>
                </a:lnTo>
                <a:lnTo>
                  <a:pt x="6125" y="238"/>
                </a:lnTo>
                <a:lnTo>
                  <a:pt x="6125" y="238"/>
                </a:lnTo>
                <a:lnTo>
                  <a:pt x="6126" y="221"/>
                </a:lnTo>
                <a:lnTo>
                  <a:pt x="6127" y="221"/>
                </a:lnTo>
                <a:lnTo>
                  <a:pt x="6127" y="238"/>
                </a:lnTo>
                <a:lnTo>
                  <a:pt x="6128" y="221"/>
                </a:lnTo>
                <a:lnTo>
                  <a:pt x="6128" y="153"/>
                </a:lnTo>
                <a:lnTo>
                  <a:pt x="6129" y="187"/>
                </a:lnTo>
                <a:lnTo>
                  <a:pt x="6129" y="255"/>
                </a:lnTo>
                <a:lnTo>
                  <a:pt x="6130" y="272"/>
                </a:lnTo>
                <a:lnTo>
                  <a:pt x="6130" y="272"/>
                </a:lnTo>
                <a:lnTo>
                  <a:pt x="6131" y="272"/>
                </a:lnTo>
                <a:lnTo>
                  <a:pt x="6132" y="255"/>
                </a:lnTo>
                <a:lnTo>
                  <a:pt x="6132" y="238"/>
                </a:lnTo>
                <a:lnTo>
                  <a:pt x="6133" y="221"/>
                </a:lnTo>
                <a:lnTo>
                  <a:pt x="6134" y="170"/>
                </a:lnTo>
                <a:lnTo>
                  <a:pt x="6134" y="187"/>
                </a:lnTo>
                <a:lnTo>
                  <a:pt x="6135" y="238"/>
                </a:lnTo>
                <a:lnTo>
                  <a:pt x="6135" y="255"/>
                </a:lnTo>
                <a:lnTo>
                  <a:pt x="6136" y="272"/>
                </a:lnTo>
                <a:lnTo>
                  <a:pt x="6136" y="255"/>
                </a:lnTo>
                <a:lnTo>
                  <a:pt x="6137" y="272"/>
                </a:lnTo>
                <a:lnTo>
                  <a:pt x="6138" y="255"/>
                </a:lnTo>
                <a:lnTo>
                  <a:pt x="6138" y="255"/>
                </a:lnTo>
                <a:lnTo>
                  <a:pt x="6139" y="255"/>
                </a:lnTo>
                <a:lnTo>
                  <a:pt x="6139" y="255"/>
                </a:lnTo>
                <a:lnTo>
                  <a:pt x="6140" y="238"/>
                </a:lnTo>
                <a:lnTo>
                  <a:pt x="6140" y="238"/>
                </a:lnTo>
                <a:lnTo>
                  <a:pt x="6141" y="221"/>
                </a:lnTo>
                <a:lnTo>
                  <a:pt x="6142" y="221"/>
                </a:lnTo>
                <a:lnTo>
                  <a:pt x="6142" y="221"/>
                </a:lnTo>
                <a:lnTo>
                  <a:pt x="6143" y="204"/>
                </a:lnTo>
                <a:lnTo>
                  <a:pt x="6143" y="204"/>
                </a:lnTo>
                <a:lnTo>
                  <a:pt x="6144" y="221"/>
                </a:lnTo>
                <a:lnTo>
                  <a:pt x="6144" y="221"/>
                </a:lnTo>
                <a:lnTo>
                  <a:pt x="6145" y="238"/>
                </a:lnTo>
                <a:lnTo>
                  <a:pt x="6146" y="238"/>
                </a:lnTo>
                <a:lnTo>
                  <a:pt x="6146" y="221"/>
                </a:lnTo>
                <a:lnTo>
                  <a:pt x="6147" y="238"/>
                </a:lnTo>
                <a:lnTo>
                  <a:pt x="6147" y="238"/>
                </a:lnTo>
                <a:lnTo>
                  <a:pt x="6148" y="255"/>
                </a:lnTo>
                <a:lnTo>
                  <a:pt x="6148" y="255"/>
                </a:lnTo>
                <a:lnTo>
                  <a:pt x="6149" y="221"/>
                </a:lnTo>
                <a:lnTo>
                  <a:pt x="6150" y="187"/>
                </a:lnTo>
                <a:lnTo>
                  <a:pt x="6150" y="170"/>
                </a:lnTo>
                <a:lnTo>
                  <a:pt x="6151" y="187"/>
                </a:lnTo>
                <a:lnTo>
                  <a:pt x="6151" y="272"/>
                </a:lnTo>
                <a:lnTo>
                  <a:pt x="6152" y="272"/>
                </a:lnTo>
                <a:lnTo>
                  <a:pt x="6152" y="238"/>
                </a:lnTo>
                <a:lnTo>
                  <a:pt x="6153" y="221"/>
                </a:lnTo>
                <a:lnTo>
                  <a:pt x="6154" y="272"/>
                </a:lnTo>
                <a:lnTo>
                  <a:pt x="6154" y="272"/>
                </a:lnTo>
                <a:lnTo>
                  <a:pt x="6155" y="306"/>
                </a:lnTo>
                <a:lnTo>
                  <a:pt x="6155" y="306"/>
                </a:lnTo>
                <a:lnTo>
                  <a:pt x="6156" y="272"/>
                </a:lnTo>
                <a:lnTo>
                  <a:pt x="6156" y="272"/>
                </a:lnTo>
                <a:lnTo>
                  <a:pt x="6157" y="306"/>
                </a:lnTo>
                <a:lnTo>
                  <a:pt x="6157" y="340"/>
                </a:lnTo>
                <a:lnTo>
                  <a:pt x="6158" y="323"/>
                </a:lnTo>
                <a:lnTo>
                  <a:pt x="6159" y="255"/>
                </a:lnTo>
                <a:lnTo>
                  <a:pt x="6159" y="204"/>
                </a:lnTo>
                <a:lnTo>
                  <a:pt x="6160" y="187"/>
                </a:lnTo>
                <a:lnTo>
                  <a:pt x="6160" y="204"/>
                </a:lnTo>
                <a:lnTo>
                  <a:pt x="6161" y="221"/>
                </a:lnTo>
                <a:lnTo>
                  <a:pt x="6161" y="238"/>
                </a:lnTo>
                <a:lnTo>
                  <a:pt x="6162" y="238"/>
                </a:lnTo>
                <a:lnTo>
                  <a:pt x="6163" y="238"/>
                </a:lnTo>
                <a:lnTo>
                  <a:pt x="6163" y="238"/>
                </a:lnTo>
                <a:lnTo>
                  <a:pt x="6164" y="221"/>
                </a:lnTo>
                <a:lnTo>
                  <a:pt x="6164" y="238"/>
                </a:lnTo>
                <a:lnTo>
                  <a:pt x="6165" y="221"/>
                </a:lnTo>
                <a:lnTo>
                  <a:pt x="6165" y="221"/>
                </a:lnTo>
                <a:lnTo>
                  <a:pt x="6166" y="204"/>
                </a:lnTo>
                <a:lnTo>
                  <a:pt x="6167" y="221"/>
                </a:lnTo>
                <a:lnTo>
                  <a:pt x="6167" y="221"/>
                </a:lnTo>
                <a:lnTo>
                  <a:pt x="6168" y="221"/>
                </a:lnTo>
                <a:lnTo>
                  <a:pt x="6169" y="221"/>
                </a:lnTo>
                <a:lnTo>
                  <a:pt x="6169" y="187"/>
                </a:lnTo>
                <a:lnTo>
                  <a:pt x="6170" y="170"/>
                </a:lnTo>
                <a:lnTo>
                  <a:pt x="6170" y="170"/>
                </a:lnTo>
                <a:lnTo>
                  <a:pt x="6171" y="102"/>
                </a:lnTo>
                <a:lnTo>
                  <a:pt x="6171" y="119"/>
                </a:lnTo>
                <a:lnTo>
                  <a:pt x="6172" y="187"/>
                </a:lnTo>
                <a:lnTo>
                  <a:pt x="6173" y="221"/>
                </a:lnTo>
                <a:lnTo>
                  <a:pt x="6173" y="255"/>
                </a:lnTo>
                <a:lnTo>
                  <a:pt x="6174" y="238"/>
                </a:lnTo>
                <a:lnTo>
                  <a:pt x="6174" y="102"/>
                </a:lnTo>
                <a:lnTo>
                  <a:pt x="6175" y="51"/>
                </a:lnTo>
                <a:lnTo>
                  <a:pt x="6175" y="136"/>
                </a:lnTo>
                <a:lnTo>
                  <a:pt x="6176" y="204"/>
                </a:lnTo>
                <a:lnTo>
                  <a:pt x="6177" y="289"/>
                </a:lnTo>
                <a:lnTo>
                  <a:pt x="6177" y="323"/>
                </a:lnTo>
                <a:lnTo>
                  <a:pt x="6178" y="272"/>
                </a:lnTo>
                <a:lnTo>
                  <a:pt x="6178" y="238"/>
                </a:lnTo>
                <a:lnTo>
                  <a:pt x="6179" y="272"/>
                </a:lnTo>
                <a:lnTo>
                  <a:pt x="6179" y="340"/>
                </a:lnTo>
                <a:lnTo>
                  <a:pt x="6180" y="409"/>
                </a:lnTo>
                <a:lnTo>
                  <a:pt x="6180" y="426"/>
                </a:lnTo>
                <a:lnTo>
                  <a:pt x="6181" y="323"/>
                </a:lnTo>
                <a:lnTo>
                  <a:pt x="6182" y="272"/>
                </a:lnTo>
                <a:lnTo>
                  <a:pt x="6182" y="289"/>
                </a:lnTo>
                <a:lnTo>
                  <a:pt x="6183" y="289"/>
                </a:lnTo>
                <a:lnTo>
                  <a:pt x="6183" y="272"/>
                </a:lnTo>
                <a:lnTo>
                  <a:pt x="6184" y="272"/>
                </a:lnTo>
                <a:lnTo>
                  <a:pt x="6184" y="221"/>
                </a:lnTo>
                <a:lnTo>
                  <a:pt x="6185" y="204"/>
                </a:lnTo>
                <a:lnTo>
                  <a:pt x="6186" y="187"/>
                </a:lnTo>
                <a:lnTo>
                  <a:pt x="6186" y="187"/>
                </a:lnTo>
                <a:lnTo>
                  <a:pt x="6187" y="153"/>
                </a:lnTo>
                <a:lnTo>
                  <a:pt x="6187" y="153"/>
                </a:lnTo>
                <a:lnTo>
                  <a:pt x="6188" y="170"/>
                </a:lnTo>
                <a:lnTo>
                  <a:pt x="6188" y="187"/>
                </a:lnTo>
                <a:lnTo>
                  <a:pt x="6189" y="238"/>
                </a:lnTo>
                <a:lnTo>
                  <a:pt x="6190" y="289"/>
                </a:lnTo>
                <a:lnTo>
                  <a:pt x="6190" y="289"/>
                </a:lnTo>
                <a:lnTo>
                  <a:pt x="6191" y="272"/>
                </a:lnTo>
                <a:lnTo>
                  <a:pt x="6191" y="255"/>
                </a:lnTo>
                <a:lnTo>
                  <a:pt x="6192" y="289"/>
                </a:lnTo>
                <a:lnTo>
                  <a:pt x="6192" y="289"/>
                </a:lnTo>
                <a:lnTo>
                  <a:pt x="6193" y="289"/>
                </a:lnTo>
                <a:lnTo>
                  <a:pt x="6194" y="306"/>
                </a:lnTo>
                <a:lnTo>
                  <a:pt x="6194" y="358"/>
                </a:lnTo>
                <a:lnTo>
                  <a:pt x="6195" y="374"/>
                </a:lnTo>
                <a:lnTo>
                  <a:pt x="6195" y="358"/>
                </a:lnTo>
                <a:lnTo>
                  <a:pt x="6196" y="323"/>
                </a:lnTo>
                <a:lnTo>
                  <a:pt x="6196" y="136"/>
                </a:lnTo>
                <a:lnTo>
                  <a:pt x="6197" y="153"/>
                </a:lnTo>
                <a:lnTo>
                  <a:pt x="6197" y="323"/>
                </a:lnTo>
                <a:lnTo>
                  <a:pt x="6198" y="391"/>
                </a:lnTo>
                <a:lnTo>
                  <a:pt x="6199" y="391"/>
                </a:lnTo>
                <a:lnTo>
                  <a:pt x="6199" y="358"/>
                </a:lnTo>
                <a:lnTo>
                  <a:pt x="6200" y="289"/>
                </a:lnTo>
                <a:lnTo>
                  <a:pt x="6201" y="238"/>
                </a:lnTo>
                <a:lnTo>
                  <a:pt x="6201" y="221"/>
                </a:lnTo>
                <a:lnTo>
                  <a:pt x="6202" y="255"/>
                </a:lnTo>
                <a:lnTo>
                  <a:pt x="6202" y="289"/>
                </a:lnTo>
                <a:lnTo>
                  <a:pt x="6203" y="272"/>
                </a:lnTo>
                <a:lnTo>
                  <a:pt x="6203" y="238"/>
                </a:lnTo>
                <a:lnTo>
                  <a:pt x="6204" y="221"/>
                </a:lnTo>
                <a:lnTo>
                  <a:pt x="6205" y="170"/>
                </a:lnTo>
                <a:lnTo>
                  <a:pt x="6205" y="204"/>
                </a:lnTo>
                <a:lnTo>
                  <a:pt x="6206" y="204"/>
                </a:lnTo>
                <a:lnTo>
                  <a:pt x="6206" y="221"/>
                </a:lnTo>
                <a:lnTo>
                  <a:pt x="6207" y="221"/>
                </a:lnTo>
                <a:lnTo>
                  <a:pt x="6207" y="204"/>
                </a:lnTo>
                <a:lnTo>
                  <a:pt x="6208" y="221"/>
                </a:lnTo>
                <a:lnTo>
                  <a:pt x="6209" y="221"/>
                </a:lnTo>
                <a:lnTo>
                  <a:pt x="6209" y="238"/>
                </a:lnTo>
                <a:lnTo>
                  <a:pt x="6210" y="221"/>
                </a:lnTo>
                <a:lnTo>
                  <a:pt x="6210" y="204"/>
                </a:lnTo>
                <a:lnTo>
                  <a:pt x="6211" y="221"/>
                </a:lnTo>
                <a:lnTo>
                  <a:pt x="6211" y="221"/>
                </a:lnTo>
                <a:lnTo>
                  <a:pt x="6212" y="238"/>
                </a:lnTo>
                <a:lnTo>
                  <a:pt x="6213" y="238"/>
                </a:lnTo>
                <a:lnTo>
                  <a:pt x="6213" y="221"/>
                </a:lnTo>
                <a:lnTo>
                  <a:pt x="6214" y="221"/>
                </a:lnTo>
                <a:lnTo>
                  <a:pt x="6214" y="221"/>
                </a:lnTo>
                <a:lnTo>
                  <a:pt x="6215" y="204"/>
                </a:lnTo>
                <a:lnTo>
                  <a:pt x="6215" y="204"/>
                </a:lnTo>
                <a:lnTo>
                  <a:pt x="6216" y="170"/>
                </a:lnTo>
                <a:lnTo>
                  <a:pt x="6217" y="153"/>
                </a:lnTo>
                <a:lnTo>
                  <a:pt x="6217" y="153"/>
                </a:lnTo>
                <a:lnTo>
                  <a:pt x="6218" y="187"/>
                </a:lnTo>
                <a:lnTo>
                  <a:pt x="6218" y="221"/>
                </a:lnTo>
                <a:lnTo>
                  <a:pt x="6219" y="221"/>
                </a:lnTo>
                <a:lnTo>
                  <a:pt x="6219" y="221"/>
                </a:lnTo>
                <a:lnTo>
                  <a:pt x="6220" y="153"/>
                </a:lnTo>
                <a:lnTo>
                  <a:pt x="6220" y="119"/>
                </a:lnTo>
                <a:lnTo>
                  <a:pt x="6221" y="204"/>
                </a:lnTo>
                <a:lnTo>
                  <a:pt x="6222" y="238"/>
                </a:lnTo>
                <a:lnTo>
                  <a:pt x="6222" y="289"/>
                </a:lnTo>
                <a:lnTo>
                  <a:pt x="6223" y="323"/>
                </a:lnTo>
                <a:lnTo>
                  <a:pt x="6223" y="340"/>
                </a:lnTo>
                <a:lnTo>
                  <a:pt x="6224" y="306"/>
                </a:lnTo>
                <a:lnTo>
                  <a:pt x="6224" y="306"/>
                </a:lnTo>
                <a:lnTo>
                  <a:pt x="6225" y="306"/>
                </a:lnTo>
                <a:lnTo>
                  <a:pt x="6226" y="358"/>
                </a:lnTo>
                <a:lnTo>
                  <a:pt x="6226" y="358"/>
                </a:lnTo>
                <a:lnTo>
                  <a:pt x="6227" y="255"/>
                </a:lnTo>
                <a:lnTo>
                  <a:pt x="6227" y="204"/>
                </a:lnTo>
                <a:lnTo>
                  <a:pt x="6228" y="170"/>
                </a:lnTo>
                <a:lnTo>
                  <a:pt x="6228" y="221"/>
                </a:lnTo>
                <a:lnTo>
                  <a:pt x="6229" y="238"/>
                </a:lnTo>
                <a:lnTo>
                  <a:pt x="6230" y="221"/>
                </a:lnTo>
                <a:lnTo>
                  <a:pt x="6230" y="221"/>
                </a:lnTo>
                <a:lnTo>
                  <a:pt x="6231" y="204"/>
                </a:lnTo>
                <a:lnTo>
                  <a:pt x="6231" y="221"/>
                </a:lnTo>
                <a:lnTo>
                  <a:pt x="6232" y="204"/>
                </a:lnTo>
                <a:lnTo>
                  <a:pt x="6232" y="221"/>
                </a:lnTo>
                <a:lnTo>
                  <a:pt x="6233" y="204"/>
                </a:lnTo>
                <a:lnTo>
                  <a:pt x="6234" y="204"/>
                </a:lnTo>
                <a:lnTo>
                  <a:pt x="6234" y="221"/>
                </a:lnTo>
                <a:lnTo>
                  <a:pt x="6235" y="238"/>
                </a:lnTo>
                <a:lnTo>
                  <a:pt x="6236" y="221"/>
                </a:lnTo>
                <a:lnTo>
                  <a:pt x="6236" y="221"/>
                </a:lnTo>
                <a:lnTo>
                  <a:pt x="6237" y="221"/>
                </a:lnTo>
                <a:lnTo>
                  <a:pt x="6237" y="221"/>
                </a:lnTo>
                <a:lnTo>
                  <a:pt x="6238" y="238"/>
                </a:lnTo>
                <a:lnTo>
                  <a:pt x="6238" y="221"/>
                </a:lnTo>
                <a:lnTo>
                  <a:pt x="6239" y="238"/>
                </a:lnTo>
                <a:lnTo>
                  <a:pt x="6240" y="221"/>
                </a:lnTo>
                <a:lnTo>
                  <a:pt x="6240" y="221"/>
                </a:lnTo>
                <a:lnTo>
                  <a:pt x="6241" y="204"/>
                </a:lnTo>
                <a:lnTo>
                  <a:pt x="6241" y="170"/>
                </a:lnTo>
                <a:lnTo>
                  <a:pt x="6242" y="170"/>
                </a:lnTo>
                <a:lnTo>
                  <a:pt x="6242" y="221"/>
                </a:lnTo>
                <a:lnTo>
                  <a:pt x="6243" y="255"/>
                </a:lnTo>
                <a:lnTo>
                  <a:pt x="6244" y="221"/>
                </a:lnTo>
                <a:lnTo>
                  <a:pt x="6244" y="204"/>
                </a:lnTo>
                <a:lnTo>
                  <a:pt x="6245" y="255"/>
                </a:lnTo>
                <a:lnTo>
                  <a:pt x="6245" y="289"/>
                </a:lnTo>
                <a:lnTo>
                  <a:pt x="6246" y="289"/>
                </a:lnTo>
                <a:lnTo>
                  <a:pt x="6246" y="255"/>
                </a:lnTo>
                <a:lnTo>
                  <a:pt x="6247" y="289"/>
                </a:lnTo>
                <a:lnTo>
                  <a:pt x="6247" y="358"/>
                </a:lnTo>
                <a:lnTo>
                  <a:pt x="6248" y="323"/>
                </a:lnTo>
                <a:lnTo>
                  <a:pt x="6249" y="306"/>
                </a:lnTo>
                <a:lnTo>
                  <a:pt x="6249" y="323"/>
                </a:lnTo>
                <a:lnTo>
                  <a:pt x="6250" y="306"/>
                </a:lnTo>
                <a:lnTo>
                  <a:pt x="6250" y="289"/>
                </a:lnTo>
                <a:lnTo>
                  <a:pt x="6251" y="272"/>
                </a:lnTo>
                <a:lnTo>
                  <a:pt x="6251" y="255"/>
                </a:lnTo>
                <a:lnTo>
                  <a:pt x="6252" y="221"/>
                </a:lnTo>
                <a:lnTo>
                  <a:pt x="6253" y="238"/>
                </a:lnTo>
                <a:lnTo>
                  <a:pt x="6253" y="238"/>
                </a:lnTo>
                <a:lnTo>
                  <a:pt x="6254" y="255"/>
                </a:lnTo>
                <a:lnTo>
                  <a:pt x="6254" y="272"/>
                </a:lnTo>
                <a:lnTo>
                  <a:pt x="6255" y="289"/>
                </a:lnTo>
                <a:lnTo>
                  <a:pt x="6255" y="306"/>
                </a:lnTo>
                <a:lnTo>
                  <a:pt x="6256" y="306"/>
                </a:lnTo>
                <a:lnTo>
                  <a:pt x="6257" y="289"/>
                </a:lnTo>
                <a:lnTo>
                  <a:pt x="6257" y="272"/>
                </a:lnTo>
                <a:lnTo>
                  <a:pt x="6258" y="255"/>
                </a:lnTo>
                <a:lnTo>
                  <a:pt x="6258" y="238"/>
                </a:lnTo>
                <a:lnTo>
                  <a:pt x="6259" y="255"/>
                </a:lnTo>
                <a:lnTo>
                  <a:pt x="6259" y="289"/>
                </a:lnTo>
                <a:lnTo>
                  <a:pt x="6260" y="306"/>
                </a:lnTo>
                <a:lnTo>
                  <a:pt x="6261" y="306"/>
                </a:lnTo>
                <a:lnTo>
                  <a:pt x="6261" y="289"/>
                </a:lnTo>
                <a:lnTo>
                  <a:pt x="6262" y="255"/>
                </a:lnTo>
                <a:lnTo>
                  <a:pt x="6262" y="255"/>
                </a:lnTo>
                <a:lnTo>
                  <a:pt x="6263" y="272"/>
                </a:lnTo>
                <a:lnTo>
                  <a:pt x="6263" y="289"/>
                </a:lnTo>
                <a:lnTo>
                  <a:pt x="6264" y="306"/>
                </a:lnTo>
                <a:lnTo>
                  <a:pt x="6264" y="306"/>
                </a:lnTo>
                <a:lnTo>
                  <a:pt x="6265" y="255"/>
                </a:lnTo>
                <a:lnTo>
                  <a:pt x="6266" y="204"/>
                </a:lnTo>
                <a:lnTo>
                  <a:pt x="6266" y="187"/>
                </a:lnTo>
                <a:lnTo>
                  <a:pt x="6267" y="221"/>
                </a:lnTo>
                <a:lnTo>
                  <a:pt x="6268" y="221"/>
                </a:lnTo>
                <a:lnTo>
                  <a:pt x="6268" y="204"/>
                </a:lnTo>
                <a:lnTo>
                  <a:pt x="6269" y="221"/>
                </a:lnTo>
                <a:lnTo>
                  <a:pt x="6269" y="272"/>
                </a:lnTo>
                <a:lnTo>
                  <a:pt x="6270" y="255"/>
                </a:lnTo>
                <a:lnTo>
                  <a:pt x="6270" y="221"/>
                </a:lnTo>
                <a:lnTo>
                  <a:pt x="6271" y="204"/>
                </a:lnTo>
                <a:lnTo>
                  <a:pt x="6272" y="187"/>
                </a:lnTo>
                <a:lnTo>
                  <a:pt x="6272" y="187"/>
                </a:lnTo>
                <a:lnTo>
                  <a:pt x="6273" y="204"/>
                </a:lnTo>
                <a:lnTo>
                  <a:pt x="6273" y="238"/>
                </a:lnTo>
                <a:lnTo>
                  <a:pt x="6274" y="255"/>
                </a:lnTo>
                <a:lnTo>
                  <a:pt x="6274" y="272"/>
                </a:lnTo>
                <a:lnTo>
                  <a:pt x="6275" y="255"/>
                </a:lnTo>
                <a:lnTo>
                  <a:pt x="6276" y="204"/>
                </a:lnTo>
                <a:lnTo>
                  <a:pt x="6276" y="221"/>
                </a:lnTo>
                <a:lnTo>
                  <a:pt x="6277" y="255"/>
                </a:lnTo>
                <a:lnTo>
                  <a:pt x="6277" y="272"/>
                </a:lnTo>
                <a:lnTo>
                  <a:pt x="6278" y="272"/>
                </a:lnTo>
                <a:lnTo>
                  <a:pt x="6278" y="255"/>
                </a:lnTo>
                <a:lnTo>
                  <a:pt x="6279" y="272"/>
                </a:lnTo>
                <a:lnTo>
                  <a:pt x="6280" y="272"/>
                </a:lnTo>
                <a:lnTo>
                  <a:pt x="6280" y="255"/>
                </a:lnTo>
                <a:lnTo>
                  <a:pt x="6281" y="255"/>
                </a:lnTo>
                <a:lnTo>
                  <a:pt x="6281" y="238"/>
                </a:lnTo>
                <a:lnTo>
                  <a:pt x="6282" y="255"/>
                </a:lnTo>
                <a:lnTo>
                  <a:pt x="6282" y="255"/>
                </a:lnTo>
                <a:lnTo>
                  <a:pt x="6283" y="255"/>
                </a:lnTo>
                <a:lnTo>
                  <a:pt x="6284" y="238"/>
                </a:lnTo>
                <a:lnTo>
                  <a:pt x="6284" y="221"/>
                </a:lnTo>
                <a:lnTo>
                  <a:pt x="6285" y="221"/>
                </a:lnTo>
                <a:lnTo>
                  <a:pt x="6285" y="221"/>
                </a:lnTo>
                <a:lnTo>
                  <a:pt x="6286" y="238"/>
                </a:lnTo>
                <a:lnTo>
                  <a:pt x="6286" y="187"/>
                </a:lnTo>
                <a:lnTo>
                  <a:pt x="6287" y="136"/>
                </a:lnTo>
                <a:lnTo>
                  <a:pt x="6287" y="119"/>
                </a:lnTo>
                <a:lnTo>
                  <a:pt x="6288" y="153"/>
                </a:lnTo>
                <a:lnTo>
                  <a:pt x="6289" y="221"/>
                </a:lnTo>
                <a:lnTo>
                  <a:pt x="6289" y="221"/>
                </a:lnTo>
                <a:lnTo>
                  <a:pt x="6290" y="238"/>
                </a:lnTo>
                <a:lnTo>
                  <a:pt x="6290" y="255"/>
                </a:lnTo>
                <a:lnTo>
                  <a:pt x="6291" y="289"/>
                </a:lnTo>
                <a:lnTo>
                  <a:pt x="6291" y="340"/>
                </a:lnTo>
                <a:lnTo>
                  <a:pt x="6292" y="340"/>
                </a:lnTo>
                <a:lnTo>
                  <a:pt x="6293" y="323"/>
                </a:lnTo>
                <a:lnTo>
                  <a:pt x="6293" y="289"/>
                </a:lnTo>
                <a:lnTo>
                  <a:pt x="6294" y="272"/>
                </a:lnTo>
                <a:lnTo>
                  <a:pt x="6294" y="272"/>
                </a:lnTo>
                <a:lnTo>
                  <a:pt x="6295" y="289"/>
                </a:lnTo>
                <a:lnTo>
                  <a:pt x="6295" y="272"/>
                </a:lnTo>
                <a:lnTo>
                  <a:pt x="6296" y="255"/>
                </a:lnTo>
                <a:lnTo>
                  <a:pt x="6297" y="255"/>
                </a:lnTo>
                <a:lnTo>
                  <a:pt x="6297" y="238"/>
                </a:lnTo>
                <a:lnTo>
                  <a:pt x="6298" y="238"/>
                </a:lnTo>
                <a:lnTo>
                  <a:pt x="6298" y="221"/>
                </a:lnTo>
                <a:lnTo>
                  <a:pt x="6299" y="238"/>
                </a:lnTo>
                <a:lnTo>
                  <a:pt x="6299" y="238"/>
                </a:lnTo>
                <a:lnTo>
                  <a:pt x="6300" y="238"/>
                </a:lnTo>
                <a:lnTo>
                  <a:pt x="6301" y="238"/>
                </a:lnTo>
                <a:lnTo>
                  <a:pt x="6301" y="238"/>
                </a:lnTo>
                <a:lnTo>
                  <a:pt x="6302" y="221"/>
                </a:lnTo>
                <a:lnTo>
                  <a:pt x="6303" y="221"/>
                </a:lnTo>
                <a:lnTo>
                  <a:pt x="6303" y="221"/>
                </a:lnTo>
                <a:lnTo>
                  <a:pt x="6304" y="221"/>
                </a:lnTo>
                <a:lnTo>
                  <a:pt x="6304" y="238"/>
                </a:lnTo>
                <a:lnTo>
                  <a:pt x="6305" y="238"/>
                </a:lnTo>
                <a:lnTo>
                  <a:pt x="6305" y="238"/>
                </a:lnTo>
                <a:lnTo>
                  <a:pt x="6306" y="255"/>
                </a:lnTo>
                <a:lnTo>
                  <a:pt x="6307" y="255"/>
                </a:lnTo>
                <a:lnTo>
                  <a:pt x="6307" y="221"/>
                </a:lnTo>
                <a:lnTo>
                  <a:pt x="6308" y="187"/>
                </a:lnTo>
                <a:lnTo>
                  <a:pt x="6308" y="119"/>
                </a:lnTo>
                <a:lnTo>
                  <a:pt x="6309" y="85"/>
                </a:lnTo>
                <a:lnTo>
                  <a:pt x="6309" y="153"/>
                </a:lnTo>
                <a:lnTo>
                  <a:pt x="6310" y="187"/>
                </a:lnTo>
                <a:lnTo>
                  <a:pt x="6310" y="255"/>
                </a:lnTo>
                <a:lnTo>
                  <a:pt x="6311" y="255"/>
                </a:lnTo>
                <a:lnTo>
                  <a:pt x="6312" y="119"/>
                </a:lnTo>
                <a:lnTo>
                  <a:pt x="6312" y="34"/>
                </a:lnTo>
                <a:lnTo>
                  <a:pt x="6313" y="119"/>
                </a:lnTo>
                <a:lnTo>
                  <a:pt x="6313" y="204"/>
                </a:lnTo>
                <a:lnTo>
                  <a:pt x="6314" y="306"/>
                </a:lnTo>
                <a:lnTo>
                  <a:pt x="6314" y="340"/>
                </a:lnTo>
                <a:lnTo>
                  <a:pt x="6315" y="323"/>
                </a:lnTo>
                <a:lnTo>
                  <a:pt x="6316" y="238"/>
                </a:lnTo>
                <a:lnTo>
                  <a:pt x="6316" y="238"/>
                </a:lnTo>
                <a:lnTo>
                  <a:pt x="6317" y="306"/>
                </a:lnTo>
                <a:lnTo>
                  <a:pt x="6317" y="374"/>
                </a:lnTo>
                <a:lnTo>
                  <a:pt x="6318" y="374"/>
                </a:lnTo>
                <a:lnTo>
                  <a:pt x="6318" y="323"/>
                </a:lnTo>
                <a:lnTo>
                  <a:pt x="6319" y="272"/>
                </a:lnTo>
                <a:lnTo>
                  <a:pt x="6320" y="221"/>
                </a:lnTo>
                <a:lnTo>
                  <a:pt x="6320" y="255"/>
                </a:lnTo>
                <a:lnTo>
                  <a:pt x="6321" y="255"/>
                </a:lnTo>
                <a:lnTo>
                  <a:pt x="6321" y="255"/>
                </a:lnTo>
                <a:lnTo>
                  <a:pt x="6322" y="221"/>
                </a:lnTo>
                <a:lnTo>
                  <a:pt x="6322" y="187"/>
                </a:lnTo>
                <a:lnTo>
                  <a:pt x="6323" y="187"/>
                </a:lnTo>
                <a:lnTo>
                  <a:pt x="6324" y="187"/>
                </a:lnTo>
                <a:lnTo>
                  <a:pt x="6324" y="170"/>
                </a:lnTo>
                <a:lnTo>
                  <a:pt x="6325" y="187"/>
                </a:lnTo>
                <a:lnTo>
                  <a:pt x="6325" y="204"/>
                </a:lnTo>
                <a:lnTo>
                  <a:pt x="6326" y="221"/>
                </a:lnTo>
                <a:lnTo>
                  <a:pt x="6326" y="238"/>
                </a:lnTo>
                <a:lnTo>
                  <a:pt x="6327" y="272"/>
                </a:lnTo>
                <a:lnTo>
                  <a:pt x="6327" y="255"/>
                </a:lnTo>
                <a:lnTo>
                  <a:pt x="6328" y="255"/>
                </a:lnTo>
                <a:lnTo>
                  <a:pt x="6329" y="255"/>
                </a:lnTo>
                <a:lnTo>
                  <a:pt x="6329" y="272"/>
                </a:lnTo>
                <a:lnTo>
                  <a:pt x="6330" y="289"/>
                </a:lnTo>
                <a:lnTo>
                  <a:pt x="6330" y="306"/>
                </a:lnTo>
                <a:lnTo>
                  <a:pt x="6331" y="306"/>
                </a:lnTo>
                <a:lnTo>
                  <a:pt x="6331" y="340"/>
                </a:lnTo>
                <a:lnTo>
                  <a:pt x="6332" y="358"/>
                </a:lnTo>
                <a:lnTo>
                  <a:pt x="6333" y="374"/>
                </a:lnTo>
                <a:lnTo>
                  <a:pt x="6333" y="323"/>
                </a:lnTo>
                <a:lnTo>
                  <a:pt x="6334" y="187"/>
                </a:lnTo>
                <a:lnTo>
                  <a:pt x="6335" y="85"/>
                </a:lnTo>
                <a:lnTo>
                  <a:pt x="6335" y="238"/>
                </a:lnTo>
                <a:lnTo>
                  <a:pt x="6336" y="340"/>
                </a:lnTo>
                <a:lnTo>
                  <a:pt x="6336" y="374"/>
                </a:lnTo>
                <a:lnTo>
                  <a:pt x="6337" y="374"/>
                </a:lnTo>
                <a:lnTo>
                  <a:pt x="6337" y="374"/>
                </a:lnTo>
                <a:lnTo>
                  <a:pt x="6338" y="340"/>
                </a:lnTo>
                <a:lnTo>
                  <a:pt x="6339" y="289"/>
                </a:lnTo>
                <a:lnTo>
                  <a:pt x="6339" y="272"/>
                </a:lnTo>
                <a:lnTo>
                  <a:pt x="6340" y="289"/>
                </a:lnTo>
                <a:lnTo>
                  <a:pt x="6340" y="255"/>
                </a:lnTo>
                <a:lnTo>
                  <a:pt x="6341" y="221"/>
                </a:lnTo>
                <a:lnTo>
                  <a:pt x="6341" y="187"/>
                </a:lnTo>
                <a:lnTo>
                  <a:pt x="6342" y="170"/>
                </a:lnTo>
                <a:lnTo>
                  <a:pt x="6343" y="153"/>
                </a:lnTo>
                <a:lnTo>
                  <a:pt x="6343" y="153"/>
                </a:lnTo>
                <a:lnTo>
                  <a:pt x="6344" y="187"/>
                </a:lnTo>
                <a:lnTo>
                  <a:pt x="6344" y="221"/>
                </a:lnTo>
                <a:lnTo>
                  <a:pt x="6345" y="255"/>
                </a:lnTo>
                <a:lnTo>
                  <a:pt x="6345" y="289"/>
                </a:lnTo>
                <a:lnTo>
                  <a:pt x="6346" y="272"/>
                </a:lnTo>
                <a:lnTo>
                  <a:pt x="6347" y="238"/>
                </a:lnTo>
                <a:lnTo>
                  <a:pt x="6347" y="204"/>
                </a:lnTo>
                <a:lnTo>
                  <a:pt x="6348" y="221"/>
                </a:lnTo>
                <a:lnTo>
                  <a:pt x="6348" y="204"/>
                </a:lnTo>
                <a:lnTo>
                  <a:pt x="6349" y="187"/>
                </a:lnTo>
                <a:lnTo>
                  <a:pt x="6349" y="204"/>
                </a:lnTo>
                <a:lnTo>
                  <a:pt x="6350" y="204"/>
                </a:lnTo>
                <a:lnTo>
                  <a:pt x="6351" y="204"/>
                </a:lnTo>
                <a:lnTo>
                  <a:pt x="6351" y="221"/>
                </a:lnTo>
                <a:lnTo>
                  <a:pt x="6352" y="238"/>
                </a:lnTo>
                <a:lnTo>
                  <a:pt x="6352" y="238"/>
                </a:lnTo>
                <a:lnTo>
                  <a:pt x="6353" y="221"/>
                </a:lnTo>
                <a:lnTo>
                  <a:pt x="6353" y="170"/>
                </a:lnTo>
                <a:lnTo>
                  <a:pt x="6354" y="136"/>
                </a:lnTo>
                <a:lnTo>
                  <a:pt x="6354" y="119"/>
                </a:lnTo>
                <a:lnTo>
                  <a:pt x="6355" y="153"/>
                </a:lnTo>
                <a:lnTo>
                  <a:pt x="6356" y="221"/>
                </a:lnTo>
                <a:lnTo>
                  <a:pt x="6356" y="255"/>
                </a:lnTo>
                <a:lnTo>
                  <a:pt x="6357" y="255"/>
                </a:lnTo>
                <a:lnTo>
                  <a:pt x="6357" y="153"/>
                </a:lnTo>
                <a:lnTo>
                  <a:pt x="6358" y="51"/>
                </a:lnTo>
                <a:lnTo>
                  <a:pt x="6358" y="136"/>
                </a:lnTo>
                <a:lnTo>
                  <a:pt x="6359" y="204"/>
                </a:lnTo>
                <a:lnTo>
                  <a:pt x="6360" y="272"/>
                </a:lnTo>
                <a:lnTo>
                  <a:pt x="6360" y="323"/>
                </a:lnTo>
                <a:lnTo>
                  <a:pt x="6361" y="323"/>
                </a:lnTo>
                <a:lnTo>
                  <a:pt x="6361" y="272"/>
                </a:lnTo>
                <a:lnTo>
                  <a:pt x="6362" y="255"/>
                </a:lnTo>
                <a:lnTo>
                  <a:pt x="6362" y="340"/>
                </a:lnTo>
                <a:lnTo>
                  <a:pt x="6363" y="409"/>
                </a:lnTo>
                <a:lnTo>
                  <a:pt x="6364" y="374"/>
                </a:lnTo>
                <a:lnTo>
                  <a:pt x="6364" y="340"/>
                </a:lnTo>
                <a:lnTo>
                  <a:pt x="6365" y="255"/>
                </a:lnTo>
                <a:lnTo>
                  <a:pt x="6365" y="204"/>
                </a:lnTo>
                <a:lnTo>
                  <a:pt x="6366" y="187"/>
                </a:lnTo>
                <a:lnTo>
                  <a:pt x="6366" y="221"/>
                </a:lnTo>
                <a:lnTo>
                  <a:pt x="6367" y="255"/>
                </a:lnTo>
                <a:lnTo>
                  <a:pt x="6368" y="238"/>
                </a:lnTo>
                <a:lnTo>
                  <a:pt x="6368" y="204"/>
                </a:lnTo>
                <a:lnTo>
                  <a:pt x="6369" y="187"/>
                </a:lnTo>
                <a:lnTo>
                  <a:pt x="6370" y="204"/>
                </a:lnTo>
                <a:lnTo>
                  <a:pt x="6370" y="221"/>
                </a:lnTo>
                <a:lnTo>
                  <a:pt x="6371" y="221"/>
                </a:lnTo>
                <a:lnTo>
                  <a:pt x="6371" y="221"/>
                </a:lnTo>
                <a:lnTo>
                  <a:pt x="6372" y="221"/>
                </a:lnTo>
                <a:lnTo>
                  <a:pt x="6372" y="204"/>
                </a:lnTo>
                <a:lnTo>
                  <a:pt x="6373" y="204"/>
                </a:lnTo>
                <a:lnTo>
                  <a:pt x="6374" y="221"/>
                </a:lnTo>
                <a:lnTo>
                  <a:pt x="6374" y="221"/>
                </a:lnTo>
                <a:lnTo>
                  <a:pt x="6375" y="238"/>
                </a:lnTo>
                <a:lnTo>
                  <a:pt x="6375" y="238"/>
                </a:lnTo>
                <a:lnTo>
                  <a:pt x="6376" y="221"/>
                </a:lnTo>
                <a:lnTo>
                  <a:pt x="6376" y="221"/>
                </a:lnTo>
                <a:lnTo>
                  <a:pt x="6377" y="221"/>
                </a:lnTo>
                <a:lnTo>
                  <a:pt x="6377" y="221"/>
                </a:lnTo>
                <a:lnTo>
                  <a:pt x="6378" y="170"/>
                </a:lnTo>
                <a:lnTo>
                  <a:pt x="6379" y="170"/>
                </a:lnTo>
                <a:lnTo>
                  <a:pt x="6379" y="204"/>
                </a:lnTo>
                <a:lnTo>
                  <a:pt x="6380" y="221"/>
                </a:lnTo>
                <a:lnTo>
                  <a:pt x="6380" y="238"/>
                </a:lnTo>
                <a:lnTo>
                  <a:pt x="6381" y="221"/>
                </a:lnTo>
                <a:lnTo>
                  <a:pt x="6381" y="170"/>
                </a:lnTo>
                <a:lnTo>
                  <a:pt x="6382" y="221"/>
                </a:lnTo>
                <a:lnTo>
                  <a:pt x="6383" y="323"/>
                </a:lnTo>
                <a:lnTo>
                  <a:pt x="6383" y="358"/>
                </a:lnTo>
                <a:lnTo>
                  <a:pt x="6384" y="323"/>
                </a:lnTo>
                <a:lnTo>
                  <a:pt x="6384" y="340"/>
                </a:lnTo>
                <a:lnTo>
                  <a:pt x="6385" y="306"/>
                </a:lnTo>
                <a:lnTo>
                  <a:pt x="6385" y="255"/>
                </a:lnTo>
                <a:lnTo>
                  <a:pt x="6386" y="289"/>
                </a:lnTo>
                <a:lnTo>
                  <a:pt x="6387" y="340"/>
                </a:lnTo>
                <a:lnTo>
                  <a:pt x="6387" y="323"/>
                </a:lnTo>
                <a:lnTo>
                  <a:pt x="6388" y="289"/>
                </a:lnTo>
                <a:lnTo>
                  <a:pt x="6388" y="221"/>
                </a:lnTo>
                <a:lnTo>
                  <a:pt x="6389" y="187"/>
                </a:lnTo>
                <a:lnTo>
                  <a:pt x="6389" y="204"/>
                </a:lnTo>
                <a:lnTo>
                  <a:pt x="6390" y="221"/>
                </a:lnTo>
                <a:lnTo>
                  <a:pt x="6391" y="272"/>
                </a:lnTo>
                <a:lnTo>
                  <a:pt x="6391" y="272"/>
                </a:lnTo>
                <a:lnTo>
                  <a:pt x="6392" y="272"/>
                </a:lnTo>
                <a:lnTo>
                  <a:pt x="6392" y="272"/>
                </a:lnTo>
                <a:lnTo>
                  <a:pt x="6393" y="272"/>
                </a:lnTo>
                <a:lnTo>
                  <a:pt x="6393" y="272"/>
                </a:lnTo>
                <a:lnTo>
                  <a:pt x="6394" y="272"/>
                </a:lnTo>
                <a:lnTo>
                  <a:pt x="6394" y="272"/>
                </a:lnTo>
                <a:lnTo>
                  <a:pt x="6395" y="272"/>
                </a:lnTo>
                <a:lnTo>
                  <a:pt x="6396" y="289"/>
                </a:lnTo>
                <a:lnTo>
                  <a:pt x="6396" y="289"/>
                </a:lnTo>
                <a:lnTo>
                  <a:pt x="6397" y="289"/>
                </a:lnTo>
                <a:lnTo>
                  <a:pt x="6397" y="289"/>
                </a:lnTo>
                <a:lnTo>
                  <a:pt x="6398" y="289"/>
                </a:lnTo>
                <a:lnTo>
                  <a:pt x="6398" y="272"/>
                </a:lnTo>
                <a:lnTo>
                  <a:pt x="6399" y="255"/>
                </a:lnTo>
                <a:lnTo>
                  <a:pt x="6400" y="272"/>
                </a:lnTo>
                <a:lnTo>
                  <a:pt x="6400" y="272"/>
                </a:lnTo>
                <a:lnTo>
                  <a:pt x="6401" y="255"/>
                </a:lnTo>
                <a:lnTo>
                  <a:pt x="6402" y="289"/>
                </a:lnTo>
                <a:lnTo>
                  <a:pt x="6402" y="289"/>
                </a:lnTo>
                <a:lnTo>
                  <a:pt x="6403" y="272"/>
                </a:lnTo>
                <a:lnTo>
                  <a:pt x="6403" y="221"/>
                </a:lnTo>
                <a:lnTo>
                  <a:pt x="6404" y="187"/>
                </a:lnTo>
                <a:lnTo>
                  <a:pt x="6404" y="238"/>
                </a:lnTo>
                <a:lnTo>
                  <a:pt x="6405" y="255"/>
                </a:lnTo>
                <a:lnTo>
                  <a:pt x="6406" y="238"/>
                </a:lnTo>
                <a:lnTo>
                  <a:pt x="6406" y="204"/>
                </a:lnTo>
                <a:lnTo>
                  <a:pt x="6407" y="255"/>
                </a:lnTo>
                <a:lnTo>
                  <a:pt x="6407" y="272"/>
                </a:lnTo>
                <a:lnTo>
                  <a:pt x="6408" y="255"/>
                </a:lnTo>
                <a:lnTo>
                  <a:pt x="6408" y="221"/>
                </a:lnTo>
                <a:lnTo>
                  <a:pt x="6409" y="204"/>
                </a:lnTo>
                <a:lnTo>
                  <a:pt x="6410" y="187"/>
                </a:lnTo>
                <a:lnTo>
                  <a:pt x="6410" y="221"/>
                </a:lnTo>
                <a:lnTo>
                  <a:pt x="6411" y="238"/>
                </a:lnTo>
                <a:lnTo>
                  <a:pt x="6411" y="255"/>
                </a:lnTo>
                <a:lnTo>
                  <a:pt x="6412" y="255"/>
                </a:lnTo>
                <a:lnTo>
                  <a:pt x="6412" y="238"/>
                </a:lnTo>
                <a:lnTo>
                  <a:pt x="6413" y="238"/>
                </a:lnTo>
                <a:lnTo>
                  <a:pt x="6414" y="255"/>
                </a:lnTo>
                <a:lnTo>
                  <a:pt x="6414" y="272"/>
                </a:lnTo>
                <a:lnTo>
                  <a:pt x="6415" y="272"/>
                </a:lnTo>
                <a:lnTo>
                  <a:pt x="6415" y="255"/>
                </a:lnTo>
                <a:lnTo>
                  <a:pt x="6416" y="255"/>
                </a:lnTo>
                <a:lnTo>
                  <a:pt x="6416" y="255"/>
                </a:lnTo>
                <a:lnTo>
                  <a:pt x="6417" y="255"/>
                </a:lnTo>
                <a:lnTo>
                  <a:pt x="6417" y="238"/>
                </a:lnTo>
                <a:lnTo>
                  <a:pt x="6418" y="221"/>
                </a:lnTo>
                <a:lnTo>
                  <a:pt x="6419" y="204"/>
                </a:lnTo>
                <a:lnTo>
                  <a:pt x="6419" y="204"/>
                </a:lnTo>
                <a:lnTo>
                  <a:pt x="6420" y="187"/>
                </a:lnTo>
                <a:lnTo>
                  <a:pt x="6420" y="187"/>
                </a:lnTo>
                <a:lnTo>
                  <a:pt x="6421" y="187"/>
                </a:lnTo>
                <a:lnTo>
                  <a:pt x="6421" y="204"/>
                </a:lnTo>
                <a:lnTo>
                  <a:pt x="6422" y="204"/>
                </a:lnTo>
                <a:lnTo>
                  <a:pt x="6423" y="221"/>
                </a:lnTo>
                <a:lnTo>
                  <a:pt x="6423" y="238"/>
                </a:lnTo>
                <a:lnTo>
                  <a:pt x="6424" y="255"/>
                </a:lnTo>
                <a:lnTo>
                  <a:pt x="6424" y="204"/>
                </a:lnTo>
                <a:lnTo>
                  <a:pt x="6425" y="153"/>
                </a:lnTo>
                <a:lnTo>
                  <a:pt x="6425" y="153"/>
                </a:lnTo>
                <a:lnTo>
                  <a:pt x="6426" y="153"/>
                </a:lnTo>
                <a:lnTo>
                  <a:pt x="6427" y="170"/>
                </a:lnTo>
                <a:lnTo>
                  <a:pt x="6427" y="255"/>
                </a:lnTo>
                <a:lnTo>
                  <a:pt x="6428" y="306"/>
                </a:lnTo>
                <a:lnTo>
                  <a:pt x="6428" y="323"/>
                </a:lnTo>
                <a:lnTo>
                  <a:pt x="6429" y="289"/>
                </a:lnTo>
                <a:lnTo>
                  <a:pt x="6429" y="238"/>
                </a:lnTo>
                <a:lnTo>
                  <a:pt x="6430" y="255"/>
                </a:lnTo>
                <a:lnTo>
                  <a:pt x="6431" y="306"/>
                </a:lnTo>
                <a:lnTo>
                  <a:pt x="6431" y="358"/>
                </a:lnTo>
                <a:lnTo>
                  <a:pt x="6432" y="391"/>
                </a:lnTo>
                <a:lnTo>
                  <a:pt x="6432" y="374"/>
                </a:lnTo>
                <a:lnTo>
                  <a:pt x="6433" y="289"/>
                </a:lnTo>
                <a:lnTo>
                  <a:pt x="6434" y="204"/>
                </a:lnTo>
                <a:lnTo>
                  <a:pt x="6434" y="221"/>
                </a:lnTo>
                <a:lnTo>
                  <a:pt x="6435" y="238"/>
                </a:lnTo>
                <a:lnTo>
                  <a:pt x="6435" y="238"/>
                </a:lnTo>
                <a:lnTo>
                  <a:pt x="6436" y="221"/>
                </a:lnTo>
                <a:lnTo>
                  <a:pt x="6437" y="204"/>
                </a:lnTo>
                <a:lnTo>
                  <a:pt x="6437" y="204"/>
                </a:lnTo>
                <a:lnTo>
                  <a:pt x="6438" y="221"/>
                </a:lnTo>
                <a:lnTo>
                  <a:pt x="6438" y="238"/>
                </a:lnTo>
                <a:lnTo>
                  <a:pt x="6439" y="238"/>
                </a:lnTo>
                <a:lnTo>
                  <a:pt x="6439" y="221"/>
                </a:lnTo>
                <a:lnTo>
                  <a:pt x="6440" y="221"/>
                </a:lnTo>
                <a:lnTo>
                  <a:pt x="6440" y="221"/>
                </a:lnTo>
                <a:lnTo>
                  <a:pt x="6441" y="221"/>
                </a:lnTo>
                <a:lnTo>
                  <a:pt x="6442" y="221"/>
                </a:lnTo>
                <a:lnTo>
                  <a:pt x="6442" y="238"/>
                </a:lnTo>
                <a:lnTo>
                  <a:pt x="6443" y="221"/>
                </a:lnTo>
                <a:lnTo>
                  <a:pt x="6443" y="238"/>
                </a:lnTo>
                <a:lnTo>
                  <a:pt x="6444" y="204"/>
                </a:lnTo>
                <a:lnTo>
                  <a:pt x="6444" y="187"/>
                </a:lnTo>
                <a:lnTo>
                  <a:pt x="6445" y="170"/>
                </a:lnTo>
                <a:lnTo>
                  <a:pt x="6446" y="136"/>
                </a:lnTo>
                <a:lnTo>
                  <a:pt x="6446" y="119"/>
                </a:lnTo>
                <a:lnTo>
                  <a:pt x="6447" y="170"/>
                </a:lnTo>
                <a:lnTo>
                  <a:pt x="6447" y="221"/>
                </a:lnTo>
                <a:lnTo>
                  <a:pt x="6448" y="255"/>
                </a:lnTo>
                <a:lnTo>
                  <a:pt x="6448" y="238"/>
                </a:lnTo>
                <a:lnTo>
                  <a:pt x="6449" y="119"/>
                </a:lnTo>
                <a:lnTo>
                  <a:pt x="6450" y="34"/>
                </a:lnTo>
                <a:lnTo>
                  <a:pt x="6450" y="119"/>
                </a:lnTo>
                <a:lnTo>
                  <a:pt x="6451" y="204"/>
                </a:lnTo>
                <a:lnTo>
                  <a:pt x="6451" y="272"/>
                </a:lnTo>
                <a:lnTo>
                  <a:pt x="6452" y="306"/>
                </a:lnTo>
                <a:lnTo>
                  <a:pt x="6452" y="255"/>
                </a:lnTo>
                <a:lnTo>
                  <a:pt x="6453" y="238"/>
                </a:lnTo>
                <a:lnTo>
                  <a:pt x="6454" y="289"/>
                </a:lnTo>
                <a:lnTo>
                  <a:pt x="6454" y="358"/>
                </a:lnTo>
                <a:lnTo>
                  <a:pt x="6455" y="391"/>
                </a:lnTo>
                <a:lnTo>
                  <a:pt x="6455" y="374"/>
                </a:lnTo>
                <a:lnTo>
                  <a:pt x="6456" y="374"/>
                </a:lnTo>
                <a:lnTo>
                  <a:pt x="6456" y="306"/>
                </a:lnTo>
                <a:lnTo>
                  <a:pt x="6457" y="255"/>
                </a:lnTo>
                <a:lnTo>
                  <a:pt x="6458" y="272"/>
                </a:lnTo>
                <a:lnTo>
                  <a:pt x="6458" y="272"/>
                </a:lnTo>
                <a:lnTo>
                  <a:pt x="6459" y="255"/>
                </a:lnTo>
                <a:lnTo>
                  <a:pt x="6459" y="204"/>
                </a:lnTo>
                <a:lnTo>
                  <a:pt x="6460" y="170"/>
                </a:lnTo>
                <a:lnTo>
                  <a:pt x="6460" y="153"/>
                </a:lnTo>
                <a:lnTo>
                  <a:pt x="6461" y="170"/>
                </a:lnTo>
                <a:lnTo>
                  <a:pt x="6461" y="170"/>
                </a:lnTo>
                <a:lnTo>
                  <a:pt x="6462" y="170"/>
                </a:lnTo>
                <a:lnTo>
                  <a:pt x="6463" y="187"/>
                </a:lnTo>
                <a:lnTo>
                  <a:pt x="6463" y="187"/>
                </a:lnTo>
                <a:lnTo>
                  <a:pt x="6464" y="221"/>
                </a:lnTo>
                <a:lnTo>
                  <a:pt x="6464" y="238"/>
                </a:lnTo>
                <a:lnTo>
                  <a:pt x="6465" y="238"/>
                </a:lnTo>
                <a:lnTo>
                  <a:pt x="6465" y="255"/>
                </a:lnTo>
                <a:lnTo>
                  <a:pt x="6466" y="255"/>
                </a:lnTo>
                <a:lnTo>
                  <a:pt x="6467" y="238"/>
                </a:lnTo>
                <a:lnTo>
                  <a:pt x="6467" y="255"/>
                </a:lnTo>
                <a:lnTo>
                  <a:pt x="6468" y="272"/>
                </a:lnTo>
                <a:lnTo>
                  <a:pt x="6469" y="255"/>
                </a:lnTo>
                <a:lnTo>
                  <a:pt x="6469" y="272"/>
                </a:lnTo>
                <a:lnTo>
                  <a:pt x="6470" y="289"/>
                </a:lnTo>
                <a:lnTo>
                  <a:pt x="6470" y="358"/>
                </a:lnTo>
                <a:lnTo>
                  <a:pt x="6471" y="306"/>
                </a:lnTo>
                <a:lnTo>
                  <a:pt x="6471" y="170"/>
                </a:lnTo>
                <a:lnTo>
                  <a:pt x="6472" y="85"/>
                </a:lnTo>
                <a:lnTo>
                  <a:pt x="6473" y="153"/>
                </a:lnTo>
                <a:lnTo>
                  <a:pt x="6473" y="306"/>
                </a:lnTo>
                <a:lnTo>
                  <a:pt x="6474" y="323"/>
                </a:lnTo>
                <a:lnTo>
                  <a:pt x="6474" y="323"/>
                </a:lnTo>
                <a:lnTo>
                  <a:pt x="6475" y="340"/>
                </a:lnTo>
                <a:lnTo>
                  <a:pt x="6475" y="358"/>
                </a:lnTo>
                <a:lnTo>
                  <a:pt x="6476" y="306"/>
                </a:lnTo>
                <a:lnTo>
                  <a:pt x="6477" y="306"/>
                </a:lnTo>
                <a:lnTo>
                  <a:pt x="6477" y="358"/>
                </a:lnTo>
                <a:lnTo>
                  <a:pt x="6478" y="323"/>
                </a:lnTo>
                <a:lnTo>
                  <a:pt x="6478" y="272"/>
                </a:lnTo>
                <a:lnTo>
                  <a:pt x="6479" y="204"/>
                </a:lnTo>
                <a:lnTo>
                  <a:pt x="6479" y="153"/>
                </a:lnTo>
                <a:lnTo>
                  <a:pt x="6480" y="170"/>
                </a:lnTo>
                <a:lnTo>
                  <a:pt x="6481" y="187"/>
                </a:lnTo>
                <a:lnTo>
                  <a:pt x="6481" y="204"/>
                </a:lnTo>
                <a:lnTo>
                  <a:pt x="6482" y="204"/>
                </a:lnTo>
                <a:lnTo>
                  <a:pt x="6482" y="204"/>
                </a:lnTo>
                <a:lnTo>
                  <a:pt x="6483" y="221"/>
                </a:lnTo>
                <a:lnTo>
                  <a:pt x="6483" y="238"/>
                </a:lnTo>
                <a:lnTo>
                  <a:pt x="6484" y="255"/>
                </a:lnTo>
                <a:lnTo>
                  <a:pt x="6484" y="255"/>
                </a:lnTo>
                <a:lnTo>
                  <a:pt x="6485" y="238"/>
                </a:lnTo>
                <a:lnTo>
                  <a:pt x="6486" y="221"/>
                </a:lnTo>
                <a:lnTo>
                  <a:pt x="6486" y="204"/>
                </a:lnTo>
                <a:lnTo>
                  <a:pt x="6487" y="221"/>
                </a:lnTo>
                <a:lnTo>
                  <a:pt x="6487" y="221"/>
                </a:lnTo>
                <a:lnTo>
                  <a:pt x="6488" y="204"/>
                </a:lnTo>
                <a:lnTo>
                  <a:pt x="6488" y="221"/>
                </a:lnTo>
                <a:lnTo>
                  <a:pt x="6489" y="221"/>
                </a:lnTo>
                <a:lnTo>
                  <a:pt x="6490" y="221"/>
                </a:lnTo>
                <a:lnTo>
                  <a:pt x="6490" y="221"/>
                </a:lnTo>
                <a:lnTo>
                  <a:pt x="6491" y="221"/>
                </a:lnTo>
                <a:lnTo>
                  <a:pt x="6491" y="187"/>
                </a:lnTo>
                <a:lnTo>
                  <a:pt x="6492" y="153"/>
                </a:lnTo>
                <a:lnTo>
                  <a:pt x="6492" y="187"/>
                </a:lnTo>
                <a:lnTo>
                  <a:pt x="6493" y="238"/>
                </a:lnTo>
                <a:lnTo>
                  <a:pt x="6494" y="238"/>
                </a:lnTo>
                <a:lnTo>
                  <a:pt x="6494" y="238"/>
                </a:lnTo>
                <a:lnTo>
                  <a:pt x="6495" y="102"/>
                </a:lnTo>
                <a:lnTo>
                  <a:pt x="6495" y="51"/>
                </a:lnTo>
                <a:lnTo>
                  <a:pt x="6496" y="136"/>
                </a:lnTo>
                <a:lnTo>
                  <a:pt x="6496" y="187"/>
                </a:lnTo>
                <a:lnTo>
                  <a:pt x="6497" y="238"/>
                </a:lnTo>
                <a:lnTo>
                  <a:pt x="6498" y="289"/>
                </a:lnTo>
                <a:lnTo>
                  <a:pt x="6498" y="306"/>
                </a:lnTo>
                <a:lnTo>
                  <a:pt x="6499" y="289"/>
                </a:lnTo>
                <a:lnTo>
                  <a:pt x="6499" y="255"/>
                </a:lnTo>
                <a:lnTo>
                  <a:pt x="6500" y="306"/>
                </a:lnTo>
                <a:lnTo>
                  <a:pt x="6501" y="374"/>
                </a:lnTo>
                <a:lnTo>
                  <a:pt x="6501" y="391"/>
                </a:lnTo>
                <a:lnTo>
                  <a:pt x="6502" y="323"/>
                </a:lnTo>
                <a:lnTo>
                  <a:pt x="6502" y="272"/>
                </a:lnTo>
                <a:lnTo>
                  <a:pt x="6503" y="238"/>
                </a:lnTo>
                <a:lnTo>
                  <a:pt x="6504" y="255"/>
                </a:lnTo>
                <a:lnTo>
                  <a:pt x="6504" y="255"/>
                </a:lnTo>
                <a:lnTo>
                  <a:pt x="6505" y="238"/>
                </a:lnTo>
                <a:lnTo>
                  <a:pt x="6505" y="221"/>
                </a:lnTo>
                <a:lnTo>
                  <a:pt x="6506" y="204"/>
                </a:lnTo>
                <a:lnTo>
                  <a:pt x="6506" y="187"/>
                </a:lnTo>
                <a:lnTo>
                  <a:pt x="6507" y="187"/>
                </a:lnTo>
                <a:lnTo>
                  <a:pt x="6507" y="204"/>
                </a:lnTo>
                <a:lnTo>
                  <a:pt x="6508" y="204"/>
                </a:lnTo>
                <a:lnTo>
                  <a:pt x="6509" y="204"/>
                </a:lnTo>
                <a:lnTo>
                  <a:pt x="6509" y="204"/>
                </a:lnTo>
                <a:lnTo>
                  <a:pt x="6510" y="204"/>
                </a:lnTo>
                <a:lnTo>
                  <a:pt x="6510" y="221"/>
                </a:lnTo>
                <a:lnTo>
                  <a:pt x="6511" y="204"/>
                </a:lnTo>
                <a:lnTo>
                  <a:pt x="6511" y="221"/>
                </a:lnTo>
                <a:lnTo>
                  <a:pt x="6512" y="221"/>
                </a:lnTo>
                <a:lnTo>
                  <a:pt x="6513" y="221"/>
                </a:lnTo>
                <a:lnTo>
                  <a:pt x="6513" y="221"/>
                </a:lnTo>
                <a:lnTo>
                  <a:pt x="6514" y="238"/>
                </a:lnTo>
                <a:lnTo>
                  <a:pt x="6514" y="238"/>
                </a:lnTo>
                <a:lnTo>
                  <a:pt x="6515" y="221"/>
                </a:lnTo>
                <a:lnTo>
                  <a:pt x="6515" y="170"/>
                </a:lnTo>
                <a:lnTo>
                  <a:pt x="6516" y="153"/>
                </a:lnTo>
                <a:lnTo>
                  <a:pt x="6517" y="170"/>
                </a:lnTo>
                <a:lnTo>
                  <a:pt x="6517" y="153"/>
                </a:lnTo>
                <a:lnTo>
                  <a:pt x="6518" y="187"/>
                </a:lnTo>
                <a:lnTo>
                  <a:pt x="6518" y="221"/>
                </a:lnTo>
                <a:lnTo>
                  <a:pt x="6519" y="221"/>
                </a:lnTo>
                <a:lnTo>
                  <a:pt x="6519" y="289"/>
                </a:lnTo>
                <a:lnTo>
                  <a:pt x="6520" y="340"/>
                </a:lnTo>
                <a:lnTo>
                  <a:pt x="6521" y="358"/>
                </a:lnTo>
                <a:lnTo>
                  <a:pt x="6521" y="358"/>
                </a:lnTo>
                <a:lnTo>
                  <a:pt x="6522" y="358"/>
                </a:lnTo>
                <a:lnTo>
                  <a:pt x="6522" y="340"/>
                </a:lnTo>
                <a:lnTo>
                  <a:pt x="6523" y="272"/>
                </a:lnTo>
                <a:lnTo>
                  <a:pt x="6523" y="289"/>
                </a:lnTo>
                <a:lnTo>
                  <a:pt x="6524" y="289"/>
                </a:lnTo>
                <a:lnTo>
                  <a:pt x="6524" y="306"/>
                </a:lnTo>
                <a:lnTo>
                  <a:pt x="6525" y="289"/>
                </a:lnTo>
                <a:lnTo>
                  <a:pt x="6526" y="255"/>
                </a:lnTo>
                <a:lnTo>
                  <a:pt x="6526" y="238"/>
                </a:lnTo>
                <a:lnTo>
                  <a:pt x="6527" y="204"/>
                </a:lnTo>
                <a:lnTo>
                  <a:pt x="6527" y="221"/>
                </a:lnTo>
                <a:lnTo>
                  <a:pt x="6528" y="255"/>
                </a:lnTo>
                <a:lnTo>
                  <a:pt x="6528" y="272"/>
                </a:lnTo>
                <a:lnTo>
                  <a:pt x="6529" y="289"/>
                </a:lnTo>
                <a:lnTo>
                  <a:pt x="6530" y="289"/>
                </a:lnTo>
                <a:lnTo>
                  <a:pt x="6530" y="289"/>
                </a:lnTo>
                <a:lnTo>
                  <a:pt x="6531" y="255"/>
                </a:lnTo>
                <a:lnTo>
                  <a:pt x="6531" y="255"/>
                </a:lnTo>
                <a:lnTo>
                  <a:pt x="6532" y="255"/>
                </a:lnTo>
                <a:lnTo>
                  <a:pt x="6532" y="272"/>
                </a:lnTo>
                <a:lnTo>
                  <a:pt x="6533" y="272"/>
                </a:lnTo>
                <a:lnTo>
                  <a:pt x="6534" y="289"/>
                </a:lnTo>
                <a:lnTo>
                  <a:pt x="6534" y="306"/>
                </a:lnTo>
                <a:lnTo>
                  <a:pt x="6535" y="306"/>
                </a:lnTo>
                <a:lnTo>
                  <a:pt x="6536" y="289"/>
                </a:lnTo>
                <a:lnTo>
                  <a:pt x="6536" y="289"/>
                </a:lnTo>
                <a:lnTo>
                  <a:pt x="6537" y="272"/>
                </a:lnTo>
                <a:lnTo>
                  <a:pt x="6537" y="272"/>
                </a:lnTo>
                <a:lnTo>
                  <a:pt x="6538" y="272"/>
                </a:lnTo>
                <a:lnTo>
                  <a:pt x="6538" y="272"/>
                </a:lnTo>
                <a:lnTo>
                  <a:pt x="6539" y="306"/>
                </a:lnTo>
                <a:lnTo>
                  <a:pt x="6540" y="306"/>
                </a:lnTo>
                <a:lnTo>
                  <a:pt x="6540" y="272"/>
                </a:lnTo>
                <a:lnTo>
                  <a:pt x="6541" y="221"/>
                </a:lnTo>
                <a:lnTo>
                  <a:pt x="6541" y="153"/>
                </a:lnTo>
                <a:lnTo>
                  <a:pt x="6542" y="153"/>
                </a:lnTo>
                <a:lnTo>
                  <a:pt x="6542" y="255"/>
                </a:lnTo>
                <a:lnTo>
                  <a:pt x="6543" y="289"/>
                </a:lnTo>
                <a:lnTo>
                  <a:pt x="6544" y="272"/>
                </a:lnTo>
                <a:lnTo>
                  <a:pt x="6544" y="221"/>
                </a:lnTo>
                <a:lnTo>
                  <a:pt x="6545" y="204"/>
                </a:lnTo>
                <a:lnTo>
                  <a:pt x="6545" y="204"/>
                </a:lnTo>
                <a:lnTo>
                  <a:pt x="6546" y="238"/>
                </a:lnTo>
                <a:lnTo>
                  <a:pt x="6546" y="289"/>
                </a:lnTo>
                <a:lnTo>
                  <a:pt x="6547" y="289"/>
                </a:lnTo>
                <a:lnTo>
                  <a:pt x="6548" y="289"/>
                </a:lnTo>
                <a:lnTo>
                  <a:pt x="6548" y="255"/>
                </a:lnTo>
                <a:lnTo>
                  <a:pt x="6549" y="221"/>
                </a:lnTo>
                <a:lnTo>
                  <a:pt x="6549" y="204"/>
                </a:lnTo>
                <a:lnTo>
                  <a:pt x="6550" y="221"/>
                </a:lnTo>
                <a:lnTo>
                  <a:pt x="6550" y="221"/>
                </a:lnTo>
                <a:lnTo>
                  <a:pt x="6551" y="221"/>
                </a:lnTo>
                <a:lnTo>
                  <a:pt x="6551" y="221"/>
                </a:lnTo>
                <a:lnTo>
                  <a:pt x="6552" y="204"/>
                </a:lnTo>
                <a:lnTo>
                  <a:pt x="6553" y="221"/>
                </a:lnTo>
                <a:lnTo>
                  <a:pt x="6553" y="238"/>
                </a:lnTo>
                <a:lnTo>
                  <a:pt x="6554" y="238"/>
                </a:lnTo>
                <a:lnTo>
                  <a:pt x="6554" y="238"/>
                </a:lnTo>
                <a:lnTo>
                  <a:pt x="6555" y="238"/>
                </a:lnTo>
                <a:lnTo>
                  <a:pt x="6555" y="238"/>
                </a:lnTo>
                <a:lnTo>
                  <a:pt x="6556" y="255"/>
                </a:lnTo>
                <a:lnTo>
                  <a:pt x="6557" y="238"/>
                </a:lnTo>
                <a:lnTo>
                  <a:pt x="6557" y="255"/>
                </a:lnTo>
                <a:lnTo>
                  <a:pt x="6558" y="238"/>
                </a:lnTo>
                <a:lnTo>
                  <a:pt x="6558" y="221"/>
                </a:lnTo>
                <a:lnTo>
                  <a:pt x="6559" y="221"/>
                </a:lnTo>
                <a:lnTo>
                  <a:pt x="6559" y="204"/>
                </a:lnTo>
                <a:lnTo>
                  <a:pt x="6560" y="204"/>
                </a:lnTo>
                <a:lnTo>
                  <a:pt x="6561" y="221"/>
                </a:lnTo>
                <a:lnTo>
                  <a:pt x="6561" y="170"/>
                </a:lnTo>
                <a:lnTo>
                  <a:pt x="6562" y="119"/>
                </a:lnTo>
                <a:lnTo>
                  <a:pt x="6562" y="85"/>
                </a:lnTo>
                <a:lnTo>
                  <a:pt x="6563" y="34"/>
                </a:lnTo>
                <a:lnTo>
                  <a:pt x="6563" y="51"/>
                </a:lnTo>
                <a:lnTo>
                  <a:pt x="6564" y="85"/>
                </a:lnTo>
                <a:lnTo>
                  <a:pt x="6565" y="204"/>
                </a:lnTo>
                <a:lnTo>
                  <a:pt x="6565" y="340"/>
                </a:lnTo>
                <a:lnTo>
                  <a:pt x="6566" y="374"/>
                </a:lnTo>
                <a:lnTo>
                  <a:pt x="6567" y="358"/>
                </a:lnTo>
                <a:lnTo>
                  <a:pt x="6567" y="323"/>
                </a:lnTo>
                <a:lnTo>
                  <a:pt x="6568" y="340"/>
                </a:lnTo>
                <a:lnTo>
                  <a:pt x="6568" y="374"/>
                </a:lnTo>
                <a:lnTo>
                  <a:pt x="6569" y="409"/>
                </a:lnTo>
                <a:lnTo>
                  <a:pt x="6569" y="374"/>
                </a:lnTo>
                <a:lnTo>
                  <a:pt x="6570" y="358"/>
                </a:lnTo>
                <a:lnTo>
                  <a:pt x="6571" y="323"/>
                </a:lnTo>
                <a:lnTo>
                  <a:pt x="6571" y="306"/>
                </a:lnTo>
                <a:lnTo>
                  <a:pt x="6572" y="272"/>
                </a:lnTo>
                <a:lnTo>
                  <a:pt x="6572" y="255"/>
                </a:lnTo>
                <a:lnTo>
                  <a:pt x="6573" y="204"/>
                </a:lnTo>
                <a:lnTo>
                  <a:pt x="6573" y="170"/>
                </a:lnTo>
                <a:lnTo>
                  <a:pt x="6574" y="170"/>
                </a:lnTo>
                <a:lnTo>
                  <a:pt x="6574" y="204"/>
                </a:lnTo>
                <a:lnTo>
                  <a:pt x="6575" y="238"/>
                </a:lnTo>
                <a:lnTo>
                  <a:pt x="6576" y="255"/>
                </a:lnTo>
                <a:lnTo>
                  <a:pt x="6576" y="255"/>
                </a:lnTo>
                <a:lnTo>
                  <a:pt x="6577" y="238"/>
                </a:lnTo>
                <a:lnTo>
                  <a:pt x="6577" y="238"/>
                </a:lnTo>
                <a:lnTo>
                  <a:pt x="6578" y="221"/>
                </a:lnTo>
                <a:lnTo>
                  <a:pt x="6578" y="204"/>
                </a:lnTo>
                <a:lnTo>
                  <a:pt x="6579" y="204"/>
                </a:lnTo>
                <a:lnTo>
                  <a:pt x="6580" y="221"/>
                </a:lnTo>
                <a:lnTo>
                  <a:pt x="6580" y="238"/>
                </a:lnTo>
                <a:lnTo>
                  <a:pt x="6581" y="238"/>
                </a:lnTo>
                <a:lnTo>
                  <a:pt x="6581" y="238"/>
                </a:lnTo>
                <a:lnTo>
                  <a:pt x="6582" y="221"/>
                </a:lnTo>
                <a:lnTo>
                  <a:pt x="6582" y="221"/>
                </a:lnTo>
                <a:lnTo>
                  <a:pt x="6583" y="221"/>
                </a:lnTo>
                <a:lnTo>
                  <a:pt x="6584" y="187"/>
                </a:lnTo>
                <a:lnTo>
                  <a:pt x="6584" y="170"/>
                </a:lnTo>
                <a:lnTo>
                  <a:pt x="6585" y="221"/>
                </a:lnTo>
                <a:lnTo>
                  <a:pt x="6585" y="255"/>
                </a:lnTo>
                <a:lnTo>
                  <a:pt x="6586" y="238"/>
                </a:lnTo>
                <a:lnTo>
                  <a:pt x="6586" y="85"/>
                </a:lnTo>
                <a:lnTo>
                  <a:pt x="6587" y="51"/>
                </a:lnTo>
                <a:lnTo>
                  <a:pt x="6588" y="170"/>
                </a:lnTo>
                <a:lnTo>
                  <a:pt x="6588" y="221"/>
                </a:lnTo>
                <a:lnTo>
                  <a:pt x="6589" y="289"/>
                </a:lnTo>
                <a:lnTo>
                  <a:pt x="6589" y="323"/>
                </a:lnTo>
                <a:lnTo>
                  <a:pt x="6590" y="289"/>
                </a:lnTo>
                <a:lnTo>
                  <a:pt x="6590" y="204"/>
                </a:lnTo>
                <a:lnTo>
                  <a:pt x="6591" y="221"/>
                </a:lnTo>
                <a:lnTo>
                  <a:pt x="6591" y="289"/>
                </a:lnTo>
                <a:lnTo>
                  <a:pt x="6592" y="340"/>
                </a:lnTo>
                <a:lnTo>
                  <a:pt x="6593" y="358"/>
                </a:lnTo>
                <a:lnTo>
                  <a:pt x="6593" y="323"/>
                </a:lnTo>
                <a:lnTo>
                  <a:pt x="6594" y="306"/>
                </a:lnTo>
                <a:lnTo>
                  <a:pt x="6594" y="289"/>
                </a:lnTo>
                <a:lnTo>
                  <a:pt x="6595" y="272"/>
                </a:lnTo>
                <a:lnTo>
                  <a:pt x="6595" y="255"/>
                </a:lnTo>
                <a:lnTo>
                  <a:pt x="6596" y="238"/>
                </a:lnTo>
                <a:lnTo>
                  <a:pt x="6597" y="221"/>
                </a:lnTo>
                <a:lnTo>
                  <a:pt x="6597" y="170"/>
                </a:lnTo>
                <a:lnTo>
                  <a:pt x="6598" y="170"/>
                </a:lnTo>
                <a:lnTo>
                  <a:pt x="6598" y="153"/>
                </a:lnTo>
                <a:lnTo>
                  <a:pt x="6599" y="170"/>
                </a:lnTo>
                <a:lnTo>
                  <a:pt x="6599" y="170"/>
                </a:lnTo>
                <a:lnTo>
                  <a:pt x="6600" y="170"/>
                </a:lnTo>
                <a:lnTo>
                  <a:pt x="6601" y="170"/>
                </a:lnTo>
                <a:lnTo>
                  <a:pt x="6601" y="187"/>
                </a:lnTo>
                <a:lnTo>
                  <a:pt x="6602" y="221"/>
                </a:lnTo>
                <a:lnTo>
                  <a:pt x="6603" y="238"/>
                </a:lnTo>
                <a:lnTo>
                  <a:pt x="6603" y="255"/>
                </a:lnTo>
                <a:lnTo>
                  <a:pt x="6604" y="255"/>
                </a:lnTo>
                <a:lnTo>
                  <a:pt x="6604" y="272"/>
                </a:lnTo>
                <a:lnTo>
                  <a:pt x="6605" y="272"/>
                </a:lnTo>
                <a:lnTo>
                  <a:pt x="6605" y="289"/>
                </a:lnTo>
                <a:lnTo>
                  <a:pt x="6606" y="289"/>
                </a:lnTo>
                <a:lnTo>
                  <a:pt x="6607" y="272"/>
                </a:lnTo>
                <a:lnTo>
                  <a:pt x="6607" y="289"/>
                </a:lnTo>
                <a:lnTo>
                  <a:pt x="6608" y="358"/>
                </a:lnTo>
                <a:lnTo>
                  <a:pt x="6608" y="340"/>
                </a:lnTo>
                <a:lnTo>
                  <a:pt x="6609" y="170"/>
                </a:lnTo>
                <a:lnTo>
                  <a:pt x="6609" y="85"/>
                </a:lnTo>
                <a:lnTo>
                  <a:pt x="6610" y="221"/>
                </a:lnTo>
                <a:lnTo>
                  <a:pt x="6611" y="289"/>
                </a:lnTo>
                <a:lnTo>
                  <a:pt x="6611" y="289"/>
                </a:lnTo>
                <a:lnTo>
                  <a:pt x="6612" y="289"/>
                </a:lnTo>
                <a:lnTo>
                  <a:pt x="6612" y="323"/>
                </a:lnTo>
                <a:lnTo>
                  <a:pt x="6613" y="340"/>
                </a:lnTo>
                <a:lnTo>
                  <a:pt x="6613" y="340"/>
                </a:lnTo>
                <a:lnTo>
                  <a:pt x="6614" y="323"/>
                </a:lnTo>
                <a:lnTo>
                  <a:pt x="6614" y="340"/>
                </a:lnTo>
                <a:lnTo>
                  <a:pt x="6615" y="374"/>
                </a:lnTo>
                <a:lnTo>
                  <a:pt x="6616" y="323"/>
                </a:lnTo>
                <a:lnTo>
                  <a:pt x="6616" y="255"/>
                </a:lnTo>
                <a:lnTo>
                  <a:pt x="6617" y="187"/>
                </a:lnTo>
                <a:lnTo>
                  <a:pt x="6617" y="153"/>
                </a:lnTo>
                <a:lnTo>
                  <a:pt x="6618" y="170"/>
                </a:lnTo>
                <a:lnTo>
                  <a:pt x="6618" y="204"/>
                </a:lnTo>
                <a:lnTo>
                  <a:pt x="6619" y="238"/>
                </a:lnTo>
                <a:lnTo>
                  <a:pt x="6620" y="221"/>
                </a:lnTo>
                <a:lnTo>
                  <a:pt x="6620" y="204"/>
                </a:lnTo>
                <a:lnTo>
                  <a:pt x="6621" y="221"/>
                </a:lnTo>
                <a:lnTo>
                  <a:pt x="6621" y="238"/>
                </a:lnTo>
                <a:lnTo>
                  <a:pt x="6622" y="255"/>
                </a:lnTo>
                <a:lnTo>
                  <a:pt x="6622" y="255"/>
                </a:lnTo>
                <a:lnTo>
                  <a:pt x="6623" y="238"/>
                </a:lnTo>
                <a:lnTo>
                  <a:pt x="6624" y="221"/>
                </a:lnTo>
                <a:lnTo>
                  <a:pt x="6624" y="221"/>
                </a:lnTo>
                <a:lnTo>
                  <a:pt x="6625" y="255"/>
                </a:lnTo>
                <a:lnTo>
                  <a:pt x="6625" y="255"/>
                </a:lnTo>
                <a:lnTo>
                  <a:pt x="6626" y="255"/>
                </a:lnTo>
                <a:lnTo>
                  <a:pt x="6626" y="238"/>
                </a:lnTo>
                <a:lnTo>
                  <a:pt x="6627" y="204"/>
                </a:lnTo>
                <a:lnTo>
                  <a:pt x="6628" y="204"/>
                </a:lnTo>
                <a:lnTo>
                  <a:pt x="6628" y="170"/>
                </a:lnTo>
                <a:lnTo>
                  <a:pt x="6629" y="170"/>
                </a:lnTo>
                <a:lnTo>
                  <a:pt x="6629" y="153"/>
                </a:lnTo>
                <a:lnTo>
                  <a:pt x="6630" y="153"/>
                </a:lnTo>
                <a:lnTo>
                  <a:pt x="6630" y="204"/>
                </a:lnTo>
                <a:lnTo>
                  <a:pt x="6631" y="272"/>
                </a:lnTo>
                <a:lnTo>
                  <a:pt x="6631" y="272"/>
                </a:lnTo>
                <a:lnTo>
                  <a:pt x="6632" y="153"/>
                </a:lnTo>
                <a:lnTo>
                  <a:pt x="6633" y="85"/>
                </a:lnTo>
                <a:lnTo>
                  <a:pt x="6634" y="136"/>
                </a:lnTo>
                <a:lnTo>
                  <a:pt x="6634" y="204"/>
                </a:lnTo>
                <a:lnTo>
                  <a:pt x="6635" y="255"/>
                </a:lnTo>
                <a:lnTo>
                  <a:pt x="6635" y="306"/>
                </a:lnTo>
                <a:lnTo>
                  <a:pt x="6636" y="323"/>
                </a:lnTo>
                <a:lnTo>
                  <a:pt x="6636" y="289"/>
                </a:lnTo>
                <a:lnTo>
                  <a:pt x="6637" y="272"/>
                </a:lnTo>
                <a:lnTo>
                  <a:pt x="6637" y="272"/>
                </a:lnTo>
                <a:lnTo>
                  <a:pt x="6638" y="323"/>
                </a:lnTo>
                <a:lnTo>
                  <a:pt x="6639" y="358"/>
                </a:lnTo>
                <a:lnTo>
                  <a:pt x="6639" y="340"/>
                </a:lnTo>
                <a:lnTo>
                  <a:pt x="6640" y="323"/>
                </a:lnTo>
                <a:lnTo>
                  <a:pt x="6640" y="306"/>
                </a:lnTo>
                <a:lnTo>
                  <a:pt x="6641" y="289"/>
                </a:lnTo>
                <a:lnTo>
                  <a:pt x="6641" y="289"/>
                </a:lnTo>
                <a:lnTo>
                  <a:pt x="6642" y="238"/>
                </a:lnTo>
                <a:lnTo>
                  <a:pt x="6643" y="221"/>
                </a:lnTo>
                <a:lnTo>
                  <a:pt x="6643" y="187"/>
                </a:lnTo>
                <a:lnTo>
                  <a:pt x="6644" y="187"/>
                </a:lnTo>
                <a:lnTo>
                  <a:pt x="6644" y="170"/>
                </a:lnTo>
                <a:lnTo>
                  <a:pt x="6645" y="153"/>
                </a:lnTo>
                <a:lnTo>
                  <a:pt x="6645" y="170"/>
                </a:lnTo>
                <a:lnTo>
                  <a:pt x="6646" y="187"/>
                </a:lnTo>
                <a:lnTo>
                  <a:pt x="6647" y="187"/>
                </a:lnTo>
                <a:lnTo>
                  <a:pt x="6647" y="204"/>
                </a:lnTo>
                <a:lnTo>
                  <a:pt x="6648" y="221"/>
                </a:lnTo>
                <a:lnTo>
                  <a:pt x="6648" y="238"/>
                </a:lnTo>
                <a:lnTo>
                  <a:pt x="6649" y="255"/>
                </a:lnTo>
                <a:lnTo>
                  <a:pt x="6649" y="255"/>
                </a:lnTo>
                <a:lnTo>
                  <a:pt x="6650" y="255"/>
                </a:lnTo>
                <a:lnTo>
                  <a:pt x="6651" y="255"/>
                </a:lnTo>
                <a:lnTo>
                  <a:pt x="6651" y="255"/>
                </a:lnTo>
                <a:lnTo>
                  <a:pt x="6652" y="255"/>
                </a:lnTo>
                <a:lnTo>
                  <a:pt x="6652" y="255"/>
                </a:lnTo>
                <a:lnTo>
                  <a:pt x="6653" y="187"/>
                </a:lnTo>
                <a:lnTo>
                  <a:pt x="6653" y="153"/>
                </a:lnTo>
                <a:lnTo>
                  <a:pt x="6654" y="136"/>
                </a:lnTo>
                <a:lnTo>
                  <a:pt x="6655" y="153"/>
                </a:lnTo>
                <a:lnTo>
                  <a:pt x="6655" y="51"/>
                </a:lnTo>
                <a:lnTo>
                  <a:pt x="6656" y="51"/>
                </a:lnTo>
                <a:lnTo>
                  <a:pt x="6656" y="68"/>
                </a:lnTo>
                <a:lnTo>
                  <a:pt x="6657" y="102"/>
                </a:lnTo>
                <a:lnTo>
                  <a:pt x="6657" y="204"/>
                </a:lnTo>
                <a:lnTo>
                  <a:pt x="6658" y="255"/>
                </a:lnTo>
                <a:lnTo>
                  <a:pt x="6658" y="323"/>
                </a:lnTo>
                <a:lnTo>
                  <a:pt x="6659" y="426"/>
                </a:lnTo>
                <a:lnTo>
                  <a:pt x="6660" y="477"/>
                </a:lnTo>
                <a:lnTo>
                  <a:pt x="6660" y="391"/>
                </a:lnTo>
                <a:lnTo>
                  <a:pt x="6661" y="374"/>
                </a:lnTo>
                <a:lnTo>
                  <a:pt x="6661" y="391"/>
                </a:lnTo>
                <a:lnTo>
                  <a:pt x="6662" y="374"/>
                </a:lnTo>
                <a:lnTo>
                  <a:pt x="6662" y="340"/>
                </a:lnTo>
                <a:lnTo>
                  <a:pt x="6663" y="306"/>
                </a:lnTo>
                <a:lnTo>
                  <a:pt x="6664" y="289"/>
                </a:lnTo>
                <a:lnTo>
                  <a:pt x="6664" y="238"/>
                </a:lnTo>
                <a:lnTo>
                  <a:pt x="6665" y="221"/>
                </a:lnTo>
                <a:lnTo>
                  <a:pt x="6665" y="255"/>
                </a:lnTo>
                <a:lnTo>
                  <a:pt x="6666" y="255"/>
                </a:lnTo>
                <a:lnTo>
                  <a:pt x="6667" y="272"/>
                </a:lnTo>
                <a:lnTo>
                  <a:pt x="6667" y="289"/>
                </a:lnTo>
                <a:lnTo>
                  <a:pt x="6668" y="255"/>
                </a:lnTo>
                <a:lnTo>
                  <a:pt x="6668" y="255"/>
                </a:lnTo>
                <a:lnTo>
                  <a:pt x="6669" y="255"/>
                </a:lnTo>
                <a:lnTo>
                  <a:pt x="6670" y="255"/>
                </a:lnTo>
                <a:lnTo>
                  <a:pt x="6670" y="255"/>
                </a:lnTo>
                <a:lnTo>
                  <a:pt x="6671" y="238"/>
                </a:lnTo>
                <a:lnTo>
                  <a:pt x="6671" y="238"/>
                </a:lnTo>
                <a:lnTo>
                  <a:pt x="6672" y="221"/>
                </a:lnTo>
                <a:lnTo>
                  <a:pt x="6672" y="238"/>
                </a:lnTo>
                <a:lnTo>
                  <a:pt x="6673" y="255"/>
                </a:lnTo>
                <a:lnTo>
                  <a:pt x="6674" y="255"/>
                </a:lnTo>
                <a:lnTo>
                  <a:pt x="6674" y="255"/>
                </a:lnTo>
                <a:lnTo>
                  <a:pt x="6675" y="255"/>
                </a:lnTo>
                <a:lnTo>
                  <a:pt x="6675" y="255"/>
                </a:lnTo>
                <a:lnTo>
                  <a:pt x="6676" y="255"/>
                </a:lnTo>
                <a:lnTo>
                  <a:pt x="6676" y="272"/>
                </a:lnTo>
                <a:lnTo>
                  <a:pt x="6677" y="272"/>
                </a:lnTo>
                <a:lnTo>
                  <a:pt x="6678" y="255"/>
                </a:lnTo>
                <a:lnTo>
                  <a:pt x="6678" y="187"/>
                </a:lnTo>
                <a:lnTo>
                  <a:pt x="6679" y="170"/>
                </a:lnTo>
                <a:lnTo>
                  <a:pt x="6679" y="221"/>
                </a:lnTo>
                <a:lnTo>
                  <a:pt x="6680" y="272"/>
                </a:lnTo>
                <a:lnTo>
                  <a:pt x="6680" y="272"/>
                </a:lnTo>
                <a:lnTo>
                  <a:pt x="6681" y="221"/>
                </a:lnTo>
                <a:lnTo>
                  <a:pt x="6681" y="204"/>
                </a:lnTo>
                <a:lnTo>
                  <a:pt x="6682" y="170"/>
                </a:lnTo>
                <a:lnTo>
                  <a:pt x="6683" y="204"/>
                </a:lnTo>
                <a:lnTo>
                  <a:pt x="6683" y="238"/>
                </a:lnTo>
                <a:lnTo>
                  <a:pt x="6684" y="289"/>
                </a:lnTo>
                <a:lnTo>
                  <a:pt x="6684" y="272"/>
                </a:lnTo>
                <a:lnTo>
                  <a:pt x="6685" y="272"/>
                </a:lnTo>
                <a:lnTo>
                  <a:pt x="6685" y="255"/>
                </a:lnTo>
                <a:lnTo>
                  <a:pt x="6686" y="255"/>
                </a:lnTo>
                <a:lnTo>
                  <a:pt x="6687" y="255"/>
                </a:lnTo>
                <a:lnTo>
                  <a:pt x="6687" y="272"/>
                </a:lnTo>
                <a:lnTo>
                  <a:pt x="6688" y="272"/>
                </a:lnTo>
                <a:lnTo>
                  <a:pt x="6688" y="255"/>
                </a:lnTo>
                <a:lnTo>
                  <a:pt x="6689" y="238"/>
                </a:lnTo>
                <a:lnTo>
                  <a:pt x="6689" y="238"/>
                </a:lnTo>
                <a:lnTo>
                  <a:pt x="6690" y="238"/>
                </a:lnTo>
                <a:lnTo>
                  <a:pt x="6691" y="238"/>
                </a:lnTo>
                <a:lnTo>
                  <a:pt x="6691" y="221"/>
                </a:lnTo>
                <a:lnTo>
                  <a:pt x="6692" y="238"/>
                </a:lnTo>
                <a:lnTo>
                  <a:pt x="6692" y="238"/>
                </a:lnTo>
                <a:lnTo>
                  <a:pt x="6693" y="255"/>
                </a:lnTo>
                <a:lnTo>
                  <a:pt x="6693" y="255"/>
                </a:lnTo>
                <a:lnTo>
                  <a:pt x="6694" y="255"/>
                </a:lnTo>
                <a:lnTo>
                  <a:pt x="6695" y="255"/>
                </a:lnTo>
                <a:lnTo>
                  <a:pt x="6695" y="255"/>
                </a:lnTo>
                <a:lnTo>
                  <a:pt x="6696" y="255"/>
                </a:lnTo>
                <a:lnTo>
                  <a:pt x="6696" y="255"/>
                </a:lnTo>
                <a:lnTo>
                  <a:pt x="6697" y="255"/>
                </a:lnTo>
                <a:lnTo>
                  <a:pt x="6697" y="255"/>
                </a:lnTo>
                <a:lnTo>
                  <a:pt x="6698" y="238"/>
                </a:lnTo>
                <a:lnTo>
                  <a:pt x="6698" y="153"/>
                </a:lnTo>
                <a:lnTo>
                  <a:pt x="6699" y="136"/>
                </a:lnTo>
                <a:lnTo>
                  <a:pt x="6700" y="136"/>
                </a:lnTo>
                <a:lnTo>
                  <a:pt x="6701" y="119"/>
                </a:lnTo>
                <a:lnTo>
                  <a:pt x="6701" y="187"/>
                </a:lnTo>
                <a:lnTo>
                  <a:pt x="6702" y="221"/>
                </a:lnTo>
                <a:lnTo>
                  <a:pt x="6702" y="221"/>
                </a:lnTo>
                <a:lnTo>
                  <a:pt x="6703" y="272"/>
                </a:lnTo>
                <a:lnTo>
                  <a:pt x="6703" y="289"/>
                </a:lnTo>
                <a:lnTo>
                  <a:pt x="6704" y="358"/>
                </a:lnTo>
                <a:lnTo>
                  <a:pt x="6704" y="358"/>
                </a:lnTo>
                <a:lnTo>
                  <a:pt x="6705" y="340"/>
                </a:lnTo>
                <a:lnTo>
                  <a:pt x="6706" y="323"/>
                </a:lnTo>
                <a:lnTo>
                  <a:pt x="6706" y="272"/>
                </a:lnTo>
                <a:lnTo>
                  <a:pt x="6707" y="221"/>
                </a:lnTo>
                <a:lnTo>
                  <a:pt x="6707" y="238"/>
                </a:lnTo>
                <a:lnTo>
                  <a:pt x="6708" y="289"/>
                </a:lnTo>
                <a:lnTo>
                  <a:pt x="6708" y="306"/>
                </a:lnTo>
                <a:lnTo>
                  <a:pt x="6709" y="272"/>
                </a:lnTo>
                <a:lnTo>
                  <a:pt x="6710" y="221"/>
                </a:lnTo>
                <a:lnTo>
                  <a:pt x="6710" y="204"/>
                </a:lnTo>
                <a:lnTo>
                  <a:pt x="6711" y="221"/>
                </a:lnTo>
                <a:lnTo>
                  <a:pt x="6711" y="221"/>
                </a:lnTo>
                <a:lnTo>
                  <a:pt x="6712" y="221"/>
                </a:lnTo>
                <a:lnTo>
                  <a:pt x="6712" y="221"/>
                </a:lnTo>
                <a:lnTo>
                  <a:pt x="6713" y="221"/>
                </a:lnTo>
                <a:lnTo>
                  <a:pt x="6714" y="238"/>
                </a:lnTo>
                <a:lnTo>
                  <a:pt x="6714" y="255"/>
                </a:lnTo>
                <a:lnTo>
                  <a:pt x="6715" y="255"/>
                </a:lnTo>
                <a:lnTo>
                  <a:pt x="6715" y="238"/>
                </a:lnTo>
                <a:lnTo>
                  <a:pt x="6716" y="221"/>
                </a:lnTo>
                <a:lnTo>
                  <a:pt x="6716" y="221"/>
                </a:lnTo>
                <a:lnTo>
                  <a:pt x="6717" y="238"/>
                </a:lnTo>
                <a:lnTo>
                  <a:pt x="6718" y="238"/>
                </a:lnTo>
                <a:lnTo>
                  <a:pt x="6718" y="221"/>
                </a:lnTo>
                <a:lnTo>
                  <a:pt x="6719" y="221"/>
                </a:lnTo>
                <a:lnTo>
                  <a:pt x="6719" y="221"/>
                </a:lnTo>
                <a:lnTo>
                  <a:pt x="6720" y="204"/>
                </a:lnTo>
                <a:lnTo>
                  <a:pt x="6720" y="170"/>
                </a:lnTo>
                <a:lnTo>
                  <a:pt x="6721" y="170"/>
                </a:lnTo>
                <a:lnTo>
                  <a:pt x="6721" y="170"/>
                </a:lnTo>
                <a:lnTo>
                  <a:pt x="6722" y="170"/>
                </a:lnTo>
                <a:lnTo>
                  <a:pt x="6723" y="204"/>
                </a:lnTo>
                <a:lnTo>
                  <a:pt x="6723" y="255"/>
                </a:lnTo>
                <a:lnTo>
                  <a:pt x="6724" y="119"/>
                </a:lnTo>
                <a:lnTo>
                  <a:pt x="6724" y="51"/>
                </a:lnTo>
                <a:lnTo>
                  <a:pt x="6725" y="136"/>
                </a:lnTo>
                <a:lnTo>
                  <a:pt x="6725" y="255"/>
                </a:lnTo>
                <a:lnTo>
                  <a:pt x="6726" y="289"/>
                </a:lnTo>
                <a:lnTo>
                  <a:pt x="6727" y="340"/>
                </a:lnTo>
                <a:lnTo>
                  <a:pt x="6727" y="323"/>
                </a:lnTo>
                <a:lnTo>
                  <a:pt x="6728" y="255"/>
                </a:lnTo>
                <a:lnTo>
                  <a:pt x="6728" y="255"/>
                </a:lnTo>
                <a:lnTo>
                  <a:pt x="6729" y="289"/>
                </a:lnTo>
                <a:lnTo>
                  <a:pt x="6729" y="340"/>
                </a:lnTo>
                <a:lnTo>
                  <a:pt x="6730" y="358"/>
                </a:lnTo>
                <a:lnTo>
                  <a:pt x="6731" y="323"/>
                </a:lnTo>
                <a:lnTo>
                  <a:pt x="6731" y="289"/>
                </a:lnTo>
                <a:lnTo>
                  <a:pt x="6732" y="272"/>
                </a:lnTo>
                <a:lnTo>
                  <a:pt x="6732" y="289"/>
                </a:lnTo>
                <a:lnTo>
                  <a:pt x="6733" y="272"/>
                </a:lnTo>
                <a:lnTo>
                  <a:pt x="6734" y="221"/>
                </a:lnTo>
                <a:lnTo>
                  <a:pt x="6734" y="187"/>
                </a:lnTo>
                <a:lnTo>
                  <a:pt x="6735" y="187"/>
                </a:lnTo>
                <a:lnTo>
                  <a:pt x="6735" y="187"/>
                </a:lnTo>
                <a:lnTo>
                  <a:pt x="6736" y="187"/>
                </a:lnTo>
                <a:lnTo>
                  <a:pt x="6737" y="170"/>
                </a:lnTo>
                <a:lnTo>
                  <a:pt x="6737" y="187"/>
                </a:lnTo>
                <a:lnTo>
                  <a:pt x="6738" y="187"/>
                </a:lnTo>
                <a:lnTo>
                  <a:pt x="6738" y="187"/>
                </a:lnTo>
                <a:lnTo>
                  <a:pt x="6739" y="204"/>
                </a:lnTo>
                <a:lnTo>
                  <a:pt x="6739" y="238"/>
                </a:lnTo>
                <a:lnTo>
                  <a:pt x="6740" y="221"/>
                </a:lnTo>
                <a:lnTo>
                  <a:pt x="6741" y="238"/>
                </a:lnTo>
                <a:lnTo>
                  <a:pt x="6741" y="221"/>
                </a:lnTo>
                <a:lnTo>
                  <a:pt x="6742" y="221"/>
                </a:lnTo>
                <a:lnTo>
                  <a:pt x="6742" y="238"/>
                </a:lnTo>
                <a:lnTo>
                  <a:pt x="6743" y="255"/>
                </a:lnTo>
                <a:lnTo>
                  <a:pt x="6743" y="272"/>
                </a:lnTo>
                <a:lnTo>
                  <a:pt x="6744" y="255"/>
                </a:lnTo>
                <a:lnTo>
                  <a:pt x="6745" y="221"/>
                </a:lnTo>
                <a:lnTo>
                  <a:pt x="6745" y="255"/>
                </a:lnTo>
                <a:lnTo>
                  <a:pt x="6746" y="272"/>
                </a:lnTo>
                <a:lnTo>
                  <a:pt x="6746" y="204"/>
                </a:lnTo>
                <a:lnTo>
                  <a:pt x="6747" y="119"/>
                </a:lnTo>
                <a:lnTo>
                  <a:pt x="6747" y="187"/>
                </a:lnTo>
                <a:lnTo>
                  <a:pt x="6748" y="255"/>
                </a:lnTo>
                <a:lnTo>
                  <a:pt x="6748" y="306"/>
                </a:lnTo>
                <a:lnTo>
                  <a:pt x="6749" y="289"/>
                </a:lnTo>
                <a:lnTo>
                  <a:pt x="6750" y="255"/>
                </a:lnTo>
                <a:lnTo>
                  <a:pt x="6750" y="255"/>
                </a:lnTo>
                <a:lnTo>
                  <a:pt x="6751" y="255"/>
                </a:lnTo>
                <a:lnTo>
                  <a:pt x="6751" y="306"/>
                </a:lnTo>
                <a:lnTo>
                  <a:pt x="6752" y="340"/>
                </a:lnTo>
                <a:lnTo>
                  <a:pt x="6752" y="340"/>
                </a:lnTo>
                <a:lnTo>
                  <a:pt x="6753" y="358"/>
                </a:lnTo>
                <a:lnTo>
                  <a:pt x="6754" y="323"/>
                </a:lnTo>
                <a:lnTo>
                  <a:pt x="6754" y="289"/>
                </a:lnTo>
                <a:lnTo>
                  <a:pt x="6755" y="238"/>
                </a:lnTo>
                <a:lnTo>
                  <a:pt x="6755" y="204"/>
                </a:lnTo>
                <a:lnTo>
                  <a:pt x="6756" y="187"/>
                </a:lnTo>
                <a:lnTo>
                  <a:pt x="6756" y="221"/>
                </a:lnTo>
                <a:lnTo>
                  <a:pt x="6757" y="238"/>
                </a:lnTo>
                <a:lnTo>
                  <a:pt x="6758" y="255"/>
                </a:lnTo>
                <a:lnTo>
                  <a:pt x="6758" y="255"/>
                </a:lnTo>
                <a:lnTo>
                  <a:pt x="6759" y="238"/>
                </a:lnTo>
                <a:lnTo>
                  <a:pt x="6759" y="238"/>
                </a:lnTo>
                <a:lnTo>
                  <a:pt x="6760" y="204"/>
                </a:lnTo>
                <a:lnTo>
                  <a:pt x="6760" y="204"/>
                </a:lnTo>
                <a:lnTo>
                  <a:pt x="6761" y="221"/>
                </a:lnTo>
                <a:lnTo>
                  <a:pt x="6762" y="221"/>
                </a:lnTo>
                <a:lnTo>
                  <a:pt x="6762" y="255"/>
                </a:lnTo>
                <a:lnTo>
                  <a:pt x="6763" y="272"/>
                </a:lnTo>
                <a:lnTo>
                  <a:pt x="6763" y="272"/>
                </a:lnTo>
                <a:lnTo>
                  <a:pt x="6764" y="238"/>
                </a:lnTo>
                <a:lnTo>
                  <a:pt x="6764" y="204"/>
                </a:lnTo>
                <a:lnTo>
                  <a:pt x="6765" y="221"/>
                </a:lnTo>
                <a:lnTo>
                  <a:pt x="6765" y="221"/>
                </a:lnTo>
                <a:lnTo>
                  <a:pt x="6766" y="204"/>
                </a:lnTo>
                <a:lnTo>
                  <a:pt x="6767" y="187"/>
                </a:lnTo>
                <a:lnTo>
                  <a:pt x="6768" y="187"/>
                </a:lnTo>
                <a:lnTo>
                  <a:pt x="6768" y="221"/>
                </a:lnTo>
                <a:lnTo>
                  <a:pt x="6769" y="272"/>
                </a:lnTo>
                <a:lnTo>
                  <a:pt x="6769" y="255"/>
                </a:lnTo>
                <a:lnTo>
                  <a:pt x="6770" y="136"/>
                </a:lnTo>
                <a:lnTo>
                  <a:pt x="6770" y="68"/>
                </a:lnTo>
                <a:lnTo>
                  <a:pt x="6771" y="119"/>
                </a:lnTo>
                <a:lnTo>
                  <a:pt x="6771" y="170"/>
                </a:lnTo>
                <a:lnTo>
                  <a:pt x="6772" y="238"/>
                </a:lnTo>
                <a:lnTo>
                  <a:pt x="6773" y="306"/>
                </a:lnTo>
                <a:lnTo>
                  <a:pt x="6773" y="306"/>
                </a:lnTo>
                <a:lnTo>
                  <a:pt x="6774" y="255"/>
                </a:lnTo>
                <a:lnTo>
                  <a:pt x="6774" y="221"/>
                </a:lnTo>
                <a:lnTo>
                  <a:pt x="6775" y="238"/>
                </a:lnTo>
                <a:lnTo>
                  <a:pt x="6775" y="272"/>
                </a:lnTo>
                <a:lnTo>
                  <a:pt x="6776" y="323"/>
                </a:lnTo>
                <a:lnTo>
                  <a:pt x="6777" y="340"/>
                </a:lnTo>
                <a:lnTo>
                  <a:pt x="6777" y="340"/>
                </a:lnTo>
                <a:lnTo>
                  <a:pt x="6778" y="323"/>
                </a:lnTo>
                <a:lnTo>
                  <a:pt x="6778" y="306"/>
                </a:lnTo>
                <a:lnTo>
                  <a:pt x="6779" y="289"/>
                </a:lnTo>
                <a:lnTo>
                  <a:pt x="6779" y="289"/>
                </a:lnTo>
                <a:lnTo>
                  <a:pt x="6780" y="255"/>
                </a:lnTo>
                <a:lnTo>
                  <a:pt x="6781" y="204"/>
                </a:lnTo>
                <a:lnTo>
                  <a:pt x="6781" y="187"/>
                </a:lnTo>
                <a:lnTo>
                  <a:pt x="6782" y="170"/>
                </a:lnTo>
                <a:lnTo>
                  <a:pt x="6782" y="170"/>
                </a:lnTo>
                <a:lnTo>
                  <a:pt x="6783" y="170"/>
                </a:lnTo>
                <a:lnTo>
                  <a:pt x="6783" y="187"/>
                </a:lnTo>
                <a:lnTo>
                  <a:pt x="6784" y="187"/>
                </a:lnTo>
                <a:lnTo>
                  <a:pt x="6785" y="204"/>
                </a:lnTo>
                <a:lnTo>
                  <a:pt x="6785" y="221"/>
                </a:lnTo>
                <a:lnTo>
                  <a:pt x="6786" y="238"/>
                </a:lnTo>
                <a:lnTo>
                  <a:pt x="6786" y="255"/>
                </a:lnTo>
                <a:lnTo>
                  <a:pt x="6787" y="255"/>
                </a:lnTo>
                <a:lnTo>
                  <a:pt x="6787" y="255"/>
                </a:lnTo>
                <a:lnTo>
                  <a:pt x="6788" y="238"/>
                </a:lnTo>
                <a:lnTo>
                  <a:pt x="6788" y="255"/>
                </a:lnTo>
                <a:lnTo>
                  <a:pt x="6789" y="272"/>
                </a:lnTo>
                <a:lnTo>
                  <a:pt x="6790" y="255"/>
                </a:lnTo>
                <a:lnTo>
                  <a:pt x="6790" y="238"/>
                </a:lnTo>
                <a:lnTo>
                  <a:pt x="6791" y="204"/>
                </a:lnTo>
                <a:lnTo>
                  <a:pt x="6791" y="187"/>
                </a:lnTo>
                <a:lnTo>
                  <a:pt x="6792" y="204"/>
                </a:lnTo>
                <a:lnTo>
                  <a:pt x="6792" y="238"/>
                </a:lnTo>
                <a:lnTo>
                  <a:pt x="6793" y="289"/>
                </a:lnTo>
                <a:lnTo>
                  <a:pt x="6794" y="238"/>
                </a:lnTo>
                <a:lnTo>
                  <a:pt x="6794" y="187"/>
                </a:lnTo>
                <a:lnTo>
                  <a:pt x="6795" y="204"/>
                </a:lnTo>
                <a:lnTo>
                  <a:pt x="6795" y="221"/>
                </a:lnTo>
                <a:lnTo>
                  <a:pt x="6796" y="289"/>
                </a:lnTo>
                <a:lnTo>
                  <a:pt x="6796" y="340"/>
                </a:lnTo>
                <a:lnTo>
                  <a:pt x="6797" y="272"/>
                </a:lnTo>
                <a:lnTo>
                  <a:pt x="6798" y="306"/>
                </a:lnTo>
                <a:lnTo>
                  <a:pt x="6798" y="323"/>
                </a:lnTo>
                <a:lnTo>
                  <a:pt x="6799" y="340"/>
                </a:lnTo>
                <a:lnTo>
                  <a:pt x="6799" y="255"/>
                </a:lnTo>
                <a:lnTo>
                  <a:pt x="6800" y="204"/>
                </a:lnTo>
                <a:lnTo>
                  <a:pt x="6801" y="187"/>
                </a:lnTo>
                <a:lnTo>
                  <a:pt x="6801" y="187"/>
                </a:lnTo>
                <a:lnTo>
                  <a:pt x="6802" y="238"/>
                </a:lnTo>
                <a:lnTo>
                  <a:pt x="6802" y="255"/>
                </a:lnTo>
                <a:lnTo>
                  <a:pt x="6803" y="272"/>
                </a:lnTo>
                <a:lnTo>
                  <a:pt x="6804" y="272"/>
                </a:lnTo>
                <a:lnTo>
                  <a:pt x="6804" y="289"/>
                </a:lnTo>
                <a:lnTo>
                  <a:pt x="6805" y="272"/>
                </a:lnTo>
                <a:lnTo>
                  <a:pt x="6805" y="255"/>
                </a:lnTo>
                <a:lnTo>
                  <a:pt x="6806" y="238"/>
                </a:lnTo>
                <a:lnTo>
                  <a:pt x="6806" y="238"/>
                </a:lnTo>
                <a:lnTo>
                  <a:pt x="6807" y="238"/>
                </a:lnTo>
                <a:lnTo>
                  <a:pt x="6808" y="255"/>
                </a:lnTo>
                <a:lnTo>
                  <a:pt x="6808" y="272"/>
                </a:lnTo>
                <a:lnTo>
                  <a:pt x="6809" y="289"/>
                </a:lnTo>
                <a:lnTo>
                  <a:pt x="6809" y="289"/>
                </a:lnTo>
                <a:lnTo>
                  <a:pt x="6810" y="272"/>
                </a:lnTo>
                <a:lnTo>
                  <a:pt x="6810" y="238"/>
                </a:lnTo>
                <a:lnTo>
                  <a:pt x="6811" y="238"/>
                </a:lnTo>
                <a:lnTo>
                  <a:pt x="6811" y="255"/>
                </a:lnTo>
                <a:lnTo>
                  <a:pt x="6812" y="255"/>
                </a:lnTo>
                <a:lnTo>
                  <a:pt x="6813" y="255"/>
                </a:lnTo>
                <a:lnTo>
                  <a:pt x="6813" y="255"/>
                </a:lnTo>
                <a:lnTo>
                  <a:pt x="6814" y="255"/>
                </a:lnTo>
                <a:lnTo>
                  <a:pt x="6814" y="238"/>
                </a:lnTo>
                <a:lnTo>
                  <a:pt x="6815" y="221"/>
                </a:lnTo>
                <a:lnTo>
                  <a:pt x="6815" y="170"/>
                </a:lnTo>
                <a:lnTo>
                  <a:pt x="6816" y="102"/>
                </a:lnTo>
                <a:lnTo>
                  <a:pt x="6817" y="170"/>
                </a:lnTo>
                <a:lnTo>
                  <a:pt x="6817" y="187"/>
                </a:lnTo>
                <a:lnTo>
                  <a:pt x="6818" y="221"/>
                </a:lnTo>
                <a:lnTo>
                  <a:pt x="6818" y="272"/>
                </a:lnTo>
                <a:lnTo>
                  <a:pt x="6819" y="289"/>
                </a:lnTo>
                <a:lnTo>
                  <a:pt x="6819" y="272"/>
                </a:lnTo>
                <a:lnTo>
                  <a:pt x="6820" y="255"/>
                </a:lnTo>
                <a:lnTo>
                  <a:pt x="6821" y="255"/>
                </a:lnTo>
                <a:lnTo>
                  <a:pt x="6821" y="272"/>
                </a:lnTo>
                <a:lnTo>
                  <a:pt x="6822" y="272"/>
                </a:lnTo>
                <a:lnTo>
                  <a:pt x="6822" y="272"/>
                </a:lnTo>
                <a:lnTo>
                  <a:pt x="6823" y="255"/>
                </a:lnTo>
                <a:lnTo>
                  <a:pt x="6823" y="255"/>
                </a:lnTo>
                <a:lnTo>
                  <a:pt x="6824" y="289"/>
                </a:lnTo>
                <a:lnTo>
                  <a:pt x="6825" y="289"/>
                </a:lnTo>
                <a:lnTo>
                  <a:pt x="6825" y="272"/>
                </a:lnTo>
                <a:lnTo>
                  <a:pt x="6826" y="238"/>
                </a:lnTo>
                <a:lnTo>
                  <a:pt x="6826" y="238"/>
                </a:lnTo>
                <a:lnTo>
                  <a:pt x="6827" y="221"/>
                </a:lnTo>
                <a:lnTo>
                  <a:pt x="6827" y="238"/>
                </a:lnTo>
                <a:lnTo>
                  <a:pt x="6828" y="221"/>
                </a:lnTo>
                <a:lnTo>
                  <a:pt x="6828" y="221"/>
                </a:lnTo>
                <a:lnTo>
                  <a:pt x="6829" y="238"/>
                </a:lnTo>
                <a:lnTo>
                  <a:pt x="6830" y="221"/>
                </a:lnTo>
                <a:lnTo>
                  <a:pt x="6830" y="221"/>
                </a:lnTo>
                <a:lnTo>
                  <a:pt x="6831" y="238"/>
                </a:lnTo>
                <a:lnTo>
                  <a:pt x="6831" y="272"/>
                </a:lnTo>
                <a:lnTo>
                  <a:pt x="6832" y="255"/>
                </a:lnTo>
                <a:lnTo>
                  <a:pt x="6832" y="238"/>
                </a:lnTo>
                <a:lnTo>
                  <a:pt x="6833" y="221"/>
                </a:lnTo>
                <a:lnTo>
                  <a:pt x="6834" y="221"/>
                </a:lnTo>
                <a:lnTo>
                  <a:pt x="6834" y="238"/>
                </a:lnTo>
                <a:lnTo>
                  <a:pt x="6835" y="272"/>
                </a:lnTo>
                <a:lnTo>
                  <a:pt x="6836" y="238"/>
                </a:lnTo>
                <a:lnTo>
                  <a:pt x="6836" y="187"/>
                </a:lnTo>
                <a:lnTo>
                  <a:pt x="6837" y="153"/>
                </a:lnTo>
                <a:lnTo>
                  <a:pt x="6837" y="153"/>
                </a:lnTo>
                <a:lnTo>
                  <a:pt x="6838" y="153"/>
                </a:lnTo>
                <a:lnTo>
                  <a:pt x="6838" y="238"/>
                </a:lnTo>
                <a:lnTo>
                  <a:pt x="6839" y="238"/>
                </a:lnTo>
                <a:lnTo>
                  <a:pt x="6840" y="204"/>
                </a:lnTo>
                <a:lnTo>
                  <a:pt x="6840" y="204"/>
                </a:lnTo>
                <a:lnTo>
                  <a:pt x="6841" y="238"/>
                </a:lnTo>
                <a:lnTo>
                  <a:pt x="6841" y="289"/>
                </a:lnTo>
                <a:lnTo>
                  <a:pt x="6842" y="340"/>
                </a:lnTo>
                <a:lnTo>
                  <a:pt x="6842" y="340"/>
                </a:lnTo>
                <a:lnTo>
                  <a:pt x="6843" y="289"/>
                </a:lnTo>
                <a:lnTo>
                  <a:pt x="6844" y="255"/>
                </a:lnTo>
                <a:lnTo>
                  <a:pt x="6844" y="289"/>
                </a:lnTo>
                <a:lnTo>
                  <a:pt x="6845" y="306"/>
                </a:lnTo>
                <a:lnTo>
                  <a:pt x="6845" y="289"/>
                </a:lnTo>
                <a:lnTo>
                  <a:pt x="6846" y="255"/>
                </a:lnTo>
                <a:lnTo>
                  <a:pt x="6846" y="221"/>
                </a:lnTo>
                <a:lnTo>
                  <a:pt x="6847" y="187"/>
                </a:lnTo>
                <a:lnTo>
                  <a:pt x="6848" y="221"/>
                </a:lnTo>
                <a:lnTo>
                  <a:pt x="6848" y="255"/>
                </a:lnTo>
                <a:lnTo>
                  <a:pt x="6849" y="272"/>
                </a:lnTo>
                <a:lnTo>
                  <a:pt x="6849" y="272"/>
                </a:lnTo>
                <a:lnTo>
                  <a:pt x="6850" y="238"/>
                </a:lnTo>
                <a:lnTo>
                  <a:pt x="6850" y="221"/>
                </a:lnTo>
                <a:lnTo>
                  <a:pt x="6851" y="238"/>
                </a:lnTo>
                <a:lnTo>
                  <a:pt x="6852" y="255"/>
                </a:lnTo>
                <a:lnTo>
                  <a:pt x="6852" y="238"/>
                </a:lnTo>
                <a:lnTo>
                  <a:pt x="6853" y="238"/>
                </a:lnTo>
                <a:lnTo>
                  <a:pt x="6853" y="221"/>
                </a:lnTo>
                <a:lnTo>
                  <a:pt x="6854" y="221"/>
                </a:lnTo>
                <a:lnTo>
                  <a:pt x="6854" y="238"/>
                </a:lnTo>
                <a:lnTo>
                  <a:pt x="6855" y="238"/>
                </a:lnTo>
                <a:lnTo>
                  <a:pt x="6855" y="221"/>
                </a:lnTo>
                <a:lnTo>
                  <a:pt x="6856" y="221"/>
                </a:lnTo>
                <a:lnTo>
                  <a:pt x="6857" y="204"/>
                </a:lnTo>
                <a:lnTo>
                  <a:pt x="6857" y="204"/>
                </a:lnTo>
                <a:lnTo>
                  <a:pt x="6858" y="204"/>
                </a:lnTo>
                <a:lnTo>
                  <a:pt x="6858" y="187"/>
                </a:lnTo>
                <a:lnTo>
                  <a:pt x="6859" y="187"/>
                </a:lnTo>
                <a:lnTo>
                  <a:pt x="6859" y="221"/>
                </a:lnTo>
                <a:lnTo>
                  <a:pt x="6860" y="221"/>
                </a:lnTo>
                <a:lnTo>
                  <a:pt x="6861" y="221"/>
                </a:lnTo>
                <a:lnTo>
                  <a:pt x="6861" y="85"/>
                </a:lnTo>
                <a:lnTo>
                  <a:pt x="6862" y="17"/>
                </a:lnTo>
                <a:lnTo>
                  <a:pt x="6862" y="119"/>
                </a:lnTo>
                <a:lnTo>
                  <a:pt x="6863" y="204"/>
                </a:lnTo>
                <a:lnTo>
                  <a:pt x="6863" y="255"/>
                </a:lnTo>
                <a:lnTo>
                  <a:pt x="6864" y="306"/>
                </a:lnTo>
                <a:lnTo>
                  <a:pt x="6865" y="306"/>
                </a:lnTo>
                <a:lnTo>
                  <a:pt x="6865" y="255"/>
                </a:lnTo>
                <a:lnTo>
                  <a:pt x="6866" y="238"/>
                </a:lnTo>
                <a:lnTo>
                  <a:pt x="6867" y="323"/>
                </a:lnTo>
                <a:lnTo>
                  <a:pt x="6867" y="374"/>
                </a:lnTo>
                <a:lnTo>
                  <a:pt x="6868" y="374"/>
                </a:lnTo>
                <a:lnTo>
                  <a:pt x="6868" y="340"/>
                </a:lnTo>
                <a:lnTo>
                  <a:pt x="6869" y="272"/>
                </a:lnTo>
                <a:lnTo>
                  <a:pt x="6869" y="255"/>
                </a:lnTo>
                <a:lnTo>
                  <a:pt x="6870" y="272"/>
                </a:lnTo>
                <a:lnTo>
                  <a:pt x="6871" y="289"/>
                </a:lnTo>
                <a:lnTo>
                  <a:pt x="6871" y="272"/>
                </a:lnTo>
                <a:lnTo>
                  <a:pt x="6872" y="255"/>
                </a:lnTo>
                <a:lnTo>
                  <a:pt x="6872" y="221"/>
                </a:lnTo>
                <a:lnTo>
                  <a:pt x="6873" y="187"/>
                </a:lnTo>
                <a:lnTo>
                  <a:pt x="6873" y="170"/>
                </a:lnTo>
                <a:lnTo>
                  <a:pt x="6874" y="170"/>
                </a:lnTo>
                <a:lnTo>
                  <a:pt x="6875" y="170"/>
                </a:lnTo>
                <a:lnTo>
                  <a:pt x="6875" y="187"/>
                </a:lnTo>
                <a:lnTo>
                  <a:pt x="6876" y="170"/>
                </a:lnTo>
                <a:lnTo>
                  <a:pt x="6876" y="187"/>
                </a:lnTo>
                <a:lnTo>
                  <a:pt x="6877" y="204"/>
                </a:lnTo>
                <a:lnTo>
                  <a:pt x="6877" y="221"/>
                </a:lnTo>
                <a:lnTo>
                  <a:pt x="6878" y="221"/>
                </a:lnTo>
                <a:lnTo>
                  <a:pt x="6878" y="221"/>
                </a:lnTo>
                <a:lnTo>
                  <a:pt x="6879" y="221"/>
                </a:lnTo>
                <a:lnTo>
                  <a:pt x="6880" y="221"/>
                </a:lnTo>
                <a:lnTo>
                  <a:pt x="6880" y="238"/>
                </a:lnTo>
                <a:lnTo>
                  <a:pt x="6881" y="255"/>
                </a:lnTo>
                <a:lnTo>
                  <a:pt x="6881" y="238"/>
                </a:lnTo>
                <a:lnTo>
                  <a:pt x="6882" y="204"/>
                </a:lnTo>
                <a:lnTo>
                  <a:pt x="6882" y="204"/>
                </a:lnTo>
                <a:lnTo>
                  <a:pt x="6883" y="187"/>
                </a:lnTo>
                <a:lnTo>
                  <a:pt x="6884" y="170"/>
                </a:lnTo>
                <a:lnTo>
                  <a:pt x="6884" y="187"/>
                </a:lnTo>
                <a:lnTo>
                  <a:pt x="6885" y="272"/>
                </a:lnTo>
                <a:lnTo>
                  <a:pt x="6885" y="272"/>
                </a:lnTo>
                <a:lnTo>
                  <a:pt x="6886" y="289"/>
                </a:lnTo>
                <a:lnTo>
                  <a:pt x="6886" y="289"/>
                </a:lnTo>
                <a:lnTo>
                  <a:pt x="6887" y="289"/>
                </a:lnTo>
                <a:lnTo>
                  <a:pt x="6888" y="272"/>
                </a:lnTo>
                <a:lnTo>
                  <a:pt x="6888" y="289"/>
                </a:lnTo>
                <a:lnTo>
                  <a:pt x="6889" y="289"/>
                </a:lnTo>
                <a:lnTo>
                  <a:pt x="6889" y="323"/>
                </a:lnTo>
                <a:lnTo>
                  <a:pt x="6890" y="340"/>
                </a:lnTo>
                <a:lnTo>
                  <a:pt x="6890" y="306"/>
                </a:lnTo>
                <a:lnTo>
                  <a:pt x="6891" y="255"/>
                </a:lnTo>
                <a:lnTo>
                  <a:pt x="6892" y="238"/>
                </a:lnTo>
                <a:lnTo>
                  <a:pt x="6892" y="221"/>
                </a:lnTo>
                <a:lnTo>
                  <a:pt x="6893" y="187"/>
                </a:lnTo>
                <a:lnTo>
                  <a:pt x="6893" y="221"/>
                </a:lnTo>
                <a:lnTo>
                  <a:pt x="6894" y="255"/>
                </a:lnTo>
                <a:lnTo>
                  <a:pt x="6894" y="255"/>
                </a:lnTo>
                <a:lnTo>
                  <a:pt x="6895" y="255"/>
                </a:lnTo>
                <a:lnTo>
                  <a:pt x="6895" y="272"/>
                </a:lnTo>
                <a:lnTo>
                  <a:pt x="6896" y="255"/>
                </a:lnTo>
                <a:lnTo>
                  <a:pt x="6897" y="238"/>
                </a:lnTo>
                <a:lnTo>
                  <a:pt x="6897" y="221"/>
                </a:lnTo>
                <a:lnTo>
                  <a:pt x="6898" y="238"/>
                </a:lnTo>
                <a:lnTo>
                  <a:pt x="6898" y="255"/>
                </a:lnTo>
                <a:lnTo>
                  <a:pt x="6899" y="255"/>
                </a:lnTo>
                <a:lnTo>
                  <a:pt x="6899" y="272"/>
                </a:lnTo>
                <a:lnTo>
                  <a:pt x="6900" y="272"/>
                </a:lnTo>
                <a:lnTo>
                  <a:pt x="6901" y="255"/>
                </a:lnTo>
                <a:lnTo>
                  <a:pt x="6901" y="238"/>
                </a:lnTo>
                <a:lnTo>
                  <a:pt x="6902" y="238"/>
                </a:lnTo>
                <a:lnTo>
                  <a:pt x="6903" y="238"/>
                </a:lnTo>
                <a:lnTo>
                  <a:pt x="6903" y="238"/>
                </a:lnTo>
                <a:lnTo>
                  <a:pt x="6904" y="238"/>
                </a:lnTo>
                <a:lnTo>
                  <a:pt x="6904" y="221"/>
                </a:lnTo>
                <a:lnTo>
                  <a:pt x="6905" y="204"/>
                </a:lnTo>
                <a:lnTo>
                  <a:pt x="6905" y="187"/>
                </a:lnTo>
                <a:lnTo>
                  <a:pt x="6906" y="221"/>
                </a:lnTo>
                <a:lnTo>
                  <a:pt x="6907" y="289"/>
                </a:lnTo>
                <a:lnTo>
                  <a:pt x="6907" y="170"/>
                </a:lnTo>
                <a:lnTo>
                  <a:pt x="6908" y="136"/>
                </a:lnTo>
                <a:lnTo>
                  <a:pt x="6908" y="153"/>
                </a:lnTo>
                <a:lnTo>
                  <a:pt x="6909" y="170"/>
                </a:lnTo>
                <a:lnTo>
                  <a:pt x="6909" y="221"/>
                </a:lnTo>
                <a:lnTo>
                  <a:pt x="6910" y="340"/>
                </a:lnTo>
                <a:lnTo>
                  <a:pt x="6911" y="358"/>
                </a:lnTo>
                <a:lnTo>
                  <a:pt x="6911" y="289"/>
                </a:lnTo>
                <a:lnTo>
                  <a:pt x="6912" y="255"/>
                </a:lnTo>
                <a:lnTo>
                  <a:pt x="6912" y="238"/>
                </a:lnTo>
                <a:lnTo>
                  <a:pt x="6913" y="289"/>
                </a:lnTo>
                <a:lnTo>
                  <a:pt x="6913" y="306"/>
                </a:lnTo>
                <a:lnTo>
                  <a:pt x="6914" y="323"/>
                </a:lnTo>
                <a:lnTo>
                  <a:pt x="6915" y="306"/>
                </a:lnTo>
                <a:lnTo>
                  <a:pt x="6915" y="289"/>
                </a:lnTo>
                <a:lnTo>
                  <a:pt x="6916" y="238"/>
                </a:lnTo>
                <a:lnTo>
                  <a:pt x="6916" y="221"/>
                </a:lnTo>
                <a:lnTo>
                  <a:pt x="6917" y="204"/>
                </a:lnTo>
                <a:lnTo>
                  <a:pt x="6917" y="204"/>
                </a:lnTo>
                <a:lnTo>
                  <a:pt x="6918" y="187"/>
                </a:lnTo>
                <a:lnTo>
                  <a:pt x="6918" y="187"/>
                </a:lnTo>
                <a:lnTo>
                  <a:pt x="6919" y="187"/>
                </a:lnTo>
                <a:lnTo>
                  <a:pt x="6920" y="187"/>
                </a:lnTo>
                <a:lnTo>
                  <a:pt x="6920" y="238"/>
                </a:lnTo>
                <a:lnTo>
                  <a:pt x="6921" y="255"/>
                </a:lnTo>
                <a:lnTo>
                  <a:pt x="6921" y="221"/>
                </a:lnTo>
                <a:lnTo>
                  <a:pt x="6922" y="221"/>
                </a:lnTo>
                <a:lnTo>
                  <a:pt x="6922" y="221"/>
                </a:lnTo>
                <a:lnTo>
                  <a:pt x="6923" y="238"/>
                </a:lnTo>
                <a:lnTo>
                  <a:pt x="6924" y="255"/>
                </a:lnTo>
                <a:lnTo>
                  <a:pt x="6924" y="255"/>
                </a:lnTo>
                <a:lnTo>
                  <a:pt x="6925" y="238"/>
                </a:lnTo>
                <a:lnTo>
                  <a:pt x="6925" y="238"/>
                </a:lnTo>
                <a:lnTo>
                  <a:pt x="6926" y="255"/>
                </a:lnTo>
                <a:lnTo>
                  <a:pt x="6926" y="255"/>
                </a:lnTo>
                <a:lnTo>
                  <a:pt x="6927" y="272"/>
                </a:lnTo>
                <a:lnTo>
                  <a:pt x="6928" y="255"/>
                </a:lnTo>
                <a:lnTo>
                  <a:pt x="6928" y="255"/>
                </a:lnTo>
                <a:lnTo>
                  <a:pt x="6929" y="238"/>
                </a:lnTo>
                <a:lnTo>
                  <a:pt x="6929" y="204"/>
                </a:lnTo>
                <a:lnTo>
                  <a:pt x="6930" y="153"/>
                </a:lnTo>
                <a:lnTo>
                  <a:pt x="6930" y="238"/>
                </a:lnTo>
                <a:lnTo>
                  <a:pt x="6931" y="272"/>
                </a:lnTo>
                <a:lnTo>
                  <a:pt x="6932" y="238"/>
                </a:lnTo>
                <a:lnTo>
                  <a:pt x="6932" y="238"/>
                </a:lnTo>
                <a:lnTo>
                  <a:pt x="6933" y="204"/>
                </a:lnTo>
                <a:lnTo>
                  <a:pt x="6934" y="238"/>
                </a:lnTo>
                <a:lnTo>
                  <a:pt x="6934" y="306"/>
                </a:lnTo>
                <a:lnTo>
                  <a:pt x="6935" y="306"/>
                </a:lnTo>
                <a:lnTo>
                  <a:pt x="6935" y="323"/>
                </a:lnTo>
                <a:lnTo>
                  <a:pt x="6936" y="340"/>
                </a:lnTo>
                <a:lnTo>
                  <a:pt x="6936" y="306"/>
                </a:lnTo>
                <a:lnTo>
                  <a:pt x="6937" y="255"/>
                </a:lnTo>
                <a:lnTo>
                  <a:pt x="6938" y="187"/>
                </a:lnTo>
                <a:lnTo>
                  <a:pt x="6938" y="187"/>
                </a:lnTo>
                <a:lnTo>
                  <a:pt x="6939" y="187"/>
                </a:lnTo>
                <a:lnTo>
                  <a:pt x="6939" y="221"/>
                </a:lnTo>
                <a:lnTo>
                  <a:pt x="6940" y="255"/>
                </a:lnTo>
                <a:lnTo>
                  <a:pt x="6940" y="255"/>
                </a:lnTo>
                <a:lnTo>
                  <a:pt x="6941" y="255"/>
                </a:lnTo>
                <a:lnTo>
                  <a:pt x="6941" y="255"/>
                </a:lnTo>
                <a:lnTo>
                  <a:pt x="6942" y="238"/>
                </a:lnTo>
                <a:lnTo>
                  <a:pt x="6943" y="238"/>
                </a:lnTo>
                <a:lnTo>
                  <a:pt x="6943" y="221"/>
                </a:lnTo>
                <a:lnTo>
                  <a:pt x="6944" y="221"/>
                </a:lnTo>
                <a:lnTo>
                  <a:pt x="6944" y="221"/>
                </a:lnTo>
                <a:lnTo>
                  <a:pt x="6945" y="221"/>
                </a:lnTo>
                <a:lnTo>
                  <a:pt x="6945" y="238"/>
                </a:lnTo>
                <a:lnTo>
                  <a:pt x="6946" y="255"/>
                </a:lnTo>
                <a:lnTo>
                  <a:pt x="6947" y="238"/>
                </a:lnTo>
                <a:lnTo>
                  <a:pt x="6947" y="221"/>
                </a:lnTo>
                <a:lnTo>
                  <a:pt x="6948" y="221"/>
                </a:lnTo>
                <a:lnTo>
                  <a:pt x="6948" y="221"/>
                </a:lnTo>
                <a:lnTo>
                  <a:pt x="6949" y="238"/>
                </a:lnTo>
                <a:lnTo>
                  <a:pt x="6949" y="238"/>
                </a:lnTo>
                <a:lnTo>
                  <a:pt x="6950" y="221"/>
                </a:lnTo>
                <a:lnTo>
                  <a:pt x="6951" y="221"/>
                </a:lnTo>
                <a:lnTo>
                  <a:pt x="6951" y="221"/>
                </a:lnTo>
                <a:lnTo>
                  <a:pt x="6952" y="272"/>
                </a:lnTo>
                <a:lnTo>
                  <a:pt x="6952" y="255"/>
                </a:lnTo>
                <a:lnTo>
                  <a:pt x="6953" y="170"/>
                </a:lnTo>
                <a:lnTo>
                  <a:pt x="6953" y="102"/>
                </a:lnTo>
                <a:lnTo>
                  <a:pt x="6954" y="119"/>
                </a:lnTo>
                <a:lnTo>
                  <a:pt x="6955" y="170"/>
                </a:lnTo>
                <a:lnTo>
                  <a:pt x="6955" y="255"/>
                </a:lnTo>
                <a:lnTo>
                  <a:pt x="6956" y="323"/>
                </a:lnTo>
                <a:lnTo>
                  <a:pt x="6956" y="306"/>
                </a:lnTo>
                <a:lnTo>
                  <a:pt x="6957" y="238"/>
                </a:lnTo>
                <a:lnTo>
                  <a:pt x="6957" y="187"/>
                </a:lnTo>
                <a:lnTo>
                  <a:pt x="6958" y="221"/>
                </a:lnTo>
                <a:lnTo>
                  <a:pt x="6959" y="306"/>
                </a:lnTo>
                <a:lnTo>
                  <a:pt x="6959" y="374"/>
                </a:lnTo>
                <a:lnTo>
                  <a:pt x="6960" y="340"/>
                </a:lnTo>
                <a:lnTo>
                  <a:pt x="6960" y="255"/>
                </a:lnTo>
                <a:lnTo>
                  <a:pt x="6961" y="238"/>
                </a:lnTo>
                <a:lnTo>
                  <a:pt x="6961" y="238"/>
                </a:lnTo>
                <a:lnTo>
                  <a:pt x="6962" y="272"/>
                </a:lnTo>
                <a:lnTo>
                  <a:pt x="6962" y="289"/>
                </a:lnTo>
                <a:lnTo>
                  <a:pt x="6963" y="238"/>
                </a:lnTo>
                <a:lnTo>
                  <a:pt x="6964" y="221"/>
                </a:lnTo>
                <a:lnTo>
                  <a:pt x="6964" y="187"/>
                </a:lnTo>
                <a:lnTo>
                  <a:pt x="6965" y="204"/>
                </a:lnTo>
                <a:lnTo>
                  <a:pt x="6965" y="187"/>
                </a:lnTo>
                <a:lnTo>
                  <a:pt x="6966" y="187"/>
                </a:lnTo>
                <a:lnTo>
                  <a:pt x="6967" y="170"/>
                </a:lnTo>
                <a:lnTo>
                  <a:pt x="6967" y="204"/>
                </a:lnTo>
                <a:lnTo>
                  <a:pt x="6968" y="238"/>
                </a:lnTo>
                <a:lnTo>
                  <a:pt x="6968" y="238"/>
                </a:lnTo>
                <a:lnTo>
                  <a:pt x="6969" y="255"/>
                </a:lnTo>
                <a:lnTo>
                  <a:pt x="6970" y="255"/>
                </a:lnTo>
                <a:lnTo>
                  <a:pt x="6970" y="272"/>
                </a:lnTo>
                <a:lnTo>
                  <a:pt x="6971" y="238"/>
                </a:lnTo>
                <a:lnTo>
                  <a:pt x="6971" y="221"/>
                </a:lnTo>
                <a:lnTo>
                  <a:pt x="6972" y="238"/>
                </a:lnTo>
                <a:lnTo>
                  <a:pt x="6972" y="255"/>
                </a:lnTo>
                <a:lnTo>
                  <a:pt x="6973" y="272"/>
                </a:lnTo>
                <a:lnTo>
                  <a:pt x="6974" y="238"/>
                </a:lnTo>
                <a:lnTo>
                  <a:pt x="6974" y="187"/>
                </a:lnTo>
                <a:lnTo>
                  <a:pt x="6975" y="170"/>
                </a:lnTo>
                <a:lnTo>
                  <a:pt x="6975" y="153"/>
                </a:lnTo>
                <a:lnTo>
                  <a:pt x="6976" y="204"/>
                </a:lnTo>
                <a:lnTo>
                  <a:pt x="6976" y="289"/>
                </a:lnTo>
                <a:lnTo>
                  <a:pt x="6977" y="272"/>
                </a:lnTo>
                <a:lnTo>
                  <a:pt x="6978" y="255"/>
                </a:lnTo>
                <a:lnTo>
                  <a:pt x="6978" y="238"/>
                </a:lnTo>
                <a:lnTo>
                  <a:pt x="6979" y="221"/>
                </a:lnTo>
                <a:lnTo>
                  <a:pt x="6979" y="289"/>
                </a:lnTo>
                <a:lnTo>
                  <a:pt x="6980" y="323"/>
                </a:lnTo>
                <a:lnTo>
                  <a:pt x="6980" y="289"/>
                </a:lnTo>
                <a:lnTo>
                  <a:pt x="6981" y="323"/>
                </a:lnTo>
                <a:lnTo>
                  <a:pt x="6982" y="374"/>
                </a:lnTo>
                <a:lnTo>
                  <a:pt x="6982" y="340"/>
                </a:lnTo>
                <a:lnTo>
                  <a:pt x="6983" y="255"/>
                </a:lnTo>
                <a:lnTo>
                  <a:pt x="6983" y="204"/>
                </a:lnTo>
                <a:lnTo>
                  <a:pt x="6984" y="204"/>
                </a:lnTo>
                <a:lnTo>
                  <a:pt x="6984" y="187"/>
                </a:lnTo>
                <a:lnTo>
                  <a:pt x="6985" y="221"/>
                </a:lnTo>
                <a:lnTo>
                  <a:pt x="6985" y="255"/>
                </a:lnTo>
                <a:lnTo>
                  <a:pt x="6986" y="238"/>
                </a:lnTo>
                <a:lnTo>
                  <a:pt x="6987" y="272"/>
                </a:lnTo>
                <a:lnTo>
                  <a:pt x="6987" y="306"/>
                </a:lnTo>
                <a:lnTo>
                  <a:pt x="6988" y="272"/>
                </a:lnTo>
                <a:lnTo>
                  <a:pt x="6988" y="221"/>
                </a:lnTo>
                <a:lnTo>
                  <a:pt x="6989" y="204"/>
                </a:lnTo>
                <a:lnTo>
                  <a:pt x="6989" y="187"/>
                </a:lnTo>
                <a:lnTo>
                  <a:pt x="6990" y="187"/>
                </a:lnTo>
                <a:lnTo>
                  <a:pt x="6991" y="221"/>
                </a:lnTo>
                <a:lnTo>
                  <a:pt x="6991" y="221"/>
                </a:lnTo>
                <a:lnTo>
                  <a:pt x="6992" y="221"/>
                </a:lnTo>
                <a:lnTo>
                  <a:pt x="6992" y="238"/>
                </a:lnTo>
                <a:lnTo>
                  <a:pt x="6993" y="255"/>
                </a:lnTo>
                <a:lnTo>
                  <a:pt x="6993" y="238"/>
                </a:lnTo>
                <a:lnTo>
                  <a:pt x="6994" y="221"/>
                </a:lnTo>
                <a:lnTo>
                  <a:pt x="6995" y="221"/>
                </a:lnTo>
                <a:lnTo>
                  <a:pt x="6995" y="187"/>
                </a:lnTo>
                <a:lnTo>
                  <a:pt x="6996" y="170"/>
                </a:lnTo>
                <a:lnTo>
                  <a:pt x="6996" y="136"/>
                </a:lnTo>
                <a:lnTo>
                  <a:pt x="6997" y="136"/>
                </a:lnTo>
                <a:lnTo>
                  <a:pt x="6997" y="170"/>
                </a:lnTo>
                <a:lnTo>
                  <a:pt x="6998" y="187"/>
                </a:lnTo>
                <a:lnTo>
                  <a:pt x="6999" y="68"/>
                </a:lnTo>
                <a:lnTo>
                  <a:pt x="6999" y="51"/>
                </a:lnTo>
                <a:lnTo>
                  <a:pt x="7000" y="102"/>
                </a:lnTo>
                <a:lnTo>
                  <a:pt x="7001" y="187"/>
                </a:lnTo>
                <a:lnTo>
                  <a:pt x="7001" y="255"/>
                </a:lnTo>
                <a:lnTo>
                  <a:pt x="7002" y="358"/>
                </a:lnTo>
                <a:lnTo>
                  <a:pt x="7002" y="358"/>
                </a:lnTo>
                <a:lnTo>
                  <a:pt x="7003" y="323"/>
                </a:lnTo>
                <a:lnTo>
                  <a:pt x="7003" y="289"/>
                </a:lnTo>
                <a:lnTo>
                  <a:pt x="7004" y="358"/>
                </a:lnTo>
                <a:lnTo>
                  <a:pt x="7005" y="391"/>
                </a:lnTo>
                <a:lnTo>
                  <a:pt x="7005" y="391"/>
                </a:lnTo>
                <a:lnTo>
                  <a:pt x="7006" y="374"/>
                </a:lnTo>
                <a:lnTo>
                  <a:pt x="7006" y="358"/>
                </a:lnTo>
                <a:lnTo>
                  <a:pt x="7007" y="289"/>
                </a:lnTo>
                <a:lnTo>
                  <a:pt x="7007" y="289"/>
                </a:lnTo>
                <a:lnTo>
                  <a:pt x="7008" y="238"/>
                </a:lnTo>
                <a:lnTo>
                  <a:pt x="7008" y="221"/>
                </a:lnTo>
                <a:lnTo>
                  <a:pt x="7009" y="204"/>
                </a:lnTo>
                <a:lnTo>
                  <a:pt x="7010" y="170"/>
                </a:lnTo>
                <a:lnTo>
                  <a:pt x="7010" y="153"/>
                </a:lnTo>
                <a:lnTo>
                  <a:pt x="7011" y="170"/>
                </a:lnTo>
                <a:lnTo>
                  <a:pt x="7011" y="170"/>
                </a:lnTo>
                <a:lnTo>
                  <a:pt x="7012" y="170"/>
                </a:lnTo>
                <a:lnTo>
                  <a:pt x="7012" y="187"/>
                </a:lnTo>
                <a:lnTo>
                  <a:pt x="7013" y="204"/>
                </a:lnTo>
                <a:lnTo>
                  <a:pt x="7014" y="204"/>
                </a:lnTo>
                <a:lnTo>
                  <a:pt x="7014" y="221"/>
                </a:lnTo>
                <a:lnTo>
                  <a:pt x="7015" y="221"/>
                </a:lnTo>
                <a:lnTo>
                  <a:pt x="7015" y="238"/>
                </a:lnTo>
                <a:lnTo>
                  <a:pt x="7016" y="255"/>
                </a:lnTo>
                <a:lnTo>
                  <a:pt x="7016" y="255"/>
                </a:lnTo>
                <a:lnTo>
                  <a:pt x="7017" y="255"/>
                </a:lnTo>
                <a:lnTo>
                  <a:pt x="7018" y="272"/>
                </a:lnTo>
                <a:lnTo>
                  <a:pt x="7018" y="289"/>
                </a:lnTo>
                <a:lnTo>
                  <a:pt x="7019" y="272"/>
                </a:lnTo>
                <a:lnTo>
                  <a:pt x="7019" y="255"/>
                </a:lnTo>
                <a:lnTo>
                  <a:pt x="7020" y="187"/>
                </a:lnTo>
                <a:lnTo>
                  <a:pt x="7020" y="187"/>
                </a:lnTo>
                <a:lnTo>
                  <a:pt x="7021" y="187"/>
                </a:lnTo>
                <a:lnTo>
                  <a:pt x="7022" y="187"/>
                </a:lnTo>
                <a:lnTo>
                  <a:pt x="7022" y="289"/>
                </a:lnTo>
                <a:lnTo>
                  <a:pt x="7023" y="272"/>
                </a:lnTo>
                <a:lnTo>
                  <a:pt x="7023" y="255"/>
                </a:lnTo>
                <a:lnTo>
                  <a:pt x="7024" y="204"/>
                </a:lnTo>
                <a:lnTo>
                  <a:pt x="7024" y="238"/>
                </a:lnTo>
                <a:lnTo>
                  <a:pt x="7025" y="221"/>
                </a:lnTo>
                <a:lnTo>
                  <a:pt x="7025" y="221"/>
                </a:lnTo>
                <a:lnTo>
                  <a:pt x="7026" y="289"/>
                </a:lnTo>
                <a:lnTo>
                  <a:pt x="7027" y="323"/>
                </a:lnTo>
                <a:lnTo>
                  <a:pt x="7027" y="358"/>
                </a:lnTo>
                <a:lnTo>
                  <a:pt x="7028" y="340"/>
                </a:lnTo>
                <a:lnTo>
                  <a:pt x="7028" y="289"/>
                </a:lnTo>
                <a:lnTo>
                  <a:pt x="7029" y="238"/>
                </a:lnTo>
                <a:lnTo>
                  <a:pt x="7029" y="187"/>
                </a:lnTo>
                <a:lnTo>
                  <a:pt x="7030" y="170"/>
                </a:lnTo>
                <a:lnTo>
                  <a:pt x="7031" y="187"/>
                </a:lnTo>
                <a:lnTo>
                  <a:pt x="7031" y="221"/>
                </a:lnTo>
                <a:lnTo>
                  <a:pt x="7032" y="238"/>
                </a:lnTo>
                <a:lnTo>
                  <a:pt x="7032" y="238"/>
                </a:lnTo>
                <a:lnTo>
                  <a:pt x="7033" y="221"/>
                </a:lnTo>
                <a:lnTo>
                  <a:pt x="7034" y="221"/>
                </a:lnTo>
                <a:lnTo>
                  <a:pt x="7034" y="221"/>
                </a:lnTo>
                <a:lnTo>
                  <a:pt x="7035" y="221"/>
                </a:lnTo>
                <a:lnTo>
                  <a:pt x="7035" y="204"/>
                </a:lnTo>
                <a:lnTo>
                  <a:pt x="7036" y="221"/>
                </a:lnTo>
                <a:lnTo>
                  <a:pt x="7037" y="238"/>
                </a:lnTo>
                <a:lnTo>
                  <a:pt x="7037" y="238"/>
                </a:lnTo>
                <a:lnTo>
                  <a:pt x="7038" y="238"/>
                </a:lnTo>
                <a:lnTo>
                  <a:pt x="7038" y="221"/>
                </a:lnTo>
                <a:lnTo>
                  <a:pt x="7039" y="221"/>
                </a:lnTo>
                <a:lnTo>
                  <a:pt x="7039" y="204"/>
                </a:lnTo>
                <a:lnTo>
                  <a:pt x="7040" y="204"/>
                </a:lnTo>
                <a:lnTo>
                  <a:pt x="7041" y="221"/>
                </a:lnTo>
                <a:lnTo>
                  <a:pt x="7041" y="221"/>
                </a:lnTo>
                <a:lnTo>
                  <a:pt x="7042" y="204"/>
                </a:lnTo>
                <a:lnTo>
                  <a:pt x="7042" y="170"/>
                </a:lnTo>
                <a:lnTo>
                  <a:pt x="7043" y="187"/>
                </a:lnTo>
                <a:lnTo>
                  <a:pt x="7043" y="238"/>
                </a:lnTo>
                <a:lnTo>
                  <a:pt x="7044" y="204"/>
                </a:lnTo>
                <a:lnTo>
                  <a:pt x="7045" y="136"/>
                </a:lnTo>
                <a:lnTo>
                  <a:pt x="7045" y="17"/>
                </a:lnTo>
                <a:lnTo>
                  <a:pt x="7046" y="34"/>
                </a:lnTo>
                <a:lnTo>
                  <a:pt x="7046" y="68"/>
                </a:lnTo>
                <a:lnTo>
                  <a:pt x="7047" y="170"/>
                </a:lnTo>
                <a:lnTo>
                  <a:pt x="7047" y="340"/>
                </a:lnTo>
                <a:lnTo>
                  <a:pt x="7048" y="374"/>
                </a:lnTo>
                <a:lnTo>
                  <a:pt x="7049" y="272"/>
                </a:lnTo>
                <a:lnTo>
                  <a:pt x="7049" y="221"/>
                </a:lnTo>
                <a:lnTo>
                  <a:pt x="7050" y="272"/>
                </a:lnTo>
                <a:lnTo>
                  <a:pt x="7050" y="358"/>
                </a:lnTo>
                <a:lnTo>
                  <a:pt x="7051" y="391"/>
                </a:lnTo>
                <a:lnTo>
                  <a:pt x="7051" y="374"/>
                </a:lnTo>
                <a:lnTo>
                  <a:pt x="7052" y="374"/>
                </a:lnTo>
                <a:lnTo>
                  <a:pt x="7052" y="358"/>
                </a:lnTo>
                <a:lnTo>
                  <a:pt x="7053" y="323"/>
                </a:lnTo>
                <a:lnTo>
                  <a:pt x="7054" y="289"/>
                </a:lnTo>
                <a:lnTo>
                  <a:pt x="7054" y="255"/>
                </a:lnTo>
                <a:lnTo>
                  <a:pt x="7055" y="272"/>
                </a:lnTo>
                <a:lnTo>
                  <a:pt x="7055" y="255"/>
                </a:lnTo>
                <a:lnTo>
                  <a:pt x="7056" y="238"/>
                </a:lnTo>
                <a:lnTo>
                  <a:pt x="7056" y="221"/>
                </a:lnTo>
                <a:lnTo>
                  <a:pt x="7057" y="187"/>
                </a:lnTo>
                <a:lnTo>
                  <a:pt x="7058" y="187"/>
                </a:lnTo>
                <a:lnTo>
                  <a:pt x="7058" y="204"/>
                </a:lnTo>
                <a:lnTo>
                  <a:pt x="7059" y="221"/>
                </a:lnTo>
                <a:lnTo>
                  <a:pt x="7059" y="238"/>
                </a:lnTo>
                <a:lnTo>
                  <a:pt x="7060" y="238"/>
                </a:lnTo>
                <a:lnTo>
                  <a:pt x="7060" y="221"/>
                </a:lnTo>
                <a:lnTo>
                  <a:pt x="7061" y="221"/>
                </a:lnTo>
                <a:lnTo>
                  <a:pt x="7062" y="221"/>
                </a:lnTo>
                <a:lnTo>
                  <a:pt x="7062" y="238"/>
                </a:lnTo>
                <a:lnTo>
                  <a:pt x="7063" y="255"/>
                </a:lnTo>
                <a:lnTo>
                  <a:pt x="7063" y="289"/>
                </a:lnTo>
                <a:lnTo>
                  <a:pt x="7064" y="323"/>
                </a:lnTo>
                <a:lnTo>
                  <a:pt x="7064" y="340"/>
                </a:lnTo>
                <a:lnTo>
                  <a:pt x="7065" y="306"/>
                </a:lnTo>
                <a:lnTo>
                  <a:pt x="7066" y="358"/>
                </a:lnTo>
                <a:lnTo>
                  <a:pt x="7066" y="272"/>
                </a:lnTo>
                <a:lnTo>
                  <a:pt x="7067" y="136"/>
                </a:lnTo>
                <a:lnTo>
                  <a:pt x="7068" y="68"/>
                </a:lnTo>
                <a:lnTo>
                  <a:pt x="7068" y="153"/>
                </a:lnTo>
                <a:lnTo>
                  <a:pt x="7069" y="289"/>
                </a:lnTo>
                <a:lnTo>
                  <a:pt x="7069" y="323"/>
                </a:lnTo>
                <a:lnTo>
                  <a:pt x="7070" y="306"/>
                </a:lnTo>
                <a:lnTo>
                  <a:pt x="7070" y="255"/>
                </a:lnTo>
                <a:lnTo>
                  <a:pt x="7071" y="238"/>
                </a:lnTo>
                <a:lnTo>
                  <a:pt x="7072" y="255"/>
                </a:lnTo>
                <a:lnTo>
                  <a:pt x="7072" y="340"/>
                </a:lnTo>
                <a:lnTo>
                  <a:pt x="7073" y="374"/>
                </a:lnTo>
                <a:lnTo>
                  <a:pt x="7073" y="374"/>
                </a:lnTo>
                <a:lnTo>
                  <a:pt x="7074" y="272"/>
                </a:lnTo>
                <a:lnTo>
                  <a:pt x="7074" y="187"/>
                </a:lnTo>
                <a:lnTo>
                  <a:pt x="7075" y="136"/>
                </a:lnTo>
                <a:lnTo>
                  <a:pt x="7075" y="153"/>
                </a:lnTo>
                <a:lnTo>
                  <a:pt x="7076" y="204"/>
                </a:lnTo>
                <a:lnTo>
                  <a:pt x="7077" y="255"/>
                </a:lnTo>
                <a:lnTo>
                  <a:pt x="7077" y="272"/>
                </a:lnTo>
                <a:lnTo>
                  <a:pt x="7078" y="272"/>
                </a:lnTo>
                <a:lnTo>
                  <a:pt x="7078" y="238"/>
                </a:lnTo>
                <a:lnTo>
                  <a:pt x="7079" y="238"/>
                </a:lnTo>
                <a:lnTo>
                  <a:pt x="7079" y="221"/>
                </a:lnTo>
                <a:lnTo>
                  <a:pt x="7080" y="221"/>
                </a:lnTo>
                <a:lnTo>
                  <a:pt x="7081" y="221"/>
                </a:lnTo>
                <a:lnTo>
                  <a:pt x="7081" y="221"/>
                </a:lnTo>
                <a:lnTo>
                  <a:pt x="7082" y="204"/>
                </a:lnTo>
                <a:lnTo>
                  <a:pt x="7082" y="204"/>
                </a:lnTo>
                <a:lnTo>
                  <a:pt x="7083" y="204"/>
                </a:lnTo>
                <a:lnTo>
                  <a:pt x="7083" y="221"/>
                </a:lnTo>
                <a:lnTo>
                  <a:pt x="7084" y="221"/>
                </a:lnTo>
                <a:lnTo>
                  <a:pt x="7085" y="221"/>
                </a:lnTo>
                <a:lnTo>
                  <a:pt x="7085" y="221"/>
                </a:lnTo>
                <a:lnTo>
                  <a:pt x="7086" y="221"/>
                </a:lnTo>
                <a:lnTo>
                  <a:pt x="7086" y="204"/>
                </a:lnTo>
                <a:lnTo>
                  <a:pt x="7087" y="221"/>
                </a:lnTo>
                <a:lnTo>
                  <a:pt x="7087" y="221"/>
                </a:lnTo>
                <a:lnTo>
                  <a:pt x="7088" y="187"/>
                </a:lnTo>
                <a:lnTo>
                  <a:pt x="7089" y="170"/>
                </a:lnTo>
                <a:lnTo>
                  <a:pt x="7089" y="204"/>
                </a:lnTo>
                <a:lnTo>
                  <a:pt x="7090" y="187"/>
                </a:lnTo>
                <a:lnTo>
                  <a:pt x="7090" y="68"/>
                </a:lnTo>
                <a:lnTo>
                  <a:pt x="7091" y="17"/>
                </a:lnTo>
                <a:lnTo>
                  <a:pt x="7091" y="51"/>
                </a:lnTo>
                <a:lnTo>
                  <a:pt x="7092" y="136"/>
                </a:lnTo>
                <a:lnTo>
                  <a:pt x="7092" y="289"/>
                </a:lnTo>
                <a:lnTo>
                  <a:pt x="7093" y="374"/>
                </a:lnTo>
                <a:lnTo>
                  <a:pt x="7094" y="340"/>
                </a:lnTo>
                <a:lnTo>
                  <a:pt x="7094" y="306"/>
                </a:lnTo>
                <a:lnTo>
                  <a:pt x="7095" y="289"/>
                </a:lnTo>
                <a:lnTo>
                  <a:pt x="7095" y="358"/>
                </a:lnTo>
                <a:lnTo>
                  <a:pt x="7096" y="391"/>
                </a:lnTo>
                <a:lnTo>
                  <a:pt x="7096" y="374"/>
                </a:lnTo>
                <a:lnTo>
                  <a:pt x="7097" y="358"/>
                </a:lnTo>
                <a:lnTo>
                  <a:pt x="7098" y="340"/>
                </a:lnTo>
                <a:lnTo>
                  <a:pt x="7098" y="306"/>
                </a:lnTo>
                <a:lnTo>
                  <a:pt x="7099" y="289"/>
                </a:lnTo>
                <a:lnTo>
                  <a:pt x="7099" y="272"/>
                </a:lnTo>
                <a:lnTo>
                  <a:pt x="7100" y="272"/>
                </a:lnTo>
                <a:lnTo>
                  <a:pt x="7101" y="255"/>
                </a:lnTo>
                <a:lnTo>
                  <a:pt x="7101" y="221"/>
                </a:lnTo>
                <a:lnTo>
                  <a:pt x="7102" y="204"/>
                </a:lnTo>
                <a:lnTo>
                  <a:pt x="7102" y="187"/>
                </a:lnTo>
                <a:lnTo>
                  <a:pt x="7103" y="170"/>
                </a:lnTo>
                <a:lnTo>
                  <a:pt x="7104" y="153"/>
                </a:lnTo>
                <a:lnTo>
                  <a:pt x="7104" y="153"/>
                </a:lnTo>
                <a:lnTo>
                  <a:pt x="7105" y="170"/>
                </a:lnTo>
                <a:lnTo>
                  <a:pt x="7105" y="187"/>
                </a:lnTo>
                <a:lnTo>
                  <a:pt x="7106" y="204"/>
                </a:lnTo>
                <a:lnTo>
                  <a:pt x="7106" y="204"/>
                </a:lnTo>
                <a:lnTo>
                  <a:pt x="7107" y="221"/>
                </a:lnTo>
                <a:lnTo>
                  <a:pt x="7108" y="238"/>
                </a:lnTo>
                <a:lnTo>
                  <a:pt x="7108" y="238"/>
                </a:lnTo>
                <a:lnTo>
                  <a:pt x="7109" y="238"/>
                </a:lnTo>
                <a:lnTo>
                  <a:pt x="7109" y="238"/>
                </a:lnTo>
                <a:lnTo>
                  <a:pt x="7110" y="238"/>
                </a:lnTo>
                <a:lnTo>
                  <a:pt x="7110" y="221"/>
                </a:lnTo>
                <a:lnTo>
                  <a:pt x="7111" y="204"/>
                </a:lnTo>
                <a:lnTo>
                  <a:pt x="7112" y="170"/>
                </a:lnTo>
                <a:lnTo>
                  <a:pt x="7112" y="221"/>
                </a:lnTo>
                <a:lnTo>
                  <a:pt x="7113" y="221"/>
                </a:lnTo>
                <a:lnTo>
                  <a:pt x="7113" y="255"/>
                </a:lnTo>
                <a:lnTo>
                  <a:pt x="7114" y="255"/>
                </a:lnTo>
                <a:lnTo>
                  <a:pt x="7114" y="153"/>
                </a:lnTo>
                <a:lnTo>
                  <a:pt x="7115" y="204"/>
                </a:lnTo>
                <a:lnTo>
                  <a:pt x="7115" y="289"/>
                </a:lnTo>
                <a:lnTo>
                  <a:pt x="7116" y="323"/>
                </a:lnTo>
                <a:lnTo>
                  <a:pt x="7117" y="306"/>
                </a:lnTo>
                <a:lnTo>
                  <a:pt x="7117" y="289"/>
                </a:lnTo>
                <a:lnTo>
                  <a:pt x="7118" y="340"/>
                </a:lnTo>
                <a:lnTo>
                  <a:pt x="7118" y="358"/>
                </a:lnTo>
                <a:lnTo>
                  <a:pt x="7119" y="374"/>
                </a:lnTo>
                <a:lnTo>
                  <a:pt x="7119" y="358"/>
                </a:lnTo>
                <a:lnTo>
                  <a:pt x="7120" y="306"/>
                </a:lnTo>
                <a:lnTo>
                  <a:pt x="7121" y="238"/>
                </a:lnTo>
                <a:lnTo>
                  <a:pt x="7121" y="187"/>
                </a:lnTo>
                <a:lnTo>
                  <a:pt x="7122" y="204"/>
                </a:lnTo>
                <a:lnTo>
                  <a:pt x="7122" y="204"/>
                </a:lnTo>
                <a:lnTo>
                  <a:pt x="7123" y="204"/>
                </a:lnTo>
                <a:lnTo>
                  <a:pt x="7123" y="221"/>
                </a:lnTo>
                <a:lnTo>
                  <a:pt x="7124" y="255"/>
                </a:lnTo>
                <a:lnTo>
                  <a:pt x="7125" y="255"/>
                </a:lnTo>
                <a:lnTo>
                  <a:pt x="7125" y="255"/>
                </a:lnTo>
                <a:lnTo>
                  <a:pt x="7126" y="255"/>
                </a:lnTo>
                <a:lnTo>
                  <a:pt x="7126" y="255"/>
                </a:lnTo>
                <a:lnTo>
                  <a:pt x="7127" y="255"/>
                </a:lnTo>
                <a:lnTo>
                  <a:pt x="7127" y="255"/>
                </a:lnTo>
                <a:lnTo>
                  <a:pt x="7128" y="204"/>
                </a:lnTo>
                <a:lnTo>
                  <a:pt x="7129" y="204"/>
                </a:lnTo>
                <a:lnTo>
                  <a:pt x="7129" y="221"/>
                </a:lnTo>
                <a:lnTo>
                  <a:pt x="7130" y="255"/>
                </a:lnTo>
                <a:lnTo>
                  <a:pt x="7130" y="272"/>
                </a:lnTo>
                <a:lnTo>
                  <a:pt x="7131" y="255"/>
                </a:lnTo>
                <a:lnTo>
                  <a:pt x="7131" y="238"/>
                </a:lnTo>
                <a:lnTo>
                  <a:pt x="7132" y="238"/>
                </a:lnTo>
                <a:lnTo>
                  <a:pt x="7132" y="238"/>
                </a:lnTo>
                <a:lnTo>
                  <a:pt x="7133" y="238"/>
                </a:lnTo>
                <a:lnTo>
                  <a:pt x="7134" y="238"/>
                </a:lnTo>
                <a:lnTo>
                  <a:pt x="7135" y="204"/>
                </a:lnTo>
                <a:lnTo>
                  <a:pt x="7135" y="187"/>
                </a:lnTo>
                <a:lnTo>
                  <a:pt x="7136" y="187"/>
                </a:lnTo>
                <a:lnTo>
                  <a:pt x="7136" y="85"/>
                </a:lnTo>
                <a:lnTo>
                  <a:pt x="7137" y="68"/>
                </a:lnTo>
                <a:lnTo>
                  <a:pt x="7137" y="136"/>
                </a:lnTo>
                <a:lnTo>
                  <a:pt x="7138" y="238"/>
                </a:lnTo>
                <a:lnTo>
                  <a:pt x="7138" y="306"/>
                </a:lnTo>
                <a:lnTo>
                  <a:pt x="7139" y="323"/>
                </a:lnTo>
                <a:lnTo>
                  <a:pt x="7140" y="272"/>
                </a:lnTo>
                <a:lnTo>
                  <a:pt x="7140" y="255"/>
                </a:lnTo>
                <a:lnTo>
                  <a:pt x="7141" y="272"/>
                </a:lnTo>
                <a:lnTo>
                  <a:pt x="7141" y="323"/>
                </a:lnTo>
                <a:lnTo>
                  <a:pt x="7142" y="374"/>
                </a:lnTo>
                <a:lnTo>
                  <a:pt x="7142" y="340"/>
                </a:lnTo>
                <a:lnTo>
                  <a:pt x="7143" y="340"/>
                </a:lnTo>
                <a:lnTo>
                  <a:pt x="7144" y="323"/>
                </a:lnTo>
                <a:lnTo>
                  <a:pt x="7144" y="272"/>
                </a:lnTo>
                <a:lnTo>
                  <a:pt x="7145" y="221"/>
                </a:lnTo>
                <a:lnTo>
                  <a:pt x="7145" y="221"/>
                </a:lnTo>
                <a:lnTo>
                  <a:pt x="7146" y="204"/>
                </a:lnTo>
                <a:lnTo>
                  <a:pt x="7146" y="204"/>
                </a:lnTo>
                <a:lnTo>
                  <a:pt x="7147" y="187"/>
                </a:lnTo>
                <a:lnTo>
                  <a:pt x="7148" y="204"/>
                </a:lnTo>
                <a:lnTo>
                  <a:pt x="7148" y="187"/>
                </a:lnTo>
                <a:lnTo>
                  <a:pt x="7149" y="187"/>
                </a:lnTo>
                <a:lnTo>
                  <a:pt x="7149" y="187"/>
                </a:lnTo>
                <a:lnTo>
                  <a:pt x="7150" y="204"/>
                </a:lnTo>
                <a:lnTo>
                  <a:pt x="7150" y="221"/>
                </a:lnTo>
                <a:lnTo>
                  <a:pt x="7151" y="221"/>
                </a:lnTo>
                <a:lnTo>
                  <a:pt x="7152" y="221"/>
                </a:lnTo>
                <a:lnTo>
                  <a:pt x="7152" y="221"/>
                </a:lnTo>
                <a:lnTo>
                  <a:pt x="7153" y="221"/>
                </a:lnTo>
                <a:lnTo>
                  <a:pt x="7153" y="238"/>
                </a:lnTo>
                <a:lnTo>
                  <a:pt x="7154" y="221"/>
                </a:lnTo>
                <a:lnTo>
                  <a:pt x="7154" y="221"/>
                </a:lnTo>
                <a:lnTo>
                  <a:pt x="7155" y="238"/>
                </a:lnTo>
                <a:lnTo>
                  <a:pt x="7156" y="272"/>
                </a:lnTo>
                <a:lnTo>
                  <a:pt x="7156" y="255"/>
                </a:lnTo>
                <a:lnTo>
                  <a:pt x="7157" y="221"/>
                </a:lnTo>
                <a:lnTo>
                  <a:pt x="7157" y="153"/>
                </a:lnTo>
                <a:lnTo>
                  <a:pt x="7158" y="136"/>
                </a:lnTo>
                <a:lnTo>
                  <a:pt x="7158" y="170"/>
                </a:lnTo>
                <a:lnTo>
                  <a:pt x="7159" y="221"/>
                </a:lnTo>
                <a:lnTo>
                  <a:pt x="7159" y="289"/>
                </a:lnTo>
                <a:lnTo>
                  <a:pt x="7160" y="272"/>
                </a:lnTo>
                <a:lnTo>
                  <a:pt x="7161" y="238"/>
                </a:lnTo>
                <a:lnTo>
                  <a:pt x="7161" y="238"/>
                </a:lnTo>
                <a:lnTo>
                  <a:pt x="7162" y="272"/>
                </a:lnTo>
                <a:lnTo>
                  <a:pt x="7162" y="323"/>
                </a:lnTo>
                <a:lnTo>
                  <a:pt x="7163" y="323"/>
                </a:lnTo>
                <a:lnTo>
                  <a:pt x="7163" y="289"/>
                </a:lnTo>
                <a:lnTo>
                  <a:pt x="7164" y="306"/>
                </a:lnTo>
                <a:lnTo>
                  <a:pt x="7165" y="340"/>
                </a:lnTo>
                <a:lnTo>
                  <a:pt x="7165" y="340"/>
                </a:lnTo>
                <a:lnTo>
                  <a:pt x="7166" y="272"/>
                </a:lnTo>
                <a:lnTo>
                  <a:pt x="7167" y="221"/>
                </a:lnTo>
                <a:lnTo>
                  <a:pt x="7167" y="221"/>
                </a:lnTo>
                <a:lnTo>
                  <a:pt x="7168" y="204"/>
                </a:lnTo>
                <a:lnTo>
                  <a:pt x="7168" y="204"/>
                </a:lnTo>
                <a:lnTo>
                  <a:pt x="7169" y="221"/>
                </a:lnTo>
                <a:lnTo>
                  <a:pt x="7169" y="238"/>
                </a:lnTo>
                <a:lnTo>
                  <a:pt x="7170" y="255"/>
                </a:lnTo>
                <a:lnTo>
                  <a:pt x="7171" y="255"/>
                </a:lnTo>
                <a:lnTo>
                  <a:pt x="7171" y="221"/>
                </a:lnTo>
                <a:lnTo>
                  <a:pt x="7172" y="204"/>
                </a:lnTo>
                <a:lnTo>
                  <a:pt x="7172" y="221"/>
                </a:lnTo>
                <a:lnTo>
                  <a:pt x="7173" y="221"/>
                </a:lnTo>
                <a:lnTo>
                  <a:pt x="7173" y="221"/>
                </a:lnTo>
                <a:lnTo>
                  <a:pt x="7174" y="221"/>
                </a:lnTo>
                <a:lnTo>
                  <a:pt x="7175" y="204"/>
                </a:lnTo>
                <a:lnTo>
                  <a:pt x="7175" y="221"/>
                </a:lnTo>
                <a:lnTo>
                  <a:pt x="7176" y="221"/>
                </a:lnTo>
                <a:lnTo>
                  <a:pt x="7176" y="221"/>
                </a:lnTo>
                <a:lnTo>
                  <a:pt x="7177" y="221"/>
                </a:lnTo>
                <a:lnTo>
                  <a:pt x="7177" y="221"/>
                </a:lnTo>
                <a:lnTo>
                  <a:pt x="7178" y="204"/>
                </a:lnTo>
                <a:lnTo>
                  <a:pt x="7179" y="187"/>
                </a:lnTo>
                <a:lnTo>
                  <a:pt x="7179" y="187"/>
                </a:lnTo>
                <a:lnTo>
                  <a:pt x="7180" y="204"/>
                </a:lnTo>
                <a:lnTo>
                  <a:pt x="7180" y="221"/>
                </a:lnTo>
                <a:lnTo>
                  <a:pt x="7181" y="238"/>
                </a:lnTo>
                <a:lnTo>
                  <a:pt x="7181" y="238"/>
                </a:lnTo>
                <a:lnTo>
                  <a:pt x="7182" y="85"/>
                </a:lnTo>
                <a:lnTo>
                  <a:pt x="7182" y="51"/>
                </a:lnTo>
                <a:lnTo>
                  <a:pt x="7183" y="85"/>
                </a:lnTo>
                <a:lnTo>
                  <a:pt x="7184" y="153"/>
                </a:lnTo>
                <a:lnTo>
                  <a:pt x="7184" y="255"/>
                </a:lnTo>
                <a:lnTo>
                  <a:pt x="7185" y="323"/>
                </a:lnTo>
                <a:lnTo>
                  <a:pt x="7185" y="306"/>
                </a:lnTo>
                <a:lnTo>
                  <a:pt x="7186" y="204"/>
                </a:lnTo>
                <a:lnTo>
                  <a:pt x="7186" y="170"/>
                </a:lnTo>
                <a:lnTo>
                  <a:pt x="7187" y="272"/>
                </a:lnTo>
                <a:lnTo>
                  <a:pt x="7188" y="391"/>
                </a:lnTo>
                <a:lnTo>
                  <a:pt x="7188" y="409"/>
                </a:lnTo>
                <a:lnTo>
                  <a:pt x="7189" y="358"/>
                </a:lnTo>
                <a:lnTo>
                  <a:pt x="7189" y="358"/>
                </a:lnTo>
                <a:lnTo>
                  <a:pt x="7190" y="340"/>
                </a:lnTo>
                <a:lnTo>
                  <a:pt x="7190" y="323"/>
                </a:lnTo>
                <a:lnTo>
                  <a:pt x="7191" y="306"/>
                </a:lnTo>
                <a:lnTo>
                  <a:pt x="7192" y="289"/>
                </a:lnTo>
                <a:lnTo>
                  <a:pt x="7192" y="272"/>
                </a:lnTo>
                <a:lnTo>
                  <a:pt x="7193" y="238"/>
                </a:lnTo>
                <a:lnTo>
                  <a:pt x="7193" y="204"/>
                </a:lnTo>
                <a:lnTo>
                  <a:pt x="7194" y="187"/>
                </a:lnTo>
                <a:lnTo>
                  <a:pt x="7194" y="170"/>
                </a:lnTo>
                <a:lnTo>
                  <a:pt x="7195" y="153"/>
                </a:lnTo>
                <a:lnTo>
                  <a:pt x="7196" y="153"/>
                </a:lnTo>
                <a:lnTo>
                  <a:pt x="7196" y="187"/>
                </a:lnTo>
                <a:lnTo>
                  <a:pt x="7197" y="204"/>
                </a:lnTo>
                <a:lnTo>
                  <a:pt x="7197" y="238"/>
                </a:lnTo>
                <a:lnTo>
                  <a:pt x="7198" y="255"/>
                </a:lnTo>
                <a:lnTo>
                  <a:pt x="7198" y="238"/>
                </a:lnTo>
                <a:lnTo>
                  <a:pt x="7199" y="221"/>
                </a:lnTo>
                <a:lnTo>
                  <a:pt x="7199" y="238"/>
                </a:lnTo>
                <a:lnTo>
                  <a:pt x="7200" y="255"/>
                </a:lnTo>
                <a:lnTo>
                  <a:pt x="7201" y="289"/>
                </a:lnTo>
                <a:lnTo>
                  <a:pt x="7202" y="306"/>
                </a:lnTo>
                <a:lnTo>
                  <a:pt x="7202" y="306"/>
                </a:lnTo>
                <a:lnTo>
                  <a:pt x="7203" y="323"/>
                </a:lnTo>
                <a:lnTo>
                  <a:pt x="7203" y="391"/>
                </a:lnTo>
                <a:lnTo>
                  <a:pt x="7204" y="340"/>
                </a:lnTo>
                <a:lnTo>
                  <a:pt x="7204" y="170"/>
                </a:lnTo>
                <a:lnTo>
                  <a:pt x="7205" y="51"/>
                </a:lnTo>
                <a:lnTo>
                  <a:pt x="7205" y="51"/>
                </a:lnTo>
                <a:lnTo>
                  <a:pt x="7206" y="102"/>
                </a:lnTo>
                <a:lnTo>
                  <a:pt x="7207" y="187"/>
                </a:lnTo>
                <a:lnTo>
                  <a:pt x="7207" y="306"/>
                </a:lnTo>
                <a:lnTo>
                  <a:pt x="7208" y="358"/>
                </a:lnTo>
                <a:lnTo>
                  <a:pt x="7208" y="374"/>
                </a:lnTo>
                <a:lnTo>
                  <a:pt x="7209" y="358"/>
                </a:lnTo>
                <a:lnTo>
                  <a:pt x="7209" y="306"/>
                </a:lnTo>
                <a:lnTo>
                  <a:pt x="7210" y="358"/>
                </a:lnTo>
                <a:lnTo>
                  <a:pt x="7211" y="391"/>
                </a:lnTo>
                <a:lnTo>
                  <a:pt x="7211" y="374"/>
                </a:lnTo>
                <a:lnTo>
                  <a:pt x="7212" y="255"/>
                </a:lnTo>
                <a:lnTo>
                  <a:pt x="7212" y="170"/>
                </a:lnTo>
                <a:lnTo>
                  <a:pt x="7213" y="136"/>
                </a:lnTo>
                <a:lnTo>
                  <a:pt x="7213" y="170"/>
                </a:lnTo>
                <a:lnTo>
                  <a:pt x="7214" y="204"/>
                </a:lnTo>
                <a:lnTo>
                  <a:pt x="7215" y="238"/>
                </a:lnTo>
                <a:lnTo>
                  <a:pt x="7215" y="238"/>
                </a:lnTo>
                <a:lnTo>
                  <a:pt x="7216" y="221"/>
                </a:lnTo>
                <a:lnTo>
                  <a:pt x="7216" y="238"/>
                </a:lnTo>
                <a:lnTo>
                  <a:pt x="7217" y="238"/>
                </a:lnTo>
                <a:lnTo>
                  <a:pt x="7217" y="221"/>
                </a:lnTo>
                <a:lnTo>
                  <a:pt x="7218" y="204"/>
                </a:lnTo>
                <a:lnTo>
                  <a:pt x="7219" y="187"/>
                </a:lnTo>
                <a:lnTo>
                  <a:pt x="7219" y="204"/>
                </a:lnTo>
                <a:lnTo>
                  <a:pt x="7220" y="221"/>
                </a:lnTo>
                <a:lnTo>
                  <a:pt x="7220" y="221"/>
                </a:lnTo>
                <a:lnTo>
                  <a:pt x="7221" y="204"/>
                </a:lnTo>
                <a:lnTo>
                  <a:pt x="7221" y="187"/>
                </a:lnTo>
                <a:lnTo>
                  <a:pt x="7222" y="187"/>
                </a:lnTo>
                <a:lnTo>
                  <a:pt x="7222" y="204"/>
                </a:lnTo>
                <a:lnTo>
                  <a:pt x="7223" y="204"/>
                </a:lnTo>
                <a:lnTo>
                  <a:pt x="7224" y="204"/>
                </a:lnTo>
                <a:lnTo>
                  <a:pt x="7224" y="204"/>
                </a:lnTo>
                <a:lnTo>
                  <a:pt x="7225" y="187"/>
                </a:lnTo>
                <a:lnTo>
                  <a:pt x="7225" y="170"/>
                </a:lnTo>
                <a:lnTo>
                  <a:pt x="7226" y="187"/>
                </a:lnTo>
                <a:lnTo>
                  <a:pt x="7226" y="238"/>
                </a:lnTo>
                <a:lnTo>
                  <a:pt x="7227" y="221"/>
                </a:lnTo>
                <a:lnTo>
                  <a:pt x="7228" y="153"/>
                </a:lnTo>
                <a:lnTo>
                  <a:pt x="7228" y="85"/>
                </a:lnTo>
                <a:lnTo>
                  <a:pt x="7229" y="153"/>
                </a:lnTo>
                <a:lnTo>
                  <a:pt x="7229" y="238"/>
                </a:lnTo>
                <a:lnTo>
                  <a:pt x="7230" y="306"/>
                </a:lnTo>
                <a:lnTo>
                  <a:pt x="7230" y="306"/>
                </a:lnTo>
                <a:lnTo>
                  <a:pt x="7231" y="255"/>
                </a:lnTo>
                <a:lnTo>
                  <a:pt x="7232" y="255"/>
                </a:lnTo>
                <a:lnTo>
                  <a:pt x="7232" y="289"/>
                </a:lnTo>
                <a:lnTo>
                  <a:pt x="7233" y="358"/>
                </a:lnTo>
                <a:lnTo>
                  <a:pt x="7234" y="391"/>
                </a:lnTo>
                <a:lnTo>
                  <a:pt x="7234" y="391"/>
                </a:lnTo>
                <a:lnTo>
                  <a:pt x="7235" y="340"/>
                </a:lnTo>
                <a:lnTo>
                  <a:pt x="7235" y="289"/>
                </a:lnTo>
                <a:lnTo>
                  <a:pt x="7236" y="238"/>
                </a:lnTo>
                <a:lnTo>
                  <a:pt x="7236" y="221"/>
                </a:lnTo>
                <a:lnTo>
                  <a:pt x="7237" y="238"/>
                </a:lnTo>
                <a:lnTo>
                  <a:pt x="7238" y="221"/>
                </a:lnTo>
                <a:lnTo>
                  <a:pt x="7238" y="204"/>
                </a:lnTo>
                <a:lnTo>
                  <a:pt x="7239" y="204"/>
                </a:lnTo>
                <a:lnTo>
                  <a:pt x="7239" y="170"/>
                </a:lnTo>
                <a:lnTo>
                  <a:pt x="7240" y="187"/>
                </a:lnTo>
                <a:lnTo>
                  <a:pt x="7240" y="187"/>
                </a:lnTo>
                <a:lnTo>
                  <a:pt x="7241" y="204"/>
                </a:lnTo>
                <a:lnTo>
                  <a:pt x="7242" y="221"/>
                </a:lnTo>
                <a:lnTo>
                  <a:pt x="7242" y="187"/>
                </a:lnTo>
                <a:lnTo>
                  <a:pt x="7243" y="187"/>
                </a:lnTo>
                <a:lnTo>
                  <a:pt x="7243" y="204"/>
                </a:lnTo>
                <a:lnTo>
                  <a:pt x="7244" y="221"/>
                </a:lnTo>
                <a:lnTo>
                  <a:pt x="7244" y="221"/>
                </a:lnTo>
                <a:lnTo>
                  <a:pt x="7245" y="238"/>
                </a:lnTo>
                <a:lnTo>
                  <a:pt x="7246" y="255"/>
                </a:lnTo>
                <a:lnTo>
                  <a:pt x="7246" y="238"/>
                </a:lnTo>
                <a:lnTo>
                  <a:pt x="7247" y="238"/>
                </a:lnTo>
                <a:lnTo>
                  <a:pt x="7247" y="238"/>
                </a:lnTo>
                <a:lnTo>
                  <a:pt x="7248" y="204"/>
                </a:lnTo>
                <a:lnTo>
                  <a:pt x="7248" y="153"/>
                </a:lnTo>
                <a:lnTo>
                  <a:pt x="7249" y="153"/>
                </a:lnTo>
                <a:lnTo>
                  <a:pt x="7249" y="187"/>
                </a:lnTo>
                <a:lnTo>
                  <a:pt x="7250" y="187"/>
                </a:lnTo>
                <a:lnTo>
                  <a:pt x="7251" y="170"/>
                </a:lnTo>
                <a:lnTo>
                  <a:pt x="7251" y="187"/>
                </a:lnTo>
                <a:lnTo>
                  <a:pt x="7252" y="221"/>
                </a:lnTo>
                <a:lnTo>
                  <a:pt x="7252" y="255"/>
                </a:lnTo>
                <a:lnTo>
                  <a:pt x="7253" y="323"/>
                </a:lnTo>
                <a:lnTo>
                  <a:pt x="7253" y="358"/>
                </a:lnTo>
                <a:lnTo>
                  <a:pt x="7254" y="323"/>
                </a:lnTo>
                <a:lnTo>
                  <a:pt x="7255" y="323"/>
                </a:lnTo>
                <a:lnTo>
                  <a:pt x="7255" y="340"/>
                </a:lnTo>
                <a:lnTo>
                  <a:pt x="7256" y="323"/>
                </a:lnTo>
                <a:lnTo>
                  <a:pt x="7256" y="358"/>
                </a:lnTo>
                <a:lnTo>
                  <a:pt x="7257" y="391"/>
                </a:lnTo>
                <a:lnTo>
                  <a:pt x="7257" y="323"/>
                </a:lnTo>
                <a:lnTo>
                  <a:pt x="7258" y="255"/>
                </a:lnTo>
                <a:lnTo>
                  <a:pt x="7259" y="221"/>
                </a:lnTo>
                <a:lnTo>
                  <a:pt x="7259" y="187"/>
                </a:lnTo>
                <a:lnTo>
                  <a:pt x="7260" y="204"/>
                </a:lnTo>
                <a:lnTo>
                  <a:pt x="7260" y="221"/>
                </a:lnTo>
                <a:lnTo>
                  <a:pt x="7261" y="255"/>
                </a:lnTo>
                <a:lnTo>
                  <a:pt x="7261" y="289"/>
                </a:lnTo>
                <a:lnTo>
                  <a:pt x="7262" y="289"/>
                </a:lnTo>
                <a:lnTo>
                  <a:pt x="7263" y="272"/>
                </a:lnTo>
                <a:lnTo>
                  <a:pt x="7263" y="255"/>
                </a:lnTo>
                <a:lnTo>
                  <a:pt x="7264" y="238"/>
                </a:lnTo>
                <a:lnTo>
                  <a:pt x="7264" y="221"/>
                </a:lnTo>
                <a:lnTo>
                  <a:pt x="7265" y="221"/>
                </a:lnTo>
                <a:lnTo>
                  <a:pt x="7265" y="238"/>
                </a:lnTo>
                <a:lnTo>
                  <a:pt x="7266" y="255"/>
                </a:lnTo>
                <a:lnTo>
                  <a:pt x="7267" y="272"/>
                </a:lnTo>
                <a:lnTo>
                  <a:pt x="7267" y="255"/>
                </a:lnTo>
                <a:lnTo>
                  <a:pt x="7268" y="255"/>
                </a:lnTo>
                <a:lnTo>
                  <a:pt x="7269" y="238"/>
                </a:lnTo>
                <a:lnTo>
                  <a:pt x="7269" y="255"/>
                </a:lnTo>
                <a:lnTo>
                  <a:pt x="7270" y="238"/>
                </a:lnTo>
                <a:lnTo>
                  <a:pt x="7270" y="238"/>
                </a:lnTo>
                <a:lnTo>
                  <a:pt x="7271" y="238"/>
                </a:lnTo>
                <a:lnTo>
                  <a:pt x="7271" y="238"/>
                </a:lnTo>
                <a:lnTo>
                  <a:pt x="7272" y="272"/>
                </a:lnTo>
                <a:lnTo>
                  <a:pt x="7272" y="272"/>
                </a:lnTo>
                <a:lnTo>
                  <a:pt x="7273" y="221"/>
                </a:lnTo>
                <a:lnTo>
                  <a:pt x="7274" y="136"/>
                </a:lnTo>
                <a:lnTo>
                  <a:pt x="7274" y="136"/>
                </a:lnTo>
                <a:lnTo>
                  <a:pt x="7275" y="204"/>
                </a:lnTo>
                <a:lnTo>
                  <a:pt x="7275" y="221"/>
                </a:lnTo>
                <a:lnTo>
                  <a:pt x="7276" y="255"/>
                </a:lnTo>
                <a:lnTo>
                  <a:pt x="7276" y="306"/>
                </a:lnTo>
                <a:lnTo>
                  <a:pt x="7277" y="306"/>
                </a:lnTo>
                <a:lnTo>
                  <a:pt x="7278" y="255"/>
                </a:lnTo>
                <a:lnTo>
                  <a:pt x="7278" y="221"/>
                </a:lnTo>
                <a:lnTo>
                  <a:pt x="7279" y="170"/>
                </a:lnTo>
                <a:lnTo>
                  <a:pt x="7279" y="170"/>
                </a:lnTo>
                <a:lnTo>
                  <a:pt x="7280" y="204"/>
                </a:lnTo>
                <a:lnTo>
                  <a:pt x="7280" y="238"/>
                </a:lnTo>
                <a:lnTo>
                  <a:pt x="7281" y="255"/>
                </a:lnTo>
                <a:lnTo>
                  <a:pt x="7282" y="255"/>
                </a:lnTo>
                <a:lnTo>
                  <a:pt x="7282" y="272"/>
                </a:lnTo>
                <a:lnTo>
                  <a:pt x="7283" y="255"/>
                </a:lnTo>
                <a:lnTo>
                  <a:pt x="7283" y="238"/>
                </a:lnTo>
                <a:lnTo>
                  <a:pt x="7284" y="255"/>
                </a:lnTo>
                <a:lnTo>
                  <a:pt x="7284" y="272"/>
                </a:lnTo>
                <a:lnTo>
                  <a:pt x="7285" y="272"/>
                </a:lnTo>
                <a:lnTo>
                  <a:pt x="7286" y="272"/>
                </a:lnTo>
                <a:lnTo>
                  <a:pt x="7286" y="255"/>
                </a:lnTo>
                <a:lnTo>
                  <a:pt x="7287" y="238"/>
                </a:lnTo>
                <a:lnTo>
                  <a:pt x="7287" y="238"/>
                </a:lnTo>
                <a:lnTo>
                  <a:pt x="7288" y="238"/>
                </a:lnTo>
                <a:lnTo>
                  <a:pt x="7288" y="238"/>
                </a:lnTo>
                <a:lnTo>
                  <a:pt x="7289" y="221"/>
                </a:lnTo>
                <a:lnTo>
                  <a:pt x="7289" y="204"/>
                </a:lnTo>
                <a:lnTo>
                  <a:pt x="7290" y="221"/>
                </a:lnTo>
                <a:lnTo>
                  <a:pt x="7291" y="238"/>
                </a:lnTo>
                <a:lnTo>
                  <a:pt x="7291" y="255"/>
                </a:lnTo>
                <a:lnTo>
                  <a:pt x="7292" y="238"/>
                </a:lnTo>
                <a:lnTo>
                  <a:pt x="7292" y="255"/>
                </a:lnTo>
                <a:lnTo>
                  <a:pt x="7293" y="272"/>
                </a:lnTo>
                <a:lnTo>
                  <a:pt x="7293" y="255"/>
                </a:lnTo>
                <a:lnTo>
                  <a:pt x="7294" y="221"/>
                </a:lnTo>
                <a:lnTo>
                  <a:pt x="7295" y="187"/>
                </a:lnTo>
                <a:lnTo>
                  <a:pt x="7295" y="153"/>
                </a:lnTo>
                <a:lnTo>
                  <a:pt x="7296" y="153"/>
                </a:lnTo>
                <a:lnTo>
                  <a:pt x="7296" y="170"/>
                </a:lnTo>
                <a:lnTo>
                  <a:pt x="7297" y="272"/>
                </a:lnTo>
                <a:lnTo>
                  <a:pt x="7297" y="272"/>
                </a:lnTo>
                <a:lnTo>
                  <a:pt x="7298" y="255"/>
                </a:lnTo>
                <a:lnTo>
                  <a:pt x="7299" y="255"/>
                </a:lnTo>
                <a:lnTo>
                  <a:pt x="7299" y="272"/>
                </a:lnTo>
                <a:lnTo>
                  <a:pt x="7300" y="306"/>
                </a:lnTo>
                <a:lnTo>
                  <a:pt x="7301" y="289"/>
                </a:lnTo>
                <a:lnTo>
                  <a:pt x="7301" y="323"/>
                </a:lnTo>
                <a:lnTo>
                  <a:pt x="7302" y="323"/>
                </a:lnTo>
                <a:lnTo>
                  <a:pt x="7302" y="358"/>
                </a:lnTo>
                <a:lnTo>
                  <a:pt x="7303" y="358"/>
                </a:lnTo>
                <a:lnTo>
                  <a:pt x="7303" y="272"/>
                </a:lnTo>
                <a:lnTo>
                  <a:pt x="7304" y="221"/>
                </a:lnTo>
                <a:lnTo>
                  <a:pt x="7305" y="204"/>
                </a:lnTo>
                <a:lnTo>
                  <a:pt x="7305" y="204"/>
                </a:lnTo>
                <a:lnTo>
                  <a:pt x="7306" y="221"/>
                </a:lnTo>
                <a:lnTo>
                  <a:pt x="7306" y="238"/>
                </a:lnTo>
                <a:lnTo>
                  <a:pt x="7307" y="238"/>
                </a:lnTo>
                <a:lnTo>
                  <a:pt x="7307" y="238"/>
                </a:lnTo>
                <a:lnTo>
                  <a:pt x="7308" y="255"/>
                </a:lnTo>
                <a:lnTo>
                  <a:pt x="7309" y="238"/>
                </a:lnTo>
                <a:lnTo>
                  <a:pt x="7309" y="221"/>
                </a:lnTo>
                <a:lnTo>
                  <a:pt x="7310" y="204"/>
                </a:lnTo>
                <a:lnTo>
                  <a:pt x="7310" y="221"/>
                </a:lnTo>
                <a:lnTo>
                  <a:pt x="7311" y="204"/>
                </a:lnTo>
                <a:lnTo>
                  <a:pt x="7311" y="221"/>
                </a:lnTo>
                <a:lnTo>
                  <a:pt x="7312" y="221"/>
                </a:lnTo>
                <a:lnTo>
                  <a:pt x="7312" y="204"/>
                </a:lnTo>
                <a:lnTo>
                  <a:pt x="7313" y="204"/>
                </a:lnTo>
                <a:lnTo>
                  <a:pt x="7314" y="187"/>
                </a:lnTo>
                <a:lnTo>
                  <a:pt x="7314" y="170"/>
                </a:lnTo>
                <a:lnTo>
                  <a:pt x="7315" y="170"/>
                </a:lnTo>
                <a:lnTo>
                  <a:pt x="7315" y="153"/>
                </a:lnTo>
                <a:lnTo>
                  <a:pt x="7316" y="119"/>
                </a:lnTo>
                <a:lnTo>
                  <a:pt x="7316" y="119"/>
                </a:lnTo>
                <a:lnTo>
                  <a:pt x="7317" y="170"/>
                </a:lnTo>
                <a:lnTo>
                  <a:pt x="7318" y="187"/>
                </a:lnTo>
                <a:lnTo>
                  <a:pt x="7318" y="187"/>
                </a:lnTo>
                <a:lnTo>
                  <a:pt x="7319" y="187"/>
                </a:lnTo>
                <a:lnTo>
                  <a:pt x="7319" y="68"/>
                </a:lnTo>
                <a:lnTo>
                  <a:pt x="7320" y="51"/>
                </a:lnTo>
                <a:lnTo>
                  <a:pt x="7320" y="136"/>
                </a:lnTo>
                <a:lnTo>
                  <a:pt x="7321" y="221"/>
                </a:lnTo>
                <a:lnTo>
                  <a:pt x="7322" y="306"/>
                </a:lnTo>
                <a:lnTo>
                  <a:pt x="7322" y="306"/>
                </a:lnTo>
                <a:lnTo>
                  <a:pt x="7323" y="255"/>
                </a:lnTo>
                <a:lnTo>
                  <a:pt x="7323" y="272"/>
                </a:lnTo>
                <a:lnTo>
                  <a:pt x="7324" y="323"/>
                </a:lnTo>
                <a:lnTo>
                  <a:pt x="7324" y="391"/>
                </a:lnTo>
                <a:lnTo>
                  <a:pt x="7325" y="409"/>
                </a:lnTo>
                <a:lnTo>
                  <a:pt x="7326" y="426"/>
                </a:lnTo>
                <a:lnTo>
                  <a:pt x="7326" y="391"/>
                </a:lnTo>
                <a:lnTo>
                  <a:pt x="7327" y="323"/>
                </a:lnTo>
                <a:lnTo>
                  <a:pt x="7327" y="289"/>
                </a:lnTo>
                <a:lnTo>
                  <a:pt x="7328" y="289"/>
                </a:lnTo>
                <a:lnTo>
                  <a:pt x="7328" y="323"/>
                </a:lnTo>
                <a:lnTo>
                  <a:pt x="7329" y="255"/>
                </a:lnTo>
                <a:lnTo>
                  <a:pt x="7329" y="187"/>
                </a:lnTo>
                <a:lnTo>
                  <a:pt x="7330" y="170"/>
                </a:lnTo>
                <a:lnTo>
                  <a:pt x="7331" y="170"/>
                </a:lnTo>
                <a:lnTo>
                  <a:pt x="7331" y="170"/>
                </a:lnTo>
                <a:lnTo>
                  <a:pt x="7332" y="153"/>
                </a:lnTo>
                <a:lnTo>
                  <a:pt x="7332" y="136"/>
                </a:lnTo>
                <a:lnTo>
                  <a:pt x="7333" y="136"/>
                </a:lnTo>
                <a:lnTo>
                  <a:pt x="7334" y="153"/>
                </a:lnTo>
                <a:lnTo>
                  <a:pt x="7334" y="204"/>
                </a:lnTo>
                <a:lnTo>
                  <a:pt x="7335" y="221"/>
                </a:lnTo>
                <a:lnTo>
                  <a:pt x="7335" y="272"/>
                </a:lnTo>
                <a:lnTo>
                  <a:pt x="7336" y="289"/>
                </a:lnTo>
                <a:lnTo>
                  <a:pt x="7337" y="289"/>
                </a:lnTo>
                <a:lnTo>
                  <a:pt x="7337" y="289"/>
                </a:lnTo>
                <a:lnTo>
                  <a:pt x="7338" y="272"/>
                </a:lnTo>
                <a:lnTo>
                  <a:pt x="7338" y="272"/>
                </a:lnTo>
                <a:lnTo>
                  <a:pt x="7339" y="272"/>
                </a:lnTo>
                <a:lnTo>
                  <a:pt x="7339" y="323"/>
                </a:lnTo>
                <a:lnTo>
                  <a:pt x="7340" y="374"/>
                </a:lnTo>
                <a:lnTo>
                  <a:pt x="7341" y="391"/>
                </a:lnTo>
                <a:lnTo>
                  <a:pt x="7341" y="323"/>
                </a:lnTo>
                <a:lnTo>
                  <a:pt x="7342" y="170"/>
                </a:lnTo>
                <a:lnTo>
                  <a:pt x="7342" y="68"/>
                </a:lnTo>
                <a:lnTo>
                  <a:pt x="7343" y="153"/>
                </a:lnTo>
                <a:lnTo>
                  <a:pt x="7343" y="238"/>
                </a:lnTo>
                <a:lnTo>
                  <a:pt x="7344" y="340"/>
                </a:lnTo>
                <a:lnTo>
                  <a:pt x="7345" y="391"/>
                </a:lnTo>
                <a:lnTo>
                  <a:pt x="7345" y="426"/>
                </a:lnTo>
                <a:lnTo>
                  <a:pt x="7346" y="409"/>
                </a:lnTo>
                <a:lnTo>
                  <a:pt x="7346" y="306"/>
                </a:lnTo>
                <a:lnTo>
                  <a:pt x="7347" y="221"/>
                </a:lnTo>
                <a:lnTo>
                  <a:pt x="7347" y="238"/>
                </a:lnTo>
                <a:lnTo>
                  <a:pt x="7348" y="272"/>
                </a:lnTo>
                <a:lnTo>
                  <a:pt x="7349" y="272"/>
                </a:lnTo>
                <a:lnTo>
                  <a:pt x="7349" y="238"/>
                </a:lnTo>
                <a:lnTo>
                  <a:pt x="7350" y="187"/>
                </a:lnTo>
                <a:lnTo>
                  <a:pt x="7350" y="170"/>
                </a:lnTo>
                <a:lnTo>
                  <a:pt x="7351" y="187"/>
                </a:lnTo>
                <a:lnTo>
                  <a:pt x="7351" y="204"/>
                </a:lnTo>
                <a:lnTo>
                  <a:pt x="7352" y="221"/>
                </a:lnTo>
                <a:lnTo>
                  <a:pt x="7353" y="221"/>
                </a:lnTo>
                <a:lnTo>
                  <a:pt x="7353" y="204"/>
                </a:lnTo>
                <a:lnTo>
                  <a:pt x="7354" y="204"/>
                </a:lnTo>
                <a:lnTo>
                  <a:pt x="7354" y="221"/>
                </a:lnTo>
                <a:lnTo>
                  <a:pt x="7355" y="238"/>
                </a:lnTo>
                <a:lnTo>
                  <a:pt x="7355" y="238"/>
                </a:lnTo>
                <a:lnTo>
                  <a:pt x="7356" y="221"/>
                </a:lnTo>
                <a:lnTo>
                  <a:pt x="7356" y="221"/>
                </a:lnTo>
                <a:lnTo>
                  <a:pt x="7357" y="204"/>
                </a:lnTo>
                <a:lnTo>
                  <a:pt x="7358" y="204"/>
                </a:lnTo>
                <a:lnTo>
                  <a:pt x="7358" y="204"/>
                </a:lnTo>
                <a:lnTo>
                  <a:pt x="7359" y="204"/>
                </a:lnTo>
                <a:lnTo>
                  <a:pt x="7359" y="204"/>
                </a:lnTo>
                <a:lnTo>
                  <a:pt x="7360" y="221"/>
                </a:lnTo>
                <a:lnTo>
                  <a:pt x="7360" y="221"/>
                </a:lnTo>
                <a:lnTo>
                  <a:pt x="7361" y="204"/>
                </a:lnTo>
                <a:lnTo>
                  <a:pt x="7362" y="170"/>
                </a:lnTo>
                <a:lnTo>
                  <a:pt x="7362" y="153"/>
                </a:lnTo>
                <a:lnTo>
                  <a:pt x="7363" y="170"/>
                </a:lnTo>
                <a:lnTo>
                  <a:pt x="7363" y="204"/>
                </a:lnTo>
                <a:lnTo>
                  <a:pt x="7364" y="238"/>
                </a:lnTo>
                <a:lnTo>
                  <a:pt x="7364" y="204"/>
                </a:lnTo>
                <a:lnTo>
                  <a:pt x="7365" y="119"/>
                </a:lnTo>
                <a:lnTo>
                  <a:pt x="7366" y="102"/>
                </a:lnTo>
                <a:lnTo>
                  <a:pt x="7366" y="204"/>
                </a:lnTo>
                <a:lnTo>
                  <a:pt x="7367" y="272"/>
                </a:lnTo>
                <a:lnTo>
                  <a:pt x="7368" y="306"/>
                </a:lnTo>
                <a:lnTo>
                  <a:pt x="7368" y="306"/>
                </a:lnTo>
                <a:lnTo>
                  <a:pt x="7369" y="289"/>
                </a:lnTo>
                <a:lnTo>
                  <a:pt x="7369" y="272"/>
                </a:lnTo>
                <a:lnTo>
                  <a:pt x="7370" y="289"/>
                </a:lnTo>
                <a:lnTo>
                  <a:pt x="7370" y="340"/>
                </a:lnTo>
                <a:lnTo>
                  <a:pt x="7371" y="358"/>
                </a:lnTo>
                <a:lnTo>
                  <a:pt x="7372" y="358"/>
                </a:lnTo>
                <a:lnTo>
                  <a:pt x="7372" y="340"/>
                </a:lnTo>
                <a:lnTo>
                  <a:pt x="7373" y="289"/>
                </a:lnTo>
                <a:lnTo>
                  <a:pt x="7373" y="238"/>
                </a:lnTo>
                <a:lnTo>
                  <a:pt x="7374" y="238"/>
                </a:lnTo>
                <a:lnTo>
                  <a:pt x="7374" y="238"/>
                </a:lnTo>
                <a:lnTo>
                  <a:pt x="7375" y="204"/>
                </a:lnTo>
                <a:lnTo>
                  <a:pt x="7376" y="204"/>
                </a:lnTo>
                <a:lnTo>
                  <a:pt x="7376" y="187"/>
                </a:lnTo>
                <a:lnTo>
                  <a:pt x="7377" y="187"/>
                </a:lnTo>
                <a:lnTo>
                  <a:pt x="7377" y="187"/>
                </a:lnTo>
                <a:lnTo>
                  <a:pt x="7378" y="187"/>
                </a:lnTo>
                <a:lnTo>
                  <a:pt x="7378" y="187"/>
                </a:lnTo>
                <a:lnTo>
                  <a:pt x="7379" y="187"/>
                </a:lnTo>
                <a:lnTo>
                  <a:pt x="7379" y="187"/>
                </a:lnTo>
                <a:lnTo>
                  <a:pt x="7380" y="187"/>
                </a:lnTo>
                <a:lnTo>
                  <a:pt x="7381" y="187"/>
                </a:lnTo>
                <a:lnTo>
                  <a:pt x="7381" y="187"/>
                </a:lnTo>
                <a:lnTo>
                  <a:pt x="7382" y="204"/>
                </a:lnTo>
                <a:lnTo>
                  <a:pt x="7382" y="221"/>
                </a:lnTo>
                <a:lnTo>
                  <a:pt x="7383" y="238"/>
                </a:lnTo>
                <a:lnTo>
                  <a:pt x="7383" y="238"/>
                </a:lnTo>
                <a:lnTo>
                  <a:pt x="7384" y="238"/>
                </a:lnTo>
                <a:lnTo>
                  <a:pt x="7385" y="238"/>
                </a:lnTo>
                <a:lnTo>
                  <a:pt x="7385" y="255"/>
                </a:lnTo>
                <a:lnTo>
                  <a:pt x="7386" y="221"/>
                </a:lnTo>
                <a:lnTo>
                  <a:pt x="7386" y="187"/>
                </a:lnTo>
                <a:lnTo>
                  <a:pt x="7387" y="153"/>
                </a:lnTo>
                <a:lnTo>
                  <a:pt x="7387" y="221"/>
                </a:lnTo>
                <a:lnTo>
                  <a:pt x="7388" y="204"/>
                </a:lnTo>
                <a:lnTo>
                  <a:pt x="7389" y="153"/>
                </a:lnTo>
                <a:lnTo>
                  <a:pt x="7389" y="187"/>
                </a:lnTo>
                <a:lnTo>
                  <a:pt x="7390" y="238"/>
                </a:lnTo>
                <a:lnTo>
                  <a:pt x="7390" y="306"/>
                </a:lnTo>
                <a:lnTo>
                  <a:pt x="7391" y="306"/>
                </a:lnTo>
                <a:lnTo>
                  <a:pt x="7391" y="221"/>
                </a:lnTo>
                <a:lnTo>
                  <a:pt x="7392" y="238"/>
                </a:lnTo>
                <a:lnTo>
                  <a:pt x="7393" y="323"/>
                </a:lnTo>
                <a:lnTo>
                  <a:pt x="7393" y="391"/>
                </a:lnTo>
                <a:lnTo>
                  <a:pt x="7394" y="391"/>
                </a:lnTo>
                <a:lnTo>
                  <a:pt x="7394" y="374"/>
                </a:lnTo>
                <a:lnTo>
                  <a:pt x="7395" y="323"/>
                </a:lnTo>
                <a:lnTo>
                  <a:pt x="7395" y="289"/>
                </a:lnTo>
                <a:lnTo>
                  <a:pt x="7396" y="272"/>
                </a:lnTo>
                <a:lnTo>
                  <a:pt x="7396" y="255"/>
                </a:lnTo>
                <a:lnTo>
                  <a:pt x="7397" y="238"/>
                </a:lnTo>
                <a:lnTo>
                  <a:pt x="7398" y="238"/>
                </a:lnTo>
                <a:lnTo>
                  <a:pt x="7398" y="238"/>
                </a:lnTo>
                <a:lnTo>
                  <a:pt x="7399" y="238"/>
                </a:lnTo>
                <a:lnTo>
                  <a:pt x="7400" y="255"/>
                </a:lnTo>
                <a:lnTo>
                  <a:pt x="7400" y="272"/>
                </a:lnTo>
                <a:lnTo>
                  <a:pt x="7401" y="306"/>
                </a:lnTo>
                <a:lnTo>
                  <a:pt x="7401" y="306"/>
                </a:lnTo>
                <a:lnTo>
                  <a:pt x="7402" y="289"/>
                </a:lnTo>
                <a:lnTo>
                  <a:pt x="7402" y="255"/>
                </a:lnTo>
                <a:lnTo>
                  <a:pt x="7403" y="255"/>
                </a:lnTo>
                <a:lnTo>
                  <a:pt x="7404" y="255"/>
                </a:lnTo>
                <a:lnTo>
                  <a:pt x="7404" y="272"/>
                </a:lnTo>
                <a:lnTo>
                  <a:pt x="7405" y="272"/>
                </a:lnTo>
                <a:lnTo>
                  <a:pt x="7405" y="289"/>
                </a:lnTo>
                <a:lnTo>
                  <a:pt x="7406" y="272"/>
                </a:lnTo>
                <a:lnTo>
                  <a:pt x="7406" y="272"/>
                </a:lnTo>
                <a:lnTo>
                  <a:pt x="7407" y="238"/>
                </a:lnTo>
                <a:lnTo>
                  <a:pt x="7408" y="238"/>
                </a:lnTo>
                <a:lnTo>
                  <a:pt x="7408" y="255"/>
                </a:lnTo>
                <a:lnTo>
                  <a:pt x="7409" y="255"/>
                </a:lnTo>
                <a:lnTo>
                  <a:pt x="7409" y="289"/>
                </a:lnTo>
                <a:lnTo>
                  <a:pt x="7410" y="272"/>
                </a:lnTo>
                <a:lnTo>
                  <a:pt x="7410" y="204"/>
                </a:lnTo>
                <a:lnTo>
                  <a:pt x="7411" y="136"/>
                </a:lnTo>
                <a:lnTo>
                  <a:pt x="7412" y="136"/>
                </a:lnTo>
                <a:lnTo>
                  <a:pt x="7412" y="221"/>
                </a:lnTo>
                <a:lnTo>
                  <a:pt x="7413" y="289"/>
                </a:lnTo>
                <a:lnTo>
                  <a:pt x="7413" y="238"/>
                </a:lnTo>
                <a:lnTo>
                  <a:pt x="7414" y="238"/>
                </a:lnTo>
                <a:lnTo>
                  <a:pt x="7414" y="272"/>
                </a:lnTo>
                <a:lnTo>
                  <a:pt x="7415" y="289"/>
                </a:lnTo>
                <a:lnTo>
                  <a:pt x="7416" y="272"/>
                </a:lnTo>
                <a:lnTo>
                  <a:pt x="7416" y="238"/>
                </a:lnTo>
                <a:lnTo>
                  <a:pt x="7417" y="221"/>
                </a:lnTo>
                <a:lnTo>
                  <a:pt x="7417" y="238"/>
                </a:lnTo>
                <a:lnTo>
                  <a:pt x="7418" y="255"/>
                </a:lnTo>
                <a:lnTo>
                  <a:pt x="7418" y="255"/>
                </a:lnTo>
                <a:lnTo>
                  <a:pt x="7419" y="238"/>
                </a:lnTo>
                <a:lnTo>
                  <a:pt x="7419" y="255"/>
                </a:lnTo>
                <a:lnTo>
                  <a:pt x="7420" y="238"/>
                </a:lnTo>
                <a:lnTo>
                  <a:pt x="7421" y="238"/>
                </a:lnTo>
                <a:lnTo>
                  <a:pt x="7421" y="255"/>
                </a:lnTo>
                <a:lnTo>
                  <a:pt x="7422" y="255"/>
                </a:lnTo>
                <a:lnTo>
                  <a:pt x="7422" y="255"/>
                </a:lnTo>
                <a:lnTo>
                  <a:pt x="7423" y="238"/>
                </a:lnTo>
                <a:lnTo>
                  <a:pt x="7423" y="238"/>
                </a:lnTo>
                <a:lnTo>
                  <a:pt x="7424" y="238"/>
                </a:lnTo>
                <a:lnTo>
                  <a:pt x="7425" y="238"/>
                </a:lnTo>
                <a:lnTo>
                  <a:pt x="7425" y="238"/>
                </a:lnTo>
                <a:lnTo>
                  <a:pt x="7426" y="255"/>
                </a:lnTo>
                <a:lnTo>
                  <a:pt x="7426" y="255"/>
                </a:lnTo>
                <a:lnTo>
                  <a:pt x="7427" y="238"/>
                </a:lnTo>
                <a:lnTo>
                  <a:pt x="7427" y="221"/>
                </a:lnTo>
                <a:lnTo>
                  <a:pt x="7428" y="221"/>
                </a:lnTo>
                <a:lnTo>
                  <a:pt x="7429" y="204"/>
                </a:lnTo>
                <a:lnTo>
                  <a:pt x="7429" y="221"/>
                </a:lnTo>
                <a:lnTo>
                  <a:pt x="7430" y="221"/>
                </a:lnTo>
                <a:lnTo>
                  <a:pt x="7430" y="221"/>
                </a:lnTo>
                <a:lnTo>
                  <a:pt x="7431" y="238"/>
                </a:lnTo>
                <a:lnTo>
                  <a:pt x="7431" y="204"/>
                </a:lnTo>
                <a:lnTo>
                  <a:pt x="7432" y="136"/>
                </a:lnTo>
                <a:lnTo>
                  <a:pt x="7433" y="119"/>
                </a:lnTo>
                <a:lnTo>
                  <a:pt x="7433" y="187"/>
                </a:lnTo>
                <a:lnTo>
                  <a:pt x="7434" y="221"/>
                </a:lnTo>
                <a:lnTo>
                  <a:pt x="7435" y="221"/>
                </a:lnTo>
                <a:lnTo>
                  <a:pt x="7435" y="255"/>
                </a:lnTo>
                <a:lnTo>
                  <a:pt x="7436" y="289"/>
                </a:lnTo>
                <a:lnTo>
                  <a:pt x="7436" y="323"/>
                </a:lnTo>
                <a:lnTo>
                  <a:pt x="7437" y="323"/>
                </a:lnTo>
                <a:lnTo>
                  <a:pt x="7437" y="289"/>
                </a:lnTo>
                <a:lnTo>
                  <a:pt x="7438" y="289"/>
                </a:lnTo>
                <a:lnTo>
                  <a:pt x="7439" y="272"/>
                </a:lnTo>
                <a:lnTo>
                  <a:pt x="7439" y="289"/>
                </a:lnTo>
                <a:lnTo>
                  <a:pt x="7440" y="323"/>
                </a:lnTo>
                <a:lnTo>
                  <a:pt x="7440" y="323"/>
                </a:lnTo>
                <a:lnTo>
                  <a:pt x="7441" y="255"/>
                </a:lnTo>
                <a:lnTo>
                  <a:pt x="7441" y="204"/>
                </a:lnTo>
                <a:lnTo>
                  <a:pt x="7442" y="204"/>
                </a:lnTo>
                <a:lnTo>
                  <a:pt x="7442" y="204"/>
                </a:lnTo>
                <a:lnTo>
                  <a:pt x="7443" y="221"/>
                </a:lnTo>
                <a:lnTo>
                  <a:pt x="7444" y="221"/>
                </a:lnTo>
              </a:path>
            </a:pathLst>
          </a:custGeom>
          <a:noFill/>
          <a:ln w="6350" cap="flat">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 name="Freeform 156">
            <a:extLst>
              <a:ext uri="{FF2B5EF4-FFF2-40B4-BE49-F238E27FC236}">
                <a16:creationId xmlns:a16="http://schemas.microsoft.com/office/drawing/2014/main" id="{79C3C2E1-BC23-423E-9AEE-09004E967D85}"/>
              </a:ext>
            </a:extLst>
          </p:cNvPr>
          <p:cNvSpPr>
            <a:spLocks/>
          </p:cNvSpPr>
          <p:nvPr/>
        </p:nvSpPr>
        <p:spPr bwMode="auto">
          <a:xfrm>
            <a:off x="6864472" y="5920012"/>
            <a:ext cx="92075" cy="485775"/>
          </a:xfrm>
          <a:custGeom>
            <a:avLst/>
            <a:gdLst>
              <a:gd name="T0" fmla="*/ 1 w 58"/>
              <a:gd name="T1" fmla="*/ 255 h 306"/>
              <a:gd name="T2" fmla="*/ 2 w 58"/>
              <a:gd name="T3" fmla="*/ 221 h 306"/>
              <a:gd name="T4" fmla="*/ 3 w 58"/>
              <a:gd name="T5" fmla="*/ 255 h 306"/>
              <a:gd name="T6" fmla="*/ 4 w 58"/>
              <a:gd name="T7" fmla="*/ 272 h 306"/>
              <a:gd name="T8" fmla="*/ 5 w 58"/>
              <a:gd name="T9" fmla="*/ 187 h 306"/>
              <a:gd name="T10" fmla="*/ 7 w 58"/>
              <a:gd name="T11" fmla="*/ 170 h 306"/>
              <a:gd name="T12" fmla="*/ 8 w 58"/>
              <a:gd name="T13" fmla="*/ 153 h 306"/>
              <a:gd name="T14" fmla="*/ 9 w 58"/>
              <a:gd name="T15" fmla="*/ 170 h 306"/>
              <a:gd name="T16" fmla="*/ 10 w 58"/>
              <a:gd name="T17" fmla="*/ 170 h 306"/>
              <a:gd name="T18" fmla="*/ 11 w 58"/>
              <a:gd name="T19" fmla="*/ 136 h 306"/>
              <a:gd name="T20" fmla="*/ 12 w 58"/>
              <a:gd name="T21" fmla="*/ 119 h 306"/>
              <a:gd name="T22" fmla="*/ 13 w 58"/>
              <a:gd name="T23" fmla="*/ 102 h 306"/>
              <a:gd name="T24" fmla="*/ 15 w 58"/>
              <a:gd name="T25" fmla="*/ 85 h 306"/>
              <a:gd name="T26" fmla="*/ 16 w 58"/>
              <a:gd name="T27" fmla="*/ 85 h 306"/>
              <a:gd name="T28" fmla="*/ 17 w 58"/>
              <a:gd name="T29" fmla="*/ 68 h 306"/>
              <a:gd name="T30" fmla="*/ 18 w 58"/>
              <a:gd name="T31" fmla="*/ 51 h 306"/>
              <a:gd name="T32" fmla="*/ 19 w 58"/>
              <a:gd name="T33" fmla="*/ 119 h 306"/>
              <a:gd name="T34" fmla="*/ 21 w 58"/>
              <a:gd name="T35" fmla="*/ 34 h 306"/>
              <a:gd name="T36" fmla="*/ 22 w 58"/>
              <a:gd name="T37" fmla="*/ 68 h 306"/>
              <a:gd name="T38" fmla="*/ 23 w 58"/>
              <a:gd name="T39" fmla="*/ 204 h 306"/>
              <a:gd name="T40" fmla="*/ 24 w 58"/>
              <a:gd name="T41" fmla="*/ 290 h 306"/>
              <a:gd name="T42" fmla="*/ 25 w 58"/>
              <a:gd name="T43" fmla="*/ 221 h 306"/>
              <a:gd name="T44" fmla="*/ 26 w 58"/>
              <a:gd name="T45" fmla="*/ 272 h 306"/>
              <a:gd name="T46" fmla="*/ 27 w 58"/>
              <a:gd name="T47" fmla="*/ 306 h 306"/>
              <a:gd name="T48" fmla="*/ 28 w 58"/>
              <a:gd name="T49" fmla="*/ 238 h 306"/>
              <a:gd name="T50" fmla="*/ 30 w 58"/>
              <a:gd name="T51" fmla="*/ 221 h 306"/>
              <a:gd name="T52" fmla="*/ 31 w 58"/>
              <a:gd name="T53" fmla="*/ 187 h 306"/>
              <a:gd name="T54" fmla="*/ 32 w 58"/>
              <a:gd name="T55" fmla="*/ 136 h 306"/>
              <a:gd name="T56" fmla="*/ 33 w 58"/>
              <a:gd name="T57" fmla="*/ 119 h 306"/>
              <a:gd name="T58" fmla="*/ 34 w 58"/>
              <a:gd name="T59" fmla="*/ 136 h 306"/>
              <a:gd name="T60" fmla="*/ 35 w 58"/>
              <a:gd name="T61" fmla="*/ 153 h 306"/>
              <a:gd name="T62" fmla="*/ 36 w 58"/>
              <a:gd name="T63" fmla="*/ 170 h 306"/>
              <a:gd name="T64" fmla="*/ 38 w 58"/>
              <a:gd name="T65" fmla="*/ 170 h 306"/>
              <a:gd name="T66" fmla="*/ 39 w 58"/>
              <a:gd name="T67" fmla="*/ 170 h 306"/>
              <a:gd name="T68" fmla="*/ 40 w 58"/>
              <a:gd name="T69" fmla="*/ 170 h 306"/>
              <a:gd name="T70" fmla="*/ 41 w 58"/>
              <a:gd name="T71" fmla="*/ 204 h 306"/>
              <a:gd name="T72" fmla="*/ 42 w 58"/>
              <a:gd name="T73" fmla="*/ 170 h 306"/>
              <a:gd name="T74" fmla="*/ 43 w 58"/>
              <a:gd name="T75" fmla="*/ 51 h 306"/>
              <a:gd name="T76" fmla="*/ 44 w 58"/>
              <a:gd name="T77" fmla="*/ 34 h 306"/>
              <a:gd name="T78" fmla="*/ 45 w 58"/>
              <a:gd name="T79" fmla="*/ 187 h 306"/>
              <a:gd name="T80" fmla="*/ 47 w 58"/>
              <a:gd name="T81" fmla="*/ 272 h 306"/>
              <a:gd name="T82" fmla="*/ 48 w 58"/>
              <a:gd name="T83" fmla="*/ 255 h 306"/>
              <a:gd name="T84" fmla="*/ 49 w 58"/>
              <a:gd name="T85" fmla="*/ 255 h 306"/>
              <a:gd name="T86" fmla="*/ 50 w 58"/>
              <a:gd name="T87" fmla="*/ 290 h 306"/>
              <a:gd name="T88" fmla="*/ 51 w 58"/>
              <a:gd name="T89" fmla="*/ 187 h 306"/>
              <a:gd name="T90" fmla="*/ 53 w 58"/>
              <a:gd name="T91" fmla="*/ 136 h 306"/>
              <a:gd name="T92" fmla="*/ 54 w 58"/>
              <a:gd name="T93" fmla="*/ 170 h 306"/>
              <a:gd name="T94" fmla="*/ 55 w 58"/>
              <a:gd name="T95" fmla="*/ 170 h 306"/>
              <a:gd name="T96" fmla="*/ 56 w 58"/>
              <a:gd name="T97" fmla="*/ 136 h 306"/>
              <a:gd name="T98" fmla="*/ 57 w 58"/>
              <a:gd name="T99" fmla="*/ 1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306">
                <a:moveTo>
                  <a:pt x="0" y="272"/>
                </a:moveTo>
                <a:lnTo>
                  <a:pt x="1" y="255"/>
                </a:lnTo>
                <a:lnTo>
                  <a:pt x="1" y="238"/>
                </a:lnTo>
                <a:lnTo>
                  <a:pt x="2" y="221"/>
                </a:lnTo>
                <a:lnTo>
                  <a:pt x="3" y="238"/>
                </a:lnTo>
                <a:lnTo>
                  <a:pt x="3" y="255"/>
                </a:lnTo>
                <a:lnTo>
                  <a:pt x="4" y="272"/>
                </a:lnTo>
                <a:lnTo>
                  <a:pt x="4" y="272"/>
                </a:lnTo>
                <a:lnTo>
                  <a:pt x="5" y="221"/>
                </a:lnTo>
                <a:lnTo>
                  <a:pt x="5" y="187"/>
                </a:lnTo>
                <a:lnTo>
                  <a:pt x="6" y="170"/>
                </a:lnTo>
                <a:lnTo>
                  <a:pt x="7" y="170"/>
                </a:lnTo>
                <a:lnTo>
                  <a:pt x="7" y="153"/>
                </a:lnTo>
                <a:lnTo>
                  <a:pt x="8" y="153"/>
                </a:lnTo>
                <a:lnTo>
                  <a:pt x="8" y="153"/>
                </a:lnTo>
                <a:lnTo>
                  <a:pt x="9" y="170"/>
                </a:lnTo>
                <a:lnTo>
                  <a:pt x="9" y="153"/>
                </a:lnTo>
                <a:lnTo>
                  <a:pt x="10" y="170"/>
                </a:lnTo>
                <a:lnTo>
                  <a:pt x="11" y="153"/>
                </a:lnTo>
                <a:lnTo>
                  <a:pt x="11" y="136"/>
                </a:lnTo>
                <a:lnTo>
                  <a:pt x="12" y="119"/>
                </a:lnTo>
                <a:lnTo>
                  <a:pt x="12" y="119"/>
                </a:lnTo>
                <a:lnTo>
                  <a:pt x="13" y="102"/>
                </a:lnTo>
                <a:lnTo>
                  <a:pt x="13" y="102"/>
                </a:lnTo>
                <a:lnTo>
                  <a:pt x="14" y="85"/>
                </a:lnTo>
                <a:lnTo>
                  <a:pt x="15" y="85"/>
                </a:lnTo>
                <a:lnTo>
                  <a:pt x="15" y="85"/>
                </a:lnTo>
                <a:lnTo>
                  <a:pt x="16" y="85"/>
                </a:lnTo>
                <a:lnTo>
                  <a:pt x="16" y="68"/>
                </a:lnTo>
                <a:lnTo>
                  <a:pt x="17" y="68"/>
                </a:lnTo>
                <a:lnTo>
                  <a:pt x="17" y="68"/>
                </a:lnTo>
                <a:lnTo>
                  <a:pt x="18" y="51"/>
                </a:lnTo>
                <a:lnTo>
                  <a:pt x="18" y="68"/>
                </a:lnTo>
                <a:lnTo>
                  <a:pt x="19" y="119"/>
                </a:lnTo>
                <a:lnTo>
                  <a:pt x="20" y="119"/>
                </a:lnTo>
                <a:lnTo>
                  <a:pt x="21" y="34"/>
                </a:lnTo>
                <a:lnTo>
                  <a:pt x="21" y="17"/>
                </a:lnTo>
                <a:lnTo>
                  <a:pt x="22" y="68"/>
                </a:lnTo>
                <a:lnTo>
                  <a:pt x="22" y="136"/>
                </a:lnTo>
                <a:lnTo>
                  <a:pt x="23" y="204"/>
                </a:lnTo>
                <a:lnTo>
                  <a:pt x="23" y="272"/>
                </a:lnTo>
                <a:lnTo>
                  <a:pt x="24" y="290"/>
                </a:lnTo>
                <a:lnTo>
                  <a:pt x="24" y="255"/>
                </a:lnTo>
                <a:lnTo>
                  <a:pt x="25" y="221"/>
                </a:lnTo>
                <a:lnTo>
                  <a:pt x="26" y="238"/>
                </a:lnTo>
                <a:lnTo>
                  <a:pt x="26" y="272"/>
                </a:lnTo>
                <a:lnTo>
                  <a:pt x="27" y="290"/>
                </a:lnTo>
                <a:lnTo>
                  <a:pt x="27" y="306"/>
                </a:lnTo>
                <a:lnTo>
                  <a:pt x="28" y="272"/>
                </a:lnTo>
                <a:lnTo>
                  <a:pt x="28" y="238"/>
                </a:lnTo>
                <a:lnTo>
                  <a:pt x="29" y="238"/>
                </a:lnTo>
                <a:lnTo>
                  <a:pt x="30" y="221"/>
                </a:lnTo>
                <a:lnTo>
                  <a:pt x="30" y="204"/>
                </a:lnTo>
                <a:lnTo>
                  <a:pt x="31" y="187"/>
                </a:lnTo>
                <a:lnTo>
                  <a:pt x="31" y="170"/>
                </a:lnTo>
                <a:lnTo>
                  <a:pt x="32" y="136"/>
                </a:lnTo>
                <a:lnTo>
                  <a:pt x="32" y="119"/>
                </a:lnTo>
                <a:lnTo>
                  <a:pt x="33" y="119"/>
                </a:lnTo>
                <a:lnTo>
                  <a:pt x="34" y="119"/>
                </a:lnTo>
                <a:lnTo>
                  <a:pt x="34" y="136"/>
                </a:lnTo>
                <a:lnTo>
                  <a:pt x="35" y="136"/>
                </a:lnTo>
                <a:lnTo>
                  <a:pt x="35" y="153"/>
                </a:lnTo>
                <a:lnTo>
                  <a:pt x="36" y="170"/>
                </a:lnTo>
                <a:lnTo>
                  <a:pt x="36" y="170"/>
                </a:lnTo>
                <a:lnTo>
                  <a:pt x="37" y="170"/>
                </a:lnTo>
                <a:lnTo>
                  <a:pt x="38" y="170"/>
                </a:lnTo>
                <a:lnTo>
                  <a:pt x="38" y="187"/>
                </a:lnTo>
                <a:lnTo>
                  <a:pt x="39" y="170"/>
                </a:lnTo>
                <a:lnTo>
                  <a:pt x="39" y="170"/>
                </a:lnTo>
                <a:lnTo>
                  <a:pt x="40" y="170"/>
                </a:lnTo>
                <a:lnTo>
                  <a:pt x="40" y="204"/>
                </a:lnTo>
                <a:lnTo>
                  <a:pt x="41" y="204"/>
                </a:lnTo>
                <a:lnTo>
                  <a:pt x="41" y="187"/>
                </a:lnTo>
                <a:lnTo>
                  <a:pt x="42" y="170"/>
                </a:lnTo>
                <a:lnTo>
                  <a:pt x="43" y="119"/>
                </a:lnTo>
                <a:lnTo>
                  <a:pt x="43" y="51"/>
                </a:lnTo>
                <a:lnTo>
                  <a:pt x="44" y="0"/>
                </a:lnTo>
                <a:lnTo>
                  <a:pt x="44" y="34"/>
                </a:lnTo>
                <a:lnTo>
                  <a:pt x="45" y="136"/>
                </a:lnTo>
                <a:lnTo>
                  <a:pt x="45" y="187"/>
                </a:lnTo>
                <a:lnTo>
                  <a:pt x="46" y="255"/>
                </a:lnTo>
                <a:lnTo>
                  <a:pt x="47" y="272"/>
                </a:lnTo>
                <a:lnTo>
                  <a:pt x="47" y="290"/>
                </a:lnTo>
                <a:lnTo>
                  <a:pt x="48" y="255"/>
                </a:lnTo>
                <a:lnTo>
                  <a:pt x="48" y="221"/>
                </a:lnTo>
                <a:lnTo>
                  <a:pt x="49" y="255"/>
                </a:lnTo>
                <a:lnTo>
                  <a:pt x="49" y="272"/>
                </a:lnTo>
                <a:lnTo>
                  <a:pt x="50" y="290"/>
                </a:lnTo>
                <a:lnTo>
                  <a:pt x="51" y="221"/>
                </a:lnTo>
                <a:lnTo>
                  <a:pt x="51" y="187"/>
                </a:lnTo>
                <a:lnTo>
                  <a:pt x="52" y="136"/>
                </a:lnTo>
                <a:lnTo>
                  <a:pt x="53" y="136"/>
                </a:lnTo>
                <a:lnTo>
                  <a:pt x="53" y="170"/>
                </a:lnTo>
                <a:lnTo>
                  <a:pt x="54" y="170"/>
                </a:lnTo>
                <a:lnTo>
                  <a:pt x="54" y="187"/>
                </a:lnTo>
                <a:lnTo>
                  <a:pt x="55" y="170"/>
                </a:lnTo>
                <a:lnTo>
                  <a:pt x="55" y="153"/>
                </a:lnTo>
                <a:lnTo>
                  <a:pt x="56" y="136"/>
                </a:lnTo>
                <a:lnTo>
                  <a:pt x="57" y="153"/>
                </a:lnTo>
                <a:lnTo>
                  <a:pt x="57" y="136"/>
                </a:lnTo>
                <a:lnTo>
                  <a:pt x="58" y="119"/>
                </a:lnTo>
              </a:path>
            </a:pathLst>
          </a:custGeom>
          <a:noFill/>
          <a:ln w="12700"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 name="Freeform 157">
            <a:extLst>
              <a:ext uri="{FF2B5EF4-FFF2-40B4-BE49-F238E27FC236}">
                <a16:creationId xmlns:a16="http://schemas.microsoft.com/office/drawing/2014/main" id="{B8D7B404-3BD8-404F-A12E-A83CA3FA2547}"/>
              </a:ext>
            </a:extLst>
          </p:cNvPr>
          <p:cNvSpPr>
            <a:spLocks/>
          </p:cNvSpPr>
          <p:nvPr/>
        </p:nvSpPr>
        <p:spPr bwMode="auto">
          <a:xfrm>
            <a:off x="6429497" y="5973987"/>
            <a:ext cx="90488" cy="431800"/>
          </a:xfrm>
          <a:custGeom>
            <a:avLst/>
            <a:gdLst>
              <a:gd name="T0" fmla="*/ 0 w 57"/>
              <a:gd name="T1" fmla="*/ 221 h 272"/>
              <a:gd name="T2" fmla="*/ 1 w 57"/>
              <a:gd name="T3" fmla="*/ 204 h 272"/>
              <a:gd name="T4" fmla="*/ 2 w 57"/>
              <a:gd name="T5" fmla="*/ 221 h 272"/>
              <a:gd name="T6" fmla="*/ 4 w 57"/>
              <a:gd name="T7" fmla="*/ 238 h 272"/>
              <a:gd name="T8" fmla="*/ 5 w 57"/>
              <a:gd name="T9" fmla="*/ 187 h 272"/>
              <a:gd name="T10" fmla="*/ 6 w 57"/>
              <a:gd name="T11" fmla="*/ 119 h 272"/>
              <a:gd name="T12" fmla="*/ 7 w 57"/>
              <a:gd name="T13" fmla="*/ 102 h 272"/>
              <a:gd name="T14" fmla="*/ 8 w 57"/>
              <a:gd name="T15" fmla="*/ 119 h 272"/>
              <a:gd name="T16" fmla="*/ 9 w 57"/>
              <a:gd name="T17" fmla="*/ 119 h 272"/>
              <a:gd name="T18" fmla="*/ 10 w 57"/>
              <a:gd name="T19" fmla="*/ 102 h 272"/>
              <a:gd name="T20" fmla="*/ 11 w 57"/>
              <a:gd name="T21" fmla="*/ 85 h 272"/>
              <a:gd name="T22" fmla="*/ 13 w 57"/>
              <a:gd name="T23" fmla="*/ 68 h 272"/>
              <a:gd name="T24" fmla="*/ 14 w 57"/>
              <a:gd name="T25" fmla="*/ 85 h 272"/>
              <a:gd name="T26" fmla="*/ 15 w 57"/>
              <a:gd name="T27" fmla="*/ 85 h 272"/>
              <a:gd name="T28" fmla="*/ 16 w 57"/>
              <a:gd name="T29" fmla="*/ 68 h 272"/>
              <a:gd name="T30" fmla="*/ 17 w 57"/>
              <a:gd name="T31" fmla="*/ 51 h 272"/>
              <a:gd name="T32" fmla="*/ 18 w 57"/>
              <a:gd name="T33" fmla="*/ 68 h 272"/>
              <a:gd name="T34" fmla="*/ 19 w 57"/>
              <a:gd name="T35" fmla="*/ 0 h 272"/>
              <a:gd name="T36" fmla="*/ 21 w 57"/>
              <a:gd name="T37" fmla="*/ 17 h 272"/>
              <a:gd name="T38" fmla="*/ 22 w 57"/>
              <a:gd name="T39" fmla="*/ 136 h 272"/>
              <a:gd name="T40" fmla="*/ 23 w 57"/>
              <a:gd name="T41" fmla="*/ 238 h 272"/>
              <a:gd name="T42" fmla="*/ 24 w 57"/>
              <a:gd name="T43" fmla="*/ 187 h 272"/>
              <a:gd name="T44" fmla="*/ 25 w 57"/>
              <a:gd name="T45" fmla="*/ 238 h 272"/>
              <a:gd name="T46" fmla="*/ 27 w 57"/>
              <a:gd name="T47" fmla="*/ 256 h 272"/>
              <a:gd name="T48" fmla="*/ 28 w 57"/>
              <a:gd name="T49" fmla="*/ 256 h 272"/>
              <a:gd name="T50" fmla="*/ 29 w 57"/>
              <a:gd name="T51" fmla="*/ 187 h 272"/>
              <a:gd name="T52" fmla="*/ 30 w 57"/>
              <a:gd name="T53" fmla="*/ 170 h 272"/>
              <a:gd name="T54" fmla="*/ 31 w 57"/>
              <a:gd name="T55" fmla="*/ 119 h 272"/>
              <a:gd name="T56" fmla="*/ 32 w 57"/>
              <a:gd name="T57" fmla="*/ 102 h 272"/>
              <a:gd name="T58" fmla="*/ 33 w 57"/>
              <a:gd name="T59" fmla="*/ 119 h 272"/>
              <a:gd name="T60" fmla="*/ 35 w 57"/>
              <a:gd name="T61" fmla="*/ 136 h 272"/>
              <a:gd name="T62" fmla="*/ 36 w 57"/>
              <a:gd name="T63" fmla="*/ 170 h 272"/>
              <a:gd name="T64" fmla="*/ 37 w 57"/>
              <a:gd name="T65" fmla="*/ 170 h 272"/>
              <a:gd name="T66" fmla="*/ 38 w 57"/>
              <a:gd name="T67" fmla="*/ 170 h 272"/>
              <a:gd name="T68" fmla="*/ 39 w 57"/>
              <a:gd name="T69" fmla="*/ 153 h 272"/>
              <a:gd name="T70" fmla="*/ 40 w 57"/>
              <a:gd name="T71" fmla="*/ 153 h 272"/>
              <a:gd name="T72" fmla="*/ 41 w 57"/>
              <a:gd name="T73" fmla="*/ 136 h 272"/>
              <a:gd name="T74" fmla="*/ 42 w 57"/>
              <a:gd name="T75" fmla="*/ 51 h 272"/>
              <a:gd name="T76" fmla="*/ 44 w 57"/>
              <a:gd name="T77" fmla="*/ 34 h 272"/>
              <a:gd name="T78" fmla="*/ 45 w 57"/>
              <a:gd name="T79" fmla="*/ 153 h 272"/>
              <a:gd name="T80" fmla="*/ 46 w 57"/>
              <a:gd name="T81" fmla="*/ 187 h 272"/>
              <a:gd name="T82" fmla="*/ 47 w 57"/>
              <a:gd name="T83" fmla="*/ 170 h 272"/>
              <a:gd name="T84" fmla="*/ 48 w 57"/>
              <a:gd name="T85" fmla="*/ 187 h 272"/>
              <a:gd name="T86" fmla="*/ 49 w 57"/>
              <a:gd name="T87" fmla="*/ 256 h 272"/>
              <a:gd name="T88" fmla="*/ 50 w 57"/>
              <a:gd name="T89" fmla="*/ 170 h 272"/>
              <a:gd name="T90" fmla="*/ 52 w 57"/>
              <a:gd name="T91" fmla="*/ 102 h 272"/>
              <a:gd name="T92" fmla="*/ 53 w 57"/>
              <a:gd name="T93" fmla="*/ 119 h 272"/>
              <a:gd name="T94" fmla="*/ 54 w 57"/>
              <a:gd name="T95" fmla="*/ 119 h 272"/>
              <a:gd name="T96" fmla="*/ 55 w 57"/>
              <a:gd name="T97" fmla="*/ 136 h 272"/>
              <a:gd name="T98" fmla="*/ 56 w 57"/>
              <a:gd name="T99" fmla="*/ 15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272">
                <a:moveTo>
                  <a:pt x="0" y="238"/>
                </a:moveTo>
                <a:lnTo>
                  <a:pt x="0" y="221"/>
                </a:lnTo>
                <a:lnTo>
                  <a:pt x="1" y="221"/>
                </a:lnTo>
                <a:lnTo>
                  <a:pt x="1" y="204"/>
                </a:lnTo>
                <a:lnTo>
                  <a:pt x="2" y="204"/>
                </a:lnTo>
                <a:lnTo>
                  <a:pt x="2" y="221"/>
                </a:lnTo>
                <a:lnTo>
                  <a:pt x="3" y="221"/>
                </a:lnTo>
                <a:lnTo>
                  <a:pt x="4" y="238"/>
                </a:lnTo>
                <a:lnTo>
                  <a:pt x="4" y="221"/>
                </a:lnTo>
                <a:lnTo>
                  <a:pt x="5" y="187"/>
                </a:lnTo>
                <a:lnTo>
                  <a:pt x="5" y="153"/>
                </a:lnTo>
                <a:lnTo>
                  <a:pt x="6" y="119"/>
                </a:lnTo>
                <a:lnTo>
                  <a:pt x="6" y="102"/>
                </a:lnTo>
                <a:lnTo>
                  <a:pt x="7" y="102"/>
                </a:lnTo>
                <a:lnTo>
                  <a:pt x="8" y="119"/>
                </a:lnTo>
                <a:lnTo>
                  <a:pt x="8" y="119"/>
                </a:lnTo>
                <a:lnTo>
                  <a:pt x="9" y="119"/>
                </a:lnTo>
                <a:lnTo>
                  <a:pt x="9" y="119"/>
                </a:lnTo>
                <a:lnTo>
                  <a:pt x="10" y="119"/>
                </a:lnTo>
                <a:lnTo>
                  <a:pt x="10" y="102"/>
                </a:lnTo>
                <a:lnTo>
                  <a:pt x="11" y="102"/>
                </a:lnTo>
                <a:lnTo>
                  <a:pt x="11" y="85"/>
                </a:lnTo>
                <a:lnTo>
                  <a:pt x="12" y="68"/>
                </a:lnTo>
                <a:lnTo>
                  <a:pt x="13" y="68"/>
                </a:lnTo>
                <a:lnTo>
                  <a:pt x="13" y="68"/>
                </a:lnTo>
                <a:lnTo>
                  <a:pt x="14" y="85"/>
                </a:lnTo>
                <a:lnTo>
                  <a:pt x="14" y="85"/>
                </a:lnTo>
                <a:lnTo>
                  <a:pt x="15" y="85"/>
                </a:lnTo>
                <a:lnTo>
                  <a:pt x="15" y="85"/>
                </a:lnTo>
                <a:lnTo>
                  <a:pt x="16" y="68"/>
                </a:lnTo>
                <a:lnTo>
                  <a:pt x="17" y="51"/>
                </a:lnTo>
                <a:lnTo>
                  <a:pt x="17" y="51"/>
                </a:lnTo>
                <a:lnTo>
                  <a:pt x="18" y="51"/>
                </a:lnTo>
                <a:lnTo>
                  <a:pt x="18" y="68"/>
                </a:lnTo>
                <a:lnTo>
                  <a:pt x="19" y="68"/>
                </a:lnTo>
                <a:lnTo>
                  <a:pt x="19" y="0"/>
                </a:lnTo>
                <a:lnTo>
                  <a:pt x="20" y="0"/>
                </a:lnTo>
                <a:lnTo>
                  <a:pt x="21" y="17"/>
                </a:lnTo>
                <a:lnTo>
                  <a:pt x="21" y="68"/>
                </a:lnTo>
                <a:lnTo>
                  <a:pt x="22" y="136"/>
                </a:lnTo>
                <a:lnTo>
                  <a:pt x="22" y="221"/>
                </a:lnTo>
                <a:lnTo>
                  <a:pt x="23" y="238"/>
                </a:lnTo>
                <a:lnTo>
                  <a:pt x="23" y="204"/>
                </a:lnTo>
                <a:lnTo>
                  <a:pt x="24" y="187"/>
                </a:lnTo>
                <a:lnTo>
                  <a:pt x="25" y="187"/>
                </a:lnTo>
                <a:lnTo>
                  <a:pt x="25" y="238"/>
                </a:lnTo>
                <a:lnTo>
                  <a:pt x="26" y="256"/>
                </a:lnTo>
                <a:lnTo>
                  <a:pt x="27" y="256"/>
                </a:lnTo>
                <a:lnTo>
                  <a:pt x="27" y="272"/>
                </a:lnTo>
                <a:lnTo>
                  <a:pt x="28" y="256"/>
                </a:lnTo>
                <a:lnTo>
                  <a:pt x="28" y="221"/>
                </a:lnTo>
                <a:lnTo>
                  <a:pt x="29" y="187"/>
                </a:lnTo>
                <a:lnTo>
                  <a:pt x="29" y="187"/>
                </a:lnTo>
                <a:lnTo>
                  <a:pt x="30" y="170"/>
                </a:lnTo>
                <a:lnTo>
                  <a:pt x="31" y="153"/>
                </a:lnTo>
                <a:lnTo>
                  <a:pt x="31" y="119"/>
                </a:lnTo>
                <a:lnTo>
                  <a:pt x="32" y="102"/>
                </a:lnTo>
                <a:lnTo>
                  <a:pt x="32" y="102"/>
                </a:lnTo>
                <a:lnTo>
                  <a:pt x="33" y="102"/>
                </a:lnTo>
                <a:lnTo>
                  <a:pt x="33" y="119"/>
                </a:lnTo>
                <a:lnTo>
                  <a:pt x="34" y="119"/>
                </a:lnTo>
                <a:lnTo>
                  <a:pt x="35" y="136"/>
                </a:lnTo>
                <a:lnTo>
                  <a:pt x="35" y="153"/>
                </a:lnTo>
                <a:lnTo>
                  <a:pt x="36" y="170"/>
                </a:lnTo>
                <a:lnTo>
                  <a:pt x="36" y="170"/>
                </a:lnTo>
                <a:lnTo>
                  <a:pt x="37" y="170"/>
                </a:lnTo>
                <a:lnTo>
                  <a:pt x="37" y="153"/>
                </a:lnTo>
                <a:lnTo>
                  <a:pt x="38" y="170"/>
                </a:lnTo>
                <a:lnTo>
                  <a:pt x="38" y="153"/>
                </a:lnTo>
                <a:lnTo>
                  <a:pt x="39" y="153"/>
                </a:lnTo>
                <a:lnTo>
                  <a:pt x="40" y="170"/>
                </a:lnTo>
                <a:lnTo>
                  <a:pt x="40" y="153"/>
                </a:lnTo>
                <a:lnTo>
                  <a:pt x="41" y="170"/>
                </a:lnTo>
                <a:lnTo>
                  <a:pt x="41" y="136"/>
                </a:lnTo>
                <a:lnTo>
                  <a:pt x="42" y="102"/>
                </a:lnTo>
                <a:lnTo>
                  <a:pt x="42" y="51"/>
                </a:lnTo>
                <a:lnTo>
                  <a:pt x="43" y="17"/>
                </a:lnTo>
                <a:lnTo>
                  <a:pt x="44" y="34"/>
                </a:lnTo>
                <a:lnTo>
                  <a:pt x="44" y="102"/>
                </a:lnTo>
                <a:lnTo>
                  <a:pt x="45" y="153"/>
                </a:lnTo>
                <a:lnTo>
                  <a:pt x="45" y="187"/>
                </a:lnTo>
                <a:lnTo>
                  <a:pt x="46" y="187"/>
                </a:lnTo>
                <a:lnTo>
                  <a:pt x="46" y="170"/>
                </a:lnTo>
                <a:lnTo>
                  <a:pt x="47" y="170"/>
                </a:lnTo>
                <a:lnTo>
                  <a:pt x="48" y="153"/>
                </a:lnTo>
                <a:lnTo>
                  <a:pt x="48" y="187"/>
                </a:lnTo>
                <a:lnTo>
                  <a:pt x="49" y="221"/>
                </a:lnTo>
                <a:lnTo>
                  <a:pt x="49" y="256"/>
                </a:lnTo>
                <a:lnTo>
                  <a:pt x="50" y="221"/>
                </a:lnTo>
                <a:lnTo>
                  <a:pt x="50" y="170"/>
                </a:lnTo>
                <a:lnTo>
                  <a:pt x="51" y="136"/>
                </a:lnTo>
                <a:lnTo>
                  <a:pt x="52" y="102"/>
                </a:lnTo>
                <a:lnTo>
                  <a:pt x="52" y="119"/>
                </a:lnTo>
                <a:lnTo>
                  <a:pt x="53" y="119"/>
                </a:lnTo>
                <a:lnTo>
                  <a:pt x="53" y="119"/>
                </a:lnTo>
                <a:lnTo>
                  <a:pt x="54" y="119"/>
                </a:lnTo>
                <a:lnTo>
                  <a:pt x="54" y="119"/>
                </a:lnTo>
                <a:lnTo>
                  <a:pt x="55" y="136"/>
                </a:lnTo>
                <a:lnTo>
                  <a:pt x="55" y="153"/>
                </a:lnTo>
                <a:lnTo>
                  <a:pt x="56" y="153"/>
                </a:lnTo>
                <a:lnTo>
                  <a:pt x="57" y="136"/>
                </a:lnTo>
              </a:path>
            </a:pathLst>
          </a:custGeom>
          <a:noFill/>
          <a:ln w="6350" cap="flat">
            <a:solidFill>
              <a:srgbClr val="FF329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 name="Freeform 158">
            <a:extLst>
              <a:ext uri="{FF2B5EF4-FFF2-40B4-BE49-F238E27FC236}">
                <a16:creationId xmlns:a16="http://schemas.microsoft.com/office/drawing/2014/main" id="{2307E225-F9EF-45D8-8B92-CA005FDDA585}"/>
              </a:ext>
            </a:extLst>
          </p:cNvPr>
          <p:cNvSpPr>
            <a:spLocks/>
          </p:cNvSpPr>
          <p:nvPr/>
        </p:nvSpPr>
        <p:spPr bwMode="auto">
          <a:xfrm>
            <a:off x="7083547" y="5946999"/>
            <a:ext cx="90488" cy="433388"/>
          </a:xfrm>
          <a:custGeom>
            <a:avLst/>
            <a:gdLst>
              <a:gd name="T0" fmla="*/ 0 w 57"/>
              <a:gd name="T1" fmla="*/ 273 h 273"/>
              <a:gd name="T2" fmla="*/ 1 w 57"/>
              <a:gd name="T3" fmla="*/ 221 h 273"/>
              <a:gd name="T4" fmla="*/ 3 w 57"/>
              <a:gd name="T5" fmla="*/ 255 h 273"/>
              <a:gd name="T6" fmla="*/ 4 w 57"/>
              <a:gd name="T7" fmla="*/ 273 h 273"/>
              <a:gd name="T8" fmla="*/ 5 w 57"/>
              <a:gd name="T9" fmla="*/ 170 h 273"/>
              <a:gd name="T10" fmla="*/ 6 w 57"/>
              <a:gd name="T11" fmla="*/ 119 h 273"/>
              <a:gd name="T12" fmla="*/ 7 w 57"/>
              <a:gd name="T13" fmla="*/ 119 h 273"/>
              <a:gd name="T14" fmla="*/ 8 w 57"/>
              <a:gd name="T15" fmla="*/ 119 h 273"/>
              <a:gd name="T16" fmla="*/ 9 w 57"/>
              <a:gd name="T17" fmla="*/ 119 h 273"/>
              <a:gd name="T18" fmla="*/ 10 w 57"/>
              <a:gd name="T19" fmla="*/ 119 h 273"/>
              <a:gd name="T20" fmla="*/ 12 w 57"/>
              <a:gd name="T21" fmla="*/ 102 h 273"/>
              <a:gd name="T22" fmla="*/ 13 w 57"/>
              <a:gd name="T23" fmla="*/ 85 h 273"/>
              <a:gd name="T24" fmla="*/ 14 w 57"/>
              <a:gd name="T25" fmla="*/ 85 h 273"/>
              <a:gd name="T26" fmla="*/ 15 w 57"/>
              <a:gd name="T27" fmla="*/ 85 h 273"/>
              <a:gd name="T28" fmla="*/ 16 w 57"/>
              <a:gd name="T29" fmla="*/ 51 h 273"/>
              <a:gd name="T30" fmla="*/ 18 w 57"/>
              <a:gd name="T31" fmla="*/ 51 h 273"/>
              <a:gd name="T32" fmla="*/ 19 w 57"/>
              <a:gd name="T33" fmla="*/ 85 h 273"/>
              <a:gd name="T34" fmla="*/ 20 w 57"/>
              <a:gd name="T35" fmla="*/ 34 h 273"/>
              <a:gd name="T36" fmla="*/ 21 w 57"/>
              <a:gd name="T37" fmla="*/ 34 h 273"/>
              <a:gd name="T38" fmla="*/ 22 w 57"/>
              <a:gd name="T39" fmla="*/ 204 h 273"/>
              <a:gd name="T40" fmla="*/ 23 w 57"/>
              <a:gd name="T41" fmla="*/ 273 h 273"/>
              <a:gd name="T42" fmla="*/ 24 w 57"/>
              <a:gd name="T43" fmla="*/ 221 h 273"/>
              <a:gd name="T44" fmla="*/ 26 w 57"/>
              <a:gd name="T45" fmla="*/ 238 h 273"/>
              <a:gd name="T46" fmla="*/ 27 w 57"/>
              <a:gd name="T47" fmla="*/ 238 h 273"/>
              <a:gd name="T48" fmla="*/ 28 w 57"/>
              <a:gd name="T49" fmla="*/ 238 h 273"/>
              <a:gd name="T50" fmla="*/ 29 w 57"/>
              <a:gd name="T51" fmla="*/ 221 h 273"/>
              <a:gd name="T52" fmla="*/ 30 w 57"/>
              <a:gd name="T53" fmla="*/ 170 h 273"/>
              <a:gd name="T54" fmla="*/ 31 w 57"/>
              <a:gd name="T55" fmla="*/ 136 h 273"/>
              <a:gd name="T56" fmla="*/ 32 w 57"/>
              <a:gd name="T57" fmla="*/ 119 h 273"/>
              <a:gd name="T58" fmla="*/ 34 w 57"/>
              <a:gd name="T59" fmla="*/ 119 h 273"/>
              <a:gd name="T60" fmla="*/ 35 w 57"/>
              <a:gd name="T61" fmla="*/ 136 h 273"/>
              <a:gd name="T62" fmla="*/ 36 w 57"/>
              <a:gd name="T63" fmla="*/ 136 h 273"/>
              <a:gd name="T64" fmla="*/ 37 w 57"/>
              <a:gd name="T65" fmla="*/ 136 h 273"/>
              <a:gd name="T66" fmla="*/ 38 w 57"/>
              <a:gd name="T67" fmla="*/ 153 h 273"/>
              <a:gd name="T68" fmla="*/ 39 w 57"/>
              <a:gd name="T69" fmla="*/ 170 h 273"/>
              <a:gd name="T70" fmla="*/ 40 w 57"/>
              <a:gd name="T71" fmla="*/ 187 h 273"/>
              <a:gd name="T72" fmla="*/ 41 w 57"/>
              <a:gd name="T73" fmla="*/ 187 h 273"/>
              <a:gd name="T74" fmla="*/ 43 w 57"/>
              <a:gd name="T75" fmla="*/ 51 h 273"/>
              <a:gd name="T76" fmla="*/ 44 w 57"/>
              <a:gd name="T77" fmla="*/ 51 h 273"/>
              <a:gd name="T78" fmla="*/ 45 w 57"/>
              <a:gd name="T79" fmla="*/ 204 h 273"/>
              <a:gd name="T80" fmla="*/ 46 w 57"/>
              <a:gd name="T81" fmla="*/ 238 h 273"/>
              <a:gd name="T82" fmla="*/ 47 w 57"/>
              <a:gd name="T83" fmla="*/ 204 h 273"/>
              <a:gd name="T84" fmla="*/ 49 w 57"/>
              <a:gd name="T85" fmla="*/ 221 h 273"/>
              <a:gd name="T86" fmla="*/ 50 w 57"/>
              <a:gd name="T87" fmla="*/ 273 h 273"/>
              <a:gd name="T88" fmla="*/ 51 w 57"/>
              <a:gd name="T89" fmla="*/ 170 h 273"/>
              <a:gd name="T90" fmla="*/ 52 w 57"/>
              <a:gd name="T91" fmla="*/ 136 h 273"/>
              <a:gd name="T92" fmla="*/ 53 w 57"/>
              <a:gd name="T93" fmla="*/ 136 h 273"/>
              <a:gd name="T94" fmla="*/ 54 w 57"/>
              <a:gd name="T95" fmla="*/ 136 h 273"/>
              <a:gd name="T96" fmla="*/ 55 w 57"/>
              <a:gd name="T97" fmla="*/ 136 h 273"/>
              <a:gd name="T98" fmla="*/ 57 w 57"/>
              <a:gd name="T99"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273">
                <a:moveTo>
                  <a:pt x="0" y="238"/>
                </a:moveTo>
                <a:lnTo>
                  <a:pt x="0" y="273"/>
                </a:lnTo>
                <a:lnTo>
                  <a:pt x="1" y="255"/>
                </a:lnTo>
                <a:lnTo>
                  <a:pt x="1" y="221"/>
                </a:lnTo>
                <a:lnTo>
                  <a:pt x="2" y="221"/>
                </a:lnTo>
                <a:lnTo>
                  <a:pt x="3" y="255"/>
                </a:lnTo>
                <a:lnTo>
                  <a:pt x="3" y="273"/>
                </a:lnTo>
                <a:lnTo>
                  <a:pt x="4" y="273"/>
                </a:lnTo>
                <a:lnTo>
                  <a:pt x="4" y="221"/>
                </a:lnTo>
                <a:lnTo>
                  <a:pt x="5" y="170"/>
                </a:lnTo>
                <a:lnTo>
                  <a:pt x="5" y="153"/>
                </a:lnTo>
                <a:lnTo>
                  <a:pt x="6" y="119"/>
                </a:lnTo>
                <a:lnTo>
                  <a:pt x="7" y="102"/>
                </a:lnTo>
                <a:lnTo>
                  <a:pt x="7" y="119"/>
                </a:lnTo>
                <a:lnTo>
                  <a:pt x="8" y="119"/>
                </a:lnTo>
                <a:lnTo>
                  <a:pt x="8" y="119"/>
                </a:lnTo>
                <a:lnTo>
                  <a:pt x="9" y="119"/>
                </a:lnTo>
                <a:lnTo>
                  <a:pt x="9" y="119"/>
                </a:lnTo>
                <a:lnTo>
                  <a:pt x="10" y="136"/>
                </a:lnTo>
                <a:lnTo>
                  <a:pt x="10" y="119"/>
                </a:lnTo>
                <a:lnTo>
                  <a:pt x="11" y="102"/>
                </a:lnTo>
                <a:lnTo>
                  <a:pt x="12" y="102"/>
                </a:lnTo>
                <a:lnTo>
                  <a:pt x="12" y="102"/>
                </a:lnTo>
                <a:lnTo>
                  <a:pt x="13" y="85"/>
                </a:lnTo>
                <a:lnTo>
                  <a:pt x="13" y="102"/>
                </a:lnTo>
                <a:lnTo>
                  <a:pt x="14" y="85"/>
                </a:lnTo>
                <a:lnTo>
                  <a:pt x="15" y="85"/>
                </a:lnTo>
                <a:lnTo>
                  <a:pt x="15" y="85"/>
                </a:lnTo>
                <a:lnTo>
                  <a:pt x="16" y="68"/>
                </a:lnTo>
                <a:lnTo>
                  <a:pt x="16" y="51"/>
                </a:lnTo>
                <a:lnTo>
                  <a:pt x="17" y="51"/>
                </a:lnTo>
                <a:lnTo>
                  <a:pt x="18" y="51"/>
                </a:lnTo>
                <a:lnTo>
                  <a:pt x="18" y="51"/>
                </a:lnTo>
                <a:lnTo>
                  <a:pt x="19" y="85"/>
                </a:lnTo>
                <a:lnTo>
                  <a:pt x="19" y="102"/>
                </a:lnTo>
                <a:lnTo>
                  <a:pt x="20" y="34"/>
                </a:lnTo>
                <a:lnTo>
                  <a:pt x="20" y="17"/>
                </a:lnTo>
                <a:lnTo>
                  <a:pt x="21" y="34"/>
                </a:lnTo>
                <a:lnTo>
                  <a:pt x="22" y="119"/>
                </a:lnTo>
                <a:lnTo>
                  <a:pt x="22" y="204"/>
                </a:lnTo>
                <a:lnTo>
                  <a:pt x="23" y="255"/>
                </a:lnTo>
                <a:lnTo>
                  <a:pt x="23" y="273"/>
                </a:lnTo>
                <a:lnTo>
                  <a:pt x="24" y="273"/>
                </a:lnTo>
                <a:lnTo>
                  <a:pt x="24" y="221"/>
                </a:lnTo>
                <a:lnTo>
                  <a:pt x="25" y="204"/>
                </a:lnTo>
                <a:lnTo>
                  <a:pt x="26" y="238"/>
                </a:lnTo>
                <a:lnTo>
                  <a:pt x="26" y="255"/>
                </a:lnTo>
                <a:lnTo>
                  <a:pt x="27" y="238"/>
                </a:lnTo>
                <a:lnTo>
                  <a:pt x="27" y="238"/>
                </a:lnTo>
                <a:lnTo>
                  <a:pt x="28" y="238"/>
                </a:lnTo>
                <a:lnTo>
                  <a:pt x="28" y="238"/>
                </a:lnTo>
                <a:lnTo>
                  <a:pt x="29" y="221"/>
                </a:lnTo>
                <a:lnTo>
                  <a:pt x="30" y="204"/>
                </a:lnTo>
                <a:lnTo>
                  <a:pt x="30" y="170"/>
                </a:lnTo>
                <a:lnTo>
                  <a:pt x="31" y="170"/>
                </a:lnTo>
                <a:lnTo>
                  <a:pt x="31" y="136"/>
                </a:lnTo>
                <a:lnTo>
                  <a:pt x="32" y="136"/>
                </a:lnTo>
                <a:lnTo>
                  <a:pt x="32" y="119"/>
                </a:lnTo>
                <a:lnTo>
                  <a:pt x="33" y="119"/>
                </a:lnTo>
                <a:lnTo>
                  <a:pt x="34" y="119"/>
                </a:lnTo>
                <a:lnTo>
                  <a:pt x="34" y="102"/>
                </a:lnTo>
                <a:lnTo>
                  <a:pt x="35" y="136"/>
                </a:lnTo>
                <a:lnTo>
                  <a:pt x="35" y="136"/>
                </a:lnTo>
                <a:lnTo>
                  <a:pt x="36" y="136"/>
                </a:lnTo>
                <a:lnTo>
                  <a:pt x="36" y="119"/>
                </a:lnTo>
                <a:lnTo>
                  <a:pt x="37" y="136"/>
                </a:lnTo>
                <a:lnTo>
                  <a:pt x="37" y="153"/>
                </a:lnTo>
                <a:lnTo>
                  <a:pt x="38" y="153"/>
                </a:lnTo>
                <a:lnTo>
                  <a:pt x="39" y="153"/>
                </a:lnTo>
                <a:lnTo>
                  <a:pt x="39" y="170"/>
                </a:lnTo>
                <a:lnTo>
                  <a:pt x="40" y="170"/>
                </a:lnTo>
                <a:lnTo>
                  <a:pt x="40" y="187"/>
                </a:lnTo>
                <a:lnTo>
                  <a:pt x="41" y="187"/>
                </a:lnTo>
                <a:lnTo>
                  <a:pt x="41" y="187"/>
                </a:lnTo>
                <a:lnTo>
                  <a:pt x="42" y="119"/>
                </a:lnTo>
                <a:lnTo>
                  <a:pt x="43" y="51"/>
                </a:lnTo>
                <a:lnTo>
                  <a:pt x="43" y="0"/>
                </a:lnTo>
                <a:lnTo>
                  <a:pt x="44" y="51"/>
                </a:lnTo>
                <a:lnTo>
                  <a:pt x="44" y="136"/>
                </a:lnTo>
                <a:lnTo>
                  <a:pt x="45" y="204"/>
                </a:lnTo>
                <a:lnTo>
                  <a:pt x="45" y="238"/>
                </a:lnTo>
                <a:lnTo>
                  <a:pt x="46" y="238"/>
                </a:lnTo>
                <a:lnTo>
                  <a:pt x="47" y="221"/>
                </a:lnTo>
                <a:lnTo>
                  <a:pt x="47" y="204"/>
                </a:lnTo>
                <a:lnTo>
                  <a:pt x="48" y="187"/>
                </a:lnTo>
                <a:lnTo>
                  <a:pt x="49" y="221"/>
                </a:lnTo>
                <a:lnTo>
                  <a:pt x="49" y="273"/>
                </a:lnTo>
                <a:lnTo>
                  <a:pt x="50" y="273"/>
                </a:lnTo>
                <a:lnTo>
                  <a:pt x="50" y="238"/>
                </a:lnTo>
                <a:lnTo>
                  <a:pt x="51" y="170"/>
                </a:lnTo>
                <a:lnTo>
                  <a:pt x="51" y="136"/>
                </a:lnTo>
                <a:lnTo>
                  <a:pt x="52" y="136"/>
                </a:lnTo>
                <a:lnTo>
                  <a:pt x="53" y="136"/>
                </a:lnTo>
                <a:lnTo>
                  <a:pt x="53" y="136"/>
                </a:lnTo>
                <a:lnTo>
                  <a:pt x="54" y="136"/>
                </a:lnTo>
                <a:lnTo>
                  <a:pt x="54" y="136"/>
                </a:lnTo>
                <a:lnTo>
                  <a:pt x="55" y="136"/>
                </a:lnTo>
                <a:lnTo>
                  <a:pt x="55" y="136"/>
                </a:lnTo>
                <a:lnTo>
                  <a:pt x="56" y="153"/>
                </a:lnTo>
                <a:lnTo>
                  <a:pt x="57" y="136"/>
                </a:lnTo>
                <a:lnTo>
                  <a:pt x="57" y="119"/>
                </a:lnTo>
              </a:path>
            </a:pathLst>
          </a:custGeom>
          <a:noFill/>
          <a:ln w="6350" cap="flat">
            <a:solidFill>
              <a:srgbClr val="FF7BC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 name="Freeform 159">
            <a:extLst>
              <a:ext uri="{FF2B5EF4-FFF2-40B4-BE49-F238E27FC236}">
                <a16:creationId xmlns:a16="http://schemas.microsoft.com/office/drawing/2014/main" id="{496C1B1D-F11F-4EAA-8120-CB4C8EBCF114}"/>
              </a:ext>
            </a:extLst>
          </p:cNvPr>
          <p:cNvSpPr>
            <a:spLocks/>
          </p:cNvSpPr>
          <p:nvPr/>
        </p:nvSpPr>
        <p:spPr bwMode="auto">
          <a:xfrm>
            <a:off x="6646985" y="6000974"/>
            <a:ext cx="90488" cy="404813"/>
          </a:xfrm>
          <a:custGeom>
            <a:avLst/>
            <a:gdLst>
              <a:gd name="T0" fmla="*/ 1 w 57"/>
              <a:gd name="T1" fmla="*/ 239 h 255"/>
              <a:gd name="T2" fmla="*/ 2 w 57"/>
              <a:gd name="T3" fmla="*/ 204 h 255"/>
              <a:gd name="T4" fmla="*/ 3 w 57"/>
              <a:gd name="T5" fmla="*/ 239 h 255"/>
              <a:gd name="T6" fmla="*/ 4 w 57"/>
              <a:gd name="T7" fmla="*/ 221 h 255"/>
              <a:gd name="T8" fmla="*/ 5 w 57"/>
              <a:gd name="T9" fmla="*/ 136 h 255"/>
              <a:gd name="T10" fmla="*/ 6 w 57"/>
              <a:gd name="T11" fmla="*/ 102 h 255"/>
              <a:gd name="T12" fmla="*/ 7 w 57"/>
              <a:gd name="T13" fmla="*/ 85 h 255"/>
              <a:gd name="T14" fmla="*/ 8 w 57"/>
              <a:gd name="T15" fmla="*/ 85 h 255"/>
              <a:gd name="T16" fmla="*/ 10 w 57"/>
              <a:gd name="T17" fmla="*/ 85 h 255"/>
              <a:gd name="T18" fmla="*/ 11 w 57"/>
              <a:gd name="T19" fmla="*/ 68 h 255"/>
              <a:gd name="T20" fmla="*/ 12 w 57"/>
              <a:gd name="T21" fmla="*/ 68 h 255"/>
              <a:gd name="T22" fmla="*/ 13 w 57"/>
              <a:gd name="T23" fmla="*/ 51 h 255"/>
              <a:gd name="T24" fmla="*/ 14 w 57"/>
              <a:gd name="T25" fmla="*/ 68 h 255"/>
              <a:gd name="T26" fmla="*/ 15 w 57"/>
              <a:gd name="T27" fmla="*/ 51 h 255"/>
              <a:gd name="T28" fmla="*/ 16 w 57"/>
              <a:gd name="T29" fmla="*/ 34 h 255"/>
              <a:gd name="T30" fmla="*/ 18 w 57"/>
              <a:gd name="T31" fmla="*/ 17 h 255"/>
              <a:gd name="T32" fmla="*/ 19 w 57"/>
              <a:gd name="T33" fmla="*/ 68 h 255"/>
              <a:gd name="T34" fmla="*/ 20 w 57"/>
              <a:gd name="T35" fmla="*/ 0 h 255"/>
              <a:gd name="T36" fmla="*/ 21 w 57"/>
              <a:gd name="T37" fmla="*/ 17 h 255"/>
              <a:gd name="T38" fmla="*/ 22 w 57"/>
              <a:gd name="T39" fmla="*/ 170 h 255"/>
              <a:gd name="T40" fmla="*/ 24 w 57"/>
              <a:gd name="T41" fmla="*/ 239 h 255"/>
              <a:gd name="T42" fmla="*/ 25 w 57"/>
              <a:gd name="T43" fmla="*/ 153 h 255"/>
              <a:gd name="T44" fmla="*/ 26 w 57"/>
              <a:gd name="T45" fmla="*/ 187 h 255"/>
              <a:gd name="T46" fmla="*/ 27 w 57"/>
              <a:gd name="T47" fmla="*/ 255 h 255"/>
              <a:gd name="T48" fmla="*/ 28 w 57"/>
              <a:gd name="T49" fmla="*/ 221 h 255"/>
              <a:gd name="T50" fmla="*/ 29 w 57"/>
              <a:gd name="T51" fmla="*/ 170 h 255"/>
              <a:gd name="T52" fmla="*/ 30 w 57"/>
              <a:gd name="T53" fmla="*/ 136 h 255"/>
              <a:gd name="T54" fmla="*/ 31 w 57"/>
              <a:gd name="T55" fmla="*/ 102 h 255"/>
              <a:gd name="T56" fmla="*/ 33 w 57"/>
              <a:gd name="T57" fmla="*/ 102 h 255"/>
              <a:gd name="T58" fmla="*/ 34 w 57"/>
              <a:gd name="T59" fmla="*/ 119 h 255"/>
              <a:gd name="T60" fmla="*/ 35 w 57"/>
              <a:gd name="T61" fmla="*/ 102 h 255"/>
              <a:gd name="T62" fmla="*/ 36 w 57"/>
              <a:gd name="T63" fmla="*/ 119 h 255"/>
              <a:gd name="T64" fmla="*/ 37 w 57"/>
              <a:gd name="T65" fmla="*/ 136 h 255"/>
              <a:gd name="T66" fmla="*/ 38 w 57"/>
              <a:gd name="T67" fmla="*/ 136 h 255"/>
              <a:gd name="T68" fmla="*/ 39 w 57"/>
              <a:gd name="T69" fmla="*/ 153 h 255"/>
              <a:gd name="T70" fmla="*/ 41 w 57"/>
              <a:gd name="T71" fmla="*/ 153 h 255"/>
              <a:gd name="T72" fmla="*/ 42 w 57"/>
              <a:gd name="T73" fmla="*/ 153 h 255"/>
              <a:gd name="T74" fmla="*/ 43 w 57"/>
              <a:gd name="T75" fmla="*/ 68 h 255"/>
              <a:gd name="T76" fmla="*/ 44 w 57"/>
              <a:gd name="T77" fmla="*/ 34 h 255"/>
              <a:gd name="T78" fmla="*/ 45 w 57"/>
              <a:gd name="T79" fmla="*/ 136 h 255"/>
              <a:gd name="T80" fmla="*/ 46 w 57"/>
              <a:gd name="T81" fmla="*/ 170 h 255"/>
              <a:gd name="T82" fmla="*/ 47 w 57"/>
              <a:gd name="T83" fmla="*/ 136 h 255"/>
              <a:gd name="T84" fmla="*/ 48 w 57"/>
              <a:gd name="T85" fmla="*/ 170 h 255"/>
              <a:gd name="T86" fmla="*/ 50 w 57"/>
              <a:gd name="T87" fmla="*/ 221 h 255"/>
              <a:gd name="T88" fmla="*/ 51 w 57"/>
              <a:gd name="T89" fmla="*/ 153 h 255"/>
              <a:gd name="T90" fmla="*/ 52 w 57"/>
              <a:gd name="T91" fmla="*/ 85 h 255"/>
              <a:gd name="T92" fmla="*/ 53 w 57"/>
              <a:gd name="T93" fmla="*/ 102 h 255"/>
              <a:gd name="T94" fmla="*/ 54 w 57"/>
              <a:gd name="T95" fmla="*/ 102 h 255"/>
              <a:gd name="T96" fmla="*/ 55 w 57"/>
              <a:gd name="T97" fmla="*/ 85 h 255"/>
              <a:gd name="T98" fmla="*/ 57 w 57"/>
              <a:gd name="T99" fmla="*/ 8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255">
                <a:moveTo>
                  <a:pt x="0" y="204"/>
                </a:moveTo>
                <a:lnTo>
                  <a:pt x="1" y="239"/>
                </a:lnTo>
                <a:lnTo>
                  <a:pt x="1" y="204"/>
                </a:lnTo>
                <a:lnTo>
                  <a:pt x="2" y="204"/>
                </a:lnTo>
                <a:lnTo>
                  <a:pt x="2" y="204"/>
                </a:lnTo>
                <a:lnTo>
                  <a:pt x="3" y="239"/>
                </a:lnTo>
                <a:lnTo>
                  <a:pt x="3" y="239"/>
                </a:lnTo>
                <a:lnTo>
                  <a:pt x="4" y="221"/>
                </a:lnTo>
                <a:lnTo>
                  <a:pt x="5" y="187"/>
                </a:lnTo>
                <a:lnTo>
                  <a:pt x="5" y="136"/>
                </a:lnTo>
                <a:lnTo>
                  <a:pt x="6" y="119"/>
                </a:lnTo>
                <a:lnTo>
                  <a:pt x="6" y="102"/>
                </a:lnTo>
                <a:lnTo>
                  <a:pt x="7" y="102"/>
                </a:lnTo>
                <a:lnTo>
                  <a:pt x="7" y="85"/>
                </a:lnTo>
                <a:lnTo>
                  <a:pt x="8" y="85"/>
                </a:lnTo>
                <a:lnTo>
                  <a:pt x="8" y="85"/>
                </a:lnTo>
                <a:lnTo>
                  <a:pt x="9" y="85"/>
                </a:lnTo>
                <a:lnTo>
                  <a:pt x="10" y="85"/>
                </a:lnTo>
                <a:lnTo>
                  <a:pt x="10" y="102"/>
                </a:lnTo>
                <a:lnTo>
                  <a:pt x="11" y="68"/>
                </a:lnTo>
                <a:lnTo>
                  <a:pt x="11" y="85"/>
                </a:lnTo>
                <a:lnTo>
                  <a:pt x="12" y="68"/>
                </a:lnTo>
                <a:lnTo>
                  <a:pt x="12" y="51"/>
                </a:lnTo>
                <a:lnTo>
                  <a:pt x="13" y="51"/>
                </a:lnTo>
                <a:lnTo>
                  <a:pt x="14" y="51"/>
                </a:lnTo>
                <a:lnTo>
                  <a:pt x="14" y="68"/>
                </a:lnTo>
                <a:lnTo>
                  <a:pt x="15" y="68"/>
                </a:lnTo>
                <a:lnTo>
                  <a:pt x="15" y="51"/>
                </a:lnTo>
                <a:lnTo>
                  <a:pt x="16" y="34"/>
                </a:lnTo>
                <a:lnTo>
                  <a:pt x="16" y="34"/>
                </a:lnTo>
                <a:lnTo>
                  <a:pt x="17" y="51"/>
                </a:lnTo>
                <a:lnTo>
                  <a:pt x="18" y="17"/>
                </a:lnTo>
                <a:lnTo>
                  <a:pt x="18" y="17"/>
                </a:lnTo>
                <a:lnTo>
                  <a:pt x="19" y="68"/>
                </a:lnTo>
                <a:lnTo>
                  <a:pt x="19" y="51"/>
                </a:lnTo>
                <a:lnTo>
                  <a:pt x="20" y="0"/>
                </a:lnTo>
                <a:lnTo>
                  <a:pt x="20" y="0"/>
                </a:lnTo>
                <a:lnTo>
                  <a:pt x="21" y="17"/>
                </a:lnTo>
                <a:lnTo>
                  <a:pt x="22" y="68"/>
                </a:lnTo>
                <a:lnTo>
                  <a:pt x="22" y="170"/>
                </a:lnTo>
                <a:lnTo>
                  <a:pt x="23" y="221"/>
                </a:lnTo>
                <a:lnTo>
                  <a:pt x="24" y="239"/>
                </a:lnTo>
                <a:lnTo>
                  <a:pt x="24" y="204"/>
                </a:lnTo>
                <a:lnTo>
                  <a:pt x="25" y="153"/>
                </a:lnTo>
                <a:lnTo>
                  <a:pt x="25" y="153"/>
                </a:lnTo>
                <a:lnTo>
                  <a:pt x="26" y="187"/>
                </a:lnTo>
                <a:lnTo>
                  <a:pt x="26" y="221"/>
                </a:lnTo>
                <a:lnTo>
                  <a:pt x="27" y="255"/>
                </a:lnTo>
                <a:lnTo>
                  <a:pt x="28" y="255"/>
                </a:lnTo>
                <a:lnTo>
                  <a:pt x="28" y="221"/>
                </a:lnTo>
                <a:lnTo>
                  <a:pt x="29" y="204"/>
                </a:lnTo>
                <a:lnTo>
                  <a:pt x="29" y="170"/>
                </a:lnTo>
                <a:lnTo>
                  <a:pt x="30" y="153"/>
                </a:lnTo>
                <a:lnTo>
                  <a:pt x="30" y="136"/>
                </a:lnTo>
                <a:lnTo>
                  <a:pt x="31" y="119"/>
                </a:lnTo>
                <a:lnTo>
                  <a:pt x="31" y="102"/>
                </a:lnTo>
                <a:lnTo>
                  <a:pt x="32" y="102"/>
                </a:lnTo>
                <a:lnTo>
                  <a:pt x="33" y="102"/>
                </a:lnTo>
                <a:lnTo>
                  <a:pt x="33" y="102"/>
                </a:lnTo>
                <a:lnTo>
                  <a:pt x="34" y="119"/>
                </a:lnTo>
                <a:lnTo>
                  <a:pt x="34" y="102"/>
                </a:lnTo>
                <a:lnTo>
                  <a:pt x="35" y="102"/>
                </a:lnTo>
                <a:lnTo>
                  <a:pt x="35" y="119"/>
                </a:lnTo>
                <a:lnTo>
                  <a:pt x="36" y="119"/>
                </a:lnTo>
                <a:lnTo>
                  <a:pt x="37" y="136"/>
                </a:lnTo>
                <a:lnTo>
                  <a:pt x="37" y="136"/>
                </a:lnTo>
                <a:lnTo>
                  <a:pt x="38" y="136"/>
                </a:lnTo>
                <a:lnTo>
                  <a:pt x="38" y="136"/>
                </a:lnTo>
                <a:lnTo>
                  <a:pt x="39" y="136"/>
                </a:lnTo>
                <a:lnTo>
                  <a:pt x="39" y="153"/>
                </a:lnTo>
                <a:lnTo>
                  <a:pt x="40" y="170"/>
                </a:lnTo>
                <a:lnTo>
                  <a:pt x="41" y="153"/>
                </a:lnTo>
                <a:lnTo>
                  <a:pt x="41" y="170"/>
                </a:lnTo>
                <a:lnTo>
                  <a:pt x="42" y="153"/>
                </a:lnTo>
                <a:lnTo>
                  <a:pt x="42" y="102"/>
                </a:lnTo>
                <a:lnTo>
                  <a:pt x="43" y="68"/>
                </a:lnTo>
                <a:lnTo>
                  <a:pt x="43" y="17"/>
                </a:lnTo>
                <a:lnTo>
                  <a:pt x="44" y="34"/>
                </a:lnTo>
                <a:lnTo>
                  <a:pt x="45" y="85"/>
                </a:lnTo>
                <a:lnTo>
                  <a:pt x="45" y="136"/>
                </a:lnTo>
                <a:lnTo>
                  <a:pt x="46" y="170"/>
                </a:lnTo>
                <a:lnTo>
                  <a:pt x="46" y="170"/>
                </a:lnTo>
                <a:lnTo>
                  <a:pt x="47" y="153"/>
                </a:lnTo>
                <a:lnTo>
                  <a:pt x="47" y="136"/>
                </a:lnTo>
                <a:lnTo>
                  <a:pt x="48" y="136"/>
                </a:lnTo>
                <a:lnTo>
                  <a:pt x="48" y="170"/>
                </a:lnTo>
                <a:lnTo>
                  <a:pt x="49" y="204"/>
                </a:lnTo>
                <a:lnTo>
                  <a:pt x="50" y="221"/>
                </a:lnTo>
                <a:lnTo>
                  <a:pt x="50" y="187"/>
                </a:lnTo>
                <a:lnTo>
                  <a:pt x="51" y="153"/>
                </a:lnTo>
                <a:lnTo>
                  <a:pt x="51" y="102"/>
                </a:lnTo>
                <a:lnTo>
                  <a:pt x="52" y="85"/>
                </a:lnTo>
                <a:lnTo>
                  <a:pt x="52" y="85"/>
                </a:lnTo>
                <a:lnTo>
                  <a:pt x="53" y="102"/>
                </a:lnTo>
                <a:lnTo>
                  <a:pt x="54" y="102"/>
                </a:lnTo>
                <a:lnTo>
                  <a:pt x="54" y="102"/>
                </a:lnTo>
                <a:lnTo>
                  <a:pt x="55" y="85"/>
                </a:lnTo>
                <a:lnTo>
                  <a:pt x="55" y="85"/>
                </a:lnTo>
                <a:lnTo>
                  <a:pt x="56" y="85"/>
                </a:lnTo>
                <a:lnTo>
                  <a:pt x="57" y="85"/>
                </a:lnTo>
                <a:lnTo>
                  <a:pt x="57" y="68"/>
                </a:lnTo>
              </a:path>
            </a:pathLst>
          </a:custGeom>
          <a:noFill/>
          <a:ln w="6350" cap="flat">
            <a:solidFill>
              <a:srgbClr val="FFC53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 name="Freeform 160">
            <a:extLst>
              <a:ext uri="{FF2B5EF4-FFF2-40B4-BE49-F238E27FC236}">
                <a16:creationId xmlns:a16="http://schemas.microsoft.com/office/drawing/2014/main" id="{FC5E0345-438A-4C71-A53B-16FDB2B80F3A}"/>
              </a:ext>
            </a:extLst>
          </p:cNvPr>
          <p:cNvSpPr>
            <a:spLocks/>
          </p:cNvSpPr>
          <p:nvPr/>
        </p:nvSpPr>
        <p:spPr bwMode="auto">
          <a:xfrm>
            <a:off x="6210422" y="5920012"/>
            <a:ext cx="90488" cy="541338"/>
          </a:xfrm>
          <a:custGeom>
            <a:avLst/>
            <a:gdLst>
              <a:gd name="T0" fmla="*/ 1 w 57"/>
              <a:gd name="T1" fmla="*/ 341 h 341"/>
              <a:gd name="T2" fmla="*/ 2 w 57"/>
              <a:gd name="T3" fmla="*/ 323 h 341"/>
              <a:gd name="T4" fmla="*/ 3 w 57"/>
              <a:gd name="T5" fmla="*/ 221 h 341"/>
              <a:gd name="T6" fmla="*/ 4 w 57"/>
              <a:gd name="T7" fmla="*/ 221 h 341"/>
              <a:gd name="T8" fmla="*/ 5 w 57"/>
              <a:gd name="T9" fmla="*/ 255 h 341"/>
              <a:gd name="T10" fmla="*/ 6 w 57"/>
              <a:gd name="T11" fmla="*/ 187 h 341"/>
              <a:gd name="T12" fmla="*/ 8 w 57"/>
              <a:gd name="T13" fmla="*/ 136 h 341"/>
              <a:gd name="T14" fmla="*/ 9 w 57"/>
              <a:gd name="T15" fmla="*/ 136 h 341"/>
              <a:gd name="T16" fmla="*/ 10 w 57"/>
              <a:gd name="T17" fmla="*/ 136 h 341"/>
              <a:gd name="T18" fmla="*/ 11 w 57"/>
              <a:gd name="T19" fmla="*/ 136 h 341"/>
              <a:gd name="T20" fmla="*/ 12 w 57"/>
              <a:gd name="T21" fmla="*/ 102 h 341"/>
              <a:gd name="T22" fmla="*/ 13 w 57"/>
              <a:gd name="T23" fmla="*/ 119 h 341"/>
              <a:gd name="T24" fmla="*/ 14 w 57"/>
              <a:gd name="T25" fmla="*/ 119 h 341"/>
              <a:gd name="T26" fmla="*/ 16 w 57"/>
              <a:gd name="T27" fmla="*/ 136 h 341"/>
              <a:gd name="T28" fmla="*/ 17 w 57"/>
              <a:gd name="T29" fmla="*/ 136 h 341"/>
              <a:gd name="T30" fmla="*/ 18 w 57"/>
              <a:gd name="T31" fmla="*/ 136 h 341"/>
              <a:gd name="T32" fmla="*/ 19 w 57"/>
              <a:gd name="T33" fmla="*/ 153 h 341"/>
              <a:gd name="T34" fmla="*/ 20 w 57"/>
              <a:gd name="T35" fmla="*/ 51 h 341"/>
              <a:gd name="T36" fmla="*/ 21 w 57"/>
              <a:gd name="T37" fmla="*/ 0 h 341"/>
              <a:gd name="T38" fmla="*/ 22 w 57"/>
              <a:gd name="T39" fmla="*/ 153 h 341"/>
              <a:gd name="T40" fmla="*/ 23 w 57"/>
              <a:gd name="T41" fmla="*/ 290 h 341"/>
              <a:gd name="T42" fmla="*/ 25 w 57"/>
              <a:gd name="T43" fmla="*/ 221 h 341"/>
              <a:gd name="T44" fmla="*/ 26 w 57"/>
              <a:gd name="T45" fmla="*/ 272 h 341"/>
              <a:gd name="T46" fmla="*/ 27 w 57"/>
              <a:gd name="T47" fmla="*/ 306 h 341"/>
              <a:gd name="T48" fmla="*/ 28 w 57"/>
              <a:gd name="T49" fmla="*/ 272 h 341"/>
              <a:gd name="T50" fmla="*/ 29 w 57"/>
              <a:gd name="T51" fmla="*/ 238 h 341"/>
              <a:gd name="T52" fmla="*/ 30 w 57"/>
              <a:gd name="T53" fmla="*/ 204 h 341"/>
              <a:gd name="T54" fmla="*/ 32 w 57"/>
              <a:gd name="T55" fmla="*/ 153 h 341"/>
              <a:gd name="T56" fmla="*/ 33 w 57"/>
              <a:gd name="T57" fmla="*/ 136 h 341"/>
              <a:gd name="T58" fmla="*/ 34 w 57"/>
              <a:gd name="T59" fmla="*/ 153 h 341"/>
              <a:gd name="T60" fmla="*/ 35 w 57"/>
              <a:gd name="T61" fmla="*/ 170 h 341"/>
              <a:gd name="T62" fmla="*/ 36 w 57"/>
              <a:gd name="T63" fmla="*/ 170 h 341"/>
              <a:gd name="T64" fmla="*/ 37 w 57"/>
              <a:gd name="T65" fmla="*/ 153 h 341"/>
              <a:gd name="T66" fmla="*/ 39 w 57"/>
              <a:gd name="T67" fmla="*/ 187 h 341"/>
              <a:gd name="T68" fmla="*/ 40 w 57"/>
              <a:gd name="T69" fmla="*/ 204 h 341"/>
              <a:gd name="T70" fmla="*/ 41 w 57"/>
              <a:gd name="T71" fmla="*/ 187 h 341"/>
              <a:gd name="T72" fmla="*/ 42 w 57"/>
              <a:gd name="T73" fmla="*/ 170 h 341"/>
              <a:gd name="T74" fmla="*/ 43 w 57"/>
              <a:gd name="T75" fmla="*/ 51 h 341"/>
              <a:gd name="T76" fmla="*/ 44 w 57"/>
              <a:gd name="T77" fmla="*/ 68 h 341"/>
              <a:gd name="T78" fmla="*/ 45 w 57"/>
              <a:gd name="T79" fmla="*/ 221 h 341"/>
              <a:gd name="T80" fmla="*/ 46 w 57"/>
              <a:gd name="T81" fmla="*/ 238 h 341"/>
              <a:gd name="T82" fmla="*/ 48 w 57"/>
              <a:gd name="T83" fmla="*/ 221 h 341"/>
              <a:gd name="T84" fmla="*/ 49 w 57"/>
              <a:gd name="T85" fmla="*/ 204 h 341"/>
              <a:gd name="T86" fmla="*/ 50 w 57"/>
              <a:gd name="T87" fmla="*/ 272 h 341"/>
              <a:gd name="T88" fmla="*/ 51 w 57"/>
              <a:gd name="T89" fmla="*/ 221 h 341"/>
              <a:gd name="T90" fmla="*/ 52 w 57"/>
              <a:gd name="T91" fmla="*/ 136 h 341"/>
              <a:gd name="T92" fmla="*/ 53 w 57"/>
              <a:gd name="T93" fmla="*/ 119 h 341"/>
              <a:gd name="T94" fmla="*/ 54 w 57"/>
              <a:gd name="T95" fmla="*/ 153 h 341"/>
              <a:gd name="T96" fmla="*/ 56 w 57"/>
              <a:gd name="T97" fmla="*/ 170 h 341"/>
              <a:gd name="T98" fmla="*/ 57 w 57"/>
              <a:gd name="T99" fmla="*/ 18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41">
                <a:moveTo>
                  <a:pt x="0" y="306"/>
                </a:moveTo>
                <a:lnTo>
                  <a:pt x="1" y="341"/>
                </a:lnTo>
                <a:lnTo>
                  <a:pt x="1" y="323"/>
                </a:lnTo>
                <a:lnTo>
                  <a:pt x="2" y="323"/>
                </a:lnTo>
                <a:lnTo>
                  <a:pt x="2" y="272"/>
                </a:lnTo>
                <a:lnTo>
                  <a:pt x="3" y="221"/>
                </a:lnTo>
                <a:lnTo>
                  <a:pt x="4" y="221"/>
                </a:lnTo>
                <a:lnTo>
                  <a:pt x="4" y="221"/>
                </a:lnTo>
                <a:lnTo>
                  <a:pt x="5" y="238"/>
                </a:lnTo>
                <a:lnTo>
                  <a:pt x="5" y="255"/>
                </a:lnTo>
                <a:lnTo>
                  <a:pt x="6" y="204"/>
                </a:lnTo>
                <a:lnTo>
                  <a:pt x="6" y="187"/>
                </a:lnTo>
                <a:lnTo>
                  <a:pt x="7" y="153"/>
                </a:lnTo>
                <a:lnTo>
                  <a:pt x="8" y="136"/>
                </a:lnTo>
                <a:lnTo>
                  <a:pt x="8" y="136"/>
                </a:lnTo>
                <a:lnTo>
                  <a:pt x="9" y="136"/>
                </a:lnTo>
                <a:lnTo>
                  <a:pt x="9" y="136"/>
                </a:lnTo>
                <a:lnTo>
                  <a:pt x="10" y="136"/>
                </a:lnTo>
                <a:lnTo>
                  <a:pt x="10" y="153"/>
                </a:lnTo>
                <a:lnTo>
                  <a:pt x="11" y="136"/>
                </a:lnTo>
                <a:lnTo>
                  <a:pt x="12" y="119"/>
                </a:lnTo>
                <a:lnTo>
                  <a:pt x="12" y="102"/>
                </a:lnTo>
                <a:lnTo>
                  <a:pt x="13" y="102"/>
                </a:lnTo>
                <a:lnTo>
                  <a:pt x="13" y="119"/>
                </a:lnTo>
                <a:lnTo>
                  <a:pt x="14" y="119"/>
                </a:lnTo>
                <a:lnTo>
                  <a:pt x="14" y="119"/>
                </a:lnTo>
                <a:lnTo>
                  <a:pt x="15" y="136"/>
                </a:lnTo>
                <a:lnTo>
                  <a:pt x="16" y="136"/>
                </a:lnTo>
                <a:lnTo>
                  <a:pt x="16" y="136"/>
                </a:lnTo>
                <a:lnTo>
                  <a:pt x="17" y="136"/>
                </a:lnTo>
                <a:lnTo>
                  <a:pt x="17" y="136"/>
                </a:lnTo>
                <a:lnTo>
                  <a:pt x="18" y="136"/>
                </a:lnTo>
                <a:lnTo>
                  <a:pt x="18" y="136"/>
                </a:lnTo>
                <a:lnTo>
                  <a:pt x="19" y="153"/>
                </a:lnTo>
                <a:lnTo>
                  <a:pt x="19" y="119"/>
                </a:lnTo>
                <a:lnTo>
                  <a:pt x="20" y="51"/>
                </a:lnTo>
                <a:lnTo>
                  <a:pt x="21" y="17"/>
                </a:lnTo>
                <a:lnTo>
                  <a:pt x="21" y="0"/>
                </a:lnTo>
                <a:lnTo>
                  <a:pt x="22" y="68"/>
                </a:lnTo>
                <a:lnTo>
                  <a:pt x="22" y="153"/>
                </a:lnTo>
                <a:lnTo>
                  <a:pt x="23" y="238"/>
                </a:lnTo>
                <a:lnTo>
                  <a:pt x="23" y="290"/>
                </a:lnTo>
                <a:lnTo>
                  <a:pt x="24" y="238"/>
                </a:lnTo>
                <a:lnTo>
                  <a:pt x="25" y="221"/>
                </a:lnTo>
                <a:lnTo>
                  <a:pt x="25" y="238"/>
                </a:lnTo>
                <a:lnTo>
                  <a:pt x="26" y="272"/>
                </a:lnTo>
                <a:lnTo>
                  <a:pt x="26" y="306"/>
                </a:lnTo>
                <a:lnTo>
                  <a:pt x="27" y="306"/>
                </a:lnTo>
                <a:lnTo>
                  <a:pt x="27" y="306"/>
                </a:lnTo>
                <a:lnTo>
                  <a:pt x="28" y="272"/>
                </a:lnTo>
                <a:lnTo>
                  <a:pt x="29" y="255"/>
                </a:lnTo>
                <a:lnTo>
                  <a:pt x="29" y="238"/>
                </a:lnTo>
                <a:lnTo>
                  <a:pt x="30" y="221"/>
                </a:lnTo>
                <a:lnTo>
                  <a:pt x="30" y="204"/>
                </a:lnTo>
                <a:lnTo>
                  <a:pt x="31" y="170"/>
                </a:lnTo>
                <a:lnTo>
                  <a:pt x="32" y="153"/>
                </a:lnTo>
                <a:lnTo>
                  <a:pt x="32" y="153"/>
                </a:lnTo>
                <a:lnTo>
                  <a:pt x="33" y="136"/>
                </a:lnTo>
                <a:lnTo>
                  <a:pt x="33" y="153"/>
                </a:lnTo>
                <a:lnTo>
                  <a:pt x="34" y="153"/>
                </a:lnTo>
                <a:lnTo>
                  <a:pt x="35" y="170"/>
                </a:lnTo>
                <a:lnTo>
                  <a:pt x="35" y="170"/>
                </a:lnTo>
                <a:lnTo>
                  <a:pt x="36" y="187"/>
                </a:lnTo>
                <a:lnTo>
                  <a:pt x="36" y="170"/>
                </a:lnTo>
                <a:lnTo>
                  <a:pt x="37" y="170"/>
                </a:lnTo>
                <a:lnTo>
                  <a:pt x="37" y="153"/>
                </a:lnTo>
                <a:lnTo>
                  <a:pt x="38" y="153"/>
                </a:lnTo>
                <a:lnTo>
                  <a:pt x="39" y="187"/>
                </a:lnTo>
                <a:lnTo>
                  <a:pt x="39" y="187"/>
                </a:lnTo>
                <a:lnTo>
                  <a:pt x="40" y="204"/>
                </a:lnTo>
                <a:lnTo>
                  <a:pt x="40" y="187"/>
                </a:lnTo>
                <a:lnTo>
                  <a:pt x="41" y="187"/>
                </a:lnTo>
                <a:lnTo>
                  <a:pt x="41" y="204"/>
                </a:lnTo>
                <a:lnTo>
                  <a:pt x="42" y="170"/>
                </a:lnTo>
                <a:lnTo>
                  <a:pt x="42" y="119"/>
                </a:lnTo>
                <a:lnTo>
                  <a:pt x="43" y="51"/>
                </a:lnTo>
                <a:lnTo>
                  <a:pt x="44" y="34"/>
                </a:lnTo>
                <a:lnTo>
                  <a:pt x="44" y="68"/>
                </a:lnTo>
                <a:lnTo>
                  <a:pt x="45" y="153"/>
                </a:lnTo>
                <a:lnTo>
                  <a:pt x="45" y="221"/>
                </a:lnTo>
                <a:lnTo>
                  <a:pt x="46" y="238"/>
                </a:lnTo>
                <a:lnTo>
                  <a:pt x="46" y="238"/>
                </a:lnTo>
                <a:lnTo>
                  <a:pt x="47" y="238"/>
                </a:lnTo>
                <a:lnTo>
                  <a:pt x="48" y="221"/>
                </a:lnTo>
                <a:lnTo>
                  <a:pt x="48" y="204"/>
                </a:lnTo>
                <a:lnTo>
                  <a:pt x="49" y="204"/>
                </a:lnTo>
                <a:lnTo>
                  <a:pt x="49" y="238"/>
                </a:lnTo>
                <a:lnTo>
                  <a:pt x="50" y="272"/>
                </a:lnTo>
                <a:lnTo>
                  <a:pt x="50" y="238"/>
                </a:lnTo>
                <a:lnTo>
                  <a:pt x="51" y="221"/>
                </a:lnTo>
                <a:lnTo>
                  <a:pt x="52" y="187"/>
                </a:lnTo>
                <a:lnTo>
                  <a:pt x="52" y="136"/>
                </a:lnTo>
                <a:lnTo>
                  <a:pt x="53" y="119"/>
                </a:lnTo>
                <a:lnTo>
                  <a:pt x="53" y="119"/>
                </a:lnTo>
                <a:lnTo>
                  <a:pt x="54" y="136"/>
                </a:lnTo>
                <a:lnTo>
                  <a:pt x="54" y="153"/>
                </a:lnTo>
                <a:lnTo>
                  <a:pt x="55" y="153"/>
                </a:lnTo>
                <a:lnTo>
                  <a:pt x="56" y="170"/>
                </a:lnTo>
                <a:lnTo>
                  <a:pt x="56" y="187"/>
                </a:lnTo>
                <a:lnTo>
                  <a:pt x="57" y="187"/>
                </a:lnTo>
                <a:lnTo>
                  <a:pt x="57" y="170"/>
                </a:lnTo>
              </a:path>
            </a:pathLst>
          </a:custGeom>
          <a:noFill/>
          <a:ln w="6350" cap="flat">
            <a:solidFill>
              <a:srgbClr val="FF422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 name="Freeform 161">
            <a:extLst>
              <a:ext uri="{FF2B5EF4-FFF2-40B4-BE49-F238E27FC236}">
                <a16:creationId xmlns:a16="http://schemas.microsoft.com/office/drawing/2014/main" id="{CFA57FBE-8192-4525-A0AA-DD21F94E8C83}"/>
              </a:ext>
            </a:extLst>
          </p:cNvPr>
          <p:cNvSpPr>
            <a:spLocks/>
          </p:cNvSpPr>
          <p:nvPr/>
        </p:nvSpPr>
        <p:spPr bwMode="auto">
          <a:xfrm>
            <a:off x="4829297" y="5920012"/>
            <a:ext cx="90488" cy="485775"/>
          </a:xfrm>
          <a:custGeom>
            <a:avLst/>
            <a:gdLst>
              <a:gd name="T0" fmla="*/ 0 w 57"/>
              <a:gd name="T1" fmla="*/ 255 h 306"/>
              <a:gd name="T2" fmla="*/ 2 w 57"/>
              <a:gd name="T3" fmla="*/ 238 h 306"/>
              <a:gd name="T4" fmla="*/ 3 w 57"/>
              <a:gd name="T5" fmla="*/ 255 h 306"/>
              <a:gd name="T6" fmla="*/ 4 w 57"/>
              <a:gd name="T7" fmla="*/ 272 h 306"/>
              <a:gd name="T8" fmla="*/ 5 w 57"/>
              <a:gd name="T9" fmla="*/ 187 h 306"/>
              <a:gd name="T10" fmla="*/ 6 w 57"/>
              <a:gd name="T11" fmla="*/ 153 h 306"/>
              <a:gd name="T12" fmla="*/ 7 w 57"/>
              <a:gd name="T13" fmla="*/ 153 h 306"/>
              <a:gd name="T14" fmla="*/ 8 w 57"/>
              <a:gd name="T15" fmla="*/ 153 h 306"/>
              <a:gd name="T16" fmla="*/ 10 w 57"/>
              <a:gd name="T17" fmla="*/ 170 h 306"/>
              <a:gd name="T18" fmla="*/ 11 w 57"/>
              <a:gd name="T19" fmla="*/ 170 h 306"/>
              <a:gd name="T20" fmla="*/ 12 w 57"/>
              <a:gd name="T21" fmla="*/ 136 h 306"/>
              <a:gd name="T22" fmla="*/ 13 w 57"/>
              <a:gd name="T23" fmla="*/ 119 h 306"/>
              <a:gd name="T24" fmla="*/ 14 w 57"/>
              <a:gd name="T25" fmla="*/ 119 h 306"/>
              <a:gd name="T26" fmla="*/ 15 w 57"/>
              <a:gd name="T27" fmla="*/ 102 h 306"/>
              <a:gd name="T28" fmla="*/ 16 w 57"/>
              <a:gd name="T29" fmla="*/ 119 h 306"/>
              <a:gd name="T30" fmla="*/ 17 w 57"/>
              <a:gd name="T31" fmla="*/ 85 h 306"/>
              <a:gd name="T32" fmla="*/ 19 w 57"/>
              <a:gd name="T33" fmla="*/ 85 h 306"/>
              <a:gd name="T34" fmla="*/ 20 w 57"/>
              <a:gd name="T35" fmla="*/ 0 h 306"/>
              <a:gd name="T36" fmla="*/ 21 w 57"/>
              <a:gd name="T37" fmla="*/ 34 h 306"/>
              <a:gd name="T38" fmla="*/ 22 w 57"/>
              <a:gd name="T39" fmla="*/ 221 h 306"/>
              <a:gd name="T40" fmla="*/ 23 w 57"/>
              <a:gd name="T41" fmla="*/ 272 h 306"/>
              <a:gd name="T42" fmla="*/ 24 w 57"/>
              <a:gd name="T43" fmla="*/ 238 h 306"/>
              <a:gd name="T44" fmla="*/ 25 w 57"/>
              <a:gd name="T45" fmla="*/ 290 h 306"/>
              <a:gd name="T46" fmla="*/ 27 w 57"/>
              <a:gd name="T47" fmla="*/ 306 h 306"/>
              <a:gd name="T48" fmla="*/ 28 w 57"/>
              <a:gd name="T49" fmla="*/ 255 h 306"/>
              <a:gd name="T50" fmla="*/ 29 w 57"/>
              <a:gd name="T51" fmla="*/ 204 h 306"/>
              <a:gd name="T52" fmla="*/ 30 w 57"/>
              <a:gd name="T53" fmla="*/ 204 h 306"/>
              <a:gd name="T54" fmla="*/ 31 w 57"/>
              <a:gd name="T55" fmla="*/ 170 h 306"/>
              <a:gd name="T56" fmla="*/ 32 w 57"/>
              <a:gd name="T57" fmla="*/ 136 h 306"/>
              <a:gd name="T58" fmla="*/ 33 w 57"/>
              <a:gd name="T59" fmla="*/ 153 h 306"/>
              <a:gd name="T60" fmla="*/ 34 w 57"/>
              <a:gd name="T61" fmla="*/ 170 h 306"/>
              <a:gd name="T62" fmla="*/ 36 w 57"/>
              <a:gd name="T63" fmla="*/ 187 h 306"/>
              <a:gd name="T64" fmla="*/ 37 w 57"/>
              <a:gd name="T65" fmla="*/ 187 h 306"/>
              <a:gd name="T66" fmla="*/ 38 w 57"/>
              <a:gd name="T67" fmla="*/ 187 h 306"/>
              <a:gd name="T68" fmla="*/ 39 w 57"/>
              <a:gd name="T69" fmla="*/ 221 h 306"/>
              <a:gd name="T70" fmla="*/ 41 w 57"/>
              <a:gd name="T71" fmla="*/ 272 h 306"/>
              <a:gd name="T72" fmla="*/ 42 w 57"/>
              <a:gd name="T73" fmla="*/ 204 h 306"/>
              <a:gd name="T74" fmla="*/ 43 w 57"/>
              <a:gd name="T75" fmla="*/ 68 h 306"/>
              <a:gd name="T76" fmla="*/ 44 w 57"/>
              <a:gd name="T77" fmla="*/ 51 h 306"/>
              <a:gd name="T78" fmla="*/ 45 w 57"/>
              <a:gd name="T79" fmla="*/ 170 h 306"/>
              <a:gd name="T80" fmla="*/ 46 w 57"/>
              <a:gd name="T81" fmla="*/ 221 h 306"/>
              <a:gd name="T82" fmla="*/ 47 w 57"/>
              <a:gd name="T83" fmla="*/ 187 h 306"/>
              <a:gd name="T84" fmla="*/ 48 w 57"/>
              <a:gd name="T85" fmla="*/ 221 h 306"/>
              <a:gd name="T86" fmla="*/ 50 w 57"/>
              <a:gd name="T87" fmla="*/ 290 h 306"/>
              <a:gd name="T88" fmla="*/ 51 w 57"/>
              <a:gd name="T89" fmla="*/ 204 h 306"/>
              <a:gd name="T90" fmla="*/ 52 w 57"/>
              <a:gd name="T91" fmla="*/ 153 h 306"/>
              <a:gd name="T92" fmla="*/ 53 w 57"/>
              <a:gd name="T93" fmla="*/ 153 h 306"/>
              <a:gd name="T94" fmla="*/ 54 w 57"/>
              <a:gd name="T95" fmla="*/ 170 h 306"/>
              <a:gd name="T96" fmla="*/ 55 w 57"/>
              <a:gd name="T97" fmla="*/ 153 h 306"/>
              <a:gd name="T98" fmla="*/ 56 w 57"/>
              <a:gd name="T99" fmla="*/ 1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06">
                <a:moveTo>
                  <a:pt x="0" y="255"/>
                </a:moveTo>
                <a:lnTo>
                  <a:pt x="0" y="255"/>
                </a:lnTo>
                <a:lnTo>
                  <a:pt x="1" y="255"/>
                </a:lnTo>
                <a:lnTo>
                  <a:pt x="2" y="238"/>
                </a:lnTo>
                <a:lnTo>
                  <a:pt x="2" y="238"/>
                </a:lnTo>
                <a:lnTo>
                  <a:pt x="3" y="255"/>
                </a:lnTo>
                <a:lnTo>
                  <a:pt x="3" y="290"/>
                </a:lnTo>
                <a:lnTo>
                  <a:pt x="4" y="272"/>
                </a:lnTo>
                <a:lnTo>
                  <a:pt x="4" y="221"/>
                </a:lnTo>
                <a:lnTo>
                  <a:pt x="5" y="187"/>
                </a:lnTo>
                <a:lnTo>
                  <a:pt x="6" y="170"/>
                </a:lnTo>
                <a:lnTo>
                  <a:pt x="6" y="153"/>
                </a:lnTo>
                <a:lnTo>
                  <a:pt x="7" y="153"/>
                </a:lnTo>
                <a:lnTo>
                  <a:pt x="7" y="153"/>
                </a:lnTo>
                <a:lnTo>
                  <a:pt x="8" y="153"/>
                </a:lnTo>
                <a:lnTo>
                  <a:pt x="8" y="153"/>
                </a:lnTo>
                <a:lnTo>
                  <a:pt x="9" y="170"/>
                </a:lnTo>
                <a:lnTo>
                  <a:pt x="10" y="170"/>
                </a:lnTo>
                <a:lnTo>
                  <a:pt x="10" y="170"/>
                </a:lnTo>
                <a:lnTo>
                  <a:pt x="11" y="170"/>
                </a:lnTo>
                <a:lnTo>
                  <a:pt x="11" y="153"/>
                </a:lnTo>
                <a:lnTo>
                  <a:pt x="12" y="136"/>
                </a:lnTo>
                <a:lnTo>
                  <a:pt x="12" y="119"/>
                </a:lnTo>
                <a:lnTo>
                  <a:pt x="13" y="119"/>
                </a:lnTo>
                <a:lnTo>
                  <a:pt x="14" y="119"/>
                </a:lnTo>
                <a:lnTo>
                  <a:pt x="14" y="119"/>
                </a:lnTo>
                <a:lnTo>
                  <a:pt x="15" y="119"/>
                </a:lnTo>
                <a:lnTo>
                  <a:pt x="15" y="102"/>
                </a:lnTo>
                <a:lnTo>
                  <a:pt x="16" y="102"/>
                </a:lnTo>
                <a:lnTo>
                  <a:pt x="16" y="119"/>
                </a:lnTo>
                <a:lnTo>
                  <a:pt x="17" y="102"/>
                </a:lnTo>
                <a:lnTo>
                  <a:pt x="17" y="85"/>
                </a:lnTo>
                <a:lnTo>
                  <a:pt x="18" y="68"/>
                </a:lnTo>
                <a:lnTo>
                  <a:pt x="19" y="85"/>
                </a:lnTo>
                <a:lnTo>
                  <a:pt x="19" y="51"/>
                </a:lnTo>
                <a:lnTo>
                  <a:pt x="20" y="0"/>
                </a:lnTo>
                <a:lnTo>
                  <a:pt x="20" y="17"/>
                </a:lnTo>
                <a:lnTo>
                  <a:pt x="21" y="34"/>
                </a:lnTo>
                <a:lnTo>
                  <a:pt x="21" y="119"/>
                </a:lnTo>
                <a:lnTo>
                  <a:pt x="22" y="221"/>
                </a:lnTo>
                <a:lnTo>
                  <a:pt x="23" y="272"/>
                </a:lnTo>
                <a:lnTo>
                  <a:pt x="23" y="272"/>
                </a:lnTo>
                <a:lnTo>
                  <a:pt x="24" y="255"/>
                </a:lnTo>
                <a:lnTo>
                  <a:pt x="24" y="238"/>
                </a:lnTo>
                <a:lnTo>
                  <a:pt x="25" y="255"/>
                </a:lnTo>
                <a:lnTo>
                  <a:pt x="25" y="290"/>
                </a:lnTo>
                <a:lnTo>
                  <a:pt x="26" y="306"/>
                </a:lnTo>
                <a:lnTo>
                  <a:pt x="27" y="306"/>
                </a:lnTo>
                <a:lnTo>
                  <a:pt x="27" y="290"/>
                </a:lnTo>
                <a:lnTo>
                  <a:pt x="28" y="255"/>
                </a:lnTo>
                <a:lnTo>
                  <a:pt x="28" y="221"/>
                </a:lnTo>
                <a:lnTo>
                  <a:pt x="29" y="204"/>
                </a:lnTo>
                <a:lnTo>
                  <a:pt x="29" y="221"/>
                </a:lnTo>
                <a:lnTo>
                  <a:pt x="30" y="204"/>
                </a:lnTo>
                <a:lnTo>
                  <a:pt x="31" y="187"/>
                </a:lnTo>
                <a:lnTo>
                  <a:pt x="31" y="170"/>
                </a:lnTo>
                <a:lnTo>
                  <a:pt x="32" y="136"/>
                </a:lnTo>
                <a:lnTo>
                  <a:pt x="32" y="136"/>
                </a:lnTo>
                <a:lnTo>
                  <a:pt x="33" y="153"/>
                </a:lnTo>
                <a:lnTo>
                  <a:pt x="33" y="153"/>
                </a:lnTo>
                <a:lnTo>
                  <a:pt x="34" y="153"/>
                </a:lnTo>
                <a:lnTo>
                  <a:pt x="34" y="170"/>
                </a:lnTo>
                <a:lnTo>
                  <a:pt x="35" y="187"/>
                </a:lnTo>
                <a:lnTo>
                  <a:pt x="36" y="187"/>
                </a:lnTo>
                <a:lnTo>
                  <a:pt x="37" y="204"/>
                </a:lnTo>
                <a:lnTo>
                  <a:pt x="37" y="187"/>
                </a:lnTo>
                <a:lnTo>
                  <a:pt x="38" y="187"/>
                </a:lnTo>
                <a:lnTo>
                  <a:pt x="38" y="187"/>
                </a:lnTo>
                <a:lnTo>
                  <a:pt x="39" y="187"/>
                </a:lnTo>
                <a:lnTo>
                  <a:pt x="39" y="221"/>
                </a:lnTo>
                <a:lnTo>
                  <a:pt x="40" y="255"/>
                </a:lnTo>
                <a:lnTo>
                  <a:pt x="41" y="272"/>
                </a:lnTo>
                <a:lnTo>
                  <a:pt x="41" y="238"/>
                </a:lnTo>
                <a:lnTo>
                  <a:pt x="42" y="204"/>
                </a:lnTo>
                <a:lnTo>
                  <a:pt x="42" y="153"/>
                </a:lnTo>
                <a:lnTo>
                  <a:pt x="43" y="68"/>
                </a:lnTo>
                <a:lnTo>
                  <a:pt x="43" y="51"/>
                </a:lnTo>
                <a:lnTo>
                  <a:pt x="44" y="51"/>
                </a:lnTo>
                <a:lnTo>
                  <a:pt x="44" y="102"/>
                </a:lnTo>
                <a:lnTo>
                  <a:pt x="45" y="170"/>
                </a:lnTo>
                <a:lnTo>
                  <a:pt x="46" y="204"/>
                </a:lnTo>
                <a:lnTo>
                  <a:pt x="46" y="221"/>
                </a:lnTo>
                <a:lnTo>
                  <a:pt x="47" y="221"/>
                </a:lnTo>
                <a:lnTo>
                  <a:pt x="47" y="187"/>
                </a:lnTo>
                <a:lnTo>
                  <a:pt x="48" y="187"/>
                </a:lnTo>
                <a:lnTo>
                  <a:pt x="48" y="221"/>
                </a:lnTo>
                <a:lnTo>
                  <a:pt x="49" y="272"/>
                </a:lnTo>
                <a:lnTo>
                  <a:pt x="50" y="290"/>
                </a:lnTo>
                <a:lnTo>
                  <a:pt x="50" y="272"/>
                </a:lnTo>
                <a:lnTo>
                  <a:pt x="51" y="204"/>
                </a:lnTo>
                <a:lnTo>
                  <a:pt x="51" y="153"/>
                </a:lnTo>
                <a:lnTo>
                  <a:pt x="52" y="153"/>
                </a:lnTo>
                <a:lnTo>
                  <a:pt x="52" y="153"/>
                </a:lnTo>
                <a:lnTo>
                  <a:pt x="53" y="153"/>
                </a:lnTo>
                <a:lnTo>
                  <a:pt x="54" y="170"/>
                </a:lnTo>
                <a:lnTo>
                  <a:pt x="54" y="170"/>
                </a:lnTo>
                <a:lnTo>
                  <a:pt x="55" y="170"/>
                </a:lnTo>
                <a:lnTo>
                  <a:pt x="55" y="153"/>
                </a:lnTo>
                <a:lnTo>
                  <a:pt x="56" y="153"/>
                </a:lnTo>
                <a:lnTo>
                  <a:pt x="56" y="136"/>
                </a:lnTo>
                <a:lnTo>
                  <a:pt x="57" y="136"/>
                </a:lnTo>
              </a:path>
            </a:pathLst>
          </a:custGeom>
          <a:noFill/>
          <a:ln w="6350" cap="flat">
            <a:solidFill>
              <a:srgbClr val="FF079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 name="Freeform 162">
            <a:extLst>
              <a:ext uri="{FF2B5EF4-FFF2-40B4-BE49-F238E27FC236}">
                <a16:creationId xmlns:a16="http://schemas.microsoft.com/office/drawing/2014/main" id="{A2485B9E-851A-4E2F-A824-3066A894BB75}"/>
              </a:ext>
            </a:extLst>
          </p:cNvPr>
          <p:cNvSpPr>
            <a:spLocks/>
          </p:cNvSpPr>
          <p:nvPr/>
        </p:nvSpPr>
        <p:spPr bwMode="auto">
          <a:xfrm>
            <a:off x="5119809" y="6000974"/>
            <a:ext cx="90488" cy="431800"/>
          </a:xfrm>
          <a:custGeom>
            <a:avLst/>
            <a:gdLst>
              <a:gd name="T0" fmla="*/ 1 w 57"/>
              <a:gd name="T1" fmla="*/ 153 h 272"/>
              <a:gd name="T2" fmla="*/ 2 w 57"/>
              <a:gd name="T3" fmla="*/ 136 h 272"/>
              <a:gd name="T4" fmla="*/ 3 w 57"/>
              <a:gd name="T5" fmla="*/ 187 h 272"/>
              <a:gd name="T6" fmla="*/ 4 w 57"/>
              <a:gd name="T7" fmla="*/ 221 h 272"/>
              <a:gd name="T8" fmla="*/ 5 w 57"/>
              <a:gd name="T9" fmla="*/ 153 h 272"/>
              <a:gd name="T10" fmla="*/ 6 w 57"/>
              <a:gd name="T11" fmla="*/ 119 h 272"/>
              <a:gd name="T12" fmla="*/ 7 w 57"/>
              <a:gd name="T13" fmla="*/ 102 h 272"/>
              <a:gd name="T14" fmla="*/ 8 w 57"/>
              <a:gd name="T15" fmla="*/ 85 h 272"/>
              <a:gd name="T16" fmla="*/ 10 w 57"/>
              <a:gd name="T17" fmla="*/ 85 h 272"/>
              <a:gd name="T18" fmla="*/ 11 w 57"/>
              <a:gd name="T19" fmla="*/ 68 h 272"/>
              <a:gd name="T20" fmla="*/ 12 w 57"/>
              <a:gd name="T21" fmla="*/ 51 h 272"/>
              <a:gd name="T22" fmla="*/ 13 w 57"/>
              <a:gd name="T23" fmla="*/ 51 h 272"/>
              <a:gd name="T24" fmla="*/ 14 w 57"/>
              <a:gd name="T25" fmla="*/ 68 h 272"/>
              <a:gd name="T26" fmla="*/ 15 w 57"/>
              <a:gd name="T27" fmla="*/ 68 h 272"/>
              <a:gd name="T28" fmla="*/ 16 w 57"/>
              <a:gd name="T29" fmla="*/ 68 h 272"/>
              <a:gd name="T30" fmla="*/ 18 w 57"/>
              <a:gd name="T31" fmla="*/ 68 h 272"/>
              <a:gd name="T32" fmla="*/ 19 w 57"/>
              <a:gd name="T33" fmla="*/ 85 h 272"/>
              <a:gd name="T34" fmla="*/ 20 w 57"/>
              <a:gd name="T35" fmla="*/ 0 h 272"/>
              <a:gd name="T36" fmla="*/ 21 w 57"/>
              <a:gd name="T37" fmla="*/ 0 h 272"/>
              <a:gd name="T38" fmla="*/ 22 w 57"/>
              <a:gd name="T39" fmla="*/ 136 h 272"/>
              <a:gd name="T40" fmla="*/ 24 w 57"/>
              <a:gd name="T41" fmla="*/ 239 h 272"/>
              <a:gd name="T42" fmla="*/ 25 w 57"/>
              <a:gd name="T43" fmla="*/ 204 h 272"/>
              <a:gd name="T44" fmla="*/ 26 w 57"/>
              <a:gd name="T45" fmla="*/ 239 h 272"/>
              <a:gd name="T46" fmla="*/ 27 w 57"/>
              <a:gd name="T47" fmla="*/ 272 h 272"/>
              <a:gd name="T48" fmla="*/ 28 w 57"/>
              <a:gd name="T49" fmla="*/ 204 h 272"/>
              <a:gd name="T50" fmla="*/ 29 w 57"/>
              <a:gd name="T51" fmla="*/ 170 h 272"/>
              <a:gd name="T52" fmla="*/ 30 w 57"/>
              <a:gd name="T53" fmla="*/ 102 h 272"/>
              <a:gd name="T54" fmla="*/ 31 w 57"/>
              <a:gd name="T55" fmla="*/ 68 h 272"/>
              <a:gd name="T56" fmla="*/ 33 w 57"/>
              <a:gd name="T57" fmla="*/ 68 h 272"/>
              <a:gd name="T58" fmla="*/ 34 w 57"/>
              <a:gd name="T59" fmla="*/ 85 h 272"/>
              <a:gd name="T60" fmla="*/ 35 w 57"/>
              <a:gd name="T61" fmla="*/ 102 h 272"/>
              <a:gd name="T62" fmla="*/ 36 w 57"/>
              <a:gd name="T63" fmla="*/ 102 h 272"/>
              <a:gd name="T64" fmla="*/ 37 w 57"/>
              <a:gd name="T65" fmla="*/ 119 h 272"/>
              <a:gd name="T66" fmla="*/ 38 w 57"/>
              <a:gd name="T67" fmla="*/ 102 h 272"/>
              <a:gd name="T68" fmla="*/ 39 w 57"/>
              <a:gd name="T69" fmla="*/ 102 h 272"/>
              <a:gd name="T70" fmla="*/ 41 w 57"/>
              <a:gd name="T71" fmla="*/ 34 h 272"/>
              <a:gd name="T72" fmla="*/ 42 w 57"/>
              <a:gd name="T73" fmla="*/ 51 h 272"/>
              <a:gd name="T74" fmla="*/ 43 w 57"/>
              <a:gd name="T75" fmla="*/ 34 h 272"/>
              <a:gd name="T76" fmla="*/ 44 w 57"/>
              <a:gd name="T77" fmla="*/ 17 h 272"/>
              <a:gd name="T78" fmla="*/ 45 w 57"/>
              <a:gd name="T79" fmla="*/ 170 h 272"/>
              <a:gd name="T80" fmla="*/ 46 w 57"/>
              <a:gd name="T81" fmla="*/ 221 h 272"/>
              <a:gd name="T82" fmla="*/ 47 w 57"/>
              <a:gd name="T83" fmla="*/ 153 h 272"/>
              <a:gd name="T84" fmla="*/ 48 w 57"/>
              <a:gd name="T85" fmla="*/ 187 h 272"/>
              <a:gd name="T86" fmla="*/ 50 w 57"/>
              <a:gd name="T87" fmla="*/ 239 h 272"/>
              <a:gd name="T88" fmla="*/ 51 w 57"/>
              <a:gd name="T89" fmla="*/ 170 h 272"/>
              <a:gd name="T90" fmla="*/ 52 w 57"/>
              <a:gd name="T91" fmla="*/ 119 h 272"/>
              <a:gd name="T92" fmla="*/ 53 w 57"/>
              <a:gd name="T93" fmla="*/ 102 h 272"/>
              <a:gd name="T94" fmla="*/ 55 w 57"/>
              <a:gd name="T95" fmla="*/ 119 h 272"/>
              <a:gd name="T96" fmla="*/ 56 w 57"/>
              <a:gd name="T97" fmla="*/ 119 h 272"/>
              <a:gd name="T98" fmla="*/ 57 w 57"/>
              <a:gd name="T99" fmla="*/ 15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272">
                <a:moveTo>
                  <a:pt x="0" y="153"/>
                </a:moveTo>
                <a:lnTo>
                  <a:pt x="1" y="153"/>
                </a:lnTo>
                <a:lnTo>
                  <a:pt x="1" y="153"/>
                </a:lnTo>
                <a:lnTo>
                  <a:pt x="2" y="136"/>
                </a:lnTo>
                <a:lnTo>
                  <a:pt x="2" y="136"/>
                </a:lnTo>
                <a:lnTo>
                  <a:pt x="3" y="187"/>
                </a:lnTo>
                <a:lnTo>
                  <a:pt x="3" y="221"/>
                </a:lnTo>
                <a:lnTo>
                  <a:pt x="4" y="221"/>
                </a:lnTo>
                <a:lnTo>
                  <a:pt x="5" y="204"/>
                </a:lnTo>
                <a:lnTo>
                  <a:pt x="5" y="153"/>
                </a:lnTo>
                <a:lnTo>
                  <a:pt x="6" y="102"/>
                </a:lnTo>
                <a:lnTo>
                  <a:pt x="6" y="119"/>
                </a:lnTo>
                <a:lnTo>
                  <a:pt x="7" y="102"/>
                </a:lnTo>
                <a:lnTo>
                  <a:pt x="7" y="102"/>
                </a:lnTo>
                <a:lnTo>
                  <a:pt x="8" y="85"/>
                </a:lnTo>
                <a:lnTo>
                  <a:pt x="8" y="85"/>
                </a:lnTo>
                <a:lnTo>
                  <a:pt x="9" y="68"/>
                </a:lnTo>
                <a:lnTo>
                  <a:pt x="10" y="85"/>
                </a:lnTo>
                <a:lnTo>
                  <a:pt x="10" y="68"/>
                </a:lnTo>
                <a:lnTo>
                  <a:pt x="11" y="68"/>
                </a:lnTo>
                <a:lnTo>
                  <a:pt x="11" y="68"/>
                </a:lnTo>
                <a:lnTo>
                  <a:pt x="12" y="51"/>
                </a:lnTo>
                <a:lnTo>
                  <a:pt x="12" y="51"/>
                </a:lnTo>
                <a:lnTo>
                  <a:pt x="13" y="51"/>
                </a:lnTo>
                <a:lnTo>
                  <a:pt x="14" y="51"/>
                </a:lnTo>
                <a:lnTo>
                  <a:pt x="14" y="68"/>
                </a:lnTo>
                <a:lnTo>
                  <a:pt x="15" y="68"/>
                </a:lnTo>
                <a:lnTo>
                  <a:pt x="15" y="68"/>
                </a:lnTo>
                <a:lnTo>
                  <a:pt x="16" y="68"/>
                </a:lnTo>
                <a:lnTo>
                  <a:pt x="16" y="68"/>
                </a:lnTo>
                <a:lnTo>
                  <a:pt x="17" y="68"/>
                </a:lnTo>
                <a:lnTo>
                  <a:pt x="18" y="68"/>
                </a:lnTo>
                <a:lnTo>
                  <a:pt x="18" y="51"/>
                </a:lnTo>
                <a:lnTo>
                  <a:pt x="19" y="85"/>
                </a:lnTo>
                <a:lnTo>
                  <a:pt x="20" y="34"/>
                </a:lnTo>
                <a:lnTo>
                  <a:pt x="20" y="0"/>
                </a:lnTo>
                <a:lnTo>
                  <a:pt x="21" y="0"/>
                </a:lnTo>
                <a:lnTo>
                  <a:pt x="21" y="0"/>
                </a:lnTo>
                <a:lnTo>
                  <a:pt x="22" y="68"/>
                </a:lnTo>
                <a:lnTo>
                  <a:pt x="22" y="136"/>
                </a:lnTo>
                <a:lnTo>
                  <a:pt x="23" y="204"/>
                </a:lnTo>
                <a:lnTo>
                  <a:pt x="24" y="239"/>
                </a:lnTo>
                <a:lnTo>
                  <a:pt x="24" y="239"/>
                </a:lnTo>
                <a:lnTo>
                  <a:pt x="25" y="204"/>
                </a:lnTo>
                <a:lnTo>
                  <a:pt x="25" y="204"/>
                </a:lnTo>
                <a:lnTo>
                  <a:pt x="26" y="239"/>
                </a:lnTo>
                <a:lnTo>
                  <a:pt x="26" y="272"/>
                </a:lnTo>
                <a:lnTo>
                  <a:pt x="27" y="272"/>
                </a:lnTo>
                <a:lnTo>
                  <a:pt x="28" y="255"/>
                </a:lnTo>
                <a:lnTo>
                  <a:pt x="28" y="204"/>
                </a:lnTo>
                <a:lnTo>
                  <a:pt x="29" y="170"/>
                </a:lnTo>
                <a:lnTo>
                  <a:pt x="29" y="170"/>
                </a:lnTo>
                <a:lnTo>
                  <a:pt x="30" y="136"/>
                </a:lnTo>
                <a:lnTo>
                  <a:pt x="30" y="102"/>
                </a:lnTo>
                <a:lnTo>
                  <a:pt x="31" y="85"/>
                </a:lnTo>
                <a:lnTo>
                  <a:pt x="31" y="68"/>
                </a:lnTo>
                <a:lnTo>
                  <a:pt x="32" y="68"/>
                </a:lnTo>
                <a:lnTo>
                  <a:pt x="33" y="68"/>
                </a:lnTo>
                <a:lnTo>
                  <a:pt x="33" y="68"/>
                </a:lnTo>
                <a:lnTo>
                  <a:pt x="34" y="85"/>
                </a:lnTo>
                <a:lnTo>
                  <a:pt x="34" y="119"/>
                </a:lnTo>
                <a:lnTo>
                  <a:pt x="35" y="102"/>
                </a:lnTo>
                <a:lnTo>
                  <a:pt x="35" y="119"/>
                </a:lnTo>
                <a:lnTo>
                  <a:pt x="36" y="102"/>
                </a:lnTo>
                <a:lnTo>
                  <a:pt x="37" y="102"/>
                </a:lnTo>
                <a:lnTo>
                  <a:pt x="37" y="119"/>
                </a:lnTo>
                <a:lnTo>
                  <a:pt x="38" y="119"/>
                </a:lnTo>
                <a:lnTo>
                  <a:pt x="38" y="102"/>
                </a:lnTo>
                <a:lnTo>
                  <a:pt x="39" y="102"/>
                </a:lnTo>
                <a:lnTo>
                  <a:pt x="39" y="102"/>
                </a:lnTo>
                <a:lnTo>
                  <a:pt x="40" y="102"/>
                </a:lnTo>
                <a:lnTo>
                  <a:pt x="41" y="34"/>
                </a:lnTo>
                <a:lnTo>
                  <a:pt x="41" y="17"/>
                </a:lnTo>
                <a:lnTo>
                  <a:pt x="42" y="51"/>
                </a:lnTo>
                <a:lnTo>
                  <a:pt x="42" y="68"/>
                </a:lnTo>
                <a:lnTo>
                  <a:pt x="43" y="34"/>
                </a:lnTo>
                <a:lnTo>
                  <a:pt x="43" y="0"/>
                </a:lnTo>
                <a:lnTo>
                  <a:pt x="44" y="17"/>
                </a:lnTo>
                <a:lnTo>
                  <a:pt x="45" y="119"/>
                </a:lnTo>
                <a:lnTo>
                  <a:pt x="45" y="170"/>
                </a:lnTo>
                <a:lnTo>
                  <a:pt x="46" y="221"/>
                </a:lnTo>
                <a:lnTo>
                  <a:pt x="46" y="221"/>
                </a:lnTo>
                <a:lnTo>
                  <a:pt x="47" y="187"/>
                </a:lnTo>
                <a:lnTo>
                  <a:pt x="47" y="153"/>
                </a:lnTo>
                <a:lnTo>
                  <a:pt x="48" y="170"/>
                </a:lnTo>
                <a:lnTo>
                  <a:pt x="48" y="187"/>
                </a:lnTo>
                <a:lnTo>
                  <a:pt x="49" y="239"/>
                </a:lnTo>
                <a:lnTo>
                  <a:pt x="50" y="239"/>
                </a:lnTo>
                <a:lnTo>
                  <a:pt x="50" y="221"/>
                </a:lnTo>
                <a:lnTo>
                  <a:pt x="51" y="170"/>
                </a:lnTo>
                <a:lnTo>
                  <a:pt x="52" y="119"/>
                </a:lnTo>
                <a:lnTo>
                  <a:pt x="52" y="119"/>
                </a:lnTo>
                <a:lnTo>
                  <a:pt x="53" y="102"/>
                </a:lnTo>
                <a:lnTo>
                  <a:pt x="53" y="102"/>
                </a:lnTo>
                <a:lnTo>
                  <a:pt x="54" y="102"/>
                </a:lnTo>
                <a:lnTo>
                  <a:pt x="55" y="119"/>
                </a:lnTo>
                <a:lnTo>
                  <a:pt x="55" y="119"/>
                </a:lnTo>
                <a:lnTo>
                  <a:pt x="56" y="119"/>
                </a:lnTo>
                <a:lnTo>
                  <a:pt x="56" y="136"/>
                </a:lnTo>
                <a:lnTo>
                  <a:pt x="57" y="153"/>
                </a:lnTo>
                <a:lnTo>
                  <a:pt x="57" y="153"/>
                </a:lnTo>
              </a:path>
            </a:pathLst>
          </a:custGeom>
          <a:noFill/>
          <a:ln w="6350" cap="flat">
            <a:solidFill>
              <a:srgbClr val="FF0FC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 name="Freeform 163">
            <a:extLst>
              <a:ext uri="{FF2B5EF4-FFF2-40B4-BE49-F238E27FC236}">
                <a16:creationId xmlns:a16="http://schemas.microsoft.com/office/drawing/2014/main" id="{5E95FD38-5D55-4E1F-A34F-1877A81CBA29}"/>
              </a:ext>
            </a:extLst>
          </p:cNvPr>
          <p:cNvSpPr>
            <a:spLocks/>
          </p:cNvSpPr>
          <p:nvPr/>
        </p:nvSpPr>
        <p:spPr bwMode="auto">
          <a:xfrm>
            <a:off x="4610222" y="5893024"/>
            <a:ext cx="92075" cy="539750"/>
          </a:xfrm>
          <a:custGeom>
            <a:avLst/>
            <a:gdLst>
              <a:gd name="T0" fmla="*/ 1 w 58"/>
              <a:gd name="T1" fmla="*/ 170 h 340"/>
              <a:gd name="T2" fmla="*/ 2 w 58"/>
              <a:gd name="T3" fmla="*/ 272 h 340"/>
              <a:gd name="T4" fmla="*/ 3 w 58"/>
              <a:gd name="T5" fmla="*/ 238 h 340"/>
              <a:gd name="T6" fmla="*/ 4 w 58"/>
              <a:gd name="T7" fmla="*/ 289 h 340"/>
              <a:gd name="T8" fmla="*/ 5 w 58"/>
              <a:gd name="T9" fmla="*/ 272 h 340"/>
              <a:gd name="T10" fmla="*/ 7 w 58"/>
              <a:gd name="T11" fmla="*/ 204 h 340"/>
              <a:gd name="T12" fmla="*/ 8 w 58"/>
              <a:gd name="T13" fmla="*/ 170 h 340"/>
              <a:gd name="T14" fmla="*/ 9 w 58"/>
              <a:gd name="T15" fmla="*/ 153 h 340"/>
              <a:gd name="T16" fmla="*/ 10 w 58"/>
              <a:gd name="T17" fmla="*/ 170 h 340"/>
              <a:gd name="T18" fmla="*/ 11 w 58"/>
              <a:gd name="T19" fmla="*/ 170 h 340"/>
              <a:gd name="T20" fmla="*/ 12 w 58"/>
              <a:gd name="T21" fmla="*/ 153 h 340"/>
              <a:gd name="T22" fmla="*/ 14 w 58"/>
              <a:gd name="T23" fmla="*/ 153 h 340"/>
              <a:gd name="T24" fmla="*/ 15 w 58"/>
              <a:gd name="T25" fmla="*/ 136 h 340"/>
              <a:gd name="T26" fmla="*/ 16 w 58"/>
              <a:gd name="T27" fmla="*/ 136 h 340"/>
              <a:gd name="T28" fmla="*/ 17 w 58"/>
              <a:gd name="T29" fmla="*/ 119 h 340"/>
              <a:gd name="T30" fmla="*/ 18 w 58"/>
              <a:gd name="T31" fmla="*/ 136 h 340"/>
              <a:gd name="T32" fmla="*/ 19 w 58"/>
              <a:gd name="T33" fmla="*/ 153 h 340"/>
              <a:gd name="T34" fmla="*/ 20 w 58"/>
              <a:gd name="T35" fmla="*/ 34 h 340"/>
              <a:gd name="T36" fmla="*/ 22 w 58"/>
              <a:gd name="T37" fmla="*/ 34 h 340"/>
              <a:gd name="T38" fmla="*/ 23 w 58"/>
              <a:gd name="T39" fmla="*/ 221 h 340"/>
              <a:gd name="T40" fmla="*/ 24 w 58"/>
              <a:gd name="T41" fmla="*/ 272 h 340"/>
              <a:gd name="T42" fmla="*/ 25 w 58"/>
              <a:gd name="T43" fmla="*/ 238 h 340"/>
              <a:gd name="T44" fmla="*/ 26 w 58"/>
              <a:gd name="T45" fmla="*/ 307 h 340"/>
              <a:gd name="T46" fmla="*/ 27 w 58"/>
              <a:gd name="T47" fmla="*/ 340 h 340"/>
              <a:gd name="T48" fmla="*/ 28 w 58"/>
              <a:gd name="T49" fmla="*/ 255 h 340"/>
              <a:gd name="T50" fmla="*/ 29 w 58"/>
              <a:gd name="T51" fmla="*/ 238 h 340"/>
              <a:gd name="T52" fmla="*/ 31 w 58"/>
              <a:gd name="T53" fmla="*/ 221 h 340"/>
              <a:gd name="T54" fmla="*/ 32 w 58"/>
              <a:gd name="T55" fmla="*/ 153 h 340"/>
              <a:gd name="T56" fmla="*/ 33 w 58"/>
              <a:gd name="T57" fmla="*/ 136 h 340"/>
              <a:gd name="T58" fmla="*/ 34 w 58"/>
              <a:gd name="T59" fmla="*/ 153 h 340"/>
              <a:gd name="T60" fmla="*/ 35 w 58"/>
              <a:gd name="T61" fmla="*/ 170 h 340"/>
              <a:gd name="T62" fmla="*/ 36 w 58"/>
              <a:gd name="T63" fmla="*/ 187 h 340"/>
              <a:gd name="T64" fmla="*/ 37 w 58"/>
              <a:gd name="T65" fmla="*/ 204 h 340"/>
              <a:gd name="T66" fmla="*/ 39 w 58"/>
              <a:gd name="T67" fmla="*/ 187 h 340"/>
              <a:gd name="T68" fmla="*/ 40 w 58"/>
              <a:gd name="T69" fmla="*/ 204 h 340"/>
              <a:gd name="T70" fmla="*/ 41 w 58"/>
              <a:gd name="T71" fmla="*/ 170 h 340"/>
              <a:gd name="T72" fmla="*/ 42 w 58"/>
              <a:gd name="T73" fmla="*/ 238 h 340"/>
              <a:gd name="T74" fmla="*/ 43 w 58"/>
              <a:gd name="T75" fmla="*/ 102 h 340"/>
              <a:gd name="T76" fmla="*/ 45 w 58"/>
              <a:gd name="T77" fmla="*/ 51 h 340"/>
              <a:gd name="T78" fmla="*/ 46 w 58"/>
              <a:gd name="T79" fmla="*/ 204 h 340"/>
              <a:gd name="T80" fmla="*/ 47 w 58"/>
              <a:gd name="T81" fmla="*/ 255 h 340"/>
              <a:gd name="T82" fmla="*/ 48 w 58"/>
              <a:gd name="T83" fmla="*/ 204 h 340"/>
              <a:gd name="T84" fmla="*/ 49 w 58"/>
              <a:gd name="T85" fmla="*/ 238 h 340"/>
              <a:gd name="T86" fmla="*/ 50 w 58"/>
              <a:gd name="T87" fmla="*/ 307 h 340"/>
              <a:gd name="T88" fmla="*/ 51 w 58"/>
              <a:gd name="T89" fmla="*/ 255 h 340"/>
              <a:gd name="T90" fmla="*/ 52 w 58"/>
              <a:gd name="T91" fmla="*/ 187 h 340"/>
              <a:gd name="T92" fmla="*/ 54 w 58"/>
              <a:gd name="T93" fmla="*/ 153 h 340"/>
              <a:gd name="T94" fmla="*/ 55 w 58"/>
              <a:gd name="T95" fmla="*/ 153 h 340"/>
              <a:gd name="T96" fmla="*/ 56 w 58"/>
              <a:gd name="T97" fmla="*/ 170 h 340"/>
              <a:gd name="T98" fmla="*/ 57 w 58"/>
              <a:gd name="T99" fmla="*/ 18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340">
                <a:moveTo>
                  <a:pt x="0" y="170"/>
                </a:moveTo>
                <a:lnTo>
                  <a:pt x="1" y="170"/>
                </a:lnTo>
                <a:lnTo>
                  <a:pt x="1" y="289"/>
                </a:lnTo>
                <a:lnTo>
                  <a:pt x="2" y="272"/>
                </a:lnTo>
                <a:lnTo>
                  <a:pt x="2" y="255"/>
                </a:lnTo>
                <a:lnTo>
                  <a:pt x="3" y="238"/>
                </a:lnTo>
                <a:lnTo>
                  <a:pt x="4" y="255"/>
                </a:lnTo>
                <a:lnTo>
                  <a:pt x="4" y="289"/>
                </a:lnTo>
                <a:lnTo>
                  <a:pt x="5" y="307"/>
                </a:lnTo>
                <a:lnTo>
                  <a:pt x="5" y="272"/>
                </a:lnTo>
                <a:lnTo>
                  <a:pt x="6" y="238"/>
                </a:lnTo>
                <a:lnTo>
                  <a:pt x="7" y="204"/>
                </a:lnTo>
                <a:lnTo>
                  <a:pt x="7" y="170"/>
                </a:lnTo>
                <a:lnTo>
                  <a:pt x="8" y="170"/>
                </a:lnTo>
                <a:lnTo>
                  <a:pt x="8" y="153"/>
                </a:lnTo>
                <a:lnTo>
                  <a:pt x="9" y="153"/>
                </a:lnTo>
                <a:lnTo>
                  <a:pt x="10" y="153"/>
                </a:lnTo>
                <a:lnTo>
                  <a:pt x="10" y="170"/>
                </a:lnTo>
                <a:lnTo>
                  <a:pt x="11" y="170"/>
                </a:lnTo>
                <a:lnTo>
                  <a:pt x="11" y="170"/>
                </a:lnTo>
                <a:lnTo>
                  <a:pt x="12" y="153"/>
                </a:lnTo>
                <a:lnTo>
                  <a:pt x="12" y="153"/>
                </a:lnTo>
                <a:lnTo>
                  <a:pt x="13" y="153"/>
                </a:lnTo>
                <a:lnTo>
                  <a:pt x="14" y="153"/>
                </a:lnTo>
                <a:lnTo>
                  <a:pt x="14" y="153"/>
                </a:lnTo>
                <a:lnTo>
                  <a:pt x="15" y="136"/>
                </a:lnTo>
                <a:lnTo>
                  <a:pt x="15" y="136"/>
                </a:lnTo>
                <a:lnTo>
                  <a:pt x="16" y="136"/>
                </a:lnTo>
                <a:lnTo>
                  <a:pt x="16" y="119"/>
                </a:lnTo>
                <a:lnTo>
                  <a:pt x="17" y="119"/>
                </a:lnTo>
                <a:lnTo>
                  <a:pt x="18" y="136"/>
                </a:lnTo>
                <a:lnTo>
                  <a:pt x="18" y="136"/>
                </a:lnTo>
                <a:lnTo>
                  <a:pt x="19" y="102"/>
                </a:lnTo>
                <a:lnTo>
                  <a:pt x="19" y="153"/>
                </a:lnTo>
                <a:lnTo>
                  <a:pt x="20" y="119"/>
                </a:lnTo>
                <a:lnTo>
                  <a:pt x="20" y="34"/>
                </a:lnTo>
                <a:lnTo>
                  <a:pt x="21" y="0"/>
                </a:lnTo>
                <a:lnTo>
                  <a:pt x="22" y="34"/>
                </a:lnTo>
                <a:lnTo>
                  <a:pt x="22" y="119"/>
                </a:lnTo>
                <a:lnTo>
                  <a:pt x="23" y="221"/>
                </a:lnTo>
                <a:lnTo>
                  <a:pt x="23" y="272"/>
                </a:lnTo>
                <a:lnTo>
                  <a:pt x="24" y="272"/>
                </a:lnTo>
                <a:lnTo>
                  <a:pt x="24" y="255"/>
                </a:lnTo>
                <a:lnTo>
                  <a:pt x="25" y="238"/>
                </a:lnTo>
                <a:lnTo>
                  <a:pt x="25" y="255"/>
                </a:lnTo>
                <a:lnTo>
                  <a:pt x="26" y="307"/>
                </a:lnTo>
                <a:lnTo>
                  <a:pt x="27" y="323"/>
                </a:lnTo>
                <a:lnTo>
                  <a:pt x="27" y="340"/>
                </a:lnTo>
                <a:lnTo>
                  <a:pt x="28" y="307"/>
                </a:lnTo>
                <a:lnTo>
                  <a:pt x="28" y="255"/>
                </a:lnTo>
                <a:lnTo>
                  <a:pt x="29" y="238"/>
                </a:lnTo>
                <a:lnTo>
                  <a:pt x="29" y="238"/>
                </a:lnTo>
                <a:lnTo>
                  <a:pt x="30" y="255"/>
                </a:lnTo>
                <a:lnTo>
                  <a:pt x="31" y="221"/>
                </a:lnTo>
                <a:lnTo>
                  <a:pt x="31" y="170"/>
                </a:lnTo>
                <a:lnTo>
                  <a:pt x="32" y="153"/>
                </a:lnTo>
                <a:lnTo>
                  <a:pt x="32" y="136"/>
                </a:lnTo>
                <a:lnTo>
                  <a:pt x="33" y="136"/>
                </a:lnTo>
                <a:lnTo>
                  <a:pt x="33" y="136"/>
                </a:lnTo>
                <a:lnTo>
                  <a:pt x="34" y="153"/>
                </a:lnTo>
                <a:lnTo>
                  <a:pt x="35" y="153"/>
                </a:lnTo>
                <a:lnTo>
                  <a:pt x="35" y="170"/>
                </a:lnTo>
                <a:lnTo>
                  <a:pt x="36" y="170"/>
                </a:lnTo>
                <a:lnTo>
                  <a:pt x="36" y="187"/>
                </a:lnTo>
                <a:lnTo>
                  <a:pt x="37" y="204"/>
                </a:lnTo>
                <a:lnTo>
                  <a:pt x="37" y="204"/>
                </a:lnTo>
                <a:lnTo>
                  <a:pt x="38" y="204"/>
                </a:lnTo>
                <a:lnTo>
                  <a:pt x="39" y="187"/>
                </a:lnTo>
                <a:lnTo>
                  <a:pt x="39" y="204"/>
                </a:lnTo>
                <a:lnTo>
                  <a:pt x="40" y="204"/>
                </a:lnTo>
                <a:lnTo>
                  <a:pt x="41" y="187"/>
                </a:lnTo>
                <a:lnTo>
                  <a:pt x="41" y="170"/>
                </a:lnTo>
                <a:lnTo>
                  <a:pt x="42" y="170"/>
                </a:lnTo>
                <a:lnTo>
                  <a:pt x="42" y="238"/>
                </a:lnTo>
                <a:lnTo>
                  <a:pt x="43" y="187"/>
                </a:lnTo>
                <a:lnTo>
                  <a:pt x="43" y="102"/>
                </a:lnTo>
                <a:lnTo>
                  <a:pt x="44" y="51"/>
                </a:lnTo>
                <a:lnTo>
                  <a:pt x="45" y="51"/>
                </a:lnTo>
                <a:lnTo>
                  <a:pt x="45" y="153"/>
                </a:lnTo>
                <a:lnTo>
                  <a:pt x="46" y="204"/>
                </a:lnTo>
                <a:lnTo>
                  <a:pt x="46" y="238"/>
                </a:lnTo>
                <a:lnTo>
                  <a:pt x="47" y="255"/>
                </a:lnTo>
                <a:lnTo>
                  <a:pt x="47" y="221"/>
                </a:lnTo>
                <a:lnTo>
                  <a:pt x="48" y="204"/>
                </a:lnTo>
                <a:lnTo>
                  <a:pt x="48" y="204"/>
                </a:lnTo>
                <a:lnTo>
                  <a:pt x="49" y="238"/>
                </a:lnTo>
                <a:lnTo>
                  <a:pt x="50" y="289"/>
                </a:lnTo>
                <a:lnTo>
                  <a:pt x="50" y="307"/>
                </a:lnTo>
                <a:lnTo>
                  <a:pt x="51" y="307"/>
                </a:lnTo>
                <a:lnTo>
                  <a:pt x="51" y="255"/>
                </a:lnTo>
                <a:lnTo>
                  <a:pt x="52" y="204"/>
                </a:lnTo>
                <a:lnTo>
                  <a:pt x="52" y="187"/>
                </a:lnTo>
                <a:lnTo>
                  <a:pt x="53" y="153"/>
                </a:lnTo>
                <a:lnTo>
                  <a:pt x="54" y="153"/>
                </a:lnTo>
                <a:lnTo>
                  <a:pt x="54" y="153"/>
                </a:lnTo>
                <a:lnTo>
                  <a:pt x="55" y="153"/>
                </a:lnTo>
                <a:lnTo>
                  <a:pt x="55" y="170"/>
                </a:lnTo>
                <a:lnTo>
                  <a:pt x="56" y="170"/>
                </a:lnTo>
                <a:lnTo>
                  <a:pt x="56" y="187"/>
                </a:lnTo>
                <a:lnTo>
                  <a:pt x="57" y="187"/>
                </a:lnTo>
                <a:lnTo>
                  <a:pt x="58" y="187"/>
                </a:lnTo>
              </a:path>
            </a:pathLst>
          </a:custGeom>
          <a:noFill/>
          <a:ln w="6350" cap="flat">
            <a:solidFill>
              <a:srgbClr val="FF8D1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 name="Freeform 164">
            <a:extLst>
              <a:ext uri="{FF2B5EF4-FFF2-40B4-BE49-F238E27FC236}">
                <a16:creationId xmlns:a16="http://schemas.microsoft.com/office/drawing/2014/main" id="{A2308F4D-B2EC-4D30-8D55-F6641C205B3A}"/>
              </a:ext>
            </a:extLst>
          </p:cNvPr>
          <p:cNvSpPr>
            <a:spLocks/>
          </p:cNvSpPr>
          <p:nvPr/>
        </p:nvSpPr>
        <p:spPr bwMode="auto">
          <a:xfrm>
            <a:off x="5337297" y="5920012"/>
            <a:ext cx="92075" cy="485775"/>
          </a:xfrm>
          <a:custGeom>
            <a:avLst/>
            <a:gdLst>
              <a:gd name="T0" fmla="*/ 1 w 58"/>
              <a:gd name="T1" fmla="*/ 221 h 306"/>
              <a:gd name="T2" fmla="*/ 2 w 58"/>
              <a:gd name="T3" fmla="*/ 204 h 306"/>
              <a:gd name="T4" fmla="*/ 3 w 58"/>
              <a:gd name="T5" fmla="*/ 272 h 306"/>
              <a:gd name="T6" fmla="*/ 4 w 58"/>
              <a:gd name="T7" fmla="*/ 272 h 306"/>
              <a:gd name="T8" fmla="*/ 5 w 58"/>
              <a:gd name="T9" fmla="*/ 204 h 306"/>
              <a:gd name="T10" fmla="*/ 7 w 58"/>
              <a:gd name="T11" fmla="*/ 136 h 306"/>
              <a:gd name="T12" fmla="*/ 8 w 58"/>
              <a:gd name="T13" fmla="*/ 153 h 306"/>
              <a:gd name="T14" fmla="*/ 9 w 58"/>
              <a:gd name="T15" fmla="*/ 136 h 306"/>
              <a:gd name="T16" fmla="*/ 10 w 58"/>
              <a:gd name="T17" fmla="*/ 136 h 306"/>
              <a:gd name="T18" fmla="*/ 11 w 58"/>
              <a:gd name="T19" fmla="*/ 136 h 306"/>
              <a:gd name="T20" fmla="*/ 12 w 58"/>
              <a:gd name="T21" fmla="*/ 119 h 306"/>
              <a:gd name="T22" fmla="*/ 13 w 58"/>
              <a:gd name="T23" fmla="*/ 136 h 306"/>
              <a:gd name="T24" fmla="*/ 15 w 58"/>
              <a:gd name="T25" fmla="*/ 170 h 306"/>
              <a:gd name="T26" fmla="*/ 16 w 58"/>
              <a:gd name="T27" fmla="*/ 136 h 306"/>
              <a:gd name="T28" fmla="*/ 17 w 58"/>
              <a:gd name="T29" fmla="*/ 85 h 306"/>
              <a:gd name="T30" fmla="*/ 18 w 58"/>
              <a:gd name="T31" fmla="*/ 102 h 306"/>
              <a:gd name="T32" fmla="*/ 19 w 58"/>
              <a:gd name="T33" fmla="*/ 136 h 306"/>
              <a:gd name="T34" fmla="*/ 21 w 58"/>
              <a:gd name="T35" fmla="*/ 34 h 306"/>
              <a:gd name="T36" fmla="*/ 22 w 58"/>
              <a:gd name="T37" fmla="*/ 0 h 306"/>
              <a:gd name="T38" fmla="*/ 23 w 58"/>
              <a:gd name="T39" fmla="*/ 119 h 306"/>
              <a:gd name="T40" fmla="*/ 24 w 58"/>
              <a:gd name="T41" fmla="*/ 272 h 306"/>
              <a:gd name="T42" fmla="*/ 25 w 58"/>
              <a:gd name="T43" fmla="*/ 306 h 306"/>
              <a:gd name="T44" fmla="*/ 26 w 58"/>
              <a:gd name="T45" fmla="*/ 221 h 306"/>
              <a:gd name="T46" fmla="*/ 27 w 58"/>
              <a:gd name="T47" fmla="*/ 290 h 306"/>
              <a:gd name="T48" fmla="*/ 28 w 58"/>
              <a:gd name="T49" fmla="*/ 290 h 306"/>
              <a:gd name="T50" fmla="*/ 30 w 58"/>
              <a:gd name="T51" fmla="*/ 221 h 306"/>
              <a:gd name="T52" fmla="*/ 31 w 58"/>
              <a:gd name="T53" fmla="*/ 221 h 306"/>
              <a:gd name="T54" fmla="*/ 32 w 58"/>
              <a:gd name="T55" fmla="*/ 170 h 306"/>
              <a:gd name="T56" fmla="*/ 33 w 58"/>
              <a:gd name="T57" fmla="*/ 153 h 306"/>
              <a:gd name="T58" fmla="*/ 34 w 58"/>
              <a:gd name="T59" fmla="*/ 153 h 306"/>
              <a:gd name="T60" fmla="*/ 35 w 58"/>
              <a:gd name="T61" fmla="*/ 170 h 306"/>
              <a:gd name="T62" fmla="*/ 36 w 58"/>
              <a:gd name="T63" fmla="*/ 153 h 306"/>
              <a:gd name="T64" fmla="*/ 38 w 58"/>
              <a:gd name="T65" fmla="*/ 153 h 306"/>
              <a:gd name="T66" fmla="*/ 39 w 58"/>
              <a:gd name="T67" fmla="*/ 170 h 306"/>
              <a:gd name="T68" fmla="*/ 40 w 58"/>
              <a:gd name="T69" fmla="*/ 187 h 306"/>
              <a:gd name="T70" fmla="*/ 41 w 58"/>
              <a:gd name="T71" fmla="*/ 119 h 306"/>
              <a:gd name="T72" fmla="*/ 42 w 58"/>
              <a:gd name="T73" fmla="*/ 85 h 306"/>
              <a:gd name="T74" fmla="*/ 43 w 58"/>
              <a:gd name="T75" fmla="*/ 34 h 306"/>
              <a:gd name="T76" fmla="*/ 44 w 58"/>
              <a:gd name="T77" fmla="*/ 119 h 306"/>
              <a:gd name="T78" fmla="*/ 45 w 58"/>
              <a:gd name="T79" fmla="*/ 255 h 306"/>
              <a:gd name="T80" fmla="*/ 47 w 58"/>
              <a:gd name="T81" fmla="*/ 272 h 306"/>
              <a:gd name="T82" fmla="*/ 48 w 58"/>
              <a:gd name="T83" fmla="*/ 221 h 306"/>
              <a:gd name="T84" fmla="*/ 49 w 58"/>
              <a:gd name="T85" fmla="*/ 238 h 306"/>
              <a:gd name="T86" fmla="*/ 50 w 58"/>
              <a:gd name="T87" fmla="*/ 272 h 306"/>
              <a:gd name="T88" fmla="*/ 51 w 58"/>
              <a:gd name="T89" fmla="*/ 187 h 306"/>
              <a:gd name="T90" fmla="*/ 53 w 58"/>
              <a:gd name="T91" fmla="*/ 153 h 306"/>
              <a:gd name="T92" fmla="*/ 54 w 58"/>
              <a:gd name="T93" fmla="*/ 136 h 306"/>
              <a:gd name="T94" fmla="*/ 55 w 58"/>
              <a:gd name="T95" fmla="*/ 170 h 306"/>
              <a:gd name="T96" fmla="*/ 56 w 58"/>
              <a:gd name="T97" fmla="*/ 204 h 306"/>
              <a:gd name="T98" fmla="*/ 57 w 58"/>
              <a:gd name="T99" fmla="*/ 20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306">
                <a:moveTo>
                  <a:pt x="0" y="221"/>
                </a:moveTo>
                <a:lnTo>
                  <a:pt x="1" y="221"/>
                </a:lnTo>
                <a:lnTo>
                  <a:pt x="1" y="204"/>
                </a:lnTo>
                <a:lnTo>
                  <a:pt x="2" y="204"/>
                </a:lnTo>
                <a:lnTo>
                  <a:pt x="3" y="221"/>
                </a:lnTo>
                <a:lnTo>
                  <a:pt x="3" y="272"/>
                </a:lnTo>
                <a:lnTo>
                  <a:pt x="4" y="290"/>
                </a:lnTo>
                <a:lnTo>
                  <a:pt x="4" y="272"/>
                </a:lnTo>
                <a:lnTo>
                  <a:pt x="5" y="255"/>
                </a:lnTo>
                <a:lnTo>
                  <a:pt x="5" y="204"/>
                </a:lnTo>
                <a:lnTo>
                  <a:pt x="6" y="170"/>
                </a:lnTo>
                <a:lnTo>
                  <a:pt x="7" y="136"/>
                </a:lnTo>
                <a:lnTo>
                  <a:pt x="7" y="153"/>
                </a:lnTo>
                <a:lnTo>
                  <a:pt x="8" y="153"/>
                </a:lnTo>
                <a:lnTo>
                  <a:pt x="8" y="136"/>
                </a:lnTo>
                <a:lnTo>
                  <a:pt x="9" y="136"/>
                </a:lnTo>
                <a:lnTo>
                  <a:pt x="9" y="136"/>
                </a:lnTo>
                <a:lnTo>
                  <a:pt x="10" y="136"/>
                </a:lnTo>
                <a:lnTo>
                  <a:pt x="11" y="119"/>
                </a:lnTo>
                <a:lnTo>
                  <a:pt x="11" y="136"/>
                </a:lnTo>
                <a:lnTo>
                  <a:pt x="12" y="136"/>
                </a:lnTo>
                <a:lnTo>
                  <a:pt x="12" y="119"/>
                </a:lnTo>
                <a:lnTo>
                  <a:pt x="13" y="136"/>
                </a:lnTo>
                <a:lnTo>
                  <a:pt x="13" y="136"/>
                </a:lnTo>
                <a:lnTo>
                  <a:pt x="14" y="153"/>
                </a:lnTo>
                <a:lnTo>
                  <a:pt x="15" y="170"/>
                </a:lnTo>
                <a:lnTo>
                  <a:pt x="15" y="153"/>
                </a:lnTo>
                <a:lnTo>
                  <a:pt x="16" y="136"/>
                </a:lnTo>
                <a:lnTo>
                  <a:pt x="17" y="102"/>
                </a:lnTo>
                <a:lnTo>
                  <a:pt x="17" y="85"/>
                </a:lnTo>
                <a:lnTo>
                  <a:pt x="18" y="102"/>
                </a:lnTo>
                <a:lnTo>
                  <a:pt x="18" y="102"/>
                </a:lnTo>
                <a:lnTo>
                  <a:pt x="19" y="102"/>
                </a:lnTo>
                <a:lnTo>
                  <a:pt x="19" y="136"/>
                </a:lnTo>
                <a:lnTo>
                  <a:pt x="20" y="85"/>
                </a:lnTo>
                <a:lnTo>
                  <a:pt x="21" y="34"/>
                </a:lnTo>
                <a:lnTo>
                  <a:pt x="21" y="17"/>
                </a:lnTo>
                <a:lnTo>
                  <a:pt x="22" y="0"/>
                </a:lnTo>
                <a:lnTo>
                  <a:pt x="22" y="51"/>
                </a:lnTo>
                <a:lnTo>
                  <a:pt x="23" y="119"/>
                </a:lnTo>
                <a:lnTo>
                  <a:pt x="23" y="221"/>
                </a:lnTo>
                <a:lnTo>
                  <a:pt x="24" y="272"/>
                </a:lnTo>
                <a:lnTo>
                  <a:pt x="25" y="306"/>
                </a:lnTo>
                <a:lnTo>
                  <a:pt x="25" y="306"/>
                </a:lnTo>
                <a:lnTo>
                  <a:pt x="26" y="255"/>
                </a:lnTo>
                <a:lnTo>
                  <a:pt x="26" y="221"/>
                </a:lnTo>
                <a:lnTo>
                  <a:pt x="27" y="255"/>
                </a:lnTo>
                <a:lnTo>
                  <a:pt x="27" y="290"/>
                </a:lnTo>
                <a:lnTo>
                  <a:pt x="28" y="306"/>
                </a:lnTo>
                <a:lnTo>
                  <a:pt x="28" y="290"/>
                </a:lnTo>
                <a:lnTo>
                  <a:pt x="29" y="255"/>
                </a:lnTo>
                <a:lnTo>
                  <a:pt x="30" y="221"/>
                </a:lnTo>
                <a:lnTo>
                  <a:pt x="30" y="221"/>
                </a:lnTo>
                <a:lnTo>
                  <a:pt x="31" y="221"/>
                </a:lnTo>
                <a:lnTo>
                  <a:pt x="31" y="187"/>
                </a:lnTo>
                <a:lnTo>
                  <a:pt x="32" y="170"/>
                </a:lnTo>
                <a:lnTo>
                  <a:pt x="32" y="153"/>
                </a:lnTo>
                <a:lnTo>
                  <a:pt x="33" y="153"/>
                </a:lnTo>
                <a:lnTo>
                  <a:pt x="34" y="153"/>
                </a:lnTo>
                <a:lnTo>
                  <a:pt x="34" y="153"/>
                </a:lnTo>
                <a:lnTo>
                  <a:pt x="35" y="153"/>
                </a:lnTo>
                <a:lnTo>
                  <a:pt x="35" y="170"/>
                </a:lnTo>
                <a:lnTo>
                  <a:pt x="36" y="153"/>
                </a:lnTo>
                <a:lnTo>
                  <a:pt x="36" y="153"/>
                </a:lnTo>
                <a:lnTo>
                  <a:pt x="37" y="153"/>
                </a:lnTo>
                <a:lnTo>
                  <a:pt x="38" y="153"/>
                </a:lnTo>
                <a:lnTo>
                  <a:pt x="38" y="170"/>
                </a:lnTo>
                <a:lnTo>
                  <a:pt x="39" y="170"/>
                </a:lnTo>
                <a:lnTo>
                  <a:pt x="39" y="170"/>
                </a:lnTo>
                <a:lnTo>
                  <a:pt x="40" y="187"/>
                </a:lnTo>
                <a:lnTo>
                  <a:pt x="40" y="153"/>
                </a:lnTo>
                <a:lnTo>
                  <a:pt x="41" y="119"/>
                </a:lnTo>
                <a:lnTo>
                  <a:pt x="42" y="85"/>
                </a:lnTo>
                <a:lnTo>
                  <a:pt x="42" y="85"/>
                </a:lnTo>
                <a:lnTo>
                  <a:pt x="43" y="68"/>
                </a:lnTo>
                <a:lnTo>
                  <a:pt x="43" y="34"/>
                </a:lnTo>
                <a:lnTo>
                  <a:pt x="44" y="51"/>
                </a:lnTo>
                <a:lnTo>
                  <a:pt x="44" y="119"/>
                </a:lnTo>
                <a:lnTo>
                  <a:pt x="45" y="204"/>
                </a:lnTo>
                <a:lnTo>
                  <a:pt x="45" y="255"/>
                </a:lnTo>
                <a:lnTo>
                  <a:pt x="46" y="272"/>
                </a:lnTo>
                <a:lnTo>
                  <a:pt x="47" y="272"/>
                </a:lnTo>
                <a:lnTo>
                  <a:pt x="47" y="221"/>
                </a:lnTo>
                <a:lnTo>
                  <a:pt x="48" y="221"/>
                </a:lnTo>
                <a:lnTo>
                  <a:pt x="49" y="204"/>
                </a:lnTo>
                <a:lnTo>
                  <a:pt x="49" y="238"/>
                </a:lnTo>
                <a:lnTo>
                  <a:pt x="50" y="272"/>
                </a:lnTo>
                <a:lnTo>
                  <a:pt x="50" y="272"/>
                </a:lnTo>
                <a:lnTo>
                  <a:pt x="51" y="255"/>
                </a:lnTo>
                <a:lnTo>
                  <a:pt x="51" y="187"/>
                </a:lnTo>
                <a:lnTo>
                  <a:pt x="52" y="153"/>
                </a:lnTo>
                <a:lnTo>
                  <a:pt x="53" y="153"/>
                </a:lnTo>
                <a:lnTo>
                  <a:pt x="53" y="153"/>
                </a:lnTo>
                <a:lnTo>
                  <a:pt x="54" y="136"/>
                </a:lnTo>
                <a:lnTo>
                  <a:pt x="54" y="153"/>
                </a:lnTo>
                <a:lnTo>
                  <a:pt x="55" y="170"/>
                </a:lnTo>
                <a:lnTo>
                  <a:pt x="55" y="187"/>
                </a:lnTo>
                <a:lnTo>
                  <a:pt x="56" y="204"/>
                </a:lnTo>
                <a:lnTo>
                  <a:pt x="57" y="204"/>
                </a:lnTo>
                <a:lnTo>
                  <a:pt x="57" y="204"/>
                </a:lnTo>
                <a:lnTo>
                  <a:pt x="58" y="204"/>
                </a:lnTo>
              </a:path>
            </a:pathLst>
          </a:custGeom>
          <a:noFill/>
          <a:ln w="6350" cap="flat">
            <a:solidFill>
              <a:srgbClr val="FF3A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 name="Freeform 165">
            <a:extLst>
              <a:ext uri="{FF2B5EF4-FFF2-40B4-BE49-F238E27FC236}">
                <a16:creationId xmlns:a16="http://schemas.microsoft.com/office/drawing/2014/main" id="{6C7A6C70-D1DA-404E-AD2A-03106ECA1DA8}"/>
              </a:ext>
            </a:extLst>
          </p:cNvPr>
          <p:cNvSpPr>
            <a:spLocks/>
          </p:cNvSpPr>
          <p:nvPr/>
        </p:nvSpPr>
        <p:spPr bwMode="auto">
          <a:xfrm>
            <a:off x="5483347" y="5893024"/>
            <a:ext cx="90488" cy="539750"/>
          </a:xfrm>
          <a:custGeom>
            <a:avLst/>
            <a:gdLst>
              <a:gd name="T0" fmla="*/ 1 w 57"/>
              <a:gd name="T1" fmla="*/ 289 h 340"/>
              <a:gd name="T2" fmla="*/ 2 w 57"/>
              <a:gd name="T3" fmla="*/ 255 h 340"/>
              <a:gd name="T4" fmla="*/ 3 w 57"/>
              <a:gd name="T5" fmla="*/ 272 h 340"/>
              <a:gd name="T6" fmla="*/ 4 w 57"/>
              <a:gd name="T7" fmla="*/ 307 h 340"/>
              <a:gd name="T8" fmla="*/ 5 w 57"/>
              <a:gd name="T9" fmla="*/ 255 h 340"/>
              <a:gd name="T10" fmla="*/ 6 w 57"/>
              <a:gd name="T11" fmla="*/ 204 h 340"/>
              <a:gd name="T12" fmla="*/ 7 w 57"/>
              <a:gd name="T13" fmla="*/ 153 h 340"/>
              <a:gd name="T14" fmla="*/ 9 w 57"/>
              <a:gd name="T15" fmla="*/ 136 h 340"/>
              <a:gd name="T16" fmla="*/ 10 w 57"/>
              <a:gd name="T17" fmla="*/ 170 h 340"/>
              <a:gd name="T18" fmla="*/ 11 w 57"/>
              <a:gd name="T19" fmla="*/ 187 h 340"/>
              <a:gd name="T20" fmla="*/ 12 w 57"/>
              <a:gd name="T21" fmla="*/ 170 h 340"/>
              <a:gd name="T22" fmla="*/ 13 w 57"/>
              <a:gd name="T23" fmla="*/ 153 h 340"/>
              <a:gd name="T24" fmla="*/ 14 w 57"/>
              <a:gd name="T25" fmla="*/ 136 h 340"/>
              <a:gd name="T26" fmla="*/ 15 w 57"/>
              <a:gd name="T27" fmla="*/ 136 h 340"/>
              <a:gd name="T28" fmla="*/ 16 w 57"/>
              <a:gd name="T29" fmla="*/ 136 h 340"/>
              <a:gd name="T30" fmla="*/ 18 w 57"/>
              <a:gd name="T31" fmla="*/ 136 h 340"/>
              <a:gd name="T32" fmla="*/ 19 w 57"/>
              <a:gd name="T33" fmla="*/ 153 h 340"/>
              <a:gd name="T34" fmla="*/ 20 w 57"/>
              <a:gd name="T35" fmla="*/ 34 h 340"/>
              <a:gd name="T36" fmla="*/ 21 w 57"/>
              <a:gd name="T37" fmla="*/ 0 h 340"/>
              <a:gd name="T38" fmla="*/ 22 w 57"/>
              <a:gd name="T39" fmla="*/ 119 h 340"/>
              <a:gd name="T40" fmla="*/ 24 w 57"/>
              <a:gd name="T41" fmla="*/ 272 h 340"/>
              <a:gd name="T42" fmla="*/ 25 w 57"/>
              <a:gd name="T43" fmla="*/ 272 h 340"/>
              <a:gd name="T44" fmla="*/ 26 w 57"/>
              <a:gd name="T45" fmla="*/ 307 h 340"/>
              <a:gd name="T46" fmla="*/ 27 w 57"/>
              <a:gd name="T47" fmla="*/ 307 h 340"/>
              <a:gd name="T48" fmla="*/ 28 w 57"/>
              <a:gd name="T49" fmla="*/ 289 h 340"/>
              <a:gd name="T50" fmla="*/ 29 w 57"/>
              <a:gd name="T51" fmla="*/ 289 h 340"/>
              <a:gd name="T52" fmla="*/ 30 w 57"/>
              <a:gd name="T53" fmla="*/ 221 h 340"/>
              <a:gd name="T54" fmla="*/ 32 w 57"/>
              <a:gd name="T55" fmla="*/ 170 h 340"/>
              <a:gd name="T56" fmla="*/ 33 w 57"/>
              <a:gd name="T57" fmla="*/ 153 h 340"/>
              <a:gd name="T58" fmla="*/ 34 w 57"/>
              <a:gd name="T59" fmla="*/ 153 h 340"/>
              <a:gd name="T60" fmla="*/ 35 w 57"/>
              <a:gd name="T61" fmla="*/ 170 h 340"/>
              <a:gd name="T62" fmla="*/ 36 w 57"/>
              <a:gd name="T63" fmla="*/ 170 h 340"/>
              <a:gd name="T64" fmla="*/ 37 w 57"/>
              <a:gd name="T65" fmla="*/ 170 h 340"/>
              <a:gd name="T66" fmla="*/ 38 w 57"/>
              <a:gd name="T67" fmla="*/ 187 h 340"/>
              <a:gd name="T68" fmla="*/ 40 w 57"/>
              <a:gd name="T69" fmla="*/ 187 h 340"/>
              <a:gd name="T70" fmla="*/ 41 w 57"/>
              <a:gd name="T71" fmla="*/ 119 h 340"/>
              <a:gd name="T72" fmla="*/ 42 w 57"/>
              <a:gd name="T73" fmla="*/ 136 h 340"/>
              <a:gd name="T74" fmla="*/ 43 w 57"/>
              <a:gd name="T75" fmla="*/ 68 h 340"/>
              <a:gd name="T76" fmla="*/ 44 w 57"/>
              <a:gd name="T77" fmla="*/ 119 h 340"/>
              <a:gd name="T78" fmla="*/ 45 w 57"/>
              <a:gd name="T79" fmla="*/ 272 h 340"/>
              <a:gd name="T80" fmla="*/ 46 w 57"/>
              <a:gd name="T81" fmla="*/ 272 h 340"/>
              <a:gd name="T82" fmla="*/ 47 w 57"/>
              <a:gd name="T83" fmla="*/ 221 h 340"/>
              <a:gd name="T84" fmla="*/ 49 w 57"/>
              <a:gd name="T85" fmla="*/ 255 h 340"/>
              <a:gd name="T86" fmla="*/ 50 w 57"/>
              <a:gd name="T87" fmla="*/ 340 h 340"/>
              <a:gd name="T88" fmla="*/ 51 w 57"/>
              <a:gd name="T89" fmla="*/ 221 h 340"/>
              <a:gd name="T90" fmla="*/ 52 w 57"/>
              <a:gd name="T91" fmla="*/ 170 h 340"/>
              <a:gd name="T92" fmla="*/ 53 w 57"/>
              <a:gd name="T93" fmla="*/ 170 h 340"/>
              <a:gd name="T94" fmla="*/ 54 w 57"/>
              <a:gd name="T95" fmla="*/ 170 h 340"/>
              <a:gd name="T96" fmla="*/ 55 w 57"/>
              <a:gd name="T97" fmla="*/ 170 h 340"/>
              <a:gd name="T98" fmla="*/ 57 w 57"/>
              <a:gd name="T99" fmla="*/ 22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40">
                <a:moveTo>
                  <a:pt x="0" y="272"/>
                </a:moveTo>
                <a:lnTo>
                  <a:pt x="1" y="289"/>
                </a:lnTo>
                <a:lnTo>
                  <a:pt x="1" y="272"/>
                </a:lnTo>
                <a:lnTo>
                  <a:pt x="2" y="255"/>
                </a:lnTo>
                <a:lnTo>
                  <a:pt x="2" y="238"/>
                </a:lnTo>
                <a:lnTo>
                  <a:pt x="3" y="272"/>
                </a:lnTo>
                <a:lnTo>
                  <a:pt x="3" y="307"/>
                </a:lnTo>
                <a:lnTo>
                  <a:pt x="4" y="307"/>
                </a:lnTo>
                <a:lnTo>
                  <a:pt x="5" y="289"/>
                </a:lnTo>
                <a:lnTo>
                  <a:pt x="5" y="255"/>
                </a:lnTo>
                <a:lnTo>
                  <a:pt x="6" y="204"/>
                </a:lnTo>
                <a:lnTo>
                  <a:pt x="6" y="204"/>
                </a:lnTo>
                <a:lnTo>
                  <a:pt x="7" y="170"/>
                </a:lnTo>
                <a:lnTo>
                  <a:pt x="7" y="153"/>
                </a:lnTo>
                <a:lnTo>
                  <a:pt x="8" y="136"/>
                </a:lnTo>
                <a:lnTo>
                  <a:pt x="9" y="136"/>
                </a:lnTo>
                <a:lnTo>
                  <a:pt x="9" y="153"/>
                </a:lnTo>
                <a:lnTo>
                  <a:pt x="10" y="170"/>
                </a:lnTo>
                <a:lnTo>
                  <a:pt x="10" y="204"/>
                </a:lnTo>
                <a:lnTo>
                  <a:pt x="11" y="187"/>
                </a:lnTo>
                <a:lnTo>
                  <a:pt x="11" y="170"/>
                </a:lnTo>
                <a:lnTo>
                  <a:pt x="12" y="170"/>
                </a:lnTo>
                <a:lnTo>
                  <a:pt x="13" y="153"/>
                </a:lnTo>
                <a:lnTo>
                  <a:pt x="13" y="153"/>
                </a:lnTo>
                <a:lnTo>
                  <a:pt x="14" y="136"/>
                </a:lnTo>
                <a:lnTo>
                  <a:pt x="14" y="136"/>
                </a:lnTo>
                <a:lnTo>
                  <a:pt x="15" y="136"/>
                </a:lnTo>
                <a:lnTo>
                  <a:pt x="15" y="136"/>
                </a:lnTo>
                <a:lnTo>
                  <a:pt x="16" y="119"/>
                </a:lnTo>
                <a:lnTo>
                  <a:pt x="16" y="136"/>
                </a:lnTo>
                <a:lnTo>
                  <a:pt x="17" y="136"/>
                </a:lnTo>
                <a:lnTo>
                  <a:pt x="18" y="136"/>
                </a:lnTo>
                <a:lnTo>
                  <a:pt x="18" y="102"/>
                </a:lnTo>
                <a:lnTo>
                  <a:pt x="19" y="153"/>
                </a:lnTo>
                <a:lnTo>
                  <a:pt x="19" y="85"/>
                </a:lnTo>
                <a:lnTo>
                  <a:pt x="20" y="34"/>
                </a:lnTo>
                <a:lnTo>
                  <a:pt x="20" y="0"/>
                </a:lnTo>
                <a:lnTo>
                  <a:pt x="21" y="0"/>
                </a:lnTo>
                <a:lnTo>
                  <a:pt x="22" y="34"/>
                </a:lnTo>
                <a:lnTo>
                  <a:pt x="22" y="119"/>
                </a:lnTo>
                <a:lnTo>
                  <a:pt x="23" y="221"/>
                </a:lnTo>
                <a:lnTo>
                  <a:pt x="24" y="272"/>
                </a:lnTo>
                <a:lnTo>
                  <a:pt x="24" y="307"/>
                </a:lnTo>
                <a:lnTo>
                  <a:pt x="25" y="272"/>
                </a:lnTo>
                <a:lnTo>
                  <a:pt x="25" y="272"/>
                </a:lnTo>
                <a:lnTo>
                  <a:pt x="26" y="307"/>
                </a:lnTo>
                <a:lnTo>
                  <a:pt x="26" y="323"/>
                </a:lnTo>
                <a:lnTo>
                  <a:pt x="27" y="307"/>
                </a:lnTo>
                <a:lnTo>
                  <a:pt x="28" y="289"/>
                </a:lnTo>
                <a:lnTo>
                  <a:pt x="28" y="289"/>
                </a:lnTo>
                <a:lnTo>
                  <a:pt x="29" y="289"/>
                </a:lnTo>
                <a:lnTo>
                  <a:pt x="29" y="289"/>
                </a:lnTo>
                <a:lnTo>
                  <a:pt x="30" y="272"/>
                </a:lnTo>
                <a:lnTo>
                  <a:pt x="30" y="221"/>
                </a:lnTo>
                <a:lnTo>
                  <a:pt x="31" y="187"/>
                </a:lnTo>
                <a:lnTo>
                  <a:pt x="32" y="170"/>
                </a:lnTo>
                <a:lnTo>
                  <a:pt x="32" y="153"/>
                </a:lnTo>
                <a:lnTo>
                  <a:pt x="33" y="153"/>
                </a:lnTo>
                <a:lnTo>
                  <a:pt x="33" y="136"/>
                </a:lnTo>
                <a:lnTo>
                  <a:pt x="34" y="153"/>
                </a:lnTo>
                <a:lnTo>
                  <a:pt x="34" y="153"/>
                </a:lnTo>
                <a:lnTo>
                  <a:pt x="35" y="170"/>
                </a:lnTo>
                <a:lnTo>
                  <a:pt x="36" y="170"/>
                </a:lnTo>
                <a:lnTo>
                  <a:pt x="36" y="170"/>
                </a:lnTo>
                <a:lnTo>
                  <a:pt x="37" y="170"/>
                </a:lnTo>
                <a:lnTo>
                  <a:pt x="37" y="170"/>
                </a:lnTo>
                <a:lnTo>
                  <a:pt x="38" y="170"/>
                </a:lnTo>
                <a:lnTo>
                  <a:pt x="38" y="187"/>
                </a:lnTo>
                <a:lnTo>
                  <a:pt x="39" y="170"/>
                </a:lnTo>
                <a:lnTo>
                  <a:pt x="40" y="187"/>
                </a:lnTo>
                <a:lnTo>
                  <a:pt x="40" y="170"/>
                </a:lnTo>
                <a:lnTo>
                  <a:pt x="41" y="119"/>
                </a:lnTo>
                <a:lnTo>
                  <a:pt x="41" y="102"/>
                </a:lnTo>
                <a:lnTo>
                  <a:pt x="42" y="136"/>
                </a:lnTo>
                <a:lnTo>
                  <a:pt x="42" y="119"/>
                </a:lnTo>
                <a:lnTo>
                  <a:pt x="43" y="68"/>
                </a:lnTo>
                <a:lnTo>
                  <a:pt x="43" y="68"/>
                </a:lnTo>
                <a:lnTo>
                  <a:pt x="44" y="119"/>
                </a:lnTo>
                <a:lnTo>
                  <a:pt x="45" y="238"/>
                </a:lnTo>
                <a:lnTo>
                  <a:pt x="45" y="272"/>
                </a:lnTo>
                <a:lnTo>
                  <a:pt x="46" y="289"/>
                </a:lnTo>
                <a:lnTo>
                  <a:pt x="46" y="272"/>
                </a:lnTo>
                <a:lnTo>
                  <a:pt x="47" y="255"/>
                </a:lnTo>
                <a:lnTo>
                  <a:pt x="47" y="221"/>
                </a:lnTo>
                <a:lnTo>
                  <a:pt x="48" y="204"/>
                </a:lnTo>
                <a:lnTo>
                  <a:pt x="49" y="255"/>
                </a:lnTo>
                <a:lnTo>
                  <a:pt x="49" y="323"/>
                </a:lnTo>
                <a:lnTo>
                  <a:pt x="50" y="340"/>
                </a:lnTo>
                <a:lnTo>
                  <a:pt x="50" y="289"/>
                </a:lnTo>
                <a:lnTo>
                  <a:pt x="51" y="221"/>
                </a:lnTo>
                <a:lnTo>
                  <a:pt x="51" y="187"/>
                </a:lnTo>
                <a:lnTo>
                  <a:pt x="52" y="170"/>
                </a:lnTo>
                <a:lnTo>
                  <a:pt x="53" y="170"/>
                </a:lnTo>
                <a:lnTo>
                  <a:pt x="53" y="170"/>
                </a:lnTo>
                <a:lnTo>
                  <a:pt x="54" y="170"/>
                </a:lnTo>
                <a:lnTo>
                  <a:pt x="54" y="170"/>
                </a:lnTo>
                <a:lnTo>
                  <a:pt x="55" y="170"/>
                </a:lnTo>
                <a:lnTo>
                  <a:pt x="55" y="170"/>
                </a:lnTo>
                <a:lnTo>
                  <a:pt x="56" y="204"/>
                </a:lnTo>
                <a:lnTo>
                  <a:pt x="57" y="221"/>
                </a:lnTo>
                <a:lnTo>
                  <a:pt x="57" y="187"/>
                </a:lnTo>
              </a:path>
            </a:pathLst>
          </a:custGeom>
          <a:noFill/>
          <a:ln w="6350" cap="flat">
            <a:solidFill>
              <a:srgbClr val="FFB30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 name="Freeform 166">
            <a:extLst>
              <a:ext uri="{FF2B5EF4-FFF2-40B4-BE49-F238E27FC236}">
                <a16:creationId xmlns:a16="http://schemas.microsoft.com/office/drawing/2014/main" id="{5BA05739-2447-4B5C-A3AA-27D7CE062D15}"/>
              </a:ext>
            </a:extLst>
          </p:cNvPr>
          <p:cNvSpPr>
            <a:spLocks/>
          </p:cNvSpPr>
          <p:nvPr/>
        </p:nvSpPr>
        <p:spPr bwMode="auto">
          <a:xfrm>
            <a:off x="7156572" y="5920012"/>
            <a:ext cx="90488" cy="512763"/>
          </a:xfrm>
          <a:custGeom>
            <a:avLst/>
            <a:gdLst>
              <a:gd name="T0" fmla="*/ 1 w 57"/>
              <a:gd name="T1" fmla="*/ 238 h 323"/>
              <a:gd name="T2" fmla="*/ 2 w 57"/>
              <a:gd name="T3" fmla="*/ 204 h 323"/>
              <a:gd name="T4" fmla="*/ 3 w 57"/>
              <a:gd name="T5" fmla="*/ 290 h 323"/>
              <a:gd name="T6" fmla="*/ 4 w 57"/>
              <a:gd name="T7" fmla="*/ 255 h 323"/>
              <a:gd name="T8" fmla="*/ 5 w 57"/>
              <a:gd name="T9" fmla="*/ 153 h 323"/>
              <a:gd name="T10" fmla="*/ 7 w 57"/>
              <a:gd name="T11" fmla="*/ 153 h 323"/>
              <a:gd name="T12" fmla="*/ 8 w 57"/>
              <a:gd name="T13" fmla="*/ 153 h 323"/>
              <a:gd name="T14" fmla="*/ 9 w 57"/>
              <a:gd name="T15" fmla="*/ 153 h 323"/>
              <a:gd name="T16" fmla="*/ 10 w 57"/>
              <a:gd name="T17" fmla="*/ 170 h 323"/>
              <a:gd name="T18" fmla="*/ 11 w 57"/>
              <a:gd name="T19" fmla="*/ 136 h 323"/>
              <a:gd name="T20" fmla="*/ 12 w 57"/>
              <a:gd name="T21" fmla="*/ 102 h 323"/>
              <a:gd name="T22" fmla="*/ 13 w 57"/>
              <a:gd name="T23" fmla="*/ 85 h 323"/>
              <a:gd name="T24" fmla="*/ 14 w 57"/>
              <a:gd name="T25" fmla="*/ 102 h 323"/>
              <a:gd name="T26" fmla="*/ 16 w 57"/>
              <a:gd name="T27" fmla="*/ 119 h 323"/>
              <a:gd name="T28" fmla="*/ 17 w 57"/>
              <a:gd name="T29" fmla="*/ 102 h 323"/>
              <a:gd name="T30" fmla="*/ 18 w 57"/>
              <a:gd name="T31" fmla="*/ 51 h 323"/>
              <a:gd name="T32" fmla="*/ 19 w 57"/>
              <a:gd name="T33" fmla="*/ 68 h 323"/>
              <a:gd name="T34" fmla="*/ 20 w 57"/>
              <a:gd name="T35" fmla="*/ 0 h 323"/>
              <a:gd name="T36" fmla="*/ 21 w 57"/>
              <a:gd name="T37" fmla="*/ 85 h 323"/>
              <a:gd name="T38" fmla="*/ 22 w 57"/>
              <a:gd name="T39" fmla="*/ 238 h 323"/>
              <a:gd name="T40" fmla="*/ 24 w 57"/>
              <a:gd name="T41" fmla="*/ 290 h 323"/>
              <a:gd name="T42" fmla="*/ 25 w 57"/>
              <a:gd name="T43" fmla="*/ 272 h 323"/>
              <a:gd name="T44" fmla="*/ 26 w 57"/>
              <a:gd name="T45" fmla="*/ 323 h 323"/>
              <a:gd name="T46" fmla="*/ 27 w 57"/>
              <a:gd name="T47" fmla="*/ 306 h 323"/>
              <a:gd name="T48" fmla="*/ 28 w 57"/>
              <a:gd name="T49" fmla="*/ 238 h 323"/>
              <a:gd name="T50" fmla="*/ 29 w 57"/>
              <a:gd name="T51" fmla="*/ 221 h 323"/>
              <a:gd name="T52" fmla="*/ 30 w 57"/>
              <a:gd name="T53" fmla="*/ 187 h 323"/>
              <a:gd name="T54" fmla="*/ 31 w 57"/>
              <a:gd name="T55" fmla="*/ 136 h 323"/>
              <a:gd name="T56" fmla="*/ 33 w 57"/>
              <a:gd name="T57" fmla="*/ 136 h 323"/>
              <a:gd name="T58" fmla="*/ 34 w 57"/>
              <a:gd name="T59" fmla="*/ 153 h 323"/>
              <a:gd name="T60" fmla="*/ 35 w 57"/>
              <a:gd name="T61" fmla="*/ 170 h 323"/>
              <a:gd name="T62" fmla="*/ 36 w 57"/>
              <a:gd name="T63" fmla="*/ 170 h 323"/>
              <a:gd name="T64" fmla="*/ 37 w 57"/>
              <a:gd name="T65" fmla="*/ 136 h 323"/>
              <a:gd name="T66" fmla="*/ 39 w 57"/>
              <a:gd name="T67" fmla="*/ 153 h 323"/>
              <a:gd name="T68" fmla="*/ 40 w 57"/>
              <a:gd name="T69" fmla="*/ 153 h 323"/>
              <a:gd name="T70" fmla="*/ 41 w 57"/>
              <a:gd name="T71" fmla="*/ 119 h 323"/>
              <a:gd name="T72" fmla="*/ 42 w 57"/>
              <a:gd name="T73" fmla="*/ 153 h 323"/>
              <a:gd name="T74" fmla="*/ 43 w 57"/>
              <a:gd name="T75" fmla="*/ 34 h 323"/>
              <a:gd name="T76" fmla="*/ 44 w 57"/>
              <a:gd name="T77" fmla="*/ 136 h 323"/>
              <a:gd name="T78" fmla="*/ 45 w 57"/>
              <a:gd name="T79" fmla="*/ 255 h 323"/>
              <a:gd name="T80" fmla="*/ 47 w 57"/>
              <a:gd name="T81" fmla="*/ 204 h 323"/>
              <a:gd name="T82" fmla="*/ 48 w 57"/>
              <a:gd name="T83" fmla="*/ 204 h 323"/>
              <a:gd name="T84" fmla="*/ 49 w 57"/>
              <a:gd name="T85" fmla="*/ 238 h 323"/>
              <a:gd name="T86" fmla="*/ 50 w 57"/>
              <a:gd name="T87" fmla="*/ 255 h 323"/>
              <a:gd name="T88" fmla="*/ 51 w 57"/>
              <a:gd name="T89" fmla="*/ 187 h 323"/>
              <a:gd name="T90" fmla="*/ 52 w 57"/>
              <a:gd name="T91" fmla="*/ 153 h 323"/>
              <a:gd name="T92" fmla="*/ 53 w 57"/>
              <a:gd name="T93" fmla="*/ 136 h 323"/>
              <a:gd name="T94" fmla="*/ 54 w 57"/>
              <a:gd name="T95" fmla="*/ 153 h 323"/>
              <a:gd name="T96" fmla="*/ 56 w 57"/>
              <a:gd name="T97" fmla="*/ 204 h 323"/>
              <a:gd name="T98" fmla="*/ 57 w 57"/>
              <a:gd name="T99" fmla="*/ 187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3">
                <a:moveTo>
                  <a:pt x="0" y="255"/>
                </a:moveTo>
                <a:lnTo>
                  <a:pt x="1" y="238"/>
                </a:lnTo>
                <a:lnTo>
                  <a:pt x="1" y="221"/>
                </a:lnTo>
                <a:lnTo>
                  <a:pt x="2" y="204"/>
                </a:lnTo>
                <a:lnTo>
                  <a:pt x="3" y="238"/>
                </a:lnTo>
                <a:lnTo>
                  <a:pt x="3" y="290"/>
                </a:lnTo>
                <a:lnTo>
                  <a:pt x="4" y="290"/>
                </a:lnTo>
                <a:lnTo>
                  <a:pt x="4" y="255"/>
                </a:lnTo>
                <a:lnTo>
                  <a:pt x="5" y="187"/>
                </a:lnTo>
                <a:lnTo>
                  <a:pt x="5" y="153"/>
                </a:lnTo>
                <a:lnTo>
                  <a:pt x="6" y="153"/>
                </a:lnTo>
                <a:lnTo>
                  <a:pt x="7" y="153"/>
                </a:lnTo>
                <a:lnTo>
                  <a:pt x="7" y="153"/>
                </a:lnTo>
                <a:lnTo>
                  <a:pt x="8" y="153"/>
                </a:lnTo>
                <a:lnTo>
                  <a:pt x="8" y="153"/>
                </a:lnTo>
                <a:lnTo>
                  <a:pt x="9" y="153"/>
                </a:lnTo>
                <a:lnTo>
                  <a:pt x="9" y="153"/>
                </a:lnTo>
                <a:lnTo>
                  <a:pt x="10" y="170"/>
                </a:lnTo>
                <a:lnTo>
                  <a:pt x="11" y="153"/>
                </a:lnTo>
                <a:lnTo>
                  <a:pt x="11" y="136"/>
                </a:lnTo>
                <a:lnTo>
                  <a:pt x="12" y="119"/>
                </a:lnTo>
                <a:lnTo>
                  <a:pt x="12" y="102"/>
                </a:lnTo>
                <a:lnTo>
                  <a:pt x="13" y="102"/>
                </a:lnTo>
                <a:lnTo>
                  <a:pt x="13" y="85"/>
                </a:lnTo>
                <a:lnTo>
                  <a:pt x="14" y="102"/>
                </a:lnTo>
                <a:lnTo>
                  <a:pt x="14" y="102"/>
                </a:lnTo>
                <a:lnTo>
                  <a:pt x="15" y="119"/>
                </a:lnTo>
                <a:lnTo>
                  <a:pt x="16" y="119"/>
                </a:lnTo>
                <a:lnTo>
                  <a:pt x="16" y="102"/>
                </a:lnTo>
                <a:lnTo>
                  <a:pt x="17" y="102"/>
                </a:lnTo>
                <a:lnTo>
                  <a:pt x="17" y="85"/>
                </a:lnTo>
                <a:lnTo>
                  <a:pt x="18" y="51"/>
                </a:lnTo>
                <a:lnTo>
                  <a:pt x="18" y="85"/>
                </a:lnTo>
                <a:lnTo>
                  <a:pt x="19" y="68"/>
                </a:lnTo>
                <a:lnTo>
                  <a:pt x="20" y="17"/>
                </a:lnTo>
                <a:lnTo>
                  <a:pt x="20" y="0"/>
                </a:lnTo>
                <a:lnTo>
                  <a:pt x="21" y="0"/>
                </a:lnTo>
                <a:lnTo>
                  <a:pt x="21" y="85"/>
                </a:lnTo>
                <a:lnTo>
                  <a:pt x="22" y="170"/>
                </a:lnTo>
                <a:lnTo>
                  <a:pt x="22" y="238"/>
                </a:lnTo>
                <a:lnTo>
                  <a:pt x="23" y="272"/>
                </a:lnTo>
                <a:lnTo>
                  <a:pt x="24" y="290"/>
                </a:lnTo>
                <a:lnTo>
                  <a:pt x="24" y="255"/>
                </a:lnTo>
                <a:lnTo>
                  <a:pt x="25" y="272"/>
                </a:lnTo>
                <a:lnTo>
                  <a:pt x="25" y="290"/>
                </a:lnTo>
                <a:lnTo>
                  <a:pt x="26" y="323"/>
                </a:lnTo>
                <a:lnTo>
                  <a:pt x="26" y="306"/>
                </a:lnTo>
                <a:lnTo>
                  <a:pt x="27" y="306"/>
                </a:lnTo>
                <a:lnTo>
                  <a:pt x="28" y="272"/>
                </a:lnTo>
                <a:lnTo>
                  <a:pt x="28" y="238"/>
                </a:lnTo>
                <a:lnTo>
                  <a:pt x="29" y="238"/>
                </a:lnTo>
                <a:lnTo>
                  <a:pt x="29" y="221"/>
                </a:lnTo>
                <a:lnTo>
                  <a:pt x="30" y="221"/>
                </a:lnTo>
                <a:lnTo>
                  <a:pt x="30" y="187"/>
                </a:lnTo>
                <a:lnTo>
                  <a:pt x="31" y="170"/>
                </a:lnTo>
                <a:lnTo>
                  <a:pt x="31" y="136"/>
                </a:lnTo>
                <a:lnTo>
                  <a:pt x="32" y="136"/>
                </a:lnTo>
                <a:lnTo>
                  <a:pt x="33" y="136"/>
                </a:lnTo>
                <a:lnTo>
                  <a:pt x="33" y="153"/>
                </a:lnTo>
                <a:lnTo>
                  <a:pt x="34" y="153"/>
                </a:lnTo>
                <a:lnTo>
                  <a:pt x="34" y="153"/>
                </a:lnTo>
                <a:lnTo>
                  <a:pt x="35" y="170"/>
                </a:lnTo>
                <a:lnTo>
                  <a:pt x="36" y="170"/>
                </a:lnTo>
                <a:lnTo>
                  <a:pt x="36" y="170"/>
                </a:lnTo>
                <a:lnTo>
                  <a:pt x="37" y="153"/>
                </a:lnTo>
                <a:lnTo>
                  <a:pt x="37" y="136"/>
                </a:lnTo>
                <a:lnTo>
                  <a:pt x="38" y="153"/>
                </a:lnTo>
                <a:lnTo>
                  <a:pt x="39" y="153"/>
                </a:lnTo>
                <a:lnTo>
                  <a:pt x="39" y="153"/>
                </a:lnTo>
                <a:lnTo>
                  <a:pt x="40" y="153"/>
                </a:lnTo>
                <a:lnTo>
                  <a:pt x="40" y="119"/>
                </a:lnTo>
                <a:lnTo>
                  <a:pt x="41" y="119"/>
                </a:lnTo>
                <a:lnTo>
                  <a:pt x="41" y="153"/>
                </a:lnTo>
                <a:lnTo>
                  <a:pt x="42" y="153"/>
                </a:lnTo>
                <a:lnTo>
                  <a:pt x="43" y="68"/>
                </a:lnTo>
                <a:lnTo>
                  <a:pt x="43" y="34"/>
                </a:lnTo>
                <a:lnTo>
                  <a:pt x="44" y="51"/>
                </a:lnTo>
                <a:lnTo>
                  <a:pt x="44" y="136"/>
                </a:lnTo>
                <a:lnTo>
                  <a:pt x="45" y="187"/>
                </a:lnTo>
                <a:lnTo>
                  <a:pt x="45" y="255"/>
                </a:lnTo>
                <a:lnTo>
                  <a:pt x="46" y="238"/>
                </a:lnTo>
                <a:lnTo>
                  <a:pt x="47" y="204"/>
                </a:lnTo>
                <a:lnTo>
                  <a:pt x="47" y="204"/>
                </a:lnTo>
                <a:lnTo>
                  <a:pt x="48" y="204"/>
                </a:lnTo>
                <a:lnTo>
                  <a:pt x="48" y="221"/>
                </a:lnTo>
                <a:lnTo>
                  <a:pt x="49" y="238"/>
                </a:lnTo>
                <a:lnTo>
                  <a:pt x="49" y="255"/>
                </a:lnTo>
                <a:lnTo>
                  <a:pt x="50" y="255"/>
                </a:lnTo>
                <a:lnTo>
                  <a:pt x="51" y="221"/>
                </a:lnTo>
                <a:lnTo>
                  <a:pt x="51" y="187"/>
                </a:lnTo>
                <a:lnTo>
                  <a:pt x="52" y="153"/>
                </a:lnTo>
                <a:lnTo>
                  <a:pt x="52" y="153"/>
                </a:lnTo>
                <a:lnTo>
                  <a:pt x="53" y="153"/>
                </a:lnTo>
                <a:lnTo>
                  <a:pt x="53" y="136"/>
                </a:lnTo>
                <a:lnTo>
                  <a:pt x="54" y="153"/>
                </a:lnTo>
                <a:lnTo>
                  <a:pt x="54" y="153"/>
                </a:lnTo>
                <a:lnTo>
                  <a:pt x="55" y="187"/>
                </a:lnTo>
                <a:lnTo>
                  <a:pt x="56" y="204"/>
                </a:lnTo>
                <a:lnTo>
                  <a:pt x="56" y="187"/>
                </a:lnTo>
                <a:lnTo>
                  <a:pt x="57" y="187"/>
                </a:lnTo>
                <a:lnTo>
                  <a:pt x="57" y="170"/>
                </a:lnTo>
              </a:path>
            </a:pathLst>
          </a:custGeom>
          <a:noFill/>
          <a:ln w="6350" cap="flat">
            <a:solidFill>
              <a:srgbClr val="FF8EE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 name="Freeform 167">
            <a:extLst>
              <a:ext uri="{FF2B5EF4-FFF2-40B4-BE49-F238E27FC236}">
                <a16:creationId xmlns:a16="http://schemas.microsoft.com/office/drawing/2014/main" id="{3342C5C8-FFB4-4C73-9AFD-029C2F116934}"/>
              </a:ext>
            </a:extLst>
          </p:cNvPr>
          <p:cNvSpPr>
            <a:spLocks/>
          </p:cNvSpPr>
          <p:nvPr/>
        </p:nvSpPr>
        <p:spPr bwMode="auto">
          <a:xfrm>
            <a:off x="5919909" y="5946999"/>
            <a:ext cx="90488" cy="458788"/>
          </a:xfrm>
          <a:custGeom>
            <a:avLst/>
            <a:gdLst>
              <a:gd name="T0" fmla="*/ 0 w 57"/>
              <a:gd name="T1" fmla="*/ 238 h 289"/>
              <a:gd name="T2" fmla="*/ 2 w 57"/>
              <a:gd name="T3" fmla="*/ 238 h 289"/>
              <a:gd name="T4" fmla="*/ 3 w 57"/>
              <a:gd name="T5" fmla="*/ 238 h 289"/>
              <a:gd name="T6" fmla="*/ 4 w 57"/>
              <a:gd name="T7" fmla="*/ 221 h 289"/>
              <a:gd name="T8" fmla="*/ 5 w 57"/>
              <a:gd name="T9" fmla="*/ 153 h 289"/>
              <a:gd name="T10" fmla="*/ 6 w 57"/>
              <a:gd name="T11" fmla="*/ 187 h 289"/>
              <a:gd name="T12" fmla="*/ 7 w 57"/>
              <a:gd name="T13" fmla="*/ 170 h 289"/>
              <a:gd name="T14" fmla="*/ 8 w 57"/>
              <a:gd name="T15" fmla="*/ 153 h 289"/>
              <a:gd name="T16" fmla="*/ 9 w 57"/>
              <a:gd name="T17" fmla="*/ 153 h 289"/>
              <a:gd name="T18" fmla="*/ 11 w 57"/>
              <a:gd name="T19" fmla="*/ 153 h 289"/>
              <a:gd name="T20" fmla="*/ 12 w 57"/>
              <a:gd name="T21" fmla="*/ 136 h 289"/>
              <a:gd name="T22" fmla="*/ 13 w 57"/>
              <a:gd name="T23" fmla="*/ 136 h 289"/>
              <a:gd name="T24" fmla="*/ 14 w 57"/>
              <a:gd name="T25" fmla="*/ 153 h 289"/>
              <a:gd name="T26" fmla="*/ 15 w 57"/>
              <a:gd name="T27" fmla="*/ 119 h 289"/>
              <a:gd name="T28" fmla="*/ 17 w 57"/>
              <a:gd name="T29" fmla="*/ 17 h 289"/>
              <a:gd name="T30" fmla="*/ 18 w 57"/>
              <a:gd name="T31" fmla="*/ 51 h 289"/>
              <a:gd name="T32" fmla="*/ 19 w 57"/>
              <a:gd name="T33" fmla="*/ 102 h 289"/>
              <a:gd name="T34" fmla="*/ 20 w 57"/>
              <a:gd name="T35" fmla="*/ 51 h 289"/>
              <a:gd name="T36" fmla="*/ 21 w 57"/>
              <a:gd name="T37" fmla="*/ 0 h 289"/>
              <a:gd name="T38" fmla="*/ 22 w 57"/>
              <a:gd name="T39" fmla="*/ 153 h 289"/>
              <a:gd name="T40" fmla="*/ 23 w 57"/>
              <a:gd name="T41" fmla="*/ 255 h 289"/>
              <a:gd name="T42" fmla="*/ 25 w 57"/>
              <a:gd name="T43" fmla="*/ 238 h 289"/>
              <a:gd name="T44" fmla="*/ 26 w 57"/>
              <a:gd name="T45" fmla="*/ 238 h 289"/>
              <a:gd name="T46" fmla="*/ 27 w 57"/>
              <a:gd name="T47" fmla="*/ 273 h 289"/>
              <a:gd name="T48" fmla="*/ 28 w 57"/>
              <a:gd name="T49" fmla="*/ 255 h 289"/>
              <a:gd name="T50" fmla="*/ 29 w 57"/>
              <a:gd name="T51" fmla="*/ 204 h 289"/>
              <a:gd name="T52" fmla="*/ 30 w 57"/>
              <a:gd name="T53" fmla="*/ 187 h 289"/>
              <a:gd name="T54" fmla="*/ 31 w 57"/>
              <a:gd name="T55" fmla="*/ 136 h 289"/>
              <a:gd name="T56" fmla="*/ 32 w 57"/>
              <a:gd name="T57" fmla="*/ 119 h 289"/>
              <a:gd name="T58" fmla="*/ 34 w 57"/>
              <a:gd name="T59" fmla="*/ 136 h 289"/>
              <a:gd name="T60" fmla="*/ 35 w 57"/>
              <a:gd name="T61" fmla="*/ 136 h 289"/>
              <a:gd name="T62" fmla="*/ 36 w 57"/>
              <a:gd name="T63" fmla="*/ 136 h 289"/>
              <a:gd name="T64" fmla="*/ 37 w 57"/>
              <a:gd name="T65" fmla="*/ 136 h 289"/>
              <a:gd name="T66" fmla="*/ 38 w 57"/>
              <a:gd name="T67" fmla="*/ 136 h 289"/>
              <a:gd name="T68" fmla="*/ 39 w 57"/>
              <a:gd name="T69" fmla="*/ 153 h 289"/>
              <a:gd name="T70" fmla="*/ 40 w 57"/>
              <a:gd name="T71" fmla="*/ 68 h 289"/>
              <a:gd name="T72" fmla="*/ 42 w 57"/>
              <a:gd name="T73" fmla="*/ 85 h 289"/>
              <a:gd name="T74" fmla="*/ 43 w 57"/>
              <a:gd name="T75" fmla="*/ 68 h 289"/>
              <a:gd name="T76" fmla="*/ 44 w 57"/>
              <a:gd name="T77" fmla="*/ 102 h 289"/>
              <a:gd name="T78" fmla="*/ 45 w 57"/>
              <a:gd name="T79" fmla="*/ 238 h 289"/>
              <a:gd name="T80" fmla="*/ 46 w 57"/>
              <a:gd name="T81" fmla="*/ 238 h 289"/>
              <a:gd name="T82" fmla="*/ 48 w 57"/>
              <a:gd name="T83" fmla="*/ 187 h 289"/>
              <a:gd name="T84" fmla="*/ 49 w 57"/>
              <a:gd name="T85" fmla="*/ 204 h 289"/>
              <a:gd name="T86" fmla="*/ 50 w 57"/>
              <a:gd name="T87" fmla="*/ 289 h 289"/>
              <a:gd name="T88" fmla="*/ 51 w 57"/>
              <a:gd name="T89" fmla="*/ 170 h 289"/>
              <a:gd name="T90" fmla="*/ 52 w 57"/>
              <a:gd name="T91" fmla="*/ 102 h 289"/>
              <a:gd name="T92" fmla="*/ 53 w 57"/>
              <a:gd name="T93" fmla="*/ 119 h 289"/>
              <a:gd name="T94" fmla="*/ 54 w 57"/>
              <a:gd name="T95" fmla="*/ 102 h 289"/>
              <a:gd name="T96" fmla="*/ 55 w 57"/>
              <a:gd name="T97" fmla="*/ 136 h 289"/>
              <a:gd name="T98" fmla="*/ 57 w 57"/>
              <a:gd name="T99" fmla="*/ 17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289">
                <a:moveTo>
                  <a:pt x="0" y="204"/>
                </a:moveTo>
                <a:lnTo>
                  <a:pt x="0" y="238"/>
                </a:lnTo>
                <a:lnTo>
                  <a:pt x="1" y="255"/>
                </a:lnTo>
                <a:lnTo>
                  <a:pt x="2" y="238"/>
                </a:lnTo>
                <a:lnTo>
                  <a:pt x="2" y="221"/>
                </a:lnTo>
                <a:lnTo>
                  <a:pt x="3" y="238"/>
                </a:lnTo>
                <a:lnTo>
                  <a:pt x="3" y="255"/>
                </a:lnTo>
                <a:lnTo>
                  <a:pt x="4" y="221"/>
                </a:lnTo>
                <a:lnTo>
                  <a:pt x="4" y="170"/>
                </a:lnTo>
                <a:lnTo>
                  <a:pt x="5" y="153"/>
                </a:lnTo>
                <a:lnTo>
                  <a:pt x="5" y="187"/>
                </a:lnTo>
                <a:lnTo>
                  <a:pt x="6" y="187"/>
                </a:lnTo>
                <a:lnTo>
                  <a:pt x="7" y="187"/>
                </a:lnTo>
                <a:lnTo>
                  <a:pt x="7" y="170"/>
                </a:lnTo>
                <a:lnTo>
                  <a:pt x="8" y="136"/>
                </a:lnTo>
                <a:lnTo>
                  <a:pt x="8" y="153"/>
                </a:lnTo>
                <a:lnTo>
                  <a:pt x="9" y="153"/>
                </a:lnTo>
                <a:lnTo>
                  <a:pt x="9" y="153"/>
                </a:lnTo>
                <a:lnTo>
                  <a:pt x="10" y="153"/>
                </a:lnTo>
                <a:lnTo>
                  <a:pt x="11" y="153"/>
                </a:lnTo>
                <a:lnTo>
                  <a:pt x="11" y="153"/>
                </a:lnTo>
                <a:lnTo>
                  <a:pt x="12" y="136"/>
                </a:lnTo>
                <a:lnTo>
                  <a:pt x="12" y="136"/>
                </a:lnTo>
                <a:lnTo>
                  <a:pt x="13" y="136"/>
                </a:lnTo>
                <a:lnTo>
                  <a:pt x="13" y="136"/>
                </a:lnTo>
                <a:lnTo>
                  <a:pt x="14" y="153"/>
                </a:lnTo>
                <a:lnTo>
                  <a:pt x="15" y="136"/>
                </a:lnTo>
                <a:lnTo>
                  <a:pt x="15" y="119"/>
                </a:lnTo>
                <a:lnTo>
                  <a:pt x="16" y="68"/>
                </a:lnTo>
                <a:lnTo>
                  <a:pt x="17" y="17"/>
                </a:lnTo>
                <a:lnTo>
                  <a:pt x="17" y="51"/>
                </a:lnTo>
                <a:lnTo>
                  <a:pt x="18" y="51"/>
                </a:lnTo>
                <a:lnTo>
                  <a:pt x="18" y="51"/>
                </a:lnTo>
                <a:lnTo>
                  <a:pt x="19" y="102"/>
                </a:lnTo>
                <a:lnTo>
                  <a:pt x="19" y="119"/>
                </a:lnTo>
                <a:lnTo>
                  <a:pt x="20" y="51"/>
                </a:lnTo>
                <a:lnTo>
                  <a:pt x="21" y="0"/>
                </a:lnTo>
                <a:lnTo>
                  <a:pt x="21" y="0"/>
                </a:lnTo>
                <a:lnTo>
                  <a:pt x="22" y="85"/>
                </a:lnTo>
                <a:lnTo>
                  <a:pt x="22" y="153"/>
                </a:lnTo>
                <a:lnTo>
                  <a:pt x="23" y="204"/>
                </a:lnTo>
                <a:lnTo>
                  <a:pt x="23" y="255"/>
                </a:lnTo>
                <a:lnTo>
                  <a:pt x="24" y="255"/>
                </a:lnTo>
                <a:lnTo>
                  <a:pt x="25" y="238"/>
                </a:lnTo>
                <a:lnTo>
                  <a:pt x="25" y="221"/>
                </a:lnTo>
                <a:lnTo>
                  <a:pt x="26" y="238"/>
                </a:lnTo>
                <a:lnTo>
                  <a:pt x="26" y="238"/>
                </a:lnTo>
                <a:lnTo>
                  <a:pt x="27" y="273"/>
                </a:lnTo>
                <a:lnTo>
                  <a:pt x="27" y="273"/>
                </a:lnTo>
                <a:lnTo>
                  <a:pt x="28" y="255"/>
                </a:lnTo>
                <a:lnTo>
                  <a:pt x="28" y="238"/>
                </a:lnTo>
                <a:lnTo>
                  <a:pt x="29" y="204"/>
                </a:lnTo>
                <a:lnTo>
                  <a:pt x="30" y="187"/>
                </a:lnTo>
                <a:lnTo>
                  <a:pt x="30" y="187"/>
                </a:lnTo>
                <a:lnTo>
                  <a:pt x="31" y="170"/>
                </a:lnTo>
                <a:lnTo>
                  <a:pt x="31" y="136"/>
                </a:lnTo>
                <a:lnTo>
                  <a:pt x="32" y="119"/>
                </a:lnTo>
                <a:lnTo>
                  <a:pt x="32" y="119"/>
                </a:lnTo>
                <a:lnTo>
                  <a:pt x="33" y="136"/>
                </a:lnTo>
                <a:lnTo>
                  <a:pt x="34" y="136"/>
                </a:lnTo>
                <a:lnTo>
                  <a:pt x="34" y="136"/>
                </a:lnTo>
                <a:lnTo>
                  <a:pt x="35" y="136"/>
                </a:lnTo>
                <a:lnTo>
                  <a:pt x="35" y="136"/>
                </a:lnTo>
                <a:lnTo>
                  <a:pt x="36" y="136"/>
                </a:lnTo>
                <a:lnTo>
                  <a:pt x="36" y="119"/>
                </a:lnTo>
                <a:lnTo>
                  <a:pt x="37" y="136"/>
                </a:lnTo>
                <a:lnTo>
                  <a:pt x="38" y="119"/>
                </a:lnTo>
                <a:lnTo>
                  <a:pt x="38" y="136"/>
                </a:lnTo>
                <a:lnTo>
                  <a:pt x="39" y="136"/>
                </a:lnTo>
                <a:lnTo>
                  <a:pt x="39" y="153"/>
                </a:lnTo>
                <a:lnTo>
                  <a:pt x="40" y="136"/>
                </a:lnTo>
                <a:lnTo>
                  <a:pt x="40" y="68"/>
                </a:lnTo>
                <a:lnTo>
                  <a:pt x="41" y="51"/>
                </a:lnTo>
                <a:lnTo>
                  <a:pt x="42" y="85"/>
                </a:lnTo>
                <a:lnTo>
                  <a:pt x="42" y="85"/>
                </a:lnTo>
                <a:lnTo>
                  <a:pt x="43" y="68"/>
                </a:lnTo>
                <a:lnTo>
                  <a:pt x="43" y="68"/>
                </a:lnTo>
                <a:lnTo>
                  <a:pt x="44" y="102"/>
                </a:lnTo>
                <a:lnTo>
                  <a:pt x="44" y="187"/>
                </a:lnTo>
                <a:lnTo>
                  <a:pt x="45" y="238"/>
                </a:lnTo>
                <a:lnTo>
                  <a:pt x="45" y="238"/>
                </a:lnTo>
                <a:lnTo>
                  <a:pt x="46" y="238"/>
                </a:lnTo>
                <a:lnTo>
                  <a:pt x="47" y="204"/>
                </a:lnTo>
                <a:lnTo>
                  <a:pt x="48" y="187"/>
                </a:lnTo>
                <a:lnTo>
                  <a:pt x="48" y="153"/>
                </a:lnTo>
                <a:lnTo>
                  <a:pt x="49" y="204"/>
                </a:lnTo>
                <a:lnTo>
                  <a:pt x="49" y="273"/>
                </a:lnTo>
                <a:lnTo>
                  <a:pt x="50" y="289"/>
                </a:lnTo>
                <a:lnTo>
                  <a:pt x="50" y="255"/>
                </a:lnTo>
                <a:lnTo>
                  <a:pt x="51" y="170"/>
                </a:lnTo>
                <a:lnTo>
                  <a:pt x="52" y="136"/>
                </a:lnTo>
                <a:lnTo>
                  <a:pt x="52" y="102"/>
                </a:lnTo>
                <a:lnTo>
                  <a:pt x="53" y="119"/>
                </a:lnTo>
                <a:lnTo>
                  <a:pt x="53" y="119"/>
                </a:lnTo>
                <a:lnTo>
                  <a:pt x="54" y="119"/>
                </a:lnTo>
                <a:lnTo>
                  <a:pt x="54" y="102"/>
                </a:lnTo>
                <a:lnTo>
                  <a:pt x="55" y="102"/>
                </a:lnTo>
                <a:lnTo>
                  <a:pt x="55" y="136"/>
                </a:lnTo>
                <a:lnTo>
                  <a:pt x="56" y="170"/>
                </a:lnTo>
                <a:lnTo>
                  <a:pt x="57" y="170"/>
                </a:lnTo>
                <a:lnTo>
                  <a:pt x="57" y="153"/>
                </a:lnTo>
              </a:path>
            </a:pathLst>
          </a:custGeom>
          <a:noFill/>
          <a:ln w="6350" cap="flat">
            <a:solidFill>
              <a:srgbClr val="FFA0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 name="Freeform 168">
            <a:extLst>
              <a:ext uri="{FF2B5EF4-FFF2-40B4-BE49-F238E27FC236}">
                <a16:creationId xmlns:a16="http://schemas.microsoft.com/office/drawing/2014/main" id="{7661ABC4-4612-497F-8158-E95A4AA584CE}"/>
              </a:ext>
            </a:extLst>
          </p:cNvPr>
          <p:cNvSpPr>
            <a:spLocks/>
          </p:cNvSpPr>
          <p:nvPr/>
        </p:nvSpPr>
        <p:spPr bwMode="auto">
          <a:xfrm>
            <a:off x="6065959" y="5839049"/>
            <a:ext cx="90488" cy="566738"/>
          </a:xfrm>
          <a:custGeom>
            <a:avLst/>
            <a:gdLst>
              <a:gd name="T0" fmla="*/ 0 w 57"/>
              <a:gd name="T1" fmla="*/ 306 h 357"/>
              <a:gd name="T2" fmla="*/ 1 w 57"/>
              <a:gd name="T3" fmla="*/ 289 h 357"/>
              <a:gd name="T4" fmla="*/ 2 w 57"/>
              <a:gd name="T5" fmla="*/ 306 h 357"/>
              <a:gd name="T6" fmla="*/ 3 w 57"/>
              <a:gd name="T7" fmla="*/ 255 h 357"/>
              <a:gd name="T8" fmla="*/ 5 w 57"/>
              <a:gd name="T9" fmla="*/ 221 h 357"/>
              <a:gd name="T10" fmla="*/ 6 w 57"/>
              <a:gd name="T11" fmla="*/ 204 h 357"/>
              <a:gd name="T12" fmla="*/ 7 w 57"/>
              <a:gd name="T13" fmla="*/ 204 h 357"/>
              <a:gd name="T14" fmla="*/ 8 w 57"/>
              <a:gd name="T15" fmla="*/ 204 h 357"/>
              <a:gd name="T16" fmla="*/ 9 w 57"/>
              <a:gd name="T17" fmla="*/ 204 h 357"/>
              <a:gd name="T18" fmla="*/ 10 w 57"/>
              <a:gd name="T19" fmla="*/ 255 h 357"/>
              <a:gd name="T20" fmla="*/ 11 w 57"/>
              <a:gd name="T21" fmla="*/ 221 h 357"/>
              <a:gd name="T22" fmla="*/ 13 w 57"/>
              <a:gd name="T23" fmla="*/ 221 h 357"/>
              <a:gd name="T24" fmla="*/ 14 w 57"/>
              <a:gd name="T25" fmla="*/ 204 h 357"/>
              <a:gd name="T26" fmla="*/ 15 w 57"/>
              <a:gd name="T27" fmla="*/ 204 h 357"/>
              <a:gd name="T28" fmla="*/ 16 w 57"/>
              <a:gd name="T29" fmla="*/ 221 h 357"/>
              <a:gd name="T30" fmla="*/ 17 w 57"/>
              <a:gd name="T31" fmla="*/ 204 h 357"/>
              <a:gd name="T32" fmla="*/ 18 w 57"/>
              <a:gd name="T33" fmla="*/ 221 h 357"/>
              <a:gd name="T34" fmla="*/ 19 w 57"/>
              <a:gd name="T35" fmla="*/ 85 h 357"/>
              <a:gd name="T36" fmla="*/ 20 w 57"/>
              <a:gd name="T37" fmla="*/ 0 h 357"/>
              <a:gd name="T38" fmla="*/ 22 w 57"/>
              <a:gd name="T39" fmla="*/ 170 h 357"/>
              <a:gd name="T40" fmla="*/ 23 w 57"/>
              <a:gd name="T41" fmla="*/ 306 h 357"/>
              <a:gd name="T42" fmla="*/ 24 w 57"/>
              <a:gd name="T43" fmla="*/ 357 h 357"/>
              <a:gd name="T44" fmla="*/ 25 w 57"/>
              <a:gd name="T45" fmla="*/ 306 h 357"/>
              <a:gd name="T46" fmla="*/ 26 w 57"/>
              <a:gd name="T47" fmla="*/ 341 h 357"/>
              <a:gd name="T48" fmla="*/ 28 w 57"/>
              <a:gd name="T49" fmla="*/ 306 h 357"/>
              <a:gd name="T50" fmla="*/ 29 w 57"/>
              <a:gd name="T51" fmla="*/ 255 h 357"/>
              <a:gd name="T52" fmla="*/ 30 w 57"/>
              <a:gd name="T53" fmla="*/ 255 h 357"/>
              <a:gd name="T54" fmla="*/ 31 w 57"/>
              <a:gd name="T55" fmla="*/ 204 h 357"/>
              <a:gd name="T56" fmla="*/ 32 w 57"/>
              <a:gd name="T57" fmla="*/ 170 h 357"/>
              <a:gd name="T58" fmla="*/ 33 w 57"/>
              <a:gd name="T59" fmla="*/ 204 h 357"/>
              <a:gd name="T60" fmla="*/ 34 w 57"/>
              <a:gd name="T61" fmla="*/ 204 h 357"/>
              <a:gd name="T62" fmla="*/ 36 w 57"/>
              <a:gd name="T63" fmla="*/ 221 h 357"/>
              <a:gd name="T64" fmla="*/ 37 w 57"/>
              <a:gd name="T65" fmla="*/ 238 h 357"/>
              <a:gd name="T66" fmla="*/ 38 w 57"/>
              <a:gd name="T67" fmla="*/ 221 h 357"/>
              <a:gd name="T68" fmla="*/ 39 w 57"/>
              <a:gd name="T69" fmla="*/ 204 h 357"/>
              <a:gd name="T70" fmla="*/ 40 w 57"/>
              <a:gd name="T71" fmla="*/ 187 h 357"/>
              <a:gd name="T72" fmla="*/ 41 w 57"/>
              <a:gd name="T73" fmla="*/ 204 h 357"/>
              <a:gd name="T74" fmla="*/ 42 w 57"/>
              <a:gd name="T75" fmla="*/ 102 h 357"/>
              <a:gd name="T76" fmla="*/ 43 w 57"/>
              <a:gd name="T77" fmla="*/ 102 h 357"/>
              <a:gd name="T78" fmla="*/ 45 w 57"/>
              <a:gd name="T79" fmla="*/ 238 h 357"/>
              <a:gd name="T80" fmla="*/ 46 w 57"/>
              <a:gd name="T81" fmla="*/ 341 h 357"/>
              <a:gd name="T82" fmla="*/ 47 w 57"/>
              <a:gd name="T83" fmla="*/ 306 h 357"/>
              <a:gd name="T84" fmla="*/ 48 w 57"/>
              <a:gd name="T85" fmla="*/ 323 h 357"/>
              <a:gd name="T86" fmla="*/ 49 w 57"/>
              <a:gd name="T87" fmla="*/ 306 h 357"/>
              <a:gd name="T88" fmla="*/ 50 w 57"/>
              <a:gd name="T89" fmla="*/ 187 h 357"/>
              <a:gd name="T90" fmla="*/ 51 w 57"/>
              <a:gd name="T91" fmla="*/ 238 h 357"/>
              <a:gd name="T92" fmla="*/ 53 w 57"/>
              <a:gd name="T93" fmla="*/ 255 h 357"/>
              <a:gd name="T94" fmla="*/ 54 w 57"/>
              <a:gd name="T95" fmla="*/ 238 h 357"/>
              <a:gd name="T96" fmla="*/ 55 w 57"/>
              <a:gd name="T97" fmla="*/ 204 h 357"/>
              <a:gd name="T98" fmla="*/ 56 w 57"/>
              <a:gd name="T99" fmla="*/ 22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57">
                <a:moveTo>
                  <a:pt x="0" y="289"/>
                </a:moveTo>
                <a:lnTo>
                  <a:pt x="0" y="306"/>
                </a:lnTo>
                <a:lnTo>
                  <a:pt x="1" y="306"/>
                </a:lnTo>
                <a:lnTo>
                  <a:pt x="1" y="289"/>
                </a:lnTo>
                <a:lnTo>
                  <a:pt x="2" y="289"/>
                </a:lnTo>
                <a:lnTo>
                  <a:pt x="2" y="306"/>
                </a:lnTo>
                <a:lnTo>
                  <a:pt x="3" y="289"/>
                </a:lnTo>
                <a:lnTo>
                  <a:pt x="3" y="255"/>
                </a:lnTo>
                <a:lnTo>
                  <a:pt x="4" y="238"/>
                </a:lnTo>
                <a:lnTo>
                  <a:pt x="5" y="221"/>
                </a:lnTo>
                <a:lnTo>
                  <a:pt x="5" y="221"/>
                </a:lnTo>
                <a:lnTo>
                  <a:pt x="6" y="204"/>
                </a:lnTo>
                <a:lnTo>
                  <a:pt x="6" y="204"/>
                </a:lnTo>
                <a:lnTo>
                  <a:pt x="7" y="204"/>
                </a:lnTo>
                <a:lnTo>
                  <a:pt x="7" y="204"/>
                </a:lnTo>
                <a:lnTo>
                  <a:pt x="8" y="204"/>
                </a:lnTo>
                <a:lnTo>
                  <a:pt x="9" y="204"/>
                </a:lnTo>
                <a:lnTo>
                  <a:pt x="9" y="204"/>
                </a:lnTo>
                <a:lnTo>
                  <a:pt x="10" y="238"/>
                </a:lnTo>
                <a:lnTo>
                  <a:pt x="10" y="255"/>
                </a:lnTo>
                <a:lnTo>
                  <a:pt x="11" y="221"/>
                </a:lnTo>
                <a:lnTo>
                  <a:pt x="11" y="221"/>
                </a:lnTo>
                <a:lnTo>
                  <a:pt x="12" y="204"/>
                </a:lnTo>
                <a:lnTo>
                  <a:pt x="13" y="221"/>
                </a:lnTo>
                <a:lnTo>
                  <a:pt x="13" y="221"/>
                </a:lnTo>
                <a:lnTo>
                  <a:pt x="14" y="204"/>
                </a:lnTo>
                <a:lnTo>
                  <a:pt x="14" y="204"/>
                </a:lnTo>
                <a:lnTo>
                  <a:pt x="15" y="204"/>
                </a:lnTo>
                <a:lnTo>
                  <a:pt x="15" y="221"/>
                </a:lnTo>
                <a:lnTo>
                  <a:pt x="16" y="221"/>
                </a:lnTo>
                <a:lnTo>
                  <a:pt x="17" y="204"/>
                </a:lnTo>
                <a:lnTo>
                  <a:pt x="17" y="204"/>
                </a:lnTo>
                <a:lnTo>
                  <a:pt x="18" y="204"/>
                </a:lnTo>
                <a:lnTo>
                  <a:pt x="18" y="221"/>
                </a:lnTo>
                <a:lnTo>
                  <a:pt x="19" y="153"/>
                </a:lnTo>
                <a:lnTo>
                  <a:pt x="19" y="85"/>
                </a:lnTo>
                <a:lnTo>
                  <a:pt x="20" y="51"/>
                </a:lnTo>
                <a:lnTo>
                  <a:pt x="20" y="0"/>
                </a:lnTo>
                <a:lnTo>
                  <a:pt x="21" y="85"/>
                </a:lnTo>
                <a:lnTo>
                  <a:pt x="22" y="170"/>
                </a:lnTo>
                <a:lnTo>
                  <a:pt x="23" y="255"/>
                </a:lnTo>
                <a:lnTo>
                  <a:pt x="23" y="306"/>
                </a:lnTo>
                <a:lnTo>
                  <a:pt x="24" y="341"/>
                </a:lnTo>
                <a:lnTo>
                  <a:pt x="24" y="357"/>
                </a:lnTo>
                <a:lnTo>
                  <a:pt x="25" y="306"/>
                </a:lnTo>
                <a:lnTo>
                  <a:pt x="25" y="306"/>
                </a:lnTo>
                <a:lnTo>
                  <a:pt x="26" y="341"/>
                </a:lnTo>
                <a:lnTo>
                  <a:pt x="26" y="341"/>
                </a:lnTo>
                <a:lnTo>
                  <a:pt x="27" y="341"/>
                </a:lnTo>
                <a:lnTo>
                  <a:pt x="28" y="306"/>
                </a:lnTo>
                <a:lnTo>
                  <a:pt x="28" y="272"/>
                </a:lnTo>
                <a:lnTo>
                  <a:pt x="29" y="255"/>
                </a:lnTo>
                <a:lnTo>
                  <a:pt x="29" y="272"/>
                </a:lnTo>
                <a:lnTo>
                  <a:pt x="30" y="255"/>
                </a:lnTo>
                <a:lnTo>
                  <a:pt x="30" y="238"/>
                </a:lnTo>
                <a:lnTo>
                  <a:pt x="31" y="204"/>
                </a:lnTo>
                <a:lnTo>
                  <a:pt x="32" y="187"/>
                </a:lnTo>
                <a:lnTo>
                  <a:pt x="32" y="170"/>
                </a:lnTo>
                <a:lnTo>
                  <a:pt x="33" y="187"/>
                </a:lnTo>
                <a:lnTo>
                  <a:pt x="33" y="204"/>
                </a:lnTo>
                <a:lnTo>
                  <a:pt x="34" y="187"/>
                </a:lnTo>
                <a:lnTo>
                  <a:pt x="34" y="204"/>
                </a:lnTo>
                <a:lnTo>
                  <a:pt x="35" y="204"/>
                </a:lnTo>
                <a:lnTo>
                  <a:pt x="36" y="221"/>
                </a:lnTo>
                <a:lnTo>
                  <a:pt x="36" y="238"/>
                </a:lnTo>
                <a:lnTo>
                  <a:pt x="37" y="238"/>
                </a:lnTo>
                <a:lnTo>
                  <a:pt x="37" y="221"/>
                </a:lnTo>
                <a:lnTo>
                  <a:pt x="38" y="221"/>
                </a:lnTo>
                <a:lnTo>
                  <a:pt x="38" y="238"/>
                </a:lnTo>
                <a:lnTo>
                  <a:pt x="39" y="204"/>
                </a:lnTo>
                <a:lnTo>
                  <a:pt x="40" y="204"/>
                </a:lnTo>
                <a:lnTo>
                  <a:pt x="40" y="187"/>
                </a:lnTo>
                <a:lnTo>
                  <a:pt x="41" y="170"/>
                </a:lnTo>
                <a:lnTo>
                  <a:pt x="41" y="204"/>
                </a:lnTo>
                <a:lnTo>
                  <a:pt x="42" y="170"/>
                </a:lnTo>
                <a:lnTo>
                  <a:pt x="42" y="102"/>
                </a:lnTo>
                <a:lnTo>
                  <a:pt x="43" y="68"/>
                </a:lnTo>
                <a:lnTo>
                  <a:pt x="43" y="102"/>
                </a:lnTo>
                <a:lnTo>
                  <a:pt x="44" y="204"/>
                </a:lnTo>
                <a:lnTo>
                  <a:pt x="45" y="238"/>
                </a:lnTo>
                <a:lnTo>
                  <a:pt x="45" y="289"/>
                </a:lnTo>
                <a:lnTo>
                  <a:pt x="46" y="341"/>
                </a:lnTo>
                <a:lnTo>
                  <a:pt x="46" y="341"/>
                </a:lnTo>
                <a:lnTo>
                  <a:pt x="47" y="306"/>
                </a:lnTo>
                <a:lnTo>
                  <a:pt x="47" y="289"/>
                </a:lnTo>
                <a:lnTo>
                  <a:pt x="48" y="323"/>
                </a:lnTo>
                <a:lnTo>
                  <a:pt x="49" y="323"/>
                </a:lnTo>
                <a:lnTo>
                  <a:pt x="49" y="306"/>
                </a:lnTo>
                <a:lnTo>
                  <a:pt x="50" y="221"/>
                </a:lnTo>
                <a:lnTo>
                  <a:pt x="50" y="187"/>
                </a:lnTo>
                <a:lnTo>
                  <a:pt x="51" y="204"/>
                </a:lnTo>
                <a:lnTo>
                  <a:pt x="51" y="238"/>
                </a:lnTo>
                <a:lnTo>
                  <a:pt x="52" y="272"/>
                </a:lnTo>
                <a:lnTo>
                  <a:pt x="53" y="255"/>
                </a:lnTo>
                <a:lnTo>
                  <a:pt x="53" y="238"/>
                </a:lnTo>
                <a:lnTo>
                  <a:pt x="54" y="238"/>
                </a:lnTo>
                <a:lnTo>
                  <a:pt x="54" y="204"/>
                </a:lnTo>
                <a:lnTo>
                  <a:pt x="55" y="204"/>
                </a:lnTo>
                <a:lnTo>
                  <a:pt x="56" y="221"/>
                </a:lnTo>
                <a:lnTo>
                  <a:pt x="56" y="221"/>
                </a:lnTo>
                <a:lnTo>
                  <a:pt x="57" y="204"/>
                </a:lnTo>
              </a:path>
            </a:pathLst>
          </a:custGeom>
          <a:noFill/>
          <a:ln w="6350" cap="flat">
            <a:solidFill>
              <a:srgbClr val="FFA81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 name="Freeform 169">
            <a:extLst>
              <a:ext uri="{FF2B5EF4-FFF2-40B4-BE49-F238E27FC236}">
                <a16:creationId xmlns:a16="http://schemas.microsoft.com/office/drawing/2014/main" id="{D1213C04-9144-4023-A82E-9B5384FA8855}"/>
              </a:ext>
            </a:extLst>
          </p:cNvPr>
          <p:cNvSpPr>
            <a:spLocks/>
          </p:cNvSpPr>
          <p:nvPr/>
        </p:nvSpPr>
        <p:spPr bwMode="auto">
          <a:xfrm>
            <a:off x="6939085" y="5946999"/>
            <a:ext cx="90488" cy="458788"/>
          </a:xfrm>
          <a:custGeom>
            <a:avLst/>
            <a:gdLst>
              <a:gd name="T0" fmla="*/ 0 w 57"/>
              <a:gd name="T1" fmla="*/ 273 h 289"/>
              <a:gd name="T2" fmla="*/ 1 w 57"/>
              <a:gd name="T3" fmla="*/ 204 h 289"/>
              <a:gd name="T4" fmla="*/ 2 w 57"/>
              <a:gd name="T5" fmla="*/ 255 h 289"/>
              <a:gd name="T6" fmla="*/ 4 w 57"/>
              <a:gd name="T7" fmla="*/ 204 h 289"/>
              <a:gd name="T8" fmla="*/ 5 w 57"/>
              <a:gd name="T9" fmla="*/ 119 h 289"/>
              <a:gd name="T10" fmla="*/ 6 w 57"/>
              <a:gd name="T11" fmla="*/ 153 h 289"/>
              <a:gd name="T12" fmla="*/ 7 w 57"/>
              <a:gd name="T13" fmla="*/ 170 h 289"/>
              <a:gd name="T14" fmla="*/ 8 w 57"/>
              <a:gd name="T15" fmla="*/ 136 h 289"/>
              <a:gd name="T16" fmla="*/ 10 w 57"/>
              <a:gd name="T17" fmla="*/ 136 h 289"/>
              <a:gd name="T18" fmla="*/ 11 w 57"/>
              <a:gd name="T19" fmla="*/ 102 h 289"/>
              <a:gd name="T20" fmla="*/ 12 w 57"/>
              <a:gd name="T21" fmla="*/ 68 h 289"/>
              <a:gd name="T22" fmla="*/ 13 w 57"/>
              <a:gd name="T23" fmla="*/ 102 h 289"/>
              <a:gd name="T24" fmla="*/ 14 w 57"/>
              <a:gd name="T25" fmla="*/ 102 h 289"/>
              <a:gd name="T26" fmla="*/ 15 w 57"/>
              <a:gd name="T27" fmla="*/ 102 h 289"/>
              <a:gd name="T28" fmla="*/ 16 w 57"/>
              <a:gd name="T29" fmla="*/ 85 h 289"/>
              <a:gd name="T30" fmla="*/ 18 w 57"/>
              <a:gd name="T31" fmla="*/ 85 h 289"/>
              <a:gd name="T32" fmla="*/ 19 w 57"/>
              <a:gd name="T33" fmla="*/ 102 h 289"/>
              <a:gd name="T34" fmla="*/ 20 w 57"/>
              <a:gd name="T35" fmla="*/ 17 h 289"/>
              <a:gd name="T36" fmla="*/ 21 w 57"/>
              <a:gd name="T37" fmla="*/ 68 h 289"/>
              <a:gd name="T38" fmla="*/ 22 w 57"/>
              <a:gd name="T39" fmla="*/ 204 h 289"/>
              <a:gd name="T40" fmla="*/ 23 w 57"/>
              <a:gd name="T41" fmla="*/ 273 h 289"/>
              <a:gd name="T42" fmla="*/ 24 w 57"/>
              <a:gd name="T43" fmla="*/ 221 h 289"/>
              <a:gd name="T44" fmla="*/ 25 w 57"/>
              <a:gd name="T45" fmla="*/ 255 h 289"/>
              <a:gd name="T46" fmla="*/ 27 w 57"/>
              <a:gd name="T47" fmla="*/ 255 h 289"/>
              <a:gd name="T48" fmla="*/ 28 w 57"/>
              <a:gd name="T49" fmla="*/ 204 h 289"/>
              <a:gd name="T50" fmla="*/ 29 w 57"/>
              <a:gd name="T51" fmla="*/ 187 h 289"/>
              <a:gd name="T52" fmla="*/ 30 w 57"/>
              <a:gd name="T53" fmla="*/ 153 h 289"/>
              <a:gd name="T54" fmla="*/ 31 w 57"/>
              <a:gd name="T55" fmla="*/ 119 h 289"/>
              <a:gd name="T56" fmla="*/ 32 w 57"/>
              <a:gd name="T57" fmla="*/ 119 h 289"/>
              <a:gd name="T58" fmla="*/ 33 w 57"/>
              <a:gd name="T59" fmla="*/ 136 h 289"/>
              <a:gd name="T60" fmla="*/ 35 w 57"/>
              <a:gd name="T61" fmla="*/ 136 h 289"/>
              <a:gd name="T62" fmla="*/ 36 w 57"/>
              <a:gd name="T63" fmla="*/ 136 h 289"/>
              <a:gd name="T64" fmla="*/ 37 w 57"/>
              <a:gd name="T65" fmla="*/ 136 h 289"/>
              <a:gd name="T66" fmla="*/ 38 w 57"/>
              <a:gd name="T67" fmla="*/ 136 h 289"/>
              <a:gd name="T68" fmla="*/ 39 w 57"/>
              <a:gd name="T69" fmla="*/ 136 h 289"/>
              <a:gd name="T70" fmla="*/ 41 w 57"/>
              <a:gd name="T71" fmla="*/ 51 h 289"/>
              <a:gd name="T72" fmla="*/ 42 w 57"/>
              <a:gd name="T73" fmla="*/ 68 h 289"/>
              <a:gd name="T74" fmla="*/ 43 w 57"/>
              <a:gd name="T75" fmla="*/ 0 h 289"/>
              <a:gd name="T76" fmla="*/ 44 w 57"/>
              <a:gd name="T77" fmla="*/ 136 h 289"/>
              <a:gd name="T78" fmla="*/ 45 w 57"/>
              <a:gd name="T79" fmla="*/ 255 h 289"/>
              <a:gd name="T80" fmla="*/ 46 w 57"/>
              <a:gd name="T81" fmla="*/ 255 h 289"/>
              <a:gd name="T82" fmla="*/ 47 w 57"/>
              <a:gd name="T83" fmla="*/ 221 h 289"/>
              <a:gd name="T84" fmla="*/ 48 w 57"/>
              <a:gd name="T85" fmla="*/ 255 h 289"/>
              <a:gd name="T86" fmla="*/ 50 w 57"/>
              <a:gd name="T87" fmla="*/ 238 h 289"/>
              <a:gd name="T88" fmla="*/ 51 w 57"/>
              <a:gd name="T89" fmla="*/ 136 h 289"/>
              <a:gd name="T90" fmla="*/ 52 w 57"/>
              <a:gd name="T91" fmla="*/ 136 h 289"/>
              <a:gd name="T92" fmla="*/ 53 w 57"/>
              <a:gd name="T93" fmla="*/ 136 h 289"/>
              <a:gd name="T94" fmla="*/ 54 w 57"/>
              <a:gd name="T95" fmla="*/ 136 h 289"/>
              <a:gd name="T96" fmla="*/ 55 w 57"/>
              <a:gd name="T97" fmla="*/ 170 h 289"/>
              <a:gd name="T98" fmla="*/ 56 w 57"/>
              <a:gd name="T99" fmla="*/ 17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289">
                <a:moveTo>
                  <a:pt x="0" y="255"/>
                </a:moveTo>
                <a:lnTo>
                  <a:pt x="0" y="273"/>
                </a:lnTo>
                <a:lnTo>
                  <a:pt x="1" y="238"/>
                </a:lnTo>
                <a:lnTo>
                  <a:pt x="1" y="204"/>
                </a:lnTo>
                <a:lnTo>
                  <a:pt x="2" y="238"/>
                </a:lnTo>
                <a:lnTo>
                  <a:pt x="2" y="255"/>
                </a:lnTo>
                <a:lnTo>
                  <a:pt x="3" y="273"/>
                </a:lnTo>
                <a:lnTo>
                  <a:pt x="4" y="204"/>
                </a:lnTo>
                <a:lnTo>
                  <a:pt x="4" y="170"/>
                </a:lnTo>
                <a:lnTo>
                  <a:pt x="5" y="119"/>
                </a:lnTo>
                <a:lnTo>
                  <a:pt x="6" y="119"/>
                </a:lnTo>
                <a:lnTo>
                  <a:pt x="6" y="153"/>
                </a:lnTo>
                <a:lnTo>
                  <a:pt x="7" y="153"/>
                </a:lnTo>
                <a:lnTo>
                  <a:pt x="7" y="170"/>
                </a:lnTo>
                <a:lnTo>
                  <a:pt x="8" y="153"/>
                </a:lnTo>
                <a:lnTo>
                  <a:pt x="8" y="136"/>
                </a:lnTo>
                <a:lnTo>
                  <a:pt x="9" y="119"/>
                </a:lnTo>
                <a:lnTo>
                  <a:pt x="10" y="136"/>
                </a:lnTo>
                <a:lnTo>
                  <a:pt x="10" y="119"/>
                </a:lnTo>
                <a:lnTo>
                  <a:pt x="11" y="102"/>
                </a:lnTo>
                <a:lnTo>
                  <a:pt x="11" y="85"/>
                </a:lnTo>
                <a:lnTo>
                  <a:pt x="12" y="68"/>
                </a:lnTo>
                <a:lnTo>
                  <a:pt x="12" y="85"/>
                </a:lnTo>
                <a:lnTo>
                  <a:pt x="13" y="102"/>
                </a:lnTo>
                <a:lnTo>
                  <a:pt x="14" y="102"/>
                </a:lnTo>
                <a:lnTo>
                  <a:pt x="14" y="102"/>
                </a:lnTo>
                <a:lnTo>
                  <a:pt x="15" y="119"/>
                </a:lnTo>
                <a:lnTo>
                  <a:pt x="15" y="102"/>
                </a:lnTo>
                <a:lnTo>
                  <a:pt x="16" y="85"/>
                </a:lnTo>
                <a:lnTo>
                  <a:pt x="16" y="85"/>
                </a:lnTo>
                <a:lnTo>
                  <a:pt x="17" y="102"/>
                </a:lnTo>
                <a:lnTo>
                  <a:pt x="18" y="85"/>
                </a:lnTo>
                <a:lnTo>
                  <a:pt x="18" y="136"/>
                </a:lnTo>
                <a:lnTo>
                  <a:pt x="19" y="102"/>
                </a:lnTo>
                <a:lnTo>
                  <a:pt x="19" y="17"/>
                </a:lnTo>
                <a:lnTo>
                  <a:pt x="20" y="17"/>
                </a:lnTo>
                <a:lnTo>
                  <a:pt x="20" y="17"/>
                </a:lnTo>
                <a:lnTo>
                  <a:pt x="21" y="68"/>
                </a:lnTo>
                <a:lnTo>
                  <a:pt x="21" y="153"/>
                </a:lnTo>
                <a:lnTo>
                  <a:pt x="22" y="204"/>
                </a:lnTo>
                <a:lnTo>
                  <a:pt x="23" y="255"/>
                </a:lnTo>
                <a:lnTo>
                  <a:pt x="23" y="273"/>
                </a:lnTo>
                <a:lnTo>
                  <a:pt x="24" y="255"/>
                </a:lnTo>
                <a:lnTo>
                  <a:pt x="24" y="221"/>
                </a:lnTo>
                <a:lnTo>
                  <a:pt x="25" y="221"/>
                </a:lnTo>
                <a:lnTo>
                  <a:pt x="25" y="255"/>
                </a:lnTo>
                <a:lnTo>
                  <a:pt x="26" y="273"/>
                </a:lnTo>
                <a:lnTo>
                  <a:pt x="27" y="255"/>
                </a:lnTo>
                <a:lnTo>
                  <a:pt x="27" y="238"/>
                </a:lnTo>
                <a:lnTo>
                  <a:pt x="28" y="204"/>
                </a:lnTo>
                <a:lnTo>
                  <a:pt x="28" y="204"/>
                </a:lnTo>
                <a:lnTo>
                  <a:pt x="29" y="187"/>
                </a:lnTo>
                <a:lnTo>
                  <a:pt x="29" y="170"/>
                </a:lnTo>
                <a:lnTo>
                  <a:pt x="30" y="153"/>
                </a:lnTo>
                <a:lnTo>
                  <a:pt x="31" y="119"/>
                </a:lnTo>
                <a:lnTo>
                  <a:pt x="31" y="119"/>
                </a:lnTo>
                <a:lnTo>
                  <a:pt x="32" y="119"/>
                </a:lnTo>
                <a:lnTo>
                  <a:pt x="32" y="119"/>
                </a:lnTo>
                <a:lnTo>
                  <a:pt x="33" y="136"/>
                </a:lnTo>
                <a:lnTo>
                  <a:pt x="33" y="136"/>
                </a:lnTo>
                <a:lnTo>
                  <a:pt x="34" y="136"/>
                </a:lnTo>
                <a:lnTo>
                  <a:pt x="35" y="136"/>
                </a:lnTo>
                <a:lnTo>
                  <a:pt x="35" y="136"/>
                </a:lnTo>
                <a:lnTo>
                  <a:pt x="36" y="136"/>
                </a:lnTo>
                <a:lnTo>
                  <a:pt x="36" y="136"/>
                </a:lnTo>
                <a:lnTo>
                  <a:pt x="37" y="136"/>
                </a:lnTo>
                <a:lnTo>
                  <a:pt x="37" y="136"/>
                </a:lnTo>
                <a:lnTo>
                  <a:pt x="38" y="136"/>
                </a:lnTo>
                <a:lnTo>
                  <a:pt x="39" y="153"/>
                </a:lnTo>
                <a:lnTo>
                  <a:pt x="39" y="136"/>
                </a:lnTo>
                <a:lnTo>
                  <a:pt x="40" y="119"/>
                </a:lnTo>
                <a:lnTo>
                  <a:pt x="41" y="51"/>
                </a:lnTo>
                <a:lnTo>
                  <a:pt x="41" y="68"/>
                </a:lnTo>
                <a:lnTo>
                  <a:pt x="42" y="68"/>
                </a:lnTo>
                <a:lnTo>
                  <a:pt x="42" y="0"/>
                </a:lnTo>
                <a:lnTo>
                  <a:pt x="43" y="0"/>
                </a:lnTo>
                <a:lnTo>
                  <a:pt x="43" y="34"/>
                </a:lnTo>
                <a:lnTo>
                  <a:pt x="44" y="136"/>
                </a:lnTo>
                <a:lnTo>
                  <a:pt x="44" y="204"/>
                </a:lnTo>
                <a:lnTo>
                  <a:pt x="45" y="255"/>
                </a:lnTo>
                <a:lnTo>
                  <a:pt x="46" y="289"/>
                </a:lnTo>
                <a:lnTo>
                  <a:pt x="46" y="255"/>
                </a:lnTo>
                <a:lnTo>
                  <a:pt x="47" y="238"/>
                </a:lnTo>
                <a:lnTo>
                  <a:pt x="47" y="221"/>
                </a:lnTo>
                <a:lnTo>
                  <a:pt x="48" y="238"/>
                </a:lnTo>
                <a:lnTo>
                  <a:pt x="48" y="255"/>
                </a:lnTo>
                <a:lnTo>
                  <a:pt x="49" y="273"/>
                </a:lnTo>
                <a:lnTo>
                  <a:pt x="50" y="238"/>
                </a:lnTo>
                <a:lnTo>
                  <a:pt x="50" y="170"/>
                </a:lnTo>
                <a:lnTo>
                  <a:pt x="51" y="136"/>
                </a:lnTo>
                <a:lnTo>
                  <a:pt x="51" y="136"/>
                </a:lnTo>
                <a:lnTo>
                  <a:pt x="52" y="136"/>
                </a:lnTo>
                <a:lnTo>
                  <a:pt x="52" y="136"/>
                </a:lnTo>
                <a:lnTo>
                  <a:pt x="53" y="136"/>
                </a:lnTo>
                <a:lnTo>
                  <a:pt x="54" y="136"/>
                </a:lnTo>
                <a:lnTo>
                  <a:pt x="54" y="136"/>
                </a:lnTo>
                <a:lnTo>
                  <a:pt x="55" y="153"/>
                </a:lnTo>
                <a:lnTo>
                  <a:pt x="55" y="170"/>
                </a:lnTo>
                <a:lnTo>
                  <a:pt x="56" y="170"/>
                </a:lnTo>
                <a:lnTo>
                  <a:pt x="56" y="170"/>
                </a:lnTo>
                <a:lnTo>
                  <a:pt x="57" y="170"/>
                </a:lnTo>
              </a:path>
            </a:pathLst>
          </a:custGeom>
          <a:noFill/>
          <a:ln w="6350" cap="flat">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 name="Freeform 170">
            <a:extLst>
              <a:ext uri="{FF2B5EF4-FFF2-40B4-BE49-F238E27FC236}">
                <a16:creationId xmlns:a16="http://schemas.microsoft.com/office/drawing/2014/main" id="{0BD3C73E-F2D0-42A4-88AE-D989BCBBAF37}"/>
              </a:ext>
            </a:extLst>
          </p:cNvPr>
          <p:cNvSpPr>
            <a:spLocks/>
          </p:cNvSpPr>
          <p:nvPr/>
        </p:nvSpPr>
        <p:spPr bwMode="auto">
          <a:xfrm>
            <a:off x="5264272" y="5973987"/>
            <a:ext cx="90488" cy="431800"/>
          </a:xfrm>
          <a:custGeom>
            <a:avLst/>
            <a:gdLst>
              <a:gd name="T0" fmla="*/ 1 w 57"/>
              <a:gd name="T1" fmla="*/ 238 h 272"/>
              <a:gd name="T2" fmla="*/ 2 w 57"/>
              <a:gd name="T3" fmla="*/ 238 h 272"/>
              <a:gd name="T4" fmla="*/ 3 w 57"/>
              <a:gd name="T5" fmla="*/ 187 h 272"/>
              <a:gd name="T6" fmla="*/ 4 w 57"/>
              <a:gd name="T7" fmla="*/ 256 h 272"/>
              <a:gd name="T8" fmla="*/ 5 w 57"/>
              <a:gd name="T9" fmla="*/ 221 h 272"/>
              <a:gd name="T10" fmla="*/ 6 w 57"/>
              <a:gd name="T11" fmla="*/ 136 h 272"/>
              <a:gd name="T12" fmla="*/ 7 w 57"/>
              <a:gd name="T13" fmla="*/ 119 h 272"/>
              <a:gd name="T14" fmla="*/ 9 w 57"/>
              <a:gd name="T15" fmla="*/ 102 h 272"/>
              <a:gd name="T16" fmla="*/ 10 w 57"/>
              <a:gd name="T17" fmla="*/ 119 h 272"/>
              <a:gd name="T18" fmla="*/ 11 w 57"/>
              <a:gd name="T19" fmla="*/ 136 h 272"/>
              <a:gd name="T20" fmla="*/ 12 w 57"/>
              <a:gd name="T21" fmla="*/ 136 h 272"/>
              <a:gd name="T22" fmla="*/ 13 w 57"/>
              <a:gd name="T23" fmla="*/ 119 h 272"/>
              <a:gd name="T24" fmla="*/ 14 w 57"/>
              <a:gd name="T25" fmla="*/ 85 h 272"/>
              <a:gd name="T26" fmla="*/ 15 w 57"/>
              <a:gd name="T27" fmla="*/ 68 h 272"/>
              <a:gd name="T28" fmla="*/ 17 w 57"/>
              <a:gd name="T29" fmla="*/ 17 h 272"/>
              <a:gd name="T30" fmla="*/ 18 w 57"/>
              <a:gd name="T31" fmla="*/ 34 h 272"/>
              <a:gd name="T32" fmla="*/ 19 w 57"/>
              <a:gd name="T33" fmla="*/ 17 h 272"/>
              <a:gd name="T34" fmla="*/ 20 w 57"/>
              <a:gd name="T35" fmla="*/ 68 h 272"/>
              <a:gd name="T36" fmla="*/ 21 w 57"/>
              <a:gd name="T37" fmla="*/ 0 h 272"/>
              <a:gd name="T38" fmla="*/ 22 w 57"/>
              <a:gd name="T39" fmla="*/ 85 h 272"/>
              <a:gd name="T40" fmla="*/ 23 w 57"/>
              <a:gd name="T41" fmla="*/ 238 h 272"/>
              <a:gd name="T42" fmla="*/ 24 w 57"/>
              <a:gd name="T43" fmla="*/ 204 h 272"/>
              <a:gd name="T44" fmla="*/ 26 w 57"/>
              <a:gd name="T45" fmla="*/ 221 h 272"/>
              <a:gd name="T46" fmla="*/ 27 w 57"/>
              <a:gd name="T47" fmla="*/ 272 h 272"/>
              <a:gd name="T48" fmla="*/ 28 w 57"/>
              <a:gd name="T49" fmla="*/ 256 h 272"/>
              <a:gd name="T50" fmla="*/ 29 w 57"/>
              <a:gd name="T51" fmla="*/ 204 h 272"/>
              <a:gd name="T52" fmla="*/ 30 w 57"/>
              <a:gd name="T53" fmla="*/ 187 h 272"/>
              <a:gd name="T54" fmla="*/ 32 w 57"/>
              <a:gd name="T55" fmla="*/ 136 h 272"/>
              <a:gd name="T56" fmla="*/ 33 w 57"/>
              <a:gd name="T57" fmla="*/ 102 h 272"/>
              <a:gd name="T58" fmla="*/ 34 w 57"/>
              <a:gd name="T59" fmla="*/ 85 h 272"/>
              <a:gd name="T60" fmla="*/ 35 w 57"/>
              <a:gd name="T61" fmla="*/ 85 h 272"/>
              <a:gd name="T62" fmla="*/ 36 w 57"/>
              <a:gd name="T63" fmla="*/ 102 h 272"/>
              <a:gd name="T64" fmla="*/ 37 w 57"/>
              <a:gd name="T65" fmla="*/ 136 h 272"/>
              <a:gd name="T66" fmla="*/ 38 w 57"/>
              <a:gd name="T67" fmla="*/ 136 h 272"/>
              <a:gd name="T68" fmla="*/ 40 w 57"/>
              <a:gd name="T69" fmla="*/ 136 h 272"/>
              <a:gd name="T70" fmla="*/ 41 w 57"/>
              <a:gd name="T71" fmla="*/ 187 h 272"/>
              <a:gd name="T72" fmla="*/ 42 w 57"/>
              <a:gd name="T73" fmla="*/ 204 h 272"/>
              <a:gd name="T74" fmla="*/ 43 w 57"/>
              <a:gd name="T75" fmla="*/ 153 h 272"/>
              <a:gd name="T76" fmla="*/ 44 w 57"/>
              <a:gd name="T77" fmla="*/ 34 h 272"/>
              <a:gd name="T78" fmla="*/ 45 w 57"/>
              <a:gd name="T79" fmla="*/ 102 h 272"/>
              <a:gd name="T80" fmla="*/ 46 w 57"/>
              <a:gd name="T81" fmla="*/ 187 h 272"/>
              <a:gd name="T82" fmla="*/ 47 w 57"/>
              <a:gd name="T83" fmla="*/ 170 h 272"/>
              <a:gd name="T84" fmla="*/ 49 w 57"/>
              <a:gd name="T85" fmla="*/ 187 h 272"/>
              <a:gd name="T86" fmla="*/ 50 w 57"/>
              <a:gd name="T87" fmla="*/ 256 h 272"/>
              <a:gd name="T88" fmla="*/ 51 w 57"/>
              <a:gd name="T89" fmla="*/ 221 h 272"/>
              <a:gd name="T90" fmla="*/ 52 w 57"/>
              <a:gd name="T91" fmla="*/ 136 h 272"/>
              <a:gd name="T92" fmla="*/ 53 w 57"/>
              <a:gd name="T93" fmla="*/ 119 h 272"/>
              <a:gd name="T94" fmla="*/ 54 w 57"/>
              <a:gd name="T95" fmla="*/ 102 h 272"/>
              <a:gd name="T96" fmla="*/ 55 w 57"/>
              <a:gd name="T97" fmla="*/ 102 h 272"/>
              <a:gd name="T98" fmla="*/ 57 w 57"/>
              <a:gd name="T99" fmla="*/ 8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272">
                <a:moveTo>
                  <a:pt x="0" y="187"/>
                </a:moveTo>
                <a:lnTo>
                  <a:pt x="1" y="238"/>
                </a:lnTo>
                <a:lnTo>
                  <a:pt x="1" y="238"/>
                </a:lnTo>
                <a:lnTo>
                  <a:pt x="2" y="238"/>
                </a:lnTo>
                <a:lnTo>
                  <a:pt x="2" y="204"/>
                </a:lnTo>
                <a:lnTo>
                  <a:pt x="3" y="187"/>
                </a:lnTo>
                <a:lnTo>
                  <a:pt x="4" y="221"/>
                </a:lnTo>
                <a:lnTo>
                  <a:pt x="4" y="256"/>
                </a:lnTo>
                <a:lnTo>
                  <a:pt x="5" y="256"/>
                </a:lnTo>
                <a:lnTo>
                  <a:pt x="5" y="221"/>
                </a:lnTo>
                <a:lnTo>
                  <a:pt x="6" y="170"/>
                </a:lnTo>
                <a:lnTo>
                  <a:pt x="6" y="136"/>
                </a:lnTo>
                <a:lnTo>
                  <a:pt x="7" y="119"/>
                </a:lnTo>
                <a:lnTo>
                  <a:pt x="7" y="119"/>
                </a:lnTo>
                <a:lnTo>
                  <a:pt x="8" y="102"/>
                </a:lnTo>
                <a:lnTo>
                  <a:pt x="9" y="102"/>
                </a:lnTo>
                <a:lnTo>
                  <a:pt x="9" y="102"/>
                </a:lnTo>
                <a:lnTo>
                  <a:pt x="10" y="119"/>
                </a:lnTo>
                <a:lnTo>
                  <a:pt x="10" y="136"/>
                </a:lnTo>
                <a:lnTo>
                  <a:pt x="11" y="136"/>
                </a:lnTo>
                <a:lnTo>
                  <a:pt x="11" y="153"/>
                </a:lnTo>
                <a:lnTo>
                  <a:pt x="12" y="136"/>
                </a:lnTo>
                <a:lnTo>
                  <a:pt x="13" y="136"/>
                </a:lnTo>
                <a:lnTo>
                  <a:pt x="13" y="119"/>
                </a:lnTo>
                <a:lnTo>
                  <a:pt x="14" y="102"/>
                </a:lnTo>
                <a:lnTo>
                  <a:pt x="14" y="85"/>
                </a:lnTo>
                <a:lnTo>
                  <a:pt x="15" y="68"/>
                </a:lnTo>
                <a:lnTo>
                  <a:pt x="15" y="68"/>
                </a:lnTo>
                <a:lnTo>
                  <a:pt x="16" y="51"/>
                </a:lnTo>
                <a:lnTo>
                  <a:pt x="17" y="17"/>
                </a:lnTo>
                <a:lnTo>
                  <a:pt x="17" y="17"/>
                </a:lnTo>
                <a:lnTo>
                  <a:pt x="18" y="34"/>
                </a:lnTo>
                <a:lnTo>
                  <a:pt x="18" y="34"/>
                </a:lnTo>
                <a:lnTo>
                  <a:pt x="19" y="17"/>
                </a:lnTo>
                <a:lnTo>
                  <a:pt x="19" y="34"/>
                </a:lnTo>
                <a:lnTo>
                  <a:pt x="20" y="68"/>
                </a:lnTo>
                <a:lnTo>
                  <a:pt x="21" y="17"/>
                </a:lnTo>
                <a:lnTo>
                  <a:pt x="21" y="0"/>
                </a:lnTo>
                <a:lnTo>
                  <a:pt x="22" y="17"/>
                </a:lnTo>
                <a:lnTo>
                  <a:pt x="22" y="85"/>
                </a:lnTo>
                <a:lnTo>
                  <a:pt x="23" y="187"/>
                </a:lnTo>
                <a:lnTo>
                  <a:pt x="23" y="238"/>
                </a:lnTo>
                <a:lnTo>
                  <a:pt x="24" y="238"/>
                </a:lnTo>
                <a:lnTo>
                  <a:pt x="24" y="204"/>
                </a:lnTo>
                <a:lnTo>
                  <a:pt x="25" y="187"/>
                </a:lnTo>
                <a:lnTo>
                  <a:pt x="26" y="221"/>
                </a:lnTo>
                <a:lnTo>
                  <a:pt x="26" y="238"/>
                </a:lnTo>
                <a:lnTo>
                  <a:pt x="27" y="272"/>
                </a:lnTo>
                <a:lnTo>
                  <a:pt x="28" y="272"/>
                </a:lnTo>
                <a:lnTo>
                  <a:pt x="28" y="256"/>
                </a:lnTo>
                <a:lnTo>
                  <a:pt x="29" y="221"/>
                </a:lnTo>
                <a:lnTo>
                  <a:pt x="29" y="204"/>
                </a:lnTo>
                <a:lnTo>
                  <a:pt x="30" y="204"/>
                </a:lnTo>
                <a:lnTo>
                  <a:pt x="30" y="187"/>
                </a:lnTo>
                <a:lnTo>
                  <a:pt x="31" y="170"/>
                </a:lnTo>
                <a:lnTo>
                  <a:pt x="32" y="136"/>
                </a:lnTo>
                <a:lnTo>
                  <a:pt x="32" y="102"/>
                </a:lnTo>
                <a:lnTo>
                  <a:pt x="33" y="102"/>
                </a:lnTo>
                <a:lnTo>
                  <a:pt x="33" y="85"/>
                </a:lnTo>
                <a:lnTo>
                  <a:pt x="34" y="85"/>
                </a:lnTo>
                <a:lnTo>
                  <a:pt x="34" y="85"/>
                </a:lnTo>
                <a:lnTo>
                  <a:pt x="35" y="85"/>
                </a:lnTo>
                <a:lnTo>
                  <a:pt x="36" y="102"/>
                </a:lnTo>
                <a:lnTo>
                  <a:pt x="36" y="102"/>
                </a:lnTo>
                <a:lnTo>
                  <a:pt x="37" y="119"/>
                </a:lnTo>
                <a:lnTo>
                  <a:pt x="37" y="136"/>
                </a:lnTo>
                <a:lnTo>
                  <a:pt x="38" y="153"/>
                </a:lnTo>
                <a:lnTo>
                  <a:pt x="38" y="136"/>
                </a:lnTo>
                <a:lnTo>
                  <a:pt x="39" y="153"/>
                </a:lnTo>
                <a:lnTo>
                  <a:pt x="40" y="136"/>
                </a:lnTo>
                <a:lnTo>
                  <a:pt x="40" y="153"/>
                </a:lnTo>
                <a:lnTo>
                  <a:pt x="41" y="187"/>
                </a:lnTo>
                <a:lnTo>
                  <a:pt x="41" y="187"/>
                </a:lnTo>
                <a:lnTo>
                  <a:pt x="42" y="204"/>
                </a:lnTo>
                <a:lnTo>
                  <a:pt x="42" y="187"/>
                </a:lnTo>
                <a:lnTo>
                  <a:pt x="43" y="153"/>
                </a:lnTo>
                <a:lnTo>
                  <a:pt x="44" y="102"/>
                </a:lnTo>
                <a:lnTo>
                  <a:pt x="44" y="34"/>
                </a:lnTo>
                <a:lnTo>
                  <a:pt x="45" y="34"/>
                </a:lnTo>
                <a:lnTo>
                  <a:pt x="45" y="102"/>
                </a:lnTo>
                <a:lnTo>
                  <a:pt x="46" y="136"/>
                </a:lnTo>
                <a:lnTo>
                  <a:pt x="46" y="187"/>
                </a:lnTo>
                <a:lnTo>
                  <a:pt x="47" y="187"/>
                </a:lnTo>
                <a:lnTo>
                  <a:pt x="47" y="170"/>
                </a:lnTo>
                <a:lnTo>
                  <a:pt x="48" y="170"/>
                </a:lnTo>
                <a:lnTo>
                  <a:pt x="49" y="187"/>
                </a:lnTo>
                <a:lnTo>
                  <a:pt x="49" y="238"/>
                </a:lnTo>
                <a:lnTo>
                  <a:pt x="50" y="256"/>
                </a:lnTo>
                <a:lnTo>
                  <a:pt x="50" y="238"/>
                </a:lnTo>
                <a:lnTo>
                  <a:pt x="51" y="221"/>
                </a:lnTo>
                <a:lnTo>
                  <a:pt x="51" y="170"/>
                </a:lnTo>
                <a:lnTo>
                  <a:pt x="52" y="136"/>
                </a:lnTo>
                <a:lnTo>
                  <a:pt x="53" y="102"/>
                </a:lnTo>
                <a:lnTo>
                  <a:pt x="53" y="119"/>
                </a:lnTo>
                <a:lnTo>
                  <a:pt x="54" y="119"/>
                </a:lnTo>
                <a:lnTo>
                  <a:pt x="54" y="102"/>
                </a:lnTo>
                <a:lnTo>
                  <a:pt x="55" y="102"/>
                </a:lnTo>
                <a:lnTo>
                  <a:pt x="55" y="102"/>
                </a:lnTo>
                <a:lnTo>
                  <a:pt x="56" y="102"/>
                </a:lnTo>
                <a:lnTo>
                  <a:pt x="57" y="85"/>
                </a:lnTo>
                <a:lnTo>
                  <a:pt x="57" y="102"/>
                </a:lnTo>
              </a:path>
            </a:pathLst>
          </a:custGeom>
          <a:noFill/>
          <a:ln w="6350" cap="flat">
            <a:solidFill>
              <a:srgbClr val="FFC65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 name="Freeform 171">
            <a:extLst>
              <a:ext uri="{FF2B5EF4-FFF2-40B4-BE49-F238E27FC236}">
                <a16:creationId xmlns:a16="http://schemas.microsoft.com/office/drawing/2014/main" id="{2AEF8B8E-3F3B-444C-B319-CF1C7FA18FEB}"/>
              </a:ext>
            </a:extLst>
          </p:cNvPr>
          <p:cNvSpPr>
            <a:spLocks/>
          </p:cNvSpPr>
          <p:nvPr/>
        </p:nvSpPr>
        <p:spPr bwMode="auto">
          <a:xfrm>
            <a:off x="5046784" y="5920012"/>
            <a:ext cx="90488" cy="512763"/>
          </a:xfrm>
          <a:custGeom>
            <a:avLst/>
            <a:gdLst>
              <a:gd name="T0" fmla="*/ 0 w 57"/>
              <a:gd name="T1" fmla="*/ 255 h 323"/>
              <a:gd name="T2" fmla="*/ 1 w 57"/>
              <a:gd name="T3" fmla="*/ 255 h 323"/>
              <a:gd name="T4" fmla="*/ 3 w 57"/>
              <a:gd name="T5" fmla="*/ 238 h 323"/>
              <a:gd name="T6" fmla="*/ 4 w 57"/>
              <a:gd name="T7" fmla="*/ 255 h 323"/>
              <a:gd name="T8" fmla="*/ 5 w 57"/>
              <a:gd name="T9" fmla="*/ 238 h 323"/>
              <a:gd name="T10" fmla="*/ 6 w 57"/>
              <a:gd name="T11" fmla="*/ 221 h 323"/>
              <a:gd name="T12" fmla="*/ 7 w 57"/>
              <a:gd name="T13" fmla="*/ 204 h 323"/>
              <a:gd name="T14" fmla="*/ 8 w 57"/>
              <a:gd name="T15" fmla="*/ 136 h 323"/>
              <a:gd name="T16" fmla="*/ 9 w 57"/>
              <a:gd name="T17" fmla="*/ 136 h 323"/>
              <a:gd name="T18" fmla="*/ 11 w 57"/>
              <a:gd name="T19" fmla="*/ 170 h 323"/>
              <a:gd name="T20" fmla="*/ 12 w 57"/>
              <a:gd name="T21" fmla="*/ 136 h 323"/>
              <a:gd name="T22" fmla="*/ 13 w 57"/>
              <a:gd name="T23" fmla="*/ 119 h 323"/>
              <a:gd name="T24" fmla="*/ 14 w 57"/>
              <a:gd name="T25" fmla="*/ 119 h 323"/>
              <a:gd name="T26" fmla="*/ 15 w 57"/>
              <a:gd name="T27" fmla="*/ 102 h 323"/>
              <a:gd name="T28" fmla="*/ 16 w 57"/>
              <a:gd name="T29" fmla="*/ 68 h 323"/>
              <a:gd name="T30" fmla="*/ 17 w 57"/>
              <a:gd name="T31" fmla="*/ 102 h 323"/>
              <a:gd name="T32" fmla="*/ 18 w 57"/>
              <a:gd name="T33" fmla="*/ 51 h 323"/>
              <a:gd name="T34" fmla="*/ 20 w 57"/>
              <a:gd name="T35" fmla="*/ 51 h 323"/>
              <a:gd name="T36" fmla="*/ 21 w 57"/>
              <a:gd name="T37" fmla="*/ 0 h 323"/>
              <a:gd name="T38" fmla="*/ 22 w 57"/>
              <a:gd name="T39" fmla="*/ 119 h 323"/>
              <a:gd name="T40" fmla="*/ 23 w 57"/>
              <a:gd name="T41" fmla="*/ 272 h 323"/>
              <a:gd name="T42" fmla="*/ 24 w 57"/>
              <a:gd name="T43" fmla="*/ 238 h 323"/>
              <a:gd name="T44" fmla="*/ 25 w 57"/>
              <a:gd name="T45" fmla="*/ 255 h 323"/>
              <a:gd name="T46" fmla="*/ 26 w 57"/>
              <a:gd name="T47" fmla="*/ 306 h 323"/>
              <a:gd name="T48" fmla="*/ 28 w 57"/>
              <a:gd name="T49" fmla="*/ 306 h 323"/>
              <a:gd name="T50" fmla="*/ 29 w 57"/>
              <a:gd name="T51" fmla="*/ 290 h 323"/>
              <a:gd name="T52" fmla="*/ 30 w 57"/>
              <a:gd name="T53" fmla="*/ 204 h 323"/>
              <a:gd name="T54" fmla="*/ 31 w 57"/>
              <a:gd name="T55" fmla="*/ 153 h 323"/>
              <a:gd name="T56" fmla="*/ 32 w 57"/>
              <a:gd name="T57" fmla="*/ 102 h 323"/>
              <a:gd name="T58" fmla="*/ 34 w 57"/>
              <a:gd name="T59" fmla="*/ 119 h 323"/>
              <a:gd name="T60" fmla="*/ 35 w 57"/>
              <a:gd name="T61" fmla="*/ 136 h 323"/>
              <a:gd name="T62" fmla="*/ 36 w 57"/>
              <a:gd name="T63" fmla="*/ 170 h 323"/>
              <a:gd name="T64" fmla="*/ 37 w 57"/>
              <a:gd name="T65" fmla="*/ 187 h 323"/>
              <a:gd name="T66" fmla="*/ 38 w 57"/>
              <a:gd name="T67" fmla="*/ 170 h 323"/>
              <a:gd name="T68" fmla="*/ 39 w 57"/>
              <a:gd name="T69" fmla="*/ 170 h 323"/>
              <a:gd name="T70" fmla="*/ 40 w 57"/>
              <a:gd name="T71" fmla="*/ 255 h 323"/>
              <a:gd name="T72" fmla="*/ 41 w 57"/>
              <a:gd name="T73" fmla="*/ 255 h 323"/>
              <a:gd name="T74" fmla="*/ 43 w 57"/>
              <a:gd name="T75" fmla="*/ 187 h 323"/>
              <a:gd name="T76" fmla="*/ 44 w 57"/>
              <a:gd name="T77" fmla="*/ 51 h 323"/>
              <a:gd name="T78" fmla="*/ 45 w 57"/>
              <a:gd name="T79" fmla="*/ 119 h 323"/>
              <a:gd name="T80" fmla="*/ 46 w 57"/>
              <a:gd name="T81" fmla="*/ 204 h 323"/>
              <a:gd name="T82" fmla="*/ 47 w 57"/>
              <a:gd name="T83" fmla="*/ 204 h 323"/>
              <a:gd name="T84" fmla="*/ 48 w 57"/>
              <a:gd name="T85" fmla="*/ 187 h 323"/>
              <a:gd name="T86" fmla="*/ 49 w 57"/>
              <a:gd name="T87" fmla="*/ 272 h 323"/>
              <a:gd name="T88" fmla="*/ 51 w 57"/>
              <a:gd name="T89" fmla="*/ 255 h 323"/>
              <a:gd name="T90" fmla="*/ 52 w 57"/>
              <a:gd name="T91" fmla="*/ 153 h 323"/>
              <a:gd name="T92" fmla="*/ 53 w 57"/>
              <a:gd name="T93" fmla="*/ 153 h 323"/>
              <a:gd name="T94" fmla="*/ 54 w 57"/>
              <a:gd name="T95" fmla="*/ 136 h 323"/>
              <a:gd name="T96" fmla="*/ 55 w 57"/>
              <a:gd name="T97" fmla="*/ 119 h 323"/>
              <a:gd name="T98" fmla="*/ 56 w 57"/>
              <a:gd name="T99" fmla="*/ 11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3">
                <a:moveTo>
                  <a:pt x="0" y="221"/>
                </a:moveTo>
                <a:lnTo>
                  <a:pt x="0" y="255"/>
                </a:lnTo>
                <a:lnTo>
                  <a:pt x="1" y="272"/>
                </a:lnTo>
                <a:lnTo>
                  <a:pt x="1" y="255"/>
                </a:lnTo>
                <a:lnTo>
                  <a:pt x="2" y="238"/>
                </a:lnTo>
                <a:lnTo>
                  <a:pt x="3" y="238"/>
                </a:lnTo>
                <a:lnTo>
                  <a:pt x="3" y="255"/>
                </a:lnTo>
                <a:lnTo>
                  <a:pt x="4" y="255"/>
                </a:lnTo>
                <a:lnTo>
                  <a:pt x="4" y="255"/>
                </a:lnTo>
                <a:lnTo>
                  <a:pt x="5" y="238"/>
                </a:lnTo>
                <a:lnTo>
                  <a:pt x="5" y="221"/>
                </a:lnTo>
                <a:lnTo>
                  <a:pt x="6" y="221"/>
                </a:lnTo>
                <a:lnTo>
                  <a:pt x="7" y="204"/>
                </a:lnTo>
                <a:lnTo>
                  <a:pt x="7" y="204"/>
                </a:lnTo>
                <a:lnTo>
                  <a:pt x="8" y="170"/>
                </a:lnTo>
                <a:lnTo>
                  <a:pt x="8" y="136"/>
                </a:lnTo>
                <a:lnTo>
                  <a:pt x="9" y="136"/>
                </a:lnTo>
                <a:lnTo>
                  <a:pt x="9" y="136"/>
                </a:lnTo>
                <a:lnTo>
                  <a:pt x="10" y="170"/>
                </a:lnTo>
                <a:lnTo>
                  <a:pt x="11" y="170"/>
                </a:lnTo>
                <a:lnTo>
                  <a:pt x="11" y="153"/>
                </a:lnTo>
                <a:lnTo>
                  <a:pt x="12" y="136"/>
                </a:lnTo>
                <a:lnTo>
                  <a:pt x="12" y="136"/>
                </a:lnTo>
                <a:lnTo>
                  <a:pt x="13" y="119"/>
                </a:lnTo>
                <a:lnTo>
                  <a:pt x="13" y="119"/>
                </a:lnTo>
                <a:lnTo>
                  <a:pt x="14" y="119"/>
                </a:lnTo>
                <a:lnTo>
                  <a:pt x="14" y="119"/>
                </a:lnTo>
                <a:lnTo>
                  <a:pt x="15" y="102"/>
                </a:lnTo>
                <a:lnTo>
                  <a:pt x="16" y="85"/>
                </a:lnTo>
                <a:lnTo>
                  <a:pt x="16" y="68"/>
                </a:lnTo>
                <a:lnTo>
                  <a:pt x="17" y="68"/>
                </a:lnTo>
                <a:lnTo>
                  <a:pt x="17" y="102"/>
                </a:lnTo>
                <a:lnTo>
                  <a:pt x="18" y="68"/>
                </a:lnTo>
                <a:lnTo>
                  <a:pt x="18" y="51"/>
                </a:lnTo>
                <a:lnTo>
                  <a:pt x="19" y="51"/>
                </a:lnTo>
                <a:lnTo>
                  <a:pt x="20" y="51"/>
                </a:lnTo>
                <a:lnTo>
                  <a:pt x="20" y="0"/>
                </a:lnTo>
                <a:lnTo>
                  <a:pt x="21" y="0"/>
                </a:lnTo>
                <a:lnTo>
                  <a:pt x="21" y="34"/>
                </a:lnTo>
                <a:lnTo>
                  <a:pt x="22" y="119"/>
                </a:lnTo>
                <a:lnTo>
                  <a:pt x="22" y="187"/>
                </a:lnTo>
                <a:lnTo>
                  <a:pt x="23" y="272"/>
                </a:lnTo>
                <a:lnTo>
                  <a:pt x="24" y="290"/>
                </a:lnTo>
                <a:lnTo>
                  <a:pt x="24" y="238"/>
                </a:lnTo>
                <a:lnTo>
                  <a:pt x="25" y="238"/>
                </a:lnTo>
                <a:lnTo>
                  <a:pt x="25" y="255"/>
                </a:lnTo>
                <a:lnTo>
                  <a:pt x="26" y="272"/>
                </a:lnTo>
                <a:lnTo>
                  <a:pt x="26" y="306"/>
                </a:lnTo>
                <a:lnTo>
                  <a:pt x="27" y="323"/>
                </a:lnTo>
                <a:lnTo>
                  <a:pt x="28" y="306"/>
                </a:lnTo>
                <a:lnTo>
                  <a:pt x="28" y="306"/>
                </a:lnTo>
                <a:lnTo>
                  <a:pt x="29" y="290"/>
                </a:lnTo>
                <a:lnTo>
                  <a:pt x="29" y="238"/>
                </a:lnTo>
                <a:lnTo>
                  <a:pt x="30" y="204"/>
                </a:lnTo>
                <a:lnTo>
                  <a:pt x="30" y="187"/>
                </a:lnTo>
                <a:lnTo>
                  <a:pt x="31" y="153"/>
                </a:lnTo>
                <a:lnTo>
                  <a:pt x="32" y="136"/>
                </a:lnTo>
                <a:lnTo>
                  <a:pt x="32" y="102"/>
                </a:lnTo>
                <a:lnTo>
                  <a:pt x="33" y="102"/>
                </a:lnTo>
                <a:lnTo>
                  <a:pt x="34" y="119"/>
                </a:lnTo>
                <a:lnTo>
                  <a:pt x="34" y="119"/>
                </a:lnTo>
                <a:lnTo>
                  <a:pt x="35" y="136"/>
                </a:lnTo>
                <a:lnTo>
                  <a:pt x="35" y="153"/>
                </a:lnTo>
                <a:lnTo>
                  <a:pt x="36" y="170"/>
                </a:lnTo>
                <a:lnTo>
                  <a:pt x="36" y="187"/>
                </a:lnTo>
                <a:lnTo>
                  <a:pt x="37" y="187"/>
                </a:lnTo>
                <a:lnTo>
                  <a:pt x="37" y="170"/>
                </a:lnTo>
                <a:lnTo>
                  <a:pt x="38" y="170"/>
                </a:lnTo>
                <a:lnTo>
                  <a:pt x="39" y="170"/>
                </a:lnTo>
                <a:lnTo>
                  <a:pt x="39" y="170"/>
                </a:lnTo>
                <a:lnTo>
                  <a:pt x="40" y="204"/>
                </a:lnTo>
                <a:lnTo>
                  <a:pt x="40" y="255"/>
                </a:lnTo>
                <a:lnTo>
                  <a:pt x="41" y="272"/>
                </a:lnTo>
                <a:lnTo>
                  <a:pt x="41" y="255"/>
                </a:lnTo>
                <a:lnTo>
                  <a:pt x="42" y="238"/>
                </a:lnTo>
                <a:lnTo>
                  <a:pt x="43" y="187"/>
                </a:lnTo>
                <a:lnTo>
                  <a:pt x="43" y="119"/>
                </a:lnTo>
                <a:lnTo>
                  <a:pt x="44" y="51"/>
                </a:lnTo>
                <a:lnTo>
                  <a:pt x="44" y="68"/>
                </a:lnTo>
                <a:lnTo>
                  <a:pt x="45" y="119"/>
                </a:lnTo>
                <a:lnTo>
                  <a:pt x="45" y="170"/>
                </a:lnTo>
                <a:lnTo>
                  <a:pt x="46" y="204"/>
                </a:lnTo>
                <a:lnTo>
                  <a:pt x="47" y="204"/>
                </a:lnTo>
                <a:lnTo>
                  <a:pt x="47" y="204"/>
                </a:lnTo>
                <a:lnTo>
                  <a:pt x="48" y="187"/>
                </a:lnTo>
                <a:lnTo>
                  <a:pt x="48" y="187"/>
                </a:lnTo>
                <a:lnTo>
                  <a:pt x="49" y="238"/>
                </a:lnTo>
                <a:lnTo>
                  <a:pt x="49" y="272"/>
                </a:lnTo>
                <a:lnTo>
                  <a:pt x="50" y="272"/>
                </a:lnTo>
                <a:lnTo>
                  <a:pt x="51" y="255"/>
                </a:lnTo>
                <a:lnTo>
                  <a:pt x="51" y="204"/>
                </a:lnTo>
                <a:lnTo>
                  <a:pt x="52" y="153"/>
                </a:lnTo>
                <a:lnTo>
                  <a:pt x="52" y="170"/>
                </a:lnTo>
                <a:lnTo>
                  <a:pt x="53" y="153"/>
                </a:lnTo>
                <a:lnTo>
                  <a:pt x="53" y="153"/>
                </a:lnTo>
                <a:lnTo>
                  <a:pt x="54" y="136"/>
                </a:lnTo>
                <a:lnTo>
                  <a:pt x="54" y="136"/>
                </a:lnTo>
                <a:lnTo>
                  <a:pt x="55" y="119"/>
                </a:lnTo>
                <a:lnTo>
                  <a:pt x="56" y="136"/>
                </a:lnTo>
                <a:lnTo>
                  <a:pt x="56" y="119"/>
                </a:lnTo>
                <a:lnTo>
                  <a:pt x="57" y="119"/>
                </a:lnTo>
              </a:path>
            </a:pathLst>
          </a:custGeom>
          <a:noFill/>
          <a:ln w="6350" cap="flat">
            <a:solidFill>
              <a:srgbClr val="FF5B8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 name="Line 59">
            <a:extLst>
              <a:ext uri="{FF2B5EF4-FFF2-40B4-BE49-F238E27FC236}">
                <a16:creationId xmlns:a16="http://schemas.microsoft.com/office/drawing/2014/main" id="{97182323-DF30-4AF5-B92F-FDCDE4154A35}"/>
              </a:ext>
            </a:extLst>
          </p:cNvPr>
          <p:cNvSpPr>
            <a:spLocks noChangeShapeType="1"/>
          </p:cNvSpPr>
          <p:nvPr/>
        </p:nvSpPr>
        <p:spPr bwMode="auto">
          <a:xfrm>
            <a:off x="7935748" y="4507498"/>
            <a:ext cx="3935617" cy="0"/>
          </a:xfrm>
          <a:prstGeom prst="line">
            <a:avLst/>
          </a:prstGeom>
          <a:noFill/>
          <a:ln w="57150" cap="flat">
            <a:solidFill>
              <a:srgbClr val="00B0F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03" name="Line 60">
            <a:extLst>
              <a:ext uri="{FF2B5EF4-FFF2-40B4-BE49-F238E27FC236}">
                <a16:creationId xmlns:a16="http://schemas.microsoft.com/office/drawing/2014/main" id="{4C0356A8-E02E-478C-B0B6-B85F86D3EE89}"/>
              </a:ext>
            </a:extLst>
          </p:cNvPr>
          <p:cNvSpPr>
            <a:spLocks noChangeShapeType="1"/>
          </p:cNvSpPr>
          <p:nvPr/>
        </p:nvSpPr>
        <p:spPr bwMode="auto">
          <a:xfrm flipV="1">
            <a:off x="8007149" y="4467831"/>
            <a:ext cx="0" cy="39667"/>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04" name="Line 61">
            <a:extLst>
              <a:ext uri="{FF2B5EF4-FFF2-40B4-BE49-F238E27FC236}">
                <a16:creationId xmlns:a16="http://schemas.microsoft.com/office/drawing/2014/main" id="{036D7DFC-09BD-423F-B09C-538340D71078}"/>
              </a:ext>
            </a:extLst>
          </p:cNvPr>
          <p:cNvSpPr>
            <a:spLocks noChangeShapeType="1"/>
          </p:cNvSpPr>
          <p:nvPr/>
        </p:nvSpPr>
        <p:spPr bwMode="auto">
          <a:xfrm flipV="1">
            <a:off x="9158149" y="4467831"/>
            <a:ext cx="0" cy="39667"/>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05" name="Line 62">
            <a:extLst>
              <a:ext uri="{FF2B5EF4-FFF2-40B4-BE49-F238E27FC236}">
                <a16:creationId xmlns:a16="http://schemas.microsoft.com/office/drawing/2014/main" id="{DE74CCB1-D855-4004-B91A-B9E8275AA0A5}"/>
              </a:ext>
            </a:extLst>
          </p:cNvPr>
          <p:cNvSpPr>
            <a:spLocks noChangeShapeType="1"/>
          </p:cNvSpPr>
          <p:nvPr/>
        </p:nvSpPr>
        <p:spPr bwMode="auto">
          <a:xfrm flipV="1">
            <a:off x="10309151" y="4467831"/>
            <a:ext cx="0" cy="39667"/>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06" name="Line 63">
            <a:extLst>
              <a:ext uri="{FF2B5EF4-FFF2-40B4-BE49-F238E27FC236}">
                <a16:creationId xmlns:a16="http://schemas.microsoft.com/office/drawing/2014/main" id="{09DD3377-E6C6-4ADA-A0A9-2B699EE67924}"/>
              </a:ext>
            </a:extLst>
          </p:cNvPr>
          <p:cNvSpPr>
            <a:spLocks noChangeShapeType="1"/>
          </p:cNvSpPr>
          <p:nvPr/>
        </p:nvSpPr>
        <p:spPr bwMode="auto">
          <a:xfrm flipV="1">
            <a:off x="11460151" y="4467831"/>
            <a:ext cx="0" cy="39667"/>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07" name="Rectangle 64">
            <a:extLst>
              <a:ext uri="{FF2B5EF4-FFF2-40B4-BE49-F238E27FC236}">
                <a16:creationId xmlns:a16="http://schemas.microsoft.com/office/drawing/2014/main" id="{F0D02FBB-985B-4D54-9ECA-8599EC364E38}"/>
              </a:ext>
            </a:extLst>
          </p:cNvPr>
          <p:cNvSpPr>
            <a:spLocks noChangeArrowheads="1"/>
          </p:cNvSpPr>
          <p:nvPr/>
        </p:nvSpPr>
        <p:spPr bwMode="auto">
          <a:xfrm>
            <a:off x="7957565" y="4533281"/>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7450</a:t>
            </a:r>
            <a:endParaRPr kumimoji="0" lang="en-US" altLang="en-US" sz="1600" b="0" i="0" u="none" strike="noStrike" cap="none" normalizeH="0" baseline="0">
              <a:ln>
                <a:noFill/>
              </a:ln>
              <a:solidFill>
                <a:schemeClr val="tx1"/>
              </a:solidFill>
              <a:effectLst/>
              <a:latin typeface="Arial" panose="020B0604020202020204" pitchFamily="34" charset="0"/>
            </a:endParaRPr>
          </a:p>
        </p:txBody>
      </p:sp>
      <p:sp>
        <p:nvSpPr>
          <p:cNvPr id="308" name="Rectangle 65">
            <a:extLst>
              <a:ext uri="{FF2B5EF4-FFF2-40B4-BE49-F238E27FC236}">
                <a16:creationId xmlns:a16="http://schemas.microsoft.com/office/drawing/2014/main" id="{EF9FF12B-20AD-4AA6-8F5A-FC6B51A80F60}"/>
              </a:ext>
            </a:extLst>
          </p:cNvPr>
          <p:cNvSpPr>
            <a:spLocks noChangeArrowheads="1"/>
          </p:cNvSpPr>
          <p:nvPr/>
        </p:nvSpPr>
        <p:spPr bwMode="auto">
          <a:xfrm>
            <a:off x="9105922" y="4533281"/>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7500</a:t>
            </a:r>
            <a:endParaRPr kumimoji="0" lang="en-US" altLang="en-US" sz="1600" b="0" i="0" u="none" strike="noStrike" cap="none" normalizeH="0" baseline="0">
              <a:ln>
                <a:noFill/>
              </a:ln>
              <a:solidFill>
                <a:schemeClr val="tx1"/>
              </a:solidFill>
              <a:effectLst/>
              <a:latin typeface="Arial" panose="020B0604020202020204" pitchFamily="34" charset="0"/>
            </a:endParaRPr>
          </a:p>
        </p:txBody>
      </p:sp>
      <p:sp>
        <p:nvSpPr>
          <p:cNvPr id="309" name="Rectangle 66">
            <a:extLst>
              <a:ext uri="{FF2B5EF4-FFF2-40B4-BE49-F238E27FC236}">
                <a16:creationId xmlns:a16="http://schemas.microsoft.com/office/drawing/2014/main" id="{41486DD4-7A20-423C-9FAC-0B88FFF14684}"/>
              </a:ext>
            </a:extLst>
          </p:cNvPr>
          <p:cNvSpPr>
            <a:spLocks noChangeArrowheads="1"/>
          </p:cNvSpPr>
          <p:nvPr/>
        </p:nvSpPr>
        <p:spPr bwMode="auto">
          <a:xfrm>
            <a:off x="10257584" y="4533281"/>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7550</a:t>
            </a:r>
            <a:endParaRPr kumimoji="0" lang="en-US" altLang="en-US" sz="1600" b="0" i="0" u="none" strike="noStrike" cap="none" normalizeH="0" baseline="0">
              <a:ln>
                <a:noFill/>
              </a:ln>
              <a:solidFill>
                <a:schemeClr val="tx1"/>
              </a:solidFill>
              <a:effectLst/>
              <a:latin typeface="Arial" panose="020B0604020202020204" pitchFamily="34" charset="0"/>
            </a:endParaRPr>
          </a:p>
        </p:txBody>
      </p:sp>
      <p:sp>
        <p:nvSpPr>
          <p:cNvPr id="310" name="Rectangle 67">
            <a:extLst>
              <a:ext uri="{FF2B5EF4-FFF2-40B4-BE49-F238E27FC236}">
                <a16:creationId xmlns:a16="http://schemas.microsoft.com/office/drawing/2014/main" id="{BE56541B-7749-4A17-B366-18AAAEF707AF}"/>
              </a:ext>
            </a:extLst>
          </p:cNvPr>
          <p:cNvSpPr>
            <a:spLocks noChangeArrowheads="1"/>
          </p:cNvSpPr>
          <p:nvPr/>
        </p:nvSpPr>
        <p:spPr bwMode="auto">
          <a:xfrm>
            <a:off x="11409907" y="4533281"/>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7600</a:t>
            </a:r>
            <a:endParaRPr kumimoji="0" lang="en-US" altLang="en-US" sz="1600" b="0" i="0" u="none" strike="noStrike" cap="none" normalizeH="0" baseline="0">
              <a:ln>
                <a:noFill/>
              </a:ln>
              <a:solidFill>
                <a:schemeClr val="tx1"/>
              </a:solidFill>
              <a:effectLst/>
              <a:latin typeface="Arial" panose="020B0604020202020204" pitchFamily="34" charset="0"/>
            </a:endParaRPr>
          </a:p>
        </p:txBody>
      </p:sp>
      <p:sp>
        <p:nvSpPr>
          <p:cNvPr id="311" name="Freeform 81">
            <a:extLst>
              <a:ext uri="{FF2B5EF4-FFF2-40B4-BE49-F238E27FC236}">
                <a16:creationId xmlns:a16="http://schemas.microsoft.com/office/drawing/2014/main" id="{72ABD596-3589-4F2D-83B4-48C542AE0D3C}"/>
              </a:ext>
            </a:extLst>
          </p:cNvPr>
          <p:cNvSpPr>
            <a:spLocks/>
          </p:cNvSpPr>
          <p:nvPr/>
        </p:nvSpPr>
        <p:spPr bwMode="auto">
          <a:xfrm>
            <a:off x="7935087" y="3341952"/>
            <a:ext cx="3936939" cy="1065717"/>
          </a:xfrm>
          <a:custGeom>
            <a:avLst/>
            <a:gdLst>
              <a:gd name="T0" fmla="*/ 40 w 5955"/>
              <a:gd name="T1" fmla="*/ 1164 h 1612"/>
              <a:gd name="T2" fmla="*/ 144 w 5955"/>
              <a:gd name="T3" fmla="*/ 896 h 1612"/>
              <a:gd name="T4" fmla="*/ 249 w 5955"/>
              <a:gd name="T5" fmla="*/ 1075 h 1612"/>
              <a:gd name="T6" fmla="*/ 353 w 5955"/>
              <a:gd name="T7" fmla="*/ 1164 h 1612"/>
              <a:gd name="T8" fmla="*/ 458 w 5955"/>
              <a:gd name="T9" fmla="*/ 896 h 1612"/>
              <a:gd name="T10" fmla="*/ 562 w 5955"/>
              <a:gd name="T11" fmla="*/ 806 h 1612"/>
              <a:gd name="T12" fmla="*/ 666 w 5955"/>
              <a:gd name="T13" fmla="*/ 896 h 1612"/>
              <a:gd name="T14" fmla="*/ 771 w 5955"/>
              <a:gd name="T15" fmla="*/ 806 h 1612"/>
              <a:gd name="T16" fmla="*/ 875 w 5955"/>
              <a:gd name="T17" fmla="*/ 537 h 1612"/>
              <a:gd name="T18" fmla="*/ 980 w 5955"/>
              <a:gd name="T19" fmla="*/ 358 h 1612"/>
              <a:gd name="T20" fmla="*/ 1084 w 5955"/>
              <a:gd name="T21" fmla="*/ 1254 h 1612"/>
              <a:gd name="T22" fmla="*/ 1189 w 5955"/>
              <a:gd name="T23" fmla="*/ 1254 h 1612"/>
              <a:gd name="T24" fmla="*/ 1293 w 5955"/>
              <a:gd name="T25" fmla="*/ 1343 h 1612"/>
              <a:gd name="T26" fmla="*/ 1398 w 5955"/>
              <a:gd name="T27" fmla="*/ 1164 h 1612"/>
              <a:gd name="T28" fmla="*/ 1502 w 5955"/>
              <a:gd name="T29" fmla="*/ 896 h 1612"/>
              <a:gd name="T30" fmla="*/ 1606 w 5955"/>
              <a:gd name="T31" fmla="*/ 806 h 1612"/>
              <a:gd name="T32" fmla="*/ 1711 w 5955"/>
              <a:gd name="T33" fmla="*/ 896 h 1612"/>
              <a:gd name="T34" fmla="*/ 1815 w 5955"/>
              <a:gd name="T35" fmla="*/ 627 h 1612"/>
              <a:gd name="T36" fmla="*/ 1920 w 5955"/>
              <a:gd name="T37" fmla="*/ 537 h 1612"/>
              <a:gd name="T38" fmla="*/ 2025 w 5955"/>
              <a:gd name="T39" fmla="*/ 448 h 1612"/>
              <a:gd name="T40" fmla="*/ 2129 w 5955"/>
              <a:gd name="T41" fmla="*/ 358 h 1612"/>
              <a:gd name="T42" fmla="*/ 2234 w 5955"/>
              <a:gd name="T43" fmla="*/ 358 h 1612"/>
              <a:gd name="T44" fmla="*/ 2338 w 5955"/>
              <a:gd name="T45" fmla="*/ 179 h 1612"/>
              <a:gd name="T46" fmla="*/ 2442 w 5955"/>
              <a:gd name="T47" fmla="*/ 716 h 1612"/>
              <a:gd name="T48" fmla="*/ 2547 w 5955"/>
              <a:gd name="T49" fmla="*/ 1522 h 1612"/>
              <a:gd name="T50" fmla="*/ 2651 w 5955"/>
              <a:gd name="T51" fmla="*/ 1254 h 1612"/>
              <a:gd name="T52" fmla="*/ 2756 w 5955"/>
              <a:gd name="T53" fmla="*/ 1612 h 1612"/>
              <a:gd name="T54" fmla="*/ 2860 w 5955"/>
              <a:gd name="T55" fmla="*/ 1254 h 1612"/>
              <a:gd name="T56" fmla="*/ 2965 w 5955"/>
              <a:gd name="T57" fmla="*/ 985 h 1612"/>
              <a:gd name="T58" fmla="*/ 3069 w 5955"/>
              <a:gd name="T59" fmla="*/ 627 h 1612"/>
              <a:gd name="T60" fmla="*/ 3174 w 5955"/>
              <a:gd name="T61" fmla="*/ 716 h 1612"/>
              <a:gd name="T62" fmla="*/ 3278 w 5955"/>
              <a:gd name="T63" fmla="*/ 896 h 1612"/>
              <a:gd name="T64" fmla="*/ 3383 w 5955"/>
              <a:gd name="T65" fmla="*/ 896 h 1612"/>
              <a:gd name="T66" fmla="*/ 3487 w 5955"/>
              <a:gd name="T67" fmla="*/ 896 h 1612"/>
              <a:gd name="T68" fmla="*/ 3591 w 5955"/>
              <a:gd name="T69" fmla="*/ 1075 h 1612"/>
              <a:gd name="T70" fmla="*/ 3696 w 5955"/>
              <a:gd name="T71" fmla="*/ 627 h 1612"/>
              <a:gd name="T72" fmla="*/ 3800 w 5955"/>
              <a:gd name="T73" fmla="*/ 179 h 1612"/>
              <a:gd name="T74" fmla="*/ 3905 w 5955"/>
              <a:gd name="T75" fmla="*/ 1343 h 1612"/>
              <a:gd name="T76" fmla="*/ 4009 w 5955"/>
              <a:gd name="T77" fmla="*/ 1343 h 1612"/>
              <a:gd name="T78" fmla="*/ 4114 w 5955"/>
              <a:gd name="T79" fmla="*/ 1433 h 1612"/>
              <a:gd name="T80" fmla="*/ 4218 w 5955"/>
              <a:gd name="T81" fmla="*/ 985 h 1612"/>
              <a:gd name="T82" fmla="*/ 4323 w 5955"/>
              <a:gd name="T83" fmla="*/ 896 h 1612"/>
              <a:gd name="T84" fmla="*/ 4427 w 5955"/>
              <a:gd name="T85" fmla="*/ 896 h 1612"/>
              <a:gd name="T86" fmla="*/ 4531 w 5955"/>
              <a:gd name="T87" fmla="*/ 806 h 1612"/>
              <a:gd name="T88" fmla="*/ 4636 w 5955"/>
              <a:gd name="T89" fmla="*/ 537 h 1612"/>
              <a:gd name="T90" fmla="*/ 4740 w 5955"/>
              <a:gd name="T91" fmla="*/ 627 h 1612"/>
              <a:gd name="T92" fmla="*/ 4845 w 5955"/>
              <a:gd name="T93" fmla="*/ 716 h 1612"/>
              <a:gd name="T94" fmla="*/ 4949 w 5955"/>
              <a:gd name="T95" fmla="*/ 537 h 1612"/>
              <a:gd name="T96" fmla="*/ 5054 w 5955"/>
              <a:gd name="T97" fmla="*/ 806 h 1612"/>
              <a:gd name="T98" fmla="*/ 5158 w 5955"/>
              <a:gd name="T99" fmla="*/ 179 h 1612"/>
              <a:gd name="T100" fmla="*/ 5263 w 5955"/>
              <a:gd name="T101" fmla="*/ 896 h 1612"/>
              <a:gd name="T102" fmla="*/ 5367 w 5955"/>
              <a:gd name="T103" fmla="*/ 1522 h 1612"/>
              <a:gd name="T104" fmla="*/ 5472 w 5955"/>
              <a:gd name="T105" fmla="*/ 1254 h 1612"/>
              <a:gd name="T106" fmla="*/ 5576 w 5955"/>
              <a:gd name="T107" fmla="*/ 1433 h 1612"/>
              <a:gd name="T108" fmla="*/ 5680 w 5955"/>
              <a:gd name="T109" fmla="*/ 1164 h 1612"/>
              <a:gd name="T110" fmla="*/ 5785 w 5955"/>
              <a:gd name="T111" fmla="*/ 896 h 1612"/>
              <a:gd name="T112" fmla="*/ 5889 w 5955"/>
              <a:gd name="T113" fmla="*/ 716 h 1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55" h="1612">
                <a:moveTo>
                  <a:pt x="0" y="871"/>
                </a:moveTo>
                <a:lnTo>
                  <a:pt x="5" y="896"/>
                </a:lnTo>
                <a:lnTo>
                  <a:pt x="40" y="1164"/>
                </a:lnTo>
                <a:lnTo>
                  <a:pt x="74" y="1075"/>
                </a:lnTo>
                <a:lnTo>
                  <a:pt x="109" y="985"/>
                </a:lnTo>
                <a:lnTo>
                  <a:pt x="144" y="896"/>
                </a:lnTo>
                <a:lnTo>
                  <a:pt x="179" y="896"/>
                </a:lnTo>
                <a:lnTo>
                  <a:pt x="214" y="985"/>
                </a:lnTo>
                <a:lnTo>
                  <a:pt x="249" y="1075"/>
                </a:lnTo>
                <a:lnTo>
                  <a:pt x="283" y="1164"/>
                </a:lnTo>
                <a:lnTo>
                  <a:pt x="318" y="1164"/>
                </a:lnTo>
                <a:lnTo>
                  <a:pt x="353" y="1164"/>
                </a:lnTo>
                <a:lnTo>
                  <a:pt x="388" y="985"/>
                </a:lnTo>
                <a:lnTo>
                  <a:pt x="423" y="985"/>
                </a:lnTo>
                <a:lnTo>
                  <a:pt x="458" y="896"/>
                </a:lnTo>
                <a:lnTo>
                  <a:pt x="493" y="806"/>
                </a:lnTo>
                <a:lnTo>
                  <a:pt x="527" y="806"/>
                </a:lnTo>
                <a:lnTo>
                  <a:pt x="562" y="806"/>
                </a:lnTo>
                <a:lnTo>
                  <a:pt x="597" y="806"/>
                </a:lnTo>
                <a:lnTo>
                  <a:pt x="632" y="896"/>
                </a:lnTo>
                <a:lnTo>
                  <a:pt x="666" y="896"/>
                </a:lnTo>
                <a:lnTo>
                  <a:pt x="701" y="896"/>
                </a:lnTo>
                <a:lnTo>
                  <a:pt x="736" y="985"/>
                </a:lnTo>
                <a:lnTo>
                  <a:pt x="771" y="806"/>
                </a:lnTo>
                <a:lnTo>
                  <a:pt x="806" y="537"/>
                </a:lnTo>
                <a:lnTo>
                  <a:pt x="841" y="358"/>
                </a:lnTo>
                <a:lnTo>
                  <a:pt x="875" y="537"/>
                </a:lnTo>
                <a:lnTo>
                  <a:pt x="910" y="358"/>
                </a:lnTo>
                <a:lnTo>
                  <a:pt x="945" y="179"/>
                </a:lnTo>
                <a:lnTo>
                  <a:pt x="980" y="358"/>
                </a:lnTo>
                <a:lnTo>
                  <a:pt x="1015" y="716"/>
                </a:lnTo>
                <a:lnTo>
                  <a:pt x="1050" y="1164"/>
                </a:lnTo>
                <a:lnTo>
                  <a:pt x="1084" y="1254"/>
                </a:lnTo>
                <a:lnTo>
                  <a:pt x="1119" y="1433"/>
                </a:lnTo>
                <a:lnTo>
                  <a:pt x="1154" y="1343"/>
                </a:lnTo>
                <a:lnTo>
                  <a:pt x="1189" y="1254"/>
                </a:lnTo>
                <a:lnTo>
                  <a:pt x="1224" y="1164"/>
                </a:lnTo>
                <a:lnTo>
                  <a:pt x="1258" y="1254"/>
                </a:lnTo>
                <a:lnTo>
                  <a:pt x="1293" y="1343"/>
                </a:lnTo>
                <a:lnTo>
                  <a:pt x="1328" y="1433"/>
                </a:lnTo>
                <a:lnTo>
                  <a:pt x="1363" y="1433"/>
                </a:lnTo>
                <a:lnTo>
                  <a:pt x="1398" y="1164"/>
                </a:lnTo>
                <a:lnTo>
                  <a:pt x="1433" y="985"/>
                </a:lnTo>
                <a:lnTo>
                  <a:pt x="1467" y="896"/>
                </a:lnTo>
                <a:lnTo>
                  <a:pt x="1502" y="896"/>
                </a:lnTo>
                <a:lnTo>
                  <a:pt x="1537" y="806"/>
                </a:lnTo>
                <a:lnTo>
                  <a:pt x="1572" y="806"/>
                </a:lnTo>
                <a:lnTo>
                  <a:pt x="1606" y="806"/>
                </a:lnTo>
                <a:lnTo>
                  <a:pt x="1642" y="896"/>
                </a:lnTo>
                <a:lnTo>
                  <a:pt x="1676" y="806"/>
                </a:lnTo>
                <a:lnTo>
                  <a:pt x="1711" y="896"/>
                </a:lnTo>
                <a:lnTo>
                  <a:pt x="1746" y="806"/>
                </a:lnTo>
                <a:lnTo>
                  <a:pt x="1781" y="716"/>
                </a:lnTo>
                <a:lnTo>
                  <a:pt x="1815" y="627"/>
                </a:lnTo>
                <a:lnTo>
                  <a:pt x="1850" y="627"/>
                </a:lnTo>
                <a:lnTo>
                  <a:pt x="1885" y="537"/>
                </a:lnTo>
                <a:lnTo>
                  <a:pt x="1920" y="537"/>
                </a:lnTo>
                <a:lnTo>
                  <a:pt x="1955" y="448"/>
                </a:lnTo>
                <a:lnTo>
                  <a:pt x="1990" y="448"/>
                </a:lnTo>
                <a:lnTo>
                  <a:pt x="2025" y="448"/>
                </a:lnTo>
                <a:lnTo>
                  <a:pt x="2059" y="448"/>
                </a:lnTo>
                <a:lnTo>
                  <a:pt x="2094" y="358"/>
                </a:lnTo>
                <a:lnTo>
                  <a:pt x="2129" y="358"/>
                </a:lnTo>
                <a:lnTo>
                  <a:pt x="2164" y="358"/>
                </a:lnTo>
                <a:lnTo>
                  <a:pt x="2198" y="269"/>
                </a:lnTo>
                <a:lnTo>
                  <a:pt x="2234" y="358"/>
                </a:lnTo>
                <a:lnTo>
                  <a:pt x="2268" y="627"/>
                </a:lnTo>
                <a:lnTo>
                  <a:pt x="2303" y="627"/>
                </a:lnTo>
                <a:lnTo>
                  <a:pt x="2338" y="179"/>
                </a:lnTo>
                <a:lnTo>
                  <a:pt x="2373" y="90"/>
                </a:lnTo>
                <a:lnTo>
                  <a:pt x="2407" y="358"/>
                </a:lnTo>
                <a:lnTo>
                  <a:pt x="2442" y="716"/>
                </a:lnTo>
                <a:lnTo>
                  <a:pt x="2477" y="1075"/>
                </a:lnTo>
                <a:lnTo>
                  <a:pt x="2512" y="1433"/>
                </a:lnTo>
                <a:lnTo>
                  <a:pt x="2547" y="1522"/>
                </a:lnTo>
                <a:lnTo>
                  <a:pt x="2582" y="1343"/>
                </a:lnTo>
                <a:lnTo>
                  <a:pt x="2616" y="1164"/>
                </a:lnTo>
                <a:lnTo>
                  <a:pt x="2651" y="1254"/>
                </a:lnTo>
                <a:lnTo>
                  <a:pt x="2686" y="1433"/>
                </a:lnTo>
                <a:lnTo>
                  <a:pt x="2721" y="1522"/>
                </a:lnTo>
                <a:lnTo>
                  <a:pt x="2756" y="1612"/>
                </a:lnTo>
                <a:lnTo>
                  <a:pt x="2791" y="1433"/>
                </a:lnTo>
                <a:lnTo>
                  <a:pt x="2825" y="1254"/>
                </a:lnTo>
                <a:lnTo>
                  <a:pt x="2860" y="1254"/>
                </a:lnTo>
                <a:lnTo>
                  <a:pt x="2895" y="1164"/>
                </a:lnTo>
                <a:lnTo>
                  <a:pt x="2930" y="1075"/>
                </a:lnTo>
                <a:lnTo>
                  <a:pt x="2965" y="985"/>
                </a:lnTo>
                <a:lnTo>
                  <a:pt x="2999" y="896"/>
                </a:lnTo>
                <a:lnTo>
                  <a:pt x="3034" y="716"/>
                </a:lnTo>
                <a:lnTo>
                  <a:pt x="3069" y="627"/>
                </a:lnTo>
                <a:lnTo>
                  <a:pt x="3104" y="627"/>
                </a:lnTo>
                <a:lnTo>
                  <a:pt x="3139" y="627"/>
                </a:lnTo>
                <a:lnTo>
                  <a:pt x="3174" y="716"/>
                </a:lnTo>
                <a:lnTo>
                  <a:pt x="3208" y="716"/>
                </a:lnTo>
                <a:lnTo>
                  <a:pt x="3243" y="806"/>
                </a:lnTo>
                <a:lnTo>
                  <a:pt x="3278" y="896"/>
                </a:lnTo>
                <a:lnTo>
                  <a:pt x="3313" y="896"/>
                </a:lnTo>
                <a:lnTo>
                  <a:pt x="3347" y="896"/>
                </a:lnTo>
                <a:lnTo>
                  <a:pt x="3383" y="896"/>
                </a:lnTo>
                <a:lnTo>
                  <a:pt x="3417" y="985"/>
                </a:lnTo>
                <a:lnTo>
                  <a:pt x="3452" y="896"/>
                </a:lnTo>
                <a:lnTo>
                  <a:pt x="3487" y="896"/>
                </a:lnTo>
                <a:lnTo>
                  <a:pt x="3522" y="896"/>
                </a:lnTo>
                <a:lnTo>
                  <a:pt x="3556" y="1075"/>
                </a:lnTo>
                <a:lnTo>
                  <a:pt x="3591" y="1075"/>
                </a:lnTo>
                <a:lnTo>
                  <a:pt x="3626" y="985"/>
                </a:lnTo>
                <a:lnTo>
                  <a:pt x="3661" y="896"/>
                </a:lnTo>
                <a:lnTo>
                  <a:pt x="3696" y="627"/>
                </a:lnTo>
                <a:lnTo>
                  <a:pt x="3731" y="269"/>
                </a:lnTo>
                <a:lnTo>
                  <a:pt x="3766" y="0"/>
                </a:lnTo>
                <a:lnTo>
                  <a:pt x="3800" y="179"/>
                </a:lnTo>
                <a:lnTo>
                  <a:pt x="3835" y="716"/>
                </a:lnTo>
                <a:lnTo>
                  <a:pt x="3870" y="985"/>
                </a:lnTo>
                <a:lnTo>
                  <a:pt x="3905" y="1343"/>
                </a:lnTo>
                <a:lnTo>
                  <a:pt x="3939" y="1433"/>
                </a:lnTo>
                <a:lnTo>
                  <a:pt x="3975" y="1522"/>
                </a:lnTo>
                <a:lnTo>
                  <a:pt x="4009" y="1343"/>
                </a:lnTo>
                <a:lnTo>
                  <a:pt x="4044" y="1164"/>
                </a:lnTo>
                <a:lnTo>
                  <a:pt x="4079" y="1343"/>
                </a:lnTo>
                <a:lnTo>
                  <a:pt x="4114" y="1433"/>
                </a:lnTo>
                <a:lnTo>
                  <a:pt x="4148" y="1522"/>
                </a:lnTo>
                <a:lnTo>
                  <a:pt x="4183" y="1164"/>
                </a:lnTo>
                <a:lnTo>
                  <a:pt x="4218" y="985"/>
                </a:lnTo>
                <a:lnTo>
                  <a:pt x="4253" y="716"/>
                </a:lnTo>
                <a:lnTo>
                  <a:pt x="4288" y="716"/>
                </a:lnTo>
                <a:lnTo>
                  <a:pt x="4323" y="896"/>
                </a:lnTo>
                <a:lnTo>
                  <a:pt x="4357" y="896"/>
                </a:lnTo>
                <a:lnTo>
                  <a:pt x="4392" y="985"/>
                </a:lnTo>
                <a:lnTo>
                  <a:pt x="4427" y="896"/>
                </a:lnTo>
                <a:lnTo>
                  <a:pt x="4462" y="806"/>
                </a:lnTo>
                <a:lnTo>
                  <a:pt x="4497" y="716"/>
                </a:lnTo>
                <a:lnTo>
                  <a:pt x="4531" y="806"/>
                </a:lnTo>
                <a:lnTo>
                  <a:pt x="4566" y="716"/>
                </a:lnTo>
                <a:lnTo>
                  <a:pt x="4601" y="627"/>
                </a:lnTo>
                <a:lnTo>
                  <a:pt x="4636" y="537"/>
                </a:lnTo>
                <a:lnTo>
                  <a:pt x="4671" y="448"/>
                </a:lnTo>
                <a:lnTo>
                  <a:pt x="4706" y="537"/>
                </a:lnTo>
                <a:lnTo>
                  <a:pt x="4740" y="627"/>
                </a:lnTo>
                <a:lnTo>
                  <a:pt x="4775" y="627"/>
                </a:lnTo>
                <a:lnTo>
                  <a:pt x="4810" y="627"/>
                </a:lnTo>
                <a:lnTo>
                  <a:pt x="4845" y="716"/>
                </a:lnTo>
                <a:lnTo>
                  <a:pt x="4880" y="627"/>
                </a:lnTo>
                <a:lnTo>
                  <a:pt x="4915" y="537"/>
                </a:lnTo>
                <a:lnTo>
                  <a:pt x="4949" y="537"/>
                </a:lnTo>
                <a:lnTo>
                  <a:pt x="4984" y="627"/>
                </a:lnTo>
                <a:lnTo>
                  <a:pt x="5019" y="537"/>
                </a:lnTo>
                <a:lnTo>
                  <a:pt x="5054" y="806"/>
                </a:lnTo>
                <a:lnTo>
                  <a:pt x="5088" y="627"/>
                </a:lnTo>
                <a:lnTo>
                  <a:pt x="5123" y="179"/>
                </a:lnTo>
                <a:lnTo>
                  <a:pt x="5158" y="179"/>
                </a:lnTo>
                <a:lnTo>
                  <a:pt x="5193" y="179"/>
                </a:lnTo>
                <a:lnTo>
                  <a:pt x="5228" y="448"/>
                </a:lnTo>
                <a:lnTo>
                  <a:pt x="5263" y="896"/>
                </a:lnTo>
                <a:lnTo>
                  <a:pt x="5298" y="1164"/>
                </a:lnTo>
                <a:lnTo>
                  <a:pt x="5332" y="1433"/>
                </a:lnTo>
                <a:lnTo>
                  <a:pt x="5367" y="1522"/>
                </a:lnTo>
                <a:lnTo>
                  <a:pt x="5402" y="1433"/>
                </a:lnTo>
                <a:lnTo>
                  <a:pt x="5437" y="1254"/>
                </a:lnTo>
                <a:lnTo>
                  <a:pt x="5472" y="1254"/>
                </a:lnTo>
                <a:lnTo>
                  <a:pt x="5507" y="1433"/>
                </a:lnTo>
                <a:lnTo>
                  <a:pt x="5541" y="1522"/>
                </a:lnTo>
                <a:lnTo>
                  <a:pt x="5576" y="1433"/>
                </a:lnTo>
                <a:lnTo>
                  <a:pt x="5611" y="1343"/>
                </a:lnTo>
                <a:lnTo>
                  <a:pt x="5646" y="1164"/>
                </a:lnTo>
                <a:lnTo>
                  <a:pt x="5680" y="1164"/>
                </a:lnTo>
                <a:lnTo>
                  <a:pt x="5715" y="1075"/>
                </a:lnTo>
                <a:lnTo>
                  <a:pt x="5750" y="985"/>
                </a:lnTo>
                <a:lnTo>
                  <a:pt x="5785" y="896"/>
                </a:lnTo>
                <a:lnTo>
                  <a:pt x="5820" y="716"/>
                </a:lnTo>
                <a:lnTo>
                  <a:pt x="5855" y="716"/>
                </a:lnTo>
                <a:lnTo>
                  <a:pt x="5889" y="716"/>
                </a:lnTo>
                <a:lnTo>
                  <a:pt x="5924" y="716"/>
                </a:lnTo>
                <a:lnTo>
                  <a:pt x="5955" y="796"/>
                </a:lnTo>
              </a:path>
            </a:pathLst>
          </a:custGeom>
          <a:noFill/>
          <a:ln w="6350" cap="flat">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12" name="Freeform 64">
            <a:extLst>
              <a:ext uri="{FF2B5EF4-FFF2-40B4-BE49-F238E27FC236}">
                <a16:creationId xmlns:a16="http://schemas.microsoft.com/office/drawing/2014/main" id="{D61CD8C9-3FDE-4B23-96C6-D756024E67C1}"/>
              </a:ext>
            </a:extLst>
          </p:cNvPr>
          <p:cNvSpPr>
            <a:spLocks/>
          </p:cNvSpPr>
          <p:nvPr/>
        </p:nvSpPr>
        <p:spPr bwMode="auto">
          <a:xfrm>
            <a:off x="8690973" y="3341952"/>
            <a:ext cx="2272019" cy="1069964"/>
          </a:xfrm>
          <a:custGeom>
            <a:avLst/>
            <a:gdLst>
              <a:gd name="T0" fmla="*/ 26 w 2592"/>
              <a:gd name="T1" fmla="*/ 1535 h 1890"/>
              <a:gd name="T2" fmla="*/ 78 w 2592"/>
              <a:gd name="T3" fmla="*/ 1535 h 1890"/>
              <a:gd name="T4" fmla="*/ 131 w 2592"/>
              <a:gd name="T5" fmla="*/ 1535 h 1890"/>
              <a:gd name="T6" fmla="*/ 183 w 2592"/>
              <a:gd name="T7" fmla="*/ 1063 h 1890"/>
              <a:gd name="T8" fmla="*/ 236 w 2592"/>
              <a:gd name="T9" fmla="*/ 1181 h 1890"/>
              <a:gd name="T10" fmla="*/ 288 w 2592"/>
              <a:gd name="T11" fmla="*/ 945 h 1890"/>
              <a:gd name="T12" fmla="*/ 340 w 2592"/>
              <a:gd name="T13" fmla="*/ 709 h 1890"/>
              <a:gd name="T14" fmla="*/ 393 w 2592"/>
              <a:gd name="T15" fmla="*/ 473 h 1890"/>
              <a:gd name="T16" fmla="*/ 445 w 2592"/>
              <a:gd name="T17" fmla="*/ 591 h 1890"/>
              <a:gd name="T18" fmla="*/ 497 w 2592"/>
              <a:gd name="T19" fmla="*/ 473 h 1890"/>
              <a:gd name="T20" fmla="*/ 550 w 2592"/>
              <a:gd name="T21" fmla="*/ 355 h 1890"/>
              <a:gd name="T22" fmla="*/ 602 w 2592"/>
              <a:gd name="T23" fmla="*/ 355 h 1890"/>
              <a:gd name="T24" fmla="*/ 655 w 2592"/>
              <a:gd name="T25" fmla="*/ 473 h 1890"/>
              <a:gd name="T26" fmla="*/ 707 w 2592"/>
              <a:gd name="T27" fmla="*/ 355 h 1890"/>
              <a:gd name="T28" fmla="*/ 759 w 2592"/>
              <a:gd name="T29" fmla="*/ 473 h 1890"/>
              <a:gd name="T30" fmla="*/ 812 w 2592"/>
              <a:gd name="T31" fmla="*/ 355 h 1890"/>
              <a:gd name="T32" fmla="*/ 864 w 2592"/>
              <a:gd name="T33" fmla="*/ 591 h 1890"/>
              <a:gd name="T34" fmla="*/ 916 w 2592"/>
              <a:gd name="T35" fmla="*/ 119 h 1890"/>
              <a:gd name="T36" fmla="*/ 969 w 2592"/>
              <a:gd name="T37" fmla="*/ 473 h 1890"/>
              <a:gd name="T38" fmla="*/ 1021 w 2592"/>
              <a:gd name="T39" fmla="*/ 1417 h 1890"/>
              <a:gd name="T40" fmla="*/ 1074 w 2592"/>
              <a:gd name="T41" fmla="*/ 1890 h 1890"/>
              <a:gd name="T42" fmla="*/ 1126 w 2592"/>
              <a:gd name="T43" fmla="*/ 1535 h 1890"/>
              <a:gd name="T44" fmla="*/ 1178 w 2592"/>
              <a:gd name="T45" fmla="*/ 1653 h 1890"/>
              <a:gd name="T46" fmla="*/ 1231 w 2592"/>
              <a:gd name="T47" fmla="*/ 1771 h 1890"/>
              <a:gd name="T48" fmla="*/ 1283 w 2592"/>
              <a:gd name="T49" fmla="*/ 1417 h 1890"/>
              <a:gd name="T50" fmla="*/ 1335 w 2592"/>
              <a:gd name="T51" fmla="*/ 1299 h 1890"/>
              <a:gd name="T52" fmla="*/ 1388 w 2592"/>
              <a:gd name="T53" fmla="*/ 1181 h 1890"/>
              <a:gd name="T54" fmla="*/ 1440 w 2592"/>
              <a:gd name="T55" fmla="*/ 827 h 1890"/>
              <a:gd name="T56" fmla="*/ 1493 w 2592"/>
              <a:gd name="T57" fmla="*/ 709 h 1890"/>
              <a:gd name="T58" fmla="*/ 1545 w 2592"/>
              <a:gd name="T59" fmla="*/ 827 h 1890"/>
              <a:gd name="T60" fmla="*/ 1597 w 2592"/>
              <a:gd name="T61" fmla="*/ 1063 h 1890"/>
              <a:gd name="T62" fmla="*/ 1650 w 2592"/>
              <a:gd name="T63" fmla="*/ 1181 h 1890"/>
              <a:gd name="T64" fmla="*/ 1702 w 2592"/>
              <a:gd name="T65" fmla="*/ 1063 h 1890"/>
              <a:gd name="T66" fmla="*/ 1754 w 2592"/>
              <a:gd name="T67" fmla="*/ 945 h 1890"/>
              <a:gd name="T68" fmla="*/ 1807 w 2592"/>
              <a:gd name="T69" fmla="*/ 1181 h 1890"/>
              <a:gd name="T70" fmla="*/ 1859 w 2592"/>
              <a:gd name="T71" fmla="*/ 709 h 1890"/>
              <a:gd name="T72" fmla="*/ 1912 w 2592"/>
              <a:gd name="T73" fmla="*/ 827 h 1890"/>
              <a:gd name="T74" fmla="*/ 1964 w 2592"/>
              <a:gd name="T75" fmla="*/ 0 h 1890"/>
              <a:gd name="T76" fmla="*/ 2016 w 2592"/>
              <a:gd name="T77" fmla="*/ 473 h 1890"/>
              <a:gd name="T78" fmla="*/ 2069 w 2592"/>
              <a:gd name="T79" fmla="*/ 1299 h 1890"/>
              <a:gd name="T80" fmla="*/ 2121 w 2592"/>
              <a:gd name="T81" fmla="*/ 1771 h 1890"/>
              <a:gd name="T82" fmla="*/ 2173 w 2592"/>
              <a:gd name="T83" fmla="*/ 1299 h 1890"/>
              <a:gd name="T84" fmla="*/ 2226 w 2592"/>
              <a:gd name="T85" fmla="*/ 1771 h 1890"/>
              <a:gd name="T86" fmla="*/ 2278 w 2592"/>
              <a:gd name="T87" fmla="*/ 1535 h 1890"/>
              <a:gd name="T88" fmla="*/ 2331 w 2592"/>
              <a:gd name="T89" fmla="*/ 827 h 1890"/>
              <a:gd name="T90" fmla="*/ 2383 w 2592"/>
              <a:gd name="T91" fmla="*/ 591 h 1890"/>
              <a:gd name="T92" fmla="*/ 2435 w 2592"/>
              <a:gd name="T93" fmla="*/ 827 h 1890"/>
              <a:gd name="T94" fmla="*/ 2488 w 2592"/>
              <a:gd name="T95" fmla="*/ 945 h 1890"/>
              <a:gd name="T96" fmla="*/ 2540 w 2592"/>
              <a:gd name="T97" fmla="*/ 945 h 1890"/>
              <a:gd name="T98" fmla="*/ 2592 w 2592"/>
              <a:gd name="T99" fmla="*/ 827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2" h="1890">
                <a:moveTo>
                  <a:pt x="0" y="1535"/>
                </a:moveTo>
                <a:lnTo>
                  <a:pt x="26" y="1535"/>
                </a:lnTo>
                <a:lnTo>
                  <a:pt x="52" y="1417"/>
                </a:lnTo>
                <a:lnTo>
                  <a:pt x="78" y="1535"/>
                </a:lnTo>
                <a:lnTo>
                  <a:pt x="105" y="1535"/>
                </a:lnTo>
                <a:lnTo>
                  <a:pt x="131" y="1535"/>
                </a:lnTo>
                <a:lnTo>
                  <a:pt x="157" y="1181"/>
                </a:lnTo>
                <a:lnTo>
                  <a:pt x="183" y="1063"/>
                </a:lnTo>
                <a:lnTo>
                  <a:pt x="209" y="1063"/>
                </a:lnTo>
                <a:lnTo>
                  <a:pt x="236" y="1181"/>
                </a:lnTo>
                <a:lnTo>
                  <a:pt x="262" y="1063"/>
                </a:lnTo>
                <a:lnTo>
                  <a:pt x="288" y="945"/>
                </a:lnTo>
                <a:lnTo>
                  <a:pt x="314" y="945"/>
                </a:lnTo>
                <a:lnTo>
                  <a:pt x="340" y="709"/>
                </a:lnTo>
                <a:lnTo>
                  <a:pt x="366" y="591"/>
                </a:lnTo>
                <a:lnTo>
                  <a:pt x="393" y="473"/>
                </a:lnTo>
                <a:lnTo>
                  <a:pt x="419" y="591"/>
                </a:lnTo>
                <a:lnTo>
                  <a:pt x="445" y="591"/>
                </a:lnTo>
                <a:lnTo>
                  <a:pt x="471" y="591"/>
                </a:lnTo>
                <a:lnTo>
                  <a:pt x="497" y="473"/>
                </a:lnTo>
                <a:lnTo>
                  <a:pt x="524" y="355"/>
                </a:lnTo>
                <a:lnTo>
                  <a:pt x="550" y="355"/>
                </a:lnTo>
                <a:lnTo>
                  <a:pt x="576" y="355"/>
                </a:lnTo>
                <a:lnTo>
                  <a:pt x="602" y="355"/>
                </a:lnTo>
                <a:lnTo>
                  <a:pt x="628" y="473"/>
                </a:lnTo>
                <a:lnTo>
                  <a:pt x="655" y="473"/>
                </a:lnTo>
                <a:lnTo>
                  <a:pt x="681" y="355"/>
                </a:lnTo>
                <a:lnTo>
                  <a:pt x="707" y="355"/>
                </a:lnTo>
                <a:lnTo>
                  <a:pt x="733" y="355"/>
                </a:lnTo>
                <a:lnTo>
                  <a:pt x="759" y="473"/>
                </a:lnTo>
                <a:lnTo>
                  <a:pt x="785" y="355"/>
                </a:lnTo>
                <a:lnTo>
                  <a:pt x="812" y="355"/>
                </a:lnTo>
                <a:lnTo>
                  <a:pt x="838" y="591"/>
                </a:lnTo>
                <a:lnTo>
                  <a:pt x="864" y="591"/>
                </a:lnTo>
                <a:lnTo>
                  <a:pt x="890" y="237"/>
                </a:lnTo>
                <a:lnTo>
                  <a:pt x="916" y="119"/>
                </a:lnTo>
                <a:lnTo>
                  <a:pt x="943" y="119"/>
                </a:lnTo>
                <a:lnTo>
                  <a:pt x="969" y="473"/>
                </a:lnTo>
                <a:lnTo>
                  <a:pt x="995" y="1063"/>
                </a:lnTo>
                <a:lnTo>
                  <a:pt x="1021" y="1417"/>
                </a:lnTo>
                <a:lnTo>
                  <a:pt x="1048" y="1771"/>
                </a:lnTo>
                <a:lnTo>
                  <a:pt x="1074" y="1890"/>
                </a:lnTo>
                <a:lnTo>
                  <a:pt x="1100" y="1771"/>
                </a:lnTo>
                <a:lnTo>
                  <a:pt x="1126" y="1535"/>
                </a:lnTo>
                <a:lnTo>
                  <a:pt x="1152" y="1417"/>
                </a:lnTo>
                <a:lnTo>
                  <a:pt x="1178" y="1653"/>
                </a:lnTo>
                <a:lnTo>
                  <a:pt x="1204" y="1771"/>
                </a:lnTo>
                <a:lnTo>
                  <a:pt x="1231" y="1771"/>
                </a:lnTo>
                <a:lnTo>
                  <a:pt x="1257" y="1535"/>
                </a:lnTo>
                <a:lnTo>
                  <a:pt x="1283" y="1417"/>
                </a:lnTo>
                <a:lnTo>
                  <a:pt x="1309" y="1299"/>
                </a:lnTo>
                <a:lnTo>
                  <a:pt x="1335" y="1299"/>
                </a:lnTo>
                <a:lnTo>
                  <a:pt x="1362" y="1299"/>
                </a:lnTo>
                <a:lnTo>
                  <a:pt x="1388" y="1181"/>
                </a:lnTo>
                <a:lnTo>
                  <a:pt x="1414" y="1063"/>
                </a:lnTo>
                <a:lnTo>
                  <a:pt x="1440" y="827"/>
                </a:lnTo>
                <a:lnTo>
                  <a:pt x="1467" y="709"/>
                </a:lnTo>
                <a:lnTo>
                  <a:pt x="1493" y="709"/>
                </a:lnTo>
                <a:lnTo>
                  <a:pt x="1519" y="827"/>
                </a:lnTo>
                <a:lnTo>
                  <a:pt x="1545" y="827"/>
                </a:lnTo>
                <a:lnTo>
                  <a:pt x="1571" y="945"/>
                </a:lnTo>
                <a:lnTo>
                  <a:pt x="1597" y="1063"/>
                </a:lnTo>
                <a:lnTo>
                  <a:pt x="1623" y="1063"/>
                </a:lnTo>
                <a:lnTo>
                  <a:pt x="1650" y="1181"/>
                </a:lnTo>
                <a:lnTo>
                  <a:pt x="1676" y="1181"/>
                </a:lnTo>
                <a:lnTo>
                  <a:pt x="1702" y="1063"/>
                </a:lnTo>
                <a:lnTo>
                  <a:pt x="1728" y="1063"/>
                </a:lnTo>
                <a:lnTo>
                  <a:pt x="1754" y="945"/>
                </a:lnTo>
                <a:lnTo>
                  <a:pt x="1781" y="1063"/>
                </a:lnTo>
                <a:lnTo>
                  <a:pt x="1807" y="1181"/>
                </a:lnTo>
                <a:lnTo>
                  <a:pt x="1833" y="827"/>
                </a:lnTo>
                <a:lnTo>
                  <a:pt x="1859" y="709"/>
                </a:lnTo>
                <a:lnTo>
                  <a:pt x="1886" y="709"/>
                </a:lnTo>
                <a:lnTo>
                  <a:pt x="1912" y="827"/>
                </a:lnTo>
                <a:lnTo>
                  <a:pt x="1938" y="237"/>
                </a:lnTo>
                <a:lnTo>
                  <a:pt x="1964" y="0"/>
                </a:lnTo>
                <a:lnTo>
                  <a:pt x="1990" y="0"/>
                </a:lnTo>
                <a:lnTo>
                  <a:pt x="2016" y="473"/>
                </a:lnTo>
                <a:lnTo>
                  <a:pt x="2042" y="827"/>
                </a:lnTo>
                <a:lnTo>
                  <a:pt x="2069" y="1299"/>
                </a:lnTo>
                <a:lnTo>
                  <a:pt x="2095" y="1535"/>
                </a:lnTo>
                <a:lnTo>
                  <a:pt x="2121" y="1771"/>
                </a:lnTo>
                <a:lnTo>
                  <a:pt x="2147" y="1535"/>
                </a:lnTo>
                <a:lnTo>
                  <a:pt x="2173" y="1299"/>
                </a:lnTo>
                <a:lnTo>
                  <a:pt x="2200" y="1535"/>
                </a:lnTo>
                <a:lnTo>
                  <a:pt x="2226" y="1771"/>
                </a:lnTo>
                <a:lnTo>
                  <a:pt x="2252" y="1771"/>
                </a:lnTo>
                <a:lnTo>
                  <a:pt x="2278" y="1535"/>
                </a:lnTo>
                <a:lnTo>
                  <a:pt x="2305" y="1181"/>
                </a:lnTo>
                <a:lnTo>
                  <a:pt x="2331" y="827"/>
                </a:lnTo>
                <a:lnTo>
                  <a:pt x="2357" y="709"/>
                </a:lnTo>
                <a:lnTo>
                  <a:pt x="2383" y="591"/>
                </a:lnTo>
                <a:lnTo>
                  <a:pt x="2409" y="709"/>
                </a:lnTo>
                <a:lnTo>
                  <a:pt x="2435" y="827"/>
                </a:lnTo>
                <a:lnTo>
                  <a:pt x="2461" y="827"/>
                </a:lnTo>
                <a:lnTo>
                  <a:pt x="2488" y="945"/>
                </a:lnTo>
                <a:lnTo>
                  <a:pt x="2514" y="945"/>
                </a:lnTo>
                <a:lnTo>
                  <a:pt x="2540" y="945"/>
                </a:lnTo>
                <a:lnTo>
                  <a:pt x="2566" y="945"/>
                </a:lnTo>
                <a:lnTo>
                  <a:pt x="2592" y="827"/>
                </a:lnTo>
              </a:path>
            </a:pathLst>
          </a:custGeom>
          <a:noFill/>
          <a:ln w="76200" cap="flat">
            <a:solidFill>
              <a:srgbClr val="C00000">
                <a:alpha val="40000"/>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36" name="Rectangle 235">
            <a:extLst>
              <a:ext uri="{FF2B5EF4-FFF2-40B4-BE49-F238E27FC236}">
                <a16:creationId xmlns:a16="http://schemas.microsoft.com/office/drawing/2014/main" id="{1F4DAD4F-F0CF-4815-A9CC-9E0B69B8601B}"/>
              </a:ext>
            </a:extLst>
          </p:cNvPr>
          <p:cNvSpPr/>
          <p:nvPr/>
        </p:nvSpPr>
        <p:spPr>
          <a:xfrm>
            <a:off x="62626" y="2939585"/>
            <a:ext cx="7334193" cy="2215991"/>
          </a:xfrm>
          <a:prstGeom prst="rect">
            <a:avLst/>
          </a:prstGeom>
        </p:spPr>
        <p:txBody>
          <a:bodyPr wrap="square">
            <a:spAutoFit/>
          </a:bodyPr>
          <a:lstStyle/>
          <a:p>
            <a:r>
              <a:rPr lang="en-US" dirty="0"/>
              <a:t>This task is trivial with </a:t>
            </a:r>
            <a:r>
              <a:rPr lang="en-US" dirty="0" err="1"/>
              <a:t>Mueen’s</a:t>
            </a:r>
            <a:r>
              <a:rPr lang="en-US" dirty="0"/>
              <a:t> MASS code…</a:t>
            </a:r>
          </a:p>
          <a:p>
            <a:pPr lvl="1"/>
            <a:endParaRPr lang="en-US" sz="1100" dirty="0">
              <a:latin typeface="Courier New" panose="02070309020205020404" pitchFamily="49" charset="0"/>
              <a:cs typeface="Courier New" panose="02070309020205020404" pitchFamily="49" charset="0"/>
            </a:endParaRPr>
          </a:p>
          <a:p>
            <a:pPr lvl="1"/>
            <a:r>
              <a:rPr lang="en-US" sz="1100" dirty="0">
                <a:latin typeface="Courier New" panose="02070309020205020404" pitchFamily="49" charset="0"/>
                <a:cs typeface="Courier New" panose="02070309020205020404" pitchFamily="49" charset="0"/>
              </a:rPr>
              <a:t>&gt;&gt; load robot_dog.txt , load carpet_query.txt </a:t>
            </a:r>
            <a:r>
              <a:rPr lang="en-US" sz="1100" dirty="0">
                <a:solidFill>
                  <a:srgbClr val="00B050"/>
                </a:solidFill>
                <a:latin typeface="Courier New" panose="02070309020205020404" pitchFamily="49" charset="0"/>
                <a:cs typeface="Courier New" panose="02070309020205020404" pitchFamily="49" charset="0"/>
              </a:rPr>
              <a:t>% load the data</a:t>
            </a:r>
          </a:p>
          <a:p>
            <a:pPr lvl="1"/>
            <a:r>
              <a:rPr lang="en-US" sz="1100" dirty="0">
                <a:latin typeface="Courier New" panose="02070309020205020404" pitchFamily="49" charset="0"/>
                <a:cs typeface="Courier New" panose="02070309020205020404" pitchFamily="49" charset="0"/>
              </a:rPr>
              <a:t>&gt;&gt; </a:t>
            </a:r>
            <a:r>
              <a:rPr lang="en-US" sz="1100" dirty="0" err="1">
                <a:latin typeface="Courier New" panose="02070309020205020404" pitchFamily="49" charset="0"/>
                <a:cs typeface="Courier New" panose="02070309020205020404" pitchFamily="49" charset="0"/>
              </a:rPr>
              <a:t>dist</a:t>
            </a:r>
            <a:r>
              <a:rPr lang="en-US" sz="1100" dirty="0">
                <a:latin typeface="Courier New" panose="02070309020205020404" pitchFamily="49" charset="0"/>
                <a:cs typeface="Courier New" panose="02070309020205020404" pitchFamily="49" charset="0"/>
              </a:rPr>
              <a:t> = </a:t>
            </a:r>
            <a:r>
              <a:rPr lang="en-US" sz="1100" dirty="0" err="1">
                <a:latin typeface="Courier New" panose="02070309020205020404" pitchFamily="49" charset="0"/>
                <a:cs typeface="Courier New" panose="02070309020205020404" pitchFamily="49" charset="0"/>
              </a:rPr>
              <a:t>findNN</a:t>
            </a:r>
            <a:r>
              <a:rPr lang="en-US" sz="1100" dirty="0">
                <a:latin typeface="Courier New" panose="02070309020205020404" pitchFamily="49" charset="0"/>
                <a:cs typeface="Courier New" panose="02070309020205020404" pitchFamily="49" charset="0"/>
              </a:rPr>
              <a:t>(</a:t>
            </a:r>
            <a:r>
              <a:rPr lang="en-US" sz="1100" dirty="0" err="1">
                <a:latin typeface="Courier New" panose="02070309020205020404" pitchFamily="49" charset="0"/>
                <a:cs typeface="Courier New" panose="02070309020205020404" pitchFamily="49" charset="0"/>
              </a:rPr>
              <a:t>robot_dog</a:t>
            </a:r>
            <a:r>
              <a:rPr lang="en-US" sz="1100" dirty="0">
                <a:latin typeface="Courier New" panose="02070309020205020404" pitchFamily="49" charset="0"/>
                <a:cs typeface="Courier New" panose="02070309020205020404" pitchFamily="49" charset="0"/>
              </a:rPr>
              <a:t> ,</a:t>
            </a:r>
            <a:r>
              <a:rPr lang="en-US" sz="1100" dirty="0" err="1">
                <a:latin typeface="Courier New" panose="02070309020205020404" pitchFamily="49" charset="0"/>
                <a:cs typeface="Courier New" panose="02070309020205020404" pitchFamily="49" charset="0"/>
              </a:rPr>
              <a:t>carpet_query</a:t>
            </a:r>
            <a:r>
              <a:rPr lang="en-US" sz="1100" dirty="0">
                <a:latin typeface="Courier New" panose="02070309020205020404" pitchFamily="49" charset="0"/>
                <a:cs typeface="Courier New" panose="02070309020205020404" pitchFamily="49" charset="0"/>
              </a:rPr>
              <a:t> );   </a:t>
            </a:r>
            <a:r>
              <a:rPr lang="en-US" sz="1100" dirty="0">
                <a:solidFill>
                  <a:srgbClr val="00B050"/>
                </a:solidFill>
                <a:latin typeface="Courier New" panose="02070309020205020404" pitchFamily="49" charset="0"/>
                <a:cs typeface="Courier New" panose="02070309020205020404" pitchFamily="49" charset="0"/>
              </a:rPr>
              <a:t>% compute a distance profile </a:t>
            </a:r>
          </a:p>
          <a:p>
            <a:pPr lvl="1"/>
            <a:r>
              <a:rPr lang="en-US" sz="1100" dirty="0">
                <a:latin typeface="Courier New" panose="02070309020205020404" pitchFamily="49" charset="0"/>
                <a:cs typeface="Courier New" panose="02070309020205020404" pitchFamily="49" charset="0"/>
              </a:rPr>
              <a:t>&gt;&gt; [</a:t>
            </a:r>
            <a:r>
              <a:rPr lang="en-US" sz="1100" dirty="0" err="1">
                <a:latin typeface="Courier New" panose="02070309020205020404" pitchFamily="49" charset="0"/>
                <a:cs typeface="Courier New" panose="02070309020205020404" pitchFamily="49" charset="0"/>
              </a:rPr>
              <a:t>val</a:t>
            </a:r>
            <a:r>
              <a:rPr lang="en-US" sz="1100" dirty="0">
                <a:latin typeface="Courier New" panose="02070309020205020404" pitchFamily="49" charset="0"/>
                <a:cs typeface="Courier New" panose="02070309020205020404" pitchFamily="49" charset="0"/>
              </a:rPr>
              <a:t> loc] = min(</a:t>
            </a:r>
            <a:r>
              <a:rPr lang="en-US" sz="1100" dirty="0" err="1">
                <a:latin typeface="Courier New" panose="02070309020205020404" pitchFamily="49" charset="0"/>
                <a:cs typeface="Courier New" panose="02070309020205020404" pitchFamily="49" charset="0"/>
              </a:rPr>
              <a:t>dist</a:t>
            </a:r>
            <a:r>
              <a:rPr lang="en-US" sz="1100" dirty="0">
                <a:latin typeface="Courier New" panose="02070309020205020404" pitchFamily="49" charset="0"/>
                <a:cs typeface="Courier New" panose="02070309020205020404" pitchFamily="49" charset="0"/>
              </a:rPr>
              <a:t>);		        </a:t>
            </a:r>
            <a:r>
              <a:rPr lang="en-US" sz="1100" dirty="0">
                <a:solidFill>
                  <a:srgbClr val="00B050"/>
                </a:solidFill>
                <a:latin typeface="Courier New" panose="02070309020205020404" pitchFamily="49" charset="0"/>
                <a:cs typeface="Courier New" panose="02070309020205020404" pitchFamily="49" charset="0"/>
              </a:rPr>
              <a:t>% find location of match	</a:t>
            </a:r>
          </a:p>
          <a:p>
            <a:pPr lvl="1"/>
            <a:r>
              <a:rPr lang="en-US" sz="1100" dirty="0">
                <a:latin typeface="Courier New" panose="02070309020205020404" pitchFamily="49" charset="0"/>
                <a:cs typeface="Courier New" panose="02070309020205020404" pitchFamily="49" charset="0"/>
              </a:rPr>
              <a:t>&gt;&gt; </a:t>
            </a:r>
            <a:r>
              <a:rPr lang="en-US" sz="1100" dirty="0" err="1">
                <a:latin typeface="Courier New" panose="02070309020205020404" pitchFamily="49" charset="0"/>
                <a:cs typeface="Courier New" panose="02070309020205020404" pitchFamily="49" charset="0"/>
              </a:rPr>
              <a:t>disp</a:t>
            </a:r>
            <a:r>
              <a:rPr lang="en-US" sz="1100" dirty="0">
                <a:latin typeface="Courier New" panose="02070309020205020404" pitchFamily="49" charset="0"/>
                <a:cs typeface="Courier New" panose="02070309020205020404" pitchFamily="49" charset="0"/>
              </a:rPr>
              <a:t>(['The best matching subsequence starts at ',num2str(loc)])</a:t>
            </a:r>
          </a:p>
          <a:p>
            <a:pPr lvl="1"/>
            <a:r>
              <a:rPr lang="en-US" sz="1100" dirty="0">
                <a:latin typeface="Courier New" panose="02070309020205020404" pitchFamily="49" charset="0"/>
                <a:cs typeface="Courier New" panose="02070309020205020404" pitchFamily="49" charset="0"/>
              </a:rPr>
              <a:t>The best matching subsequence starts at 7479</a:t>
            </a:r>
          </a:p>
          <a:p>
            <a:endParaRPr lang="en-US" dirty="0"/>
          </a:p>
          <a:p>
            <a:r>
              <a:rPr lang="en-US" dirty="0"/>
              <a:t>Below we plot the </a:t>
            </a:r>
            <a:r>
              <a:rPr lang="en-US" i="1" dirty="0"/>
              <a:t>16</a:t>
            </a:r>
            <a:r>
              <a:rPr lang="en-US" dirty="0"/>
              <a:t> best matches. Note that they all occur during the carpet walking period. This entire process takes about 1/1000</a:t>
            </a:r>
            <a:r>
              <a:rPr lang="en-US" baseline="30000" dirty="0"/>
              <a:t>th</a:t>
            </a:r>
            <a:r>
              <a:rPr lang="en-US" dirty="0"/>
              <a:t> of a second. </a:t>
            </a:r>
          </a:p>
        </p:txBody>
      </p:sp>
      <p:sp>
        <p:nvSpPr>
          <p:cNvPr id="237" name="Rectangle 236">
            <a:extLst>
              <a:ext uri="{FF2B5EF4-FFF2-40B4-BE49-F238E27FC236}">
                <a16:creationId xmlns:a16="http://schemas.microsoft.com/office/drawing/2014/main" id="{145A0452-116B-4E6B-8807-349FBE3B9AC1}"/>
              </a:ext>
            </a:extLst>
          </p:cNvPr>
          <p:cNvSpPr/>
          <p:nvPr/>
        </p:nvSpPr>
        <p:spPr>
          <a:xfrm>
            <a:off x="7862232" y="4592871"/>
            <a:ext cx="3339312" cy="369332"/>
          </a:xfrm>
          <a:prstGeom prst="rect">
            <a:avLst/>
          </a:prstGeom>
        </p:spPr>
        <p:txBody>
          <a:bodyPr wrap="none">
            <a:spAutoFit/>
          </a:bodyPr>
          <a:lstStyle/>
          <a:p>
            <a:r>
              <a:rPr lang="en-US" dirty="0"/>
              <a:t>The best match, shown in context</a:t>
            </a:r>
          </a:p>
        </p:txBody>
      </p:sp>
      <p:sp>
        <p:nvSpPr>
          <p:cNvPr id="317" name="Line 59">
            <a:extLst>
              <a:ext uri="{FF2B5EF4-FFF2-40B4-BE49-F238E27FC236}">
                <a16:creationId xmlns:a16="http://schemas.microsoft.com/office/drawing/2014/main" id="{C62F33F4-5E34-49D8-9D08-C1094EB5AE49}"/>
              </a:ext>
            </a:extLst>
          </p:cNvPr>
          <p:cNvSpPr>
            <a:spLocks noChangeShapeType="1"/>
          </p:cNvSpPr>
          <p:nvPr/>
        </p:nvSpPr>
        <p:spPr bwMode="auto">
          <a:xfrm>
            <a:off x="6822172" y="6670899"/>
            <a:ext cx="207401" cy="0"/>
          </a:xfrm>
          <a:prstGeom prst="line">
            <a:avLst/>
          </a:prstGeom>
          <a:noFill/>
          <a:ln w="57150" cap="flat">
            <a:solidFill>
              <a:srgbClr val="00B0F0">
                <a:alpha val="60000"/>
              </a:srgb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600"/>
          </a:p>
        </p:txBody>
      </p:sp>
      <p:cxnSp>
        <p:nvCxnSpPr>
          <p:cNvPr id="4" name="Straight Connector 3">
            <a:extLst>
              <a:ext uri="{FF2B5EF4-FFF2-40B4-BE49-F238E27FC236}">
                <a16:creationId xmlns:a16="http://schemas.microsoft.com/office/drawing/2014/main" id="{0EB80A3E-5EB4-426D-896D-B9541B732D4F}"/>
              </a:ext>
            </a:extLst>
          </p:cNvPr>
          <p:cNvCxnSpPr>
            <a:endCxn id="317" idx="0"/>
          </p:cNvCxnSpPr>
          <p:nvPr/>
        </p:nvCxnSpPr>
        <p:spPr>
          <a:xfrm flipH="1">
            <a:off x="6822172" y="4507498"/>
            <a:ext cx="1112915" cy="2163401"/>
          </a:xfrm>
          <a:prstGeom prst="line">
            <a:avLst/>
          </a:prstGeom>
          <a:ln>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8545110B-3214-4B26-8D78-CC213D8212F0}"/>
              </a:ext>
            </a:extLst>
          </p:cNvPr>
          <p:cNvCxnSpPr>
            <a:cxnSpLocks/>
            <a:stCxn id="302" idx="1"/>
          </p:cNvCxnSpPr>
          <p:nvPr/>
        </p:nvCxnSpPr>
        <p:spPr>
          <a:xfrm flipH="1">
            <a:off x="7021073" y="4507499"/>
            <a:ext cx="4850292" cy="2169749"/>
          </a:xfrm>
          <a:prstGeom prst="line">
            <a:avLst/>
          </a:prstGeom>
          <a:ln>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259571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 name="Rectangle 218">
            <a:extLst>
              <a:ext uri="{FF2B5EF4-FFF2-40B4-BE49-F238E27FC236}">
                <a16:creationId xmlns:a16="http://schemas.microsoft.com/office/drawing/2014/main" id="{4AC65FD5-52C1-4C8E-8CB3-9758E7683040}"/>
              </a:ext>
            </a:extLst>
          </p:cNvPr>
          <p:cNvSpPr/>
          <p:nvPr/>
        </p:nvSpPr>
        <p:spPr>
          <a:xfrm>
            <a:off x="138356" y="3047999"/>
            <a:ext cx="4328869" cy="3686175"/>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Picture 46">
            <a:extLst>
              <a:ext uri="{FF2B5EF4-FFF2-40B4-BE49-F238E27FC236}">
                <a16:creationId xmlns:a16="http://schemas.microsoft.com/office/drawing/2014/main" id="{CC69C4E0-129F-4ACC-B51D-D579054B10DE}"/>
              </a:ext>
            </a:extLst>
          </p:cNvPr>
          <p:cNvPicPr>
            <a:picLocks noChangeAspect="1"/>
          </p:cNvPicPr>
          <p:nvPr/>
        </p:nvPicPr>
        <p:blipFill>
          <a:blip r:embed="rId3"/>
          <a:stretch>
            <a:fillRect/>
          </a:stretch>
        </p:blipFill>
        <p:spPr>
          <a:xfrm>
            <a:off x="10733183" y="4070571"/>
            <a:ext cx="1458817" cy="2339754"/>
          </a:xfrm>
          <a:prstGeom prst="rect">
            <a:avLst/>
          </a:prstGeom>
          <a:ln>
            <a:solidFill>
              <a:schemeClr val="bg1">
                <a:lumMod val="65000"/>
              </a:schemeClr>
            </a:solidFill>
          </a:ln>
          <a:scene3d>
            <a:camera prst="perspectiveContrastingLeftFacing"/>
            <a:lightRig rig="threePt" dir="t"/>
          </a:scene3d>
        </p:spPr>
      </p:pic>
      <p:sp>
        <p:nvSpPr>
          <p:cNvPr id="2" name="Rectangle 1">
            <a:extLst>
              <a:ext uri="{FF2B5EF4-FFF2-40B4-BE49-F238E27FC236}">
                <a16:creationId xmlns:a16="http://schemas.microsoft.com/office/drawing/2014/main" id="{20F4BC04-1C93-4266-8AF0-6721F69B00AA}"/>
              </a:ext>
            </a:extLst>
          </p:cNvPr>
          <p:cNvSpPr/>
          <p:nvPr/>
        </p:nvSpPr>
        <p:spPr>
          <a:xfrm>
            <a:off x="78882" y="129600"/>
            <a:ext cx="10938727" cy="369332"/>
          </a:xfrm>
          <a:prstGeom prst="rect">
            <a:avLst/>
          </a:prstGeom>
        </p:spPr>
        <p:txBody>
          <a:bodyPr wrap="square">
            <a:spAutoFit/>
          </a:bodyPr>
          <a:lstStyle/>
          <a:p>
            <a:r>
              <a:rPr lang="en-US" i="1" dirty="0">
                <a:solidFill>
                  <a:srgbClr val="C00000"/>
                </a:solidFill>
              </a:rPr>
              <a:t>Are there any repeated patterns in my data?</a:t>
            </a:r>
          </a:p>
        </p:txBody>
      </p:sp>
      <p:sp>
        <p:nvSpPr>
          <p:cNvPr id="21" name="Line 6">
            <a:extLst>
              <a:ext uri="{FF2B5EF4-FFF2-40B4-BE49-F238E27FC236}">
                <a16:creationId xmlns:a16="http://schemas.microsoft.com/office/drawing/2014/main" id="{FC53F098-580B-4312-A4F1-1AC60BE56D07}"/>
              </a:ext>
            </a:extLst>
          </p:cNvPr>
          <p:cNvSpPr>
            <a:spLocks noChangeShapeType="1"/>
          </p:cNvSpPr>
          <p:nvPr/>
        </p:nvSpPr>
        <p:spPr bwMode="auto">
          <a:xfrm>
            <a:off x="203200" y="1173163"/>
            <a:ext cx="116363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8">
            <a:extLst>
              <a:ext uri="{FF2B5EF4-FFF2-40B4-BE49-F238E27FC236}">
                <a16:creationId xmlns:a16="http://schemas.microsoft.com/office/drawing/2014/main" id="{D5FF0977-49CE-433D-99F3-8520BA3A03E7}"/>
              </a:ext>
            </a:extLst>
          </p:cNvPr>
          <p:cNvSpPr>
            <a:spLocks noChangeShapeType="1"/>
          </p:cNvSpPr>
          <p:nvPr/>
        </p:nvSpPr>
        <p:spPr bwMode="auto">
          <a:xfrm flipV="1">
            <a:off x="203200" y="1077913"/>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9">
            <a:extLst>
              <a:ext uri="{FF2B5EF4-FFF2-40B4-BE49-F238E27FC236}">
                <a16:creationId xmlns:a16="http://schemas.microsoft.com/office/drawing/2014/main" id="{685F088E-17F4-4ED9-AD7E-AE118FB3BEDD}"/>
              </a:ext>
            </a:extLst>
          </p:cNvPr>
          <p:cNvSpPr>
            <a:spLocks noChangeShapeType="1"/>
          </p:cNvSpPr>
          <p:nvPr/>
        </p:nvSpPr>
        <p:spPr bwMode="auto">
          <a:xfrm flipV="1">
            <a:off x="1811338" y="1077913"/>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0">
            <a:extLst>
              <a:ext uri="{FF2B5EF4-FFF2-40B4-BE49-F238E27FC236}">
                <a16:creationId xmlns:a16="http://schemas.microsoft.com/office/drawing/2014/main" id="{51CCDA56-3FE4-4628-AA6A-DDBFF7FAB093}"/>
              </a:ext>
            </a:extLst>
          </p:cNvPr>
          <p:cNvSpPr>
            <a:spLocks noChangeShapeType="1"/>
          </p:cNvSpPr>
          <p:nvPr/>
        </p:nvSpPr>
        <p:spPr bwMode="auto">
          <a:xfrm flipV="1">
            <a:off x="3421063" y="1077913"/>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1">
            <a:extLst>
              <a:ext uri="{FF2B5EF4-FFF2-40B4-BE49-F238E27FC236}">
                <a16:creationId xmlns:a16="http://schemas.microsoft.com/office/drawing/2014/main" id="{B8285680-5C68-4D05-96AC-7127FFEB2B9B}"/>
              </a:ext>
            </a:extLst>
          </p:cNvPr>
          <p:cNvSpPr>
            <a:spLocks noChangeShapeType="1"/>
          </p:cNvSpPr>
          <p:nvPr/>
        </p:nvSpPr>
        <p:spPr bwMode="auto">
          <a:xfrm flipV="1">
            <a:off x="5030788" y="1077913"/>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2">
            <a:extLst>
              <a:ext uri="{FF2B5EF4-FFF2-40B4-BE49-F238E27FC236}">
                <a16:creationId xmlns:a16="http://schemas.microsoft.com/office/drawing/2014/main" id="{2E8F1166-D24D-47CE-B088-E601E00D7DCB}"/>
              </a:ext>
            </a:extLst>
          </p:cNvPr>
          <p:cNvSpPr>
            <a:spLocks noChangeShapeType="1"/>
          </p:cNvSpPr>
          <p:nvPr/>
        </p:nvSpPr>
        <p:spPr bwMode="auto">
          <a:xfrm flipV="1">
            <a:off x="6638925" y="1077913"/>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13">
            <a:extLst>
              <a:ext uri="{FF2B5EF4-FFF2-40B4-BE49-F238E27FC236}">
                <a16:creationId xmlns:a16="http://schemas.microsoft.com/office/drawing/2014/main" id="{5AECCA48-099F-4078-9FC6-6CA20FFC5F04}"/>
              </a:ext>
            </a:extLst>
          </p:cNvPr>
          <p:cNvSpPr>
            <a:spLocks noChangeShapeType="1"/>
          </p:cNvSpPr>
          <p:nvPr/>
        </p:nvSpPr>
        <p:spPr bwMode="auto">
          <a:xfrm flipV="1">
            <a:off x="8248650" y="1077913"/>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14">
            <a:extLst>
              <a:ext uri="{FF2B5EF4-FFF2-40B4-BE49-F238E27FC236}">
                <a16:creationId xmlns:a16="http://schemas.microsoft.com/office/drawing/2014/main" id="{B4E588BB-DBD3-4BE9-AF25-5B6B11D44744}"/>
              </a:ext>
            </a:extLst>
          </p:cNvPr>
          <p:cNvSpPr>
            <a:spLocks noChangeShapeType="1"/>
          </p:cNvSpPr>
          <p:nvPr/>
        </p:nvSpPr>
        <p:spPr bwMode="auto">
          <a:xfrm flipV="1">
            <a:off x="9858375" y="1077913"/>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15">
            <a:extLst>
              <a:ext uri="{FF2B5EF4-FFF2-40B4-BE49-F238E27FC236}">
                <a16:creationId xmlns:a16="http://schemas.microsoft.com/office/drawing/2014/main" id="{DE0C6C2C-10E7-4EC9-A0EE-672261A8BD88}"/>
              </a:ext>
            </a:extLst>
          </p:cNvPr>
          <p:cNvSpPr>
            <a:spLocks noChangeShapeType="1"/>
          </p:cNvSpPr>
          <p:nvPr/>
        </p:nvSpPr>
        <p:spPr bwMode="auto">
          <a:xfrm flipV="1">
            <a:off x="11466513" y="1077913"/>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 name="Rectangle 26">
            <a:extLst>
              <a:ext uri="{FF2B5EF4-FFF2-40B4-BE49-F238E27FC236}">
                <a16:creationId xmlns:a16="http://schemas.microsoft.com/office/drawing/2014/main" id="{CFFC691C-106D-4B9D-AF2C-7C11A4567C98}"/>
              </a:ext>
            </a:extLst>
          </p:cNvPr>
          <p:cNvSpPr>
            <a:spLocks noChangeArrowheads="1"/>
          </p:cNvSpPr>
          <p:nvPr/>
        </p:nvSpPr>
        <p:spPr bwMode="auto">
          <a:xfrm>
            <a:off x="166688" y="121761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2" name="Rectangle 33">
            <a:extLst>
              <a:ext uri="{FF2B5EF4-FFF2-40B4-BE49-F238E27FC236}">
                <a16:creationId xmlns:a16="http://schemas.microsoft.com/office/drawing/2014/main" id="{FAB953A8-E570-43CC-B9DF-9F98ED032FCF}"/>
              </a:ext>
            </a:extLst>
          </p:cNvPr>
          <p:cNvSpPr>
            <a:spLocks noChangeArrowheads="1"/>
          </p:cNvSpPr>
          <p:nvPr/>
        </p:nvSpPr>
        <p:spPr bwMode="auto">
          <a:xfrm>
            <a:off x="11388725" y="1217613"/>
            <a:ext cx="32380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dirty="0">
                <a:ln>
                  <a:noFill/>
                </a:ln>
                <a:solidFill>
                  <a:srgbClr val="262626"/>
                </a:solidFill>
                <a:effectLst/>
                <a:latin typeface="Arial" panose="020B0604020202020204" pitchFamily="34" charset="0"/>
              </a:rPr>
              <a:t>350,000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49" name="Line 40">
            <a:extLst>
              <a:ext uri="{FF2B5EF4-FFF2-40B4-BE49-F238E27FC236}">
                <a16:creationId xmlns:a16="http://schemas.microsoft.com/office/drawing/2014/main" id="{9A4ED488-3A9D-46C3-B66A-97CC7762427B}"/>
              </a:ext>
            </a:extLst>
          </p:cNvPr>
          <p:cNvSpPr>
            <a:spLocks noChangeShapeType="1"/>
          </p:cNvSpPr>
          <p:nvPr/>
        </p:nvSpPr>
        <p:spPr bwMode="auto">
          <a:xfrm>
            <a:off x="203200" y="1173163"/>
            <a:ext cx="128588"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 name="Freeform 52">
            <a:extLst>
              <a:ext uri="{FF2B5EF4-FFF2-40B4-BE49-F238E27FC236}">
                <a16:creationId xmlns:a16="http://schemas.microsoft.com/office/drawing/2014/main" id="{E049983F-BA84-472D-9401-37837A79B5B2}"/>
              </a:ext>
            </a:extLst>
          </p:cNvPr>
          <p:cNvSpPr>
            <a:spLocks/>
          </p:cNvSpPr>
          <p:nvPr/>
        </p:nvSpPr>
        <p:spPr bwMode="auto">
          <a:xfrm>
            <a:off x="203200" y="723900"/>
            <a:ext cx="11585575" cy="328613"/>
          </a:xfrm>
          <a:custGeom>
            <a:avLst/>
            <a:gdLst>
              <a:gd name="T0" fmla="*/ 113 w 7298"/>
              <a:gd name="T1" fmla="*/ 204 h 294"/>
              <a:gd name="T2" fmla="*/ 233 w 7298"/>
              <a:gd name="T3" fmla="*/ 125 h 294"/>
              <a:gd name="T4" fmla="*/ 352 w 7298"/>
              <a:gd name="T5" fmla="*/ 95 h 294"/>
              <a:gd name="T6" fmla="*/ 466 w 7298"/>
              <a:gd name="T7" fmla="*/ 143 h 294"/>
              <a:gd name="T8" fmla="*/ 577 w 7298"/>
              <a:gd name="T9" fmla="*/ 152 h 294"/>
              <a:gd name="T10" fmla="*/ 691 w 7298"/>
              <a:gd name="T11" fmla="*/ 139 h 294"/>
              <a:gd name="T12" fmla="*/ 806 w 7298"/>
              <a:gd name="T13" fmla="*/ 137 h 294"/>
              <a:gd name="T14" fmla="*/ 921 w 7298"/>
              <a:gd name="T15" fmla="*/ 141 h 294"/>
              <a:gd name="T16" fmla="*/ 1037 w 7298"/>
              <a:gd name="T17" fmla="*/ 166 h 294"/>
              <a:gd name="T18" fmla="*/ 1150 w 7298"/>
              <a:gd name="T19" fmla="*/ 153 h 294"/>
              <a:gd name="T20" fmla="*/ 1264 w 7298"/>
              <a:gd name="T21" fmla="*/ 138 h 294"/>
              <a:gd name="T22" fmla="*/ 1379 w 7298"/>
              <a:gd name="T23" fmla="*/ 144 h 294"/>
              <a:gd name="T24" fmla="*/ 1492 w 7298"/>
              <a:gd name="T25" fmla="*/ 137 h 294"/>
              <a:gd name="T26" fmla="*/ 1604 w 7298"/>
              <a:gd name="T27" fmla="*/ 147 h 294"/>
              <a:gd name="T28" fmla="*/ 1714 w 7298"/>
              <a:gd name="T29" fmla="*/ 143 h 294"/>
              <a:gd name="T30" fmla="*/ 1827 w 7298"/>
              <a:gd name="T31" fmla="*/ 129 h 294"/>
              <a:gd name="T32" fmla="*/ 1939 w 7298"/>
              <a:gd name="T33" fmla="*/ 154 h 294"/>
              <a:gd name="T34" fmla="*/ 2053 w 7298"/>
              <a:gd name="T35" fmla="*/ 119 h 294"/>
              <a:gd name="T36" fmla="*/ 2169 w 7298"/>
              <a:gd name="T37" fmla="*/ 119 h 294"/>
              <a:gd name="T38" fmla="*/ 2284 w 7298"/>
              <a:gd name="T39" fmla="*/ 143 h 294"/>
              <a:gd name="T40" fmla="*/ 2396 w 7298"/>
              <a:gd name="T41" fmla="*/ 123 h 294"/>
              <a:gd name="T42" fmla="*/ 2509 w 7298"/>
              <a:gd name="T43" fmla="*/ 129 h 294"/>
              <a:gd name="T44" fmla="*/ 2624 w 7298"/>
              <a:gd name="T45" fmla="*/ 136 h 294"/>
              <a:gd name="T46" fmla="*/ 2739 w 7298"/>
              <a:gd name="T47" fmla="*/ 137 h 294"/>
              <a:gd name="T48" fmla="*/ 2850 w 7298"/>
              <a:gd name="T49" fmla="*/ 136 h 294"/>
              <a:gd name="T50" fmla="*/ 2963 w 7298"/>
              <a:gd name="T51" fmla="*/ 163 h 294"/>
              <a:gd name="T52" fmla="*/ 3076 w 7298"/>
              <a:gd name="T53" fmla="*/ 123 h 294"/>
              <a:gd name="T54" fmla="*/ 3192 w 7298"/>
              <a:gd name="T55" fmla="*/ 149 h 294"/>
              <a:gd name="T56" fmla="*/ 3310 w 7298"/>
              <a:gd name="T57" fmla="*/ 152 h 294"/>
              <a:gd name="T58" fmla="*/ 3423 w 7298"/>
              <a:gd name="T59" fmla="*/ 151 h 294"/>
              <a:gd name="T60" fmla="*/ 3535 w 7298"/>
              <a:gd name="T61" fmla="*/ 141 h 294"/>
              <a:gd name="T62" fmla="*/ 3646 w 7298"/>
              <a:gd name="T63" fmla="*/ 156 h 294"/>
              <a:gd name="T64" fmla="*/ 3761 w 7298"/>
              <a:gd name="T65" fmla="*/ 155 h 294"/>
              <a:gd name="T66" fmla="*/ 3874 w 7298"/>
              <a:gd name="T67" fmla="*/ 139 h 294"/>
              <a:gd name="T68" fmla="*/ 3987 w 7298"/>
              <a:gd name="T69" fmla="*/ 208 h 294"/>
              <a:gd name="T70" fmla="*/ 4100 w 7298"/>
              <a:gd name="T71" fmla="*/ 139 h 294"/>
              <a:gd name="T72" fmla="*/ 4215 w 7298"/>
              <a:gd name="T73" fmla="*/ 112 h 294"/>
              <a:gd name="T74" fmla="*/ 4327 w 7298"/>
              <a:gd name="T75" fmla="*/ 142 h 294"/>
              <a:gd name="T76" fmla="*/ 4441 w 7298"/>
              <a:gd name="T77" fmla="*/ 125 h 294"/>
              <a:gd name="T78" fmla="*/ 4556 w 7298"/>
              <a:gd name="T79" fmla="*/ 153 h 294"/>
              <a:gd name="T80" fmla="*/ 4672 w 7298"/>
              <a:gd name="T81" fmla="*/ 149 h 294"/>
              <a:gd name="T82" fmla="*/ 4786 w 7298"/>
              <a:gd name="T83" fmla="*/ 145 h 294"/>
              <a:gd name="T84" fmla="*/ 4901 w 7298"/>
              <a:gd name="T85" fmla="*/ 121 h 294"/>
              <a:gd name="T86" fmla="*/ 5015 w 7298"/>
              <a:gd name="T87" fmla="*/ 163 h 294"/>
              <a:gd name="T88" fmla="*/ 5129 w 7298"/>
              <a:gd name="T89" fmla="*/ 204 h 294"/>
              <a:gd name="T90" fmla="*/ 5243 w 7298"/>
              <a:gd name="T91" fmla="*/ 137 h 294"/>
              <a:gd name="T92" fmla="*/ 5355 w 7298"/>
              <a:gd name="T93" fmla="*/ 155 h 294"/>
              <a:gd name="T94" fmla="*/ 5471 w 7298"/>
              <a:gd name="T95" fmla="*/ 153 h 294"/>
              <a:gd name="T96" fmla="*/ 5586 w 7298"/>
              <a:gd name="T97" fmla="*/ 75 h 294"/>
              <a:gd name="T98" fmla="*/ 5699 w 7298"/>
              <a:gd name="T99" fmla="*/ 143 h 294"/>
              <a:gd name="T100" fmla="*/ 5812 w 7298"/>
              <a:gd name="T101" fmla="*/ 141 h 294"/>
              <a:gd name="T102" fmla="*/ 5924 w 7298"/>
              <a:gd name="T103" fmla="*/ 205 h 294"/>
              <a:gd name="T104" fmla="*/ 6044 w 7298"/>
              <a:gd name="T105" fmla="*/ 148 h 294"/>
              <a:gd name="T106" fmla="*/ 6160 w 7298"/>
              <a:gd name="T107" fmla="*/ 152 h 294"/>
              <a:gd name="T108" fmla="*/ 6276 w 7298"/>
              <a:gd name="T109" fmla="*/ 156 h 294"/>
              <a:gd name="T110" fmla="*/ 6390 w 7298"/>
              <a:gd name="T111" fmla="*/ 190 h 294"/>
              <a:gd name="T112" fmla="*/ 6501 w 7298"/>
              <a:gd name="T113" fmla="*/ 131 h 294"/>
              <a:gd name="T114" fmla="*/ 6613 w 7298"/>
              <a:gd name="T115" fmla="*/ 121 h 294"/>
              <a:gd name="T116" fmla="*/ 6726 w 7298"/>
              <a:gd name="T117" fmla="*/ 137 h 294"/>
              <a:gd name="T118" fmla="*/ 6842 w 7298"/>
              <a:gd name="T119" fmla="*/ 134 h 294"/>
              <a:gd name="T120" fmla="*/ 6955 w 7298"/>
              <a:gd name="T121" fmla="*/ 132 h 294"/>
              <a:gd name="T122" fmla="*/ 7068 w 7298"/>
              <a:gd name="T123" fmla="*/ 153 h 294"/>
              <a:gd name="T124" fmla="*/ 7184 w 7298"/>
              <a:gd name="T125" fmla="*/ 17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98" h="294">
                <a:moveTo>
                  <a:pt x="0" y="156"/>
                </a:moveTo>
                <a:lnTo>
                  <a:pt x="0" y="213"/>
                </a:lnTo>
                <a:lnTo>
                  <a:pt x="1" y="117"/>
                </a:lnTo>
                <a:lnTo>
                  <a:pt x="1" y="122"/>
                </a:lnTo>
                <a:lnTo>
                  <a:pt x="1" y="132"/>
                </a:lnTo>
                <a:lnTo>
                  <a:pt x="1" y="32"/>
                </a:lnTo>
                <a:lnTo>
                  <a:pt x="2" y="179"/>
                </a:lnTo>
                <a:lnTo>
                  <a:pt x="3" y="186"/>
                </a:lnTo>
                <a:lnTo>
                  <a:pt x="4" y="238"/>
                </a:lnTo>
                <a:lnTo>
                  <a:pt x="4" y="149"/>
                </a:lnTo>
                <a:lnTo>
                  <a:pt x="4" y="180"/>
                </a:lnTo>
                <a:lnTo>
                  <a:pt x="4" y="172"/>
                </a:lnTo>
                <a:lnTo>
                  <a:pt x="5" y="142"/>
                </a:lnTo>
                <a:lnTo>
                  <a:pt x="5" y="216"/>
                </a:lnTo>
                <a:lnTo>
                  <a:pt x="5" y="192"/>
                </a:lnTo>
                <a:lnTo>
                  <a:pt x="5" y="189"/>
                </a:lnTo>
                <a:lnTo>
                  <a:pt x="7" y="94"/>
                </a:lnTo>
                <a:lnTo>
                  <a:pt x="7" y="97"/>
                </a:lnTo>
                <a:lnTo>
                  <a:pt x="7" y="93"/>
                </a:lnTo>
                <a:lnTo>
                  <a:pt x="8" y="9"/>
                </a:lnTo>
                <a:lnTo>
                  <a:pt x="8" y="152"/>
                </a:lnTo>
                <a:lnTo>
                  <a:pt x="8" y="146"/>
                </a:lnTo>
                <a:lnTo>
                  <a:pt x="8" y="143"/>
                </a:lnTo>
                <a:lnTo>
                  <a:pt x="8" y="130"/>
                </a:lnTo>
                <a:lnTo>
                  <a:pt x="9" y="167"/>
                </a:lnTo>
                <a:lnTo>
                  <a:pt x="9" y="161"/>
                </a:lnTo>
                <a:lnTo>
                  <a:pt x="10" y="184"/>
                </a:lnTo>
                <a:lnTo>
                  <a:pt x="10" y="227"/>
                </a:lnTo>
                <a:lnTo>
                  <a:pt x="11" y="42"/>
                </a:lnTo>
                <a:lnTo>
                  <a:pt x="11" y="65"/>
                </a:lnTo>
                <a:lnTo>
                  <a:pt x="11" y="66"/>
                </a:lnTo>
                <a:lnTo>
                  <a:pt x="12" y="220"/>
                </a:lnTo>
                <a:lnTo>
                  <a:pt x="12" y="207"/>
                </a:lnTo>
                <a:lnTo>
                  <a:pt x="12" y="202"/>
                </a:lnTo>
                <a:lnTo>
                  <a:pt x="13" y="206"/>
                </a:lnTo>
                <a:lnTo>
                  <a:pt x="14" y="123"/>
                </a:lnTo>
                <a:lnTo>
                  <a:pt x="14" y="130"/>
                </a:lnTo>
                <a:lnTo>
                  <a:pt x="14" y="130"/>
                </a:lnTo>
                <a:lnTo>
                  <a:pt x="14" y="133"/>
                </a:lnTo>
                <a:lnTo>
                  <a:pt x="15" y="36"/>
                </a:lnTo>
                <a:lnTo>
                  <a:pt x="15" y="84"/>
                </a:lnTo>
                <a:lnTo>
                  <a:pt x="15" y="84"/>
                </a:lnTo>
                <a:lnTo>
                  <a:pt x="15" y="83"/>
                </a:lnTo>
                <a:lnTo>
                  <a:pt x="16" y="186"/>
                </a:lnTo>
                <a:lnTo>
                  <a:pt x="16" y="178"/>
                </a:lnTo>
                <a:lnTo>
                  <a:pt x="16" y="186"/>
                </a:lnTo>
                <a:lnTo>
                  <a:pt x="17" y="223"/>
                </a:lnTo>
                <a:lnTo>
                  <a:pt x="17" y="94"/>
                </a:lnTo>
                <a:lnTo>
                  <a:pt x="18" y="172"/>
                </a:lnTo>
                <a:lnTo>
                  <a:pt x="18" y="174"/>
                </a:lnTo>
                <a:lnTo>
                  <a:pt x="19" y="161"/>
                </a:lnTo>
                <a:lnTo>
                  <a:pt x="19" y="216"/>
                </a:lnTo>
                <a:lnTo>
                  <a:pt x="19" y="175"/>
                </a:lnTo>
                <a:lnTo>
                  <a:pt x="19" y="172"/>
                </a:lnTo>
                <a:lnTo>
                  <a:pt x="19" y="175"/>
                </a:lnTo>
                <a:lnTo>
                  <a:pt x="20" y="111"/>
                </a:lnTo>
                <a:lnTo>
                  <a:pt x="21" y="111"/>
                </a:lnTo>
                <a:lnTo>
                  <a:pt x="21" y="107"/>
                </a:lnTo>
                <a:lnTo>
                  <a:pt x="21" y="147"/>
                </a:lnTo>
                <a:lnTo>
                  <a:pt x="22" y="63"/>
                </a:lnTo>
                <a:lnTo>
                  <a:pt x="22" y="76"/>
                </a:lnTo>
                <a:lnTo>
                  <a:pt x="22" y="65"/>
                </a:lnTo>
                <a:lnTo>
                  <a:pt x="23" y="119"/>
                </a:lnTo>
                <a:lnTo>
                  <a:pt x="23" y="44"/>
                </a:lnTo>
                <a:lnTo>
                  <a:pt x="23" y="85"/>
                </a:lnTo>
                <a:lnTo>
                  <a:pt x="23" y="104"/>
                </a:lnTo>
                <a:lnTo>
                  <a:pt x="24" y="86"/>
                </a:lnTo>
                <a:lnTo>
                  <a:pt x="25" y="211"/>
                </a:lnTo>
                <a:lnTo>
                  <a:pt x="25" y="194"/>
                </a:lnTo>
                <a:lnTo>
                  <a:pt x="25" y="214"/>
                </a:lnTo>
                <a:lnTo>
                  <a:pt x="25" y="230"/>
                </a:lnTo>
                <a:lnTo>
                  <a:pt x="25" y="90"/>
                </a:lnTo>
                <a:lnTo>
                  <a:pt x="26" y="195"/>
                </a:lnTo>
                <a:lnTo>
                  <a:pt x="26" y="210"/>
                </a:lnTo>
                <a:lnTo>
                  <a:pt x="27" y="141"/>
                </a:lnTo>
                <a:lnTo>
                  <a:pt x="27" y="147"/>
                </a:lnTo>
                <a:lnTo>
                  <a:pt x="29" y="136"/>
                </a:lnTo>
                <a:lnTo>
                  <a:pt x="29" y="155"/>
                </a:lnTo>
                <a:lnTo>
                  <a:pt x="29" y="143"/>
                </a:lnTo>
                <a:lnTo>
                  <a:pt x="29" y="137"/>
                </a:lnTo>
                <a:lnTo>
                  <a:pt x="30" y="197"/>
                </a:lnTo>
                <a:lnTo>
                  <a:pt x="30" y="100"/>
                </a:lnTo>
                <a:lnTo>
                  <a:pt x="30" y="105"/>
                </a:lnTo>
                <a:lnTo>
                  <a:pt x="30" y="103"/>
                </a:lnTo>
                <a:lnTo>
                  <a:pt x="31" y="88"/>
                </a:lnTo>
                <a:lnTo>
                  <a:pt x="31" y="182"/>
                </a:lnTo>
                <a:lnTo>
                  <a:pt x="32" y="122"/>
                </a:lnTo>
                <a:lnTo>
                  <a:pt x="32" y="123"/>
                </a:lnTo>
                <a:lnTo>
                  <a:pt x="32" y="78"/>
                </a:lnTo>
                <a:lnTo>
                  <a:pt x="32" y="164"/>
                </a:lnTo>
                <a:lnTo>
                  <a:pt x="33" y="105"/>
                </a:lnTo>
                <a:lnTo>
                  <a:pt x="33" y="89"/>
                </a:lnTo>
                <a:lnTo>
                  <a:pt x="34" y="27"/>
                </a:lnTo>
                <a:lnTo>
                  <a:pt x="34" y="169"/>
                </a:lnTo>
                <a:lnTo>
                  <a:pt x="34" y="166"/>
                </a:lnTo>
                <a:lnTo>
                  <a:pt x="34" y="165"/>
                </a:lnTo>
                <a:lnTo>
                  <a:pt x="35" y="138"/>
                </a:lnTo>
                <a:lnTo>
                  <a:pt x="35" y="224"/>
                </a:lnTo>
                <a:lnTo>
                  <a:pt x="36" y="150"/>
                </a:lnTo>
                <a:lnTo>
                  <a:pt x="36" y="148"/>
                </a:lnTo>
                <a:lnTo>
                  <a:pt x="37" y="168"/>
                </a:lnTo>
                <a:lnTo>
                  <a:pt x="37" y="43"/>
                </a:lnTo>
                <a:lnTo>
                  <a:pt x="37" y="120"/>
                </a:lnTo>
                <a:lnTo>
                  <a:pt x="38" y="122"/>
                </a:lnTo>
                <a:lnTo>
                  <a:pt x="38" y="117"/>
                </a:lnTo>
                <a:lnTo>
                  <a:pt x="38" y="220"/>
                </a:lnTo>
                <a:lnTo>
                  <a:pt x="39" y="199"/>
                </a:lnTo>
                <a:lnTo>
                  <a:pt x="39" y="208"/>
                </a:lnTo>
                <a:lnTo>
                  <a:pt x="39" y="226"/>
                </a:lnTo>
                <a:lnTo>
                  <a:pt x="40" y="128"/>
                </a:lnTo>
                <a:lnTo>
                  <a:pt x="40" y="130"/>
                </a:lnTo>
                <a:lnTo>
                  <a:pt x="40" y="127"/>
                </a:lnTo>
                <a:lnTo>
                  <a:pt x="40" y="141"/>
                </a:lnTo>
                <a:lnTo>
                  <a:pt x="41" y="114"/>
                </a:lnTo>
                <a:lnTo>
                  <a:pt x="41" y="137"/>
                </a:lnTo>
                <a:lnTo>
                  <a:pt x="42" y="135"/>
                </a:lnTo>
                <a:lnTo>
                  <a:pt x="42" y="158"/>
                </a:lnTo>
                <a:lnTo>
                  <a:pt x="42" y="123"/>
                </a:lnTo>
                <a:lnTo>
                  <a:pt x="43" y="136"/>
                </a:lnTo>
                <a:lnTo>
                  <a:pt x="43" y="141"/>
                </a:lnTo>
                <a:lnTo>
                  <a:pt x="43" y="124"/>
                </a:lnTo>
                <a:lnTo>
                  <a:pt x="44" y="205"/>
                </a:lnTo>
                <a:lnTo>
                  <a:pt x="44" y="131"/>
                </a:lnTo>
                <a:lnTo>
                  <a:pt x="45" y="129"/>
                </a:lnTo>
                <a:lnTo>
                  <a:pt x="45" y="177"/>
                </a:lnTo>
                <a:lnTo>
                  <a:pt x="46" y="93"/>
                </a:lnTo>
                <a:lnTo>
                  <a:pt x="46" y="171"/>
                </a:lnTo>
                <a:lnTo>
                  <a:pt x="46" y="165"/>
                </a:lnTo>
                <a:lnTo>
                  <a:pt x="46" y="166"/>
                </a:lnTo>
                <a:lnTo>
                  <a:pt x="46" y="40"/>
                </a:lnTo>
                <a:lnTo>
                  <a:pt x="47" y="101"/>
                </a:lnTo>
                <a:lnTo>
                  <a:pt x="47" y="102"/>
                </a:lnTo>
                <a:lnTo>
                  <a:pt x="48" y="170"/>
                </a:lnTo>
                <a:lnTo>
                  <a:pt x="48" y="58"/>
                </a:lnTo>
                <a:lnTo>
                  <a:pt x="48" y="89"/>
                </a:lnTo>
                <a:lnTo>
                  <a:pt x="49" y="92"/>
                </a:lnTo>
                <a:lnTo>
                  <a:pt x="49" y="294"/>
                </a:lnTo>
                <a:lnTo>
                  <a:pt x="50" y="223"/>
                </a:lnTo>
                <a:lnTo>
                  <a:pt x="50" y="224"/>
                </a:lnTo>
                <a:lnTo>
                  <a:pt x="51" y="155"/>
                </a:lnTo>
                <a:lnTo>
                  <a:pt x="51" y="229"/>
                </a:lnTo>
                <a:lnTo>
                  <a:pt x="51" y="184"/>
                </a:lnTo>
                <a:lnTo>
                  <a:pt x="51" y="183"/>
                </a:lnTo>
                <a:lnTo>
                  <a:pt x="51" y="186"/>
                </a:lnTo>
                <a:lnTo>
                  <a:pt x="53" y="34"/>
                </a:lnTo>
                <a:lnTo>
                  <a:pt x="53" y="40"/>
                </a:lnTo>
                <a:lnTo>
                  <a:pt x="53" y="39"/>
                </a:lnTo>
                <a:lnTo>
                  <a:pt x="54" y="208"/>
                </a:lnTo>
                <a:lnTo>
                  <a:pt x="54" y="180"/>
                </a:lnTo>
                <a:lnTo>
                  <a:pt x="54" y="181"/>
                </a:lnTo>
                <a:lnTo>
                  <a:pt x="55" y="187"/>
                </a:lnTo>
                <a:lnTo>
                  <a:pt x="55" y="120"/>
                </a:lnTo>
                <a:lnTo>
                  <a:pt x="56" y="130"/>
                </a:lnTo>
                <a:lnTo>
                  <a:pt x="56" y="36"/>
                </a:lnTo>
                <a:lnTo>
                  <a:pt x="56" y="154"/>
                </a:lnTo>
                <a:lnTo>
                  <a:pt x="57" y="137"/>
                </a:lnTo>
                <a:lnTo>
                  <a:pt x="57" y="154"/>
                </a:lnTo>
                <a:lnTo>
                  <a:pt x="57" y="152"/>
                </a:lnTo>
                <a:lnTo>
                  <a:pt x="58" y="249"/>
                </a:lnTo>
                <a:lnTo>
                  <a:pt x="58" y="166"/>
                </a:lnTo>
                <a:lnTo>
                  <a:pt x="58" y="166"/>
                </a:lnTo>
                <a:lnTo>
                  <a:pt x="58" y="168"/>
                </a:lnTo>
                <a:lnTo>
                  <a:pt x="59" y="112"/>
                </a:lnTo>
                <a:lnTo>
                  <a:pt x="59" y="138"/>
                </a:lnTo>
                <a:lnTo>
                  <a:pt x="60" y="145"/>
                </a:lnTo>
                <a:lnTo>
                  <a:pt x="60" y="122"/>
                </a:lnTo>
                <a:lnTo>
                  <a:pt x="61" y="199"/>
                </a:lnTo>
                <a:lnTo>
                  <a:pt x="61" y="141"/>
                </a:lnTo>
                <a:lnTo>
                  <a:pt x="61" y="142"/>
                </a:lnTo>
                <a:lnTo>
                  <a:pt x="61" y="101"/>
                </a:lnTo>
                <a:lnTo>
                  <a:pt x="62" y="178"/>
                </a:lnTo>
                <a:lnTo>
                  <a:pt x="62" y="106"/>
                </a:lnTo>
                <a:lnTo>
                  <a:pt x="62" y="103"/>
                </a:lnTo>
                <a:lnTo>
                  <a:pt x="63" y="36"/>
                </a:lnTo>
                <a:lnTo>
                  <a:pt x="64" y="163"/>
                </a:lnTo>
                <a:lnTo>
                  <a:pt x="64" y="158"/>
                </a:lnTo>
                <a:lnTo>
                  <a:pt x="64" y="162"/>
                </a:lnTo>
                <a:lnTo>
                  <a:pt x="64" y="156"/>
                </a:lnTo>
                <a:lnTo>
                  <a:pt x="65" y="196"/>
                </a:lnTo>
                <a:lnTo>
                  <a:pt x="65" y="189"/>
                </a:lnTo>
                <a:lnTo>
                  <a:pt x="65" y="189"/>
                </a:lnTo>
                <a:lnTo>
                  <a:pt x="65" y="198"/>
                </a:lnTo>
                <a:lnTo>
                  <a:pt x="66" y="144"/>
                </a:lnTo>
                <a:lnTo>
                  <a:pt x="66" y="161"/>
                </a:lnTo>
                <a:lnTo>
                  <a:pt x="67" y="138"/>
                </a:lnTo>
                <a:lnTo>
                  <a:pt x="67" y="169"/>
                </a:lnTo>
                <a:lnTo>
                  <a:pt x="68" y="114"/>
                </a:lnTo>
                <a:lnTo>
                  <a:pt x="68" y="117"/>
                </a:lnTo>
                <a:lnTo>
                  <a:pt x="68" y="135"/>
                </a:lnTo>
                <a:lnTo>
                  <a:pt x="69" y="111"/>
                </a:lnTo>
                <a:lnTo>
                  <a:pt x="69" y="144"/>
                </a:lnTo>
                <a:lnTo>
                  <a:pt x="69" y="135"/>
                </a:lnTo>
                <a:lnTo>
                  <a:pt x="69" y="142"/>
                </a:lnTo>
                <a:lnTo>
                  <a:pt x="70" y="143"/>
                </a:lnTo>
                <a:lnTo>
                  <a:pt x="70" y="127"/>
                </a:lnTo>
                <a:lnTo>
                  <a:pt x="71" y="131"/>
                </a:lnTo>
                <a:lnTo>
                  <a:pt x="71" y="139"/>
                </a:lnTo>
                <a:lnTo>
                  <a:pt x="71" y="136"/>
                </a:lnTo>
                <a:lnTo>
                  <a:pt x="71" y="156"/>
                </a:lnTo>
                <a:lnTo>
                  <a:pt x="72" y="150"/>
                </a:lnTo>
                <a:lnTo>
                  <a:pt x="72" y="148"/>
                </a:lnTo>
                <a:lnTo>
                  <a:pt x="73" y="133"/>
                </a:lnTo>
                <a:lnTo>
                  <a:pt x="73" y="165"/>
                </a:lnTo>
                <a:lnTo>
                  <a:pt x="73" y="142"/>
                </a:lnTo>
                <a:lnTo>
                  <a:pt x="73" y="140"/>
                </a:lnTo>
                <a:lnTo>
                  <a:pt x="74" y="160"/>
                </a:lnTo>
                <a:lnTo>
                  <a:pt x="75" y="132"/>
                </a:lnTo>
                <a:lnTo>
                  <a:pt x="75" y="139"/>
                </a:lnTo>
                <a:lnTo>
                  <a:pt x="75" y="163"/>
                </a:lnTo>
                <a:lnTo>
                  <a:pt x="76" y="131"/>
                </a:lnTo>
                <a:lnTo>
                  <a:pt x="76" y="141"/>
                </a:lnTo>
                <a:lnTo>
                  <a:pt x="76" y="136"/>
                </a:lnTo>
                <a:lnTo>
                  <a:pt x="77" y="124"/>
                </a:lnTo>
                <a:lnTo>
                  <a:pt x="78" y="149"/>
                </a:lnTo>
                <a:lnTo>
                  <a:pt x="78" y="144"/>
                </a:lnTo>
                <a:lnTo>
                  <a:pt x="78" y="156"/>
                </a:lnTo>
                <a:lnTo>
                  <a:pt x="78" y="132"/>
                </a:lnTo>
                <a:lnTo>
                  <a:pt x="79" y="174"/>
                </a:lnTo>
                <a:lnTo>
                  <a:pt x="79" y="173"/>
                </a:lnTo>
                <a:lnTo>
                  <a:pt x="79" y="174"/>
                </a:lnTo>
                <a:lnTo>
                  <a:pt x="80" y="220"/>
                </a:lnTo>
                <a:lnTo>
                  <a:pt x="80" y="96"/>
                </a:lnTo>
                <a:lnTo>
                  <a:pt x="80" y="159"/>
                </a:lnTo>
                <a:lnTo>
                  <a:pt x="80" y="158"/>
                </a:lnTo>
                <a:lnTo>
                  <a:pt x="82" y="18"/>
                </a:lnTo>
                <a:lnTo>
                  <a:pt x="82" y="26"/>
                </a:lnTo>
                <a:lnTo>
                  <a:pt x="82" y="29"/>
                </a:lnTo>
                <a:lnTo>
                  <a:pt x="83" y="274"/>
                </a:lnTo>
                <a:lnTo>
                  <a:pt x="83" y="240"/>
                </a:lnTo>
                <a:lnTo>
                  <a:pt x="83" y="235"/>
                </a:lnTo>
                <a:lnTo>
                  <a:pt x="83" y="236"/>
                </a:lnTo>
                <a:lnTo>
                  <a:pt x="84" y="126"/>
                </a:lnTo>
                <a:lnTo>
                  <a:pt x="85" y="158"/>
                </a:lnTo>
                <a:lnTo>
                  <a:pt x="85" y="125"/>
                </a:lnTo>
                <a:lnTo>
                  <a:pt x="85" y="146"/>
                </a:lnTo>
                <a:lnTo>
                  <a:pt x="85" y="26"/>
                </a:lnTo>
                <a:lnTo>
                  <a:pt x="86" y="139"/>
                </a:lnTo>
                <a:lnTo>
                  <a:pt x="86" y="151"/>
                </a:lnTo>
                <a:lnTo>
                  <a:pt x="86" y="147"/>
                </a:lnTo>
                <a:lnTo>
                  <a:pt x="86" y="222"/>
                </a:lnTo>
                <a:lnTo>
                  <a:pt x="87" y="154"/>
                </a:lnTo>
                <a:lnTo>
                  <a:pt x="87" y="158"/>
                </a:lnTo>
                <a:lnTo>
                  <a:pt x="88" y="216"/>
                </a:lnTo>
                <a:lnTo>
                  <a:pt x="89" y="117"/>
                </a:lnTo>
                <a:lnTo>
                  <a:pt x="89" y="116"/>
                </a:lnTo>
                <a:lnTo>
                  <a:pt x="89" y="22"/>
                </a:lnTo>
                <a:lnTo>
                  <a:pt x="90" y="174"/>
                </a:lnTo>
                <a:lnTo>
                  <a:pt x="90" y="164"/>
                </a:lnTo>
                <a:lnTo>
                  <a:pt x="90" y="182"/>
                </a:lnTo>
                <a:lnTo>
                  <a:pt x="91" y="128"/>
                </a:lnTo>
                <a:lnTo>
                  <a:pt x="91" y="147"/>
                </a:lnTo>
                <a:lnTo>
                  <a:pt x="91" y="155"/>
                </a:lnTo>
                <a:lnTo>
                  <a:pt x="92" y="162"/>
                </a:lnTo>
                <a:lnTo>
                  <a:pt x="93" y="138"/>
                </a:lnTo>
                <a:lnTo>
                  <a:pt x="93" y="141"/>
                </a:lnTo>
                <a:lnTo>
                  <a:pt x="93" y="150"/>
                </a:lnTo>
                <a:lnTo>
                  <a:pt x="94" y="181"/>
                </a:lnTo>
                <a:lnTo>
                  <a:pt x="94" y="130"/>
                </a:lnTo>
                <a:lnTo>
                  <a:pt x="95" y="137"/>
                </a:lnTo>
                <a:lnTo>
                  <a:pt x="95" y="169"/>
                </a:lnTo>
                <a:lnTo>
                  <a:pt x="96" y="64"/>
                </a:lnTo>
                <a:lnTo>
                  <a:pt x="96" y="77"/>
                </a:lnTo>
                <a:lnTo>
                  <a:pt x="96" y="85"/>
                </a:lnTo>
                <a:lnTo>
                  <a:pt x="96" y="79"/>
                </a:lnTo>
                <a:lnTo>
                  <a:pt x="97" y="169"/>
                </a:lnTo>
                <a:lnTo>
                  <a:pt x="97" y="175"/>
                </a:lnTo>
                <a:lnTo>
                  <a:pt x="98" y="145"/>
                </a:lnTo>
                <a:lnTo>
                  <a:pt x="98" y="179"/>
                </a:lnTo>
                <a:lnTo>
                  <a:pt x="98" y="164"/>
                </a:lnTo>
                <a:lnTo>
                  <a:pt x="99" y="161"/>
                </a:lnTo>
                <a:lnTo>
                  <a:pt x="99" y="179"/>
                </a:lnTo>
                <a:lnTo>
                  <a:pt x="100" y="121"/>
                </a:lnTo>
                <a:lnTo>
                  <a:pt x="100" y="141"/>
                </a:lnTo>
                <a:lnTo>
                  <a:pt x="100" y="125"/>
                </a:lnTo>
                <a:lnTo>
                  <a:pt x="101" y="169"/>
                </a:lnTo>
                <a:lnTo>
                  <a:pt x="101" y="48"/>
                </a:lnTo>
                <a:lnTo>
                  <a:pt x="101" y="62"/>
                </a:lnTo>
                <a:lnTo>
                  <a:pt x="102" y="44"/>
                </a:lnTo>
                <a:lnTo>
                  <a:pt x="103" y="207"/>
                </a:lnTo>
                <a:lnTo>
                  <a:pt x="103" y="179"/>
                </a:lnTo>
                <a:lnTo>
                  <a:pt x="103" y="182"/>
                </a:lnTo>
                <a:lnTo>
                  <a:pt x="103" y="206"/>
                </a:lnTo>
                <a:lnTo>
                  <a:pt x="104" y="157"/>
                </a:lnTo>
                <a:lnTo>
                  <a:pt x="104" y="161"/>
                </a:lnTo>
                <a:lnTo>
                  <a:pt x="104" y="167"/>
                </a:lnTo>
                <a:lnTo>
                  <a:pt x="105" y="126"/>
                </a:lnTo>
                <a:lnTo>
                  <a:pt x="105" y="142"/>
                </a:lnTo>
                <a:lnTo>
                  <a:pt x="106" y="147"/>
                </a:lnTo>
                <a:lnTo>
                  <a:pt x="106" y="123"/>
                </a:lnTo>
                <a:lnTo>
                  <a:pt x="106" y="183"/>
                </a:lnTo>
                <a:lnTo>
                  <a:pt x="107" y="124"/>
                </a:lnTo>
                <a:lnTo>
                  <a:pt x="107" y="122"/>
                </a:lnTo>
                <a:lnTo>
                  <a:pt x="107" y="189"/>
                </a:lnTo>
                <a:lnTo>
                  <a:pt x="108" y="27"/>
                </a:lnTo>
                <a:lnTo>
                  <a:pt x="108" y="42"/>
                </a:lnTo>
                <a:lnTo>
                  <a:pt x="109" y="26"/>
                </a:lnTo>
                <a:lnTo>
                  <a:pt x="109" y="167"/>
                </a:lnTo>
                <a:lnTo>
                  <a:pt x="110" y="163"/>
                </a:lnTo>
                <a:lnTo>
                  <a:pt x="110" y="160"/>
                </a:lnTo>
                <a:lnTo>
                  <a:pt x="110" y="227"/>
                </a:lnTo>
                <a:lnTo>
                  <a:pt x="111" y="149"/>
                </a:lnTo>
                <a:lnTo>
                  <a:pt x="111" y="169"/>
                </a:lnTo>
                <a:lnTo>
                  <a:pt x="111" y="163"/>
                </a:lnTo>
                <a:lnTo>
                  <a:pt x="111" y="164"/>
                </a:lnTo>
                <a:lnTo>
                  <a:pt x="112" y="34"/>
                </a:lnTo>
                <a:lnTo>
                  <a:pt x="112" y="133"/>
                </a:lnTo>
                <a:lnTo>
                  <a:pt x="113" y="135"/>
                </a:lnTo>
                <a:lnTo>
                  <a:pt x="113" y="71"/>
                </a:lnTo>
                <a:lnTo>
                  <a:pt x="113" y="204"/>
                </a:lnTo>
                <a:lnTo>
                  <a:pt x="114" y="174"/>
                </a:lnTo>
                <a:lnTo>
                  <a:pt x="114" y="163"/>
                </a:lnTo>
                <a:lnTo>
                  <a:pt x="114" y="191"/>
                </a:lnTo>
                <a:lnTo>
                  <a:pt x="115" y="93"/>
                </a:lnTo>
                <a:lnTo>
                  <a:pt x="115" y="130"/>
                </a:lnTo>
                <a:lnTo>
                  <a:pt x="115" y="145"/>
                </a:lnTo>
                <a:lnTo>
                  <a:pt x="115" y="115"/>
                </a:lnTo>
                <a:lnTo>
                  <a:pt x="116" y="171"/>
                </a:lnTo>
                <a:lnTo>
                  <a:pt x="117" y="144"/>
                </a:lnTo>
                <a:lnTo>
                  <a:pt x="117" y="143"/>
                </a:lnTo>
                <a:lnTo>
                  <a:pt x="117" y="109"/>
                </a:lnTo>
                <a:lnTo>
                  <a:pt x="118" y="218"/>
                </a:lnTo>
                <a:lnTo>
                  <a:pt x="118" y="146"/>
                </a:lnTo>
                <a:lnTo>
                  <a:pt x="118" y="148"/>
                </a:lnTo>
                <a:lnTo>
                  <a:pt x="119" y="68"/>
                </a:lnTo>
                <a:lnTo>
                  <a:pt x="119" y="208"/>
                </a:lnTo>
                <a:lnTo>
                  <a:pt x="119" y="200"/>
                </a:lnTo>
                <a:lnTo>
                  <a:pt x="119" y="213"/>
                </a:lnTo>
                <a:lnTo>
                  <a:pt x="121" y="48"/>
                </a:lnTo>
                <a:lnTo>
                  <a:pt x="121" y="78"/>
                </a:lnTo>
                <a:lnTo>
                  <a:pt x="121" y="97"/>
                </a:lnTo>
                <a:lnTo>
                  <a:pt x="121" y="96"/>
                </a:lnTo>
                <a:lnTo>
                  <a:pt x="121" y="233"/>
                </a:lnTo>
                <a:lnTo>
                  <a:pt x="122" y="131"/>
                </a:lnTo>
                <a:lnTo>
                  <a:pt x="122" y="137"/>
                </a:lnTo>
                <a:lnTo>
                  <a:pt x="123" y="183"/>
                </a:lnTo>
                <a:lnTo>
                  <a:pt x="123" y="111"/>
                </a:lnTo>
                <a:lnTo>
                  <a:pt x="123" y="111"/>
                </a:lnTo>
                <a:lnTo>
                  <a:pt x="124" y="115"/>
                </a:lnTo>
                <a:lnTo>
                  <a:pt x="125" y="40"/>
                </a:lnTo>
                <a:lnTo>
                  <a:pt x="125" y="158"/>
                </a:lnTo>
                <a:lnTo>
                  <a:pt x="125" y="156"/>
                </a:lnTo>
                <a:lnTo>
                  <a:pt x="125" y="145"/>
                </a:lnTo>
                <a:lnTo>
                  <a:pt x="126" y="245"/>
                </a:lnTo>
                <a:lnTo>
                  <a:pt x="126" y="170"/>
                </a:lnTo>
                <a:lnTo>
                  <a:pt x="126" y="168"/>
                </a:lnTo>
                <a:lnTo>
                  <a:pt x="127" y="122"/>
                </a:lnTo>
                <a:lnTo>
                  <a:pt x="128" y="147"/>
                </a:lnTo>
                <a:lnTo>
                  <a:pt x="128" y="159"/>
                </a:lnTo>
                <a:lnTo>
                  <a:pt x="128" y="165"/>
                </a:lnTo>
                <a:lnTo>
                  <a:pt x="129" y="25"/>
                </a:lnTo>
                <a:lnTo>
                  <a:pt x="129" y="125"/>
                </a:lnTo>
                <a:lnTo>
                  <a:pt x="129" y="129"/>
                </a:lnTo>
                <a:lnTo>
                  <a:pt x="130" y="232"/>
                </a:lnTo>
                <a:lnTo>
                  <a:pt x="130" y="230"/>
                </a:lnTo>
                <a:lnTo>
                  <a:pt x="131" y="232"/>
                </a:lnTo>
                <a:lnTo>
                  <a:pt x="132" y="99"/>
                </a:lnTo>
                <a:lnTo>
                  <a:pt x="132" y="103"/>
                </a:lnTo>
                <a:lnTo>
                  <a:pt x="132" y="104"/>
                </a:lnTo>
                <a:lnTo>
                  <a:pt x="133" y="125"/>
                </a:lnTo>
                <a:lnTo>
                  <a:pt x="133" y="119"/>
                </a:lnTo>
                <a:lnTo>
                  <a:pt x="133" y="125"/>
                </a:lnTo>
                <a:lnTo>
                  <a:pt x="134" y="118"/>
                </a:lnTo>
                <a:lnTo>
                  <a:pt x="134" y="201"/>
                </a:lnTo>
                <a:lnTo>
                  <a:pt x="135" y="132"/>
                </a:lnTo>
                <a:lnTo>
                  <a:pt x="135" y="120"/>
                </a:lnTo>
                <a:lnTo>
                  <a:pt x="135" y="102"/>
                </a:lnTo>
                <a:lnTo>
                  <a:pt x="136" y="154"/>
                </a:lnTo>
                <a:lnTo>
                  <a:pt x="136" y="145"/>
                </a:lnTo>
                <a:lnTo>
                  <a:pt x="136" y="133"/>
                </a:lnTo>
                <a:lnTo>
                  <a:pt x="137" y="172"/>
                </a:lnTo>
                <a:lnTo>
                  <a:pt x="137" y="111"/>
                </a:lnTo>
                <a:lnTo>
                  <a:pt x="137" y="123"/>
                </a:lnTo>
                <a:lnTo>
                  <a:pt x="137" y="121"/>
                </a:lnTo>
                <a:lnTo>
                  <a:pt x="138" y="167"/>
                </a:lnTo>
                <a:lnTo>
                  <a:pt x="139" y="156"/>
                </a:lnTo>
                <a:lnTo>
                  <a:pt x="139" y="152"/>
                </a:lnTo>
                <a:lnTo>
                  <a:pt x="139" y="184"/>
                </a:lnTo>
                <a:lnTo>
                  <a:pt x="140" y="135"/>
                </a:lnTo>
                <a:lnTo>
                  <a:pt x="141" y="138"/>
                </a:lnTo>
                <a:lnTo>
                  <a:pt x="141" y="84"/>
                </a:lnTo>
                <a:lnTo>
                  <a:pt x="142" y="170"/>
                </a:lnTo>
                <a:lnTo>
                  <a:pt x="142" y="154"/>
                </a:lnTo>
                <a:lnTo>
                  <a:pt x="142" y="156"/>
                </a:lnTo>
                <a:lnTo>
                  <a:pt x="142" y="182"/>
                </a:lnTo>
                <a:lnTo>
                  <a:pt x="143" y="137"/>
                </a:lnTo>
                <a:lnTo>
                  <a:pt x="143" y="139"/>
                </a:lnTo>
                <a:lnTo>
                  <a:pt x="144" y="157"/>
                </a:lnTo>
                <a:lnTo>
                  <a:pt x="144" y="106"/>
                </a:lnTo>
                <a:lnTo>
                  <a:pt x="144" y="139"/>
                </a:lnTo>
                <a:lnTo>
                  <a:pt x="144" y="135"/>
                </a:lnTo>
                <a:lnTo>
                  <a:pt x="145" y="31"/>
                </a:lnTo>
                <a:lnTo>
                  <a:pt x="146" y="170"/>
                </a:lnTo>
                <a:lnTo>
                  <a:pt x="146" y="177"/>
                </a:lnTo>
                <a:lnTo>
                  <a:pt x="146" y="174"/>
                </a:lnTo>
                <a:lnTo>
                  <a:pt x="146" y="197"/>
                </a:lnTo>
                <a:lnTo>
                  <a:pt x="147" y="181"/>
                </a:lnTo>
                <a:lnTo>
                  <a:pt x="147" y="178"/>
                </a:lnTo>
                <a:lnTo>
                  <a:pt x="148" y="193"/>
                </a:lnTo>
                <a:lnTo>
                  <a:pt x="149" y="132"/>
                </a:lnTo>
                <a:lnTo>
                  <a:pt x="149" y="154"/>
                </a:lnTo>
                <a:lnTo>
                  <a:pt x="149" y="144"/>
                </a:lnTo>
                <a:lnTo>
                  <a:pt x="149" y="80"/>
                </a:lnTo>
                <a:lnTo>
                  <a:pt x="150" y="137"/>
                </a:lnTo>
                <a:lnTo>
                  <a:pt x="150" y="136"/>
                </a:lnTo>
                <a:lnTo>
                  <a:pt x="151" y="123"/>
                </a:lnTo>
                <a:lnTo>
                  <a:pt x="151" y="150"/>
                </a:lnTo>
                <a:lnTo>
                  <a:pt x="151" y="144"/>
                </a:lnTo>
                <a:lnTo>
                  <a:pt x="152" y="142"/>
                </a:lnTo>
                <a:lnTo>
                  <a:pt x="152" y="119"/>
                </a:lnTo>
                <a:lnTo>
                  <a:pt x="152" y="220"/>
                </a:lnTo>
                <a:lnTo>
                  <a:pt x="153" y="124"/>
                </a:lnTo>
                <a:lnTo>
                  <a:pt x="153" y="129"/>
                </a:lnTo>
                <a:lnTo>
                  <a:pt x="153" y="89"/>
                </a:lnTo>
                <a:lnTo>
                  <a:pt x="154" y="139"/>
                </a:lnTo>
                <a:lnTo>
                  <a:pt x="154" y="137"/>
                </a:lnTo>
                <a:lnTo>
                  <a:pt x="154" y="136"/>
                </a:lnTo>
                <a:lnTo>
                  <a:pt x="154" y="121"/>
                </a:lnTo>
                <a:lnTo>
                  <a:pt x="155" y="194"/>
                </a:lnTo>
                <a:lnTo>
                  <a:pt x="155" y="169"/>
                </a:lnTo>
                <a:lnTo>
                  <a:pt x="156" y="168"/>
                </a:lnTo>
                <a:lnTo>
                  <a:pt x="156" y="168"/>
                </a:lnTo>
                <a:lnTo>
                  <a:pt x="157" y="135"/>
                </a:lnTo>
                <a:lnTo>
                  <a:pt x="157" y="139"/>
                </a:lnTo>
                <a:lnTo>
                  <a:pt x="157" y="143"/>
                </a:lnTo>
                <a:lnTo>
                  <a:pt x="158" y="131"/>
                </a:lnTo>
                <a:lnTo>
                  <a:pt x="158" y="160"/>
                </a:lnTo>
                <a:lnTo>
                  <a:pt x="158" y="144"/>
                </a:lnTo>
                <a:lnTo>
                  <a:pt x="159" y="144"/>
                </a:lnTo>
                <a:lnTo>
                  <a:pt x="159" y="46"/>
                </a:lnTo>
                <a:lnTo>
                  <a:pt x="160" y="189"/>
                </a:lnTo>
                <a:lnTo>
                  <a:pt x="160" y="186"/>
                </a:lnTo>
                <a:lnTo>
                  <a:pt x="160" y="275"/>
                </a:lnTo>
                <a:lnTo>
                  <a:pt x="161" y="201"/>
                </a:lnTo>
                <a:lnTo>
                  <a:pt x="161" y="196"/>
                </a:lnTo>
                <a:lnTo>
                  <a:pt x="162" y="85"/>
                </a:lnTo>
                <a:lnTo>
                  <a:pt x="162" y="94"/>
                </a:lnTo>
                <a:lnTo>
                  <a:pt x="163" y="93"/>
                </a:lnTo>
                <a:lnTo>
                  <a:pt x="164" y="143"/>
                </a:lnTo>
                <a:lnTo>
                  <a:pt x="164" y="144"/>
                </a:lnTo>
                <a:lnTo>
                  <a:pt x="164" y="143"/>
                </a:lnTo>
                <a:lnTo>
                  <a:pt x="165" y="175"/>
                </a:lnTo>
                <a:lnTo>
                  <a:pt x="165" y="154"/>
                </a:lnTo>
                <a:lnTo>
                  <a:pt x="166" y="163"/>
                </a:lnTo>
                <a:lnTo>
                  <a:pt x="166" y="206"/>
                </a:lnTo>
                <a:lnTo>
                  <a:pt x="167" y="125"/>
                </a:lnTo>
                <a:lnTo>
                  <a:pt x="167" y="129"/>
                </a:lnTo>
                <a:lnTo>
                  <a:pt x="167" y="135"/>
                </a:lnTo>
                <a:lnTo>
                  <a:pt x="167" y="83"/>
                </a:lnTo>
                <a:lnTo>
                  <a:pt x="168" y="124"/>
                </a:lnTo>
                <a:lnTo>
                  <a:pt x="168" y="123"/>
                </a:lnTo>
                <a:lnTo>
                  <a:pt x="168" y="123"/>
                </a:lnTo>
                <a:lnTo>
                  <a:pt x="169" y="214"/>
                </a:lnTo>
                <a:lnTo>
                  <a:pt x="169" y="209"/>
                </a:lnTo>
                <a:lnTo>
                  <a:pt x="170" y="208"/>
                </a:lnTo>
                <a:lnTo>
                  <a:pt x="171" y="145"/>
                </a:lnTo>
                <a:lnTo>
                  <a:pt x="171" y="146"/>
                </a:lnTo>
                <a:lnTo>
                  <a:pt x="171" y="143"/>
                </a:lnTo>
                <a:lnTo>
                  <a:pt x="171" y="145"/>
                </a:lnTo>
                <a:lnTo>
                  <a:pt x="172" y="38"/>
                </a:lnTo>
                <a:lnTo>
                  <a:pt x="172" y="99"/>
                </a:lnTo>
                <a:lnTo>
                  <a:pt x="172" y="97"/>
                </a:lnTo>
                <a:lnTo>
                  <a:pt x="174" y="164"/>
                </a:lnTo>
                <a:lnTo>
                  <a:pt x="174" y="159"/>
                </a:lnTo>
                <a:lnTo>
                  <a:pt x="174" y="156"/>
                </a:lnTo>
                <a:lnTo>
                  <a:pt x="174" y="177"/>
                </a:lnTo>
                <a:lnTo>
                  <a:pt x="175" y="145"/>
                </a:lnTo>
                <a:lnTo>
                  <a:pt x="175" y="147"/>
                </a:lnTo>
                <a:lnTo>
                  <a:pt x="175" y="147"/>
                </a:lnTo>
                <a:lnTo>
                  <a:pt x="176" y="99"/>
                </a:lnTo>
                <a:lnTo>
                  <a:pt x="176" y="131"/>
                </a:lnTo>
                <a:lnTo>
                  <a:pt x="176" y="127"/>
                </a:lnTo>
                <a:lnTo>
                  <a:pt x="178" y="164"/>
                </a:lnTo>
                <a:lnTo>
                  <a:pt x="178" y="158"/>
                </a:lnTo>
                <a:lnTo>
                  <a:pt x="178" y="158"/>
                </a:lnTo>
                <a:lnTo>
                  <a:pt x="178" y="158"/>
                </a:lnTo>
                <a:lnTo>
                  <a:pt x="179" y="138"/>
                </a:lnTo>
                <a:lnTo>
                  <a:pt x="179" y="135"/>
                </a:lnTo>
                <a:lnTo>
                  <a:pt x="180" y="129"/>
                </a:lnTo>
                <a:lnTo>
                  <a:pt x="180" y="146"/>
                </a:lnTo>
                <a:lnTo>
                  <a:pt x="181" y="135"/>
                </a:lnTo>
                <a:lnTo>
                  <a:pt x="181" y="135"/>
                </a:lnTo>
                <a:lnTo>
                  <a:pt x="181" y="132"/>
                </a:lnTo>
                <a:lnTo>
                  <a:pt x="182" y="144"/>
                </a:lnTo>
                <a:lnTo>
                  <a:pt x="182" y="137"/>
                </a:lnTo>
                <a:lnTo>
                  <a:pt x="182" y="136"/>
                </a:lnTo>
                <a:lnTo>
                  <a:pt x="182" y="156"/>
                </a:lnTo>
                <a:lnTo>
                  <a:pt x="182" y="123"/>
                </a:lnTo>
                <a:lnTo>
                  <a:pt x="183" y="152"/>
                </a:lnTo>
                <a:lnTo>
                  <a:pt x="183" y="155"/>
                </a:lnTo>
                <a:lnTo>
                  <a:pt x="184" y="166"/>
                </a:lnTo>
                <a:lnTo>
                  <a:pt x="184" y="147"/>
                </a:lnTo>
                <a:lnTo>
                  <a:pt x="185" y="156"/>
                </a:lnTo>
                <a:lnTo>
                  <a:pt x="185" y="152"/>
                </a:lnTo>
                <a:lnTo>
                  <a:pt x="185" y="158"/>
                </a:lnTo>
                <a:lnTo>
                  <a:pt x="186" y="132"/>
                </a:lnTo>
                <a:lnTo>
                  <a:pt x="186" y="133"/>
                </a:lnTo>
                <a:lnTo>
                  <a:pt x="186" y="132"/>
                </a:lnTo>
                <a:lnTo>
                  <a:pt x="187" y="146"/>
                </a:lnTo>
                <a:lnTo>
                  <a:pt x="187" y="115"/>
                </a:lnTo>
                <a:lnTo>
                  <a:pt x="187" y="134"/>
                </a:lnTo>
                <a:lnTo>
                  <a:pt x="187" y="135"/>
                </a:lnTo>
                <a:lnTo>
                  <a:pt x="189" y="157"/>
                </a:lnTo>
                <a:lnTo>
                  <a:pt x="189" y="150"/>
                </a:lnTo>
                <a:lnTo>
                  <a:pt x="189" y="152"/>
                </a:lnTo>
                <a:lnTo>
                  <a:pt x="189" y="153"/>
                </a:lnTo>
                <a:lnTo>
                  <a:pt x="190" y="130"/>
                </a:lnTo>
                <a:lnTo>
                  <a:pt x="190" y="137"/>
                </a:lnTo>
                <a:lnTo>
                  <a:pt x="190" y="136"/>
                </a:lnTo>
                <a:lnTo>
                  <a:pt x="192" y="151"/>
                </a:lnTo>
                <a:lnTo>
                  <a:pt x="192" y="134"/>
                </a:lnTo>
                <a:lnTo>
                  <a:pt x="192" y="141"/>
                </a:lnTo>
                <a:lnTo>
                  <a:pt x="192" y="141"/>
                </a:lnTo>
                <a:lnTo>
                  <a:pt x="193" y="150"/>
                </a:lnTo>
                <a:lnTo>
                  <a:pt x="193" y="131"/>
                </a:lnTo>
                <a:lnTo>
                  <a:pt x="193" y="136"/>
                </a:lnTo>
                <a:lnTo>
                  <a:pt x="193" y="134"/>
                </a:lnTo>
                <a:lnTo>
                  <a:pt x="194" y="132"/>
                </a:lnTo>
                <a:lnTo>
                  <a:pt x="194" y="153"/>
                </a:lnTo>
                <a:lnTo>
                  <a:pt x="194" y="151"/>
                </a:lnTo>
                <a:lnTo>
                  <a:pt x="194" y="149"/>
                </a:lnTo>
                <a:lnTo>
                  <a:pt x="195" y="144"/>
                </a:lnTo>
                <a:lnTo>
                  <a:pt x="196" y="173"/>
                </a:lnTo>
                <a:lnTo>
                  <a:pt x="196" y="162"/>
                </a:lnTo>
                <a:lnTo>
                  <a:pt x="196" y="159"/>
                </a:lnTo>
                <a:lnTo>
                  <a:pt x="196" y="199"/>
                </a:lnTo>
                <a:lnTo>
                  <a:pt x="197" y="107"/>
                </a:lnTo>
                <a:lnTo>
                  <a:pt x="197" y="109"/>
                </a:lnTo>
                <a:lnTo>
                  <a:pt x="198" y="105"/>
                </a:lnTo>
                <a:lnTo>
                  <a:pt x="198" y="125"/>
                </a:lnTo>
                <a:lnTo>
                  <a:pt x="198" y="15"/>
                </a:lnTo>
                <a:lnTo>
                  <a:pt x="199" y="116"/>
                </a:lnTo>
                <a:lnTo>
                  <a:pt x="199" y="118"/>
                </a:lnTo>
                <a:lnTo>
                  <a:pt x="200" y="191"/>
                </a:lnTo>
                <a:lnTo>
                  <a:pt x="200" y="178"/>
                </a:lnTo>
                <a:lnTo>
                  <a:pt x="200" y="180"/>
                </a:lnTo>
                <a:lnTo>
                  <a:pt x="200" y="187"/>
                </a:lnTo>
                <a:lnTo>
                  <a:pt x="201" y="158"/>
                </a:lnTo>
                <a:lnTo>
                  <a:pt x="201" y="159"/>
                </a:lnTo>
                <a:lnTo>
                  <a:pt x="201" y="158"/>
                </a:lnTo>
                <a:lnTo>
                  <a:pt x="202" y="132"/>
                </a:lnTo>
                <a:lnTo>
                  <a:pt x="203" y="138"/>
                </a:lnTo>
                <a:lnTo>
                  <a:pt x="203" y="136"/>
                </a:lnTo>
                <a:lnTo>
                  <a:pt x="203" y="140"/>
                </a:lnTo>
                <a:lnTo>
                  <a:pt x="204" y="114"/>
                </a:lnTo>
                <a:lnTo>
                  <a:pt x="204" y="122"/>
                </a:lnTo>
                <a:lnTo>
                  <a:pt x="205" y="124"/>
                </a:lnTo>
                <a:lnTo>
                  <a:pt x="205" y="123"/>
                </a:lnTo>
                <a:lnTo>
                  <a:pt x="205" y="152"/>
                </a:lnTo>
                <a:lnTo>
                  <a:pt x="206" y="145"/>
                </a:lnTo>
                <a:lnTo>
                  <a:pt x="206" y="146"/>
                </a:lnTo>
                <a:lnTo>
                  <a:pt x="206" y="141"/>
                </a:lnTo>
                <a:lnTo>
                  <a:pt x="207" y="176"/>
                </a:lnTo>
                <a:lnTo>
                  <a:pt x="207" y="169"/>
                </a:lnTo>
                <a:lnTo>
                  <a:pt x="207" y="169"/>
                </a:lnTo>
                <a:lnTo>
                  <a:pt x="207" y="176"/>
                </a:lnTo>
                <a:lnTo>
                  <a:pt x="208" y="126"/>
                </a:lnTo>
                <a:lnTo>
                  <a:pt x="208" y="129"/>
                </a:lnTo>
                <a:lnTo>
                  <a:pt x="209" y="132"/>
                </a:lnTo>
                <a:lnTo>
                  <a:pt x="209" y="146"/>
                </a:lnTo>
                <a:lnTo>
                  <a:pt x="210" y="117"/>
                </a:lnTo>
                <a:lnTo>
                  <a:pt x="210" y="127"/>
                </a:lnTo>
                <a:lnTo>
                  <a:pt x="210" y="127"/>
                </a:lnTo>
                <a:lnTo>
                  <a:pt x="210" y="125"/>
                </a:lnTo>
                <a:lnTo>
                  <a:pt x="211" y="152"/>
                </a:lnTo>
                <a:lnTo>
                  <a:pt x="211" y="152"/>
                </a:lnTo>
                <a:lnTo>
                  <a:pt x="212" y="145"/>
                </a:lnTo>
                <a:lnTo>
                  <a:pt x="213" y="225"/>
                </a:lnTo>
                <a:lnTo>
                  <a:pt x="213" y="227"/>
                </a:lnTo>
                <a:lnTo>
                  <a:pt x="214" y="105"/>
                </a:lnTo>
                <a:lnTo>
                  <a:pt x="214" y="108"/>
                </a:lnTo>
                <a:lnTo>
                  <a:pt x="215" y="138"/>
                </a:lnTo>
                <a:lnTo>
                  <a:pt x="215" y="48"/>
                </a:lnTo>
                <a:lnTo>
                  <a:pt x="215" y="65"/>
                </a:lnTo>
                <a:lnTo>
                  <a:pt x="216" y="66"/>
                </a:lnTo>
                <a:lnTo>
                  <a:pt x="216" y="56"/>
                </a:lnTo>
                <a:lnTo>
                  <a:pt x="217" y="216"/>
                </a:lnTo>
                <a:lnTo>
                  <a:pt x="217" y="206"/>
                </a:lnTo>
                <a:lnTo>
                  <a:pt x="217" y="211"/>
                </a:lnTo>
                <a:lnTo>
                  <a:pt x="217" y="253"/>
                </a:lnTo>
                <a:lnTo>
                  <a:pt x="218" y="158"/>
                </a:lnTo>
                <a:lnTo>
                  <a:pt x="218" y="150"/>
                </a:lnTo>
                <a:lnTo>
                  <a:pt x="218" y="161"/>
                </a:lnTo>
                <a:lnTo>
                  <a:pt x="219" y="65"/>
                </a:lnTo>
                <a:lnTo>
                  <a:pt x="219" y="75"/>
                </a:lnTo>
                <a:lnTo>
                  <a:pt x="220" y="74"/>
                </a:lnTo>
                <a:lnTo>
                  <a:pt x="221" y="165"/>
                </a:lnTo>
                <a:lnTo>
                  <a:pt x="221" y="156"/>
                </a:lnTo>
                <a:lnTo>
                  <a:pt x="221" y="160"/>
                </a:lnTo>
                <a:lnTo>
                  <a:pt x="221" y="172"/>
                </a:lnTo>
                <a:lnTo>
                  <a:pt x="222" y="102"/>
                </a:lnTo>
                <a:lnTo>
                  <a:pt x="222" y="143"/>
                </a:lnTo>
                <a:lnTo>
                  <a:pt x="222" y="147"/>
                </a:lnTo>
                <a:lnTo>
                  <a:pt x="223" y="221"/>
                </a:lnTo>
                <a:lnTo>
                  <a:pt x="224" y="112"/>
                </a:lnTo>
                <a:lnTo>
                  <a:pt x="224" y="122"/>
                </a:lnTo>
                <a:lnTo>
                  <a:pt x="224" y="110"/>
                </a:lnTo>
                <a:lnTo>
                  <a:pt x="225" y="151"/>
                </a:lnTo>
                <a:lnTo>
                  <a:pt x="225" y="145"/>
                </a:lnTo>
                <a:lnTo>
                  <a:pt x="225" y="143"/>
                </a:lnTo>
                <a:lnTo>
                  <a:pt x="225" y="198"/>
                </a:lnTo>
                <a:lnTo>
                  <a:pt x="226" y="107"/>
                </a:lnTo>
                <a:lnTo>
                  <a:pt x="226" y="112"/>
                </a:lnTo>
                <a:lnTo>
                  <a:pt x="227" y="107"/>
                </a:lnTo>
                <a:lnTo>
                  <a:pt x="227" y="30"/>
                </a:lnTo>
                <a:lnTo>
                  <a:pt x="228" y="137"/>
                </a:lnTo>
                <a:lnTo>
                  <a:pt x="228" y="146"/>
                </a:lnTo>
                <a:lnTo>
                  <a:pt x="228" y="111"/>
                </a:lnTo>
                <a:lnTo>
                  <a:pt x="229" y="202"/>
                </a:lnTo>
                <a:lnTo>
                  <a:pt x="229" y="189"/>
                </a:lnTo>
                <a:lnTo>
                  <a:pt x="229" y="184"/>
                </a:lnTo>
                <a:lnTo>
                  <a:pt x="230" y="189"/>
                </a:lnTo>
                <a:lnTo>
                  <a:pt x="231" y="97"/>
                </a:lnTo>
                <a:lnTo>
                  <a:pt x="231" y="123"/>
                </a:lnTo>
                <a:lnTo>
                  <a:pt x="231" y="123"/>
                </a:lnTo>
                <a:lnTo>
                  <a:pt x="232" y="214"/>
                </a:lnTo>
                <a:lnTo>
                  <a:pt x="232" y="213"/>
                </a:lnTo>
                <a:lnTo>
                  <a:pt x="232" y="212"/>
                </a:lnTo>
                <a:lnTo>
                  <a:pt x="233" y="125"/>
                </a:lnTo>
                <a:lnTo>
                  <a:pt x="233" y="123"/>
                </a:lnTo>
                <a:lnTo>
                  <a:pt x="234" y="175"/>
                </a:lnTo>
                <a:lnTo>
                  <a:pt x="235" y="79"/>
                </a:lnTo>
                <a:lnTo>
                  <a:pt x="235" y="80"/>
                </a:lnTo>
                <a:lnTo>
                  <a:pt x="235" y="78"/>
                </a:lnTo>
                <a:lnTo>
                  <a:pt x="235" y="54"/>
                </a:lnTo>
                <a:lnTo>
                  <a:pt x="236" y="133"/>
                </a:lnTo>
                <a:lnTo>
                  <a:pt x="236" y="106"/>
                </a:lnTo>
                <a:lnTo>
                  <a:pt x="236" y="82"/>
                </a:lnTo>
                <a:lnTo>
                  <a:pt x="237" y="51"/>
                </a:lnTo>
                <a:lnTo>
                  <a:pt x="238" y="252"/>
                </a:lnTo>
                <a:lnTo>
                  <a:pt x="238" y="248"/>
                </a:lnTo>
                <a:lnTo>
                  <a:pt x="238" y="246"/>
                </a:lnTo>
                <a:lnTo>
                  <a:pt x="239" y="177"/>
                </a:lnTo>
                <a:lnTo>
                  <a:pt x="239" y="178"/>
                </a:lnTo>
                <a:lnTo>
                  <a:pt x="239" y="178"/>
                </a:lnTo>
                <a:lnTo>
                  <a:pt x="239" y="180"/>
                </a:lnTo>
                <a:lnTo>
                  <a:pt x="240" y="122"/>
                </a:lnTo>
                <a:lnTo>
                  <a:pt x="240" y="122"/>
                </a:lnTo>
                <a:lnTo>
                  <a:pt x="240" y="128"/>
                </a:lnTo>
                <a:lnTo>
                  <a:pt x="241" y="113"/>
                </a:lnTo>
                <a:lnTo>
                  <a:pt x="242" y="130"/>
                </a:lnTo>
                <a:lnTo>
                  <a:pt x="242" y="127"/>
                </a:lnTo>
                <a:lnTo>
                  <a:pt x="242" y="133"/>
                </a:lnTo>
                <a:lnTo>
                  <a:pt x="242" y="125"/>
                </a:lnTo>
                <a:lnTo>
                  <a:pt x="242" y="170"/>
                </a:lnTo>
                <a:lnTo>
                  <a:pt x="243" y="149"/>
                </a:lnTo>
                <a:lnTo>
                  <a:pt x="243" y="151"/>
                </a:lnTo>
                <a:lnTo>
                  <a:pt x="244" y="159"/>
                </a:lnTo>
                <a:lnTo>
                  <a:pt x="244" y="116"/>
                </a:lnTo>
                <a:lnTo>
                  <a:pt x="245" y="127"/>
                </a:lnTo>
                <a:lnTo>
                  <a:pt x="245" y="116"/>
                </a:lnTo>
                <a:lnTo>
                  <a:pt x="245" y="141"/>
                </a:lnTo>
                <a:lnTo>
                  <a:pt x="246" y="34"/>
                </a:lnTo>
                <a:lnTo>
                  <a:pt x="246" y="136"/>
                </a:lnTo>
                <a:lnTo>
                  <a:pt x="246" y="145"/>
                </a:lnTo>
                <a:lnTo>
                  <a:pt x="247" y="207"/>
                </a:lnTo>
                <a:lnTo>
                  <a:pt x="247" y="162"/>
                </a:lnTo>
                <a:lnTo>
                  <a:pt x="247" y="167"/>
                </a:lnTo>
                <a:lnTo>
                  <a:pt x="248" y="157"/>
                </a:lnTo>
                <a:lnTo>
                  <a:pt x="248" y="201"/>
                </a:lnTo>
                <a:lnTo>
                  <a:pt x="249" y="181"/>
                </a:lnTo>
                <a:lnTo>
                  <a:pt x="249" y="173"/>
                </a:lnTo>
                <a:lnTo>
                  <a:pt x="249" y="142"/>
                </a:lnTo>
                <a:lnTo>
                  <a:pt x="250" y="207"/>
                </a:lnTo>
                <a:lnTo>
                  <a:pt x="250" y="167"/>
                </a:lnTo>
                <a:lnTo>
                  <a:pt x="250" y="164"/>
                </a:lnTo>
                <a:lnTo>
                  <a:pt x="252" y="6"/>
                </a:lnTo>
                <a:lnTo>
                  <a:pt x="252" y="7"/>
                </a:lnTo>
                <a:lnTo>
                  <a:pt x="253" y="148"/>
                </a:lnTo>
                <a:lnTo>
                  <a:pt x="253" y="114"/>
                </a:lnTo>
                <a:lnTo>
                  <a:pt x="253" y="122"/>
                </a:lnTo>
                <a:lnTo>
                  <a:pt x="253" y="116"/>
                </a:lnTo>
                <a:lnTo>
                  <a:pt x="254" y="277"/>
                </a:lnTo>
                <a:lnTo>
                  <a:pt x="255" y="279"/>
                </a:lnTo>
                <a:lnTo>
                  <a:pt x="256" y="92"/>
                </a:lnTo>
                <a:lnTo>
                  <a:pt x="256" y="121"/>
                </a:lnTo>
                <a:lnTo>
                  <a:pt x="256" y="125"/>
                </a:lnTo>
                <a:lnTo>
                  <a:pt x="256" y="159"/>
                </a:lnTo>
                <a:lnTo>
                  <a:pt x="256" y="24"/>
                </a:lnTo>
                <a:lnTo>
                  <a:pt x="257" y="113"/>
                </a:lnTo>
                <a:lnTo>
                  <a:pt x="257" y="133"/>
                </a:lnTo>
                <a:lnTo>
                  <a:pt x="257" y="108"/>
                </a:lnTo>
                <a:lnTo>
                  <a:pt x="257" y="255"/>
                </a:lnTo>
                <a:lnTo>
                  <a:pt x="258" y="163"/>
                </a:lnTo>
                <a:lnTo>
                  <a:pt x="258" y="171"/>
                </a:lnTo>
                <a:lnTo>
                  <a:pt x="259" y="194"/>
                </a:lnTo>
                <a:lnTo>
                  <a:pt x="260" y="107"/>
                </a:lnTo>
                <a:lnTo>
                  <a:pt x="260" y="111"/>
                </a:lnTo>
                <a:lnTo>
                  <a:pt x="261" y="143"/>
                </a:lnTo>
                <a:lnTo>
                  <a:pt x="261" y="39"/>
                </a:lnTo>
                <a:lnTo>
                  <a:pt x="262" y="19"/>
                </a:lnTo>
                <a:lnTo>
                  <a:pt x="262" y="12"/>
                </a:lnTo>
                <a:lnTo>
                  <a:pt x="263" y="200"/>
                </a:lnTo>
                <a:lnTo>
                  <a:pt x="263" y="199"/>
                </a:lnTo>
                <a:lnTo>
                  <a:pt x="263" y="227"/>
                </a:lnTo>
                <a:lnTo>
                  <a:pt x="264" y="183"/>
                </a:lnTo>
                <a:lnTo>
                  <a:pt x="264" y="184"/>
                </a:lnTo>
                <a:lnTo>
                  <a:pt x="264" y="183"/>
                </a:lnTo>
                <a:lnTo>
                  <a:pt x="264" y="199"/>
                </a:lnTo>
                <a:lnTo>
                  <a:pt x="265" y="118"/>
                </a:lnTo>
                <a:lnTo>
                  <a:pt x="266" y="133"/>
                </a:lnTo>
                <a:lnTo>
                  <a:pt x="266" y="99"/>
                </a:lnTo>
                <a:lnTo>
                  <a:pt x="267" y="157"/>
                </a:lnTo>
                <a:lnTo>
                  <a:pt x="267" y="129"/>
                </a:lnTo>
                <a:lnTo>
                  <a:pt x="267" y="143"/>
                </a:lnTo>
                <a:lnTo>
                  <a:pt x="267" y="116"/>
                </a:lnTo>
                <a:lnTo>
                  <a:pt x="268" y="184"/>
                </a:lnTo>
                <a:lnTo>
                  <a:pt x="269" y="135"/>
                </a:lnTo>
                <a:lnTo>
                  <a:pt x="269" y="207"/>
                </a:lnTo>
                <a:lnTo>
                  <a:pt x="270" y="107"/>
                </a:lnTo>
                <a:lnTo>
                  <a:pt x="270" y="119"/>
                </a:lnTo>
                <a:lnTo>
                  <a:pt x="270" y="147"/>
                </a:lnTo>
                <a:lnTo>
                  <a:pt x="271" y="44"/>
                </a:lnTo>
                <a:lnTo>
                  <a:pt x="271" y="97"/>
                </a:lnTo>
                <a:lnTo>
                  <a:pt x="271" y="76"/>
                </a:lnTo>
                <a:lnTo>
                  <a:pt x="272" y="205"/>
                </a:lnTo>
                <a:lnTo>
                  <a:pt x="272" y="195"/>
                </a:lnTo>
                <a:lnTo>
                  <a:pt x="273" y="162"/>
                </a:lnTo>
                <a:lnTo>
                  <a:pt x="273" y="214"/>
                </a:lnTo>
                <a:lnTo>
                  <a:pt x="274" y="143"/>
                </a:lnTo>
                <a:lnTo>
                  <a:pt x="274" y="147"/>
                </a:lnTo>
                <a:lnTo>
                  <a:pt x="274" y="147"/>
                </a:lnTo>
                <a:lnTo>
                  <a:pt x="274" y="86"/>
                </a:lnTo>
                <a:lnTo>
                  <a:pt x="275" y="106"/>
                </a:lnTo>
                <a:lnTo>
                  <a:pt x="275" y="79"/>
                </a:lnTo>
                <a:lnTo>
                  <a:pt x="276" y="62"/>
                </a:lnTo>
                <a:lnTo>
                  <a:pt x="276" y="188"/>
                </a:lnTo>
                <a:lnTo>
                  <a:pt x="277" y="178"/>
                </a:lnTo>
                <a:lnTo>
                  <a:pt x="277" y="196"/>
                </a:lnTo>
                <a:lnTo>
                  <a:pt x="277" y="258"/>
                </a:lnTo>
                <a:lnTo>
                  <a:pt x="278" y="52"/>
                </a:lnTo>
                <a:lnTo>
                  <a:pt x="278" y="157"/>
                </a:lnTo>
                <a:lnTo>
                  <a:pt x="278" y="154"/>
                </a:lnTo>
                <a:lnTo>
                  <a:pt x="278" y="158"/>
                </a:lnTo>
                <a:lnTo>
                  <a:pt x="279" y="120"/>
                </a:lnTo>
                <a:lnTo>
                  <a:pt x="279" y="143"/>
                </a:lnTo>
                <a:lnTo>
                  <a:pt x="279" y="141"/>
                </a:lnTo>
                <a:lnTo>
                  <a:pt x="280" y="202"/>
                </a:lnTo>
                <a:lnTo>
                  <a:pt x="281" y="109"/>
                </a:lnTo>
                <a:lnTo>
                  <a:pt x="281" y="112"/>
                </a:lnTo>
                <a:lnTo>
                  <a:pt x="281" y="109"/>
                </a:lnTo>
                <a:lnTo>
                  <a:pt x="281" y="87"/>
                </a:lnTo>
                <a:lnTo>
                  <a:pt x="282" y="119"/>
                </a:lnTo>
                <a:lnTo>
                  <a:pt x="282" y="99"/>
                </a:lnTo>
                <a:lnTo>
                  <a:pt x="282" y="94"/>
                </a:lnTo>
                <a:lnTo>
                  <a:pt x="282" y="59"/>
                </a:lnTo>
                <a:lnTo>
                  <a:pt x="284" y="275"/>
                </a:lnTo>
                <a:lnTo>
                  <a:pt x="284" y="259"/>
                </a:lnTo>
                <a:lnTo>
                  <a:pt x="284" y="273"/>
                </a:lnTo>
                <a:lnTo>
                  <a:pt x="285" y="98"/>
                </a:lnTo>
                <a:lnTo>
                  <a:pt x="285" y="156"/>
                </a:lnTo>
                <a:lnTo>
                  <a:pt x="285" y="184"/>
                </a:lnTo>
                <a:lnTo>
                  <a:pt x="285" y="276"/>
                </a:lnTo>
                <a:lnTo>
                  <a:pt x="286" y="125"/>
                </a:lnTo>
                <a:lnTo>
                  <a:pt x="286" y="146"/>
                </a:lnTo>
                <a:lnTo>
                  <a:pt x="286" y="154"/>
                </a:lnTo>
                <a:lnTo>
                  <a:pt x="287" y="160"/>
                </a:lnTo>
                <a:lnTo>
                  <a:pt x="287" y="99"/>
                </a:lnTo>
                <a:lnTo>
                  <a:pt x="288" y="122"/>
                </a:lnTo>
                <a:lnTo>
                  <a:pt x="288" y="92"/>
                </a:lnTo>
                <a:lnTo>
                  <a:pt x="288" y="36"/>
                </a:lnTo>
                <a:lnTo>
                  <a:pt x="289" y="187"/>
                </a:lnTo>
                <a:lnTo>
                  <a:pt x="289" y="160"/>
                </a:lnTo>
                <a:lnTo>
                  <a:pt x="289" y="156"/>
                </a:lnTo>
                <a:lnTo>
                  <a:pt x="289" y="166"/>
                </a:lnTo>
                <a:lnTo>
                  <a:pt x="290" y="101"/>
                </a:lnTo>
                <a:lnTo>
                  <a:pt x="290" y="116"/>
                </a:lnTo>
                <a:lnTo>
                  <a:pt x="290" y="127"/>
                </a:lnTo>
                <a:lnTo>
                  <a:pt x="292" y="86"/>
                </a:lnTo>
                <a:lnTo>
                  <a:pt x="292" y="165"/>
                </a:lnTo>
                <a:lnTo>
                  <a:pt x="292" y="130"/>
                </a:lnTo>
                <a:lnTo>
                  <a:pt x="292" y="132"/>
                </a:lnTo>
                <a:lnTo>
                  <a:pt x="292" y="47"/>
                </a:lnTo>
                <a:lnTo>
                  <a:pt x="293" y="201"/>
                </a:lnTo>
                <a:lnTo>
                  <a:pt x="293" y="177"/>
                </a:lnTo>
                <a:lnTo>
                  <a:pt x="293" y="178"/>
                </a:lnTo>
                <a:lnTo>
                  <a:pt x="294" y="139"/>
                </a:lnTo>
                <a:lnTo>
                  <a:pt x="294" y="256"/>
                </a:lnTo>
                <a:lnTo>
                  <a:pt x="295" y="204"/>
                </a:lnTo>
                <a:lnTo>
                  <a:pt x="295" y="182"/>
                </a:lnTo>
                <a:lnTo>
                  <a:pt x="295" y="216"/>
                </a:lnTo>
                <a:lnTo>
                  <a:pt x="296" y="115"/>
                </a:lnTo>
                <a:lnTo>
                  <a:pt x="296" y="145"/>
                </a:lnTo>
                <a:lnTo>
                  <a:pt x="296" y="163"/>
                </a:lnTo>
                <a:lnTo>
                  <a:pt x="297" y="105"/>
                </a:lnTo>
                <a:lnTo>
                  <a:pt x="297" y="133"/>
                </a:lnTo>
                <a:lnTo>
                  <a:pt x="297" y="126"/>
                </a:lnTo>
                <a:lnTo>
                  <a:pt x="298" y="100"/>
                </a:lnTo>
                <a:lnTo>
                  <a:pt x="299" y="170"/>
                </a:lnTo>
                <a:lnTo>
                  <a:pt x="299" y="130"/>
                </a:lnTo>
                <a:lnTo>
                  <a:pt x="299" y="111"/>
                </a:lnTo>
                <a:lnTo>
                  <a:pt x="300" y="95"/>
                </a:lnTo>
                <a:lnTo>
                  <a:pt x="300" y="161"/>
                </a:lnTo>
                <a:lnTo>
                  <a:pt x="300" y="116"/>
                </a:lnTo>
                <a:lnTo>
                  <a:pt x="300" y="132"/>
                </a:lnTo>
                <a:lnTo>
                  <a:pt x="301" y="164"/>
                </a:lnTo>
                <a:lnTo>
                  <a:pt x="301" y="101"/>
                </a:lnTo>
                <a:lnTo>
                  <a:pt x="302" y="159"/>
                </a:lnTo>
                <a:lnTo>
                  <a:pt x="302" y="137"/>
                </a:lnTo>
                <a:lnTo>
                  <a:pt x="303" y="128"/>
                </a:lnTo>
                <a:lnTo>
                  <a:pt x="303" y="224"/>
                </a:lnTo>
                <a:lnTo>
                  <a:pt x="303" y="198"/>
                </a:lnTo>
                <a:lnTo>
                  <a:pt x="303" y="197"/>
                </a:lnTo>
                <a:lnTo>
                  <a:pt x="304" y="74"/>
                </a:lnTo>
                <a:lnTo>
                  <a:pt x="304" y="119"/>
                </a:lnTo>
                <a:lnTo>
                  <a:pt x="304" y="109"/>
                </a:lnTo>
                <a:lnTo>
                  <a:pt x="306" y="154"/>
                </a:lnTo>
                <a:lnTo>
                  <a:pt x="306" y="45"/>
                </a:lnTo>
                <a:lnTo>
                  <a:pt x="306" y="51"/>
                </a:lnTo>
                <a:lnTo>
                  <a:pt x="306" y="52"/>
                </a:lnTo>
                <a:lnTo>
                  <a:pt x="307" y="233"/>
                </a:lnTo>
                <a:lnTo>
                  <a:pt x="307" y="225"/>
                </a:lnTo>
                <a:lnTo>
                  <a:pt x="308" y="204"/>
                </a:lnTo>
                <a:lnTo>
                  <a:pt x="308" y="235"/>
                </a:lnTo>
                <a:lnTo>
                  <a:pt x="309" y="172"/>
                </a:lnTo>
                <a:lnTo>
                  <a:pt x="309" y="177"/>
                </a:lnTo>
                <a:lnTo>
                  <a:pt x="309" y="166"/>
                </a:lnTo>
                <a:lnTo>
                  <a:pt x="309" y="184"/>
                </a:lnTo>
                <a:lnTo>
                  <a:pt x="310" y="111"/>
                </a:lnTo>
                <a:lnTo>
                  <a:pt x="310" y="132"/>
                </a:lnTo>
                <a:lnTo>
                  <a:pt x="310" y="119"/>
                </a:lnTo>
                <a:lnTo>
                  <a:pt x="311" y="204"/>
                </a:lnTo>
                <a:lnTo>
                  <a:pt x="311" y="96"/>
                </a:lnTo>
                <a:lnTo>
                  <a:pt x="311" y="164"/>
                </a:lnTo>
                <a:lnTo>
                  <a:pt x="312" y="112"/>
                </a:lnTo>
                <a:lnTo>
                  <a:pt x="312" y="155"/>
                </a:lnTo>
                <a:lnTo>
                  <a:pt x="312" y="52"/>
                </a:lnTo>
                <a:lnTo>
                  <a:pt x="313" y="109"/>
                </a:lnTo>
                <a:lnTo>
                  <a:pt x="313" y="107"/>
                </a:lnTo>
                <a:lnTo>
                  <a:pt x="314" y="74"/>
                </a:lnTo>
                <a:lnTo>
                  <a:pt x="314" y="158"/>
                </a:lnTo>
                <a:lnTo>
                  <a:pt x="314" y="150"/>
                </a:lnTo>
                <a:lnTo>
                  <a:pt x="315" y="201"/>
                </a:lnTo>
                <a:lnTo>
                  <a:pt x="316" y="160"/>
                </a:lnTo>
                <a:lnTo>
                  <a:pt x="316" y="151"/>
                </a:lnTo>
                <a:lnTo>
                  <a:pt x="316" y="162"/>
                </a:lnTo>
                <a:lnTo>
                  <a:pt x="317" y="51"/>
                </a:lnTo>
                <a:lnTo>
                  <a:pt x="317" y="77"/>
                </a:lnTo>
                <a:lnTo>
                  <a:pt x="317" y="70"/>
                </a:lnTo>
                <a:lnTo>
                  <a:pt x="318" y="170"/>
                </a:lnTo>
                <a:lnTo>
                  <a:pt x="319" y="173"/>
                </a:lnTo>
                <a:lnTo>
                  <a:pt x="319" y="76"/>
                </a:lnTo>
                <a:lnTo>
                  <a:pt x="320" y="224"/>
                </a:lnTo>
                <a:lnTo>
                  <a:pt x="320" y="213"/>
                </a:lnTo>
                <a:lnTo>
                  <a:pt x="320" y="210"/>
                </a:lnTo>
                <a:lnTo>
                  <a:pt x="321" y="91"/>
                </a:lnTo>
                <a:lnTo>
                  <a:pt x="321" y="116"/>
                </a:lnTo>
                <a:lnTo>
                  <a:pt x="321" y="137"/>
                </a:lnTo>
                <a:lnTo>
                  <a:pt x="322" y="185"/>
                </a:lnTo>
                <a:lnTo>
                  <a:pt x="322" y="84"/>
                </a:lnTo>
                <a:lnTo>
                  <a:pt x="322" y="96"/>
                </a:lnTo>
                <a:lnTo>
                  <a:pt x="323" y="78"/>
                </a:lnTo>
                <a:lnTo>
                  <a:pt x="323" y="17"/>
                </a:lnTo>
                <a:lnTo>
                  <a:pt x="324" y="190"/>
                </a:lnTo>
                <a:lnTo>
                  <a:pt x="324" y="146"/>
                </a:lnTo>
                <a:lnTo>
                  <a:pt x="324" y="134"/>
                </a:lnTo>
                <a:lnTo>
                  <a:pt x="325" y="263"/>
                </a:lnTo>
                <a:lnTo>
                  <a:pt x="325" y="201"/>
                </a:lnTo>
                <a:lnTo>
                  <a:pt x="326" y="193"/>
                </a:lnTo>
                <a:lnTo>
                  <a:pt x="326" y="195"/>
                </a:lnTo>
                <a:lnTo>
                  <a:pt x="326" y="109"/>
                </a:lnTo>
                <a:lnTo>
                  <a:pt x="327" y="138"/>
                </a:lnTo>
                <a:lnTo>
                  <a:pt x="327" y="152"/>
                </a:lnTo>
                <a:lnTo>
                  <a:pt x="327" y="160"/>
                </a:lnTo>
                <a:lnTo>
                  <a:pt x="328" y="117"/>
                </a:lnTo>
                <a:lnTo>
                  <a:pt x="328" y="121"/>
                </a:lnTo>
                <a:lnTo>
                  <a:pt x="328" y="119"/>
                </a:lnTo>
                <a:lnTo>
                  <a:pt x="329" y="144"/>
                </a:lnTo>
                <a:lnTo>
                  <a:pt x="329" y="18"/>
                </a:lnTo>
                <a:lnTo>
                  <a:pt x="329" y="97"/>
                </a:lnTo>
                <a:lnTo>
                  <a:pt x="330" y="107"/>
                </a:lnTo>
                <a:lnTo>
                  <a:pt x="330" y="106"/>
                </a:lnTo>
                <a:lnTo>
                  <a:pt x="330" y="233"/>
                </a:lnTo>
                <a:lnTo>
                  <a:pt x="331" y="205"/>
                </a:lnTo>
                <a:lnTo>
                  <a:pt x="331" y="206"/>
                </a:lnTo>
                <a:lnTo>
                  <a:pt x="332" y="245"/>
                </a:lnTo>
                <a:lnTo>
                  <a:pt x="332" y="138"/>
                </a:lnTo>
                <a:lnTo>
                  <a:pt x="332" y="129"/>
                </a:lnTo>
                <a:lnTo>
                  <a:pt x="333" y="8"/>
                </a:lnTo>
                <a:lnTo>
                  <a:pt x="334" y="65"/>
                </a:lnTo>
                <a:lnTo>
                  <a:pt x="334" y="69"/>
                </a:lnTo>
                <a:lnTo>
                  <a:pt x="334" y="68"/>
                </a:lnTo>
                <a:lnTo>
                  <a:pt x="335" y="187"/>
                </a:lnTo>
                <a:lnTo>
                  <a:pt x="335" y="185"/>
                </a:lnTo>
                <a:lnTo>
                  <a:pt x="335" y="166"/>
                </a:lnTo>
                <a:lnTo>
                  <a:pt x="335" y="156"/>
                </a:lnTo>
                <a:lnTo>
                  <a:pt x="336" y="210"/>
                </a:lnTo>
                <a:lnTo>
                  <a:pt x="336" y="160"/>
                </a:lnTo>
                <a:lnTo>
                  <a:pt x="336" y="175"/>
                </a:lnTo>
                <a:lnTo>
                  <a:pt x="337" y="178"/>
                </a:lnTo>
                <a:lnTo>
                  <a:pt x="338" y="124"/>
                </a:lnTo>
                <a:lnTo>
                  <a:pt x="338" y="137"/>
                </a:lnTo>
                <a:lnTo>
                  <a:pt x="338" y="135"/>
                </a:lnTo>
                <a:lnTo>
                  <a:pt x="338" y="116"/>
                </a:lnTo>
                <a:lnTo>
                  <a:pt x="339" y="166"/>
                </a:lnTo>
                <a:lnTo>
                  <a:pt x="339" y="133"/>
                </a:lnTo>
                <a:lnTo>
                  <a:pt x="339" y="142"/>
                </a:lnTo>
                <a:lnTo>
                  <a:pt x="340" y="158"/>
                </a:lnTo>
                <a:lnTo>
                  <a:pt x="340" y="107"/>
                </a:lnTo>
                <a:lnTo>
                  <a:pt x="341" y="127"/>
                </a:lnTo>
                <a:lnTo>
                  <a:pt x="341" y="137"/>
                </a:lnTo>
                <a:lnTo>
                  <a:pt x="341" y="107"/>
                </a:lnTo>
                <a:lnTo>
                  <a:pt x="341" y="162"/>
                </a:lnTo>
                <a:lnTo>
                  <a:pt x="342" y="124"/>
                </a:lnTo>
                <a:lnTo>
                  <a:pt x="342" y="125"/>
                </a:lnTo>
                <a:lnTo>
                  <a:pt x="343" y="161"/>
                </a:lnTo>
                <a:lnTo>
                  <a:pt x="343" y="151"/>
                </a:lnTo>
                <a:lnTo>
                  <a:pt x="343" y="139"/>
                </a:lnTo>
                <a:lnTo>
                  <a:pt x="344" y="134"/>
                </a:lnTo>
                <a:lnTo>
                  <a:pt x="345" y="168"/>
                </a:lnTo>
                <a:lnTo>
                  <a:pt x="345" y="164"/>
                </a:lnTo>
                <a:lnTo>
                  <a:pt x="346" y="184"/>
                </a:lnTo>
                <a:lnTo>
                  <a:pt x="346" y="116"/>
                </a:lnTo>
                <a:lnTo>
                  <a:pt x="346" y="155"/>
                </a:lnTo>
                <a:lnTo>
                  <a:pt x="346" y="158"/>
                </a:lnTo>
                <a:lnTo>
                  <a:pt x="347" y="220"/>
                </a:lnTo>
                <a:lnTo>
                  <a:pt x="348" y="74"/>
                </a:lnTo>
                <a:lnTo>
                  <a:pt x="348" y="99"/>
                </a:lnTo>
                <a:lnTo>
                  <a:pt x="349" y="182"/>
                </a:lnTo>
                <a:lnTo>
                  <a:pt x="349" y="27"/>
                </a:lnTo>
                <a:lnTo>
                  <a:pt x="349" y="87"/>
                </a:lnTo>
                <a:lnTo>
                  <a:pt x="349" y="89"/>
                </a:lnTo>
                <a:lnTo>
                  <a:pt x="349" y="73"/>
                </a:lnTo>
                <a:lnTo>
                  <a:pt x="350" y="255"/>
                </a:lnTo>
                <a:lnTo>
                  <a:pt x="350" y="233"/>
                </a:lnTo>
                <a:lnTo>
                  <a:pt x="350" y="232"/>
                </a:lnTo>
                <a:lnTo>
                  <a:pt x="352" y="65"/>
                </a:lnTo>
                <a:lnTo>
                  <a:pt x="352" y="95"/>
                </a:lnTo>
                <a:lnTo>
                  <a:pt x="352" y="76"/>
                </a:lnTo>
                <a:lnTo>
                  <a:pt x="352" y="196"/>
                </a:lnTo>
                <a:lnTo>
                  <a:pt x="353" y="102"/>
                </a:lnTo>
                <a:lnTo>
                  <a:pt x="353" y="116"/>
                </a:lnTo>
                <a:lnTo>
                  <a:pt x="354" y="37"/>
                </a:lnTo>
                <a:lnTo>
                  <a:pt x="354" y="176"/>
                </a:lnTo>
                <a:lnTo>
                  <a:pt x="354" y="138"/>
                </a:lnTo>
                <a:lnTo>
                  <a:pt x="354" y="145"/>
                </a:lnTo>
                <a:lnTo>
                  <a:pt x="355" y="230"/>
                </a:lnTo>
                <a:lnTo>
                  <a:pt x="356" y="164"/>
                </a:lnTo>
                <a:lnTo>
                  <a:pt x="356" y="165"/>
                </a:lnTo>
                <a:lnTo>
                  <a:pt x="357" y="98"/>
                </a:lnTo>
                <a:lnTo>
                  <a:pt x="357" y="220"/>
                </a:lnTo>
                <a:lnTo>
                  <a:pt x="357" y="215"/>
                </a:lnTo>
                <a:lnTo>
                  <a:pt x="357" y="214"/>
                </a:lnTo>
                <a:lnTo>
                  <a:pt x="359" y="104"/>
                </a:lnTo>
                <a:lnTo>
                  <a:pt x="359" y="128"/>
                </a:lnTo>
                <a:lnTo>
                  <a:pt x="359" y="123"/>
                </a:lnTo>
                <a:lnTo>
                  <a:pt x="359" y="150"/>
                </a:lnTo>
                <a:lnTo>
                  <a:pt x="360" y="55"/>
                </a:lnTo>
                <a:lnTo>
                  <a:pt x="360" y="77"/>
                </a:lnTo>
                <a:lnTo>
                  <a:pt x="360" y="70"/>
                </a:lnTo>
                <a:lnTo>
                  <a:pt x="360" y="11"/>
                </a:lnTo>
                <a:lnTo>
                  <a:pt x="361" y="205"/>
                </a:lnTo>
                <a:lnTo>
                  <a:pt x="361" y="166"/>
                </a:lnTo>
                <a:lnTo>
                  <a:pt x="361" y="169"/>
                </a:lnTo>
                <a:lnTo>
                  <a:pt x="362" y="242"/>
                </a:lnTo>
                <a:lnTo>
                  <a:pt x="363" y="210"/>
                </a:lnTo>
                <a:lnTo>
                  <a:pt x="363" y="210"/>
                </a:lnTo>
                <a:lnTo>
                  <a:pt x="364" y="132"/>
                </a:lnTo>
                <a:lnTo>
                  <a:pt x="364" y="171"/>
                </a:lnTo>
                <a:lnTo>
                  <a:pt x="365" y="171"/>
                </a:lnTo>
                <a:lnTo>
                  <a:pt x="365" y="189"/>
                </a:lnTo>
                <a:lnTo>
                  <a:pt x="366" y="97"/>
                </a:lnTo>
                <a:lnTo>
                  <a:pt x="366" y="105"/>
                </a:lnTo>
                <a:lnTo>
                  <a:pt x="366" y="106"/>
                </a:lnTo>
                <a:lnTo>
                  <a:pt x="366" y="104"/>
                </a:lnTo>
                <a:lnTo>
                  <a:pt x="367" y="196"/>
                </a:lnTo>
                <a:lnTo>
                  <a:pt x="367" y="172"/>
                </a:lnTo>
                <a:lnTo>
                  <a:pt x="367" y="173"/>
                </a:lnTo>
                <a:lnTo>
                  <a:pt x="368" y="20"/>
                </a:lnTo>
                <a:lnTo>
                  <a:pt x="368" y="221"/>
                </a:lnTo>
                <a:lnTo>
                  <a:pt x="368" y="208"/>
                </a:lnTo>
                <a:lnTo>
                  <a:pt x="369" y="202"/>
                </a:lnTo>
                <a:lnTo>
                  <a:pt x="369" y="206"/>
                </a:lnTo>
                <a:lnTo>
                  <a:pt x="370" y="87"/>
                </a:lnTo>
                <a:lnTo>
                  <a:pt x="370" y="109"/>
                </a:lnTo>
                <a:lnTo>
                  <a:pt x="370" y="104"/>
                </a:lnTo>
                <a:lnTo>
                  <a:pt x="370" y="68"/>
                </a:lnTo>
                <a:lnTo>
                  <a:pt x="371" y="222"/>
                </a:lnTo>
                <a:lnTo>
                  <a:pt x="371" y="181"/>
                </a:lnTo>
                <a:lnTo>
                  <a:pt x="372" y="199"/>
                </a:lnTo>
                <a:lnTo>
                  <a:pt x="373" y="23"/>
                </a:lnTo>
                <a:lnTo>
                  <a:pt x="373" y="32"/>
                </a:lnTo>
                <a:lnTo>
                  <a:pt x="373" y="34"/>
                </a:lnTo>
                <a:lnTo>
                  <a:pt x="374" y="210"/>
                </a:lnTo>
                <a:lnTo>
                  <a:pt x="374" y="184"/>
                </a:lnTo>
                <a:lnTo>
                  <a:pt x="374" y="182"/>
                </a:lnTo>
                <a:lnTo>
                  <a:pt x="374" y="168"/>
                </a:lnTo>
                <a:lnTo>
                  <a:pt x="375" y="220"/>
                </a:lnTo>
                <a:lnTo>
                  <a:pt x="375" y="181"/>
                </a:lnTo>
                <a:lnTo>
                  <a:pt x="376" y="178"/>
                </a:lnTo>
                <a:lnTo>
                  <a:pt x="376" y="194"/>
                </a:lnTo>
                <a:lnTo>
                  <a:pt x="377" y="116"/>
                </a:lnTo>
                <a:lnTo>
                  <a:pt x="377" y="123"/>
                </a:lnTo>
                <a:lnTo>
                  <a:pt x="377" y="144"/>
                </a:lnTo>
                <a:lnTo>
                  <a:pt x="377" y="151"/>
                </a:lnTo>
                <a:lnTo>
                  <a:pt x="377" y="84"/>
                </a:lnTo>
                <a:lnTo>
                  <a:pt x="378" y="132"/>
                </a:lnTo>
                <a:lnTo>
                  <a:pt x="378" y="105"/>
                </a:lnTo>
                <a:lnTo>
                  <a:pt x="380" y="176"/>
                </a:lnTo>
                <a:lnTo>
                  <a:pt x="380" y="168"/>
                </a:lnTo>
                <a:lnTo>
                  <a:pt x="380" y="145"/>
                </a:lnTo>
                <a:lnTo>
                  <a:pt x="380" y="108"/>
                </a:lnTo>
                <a:lnTo>
                  <a:pt x="381" y="187"/>
                </a:lnTo>
                <a:lnTo>
                  <a:pt x="381" y="157"/>
                </a:lnTo>
                <a:lnTo>
                  <a:pt x="381" y="155"/>
                </a:lnTo>
                <a:lnTo>
                  <a:pt x="382" y="12"/>
                </a:lnTo>
                <a:lnTo>
                  <a:pt x="382" y="178"/>
                </a:lnTo>
                <a:lnTo>
                  <a:pt x="383" y="165"/>
                </a:lnTo>
                <a:lnTo>
                  <a:pt x="383" y="110"/>
                </a:lnTo>
                <a:lnTo>
                  <a:pt x="383" y="257"/>
                </a:lnTo>
                <a:lnTo>
                  <a:pt x="384" y="182"/>
                </a:lnTo>
                <a:lnTo>
                  <a:pt x="384" y="158"/>
                </a:lnTo>
                <a:lnTo>
                  <a:pt x="384" y="204"/>
                </a:lnTo>
                <a:lnTo>
                  <a:pt x="385" y="43"/>
                </a:lnTo>
                <a:lnTo>
                  <a:pt x="385" y="49"/>
                </a:lnTo>
                <a:lnTo>
                  <a:pt x="385" y="64"/>
                </a:lnTo>
                <a:lnTo>
                  <a:pt x="385" y="45"/>
                </a:lnTo>
                <a:lnTo>
                  <a:pt x="386" y="206"/>
                </a:lnTo>
                <a:lnTo>
                  <a:pt x="386" y="174"/>
                </a:lnTo>
                <a:lnTo>
                  <a:pt x="387" y="147"/>
                </a:lnTo>
                <a:lnTo>
                  <a:pt x="387" y="119"/>
                </a:lnTo>
                <a:lnTo>
                  <a:pt x="387" y="200"/>
                </a:lnTo>
                <a:lnTo>
                  <a:pt x="388" y="135"/>
                </a:lnTo>
                <a:lnTo>
                  <a:pt x="388" y="140"/>
                </a:lnTo>
                <a:lnTo>
                  <a:pt x="389" y="106"/>
                </a:lnTo>
                <a:lnTo>
                  <a:pt x="389" y="185"/>
                </a:lnTo>
                <a:lnTo>
                  <a:pt x="389" y="166"/>
                </a:lnTo>
                <a:lnTo>
                  <a:pt x="389" y="164"/>
                </a:lnTo>
                <a:lnTo>
                  <a:pt x="390" y="183"/>
                </a:lnTo>
                <a:lnTo>
                  <a:pt x="391" y="100"/>
                </a:lnTo>
                <a:lnTo>
                  <a:pt x="391" y="117"/>
                </a:lnTo>
                <a:lnTo>
                  <a:pt x="391" y="119"/>
                </a:lnTo>
                <a:lnTo>
                  <a:pt x="391" y="159"/>
                </a:lnTo>
                <a:lnTo>
                  <a:pt x="392" y="88"/>
                </a:lnTo>
                <a:lnTo>
                  <a:pt x="392" y="102"/>
                </a:lnTo>
                <a:lnTo>
                  <a:pt x="392" y="118"/>
                </a:lnTo>
                <a:lnTo>
                  <a:pt x="393" y="63"/>
                </a:lnTo>
                <a:lnTo>
                  <a:pt x="393" y="153"/>
                </a:lnTo>
                <a:lnTo>
                  <a:pt x="393" y="142"/>
                </a:lnTo>
                <a:lnTo>
                  <a:pt x="393" y="150"/>
                </a:lnTo>
                <a:lnTo>
                  <a:pt x="394" y="131"/>
                </a:lnTo>
                <a:lnTo>
                  <a:pt x="394" y="246"/>
                </a:lnTo>
                <a:lnTo>
                  <a:pt x="395" y="163"/>
                </a:lnTo>
                <a:lnTo>
                  <a:pt x="395" y="155"/>
                </a:lnTo>
                <a:lnTo>
                  <a:pt x="396" y="213"/>
                </a:lnTo>
                <a:lnTo>
                  <a:pt x="396" y="94"/>
                </a:lnTo>
                <a:lnTo>
                  <a:pt x="396" y="174"/>
                </a:lnTo>
                <a:lnTo>
                  <a:pt x="396" y="159"/>
                </a:lnTo>
                <a:lnTo>
                  <a:pt x="397" y="111"/>
                </a:lnTo>
                <a:lnTo>
                  <a:pt x="398" y="184"/>
                </a:lnTo>
                <a:lnTo>
                  <a:pt x="398" y="176"/>
                </a:lnTo>
                <a:lnTo>
                  <a:pt x="398" y="170"/>
                </a:lnTo>
                <a:lnTo>
                  <a:pt x="399" y="119"/>
                </a:lnTo>
                <a:lnTo>
                  <a:pt x="399" y="207"/>
                </a:lnTo>
                <a:lnTo>
                  <a:pt x="399" y="195"/>
                </a:lnTo>
                <a:lnTo>
                  <a:pt x="399" y="193"/>
                </a:lnTo>
                <a:lnTo>
                  <a:pt x="400" y="98"/>
                </a:lnTo>
                <a:lnTo>
                  <a:pt x="400" y="103"/>
                </a:lnTo>
                <a:lnTo>
                  <a:pt x="400" y="100"/>
                </a:lnTo>
                <a:lnTo>
                  <a:pt x="401" y="113"/>
                </a:lnTo>
                <a:lnTo>
                  <a:pt x="401" y="9"/>
                </a:lnTo>
                <a:lnTo>
                  <a:pt x="402" y="92"/>
                </a:lnTo>
                <a:lnTo>
                  <a:pt x="402" y="108"/>
                </a:lnTo>
                <a:lnTo>
                  <a:pt x="402" y="91"/>
                </a:lnTo>
                <a:lnTo>
                  <a:pt x="403" y="205"/>
                </a:lnTo>
                <a:lnTo>
                  <a:pt x="403" y="192"/>
                </a:lnTo>
                <a:lnTo>
                  <a:pt x="403" y="196"/>
                </a:lnTo>
                <a:lnTo>
                  <a:pt x="404" y="256"/>
                </a:lnTo>
                <a:lnTo>
                  <a:pt x="405" y="63"/>
                </a:lnTo>
                <a:lnTo>
                  <a:pt x="405" y="54"/>
                </a:lnTo>
                <a:lnTo>
                  <a:pt x="405" y="44"/>
                </a:lnTo>
                <a:lnTo>
                  <a:pt x="406" y="206"/>
                </a:lnTo>
                <a:lnTo>
                  <a:pt x="406" y="168"/>
                </a:lnTo>
                <a:lnTo>
                  <a:pt x="406" y="168"/>
                </a:lnTo>
                <a:lnTo>
                  <a:pt x="407" y="103"/>
                </a:lnTo>
                <a:lnTo>
                  <a:pt x="407" y="199"/>
                </a:lnTo>
                <a:lnTo>
                  <a:pt x="407" y="181"/>
                </a:lnTo>
                <a:lnTo>
                  <a:pt x="407" y="168"/>
                </a:lnTo>
                <a:lnTo>
                  <a:pt x="408" y="219"/>
                </a:lnTo>
                <a:lnTo>
                  <a:pt x="409" y="48"/>
                </a:lnTo>
                <a:lnTo>
                  <a:pt x="409" y="90"/>
                </a:lnTo>
                <a:lnTo>
                  <a:pt x="409" y="113"/>
                </a:lnTo>
                <a:lnTo>
                  <a:pt x="409" y="195"/>
                </a:lnTo>
                <a:lnTo>
                  <a:pt x="410" y="84"/>
                </a:lnTo>
                <a:lnTo>
                  <a:pt x="410" y="100"/>
                </a:lnTo>
                <a:lnTo>
                  <a:pt x="410" y="94"/>
                </a:lnTo>
                <a:lnTo>
                  <a:pt x="412" y="148"/>
                </a:lnTo>
                <a:lnTo>
                  <a:pt x="412" y="133"/>
                </a:lnTo>
                <a:lnTo>
                  <a:pt x="412" y="125"/>
                </a:lnTo>
                <a:lnTo>
                  <a:pt x="413" y="72"/>
                </a:lnTo>
                <a:lnTo>
                  <a:pt x="413" y="221"/>
                </a:lnTo>
                <a:lnTo>
                  <a:pt x="413" y="134"/>
                </a:lnTo>
                <a:lnTo>
                  <a:pt x="413" y="199"/>
                </a:lnTo>
                <a:lnTo>
                  <a:pt x="413" y="221"/>
                </a:lnTo>
                <a:lnTo>
                  <a:pt x="414" y="121"/>
                </a:lnTo>
                <a:lnTo>
                  <a:pt x="414" y="142"/>
                </a:lnTo>
                <a:lnTo>
                  <a:pt x="414" y="154"/>
                </a:lnTo>
                <a:lnTo>
                  <a:pt x="415" y="201"/>
                </a:lnTo>
                <a:lnTo>
                  <a:pt x="416" y="84"/>
                </a:lnTo>
                <a:lnTo>
                  <a:pt x="416" y="113"/>
                </a:lnTo>
                <a:lnTo>
                  <a:pt x="416" y="104"/>
                </a:lnTo>
                <a:lnTo>
                  <a:pt x="416" y="78"/>
                </a:lnTo>
                <a:lnTo>
                  <a:pt x="417" y="161"/>
                </a:lnTo>
                <a:lnTo>
                  <a:pt x="417" y="108"/>
                </a:lnTo>
                <a:lnTo>
                  <a:pt x="417" y="106"/>
                </a:lnTo>
                <a:lnTo>
                  <a:pt x="417" y="106"/>
                </a:lnTo>
                <a:lnTo>
                  <a:pt x="418" y="196"/>
                </a:lnTo>
                <a:lnTo>
                  <a:pt x="418" y="145"/>
                </a:lnTo>
                <a:lnTo>
                  <a:pt x="418" y="164"/>
                </a:lnTo>
                <a:lnTo>
                  <a:pt x="419" y="36"/>
                </a:lnTo>
                <a:lnTo>
                  <a:pt x="420" y="201"/>
                </a:lnTo>
                <a:lnTo>
                  <a:pt x="420" y="169"/>
                </a:lnTo>
                <a:lnTo>
                  <a:pt x="420" y="137"/>
                </a:lnTo>
                <a:lnTo>
                  <a:pt x="420" y="226"/>
                </a:lnTo>
                <a:lnTo>
                  <a:pt x="421" y="221"/>
                </a:lnTo>
                <a:lnTo>
                  <a:pt x="422" y="225"/>
                </a:lnTo>
                <a:lnTo>
                  <a:pt x="422" y="269"/>
                </a:lnTo>
                <a:lnTo>
                  <a:pt x="423" y="74"/>
                </a:lnTo>
                <a:lnTo>
                  <a:pt x="423" y="132"/>
                </a:lnTo>
                <a:lnTo>
                  <a:pt x="423" y="91"/>
                </a:lnTo>
                <a:lnTo>
                  <a:pt x="423" y="50"/>
                </a:lnTo>
                <a:lnTo>
                  <a:pt x="424" y="143"/>
                </a:lnTo>
                <a:lnTo>
                  <a:pt x="424" y="66"/>
                </a:lnTo>
                <a:lnTo>
                  <a:pt x="424" y="13"/>
                </a:lnTo>
                <a:lnTo>
                  <a:pt x="424" y="9"/>
                </a:lnTo>
                <a:lnTo>
                  <a:pt x="425" y="266"/>
                </a:lnTo>
                <a:lnTo>
                  <a:pt x="426" y="250"/>
                </a:lnTo>
                <a:lnTo>
                  <a:pt x="426" y="277"/>
                </a:lnTo>
                <a:lnTo>
                  <a:pt x="427" y="118"/>
                </a:lnTo>
                <a:lnTo>
                  <a:pt x="427" y="114"/>
                </a:lnTo>
                <a:lnTo>
                  <a:pt x="428" y="205"/>
                </a:lnTo>
                <a:lnTo>
                  <a:pt x="428" y="94"/>
                </a:lnTo>
                <a:lnTo>
                  <a:pt x="428" y="129"/>
                </a:lnTo>
                <a:lnTo>
                  <a:pt x="429" y="122"/>
                </a:lnTo>
                <a:lnTo>
                  <a:pt x="429" y="19"/>
                </a:lnTo>
                <a:lnTo>
                  <a:pt x="430" y="163"/>
                </a:lnTo>
                <a:lnTo>
                  <a:pt x="430" y="152"/>
                </a:lnTo>
                <a:lnTo>
                  <a:pt x="430" y="204"/>
                </a:lnTo>
                <a:lnTo>
                  <a:pt x="431" y="72"/>
                </a:lnTo>
                <a:lnTo>
                  <a:pt x="431" y="158"/>
                </a:lnTo>
                <a:lnTo>
                  <a:pt x="431" y="169"/>
                </a:lnTo>
                <a:lnTo>
                  <a:pt x="431" y="142"/>
                </a:lnTo>
                <a:lnTo>
                  <a:pt x="432" y="216"/>
                </a:lnTo>
                <a:lnTo>
                  <a:pt x="432" y="166"/>
                </a:lnTo>
                <a:lnTo>
                  <a:pt x="433" y="164"/>
                </a:lnTo>
                <a:lnTo>
                  <a:pt x="433" y="195"/>
                </a:lnTo>
                <a:lnTo>
                  <a:pt x="433" y="128"/>
                </a:lnTo>
                <a:lnTo>
                  <a:pt x="434" y="146"/>
                </a:lnTo>
                <a:lnTo>
                  <a:pt x="434" y="156"/>
                </a:lnTo>
                <a:lnTo>
                  <a:pt x="434" y="107"/>
                </a:lnTo>
                <a:lnTo>
                  <a:pt x="435" y="183"/>
                </a:lnTo>
                <a:lnTo>
                  <a:pt x="435" y="127"/>
                </a:lnTo>
                <a:lnTo>
                  <a:pt x="435" y="130"/>
                </a:lnTo>
                <a:lnTo>
                  <a:pt x="436" y="144"/>
                </a:lnTo>
                <a:lnTo>
                  <a:pt x="436" y="93"/>
                </a:lnTo>
                <a:lnTo>
                  <a:pt x="437" y="129"/>
                </a:lnTo>
                <a:lnTo>
                  <a:pt x="437" y="122"/>
                </a:lnTo>
                <a:lnTo>
                  <a:pt x="437" y="111"/>
                </a:lnTo>
                <a:lnTo>
                  <a:pt x="437" y="183"/>
                </a:lnTo>
                <a:lnTo>
                  <a:pt x="438" y="117"/>
                </a:lnTo>
                <a:lnTo>
                  <a:pt x="438" y="117"/>
                </a:lnTo>
                <a:lnTo>
                  <a:pt x="439" y="126"/>
                </a:lnTo>
                <a:lnTo>
                  <a:pt x="439" y="78"/>
                </a:lnTo>
                <a:lnTo>
                  <a:pt x="439" y="107"/>
                </a:lnTo>
                <a:lnTo>
                  <a:pt x="440" y="108"/>
                </a:lnTo>
                <a:lnTo>
                  <a:pt x="440" y="104"/>
                </a:lnTo>
                <a:lnTo>
                  <a:pt x="441" y="246"/>
                </a:lnTo>
                <a:lnTo>
                  <a:pt x="441" y="201"/>
                </a:lnTo>
                <a:lnTo>
                  <a:pt x="441" y="204"/>
                </a:lnTo>
                <a:lnTo>
                  <a:pt x="442" y="109"/>
                </a:lnTo>
                <a:lnTo>
                  <a:pt x="442" y="131"/>
                </a:lnTo>
                <a:lnTo>
                  <a:pt x="442" y="122"/>
                </a:lnTo>
                <a:lnTo>
                  <a:pt x="444" y="157"/>
                </a:lnTo>
                <a:lnTo>
                  <a:pt x="444" y="153"/>
                </a:lnTo>
                <a:lnTo>
                  <a:pt x="444" y="151"/>
                </a:lnTo>
                <a:lnTo>
                  <a:pt x="444" y="151"/>
                </a:lnTo>
                <a:lnTo>
                  <a:pt x="445" y="186"/>
                </a:lnTo>
                <a:lnTo>
                  <a:pt x="445" y="151"/>
                </a:lnTo>
                <a:lnTo>
                  <a:pt x="445" y="152"/>
                </a:lnTo>
                <a:lnTo>
                  <a:pt x="445" y="162"/>
                </a:lnTo>
                <a:lnTo>
                  <a:pt x="446" y="122"/>
                </a:lnTo>
                <a:lnTo>
                  <a:pt x="446" y="128"/>
                </a:lnTo>
                <a:lnTo>
                  <a:pt x="446" y="126"/>
                </a:lnTo>
                <a:lnTo>
                  <a:pt x="447" y="74"/>
                </a:lnTo>
                <a:lnTo>
                  <a:pt x="448" y="150"/>
                </a:lnTo>
                <a:lnTo>
                  <a:pt x="448" y="149"/>
                </a:lnTo>
                <a:lnTo>
                  <a:pt x="448" y="152"/>
                </a:lnTo>
                <a:lnTo>
                  <a:pt x="448" y="124"/>
                </a:lnTo>
                <a:lnTo>
                  <a:pt x="448" y="189"/>
                </a:lnTo>
                <a:lnTo>
                  <a:pt x="449" y="172"/>
                </a:lnTo>
                <a:lnTo>
                  <a:pt x="449" y="180"/>
                </a:lnTo>
                <a:lnTo>
                  <a:pt x="449" y="146"/>
                </a:lnTo>
                <a:lnTo>
                  <a:pt x="450" y="201"/>
                </a:lnTo>
                <a:lnTo>
                  <a:pt x="450" y="155"/>
                </a:lnTo>
                <a:lnTo>
                  <a:pt x="450" y="150"/>
                </a:lnTo>
                <a:lnTo>
                  <a:pt x="451" y="156"/>
                </a:lnTo>
                <a:lnTo>
                  <a:pt x="452" y="115"/>
                </a:lnTo>
                <a:lnTo>
                  <a:pt x="452" y="126"/>
                </a:lnTo>
                <a:lnTo>
                  <a:pt x="452" y="125"/>
                </a:lnTo>
                <a:lnTo>
                  <a:pt x="452" y="110"/>
                </a:lnTo>
                <a:lnTo>
                  <a:pt x="453" y="144"/>
                </a:lnTo>
                <a:lnTo>
                  <a:pt x="453" y="124"/>
                </a:lnTo>
                <a:lnTo>
                  <a:pt x="453" y="111"/>
                </a:lnTo>
                <a:lnTo>
                  <a:pt x="454" y="54"/>
                </a:lnTo>
                <a:lnTo>
                  <a:pt x="455" y="196"/>
                </a:lnTo>
                <a:lnTo>
                  <a:pt x="455" y="177"/>
                </a:lnTo>
                <a:lnTo>
                  <a:pt x="455" y="155"/>
                </a:lnTo>
                <a:lnTo>
                  <a:pt x="456" y="83"/>
                </a:lnTo>
                <a:lnTo>
                  <a:pt x="456" y="255"/>
                </a:lnTo>
                <a:lnTo>
                  <a:pt x="456" y="248"/>
                </a:lnTo>
                <a:lnTo>
                  <a:pt x="456" y="239"/>
                </a:lnTo>
                <a:lnTo>
                  <a:pt x="456" y="243"/>
                </a:lnTo>
                <a:lnTo>
                  <a:pt x="457" y="17"/>
                </a:lnTo>
                <a:lnTo>
                  <a:pt x="457" y="26"/>
                </a:lnTo>
                <a:lnTo>
                  <a:pt x="457" y="21"/>
                </a:lnTo>
                <a:lnTo>
                  <a:pt x="458" y="19"/>
                </a:lnTo>
                <a:lnTo>
                  <a:pt x="458" y="171"/>
                </a:lnTo>
                <a:lnTo>
                  <a:pt x="459" y="155"/>
                </a:lnTo>
                <a:lnTo>
                  <a:pt x="459" y="143"/>
                </a:lnTo>
                <a:lnTo>
                  <a:pt x="460" y="131"/>
                </a:lnTo>
                <a:lnTo>
                  <a:pt x="460" y="170"/>
                </a:lnTo>
                <a:lnTo>
                  <a:pt x="460" y="161"/>
                </a:lnTo>
                <a:lnTo>
                  <a:pt x="461" y="167"/>
                </a:lnTo>
                <a:lnTo>
                  <a:pt x="461" y="125"/>
                </a:lnTo>
                <a:lnTo>
                  <a:pt x="462" y="145"/>
                </a:lnTo>
                <a:lnTo>
                  <a:pt x="462" y="148"/>
                </a:lnTo>
                <a:lnTo>
                  <a:pt x="462" y="155"/>
                </a:lnTo>
                <a:lnTo>
                  <a:pt x="463" y="119"/>
                </a:lnTo>
                <a:lnTo>
                  <a:pt x="463" y="125"/>
                </a:lnTo>
                <a:lnTo>
                  <a:pt x="463" y="127"/>
                </a:lnTo>
                <a:lnTo>
                  <a:pt x="463" y="117"/>
                </a:lnTo>
                <a:lnTo>
                  <a:pt x="464" y="154"/>
                </a:lnTo>
                <a:lnTo>
                  <a:pt x="464" y="142"/>
                </a:lnTo>
                <a:lnTo>
                  <a:pt x="464" y="144"/>
                </a:lnTo>
                <a:lnTo>
                  <a:pt x="465" y="138"/>
                </a:lnTo>
                <a:lnTo>
                  <a:pt x="466" y="157"/>
                </a:lnTo>
                <a:lnTo>
                  <a:pt x="466" y="143"/>
                </a:lnTo>
                <a:lnTo>
                  <a:pt x="466" y="144"/>
                </a:lnTo>
                <a:lnTo>
                  <a:pt x="467" y="132"/>
                </a:lnTo>
                <a:lnTo>
                  <a:pt x="467" y="180"/>
                </a:lnTo>
                <a:lnTo>
                  <a:pt x="467" y="139"/>
                </a:lnTo>
                <a:lnTo>
                  <a:pt x="468" y="136"/>
                </a:lnTo>
                <a:lnTo>
                  <a:pt x="468" y="175"/>
                </a:lnTo>
                <a:lnTo>
                  <a:pt x="469" y="125"/>
                </a:lnTo>
                <a:lnTo>
                  <a:pt x="469" y="132"/>
                </a:lnTo>
                <a:lnTo>
                  <a:pt x="469" y="127"/>
                </a:lnTo>
                <a:lnTo>
                  <a:pt x="469" y="154"/>
                </a:lnTo>
                <a:lnTo>
                  <a:pt x="470" y="141"/>
                </a:lnTo>
                <a:lnTo>
                  <a:pt x="470" y="141"/>
                </a:lnTo>
                <a:lnTo>
                  <a:pt x="471" y="127"/>
                </a:lnTo>
                <a:lnTo>
                  <a:pt x="471" y="159"/>
                </a:lnTo>
                <a:lnTo>
                  <a:pt x="471" y="157"/>
                </a:lnTo>
                <a:lnTo>
                  <a:pt x="471" y="154"/>
                </a:lnTo>
                <a:lnTo>
                  <a:pt x="472" y="128"/>
                </a:lnTo>
                <a:lnTo>
                  <a:pt x="472" y="164"/>
                </a:lnTo>
                <a:lnTo>
                  <a:pt x="473" y="148"/>
                </a:lnTo>
                <a:lnTo>
                  <a:pt x="473" y="151"/>
                </a:lnTo>
                <a:lnTo>
                  <a:pt x="473" y="153"/>
                </a:lnTo>
                <a:lnTo>
                  <a:pt x="474" y="130"/>
                </a:lnTo>
                <a:lnTo>
                  <a:pt x="474" y="135"/>
                </a:lnTo>
                <a:lnTo>
                  <a:pt x="474" y="133"/>
                </a:lnTo>
                <a:lnTo>
                  <a:pt x="474" y="117"/>
                </a:lnTo>
                <a:lnTo>
                  <a:pt x="475" y="143"/>
                </a:lnTo>
                <a:lnTo>
                  <a:pt x="476" y="134"/>
                </a:lnTo>
                <a:lnTo>
                  <a:pt x="476" y="137"/>
                </a:lnTo>
                <a:lnTo>
                  <a:pt x="476" y="134"/>
                </a:lnTo>
                <a:lnTo>
                  <a:pt x="477" y="162"/>
                </a:lnTo>
                <a:lnTo>
                  <a:pt x="477" y="155"/>
                </a:lnTo>
                <a:lnTo>
                  <a:pt x="477" y="152"/>
                </a:lnTo>
                <a:lnTo>
                  <a:pt x="478" y="134"/>
                </a:lnTo>
                <a:lnTo>
                  <a:pt x="478" y="165"/>
                </a:lnTo>
                <a:lnTo>
                  <a:pt x="478" y="147"/>
                </a:lnTo>
                <a:lnTo>
                  <a:pt x="479" y="147"/>
                </a:lnTo>
                <a:lnTo>
                  <a:pt x="479" y="119"/>
                </a:lnTo>
                <a:lnTo>
                  <a:pt x="480" y="146"/>
                </a:lnTo>
                <a:lnTo>
                  <a:pt x="480" y="119"/>
                </a:lnTo>
                <a:lnTo>
                  <a:pt x="480" y="93"/>
                </a:lnTo>
                <a:lnTo>
                  <a:pt x="481" y="196"/>
                </a:lnTo>
                <a:lnTo>
                  <a:pt x="481" y="165"/>
                </a:lnTo>
                <a:lnTo>
                  <a:pt x="481" y="167"/>
                </a:lnTo>
                <a:lnTo>
                  <a:pt x="482" y="117"/>
                </a:lnTo>
                <a:lnTo>
                  <a:pt x="482" y="194"/>
                </a:lnTo>
                <a:lnTo>
                  <a:pt x="482" y="164"/>
                </a:lnTo>
                <a:lnTo>
                  <a:pt x="483" y="164"/>
                </a:lnTo>
                <a:lnTo>
                  <a:pt x="483" y="176"/>
                </a:lnTo>
                <a:lnTo>
                  <a:pt x="484" y="112"/>
                </a:lnTo>
                <a:lnTo>
                  <a:pt x="484" y="137"/>
                </a:lnTo>
                <a:lnTo>
                  <a:pt x="484" y="119"/>
                </a:lnTo>
                <a:lnTo>
                  <a:pt x="484" y="116"/>
                </a:lnTo>
                <a:lnTo>
                  <a:pt x="485" y="158"/>
                </a:lnTo>
                <a:lnTo>
                  <a:pt x="485" y="134"/>
                </a:lnTo>
                <a:lnTo>
                  <a:pt x="486" y="132"/>
                </a:lnTo>
                <a:lnTo>
                  <a:pt x="486" y="98"/>
                </a:lnTo>
                <a:lnTo>
                  <a:pt x="487" y="151"/>
                </a:lnTo>
                <a:lnTo>
                  <a:pt x="487" y="147"/>
                </a:lnTo>
                <a:lnTo>
                  <a:pt x="487" y="141"/>
                </a:lnTo>
                <a:lnTo>
                  <a:pt x="487" y="111"/>
                </a:lnTo>
                <a:lnTo>
                  <a:pt x="488" y="159"/>
                </a:lnTo>
                <a:lnTo>
                  <a:pt x="488" y="142"/>
                </a:lnTo>
                <a:lnTo>
                  <a:pt x="488" y="139"/>
                </a:lnTo>
                <a:lnTo>
                  <a:pt x="489" y="128"/>
                </a:lnTo>
                <a:lnTo>
                  <a:pt x="489" y="156"/>
                </a:lnTo>
                <a:lnTo>
                  <a:pt x="489" y="141"/>
                </a:lnTo>
                <a:lnTo>
                  <a:pt x="490" y="137"/>
                </a:lnTo>
                <a:lnTo>
                  <a:pt x="490" y="153"/>
                </a:lnTo>
                <a:lnTo>
                  <a:pt x="490" y="119"/>
                </a:lnTo>
                <a:lnTo>
                  <a:pt x="491" y="136"/>
                </a:lnTo>
                <a:lnTo>
                  <a:pt x="491" y="137"/>
                </a:lnTo>
                <a:lnTo>
                  <a:pt x="492" y="132"/>
                </a:lnTo>
                <a:lnTo>
                  <a:pt x="492" y="169"/>
                </a:lnTo>
                <a:lnTo>
                  <a:pt x="492" y="169"/>
                </a:lnTo>
                <a:lnTo>
                  <a:pt x="492" y="174"/>
                </a:lnTo>
                <a:lnTo>
                  <a:pt x="493" y="224"/>
                </a:lnTo>
                <a:lnTo>
                  <a:pt x="494" y="139"/>
                </a:lnTo>
                <a:lnTo>
                  <a:pt x="494" y="143"/>
                </a:lnTo>
                <a:lnTo>
                  <a:pt x="494" y="149"/>
                </a:lnTo>
                <a:lnTo>
                  <a:pt x="494" y="46"/>
                </a:lnTo>
                <a:lnTo>
                  <a:pt x="495" y="90"/>
                </a:lnTo>
                <a:lnTo>
                  <a:pt x="495" y="90"/>
                </a:lnTo>
                <a:lnTo>
                  <a:pt x="495" y="89"/>
                </a:lnTo>
                <a:lnTo>
                  <a:pt x="496" y="198"/>
                </a:lnTo>
                <a:lnTo>
                  <a:pt x="496" y="185"/>
                </a:lnTo>
                <a:lnTo>
                  <a:pt x="497" y="184"/>
                </a:lnTo>
                <a:lnTo>
                  <a:pt x="497" y="195"/>
                </a:lnTo>
                <a:lnTo>
                  <a:pt x="497" y="136"/>
                </a:lnTo>
                <a:lnTo>
                  <a:pt x="498" y="153"/>
                </a:lnTo>
                <a:lnTo>
                  <a:pt x="498" y="158"/>
                </a:lnTo>
                <a:lnTo>
                  <a:pt x="499" y="164"/>
                </a:lnTo>
                <a:lnTo>
                  <a:pt x="499" y="45"/>
                </a:lnTo>
                <a:lnTo>
                  <a:pt x="499" y="156"/>
                </a:lnTo>
                <a:lnTo>
                  <a:pt x="499" y="80"/>
                </a:lnTo>
                <a:lnTo>
                  <a:pt x="501" y="194"/>
                </a:lnTo>
                <a:lnTo>
                  <a:pt x="501" y="171"/>
                </a:lnTo>
                <a:lnTo>
                  <a:pt x="501" y="158"/>
                </a:lnTo>
                <a:lnTo>
                  <a:pt x="501" y="145"/>
                </a:lnTo>
                <a:lnTo>
                  <a:pt x="502" y="193"/>
                </a:lnTo>
                <a:lnTo>
                  <a:pt x="502" y="153"/>
                </a:lnTo>
                <a:lnTo>
                  <a:pt x="502" y="154"/>
                </a:lnTo>
                <a:lnTo>
                  <a:pt x="502" y="172"/>
                </a:lnTo>
                <a:lnTo>
                  <a:pt x="503" y="125"/>
                </a:lnTo>
                <a:lnTo>
                  <a:pt x="503" y="150"/>
                </a:lnTo>
                <a:lnTo>
                  <a:pt x="503" y="143"/>
                </a:lnTo>
                <a:lnTo>
                  <a:pt x="504" y="150"/>
                </a:lnTo>
                <a:lnTo>
                  <a:pt x="505" y="107"/>
                </a:lnTo>
                <a:lnTo>
                  <a:pt x="505" y="120"/>
                </a:lnTo>
                <a:lnTo>
                  <a:pt x="505" y="126"/>
                </a:lnTo>
                <a:lnTo>
                  <a:pt x="506" y="165"/>
                </a:lnTo>
                <a:lnTo>
                  <a:pt x="506" y="113"/>
                </a:lnTo>
                <a:lnTo>
                  <a:pt x="506" y="163"/>
                </a:lnTo>
                <a:lnTo>
                  <a:pt x="506" y="159"/>
                </a:lnTo>
                <a:lnTo>
                  <a:pt x="507" y="107"/>
                </a:lnTo>
                <a:lnTo>
                  <a:pt x="508" y="175"/>
                </a:lnTo>
                <a:lnTo>
                  <a:pt x="508" y="148"/>
                </a:lnTo>
                <a:lnTo>
                  <a:pt x="508" y="131"/>
                </a:lnTo>
                <a:lnTo>
                  <a:pt x="508" y="128"/>
                </a:lnTo>
                <a:lnTo>
                  <a:pt x="509" y="167"/>
                </a:lnTo>
                <a:lnTo>
                  <a:pt x="509" y="152"/>
                </a:lnTo>
                <a:lnTo>
                  <a:pt x="509" y="148"/>
                </a:lnTo>
                <a:lnTo>
                  <a:pt x="510" y="169"/>
                </a:lnTo>
                <a:lnTo>
                  <a:pt x="510" y="124"/>
                </a:lnTo>
                <a:lnTo>
                  <a:pt x="510" y="133"/>
                </a:lnTo>
                <a:lnTo>
                  <a:pt x="510" y="126"/>
                </a:lnTo>
                <a:lnTo>
                  <a:pt x="511" y="155"/>
                </a:lnTo>
                <a:lnTo>
                  <a:pt x="512" y="101"/>
                </a:lnTo>
                <a:lnTo>
                  <a:pt x="512" y="153"/>
                </a:lnTo>
                <a:lnTo>
                  <a:pt x="512" y="128"/>
                </a:lnTo>
                <a:lnTo>
                  <a:pt x="512" y="121"/>
                </a:lnTo>
                <a:lnTo>
                  <a:pt x="513" y="162"/>
                </a:lnTo>
                <a:lnTo>
                  <a:pt x="513" y="146"/>
                </a:lnTo>
                <a:lnTo>
                  <a:pt x="513" y="151"/>
                </a:lnTo>
                <a:lnTo>
                  <a:pt x="513" y="123"/>
                </a:lnTo>
                <a:lnTo>
                  <a:pt x="514" y="159"/>
                </a:lnTo>
                <a:lnTo>
                  <a:pt x="514" y="137"/>
                </a:lnTo>
                <a:lnTo>
                  <a:pt x="514" y="143"/>
                </a:lnTo>
                <a:lnTo>
                  <a:pt x="515" y="154"/>
                </a:lnTo>
                <a:lnTo>
                  <a:pt x="516" y="137"/>
                </a:lnTo>
                <a:lnTo>
                  <a:pt x="516" y="139"/>
                </a:lnTo>
                <a:lnTo>
                  <a:pt x="516" y="140"/>
                </a:lnTo>
                <a:lnTo>
                  <a:pt x="516" y="152"/>
                </a:lnTo>
                <a:lnTo>
                  <a:pt x="517" y="122"/>
                </a:lnTo>
                <a:lnTo>
                  <a:pt x="517" y="133"/>
                </a:lnTo>
                <a:lnTo>
                  <a:pt x="517" y="144"/>
                </a:lnTo>
                <a:lnTo>
                  <a:pt x="518" y="126"/>
                </a:lnTo>
                <a:lnTo>
                  <a:pt x="519" y="160"/>
                </a:lnTo>
                <a:lnTo>
                  <a:pt x="519" y="153"/>
                </a:lnTo>
                <a:lnTo>
                  <a:pt x="519" y="128"/>
                </a:lnTo>
                <a:lnTo>
                  <a:pt x="520" y="166"/>
                </a:lnTo>
                <a:lnTo>
                  <a:pt x="520" y="157"/>
                </a:lnTo>
                <a:lnTo>
                  <a:pt x="520" y="156"/>
                </a:lnTo>
                <a:lnTo>
                  <a:pt x="520" y="162"/>
                </a:lnTo>
                <a:lnTo>
                  <a:pt x="521" y="123"/>
                </a:lnTo>
                <a:lnTo>
                  <a:pt x="521" y="147"/>
                </a:lnTo>
                <a:lnTo>
                  <a:pt x="521" y="144"/>
                </a:lnTo>
                <a:lnTo>
                  <a:pt x="522" y="156"/>
                </a:lnTo>
                <a:lnTo>
                  <a:pt x="522" y="104"/>
                </a:lnTo>
                <a:lnTo>
                  <a:pt x="523" y="142"/>
                </a:lnTo>
                <a:lnTo>
                  <a:pt x="523" y="145"/>
                </a:lnTo>
                <a:lnTo>
                  <a:pt x="524" y="130"/>
                </a:lnTo>
                <a:lnTo>
                  <a:pt x="524" y="153"/>
                </a:lnTo>
                <a:lnTo>
                  <a:pt x="524" y="148"/>
                </a:lnTo>
                <a:lnTo>
                  <a:pt x="525" y="148"/>
                </a:lnTo>
                <a:lnTo>
                  <a:pt x="525" y="139"/>
                </a:lnTo>
                <a:lnTo>
                  <a:pt x="525" y="170"/>
                </a:lnTo>
                <a:lnTo>
                  <a:pt x="526" y="148"/>
                </a:lnTo>
                <a:lnTo>
                  <a:pt x="526" y="145"/>
                </a:lnTo>
                <a:lnTo>
                  <a:pt x="527" y="119"/>
                </a:lnTo>
                <a:lnTo>
                  <a:pt x="527" y="158"/>
                </a:lnTo>
                <a:lnTo>
                  <a:pt x="527" y="141"/>
                </a:lnTo>
                <a:lnTo>
                  <a:pt x="527" y="146"/>
                </a:lnTo>
                <a:lnTo>
                  <a:pt x="527" y="157"/>
                </a:lnTo>
                <a:lnTo>
                  <a:pt x="528" y="129"/>
                </a:lnTo>
                <a:lnTo>
                  <a:pt x="528" y="136"/>
                </a:lnTo>
                <a:lnTo>
                  <a:pt x="528" y="133"/>
                </a:lnTo>
                <a:lnTo>
                  <a:pt x="529" y="133"/>
                </a:lnTo>
                <a:lnTo>
                  <a:pt x="530" y="162"/>
                </a:lnTo>
                <a:lnTo>
                  <a:pt x="530" y="143"/>
                </a:lnTo>
                <a:lnTo>
                  <a:pt x="530" y="143"/>
                </a:lnTo>
                <a:lnTo>
                  <a:pt x="530" y="135"/>
                </a:lnTo>
                <a:lnTo>
                  <a:pt x="531" y="156"/>
                </a:lnTo>
                <a:lnTo>
                  <a:pt x="531" y="147"/>
                </a:lnTo>
                <a:lnTo>
                  <a:pt x="532" y="147"/>
                </a:lnTo>
                <a:lnTo>
                  <a:pt x="532" y="151"/>
                </a:lnTo>
                <a:lnTo>
                  <a:pt x="533" y="133"/>
                </a:lnTo>
                <a:lnTo>
                  <a:pt x="533" y="137"/>
                </a:lnTo>
                <a:lnTo>
                  <a:pt x="533" y="140"/>
                </a:lnTo>
                <a:lnTo>
                  <a:pt x="534" y="127"/>
                </a:lnTo>
                <a:lnTo>
                  <a:pt x="534" y="154"/>
                </a:lnTo>
                <a:lnTo>
                  <a:pt x="534" y="140"/>
                </a:lnTo>
                <a:lnTo>
                  <a:pt x="534" y="140"/>
                </a:lnTo>
                <a:lnTo>
                  <a:pt x="534" y="128"/>
                </a:lnTo>
                <a:lnTo>
                  <a:pt x="535" y="165"/>
                </a:lnTo>
                <a:lnTo>
                  <a:pt x="535" y="162"/>
                </a:lnTo>
                <a:lnTo>
                  <a:pt x="536" y="151"/>
                </a:lnTo>
                <a:lnTo>
                  <a:pt x="536" y="124"/>
                </a:lnTo>
                <a:lnTo>
                  <a:pt x="536" y="214"/>
                </a:lnTo>
                <a:lnTo>
                  <a:pt x="537" y="181"/>
                </a:lnTo>
                <a:lnTo>
                  <a:pt x="537" y="180"/>
                </a:lnTo>
                <a:lnTo>
                  <a:pt x="538" y="49"/>
                </a:lnTo>
                <a:lnTo>
                  <a:pt x="538" y="63"/>
                </a:lnTo>
                <a:lnTo>
                  <a:pt x="538" y="71"/>
                </a:lnTo>
                <a:lnTo>
                  <a:pt x="538" y="64"/>
                </a:lnTo>
                <a:lnTo>
                  <a:pt x="539" y="160"/>
                </a:lnTo>
                <a:lnTo>
                  <a:pt x="540" y="138"/>
                </a:lnTo>
                <a:lnTo>
                  <a:pt x="540" y="142"/>
                </a:lnTo>
                <a:lnTo>
                  <a:pt x="541" y="226"/>
                </a:lnTo>
                <a:lnTo>
                  <a:pt x="541" y="59"/>
                </a:lnTo>
                <a:lnTo>
                  <a:pt x="541" y="114"/>
                </a:lnTo>
                <a:lnTo>
                  <a:pt x="541" y="106"/>
                </a:lnTo>
                <a:lnTo>
                  <a:pt x="542" y="232"/>
                </a:lnTo>
                <a:lnTo>
                  <a:pt x="542" y="208"/>
                </a:lnTo>
                <a:lnTo>
                  <a:pt x="543" y="188"/>
                </a:lnTo>
                <a:lnTo>
                  <a:pt x="543" y="226"/>
                </a:lnTo>
                <a:lnTo>
                  <a:pt x="544" y="164"/>
                </a:lnTo>
                <a:lnTo>
                  <a:pt x="544" y="178"/>
                </a:lnTo>
                <a:lnTo>
                  <a:pt x="544" y="187"/>
                </a:lnTo>
                <a:lnTo>
                  <a:pt x="545" y="87"/>
                </a:lnTo>
                <a:lnTo>
                  <a:pt x="545" y="87"/>
                </a:lnTo>
                <a:lnTo>
                  <a:pt x="545" y="83"/>
                </a:lnTo>
                <a:lnTo>
                  <a:pt x="546" y="157"/>
                </a:lnTo>
                <a:lnTo>
                  <a:pt x="546" y="125"/>
                </a:lnTo>
                <a:lnTo>
                  <a:pt x="547" y="127"/>
                </a:lnTo>
                <a:lnTo>
                  <a:pt x="547" y="109"/>
                </a:lnTo>
                <a:lnTo>
                  <a:pt x="548" y="172"/>
                </a:lnTo>
                <a:lnTo>
                  <a:pt x="548" y="152"/>
                </a:lnTo>
                <a:lnTo>
                  <a:pt x="548" y="148"/>
                </a:lnTo>
                <a:lnTo>
                  <a:pt x="548" y="157"/>
                </a:lnTo>
                <a:lnTo>
                  <a:pt x="549" y="113"/>
                </a:lnTo>
                <a:lnTo>
                  <a:pt x="549" y="149"/>
                </a:lnTo>
                <a:lnTo>
                  <a:pt x="549" y="142"/>
                </a:lnTo>
                <a:lnTo>
                  <a:pt x="550" y="132"/>
                </a:lnTo>
                <a:lnTo>
                  <a:pt x="550" y="165"/>
                </a:lnTo>
                <a:lnTo>
                  <a:pt x="551" y="151"/>
                </a:lnTo>
                <a:lnTo>
                  <a:pt x="551" y="143"/>
                </a:lnTo>
                <a:lnTo>
                  <a:pt x="551" y="137"/>
                </a:lnTo>
                <a:lnTo>
                  <a:pt x="551" y="168"/>
                </a:lnTo>
                <a:lnTo>
                  <a:pt x="552" y="146"/>
                </a:lnTo>
                <a:lnTo>
                  <a:pt x="552" y="148"/>
                </a:lnTo>
                <a:lnTo>
                  <a:pt x="553" y="136"/>
                </a:lnTo>
                <a:lnTo>
                  <a:pt x="553" y="154"/>
                </a:lnTo>
                <a:lnTo>
                  <a:pt x="553" y="144"/>
                </a:lnTo>
                <a:lnTo>
                  <a:pt x="554" y="141"/>
                </a:lnTo>
                <a:lnTo>
                  <a:pt x="554" y="163"/>
                </a:lnTo>
                <a:lnTo>
                  <a:pt x="555" y="123"/>
                </a:lnTo>
                <a:lnTo>
                  <a:pt x="555" y="133"/>
                </a:lnTo>
                <a:lnTo>
                  <a:pt x="555" y="125"/>
                </a:lnTo>
                <a:lnTo>
                  <a:pt x="555" y="125"/>
                </a:lnTo>
                <a:lnTo>
                  <a:pt x="556" y="163"/>
                </a:lnTo>
                <a:lnTo>
                  <a:pt x="556" y="147"/>
                </a:lnTo>
                <a:lnTo>
                  <a:pt x="556" y="149"/>
                </a:lnTo>
                <a:lnTo>
                  <a:pt x="557" y="130"/>
                </a:lnTo>
                <a:lnTo>
                  <a:pt x="558" y="158"/>
                </a:lnTo>
                <a:lnTo>
                  <a:pt x="558" y="147"/>
                </a:lnTo>
                <a:lnTo>
                  <a:pt x="559" y="128"/>
                </a:lnTo>
                <a:lnTo>
                  <a:pt x="559" y="171"/>
                </a:lnTo>
                <a:lnTo>
                  <a:pt x="559" y="157"/>
                </a:lnTo>
                <a:lnTo>
                  <a:pt x="559" y="154"/>
                </a:lnTo>
                <a:lnTo>
                  <a:pt x="559" y="166"/>
                </a:lnTo>
                <a:lnTo>
                  <a:pt x="560" y="133"/>
                </a:lnTo>
                <a:lnTo>
                  <a:pt x="560" y="143"/>
                </a:lnTo>
                <a:lnTo>
                  <a:pt x="560" y="138"/>
                </a:lnTo>
                <a:lnTo>
                  <a:pt x="561" y="150"/>
                </a:lnTo>
                <a:lnTo>
                  <a:pt x="561" y="123"/>
                </a:lnTo>
                <a:lnTo>
                  <a:pt x="562" y="139"/>
                </a:lnTo>
                <a:lnTo>
                  <a:pt x="562" y="139"/>
                </a:lnTo>
                <a:lnTo>
                  <a:pt x="562" y="128"/>
                </a:lnTo>
                <a:lnTo>
                  <a:pt x="562" y="162"/>
                </a:lnTo>
                <a:lnTo>
                  <a:pt x="563" y="139"/>
                </a:lnTo>
                <a:lnTo>
                  <a:pt x="563" y="137"/>
                </a:lnTo>
                <a:lnTo>
                  <a:pt x="564" y="152"/>
                </a:lnTo>
                <a:lnTo>
                  <a:pt x="565" y="121"/>
                </a:lnTo>
                <a:lnTo>
                  <a:pt x="565" y="132"/>
                </a:lnTo>
                <a:lnTo>
                  <a:pt x="565" y="132"/>
                </a:lnTo>
                <a:lnTo>
                  <a:pt x="565" y="106"/>
                </a:lnTo>
                <a:lnTo>
                  <a:pt x="566" y="153"/>
                </a:lnTo>
                <a:lnTo>
                  <a:pt x="566" y="149"/>
                </a:lnTo>
                <a:lnTo>
                  <a:pt x="566" y="145"/>
                </a:lnTo>
                <a:lnTo>
                  <a:pt x="566" y="141"/>
                </a:lnTo>
                <a:lnTo>
                  <a:pt x="567" y="171"/>
                </a:lnTo>
                <a:lnTo>
                  <a:pt x="567" y="155"/>
                </a:lnTo>
                <a:lnTo>
                  <a:pt x="567" y="155"/>
                </a:lnTo>
                <a:lnTo>
                  <a:pt x="568" y="158"/>
                </a:lnTo>
                <a:lnTo>
                  <a:pt x="569" y="131"/>
                </a:lnTo>
                <a:lnTo>
                  <a:pt x="569" y="138"/>
                </a:lnTo>
                <a:lnTo>
                  <a:pt x="569" y="131"/>
                </a:lnTo>
                <a:lnTo>
                  <a:pt x="569" y="127"/>
                </a:lnTo>
                <a:lnTo>
                  <a:pt x="570" y="151"/>
                </a:lnTo>
                <a:lnTo>
                  <a:pt x="570" y="137"/>
                </a:lnTo>
                <a:lnTo>
                  <a:pt x="570" y="146"/>
                </a:lnTo>
                <a:lnTo>
                  <a:pt x="571" y="156"/>
                </a:lnTo>
                <a:lnTo>
                  <a:pt x="572" y="126"/>
                </a:lnTo>
                <a:lnTo>
                  <a:pt x="572" y="134"/>
                </a:lnTo>
                <a:lnTo>
                  <a:pt x="572" y="139"/>
                </a:lnTo>
                <a:lnTo>
                  <a:pt x="572" y="126"/>
                </a:lnTo>
                <a:lnTo>
                  <a:pt x="573" y="173"/>
                </a:lnTo>
                <a:lnTo>
                  <a:pt x="573" y="173"/>
                </a:lnTo>
                <a:lnTo>
                  <a:pt x="573" y="177"/>
                </a:lnTo>
                <a:lnTo>
                  <a:pt x="574" y="116"/>
                </a:lnTo>
                <a:lnTo>
                  <a:pt x="574" y="139"/>
                </a:lnTo>
                <a:lnTo>
                  <a:pt x="574" y="125"/>
                </a:lnTo>
                <a:lnTo>
                  <a:pt x="575" y="206"/>
                </a:lnTo>
                <a:lnTo>
                  <a:pt x="576" y="60"/>
                </a:lnTo>
                <a:lnTo>
                  <a:pt x="576" y="90"/>
                </a:lnTo>
                <a:lnTo>
                  <a:pt x="576" y="126"/>
                </a:lnTo>
                <a:lnTo>
                  <a:pt x="576" y="60"/>
                </a:lnTo>
                <a:lnTo>
                  <a:pt x="577" y="209"/>
                </a:lnTo>
                <a:lnTo>
                  <a:pt x="577" y="152"/>
                </a:lnTo>
                <a:lnTo>
                  <a:pt x="577" y="196"/>
                </a:lnTo>
                <a:lnTo>
                  <a:pt x="577" y="207"/>
                </a:lnTo>
                <a:lnTo>
                  <a:pt x="578" y="124"/>
                </a:lnTo>
                <a:lnTo>
                  <a:pt x="578" y="136"/>
                </a:lnTo>
                <a:lnTo>
                  <a:pt x="578" y="118"/>
                </a:lnTo>
                <a:lnTo>
                  <a:pt x="579" y="195"/>
                </a:lnTo>
                <a:lnTo>
                  <a:pt x="579" y="96"/>
                </a:lnTo>
                <a:lnTo>
                  <a:pt x="580" y="141"/>
                </a:lnTo>
                <a:lnTo>
                  <a:pt x="580" y="119"/>
                </a:lnTo>
                <a:lnTo>
                  <a:pt x="580" y="106"/>
                </a:lnTo>
                <a:lnTo>
                  <a:pt x="581" y="182"/>
                </a:lnTo>
                <a:lnTo>
                  <a:pt x="581" y="117"/>
                </a:lnTo>
                <a:lnTo>
                  <a:pt x="582" y="143"/>
                </a:lnTo>
                <a:lnTo>
                  <a:pt x="582" y="99"/>
                </a:lnTo>
                <a:lnTo>
                  <a:pt x="583" y="206"/>
                </a:lnTo>
                <a:lnTo>
                  <a:pt x="583" y="128"/>
                </a:lnTo>
                <a:lnTo>
                  <a:pt x="583" y="166"/>
                </a:lnTo>
                <a:lnTo>
                  <a:pt x="583" y="204"/>
                </a:lnTo>
                <a:lnTo>
                  <a:pt x="583" y="86"/>
                </a:lnTo>
                <a:lnTo>
                  <a:pt x="584" y="136"/>
                </a:lnTo>
                <a:lnTo>
                  <a:pt x="584" y="155"/>
                </a:lnTo>
                <a:lnTo>
                  <a:pt x="584" y="221"/>
                </a:lnTo>
                <a:lnTo>
                  <a:pt x="585" y="55"/>
                </a:lnTo>
                <a:lnTo>
                  <a:pt x="585" y="76"/>
                </a:lnTo>
                <a:lnTo>
                  <a:pt x="585" y="119"/>
                </a:lnTo>
                <a:lnTo>
                  <a:pt x="586" y="177"/>
                </a:lnTo>
                <a:lnTo>
                  <a:pt x="587" y="48"/>
                </a:lnTo>
                <a:lnTo>
                  <a:pt x="587" y="162"/>
                </a:lnTo>
                <a:lnTo>
                  <a:pt x="587" y="174"/>
                </a:lnTo>
                <a:lnTo>
                  <a:pt x="588" y="184"/>
                </a:lnTo>
                <a:lnTo>
                  <a:pt x="588" y="94"/>
                </a:lnTo>
                <a:lnTo>
                  <a:pt x="588" y="119"/>
                </a:lnTo>
                <a:lnTo>
                  <a:pt x="589" y="146"/>
                </a:lnTo>
                <a:lnTo>
                  <a:pt x="589" y="186"/>
                </a:lnTo>
                <a:lnTo>
                  <a:pt x="590" y="97"/>
                </a:lnTo>
                <a:lnTo>
                  <a:pt x="590" y="135"/>
                </a:lnTo>
                <a:lnTo>
                  <a:pt x="590" y="127"/>
                </a:lnTo>
                <a:lnTo>
                  <a:pt x="590" y="127"/>
                </a:lnTo>
                <a:lnTo>
                  <a:pt x="590" y="195"/>
                </a:lnTo>
                <a:lnTo>
                  <a:pt x="591" y="177"/>
                </a:lnTo>
                <a:lnTo>
                  <a:pt x="591" y="159"/>
                </a:lnTo>
                <a:lnTo>
                  <a:pt x="591" y="196"/>
                </a:lnTo>
                <a:lnTo>
                  <a:pt x="592" y="116"/>
                </a:lnTo>
                <a:lnTo>
                  <a:pt x="592" y="128"/>
                </a:lnTo>
                <a:lnTo>
                  <a:pt x="593" y="129"/>
                </a:lnTo>
                <a:lnTo>
                  <a:pt x="593" y="98"/>
                </a:lnTo>
                <a:lnTo>
                  <a:pt x="593" y="158"/>
                </a:lnTo>
                <a:lnTo>
                  <a:pt x="594" y="130"/>
                </a:lnTo>
                <a:lnTo>
                  <a:pt x="594" y="121"/>
                </a:lnTo>
                <a:lnTo>
                  <a:pt x="595" y="113"/>
                </a:lnTo>
                <a:lnTo>
                  <a:pt x="595" y="167"/>
                </a:lnTo>
                <a:lnTo>
                  <a:pt x="595" y="158"/>
                </a:lnTo>
                <a:lnTo>
                  <a:pt x="596" y="146"/>
                </a:lnTo>
                <a:lnTo>
                  <a:pt x="596" y="171"/>
                </a:lnTo>
                <a:lnTo>
                  <a:pt x="596" y="130"/>
                </a:lnTo>
                <a:lnTo>
                  <a:pt x="597" y="155"/>
                </a:lnTo>
                <a:lnTo>
                  <a:pt x="597" y="156"/>
                </a:lnTo>
                <a:lnTo>
                  <a:pt x="597" y="165"/>
                </a:lnTo>
                <a:lnTo>
                  <a:pt x="598" y="117"/>
                </a:lnTo>
                <a:lnTo>
                  <a:pt x="598" y="130"/>
                </a:lnTo>
                <a:lnTo>
                  <a:pt x="598" y="131"/>
                </a:lnTo>
                <a:lnTo>
                  <a:pt x="598" y="123"/>
                </a:lnTo>
                <a:lnTo>
                  <a:pt x="599" y="158"/>
                </a:lnTo>
                <a:lnTo>
                  <a:pt x="600" y="159"/>
                </a:lnTo>
                <a:lnTo>
                  <a:pt x="600" y="149"/>
                </a:lnTo>
                <a:lnTo>
                  <a:pt x="600" y="237"/>
                </a:lnTo>
                <a:lnTo>
                  <a:pt x="601" y="192"/>
                </a:lnTo>
                <a:lnTo>
                  <a:pt x="601" y="190"/>
                </a:lnTo>
                <a:lnTo>
                  <a:pt x="602" y="91"/>
                </a:lnTo>
                <a:lnTo>
                  <a:pt x="602" y="98"/>
                </a:lnTo>
                <a:lnTo>
                  <a:pt x="602" y="106"/>
                </a:lnTo>
                <a:lnTo>
                  <a:pt x="603" y="27"/>
                </a:lnTo>
                <a:lnTo>
                  <a:pt x="604" y="174"/>
                </a:lnTo>
                <a:lnTo>
                  <a:pt x="604" y="152"/>
                </a:lnTo>
                <a:lnTo>
                  <a:pt x="604" y="150"/>
                </a:lnTo>
                <a:lnTo>
                  <a:pt x="605" y="225"/>
                </a:lnTo>
                <a:lnTo>
                  <a:pt x="605" y="208"/>
                </a:lnTo>
                <a:lnTo>
                  <a:pt x="605" y="199"/>
                </a:lnTo>
                <a:lnTo>
                  <a:pt x="605" y="204"/>
                </a:lnTo>
                <a:lnTo>
                  <a:pt x="606" y="131"/>
                </a:lnTo>
                <a:lnTo>
                  <a:pt x="606" y="138"/>
                </a:lnTo>
                <a:lnTo>
                  <a:pt x="606" y="165"/>
                </a:lnTo>
                <a:lnTo>
                  <a:pt x="608" y="109"/>
                </a:lnTo>
                <a:lnTo>
                  <a:pt x="608" y="137"/>
                </a:lnTo>
                <a:lnTo>
                  <a:pt x="608" y="124"/>
                </a:lnTo>
                <a:lnTo>
                  <a:pt x="608" y="105"/>
                </a:lnTo>
                <a:lnTo>
                  <a:pt x="608" y="149"/>
                </a:lnTo>
                <a:lnTo>
                  <a:pt x="609" y="122"/>
                </a:lnTo>
                <a:lnTo>
                  <a:pt x="609" y="127"/>
                </a:lnTo>
                <a:lnTo>
                  <a:pt x="609" y="119"/>
                </a:lnTo>
                <a:lnTo>
                  <a:pt x="610" y="163"/>
                </a:lnTo>
                <a:lnTo>
                  <a:pt x="611" y="149"/>
                </a:lnTo>
                <a:lnTo>
                  <a:pt x="611" y="152"/>
                </a:lnTo>
                <a:lnTo>
                  <a:pt x="611" y="133"/>
                </a:lnTo>
                <a:lnTo>
                  <a:pt x="612" y="197"/>
                </a:lnTo>
                <a:lnTo>
                  <a:pt x="612" y="153"/>
                </a:lnTo>
                <a:lnTo>
                  <a:pt x="612" y="149"/>
                </a:lnTo>
                <a:lnTo>
                  <a:pt x="613" y="35"/>
                </a:lnTo>
                <a:lnTo>
                  <a:pt x="613" y="160"/>
                </a:lnTo>
                <a:lnTo>
                  <a:pt x="613" y="122"/>
                </a:lnTo>
                <a:lnTo>
                  <a:pt x="613" y="163"/>
                </a:lnTo>
                <a:lnTo>
                  <a:pt x="614" y="101"/>
                </a:lnTo>
                <a:lnTo>
                  <a:pt x="615" y="196"/>
                </a:lnTo>
                <a:lnTo>
                  <a:pt x="615" y="181"/>
                </a:lnTo>
                <a:lnTo>
                  <a:pt x="615" y="172"/>
                </a:lnTo>
                <a:lnTo>
                  <a:pt x="615" y="229"/>
                </a:lnTo>
                <a:lnTo>
                  <a:pt x="616" y="98"/>
                </a:lnTo>
                <a:lnTo>
                  <a:pt x="616" y="161"/>
                </a:lnTo>
                <a:lnTo>
                  <a:pt x="616" y="182"/>
                </a:lnTo>
                <a:lnTo>
                  <a:pt x="617" y="17"/>
                </a:lnTo>
                <a:lnTo>
                  <a:pt x="617" y="84"/>
                </a:lnTo>
                <a:lnTo>
                  <a:pt x="617" y="79"/>
                </a:lnTo>
                <a:lnTo>
                  <a:pt x="619" y="231"/>
                </a:lnTo>
                <a:lnTo>
                  <a:pt x="619" y="163"/>
                </a:lnTo>
                <a:lnTo>
                  <a:pt x="619" y="181"/>
                </a:lnTo>
                <a:lnTo>
                  <a:pt x="620" y="198"/>
                </a:lnTo>
                <a:lnTo>
                  <a:pt x="620" y="82"/>
                </a:lnTo>
                <a:lnTo>
                  <a:pt x="620" y="134"/>
                </a:lnTo>
                <a:lnTo>
                  <a:pt x="620" y="132"/>
                </a:lnTo>
                <a:lnTo>
                  <a:pt x="621" y="240"/>
                </a:lnTo>
                <a:lnTo>
                  <a:pt x="622" y="117"/>
                </a:lnTo>
                <a:lnTo>
                  <a:pt x="622" y="141"/>
                </a:lnTo>
                <a:lnTo>
                  <a:pt x="622" y="140"/>
                </a:lnTo>
                <a:lnTo>
                  <a:pt x="623" y="190"/>
                </a:lnTo>
                <a:lnTo>
                  <a:pt x="623" y="27"/>
                </a:lnTo>
                <a:lnTo>
                  <a:pt x="623" y="84"/>
                </a:lnTo>
                <a:lnTo>
                  <a:pt x="623" y="64"/>
                </a:lnTo>
                <a:lnTo>
                  <a:pt x="623" y="58"/>
                </a:lnTo>
                <a:lnTo>
                  <a:pt x="624" y="265"/>
                </a:lnTo>
                <a:lnTo>
                  <a:pt x="624" y="201"/>
                </a:lnTo>
                <a:lnTo>
                  <a:pt x="624" y="218"/>
                </a:lnTo>
                <a:lnTo>
                  <a:pt x="626" y="103"/>
                </a:lnTo>
                <a:lnTo>
                  <a:pt x="626" y="139"/>
                </a:lnTo>
                <a:lnTo>
                  <a:pt x="626" y="136"/>
                </a:lnTo>
                <a:lnTo>
                  <a:pt x="627" y="198"/>
                </a:lnTo>
                <a:lnTo>
                  <a:pt x="627" y="109"/>
                </a:lnTo>
                <a:lnTo>
                  <a:pt x="627" y="113"/>
                </a:lnTo>
                <a:lnTo>
                  <a:pt x="628" y="111"/>
                </a:lnTo>
                <a:lnTo>
                  <a:pt x="628" y="30"/>
                </a:lnTo>
                <a:lnTo>
                  <a:pt x="629" y="140"/>
                </a:lnTo>
                <a:lnTo>
                  <a:pt x="629" y="131"/>
                </a:lnTo>
                <a:lnTo>
                  <a:pt x="629" y="135"/>
                </a:lnTo>
                <a:lnTo>
                  <a:pt x="629" y="120"/>
                </a:lnTo>
                <a:lnTo>
                  <a:pt x="629" y="164"/>
                </a:lnTo>
                <a:lnTo>
                  <a:pt x="630" y="141"/>
                </a:lnTo>
                <a:lnTo>
                  <a:pt x="630" y="143"/>
                </a:lnTo>
                <a:lnTo>
                  <a:pt x="630" y="129"/>
                </a:lnTo>
                <a:lnTo>
                  <a:pt x="631" y="206"/>
                </a:lnTo>
                <a:lnTo>
                  <a:pt x="631" y="145"/>
                </a:lnTo>
                <a:lnTo>
                  <a:pt x="631" y="159"/>
                </a:lnTo>
                <a:lnTo>
                  <a:pt x="632" y="113"/>
                </a:lnTo>
                <a:lnTo>
                  <a:pt x="633" y="128"/>
                </a:lnTo>
                <a:lnTo>
                  <a:pt x="633" y="132"/>
                </a:lnTo>
                <a:lnTo>
                  <a:pt x="633" y="148"/>
                </a:lnTo>
                <a:lnTo>
                  <a:pt x="634" y="105"/>
                </a:lnTo>
                <a:lnTo>
                  <a:pt x="634" y="131"/>
                </a:lnTo>
                <a:lnTo>
                  <a:pt x="635" y="138"/>
                </a:lnTo>
                <a:lnTo>
                  <a:pt x="635" y="92"/>
                </a:lnTo>
                <a:lnTo>
                  <a:pt x="636" y="168"/>
                </a:lnTo>
                <a:lnTo>
                  <a:pt x="636" y="151"/>
                </a:lnTo>
                <a:lnTo>
                  <a:pt x="636" y="145"/>
                </a:lnTo>
                <a:lnTo>
                  <a:pt x="637" y="191"/>
                </a:lnTo>
                <a:lnTo>
                  <a:pt x="637" y="157"/>
                </a:lnTo>
                <a:lnTo>
                  <a:pt x="637" y="187"/>
                </a:lnTo>
                <a:lnTo>
                  <a:pt x="637" y="187"/>
                </a:lnTo>
                <a:lnTo>
                  <a:pt x="637" y="61"/>
                </a:lnTo>
                <a:lnTo>
                  <a:pt x="638" y="177"/>
                </a:lnTo>
                <a:lnTo>
                  <a:pt x="639" y="156"/>
                </a:lnTo>
                <a:lnTo>
                  <a:pt x="639" y="130"/>
                </a:lnTo>
                <a:lnTo>
                  <a:pt x="639" y="211"/>
                </a:lnTo>
                <a:lnTo>
                  <a:pt x="640" y="208"/>
                </a:lnTo>
                <a:lnTo>
                  <a:pt x="640" y="161"/>
                </a:lnTo>
                <a:lnTo>
                  <a:pt x="640" y="229"/>
                </a:lnTo>
                <a:lnTo>
                  <a:pt x="641" y="99"/>
                </a:lnTo>
                <a:lnTo>
                  <a:pt x="641" y="113"/>
                </a:lnTo>
                <a:lnTo>
                  <a:pt x="641" y="131"/>
                </a:lnTo>
                <a:lnTo>
                  <a:pt x="641" y="140"/>
                </a:lnTo>
                <a:lnTo>
                  <a:pt x="642" y="80"/>
                </a:lnTo>
                <a:lnTo>
                  <a:pt x="643" y="103"/>
                </a:lnTo>
                <a:lnTo>
                  <a:pt x="643" y="92"/>
                </a:lnTo>
                <a:lnTo>
                  <a:pt x="644" y="79"/>
                </a:lnTo>
                <a:lnTo>
                  <a:pt x="644" y="130"/>
                </a:lnTo>
                <a:lnTo>
                  <a:pt x="644" y="124"/>
                </a:lnTo>
                <a:lnTo>
                  <a:pt x="645" y="102"/>
                </a:lnTo>
                <a:lnTo>
                  <a:pt x="645" y="233"/>
                </a:lnTo>
                <a:lnTo>
                  <a:pt x="645" y="213"/>
                </a:lnTo>
                <a:lnTo>
                  <a:pt x="646" y="204"/>
                </a:lnTo>
                <a:lnTo>
                  <a:pt x="647" y="111"/>
                </a:lnTo>
                <a:lnTo>
                  <a:pt x="647" y="130"/>
                </a:lnTo>
                <a:lnTo>
                  <a:pt x="647" y="117"/>
                </a:lnTo>
                <a:lnTo>
                  <a:pt x="647" y="57"/>
                </a:lnTo>
                <a:lnTo>
                  <a:pt x="648" y="186"/>
                </a:lnTo>
                <a:lnTo>
                  <a:pt x="648" y="80"/>
                </a:lnTo>
                <a:lnTo>
                  <a:pt x="648" y="79"/>
                </a:lnTo>
                <a:lnTo>
                  <a:pt x="649" y="212"/>
                </a:lnTo>
                <a:lnTo>
                  <a:pt x="649" y="193"/>
                </a:lnTo>
                <a:lnTo>
                  <a:pt x="650" y="159"/>
                </a:lnTo>
                <a:lnTo>
                  <a:pt x="650" y="196"/>
                </a:lnTo>
                <a:lnTo>
                  <a:pt x="651" y="124"/>
                </a:lnTo>
                <a:lnTo>
                  <a:pt x="651" y="126"/>
                </a:lnTo>
                <a:lnTo>
                  <a:pt x="651" y="128"/>
                </a:lnTo>
                <a:lnTo>
                  <a:pt x="651" y="166"/>
                </a:lnTo>
                <a:lnTo>
                  <a:pt x="652" y="97"/>
                </a:lnTo>
                <a:lnTo>
                  <a:pt x="652" y="125"/>
                </a:lnTo>
                <a:lnTo>
                  <a:pt x="653" y="137"/>
                </a:lnTo>
                <a:lnTo>
                  <a:pt x="653" y="98"/>
                </a:lnTo>
                <a:lnTo>
                  <a:pt x="654" y="189"/>
                </a:lnTo>
                <a:lnTo>
                  <a:pt x="654" y="150"/>
                </a:lnTo>
                <a:lnTo>
                  <a:pt x="654" y="180"/>
                </a:lnTo>
                <a:lnTo>
                  <a:pt x="654" y="230"/>
                </a:lnTo>
                <a:lnTo>
                  <a:pt x="655" y="113"/>
                </a:lnTo>
                <a:lnTo>
                  <a:pt x="655" y="171"/>
                </a:lnTo>
                <a:lnTo>
                  <a:pt x="655" y="149"/>
                </a:lnTo>
                <a:lnTo>
                  <a:pt x="656" y="157"/>
                </a:lnTo>
                <a:lnTo>
                  <a:pt x="656" y="0"/>
                </a:lnTo>
                <a:lnTo>
                  <a:pt x="656" y="17"/>
                </a:lnTo>
                <a:lnTo>
                  <a:pt x="657" y="31"/>
                </a:lnTo>
                <a:lnTo>
                  <a:pt x="658" y="182"/>
                </a:lnTo>
                <a:lnTo>
                  <a:pt x="658" y="168"/>
                </a:lnTo>
                <a:lnTo>
                  <a:pt x="658" y="152"/>
                </a:lnTo>
                <a:lnTo>
                  <a:pt x="658" y="133"/>
                </a:lnTo>
                <a:lnTo>
                  <a:pt x="659" y="213"/>
                </a:lnTo>
                <a:lnTo>
                  <a:pt x="659" y="166"/>
                </a:lnTo>
                <a:lnTo>
                  <a:pt x="659" y="211"/>
                </a:lnTo>
                <a:lnTo>
                  <a:pt x="660" y="241"/>
                </a:lnTo>
                <a:lnTo>
                  <a:pt x="661" y="97"/>
                </a:lnTo>
                <a:lnTo>
                  <a:pt x="661" y="124"/>
                </a:lnTo>
                <a:lnTo>
                  <a:pt x="661" y="109"/>
                </a:lnTo>
                <a:lnTo>
                  <a:pt x="661" y="142"/>
                </a:lnTo>
                <a:lnTo>
                  <a:pt x="661" y="83"/>
                </a:lnTo>
                <a:lnTo>
                  <a:pt x="662" y="133"/>
                </a:lnTo>
                <a:lnTo>
                  <a:pt x="662" y="117"/>
                </a:lnTo>
                <a:lnTo>
                  <a:pt x="662" y="103"/>
                </a:lnTo>
                <a:lnTo>
                  <a:pt x="663" y="161"/>
                </a:lnTo>
                <a:lnTo>
                  <a:pt x="663" y="140"/>
                </a:lnTo>
                <a:lnTo>
                  <a:pt x="663" y="153"/>
                </a:lnTo>
                <a:lnTo>
                  <a:pt x="664" y="87"/>
                </a:lnTo>
                <a:lnTo>
                  <a:pt x="664" y="202"/>
                </a:lnTo>
                <a:lnTo>
                  <a:pt x="665" y="160"/>
                </a:lnTo>
                <a:lnTo>
                  <a:pt x="665" y="161"/>
                </a:lnTo>
                <a:lnTo>
                  <a:pt x="665" y="161"/>
                </a:lnTo>
                <a:lnTo>
                  <a:pt x="666" y="99"/>
                </a:lnTo>
                <a:lnTo>
                  <a:pt x="666" y="125"/>
                </a:lnTo>
                <a:lnTo>
                  <a:pt x="666" y="118"/>
                </a:lnTo>
                <a:lnTo>
                  <a:pt x="667" y="167"/>
                </a:lnTo>
                <a:lnTo>
                  <a:pt x="668" y="156"/>
                </a:lnTo>
                <a:lnTo>
                  <a:pt x="668" y="145"/>
                </a:lnTo>
                <a:lnTo>
                  <a:pt x="669" y="173"/>
                </a:lnTo>
                <a:lnTo>
                  <a:pt x="669" y="127"/>
                </a:lnTo>
                <a:lnTo>
                  <a:pt x="669" y="147"/>
                </a:lnTo>
                <a:lnTo>
                  <a:pt x="669" y="148"/>
                </a:lnTo>
                <a:lnTo>
                  <a:pt x="669" y="169"/>
                </a:lnTo>
                <a:lnTo>
                  <a:pt x="670" y="115"/>
                </a:lnTo>
                <a:lnTo>
                  <a:pt x="670" y="122"/>
                </a:lnTo>
                <a:lnTo>
                  <a:pt x="670" y="118"/>
                </a:lnTo>
                <a:lnTo>
                  <a:pt x="671" y="55"/>
                </a:lnTo>
                <a:lnTo>
                  <a:pt x="672" y="183"/>
                </a:lnTo>
                <a:lnTo>
                  <a:pt x="672" y="172"/>
                </a:lnTo>
                <a:lnTo>
                  <a:pt x="672" y="189"/>
                </a:lnTo>
                <a:lnTo>
                  <a:pt x="672" y="152"/>
                </a:lnTo>
                <a:lnTo>
                  <a:pt x="673" y="245"/>
                </a:lnTo>
                <a:lnTo>
                  <a:pt x="673" y="233"/>
                </a:lnTo>
                <a:lnTo>
                  <a:pt x="673" y="231"/>
                </a:lnTo>
                <a:lnTo>
                  <a:pt x="675" y="89"/>
                </a:lnTo>
                <a:lnTo>
                  <a:pt x="675" y="91"/>
                </a:lnTo>
                <a:lnTo>
                  <a:pt x="675" y="90"/>
                </a:lnTo>
                <a:lnTo>
                  <a:pt x="676" y="80"/>
                </a:lnTo>
                <a:lnTo>
                  <a:pt x="676" y="127"/>
                </a:lnTo>
                <a:lnTo>
                  <a:pt x="676" y="117"/>
                </a:lnTo>
                <a:lnTo>
                  <a:pt x="676" y="119"/>
                </a:lnTo>
                <a:lnTo>
                  <a:pt x="677" y="102"/>
                </a:lnTo>
                <a:lnTo>
                  <a:pt x="677" y="164"/>
                </a:lnTo>
                <a:lnTo>
                  <a:pt x="677" y="148"/>
                </a:lnTo>
                <a:lnTo>
                  <a:pt x="677" y="128"/>
                </a:lnTo>
                <a:lnTo>
                  <a:pt x="678" y="104"/>
                </a:lnTo>
                <a:lnTo>
                  <a:pt x="679" y="215"/>
                </a:lnTo>
                <a:lnTo>
                  <a:pt x="679" y="215"/>
                </a:lnTo>
                <a:lnTo>
                  <a:pt x="679" y="39"/>
                </a:lnTo>
                <a:lnTo>
                  <a:pt x="680" y="130"/>
                </a:lnTo>
                <a:lnTo>
                  <a:pt x="680" y="121"/>
                </a:lnTo>
                <a:lnTo>
                  <a:pt x="680" y="210"/>
                </a:lnTo>
                <a:lnTo>
                  <a:pt x="681" y="140"/>
                </a:lnTo>
                <a:lnTo>
                  <a:pt x="681" y="140"/>
                </a:lnTo>
                <a:lnTo>
                  <a:pt x="682" y="116"/>
                </a:lnTo>
                <a:lnTo>
                  <a:pt x="682" y="146"/>
                </a:lnTo>
                <a:lnTo>
                  <a:pt x="683" y="141"/>
                </a:lnTo>
                <a:lnTo>
                  <a:pt x="683" y="132"/>
                </a:lnTo>
                <a:lnTo>
                  <a:pt x="684" y="121"/>
                </a:lnTo>
                <a:lnTo>
                  <a:pt x="684" y="153"/>
                </a:lnTo>
                <a:lnTo>
                  <a:pt x="684" y="127"/>
                </a:lnTo>
                <a:lnTo>
                  <a:pt x="685" y="139"/>
                </a:lnTo>
                <a:lnTo>
                  <a:pt x="685" y="126"/>
                </a:lnTo>
                <a:lnTo>
                  <a:pt x="685" y="152"/>
                </a:lnTo>
                <a:lnTo>
                  <a:pt x="686" y="144"/>
                </a:lnTo>
                <a:lnTo>
                  <a:pt x="686" y="143"/>
                </a:lnTo>
                <a:lnTo>
                  <a:pt x="686" y="152"/>
                </a:lnTo>
                <a:lnTo>
                  <a:pt x="687" y="137"/>
                </a:lnTo>
                <a:lnTo>
                  <a:pt x="687" y="143"/>
                </a:lnTo>
                <a:lnTo>
                  <a:pt x="687" y="142"/>
                </a:lnTo>
                <a:lnTo>
                  <a:pt x="687" y="138"/>
                </a:lnTo>
                <a:lnTo>
                  <a:pt x="688" y="151"/>
                </a:lnTo>
                <a:lnTo>
                  <a:pt x="688" y="143"/>
                </a:lnTo>
                <a:lnTo>
                  <a:pt x="688" y="142"/>
                </a:lnTo>
                <a:lnTo>
                  <a:pt x="689" y="140"/>
                </a:lnTo>
                <a:lnTo>
                  <a:pt x="689" y="151"/>
                </a:lnTo>
                <a:lnTo>
                  <a:pt x="690" y="142"/>
                </a:lnTo>
                <a:lnTo>
                  <a:pt x="690" y="144"/>
                </a:lnTo>
                <a:lnTo>
                  <a:pt x="690" y="160"/>
                </a:lnTo>
                <a:lnTo>
                  <a:pt x="691" y="139"/>
                </a:lnTo>
                <a:lnTo>
                  <a:pt x="691" y="145"/>
                </a:lnTo>
                <a:lnTo>
                  <a:pt x="692" y="143"/>
                </a:lnTo>
                <a:lnTo>
                  <a:pt x="692" y="152"/>
                </a:lnTo>
                <a:lnTo>
                  <a:pt x="693" y="134"/>
                </a:lnTo>
                <a:lnTo>
                  <a:pt x="693" y="143"/>
                </a:lnTo>
                <a:lnTo>
                  <a:pt x="694" y="154"/>
                </a:lnTo>
                <a:lnTo>
                  <a:pt x="694" y="126"/>
                </a:lnTo>
                <a:lnTo>
                  <a:pt x="694" y="119"/>
                </a:lnTo>
                <a:lnTo>
                  <a:pt x="694" y="101"/>
                </a:lnTo>
                <a:lnTo>
                  <a:pt x="695" y="177"/>
                </a:lnTo>
                <a:lnTo>
                  <a:pt x="695" y="166"/>
                </a:lnTo>
                <a:lnTo>
                  <a:pt x="696" y="162"/>
                </a:lnTo>
                <a:lnTo>
                  <a:pt x="696" y="142"/>
                </a:lnTo>
                <a:lnTo>
                  <a:pt x="696" y="225"/>
                </a:lnTo>
                <a:lnTo>
                  <a:pt x="697" y="186"/>
                </a:lnTo>
                <a:lnTo>
                  <a:pt x="697" y="132"/>
                </a:lnTo>
                <a:lnTo>
                  <a:pt x="697" y="175"/>
                </a:lnTo>
                <a:lnTo>
                  <a:pt x="697" y="95"/>
                </a:lnTo>
                <a:lnTo>
                  <a:pt x="698" y="116"/>
                </a:lnTo>
                <a:lnTo>
                  <a:pt x="699" y="128"/>
                </a:lnTo>
                <a:lnTo>
                  <a:pt x="700" y="146"/>
                </a:lnTo>
                <a:lnTo>
                  <a:pt x="700" y="84"/>
                </a:lnTo>
                <a:lnTo>
                  <a:pt x="700" y="87"/>
                </a:lnTo>
                <a:lnTo>
                  <a:pt x="700" y="83"/>
                </a:lnTo>
                <a:lnTo>
                  <a:pt x="701" y="212"/>
                </a:lnTo>
                <a:lnTo>
                  <a:pt x="701" y="179"/>
                </a:lnTo>
                <a:lnTo>
                  <a:pt x="701" y="182"/>
                </a:lnTo>
                <a:lnTo>
                  <a:pt x="701" y="190"/>
                </a:lnTo>
                <a:lnTo>
                  <a:pt x="702" y="142"/>
                </a:lnTo>
                <a:lnTo>
                  <a:pt x="702" y="164"/>
                </a:lnTo>
                <a:lnTo>
                  <a:pt x="703" y="163"/>
                </a:lnTo>
                <a:lnTo>
                  <a:pt x="704" y="69"/>
                </a:lnTo>
                <a:lnTo>
                  <a:pt x="704" y="92"/>
                </a:lnTo>
                <a:lnTo>
                  <a:pt x="704" y="95"/>
                </a:lnTo>
                <a:lnTo>
                  <a:pt x="704" y="53"/>
                </a:lnTo>
                <a:lnTo>
                  <a:pt x="705" y="217"/>
                </a:lnTo>
                <a:lnTo>
                  <a:pt x="705" y="188"/>
                </a:lnTo>
                <a:lnTo>
                  <a:pt x="705" y="162"/>
                </a:lnTo>
                <a:lnTo>
                  <a:pt x="705" y="37"/>
                </a:lnTo>
                <a:lnTo>
                  <a:pt x="707" y="220"/>
                </a:lnTo>
                <a:lnTo>
                  <a:pt x="707" y="204"/>
                </a:lnTo>
                <a:lnTo>
                  <a:pt x="707" y="207"/>
                </a:lnTo>
                <a:lnTo>
                  <a:pt x="707" y="266"/>
                </a:lnTo>
                <a:lnTo>
                  <a:pt x="708" y="187"/>
                </a:lnTo>
                <a:lnTo>
                  <a:pt x="708" y="188"/>
                </a:lnTo>
                <a:lnTo>
                  <a:pt x="708" y="182"/>
                </a:lnTo>
                <a:lnTo>
                  <a:pt x="708" y="184"/>
                </a:lnTo>
                <a:lnTo>
                  <a:pt x="709" y="63"/>
                </a:lnTo>
                <a:lnTo>
                  <a:pt x="709" y="87"/>
                </a:lnTo>
                <a:lnTo>
                  <a:pt x="710" y="68"/>
                </a:lnTo>
                <a:lnTo>
                  <a:pt x="710" y="14"/>
                </a:lnTo>
                <a:lnTo>
                  <a:pt x="711" y="175"/>
                </a:lnTo>
                <a:lnTo>
                  <a:pt x="711" y="171"/>
                </a:lnTo>
                <a:lnTo>
                  <a:pt x="711" y="185"/>
                </a:lnTo>
                <a:lnTo>
                  <a:pt x="711" y="160"/>
                </a:lnTo>
                <a:lnTo>
                  <a:pt x="712" y="252"/>
                </a:lnTo>
                <a:lnTo>
                  <a:pt x="712" y="197"/>
                </a:lnTo>
                <a:lnTo>
                  <a:pt x="712" y="213"/>
                </a:lnTo>
                <a:lnTo>
                  <a:pt x="713" y="233"/>
                </a:lnTo>
                <a:lnTo>
                  <a:pt x="713" y="111"/>
                </a:lnTo>
                <a:lnTo>
                  <a:pt x="714" y="105"/>
                </a:lnTo>
                <a:lnTo>
                  <a:pt x="714" y="165"/>
                </a:lnTo>
                <a:lnTo>
                  <a:pt x="715" y="61"/>
                </a:lnTo>
                <a:lnTo>
                  <a:pt x="715" y="119"/>
                </a:lnTo>
                <a:lnTo>
                  <a:pt x="715" y="102"/>
                </a:lnTo>
                <a:lnTo>
                  <a:pt x="715" y="75"/>
                </a:lnTo>
                <a:lnTo>
                  <a:pt x="716" y="156"/>
                </a:lnTo>
                <a:lnTo>
                  <a:pt x="716" y="149"/>
                </a:lnTo>
                <a:lnTo>
                  <a:pt x="717" y="164"/>
                </a:lnTo>
                <a:lnTo>
                  <a:pt x="717" y="112"/>
                </a:lnTo>
                <a:lnTo>
                  <a:pt x="718" y="152"/>
                </a:lnTo>
                <a:lnTo>
                  <a:pt x="718" y="131"/>
                </a:lnTo>
                <a:lnTo>
                  <a:pt x="718" y="179"/>
                </a:lnTo>
                <a:lnTo>
                  <a:pt x="719" y="127"/>
                </a:lnTo>
                <a:lnTo>
                  <a:pt x="719" y="136"/>
                </a:lnTo>
                <a:lnTo>
                  <a:pt x="719" y="133"/>
                </a:lnTo>
                <a:lnTo>
                  <a:pt x="720" y="103"/>
                </a:lnTo>
                <a:lnTo>
                  <a:pt x="720" y="161"/>
                </a:lnTo>
                <a:lnTo>
                  <a:pt x="720" y="156"/>
                </a:lnTo>
                <a:lnTo>
                  <a:pt x="720" y="159"/>
                </a:lnTo>
                <a:lnTo>
                  <a:pt x="721" y="144"/>
                </a:lnTo>
                <a:lnTo>
                  <a:pt x="722" y="174"/>
                </a:lnTo>
                <a:lnTo>
                  <a:pt x="722" y="166"/>
                </a:lnTo>
                <a:lnTo>
                  <a:pt x="722" y="171"/>
                </a:lnTo>
                <a:lnTo>
                  <a:pt x="723" y="210"/>
                </a:lnTo>
                <a:lnTo>
                  <a:pt x="723" y="147"/>
                </a:lnTo>
                <a:lnTo>
                  <a:pt x="723" y="150"/>
                </a:lnTo>
                <a:lnTo>
                  <a:pt x="723" y="150"/>
                </a:lnTo>
                <a:lnTo>
                  <a:pt x="724" y="157"/>
                </a:lnTo>
                <a:lnTo>
                  <a:pt x="725" y="112"/>
                </a:lnTo>
                <a:lnTo>
                  <a:pt x="725" y="122"/>
                </a:lnTo>
                <a:lnTo>
                  <a:pt x="725" y="132"/>
                </a:lnTo>
                <a:lnTo>
                  <a:pt x="725" y="111"/>
                </a:lnTo>
                <a:lnTo>
                  <a:pt x="726" y="143"/>
                </a:lnTo>
                <a:lnTo>
                  <a:pt x="726" y="137"/>
                </a:lnTo>
                <a:lnTo>
                  <a:pt x="726" y="122"/>
                </a:lnTo>
                <a:lnTo>
                  <a:pt x="726" y="80"/>
                </a:lnTo>
                <a:lnTo>
                  <a:pt x="727" y="167"/>
                </a:lnTo>
                <a:lnTo>
                  <a:pt x="727" y="155"/>
                </a:lnTo>
                <a:lnTo>
                  <a:pt x="727" y="151"/>
                </a:lnTo>
                <a:lnTo>
                  <a:pt x="728" y="71"/>
                </a:lnTo>
                <a:lnTo>
                  <a:pt x="728" y="237"/>
                </a:lnTo>
                <a:lnTo>
                  <a:pt x="729" y="213"/>
                </a:lnTo>
                <a:lnTo>
                  <a:pt x="729" y="221"/>
                </a:lnTo>
                <a:lnTo>
                  <a:pt x="729" y="221"/>
                </a:lnTo>
                <a:lnTo>
                  <a:pt x="729" y="130"/>
                </a:lnTo>
                <a:lnTo>
                  <a:pt x="730" y="177"/>
                </a:lnTo>
                <a:lnTo>
                  <a:pt x="730" y="181"/>
                </a:lnTo>
                <a:lnTo>
                  <a:pt x="731" y="210"/>
                </a:lnTo>
                <a:lnTo>
                  <a:pt x="732" y="51"/>
                </a:lnTo>
                <a:lnTo>
                  <a:pt x="732" y="102"/>
                </a:lnTo>
                <a:lnTo>
                  <a:pt x="732" y="95"/>
                </a:lnTo>
                <a:lnTo>
                  <a:pt x="732" y="188"/>
                </a:lnTo>
                <a:lnTo>
                  <a:pt x="733" y="79"/>
                </a:lnTo>
                <a:lnTo>
                  <a:pt x="733" y="117"/>
                </a:lnTo>
                <a:lnTo>
                  <a:pt x="733" y="107"/>
                </a:lnTo>
                <a:lnTo>
                  <a:pt x="733" y="86"/>
                </a:lnTo>
                <a:lnTo>
                  <a:pt x="734" y="188"/>
                </a:lnTo>
                <a:lnTo>
                  <a:pt x="734" y="180"/>
                </a:lnTo>
                <a:lnTo>
                  <a:pt x="735" y="201"/>
                </a:lnTo>
                <a:lnTo>
                  <a:pt x="736" y="116"/>
                </a:lnTo>
                <a:lnTo>
                  <a:pt x="736" y="139"/>
                </a:lnTo>
                <a:lnTo>
                  <a:pt x="736" y="132"/>
                </a:lnTo>
                <a:lnTo>
                  <a:pt x="736" y="46"/>
                </a:lnTo>
                <a:lnTo>
                  <a:pt x="737" y="186"/>
                </a:lnTo>
                <a:lnTo>
                  <a:pt x="737" y="162"/>
                </a:lnTo>
                <a:lnTo>
                  <a:pt x="737" y="182"/>
                </a:lnTo>
                <a:lnTo>
                  <a:pt x="737" y="202"/>
                </a:lnTo>
                <a:lnTo>
                  <a:pt x="738" y="128"/>
                </a:lnTo>
                <a:lnTo>
                  <a:pt x="739" y="185"/>
                </a:lnTo>
                <a:lnTo>
                  <a:pt x="739" y="191"/>
                </a:lnTo>
                <a:lnTo>
                  <a:pt x="739" y="222"/>
                </a:lnTo>
                <a:lnTo>
                  <a:pt x="740" y="96"/>
                </a:lnTo>
                <a:lnTo>
                  <a:pt x="740" y="105"/>
                </a:lnTo>
                <a:lnTo>
                  <a:pt x="740" y="121"/>
                </a:lnTo>
                <a:lnTo>
                  <a:pt x="740" y="168"/>
                </a:lnTo>
                <a:lnTo>
                  <a:pt x="741" y="10"/>
                </a:lnTo>
                <a:lnTo>
                  <a:pt x="741" y="38"/>
                </a:lnTo>
                <a:lnTo>
                  <a:pt x="742" y="43"/>
                </a:lnTo>
                <a:lnTo>
                  <a:pt x="742" y="9"/>
                </a:lnTo>
                <a:lnTo>
                  <a:pt x="743" y="218"/>
                </a:lnTo>
                <a:lnTo>
                  <a:pt x="743" y="186"/>
                </a:lnTo>
                <a:lnTo>
                  <a:pt x="744" y="251"/>
                </a:lnTo>
                <a:lnTo>
                  <a:pt x="744" y="150"/>
                </a:lnTo>
                <a:lnTo>
                  <a:pt x="744" y="171"/>
                </a:lnTo>
                <a:lnTo>
                  <a:pt x="744" y="161"/>
                </a:lnTo>
                <a:lnTo>
                  <a:pt x="744" y="214"/>
                </a:lnTo>
                <a:lnTo>
                  <a:pt x="745" y="23"/>
                </a:lnTo>
                <a:lnTo>
                  <a:pt x="745" y="87"/>
                </a:lnTo>
                <a:lnTo>
                  <a:pt x="745" y="76"/>
                </a:lnTo>
                <a:lnTo>
                  <a:pt x="747" y="212"/>
                </a:lnTo>
                <a:lnTo>
                  <a:pt x="747" y="154"/>
                </a:lnTo>
                <a:lnTo>
                  <a:pt x="747" y="144"/>
                </a:lnTo>
                <a:lnTo>
                  <a:pt x="748" y="220"/>
                </a:lnTo>
                <a:lnTo>
                  <a:pt x="748" y="181"/>
                </a:lnTo>
                <a:lnTo>
                  <a:pt x="749" y="157"/>
                </a:lnTo>
                <a:lnTo>
                  <a:pt x="749" y="98"/>
                </a:lnTo>
                <a:lnTo>
                  <a:pt x="750" y="191"/>
                </a:lnTo>
                <a:lnTo>
                  <a:pt x="750" y="169"/>
                </a:lnTo>
                <a:lnTo>
                  <a:pt x="750" y="164"/>
                </a:lnTo>
                <a:lnTo>
                  <a:pt x="751" y="78"/>
                </a:lnTo>
                <a:lnTo>
                  <a:pt x="751" y="214"/>
                </a:lnTo>
                <a:lnTo>
                  <a:pt x="751" y="204"/>
                </a:lnTo>
                <a:lnTo>
                  <a:pt x="751" y="203"/>
                </a:lnTo>
                <a:lnTo>
                  <a:pt x="752" y="106"/>
                </a:lnTo>
                <a:lnTo>
                  <a:pt x="752" y="115"/>
                </a:lnTo>
                <a:lnTo>
                  <a:pt x="753" y="106"/>
                </a:lnTo>
                <a:lnTo>
                  <a:pt x="753" y="145"/>
                </a:lnTo>
                <a:lnTo>
                  <a:pt x="753" y="72"/>
                </a:lnTo>
                <a:lnTo>
                  <a:pt x="754" y="94"/>
                </a:lnTo>
                <a:lnTo>
                  <a:pt x="754" y="105"/>
                </a:lnTo>
                <a:lnTo>
                  <a:pt x="755" y="60"/>
                </a:lnTo>
                <a:lnTo>
                  <a:pt x="755" y="155"/>
                </a:lnTo>
                <a:lnTo>
                  <a:pt x="755" y="77"/>
                </a:lnTo>
                <a:lnTo>
                  <a:pt x="756" y="79"/>
                </a:lnTo>
                <a:lnTo>
                  <a:pt x="757" y="237"/>
                </a:lnTo>
                <a:lnTo>
                  <a:pt x="757" y="225"/>
                </a:lnTo>
                <a:lnTo>
                  <a:pt x="757" y="232"/>
                </a:lnTo>
                <a:lnTo>
                  <a:pt x="757" y="247"/>
                </a:lnTo>
                <a:lnTo>
                  <a:pt x="757" y="124"/>
                </a:lnTo>
                <a:lnTo>
                  <a:pt x="758" y="179"/>
                </a:lnTo>
                <a:lnTo>
                  <a:pt x="758" y="182"/>
                </a:lnTo>
                <a:lnTo>
                  <a:pt x="758" y="189"/>
                </a:lnTo>
                <a:lnTo>
                  <a:pt x="759" y="140"/>
                </a:lnTo>
                <a:lnTo>
                  <a:pt x="759" y="140"/>
                </a:lnTo>
                <a:lnTo>
                  <a:pt x="760" y="139"/>
                </a:lnTo>
                <a:lnTo>
                  <a:pt x="760" y="116"/>
                </a:lnTo>
                <a:lnTo>
                  <a:pt x="760" y="168"/>
                </a:lnTo>
                <a:lnTo>
                  <a:pt x="761" y="137"/>
                </a:lnTo>
                <a:lnTo>
                  <a:pt x="761" y="133"/>
                </a:lnTo>
                <a:lnTo>
                  <a:pt x="761" y="166"/>
                </a:lnTo>
                <a:lnTo>
                  <a:pt x="762" y="88"/>
                </a:lnTo>
                <a:lnTo>
                  <a:pt x="762" y="93"/>
                </a:lnTo>
                <a:lnTo>
                  <a:pt x="762" y="87"/>
                </a:lnTo>
                <a:lnTo>
                  <a:pt x="763" y="71"/>
                </a:lnTo>
                <a:lnTo>
                  <a:pt x="764" y="166"/>
                </a:lnTo>
                <a:lnTo>
                  <a:pt x="764" y="158"/>
                </a:lnTo>
                <a:lnTo>
                  <a:pt x="764" y="116"/>
                </a:lnTo>
                <a:lnTo>
                  <a:pt x="764" y="66"/>
                </a:lnTo>
                <a:lnTo>
                  <a:pt x="765" y="204"/>
                </a:lnTo>
                <a:lnTo>
                  <a:pt x="765" y="201"/>
                </a:lnTo>
                <a:lnTo>
                  <a:pt x="765" y="210"/>
                </a:lnTo>
                <a:lnTo>
                  <a:pt x="765" y="223"/>
                </a:lnTo>
                <a:lnTo>
                  <a:pt x="766" y="150"/>
                </a:lnTo>
                <a:lnTo>
                  <a:pt x="767" y="162"/>
                </a:lnTo>
                <a:lnTo>
                  <a:pt x="767" y="122"/>
                </a:lnTo>
                <a:lnTo>
                  <a:pt x="767" y="181"/>
                </a:lnTo>
                <a:lnTo>
                  <a:pt x="768" y="128"/>
                </a:lnTo>
                <a:lnTo>
                  <a:pt x="768" y="130"/>
                </a:lnTo>
                <a:lnTo>
                  <a:pt x="768" y="13"/>
                </a:lnTo>
                <a:lnTo>
                  <a:pt x="769" y="144"/>
                </a:lnTo>
                <a:lnTo>
                  <a:pt x="769" y="151"/>
                </a:lnTo>
                <a:lnTo>
                  <a:pt x="769" y="236"/>
                </a:lnTo>
                <a:lnTo>
                  <a:pt x="771" y="149"/>
                </a:lnTo>
                <a:lnTo>
                  <a:pt x="771" y="152"/>
                </a:lnTo>
                <a:lnTo>
                  <a:pt x="771" y="151"/>
                </a:lnTo>
                <a:lnTo>
                  <a:pt x="771" y="159"/>
                </a:lnTo>
                <a:lnTo>
                  <a:pt x="771" y="96"/>
                </a:lnTo>
                <a:lnTo>
                  <a:pt x="772" y="119"/>
                </a:lnTo>
                <a:lnTo>
                  <a:pt x="772" y="117"/>
                </a:lnTo>
                <a:lnTo>
                  <a:pt x="773" y="74"/>
                </a:lnTo>
                <a:lnTo>
                  <a:pt x="773" y="212"/>
                </a:lnTo>
                <a:lnTo>
                  <a:pt x="773" y="206"/>
                </a:lnTo>
                <a:lnTo>
                  <a:pt x="773" y="199"/>
                </a:lnTo>
                <a:lnTo>
                  <a:pt x="774" y="61"/>
                </a:lnTo>
                <a:lnTo>
                  <a:pt x="775" y="229"/>
                </a:lnTo>
                <a:lnTo>
                  <a:pt x="775" y="224"/>
                </a:lnTo>
                <a:lnTo>
                  <a:pt x="775" y="62"/>
                </a:lnTo>
                <a:lnTo>
                  <a:pt x="776" y="136"/>
                </a:lnTo>
                <a:lnTo>
                  <a:pt x="776" y="138"/>
                </a:lnTo>
                <a:lnTo>
                  <a:pt x="777" y="170"/>
                </a:lnTo>
                <a:lnTo>
                  <a:pt x="777" y="133"/>
                </a:lnTo>
                <a:lnTo>
                  <a:pt x="777" y="137"/>
                </a:lnTo>
                <a:lnTo>
                  <a:pt x="778" y="135"/>
                </a:lnTo>
                <a:lnTo>
                  <a:pt x="778" y="170"/>
                </a:lnTo>
                <a:lnTo>
                  <a:pt x="779" y="149"/>
                </a:lnTo>
                <a:lnTo>
                  <a:pt x="779" y="152"/>
                </a:lnTo>
                <a:lnTo>
                  <a:pt x="780" y="89"/>
                </a:lnTo>
                <a:lnTo>
                  <a:pt x="780" y="209"/>
                </a:lnTo>
                <a:lnTo>
                  <a:pt x="780" y="198"/>
                </a:lnTo>
                <a:lnTo>
                  <a:pt x="780" y="197"/>
                </a:lnTo>
                <a:lnTo>
                  <a:pt x="782" y="113"/>
                </a:lnTo>
                <a:lnTo>
                  <a:pt x="782" y="116"/>
                </a:lnTo>
                <a:lnTo>
                  <a:pt x="782" y="114"/>
                </a:lnTo>
                <a:lnTo>
                  <a:pt x="782" y="140"/>
                </a:lnTo>
                <a:lnTo>
                  <a:pt x="783" y="92"/>
                </a:lnTo>
                <a:lnTo>
                  <a:pt x="783" y="103"/>
                </a:lnTo>
                <a:lnTo>
                  <a:pt x="783" y="107"/>
                </a:lnTo>
                <a:lnTo>
                  <a:pt x="784" y="33"/>
                </a:lnTo>
                <a:lnTo>
                  <a:pt x="784" y="145"/>
                </a:lnTo>
                <a:lnTo>
                  <a:pt x="784" y="141"/>
                </a:lnTo>
                <a:lnTo>
                  <a:pt x="784" y="151"/>
                </a:lnTo>
                <a:lnTo>
                  <a:pt x="785" y="212"/>
                </a:lnTo>
                <a:lnTo>
                  <a:pt x="785" y="115"/>
                </a:lnTo>
                <a:lnTo>
                  <a:pt x="786" y="186"/>
                </a:lnTo>
                <a:lnTo>
                  <a:pt x="786" y="187"/>
                </a:lnTo>
                <a:lnTo>
                  <a:pt x="787" y="265"/>
                </a:lnTo>
                <a:lnTo>
                  <a:pt x="787" y="153"/>
                </a:lnTo>
                <a:lnTo>
                  <a:pt x="787" y="148"/>
                </a:lnTo>
                <a:lnTo>
                  <a:pt x="788" y="156"/>
                </a:lnTo>
                <a:lnTo>
                  <a:pt x="788" y="25"/>
                </a:lnTo>
                <a:lnTo>
                  <a:pt x="789" y="121"/>
                </a:lnTo>
                <a:lnTo>
                  <a:pt x="789" y="123"/>
                </a:lnTo>
                <a:lnTo>
                  <a:pt x="790" y="110"/>
                </a:lnTo>
                <a:lnTo>
                  <a:pt x="790" y="169"/>
                </a:lnTo>
                <a:lnTo>
                  <a:pt x="790" y="165"/>
                </a:lnTo>
                <a:lnTo>
                  <a:pt x="790" y="163"/>
                </a:lnTo>
                <a:lnTo>
                  <a:pt x="791" y="154"/>
                </a:lnTo>
                <a:lnTo>
                  <a:pt x="791" y="198"/>
                </a:lnTo>
                <a:lnTo>
                  <a:pt x="791" y="157"/>
                </a:lnTo>
                <a:lnTo>
                  <a:pt x="791" y="163"/>
                </a:lnTo>
                <a:lnTo>
                  <a:pt x="792" y="197"/>
                </a:lnTo>
                <a:lnTo>
                  <a:pt x="793" y="122"/>
                </a:lnTo>
                <a:lnTo>
                  <a:pt x="793" y="123"/>
                </a:lnTo>
                <a:lnTo>
                  <a:pt x="793" y="119"/>
                </a:lnTo>
                <a:lnTo>
                  <a:pt x="793" y="102"/>
                </a:lnTo>
                <a:lnTo>
                  <a:pt x="794" y="126"/>
                </a:lnTo>
                <a:lnTo>
                  <a:pt x="794" y="120"/>
                </a:lnTo>
                <a:lnTo>
                  <a:pt x="795" y="121"/>
                </a:lnTo>
                <a:lnTo>
                  <a:pt x="795" y="118"/>
                </a:lnTo>
                <a:lnTo>
                  <a:pt x="796" y="143"/>
                </a:lnTo>
                <a:lnTo>
                  <a:pt x="796" y="140"/>
                </a:lnTo>
                <a:lnTo>
                  <a:pt x="797" y="161"/>
                </a:lnTo>
                <a:lnTo>
                  <a:pt x="797" y="153"/>
                </a:lnTo>
                <a:lnTo>
                  <a:pt x="797" y="152"/>
                </a:lnTo>
                <a:lnTo>
                  <a:pt x="798" y="143"/>
                </a:lnTo>
                <a:lnTo>
                  <a:pt x="798" y="174"/>
                </a:lnTo>
                <a:lnTo>
                  <a:pt x="799" y="174"/>
                </a:lnTo>
                <a:lnTo>
                  <a:pt x="799" y="115"/>
                </a:lnTo>
                <a:lnTo>
                  <a:pt x="800" y="144"/>
                </a:lnTo>
                <a:lnTo>
                  <a:pt x="800" y="143"/>
                </a:lnTo>
                <a:lnTo>
                  <a:pt x="800" y="152"/>
                </a:lnTo>
                <a:lnTo>
                  <a:pt x="801" y="135"/>
                </a:lnTo>
                <a:lnTo>
                  <a:pt x="801" y="139"/>
                </a:lnTo>
                <a:lnTo>
                  <a:pt x="801" y="142"/>
                </a:lnTo>
                <a:lnTo>
                  <a:pt x="801" y="162"/>
                </a:lnTo>
                <a:lnTo>
                  <a:pt x="802" y="139"/>
                </a:lnTo>
                <a:lnTo>
                  <a:pt x="803" y="140"/>
                </a:lnTo>
                <a:lnTo>
                  <a:pt x="803" y="145"/>
                </a:lnTo>
                <a:lnTo>
                  <a:pt x="804" y="138"/>
                </a:lnTo>
                <a:lnTo>
                  <a:pt x="804" y="146"/>
                </a:lnTo>
                <a:lnTo>
                  <a:pt x="804" y="138"/>
                </a:lnTo>
                <a:lnTo>
                  <a:pt x="804" y="140"/>
                </a:lnTo>
                <a:lnTo>
                  <a:pt x="804" y="152"/>
                </a:lnTo>
                <a:lnTo>
                  <a:pt x="804" y="138"/>
                </a:lnTo>
                <a:lnTo>
                  <a:pt x="805" y="145"/>
                </a:lnTo>
                <a:lnTo>
                  <a:pt x="806" y="144"/>
                </a:lnTo>
                <a:lnTo>
                  <a:pt x="806" y="149"/>
                </a:lnTo>
                <a:lnTo>
                  <a:pt x="806" y="137"/>
                </a:lnTo>
                <a:lnTo>
                  <a:pt x="807" y="145"/>
                </a:lnTo>
                <a:lnTo>
                  <a:pt x="807" y="144"/>
                </a:lnTo>
                <a:lnTo>
                  <a:pt x="807" y="150"/>
                </a:lnTo>
                <a:lnTo>
                  <a:pt x="808" y="141"/>
                </a:lnTo>
                <a:lnTo>
                  <a:pt x="808" y="139"/>
                </a:lnTo>
                <a:lnTo>
                  <a:pt x="808" y="138"/>
                </a:lnTo>
                <a:lnTo>
                  <a:pt x="808" y="147"/>
                </a:lnTo>
                <a:lnTo>
                  <a:pt x="809" y="138"/>
                </a:lnTo>
                <a:lnTo>
                  <a:pt x="810" y="140"/>
                </a:lnTo>
                <a:lnTo>
                  <a:pt x="810" y="109"/>
                </a:lnTo>
                <a:lnTo>
                  <a:pt x="811" y="156"/>
                </a:lnTo>
                <a:lnTo>
                  <a:pt x="811" y="152"/>
                </a:lnTo>
                <a:lnTo>
                  <a:pt x="811" y="154"/>
                </a:lnTo>
                <a:lnTo>
                  <a:pt x="812" y="158"/>
                </a:lnTo>
                <a:lnTo>
                  <a:pt x="812" y="136"/>
                </a:lnTo>
                <a:lnTo>
                  <a:pt x="812" y="142"/>
                </a:lnTo>
                <a:lnTo>
                  <a:pt x="813" y="140"/>
                </a:lnTo>
                <a:lnTo>
                  <a:pt x="813" y="163"/>
                </a:lnTo>
                <a:lnTo>
                  <a:pt x="814" y="161"/>
                </a:lnTo>
                <a:lnTo>
                  <a:pt x="814" y="145"/>
                </a:lnTo>
                <a:lnTo>
                  <a:pt x="815" y="138"/>
                </a:lnTo>
                <a:lnTo>
                  <a:pt x="815" y="162"/>
                </a:lnTo>
                <a:lnTo>
                  <a:pt x="815" y="147"/>
                </a:lnTo>
                <a:lnTo>
                  <a:pt x="815" y="146"/>
                </a:lnTo>
                <a:lnTo>
                  <a:pt x="816" y="156"/>
                </a:lnTo>
                <a:lnTo>
                  <a:pt x="816" y="137"/>
                </a:lnTo>
                <a:lnTo>
                  <a:pt x="816" y="142"/>
                </a:lnTo>
                <a:lnTo>
                  <a:pt x="817" y="140"/>
                </a:lnTo>
                <a:lnTo>
                  <a:pt x="817" y="147"/>
                </a:lnTo>
                <a:lnTo>
                  <a:pt x="817" y="137"/>
                </a:lnTo>
                <a:lnTo>
                  <a:pt x="818" y="139"/>
                </a:lnTo>
                <a:lnTo>
                  <a:pt x="818" y="140"/>
                </a:lnTo>
                <a:lnTo>
                  <a:pt x="818" y="141"/>
                </a:lnTo>
                <a:lnTo>
                  <a:pt x="819" y="130"/>
                </a:lnTo>
                <a:lnTo>
                  <a:pt x="819" y="137"/>
                </a:lnTo>
                <a:lnTo>
                  <a:pt x="819" y="139"/>
                </a:lnTo>
                <a:lnTo>
                  <a:pt x="820" y="100"/>
                </a:lnTo>
                <a:lnTo>
                  <a:pt x="821" y="176"/>
                </a:lnTo>
                <a:lnTo>
                  <a:pt x="821" y="171"/>
                </a:lnTo>
                <a:lnTo>
                  <a:pt x="821" y="172"/>
                </a:lnTo>
                <a:lnTo>
                  <a:pt x="821" y="201"/>
                </a:lnTo>
                <a:lnTo>
                  <a:pt x="822" y="142"/>
                </a:lnTo>
                <a:lnTo>
                  <a:pt x="822" y="177"/>
                </a:lnTo>
                <a:lnTo>
                  <a:pt x="822" y="175"/>
                </a:lnTo>
                <a:lnTo>
                  <a:pt x="823" y="16"/>
                </a:lnTo>
                <a:lnTo>
                  <a:pt x="823" y="50"/>
                </a:lnTo>
                <a:lnTo>
                  <a:pt x="824" y="57"/>
                </a:lnTo>
                <a:lnTo>
                  <a:pt x="824" y="208"/>
                </a:lnTo>
                <a:lnTo>
                  <a:pt x="825" y="171"/>
                </a:lnTo>
                <a:lnTo>
                  <a:pt x="825" y="166"/>
                </a:lnTo>
                <a:lnTo>
                  <a:pt x="825" y="171"/>
                </a:lnTo>
                <a:lnTo>
                  <a:pt x="826" y="128"/>
                </a:lnTo>
                <a:lnTo>
                  <a:pt x="826" y="154"/>
                </a:lnTo>
                <a:lnTo>
                  <a:pt x="826" y="144"/>
                </a:lnTo>
                <a:lnTo>
                  <a:pt x="827" y="161"/>
                </a:lnTo>
                <a:lnTo>
                  <a:pt x="827" y="127"/>
                </a:lnTo>
                <a:lnTo>
                  <a:pt x="828" y="140"/>
                </a:lnTo>
                <a:lnTo>
                  <a:pt x="828" y="133"/>
                </a:lnTo>
                <a:lnTo>
                  <a:pt x="828" y="152"/>
                </a:lnTo>
                <a:lnTo>
                  <a:pt x="828" y="126"/>
                </a:lnTo>
                <a:lnTo>
                  <a:pt x="829" y="147"/>
                </a:lnTo>
                <a:lnTo>
                  <a:pt x="829" y="144"/>
                </a:lnTo>
                <a:lnTo>
                  <a:pt x="830" y="143"/>
                </a:lnTo>
                <a:lnTo>
                  <a:pt x="830" y="169"/>
                </a:lnTo>
                <a:lnTo>
                  <a:pt x="830" y="149"/>
                </a:lnTo>
                <a:lnTo>
                  <a:pt x="830" y="151"/>
                </a:lnTo>
                <a:lnTo>
                  <a:pt x="831" y="139"/>
                </a:lnTo>
                <a:lnTo>
                  <a:pt x="831" y="159"/>
                </a:lnTo>
                <a:lnTo>
                  <a:pt x="832" y="144"/>
                </a:lnTo>
                <a:lnTo>
                  <a:pt x="832" y="142"/>
                </a:lnTo>
                <a:lnTo>
                  <a:pt x="832" y="153"/>
                </a:lnTo>
                <a:lnTo>
                  <a:pt x="832" y="103"/>
                </a:lnTo>
                <a:lnTo>
                  <a:pt x="833" y="143"/>
                </a:lnTo>
                <a:lnTo>
                  <a:pt x="833" y="142"/>
                </a:lnTo>
                <a:lnTo>
                  <a:pt x="833" y="156"/>
                </a:lnTo>
                <a:lnTo>
                  <a:pt x="835" y="139"/>
                </a:lnTo>
                <a:lnTo>
                  <a:pt x="835" y="139"/>
                </a:lnTo>
                <a:lnTo>
                  <a:pt x="835" y="145"/>
                </a:lnTo>
                <a:lnTo>
                  <a:pt x="835" y="44"/>
                </a:lnTo>
                <a:lnTo>
                  <a:pt x="836" y="193"/>
                </a:lnTo>
                <a:lnTo>
                  <a:pt x="836" y="188"/>
                </a:lnTo>
                <a:lnTo>
                  <a:pt x="836" y="190"/>
                </a:lnTo>
                <a:lnTo>
                  <a:pt x="836" y="244"/>
                </a:lnTo>
                <a:lnTo>
                  <a:pt x="837" y="137"/>
                </a:lnTo>
                <a:lnTo>
                  <a:pt x="837" y="193"/>
                </a:lnTo>
                <a:lnTo>
                  <a:pt x="837" y="191"/>
                </a:lnTo>
                <a:lnTo>
                  <a:pt x="839" y="74"/>
                </a:lnTo>
                <a:lnTo>
                  <a:pt x="839" y="81"/>
                </a:lnTo>
                <a:lnTo>
                  <a:pt x="839" y="76"/>
                </a:lnTo>
                <a:lnTo>
                  <a:pt x="840" y="14"/>
                </a:lnTo>
                <a:lnTo>
                  <a:pt x="840" y="134"/>
                </a:lnTo>
                <a:lnTo>
                  <a:pt x="840" y="144"/>
                </a:lnTo>
                <a:lnTo>
                  <a:pt x="841" y="189"/>
                </a:lnTo>
                <a:lnTo>
                  <a:pt x="841" y="85"/>
                </a:lnTo>
                <a:lnTo>
                  <a:pt x="841" y="100"/>
                </a:lnTo>
                <a:lnTo>
                  <a:pt x="841" y="102"/>
                </a:lnTo>
                <a:lnTo>
                  <a:pt x="842" y="269"/>
                </a:lnTo>
                <a:lnTo>
                  <a:pt x="843" y="170"/>
                </a:lnTo>
                <a:lnTo>
                  <a:pt x="843" y="172"/>
                </a:lnTo>
                <a:lnTo>
                  <a:pt x="843" y="216"/>
                </a:lnTo>
                <a:lnTo>
                  <a:pt x="844" y="139"/>
                </a:lnTo>
                <a:lnTo>
                  <a:pt x="844" y="140"/>
                </a:lnTo>
                <a:lnTo>
                  <a:pt x="844" y="141"/>
                </a:lnTo>
                <a:lnTo>
                  <a:pt x="845" y="147"/>
                </a:lnTo>
                <a:lnTo>
                  <a:pt x="846" y="30"/>
                </a:lnTo>
                <a:lnTo>
                  <a:pt x="846" y="47"/>
                </a:lnTo>
                <a:lnTo>
                  <a:pt x="846" y="48"/>
                </a:lnTo>
                <a:lnTo>
                  <a:pt x="847" y="228"/>
                </a:lnTo>
                <a:lnTo>
                  <a:pt x="847" y="217"/>
                </a:lnTo>
                <a:lnTo>
                  <a:pt x="847" y="222"/>
                </a:lnTo>
                <a:lnTo>
                  <a:pt x="848" y="161"/>
                </a:lnTo>
                <a:lnTo>
                  <a:pt x="848" y="239"/>
                </a:lnTo>
                <a:lnTo>
                  <a:pt x="848" y="221"/>
                </a:lnTo>
                <a:lnTo>
                  <a:pt x="848" y="218"/>
                </a:lnTo>
                <a:lnTo>
                  <a:pt x="850" y="72"/>
                </a:lnTo>
                <a:lnTo>
                  <a:pt x="850" y="79"/>
                </a:lnTo>
                <a:lnTo>
                  <a:pt x="850" y="86"/>
                </a:lnTo>
                <a:lnTo>
                  <a:pt x="851" y="125"/>
                </a:lnTo>
                <a:lnTo>
                  <a:pt x="851" y="8"/>
                </a:lnTo>
                <a:lnTo>
                  <a:pt x="851" y="103"/>
                </a:lnTo>
                <a:lnTo>
                  <a:pt x="852" y="117"/>
                </a:lnTo>
                <a:lnTo>
                  <a:pt x="852" y="109"/>
                </a:lnTo>
                <a:lnTo>
                  <a:pt x="852" y="265"/>
                </a:lnTo>
                <a:lnTo>
                  <a:pt x="853" y="166"/>
                </a:lnTo>
                <a:lnTo>
                  <a:pt x="853" y="189"/>
                </a:lnTo>
                <a:lnTo>
                  <a:pt x="853" y="189"/>
                </a:lnTo>
                <a:lnTo>
                  <a:pt x="854" y="29"/>
                </a:lnTo>
                <a:lnTo>
                  <a:pt x="854" y="43"/>
                </a:lnTo>
                <a:lnTo>
                  <a:pt x="854" y="46"/>
                </a:lnTo>
                <a:lnTo>
                  <a:pt x="854" y="45"/>
                </a:lnTo>
                <a:lnTo>
                  <a:pt x="855" y="197"/>
                </a:lnTo>
                <a:lnTo>
                  <a:pt x="856" y="218"/>
                </a:lnTo>
                <a:lnTo>
                  <a:pt x="856" y="233"/>
                </a:lnTo>
                <a:lnTo>
                  <a:pt x="857" y="130"/>
                </a:lnTo>
                <a:lnTo>
                  <a:pt x="857" y="138"/>
                </a:lnTo>
                <a:lnTo>
                  <a:pt x="857" y="123"/>
                </a:lnTo>
                <a:lnTo>
                  <a:pt x="857" y="137"/>
                </a:lnTo>
                <a:lnTo>
                  <a:pt x="858" y="67"/>
                </a:lnTo>
                <a:lnTo>
                  <a:pt x="858" y="124"/>
                </a:lnTo>
                <a:lnTo>
                  <a:pt x="859" y="122"/>
                </a:lnTo>
                <a:lnTo>
                  <a:pt x="859" y="161"/>
                </a:lnTo>
                <a:lnTo>
                  <a:pt x="860" y="49"/>
                </a:lnTo>
                <a:lnTo>
                  <a:pt x="860" y="75"/>
                </a:lnTo>
                <a:lnTo>
                  <a:pt x="860" y="76"/>
                </a:lnTo>
                <a:lnTo>
                  <a:pt x="861" y="214"/>
                </a:lnTo>
                <a:lnTo>
                  <a:pt x="861" y="176"/>
                </a:lnTo>
                <a:lnTo>
                  <a:pt x="861" y="185"/>
                </a:lnTo>
                <a:lnTo>
                  <a:pt x="861" y="246"/>
                </a:lnTo>
                <a:lnTo>
                  <a:pt x="862" y="147"/>
                </a:lnTo>
                <a:lnTo>
                  <a:pt x="862" y="208"/>
                </a:lnTo>
                <a:lnTo>
                  <a:pt x="863" y="206"/>
                </a:lnTo>
                <a:lnTo>
                  <a:pt x="864" y="74"/>
                </a:lnTo>
                <a:lnTo>
                  <a:pt x="864" y="76"/>
                </a:lnTo>
                <a:lnTo>
                  <a:pt x="864" y="86"/>
                </a:lnTo>
                <a:lnTo>
                  <a:pt x="864" y="77"/>
                </a:lnTo>
                <a:lnTo>
                  <a:pt x="865" y="117"/>
                </a:lnTo>
                <a:lnTo>
                  <a:pt x="865" y="111"/>
                </a:lnTo>
                <a:lnTo>
                  <a:pt x="865" y="113"/>
                </a:lnTo>
                <a:lnTo>
                  <a:pt x="865" y="56"/>
                </a:lnTo>
                <a:lnTo>
                  <a:pt x="866" y="231"/>
                </a:lnTo>
                <a:lnTo>
                  <a:pt x="867" y="169"/>
                </a:lnTo>
                <a:lnTo>
                  <a:pt x="867" y="162"/>
                </a:lnTo>
                <a:lnTo>
                  <a:pt x="867" y="191"/>
                </a:lnTo>
                <a:lnTo>
                  <a:pt x="868" y="101"/>
                </a:lnTo>
                <a:lnTo>
                  <a:pt x="868" y="165"/>
                </a:lnTo>
                <a:lnTo>
                  <a:pt x="868" y="192"/>
                </a:lnTo>
                <a:lnTo>
                  <a:pt x="868" y="218"/>
                </a:lnTo>
                <a:lnTo>
                  <a:pt x="869" y="84"/>
                </a:lnTo>
                <a:lnTo>
                  <a:pt x="869" y="103"/>
                </a:lnTo>
                <a:lnTo>
                  <a:pt x="870" y="106"/>
                </a:lnTo>
                <a:lnTo>
                  <a:pt x="870" y="220"/>
                </a:lnTo>
                <a:lnTo>
                  <a:pt x="871" y="163"/>
                </a:lnTo>
                <a:lnTo>
                  <a:pt x="871" y="165"/>
                </a:lnTo>
                <a:lnTo>
                  <a:pt x="872" y="111"/>
                </a:lnTo>
                <a:lnTo>
                  <a:pt x="872" y="122"/>
                </a:lnTo>
                <a:lnTo>
                  <a:pt x="872" y="115"/>
                </a:lnTo>
                <a:lnTo>
                  <a:pt x="872" y="25"/>
                </a:lnTo>
                <a:lnTo>
                  <a:pt x="873" y="157"/>
                </a:lnTo>
                <a:lnTo>
                  <a:pt x="874" y="155"/>
                </a:lnTo>
                <a:lnTo>
                  <a:pt x="874" y="154"/>
                </a:lnTo>
                <a:lnTo>
                  <a:pt x="874" y="206"/>
                </a:lnTo>
                <a:lnTo>
                  <a:pt x="875" y="195"/>
                </a:lnTo>
                <a:lnTo>
                  <a:pt x="875" y="192"/>
                </a:lnTo>
                <a:lnTo>
                  <a:pt x="876" y="154"/>
                </a:lnTo>
                <a:lnTo>
                  <a:pt x="876" y="227"/>
                </a:lnTo>
                <a:lnTo>
                  <a:pt x="876" y="169"/>
                </a:lnTo>
                <a:lnTo>
                  <a:pt x="876" y="165"/>
                </a:lnTo>
                <a:lnTo>
                  <a:pt x="877" y="175"/>
                </a:lnTo>
                <a:lnTo>
                  <a:pt x="877" y="75"/>
                </a:lnTo>
                <a:lnTo>
                  <a:pt x="878" y="92"/>
                </a:lnTo>
                <a:lnTo>
                  <a:pt x="878" y="91"/>
                </a:lnTo>
                <a:lnTo>
                  <a:pt x="879" y="127"/>
                </a:lnTo>
                <a:lnTo>
                  <a:pt x="879" y="87"/>
                </a:lnTo>
                <a:lnTo>
                  <a:pt x="879" y="94"/>
                </a:lnTo>
                <a:lnTo>
                  <a:pt x="879" y="98"/>
                </a:lnTo>
                <a:lnTo>
                  <a:pt x="880" y="188"/>
                </a:lnTo>
                <a:lnTo>
                  <a:pt x="880" y="167"/>
                </a:lnTo>
                <a:lnTo>
                  <a:pt x="881" y="164"/>
                </a:lnTo>
                <a:lnTo>
                  <a:pt x="881" y="158"/>
                </a:lnTo>
                <a:lnTo>
                  <a:pt x="882" y="178"/>
                </a:lnTo>
                <a:lnTo>
                  <a:pt x="882" y="172"/>
                </a:lnTo>
                <a:lnTo>
                  <a:pt x="882" y="170"/>
                </a:lnTo>
                <a:lnTo>
                  <a:pt x="882" y="175"/>
                </a:lnTo>
                <a:lnTo>
                  <a:pt x="883" y="130"/>
                </a:lnTo>
                <a:lnTo>
                  <a:pt x="883" y="138"/>
                </a:lnTo>
                <a:lnTo>
                  <a:pt x="883" y="133"/>
                </a:lnTo>
                <a:lnTo>
                  <a:pt x="885" y="162"/>
                </a:lnTo>
                <a:lnTo>
                  <a:pt x="885" y="49"/>
                </a:lnTo>
                <a:lnTo>
                  <a:pt x="885" y="52"/>
                </a:lnTo>
                <a:lnTo>
                  <a:pt x="886" y="225"/>
                </a:lnTo>
                <a:lnTo>
                  <a:pt x="886" y="213"/>
                </a:lnTo>
                <a:lnTo>
                  <a:pt x="886" y="207"/>
                </a:lnTo>
                <a:lnTo>
                  <a:pt x="887" y="142"/>
                </a:lnTo>
                <a:lnTo>
                  <a:pt x="887" y="245"/>
                </a:lnTo>
                <a:lnTo>
                  <a:pt x="887" y="181"/>
                </a:lnTo>
                <a:lnTo>
                  <a:pt x="887" y="157"/>
                </a:lnTo>
                <a:lnTo>
                  <a:pt x="888" y="168"/>
                </a:lnTo>
                <a:lnTo>
                  <a:pt x="888" y="103"/>
                </a:lnTo>
                <a:lnTo>
                  <a:pt x="889" y="109"/>
                </a:lnTo>
                <a:lnTo>
                  <a:pt x="889" y="107"/>
                </a:lnTo>
                <a:lnTo>
                  <a:pt x="890" y="89"/>
                </a:lnTo>
                <a:lnTo>
                  <a:pt x="890" y="139"/>
                </a:lnTo>
                <a:lnTo>
                  <a:pt x="890" y="138"/>
                </a:lnTo>
                <a:lnTo>
                  <a:pt x="890" y="136"/>
                </a:lnTo>
                <a:lnTo>
                  <a:pt x="891" y="182"/>
                </a:lnTo>
                <a:lnTo>
                  <a:pt x="891" y="97"/>
                </a:lnTo>
                <a:lnTo>
                  <a:pt x="892" y="116"/>
                </a:lnTo>
                <a:lnTo>
                  <a:pt x="892" y="122"/>
                </a:lnTo>
                <a:lnTo>
                  <a:pt x="893" y="84"/>
                </a:lnTo>
                <a:lnTo>
                  <a:pt x="893" y="182"/>
                </a:lnTo>
                <a:lnTo>
                  <a:pt x="893" y="154"/>
                </a:lnTo>
                <a:lnTo>
                  <a:pt x="893" y="142"/>
                </a:lnTo>
                <a:lnTo>
                  <a:pt x="894" y="102"/>
                </a:lnTo>
                <a:lnTo>
                  <a:pt x="894" y="204"/>
                </a:lnTo>
                <a:lnTo>
                  <a:pt x="894" y="165"/>
                </a:lnTo>
                <a:lnTo>
                  <a:pt x="894" y="184"/>
                </a:lnTo>
                <a:lnTo>
                  <a:pt x="895" y="205"/>
                </a:lnTo>
                <a:lnTo>
                  <a:pt x="895" y="85"/>
                </a:lnTo>
                <a:lnTo>
                  <a:pt x="896" y="137"/>
                </a:lnTo>
                <a:lnTo>
                  <a:pt x="896" y="148"/>
                </a:lnTo>
                <a:lnTo>
                  <a:pt x="896" y="131"/>
                </a:lnTo>
                <a:lnTo>
                  <a:pt x="897" y="180"/>
                </a:lnTo>
                <a:lnTo>
                  <a:pt x="897" y="145"/>
                </a:lnTo>
                <a:lnTo>
                  <a:pt x="897" y="148"/>
                </a:lnTo>
                <a:lnTo>
                  <a:pt x="897" y="75"/>
                </a:lnTo>
                <a:lnTo>
                  <a:pt x="899" y="176"/>
                </a:lnTo>
                <a:lnTo>
                  <a:pt x="899" y="155"/>
                </a:lnTo>
                <a:lnTo>
                  <a:pt x="899" y="220"/>
                </a:lnTo>
                <a:lnTo>
                  <a:pt x="900" y="117"/>
                </a:lnTo>
                <a:lnTo>
                  <a:pt x="900" y="137"/>
                </a:lnTo>
                <a:lnTo>
                  <a:pt x="900" y="143"/>
                </a:lnTo>
                <a:lnTo>
                  <a:pt x="900" y="119"/>
                </a:lnTo>
                <a:lnTo>
                  <a:pt x="901" y="185"/>
                </a:lnTo>
                <a:lnTo>
                  <a:pt x="901" y="138"/>
                </a:lnTo>
                <a:lnTo>
                  <a:pt x="901" y="129"/>
                </a:lnTo>
                <a:lnTo>
                  <a:pt x="902" y="120"/>
                </a:lnTo>
                <a:lnTo>
                  <a:pt x="902" y="162"/>
                </a:lnTo>
                <a:lnTo>
                  <a:pt x="903" y="121"/>
                </a:lnTo>
                <a:lnTo>
                  <a:pt x="903" y="143"/>
                </a:lnTo>
                <a:lnTo>
                  <a:pt x="903" y="173"/>
                </a:lnTo>
                <a:lnTo>
                  <a:pt x="904" y="110"/>
                </a:lnTo>
                <a:lnTo>
                  <a:pt x="904" y="126"/>
                </a:lnTo>
                <a:lnTo>
                  <a:pt x="904" y="128"/>
                </a:lnTo>
                <a:lnTo>
                  <a:pt x="905" y="68"/>
                </a:lnTo>
                <a:lnTo>
                  <a:pt x="905" y="189"/>
                </a:lnTo>
                <a:lnTo>
                  <a:pt x="905" y="193"/>
                </a:lnTo>
                <a:lnTo>
                  <a:pt x="907" y="144"/>
                </a:lnTo>
                <a:lnTo>
                  <a:pt x="907" y="145"/>
                </a:lnTo>
                <a:lnTo>
                  <a:pt x="907" y="145"/>
                </a:lnTo>
                <a:lnTo>
                  <a:pt x="908" y="147"/>
                </a:lnTo>
                <a:lnTo>
                  <a:pt x="908" y="97"/>
                </a:lnTo>
                <a:lnTo>
                  <a:pt x="908" y="144"/>
                </a:lnTo>
                <a:lnTo>
                  <a:pt x="909" y="140"/>
                </a:lnTo>
                <a:lnTo>
                  <a:pt x="909" y="137"/>
                </a:lnTo>
                <a:lnTo>
                  <a:pt x="909" y="168"/>
                </a:lnTo>
                <a:lnTo>
                  <a:pt x="910" y="151"/>
                </a:lnTo>
                <a:lnTo>
                  <a:pt x="910" y="154"/>
                </a:lnTo>
                <a:lnTo>
                  <a:pt x="910" y="155"/>
                </a:lnTo>
                <a:lnTo>
                  <a:pt x="910" y="132"/>
                </a:lnTo>
                <a:lnTo>
                  <a:pt x="911" y="151"/>
                </a:lnTo>
                <a:lnTo>
                  <a:pt x="911" y="150"/>
                </a:lnTo>
                <a:lnTo>
                  <a:pt x="912" y="141"/>
                </a:lnTo>
                <a:lnTo>
                  <a:pt x="912" y="163"/>
                </a:lnTo>
                <a:lnTo>
                  <a:pt x="912" y="154"/>
                </a:lnTo>
                <a:lnTo>
                  <a:pt x="913" y="151"/>
                </a:lnTo>
                <a:lnTo>
                  <a:pt x="913" y="193"/>
                </a:lnTo>
                <a:lnTo>
                  <a:pt x="914" y="133"/>
                </a:lnTo>
                <a:lnTo>
                  <a:pt x="914" y="133"/>
                </a:lnTo>
                <a:lnTo>
                  <a:pt x="914" y="135"/>
                </a:lnTo>
                <a:lnTo>
                  <a:pt x="914" y="138"/>
                </a:lnTo>
                <a:lnTo>
                  <a:pt x="915" y="126"/>
                </a:lnTo>
                <a:lnTo>
                  <a:pt x="915" y="137"/>
                </a:lnTo>
                <a:lnTo>
                  <a:pt x="916" y="133"/>
                </a:lnTo>
                <a:lnTo>
                  <a:pt x="916" y="130"/>
                </a:lnTo>
                <a:lnTo>
                  <a:pt x="916" y="153"/>
                </a:lnTo>
                <a:lnTo>
                  <a:pt x="917" y="146"/>
                </a:lnTo>
                <a:lnTo>
                  <a:pt x="917" y="148"/>
                </a:lnTo>
                <a:lnTo>
                  <a:pt x="917" y="130"/>
                </a:lnTo>
                <a:lnTo>
                  <a:pt x="918" y="166"/>
                </a:lnTo>
                <a:lnTo>
                  <a:pt x="918" y="155"/>
                </a:lnTo>
                <a:lnTo>
                  <a:pt x="918" y="154"/>
                </a:lnTo>
                <a:lnTo>
                  <a:pt x="919" y="158"/>
                </a:lnTo>
                <a:lnTo>
                  <a:pt x="919" y="141"/>
                </a:lnTo>
                <a:lnTo>
                  <a:pt x="920" y="144"/>
                </a:lnTo>
                <a:lnTo>
                  <a:pt x="920" y="148"/>
                </a:lnTo>
                <a:lnTo>
                  <a:pt x="920" y="128"/>
                </a:lnTo>
                <a:lnTo>
                  <a:pt x="921" y="144"/>
                </a:lnTo>
                <a:lnTo>
                  <a:pt x="921" y="148"/>
                </a:lnTo>
                <a:lnTo>
                  <a:pt x="921" y="141"/>
                </a:lnTo>
                <a:lnTo>
                  <a:pt x="922" y="156"/>
                </a:lnTo>
                <a:lnTo>
                  <a:pt x="922" y="152"/>
                </a:lnTo>
                <a:lnTo>
                  <a:pt x="923" y="153"/>
                </a:lnTo>
                <a:lnTo>
                  <a:pt x="923" y="157"/>
                </a:lnTo>
                <a:lnTo>
                  <a:pt x="924" y="118"/>
                </a:lnTo>
                <a:lnTo>
                  <a:pt x="924" y="122"/>
                </a:lnTo>
                <a:lnTo>
                  <a:pt x="924" y="122"/>
                </a:lnTo>
                <a:lnTo>
                  <a:pt x="924" y="119"/>
                </a:lnTo>
                <a:lnTo>
                  <a:pt x="924" y="152"/>
                </a:lnTo>
                <a:lnTo>
                  <a:pt x="925" y="127"/>
                </a:lnTo>
                <a:lnTo>
                  <a:pt x="925" y="131"/>
                </a:lnTo>
                <a:lnTo>
                  <a:pt x="925" y="37"/>
                </a:lnTo>
                <a:lnTo>
                  <a:pt x="926" y="204"/>
                </a:lnTo>
                <a:lnTo>
                  <a:pt x="926" y="191"/>
                </a:lnTo>
                <a:lnTo>
                  <a:pt x="927" y="183"/>
                </a:lnTo>
                <a:lnTo>
                  <a:pt x="927" y="188"/>
                </a:lnTo>
                <a:lnTo>
                  <a:pt x="928" y="138"/>
                </a:lnTo>
                <a:lnTo>
                  <a:pt x="928" y="152"/>
                </a:lnTo>
                <a:lnTo>
                  <a:pt x="928" y="155"/>
                </a:lnTo>
                <a:lnTo>
                  <a:pt x="928" y="170"/>
                </a:lnTo>
                <a:lnTo>
                  <a:pt x="929" y="122"/>
                </a:lnTo>
                <a:lnTo>
                  <a:pt x="929" y="138"/>
                </a:lnTo>
                <a:lnTo>
                  <a:pt x="929" y="136"/>
                </a:lnTo>
                <a:lnTo>
                  <a:pt x="930" y="143"/>
                </a:lnTo>
                <a:lnTo>
                  <a:pt x="930" y="132"/>
                </a:lnTo>
                <a:lnTo>
                  <a:pt x="931" y="141"/>
                </a:lnTo>
                <a:lnTo>
                  <a:pt x="931" y="139"/>
                </a:lnTo>
                <a:lnTo>
                  <a:pt x="931" y="114"/>
                </a:lnTo>
                <a:lnTo>
                  <a:pt x="932" y="149"/>
                </a:lnTo>
                <a:lnTo>
                  <a:pt x="932" y="135"/>
                </a:lnTo>
                <a:lnTo>
                  <a:pt x="932" y="140"/>
                </a:lnTo>
                <a:lnTo>
                  <a:pt x="932" y="131"/>
                </a:lnTo>
                <a:lnTo>
                  <a:pt x="933" y="152"/>
                </a:lnTo>
                <a:lnTo>
                  <a:pt x="933" y="135"/>
                </a:lnTo>
                <a:lnTo>
                  <a:pt x="933" y="135"/>
                </a:lnTo>
                <a:lnTo>
                  <a:pt x="934" y="123"/>
                </a:lnTo>
                <a:lnTo>
                  <a:pt x="935" y="162"/>
                </a:lnTo>
                <a:lnTo>
                  <a:pt x="935" y="159"/>
                </a:lnTo>
                <a:lnTo>
                  <a:pt x="935" y="158"/>
                </a:lnTo>
                <a:lnTo>
                  <a:pt x="935" y="161"/>
                </a:lnTo>
                <a:lnTo>
                  <a:pt x="936" y="137"/>
                </a:lnTo>
                <a:lnTo>
                  <a:pt x="936" y="137"/>
                </a:lnTo>
                <a:lnTo>
                  <a:pt x="936" y="142"/>
                </a:lnTo>
                <a:lnTo>
                  <a:pt x="937" y="115"/>
                </a:lnTo>
                <a:lnTo>
                  <a:pt x="937" y="158"/>
                </a:lnTo>
                <a:lnTo>
                  <a:pt x="938" y="120"/>
                </a:lnTo>
                <a:lnTo>
                  <a:pt x="938" y="124"/>
                </a:lnTo>
                <a:lnTo>
                  <a:pt x="938" y="120"/>
                </a:lnTo>
                <a:lnTo>
                  <a:pt x="939" y="145"/>
                </a:lnTo>
                <a:lnTo>
                  <a:pt x="939" y="139"/>
                </a:lnTo>
                <a:lnTo>
                  <a:pt x="939" y="137"/>
                </a:lnTo>
                <a:lnTo>
                  <a:pt x="940" y="127"/>
                </a:lnTo>
                <a:lnTo>
                  <a:pt x="940" y="149"/>
                </a:lnTo>
                <a:lnTo>
                  <a:pt x="940" y="146"/>
                </a:lnTo>
                <a:lnTo>
                  <a:pt x="940" y="148"/>
                </a:lnTo>
                <a:lnTo>
                  <a:pt x="942" y="137"/>
                </a:lnTo>
                <a:lnTo>
                  <a:pt x="942" y="227"/>
                </a:lnTo>
                <a:lnTo>
                  <a:pt x="942" y="226"/>
                </a:lnTo>
                <a:lnTo>
                  <a:pt x="943" y="110"/>
                </a:lnTo>
                <a:lnTo>
                  <a:pt x="943" y="110"/>
                </a:lnTo>
                <a:lnTo>
                  <a:pt x="943" y="109"/>
                </a:lnTo>
                <a:lnTo>
                  <a:pt x="944" y="129"/>
                </a:lnTo>
                <a:lnTo>
                  <a:pt x="944" y="56"/>
                </a:lnTo>
                <a:lnTo>
                  <a:pt x="944" y="101"/>
                </a:lnTo>
                <a:lnTo>
                  <a:pt x="944" y="99"/>
                </a:lnTo>
                <a:lnTo>
                  <a:pt x="946" y="184"/>
                </a:lnTo>
                <a:lnTo>
                  <a:pt x="946" y="173"/>
                </a:lnTo>
                <a:lnTo>
                  <a:pt x="946" y="171"/>
                </a:lnTo>
                <a:lnTo>
                  <a:pt x="946" y="204"/>
                </a:lnTo>
                <a:lnTo>
                  <a:pt x="947" y="149"/>
                </a:lnTo>
                <a:lnTo>
                  <a:pt x="947" y="147"/>
                </a:lnTo>
                <a:lnTo>
                  <a:pt x="948" y="153"/>
                </a:lnTo>
                <a:lnTo>
                  <a:pt x="948" y="127"/>
                </a:lnTo>
                <a:lnTo>
                  <a:pt x="949" y="132"/>
                </a:lnTo>
                <a:lnTo>
                  <a:pt x="949" y="134"/>
                </a:lnTo>
                <a:lnTo>
                  <a:pt x="949" y="119"/>
                </a:lnTo>
                <a:lnTo>
                  <a:pt x="950" y="153"/>
                </a:lnTo>
                <a:lnTo>
                  <a:pt x="950" y="147"/>
                </a:lnTo>
                <a:lnTo>
                  <a:pt x="950" y="146"/>
                </a:lnTo>
                <a:lnTo>
                  <a:pt x="950" y="131"/>
                </a:lnTo>
                <a:lnTo>
                  <a:pt x="951" y="164"/>
                </a:lnTo>
                <a:lnTo>
                  <a:pt x="951" y="155"/>
                </a:lnTo>
                <a:lnTo>
                  <a:pt x="951" y="157"/>
                </a:lnTo>
                <a:lnTo>
                  <a:pt x="952" y="161"/>
                </a:lnTo>
                <a:lnTo>
                  <a:pt x="953" y="132"/>
                </a:lnTo>
                <a:lnTo>
                  <a:pt x="953" y="137"/>
                </a:lnTo>
                <a:lnTo>
                  <a:pt x="953" y="138"/>
                </a:lnTo>
                <a:lnTo>
                  <a:pt x="954" y="161"/>
                </a:lnTo>
                <a:lnTo>
                  <a:pt x="954" y="127"/>
                </a:lnTo>
                <a:lnTo>
                  <a:pt x="954" y="129"/>
                </a:lnTo>
                <a:lnTo>
                  <a:pt x="955" y="124"/>
                </a:lnTo>
                <a:lnTo>
                  <a:pt x="955" y="156"/>
                </a:lnTo>
                <a:lnTo>
                  <a:pt x="956" y="144"/>
                </a:lnTo>
                <a:lnTo>
                  <a:pt x="956" y="147"/>
                </a:lnTo>
                <a:lnTo>
                  <a:pt x="956" y="132"/>
                </a:lnTo>
                <a:lnTo>
                  <a:pt x="957" y="165"/>
                </a:lnTo>
                <a:lnTo>
                  <a:pt x="957" y="156"/>
                </a:lnTo>
                <a:lnTo>
                  <a:pt x="957" y="154"/>
                </a:lnTo>
                <a:lnTo>
                  <a:pt x="958" y="157"/>
                </a:lnTo>
                <a:lnTo>
                  <a:pt x="958" y="126"/>
                </a:lnTo>
                <a:lnTo>
                  <a:pt x="958" y="147"/>
                </a:lnTo>
                <a:lnTo>
                  <a:pt x="958" y="146"/>
                </a:lnTo>
                <a:lnTo>
                  <a:pt x="959" y="126"/>
                </a:lnTo>
                <a:lnTo>
                  <a:pt x="960" y="150"/>
                </a:lnTo>
                <a:lnTo>
                  <a:pt x="960" y="147"/>
                </a:lnTo>
                <a:lnTo>
                  <a:pt x="961" y="176"/>
                </a:lnTo>
                <a:lnTo>
                  <a:pt x="961" y="136"/>
                </a:lnTo>
                <a:lnTo>
                  <a:pt x="961" y="142"/>
                </a:lnTo>
                <a:lnTo>
                  <a:pt x="962" y="141"/>
                </a:lnTo>
                <a:lnTo>
                  <a:pt x="962" y="133"/>
                </a:lnTo>
                <a:lnTo>
                  <a:pt x="963" y="174"/>
                </a:lnTo>
                <a:lnTo>
                  <a:pt x="963" y="168"/>
                </a:lnTo>
                <a:lnTo>
                  <a:pt x="963" y="171"/>
                </a:lnTo>
                <a:lnTo>
                  <a:pt x="963" y="172"/>
                </a:lnTo>
                <a:lnTo>
                  <a:pt x="963" y="127"/>
                </a:lnTo>
                <a:lnTo>
                  <a:pt x="964" y="130"/>
                </a:lnTo>
                <a:lnTo>
                  <a:pt x="964" y="131"/>
                </a:lnTo>
                <a:lnTo>
                  <a:pt x="965" y="162"/>
                </a:lnTo>
                <a:lnTo>
                  <a:pt x="965" y="29"/>
                </a:lnTo>
                <a:lnTo>
                  <a:pt x="965" y="63"/>
                </a:lnTo>
                <a:lnTo>
                  <a:pt x="966" y="65"/>
                </a:lnTo>
                <a:lnTo>
                  <a:pt x="967" y="270"/>
                </a:lnTo>
                <a:lnTo>
                  <a:pt x="967" y="267"/>
                </a:lnTo>
                <a:lnTo>
                  <a:pt x="967" y="266"/>
                </a:lnTo>
                <a:lnTo>
                  <a:pt x="968" y="137"/>
                </a:lnTo>
                <a:lnTo>
                  <a:pt x="968" y="143"/>
                </a:lnTo>
                <a:lnTo>
                  <a:pt x="970" y="92"/>
                </a:lnTo>
                <a:lnTo>
                  <a:pt x="970" y="104"/>
                </a:lnTo>
                <a:lnTo>
                  <a:pt x="970" y="104"/>
                </a:lnTo>
                <a:lnTo>
                  <a:pt x="971" y="136"/>
                </a:lnTo>
                <a:lnTo>
                  <a:pt x="971" y="64"/>
                </a:lnTo>
                <a:lnTo>
                  <a:pt x="971" y="133"/>
                </a:lnTo>
                <a:lnTo>
                  <a:pt x="971" y="120"/>
                </a:lnTo>
                <a:lnTo>
                  <a:pt x="972" y="226"/>
                </a:lnTo>
                <a:lnTo>
                  <a:pt x="972" y="165"/>
                </a:lnTo>
                <a:lnTo>
                  <a:pt x="973" y="164"/>
                </a:lnTo>
                <a:lnTo>
                  <a:pt x="973" y="175"/>
                </a:lnTo>
                <a:lnTo>
                  <a:pt x="973" y="135"/>
                </a:lnTo>
                <a:lnTo>
                  <a:pt x="974" y="137"/>
                </a:lnTo>
                <a:lnTo>
                  <a:pt x="974" y="152"/>
                </a:lnTo>
                <a:lnTo>
                  <a:pt x="975" y="81"/>
                </a:lnTo>
                <a:lnTo>
                  <a:pt x="975" y="127"/>
                </a:lnTo>
                <a:lnTo>
                  <a:pt x="975" y="128"/>
                </a:lnTo>
                <a:lnTo>
                  <a:pt x="976" y="166"/>
                </a:lnTo>
                <a:lnTo>
                  <a:pt x="976" y="159"/>
                </a:lnTo>
                <a:lnTo>
                  <a:pt x="977" y="160"/>
                </a:lnTo>
                <a:lnTo>
                  <a:pt x="977" y="175"/>
                </a:lnTo>
                <a:lnTo>
                  <a:pt x="978" y="142"/>
                </a:lnTo>
                <a:lnTo>
                  <a:pt x="978" y="143"/>
                </a:lnTo>
                <a:lnTo>
                  <a:pt x="978" y="141"/>
                </a:lnTo>
                <a:lnTo>
                  <a:pt x="978" y="146"/>
                </a:lnTo>
                <a:lnTo>
                  <a:pt x="979" y="90"/>
                </a:lnTo>
                <a:lnTo>
                  <a:pt x="979" y="136"/>
                </a:lnTo>
                <a:lnTo>
                  <a:pt x="980" y="143"/>
                </a:lnTo>
                <a:lnTo>
                  <a:pt x="980" y="124"/>
                </a:lnTo>
                <a:lnTo>
                  <a:pt x="981" y="185"/>
                </a:lnTo>
                <a:lnTo>
                  <a:pt x="981" y="178"/>
                </a:lnTo>
                <a:lnTo>
                  <a:pt x="981" y="181"/>
                </a:lnTo>
                <a:lnTo>
                  <a:pt x="982" y="121"/>
                </a:lnTo>
                <a:lnTo>
                  <a:pt x="982" y="163"/>
                </a:lnTo>
                <a:lnTo>
                  <a:pt x="982" y="159"/>
                </a:lnTo>
                <a:lnTo>
                  <a:pt x="982" y="160"/>
                </a:lnTo>
                <a:lnTo>
                  <a:pt x="983" y="29"/>
                </a:lnTo>
                <a:lnTo>
                  <a:pt x="983" y="96"/>
                </a:lnTo>
                <a:lnTo>
                  <a:pt x="984" y="100"/>
                </a:lnTo>
                <a:lnTo>
                  <a:pt x="984" y="100"/>
                </a:lnTo>
                <a:lnTo>
                  <a:pt x="985" y="214"/>
                </a:lnTo>
                <a:lnTo>
                  <a:pt x="985" y="194"/>
                </a:lnTo>
                <a:lnTo>
                  <a:pt x="985" y="193"/>
                </a:lnTo>
                <a:lnTo>
                  <a:pt x="986" y="131"/>
                </a:lnTo>
                <a:lnTo>
                  <a:pt x="986" y="137"/>
                </a:lnTo>
                <a:lnTo>
                  <a:pt x="986" y="137"/>
                </a:lnTo>
                <a:lnTo>
                  <a:pt x="987" y="26"/>
                </a:lnTo>
                <a:lnTo>
                  <a:pt x="988" y="168"/>
                </a:lnTo>
                <a:lnTo>
                  <a:pt x="988" y="169"/>
                </a:lnTo>
                <a:lnTo>
                  <a:pt x="988" y="163"/>
                </a:lnTo>
                <a:lnTo>
                  <a:pt x="989" y="194"/>
                </a:lnTo>
                <a:lnTo>
                  <a:pt x="989" y="175"/>
                </a:lnTo>
                <a:lnTo>
                  <a:pt x="989" y="179"/>
                </a:lnTo>
                <a:lnTo>
                  <a:pt x="989" y="179"/>
                </a:lnTo>
                <a:lnTo>
                  <a:pt x="990" y="142"/>
                </a:lnTo>
                <a:lnTo>
                  <a:pt x="990" y="146"/>
                </a:lnTo>
                <a:lnTo>
                  <a:pt x="990" y="141"/>
                </a:lnTo>
                <a:lnTo>
                  <a:pt x="991" y="115"/>
                </a:lnTo>
                <a:lnTo>
                  <a:pt x="992" y="144"/>
                </a:lnTo>
                <a:lnTo>
                  <a:pt x="992" y="139"/>
                </a:lnTo>
                <a:lnTo>
                  <a:pt x="992" y="136"/>
                </a:lnTo>
                <a:lnTo>
                  <a:pt x="992" y="106"/>
                </a:lnTo>
                <a:lnTo>
                  <a:pt x="993" y="190"/>
                </a:lnTo>
                <a:lnTo>
                  <a:pt x="993" y="196"/>
                </a:lnTo>
                <a:lnTo>
                  <a:pt x="994" y="208"/>
                </a:lnTo>
                <a:lnTo>
                  <a:pt x="995" y="84"/>
                </a:lnTo>
                <a:lnTo>
                  <a:pt x="995" y="127"/>
                </a:lnTo>
                <a:lnTo>
                  <a:pt x="995" y="120"/>
                </a:lnTo>
                <a:lnTo>
                  <a:pt x="996" y="156"/>
                </a:lnTo>
                <a:lnTo>
                  <a:pt x="996" y="57"/>
                </a:lnTo>
                <a:lnTo>
                  <a:pt x="996" y="141"/>
                </a:lnTo>
                <a:lnTo>
                  <a:pt x="996" y="133"/>
                </a:lnTo>
                <a:lnTo>
                  <a:pt x="996" y="93"/>
                </a:lnTo>
                <a:lnTo>
                  <a:pt x="997" y="220"/>
                </a:lnTo>
                <a:lnTo>
                  <a:pt x="997" y="184"/>
                </a:lnTo>
                <a:lnTo>
                  <a:pt x="997" y="183"/>
                </a:lnTo>
                <a:lnTo>
                  <a:pt x="998" y="151"/>
                </a:lnTo>
                <a:lnTo>
                  <a:pt x="998" y="204"/>
                </a:lnTo>
                <a:lnTo>
                  <a:pt x="999" y="158"/>
                </a:lnTo>
                <a:lnTo>
                  <a:pt x="999" y="143"/>
                </a:lnTo>
                <a:lnTo>
                  <a:pt x="999" y="156"/>
                </a:lnTo>
                <a:lnTo>
                  <a:pt x="1000" y="101"/>
                </a:lnTo>
                <a:lnTo>
                  <a:pt x="1000" y="126"/>
                </a:lnTo>
                <a:lnTo>
                  <a:pt x="1000" y="121"/>
                </a:lnTo>
                <a:lnTo>
                  <a:pt x="1001" y="107"/>
                </a:lnTo>
                <a:lnTo>
                  <a:pt x="1001" y="171"/>
                </a:lnTo>
                <a:lnTo>
                  <a:pt x="1002" y="116"/>
                </a:lnTo>
                <a:lnTo>
                  <a:pt x="1002" y="118"/>
                </a:lnTo>
                <a:lnTo>
                  <a:pt x="1002" y="107"/>
                </a:lnTo>
                <a:lnTo>
                  <a:pt x="1003" y="158"/>
                </a:lnTo>
                <a:lnTo>
                  <a:pt x="1003" y="133"/>
                </a:lnTo>
                <a:lnTo>
                  <a:pt x="1003" y="133"/>
                </a:lnTo>
                <a:lnTo>
                  <a:pt x="1004" y="183"/>
                </a:lnTo>
                <a:lnTo>
                  <a:pt x="1004" y="105"/>
                </a:lnTo>
                <a:lnTo>
                  <a:pt x="1004" y="127"/>
                </a:lnTo>
                <a:lnTo>
                  <a:pt x="1004" y="127"/>
                </a:lnTo>
                <a:lnTo>
                  <a:pt x="1005" y="117"/>
                </a:lnTo>
                <a:lnTo>
                  <a:pt x="1005" y="182"/>
                </a:lnTo>
                <a:lnTo>
                  <a:pt x="1006" y="163"/>
                </a:lnTo>
                <a:lnTo>
                  <a:pt x="1006" y="167"/>
                </a:lnTo>
                <a:lnTo>
                  <a:pt x="1006" y="110"/>
                </a:lnTo>
                <a:lnTo>
                  <a:pt x="1007" y="197"/>
                </a:lnTo>
                <a:lnTo>
                  <a:pt x="1007" y="139"/>
                </a:lnTo>
                <a:lnTo>
                  <a:pt x="1007" y="141"/>
                </a:lnTo>
                <a:lnTo>
                  <a:pt x="1008" y="118"/>
                </a:lnTo>
                <a:lnTo>
                  <a:pt x="1008" y="153"/>
                </a:lnTo>
                <a:lnTo>
                  <a:pt x="1008" y="144"/>
                </a:lnTo>
                <a:lnTo>
                  <a:pt x="1009" y="141"/>
                </a:lnTo>
                <a:lnTo>
                  <a:pt x="1009" y="185"/>
                </a:lnTo>
                <a:lnTo>
                  <a:pt x="1010" y="151"/>
                </a:lnTo>
                <a:lnTo>
                  <a:pt x="1010" y="150"/>
                </a:lnTo>
                <a:lnTo>
                  <a:pt x="1010" y="151"/>
                </a:lnTo>
                <a:lnTo>
                  <a:pt x="1011" y="117"/>
                </a:lnTo>
                <a:lnTo>
                  <a:pt x="1011" y="119"/>
                </a:lnTo>
                <a:lnTo>
                  <a:pt x="1012" y="117"/>
                </a:lnTo>
                <a:lnTo>
                  <a:pt x="1012" y="158"/>
                </a:lnTo>
                <a:lnTo>
                  <a:pt x="1013" y="102"/>
                </a:lnTo>
                <a:lnTo>
                  <a:pt x="1013" y="76"/>
                </a:lnTo>
                <a:lnTo>
                  <a:pt x="1013" y="55"/>
                </a:lnTo>
                <a:lnTo>
                  <a:pt x="1014" y="260"/>
                </a:lnTo>
                <a:lnTo>
                  <a:pt x="1014" y="235"/>
                </a:lnTo>
                <a:lnTo>
                  <a:pt x="1014" y="225"/>
                </a:lnTo>
                <a:lnTo>
                  <a:pt x="1014" y="237"/>
                </a:lnTo>
                <a:lnTo>
                  <a:pt x="1015" y="144"/>
                </a:lnTo>
                <a:lnTo>
                  <a:pt x="1015" y="155"/>
                </a:lnTo>
                <a:lnTo>
                  <a:pt x="1015" y="147"/>
                </a:lnTo>
                <a:lnTo>
                  <a:pt x="1016" y="151"/>
                </a:lnTo>
                <a:lnTo>
                  <a:pt x="1017" y="112"/>
                </a:lnTo>
                <a:lnTo>
                  <a:pt x="1017" y="117"/>
                </a:lnTo>
                <a:lnTo>
                  <a:pt x="1017" y="113"/>
                </a:lnTo>
                <a:lnTo>
                  <a:pt x="1018" y="148"/>
                </a:lnTo>
                <a:lnTo>
                  <a:pt x="1018" y="137"/>
                </a:lnTo>
                <a:lnTo>
                  <a:pt x="1019" y="141"/>
                </a:lnTo>
                <a:lnTo>
                  <a:pt x="1019" y="137"/>
                </a:lnTo>
                <a:lnTo>
                  <a:pt x="1020" y="160"/>
                </a:lnTo>
                <a:lnTo>
                  <a:pt x="1020" y="141"/>
                </a:lnTo>
                <a:lnTo>
                  <a:pt x="1020" y="141"/>
                </a:lnTo>
                <a:lnTo>
                  <a:pt x="1020" y="109"/>
                </a:lnTo>
                <a:lnTo>
                  <a:pt x="1021" y="144"/>
                </a:lnTo>
                <a:lnTo>
                  <a:pt x="1021" y="136"/>
                </a:lnTo>
                <a:lnTo>
                  <a:pt x="1021" y="137"/>
                </a:lnTo>
                <a:lnTo>
                  <a:pt x="1022" y="53"/>
                </a:lnTo>
                <a:lnTo>
                  <a:pt x="1022" y="180"/>
                </a:lnTo>
                <a:lnTo>
                  <a:pt x="1023" y="178"/>
                </a:lnTo>
                <a:lnTo>
                  <a:pt x="1023" y="175"/>
                </a:lnTo>
                <a:lnTo>
                  <a:pt x="1023" y="228"/>
                </a:lnTo>
                <a:lnTo>
                  <a:pt x="1024" y="193"/>
                </a:lnTo>
                <a:lnTo>
                  <a:pt x="1024" y="189"/>
                </a:lnTo>
                <a:lnTo>
                  <a:pt x="1025" y="129"/>
                </a:lnTo>
                <a:lnTo>
                  <a:pt x="1025" y="134"/>
                </a:lnTo>
                <a:lnTo>
                  <a:pt x="1026" y="132"/>
                </a:lnTo>
                <a:lnTo>
                  <a:pt x="1026" y="95"/>
                </a:lnTo>
                <a:lnTo>
                  <a:pt x="1027" y="149"/>
                </a:lnTo>
                <a:lnTo>
                  <a:pt x="1027" y="148"/>
                </a:lnTo>
                <a:lnTo>
                  <a:pt x="1027" y="156"/>
                </a:lnTo>
                <a:lnTo>
                  <a:pt x="1027" y="114"/>
                </a:lnTo>
                <a:lnTo>
                  <a:pt x="1028" y="149"/>
                </a:lnTo>
                <a:lnTo>
                  <a:pt x="1028" y="145"/>
                </a:lnTo>
                <a:lnTo>
                  <a:pt x="1029" y="117"/>
                </a:lnTo>
                <a:lnTo>
                  <a:pt x="1029" y="206"/>
                </a:lnTo>
                <a:lnTo>
                  <a:pt x="1029" y="124"/>
                </a:lnTo>
                <a:lnTo>
                  <a:pt x="1030" y="123"/>
                </a:lnTo>
                <a:lnTo>
                  <a:pt x="1030" y="80"/>
                </a:lnTo>
                <a:lnTo>
                  <a:pt x="1031" y="114"/>
                </a:lnTo>
                <a:lnTo>
                  <a:pt x="1031" y="117"/>
                </a:lnTo>
                <a:lnTo>
                  <a:pt x="1031" y="112"/>
                </a:lnTo>
                <a:lnTo>
                  <a:pt x="1032" y="177"/>
                </a:lnTo>
                <a:lnTo>
                  <a:pt x="1032" y="162"/>
                </a:lnTo>
                <a:lnTo>
                  <a:pt x="1032" y="158"/>
                </a:lnTo>
                <a:lnTo>
                  <a:pt x="1032" y="161"/>
                </a:lnTo>
                <a:lnTo>
                  <a:pt x="1033" y="139"/>
                </a:lnTo>
                <a:lnTo>
                  <a:pt x="1034" y="152"/>
                </a:lnTo>
                <a:lnTo>
                  <a:pt x="1034" y="153"/>
                </a:lnTo>
                <a:lnTo>
                  <a:pt x="1034" y="195"/>
                </a:lnTo>
                <a:lnTo>
                  <a:pt x="1035" y="141"/>
                </a:lnTo>
                <a:lnTo>
                  <a:pt x="1035" y="142"/>
                </a:lnTo>
                <a:lnTo>
                  <a:pt x="1035" y="145"/>
                </a:lnTo>
                <a:lnTo>
                  <a:pt x="1035" y="156"/>
                </a:lnTo>
                <a:lnTo>
                  <a:pt x="1036" y="122"/>
                </a:lnTo>
                <a:lnTo>
                  <a:pt x="1036" y="134"/>
                </a:lnTo>
                <a:lnTo>
                  <a:pt x="1037" y="142"/>
                </a:lnTo>
                <a:lnTo>
                  <a:pt x="1037" y="133"/>
                </a:lnTo>
                <a:lnTo>
                  <a:pt x="1037" y="166"/>
                </a:lnTo>
                <a:lnTo>
                  <a:pt x="1038" y="147"/>
                </a:lnTo>
                <a:lnTo>
                  <a:pt x="1038" y="147"/>
                </a:lnTo>
                <a:lnTo>
                  <a:pt x="1039" y="125"/>
                </a:lnTo>
                <a:lnTo>
                  <a:pt x="1039" y="162"/>
                </a:lnTo>
                <a:lnTo>
                  <a:pt x="1039" y="151"/>
                </a:lnTo>
                <a:lnTo>
                  <a:pt x="1039" y="167"/>
                </a:lnTo>
                <a:lnTo>
                  <a:pt x="1039" y="176"/>
                </a:lnTo>
                <a:lnTo>
                  <a:pt x="1040" y="128"/>
                </a:lnTo>
                <a:lnTo>
                  <a:pt x="1040" y="140"/>
                </a:lnTo>
                <a:lnTo>
                  <a:pt x="1041" y="132"/>
                </a:lnTo>
                <a:lnTo>
                  <a:pt x="1042" y="117"/>
                </a:lnTo>
                <a:lnTo>
                  <a:pt x="1042" y="152"/>
                </a:lnTo>
                <a:lnTo>
                  <a:pt x="1042" y="142"/>
                </a:lnTo>
                <a:lnTo>
                  <a:pt x="1042" y="132"/>
                </a:lnTo>
                <a:lnTo>
                  <a:pt x="1042" y="156"/>
                </a:lnTo>
                <a:lnTo>
                  <a:pt x="1043" y="118"/>
                </a:lnTo>
                <a:lnTo>
                  <a:pt x="1043" y="135"/>
                </a:lnTo>
                <a:lnTo>
                  <a:pt x="1043" y="127"/>
                </a:lnTo>
                <a:lnTo>
                  <a:pt x="1044" y="169"/>
                </a:lnTo>
                <a:lnTo>
                  <a:pt x="1045" y="137"/>
                </a:lnTo>
                <a:lnTo>
                  <a:pt x="1045" y="138"/>
                </a:lnTo>
                <a:lnTo>
                  <a:pt x="1045" y="123"/>
                </a:lnTo>
                <a:lnTo>
                  <a:pt x="1046" y="197"/>
                </a:lnTo>
                <a:lnTo>
                  <a:pt x="1046" y="182"/>
                </a:lnTo>
                <a:lnTo>
                  <a:pt x="1046" y="175"/>
                </a:lnTo>
                <a:lnTo>
                  <a:pt x="1046" y="177"/>
                </a:lnTo>
                <a:lnTo>
                  <a:pt x="1047" y="120"/>
                </a:lnTo>
                <a:lnTo>
                  <a:pt x="1047" y="124"/>
                </a:lnTo>
                <a:lnTo>
                  <a:pt x="1047" y="125"/>
                </a:lnTo>
                <a:lnTo>
                  <a:pt x="1048" y="116"/>
                </a:lnTo>
                <a:lnTo>
                  <a:pt x="1049" y="145"/>
                </a:lnTo>
                <a:lnTo>
                  <a:pt x="1049" y="139"/>
                </a:lnTo>
                <a:lnTo>
                  <a:pt x="1049" y="143"/>
                </a:lnTo>
                <a:lnTo>
                  <a:pt x="1049" y="137"/>
                </a:lnTo>
                <a:lnTo>
                  <a:pt x="1050" y="163"/>
                </a:lnTo>
                <a:lnTo>
                  <a:pt x="1050" y="141"/>
                </a:lnTo>
                <a:lnTo>
                  <a:pt x="1050" y="139"/>
                </a:lnTo>
                <a:lnTo>
                  <a:pt x="1051" y="148"/>
                </a:lnTo>
                <a:lnTo>
                  <a:pt x="1052" y="126"/>
                </a:lnTo>
                <a:lnTo>
                  <a:pt x="1052" y="132"/>
                </a:lnTo>
                <a:lnTo>
                  <a:pt x="1052" y="135"/>
                </a:lnTo>
                <a:lnTo>
                  <a:pt x="1052" y="58"/>
                </a:lnTo>
                <a:lnTo>
                  <a:pt x="1053" y="175"/>
                </a:lnTo>
                <a:lnTo>
                  <a:pt x="1053" y="172"/>
                </a:lnTo>
                <a:lnTo>
                  <a:pt x="1053" y="182"/>
                </a:lnTo>
                <a:lnTo>
                  <a:pt x="1054" y="209"/>
                </a:lnTo>
                <a:lnTo>
                  <a:pt x="1054" y="131"/>
                </a:lnTo>
                <a:lnTo>
                  <a:pt x="1054" y="154"/>
                </a:lnTo>
                <a:lnTo>
                  <a:pt x="1054" y="164"/>
                </a:lnTo>
                <a:lnTo>
                  <a:pt x="1055" y="138"/>
                </a:lnTo>
                <a:lnTo>
                  <a:pt x="1056" y="146"/>
                </a:lnTo>
                <a:lnTo>
                  <a:pt x="1056" y="143"/>
                </a:lnTo>
                <a:lnTo>
                  <a:pt x="1057" y="103"/>
                </a:lnTo>
                <a:lnTo>
                  <a:pt x="1057" y="203"/>
                </a:lnTo>
                <a:lnTo>
                  <a:pt x="1057" y="147"/>
                </a:lnTo>
                <a:lnTo>
                  <a:pt x="1058" y="204"/>
                </a:lnTo>
                <a:lnTo>
                  <a:pt x="1058" y="100"/>
                </a:lnTo>
                <a:lnTo>
                  <a:pt x="1059" y="114"/>
                </a:lnTo>
                <a:lnTo>
                  <a:pt x="1059" y="187"/>
                </a:lnTo>
                <a:lnTo>
                  <a:pt x="1059" y="197"/>
                </a:lnTo>
                <a:lnTo>
                  <a:pt x="1060" y="83"/>
                </a:lnTo>
                <a:lnTo>
                  <a:pt x="1060" y="113"/>
                </a:lnTo>
                <a:lnTo>
                  <a:pt x="1060" y="95"/>
                </a:lnTo>
                <a:lnTo>
                  <a:pt x="1060" y="73"/>
                </a:lnTo>
                <a:lnTo>
                  <a:pt x="1061" y="197"/>
                </a:lnTo>
                <a:lnTo>
                  <a:pt x="1061" y="147"/>
                </a:lnTo>
                <a:lnTo>
                  <a:pt x="1061" y="163"/>
                </a:lnTo>
                <a:lnTo>
                  <a:pt x="1062" y="202"/>
                </a:lnTo>
                <a:lnTo>
                  <a:pt x="1062" y="122"/>
                </a:lnTo>
                <a:lnTo>
                  <a:pt x="1063" y="155"/>
                </a:lnTo>
                <a:lnTo>
                  <a:pt x="1063" y="151"/>
                </a:lnTo>
                <a:lnTo>
                  <a:pt x="1063" y="183"/>
                </a:lnTo>
                <a:lnTo>
                  <a:pt x="1064" y="75"/>
                </a:lnTo>
                <a:lnTo>
                  <a:pt x="1064" y="78"/>
                </a:lnTo>
                <a:lnTo>
                  <a:pt x="1064" y="84"/>
                </a:lnTo>
                <a:lnTo>
                  <a:pt x="1065" y="106"/>
                </a:lnTo>
                <a:lnTo>
                  <a:pt x="1065" y="5"/>
                </a:lnTo>
                <a:lnTo>
                  <a:pt x="1066" y="54"/>
                </a:lnTo>
                <a:lnTo>
                  <a:pt x="1066" y="55"/>
                </a:lnTo>
                <a:lnTo>
                  <a:pt x="1066" y="53"/>
                </a:lnTo>
                <a:lnTo>
                  <a:pt x="1067" y="206"/>
                </a:lnTo>
                <a:lnTo>
                  <a:pt x="1067" y="185"/>
                </a:lnTo>
                <a:lnTo>
                  <a:pt x="1067" y="199"/>
                </a:lnTo>
                <a:lnTo>
                  <a:pt x="1068" y="163"/>
                </a:lnTo>
                <a:lnTo>
                  <a:pt x="1068" y="172"/>
                </a:lnTo>
                <a:lnTo>
                  <a:pt x="1069" y="157"/>
                </a:lnTo>
                <a:lnTo>
                  <a:pt x="1069" y="139"/>
                </a:lnTo>
                <a:lnTo>
                  <a:pt x="1069" y="183"/>
                </a:lnTo>
                <a:lnTo>
                  <a:pt x="1070" y="154"/>
                </a:lnTo>
                <a:lnTo>
                  <a:pt x="1070" y="149"/>
                </a:lnTo>
                <a:lnTo>
                  <a:pt x="1071" y="136"/>
                </a:lnTo>
                <a:lnTo>
                  <a:pt x="1071" y="203"/>
                </a:lnTo>
                <a:lnTo>
                  <a:pt x="1071" y="182"/>
                </a:lnTo>
                <a:lnTo>
                  <a:pt x="1071" y="181"/>
                </a:lnTo>
                <a:lnTo>
                  <a:pt x="1072" y="83"/>
                </a:lnTo>
                <a:lnTo>
                  <a:pt x="1072" y="85"/>
                </a:lnTo>
                <a:lnTo>
                  <a:pt x="1072" y="84"/>
                </a:lnTo>
                <a:lnTo>
                  <a:pt x="1073" y="74"/>
                </a:lnTo>
                <a:lnTo>
                  <a:pt x="1074" y="149"/>
                </a:lnTo>
                <a:lnTo>
                  <a:pt x="1074" y="149"/>
                </a:lnTo>
                <a:lnTo>
                  <a:pt x="1074" y="146"/>
                </a:lnTo>
                <a:lnTo>
                  <a:pt x="1075" y="191"/>
                </a:lnTo>
                <a:lnTo>
                  <a:pt x="1075" y="183"/>
                </a:lnTo>
                <a:lnTo>
                  <a:pt x="1076" y="180"/>
                </a:lnTo>
                <a:lnTo>
                  <a:pt x="1076" y="200"/>
                </a:lnTo>
                <a:lnTo>
                  <a:pt x="1077" y="157"/>
                </a:lnTo>
                <a:lnTo>
                  <a:pt x="1077" y="158"/>
                </a:lnTo>
                <a:lnTo>
                  <a:pt x="1077" y="158"/>
                </a:lnTo>
                <a:lnTo>
                  <a:pt x="1078" y="131"/>
                </a:lnTo>
                <a:lnTo>
                  <a:pt x="1078" y="133"/>
                </a:lnTo>
                <a:lnTo>
                  <a:pt x="1078" y="139"/>
                </a:lnTo>
                <a:lnTo>
                  <a:pt x="1079" y="135"/>
                </a:lnTo>
                <a:lnTo>
                  <a:pt x="1079" y="151"/>
                </a:lnTo>
                <a:lnTo>
                  <a:pt x="1079" y="138"/>
                </a:lnTo>
                <a:lnTo>
                  <a:pt x="1080" y="140"/>
                </a:lnTo>
                <a:lnTo>
                  <a:pt x="1080" y="134"/>
                </a:lnTo>
                <a:lnTo>
                  <a:pt x="1081" y="150"/>
                </a:lnTo>
                <a:lnTo>
                  <a:pt x="1081" y="143"/>
                </a:lnTo>
                <a:lnTo>
                  <a:pt x="1081" y="140"/>
                </a:lnTo>
                <a:lnTo>
                  <a:pt x="1082" y="156"/>
                </a:lnTo>
                <a:lnTo>
                  <a:pt x="1082" y="135"/>
                </a:lnTo>
                <a:lnTo>
                  <a:pt x="1082" y="143"/>
                </a:lnTo>
                <a:lnTo>
                  <a:pt x="1083" y="141"/>
                </a:lnTo>
                <a:lnTo>
                  <a:pt x="1083" y="138"/>
                </a:lnTo>
                <a:lnTo>
                  <a:pt x="1083" y="147"/>
                </a:lnTo>
                <a:lnTo>
                  <a:pt x="1084" y="141"/>
                </a:lnTo>
                <a:lnTo>
                  <a:pt x="1084" y="138"/>
                </a:lnTo>
                <a:lnTo>
                  <a:pt x="1084" y="134"/>
                </a:lnTo>
                <a:lnTo>
                  <a:pt x="1085" y="147"/>
                </a:lnTo>
                <a:lnTo>
                  <a:pt x="1085" y="137"/>
                </a:lnTo>
                <a:lnTo>
                  <a:pt x="1085" y="141"/>
                </a:lnTo>
                <a:lnTo>
                  <a:pt x="1086" y="151"/>
                </a:lnTo>
                <a:lnTo>
                  <a:pt x="1086" y="136"/>
                </a:lnTo>
                <a:lnTo>
                  <a:pt x="1086" y="140"/>
                </a:lnTo>
                <a:lnTo>
                  <a:pt x="1087" y="139"/>
                </a:lnTo>
                <a:lnTo>
                  <a:pt x="1087" y="148"/>
                </a:lnTo>
                <a:lnTo>
                  <a:pt x="1088" y="142"/>
                </a:lnTo>
                <a:lnTo>
                  <a:pt x="1088" y="142"/>
                </a:lnTo>
                <a:lnTo>
                  <a:pt x="1088" y="136"/>
                </a:lnTo>
                <a:lnTo>
                  <a:pt x="1089" y="152"/>
                </a:lnTo>
                <a:lnTo>
                  <a:pt x="1089" y="144"/>
                </a:lnTo>
                <a:lnTo>
                  <a:pt x="1090" y="155"/>
                </a:lnTo>
                <a:lnTo>
                  <a:pt x="1090" y="136"/>
                </a:lnTo>
                <a:lnTo>
                  <a:pt x="1091" y="139"/>
                </a:lnTo>
                <a:lnTo>
                  <a:pt x="1091" y="138"/>
                </a:lnTo>
                <a:lnTo>
                  <a:pt x="1091" y="150"/>
                </a:lnTo>
                <a:lnTo>
                  <a:pt x="1092" y="137"/>
                </a:lnTo>
                <a:lnTo>
                  <a:pt x="1092" y="140"/>
                </a:lnTo>
                <a:lnTo>
                  <a:pt x="1092" y="144"/>
                </a:lnTo>
                <a:lnTo>
                  <a:pt x="1092" y="137"/>
                </a:lnTo>
                <a:lnTo>
                  <a:pt x="1093" y="149"/>
                </a:lnTo>
                <a:lnTo>
                  <a:pt x="1093" y="144"/>
                </a:lnTo>
                <a:lnTo>
                  <a:pt x="1094" y="140"/>
                </a:lnTo>
                <a:lnTo>
                  <a:pt x="1094" y="137"/>
                </a:lnTo>
                <a:lnTo>
                  <a:pt x="1095" y="147"/>
                </a:lnTo>
                <a:lnTo>
                  <a:pt x="1095" y="147"/>
                </a:lnTo>
                <a:lnTo>
                  <a:pt x="1095" y="146"/>
                </a:lnTo>
                <a:lnTo>
                  <a:pt x="1095" y="148"/>
                </a:lnTo>
                <a:lnTo>
                  <a:pt x="1096" y="140"/>
                </a:lnTo>
                <a:lnTo>
                  <a:pt x="1096" y="141"/>
                </a:lnTo>
                <a:lnTo>
                  <a:pt x="1096" y="143"/>
                </a:lnTo>
                <a:lnTo>
                  <a:pt x="1097" y="148"/>
                </a:lnTo>
                <a:lnTo>
                  <a:pt x="1097" y="141"/>
                </a:lnTo>
                <a:lnTo>
                  <a:pt x="1098" y="146"/>
                </a:lnTo>
                <a:lnTo>
                  <a:pt x="1098" y="145"/>
                </a:lnTo>
                <a:lnTo>
                  <a:pt x="1098" y="140"/>
                </a:lnTo>
                <a:lnTo>
                  <a:pt x="1099" y="149"/>
                </a:lnTo>
                <a:lnTo>
                  <a:pt x="1099" y="147"/>
                </a:lnTo>
                <a:lnTo>
                  <a:pt x="1099" y="147"/>
                </a:lnTo>
                <a:lnTo>
                  <a:pt x="1100" y="140"/>
                </a:lnTo>
                <a:lnTo>
                  <a:pt x="1100" y="153"/>
                </a:lnTo>
                <a:lnTo>
                  <a:pt x="1100" y="145"/>
                </a:lnTo>
                <a:lnTo>
                  <a:pt x="1100" y="144"/>
                </a:lnTo>
                <a:lnTo>
                  <a:pt x="1101" y="154"/>
                </a:lnTo>
                <a:lnTo>
                  <a:pt x="1101" y="138"/>
                </a:lnTo>
                <a:lnTo>
                  <a:pt x="1102" y="141"/>
                </a:lnTo>
                <a:lnTo>
                  <a:pt x="1102" y="140"/>
                </a:lnTo>
                <a:lnTo>
                  <a:pt x="1102" y="156"/>
                </a:lnTo>
                <a:lnTo>
                  <a:pt x="1102" y="137"/>
                </a:lnTo>
                <a:lnTo>
                  <a:pt x="1103" y="142"/>
                </a:lnTo>
                <a:lnTo>
                  <a:pt x="1103" y="141"/>
                </a:lnTo>
                <a:lnTo>
                  <a:pt x="1104" y="150"/>
                </a:lnTo>
                <a:lnTo>
                  <a:pt x="1104" y="136"/>
                </a:lnTo>
                <a:lnTo>
                  <a:pt x="1104" y="138"/>
                </a:lnTo>
                <a:lnTo>
                  <a:pt x="1104" y="138"/>
                </a:lnTo>
                <a:lnTo>
                  <a:pt x="1105" y="138"/>
                </a:lnTo>
                <a:lnTo>
                  <a:pt x="1106" y="155"/>
                </a:lnTo>
                <a:lnTo>
                  <a:pt x="1106" y="140"/>
                </a:lnTo>
                <a:lnTo>
                  <a:pt x="1106" y="139"/>
                </a:lnTo>
                <a:lnTo>
                  <a:pt x="1107" y="136"/>
                </a:lnTo>
                <a:lnTo>
                  <a:pt x="1107" y="148"/>
                </a:lnTo>
                <a:lnTo>
                  <a:pt x="1107" y="142"/>
                </a:lnTo>
                <a:lnTo>
                  <a:pt x="1107" y="141"/>
                </a:lnTo>
                <a:lnTo>
                  <a:pt x="1108" y="141"/>
                </a:lnTo>
                <a:lnTo>
                  <a:pt x="1109" y="148"/>
                </a:lnTo>
                <a:lnTo>
                  <a:pt x="1109" y="147"/>
                </a:lnTo>
                <a:lnTo>
                  <a:pt x="1109" y="143"/>
                </a:lnTo>
                <a:lnTo>
                  <a:pt x="1110" y="151"/>
                </a:lnTo>
                <a:lnTo>
                  <a:pt x="1110" y="145"/>
                </a:lnTo>
                <a:lnTo>
                  <a:pt x="1110" y="145"/>
                </a:lnTo>
                <a:lnTo>
                  <a:pt x="1110" y="164"/>
                </a:lnTo>
                <a:lnTo>
                  <a:pt x="1111" y="134"/>
                </a:lnTo>
                <a:lnTo>
                  <a:pt x="1111" y="141"/>
                </a:lnTo>
                <a:lnTo>
                  <a:pt x="1111" y="143"/>
                </a:lnTo>
                <a:lnTo>
                  <a:pt x="1112" y="164"/>
                </a:lnTo>
                <a:lnTo>
                  <a:pt x="1112" y="136"/>
                </a:lnTo>
                <a:lnTo>
                  <a:pt x="1113" y="144"/>
                </a:lnTo>
                <a:lnTo>
                  <a:pt x="1113" y="145"/>
                </a:lnTo>
                <a:lnTo>
                  <a:pt x="1114" y="143"/>
                </a:lnTo>
                <a:lnTo>
                  <a:pt x="1114" y="159"/>
                </a:lnTo>
                <a:lnTo>
                  <a:pt x="1114" y="145"/>
                </a:lnTo>
                <a:lnTo>
                  <a:pt x="1114" y="140"/>
                </a:lnTo>
                <a:lnTo>
                  <a:pt x="1115" y="167"/>
                </a:lnTo>
                <a:lnTo>
                  <a:pt x="1116" y="134"/>
                </a:lnTo>
                <a:lnTo>
                  <a:pt x="1116" y="147"/>
                </a:lnTo>
                <a:lnTo>
                  <a:pt x="1116" y="140"/>
                </a:lnTo>
                <a:lnTo>
                  <a:pt x="1116" y="171"/>
                </a:lnTo>
                <a:lnTo>
                  <a:pt x="1116" y="110"/>
                </a:lnTo>
                <a:lnTo>
                  <a:pt x="1117" y="151"/>
                </a:lnTo>
                <a:lnTo>
                  <a:pt x="1117" y="151"/>
                </a:lnTo>
                <a:lnTo>
                  <a:pt x="1117" y="166"/>
                </a:lnTo>
                <a:lnTo>
                  <a:pt x="1118" y="143"/>
                </a:lnTo>
                <a:lnTo>
                  <a:pt x="1118" y="143"/>
                </a:lnTo>
                <a:lnTo>
                  <a:pt x="1119" y="162"/>
                </a:lnTo>
                <a:lnTo>
                  <a:pt x="1120" y="134"/>
                </a:lnTo>
                <a:lnTo>
                  <a:pt x="1120" y="139"/>
                </a:lnTo>
                <a:lnTo>
                  <a:pt x="1120" y="136"/>
                </a:lnTo>
                <a:lnTo>
                  <a:pt x="1120" y="133"/>
                </a:lnTo>
                <a:lnTo>
                  <a:pt x="1121" y="146"/>
                </a:lnTo>
                <a:lnTo>
                  <a:pt x="1121" y="144"/>
                </a:lnTo>
                <a:lnTo>
                  <a:pt x="1122" y="139"/>
                </a:lnTo>
                <a:lnTo>
                  <a:pt x="1122" y="151"/>
                </a:lnTo>
                <a:lnTo>
                  <a:pt x="1122" y="133"/>
                </a:lnTo>
                <a:lnTo>
                  <a:pt x="1123" y="138"/>
                </a:lnTo>
                <a:lnTo>
                  <a:pt x="1123" y="143"/>
                </a:lnTo>
                <a:lnTo>
                  <a:pt x="1123" y="167"/>
                </a:lnTo>
                <a:lnTo>
                  <a:pt x="1123" y="138"/>
                </a:lnTo>
                <a:lnTo>
                  <a:pt x="1124" y="151"/>
                </a:lnTo>
                <a:lnTo>
                  <a:pt x="1124" y="153"/>
                </a:lnTo>
                <a:lnTo>
                  <a:pt x="1125" y="145"/>
                </a:lnTo>
                <a:lnTo>
                  <a:pt x="1125" y="215"/>
                </a:lnTo>
                <a:lnTo>
                  <a:pt x="1125" y="213"/>
                </a:lnTo>
                <a:lnTo>
                  <a:pt x="1126" y="210"/>
                </a:lnTo>
                <a:lnTo>
                  <a:pt x="1126" y="211"/>
                </a:lnTo>
                <a:lnTo>
                  <a:pt x="1127" y="100"/>
                </a:lnTo>
                <a:lnTo>
                  <a:pt x="1127" y="94"/>
                </a:lnTo>
                <a:lnTo>
                  <a:pt x="1127" y="16"/>
                </a:lnTo>
                <a:lnTo>
                  <a:pt x="1128" y="136"/>
                </a:lnTo>
                <a:lnTo>
                  <a:pt x="1128" y="114"/>
                </a:lnTo>
                <a:lnTo>
                  <a:pt x="1128" y="108"/>
                </a:lnTo>
                <a:lnTo>
                  <a:pt x="1130" y="206"/>
                </a:lnTo>
                <a:lnTo>
                  <a:pt x="1130" y="204"/>
                </a:lnTo>
                <a:lnTo>
                  <a:pt x="1130" y="204"/>
                </a:lnTo>
                <a:lnTo>
                  <a:pt x="1130" y="205"/>
                </a:lnTo>
                <a:lnTo>
                  <a:pt x="1131" y="164"/>
                </a:lnTo>
                <a:lnTo>
                  <a:pt x="1131" y="169"/>
                </a:lnTo>
                <a:lnTo>
                  <a:pt x="1131" y="166"/>
                </a:lnTo>
                <a:lnTo>
                  <a:pt x="1131" y="169"/>
                </a:lnTo>
                <a:lnTo>
                  <a:pt x="1132" y="136"/>
                </a:lnTo>
                <a:lnTo>
                  <a:pt x="1132" y="162"/>
                </a:lnTo>
                <a:lnTo>
                  <a:pt x="1133" y="144"/>
                </a:lnTo>
                <a:lnTo>
                  <a:pt x="1133" y="152"/>
                </a:lnTo>
                <a:lnTo>
                  <a:pt x="1134" y="76"/>
                </a:lnTo>
                <a:lnTo>
                  <a:pt x="1134" y="91"/>
                </a:lnTo>
                <a:lnTo>
                  <a:pt x="1134" y="97"/>
                </a:lnTo>
                <a:lnTo>
                  <a:pt x="1135" y="140"/>
                </a:lnTo>
                <a:lnTo>
                  <a:pt x="1135" y="137"/>
                </a:lnTo>
                <a:lnTo>
                  <a:pt x="1135" y="139"/>
                </a:lnTo>
                <a:lnTo>
                  <a:pt x="1135" y="135"/>
                </a:lnTo>
                <a:lnTo>
                  <a:pt x="1136" y="154"/>
                </a:lnTo>
                <a:lnTo>
                  <a:pt x="1136" y="145"/>
                </a:lnTo>
                <a:lnTo>
                  <a:pt x="1137" y="144"/>
                </a:lnTo>
                <a:lnTo>
                  <a:pt x="1138" y="162"/>
                </a:lnTo>
                <a:lnTo>
                  <a:pt x="1138" y="145"/>
                </a:lnTo>
                <a:lnTo>
                  <a:pt x="1138" y="145"/>
                </a:lnTo>
                <a:lnTo>
                  <a:pt x="1139" y="129"/>
                </a:lnTo>
                <a:lnTo>
                  <a:pt x="1139" y="167"/>
                </a:lnTo>
                <a:lnTo>
                  <a:pt x="1139" y="136"/>
                </a:lnTo>
                <a:lnTo>
                  <a:pt x="1140" y="138"/>
                </a:lnTo>
                <a:lnTo>
                  <a:pt x="1140" y="77"/>
                </a:lnTo>
                <a:lnTo>
                  <a:pt x="1141" y="190"/>
                </a:lnTo>
                <a:lnTo>
                  <a:pt x="1141" y="186"/>
                </a:lnTo>
                <a:lnTo>
                  <a:pt x="1141" y="182"/>
                </a:lnTo>
                <a:lnTo>
                  <a:pt x="1141" y="183"/>
                </a:lnTo>
                <a:lnTo>
                  <a:pt x="1142" y="138"/>
                </a:lnTo>
                <a:lnTo>
                  <a:pt x="1142" y="148"/>
                </a:lnTo>
                <a:lnTo>
                  <a:pt x="1142" y="148"/>
                </a:lnTo>
                <a:lnTo>
                  <a:pt x="1143" y="138"/>
                </a:lnTo>
                <a:lnTo>
                  <a:pt x="1143" y="166"/>
                </a:lnTo>
                <a:lnTo>
                  <a:pt x="1143" y="142"/>
                </a:lnTo>
                <a:lnTo>
                  <a:pt x="1144" y="144"/>
                </a:lnTo>
                <a:lnTo>
                  <a:pt x="1144" y="175"/>
                </a:lnTo>
                <a:lnTo>
                  <a:pt x="1144" y="99"/>
                </a:lnTo>
                <a:lnTo>
                  <a:pt x="1145" y="141"/>
                </a:lnTo>
                <a:lnTo>
                  <a:pt x="1145" y="135"/>
                </a:lnTo>
                <a:lnTo>
                  <a:pt x="1145" y="102"/>
                </a:lnTo>
                <a:lnTo>
                  <a:pt x="1146" y="145"/>
                </a:lnTo>
                <a:lnTo>
                  <a:pt x="1146" y="142"/>
                </a:lnTo>
                <a:lnTo>
                  <a:pt x="1146" y="143"/>
                </a:lnTo>
                <a:lnTo>
                  <a:pt x="1147" y="138"/>
                </a:lnTo>
                <a:lnTo>
                  <a:pt x="1147" y="166"/>
                </a:lnTo>
                <a:lnTo>
                  <a:pt x="1148" y="147"/>
                </a:lnTo>
                <a:lnTo>
                  <a:pt x="1148" y="144"/>
                </a:lnTo>
                <a:lnTo>
                  <a:pt x="1148" y="153"/>
                </a:lnTo>
                <a:lnTo>
                  <a:pt x="1149" y="119"/>
                </a:lnTo>
                <a:lnTo>
                  <a:pt x="1149" y="132"/>
                </a:lnTo>
                <a:lnTo>
                  <a:pt x="1149" y="128"/>
                </a:lnTo>
                <a:lnTo>
                  <a:pt x="1150" y="121"/>
                </a:lnTo>
                <a:lnTo>
                  <a:pt x="1150" y="153"/>
                </a:lnTo>
                <a:lnTo>
                  <a:pt x="1150" y="151"/>
                </a:lnTo>
                <a:lnTo>
                  <a:pt x="1151" y="150"/>
                </a:lnTo>
                <a:lnTo>
                  <a:pt x="1151" y="143"/>
                </a:lnTo>
                <a:lnTo>
                  <a:pt x="1151" y="167"/>
                </a:lnTo>
                <a:lnTo>
                  <a:pt x="1152" y="156"/>
                </a:lnTo>
                <a:lnTo>
                  <a:pt x="1152" y="156"/>
                </a:lnTo>
                <a:lnTo>
                  <a:pt x="1153" y="164"/>
                </a:lnTo>
                <a:lnTo>
                  <a:pt x="1153" y="144"/>
                </a:lnTo>
                <a:lnTo>
                  <a:pt x="1153" y="144"/>
                </a:lnTo>
                <a:lnTo>
                  <a:pt x="1153" y="145"/>
                </a:lnTo>
                <a:lnTo>
                  <a:pt x="1154" y="125"/>
                </a:lnTo>
                <a:lnTo>
                  <a:pt x="1155" y="137"/>
                </a:lnTo>
                <a:lnTo>
                  <a:pt x="1155" y="139"/>
                </a:lnTo>
                <a:lnTo>
                  <a:pt x="1155" y="136"/>
                </a:lnTo>
                <a:lnTo>
                  <a:pt x="1156" y="151"/>
                </a:lnTo>
                <a:lnTo>
                  <a:pt x="1156" y="146"/>
                </a:lnTo>
                <a:lnTo>
                  <a:pt x="1156" y="147"/>
                </a:lnTo>
                <a:lnTo>
                  <a:pt x="1157" y="137"/>
                </a:lnTo>
                <a:lnTo>
                  <a:pt x="1157" y="166"/>
                </a:lnTo>
                <a:lnTo>
                  <a:pt x="1157" y="165"/>
                </a:lnTo>
                <a:lnTo>
                  <a:pt x="1157" y="163"/>
                </a:lnTo>
                <a:lnTo>
                  <a:pt x="1159" y="133"/>
                </a:lnTo>
                <a:lnTo>
                  <a:pt x="1159" y="137"/>
                </a:lnTo>
                <a:lnTo>
                  <a:pt x="1159" y="134"/>
                </a:lnTo>
                <a:lnTo>
                  <a:pt x="1159" y="134"/>
                </a:lnTo>
                <a:lnTo>
                  <a:pt x="1160" y="148"/>
                </a:lnTo>
                <a:lnTo>
                  <a:pt x="1160" y="141"/>
                </a:lnTo>
                <a:lnTo>
                  <a:pt x="1160" y="139"/>
                </a:lnTo>
                <a:lnTo>
                  <a:pt x="1161" y="182"/>
                </a:lnTo>
                <a:lnTo>
                  <a:pt x="1162" y="134"/>
                </a:lnTo>
                <a:lnTo>
                  <a:pt x="1162" y="140"/>
                </a:lnTo>
                <a:lnTo>
                  <a:pt x="1162" y="142"/>
                </a:lnTo>
                <a:lnTo>
                  <a:pt x="1162" y="128"/>
                </a:lnTo>
                <a:lnTo>
                  <a:pt x="1162" y="158"/>
                </a:lnTo>
                <a:lnTo>
                  <a:pt x="1163" y="142"/>
                </a:lnTo>
                <a:lnTo>
                  <a:pt x="1163" y="122"/>
                </a:lnTo>
                <a:lnTo>
                  <a:pt x="1164" y="155"/>
                </a:lnTo>
                <a:lnTo>
                  <a:pt x="1164" y="113"/>
                </a:lnTo>
                <a:lnTo>
                  <a:pt x="1164" y="123"/>
                </a:lnTo>
                <a:lnTo>
                  <a:pt x="1164" y="128"/>
                </a:lnTo>
                <a:lnTo>
                  <a:pt x="1165" y="126"/>
                </a:lnTo>
                <a:lnTo>
                  <a:pt x="1166" y="172"/>
                </a:lnTo>
                <a:lnTo>
                  <a:pt x="1166" y="148"/>
                </a:lnTo>
                <a:lnTo>
                  <a:pt x="1166" y="215"/>
                </a:lnTo>
                <a:lnTo>
                  <a:pt x="1167" y="130"/>
                </a:lnTo>
                <a:lnTo>
                  <a:pt x="1167" y="133"/>
                </a:lnTo>
                <a:lnTo>
                  <a:pt x="1167" y="135"/>
                </a:lnTo>
                <a:lnTo>
                  <a:pt x="1167" y="138"/>
                </a:lnTo>
                <a:lnTo>
                  <a:pt x="1168" y="117"/>
                </a:lnTo>
                <a:lnTo>
                  <a:pt x="1168" y="132"/>
                </a:lnTo>
                <a:lnTo>
                  <a:pt x="1168" y="129"/>
                </a:lnTo>
                <a:lnTo>
                  <a:pt x="1169" y="126"/>
                </a:lnTo>
                <a:lnTo>
                  <a:pt x="1170" y="147"/>
                </a:lnTo>
                <a:lnTo>
                  <a:pt x="1170" y="158"/>
                </a:lnTo>
                <a:lnTo>
                  <a:pt x="1171" y="159"/>
                </a:lnTo>
                <a:lnTo>
                  <a:pt x="1171" y="133"/>
                </a:lnTo>
                <a:lnTo>
                  <a:pt x="1171" y="139"/>
                </a:lnTo>
                <a:lnTo>
                  <a:pt x="1171" y="143"/>
                </a:lnTo>
                <a:lnTo>
                  <a:pt x="1172" y="201"/>
                </a:lnTo>
                <a:lnTo>
                  <a:pt x="1172" y="115"/>
                </a:lnTo>
                <a:lnTo>
                  <a:pt x="1173" y="196"/>
                </a:lnTo>
                <a:lnTo>
                  <a:pt x="1173" y="170"/>
                </a:lnTo>
                <a:lnTo>
                  <a:pt x="1173" y="210"/>
                </a:lnTo>
                <a:lnTo>
                  <a:pt x="1174" y="123"/>
                </a:lnTo>
                <a:lnTo>
                  <a:pt x="1174" y="132"/>
                </a:lnTo>
                <a:lnTo>
                  <a:pt x="1174" y="125"/>
                </a:lnTo>
                <a:lnTo>
                  <a:pt x="1175" y="147"/>
                </a:lnTo>
                <a:lnTo>
                  <a:pt x="1175" y="115"/>
                </a:lnTo>
                <a:lnTo>
                  <a:pt x="1175" y="137"/>
                </a:lnTo>
                <a:lnTo>
                  <a:pt x="1175" y="130"/>
                </a:lnTo>
                <a:lnTo>
                  <a:pt x="1176" y="140"/>
                </a:lnTo>
                <a:lnTo>
                  <a:pt x="1176" y="113"/>
                </a:lnTo>
                <a:lnTo>
                  <a:pt x="1177" y="129"/>
                </a:lnTo>
                <a:lnTo>
                  <a:pt x="1177" y="129"/>
                </a:lnTo>
                <a:lnTo>
                  <a:pt x="1178" y="76"/>
                </a:lnTo>
                <a:lnTo>
                  <a:pt x="1178" y="166"/>
                </a:lnTo>
                <a:lnTo>
                  <a:pt x="1178" y="155"/>
                </a:lnTo>
                <a:lnTo>
                  <a:pt x="1179" y="161"/>
                </a:lnTo>
                <a:lnTo>
                  <a:pt x="1179" y="147"/>
                </a:lnTo>
                <a:lnTo>
                  <a:pt x="1180" y="176"/>
                </a:lnTo>
                <a:lnTo>
                  <a:pt x="1180" y="161"/>
                </a:lnTo>
                <a:lnTo>
                  <a:pt x="1180" y="167"/>
                </a:lnTo>
                <a:lnTo>
                  <a:pt x="1180" y="174"/>
                </a:lnTo>
                <a:lnTo>
                  <a:pt x="1181" y="114"/>
                </a:lnTo>
                <a:lnTo>
                  <a:pt x="1181" y="122"/>
                </a:lnTo>
                <a:lnTo>
                  <a:pt x="1181" y="128"/>
                </a:lnTo>
                <a:lnTo>
                  <a:pt x="1182" y="119"/>
                </a:lnTo>
                <a:lnTo>
                  <a:pt x="1182" y="148"/>
                </a:lnTo>
                <a:lnTo>
                  <a:pt x="1183" y="147"/>
                </a:lnTo>
                <a:lnTo>
                  <a:pt x="1183" y="143"/>
                </a:lnTo>
                <a:lnTo>
                  <a:pt x="1183" y="164"/>
                </a:lnTo>
                <a:lnTo>
                  <a:pt x="1184" y="147"/>
                </a:lnTo>
                <a:lnTo>
                  <a:pt x="1184" y="155"/>
                </a:lnTo>
                <a:lnTo>
                  <a:pt x="1184" y="165"/>
                </a:lnTo>
                <a:lnTo>
                  <a:pt x="1185" y="112"/>
                </a:lnTo>
                <a:lnTo>
                  <a:pt x="1185" y="117"/>
                </a:lnTo>
                <a:lnTo>
                  <a:pt x="1186" y="116"/>
                </a:lnTo>
                <a:lnTo>
                  <a:pt x="1186" y="156"/>
                </a:lnTo>
                <a:lnTo>
                  <a:pt x="1186" y="45"/>
                </a:lnTo>
                <a:lnTo>
                  <a:pt x="1187" y="110"/>
                </a:lnTo>
                <a:lnTo>
                  <a:pt x="1187" y="106"/>
                </a:lnTo>
                <a:lnTo>
                  <a:pt x="1188" y="244"/>
                </a:lnTo>
                <a:lnTo>
                  <a:pt x="1188" y="225"/>
                </a:lnTo>
                <a:lnTo>
                  <a:pt x="1188" y="221"/>
                </a:lnTo>
                <a:lnTo>
                  <a:pt x="1188" y="222"/>
                </a:lnTo>
                <a:lnTo>
                  <a:pt x="1189" y="103"/>
                </a:lnTo>
                <a:lnTo>
                  <a:pt x="1189" y="103"/>
                </a:lnTo>
                <a:lnTo>
                  <a:pt x="1190" y="113"/>
                </a:lnTo>
                <a:lnTo>
                  <a:pt x="1190" y="99"/>
                </a:lnTo>
                <a:lnTo>
                  <a:pt x="1191" y="135"/>
                </a:lnTo>
                <a:lnTo>
                  <a:pt x="1191" y="135"/>
                </a:lnTo>
                <a:lnTo>
                  <a:pt x="1191" y="139"/>
                </a:lnTo>
                <a:lnTo>
                  <a:pt x="1191" y="131"/>
                </a:lnTo>
                <a:lnTo>
                  <a:pt x="1192" y="166"/>
                </a:lnTo>
                <a:lnTo>
                  <a:pt x="1192" y="161"/>
                </a:lnTo>
                <a:lnTo>
                  <a:pt x="1192" y="161"/>
                </a:lnTo>
                <a:lnTo>
                  <a:pt x="1192" y="211"/>
                </a:lnTo>
                <a:lnTo>
                  <a:pt x="1194" y="128"/>
                </a:lnTo>
                <a:lnTo>
                  <a:pt x="1194" y="129"/>
                </a:lnTo>
                <a:lnTo>
                  <a:pt x="1194" y="125"/>
                </a:lnTo>
                <a:lnTo>
                  <a:pt x="1195" y="143"/>
                </a:lnTo>
                <a:lnTo>
                  <a:pt x="1195" y="141"/>
                </a:lnTo>
                <a:lnTo>
                  <a:pt x="1195" y="141"/>
                </a:lnTo>
                <a:lnTo>
                  <a:pt x="1196" y="152"/>
                </a:lnTo>
                <a:lnTo>
                  <a:pt x="1196" y="128"/>
                </a:lnTo>
                <a:lnTo>
                  <a:pt x="1196" y="148"/>
                </a:lnTo>
                <a:lnTo>
                  <a:pt x="1197" y="150"/>
                </a:lnTo>
                <a:lnTo>
                  <a:pt x="1197" y="166"/>
                </a:lnTo>
                <a:lnTo>
                  <a:pt x="1197" y="144"/>
                </a:lnTo>
                <a:lnTo>
                  <a:pt x="1198" y="150"/>
                </a:lnTo>
                <a:lnTo>
                  <a:pt x="1198" y="148"/>
                </a:lnTo>
                <a:lnTo>
                  <a:pt x="1199" y="157"/>
                </a:lnTo>
                <a:lnTo>
                  <a:pt x="1199" y="140"/>
                </a:lnTo>
                <a:lnTo>
                  <a:pt x="1199" y="141"/>
                </a:lnTo>
                <a:lnTo>
                  <a:pt x="1199" y="140"/>
                </a:lnTo>
                <a:lnTo>
                  <a:pt x="1200" y="153"/>
                </a:lnTo>
                <a:lnTo>
                  <a:pt x="1200" y="133"/>
                </a:lnTo>
                <a:lnTo>
                  <a:pt x="1200" y="147"/>
                </a:lnTo>
                <a:lnTo>
                  <a:pt x="1201" y="142"/>
                </a:lnTo>
                <a:lnTo>
                  <a:pt x="1201" y="146"/>
                </a:lnTo>
                <a:lnTo>
                  <a:pt x="1202" y="123"/>
                </a:lnTo>
                <a:lnTo>
                  <a:pt x="1202" y="138"/>
                </a:lnTo>
                <a:lnTo>
                  <a:pt x="1202" y="137"/>
                </a:lnTo>
                <a:lnTo>
                  <a:pt x="1202" y="134"/>
                </a:lnTo>
                <a:lnTo>
                  <a:pt x="1203" y="156"/>
                </a:lnTo>
                <a:lnTo>
                  <a:pt x="1203" y="148"/>
                </a:lnTo>
                <a:lnTo>
                  <a:pt x="1203" y="146"/>
                </a:lnTo>
                <a:lnTo>
                  <a:pt x="1204" y="141"/>
                </a:lnTo>
                <a:lnTo>
                  <a:pt x="1205" y="154"/>
                </a:lnTo>
                <a:lnTo>
                  <a:pt x="1205" y="147"/>
                </a:lnTo>
                <a:lnTo>
                  <a:pt x="1205" y="145"/>
                </a:lnTo>
                <a:lnTo>
                  <a:pt x="1205" y="162"/>
                </a:lnTo>
                <a:lnTo>
                  <a:pt x="1206" y="136"/>
                </a:lnTo>
                <a:lnTo>
                  <a:pt x="1206" y="144"/>
                </a:lnTo>
                <a:lnTo>
                  <a:pt x="1206" y="146"/>
                </a:lnTo>
                <a:lnTo>
                  <a:pt x="1207" y="135"/>
                </a:lnTo>
                <a:lnTo>
                  <a:pt x="1207" y="141"/>
                </a:lnTo>
                <a:lnTo>
                  <a:pt x="1207" y="138"/>
                </a:lnTo>
                <a:lnTo>
                  <a:pt x="1208" y="134"/>
                </a:lnTo>
                <a:lnTo>
                  <a:pt x="1209" y="145"/>
                </a:lnTo>
                <a:lnTo>
                  <a:pt x="1209" y="144"/>
                </a:lnTo>
                <a:lnTo>
                  <a:pt x="1209" y="145"/>
                </a:lnTo>
                <a:lnTo>
                  <a:pt x="1210" y="135"/>
                </a:lnTo>
                <a:lnTo>
                  <a:pt x="1210" y="155"/>
                </a:lnTo>
                <a:lnTo>
                  <a:pt x="1210" y="141"/>
                </a:lnTo>
                <a:lnTo>
                  <a:pt x="1210" y="144"/>
                </a:lnTo>
                <a:lnTo>
                  <a:pt x="1211" y="147"/>
                </a:lnTo>
                <a:lnTo>
                  <a:pt x="1212" y="138"/>
                </a:lnTo>
                <a:lnTo>
                  <a:pt x="1212" y="142"/>
                </a:lnTo>
                <a:lnTo>
                  <a:pt x="1212" y="138"/>
                </a:lnTo>
                <a:lnTo>
                  <a:pt x="1212" y="133"/>
                </a:lnTo>
                <a:lnTo>
                  <a:pt x="1213" y="151"/>
                </a:lnTo>
                <a:lnTo>
                  <a:pt x="1213" y="139"/>
                </a:lnTo>
                <a:lnTo>
                  <a:pt x="1213" y="136"/>
                </a:lnTo>
                <a:lnTo>
                  <a:pt x="1214" y="145"/>
                </a:lnTo>
                <a:lnTo>
                  <a:pt x="1214" y="143"/>
                </a:lnTo>
                <a:lnTo>
                  <a:pt x="1214" y="143"/>
                </a:lnTo>
                <a:lnTo>
                  <a:pt x="1215" y="145"/>
                </a:lnTo>
                <a:lnTo>
                  <a:pt x="1215" y="108"/>
                </a:lnTo>
                <a:lnTo>
                  <a:pt x="1216" y="145"/>
                </a:lnTo>
                <a:lnTo>
                  <a:pt x="1216" y="147"/>
                </a:lnTo>
                <a:lnTo>
                  <a:pt x="1216" y="144"/>
                </a:lnTo>
                <a:lnTo>
                  <a:pt x="1217" y="182"/>
                </a:lnTo>
                <a:lnTo>
                  <a:pt x="1217" y="179"/>
                </a:lnTo>
                <a:lnTo>
                  <a:pt x="1218" y="184"/>
                </a:lnTo>
                <a:lnTo>
                  <a:pt x="1219" y="136"/>
                </a:lnTo>
                <a:lnTo>
                  <a:pt x="1219" y="136"/>
                </a:lnTo>
                <a:lnTo>
                  <a:pt x="1219" y="150"/>
                </a:lnTo>
                <a:lnTo>
                  <a:pt x="1220" y="119"/>
                </a:lnTo>
                <a:lnTo>
                  <a:pt x="1220" y="127"/>
                </a:lnTo>
                <a:lnTo>
                  <a:pt x="1220" y="123"/>
                </a:lnTo>
                <a:lnTo>
                  <a:pt x="1220" y="117"/>
                </a:lnTo>
                <a:lnTo>
                  <a:pt x="1221" y="166"/>
                </a:lnTo>
                <a:lnTo>
                  <a:pt x="1221" y="149"/>
                </a:lnTo>
                <a:lnTo>
                  <a:pt x="1221" y="148"/>
                </a:lnTo>
                <a:lnTo>
                  <a:pt x="1222" y="145"/>
                </a:lnTo>
                <a:lnTo>
                  <a:pt x="1222" y="154"/>
                </a:lnTo>
                <a:lnTo>
                  <a:pt x="1223" y="146"/>
                </a:lnTo>
                <a:lnTo>
                  <a:pt x="1223" y="149"/>
                </a:lnTo>
                <a:lnTo>
                  <a:pt x="1223" y="157"/>
                </a:lnTo>
                <a:lnTo>
                  <a:pt x="1224" y="141"/>
                </a:lnTo>
                <a:lnTo>
                  <a:pt x="1224" y="141"/>
                </a:lnTo>
                <a:lnTo>
                  <a:pt x="1224" y="141"/>
                </a:lnTo>
                <a:lnTo>
                  <a:pt x="1224" y="155"/>
                </a:lnTo>
                <a:lnTo>
                  <a:pt x="1226" y="137"/>
                </a:lnTo>
                <a:lnTo>
                  <a:pt x="1226" y="142"/>
                </a:lnTo>
                <a:lnTo>
                  <a:pt x="1226" y="142"/>
                </a:lnTo>
                <a:lnTo>
                  <a:pt x="1226" y="135"/>
                </a:lnTo>
                <a:lnTo>
                  <a:pt x="1227" y="144"/>
                </a:lnTo>
                <a:lnTo>
                  <a:pt x="1227" y="143"/>
                </a:lnTo>
                <a:lnTo>
                  <a:pt x="1227" y="141"/>
                </a:lnTo>
                <a:lnTo>
                  <a:pt x="1228" y="155"/>
                </a:lnTo>
                <a:lnTo>
                  <a:pt x="1228" y="125"/>
                </a:lnTo>
                <a:lnTo>
                  <a:pt x="1228" y="141"/>
                </a:lnTo>
                <a:lnTo>
                  <a:pt x="1228" y="140"/>
                </a:lnTo>
                <a:lnTo>
                  <a:pt x="1229" y="160"/>
                </a:lnTo>
                <a:lnTo>
                  <a:pt x="1230" y="153"/>
                </a:lnTo>
                <a:lnTo>
                  <a:pt x="1230" y="154"/>
                </a:lnTo>
                <a:lnTo>
                  <a:pt x="1231" y="136"/>
                </a:lnTo>
                <a:lnTo>
                  <a:pt x="1231" y="188"/>
                </a:lnTo>
                <a:lnTo>
                  <a:pt x="1231" y="149"/>
                </a:lnTo>
                <a:lnTo>
                  <a:pt x="1231" y="152"/>
                </a:lnTo>
                <a:lnTo>
                  <a:pt x="1232" y="120"/>
                </a:lnTo>
                <a:lnTo>
                  <a:pt x="1232" y="122"/>
                </a:lnTo>
                <a:lnTo>
                  <a:pt x="1233" y="120"/>
                </a:lnTo>
                <a:lnTo>
                  <a:pt x="1234" y="145"/>
                </a:lnTo>
                <a:lnTo>
                  <a:pt x="1234" y="137"/>
                </a:lnTo>
                <a:lnTo>
                  <a:pt x="1234" y="136"/>
                </a:lnTo>
                <a:lnTo>
                  <a:pt x="1235" y="152"/>
                </a:lnTo>
                <a:lnTo>
                  <a:pt x="1235" y="149"/>
                </a:lnTo>
                <a:lnTo>
                  <a:pt x="1236" y="150"/>
                </a:lnTo>
                <a:lnTo>
                  <a:pt x="1236" y="151"/>
                </a:lnTo>
                <a:lnTo>
                  <a:pt x="1236" y="143"/>
                </a:lnTo>
                <a:lnTo>
                  <a:pt x="1237" y="145"/>
                </a:lnTo>
                <a:lnTo>
                  <a:pt x="1237" y="144"/>
                </a:lnTo>
                <a:lnTo>
                  <a:pt x="1237" y="150"/>
                </a:lnTo>
                <a:lnTo>
                  <a:pt x="1238" y="141"/>
                </a:lnTo>
                <a:lnTo>
                  <a:pt x="1238" y="141"/>
                </a:lnTo>
                <a:lnTo>
                  <a:pt x="1238" y="139"/>
                </a:lnTo>
                <a:lnTo>
                  <a:pt x="1239" y="148"/>
                </a:lnTo>
                <a:lnTo>
                  <a:pt x="1239" y="143"/>
                </a:lnTo>
                <a:lnTo>
                  <a:pt x="1240" y="144"/>
                </a:lnTo>
                <a:lnTo>
                  <a:pt x="1240" y="137"/>
                </a:lnTo>
                <a:lnTo>
                  <a:pt x="1241" y="148"/>
                </a:lnTo>
                <a:lnTo>
                  <a:pt x="1241" y="144"/>
                </a:lnTo>
                <a:lnTo>
                  <a:pt x="1241" y="144"/>
                </a:lnTo>
                <a:lnTo>
                  <a:pt x="1241" y="148"/>
                </a:lnTo>
                <a:lnTo>
                  <a:pt x="1242" y="136"/>
                </a:lnTo>
                <a:lnTo>
                  <a:pt x="1242" y="142"/>
                </a:lnTo>
                <a:lnTo>
                  <a:pt x="1243" y="142"/>
                </a:lnTo>
                <a:lnTo>
                  <a:pt x="1243" y="170"/>
                </a:lnTo>
                <a:lnTo>
                  <a:pt x="1244" y="138"/>
                </a:lnTo>
                <a:lnTo>
                  <a:pt x="1244" y="140"/>
                </a:lnTo>
                <a:lnTo>
                  <a:pt x="1244" y="142"/>
                </a:lnTo>
                <a:lnTo>
                  <a:pt x="1244" y="172"/>
                </a:lnTo>
                <a:lnTo>
                  <a:pt x="1245" y="136"/>
                </a:lnTo>
                <a:lnTo>
                  <a:pt x="1245" y="147"/>
                </a:lnTo>
                <a:lnTo>
                  <a:pt x="1245" y="145"/>
                </a:lnTo>
                <a:lnTo>
                  <a:pt x="1246" y="149"/>
                </a:lnTo>
                <a:lnTo>
                  <a:pt x="1246" y="125"/>
                </a:lnTo>
                <a:lnTo>
                  <a:pt x="1246" y="126"/>
                </a:lnTo>
                <a:lnTo>
                  <a:pt x="1247" y="125"/>
                </a:lnTo>
                <a:lnTo>
                  <a:pt x="1247" y="104"/>
                </a:lnTo>
                <a:lnTo>
                  <a:pt x="1248" y="151"/>
                </a:lnTo>
                <a:lnTo>
                  <a:pt x="1248" y="145"/>
                </a:lnTo>
                <a:lnTo>
                  <a:pt x="1248" y="145"/>
                </a:lnTo>
                <a:lnTo>
                  <a:pt x="1249" y="159"/>
                </a:lnTo>
                <a:lnTo>
                  <a:pt x="1249" y="157"/>
                </a:lnTo>
                <a:lnTo>
                  <a:pt x="1249" y="158"/>
                </a:lnTo>
                <a:lnTo>
                  <a:pt x="1250" y="167"/>
                </a:lnTo>
                <a:lnTo>
                  <a:pt x="1251" y="146"/>
                </a:lnTo>
                <a:lnTo>
                  <a:pt x="1251" y="147"/>
                </a:lnTo>
                <a:lnTo>
                  <a:pt x="1251" y="148"/>
                </a:lnTo>
                <a:lnTo>
                  <a:pt x="1251" y="196"/>
                </a:lnTo>
                <a:lnTo>
                  <a:pt x="1252" y="127"/>
                </a:lnTo>
                <a:lnTo>
                  <a:pt x="1252" y="135"/>
                </a:lnTo>
                <a:lnTo>
                  <a:pt x="1252" y="133"/>
                </a:lnTo>
                <a:lnTo>
                  <a:pt x="1252" y="122"/>
                </a:lnTo>
                <a:lnTo>
                  <a:pt x="1253" y="147"/>
                </a:lnTo>
                <a:lnTo>
                  <a:pt x="1253" y="144"/>
                </a:lnTo>
                <a:lnTo>
                  <a:pt x="1254" y="144"/>
                </a:lnTo>
                <a:lnTo>
                  <a:pt x="1254" y="146"/>
                </a:lnTo>
                <a:lnTo>
                  <a:pt x="1255" y="129"/>
                </a:lnTo>
                <a:lnTo>
                  <a:pt x="1255" y="137"/>
                </a:lnTo>
                <a:lnTo>
                  <a:pt x="1255" y="136"/>
                </a:lnTo>
                <a:lnTo>
                  <a:pt x="1255" y="151"/>
                </a:lnTo>
                <a:lnTo>
                  <a:pt x="1256" y="81"/>
                </a:lnTo>
                <a:lnTo>
                  <a:pt x="1256" y="79"/>
                </a:lnTo>
                <a:lnTo>
                  <a:pt x="1257" y="182"/>
                </a:lnTo>
                <a:lnTo>
                  <a:pt x="1258" y="178"/>
                </a:lnTo>
                <a:lnTo>
                  <a:pt x="1258" y="169"/>
                </a:lnTo>
                <a:lnTo>
                  <a:pt x="1258" y="174"/>
                </a:lnTo>
                <a:lnTo>
                  <a:pt x="1259" y="159"/>
                </a:lnTo>
                <a:lnTo>
                  <a:pt x="1259" y="161"/>
                </a:lnTo>
                <a:lnTo>
                  <a:pt x="1259" y="159"/>
                </a:lnTo>
                <a:lnTo>
                  <a:pt x="1259" y="160"/>
                </a:lnTo>
                <a:lnTo>
                  <a:pt x="1260" y="131"/>
                </a:lnTo>
                <a:lnTo>
                  <a:pt x="1260" y="134"/>
                </a:lnTo>
                <a:lnTo>
                  <a:pt x="1260" y="134"/>
                </a:lnTo>
                <a:lnTo>
                  <a:pt x="1261" y="139"/>
                </a:lnTo>
                <a:lnTo>
                  <a:pt x="1261" y="123"/>
                </a:lnTo>
                <a:lnTo>
                  <a:pt x="1262" y="134"/>
                </a:lnTo>
                <a:lnTo>
                  <a:pt x="1262" y="134"/>
                </a:lnTo>
                <a:lnTo>
                  <a:pt x="1262" y="133"/>
                </a:lnTo>
                <a:lnTo>
                  <a:pt x="1263" y="159"/>
                </a:lnTo>
                <a:lnTo>
                  <a:pt x="1263" y="156"/>
                </a:lnTo>
                <a:lnTo>
                  <a:pt x="1263" y="153"/>
                </a:lnTo>
                <a:lnTo>
                  <a:pt x="1264" y="134"/>
                </a:lnTo>
                <a:lnTo>
                  <a:pt x="1264" y="138"/>
                </a:lnTo>
                <a:lnTo>
                  <a:pt x="1264" y="137"/>
                </a:lnTo>
                <a:lnTo>
                  <a:pt x="1265" y="158"/>
                </a:lnTo>
                <a:lnTo>
                  <a:pt x="1266" y="135"/>
                </a:lnTo>
                <a:lnTo>
                  <a:pt x="1266" y="142"/>
                </a:lnTo>
                <a:lnTo>
                  <a:pt x="1266" y="143"/>
                </a:lnTo>
                <a:lnTo>
                  <a:pt x="1267" y="151"/>
                </a:lnTo>
                <a:lnTo>
                  <a:pt x="1267" y="128"/>
                </a:lnTo>
                <a:lnTo>
                  <a:pt x="1267" y="137"/>
                </a:lnTo>
                <a:lnTo>
                  <a:pt x="1267" y="136"/>
                </a:lnTo>
                <a:lnTo>
                  <a:pt x="1269" y="154"/>
                </a:lnTo>
                <a:lnTo>
                  <a:pt x="1269" y="151"/>
                </a:lnTo>
                <a:lnTo>
                  <a:pt x="1269" y="151"/>
                </a:lnTo>
                <a:lnTo>
                  <a:pt x="1269" y="156"/>
                </a:lnTo>
                <a:lnTo>
                  <a:pt x="1270" y="146"/>
                </a:lnTo>
                <a:lnTo>
                  <a:pt x="1270" y="147"/>
                </a:lnTo>
                <a:lnTo>
                  <a:pt x="1270" y="147"/>
                </a:lnTo>
                <a:lnTo>
                  <a:pt x="1271" y="130"/>
                </a:lnTo>
                <a:lnTo>
                  <a:pt x="1271" y="145"/>
                </a:lnTo>
                <a:lnTo>
                  <a:pt x="1271" y="146"/>
                </a:lnTo>
                <a:lnTo>
                  <a:pt x="1273" y="156"/>
                </a:lnTo>
                <a:lnTo>
                  <a:pt x="1273" y="137"/>
                </a:lnTo>
                <a:lnTo>
                  <a:pt x="1273" y="144"/>
                </a:lnTo>
                <a:lnTo>
                  <a:pt x="1273" y="141"/>
                </a:lnTo>
                <a:lnTo>
                  <a:pt x="1274" y="149"/>
                </a:lnTo>
                <a:lnTo>
                  <a:pt x="1274" y="140"/>
                </a:lnTo>
                <a:lnTo>
                  <a:pt x="1274" y="144"/>
                </a:lnTo>
                <a:lnTo>
                  <a:pt x="1274" y="144"/>
                </a:lnTo>
                <a:lnTo>
                  <a:pt x="1275" y="138"/>
                </a:lnTo>
                <a:lnTo>
                  <a:pt x="1276" y="149"/>
                </a:lnTo>
                <a:lnTo>
                  <a:pt x="1276" y="147"/>
                </a:lnTo>
                <a:lnTo>
                  <a:pt x="1276" y="148"/>
                </a:lnTo>
                <a:lnTo>
                  <a:pt x="1277" y="136"/>
                </a:lnTo>
                <a:lnTo>
                  <a:pt x="1277" y="160"/>
                </a:lnTo>
                <a:lnTo>
                  <a:pt x="1277" y="146"/>
                </a:lnTo>
                <a:lnTo>
                  <a:pt x="1277" y="148"/>
                </a:lnTo>
                <a:lnTo>
                  <a:pt x="1278" y="140"/>
                </a:lnTo>
                <a:lnTo>
                  <a:pt x="1278" y="166"/>
                </a:lnTo>
                <a:lnTo>
                  <a:pt x="1278" y="143"/>
                </a:lnTo>
                <a:lnTo>
                  <a:pt x="1278" y="143"/>
                </a:lnTo>
                <a:lnTo>
                  <a:pt x="1279" y="152"/>
                </a:lnTo>
                <a:lnTo>
                  <a:pt x="1280" y="137"/>
                </a:lnTo>
                <a:lnTo>
                  <a:pt x="1280" y="137"/>
                </a:lnTo>
                <a:lnTo>
                  <a:pt x="1280" y="137"/>
                </a:lnTo>
                <a:lnTo>
                  <a:pt x="1281" y="150"/>
                </a:lnTo>
                <a:lnTo>
                  <a:pt x="1281" y="134"/>
                </a:lnTo>
                <a:lnTo>
                  <a:pt x="1281" y="135"/>
                </a:lnTo>
                <a:lnTo>
                  <a:pt x="1282" y="136"/>
                </a:lnTo>
                <a:lnTo>
                  <a:pt x="1282" y="135"/>
                </a:lnTo>
                <a:lnTo>
                  <a:pt x="1282" y="156"/>
                </a:lnTo>
                <a:lnTo>
                  <a:pt x="1283" y="145"/>
                </a:lnTo>
                <a:lnTo>
                  <a:pt x="1283" y="144"/>
                </a:lnTo>
                <a:lnTo>
                  <a:pt x="1283" y="140"/>
                </a:lnTo>
                <a:lnTo>
                  <a:pt x="1284" y="152"/>
                </a:lnTo>
                <a:lnTo>
                  <a:pt x="1284" y="151"/>
                </a:lnTo>
                <a:lnTo>
                  <a:pt x="1285" y="161"/>
                </a:lnTo>
                <a:lnTo>
                  <a:pt x="1285" y="141"/>
                </a:lnTo>
                <a:lnTo>
                  <a:pt x="1285" y="147"/>
                </a:lnTo>
                <a:lnTo>
                  <a:pt x="1285" y="147"/>
                </a:lnTo>
                <a:lnTo>
                  <a:pt x="1286" y="165"/>
                </a:lnTo>
                <a:lnTo>
                  <a:pt x="1287" y="135"/>
                </a:lnTo>
                <a:lnTo>
                  <a:pt x="1287" y="136"/>
                </a:lnTo>
                <a:lnTo>
                  <a:pt x="1287" y="135"/>
                </a:lnTo>
                <a:lnTo>
                  <a:pt x="1287" y="115"/>
                </a:lnTo>
                <a:lnTo>
                  <a:pt x="1288" y="147"/>
                </a:lnTo>
                <a:lnTo>
                  <a:pt x="1288" y="144"/>
                </a:lnTo>
                <a:lnTo>
                  <a:pt x="1289" y="144"/>
                </a:lnTo>
                <a:lnTo>
                  <a:pt x="1289" y="131"/>
                </a:lnTo>
                <a:lnTo>
                  <a:pt x="1290" y="158"/>
                </a:lnTo>
                <a:lnTo>
                  <a:pt x="1290" y="151"/>
                </a:lnTo>
                <a:lnTo>
                  <a:pt x="1290" y="144"/>
                </a:lnTo>
                <a:lnTo>
                  <a:pt x="1290" y="169"/>
                </a:lnTo>
                <a:lnTo>
                  <a:pt x="1291" y="125"/>
                </a:lnTo>
                <a:lnTo>
                  <a:pt x="1291" y="138"/>
                </a:lnTo>
                <a:lnTo>
                  <a:pt x="1291" y="144"/>
                </a:lnTo>
                <a:lnTo>
                  <a:pt x="1292" y="126"/>
                </a:lnTo>
                <a:lnTo>
                  <a:pt x="1292" y="199"/>
                </a:lnTo>
                <a:lnTo>
                  <a:pt x="1292" y="133"/>
                </a:lnTo>
                <a:lnTo>
                  <a:pt x="1293" y="130"/>
                </a:lnTo>
                <a:lnTo>
                  <a:pt x="1293" y="112"/>
                </a:lnTo>
                <a:lnTo>
                  <a:pt x="1293" y="159"/>
                </a:lnTo>
                <a:lnTo>
                  <a:pt x="1294" y="133"/>
                </a:lnTo>
                <a:lnTo>
                  <a:pt x="1294" y="141"/>
                </a:lnTo>
                <a:lnTo>
                  <a:pt x="1294" y="176"/>
                </a:lnTo>
                <a:lnTo>
                  <a:pt x="1295" y="118"/>
                </a:lnTo>
                <a:lnTo>
                  <a:pt x="1295" y="128"/>
                </a:lnTo>
                <a:lnTo>
                  <a:pt x="1295" y="141"/>
                </a:lnTo>
                <a:lnTo>
                  <a:pt x="1295" y="166"/>
                </a:lnTo>
                <a:lnTo>
                  <a:pt x="1296" y="103"/>
                </a:lnTo>
                <a:lnTo>
                  <a:pt x="1297" y="141"/>
                </a:lnTo>
                <a:lnTo>
                  <a:pt x="1297" y="144"/>
                </a:lnTo>
                <a:lnTo>
                  <a:pt x="1297" y="118"/>
                </a:lnTo>
                <a:lnTo>
                  <a:pt x="1298" y="159"/>
                </a:lnTo>
                <a:lnTo>
                  <a:pt x="1298" y="137"/>
                </a:lnTo>
                <a:lnTo>
                  <a:pt x="1298" y="139"/>
                </a:lnTo>
                <a:lnTo>
                  <a:pt x="1299" y="177"/>
                </a:lnTo>
                <a:lnTo>
                  <a:pt x="1299" y="124"/>
                </a:lnTo>
                <a:lnTo>
                  <a:pt x="1300" y="124"/>
                </a:lnTo>
                <a:lnTo>
                  <a:pt x="1300" y="177"/>
                </a:lnTo>
                <a:lnTo>
                  <a:pt x="1300" y="105"/>
                </a:lnTo>
                <a:lnTo>
                  <a:pt x="1301" y="154"/>
                </a:lnTo>
                <a:lnTo>
                  <a:pt x="1301" y="154"/>
                </a:lnTo>
                <a:lnTo>
                  <a:pt x="1301" y="150"/>
                </a:lnTo>
                <a:lnTo>
                  <a:pt x="1302" y="160"/>
                </a:lnTo>
                <a:lnTo>
                  <a:pt x="1302" y="152"/>
                </a:lnTo>
                <a:lnTo>
                  <a:pt x="1302" y="155"/>
                </a:lnTo>
                <a:lnTo>
                  <a:pt x="1303" y="159"/>
                </a:lnTo>
                <a:lnTo>
                  <a:pt x="1303" y="127"/>
                </a:lnTo>
                <a:lnTo>
                  <a:pt x="1303" y="138"/>
                </a:lnTo>
                <a:lnTo>
                  <a:pt x="1304" y="136"/>
                </a:lnTo>
                <a:lnTo>
                  <a:pt x="1304" y="148"/>
                </a:lnTo>
                <a:lnTo>
                  <a:pt x="1305" y="118"/>
                </a:lnTo>
                <a:lnTo>
                  <a:pt x="1305" y="127"/>
                </a:lnTo>
                <a:lnTo>
                  <a:pt x="1305" y="146"/>
                </a:lnTo>
                <a:lnTo>
                  <a:pt x="1305" y="119"/>
                </a:lnTo>
                <a:lnTo>
                  <a:pt x="1306" y="167"/>
                </a:lnTo>
                <a:lnTo>
                  <a:pt x="1306" y="149"/>
                </a:lnTo>
                <a:lnTo>
                  <a:pt x="1306" y="144"/>
                </a:lnTo>
                <a:lnTo>
                  <a:pt x="1307" y="173"/>
                </a:lnTo>
                <a:lnTo>
                  <a:pt x="1308" y="127"/>
                </a:lnTo>
                <a:lnTo>
                  <a:pt x="1308" y="131"/>
                </a:lnTo>
                <a:lnTo>
                  <a:pt x="1308" y="129"/>
                </a:lnTo>
                <a:lnTo>
                  <a:pt x="1309" y="63"/>
                </a:lnTo>
                <a:lnTo>
                  <a:pt x="1309" y="133"/>
                </a:lnTo>
                <a:lnTo>
                  <a:pt x="1309" y="131"/>
                </a:lnTo>
                <a:lnTo>
                  <a:pt x="1309" y="132"/>
                </a:lnTo>
                <a:lnTo>
                  <a:pt x="1309" y="131"/>
                </a:lnTo>
                <a:lnTo>
                  <a:pt x="1310" y="201"/>
                </a:lnTo>
                <a:lnTo>
                  <a:pt x="1310" y="192"/>
                </a:lnTo>
                <a:lnTo>
                  <a:pt x="1311" y="185"/>
                </a:lnTo>
                <a:lnTo>
                  <a:pt x="1311" y="189"/>
                </a:lnTo>
                <a:lnTo>
                  <a:pt x="1312" y="130"/>
                </a:lnTo>
                <a:lnTo>
                  <a:pt x="1312" y="135"/>
                </a:lnTo>
                <a:lnTo>
                  <a:pt x="1312" y="135"/>
                </a:lnTo>
                <a:lnTo>
                  <a:pt x="1312" y="129"/>
                </a:lnTo>
                <a:lnTo>
                  <a:pt x="1313" y="148"/>
                </a:lnTo>
                <a:lnTo>
                  <a:pt x="1313" y="135"/>
                </a:lnTo>
                <a:lnTo>
                  <a:pt x="1313" y="137"/>
                </a:lnTo>
                <a:lnTo>
                  <a:pt x="1314" y="134"/>
                </a:lnTo>
                <a:lnTo>
                  <a:pt x="1315" y="149"/>
                </a:lnTo>
                <a:lnTo>
                  <a:pt x="1315" y="147"/>
                </a:lnTo>
                <a:lnTo>
                  <a:pt x="1315" y="146"/>
                </a:lnTo>
                <a:lnTo>
                  <a:pt x="1315" y="75"/>
                </a:lnTo>
                <a:lnTo>
                  <a:pt x="1316" y="162"/>
                </a:lnTo>
                <a:lnTo>
                  <a:pt x="1316" y="156"/>
                </a:lnTo>
                <a:lnTo>
                  <a:pt x="1316" y="158"/>
                </a:lnTo>
                <a:lnTo>
                  <a:pt x="1316" y="171"/>
                </a:lnTo>
                <a:lnTo>
                  <a:pt x="1317" y="134"/>
                </a:lnTo>
                <a:lnTo>
                  <a:pt x="1317" y="140"/>
                </a:lnTo>
                <a:lnTo>
                  <a:pt x="1317" y="144"/>
                </a:lnTo>
                <a:lnTo>
                  <a:pt x="1318" y="152"/>
                </a:lnTo>
                <a:lnTo>
                  <a:pt x="1318" y="125"/>
                </a:lnTo>
                <a:lnTo>
                  <a:pt x="1319" y="144"/>
                </a:lnTo>
                <a:lnTo>
                  <a:pt x="1319" y="146"/>
                </a:lnTo>
                <a:lnTo>
                  <a:pt x="1320" y="134"/>
                </a:lnTo>
                <a:lnTo>
                  <a:pt x="1320" y="166"/>
                </a:lnTo>
                <a:lnTo>
                  <a:pt x="1320" y="155"/>
                </a:lnTo>
                <a:lnTo>
                  <a:pt x="1320" y="151"/>
                </a:lnTo>
                <a:lnTo>
                  <a:pt x="1321" y="152"/>
                </a:lnTo>
                <a:lnTo>
                  <a:pt x="1321" y="108"/>
                </a:lnTo>
                <a:lnTo>
                  <a:pt x="1322" y="146"/>
                </a:lnTo>
                <a:lnTo>
                  <a:pt x="1322" y="146"/>
                </a:lnTo>
                <a:lnTo>
                  <a:pt x="1322" y="141"/>
                </a:lnTo>
                <a:lnTo>
                  <a:pt x="1322" y="221"/>
                </a:lnTo>
                <a:lnTo>
                  <a:pt x="1323" y="144"/>
                </a:lnTo>
                <a:lnTo>
                  <a:pt x="1323" y="139"/>
                </a:lnTo>
                <a:lnTo>
                  <a:pt x="1323" y="141"/>
                </a:lnTo>
                <a:lnTo>
                  <a:pt x="1324" y="116"/>
                </a:lnTo>
                <a:lnTo>
                  <a:pt x="1324" y="123"/>
                </a:lnTo>
                <a:lnTo>
                  <a:pt x="1324" y="122"/>
                </a:lnTo>
                <a:lnTo>
                  <a:pt x="1325" y="134"/>
                </a:lnTo>
                <a:lnTo>
                  <a:pt x="1325" y="99"/>
                </a:lnTo>
                <a:lnTo>
                  <a:pt x="1326" y="132"/>
                </a:lnTo>
                <a:lnTo>
                  <a:pt x="1326" y="134"/>
                </a:lnTo>
                <a:lnTo>
                  <a:pt x="1326" y="194"/>
                </a:lnTo>
                <a:lnTo>
                  <a:pt x="1327" y="153"/>
                </a:lnTo>
                <a:lnTo>
                  <a:pt x="1327" y="153"/>
                </a:lnTo>
                <a:lnTo>
                  <a:pt x="1327" y="153"/>
                </a:lnTo>
                <a:lnTo>
                  <a:pt x="1329" y="140"/>
                </a:lnTo>
                <a:lnTo>
                  <a:pt x="1329" y="142"/>
                </a:lnTo>
                <a:lnTo>
                  <a:pt x="1330" y="148"/>
                </a:lnTo>
                <a:lnTo>
                  <a:pt x="1330" y="119"/>
                </a:lnTo>
                <a:lnTo>
                  <a:pt x="1330" y="129"/>
                </a:lnTo>
                <a:lnTo>
                  <a:pt x="1330" y="135"/>
                </a:lnTo>
                <a:lnTo>
                  <a:pt x="1331" y="193"/>
                </a:lnTo>
                <a:lnTo>
                  <a:pt x="1331" y="152"/>
                </a:lnTo>
                <a:lnTo>
                  <a:pt x="1331" y="152"/>
                </a:lnTo>
                <a:lnTo>
                  <a:pt x="1332" y="152"/>
                </a:lnTo>
                <a:lnTo>
                  <a:pt x="1333" y="124"/>
                </a:lnTo>
                <a:lnTo>
                  <a:pt x="1333" y="135"/>
                </a:lnTo>
                <a:lnTo>
                  <a:pt x="1333" y="136"/>
                </a:lnTo>
                <a:lnTo>
                  <a:pt x="1333" y="124"/>
                </a:lnTo>
                <a:lnTo>
                  <a:pt x="1334" y="147"/>
                </a:lnTo>
                <a:lnTo>
                  <a:pt x="1334" y="145"/>
                </a:lnTo>
                <a:lnTo>
                  <a:pt x="1334" y="145"/>
                </a:lnTo>
                <a:lnTo>
                  <a:pt x="1334" y="153"/>
                </a:lnTo>
                <a:lnTo>
                  <a:pt x="1334" y="129"/>
                </a:lnTo>
                <a:lnTo>
                  <a:pt x="1335" y="129"/>
                </a:lnTo>
                <a:lnTo>
                  <a:pt x="1335" y="119"/>
                </a:lnTo>
                <a:lnTo>
                  <a:pt x="1336" y="89"/>
                </a:lnTo>
                <a:lnTo>
                  <a:pt x="1337" y="167"/>
                </a:lnTo>
                <a:lnTo>
                  <a:pt x="1337" y="163"/>
                </a:lnTo>
                <a:lnTo>
                  <a:pt x="1337" y="166"/>
                </a:lnTo>
                <a:lnTo>
                  <a:pt x="1338" y="156"/>
                </a:lnTo>
                <a:lnTo>
                  <a:pt x="1338" y="201"/>
                </a:lnTo>
                <a:lnTo>
                  <a:pt x="1338" y="174"/>
                </a:lnTo>
                <a:lnTo>
                  <a:pt x="1339" y="175"/>
                </a:lnTo>
                <a:lnTo>
                  <a:pt x="1339" y="184"/>
                </a:lnTo>
                <a:lnTo>
                  <a:pt x="1340" y="117"/>
                </a:lnTo>
                <a:lnTo>
                  <a:pt x="1340" y="120"/>
                </a:lnTo>
                <a:lnTo>
                  <a:pt x="1340" y="118"/>
                </a:lnTo>
                <a:lnTo>
                  <a:pt x="1340" y="106"/>
                </a:lnTo>
                <a:lnTo>
                  <a:pt x="1340" y="154"/>
                </a:lnTo>
                <a:lnTo>
                  <a:pt x="1341" y="113"/>
                </a:lnTo>
                <a:lnTo>
                  <a:pt x="1341" y="116"/>
                </a:lnTo>
                <a:lnTo>
                  <a:pt x="1342" y="99"/>
                </a:lnTo>
                <a:lnTo>
                  <a:pt x="1342" y="141"/>
                </a:lnTo>
                <a:lnTo>
                  <a:pt x="1342" y="140"/>
                </a:lnTo>
                <a:lnTo>
                  <a:pt x="1342" y="139"/>
                </a:lnTo>
                <a:lnTo>
                  <a:pt x="1344" y="159"/>
                </a:lnTo>
                <a:lnTo>
                  <a:pt x="1344" y="153"/>
                </a:lnTo>
                <a:lnTo>
                  <a:pt x="1344" y="156"/>
                </a:lnTo>
                <a:lnTo>
                  <a:pt x="1344" y="161"/>
                </a:lnTo>
                <a:lnTo>
                  <a:pt x="1345" y="149"/>
                </a:lnTo>
                <a:lnTo>
                  <a:pt x="1346" y="151"/>
                </a:lnTo>
                <a:lnTo>
                  <a:pt x="1346" y="154"/>
                </a:lnTo>
                <a:lnTo>
                  <a:pt x="1347" y="122"/>
                </a:lnTo>
                <a:lnTo>
                  <a:pt x="1347" y="119"/>
                </a:lnTo>
                <a:lnTo>
                  <a:pt x="1348" y="152"/>
                </a:lnTo>
                <a:lnTo>
                  <a:pt x="1348" y="152"/>
                </a:lnTo>
                <a:lnTo>
                  <a:pt x="1348" y="151"/>
                </a:lnTo>
                <a:lnTo>
                  <a:pt x="1349" y="141"/>
                </a:lnTo>
                <a:lnTo>
                  <a:pt x="1349" y="154"/>
                </a:lnTo>
                <a:lnTo>
                  <a:pt x="1349" y="151"/>
                </a:lnTo>
                <a:lnTo>
                  <a:pt x="1350" y="150"/>
                </a:lnTo>
                <a:lnTo>
                  <a:pt x="1350" y="138"/>
                </a:lnTo>
                <a:lnTo>
                  <a:pt x="1351" y="143"/>
                </a:lnTo>
                <a:lnTo>
                  <a:pt x="1351" y="141"/>
                </a:lnTo>
                <a:lnTo>
                  <a:pt x="1351" y="156"/>
                </a:lnTo>
                <a:lnTo>
                  <a:pt x="1352" y="133"/>
                </a:lnTo>
                <a:lnTo>
                  <a:pt x="1352" y="142"/>
                </a:lnTo>
                <a:lnTo>
                  <a:pt x="1353" y="141"/>
                </a:lnTo>
                <a:lnTo>
                  <a:pt x="1353" y="148"/>
                </a:lnTo>
                <a:lnTo>
                  <a:pt x="1354" y="134"/>
                </a:lnTo>
                <a:lnTo>
                  <a:pt x="1354" y="139"/>
                </a:lnTo>
                <a:lnTo>
                  <a:pt x="1354" y="133"/>
                </a:lnTo>
                <a:lnTo>
                  <a:pt x="1355" y="160"/>
                </a:lnTo>
                <a:lnTo>
                  <a:pt x="1355" y="146"/>
                </a:lnTo>
                <a:lnTo>
                  <a:pt x="1355" y="148"/>
                </a:lnTo>
                <a:lnTo>
                  <a:pt x="1356" y="140"/>
                </a:lnTo>
                <a:lnTo>
                  <a:pt x="1356" y="174"/>
                </a:lnTo>
                <a:lnTo>
                  <a:pt x="1357" y="174"/>
                </a:lnTo>
                <a:lnTo>
                  <a:pt x="1358" y="126"/>
                </a:lnTo>
                <a:lnTo>
                  <a:pt x="1358" y="127"/>
                </a:lnTo>
                <a:lnTo>
                  <a:pt x="1358" y="127"/>
                </a:lnTo>
                <a:lnTo>
                  <a:pt x="1359" y="148"/>
                </a:lnTo>
                <a:lnTo>
                  <a:pt x="1359" y="149"/>
                </a:lnTo>
                <a:lnTo>
                  <a:pt x="1359" y="140"/>
                </a:lnTo>
                <a:lnTo>
                  <a:pt x="1361" y="167"/>
                </a:lnTo>
                <a:lnTo>
                  <a:pt x="1361" y="150"/>
                </a:lnTo>
                <a:lnTo>
                  <a:pt x="1361" y="150"/>
                </a:lnTo>
                <a:lnTo>
                  <a:pt x="1362" y="136"/>
                </a:lnTo>
                <a:lnTo>
                  <a:pt x="1362" y="139"/>
                </a:lnTo>
                <a:lnTo>
                  <a:pt x="1362" y="136"/>
                </a:lnTo>
                <a:lnTo>
                  <a:pt x="1362" y="151"/>
                </a:lnTo>
                <a:lnTo>
                  <a:pt x="1363" y="112"/>
                </a:lnTo>
                <a:lnTo>
                  <a:pt x="1363" y="138"/>
                </a:lnTo>
                <a:lnTo>
                  <a:pt x="1363" y="139"/>
                </a:lnTo>
                <a:lnTo>
                  <a:pt x="1365" y="155"/>
                </a:lnTo>
                <a:lnTo>
                  <a:pt x="1365" y="156"/>
                </a:lnTo>
                <a:lnTo>
                  <a:pt x="1366" y="161"/>
                </a:lnTo>
                <a:lnTo>
                  <a:pt x="1366" y="144"/>
                </a:lnTo>
                <a:lnTo>
                  <a:pt x="1366" y="148"/>
                </a:lnTo>
                <a:lnTo>
                  <a:pt x="1366" y="148"/>
                </a:lnTo>
                <a:lnTo>
                  <a:pt x="1367" y="135"/>
                </a:lnTo>
                <a:lnTo>
                  <a:pt x="1367" y="160"/>
                </a:lnTo>
                <a:lnTo>
                  <a:pt x="1367" y="153"/>
                </a:lnTo>
                <a:lnTo>
                  <a:pt x="1368" y="153"/>
                </a:lnTo>
                <a:lnTo>
                  <a:pt x="1368" y="154"/>
                </a:lnTo>
                <a:lnTo>
                  <a:pt x="1368" y="135"/>
                </a:lnTo>
                <a:lnTo>
                  <a:pt x="1369" y="139"/>
                </a:lnTo>
                <a:lnTo>
                  <a:pt x="1369" y="139"/>
                </a:lnTo>
                <a:lnTo>
                  <a:pt x="1369" y="126"/>
                </a:lnTo>
                <a:lnTo>
                  <a:pt x="1370" y="149"/>
                </a:lnTo>
                <a:lnTo>
                  <a:pt x="1370" y="140"/>
                </a:lnTo>
                <a:lnTo>
                  <a:pt x="1370" y="145"/>
                </a:lnTo>
                <a:lnTo>
                  <a:pt x="1371" y="135"/>
                </a:lnTo>
                <a:lnTo>
                  <a:pt x="1372" y="160"/>
                </a:lnTo>
                <a:lnTo>
                  <a:pt x="1372" y="145"/>
                </a:lnTo>
                <a:lnTo>
                  <a:pt x="1372" y="145"/>
                </a:lnTo>
                <a:lnTo>
                  <a:pt x="1372" y="158"/>
                </a:lnTo>
                <a:lnTo>
                  <a:pt x="1372" y="135"/>
                </a:lnTo>
                <a:lnTo>
                  <a:pt x="1373" y="145"/>
                </a:lnTo>
                <a:lnTo>
                  <a:pt x="1373" y="146"/>
                </a:lnTo>
                <a:lnTo>
                  <a:pt x="1374" y="138"/>
                </a:lnTo>
                <a:lnTo>
                  <a:pt x="1374" y="156"/>
                </a:lnTo>
                <a:lnTo>
                  <a:pt x="1374" y="143"/>
                </a:lnTo>
                <a:lnTo>
                  <a:pt x="1374" y="143"/>
                </a:lnTo>
                <a:lnTo>
                  <a:pt x="1375" y="141"/>
                </a:lnTo>
                <a:lnTo>
                  <a:pt x="1376" y="149"/>
                </a:lnTo>
                <a:lnTo>
                  <a:pt x="1376" y="145"/>
                </a:lnTo>
                <a:lnTo>
                  <a:pt x="1376" y="143"/>
                </a:lnTo>
                <a:lnTo>
                  <a:pt x="1377" y="147"/>
                </a:lnTo>
                <a:lnTo>
                  <a:pt x="1377" y="130"/>
                </a:lnTo>
                <a:lnTo>
                  <a:pt x="1377" y="142"/>
                </a:lnTo>
                <a:lnTo>
                  <a:pt x="1377" y="143"/>
                </a:lnTo>
                <a:lnTo>
                  <a:pt x="1378" y="139"/>
                </a:lnTo>
                <a:lnTo>
                  <a:pt x="1378" y="153"/>
                </a:lnTo>
                <a:lnTo>
                  <a:pt x="1379" y="144"/>
                </a:lnTo>
                <a:lnTo>
                  <a:pt x="1379" y="144"/>
                </a:lnTo>
                <a:lnTo>
                  <a:pt x="1379" y="154"/>
                </a:lnTo>
                <a:lnTo>
                  <a:pt x="1379" y="109"/>
                </a:lnTo>
                <a:lnTo>
                  <a:pt x="1380" y="146"/>
                </a:lnTo>
                <a:lnTo>
                  <a:pt x="1380" y="148"/>
                </a:lnTo>
                <a:lnTo>
                  <a:pt x="1380" y="153"/>
                </a:lnTo>
                <a:lnTo>
                  <a:pt x="1381" y="111"/>
                </a:lnTo>
                <a:lnTo>
                  <a:pt x="1381" y="147"/>
                </a:lnTo>
                <a:lnTo>
                  <a:pt x="1381" y="147"/>
                </a:lnTo>
                <a:lnTo>
                  <a:pt x="1382" y="145"/>
                </a:lnTo>
                <a:lnTo>
                  <a:pt x="1383" y="167"/>
                </a:lnTo>
                <a:lnTo>
                  <a:pt x="1383" y="155"/>
                </a:lnTo>
                <a:lnTo>
                  <a:pt x="1383" y="153"/>
                </a:lnTo>
                <a:lnTo>
                  <a:pt x="1384" y="150"/>
                </a:lnTo>
                <a:lnTo>
                  <a:pt x="1384" y="183"/>
                </a:lnTo>
                <a:lnTo>
                  <a:pt x="1384" y="156"/>
                </a:lnTo>
                <a:lnTo>
                  <a:pt x="1385" y="155"/>
                </a:lnTo>
                <a:lnTo>
                  <a:pt x="1385" y="155"/>
                </a:lnTo>
                <a:lnTo>
                  <a:pt x="1386" y="123"/>
                </a:lnTo>
                <a:lnTo>
                  <a:pt x="1386" y="122"/>
                </a:lnTo>
                <a:lnTo>
                  <a:pt x="1386" y="121"/>
                </a:lnTo>
                <a:lnTo>
                  <a:pt x="1387" y="153"/>
                </a:lnTo>
                <a:lnTo>
                  <a:pt x="1387" y="135"/>
                </a:lnTo>
                <a:lnTo>
                  <a:pt x="1388" y="99"/>
                </a:lnTo>
                <a:lnTo>
                  <a:pt x="1388" y="185"/>
                </a:lnTo>
                <a:lnTo>
                  <a:pt x="1388" y="141"/>
                </a:lnTo>
                <a:lnTo>
                  <a:pt x="1388" y="160"/>
                </a:lnTo>
                <a:lnTo>
                  <a:pt x="1389" y="133"/>
                </a:lnTo>
                <a:lnTo>
                  <a:pt x="1390" y="143"/>
                </a:lnTo>
                <a:lnTo>
                  <a:pt x="1390" y="142"/>
                </a:lnTo>
                <a:lnTo>
                  <a:pt x="1390" y="129"/>
                </a:lnTo>
                <a:lnTo>
                  <a:pt x="1391" y="153"/>
                </a:lnTo>
                <a:lnTo>
                  <a:pt x="1391" y="140"/>
                </a:lnTo>
                <a:lnTo>
                  <a:pt x="1391" y="144"/>
                </a:lnTo>
                <a:lnTo>
                  <a:pt x="1392" y="118"/>
                </a:lnTo>
                <a:lnTo>
                  <a:pt x="1392" y="188"/>
                </a:lnTo>
                <a:lnTo>
                  <a:pt x="1393" y="150"/>
                </a:lnTo>
                <a:lnTo>
                  <a:pt x="1393" y="143"/>
                </a:lnTo>
                <a:lnTo>
                  <a:pt x="1393" y="171"/>
                </a:lnTo>
                <a:lnTo>
                  <a:pt x="1394" y="104"/>
                </a:lnTo>
                <a:lnTo>
                  <a:pt x="1394" y="127"/>
                </a:lnTo>
                <a:lnTo>
                  <a:pt x="1394" y="147"/>
                </a:lnTo>
                <a:lnTo>
                  <a:pt x="1394" y="158"/>
                </a:lnTo>
                <a:lnTo>
                  <a:pt x="1394" y="117"/>
                </a:lnTo>
                <a:lnTo>
                  <a:pt x="1395" y="148"/>
                </a:lnTo>
                <a:lnTo>
                  <a:pt x="1396" y="148"/>
                </a:lnTo>
                <a:lnTo>
                  <a:pt x="1396" y="155"/>
                </a:lnTo>
                <a:lnTo>
                  <a:pt x="1396" y="135"/>
                </a:lnTo>
                <a:lnTo>
                  <a:pt x="1397" y="137"/>
                </a:lnTo>
                <a:lnTo>
                  <a:pt x="1397" y="140"/>
                </a:lnTo>
                <a:lnTo>
                  <a:pt x="1398" y="116"/>
                </a:lnTo>
                <a:lnTo>
                  <a:pt x="1398" y="149"/>
                </a:lnTo>
                <a:lnTo>
                  <a:pt x="1398" y="135"/>
                </a:lnTo>
                <a:lnTo>
                  <a:pt x="1398" y="139"/>
                </a:lnTo>
                <a:lnTo>
                  <a:pt x="1399" y="137"/>
                </a:lnTo>
                <a:lnTo>
                  <a:pt x="1399" y="149"/>
                </a:lnTo>
                <a:lnTo>
                  <a:pt x="1399" y="146"/>
                </a:lnTo>
                <a:lnTo>
                  <a:pt x="1399" y="146"/>
                </a:lnTo>
                <a:lnTo>
                  <a:pt x="1400" y="157"/>
                </a:lnTo>
                <a:lnTo>
                  <a:pt x="1400" y="136"/>
                </a:lnTo>
                <a:lnTo>
                  <a:pt x="1401" y="140"/>
                </a:lnTo>
                <a:lnTo>
                  <a:pt x="1401" y="142"/>
                </a:lnTo>
                <a:lnTo>
                  <a:pt x="1402" y="137"/>
                </a:lnTo>
                <a:lnTo>
                  <a:pt x="1402" y="154"/>
                </a:lnTo>
                <a:lnTo>
                  <a:pt x="1402" y="142"/>
                </a:lnTo>
                <a:lnTo>
                  <a:pt x="1403" y="141"/>
                </a:lnTo>
                <a:lnTo>
                  <a:pt x="1403" y="140"/>
                </a:lnTo>
                <a:lnTo>
                  <a:pt x="1403" y="162"/>
                </a:lnTo>
                <a:lnTo>
                  <a:pt x="1404" y="150"/>
                </a:lnTo>
                <a:lnTo>
                  <a:pt x="1404" y="150"/>
                </a:lnTo>
                <a:lnTo>
                  <a:pt x="1405" y="137"/>
                </a:lnTo>
                <a:lnTo>
                  <a:pt x="1405" y="159"/>
                </a:lnTo>
                <a:lnTo>
                  <a:pt x="1405" y="151"/>
                </a:lnTo>
                <a:lnTo>
                  <a:pt x="1405" y="151"/>
                </a:lnTo>
                <a:lnTo>
                  <a:pt x="1406" y="166"/>
                </a:lnTo>
                <a:lnTo>
                  <a:pt x="1406" y="150"/>
                </a:lnTo>
                <a:lnTo>
                  <a:pt x="1406" y="152"/>
                </a:lnTo>
                <a:lnTo>
                  <a:pt x="1407" y="152"/>
                </a:lnTo>
                <a:lnTo>
                  <a:pt x="1407" y="210"/>
                </a:lnTo>
                <a:lnTo>
                  <a:pt x="1408" y="128"/>
                </a:lnTo>
                <a:lnTo>
                  <a:pt x="1408" y="130"/>
                </a:lnTo>
                <a:lnTo>
                  <a:pt x="1409" y="89"/>
                </a:lnTo>
                <a:lnTo>
                  <a:pt x="1409" y="129"/>
                </a:lnTo>
                <a:lnTo>
                  <a:pt x="1410" y="125"/>
                </a:lnTo>
                <a:lnTo>
                  <a:pt x="1410" y="97"/>
                </a:lnTo>
                <a:lnTo>
                  <a:pt x="1411" y="157"/>
                </a:lnTo>
                <a:lnTo>
                  <a:pt x="1411" y="156"/>
                </a:lnTo>
                <a:lnTo>
                  <a:pt x="1411" y="166"/>
                </a:lnTo>
                <a:lnTo>
                  <a:pt x="1412" y="152"/>
                </a:lnTo>
                <a:lnTo>
                  <a:pt x="1412" y="157"/>
                </a:lnTo>
                <a:lnTo>
                  <a:pt x="1412" y="159"/>
                </a:lnTo>
                <a:lnTo>
                  <a:pt x="1412" y="167"/>
                </a:lnTo>
                <a:lnTo>
                  <a:pt x="1413" y="148"/>
                </a:lnTo>
                <a:lnTo>
                  <a:pt x="1413" y="152"/>
                </a:lnTo>
                <a:lnTo>
                  <a:pt x="1414" y="148"/>
                </a:lnTo>
                <a:lnTo>
                  <a:pt x="1414" y="183"/>
                </a:lnTo>
                <a:lnTo>
                  <a:pt x="1415" y="136"/>
                </a:lnTo>
                <a:lnTo>
                  <a:pt x="1415" y="139"/>
                </a:lnTo>
                <a:lnTo>
                  <a:pt x="1415" y="138"/>
                </a:lnTo>
                <a:lnTo>
                  <a:pt x="1415" y="166"/>
                </a:lnTo>
                <a:lnTo>
                  <a:pt x="1416" y="115"/>
                </a:lnTo>
                <a:lnTo>
                  <a:pt x="1416" y="119"/>
                </a:lnTo>
                <a:lnTo>
                  <a:pt x="1417" y="69"/>
                </a:lnTo>
                <a:lnTo>
                  <a:pt x="1418" y="133"/>
                </a:lnTo>
                <a:lnTo>
                  <a:pt x="1418" y="135"/>
                </a:lnTo>
                <a:lnTo>
                  <a:pt x="1418" y="132"/>
                </a:lnTo>
                <a:lnTo>
                  <a:pt x="1419" y="174"/>
                </a:lnTo>
                <a:lnTo>
                  <a:pt x="1419" y="170"/>
                </a:lnTo>
                <a:lnTo>
                  <a:pt x="1420" y="181"/>
                </a:lnTo>
                <a:lnTo>
                  <a:pt x="1420" y="148"/>
                </a:lnTo>
                <a:lnTo>
                  <a:pt x="1420" y="150"/>
                </a:lnTo>
                <a:lnTo>
                  <a:pt x="1421" y="151"/>
                </a:lnTo>
                <a:lnTo>
                  <a:pt x="1422" y="131"/>
                </a:lnTo>
                <a:lnTo>
                  <a:pt x="1422" y="144"/>
                </a:lnTo>
                <a:lnTo>
                  <a:pt x="1422" y="140"/>
                </a:lnTo>
                <a:lnTo>
                  <a:pt x="1422" y="152"/>
                </a:lnTo>
                <a:lnTo>
                  <a:pt x="1422" y="124"/>
                </a:lnTo>
                <a:lnTo>
                  <a:pt x="1423" y="142"/>
                </a:lnTo>
                <a:lnTo>
                  <a:pt x="1423" y="128"/>
                </a:lnTo>
                <a:lnTo>
                  <a:pt x="1424" y="127"/>
                </a:lnTo>
                <a:lnTo>
                  <a:pt x="1424" y="151"/>
                </a:lnTo>
                <a:lnTo>
                  <a:pt x="1425" y="143"/>
                </a:lnTo>
                <a:lnTo>
                  <a:pt x="1425" y="145"/>
                </a:lnTo>
                <a:lnTo>
                  <a:pt x="1425" y="133"/>
                </a:lnTo>
                <a:lnTo>
                  <a:pt x="1426" y="162"/>
                </a:lnTo>
                <a:lnTo>
                  <a:pt x="1426" y="149"/>
                </a:lnTo>
                <a:lnTo>
                  <a:pt x="1426" y="147"/>
                </a:lnTo>
                <a:lnTo>
                  <a:pt x="1426" y="149"/>
                </a:lnTo>
                <a:lnTo>
                  <a:pt x="1427" y="136"/>
                </a:lnTo>
                <a:lnTo>
                  <a:pt x="1427" y="143"/>
                </a:lnTo>
                <a:lnTo>
                  <a:pt x="1427" y="141"/>
                </a:lnTo>
                <a:lnTo>
                  <a:pt x="1428" y="152"/>
                </a:lnTo>
                <a:lnTo>
                  <a:pt x="1428" y="105"/>
                </a:lnTo>
                <a:lnTo>
                  <a:pt x="1429" y="138"/>
                </a:lnTo>
                <a:lnTo>
                  <a:pt x="1429" y="139"/>
                </a:lnTo>
                <a:lnTo>
                  <a:pt x="1430" y="176"/>
                </a:lnTo>
                <a:lnTo>
                  <a:pt x="1430" y="164"/>
                </a:lnTo>
                <a:lnTo>
                  <a:pt x="1430" y="164"/>
                </a:lnTo>
                <a:lnTo>
                  <a:pt x="1431" y="138"/>
                </a:lnTo>
                <a:lnTo>
                  <a:pt x="1431" y="142"/>
                </a:lnTo>
                <a:lnTo>
                  <a:pt x="1431" y="142"/>
                </a:lnTo>
                <a:lnTo>
                  <a:pt x="1432" y="153"/>
                </a:lnTo>
                <a:lnTo>
                  <a:pt x="1432" y="123"/>
                </a:lnTo>
                <a:lnTo>
                  <a:pt x="1433" y="139"/>
                </a:lnTo>
                <a:lnTo>
                  <a:pt x="1433" y="139"/>
                </a:lnTo>
                <a:lnTo>
                  <a:pt x="1433" y="135"/>
                </a:lnTo>
                <a:lnTo>
                  <a:pt x="1433" y="152"/>
                </a:lnTo>
                <a:lnTo>
                  <a:pt x="1434" y="143"/>
                </a:lnTo>
                <a:lnTo>
                  <a:pt x="1434" y="144"/>
                </a:lnTo>
                <a:lnTo>
                  <a:pt x="1435" y="151"/>
                </a:lnTo>
                <a:lnTo>
                  <a:pt x="1435" y="133"/>
                </a:lnTo>
                <a:lnTo>
                  <a:pt x="1436" y="139"/>
                </a:lnTo>
                <a:lnTo>
                  <a:pt x="1436" y="141"/>
                </a:lnTo>
                <a:lnTo>
                  <a:pt x="1437" y="155"/>
                </a:lnTo>
                <a:lnTo>
                  <a:pt x="1437" y="126"/>
                </a:lnTo>
                <a:lnTo>
                  <a:pt x="1437" y="141"/>
                </a:lnTo>
                <a:lnTo>
                  <a:pt x="1437" y="143"/>
                </a:lnTo>
                <a:lnTo>
                  <a:pt x="1437" y="138"/>
                </a:lnTo>
                <a:lnTo>
                  <a:pt x="1437" y="156"/>
                </a:lnTo>
                <a:lnTo>
                  <a:pt x="1438" y="145"/>
                </a:lnTo>
                <a:lnTo>
                  <a:pt x="1438" y="145"/>
                </a:lnTo>
                <a:lnTo>
                  <a:pt x="1440" y="153"/>
                </a:lnTo>
                <a:lnTo>
                  <a:pt x="1440" y="127"/>
                </a:lnTo>
                <a:lnTo>
                  <a:pt x="1440" y="131"/>
                </a:lnTo>
                <a:lnTo>
                  <a:pt x="1440" y="133"/>
                </a:lnTo>
                <a:lnTo>
                  <a:pt x="1441" y="155"/>
                </a:lnTo>
                <a:lnTo>
                  <a:pt x="1441" y="152"/>
                </a:lnTo>
                <a:lnTo>
                  <a:pt x="1442" y="152"/>
                </a:lnTo>
                <a:lnTo>
                  <a:pt x="1442" y="144"/>
                </a:lnTo>
                <a:lnTo>
                  <a:pt x="1443" y="156"/>
                </a:lnTo>
                <a:lnTo>
                  <a:pt x="1443" y="145"/>
                </a:lnTo>
                <a:lnTo>
                  <a:pt x="1443" y="146"/>
                </a:lnTo>
                <a:lnTo>
                  <a:pt x="1444" y="162"/>
                </a:lnTo>
                <a:lnTo>
                  <a:pt x="1444" y="139"/>
                </a:lnTo>
                <a:lnTo>
                  <a:pt x="1444" y="153"/>
                </a:lnTo>
                <a:lnTo>
                  <a:pt x="1444" y="153"/>
                </a:lnTo>
                <a:lnTo>
                  <a:pt x="1444" y="179"/>
                </a:lnTo>
                <a:lnTo>
                  <a:pt x="1445" y="125"/>
                </a:lnTo>
                <a:lnTo>
                  <a:pt x="1445" y="127"/>
                </a:lnTo>
                <a:lnTo>
                  <a:pt x="1445" y="127"/>
                </a:lnTo>
                <a:lnTo>
                  <a:pt x="1446" y="143"/>
                </a:lnTo>
                <a:lnTo>
                  <a:pt x="1446" y="124"/>
                </a:lnTo>
                <a:lnTo>
                  <a:pt x="1447" y="128"/>
                </a:lnTo>
                <a:lnTo>
                  <a:pt x="1447" y="128"/>
                </a:lnTo>
                <a:lnTo>
                  <a:pt x="1447" y="126"/>
                </a:lnTo>
                <a:lnTo>
                  <a:pt x="1448" y="150"/>
                </a:lnTo>
                <a:lnTo>
                  <a:pt x="1448" y="147"/>
                </a:lnTo>
                <a:lnTo>
                  <a:pt x="1449" y="148"/>
                </a:lnTo>
                <a:lnTo>
                  <a:pt x="1449" y="158"/>
                </a:lnTo>
                <a:lnTo>
                  <a:pt x="1449" y="145"/>
                </a:lnTo>
                <a:lnTo>
                  <a:pt x="1450" y="147"/>
                </a:lnTo>
                <a:lnTo>
                  <a:pt x="1450" y="149"/>
                </a:lnTo>
                <a:lnTo>
                  <a:pt x="1450" y="153"/>
                </a:lnTo>
                <a:lnTo>
                  <a:pt x="1451" y="137"/>
                </a:lnTo>
                <a:lnTo>
                  <a:pt x="1451" y="142"/>
                </a:lnTo>
                <a:lnTo>
                  <a:pt x="1451" y="141"/>
                </a:lnTo>
                <a:lnTo>
                  <a:pt x="1451" y="139"/>
                </a:lnTo>
                <a:lnTo>
                  <a:pt x="1452" y="153"/>
                </a:lnTo>
                <a:lnTo>
                  <a:pt x="1452" y="141"/>
                </a:lnTo>
                <a:lnTo>
                  <a:pt x="1453" y="140"/>
                </a:lnTo>
                <a:lnTo>
                  <a:pt x="1453" y="148"/>
                </a:lnTo>
                <a:lnTo>
                  <a:pt x="1453" y="126"/>
                </a:lnTo>
                <a:lnTo>
                  <a:pt x="1454" y="144"/>
                </a:lnTo>
                <a:lnTo>
                  <a:pt x="1454" y="142"/>
                </a:lnTo>
                <a:lnTo>
                  <a:pt x="1454" y="150"/>
                </a:lnTo>
                <a:lnTo>
                  <a:pt x="1455" y="139"/>
                </a:lnTo>
                <a:lnTo>
                  <a:pt x="1455" y="142"/>
                </a:lnTo>
                <a:lnTo>
                  <a:pt x="1455" y="141"/>
                </a:lnTo>
                <a:lnTo>
                  <a:pt x="1456" y="151"/>
                </a:lnTo>
                <a:lnTo>
                  <a:pt x="1457" y="145"/>
                </a:lnTo>
                <a:lnTo>
                  <a:pt x="1457" y="144"/>
                </a:lnTo>
                <a:lnTo>
                  <a:pt x="1458" y="134"/>
                </a:lnTo>
                <a:lnTo>
                  <a:pt x="1458" y="149"/>
                </a:lnTo>
                <a:lnTo>
                  <a:pt x="1458" y="142"/>
                </a:lnTo>
                <a:lnTo>
                  <a:pt x="1458" y="143"/>
                </a:lnTo>
                <a:lnTo>
                  <a:pt x="1459" y="151"/>
                </a:lnTo>
                <a:lnTo>
                  <a:pt x="1459" y="133"/>
                </a:lnTo>
                <a:lnTo>
                  <a:pt x="1459" y="140"/>
                </a:lnTo>
                <a:lnTo>
                  <a:pt x="1460" y="128"/>
                </a:lnTo>
                <a:lnTo>
                  <a:pt x="1461" y="150"/>
                </a:lnTo>
                <a:lnTo>
                  <a:pt x="1461" y="146"/>
                </a:lnTo>
                <a:lnTo>
                  <a:pt x="1461" y="147"/>
                </a:lnTo>
                <a:lnTo>
                  <a:pt x="1461" y="150"/>
                </a:lnTo>
                <a:lnTo>
                  <a:pt x="1462" y="142"/>
                </a:lnTo>
                <a:lnTo>
                  <a:pt x="1462" y="148"/>
                </a:lnTo>
                <a:lnTo>
                  <a:pt x="1462" y="150"/>
                </a:lnTo>
                <a:lnTo>
                  <a:pt x="1462" y="152"/>
                </a:lnTo>
                <a:lnTo>
                  <a:pt x="1463" y="140"/>
                </a:lnTo>
                <a:lnTo>
                  <a:pt x="1463" y="144"/>
                </a:lnTo>
                <a:lnTo>
                  <a:pt x="1464" y="144"/>
                </a:lnTo>
                <a:lnTo>
                  <a:pt x="1464" y="143"/>
                </a:lnTo>
                <a:lnTo>
                  <a:pt x="1465" y="157"/>
                </a:lnTo>
                <a:lnTo>
                  <a:pt x="1465" y="145"/>
                </a:lnTo>
                <a:lnTo>
                  <a:pt x="1465" y="144"/>
                </a:lnTo>
                <a:lnTo>
                  <a:pt x="1466" y="138"/>
                </a:lnTo>
                <a:lnTo>
                  <a:pt x="1466" y="186"/>
                </a:lnTo>
                <a:lnTo>
                  <a:pt x="1466" y="140"/>
                </a:lnTo>
                <a:lnTo>
                  <a:pt x="1467" y="137"/>
                </a:lnTo>
                <a:lnTo>
                  <a:pt x="1467" y="151"/>
                </a:lnTo>
                <a:lnTo>
                  <a:pt x="1467" y="93"/>
                </a:lnTo>
                <a:lnTo>
                  <a:pt x="1468" y="144"/>
                </a:lnTo>
                <a:lnTo>
                  <a:pt x="1468" y="144"/>
                </a:lnTo>
                <a:lnTo>
                  <a:pt x="1468" y="142"/>
                </a:lnTo>
                <a:lnTo>
                  <a:pt x="1468" y="156"/>
                </a:lnTo>
                <a:lnTo>
                  <a:pt x="1469" y="151"/>
                </a:lnTo>
                <a:lnTo>
                  <a:pt x="1469" y="150"/>
                </a:lnTo>
                <a:lnTo>
                  <a:pt x="1470" y="147"/>
                </a:lnTo>
                <a:lnTo>
                  <a:pt x="1470" y="164"/>
                </a:lnTo>
                <a:lnTo>
                  <a:pt x="1470" y="149"/>
                </a:lnTo>
                <a:lnTo>
                  <a:pt x="1471" y="154"/>
                </a:lnTo>
                <a:lnTo>
                  <a:pt x="1471" y="158"/>
                </a:lnTo>
                <a:lnTo>
                  <a:pt x="1471" y="133"/>
                </a:lnTo>
                <a:lnTo>
                  <a:pt x="1472" y="143"/>
                </a:lnTo>
                <a:lnTo>
                  <a:pt x="1472" y="144"/>
                </a:lnTo>
                <a:lnTo>
                  <a:pt x="1473" y="150"/>
                </a:lnTo>
                <a:lnTo>
                  <a:pt x="1473" y="135"/>
                </a:lnTo>
                <a:lnTo>
                  <a:pt x="1473" y="135"/>
                </a:lnTo>
                <a:lnTo>
                  <a:pt x="1474" y="101"/>
                </a:lnTo>
                <a:lnTo>
                  <a:pt x="1475" y="166"/>
                </a:lnTo>
                <a:lnTo>
                  <a:pt x="1475" y="155"/>
                </a:lnTo>
                <a:lnTo>
                  <a:pt x="1475" y="156"/>
                </a:lnTo>
                <a:lnTo>
                  <a:pt x="1475" y="141"/>
                </a:lnTo>
                <a:lnTo>
                  <a:pt x="1476" y="161"/>
                </a:lnTo>
                <a:lnTo>
                  <a:pt x="1476" y="159"/>
                </a:lnTo>
                <a:lnTo>
                  <a:pt x="1476" y="157"/>
                </a:lnTo>
                <a:lnTo>
                  <a:pt x="1477" y="160"/>
                </a:lnTo>
                <a:lnTo>
                  <a:pt x="1477" y="136"/>
                </a:lnTo>
                <a:lnTo>
                  <a:pt x="1477" y="141"/>
                </a:lnTo>
                <a:lnTo>
                  <a:pt x="1477" y="143"/>
                </a:lnTo>
                <a:lnTo>
                  <a:pt x="1478" y="164"/>
                </a:lnTo>
                <a:lnTo>
                  <a:pt x="1479" y="124"/>
                </a:lnTo>
                <a:lnTo>
                  <a:pt x="1479" y="130"/>
                </a:lnTo>
                <a:lnTo>
                  <a:pt x="1479" y="155"/>
                </a:lnTo>
                <a:lnTo>
                  <a:pt x="1479" y="172"/>
                </a:lnTo>
                <a:lnTo>
                  <a:pt x="1479" y="110"/>
                </a:lnTo>
                <a:lnTo>
                  <a:pt x="1480" y="151"/>
                </a:lnTo>
                <a:lnTo>
                  <a:pt x="1480" y="152"/>
                </a:lnTo>
                <a:lnTo>
                  <a:pt x="1481" y="153"/>
                </a:lnTo>
                <a:lnTo>
                  <a:pt x="1481" y="112"/>
                </a:lnTo>
                <a:lnTo>
                  <a:pt x="1482" y="133"/>
                </a:lnTo>
                <a:lnTo>
                  <a:pt x="1482" y="139"/>
                </a:lnTo>
                <a:lnTo>
                  <a:pt x="1482" y="129"/>
                </a:lnTo>
                <a:lnTo>
                  <a:pt x="1482" y="155"/>
                </a:lnTo>
                <a:lnTo>
                  <a:pt x="1483" y="152"/>
                </a:lnTo>
                <a:lnTo>
                  <a:pt x="1483" y="150"/>
                </a:lnTo>
                <a:lnTo>
                  <a:pt x="1483" y="154"/>
                </a:lnTo>
                <a:lnTo>
                  <a:pt x="1484" y="140"/>
                </a:lnTo>
                <a:lnTo>
                  <a:pt x="1484" y="142"/>
                </a:lnTo>
                <a:lnTo>
                  <a:pt x="1484" y="146"/>
                </a:lnTo>
                <a:lnTo>
                  <a:pt x="1485" y="162"/>
                </a:lnTo>
                <a:lnTo>
                  <a:pt x="1485" y="139"/>
                </a:lnTo>
                <a:lnTo>
                  <a:pt x="1486" y="144"/>
                </a:lnTo>
                <a:lnTo>
                  <a:pt x="1486" y="143"/>
                </a:lnTo>
                <a:lnTo>
                  <a:pt x="1486" y="146"/>
                </a:lnTo>
                <a:lnTo>
                  <a:pt x="1487" y="140"/>
                </a:lnTo>
                <a:lnTo>
                  <a:pt x="1487" y="139"/>
                </a:lnTo>
                <a:lnTo>
                  <a:pt x="1488" y="137"/>
                </a:lnTo>
                <a:lnTo>
                  <a:pt x="1488" y="147"/>
                </a:lnTo>
                <a:lnTo>
                  <a:pt x="1489" y="146"/>
                </a:lnTo>
                <a:lnTo>
                  <a:pt x="1489" y="145"/>
                </a:lnTo>
                <a:lnTo>
                  <a:pt x="1490" y="138"/>
                </a:lnTo>
                <a:lnTo>
                  <a:pt x="1490" y="155"/>
                </a:lnTo>
                <a:lnTo>
                  <a:pt x="1490" y="146"/>
                </a:lnTo>
                <a:lnTo>
                  <a:pt x="1490" y="145"/>
                </a:lnTo>
                <a:lnTo>
                  <a:pt x="1490" y="158"/>
                </a:lnTo>
                <a:lnTo>
                  <a:pt x="1491" y="142"/>
                </a:lnTo>
                <a:lnTo>
                  <a:pt x="1491" y="148"/>
                </a:lnTo>
                <a:lnTo>
                  <a:pt x="1491" y="147"/>
                </a:lnTo>
                <a:lnTo>
                  <a:pt x="1492" y="153"/>
                </a:lnTo>
                <a:lnTo>
                  <a:pt x="1492" y="137"/>
                </a:lnTo>
                <a:lnTo>
                  <a:pt x="1493" y="145"/>
                </a:lnTo>
                <a:lnTo>
                  <a:pt x="1493" y="149"/>
                </a:lnTo>
                <a:lnTo>
                  <a:pt x="1493" y="154"/>
                </a:lnTo>
                <a:lnTo>
                  <a:pt x="1494" y="139"/>
                </a:lnTo>
                <a:lnTo>
                  <a:pt x="1494" y="145"/>
                </a:lnTo>
                <a:lnTo>
                  <a:pt x="1494" y="145"/>
                </a:lnTo>
                <a:lnTo>
                  <a:pt x="1494" y="141"/>
                </a:lnTo>
                <a:lnTo>
                  <a:pt x="1495" y="152"/>
                </a:lnTo>
                <a:lnTo>
                  <a:pt x="1495" y="142"/>
                </a:lnTo>
                <a:lnTo>
                  <a:pt x="1495" y="141"/>
                </a:lnTo>
                <a:lnTo>
                  <a:pt x="1496" y="139"/>
                </a:lnTo>
                <a:lnTo>
                  <a:pt x="1497" y="147"/>
                </a:lnTo>
                <a:lnTo>
                  <a:pt x="1497" y="143"/>
                </a:lnTo>
                <a:lnTo>
                  <a:pt x="1497" y="143"/>
                </a:lnTo>
                <a:lnTo>
                  <a:pt x="1498" y="154"/>
                </a:lnTo>
                <a:lnTo>
                  <a:pt x="1498" y="126"/>
                </a:lnTo>
                <a:lnTo>
                  <a:pt x="1498" y="134"/>
                </a:lnTo>
                <a:lnTo>
                  <a:pt x="1499" y="136"/>
                </a:lnTo>
                <a:lnTo>
                  <a:pt x="1499" y="135"/>
                </a:lnTo>
                <a:lnTo>
                  <a:pt x="1500" y="160"/>
                </a:lnTo>
                <a:lnTo>
                  <a:pt x="1500" y="152"/>
                </a:lnTo>
                <a:lnTo>
                  <a:pt x="1500" y="151"/>
                </a:lnTo>
                <a:lnTo>
                  <a:pt x="1501" y="154"/>
                </a:lnTo>
                <a:lnTo>
                  <a:pt x="1501" y="141"/>
                </a:lnTo>
                <a:lnTo>
                  <a:pt x="1501" y="141"/>
                </a:lnTo>
                <a:lnTo>
                  <a:pt x="1501" y="145"/>
                </a:lnTo>
                <a:lnTo>
                  <a:pt x="1501" y="147"/>
                </a:lnTo>
                <a:lnTo>
                  <a:pt x="1502" y="134"/>
                </a:lnTo>
                <a:lnTo>
                  <a:pt x="1502" y="141"/>
                </a:lnTo>
                <a:lnTo>
                  <a:pt x="1502" y="142"/>
                </a:lnTo>
                <a:lnTo>
                  <a:pt x="1503" y="158"/>
                </a:lnTo>
                <a:lnTo>
                  <a:pt x="1504" y="138"/>
                </a:lnTo>
                <a:lnTo>
                  <a:pt x="1504" y="139"/>
                </a:lnTo>
                <a:lnTo>
                  <a:pt x="1504" y="139"/>
                </a:lnTo>
                <a:lnTo>
                  <a:pt x="1504" y="137"/>
                </a:lnTo>
                <a:lnTo>
                  <a:pt x="1505" y="147"/>
                </a:lnTo>
                <a:lnTo>
                  <a:pt x="1506" y="145"/>
                </a:lnTo>
                <a:lnTo>
                  <a:pt x="1506" y="157"/>
                </a:lnTo>
                <a:lnTo>
                  <a:pt x="1506" y="139"/>
                </a:lnTo>
                <a:lnTo>
                  <a:pt x="1507" y="143"/>
                </a:lnTo>
                <a:lnTo>
                  <a:pt x="1507" y="142"/>
                </a:lnTo>
                <a:lnTo>
                  <a:pt x="1507" y="148"/>
                </a:lnTo>
                <a:lnTo>
                  <a:pt x="1508" y="138"/>
                </a:lnTo>
                <a:lnTo>
                  <a:pt x="1508" y="141"/>
                </a:lnTo>
                <a:lnTo>
                  <a:pt x="1508" y="141"/>
                </a:lnTo>
                <a:lnTo>
                  <a:pt x="1508" y="137"/>
                </a:lnTo>
                <a:lnTo>
                  <a:pt x="1509" y="159"/>
                </a:lnTo>
                <a:lnTo>
                  <a:pt x="1509" y="143"/>
                </a:lnTo>
                <a:lnTo>
                  <a:pt x="1510" y="144"/>
                </a:lnTo>
                <a:lnTo>
                  <a:pt x="1510" y="140"/>
                </a:lnTo>
                <a:lnTo>
                  <a:pt x="1511" y="150"/>
                </a:lnTo>
                <a:lnTo>
                  <a:pt x="1511" y="146"/>
                </a:lnTo>
                <a:lnTo>
                  <a:pt x="1511" y="148"/>
                </a:lnTo>
                <a:lnTo>
                  <a:pt x="1511" y="186"/>
                </a:lnTo>
                <a:lnTo>
                  <a:pt x="1512" y="135"/>
                </a:lnTo>
                <a:lnTo>
                  <a:pt x="1512" y="137"/>
                </a:lnTo>
                <a:lnTo>
                  <a:pt x="1513" y="136"/>
                </a:lnTo>
                <a:lnTo>
                  <a:pt x="1513" y="137"/>
                </a:lnTo>
                <a:lnTo>
                  <a:pt x="1514" y="128"/>
                </a:lnTo>
                <a:lnTo>
                  <a:pt x="1514" y="130"/>
                </a:lnTo>
                <a:lnTo>
                  <a:pt x="1514" y="129"/>
                </a:lnTo>
                <a:lnTo>
                  <a:pt x="1514" y="126"/>
                </a:lnTo>
                <a:lnTo>
                  <a:pt x="1515" y="156"/>
                </a:lnTo>
                <a:lnTo>
                  <a:pt x="1515" y="145"/>
                </a:lnTo>
                <a:lnTo>
                  <a:pt x="1515" y="146"/>
                </a:lnTo>
                <a:lnTo>
                  <a:pt x="1516" y="143"/>
                </a:lnTo>
                <a:lnTo>
                  <a:pt x="1516" y="212"/>
                </a:lnTo>
                <a:lnTo>
                  <a:pt x="1516" y="211"/>
                </a:lnTo>
                <a:lnTo>
                  <a:pt x="1517" y="211"/>
                </a:lnTo>
                <a:lnTo>
                  <a:pt x="1517" y="126"/>
                </a:lnTo>
                <a:lnTo>
                  <a:pt x="1518" y="142"/>
                </a:lnTo>
                <a:lnTo>
                  <a:pt x="1518" y="144"/>
                </a:lnTo>
                <a:lnTo>
                  <a:pt x="1518" y="154"/>
                </a:lnTo>
                <a:lnTo>
                  <a:pt x="1518" y="129"/>
                </a:lnTo>
                <a:lnTo>
                  <a:pt x="1519" y="148"/>
                </a:lnTo>
                <a:lnTo>
                  <a:pt x="1519" y="144"/>
                </a:lnTo>
                <a:lnTo>
                  <a:pt x="1519" y="131"/>
                </a:lnTo>
                <a:lnTo>
                  <a:pt x="1521" y="149"/>
                </a:lnTo>
                <a:lnTo>
                  <a:pt x="1521" y="147"/>
                </a:lnTo>
                <a:lnTo>
                  <a:pt x="1521" y="163"/>
                </a:lnTo>
                <a:lnTo>
                  <a:pt x="1522" y="141"/>
                </a:lnTo>
                <a:lnTo>
                  <a:pt x="1522" y="148"/>
                </a:lnTo>
                <a:lnTo>
                  <a:pt x="1522" y="149"/>
                </a:lnTo>
                <a:lnTo>
                  <a:pt x="1523" y="164"/>
                </a:lnTo>
                <a:lnTo>
                  <a:pt x="1523" y="131"/>
                </a:lnTo>
                <a:lnTo>
                  <a:pt x="1523" y="145"/>
                </a:lnTo>
                <a:lnTo>
                  <a:pt x="1524" y="142"/>
                </a:lnTo>
                <a:lnTo>
                  <a:pt x="1524" y="130"/>
                </a:lnTo>
                <a:lnTo>
                  <a:pt x="1525" y="152"/>
                </a:lnTo>
                <a:lnTo>
                  <a:pt x="1525" y="153"/>
                </a:lnTo>
                <a:lnTo>
                  <a:pt x="1525" y="172"/>
                </a:lnTo>
                <a:lnTo>
                  <a:pt x="1526" y="118"/>
                </a:lnTo>
                <a:lnTo>
                  <a:pt x="1526" y="122"/>
                </a:lnTo>
                <a:lnTo>
                  <a:pt x="1526" y="121"/>
                </a:lnTo>
                <a:lnTo>
                  <a:pt x="1527" y="54"/>
                </a:lnTo>
                <a:lnTo>
                  <a:pt x="1527" y="169"/>
                </a:lnTo>
                <a:lnTo>
                  <a:pt x="1527" y="167"/>
                </a:lnTo>
                <a:lnTo>
                  <a:pt x="1528" y="174"/>
                </a:lnTo>
                <a:lnTo>
                  <a:pt x="1528" y="171"/>
                </a:lnTo>
                <a:lnTo>
                  <a:pt x="1529" y="191"/>
                </a:lnTo>
                <a:lnTo>
                  <a:pt x="1529" y="177"/>
                </a:lnTo>
                <a:lnTo>
                  <a:pt x="1529" y="179"/>
                </a:lnTo>
                <a:lnTo>
                  <a:pt x="1530" y="136"/>
                </a:lnTo>
                <a:lnTo>
                  <a:pt x="1530" y="140"/>
                </a:lnTo>
                <a:lnTo>
                  <a:pt x="1530" y="137"/>
                </a:lnTo>
                <a:lnTo>
                  <a:pt x="1531" y="140"/>
                </a:lnTo>
                <a:lnTo>
                  <a:pt x="1532" y="128"/>
                </a:lnTo>
                <a:lnTo>
                  <a:pt x="1532" y="133"/>
                </a:lnTo>
                <a:lnTo>
                  <a:pt x="1532" y="133"/>
                </a:lnTo>
                <a:lnTo>
                  <a:pt x="1532" y="131"/>
                </a:lnTo>
                <a:lnTo>
                  <a:pt x="1533" y="149"/>
                </a:lnTo>
                <a:lnTo>
                  <a:pt x="1533" y="136"/>
                </a:lnTo>
                <a:lnTo>
                  <a:pt x="1533" y="138"/>
                </a:lnTo>
                <a:lnTo>
                  <a:pt x="1533" y="139"/>
                </a:lnTo>
                <a:lnTo>
                  <a:pt x="1534" y="129"/>
                </a:lnTo>
                <a:lnTo>
                  <a:pt x="1534" y="134"/>
                </a:lnTo>
                <a:lnTo>
                  <a:pt x="1534" y="136"/>
                </a:lnTo>
                <a:lnTo>
                  <a:pt x="1535" y="70"/>
                </a:lnTo>
                <a:lnTo>
                  <a:pt x="1536" y="163"/>
                </a:lnTo>
                <a:lnTo>
                  <a:pt x="1536" y="162"/>
                </a:lnTo>
                <a:lnTo>
                  <a:pt x="1536" y="160"/>
                </a:lnTo>
                <a:lnTo>
                  <a:pt x="1537" y="180"/>
                </a:lnTo>
                <a:lnTo>
                  <a:pt x="1537" y="157"/>
                </a:lnTo>
                <a:lnTo>
                  <a:pt x="1537" y="167"/>
                </a:lnTo>
                <a:lnTo>
                  <a:pt x="1537" y="161"/>
                </a:lnTo>
                <a:lnTo>
                  <a:pt x="1538" y="131"/>
                </a:lnTo>
                <a:lnTo>
                  <a:pt x="1539" y="139"/>
                </a:lnTo>
                <a:lnTo>
                  <a:pt x="1539" y="139"/>
                </a:lnTo>
                <a:lnTo>
                  <a:pt x="1539" y="141"/>
                </a:lnTo>
                <a:lnTo>
                  <a:pt x="1540" y="124"/>
                </a:lnTo>
                <a:lnTo>
                  <a:pt x="1540" y="139"/>
                </a:lnTo>
                <a:lnTo>
                  <a:pt x="1540" y="128"/>
                </a:lnTo>
                <a:lnTo>
                  <a:pt x="1541" y="145"/>
                </a:lnTo>
                <a:lnTo>
                  <a:pt x="1541" y="141"/>
                </a:lnTo>
                <a:lnTo>
                  <a:pt x="1541" y="144"/>
                </a:lnTo>
                <a:lnTo>
                  <a:pt x="1542" y="143"/>
                </a:lnTo>
                <a:lnTo>
                  <a:pt x="1543" y="173"/>
                </a:lnTo>
                <a:lnTo>
                  <a:pt x="1543" y="167"/>
                </a:lnTo>
                <a:lnTo>
                  <a:pt x="1543" y="164"/>
                </a:lnTo>
                <a:lnTo>
                  <a:pt x="1544" y="131"/>
                </a:lnTo>
                <a:lnTo>
                  <a:pt x="1544" y="134"/>
                </a:lnTo>
                <a:lnTo>
                  <a:pt x="1544" y="135"/>
                </a:lnTo>
                <a:lnTo>
                  <a:pt x="1545" y="128"/>
                </a:lnTo>
                <a:lnTo>
                  <a:pt x="1546" y="160"/>
                </a:lnTo>
                <a:lnTo>
                  <a:pt x="1546" y="141"/>
                </a:lnTo>
                <a:lnTo>
                  <a:pt x="1546" y="145"/>
                </a:lnTo>
                <a:lnTo>
                  <a:pt x="1546" y="153"/>
                </a:lnTo>
                <a:lnTo>
                  <a:pt x="1547" y="119"/>
                </a:lnTo>
                <a:lnTo>
                  <a:pt x="1547" y="134"/>
                </a:lnTo>
                <a:lnTo>
                  <a:pt x="1547" y="135"/>
                </a:lnTo>
                <a:lnTo>
                  <a:pt x="1548" y="165"/>
                </a:lnTo>
                <a:lnTo>
                  <a:pt x="1548" y="120"/>
                </a:lnTo>
                <a:lnTo>
                  <a:pt x="1548" y="149"/>
                </a:lnTo>
                <a:lnTo>
                  <a:pt x="1548" y="147"/>
                </a:lnTo>
                <a:lnTo>
                  <a:pt x="1549" y="168"/>
                </a:lnTo>
                <a:lnTo>
                  <a:pt x="1549" y="144"/>
                </a:lnTo>
                <a:lnTo>
                  <a:pt x="1550" y="151"/>
                </a:lnTo>
                <a:lnTo>
                  <a:pt x="1550" y="148"/>
                </a:lnTo>
                <a:lnTo>
                  <a:pt x="1551" y="152"/>
                </a:lnTo>
                <a:lnTo>
                  <a:pt x="1551" y="142"/>
                </a:lnTo>
                <a:lnTo>
                  <a:pt x="1551" y="144"/>
                </a:lnTo>
                <a:lnTo>
                  <a:pt x="1551" y="143"/>
                </a:lnTo>
                <a:lnTo>
                  <a:pt x="1552" y="129"/>
                </a:lnTo>
                <a:lnTo>
                  <a:pt x="1553" y="149"/>
                </a:lnTo>
                <a:lnTo>
                  <a:pt x="1553" y="140"/>
                </a:lnTo>
                <a:lnTo>
                  <a:pt x="1553" y="138"/>
                </a:lnTo>
                <a:lnTo>
                  <a:pt x="1554" y="154"/>
                </a:lnTo>
                <a:lnTo>
                  <a:pt x="1554" y="128"/>
                </a:lnTo>
                <a:lnTo>
                  <a:pt x="1554" y="140"/>
                </a:lnTo>
                <a:lnTo>
                  <a:pt x="1554" y="139"/>
                </a:lnTo>
                <a:lnTo>
                  <a:pt x="1555" y="113"/>
                </a:lnTo>
                <a:lnTo>
                  <a:pt x="1555" y="178"/>
                </a:lnTo>
                <a:lnTo>
                  <a:pt x="1555" y="132"/>
                </a:lnTo>
                <a:lnTo>
                  <a:pt x="1556" y="154"/>
                </a:lnTo>
                <a:lnTo>
                  <a:pt x="1556" y="162"/>
                </a:lnTo>
                <a:lnTo>
                  <a:pt x="1556" y="124"/>
                </a:lnTo>
                <a:lnTo>
                  <a:pt x="1557" y="139"/>
                </a:lnTo>
                <a:lnTo>
                  <a:pt x="1557" y="136"/>
                </a:lnTo>
                <a:lnTo>
                  <a:pt x="1557" y="155"/>
                </a:lnTo>
                <a:lnTo>
                  <a:pt x="1558" y="131"/>
                </a:lnTo>
                <a:lnTo>
                  <a:pt x="1558" y="144"/>
                </a:lnTo>
                <a:lnTo>
                  <a:pt x="1558" y="141"/>
                </a:lnTo>
                <a:lnTo>
                  <a:pt x="1558" y="151"/>
                </a:lnTo>
                <a:lnTo>
                  <a:pt x="1559" y="125"/>
                </a:lnTo>
                <a:lnTo>
                  <a:pt x="1559" y="139"/>
                </a:lnTo>
                <a:lnTo>
                  <a:pt x="1559" y="141"/>
                </a:lnTo>
                <a:lnTo>
                  <a:pt x="1560" y="141"/>
                </a:lnTo>
                <a:lnTo>
                  <a:pt x="1561" y="151"/>
                </a:lnTo>
                <a:lnTo>
                  <a:pt x="1561" y="148"/>
                </a:lnTo>
                <a:lnTo>
                  <a:pt x="1561" y="148"/>
                </a:lnTo>
                <a:lnTo>
                  <a:pt x="1562" y="141"/>
                </a:lnTo>
                <a:lnTo>
                  <a:pt x="1562" y="154"/>
                </a:lnTo>
                <a:lnTo>
                  <a:pt x="1562" y="142"/>
                </a:lnTo>
                <a:lnTo>
                  <a:pt x="1563" y="142"/>
                </a:lnTo>
                <a:lnTo>
                  <a:pt x="1563" y="152"/>
                </a:lnTo>
                <a:lnTo>
                  <a:pt x="1563" y="123"/>
                </a:lnTo>
                <a:lnTo>
                  <a:pt x="1564" y="140"/>
                </a:lnTo>
                <a:lnTo>
                  <a:pt x="1564" y="139"/>
                </a:lnTo>
                <a:lnTo>
                  <a:pt x="1564" y="137"/>
                </a:lnTo>
                <a:lnTo>
                  <a:pt x="1565" y="151"/>
                </a:lnTo>
                <a:lnTo>
                  <a:pt x="1565" y="148"/>
                </a:lnTo>
                <a:lnTo>
                  <a:pt x="1565" y="153"/>
                </a:lnTo>
                <a:lnTo>
                  <a:pt x="1566" y="154"/>
                </a:lnTo>
                <a:lnTo>
                  <a:pt x="1566" y="143"/>
                </a:lnTo>
                <a:lnTo>
                  <a:pt x="1566" y="144"/>
                </a:lnTo>
                <a:lnTo>
                  <a:pt x="1567" y="145"/>
                </a:lnTo>
                <a:lnTo>
                  <a:pt x="1567" y="142"/>
                </a:lnTo>
                <a:lnTo>
                  <a:pt x="1567" y="154"/>
                </a:lnTo>
                <a:lnTo>
                  <a:pt x="1568" y="147"/>
                </a:lnTo>
                <a:lnTo>
                  <a:pt x="1568" y="145"/>
                </a:lnTo>
                <a:lnTo>
                  <a:pt x="1568" y="154"/>
                </a:lnTo>
                <a:lnTo>
                  <a:pt x="1569" y="137"/>
                </a:lnTo>
                <a:lnTo>
                  <a:pt x="1569" y="145"/>
                </a:lnTo>
                <a:lnTo>
                  <a:pt x="1570" y="144"/>
                </a:lnTo>
                <a:lnTo>
                  <a:pt x="1570" y="152"/>
                </a:lnTo>
                <a:lnTo>
                  <a:pt x="1570" y="114"/>
                </a:lnTo>
                <a:lnTo>
                  <a:pt x="1571" y="146"/>
                </a:lnTo>
                <a:lnTo>
                  <a:pt x="1571" y="149"/>
                </a:lnTo>
                <a:lnTo>
                  <a:pt x="1571" y="139"/>
                </a:lnTo>
                <a:lnTo>
                  <a:pt x="1572" y="164"/>
                </a:lnTo>
                <a:lnTo>
                  <a:pt x="1572" y="148"/>
                </a:lnTo>
                <a:lnTo>
                  <a:pt x="1572" y="146"/>
                </a:lnTo>
                <a:lnTo>
                  <a:pt x="1572" y="148"/>
                </a:lnTo>
                <a:lnTo>
                  <a:pt x="1573" y="125"/>
                </a:lnTo>
                <a:lnTo>
                  <a:pt x="1573" y="137"/>
                </a:lnTo>
                <a:lnTo>
                  <a:pt x="1574" y="137"/>
                </a:lnTo>
                <a:lnTo>
                  <a:pt x="1574" y="135"/>
                </a:lnTo>
                <a:lnTo>
                  <a:pt x="1574" y="155"/>
                </a:lnTo>
                <a:lnTo>
                  <a:pt x="1575" y="141"/>
                </a:lnTo>
                <a:lnTo>
                  <a:pt x="1575" y="141"/>
                </a:lnTo>
                <a:lnTo>
                  <a:pt x="1576" y="152"/>
                </a:lnTo>
                <a:lnTo>
                  <a:pt x="1576" y="135"/>
                </a:lnTo>
                <a:lnTo>
                  <a:pt x="1576" y="142"/>
                </a:lnTo>
                <a:lnTo>
                  <a:pt x="1576" y="145"/>
                </a:lnTo>
                <a:lnTo>
                  <a:pt x="1577" y="141"/>
                </a:lnTo>
                <a:lnTo>
                  <a:pt x="1577" y="160"/>
                </a:lnTo>
                <a:lnTo>
                  <a:pt x="1578" y="142"/>
                </a:lnTo>
                <a:lnTo>
                  <a:pt x="1578" y="143"/>
                </a:lnTo>
                <a:lnTo>
                  <a:pt x="1578" y="144"/>
                </a:lnTo>
                <a:lnTo>
                  <a:pt x="1579" y="135"/>
                </a:lnTo>
                <a:lnTo>
                  <a:pt x="1579" y="136"/>
                </a:lnTo>
                <a:lnTo>
                  <a:pt x="1579" y="139"/>
                </a:lnTo>
                <a:lnTo>
                  <a:pt x="1580" y="132"/>
                </a:lnTo>
                <a:lnTo>
                  <a:pt x="1580" y="173"/>
                </a:lnTo>
                <a:lnTo>
                  <a:pt x="1581" y="179"/>
                </a:lnTo>
                <a:lnTo>
                  <a:pt x="1581" y="199"/>
                </a:lnTo>
                <a:lnTo>
                  <a:pt x="1582" y="125"/>
                </a:lnTo>
                <a:lnTo>
                  <a:pt x="1582" y="130"/>
                </a:lnTo>
                <a:lnTo>
                  <a:pt x="1582" y="132"/>
                </a:lnTo>
                <a:lnTo>
                  <a:pt x="1582" y="74"/>
                </a:lnTo>
                <a:lnTo>
                  <a:pt x="1583" y="135"/>
                </a:lnTo>
                <a:lnTo>
                  <a:pt x="1583" y="129"/>
                </a:lnTo>
                <a:lnTo>
                  <a:pt x="1583" y="130"/>
                </a:lnTo>
                <a:lnTo>
                  <a:pt x="1585" y="170"/>
                </a:lnTo>
                <a:lnTo>
                  <a:pt x="1585" y="166"/>
                </a:lnTo>
                <a:lnTo>
                  <a:pt x="1585" y="167"/>
                </a:lnTo>
                <a:lnTo>
                  <a:pt x="1586" y="149"/>
                </a:lnTo>
                <a:lnTo>
                  <a:pt x="1586" y="153"/>
                </a:lnTo>
                <a:lnTo>
                  <a:pt x="1586" y="154"/>
                </a:lnTo>
                <a:lnTo>
                  <a:pt x="1586" y="155"/>
                </a:lnTo>
                <a:lnTo>
                  <a:pt x="1586" y="139"/>
                </a:lnTo>
                <a:lnTo>
                  <a:pt x="1587" y="146"/>
                </a:lnTo>
                <a:lnTo>
                  <a:pt x="1587" y="148"/>
                </a:lnTo>
                <a:lnTo>
                  <a:pt x="1588" y="150"/>
                </a:lnTo>
                <a:lnTo>
                  <a:pt x="1589" y="138"/>
                </a:lnTo>
                <a:lnTo>
                  <a:pt x="1589" y="137"/>
                </a:lnTo>
                <a:lnTo>
                  <a:pt x="1589" y="136"/>
                </a:lnTo>
                <a:lnTo>
                  <a:pt x="1589" y="147"/>
                </a:lnTo>
                <a:lnTo>
                  <a:pt x="1590" y="142"/>
                </a:lnTo>
                <a:lnTo>
                  <a:pt x="1590" y="143"/>
                </a:lnTo>
                <a:lnTo>
                  <a:pt x="1591" y="125"/>
                </a:lnTo>
                <a:lnTo>
                  <a:pt x="1591" y="150"/>
                </a:lnTo>
                <a:lnTo>
                  <a:pt x="1591" y="148"/>
                </a:lnTo>
                <a:lnTo>
                  <a:pt x="1591" y="144"/>
                </a:lnTo>
                <a:lnTo>
                  <a:pt x="1592" y="147"/>
                </a:lnTo>
                <a:lnTo>
                  <a:pt x="1593" y="123"/>
                </a:lnTo>
                <a:lnTo>
                  <a:pt x="1593" y="133"/>
                </a:lnTo>
                <a:lnTo>
                  <a:pt x="1593" y="133"/>
                </a:lnTo>
                <a:lnTo>
                  <a:pt x="1593" y="132"/>
                </a:lnTo>
                <a:lnTo>
                  <a:pt x="1594" y="157"/>
                </a:lnTo>
                <a:lnTo>
                  <a:pt x="1594" y="146"/>
                </a:lnTo>
                <a:lnTo>
                  <a:pt x="1594" y="144"/>
                </a:lnTo>
                <a:lnTo>
                  <a:pt x="1595" y="137"/>
                </a:lnTo>
                <a:lnTo>
                  <a:pt x="1596" y="149"/>
                </a:lnTo>
                <a:lnTo>
                  <a:pt x="1596" y="147"/>
                </a:lnTo>
                <a:lnTo>
                  <a:pt x="1596" y="144"/>
                </a:lnTo>
                <a:lnTo>
                  <a:pt x="1596" y="160"/>
                </a:lnTo>
                <a:lnTo>
                  <a:pt x="1597" y="139"/>
                </a:lnTo>
                <a:lnTo>
                  <a:pt x="1597" y="143"/>
                </a:lnTo>
                <a:lnTo>
                  <a:pt x="1597" y="142"/>
                </a:lnTo>
                <a:lnTo>
                  <a:pt x="1597" y="139"/>
                </a:lnTo>
                <a:lnTo>
                  <a:pt x="1598" y="148"/>
                </a:lnTo>
                <a:lnTo>
                  <a:pt x="1598" y="142"/>
                </a:lnTo>
                <a:lnTo>
                  <a:pt x="1598" y="143"/>
                </a:lnTo>
                <a:lnTo>
                  <a:pt x="1599" y="131"/>
                </a:lnTo>
                <a:lnTo>
                  <a:pt x="1600" y="164"/>
                </a:lnTo>
                <a:lnTo>
                  <a:pt x="1600" y="146"/>
                </a:lnTo>
                <a:lnTo>
                  <a:pt x="1600" y="145"/>
                </a:lnTo>
                <a:lnTo>
                  <a:pt x="1601" y="138"/>
                </a:lnTo>
                <a:lnTo>
                  <a:pt x="1601" y="148"/>
                </a:lnTo>
                <a:lnTo>
                  <a:pt x="1601" y="141"/>
                </a:lnTo>
                <a:lnTo>
                  <a:pt x="1601" y="140"/>
                </a:lnTo>
                <a:lnTo>
                  <a:pt x="1602" y="130"/>
                </a:lnTo>
                <a:lnTo>
                  <a:pt x="1602" y="151"/>
                </a:lnTo>
                <a:lnTo>
                  <a:pt x="1603" y="145"/>
                </a:lnTo>
                <a:lnTo>
                  <a:pt x="1603" y="147"/>
                </a:lnTo>
                <a:lnTo>
                  <a:pt x="1603" y="141"/>
                </a:lnTo>
                <a:lnTo>
                  <a:pt x="1604" y="152"/>
                </a:lnTo>
                <a:lnTo>
                  <a:pt x="1604" y="147"/>
                </a:lnTo>
                <a:lnTo>
                  <a:pt x="1604" y="147"/>
                </a:lnTo>
                <a:lnTo>
                  <a:pt x="1605" y="175"/>
                </a:lnTo>
                <a:lnTo>
                  <a:pt x="1605" y="137"/>
                </a:lnTo>
                <a:lnTo>
                  <a:pt x="1605" y="139"/>
                </a:lnTo>
                <a:lnTo>
                  <a:pt x="1605" y="138"/>
                </a:lnTo>
                <a:lnTo>
                  <a:pt x="1606" y="128"/>
                </a:lnTo>
                <a:lnTo>
                  <a:pt x="1607" y="146"/>
                </a:lnTo>
                <a:lnTo>
                  <a:pt x="1607" y="131"/>
                </a:lnTo>
                <a:lnTo>
                  <a:pt x="1607" y="140"/>
                </a:lnTo>
                <a:lnTo>
                  <a:pt x="1607" y="121"/>
                </a:lnTo>
                <a:lnTo>
                  <a:pt x="1608" y="165"/>
                </a:lnTo>
                <a:lnTo>
                  <a:pt x="1608" y="154"/>
                </a:lnTo>
                <a:lnTo>
                  <a:pt x="1609" y="146"/>
                </a:lnTo>
                <a:lnTo>
                  <a:pt x="1609" y="165"/>
                </a:lnTo>
                <a:lnTo>
                  <a:pt x="1610" y="129"/>
                </a:lnTo>
                <a:lnTo>
                  <a:pt x="1610" y="141"/>
                </a:lnTo>
                <a:lnTo>
                  <a:pt x="1610" y="137"/>
                </a:lnTo>
                <a:lnTo>
                  <a:pt x="1610" y="150"/>
                </a:lnTo>
                <a:lnTo>
                  <a:pt x="1610" y="130"/>
                </a:lnTo>
                <a:lnTo>
                  <a:pt x="1611" y="137"/>
                </a:lnTo>
                <a:lnTo>
                  <a:pt x="1611" y="139"/>
                </a:lnTo>
                <a:lnTo>
                  <a:pt x="1611" y="132"/>
                </a:lnTo>
                <a:lnTo>
                  <a:pt x="1612" y="178"/>
                </a:lnTo>
                <a:lnTo>
                  <a:pt x="1612" y="158"/>
                </a:lnTo>
                <a:lnTo>
                  <a:pt x="1613" y="156"/>
                </a:lnTo>
                <a:lnTo>
                  <a:pt x="1613" y="129"/>
                </a:lnTo>
                <a:lnTo>
                  <a:pt x="1613" y="183"/>
                </a:lnTo>
                <a:lnTo>
                  <a:pt x="1614" y="151"/>
                </a:lnTo>
                <a:lnTo>
                  <a:pt x="1614" y="154"/>
                </a:lnTo>
                <a:lnTo>
                  <a:pt x="1615" y="107"/>
                </a:lnTo>
                <a:lnTo>
                  <a:pt x="1615" y="109"/>
                </a:lnTo>
                <a:lnTo>
                  <a:pt x="1615" y="109"/>
                </a:lnTo>
                <a:lnTo>
                  <a:pt x="1615" y="108"/>
                </a:lnTo>
                <a:lnTo>
                  <a:pt x="1617" y="144"/>
                </a:lnTo>
                <a:lnTo>
                  <a:pt x="1617" y="142"/>
                </a:lnTo>
                <a:lnTo>
                  <a:pt x="1617" y="144"/>
                </a:lnTo>
                <a:lnTo>
                  <a:pt x="1618" y="165"/>
                </a:lnTo>
                <a:lnTo>
                  <a:pt x="1618" y="143"/>
                </a:lnTo>
                <a:lnTo>
                  <a:pt x="1618" y="147"/>
                </a:lnTo>
                <a:lnTo>
                  <a:pt x="1618" y="147"/>
                </a:lnTo>
                <a:lnTo>
                  <a:pt x="1619" y="156"/>
                </a:lnTo>
                <a:lnTo>
                  <a:pt x="1619" y="145"/>
                </a:lnTo>
                <a:lnTo>
                  <a:pt x="1619" y="152"/>
                </a:lnTo>
                <a:lnTo>
                  <a:pt x="1620" y="139"/>
                </a:lnTo>
                <a:lnTo>
                  <a:pt x="1621" y="166"/>
                </a:lnTo>
                <a:lnTo>
                  <a:pt x="1621" y="147"/>
                </a:lnTo>
                <a:lnTo>
                  <a:pt x="1621" y="150"/>
                </a:lnTo>
                <a:lnTo>
                  <a:pt x="1621" y="156"/>
                </a:lnTo>
                <a:lnTo>
                  <a:pt x="1622" y="136"/>
                </a:lnTo>
                <a:lnTo>
                  <a:pt x="1622" y="143"/>
                </a:lnTo>
                <a:lnTo>
                  <a:pt x="1622" y="141"/>
                </a:lnTo>
                <a:lnTo>
                  <a:pt x="1623" y="146"/>
                </a:lnTo>
                <a:lnTo>
                  <a:pt x="1623" y="125"/>
                </a:lnTo>
                <a:lnTo>
                  <a:pt x="1623" y="128"/>
                </a:lnTo>
                <a:lnTo>
                  <a:pt x="1624" y="129"/>
                </a:lnTo>
                <a:lnTo>
                  <a:pt x="1625" y="162"/>
                </a:lnTo>
                <a:lnTo>
                  <a:pt x="1625" y="120"/>
                </a:lnTo>
                <a:lnTo>
                  <a:pt x="1625" y="133"/>
                </a:lnTo>
                <a:lnTo>
                  <a:pt x="1625" y="134"/>
                </a:lnTo>
                <a:lnTo>
                  <a:pt x="1625" y="131"/>
                </a:lnTo>
                <a:lnTo>
                  <a:pt x="1626" y="175"/>
                </a:lnTo>
                <a:lnTo>
                  <a:pt x="1627" y="181"/>
                </a:lnTo>
                <a:lnTo>
                  <a:pt x="1627" y="192"/>
                </a:lnTo>
                <a:lnTo>
                  <a:pt x="1628" y="131"/>
                </a:lnTo>
                <a:lnTo>
                  <a:pt x="1628" y="132"/>
                </a:lnTo>
                <a:lnTo>
                  <a:pt x="1628" y="132"/>
                </a:lnTo>
                <a:lnTo>
                  <a:pt x="1628" y="147"/>
                </a:lnTo>
                <a:lnTo>
                  <a:pt x="1628" y="118"/>
                </a:lnTo>
                <a:lnTo>
                  <a:pt x="1629" y="141"/>
                </a:lnTo>
                <a:lnTo>
                  <a:pt x="1629" y="141"/>
                </a:lnTo>
                <a:lnTo>
                  <a:pt x="1629" y="139"/>
                </a:lnTo>
                <a:lnTo>
                  <a:pt x="1630" y="162"/>
                </a:lnTo>
                <a:lnTo>
                  <a:pt x="1630" y="148"/>
                </a:lnTo>
                <a:lnTo>
                  <a:pt x="1631" y="147"/>
                </a:lnTo>
                <a:lnTo>
                  <a:pt x="1631" y="152"/>
                </a:lnTo>
                <a:lnTo>
                  <a:pt x="1631" y="141"/>
                </a:lnTo>
                <a:lnTo>
                  <a:pt x="1632" y="144"/>
                </a:lnTo>
                <a:lnTo>
                  <a:pt x="1632" y="143"/>
                </a:lnTo>
                <a:lnTo>
                  <a:pt x="1633" y="139"/>
                </a:lnTo>
                <a:lnTo>
                  <a:pt x="1633" y="161"/>
                </a:lnTo>
                <a:lnTo>
                  <a:pt x="1633" y="142"/>
                </a:lnTo>
                <a:lnTo>
                  <a:pt x="1633" y="141"/>
                </a:lnTo>
                <a:lnTo>
                  <a:pt x="1634" y="138"/>
                </a:lnTo>
                <a:lnTo>
                  <a:pt x="1634" y="155"/>
                </a:lnTo>
                <a:lnTo>
                  <a:pt x="1635" y="142"/>
                </a:lnTo>
                <a:lnTo>
                  <a:pt x="1635" y="140"/>
                </a:lnTo>
                <a:lnTo>
                  <a:pt x="1636" y="137"/>
                </a:lnTo>
                <a:lnTo>
                  <a:pt x="1636" y="154"/>
                </a:lnTo>
                <a:lnTo>
                  <a:pt x="1636" y="146"/>
                </a:lnTo>
                <a:lnTo>
                  <a:pt x="1636" y="147"/>
                </a:lnTo>
                <a:lnTo>
                  <a:pt x="1636" y="148"/>
                </a:lnTo>
                <a:lnTo>
                  <a:pt x="1637" y="139"/>
                </a:lnTo>
                <a:lnTo>
                  <a:pt x="1637" y="144"/>
                </a:lnTo>
                <a:lnTo>
                  <a:pt x="1638" y="143"/>
                </a:lnTo>
                <a:lnTo>
                  <a:pt x="1638" y="140"/>
                </a:lnTo>
                <a:lnTo>
                  <a:pt x="1638" y="157"/>
                </a:lnTo>
                <a:lnTo>
                  <a:pt x="1639" y="142"/>
                </a:lnTo>
                <a:lnTo>
                  <a:pt x="1639" y="142"/>
                </a:lnTo>
                <a:lnTo>
                  <a:pt x="1639" y="152"/>
                </a:lnTo>
                <a:lnTo>
                  <a:pt x="1640" y="136"/>
                </a:lnTo>
                <a:lnTo>
                  <a:pt x="1640" y="146"/>
                </a:lnTo>
                <a:lnTo>
                  <a:pt x="1640" y="139"/>
                </a:lnTo>
                <a:lnTo>
                  <a:pt x="1641" y="138"/>
                </a:lnTo>
                <a:lnTo>
                  <a:pt x="1641" y="154"/>
                </a:lnTo>
                <a:lnTo>
                  <a:pt x="1642" y="143"/>
                </a:lnTo>
                <a:lnTo>
                  <a:pt x="1642" y="145"/>
                </a:lnTo>
                <a:lnTo>
                  <a:pt x="1642" y="152"/>
                </a:lnTo>
                <a:lnTo>
                  <a:pt x="1642" y="125"/>
                </a:lnTo>
                <a:lnTo>
                  <a:pt x="1643" y="147"/>
                </a:lnTo>
                <a:lnTo>
                  <a:pt x="1643" y="149"/>
                </a:lnTo>
                <a:lnTo>
                  <a:pt x="1643" y="146"/>
                </a:lnTo>
                <a:lnTo>
                  <a:pt x="1644" y="155"/>
                </a:lnTo>
                <a:lnTo>
                  <a:pt x="1644" y="150"/>
                </a:lnTo>
                <a:lnTo>
                  <a:pt x="1644" y="149"/>
                </a:lnTo>
                <a:lnTo>
                  <a:pt x="1645" y="152"/>
                </a:lnTo>
                <a:lnTo>
                  <a:pt x="1645" y="127"/>
                </a:lnTo>
                <a:lnTo>
                  <a:pt x="1646" y="137"/>
                </a:lnTo>
                <a:lnTo>
                  <a:pt x="1646" y="141"/>
                </a:lnTo>
                <a:lnTo>
                  <a:pt x="1646" y="139"/>
                </a:lnTo>
                <a:lnTo>
                  <a:pt x="1646" y="148"/>
                </a:lnTo>
                <a:lnTo>
                  <a:pt x="1647" y="144"/>
                </a:lnTo>
                <a:lnTo>
                  <a:pt x="1647" y="143"/>
                </a:lnTo>
                <a:lnTo>
                  <a:pt x="1648" y="151"/>
                </a:lnTo>
                <a:lnTo>
                  <a:pt x="1648" y="140"/>
                </a:lnTo>
                <a:lnTo>
                  <a:pt x="1649" y="142"/>
                </a:lnTo>
                <a:lnTo>
                  <a:pt x="1649" y="145"/>
                </a:lnTo>
                <a:lnTo>
                  <a:pt x="1649" y="154"/>
                </a:lnTo>
                <a:lnTo>
                  <a:pt x="1650" y="133"/>
                </a:lnTo>
                <a:lnTo>
                  <a:pt x="1650" y="138"/>
                </a:lnTo>
                <a:lnTo>
                  <a:pt x="1650" y="139"/>
                </a:lnTo>
                <a:lnTo>
                  <a:pt x="1650" y="150"/>
                </a:lnTo>
                <a:lnTo>
                  <a:pt x="1651" y="122"/>
                </a:lnTo>
                <a:lnTo>
                  <a:pt x="1651" y="144"/>
                </a:lnTo>
                <a:lnTo>
                  <a:pt x="1651" y="145"/>
                </a:lnTo>
                <a:lnTo>
                  <a:pt x="1652" y="126"/>
                </a:lnTo>
                <a:lnTo>
                  <a:pt x="1652" y="158"/>
                </a:lnTo>
                <a:lnTo>
                  <a:pt x="1653" y="156"/>
                </a:lnTo>
                <a:lnTo>
                  <a:pt x="1653" y="155"/>
                </a:lnTo>
                <a:lnTo>
                  <a:pt x="1654" y="142"/>
                </a:lnTo>
                <a:lnTo>
                  <a:pt x="1654" y="161"/>
                </a:lnTo>
                <a:lnTo>
                  <a:pt x="1654" y="149"/>
                </a:lnTo>
                <a:lnTo>
                  <a:pt x="1654" y="148"/>
                </a:lnTo>
                <a:lnTo>
                  <a:pt x="1655" y="160"/>
                </a:lnTo>
                <a:lnTo>
                  <a:pt x="1656" y="132"/>
                </a:lnTo>
                <a:lnTo>
                  <a:pt x="1656" y="134"/>
                </a:lnTo>
                <a:lnTo>
                  <a:pt x="1656" y="136"/>
                </a:lnTo>
                <a:lnTo>
                  <a:pt x="1656" y="132"/>
                </a:lnTo>
                <a:lnTo>
                  <a:pt x="1656" y="146"/>
                </a:lnTo>
                <a:lnTo>
                  <a:pt x="1657" y="139"/>
                </a:lnTo>
                <a:lnTo>
                  <a:pt x="1657" y="139"/>
                </a:lnTo>
                <a:lnTo>
                  <a:pt x="1658" y="133"/>
                </a:lnTo>
                <a:lnTo>
                  <a:pt x="1658" y="151"/>
                </a:lnTo>
                <a:lnTo>
                  <a:pt x="1658" y="141"/>
                </a:lnTo>
                <a:lnTo>
                  <a:pt x="1658" y="142"/>
                </a:lnTo>
                <a:lnTo>
                  <a:pt x="1659" y="139"/>
                </a:lnTo>
                <a:lnTo>
                  <a:pt x="1660" y="161"/>
                </a:lnTo>
                <a:lnTo>
                  <a:pt x="1660" y="149"/>
                </a:lnTo>
                <a:lnTo>
                  <a:pt x="1660" y="146"/>
                </a:lnTo>
                <a:lnTo>
                  <a:pt x="1660" y="138"/>
                </a:lnTo>
                <a:lnTo>
                  <a:pt x="1661" y="158"/>
                </a:lnTo>
                <a:lnTo>
                  <a:pt x="1661" y="149"/>
                </a:lnTo>
                <a:lnTo>
                  <a:pt x="1661" y="148"/>
                </a:lnTo>
                <a:lnTo>
                  <a:pt x="1662" y="137"/>
                </a:lnTo>
                <a:lnTo>
                  <a:pt x="1662" y="178"/>
                </a:lnTo>
                <a:lnTo>
                  <a:pt x="1662" y="144"/>
                </a:lnTo>
                <a:lnTo>
                  <a:pt x="1662" y="142"/>
                </a:lnTo>
                <a:lnTo>
                  <a:pt x="1664" y="130"/>
                </a:lnTo>
                <a:lnTo>
                  <a:pt x="1664" y="138"/>
                </a:lnTo>
                <a:lnTo>
                  <a:pt x="1664" y="138"/>
                </a:lnTo>
                <a:lnTo>
                  <a:pt x="1664" y="134"/>
                </a:lnTo>
                <a:lnTo>
                  <a:pt x="1665" y="148"/>
                </a:lnTo>
                <a:lnTo>
                  <a:pt x="1665" y="146"/>
                </a:lnTo>
                <a:lnTo>
                  <a:pt x="1666" y="145"/>
                </a:lnTo>
                <a:lnTo>
                  <a:pt x="1666" y="139"/>
                </a:lnTo>
                <a:lnTo>
                  <a:pt x="1667" y="162"/>
                </a:lnTo>
                <a:lnTo>
                  <a:pt x="1667" y="148"/>
                </a:lnTo>
                <a:lnTo>
                  <a:pt x="1668" y="136"/>
                </a:lnTo>
                <a:lnTo>
                  <a:pt x="1668" y="171"/>
                </a:lnTo>
                <a:lnTo>
                  <a:pt x="1668" y="163"/>
                </a:lnTo>
                <a:lnTo>
                  <a:pt x="1668" y="161"/>
                </a:lnTo>
                <a:lnTo>
                  <a:pt x="1668" y="171"/>
                </a:lnTo>
                <a:lnTo>
                  <a:pt x="1669" y="132"/>
                </a:lnTo>
                <a:lnTo>
                  <a:pt x="1669" y="149"/>
                </a:lnTo>
                <a:lnTo>
                  <a:pt x="1670" y="145"/>
                </a:lnTo>
                <a:lnTo>
                  <a:pt x="1670" y="171"/>
                </a:lnTo>
                <a:lnTo>
                  <a:pt x="1670" y="122"/>
                </a:lnTo>
                <a:lnTo>
                  <a:pt x="1671" y="137"/>
                </a:lnTo>
                <a:lnTo>
                  <a:pt x="1671" y="137"/>
                </a:lnTo>
                <a:lnTo>
                  <a:pt x="1672" y="158"/>
                </a:lnTo>
                <a:lnTo>
                  <a:pt x="1672" y="140"/>
                </a:lnTo>
                <a:lnTo>
                  <a:pt x="1673" y="139"/>
                </a:lnTo>
                <a:lnTo>
                  <a:pt x="1673" y="153"/>
                </a:lnTo>
                <a:lnTo>
                  <a:pt x="1674" y="102"/>
                </a:lnTo>
                <a:lnTo>
                  <a:pt x="1674" y="121"/>
                </a:lnTo>
                <a:lnTo>
                  <a:pt x="1674" y="125"/>
                </a:lnTo>
                <a:lnTo>
                  <a:pt x="1674" y="109"/>
                </a:lnTo>
                <a:lnTo>
                  <a:pt x="1675" y="157"/>
                </a:lnTo>
                <a:lnTo>
                  <a:pt x="1675" y="150"/>
                </a:lnTo>
                <a:lnTo>
                  <a:pt x="1675" y="152"/>
                </a:lnTo>
                <a:lnTo>
                  <a:pt x="1676" y="167"/>
                </a:lnTo>
                <a:lnTo>
                  <a:pt x="1676" y="115"/>
                </a:lnTo>
                <a:lnTo>
                  <a:pt x="1677" y="115"/>
                </a:lnTo>
                <a:lnTo>
                  <a:pt x="1677" y="114"/>
                </a:lnTo>
                <a:lnTo>
                  <a:pt x="1677" y="164"/>
                </a:lnTo>
                <a:lnTo>
                  <a:pt x="1678" y="148"/>
                </a:lnTo>
                <a:lnTo>
                  <a:pt x="1678" y="147"/>
                </a:lnTo>
                <a:lnTo>
                  <a:pt x="1679" y="161"/>
                </a:lnTo>
                <a:lnTo>
                  <a:pt x="1679" y="138"/>
                </a:lnTo>
                <a:lnTo>
                  <a:pt x="1679" y="139"/>
                </a:lnTo>
                <a:lnTo>
                  <a:pt x="1680" y="141"/>
                </a:lnTo>
                <a:lnTo>
                  <a:pt x="1680" y="149"/>
                </a:lnTo>
                <a:lnTo>
                  <a:pt x="1681" y="136"/>
                </a:lnTo>
                <a:lnTo>
                  <a:pt x="1681" y="137"/>
                </a:lnTo>
                <a:lnTo>
                  <a:pt x="1681" y="136"/>
                </a:lnTo>
                <a:lnTo>
                  <a:pt x="1681" y="142"/>
                </a:lnTo>
                <a:lnTo>
                  <a:pt x="1682" y="105"/>
                </a:lnTo>
                <a:lnTo>
                  <a:pt x="1682" y="139"/>
                </a:lnTo>
                <a:lnTo>
                  <a:pt x="1682" y="137"/>
                </a:lnTo>
                <a:lnTo>
                  <a:pt x="1682" y="137"/>
                </a:lnTo>
                <a:lnTo>
                  <a:pt x="1683" y="158"/>
                </a:lnTo>
                <a:lnTo>
                  <a:pt x="1683" y="153"/>
                </a:lnTo>
                <a:lnTo>
                  <a:pt x="1684" y="152"/>
                </a:lnTo>
                <a:lnTo>
                  <a:pt x="1684" y="160"/>
                </a:lnTo>
                <a:lnTo>
                  <a:pt x="1684" y="140"/>
                </a:lnTo>
                <a:lnTo>
                  <a:pt x="1685" y="144"/>
                </a:lnTo>
                <a:lnTo>
                  <a:pt x="1685" y="143"/>
                </a:lnTo>
                <a:lnTo>
                  <a:pt x="1685" y="147"/>
                </a:lnTo>
                <a:lnTo>
                  <a:pt x="1686" y="138"/>
                </a:lnTo>
                <a:lnTo>
                  <a:pt x="1686" y="143"/>
                </a:lnTo>
                <a:lnTo>
                  <a:pt x="1686" y="139"/>
                </a:lnTo>
                <a:lnTo>
                  <a:pt x="1686" y="136"/>
                </a:lnTo>
                <a:lnTo>
                  <a:pt x="1687" y="146"/>
                </a:lnTo>
                <a:lnTo>
                  <a:pt x="1688" y="141"/>
                </a:lnTo>
                <a:lnTo>
                  <a:pt x="1688" y="139"/>
                </a:lnTo>
                <a:lnTo>
                  <a:pt x="1688" y="135"/>
                </a:lnTo>
                <a:lnTo>
                  <a:pt x="1689" y="159"/>
                </a:lnTo>
                <a:lnTo>
                  <a:pt x="1689" y="146"/>
                </a:lnTo>
                <a:lnTo>
                  <a:pt x="1689" y="146"/>
                </a:lnTo>
                <a:lnTo>
                  <a:pt x="1690" y="141"/>
                </a:lnTo>
                <a:lnTo>
                  <a:pt x="1690" y="151"/>
                </a:lnTo>
                <a:lnTo>
                  <a:pt x="1690" y="148"/>
                </a:lnTo>
                <a:lnTo>
                  <a:pt x="1690" y="147"/>
                </a:lnTo>
                <a:lnTo>
                  <a:pt x="1691" y="194"/>
                </a:lnTo>
                <a:lnTo>
                  <a:pt x="1692" y="125"/>
                </a:lnTo>
                <a:lnTo>
                  <a:pt x="1692" y="125"/>
                </a:lnTo>
                <a:lnTo>
                  <a:pt x="1692" y="137"/>
                </a:lnTo>
                <a:lnTo>
                  <a:pt x="1693" y="117"/>
                </a:lnTo>
                <a:lnTo>
                  <a:pt x="1693" y="127"/>
                </a:lnTo>
                <a:lnTo>
                  <a:pt x="1693" y="126"/>
                </a:lnTo>
                <a:lnTo>
                  <a:pt x="1693" y="125"/>
                </a:lnTo>
                <a:lnTo>
                  <a:pt x="1694" y="145"/>
                </a:lnTo>
                <a:lnTo>
                  <a:pt x="1694" y="144"/>
                </a:lnTo>
                <a:lnTo>
                  <a:pt x="1695" y="145"/>
                </a:lnTo>
                <a:lnTo>
                  <a:pt x="1695" y="145"/>
                </a:lnTo>
                <a:lnTo>
                  <a:pt x="1696" y="164"/>
                </a:lnTo>
                <a:lnTo>
                  <a:pt x="1696" y="157"/>
                </a:lnTo>
                <a:lnTo>
                  <a:pt x="1696" y="156"/>
                </a:lnTo>
                <a:lnTo>
                  <a:pt x="1696" y="160"/>
                </a:lnTo>
                <a:lnTo>
                  <a:pt x="1696" y="141"/>
                </a:lnTo>
                <a:lnTo>
                  <a:pt x="1697" y="147"/>
                </a:lnTo>
                <a:lnTo>
                  <a:pt x="1697" y="148"/>
                </a:lnTo>
                <a:lnTo>
                  <a:pt x="1698" y="154"/>
                </a:lnTo>
                <a:lnTo>
                  <a:pt x="1699" y="141"/>
                </a:lnTo>
                <a:lnTo>
                  <a:pt x="1699" y="144"/>
                </a:lnTo>
                <a:lnTo>
                  <a:pt x="1699" y="144"/>
                </a:lnTo>
                <a:lnTo>
                  <a:pt x="1699" y="133"/>
                </a:lnTo>
                <a:lnTo>
                  <a:pt x="1700" y="149"/>
                </a:lnTo>
                <a:lnTo>
                  <a:pt x="1700" y="147"/>
                </a:lnTo>
                <a:lnTo>
                  <a:pt x="1700" y="145"/>
                </a:lnTo>
                <a:lnTo>
                  <a:pt x="1700" y="138"/>
                </a:lnTo>
                <a:lnTo>
                  <a:pt x="1701" y="151"/>
                </a:lnTo>
                <a:lnTo>
                  <a:pt x="1701" y="144"/>
                </a:lnTo>
                <a:lnTo>
                  <a:pt x="1701" y="142"/>
                </a:lnTo>
                <a:lnTo>
                  <a:pt x="1702" y="150"/>
                </a:lnTo>
                <a:lnTo>
                  <a:pt x="1703" y="132"/>
                </a:lnTo>
                <a:lnTo>
                  <a:pt x="1703" y="138"/>
                </a:lnTo>
                <a:lnTo>
                  <a:pt x="1703" y="139"/>
                </a:lnTo>
                <a:lnTo>
                  <a:pt x="1703" y="153"/>
                </a:lnTo>
                <a:lnTo>
                  <a:pt x="1704" y="133"/>
                </a:lnTo>
                <a:lnTo>
                  <a:pt x="1704" y="143"/>
                </a:lnTo>
                <a:lnTo>
                  <a:pt x="1704" y="144"/>
                </a:lnTo>
                <a:lnTo>
                  <a:pt x="1705" y="156"/>
                </a:lnTo>
                <a:lnTo>
                  <a:pt x="1705" y="139"/>
                </a:lnTo>
                <a:lnTo>
                  <a:pt x="1706" y="142"/>
                </a:lnTo>
                <a:lnTo>
                  <a:pt x="1706" y="144"/>
                </a:lnTo>
                <a:lnTo>
                  <a:pt x="1706" y="152"/>
                </a:lnTo>
                <a:lnTo>
                  <a:pt x="1707" y="139"/>
                </a:lnTo>
                <a:lnTo>
                  <a:pt x="1707" y="144"/>
                </a:lnTo>
                <a:lnTo>
                  <a:pt x="1707" y="144"/>
                </a:lnTo>
                <a:lnTo>
                  <a:pt x="1707" y="142"/>
                </a:lnTo>
                <a:lnTo>
                  <a:pt x="1708" y="171"/>
                </a:lnTo>
                <a:lnTo>
                  <a:pt x="1708" y="145"/>
                </a:lnTo>
                <a:lnTo>
                  <a:pt x="1708" y="145"/>
                </a:lnTo>
                <a:lnTo>
                  <a:pt x="1709" y="126"/>
                </a:lnTo>
                <a:lnTo>
                  <a:pt x="1709" y="149"/>
                </a:lnTo>
                <a:lnTo>
                  <a:pt x="1710" y="141"/>
                </a:lnTo>
                <a:lnTo>
                  <a:pt x="1710" y="140"/>
                </a:lnTo>
                <a:lnTo>
                  <a:pt x="1710" y="160"/>
                </a:lnTo>
                <a:lnTo>
                  <a:pt x="1711" y="134"/>
                </a:lnTo>
                <a:lnTo>
                  <a:pt x="1711" y="144"/>
                </a:lnTo>
                <a:lnTo>
                  <a:pt x="1712" y="146"/>
                </a:lnTo>
                <a:lnTo>
                  <a:pt x="1712" y="139"/>
                </a:lnTo>
                <a:lnTo>
                  <a:pt x="1713" y="156"/>
                </a:lnTo>
                <a:lnTo>
                  <a:pt x="1713" y="143"/>
                </a:lnTo>
                <a:lnTo>
                  <a:pt x="1713" y="144"/>
                </a:lnTo>
                <a:lnTo>
                  <a:pt x="1713" y="152"/>
                </a:lnTo>
                <a:lnTo>
                  <a:pt x="1714" y="140"/>
                </a:lnTo>
                <a:lnTo>
                  <a:pt x="1714" y="143"/>
                </a:lnTo>
                <a:lnTo>
                  <a:pt x="1714" y="143"/>
                </a:lnTo>
                <a:lnTo>
                  <a:pt x="1715" y="61"/>
                </a:lnTo>
                <a:lnTo>
                  <a:pt x="1715" y="153"/>
                </a:lnTo>
                <a:lnTo>
                  <a:pt x="1715" y="151"/>
                </a:lnTo>
                <a:lnTo>
                  <a:pt x="1715" y="148"/>
                </a:lnTo>
                <a:lnTo>
                  <a:pt x="1716" y="164"/>
                </a:lnTo>
                <a:lnTo>
                  <a:pt x="1717" y="145"/>
                </a:lnTo>
                <a:lnTo>
                  <a:pt x="1717" y="158"/>
                </a:lnTo>
                <a:lnTo>
                  <a:pt x="1717" y="157"/>
                </a:lnTo>
                <a:lnTo>
                  <a:pt x="1717" y="164"/>
                </a:lnTo>
                <a:lnTo>
                  <a:pt x="1718" y="134"/>
                </a:lnTo>
                <a:lnTo>
                  <a:pt x="1718" y="137"/>
                </a:lnTo>
                <a:lnTo>
                  <a:pt x="1718" y="139"/>
                </a:lnTo>
                <a:lnTo>
                  <a:pt x="1719" y="130"/>
                </a:lnTo>
                <a:lnTo>
                  <a:pt x="1720" y="146"/>
                </a:lnTo>
                <a:lnTo>
                  <a:pt x="1720" y="140"/>
                </a:lnTo>
                <a:lnTo>
                  <a:pt x="1720" y="141"/>
                </a:lnTo>
                <a:lnTo>
                  <a:pt x="1720" y="136"/>
                </a:lnTo>
                <a:lnTo>
                  <a:pt x="1720" y="145"/>
                </a:lnTo>
                <a:lnTo>
                  <a:pt x="1721" y="138"/>
                </a:lnTo>
                <a:lnTo>
                  <a:pt x="1721" y="137"/>
                </a:lnTo>
                <a:lnTo>
                  <a:pt x="1722" y="133"/>
                </a:lnTo>
                <a:lnTo>
                  <a:pt x="1722" y="164"/>
                </a:lnTo>
                <a:lnTo>
                  <a:pt x="1722" y="142"/>
                </a:lnTo>
                <a:lnTo>
                  <a:pt x="1723" y="141"/>
                </a:lnTo>
                <a:lnTo>
                  <a:pt x="1724" y="127"/>
                </a:lnTo>
                <a:lnTo>
                  <a:pt x="1724" y="156"/>
                </a:lnTo>
                <a:lnTo>
                  <a:pt x="1724" y="154"/>
                </a:lnTo>
                <a:lnTo>
                  <a:pt x="1724" y="151"/>
                </a:lnTo>
                <a:lnTo>
                  <a:pt x="1724" y="158"/>
                </a:lnTo>
                <a:lnTo>
                  <a:pt x="1724" y="132"/>
                </a:lnTo>
                <a:lnTo>
                  <a:pt x="1725" y="142"/>
                </a:lnTo>
                <a:lnTo>
                  <a:pt x="1725" y="144"/>
                </a:lnTo>
                <a:lnTo>
                  <a:pt x="1726" y="202"/>
                </a:lnTo>
                <a:lnTo>
                  <a:pt x="1726" y="138"/>
                </a:lnTo>
                <a:lnTo>
                  <a:pt x="1726" y="139"/>
                </a:lnTo>
                <a:lnTo>
                  <a:pt x="1727" y="138"/>
                </a:lnTo>
                <a:lnTo>
                  <a:pt x="1727" y="117"/>
                </a:lnTo>
                <a:lnTo>
                  <a:pt x="1728" y="162"/>
                </a:lnTo>
                <a:lnTo>
                  <a:pt x="1728" y="120"/>
                </a:lnTo>
                <a:lnTo>
                  <a:pt x="1728" y="137"/>
                </a:lnTo>
                <a:lnTo>
                  <a:pt x="1728" y="125"/>
                </a:lnTo>
                <a:lnTo>
                  <a:pt x="1729" y="159"/>
                </a:lnTo>
                <a:lnTo>
                  <a:pt x="1729" y="135"/>
                </a:lnTo>
                <a:lnTo>
                  <a:pt x="1730" y="137"/>
                </a:lnTo>
                <a:lnTo>
                  <a:pt x="1730" y="124"/>
                </a:lnTo>
                <a:lnTo>
                  <a:pt x="1730" y="162"/>
                </a:lnTo>
                <a:lnTo>
                  <a:pt x="1731" y="150"/>
                </a:lnTo>
                <a:lnTo>
                  <a:pt x="1731" y="151"/>
                </a:lnTo>
                <a:lnTo>
                  <a:pt x="1731" y="118"/>
                </a:lnTo>
                <a:lnTo>
                  <a:pt x="1732" y="163"/>
                </a:lnTo>
                <a:lnTo>
                  <a:pt x="1732" y="163"/>
                </a:lnTo>
                <a:lnTo>
                  <a:pt x="1732" y="166"/>
                </a:lnTo>
                <a:lnTo>
                  <a:pt x="1732" y="174"/>
                </a:lnTo>
                <a:lnTo>
                  <a:pt x="1733" y="142"/>
                </a:lnTo>
                <a:lnTo>
                  <a:pt x="1733" y="148"/>
                </a:lnTo>
                <a:lnTo>
                  <a:pt x="1734" y="147"/>
                </a:lnTo>
                <a:lnTo>
                  <a:pt x="1734" y="157"/>
                </a:lnTo>
                <a:lnTo>
                  <a:pt x="1735" y="133"/>
                </a:lnTo>
                <a:lnTo>
                  <a:pt x="1735" y="135"/>
                </a:lnTo>
                <a:lnTo>
                  <a:pt x="1735" y="136"/>
                </a:lnTo>
                <a:lnTo>
                  <a:pt x="1736" y="121"/>
                </a:lnTo>
                <a:lnTo>
                  <a:pt x="1736" y="139"/>
                </a:lnTo>
                <a:lnTo>
                  <a:pt x="1737" y="132"/>
                </a:lnTo>
                <a:lnTo>
                  <a:pt x="1738" y="149"/>
                </a:lnTo>
                <a:lnTo>
                  <a:pt x="1738" y="147"/>
                </a:lnTo>
                <a:lnTo>
                  <a:pt x="1738" y="144"/>
                </a:lnTo>
                <a:lnTo>
                  <a:pt x="1738" y="143"/>
                </a:lnTo>
                <a:lnTo>
                  <a:pt x="1739" y="152"/>
                </a:lnTo>
                <a:lnTo>
                  <a:pt x="1739" y="143"/>
                </a:lnTo>
                <a:lnTo>
                  <a:pt x="1739" y="144"/>
                </a:lnTo>
                <a:lnTo>
                  <a:pt x="1740" y="161"/>
                </a:lnTo>
                <a:lnTo>
                  <a:pt x="1740" y="141"/>
                </a:lnTo>
                <a:lnTo>
                  <a:pt x="1740" y="148"/>
                </a:lnTo>
                <a:lnTo>
                  <a:pt x="1741" y="151"/>
                </a:lnTo>
                <a:lnTo>
                  <a:pt x="1741" y="153"/>
                </a:lnTo>
                <a:lnTo>
                  <a:pt x="1741" y="135"/>
                </a:lnTo>
                <a:lnTo>
                  <a:pt x="1742" y="140"/>
                </a:lnTo>
                <a:lnTo>
                  <a:pt x="1742" y="139"/>
                </a:lnTo>
                <a:lnTo>
                  <a:pt x="1743" y="136"/>
                </a:lnTo>
                <a:lnTo>
                  <a:pt x="1743" y="147"/>
                </a:lnTo>
                <a:lnTo>
                  <a:pt x="1743" y="145"/>
                </a:lnTo>
                <a:lnTo>
                  <a:pt x="1743" y="144"/>
                </a:lnTo>
                <a:lnTo>
                  <a:pt x="1744" y="155"/>
                </a:lnTo>
                <a:lnTo>
                  <a:pt x="1745" y="138"/>
                </a:lnTo>
                <a:lnTo>
                  <a:pt x="1745" y="145"/>
                </a:lnTo>
                <a:lnTo>
                  <a:pt x="1745" y="144"/>
                </a:lnTo>
                <a:lnTo>
                  <a:pt x="1745" y="155"/>
                </a:lnTo>
                <a:lnTo>
                  <a:pt x="1746" y="136"/>
                </a:lnTo>
                <a:lnTo>
                  <a:pt x="1746" y="141"/>
                </a:lnTo>
                <a:lnTo>
                  <a:pt x="1746" y="142"/>
                </a:lnTo>
                <a:lnTo>
                  <a:pt x="1746" y="152"/>
                </a:lnTo>
                <a:lnTo>
                  <a:pt x="1747" y="139"/>
                </a:lnTo>
                <a:lnTo>
                  <a:pt x="1747" y="141"/>
                </a:lnTo>
                <a:lnTo>
                  <a:pt x="1747" y="137"/>
                </a:lnTo>
                <a:lnTo>
                  <a:pt x="1748" y="153"/>
                </a:lnTo>
                <a:lnTo>
                  <a:pt x="1749" y="144"/>
                </a:lnTo>
                <a:lnTo>
                  <a:pt x="1749" y="142"/>
                </a:lnTo>
                <a:lnTo>
                  <a:pt x="1749" y="140"/>
                </a:lnTo>
                <a:lnTo>
                  <a:pt x="1750" y="151"/>
                </a:lnTo>
                <a:lnTo>
                  <a:pt x="1750" y="146"/>
                </a:lnTo>
                <a:lnTo>
                  <a:pt x="1750" y="147"/>
                </a:lnTo>
                <a:lnTo>
                  <a:pt x="1751" y="186"/>
                </a:lnTo>
                <a:lnTo>
                  <a:pt x="1752" y="141"/>
                </a:lnTo>
                <a:lnTo>
                  <a:pt x="1752" y="142"/>
                </a:lnTo>
                <a:lnTo>
                  <a:pt x="1752" y="139"/>
                </a:lnTo>
                <a:lnTo>
                  <a:pt x="1752" y="144"/>
                </a:lnTo>
                <a:lnTo>
                  <a:pt x="1752" y="128"/>
                </a:lnTo>
                <a:lnTo>
                  <a:pt x="1753" y="133"/>
                </a:lnTo>
                <a:lnTo>
                  <a:pt x="1753" y="133"/>
                </a:lnTo>
                <a:lnTo>
                  <a:pt x="1753" y="126"/>
                </a:lnTo>
                <a:lnTo>
                  <a:pt x="1754" y="151"/>
                </a:lnTo>
                <a:lnTo>
                  <a:pt x="1754" y="145"/>
                </a:lnTo>
                <a:lnTo>
                  <a:pt x="1754" y="146"/>
                </a:lnTo>
                <a:lnTo>
                  <a:pt x="1755" y="143"/>
                </a:lnTo>
                <a:lnTo>
                  <a:pt x="1755" y="151"/>
                </a:lnTo>
                <a:lnTo>
                  <a:pt x="1756" y="148"/>
                </a:lnTo>
                <a:lnTo>
                  <a:pt x="1756" y="149"/>
                </a:lnTo>
                <a:lnTo>
                  <a:pt x="1757" y="159"/>
                </a:lnTo>
                <a:lnTo>
                  <a:pt x="1757" y="143"/>
                </a:lnTo>
                <a:lnTo>
                  <a:pt x="1757" y="145"/>
                </a:lnTo>
                <a:lnTo>
                  <a:pt x="1757" y="150"/>
                </a:lnTo>
                <a:lnTo>
                  <a:pt x="1757" y="130"/>
                </a:lnTo>
                <a:lnTo>
                  <a:pt x="1758" y="146"/>
                </a:lnTo>
                <a:lnTo>
                  <a:pt x="1758" y="146"/>
                </a:lnTo>
                <a:lnTo>
                  <a:pt x="1759" y="154"/>
                </a:lnTo>
                <a:lnTo>
                  <a:pt x="1760" y="106"/>
                </a:lnTo>
                <a:lnTo>
                  <a:pt x="1760" y="118"/>
                </a:lnTo>
                <a:lnTo>
                  <a:pt x="1760" y="122"/>
                </a:lnTo>
                <a:lnTo>
                  <a:pt x="1760" y="122"/>
                </a:lnTo>
                <a:lnTo>
                  <a:pt x="1761" y="166"/>
                </a:lnTo>
                <a:lnTo>
                  <a:pt x="1761" y="152"/>
                </a:lnTo>
                <a:lnTo>
                  <a:pt x="1761" y="167"/>
                </a:lnTo>
                <a:lnTo>
                  <a:pt x="1763" y="149"/>
                </a:lnTo>
                <a:lnTo>
                  <a:pt x="1763" y="156"/>
                </a:lnTo>
                <a:lnTo>
                  <a:pt x="1763" y="148"/>
                </a:lnTo>
                <a:lnTo>
                  <a:pt x="1763" y="130"/>
                </a:lnTo>
                <a:lnTo>
                  <a:pt x="1764" y="156"/>
                </a:lnTo>
                <a:lnTo>
                  <a:pt x="1764" y="153"/>
                </a:lnTo>
                <a:lnTo>
                  <a:pt x="1764" y="154"/>
                </a:lnTo>
                <a:lnTo>
                  <a:pt x="1764" y="116"/>
                </a:lnTo>
                <a:lnTo>
                  <a:pt x="1765" y="139"/>
                </a:lnTo>
                <a:lnTo>
                  <a:pt x="1765" y="144"/>
                </a:lnTo>
                <a:lnTo>
                  <a:pt x="1766" y="155"/>
                </a:lnTo>
                <a:lnTo>
                  <a:pt x="1767" y="129"/>
                </a:lnTo>
                <a:lnTo>
                  <a:pt x="1767" y="136"/>
                </a:lnTo>
                <a:lnTo>
                  <a:pt x="1767" y="136"/>
                </a:lnTo>
                <a:lnTo>
                  <a:pt x="1768" y="111"/>
                </a:lnTo>
                <a:lnTo>
                  <a:pt x="1768" y="154"/>
                </a:lnTo>
                <a:lnTo>
                  <a:pt x="1768" y="142"/>
                </a:lnTo>
                <a:lnTo>
                  <a:pt x="1769" y="145"/>
                </a:lnTo>
                <a:lnTo>
                  <a:pt x="1769" y="137"/>
                </a:lnTo>
                <a:lnTo>
                  <a:pt x="1770" y="173"/>
                </a:lnTo>
                <a:lnTo>
                  <a:pt x="1770" y="183"/>
                </a:lnTo>
                <a:lnTo>
                  <a:pt x="1770" y="203"/>
                </a:lnTo>
                <a:lnTo>
                  <a:pt x="1771" y="124"/>
                </a:lnTo>
                <a:lnTo>
                  <a:pt x="1771" y="131"/>
                </a:lnTo>
                <a:lnTo>
                  <a:pt x="1772" y="107"/>
                </a:lnTo>
                <a:lnTo>
                  <a:pt x="1772" y="170"/>
                </a:lnTo>
                <a:lnTo>
                  <a:pt x="1772" y="166"/>
                </a:lnTo>
                <a:lnTo>
                  <a:pt x="1772" y="149"/>
                </a:lnTo>
                <a:lnTo>
                  <a:pt x="1773" y="158"/>
                </a:lnTo>
                <a:lnTo>
                  <a:pt x="1774" y="121"/>
                </a:lnTo>
                <a:lnTo>
                  <a:pt x="1774" y="147"/>
                </a:lnTo>
                <a:lnTo>
                  <a:pt x="1774" y="155"/>
                </a:lnTo>
                <a:lnTo>
                  <a:pt x="1775" y="122"/>
                </a:lnTo>
                <a:lnTo>
                  <a:pt x="1775" y="124"/>
                </a:lnTo>
                <a:lnTo>
                  <a:pt x="1776" y="121"/>
                </a:lnTo>
                <a:lnTo>
                  <a:pt x="1776" y="116"/>
                </a:lnTo>
                <a:lnTo>
                  <a:pt x="1776" y="142"/>
                </a:lnTo>
                <a:lnTo>
                  <a:pt x="1777" y="137"/>
                </a:lnTo>
                <a:lnTo>
                  <a:pt x="1777" y="137"/>
                </a:lnTo>
                <a:lnTo>
                  <a:pt x="1778" y="127"/>
                </a:lnTo>
                <a:lnTo>
                  <a:pt x="1778" y="170"/>
                </a:lnTo>
                <a:lnTo>
                  <a:pt x="1778" y="167"/>
                </a:lnTo>
                <a:lnTo>
                  <a:pt x="1778" y="174"/>
                </a:lnTo>
                <a:lnTo>
                  <a:pt x="1778" y="174"/>
                </a:lnTo>
                <a:lnTo>
                  <a:pt x="1779" y="155"/>
                </a:lnTo>
                <a:lnTo>
                  <a:pt x="1779" y="158"/>
                </a:lnTo>
                <a:lnTo>
                  <a:pt x="1780" y="154"/>
                </a:lnTo>
                <a:lnTo>
                  <a:pt x="1780" y="179"/>
                </a:lnTo>
                <a:lnTo>
                  <a:pt x="1780" y="148"/>
                </a:lnTo>
                <a:lnTo>
                  <a:pt x="1781" y="153"/>
                </a:lnTo>
                <a:lnTo>
                  <a:pt x="1781" y="153"/>
                </a:lnTo>
                <a:lnTo>
                  <a:pt x="1782" y="133"/>
                </a:lnTo>
                <a:lnTo>
                  <a:pt x="1782" y="179"/>
                </a:lnTo>
                <a:lnTo>
                  <a:pt x="1782" y="181"/>
                </a:lnTo>
                <a:lnTo>
                  <a:pt x="1782" y="185"/>
                </a:lnTo>
                <a:lnTo>
                  <a:pt x="1784" y="69"/>
                </a:lnTo>
                <a:lnTo>
                  <a:pt x="1784" y="81"/>
                </a:lnTo>
                <a:lnTo>
                  <a:pt x="1784" y="84"/>
                </a:lnTo>
                <a:lnTo>
                  <a:pt x="1785" y="169"/>
                </a:lnTo>
                <a:lnTo>
                  <a:pt x="1785" y="162"/>
                </a:lnTo>
                <a:lnTo>
                  <a:pt x="1785" y="162"/>
                </a:lnTo>
                <a:lnTo>
                  <a:pt x="1785" y="166"/>
                </a:lnTo>
                <a:lnTo>
                  <a:pt x="1786" y="152"/>
                </a:lnTo>
                <a:lnTo>
                  <a:pt x="1786" y="154"/>
                </a:lnTo>
                <a:lnTo>
                  <a:pt x="1787" y="150"/>
                </a:lnTo>
                <a:lnTo>
                  <a:pt x="1787" y="159"/>
                </a:lnTo>
                <a:lnTo>
                  <a:pt x="1787" y="137"/>
                </a:lnTo>
                <a:lnTo>
                  <a:pt x="1788" y="146"/>
                </a:lnTo>
                <a:lnTo>
                  <a:pt x="1788" y="145"/>
                </a:lnTo>
                <a:lnTo>
                  <a:pt x="1788" y="148"/>
                </a:lnTo>
                <a:lnTo>
                  <a:pt x="1789" y="136"/>
                </a:lnTo>
                <a:lnTo>
                  <a:pt x="1789" y="137"/>
                </a:lnTo>
                <a:lnTo>
                  <a:pt x="1789" y="135"/>
                </a:lnTo>
                <a:lnTo>
                  <a:pt x="1789" y="157"/>
                </a:lnTo>
                <a:lnTo>
                  <a:pt x="1790" y="127"/>
                </a:lnTo>
                <a:lnTo>
                  <a:pt x="1790" y="130"/>
                </a:lnTo>
                <a:lnTo>
                  <a:pt x="1791" y="129"/>
                </a:lnTo>
                <a:lnTo>
                  <a:pt x="1791" y="136"/>
                </a:lnTo>
                <a:lnTo>
                  <a:pt x="1792" y="56"/>
                </a:lnTo>
                <a:lnTo>
                  <a:pt x="1792" y="128"/>
                </a:lnTo>
                <a:lnTo>
                  <a:pt x="1792" y="131"/>
                </a:lnTo>
                <a:lnTo>
                  <a:pt x="1793" y="182"/>
                </a:lnTo>
                <a:lnTo>
                  <a:pt x="1793" y="175"/>
                </a:lnTo>
                <a:lnTo>
                  <a:pt x="1794" y="177"/>
                </a:lnTo>
                <a:lnTo>
                  <a:pt x="1794" y="184"/>
                </a:lnTo>
                <a:lnTo>
                  <a:pt x="1795" y="153"/>
                </a:lnTo>
                <a:lnTo>
                  <a:pt x="1795" y="156"/>
                </a:lnTo>
                <a:lnTo>
                  <a:pt x="1795" y="157"/>
                </a:lnTo>
                <a:lnTo>
                  <a:pt x="1795" y="194"/>
                </a:lnTo>
                <a:lnTo>
                  <a:pt x="1796" y="123"/>
                </a:lnTo>
                <a:lnTo>
                  <a:pt x="1796" y="132"/>
                </a:lnTo>
                <a:lnTo>
                  <a:pt x="1796" y="137"/>
                </a:lnTo>
                <a:lnTo>
                  <a:pt x="1796" y="151"/>
                </a:lnTo>
                <a:lnTo>
                  <a:pt x="1797" y="101"/>
                </a:lnTo>
                <a:lnTo>
                  <a:pt x="1797" y="123"/>
                </a:lnTo>
                <a:lnTo>
                  <a:pt x="1798" y="131"/>
                </a:lnTo>
                <a:lnTo>
                  <a:pt x="1798" y="105"/>
                </a:lnTo>
                <a:lnTo>
                  <a:pt x="1799" y="153"/>
                </a:lnTo>
                <a:lnTo>
                  <a:pt x="1799" y="133"/>
                </a:lnTo>
                <a:lnTo>
                  <a:pt x="1799" y="146"/>
                </a:lnTo>
                <a:lnTo>
                  <a:pt x="1799" y="141"/>
                </a:lnTo>
                <a:lnTo>
                  <a:pt x="1800" y="167"/>
                </a:lnTo>
                <a:lnTo>
                  <a:pt x="1800" y="158"/>
                </a:lnTo>
                <a:lnTo>
                  <a:pt x="1800" y="153"/>
                </a:lnTo>
                <a:lnTo>
                  <a:pt x="1801" y="158"/>
                </a:lnTo>
                <a:lnTo>
                  <a:pt x="1801" y="132"/>
                </a:lnTo>
                <a:lnTo>
                  <a:pt x="1802" y="144"/>
                </a:lnTo>
                <a:lnTo>
                  <a:pt x="1802" y="143"/>
                </a:lnTo>
                <a:lnTo>
                  <a:pt x="1802" y="131"/>
                </a:lnTo>
                <a:lnTo>
                  <a:pt x="1803" y="168"/>
                </a:lnTo>
                <a:lnTo>
                  <a:pt x="1803" y="150"/>
                </a:lnTo>
                <a:lnTo>
                  <a:pt x="1803" y="150"/>
                </a:lnTo>
                <a:lnTo>
                  <a:pt x="1803" y="151"/>
                </a:lnTo>
                <a:lnTo>
                  <a:pt x="1804" y="133"/>
                </a:lnTo>
                <a:lnTo>
                  <a:pt x="1804" y="142"/>
                </a:lnTo>
                <a:lnTo>
                  <a:pt x="1804" y="138"/>
                </a:lnTo>
                <a:lnTo>
                  <a:pt x="1805" y="134"/>
                </a:lnTo>
                <a:lnTo>
                  <a:pt x="1805" y="152"/>
                </a:lnTo>
                <a:lnTo>
                  <a:pt x="1806" y="140"/>
                </a:lnTo>
                <a:lnTo>
                  <a:pt x="1806" y="139"/>
                </a:lnTo>
                <a:lnTo>
                  <a:pt x="1807" y="148"/>
                </a:lnTo>
                <a:lnTo>
                  <a:pt x="1807" y="145"/>
                </a:lnTo>
                <a:lnTo>
                  <a:pt x="1807" y="147"/>
                </a:lnTo>
                <a:lnTo>
                  <a:pt x="1808" y="138"/>
                </a:lnTo>
                <a:lnTo>
                  <a:pt x="1808" y="158"/>
                </a:lnTo>
                <a:lnTo>
                  <a:pt x="1809" y="146"/>
                </a:lnTo>
                <a:lnTo>
                  <a:pt x="1809" y="144"/>
                </a:lnTo>
                <a:lnTo>
                  <a:pt x="1810" y="152"/>
                </a:lnTo>
                <a:lnTo>
                  <a:pt x="1810" y="131"/>
                </a:lnTo>
                <a:lnTo>
                  <a:pt x="1810" y="139"/>
                </a:lnTo>
                <a:lnTo>
                  <a:pt x="1810" y="140"/>
                </a:lnTo>
                <a:lnTo>
                  <a:pt x="1811" y="155"/>
                </a:lnTo>
                <a:lnTo>
                  <a:pt x="1811" y="121"/>
                </a:lnTo>
                <a:lnTo>
                  <a:pt x="1811" y="128"/>
                </a:lnTo>
                <a:lnTo>
                  <a:pt x="1811" y="128"/>
                </a:lnTo>
                <a:lnTo>
                  <a:pt x="1813" y="167"/>
                </a:lnTo>
                <a:lnTo>
                  <a:pt x="1813" y="155"/>
                </a:lnTo>
                <a:lnTo>
                  <a:pt x="1813" y="154"/>
                </a:lnTo>
                <a:lnTo>
                  <a:pt x="1813" y="155"/>
                </a:lnTo>
                <a:lnTo>
                  <a:pt x="1814" y="143"/>
                </a:lnTo>
                <a:lnTo>
                  <a:pt x="1814" y="145"/>
                </a:lnTo>
                <a:lnTo>
                  <a:pt x="1814" y="147"/>
                </a:lnTo>
                <a:lnTo>
                  <a:pt x="1815" y="139"/>
                </a:lnTo>
                <a:lnTo>
                  <a:pt x="1815" y="179"/>
                </a:lnTo>
                <a:lnTo>
                  <a:pt x="1816" y="147"/>
                </a:lnTo>
                <a:lnTo>
                  <a:pt x="1816" y="145"/>
                </a:lnTo>
                <a:lnTo>
                  <a:pt x="1817" y="180"/>
                </a:lnTo>
                <a:lnTo>
                  <a:pt x="1817" y="127"/>
                </a:lnTo>
                <a:lnTo>
                  <a:pt x="1817" y="127"/>
                </a:lnTo>
                <a:lnTo>
                  <a:pt x="1817" y="130"/>
                </a:lnTo>
                <a:lnTo>
                  <a:pt x="1818" y="123"/>
                </a:lnTo>
                <a:lnTo>
                  <a:pt x="1818" y="137"/>
                </a:lnTo>
                <a:lnTo>
                  <a:pt x="1818" y="130"/>
                </a:lnTo>
                <a:lnTo>
                  <a:pt x="1818" y="128"/>
                </a:lnTo>
                <a:lnTo>
                  <a:pt x="1819" y="127"/>
                </a:lnTo>
                <a:lnTo>
                  <a:pt x="1819" y="147"/>
                </a:lnTo>
                <a:lnTo>
                  <a:pt x="1820" y="143"/>
                </a:lnTo>
                <a:lnTo>
                  <a:pt x="1820" y="142"/>
                </a:lnTo>
                <a:lnTo>
                  <a:pt x="1820" y="128"/>
                </a:lnTo>
                <a:lnTo>
                  <a:pt x="1821" y="159"/>
                </a:lnTo>
                <a:lnTo>
                  <a:pt x="1821" y="149"/>
                </a:lnTo>
                <a:lnTo>
                  <a:pt x="1821" y="149"/>
                </a:lnTo>
                <a:lnTo>
                  <a:pt x="1822" y="102"/>
                </a:lnTo>
                <a:lnTo>
                  <a:pt x="1822" y="160"/>
                </a:lnTo>
                <a:lnTo>
                  <a:pt x="1822" y="147"/>
                </a:lnTo>
                <a:lnTo>
                  <a:pt x="1822" y="146"/>
                </a:lnTo>
                <a:lnTo>
                  <a:pt x="1824" y="167"/>
                </a:lnTo>
                <a:lnTo>
                  <a:pt x="1824" y="158"/>
                </a:lnTo>
                <a:lnTo>
                  <a:pt x="1824" y="160"/>
                </a:lnTo>
                <a:lnTo>
                  <a:pt x="1825" y="161"/>
                </a:lnTo>
                <a:lnTo>
                  <a:pt x="1825" y="143"/>
                </a:lnTo>
                <a:lnTo>
                  <a:pt x="1825" y="143"/>
                </a:lnTo>
                <a:lnTo>
                  <a:pt x="1826" y="143"/>
                </a:lnTo>
                <a:lnTo>
                  <a:pt x="1826" y="145"/>
                </a:lnTo>
                <a:lnTo>
                  <a:pt x="1827" y="126"/>
                </a:lnTo>
                <a:lnTo>
                  <a:pt x="1827" y="130"/>
                </a:lnTo>
                <a:lnTo>
                  <a:pt x="1827" y="129"/>
                </a:lnTo>
                <a:lnTo>
                  <a:pt x="1827" y="66"/>
                </a:lnTo>
                <a:lnTo>
                  <a:pt x="1828" y="144"/>
                </a:lnTo>
                <a:lnTo>
                  <a:pt x="1828" y="143"/>
                </a:lnTo>
                <a:lnTo>
                  <a:pt x="1828" y="143"/>
                </a:lnTo>
                <a:lnTo>
                  <a:pt x="1829" y="70"/>
                </a:lnTo>
                <a:lnTo>
                  <a:pt x="1829" y="197"/>
                </a:lnTo>
                <a:lnTo>
                  <a:pt x="1829" y="188"/>
                </a:lnTo>
                <a:lnTo>
                  <a:pt x="1829" y="189"/>
                </a:lnTo>
                <a:lnTo>
                  <a:pt x="1830" y="160"/>
                </a:lnTo>
                <a:lnTo>
                  <a:pt x="1831" y="206"/>
                </a:lnTo>
                <a:lnTo>
                  <a:pt x="1831" y="192"/>
                </a:lnTo>
                <a:lnTo>
                  <a:pt x="1831" y="187"/>
                </a:lnTo>
                <a:lnTo>
                  <a:pt x="1832" y="101"/>
                </a:lnTo>
                <a:lnTo>
                  <a:pt x="1832" y="109"/>
                </a:lnTo>
                <a:lnTo>
                  <a:pt x="1833" y="125"/>
                </a:lnTo>
                <a:lnTo>
                  <a:pt x="1833" y="143"/>
                </a:lnTo>
                <a:lnTo>
                  <a:pt x="1833" y="94"/>
                </a:lnTo>
                <a:lnTo>
                  <a:pt x="1834" y="117"/>
                </a:lnTo>
                <a:lnTo>
                  <a:pt x="1834" y="126"/>
                </a:lnTo>
                <a:lnTo>
                  <a:pt x="1834" y="112"/>
                </a:lnTo>
                <a:lnTo>
                  <a:pt x="1835" y="152"/>
                </a:lnTo>
                <a:lnTo>
                  <a:pt x="1835" y="150"/>
                </a:lnTo>
                <a:lnTo>
                  <a:pt x="1835" y="145"/>
                </a:lnTo>
                <a:lnTo>
                  <a:pt x="1836" y="158"/>
                </a:lnTo>
                <a:lnTo>
                  <a:pt x="1836" y="138"/>
                </a:lnTo>
                <a:lnTo>
                  <a:pt x="1836" y="151"/>
                </a:lnTo>
                <a:lnTo>
                  <a:pt x="1837" y="149"/>
                </a:lnTo>
                <a:lnTo>
                  <a:pt x="1837" y="161"/>
                </a:lnTo>
                <a:lnTo>
                  <a:pt x="1838" y="144"/>
                </a:lnTo>
                <a:lnTo>
                  <a:pt x="1838" y="145"/>
                </a:lnTo>
                <a:lnTo>
                  <a:pt x="1838" y="144"/>
                </a:lnTo>
                <a:lnTo>
                  <a:pt x="1838" y="158"/>
                </a:lnTo>
                <a:lnTo>
                  <a:pt x="1839" y="125"/>
                </a:lnTo>
                <a:lnTo>
                  <a:pt x="1839" y="138"/>
                </a:lnTo>
                <a:lnTo>
                  <a:pt x="1840" y="137"/>
                </a:lnTo>
                <a:lnTo>
                  <a:pt x="1840" y="135"/>
                </a:lnTo>
                <a:lnTo>
                  <a:pt x="1840" y="151"/>
                </a:lnTo>
                <a:lnTo>
                  <a:pt x="1841" y="147"/>
                </a:lnTo>
                <a:lnTo>
                  <a:pt x="1841" y="146"/>
                </a:lnTo>
                <a:lnTo>
                  <a:pt x="1841" y="153"/>
                </a:lnTo>
                <a:lnTo>
                  <a:pt x="1841" y="144"/>
                </a:lnTo>
                <a:lnTo>
                  <a:pt x="1842" y="145"/>
                </a:lnTo>
                <a:lnTo>
                  <a:pt x="1842" y="147"/>
                </a:lnTo>
                <a:lnTo>
                  <a:pt x="1843" y="134"/>
                </a:lnTo>
                <a:lnTo>
                  <a:pt x="1843" y="146"/>
                </a:lnTo>
                <a:lnTo>
                  <a:pt x="1844" y="144"/>
                </a:lnTo>
                <a:lnTo>
                  <a:pt x="1844" y="139"/>
                </a:lnTo>
                <a:lnTo>
                  <a:pt x="1844" y="161"/>
                </a:lnTo>
                <a:lnTo>
                  <a:pt x="1845" y="149"/>
                </a:lnTo>
                <a:lnTo>
                  <a:pt x="1845" y="149"/>
                </a:lnTo>
                <a:lnTo>
                  <a:pt x="1845" y="141"/>
                </a:lnTo>
                <a:lnTo>
                  <a:pt x="1845" y="206"/>
                </a:lnTo>
                <a:lnTo>
                  <a:pt x="1846" y="154"/>
                </a:lnTo>
                <a:lnTo>
                  <a:pt x="1846" y="149"/>
                </a:lnTo>
                <a:lnTo>
                  <a:pt x="1847" y="111"/>
                </a:lnTo>
                <a:lnTo>
                  <a:pt x="1848" y="115"/>
                </a:lnTo>
                <a:lnTo>
                  <a:pt x="1848" y="115"/>
                </a:lnTo>
                <a:lnTo>
                  <a:pt x="1848" y="110"/>
                </a:lnTo>
                <a:lnTo>
                  <a:pt x="1849" y="141"/>
                </a:lnTo>
                <a:lnTo>
                  <a:pt x="1849" y="139"/>
                </a:lnTo>
                <a:lnTo>
                  <a:pt x="1849" y="152"/>
                </a:lnTo>
                <a:lnTo>
                  <a:pt x="1849" y="117"/>
                </a:lnTo>
                <a:lnTo>
                  <a:pt x="1850" y="163"/>
                </a:lnTo>
                <a:lnTo>
                  <a:pt x="1850" y="160"/>
                </a:lnTo>
                <a:lnTo>
                  <a:pt x="1851" y="161"/>
                </a:lnTo>
                <a:lnTo>
                  <a:pt x="1851" y="163"/>
                </a:lnTo>
                <a:lnTo>
                  <a:pt x="1852" y="156"/>
                </a:lnTo>
                <a:lnTo>
                  <a:pt x="1852" y="159"/>
                </a:lnTo>
                <a:lnTo>
                  <a:pt x="1852" y="157"/>
                </a:lnTo>
                <a:lnTo>
                  <a:pt x="1852" y="165"/>
                </a:lnTo>
                <a:lnTo>
                  <a:pt x="1853" y="125"/>
                </a:lnTo>
                <a:lnTo>
                  <a:pt x="1853" y="137"/>
                </a:lnTo>
                <a:lnTo>
                  <a:pt x="1853" y="135"/>
                </a:lnTo>
                <a:lnTo>
                  <a:pt x="1853" y="135"/>
                </a:lnTo>
                <a:lnTo>
                  <a:pt x="1854" y="158"/>
                </a:lnTo>
                <a:lnTo>
                  <a:pt x="1854" y="145"/>
                </a:lnTo>
                <a:lnTo>
                  <a:pt x="1855" y="144"/>
                </a:lnTo>
                <a:lnTo>
                  <a:pt x="1856" y="155"/>
                </a:lnTo>
                <a:lnTo>
                  <a:pt x="1856" y="137"/>
                </a:lnTo>
                <a:lnTo>
                  <a:pt x="1856" y="139"/>
                </a:lnTo>
                <a:lnTo>
                  <a:pt x="1856" y="139"/>
                </a:lnTo>
                <a:lnTo>
                  <a:pt x="1857" y="150"/>
                </a:lnTo>
                <a:lnTo>
                  <a:pt x="1857" y="83"/>
                </a:lnTo>
                <a:lnTo>
                  <a:pt x="1857" y="148"/>
                </a:lnTo>
                <a:lnTo>
                  <a:pt x="1857" y="146"/>
                </a:lnTo>
                <a:lnTo>
                  <a:pt x="1858" y="174"/>
                </a:lnTo>
                <a:lnTo>
                  <a:pt x="1859" y="143"/>
                </a:lnTo>
                <a:lnTo>
                  <a:pt x="1859" y="148"/>
                </a:lnTo>
                <a:lnTo>
                  <a:pt x="1859" y="147"/>
                </a:lnTo>
                <a:lnTo>
                  <a:pt x="1859" y="155"/>
                </a:lnTo>
                <a:lnTo>
                  <a:pt x="1859" y="117"/>
                </a:lnTo>
                <a:lnTo>
                  <a:pt x="1860" y="148"/>
                </a:lnTo>
                <a:lnTo>
                  <a:pt x="1860" y="147"/>
                </a:lnTo>
                <a:lnTo>
                  <a:pt x="1861" y="163"/>
                </a:lnTo>
                <a:lnTo>
                  <a:pt x="1861" y="141"/>
                </a:lnTo>
                <a:lnTo>
                  <a:pt x="1861" y="150"/>
                </a:lnTo>
                <a:lnTo>
                  <a:pt x="1861" y="146"/>
                </a:lnTo>
                <a:lnTo>
                  <a:pt x="1862" y="152"/>
                </a:lnTo>
                <a:lnTo>
                  <a:pt x="1863" y="133"/>
                </a:lnTo>
                <a:lnTo>
                  <a:pt x="1863" y="135"/>
                </a:lnTo>
                <a:lnTo>
                  <a:pt x="1863" y="136"/>
                </a:lnTo>
                <a:lnTo>
                  <a:pt x="1863" y="134"/>
                </a:lnTo>
                <a:lnTo>
                  <a:pt x="1864" y="146"/>
                </a:lnTo>
                <a:lnTo>
                  <a:pt x="1864" y="144"/>
                </a:lnTo>
                <a:lnTo>
                  <a:pt x="1864" y="143"/>
                </a:lnTo>
                <a:lnTo>
                  <a:pt x="1865" y="139"/>
                </a:lnTo>
                <a:lnTo>
                  <a:pt x="1865" y="149"/>
                </a:lnTo>
                <a:lnTo>
                  <a:pt x="1866" y="145"/>
                </a:lnTo>
                <a:lnTo>
                  <a:pt x="1866" y="146"/>
                </a:lnTo>
                <a:lnTo>
                  <a:pt x="1866" y="157"/>
                </a:lnTo>
                <a:lnTo>
                  <a:pt x="1867" y="137"/>
                </a:lnTo>
                <a:lnTo>
                  <a:pt x="1867" y="144"/>
                </a:lnTo>
                <a:lnTo>
                  <a:pt x="1867" y="146"/>
                </a:lnTo>
                <a:lnTo>
                  <a:pt x="1867" y="148"/>
                </a:lnTo>
                <a:lnTo>
                  <a:pt x="1868" y="142"/>
                </a:lnTo>
                <a:lnTo>
                  <a:pt x="1868" y="144"/>
                </a:lnTo>
                <a:lnTo>
                  <a:pt x="1868" y="145"/>
                </a:lnTo>
                <a:lnTo>
                  <a:pt x="1869" y="159"/>
                </a:lnTo>
                <a:lnTo>
                  <a:pt x="1870" y="142"/>
                </a:lnTo>
                <a:lnTo>
                  <a:pt x="1870" y="144"/>
                </a:lnTo>
                <a:lnTo>
                  <a:pt x="1870" y="144"/>
                </a:lnTo>
                <a:lnTo>
                  <a:pt x="1870" y="134"/>
                </a:lnTo>
                <a:lnTo>
                  <a:pt x="1871" y="136"/>
                </a:lnTo>
                <a:lnTo>
                  <a:pt x="1871" y="139"/>
                </a:lnTo>
                <a:lnTo>
                  <a:pt x="1872" y="148"/>
                </a:lnTo>
                <a:lnTo>
                  <a:pt x="1872" y="117"/>
                </a:lnTo>
                <a:lnTo>
                  <a:pt x="1873" y="136"/>
                </a:lnTo>
                <a:lnTo>
                  <a:pt x="1873" y="139"/>
                </a:lnTo>
                <a:lnTo>
                  <a:pt x="1873" y="139"/>
                </a:lnTo>
                <a:lnTo>
                  <a:pt x="1874" y="159"/>
                </a:lnTo>
                <a:lnTo>
                  <a:pt x="1874" y="152"/>
                </a:lnTo>
                <a:lnTo>
                  <a:pt x="1874" y="153"/>
                </a:lnTo>
                <a:lnTo>
                  <a:pt x="1875" y="140"/>
                </a:lnTo>
                <a:lnTo>
                  <a:pt x="1875" y="145"/>
                </a:lnTo>
                <a:lnTo>
                  <a:pt x="1875" y="144"/>
                </a:lnTo>
                <a:lnTo>
                  <a:pt x="1876" y="151"/>
                </a:lnTo>
                <a:lnTo>
                  <a:pt x="1876" y="111"/>
                </a:lnTo>
                <a:lnTo>
                  <a:pt x="1877" y="141"/>
                </a:lnTo>
                <a:lnTo>
                  <a:pt x="1877" y="136"/>
                </a:lnTo>
                <a:lnTo>
                  <a:pt x="1877" y="135"/>
                </a:lnTo>
                <a:lnTo>
                  <a:pt x="1878" y="153"/>
                </a:lnTo>
                <a:lnTo>
                  <a:pt x="1878" y="141"/>
                </a:lnTo>
                <a:lnTo>
                  <a:pt x="1878" y="143"/>
                </a:lnTo>
                <a:lnTo>
                  <a:pt x="1879" y="164"/>
                </a:lnTo>
                <a:lnTo>
                  <a:pt x="1880" y="147"/>
                </a:lnTo>
                <a:lnTo>
                  <a:pt x="1880" y="147"/>
                </a:lnTo>
                <a:lnTo>
                  <a:pt x="1880" y="153"/>
                </a:lnTo>
                <a:lnTo>
                  <a:pt x="1881" y="139"/>
                </a:lnTo>
                <a:lnTo>
                  <a:pt x="1881" y="145"/>
                </a:lnTo>
                <a:lnTo>
                  <a:pt x="1881" y="144"/>
                </a:lnTo>
                <a:lnTo>
                  <a:pt x="1881" y="155"/>
                </a:lnTo>
                <a:lnTo>
                  <a:pt x="1882" y="137"/>
                </a:lnTo>
                <a:lnTo>
                  <a:pt x="1882" y="142"/>
                </a:lnTo>
                <a:lnTo>
                  <a:pt x="1883" y="146"/>
                </a:lnTo>
                <a:lnTo>
                  <a:pt x="1883" y="135"/>
                </a:lnTo>
                <a:lnTo>
                  <a:pt x="1884" y="140"/>
                </a:lnTo>
                <a:lnTo>
                  <a:pt x="1884" y="142"/>
                </a:lnTo>
                <a:lnTo>
                  <a:pt x="1884" y="156"/>
                </a:lnTo>
                <a:lnTo>
                  <a:pt x="1885" y="132"/>
                </a:lnTo>
                <a:lnTo>
                  <a:pt x="1885" y="142"/>
                </a:lnTo>
                <a:lnTo>
                  <a:pt x="1885" y="144"/>
                </a:lnTo>
                <a:lnTo>
                  <a:pt x="1886" y="151"/>
                </a:lnTo>
                <a:lnTo>
                  <a:pt x="1886" y="139"/>
                </a:lnTo>
                <a:lnTo>
                  <a:pt x="1886" y="146"/>
                </a:lnTo>
                <a:lnTo>
                  <a:pt x="1886" y="144"/>
                </a:lnTo>
                <a:lnTo>
                  <a:pt x="1888" y="139"/>
                </a:lnTo>
                <a:lnTo>
                  <a:pt x="1888" y="163"/>
                </a:lnTo>
                <a:lnTo>
                  <a:pt x="1888" y="152"/>
                </a:lnTo>
                <a:lnTo>
                  <a:pt x="1888" y="151"/>
                </a:lnTo>
                <a:lnTo>
                  <a:pt x="1888" y="154"/>
                </a:lnTo>
                <a:lnTo>
                  <a:pt x="1889" y="135"/>
                </a:lnTo>
                <a:lnTo>
                  <a:pt x="1889" y="143"/>
                </a:lnTo>
                <a:lnTo>
                  <a:pt x="1890" y="142"/>
                </a:lnTo>
                <a:lnTo>
                  <a:pt x="1890" y="135"/>
                </a:lnTo>
                <a:lnTo>
                  <a:pt x="1891" y="149"/>
                </a:lnTo>
                <a:lnTo>
                  <a:pt x="1891" y="145"/>
                </a:lnTo>
                <a:lnTo>
                  <a:pt x="1891" y="144"/>
                </a:lnTo>
                <a:lnTo>
                  <a:pt x="1891" y="138"/>
                </a:lnTo>
                <a:lnTo>
                  <a:pt x="1892" y="149"/>
                </a:lnTo>
                <a:lnTo>
                  <a:pt x="1892" y="147"/>
                </a:lnTo>
                <a:lnTo>
                  <a:pt x="1892" y="147"/>
                </a:lnTo>
                <a:lnTo>
                  <a:pt x="1893" y="157"/>
                </a:lnTo>
                <a:lnTo>
                  <a:pt x="1893" y="138"/>
                </a:lnTo>
                <a:lnTo>
                  <a:pt x="1893" y="146"/>
                </a:lnTo>
                <a:lnTo>
                  <a:pt x="1894" y="144"/>
                </a:lnTo>
                <a:lnTo>
                  <a:pt x="1894" y="155"/>
                </a:lnTo>
                <a:lnTo>
                  <a:pt x="1895" y="136"/>
                </a:lnTo>
                <a:lnTo>
                  <a:pt x="1895" y="138"/>
                </a:lnTo>
                <a:lnTo>
                  <a:pt x="1895" y="137"/>
                </a:lnTo>
                <a:lnTo>
                  <a:pt x="1895" y="134"/>
                </a:lnTo>
                <a:lnTo>
                  <a:pt x="1896" y="153"/>
                </a:lnTo>
                <a:lnTo>
                  <a:pt x="1896" y="146"/>
                </a:lnTo>
                <a:lnTo>
                  <a:pt x="1897" y="146"/>
                </a:lnTo>
                <a:lnTo>
                  <a:pt x="1898" y="137"/>
                </a:lnTo>
                <a:lnTo>
                  <a:pt x="1898" y="184"/>
                </a:lnTo>
                <a:lnTo>
                  <a:pt x="1898" y="177"/>
                </a:lnTo>
                <a:lnTo>
                  <a:pt x="1898" y="172"/>
                </a:lnTo>
                <a:lnTo>
                  <a:pt x="1898" y="177"/>
                </a:lnTo>
                <a:lnTo>
                  <a:pt x="1899" y="122"/>
                </a:lnTo>
                <a:lnTo>
                  <a:pt x="1899" y="141"/>
                </a:lnTo>
                <a:lnTo>
                  <a:pt x="1899" y="138"/>
                </a:lnTo>
                <a:lnTo>
                  <a:pt x="1899" y="163"/>
                </a:lnTo>
                <a:lnTo>
                  <a:pt x="1900" y="108"/>
                </a:lnTo>
                <a:lnTo>
                  <a:pt x="1900" y="122"/>
                </a:lnTo>
                <a:lnTo>
                  <a:pt x="1901" y="115"/>
                </a:lnTo>
                <a:lnTo>
                  <a:pt x="1901" y="84"/>
                </a:lnTo>
                <a:lnTo>
                  <a:pt x="1902" y="137"/>
                </a:lnTo>
                <a:lnTo>
                  <a:pt x="1902" y="133"/>
                </a:lnTo>
                <a:lnTo>
                  <a:pt x="1902" y="140"/>
                </a:lnTo>
                <a:lnTo>
                  <a:pt x="1903" y="168"/>
                </a:lnTo>
                <a:lnTo>
                  <a:pt x="1903" y="94"/>
                </a:lnTo>
                <a:lnTo>
                  <a:pt x="1903" y="157"/>
                </a:lnTo>
                <a:lnTo>
                  <a:pt x="1903" y="154"/>
                </a:lnTo>
                <a:lnTo>
                  <a:pt x="1904" y="199"/>
                </a:lnTo>
                <a:lnTo>
                  <a:pt x="1905" y="162"/>
                </a:lnTo>
                <a:lnTo>
                  <a:pt x="1905" y="173"/>
                </a:lnTo>
                <a:lnTo>
                  <a:pt x="1905" y="184"/>
                </a:lnTo>
                <a:lnTo>
                  <a:pt x="1905" y="129"/>
                </a:lnTo>
                <a:lnTo>
                  <a:pt x="1906" y="134"/>
                </a:lnTo>
                <a:lnTo>
                  <a:pt x="1906" y="143"/>
                </a:lnTo>
                <a:lnTo>
                  <a:pt x="1907" y="118"/>
                </a:lnTo>
                <a:lnTo>
                  <a:pt x="1907" y="163"/>
                </a:lnTo>
                <a:lnTo>
                  <a:pt x="1907" y="130"/>
                </a:lnTo>
                <a:lnTo>
                  <a:pt x="1908" y="125"/>
                </a:lnTo>
                <a:lnTo>
                  <a:pt x="1908" y="102"/>
                </a:lnTo>
                <a:lnTo>
                  <a:pt x="1909" y="144"/>
                </a:lnTo>
                <a:lnTo>
                  <a:pt x="1909" y="123"/>
                </a:lnTo>
                <a:lnTo>
                  <a:pt x="1909" y="127"/>
                </a:lnTo>
                <a:lnTo>
                  <a:pt x="1909" y="116"/>
                </a:lnTo>
                <a:lnTo>
                  <a:pt x="1910" y="152"/>
                </a:lnTo>
                <a:lnTo>
                  <a:pt x="1910" y="146"/>
                </a:lnTo>
                <a:lnTo>
                  <a:pt x="1910" y="125"/>
                </a:lnTo>
                <a:lnTo>
                  <a:pt x="1910" y="94"/>
                </a:lnTo>
                <a:lnTo>
                  <a:pt x="1912" y="188"/>
                </a:lnTo>
                <a:lnTo>
                  <a:pt x="1912" y="176"/>
                </a:lnTo>
                <a:lnTo>
                  <a:pt x="1912" y="177"/>
                </a:lnTo>
                <a:lnTo>
                  <a:pt x="1913" y="214"/>
                </a:lnTo>
                <a:lnTo>
                  <a:pt x="1913" y="139"/>
                </a:lnTo>
                <a:lnTo>
                  <a:pt x="1913" y="141"/>
                </a:lnTo>
                <a:lnTo>
                  <a:pt x="1914" y="31"/>
                </a:lnTo>
                <a:lnTo>
                  <a:pt x="1914" y="121"/>
                </a:lnTo>
                <a:lnTo>
                  <a:pt x="1914" y="116"/>
                </a:lnTo>
                <a:lnTo>
                  <a:pt x="1915" y="114"/>
                </a:lnTo>
                <a:lnTo>
                  <a:pt x="1915" y="166"/>
                </a:lnTo>
                <a:lnTo>
                  <a:pt x="1916" y="165"/>
                </a:lnTo>
                <a:lnTo>
                  <a:pt x="1916" y="151"/>
                </a:lnTo>
                <a:lnTo>
                  <a:pt x="1917" y="186"/>
                </a:lnTo>
                <a:lnTo>
                  <a:pt x="1917" y="147"/>
                </a:lnTo>
                <a:lnTo>
                  <a:pt x="1917" y="158"/>
                </a:lnTo>
                <a:lnTo>
                  <a:pt x="1917" y="161"/>
                </a:lnTo>
                <a:lnTo>
                  <a:pt x="1918" y="129"/>
                </a:lnTo>
                <a:lnTo>
                  <a:pt x="1918" y="172"/>
                </a:lnTo>
                <a:lnTo>
                  <a:pt x="1918" y="132"/>
                </a:lnTo>
                <a:lnTo>
                  <a:pt x="1918" y="146"/>
                </a:lnTo>
                <a:lnTo>
                  <a:pt x="1919" y="165"/>
                </a:lnTo>
                <a:lnTo>
                  <a:pt x="1920" y="122"/>
                </a:lnTo>
                <a:lnTo>
                  <a:pt x="1920" y="129"/>
                </a:lnTo>
                <a:lnTo>
                  <a:pt x="1920" y="141"/>
                </a:lnTo>
                <a:lnTo>
                  <a:pt x="1920" y="194"/>
                </a:lnTo>
                <a:lnTo>
                  <a:pt x="1921" y="110"/>
                </a:lnTo>
                <a:lnTo>
                  <a:pt x="1921" y="116"/>
                </a:lnTo>
                <a:lnTo>
                  <a:pt x="1921" y="111"/>
                </a:lnTo>
                <a:lnTo>
                  <a:pt x="1922" y="100"/>
                </a:lnTo>
                <a:lnTo>
                  <a:pt x="1923" y="142"/>
                </a:lnTo>
                <a:lnTo>
                  <a:pt x="1923" y="128"/>
                </a:lnTo>
                <a:lnTo>
                  <a:pt x="1923" y="144"/>
                </a:lnTo>
                <a:lnTo>
                  <a:pt x="1923" y="133"/>
                </a:lnTo>
                <a:lnTo>
                  <a:pt x="1924" y="154"/>
                </a:lnTo>
                <a:lnTo>
                  <a:pt x="1924" y="151"/>
                </a:lnTo>
                <a:lnTo>
                  <a:pt x="1924" y="115"/>
                </a:lnTo>
                <a:lnTo>
                  <a:pt x="1925" y="190"/>
                </a:lnTo>
                <a:lnTo>
                  <a:pt x="1925" y="171"/>
                </a:lnTo>
                <a:lnTo>
                  <a:pt x="1925" y="169"/>
                </a:lnTo>
                <a:lnTo>
                  <a:pt x="1926" y="171"/>
                </a:lnTo>
                <a:lnTo>
                  <a:pt x="1927" y="140"/>
                </a:lnTo>
                <a:lnTo>
                  <a:pt x="1927" y="145"/>
                </a:lnTo>
                <a:lnTo>
                  <a:pt x="1927" y="143"/>
                </a:lnTo>
                <a:lnTo>
                  <a:pt x="1927" y="157"/>
                </a:lnTo>
                <a:lnTo>
                  <a:pt x="1928" y="129"/>
                </a:lnTo>
                <a:lnTo>
                  <a:pt x="1928" y="132"/>
                </a:lnTo>
                <a:lnTo>
                  <a:pt x="1928" y="135"/>
                </a:lnTo>
                <a:lnTo>
                  <a:pt x="1929" y="161"/>
                </a:lnTo>
                <a:lnTo>
                  <a:pt x="1930" y="128"/>
                </a:lnTo>
                <a:lnTo>
                  <a:pt x="1930" y="132"/>
                </a:lnTo>
                <a:lnTo>
                  <a:pt x="1930" y="136"/>
                </a:lnTo>
                <a:lnTo>
                  <a:pt x="1930" y="133"/>
                </a:lnTo>
                <a:lnTo>
                  <a:pt x="1930" y="154"/>
                </a:lnTo>
                <a:lnTo>
                  <a:pt x="1931" y="147"/>
                </a:lnTo>
                <a:lnTo>
                  <a:pt x="1931" y="144"/>
                </a:lnTo>
                <a:lnTo>
                  <a:pt x="1932" y="138"/>
                </a:lnTo>
                <a:lnTo>
                  <a:pt x="1932" y="153"/>
                </a:lnTo>
                <a:lnTo>
                  <a:pt x="1932" y="151"/>
                </a:lnTo>
                <a:lnTo>
                  <a:pt x="1932" y="150"/>
                </a:lnTo>
                <a:lnTo>
                  <a:pt x="1933" y="163"/>
                </a:lnTo>
                <a:lnTo>
                  <a:pt x="1934" y="116"/>
                </a:lnTo>
                <a:lnTo>
                  <a:pt x="1934" y="125"/>
                </a:lnTo>
                <a:lnTo>
                  <a:pt x="1934" y="129"/>
                </a:lnTo>
                <a:lnTo>
                  <a:pt x="1935" y="198"/>
                </a:lnTo>
                <a:lnTo>
                  <a:pt x="1935" y="118"/>
                </a:lnTo>
                <a:lnTo>
                  <a:pt x="1935" y="136"/>
                </a:lnTo>
                <a:lnTo>
                  <a:pt x="1936" y="86"/>
                </a:lnTo>
                <a:lnTo>
                  <a:pt x="1936" y="155"/>
                </a:lnTo>
                <a:lnTo>
                  <a:pt x="1937" y="146"/>
                </a:lnTo>
                <a:lnTo>
                  <a:pt x="1937" y="148"/>
                </a:lnTo>
                <a:lnTo>
                  <a:pt x="1937" y="123"/>
                </a:lnTo>
                <a:lnTo>
                  <a:pt x="1938" y="169"/>
                </a:lnTo>
                <a:lnTo>
                  <a:pt x="1938" y="157"/>
                </a:lnTo>
                <a:lnTo>
                  <a:pt x="1938" y="148"/>
                </a:lnTo>
                <a:lnTo>
                  <a:pt x="1939" y="154"/>
                </a:lnTo>
                <a:lnTo>
                  <a:pt x="1939" y="121"/>
                </a:lnTo>
                <a:lnTo>
                  <a:pt x="1939" y="124"/>
                </a:lnTo>
                <a:lnTo>
                  <a:pt x="1940" y="120"/>
                </a:lnTo>
                <a:lnTo>
                  <a:pt x="1940" y="85"/>
                </a:lnTo>
                <a:lnTo>
                  <a:pt x="1941" y="165"/>
                </a:lnTo>
                <a:lnTo>
                  <a:pt x="1941" y="152"/>
                </a:lnTo>
                <a:lnTo>
                  <a:pt x="1941" y="146"/>
                </a:lnTo>
                <a:lnTo>
                  <a:pt x="1941" y="137"/>
                </a:lnTo>
                <a:lnTo>
                  <a:pt x="1941" y="213"/>
                </a:lnTo>
                <a:lnTo>
                  <a:pt x="1942" y="158"/>
                </a:lnTo>
                <a:lnTo>
                  <a:pt x="1942" y="153"/>
                </a:lnTo>
                <a:lnTo>
                  <a:pt x="1942" y="174"/>
                </a:lnTo>
                <a:lnTo>
                  <a:pt x="1944" y="104"/>
                </a:lnTo>
                <a:lnTo>
                  <a:pt x="1944" y="144"/>
                </a:lnTo>
                <a:lnTo>
                  <a:pt x="1944" y="122"/>
                </a:lnTo>
                <a:lnTo>
                  <a:pt x="1944" y="157"/>
                </a:lnTo>
                <a:lnTo>
                  <a:pt x="1945" y="103"/>
                </a:lnTo>
                <a:lnTo>
                  <a:pt x="1945" y="125"/>
                </a:lnTo>
                <a:lnTo>
                  <a:pt x="1945" y="122"/>
                </a:lnTo>
                <a:lnTo>
                  <a:pt x="1945" y="106"/>
                </a:lnTo>
                <a:lnTo>
                  <a:pt x="1946" y="163"/>
                </a:lnTo>
                <a:lnTo>
                  <a:pt x="1946" y="154"/>
                </a:lnTo>
                <a:lnTo>
                  <a:pt x="1947" y="144"/>
                </a:lnTo>
                <a:lnTo>
                  <a:pt x="1947" y="179"/>
                </a:lnTo>
                <a:lnTo>
                  <a:pt x="1948" y="134"/>
                </a:lnTo>
                <a:lnTo>
                  <a:pt x="1948" y="145"/>
                </a:lnTo>
                <a:lnTo>
                  <a:pt x="1948" y="148"/>
                </a:lnTo>
                <a:lnTo>
                  <a:pt x="1948" y="196"/>
                </a:lnTo>
                <a:lnTo>
                  <a:pt x="1949" y="125"/>
                </a:lnTo>
                <a:lnTo>
                  <a:pt x="1949" y="127"/>
                </a:lnTo>
                <a:lnTo>
                  <a:pt x="1949" y="124"/>
                </a:lnTo>
                <a:lnTo>
                  <a:pt x="1950" y="109"/>
                </a:lnTo>
                <a:lnTo>
                  <a:pt x="1950" y="135"/>
                </a:lnTo>
                <a:lnTo>
                  <a:pt x="1950" y="133"/>
                </a:lnTo>
                <a:lnTo>
                  <a:pt x="1951" y="132"/>
                </a:lnTo>
                <a:lnTo>
                  <a:pt x="1951" y="92"/>
                </a:lnTo>
                <a:lnTo>
                  <a:pt x="1952" y="144"/>
                </a:lnTo>
                <a:lnTo>
                  <a:pt x="1952" y="137"/>
                </a:lnTo>
                <a:lnTo>
                  <a:pt x="1952" y="144"/>
                </a:lnTo>
                <a:lnTo>
                  <a:pt x="1953" y="133"/>
                </a:lnTo>
                <a:lnTo>
                  <a:pt x="1953" y="168"/>
                </a:lnTo>
                <a:lnTo>
                  <a:pt x="1953" y="167"/>
                </a:lnTo>
                <a:lnTo>
                  <a:pt x="1954" y="169"/>
                </a:lnTo>
                <a:lnTo>
                  <a:pt x="1954" y="178"/>
                </a:lnTo>
                <a:lnTo>
                  <a:pt x="1955" y="153"/>
                </a:lnTo>
                <a:lnTo>
                  <a:pt x="1955" y="159"/>
                </a:lnTo>
                <a:lnTo>
                  <a:pt x="1955" y="155"/>
                </a:lnTo>
                <a:lnTo>
                  <a:pt x="1955" y="159"/>
                </a:lnTo>
                <a:lnTo>
                  <a:pt x="1956" y="92"/>
                </a:lnTo>
                <a:lnTo>
                  <a:pt x="1956" y="98"/>
                </a:lnTo>
                <a:lnTo>
                  <a:pt x="1957" y="152"/>
                </a:lnTo>
                <a:lnTo>
                  <a:pt x="1957" y="144"/>
                </a:lnTo>
                <a:lnTo>
                  <a:pt x="1958" y="143"/>
                </a:lnTo>
                <a:lnTo>
                  <a:pt x="1958" y="98"/>
                </a:lnTo>
                <a:lnTo>
                  <a:pt x="1959" y="161"/>
                </a:lnTo>
                <a:lnTo>
                  <a:pt x="1959" y="157"/>
                </a:lnTo>
                <a:lnTo>
                  <a:pt x="1959" y="152"/>
                </a:lnTo>
                <a:lnTo>
                  <a:pt x="1960" y="146"/>
                </a:lnTo>
                <a:lnTo>
                  <a:pt x="1960" y="221"/>
                </a:lnTo>
                <a:lnTo>
                  <a:pt x="1960" y="180"/>
                </a:lnTo>
                <a:lnTo>
                  <a:pt x="1960" y="189"/>
                </a:lnTo>
                <a:lnTo>
                  <a:pt x="1961" y="123"/>
                </a:lnTo>
                <a:lnTo>
                  <a:pt x="1962" y="128"/>
                </a:lnTo>
                <a:lnTo>
                  <a:pt x="1962" y="130"/>
                </a:lnTo>
                <a:lnTo>
                  <a:pt x="1962" y="118"/>
                </a:lnTo>
                <a:lnTo>
                  <a:pt x="1963" y="147"/>
                </a:lnTo>
                <a:lnTo>
                  <a:pt x="1963" y="133"/>
                </a:lnTo>
                <a:lnTo>
                  <a:pt x="1963" y="138"/>
                </a:lnTo>
                <a:lnTo>
                  <a:pt x="1964" y="126"/>
                </a:lnTo>
                <a:lnTo>
                  <a:pt x="1964" y="147"/>
                </a:lnTo>
                <a:lnTo>
                  <a:pt x="1964" y="139"/>
                </a:lnTo>
                <a:lnTo>
                  <a:pt x="1965" y="144"/>
                </a:lnTo>
                <a:lnTo>
                  <a:pt x="1965" y="123"/>
                </a:lnTo>
                <a:lnTo>
                  <a:pt x="1966" y="155"/>
                </a:lnTo>
                <a:lnTo>
                  <a:pt x="1966" y="152"/>
                </a:lnTo>
                <a:lnTo>
                  <a:pt x="1966" y="156"/>
                </a:lnTo>
                <a:lnTo>
                  <a:pt x="1966" y="182"/>
                </a:lnTo>
                <a:lnTo>
                  <a:pt x="1967" y="128"/>
                </a:lnTo>
                <a:lnTo>
                  <a:pt x="1967" y="142"/>
                </a:lnTo>
                <a:lnTo>
                  <a:pt x="1967" y="148"/>
                </a:lnTo>
                <a:lnTo>
                  <a:pt x="1969" y="119"/>
                </a:lnTo>
                <a:lnTo>
                  <a:pt x="1969" y="194"/>
                </a:lnTo>
                <a:lnTo>
                  <a:pt x="1969" y="134"/>
                </a:lnTo>
                <a:lnTo>
                  <a:pt x="1969" y="149"/>
                </a:lnTo>
                <a:lnTo>
                  <a:pt x="1969" y="176"/>
                </a:lnTo>
                <a:lnTo>
                  <a:pt x="1970" y="104"/>
                </a:lnTo>
                <a:lnTo>
                  <a:pt x="1970" y="118"/>
                </a:lnTo>
                <a:lnTo>
                  <a:pt x="1970" y="125"/>
                </a:lnTo>
                <a:lnTo>
                  <a:pt x="1970" y="85"/>
                </a:lnTo>
                <a:lnTo>
                  <a:pt x="1971" y="173"/>
                </a:lnTo>
                <a:lnTo>
                  <a:pt x="1971" y="142"/>
                </a:lnTo>
                <a:lnTo>
                  <a:pt x="1971" y="159"/>
                </a:lnTo>
                <a:lnTo>
                  <a:pt x="1972" y="176"/>
                </a:lnTo>
                <a:lnTo>
                  <a:pt x="1972" y="138"/>
                </a:lnTo>
                <a:lnTo>
                  <a:pt x="1973" y="142"/>
                </a:lnTo>
                <a:lnTo>
                  <a:pt x="1973" y="147"/>
                </a:lnTo>
                <a:lnTo>
                  <a:pt x="1973" y="156"/>
                </a:lnTo>
                <a:lnTo>
                  <a:pt x="1974" y="129"/>
                </a:lnTo>
                <a:lnTo>
                  <a:pt x="1974" y="136"/>
                </a:lnTo>
                <a:lnTo>
                  <a:pt x="1974" y="127"/>
                </a:lnTo>
                <a:lnTo>
                  <a:pt x="1974" y="124"/>
                </a:lnTo>
                <a:lnTo>
                  <a:pt x="1976" y="143"/>
                </a:lnTo>
                <a:lnTo>
                  <a:pt x="1976" y="139"/>
                </a:lnTo>
                <a:lnTo>
                  <a:pt x="1976" y="136"/>
                </a:lnTo>
                <a:lnTo>
                  <a:pt x="1976" y="134"/>
                </a:lnTo>
                <a:lnTo>
                  <a:pt x="1977" y="152"/>
                </a:lnTo>
                <a:lnTo>
                  <a:pt x="1977" y="146"/>
                </a:lnTo>
                <a:lnTo>
                  <a:pt x="1977" y="147"/>
                </a:lnTo>
                <a:lnTo>
                  <a:pt x="1978" y="151"/>
                </a:lnTo>
                <a:lnTo>
                  <a:pt x="1978" y="135"/>
                </a:lnTo>
                <a:lnTo>
                  <a:pt x="1978" y="141"/>
                </a:lnTo>
                <a:lnTo>
                  <a:pt x="1978" y="141"/>
                </a:lnTo>
                <a:lnTo>
                  <a:pt x="1979" y="151"/>
                </a:lnTo>
                <a:lnTo>
                  <a:pt x="1980" y="137"/>
                </a:lnTo>
                <a:lnTo>
                  <a:pt x="1980" y="141"/>
                </a:lnTo>
                <a:lnTo>
                  <a:pt x="1980" y="139"/>
                </a:lnTo>
                <a:lnTo>
                  <a:pt x="1980" y="133"/>
                </a:lnTo>
                <a:lnTo>
                  <a:pt x="1981" y="165"/>
                </a:lnTo>
                <a:lnTo>
                  <a:pt x="1981" y="144"/>
                </a:lnTo>
                <a:lnTo>
                  <a:pt x="1981" y="148"/>
                </a:lnTo>
                <a:lnTo>
                  <a:pt x="1982" y="69"/>
                </a:lnTo>
                <a:lnTo>
                  <a:pt x="1982" y="156"/>
                </a:lnTo>
                <a:lnTo>
                  <a:pt x="1982" y="152"/>
                </a:lnTo>
                <a:lnTo>
                  <a:pt x="1984" y="173"/>
                </a:lnTo>
                <a:lnTo>
                  <a:pt x="1984" y="147"/>
                </a:lnTo>
                <a:lnTo>
                  <a:pt x="1984" y="148"/>
                </a:lnTo>
                <a:lnTo>
                  <a:pt x="1984" y="157"/>
                </a:lnTo>
                <a:lnTo>
                  <a:pt x="1985" y="109"/>
                </a:lnTo>
                <a:lnTo>
                  <a:pt x="1985" y="146"/>
                </a:lnTo>
                <a:lnTo>
                  <a:pt x="1985" y="149"/>
                </a:lnTo>
                <a:lnTo>
                  <a:pt x="1986" y="167"/>
                </a:lnTo>
                <a:lnTo>
                  <a:pt x="1986" y="140"/>
                </a:lnTo>
                <a:lnTo>
                  <a:pt x="1987" y="147"/>
                </a:lnTo>
                <a:lnTo>
                  <a:pt x="1987" y="150"/>
                </a:lnTo>
                <a:lnTo>
                  <a:pt x="1987" y="137"/>
                </a:lnTo>
                <a:lnTo>
                  <a:pt x="1988" y="167"/>
                </a:lnTo>
                <a:lnTo>
                  <a:pt x="1988" y="150"/>
                </a:lnTo>
                <a:lnTo>
                  <a:pt x="1988" y="144"/>
                </a:lnTo>
                <a:lnTo>
                  <a:pt x="1989" y="129"/>
                </a:lnTo>
                <a:lnTo>
                  <a:pt x="1989" y="145"/>
                </a:lnTo>
                <a:lnTo>
                  <a:pt x="1989" y="142"/>
                </a:lnTo>
                <a:lnTo>
                  <a:pt x="1989" y="140"/>
                </a:lnTo>
                <a:lnTo>
                  <a:pt x="1990" y="126"/>
                </a:lnTo>
                <a:lnTo>
                  <a:pt x="1991" y="149"/>
                </a:lnTo>
                <a:lnTo>
                  <a:pt x="1991" y="143"/>
                </a:lnTo>
                <a:lnTo>
                  <a:pt x="1991" y="142"/>
                </a:lnTo>
                <a:lnTo>
                  <a:pt x="1992" y="197"/>
                </a:lnTo>
                <a:lnTo>
                  <a:pt x="1992" y="135"/>
                </a:lnTo>
                <a:lnTo>
                  <a:pt x="1992" y="136"/>
                </a:lnTo>
                <a:lnTo>
                  <a:pt x="1993" y="132"/>
                </a:lnTo>
                <a:lnTo>
                  <a:pt x="1993" y="156"/>
                </a:lnTo>
                <a:lnTo>
                  <a:pt x="1994" y="106"/>
                </a:lnTo>
                <a:lnTo>
                  <a:pt x="1994" y="115"/>
                </a:lnTo>
                <a:lnTo>
                  <a:pt x="1994" y="120"/>
                </a:lnTo>
                <a:lnTo>
                  <a:pt x="1995" y="152"/>
                </a:lnTo>
                <a:lnTo>
                  <a:pt x="1995" y="83"/>
                </a:lnTo>
                <a:lnTo>
                  <a:pt x="1995" y="93"/>
                </a:lnTo>
                <a:lnTo>
                  <a:pt x="1995" y="90"/>
                </a:lnTo>
                <a:lnTo>
                  <a:pt x="1996" y="240"/>
                </a:lnTo>
                <a:lnTo>
                  <a:pt x="1996" y="235"/>
                </a:lnTo>
                <a:lnTo>
                  <a:pt x="1997" y="234"/>
                </a:lnTo>
                <a:lnTo>
                  <a:pt x="1998" y="138"/>
                </a:lnTo>
                <a:lnTo>
                  <a:pt x="1998" y="187"/>
                </a:lnTo>
                <a:lnTo>
                  <a:pt x="1998" y="184"/>
                </a:lnTo>
                <a:lnTo>
                  <a:pt x="1999" y="87"/>
                </a:lnTo>
                <a:lnTo>
                  <a:pt x="1999" y="102"/>
                </a:lnTo>
                <a:lnTo>
                  <a:pt x="2000" y="100"/>
                </a:lnTo>
                <a:lnTo>
                  <a:pt x="2000" y="153"/>
                </a:lnTo>
                <a:lnTo>
                  <a:pt x="2001" y="132"/>
                </a:lnTo>
                <a:lnTo>
                  <a:pt x="2001" y="133"/>
                </a:lnTo>
                <a:lnTo>
                  <a:pt x="2002" y="170"/>
                </a:lnTo>
                <a:lnTo>
                  <a:pt x="2002" y="157"/>
                </a:lnTo>
                <a:lnTo>
                  <a:pt x="2002" y="158"/>
                </a:lnTo>
                <a:lnTo>
                  <a:pt x="2002" y="163"/>
                </a:lnTo>
                <a:lnTo>
                  <a:pt x="2003" y="71"/>
                </a:lnTo>
                <a:lnTo>
                  <a:pt x="2003" y="149"/>
                </a:lnTo>
                <a:lnTo>
                  <a:pt x="2004" y="151"/>
                </a:lnTo>
                <a:lnTo>
                  <a:pt x="2004" y="175"/>
                </a:lnTo>
                <a:lnTo>
                  <a:pt x="2004" y="119"/>
                </a:lnTo>
                <a:lnTo>
                  <a:pt x="2005" y="166"/>
                </a:lnTo>
                <a:lnTo>
                  <a:pt x="2005" y="168"/>
                </a:lnTo>
                <a:lnTo>
                  <a:pt x="2005" y="174"/>
                </a:lnTo>
                <a:lnTo>
                  <a:pt x="2006" y="155"/>
                </a:lnTo>
                <a:lnTo>
                  <a:pt x="2006" y="158"/>
                </a:lnTo>
                <a:lnTo>
                  <a:pt x="2006" y="155"/>
                </a:lnTo>
                <a:lnTo>
                  <a:pt x="2007" y="135"/>
                </a:lnTo>
                <a:lnTo>
                  <a:pt x="2008" y="152"/>
                </a:lnTo>
                <a:lnTo>
                  <a:pt x="2008" y="136"/>
                </a:lnTo>
                <a:lnTo>
                  <a:pt x="2008" y="145"/>
                </a:lnTo>
                <a:lnTo>
                  <a:pt x="2009" y="123"/>
                </a:lnTo>
                <a:lnTo>
                  <a:pt x="2009" y="129"/>
                </a:lnTo>
                <a:lnTo>
                  <a:pt x="2009" y="127"/>
                </a:lnTo>
                <a:lnTo>
                  <a:pt x="2009" y="139"/>
                </a:lnTo>
                <a:lnTo>
                  <a:pt x="2010" y="66"/>
                </a:lnTo>
                <a:lnTo>
                  <a:pt x="2010" y="79"/>
                </a:lnTo>
                <a:lnTo>
                  <a:pt x="2011" y="84"/>
                </a:lnTo>
                <a:lnTo>
                  <a:pt x="2011" y="84"/>
                </a:lnTo>
                <a:lnTo>
                  <a:pt x="2012" y="168"/>
                </a:lnTo>
                <a:lnTo>
                  <a:pt x="2012" y="167"/>
                </a:lnTo>
                <a:lnTo>
                  <a:pt x="2013" y="180"/>
                </a:lnTo>
                <a:lnTo>
                  <a:pt x="2013" y="175"/>
                </a:lnTo>
                <a:lnTo>
                  <a:pt x="2013" y="172"/>
                </a:lnTo>
                <a:lnTo>
                  <a:pt x="2013" y="213"/>
                </a:lnTo>
                <a:lnTo>
                  <a:pt x="2015" y="127"/>
                </a:lnTo>
                <a:lnTo>
                  <a:pt x="2015" y="132"/>
                </a:lnTo>
                <a:lnTo>
                  <a:pt x="2015" y="128"/>
                </a:lnTo>
                <a:lnTo>
                  <a:pt x="2015" y="121"/>
                </a:lnTo>
                <a:lnTo>
                  <a:pt x="2016" y="130"/>
                </a:lnTo>
                <a:lnTo>
                  <a:pt x="2016" y="128"/>
                </a:lnTo>
                <a:lnTo>
                  <a:pt x="2016" y="123"/>
                </a:lnTo>
                <a:lnTo>
                  <a:pt x="2017" y="182"/>
                </a:lnTo>
                <a:lnTo>
                  <a:pt x="2017" y="162"/>
                </a:lnTo>
                <a:lnTo>
                  <a:pt x="2017" y="160"/>
                </a:lnTo>
                <a:lnTo>
                  <a:pt x="2018" y="162"/>
                </a:lnTo>
                <a:lnTo>
                  <a:pt x="2018" y="127"/>
                </a:lnTo>
                <a:lnTo>
                  <a:pt x="2019" y="132"/>
                </a:lnTo>
                <a:lnTo>
                  <a:pt x="2019" y="132"/>
                </a:lnTo>
                <a:lnTo>
                  <a:pt x="2019" y="126"/>
                </a:lnTo>
                <a:lnTo>
                  <a:pt x="2020" y="148"/>
                </a:lnTo>
                <a:lnTo>
                  <a:pt x="2020" y="147"/>
                </a:lnTo>
                <a:lnTo>
                  <a:pt x="2020" y="146"/>
                </a:lnTo>
                <a:lnTo>
                  <a:pt x="2020" y="141"/>
                </a:lnTo>
                <a:lnTo>
                  <a:pt x="2021" y="159"/>
                </a:lnTo>
                <a:lnTo>
                  <a:pt x="2021" y="154"/>
                </a:lnTo>
                <a:lnTo>
                  <a:pt x="2022" y="154"/>
                </a:lnTo>
                <a:lnTo>
                  <a:pt x="2023" y="99"/>
                </a:lnTo>
                <a:lnTo>
                  <a:pt x="2023" y="135"/>
                </a:lnTo>
                <a:lnTo>
                  <a:pt x="2023" y="138"/>
                </a:lnTo>
                <a:lnTo>
                  <a:pt x="2023" y="89"/>
                </a:lnTo>
                <a:lnTo>
                  <a:pt x="2024" y="168"/>
                </a:lnTo>
                <a:lnTo>
                  <a:pt x="2024" y="167"/>
                </a:lnTo>
                <a:lnTo>
                  <a:pt x="2024" y="166"/>
                </a:lnTo>
                <a:lnTo>
                  <a:pt x="2025" y="185"/>
                </a:lnTo>
                <a:lnTo>
                  <a:pt x="2026" y="168"/>
                </a:lnTo>
                <a:lnTo>
                  <a:pt x="2026" y="173"/>
                </a:lnTo>
                <a:lnTo>
                  <a:pt x="2027" y="184"/>
                </a:lnTo>
                <a:lnTo>
                  <a:pt x="2027" y="144"/>
                </a:lnTo>
                <a:lnTo>
                  <a:pt x="2027" y="158"/>
                </a:lnTo>
                <a:lnTo>
                  <a:pt x="2028" y="113"/>
                </a:lnTo>
                <a:lnTo>
                  <a:pt x="2028" y="122"/>
                </a:lnTo>
                <a:lnTo>
                  <a:pt x="2028" y="119"/>
                </a:lnTo>
                <a:lnTo>
                  <a:pt x="2029" y="88"/>
                </a:lnTo>
                <a:lnTo>
                  <a:pt x="2030" y="122"/>
                </a:lnTo>
                <a:lnTo>
                  <a:pt x="2030" y="119"/>
                </a:lnTo>
                <a:lnTo>
                  <a:pt x="2030" y="123"/>
                </a:lnTo>
                <a:lnTo>
                  <a:pt x="2030" y="120"/>
                </a:lnTo>
                <a:lnTo>
                  <a:pt x="2031" y="153"/>
                </a:lnTo>
                <a:lnTo>
                  <a:pt x="2031" y="152"/>
                </a:lnTo>
                <a:lnTo>
                  <a:pt x="2031" y="148"/>
                </a:lnTo>
                <a:lnTo>
                  <a:pt x="2032" y="146"/>
                </a:lnTo>
                <a:lnTo>
                  <a:pt x="2032" y="158"/>
                </a:lnTo>
                <a:lnTo>
                  <a:pt x="2033" y="153"/>
                </a:lnTo>
                <a:lnTo>
                  <a:pt x="2033" y="152"/>
                </a:lnTo>
                <a:lnTo>
                  <a:pt x="2033" y="146"/>
                </a:lnTo>
                <a:lnTo>
                  <a:pt x="2034" y="157"/>
                </a:lnTo>
                <a:lnTo>
                  <a:pt x="2034" y="155"/>
                </a:lnTo>
                <a:lnTo>
                  <a:pt x="2034" y="150"/>
                </a:lnTo>
                <a:lnTo>
                  <a:pt x="2035" y="186"/>
                </a:lnTo>
                <a:lnTo>
                  <a:pt x="2035" y="141"/>
                </a:lnTo>
                <a:lnTo>
                  <a:pt x="2035" y="155"/>
                </a:lnTo>
                <a:lnTo>
                  <a:pt x="2035" y="149"/>
                </a:lnTo>
                <a:lnTo>
                  <a:pt x="2036" y="154"/>
                </a:lnTo>
                <a:lnTo>
                  <a:pt x="2037" y="111"/>
                </a:lnTo>
                <a:lnTo>
                  <a:pt x="2037" y="128"/>
                </a:lnTo>
                <a:lnTo>
                  <a:pt x="2037" y="123"/>
                </a:lnTo>
                <a:lnTo>
                  <a:pt x="2038" y="140"/>
                </a:lnTo>
                <a:lnTo>
                  <a:pt x="2038" y="115"/>
                </a:lnTo>
                <a:lnTo>
                  <a:pt x="2038" y="126"/>
                </a:lnTo>
                <a:lnTo>
                  <a:pt x="2039" y="124"/>
                </a:lnTo>
                <a:lnTo>
                  <a:pt x="2039" y="123"/>
                </a:lnTo>
                <a:lnTo>
                  <a:pt x="2040" y="160"/>
                </a:lnTo>
                <a:lnTo>
                  <a:pt x="2040" y="159"/>
                </a:lnTo>
                <a:lnTo>
                  <a:pt x="2040" y="158"/>
                </a:lnTo>
                <a:lnTo>
                  <a:pt x="2041" y="150"/>
                </a:lnTo>
                <a:lnTo>
                  <a:pt x="2041" y="163"/>
                </a:lnTo>
                <a:lnTo>
                  <a:pt x="2041" y="152"/>
                </a:lnTo>
                <a:lnTo>
                  <a:pt x="2041" y="149"/>
                </a:lnTo>
                <a:lnTo>
                  <a:pt x="2042" y="139"/>
                </a:lnTo>
                <a:lnTo>
                  <a:pt x="2042" y="160"/>
                </a:lnTo>
                <a:lnTo>
                  <a:pt x="2042" y="144"/>
                </a:lnTo>
                <a:lnTo>
                  <a:pt x="2042" y="142"/>
                </a:lnTo>
                <a:lnTo>
                  <a:pt x="2043" y="154"/>
                </a:lnTo>
                <a:lnTo>
                  <a:pt x="2043" y="136"/>
                </a:lnTo>
                <a:lnTo>
                  <a:pt x="2044" y="147"/>
                </a:lnTo>
                <a:lnTo>
                  <a:pt x="2044" y="147"/>
                </a:lnTo>
                <a:lnTo>
                  <a:pt x="2045" y="156"/>
                </a:lnTo>
                <a:lnTo>
                  <a:pt x="2045" y="138"/>
                </a:lnTo>
                <a:lnTo>
                  <a:pt x="2045" y="140"/>
                </a:lnTo>
                <a:lnTo>
                  <a:pt x="2045" y="144"/>
                </a:lnTo>
                <a:lnTo>
                  <a:pt x="2045" y="175"/>
                </a:lnTo>
                <a:lnTo>
                  <a:pt x="2047" y="133"/>
                </a:lnTo>
                <a:lnTo>
                  <a:pt x="2047" y="145"/>
                </a:lnTo>
                <a:lnTo>
                  <a:pt x="2047" y="146"/>
                </a:lnTo>
                <a:lnTo>
                  <a:pt x="2047" y="118"/>
                </a:lnTo>
                <a:lnTo>
                  <a:pt x="2048" y="137"/>
                </a:lnTo>
                <a:lnTo>
                  <a:pt x="2048" y="137"/>
                </a:lnTo>
                <a:lnTo>
                  <a:pt x="2049" y="124"/>
                </a:lnTo>
                <a:lnTo>
                  <a:pt x="2049" y="151"/>
                </a:lnTo>
                <a:lnTo>
                  <a:pt x="2050" y="152"/>
                </a:lnTo>
                <a:lnTo>
                  <a:pt x="2050" y="148"/>
                </a:lnTo>
                <a:lnTo>
                  <a:pt x="2050" y="158"/>
                </a:lnTo>
                <a:lnTo>
                  <a:pt x="2051" y="151"/>
                </a:lnTo>
                <a:lnTo>
                  <a:pt x="2051" y="153"/>
                </a:lnTo>
                <a:lnTo>
                  <a:pt x="2051" y="154"/>
                </a:lnTo>
                <a:lnTo>
                  <a:pt x="2052" y="143"/>
                </a:lnTo>
                <a:lnTo>
                  <a:pt x="2052" y="151"/>
                </a:lnTo>
                <a:lnTo>
                  <a:pt x="2052" y="144"/>
                </a:lnTo>
                <a:lnTo>
                  <a:pt x="2052" y="169"/>
                </a:lnTo>
                <a:lnTo>
                  <a:pt x="2053" y="119"/>
                </a:lnTo>
                <a:lnTo>
                  <a:pt x="2053" y="135"/>
                </a:lnTo>
                <a:lnTo>
                  <a:pt x="2054" y="137"/>
                </a:lnTo>
                <a:lnTo>
                  <a:pt x="2054" y="116"/>
                </a:lnTo>
                <a:lnTo>
                  <a:pt x="2054" y="160"/>
                </a:lnTo>
                <a:lnTo>
                  <a:pt x="2055" y="150"/>
                </a:lnTo>
                <a:lnTo>
                  <a:pt x="2055" y="140"/>
                </a:lnTo>
                <a:lnTo>
                  <a:pt x="2055" y="183"/>
                </a:lnTo>
                <a:lnTo>
                  <a:pt x="2056" y="131"/>
                </a:lnTo>
                <a:lnTo>
                  <a:pt x="2056" y="157"/>
                </a:lnTo>
                <a:lnTo>
                  <a:pt x="2057" y="157"/>
                </a:lnTo>
                <a:lnTo>
                  <a:pt x="2057" y="157"/>
                </a:lnTo>
                <a:lnTo>
                  <a:pt x="2058" y="118"/>
                </a:lnTo>
                <a:lnTo>
                  <a:pt x="2058" y="134"/>
                </a:lnTo>
                <a:lnTo>
                  <a:pt x="2058" y="110"/>
                </a:lnTo>
                <a:lnTo>
                  <a:pt x="2058" y="100"/>
                </a:lnTo>
                <a:lnTo>
                  <a:pt x="2059" y="158"/>
                </a:lnTo>
                <a:lnTo>
                  <a:pt x="2059" y="140"/>
                </a:lnTo>
                <a:lnTo>
                  <a:pt x="2060" y="168"/>
                </a:lnTo>
                <a:lnTo>
                  <a:pt x="2060" y="119"/>
                </a:lnTo>
                <a:lnTo>
                  <a:pt x="2060" y="125"/>
                </a:lnTo>
                <a:lnTo>
                  <a:pt x="2061" y="123"/>
                </a:lnTo>
                <a:lnTo>
                  <a:pt x="2062" y="166"/>
                </a:lnTo>
                <a:lnTo>
                  <a:pt x="2062" y="157"/>
                </a:lnTo>
                <a:lnTo>
                  <a:pt x="2062" y="156"/>
                </a:lnTo>
                <a:lnTo>
                  <a:pt x="2063" y="136"/>
                </a:lnTo>
                <a:lnTo>
                  <a:pt x="2063" y="165"/>
                </a:lnTo>
                <a:lnTo>
                  <a:pt x="2063" y="155"/>
                </a:lnTo>
                <a:lnTo>
                  <a:pt x="2063" y="154"/>
                </a:lnTo>
                <a:lnTo>
                  <a:pt x="2064" y="164"/>
                </a:lnTo>
                <a:lnTo>
                  <a:pt x="2065" y="111"/>
                </a:lnTo>
                <a:lnTo>
                  <a:pt x="2065" y="130"/>
                </a:lnTo>
                <a:lnTo>
                  <a:pt x="2065" y="133"/>
                </a:lnTo>
                <a:lnTo>
                  <a:pt x="2065" y="124"/>
                </a:lnTo>
                <a:lnTo>
                  <a:pt x="2066" y="148"/>
                </a:lnTo>
                <a:lnTo>
                  <a:pt x="2066" y="142"/>
                </a:lnTo>
                <a:lnTo>
                  <a:pt x="2066" y="147"/>
                </a:lnTo>
                <a:lnTo>
                  <a:pt x="2066" y="129"/>
                </a:lnTo>
                <a:lnTo>
                  <a:pt x="2067" y="164"/>
                </a:lnTo>
                <a:lnTo>
                  <a:pt x="2067" y="130"/>
                </a:lnTo>
                <a:lnTo>
                  <a:pt x="2068" y="143"/>
                </a:lnTo>
                <a:lnTo>
                  <a:pt x="2069" y="167"/>
                </a:lnTo>
                <a:lnTo>
                  <a:pt x="2069" y="128"/>
                </a:lnTo>
                <a:lnTo>
                  <a:pt x="2069" y="146"/>
                </a:lnTo>
                <a:lnTo>
                  <a:pt x="2069" y="163"/>
                </a:lnTo>
                <a:lnTo>
                  <a:pt x="2069" y="169"/>
                </a:lnTo>
                <a:lnTo>
                  <a:pt x="2070" y="109"/>
                </a:lnTo>
                <a:lnTo>
                  <a:pt x="2070" y="138"/>
                </a:lnTo>
                <a:lnTo>
                  <a:pt x="2070" y="118"/>
                </a:lnTo>
                <a:lnTo>
                  <a:pt x="2071" y="113"/>
                </a:lnTo>
                <a:lnTo>
                  <a:pt x="2072" y="170"/>
                </a:lnTo>
                <a:lnTo>
                  <a:pt x="2072" y="159"/>
                </a:lnTo>
                <a:lnTo>
                  <a:pt x="2072" y="122"/>
                </a:lnTo>
                <a:lnTo>
                  <a:pt x="2072" y="113"/>
                </a:lnTo>
                <a:lnTo>
                  <a:pt x="2073" y="173"/>
                </a:lnTo>
                <a:lnTo>
                  <a:pt x="2073" y="139"/>
                </a:lnTo>
                <a:lnTo>
                  <a:pt x="2073" y="138"/>
                </a:lnTo>
                <a:lnTo>
                  <a:pt x="2073" y="115"/>
                </a:lnTo>
                <a:lnTo>
                  <a:pt x="2074" y="169"/>
                </a:lnTo>
                <a:lnTo>
                  <a:pt x="2074" y="152"/>
                </a:lnTo>
                <a:lnTo>
                  <a:pt x="2074" y="155"/>
                </a:lnTo>
                <a:lnTo>
                  <a:pt x="2075" y="164"/>
                </a:lnTo>
                <a:lnTo>
                  <a:pt x="2075" y="121"/>
                </a:lnTo>
                <a:lnTo>
                  <a:pt x="2076" y="139"/>
                </a:lnTo>
                <a:lnTo>
                  <a:pt x="2076" y="139"/>
                </a:lnTo>
                <a:lnTo>
                  <a:pt x="2076" y="112"/>
                </a:lnTo>
                <a:lnTo>
                  <a:pt x="2077" y="174"/>
                </a:lnTo>
                <a:lnTo>
                  <a:pt x="2077" y="157"/>
                </a:lnTo>
                <a:lnTo>
                  <a:pt x="2077" y="90"/>
                </a:lnTo>
                <a:lnTo>
                  <a:pt x="2078" y="188"/>
                </a:lnTo>
                <a:lnTo>
                  <a:pt x="2079" y="156"/>
                </a:lnTo>
                <a:lnTo>
                  <a:pt x="2079" y="148"/>
                </a:lnTo>
                <a:lnTo>
                  <a:pt x="2079" y="170"/>
                </a:lnTo>
                <a:lnTo>
                  <a:pt x="2080" y="128"/>
                </a:lnTo>
                <a:lnTo>
                  <a:pt x="2080" y="136"/>
                </a:lnTo>
                <a:lnTo>
                  <a:pt x="2080" y="139"/>
                </a:lnTo>
                <a:lnTo>
                  <a:pt x="2081" y="153"/>
                </a:lnTo>
                <a:lnTo>
                  <a:pt x="2081" y="115"/>
                </a:lnTo>
                <a:lnTo>
                  <a:pt x="2081" y="117"/>
                </a:lnTo>
                <a:lnTo>
                  <a:pt x="2081" y="115"/>
                </a:lnTo>
                <a:lnTo>
                  <a:pt x="2083" y="146"/>
                </a:lnTo>
                <a:lnTo>
                  <a:pt x="2083" y="142"/>
                </a:lnTo>
                <a:lnTo>
                  <a:pt x="2083" y="142"/>
                </a:lnTo>
                <a:lnTo>
                  <a:pt x="2083" y="141"/>
                </a:lnTo>
                <a:lnTo>
                  <a:pt x="2083" y="167"/>
                </a:lnTo>
                <a:lnTo>
                  <a:pt x="2084" y="147"/>
                </a:lnTo>
                <a:lnTo>
                  <a:pt x="2084" y="147"/>
                </a:lnTo>
                <a:lnTo>
                  <a:pt x="2084" y="150"/>
                </a:lnTo>
                <a:lnTo>
                  <a:pt x="2085" y="142"/>
                </a:lnTo>
                <a:lnTo>
                  <a:pt x="2085" y="144"/>
                </a:lnTo>
                <a:lnTo>
                  <a:pt x="2085" y="145"/>
                </a:lnTo>
                <a:lnTo>
                  <a:pt x="2086" y="144"/>
                </a:lnTo>
                <a:lnTo>
                  <a:pt x="2087" y="161"/>
                </a:lnTo>
                <a:lnTo>
                  <a:pt x="2087" y="163"/>
                </a:lnTo>
                <a:lnTo>
                  <a:pt x="2087" y="166"/>
                </a:lnTo>
                <a:lnTo>
                  <a:pt x="2088" y="119"/>
                </a:lnTo>
                <a:lnTo>
                  <a:pt x="2088" y="130"/>
                </a:lnTo>
                <a:lnTo>
                  <a:pt x="2088" y="131"/>
                </a:lnTo>
                <a:lnTo>
                  <a:pt x="2089" y="129"/>
                </a:lnTo>
                <a:lnTo>
                  <a:pt x="2090" y="153"/>
                </a:lnTo>
                <a:lnTo>
                  <a:pt x="2090" y="145"/>
                </a:lnTo>
                <a:lnTo>
                  <a:pt x="2090" y="145"/>
                </a:lnTo>
                <a:lnTo>
                  <a:pt x="2090" y="144"/>
                </a:lnTo>
                <a:lnTo>
                  <a:pt x="2091" y="151"/>
                </a:lnTo>
                <a:lnTo>
                  <a:pt x="2091" y="149"/>
                </a:lnTo>
                <a:lnTo>
                  <a:pt x="2091" y="145"/>
                </a:lnTo>
                <a:lnTo>
                  <a:pt x="2092" y="160"/>
                </a:lnTo>
                <a:lnTo>
                  <a:pt x="2092" y="132"/>
                </a:lnTo>
                <a:lnTo>
                  <a:pt x="2092" y="139"/>
                </a:lnTo>
                <a:lnTo>
                  <a:pt x="2092" y="136"/>
                </a:lnTo>
                <a:lnTo>
                  <a:pt x="2094" y="153"/>
                </a:lnTo>
                <a:lnTo>
                  <a:pt x="2094" y="155"/>
                </a:lnTo>
                <a:lnTo>
                  <a:pt x="2094" y="142"/>
                </a:lnTo>
                <a:lnTo>
                  <a:pt x="2095" y="145"/>
                </a:lnTo>
                <a:lnTo>
                  <a:pt x="2096" y="141"/>
                </a:lnTo>
                <a:lnTo>
                  <a:pt x="2096" y="153"/>
                </a:lnTo>
                <a:lnTo>
                  <a:pt x="2097" y="135"/>
                </a:lnTo>
                <a:lnTo>
                  <a:pt x="2097" y="136"/>
                </a:lnTo>
                <a:lnTo>
                  <a:pt x="2097" y="138"/>
                </a:lnTo>
                <a:lnTo>
                  <a:pt x="2098" y="156"/>
                </a:lnTo>
                <a:lnTo>
                  <a:pt x="2098" y="133"/>
                </a:lnTo>
                <a:lnTo>
                  <a:pt x="2098" y="147"/>
                </a:lnTo>
                <a:lnTo>
                  <a:pt x="2098" y="147"/>
                </a:lnTo>
                <a:lnTo>
                  <a:pt x="2099" y="155"/>
                </a:lnTo>
                <a:lnTo>
                  <a:pt x="2099" y="135"/>
                </a:lnTo>
                <a:lnTo>
                  <a:pt x="2099" y="143"/>
                </a:lnTo>
                <a:lnTo>
                  <a:pt x="2099" y="144"/>
                </a:lnTo>
                <a:lnTo>
                  <a:pt x="2100" y="155"/>
                </a:lnTo>
                <a:lnTo>
                  <a:pt x="2100" y="132"/>
                </a:lnTo>
                <a:lnTo>
                  <a:pt x="2101" y="146"/>
                </a:lnTo>
                <a:lnTo>
                  <a:pt x="2101" y="144"/>
                </a:lnTo>
                <a:lnTo>
                  <a:pt x="2101" y="137"/>
                </a:lnTo>
                <a:lnTo>
                  <a:pt x="2102" y="151"/>
                </a:lnTo>
                <a:lnTo>
                  <a:pt x="2102" y="149"/>
                </a:lnTo>
                <a:lnTo>
                  <a:pt x="2103" y="148"/>
                </a:lnTo>
                <a:lnTo>
                  <a:pt x="2103" y="203"/>
                </a:lnTo>
                <a:lnTo>
                  <a:pt x="2104" y="127"/>
                </a:lnTo>
                <a:lnTo>
                  <a:pt x="2104" y="129"/>
                </a:lnTo>
                <a:lnTo>
                  <a:pt x="2104" y="117"/>
                </a:lnTo>
                <a:lnTo>
                  <a:pt x="2104" y="175"/>
                </a:lnTo>
                <a:lnTo>
                  <a:pt x="2105" y="109"/>
                </a:lnTo>
                <a:lnTo>
                  <a:pt x="2105" y="137"/>
                </a:lnTo>
                <a:lnTo>
                  <a:pt x="2105" y="140"/>
                </a:lnTo>
                <a:lnTo>
                  <a:pt x="2106" y="148"/>
                </a:lnTo>
                <a:lnTo>
                  <a:pt x="2106" y="104"/>
                </a:lnTo>
                <a:lnTo>
                  <a:pt x="2106" y="126"/>
                </a:lnTo>
                <a:lnTo>
                  <a:pt x="2107" y="126"/>
                </a:lnTo>
                <a:lnTo>
                  <a:pt x="2107" y="125"/>
                </a:lnTo>
                <a:lnTo>
                  <a:pt x="2108" y="178"/>
                </a:lnTo>
                <a:lnTo>
                  <a:pt x="2108" y="170"/>
                </a:lnTo>
                <a:lnTo>
                  <a:pt x="2108" y="178"/>
                </a:lnTo>
                <a:lnTo>
                  <a:pt x="2109" y="128"/>
                </a:lnTo>
                <a:lnTo>
                  <a:pt x="2109" y="138"/>
                </a:lnTo>
                <a:lnTo>
                  <a:pt x="2109" y="144"/>
                </a:lnTo>
                <a:lnTo>
                  <a:pt x="2109" y="153"/>
                </a:lnTo>
                <a:lnTo>
                  <a:pt x="2109" y="124"/>
                </a:lnTo>
                <a:lnTo>
                  <a:pt x="2111" y="148"/>
                </a:lnTo>
                <a:lnTo>
                  <a:pt x="2111" y="142"/>
                </a:lnTo>
                <a:lnTo>
                  <a:pt x="2111" y="147"/>
                </a:lnTo>
                <a:lnTo>
                  <a:pt x="2111" y="130"/>
                </a:lnTo>
                <a:lnTo>
                  <a:pt x="2112" y="146"/>
                </a:lnTo>
                <a:lnTo>
                  <a:pt x="2112" y="143"/>
                </a:lnTo>
                <a:lnTo>
                  <a:pt x="2112" y="154"/>
                </a:lnTo>
                <a:lnTo>
                  <a:pt x="2113" y="141"/>
                </a:lnTo>
                <a:lnTo>
                  <a:pt x="2113" y="143"/>
                </a:lnTo>
                <a:lnTo>
                  <a:pt x="2114" y="143"/>
                </a:lnTo>
                <a:lnTo>
                  <a:pt x="2114" y="164"/>
                </a:lnTo>
                <a:lnTo>
                  <a:pt x="2115" y="134"/>
                </a:lnTo>
                <a:lnTo>
                  <a:pt x="2115" y="136"/>
                </a:lnTo>
                <a:lnTo>
                  <a:pt x="2115" y="138"/>
                </a:lnTo>
                <a:lnTo>
                  <a:pt x="2115" y="135"/>
                </a:lnTo>
                <a:lnTo>
                  <a:pt x="2116" y="156"/>
                </a:lnTo>
                <a:lnTo>
                  <a:pt x="2116" y="145"/>
                </a:lnTo>
                <a:lnTo>
                  <a:pt x="2116" y="143"/>
                </a:lnTo>
                <a:lnTo>
                  <a:pt x="2116" y="139"/>
                </a:lnTo>
                <a:lnTo>
                  <a:pt x="2117" y="155"/>
                </a:lnTo>
                <a:lnTo>
                  <a:pt x="2117" y="146"/>
                </a:lnTo>
                <a:lnTo>
                  <a:pt x="2118" y="149"/>
                </a:lnTo>
                <a:lnTo>
                  <a:pt x="2119" y="122"/>
                </a:lnTo>
                <a:lnTo>
                  <a:pt x="2119" y="140"/>
                </a:lnTo>
                <a:lnTo>
                  <a:pt x="2119" y="138"/>
                </a:lnTo>
                <a:lnTo>
                  <a:pt x="2120" y="152"/>
                </a:lnTo>
                <a:lnTo>
                  <a:pt x="2120" y="138"/>
                </a:lnTo>
                <a:lnTo>
                  <a:pt x="2120" y="147"/>
                </a:lnTo>
                <a:lnTo>
                  <a:pt x="2120" y="150"/>
                </a:lnTo>
                <a:lnTo>
                  <a:pt x="2121" y="156"/>
                </a:lnTo>
                <a:lnTo>
                  <a:pt x="2122" y="144"/>
                </a:lnTo>
                <a:lnTo>
                  <a:pt x="2122" y="152"/>
                </a:lnTo>
                <a:lnTo>
                  <a:pt x="2122" y="151"/>
                </a:lnTo>
                <a:lnTo>
                  <a:pt x="2122" y="121"/>
                </a:lnTo>
                <a:lnTo>
                  <a:pt x="2123" y="145"/>
                </a:lnTo>
                <a:lnTo>
                  <a:pt x="2123" y="143"/>
                </a:lnTo>
                <a:lnTo>
                  <a:pt x="2123" y="129"/>
                </a:lnTo>
                <a:lnTo>
                  <a:pt x="2124" y="206"/>
                </a:lnTo>
                <a:lnTo>
                  <a:pt x="2125" y="212"/>
                </a:lnTo>
                <a:lnTo>
                  <a:pt x="2126" y="139"/>
                </a:lnTo>
                <a:lnTo>
                  <a:pt x="2126" y="144"/>
                </a:lnTo>
                <a:lnTo>
                  <a:pt x="2126" y="144"/>
                </a:lnTo>
                <a:lnTo>
                  <a:pt x="2127" y="85"/>
                </a:lnTo>
                <a:lnTo>
                  <a:pt x="2127" y="105"/>
                </a:lnTo>
                <a:lnTo>
                  <a:pt x="2127" y="104"/>
                </a:lnTo>
                <a:lnTo>
                  <a:pt x="2128" y="170"/>
                </a:lnTo>
                <a:lnTo>
                  <a:pt x="2129" y="149"/>
                </a:lnTo>
                <a:lnTo>
                  <a:pt x="2129" y="151"/>
                </a:lnTo>
                <a:lnTo>
                  <a:pt x="2129" y="205"/>
                </a:lnTo>
                <a:lnTo>
                  <a:pt x="2130" y="145"/>
                </a:lnTo>
                <a:lnTo>
                  <a:pt x="2130" y="147"/>
                </a:lnTo>
                <a:lnTo>
                  <a:pt x="2130" y="147"/>
                </a:lnTo>
                <a:lnTo>
                  <a:pt x="2131" y="130"/>
                </a:lnTo>
                <a:lnTo>
                  <a:pt x="2131" y="168"/>
                </a:lnTo>
                <a:lnTo>
                  <a:pt x="2131" y="147"/>
                </a:lnTo>
                <a:lnTo>
                  <a:pt x="2131" y="159"/>
                </a:lnTo>
                <a:lnTo>
                  <a:pt x="2133" y="103"/>
                </a:lnTo>
                <a:lnTo>
                  <a:pt x="2133" y="106"/>
                </a:lnTo>
                <a:lnTo>
                  <a:pt x="2133" y="107"/>
                </a:lnTo>
                <a:lnTo>
                  <a:pt x="2134" y="162"/>
                </a:lnTo>
                <a:lnTo>
                  <a:pt x="2134" y="129"/>
                </a:lnTo>
                <a:lnTo>
                  <a:pt x="2134" y="133"/>
                </a:lnTo>
                <a:lnTo>
                  <a:pt x="2135" y="96"/>
                </a:lnTo>
                <a:lnTo>
                  <a:pt x="2136" y="173"/>
                </a:lnTo>
                <a:lnTo>
                  <a:pt x="2136" y="161"/>
                </a:lnTo>
                <a:lnTo>
                  <a:pt x="2136" y="170"/>
                </a:lnTo>
                <a:lnTo>
                  <a:pt x="2137" y="194"/>
                </a:lnTo>
                <a:lnTo>
                  <a:pt x="2137" y="159"/>
                </a:lnTo>
                <a:lnTo>
                  <a:pt x="2137" y="156"/>
                </a:lnTo>
                <a:lnTo>
                  <a:pt x="2138" y="204"/>
                </a:lnTo>
                <a:lnTo>
                  <a:pt x="2138" y="113"/>
                </a:lnTo>
                <a:lnTo>
                  <a:pt x="2138" y="137"/>
                </a:lnTo>
                <a:lnTo>
                  <a:pt x="2138" y="130"/>
                </a:lnTo>
                <a:lnTo>
                  <a:pt x="2139" y="170"/>
                </a:lnTo>
                <a:lnTo>
                  <a:pt x="2140" y="104"/>
                </a:lnTo>
                <a:lnTo>
                  <a:pt x="2140" y="111"/>
                </a:lnTo>
                <a:lnTo>
                  <a:pt x="2140" y="114"/>
                </a:lnTo>
                <a:lnTo>
                  <a:pt x="2140" y="97"/>
                </a:lnTo>
                <a:lnTo>
                  <a:pt x="2141" y="145"/>
                </a:lnTo>
                <a:lnTo>
                  <a:pt x="2141" y="137"/>
                </a:lnTo>
                <a:lnTo>
                  <a:pt x="2143" y="122"/>
                </a:lnTo>
                <a:lnTo>
                  <a:pt x="2143" y="173"/>
                </a:lnTo>
                <a:lnTo>
                  <a:pt x="2143" y="162"/>
                </a:lnTo>
                <a:lnTo>
                  <a:pt x="2143" y="141"/>
                </a:lnTo>
                <a:lnTo>
                  <a:pt x="2143" y="174"/>
                </a:lnTo>
                <a:lnTo>
                  <a:pt x="2144" y="152"/>
                </a:lnTo>
                <a:lnTo>
                  <a:pt x="2144" y="159"/>
                </a:lnTo>
                <a:lnTo>
                  <a:pt x="2144" y="161"/>
                </a:lnTo>
                <a:lnTo>
                  <a:pt x="2145" y="132"/>
                </a:lnTo>
                <a:lnTo>
                  <a:pt x="2145" y="142"/>
                </a:lnTo>
                <a:lnTo>
                  <a:pt x="2145" y="135"/>
                </a:lnTo>
                <a:lnTo>
                  <a:pt x="2146" y="142"/>
                </a:lnTo>
                <a:lnTo>
                  <a:pt x="2146" y="104"/>
                </a:lnTo>
                <a:lnTo>
                  <a:pt x="2147" y="133"/>
                </a:lnTo>
                <a:lnTo>
                  <a:pt x="2147" y="132"/>
                </a:lnTo>
                <a:lnTo>
                  <a:pt x="2147" y="75"/>
                </a:lnTo>
                <a:lnTo>
                  <a:pt x="2148" y="167"/>
                </a:lnTo>
                <a:lnTo>
                  <a:pt x="2148" y="166"/>
                </a:lnTo>
                <a:lnTo>
                  <a:pt x="2148" y="197"/>
                </a:lnTo>
                <a:lnTo>
                  <a:pt x="2149" y="160"/>
                </a:lnTo>
                <a:lnTo>
                  <a:pt x="2149" y="161"/>
                </a:lnTo>
                <a:lnTo>
                  <a:pt x="2149" y="158"/>
                </a:lnTo>
                <a:lnTo>
                  <a:pt x="2150" y="175"/>
                </a:lnTo>
                <a:lnTo>
                  <a:pt x="2151" y="134"/>
                </a:lnTo>
                <a:lnTo>
                  <a:pt x="2151" y="137"/>
                </a:lnTo>
                <a:lnTo>
                  <a:pt x="2151" y="139"/>
                </a:lnTo>
                <a:lnTo>
                  <a:pt x="2152" y="122"/>
                </a:lnTo>
                <a:lnTo>
                  <a:pt x="2152" y="181"/>
                </a:lnTo>
                <a:lnTo>
                  <a:pt x="2152" y="125"/>
                </a:lnTo>
                <a:lnTo>
                  <a:pt x="2153" y="126"/>
                </a:lnTo>
                <a:lnTo>
                  <a:pt x="2153" y="137"/>
                </a:lnTo>
                <a:lnTo>
                  <a:pt x="2153" y="81"/>
                </a:lnTo>
                <a:lnTo>
                  <a:pt x="2154" y="112"/>
                </a:lnTo>
                <a:lnTo>
                  <a:pt x="2154" y="111"/>
                </a:lnTo>
                <a:lnTo>
                  <a:pt x="2154" y="87"/>
                </a:lnTo>
                <a:lnTo>
                  <a:pt x="2155" y="166"/>
                </a:lnTo>
                <a:lnTo>
                  <a:pt x="2155" y="167"/>
                </a:lnTo>
                <a:lnTo>
                  <a:pt x="2156" y="171"/>
                </a:lnTo>
                <a:lnTo>
                  <a:pt x="2156" y="149"/>
                </a:lnTo>
                <a:lnTo>
                  <a:pt x="2156" y="158"/>
                </a:lnTo>
                <a:lnTo>
                  <a:pt x="2156" y="159"/>
                </a:lnTo>
                <a:lnTo>
                  <a:pt x="2157" y="165"/>
                </a:lnTo>
                <a:lnTo>
                  <a:pt x="2157" y="97"/>
                </a:lnTo>
                <a:lnTo>
                  <a:pt x="2158" y="147"/>
                </a:lnTo>
                <a:lnTo>
                  <a:pt x="2158" y="150"/>
                </a:lnTo>
                <a:lnTo>
                  <a:pt x="2158" y="138"/>
                </a:lnTo>
                <a:lnTo>
                  <a:pt x="2159" y="182"/>
                </a:lnTo>
                <a:lnTo>
                  <a:pt x="2159" y="170"/>
                </a:lnTo>
                <a:lnTo>
                  <a:pt x="2160" y="168"/>
                </a:lnTo>
                <a:lnTo>
                  <a:pt x="2160" y="204"/>
                </a:lnTo>
                <a:lnTo>
                  <a:pt x="2161" y="110"/>
                </a:lnTo>
                <a:lnTo>
                  <a:pt x="2161" y="136"/>
                </a:lnTo>
                <a:lnTo>
                  <a:pt x="2161" y="132"/>
                </a:lnTo>
                <a:lnTo>
                  <a:pt x="2161" y="172"/>
                </a:lnTo>
                <a:lnTo>
                  <a:pt x="2161" y="83"/>
                </a:lnTo>
                <a:lnTo>
                  <a:pt x="2162" y="122"/>
                </a:lnTo>
                <a:lnTo>
                  <a:pt x="2162" y="113"/>
                </a:lnTo>
                <a:lnTo>
                  <a:pt x="2162" y="110"/>
                </a:lnTo>
                <a:lnTo>
                  <a:pt x="2163" y="187"/>
                </a:lnTo>
                <a:lnTo>
                  <a:pt x="2163" y="178"/>
                </a:lnTo>
                <a:lnTo>
                  <a:pt x="2164" y="172"/>
                </a:lnTo>
                <a:lnTo>
                  <a:pt x="2165" y="105"/>
                </a:lnTo>
                <a:lnTo>
                  <a:pt x="2165" y="137"/>
                </a:lnTo>
                <a:lnTo>
                  <a:pt x="2165" y="132"/>
                </a:lnTo>
                <a:lnTo>
                  <a:pt x="2166" y="92"/>
                </a:lnTo>
                <a:lnTo>
                  <a:pt x="2166" y="144"/>
                </a:lnTo>
                <a:lnTo>
                  <a:pt x="2167" y="144"/>
                </a:lnTo>
                <a:lnTo>
                  <a:pt x="2167" y="138"/>
                </a:lnTo>
                <a:lnTo>
                  <a:pt x="2167" y="187"/>
                </a:lnTo>
                <a:lnTo>
                  <a:pt x="2168" y="151"/>
                </a:lnTo>
                <a:lnTo>
                  <a:pt x="2168" y="149"/>
                </a:lnTo>
                <a:lnTo>
                  <a:pt x="2168" y="182"/>
                </a:lnTo>
                <a:lnTo>
                  <a:pt x="2169" y="114"/>
                </a:lnTo>
                <a:lnTo>
                  <a:pt x="2169" y="119"/>
                </a:lnTo>
                <a:lnTo>
                  <a:pt x="2169" y="121"/>
                </a:lnTo>
                <a:lnTo>
                  <a:pt x="2170" y="152"/>
                </a:lnTo>
                <a:lnTo>
                  <a:pt x="2170" y="90"/>
                </a:lnTo>
                <a:lnTo>
                  <a:pt x="2170" y="122"/>
                </a:lnTo>
                <a:lnTo>
                  <a:pt x="2171" y="122"/>
                </a:lnTo>
                <a:lnTo>
                  <a:pt x="2172" y="171"/>
                </a:lnTo>
                <a:lnTo>
                  <a:pt x="2172" y="108"/>
                </a:lnTo>
                <a:lnTo>
                  <a:pt x="2172" y="118"/>
                </a:lnTo>
                <a:lnTo>
                  <a:pt x="2172" y="119"/>
                </a:lnTo>
                <a:lnTo>
                  <a:pt x="2173" y="206"/>
                </a:lnTo>
                <a:lnTo>
                  <a:pt x="2173" y="181"/>
                </a:lnTo>
                <a:lnTo>
                  <a:pt x="2173" y="192"/>
                </a:lnTo>
                <a:lnTo>
                  <a:pt x="2173" y="208"/>
                </a:lnTo>
                <a:lnTo>
                  <a:pt x="2175" y="137"/>
                </a:lnTo>
                <a:lnTo>
                  <a:pt x="2175" y="138"/>
                </a:lnTo>
                <a:lnTo>
                  <a:pt x="2175" y="135"/>
                </a:lnTo>
                <a:lnTo>
                  <a:pt x="2176" y="112"/>
                </a:lnTo>
                <a:lnTo>
                  <a:pt x="2176" y="118"/>
                </a:lnTo>
                <a:lnTo>
                  <a:pt x="2176" y="116"/>
                </a:lnTo>
                <a:lnTo>
                  <a:pt x="2177" y="182"/>
                </a:lnTo>
                <a:lnTo>
                  <a:pt x="2177" y="133"/>
                </a:lnTo>
                <a:lnTo>
                  <a:pt x="2177" y="133"/>
                </a:lnTo>
                <a:lnTo>
                  <a:pt x="2178" y="140"/>
                </a:lnTo>
                <a:lnTo>
                  <a:pt x="2179" y="85"/>
                </a:lnTo>
                <a:lnTo>
                  <a:pt x="2179" y="114"/>
                </a:lnTo>
                <a:lnTo>
                  <a:pt x="2179" y="118"/>
                </a:lnTo>
                <a:lnTo>
                  <a:pt x="2180" y="101"/>
                </a:lnTo>
                <a:lnTo>
                  <a:pt x="2180" y="179"/>
                </a:lnTo>
                <a:lnTo>
                  <a:pt x="2180" y="178"/>
                </a:lnTo>
                <a:lnTo>
                  <a:pt x="2180" y="180"/>
                </a:lnTo>
                <a:lnTo>
                  <a:pt x="2180" y="184"/>
                </a:lnTo>
                <a:lnTo>
                  <a:pt x="2181" y="162"/>
                </a:lnTo>
                <a:lnTo>
                  <a:pt x="2181" y="166"/>
                </a:lnTo>
                <a:lnTo>
                  <a:pt x="2182" y="164"/>
                </a:lnTo>
                <a:lnTo>
                  <a:pt x="2182" y="170"/>
                </a:lnTo>
                <a:lnTo>
                  <a:pt x="2183" y="140"/>
                </a:lnTo>
                <a:lnTo>
                  <a:pt x="2183" y="144"/>
                </a:lnTo>
                <a:lnTo>
                  <a:pt x="2183" y="145"/>
                </a:lnTo>
                <a:lnTo>
                  <a:pt x="2184" y="179"/>
                </a:lnTo>
                <a:lnTo>
                  <a:pt x="2184" y="126"/>
                </a:lnTo>
                <a:lnTo>
                  <a:pt x="2184" y="128"/>
                </a:lnTo>
                <a:lnTo>
                  <a:pt x="2185" y="129"/>
                </a:lnTo>
                <a:lnTo>
                  <a:pt x="2186" y="111"/>
                </a:lnTo>
                <a:lnTo>
                  <a:pt x="2186" y="115"/>
                </a:lnTo>
                <a:lnTo>
                  <a:pt x="2186" y="119"/>
                </a:lnTo>
                <a:lnTo>
                  <a:pt x="2186" y="114"/>
                </a:lnTo>
                <a:lnTo>
                  <a:pt x="2187" y="142"/>
                </a:lnTo>
                <a:lnTo>
                  <a:pt x="2187" y="117"/>
                </a:lnTo>
                <a:lnTo>
                  <a:pt x="2187" y="109"/>
                </a:lnTo>
                <a:lnTo>
                  <a:pt x="2187" y="82"/>
                </a:lnTo>
                <a:lnTo>
                  <a:pt x="2188" y="197"/>
                </a:lnTo>
                <a:lnTo>
                  <a:pt x="2188" y="162"/>
                </a:lnTo>
                <a:lnTo>
                  <a:pt x="2188" y="192"/>
                </a:lnTo>
                <a:lnTo>
                  <a:pt x="2189" y="202"/>
                </a:lnTo>
                <a:lnTo>
                  <a:pt x="2189" y="130"/>
                </a:lnTo>
                <a:lnTo>
                  <a:pt x="2190" y="151"/>
                </a:lnTo>
                <a:lnTo>
                  <a:pt x="2190" y="145"/>
                </a:lnTo>
                <a:lnTo>
                  <a:pt x="2191" y="198"/>
                </a:lnTo>
                <a:lnTo>
                  <a:pt x="2191" y="121"/>
                </a:lnTo>
                <a:lnTo>
                  <a:pt x="2191" y="134"/>
                </a:lnTo>
                <a:lnTo>
                  <a:pt x="2191" y="128"/>
                </a:lnTo>
                <a:lnTo>
                  <a:pt x="2192" y="127"/>
                </a:lnTo>
                <a:lnTo>
                  <a:pt x="2192" y="153"/>
                </a:lnTo>
                <a:lnTo>
                  <a:pt x="2193" y="140"/>
                </a:lnTo>
                <a:lnTo>
                  <a:pt x="2193" y="145"/>
                </a:lnTo>
                <a:lnTo>
                  <a:pt x="2193" y="122"/>
                </a:lnTo>
                <a:lnTo>
                  <a:pt x="2194" y="155"/>
                </a:lnTo>
                <a:lnTo>
                  <a:pt x="2194" y="144"/>
                </a:lnTo>
                <a:lnTo>
                  <a:pt x="2194" y="141"/>
                </a:lnTo>
                <a:lnTo>
                  <a:pt x="2195" y="123"/>
                </a:lnTo>
                <a:lnTo>
                  <a:pt x="2195" y="168"/>
                </a:lnTo>
                <a:lnTo>
                  <a:pt x="2195" y="147"/>
                </a:lnTo>
                <a:lnTo>
                  <a:pt x="2195" y="144"/>
                </a:lnTo>
                <a:lnTo>
                  <a:pt x="2196" y="167"/>
                </a:lnTo>
                <a:lnTo>
                  <a:pt x="2197" y="127"/>
                </a:lnTo>
                <a:lnTo>
                  <a:pt x="2197" y="128"/>
                </a:lnTo>
                <a:lnTo>
                  <a:pt x="2197" y="128"/>
                </a:lnTo>
                <a:lnTo>
                  <a:pt x="2198" y="159"/>
                </a:lnTo>
                <a:lnTo>
                  <a:pt x="2198" y="153"/>
                </a:lnTo>
                <a:lnTo>
                  <a:pt x="2199" y="146"/>
                </a:lnTo>
                <a:lnTo>
                  <a:pt x="2199" y="133"/>
                </a:lnTo>
                <a:lnTo>
                  <a:pt x="2200" y="164"/>
                </a:lnTo>
                <a:lnTo>
                  <a:pt x="2200" y="164"/>
                </a:lnTo>
                <a:lnTo>
                  <a:pt x="2200" y="165"/>
                </a:lnTo>
                <a:lnTo>
                  <a:pt x="2200" y="196"/>
                </a:lnTo>
                <a:lnTo>
                  <a:pt x="2201" y="123"/>
                </a:lnTo>
                <a:lnTo>
                  <a:pt x="2201" y="145"/>
                </a:lnTo>
                <a:lnTo>
                  <a:pt x="2201" y="152"/>
                </a:lnTo>
                <a:lnTo>
                  <a:pt x="2202" y="169"/>
                </a:lnTo>
                <a:lnTo>
                  <a:pt x="2202" y="72"/>
                </a:lnTo>
                <a:lnTo>
                  <a:pt x="2202" y="84"/>
                </a:lnTo>
                <a:lnTo>
                  <a:pt x="2202" y="83"/>
                </a:lnTo>
                <a:lnTo>
                  <a:pt x="2204" y="151"/>
                </a:lnTo>
                <a:lnTo>
                  <a:pt x="2204" y="116"/>
                </a:lnTo>
                <a:lnTo>
                  <a:pt x="2204" y="122"/>
                </a:lnTo>
                <a:lnTo>
                  <a:pt x="2204" y="119"/>
                </a:lnTo>
                <a:lnTo>
                  <a:pt x="2204" y="177"/>
                </a:lnTo>
                <a:lnTo>
                  <a:pt x="2205" y="157"/>
                </a:lnTo>
                <a:lnTo>
                  <a:pt x="2205" y="158"/>
                </a:lnTo>
                <a:lnTo>
                  <a:pt x="2205" y="198"/>
                </a:lnTo>
                <a:lnTo>
                  <a:pt x="2205" y="129"/>
                </a:lnTo>
                <a:lnTo>
                  <a:pt x="2207" y="177"/>
                </a:lnTo>
                <a:lnTo>
                  <a:pt x="2207" y="182"/>
                </a:lnTo>
                <a:lnTo>
                  <a:pt x="2207" y="146"/>
                </a:lnTo>
                <a:lnTo>
                  <a:pt x="2208" y="213"/>
                </a:lnTo>
                <a:lnTo>
                  <a:pt x="2208" y="185"/>
                </a:lnTo>
                <a:lnTo>
                  <a:pt x="2208" y="180"/>
                </a:lnTo>
                <a:lnTo>
                  <a:pt x="2208" y="186"/>
                </a:lnTo>
                <a:lnTo>
                  <a:pt x="2209" y="25"/>
                </a:lnTo>
                <a:lnTo>
                  <a:pt x="2209" y="36"/>
                </a:lnTo>
                <a:lnTo>
                  <a:pt x="2210" y="41"/>
                </a:lnTo>
                <a:lnTo>
                  <a:pt x="2211" y="142"/>
                </a:lnTo>
                <a:lnTo>
                  <a:pt x="2211" y="145"/>
                </a:lnTo>
                <a:lnTo>
                  <a:pt x="2211" y="145"/>
                </a:lnTo>
                <a:lnTo>
                  <a:pt x="2212" y="204"/>
                </a:lnTo>
                <a:lnTo>
                  <a:pt x="2212" y="189"/>
                </a:lnTo>
                <a:lnTo>
                  <a:pt x="2212" y="186"/>
                </a:lnTo>
                <a:lnTo>
                  <a:pt x="2212" y="216"/>
                </a:lnTo>
                <a:lnTo>
                  <a:pt x="2213" y="132"/>
                </a:lnTo>
                <a:lnTo>
                  <a:pt x="2213" y="136"/>
                </a:lnTo>
                <a:lnTo>
                  <a:pt x="2214" y="118"/>
                </a:lnTo>
                <a:lnTo>
                  <a:pt x="2215" y="148"/>
                </a:lnTo>
                <a:lnTo>
                  <a:pt x="2215" y="131"/>
                </a:lnTo>
                <a:lnTo>
                  <a:pt x="2215" y="131"/>
                </a:lnTo>
                <a:lnTo>
                  <a:pt x="2215" y="127"/>
                </a:lnTo>
                <a:lnTo>
                  <a:pt x="2216" y="151"/>
                </a:lnTo>
                <a:lnTo>
                  <a:pt x="2216" y="147"/>
                </a:lnTo>
                <a:lnTo>
                  <a:pt x="2217" y="145"/>
                </a:lnTo>
                <a:lnTo>
                  <a:pt x="2217" y="163"/>
                </a:lnTo>
                <a:lnTo>
                  <a:pt x="2218" y="137"/>
                </a:lnTo>
                <a:lnTo>
                  <a:pt x="2218" y="142"/>
                </a:lnTo>
                <a:lnTo>
                  <a:pt x="2218" y="143"/>
                </a:lnTo>
                <a:lnTo>
                  <a:pt x="2218" y="147"/>
                </a:lnTo>
                <a:lnTo>
                  <a:pt x="2218" y="136"/>
                </a:lnTo>
                <a:lnTo>
                  <a:pt x="2219" y="142"/>
                </a:lnTo>
                <a:lnTo>
                  <a:pt x="2219" y="141"/>
                </a:lnTo>
                <a:lnTo>
                  <a:pt x="2220" y="132"/>
                </a:lnTo>
                <a:lnTo>
                  <a:pt x="2220" y="157"/>
                </a:lnTo>
                <a:lnTo>
                  <a:pt x="2221" y="157"/>
                </a:lnTo>
                <a:lnTo>
                  <a:pt x="2222" y="138"/>
                </a:lnTo>
                <a:lnTo>
                  <a:pt x="2222" y="161"/>
                </a:lnTo>
                <a:lnTo>
                  <a:pt x="2222" y="147"/>
                </a:lnTo>
                <a:lnTo>
                  <a:pt x="2222" y="158"/>
                </a:lnTo>
                <a:lnTo>
                  <a:pt x="2222" y="164"/>
                </a:lnTo>
                <a:lnTo>
                  <a:pt x="2223" y="129"/>
                </a:lnTo>
                <a:lnTo>
                  <a:pt x="2223" y="142"/>
                </a:lnTo>
                <a:lnTo>
                  <a:pt x="2224" y="145"/>
                </a:lnTo>
                <a:lnTo>
                  <a:pt x="2224" y="158"/>
                </a:lnTo>
                <a:lnTo>
                  <a:pt x="2225" y="129"/>
                </a:lnTo>
                <a:lnTo>
                  <a:pt x="2225" y="133"/>
                </a:lnTo>
                <a:lnTo>
                  <a:pt x="2226" y="121"/>
                </a:lnTo>
                <a:lnTo>
                  <a:pt x="2226" y="144"/>
                </a:lnTo>
                <a:lnTo>
                  <a:pt x="2226" y="135"/>
                </a:lnTo>
                <a:lnTo>
                  <a:pt x="2226" y="135"/>
                </a:lnTo>
                <a:lnTo>
                  <a:pt x="2227" y="171"/>
                </a:lnTo>
                <a:lnTo>
                  <a:pt x="2227" y="113"/>
                </a:lnTo>
                <a:lnTo>
                  <a:pt x="2227" y="133"/>
                </a:lnTo>
                <a:lnTo>
                  <a:pt x="2228" y="133"/>
                </a:lnTo>
                <a:lnTo>
                  <a:pt x="2229" y="110"/>
                </a:lnTo>
                <a:lnTo>
                  <a:pt x="2229" y="188"/>
                </a:lnTo>
                <a:lnTo>
                  <a:pt x="2229" y="159"/>
                </a:lnTo>
                <a:lnTo>
                  <a:pt x="2229" y="148"/>
                </a:lnTo>
                <a:lnTo>
                  <a:pt x="2229" y="174"/>
                </a:lnTo>
                <a:lnTo>
                  <a:pt x="2230" y="110"/>
                </a:lnTo>
                <a:lnTo>
                  <a:pt x="2230" y="112"/>
                </a:lnTo>
                <a:lnTo>
                  <a:pt x="2230" y="110"/>
                </a:lnTo>
                <a:lnTo>
                  <a:pt x="2232" y="201"/>
                </a:lnTo>
                <a:lnTo>
                  <a:pt x="2232" y="141"/>
                </a:lnTo>
                <a:lnTo>
                  <a:pt x="2232" y="146"/>
                </a:lnTo>
                <a:lnTo>
                  <a:pt x="2233" y="118"/>
                </a:lnTo>
                <a:lnTo>
                  <a:pt x="2233" y="188"/>
                </a:lnTo>
                <a:lnTo>
                  <a:pt x="2233" y="147"/>
                </a:lnTo>
                <a:lnTo>
                  <a:pt x="2233" y="153"/>
                </a:lnTo>
                <a:lnTo>
                  <a:pt x="2234" y="166"/>
                </a:lnTo>
                <a:lnTo>
                  <a:pt x="2234" y="127"/>
                </a:lnTo>
                <a:lnTo>
                  <a:pt x="2234" y="138"/>
                </a:lnTo>
                <a:lnTo>
                  <a:pt x="2234" y="137"/>
                </a:lnTo>
                <a:lnTo>
                  <a:pt x="2235" y="162"/>
                </a:lnTo>
                <a:lnTo>
                  <a:pt x="2235" y="131"/>
                </a:lnTo>
                <a:lnTo>
                  <a:pt x="2236" y="151"/>
                </a:lnTo>
                <a:lnTo>
                  <a:pt x="2236" y="145"/>
                </a:lnTo>
                <a:lnTo>
                  <a:pt x="2236" y="157"/>
                </a:lnTo>
                <a:lnTo>
                  <a:pt x="2237" y="127"/>
                </a:lnTo>
                <a:lnTo>
                  <a:pt x="2237" y="132"/>
                </a:lnTo>
                <a:lnTo>
                  <a:pt x="2237" y="130"/>
                </a:lnTo>
                <a:lnTo>
                  <a:pt x="2239" y="174"/>
                </a:lnTo>
                <a:lnTo>
                  <a:pt x="2239" y="120"/>
                </a:lnTo>
                <a:lnTo>
                  <a:pt x="2239" y="159"/>
                </a:lnTo>
                <a:lnTo>
                  <a:pt x="2239" y="145"/>
                </a:lnTo>
                <a:lnTo>
                  <a:pt x="2239" y="97"/>
                </a:lnTo>
                <a:lnTo>
                  <a:pt x="2240" y="197"/>
                </a:lnTo>
                <a:lnTo>
                  <a:pt x="2240" y="168"/>
                </a:lnTo>
                <a:lnTo>
                  <a:pt x="2240" y="163"/>
                </a:lnTo>
                <a:lnTo>
                  <a:pt x="2241" y="35"/>
                </a:lnTo>
                <a:lnTo>
                  <a:pt x="2241" y="75"/>
                </a:lnTo>
                <a:lnTo>
                  <a:pt x="2241" y="78"/>
                </a:lnTo>
                <a:lnTo>
                  <a:pt x="2242" y="182"/>
                </a:lnTo>
                <a:lnTo>
                  <a:pt x="2243" y="155"/>
                </a:lnTo>
                <a:lnTo>
                  <a:pt x="2243" y="153"/>
                </a:lnTo>
                <a:lnTo>
                  <a:pt x="2243" y="146"/>
                </a:lnTo>
                <a:lnTo>
                  <a:pt x="2244" y="171"/>
                </a:lnTo>
                <a:lnTo>
                  <a:pt x="2244" y="158"/>
                </a:lnTo>
                <a:lnTo>
                  <a:pt x="2244" y="163"/>
                </a:lnTo>
                <a:lnTo>
                  <a:pt x="2244" y="163"/>
                </a:lnTo>
                <a:lnTo>
                  <a:pt x="2245" y="148"/>
                </a:lnTo>
                <a:lnTo>
                  <a:pt x="2245" y="148"/>
                </a:lnTo>
                <a:lnTo>
                  <a:pt x="2245" y="159"/>
                </a:lnTo>
                <a:lnTo>
                  <a:pt x="2246" y="193"/>
                </a:lnTo>
                <a:lnTo>
                  <a:pt x="2247" y="111"/>
                </a:lnTo>
                <a:lnTo>
                  <a:pt x="2247" y="119"/>
                </a:lnTo>
                <a:lnTo>
                  <a:pt x="2247" y="116"/>
                </a:lnTo>
                <a:lnTo>
                  <a:pt x="2247" y="42"/>
                </a:lnTo>
                <a:lnTo>
                  <a:pt x="2248" y="120"/>
                </a:lnTo>
                <a:lnTo>
                  <a:pt x="2248" y="125"/>
                </a:lnTo>
                <a:lnTo>
                  <a:pt x="2249" y="95"/>
                </a:lnTo>
                <a:lnTo>
                  <a:pt x="2250" y="258"/>
                </a:lnTo>
                <a:lnTo>
                  <a:pt x="2250" y="246"/>
                </a:lnTo>
                <a:lnTo>
                  <a:pt x="2250" y="241"/>
                </a:lnTo>
                <a:lnTo>
                  <a:pt x="2250" y="244"/>
                </a:lnTo>
                <a:lnTo>
                  <a:pt x="2251" y="165"/>
                </a:lnTo>
                <a:lnTo>
                  <a:pt x="2251" y="160"/>
                </a:lnTo>
                <a:lnTo>
                  <a:pt x="2252" y="58"/>
                </a:lnTo>
                <a:lnTo>
                  <a:pt x="2252" y="83"/>
                </a:lnTo>
                <a:lnTo>
                  <a:pt x="2252" y="84"/>
                </a:lnTo>
                <a:lnTo>
                  <a:pt x="2253" y="153"/>
                </a:lnTo>
                <a:lnTo>
                  <a:pt x="2254" y="141"/>
                </a:lnTo>
                <a:lnTo>
                  <a:pt x="2254" y="144"/>
                </a:lnTo>
                <a:lnTo>
                  <a:pt x="2255" y="132"/>
                </a:lnTo>
                <a:lnTo>
                  <a:pt x="2255" y="163"/>
                </a:lnTo>
                <a:lnTo>
                  <a:pt x="2255" y="143"/>
                </a:lnTo>
                <a:lnTo>
                  <a:pt x="2256" y="151"/>
                </a:lnTo>
                <a:lnTo>
                  <a:pt x="2256" y="139"/>
                </a:lnTo>
                <a:lnTo>
                  <a:pt x="2256" y="183"/>
                </a:lnTo>
                <a:lnTo>
                  <a:pt x="2257" y="158"/>
                </a:lnTo>
                <a:lnTo>
                  <a:pt x="2257" y="160"/>
                </a:lnTo>
                <a:lnTo>
                  <a:pt x="2258" y="136"/>
                </a:lnTo>
                <a:lnTo>
                  <a:pt x="2258" y="138"/>
                </a:lnTo>
                <a:lnTo>
                  <a:pt x="2258" y="140"/>
                </a:lnTo>
                <a:lnTo>
                  <a:pt x="2258" y="164"/>
                </a:lnTo>
                <a:lnTo>
                  <a:pt x="2259" y="108"/>
                </a:lnTo>
                <a:lnTo>
                  <a:pt x="2259" y="116"/>
                </a:lnTo>
                <a:lnTo>
                  <a:pt x="2259" y="118"/>
                </a:lnTo>
                <a:lnTo>
                  <a:pt x="2260" y="42"/>
                </a:lnTo>
                <a:lnTo>
                  <a:pt x="2261" y="145"/>
                </a:lnTo>
                <a:lnTo>
                  <a:pt x="2261" y="134"/>
                </a:lnTo>
                <a:lnTo>
                  <a:pt x="2261" y="138"/>
                </a:lnTo>
                <a:lnTo>
                  <a:pt x="2262" y="233"/>
                </a:lnTo>
                <a:lnTo>
                  <a:pt x="2262" y="193"/>
                </a:lnTo>
                <a:lnTo>
                  <a:pt x="2263" y="187"/>
                </a:lnTo>
                <a:lnTo>
                  <a:pt x="2263" y="199"/>
                </a:lnTo>
                <a:lnTo>
                  <a:pt x="2264" y="133"/>
                </a:lnTo>
                <a:lnTo>
                  <a:pt x="2264" y="133"/>
                </a:lnTo>
                <a:lnTo>
                  <a:pt x="2264" y="112"/>
                </a:lnTo>
                <a:lnTo>
                  <a:pt x="2265" y="125"/>
                </a:lnTo>
                <a:lnTo>
                  <a:pt x="2265" y="126"/>
                </a:lnTo>
                <a:lnTo>
                  <a:pt x="2265" y="124"/>
                </a:lnTo>
                <a:lnTo>
                  <a:pt x="2266" y="157"/>
                </a:lnTo>
                <a:lnTo>
                  <a:pt x="2266" y="145"/>
                </a:lnTo>
                <a:lnTo>
                  <a:pt x="2267" y="147"/>
                </a:lnTo>
                <a:lnTo>
                  <a:pt x="2267" y="131"/>
                </a:lnTo>
                <a:lnTo>
                  <a:pt x="2267" y="161"/>
                </a:lnTo>
                <a:lnTo>
                  <a:pt x="2268" y="134"/>
                </a:lnTo>
                <a:lnTo>
                  <a:pt x="2268" y="133"/>
                </a:lnTo>
                <a:lnTo>
                  <a:pt x="2268" y="124"/>
                </a:lnTo>
                <a:lnTo>
                  <a:pt x="2269" y="156"/>
                </a:lnTo>
                <a:lnTo>
                  <a:pt x="2269" y="139"/>
                </a:lnTo>
                <a:lnTo>
                  <a:pt x="2269" y="142"/>
                </a:lnTo>
                <a:lnTo>
                  <a:pt x="2269" y="147"/>
                </a:lnTo>
                <a:lnTo>
                  <a:pt x="2270" y="134"/>
                </a:lnTo>
                <a:lnTo>
                  <a:pt x="2271" y="144"/>
                </a:lnTo>
                <a:lnTo>
                  <a:pt x="2271" y="143"/>
                </a:lnTo>
                <a:lnTo>
                  <a:pt x="2271" y="171"/>
                </a:lnTo>
                <a:lnTo>
                  <a:pt x="2272" y="81"/>
                </a:lnTo>
                <a:lnTo>
                  <a:pt x="2272" y="98"/>
                </a:lnTo>
                <a:lnTo>
                  <a:pt x="2272" y="97"/>
                </a:lnTo>
                <a:lnTo>
                  <a:pt x="2273" y="194"/>
                </a:lnTo>
                <a:lnTo>
                  <a:pt x="2273" y="84"/>
                </a:lnTo>
                <a:lnTo>
                  <a:pt x="2273" y="164"/>
                </a:lnTo>
                <a:lnTo>
                  <a:pt x="2274" y="161"/>
                </a:lnTo>
                <a:lnTo>
                  <a:pt x="2274" y="145"/>
                </a:lnTo>
                <a:lnTo>
                  <a:pt x="2275" y="168"/>
                </a:lnTo>
                <a:lnTo>
                  <a:pt x="2275" y="152"/>
                </a:lnTo>
                <a:lnTo>
                  <a:pt x="2275" y="154"/>
                </a:lnTo>
                <a:lnTo>
                  <a:pt x="2275" y="156"/>
                </a:lnTo>
                <a:lnTo>
                  <a:pt x="2276" y="137"/>
                </a:lnTo>
                <a:lnTo>
                  <a:pt x="2276" y="139"/>
                </a:lnTo>
                <a:lnTo>
                  <a:pt x="2276" y="137"/>
                </a:lnTo>
                <a:lnTo>
                  <a:pt x="2276" y="134"/>
                </a:lnTo>
                <a:lnTo>
                  <a:pt x="2277" y="155"/>
                </a:lnTo>
                <a:lnTo>
                  <a:pt x="2277" y="151"/>
                </a:lnTo>
                <a:lnTo>
                  <a:pt x="2278" y="144"/>
                </a:lnTo>
                <a:lnTo>
                  <a:pt x="2278" y="174"/>
                </a:lnTo>
                <a:lnTo>
                  <a:pt x="2279" y="119"/>
                </a:lnTo>
                <a:lnTo>
                  <a:pt x="2279" y="137"/>
                </a:lnTo>
                <a:lnTo>
                  <a:pt x="2279" y="111"/>
                </a:lnTo>
                <a:lnTo>
                  <a:pt x="2280" y="152"/>
                </a:lnTo>
                <a:lnTo>
                  <a:pt x="2280" y="121"/>
                </a:lnTo>
                <a:lnTo>
                  <a:pt x="2281" y="127"/>
                </a:lnTo>
                <a:lnTo>
                  <a:pt x="2281" y="123"/>
                </a:lnTo>
                <a:lnTo>
                  <a:pt x="2282" y="158"/>
                </a:lnTo>
                <a:lnTo>
                  <a:pt x="2282" y="148"/>
                </a:lnTo>
                <a:lnTo>
                  <a:pt x="2282" y="151"/>
                </a:lnTo>
                <a:lnTo>
                  <a:pt x="2282" y="156"/>
                </a:lnTo>
                <a:lnTo>
                  <a:pt x="2283" y="143"/>
                </a:lnTo>
                <a:lnTo>
                  <a:pt x="2283" y="155"/>
                </a:lnTo>
                <a:lnTo>
                  <a:pt x="2283" y="152"/>
                </a:lnTo>
                <a:lnTo>
                  <a:pt x="2284" y="160"/>
                </a:lnTo>
                <a:lnTo>
                  <a:pt x="2284" y="137"/>
                </a:lnTo>
                <a:lnTo>
                  <a:pt x="2284" y="143"/>
                </a:lnTo>
                <a:lnTo>
                  <a:pt x="2285" y="142"/>
                </a:lnTo>
                <a:lnTo>
                  <a:pt x="2285" y="139"/>
                </a:lnTo>
                <a:lnTo>
                  <a:pt x="2285" y="169"/>
                </a:lnTo>
                <a:lnTo>
                  <a:pt x="2286" y="148"/>
                </a:lnTo>
                <a:lnTo>
                  <a:pt x="2286" y="144"/>
                </a:lnTo>
                <a:lnTo>
                  <a:pt x="2286" y="151"/>
                </a:lnTo>
                <a:lnTo>
                  <a:pt x="2287" y="133"/>
                </a:lnTo>
                <a:lnTo>
                  <a:pt x="2287" y="142"/>
                </a:lnTo>
                <a:lnTo>
                  <a:pt x="2287" y="140"/>
                </a:lnTo>
                <a:lnTo>
                  <a:pt x="2288" y="159"/>
                </a:lnTo>
                <a:lnTo>
                  <a:pt x="2289" y="131"/>
                </a:lnTo>
                <a:lnTo>
                  <a:pt x="2289" y="134"/>
                </a:lnTo>
                <a:lnTo>
                  <a:pt x="2289" y="138"/>
                </a:lnTo>
                <a:lnTo>
                  <a:pt x="2289" y="132"/>
                </a:lnTo>
                <a:lnTo>
                  <a:pt x="2290" y="166"/>
                </a:lnTo>
                <a:lnTo>
                  <a:pt x="2290" y="148"/>
                </a:lnTo>
                <a:lnTo>
                  <a:pt x="2290" y="151"/>
                </a:lnTo>
                <a:lnTo>
                  <a:pt x="2291" y="142"/>
                </a:lnTo>
                <a:lnTo>
                  <a:pt x="2291" y="161"/>
                </a:lnTo>
                <a:lnTo>
                  <a:pt x="2291" y="146"/>
                </a:lnTo>
                <a:lnTo>
                  <a:pt x="2291" y="145"/>
                </a:lnTo>
                <a:lnTo>
                  <a:pt x="2292" y="155"/>
                </a:lnTo>
                <a:lnTo>
                  <a:pt x="2292" y="125"/>
                </a:lnTo>
                <a:lnTo>
                  <a:pt x="2293" y="147"/>
                </a:lnTo>
                <a:lnTo>
                  <a:pt x="2293" y="147"/>
                </a:lnTo>
                <a:lnTo>
                  <a:pt x="2293" y="139"/>
                </a:lnTo>
                <a:lnTo>
                  <a:pt x="2294" y="171"/>
                </a:lnTo>
                <a:lnTo>
                  <a:pt x="2294" y="164"/>
                </a:lnTo>
                <a:lnTo>
                  <a:pt x="2294" y="158"/>
                </a:lnTo>
                <a:lnTo>
                  <a:pt x="2295" y="165"/>
                </a:lnTo>
                <a:lnTo>
                  <a:pt x="2296" y="136"/>
                </a:lnTo>
                <a:lnTo>
                  <a:pt x="2296" y="142"/>
                </a:lnTo>
                <a:lnTo>
                  <a:pt x="2296" y="135"/>
                </a:lnTo>
                <a:lnTo>
                  <a:pt x="2296" y="133"/>
                </a:lnTo>
                <a:lnTo>
                  <a:pt x="2297" y="156"/>
                </a:lnTo>
                <a:lnTo>
                  <a:pt x="2297" y="144"/>
                </a:lnTo>
                <a:lnTo>
                  <a:pt x="2297" y="144"/>
                </a:lnTo>
                <a:lnTo>
                  <a:pt x="2298" y="134"/>
                </a:lnTo>
                <a:lnTo>
                  <a:pt x="2298" y="157"/>
                </a:lnTo>
                <a:lnTo>
                  <a:pt x="2298" y="144"/>
                </a:lnTo>
                <a:lnTo>
                  <a:pt x="2298" y="142"/>
                </a:lnTo>
                <a:lnTo>
                  <a:pt x="2300" y="153"/>
                </a:lnTo>
                <a:lnTo>
                  <a:pt x="2300" y="109"/>
                </a:lnTo>
                <a:lnTo>
                  <a:pt x="2300" y="130"/>
                </a:lnTo>
                <a:lnTo>
                  <a:pt x="2300" y="129"/>
                </a:lnTo>
                <a:lnTo>
                  <a:pt x="2301" y="128"/>
                </a:lnTo>
                <a:lnTo>
                  <a:pt x="2301" y="204"/>
                </a:lnTo>
                <a:lnTo>
                  <a:pt x="2301" y="148"/>
                </a:lnTo>
                <a:lnTo>
                  <a:pt x="2301" y="164"/>
                </a:lnTo>
                <a:lnTo>
                  <a:pt x="2303" y="206"/>
                </a:lnTo>
                <a:lnTo>
                  <a:pt x="2303" y="119"/>
                </a:lnTo>
                <a:lnTo>
                  <a:pt x="2303" y="179"/>
                </a:lnTo>
                <a:lnTo>
                  <a:pt x="2304" y="122"/>
                </a:lnTo>
                <a:lnTo>
                  <a:pt x="2304" y="142"/>
                </a:lnTo>
                <a:lnTo>
                  <a:pt x="2304" y="141"/>
                </a:lnTo>
                <a:lnTo>
                  <a:pt x="2305" y="108"/>
                </a:lnTo>
                <a:lnTo>
                  <a:pt x="2305" y="141"/>
                </a:lnTo>
                <a:lnTo>
                  <a:pt x="2305" y="132"/>
                </a:lnTo>
                <a:lnTo>
                  <a:pt x="2305" y="141"/>
                </a:lnTo>
                <a:lnTo>
                  <a:pt x="2306" y="163"/>
                </a:lnTo>
                <a:lnTo>
                  <a:pt x="2307" y="125"/>
                </a:lnTo>
                <a:lnTo>
                  <a:pt x="2307" y="147"/>
                </a:lnTo>
                <a:lnTo>
                  <a:pt x="2307" y="132"/>
                </a:lnTo>
                <a:lnTo>
                  <a:pt x="2308" y="151"/>
                </a:lnTo>
                <a:lnTo>
                  <a:pt x="2308" y="136"/>
                </a:lnTo>
                <a:lnTo>
                  <a:pt x="2308" y="135"/>
                </a:lnTo>
                <a:lnTo>
                  <a:pt x="2308" y="129"/>
                </a:lnTo>
                <a:lnTo>
                  <a:pt x="2309" y="157"/>
                </a:lnTo>
                <a:lnTo>
                  <a:pt x="2309" y="155"/>
                </a:lnTo>
                <a:lnTo>
                  <a:pt x="2309" y="150"/>
                </a:lnTo>
                <a:lnTo>
                  <a:pt x="2310" y="162"/>
                </a:lnTo>
                <a:lnTo>
                  <a:pt x="2311" y="137"/>
                </a:lnTo>
                <a:lnTo>
                  <a:pt x="2311" y="141"/>
                </a:lnTo>
                <a:lnTo>
                  <a:pt x="2311" y="145"/>
                </a:lnTo>
                <a:lnTo>
                  <a:pt x="2312" y="92"/>
                </a:lnTo>
                <a:lnTo>
                  <a:pt x="2312" y="186"/>
                </a:lnTo>
                <a:lnTo>
                  <a:pt x="2312" y="139"/>
                </a:lnTo>
                <a:lnTo>
                  <a:pt x="2313" y="117"/>
                </a:lnTo>
                <a:lnTo>
                  <a:pt x="2314" y="168"/>
                </a:lnTo>
                <a:lnTo>
                  <a:pt x="2314" y="156"/>
                </a:lnTo>
                <a:lnTo>
                  <a:pt x="2314" y="135"/>
                </a:lnTo>
                <a:lnTo>
                  <a:pt x="2314" y="155"/>
                </a:lnTo>
                <a:lnTo>
                  <a:pt x="2315" y="117"/>
                </a:lnTo>
                <a:lnTo>
                  <a:pt x="2315" y="139"/>
                </a:lnTo>
                <a:lnTo>
                  <a:pt x="2315" y="135"/>
                </a:lnTo>
                <a:lnTo>
                  <a:pt x="2316" y="133"/>
                </a:lnTo>
                <a:lnTo>
                  <a:pt x="2316" y="162"/>
                </a:lnTo>
                <a:lnTo>
                  <a:pt x="2316" y="138"/>
                </a:lnTo>
                <a:lnTo>
                  <a:pt x="2316" y="135"/>
                </a:lnTo>
                <a:lnTo>
                  <a:pt x="2317" y="148"/>
                </a:lnTo>
                <a:lnTo>
                  <a:pt x="2317" y="71"/>
                </a:lnTo>
                <a:lnTo>
                  <a:pt x="2318" y="129"/>
                </a:lnTo>
                <a:lnTo>
                  <a:pt x="2318" y="131"/>
                </a:lnTo>
                <a:lnTo>
                  <a:pt x="2318" y="103"/>
                </a:lnTo>
                <a:lnTo>
                  <a:pt x="2319" y="229"/>
                </a:lnTo>
                <a:lnTo>
                  <a:pt x="2319" y="180"/>
                </a:lnTo>
                <a:lnTo>
                  <a:pt x="2320" y="175"/>
                </a:lnTo>
                <a:lnTo>
                  <a:pt x="2320" y="176"/>
                </a:lnTo>
                <a:lnTo>
                  <a:pt x="2321" y="133"/>
                </a:lnTo>
                <a:lnTo>
                  <a:pt x="2321" y="136"/>
                </a:lnTo>
                <a:lnTo>
                  <a:pt x="2321" y="129"/>
                </a:lnTo>
                <a:lnTo>
                  <a:pt x="2321" y="150"/>
                </a:lnTo>
                <a:lnTo>
                  <a:pt x="2322" y="137"/>
                </a:lnTo>
                <a:lnTo>
                  <a:pt x="2322" y="129"/>
                </a:lnTo>
                <a:lnTo>
                  <a:pt x="2323" y="109"/>
                </a:lnTo>
                <a:lnTo>
                  <a:pt x="2323" y="148"/>
                </a:lnTo>
                <a:lnTo>
                  <a:pt x="2323" y="142"/>
                </a:lnTo>
                <a:lnTo>
                  <a:pt x="2324" y="145"/>
                </a:lnTo>
                <a:lnTo>
                  <a:pt x="2324" y="152"/>
                </a:lnTo>
                <a:lnTo>
                  <a:pt x="2324" y="87"/>
                </a:lnTo>
                <a:lnTo>
                  <a:pt x="2325" y="133"/>
                </a:lnTo>
                <a:lnTo>
                  <a:pt x="2325" y="133"/>
                </a:lnTo>
                <a:lnTo>
                  <a:pt x="2326" y="220"/>
                </a:lnTo>
                <a:lnTo>
                  <a:pt x="2326" y="195"/>
                </a:lnTo>
                <a:lnTo>
                  <a:pt x="2327" y="194"/>
                </a:lnTo>
                <a:lnTo>
                  <a:pt x="2328" y="117"/>
                </a:lnTo>
                <a:lnTo>
                  <a:pt x="2328" y="145"/>
                </a:lnTo>
                <a:lnTo>
                  <a:pt x="2328" y="135"/>
                </a:lnTo>
                <a:lnTo>
                  <a:pt x="2328" y="151"/>
                </a:lnTo>
                <a:lnTo>
                  <a:pt x="2328" y="92"/>
                </a:lnTo>
                <a:lnTo>
                  <a:pt x="2329" y="118"/>
                </a:lnTo>
                <a:lnTo>
                  <a:pt x="2329" y="116"/>
                </a:lnTo>
                <a:lnTo>
                  <a:pt x="2329" y="112"/>
                </a:lnTo>
                <a:lnTo>
                  <a:pt x="2330" y="172"/>
                </a:lnTo>
                <a:lnTo>
                  <a:pt x="2330" y="165"/>
                </a:lnTo>
                <a:lnTo>
                  <a:pt x="2331" y="174"/>
                </a:lnTo>
                <a:lnTo>
                  <a:pt x="2331" y="185"/>
                </a:lnTo>
                <a:lnTo>
                  <a:pt x="2331" y="126"/>
                </a:lnTo>
                <a:lnTo>
                  <a:pt x="2332" y="149"/>
                </a:lnTo>
                <a:lnTo>
                  <a:pt x="2332" y="142"/>
                </a:lnTo>
                <a:lnTo>
                  <a:pt x="2333" y="164"/>
                </a:lnTo>
                <a:lnTo>
                  <a:pt x="2333" y="127"/>
                </a:lnTo>
                <a:lnTo>
                  <a:pt x="2333" y="137"/>
                </a:lnTo>
                <a:lnTo>
                  <a:pt x="2333" y="135"/>
                </a:lnTo>
                <a:lnTo>
                  <a:pt x="2335" y="159"/>
                </a:lnTo>
                <a:lnTo>
                  <a:pt x="2335" y="93"/>
                </a:lnTo>
                <a:lnTo>
                  <a:pt x="2335" y="85"/>
                </a:lnTo>
                <a:lnTo>
                  <a:pt x="2335" y="75"/>
                </a:lnTo>
                <a:lnTo>
                  <a:pt x="2336" y="167"/>
                </a:lnTo>
                <a:lnTo>
                  <a:pt x="2336" y="160"/>
                </a:lnTo>
                <a:lnTo>
                  <a:pt x="2336" y="155"/>
                </a:lnTo>
                <a:lnTo>
                  <a:pt x="2337" y="171"/>
                </a:lnTo>
                <a:lnTo>
                  <a:pt x="2337" y="140"/>
                </a:lnTo>
                <a:lnTo>
                  <a:pt x="2337" y="143"/>
                </a:lnTo>
                <a:lnTo>
                  <a:pt x="2338" y="142"/>
                </a:lnTo>
                <a:lnTo>
                  <a:pt x="2338" y="145"/>
                </a:lnTo>
                <a:lnTo>
                  <a:pt x="2339" y="119"/>
                </a:lnTo>
                <a:lnTo>
                  <a:pt x="2339" y="131"/>
                </a:lnTo>
                <a:lnTo>
                  <a:pt x="2339" y="131"/>
                </a:lnTo>
                <a:lnTo>
                  <a:pt x="2339" y="126"/>
                </a:lnTo>
                <a:lnTo>
                  <a:pt x="2340" y="157"/>
                </a:lnTo>
                <a:lnTo>
                  <a:pt x="2340" y="146"/>
                </a:lnTo>
                <a:lnTo>
                  <a:pt x="2340" y="144"/>
                </a:lnTo>
                <a:lnTo>
                  <a:pt x="2340" y="141"/>
                </a:lnTo>
                <a:lnTo>
                  <a:pt x="2341" y="153"/>
                </a:lnTo>
                <a:lnTo>
                  <a:pt x="2341" y="143"/>
                </a:lnTo>
                <a:lnTo>
                  <a:pt x="2342" y="148"/>
                </a:lnTo>
                <a:lnTo>
                  <a:pt x="2343" y="180"/>
                </a:lnTo>
                <a:lnTo>
                  <a:pt x="2343" y="108"/>
                </a:lnTo>
                <a:lnTo>
                  <a:pt x="2343" y="149"/>
                </a:lnTo>
                <a:lnTo>
                  <a:pt x="2343" y="144"/>
                </a:lnTo>
                <a:lnTo>
                  <a:pt x="2344" y="85"/>
                </a:lnTo>
                <a:lnTo>
                  <a:pt x="2344" y="200"/>
                </a:lnTo>
                <a:lnTo>
                  <a:pt x="2344" y="146"/>
                </a:lnTo>
                <a:lnTo>
                  <a:pt x="2344" y="151"/>
                </a:lnTo>
                <a:lnTo>
                  <a:pt x="2345" y="199"/>
                </a:lnTo>
                <a:lnTo>
                  <a:pt x="2345" y="119"/>
                </a:lnTo>
                <a:lnTo>
                  <a:pt x="2346" y="134"/>
                </a:lnTo>
                <a:lnTo>
                  <a:pt x="2346" y="133"/>
                </a:lnTo>
                <a:lnTo>
                  <a:pt x="2347" y="142"/>
                </a:lnTo>
                <a:lnTo>
                  <a:pt x="2347" y="119"/>
                </a:lnTo>
                <a:lnTo>
                  <a:pt x="2347" y="136"/>
                </a:lnTo>
                <a:lnTo>
                  <a:pt x="2347" y="121"/>
                </a:lnTo>
                <a:lnTo>
                  <a:pt x="2348" y="144"/>
                </a:lnTo>
                <a:lnTo>
                  <a:pt x="2348" y="119"/>
                </a:lnTo>
                <a:lnTo>
                  <a:pt x="2348" y="134"/>
                </a:lnTo>
                <a:lnTo>
                  <a:pt x="2348" y="136"/>
                </a:lnTo>
                <a:lnTo>
                  <a:pt x="2349" y="134"/>
                </a:lnTo>
                <a:lnTo>
                  <a:pt x="2349" y="149"/>
                </a:lnTo>
                <a:lnTo>
                  <a:pt x="2350" y="136"/>
                </a:lnTo>
                <a:lnTo>
                  <a:pt x="2350" y="138"/>
                </a:lnTo>
                <a:lnTo>
                  <a:pt x="2350" y="150"/>
                </a:lnTo>
                <a:lnTo>
                  <a:pt x="2351" y="133"/>
                </a:lnTo>
                <a:lnTo>
                  <a:pt x="2351" y="136"/>
                </a:lnTo>
                <a:lnTo>
                  <a:pt x="2351" y="137"/>
                </a:lnTo>
                <a:lnTo>
                  <a:pt x="2352" y="133"/>
                </a:lnTo>
                <a:lnTo>
                  <a:pt x="2352" y="149"/>
                </a:lnTo>
                <a:lnTo>
                  <a:pt x="2353" y="144"/>
                </a:lnTo>
                <a:lnTo>
                  <a:pt x="2353" y="145"/>
                </a:lnTo>
                <a:lnTo>
                  <a:pt x="2353" y="161"/>
                </a:lnTo>
                <a:lnTo>
                  <a:pt x="2353" y="138"/>
                </a:lnTo>
                <a:lnTo>
                  <a:pt x="2354" y="149"/>
                </a:lnTo>
                <a:lnTo>
                  <a:pt x="2354" y="151"/>
                </a:lnTo>
                <a:lnTo>
                  <a:pt x="2355" y="193"/>
                </a:lnTo>
                <a:lnTo>
                  <a:pt x="2355" y="138"/>
                </a:lnTo>
                <a:lnTo>
                  <a:pt x="2355" y="142"/>
                </a:lnTo>
                <a:lnTo>
                  <a:pt x="2355" y="142"/>
                </a:lnTo>
                <a:lnTo>
                  <a:pt x="2356" y="148"/>
                </a:lnTo>
                <a:lnTo>
                  <a:pt x="2356" y="133"/>
                </a:lnTo>
                <a:lnTo>
                  <a:pt x="2357" y="140"/>
                </a:lnTo>
                <a:lnTo>
                  <a:pt x="2357" y="143"/>
                </a:lnTo>
                <a:lnTo>
                  <a:pt x="2358" y="135"/>
                </a:lnTo>
                <a:lnTo>
                  <a:pt x="2358" y="156"/>
                </a:lnTo>
                <a:lnTo>
                  <a:pt x="2358" y="149"/>
                </a:lnTo>
                <a:lnTo>
                  <a:pt x="2358" y="149"/>
                </a:lnTo>
                <a:lnTo>
                  <a:pt x="2359" y="153"/>
                </a:lnTo>
                <a:lnTo>
                  <a:pt x="2359" y="139"/>
                </a:lnTo>
                <a:lnTo>
                  <a:pt x="2360" y="145"/>
                </a:lnTo>
                <a:lnTo>
                  <a:pt x="2360" y="143"/>
                </a:lnTo>
                <a:lnTo>
                  <a:pt x="2361" y="153"/>
                </a:lnTo>
                <a:lnTo>
                  <a:pt x="2361" y="134"/>
                </a:lnTo>
                <a:lnTo>
                  <a:pt x="2361" y="138"/>
                </a:lnTo>
                <a:lnTo>
                  <a:pt x="2361" y="136"/>
                </a:lnTo>
                <a:lnTo>
                  <a:pt x="2362" y="152"/>
                </a:lnTo>
                <a:lnTo>
                  <a:pt x="2362" y="149"/>
                </a:lnTo>
                <a:lnTo>
                  <a:pt x="2362" y="147"/>
                </a:lnTo>
                <a:lnTo>
                  <a:pt x="2363" y="162"/>
                </a:lnTo>
                <a:lnTo>
                  <a:pt x="2363" y="132"/>
                </a:lnTo>
                <a:lnTo>
                  <a:pt x="2364" y="137"/>
                </a:lnTo>
                <a:lnTo>
                  <a:pt x="2364" y="142"/>
                </a:lnTo>
                <a:lnTo>
                  <a:pt x="2364" y="133"/>
                </a:lnTo>
                <a:lnTo>
                  <a:pt x="2365" y="158"/>
                </a:lnTo>
                <a:lnTo>
                  <a:pt x="2365" y="144"/>
                </a:lnTo>
                <a:lnTo>
                  <a:pt x="2366" y="140"/>
                </a:lnTo>
                <a:lnTo>
                  <a:pt x="2366" y="144"/>
                </a:lnTo>
                <a:lnTo>
                  <a:pt x="2366" y="132"/>
                </a:lnTo>
                <a:lnTo>
                  <a:pt x="2367" y="141"/>
                </a:lnTo>
                <a:lnTo>
                  <a:pt x="2367" y="145"/>
                </a:lnTo>
                <a:lnTo>
                  <a:pt x="2368" y="130"/>
                </a:lnTo>
                <a:lnTo>
                  <a:pt x="2368" y="139"/>
                </a:lnTo>
                <a:lnTo>
                  <a:pt x="2368" y="141"/>
                </a:lnTo>
                <a:lnTo>
                  <a:pt x="2369" y="146"/>
                </a:lnTo>
                <a:lnTo>
                  <a:pt x="2369" y="80"/>
                </a:lnTo>
                <a:lnTo>
                  <a:pt x="2369" y="102"/>
                </a:lnTo>
                <a:lnTo>
                  <a:pt x="2370" y="111"/>
                </a:lnTo>
                <a:lnTo>
                  <a:pt x="2370" y="108"/>
                </a:lnTo>
                <a:lnTo>
                  <a:pt x="2371" y="171"/>
                </a:lnTo>
                <a:lnTo>
                  <a:pt x="2371" y="164"/>
                </a:lnTo>
                <a:lnTo>
                  <a:pt x="2371" y="162"/>
                </a:lnTo>
                <a:lnTo>
                  <a:pt x="2371" y="172"/>
                </a:lnTo>
                <a:lnTo>
                  <a:pt x="2372" y="146"/>
                </a:lnTo>
                <a:lnTo>
                  <a:pt x="2372" y="150"/>
                </a:lnTo>
                <a:lnTo>
                  <a:pt x="2372" y="151"/>
                </a:lnTo>
                <a:lnTo>
                  <a:pt x="2372" y="152"/>
                </a:lnTo>
                <a:lnTo>
                  <a:pt x="2372" y="109"/>
                </a:lnTo>
                <a:lnTo>
                  <a:pt x="2374" y="145"/>
                </a:lnTo>
                <a:lnTo>
                  <a:pt x="2374" y="145"/>
                </a:lnTo>
                <a:lnTo>
                  <a:pt x="2375" y="129"/>
                </a:lnTo>
                <a:lnTo>
                  <a:pt x="2375" y="158"/>
                </a:lnTo>
                <a:lnTo>
                  <a:pt x="2375" y="139"/>
                </a:lnTo>
                <a:lnTo>
                  <a:pt x="2376" y="162"/>
                </a:lnTo>
                <a:lnTo>
                  <a:pt x="2376" y="107"/>
                </a:lnTo>
                <a:lnTo>
                  <a:pt x="2377" y="107"/>
                </a:lnTo>
                <a:lnTo>
                  <a:pt x="2377" y="107"/>
                </a:lnTo>
                <a:lnTo>
                  <a:pt x="2378" y="166"/>
                </a:lnTo>
                <a:lnTo>
                  <a:pt x="2378" y="154"/>
                </a:lnTo>
                <a:lnTo>
                  <a:pt x="2378" y="155"/>
                </a:lnTo>
                <a:lnTo>
                  <a:pt x="2379" y="159"/>
                </a:lnTo>
                <a:lnTo>
                  <a:pt x="2379" y="113"/>
                </a:lnTo>
                <a:lnTo>
                  <a:pt x="2379" y="135"/>
                </a:lnTo>
                <a:lnTo>
                  <a:pt x="2379" y="138"/>
                </a:lnTo>
                <a:lnTo>
                  <a:pt x="2379" y="138"/>
                </a:lnTo>
                <a:lnTo>
                  <a:pt x="2379" y="216"/>
                </a:lnTo>
                <a:lnTo>
                  <a:pt x="2380" y="139"/>
                </a:lnTo>
                <a:lnTo>
                  <a:pt x="2381" y="136"/>
                </a:lnTo>
                <a:lnTo>
                  <a:pt x="2381" y="138"/>
                </a:lnTo>
                <a:lnTo>
                  <a:pt x="2382" y="106"/>
                </a:lnTo>
                <a:lnTo>
                  <a:pt x="2382" y="114"/>
                </a:lnTo>
                <a:lnTo>
                  <a:pt x="2382" y="112"/>
                </a:lnTo>
                <a:lnTo>
                  <a:pt x="2383" y="110"/>
                </a:lnTo>
                <a:lnTo>
                  <a:pt x="2383" y="163"/>
                </a:lnTo>
                <a:lnTo>
                  <a:pt x="2383" y="162"/>
                </a:lnTo>
                <a:lnTo>
                  <a:pt x="2384" y="161"/>
                </a:lnTo>
                <a:lnTo>
                  <a:pt x="2384" y="182"/>
                </a:lnTo>
                <a:lnTo>
                  <a:pt x="2385" y="134"/>
                </a:lnTo>
                <a:lnTo>
                  <a:pt x="2385" y="136"/>
                </a:lnTo>
                <a:lnTo>
                  <a:pt x="2385" y="135"/>
                </a:lnTo>
                <a:lnTo>
                  <a:pt x="2385" y="133"/>
                </a:lnTo>
                <a:lnTo>
                  <a:pt x="2386" y="153"/>
                </a:lnTo>
                <a:lnTo>
                  <a:pt x="2386" y="148"/>
                </a:lnTo>
                <a:lnTo>
                  <a:pt x="2386" y="149"/>
                </a:lnTo>
                <a:lnTo>
                  <a:pt x="2387" y="140"/>
                </a:lnTo>
                <a:lnTo>
                  <a:pt x="2387" y="175"/>
                </a:lnTo>
                <a:lnTo>
                  <a:pt x="2387" y="147"/>
                </a:lnTo>
                <a:lnTo>
                  <a:pt x="2388" y="147"/>
                </a:lnTo>
                <a:lnTo>
                  <a:pt x="2389" y="123"/>
                </a:lnTo>
                <a:lnTo>
                  <a:pt x="2389" y="153"/>
                </a:lnTo>
                <a:lnTo>
                  <a:pt x="2389" y="135"/>
                </a:lnTo>
                <a:lnTo>
                  <a:pt x="2389" y="121"/>
                </a:lnTo>
                <a:lnTo>
                  <a:pt x="2389" y="113"/>
                </a:lnTo>
                <a:lnTo>
                  <a:pt x="2389" y="174"/>
                </a:lnTo>
                <a:lnTo>
                  <a:pt x="2390" y="137"/>
                </a:lnTo>
                <a:lnTo>
                  <a:pt x="2390" y="139"/>
                </a:lnTo>
                <a:lnTo>
                  <a:pt x="2391" y="151"/>
                </a:lnTo>
                <a:lnTo>
                  <a:pt x="2391" y="113"/>
                </a:lnTo>
                <a:lnTo>
                  <a:pt x="2392" y="138"/>
                </a:lnTo>
                <a:lnTo>
                  <a:pt x="2392" y="136"/>
                </a:lnTo>
                <a:lnTo>
                  <a:pt x="2392" y="127"/>
                </a:lnTo>
                <a:lnTo>
                  <a:pt x="2393" y="168"/>
                </a:lnTo>
                <a:lnTo>
                  <a:pt x="2393" y="159"/>
                </a:lnTo>
                <a:lnTo>
                  <a:pt x="2393" y="162"/>
                </a:lnTo>
                <a:lnTo>
                  <a:pt x="2394" y="135"/>
                </a:lnTo>
                <a:lnTo>
                  <a:pt x="2394" y="168"/>
                </a:lnTo>
                <a:lnTo>
                  <a:pt x="2394" y="137"/>
                </a:lnTo>
                <a:lnTo>
                  <a:pt x="2395" y="142"/>
                </a:lnTo>
                <a:lnTo>
                  <a:pt x="2395" y="159"/>
                </a:lnTo>
                <a:lnTo>
                  <a:pt x="2396" y="122"/>
                </a:lnTo>
                <a:lnTo>
                  <a:pt x="2396" y="127"/>
                </a:lnTo>
                <a:lnTo>
                  <a:pt x="2396" y="123"/>
                </a:lnTo>
                <a:lnTo>
                  <a:pt x="2397" y="147"/>
                </a:lnTo>
                <a:lnTo>
                  <a:pt x="2397" y="138"/>
                </a:lnTo>
                <a:lnTo>
                  <a:pt x="2397" y="134"/>
                </a:lnTo>
                <a:lnTo>
                  <a:pt x="2398" y="133"/>
                </a:lnTo>
                <a:lnTo>
                  <a:pt x="2398" y="153"/>
                </a:lnTo>
                <a:lnTo>
                  <a:pt x="2399" y="147"/>
                </a:lnTo>
                <a:lnTo>
                  <a:pt x="2399" y="153"/>
                </a:lnTo>
                <a:lnTo>
                  <a:pt x="2399" y="146"/>
                </a:lnTo>
                <a:lnTo>
                  <a:pt x="2400" y="176"/>
                </a:lnTo>
                <a:lnTo>
                  <a:pt x="2400" y="150"/>
                </a:lnTo>
                <a:lnTo>
                  <a:pt x="2400" y="149"/>
                </a:lnTo>
                <a:lnTo>
                  <a:pt x="2400" y="189"/>
                </a:lnTo>
                <a:lnTo>
                  <a:pt x="2401" y="128"/>
                </a:lnTo>
                <a:lnTo>
                  <a:pt x="2401" y="131"/>
                </a:lnTo>
                <a:lnTo>
                  <a:pt x="2401" y="130"/>
                </a:lnTo>
                <a:lnTo>
                  <a:pt x="2402" y="55"/>
                </a:lnTo>
                <a:lnTo>
                  <a:pt x="2403" y="152"/>
                </a:lnTo>
                <a:lnTo>
                  <a:pt x="2403" y="151"/>
                </a:lnTo>
                <a:lnTo>
                  <a:pt x="2403" y="149"/>
                </a:lnTo>
                <a:lnTo>
                  <a:pt x="2404" y="167"/>
                </a:lnTo>
                <a:lnTo>
                  <a:pt x="2404" y="131"/>
                </a:lnTo>
                <a:lnTo>
                  <a:pt x="2404" y="158"/>
                </a:lnTo>
                <a:lnTo>
                  <a:pt x="2404" y="158"/>
                </a:lnTo>
                <a:lnTo>
                  <a:pt x="2405" y="176"/>
                </a:lnTo>
                <a:lnTo>
                  <a:pt x="2405" y="104"/>
                </a:lnTo>
                <a:lnTo>
                  <a:pt x="2406" y="146"/>
                </a:lnTo>
                <a:lnTo>
                  <a:pt x="2406" y="140"/>
                </a:lnTo>
                <a:lnTo>
                  <a:pt x="2407" y="175"/>
                </a:lnTo>
                <a:lnTo>
                  <a:pt x="2407" y="161"/>
                </a:lnTo>
                <a:lnTo>
                  <a:pt x="2408" y="139"/>
                </a:lnTo>
                <a:lnTo>
                  <a:pt x="2408" y="189"/>
                </a:lnTo>
                <a:lnTo>
                  <a:pt x="2408" y="160"/>
                </a:lnTo>
                <a:lnTo>
                  <a:pt x="2408" y="157"/>
                </a:lnTo>
                <a:lnTo>
                  <a:pt x="2409" y="116"/>
                </a:lnTo>
                <a:lnTo>
                  <a:pt x="2410" y="124"/>
                </a:lnTo>
                <a:lnTo>
                  <a:pt x="2410" y="106"/>
                </a:lnTo>
                <a:lnTo>
                  <a:pt x="2410" y="102"/>
                </a:lnTo>
                <a:lnTo>
                  <a:pt x="2411" y="138"/>
                </a:lnTo>
                <a:lnTo>
                  <a:pt x="2411" y="135"/>
                </a:lnTo>
                <a:lnTo>
                  <a:pt x="2411" y="135"/>
                </a:lnTo>
                <a:lnTo>
                  <a:pt x="2412" y="151"/>
                </a:lnTo>
                <a:lnTo>
                  <a:pt x="2412" y="150"/>
                </a:lnTo>
                <a:lnTo>
                  <a:pt x="2412" y="146"/>
                </a:lnTo>
                <a:lnTo>
                  <a:pt x="2413" y="155"/>
                </a:lnTo>
                <a:lnTo>
                  <a:pt x="2414" y="144"/>
                </a:lnTo>
                <a:lnTo>
                  <a:pt x="2414" y="147"/>
                </a:lnTo>
                <a:lnTo>
                  <a:pt x="2414" y="147"/>
                </a:lnTo>
                <a:lnTo>
                  <a:pt x="2414" y="141"/>
                </a:lnTo>
                <a:lnTo>
                  <a:pt x="2415" y="157"/>
                </a:lnTo>
                <a:lnTo>
                  <a:pt x="2415" y="143"/>
                </a:lnTo>
                <a:lnTo>
                  <a:pt x="2415" y="142"/>
                </a:lnTo>
                <a:lnTo>
                  <a:pt x="2416" y="139"/>
                </a:lnTo>
                <a:lnTo>
                  <a:pt x="2417" y="155"/>
                </a:lnTo>
                <a:lnTo>
                  <a:pt x="2417" y="151"/>
                </a:lnTo>
                <a:lnTo>
                  <a:pt x="2417" y="151"/>
                </a:lnTo>
                <a:lnTo>
                  <a:pt x="2418" y="136"/>
                </a:lnTo>
                <a:lnTo>
                  <a:pt x="2418" y="185"/>
                </a:lnTo>
                <a:lnTo>
                  <a:pt x="2418" y="175"/>
                </a:lnTo>
                <a:lnTo>
                  <a:pt x="2418" y="172"/>
                </a:lnTo>
                <a:lnTo>
                  <a:pt x="2419" y="72"/>
                </a:lnTo>
                <a:lnTo>
                  <a:pt x="2419" y="115"/>
                </a:lnTo>
                <a:lnTo>
                  <a:pt x="2419" y="118"/>
                </a:lnTo>
                <a:lnTo>
                  <a:pt x="2421" y="157"/>
                </a:lnTo>
                <a:lnTo>
                  <a:pt x="2421" y="154"/>
                </a:lnTo>
                <a:lnTo>
                  <a:pt x="2422" y="158"/>
                </a:lnTo>
                <a:lnTo>
                  <a:pt x="2422" y="145"/>
                </a:lnTo>
                <a:lnTo>
                  <a:pt x="2422" y="147"/>
                </a:lnTo>
                <a:lnTo>
                  <a:pt x="2423" y="149"/>
                </a:lnTo>
                <a:lnTo>
                  <a:pt x="2423" y="160"/>
                </a:lnTo>
                <a:lnTo>
                  <a:pt x="2424" y="132"/>
                </a:lnTo>
                <a:lnTo>
                  <a:pt x="2424" y="144"/>
                </a:lnTo>
                <a:lnTo>
                  <a:pt x="2424" y="144"/>
                </a:lnTo>
                <a:lnTo>
                  <a:pt x="2425" y="155"/>
                </a:lnTo>
                <a:lnTo>
                  <a:pt x="2425" y="128"/>
                </a:lnTo>
                <a:lnTo>
                  <a:pt x="2425" y="132"/>
                </a:lnTo>
                <a:lnTo>
                  <a:pt x="2425" y="135"/>
                </a:lnTo>
                <a:lnTo>
                  <a:pt x="2425" y="148"/>
                </a:lnTo>
                <a:lnTo>
                  <a:pt x="2426" y="141"/>
                </a:lnTo>
                <a:lnTo>
                  <a:pt x="2427" y="141"/>
                </a:lnTo>
                <a:lnTo>
                  <a:pt x="2427" y="136"/>
                </a:lnTo>
                <a:lnTo>
                  <a:pt x="2427" y="157"/>
                </a:lnTo>
                <a:lnTo>
                  <a:pt x="2428" y="142"/>
                </a:lnTo>
                <a:lnTo>
                  <a:pt x="2428" y="144"/>
                </a:lnTo>
                <a:lnTo>
                  <a:pt x="2429" y="132"/>
                </a:lnTo>
                <a:lnTo>
                  <a:pt x="2429" y="198"/>
                </a:lnTo>
                <a:lnTo>
                  <a:pt x="2429" y="150"/>
                </a:lnTo>
                <a:lnTo>
                  <a:pt x="2430" y="150"/>
                </a:lnTo>
                <a:lnTo>
                  <a:pt x="2430" y="71"/>
                </a:lnTo>
                <a:lnTo>
                  <a:pt x="2431" y="143"/>
                </a:lnTo>
                <a:lnTo>
                  <a:pt x="2431" y="144"/>
                </a:lnTo>
                <a:lnTo>
                  <a:pt x="2431" y="140"/>
                </a:lnTo>
                <a:lnTo>
                  <a:pt x="2432" y="161"/>
                </a:lnTo>
                <a:lnTo>
                  <a:pt x="2432" y="152"/>
                </a:lnTo>
                <a:lnTo>
                  <a:pt x="2432" y="157"/>
                </a:lnTo>
                <a:lnTo>
                  <a:pt x="2433" y="169"/>
                </a:lnTo>
                <a:lnTo>
                  <a:pt x="2433" y="147"/>
                </a:lnTo>
                <a:lnTo>
                  <a:pt x="2433" y="147"/>
                </a:lnTo>
                <a:lnTo>
                  <a:pt x="2434" y="148"/>
                </a:lnTo>
                <a:lnTo>
                  <a:pt x="2434" y="153"/>
                </a:lnTo>
                <a:lnTo>
                  <a:pt x="2435" y="139"/>
                </a:lnTo>
                <a:lnTo>
                  <a:pt x="2435" y="142"/>
                </a:lnTo>
                <a:lnTo>
                  <a:pt x="2435" y="142"/>
                </a:lnTo>
                <a:lnTo>
                  <a:pt x="2436" y="135"/>
                </a:lnTo>
                <a:lnTo>
                  <a:pt x="2436" y="148"/>
                </a:lnTo>
                <a:lnTo>
                  <a:pt x="2436" y="141"/>
                </a:lnTo>
                <a:lnTo>
                  <a:pt x="2436" y="139"/>
                </a:lnTo>
                <a:lnTo>
                  <a:pt x="2436" y="135"/>
                </a:lnTo>
                <a:lnTo>
                  <a:pt x="2438" y="153"/>
                </a:lnTo>
                <a:lnTo>
                  <a:pt x="2438" y="151"/>
                </a:lnTo>
                <a:lnTo>
                  <a:pt x="2438" y="154"/>
                </a:lnTo>
                <a:lnTo>
                  <a:pt x="2438" y="201"/>
                </a:lnTo>
                <a:lnTo>
                  <a:pt x="2439" y="137"/>
                </a:lnTo>
                <a:lnTo>
                  <a:pt x="2439" y="161"/>
                </a:lnTo>
                <a:lnTo>
                  <a:pt x="2439" y="161"/>
                </a:lnTo>
                <a:lnTo>
                  <a:pt x="2440" y="87"/>
                </a:lnTo>
                <a:lnTo>
                  <a:pt x="2440" y="95"/>
                </a:lnTo>
                <a:lnTo>
                  <a:pt x="2441" y="98"/>
                </a:lnTo>
                <a:lnTo>
                  <a:pt x="2441" y="74"/>
                </a:lnTo>
                <a:lnTo>
                  <a:pt x="2442" y="137"/>
                </a:lnTo>
                <a:lnTo>
                  <a:pt x="2442" y="139"/>
                </a:lnTo>
                <a:lnTo>
                  <a:pt x="2442" y="138"/>
                </a:lnTo>
                <a:lnTo>
                  <a:pt x="2443" y="182"/>
                </a:lnTo>
                <a:lnTo>
                  <a:pt x="2443" y="179"/>
                </a:lnTo>
                <a:lnTo>
                  <a:pt x="2443" y="184"/>
                </a:lnTo>
                <a:lnTo>
                  <a:pt x="2444" y="147"/>
                </a:lnTo>
                <a:lnTo>
                  <a:pt x="2444" y="153"/>
                </a:lnTo>
                <a:lnTo>
                  <a:pt x="2445" y="150"/>
                </a:lnTo>
                <a:lnTo>
                  <a:pt x="2445" y="151"/>
                </a:lnTo>
                <a:lnTo>
                  <a:pt x="2446" y="136"/>
                </a:lnTo>
                <a:lnTo>
                  <a:pt x="2446" y="140"/>
                </a:lnTo>
                <a:lnTo>
                  <a:pt x="2446" y="141"/>
                </a:lnTo>
                <a:lnTo>
                  <a:pt x="2447" y="125"/>
                </a:lnTo>
                <a:lnTo>
                  <a:pt x="2447" y="154"/>
                </a:lnTo>
                <a:lnTo>
                  <a:pt x="2447" y="137"/>
                </a:lnTo>
                <a:lnTo>
                  <a:pt x="2447" y="136"/>
                </a:lnTo>
                <a:lnTo>
                  <a:pt x="2448" y="158"/>
                </a:lnTo>
                <a:lnTo>
                  <a:pt x="2449" y="124"/>
                </a:lnTo>
                <a:lnTo>
                  <a:pt x="2449" y="128"/>
                </a:lnTo>
                <a:lnTo>
                  <a:pt x="2449" y="125"/>
                </a:lnTo>
                <a:lnTo>
                  <a:pt x="2449" y="142"/>
                </a:lnTo>
                <a:lnTo>
                  <a:pt x="2450" y="121"/>
                </a:lnTo>
                <a:lnTo>
                  <a:pt x="2450" y="136"/>
                </a:lnTo>
                <a:lnTo>
                  <a:pt x="2450" y="138"/>
                </a:lnTo>
                <a:lnTo>
                  <a:pt x="2450" y="131"/>
                </a:lnTo>
                <a:lnTo>
                  <a:pt x="2451" y="153"/>
                </a:lnTo>
                <a:lnTo>
                  <a:pt x="2451" y="150"/>
                </a:lnTo>
                <a:lnTo>
                  <a:pt x="2452" y="148"/>
                </a:lnTo>
                <a:lnTo>
                  <a:pt x="2452" y="159"/>
                </a:lnTo>
                <a:lnTo>
                  <a:pt x="2453" y="140"/>
                </a:lnTo>
                <a:lnTo>
                  <a:pt x="2453" y="156"/>
                </a:lnTo>
                <a:lnTo>
                  <a:pt x="2453" y="153"/>
                </a:lnTo>
                <a:lnTo>
                  <a:pt x="2454" y="165"/>
                </a:lnTo>
                <a:lnTo>
                  <a:pt x="2454" y="130"/>
                </a:lnTo>
                <a:lnTo>
                  <a:pt x="2454" y="130"/>
                </a:lnTo>
                <a:lnTo>
                  <a:pt x="2454" y="134"/>
                </a:lnTo>
                <a:lnTo>
                  <a:pt x="2455" y="127"/>
                </a:lnTo>
                <a:lnTo>
                  <a:pt x="2455" y="148"/>
                </a:lnTo>
                <a:lnTo>
                  <a:pt x="2456" y="142"/>
                </a:lnTo>
                <a:lnTo>
                  <a:pt x="2456" y="141"/>
                </a:lnTo>
                <a:lnTo>
                  <a:pt x="2456" y="136"/>
                </a:lnTo>
                <a:lnTo>
                  <a:pt x="2457" y="156"/>
                </a:lnTo>
                <a:lnTo>
                  <a:pt x="2457" y="151"/>
                </a:lnTo>
                <a:lnTo>
                  <a:pt x="2457" y="145"/>
                </a:lnTo>
                <a:lnTo>
                  <a:pt x="2458" y="158"/>
                </a:lnTo>
                <a:lnTo>
                  <a:pt x="2458" y="132"/>
                </a:lnTo>
                <a:lnTo>
                  <a:pt x="2458" y="148"/>
                </a:lnTo>
                <a:lnTo>
                  <a:pt x="2458" y="145"/>
                </a:lnTo>
                <a:lnTo>
                  <a:pt x="2459" y="129"/>
                </a:lnTo>
                <a:lnTo>
                  <a:pt x="2459" y="158"/>
                </a:lnTo>
                <a:lnTo>
                  <a:pt x="2460" y="138"/>
                </a:lnTo>
                <a:lnTo>
                  <a:pt x="2460" y="142"/>
                </a:lnTo>
                <a:lnTo>
                  <a:pt x="2460" y="125"/>
                </a:lnTo>
                <a:lnTo>
                  <a:pt x="2460" y="152"/>
                </a:lnTo>
                <a:lnTo>
                  <a:pt x="2461" y="139"/>
                </a:lnTo>
                <a:lnTo>
                  <a:pt x="2461" y="140"/>
                </a:lnTo>
                <a:lnTo>
                  <a:pt x="2462" y="134"/>
                </a:lnTo>
                <a:lnTo>
                  <a:pt x="2463" y="155"/>
                </a:lnTo>
                <a:lnTo>
                  <a:pt x="2463" y="143"/>
                </a:lnTo>
                <a:lnTo>
                  <a:pt x="2463" y="142"/>
                </a:lnTo>
                <a:lnTo>
                  <a:pt x="2463" y="134"/>
                </a:lnTo>
                <a:lnTo>
                  <a:pt x="2464" y="153"/>
                </a:lnTo>
                <a:lnTo>
                  <a:pt x="2464" y="151"/>
                </a:lnTo>
                <a:lnTo>
                  <a:pt x="2464" y="149"/>
                </a:lnTo>
                <a:lnTo>
                  <a:pt x="2464" y="152"/>
                </a:lnTo>
                <a:lnTo>
                  <a:pt x="2465" y="139"/>
                </a:lnTo>
                <a:lnTo>
                  <a:pt x="2465" y="143"/>
                </a:lnTo>
                <a:lnTo>
                  <a:pt x="2465" y="144"/>
                </a:lnTo>
                <a:lnTo>
                  <a:pt x="2466" y="137"/>
                </a:lnTo>
                <a:lnTo>
                  <a:pt x="2466" y="148"/>
                </a:lnTo>
                <a:lnTo>
                  <a:pt x="2467" y="142"/>
                </a:lnTo>
                <a:lnTo>
                  <a:pt x="2467" y="142"/>
                </a:lnTo>
                <a:lnTo>
                  <a:pt x="2467" y="137"/>
                </a:lnTo>
                <a:lnTo>
                  <a:pt x="2467" y="147"/>
                </a:lnTo>
                <a:lnTo>
                  <a:pt x="2468" y="140"/>
                </a:lnTo>
                <a:lnTo>
                  <a:pt x="2468" y="143"/>
                </a:lnTo>
                <a:lnTo>
                  <a:pt x="2469" y="139"/>
                </a:lnTo>
                <a:lnTo>
                  <a:pt x="2470" y="163"/>
                </a:lnTo>
                <a:lnTo>
                  <a:pt x="2470" y="152"/>
                </a:lnTo>
                <a:lnTo>
                  <a:pt x="2470" y="145"/>
                </a:lnTo>
                <a:lnTo>
                  <a:pt x="2470" y="163"/>
                </a:lnTo>
                <a:lnTo>
                  <a:pt x="2471" y="137"/>
                </a:lnTo>
                <a:lnTo>
                  <a:pt x="2471" y="139"/>
                </a:lnTo>
                <a:lnTo>
                  <a:pt x="2471" y="125"/>
                </a:lnTo>
                <a:lnTo>
                  <a:pt x="2472" y="158"/>
                </a:lnTo>
                <a:lnTo>
                  <a:pt x="2472" y="143"/>
                </a:lnTo>
                <a:lnTo>
                  <a:pt x="2472" y="143"/>
                </a:lnTo>
                <a:lnTo>
                  <a:pt x="2473" y="160"/>
                </a:lnTo>
                <a:lnTo>
                  <a:pt x="2473" y="141"/>
                </a:lnTo>
                <a:lnTo>
                  <a:pt x="2474" y="145"/>
                </a:lnTo>
                <a:lnTo>
                  <a:pt x="2474" y="145"/>
                </a:lnTo>
                <a:lnTo>
                  <a:pt x="2475" y="159"/>
                </a:lnTo>
                <a:lnTo>
                  <a:pt x="2475" y="129"/>
                </a:lnTo>
                <a:lnTo>
                  <a:pt x="2475" y="130"/>
                </a:lnTo>
                <a:lnTo>
                  <a:pt x="2475" y="138"/>
                </a:lnTo>
                <a:lnTo>
                  <a:pt x="2476" y="183"/>
                </a:lnTo>
                <a:lnTo>
                  <a:pt x="2476" y="123"/>
                </a:lnTo>
                <a:lnTo>
                  <a:pt x="2476" y="131"/>
                </a:lnTo>
                <a:lnTo>
                  <a:pt x="2476" y="156"/>
                </a:lnTo>
                <a:lnTo>
                  <a:pt x="2477" y="124"/>
                </a:lnTo>
                <a:lnTo>
                  <a:pt x="2477" y="193"/>
                </a:lnTo>
                <a:lnTo>
                  <a:pt x="2478" y="141"/>
                </a:lnTo>
                <a:lnTo>
                  <a:pt x="2478" y="150"/>
                </a:lnTo>
                <a:lnTo>
                  <a:pt x="2478" y="158"/>
                </a:lnTo>
                <a:lnTo>
                  <a:pt x="2479" y="124"/>
                </a:lnTo>
                <a:lnTo>
                  <a:pt x="2479" y="126"/>
                </a:lnTo>
                <a:lnTo>
                  <a:pt x="2480" y="130"/>
                </a:lnTo>
                <a:lnTo>
                  <a:pt x="2480" y="146"/>
                </a:lnTo>
                <a:lnTo>
                  <a:pt x="2481" y="117"/>
                </a:lnTo>
                <a:lnTo>
                  <a:pt x="2481" y="144"/>
                </a:lnTo>
                <a:lnTo>
                  <a:pt x="2481" y="128"/>
                </a:lnTo>
                <a:lnTo>
                  <a:pt x="2481" y="126"/>
                </a:lnTo>
                <a:lnTo>
                  <a:pt x="2482" y="200"/>
                </a:lnTo>
                <a:lnTo>
                  <a:pt x="2482" y="183"/>
                </a:lnTo>
                <a:lnTo>
                  <a:pt x="2482" y="171"/>
                </a:lnTo>
                <a:lnTo>
                  <a:pt x="2482" y="177"/>
                </a:lnTo>
                <a:lnTo>
                  <a:pt x="2483" y="122"/>
                </a:lnTo>
                <a:lnTo>
                  <a:pt x="2483" y="161"/>
                </a:lnTo>
                <a:lnTo>
                  <a:pt x="2484" y="163"/>
                </a:lnTo>
                <a:lnTo>
                  <a:pt x="2484" y="117"/>
                </a:lnTo>
                <a:lnTo>
                  <a:pt x="2485" y="121"/>
                </a:lnTo>
                <a:lnTo>
                  <a:pt x="2485" y="121"/>
                </a:lnTo>
                <a:lnTo>
                  <a:pt x="2485" y="121"/>
                </a:lnTo>
                <a:lnTo>
                  <a:pt x="2486" y="148"/>
                </a:lnTo>
                <a:lnTo>
                  <a:pt x="2486" y="144"/>
                </a:lnTo>
                <a:lnTo>
                  <a:pt x="2487" y="144"/>
                </a:lnTo>
                <a:lnTo>
                  <a:pt x="2488" y="155"/>
                </a:lnTo>
                <a:lnTo>
                  <a:pt x="2488" y="113"/>
                </a:lnTo>
                <a:lnTo>
                  <a:pt x="2488" y="148"/>
                </a:lnTo>
                <a:lnTo>
                  <a:pt x="2488" y="145"/>
                </a:lnTo>
                <a:lnTo>
                  <a:pt x="2488" y="92"/>
                </a:lnTo>
                <a:lnTo>
                  <a:pt x="2489" y="164"/>
                </a:lnTo>
                <a:lnTo>
                  <a:pt x="2489" y="162"/>
                </a:lnTo>
                <a:lnTo>
                  <a:pt x="2489" y="164"/>
                </a:lnTo>
                <a:lnTo>
                  <a:pt x="2489" y="185"/>
                </a:lnTo>
                <a:lnTo>
                  <a:pt x="2490" y="152"/>
                </a:lnTo>
                <a:lnTo>
                  <a:pt x="2490" y="170"/>
                </a:lnTo>
                <a:lnTo>
                  <a:pt x="2491" y="167"/>
                </a:lnTo>
                <a:lnTo>
                  <a:pt x="2491" y="173"/>
                </a:lnTo>
                <a:lnTo>
                  <a:pt x="2492" y="140"/>
                </a:lnTo>
                <a:lnTo>
                  <a:pt x="2492" y="142"/>
                </a:lnTo>
                <a:lnTo>
                  <a:pt x="2492" y="145"/>
                </a:lnTo>
                <a:lnTo>
                  <a:pt x="2492" y="148"/>
                </a:lnTo>
                <a:lnTo>
                  <a:pt x="2493" y="132"/>
                </a:lnTo>
                <a:lnTo>
                  <a:pt x="2493" y="135"/>
                </a:lnTo>
                <a:lnTo>
                  <a:pt x="2494" y="135"/>
                </a:lnTo>
                <a:lnTo>
                  <a:pt x="2494" y="176"/>
                </a:lnTo>
                <a:lnTo>
                  <a:pt x="2495" y="127"/>
                </a:lnTo>
                <a:lnTo>
                  <a:pt x="2495" y="137"/>
                </a:lnTo>
                <a:lnTo>
                  <a:pt x="2495" y="135"/>
                </a:lnTo>
                <a:lnTo>
                  <a:pt x="2495" y="136"/>
                </a:lnTo>
                <a:lnTo>
                  <a:pt x="2496" y="88"/>
                </a:lnTo>
                <a:lnTo>
                  <a:pt x="2496" y="123"/>
                </a:lnTo>
                <a:lnTo>
                  <a:pt x="2496" y="129"/>
                </a:lnTo>
                <a:lnTo>
                  <a:pt x="2496" y="126"/>
                </a:lnTo>
                <a:lnTo>
                  <a:pt x="2497" y="173"/>
                </a:lnTo>
                <a:lnTo>
                  <a:pt x="2497" y="164"/>
                </a:lnTo>
                <a:lnTo>
                  <a:pt x="2498" y="163"/>
                </a:lnTo>
                <a:lnTo>
                  <a:pt x="2498" y="164"/>
                </a:lnTo>
                <a:lnTo>
                  <a:pt x="2499" y="144"/>
                </a:lnTo>
                <a:lnTo>
                  <a:pt x="2499" y="147"/>
                </a:lnTo>
                <a:lnTo>
                  <a:pt x="2499" y="142"/>
                </a:lnTo>
                <a:lnTo>
                  <a:pt x="2499" y="131"/>
                </a:lnTo>
                <a:lnTo>
                  <a:pt x="2500" y="152"/>
                </a:lnTo>
                <a:lnTo>
                  <a:pt x="2500" y="147"/>
                </a:lnTo>
                <a:lnTo>
                  <a:pt x="2500" y="149"/>
                </a:lnTo>
                <a:lnTo>
                  <a:pt x="2500" y="142"/>
                </a:lnTo>
                <a:lnTo>
                  <a:pt x="2501" y="153"/>
                </a:lnTo>
                <a:lnTo>
                  <a:pt x="2502" y="144"/>
                </a:lnTo>
                <a:lnTo>
                  <a:pt x="2502" y="145"/>
                </a:lnTo>
                <a:lnTo>
                  <a:pt x="2502" y="152"/>
                </a:lnTo>
                <a:lnTo>
                  <a:pt x="2503" y="142"/>
                </a:lnTo>
                <a:lnTo>
                  <a:pt x="2503" y="145"/>
                </a:lnTo>
                <a:lnTo>
                  <a:pt x="2503" y="144"/>
                </a:lnTo>
                <a:lnTo>
                  <a:pt x="2504" y="138"/>
                </a:lnTo>
                <a:lnTo>
                  <a:pt x="2504" y="157"/>
                </a:lnTo>
                <a:lnTo>
                  <a:pt x="2504" y="143"/>
                </a:lnTo>
                <a:lnTo>
                  <a:pt x="2504" y="142"/>
                </a:lnTo>
                <a:lnTo>
                  <a:pt x="2505" y="155"/>
                </a:lnTo>
                <a:lnTo>
                  <a:pt x="2505" y="133"/>
                </a:lnTo>
                <a:lnTo>
                  <a:pt x="2506" y="146"/>
                </a:lnTo>
                <a:lnTo>
                  <a:pt x="2506" y="147"/>
                </a:lnTo>
                <a:lnTo>
                  <a:pt x="2506" y="141"/>
                </a:lnTo>
                <a:lnTo>
                  <a:pt x="2507" y="151"/>
                </a:lnTo>
                <a:lnTo>
                  <a:pt x="2507" y="146"/>
                </a:lnTo>
                <a:lnTo>
                  <a:pt x="2507" y="147"/>
                </a:lnTo>
                <a:lnTo>
                  <a:pt x="2507" y="199"/>
                </a:lnTo>
                <a:lnTo>
                  <a:pt x="2508" y="128"/>
                </a:lnTo>
                <a:lnTo>
                  <a:pt x="2508" y="130"/>
                </a:lnTo>
                <a:lnTo>
                  <a:pt x="2509" y="129"/>
                </a:lnTo>
                <a:lnTo>
                  <a:pt x="2510" y="120"/>
                </a:lnTo>
                <a:lnTo>
                  <a:pt x="2510" y="137"/>
                </a:lnTo>
                <a:lnTo>
                  <a:pt x="2510" y="134"/>
                </a:lnTo>
                <a:lnTo>
                  <a:pt x="2510" y="133"/>
                </a:lnTo>
                <a:lnTo>
                  <a:pt x="2511" y="153"/>
                </a:lnTo>
                <a:lnTo>
                  <a:pt x="2511" y="116"/>
                </a:lnTo>
                <a:lnTo>
                  <a:pt x="2511" y="111"/>
                </a:lnTo>
                <a:lnTo>
                  <a:pt x="2512" y="157"/>
                </a:lnTo>
                <a:lnTo>
                  <a:pt x="2512" y="96"/>
                </a:lnTo>
                <a:lnTo>
                  <a:pt x="2513" y="135"/>
                </a:lnTo>
                <a:lnTo>
                  <a:pt x="2513" y="139"/>
                </a:lnTo>
                <a:lnTo>
                  <a:pt x="2514" y="176"/>
                </a:lnTo>
                <a:lnTo>
                  <a:pt x="2514" y="164"/>
                </a:lnTo>
                <a:lnTo>
                  <a:pt x="2514" y="164"/>
                </a:lnTo>
                <a:lnTo>
                  <a:pt x="2514" y="176"/>
                </a:lnTo>
                <a:lnTo>
                  <a:pt x="2515" y="152"/>
                </a:lnTo>
                <a:lnTo>
                  <a:pt x="2515" y="153"/>
                </a:lnTo>
                <a:lnTo>
                  <a:pt x="2515" y="153"/>
                </a:lnTo>
                <a:lnTo>
                  <a:pt x="2517" y="134"/>
                </a:lnTo>
                <a:lnTo>
                  <a:pt x="2517" y="135"/>
                </a:lnTo>
                <a:lnTo>
                  <a:pt x="2517" y="141"/>
                </a:lnTo>
                <a:lnTo>
                  <a:pt x="2518" y="128"/>
                </a:lnTo>
                <a:lnTo>
                  <a:pt x="2518" y="138"/>
                </a:lnTo>
                <a:lnTo>
                  <a:pt x="2518" y="136"/>
                </a:lnTo>
                <a:lnTo>
                  <a:pt x="2519" y="140"/>
                </a:lnTo>
                <a:lnTo>
                  <a:pt x="2519" y="124"/>
                </a:lnTo>
                <a:lnTo>
                  <a:pt x="2520" y="138"/>
                </a:lnTo>
                <a:lnTo>
                  <a:pt x="2520" y="136"/>
                </a:lnTo>
                <a:lnTo>
                  <a:pt x="2520" y="134"/>
                </a:lnTo>
                <a:lnTo>
                  <a:pt x="2521" y="152"/>
                </a:lnTo>
                <a:lnTo>
                  <a:pt x="2521" y="141"/>
                </a:lnTo>
                <a:lnTo>
                  <a:pt x="2521" y="141"/>
                </a:lnTo>
                <a:lnTo>
                  <a:pt x="2522" y="136"/>
                </a:lnTo>
                <a:lnTo>
                  <a:pt x="2522" y="146"/>
                </a:lnTo>
                <a:lnTo>
                  <a:pt x="2522" y="143"/>
                </a:lnTo>
                <a:lnTo>
                  <a:pt x="2522" y="142"/>
                </a:lnTo>
                <a:lnTo>
                  <a:pt x="2523" y="150"/>
                </a:lnTo>
                <a:lnTo>
                  <a:pt x="2524" y="139"/>
                </a:lnTo>
                <a:lnTo>
                  <a:pt x="2524" y="141"/>
                </a:lnTo>
                <a:lnTo>
                  <a:pt x="2524" y="140"/>
                </a:lnTo>
                <a:lnTo>
                  <a:pt x="2524" y="158"/>
                </a:lnTo>
                <a:lnTo>
                  <a:pt x="2525" y="139"/>
                </a:lnTo>
                <a:lnTo>
                  <a:pt x="2526" y="144"/>
                </a:lnTo>
                <a:lnTo>
                  <a:pt x="2526" y="141"/>
                </a:lnTo>
                <a:lnTo>
                  <a:pt x="2527" y="163"/>
                </a:lnTo>
                <a:lnTo>
                  <a:pt x="2527" y="151"/>
                </a:lnTo>
                <a:lnTo>
                  <a:pt x="2527" y="148"/>
                </a:lnTo>
                <a:lnTo>
                  <a:pt x="2527" y="151"/>
                </a:lnTo>
                <a:lnTo>
                  <a:pt x="2528" y="133"/>
                </a:lnTo>
                <a:lnTo>
                  <a:pt x="2528" y="144"/>
                </a:lnTo>
                <a:lnTo>
                  <a:pt x="2528" y="144"/>
                </a:lnTo>
                <a:lnTo>
                  <a:pt x="2528" y="139"/>
                </a:lnTo>
                <a:lnTo>
                  <a:pt x="2529" y="156"/>
                </a:lnTo>
                <a:lnTo>
                  <a:pt x="2529" y="142"/>
                </a:lnTo>
                <a:lnTo>
                  <a:pt x="2529" y="144"/>
                </a:lnTo>
                <a:lnTo>
                  <a:pt x="2530" y="134"/>
                </a:lnTo>
                <a:lnTo>
                  <a:pt x="2531" y="154"/>
                </a:lnTo>
                <a:lnTo>
                  <a:pt x="2531" y="152"/>
                </a:lnTo>
                <a:lnTo>
                  <a:pt x="2531" y="153"/>
                </a:lnTo>
                <a:lnTo>
                  <a:pt x="2531" y="144"/>
                </a:lnTo>
                <a:lnTo>
                  <a:pt x="2532" y="183"/>
                </a:lnTo>
                <a:lnTo>
                  <a:pt x="2532" y="179"/>
                </a:lnTo>
                <a:lnTo>
                  <a:pt x="2532" y="179"/>
                </a:lnTo>
                <a:lnTo>
                  <a:pt x="2532" y="188"/>
                </a:lnTo>
                <a:lnTo>
                  <a:pt x="2533" y="83"/>
                </a:lnTo>
                <a:lnTo>
                  <a:pt x="2534" y="122"/>
                </a:lnTo>
                <a:lnTo>
                  <a:pt x="2534" y="119"/>
                </a:lnTo>
                <a:lnTo>
                  <a:pt x="2534" y="115"/>
                </a:lnTo>
                <a:lnTo>
                  <a:pt x="2535" y="143"/>
                </a:lnTo>
                <a:lnTo>
                  <a:pt x="2535" y="138"/>
                </a:lnTo>
                <a:lnTo>
                  <a:pt x="2535" y="140"/>
                </a:lnTo>
                <a:lnTo>
                  <a:pt x="2536" y="134"/>
                </a:lnTo>
                <a:lnTo>
                  <a:pt x="2536" y="168"/>
                </a:lnTo>
                <a:lnTo>
                  <a:pt x="2537" y="163"/>
                </a:lnTo>
                <a:lnTo>
                  <a:pt x="2537" y="170"/>
                </a:lnTo>
                <a:lnTo>
                  <a:pt x="2538" y="141"/>
                </a:lnTo>
                <a:lnTo>
                  <a:pt x="2538" y="143"/>
                </a:lnTo>
                <a:lnTo>
                  <a:pt x="2538" y="143"/>
                </a:lnTo>
                <a:lnTo>
                  <a:pt x="2539" y="139"/>
                </a:lnTo>
                <a:lnTo>
                  <a:pt x="2539" y="215"/>
                </a:lnTo>
                <a:lnTo>
                  <a:pt x="2539" y="175"/>
                </a:lnTo>
                <a:lnTo>
                  <a:pt x="2539" y="173"/>
                </a:lnTo>
                <a:lnTo>
                  <a:pt x="2540" y="115"/>
                </a:lnTo>
                <a:lnTo>
                  <a:pt x="2540" y="118"/>
                </a:lnTo>
                <a:lnTo>
                  <a:pt x="2541" y="116"/>
                </a:lnTo>
                <a:lnTo>
                  <a:pt x="2541" y="90"/>
                </a:lnTo>
                <a:lnTo>
                  <a:pt x="2542" y="141"/>
                </a:lnTo>
                <a:lnTo>
                  <a:pt x="2542" y="144"/>
                </a:lnTo>
                <a:lnTo>
                  <a:pt x="2543" y="185"/>
                </a:lnTo>
                <a:lnTo>
                  <a:pt x="2543" y="128"/>
                </a:lnTo>
                <a:lnTo>
                  <a:pt x="2543" y="135"/>
                </a:lnTo>
                <a:lnTo>
                  <a:pt x="2544" y="137"/>
                </a:lnTo>
                <a:lnTo>
                  <a:pt x="2544" y="137"/>
                </a:lnTo>
                <a:lnTo>
                  <a:pt x="2544" y="162"/>
                </a:lnTo>
                <a:lnTo>
                  <a:pt x="2545" y="144"/>
                </a:lnTo>
                <a:lnTo>
                  <a:pt x="2545" y="148"/>
                </a:lnTo>
                <a:lnTo>
                  <a:pt x="2546" y="152"/>
                </a:lnTo>
                <a:lnTo>
                  <a:pt x="2546" y="144"/>
                </a:lnTo>
                <a:lnTo>
                  <a:pt x="2546" y="146"/>
                </a:lnTo>
                <a:lnTo>
                  <a:pt x="2546" y="146"/>
                </a:lnTo>
                <a:lnTo>
                  <a:pt x="2547" y="157"/>
                </a:lnTo>
                <a:lnTo>
                  <a:pt x="2547" y="85"/>
                </a:lnTo>
                <a:lnTo>
                  <a:pt x="2547" y="142"/>
                </a:lnTo>
                <a:lnTo>
                  <a:pt x="2548" y="142"/>
                </a:lnTo>
                <a:lnTo>
                  <a:pt x="2548" y="135"/>
                </a:lnTo>
                <a:lnTo>
                  <a:pt x="2548" y="162"/>
                </a:lnTo>
                <a:lnTo>
                  <a:pt x="2549" y="151"/>
                </a:lnTo>
                <a:lnTo>
                  <a:pt x="2549" y="150"/>
                </a:lnTo>
                <a:lnTo>
                  <a:pt x="2550" y="159"/>
                </a:lnTo>
                <a:lnTo>
                  <a:pt x="2550" y="138"/>
                </a:lnTo>
                <a:lnTo>
                  <a:pt x="2550" y="150"/>
                </a:lnTo>
                <a:lnTo>
                  <a:pt x="2551" y="152"/>
                </a:lnTo>
                <a:lnTo>
                  <a:pt x="2551" y="162"/>
                </a:lnTo>
                <a:lnTo>
                  <a:pt x="2552" y="119"/>
                </a:lnTo>
                <a:lnTo>
                  <a:pt x="2552" y="124"/>
                </a:lnTo>
                <a:lnTo>
                  <a:pt x="2552" y="128"/>
                </a:lnTo>
                <a:lnTo>
                  <a:pt x="2553" y="105"/>
                </a:lnTo>
                <a:lnTo>
                  <a:pt x="2553" y="151"/>
                </a:lnTo>
                <a:lnTo>
                  <a:pt x="2553" y="148"/>
                </a:lnTo>
                <a:lnTo>
                  <a:pt x="2553" y="150"/>
                </a:lnTo>
                <a:lnTo>
                  <a:pt x="2554" y="138"/>
                </a:lnTo>
                <a:lnTo>
                  <a:pt x="2554" y="181"/>
                </a:lnTo>
                <a:lnTo>
                  <a:pt x="2554" y="148"/>
                </a:lnTo>
                <a:lnTo>
                  <a:pt x="2555" y="152"/>
                </a:lnTo>
                <a:lnTo>
                  <a:pt x="2555" y="178"/>
                </a:lnTo>
                <a:lnTo>
                  <a:pt x="2556" y="135"/>
                </a:lnTo>
                <a:lnTo>
                  <a:pt x="2556" y="135"/>
                </a:lnTo>
                <a:lnTo>
                  <a:pt x="2556" y="133"/>
                </a:lnTo>
                <a:lnTo>
                  <a:pt x="2556" y="118"/>
                </a:lnTo>
                <a:lnTo>
                  <a:pt x="2557" y="134"/>
                </a:lnTo>
                <a:lnTo>
                  <a:pt x="2557" y="127"/>
                </a:lnTo>
                <a:lnTo>
                  <a:pt x="2557" y="126"/>
                </a:lnTo>
                <a:lnTo>
                  <a:pt x="2558" y="122"/>
                </a:lnTo>
                <a:lnTo>
                  <a:pt x="2559" y="152"/>
                </a:lnTo>
                <a:lnTo>
                  <a:pt x="2559" y="135"/>
                </a:lnTo>
                <a:lnTo>
                  <a:pt x="2559" y="139"/>
                </a:lnTo>
                <a:lnTo>
                  <a:pt x="2559" y="128"/>
                </a:lnTo>
                <a:lnTo>
                  <a:pt x="2560" y="163"/>
                </a:lnTo>
                <a:lnTo>
                  <a:pt x="2560" y="158"/>
                </a:lnTo>
                <a:lnTo>
                  <a:pt x="2560" y="161"/>
                </a:lnTo>
                <a:lnTo>
                  <a:pt x="2560" y="145"/>
                </a:lnTo>
                <a:lnTo>
                  <a:pt x="2561" y="173"/>
                </a:lnTo>
                <a:lnTo>
                  <a:pt x="2561" y="156"/>
                </a:lnTo>
                <a:lnTo>
                  <a:pt x="2561" y="154"/>
                </a:lnTo>
                <a:lnTo>
                  <a:pt x="2562" y="157"/>
                </a:lnTo>
                <a:lnTo>
                  <a:pt x="2562" y="142"/>
                </a:lnTo>
                <a:lnTo>
                  <a:pt x="2563" y="146"/>
                </a:lnTo>
                <a:lnTo>
                  <a:pt x="2563" y="142"/>
                </a:lnTo>
                <a:lnTo>
                  <a:pt x="2563" y="147"/>
                </a:lnTo>
                <a:lnTo>
                  <a:pt x="2564" y="128"/>
                </a:lnTo>
                <a:lnTo>
                  <a:pt x="2564" y="131"/>
                </a:lnTo>
                <a:lnTo>
                  <a:pt x="2564" y="118"/>
                </a:lnTo>
                <a:lnTo>
                  <a:pt x="2566" y="156"/>
                </a:lnTo>
                <a:lnTo>
                  <a:pt x="2566" y="146"/>
                </a:lnTo>
                <a:lnTo>
                  <a:pt x="2566" y="144"/>
                </a:lnTo>
                <a:lnTo>
                  <a:pt x="2567" y="128"/>
                </a:lnTo>
                <a:lnTo>
                  <a:pt x="2567" y="159"/>
                </a:lnTo>
                <a:lnTo>
                  <a:pt x="2567" y="136"/>
                </a:lnTo>
                <a:lnTo>
                  <a:pt x="2567" y="135"/>
                </a:lnTo>
                <a:lnTo>
                  <a:pt x="2567" y="133"/>
                </a:lnTo>
                <a:lnTo>
                  <a:pt x="2568" y="151"/>
                </a:lnTo>
                <a:lnTo>
                  <a:pt x="2568" y="148"/>
                </a:lnTo>
                <a:lnTo>
                  <a:pt x="2568" y="147"/>
                </a:lnTo>
                <a:lnTo>
                  <a:pt x="2569" y="136"/>
                </a:lnTo>
                <a:lnTo>
                  <a:pt x="2569" y="153"/>
                </a:lnTo>
                <a:lnTo>
                  <a:pt x="2570" y="137"/>
                </a:lnTo>
                <a:lnTo>
                  <a:pt x="2570" y="152"/>
                </a:lnTo>
                <a:lnTo>
                  <a:pt x="2570" y="155"/>
                </a:lnTo>
                <a:lnTo>
                  <a:pt x="2571" y="58"/>
                </a:lnTo>
                <a:lnTo>
                  <a:pt x="2571" y="125"/>
                </a:lnTo>
                <a:lnTo>
                  <a:pt x="2571" y="127"/>
                </a:lnTo>
                <a:lnTo>
                  <a:pt x="2572" y="177"/>
                </a:lnTo>
                <a:lnTo>
                  <a:pt x="2572" y="174"/>
                </a:lnTo>
                <a:lnTo>
                  <a:pt x="2572" y="175"/>
                </a:lnTo>
                <a:lnTo>
                  <a:pt x="2573" y="187"/>
                </a:lnTo>
                <a:lnTo>
                  <a:pt x="2574" y="161"/>
                </a:lnTo>
                <a:lnTo>
                  <a:pt x="2574" y="162"/>
                </a:lnTo>
                <a:lnTo>
                  <a:pt x="2574" y="160"/>
                </a:lnTo>
                <a:lnTo>
                  <a:pt x="2575" y="196"/>
                </a:lnTo>
                <a:lnTo>
                  <a:pt x="2575" y="123"/>
                </a:lnTo>
                <a:lnTo>
                  <a:pt x="2575" y="121"/>
                </a:lnTo>
                <a:lnTo>
                  <a:pt x="2576" y="137"/>
                </a:lnTo>
                <a:lnTo>
                  <a:pt x="2576" y="116"/>
                </a:lnTo>
                <a:lnTo>
                  <a:pt x="2577" y="128"/>
                </a:lnTo>
                <a:lnTo>
                  <a:pt x="2577" y="130"/>
                </a:lnTo>
                <a:lnTo>
                  <a:pt x="2577" y="126"/>
                </a:lnTo>
                <a:lnTo>
                  <a:pt x="2578" y="141"/>
                </a:lnTo>
                <a:lnTo>
                  <a:pt x="2578" y="133"/>
                </a:lnTo>
                <a:lnTo>
                  <a:pt x="2578" y="135"/>
                </a:lnTo>
                <a:lnTo>
                  <a:pt x="2578" y="134"/>
                </a:lnTo>
                <a:lnTo>
                  <a:pt x="2579" y="158"/>
                </a:lnTo>
                <a:lnTo>
                  <a:pt x="2579" y="155"/>
                </a:lnTo>
                <a:lnTo>
                  <a:pt x="2581" y="133"/>
                </a:lnTo>
                <a:lnTo>
                  <a:pt x="2581" y="185"/>
                </a:lnTo>
                <a:lnTo>
                  <a:pt x="2581" y="167"/>
                </a:lnTo>
                <a:lnTo>
                  <a:pt x="2581" y="167"/>
                </a:lnTo>
                <a:lnTo>
                  <a:pt x="2582" y="131"/>
                </a:lnTo>
                <a:lnTo>
                  <a:pt x="2583" y="131"/>
                </a:lnTo>
                <a:lnTo>
                  <a:pt x="2583" y="105"/>
                </a:lnTo>
                <a:lnTo>
                  <a:pt x="2584" y="144"/>
                </a:lnTo>
                <a:lnTo>
                  <a:pt x="2584" y="139"/>
                </a:lnTo>
                <a:lnTo>
                  <a:pt x="2584" y="139"/>
                </a:lnTo>
                <a:lnTo>
                  <a:pt x="2585" y="162"/>
                </a:lnTo>
                <a:lnTo>
                  <a:pt x="2585" y="59"/>
                </a:lnTo>
                <a:lnTo>
                  <a:pt x="2585" y="137"/>
                </a:lnTo>
                <a:lnTo>
                  <a:pt x="2585" y="140"/>
                </a:lnTo>
                <a:lnTo>
                  <a:pt x="2586" y="177"/>
                </a:lnTo>
                <a:lnTo>
                  <a:pt x="2586" y="173"/>
                </a:lnTo>
                <a:lnTo>
                  <a:pt x="2586" y="172"/>
                </a:lnTo>
                <a:lnTo>
                  <a:pt x="2587" y="174"/>
                </a:lnTo>
                <a:lnTo>
                  <a:pt x="2587" y="132"/>
                </a:lnTo>
                <a:lnTo>
                  <a:pt x="2588" y="161"/>
                </a:lnTo>
                <a:lnTo>
                  <a:pt x="2588" y="162"/>
                </a:lnTo>
                <a:lnTo>
                  <a:pt x="2588" y="166"/>
                </a:lnTo>
                <a:lnTo>
                  <a:pt x="2589" y="129"/>
                </a:lnTo>
                <a:lnTo>
                  <a:pt x="2589" y="150"/>
                </a:lnTo>
                <a:lnTo>
                  <a:pt x="2590" y="148"/>
                </a:lnTo>
                <a:lnTo>
                  <a:pt x="2590" y="152"/>
                </a:lnTo>
                <a:lnTo>
                  <a:pt x="2591" y="62"/>
                </a:lnTo>
                <a:lnTo>
                  <a:pt x="2591" y="68"/>
                </a:lnTo>
                <a:lnTo>
                  <a:pt x="2591" y="71"/>
                </a:lnTo>
                <a:lnTo>
                  <a:pt x="2591" y="187"/>
                </a:lnTo>
                <a:lnTo>
                  <a:pt x="2592" y="112"/>
                </a:lnTo>
                <a:lnTo>
                  <a:pt x="2592" y="115"/>
                </a:lnTo>
                <a:lnTo>
                  <a:pt x="2592" y="114"/>
                </a:lnTo>
                <a:lnTo>
                  <a:pt x="2593" y="196"/>
                </a:lnTo>
                <a:lnTo>
                  <a:pt x="2593" y="149"/>
                </a:lnTo>
                <a:lnTo>
                  <a:pt x="2594" y="147"/>
                </a:lnTo>
                <a:lnTo>
                  <a:pt x="2594" y="131"/>
                </a:lnTo>
                <a:lnTo>
                  <a:pt x="2594" y="158"/>
                </a:lnTo>
                <a:lnTo>
                  <a:pt x="2595" y="135"/>
                </a:lnTo>
                <a:lnTo>
                  <a:pt x="2595" y="137"/>
                </a:lnTo>
                <a:lnTo>
                  <a:pt x="2596" y="131"/>
                </a:lnTo>
                <a:lnTo>
                  <a:pt x="2596" y="144"/>
                </a:lnTo>
                <a:lnTo>
                  <a:pt x="2596" y="143"/>
                </a:lnTo>
                <a:lnTo>
                  <a:pt x="2596" y="140"/>
                </a:lnTo>
                <a:lnTo>
                  <a:pt x="2598" y="153"/>
                </a:lnTo>
                <a:lnTo>
                  <a:pt x="2598" y="127"/>
                </a:lnTo>
                <a:lnTo>
                  <a:pt x="2598" y="136"/>
                </a:lnTo>
                <a:lnTo>
                  <a:pt x="2598" y="137"/>
                </a:lnTo>
                <a:lnTo>
                  <a:pt x="2599" y="169"/>
                </a:lnTo>
                <a:lnTo>
                  <a:pt x="2599" y="156"/>
                </a:lnTo>
                <a:lnTo>
                  <a:pt x="2599" y="158"/>
                </a:lnTo>
                <a:lnTo>
                  <a:pt x="2600" y="198"/>
                </a:lnTo>
                <a:lnTo>
                  <a:pt x="2600" y="141"/>
                </a:lnTo>
                <a:lnTo>
                  <a:pt x="2600" y="143"/>
                </a:lnTo>
                <a:lnTo>
                  <a:pt x="2601" y="142"/>
                </a:lnTo>
                <a:lnTo>
                  <a:pt x="2601" y="163"/>
                </a:lnTo>
                <a:lnTo>
                  <a:pt x="2602" y="125"/>
                </a:lnTo>
                <a:lnTo>
                  <a:pt x="2602" y="126"/>
                </a:lnTo>
                <a:lnTo>
                  <a:pt x="2602" y="124"/>
                </a:lnTo>
                <a:lnTo>
                  <a:pt x="2602" y="169"/>
                </a:lnTo>
                <a:lnTo>
                  <a:pt x="2602" y="117"/>
                </a:lnTo>
                <a:lnTo>
                  <a:pt x="2603" y="144"/>
                </a:lnTo>
                <a:lnTo>
                  <a:pt x="2603" y="145"/>
                </a:lnTo>
                <a:lnTo>
                  <a:pt x="2604" y="164"/>
                </a:lnTo>
                <a:lnTo>
                  <a:pt x="2604" y="136"/>
                </a:lnTo>
                <a:lnTo>
                  <a:pt x="2604" y="137"/>
                </a:lnTo>
                <a:lnTo>
                  <a:pt x="2605" y="137"/>
                </a:lnTo>
                <a:lnTo>
                  <a:pt x="2605" y="169"/>
                </a:lnTo>
                <a:lnTo>
                  <a:pt x="2606" y="88"/>
                </a:lnTo>
                <a:lnTo>
                  <a:pt x="2606" y="101"/>
                </a:lnTo>
                <a:lnTo>
                  <a:pt x="2606" y="103"/>
                </a:lnTo>
                <a:lnTo>
                  <a:pt x="2606" y="102"/>
                </a:lnTo>
                <a:lnTo>
                  <a:pt x="2607" y="167"/>
                </a:lnTo>
                <a:lnTo>
                  <a:pt x="2607" y="155"/>
                </a:lnTo>
                <a:lnTo>
                  <a:pt x="2608" y="158"/>
                </a:lnTo>
                <a:lnTo>
                  <a:pt x="2608" y="168"/>
                </a:lnTo>
                <a:lnTo>
                  <a:pt x="2609" y="161"/>
                </a:lnTo>
                <a:lnTo>
                  <a:pt x="2609" y="158"/>
                </a:lnTo>
                <a:lnTo>
                  <a:pt x="2609" y="161"/>
                </a:lnTo>
                <a:lnTo>
                  <a:pt x="2610" y="144"/>
                </a:lnTo>
                <a:lnTo>
                  <a:pt x="2610" y="145"/>
                </a:lnTo>
                <a:lnTo>
                  <a:pt x="2610" y="139"/>
                </a:lnTo>
                <a:lnTo>
                  <a:pt x="2611" y="132"/>
                </a:lnTo>
                <a:lnTo>
                  <a:pt x="2611" y="152"/>
                </a:lnTo>
                <a:lnTo>
                  <a:pt x="2611" y="134"/>
                </a:lnTo>
                <a:lnTo>
                  <a:pt x="2612" y="137"/>
                </a:lnTo>
                <a:lnTo>
                  <a:pt x="2612" y="132"/>
                </a:lnTo>
                <a:lnTo>
                  <a:pt x="2612" y="151"/>
                </a:lnTo>
                <a:lnTo>
                  <a:pt x="2613" y="135"/>
                </a:lnTo>
                <a:lnTo>
                  <a:pt x="2613" y="136"/>
                </a:lnTo>
                <a:lnTo>
                  <a:pt x="2613" y="135"/>
                </a:lnTo>
                <a:lnTo>
                  <a:pt x="2614" y="156"/>
                </a:lnTo>
                <a:lnTo>
                  <a:pt x="2614" y="142"/>
                </a:lnTo>
                <a:lnTo>
                  <a:pt x="2614" y="142"/>
                </a:lnTo>
                <a:lnTo>
                  <a:pt x="2615" y="136"/>
                </a:lnTo>
                <a:lnTo>
                  <a:pt x="2616" y="150"/>
                </a:lnTo>
                <a:lnTo>
                  <a:pt x="2616" y="142"/>
                </a:lnTo>
                <a:lnTo>
                  <a:pt x="2616" y="145"/>
                </a:lnTo>
                <a:lnTo>
                  <a:pt x="2616" y="158"/>
                </a:lnTo>
                <a:lnTo>
                  <a:pt x="2616" y="140"/>
                </a:lnTo>
                <a:lnTo>
                  <a:pt x="2617" y="144"/>
                </a:lnTo>
                <a:lnTo>
                  <a:pt x="2617" y="144"/>
                </a:lnTo>
                <a:lnTo>
                  <a:pt x="2618" y="164"/>
                </a:lnTo>
                <a:lnTo>
                  <a:pt x="2618" y="160"/>
                </a:lnTo>
                <a:lnTo>
                  <a:pt x="2618" y="161"/>
                </a:lnTo>
                <a:lnTo>
                  <a:pt x="2620" y="136"/>
                </a:lnTo>
                <a:lnTo>
                  <a:pt x="2620" y="142"/>
                </a:lnTo>
                <a:lnTo>
                  <a:pt x="2620" y="136"/>
                </a:lnTo>
                <a:lnTo>
                  <a:pt x="2621" y="142"/>
                </a:lnTo>
                <a:lnTo>
                  <a:pt x="2621" y="124"/>
                </a:lnTo>
                <a:lnTo>
                  <a:pt x="2621" y="127"/>
                </a:lnTo>
                <a:lnTo>
                  <a:pt x="2621" y="126"/>
                </a:lnTo>
                <a:lnTo>
                  <a:pt x="2622" y="113"/>
                </a:lnTo>
                <a:lnTo>
                  <a:pt x="2622" y="161"/>
                </a:lnTo>
                <a:lnTo>
                  <a:pt x="2623" y="146"/>
                </a:lnTo>
                <a:lnTo>
                  <a:pt x="2623" y="141"/>
                </a:lnTo>
                <a:lnTo>
                  <a:pt x="2624" y="136"/>
                </a:lnTo>
                <a:lnTo>
                  <a:pt x="2624" y="157"/>
                </a:lnTo>
                <a:lnTo>
                  <a:pt x="2624" y="152"/>
                </a:lnTo>
                <a:lnTo>
                  <a:pt x="2624" y="151"/>
                </a:lnTo>
                <a:lnTo>
                  <a:pt x="2624" y="138"/>
                </a:lnTo>
                <a:lnTo>
                  <a:pt x="2625" y="160"/>
                </a:lnTo>
                <a:lnTo>
                  <a:pt x="2625" y="150"/>
                </a:lnTo>
                <a:lnTo>
                  <a:pt x="2625" y="148"/>
                </a:lnTo>
                <a:lnTo>
                  <a:pt x="2627" y="185"/>
                </a:lnTo>
                <a:lnTo>
                  <a:pt x="2627" y="111"/>
                </a:lnTo>
                <a:lnTo>
                  <a:pt x="2627" y="162"/>
                </a:lnTo>
                <a:lnTo>
                  <a:pt x="2627" y="114"/>
                </a:lnTo>
                <a:lnTo>
                  <a:pt x="2627" y="176"/>
                </a:lnTo>
                <a:lnTo>
                  <a:pt x="2627" y="89"/>
                </a:lnTo>
                <a:lnTo>
                  <a:pt x="2628" y="149"/>
                </a:lnTo>
                <a:lnTo>
                  <a:pt x="2628" y="145"/>
                </a:lnTo>
                <a:lnTo>
                  <a:pt x="2629" y="133"/>
                </a:lnTo>
                <a:lnTo>
                  <a:pt x="2630" y="154"/>
                </a:lnTo>
                <a:lnTo>
                  <a:pt x="2630" y="151"/>
                </a:lnTo>
                <a:lnTo>
                  <a:pt x="2630" y="145"/>
                </a:lnTo>
                <a:lnTo>
                  <a:pt x="2630" y="163"/>
                </a:lnTo>
                <a:lnTo>
                  <a:pt x="2631" y="114"/>
                </a:lnTo>
                <a:lnTo>
                  <a:pt x="2631" y="119"/>
                </a:lnTo>
                <a:lnTo>
                  <a:pt x="2631" y="128"/>
                </a:lnTo>
                <a:lnTo>
                  <a:pt x="2631" y="139"/>
                </a:lnTo>
                <a:lnTo>
                  <a:pt x="2632" y="50"/>
                </a:lnTo>
                <a:lnTo>
                  <a:pt x="2632" y="106"/>
                </a:lnTo>
                <a:lnTo>
                  <a:pt x="2632" y="114"/>
                </a:lnTo>
                <a:lnTo>
                  <a:pt x="2633" y="111"/>
                </a:lnTo>
                <a:lnTo>
                  <a:pt x="2634" y="182"/>
                </a:lnTo>
                <a:lnTo>
                  <a:pt x="2634" y="181"/>
                </a:lnTo>
                <a:lnTo>
                  <a:pt x="2635" y="159"/>
                </a:lnTo>
                <a:lnTo>
                  <a:pt x="2635" y="226"/>
                </a:lnTo>
                <a:lnTo>
                  <a:pt x="2635" y="188"/>
                </a:lnTo>
                <a:lnTo>
                  <a:pt x="2635" y="185"/>
                </a:lnTo>
                <a:lnTo>
                  <a:pt x="2636" y="98"/>
                </a:lnTo>
                <a:lnTo>
                  <a:pt x="2636" y="102"/>
                </a:lnTo>
                <a:lnTo>
                  <a:pt x="2636" y="107"/>
                </a:lnTo>
                <a:lnTo>
                  <a:pt x="2637" y="85"/>
                </a:lnTo>
                <a:lnTo>
                  <a:pt x="2638" y="125"/>
                </a:lnTo>
                <a:lnTo>
                  <a:pt x="2638" y="124"/>
                </a:lnTo>
                <a:lnTo>
                  <a:pt x="2639" y="155"/>
                </a:lnTo>
                <a:lnTo>
                  <a:pt x="2639" y="153"/>
                </a:lnTo>
                <a:lnTo>
                  <a:pt x="2640" y="153"/>
                </a:lnTo>
                <a:lnTo>
                  <a:pt x="2641" y="169"/>
                </a:lnTo>
                <a:lnTo>
                  <a:pt x="2641" y="151"/>
                </a:lnTo>
                <a:lnTo>
                  <a:pt x="2641" y="153"/>
                </a:lnTo>
                <a:lnTo>
                  <a:pt x="2641" y="159"/>
                </a:lnTo>
                <a:lnTo>
                  <a:pt x="2642" y="147"/>
                </a:lnTo>
                <a:lnTo>
                  <a:pt x="2642" y="153"/>
                </a:lnTo>
                <a:lnTo>
                  <a:pt x="2642" y="155"/>
                </a:lnTo>
                <a:lnTo>
                  <a:pt x="2643" y="161"/>
                </a:lnTo>
                <a:lnTo>
                  <a:pt x="2643" y="131"/>
                </a:lnTo>
                <a:lnTo>
                  <a:pt x="2643" y="139"/>
                </a:lnTo>
                <a:lnTo>
                  <a:pt x="2643" y="141"/>
                </a:lnTo>
                <a:lnTo>
                  <a:pt x="2644" y="152"/>
                </a:lnTo>
                <a:lnTo>
                  <a:pt x="2644" y="124"/>
                </a:lnTo>
                <a:lnTo>
                  <a:pt x="2645" y="149"/>
                </a:lnTo>
                <a:lnTo>
                  <a:pt x="2645" y="152"/>
                </a:lnTo>
                <a:lnTo>
                  <a:pt x="2646" y="174"/>
                </a:lnTo>
                <a:lnTo>
                  <a:pt x="2646" y="143"/>
                </a:lnTo>
                <a:lnTo>
                  <a:pt x="2646" y="157"/>
                </a:lnTo>
                <a:lnTo>
                  <a:pt x="2647" y="153"/>
                </a:lnTo>
                <a:lnTo>
                  <a:pt x="2647" y="162"/>
                </a:lnTo>
                <a:lnTo>
                  <a:pt x="2648" y="129"/>
                </a:lnTo>
                <a:lnTo>
                  <a:pt x="2648" y="135"/>
                </a:lnTo>
                <a:lnTo>
                  <a:pt x="2648" y="144"/>
                </a:lnTo>
                <a:lnTo>
                  <a:pt x="2648" y="110"/>
                </a:lnTo>
                <a:lnTo>
                  <a:pt x="2649" y="151"/>
                </a:lnTo>
                <a:lnTo>
                  <a:pt x="2649" y="145"/>
                </a:lnTo>
                <a:lnTo>
                  <a:pt x="2649" y="140"/>
                </a:lnTo>
                <a:lnTo>
                  <a:pt x="2650" y="155"/>
                </a:lnTo>
                <a:lnTo>
                  <a:pt x="2650" y="151"/>
                </a:lnTo>
                <a:lnTo>
                  <a:pt x="2651" y="149"/>
                </a:lnTo>
                <a:lnTo>
                  <a:pt x="2652" y="141"/>
                </a:lnTo>
                <a:lnTo>
                  <a:pt x="2652" y="159"/>
                </a:lnTo>
                <a:lnTo>
                  <a:pt x="2652" y="144"/>
                </a:lnTo>
                <a:lnTo>
                  <a:pt x="2652" y="156"/>
                </a:lnTo>
                <a:lnTo>
                  <a:pt x="2652" y="139"/>
                </a:lnTo>
                <a:lnTo>
                  <a:pt x="2653" y="141"/>
                </a:lnTo>
                <a:lnTo>
                  <a:pt x="2654" y="142"/>
                </a:lnTo>
                <a:lnTo>
                  <a:pt x="2654" y="141"/>
                </a:lnTo>
                <a:lnTo>
                  <a:pt x="2655" y="168"/>
                </a:lnTo>
                <a:lnTo>
                  <a:pt x="2655" y="153"/>
                </a:lnTo>
                <a:lnTo>
                  <a:pt x="2655" y="154"/>
                </a:lnTo>
                <a:lnTo>
                  <a:pt x="2656" y="131"/>
                </a:lnTo>
                <a:lnTo>
                  <a:pt x="2656" y="135"/>
                </a:lnTo>
                <a:lnTo>
                  <a:pt x="2656" y="135"/>
                </a:lnTo>
                <a:lnTo>
                  <a:pt x="2657" y="141"/>
                </a:lnTo>
                <a:lnTo>
                  <a:pt x="2657" y="115"/>
                </a:lnTo>
                <a:lnTo>
                  <a:pt x="2658" y="114"/>
                </a:lnTo>
                <a:lnTo>
                  <a:pt x="2658" y="155"/>
                </a:lnTo>
                <a:lnTo>
                  <a:pt x="2659" y="137"/>
                </a:lnTo>
                <a:lnTo>
                  <a:pt x="2659" y="141"/>
                </a:lnTo>
                <a:lnTo>
                  <a:pt x="2659" y="160"/>
                </a:lnTo>
                <a:lnTo>
                  <a:pt x="2659" y="130"/>
                </a:lnTo>
                <a:lnTo>
                  <a:pt x="2660" y="147"/>
                </a:lnTo>
                <a:lnTo>
                  <a:pt x="2660" y="136"/>
                </a:lnTo>
                <a:lnTo>
                  <a:pt x="2660" y="104"/>
                </a:lnTo>
                <a:lnTo>
                  <a:pt x="2661" y="168"/>
                </a:lnTo>
                <a:lnTo>
                  <a:pt x="2662" y="158"/>
                </a:lnTo>
                <a:lnTo>
                  <a:pt x="2662" y="159"/>
                </a:lnTo>
                <a:lnTo>
                  <a:pt x="2663" y="133"/>
                </a:lnTo>
                <a:lnTo>
                  <a:pt x="2663" y="205"/>
                </a:lnTo>
                <a:lnTo>
                  <a:pt x="2663" y="204"/>
                </a:lnTo>
                <a:lnTo>
                  <a:pt x="2664" y="111"/>
                </a:lnTo>
                <a:lnTo>
                  <a:pt x="2665" y="114"/>
                </a:lnTo>
                <a:lnTo>
                  <a:pt x="2665" y="108"/>
                </a:lnTo>
                <a:lnTo>
                  <a:pt x="2666" y="119"/>
                </a:lnTo>
                <a:lnTo>
                  <a:pt x="2666" y="118"/>
                </a:lnTo>
                <a:lnTo>
                  <a:pt x="2666" y="118"/>
                </a:lnTo>
                <a:lnTo>
                  <a:pt x="2666" y="70"/>
                </a:lnTo>
                <a:lnTo>
                  <a:pt x="2667" y="161"/>
                </a:lnTo>
                <a:lnTo>
                  <a:pt x="2667" y="158"/>
                </a:lnTo>
                <a:lnTo>
                  <a:pt x="2667" y="150"/>
                </a:lnTo>
                <a:lnTo>
                  <a:pt x="2668" y="172"/>
                </a:lnTo>
                <a:lnTo>
                  <a:pt x="2668" y="172"/>
                </a:lnTo>
                <a:lnTo>
                  <a:pt x="2669" y="171"/>
                </a:lnTo>
                <a:lnTo>
                  <a:pt x="2669" y="172"/>
                </a:lnTo>
                <a:lnTo>
                  <a:pt x="2670" y="152"/>
                </a:lnTo>
                <a:lnTo>
                  <a:pt x="2670" y="158"/>
                </a:lnTo>
                <a:lnTo>
                  <a:pt x="2670" y="158"/>
                </a:lnTo>
                <a:lnTo>
                  <a:pt x="2671" y="199"/>
                </a:lnTo>
                <a:lnTo>
                  <a:pt x="2671" y="132"/>
                </a:lnTo>
                <a:lnTo>
                  <a:pt x="2671" y="133"/>
                </a:lnTo>
                <a:lnTo>
                  <a:pt x="2672" y="120"/>
                </a:lnTo>
                <a:lnTo>
                  <a:pt x="2673" y="131"/>
                </a:lnTo>
                <a:lnTo>
                  <a:pt x="2673" y="130"/>
                </a:lnTo>
                <a:lnTo>
                  <a:pt x="2673" y="127"/>
                </a:lnTo>
                <a:lnTo>
                  <a:pt x="2674" y="152"/>
                </a:lnTo>
                <a:lnTo>
                  <a:pt x="2674" y="148"/>
                </a:lnTo>
                <a:lnTo>
                  <a:pt x="2674" y="148"/>
                </a:lnTo>
                <a:lnTo>
                  <a:pt x="2674" y="147"/>
                </a:lnTo>
                <a:lnTo>
                  <a:pt x="2675" y="191"/>
                </a:lnTo>
                <a:lnTo>
                  <a:pt x="2675" y="152"/>
                </a:lnTo>
                <a:lnTo>
                  <a:pt x="2675" y="153"/>
                </a:lnTo>
                <a:lnTo>
                  <a:pt x="2676" y="141"/>
                </a:lnTo>
                <a:lnTo>
                  <a:pt x="2677" y="197"/>
                </a:lnTo>
                <a:lnTo>
                  <a:pt x="2677" y="179"/>
                </a:lnTo>
                <a:lnTo>
                  <a:pt x="2677" y="178"/>
                </a:lnTo>
                <a:lnTo>
                  <a:pt x="2678" y="128"/>
                </a:lnTo>
                <a:lnTo>
                  <a:pt x="2678" y="131"/>
                </a:lnTo>
                <a:lnTo>
                  <a:pt x="2678" y="131"/>
                </a:lnTo>
                <a:lnTo>
                  <a:pt x="2679" y="127"/>
                </a:lnTo>
                <a:lnTo>
                  <a:pt x="2679" y="139"/>
                </a:lnTo>
                <a:lnTo>
                  <a:pt x="2680" y="132"/>
                </a:lnTo>
                <a:lnTo>
                  <a:pt x="2680" y="134"/>
                </a:lnTo>
                <a:lnTo>
                  <a:pt x="2680" y="115"/>
                </a:lnTo>
                <a:lnTo>
                  <a:pt x="2681" y="158"/>
                </a:lnTo>
                <a:lnTo>
                  <a:pt x="2681" y="157"/>
                </a:lnTo>
                <a:lnTo>
                  <a:pt x="2681" y="156"/>
                </a:lnTo>
                <a:lnTo>
                  <a:pt x="2682" y="159"/>
                </a:lnTo>
                <a:lnTo>
                  <a:pt x="2682" y="137"/>
                </a:lnTo>
                <a:lnTo>
                  <a:pt x="2682" y="135"/>
                </a:lnTo>
                <a:lnTo>
                  <a:pt x="2683" y="155"/>
                </a:lnTo>
                <a:lnTo>
                  <a:pt x="2683" y="112"/>
                </a:lnTo>
                <a:lnTo>
                  <a:pt x="2684" y="147"/>
                </a:lnTo>
                <a:lnTo>
                  <a:pt x="2684" y="148"/>
                </a:lnTo>
                <a:lnTo>
                  <a:pt x="2684" y="155"/>
                </a:lnTo>
                <a:lnTo>
                  <a:pt x="2685" y="145"/>
                </a:lnTo>
                <a:lnTo>
                  <a:pt x="2685" y="146"/>
                </a:lnTo>
                <a:lnTo>
                  <a:pt x="2685" y="146"/>
                </a:lnTo>
                <a:lnTo>
                  <a:pt x="2686" y="147"/>
                </a:lnTo>
                <a:lnTo>
                  <a:pt x="2687" y="136"/>
                </a:lnTo>
                <a:lnTo>
                  <a:pt x="2687" y="138"/>
                </a:lnTo>
                <a:lnTo>
                  <a:pt x="2687" y="132"/>
                </a:lnTo>
                <a:lnTo>
                  <a:pt x="2688" y="150"/>
                </a:lnTo>
                <a:lnTo>
                  <a:pt x="2688" y="136"/>
                </a:lnTo>
                <a:lnTo>
                  <a:pt x="2688" y="137"/>
                </a:lnTo>
                <a:lnTo>
                  <a:pt x="2688" y="137"/>
                </a:lnTo>
                <a:lnTo>
                  <a:pt x="2689" y="145"/>
                </a:lnTo>
                <a:lnTo>
                  <a:pt x="2689" y="139"/>
                </a:lnTo>
                <a:lnTo>
                  <a:pt x="2689" y="141"/>
                </a:lnTo>
                <a:lnTo>
                  <a:pt x="2690" y="127"/>
                </a:lnTo>
                <a:lnTo>
                  <a:pt x="2690" y="164"/>
                </a:lnTo>
                <a:lnTo>
                  <a:pt x="2691" y="136"/>
                </a:lnTo>
                <a:lnTo>
                  <a:pt x="2691" y="136"/>
                </a:lnTo>
                <a:lnTo>
                  <a:pt x="2691" y="146"/>
                </a:lnTo>
                <a:lnTo>
                  <a:pt x="2692" y="127"/>
                </a:lnTo>
                <a:lnTo>
                  <a:pt x="2692" y="142"/>
                </a:lnTo>
                <a:lnTo>
                  <a:pt x="2692" y="141"/>
                </a:lnTo>
                <a:lnTo>
                  <a:pt x="2693" y="139"/>
                </a:lnTo>
                <a:lnTo>
                  <a:pt x="2693" y="154"/>
                </a:lnTo>
                <a:lnTo>
                  <a:pt x="2694" y="148"/>
                </a:lnTo>
                <a:lnTo>
                  <a:pt x="2694" y="146"/>
                </a:lnTo>
                <a:lnTo>
                  <a:pt x="2694" y="145"/>
                </a:lnTo>
                <a:lnTo>
                  <a:pt x="2694" y="152"/>
                </a:lnTo>
                <a:lnTo>
                  <a:pt x="2695" y="148"/>
                </a:lnTo>
                <a:lnTo>
                  <a:pt x="2695" y="149"/>
                </a:lnTo>
                <a:lnTo>
                  <a:pt x="2696" y="140"/>
                </a:lnTo>
                <a:lnTo>
                  <a:pt x="2696" y="153"/>
                </a:lnTo>
                <a:lnTo>
                  <a:pt x="2696" y="145"/>
                </a:lnTo>
                <a:lnTo>
                  <a:pt x="2697" y="145"/>
                </a:lnTo>
                <a:lnTo>
                  <a:pt x="2697" y="149"/>
                </a:lnTo>
                <a:lnTo>
                  <a:pt x="2697" y="119"/>
                </a:lnTo>
                <a:lnTo>
                  <a:pt x="2698" y="139"/>
                </a:lnTo>
                <a:lnTo>
                  <a:pt x="2698" y="137"/>
                </a:lnTo>
                <a:lnTo>
                  <a:pt x="2699" y="165"/>
                </a:lnTo>
                <a:lnTo>
                  <a:pt x="2699" y="153"/>
                </a:lnTo>
                <a:lnTo>
                  <a:pt x="2699" y="152"/>
                </a:lnTo>
                <a:lnTo>
                  <a:pt x="2700" y="160"/>
                </a:lnTo>
                <a:lnTo>
                  <a:pt x="2700" y="141"/>
                </a:lnTo>
                <a:lnTo>
                  <a:pt x="2700" y="143"/>
                </a:lnTo>
                <a:lnTo>
                  <a:pt x="2700" y="142"/>
                </a:lnTo>
                <a:lnTo>
                  <a:pt x="2701" y="146"/>
                </a:lnTo>
                <a:lnTo>
                  <a:pt x="2702" y="138"/>
                </a:lnTo>
                <a:lnTo>
                  <a:pt x="2702" y="139"/>
                </a:lnTo>
                <a:lnTo>
                  <a:pt x="2702" y="137"/>
                </a:lnTo>
                <a:lnTo>
                  <a:pt x="2703" y="154"/>
                </a:lnTo>
                <a:lnTo>
                  <a:pt x="2703" y="148"/>
                </a:lnTo>
                <a:lnTo>
                  <a:pt x="2704" y="147"/>
                </a:lnTo>
                <a:lnTo>
                  <a:pt x="2704" y="155"/>
                </a:lnTo>
                <a:lnTo>
                  <a:pt x="2705" y="124"/>
                </a:lnTo>
                <a:lnTo>
                  <a:pt x="2705" y="137"/>
                </a:lnTo>
                <a:lnTo>
                  <a:pt x="2705" y="131"/>
                </a:lnTo>
                <a:lnTo>
                  <a:pt x="2705" y="152"/>
                </a:lnTo>
                <a:lnTo>
                  <a:pt x="2706" y="122"/>
                </a:lnTo>
                <a:lnTo>
                  <a:pt x="2706" y="133"/>
                </a:lnTo>
                <a:lnTo>
                  <a:pt x="2706" y="129"/>
                </a:lnTo>
                <a:lnTo>
                  <a:pt x="2707" y="156"/>
                </a:lnTo>
                <a:lnTo>
                  <a:pt x="2707" y="150"/>
                </a:lnTo>
                <a:lnTo>
                  <a:pt x="2708" y="152"/>
                </a:lnTo>
                <a:lnTo>
                  <a:pt x="2708" y="154"/>
                </a:lnTo>
                <a:lnTo>
                  <a:pt x="2708" y="144"/>
                </a:lnTo>
                <a:lnTo>
                  <a:pt x="2709" y="150"/>
                </a:lnTo>
                <a:lnTo>
                  <a:pt x="2709" y="148"/>
                </a:lnTo>
                <a:lnTo>
                  <a:pt x="2710" y="159"/>
                </a:lnTo>
                <a:lnTo>
                  <a:pt x="2710" y="137"/>
                </a:lnTo>
                <a:lnTo>
                  <a:pt x="2710" y="142"/>
                </a:lnTo>
                <a:lnTo>
                  <a:pt x="2711" y="141"/>
                </a:lnTo>
                <a:lnTo>
                  <a:pt x="2711" y="150"/>
                </a:lnTo>
                <a:lnTo>
                  <a:pt x="2712" y="140"/>
                </a:lnTo>
                <a:lnTo>
                  <a:pt x="2712" y="144"/>
                </a:lnTo>
                <a:lnTo>
                  <a:pt x="2712" y="145"/>
                </a:lnTo>
                <a:lnTo>
                  <a:pt x="2712" y="138"/>
                </a:lnTo>
                <a:lnTo>
                  <a:pt x="2713" y="153"/>
                </a:lnTo>
                <a:lnTo>
                  <a:pt x="2713" y="143"/>
                </a:lnTo>
                <a:lnTo>
                  <a:pt x="2713" y="146"/>
                </a:lnTo>
                <a:lnTo>
                  <a:pt x="2714" y="131"/>
                </a:lnTo>
                <a:lnTo>
                  <a:pt x="2714" y="134"/>
                </a:lnTo>
                <a:lnTo>
                  <a:pt x="2715" y="133"/>
                </a:lnTo>
                <a:lnTo>
                  <a:pt x="2715" y="133"/>
                </a:lnTo>
                <a:lnTo>
                  <a:pt x="2715" y="149"/>
                </a:lnTo>
                <a:lnTo>
                  <a:pt x="2716" y="140"/>
                </a:lnTo>
                <a:lnTo>
                  <a:pt x="2716" y="144"/>
                </a:lnTo>
                <a:lnTo>
                  <a:pt x="2716" y="138"/>
                </a:lnTo>
                <a:lnTo>
                  <a:pt x="2717" y="148"/>
                </a:lnTo>
                <a:lnTo>
                  <a:pt x="2717" y="148"/>
                </a:lnTo>
                <a:lnTo>
                  <a:pt x="2717" y="146"/>
                </a:lnTo>
                <a:lnTo>
                  <a:pt x="2718" y="154"/>
                </a:lnTo>
                <a:lnTo>
                  <a:pt x="2718" y="137"/>
                </a:lnTo>
                <a:lnTo>
                  <a:pt x="2719" y="144"/>
                </a:lnTo>
                <a:lnTo>
                  <a:pt x="2719" y="141"/>
                </a:lnTo>
                <a:lnTo>
                  <a:pt x="2719" y="149"/>
                </a:lnTo>
                <a:lnTo>
                  <a:pt x="2720" y="141"/>
                </a:lnTo>
                <a:lnTo>
                  <a:pt x="2720" y="147"/>
                </a:lnTo>
                <a:lnTo>
                  <a:pt x="2720" y="146"/>
                </a:lnTo>
                <a:lnTo>
                  <a:pt x="2720" y="141"/>
                </a:lnTo>
                <a:lnTo>
                  <a:pt x="2721" y="182"/>
                </a:lnTo>
                <a:lnTo>
                  <a:pt x="2721" y="145"/>
                </a:lnTo>
                <a:lnTo>
                  <a:pt x="2722" y="145"/>
                </a:lnTo>
                <a:lnTo>
                  <a:pt x="2722" y="128"/>
                </a:lnTo>
                <a:lnTo>
                  <a:pt x="2723" y="137"/>
                </a:lnTo>
                <a:lnTo>
                  <a:pt x="2723" y="137"/>
                </a:lnTo>
                <a:lnTo>
                  <a:pt x="2723" y="123"/>
                </a:lnTo>
                <a:lnTo>
                  <a:pt x="2724" y="152"/>
                </a:lnTo>
                <a:lnTo>
                  <a:pt x="2724" y="147"/>
                </a:lnTo>
                <a:lnTo>
                  <a:pt x="2724" y="147"/>
                </a:lnTo>
                <a:lnTo>
                  <a:pt x="2725" y="139"/>
                </a:lnTo>
                <a:lnTo>
                  <a:pt x="2725" y="170"/>
                </a:lnTo>
                <a:lnTo>
                  <a:pt x="2726" y="148"/>
                </a:lnTo>
                <a:lnTo>
                  <a:pt x="2726" y="145"/>
                </a:lnTo>
                <a:lnTo>
                  <a:pt x="2726" y="147"/>
                </a:lnTo>
                <a:lnTo>
                  <a:pt x="2727" y="134"/>
                </a:lnTo>
                <a:lnTo>
                  <a:pt x="2727" y="145"/>
                </a:lnTo>
                <a:lnTo>
                  <a:pt x="2727" y="146"/>
                </a:lnTo>
                <a:lnTo>
                  <a:pt x="2727" y="122"/>
                </a:lnTo>
                <a:lnTo>
                  <a:pt x="2728" y="145"/>
                </a:lnTo>
                <a:lnTo>
                  <a:pt x="2728" y="146"/>
                </a:lnTo>
                <a:lnTo>
                  <a:pt x="2729" y="144"/>
                </a:lnTo>
                <a:lnTo>
                  <a:pt x="2729" y="152"/>
                </a:lnTo>
                <a:lnTo>
                  <a:pt x="2730" y="146"/>
                </a:lnTo>
                <a:lnTo>
                  <a:pt x="2730" y="146"/>
                </a:lnTo>
                <a:lnTo>
                  <a:pt x="2730" y="157"/>
                </a:lnTo>
                <a:lnTo>
                  <a:pt x="2730" y="142"/>
                </a:lnTo>
                <a:lnTo>
                  <a:pt x="2731" y="142"/>
                </a:lnTo>
                <a:lnTo>
                  <a:pt x="2731" y="144"/>
                </a:lnTo>
                <a:lnTo>
                  <a:pt x="2731" y="146"/>
                </a:lnTo>
                <a:lnTo>
                  <a:pt x="2732" y="138"/>
                </a:lnTo>
                <a:lnTo>
                  <a:pt x="2733" y="141"/>
                </a:lnTo>
                <a:lnTo>
                  <a:pt x="2733" y="141"/>
                </a:lnTo>
                <a:lnTo>
                  <a:pt x="2734" y="150"/>
                </a:lnTo>
                <a:lnTo>
                  <a:pt x="2734" y="136"/>
                </a:lnTo>
                <a:lnTo>
                  <a:pt x="2734" y="144"/>
                </a:lnTo>
                <a:lnTo>
                  <a:pt x="2734" y="146"/>
                </a:lnTo>
                <a:lnTo>
                  <a:pt x="2734" y="134"/>
                </a:lnTo>
                <a:lnTo>
                  <a:pt x="2735" y="152"/>
                </a:lnTo>
                <a:lnTo>
                  <a:pt x="2735" y="142"/>
                </a:lnTo>
                <a:lnTo>
                  <a:pt x="2735" y="145"/>
                </a:lnTo>
                <a:lnTo>
                  <a:pt x="2736" y="98"/>
                </a:lnTo>
                <a:lnTo>
                  <a:pt x="2737" y="154"/>
                </a:lnTo>
                <a:lnTo>
                  <a:pt x="2737" y="151"/>
                </a:lnTo>
                <a:lnTo>
                  <a:pt x="2737" y="153"/>
                </a:lnTo>
                <a:lnTo>
                  <a:pt x="2737" y="160"/>
                </a:lnTo>
                <a:lnTo>
                  <a:pt x="2738" y="151"/>
                </a:lnTo>
                <a:lnTo>
                  <a:pt x="2738" y="154"/>
                </a:lnTo>
                <a:lnTo>
                  <a:pt x="2738" y="152"/>
                </a:lnTo>
                <a:lnTo>
                  <a:pt x="2738" y="172"/>
                </a:lnTo>
                <a:lnTo>
                  <a:pt x="2739" y="136"/>
                </a:lnTo>
                <a:lnTo>
                  <a:pt x="2739" y="137"/>
                </a:lnTo>
                <a:lnTo>
                  <a:pt x="2739" y="138"/>
                </a:lnTo>
                <a:lnTo>
                  <a:pt x="2740" y="141"/>
                </a:lnTo>
                <a:lnTo>
                  <a:pt x="2741" y="114"/>
                </a:lnTo>
                <a:lnTo>
                  <a:pt x="2741" y="134"/>
                </a:lnTo>
                <a:lnTo>
                  <a:pt x="2741" y="130"/>
                </a:lnTo>
                <a:lnTo>
                  <a:pt x="2742" y="105"/>
                </a:lnTo>
                <a:lnTo>
                  <a:pt x="2742" y="223"/>
                </a:lnTo>
                <a:lnTo>
                  <a:pt x="2742" y="148"/>
                </a:lnTo>
                <a:lnTo>
                  <a:pt x="2742" y="137"/>
                </a:lnTo>
                <a:lnTo>
                  <a:pt x="2743" y="128"/>
                </a:lnTo>
                <a:lnTo>
                  <a:pt x="2743" y="179"/>
                </a:lnTo>
                <a:lnTo>
                  <a:pt x="2744" y="141"/>
                </a:lnTo>
                <a:lnTo>
                  <a:pt x="2744" y="148"/>
                </a:lnTo>
                <a:lnTo>
                  <a:pt x="2744" y="189"/>
                </a:lnTo>
                <a:lnTo>
                  <a:pt x="2744" y="118"/>
                </a:lnTo>
                <a:lnTo>
                  <a:pt x="2745" y="123"/>
                </a:lnTo>
                <a:lnTo>
                  <a:pt x="2745" y="141"/>
                </a:lnTo>
                <a:lnTo>
                  <a:pt x="2746" y="146"/>
                </a:lnTo>
                <a:lnTo>
                  <a:pt x="2746" y="105"/>
                </a:lnTo>
                <a:lnTo>
                  <a:pt x="2746" y="129"/>
                </a:lnTo>
                <a:lnTo>
                  <a:pt x="2746" y="135"/>
                </a:lnTo>
                <a:lnTo>
                  <a:pt x="2747" y="129"/>
                </a:lnTo>
                <a:lnTo>
                  <a:pt x="2747" y="155"/>
                </a:lnTo>
                <a:lnTo>
                  <a:pt x="2748" y="146"/>
                </a:lnTo>
                <a:lnTo>
                  <a:pt x="2748" y="154"/>
                </a:lnTo>
                <a:lnTo>
                  <a:pt x="2748" y="146"/>
                </a:lnTo>
                <a:lnTo>
                  <a:pt x="2749" y="161"/>
                </a:lnTo>
                <a:lnTo>
                  <a:pt x="2749" y="153"/>
                </a:lnTo>
                <a:lnTo>
                  <a:pt x="2750" y="156"/>
                </a:lnTo>
                <a:lnTo>
                  <a:pt x="2751" y="129"/>
                </a:lnTo>
                <a:lnTo>
                  <a:pt x="2751" y="134"/>
                </a:lnTo>
                <a:lnTo>
                  <a:pt x="2751" y="122"/>
                </a:lnTo>
                <a:lnTo>
                  <a:pt x="2752" y="142"/>
                </a:lnTo>
                <a:lnTo>
                  <a:pt x="2752" y="139"/>
                </a:lnTo>
                <a:lnTo>
                  <a:pt x="2752" y="139"/>
                </a:lnTo>
                <a:lnTo>
                  <a:pt x="2752" y="83"/>
                </a:lnTo>
                <a:lnTo>
                  <a:pt x="2753" y="192"/>
                </a:lnTo>
                <a:lnTo>
                  <a:pt x="2753" y="189"/>
                </a:lnTo>
                <a:lnTo>
                  <a:pt x="2754" y="188"/>
                </a:lnTo>
                <a:lnTo>
                  <a:pt x="2755" y="132"/>
                </a:lnTo>
                <a:lnTo>
                  <a:pt x="2755" y="152"/>
                </a:lnTo>
                <a:lnTo>
                  <a:pt x="2755" y="156"/>
                </a:lnTo>
                <a:lnTo>
                  <a:pt x="2755" y="162"/>
                </a:lnTo>
                <a:lnTo>
                  <a:pt x="2756" y="132"/>
                </a:lnTo>
                <a:lnTo>
                  <a:pt x="2756" y="137"/>
                </a:lnTo>
                <a:lnTo>
                  <a:pt x="2757" y="136"/>
                </a:lnTo>
                <a:lnTo>
                  <a:pt x="2757" y="124"/>
                </a:lnTo>
                <a:lnTo>
                  <a:pt x="2758" y="156"/>
                </a:lnTo>
                <a:lnTo>
                  <a:pt x="2758" y="148"/>
                </a:lnTo>
                <a:lnTo>
                  <a:pt x="2758" y="148"/>
                </a:lnTo>
                <a:lnTo>
                  <a:pt x="2758" y="160"/>
                </a:lnTo>
                <a:lnTo>
                  <a:pt x="2759" y="132"/>
                </a:lnTo>
                <a:lnTo>
                  <a:pt x="2759" y="133"/>
                </a:lnTo>
                <a:lnTo>
                  <a:pt x="2759" y="134"/>
                </a:lnTo>
                <a:lnTo>
                  <a:pt x="2760" y="159"/>
                </a:lnTo>
                <a:lnTo>
                  <a:pt x="2760" y="149"/>
                </a:lnTo>
                <a:lnTo>
                  <a:pt x="2761" y="149"/>
                </a:lnTo>
                <a:lnTo>
                  <a:pt x="2761" y="142"/>
                </a:lnTo>
                <a:lnTo>
                  <a:pt x="2761" y="151"/>
                </a:lnTo>
                <a:lnTo>
                  <a:pt x="2762" y="148"/>
                </a:lnTo>
                <a:lnTo>
                  <a:pt x="2762" y="149"/>
                </a:lnTo>
                <a:lnTo>
                  <a:pt x="2762" y="135"/>
                </a:lnTo>
                <a:lnTo>
                  <a:pt x="2763" y="163"/>
                </a:lnTo>
                <a:lnTo>
                  <a:pt x="2763" y="155"/>
                </a:lnTo>
                <a:lnTo>
                  <a:pt x="2763" y="149"/>
                </a:lnTo>
                <a:lnTo>
                  <a:pt x="2764" y="155"/>
                </a:lnTo>
                <a:lnTo>
                  <a:pt x="2765" y="144"/>
                </a:lnTo>
                <a:lnTo>
                  <a:pt x="2765" y="146"/>
                </a:lnTo>
                <a:lnTo>
                  <a:pt x="2765" y="147"/>
                </a:lnTo>
                <a:lnTo>
                  <a:pt x="2766" y="152"/>
                </a:lnTo>
                <a:lnTo>
                  <a:pt x="2766" y="131"/>
                </a:lnTo>
                <a:lnTo>
                  <a:pt x="2766" y="144"/>
                </a:lnTo>
                <a:lnTo>
                  <a:pt x="2766" y="141"/>
                </a:lnTo>
                <a:lnTo>
                  <a:pt x="2766" y="135"/>
                </a:lnTo>
                <a:lnTo>
                  <a:pt x="2767" y="148"/>
                </a:lnTo>
                <a:lnTo>
                  <a:pt x="2767" y="148"/>
                </a:lnTo>
                <a:lnTo>
                  <a:pt x="2768" y="147"/>
                </a:lnTo>
                <a:lnTo>
                  <a:pt x="2768" y="152"/>
                </a:lnTo>
                <a:lnTo>
                  <a:pt x="2768" y="135"/>
                </a:lnTo>
                <a:lnTo>
                  <a:pt x="2769" y="144"/>
                </a:lnTo>
                <a:lnTo>
                  <a:pt x="2769" y="144"/>
                </a:lnTo>
                <a:lnTo>
                  <a:pt x="2770" y="133"/>
                </a:lnTo>
                <a:lnTo>
                  <a:pt x="2770" y="186"/>
                </a:lnTo>
                <a:lnTo>
                  <a:pt x="2770" y="149"/>
                </a:lnTo>
                <a:lnTo>
                  <a:pt x="2770" y="149"/>
                </a:lnTo>
                <a:lnTo>
                  <a:pt x="2770" y="158"/>
                </a:lnTo>
                <a:lnTo>
                  <a:pt x="2771" y="124"/>
                </a:lnTo>
                <a:lnTo>
                  <a:pt x="2771" y="125"/>
                </a:lnTo>
                <a:lnTo>
                  <a:pt x="2772" y="124"/>
                </a:lnTo>
                <a:lnTo>
                  <a:pt x="2772" y="123"/>
                </a:lnTo>
                <a:lnTo>
                  <a:pt x="2772" y="164"/>
                </a:lnTo>
                <a:lnTo>
                  <a:pt x="2773" y="147"/>
                </a:lnTo>
                <a:lnTo>
                  <a:pt x="2773" y="142"/>
                </a:lnTo>
                <a:lnTo>
                  <a:pt x="2773" y="139"/>
                </a:lnTo>
                <a:lnTo>
                  <a:pt x="2774" y="149"/>
                </a:lnTo>
                <a:lnTo>
                  <a:pt x="2774" y="144"/>
                </a:lnTo>
                <a:lnTo>
                  <a:pt x="2774" y="144"/>
                </a:lnTo>
                <a:lnTo>
                  <a:pt x="2775" y="139"/>
                </a:lnTo>
                <a:lnTo>
                  <a:pt x="2775" y="169"/>
                </a:lnTo>
                <a:lnTo>
                  <a:pt x="2776" y="144"/>
                </a:lnTo>
                <a:lnTo>
                  <a:pt x="2776" y="144"/>
                </a:lnTo>
                <a:lnTo>
                  <a:pt x="2777" y="151"/>
                </a:lnTo>
                <a:lnTo>
                  <a:pt x="2777" y="134"/>
                </a:lnTo>
                <a:lnTo>
                  <a:pt x="2777" y="137"/>
                </a:lnTo>
                <a:lnTo>
                  <a:pt x="2777" y="135"/>
                </a:lnTo>
                <a:lnTo>
                  <a:pt x="2778" y="118"/>
                </a:lnTo>
                <a:lnTo>
                  <a:pt x="2778" y="145"/>
                </a:lnTo>
                <a:lnTo>
                  <a:pt x="2778" y="143"/>
                </a:lnTo>
                <a:lnTo>
                  <a:pt x="2779" y="149"/>
                </a:lnTo>
                <a:lnTo>
                  <a:pt x="2779" y="152"/>
                </a:lnTo>
                <a:lnTo>
                  <a:pt x="2779" y="124"/>
                </a:lnTo>
                <a:lnTo>
                  <a:pt x="2780" y="147"/>
                </a:lnTo>
                <a:lnTo>
                  <a:pt x="2780" y="148"/>
                </a:lnTo>
                <a:lnTo>
                  <a:pt x="2780" y="147"/>
                </a:lnTo>
                <a:lnTo>
                  <a:pt x="2781" y="177"/>
                </a:lnTo>
                <a:lnTo>
                  <a:pt x="2781" y="158"/>
                </a:lnTo>
                <a:lnTo>
                  <a:pt x="2781" y="158"/>
                </a:lnTo>
                <a:lnTo>
                  <a:pt x="2782" y="172"/>
                </a:lnTo>
                <a:lnTo>
                  <a:pt x="2783" y="140"/>
                </a:lnTo>
                <a:lnTo>
                  <a:pt x="2783" y="141"/>
                </a:lnTo>
                <a:lnTo>
                  <a:pt x="2784" y="131"/>
                </a:lnTo>
                <a:lnTo>
                  <a:pt x="2784" y="147"/>
                </a:lnTo>
                <a:lnTo>
                  <a:pt x="2784" y="138"/>
                </a:lnTo>
                <a:lnTo>
                  <a:pt x="2784" y="137"/>
                </a:lnTo>
                <a:lnTo>
                  <a:pt x="2784" y="144"/>
                </a:lnTo>
                <a:lnTo>
                  <a:pt x="2785" y="132"/>
                </a:lnTo>
                <a:lnTo>
                  <a:pt x="2785" y="141"/>
                </a:lnTo>
                <a:lnTo>
                  <a:pt x="2785" y="141"/>
                </a:lnTo>
                <a:lnTo>
                  <a:pt x="2786" y="137"/>
                </a:lnTo>
                <a:lnTo>
                  <a:pt x="2786" y="147"/>
                </a:lnTo>
                <a:lnTo>
                  <a:pt x="2787" y="140"/>
                </a:lnTo>
                <a:lnTo>
                  <a:pt x="2787" y="138"/>
                </a:lnTo>
                <a:lnTo>
                  <a:pt x="2787" y="137"/>
                </a:lnTo>
                <a:lnTo>
                  <a:pt x="2788" y="146"/>
                </a:lnTo>
                <a:lnTo>
                  <a:pt x="2788" y="145"/>
                </a:lnTo>
                <a:lnTo>
                  <a:pt x="2788" y="147"/>
                </a:lnTo>
                <a:lnTo>
                  <a:pt x="2789" y="149"/>
                </a:lnTo>
                <a:lnTo>
                  <a:pt x="2789" y="141"/>
                </a:lnTo>
                <a:lnTo>
                  <a:pt x="2790" y="147"/>
                </a:lnTo>
                <a:lnTo>
                  <a:pt x="2790" y="145"/>
                </a:lnTo>
                <a:lnTo>
                  <a:pt x="2790" y="150"/>
                </a:lnTo>
                <a:lnTo>
                  <a:pt x="2791" y="144"/>
                </a:lnTo>
                <a:lnTo>
                  <a:pt x="2791" y="146"/>
                </a:lnTo>
                <a:lnTo>
                  <a:pt x="2791" y="147"/>
                </a:lnTo>
                <a:lnTo>
                  <a:pt x="2791" y="142"/>
                </a:lnTo>
                <a:lnTo>
                  <a:pt x="2792" y="151"/>
                </a:lnTo>
                <a:lnTo>
                  <a:pt x="2792" y="146"/>
                </a:lnTo>
                <a:lnTo>
                  <a:pt x="2792" y="144"/>
                </a:lnTo>
                <a:lnTo>
                  <a:pt x="2793" y="144"/>
                </a:lnTo>
                <a:lnTo>
                  <a:pt x="2793" y="136"/>
                </a:lnTo>
                <a:lnTo>
                  <a:pt x="2794" y="141"/>
                </a:lnTo>
                <a:lnTo>
                  <a:pt x="2794" y="141"/>
                </a:lnTo>
                <a:lnTo>
                  <a:pt x="2795" y="148"/>
                </a:lnTo>
                <a:lnTo>
                  <a:pt x="2795" y="95"/>
                </a:lnTo>
                <a:lnTo>
                  <a:pt x="2795" y="143"/>
                </a:lnTo>
                <a:lnTo>
                  <a:pt x="2795" y="143"/>
                </a:lnTo>
                <a:lnTo>
                  <a:pt x="2795" y="142"/>
                </a:lnTo>
                <a:lnTo>
                  <a:pt x="2796" y="163"/>
                </a:lnTo>
                <a:lnTo>
                  <a:pt x="2797" y="148"/>
                </a:lnTo>
                <a:lnTo>
                  <a:pt x="2797" y="147"/>
                </a:lnTo>
                <a:lnTo>
                  <a:pt x="2797" y="163"/>
                </a:lnTo>
                <a:lnTo>
                  <a:pt x="2798" y="143"/>
                </a:lnTo>
                <a:lnTo>
                  <a:pt x="2798" y="145"/>
                </a:lnTo>
                <a:lnTo>
                  <a:pt x="2798" y="145"/>
                </a:lnTo>
                <a:lnTo>
                  <a:pt x="2799" y="148"/>
                </a:lnTo>
                <a:lnTo>
                  <a:pt x="2799" y="137"/>
                </a:lnTo>
                <a:lnTo>
                  <a:pt x="2799" y="139"/>
                </a:lnTo>
                <a:lnTo>
                  <a:pt x="2799" y="138"/>
                </a:lnTo>
                <a:lnTo>
                  <a:pt x="2800" y="136"/>
                </a:lnTo>
                <a:lnTo>
                  <a:pt x="2800" y="148"/>
                </a:lnTo>
                <a:lnTo>
                  <a:pt x="2801" y="142"/>
                </a:lnTo>
                <a:lnTo>
                  <a:pt x="2801" y="143"/>
                </a:lnTo>
                <a:lnTo>
                  <a:pt x="2801" y="135"/>
                </a:lnTo>
                <a:lnTo>
                  <a:pt x="2802" y="147"/>
                </a:lnTo>
                <a:lnTo>
                  <a:pt x="2802" y="145"/>
                </a:lnTo>
                <a:lnTo>
                  <a:pt x="2802" y="146"/>
                </a:lnTo>
                <a:lnTo>
                  <a:pt x="2803" y="142"/>
                </a:lnTo>
                <a:lnTo>
                  <a:pt x="2803" y="156"/>
                </a:lnTo>
                <a:lnTo>
                  <a:pt x="2803" y="148"/>
                </a:lnTo>
                <a:lnTo>
                  <a:pt x="2803" y="147"/>
                </a:lnTo>
                <a:lnTo>
                  <a:pt x="2804" y="182"/>
                </a:lnTo>
                <a:lnTo>
                  <a:pt x="2805" y="139"/>
                </a:lnTo>
                <a:lnTo>
                  <a:pt x="2805" y="139"/>
                </a:lnTo>
                <a:lnTo>
                  <a:pt x="2805" y="141"/>
                </a:lnTo>
                <a:lnTo>
                  <a:pt x="2805" y="142"/>
                </a:lnTo>
                <a:lnTo>
                  <a:pt x="2806" y="119"/>
                </a:lnTo>
                <a:lnTo>
                  <a:pt x="2806" y="135"/>
                </a:lnTo>
                <a:lnTo>
                  <a:pt x="2807" y="131"/>
                </a:lnTo>
                <a:lnTo>
                  <a:pt x="2807" y="125"/>
                </a:lnTo>
                <a:lnTo>
                  <a:pt x="2808" y="162"/>
                </a:lnTo>
                <a:lnTo>
                  <a:pt x="2808" y="156"/>
                </a:lnTo>
                <a:lnTo>
                  <a:pt x="2808" y="156"/>
                </a:lnTo>
                <a:lnTo>
                  <a:pt x="2808" y="146"/>
                </a:lnTo>
                <a:lnTo>
                  <a:pt x="2809" y="192"/>
                </a:lnTo>
                <a:lnTo>
                  <a:pt x="2809" y="146"/>
                </a:lnTo>
                <a:lnTo>
                  <a:pt x="2809" y="144"/>
                </a:lnTo>
                <a:lnTo>
                  <a:pt x="2809" y="161"/>
                </a:lnTo>
                <a:lnTo>
                  <a:pt x="2809" y="132"/>
                </a:lnTo>
                <a:lnTo>
                  <a:pt x="2810" y="135"/>
                </a:lnTo>
                <a:lnTo>
                  <a:pt x="2811" y="138"/>
                </a:lnTo>
                <a:lnTo>
                  <a:pt x="2811" y="123"/>
                </a:lnTo>
                <a:lnTo>
                  <a:pt x="2812" y="156"/>
                </a:lnTo>
                <a:lnTo>
                  <a:pt x="2812" y="153"/>
                </a:lnTo>
                <a:lnTo>
                  <a:pt x="2813" y="100"/>
                </a:lnTo>
                <a:lnTo>
                  <a:pt x="2813" y="212"/>
                </a:lnTo>
                <a:lnTo>
                  <a:pt x="2813" y="189"/>
                </a:lnTo>
                <a:lnTo>
                  <a:pt x="2814" y="113"/>
                </a:lnTo>
                <a:lnTo>
                  <a:pt x="2814" y="108"/>
                </a:lnTo>
                <a:lnTo>
                  <a:pt x="2814" y="202"/>
                </a:lnTo>
                <a:lnTo>
                  <a:pt x="2815" y="151"/>
                </a:lnTo>
                <a:lnTo>
                  <a:pt x="2815" y="142"/>
                </a:lnTo>
                <a:lnTo>
                  <a:pt x="2815" y="157"/>
                </a:lnTo>
                <a:lnTo>
                  <a:pt x="2816" y="123"/>
                </a:lnTo>
                <a:lnTo>
                  <a:pt x="2816" y="139"/>
                </a:lnTo>
                <a:lnTo>
                  <a:pt x="2816" y="138"/>
                </a:lnTo>
                <a:lnTo>
                  <a:pt x="2817" y="158"/>
                </a:lnTo>
                <a:lnTo>
                  <a:pt x="2817" y="120"/>
                </a:lnTo>
                <a:lnTo>
                  <a:pt x="2817" y="125"/>
                </a:lnTo>
                <a:lnTo>
                  <a:pt x="2818" y="124"/>
                </a:lnTo>
                <a:lnTo>
                  <a:pt x="2819" y="141"/>
                </a:lnTo>
                <a:lnTo>
                  <a:pt x="2819" y="141"/>
                </a:lnTo>
                <a:lnTo>
                  <a:pt x="2819" y="138"/>
                </a:lnTo>
                <a:lnTo>
                  <a:pt x="2819" y="135"/>
                </a:lnTo>
                <a:lnTo>
                  <a:pt x="2819" y="152"/>
                </a:lnTo>
                <a:lnTo>
                  <a:pt x="2820" y="146"/>
                </a:lnTo>
                <a:lnTo>
                  <a:pt x="2820" y="145"/>
                </a:lnTo>
                <a:lnTo>
                  <a:pt x="2821" y="177"/>
                </a:lnTo>
                <a:lnTo>
                  <a:pt x="2822" y="135"/>
                </a:lnTo>
                <a:lnTo>
                  <a:pt x="2822" y="139"/>
                </a:lnTo>
                <a:lnTo>
                  <a:pt x="2822" y="139"/>
                </a:lnTo>
                <a:lnTo>
                  <a:pt x="2822" y="137"/>
                </a:lnTo>
                <a:lnTo>
                  <a:pt x="2823" y="152"/>
                </a:lnTo>
                <a:lnTo>
                  <a:pt x="2823" y="149"/>
                </a:lnTo>
                <a:lnTo>
                  <a:pt x="2824" y="156"/>
                </a:lnTo>
                <a:lnTo>
                  <a:pt x="2824" y="137"/>
                </a:lnTo>
                <a:lnTo>
                  <a:pt x="2824" y="139"/>
                </a:lnTo>
                <a:lnTo>
                  <a:pt x="2825" y="138"/>
                </a:lnTo>
                <a:lnTo>
                  <a:pt x="2825" y="134"/>
                </a:lnTo>
                <a:lnTo>
                  <a:pt x="2825" y="148"/>
                </a:lnTo>
                <a:lnTo>
                  <a:pt x="2826" y="143"/>
                </a:lnTo>
                <a:lnTo>
                  <a:pt x="2826" y="144"/>
                </a:lnTo>
                <a:lnTo>
                  <a:pt x="2826" y="142"/>
                </a:lnTo>
                <a:lnTo>
                  <a:pt x="2826" y="160"/>
                </a:lnTo>
                <a:lnTo>
                  <a:pt x="2827" y="148"/>
                </a:lnTo>
                <a:lnTo>
                  <a:pt x="2827" y="148"/>
                </a:lnTo>
                <a:lnTo>
                  <a:pt x="2828" y="156"/>
                </a:lnTo>
                <a:lnTo>
                  <a:pt x="2828" y="137"/>
                </a:lnTo>
                <a:lnTo>
                  <a:pt x="2829" y="145"/>
                </a:lnTo>
                <a:lnTo>
                  <a:pt x="2829" y="148"/>
                </a:lnTo>
                <a:lnTo>
                  <a:pt x="2830" y="152"/>
                </a:lnTo>
                <a:lnTo>
                  <a:pt x="2830" y="127"/>
                </a:lnTo>
                <a:lnTo>
                  <a:pt x="2830" y="144"/>
                </a:lnTo>
                <a:lnTo>
                  <a:pt x="2830" y="145"/>
                </a:lnTo>
                <a:lnTo>
                  <a:pt x="2830" y="144"/>
                </a:lnTo>
                <a:lnTo>
                  <a:pt x="2831" y="156"/>
                </a:lnTo>
                <a:lnTo>
                  <a:pt x="2831" y="150"/>
                </a:lnTo>
                <a:lnTo>
                  <a:pt x="2831" y="150"/>
                </a:lnTo>
                <a:lnTo>
                  <a:pt x="2832" y="129"/>
                </a:lnTo>
                <a:lnTo>
                  <a:pt x="2833" y="152"/>
                </a:lnTo>
                <a:lnTo>
                  <a:pt x="2833" y="149"/>
                </a:lnTo>
                <a:lnTo>
                  <a:pt x="2833" y="145"/>
                </a:lnTo>
                <a:lnTo>
                  <a:pt x="2833" y="142"/>
                </a:lnTo>
                <a:lnTo>
                  <a:pt x="2834" y="167"/>
                </a:lnTo>
                <a:lnTo>
                  <a:pt x="2834" y="159"/>
                </a:lnTo>
                <a:lnTo>
                  <a:pt x="2834" y="156"/>
                </a:lnTo>
                <a:lnTo>
                  <a:pt x="2834" y="159"/>
                </a:lnTo>
                <a:lnTo>
                  <a:pt x="2835" y="133"/>
                </a:lnTo>
                <a:lnTo>
                  <a:pt x="2835" y="135"/>
                </a:lnTo>
                <a:lnTo>
                  <a:pt x="2836" y="134"/>
                </a:lnTo>
                <a:lnTo>
                  <a:pt x="2836" y="128"/>
                </a:lnTo>
                <a:lnTo>
                  <a:pt x="2837" y="154"/>
                </a:lnTo>
                <a:lnTo>
                  <a:pt x="2837" y="152"/>
                </a:lnTo>
                <a:lnTo>
                  <a:pt x="2837" y="154"/>
                </a:lnTo>
                <a:lnTo>
                  <a:pt x="2838" y="130"/>
                </a:lnTo>
                <a:lnTo>
                  <a:pt x="2838" y="139"/>
                </a:lnTo>
                <a:lnTo>
                  <a:pt x="2838" y="138"/>
                </a:lnTo>
                <a:lnTo>
                  <a:pt x="2839" y="135"/>
                </a:lnTo>
                <a:lnTo>
                  <a:pt x="2839" y="145"/>
                </a:lnTo>
                <a:lnTo>
                  <a:pt x="2840" y="140"/>
                </a:lnTo>
                <a:lnTo>
                  <a:pt x="2840" y="137"/>
                </a:lnTo>
                <a:lnTo>
                  <a:pt x="2840" y="130"/>
                </a:lnTo>
                <a:lnTo>
                  <a:pt x="2841" y="151"/>
                </a:lnTo>
                <a:lnTo>
                  <a:pt x="2841" y="151"/>
                </a:lnTo>
                <a:lnTo>
                  <a:pt x="2841" y="150"/>
                </a:lnTo>
                <a:lnTo>
                  <a:pt x="2842" y="138"/>
                </a:lnTo>
                <a:lnTo>
                  <a:pt x="2842" y="158"/>
                </a:lnTo>
                <a:lnTo>
                  <a:pt x="2842" y="154"/>
                </a:lnTo>
                <a:lnTo>
                  <a:pt x="2842" y="154"/>
                </a:lnTo>
                <a:lnTo>
                  <a:pt x="2843" y="156"/>
                </a:lnTo>
                <a:lnTo>
                  <a:pt x="2844" y="141"/>
                </a:lnTo>
                <a:lnTo>
                  <a:pt x="2844" y="154"/>
                </a:lnTo>
                <a:lnTo>
                  <a:pt x="2844" y="143"/>
                </a:lnTo>
                <a:lnTo>
                  <a:pt x="2844" y="179"/>
                </a:lnTo>
                <a:lnTo>
                  <a:pt x="2845" y="132"/>
                </a:lnTo>
                <a:lnTo>
                  <a:pt x="2845" y="134"/>
                </a:lnTo>
                <a:lnTo>
                  <a:pt x="2845" y="132"/>
                </a:lnTo>
                <a:lnTo>
                  <a:pt x="2846" y="131"/>
                </a:lnTo>
                <a:lnTo>
                  <a:pt x="2847" y="147"/>
                </a:lnTo>
                <a:lnTo>
                  <a:pt x="2847" y="144"/>
                </a:lnTo>
                <a:lnTo>
                  <a:pt x="2847" y="143"/>
                </a:lnTo>
                <a:lnTo>
                  <a:pt x="2847" y="133"/>
                </a:lnTo>
                <a:lnTo>
                  <a:pt x="2848" y="145"/>
                </a:lnTo>
                <a:lnTo>
                  <a:pt x="2848" y="147"/>
                </a:lnTo>
                <a:lnTo>
                  <a:pt x="2849" y="160"/>
                </a:lnTo>
                <a:lnTo>
                  <a:pt x="2849" y="143"/>
                </a:lnTo>
                <a:lnTo>
                  <a:pt x="2849" y="155"/>
                </a:lnTo>
                <a:lnTo>
                  <a:pt x="2849" y="159"/>
                </a:lnTo>
                <a:lnTo>
                  <a:pt x="2850" y="165"/>
                </a:lnTo>
                <a:lnTo>
                  <a:pt x="2850" y="136"/>
                </a:lnTo>
                <a:lnTo>
                  <a:pt x="2851" y="137"/>
                </a:lnTo>
                <a:lnTo>
                  <a:pt x="2851" y="137"/>
                </a:lnTo>
                <a:lnTo>
                  <a:pt x="2851" y="143"/>
                </a:lnTo>
                <a:lnTo>
                  <a:pt x="2851" y="75"/>
                </a:lnTo>
                <a:lnTo>
                  <a:pt x="2852" y="142"/>
                </a:lnTo>
                <a:lnTo>
                  <a:pt x="2853" y="145"/>
                </a:lnTo>
                <a:lnTo>
                  <a:pt x="2853" y="173"/>
                </a:lnTo>
                <a:lnTo>
                  <a:pt x="2854" y="155"/>
                </a:lnTo>
                <a:lnTo>
                  <a:pt x="2854" y="154"/>
                </a:lnTo>
                <a:lnTo>
                  <a:pt x="2854" y="172"/>
                </a:lnTo>
                <a:lnTo>
                  <a:pt x="2855" y="139"/>
                </a:lnTo>
                <a:lnTo>
                  <a:pt x="2855" y="144"/>
                </a:lnTo>
                <a:lnTo>
                  <a:pt x="2855" y="141"/>
                </a:lnTo>
                <a:lnTo>
                  <a:pt x="2855" y="140"/>
                </a:lnTo>
                <a:lnTo>
                  <a:pt x="2856" y="153"/>
                </a:lnTo>
                <a:lnTo>
                  <a:pt x="2856" y="143"/>
                </a:lnTo>
                <a:lnTo>
                  <a:pt x="2856" y="145"/>
                </a:lnTo>
                <a:lnTo>
                  <a:pt x="2857" y="137"/>
                </a:lnTo>
                <a:lnTo>
                  <a:pt x="2858" y="152"/>
                </a:lnTo>
                <a:lnTo>
                  <a:pt x="2858" y="139"/>
                </a:lnTo>
                <a:lnTo>
                  <a:pt x="2858" y="136"/>
                </a:lnTo>
                <a:lnTo>
                  <a:pt x="2858" y="131"/>
                </a:lnTo>
                <a:lnTo>
                  <a:pt x="2859" y="144"/>
                </a:lnTo>
                <a:lnTo>
                  <a:pt x="2859" y="138"/>
                </a:lnTo>
                <a:lnTo>
                  <a:pt x="2859" y="139"/>
                </a:lnTo>
                <a:lnTo>
                  <a:pt x="2859" y="143"/>
                </a:lnTo>
                <a:lnTo>
                  <a:pt x="2860" y="133"/>
                </a:lnTo>
                <a:lnTo>
                  <a:pt x="2861" y="142"/>
                </a:lnTo>
                <a:lnTo>
                  <a:pt x="2861" y="141"/>
                </a:lnTo>
                <a:lnTo>
                  <a:pt x="2862" y="138"/>
                </a:lnTo>
                <a:lnTo>
                  <a:pt x="2862" y="148"/>
                </a:lnTo>
                <a:lnTo>
                  <a:pt x="2862" y="143"/>
                </a:lnTo>
                <a:lnTo>
                  <a:pt x="2862" y="143"/>
                </a:lnTo>
                <a:lnTo>
                  <a:pt x="2863" y="151"/>
                </a:lnTo>
                <a:lnTo>
                  <a:pt x="2863" y="138"/>
                </a:lnTo>
                <a:lnTo>
                  <a:pt x="2863" y="145"/>
                </a:lnTo>
                <a:lnTo>
                  <a:pt x="2864" y="145"/>
                </a:lnTo>
                <a:lnTo>
                  <a:pt x="2864" y="141"/>
                </a:lnTo>
                <a:lnTo>
                  <a:pt x="2865" y="149"/>
                </a:lnTo>
                <a:lnTo>
                  <a:pt x="2865" y="149"/>
                </a:lnTo>
                <a:lnTo>
                  <a:pt x="2865" y="149"/>
                </a:lnTo>
                <a:lnTo>
                  <a:pt x="2865" y="159"/>
                </a:lnTo>
                <a:lnTo>
                  <a:pt x="2866" y="138"/>
                </a:lnTo>
                <a:lnTo>
                  <a:pt x="2866" y="142"/>
                </a:lnTo>
                <a:lnTo>
                  <a:pt x="2866" y="139"/>
                </a:lnTo>
                <a:lnTo>
                  <a:pt x="2867" y="147"/>
                </a:lnTo>
                <a:lnTo>
                  <a:pt x="2867" y="142"/>
                </a:lnTo>
                <a:lnTo>
                  <a:pt x="2868" y="144"/>
                </a:lnTo>
                <a:lnTo>
                  <a:pt x="2868" y="117"/>
                </a:lnTo>
                <a:lnTo>
                  <a:pt x="2869" y="148"/>
                </a:lnTo>
                <a:lnTo>
                  <a:pt x="2869" y="147"/>
                </a:lnTo>
                <a:lnTo>
                  <a:pt x="2869" y="143"/>
                </a:lnTo>
                <a:lnTo>
                  <a:pt x="2870" y="155"/>
                </a:lnTo>
                <a:lnTo>
                  <a:pt x="2870" y="143"/>
                </a:lnTo>
                <a:lnTo>
                  <a:pt x="2871" y="149"/>
                </a:lnTo>
                <a:lnTo>
                  <a:pt x="2871" y="144"/>
                </a:lnTo>
                <a:lnTo>
                  <a:pt x="2872" y="162"/>
                </a:lnTo>
                <a:lnTo>
                  <a:pt x="2872" y="148"/>
                </a:lnTo>
                <a:lnTo>
                  <a:pt x="2872" y="143"/>
                </a:lnTo>
                <a:lnTo>
                  <a:pt x="2872" y="191"/>
                </a:lnTo>
                <a:lnTo>
                  <a:pt x="2873" y="124"/>
                </a:lnTo>
                <a:lnTo>
                  <a:pt x="2873" y="128"/>
                </a:lnTo>
                <a:lnTo>
                  <a:pt x="2873" y="136"/>
                </a:lnTo>
                <a:lnTo>
                  <a:pt x="2873" y="148"/>
                </a:lnTo>
                <a:lnTo>
                  <a:pt x="2874" y="83"/>
                </a:lnTo>
                <a:lnTo>
                  <a:pt x="2874" y="129"/>
                </a:lnTo>
                <a:lnTo>
                  <a:pt x="2875" y="135"/>
                </a:lnTo>
                <a:lnTo>
                  <a:pt x="2875" y="129"/>
                </a:lnTo>
                <a:lnTo>
                  <a:pt x="2875" y="163"/>
                </a:lnTo>
                <a:lnTo>
                  <a:pt x="2876" y="160"/>
                </a:lnTo>
                <a:lnTo>
                  <a:pt x="2876" y="155"/>
                </a:lnTo>
                <a:lnTo>
                  <a:pt x="2876" y="164"/>
                </a:lnTo>
                <a:lnTo>
                  <a:pt x="2877" y="145"/>
                </a:lnTo>
                <a:lnTo>
                  <a:pt x="2877" y="156"/>
                </a:lnTo>
                <a:lnTo>
                  <a:pt x="2877" y="152"/>
                </a:lnTo>
                <a:lnTo>
                  <a:pt x="2878" y="154"/>
                </a:lnTo>
                <a:lnTo>
                  <a:pt x="2879" y="139"/>
                </a:lnTo>
                <a:lnTo>
                  <a:pt x="2879" y="144"/>
                </a:lnTo>
                <a:lnTo>
                  <a:pt x="2879" y="143"/>
                </a:lnTo>
                <a:lnTo>
                  <a:pt x="2880" y="154"/>
                </a:lnTo>
                <a:lnTo>
                  <a:pt x="2880" y="133"/>
                </a:lnTo>
                <a:lnTo>
                  <a:pt x="2880" y="138"/>
                </a:lnTo>
                <a:lnTo>
                  <a:pt x="2880" y="136"/>
                </a:lnTo>
                <a:lnTo>
                  <a:pt x="2881" y="131"/>
                </a:lnTo>
                <a:lnTo>
                  <a:pt x="2881" y="147"/>
                </a:lnTo>
                <a:lnTo>
                  <a:pt x="2881" y="144"/>
                </a:lnTo>
                <a:lnTo>
                  <a:pt x="2882" y="142"/>
                </a:lnTo>
                <a:lnTo>
                  <a:pt x="2882" y="136"/>
                </a:lnTo>
                <a:lnTo>
                  <a:pt x="2882" y="152"/>
                </a:lnTo>
                <a:lnTo>
                  <a:pt x="2883" y="146"/>
                </a:lnTo>
                <a:lnTo>
                  <a:pt x="2883" y="147"/>
                </a:lnTo>
                <a:lnTo>
                  <a:pt x="2884" y="151"/>
                </a:lnTo>
                <a:lnTo>
                  <a:pt x="2884" y="136"/>
                </a:lnTo>
                <a:lnTo>
                  <a:pt x="2884" y="140"/>
                </a:lnTo>
                <a:lnTo>
                  <a:pt x="2884" y="138"/>
                </a:lnTo>
                <a:lnTo>
                  <a:pt x="2885" y="151"/>
                </a:lnTo>
                <a:lnTo>
                  <a:pt x="2885" y="136"/>
                </a:lnTo>
                <a:lnTo>
                  <a:pt x="2886" y="146"/>
                </a:lnTo>
                <a:lnTo>
                  <a:pt x="2886" y="145"/>
                </a:lnTo>
                <a:lnTo>
                  <a:pt x="2886" y="136"/>
                </a:lnTo>
                <a:lnTo>
                  <a:pt x="2887" y="154"/>
                </a:lnTo>
                <a:lnTo>
                  <a:pt x="2887" y="145"/>
                </a:lnTo>
                <a:lnTo>
                  <a:pt x="2887" y="146"/>
                </a:lnTo>
                <a:lnTo>
                  <a:pt x="2887" y="163"/>
                </a:lnTo>
                <a:lnTo>
                  <a:pt x="2888" y="137"/>
                </a:lnTo>
                <a:lnTo>
                  <a:pt x="2888" y="140"/>
                </a:lnTo>
                <a:lnTo>
                  <a:pt x="2888" y="140"/>
                </a:lnTo>
                <a:lnTo>
                  <a:pt x="2889" y="136"/>
                </a:lnTo>
                <a:lnTo>
                  <a:pt x="2889" y="158"/>
                </a:lnTo>
                <a:lnTo>
                  <a:pt x="2890" y="146"/>
                </a:lnTo>
                <a:lnTo>
                  <a:pt x="2890" y="148"/>
                </a:lnTo>
                <a:lnTo>
                  <a:pt x="2890" y="176"/>
                </a:lnTo>
                <a:lnTo>
                  <a:pt x="2891" y="142"/>
                </a:lnTo>
                <a:lnTo>
                  <a:pt x="2891" y="145"/>
                </a:lnTo>
                <a:lnTo>
                  <a:pt x="2891" y="146"/>
                </a:lnTo>
                <a:lnTo>
                  <a:pt x="2891" y="150"/>
                </a:lnTo>
                <a:lnTo>
                  <a:pt x="2893" y="124"/>
                </a:lnTo>
                <a:lnTo>
                  <a:pt x="2893" y="140"/>
                </a:lnTo>
                <a:lnTo>
                  <a:pt x="2893" y="140"/>
                </a:lnTo>
                <a:lnTo>
                  <a:pt x="2893" y="136"/>
                </a:lnTo>
                <a:lnTo>
                  <a:pt x="2894" y="142"/>
                </a:lnTo>
                <a:lnTo>
                  <a:pt x="2894" y="143"/>
                </a:lnTo>
                <a:lnTo>
                  <a:pt x="2895" y="138"/>
                </a:lnTo>
                <a:lnTo>
                  <a:pt x="2895" y="153"/>
                </a:lnTo>
                <a:lnTo>
                  <a:pt x="2895" y="150"/>
                </a:lnTo>
                <a:lnTo>
                  <a:pt x="2895" y="148"/>
                </a:lnTo>
                <a:lnTo>
                  <a:pt x="2896" y="157"/>
                </a:lnTo>
                <a:lnTo>
                  <a:pt x="2896" y="141"/>
                </a:lnTo>
                <a:lnTo>
                  <a:pt x="2897" y="142"/>
                </a:lnTo>
                <a:lnTo>
                  <a:pt x="2897" y="144"/>
                </a:lnTo>
                <a:lnTo>
                  <a:pt x="2897" y="160"/>
                </a:lnTo>
                <a:lnTo>
                  <a:pt x="2898" y="108"/>
                </a:lnTo>
                <a:lnTo>
                  <a:pt x="2898" y="135"/>
                </a:lnTo>
                <a:lnTo>
                  <a:pt x="2898" y="137"/>
                </a:lnTo>
                <a:lnTo>
                  <a:pt x="2898" y="136"/>
                </a:lnTo>
                <a:lnTo>
                  <a:pt x="2899" y="161"/>
                </a:lnTo>
                <a:lnTo>
                  <a:pt x="2899" y="169"/>
                </a:lnTo>
                <a:lnTo>
                  <a:pt x="2900" y="143"/>
                </a:lnTo>
                <a:lnTo>
                  <a:pt x="2901" y="152"/>
                </a:lnTo>
                <a:lnTo>
                  <a:pt x="2901" y="153"/>
                </a:lnTo>
                <a:lnTo>
                  <a:pt x="2901" y="154"/>
                </a:lnTo>
                <a:lnTo>
                  <a:pt x="2902" y="139"/>
                </a:lnTo>
                <a:lnTo>
                  <a:pt x="2902" y="141"/>
                </a:lnTo>
                <a:lnTo>
                  <a:pt x="2902" y="140"/>
                </a:lnTo>
                <a:lnTo>
                  <a:pt x="2903" y="145"/>
                </a:lnTo>
                <a:lnTo>
                  <a:pt x="2903" y="135"/>
                </a:lnTo>
                <a:lnTo>
                  <a:pt x="2904" y="139"/>
                </a:lnTo>
                <a:lnTo>
                  <a:pt x="2904" y="139"/>
                </a:lnTo>
                <a:lnTo>
                  <a:pt x="2905" y="134"/>
                </a:lnTo>
                <a:lnTo>
                  <a:pt x="2905" y="145"/>
                </a:lnTo>
                <a:lnTo>
                  <a:pt x="2905" y="141"/>
                </a:lnTo>
                <a:lnTo>
                  <a:pt x="2905" y="140"/>
                </a:lnTo>
                <a:lnTo>
                  <a:pt x="2905" y="137"/>
                </a:lnTo>
                <a:lnTo>
                  <a:pt x="2906" y="158"/>
                </a:lnTo>
                <a:lnTo>
                  <a:pt x="2906" y="142"/>
                </a:lnTo>
                <a:lnTo>
                  <a:pt x="2906" y="140"/>
                </a:lnTo>
                <a:lnTo>
                  <a:pt x="2907" y="155"/>
                </a:lnTo>
                <a:lnTo>
                  <a:pt x="2907" y="136"/>
                </a:lnTo>
                <a:lnTo>
                  <a:pt x="2908" y="145"/>
                </a:lnTo>
                <a:lnTo>
                  <a:pt x="2908" y="144"/>
                </a:lnTo>
                <a:lnTo>
                  <a:pt x="2909" y="152"/>
                </a:lnTo>
                <a:lnTo>
                  <a:pt x="2909" y="134"/>
                </a:lnTo>
                <a:lnTo>
                  <a:pt x="2909" y="145"/>
                </a:lnTo>
                <a:lnTo>
                  <a:pt x="2910" y="146"/>
                </a:lnTo>
                <a:lnTo>
                  <a:pt x="2910" y="155"/>
                </a:lnTo>
                <a:lnTo>
                  <a:pt x="2911" y="142"/>
                </a:lnTo>
                <a:lnTo>
                  <a:pt x="2911" y="142"/>
                </a:lnTo>
                <a:lnTo>
                  <a:pt x="2911" y="142"/>
                </a:lnTo>
                <a:lnTo>
                  <a:pt x="2911" y="140"/>
                </a:lnTo>
                <a:lnTo>
                  <a:pt x="2911" y="174"/>
                </a:lnTo>
                <a:lnTo>
                  <a:pt x="2912" y="142"/>
                </a:lnTo>
                <a:lnTo>
                  <a:pt x="2912" y="141"/>
                </a:lnTo>
                <a:lnTo>
                  <a:pt x="2912" y="148"/>
                </a:lnTo>
                <a:lnTo>
                  <a:pt x="2913" y="127"/>
                </a:lnTo>
                <a:lnTo>
                  <a:pt x="2913" y="133"/>
                </a:lnTo>
                <a:lnTo>
                  <a:pt x="2913" y="136"/>
                </a:lnTo>
                <a:lnTo>
                  <a:pt x="2914" y="130"/>
                </a:lnTo>
                <a:lnTo>
                  <a:pt x="2915" y="143"/>
                </a:lnTo>
                <a:lnTo>
                  <a:pt x="2915" y="138"/>
                </a:lnTo>
                <a:lnTo>
                  <a:pt x="2915" y="141"/>
                </a:lnTo>
                <a:lnTo>
                  <a:pt x="2915" y="138"/>
                </a:lnTo>
                <a:lnTo>
                  <a:pt x="2915" y="153"/>
                </a:lnTo>
                <a:lnTo>
                  <a:pt x="2916" y="148"/>
                </a:lnTo>
                <a:lnTo>
                  <a:pt x="2917" y="147"/>
                </a:lnTo>
                <a:lnTo>
                  <a:pt x="2917" y="165"/>
                </a:lnTo>
                <a:lnTo>
                  <a:pt x="2917" y="144"/>
                </a:lnTo>
                <a:lnTo>
                  <a:pt x="2918" y="148"/>
                </a:lnTo>
                <a:lnTo>
                  <a:pt x="2918" y="149"/>
                </a:lnTo>
                <a:lnTo>
                  <a:pt x="2918" y="158"/>
                </a:lnTo>
                <a:lnTo>
                  <a:pt x="2919" y="139"/>
                </a:lnTo>
                <a:lnTo>
                  <a:pt x="2919" y="139"/>
                </a:lnTo>
                <a:lnTo>
                  <a:pt x="2919" y="142"/>
                </a:lnTo>
                <a:lnTo>
                  <a:pt x="2920" y="171"/>
                </a:lnTo>
                <a:lnTo>
                  <a:pt x="2920" y="133"/>
                </a:lnTo>
                <a:lnTo>
                  <a:pt x="2920" y="153"/>
                </a:lnTo>
                <a:lnTo>
                  <a:pt x="2921" y="139"/>
                </a:lnTo>
                <a:lnTo>
                  <a:pt x="2921" y="145"/>
                </a:lnTo>
                <a:lnTo>
                  <a:pt x="2922" y="121"/>
                </a:lnTo>
                <a:lnTo>
                  <a:pt x="2922" y="139"/>
                </a:lnTo>
                <a:lnTo>
                  <a:pt x="2922" y="141"/>
                </a:lnTo>
                <a:lnTo>
                  <a:pt x="2923" y="135"/>
                </a:lnTo>
                <a:lnTo>
                  <a:pt x="2923" y="165"/>
                </a:lnTo>
                <a:lnTo>
                  <a:pt x="2923" y="151"/>
                </a:lnTo>
                <a:lnTo>
                  <a:pt x="2924" y="157"/>
                </a:lnTo>
                <a:lnTo>
                  <a:pt x="2925" y="148"/>
                </a:lnTo>
                <a:lnTo>
                  <a:pt x="2925" y="151"/>
                </a:lnTo>
                <a:lnTo>
                  <a:pt x="2925" y="149"/>
                </a:lnTo>
                <a:lnTo>
                  <a:pt x="2925" y="156"/>
                </a:lnTo>
                <a:lnTo>
                  <a:pt x="2926" y="139"/>
                </a:lnTo>
                <a:lnTo>
                  <a:pt x="2926" y="139"/>
                </a:lnTo>
                <a:lnTo>
                  <a:pt x="2926" y="138"/>
                </a:lnTo>
                <a:lnTo>
                  <a:pt x="2927" y="130"/>
                </a:lnTo>
                <a:lnTo>
                  <a:pt x="2927" y="143"/>
                </a:lnTo>
                <a:lnTo>
                  <a:pt x="2927" y="135"/>
                </a:lnTo>
                <a:lnTo>
                  <a:pt x="2928" y="128"/>
                </a:lnTo>
                <a:lnTo>
                  <a:pt x="2928" y="111"/>
                </a:lnTo>
                <a:lnTo>
                  <a:pt x="2929" y="154"/>
                </a:lnTo>
                <a:lnTo>
                  <a:pt x="2929" y="152"/>
                </a:lnTo>
                <a:lnTo>
                  <a:pt x="2929" y="152"/>
                </a:lnTo>
                <a:lnTo>
                  <a:pt x="2929" y="154"/>
                </a:lnTo>
                <a:lnTo>
                  <a:pt x="2930" y="132"/>
                </a:lnTo>
                <a:lnTo>
                  <a:pt x="2930" y="138"/>
                </a:lnTo>
                <a:lnTo>
                  <a:pt x="2930" y="137"/>
                </a:lnTo>
                <a:lnTo>
                  <a:pt x="2931" y="151"/>
                </a:lnTo>
                <a:lnTo>
                  <a:pt x="2931" y="150"/>
                </a:lnTo>
                <a:lnTo>
                  <a:pt x="2932" y="151"/>
                </a:lnTo>
                <a:lnTo>
                  <a:pt x="2932" y="138"/>
                </a:lnTo>
                <a:lnTo>
                  <a:pt x="2933" y="163"/>
                </a:lnTo>
                <a:lnTo>
                  <a:pt x="2933" y="148"/>
                </a:lnTo>
                <a:lnTo>
                  <a:pt x="2933" y="150"/>
                </a:lnTo>
                <a:lnTo>
                  <a:pt x="2933" y="154"/>
                </a:lnTo>
                <a:lnTo>
                  <a:pt x="2934" y="137"/>
                </a:lnTo>
                <a:lnTo>
                  <a:pt x="2934" y="140"/>
                </a:lnTo>
                <a:lnTo>
                  <a:pt x="2934" y="141"/>
                </a:lnTo>
                <a:lnTo>
                  <a:pt x="2935" y="154"/>
                </a:lnTo>
                <a:lnTo>
                  <a:pt x="2935" y="132"/>
                </a:lnTo>
                <a:lnTo>
                  <a:pt x="2936" y="137"/>
                </a:lnTo>
                <a:lnTo>
                  <a:pt x="2936" y="140"/>
                </a:lnTo>
                <a:lnTo>
                  <a:pt x="2936" y="136"/>
                </a:lnTo>
                <a:lnTo>
                  <a:pt x="2937" y="147"/>
                </a:lnTo>
                <a:lnTo>
                  <a:pt x="2937" y="146"/>
                </a:lnTo>
                <a:lnTo>
                  <a:pt x="2937" y="148"/>
                </a:lnTo>
                <a:lnTo>
                  <a:pt x="2937" y="147"/>
                </a:lnTo>
                <a:lnTo>
                  <a:pt x="2938" y="206"/>
                </a:lnTo>
                <a:lnTo>
                  <a:pt x="2938" y="154"/>
                </a:lnTo>
                <a:lnTo>
                  <a:pt x="2939" y="151"/>
                </a:lnTo>
                <a:lnTo>
                  <a:pt x="2939" y="115"/>
                </a:lnTo>
                <a:lnTo>
                  <a:pt x="2940" y="120"/>
                </a:lnTo>
                <a:lnTo>
                  <a:pt x="2940" y="124"/>
                </a:lnTo>
                <a:lnTo>
                  <a:pt x="2941" y="59"/>
                </a:lnTo>
                <a:lnTo>
                  <a:pt x="2941" y="158"/>
                </a:lnTo>
                <a:lnTo>
                  <a:pt x="2941" y="158"/>
                </a:lnTo>
                <a:lnTo>
                  <a:pt x="2941" y="158"/>
                </a:lnTo>
                <a:lnTo>
                  <a:pt x="2942" y="156"/>
                </a:lnTo>
                <a:lnTo>
                  <a:pt x="2942" y="181"/>
                </a:lnTo>
                <a:lnTo>
                  <a:pt x="2943" y="167"/>
                </a:lnTo>
                <a:lnTo>
                  <a:pt x="2943" y="168"/>
                </a:lnTo>
                <a:lnTo>
                  <a:pt x="2943" y="173"/>
                </a:lnTo>
                <a:lnTo>
                  <a:pt x="2944" y="144"/>
                </a:lnTo>
                <a:lnTo>
                  <a:pt x="2944" y="146"/>
                </a:lnTo>
                <a:lnTo>
                  <a:pt x="2944" y="146"/>
                </a:lnTo>
                <a:lnTo>
                  <a:pt x="2944" y="147"/>
                </a:lnTo>
                <a:lnTo>
                  <a:pt x="2945" y="107"/>
                </a:lnTo>
                <a:lnTo>
                  <a:pt x="2945" y="146"/>
                </a:lnTo>
                <a:lnTo>
                  <a:pt x="2945" y="148"/>
                </a:lnTo>
                <a:lnTo>
                  <a:pt x="2946" y="140"/>
                </a:lnTo>
                <a:lnTo>
                  <a:pt x="2946" y="215"/>
                </a:lnTo>
                <a:lnTo>
                  <a:pt x="2947" y="159"/>
                </a:lnTo>
                <a:lnTo>
                  <a:pt x="2947" y="157"/>
                </a:lnTo>
                <a:lnTo>
                  <a:pt x="2948" y="112"/>
                </a:lnTo>
                <a:lnTo>
                  <a:pt x="2948" y="113"/>
                </a:lnTo>
                <a:lnTo>
                  <a:pt x="2948" y="112"/>
                </a:lnTo>
                <a:lnTo>
                  <a:pt x="2949" y="89"/>
                </a:lnTo>
                <a:lnTo>
                  <a:pt x="2950" y="135"/>
                </a:lnTo>
                <a:lnTo>
                  <a:pt x="2950" y="139"/>
                </a:lnTo>
                <a:lnTo>
                  <a:pt x="2950" y="139"/>
                </a:lnTo>
                <a:lnTo>
                  <a:pt x="2951" y="170"/>
                </a:lnTo>
                <a:lnTo>
                  <a:pt x="2951" y="156"/>
                </a:lnTo>
                <a:lnTo>
                  <a:pt x="2951" y="154"/>
                </a:lnTo>
                <a:lnTo>
                  <a:pt x="2952" y="160"/>
                </a:lnTo>
                <a:lnTo>
                  <a:pt x="2952" y="119"/>
                </a:lnTo>
                <a:lnTo>
                  <a:pt x="2952" y="149"/>
                </a:lnTo>
                <a:lnTo>
                  <a:pt x="2952" y="151"/>
                </a:lnTo>
                <a:lnTo>
                  <a:pt x="2953" y="151"/>
                </a:lnTo>
                <a:lnTo>
                  <a:pt x="2953" y="221"/>
                </a:lnTo>
                <a:lnTo>
                  <a:pt x="2954" y="172"/>
                </a:lnTo>
                <a:lnTo>
                  <a:pt x="2954" y="170"/>
                </a:lnTo>
                <a:lnTo>
                  <a:pt x="2955" y="114"/>
                </a:lnTo>
                <a:lnTo>
                  <a:pt x="2955" y="114"/>
                </a:lnTo>
                <a:lnTo>
                  <a:pt x="2955" y="110"/>
                </a:lnTo>
                <a:lnTo>
                  <a:pt x="2957" y="127"/>
                </a:lnTo>
                <a:lnTo>
                  <a:pt x="2957" y="125"/>
                </a:lnTo>
                <a:lnTo>
                  <a:pt x="2958" y="149"/>
                </a:lnTo>
                <a:lnTo>
                  <a:pt x="2958" y="145"/>
                </a:lnTo>
                <a:lnTo>
                  <a:pt x="2958" y="145"/>
                </a:lnTo>
                <a:lnTo>
                  <a:pt x="2959" y="154"/>
                </a:lnTo>
                <a:lnTo>
                  <a:pt x="2959" y="126"/>
                </a:lnTo>
                <a:lnTo>
                  <a:pt x="2959" y="147"/>
                </a:lnTo>
                <a:lnTo>
                  <a:pt x="2959" y="147"/>
                </a:lnTo>
                <a:lnTo>
                  <a:pt x="2960" y="144"/>
                </a:lnTo>
                <a:lnTo>
                  <a:pt x="2961" y="159"/>
                </a:lnTo>
                <a:lnTo>
                  <a:pt x="2961" y="153"/>
                </a:lnTo>
                <a:lnTo>
                  <a:pt x="2961" y="155"/>
                </a:lnTo>
                <a:lnTo>
                  <a:pt x="2961" y="157"/>
                </a:lnTo>
                <a:lnTo>
                  <a:pt x="2962" y="138"/>
                </a:lnTo>
                <a:lnTo>
                  <a:pt x="2962" y="145"/>
                </a:lnTo>
                <a:lnTo>
                  <a:pt x="2962" y="147"/>
                </a:lnTo>
                <a:lnTo>
                  <a:pt x="2963" y="136"/>
                </a:lnTo>
                <a:lnTo>
                  <a:pt x="2963" y="163"/>
                </a:lnTo>
                <a:lnTo>
                  <a:pt x="2963" y="144"/>
                </a:lnTo>
                <a:lnTo>
                  <a:pt x="2963" y="141"/>
                </a:lnTo>
                <a:lnTo>
                  <a:pt x="2964" y="143"/>
                </a:lnTo>
                <a:lnTo>
                  <a:pt x="2965" y="136"/>
                </a:lnTo>
                <a:lnTo>
                  <a:pt x="2965" y="138"/>
                </a:lnTo>
                <a:lnTo>
                  <a:pt x="2965" y="139"/>
                </a:lnTo>
                <a:lnTo>
                  <a:pt x="2965" y="111"/>
                </a:lnTo>
                <a:lnTo>
                  <a:pt x="2966" y="152"/>
                </a:lnTo>
                <a:lnTo>
                  <a:pt x="2966" y="144"/>
                </a:lnTo>
                <a:lnTo>
                  <a:pt x="2967" y="146"/>
                </a:lnTo>
                <a:lnTo>
                  <a:pt x="2967" y="154"/>
                </a:lnTo>
                <a:lnTo>
                  <a:pt x="2968" y="143"/>
                </a:lnTo>
                <a:lnTo>
                  <a:pt x="2968" y="147"/>
                </a:lnTo>
                <a:lnTo>
                  <a:pt x="2968" y="148"/>
                </a:lnTo>
                <a:lnTo>
                  <a:pt x="2968" y="142"/>
                </a:lnTo>
                <a:lnTo>
                  <a:pt x="2969" y="179"/>
                </a:lnTo>
                <a:lnTo>
                  <a:pt x="2969" y="153"/>
                </a:lnTo>
                <a:lnTo>
                  <a:pt x="2969" y="153"/>
                </a:lnTo>
                <a:lnTo>
                  <a:pt x="2969" y="157"/>
                </a:lnTo>
                <a:lnTo>
                  <a:pt x="2970" y="138"/>
                </a:lnTo>
                <a:lnTo>
                  <a:pt x="2970" y="143"/>
                </a:lnTo>
                <a:lnTo>
                  <a:pt x="2970" y="142"/>
                </a:lnTo>
                <a:lnTo>
                  <a:pt x="2971" y="194"/>
                </a:lnTo>
                <a:lnTo>
                  <a:pt x="2972" y="107"/>
                </a:lnTo>
                <a:lnTo>
                  <a:pt x="2972" y="109"/>
                </a:lnTo>
                <a:lnTo>
                  <a:pt x="2972" y="55"/>
                </a:lnTo>
                <a:lnTo>
                  <a:pt x="2973" y="145"/>
                </a:lnTo>
                <a:lnTo>
                  <a:pt x="2973" y="110"/>
                </a:lnTo>
                <a:lnTo>
                  <a:pt x="2974" y="113"/>
                </a:lnTo>
                <a:lnTo>
                  <a:pt x="2974" y="112"/>
                </a:lnTo>
                <a:lnTo>
                  <a:pt x="2975" y="198"/>
                </a:lnTo>
                <a:lnTo>
                  <a:pt x="2975" y="185"/>
                </a:lnTo>
                <a:lnTo>
                  <a:pt x="2975" y="187"/>
                </a:lnTo>
                <a:lnTo>
                  <a:pt x="2975" y="191"/>
                </a:lnTo>
                <a:lnTo>
                  <a:pt x="2976" y="155"/>
                </a:lnTo>
                <a:lnTo>
                  <a:pt x="2976" y="156"/>
                </a:lnTo>
                <a:lnTo>
                  <a:pt x="2976" y="155"/>
                </a:lnTo>
                <a:lnTo>
                  <a:pt x="2976" y="160"/>
                </a:lnTo>
                <a:lnTo>
                  <a:pt x="2977" y="121"/>
                </a:lnTo>
                <a:lnTo>
                  <a:pt x="2977" y="130"/>
                </a:lnTo>
                <a:lnTo>
                  <a:pt x="2978" y="131"/>
                </a:lnTo>
                <a:lnTo>
                  <a:pt x="2978" y="120"/>
                </a:lnTo>
                <a:lnTo>
                  <a:pt x="2979" y="139"/>
                </a:lnTo>
                <a:lnTo>
                  <a:pt x="2979" y="136"/>
                </a:lnTo>
                <a:lnTo>
                  <a:pt x="2979" y="138"/>
                </a:lnTo>
                <a:lnTo>
                  <a:pt x="2979" y="82"/>
                </a:lnTo>
                <a:lnTo>
                  <a:pt x="2980" y="164"/>
                </a:lnTo>
                <a:lnTo>
                  <a:pt x="2981" y="166"/>
                </a:lnTo>
                <a:lnTo>
                  <a:pt x="2981" y="161"/>
                </a:lnTo>
                <a:lnTo>
                  <a:pt x="2981" y="191"/>
                </a:lnTo>
                <a:lnTo>
                  <a:pt x="2982" y="162"/>
                </a:lnTo>
                <a:lnTo>
                  <a:pt x="2982" y="161"/>
                </a:lnTo>
                <a:lnTo>
                  <a:pt x="2983" y="135"/>
                </a:lnTo>
                <a:lnTo>
                  <a:pt x="2983" y="136"/>
                </a:lnTo>
                <a:lnTo>
                  <a:pt x="2983" y="137"/>
                </a:lnTo>
                <a:lnTo>
                  <a:pt x="2984" y="112"/>
                </a:lnTo>
                <a:lnTo>
                  <a:pt x="2984" y="125"/>
                </a:lnTo>
                <a:lnTo>
                  <a:pt x="2985" y="125"/>
                </a:lnTo>
                <a:lnTo>
                  <a:pt x="2985" y="138"/>
                </a:lnTo>
                <a:lnTo>
                  <a:pt x="2986" y="84"/>
                </a:lnTo>
                <a:lnTo>
                  <a:pt x="2986" y="90"/>
                </a:lnTo>
                <a:lnTo>
                  <a:pt x="2986" y="92"/>
                </a:lnTo>
                <a:lnTo>
                  <a:pt x="2987" y="199"/>
                </a:lnTo>
                <a:lnTo>
                  <a:pt x="2987" y="185"/>
                </a:lnTo>
                <a:lnTo>
                  <a:pt x="2987" y="185"/>
                </a:lnTo>
                <a:lnTo>
                  <a:pt x="2987" y="211"/>
                </a:lnTo>
                <a:lnTo>
                  <a:pt x="2989" y="153"/>
                </a:lnTo>
                <a:lnTo>
                  <a:pt x="2989" y="156"/>
                </a:lnTo>
                <a:lnTo>
                  <a:pt x="2989" y="154"/>
                </a:lnTo>
                <a:lnTo>
                  <a:pt x="2990" y="16"/>
                </a:lnTo>
                <a:lnTo>
                  <a:pt x="2990" y="43"/>
                </a:lnTo>
                <a:lnTo>
                  <a:pt x="2990" y="45"/>
                </a:lnTo>
                <a:lnTo>
                  <a:pt x="2991" y="164"/>
                </a:lnTo>
                <a:lnTo>
                  <a:pt x="2991" y="162"/>
                </a:lnTo>
                <a:lnTo>
                  <a:pt x="2991" y="163"/>
                </a:lnTo>
                <a:lnTo>
                  <a:pt x="2992" y="163"/>
                </a:lnTo>
                <a:lnTo>
                  <a:pt x="2992" y="199"/>
                </a:lnTo>
                <a:lnTo>
                  <a:pt x="2993" y="188"/>
                </a:lnTo>
                <a:lnTo>
                  <a:pt x="2993" y="191"/>
                </a:lnTo>
                <a:lnTo>
                  <a:pt x="2994" y="141"/>
                </a:lnTo>
                <a:lnTo>
                  <a:pt x="2994" y="205"/>
                </a:lnTo>
                <a:lnTo>
                  <a:pt x="2994" y="184"/>
                </a:lnTo>
                <a:lnTo>
                  <a:pt x="2994" y="182"/>
                </a:lnTo>
                <a:lnTo>
                  <a:pt x="2995" y="100"/>
                </a:lnTo>
                <a:lnTo>
                  <a:pt x="2995" y="104"/>
                </a:lnTo>
                <a:lnTo>
                  <a:pt x="2996" y="106"/>
                </a:lnTo>
                <a:lnTo>
                  <a:pt x="2996" y="51"/>
                </a:lnTo>
                <a:lnTo>
                  <a:pt x="2997" y="149"/>
                </a:lnTo>
                <a:lnTo>
                  <a:pt x="2997" y="143"/>
                </a:lnTo>
                <a:lnTo>
                  <a:pt x="2997" y="146"/>
                </a:lnTo>
                <a:lnTo>
                  <a:pt x="2997" y="144"/>
                </a:lnTo>
                <a:lnTo>
                  <a:pt x="2998" y="224"/>
                </a:lnTo>
                <a:lnTo>
                  <a:pt x="2998" y="161"/>
                </a:lnTo>
                <a:lnTo>
                  <a:pt x="2998" y="158"/>
                </a:lnTo>
                <a:lnTo>
                  <a:pt x="2999" y="101"/>
                </a:lnTo>
                <a:lnTo>
                  <a:pt x="3000" y="124"/>
                </a:lnTo>
                <a:lnTo>
                  <a:pt x="3000" y="124"/>
                </a:lnTo>
                <a:lnTo>
                  <a:pt x="3000" y="122"/>
                </a:lnTo>
                <a:lnTo>
                  <a:pt x="3000" y="171"/>
                </a:lnTo>
                <a:lnTo>
                  <a:pt x="3001" y="139"/>
                </a:lnTo>
                <a:lnTo>
                  <a:pt x="3001" y="139"/>
                </a:lnTo>
                <a:lnTo>
                  <a:pt x="3002" y="150"/>
                </a:lnTo>
                <a:lnTo>
                  <a:pt x="3002" y="130"/>
                </a:lnTo>
                <a:lnTo>
                  <a:pt x="3002" y="140"/>
                </a:lnTo>
                <a:lnTo>
                  <a:pt x="3002" y="141"/>
                </a:lnTo>
                <a:lnTo>
                  <a:pt x="3003" y="138"/>
                </a:lnTo>
                <a:lnTo>
                  <a:pt x="3004" y="146"/>
                </a:lnTo>
                <a:lnTo>
                  <a:pt x="3004" y="143"/>
                </a:lnTo>
                <a:lnTo>
                  <a:pt x="3004" y="143"/>
                </a:lnTo>
                <a:lnTo>
                  <a:pt x="3004" y="139"/>
                </a:lnTo>
                <a:lnTo>
                  <a:pt x="3005" y="159"/>
                </a:lnTo>
                <a:lnTo>
                  <a:pt x="3005" y="149"/>
                </a:lnTo>
                <a:lnTo>
                  <a:pt x="3005" y="146"/>
                </a:lnTo>
                <a:lnTo>
                  <a:pt x="3006" y="141"/>
                </a:lnTo>
                <a:lnTo>
                  <a:pt x="3007" y="156"/>
                </a:lnTo>
                <a:lnTo>
                  <a:pt x="3007" y="146"/>
                </a:lnTo>
                <a:lnTo>
                  <a:pt x="3007" y="142"/>
                </a:lnTo>
                <a:lnTo>
                  <a:pt x="3008" y="148"/>
                </a:lnTo>
                <a:lnTo>
                  <a:pt x="3008" y="141"/>
                </a:lnTo>
                <a:lnTo>
                  <a:pt x="3008" y="145"/>
                </a:lnTo>
                <a:lnTo>
                  <a:pt x="3008" y="143"/>
                </a:lnTo>
                <a:lnTo>
                  <a:pt x="3008" y="139"/>
                </a:lnTo>
                <a:lnTo>
                  <a:pt x="3009" y="150"/>
                </a:lnTo>
                <a:lnTo>
                  <a:pt x="3009" y="147"/>
                </a:lnTo>
                <a:lnTo>
                  <a:pt x="3009" y="148"/>
                </a:lnTo>
                <a:lnTo>
                  <a:pt x="3010" y="153"/>
                </a:lnTo>
                <a:lnTo>
                  <a:pt x="3010" y="142"/>
                </a:lnTo>
                <a:lnTo>
                  <a:pt x="3011" y="148"/>
                </a:lnTo>
                <a:lnTo>
                  <a:pt x="3011" y="147"/>
                </a:lnTo>
                <a:lnTo>
                  <a:pt x="3012" y="159"/>
                </a:lnTo>
                <a:lnTo>
                  <a:pt x="3012" y="141"/>
                </a:lnTo>
                <a:lnTo>
                  <a:pt x="3012" y="143"/>
                </a:lnTo>
                <a:lnTo>
                  <a:pt x="3012" y="143"/>
                </a:lnTo>
                <a:lnTo>
                  <a:pt x="3013" y="140"/>
                </a:lnTo>
                <a:lnTo>
                  <a:pt x="3013" y="147"/>
                </a:lnTo>
                <a:lnTo>
                  <a:pt x="3014" y="140"/>
                </a:lnTo>
                <a:lnTo>
                  <a:pt x="3014" y="143"/>
                </a:lnTo>
                <a:lnTo>
                  <a:pt x="3015" y="138"/>
                </a:lnTo>
                <a:lnTo>
                  <a:pt x="3015" y="156"/>
                </a:lnTo>
                <a:lnTo>
                  <a:pt x="3015" y="140"/>
                </a:lnTo>
                <a:lnTo>
                  <a:pt x="3015" y="142"/>
                </a:lnTo>
                <a:lnTo>
                  <a:pt x="3015" y="156"/>
                </a:lnTo>
                <a:lnTo>
                  <a:pt x="3016" y="141"/>
                </a:lnTo>
                <a:lnTo>
                  <a:pt x="3016" y="145"/>
                </a:lnTo>
                <a:lnTo>
                  <a:pt x="3016" y="145"/>
                </a:lnTo>
                <a:lnTo>
                  <a:pt x="3017" y="150"/>
                </a:lnTo>
                <a:lnTo>
                  <a:pt x="3018" y="142"/>
                </a:lnTo>
                <a:lnTo>
                  <a:pt x="3018" y="144"/>
                </a:lnTo>
                <a:lnTo>
                  <a:pt x="3018" y="144"/>
                </a:lnTo>
                <a:lnTo>
                  <a:pt x="3018" y="139"/>
                </a:lnTo>
                <a:lnTo>
                  <a:pt x="3019" y="148"/>
                </a:lnTo>
                <a:lnTo>
                  <a:pt x="3019" y="140"/>
                </a:lnTo>
                <a:lnTo>
                  <a:pt x="3019" y="141"/>
                </a:lnTo>
                <a:lnTo>
                  <a:pt x="3020" y="137"/>
                </a:lnTo>
                <a:lnTo>
                  <a:pt x="3021" y="154"/>
                </a:lnTo>
                <a:lnTo>
                  <a:pt x="3021" y="147"/>
                </a:lnTo>
                <a:lnTo>
                  <a:pt x="3021" y="147"/>
                </a:lnTo>
                <a:lnTo>
                  <a:pt x="3022" y="151"/>
                </a:lnTo>
                <a:lnTo>
                  <a:pt x="3022" y="141"/>
                </a:lnTo>
                <a:lnTo>
                  <a:pt x="3022" y="144"/>
                </a:lnTo>
                <a:lnTo>
                  <a:pt x="3022" y="141"/>
                </a:lnTo>
                <a:lnTo>
                  <a:pt x="3022" y="137"/>
                </a:lnTo>
                <a:lnTo>
                  <a:pt x="3023" y="147"/>
                </a:lnTo>
                <a:lnTo>
                  <a:pt x="3023" y="141"/>
                </a:lnTo>
                <a:lnTo>
                  <a:pt x="3024" y="144"/>
                </a:lnTo>
                <a:lnTo>
                  <a:pt x="3024" y="146"/>
                </a:lnTo>
                <a:lnTo>
                  <a:pt x="3024" y="136"/>
                </a:lnTo>
                <a:lnTo>
                  <a:pt x="3025" y="140"/>
                </a:lnTo>
                <a:lnTo>
                  <a:pt x="3025" y="142"/>
                </a:lnTo>
                <a:lnTo>
                  <a:pt x="3025" y="141"/>
                </a:lnTo>
                <a:lnTo>
                  <a:pt x="3026" y="149"/>
                </a:lnTo>
                <a:lnTo>
                  <a:pt x="3026" y="144"/>
                </a:lnTo>
                <a:lnTo>
                  <a:pt x="3026" y="143"/>
                </a:lnTo>
                <a:lnTo>
                  <a:pt x="3026" y="139"/>
                </a:lnTo>
                <a:lnTo>
                  <a:pt x="3027" y="147"/>
                </a:lnTo>
                <a:lnTo>
                  <a:pt x="3027" y="147"/>
                </a:lnTo>
                <a:lnTo>
                  <a:pt x="3027" y="146"/>
                </a:lnTo>
                <a:lnTo>
                  <a:pt x="3028" y="138"/>
                </a:lnTo>
                <a:lnTo>
                  <a:pt x="3029" y="145"/>
                </a:lnTo>
                <a:lnTo>
                  <a:pt x="3029" y="144"/>
                </a:lnTo>
                <a:lnTo>
                  <a:pt x="3030" y="148"/>
                </a:lnTo>
                <a:lnTo>
                  <a:pt x="3030" y="137"/>
                </a:lnTo>
                <a:lnTo>
                  <a:pt x="3030" y="143"/>
                </a:lnTo>
                <a:lnTo>
                  <a:pt x="3031" y="143"/>
                </a:lnTo>
                <a:lnTo>
                  <a:pt x="3031" y="167"/>
                </a:lnTo>
                <a:lnTo>
                  <a:pt x="3032" y="119"/>
                </a:lnTo>
                <a:lnTo>
                  <a:pt x="3032" y="149"/>
                </a:lnTo>
                <a:lnTo>
                  <a:pt x="3032" y="163"/>
                </a:lnTo>
                <a:lnTo>
                  <a:pt x="3032" y="170"/>
                </a:lnTo>
                <a:lnTo>
                  <a:pt x="3032" y="113"/>
                </a:lnTo>
                <a:lnTo>
                  <a:pt x="3033" y="152"/>
                </a:lnTo>
                <a:lnTo>
                  <a:pt x="3033" y="137"/>
                </a:lnTo>
                <a:lnTo>
                  <a:pt x="3034" y="130"/>
                </a:lnTo>
                <a:lnTo>
                  <a:pt x="3034" y="157"/>
                </a:lnTo>
                <a:lnTo>
                  <a:pt x="3034" y="138"/>
                </a:lnTo>
                <a:lnTo>
                  <a:pt x="3035" y="145"/>
                </a:lnTo>
                <a:lnTo>
                  <a:pt x="3035" y="138"/>
                </a:lnTo>
                <a:lnTo>
                  <a:pt x="3036" y="159"/>
                </a:lnTo>
                <a:lnTo>
                  <a:pt x="3036" y="143"/>
                </a:lnTo>
                <a:lnTo>
                  <a:pt x="3036" y="144"/>
                </a:lnTo>
                <a:lnTo>
                  <a:pt x="3036" y="155"/>
                </a:lnTo>
                <a:lnTo>
                  <a:pt x="3037" y="135"/>
                </a:lnTo>
                <a:lnTo>
                  <a:pt x="3037" y="138"/>
                </a:lnTo>
                <a:lnTo>
                  <a:pt x="3038" y="136"/>
                </a:lnTo>
                <a:lnTo>
                  <a:pt x="3038" y="158"/>
                </a:lnTo>
                <a:lnTo>
                  <a:pt x="3039" y="151"/>
                </a:lnTo>
                <a:lnTo>
                  <a:pt x="3039" y="148"/>
                </a:lnTo>
                <a:lnTo>
                  <a:pt x="3039" y="155"/>
                </a:lnTo>
                <a:lnTo>
                  <a:pt x="3040" y="131"/>
                </a:lnTo>
                <a:lnTo>
                  <a:pt x="3040" y="133"/>
                </a:lnTo>
                <a:lnTo>
                  <a:pt x="3040" y="138"/>
                </a:lnTo>
                <a:lnTo>
                  <a:pt x="3041" y="129"/>
                </a:lnTo>
                <a:lnTo>
                  <a:pt x="3041" y="148"/>
                </a:lnTo>
                <a:lnTo>
                  <a:pt x="3041" y="139"/>
                </a:lnTo>
                <a:lnTo>
                  <a:pt x="3042" y="142"/>
                </a:lnTo>
                <a:lnTo>
                  <a:pt x="3042" y="152"/>
                </a:lnTo>
                <a:lnTo>
                  <a:pt x="3042" y="71"/>
                </a:lnTo>
                <a:lnTo>
                  <a:pt x="3043" y="148"/>
                </a:lnTo>
                <a:lnTo>
                  <a:pt x="3043" y="148"/>
                </a:lnTo>
                <a:lnTo>
                  <a:pt x="3043" y="161"/>
                </a:lnTo>
                <a:lnTo>
                  <a:pt x="3044" y="134"/>
                </a:lnTo>
                <a:lnTo>
                  <a:pt x="3044" y="149"/>
                </a:lnTo>
                <a:lnTo>
                  <a:pt x="3044" y="138"/>
                </a:lnTo>
                <a:lnTo>
                  <a:pt x="3045" y="134"/>
                </a:lnTo>
                <a:lnTo>
                  <a:pt x="3045" y="168"/>
                </a:lnTo>
                <a:lnTo>
                  <a:pt x="3046" y="157"/>
                </a:lnTo>
                <a:lnTo>
                  <a:pt x="3046" y="154"/>
                </a:lnTo>
                <a:lnTo>
                  <a:pt x="3046" y="161"/>
                </a:lnTo>
                <a:lnTo>
                  <a:pt x="3047" y="144"/>
                </a:lnTo>
                <a:lnTo>
                  <a:pt x="3047" y="146"/>
                </a:lnTo>
                <a:lnTo>
                  <a:pt x="3047" y="149"/>
                </a:lnTo>
                <a:lnTo>
                  <a:pt x="3047" y="188"/>
                </a:lnTo>
                <a:lnTo>
                  <a:pt x="3048" y="124"/>
                </a:lnTo>
                <a:lnTo>
                  <a:pt x="3048" y="124"/>
                </a:lnTo>
                <a:lnTo>
                  <a:pt x="3048" y="122"/>
                </a:lnTo>
                <a:lnTo>
                  <a:pt x="3049" y="114"/>
                </a:lnTo>
                <a:lnTo>
                  <a:pt x="3050" y="147"/>
                </a:lnTo>
                <a:lnTo>
                  <a:pt x="3050" y="146"/>
                </a:lnTo>
                <a:lnTo>
                  <a:pt x="3051" y="138"/>
                </a:lnTo>
                <a:lnTo>
                  <a:pt x="3051" y="150"/>
                </a:lnTo>
                <a:lnTo>
                  <a:pt x="3051" y="148"/>
                </a:lnTo>
                <a:lnTo>
                  <a:pt x="3051" y="155"/>
                </a:lnTo>
                <a:lnTo>
                  <a:pt x="3053" y="140"/>
                </a:lnTo>
                <a:lnTo>
                  <a:pt x="3053" y="140"/>
                </a:lnTo>
                <a:lnTo>
                  <a:pt x="3053" y="142"/>
                </a:lnTo>
                <a:lnTo>
                  <a:pt x="3054" y="151"/>
                </a:lnTo>
                <a:lnTo>
                  <a:pt x="3054" y="138"/>
                </a:lnTo>
                <a:lnTo>
                  <a:pt x="3054" y="144"/>
                </a:lnTo>
                <a:lnTo>
                  <a:pt x="3054" y="143"/>
                </a:lnTo>
                <a:lnTo>
                  <a:pt x="3054" y="137"/>
                </a:lnTo>
                <a:lnTo>
                  <a:pt x="3055" y="160"/>
                </a:lnTo>
                <a:lnTo>
                  <a:pt x="3055" y="147"/>
                </a:lnTo>
                <a:lnTo>
                  <a:pt x="3055" y="149"/>
                </a:lnTo>
                <a:lnTo>
                  <a:pt x="3057" y="126"/>
                </a:lnTo>
                <a:lnTo>
                  <a:pt x="3057" y="134"/>
                </a:lnTo>
                <a:lnTo>
                  <a:pt x="3057" y="136"/>
                </a:lnTo>
                <a:lnTo>
                  <a:pt x="3057" y="134"/>
                </a:lnTo>
                <a:lnTo>
                  <a:pt x="3058" y="150"/>
                </a:lnTo>
                <a:lnTo>
                  <a:pt x="3058" y="149"/>
                </a:lnTo>
                <a:lnTo>
                  <a:pt x="3058" y="148"/>
                </a:lnTo>
                <a:lnTo>
                  <a:pt x="3059" y="137"/>
                </a:lnTo>
                <a:lnTo>
                  <a:pt x="3060" y="177"/>
                </a:lnTo>
                <a:lnTo>
                  <a:pt x="3060" y="164"/>
                </a:lnTo>
                <a:lnTo>
                  <a:pt x="3060" y="160"/>
                </a:lnTo>
                <a:lnTo>
                  <a:pt x="3060" y="167"/>
                </a:lnTo>
                <a:lnTo>
                  <a:pt x="3061" y="122"/>
                </a:lnTo>
                <a:lnTo>
                  <a:pt x="3061" y="130"/>
                </a:lnTo>
                <a:lnTo>
                  <a:pt x="3061" y="131"/>
                </a:lnTo>
                <a:lnTo>
                  <a:pt x="3061" y="87"/>
                </a:lnTo>
                <a:lnTo>
                  <a:pt x="3062" y="153"/>
                </a:lnTo>
                <a:lnTo>
                  <a:pt x="3062" y="156"/>
                </a:lnTo>
                <a:lnTo>
                  <a:pt x="3063" y="115"/>
                </a:lnTo>
                <a:lnTo>
                  <a:pt x="3064" y="172"/>
                </a:lnTo>
                <a:lnTo>
                  <a:pt x="3064" y="166"/>
                </a:lnTo>
                <a:lnTo>
                  <a:pt x="3064" y="167"/>
                </a:lnTo>
                <a:lnTo>
                  <a:pt x="3064" y="181"/>
                </a:lnTo>
                <a:lnTo>
                  <a:pt x="3065" y="132"/>
                </a:lnTo>
                <a:lnTo>
                  <a:pt x="3065" y="147"/>
                </a:lnTo>
                <a:lnTo>
                  <a:pt x="3065" y="142"/>
                </a:lnTo>
                <a:lnTo>
                  <a:pt x="3066" y="156"/>
                </a:lnTo>
                <a:lnTo>
                  <a:pt x="3066" y="136"/>
                </a:lnTo>
                <a:lnTo>
                  <a:pt x="3066" y="142"/>
                </a:lnTo>
                <a:lnTo>
                  <a:pt x="3066" y="137"/>
                </a:lnTo>
                <a:lnTo>
                  <a:pt x="3067" y="150"/>
                </a:lnTo>
                <a:lnTo>
                  <a:pt x="3068" y="105"/>
                </a:lnTo>
                <a:lnTo>
                  <a:pt x="3068" y="126"/>
                </a:lnTo>
                <a:lnTo>
                  <a:pt x="3068" y="128"/>
                </a:lnTo>
                <a:lnTo>
                  <a:pt x="3068" y="127"/>
                </a:lnTo>
                <a:lnTo>
                  <a:pt x="3069" y="167"/>
                </a:lnTo>
                <a:lnTo>
                  <a:pt x="3069" y="151"/>
                </a:lnTo>
                <a:lnTo>
                  <a:pt x="3070" y="145"/>
                </a:lnTo>
                <a:lnTo>
                  <a:pt x="3070" y="126"/>
                </a:lnTo>
                <a:lnTo>
                  <a:pt x="3070" y="188"/>
                </a:lnTo>
                <a:lnTo>
                  <a:pt x="3071" y="132"/>
                </a:lnTo>
                <a:lnTo>
                  <a:pt x="3071" y="133"/>
                </a:lnTo>
                <a:lnTo>
                  <a:pt x="3071" y="40"/>
                </a:lnTo>
                <a:lnTo>
                  <a:pt x="3072" y="172"/>
                </a:lnTo>
                <a:lnTo>
                  <a:pt x="3072" y="163"/>
                </a:lnTo>
                <a:lnTo>
                  <a:pt x="3072" y="163"/>
                </a:lnTo>
                <a:lnTo>
                  <a:pt x="3073" y="191"/>
                </a:lnTo>
                <a:lnTo>
                  <a:pt x="3073" y="127"/>
                </a:lnTo>
                <a:lnTo>
                  <a:pt x="3073" y="157"/>
                </a:lnTo>
                <a:lnTo>
                  <a:pt x="3073" y="161"/>
                </a:lnTo>
                <a:lnTo>
                  <a:pt x="3074" y="41"/>
                </a:lnTo>
                <a:lnTo>
                  <a:pt x="3075" y="205"/>
                </a:lnTo>
                <a:lnTo>
                  <a:pt x="3075" y="178"/>
                </a:lnTo>
                <a:lnTo>
                  <a:pt x="3075" y="181"/>
                </a:lnTo>
                <a:lnTo>
                  <a:pt x="3075" y="244"/>
                </a:lnTo>
                <a:lnTo>
                  <a:pt x="3076" y="123"/>
                </a:lnTo>
                <a:lnTo>
                  <a:pt x="3076" y="123"/>
                </a:lnTo>
                <a:lnTo>
                  <a:pt x="3077" y="130"/>
                </a:lnTo>
                <a:lnTo>
                  <a:pt x="3077" y="142"/>
                </a:lnTo>
                <a:lnTo>
                  <a:pt x="3078" y="107"/>
                </a:lnTo>
                <a:lnTo>
                  <a:pt x="3078" y="115"/>
                </a:lnTo>
                <a:lnTo>
                  <a:pt x="3078" y="99"/>
                </a:lnTo>
                <a:lnTo>
                  <a:pt x="3078" y="95"/>
                </a:lnTo>
                <a:lnTo>
                  <a:pt x="3079" y="213"/>
                </a:lnTo>
                <a:lnTo>
                  <a:pt x="3079" y="158"/>
                </a:lnTo>
                <a:lnTo>
                  <a:pt x="3079" y="156"/>
                </a:lnTo>
                <a:lnTo>
                  <a:pt x="3080" y="125"/>
                </a:lnTo>
                <a:lnTo>
                  <a:pt x="3080" y="126"/>
                </a:lnTo>
                <a:lnTo>
                  <a:pt x="3081" y="130"/>
                </a:lnTo>
                <a:lnTo>
                  <a:pt x="3081" y="142"/>
                </a:lnTo>
                <a:lnTo>
                  <a:pt x="3081" y="57"/>
                </a:lnTo>
                <a:lnTo>
                  <a:pt x="3082" y="131"/>
                </a:lnTo>
                <a:lnTo>
                  <a:pt x="3082" y="131"/>
                </a:lnTo>
                <a:lnTo>
                  <a:pt x="3083" y="196"/>
                </a:lnTo>
                <a:lnTo>
                  <a:pt x="3084" y="194"/>
                </a:lnTo>
                <a:lnTo>
                  <a:pt x="3084" y="194"/>
                </a:lnTo>
                <a:lnTo>
                  <a:pt x="3085" y="119"/>
                </a:lnTo>
                <a:lnTo>
                  <a:pt x="3085" y="123"/>
                </a:lnTo>
                <a:lnTo>
                  <a:pt x="3085" y="116"/>
                </a:lnTo>
                <a:lnTo>
                  <a:pt x="3085" y="116"/>
                </a:lnTo>
                <a:lnTo>
                  <a:pt x="3086" y="193"/>
                </a:lnTo>
                <a:lnTo>
                  <a:pt x="3086" y="129"/>
                </a:lnTo>
                <a:lnTo>
                  <a:pt x="3086" y="135"/>
                </a:lnTo>
                <a:lnTo>
                  <a:pt x="3087" y="192"/>
                </a:lnTo>
                <a:lnTo>
                  <a:pt x="3087" y="119"/>
                </a:lnTo>
                <a:lnTo>
                  <a:pt x="3087" y="122"/>
                </a:lnTo>
                <a:lnTo>
                  <a:pt x="3088" y="123"/>
                </a:lnTo>
                <a:lnTo>
                  <a:pt x="3088" y="153"/>
                </a:lnTo>
                <a:lnTo>
                  <a:pt x="3088" y="68"/>
                </a:lnTo>
                <a:lnTo>
                  <a:pt x="3089" y="128"/>
                </a:lnTo>
                <a:lnTo>
                  <a:pt x="3089" y="131"/>
                </a:lnTo>
                <a:lnTo>
                  <a:pt x="3089" y="114"/>
                </a:lnTo>
                <a:lnTo>
                  <a:pt x="3090" y="160"/>
                </a:lnTo>
                <a:lnTo>
                  <a:pt x="3090" y="159"/>
                </a:lnTo>
                <a:lnTo>
                  <a:pt x="3090" y="156"/>
                </a:lnTo>
                <a:lnTo>
                  <a:pt x="3090" y="145"/>
                </a:lnTo>
                <a:lnTo>
                  <a:pt x="3091" y="168"/>
                </a:lnTo>
                <a:lnTo>
                  <a:pt x="3092" y="165"/>
                </a:lnTo>
                <a:lnTo>
                  <a:pt x="3092" y="165"/>
                </a:lnTo>
                <a:lnTo>
                  <a:pt x="3092" y="225"/>
                </a:lnTo>
                <a:lnTo>
                  <a:pt x="3093" y="143"/>
                </a:lnTo>
                <a:lnTo>
                  <a:pt x="3093" y="145"/>
                </a:lnTo>
                <a:lnTo>
                  <a:pt x="3093" y="145"/>
                </a:lnTo>
                <a:lnTo>
                  <a:pt x="3093" y="156"/>
                </a:lnTo>
                <a:lnTo>
                  <a:pt x="3094" y="97"/>
                </a:lnTo>
                <a:lnTo>
                  <a:pt x="3094" y="100"/>
                </a:lnTo>
                <a:lnTo>
                  <a:pt x="3095" y="104"/>
                </a:lnTo>
                <a:lnTo>
                  <a:pt x="3095" y="43"/>
                </a:lnTo>
                <a:lnTo>
                  <a:pt x="3096" y="139"/>
                </a:lnTo>
                <a:lnTo>
                  <a:pt x="3096" y="142"/>
                </a:lnTo>
                <a:lnTo>
                  <a:pt x="3096" y="140"/>
                </a:lnTo>
                <a:lnTo>
                  <a:pt x="3097" y="213"/>
                </a:lnTo>
                <a:lnTo>
                  <a:pt x="3097" y="205"/>
                </a:lnTo>
                <a:lnTo>
                  <a:pt x="3097" y="204"/>
                </a:lnTo>
                <a:lnTo>
                  <a:pt x="3098" y="125"/>
                </a:lnTo>
                <a:lnTo>
                  <a:pt x="3098" y="134"/>
                </a:lnTo>
                <a:lnTo>
                  <a:pt x="3099" y="129"/>
                </a:lnTo>
                <a:lnTo>
                  <a:pt x="3100" y="76"/>
                </a:lnTo>
                <a:lnTo>
                  <a:pt x="3100" y="180"/>
                </a:lnTo>
                <a:lnTo>
                  <a:pt x="3100" y="158"/>
                </a:lnTo>
                <a:lnTo>
                  <a:pt x="3100" y="146"/>
                </a:lnTo>
                <a:lnTo>
                  <a:pt x="3101" y="213"/>
                </a:lnTo>
                <a:lnTo>
                  <a:pt x="3101" y="109"/>
                </a:lnTo>
                <a:lnTo>
                  <a:pt x="3101" y="162"/>
                </a:lnTo>
                <a:lnTo>
                  <a:pt x="3101" y="156"/>
                </a:lnTo>
                <a:lnTo>
                  <a:pt x="3102" y="198"/>
                </a:lnTo>
                <a:lnTo>
                  <a:pt x="3103" y="119"/>
                </a:lnTo>
                <a:lnTo>
                  <a:pt x="3103" y="124"/>
                </a:lnTo>
                <a:lnTo>
                  <a:pt x="3103" y="121"/>
                </a:lnTo>
                <a:lnTo>
                  <a:pt x="3103" y="107"/>
                </a:lnTo>
                <a:lnTo>
                  <a:pt x="3104" y="140"/>
                </a:lnTo>
                <a:lnTo>
                  <a:pt x="3104" y="132"/>
                </a:lnTo>
                <a:lnTo>
                  <a:pt x="3104" y="128"/>
                </a:lnTo>
                <a:lnTo>
                  <a:pt x="3104" y="132"/>
                </a:lnTo>
                <a:lnTo>
                  <a:pt x="3105" y="109"/>
                </a:lnTo>
                <a:lnTo>
                  <a:pt x="3105" y="119"/>
                </a:lnTo>
                <a:lnTo>
                  <a:pt x="3105" y="122"/>
                </a:lnTo>
                <a:lnTo>
                  <a:pt x="3107" y="148"/>
                </a:lnTo>
                <a:lnTo>
                  <a:pt x="3107" y="145"/>
                </a:lnTo>
                <a:lnTo>
                  <a:pt x="3107" y="145"/>
                </a:lnTo>
                <a:lnTo>
                  <a:pt x="3107" y="144"/>
                </a:lnTo>
                <a:lnTo>
                  <a:pt x="3108" y="165"/>
                </a:lnTo>
                <a:lnTo>
                  <a:pt x="3108" y="157"/>
                </a:lnTo>
                <a:lnTo>
                  <a:pt x="3108" y="157"/>
                </a:lnTo>
                <a:lnTo>
                  <a:pt x="3110" y="142"/>
                </a:lnTo>
                <a:lnTo>
                  <a:pt x="3110" y="149"/>
                </a:lnTo>
                <a:lnTo>
                  <a:pt x="3110" y="150"/>
                </a:lnTo>
                <a:lnTo>
                  <a:pt x="3111" y="158"/>
                </a:lnTo>
                <a:lnTo>
                  <a:pt x="3111" y="132"/>
                </a:lnTo>
                <a:lnTo>
                  <a:pt x="3111" y="142"/>
                </a:lnTo>
                <a:lnTo>
                  <a:pt x="3111" y="142"/>
                </a:lnTo>
                <a:lnTo>
                  <a:pt x="3112" y="159"/>
                </a:lnTo>
                <a:lnTo>
                  <a:pt x="3112" y="141"/>
                </a:lnTo>
                <a:lnTo>
                  <a:pt x="3112" y="150"/>
                </a:lnTo>
                <a:lnTo>
                  <a:pt x="3112" y="152"/>
                </a:lnTo>
                <a:lnTo>
                  <a:pt x="3113" y="156"/>
                </a:lnTo>
                <a:lnTo>
                  <a:pt x="3113" y="142"/>
                </a:lnTo>
                <a:lnTo>
                  <a:pt x="3114" y="152"/>
                </a:lnTo>
                <a:lnTo>
                  <a:pt x="3114" y="152"/>
                </a:lnTo>
                <a:lnTo>
                  <a:pt x="3114" y="153"/>
                </a:lnTo>
                <a:lnTo>
                  <a:pt x="3115" y="137"/>
                </a:lnTo>
                <a:lnTo>
                  <a:pt x="3115" y="138"/>
                </a:lnTo>
                <a:lnTo>
                  <a:pt x="3115" y="138"/>
                </a:lnTo>
                <a:lnTo>
                  <a:pt x="3117" y="151"/>
                </a:lnTo>
                <a:lnTo>
                  <a:pt x="3117" y="92"/>
                </a:lnTo>
                <a:lnTo>
                  <a:pt x="3117" y="113"/>
                </a:lnTo>
                <a:lnTo>
                  <a:pt x="3117" y="114"/>
                </a:lnTo>
                <a:lnTo>
                  <a:pt x="3118" y="172"/>
                </a:lnTo>
                <a:lnTo>
                  <a:pt x="3118" y="171"/>
                </a:lnTo>
                <a:lnTo>
                  <a:pt x="3118" y="171"/>
                </a:lnTo>
                <a:lnTo>
                  <a:pt x="3119" y="143"/>
                </a:lnTo>
                <a:lnTo>
                  <a:pt x="3119" y="156"/>
                </a:lnTo>
                <a:lnTo>
                  <a:pt x="3119" y="153"/>
                </a:lnTo>
                <a:lnTo>
                  <a:pt x="3121" y="133"/>
                </a:lnTo>
                <a:lnTo>
                  <a:pt x="3121" y="135"/>
                </a:lnTo>
                <a:lnTo>
                  <a:pt x="3121" y="134"/>
                </a:lnTo>
                <a:lnTo>
                  <a:pt x="3121" y="132"/>
                </a:lnTo>
                <a:lnTo>
                  <a:pt x="3122" y="158"/>
                </a:lnTo>
                <a:lnTo>
                  <a:pt x="3122" y="144"/>
                </a:lnTo>
                <a:lnTo>
                  <a:pt x="3122" y="143"/>
                </a:lnTo>
                <a:lnTo>
                  <a:pt x="3122" y="162"/>
                </a:lnTo>
                <a:lnTo>
                  <a:pt x="3124" y="132"/>
                </a:lnTo>
                <a:lnTo>
                  <a:pt x="3124" y="140"/>
                </a:lnTo>
                <a:lnTo>
                  <a:pt x="3124" y="140"/>
                </a:lnTo>
                <a:lnTo>
                  <a:pt x="3124" y="142"/>
                </a:lnTo>
                <a:lnTo>
                  <a:pt x="3125" y="121"/>
                </a:lnTo>
                <a:lnTo>
                  <a:pt x="3125" y="130"/>
                </a:lnTo>
                <a:lnTo>
                  <a:pt x="3125" y="133"/>
                </a:lnTo>
                <a:lnTo>
                  <a:pt x="3125" y="133"/>
                </a:lnTo>
                <a:lnTo>
                  <a:pt x="3125" y="151"/>
                </a:lnTo>
                <a:lnTo>
                  <a:pt x="3126" y="151"/>
                </a:lnTo>
                <a:lnTo>
                  <a:pt x="3127" y="152"/>
                </a:lnTo>
                <a:lnTo>
                  <a:pt x="3127" y="157"/>
                </a:lnTo>
                <a:lnTo>
                  <a:pt x="3127" y="141"/>
                </a:lnTo>
                <a:lnTo>
                  <a:pt x="3128" y="144"/>
                </a:lnTo>
                <a:lnTo>
                  <a:pt x="3128" y="145"/>
                </a:lnTo>
                <a:lnTo>
                  <a:pt x="3129" y="141"/>
                </a:lnTo>
                <a:lnTo>
                  <a:pt x="3129" y="166"/>
                </a:lnTo>
                <a:lnTo>
                  <a:pt x="3129" y="165"/>
                </a:lnTo>
                <a:lnTo>
                  <a:pt x="3129" y="169"/>
                </a:lnTo>
                <a:lnTo>
                  <a:pt x="3130" y="132"/>
                </a:lnTo>
                <a:lnTo>
                  <a:pt x="3130" y="144"/>
                </a:lnTo>
                <a:lnTo>
                  <a:pt x="3130" y="144"/>
                </a:lnTo>
                <a:lnTo>
                  <a:pt x="3132" y="165"/>
                </a:lnTo>
                <a:lnTo>
                  <a:pt x="3132" y="121"/>
                </a:lnTo>
                <a:lnTo>
                  <a:pt x="3132" y="128"/>
                </a:lnTo>
                <a:lnTo>
                  <a:pt x="3132" y="126"/>
                </a:lnTo>
                <a:lnTo>
                  <a:pt x="3132" y="125"/>
                </a:lnTo>
                <a:lnTo>
                  <a:pt x="3132" y="151"/>
                </a:lnTo>
                <a:lnTo>
                  <a:pt x="3133" y="144"/>
                </a:lnTo>
                <a:lnTo>
                  <a:pt x="3134" y="143"/>
                </a:lnTo>
                <a:lnTo>
                  <a:pt x="3134" y="155"/>
                </a:lnTo>
                <a:lnTo>
                  <a:pt x="3134" y="127"/>
                </a:lnTo>
                <a:lnTo>
                  <a:pt x="3135" y="147"/>
                </a:lnTo>
                <a:lnTo>
                  <a:pt x="3135" y="146"/>
                </a:lnTo>
                <a:lnTo>
                  <a:pt x="3135" y="156"/>
                </a:lnTo>
                <a:lnTo>
                  <a:pt x="3135" y="137"/>
                </a:lnTo>
                <a:lnTo>
                  <a:pt x="3136" y="147"/>
                </a:lnTo>
                <a:lnTo>
                  <a:pt x="3136" y="148"/>
                </a:lnTo>
                <a:lnTo>
                  <a:pt x="3137" y="141"/>
                </a:lnTo>
                <a:lnTo>
                  <a:pt x="3137" y="169"/>
                </a:lnTo>
                <a:lnTo>
                  <a:pt x="3137" y="145"/>
                </a:lnTo>
                <a:lnTo>
                  <a:pt x="3138" y="146"/>
                </a:lnTo>
                <a:lnTo>
                  <a:pt x="3138" y="138"/>
                </a:lnTo>
                <a:lnTo>
                  <a:pt x="3138" y="148"/>
                </a:lnTo>
                <a:lnTo>
                  <a:pt x="3139" y="143"/>
                </a:lnTo>
                <a:lnTo>
                  <a:pt x="3139" y="142"/>
                </a:lnTo>
                <a:lnTo>
                  <a:pt x="3139" y="160"/>
                </a:lnTo>
                <a:lnTo>
                  <a:pt x="3140" y="135"/>
                </a:lnTo>
                <a:lnTo>
                  <a:pt x="3140" y="136"/>
                </a:lnTo>
                <a:lnTo>
                  <a:pt x="3141" y="136"/>
                </a:lnTo>
                <a:lnTo>
                  <a:pt x="3141" y="135"/>
                </a:lnTo>
                <a:lnTo>
                  <a:pt x="3142" y="144"/>
                </a:lnTo>
                <a:lnTo>
                  <a:pt x="3142" y="141"/>
                </a:lnTo>
                <a:lnTo>
                  <a:pt x="3142" y="142"/>
                </a:lnTo>
                <a:lnTo>
                  <a:pt x="3142" y="128"/>
                </a:lnTo>
                <a:lnTo>
                  <a:pt x="3143" y="163"/>
                </a:lnTo>
                <a:lnTo>
                  <a:pt x="3143" y="158"/>
                </a:lnTo>
                <a:lnTo>
                  <a:pt x="3143" y="157"/>
                </a:lnTo>
                <a:lnTo>
                  <a:pt x="3144" y="137"/>
                </a:lnTo>
                <a:lnTo>
                  <a:pt x="3144" y="149"/>
                </a:lnTo>
                <a:lnTo>
                  <a:pt x="3145" y="148"/>
                </a:lnTo>
                <a:lnTo>
                  <a:pt x="3145" y="158"/>
                </a:lnTo>
                <a:lnTo>
                  <a:pt x="3146" y="120"/>
                </a:lnTo>
                <a:lnTo>
                  <a:pt x="3146" y="130"/>
                </a:lnTo>
                <a:lnTo>
                  <a:pt x="3146" y="117"/>
                </a:lnTo>
                <a:lnTo>
                  <a:pt x="3147" y="146"/>
                </a:lnTo>
                <a:lnTo>
                  <a:pt x="3147" y="119"/>
                </a:lnTo>
                <a:lnTo>
                  <a:pt x="3148" y="109"/>
                </a:lnTo>
                <a:lnTo>
                  <a:pt x="3149" y="198"/>
                </a:lnTo>
                <a:lnTo>
                  <a:pt x="3149" y="193"/>
                </a:lnTo>
                <a:lnTo>
                  <a:pt x="3149" y="209"/>
                </a:lnTo>
                <a:lnTo>
                  <a:pt x="3149" y="214"/>
                </a:lnTo>
                <a:lnTo>
                  <a:pt x="3150" y="129"/>
                </a:lnTo>
                <a:lnTo>
                  <a:pt x="3150" y="139"/>
                </a:lnTo>
                <a:lnTo>
                  <a:pt x="3150" y="141"/>
                </a:lnTo>
                <a:lnTo>
                  <a:pt x="3151" y="143"/>
                </a:lnTo>
                <a:lnTo>
                  <a:pt x="3151" y="114"/>
                </a:lnTo>
                <a:lnTo>
                  <a:pt x="3151" y="129"/>
                </a:lnTo>
                <a:lnTo>
                  <a:pt x="3152" y="126"/>
                </a:lnTo>
                <a:lnTo>
                  <a:pt x="3152" y="47"/>
                </a:lnTo>
                <a:lnTo>
                  <a:pt x="3153" y="159"/>
                </a:lnTo>
                <a:lnTo>
                  <a:pt x="3153" y="159"/>
                </a:lnTo>
                <a:lnTo>
                  <a:pt x="3153" y="161"/>
                </a:lnTo>
                <a:lnTo>
                  <a:pt x="3153" y="149"/>
                </a:lnTo>
                <a:lnTo>
                  <a:pt x="3153" y="175"/>
                </a:lnTo>
                <a:lnTo>
                  <a:pt x="3154" y="163"/>
                </a:lnTo>
                <a:lnTo>
                  <a:pt x="3154" y="171"/>
                </a:lnTo>
                <a:lnTo>
                  <a:pt x="3156" y="145"/>
                </a:lnTo>
                <a:lnTo>
                  <a:pt x="3156" y="146"/>
                </a:lnTo>
                <a:lnTo>
                  <a:pt x="3156" y="146"/>
                </a:lnTo>
                <a:lnTo>
                  <a:pt x="3156" y="154"/>
                </a:lnTo>
                <a:lnTo>
                  <a:pt x="3157" y="130"/>
                </a:lnTo>
                <a:lnTo>
                  <a:pt x="3157" y="132"/>
                </a:lnTo>
                <a:lnTo>
                  <a:pt x="3157" y="129"/>
                </a:lnTo>
                <a:lnTo>
                  <a:pt x="3158" y="142"/>
                </a:lnTo>
                <a:lnTo>
                  <a:pt x="3158" y="139"/>
                </a:lnTo>
                <a:lnTo>
                  <a:pt x="3160" y="156"/>
                </a:lnTo>
                <a:lnTo>
                  <a:pt x="3160" y="136"/>
                </a:lnTo>
                <a:lnTo>
                  <a:pt x="3160" y="141"/>
                </a:lnTo>
                <a:lnTo>
                  <a:pt x="3160" y="140"/>
                </a:lnTo>
                <a:lnTo>
                  <a:pt x="3160" y="133"/>
                </a:lnTo>
                <a:lnTo>
                  <a:pt x="3161" y="162"/>
                </a:lnTo>
                <a:lnTo>
                  <a:pt x="3161" y="145"/>
                </a:lnTo>
                <a:lnTo>
                  <a:pt x="3161" y="146"/>
                </a:lnTo>
                <a:lnTo>
                  <a:pt x="3162" y="140"/>
                </a:lnTo>
                <a:lnTo>
                  <a:pt x="3162" y="184"/>
                </a:lnTo>
                <a:lnTo>
                  <a:pt x="3162" y="193"/>
                </a:lnTo>
                <a:lnTo>
                  <a:pt x="3164" y="131"/>
                </a:lnTo>
                <a:lnTo>
                  <a:pt x="3164" y="132"/>
                </a:lnTo>
                <a:lnTo>
                  <a:pt x="3164" y="131"/>
                </a:lnTo>
                <a:lnTo>
                  <a:pt x="3165" y="114"/>
                </a:lnTo>
                <a:lnTo>
                  <a:pt x="3165" y="139"/>
                </a:lnTo>
                <a:lnTo>
                  <a:pt x="3165" y="128"/>
                </a:lnTo>
                <a:lnTo>
                  <a:pt x="3165" y="126"/>
                </a:lnTo>
                <a:lnTo>
                  <a:pt x="3167" y="151"/>
                </a:lnTo>
                <a:lnTo>
                  <a:pt x="3167" y="144"/>
                </a:lnTo>
                <a:lnTo>
                  <a:pt x="3167" y="146"/>
                </a:lnTo>
                <a:lnTo>
                  <a:pt x="3167" y="145"/>
                </a:lnTo>
                <a:lnTo>
                  <a:pt x="3168" y="164"/>
                </a:lnTo>
                <a:lnTo>
                  <a:pt x="3168" y="159"/>
                </a:lnTo>
                <a:lnTo>
                  <a:pt x="3168" y="161"/>
                </a:lnTo>
                <a:lnTo>
                  <a:pt x="3169" y="188"/>
                </a:lnTo>
                <a:lnTo>
                  <a:pt x="3169" y="135"/>
                </a:lnTo>
                <a:lnTo>
                  <a:pt x="3169" y="137"/>
                </a:lnTo>
                <a:lnTo>
                  <a:pt x="3169" y="135"/>
                </a:lnTo>
                <a:lnTo>
                  <a:pt x="3170" y="136"/>
                </a:lnTo>
                <a:lnTo>
                  <a:pt x="3170" y="126"/>
                </a:lnTo>
                <a:lnTo>
                  <a:pt x="3171" y="132"/>
                </a:lnTo>
                <a:lnTo>
                  <a:pt x="3171" y="135"/>
                </a:lnTo>
                <a:lnTo>
                  <a:pt x="3171" y="133"/>
                </a:lnTo>
                <a:lnTo>
                  <a:pt x="3172" y="158"/>
                </a:lnTo>
                <a:lnTo>
                  <a:pt x="3172" y="148"/>
                </a:lnTo>
                <a:lnTo>
                  <a:pt x="3172" y="147"/>
                </a:lnTo>
                <a:lnTo>
                  <a:pt x="3173" y="137"/>
                </a:lnTo>
                <a:lnTo>
                  <a:pt x="3173" y="171"/>
                </a:lnTo>
                <a:lnTo>
                  <a:pt x="3174" y="151"/>
                </a:lnTo>
                <a:lnTo>
                  <a:pt x="3174" y="145"/>
                </a:lnTo>
                <a:lnTo>
                  <a:pt x="3175" y="180"/>
                </a:lnTo>
                <a:lnTo>
                  <a:pt x="3175" y="136"/>
                </a:lnTo>
                <a:lnTo>
                  <a:pt x="3175" y="134"/>
                </a:lnTo>
                <a:lnTo>
                  <a:pt x="3176" y="149"/>
                </a:lnTo>
                <a:lnTo>
                  <a:pt x="3176" y="126"/>
                </a:lnTo>
                <a:lnTo>
                  <a:pt x="3176" y="129"/>
                </a:lnTo>
                <a:lnTo>
                  <a:pt x="3176" y="127"/>
                </a:lnTo>
                <a:lnTo>
                  <a:pt x="3177" y="41"/>
                </a:lnTo>
                <a:lnTo>
                  <a:pt x="3178" y="156"/>
                </a:lnTo>
                <a:lnTo>
                  <a:pt x="3178" y="122"/>
                </a:lnTo>
                <a:lnTo>
                  <a:pt x="3178" y="121"/>
                </a:lnTo>
                <a:lnTo>
                  <a:pt x="3179" y="194"/>
                </a:lnTo>
                <a:lnTo>
                  <a:pt x="3179" y="194"/>
                </a:lnTo>
                <a:lnTo>
                  <a:pt x="3180" y="195"/>
                </a:lnTo>
                <a:lnTo>
                  <a:pt x="3181" y="144"/>
                </a:lnTo>
                <a:lnTo>
                  <a:pt x="3181" y="146"/>
                </a:lnTo>
                <a:lnTo>
                  <a:pt x="3181" y="142"/>
                </a:lnTo>
                <a:lnTo>
                  <a:pt x="3181" y="144"/>
                </a:lnTo>
                <a:lnTo>
                  <a:pt x="3182" y="123"/>
                </a:lnTo>
                <a:lnTo>
                  <a:pt x="3182" y="127"/>
                </a:lnTo>
                <a:lnTo>
                  <a:pt x="3182" y="126"/>
                </a:lnTo>
                <a:lnTo>
                  <a:pt x="3182" y="122"/>
                </a:lnTo>
                <a:lnTo>
                  <a:pt x="3183" y="144"/>
                </a:lnTo>
                <a:lnTo>
                  <a:pt x="3183" y="140"/>
                </a:lnTo>
                <a:lnTo>
                  <a:pt x="3184" y="140"/>
                </a:lnTo>
                <a:lnTo>
                  <a:pt x="3184" y="128"/>
                </a:lnTo>
                <a:lnTo>
                  <a:pt x="3185" y="161"/>
                </a:lnTo>
                <a:lnTo>
                  <a:pt x="3185" y="157"/>
                </a:lnTo>
                <a:lnTo>
                  <a:pt x="3185" y="157"/>
                </a:lnTo>
                <a:lnTo>
                  <a:pt x="3185" y="158"/>
                </a:lnTo>
                <a:lnTo>
                  <a:pt x="3186" y="143"/>
                </a:lnTo>
                <a:lnTo>
                  <a:pt x="3186" y="145"/>
                </a:lnTo>
                <a:lnTo>
                  <a:pt x="3186" y="144"/>
                </a:lnTo>
                <a:lnTo>
                  <a:pt x="3187" y="155"/>
                </a:lnTo>
                <a:lnTo>
                  <a:pt x="3188" y="125"/>
                </a:lnTo>
                <a:lnTo>
                  <a:pt x="3188" y="134"/>
                </a:lnTo>
                <a:lnTo>
                  <a:pt x="3188" y="134"/>
                </a:lnTo>
                <a:lnTo>
                  <a:pt x="3189" y="148"/>
                </a:lnTo>
                <a:lnTo>
                  <a:pt x="3189" y="146"/>
                </a:lnTo>
                <a:lnTo>
                  <a:pt x="3189" y="147"/>
                </a:lnTo>
                <a:lnTo>
                  <a:pt x="3189" y="157"/>
                </a:lnTo>
                <a:lnTo>
                  <a:pt x="3190" y="135"/>
                </a:lnTo>
                <a:lnTo>
                  <a:pt x="3190" y="145"/>
                </a:lnTo>
                <a:lnTo>
                  <a:pt x="3191" y="146"/>
                </a:lnTo>
                <a:lnTo>
                  <a:pt x="3191" y="144"/>
                </a:lnTo>
                <a:lnTo>
                  <a:pt x="3192" y="154"/>
                </a:lnTo>
                <a:lnTo>
                  <a:pt x="3192" y="149"/>
                </a:lnTo>
                <a:lnTo>
                  <a:pt x="3192" y="148"/>
                </a:lnTo>
                <a:lnTo>
                  <a:pt x="3192" y="150"/>
                </a:lnTo>
                <a:lnTo>
                  <a:pt x="3193" y="140"/>
                </a:lnTo>
                <a:lnTo>
                  <a:pt x="3193" y="143"/>
                </a:lnTo>
                <a:lnTo>
                  <a:pt x="3193" y="144"/>
                </a:lnTo>
                <a:lnTo>
                  <a:pt x="3194" y="164"/>
                </a:lnTo>
                <a:lnTo>
                  <a:pt x="3194" y="139"/>
                </a:lnTo>
                <a:lnTo>
                  <a:pt x="3195" y="141"/>
                </a:lnTo>
                <a:lnTo>
                  <a:pt x="3195" y="135"/>
                </a:lnTo>
                <a:lnTo>
                  <a:pt x="3196" y="152"/>
                </a:lnTo>
                <a:lnTo>
                  <a:pt x="3196" y="135"/>
                </a:lnTo>
                <a:lnTo>
                  <a:pt x="3196" y="134"/>
                </a:lnTo>
                <a:lnTo>
                  <a:pt x="3197" y="173"/>
                </a:lnTo>
                <a:lnTo>
                  <a:pt x="3197" y="151"/>
                </a:lnTo>
                <a:lnTo>
                  <a:pt x="3198" y="150"/>
                </a:lnTo>
                <a:lnTo>
                  <a:pt x="3199" y="132"/>
                </a:lnTo>
                <a:lnTo>
                  <a:pt x="3199" y="131"/>
                </a:lnTo>
                <a:lnTo>
                  <a:pt x="3199" y="127"/>
                </a:lnTo>
                <a:lnTo>
                  <a:pt x="3200" y="149"/>
                </a:lnTo>
                <a:lnTo>
                  <a:pt x="3200" y="146"/>
                </a:lnTo>
                <a:lnTo>
                  <a:pt x="3200" y="147"/>
                </a:lnTo>
                <a:lnTo>
                  <a:pt x="3201" y="141"/>
                </a:lnTo>
                <a:lnTo>
                  <a:pt x="3201" y="176"/>
                </a:lnTo>
                <a:lnTo>
                  <a:pt x="3201" y="163"/>
                </a:lnTo>
                <a:lnTo>
                  <a:pt x="3202" y="159"/>
                </a:lnTo>
                <a:lnTo>
                  <a:pt x="3202" y="181"/>
                </a:lnTo>
                <a:lnTo>
                  <a:pt x="3203" y="122"/>
                </a:lnTo>
                <a:lnTo>
                  <a:pt x="3203" y="132"/>
                </a:lnTo>
                <a:lnTo>
                  <a:pt x="3203" y="132"/>
                </a:lnTo>
                <a:lnTo>
                  <a:pt x="3204" y="114"/>
                </a:lnTo>
                <a:lnTo>
                  <a:pt x="3204" y="148"/>
                </a:lnTo>
                <a:lnTo>
                  <a:pt x="3204" y="148"/>
                </a:lnTo>
                <a:lnTo>
                  <a:pt x="3206" y="165"/>
                </a:lnTo>
                <a:lnTo>
                  <a:pt x="3206" y="153"/>
                </a:lnTo>
                <a:lnTo>
                  <a:pt x="3206" y="154"/>
                </a:lnTo>
                <a:lnTo>
                  <a:pt x="3206" y="162"/>
                </a:lnTo>
                <a:lnTo>
                  <a:pt x="3207" y="138"/>
                </a:lnTo>
                <a:lnTo>
                  <a:pt x="3207" y="139"/>
                </a:lnTo>
                <a:lnTo>
                  <a:pt x="3207" y="138"/>
                </a:lnTo>
                <a:lnTo>
                  <a:pt x="3208" y="105"/>
                </a:lnTo>
                <a:lnTo>
                  <a:pt x="3208" y="148"/>
                </a:lnTo>
                <a:lnTo>
                  <a:pt x="3208" y="144"/>
                </a:lnTo>
                <a:lnTo>
                  <a:pt x="3209" y="146"/>
                </a:lnTo>
                <a:lnTo>
                  <a:pt x="3209" y="135"/>
                </a:lnTo>
                <a:lnTo>
                  <a:pt x="3210" y="160"/>
                </a:lnTo>
                <a:lnTo>
                  <a:pt x="3210" y="143"/>
                </a:lnTo>
                <a:lnTo>
                  <a:pt x="3210" y="142"/>
                </a:lnTo>
                <a:lnTo>
                  <a:pt x="3211" y="156"/>
                </a:lnTo>
                <a:lnTo>
                  <a:pt x="3211" y="135"/>
                </a:lnTo>
                <a:lnTo>
                  <a:pt x="3211" y="141"/>
                </a:lnTo>
                <a:lnTo>
                  <a:pt x="3211" y="141"/>
                </a:lnTo>
                <a:lnTo>
                  <a:pt x="3212" y="161"/>
                </a:lnTo>
                <a:lnTo>
                  <a:pt x="3213" y="144"/>
                </a:lnTo>
                <a:lnTo>
                  <a:pt x="3213" y="143"/>
                </a:lnTo>
                <a:lnTo>
                  <a:pt x="3213" y="132"/>
                </a:lnTo>
                <a:lnTo>
                  <a:pt x="3214" y="157"/>
                </a:lnTo>
                <a:lnTo>
                  <a:pt x="3214" y="150"/>
                </a:lnTo>
                <a:lnTo>
                  <a:pt x="3214" y="149"/>
                </a:lnTo>
                <a:lnTo>
                  <a:pt x="3214" y="161"/>
                </a:lnTo>
                <a:lnTo>
                  <a:pt x="3215" y="136"/>
                </a:lnTo>
                <a:lnTo>
                  <a:pt x="3215" y="145"/>
                </a:lnTo>
                <a:lnTo>
                  <a:pt x="3215" y="144"/>
                </a:lnTo>
                <a:lnTo>
                  <a:pt x="3216" y="145"/>
                </a:lnTo>
                <a:lnTo>
                  <a:pt x="3216" y="132"/>
                </a:lnTo>
                <a:lnTo>
                  <a:pt x="3217" y="136"/>
                </a:lnTo>
                <a:lnTo>
                  <a:pt x="3217" y="135"/>
                </a:lnTo>
                <a:lnTo>
                  <a:pt x="3217" y="133"/>
                </a:lnTo>
                <a:lnTo>
                  <a:pt x="3217" y="154"/>
                </a:lnTo>
                <a:lnTo>
                  <a:pt x="3218" y="141"/>
                </a:lnTo>
                <a:lnTo>
                  <a:pt x="3218" y="142"/>
                </a:lnTo>
                <a:lnTo>
                  <a:pt x="3218" y="138"/>
                </a:lnTo>
                <a:lnTo>
                  <a:pt x="3219" y="155"/>
                </a:lnTo>
                <a:lnTo>
                  <a:pt x="3220" y="155"/>
                </a:lnTo>
                <a:lnTo>
                  <a:pt x="3220" y="153"/>
                </a:lnTo>
                <a:lnTo>
                  <a:pt x="3220" y="154"/>
                </a:lnTo>
                <a:lnTo>
                  <a:pt x="3221" y="142"/>
                </a:lnTo>
                <a:lnTo>
                  <a:pt x="3221" y="142"/>
                </a:lnTo>
                <a:lnTo>
                  <a:pt x="3222" y="171"/>
                </a:lnTo>
                <a:lnTo>
                  <a:pt x="3222" y="149"/>
                </a:lnTo>
                <a:lnTo>
                  <a:pt x="3222" y="147"/>
                </a:lnTo>
                <a:lnTo>
                  <a:pt x="3223" y="115"/>
                </a:lnTo>
                <a:lnTo>
                  <a:pt x="3224" y="134"/>
                </a:lnTo>
                <a:lnTo>
                  <a:pt x="3224" y="134"/>
                </a:lnTo>
                <a:lnTo>
                  <a:pt x="3225" y="89"/>
                </a:lnTo>
                <a:lnTo>
                  <a:pt x="3225" y="146"/>
                </a:lnTo>
                <a:lnTo>
                  <a:pt x="3225" y="146"/>
                </a:lnTo>
                <a:lnTo>
                  <a:pt x="3226" y="171"/>
                </a:lnTo>
                <a:lnTo>
                  <a:pt x="3226" y="161"/>
                </a:lnTo>
                <a:lnTo>
                  <a:pt x="3226" y="160"/>
                </a:lnTo>
                <a:lnTo>
                  <a:pt x="3227" y="163"/>
                </a:lnTo>
                <a:lnTo>
                  <a:pt x="3228" y="145"/>
                </a:lnTo>
                <a:lnTo>
                  <a:pt x="3228" y="146"/>
                </a:lnTo>
                <a:lnTo>
                  <a:pt x="3228" y="144"/>
                </a:lnTo>
                <a:lnTo>
                  <a:pt x="3229" y="152"/>
                </a:lnTo>
                <a:lnTo>
                  <a:pt x="3229" y="135"/>
                </a:lnTo>
                <a:lnTo>
                  <a:pt x="3229" y="137"/>
                </a:lnTo>
                <a:lnTo>
                  <a:pt x="3229" y="138"/>
                </a:lnTo>
                <a:lnTo>
                  <a:pt x="3230" y="129"/>
                </a:lnTo>
                <a:lnTo>
                  <a:pt x="3230" y="180"/>
                </a:lnTo>
                <a:lnTo>
                  <a:pt x="3231" y="135"/>
                </a:lnTo>
                <a:lnTo>
                  <a:pt x="3231" y="136"/>
                </a:lnTo>
                <a:lnTo>
                  <a:pt x="3231" y="126"/>
                </a:lnTo>
                <a:lnTo>
                  <a:pt x="3232" y="146"/>
                </a:lnTo>
                <a:lnTo>
                  <a:pt x="3232" y="140"/>
                </a:lnTo>
                <a:lnTo>
                  <a:pt x="3232" y="138"/>
                </a:lnTo>
                <a:lnTo>
                  <a:pt x="3232" y="142"/>
                </a:lnTo>
                <a:lnTo>
                  <a:pt x="3233" y="129"/>
                </a:lnTo>
                <a:lnTo>
                  <a:pt x="3233" y="139"/>
                </a:lnTo>
                <a:lnTo>
                  <a:pt x="3233" y="137"/>
                </a:lnTo>
                <a:lnTo>
                  <a:pt x="3235" y="154"/>
                </a:lnTo>
                <a:lnTo>
                  <a:pt x="3235" y="153"/>
                </a:lnTo>
                <a:lnTo>
                  <a:pt x="3235" y="152"/>
                </a:lnTo>
                <a:lnTo>
                  <a:pt x="3236" y="145"/>
                </a:lnTo>
                <a:lnTo>
                  <a:pt x="3236" y="165"/>
                </a:lnTo>
                <a:lnTo>
                  <a:pt x="3236" y="148"/>
                </a:lnTo>
                <a:lnTo>
                  <a:pt x="3237" y="146"/>
                </a:lnTo>
                <a:lnTo>
                  <a:pt x="3237" y="140"/>
                </a:lnTo>
                <a:lnTo>
                  <a:pt x="3238" y="150"/>
                </a:lnTo>
                <a:lnTo>
                  <a:pt x="3238" y="144"/>
                </a:lnTo>
                <a:lnTo>
                  <a:pt x="3238" y="145"/>
                </a:lnTo>
                <a:lnTo>
                  <a:pt x="3239" y="154"/>
                </a:lnTo>
                <a:lnTo>
                  <a:pt x="3239" y="126"/>
                </a:lnTo>
                <a:lnTo>
                  <a:pt x="3239" y="136"/>
                </a:lnTo>
                <a:lnTo>
                  <a:pt x="3239" y="135"/>
                </a:lnTo>
                <a:lnTo>
                  <a:pt x="3239" y="132"/>
                </a:lnTo>
                <a:lnTo>
                  <a:pt x="3240" y="156"/>
                </a:lnTo>
                <a:lnTo>
                  <a:pt x="3240" y="143"/>
                </a:lnTo>
                <a:lnTo>
                  <a:pt x="3241" y="145"/>
                </a:lnTo>
                <a:lnTo>
                  <a:pt x="3241" y="143"/>
                </a:lnTo>
                <a:lnTo>
                  <a:pt x="3241" y="161"/>
                </a:lnTo>
                <a:lnTo>
                  <a:pt x="3242" y="151"/>
                </a:lnTo>
                <a:lnTo>
                  <a:pt x="3242" y="152"/>
                </a:lnTo>
                <a:lnTo>
                  <a:pt x="3243" y="135"/>
                </a:lnTo>
                <a:lnTo>
                  <a:pt x="3243" y="135"/>
                </a:lnTo>
                <a:lnTo>
                  <a:pt x="3244" y="135"/>
                </a:lnTo>
                <a:lnTo>
                  <a:pt x="3244" y="130"/>
                </a:lnTo>
                <a:lnTo>
                  <a:pt x="3245" y="151"/>
                </a:lnTo>
                <a:lnTo>
                  <a:pt x="3245" y="152"/>
                </a:lnTo>
                <a:lnTo>
                  <a:pt x="3246" y="140"/>
                </a:lnTo>
                <a:lnTo>
                  <a:pt x="3246" y="161"/>
                </a:lnTo>
                <a:lnTo>
                  <a:pt x="3246" y="164"/>
                </a:lnTo>
                <a:lnTo>
                  <a:pt x="3246" y="166"/>
                </a:lnTo>
                <a:lnTo>
                  <a:pt x="3247" y="128"/>
                </a:lnTo>
                <a:lnTo>
                  <a:pt x="3247" y="138"/>
                </a:lnTo>
                <a:lnTo>
                  <a:pt x="3248" y="137"/>
                </a:lnTo>
                <a:lnTo>
                  <a:pt x="3248" y="136"/>
                </a:lnTo>
                <a:lnTo>
                  <a:pt x="3248" y="144"/>
                </a:lnTo>
                <a:lnTo>
                  <a:pt x="3249" y="136"/>
                </a:lnTo>
                <a:lnTo>
                  <a:pt x="3249" y="138"/>
                </a:lnTo>
                <a:lnTo>
                  <a:pt x="3249" y="137"/>
                </a:lnTo>
                <a:lnTo>
                  <a:pt x="3250" y="168"/>
                </a:lnTo>
                <a:lnTo>
                  <a:pt x="3250" y="141"/>
                </a:lnTo>
                <a:lnTo>
                  <a:pt x="3250" y="141"/>
                </a:lnTo>
                <a:lnTo>
                  <a:pt x="3250" y="150"/>
                </a:lnTo>
                <a:lnTo>
                  <a:pt x="3252" y="136"/>
                </a:lnTo>
                <a:lnTo>
                  <a:pt x="3252" y="145"/>
                </a:lnTo>
                <a:lnTo>
                  <a:pt x="3252" y="146"/>
                </a:lnTo>
                <a:lnTo>
                  <a:pt x="3252" y="136"/>
                </a:lnTo>
                <a:lnTo>
                  <a:pt x="3252" y="151"/>
                </a:lnTo>
                <a:lnTo>
                  <a:pt x="3253" y="142"/>
                </a:lnTo>
                <a:lnTo>
                  <a:pt x="3253" y="141"/>
                </a:lnTo>
                <a:lnTo>
                  <a:pt x="3254" y="156"/>
                </a:lnTo>
                <a:lnTo>
                  <a:pt x="3254" y="128"/>
                </a:lnTo>
                <a:lnTo>
                  <a:pt x="3254" y="130"/>
                </a:lnTo>
                <a:lnTo>
                  <a:pt x="3255" y="130"/>
                </a:lnTo>
                <a:lnTo>
                  <a:pt x="3256" y="159"/>
                </a:lnTo>
                <a:lnTo>
                  <a:pt x="3256" y="132"/>
                </a:lnTo>
                <a:lnTo>
                  <a:pt x="3256" y="135"/>
                </a:lnTo>
                <a:lnTo>
                  <a:pt x="3257" y="172"/>
                </a:lnTo>
                <a:lnTo>
                  <a:pt x="3257" y="159"/>
                </a:lnTo>
                <a:lnTo>
                  <a:pt x="3258" y="145"/>
                </a:lnTo>
                <a:lnTo>
                  <a:pt x="3258" y="147"/>
                </a:lnTo>
                <a:lnTo>
                  <a:pt x="3259" y="150"/>
                </a:lnTo>
                <a:lnTo>
                  <a:pt x="3259" y="151"/>
                </a:lnTo>
                <a:lnTo>
                  <a:pt x="3259" y="131"/>
                </a:lnTo>
                <a:lnTo>
                  <a:pt x="3260" y="142"/>
                </a:lnTo>
                <a:lnTo>
                  <a:pt x="3260" y="140"/>
                </a:lnTo>
                <a:lnTo>
                  <a:pt x="3260" y="128"/>
                </a:lnTo>
                <a:lnTo>
                  <a:pt x="3261" y="151"/>
                </a:lnTo>
                <a:lnTo>
                  <a:pt x="3261" y="135"/>
                </a:lnTo>
                <a:lnTo>
                  <a:pt x="3261" y="135"/>
                </a:lnTo>
                <a:lnTo>
                  <a:pt x="3263" y="152"/>
                </a:lnTo>
                <a:lnTo>
                  <a:pt x="3263" y="152"/>
                </a:lnTo>
                <a:lnTo>
                  <a:pt x="3264" y="139"/>
                </a:lnTo>
                <a:lnTo>
                  <a:pt x="3264" y="141"/>
                </a:lnTo>
                <a:lnTo>
                  <a:pt x="3264" y="143"/>
                </a:lnTo>
                <a:lnTo>
                  <a:pt x="3264" y="126"/>
                </a:lnTo>
                <a:lnTo>
                  <a:pt x="3265" y="156"/>
                </a:lnTo>
                <a:lnTo>
                  <a:pt x="3265" y="138"/>
                </a:lnTo>
                <a:lnTo>
                  <a:pt x="3266" y="138"/>
                </a:lnTo>
                <a:lnTo>
                  <a:pt x="3266" y="126"/>
                </a:lnTo>
                <a:lnTo>
                  <a:pt x="3266" y="147"/>
                </a:lnTo>
                <a:lnTo>
                  <a:pt x="3267" y="142"/>
                </a:lnTo>
                <a:lnTo>
                  <a:pt x="3267" y="141"/>
                </a:lnTo>
                <a:lnTo>
                  <a:pt x="3268" y="138"/>
                </a:lnTo>
                <a:lnTo>
                  <a:pt x="3268" y="158"/>
                </a:lnTo>
                <a:lnTo>
                  <a:pt x="3268" y="152"/>
                </a:lnTo>
                <a:lnTo>
                  <a:pt x="3268" y="150"/>
                </a:lnTo>
                <a:lnTo>
                  <a:pt x="3270" y="137"/>
                </a:lnTo>
                <a:lnTo>
                  <a:pt x="3270" y="137"/>
                </a:lnTo>
                <a:lnTo>
                  <a:pt x="3270" y="137"/>
                </a:lnTo>
                <a:lnTo>
                  <a:pt x="3270" y="135"/>
                </a:lnTo>
                <a:lnTo>
                  <a:pt x="3271" y="146"/>
                </a:lnTo>
                <a:lnTo>
                  <a:pt x="3271" y="145"/>
                </a:lnTo>
                <a:lnTo>
                  <a:pt x="3271" y="146"/>
                </a:lnTo>
                <a:lnTo>
                  <a:pt x="3272" y="136"/>
                </a:lnTo>
                <a:lnTo>
                  <a:pt x="3272" y="176"/>
                </a:lnTo>
                <a:lnTo>
                  <a:pt x="3272" y="164"/>
                </a:lnTo>
                <a:lnTo>
                  <a:pt x="3272" y="166"/>
                </a:lnTo>
                <a:lnTo>
                  <a:pt x="3273" y="166"/>
                </a:lnTo>
                <a:lnTo>
                  <a:pt x="3274" y="136"/>
                </a:lnTo>
                <a:lnTo>
                  <a:pt x="3274" y="140"/>
                </a:lnTo>
                <a:lnTo>
                  <a:pt x="3274" y="154"/>
                </a:lnTo>
                <a:lnTo>
                  <a:pt x="3274" y="130"/>
                </a:lnTo>
                <a:lnTo>
                  <a:pt x="3275" y="141"/>
                </a:lnTo>
                <a:lnTo>
                  <a:pt x="3275" y="140"/>
                </a:lnTo>
                <a:lnTo>
                  <a:pt x="3276" y="124"/>
                </a:lnTo>
                <a:lnTo>
                  <a:pt x="3277" y="148"/>
                </a:lnTo>
                <a:lnTo>
                  <a:pt x="3277" y="148"/>
                </a:lnTo>
                <a:lnTo>
                  <a:pt x="3277" y="151"/>
                </a:lnTo>
                <a:lnTo>
                  <a:pt x="3278" y="139"/>
                </a:lnTo>
                <a:lnTo>
                  <a:pt x="3278" y="144"/>
                </a:lnTo>
                <a:lnTo>
                  <a:pt x="3278" y="145"/>
                </a:lnTo>
                <a:lnTo>
                  <a:pt x="3279" y="144"/>
                </a:lnTo>
                <a:lnTo>
                  <a:pt x="3279" y="167"/>
                </a:lnTo>
                <a:lnTo>
                  <a:pt x="3279" y="147"/>
                </a:lnTo>
                <a:lnTo>
                  <a:pt x="3279" y="145"/>
                </a:lnTo>
                <a:lnTo>
                  <a:pt x="3280" y="147"/>
                </a:lnTo>
                <a:lnTo>
                  <a:pt x="3280" y="137"/>
                </a:lnTo>
                <a:lnTo>
                  <a:pt x="3281" y="142"/>
                </a:lnTo>
                <a:lnTo>
                  <a:pt x="3281" y="142"/>
                </a:lnTo>
                <a:lnTo>
                  <a:pt x="3281" y="144"/>
                </a:lnTo>
                <a:lnTo>
                  <a:pt x="3282" y="135"/>
                </a:lnTo>
                <a:lnTo>
                  <a:pt x="3282" y="143"/>
                </a:lnTo>
                <a:lnTo>
                  <a:pt x="3282" y="144"/>
                </a:lnTo>
                <a:lnTo>
                  <a:pt x="3283" y="154"/>
                </a:lnTo>
                <a:lnTo>
                  <a:pt x="3284" y="140"/>
                </a:lnTo>
                <a:lnTo>
                  <a:pt x="3284" y="141"/>
                </a:lnTo>
                <a:lnTo>
                  <a:pt x="3284" y="139"/>
                </a:lnTo>
                <a:lnTo>
                  <a:pt x="3284" y="139"/>
                </a:lnTo>
                <a:lnTo>
                  <a:pt x="3285" y="146"/>
                </a:lnTo>
                <a:lnTo>
                  <a:pt x="3285" y="142"/>
                </a:lnTo>
                <a:lnTo>
                  <a:pt x="3285" y="144"/>
                </a:lnTo>
                <a:lnTo>
                  <a:pt x="3285" y="146"/>
                </a:lnTo>
                <a:lnTo>
                  <a:pt x="3286" y="130"/>
                </a:lnTo>
                <a:lnTo>
                  <a:pt x="3286" y="140"/>
                </a:lnTo>
                <a:lnTo>
                  <a:pt x="3286" y="141"/>
                </a:lnTo>
                <a:lnTo>
                  <a:pt x="3287" y="139"/>
                </a:lnTo>
                <a:lnTo>
                  <a:pt x="3287" y="151"/>
                </a:lnTo>
                <a:lnTo>
                  <a:pt x="3288" y="147"/>
                </a:lnTo>
                <a:lnTo>
                  <a:pt x="3288" y="145"/>
                </a:lnTo>
                <a:lnTo>
                  <a:pt x="3288" y="139"/>
                </a:lnTo>
                <a:lnTo>
                  <a:pt x="3289" y="151"/>
                </a:lnTo>
                <a:lnTo>
                  <a:pt x="3289" y="148"/>
                </a:lnTo>
                <a:lnTo>
                  <a:pt x="3289" y="149"/>
                </a:lnTo>
                <a:lnTo>
                  <a:pt x="3290" y="141"/>
                </a:lnTo>
                <a:lnTo>
                  <a:pt x="3290" y="152"/>
                </a:lnTo>
                <a:lnTo>
                  <a:pt x="3290" y="149"/>
                </a:lnTo>
                <a:lnTo>
                  <a:pt x="3291" y="175"/>
                </a:lnTo>
                <a:lnTo>
                  <a:pt x="3292" y="136"/>
                </a:lnTo>
                <a:lnTo>
                  <a:pt x="3292" y="139"/>
                </a:lnTo>
                <a:lnTo>
                  <a:pt x="3292" y="138"/>
                </a:lnTo>
                <a:lnTo>
                  <a:pt x="3293" y="148"/>
                </a:lnTo>
                <a:lnTo>
                  <a:pt x="3293" y="113"/>
                </a:lnTo>
                <a:lnTo>
                  <a:pt x="3293" y="116"/>
                </a:lnTo>
                <a:lnTo>
                  <a:pt x="3294" y="117"/>
                </a:lnTo>
                <a:lnTo>
                  <a:pt x="3295" y="152"/>
                </a:lnTo>
                <a:lnTo>
                  <a:pt x="3295" y="135"/>
                </a:lnTo>
                <a:lnTo>
                  <a:pt x="3295" y="136"/>
                </a:lnTo>
                <a:lnTo>
                  <a:pt x="3296" y="158"/>
                </a:lnTo>
                <a:lnTo>
                  <a:pt x="3296" y="154"/>
                </a:lnTo>
                <a:lnTo>
                  <a:pt x="3296" y="154"/>
                </a:lnTo>
                <a:lnTo>
                  <a:pt x="3297" y="156"/>
                </a:lnTo>
                <a:lnTo>
                  <a:pt x="3297" y="145"/>
                </a:lnTo>
                <a:lnTo>
                  <a:pt x="3297" y="148"/>
                </a:lnTo>
                <a:lnTo>
                  <a:pt x="3298" y="147"/>
                </a:lnTo>
                <a:lnTo>
                  <a:pt x="3298" y="156"/>
                </a:lnTo>
                <a:lnTo>
                  <a:pt x="3298" y="139"/>
                </a:lnTo>
                <a:lnTo>
                  <a:pt x="3299" y="143"/>
                </a:lnTo>
                <a:lnTo>
                  <a:pt x="3299" y="143"/>
                </a:lnTo>
                <a:lnTo>
                  <a:pt x="3300" y="160"/>
                </a:lnTo>
                <a:lnTo>
                  <a:pt x="3300" y="137"/>
                </a:lnTo>
                <a:lnTo>
                  <a:pt x="3300" y="142"/>
                </a:lnTo>
                <a:lnTo>
                  <a:pt x="3301" y="143"/>
                </a:lnTo>
                <a:lnTo>
                  <a:pt x="3302" y="137"/>
                </a:lnTo>
                <a:lnTo>
                  <a:pt x="3302" y="159"/>
                </a:lnTo>
                <a:lnTo>
                  <a:pt x="3302" y="161"/>
                </a:lnTo>
                <a:lnTo>
                  <a:pt x="3302" y="164"/>
                </a:lnTo>
                <a:lnTo>
                  <a:pt x="3303" y="134"/>
                </a:lnTo>
                <a:lnTo>
                  <a:pt x="3303" y="134"/>
                </a:lnTo>
                <a:lnTo>
                  <a:pt x="3303" y="133"/>
                </a:lnTo>
                <a:lnTo>
                  <a:pt x="3303" y="148"/>
                </a:lnTo>
                <a:lnTo>
                  <a:pt x="3304" y="126"/>
                </a:lnTo>
                <a:lnTo>
                  <a:pt x="3304" y="143"/>
                </a:lnTo>
                <a:lnTo>
                  <a:pt x="3305" y="141"/>
                </a:lnTo>
                <a:lnTo>
                  <a:pt x="3305" y="140"/>
                </a:lnTo>
                <a:lnTo>
                  <a:pt x="3305" y="158"/>
                </a:lnTo>
                <a:lnTo>
                  <a:pt x="3306" y="148"/>
                </a:lnTo>
                <a:lnTo>
                  <a:pt x="3306" y="146"/>
                </a:lnTo>
                <a:lnTo>
                  <a:pt x="3306" y="147"/>
                </a:lnTo>
                <a:lnTo>
                  <a:pt x="3307" y="125"/>
                </a:lnTo>
                <a:lnTo>
                  <a:pt x="3307" y="129"/>
                </a:lnTo>
                <a:lnTo>
                  <a:pt x="3308" y="132"/>
                </a:lnTo>
                <a:lnTo>
                  <a:pt x="3308" y="129"/>
                </a:lnTo>
                <a:lnTo>
                  <a:pt x="3309" y="146"/>
                </a:lnTo>
                <a:lnTo>
                  <a:pt x="3309" y="147"/>
                </a:lnTo>
                <a:lnTo>
                  <a:pt x="3309" y="145"/>
                </a:lnTo>
                <a:lnTo>
                  <a:pt x="3310" y="159"/>
                </a:lnTo>
                <a:lnTo>
                  <a:pt x="3310" y="152"/>
                </a:lnTo>
                <a:lnTo>
                  <a:pt x="3310" y="150"/>
                </a:lnTo>
                <a:lnTo>
                  <a:pt x="3311" y="185"/>
                </a:lnTo>
                <a:lnTo>
                  <a:pt x="3311" y="139"/>
                </a:lnTo>
                <a:lnTo>
                  <a:pt x="3312" y="137"/>
                </a:lnTo>
                <a:lnTo>
                  <a:pt x="3312" y="146"/>
                </a:lnTo>
                <a:lnTo>
                  <a:pt x="3312" y="105"/>
                </a:lnTo>
                <a:lnTo>
                  <a:pt x="3313" y="136"/>
                </a:lnTo>
                <a:lnTo>
                  <a:pt x="3313" y="138"/>
                </a:lnTo>
                <a:lnTo>
                  <a:pt x="3313" y="150"/>
                </a:lnTo>
                <a:lnTo>
                  <a:pt x="3314" y="145"/>
                </a:lnTo>
                <a:lnTo>
                  <a:pt x="3314" y="145"/>
                </a:lnTo>
                <a:lnTo>
                  <a:pt x="3315" y="156"/>
                </a:lnTo>
                <a:lnTo>
                  <a:pt x="3316" y="142"/>
                </a:lnTo>
                <a:lnTo>
                  <a:pt x="3316" y="145"/>
                </a:lnTo>
                <a:lnTo>
                  <a:pt x="3316" y="145"/>
                </a:lnTo>
                <a:lnTo>
                  <a:pt x="3316" y="139"/>
                </a:lnTo>
                <a:lnTo>
                  <a:pt x="3317" y="153"/>
                </a:lnTo>
                <a:lnTo>
                  <a:pt x="3317" y="148"/>
                </a:lnTo>
                <a:lnTo>
                  <a:pt x="3317" y="148"/>
                </a:lnTo>
                <a:lnTo>
                  <a:pt x="3317" y="161"/>
                </a:lnTo>
                <a:lnTo>
                  <a:pt x="3318" y="142"/>
                </a:lnTo>
                <a:lnTo>
                  <a:pt x="3318" y="143"/>
                </a:lnTo>
                <a:lnTo>
                  <a:pt x="3318" y="142"/>
                </a:lnTo>
                <a:lnTo>
                  <a:pt x="3319" y="155"/>
                </a:lnTo>
                <a:lnTo>
                  <a:pt x="3320" y="140"/>
                </a:lnTo>
                <a:lnTo>
                  <a:pt x="3320" y="143"/>
                </a:lnTo>
                <a:lnTo>
                  <a:pt x="3320" y="146"/>
                </a:lnTo>
                <a:lnTo>
                  <a:pt x="3320" y="128"/>
                </a:lnTo>
                <a:lnTo>
                  <a:pt x="3321" y="153"/>
                </a:lnTo>
                <a:lnTo>
                  <a:pt x="3321" y="152"/>
                </a:lnTo>
                <a:lnTo>
                  <a:pt x="3321" y="153"/>
                </a:lnTo>
                <a:lnTo>
                  <a:pt x="3321" y="163"/>
                </a:lnTo>
                <a:lnTo>
                  <a:pt x="3322" y="138"/>
                </a:lnTo>
                <a:lnTo>
                  <a:pt x="3322" y="139"/>
                </a:lnTo>
                <a:lnTo>
                  <a:pt x="3323" y="136"/>
                </a:lnTo>
                <a:lnTo>
                  <a:pt x="3323" y="154"/>
                </a:lnTo>
                <a:lnTo>
                  <a:pt x="3324" y="87"/>
                </a:lnTo>
                <a:lnTo>
                  <a:pt x="3324" y="132"/>
                </a:lnTo>
                <a:lnTo>
                  <a:pt x="3324" y="136"/>
                </a:lnTo>
                <a:lnTo>
                  <a:pt x="3325" y="133"/>
                </a:lnTo>
                <a:lnTo>
                  <a:pt x="3325" y="169"/>
                </a:lnTo>
                <a:lnTo>
                  <a:pt x="3325" y="166"/>
                </a:lnTo>
                <a:lnTo>
                  <a:pt x="3325" y="165"/>
                </a:lnTo>
                <a:lnTo>
                  <a:pt x="3327" y="145"/>
                </a:lnTo>
                <a:lnTo>
                  <a:pt x="3327" y="146"/>
                </a:lnTo>
                <a:lnTo>
                  <a:pt x="3327" y="146"/>
                </a:lnTo>
                <a:lnTo>
                  <a:pt x="3327" y="171"/>
                </a:lnTo>
                <a:lnTo>
                  <a:pt x="3328" y="132"/>
                </a:lnTo>
                <a:lnTo>
                  <a:pt x="3328" y="133"/>
                </a:lnTo>
                <a:lnTo>
                  <a:pt x="3328" y="135"/>
                </a:lnTo>
                <a:lnTo>
                  <a:pt x="3329" y="128"/>
                </a:lnTo>
                <a:lnTo>
                  <a:pt x="3329" y="141"/>
                </a:lnTo>
                <a:lnTo>
                  <a:pt x="3329" y="141"/>
                </a:lnTo>
                <a:lnTo>
                  <a:pt x="3329" y="130"/>
                </a:lnTo>
                <a:lnTo>
                  <a:pt x="3330" y="119"/>
                </a:lnTo>
                <a:lnTo>
                  <a:pt x="3331" y="143"/>
                </a:lnTo>
                <a:lnTo>
                  <a:pt x="3331" y="139"/>
                </a:lnTo>
                <a:lnTo>
                  <a:pt x="3331" y="153"/>
                </a:lnTo>
                <a:lnTo>
                  <a:pt x="3331" y="140"/>
                </a:lnTo>
                <a:lnTo>
                  <a:pt x="3332" y="157"/>
                </a:lnTo>
                <a:lnTo>
                  <a:pt x="3332" y="148"/>
                </a:lnTo>
                <a:lnTo>
                  <a:pt x="3332" y="155"/>
                </a:lnTo>
                <a:lnTo>
                  <a:pt x="3333" y="174"/>
                </a:lnTo>
                <a:lnTo>
                  <a:pt x="3333" y="144"/>
                </a:lnTo>
                <a:lnTo>
                  <a:pt x="3334" y="158"/>
                </a:lnTo>
                <a:lnTo>
                  <a:pt x="3334" y="148"/>
                </a:lnTo>
                <a:lnTo>
                  <a:pt x="3334" y="187"/>
                </a:lnTo>
                <a:lnTo>
                  <a:pt x="3335" y="78"/>
                </a:lnTo>
                <a:lnTo>
                  <a:pt x="3335" y="133"/>
                </a:lnTo>
                <a:lnTo>
                  <a:pt x="3335" y="128"/>
                </a:lnTo>
                <a:lnTo>
                  <a:pt x="3335" y="88"/>
                </a:lnTo>
                <a:lnTo>
                  <a:pt x="3336" y="180"/>
                </a:lnTo>
                <a:lnTo>
                  <a:pt x="3336" y="126"/>
                </a:lnTo>
                <a:lnTo>
                  <a:pt x="3336" y="119"/>
                </a:lnTo>
                <a:lnTo>
                  <a:pt x="3338" y="146"/>
                </a:lnTo>
                <a:lnTo>
                  <a:pt x="3338" y="91"/>
                </a:lnTo>
                <a:lnTo>
                  <a:pt x="3338" y="99"/>
                </a:lnTo>
                <a:lnTo>
                  <a:pt x="3338" y="93"/>
                </a:lnTo>
                <a:lnTo>
                  <a:pt x="3339" y="207"/>
                </a:lnTo>
                <a:lnTo>
                  <a:pt x="3339" y="193"/>
                </a:lnTo>
                <a:lnTo>
                  <a:pt x="3340" y="196"/>
                </a:lnTo>
                <a:lnTo>
                  <a:pt x="3340" y="214"/>
                </a:lnTo>
                <a:lnTo>
                  <a:pt x="3341" y="143"/>
                </a:lnTo>
                <a:lnTo>
                  <a:pt x="3341" y="174"/>
                </a:lnTo>
                <a:lnTo>
                  <a:pt x="3341" y="169"/>
                </a:lnTo>
                <a:lnTo>
                  <a:pt x="3342" y="195"/>
                </a:lnTo>
                <a:lnTo>
                  <a:pt x="3342" y="128"/>
                </a:lnTo>
                <a:lnTo>
                  <a:pt x="3342" y="134"/>
                </a:lnTo>
                <a:lnTo>
                  <a:pt x="3342" y="128"/>
                </a:lnTo>
                <a:lnTo>
                  <a:pt x="3342" y="162"/>
                </a:lnTo>
                <a:lnTo>
                  <a:pt x="3342" y="102"/>
                </a:lnTo>
                <a:lnTo>
                  <a:pt x="3343" y="120"/>
                </a:lnTo>
                <a:lnTo>
                  <a:pt x="3343" y="124"/>
                </a:lnTo>
                <a:lnTo>
                  <a:pt x="3344" y="129"/>
                </a:lnTo>
                <a:lnTo>
                  <a:pt x="3344" y="109"/>
                </a:lnTo>
                <a:lnTo>
                  <a:pt x="3345" y="129"/>
                </a:lnTo>
                <a:lnTo>
                  <a:pt x="3345" y="126"/>
                </a:lnTo>
                <a:lnTo>
                  <a:pt x="3345" y="103"/>
                </a:lnTo>
                <a:lnTo>
                  <a:pt x="3346" y="149"/>
                </a:lnTo>
                <a:lnTo>
                  <a:pt x="3346" y="137"/>
                </a:lnTo>
                <a:lnTo>
                  <a:pt x="3346" y="138"/>
                </a:lnTo>
                <a:lnTo>
                  <a:pt x="3348" y="161"/>
                </a:lnTo>
                <a:lnTo>
                  <a:pt x="3348" y="157"/>
                </a:lnTo>
                <a:lnTo>
                  <a:pt x="3348" y="159"/>
                </a:lnTo>
                <a:lnTo>
                  <a:pt x="3348" y="184"/>
                </a:lnTo>
                <a:lnTo>
                  <a:pt x="3349" y="141"/>
                </a:lnTo>
                <a:lnTo>
                  <a:pt x="3349" y="143"/>
                </a:lnTo>
                <a:lnTo>
                  <a:pt x="3349" y="144"/>
                </a:lnTo>
                <a:lnTo>
                  <a:pt x="3350" y="157"/>
                </a:lnTo>
                <a:lnTo>
                  <a:pt x="3350" y="137"/>
                </a:lnTo>
                <a:lnTo>
                  <a:pt x="3350" y="144"/>
                </a:lnTo>
                <a:lnTo>
                  <a:pt x="3351" y="142"/>
                </a:lnTo>
                <a:lnTo>
                  <a:pt x="3351" y="136"/>
                </a:lnTo>
                <a:lnTo>
                  <a:pt x="3351" y="159"/>
                </a:lnTo>
                <a:lnTo>
                  <a:pt x="3352" y="145"/>
                </a:lnTo>
                <a:lnTo>
                  <a:pt x="3352" y="146"/>
                </a:lnTo>
                <a:lnTo>
                  <a:pt x="3352" y="150"/>
                </a:lnTo>
                <a:lnTo>
                  <a:pt x="3353" y="137"/>
                </a:lnTo>
                <a:lnTo>
                  <a:pt x="3353" y="148"/>
                </a:lnTo>
                <a:lnTo>
                  <a:pt x="3353" y="147"/>
                </a:lnTo>
                <a:lnTo>
                  <a:pt x="3353" y="148"/>
                </a:lnTo>
                <a:lnTo>
                  <a:pt x="3354" y="99"/>
                </a:lnTo>
                <a:lnTo>
                  <a:pt x="3354" y="116"/>
                </a:lnTo>
                <a:lnTo>
                  <a:pt x="3355" y="119"/>
                </a:lnTo>
                <a:lnTo>
                  <a:pt x="3356" y="165"/>
                </a:lnTo>
                <a:lnTo>
                  <a:pt x="3356" y="159"/>
                </a:lnTo>
                <a:lnTo>
                  <a:pt x="3356" y="164"/>
                </a:lnTo>
                <a:lnTo>
                  <a:pt x="3357" y="147"/>
                </a:lnTo>
                <a:lnTo>
                  <a:pt x="3357" y="155"/>
                </a:lnTo>
                <a:lnTo>
                  <a:pt x="3358" y="151"/>
                </a:lnTo>
                <a:lnTo>
                  <a:pt x="3358" y="153"/>
                </a:lnTo>
                <a:lnTo>
                  <a:pt x="3359" y="134"/>
                </a:lnTo>
                <a:lnTo>
                  <a:pt x="3359" y="138"/>
                </a:lnTo>
                <a:lnTo>
                  <a:pt x="3359" y="139"/>
                </a:lnTo>
                <a:lnTo>
                  <a:pt x="3360" y="153"/>
                </a:lnTo>
                <a:lnTo>
                  <a:pt x="3360" y="136"/>
                </a:lnTo>
                <a:lnTo>
                  <a:pt x="3360" y="147"/>
                </a:lnTo>
                <a:lnTo>
                  <a:pt x="3360" y="148"/>
                </a:lnTo>
                <a:lnTo>
                  <a:pt x="3361" y="189"/>
                </a:lnTo>
                <a:lnTo>
                  <a:pt x="3361" y="138"/>
                </a:lnTo>
                <a:lnTo>
                  <a:pt x="3361" y="149"/>
                </a:lnTo>
                <a:lnTo>
                  <a:pt x="3362" y="152"/>
                </a:lnTo>
                <a:lnTo>
                  <a:pt x="3362" y="122"/>
                </a:lnTo>
                <a:lnTo>
                  <a:pt x="3363" y="124"/>
                </a:lnTo>
                <a:lnTo>
                  <a:pt x="3363" y="127"/>
                </a:lnTo>
                <a:lnTo>
                  <a:pt x="3364" y="119"/>
                </a:lnTo>
                <a:lnTo>
                  <a:pt x="3364" y="146"/>
                </a:lnTo>
                <a:lnTo>
                  <a:pt x="3364" y="144"/>
                </a:lnTo>
                <a:lnTo>
                  <a:pt x="3365" y="146"/>
                </a:lnTo>
                <a:lnTo>
                  <a:pt x="3365" y="133"/>
                </a:lnTo>
                <a:lnTo>
                  <a:pt x="3365" y="166"/>
                </a:lnTo>
                <a:lnTo>
                  <a:pt x="3366" y="157"/>
                </a:lnTo>
                <a:lnTo>
                  <a:pt x="3366" y="155"/>
                </a:lnTo>
                <a:lnTo>
                  <a:pt x="3366" y="165"/>
                </a:lnTo>
                <a:lnTo>
                  <a:pt x="3367" y="145"/>
                </a:lnTo>
                <a:lnTo>
                  <a:pt x="3367" y="146"/>
                </a:lnTo>
                <a:lnTo>
                  <a:pt x="3367" y="151"/>
                </a:lnTo>
                <a:lnTo>
                  <a:pt x="3368" y="141"/>
                </a:lnTo>
                <a:lnTo>
                  <a:pt x="3368" y="142"/>
                </a:lnTo>
                <a:lnTo>
                  <a:pt x="3369" y="144"/>
                </a:lnTo>
                <a:lnTo>
                  <a:pt x="3369" y="152"/>
                </a:lnTo>
                <a:lnTo>
                  <a:pt x="3369" y="127"/>
                </a:lnTo>
                <a:lnTo>
                  <a:pt x="3370" y="137"/>
                </a:lnTo>
                <a:lnTo>
                  <a:pt x="3370" y="140"/>
                </a:lnTo>
                <a:lnTo>
                  <a:pt x="3370" y="147"/>
                </a:lnTo>
                <a:lnTo>
                  <a:pt x="3371" y="128"/>
                </a:lnTo>
                <a:lnTo>
                  <a:pt x="3371" y="145"/>
                </a:lnTo>
                <a:lnTo>
                  <a:pt x="3371" y="144"/>
                </a:lnTo>
                <a:lnTo>
                  <a:pt x="3372" y="183"/>
                </a:lnTo>
                <a:lnTo>
                  <a:pt x="3373" y="133"/>
                </a:lnTo>
                <a:lnTo>
                  <a:pt x="3373" y="146"/>
                </a:lnTo>
                <a:lnTo>
                  <a:pt x="3373" y="123"/>
                </a:lnTo>
                <a:lnTo>
                  <a:pt x="3374" y="135"/>
                </a:lnTo>
                <a:lnTo>
                  <a:pt x="3374" y="134"/>
                </a:lnTo>
                <a:lnTo>
                  <a:pt x="3374" y="129"/>
                </a:lnTo>
                <a:lnTo>
                  <a:pt x="3375" y="146"/>
                </a:lnTo>
                <a:lnTo>
                  <a:pt x="3375" y="144"/>
                </a:lnTo>
                <a:lnTo>
                  <a:pt x="3375" y="144"/>
                </a:lnTo>
                <a:lnTo>
                  <a:pt x="3376" y="132"/>
                </a:lnTo>
                <a:lnTo>
                  <a:pt x="3377" y="159"/>
                </a:lnTo>
                <a:lnTo>
                  <a:pt x="3377" y="151"/>
                </a:lnTo>
                <a:lnTo>
                  <a:pt x="3377" y="150"/>
                </a:lnTo>
                <a:lnTo>
                  <a:pt x="3377" y="144"/>
                </a:lnTo>
                <a:lnTo>
                  <a:pt x="3378" y="163"/>
                </a:lnTo>
                <a:lnTo>
                  <a:pt x="3378" y="151"/>
                </a:lnTo>
                <a:lnTo>
                  <a:pt x="3378" y="150"/>
                </a:lnTo>
                <a:lnTo>
                  <a:pt x="3379" y="137"/>
                </a:lnTo>
                <a:lnTo>
                  <a:pt x="3379" y="155"/>
                </a:lnTo>
                <a:lnTo>
                  <a:pt x="3380" y="141"/>
                </a:lnTo>
                <a:lnTo>
                  <a:pt x="3380" y="141"/>
                </a:lnTo>
                <a:lnTo>
                  <a:pt x="3380" y="157"/>
                </a:lnTo>
                <a:lnTo>
                  <a:pt x="3380" y="138"/>
                </a:lnTo>
                <a:lnTo>
                  <a:pt x="3381" y="140"/>
                </a:lnTo>
                <a:lnTo>
                  <a:pt x="3381" y="138"/>
                </a:lnTo>
                <a:lnTo>
                  <a:pt x="3381" y="126"/>
                </a:lnTo>
                <a:lnTo>
                  <a:pt x="3382" y="155"/>
                </a:lnTo>
                <a:lnTo>
                  <a:pt x="3382" y="145"/>
                </a:lnTo>
                <a:lnTo>
                  <a:pt x="3382" y="145"/>
                </a:lnTo>
                <a:lnTo>
                  <a:pt x="3383" y="149"/>
                </a:lnTo>
                <a:lnTo>
                  <a:pt x="3383" y="140"/>
                </a:lnTo>
                <a:lnTo>
                  <a:pt x="3384" y="147"/>
                </a:lnTo>
                <a:lnTo>
                  <a:pt x="3384" y="147"/>
                </a:lnTo>
                <a:lnTo>
                  <a:pt x="3384" y="123"/>
                </a:lnTo>
                <a:lnTo>
                  <a:pt x="3385" y="158"/>
                </a:lnTo>
                <a:lnTo>
                  <a:pt x="3385" y="140"/>
                </a:lnTo>
                <a:lnTo>
                  <a:pt x="3385" y="140"/>
                </a:lnTo>
                <a:lnTo>
                  <a:pt x="3386" y="159"/>
                </a:lnTo>
                <a:lnTo>
                  <a:pt x="3386" y="152"/>
                </a:lnTo>
                <a:lnTo>
                  <a:pt x="3386" y="151"/>
                </a:lnTo>
                <a:lnTo>
                  <a:pt x="3387" y="154"/>
                </a:lnTo>
                <a:lnTo>
                  <a:pt x="3388" y="138"/>
                </a:lnTo>
                <a:lnTo>
                  <a:pt x="3388" y="140"/>
                </a:lnTo>
                <a:lnTo>
                  <a:pt x="3388" y="140"/>
                </a:lnTo>
                <a:lnTo>
                  <a:pt x="3388" y="145"/>
                </a:lnTo>
                <a:lnTo>
                  <a:pt x="3389" y="127"/>
                </a:lnTo>
                <a:lnTo>
                  <a:pt x="3389" y="131"/>
                </a:lnTo>
                <a:lnTo>
                  <a:pt x="3389" y="132"/>
                </a:lnTo>
                <a:lnTo>
                  <a:pt x="3391" y="151"/>
                </a:lnTo>
                <a:lnTo>
                  <a:pt x="3391" y="149"/>
                </a:lnTo>
                <a:lnTo>
                  <a:pt x="3391" y="149"/>
                </a:lnTo>
                <a:lnTo>
                  <a:pt x="3391" y="141"/>
                </a:lnTo>
                <a:lnTo>
                  <a:pt x="3391" y="158"/>
                </a:lnTo>
                <a:lnTo>
                  <a:pt x="3392" y="144"/>
                </a:lnTo>
                <a:lnTo>
                  <a:pt x="3392" y="144"/>
                </a:lnTo>
                <a:lnTo>
                  <a:pt x="3392" y="147"/>
                </a:lnTo>
                <a:lnTo>
                  <a:pt x="3393" y="126"/>
                </a:lnTo>
                <a:lnTo>
                  <a:pt x="3393" y="136"/>
                </a:lnTo>
                <a:lnTo>
                  <a:pt x="3393" y="135"/>
                </a:lnTo>
                <a:lnTo>
                  <a:pt x="3394" y="133"/>
                </a:lnTo>
                <a:lnTo>
                  <a:pt x="3395" y="147"/>
                </a:lnTo>
                <a:lnTo>
                  <a:pt x="3395" y="143"/>
                </a:lnTo>
                <a:lnTo>
                  <a:pt x="3395" y="144"/>
                </a:lnTo>
                <a:lnTo>
                  <a:pt x="3395" y="142"/>
                </a:lnTo>
                <a:lnTo>
                  <a:pt x="3396" y="152"/>
                </a:lnTo>
                <a:lnTo>
                  <a:pt x="3396" y="147"/>
                </a:lnTo>
                <a:lnTo>
                  <a:pt x="3397" y="146"/>
                </a:lnTo>
                <a:lnTo>
                  <a:pt x="3397" y="148"/>
                </a:lnTo>
                <a:lnTo>
                  <a:pt x="3397" y="137"/>
                </a:lnTo>
                <a:lnTo>
                  <a:pt x="3398" y="142"/>
                </a:lnTo>
                <a:lnTo>
                  <a:pt x="3398" y="144"/>
                </a:lnTo>
                <a:lnTo>
                  <a:pt x="3398" y="157"/>
                </a:lnTo>
                <a:lnTo>
                  <a:pt x="3398" y="142"/>
                </a:lnTo>
                <a:lnTo>
                  <a:pt x="3399" y="147"/>
                </a:lnTo>
                <a:lnTo>
                  <a:pt x="3399" y="147"/>
                </a:lnTo>
                <a:lnTo>
                  <a:pt x="3400" y="136"/>
                </a:lnTo>
                <a:lnTo>
                  <a:pt x="3400" y="184"/>
                </a:lnTo>
                <a:lnTo>
                  <a:pt x="3400" y="139"/>
                </a:lnTo>
                <a:lnTo>
                  <a:pt x="3400" y="140"/>
                </a:lnTo>
                <a:lnTo>
                  <a:pt x="3401" y="142"/>
                </a:lnTo>
                <a:lnTo>
                  <a:pt x="3401" y="122"/>
                </a:lnTo>
                <a:lnTo>
                  <a:pt x="3402" y="130"/>
                </a:lnTo>
                <a:lnTo>
                  <a:pt x="3402" y="130"/>
                </a:lnTo>
                <a:lnTo>
                  <a:pt x="3402" y="125"/>
                </a:lnTo>
                <a:lnTo>
                  <a:pt x="3403" y="155"/>
                </a:lnTo>
                <a:lnTo>
                  <a:pt x="3403" y="146"/>
                </a:lnTo>
                <a:lnTo>
                  <a:pt x="3404" y="146"/>
                </a:lnTo>
                <a:lnTo>
                  <a:pt x="3404" y="143"/>
                </a:lnTo>
                <a:lnTo>
                  <a:pt x="3404" y="178"/>
                </a:lnTo>
                <a:lnTo>
                  <a:pt x="3405" y="152"/>
                </a:lnTo>
                <a:lnTo>
                  <a:pt x="3405" y="152"/>
                </a:lnTo>
                <a:lnTo>
                  <a:pt x="3406" y="137"/>
                </a:lnTo>
                <a:lnTo>
                  <a:pt x="3406" y="159"/>
                </a:lnTo>
                <a:lnTo>
                  <a:pt x="3406" y="144"/>
                </a:lnTo>
                <a:lnTo>
                  <a:pt x="3406" y="145"/>
                </a:lnTo>
                <a:lnTo>
                  <a:pt x="3407" y="156"/>
                </a:lnTo>
                <a:lnTo>
                  <a:pt x="3407" y="137"/>
                </a:lnTo>
                <a:lnTo>
                  <a:pt x="3407" y="146"/>
                </a:lnTo>
                <a:lnTo>
                  <a:pt x="3408" y="146"/>
                </a:lnTo>
                <a:lnTo>
                  <a:pt x="3408" y="144"/>
                </a:lnTo>
                <a:lnTo>
                  <a:pt x="3408" y="164"/>
                </a:lnTo>
                <a:lnTo>
                  <a:pt x="3409" y="148"/>
                </a:lnTo>
                <a:lnTo>
                  <a:pt x="3409" y="148"/>
                </a:lnTo>
                <a:lnTo>
                  <a:pt x="3409" y="131"/>
                </a:lnTo>
                <a:lnTo>
                  <a:pt x="3410" y="162"/>
                </a:lnTo>
                <a:lnTo>
                  <a:pt x="3410" y="148"/>
                </a:lnTo>
                <a:lnTo>
                  <a:pt x="3411" y="145"/>
                </a:lnTo>
                <a:lnTo>
                  <a:pt x="3412" y="125"/>
                </a:lnTo>
                <a:lnTo>
                  <a:pt x="3412" y="129"/>
                </a:lnTo>
                <a:lnTo>
                  <a:pt x="3412" y="129"/>
                </a:lnTo>
                <a:lnTo>
                  <a:pt x="3412" y="127"/>
                </a:lnTo>
                <a:lnTo>
                  <a:pt x="3413" y="151"/>
                </a:lnTo>
                <a:lnTo>
                  <a:pt x="3413" y="150"/>
                </a:lnTo>
                <a:lnTo>
                  <a:pt x="3413" y="149"/>
                </a:lnTo>
                <a:lnTo>
                  <a:pt x="3414" y="136"/>
                </a:lnTo>
                <a:lnTo>
                  <a:pt x="3414" y="159"/>
                </a:lnTo>
                <a:lnTo>
                  <a:pt x="3414" y="148"/>
                </a:lnTo>
                <a:lnTo>
                  <a:pt x="3415" y="147"/>
                </a:lnTo>
                <a:lnTo>
                  <a:pt x="3415" y="159"/>
                </a:lnTo>
                <a:lnTo>
                  <a:pt x="3416" y="128"/>
                </a:lnTo>
                <a:lnTo>
                  <a:pt x="3416" y="133"/>
                </a:lnTo>
                <a:lnTo>
                  <a:pt x="3416" y="135"/>
                </a:lnTo>
                <a:lnTo>
                  <a:pt x="3417" y="175"/>
                </a:lnTo>
                <a:lnTo>
                  <a:pt x="3417" y="169"/>
                </a:lnTo>
                <a:lnTo>
                  <a:pt x="3417" y="154"/>
                </a:lnTo>
                <a:lnTo>
                  <a:pt x="3417" y="156"/>
                </a:lnTo>
                <a:lnTo>
                  <a:pt x="3419" y="140"/>
                </a:lnTo>
                <a:lnTo>
                  <a:pt x="3419" y="143"/>
                </a:lnTo>
                <a:lnTo>
                  <a:pt x="3419" y="143"/>
                </a:lnTo>
                <a:lnTo>
                  <a:pt x="3419" y="147"/>
                </a:lnTo>
                <a:lnTo>
                  <a:pt x="3420" y="133"/>
                </a:lnTo>
                <a:lnTo>
                  <a:pt x="3420" y="135"/>
                </a:lnTo>
                <a:lnTo>
                  <a:pt x="3420" y="136"/>
                </a:lnTo>
                <a:lnTo>
                  <a:pt x="3421" y="128"/>
                </a:lnTo>
                <a:lnTo>
                  <a:pt x="3421" y="148"/>
                </a:lnTo>
                <a:lnTo>
                  <a:pt x="3421" y="146"/>
                </a:lnTo>
                <a:lnTo>
                  <a:pt x="3422" y="146"/>
                </a:lnTo>
                <a:lnTo>
                  <a:pt x="3422" y="137"/>
                </a:lnTo>
                <a:lnTo>
                  <a:pt x="3422" y="162"/>
                </a:lnTo>
                <a:lnTo>
                  <a:pt x="3423" y="151"/>
                </a:lnTo>
                <a:lnTo>
                  <a:pt x="3423" y="153"/>
                </a:lnTo>
                <a:lnTo>
                  <a:pt x="3423" y="155"/>
                </a:lnTo>
                <a:lnTo>
                  <a:pt x="3424" y="138"/>
                </a:lnTo>
                <a:lnTo>
                  <a:pt x="3424" y="145"/>
                </a:lnTo>
                <a:lnTo>
                  <a:pt x="3424" y="144"/>
                </a:lnTo>
                <a:lnTo>
                  <a:pt x="3425" y="157"/>
                </a:lnTo>
                <a:lnTo>
                  <a:pt x="3425" y="135"/>
                </a:lnTo>
                <a:lnTo>
                  <a:pt x="3425" y="144"/>
                </a:lnTo>
                <a:lnTo>
                  <a:pt x="3426" y="144"/>
                </a:lnTo>
                <a:lnTo>
                  <a:pt x="3426" y="140"/>
                </a:lnTo>
                <a:lnTo>
                  <a:pt x="3427" y="151"/>
                </a:lnTo>
                <a:lnTo>
                  <a:pt x="3427" y="144"/>
                </a:lnTo>
                <a:lnTo>
                  <a:pt x="3427" y="143"/>
                </a:lnTo>
                <a:lnTo>
                  <a:pt x="3428" y="148"/>
                </a:lnTo>
                <a:lnTo>
                  <a:pt x="3428" y="138"/>
                </a:lnTo>
                <a:lnTo>
                  <a:pt x="3428" y="142"/>
                </a:lnTo>
                <a:lnTo>
                  <a:pt x="3428" y="142"/>
                </a:lnTo>
                <a:lnTo>
                  <a:pt x="3429" y="140"/>
                </a:lnTo>
                <a:lnTo>
                  <a:pt x="3429" y="147"/>
                </a:lnTo>
                <a:lnTo>
                  <a:pt x="3430" y="142"/>
                </a:lnTo>
                <a:lnTo>
                  <a:pt x="3430" y="142"/>
                </a:lnTo>
                <a:lnTo>
                  <a:pt x="3430" y="133"/>
                </a:lnTo>
                <a:lnTo>
                  <a:pt x="3431" y="146"/>
                </a:lnTo>
                <a:lnTo>
                  <a:pt x="3431" y="145"/>
                </a:lnTo>
                <a:lnTo>
                  <a:pt x="3431" y="144"/>
                </a:lnTo>
                <a:lnTo>
                  <a:pt x="3432" y="150"/>
                </a:lnTo>
                <a:lnTo>
                  <a:pt x="3432" y="141"/>
                </a:lnTo>
                <a:lnTo>
                  <a:pt x="3432" y="145"/>
                </a:lnTo>
                <a:lnTo>
                  <a:pt x="3432" y="147"/>
                </a:lnTo>
                <a:lnTo>
                  <a:pt x="3433" y="148"/>
                </a:lnTo>
                <a:lnTo>
                  <a:pt x="3434" y="135"/>
                </a:lnTo>
                <a:lnTo>
                  <a:pt x="3434" y="137"/>
                </a:lnTo>
                <a:lnTo>
                  <a:pt x="3434" y="135"/>
                </a:lnTo>
                <a:lnTo>
                  <a:pt x="3435" y="156"/>
                </a:lnTo>
                <a:lnTo>
                  <a:pt x="3435" y="149"/>
                </a:lnTo>
                <a:lnTo>
                  <a:pt x="3435" y="151"/>
                </a:lnTo>
                <a:lnTo>
                  <a:pt x="3436" y="136"/>
                </a:lnTo>
                <a:lnTo>
                  <a:pt x="3437" y="169"/>
                </a:lnTo>
                <a:lnTo>
                  <a:pt x="3437" y="147"/>
                </a:lnTo>
                <a:lnTo>
                  <a:pt x="3437" y="147"/>
                </a:lnTo>
                <a:lnTo>
                  <a:pt x="3437" y="116"/>
                </a:lnTo>
                <a:lnTo>
                  <a:pt x="3438" y="144"/>
                </a:lnTo>
                <a:lnTo>
                  <a:pt x="3438" y="144"/>
                </a:lnTo>
                <a:lnTo>
                  <a:pt x="3439" y="175"/>
                </a:lnTo>
                <a:lnTo>
                  <a:pt x="3439" y="137"/>
                </a:lnTo>
                <a:lnTo>
                  <a:pt x="3439" y="139"/>
                </a:lnTo>
                <a:lnTo>
                  <a:pt x="3439" y="140"/>
                </a:lnTo>
                <a:lnTo>
                  <a:pt x="3440" y="149"/>
                </a:lnTo>
                <a:lnTo>
                  <a:pt x="3441" y="135"/>
                </a:lnTo>
                <a:lnTo>
                  <a:pt x="3441" y="137"/>
                </a:lnTo>
                <a:lnTo>
                  <a:pt x="3441" y="137"/>
                </a:lnTo>
                <a:lnTo>
                  <a:pt x="3441" y="149"/>
                </a:lnTo>
                <a:lnTo>
                  <a:pt x="3441" y="102"/>
                </a:lnTo>
                <a:lnTo>
                  <a:pt x="3442" y="148"/>
                </a:lnTo>
                <a:lnTo>
                  <a:pt x="3442" y="148"/>
                </a:lnTo>
                <a:lnTo>
                  <a:pt x="3443" y="142"/>
                </a:lnTo>
                <a:lnTo>
                  <a:pt x="3443" y="161"/>
                </a:lnTo>
                <a:lnTo>
                  <a:pt x="3444" y="156"/>
                </a:lnTo>
                <a:lnTo>
                  <a:pt x="3444" y="156"/>
                </a:lnTo>
                <a:lnTo>
                  <a:pt x="3444" y="158"/>
                </a:lnTo>
                <a:lnTo>
                  <a:pt x="3445" y="136"/>
                </a:lnTo>
                <a:lnTo>
                  <a:pt x="3445" y="142"/>
                </a:lnTo>
                <a:lnTo>
                  <a:pt x="3445" y="144"/>
                </a:lnTo>
                <a:lnTo>
                  <a:pt x="3446" y="151"/>
                </a:lnTo>
                <a:lnTo>
                  <a:pt x="3446" y="139"/>
                </a:lnTo>
                <a:lnTo>
                  <a:pt x="3446" y="144"/>
                </a:lnTo>
                <a:lnTo>
                  <a:pt x="3446" y="143"/>
                </a:lnTo>
                <a:lnTo>
                  <a:pt x="3447" y="127"/>
                </a:lnTo>
                <a:lnTo>
                  <a:pt x="3448" y="155"/>
                </a:lnTo>
                <a:lnTo>
                  <a:pt x="3448" y="139"/>
                </a:lnTo>
                <a:lnTo>
                  <a:pt x="3448" y="139"/>
                </a:lnTo>
                <a:lnTo>
                  <a:pt x="3449" y="148"/>
                </a:lnTo>
                <a:lnTo>
                  <a:pt x="3449" y="101"/>
                </a:lnTo>
                <a:lnTo>
                  <a:pt x="3449" y="98"/>
                </a:lnTo>
                <a:lnTo>
                  <a:pt x="3449" y="92"/>
                </a:lnTo>
                <a:lnTo>
                  <a:pt x="3450" y="167"/>
                </a:lnTo>
                <a:lnTo>
                  <a:pt x="3451" y="156"/>
                </a:lnTo>
                <a:lnTo>
                  <a:pt x="3451" y="157"/>
                </a:lnTo>
                <a:lnTo>
                  <a:pt x="3451" y="132"/>
                </a:lnTo>
                <a:lnTo>
                  <a:pt x="3452" y="175"/>
                </a:lnTo>
                <a:lnTo>
                  <a:pt x="3452" y="165"/>
                </a:lnTo>
                <a:lnTo>
                  <a:pt x="3452" y="165"/>
                </a:lnTo>
                <a:lnTo>
                  <a:pt x="3452" y="191"/>
                </a:lnTo>
                <a:lnTo>
                  <a:pt x="3453" y="129"/>
                </a:lnTo>
                <a:lnTo>
                  <a:pt x="3453" y="129"/>
                </a:lnTo>
                <a:lnTo>
                  <a:pt x="3454" y="129"/>
                </a:lnTo>
                <a:lnTo>
                  <a:pt x="3454" y="117"/>
                </a:lnTo>
                <a:lnTo>
                  <a:pt x="3455" y="143"/>
                </a:lnTo>
                <a:lnTo>
                  <a:pt x="3455" y="139"/>
                </a:lnTo>
                <a:lnTo>
                  <a:pt x="3455" y="138"/>
                </a:lnTo>
                <a:lnTo>
                  <a:pt x="3456" y="153"/>
                </a:lnTo>
                <a:lnTo>
                  <a:pt x="3456" y="133"/>
                </a:lnTo>
                <a:lnTo>
                  <a:pt x="3456" y="146"/>
                </a:lnTo>
                <a:lnTo>
                  <a:pt x="3456" y="146"/>
                </a:lnTo>
                <a:lnTo>
                  <a:pt x="3457" y="182"/>
                </a:lnTo>
                <a:lnTo>
                  <a:pt x="3457" y="135"/>
                </a:lnTo>
                <a:lnTo>
                  <a:pt x="3457" y="136"/>
                </a:lnTo>
                <a:lnTo>
                  <a:pt x="3457" y="135"/>
                </a:lnTo>
                <a:lnTo>
                  <a:pt x="3458" y="112"/>
                </a:lnTo>
                <a:lnTo>
                  <a:pt x="3459" y="168"/>
                </a:lnTo>
                <a:lnTo>
                  <a:pt x="3459" y="158"/>
                </a:lnTo>
                <a:lnTo>
                  <a:pt x="3459" y="171"/>
                </a:lnTo>
                <a:lnTo>
                  <a:pt x="3460" y="131"/>
                </a:lnTo>
                <a:lnTo>
                  <a:pt x="3460" y="160"/>
                </a:lnTo>
                <a:lnTo>
                  <a:pt x="3461" y="144"/>
                </a:lnTo>
                <a:lnTo>
                  <a:pt x="3461" y="198"/>
                </a:lnTo>
                <a:lnTo>
                  <a:pt x="3462" y="129"/>
                </a:lnTo>
                <a:lnTo>
                  <a:pt x="3462" y="134"/>
                </a:lnTo>
                <a:lnTo>
                  <a:pt x="3462" y="145"/>
                </a:lnTo>
                <a:lnTo>
                  <a:pt x="3462" y="173"/>
                </a:lnTo>
                <a:lnTo>
                  <a:pt x="3462" y="116"/>
                </a:lnTo>
                <a:lnTo>
                  <a:pt x="3463" y="130"/>
                </a:lnTo>
                <a:lnTo>
                  <a:pt x="3463" y="128"/>
                </a:lnTo>
                <a:lnTo>
                  <a:pt x="3463" y="67"/>
                </a:lnTo>
                <a:lnTo>
                  <a:pt x="3464" y="157"/>
                </a:lnTo>
                <a:lnTo>
                  <a:pt x="3464" y="149"/>
                </a:lnTo>
                <a:lnTo>
                  <a:pt x="3465" y="151"/>
                </a:lnTo>
                <a:lnTo>
                  <a:pt x="3465" y="145"/>
                </a:lnTo>
                <a:lnTo>
                  <a:pt x="3465" y="174"/>
                </a:lnTo>
                <a:lnTo>
                  <a:pt x="3466" y="151"/>
                </a:lnTo>
                <a:lnTo>
                  <a:pt x="3466" y="153"/>
                </a:lnTo>
                <a:lnTo>
                  <a:pt x="3467" y="161"/>
                </a:lnTo>
                <a:lnTo>
                  <a:pt x="3467" y="143"/>
                </a:lnTo>
                <a:lnTo>
                  <a:pt x="3467" y="146"/>
                </a:lnTo>
                <a:lnTo>
                  <a:pt x="3468" y="145"/>
                </a:lnTo>
                <a:lnTo>
                  <a:pt x="3468" y="179"/>
                </a:lnTo>
                <a:lnTo>
                  <a:pt x="3469" y="132"/>
                </a:lnTo>
                <a:lnTo>
                  <a:pt x="3469" y="138"/>
                </a:lnTo>
                <a:lnTo>
                  <a:pt x="3469" y="136"/>
                </a:lnTo>
                <a:lnTo>
                  <a:pt x="3469" y="139"/>
                </a:lnTo>
                <a:lnTo>
                  <a:pt x="3470" y="129"/>
                </a:lnTo>
                <a:lnTo>
                  <a:pt x="3470" y="132"/>
                </a:lnTo>
                <a:lnTo>
                  <a:pt x="3470" y="131"/>
                </a:lnTo>
                <a:lnTo>
                  <a:pt x="3470" y="147"/>
                </a:lnTo>
                <a:lnTo>
                  <a:pt x="3471" y="115"/>
                </a:lnTo>
                <a:lnTo>
                  <a:pt x="3471" y="125"/>
                </a:lnTo>
                <a:lnTo>
                  <a:pt x="3472" y="126"/>
                </a:lnTo>
                <a:lnTo>
                  <a:pt x="3473" y="150"/>
                </a:lnTo>
                <a:lnTo>
                  <a:pt x="3473" y="148"/>
                </a:lnTo>
                <a:lnTo>
                  <a:pt x="3473" y="152"/>
                </a:lnTo>
                <a:lnTo>
                  <a:pt x="3473" y="147"/>
                </a:lnTo>
                <a:lnTo>
                  <a:pt x="3474" y="158"/>
                </a:lnTo>
                <a:lnTo>
                  <a:pt x="3474" y="153"/>
                </a:lnTo>
                <a:lnTo>
                  <a:pt x="3474" y="152"/>
                </a:lnTo>
                <a:lnTo>
                  <a:pt x="3475" y="153"/>
                </a:lnTo>
                <a:lnTo>
                  <a:pt x="3475" y="144"/>
                </a:lnTo>
                <a:lnTo>
                  <a:pt x="3476" y="148"/>
                </a:lnTo>
                <a:lnTo>
                  <a:pt x="3476" y="149"/>
                </a:lnTo>
                <a:lnTo>
                  <a:pt x="3476" y="159"/>
                </a:lnTo>
                <a:lnTo>
                  <a:pt x="3477" y="135"/>
                </a:lnTo>
                <a:lnTo>
                  <a:pt x="3477" y="137"/>
                </a:lnTo>
                <a:lnTo>
                  <a:pt x="3477" y="137"/>
                </a:lnTo>
                <a:lnTo>
                  <a:pt x="3477" y="144"/>
                </a:lnTo>
                <a:lnTo>
                  <a:pt x="3478" y="134"/>
                </a:lnTo>
                <a:lnTo>
                  <a:pt x="3478" y="141"/>
                </a:lnTo>
                <a:lnTo>
                  <a:pt x="3479" y="141"/>
                </a:lnTo>
                <a:lnTo>
                  <a:pt x="3479" y="135"/>
                </a:lnTo>
                <a:lnTo>
                  <a:pt x="3480" y="148"/>
                </a:lnTo>
                <a:lnTo>
                  <a:pt x="3480" y="146"/>
                </a:lnTo>
                <a:lnTo>
                  <a:pt x="3480" y="145"/>
                </a:lnTo>
                <a:lnTo>
                  <a:pt x="3481" y="139"/>
                </a:lnTo>
                <a:lnTo>
                  <a:pt x="3481" y="150"/>
                </a:lnTo>
                <a:lnTo>
                  <a:pt x="3481" y="148"/>
                </a:lnTo>
                <a:lnTo>
                  <a:pt x="3481" y="146"/>
                </a:lnTo>
                <a:lnTo>
                  <a:pt x="3481" y="149"/>
                </a:lnTo>
                <a:lnTo>
                  <a:pt x="3482" y="142"/>
                </a:lnTo>
                <a:lnTo>
                  <a:pt x="3483" y="146"/>
                </a:lnTo>
                <a:lnTo>
                  <a:pt x="3483" y="150"/>
                </a:lnTo>
                <a:lnTo>
                  <a:pt x="3483" y="138"/>
                </a:lnTo>
                <a:lnTo>
                  <a:pt x="3484" y="153"/>
                </a:lnTo>
                <a:lnTo>
                  <a:pt x="3484" y="146"/>
                </a:lnTo>
                <a:lnTo>
                  <a:pt x="3484" y="145"/>
                </a:lnTo>
                <a:lnTo>
                  <a:pt x="3484" y="150"/>
                </a:lnTo>
                <a:lnTo>
                  <a:pt x="3484" y="134"/>
                </a:lnTo>
                <a:lnTo>
                  <a:pt x="3485" y="143"/>
                </a:lnTo>
                <a:lnTo>
                  <a:pt x="3485" y="142"/>
                </a:lnTo>
                <a:lnTo>
                  <a:pt x="3486" y="150"/>
                </a:lnTo>
                <a:lnTo>
                  <a:pt x="3486" y="135"/>
                </a:lnTo>
                <a:lnTo>
                  <a:pt x="3487" y="146"/>
                </a:lnTo>
                <a:lnTo>
                  <a:pt x="3487" y="147"/>
                </a:lnTo>
                <a:lnTo>
                  <a:pt x="3488" y="152"/>
                </a:lnTo>
                <a:lnTo>
                  <a:pt x="3488" y="143"/>
                </a:lnTo>
                <a:lnTo>
                  <a:pt x="3488" y="144"/>
                </a:lnTo>
                <a:lnTo>
                  <a:pt x="3488" y="145"/>
                </a:lnTo>
                <a:lnTo>
                  <a:pt x="3488" y="156"/>
                </a:lnTo>
                <a:lnTo>
                  <a:pt x="3489" y="142"/>
                </a:lnTo>
                <a:lnTo>
                  <a:pt x="3489" y="142"/>
                </a:lnTo>
                <a:lnTo>
                  <a:pt x="3489" y="143"/>
                </a:lnTo>
                <a:lnTo>
                  <a:pt x="3490" y="136"/>
                </a:lnTo>
                <a:lnTo>
                  <a:pt x="3490" y="152"/>
                </a:lnTo>
                <a:lnTo>
                  <a:pt x="3491" y="141"/>
                </a:lnTo>
                <a:lnTo>
                  <a:pt x="3491" y="141"/>
                </a:lnTo>
                <a:lnTo>
                  <a:pt x="3492" y="147"/>
                </a:lnTo>
                <a:lnTo>
                  <a:pt x="3492" y="137"/>
                </a:lnTo>
                <a:lnTo>
                  <a:pt x="3492" y="142"/>
                </a:lnTo>
                <a:lnTo>
                  <a:pt x="3492" y="143"/>
                </a:lnTo>
                <a:lnTo>
                  <a:pt x="3493" y="133"/>
                </a:lnTo>
                <a:lnTo>
                  <a:pt x="3494" y="147"/>
                </a:lnTo>
                <a:lnTo>
                  <a:pt x="3494" y="145"/>
                </a:lnTo>
                <a:lnTo>
                  <a:pt x="3494" y="139"/>
                </a:lnTo>
                <a:lnTo>
                  <a:pt x="3494" y="154"/>
                </a:lnTo>
                <a:lnTo>
                  <a:pt x="3495" y="142"/>
                </a:lnTo>
                <a:lnTo>
                  <a:pt x="3495" y="143"/>
                </a:lnTo>
                <a:lnTo>
                  <a:pt x="3496" y="136"/>
                </a:lnTo>
                <a:lnTo>
                  <a:pt x="3496" y="162"/>
                </a:lnTo>
                <a:lnTo>
                  <a:pt x="3496" y="146"/>
                </a:lnTo>
                <a:lnTo>
                  <a:pt x="3496" y="145"/>
                </a:lnTo>
                <a:lnTo>
                  <a:pt x="3497" y="155"/>
                </a:lnTo>
                <a:lnTo>
                  <a:pt x="3498" y="135"/>
                </a:lnTo>
                <a:lnTo>
                  <a:pt x="3498" y="139"/>
                </a:lnTo>
                <a:lnTo>
                  <a:pt x="3498" y="139"/>
                </a:lnTo>
                <a:lnTo>
                  <a:pt x="3499" y="155"/>
                </a:lnTo>
                <a:lnTo>
                  <a:pt x="3499" y="147"/>
                </a:lnTo>
                <a:lnTo>
                  <a:pt x="3499" y="157"/>
                </a:lnTo>
                <a:lnTo>
                  <a:pt x="3500" y="138"/>
                </a:lnTo>
                <a:lnTo>
                  <a:pt x="3501" y="143"/>
                </a:lnTo>
                <a:lnTo>
                  <a:pt x="3501" y="145"/>
                </a:lnTo>
                <a:lnTo>
                  <a:pt x="3501" y="149"/>
                </a:lnTo>
                <a:lnTo>
                  <a:pt x="3502" y="135"/>
                </a:lnTo>
                <a:lnTo>
                  <a:pt x="3502" y="142"/>
                </a:lnTo>
                <a:lnTo>
                  <a:pt x="3502" y="139"/>
                </a:lnTo>
                <a:lnTo>
                  <a:pt x="3502" y="121"/>
                </a:lnTo>
                <a:lnTo>
                  <a:pt x="3503" y="145"/>
                </a:lnTo>
                <a:lnTo>
                  <a:pt x="3503" y="143"/>
                </a:lnTo>
                <a:lnTo>
                  <a:pt x="3503" y="145"/>
                </a:lnTo>
                <a:lnTo>
                  <a:pt x="3504" y="105"/>
                </a:lnTo>
                <a:lnTo>
                  <a:pt x="3505" y="205"/>
                </a:lnTo>
                <a:lnTo>
                  <a:pt x="3505" y="194"/>
                </a:lnTo>
                <a:lnTo>
                  <a:pt x="3505" y="195"/>
                </a:lnTo>
                <a:lnTo>
                  <a:pt x="3506" y="140"/>
                </a:lnTo>
                <a:lnTo>
                  <a:pt x="3506" y="140"/>
                </a:lnTo>
                <a:lnTo>
                  <a:pt x="3507" y="142"/>
                </a:lnTo>
                <a:lnTo>
                  <a:pt x="3507" y="125"/>
                </a:lnTo>
                <a:lnTo>
                  <a:pt x="3508" y="172"/>
                </a:lnTo>
                <a:lnTo>
                  <a:pt x="3508" y="134"/>
                </a:lnTo>
                <a:lnTo>
                  <a:pt x="3508" y="133"/>
                </a:lnTo>
                <a:lnTo>
                  <a:pt x="3509" y="110"/>
                </a:lnTo>
                <a:lnTo>
                  <a:pt x="3509" y="120"/>
                </a:lnTo>
                <a:lnTo>
                  <a:pt x="3509" y="122"/>
                </a:lnTo>
                <a:lnTo>
                  <a:pt x="3509" y="121"/>
                </a:lnTo>
                <a:lnTo>
                  <a:pt x="3510" y="153"/>
                </a:lnTo>
                <a:lnTo>
                  <a:pt x="3511" y="152"/>
                </a:lnTo>
                <a:lnTo>
                  <a:pt x="3511" y="151"/>
                </a:lnTo>
                <a:lnTo>
                  <a:pt x="3511" y="159"/>
                </a:lnTo>
                <a:lnTo>
                  <a:pt x="3512" y="153"/>
                </a:lnTo>
                <a:lnTo>
                  <a:pt x="3512" y="155"/>
                </a:lnTo>
                <a:lnTo>
                  <a:pt x="3512" y="186"/>
                </a:lnTo>
                <a:lnTo>
                  <a:pt x="3513" y="137"/>
                </a:lnTo>
                <a:lnTo>
                  <a:pt x="3513" y="141"/>
                </a:lnTo>
                <a:lnTo>
                  <a:pt x="3513" y="142"/>
                </a:lnTo>
                <a:lnTo>
                  <a:pt x="3513" y="134"/>
                </a:lnTo>
                <a:lnTo>
                  <a:pt x="3514" y="148"/>
                </a:lnTo>
                <a:lnTo>
                  <a:pt x="3515" y="142"/>
                </a:lnTo>
                <a:lnTo>
                  <a:pt x="3515" y="145"/>
                </a:lnTo>
                <a:lnTo>
                  <a:pt x="3515" y="138"/>
                </a:lnTo>
                <a:lnTo>
                  <a:pt x="3516" y="149"/>
                </a:lnTo>
                <a:lnTo>
                  <a:pt x="3516" y="149"/>
                </a:lnTo>
                <a:lnTo>
                  <a:pt x="3517" y="139"/>
                </a:lnTo>
                <a:lnTo>
                  <a:pt x="3517" y="157"/>
                </a:lnTo>
                <a:lnTo>
                  <a:pt x="3517" y="148"/>
                </a:lnTo>
                <a:lnTo>
                  <a:pt x="3518" y="147"/>
                </a:lnTo>
                <a:lnTo>
                  <a:pt x="3518" y="144"/>
                </a:lnTo>
                <a:lnTo>
                  <a:pt x="3518" y="152"/>
                </a:lnTo>
                <a:lnTo>
                  <a:pt x="3519" y="146"/>
                </a:lnTo>
                <a:lnTo>
                  <a:pt x="3519" y="145"/>
                </a:lnTo>
                <a:lnTo>
                  <a:pt x="3519" y="136"/>
                </a:lnTo>
                <a:lnTo>
                  <a:pt x="3520" y="153"/>
                </a:lnTo>
                <a:lnTo>
                  <a:pt x="3520" y="149"/>
                </a:lnTo>
                <a:lnTo>
                  <a:pt x="3520" y="148"/>
                </a:lnTo>
                <a:lnTo>
                  <a:pt x="3520" y="151"/>
                </a:lnTo>
                <a:lnTo>
                  <a:pt x="3521" y="133"/>
                </a:lnTo>
                <a:lnTo>
                  <a:pt x="3521" y="137"/>
                </a:lnTo>
                <a:lnTo>
                  <a:pt x="3522" y="137"/>
                </a:lnTo>
                <a:lnTo>
                  <a:pt x="3522" y="147"/>
                </a:lnTo>
                <a:lnTo>
                  <a:pt x="3523" y="130"/>
                </a:lnTo>
                <a:lnTo>
                  <a:pt x="3523" y="136"/>
                </a:lnTo>
                <a:lnTo>
                  <a:pt x="3523" y="137"/>
                </a:lnTo>
                <a:lnTo>
                  <a:pt x="3524" y="125"/>
                </a:lnTo>
                <a:lnTo>
                  <a:pt x="3524" y="152"/>
                </a:lnTo>
                <a:lnTo>
                  <a:pt x="3524" y="142"/>
                </a:lnTo>
                <a:lnTo>
                  <a:pt x="3525" y="142"/>
                </a:lnTo>
                <a:lnTo>
                  <a:pt x="3525" y="162"/>
                </a:lnTo>
                <a:lnTo>
                  <a:pt x="3526" y="151"/>
                </a:lnTo>
                <a:lnTo>
                  <a:pt x="3526" y="151"/>
                </a:lnTo>
                <a:lnTo>
                  <a:pt x="3526" y="154"/>
                </a:lnTo>
                <a:lnTo>
                  <a:pt x="3527" y="130"/>
                </a:lnTo>
                <a:lnTo>
                  <a:pt x="3527" y="133"/>
                </a:lnTo>
                <a:lnTo>
                  <a:pt x="3527" y="135"/>
                </a:lnTo>
                <a:lnTo>
                  <a:pt x="3527" y="131"/>
                </a:lnTo>
                <a:lnTo>
                  <a:pt x="3528" y="159"/>
                </a:lnTo>
                <a:lnTo>
                  <a:pt x="3528" y="152"/>
                </a:lnTo>
                <a:lnTo>
                  <a:pt x="3529" y="151"/>
                </a:lnTo>
                <a:lnTo>
                  <a:pt x="3529" y="154"/>
                </a:lnTo>
                <a:lnTo>
                  <a:pt x="3529" y="135"/>
                </a:lnTo>
                <a:lnTo>
                  <a:pt x="3530" y="142"/>
                </a:lnTo>
                <a:lnTo>
                  <a:pt x="3530" y="141"/>
                </a:lnTo>
                <a:lnTo>
                  <a:pt x="3531" y="154"/>
                </a:lnTo>
                <a:lnTo>
                  <a:pt x="3531" y="140"/>
                </a:lnTo>
                <a:lnTo>
                  <a:pt x="3531" y="140"/>
                </a:lnTo>
                <a:lnTo>
                  <a:pt x="3531" y="138"/>
                </a:lnTo>
                <a:lnTo>
                  <a:pt x="3532" y="161"/>
                </a:lnTo>
                <a:lnTo>
                  <a:pt x="3533" y="135"/>
                </a:lnTo>
                <a:lnTo>
                  <a:pt x="3533" y="140"/>
                </a:lnTo>
                <a:lnTo>
                  <a:pt x="3533" y="139"/>
                </a:lnTo>
                <a:lnTo>
                  <a:pt x="3533" y="133"/>
                </a:lnTo>
                <a:lnTo>
                  <a:pt x="3534" y="146"/>
                </a:lnTo>
                <a:lnTo>
                  <a:pt x="3534" y="144"/>
                </a:lnTo>
                <a:lnTo>
                  <a:pt x="3534" y="145"/>
                </a:lnTo>
                <a:lnTo>
                  <a:pt x="3535" y="141"/>
                </a:lnTo>
                <a:lnTo>
                  <a:pt x="3535" y="148"/>
                </a:lnTo>
                <a:lnTo>
                  <a:pt x="3535" y="143"/>
                </a:lnTo>
                <a:lnTo>
                  <a:pt x="3536" y="146"/>
                </a:lnTo>
                <a:lnTo>
                  <a:pt x="3536" y="152"/>
                </a:lnTo>
                <a:lnTo>
                  <a:pt x="3537" y="142"/>
                </a:lnTo>
                <a:lnTo>
                  <a:pt x="3537" y="144"/>
                </a:lnTo>
                <a:lnTo>
                  <a:pt x="3537" y="142"/>
                </a:lnTo>
                <a:lnTo>
                  <a:pt x="3537" y="137"/>
                </a:lnTo>
                <a:lnTo>
                  <a:pt x="3538" y="149"/>
                </a:lnTo>
                <a:lnTo>
                  <a:pt x="3538" y="145"/>
                </a:lnTo>
                <a:lnTo>
                  <a:pt x="3538" y="142"/>
                </a:lnTo>
                <a:lnTo>
                  <a:pt x="3539" y="156"/>
                </a:lnTo>
                <a:lnTo>
                  <a:pt x="3540" y="141"/>
                </a:lnTo>
                <a:lnTo>
                  <a:pt x="3540" y="147"/>
                </a:lnTo>
                <a:lnTo>
                  <a:pt x="3540" y="146"/>
                </a:lnTo>
                <a:lnTo>
                  <a:pt x="3540" y="151"/>
                </a:lnTo>
                <a:lnTo>
                  <a:pt x="3541" y="139"/>
                </a:lnTo>
                <a:lnTo>
                  <a:pt x="3541" y="142"/>
                </a:lnTo>
                <a:lnTo>
                  <a:pt x="3541" y="130"/>
                </a:lnTo>
                <a:lnTo>
                  <a:pt x="3542" y="155"/>
                </a:lnTo>
                <a:lnTo>
                  <a:pt x="3542" y="137"/>
                </a:lnTo>
                <a:lnTo>
                  <a:pt x="3542" y="138"/>
                </a:lnTo>
                <a:lnTo>
                  <a:pt x="3543" y="146"/>
                </a:lnTo>
                <a:lnTo>
                  <a:pt x="3544" y="141"/>
                </a:lnTo>
                <a:lnTo>
                  <a:pt x="3544" y="141"/>
                </a:lnTo>
                <a:lnTo>
                  <a:pt x="3545" y="152"/>
                </a:lnTo>
                <a:lnTo>
                  <a:pt x="3545" y="131"/>
                </a:lnTo>
                <a:lnTo>
                  <a:pt x="3545" y="138"/>
                </a:lnTo>
                <a:lnTo>
                  <a:pt x="3545" y="137"/>
                </a:lnTo>
                <a:lnTo>
                  <a:pt x="3545" y="131"/>
                </a:lnTo>
                <a:lnTo>
                  <a:pt x="3545" y="149"/>
                </a:lnTo>
                <a:lnTo>
                  <a:pt x="3547" y="146"/>
                </a:lnTo>
                <a:lnTo>
                  <a:pt x="3547" y="147"/>
                </a:lnTo>
                <a:lnTo>
                  <a:pt x="3547" y="138"/>
                </a:lnTo>
                <a:lnTo>
                  <a:pt x="3548" y="148"/>
                </a:lnTo>
                <a:lnTo>
                  <a:pt x="3548" y="146"/>
                </a:lnTo>
                <a:lnTo>
                  <a:pt x="3548" y="145"/>
                </a:lnTo>
                <a:lnTo>
                  <a:pt x="3548" y="147"/>
                </a:lnTo>
                <a:lnTo>
                  <a:pt x="3549" y="137"/>
                </a:lnTo>
                <a:lnTo>
                  <a:pt x="3549" y="138"/>
                </a:lnTo>
                <a:lnTo>
                  <a:pt x="3549" y="138"/>
                </a:lnTo>
                <a:lnTo>
                  <a:pt x="3550" y="137"/>
                </a:lnTo>
                <a:lnTo>
                  <a:pt x="3550" y="161"/>
                </a:lnTo>
                <a:lnTo>
                  <a:pt x="3551" y="143"/>
                </a:lnTo>
                <a:lnTo>
                  <a:pt x="3551" y="144"/>
                </a:lnTo>
                <a:lnTo>
                  <a:pt x="3551" y="138"/>
                </a:lnTo>
                <a:lnTo>
                  <a:pt x="3552" y="145"/>
                </a:lnTo>
                <a:lnTo>
                  <a:pt x="3552" y="141"/>
                </a:lnTo>
                <a:lnTo>
                  <a:pt x="3552" y="143"/>
                </a:lnTo>
                <a:lnTo>
                  <a:pt x="3552" y="137"/>
                </a:lnTo>
                <a:lnTo>
                  <a:pt x="3553" y="147"/>
                </a:lnTo>
                <a:lnTo>
                  <a:pt x="3553" y="139"/>
                </a:lnTo>
                <a:lnTo>
                  <a:pt x="3553" y="138"/>
                </a:lnTo>
                <a:lnTo>
                  <a:pt x="3554" y="137"/>
                </a:lnTo>
                <a:lnTo>
                  <a:pt x="3554" y="152"/>
                </a:lnTo>
                <a:lnTo>
                  <a:pt x="3555" y="146"/>
                </a:lnTo>
                <a:lnTo>
                  <a:pt x="3555" y="150"/>
                </a:lnTo>
                <a:lnTo>
                  <a:pt x="3556" y="141"/>
                </a:lnTo>
                <a:lnTo>
                  <a:pt x="3556" y="162"/>
                </a:lnTo>
                <a:lnTo>
                  <a:pt x="3556" y="150"/>
                </a:lnTo>
                <a:lnTo>
                  <a:pt x="3556" y="150"/>
                </a:lnTo>
                <a:lnTo>
                  <a:pt x="3557" y="136"/>
                </a:lnTo>
                <a:lnTo>
                  <a:pt x="3557" y="158"/>
                </a:lnTo>
                <a:lnTo>
                  <a:pt x="3558" y="139"/>
                </a:lnTo>
                <a:lnTo>
                  <a:pt x="3558" y="139"/>
                </a:lnTo>
                <a:lnTo>
                  <a:pt x="3558" y="134"/>
                </a:lnTo>
                <a:lnTo>
                  <a:pt x="3558" y="149"/>
                </a:lnTo>
                <a:lnTo>
                  <a:pt x="3559" y="144"/>
                </a:lnTo>
                <a:lnTo>
                  <a:pt x="3559" y="144"/>
                </a:lnTo>
                <a:lnTo>
                  <a:pt x="3560" y="136"/>
                </a:lnTo>
                <a:lnTo>
                  <a:pt x="3560" y="155"/>
                </a:lnTo>
                <a:lnTo>
                  <a:pt x="3560" y="152"/>
                </a:lnTo>
                <a:lnTo>
                  <a:pt x="3560" y="152"/>
                </a:lnTo>
                <a:lnTo>
                  <a:pt x="3562" y="128"/>
                </a:lnTo>
                <a:lnTo>
                  <a:pt x="3562" y="128"/>
                </a:lnTo>
                <a:lnTo>
                  <a:pt x="3563" y="157"/>
                </a:lnTo>
                <a:lnTo>
                  <a:pt x="3563" y="156"/>
                </a:lnTo>
                <a:lnTo>
                  <a:pt x="3564" y="154"/>
                </a:lnTo>
                <a:lnTo>
                  <a:pt x="3564" y="166"/>
                </a:lnTo>
                <a:lnTo>
                  <a:pt x="3565" y="148"/>
                </a:lnTo>
                <a:lnTo>
                  <a:pt x="3565" y="149"/>
                </a:lnTo>
                <a:lnTo>
                  <a:pt x="3565" y="149"/>
                </a:lnTo>
                <a:lnTo>
                  <a:pt x="3565" y="150"/>
                </a:lnTo>
                <a:lnTo>
                  <a:pt x="3566" y="131"/>
                </a:lnTo>
                <a:lnTo>
                  <a:pt x="3566" y="135"/>
                </a:lnTo>
                <a:lnTo>
                  <a:pt x="3566" y="137"/>
                </a:lnTo>
                <a:lnTo>
                  <a:pt x="3567" y="139"/>
                </a:lnTo>
                <a:lnTo>
                  <a:pt x="3567" y="90"/>
                </a:lnTo>
                <a:lnTo>
                  <a:pt x="3568" y="94"/>
                </a:lnTo>
                <a:lnTo>
                  <a:pt x="3569" y="162"/>
                </a:lnTo>
                <a:lnTo>
                  <a:pt x="3569" y="161"/>
                </a:lnTo>
                <a:lnTo>
                  <a:pt x="3569" y="162"/>
                </a:lnTo>
                <a:lnTo>
                  <a:pt x="3569" y="176"/>
                </a:lnTo>
                <a:lnTo>
                  <a:pt x="3570" y="151"/>
                </a:lnTo>
                <a:lnTo>
                  <a:pt x="3570" y="155"/>
                </a:lnTo>
                <a:lnTo>
                  <a:pt x="3571" y="155"/>
                </a:lnTo>
                <a:lnTo>
                  <a:pt x="3571" y="133"/>
                </a:lnTo>
                <a:lnTo>
                  <a:pt x="3571" y="182"/>
                </a:lnTo>
                <a:lnTo>
                  <a:pt x="3572" y="134"/>
                </a:lnTo>
                <a:lnTo>
                  <a:pt x="3572" y="133"/>
                </a:lnTo>
                <a:lnTo>
                  <a:pt x="3572" y="88"/>
                </a:lnTo>
                <a:lnTo>
                  <a:pt x="3573" y="140"/>
                </a:lnTo>
                <a:lnTo>
                  <a:pt x="3573" y="138"/>
                </a:lnTo>
                <a:lnTo>
                  <a:pt x="3573" y="138"/>
                </a:lnTo>
                <a:lnTo>
                  <a:pt x="3574" y="133"/>
                </a:lnTo>
                <a:lnTo>
                  <a:pt x="3574" y="153"/>
                </a:lnTo>
                <a:lnTo>
                  <a:pt x="3574" y="151"/>
                </a:lnTo>
                <a:lnTo>
                  <a:pt x="3575" y="153"/>
                </a:lnTo>
                <a:lnTo>
                  <a:pt x="3575" y="158"/>
                </a:lnTo>
                <a:lnTo>
                  <a:pt x="3576" y="145"/>
                </a:lnTo>
                <a:lnTo>
                  <a:pt x="3576" y="148"/>
                </a:lnTo>
                <a:lnTo>
                  <a:pt x="3576" y="150"/>
                </a:lnTo>
                <a:lnTo>
                  <a:pt x="3576" y="133"/>
                </a:lnTo>
                <a:lnTo>
                  <a:pt x="3576" y="183"/>
                </a:lnTo>
                <a:lnTo>
                  <a:pt x="3577" y="142"/>
                </a:lnTo>
                <a:lnTo>
                  <a:pt x="3577" y="142"/>
                </a:lnTo>
                <a:lnTo>
                  <a:pt x="3578" y="119"/>
                </a:lnTo>
                <a:lnTo>
                  <a:pt x="3578" y="144"/>
                </a:lnTo>
                <a:lnTo>
                  <a:pt x="3579" y="131"/>
                </a:lnTo>
                <a:lnTo>
                  <a:pt x="3579" y="128"/>
                </a:lnTo>
                <a:lnTo>
                  <a:pt x="3579" y="123"/>
                </a:lnTo>
                <a:lnTo>
                  <a:pt x="3580" y="143"/>
                </a:lnTo>
                <a:lnTo>
                  <a:pt x="3580" y="136"/>
                </a:lnTo>
                <a:lnTo>
                  <a:pt x="3580" y="137"/>
                </a:lnTo>
                <a:lnTo>
                  <a:pt x="3580" y="137"/>
                </a:lnTo>
                <a:lnTo>
                  <a:pt x="3581" y="153"/>
                </a:lnTo>
                <a:lnTo>
                  <a:pt x="3581" y="149"/>
                </a:lnTo>
                <a:lnTo>
                  <a:pt x="3582" y="148"/>
                </a:lnTo>
                <a:lnTo>
                  <a:pt x="3582" y="164"/>
                </a:lnTo>
                <a:lnTo>
                  <a:pt x="3582" y="143"/>
                </a:lnTo>
                <a:lnTo>
                  <a:pt x="3583" y="145"/>
                </a:lnTo>
                <a:lnTo>
                  <a:pt x="3583" y="147"/>
                </a:lnTo>
                <a:lnTo>
                  <a:pt x="3583" y="148"/>
                </a:lnTo>
                <a:lnTo>
                  <a:pt x="3584" y="138"/>
                </a:lnTo>
                <a:lnTo>
                  <a:pt x="3584" y="144"/>
                </a:lnTo>
                <a:lnTo>
                  <a:pt x="3584" y="148"/>
                </a:lnTo>
                <a:lnTo>
                  <a:pt x="3585" y="136"/>
                </a:lnTo>
                <a:lnTo>
                  <a:pt x="3585" y="184"/>
                </a:lnTo>
                <a:lnTo>
                  <a:pt x="3585" y="172"/>
                </a:lnTo>
                <a:lnTo>
                  <a:pt x="3586" y="171"/>
                </a:lnTo>
                <a:lnTo>
                  <a:pt x="3586" y="176"/>
                </a:lnTo>
                <a:lnTo>
                  <a:pt x="3587" y="124"/>
                </a:lnTo>
                <a:lnTo>
                  <a:pt x="3587" y="129"/>
                </a:lnTo>
                <a:lnTo>
                  <a:pt x="3587" y="128"/>
                </a:lnTo>
                <a:lnTo>
                  <a:pt x="3588" y="146"/>
                </a:lnTo>
                <a:lnTo>
                  <a:pt x="3588" y="97"/>
                </a:lnTo>
                <a:lnTo>
                  <a:pt x="3588" y="125"/>
                </a:lnTo>
                <a:lnTo>
                  <a:pt x="3588" y="127"/>
                </a:lnTo>
                <a:lnTo>
                  <a:pt x="3589" y="127"/>
                </a:lnTo>
                <a:lnTo>
                  <a:pt x="3590" y="186"/>
                </a:lnTo>
                <a:lnTo>
                  <a:pt x="3590" y="172"/>
                </a:lnTo>
                <a:lnTo>
                  <a:pt x="3590" y="177"/>
                </a:lnTo>
                <a:lnTo>
                  <a:pt x="3591" y="126"/>
                </a:lnTo>
                <a:lnTo>
                  <a:pt x="3591" y="151"/>
                </a:lnTo>
                <a:lnTo>
                  <a:pt x="3591" y="147"/>
                </a:lnTo>
                <a:lnTo>
                  <a:pt x="3592" y="174"/>
                </a:lnTo>
                <a:lnTo>
                  <a:pt x="3592" y="130"/>
                </a:lnTo>
                <a:lnTo>
                  <a:pt x="3592" y="141"/>
                </a:lnTo>
                <a:lnTo>
                  <a:pt x="3593" y="129"/>
                </a:lnTo>
                <a:lnTo>
                  <a:pt x="3593" y="127"/>
                </a:lnTo>
                <a:lnTo>
                  <a:pt x="3593" y="152"/>
                </a:lnTo>
                <a:lnTo>
                  <a:pt x="3594" y="140"/>
                </a:lnTo>
                <a:lnTo>
                  <a:pt x="3594" y="135"/>
                </a:lnTo>
                <a:lnTo>
                  <a:pt x="3594" y="133"/>
                </a:lnTo>
                <a:lnTo>
                  <a:pt x="3595" y="152"/>
                </a:lnTo>
                <a:lnTo>
                  <a:pt x="3595" y="137"/>
                </a:lnTo>
                <a:lnTo>
                  <a:pt x="3595" y="140"/>
                </a:lnTo>
                <a:lnTo>
                  <a:pt x="3596" y="119"/>
                </a:lnTo>
                <a:lnTo>
                  <a:pt x="3597" y="154"/>
                </a:lnTo>
                <a:lnTo>
                  <a:pt x="3597" y="149"/>
                </a:lnTo>
                <a:lnTo>
                  <a:pt x="3597" y="148"/>
                </a:lnTo>
                <a:lnTo>
                  <a:pt x="3597" y="156"/>
                </a:lnTo>
                <a:lnTo>
                  <a:pt x="3597" y="142"/>
                </a:lnTo>
                <a:lnTo>
                  <a:pt x="3598" y="147"/>
                </a:lnTo>
                <a:lnTo>
                  <a:pt x="3598" y="149"/>
                </a:lnTo>
                <a:lnTo>
                  <a:pt x="3598" y="154"/>
                </a:lnTo>
                <a:lnTo>
                  <a:pt x="3599" y="130"/>
                </a:lnTo>
                <a:lnTo>
                  <a:pt x="3599" y="145"/>
                </a:lnTo>
                <a:lnTo>
                  <a:pt x="3599" y="143"/>
                </a:lnTo>
                <a:lnTo>
                  <a:pt x="3600" y="153"/>
                </a:lnTo>
                <a:lnTo>
                  <a:pt x="3600" y="97"/>
                </a:lnTo>
                <a:lnTo>
                  <a:pt x="3601" y="147"/>
                </a:lnTo>
                <a:lnTo>
                  <a:pt x="3601" y="149"/>
                </a:lnTo>
                <a:lnTo>
                  <a:pt x="3601" y="163"/>
                </a:lnTo>
                <a:lnTo>
                  <a:pt x="3602" y="145"/>
                </a:lnTo>
                <a:lnTo>
                  <a:pt x="3602" y="147"/>
                </a:lnTo>
                <a:lnTo>
                  <a:pt x="3602" y="148"/>
                </a:lnTo>
                <a:lnTo>
                  <a:pt x="3603" y="144"/>
                </a:lnTo>
                <a:lnTo>
                  <a:pt x="3603" y="158"/>
                </a:lnTo>
                <a:lnTo>
                  <a:pt x="3604" y="151"/>
                </a:lnTo>
                <a:lnTo>
                  <a:pt x="3604" y="149"/>
                </a:lnTo>
                <a:lnTo>
                  <a:pt x="3605" y="137"/>
                </a:lnTo>
                <a:lnTo>
                  <a:pt x="3605" y="199"/>
                </a:lnTo>
                <a:lnTo>
                  <a:pt x="3605" y="148"/>
                </a:lnTo>
                <a:lnTo>
                  <a:pt x="3605" y="145"/>
                </a:lnTo>
                <a:lnTo>
                  <a:pt x="3605" y="152"/>
                </a:lnTo>
                <a:lnTo>
                  <a:pt x="3606" y="87"/>
                </a:lnTo>
                <a:lnTo>
                  <a:pt x="3606" y="107"/>
                </a:lnTo>
                <a:lnTo>
                  <a:pt x="3606" y="108"/>
                </a:lnTo>
                <a:lnTo>
                  <a:pt x="3607" y="95"/>
                </a:lnTo>
                <a:lnTo>
                  <a:pt x="3608" y="151"/>
                </a:lnTo>
                <a:lnTo>
                  <a:pt x="3608" y="153"/>
                </a:lnTo>
                <a:lnTo>
                  <a:pt x="3608" y="146"/>
                </a:lnTo>
                <a:lnTo>
                  <a:pt x="3609" y="170"/>
                </a:lnTo>
                <a:lnTo>
                  <a:pt x="3609" y="167"/>
                </a:lnTo>
                <a:lnTo>
                  <a:pt x="3609" y="164"/>
                </a:lnTo>
                <a:lnTo>
                  <a:pt x="3609" y="169"/>
                </a:lnTo>
                <a:lnTo>
                  <a:pt x="3611" y="141"/>
                </a:lnTo>
                <a:lnTo>
                  <a:pt x="3611" y="159"/>
                </a:lnTo>
                <a:lnTo>
                  <a:pt x="3611" y="157"/>
                </a:lnTo>
                <a:lnTo>
                  <a:pt x="3611" y="208"/>
                </a:lnTo>
                <a:lnTo>
                  <a:pt x="3612" y="136"/>
                </a:lnTo>
                <a:lnTo>
                  <a:pt x="3612" y="139"/>
                </a:lnTo>
                <a:lnTo>
                  <a:pt x="3612" y="137"/>
                </a:lnTo>
                <a:lnTo>
                  <a:pt x="3613" y="129"/>
                </a:lnTo>
                <a:lnTo>
                  <a:pt x="3613" y="151"/>
                </a:lnTo>
                <a:lnTo>
                  <a:pt x="3613" y="132"/>
                </a:lnTo>
                <a:lnTo>
                  <a:pt x="3613" y="137"/>
                </a:lnTo>
                <a:lnTo>
                  <a:pt x="3614" y="138"/>
                </a:lnTo>
                <a:lnTo>
                  <a:pt x="3614" y="108"/>
                </a:lnTo>
                <a:lnTo>
                  <a:pt x="3615" y="125"/>
                </a:lnTo>
                <a:lnTo>
                  <a:pt x="3615" y="132"/>
                </a:lnTo>
                <a:lnTo>
                  <a:pt x="3616" y="149"/>
                </a:lnTo>
                <a:lnTo>
                  <a:pt x="3616" y="147"/>
                </a:lnTo>
                <a:lnTo>
                  <a:pt x="3616" y="147"/>
                </a:lnTo>
                <a:lnTo>
                  <a:pt x="3617" y="123"/>
                </a:lnTo>
                <a:lnTo>
                  <a:pt x="3617" y="160"/>
                </a:lnTo>
                <a:lnTo>
                  <a:pt x="3617" y="161"/>
                </a:lnTo>
                <a:lnTo>
                  <a:pt x="3618" y="173"/>
                </a:lnTo>
                <a:lnTo>
                  <a:pt x="3619" y="150"/>
                </a:lnTo>
                <a:lnTo>
                  <a:pt x="3619" y="157"/>
                </a:lnTo>
                <a:lnTo>
                  <a:pt x="3619" y="154"/>
                </a:lnTo>
                <a:lnTo>
                  <a:pt x="3619" y="164"/>
                </a:lnTo>
                <a:lnTo>
                  <a:pt x="3620" y="134"/>
                </a:lnTo>
                <a:lnTo>
                  <a:pt x="3620" y="137"/>
                </a:lnTo>
                <a:lnTo>
                  <a:pt x="3621" y="135"/>
                </a:lnTo>
                <a:lnTo>
                  <a:pt x="3621" y="122"/>
                </a:lnTo>
                <a:lnTo>
                  <a:pt x="3622" y="137"/>
                </a:lnTo>
                <a:lnTo>
                  <a:pt x="3622" y="135"/>
                </a:lnTo>
                <a:lnTo>
                  <a:pt x="3622" y="132"/>
                </a:lnTo>
                <a:lnTo>
                  <a:pt x="3622" y="112"/>
                </a:lnTo>
                <a:lnTo>
                  <a:pt x="3623" y="155"/>
                </a:lnTo>
                <a:lnTo>
                  <a:pt x="3623" y="153"/>
                </a:lnTo>
                <a:lnTo>
                  <a:pt x="3623" y="157"/>
                </a:lnTo>
                <a:lnTo>
                  <a:pt x="3624" y="144"/>
                </a:lnTo>
                <a:lnTo>
                  <a:pt x="3624" y="220"/>
                </a:lnTo>
                <a:lnTo>
                  <a:pt x="3624" y="176"/>
                </a:lnTo>
                <a:lnTo>
                  <a:pt x="3625" y="174"/>
                </a:lnTo>
                <a:lnTo>
                  <a:pt x="3626" y="114"/>
                </a:lnTo>
                <a:lnTo>
                  <a:pt x="3626" y="114"/>
                </a:lnTo>
                <a:lnTo>
                  <a:pt x="3626" y="116"/>
                </a:lnTo>
                <a:lnTo>
                  <a:pt x="3627" y="105"/>
                </a:lnTo>
                <a:lnTo>
                  <a:pt x="3627" y="133"/>
                </a:lnTo>
                <a:lnTo>
                  <a:pt x="3627" y="133"/>
                </a:lnTo>
                <a:lnTo>
                  <a:pt x="3628" y="133"/>
                </a:lnTo>
                <a:lnTo>
                  <a:pt x="3628" y="132"/>
                </a:lnTo>
                <a:lnTo>
                  <a:pt x="3629" y="162"/>
                </a:lnTo>
                <a:lnTo>
                  <a:pt x="3629" y="152"/>
                </a:lnTo>
                <a:lnTo>
                  <a:pt x="3629" y="154"/>
                </a:lnTo>
                <a:lnTo>
                  <a:pt x="3629" y="151"/>
                </a:lnTo>
                <a:lnTo>
                  <a:pt x="3630" y="175"/>
                </a:lnTo>
                <a:lnTo>
                  <a:pt x="3630" y="154"/>
                </a:lnTo>
                <a:lnTo>
                  <a:pt x="3630" y="156"/>
                </a:lnTo>
                <a:lnTo>
                  <a:pt x="3631" y="140"/>
                </a:lnTo>
                <a:lnTo>
                  <a:pt x="3631" y="167"/>
                </a:lnTo>
                <a:lnTo>
                  <a:pt x="3631" y="147"/>
                </a:lnTo>
                <a:lnTo>
                  <a:pt x="3632" y="146"/>
                </a:lnTo>
                <a:lnTo>
                  <a:pt x="3632" y="149"/>
                </a:lnTo>
                <a:lnTo>
                  <a:pt x="3633" y="134"/>
                </a:lnTo>
                <a:lnTo>
                  <a:pt x="3633" y="141"/>
                </a:lnTo>
                <a:lnTo>
                  <a:pt x="3633" y="138"/>
                </a:lnTo>
                <a:lnTo>
                  <a:pt x="3634" y="137"/>
                </a:lnTo>
                <a:lnTo>
                  <a:pt x="3634" y="156"/>
                </a:lnTo>
                <a:lnTo>
                  <a:pt x="3634" y="142"/>
                </a:lnTo>
                <a:lnTo>
                  <a:pt x="3634" y="142"/>
                </a:lnTo>
                <a:lnTo>
                  <a:pt x="3635" y="151"/>
                </a:lnTo>
                <a:lnTo>
                  <a:pt x="3635" y="133"/>
                </a:lnTo>
                <a:lnTo>
                  <a:pt x="3636" y="142"/>
                </a:lnTo>
                <a:lnTo>
                  <a:pt x="3636" y="142"/>
                </a:lnTo>
                <a:lnTo>
                  <a:pt x="3637" y="155"/>
                </a:lnTo>
                <a:lnTo>
                  <a:pt x="3637" y="139"/>
                </a:lnTo>
                <a:lnTo>
                  <a:pt x="3637" y="141"/>
                </a:lnTo>
                <a:lnTo>
                  <a:pt x="3637" y="139"/>
                </a:lnTo>
                <a:lnTo>
                  <a:pt x="3638" y="149"/>
                </a:lnTo>
                <a:lnTo>
                  <a:pt x="3638" y="123"/>
                </a:lnTo>
                <a:lnTo>
                  <a:pt x="3638" y="134"/>
                </a:lnTo>
                <a:lnTo>
                  <a:pt x="3639" y="137"/>
                </a:lnTo>
                <a:lnTo>
                  <a:pt x="3639" y="131"/>
                </a:lnTo>
                <a:lnTo>
                  <a:pt x="3640" y="165"/>
                </a:lnTo>
                <a:lnTo>
                  <a:pt x="3640" y="156"/>
                </a:lnTo>
                <a:lnTo>
                  <a:pt x="3640" y="157"/>
                </a:lnTo>
                <a:lnTo>
                  <a:pt x="3640" y="173"/>
                </a:lnTo>
                <a:lnTo>
                  <a:pt x="3641" y="145"/>
                </a:lnTo>
                <a:lnTo>
                  <a:pt x="3641" y="158"/>
                </a:lnTo>
                <a:lnTo>
                  <a:pt x="3641" y="143"/>
                </a:lnTo>
                <a:lnTo>
                  <a:pt x="3642" y="160"/>
                </a:lnTo>
                <a:lnTo>
                  <a:pt x="3643" y="133"/>
                </a:lnTo>
                <a:lnTo>
                  <a:pt x="3643" y="139"/>
                </a:lnTo>
                <a:lnTo>
                  <a:pt x="3643" y="139"/>
                </a:lnTo>
                <a:lnTo>
                  <a:pt x="3644" y="132"/>
                </a:lnTo>
                <a:lnTo>
                  <a:pt x="3644" y="167"/>
                </a:lnTo>
                <a:lnTo>
                  <a:pt x="3644" y="147"/>
                </a:lnTo>
                <a:lnTo>
                  <a:pt x="3644" y="148"/>
                </a:lnTo>
                <a:lnTo>
                  <a:pt x="3644" y="149"/>
                </a:lnTo>
                <a:lnTo>
                  <a:pt x="3645" y="114"/>
                </a:lnTo>
                <a:lnTo>
                  <a:pt x="3645" y="130"/>
                </a:lnTo>
                <a:lnTo>
                  <a:pt x="3645" y="135"/>
                </a:lnTo>
                <a:lnTo>
                  <a:pt x="3646" y="124"/>
                </a:lnTo>
                <a:lnTo>
                  <a:pt x="3646" y="156"/>
                </a:lnTo>
                <a:lnTo>
                  <a:pt x="3647" y="140"/>
                </a:lnTo>
                <a:lnTo>
                  <a:pt x="3647" y="139"/>
                </a:lnTo>
                <a:lnTo>
                  <a:pt x="3647" y="131"/>
                </a:lnTo>
                <a:lnTo>
                  <a:pt x="3648" y="157"/>
                </a:lnTo>
                <a:lnTo>
                  <a:pt x="3648" y="151"/>
                </a:lnTo>
                <a:lnTo>
                  <a:pt x="3648" y="152"/>
                </a:lnTo>
                <a:lnTo>
                  <a:pt x="3649" y="163"/>
                </a:lnTo>
                <a:lnTo>
                  <a:pt x="3649" y="148"/>
                </a:lnTo>
                <a:lnTo>
                  <a:pt x="3649" y="152"/>
                </a:lnTo>
                <a:lnTo>
                  <a:pt x="3650" y="156"/>
                </a:lnTo>
                <a:lnTo>
                  <a:pt x="3650" y="167"/>
                </a:lnTo>
                <a:lnTo>
                  <a:pt x="3651" y="136"/>
                </a:lnTo>
                <a:lnTo>
                  <a:pt x="3651" y="138"/>
                </a:lnTo>
                <a:lnTo>
                  <a:pt x="3651" y="138"/>
                </a:lnTo>
                <a:lnTo>
                  <a:pt x="3652" y="155"/>
                </a:lnTo>
                <a:lnTo>
                  <a:pt x="3652" y="133"/>
                </a:lnTo>
                <a:lnTo>
                  <a:pt x="3652" y="140"/>
                </a:lnTo>
                <a:lnTo>
                  <a:pt x="3652" y="143"/>
                </a:lnTo>
                <a:lnTo>
                  <a:pt x="3653" y="130"/>
                </a:lnTo>
                <a:lnTo>
                  <a:pt x="3654" y="137"/>
                </a:lnTo>
                <a:lnTo>
                  <a:pt x="3654" y="138"/>
                </a:lnTo>
                <a:lnTo>
                  <a:pt x="3654" y="155"/>
                </a:lnTo>
                <a:lnTo>
                  <a:pt x="3654" y="129"/>
                </a:lnTo>
                <a:lnTo>
                  <a:pt x="3655" y="143"/>
                </a:lnTo>
                <a:lnTo>
                  <a:pt x="3655" y="157"/>
                </a:lnTo>
                <a:lnTo>
                  <a:pt x="3656" y="142"/>
                </a:lnTo>
                <a:lnTo>
                  <a:pt x="3656" y="181"/>
                </a:lnTo>
                <a:lnTo>
                  <a:pt x="3656" y="175"/>
                </a:lnTo>
                <a:lnTo>
                  <a:pt x="3656" y="175"/>
                </a:lnTo>
                <a:lnTo>
                  <a:pt x="3658" y="131"/>
                </a:lnTo>
                <a:lnTo>
                  <a:pt x="3658" y="132"/>
                </a:lnTo>
                <a:lnTo>
                  <a:pt x="3658" y="135"/>
                </a:lnTo>
                <a:lnTo>
                  <a:pt x="3659" y="121"/>
                </a:lnTo>
                <a:lnTo>
                  <a:pt x="3659" y="144"/>
                </a:lnTo>
                <a:lnTo>
                  <a:pt x="3659" y="141"/>
                </a:lnTo>
                <a:lnTo>
                  <a:pt x="3659" y="139"/>
                </a:lnTo>
                <a:lnTo>
                  <a:pt x="3660" y="153"/>
                </a:lnTo>
                <a:lnTo>
                  <a:pt x="3661" y="147"/>
                </a:lnTo>
                <a:lnTo>
                  <a:pt x="3661" y="146"/>
                </a:lnTo>
                <a:lnTo>
                  <a:pt x="3661" y="165"/>
                </a:lnTo>
                <a:lnTo>
                  <a:pt x="3662" y="144"/>
                </a:lnTo>
                <a:lnTo>
                  <a:pt x="3662" y="146"/>
                </a:lnTo>
                <a:lnTo>
                  <a:pt x="3662" y="145"/>
                </a:lnTo>
                <a:lnTo>
                  <a:pt x="3663" y="139"/>
                </a:lnTo>
                <a:lnTo>
                  <a:pt x="3663" y="156"/>
                </a:lnTo>
                <a:lnTo>
                  <a:pt x="3663" y="142"/>
                </a:lnTo>
                <a:lnTo>
                  <a:pt x="3663" y="145"/>
                </a:lnTo>
                <a:lnTo>
                  <a:pt x="3664" y="156"/>
                </a:lnTo>
                <a:lnTo>
                  <a:pt x="3664" y="137"/>
                </a:lnTo>
                <a:lnTo>
                  <a:pt x="3665" y="139"/>
                </a:lnTo>
                <a:lnTo>
                  <a:pt x="3665" y="138"/>
                </a:lnTo>
                <a:lnTo>
                  <a:pt x="3665" y="154"/>
                </a:lnTo>
                <a:lnTo>
                  <a:pt x="3666" y="143"/>
                </a:lnTo>
                <a:lnTo>
                  <a:pt x="3667" y="144"/>
                </a:lnTo>
                <a:lnTo>
                  <a:pt x="3667" y="140"/>
                </a:lnTo>
                <a:lnTo>
                  <a:pt x="3667" y="150"/>
                </a:lnTo>
                <a:lnTo>
                  <a:pt x="3668" y="143"/>
                </a:lnTo>
                <a:lnTo>
                  <a:pt x="3668" y="143"/>
                </a:lnTo>
                <a:lnTo>
                  <a:pt x="3668" y="158"/>
                </a:lnTo>
                <a:lnTo>
                  <a:pt x="3669" y="140"/>
                </a:lnTo>
                <a:lnTo>
                  <a:pt x="3669" y="143"/>
                </a:lnTo>
                <a:lnTo>
                  <a:pt x="3669" y="151"/>
                </a:lnTo>
                <a:lnTo>
                  <a:pt x="3670" y="123"/>
                </a:lnTo>
                <a:lnTo>
                  <a:pt x="3670" y="140"/>
                </a:lnTo>
                <a:lnTo>
                  <a:pt x="3670" y="143"/>
                </a:lnTo>
                <a:lnTo>
                  <a:pt x="3671" y="125"/>
                </a:lnTo>
                <a:lnTo>
                  <a:pt x="3671" y="163"/>
                </a:lnTo>
                <a:lnTo>
                  <a:pt x="3672" y="132"/>
                </a:lnTo>
                <a:lnTo>
                  <a:pt x="3672" y="138"/>
                </a:lnTo>
                <a:lnTo>
                  <a:pt x="3672" y="130"/>
                </a:lnTo>
                <a:lnTo>
                  <a:pt x="3672" y="159"/>
                </a:lnTo>
                <a:lnTo>
                  <a:pt x="3673" y="154"/>
                </a:lnTo>
                <a:lnTo>
                  <a:pt x="3673" y="153"/>
                </a:lnTo>
                <a:lnTo>
                  <a:pt x="3673" y="159"/>
                </a:lnTo>
                <a:lnTo>
                  <a:pt x="3674" y="120"/>
                </a:lnTo>
                <a:lnTo>
                  <a:pt x="3675" y="154"/>
                </a:lnTo>
                <a:lnTo>
                  <a:pt x="3675" y="150"/>
                </a:lnTo>
                <a:lnTo>
                  <a:pt x="3675" y="167"/>
                </a:lnTo>
                <a:lnTo>
                  <a:pt x="3676" y="141"/>
                </a:lnTo>
                <a:lnTo>
                  <a:pt x="3676" y="147"/>
                </a:lnTo>
                <a:lnTo>
                  <a:pt x="3676" y="145"/>
                </a:lnTo>
                <a:lnTo>
                  <a:pt x="3677" y="158"/>
                </a:lnTo>
                <a:lnTo>
                  <a:pt x="3677" y="121"/>
                </a:lnTo>
                <a:lnTo>
                  <a:pt x="3677" y="139"/>
                </a:lnTo>
                <a:lnTo>
                  <a:pt x="3678" y="135"/>
                </a:lnTo>
                <a:lnTo>
                  <a:pt x="3678" y="112"/>
                </a:lnTo>
                <a:lnTo>
                  <a:pt x="3678" y="180"/>
                </a:lnTo>
                <a:lnTo>
                  <a:pt x="3679" y="137"/>
                </a:lnTo>
                <a:lnTo>
                  <a:pt x="3679" y="154"/>
                </a:lnTo>
                <a:lnTo>
                  <a:pt x="3679" y="100"/>
                </a:lnTo>
                <a:lnTo>
                  <a:pt x="3680" y="179"/>
                </a:lnTo>
                <a:lnTo>
                  <a:pt x="3680" y="126"/>
                </a:lnTo>
                <a:lnTo>
                  <a:pt x="3680" y="122"/>
                </a:lnTo>
                <a:lnTo>
                  <a:pt x="3680" y="116"/>
                </a:lnTo>
                <a:lnTo>
                  <a:pt x="3681" y="151"/>
                </a:lnTo>
                <a:lnTo>
                  <a:pt x="3682" y="137"/>
                </a:lnTo>
                <a:lnTo>
                  <a:pt x="3682" y="112"/>
                </a:lnTo>
                <a:lnTo>
                  <a:pt x="3683" y="205"/>
                </a:lnTo>
                <a:lnTo>
                  <a:pt x="3683" y="191"/>
                </a:lnTo>
                <a:lnTo>
                  <a:pt x="3683" y="214"/>
                </a:lnTo>
                <a:lnTo>
                  <a:pt x="3683" y="111"/>
                </a:lnTo>
                <a:lnTo>
                  <a:pt x="3684" y="141"/>
                </a:lnTo>
                <a:lnTo>
                  <a:pt x="3685" y="140"/>
                </a:lnTo>
                <a:lnTo>
                  <a:pt x="3685" y="145"/>
                </a:lnTo>
                <a:lnTo>
                  <a:pt x="3686" y="82"/>
                </a:lnTo>
                <a:lnTo>
                  <a:pt x="3686" y="112"/>
                </a:lnTo>
                <a:lnTo>
                  <a:pt x="3686" y="107"/>
                </a:lnTo>
                <a:lnTo>
                  <a:pt x="3687" y="155"/>
                </a:lnTo>
                <a:lnTo>
                  <a:pt x="3687" y="147"/>
                </a:lnTo>
                <a:lnTo>
                  <a:pt x="3687" y="143"/>
                </a:lnTo>
                <a:lnTo>
                  <a:pt x="3687" y="133"/>
                </a:lnTo>
                <a:lnTo>
                  <a:pt x="3688" y="167"/>
                </a:lnTo>
                <a:lnTo>
                  <a:pt x="3688" y="143"/>
                </a:lnTo>
                <a:lnTo>
                  <a:pt x="3689" y="136"/>
                </a:lnTo>
                <a:lnTo>
                  <a:pt x="3689" y="145"/>
                </a:lnTo>
                <a:lnTo>
                  <a:pt x="3689" y="75"/>
                </a:lnTo>
                <a:lnTo>
                  <a:pt x="3690" y="140"/>
                </a:lnTo>
                <a:lnTo>
                  <a:pt x="3690" y="142"/>
                </a:lnTo>
                <a:lnTo>
                  <a:pt x="3691" y="213"/>
                </a:lnTo>
                <a:lnTo>
                  <a:pt x="3691" y="198"/>
                </a:lnTo>
                <a:lnTo>
                  <a:pt x="3691" y="197"/>
                </a:lnTo>
                <a:lnTo>
                  <a:pt x="3693" y="127"/>
                </a:lnTo>
                <a:lnTo>
                  <a:pt x="3693" y="159"/>
                </a:lnTo>
                <a:lnTo>
                  <a:pt x="3693" y="176"/>
                </a:lnTo>
                <a:lnTo>
                  <a:pt x="3693" y="188"/>
                </a:lnTo>
                <a:lnTo>
                  <a:pt x="3694" y="115"/>
                </a:lnTo>
                <a:lnTo>
                  <a:pt x="3694" y="116"/>
                </a:lnTo>
                <a:lnTo>
                  <a:pt x="3694" y="115"/>
                </a:lnTo>
                <a:lnTo>
                  <a:pt x="3695" y="103"/>
                </a:lnTo>
                <a:lnTo>
                  <a:pt x="3695" y="121"/>
                </a:lnTo>
                <a:lnTo>
                  <a:pt x="3695" y="120"/>
                </a:lnTo>
                <a:lnTo>
                  <a:pt x="3696" y="119"/>
                </a:lnTo>
                <a:lnTo>
                  <a:pt x="3696" y="119"/>
                </a:lnTo>
                <a:lnTo>
                  <a:pt x="3697" y="171"/>
                </a:lnTo>
                <a:lnTo>
                  <a:pt x="3697" y="166"/>
                </a:lnTo>
                <a:lnTo>
                  <a:pt x="3697" y="167"/>
                </a:lnTo>
                <a:lnTo>
                  <a:pt x="3697" y="171"/>
                </a:lnTo>
                <a:lnTo>
                  <a:pt x="3698" y="151"/>
                </a:lnTo>
                <a:lnTo>
                  <a:pt x="3698" y="153"/>
                </a:lnTo>
                <a:lnTo>
                  <a:pt x="3698" y="155"/>
                </a:lnTo>
                <a:lnTo>
                  <a:pt x="3699" y="169"/>
                </a:lnTo>
                <a:lnTo>
                  <a:pt x="3699" y="91"/>
                </a:lnTo>
                <a:lnTo>
                  <a:pt x="3700" y="141"/>
                </a:lnTo>
                <a:lnTo>
                  <a:pt x="3700" y="141"/>
                </a:lnTo>
                <a:lnTo>
                  <a:pt x="3701" y="173"/>
                </a:lnTo>
                <a:lnTo>
                  <a:pt x="3701" y="170"/>
                </a:lnTo>
                <a:lnTo>
                  <a:pt x="3701" y="172"/>
                </a:lnTo>
                <a:lnTo>
                  <a:pt x="3701" y="173"/>
                </a:lnTo>
                <a:lnTo>
                  <a:pt x="3702" y="148"/>
                </a:lnTo>
                <a:lnTo>
                  <a:pt x="3702" y="150"/>
                </a:lnTo>
                <a:lnTo>
                  <a:pt x="3702" y="152"/>
                </a:lnTo>
                <a:lnTo>
                  <a:pt x="3703" y="108"/>
                </a:lnTo>
                <a:lnTo>
                  <a:pt x="3704" y="128"/>
                </a:lnTo>
                <a:lnTo>
                  <a:pt x="3704" y="129"/>
                </a:lnTo>
                <a:lnTo>
                  <a:pt x="3704" y="107"/>
                </a:lnTo>
                <a:lnTo>
                  <a:pt x="3705" y="149"/>
                </a:lnTo>
                <a:lnTo>
                  <a:pt x="3705" y="149"/>
                </a:lnTo>
                <a:lnTo>
                  <a:pt x="3705" y="151"/>
                </a:lnTo>
                <a:lnTo>
                  <a:pt x="3705" y="145"/>
                </a:lnTo>
                <a:lnTo>
                  <a:pt x="3706" y="160"/>
                </a:lnTo>
                <a:lnTo>
                  <a:pt x="3707" y="148"/>
                </a:lnTo>
                <a:lnTo>
                  <a:pt x="3707" y="148"/>
                </a:lnTo>
                <a:lnTo>
                  <a:pt x="3707" y="148"/>
                </a:lnTo>
                <a:lnTo>
                  <a:pt x="3708" y="134"/>
                </a:lnTo>
                <a:lnTo>
                  <a:pt x="3708" y="136"/>
                </a:lnTo>
                <a:lnTo>
                  <a:pt x="3708" y="136"/>
                </a:lnTo>
                <a:lnTo>
                  <a:pt x="3709" y="140"/>
                </a:lnTo>
                <a:lnTo>
                  <a:pt x="3709" y="124"/>
                </a:lnTo>
                <a:lnTo>
                  <a:pt x="3709" y="132"/>
                </a:lnTo>
                <a:lnTo>
                  <a:pt x="3709" y="134"/>
                </a:lnTo>
                <a:lnTo>
                  <a:pt x="3710" y="133"/>
                </a:lnTo>
                <a:lnTo>
                  <a:pt x="3711" y="155"/>
                </a:lnTo>
                <a:lnTo>
                  <a:pt x="3711" y="151"/>
                </a:lnTo>
                <a:lnTo>
                  <a:pt x="3711" y="153"/>
                </a:lnTo>
                <a:lnTo>
                  <a:pt x="3711" y="147"/>
                </a:lnTo>
                <a:lnTo>
                  <a:pt x="3711" y="211"/>
                </a:lnTo>
                <a:lnTo>
                  <a:pt x="3712" y="152"/>
                </a:lnTo>
                <a:lnTo>
                  <a:pt x="3712" y="150"/>
                </a:lnTo>
                <a:lnTo>
                  <a:pt x="3712" y="150"/>
                </a:lnTo>
                <a:lnTo>
                  <a:pt x="3713" y="114"/>
                </a:lnTo>
                <a:lnTo>
                  <a:pt x="3713" y="116"/>
                </a:lnTo>
                <a:lnTo>
                  <a:pt x="3713" y="117"/>
                </a:lnTo>
                <a:lnTo>
                  <a:pt x="3714" y="111"/>
                </a:lnTo>
                <a:lnTo>
                  <a:pt x="3715" y="139"/>
                </a:lnTo>
                <a:lnTo>
                  <a:pt x="3715" y="135"/>
                </a:lnTo>
                <a:lnTo>
                  <a:pt x="3715" y="135"/>
                </a:lnTo>
                <a:lnTo>
                  <a:pt x="3715" y="68"/>
                </a:lnTo>
                <a:lnTo>
                  <a:pt x="3716" y="181"/>
                </a:lnTo>
                <a:lnTo>
                  <a:pt x="3716" y="178"/>
                </a:lnTo>
                <a:lnTo>
                  <a:pt x="3717" y="185"/>
                </a:lnTo>
                <a:lnTo>
                  <a:pt x="3718" y="166"/>
                </a:lnTo>
                <a:lnTo>
                  <a:pt x="3718" y="169"/>
                </a:lnTo>
                <a:lnTo>
                  <a:pt x="3718" y="170"/>
                </a:lnTo>
                <a:lnTo>
                  <a:pt x="3719" y="137"/>
                </a:lnTo>
                <a:lnTo>
                  <a:pt x="3719" y="138"/>
                </a:lnTo>
                <a:lnTo>
                  <a:pt x="3719" y="138"/>
                </a:lnTo>
                <a:lnTo>
                  <a:pt x="3720" y="127"/>
                </a:lnTo>
                <a:lnTo>
                  <a:pt x="3720" y="141"/>
                </a:lnTo>
                <a:lnTo>
                  <a:pt x="3720" y="138"/>
                </a:lnTo>
                <a:lnTo>
                  <a:pt x="3721" y="132"/>
                </a:lnTo>
                <a:lnTo>
                  <a:pt x="3721" y="151"/>
                </a:lnTo>
                <a:lnTo>
                  <a:pt x="3722" y="149"/>
                </a:lnTo>
                <a:lnTo>
                  <a:pt x="3722" y="148"/>
                </a:lnTo>
                <a:lnTo>
                  <a:pt x="3722" y="150"/>
                </a:lnTo>
                <a:lnTo>
                  <a:pt x="3723" y="131"/>
                </a:lnTo>
                <a:lnTo>
                  <a:pt x="3723" y="133"/>
                </a:lnTo>
                <a:lnTo>
                  <a:pt x="3724" y="133"/>
                </a:lnTo>
                <a:lnTo>
                  <a:pt x="3724" y="132"/>
                </a:lnTo>
                <a:lnTo>
                  <a:pt x="3724" y="153"/>
                </a:lnTo>
                <a:lnTo>
                  <a:pt x="3725" y="137"/>
                </a:lnTo>
                <a:lnTo>
                  <a:pt x="3725" y="143"/>
                </a:lnTo>
                <a:lnTo>
                  <a:pt x="3726" y="135"/>
                </a:lnTo>
                <a:lnTo>
                  <a:pt x="3726" y="175"/>
                </a:lnTo>
                <a:lnTo>
                  <a:pt x="3726" y="143"/>
                </a:lnTo>
                <a:lnTo>
                  <a:pt x="3726" y="141"/>
                </a:lnTo>
                <a:lnTo>
                  <a:pt x="3726" y="153"/>
                </a:lnTo>
                <a:lnTo>
                  <a:pt x="3726" y="140"/>
                </a:lnTo>
                <a:lnTo>
                  <a:pt x="3727" y="141"/>
                </a:lnTo>
                <a:lnTo>
                  <a:pt x="3727" y="141"/>
                </a:lnTo>
                <a:lnTo>
                  <a:pt x="3728" y="138"/>
                </a:lnTo>
                <a:lnTo>
                  <a:pt x="3728" y="146"/>
                </a:lnTo>
                <a:lnTo>
                  <a:pt x="3729" y="145"/>
                </a:lnTo>
                <a:lnTo>
                  <a:pt x="3729" y="145"/>
                </a:lnTo>
                <a:lnTo>
                  <a:pt x="3729" y="148"/>
                </a:lnTo>
                <a:lnTo>
                  <a:pt x="3730" y="142"/>
                </a:lnTo>
                <a:lnTo>
                  <a:pt x="3730" y="145"/>
                </a:lnTo>
                <a:lnTo>
                  <a:pt x="3731" y="144"/>
                </a:lnTo>
                <a:lnTo>
                  <a:pt x="3732" y="153"/>
                </a:lnTo>
                <a:lnTo>
                  <a:pt x="3732" y="144"/>
                </a:lnTo>
                <a:lnTo>
                  <a:pt x="3732" y="145"/>
                </a:lnTo>
                <a:lnTo>
                  <a:pt x="3732" y="141"/>
                </a:lnTo>
                <a:lnTo>
                  <a:pt x="3733" y="150"/>
                </a:lnTo>
                <a:lnTo>
                  <a:pt x="3733" y="145"/>
                </a:lnTo>
                <a:lnTo>
                  <a:pt x="3733" y="145"/>
                </a:lnTo>
                <a:lnTo>
                  <a:pt x="3734" y="151"/>
                </a:lnTo>
                <a:lnTo>
                  <a:pt x="3734" y="125"/>
                </a:lnTo>
                <a:lnTo>
                  <a:pt x="3734" y="145"/>
                </a:lnTo>
                <a:lnTo>
                  <a:pt x="3735" y="147"/>
                </a:lnTo>
                <a:lnTo>
                  <a:pt x="3735" y="152"/>
                </a:lnTo>
                <a:lnTo>
                  <a:pt x="3736" y="141"/>
                </a:lnTo>
                <a:lnTo>
                  <a:pt x="3736" y="144"/>
                </a:lnTo>
                <a:lnTo>
                  <a:pt x="3736" y="142"/>
                </a:lnTo>
                <a:lnTo>
                  <a:pt x="3736" y="153"/>
                </a:lnTo>
                <a:lnTo>
                  <a:pt x="3736" y="139"/>
                </a:lnTo>
                <a:lnTo>
                  <a:pt x="3737" y="145"/>
                </a:lnTo>
                <a:lnTo>
                  <a:pt x="3737" y="146"/>
                </a:lnTo>
                <a:lnTo>
                  <a:pt x="3738" y="158"/>
                </a:lnTo>
                <a:lnTo>
                  <a:pt x="3738" y="133"/>
                </a:lnTo>
                <a:lnTo>
                  <a:pt x="3739" y="144"/>
                </a:lnTo>
                <a:lnTo>
                  <a:pt x="3739" y="143"/>
                </a:lnTo>
                <a:lnTo>
                  <a:pt x="3739" y="127"/>
                </a:lnTo>
                <a:lnTo>
                  <a:pt x="3740" y="149"/>
                </a:lnTo>
                <a:lnTo>
                  <a:pt x="3740" y="139"/>
                </a:lnTo>
                <a:lnTo>
                  <a:pt x="3740" y="140"/>
                </a:lnTo>
                <a:lnTo>
                  <a:pt x="3740" y="129"/>
                </a:lnTo>
                <a:lnTo>
                  <a:pt x="3741" y="152"/>
                </a:lnTo>
                <a:lnTo>
                  <a:pt x="3741" y="148"/>
                </a:lnTo>
                <a:lnTo>
                  <a:pt x="3742" y="148"/>
                </a:lnTo>
                <a:lnTo>
                  <a:pt x="3742" y="158"/>
                </a:lnTo>
                <a:lnTo>
                  <a:pt x="3742" y="142"/>
                </a:lnTo>
                <a:lnTo>
                  <a:pt x="3743" y="149"/>
                </a:lnTo>
                <a:lnTo>
                  <a:pt x="3743" y="149"/>
                </a:lnTo>
                <a:lnTo>
                  <a:pt x="3744" y="134"/>
                </a:lnTo>
                <a:lnTo>
                  <a:pt x="3744" y="138"/>
                </a:lnTo>
                <a:lnTo>
                  <a:pt x="3744" y="137"/>
                </a:lnTo>
                <a:lnTo>
                  <a:pt x="3745" y="164"/>
                </a:lnTo>
                <a:lnTo>
                  <a:pt x="3745" y="144"/>
                </a:lnTo>
                <a:lnTo>
                  <a:pt x="3746" y="145"/>
                </a:lnTo>
                <a:lnTo>
                  <a:pt x="3747" y="134"/>
                </a:lnTo>
                <a:lnTo>
                  <a:pt x="3747" y="175"/>
                </a:lnTo>
                <a:lnTo>
                  <a:pt x="3747" y="149"/>
                </a:lnTo>
                <a:lnTo>
                  <a:pt x="3747" y="148"/>
                </a:lnTo>
                <a:lnTo>
                  <a:pt x="3748" y="168"/>
                </a:lnTo>
                <a:lnTo>
                  <a:pt x="3748" y="122"/>
                </a:lnTo>
                <a:lnTo>
                  <a:pt x="3748" y="128"/>
                </a:lnTo>
                <a:lnTo>
                  <a:pt x="3748" y="128"/>
                </a:lnTo>
                <a:lnTo>
                  <a:pt x="3749" y="123"/>
                </a:lnTo>
                <a:lnTo>
                  <a:pt x="3750" y="141"/>
                </a:lnTo>
                <a:lnTo>
                  <a:pt x="3750" y="139"/>
                </a:lnTo>
                <a:lnTo>
                  <a:pt x="3750" y="125"/>
                </a:lnTo>
                <a:lnTo>
                  <a:pt x="3751" y="154"/>
                </a:lnTo>
                <a:lnTo>
                  <a:pt x="3751" y="153"/>
                </a:lnTo>
                <a:lnTo>
                  <a:pt x="3751" y="153"/>
                </a:lnTo>
                <a:lnTo>
                  <a:pt x="3752" y="155"/>
                </a:lnTo>
                <a:lnTo>
                  <a:pt x="3752" y="135"/>
                </a:lnTo>
                <a:lnTo>
                  <a:pt x="3752" y="145"/>
                </a:lnTo>
                <a:lnTo>
                  <a:pt x="3753" y="145"/>
                </a:lnTo>
                <a:lnTo>
                  <a:pt x="3753" y="153"/>
                </a:lnTo>
                <a:lnTo>
                  <a:pt x="3754" y="148"/>
                </a:lnTo>
                <a:lnTo>
                  <a:pt x="3754" y="146"/>
                </a:lnTo>
                <a:lnTo>
                  <a:pt x="3754" y="155"/>
                </a:lnTo>
                <a:lnTo>
                  <a:pt x="3754" y="128"/>
                </a:lnTo>
                <a:lnTo>
                  <a:pt x="3755" y="148"/>
                </a:lnTo>
                <a:lnTo>
                  <a:pt x="3755" y="149"/>
                </a:lnTo>
                <a:lnTo>
                  <a:pt x="3756" y="159"/>
                </a:lnTo>
                <a:lnTo>
                  <a:pt x="3756" y="139"/>
                </a:lnTo>
                <a:lnTo>
                  <a:pt x="3757" y="146"/>
                </a:lnTo>
                <a:lnTo>
                  <a:pt x="3757" y="145"/>
                </a:lnTo>
                <a:lnTo>
                  <a:pt x="3757" y="188"/>
                </a:lnTo>
                <a:lnTo>
                  <a:pt x="3758" y="138"/>
                </a:lnTo>
                <a:lnTo>
                  <a:pt x="3758" y="138"/>
                </a:lnTo>
                <a:lnTo>
                  <a:pt x="3758" y="138"/>
                </a:lnTo>
                <a:lnTo>
                  <a:pt x="3759" y="144"/>
                </a:lnTo>
                <a:lnTo>
                  <a:pt x="3759" y="124"/>
                </a:lnTo>
                <a:lnTo>
                  <a:pt x="3759" y="131"/>
                </a:lnTo>
                <a:lnTo>
                  <a:pt x="3759" y="124"/>
                </a:lnTo>
                <a:lnTo>
                  <a:pt x="3760" y="99"/>
                </a:lnTo>
                <a:lnTo>
                  <a:pt x="3761" y="157"/>
                </a:lnTo>
                <a:lnTo>
                  <a:pt x="3761" y="155"/>
                </a:lnTo>
                <a:lnTo>
                  <a:pt x="3762" y="140"/>
                </a:lnTo>
                <a:lnTo>
                  <a:pt x="3762" y="172"/>
                </a:lnTo>
                <a:lnTo>
                  <a:pt x="3762" y="149"/>
                </a:lnTo>
                <a:lnTo>
                  <a:pt x="3762" y="156"/>
                </a:lnTo>
                <a:lnTo>
                  <a:pt x="3763" y="191"/>
                </a:lnTo>
                <a:lnTo>
                  <a:pt x="3763" y="113"/>
                </a:lnTo>
                <a:lnTo>
                  <a:pt x="3764" y="143"/>
                </a:lnTo>
                <a:lnTo>
                  <a:pt x="3764" y="155"/>
                </a:lnTo>
                <a:lnTo>
                  <a:pt x="3764" y="167"/>
                </a:lnTo>
                <a:lnTo>
                  <a:pt x="3765" y="124"/>
                </a:lnTo>
                <a:lnTo>
                  <a:pt x="3765" y="141"/>
                </a:lnTo>
                <a:lnTo>
                  <a:pt x="3765" y="137"/>
                </a:lnTo>
                <a:lnTo>
                  <a:pt x="3766" y="151"/>
                </a:lnTo>
                <a:lnTo>
                  <a:pt x="3766" y="125"/>
                </a:lnTo>
                <a:lnTo>
                  <a:pt x="3766" y="135"/>
                </a:lnTo>
                <a:lnTo>
                  <a:pt x="3766" y="134"/>
                </a:lnTo>
                <a:lnTo>
                  <a:pt x="3767" y="126"/>
                </a:lnTo>
                <a:lnTo>
                  <a:pt x="3767" y="167"/>
                </a:lnTo>
                <a:lnTo>
                  <a:pt x="3768" y="136"/>
                </a:lnTo>
                <a:lnTo>
                  <a:pt x="3768" y="133"/>
                </a:lnTo>
                <a:lnTo>
                  <a:pt x="3768" y="161"/>
                </a:lnTo>
                <a:lnTo>
                  <a:pt x="3769" y="116"/>
                </a:lnTo>
                <a:lnTo>
                  <a:pt x="3769" y="133"/>
                </a:lnTo>
                <a:lnTo>
                  <a:pt x="3769" y="133"/>
                </a:lnTo>
                <a:lnTo>
                  <a:pt x="3770" y="125"/>
                </a:lnTo>
                <a:lnTo>
                  <a:pt x="3771" y="148"/>
                </a:lnTo>
                <a:lnTo>
                  <a:pt x="3771" y="148"/>
                </a:lnTo>
                <a:lnTo>
                  <a:pt x="3771" y="147"/>
                </a:lnTo>
                <a:lnTo>
                  <a:pt x="3771" y="146"/>
                </a:lnTo>
                <a:lnTo>
                  <a:pt x="3772" y="168"/>
                </a:lnTo>
                <a:lnTo>
                  <a:pt x="3772" y="148"/>
                </a:lnTo>
                <a:lnTo>
                  <a:pt x="3772" y="148"/>
                </a:lnTo>
                <a:lnTo>
                  <a:pt x="3773" y="140"/>
                </a:lnTo>
                <a:lnTo>
                  <a:pt x="3773" y="160"/>
                </a:lnTo>
                <a:lnTo>
                  <a:pt x="3773" y="154"/>
                </a:lnTo>
                <a:lnTo>
                  <a:pt x="3773" y="151"/>
                </a:lnTo>
                <a:lnTo>
                  <a:pt x="3774" y="134"/>
                </a:lnTo>
                <a:lnTo>
                  <a:pt x="3774" y="154"/>
                </a:lnTo>
                <a:lnTo>
                  <a:pt x="3775" y="138"/>
                </a:lnTo>
                <a:lnTo>
                  <a:pt x="3775" y="140"/>
                </a:lnTo>
                <a:lnTo>
                  <a:pt x="3775" y="137"/>
                </a:lnTo>
                <a:lnTo>
                  <a:pt x="3776" y="165"/>
                </a:lnTo>
                <a:lnTo>
                  <a:pt x="3776" y="145"/>
                </a:lnTo>
                <a:lnTo>
                  <a:pt x="3776" y="148"/>
                </a:lnTo>
                <a:lnTo>
                  <a:pt x="3777" y="123"/>
                </a:lnTo>
                <a:lnTo>
                  <a:pt x="3777" y="148"/>
                </a:lnTo>
                <a:lnTo>
                  <a:pt x="3778" y="135"/>
                </a:lnTo>
                <a:lnTo>
                  <a:pt x="3778" y="142"/>
                </a:lnTo>
                <a:lnTo>
                  <a:pt x="3778" y="177"/>
                </a:lnTo>
                <a:lnTo>
                  <a:pt x="3779" y="109"/>
                </a:lnTo>
                <a:lnTo>
                  <a:pt x="3779" y="114"/>
                </a:lnTo>
                <a:lnTo>
                  <a:pt x="3779" y="118"/>
                </a:lnTo>
                <a:lnTo>
                  <a:pt x="3779" y="113"/>
                </a:lnTo>
                <a:lnTo>
                  <a:pt x="3780" y="162"/>
                </a:lnTo>
                <a:lnTo>
                  <a:pt x="3780" y="155"/>
                </a:lnTo>
                <a:lnTo>
                  <a:pt x="3781" y="154"/>
                </a:lnTo>
                <a:lnTo>
                  <a:pt x="3781" y="178"/>
                </a:lnTo>
                <a:lnTo>
                  <a:pt x="3782" y="152"/>
                </a:lnTo>
                <a:lnTo>
                  <a:pt x="3782" y="161"/>
                </a:lnTo>
                <a:lnTo>
                  <a:pt x="3782" y="160"/>
                </a:lnTo>
                <a:lnTo>
                  <a:pt x="3782" y="177"/>
                </a:lnTo>
                <a:lnTo>
                  <a:pt x="3783" y="129"/>
                </a:lnTo>
                <a:lnTo>
                  <a:pt x="3783" y="142"/>
                </a:lnTo>
                <a:lnTo>
                  <a:pt x="3783" y="128"/>
                </a:lnTo>
                <a:lnTo>
                  <a:pt x="3784" y="110"/>
                </a:lnTo>
                <a:lnTo>
                  <a:pt x="3784" y="153"/>
                </a:lnTo>
                <a:lnTo>
                  <a:pt x="3784" y="126"/>
                </a:lnTo>
                <a:lnTo>
                  <a:pt x="3784" y="121"/>
                </a:lnTo>
                <a:lnTo>
                  <a:pt x="3785" y="56"/>
                </a:lnTo>
                <a:lnTo>
                  <a:pt x="3786" y="160"/>
                </a:lnTo>
                <a:lnTo>
                  <a:pt x="3786" y="163"/>
                </a:lnTo>
                <a:lnTo>
                  <a:pt x="3787" y="164"/>
                </a:lnTo>
                <a:lnTo>
                  <a:pt x="3787" y="132"/>
                </a:lnTo>
                <a:lnTo>
                  <a:pt x="3787" y="157"/>
                </a:lnTo>
                <a:lnTo>
                  <a:pt x="3788" y="160"/>
                </a:lnTo>
                <a:lnTo>
                  <a:pt x="3788" y="171"/>
                </a:lnTo>
                <a:lnTo>
                  <a:pt x="3788" y="122"/>
                </a:lnTo>
                <a:lnTo>
                  <a:pt x="3789" y="150"/>
                </a:lnTo>
                <a:lnTo>
                  <a:pt x="3789" y="147"/>
                </a:lnTo>
                <a:lnTo>
                  <a:pt x="3789" y="206"/>
                </a:lnTo>
                <a:lnTo>
                  <a:pt x="3790" y="133"/>
                </a:lnTo>
                <a:lnTo>
                  <a:pt x="3790" y="136"/>
                </a:lnTo>
                <a:lnTo>
                  <a:pt x="3791" y="118"/>
                </a:lnTo>
                <a:lnTo>
                  <a:pt x="3791" y="151"/>
                </a:lnTo>
                <a:lnTo>
                  <a:pt x="3791" y="147"/>
                </a:lnTo>
                <a:lnTo>
                  <a:pt x="3792" y="148"/>
                </a:lnTo>
                <a:lnTo>
                  <a:pt x="3792" y="149"/>
                </a:lnTo>
                <a:lnTo>
                  <a:pt x="3793" y="128"/>
                </a:lnTo>
                <a:lnTo>
                  <a:pt x="3793" y="142"/>
                </a:lnTo>
                <a:lnTo>
                  <a:pt x="3793" y="143"/>
                </a:lnTo>
                <a:lnTo>
                  <a:pt x="3793" y="148"/>
                </a:lnTo>
                <a:lnTo>
                  <a:pt x="3794" y="132"/>
                </a:lnTo>
                <a:lnTo>
                  <a:pt x="3794" y="144"/>
                </a:lnTo>
                <a:lnTo>
                  <a:pt x="3795" y="144"/>
                </a:lnTo>
                <a:lnTo>
                  <a:pt x="3795" y="139"/>
                </a:lnTo>
                <a:lnTo>
                  <a:pt x="3796" y="151"/>
                </a:lnTo>
                <a:lnTo>
                  <a:pt x="3796" y="149"/>
                </a:lnTo>
                <a:lnTo>
                  <a:pt x="3796" y="151"/>
                </a:lnTo>
                <a:lnTo>
                  <a:pt x="3797" y="154"/>
                </a:lnTo>
                <a:lnTo>
                  <a:pt x="3797" y="141"/>
                </a:lnTo>
                <a:lnTo>
                  <a:pt x="3797" y="144"/>
                </a:lnTo>
                <a:lnTo>
                  <a:pt x="3797" y="144"/>
                </a:lnTo>
                <a:lnTo>
                  <a:pt x="3798" y="154"/>
                </a:lnTo>
                <a:lnTo>
                  <a:pt x="3798" y="153"/>
                </a:lnTo>
                <a:lnTo>
                  <a:pt x="3799" y="153"/>
                </a:lnTo>
                <a:lnTo>
                  <a:pt x="3799" y="142"/>
                </a:lnTo>
                <a:lnTo>
                  <a:pt x="3799" y="202"/>
                </a:lnTo>
                <a:lnTo>
                  <a:pt x="3800" y="145"/>
                </a:lnTo>
                <a:lnTo>
                  <a:pt x="3800" y="142"/>
                </a:lnTo>
                <a:lnTo>
                  <a:pt x="3800" y="166"/>
                </a:lnTo>
                <a:lnTo>
                  <a:pt x="3801" y="116"/>
                </a:lnTo>
                <a:lnTo>
                  <a:pt x="3801" y="125"/>
                </a:lnTo>
                <a:lnTo>
                  <a:pt x="3801" y="129"/>
                </a:lnTo>
                <a:lnTo>
                  <a:pt x="3802" y="145"/>
                </a:lnTo>
                <a:lnTo>
                  <a:pt x="3802" y="112"/>
                </a:lnTo>
                <a:lnTo>
                  <a:pt x="3803" y="124"/>
                </a:lnTo>
                <a:lnTo>
                  <a:pt x="3803" y="125"/>
                </a:lnTo>
                <a:lnTo>
                  <a:pt x="3803" y="108"/>
                </a:lnTo>
                <a:lnTo>
                  <a:pt x="3804" y="157"/>
                </a:lnTo>
                <a:lnTo>
                  <a:pt x="3804" y="142"/>
                </a:lnTo>
                <a:lnTo>
                  <a:pt x="3804" y="143"/>
                </a:lnTo>
                <a:lnTo>
                  <a:pt x="3805" y="172"/>
                </a:lnTo>
                <a:lnTo>
                  <a:pt x="3805" y="97"/>
                </a:lnTo>
                <a:lnTo>
                  <a:pt x="3805" y="160"/>
                </a:lnTo>
                <a:lnTo>
                  <a:pt x="3805" y="165"/>
                </a:lnTo>
                <a:lnTo>
                  <a:pt x="3806" y="217"/>
                </a:lnTo>
                <a:lnTo>
                  <a:pt x="3807" y="157"/>
                </a:lnTo>
                <a:lnTo>
                  <a:pt x="3807" y="158"/>
                </a:lnTo>
                <a:lnTo>
                  <a:pt x="3807" y="156"/>
                </a:lnTo>
                <a:lnTo>
                  <a:pt x="3808" y="128"/>
                </a:lnTo>
                <a:lnTo>
                  <a:pt x="3808" y="130"/>
                </a:lnTo>
                <a:lnTo>
                  <a:pt x="3808" y="131"/>
                </a:lnTo>
                <a:lnTo>
                  <a:pt x="3809" y="124"/>
                </a:lnTo>
                <a:lnTo>
                  <a:pt x="3810" y="181"/>
                </a:lnTo>
                <a:lnTo>
                  <a:pt x="3810" y="162"/>
                </a:lnTo>
                <a:lnTo>
                  <a:pt x="3810" y="161"/>
                </a:lnTo>
                <a:lnTo>
                  <a:pt x="3811" y="119"/>
                </a:lnTo>
                <a:lnTo>
                  <a:pt x="3811" y="125"/>
                </a:lnTo>
                <a:lnTo>
                  <a:pt x="3811" y="126"/>
                </a:lnTo>
                <a:lnTo>
                  <a:pt x="3811" y="122"/>
                </a:lnTo>
                <a:lnTo>
                  <a:pt x="3812" y="137"/>
                </a:lnTo>
                <a:lnTo>
                  <a:pt x="3812" y="135"/>
                </a:lnTo>
                <a:lnTo>
                  <a:pt x="3812" y="135"/>
                </a:lnTo>
                <a:lnTo>
                  <a:pt x="3813" y="125"/>
                </a:lnTo>
                <a:lnTo>
                  <a:pt x="3814" y="161"/>
                </a:lnTo>
                <a:lnTo>
                  <a:pt x="3814" y="152"/>
                </a:lnTo>
                <a:lnTo>
                  <a:pt x="3814" y="153"/>
                </a:lnTo>
                <a:lnTo>
                  <a:pt x="3814" y="162"/>
                </a:lnTo>
                <a:lnTo>
                  <a:pt x="3815" y="147"/>
                </a:lnTo>
                <a:lnTo>
                  <a:pt x="3815" y="150"/>
                </a:lnTo>
                <a:lnTo>
                  <a:pt x="3815" y="152"/>
                </a:lnTo>
                <a:lnTo>
                  <a:pt x="3816" y="140"/>
                </a:lnTo>
                <a:lnTo>
                  <a:pt x="3816" y="142"/>
                </a:lnTo>
                <a:lnTo>
                  <a:pt x="3816" y="139"/>
                </a:lnTo>
                <a:lnTo>
                  <a:pt x="3818" y="149"/>
                </a:lnTo>
                <a:lnTo>
                  <a:pt x="3818" y="143"/>
                </a:lnTo>
                <a:lnTo>
                  <a:pt x="3818" y="143"/>
                </a:lnTo>
                <a:lnTo>
                  <a:pt x="3818" y="137"/>
                </a:lnTo>
                <a:lnTo>
                  <a:pt x="3819" y="179"/>
                </a:lnTo>
                <a:lnTo>
                  <a:pt x="3819" y="141"/>
                </a:lnTo>
                <a:lnTo>
                  <a:pt x="3819" y="139"/>
                </a:lnTo>
                <a:lnTo>
                  <a:pt x="3820" y="127"/>
                </a:lnTo>
                <a:lnTo>
                  <a:pt x="3821" y="144"/>
                </a:lnTo>
                <a:lnTo>
                  <a:pt x="3821" y="144"/>
                </a:lnTo>
                <a:lnTo>
                  <a:pt x="3821" y="143"/>
                </a:lnTo>
                <a:lnTo>
                  <a:pt x="3821" y="136"/>
                </a:lnTo>
                <a:lnTo>
                  <a:pt x="3822" y="150"/>
                </a:lnTo>
                <a:lnTo>
                  <a:pt x="3822" y="146"/>
                </a:lnTo>
                <a:lnTo>
                  <a:pt x="3822" y="147"/>
                </a:lnTo>
                <a:lnTo>
                  <a:pt x="3823" y="163"/>
                </a:lnTo>
                <a:lnTo>
                  <a:pt x="3823" y="135"/>
                </a:lnTo>
                <a:lnTo>
                  <a:pt x="3823" y="139"/>
                </a:lnTo>
                <a:lnTo>
                  <a:pt x="3823" y="141"/>
                </a:lnTo>
                <a:lnTo>
                  <a:pt x="3824" y="139"/>
                </a:lnTo>
                <a:lnTo>
                  <a:pt x="3825" y="168"/>
                </a:lnTo>
                <a:lnTo>
                  <a:pt x="3825" y="153"/>
                </a:lnTo>
                <a:lnTo>
                  <a:pt x="3825" y="154"/>
                </a:lnTo>
                <a:lnTo>
                  <a:pt x="3826" y="132"/>
                </a:lnTo>
                <a:lnTo>
                  <a:pt x="3826" y="136"/>
                </a:lnTo>
                <a:lnTo>
                  <a:pt x="3826" y="135"/>
                </a:lnTo>
                <a:lnTo>
                  <a:pt x="3827" y="127"/>
                </a:lnTo>
                <a:lnTo>
                  <a:pt x="3828" y="154"/>
                </a:lnTo>
                <a:lnTo>
                  <a:pt x="3828" y="141"/>
                </a:lnTo>
                <a:lnTo>
                  <a:pt x="3828" y="138"/>
                </a:lnTo>
                <a:lnTo>
                  <a:pt x="3829" y="149"/>
                </a:lnTo>
                <a:lnTo>
                  <a:pt x="3829" y="142"/>
                </a:lnTo>
                <a:lnTo>
                  <a:pt x="3829" y="143"/>
                </a:lnTo>
                <a:lnTo>
                  <a:pt x="3829" y="137"/>
                </a:lnTo>
                <a:lnTo>
                  <a:pt x="3830" y="153"/>
                </a:lnTo>
                <a:lnTo>
                  <a:pt x="3830" y="144"/>
                </a:lnTo>
                <a:lnTo>
                  <a:pt x="3830" y="144"/>
                </a:lnTo>
                <a:lnTo>
                  <a:pt x="3831" y="118"/>
                </a:lnTo>
                <a:lnTo>
                  <a:pt x="3832" y="154"/>
                </a:lnTo>
                <a:lnTo>
                  <a:pt x="3832" y="151"/>
                </a:lnTo>
                <a:lnTo>
                  <a:pt x="3832" y="149"/>
                </a:lnTo>
                <a:lnTo>
                  <a:pt x="3832" y="144"/>
                </a:lnTo>
                <a:lnTo>
                  <a:pt x="3833" y="156"/>
                </a:lnTo>
                <a:lnTo>
                  <a:pt x="3833" y="148"/>
                </a:lnTo>
                <a:lnTo>
                  <a:pt x="3834" y="148"/>
                </a:lnTo>
                <a:lnTo>
                  <a:pt x="3834" y="162"/>
                </a:lnTo>
                <a:lnTo>
                  <a:pt x="3834" y="139"/>
                </a:lnTo>
                <a:lnTo>
                  <a:pt x="3835" y="147"/>
                </a:lnTo>
                <a:lnTo>
                  <a:pt x="3835" y="144"/>
                </a:lnTo>
                <a:lnTo>
                  <a:pt x="3835" y="126"/>
                </a:lnTo>
                <a:lnTo>
                  <a:pt x="3836" y="147"/>
                </a:lnTo>
                <a:lnTo>
                  <a:pt x="3836" y="133"/>
                </a:lnTo>
                <a:lnTo>
                  <a:pt x="3836" y="133"/>
                </a:lnTo>
                <a:lnTo>
                  <a:pt x="3837" y="147"/>
                </a:lnTo>
                <a:lnTo>
                  <a:pt x="3837" y="132"/>
                </a:lnTo>
                <a:lnTo>
                  <a:pt x="3837" y="139"/>
                </a:lnTo>
                <a:lnTo>
                  <a:pt x="3838" y="135"/>
                </a:lnTo>
                <a:lnTo>
                  <a:pt x="3838" y="124"/>
                </a:lnTo>
                <a:lnTo>
                  <a:pt x="3839" y="160"/>
                </a:lnTo>
                <a:lnTo>
                  <a:pt x="3839" y="146"/>
                </a:lnTo>
                <a:lnTo>
                  <a:pt x="3839" y="151"/>
                </a:lnTo>
                <a:lnTo>
                  <a:pt x="3839" y="144"/>
                </a:lnTo>
                <a:lnTo>
                  <a:pt x="3840" y="165"/>
                </a:lnTo>
                <a:lnTo>
                  <a:pt x="3840" y="149"/>
                </a:lnTo>
                <a:lnTo>
                  <a:pt x="3840" y="145"/>
                </a:lnTo>
                <a:lnTo>
                  <a:pt x="3841" y="121"/>
                </a:lnTo>
                <a:lnTo>
                  <a:pt x="3842" y="156"/>
                </a:lnTo>
                <a:lnTo>
                  <a:pt x="3842" y="143"/>
                </a:lnTo>
                <a:lnTo>
                  <a:pt x="3842" y="143"/>
                </a:lnTo>
                <a:lnTo>
                  <a:pt x="3842" y="152"/>
                </a:lnTo>
                <a:lnTo>
                  <a:pt x="3843" y="149"/>
                </a:lnTo>
                <a:lnTo>
                  <a:pt x="3843" y="148"/>
                </a:lnTo>
                <a:lnTo>
                  <a:pt x="3844" y="137"/>
                </a:lnTo>
                <a:lnTo>
                  <a:pt x="3844" y="138"/>
                </a:lnTo>
                <a:lnTo>
                  <a:pt x="3845" y="142"/>
                </a:lnTo>
                <a:lnTo>
                  <a:pt x="3845" y="136"/>
                </a:lnTo>
                <a:lnTo>
                  <a:pt x="3845" y="155"/>
                </a:lnTo>
                <a:lnTo>
                  <a:pt x="3846" y="145"/>
                </a:lnTo>
                <a:lnTo>
                  <a:pt x="3846" y="144"/>
                </a:lnTo>
                <a:lnTo>
                  <a:pt x="3847" y="133"/>
                </a:lnTo>
                <a:lnTo>
                  <a:pt x="3847" y="186"/>
                </a:lnTo>
                <a:lnTo>
                  <a:pt x="3847" y="174"/>
                </a:lnTo>
                <a:lnTo>
                  <a:pt x="3847" y="171"/>
                </a:lnTo>
                <a:lnTo>
                  <a:pt x="3848" y="127"/>
                </a:lnTo>
                <a:lnTo>
                  <a:pt x="3848" y="130"/>
                </a:lnTo>
                <a:lnTo>
                  <a:pt x="3849" y="130"/>
                </a:lnTo>
                <a:lnTo>
                  <a:pt x="3849" y="128"/>
                </a:lnTo>
                <a:lnTo>
                  <a:pt x="3850" y="148"/>
                </a:lnTo>
                <a:lnTo>
                  <a:pt x="3850" y="142"/>
                </a:lnTo>
                <a:lnTo>
                  <a:pt x="3850" y="144"/>
                </a:lnTo>
                <a:lnTo>
                  <a:pt x="3850" y="175"/>
                </a:lnTo>
                <a:lnTo>
                  <a:pt x="3851" y="136"/>
                </a:lnTo>
                <a:lnTo>
                  <a:pt x="3851" y="139"/>
                </a:lnTo>
                <a:lnTo>
                  <a:pt x="3852" y="139"/>
                </a:lnTo>
                <a:lnTo>
                  <a:pt x="3853" y="164"/>
                </a:lnTo>
                <a:lnTo>
                  <a:pt x="3853" y="132"/>
                </a:lnTo>
                <a:lnTo>
                  <a:pt x="3853" y="133"/>
                </a:lnTo>
                <a:lnTo>
                  <a:pt x="3853" y="132"/>
                </a:lnTo>
                <a:lnTo>
                  <a:pt x="3853" y="131"/>
                </a:lnTo>
                <a:lnTo>
                  <a:pt x="3854" y="152"/>
                </a:lnTo>
                <a:lnTo>
                  <a:pt x="3854" y="148"/>
                </a:lnTo>
                <a:lnTo>
                  <a:pt x="3854" y="148"/>
                </a:lnTo>
                <a:lnTo>
                  <a:pt x="3855" y="151"/>
                </a:lnTo>
                <a:lnTo>
                  <a:pt x="3855" y="143"/>
                </a:lnTo>
                <a:lnTo>
                  <a:pt x="3855" y="144"/>
                </a:lnTo>
                <a:lnTo>
                  <a:pt x="3856" y="143"/>
                </a:lnTo>
                <a:lnTo>
                  <a:pt x="3857" y="155"/>
                </a:lnTo>
                <a:lnTo>
                  <a:pt x="3857" y="141"/>
                </a:lnTo>
                <a:lnTo>
                  <a:pt x="3857" y="145"/>
                </a:lnTo>
                <a:lnTo>
                  <a:pt x="3857" y="145"/>
                </a:lnTo>
                <a:lnTo>
                  <a:pt x="3857" y="141"/>
                </a:lnTo>
                <a:lnTo>
                  <a:pt x="3858" y="157"/>
                </a:lnTo>
                <a:lnTo>
                  <a:pt x="3858" y="152"/>
                </a:lnTo>
                <a:lnTo>
                  <a:pt x="3859" y="169"/>
                </a:lnTo>
                <a:lnTo>
                  <a:pt x="3859" y="136"/>
                </a:lnTo>
                <a:lnTo>
                  <a:pt x="3860" y="137"/>
                </a:lnTo>
                <a:lnTo>
                  <a:pt x="3860" y="140"/>
                </a:lnTo>
                <a:lnTo>
                  <a:pt x="3860" y="136"/>
                </a:lnTo>
                <a:lnTo>
                  <a:pt x="3860" y="155"/>
                </a:lnTo>
                <a:lnTo>
                  <a:pt x="3861" y="138"/>
                </a:lnTo>
                <a:lnTo>
                  <a:pt x="3861" y="141"/>
                </a:lnTo>
                <a:lnTo>
                  <a:pt x="3862" y="137"/>
                </a:lnTo>
                <a:lnTo>
                  <a:pt x="3862" y="156"/>
                </a:lnTo>
                <a:lnTo>
                  <a:pt x="3862" y="152"/>
                </a:lnTo>
                <a:lnTo>
                  <a:pt x="3862" y="151"/>
                </a:lnTo>
                <a:lnTo>
                  <a:pt x="3863" y="152"/>
                </a:lnTo>
                <a:lnTo>
                  <a:pt x="3863" y="137"/>
                </a:lnTo>
                <a:lnTo>
                  <a:pt x="3864" y="138"/>
                </a:lnTo>
                <a:lnTo>
                  <a:pt x="3864" y="138"/>
                </a:lnTo>
                <a:lnTo>
                  <a:pt x="3864" y="137"/>
                </a:lnTo>
                <a:lnTo>
                  <a:pt x="3864" y="159"/>
                </a:lnTo>
                <a:lnTo>
                  <a:pt x="3865" y="147"/>
                </a:lnTo>
                <a:lnTo>
                  <a:pt x="3865" y="145"/>
                </a:lnTo>
                <a:lnTo>
                  <a:pt x="3866" y="155"/>
                </a:lnTo>
                <a:lnTo>
                  <a:pt x="3867" y="138"/>
                </a:lnTo>
                <a:lnTo>
                  <a:pt x="3867" y="141"/>
                </a:lnTo>
                <a:lnTo>
                  <a:pt x="3867" y="141"/>
                </a:lnTo>
                <a:lnTo>
                  <a:pt x="3867" y="152"/>
                </a:lnTo>
                <a:lnTo>
                  <a:pt x="3868" y="138"/>
                </a:lnTo>
                <a:lnTo>
                  <a:pt x="3868" y="138"/>
                </a:lnTo>
                <a:lnTo>
                  <a:pt x="3868" y="139"/>
                </a:lnTo>
                <a:lnTo>
                  <a:pt x="3869" y="152"/>
                </a:lnTo>
                <a:lnTo>
                  <a:pt x="3869" y="122"/>
                </a:lnTo>
                <a:lnTo>
                  <a:pt x="3869" y="126"/>
                </a:lnTo>
                <a:lnTo>
                  <a:pt x="3869" y="125"/>
                </a:lnTo>
                <a:lnTo>
                  <a:pt x="3871" y="160"/>
                </a:lnTo>
                <a:lnTo>
                  <a:pt x="3871" y="156"/>
                </a:lnTo>
                <a:lnTo>
                  <a:pt x="3871" y="155"/>
                </a:lnTo>
                <a:lnTo>
                  <a:pt x="3871" y="166"/>
                </a:lnTo>
                <a:lnTo>
                  <a:pt x="3872" y="145"/>
                </a:lnTo>
                <a:lnTo>
                  <a:pt x="3872" y="147"/>
                </a:lnTo>
                <a:lnTo>
                  <a:pt x="3872" y="147"/>
                </a:lnTo>
                <a:lnTo>
                  <a:pt x="3872" y="157"/>
                </a:lnTo>
                <a:lnTo>
                  <a:pt x="3873" y="138"/>
                </a:lnTo>
                <a:lnTo>
                  <a:pt x="3874" y="139"/>
                </a:lnTo>
                <a:lnTo>
                  <a:pt x="3874" y="139"/>
                </a:lnTo>
                <a:lnTo>
                  <a:pt x="3874" y="150"/>
                </a:lnTo>
                <a:lnTo>
                  <a:pt x="3875" y="130"/>
                </a:lnTo>
                <a:lnTo>
                  <a:pt x="3875" y="139"/>
                </a:lnTo>
                <a:lnTo>
                  <a:pt x="3875" y="139"/>
                </a:lnTo>
                <a:lnTo>
                  <a:pt x="3875" y="149"/>
                </a:lnTo>
                <a:lnTo>
                  <a:pt x="3875" y="135"/>
                </a:lnTo>
                <a:lnTo>
                  <a:pt x="3876" y="147"/>
                </a:lnTo>
                <a:lnTo>
                  <a:pt x="3876" y="147"/>
                </a:lnTo>
                <a:lnTo>
                  <a:pt x="3877" y="143"/>
                </a:lnTo>
                <a:lnTo>
                  <a:pt x="3877" y="156"/>
                </a:lnTo>
                <a:lnTo>
                  <a:pt x="3878" y="147"/>
                </a:lnTo>
                <a:lnTo>
                  <a:pt x="3878" y="145"/>
                </a:lnTo>
                <a:lnTo>
                  <a:pt x="3878" y="151"/>
                </a:lnTo>
                <a:lnTo>
                  <a:pt x="3879" y="142"/>
                </a:lnTo>
                <a:lnTo>
                  <a:pt x="3879" y="143"/>
                </a:lnTo>
                <a:lnTo>
                  <a:pt x="3879" y="143"/>
                </a:lnTo>
                <a:lnTo>
                  <a:pt x="3880" y="153"/>
                </a:lnTo>
                <a:lnTo>
                  <a:pt x="3880" y="133"/>
                </a:lnTo>
                <a:lnTo>
                  <a:pt x="3880" y="138"/>
                </a:lnTo>
                <a:lnTo>
                  <a:pt x="3880" y="137"/>
                </a:lnTo>
                <a:lnTo>
                  <a:pt x="3882" y="69"/>
                </a:lnTo>
                <a:lnTo>
                  <a:pt x="3882" y="154"/>
                </a:lnTo>
                <a:lnTo>
                  <a:pt x="3882" y="154"/>
                </a:lnTo>
                <a:lnTo>
                  <a:pt x="3882" y="155"/>
                </a:lnTo>
                <a:lnTo>
                  <a:pt x="3883" y="171"/>
                </a:lnTo>
                <a:lnTo>
                  <a:pt x="3883" y="161"/>
                </a:lnTo>
                <a:lnTo>
                  <a:pt x="3883" y="159"/>
                </a:lnTo>
                <a:lnTo>
                  <a:pt x="3884" y="168"/>
                </a:lnTo>
                <a:lnTo>
                  <a:pt x="3885" y="140"/>
                </a:lnTo>
                <a:lnTo>
                  <a:pt x="3885" y="137"/>
                </a:lnTo>
                <a:lnTo>
                  <a:pt x="3885" y="164"/>
                </a:lnTo>
                <a:lnTo>
                  <a:pt x="3886" y="124"/>
                </a:lnTo>
                <a:lnTo>
                  <a:pt x="3886" y="127"/>
                </a:lnTo>
                <a:lnTo>
                  <a:pt x="3886" y="127"/>
                </a:lnTo>
                <a:lnTo>
                  <a:pt x="3886" y="127"/>
                </a:lnTo>
                <a:lnTo>
                  <a:pt x="3887" y="149"/>
                </a:lnTo>
                <a:lnTo>
                  <a:pt x="3887" y="137"/>
                </a:lnTo>
                <a:lnTo>
                  <a:pt x="3887" y="135"/>
                </a:lnTo>
                <a:lnTo>
                  <a:pt x="3888" y="131"/>
                </a:lnTo>
                <a:lnTo>
                  <a:pt x="3889" y="167"/>
                </a:lnTo>
                <a:lnTo>
                  <a:pt x="3889" y="147"/>
                </a:lnTo>
                <a:lnTo>
                  <a:pt x="3889" y="146"/>
                </a:lnTo>
                <a:lnTo>
                  <a:pt x="3889" y="146"/>
                </a:lnTo>
                <a:lnTo>
                  <a:pt x="3890" y="135"/>
                </a:lnTo>
                <a:lnTo>
                  <a:pt x="3890" y="137"/>
                </a:lnTo>
                <a:lnTo>
                  <a:pt x="3891" y="139"/>
                </a:lnTo>
                <a:lnTo>
                  <a:pt x="3891" y="136"/>
                </a:lnTo>
                <a:lnTo>
                  <a:pt x="3891" y="150"/>
                </a:lnTo>
                <a:lnTo>
                  <a:pt x="3892" y="148"/>
                </a:lnTo>
                <a:lnTo>
                  <a:pt x="3892" y="147"/>
                </a:lnTo>
                <a:lnTo>
                  <a:pt x="3892" y="144"/>
                </a:lnTo>
                <a:lnTo>
                  <a:pt x="3893" y="152"/>
                </a:lnTo>
                <a:lnTo>
                  <a:pt x="3893" y="151"/>
                </a:lnTo>
                <a:lnTo>
                  <a:pt x="3894" y="162"/>
                </a:lnTo>
                <a:lnTo>
                  <a:pt x="3894" y="142"/>
                </a:lnTo>
                <a:lnTo>
                  <a:pt x="3894" y="145"/>
                </a:lnTo>
                <a:lnTo>
                  <a:pt x="3895" y="144"/>
                </a:lnTo>
                <a:lnTo>
                  <a:pt x="3895" y="149"/>
                </a:lnTo>
                <a:lnTo>
                  <a:pt x="3896" y="144"/>
                </a:lnTo>
                <a:lnTo>
                  <a:pt x="3896" y="144"/>
                </a:lnTo>
                <a:lnTo>
                  <a:pt x="3896" y="144"/>
                </a:lnTo>
                <a:lnTo>
                  <a:pt x="3896" y="163"/>
                </a:lnTo>
                <a:lnTo>
                  <a:pt x="3897" y="136"/>
                </a:lnTo>
                <a:lnTo>
                  <a:pt x="3897" y="137"/>
                </a:lnTo>
                <a:lnTo>
                  <a:pt x="3898" y="137"/>
                </a:lnTo>
                <a:lnTo>
                  <a:pt x="3898" y="133"/>
                </a:lnTo>
                <a:lnTo>
                  <a:pt x="3899" y="152"/>
                </a:lnTo>
                <a:lnTo>
                  <a:pt x="3899" y="138"/>
                </a:lnTo>
                <a:lnTo>
                  <a:pt x="3899" y="140"/>
                </a:lnTo>
                <a:lnTo>
                  <a:pt x="3900" y="133"/>
                </a:lnTo>
                <a:lnTo>
                  <a:pt x="3900" y="153"/>
                </a:lnTo>
                <a:lnTo>
                  <a:pt x="3900" y="146"/>
                </a:lnTo>
                <a:lnTo>
                  <a:pt x="3900" y="144"/>
                </a:lnTo>
                <a:lnTo>
                  <a:pt x="3901" y="148"/>
                </a:lnTo>
                <a:lnTo>
                  <a:pt x="3901" y="124"/>
                </a:lnTo>
                <a:lnTo>
                  <a:pt x="3901" y="145"/>
                </a:lnTo>
                <a:lnTo>
                  <a:pt x="3902" y="145"/>
                </a:lnTo>
                <a:lnTo>
                  <a:pt x="3902" y="139"/>
                </a:lnTo>
                <a:lnTo>
                  <a:pt x="3903" y="152"/>
                </a:lnTo>
                <a:lnTo>
                  <a:pt x="3903" y="148"/>
                </a:lnTo>
                <a:lnTo>
                  <a:pt x="3903" y="147"/>
                </a:lnTo>
                <a:lnTo>
                  <a:pt x="3904" y="157"/>
                </a:lnTo>
                <a:lnTo>
                  <a:pt x="3904" y="142"/>
                </a:lnTo>
                <a:lnTo>
                  <a:pt x="3904" y="143"/>
                </a:lnTo>
                <a:lnTo>
                  <a:pt x="3904" y="141"/>
                </a:lnTo>
                <a:lnTo>
                  <a:pt x="3905" y="137"/>
                </a:lnTo>
                <a:lnTo>
                  <a:pt x="3906" y="162"/>
                </a:lnTo>
                <a:lnTo>
                  <a:pt x="3906" y="153"/>
                </a:lnTo>
                <a:lnTo>
                  <a:pt x="3906" y="153"/>
                </a:lnTo>
                <a:lnTo>
                  <a:pt x="3906" y="156"/>
                </a:lnTo>
                <a:lnTo>
                  <a:pt x="3907" y="133"/>
                </a:lnTo>
                <a:lnTo>
                  <a:pt x="3907" y="144"/>
                </a:lnTo>
                <a:lnTo>
                  <a:pt x="3907" y="144"/>
                </a:lnTo>
                <a:lnTo>
                  <a:pt x="3908" y="131"/>
                </a:lnTo>
                <a:lnTo>
                  <a:pt x="3908" y="147"/>
                </a:lnTo>
                <a:lnTo>
                  <a:pt x="3908" y="137"/>
                </a:lnTo>
                <a:lnTo>
                  <a:pt x="3909" y="136"/>
                </a:lnTo>
                <a:lnTo>
                  <a:pt x="3909" y="133"/>
                </a:lnTo>
                <a:lnTo>
                  <a:pt x="3910" y="154"/>
                </a:lnTo>
                <a:lnTo>
                  <a:pt x="3910" y="146"/>
                </a:lnTo>
                <a:lnTo>
                  <a:pt x="3910" y="145"/>
                </a:lnTo>
                <a:lnTo>
                  <a:pt x="3911" y="152"/>
                </a:lnTo>
                <a:lnTo>
                  <a:pt x="3911" y="137"/>
                </a:lnTo>
                <a:lnTo>
                  <a:pt x="3911" y="142"/>
                </a:lnTo>
                <a:lnTo>
                  <a:pt x="3911" y="143"/>
                </a:lnTo>
                <a:lnTo>
                  <a:pt x="3912" y="130"/>
                </a:lnTo>
                <a:lnTo>
                  <a:pt x="3912" y="159"/>
                </a:lnTo>
                <a:lnTo>
                  <a:pt x="3912" y="147"/>
                </a:lnTo>
                <a:lnTo>
                  <a:pt x="3913" y="149"/>
                </a:lnTo>
                <a:lnTo>
                  <a:pt x="3914" y="169"/>
                </a:lnTo>
                <a:lnTo>
                  <a:pt x="3914" y="144"/>
                </a:lnTo>
                <a:lnTo>
                  <a:pt x="3914" y="151"/>
                </a:lnTo>
                <a:lnTo>
                  <a:pt x="3914" y="149"/>
                </a:lnTo>
                <a:lnTo>
                  <a:pt x="3915" y="144"/>
                </a:lnTo>
                <a:lnTo>
                  <a:pt x="3915" y="155"/>
                </a:lnTo>
                <a:lnTo>
                  <a:pt x="3915" y="145"/>
                </a:lnTo>
                <a:lnTo>
                  <a:pt x="3915" y="140"/>
                </a:lnTo>
                <a:lnTo>
                  <a:pt x="3916" y="165"/>
                </a:lnTo>
                <a:lnTo>
                  <a:pt x="3917" y="130"/>
                </a:lnTo>
                <a:lnTo>
                  <a:pt x="3917" y="133"/>
                </a:lnTo>
                <a:lnTo>
                  <a:pt x="3917" y="132"/>
                </a:lnTo>
                <a:lnTo>
                  <a:pt x="3917" y="142"/>
                </a:lnTo>
                <a:lnTo>
                  <a:pt x="3917" y="113"/>
                </a:lnTo>
                <a:lnTo>
                  <a:pt x="3918" y="140"/>
                </a:lnTo>
                <a:lnTo>
                  <a:pt x="3918" y="138"/>
                </a:lnTo>
                <a:lnTo>
                  <a:pt x="3918" y="132"/>
                </a:lnTo>
                <a:lnTo>
                  <a:pt x="3919" y="162"/>
                </a:lnTo>
                <a:lnTo>
                  <a:pt x="3919" y="156"/>
                </a:lnTo>
                <a:lnTo>
                  <a:pt x="3919" y="154"/>
                </a:lnTo>
                <a:lnTo>
                  <a:pt x="3920" y="159"/>
                </a:lnTo>
                <a:lnTo>
                  <a:pt x="3921" y="128"/>
                </a:lnTo>
                <a:lnTo>
                  <a:pt x="3921" y="141"/>
                </a:lnTo>
                <a:lnTo>
                  <a:pt x="3921" y="139"/>
                </a:lnTo>
                <a:lnTo>
                  <a:pt x="3921" y="133"/>
                </a:lnTo>
                <a:lnTo>
                  <a:pt x="3922" y="151"/>
                </a:lnTo>
                <a:lnTo>
                  <a:pt x="3922" y="144"/>
                </a:lnTo>
                <a:lnTo>
                  <a:pt x="3922" y="145"/>
                </a:lnTo>
                <a:lnTo>
                  <a:pt x="3923" y="167"/>
                </a:lnTo>
                <a:lnTo>
                  <a:pt x="3923" y="76"/>
                </a:lnTo>
                <a:lnTo>
                  <a:pt x="3924" y="128"/>
                </a:lnTo>
                <a:lnTo>
                  <a:pt x="3924" y="140"/>
                </a:lnTo>
                <a:lnTo>
                  <a:pt x="3924" y="130"/>
                </a:lnTo>
                <a:lnTo>
                  <a:pt x="3925" y="167"/>
                </a:lnTo>
                <a:lnTo>
                  <a:pt x="3925" y="163"/>
                </a:lnTo>
                <a:lnTo>
                  <a:pt x="3925" y="163"/>
                </a:lnTo>
                <a:lnTo>
                  <a:pt x="3926" y="138"/>
                </a:lnTo>
                <a:lnTo>
                  <a:pt x="3926" y="175"/>
                </a:lnTo>
                <a:lnTo>
                  <a:pt x="3926" y="152"/>
                </a:lnTo>
                <a:lnTo>
                  <a:pt x="3926" y="152"/>
                </a:lnTo>
                <a:lnTo>
                  <a:pt x="3928" y="124"/>
                </a:lnTo>
                <a:lnTo>
                  <a:pt x="3928" y="128"/>
                </a:lnTo>
                <a:lnTo>
                  <a:pt x="3928" y="126"/>
                </a:lnTo>
                <a:lnTo>
                  <a:pt x="3928" y="121"/>
                </a:lnTo>
                <a:lnTo>
                  <a:pt x="3928" y="151"/>
                </a:lnTo>
                <a:lnTo>
                  <a:pt x="3929" y="141"/>
                </a:lnTo>
                <a:lnTo>
                  <a:pt x="3929" y="141"/>
                </a:lnTo>
                <a:lnTo>
                  <a:pt x="3930" y="159"/>
                </a:lnTo>
                <a:lnTo>
                  <a:pt x="3931" y="125"/>
                </a:lnTo>
                <a:lnTo>
                  <a:pt x="3931" y="129"/>
                </a:lnTo>
                <a:lnTo>
                  <a:pt x="3931" y="127"/>
                </a:lnTo>
                <a:lnTo>
                  <a:pt x="3931" y="125"/>
                </a:lnTo>
                <a:lnTo>
                  <a:pt x="3932" y="151"/>
                </a:lnTo>
                <a:lnTo>
                  <a:pt x="3932" y="151"/>
                </a:lnTo>
                <a:lnTo>
                  <a:pt x="3932" y="149"/>
                </a:lnTo>
                <a:lnTo>
                  <a:pt x="3933" y="188"/>
                </a:lnTo>
                <a:lnTo>
                  <a:pt x="3933" y="179"/>
                </a:lnTo>
                <a:lnTo>
                  <a:pt x="3933" y="177"/>
                </a:lnTo>
                <a:lnTo>
                  <a:pt x="3934" y="178"/>
                </a:lnTo>
                <a:lnTo>
                  <a:pt x="3935" y="134"/>
                </a:lnTo>
                <a:lnTo>
                  <a:pt x="3935" y="138"/>
                </a:lnTo>
                <a:lnTo>
                  <a:pt x="3935" y="138"/>
                </a:lnTo>
                <a:lnTo>
                  <a:pt x="3935" y="166"/>
                </a:lnTo>
                <a:lnTo>
                  <a:pt x="3936" y="136"/>
                </a:lnTo>
                <a:lnTo>
                  <a:pt x="3936" y="152"/>
                </a:lnTo>
                <a:lnTo>
                  <a:pt x="3936" y="156"/>
                </a:lnTo>
                <a:lnTo>
                  <a:pt x="3937" y="167"/>
                </a:lnTo>
                <a:lnTo>
                  <a:pt x="3938" y="138"/>
                </a:lnTo>
                <a:lnTo>
                  <a:pt x="3938" y="137"/>
                </a:lnTo>
                <a:lnTo>
                  <a:pt x="3939" y="145"/>
                </a:lnTo>
                <a:lnTo>
                  <a:pt x="3939" y="96"/>
                </a:lnTo>
                <a:lnTo>
                  <a:pt x="3939" y="117"/>
                </a:lnTo>
                <a:lnTo>
                  <a:pt x="3939" y="119"/>
                </a:lnTo>
                <a:lnTo>
                  <a:pt x="3939" y="110"/>
                </a:lnTo>
                <a:lnTo>
                  <a:pt x="3940" y="163"/>
                </a:lnTo>
                <a:lnTo>
                  <a:pt x="3940" y="160"/>
                </a:lnTo>
                <a:lnTo>
                  <a:pt x="3940" y="161"/>
                </a:lnTo>
                <a:lnTo>
                  <a:pt x="3941" y="177"/>
                </a:lnTo>
                <a:lnTo>
                  <a:pt x="3942" y="168"/>
                </a:lnTo>
                <a:lnTo>
                  <a:pt x="3942" y="167"/>
                </a:lnTo>
                <a:lnTo>
                  <a:pt x="3942" y="180"/>
                </a:lnTo>
                <a:lnTo>
                  <a:pt x="3943" y="134"/>
                </a:lnTo>
                <a:lnTo>
                  <a:pt x="3943" y="135"/>
                </a:lnTo>
                <a:lnTo>
                  <a:pt x="3943" y="133"/>
                </a:lnTo>
                <a:lnTo>
                  <a:pt x="3943" y="140"/>
                </a:lnTo>
                <a:lnTo>
                  <a:pt x="3944" y="121"/>
                </a:lnTo>
                <a:lnTo>
                  <a:pt x="3944" y="122"/>
                </a:lnTo>
                <a:lnTo>
                  <a:pt x="3945" y="111"/>
                </a:lnTo>
                <a:lnTo>
                  <a:pt x="3946" y="150"/>
                </a:lnTo>
                <a:lnTo>
                  <a:pt x="3946" y="142"/>
                </a:lnTo>
                <a:lnTo>
                  <a:pt x="3946" y="142"/>
                </a:lnTo>
                <a:lnTo>
                  <a:pt x="3946" y="125"/>
                </a:lnTo>
                <a:lnTo>
                  <a:pt x="3947" y="156"/>
                </a:lnTo>
                <a:lnTo>
                  <a:pt x="3947" y="150"/>
                </a:lnTo>
                <a:lnTo>
                  <a:pt x="3948" y="151"/>
                </a:lnTo>
                <a:lnTo>
                  <a:pt x="3948" y="148"/>
                </a:lnTo>
                <a:lnTo>
                  <a:pt x="3949" y="157"/>
                </a:lnTo>
                <a:lnTo>
                  <a:pt x="3949" y="151"/>
                </a:lnTo>
                <a:lnTo>
                  <a:pt x="3949" y="150"/>
                </a:lnTo>
                <a:lnTo>
                  <a:pt x="3950" y="152"/>
                </a:lnTo>
                <a:lnTo>
                  <a:pt x="3950" y="137"/>
                </a:lnTo>
                <a:lnTo>
                  <a:pt x="3950" y="136"/>
                </a:lnTo>
                <a:lnTo>
                  <a:pt x="3950" y="133"/>
                </a:lnTo>
                <a:lnTo>
                  <a:pt x="3951" y="158"/>
                </a:lnTo>
                <a:lnTo>
                  <a:pt x="3951" y="145"/>
                </a:lnTo>
                <a:lnTo>
                  <a:pt x="3952" y="145"/>
                </a:lnTo>
                <a:lnTo>
                  <a:pt x="3953" y="140"/>
                </a:lnTo>
                <a:lnTo>
                  <a:pt x="3953" y="170"/>
                </a:lnTo>
                <a:lnTo>
                  <a:pt x="3953" y="161"/>
                </a:lnTo>
                <a:lnTo>
                  <a:pt x="3953" y="145"/>
                </a:lnTo>
                <a:lnTo>
                  <a:pt x="3953" y="210"/>
                </a:lnTo>
                <a:lnTo>
                  <a:pt x="3954" y="83"/>
                </a:lnTo>
                <a:lnTo>
                  <a:pt x="3954" y="109"/>
                </a:lnTo>
                <a:lnTo>
                  <a:pt x="3955" y="120"/>
                </a:lnTo>
                <a:lnTo>
                  <a:pt x="3955" y="147"/>
                </a:lnTo>
                <a:lnTo>
                  <a:pt x="3955" y="104"/>
                </a:lnTo>
                <a:lnTo>
                  <a:pt x="3956" y="130"/>
                </a:lnTo>
                <a:lnTo>
                  <a:pt x="3956" y="134"/>
                </a:lnTo>
                <a:lnTo>
                  <a:pt x="3956" y="124"/>
                </a:lnTo>
                <a:lnTo>
                  <a:pt x="3957" y="161"/>
                </a:lnTo>
                <a:lnTo>
                  <a:pt x="3957" y="144"/>
                </a:lnTo>
                <a:lnTo>
                  <a:pt x="3957" y="148"/>
                </a:lnTo>
                <a:lnTo>
                  <a:pt x="3957" y="157"/>
                </a:lnTo>
                <a:lnTo>
                  <a:pt x="3958" y="132"/>
                </a:lnTo>
                <a:lnTo>
                  <a:pt x="3958" y="142"/>
                </a:lnTo>
                <a:lnTo>
                  <a:pt x="3959" y="152"/>
                </a:lnTo>
                <a:lnTo>
                  <a:pt x="3959" y="156"/>
                </a:lnTo>
                <a:lnTo>
                  <a:pt x="3960" y="76"/>
                </a:lnTo>
                <a:lnTo>
                  <a:pt x="3960" y="113"/>
                </a:lnTo>
                <a:lnTo>
                  <a:pt x="3960" y="115"/>
                </a:lnTo>
                <a:lnTo>
                  <a:pt x="3961" y="176"/>
                </a:lnTo>
                <a:lnTo>
                  <a:pt x="3961" y="129"/>
                </a:lnTo>
                <a:lnTo>
                  <a:pt x="3961" y="128"/>
                </a:lnTo>
                <a:lnTo>
                  <a:pt x="3962" y="185"/>
                </a:lnTo>
                <a:lnTo>
                  <a:pt x="3963" y="160"/>
                </a:lnTo>
                <a:lnTo>
                  <a:pt x="3963" y="159"/>
                </a:lnTo>
                <a:lnTo>
                  <a:pt x="3963" y="160"/>
                </a:lnTo>
                <a:lnTo>
                  <a:pt x="3964" y="101"/>
                </a:lnTo>
                <a:lnTo>
                  <a:pt x="3964" y="123"/>
                </a:lnTo>
                <a:lnTo>
                  <a:pt x="3964" y="125"/>
                </a:lnTo>
                <a:lnTo>
                  <a:pt x="3965" y="62"/>
                </a:lnTo>
                <a:lnTo>
                  <a:pt x="3965" y="205"/>
                </a:lnTo>
                <a:lnTo>
                  <a:pt x="3965" y="189"/>
                </a:lnTo>
                <a:lnTo>
                  <a:pt x="3966" y="188"/>
                </a:lnTo>
                <a:lnTo>
                  <a:pt x="3966" y="224"/>
                </a:lnTo>
                <a:lnTo>
                  <a:pt x="3967" y="154"/>
                </a:lnTo>
                <a:lnTo>
                  <a:pt x="3967" y="155"/>
                </a:lnTo>
                <a:lnTo>
                  <a:pt x="3967" y="154"/>
                </a:lnTo>
                <a:lnTo>
                  <a:pt x="3967" y="161"/>
                </a:lnTo>
                <a:lnTo>
                  <a:pt x="3968" y="101"/>
                </a:lnTo>
                <a:lnTo>
                  <a:pt x="3968" y="103"/>
                </a:lnTo>
                <a:lnTo>
                  <a:pt x="3968" y="104"/>
                </a:lnTo>
                <a:lnTo>
                  <a:pt x="3968" y="95"/>
                </a:lnTo>
                <a:lnTo>
                  <a:pt x="3970" y="135"/>
                </a:lnTo>
                <a:lnTo>
                  <a:pt x="3970" y="119"/>
                </a:lnTo>
                <a:lnTo>
                  <a:pt x="3970" y="121"/>
                </a:lnTo>
                <a:lnTo>
                  <a:pt x="3970" y="121"/>
                </a:lnTo>
                <a:lnTo>
                  <a:pt x="3971" y="168"/>
                </a:lnTo>
                <a:lnTo>
                  <a:pt x="3971" y="161"/>
                </a:lnTo>
                <a:lnTo>
                  <a:pt x="3971" y="161"/>
                </a:lnTo>
                <a:lnTo>
                  <a:pt x="3972" y="170"/>
                </a:lnTo>
                <a:lnTo>
                  <a:pt x="3972" y="152"/>
                </a:lnTo>
                <a:lnTo>
                  <a:pt x="3972" y="153"/>
                </a:lnTo>
                <a:lnTo>
                  <a:pt x="3972" y="157"/>
                </a:lnTo>
                <a:lnTo>
                  <a:pt x="3973" y="143"/>
                </a:lnTo>
                <a:lnTo>
                  <a:pt x="3974" y="149"/>
                </a:lnTo>
                <a:lnTo>
                  <a:pt x="3974" y="146"/>
                </a:lnTo>
                <a:lnTo>
                  <a:pt x="3975" y="137"/>
                </a:lnTo>
                <a:lnTo>
                  <a:pt x="3975" y="178"/>
                </a:lnTo>
                <a:lnTo>
                  <a:pt x="3975" y="140"/>
                </a:lnTo>
                <a:lnTo>
                  <a:pt x="3975" y="141"/>
                </a:lnTo>
                <a:lnTo>
                  <a:pt x="3976" y="142"/>
                </a:lnTo>
                <a:lnTo>
                  <a:pt x="3976" y="106"/>
                </a:lnTo>
                <a:lnTo>
                  <a:pt x="3976" y="131"/>
                </a:lnTo>
                <a:lnTo>
                  <a:pt x="3976" y="129"/>
                </a:lnTo>
                <a:lnTo>
                  <a:pt x="3978" y="163"/>
                </a:lnTo>
                <a:lnTo>
                  <a:pt x="3978" y="146"/>
                </a:lnTo>
                <a:lnTo>
                  <a:pt x="3978" y="147"/>
                </a:lnTo>
                <a:lnTo>
                  <a:pt x="3978" y="143"/>
                </a:lnTo>
                <a:lnTo>
                  <a:pt x="3979" y="170"/>
                </a:lnTo>
                <a:lnTo>
                  <a:pt x="3979" y="160"/>
                </a:lnTo>
                <a:lnTo>
                  <a:pt x="3979" y="157"/>
                </a:lnTo>
                <a:lnTo>
                  <a:pt x="3980" y="197"/>
                </a:lnTo>
                <a:lnTo>
                  <a:pt x="3981" y="119"/>
                </a:lnTo>
                <a:lnTo>
                  <a:pt x="3981" y="121"/>
                </a:lnTo>
                <a:lnTo>
                  <a:pt x="3981" y="117"/>
                </a:lnTo>
                <a:lnTo>
                  <a:pt x="3982" y="65"/>
                </a:lnTo>
                <a:lnTo>
                  <a:pt x="3982" y="86"/>
                </a:lnTo>
                <a:lnTo>
                  <a:pt x="3982" y="89"/>
                </a:lnTo>
                <a:lnTo>
                  <a:pt x="3983" y="170"/>
                </a:lnTo>
                <a:lnTo>
                  <a:pt x="3983" y="135"/>
                </a:lnTo>
                <a:lnTo>
                  <a:pt x="3983" y="134"/>
                </a:lnTo>
                <a:lnTo>
                  <a:pt x="3984" y="210"/>
                </a:lnTo>
                <a:lnTo>
                  <a:pt x="3985" y="178"/>
                </a:lnTo>
                <a:lnTo>
                  <a:pt x="3985" y="163"/>
                </a:lnTo>
                <a:lnTo>
                  <a:pt x="3985" y="204"/>
                </a:lnTo>
                <a:lnTo>
                  <a:pt x="3986" y="167"/>
                </a:lnTo>
                <a:lnTo>
                  <a:pt x="3986" y="167"/>
                </a:lnTo>
                <a:lnTo>
                  <a:pt x="3987" y="208"/>
                </a:lnTo>
                <a:lnTo>
                  <a:pt x="3988" y="133"/>
                </a:lnTo>
                <a:lnTo>
                  <a:pt x="3988" y="134"/>
                </a:lnTo>
                <a:lnTo>
                  <a:pt x="3989" y="108"/>
                </a:lnTo>
                <a:lnTo>
                  <a:pt x="3989" y="115"/>
                </a:lnTo>
                <a:lnTo>
                  <a:pt x="3989" y="115"/>
                </a:lnTo>
                <a:lnTo>
                  <a:pt x="3989" y="111"/>
                </a:lnTo>
                <a:lnTo>
                  <a:pt x="3990" y="137"/>
                </a:lnTo>
                <a:lnTo>
                  <a:pt x="3990" y="136"/>
                </a:lnTo>
                <a:lnTo>
                  <a:pt x="3992" y="145"/>
                </a:lnTo>
                <a:lnTo>
                  <a:pt x="3992" y="122"/>
                </a:lnTo>
                <a:lnTo>
                  <a:pt x="3992" y="128"/>
                </a:lnTo>
                <a:lnTo>
                  <a:pt x="3992" y="130"/>
                </a:lnTo>
                <a:lnTo>
                  <a:pt x="3993" y="169"/>
                </a:lnTo>
                <a:lnTo>
                  <a:pt x="3993" y="157"/>
                </a:lnTo>
                <a:lnTo>
                  <a:pt x="3994" y="160"/>
                </a:lnTo>
                <a:lnTo>
                  <a:pt x="3994" y="161"/>
                </a:lnTo>
                <a:lnTo>
                  <a:pt x="3994" y="146"/>
                </a:lnTo>
                <a:lnTo>
                  <a:pt x="3995" y="151"/>
                </a:lnTo>
                <a:lnTo>
                  <a:pt x="3995" y="149"/>
                </a:lnTo>
                <a:lnTo>
                  <a:pt x="3995" y="154"/>
                </a:lnTo>
                <a:lnTo>
                  <a:pt x="3996" y="140"/>
                </a:lnTo>
                <a:lnTo>
                  <a:pt x="3996" y="147"/>
                </a:lnTo>
                <a:lnTo>
                  <a:pt x="3996" y="148"/>
                </a:lnTo>
                <a:lnTo>
                  <a:pt x="3997" y="164"/>
                </a:lnTo>
                <a:lnTo>
                  <a:pt x="3997" y="130"/>
                </a:lnTo>
                <a:lnTo>
                  <a:pt x="3997" y="140"/>
                </a:lnTo>
                <a:lnTo>
                  <a:pt x="3997" y="139"/>
                </a:lnTo>
                <a:lnTo>
                  <a:pt x="3998" y="136"/>
                </a:lnTo>
                <a:lnTo>
                  <a:pt x="3999" y="162"/>
                </a:lnTo>
                <a:lnTo>
                  <a:pt x="3999" y="151"/>
                </a:lnTo>
                <a:lnTo>
                  <a:pt x="3999" y="150"/>
                </a:lnTo>
                <a:lnTo>
                  <a:pt x="3999" y="137"/>
                </a:lnTo>
                <a:lnTo>
                  <a:pt x="4000" y="157"/>
                </a:lnTo>
                <a:lnTo>
                  <a:pt x="4000" y="145"/>
                </a:lnTo>
                <a:lnTo>
                  <a:pt x="4000" y="141"/>
                </a:lnTo>
                <a:lnTo>
                  <a:pt x="4000" y="147"/>
                </a:lnTo>
                <a:lnTo>
                  <a:pt x="4002" y="127"/>
                </a:lnTo>
                <a:lnTo>
                  <a:pt x="4002" y="132"/>
                </a:lnTo>
                <a:lnTo>
                  <a:pt x="4002" y="130"/>
                </a:lnTo>
                <a:lnTo>
                  <a:pt x="4002" y="157"/>
                </a:lnTo>
                <a:lnTo>
                  <a:pt x="4002" y="96"/>
                </a:lnTo>
                <a:lnTo>
                  <a:pt x="4003" y="143"/>
                </a:lnTo>
                <a:lnTo>
                  <a:pt x="4003" y="142"/>
                </a:lnTo>
                <a:lnTo>
                  <a:pt x="4003" y="139"/>
                </a:lnTo>
                <a:lnTo>
                  <a:pt x="4004" y="164"/>
                </a:lnTo>
                <a:lnTo>
                  <a:pt x="4004" y="162"/>
                </a:lnTo>
                <a:lnTo>
                  <a:pt x="4005" y="162"/>
                </a:lnTo>
                <a:lnTo>
                  <a:pt x="4005" y="172"/>
                </a:lnTo>
                <a:lnTo>
                  <a:pt x="4006" y="144"/>
                </a:lnTo>
                <a:lnTo>
                  <a:pt x="4006" y="147"/>
                </a:lnTo>
                <a:lnTo>
                  <a:pt x="4006" y="154"/>
                </a:lnTo>
                <a:lnTo>
                  <a:pt x="4006" y="138"/>
                </a:lnTo>
                <a:lnTo>
                  <a:pt x="4007" y="144"/>
                </a:lnTo>
                <a:lnTo>
                  <a:pt x="4007" y="142"/>
                </a:lnTo>
                <a:lnTo>
                  <a:pt x="4008" y="155"/>
                </a:lnTo>
                <a:lnTo>
                  <a:pt x="4008" y="136"/>
                </a:lnTo>
                <a:lnTo>
                  <a:pt x="4008" y="145"/>
                </a:lnTo>
                <a:lnTo>
                  <a:pt x="4009" y="139"/>
                </a:lnTo>
                <a:lnTo>
                  <a:pt x="4009" y="135"/>
                </a:lnTo>
                <a:lnTo>
                  <a:pt x="4010" y="149"/>
                </a:lnTo>
                <a:lnTo>
                  <a:pt x="4010" y="139"/>
                </a:lnTo>
                <a:lnTo>
                  <a:pt x="4010" y="138"/>
                </a:lnTo>
                <a:lnTo>
                  <a:pt x="4011" y="155"/>
                </a:lnTo>
                <a:lnTo>
                  <a:pt x="4011" y="111"/>
                </a:lnTo>
                <a:lnTo>
                  <a:pt x="4011" y="131"/>
                </a:lnTo>
                <a:lnTo>
                  <a:pt x="4012" y="131"/>
                </a:lnTo>
                <a:lnTo>
                  <a:pt x="4012" y="131"/>
                </a:lnTo>
                <a:lnTo>
                  <a:pt x="4013" y="158"/>
                </a:lnTo>
                <a:lnTo>
                  <a:pt x="4013" y="143"/>
                </a:lnTo>
                <a:lnTo>
                  <a:pt x="4013" y="143"/>
                </a:lnTo>
                <a:lnTo>
                  <a:pt x="4014" y="142"/>
                </a:lnTo>
                <a:lnTo>
                  <a:pt x="4014" y="152"/>
                </a:lnTo>
                <a:lnTo>
                  <a:pt x="4014" y="152"/>
                </a:lnTo>
                <a:lnTo>
                  <a:pt x="4014" y="153"/>
                </a:lnTo>
                <a:lnTo>
                  <a:pt x="4015" y="142"/>
                </a:lnTo>
                <a:lnTo>
                  <a:pt x="4015" y="158"/>
                </a:lnTo>
                <a:lnTo>
                  <a:pt x="4015" y="154"/>
                </a:lnTo>
                <a:lnTo>
                  <a:pt x="4016" y="152"/>
                </a:lnTo>
                <a:lnTo>
                  <a:pt x="4016" y="186"/>
                </a:lnTo>
                <a:lnTo>
                  <a:pt x="4017" y="136"/>
                </a:lnTo>
                <a:lnTo>
                  <a:pt x="4017" y="136"/>
                </a:lnTo>
                <a:lnTo>
                  <a:pt x="4017" y="137"/>
                </a:lnTo>
                <a:lnTo>
                  <a:pt x="4018" y="113"/>
                </a:lnTo>
                <a:lnTo>
                  <a:pt x="4018" y="127"/>
                </a:lnTo>
                <a:lnTo>
                  <a:pt x="4018" y="126"/>
                </a:lnTo>
                <a:lnTo>
                  <a:pt x="4019" y="125"/>
                </a:lnTo>
                <a:lnTo>
                  <a:pt x="4020" y="143"/>
                </a:lnTo>
                <a:lnTo>
                  <a:pt x="4020" y="141"/>
                </a:lnTo>
                <a:lnTo>
                  <a:pt x="4020" y="141"/>
                </a:lnTo>
                <a:lnTo>
                  <a:pt x="4020" y="139"/>
                </a:lnTo>
                <a:lnTo>
                  <a:pt x="4020" y="170"/>
                </a:lnTo>
                <a:lnTo>
                  <a:pt x="4021" y="154"/>
                </a:lnTo>
                <a:lnTo>
                  <a:pt x="4021" y="151"/>
                </a:lnTo>
                <a:lnTo>
                  <a:pt x="4022" y="143"/>
                </a:lnTo>
                <a:lnTo>
                  <a:pt x="4022" y="161"/>
                </a:lnTo>
                <a:lnTo>
                  <a:pt x="4022" y="146"/>
                </a:lnTo>
                <a:lnTo>
                  <a:pt x="4023" y="146"/>
                </a:lnTo>
                <a:lnTo>
                  <a:pt x="4023" y="141"/>
                </a:lnTo>
                <a:lnTo>
                  <a:pt x="4023" y="152"/>
                </a:lnTo>
                <a:lnTo>
                  <a:pt x="4024" y="143"/>
                </a:lnTo>
                <a:lnTo>
                  <a:pt x="4024" y="144"/>
                </a:lnTo>
                <a:lnTo>
                  <a:pt x="4024" y="149"/>
                </a:lnTo>
                <a:lnTo>
                  <a:pt x="4024" y="137"/>
                </a:lnTo>
                <a:lnTo>
                  <a:pt x="4025" y="144"/>
                </a:lnTo>
                <a:lnTo>
                  <a:pt x="4025" y="143"/>
                </a:lnTo>
                <a:lnTo>
                  <a:pt x="4026" y="159"/>
                </a:lnTo>
                <a:lnTo>
                  <a:pt x="4026" y="130"/>
                </a:lnTo>
                <a:lnTo>
                  <a:pt x="4027" y="153"/>
                </a:lnTo>
                <a:lnTo>
                  <a:pt x="4027" y="153"/>
                </a:lnTo>
                <a:lnTo>
                  <a:pt x="4027" y="153"/>
                </a:lnTo>
                <a:lnTo>
                  <a:pt x="4028" y="141"/>
                </a:lnTo>
                <a:lnTo>
                  <a:pt x="4028" y="143"/>
                </a:lnTo>
                <a:lnTo>
                  <a:pt x="4028" y="144"/>
                </a:lnTo>
                <a:lnTo>
                  <a:pt x="4029" y="159"/>
                </a:lnTo>
                <a:lnTo>
                  <a:pt x="4029" y="139"/>
                </a:lnTo>
                <a:lnTo>
                  <a:pt x="4029" y="142"/>
                </a:lnTo>
                <a:lnTo>
                  <a:pt x="4029" y="141"/>
                </a:lnTo>
                <a:lnTo>
                  <a:pt x="4030" y="133"/>
                </a:lnTo>
                <a:lnTo>
                  <a:pt x="4030" y="145"/>
                </a:lnTo>
                <a:lnTo>
                  <a:pt x="4031" y="143"/>
                </a:lnTo>
                <a:lnTo>
                  <a:pt x="4031" y="141"/>
                </a:lnTo>
                <a:lnTo>
                  <a:pt x="4031" y="144"/>
                </a:lnTo>
                <a:lnTo>
                  <a:pt x="4032" y="135"/>
                </a:lnTo>
                <a:lnTo>
                  <a:pt x="4032" y="144"/>
                </a:lnTo>
                <a:lnTo>
                  <a:pt x="4032" y="143"/>
                </a:lnTo>
                <a:lnTo>
                  <a:pt x="4032" y="137"/>
                </a:lnTo>
                <a:lnTo>
                  <a:pt x="4033" y="157"/>
                </a:lnTo>
                <a:lnTo>
                  <a:pt x="4034" y="144"/>
                </a:lnTo>
                <a:lnTo>
                  <a:pt x="4034" y="144"/>
                </a:lnTo>
                <a:lnTo>
                  <a:pt x="4034" y="162"/>
                </a:lnTo>
                <a:lnTo>
                  <a:pt x="4035" y="132"/>
                </a:lnTo>
                <a:lnTo>
                  <a:pt x="4035" y="139"/>
                </a:lnTo>
                <a:lnTo>
                  <a:pt x="4035" y="140"/>
                </a:lnTo>
                <a:lnTo>
                  <a:pt x="4036" y="135"/>
                </a:lnTo>
                <a:lnTo>
                  <a:pt x="4036" y="152"/>
                </a:lnTo>
                <a:lnTo>
                  <a:pt x="4036" y="143"/>
                </a:lnTo>
                <a:lnTo>
                  <a:pt x="4036" y="144"/>
                </a:lnTo>
                <a:lnTo>
                  <a:pt x="4037" y="142"/>
                </a:lnTo>
                <a:lnTo>
                  <a:pt x="4037" y="167"/>
                </a:lnTo>
                <a:lnTo>
                  <a:pt x="4038" y="145"/>
                </a:lnTo>
                <a:lnTo>
                  <a:pt x="4038" y="143"/>
                </a:lnTo>
                <a:lnTo>
                  <a:pt x="4039" y="139"/>
                </a:lnTo>
                <a:lnTo>
                  <a:pt x="4039" y="149"/>
                </a:lnTo>
                <a:lnTo>
                  <a:pt x="4039" y="145"/>
                </a:lnTo>
                <a:lnTo>
                  <a:pt x="4039" y="144"/>
                </a:lnTo>
                <a:lnTo>
                  <a:pt x="4040" y="138"/>
                </a:lnTo>
                <a:lnTo>
                  <a:pt x="4040" y="146"/>
                </a:lnTo>
                <a:lnTo>
                  <a:pt x="4040" y="146"/>
                </a:lnTo>
                <a:lnTo>
                  <a:pt x="4042" y="148"/>
                </a:lnTo>
                <a:lnTo>
                  <a:pt x="4042" y="139"/>
                </a:lnTo>
                <a:lnTo>
                  <a:pt x="4042" y="140"/>
                </a:lnTo>
                <a:lnTo>
                  <a:pt x="4042" y="140"/>
                </a:lnTo>
                <a:lnTo>
                  <a:pt x="4042" y="132"/>
                </a:lnTo>
                <a:lnTo>
                  <a:pt x="4042" y="149"/>
                </a:lnTo>
                <a:lnTo>
                  <a:pt x="4043" y="144"/>
                </a:lnTo>
                <a:lnTo>
                  <a:pt x="4043" y="143"/>
                </a:lnTo>
                <a:lnTo>
                  <a:pt x="4044" y="138"/>
                </a:lnTo>
                <a:lnTo>
                  <a:pt x="4044" y="157"/>
                </a:lnTo>
                <a:lnTo>
                  <a:pt x="4045" y="144"/>
                </a:lnTo>
                <a:lnTo>
                  <a:pt x="4045" y="144"/>
                </a:lnTo>
                <a:lnTo>
                  <a:pt x="4045" y="161"/>
                </a:lnTo>
                <a:lnTo>
                  <a:pt x="4046" y="138"/>
                </a:lnTo>
                <a:lnTo>
                  <a:pt x="4046" y="143"/>
                </a:lnTo>
                <a:lnTo>
                  <a:pt x="4046" y="144"/>
                </a:lnTo>
                <a:lnTo>
                  <a:pt x="4046" y="143"/>
                </a:lnTo>
                <a:lnTo>
                  <a:pt x="4047" y="168"/>
                </a:lnTo>
                <a:lnTo>
                  <a:pt x="4047" y="147"/>
                </a:lnTo>
                <a:lnTo>
                  <a:pt x="4047" y="147"/>
                </a:lnTo>
                <a:lnTo>
                  <a:pt x="4048" y="155"/>
                </a:lnTo>
                <a:lnTo>
                  <a:pt x="4048" y="133"/>
                </a:lnTo>
                <a:lnTo>
                  <a:pt x="4049" y="138"/>
                </a:lnTo>
                <a:lnTo>
                  <a:pt x="4049" y="138"/>
                </a:lnTo>
                <a:lnTo>
                  <a:pt x="4049" y="113"/>
                </a:lnTo>
                <a:lnTo>
                  <a:pt x="4050" y="148"/>
                </a:lnTo>
                <a:lnTo>
                  <a:pt x="4050" y="125"/>
                </a:lnTo>
                <a:lnTo>
                  <a:pt x="4051" y="125"/>
                </a:lnTo>
                <a:lnTo>
                  <a:pt x="4052" y="161"/>
                </a:lnTo>
                <a:lnTo>
                  <a:pt x="4052" y="155"/>
                </a:lnTo>
                <a:lnTo>
                  <a:pt x="4052" y="153"/>
                </a:lnTo>
                <a:lnTo>
                  <a:pt x="4053" y="142"/>
                </a:lnTo>
                <a:lnTo>
                  <a:pt x="4053" y="161"/>
                </a:lnTo>
                <a:lnTo>
                  <a:pt x="4053" y="157"/>
                </a:lnTo>
                <a:lnTo>
                  <a:pt x="4053" y="156"/>
                </a:lnTo>
                <a:lnTo>
                  <a:pt x="4054" y="127"/>
                </a:lnTo>
                <a:lnTo>
                  <a:pt x="4054" y="129"/>
                </a:lnTo>
                <a:lnTo>
                  <a:pt x="4054" y="132"/>
                </a:lnTo>
                <a:lnTo>
                  <a:pt x="4055" y="144"/>
                </a:lnTo>
                <a:lnTo>
                  <a:pt x="4055" y="122"/>
                </a:lnTo>
                <a:lnTo>
                  <a:pt x="4056" y="139"/>
                </a:lnTo>
                <a:lnTo>
                  <a:pt x="4056" y="139"/>
                </a:lnTo>
                <a:lnTo>
                  <a:pt x="4056" y="120"/>
                </a:lnTo>
                <a:lnTo>
                  <a:pt x="4057" y="162"/>
                </a:lnTo>
                <a:lnTo>
                  <a:pt x="4057" y="142"/>
                </a:lnTo>
                <a:lnTo>
                  <a:pt x="4058" y="158"/>
                </a:lnTo>
                <a:lnTo>
                  <a:pt x="4058" y="198"/>
                </a:lnTo>
                <a:lnTo>
                  <a:pt x="4058" y="122"/>
                </a:lnTo>
                <a:lnTo>
                  <a:pt x="4059" y="141"/>
                </a:lnTo>
                <a:lnTo>
                  <a:pt x="4059" y="131"/>
                </a:lnTo>
                <a:lnTo>
                  <a:pt x="4059" y="130"/>
                </a:lnTo>
                <a:lnTo>
                  <a:pt x="4060" y="183"/>
                </a:lnTo>
                <a:lnTo>
                  <a:pt x="4060" y="174"/>
                </a:lnTo>
                <a:lnTo>
                  <a:pt x="4060" y="166"/>
                </a:lnTo>
                <a:lnTo>
                  <a:pt x="4060" y="175"/>
                </a:lnTo>
                <a:lnTo>
                  <a:pt x="4061" y="133"/>
                </a:lnTo>
                <a:lnTo>
                  <a:pt x="4062" y="136"/>
                </a:lnTo>
                <a:lnTo>
                  <a:pt x="4062" y="119"/>
                </a:lnTo>
                <a:lnTo>
                  <a:pt x="4063" y="150"/>
                </a:lnTo>
                <a:lnTo>
                  <a:pt x="4063" y="143"/>
                </a:lnTo>
                <a:lnTo>
                  <a:pt x="4063" y="143"/>
                </a:lnTo>
                <a:lnTo>
                  <a:pt x="4063" y="142"/>
                </a:lnTo>
                <a:lnTo>
                  <a:pt x="4064" y="158"/>
                </a:lnTo>
                <a:lnTo>
                  <a:pt x="4064" y="152"/>
                </a:lnTo>
                <a:lnTo>
                  <a:pt x="4064" y="155"/>
                </a:lnTo>
                <a:lnTo>
                  <a:pt x="4065" y="158"/>
                </a:lnTo>
                <a:lnTo>
                  <a:pt x="4065" y="135"/>
                </a:lnTo>
                <a:lnTo>
                  <a:pt x="4066" y="140"/>
                </a:lnTo>
                <a:lnTo>
                  <a:pt x="4066" y="140"/>
                </a:lnTo>
                <a:lnTo>
                  <a:pt x="4066" y="124"/>
                </a:lnTo>
                <a:lnTo>
                  <a:pt x="4067" y="148"/>
                </a:lnTo>
                <a:lnTo>
                  <a:pt x="4067" y="144"/>
                </a:lnTo>
                <a:lnTo>
                  <a:pt x="4067" y="144"/>
                </a:lnTo>
                <a:lnTo>
                  <a:pt x="4068" y="132"/>
                </a:lnTo>
                <a:lnTo>
                  <a:pt x="4068" y="157"/>
                </a:lnTo>
                <a:lnTo>
                  <a:pt x="4069" y="156"/>
                </a:lnTo>
                <a:lnTo>
                  <a:pt x="4069" y="159"/>
                </a:lnTo>
                <a:lnTo>
                  <a:pt x="4069" y="123"/>
                </a:lnTo>
                <a:lnTo>
                  <a:pt x="4070" y="135"/>
                </a:lnTo>
                <a:lnTo>
                  <a:pt x="4070" y="137"/>
                </a:lnTo>
                <a:lnTo>
                  <a:pt x="4070" y="130"/>
                </a:lnTo>
                <a:lnTo>
                  <a:pt x="4071" y="158"/>
                </a:lnTo>
                <a:lnTo>
                  <a:pt x="4071" y="148"/>
                </a:lnTo>
                <a:lnTo>
                  <a:pt x="4071" y="147"/>
                </a:lnTo>
                <a:lnTo>
                  <a:pt x="4072" y="122"/>
                </a:lnTo>
                <a:lnTo>
                  <a:pt x="4072" y="137"/>
                </a:lnTo>
                <a:lnTo>
                  <a:pt x="4073" y="139"/>
                </a:lnTo>
                <a:lnTo>
                  <a:pt x="4073" y="134"/>
                </a:lnTo>
                <a:lnTo>
                  <a:pt x="4074" y="160"/>
                </a:lnTo>
                <a:lnTo>
                  <a:pt x="4074" y="150"/>
                </a:lnTo>
                <a:lnTo>
                  <a:pt x="4074" y="149"/>
                </a:lnTo>
                <a:lnTo>
                  <a:pt x="4074" y="151"/>
                </a:lnTo>
                <a:lnTo>
                  <a:pt x="4075" y="140"/>
                </a:lnTo>
                <a:lnTo>
                  <a:pt x="4075" y="147"/>
                </a:lnTo>
                <a:lnTo>
                  <a:pt x="4075" y="146"/>
                </a:lnTo>
                <a:lnTo>
                  <a:pt x="4076" y="161"/>
                </a:lnTo>
                <a:lnTo>
                  <a:pt x="4077" y="142"/>
                </a:lnTo>
                <a:lnTo>
                  <a:pt x="4077" y="144"/>
                </a:lnTo>
                <a:lnTo>
                  <a:pt x="4077" y="144"/>
                </a:lnTo>
                <a:lnTo>
                  <a:pt x="4077" y="141"/>
                </a:lnTo>
                <a:lnTo>
                  <a:pt x="4077" y="157"/>
                </a:lnTo>
                <a:lnTo>
                  <a:pt x="4078" y="145"/>
                </a:lnTo>
                <a:lnTo>
                  <a:pt x="4078" y="146"/>
                </a:lnTo>
                <a:lnTo>
                  <a:pt x="4078" y="150"/>
                </a:lnTo>
                <a:lnTo>
                  <a:pt x="4079" y="127"/>
                </a:lnTo>
                <a:lnTo>
                  <a:pt x="4079" y="143"/>
                </a:lnTo>
                <a:lnTo>
                  <a:pt x="4080" y="144"/>
                </a:lnTo>
                <a:lnTo>
                  <a:pt x="4080" y="114"/>
                </a:lnTo>
                <a:lnTo>
                  <a:pt x="4081" y="161"/>
                </a:lnTo>
                <a:lnTo>
                  <a:pt x="4081" y="149"/>
                </a:lnTo>
                <a:lnTo>
                  <a:pt x="4081" y="148"/>
                </a:lnTo>
                <a:lnTo>
                  <a:pt x="4081" y="147"/>
                </a:lnTo>
                <a:lnTo>
                  <a:pt x="4082" y="162"/>
                </a:lnTo>
                <a:lnTo>
                  <a:pt x="4082" y="155"/>
                </a:lnTo>
                <a:lnTo>
                  <a:pt x="4082" y="156"/>
                </a:lnTo>
                <a:lnTo>
                  <a:pt x="4084" y="139"/>
                </a:lnTo>
                <a:lnTo>
                  <a:pt x="4084" y="141"/>
                </a:lnTo>
                <a:lnTo>
                  <a:pt x="4084" y="143"/>
                </a:lnTo>
                <a:lnTo>
                  <a:pt x="4084" y="130"/>
                </a:lnTo>
                <a:lnTo>
                  <a:pt x="4085" y="152"/>
                </a:lnTo>
                <a:lnTo>
                  <a:pt x="4085" y="137"/>
                </a:lnTo>
                <a:lnTo>
                  <a:pt x="4085" y="137"/>
                </a:lnTo>
                <a:lnTo>
                  <a:pt x="4086" y="132"/>
                </a:lnTo>
                <a:lnTo>
                  <a:pt x="4086" y="153"/>
                </a:lnTo>
                <a:lnTo>
                  <a:pt x="4086" y="140"/>
                </a:lnTo>
                <a:lnTo>
                  <a:pt x="4086" y="141"/>
                </a:lnTo>
                <a:lnTo>
                  <a:pt x="4087" y="133"/>
                </a:lnTo>
                <a:lnTo>
                  <a:pt x="4088" y="151"/>
                </a:lnTo>
                <a:lnTo>
                  <a:pt x="4088" y="146"/>
                </a:lnTo>
                <a:lnTo>
                  <a:pt x="4088" y="148"/>
                </a:lnTo>
                <a:lnTo>
                  <a:pt x="4088" y="152"/>
                </a:lnTo>
                <a:lnTo>
                  <a:pt x="4089" y="136"/>
                </a:lnTo>
                <a:lnTo>
                  <a:pt x="4089" y="138"/>
                </a:lnTo>
                <a:lnTo>
                  <a:pt x="4089" y="137"/>
                </a:lnTo>
                <a:lnTo>
                  <a:pt x="4090" y="151"/>
                </a:lnTo>
                <a:lnTo>
                  <a:pt x="4090" y="113"/>
                </a:lnTo>
                <a:lnTo>
                  <a:pt x="4091" y="133"/>
                </a:lnTo>
                <a:lnTo>
                  <a:pt x="4091" y="136"/>
                </a:lnTo>
                <a:lnTo>
                  <a:pt x="4091" y="135"/>
                </a:lnTo>
                <a:lnTo>
                  <a:pt x="4092" y="162"/>
                </a:lnTo>
                <a:lnTo>
                  <a:pt x="4092" y="160"/>
                </a:lnTo>
                <a:lnTo>
                  <a:pt x="4092" y="161"/>
                </a:lnTo>
                <a:lnTo>
                  <a:pt x="4092" y="138"/>
                </a:lnTo>
                <a:lnTo>
                  <a:pt x="4093" y="167"/>
                </a:lnTo>
                <a:lnTo>
                  <a:pt x="4093" y="158"/>
                </a:lnTo>
                <a:lnTo>
                  <a:pt x="4093" y="155"/>
                </a:lnTo>
                <a:lnTo>
                  <a:pt x="4094" y="91"/>
                </a:lnTo>
                <a:lnTo>
                  <a:pt x="4095" y="146"/>
                </a:lnTo>
                <a:lnTo>
                  <a:pt x="4095" y="145"/>
                </a:lnTo>
                <a:lnTo>
                  <a:pt x="4095" y="144"/>
                </a:lnTo>
                <a:lnTo>
                  <a:pt x="4095" y="169"/>
                </a:lnTo>
                <a:lnTo>
                  <a:pt x="4096" y="160"/>
                </a:lnTo>
                <a:lnTo>
                  <a:pt x="4096" y="160"/>
                </a:lnTo>
                <a:lnTo>
                  <a:pt x="4097" y="188"/>
                </a:lnTo>
                <a:lnTo>
                  <a:pt x="4098" y="144"/>
                </a:lnTo>
                <a:lnTo>
                  <a:pt x="4098" y="142"/>
                </a:lnTo>
                <a:lnTo>
                  <a:pt x="4098" y="149"/>
                </a:lnTo>
                <a:lnTo>
                  <a:pt x="4099" y="118"/>
                </a:lnTo>
                <a:lnTo>
                  <a:pt x="4099" y="123"/>
                </a:lnTo>
                <a:lnTo>
                  <a:pt x="4099" y="123"/>
                </a:lnTo>
                <a:lnTo>
                  <a:pt x="4100" y="139"/>
                </a:lnTo>
                <a:lnTo>
                  <a:pt x="4100" y="105"/>
                </a:lnTo>
                <a:lnTo>
                  <a:pt x="4100" y="132"/>
                </a:lnTo>
                <a:lnTo>
                  <a:pt x="4100" y="133"/>
                </a:lnTo>
                <a:lnTo>
                  <a:pt x="4102" y="216"/>
                </a:lnTo>
                <a:lnTo>
                  <a:pt x="4102" y="178"/>
                </a:lnTo>
                <a:lnTo>
                  <a:pt x="4102" y="177"/>
                </a:lnTo>
                <a:lnTo>
                  <a:pt x="4103" y="136"/>
                </a:lnTo>
                <a:lnTo>
                  <a:pt x="4103" y="139"/>
                </a:lnTo>
                <a:lnTo>
                  <a:pt x="4103" y="138"/>
                </a:lnTo>
                <a:lnTo>
                  <a:pt x="4104" y="116"/>
                </a:lnTo>
                <a:lnTo>
                  <a:pt x="4104" y="145"/>
                </a:lnTo>
                <a:lnTo>
                  <a:pt x="4104" y="141"/>
                </a:lnTo>
                <a:lnTo>
                  <a:pt x="4104" y="138"/>
                </a:lnTo>
                <a:lnTo>
                  <a:pt x="4106" y="149"/>
                </a:lnTo>
                <a:lnTo>
                  <a:pt x="4106" y="69"/>
                </a:lnTo>
                <a:lnTo>
                  <a:pt x="4106" y="130"/>
                </a:lnTo>
                <a:lnTo>
                  <a:pt x="4106" y="131"/>
                </a:lnTo>
                <a:lnTo>
                  <a:pt x="4106" y="125"/>
                </a:lnTo>
                <a:lnTo>
                  <a:pt x="4107" y="171"/>
                </a:lnTo>
                <a:lnTo>
                  <a:pt x="4108" y="175"/>
                </a:lnTo>
                <a:lnTo>
                  <a:pt x="4108" y="184"/>
                </a:lnTo>
                <a:lnTo>
                  <a:pt x="4109" y="152"/>
                </a:lnTo>
                <a:lnTo>
                  <a:pt x="4109" y="154"/>
                </a:lnTo>
                <a:lnTo>
                  <a:pt x="4109" y="153"/>
                </a:lnTo>
                <a:lnTo>
                  <a:pt x="4109" y="204"/>
                </a:lnTo>
                <a:lnTo>
                  <a:pt x="4110" y="115"/>
                </a:lnTo>
                <a:lnTo>
                  <a:pt x="4110" y="115"/>
                </a:lnTo>
                <a:lnTo>
                  <a:pt x="4110" y="119"/>
                </a:lnTo>
                <a:lnTo>
                  <a:pt x="4110" y="33"/>
                </a:lnTo>
                <a:lnTo>
                  <a:pt x="4111" y="144"/>
                </a:lnTo>
                <a:lnTo>
                  <a:pt x="4112" y="143"/>
                </a:lnTo>
                <a:lnTo>
                  <a:pt x="4112" y="169"/>
                </a:lnTo>
                <a:lnTo>
                  <a:pt x="4112" y="114"/>
                </a:lnTo>
                <a:lnTo>
                  <a:pt x="4113" y="160"/>
                </a:lnTo>
                <a:lnTo>
                  <a:pt x="4113" y="161"/>
                </a:lnTo>
                <a:lnTo>
                  <a:pt x="4114" y="170"/>
                </a:lnTo>
                <a:lnTo>
                  <a:pt x="4114" y="155"/>
                </a:lnTo>
                <a:lnTo>
                  <a:pt x="4114" y="160"/>
                </a:lnTo>
                <a:lnTo>
                  <a:pt x="4115" y="159"/>
                </a:lnTo>
                <a:lnTo>
                  <a:pt x="4116" y="141"/>
                </a:lnTo>
                <a:lnTo>
                  <a:pt x="4116" y="142"/>
                </a:lnTo>
                <a:lnTo>
                  <a:pt x="4116" y="143"/>
                </a:lnTo>
                <a:lnTo>
                  <a:pt x="4117" y="128"/>
                </a:lnTo>
                <a:lnTo>
                  <a:pt x="4117" y="170"/>
                </a:lnTo>
                <a:lnTo>
                  <a:pt x="4117" y="135"/>
                </a:lnTo>
                <a:lnTo>
                  <a:pt x="4117" y="134"/>
                </a:lnTo>
                <a:lnTo>
                  <a:pt x="4118" y="121"/>
                </a:lnTo>
                <a:lnTo>
                  <a:pt x="4118" y="144"/>
                </a:lnTo>
                <a:lnTo>
                  <a:pt x="4118" y="128"/>
                </a:lnTo>
                <a:lnTo>
                  <a:pt x="4119" y="128"/>
                </a:lnTo>
                <a:lnTo>
                  <a:pt x="4119" y="144"/>
                </a:lnTo>
                <a:lnTo>
                  <a:pt x="4119" y="125"/>
                </a:lnTo>
                <a:lnTo>
                  <a:pt x="4120" y="139"/>
                </a:lnTo>
                <a:lnTo>
                  <a:pt x="4120" y="140"/>
                </a:lnTo>
                <a:lnTo>
                  <a:pt x="4120" y="159"/>
                </a:lnTo>
                <a:lnTo>
                  <a:pt x="4121" y="135"/>
                </a:lnTo>
                <a:lnTo>
                  <a:pt x="4121" y="153"/>
                </a:lnTo>
                <a:lnTo>
                  <a:pt x="4122" y="153"/>
                </a:lnTo>
                <a:lnTo>
                  <a:pt x="4122" y="158"/>
                </a:lnTo>
                <a:lnTo>
                  <a:pt x="4123" y="144"/>
                </a:lnTo>
                <a:lnTo>
                  <a:pt x="4123" y="146"/>
                </a:lnTo>
                <a:lnTo>
                  <a:pt x="4123" y="150"/>
                </a:lnTo>
                <a:lnTo>
                  <a:pt x="4123" y="139"/>
                </a:lnTo>
                <a:lnTo>
                  <a:pt x="4124" y="152"/>
                </a:lnTo>
                <a:lnTo>
                  <a:pt x="4124" y="142"/>
                </a:lnTo>
                <a:lnTo>
                  <a:pt x="4124" y="143"/>
                </a:lnTo>
                <a:lnTo>
                  <a:pt x="4124" y="158"/>
                </a:lnTo>
                <a:lnTo>
                  <a:pt x="4124" y="111"/>
                </a:lnTo>
                <a:lnTo>
                  <a:pt x="4125" y="152"/>
                </a:lnTo>
                <a:lnTo>
                  <a:pt x="4126" y="152"/>
                </a:lnTo>
                <a:lnTo>
                  <a:pt x="4126" y="156"/>
                </a:lnTo>
                <a:lnTo>
                  <a:pt x="4126" y="133"/>
                </a:lnTo>
                <a:lnTo>
                  <a:pt x="4127" y="154"/>
                </a:lnTo>
                <a:lnTo>
                  <a:pt x="4127" y="152"/>
                </a:lnTo>
                <a:lnTo>
                  <a:pt x="4127" y="106"/>
                </a:lnTo>
                <a:lnTo>
                  <a:pt x="4128" y="186"/>
                </a:lnTo>
                <a:lnTo>
                  <a:pt x="4128" y="192"/>
                </a:lnTo>
                <a:lnTo>
                  <a:pt x="4129" y="197"/>
                </a:lnTo>
                <a:lnTo>
                  <a:pt x="4130" y="123"/>
                </a:lnTo>
                <a:lnTo>
                  <a:pt x="4130" y="128"/>
                </a:lnTo>
                <a:lnTo>
                  <a:pt x="4130" y="127"/>
                </a:lnTo>
                <a:lnTo>
                  <a:pt x="4130" y="72"/>
                </a:lnTo>
                <a:lnTo>
                  <a:pt x="4131" y="158"/>
                </a:lnTo>
                <a:lnTo>
                  <a:pt x="4131" y="146"/>
                </a:lnTo>
                <a:lnTo>
                  <a:pt x="4131" y="145"/>
                </a:lnTo>
                <a:lnTo>
                  <a:pt x="4132" y="201"/>
                </a:lnTo>
                <a:lnTo>
                  <a:pt x="4132" y="172"/>
                </a:lnTo>
                <a:lnTo>
                  <a:pt x="4132" y="172"/>
                </a:lnTo>
                <a:lnTo>
                  <a:pt x="4134" y="125"/>
                </a:lnTo>
                <a:lnTo>
                  <a:pt x="4134" y="129"/>
                </a:lnTo>
                <a:lnTo>
                  <a:pt x="4134" y="125"/>
                </a:lnTo>
                <a:lnTo>
                  <a:pt x="4134" y="109"/>
                </a:lnTo>
                <a:lnTo>
                  <a:pt x="4135" y="134"/>
                </a:lnTo>
                <a:lnTo>
                  <a:pt x="4135" y="134"/>
                </a:lnTo>
                <a:lnTo>
                  <a:pt x="4135" y="135"/>
                </a:lnTo>
                <a:lnTo>
                  <a:pt x="4135" y="131"/>
                </a:lnTo>
                <a:lnTo>
                  <a:pt x="4136" y="160"/>
                </a:lnTo>
                <a:lnTo>
                  <a:pt x="4137" y="150"/>
                </a:lnTo>
                <a:lnTo>
                  <a:pt x="4137" y="147"/>
                </a:lnTo>
                <a:lnTo>
                  <a:pt x="4137" y="156"/>
                </a:lnTo>
                <a:lnTo>
                  <a:pt x="4138" y="132"/>
                </a:lnTo>
                <a:lnTo>
                  <a:pt x="4138" y="148"/>
                </a:lnTo>
                <a:lnTo>
                  <a:pt x="4138" y="148"/>
                </a:lnTo>
                <a:lnTo>
                  <a:pt x="4138" y="163"/>
                </a:lnTo>
                <a:lnTo>
                  <a:pt x="4139" y="144"/>
                </a:lnTo>
                <a:lnTo>
                  <a:pt x="4139" y="145"/>
                </a:lnTo>
                <a:lnTo>
                  <a:pt x="4139" y="144"/>
                </a:lnTo>
                <a:lnTo>
                  <a:pt x="4140" y="158"/>
                </a:lnTo>
                <a:lnTo>
                  <a:pt x="4140" y="142"/>
                </a:lnTo>
                <a:lnTo>
                  <a:pt x="4141" y="146"/>
                </a:lnTo>
                <a:lnTo>
                  <a:pt x="4141" y="147"/>
                </a:lnTo>
                <a:lnTo>
                  <a:pt x="4141" y="131"/>
                </a:lnTo>
                <a:lnTo>
                  <a:pt x="4142" y="165"/>
                </a:lnTo>
                <a:lnTo>
                  <a:pt x="4142" y="157"/>
                </a:lnTo>
                <a:lnTo>
                  <a:pt x="4142" y="156"/>
                </a:lnTo>
                <a:lnTo>
                  <a:pt x="4143" y="133"/>
                </a:lnTo>
                <a:lnTo>
                  <a:pt x="4143" y="134"/>
                </a:lnTo>
                <a:lnTo>
                  <a:pt x="4143" y="134"/>
                </a:lnTo>
                <a:lnTo>
                  <a:pt x="4144" y="116"/>
                </a:lnTo>
                <a:lnTo>
                  <a:pt x="4145" y="148"/>
                </a:lnTo>
                <a:lnTo>
                  <a:pt x="4145" y="139"/>
                </a:lnTo>
                <a:lnTo>
                  <a:pt x="4145" y="141"/>
                </a:lnTo>
                <a:lnTo>
                  <a:pt x="4146" y="163"/>
                </a:lnTo>
                <a:lnTo>
                  <a:pt x="4146" y="161"/>
                </a:lnTo>
                <a:lnTo>
                  <a:pt x="4146" y="159"/>
                </a:lnTo>
                <a:lnTo>
                  <a:pt x="4147" y="161"/>
                </a:lnTo>
                <a:lnTo>
                  <a:pt x="4148" y="136"/>
                </a:lnTo>
                <a:lnTo>
                  <a:pt x="4148" y="135"/>
                </a:lnTo>
                <a:lnTo>
                  <a:pt x="4149" y="161"/>
                </a:lnTo>
                <a:lnTo>
                  <a:pt x="4149" y="107"/>
                </a:lnTo>
                <a:lnTo>
                  <a:pt x="4149" y="137"/>
                </a:lnTo>
                <a:lnTo>
                  <a:pt x="4149" y="141"/>
                </a:lnTo>
                <a:lnTo>
                  <a:pt x="4150" y="133"/>
                </a:lnTo>
                <a:lnTo>
                  <a:pt x="4150" y="153"/>
                </a:lnTo>
                <a:lnTo>
                  <a:pt x="4150" y="148"/>
                </a:lnTo>
                <a:lnTo>
                  <a:pt x="4150" y="148"/>
                </a:lnTo>
                <a:lnTo>
                  <a:pt x="4151" y="150"/>
                </a:lnTo>
                <a:lnTo>
                  <a:pt x="4152" y="136"/>
                </a:lnTo>
                <a:lnTo>
                  <a:pt x="4152" y="146"/>
                </a:lnTo>
                <a:lnTo>
                  <a:pt x="4152" y="145"/>
                </a:lnTo>
                <a:lnTo>
                  <a:pt x="4153" y="146"/>
                </a:lnTo>
                <a:lnTo>
                  <a:pt x="4153" y="136"/>
                </a:lnTo>
                <a:lnTo>
                  <a:pt x="4154" y="136"/>
                </a:lnTo>
                <a:lnTo>
                  <a:pt x="4155" y="147"/>
                </a:lnTo>
                <a:lnTo>
                  <a:pt x="4155" y="144"/>
                </a:lnTo>
                <a:lnTo>
                  <a:pt x="4155" y="145"/>
                </a:lnTo>
                <a:lnTo>
                  <a:pt x="4156" y="149"/>
                </a:lnTo>
                <a:lnTo>
                  <a:pt x="4156" y="133"/>
                </a:lnTo>
                <a:lnTo>
                  <a:pt x="4156" y="143"/>
                </a:lnTo>
                <a:lnTo>
                  <a:pt x="4156" y="144"/>
                </a:lnTo>
                <a:lnTo>
                  <a:pt x="4156" y="143"/>
                </a:lnTo>
                <a:lnTo>
                  <a:pt x="4157" y="154"/>
                </a:lnTo>
                <a:lnTo>
                  <a:pt x="4157" y="146"/>
                </a:lnTo>
                <a:lnTo>
                  <a:pt x="4157" y="146"/>
                </a:lnTo>
                <a:lnTo>
                  <a:pt x="4158" y="138"/>
                </a:lnTo>
                <a:lnTo>
                  <a:pt x="4158" y="147"/>
                </a:lnTo>
                <a:lnTo>
                  <a:pt x="4159" y="145"/>
                </a:lnTo>
                <a:lnTo>
                  <a:pt x="4159" y="144"/>
                </a:lnTo>
                <a:lnTo>
                  <a:pt x="4160" y="137"/>
                </a:lnTo>
                <a:lnTo>
                  <a:pt x="4160" y="149"/>
                </a:lnTo>
                <a:lnTo>
                  <a:pt x="4161" y="145"/>
                </a:lnTo>
                <a:lnTo>
                  <a:pt x="4161" y="155"/>
                </a:lnTo>
                <a:lnTo>
                  <a:pt x="4162" y="141"/>
                </a:lnTo>
                <a:lnTo>
                  <a:pt x="4162" y="143"/>
                </a:lnTo>
                <a:lnTo>
                  <a:pt x="4162" y="146"/>
                </a:lnTo>
                <a:lnTo>
                  <a:pt x="4163" y="168"/>
                </a:lnTo>
                <a:lnTo>
                  <a:pt x="4163" y="132"/>
                </a:lnTo>
                <a:lnTo>
                  <a:pt x="4163" y="132"/>
                </a:lnTo>
                <a:lnTo>
                  <a:pt x="4164" y="153"/>
                </a:lnTo>
                <a:lnTo>
                  <a:pt x="4164" y="149"/>
                </a:lnTo>
                <a:lnTo>
                  <a:pt x="4165" y="148"/>
                </a:lnTo>
                <a:lnTo>
                  <a:pt x="4165" y="155"/>
                </a:lnTo>
                <a:lnTo>
                  <a:pt x="4166" y="137"/>
                </a:lnTo>
                <a:lnTo>
                  <a:pt x="4166" y="139"/>
                </a:lnTo>
                <a:lnTo>
                  <a:pt x="4166" y="141"/>
                </a:lnTo>
                <a:lnTo>
                  <a:pt x="4166" y="147"/>
                </a:lnTo>
                <a:lnTo>
                  <a:pt x="4167" y="138"/>
                </a:lnTo>
                <a:lnTo>
                  <a:pt x="4167" y="142"/>
                </a:lnTo>
                <a:lnTo>
                  <a:pt x="4167" y="142"/>
                </a:lnTo>
                <a:lnTo>
                  <a:pt x="4168" y="153"/>
                </a:lnTo>
                <a:lnTo>
                  <a:pt x="4169" y="128"/>
                </a:lnTo>
                <a:lnTo>
                  <a:pt x="4169" y="135"/>
                </a:lnTo>
                <a:lnTo>
                  <a:pt x="4169" y="133"/>
                </a:lnTo>
                <a:lnTo>
                  <a:pt x="4170" y="163"/>
                </a:lnTo>
                <a:lnTo>
                  <a:pt x="4170" y="134"/>
                </a:lnTo>
                <a:lnTo>
                  <a:pt x="4170" y="124"/>
                </a:lnTo>
                <a:lnTo>
                  <a:pt x="4170" y="123"/>
                </a:lnTo>
                <a:lnTo>
                  <a:pt x="4171" y="173"/>
                </a:lnTo>
                <a:lnTo>
                  <a:pt x="4171" y="162"/>
                </a:lnTo>
                <a:lnTo>
                  <a:pt x="4172" y="156"/>
                </a:lnTo>
                <a:lnTo>
                  <a:pt x="4172" y="194"/>
                </a:lnTo>
                <a:lnTo>
                  <a:pt x="4172" y="67"/>
                </a:lnTo>
                <a:lnTo>
                  <a:pt x="4173" y="112"/>
                </a:lnTo>
                <a:lnTo>
                  <a:pt x="4173" y="135"/>
                </a:lnTo>
                <a:lnTo>
                  <a:pt x="4173" y="111"/>
                </a:lnTo>
                <a:lnTo>
                  <a:pt x="4173" y="205"/>
                </a:lnTo>
                <a:lnTo>
                  <a:pt x="4174" y="138"/>
                </a:lnTo>
                <a:lnTo>
                  <a:pt x="4174" y="138"/>
                </a:lnTo>
                <a:lnTo>
                  <a:pt x="4175" y="145"/>
                </a:lnTo>
                <a:lnTo>
                  <a:pt x="4175" y="125"/>
                </a:lnTo>
                <a:lnTo>
                  <a:pt x="4175" y="139"/>
                </a:lnTo>
                <a:lnTo>
                  <a:pt x="4176" y="136"/>
                </a:lnTo>
                <a:lnTo>
                  <a:pt x="4176" y="139"/>
                </a:lnTo>
                <a:lnTo>
                  <a:pt x="4176" y="60"/>
                </a:lnTo>
                <a:lnTo>
                  <a:pt x="4177" y="136"/>
                </a:lnTo>
                <a:lnTo>
                  <a:pt x="4177" y="149"/>
                </a:lnTo>
                <a:lnTo>
                  <a:pt x="4177" y="134"/>
                </a:lnTo>
                <a:lnTo>
                  <a:pt x="4178" y="144"/>
                </a:lnTo>
                <a:lnTo>
                  <a:pt x="4179" y="144"/>
                </a:lnTo>
                <a:lnTo>
                  <a:pt x="4179" y="151"/>
                </a:lnTo>
                <a:lnTo>
                  <a:pt x="4179" y="141"/>
                </a:lnTo>
                <a:lnTo>
                  <a:pt x="4180" y="148"/>
                </a:lnTo>
                <a:lnTo>
                  <a:pt x="4180" y="147"/>
                </a:lnTo>
                <a:lnTo>
                  <a:pt x="4181" y="137"/>
                </a:lnTo>
                <a:lnTo>
                  <a:pt x="4181" y="209"/>
                </a:lnTo>
                <a:lnTo>
                  <a:pt x="4181" y="163"/>
                </a:lnTo>
                <a:lnTo>
                  <a:pt x="4181" y="164"/>
                </a:lnTo>
                <a:lnTo>
                  <a:pt x="4182" y="121"/>
                </a:lnTo>
                <a:lnTo>
                  <a:pt x="4182" y="123"/>
                </a:lnTo>
                <a:lnTo>
                  <a:pt x="4183" y="122"/>
                </a:lnTo>
                <a:lnTo>
                  <a:pt x="4183" y="143"/>
                </a:lnTo>
                <a:lnTo>
                  <a:pt x="4183" y="93"/>
                </a:lnTo>
                <a:lnTo>
                  <a:pt x="4184" y="107"/>
                </a:lnTo>
                <a:lnTo>
                  <a:pt x="4184" y="109"/>
                </a:lnTo>
                <a:lnTo>
                  <a:pt x="4184" y="30"/>
                </a:lnTo>
                <a:lnTo>
                  <a:pt x="4185" y="167"/>
                </a:lnTo>
                <a:lnTo>
                  <a:pt x="4185" y="162"/>
                </a:lnTo>
                <a:lnTo>
                  <a:pt x="4185" y="163"/>
                </a:lnTo>
                <a:lnTo>
                  <a:pt x="4186" y="155"/>
                </a:lnTo>
                <a:lnTo>
                  <a:pt x="4187" y="221"/>
                </a:lnTo>
                <a:lnTo>
                  <a:pt x="4187" y="221"/>
                </a:lnTo>
                <a:lnTo>
                  <a:pt x="4187" y="222"/>
                </a:lnTo>
                <a:lnTo>
                  <a:pt x="4187" y="230"/>
                </a:lnTo>
                <a:lnTo>
                  <a:pt x="4188" y="133"/>
                </a:lnTo>
                <a:lnTo>
                  <a:pt x="4188" y="171"/>
                </a:lnTo>
                <a:lnTo>
                  <a:pt x="4188" y="153"/>
                </a:lnTo>
                <a:lnTo>
                  <a:pt x="4188" y="162"/>
                </a:lnTo>
                <a:lnTo>
                  <a:pt x="4189" y="105"/>
                </a:lnTo>
                <a:lnTo>
                  <a:pt x="4189" y="110"/>
                </a:lnTo>
                <a:lnTo>
                  <a:pt x="4189" y="106"/>
                </a:lnTo>
                <a:lnTo>
                  <a:pt x="4190" y="93"/>
                </a:lnTo>
                <a:lnTo>
                  <a:pt x="4191" y="152"/>
                </a:lnTo>
                <a:lnTo>
                  <a:pt x="4191" y="141"/>
                </a:lnTo>
                <a:lnTo>
                  <a:pt x="4191" y="133"/>
                </a:lnTo>
                <a:lnTo>
                  <a:pt x="4192" y="154"/>
                </a:lnTo>
                <a:lnTo>
                  <a:pt x="4192" y="110"/>
                </a:lnTo>
                <a:lnTo>
                  <a:pt x="4192" y="145"/>
                </a:lnTo>
                <a:lnTo>
                  <a:pt x="4192" y="148"/>
                </a:lnTo>
                <a:lnTo>
                  <a:pt x="4193" y="147"/>
                </a:lnTo>
                <a:lnTo>
                  <a:pt x="4193" y="172"/>
                </a:lnTo>
                <a:lnTo>
                  <a:pt x="4194" y="169"/>
                </a:lnTo>
                <a:lnTo>
                  <a:pt x="4194" y="164"/>
                </a:lnTo>
                <a:lnTo>
                  <a:pt x="4195" y="204"/>
                </a:lnTo>
                <a:lnTo>
                  <a:pt x="4195" y="138"/>
                </a:lnTo>
                <a:lnTo>
                  <a:pt x="4195" y="151"/>
                </a:lnTo>
                <a:lnTo>
                  <a:pt x="4195" y="137"/>
                </a:lnTo>
                <a:lnTo>
                  <a:pt x="4195" y="152"/>
                </a:lnTo>
                <a:lnTo>
                  <a:pt x="4196" y="117"/>
                </a:lnTo>
                <a:lnTo>
                  <a:pt x="4196" y="118"/>
                </a:lnTo>
                <a:lnTo>
                  <a:pt x="4196" y="107"/>
                </a:lnTo>
                <a:lnTo>
                  <a:pt x="4197" y="82"/>
                </a:lnTo>
                <a:lnTo>
                  <a:pt x="4197" y="155"/>
                </a:lnTo>
                <a:lnTo>
                  <a:pt x="4198" y="144"/>
                </a:lnTo>
                <a:lnTo>
                  <a:pt x="4198" y="139"/>
                </a:lnTo>
                <a:lnTo>
                  <a:pt x="4198" y="126"/>
                </a:lnTo>
                <a:lnTo>
                  <a:pt x="4199" y="160"/>
                </a:lnTo>
                <a:lnTo>
                  <a:pt x="4199" y="126"/>
                </a:lnTo>
                <a:lnTo>
                  <a:pt x="4199" y="147"/>
                </a:lnTo>
                <a:lnTo>
                  <a:pt x="4199" y="123"/>
                </a:lnTo>
                <a:lnTo>
                  <a:pt x="4201" y="197"/>
                </a:lnTo>
                <a:lnTo>
                  <a:pt x="4201" y="190"/>
                </a:lnTo>
                <a:lnTo>
                  <a:pt x="4201" y="161"/>
                </a:lnTo>
                <a:lnTo>
                  <a:pt x="4201" y="213"/>
                </a:lnTo>
                <a:lnTo>
                  <a:pt x="4202" y="132"/>
                </a:lnTo>
                <a:lnTo>
                  <a:pt x="4202" y="140"/>
                </a:lnTo>
                <a:lnTo>
                  <a:pt x="4202" y="127"/>
                </a:lnTo>
                <a:lnTo>
                  <a:pt x="4202" y="134"/>
                </a:lnTo>
                <a:lnTo>
                  <a:pt x="4202" y="94"/>
                </a:lnTo>
                <a:lnTo>
                  <a:pt x="4203" y="125"/>
                </a:lnTo>
                <a:lnTo>
                  <a:pt x="4203" y="115"/>
                </a:lnTo>
                <a:lnTo>
                  <a:pt x="4204" y="39"/>
                </a:lnTo>
                <a:lnTo>
                  <a:pt x="4205" y="155"/>
                </a:lnTo>
                <a:lnTo>
                  <a:pt x="4205" y="151"/>
                </a:lnTo>
                <a:lnTo>
                  <a:pt x="4205" y="157"/>
                </a:lnTo>
                <a:lnTo>
                  <a:pt x="4205" y="178"/>
                </a:lnTo>
                <a:lnTo>
                  <a:pt x="4206" y="122"/>
                </a:lnTo>
                <a:lnTo>
                  <a:pt x="4206" y="143"/>
                </a:lnTo>
                <a:lnTo>
                  <a:pt x="4206" y="143"/>
                </a:lnTo>
                <a:lnTo>
                  <a:pt x="4207" y="173"/>
                </a:lnTo>
                <a:lnTo>
                  <a:pt x="4207" y="161"/>
                </a:lnTo>
                <a:lnTo>
                  <a:pt x="4207" y="162"/>
                </a:lnTo>
                <a:lnTo>
                  <a:pt x="4209" y="105"/>
                </a:lnTo>
                <a:lnTo>
                  <a:pt x="4209" y="136"/>
                </a:lnTo>
                <a:lnTo>
                  <a:pt x="4209" y="142"/>
                </a:lnTo>
                <a:lnTo>
                  <a:pt x="4209" y="158"/>
                </a:lnTo>
                <a:lnTo>
                  <a:pt x="4209" y="113"/>
                </a:lnTo>
                <a:lnTo>
                  <a:pt x="4210" y="145"/>
                </a:lnTo>
                <a:lnTo>
                  <a:pt x="4211" y="146"/>
                </a:lnTo>
                <a:lnTo>
                  <a:pt x="4211" y="157"/>
                </a:lnTo>
                <a:lnTo>
                  <a:pt x="4212" y="112"/>
                </a:lnTo>
                <a:lnTo>
                  <a:pt x="4212" y="118"/>
                </a:lnTo>
                <a:lnTo>
                  <a:pt x="4212" y="126"/>
                </a:lnTo>
                <a:lnTo>
                  <a:pt x="4213" y="218"/>
                </a:lnTo>
                <a:lnTo>
                  <a:pt x="4213" y="199"/>
                </a:lnTo>
                <a:lnTo>
                  <a:pt x="4213" y="196"/>
                </a:lnTo>
                <a:lnTo>
                  <a:pt x="4214" y="107"/>
                </a:lnTo>
                <a:lnTo>
                  <a:pt x="4214" y="111"/>
                </a:lnTo>
                <a:lnTo>
                  <a:pt x="4214" y="116"/>
                </a:lnTo>
                <a:lnTo>
                  <a:pt x="4215" y="112"/>
                </a:lnTo>
                <a:lnTo>
                  <a:pt x="4216" y="132"/>
                </a:lnTo>
                <a:lnTo>
                  <a:pt x="4216" y="125"/>
                </a:lnTo>
                <a:lnTo>
                  <a:pt x="4216" y="131"/>
                </a:lnTo>
                <a:lnTo>
                  <a:pt x="4216" y="115"/>
                </a:lnTo>
                <a:lnTo>
                  <a:pt x="4217" y="162"/>
                </a:lnTo>
                <a:lnTo>
                  <a:pt x="4217" y="159"/>
                </a:lnTo>
                <a:lnTo>
                  <a:pt x="4218" y="159"/>
                </a:lnTo>
                <a:lnTo>
                  <a:pt x="4218" y="189"/>
                </a:lnTo>
                <a:lnTo>
                  <a:pt x="4219" y="141"/>
                </a:lnTo>
                <a:lnTo>
                  <a:pt x="4219" y="145"/>
                </a:lnTo>
                <a:lnTo>
                  <a:pt x="4219" y="144"/>
                </a:lnTo>
                <a:lnTo>
                  <a:pt x="4219" y="116"/>
                </a:lnTo>
                <a:lnTo>
                  <a:pt x="4220" y="157"/>
                </a:lnTo>
                <a:lnTo>
                  <a:pt x="4220" y="152"/>
                </a:lnTo>
                <a:lnTo>
                  <a:pt x="4220" y="153"/>
                </a:lnTo>
                <a:lnTo>
                  <a:pt x="4220" y="181"/>
                </a:lnTo>
                <a:lnTo>
                  <a:pt x="4221" y="145"/>
                </a:lnTo>
                <a:lnTo>
                  <a:pt x="4221" y="166"/>
                </a:lnTo>
                <a:lnTo>
                  <a:pt x="4222" y="164"/>
                </a:lnTo>
                <a:lnTo>
                  <a:pt x="4222" y="165"/>
                </a:lnTo>
                <a:lnTo>
                  <a:pt x="4223" y="115"/>
                </a:lnTo>
                <a:lnTo>
                  <a:pt x="4223" y="128"/>
                </a:lnTo>
                <a:lnTo>
                  <a:pt x="4223" y="111"/>
                </a:lnTo>
                <a:lnTo>
                  <a:pt x="4223" y="102"/>
                </a:lnTo>
                <a:lnTo>
                  <a:pt x="4224" y="147"/>
                </a:lnTo>
                <a:lnTo>
                  <a:pt x="4224" y="144"/>
                </a:lnTo>
                <a:lnTo>
                  <a:pt x="4225" y="144"/>
                </a:lnTo>
                <a:lnTo>
                  <a:pt x="4225" y="142"/>
                </a:lnTo>
                <a:lnTo>
                  <a:pt x="4225" y="194"/>
                </a:lnTo>
                <a:lnTo>
                  <a:pt x="4226" y="151"/>
                </a:lnTo>
                <a:lnTo>
                  <a:pt x="4226" y="149"/>
                </a:lnTo>
                <a:lnTo>
                  <a:pt x="4226" y="155"/>
                </a:lnTo>
                <a:lnTo>
                  <a:pt x="4227" y="133"/>
                </a:lnTo>
                <a:lnTo>
                  <a:pt x="4227" y="136"/>
                </a:lnTo>
                <a:lnTo>
                  <a:pt x="4227" y="138"/>
                </a:lnTo>
                <a:lnTo>
                  <a:pt x="4227" y="128"/>
                </a:lnTo>
                <a:lnTo>
                  <a:pt x="4228" y="145"/>
                </a:lnTo>
                <a:lnTo>
                  <a:pt x="4228" y="142"/>
                </a:lnTo>
                <a:lnTo>
                  <a:pt x="4229" y="144"/>
                </a:lnTo>
                <a:lnTo>
                  <a:pt x="4229" y="137"/>
                </a:lnTo>
                <a:lnTo>
                  <a:pt x="4230" y="167"/>
                </a:lnTo>
                <a:lnTo>
                  <a:pt x="4230" y="165"/>
                </a:lnTo>
                <a:lnTo>
                  <a:pt x="4230" y="162"/>
                </a:lnTo>
                <a:lnTo>
                  <a:pt x="4230" y="113"/>
                </a:lnTo>
                <a:lnTo>
                  <a:pt x="4231" y="180"/>
                </a:lnTo>
                <a:lnTo>
                  <a:pt x="4231" y="149"/>
                </a:lnTo>
                <a:lnTo>
                  <a:pt x="4231" y="147"/>
                </a:lnTo>
                <a:lnTo>
                  <a:pt x="4233" y="199"/>
                </a:lnTo>
                <a:lnTo>
                  <a:pt x="4233" y="115"/>
                </a:lnTo>
                <a:lnTo>
                  <a:pt x="4233" y="155"/>
                </a:lnTo>
                <a:lnTo>
                  <a:pt x="4233" y="146"/>
                </a:lnTo>
                <a:lnTo>
                  <a:pt x="4233" y="182"/>
                </a:lnTo>
                <a:lnTo>
                  <a:pt x="4234" y="94"/>
                </a:lnTo>
                <a:lnTo>
                  <a:pt x="4234" y="117"/>
                </a:lnTo>
                <a:lnTo>
                  <a:pt x="4234" y="167"/>
                </a:lnTo>
                <a:lnTo>
                  <a:pt x="4235" y="193"/>
                </a:lnTo>
                <a:lnTo>
                  <a:pt x="4235" y="86"/>
                </a:lnTo>
                <a:lnTo>
                  <a:pt x="4235" y="108"/>
                </a:lnTo>
                <a:lnTo>
                  <a:pt x="4236" y="124"/>
                </a:lnTo>
                <a:lnTo>
                  <a:pt x="4236" y="186"/>
                </a:lnTo>
                <a:lnTo>
                  <a:pt x="4236" y="98"/>
                </a:lnTo>
                <a:lnTo>
                  <a:pt x="4237" y="160"/>
                </a:lnTo>
                <a:lnTo>
                  <a:pt x="4237" y="148"/>
                </a:lnTo>
                <a:lnTo>
                  <a:pt x="4237" y="157"/>
                </a:lnTo>
                <a:lnTo>
                  <a:pt x="4237" y="119"/>
                </a:lnTo>
                <a:lnTo>
                  <a:pt x="4238" y="135"/>
                </a:lnTo>
                <a:lnTo>
                  <a:pt x="4238" y="133"/>
                </a:lnTo>
                <a:lnTo>
                  <a:pt x="4238" y="139"/>
                </a:lnTo>
                <a:lnTo>
                  <a:pt x="4239" y="116"/>
                </a:lnTo>
                <a:lnTo>
                  <a:pt x="4239" y="128"/>
                </a:lnTo>
                <a:lnTo>
                  <a:pt x="4240" y="121"/>
                </a:lnTo>
                <a:lnTo>
                  <a:pt x="4241" y="120"/>
                </a:lnTo>
                <a:lnTo>
                  <a:pt x="4241" y="134"/>
                </a:lnTo>
                <a:lnTo>
                  <a:pt x="4241" y="134"/>
                </a:lnTo>
                <a:lnTo>
                  <a:pt x="4242" y="173"/>
                </a:lnTo>
                <a:lnTo>
                  <a:pt x="4242" y="162"/>
                </a:lnTo>
                <a:lnTo>
                  <a:pt x="4242" y="159"/>
                </a:lnTo>
                <a:lnTo>
                  <a:pt x="4243" y="161"/>
                </a:lnTo>
                <a:lnTo>
                  <a:pt x="4244" y="129"/>
                </a:lnTo>
                <a:lnTo>
                  <a:pt x="4244" y="136"/>
                </a:lnTo>
                <a:lnTo>
                  <a:pt x="4244" y="134"/>
                </a:lnTo>
                <a:lnTo>
                  <a:pt x="4244" y="133"/>
                </a:lnTo>
                <a:lnTo>
                  <a:pt x="4245" y="152"/>
                </a:lnTo>
                <a:lnTo>
                  <a:pt x="4245" y="151"/>
                </a:lnTo>
                <a:lnTo>
                  <a:pt x="4246" y="163"/>
                </a:lnTo>
                <a:lnTo>
                  <a:pt x="4246" y="151"/>
                </a:lnTo>
                <a:lnTo>
                  <a:pt x="4246" y="154"/>
                </a:lnTo>
                <a:lnTo>
                  <a:pt x="4247" y="162"/>
                </a:lnTo>
                <a:lnTo>
                  <a:pt x="4248" y="144"/>
                </a:lnTo>
                <a:lnTo>
                  <a:pt x="4248" y="147"/>
                </a:lnTo>
                <a:lnTo>
                  <a:pt x="4248" y="147"/>
                </a:lnTo>
                <a:lnTo>
                  <a:pt x="4248" y="153"/>
                </a:lnTo>
                <a:lnTo>
                  <a:pt x="4249" y="110"/>
                </a:lnTo>
                <a:lnTo>
                  <a:pt x="4249" y="141"/>
                </a:lnTo>
                <a:lnTo>
                  <a:pt x="4249" y="144"/>
                </a:lnTo>
                <a:lnTo>
                  <a:pt x="4250" y="143"/>
                </a:lnTo>
                <a:lnTo>
                  <a:pt x="4250" y="163"/>
                </a:lnTo>
                <a:lnTo>
                  <a:pt x="4251" y="156"/>
                </a:lnTo>
                <a:lnTo>
                  <a:pt x="4251" y="154"/>
                </a:lnTo>
                <a:lnTo>
                  <a:pt x="4251" y="146"/>
                </a:lnTo>
                <a:lnTo>
                  <a:pt x="4252" y="154"/>
                </a:lnTo>
                <a:lnTo>
                  <a:pt x="4252" y="149"/>
                </a:lnTo>
                <a:lnTo>
                  <a:pt x="4252" y="151"/>
                </a:lnTo>
                <a:lnTo>
                  <a:pt x="4253" y="137"/>
                </a:lnTo>
                <a:lnTo>
                  <a:pt x="4253" y="144"/>
                </a:lnTo>
                <a:lnTo>
                  <a:pt x="4253" y="146"/>
                </a:lnTo>
                <a:lnTo>
                  <a:pt x="4254" y="163"/>
                </a:lnTo>
                <a:lnTo>
                  <a:pt x="4255" y="139"/>
                </a:lnTo>
                <a:lnTo>
                  <a:pt x="4255" y="139"/>
                </a:lnTo>
                <a:lnTo>
                  <a:pt x="4255" y="137"/>
                </a:lnTo>
                <a:lnTo>
                  <a:pt x="4255" y="136"/>
                </a:lnTo>
                <a:lnTo>
                  <a:pt x="4256" y="146"/>
                </a:lnTo>
                <a:lnTo>
                  <a:pt x="4256" y="143"/>
                </a:lnTo>
                <a:lnTo>
                  <a:pt x="4256" y="141"/>
                </a:lnTo>
                <a:lnTo>
                  <a:pt x="4257" y="137"/>
                </a:lnTo>
                <a:lnTo>
                  <a:pt x="4257" y="149"/>
                </a:lnTo>
                <a:lnTo>
                  <a:pt x="4258" y="145"/>
                </a:lnTo>
                <a:lnTo>
                  <a:pt x="4258" y="145"/>
                </a:lnTo>
                <a:lnTo>
                  <a:pt x="4258" y="159"/>
                </a:lnTo>
                <a:lnTo>
                  <a:pt x="4259" y="137"/>
                </a:lnTo>
                <a:lnTo>
                  <a:pt x="4259" y="144"/>
                </a:lnTo>
                <a:lnTo>
                  <a:pt x="4259" y="142"/>
                </a:lnTo>
                <a:lnTo>
                  <a:pt x="4259" y="138"/>
                </a:lnTo>
                <a:lnTo>
                  <a:pt x="4260" y="149"/>
                </a:lnTo>
                <a:lnTo>
                  <a:pt x="4260" y="143"/>
                </a:lnTo>
                <a:lnTo>
                  <a:pt x="4260" y="143"/>
                </a:lnTo>
                <a:lnTo>
                  <a:pt x="4261" y="134"/>
                </a:lnTo>
                <a:lnTo>
                  <a:pt x="4262" y="153"/>
                </a:lnTo>
                <a:lnTo>
                  <a:pt x="4262" y="151"/>
                </a:lnTo>
                <a:lnTo>
                  <a:pt x="4262" y="148"/>
                </a:lnTo>
                <a:lnTo>
                  <a:pt x="4262" y="152"/>
                </a:lnTo>
                <a:lnTo>
                  <a:pt x="4263" y="136"/>
                </a:lnTo>
                <a:lnTo>
                  <a:pt x="4263" y="141"/>
                </a:lnTo>
                <a:lnTo>
                  <a:pt x="4263" y="142"/>
                </a:lnTo>
                <a:lnTo>
                  <a:pt x="4264" y="129"/>
                </a:lnTo>
                <a:lnTo>
                  <a:pt x="4265" y="146"/>
                </a:lnTo>
                <a:lnTo>
                  <a:pt x="4265" y="144"/>
                </a:lnTo>
                <a:lnTo>
                  <a:pt x="4265" y="144"/>
                </a:lnTo>
                <a:lnTo>
                  <a:pt x="4265" y="137"/>
                </a:lnTo>
                <a:lnTo>
                  <a:pt x="4266" y="153"/>
                </a:lnTo>
                <a:lnTo>
                  <a:pt x="4266" y="149"/>
                </a:lnTo>
                <a:lnTo>
                  <a:pt x="4266" y="143"/>
                </a:lnTo>
                <a:lnTo>
                  <a:pt x="4266" y="155"/>
                </a:lnTo>
                <a:lnTo>
                  <a:pt x="4267" y="137"/>
                </a:lnTo>
                <a:lnTo>
                  <a:pt x="4267" y="138"/>
                </a:lnTo>
                <a:lnTo>
                  <a:pt x="4268" y="139"/>
                </a:lnTo>
                <a:lnTo>
                  <a:pt x="4268" y="136"/>
                </a:lnTo>
                <a:lnTo>
                  <a:pt x="4269" y="149"/>
                </a:lnTo>
                <a:lnTo>
                  <a:pt x="4269" y="141"/>
                </a:lnTo>
                <a:lnTo>
                  <a:pt x="4269" y="141"/>
                </a:lnTo>
                <a:lnTo>
                  <a:pt x="4269" y="128"/>
                </a:lnTo>
                <a:lnTo>
                  <a:pt x="4270" y="153"/>
                </a:lnTo>
                <a:lnTo>
                  <a:pt x="4270" y="151"/>
                </a:lnTo>
                <a:lnTo>
                  <a:pt x="4270" y="155"/>
                </a:lnTo>
                <a:lnTo>
                  <a:pt x="4271" y="139"/>
                </a:lnTo>
                <a:lnTo>
                  <a:pt x="4271" y="144"/>
                </a:lnTo>
                <a:lnTo>
                  <a:pt x="4271" y="144"/>
                </a:lnTo>
                <a:lnTo>
                  <a:pt x="4272" y="156"/>
                </a:lnTo>
                <a:lnTo>
                  <a:pt x="4273" y="133"/>
                </a:lnTo>
                <a:lnTo>
                  <a:pt x="4273" y="137"/>
                </a:lnTo>
                <a:lnTo>
                  <a:pt x="4273" y="136"/>
                </a:lnTo>
                <a:lnTo>
                  <a:pt x="4274" y="127"/>
                </a:lnTo>
                <a:lnTo>
                  <a:pt x="4274" y="153"/>
                </a:lnTo>
                <a:lnTo>
                  <a:pt x="4274" y="146"/>
                </a:lnTo>
                <a:lnTo>
                  <a:pt x="4275" y="145"/>
                </a:lnTo>
                <a:lnTo>
                  <a:pt x="4275" y="133"/>
                </a:lnTo>
                <a:lnTo>
                  <a:pt x="4276" y="149"/>
                </a:lnTo>
                <a:lnTo>
                  <a:pt x="4276" y="149"/>
                </a:lnTo>
                <a:lnTo>
                  <a:pt x="4276" y="148"/>
                </a:lnTo>
                <a:lnTo>
                  <a:pt x="4277" y="143"/>
                </a:lnTo>
                <a:lnTo>
                  <a:pt x="4277" y="151"/>
                </a:lnTo>
                <a:lnTo>
                  <a:pt x="4277" y="144"/>
                </a:lnTo>
                <a:lnTo>
                  <a:pt x="4277" y="144"/>
                </a:lnTo>
                <a:lnTo>
                  <a:pt x="4277" y="155"/>
                </a:lnTo>
                <a:lnTo>
                  <a:pt x="4278" y="139"/>
                </a:lnTo>
                <a:lnTo>
                  <a:pt x="4278" y="145"/>
                </a:lnTo>
                <a:lnTo>
                  <a:pt x="4279" y="146"/>
                </a:lnTo>
                <a:lnTo>
                  <a:pt x="4279" y="172"/>
                </a:lnTo>
                <a:lnTo>
                  <a:pt x="4280" y="129"/>
                </a:lnTo>
                <a:lnTo>
                  <a:pt x="4280" y="134"/>
                </a:lnTo>
                <a:lnTo>
                  <a:pt x="4280" y="134"/>
                </a:lnTo>
                <a:lnTo>
                  <a:pt x="4280" y="134"/>
                </a:lnTo>
                <a:lnTo>
                  <a:pt x="4281" y="150"/>
                </a:lnTo>
                <a:lnTo>
                  <a:pt x="4281" y="141"/>
                </a:lnTo>
                <a:lnTo>
                  <a:pt x="4282" y="143"/>
                </a:lnTo>
                <a:lnTo>
                  <a:pt x="4282" y="135"/>
                </a:lnTo>
                <a:lnTo>
                  <a:pt x="4282" y="190"/>
                </a:lnTo>
                <a:lnTo>
                  <a:pt x="4283" y="137"/>
                </a:lnTo>
                <a:lnTo>
                  <a:pt x="4283" y="137"/>
                </a:lnTo>
                <a:lnTo>
                  <a:pt x="4284" y="88"/>
                </a:lnTo>
                <a:lnTo>
                  <a:pt x="4284" y="122"/>
                </a:lnTo>
                <a:lnTo>
                  <a:pt x="4284" y="124"/>
                </a:lnTo>
                <a:lnTo>
                  <a:pt x="4285" y="165"/>
                </a:lnTo>
                <a:lnTo>
                  <a:pt x="4285" y="162"/>
                </a:lnTo>
                <a:lnTo>
                  <a:pt x="4286" y="161"/>
                </a:lnTo>
                <a:lnTo>
                  <a:pt x="4287" y="148"/>
                </a:lnTo>
                <a:lnTo>
                  <a:pt x="4287" y="167"/>
                </a:lnTo>
                <a:lnTo>
                  <a:pt x="4287" y="151"/>
                </a:lnTo>
                <a:lnTo>
                  <a:pt x="4287" y="136"/>
                </a:lnTo>
                <a:lnTo>
                  <a:pt x="4287" y="120"/>
                </a:lnTo>
                <a:lnTo>
                  <a:pt x="4288" y="153"/>
                </a:lnTo>
                <a:lnTo>
                  <a:pt x="4288" y="138"/>
                </a:lnTo>
                <a:lnTo>
                  <a:pt x="4289" y="158"/>
                </a:lnTo>
                <a:lnTo>
                  <a:pt x="4290" y="144"/>
                </a:lnTo>
                <a:lnTo>
                  <a:pt x="4290" y="141"/>
                </a:lnTo>
                <a:lnTo>
                  <a:pt x="4290" y="141"/>
                </a:lnTo>
                <a:lnTo>
                  <a:pt x="4291" y="167"/>
                </a:lnTo>
                <a:lnTo>
                  <a:pt x="4291" y="144"/>
                </a:lnTo>
                <a:lnTo>
                  <a:pt x="4291" y="143"/>
                </a:lnTo>
                <a:lnTo>
                  <a:pt x="4291" y="153"/>
                </a:lnTo>
                <a:lnTo>
                  <a:pt x="4292" y="124"/>
                </a:lnTo>
                <a:lnTo>
                  <a:pt x="4292" y="141"/>
                </a:lnTo>
                <a:lnTo>
                  <a:pt x="4293" y="143"/>
                </a:lnTo>
                <a:lnTo>
                  <a:pt x="4293" y="146"/>
                </a:lnTo>
                <a:lnTo>
                  <a:pt x="4294" y="132"/>
                </a:lnTo>
                <a:lnTo>
                  <a:pt x="4294" y="141"/>
                </a:lnTo>
                <a:lnTo>
                  <a:pt x="4294" y="140"/>
                </a:lnTo>
                <a:lnTo>
                  <a:pt x="4294" y="151"/>
                </a:lnTo>
                <a:lnTo>
                  <a:pt x="4294" y="131"/>
                </a:lnTo>
                <a:lnTo>
                  <a:pt x="4295" y="142"/>
                </a:lnTo>
                <a:lnTo>
                  <a:pt x="4295" y="143"/>
                </a:lnTo>
                <a:lnTo>
                  <a:pt x="4295" y="135"/>
                </a:lnTo>
                <a:lnTo>
                  <a:pt x="4297" y="164"/>
                </a:lnTo>
                <a:lnTo>
                  <a:pt x="4297" y="161"/>
                </a:lnTo>
                <a:lnTo>
                  <a:pt x="4297" y="163"/>
                </a:lnTo>
                <a:lnTo>
                  <a:pt x="4297" y="167"/>
                </a:lnTo>
                <a:lnTo>
                  <a:pt x="4298" y="129"/>
                </a:lnTo>
                <a:lnTo>
                  <a:pt x="4298" y="139"/>
                </a:lnTo>
                <a:lnTo>
                  <a:pt x="4298" y="140"/>
                </a:lnTo>
                <a:lnTo>
                  <a:pt x="4298" y="151"/>
                </a:lnTo>
                <a:lnTo>
                  <a:pt x="4299" y="131"/>
                </a:lnTo>
                <a:lnTo>
                  <a:pt x="4299" y="144"/>
                </a:lnTo>
                <a:lnTo>
                  <a:pt x="4299" y="144"/>
                </a:lnTo>
                <a:lnTo>
                  <a:pt x="4300" y="133"/>
                </a:lnTo>
                <a:lnTo>
                  <a:pt x="4301" y="156"/>
                </a:lnTo>
                <a:lnTo>
                  <a:pt x="4301" y="150"/>
                </a:lnTo>
                <a:lnTo>
                  <a:pt x="4301" y="149"/>
                </a:lnTo>
                <a:lnTo>
                  <a:pt x="4301" y="153"/>
                </a:lnTo>
                <a:lnTo>
                  <a:pt x="4302" y="135"/>
                </a:lnTo>
                <a:lnTo>
                  <a:pt x="4302" y="143"/>
                </a:lnTo>
                <a:lnTo>
                  <a:pt x="4302" y="146"/>
                </a:lnTo>
                <a:lnTo>
                  <a:pt x="4302" y="155"/>
                </a:lnTo>
                <a:lnTo>
                  <a:pt x="4302" y="131"/>
                </a:lnTo>
                <a:lnTo>
                  <a:pt x="4303" y="146"/>
                </a:lnTo>
                <a:lnTo>
                  <a:pt x="4303" y="148"/>
                </a:lnTo>
                <a:lnTo>
                  <a:pt x="4304" y="143"/>
                </a:lnTo>
                <a:lnTo>
                  <a:pt x="4305" y="163"/>
                </a:lnTo>
                <a:lnTo>
                  <a:pt x="4305" y="150"/>
                </a:lnTo>
                <a:lnTo>
                  <a:pt x="4305" y="152"/>
                </a:lnTo>
                <a:lnTo>
                  <a:pt x="4305" y="152"/>
                </a:lnTo>
                <a:lnTo>
                  <a:pt x="4306" y="117"/>
                </a:lnTo>
                <a:lnTo>
                  <a:pt x="4306" y="127"/>
                </a:lnTo>
                <a:lnTo>
                  <a:pt x="4306" y="129"/>
                </a:lnTo>
                <a:lnTo>
                  <a:pt x="4307" y="127"/>
                </a:lnTo>
                <a:lnTo>
                  <a:pt x="4307" y="151"/>
                </a:lnTo>
                <a:lnTo>
                  <a:pt x="4308" y="145"/>
                </a:lnTo>
                <a:lnTo>
                  <a:pt x="4308" y="146"/>
                </a:lnTo>
                <a:lnTo>
                  <a:pt x="4308" y="144"/>
                </a:lnTo>
                <a:lnTo>
                  <a:pt x="4309" y="157"/>
                </a:lnTo>
                <a:lnTo>
                  <a:pt x="4309" y="147"/>
                </a:lnTo>
                <a:lnTo>
                  <a:pt x="4309" y="148"/>
                </a:lnTo>
                <a:lnTo>
                  <a:pt x="4309" y="160"/>
                </a:lnTo>
                <a:lnTo>
                  <a:pt x="4310" y="121"/>
                </a:lnTo>
                <a:lnTo>
                  <a:pt x="4310" y="127"/>
                </a:lnTo>
                <a:lnTo>
                  <a:pt x="4310" y="130"/>
                </a:lnTo>
                <a:lnTo>
                  <a:pt x="4311" y="129"/>
                </a:lnTo>
                <a:lnTo>
                  <a:pt x="4311" y="153"/>
                </a:lnTo>
                <a:lnTo>
                  <a:pt x="4312" y="151"/>
                </a:lnTo>
                <a:lnTo>
                  <a:pt x="4312" y="153"/>
                </a:lnTo>
                <a:lnTo>
                  <a:pt x="4312" y="153"/>
                </a:lnTo>
                <a:lnTo>
                  <a:pt x="4313" y="132"/>
                </a:lnTo>
                <a:lnTo>
                  <a:pt x="4313" y="132"/>
                </a:lnTo>
                <a:lnTo>
                  <a:pt x="4314" y="130"/>
                </a:lnTo>
                <a:lnTo>
                  <a:pt x="4315" y="148"/>
                </a:lnTo>
                <a:lnTo>
                  <a:pt x="4315" y="147"/>
                </a:lnTo>
                <a:lnTo>
                  <a:pt x="4315" y="148"/>
                </a:lnTo>
                <a:lnTo>
                  <a:pt x="4315" y="141"/>
                </a:lnTo>
                <a:lnTo>
                  <a:pt x="4316" y="178"/>
                </a:lnTo>
                <a:lnTo>
                  <a:pt x="4316" y="144"/>
                </a:lnTo>
                <a:lnTo>
                  <a:pt x="4316" y="149"/>
                </a:lnTo>
                <a:lnTo>
                  <a:pt x="4317" y="122"/>
                </a:lnTo>
                <a:lnTo>
                  <a:pt x="4317" y="162"/>
                </a:lnTo>
                <a:lnTo>
                  <a:pt x="4317" y="163"/>
                </a:lnTo>
                <a:lnTo>
                  <a:pt x="4319" y="138"/>
                </a:lnTo>
                <a:lnTo>
                  <a:pt x="4319" y="139"/>
                </a:lnTo>
                <a:lnTo>
                  <a:pt x="4319" y="136"/>
                </a:lnTo>
                <a:lnTo>
                  <a:pt x="4319" y="155"/>
                </a:lnTo>
                <a:lnTo>
                  <a:pt x="4320" y="139"/>
                </a:lnTo>
                <a:lnTo>
                  <a:pt x="4321" y="141"/>
                </a:lnTo>
                <a:lnTo>
                  <a:pt x="4321" y="165"/>
                </a:lnTo>
                <a:lnTo>
                  <a:pt x="4322" y="137"/>
                </a:lnTo>
                <a:lnTo>
                  <a:pt x="4322" y="138"/>
                </a:lnTo>
                <a:lnTo>
                  <a:pt x="4322" y="136"/>
                </a:lnTo>
                <a:lnTo>
                  <a:pt x="4322" y="135"/>
                </a:lnTo>
                <a:lnTo>
                  <a:pt x="4323" y="146"/>
                </a:lnTo>
                <a:lnTo>
                  <a:pt x="4323" y="144"/>
                </a:lnTo>
                <a:lnTo>
                  <a:pt x="4323" y="144"/>
                </a:lnTo>
                <a:lnTo>
                  <a:pt x="4323" y="141"/>
                </a:lnTo>
                <a:lnTo>
                  <a:pt x="4323" y="153"/>
                </a:lnTo>
                <a:lnTo>
                  <a:pt x="4324" y="148"/>
                </a:lnTo>
                <a:lnTo>
                  <a:pt x="4325" y="150"/>
                </a:lnTo>
                <a:lnTo>
                  <a:pt x="4325" y="192"/>
                </a:lnTo>
                <a:lnTo>
                  <a:pt x="4326" y="132"/>
                </a:lnTo>
                <a:lnTo>
                  <a:pt x="4326" y="169"/>
                </a:lnTo>
                <a:lnTo>
                  <a:pt x="4326" y="143"/>
                </a:lnTo>
                <a:lnTo>
                  <a:pt x="4326" y="87"/>
                </a:lnTo>
                <a:lnTo>
                  <a:pt x="4327" y="188"/>
                </a:lnTo>
                <a:lnTo>
                  <a:pt x="4327" y="158"/>
                </a:lnTo>
                <a:lnTo>
                  <a:pt x="4327" y="142"/>
                </a:lnTo>
                <a:lnTo>
                  <a:pt x="4327" y="184"/>
                </a:lnTo>
                <a:lnTo>
                  <a:pt x="4329" y="119"/>
                </a:lnTo>
                <a:lnTo>
                  <a:pt x="4329" y="139"/>
                </a:lnTo>
                <a:lnTo>
                  <a:pt x="4329" y="150"/>
                </a:lnTo>
                <a:lnTo>
                  <a:pt x="4330" y="90"/>
                </a:lnTo>
                <a:lnTo>
                  <a:pt x="4330" y="126"/>
                </a:lnTo>
                <a:lnTo>
                  <a:pt x="4330" y="148"/>
                </a:lnTo>
                <a:lnTo>
                  <a:pt x="4331" y="94"/>
                </a:lnTo>
                <a:lnTo>
                  <a:pt x="4331" y="168"/>
                </a:lnTo>
                <a:lnTo>
                  <a:pt x="4331" y="136"/>
                </a:lnTo>
                <a:lnTo>
                  <a:pt x="4332" y="141"/>
                </a:lnTo>
                <a:lnTo>
                  <a:pt x="4333" y="182"/>
                </a:lnTo>
                <a:lnTo>
                  <a:pt x="4333" y="119"/>
                </a:lnTo>
                <a:lnTo>
                  <a:pt x="4333" y="172"/>
                </a:lnTo>
                <a:lnTo>
                  <a:pt x="4333" y="162"/>
                </a:lnTo>
                <a:lnTo>
                  <a:pt x="4333" y="190"/>
                </a:lnTo>
                <a:lnTo>
                  <a:pt x="4334" y="127"/>
                </a:lnTo>
                <a:lnTo>
                  <a:pt x="4334" y="138"/>
                </a:lnTo>
                <a:lnTo>
                  <a:pt x="4334" y="148"/>
                </a:lnTo>
                <a:lnTo>
                  <a:pt x="4334" y="158"/>
                </a:lnTo>
                <a:lnTo>
                  <a:pt x="4335" y="116"/>
                </a:lnTo>
                <a:lnTo>
                  <a:pt x="4335" y="128"/>
                </a:lnTo>
                <a:lnTo>
                  <a:pt x="4336" y="124"/>
                </a:lnTo>
                <a:lnTo>
                  <a:pt x="4336" y="116"/>
                </a:lnTo>
                <a:lnTo>
                  <a:pt x="4337" y="159"/>
                </a:lnTo>
                <a:lnTo>
                  <a:pt x="4337" y="137"/>
                </a:lnTo>
                <a:lnTo>
                  <a:pt x="4337" y="138"/>
                </a:lnTo>
                <a:lnTo>
                  <a:pt x="4337" y="119"/>
                </a:lnTo>
                <a:lnTo>
                  <a:pt x="4338" y="153"/>
                </a:lnTo>
                <a:lnTo>
                  <a:pt x="4338" y="141"/>
                </a:lnTo>
                <a:lnTo>
                  <a:pt x="4339" y="140"/>
                </a:lnTo>
                <a:lnTo>
                  <a:pt x="4339" y="162"/>
                </a:lnTo>
                <a:lnTo>
                  <a:pt x="4339" y="127"/>
                </a:lnTo>
                <a:lnTo>
                  <a:pt x="4340" y="138"/>
                </a:lnTo>
                <a:lnTo>
                  <a:pt x="4340" y="140"/>
                </a:lnTo>
                <a:lnTo>
                  <a:pt x="4340" y="162"/>
                </a:lnTo>
                <a:lnTo>
                  <a:pt x="4341" y="130"/>
                </a:lnTo>
                <a:lnTo>
                  <a:pt x="4341" y="137"/>
                </a:lnTo>
                <a:lnTo>
                  <a:pt x="4341" y="134"/>
                </a:lnTo>
                <a:lnTo>
                  <a:pt x="4342" y="162"/>
                </a:lnTo>
                <a:lnTo>
                  <a:pt x="4343" y="158"/>
                </a:lnTo>
                <a:lnTo>
                  <a:pt x="4343" y="167"/>
                </a:lnTo>
                <a:lnTo>
                  <a:pt x="4343" y="147"/>
                </a:lnTo>
                <a:lnTo>
                  <a:pt x="4344" y="158"/>
                </a:lnTo>
                <a:lnTo>
                  <a:pt x="4344" y="157"/>
                </a:lnTo>
                <a:lnTo>
                  <a:pt x="4344" y="163"/>
                </a:lnTo>
                <a:lnTo>
                  <a:pt x="4345" y="140"/>
                </a:lnTo>
                <a:lnTo>
                  <a:pt x="4345" y="151"/>
                </a:lnTo>
                <a:lnTo>
                  <a:pt x="4345" y="154"/>
                </a:lnTo>
                <a:lnTo>
                  <a:pt x="4346" y="88"/>
                </a:lnTo>
                <a:lnTo>
                  <a:pt x="4347" y="182"/>
                </a:lnTo>
                <a:lnTo>
                  <a:pt x="4347" y="118"/>
                </a:lnTo>
                <a:lnTo>
                  <a:pt x="4347" y="135"/>
                </a:lnTo>
                <a:lnTo>
                  <a:pt x="4347" y="103"/>
                </a:lnTo>
                <a:lnTo>
                  <a:pt x="4347" y="191"/>
                </a:lnTo>
                <a:lnTo>
                  <a:pt x="4348" y="144"/>
                </a:lnTo>
                <a:lnTo>
                  <a:pt x="4348" y="148"/>
                </a:lnTo>
                <a:lnTo>
                  <a:pt x="4349" y="173"/>
                </a:lnTo>
                <a:lnTo>
                  <a:pt x="4349" y="123"/>
                </a:lnTo>
                <a:lnTo>
                  <a:pt x="4349" y="143"/>
                </a:lnTo>
                <a:lnTo>
                  <a:pt x="4350" y="128"/>
                </a:lnTo>
                <a:lnTo>
                  <a:pt x="4350" y="169"/>
                </a:lnTo>
                <a:lnTo>
                  <a:pt x="4351" y="125"/>
                </a:lnTo>
                <a:lnTo>
                  <a:pt x="4351" y="130"/>
                </a:lnTo>
                <a:lnTo>
                  <a:pt x="4351" y="130"/>
                </a:lnTo>
                <a:lnTo>
                  <a:pt x="4351" y="80"/>
                </a:lnTo>
                <a:lnTo>
                  <a:pt x="4352" y="141"/>
                </a:lnTo>
                <a:lnTo>
                  <a:pt x="4352" y="138"/>
                </a:lnTo>
                <a:lnTo>
                  <a:pt x="4352" y="138"/>
                </a:lnTo>
                <a:lnTo>
                  <a:pt x="4353" y="138"/>
                </a:lnTo>
                <a:lnTo>
                  <a:pt x="4354" y="185"/>
                </a:lnTo>
                <a:lnTo>
                  <a:pt x="4354" y="183"/>
                </a:lnTo>
                <a:lnTo>
                  <a:pt x="4354" y="194"/>
                </a:lnTo>
                <a:lnTo>
                  <a:pt x="4355" y="149"/>
                </a:lnTo>
                <a:lnTo>
                  <a:pt x="4355" y="157"/>
                </a:lnTo>
                <a:lnTo>
                  <a:pt x="4355" y="162"/>
                </a:lnTo>
                <a:lnTo>
                  <a:pt x="4356" y="103"/>
                </a:lnTo>
                <a:lnTo>
                  <a:pt x="4356" y="107"/>
                </a:lnTo>
                <a:lnTo>
                  <a:pt x="4356" y="108"/>
                </a:lnTo>
                <a:lnTo>
                  <a:pt x="4357" y="108"/>
                </a:lnTo>
                <a:lnTo>
                  <a:pt x="4358" y="133"/>
                </a:lnTo>
                <a:lnTo>
                  <a:pt x="4358" y="129"/>
                </a:lnTo>
                <a:lnTo>
                  <a:pt x="4358" y="123"/>
                </a:lnTo>
                <a:lnTo>
                  <a:pt x="4359" y="155"/>
                </a:lnTo>
                <a:lnTo>
                  <a:pt x="4359" y="151"/>
                </a:lnTo>
                <a:lnTo>
                  <a:pt x="4359" y="152"/>
                </a:lnTo>
                <a:lnTo>
                  <a:pt x="4359" y="159"/>
                </a:lnTo>
                <a:lnTo>
                  <a:pt x="4360" y="150"/>
                </a:lnTo>
                <a:lnTo>
                  <a:pt x="4361" y="153"/>
                </a:lnTo>
                <a:lnTo>
                  <a:pt x="4361" y="154"/>
                </a:lnTo>
                <a:lnTo>
                  <a:pt x="4362" y="168"/>
                </a:lnTo>
                <a:lnTo>
                  <a:pt x="4362" y="143"/>
                </a:lnTo>
                <a:lnTo>
                  <a:pt x="4362" y="146"/>
                </a:lnTo>
                <a:lnTo>
                  <a:pt x="4362" y="144"/>
                </a:lnTo>
                <a:lnTo>
                  <a:pt x="4362" y="143"/>
                </a:lnTo>
                <a:lnTo>
                  <a:pt x="4363" y="158"/>
                </a:lnTo>
                <a:lnTo>
                  <a:pt x="4363" y="153"/>
                </a:lnTo>
                <a:lnTo>
                  <a:pt x="4363" y="153"/>
                </a:lnTo>
                <a:lnTo>
                  <a:pt x="4364" y="163"/>
                </a:lnTo>
                <a:lnTo>
                  <a:pt x="4365" y="130"/>
                </a:lnTo>
                <a:lnTo>
                  <a:pt x="4365" y="149"/>
                </a:lnTo>
                <a:lnTo>
                  <a:pt x="4365" y="145"/>
                </a:lnTo>
                <a:lnTo>
                  <a:pt x="4365" y="147"/>
                </a:lnTo>
                <a:lnTo>
                  <a:pt x="4366" y="131"/>
                </a:lnTo>
                <a:lnTo>
                  <a:pt x="4366" y="134"/>
                </a:lnTo>
                <a:lnTo>
                  <a:pt x="4366" y="107"/>
                </a:lnTo>
                <a:lnTo>
                  <a:pt x="4367" y="158"/>
                </a:lnTo>
                <a:lnTo>
                  <a:pt x="4367" y="147"/>
                </a:lnTo>
                <a:lnTo>
                  <a:pt x="4367" y="148"/>
                </a:lnTo>
                <a:lnTo>
                  <a:pt x="4368" y="163"/>
                </a:lnTo>
                <a:lnTo>
                  <a:pt x="4369" y="135"/>
                </a:lnTo>
                <a:lnTo>
                  <a:pt x="4369" y="141"/>
                </a:lnTo>
                <a:lnTo>
                  <a:pt x="4369" y="144"/>
                </a:lnTo>
                <a:lnTo>
                  <a:pt x="4369" y="151"/>
                </a:lnTo>
                <a:lnTo>
                  <a:pt x="4370" y="86"/>
                </a:lnTo>
                <a:lnTo>
                  <a:pt x="4370" y="137"/>
                </a:lnTo>
                <a:lnTo>
                  <a:pt x="4370" y="139"/>
                </a:lnTo>
                <a:lnTo>
                  <a:pt x="4371" y="137"/>
                </a:lnTo>
                <a:lnTo>
                  <a:pt x="4371" y="163"/>
                </a:lnTo>
                <a:lnTo>
                  <a:pt x="4372" y="154"/>
                </a:lnTo>
                <a:lnTo>
                  <a:pt x="4372" y="153"/>
                </a:lnTo>
                <a:lnTo>
                  <a:pt x="4373" y="156"/>
                </a:lnTo>
                <a:lnTo>
                  <a:pt x="4373" y="132"/>
                </a:lnTo>
                <a:lnTo>
                  <a:pt x="4373" y="146"/>
                </a:lnTo>
                <a:lnTo>
                  <a:pt x="4373" y="148"/>
                </a:lnTo>
                <a:lnTo>
                  <a:pt x="4374" y="151"/>
                </a:lnTo>
                <a:lnTo>
                  <a:pt x="4374" y="138"/>
                </a:lnTo>
                <a:lnTo>
                  <a:pt x="4374" y="140"/>
                </a:lnTo>
                <a:lnTo>
                  <a:pt x="4374" y="139"/>
                </a:lnTo>
                <a:lnTo>
                  <a:pt x="4375" y="135"/>
                </a:lnTo>
                <a:lnTo>
                  <a:pt x="4375" y="182"/>
                </a:lnTo>
                <a:lnTo>
                  <a:pt x="4376" y="137"/>
                </a:lnTo>
                <a:lnTo>
                  <a:pt x="4376" y="139"/>
                </a:lnTo>
                <a:lnTo>
                  <a:pt x="4377" y="123"/>
                </a:lnTo>
                <a:lnTo>
                  <a:pt x="4377" y="133"/>
                </a:lnTo>
                <a:lnTo>
                  <a:pt x="4378" y="133"/>
                </a:lnTo>
                <a:lnTo>
                  <a:pt x="4378" y="126"/>
                </a:lnTo>
                <a:lnTo>
                  <a:pt x="4378" y="144"/>
                </a:lnTo>
                <a:lnTo>
                  <a:pt x="4379" y="142"/>
                </a:lnTo>
                <a:lnTo>
                  <a:pt x="4379" y="141"/>
                </a:lnTo>
                <a:lnTo>
                  <a:pt x="4379" y="137"/>
                </a:lnTo>
                <a:lnTo>
                  <a:pt x="4380" y="155"/>
                </a:lnTo>
                <a:lnTo>
                  <a:pt x="4380" y="149"/>
                </a:lnTo>
                <a:lnTo>
                  <a:pt x="4380" y="151"/>
                </a:lnTo>
                <a:lnTo>
                  <a:pt x="4381" y="161"/>
                </a:lnTo>
                <a:lnTo>
                  <a:pt x="4381" y="144"/>
                </a:lnTo>
                <a:lnTo>
                  <a:pt x="4381" y="145"/>
                </a:lnTo>
                <a:lnTo>
                  <a:pt x="4382" y="145"/>
                </a:lnTo>
                <a:lnTo>
                  <a:pt x="4382" y="158"/>
                </a:lnTo>
                <a:lnTo>
                  <a:pt x="4383" y="141"/>
                </a:lnTo>
                <a:lnTo>
                  <a:pt x="4383" y="144"/>
                </a:lnTo>
                <a:lnTo>
                  <a:pt x="4383" y="142"/>
                </a:lnTo>
                <a:lnTo>
                  <a:pt x="4384" y="173"/>
                </a:lnTo>
                <a:lnTo>
                  <a:pt x="4384" y="147"/>
                </a:lnTo>
                <a:lnTo>
                  <a:pt x="4385" y="147"/>
                </a:lnTo>
                <a:lnTo>
                  <a:pt x="4385" y="129"/>
                </a:lnTo>
                <a:lnTo>
                  <a:pt x="4386" y="148"/>
                </a:lnTo>
                <a:lnTo>
                  <a:pt x="4386" y="146"/>
                </a:lnTo>
                <a:lnTo>
                  <a:pt x="4386" y="145"/>
                </a:lnTo>
                <a:lnTo>
                  <a:pt x="4386" y="148"/>
                </a:lnTo>
                <a:lnTo>
                  <a:pt x="4387" y="128"/>
                </a:lnTo>
                <a:lnTo>
                  <a:pt x="4387" y="137"/>
                </a:lnTo>
                <a:lnTo>
                  <a:pt x="4387" y="140"/>
                </a:lnTo>
                <a:lnTo>
                  <a:pt x="4387" y="139"/>
                </a:lnTo>
                <a:lnTo>
                  <a:pt x="4388" y="161"/>
                </a:lnTo>
                <a:lnTo>
                  <a:pt x="4388" y="147"/>
                </a:lnTo>
                <a:lnTo>
                  <a:pt x="4389" y="145"/>
                </a:lnTo>
                <a:lnTo>
                  <a:pt x="4389" y="151"/>
                </a:lnTo>
                <a:lnTo>
                  <a:pt x="4389" y="138"/>
                </a:lnTo>
                <a:lnTo>
                  <a:pt x="4390" y="143"/>
                </a:lnTo>
                <a:lnTo>
                  <a:pt x="4390" y="144"/>
                </a:lnTo>
                <a:lnTo>
                  <a:pt x="4390" y="180"/>
                </a:lnTo>
                <a:lnTo>
                  <a:pt x="4391" y="133"/>
                </a:lnTo>
                <a:lnTo>
                  <a:pt x="4391" y="142"/>
                </a:lnTo>
                <a:lnTo>
                  <a:pt x="4391" y="140"/>
                </a:lnTo>
                <a:lnTo>
                  <a:pt x="4392" y="168"/>
                </a:lnTo>
                <a:lnTo>
                  <a:pt x="4393" y="139"/>
                </a:lnTo>
                <a:lnTo>
                  <a:pt x="4393" y="151"/>
                </a:lnTo>
                <a:lnTo>
                  <a:pt x="4393" y="141"/>
                </a:lnTo>
                <a:lnTo>
                  <a:pt x="4394" y="152"/>
                </a:lnTo>
                <a:lnTo>
                  <a:pt x="4394" y="134"/>
                </a:lnTo>
                <a:lnTo>
                  <a:pt x="4394" y="141"/>
                </a:lnTo>
                <a:lnTo>
                  <a:pt x="4394" y="139"/>
                </a:lnTo>
                <a:lnTo>
                  <a:pt x="4394" y="124"/>
                </a:lnTo>
                <a:lnTo>
                  <a:pt x="4395" y="148"/>
                </a:lnTo>
                <a:lnTo>
                  <a:pt x="4395" y="143"/>
                </a:lnTo>
                <a:lnTo>
                  <a:pt x="4396" y="145"/>
                </a:lnTo>
                <a:lnTo>
                  <a:pt x="4396" y="161"/>
                </a:lnTo>
                <a:lnTo>
                  <a:pt x="4396" y="117"/>
                </a:lnTo>
                <a:lnTo>
                  <a:pt x="4397" y="145"/>
                </a:lnTo>
                <a:lnTo>
                  <a:pt x="4397" y="147"/>
                </a:lnTo>
                <a:lnTo>
                  <a:pt x="4397" y="155"/>
                </a:lnTo>
                <a:lnTo>
                  <a:pt x="4398" y="119"/>
                </a:lnTo>
                <a:lnTo>
                  <a:pt x="4398" y="150"/>
                </a:lnTo>
                <a:lnTo>
                  <a:pt x="4398" y="148"/>
                </a:lnTo>
                <a:lnTo>
                  <a:pt x="4399" y="162"/>
                </a:lnTo>
                <a:lnTo>
                  <a:pt x="4399" y="157"/>
                </a:lnTo>
                <a:lnTo>
                  <a:pt x="4400" y="154"/>
                </a:lnTo>
                <a:lnTo>
                  <a:pt x="4401" y="167"/>
                </a:lnTo>
                <a:lnTo>
                  <a:pt x="4401" y="138"/>
                </a:lnTo>
                <a:lnTo>
                  <a:pt x="4401" y="140"/>
                </a:lnTo>
                <a:lnTo>
                  <a:pt x="4401" y="139"/>
                </a:lnTo>
                <a:lnTo>
                  <a:pt x="4402" y="147"/>
                </a:lnTo>
                <a:lnTo>
                  <a:pt x="4402" y="132"/>
                </a:lnTo>
                <a:lnTo>
                  <a:pt x="4402" y="143"/>
                </a:lnTo>
                <a:lnTo>
                  <a:pt x="4402" y="144"/>
                </a:lnTo>
                <a:lnTo>
                  <a:pt x="4403" y="148"/>
                </a:lnTo>
                <a:lnTo>
                  <a:pt x="4403" y="130"/>
                </a:lnTo>
                <a:lnTo>
                  <a:pt x="4404" y="135"/>
                </a:lnTo>
                <a:lnTo>
                  <a:pt x="4404" y="136"/>
                </a:lnTo>
                <a:lnTo>
                  <a:pt x="4404" y="135"/>
                </a:lnTo>
                <a:lnTo>
                  <a:pt x="4405" y="145"/>
                </a:lnTo>
                <a:lnTo>
                  <a:pt x="4405" y="141"/>
                </a:lnTo>
                <a:lnTo>
                  <a:pt x="4405" y="139"/>
                </a:lnTo>
                <a:lnTo>
                  <a:pt x="4406" y="158"/>
                </a:lnTo>
                <a:lnTo>
                  <a:pt x="4406" y="149"/>
                </a:lnTo>
                <a:lnTo>
                  <a:pt x="4407" y="151"/>
                </a:lnTo>
                <a:lnTo>
                  <a:pt x="4407" y="170"/>
                </a:lnTo>
                <a:lnTo>
                  <a:pt x="4408" y="141"/>
                </a:lnTo>
                <a:lnTo>
                  <a:pt x="4408" y="141"/>
                </a:lnTo>
                <a:lnTo>
                  <a:pt x="4408" y="139"/>
                </a:lnTo>
                <a:lnTo>
                  <a:pt x="4408" y="162"/>
                </a:lnTo>
                <a:lnTo>
                  <a:pt x="4409" y="128"/>
                </a:lnTo>
                <a:lnTo>
                  <a:pt x="4409" y="130"/>
                </a:lnTo>
                <a:lnTo>
                  <a:pt x="4409" y="127"/>
                </a:lnTo>
                <a:lnTo>
                  <a:pt x="4410" y="115"/>
                </a:lnTo>
                <a:lnTo>
                  <a:pt x="4410" y="145"/>
                </a:lnTo>
                <a:lnTo>
                  <a:pt x="4411" y="143"/>
                </a:lnTo>
                <a:lnTo>
                  <a:pt x="4411" y="149"/>
                </a:lnTo>
                <a:lnTo>
                  <a:pt x="4411" y="126"/>
                </a:lnTo>
                <a:lnTo>
                  <a:pt x="4412" y="164"/>
                </a:lnTo>
                <a:lnTo>
                  <a:pt x="4412" y="162"/>
                </a:lnTo>
                <a:lnTo>
                  <a:pt x="4412" y="162"/>
                </a:lnTo>
                <a:lnTo>
                  <a:pt x="4412" y="183"/>
                </a:lnTo>
                <a:lnTo>
                  <a:pt x="4413" y="143"/>
                </a:lnTo>
                <a:lnTo>
                  <a:pt x="4413" y="151"/>
                </a:lnTo>
                <a:lnTo>
                  <a:pt x="4413" y="152"/>
                </a:lnTo>
                <a:lnTo>
                  <a:pt x="4414" y="158"/>
                </a:lnTo>
                <a:lnTo>
                  <a:pt x="4414" y="121"/>
                </a:lnTo>
                <a:lnTo>
                  <a:pt x="4415" y="134"/>
                </a:lnTo>
                <a:lnTo>
                  <a:pt x="4415" y="133"/>
                </a:lnTo>
                <a:lnTo>
                  <a:pt x="4415" y="154"/>
                </a:lnTo>
                <a:lnTo>
                  <a:pt x="4415" y="123"/>
                </a:lnTo>
                <a:lnTo>
                  <a:pt x="4416" y="142"/>
                </a:lnTo>
                <a:lnTo>
                  <a:pt x="4416" y="143"/>
                </a:lnTo>
                <a:lnTo>
                  <a:pt x="4417" y="159"/>
                </a:lnTo>
                <a:lnTo>
                  <a:pt x="4418" y="155"/>
                </a:lnTo>
                <a:lnTo>
                  <a:pt x="4418" y="153"/>
                </a:lnTo>
                <a:lnTo>
                  <a:pt x="4418" y="159"/>
                </a:lnTo>
                <a:lnTo>
                  <a:pt x="4419" y="141"/>
                </a:lnTo>
                <a:lnTo>
                  <a:pt x="4419" y="142"/>
                </a:lnTo>
                <a:lnTo>
                  <a:pt x="4419" y="143"/>
                </a:lnTo>
                <a:lnTo>
                  <a:pt x="4419" y="131"/>
                </a:lnTo>
                <a:lnTo>
                  <a:pt x="4420" y="152"/>
                </a:lnTo>
                <a:lnTo>
                  <a:pt x="4420" y="143"/>
                </a:lnTo>
                <a:lnTo>
                  <a:pt x="4420" y="143"/>
                </a:lnTo>
                <a:lnTo>
                  <a:pt x="4421" y="151"/>
                </a:lnTo>
                <a:lnTo>
                  <a:pt x="4421" y="129"/>
                </a:lnTo>
                <a:lnTo>
                  <a:pt x="4422" y="142"/>
                </a:lnTo>
                <a:lnTo>
                  <a:pt x="4422" y="140"/>
                </a:lnTo>
                <a:lnTo>
                  <a:pt x="4422" y="138"/>
                </a:lnTo>
                <a:lnTo>
                  <a:pt x="4422" y="147"/>
                </a:lnTo>
                <a:lnTo>
                  <a:pt x="4423" y="145"/>
                </a:lnTo>
                <a:lnTo>
                  <a:pt x="4423" y="147"/>
                </a:lnTo>
                <a:lnTo>
                  <a:pt x="4423" y="137"/>
                </a:lnTo>
                <a:lnTo>
                  <a:pt x="4425" y="195"/>
                </a:lnTo>
                <a:lnTo>
                  <a:pt x="4425" y="193"/>
                </a:lnTo>
                <a:lnTo>
                  <a:pt x="4425" y="193"/>
                </a:lnTo>
                <a:lnTo>
                  <a:pt x="4426" y="126"/>
                </a:lnTo>
                <a:lnTo>
                  <a:pt x="4426" y="130"/>
                </a:lnTo>
                <a:lnTo>
                  <a:pt x="4426" y="130"/>
                </a:lnTo>
                <a:lnTo>
                  <a:pt x="4426" y="125"/>
                </a:lnTo>
                <a:lnTo>
                  <a:pt x="4427" y="134"/>
                </a:lnTo>
                <a:lnTo>
                  <a:pt x="4427" y="128"/>
                </a:lnTo>
                <a:lnTo>
                  <a:pt x="4427" y="130"/>
                </a:lnTo>
                <a:lnTo>
                  <a:pt x="4428" y="128"/>
                </a:lnTo>
                <a:lnTo>
                  <a:pt x="4429" y="148"/>
                </a:lnTo>
                <a:lnTo>
                  <a:pt x="4429" y="138"/>
                </a:lnTo>
                <a:lnTo>
                  <a:pt x="4429" y="137"/>
                </a:lnTo>
                <a:lnTo>
                  <a:pt x="4429" y="155"/>
                </a:lnTo>
                <a:lnTo>
                  <a:pt x="4430" y="152"/>
                </a:lnTo>
                <a:lnTo>
                  <a:pt x="4430" y="158"/>
                </a:lnTo>
                <a:lnTo>
                  <a:pt x="4431" y="143"/>
                </a:lnTo>
                <a:lnTo>
                  <a:pt x="4431" y="162"/>
                </a:lnTo>
                <a:lnTo>
                  <a:pt x="4432" y="182"/>
                </a:lnTo>
                <a:lnTo>
                  <a:pt x="4433" y="133"/>
                </a:lnTo>
                <a:lnTo>
                  <a:pt x="4433" y="134"/>
                </a:lnTo>
                <a:lnTo>
                  <a:pt x="4433" y="131"/>
                </a:lnTo>
                <a:lnTo>
                  <a:pt x="4433" y="129"/>
                </a:lnTo>
                <a:lnTo>
                  <a:pt x="4434" y="141"/>
                </a:lnTo>
                <a:lnTo>
                  <a:pt x="4434" y="138"/>
                </a:lnTo>
                <a:lnTo>
                  <a:pt x="4435" y="138"/>
                </a:lnTo>
                <a:lnTo>
                  <a:pt x="4435" y="152"/>
                </a:lnTo>
                <a:lnTo>
                  <a:pt x="4436" y="133"/>
                </a:lnTo>
                <a:lnTo>
                  <a:pt x="4436" y="138"/>
                </a:lnTo>
                <a:lnTo>
                  <a:pt x="4436" y="139"/>
                </a:lnTo>
                <a:lnTo>
                  <a:pt x="4436" y="137"/>
                </a:lnTo>
                <a:lnTo>
                  <a:pt x="4437" y="153"/>
                </a:lnTo>
                <a:lnTo>
                  <a:pt x="4437" y="151"/>
                </a:lnTo>
                <a:lnTo>
                  <a:pt x="4437" y="152"/>
                </a:lnTo>
                <a:lnTo>
                  <a:pt x="4438" y="158"/>
                </a:lnTo>
                <a:lnTo>
                  <a:pt x="4438" y="145"/>
                </a:lnTo>
                <a:lnTo>
                  <a:pt x="4439" y="152"/>
                </a:lnTo>
                <a:lnTo>
                  <a:pt x="4439" y="130"/>
                </a:lnTo>
                <a:lnTo>
                  <a:pt x="4440" y="135"/>
                </a:lnTo>
                <a:lnTo>
                  <a:pt x="4440" y="136"/>
                </a:lnTo>
                <a:lnTo>
                  <a:pt x="4441" y="144"/>
                </a:lnTo>
                <a:lnTo>
                  <a:pt x="4441" y="50"/>
                </a:lnTo>
                <a:lnTo>
                  <a:pt x="4441" y="125"/>
                </a:lnTo>
                <a:lnTo>
                  <a:pt x="4442" y="128"/>
                </a:lnTo>
                <a:lnTo>
                  <a:pt x="4442" y="253"/>
                </a:lnTo>
                <a:lnTo>
                  <a:pt x="4443" y="162"/>
                </a:lnTo>
                <a:lnTo>
                  <a:pt x="4443" y="157"/>
                </a:lnTo>
                <a:lnTo>
                  <a:pt x="4443" y="165"/>
                </a:lnTo>
                <a:lnTo>
                  <a:pt x="4444" y="122"/>
                </a:lnTo>
                <a:lnTo>
                  <a:pt x="4444" y="124"/>
                </a:lnTo>
                <a:lnTo>
                  <a:pt x="4444" y="124"/>
                </a:lnTo>
                <a:lnTo>
                  <a:pt x="4445" y="113"/>
                </a:lnTo>
                <a:lnTo>
                  <a:pt x="4445" y="141"/>
                </a:lnTo>
                <a:lnTo>
                  <a:pt x="4445" y="136"/>
                </a:lnTo>
                <a:lnTo>
                  <a:pt x="4446" y="137"/>
                </a:lnTo>
                <a:lnTo>
                  <a:pt x="4446" y="136"/>
                </a:lnTo>
                <a:lnTo>
                  <a:pt x="4446" y="159"/>
                </a:lnTo>
                <a:lnTo>
                  <a:pt x="4447" y="147"/>
                </a:lnTo>
                <a:lnTo>
                  <a:pt x="4447" y="148"/>
                </a:lnTo>
                <a:lnTo>
                  <a:pt x="4448" y="161"/>
                </a:lnTo>
                <a:lnTo>
                  <a:pt x="4448" y="143"/>
                </a:lnTo>
                <a:lnTo>
                  <a:pt x="4448" y="151"/>
                </a:lnTo>
                <a:lnTo>
                  <a:pt x="4449" y="149"/>
                </a:lnTo>
                <a:lnTo>
                  <a:pt x="4449" y="156"/>
                </a:lnTo>
                <a:lnTo>
                  <a:pt x="4450" y="141"/>
                </a:lnTo>
                <a:lnTo>
                  <a:pt x="4450" y="142"/>
                </a:lnTo>
                <a:lnTo>
                  <a:pt x="4450" y="141"/>
                </a:lnTo>
                <a:lnTo>
                  <a:pt x="4450" y="140"/>
                </a:lnTo>
                <a:lnTo>
                  <a:pt x="4450" y="151"/>
                </a:lnTo>
                <a:lnTo>
                  <a:pt x="4451" y="145"/>
                </a:lnTo>
                <a:lnTo>
                  <a:pt x="4451" y="144"/>
                </a:lnTo>
                <a:lnTo>
                  <a:pt x="4452" y="139"/>
                </a:lnTo>
                <a:lnTo>
                  <a:pt x="4452" y="149"/>
                </a:lnTo>
                <a:lnTo>
                  <a:pt x="4452" y="143"/>
                </a:lnTo>
                <a:lnTo>
                  <a:pt x="4453" y="143"/>
                </a:lnTo>
                <a:lnTo>
                  <a:pt x="4453" y="139"/>
                </a:lnTo>
                <a:lnTo>
                  <a:pt x="4453" y="156"/>
                </a:lnTo>
                <a:lnTo>
                  <a:pt x="4454" y="143"/>
                </a:lnTo>
                <a:lnTo>
                  <a:pt x="4454" y="144"/>
                </a:lnTo>
                <a:lnTo>
                  <a:pt x="4454" y="158"/>
                </a:lnTo>
                <a:lnTo>
                  <a:pt x="4454" y="136"/>
                </a:lnTo>
                <a:lnTo>
                  <a:pt x="4455" y="146"/>
                </a:lnTo>
                <a:lnTo>
                  <a:pt x="4455" y="156"/>
                </a:lnTo>
                <a:lnTo>
                  <a:pt x="4456" y="134"/>
                </a:lnTo>
                <a:lnTo>
                  <a:pt x="4457" y="141"/>
                </a:lnTo>
                <a:lnTo>
                  <a:pt x="4457" y="140"/>
                </a:lnTo>
                <a:lnTo>
                  <a:pt x="4458" y="151"/>
                </a:lnTo>
                <a:lnTo>
                  <a:pt x="4458" y="136"/>
                </a:lnTo>
                <a:lnTo>
                  <a:pt x="4458" y="149"/>
                </a:lnTo>
                <a:lnTo>
                  <a:pt x="4458" y="149"/>
                </a:lnTo>
                <a:lnTo>
                  <a:pt x="4458" y="141"/>
                </a:lnTo>
                <a:lnTo>
                  <a:pt x="4459" y="213"/>
                </a:lnTo>
                <a:lnTo>
                  <a:pt x="4459" y="205"/>
                </a:lnTo>
                <a:lnTo>
                  <a:pt x="4459" y="203"/>
                </a:lnTo>
                <a:lnTo>
                  <a:pt x="4461" y="116"/>
                </a:lnTo>
                <a:lnTo>
                  <a:pt x="4461" y="117"/>
                </a:lnTo>
                <a:lnTo>
                  <a:pt x="4461" y="118"/>
                </a:lnTo>
                <a:lnTo>
                  <a:pt x="4462" y="111"/>
                </a:lnTo>
                <a:lnTo>
                  <a:pt x="4462" y="124"/>
                </a:lnTo>
                <a:lnTo>
                  <a:pt x="4462" y="123"/>
                </a:lnTo>
                <a:lnTo>
                  <a:pt x="4462" y="108"/>
                </a:lnTo>
                <a:lnTo>
                  <a:pt x="4463" y="156"/>
                </a:lnTo>
                <a:lnTo>
                  <a:pt x="4463" y="145"/>
                </a:lnTo>
                <a:lnTo>
                  <a:pt x="4464" y="146"/>
                </a:lnTo>
                <a:lnTo>
                  <a:pt x="4464" y="146"/>
                </a:lnTo>
                <a:lnTo>
                  <a:pt x="4465" y="169"/>
                </a:lnTo>
                <a:lnTo>
                  <a:pt x="4465" y="164"/>
                </a:lnTo>
                <a:lnTo>
                  <a:pt x="4465" y="166"/>
                </a:lnTo>
                <a:lnTo>
                  <a:pt x="4465" y="175"/>
                </a:lnTo>
                <a:lnTo>
                  <a:pt x="4466" y="147"/>
                </a:lnTo>
                <a:lnTo>
                  <a:pt x="4466" y="149"/>
                </a:lnTo>
                <a:lnTo>
                  <a:pt x="4466" y="147"/>
                </a:lnTo>
                <a:lnTo>
                  <a:pt x="4467" y="154"/>
                </a:lnTo>
                <a:lnTo>
                  <a:pt x="4468" y="137"/>
                </a:lnTo>
                <a:lnTo>
                  <a:pt x="4468" y="139"/>
                </a:lnTo>
                <a:lnTo>
                  <a:pt x="4468" y="135"/>
                </a:lnTo>
                <a:lnTo>
                  <a:pt x="4469" y="153"/>
                </a:lnTo>
                <a:lnTo>
                  <a:pt x="4469" y="144"/>
                </a:lnTo>
                <a:lnTo>
                  <a:pt x="4469" y="144"/>
                </a:lnTo>
                <a:lnTo>
                  <a:pt x="4470" y="151"/>
                </a:lnTo>
                <a:lnTo>
                  <a:pt x="4470" y="133"/>
                </a:lnTo>
                <a:lnTo>
                  <a:pt x="4470" y="140"/>
                </a:lnTo>
                <a:lnTo>
                  <a:pt x="4470" y="144"/>
                </a:lnTo>
                <a:lnTo>
                  <a:pt x="4472" y="154"/>
                </a:lnTo>
                <a:lnTo>
                  <a:pt x="4472" y="135"/>
                </a:lnTo>
                <a:lnTo>
                  <a:pt x="4472" y="136"/>
                </a:lnTo>
                <a:lnTo>
                  <a:pt x="4472" y="136"/>
                </a:lnTo>
                <a:lnTo>
                  <a:pt x="4472" y="135"/>
                </a:lnTo>
                <a:lnTo>
                  <a:pt x="4473" y="158"/>
                </a:lnTo>
                <a:lnTo>
                  <a:pt x="4473" y="147"/>
                </a:lnTo>
                <a:lnTo>
                  <a:pt x="4473" y="144"/>
                </a:lnTo>
                <a:lnTo>
                  <a:pt x="4474" y="138"/>
                </a:lnTo>
                <a:lnTo>
                  <a:pt x="4475" y="156"/>
                </a:lnTo>
                <a:lnTo>
                  <a:pt x="4475" y="149"/>
                </a:lnTo>
                <a:lnTo>
                  <a:pt x="4475" y="147"/>
                </a:lnTo>
                <a:lnTo>
                  <a:pt x="4475" y="154"/>
                </a:lnTo>
                <a:lnTo>
                  <a:pt x="4476" y="137"/>
                </a:lnTo>
                <a:lnTo>
                  <a:pt x="4476" y="139"/>
                </a:lnTo>
                <a:lnTo>
                  <a:pt x="4476" y="139"/>
                </a:lnTo>
                <a:lnTo>
                  <a:pt x="4476" y="139"/>
                </a:lnTo>
                <a:lnTo>
                  <a:pt x="4477" y="152"/>
                </a:lnTo>
                <a:lnTo>
                  <a:pt x="4477" y="142"/>
                </a:lnTo>
                <a:lnTo>
                  <a:pt x="4477" y="143"/>
                </a:lnTo>
                <a:lnTo>
                  <a:pt x="4478" y="141"/>
                </a:lnTo>
                <a:lnTo>
                  <a:pt x="4479" y="155"/>
                </a:lnTo>
                <a:lnTo>
                  <a:pt x="4479" y="154"/>
                </a:lnTo>
                <a:lnTo>
                  <a:pt x="4479" y="150"/>
                </a:lnTo>
                <a:lnTo>
                  <a:pt x="4479" y="156"/>
                </a:lnTo>
                <a:lnTo>
                  <a:pt x="4480" y="141"/>
                </a:lnTo>
                <a:lnTo>
                  <a:pt x="4480" y="145"/>
                </a:lnTo>
                <a:lnTo>
                  <a:pt x="4481" y="146"/>
                </a:lnTo>
                <a:lnTo>
                  <a:pt x="4481" y="148"/>
                </a:lnTo>
                <a:lnTo>
                  <a:pt x="4482" y="142"/>
                </a:lnTo>
                <a:lnTo>
                  <a:pt x="4482" y="143"/>
                </a:lnTo>
                <a:lnTo>
                  <a:pt x="4482" y="145"/>
                </a:lnTo>
                <a:lnTo>
                  <a:pt x="4482" y="151"/>
                </a:lnTo>
                <a:lnTo>
                  <a:pt x="4483" y="138"/>
                </a:lnTo>
                <a:lnTo>
                  <a:pt x="4483" y="139"/>
                </a:lnTo>
                <a:lnTo>
                  <a:pt x="4484" y="119"/>
                </a:lnTo>
                <a:lnTo>
                  <a:pt x="4484" y="123"/>
                </a:lnTo>
                <a:lnTo>
                  <a:pt x="4484" y="124"/>
                </a:lnTo>
                <a:lnTo>
                  <a:pt x="4485" y="35"/>
                </a:lnTo>
                <a:lnTo>
                  <a:pt x="4486" y="194"/>
                </a:lnTo>
                <a:lnTo>
                  <a:pt x="4486" y="189"/>
                </a:lnTo>
                <a:lnTo>
                  <a:pt x="4486" y="204"/>
                </a:lnTo>
                <a:lnTo>
                  <a:pt x="4486" y="180"/>
                </a:lnTo>
                <a:lnTo>
                  <a:pt x="4487" y="271"/>
                </a:lnTo>
                <a:lnTo>
                  <a:pt x="4487" y="216"/>
                </a:lnTo>
                <a:lnTo>
                  <a:pt x="4488" y="214"/>
                </a:lnTo>
                <a:lnTo>
                  <a:pt x="4489" y="78"/>
                </a:lnTo>
                <a:lnTo>
                  <a:pt x="4489" y="96"/>
                </a:lnTo>
                <a:lnTo>
                  <a:pt x="4489" y="97"/>
                </a:lnTo>
                <a:lnTo>
                  <a:pt x="4489" y="108"/>
                </a:lnTo>
                <a:lnTo>
                  <a:pt x="4490" y="16"/>
                </a:lnTo>
                <a:lnTo>
                  <a:pt x="4490" y="85"/>
                </a:lnTo>
                <a:lnTo>
                  <a:pt x="4490" y="98"/>
                </a:lnTo>
                <a:lnTo>
                  <a:pt x="4490" y="224"/>
                </a:lnTo>
                <a:lnTo>
                  <a:pt x="4491" y="166"/>
                </a:lnTo>
                <a:lnTo>
                  <a:pt x="4492" y="147"/>
                </a:lnTo>
                <a:lnTo>
                  <a:pt x="4492" y="119"/>
                </a:lnTo>
                <a:lnTo>
                  <a:pt x="4492" y="174"/>
                </a:lnTo>
                <a:lnTo>
                  <a:pt x="4493" y="146"/>
                </a:lnTo>
                <a:lnTo>
                  <a:pt x="4493" y="140"/>
                </a:lnTo>
                <a:lnTo>
                  <a:pt x="4493" y="121"/>
                </a:lnTo>
                <a:lnTo>
                  <a:pt x="4493" y="165"/>
                </a:lnTo>
                <a:lnTo>
                  <a:pt x="4494" y="133"/>
                </a:lnTo>
                <a:lnTo>
                  <a:pt x="4494" y="137"/>
                </a:lnTo>
                <a:lnTo>
                  <a:pt x="4495" y="196"/>
                </a:lnTo>
                <a:lnTo>
                  <a:pt x="4496" y="156"/>
                </a:lnTo>
                <a:lnTo>
                  <a:pt x="4496" y="161"/>
                </a:lnTo>
                <a:lnTo>
                  <a:pt x="4497" y="114"/>
                </a:lnTo>
                <a:lnTo>
                  <a:pt x="4497" y="140"/>
                </a:lnTo>
                <a:lnTo>
                  <a:pt x="4497" y="122"/>
                </a:lnTo>
                <a:lnTo>
                  <a:pt x="4497" y="149"/>
                </a:lnTo>
                <a:lnTo>
                  <a:pt x="4498" y="50"/>
                </a:lnTo>
                <a:lnTo>
                  <a:pt x="4498" y="97"/>
                </a:lnTo>
                <a:lnTo>
                  <a:pt x="4499" y="95"/>
                </a:lnTo>
                <a:lnTo>
                  <a:pt x="4499" y="251"/>
                </a:lnTo>
                <a:lnTo>
                  <a:pt x="4500" y="162"/>
                </a:lnTo>
                <a:lnTo>
                  <a:pt x="4500" y="157"/>
                </a:lnTo>
                <a:lnTo>
                  <a:pt x="4500" y="175"/>
                </a:lnTo>
                <a:lnTo>
                  <a:pt x="4500" y="122"/>
                </a:lnTo>
                <a:lnTo>
                  <a:pt x="4501" y="128"/>
                </a:lnTo>
                <a:lnTo>
                  <a:pt x="4501" y="129"/>
                </a:lnTo>
                <a:lnTo>
                  <a:pt x="4502" y="83"/>
                </a:lnTo>
                <a:lnTo>
                  <a:pt x="4502" y="147"/>
                </a:lnTo>
                <a:lnTo>
                  <a:pt x="4502" y="145"/>
                </a:lnTo>
                <a:lnTo>
                  <a:pt x="4503" y="145"/>
                </a:lnTo>
                <a:lnTo>
                  <a:pt x="4503" y="139"/>
                </a:lnTo>
                <a:lnTo>
                  <a:pt x="4503" y="203"/>
                </a:lnTo>
                <a:lnTo>
                  <a:pt x="4504" y="143"/>
                </a:lnTo>
                <a:lnTo>
                  <a:pt x="4504" y="158"/>
                </a:lnTo>
                <a:lnTo>
                  <a:pt x="4505" y="132"/>
                </a:lnTo>
                <a:lnTo>
                  <a:pt x="4505" y="144"/>
                </a:lnTo>
                <a:lnTo>
                  <a:pt x="4506" y="164"/>
                </a:lnTo>
                <a:lnTo>
                  <a:pt x="4506" y="180"/>
                </a:lnTo>
                <a:lnTo>
                  <a:pt x="4506" y="133"/>
                </a:lnTo>
                <a:lnTo>
                  <a:pt x="4507" y="144"/>
                </a:lnTo>
                <a:lnTo>
                  <a:pt x="4507" y="148"/>
                </a:lnTo>
                <a:lnTo>
                  <a:pt x="4508" y="136"/>
                </a:lnTo>
                <a:lnTo>
                  <a:pt x="4508" y="174"/>
                </a:lnTo>
                <a:lnTo>
                  <a:pt x="4508" y="140"/>
                </a:lnTo>
                <a:lnTo>
                  <a:pt x="4508" y="138"/>
                </a:lnTo>
                <a:lnTo>
                  <a:pt x="4508" y="139"/>
                </a:lnTo>
                <a:lnTo>
                  <a:pt x="4509" y="41"/>
                </a:lnTo>
                <a:lnTo>
                  <a:pt x="4509" y="49"/>
                </a:lnTo>
                <a:lnTo>
                  <a:pt x="4510" y="53"/>
                </a:lnTo>
                <a:lnTo>
                  <a:pt x="4511" y="189"/>
                </a:lnTo>
                <a:lnTo>
                  <a:pt x="4511" y="188"/>
                </a:lnTo>
                <a:lnTo>
                  <a:pt x="4511" y="191"/>
                </a:lnTo>
                <a:lnTo>
                  <a:pt x="4511" y="193"/>
                </a:lnTo>
                <a:lnTo>
                  <a:pt x="4512" y="166"/>
                </a:lnTo>
                <a:lnTo>
                  <a:pt x="4512" y="172"/>
                </a:lnTo>
                <a:lnTo>
                  <a:pt x="4512" y="174"/>
                </a:lnTo>
                <a:lnTo>
                  <a:pt x="4513" y="175"/>
                </a:lnTo>
                <a:lnTo>
                  <a:pt x="4514" y="140"/>
                </a:lnTo>
                <a:lnTo>
                  <a:pt x="4514" y="142"/>
                </a:lnTo>
                <a:lnTo>
                  <a:pt x="4514" y="139"/>
                </a:lnTo>
                <a:lnTo>
                  <a:pt x="4514" y="147"/>
                </a:lnTo>
                <a:lnTo>
                  <a:pt x="4515" y="130"/>
                </a:lnTo>
                <a:lnTo>
                  <a:pt x="4515" y="132"/>
                </a:lnTo>
                <a:lnTo>
                  <a:pt x="4515" y="142"/>
                </a:lnTo>
                <a:lnTo>
                  <a:pt x="4515" y="127"/>
                </a:lnTo>
                <a:lnTo>
                  <a:pt x="4516" y="144"/>
                </a:lnTo>
                <a:lnTo>
                  <a:pt x="4516" y="132"/>
                </a:lnTo>
                <a:lnTo>
                  <a:pt x="4516" y="132"/>
                </a:lnTo>
                <a:lnTo>
                  <a:pt x="4517" y="130"/>
                </a:lnTo>
                <a:lnTo>
                  <a:pt x="4518" y="147"/>
                </a:lnTo>
                <a:lnTo>
                  <a:pt x="4518" y="140"/>
                </a:lnTo>
                <a:lnTo>
                  <a:pt x="4518" y="142"/>
                </a:lnTo>
                <a:lnTo>
                  <a:pt x="4518" y="139"/>
                </a:lnTo>
                <a:lnTo>
                  <a:pt x="4519" y="152"/>
                </a:lnTo>
                <a:lnTo>
                  <a:pt x="4519" y="149"/>
                </a:lnTo>
                <a:lnTo>
                  <a:pt x="4519" y="147"/>
                </a:lnTo>
                <a:lnTo>
                  <a:pt x="4520" y="160"/>
                </a:lnTo>
                <a:lnTo>
                  <a:pt x="4521" y="138"/>
                </a:lnTo>
                <a:lnTo>
                  <a:pt x="4521" y="138"/>
                </a:lnTo>
                <a:lnTo>
                  <a:pt x="4521" y="138"/>
                </a:lnTo>
                <a:lnTo>
                  <a:pt x="4522" y="156"/>
                </a:lnTo>
                <a:lnTo>
                  <a:pt x="4522" y="133"/>
                </a:lnTo>
                <a:lnTo>
                  <a:pt x="4522" y="139"/>
                </a:lnTo>
                <a:lnTo>
                  <a:pt x="4522" y="140"/>
                </a:lnTo>
                <a:lnTo>
                  <a:pt x="4522" y="139"/>
                </a:lnTo>
                <a:lnTo>
                  <a:pt x="4523" y="194"/>
                </a:lnTo>
                <a:lnTo>
                  <a:pt x="4523" y="156"/>
                </a:lnTo>
                <a:lnTo>
                  <a:pt x="4523" y="147"/>
                </a:lnTo>
                <a:lnTo>
                  <a:pt x="4524" y="124"/>
                </a:lnTo>
                <a:lnTo>
                  <a:pt x="4525" y="148"/>
                </a:lnTo>
                <a:lnTo>
                  <a:pt x="4525" y="140"/>
                </a:lnTo>
                <a:lnTo>
                  <a:pt x="4525" y="142"/>
                </a:lnTo>
                <a:lnTo>
                  <a:pt x="4526" y="128"/>
                </a:lnTo>
                <a:lnTo>
                  <a:pt x="4526" y="161"/>
                </a:lnTo>
                <a:lnTo>
                  <a:pt x="4526" y="161"/>
                </a:lnTo>
                <a:lnTo>
                  <a:pt x="4526" y="162"/>
                </a:lnTo>
                <a:lnTo>
                  <a:pt x="4527" y="139"/>
                </a:lnTo>
                <a:lnTo>
                  <a:pt x="4528" y="146"/>
                </a:lnTo>
                <a:lnTo>
                  <a:pt x="4528" y="149"/>
                </a:lnTo>
                <a:lnTo>
                  <a:pt x="4528" y="140"/>
                </a:lnTo>
                <a:lnTo>
                  <a:pt x="4529" y="170"/>
                </a:lnTo>
                <a:lnTo>
                  <a:pt x="4529" y="150"/>
                </a:lnTo>
                <a:lnTo>
                  <a:pt x="4529" y="148"/>
                </a:lnTo>
                <a:lnTo>
                  <a:pt x="4529" y="148"/>
                </a:lnTo>
                <a:lnTo>
                  <a:pt x="4530" y="126"/>
                </a:lnTo>
                <a:lnTo>
                  <a:pt x="4530" y="130"/>
                </a:lnTo>
                <a:lnTo>
                  <a:pt x="4530" y="142"/>
                </a:lnTo>
                <a:lnTo>
                  <a:pt x="4531" y="66"/>
                </a:lnTo>
                <a:lnTo>
                  <a:pt x="4532" y="168"/>
                </a:lnTo>
                <a:lnTo>
                  <a:pt x="4532" y="167"/>
                </a:lnTo>
                <a:lnTo>
                  <a:pt x="4532" y="187"/>
                </a:lnTo>
                <a:lnTo>
                  <a:pt x="4533" y="163"/>
                </a:lnTo>
                <a:lnTo>
                  <a:pt x="4533" y="168"/>
                </a:lnTo>
                <a:lnTo>
                  <a:pt x="4533" y="169"/>
                </a:lnTo>
                <a:lnTo>
                  <a:pt x="4533" y="171"/>
                </a:lnTo>
                <a:lnTo>
                  <a:pt x="4534" y="134"/>
                </a:lnTo>
                <a:lnTo>
                  <a:pt x="4534" y="136"/>
                </a:lnTo>
                <a:lnTo>
                  <a:pt x="4536" y="145"/>
                </a:lnTo>
                <a:lnTo>
                  <a:pt x="4536" y="75"/>
                </a:lnTo>
                <a:lnTo>
                  <a:pt x="4536" y="106"/>
                </a:lnTo>
                <a:lnTo>
                  <a:pt x="4536" y="114"/>
                </a:lnTo>
                <a:lnTo>
                  <a:pt x="4537" y="155"/>
                </a:lnTo>
                <a:lnTo>
                  <a:pt x="4537" y="144"/>
                </a:lnTo>
                <a:lnTo>
                  <a:pt x="4538" y="144"/>
                </a:lnTo>
                <a:lnTo>
                  <a:pt x="4538" y="90"/>
                </a:lnTo>
                <a:lnTo>
                  <a:pt x="4539" y="172"/>
                </a:lnTo>
                <a:lnTo>
                  <a:pt x="4539" y="169"/>
                </a:lnTo>
                <a:lnTo>
                  <a:pt x="4539" y="171"/>
                </a:lnTo>
                <a:lnTo>
                  <a:pt x="4539" y="183"/>
                </a:lnTo>
                <a:lnTo>
                  <a:pt x="4539" y="94"/>
                </a:lnTo>
                <a:lnTo>
                  <a:pt x="4540" y="159"/>
                </a:lnTo>
                <a:lnTo>
                  <a:pt x="4540" y="161"/>
                </a:lnTo>
                <a:lnTo>
                  <a:pt x="4541" y="224"/>
                </a:lnTo>
                <a:lnTo>
                  <a:pt x="4541" y="141"/>
                </a:lnTo>
                <a:lnTo>
                  <a:pt x="4541" y="138"/>
                </a:lnTo>
                <a:lnTo>
                  <a:pt x="4543" y="107"/>
                </a:lnTo>
                <a:lnTo>
                  <a:pt x="4543" y="110"/>
                </a:lnTo>
                <a:lnTo>
                  <a:pt x="4543" y="108"/>
                </a:lnTo>
                <a:lnTo>
                  <a:pt x="4543" y="107"/>
                </a:lnTo>
                <a:lnTo>
                  <a:pt x="4544" y="136"/>
                </a:lnTo>
                <a:lnTo>
                  <a:pt x="4544" y="135"/>
                </a:lnTo>
                <a:lnTo>
                  <a:pt x="4545" y="134"/>
                </a:lnTo>
                <a:lnTo>
                  <a:pt x="4545" y="124"/>
                </a:lnTo>
                <a:lnTo>
                  <a:pt x="4545" y="163"/>
                </a:lnTo>
                <a:lnTo>
                  <a:pt x="4546" y="158"/>
                </a:lnTo>
                <a:lnTo>
                  <a:pt x="4546" y="159"/>
                </a:lnTo>
                <a:lnTo>
                  <a:pt x="4547" y="181"/>
                </a:lnTo>
                <a:lnTo>
                  <a:pt x="4547" y="156"/>
                </a:lnTo>
                <a:lnTo>
                  <a:pt x="4547" y="162"/>
                </a:lnTo>
                <a:lnTo>
                  <a:pt x="4547" y="160"/>
                </a:lnTo>
                <a:lnTo>
                  <a:pt x="4548" y="145"/>
                </a:lnTo>
                <a:lnTo>
                  <a:pt x="4548" y="167"/>
                </a:lnTo>
                <a:lnTo>
                  <a:pt x="4548" y="151"/>
                </a:lnTo>
                <a:lnTo>
                  <a:pt x="4549" y="152"/>
                </a:lnTo>
                <a:lnTo>
                  <a:pt x="4550" y="123"/>
                </a:lnTo>
                <a:lnTo>
                  <a:pt x="4550" y="128"/>
                </a:lnTo>
                <a:lnTo>
                  <a:pt x="4550" y="127"/>
                </a:lnTo>
                <a:lnTo>
                  <a:pt x="4551" y="146"/>
                </a:lnTo>
                <a:lnTo>
                  <a:pt x="4551" y="124"/>
                </a:lnTo>
                <a:lnTo>
                  <a:pt x="4551" y="144"/>
                </a:lnTo>
                <a:lnTo>
                  <a:pt x="4552" y="144"/>
                </a:lnTo>
                <a:lnTo>
                  <a:pt x="4552" y="144"/>
                </a:lnTo>
                <a:lnTo>
                  <a:pt x="4552" y="157"/>
                </a:lnTo>
                <a:lnTo>
                  <a:pt x="4553" y="150"/>
                </a:lnTo>
                <a:lnTo>
                  <a:pt x="4553" y="148"/>
                </a:lnTo>
                <a:lnTo>
                  <a:pt x="4554" y="151"/>
                </a:lnTo>
                <a:lnTo>
                  <a:pt x="4554" y="139"/>
                </a:lnTo>
                <a:lnTo>
                  <a:pt x="4554" y="144"/>
                </a:lnTo>
                <a:lnTo>
                  <a:pt x="4554" y="146"/>
                </a:lnTo>
                <a:lnTo>
                  <a:pt x="4554" y="156"/>
                </a:lnTo>
                <a:lnTo>
                  <a:pt x="4555" y="135"/>
                </a:lnTo>
                <a:lnTo>
                  <a:pt x="4555" y="136"/>
                </a:lnTo>
                <a:lnTo>
                  <a:pt x="4556" y="139"/>
                </a:lnTo>
                <a:lnTo>
                  <a:pt x="4556" y="153"/>
                </a:lnTo>
                <a:lnTo>
                  <a:pt x="4557" y="137"/>
                </a:lnTo>
                <a:lnTo>
                  <a:pt x="4557" y="135"/>
                </a:lnTo>
                <a:lnTo>
                  <a:pt x="4557" y="135"/>
                </a:lnTo>
                <a:lnTo>
                  <a:pt x="4558" y="150"/>
                </a:lnTo>
                <a:lnTo>
                  <a:pt x="4558" y="148"/>
                </a:lnTo>
                <a:lnTo>
                  <a:pt x="4558" y="147"/>
                </a:lnTo>
                <a:lnTo>
                  <a:pt x="4559" y="154"/>
                </a:lnTo>
                <a:lnTo>
                  <a:pt x="4560" y="135"/>
                </a:lnTo>
                <a:lnTo>
                  <a:pt x="4560" y="138"/>
                </a:lnTo>
                <a:lnTo>
                  <a:pt x="4560" y="137"/>
                </a:lnTo>
                <a:lnTo>
                  <a:pt x="4560" y="179"/>
                </a:lnTo>
                <a:lnTo>
                  <a:pt x="4561" y="127"/>
                </a:lnTo>
                <a:lnTo>
                  <a:pt x="4561" y="127"/>
                </a:lnTo>
                <a:lnTo>
                  <a:pt x="4561" y="127"/>
                </a:lnTo>
                <a:lnTo>
                  <a:pt x="4561" y="124"/>
                </a:lnTo>
                <a:lnTo>
                  <a:pt x="4562" y="140"/>
                </a:lnTo>
                <a:lnTo>
                  <a:pt x="4563" y="140"/>
                </a:lnTo>
                <a:lnTo>
                  <a:pt x="4563" y="137"/>
                </a:lnTo>
                <a:lnTo>
                  <a:pt x="4564" y="152"/>
                </a:lnTo>
                <a:lnTo>
                  <a:pt x="4564" y="149"/>
                </a:lnTo>
                <a:lnTo>
                  <a:pt x="4564" y="148"/>
                </a:lnTo>
                <a:lnTo>
                  <a:pt x="4564" y="160"/>
                </a:lnTo>
                <a:lnTo>
                  <a:pt x="4565" y="134"/>
                </a:lnTo>
                <a:lnTo>
                  <a:pt x="4565" y="148"/>
                </a:lnTo>
                <a:lnTo>
                  <a:pt x="4565" y="147"/>
                </a:lnTo>
                <a:lnTo>
                  <a:pt x="4565" y="142"/>
                </a:lnTo>
                <a:lnTo>
                  <a:pt x="4566" y="160"/>
                </a:lnTo>
                <a:lnTo>
                  <a:pt x="4566" y="153"/>
                </a:lnTo>
                <a:lnTo>
                  <a:pt x="4567" y="149"/>
                </a:lnTo>
                <a:lnTo>
                  <a:pt x="4568" y="172"/>
                </a:lnTo>
                <a:lnTo>
                  <a:pt x="4568" y="139"/>
                </a:lnTo>
                <a:lnTo>
                  <a:pt x="4568" y="144"/>
                </a:lnTo>
                <a:lnTo>
                  <a:pt x="4568" y="141"/>
                </a:lnTo>
                <a:lnTo>
                  <a:pt x="4568" y="145"/>
                </a:lnTo>
                <a:lnTo>
                  <a:pt x="4569" y="131"/>
                </a:lnTo>
                <a:lnTo>
                  <a:pt x="4569" y="139"/>
                </a:lnTo>
                <a:lnTo>
                  <a:pt x="4569" y="139"/>
                </a:lnTo>
                <a:lnTo>
                  <a:pt x="4571" y="148"/>
                </a:lnTo>
                <a:lnTo>
                  <a:pt x="4571" y="139"/>
                </a:lnTo>
                <a:lnTo>
                  <a:pt x="4571" y="143"/>
                </a:lnTo>
                <a:lnTo>
                  <a:pt x="4571" y="143"/>
                </a:lnTo>
                <a:lnTo>
                  <a:pt x="4571" y="145"/>
                </a:lnTo>
                <a:lnTo>
                  <a:pt x="4572" y="112"/>
                </a:lnTo>
                <a:lnTo>
                  <a:pt x="4572" y="135"/>
                </a:lnTo>
                <a:lnTo>
                  <a:pt x="4572" y="136"/>
                </a:lnTo>
                <a:lnTo>
                  <a:pt x="4573" y="161"/>
                </a:lnTo>
                <a:lnTo>
                  <a:pt x="4573" y="159"/>
                </a:lnTo>
                <a:lnTo>
                  <a:pt x="4573" y="158"/>
                </a:lnTo>
                <a:lnTo>
                  <a:pt x="4574" y="161"/>
                </a:lnTo>
                <a:lnTo>
                  <a:pt x="4575" y="144"/>
                </a:lnTo>
                <a:lnTo>
                  <a:pt x="4575" y="146"/>
                </a:lnTo>
                <a:lnTo>
                  <a:pt x="4575" y="133"/>
                </a:lnTo>
                <a:lnTo>
                  <a:pt x="4576" y="161"/>
                </a:lnTo>
                <a:lnTo>
                  <a:pt x="4576" y="140"/>
                </a:lnTo>
                <a:lnTo>
                  <a:pt x="4576" y="138"/>
                </a:lnTo>
                <a:lnTo>
                  <a:pt x="4577" y="153"/>
                </a:lnTo>
                <a:lnTo>
                  <a:pt x="4577" y="130"/>
                </a:lnTo>
                <a:lnTo>
                  <a:pt x="4578" y="138"/>
                </a:lnTo>
                <a:lnTo>
                  <a:pt x="4578" y="137"/>
                </a:lnTo>
                <a:lnTo>
                  <a:pt x="4579" y="136"/>
                </a:lnTo>
                <a:lnTo>
                  <a:pt x="4579" y="184"/>
                </a:lnTo>
                <a:lnTo>
                  <a:pt x="4579" y="152"/>
                </a:lnTo>
                <a:lnTo>
                  <a:pt x="4579" y="149"/>
                </a:lnTo>
                <a:lnTo>
                  <a:pt x="4579" y="150"/>
                </a:lnTo>
                <a:lnTo>
                  <a:pt x="4580" y="101"/>
                </a:lnTo>
                <a:lnTo>
                  <a:pt x="4580" y="100"/>
                </a:lnTo>
                <a:lnTo>
                  <a:pt x="4581" y="99"/>
                </a:lnTo>
                <a:lnTo>
                  <a:pt x="4582" y="156"/>
                </a:lnTo>
                <a:lnTo>
                  <a:pt x="4582" y="154"/>
                </a:lnTo>
                <a:lnTo>
                  <a:pt x="4582" y="167"/>
                </a:lnTo>
                <a:lnTo>
                  <a:pt x="4582" y="143"/>
                </a:lnTo>
                <a:lnTo>
                  <a:pt x="4583" y="159"/>
                </a:lnTo>
                <a:lnTo>
                  <a:pt x="4583" y="158"/>
                </a:lnTo>
                <a:lnTo>
                  <a:pt x="4585" y="166"/>
                </a:lnTo>
                <a:lnTo>
                  <a:pt x="4585" y="109"/>
                </a:lnTo>
                <a:lnTo>
                  <a:pt x="4585" y="128"/>
                </a:lnTo>
                <a:lnTo>
                  <a:pt x="4585" y="130"/>
                </a:lnTo>
                <a:lnTo>
                  <a:pt x="4586" y="166"/>
                </a:lnTo>
                <a:lnTo>
                  <a:pt x="4586" y="173"/>
                </a:lnTo>
                <a:lnTo>
                  <a:pt x="4587" y="135"/>
                </a:lnTo>
                <a:lnTo>
                  <a:pt x="4587" y="136"/>
                </a:lnTo>
                <a:lnTo>
                  <a:pt x="4587" y="135"/>
                </a:lnTo>
                <a:lnTo>
                  <a:pt x="4588" y="146"/>
                </a:lnTo>
                <a:lnTo>
                  <a:pt x="4588" y="131"/>
                </a:lnTo>
                <a:lnTo>
                  <a:pt x="4589" y="135"/>
                </a:lnTo>
                <a:lnTo>
                  <a:pt x="4589" y="136"/>
                </a:lnTo>
                <a:lnTo>
                  <a:pt x="4589" y="146"/>
                </a:lnTo>
                <a:lnTo>
                  <a:pt x="4590" y="132"/>
                </a:lnTo>
                <a:lnTo>
                  <a:pt x="4590" y="138"/>
                </a:lnTo>
                <a:lnTo>
                  <a:pt x="4590" y="139"/>
                </a:lnTo>
                <a:lnTo>
                  <a:pt x="4592" y="143"/>
                </a:lnTo>
                <a:lnTo>
                  <a:pt x="4592" y="81"/>
                </a:lnTo>
                <a:lnTo>
                  <a:pt x="4592" y="70"/>
                </a:lnTo>
                <a:lnTo>
                  <a:pt x="4592" y="50"/>
                </a:lnTo>
                <a:lnTo>
                  <a:pt x="4593" y="173"/>
                </a:lnTo>
                <a:lnTo>
                  <a:pt x="4593" y="172"/>
                </a:lnTo>
                <a:lnTo>
                  <a:pt x="4593" y="177"/>
                </a:lnTo>
                <a:lnTo>
                  <a:pt x="4593" y="202"/>
                </a:lnTo>
                <a:lnTo>
                  <a:pt x="4594" y="161"/>
                </a:lnTo>
                <a:lnTo>
                  <a:pt x="4594" y="171"/>
                </a:lnTo>
                <a:lnTo>
                  <a:pt x="4595" y="172"/>
                </a:lnTo>
                <a:lnTo>
                  <a:pt x="4595" y="126"/>
                </a:lnTo>
                <a:lnTo>
                  <a:pt x="4596" y="183"/>
                </a:lnTo>
                <a:lnTo>
                  <a:pt x="4596" y="140"/>
                </a:lnTo>
                <a:lnTo>
                  <a:pt x="4596" y="138"/>
                </a:lnTo>
                <a:lnTo>
                  <a:pt x="4597" y="108"/>
                </a:lnTo>
                <a:lnTo>
                  <a:pt x="4597" y="123"/>
                </a:lnTo>
                <a:lnTo>
                  <a:pt x="4597" y="121"/>
                </a:lnTo>
                <a:lnTo>
                  <a:pt x="4597" y="119"/>
                </a:lnTo>
                <a:lnTo>
                  <a:pt x="4598" y="146"/>
                </a:lnTo>
                <a:lnTo>
                  <a:pt x="4598" y="142"/>
                </a:lnTo>
                <a:lnTo>
                  <a:pt x="4598" y="144"/>
                </a:lnTo>
                <a:lnTo>
                  <a:pt x="4599" y="136"/>
                </a:lnTo>
                <a:lnTo>
                  <a:pt x="4600" y="154"/>
                </a:lnTo>
                <a:lnTo>
                  <a:pt x="4600" y="144"/>
                </a:lnTo>
                <a:lnTo>
                  <a:pt x="4600" y="144"/>
                </a:lnTo>
                <a:lnTo>
                  <a:pt x="4601" y="156"/>
                </a:lnTo>
                <a:lnTo>
                  <a:pt x="4601" y="139"/>
                </a:lnTo>
                <a:lnTo>
                  <a:pt x="4601" y="151"/>
                </a:lnTo>
                <a:lnTo>
                  <a:pt x="4602" y="152"/>
                </a:lnTo>
                <a:lnTo>
                  <a:pt x="4603" y="165"/>
                </a:lnTo>
                <a:lnTo>
                  <a:pt x="4603" y="148"/>
                </a:lnTo>
                <a:lnTo>
                  <a:pt x="4603" y="150"/>
                </a:lnTo>
                <a:lnTo>
                  <a:pt x="4603" y="150"/>
                </a:lnTo>
                <a:lnTo>
                  <a:pt x="4603" y="149"/>
                </a:lnTo>
                <a:lnTo>
                  <a:pt x="4604" y="168"/>
                </a:lnTo>
                <a:lnTo>
                  <a:pt x="4604" y="156"/>
                </a:lnTo>
                <a:lnTo>
                  <a:pt x="4604" y="152"/>
                </a:lnTo>
                <a:lnTo>
                  <a:pt x="4605" y="138"/>
                </a:lnTo>
                <a:lnTo>
                  <a:pt x="4605" y="190"/>
                </a:lnTo>
                <a:lnTo>
                  <a:pt x="4605" y="153"/>
                </a:lnTo>
                <a:lnTo>
                  <a:pt x="4606" y="148"/>
                </a:lnTo>
                <a:lnTo>
                  <a:pt x="4606" y="148"/>
                </a:lnTo>
                <a:lnTo>
                  <a:pt x="4607" y="108"/>
                </a:lnTo>
                <a:lnTo>
                  <a:pt x="4607" y="104"/>
                </a:lnTo>
                <a:lnTo>
                  <a:pt x="4607" y="101"/>
                </a:lnTo>
                <a:lnTo>
                  <a:pt x="4608" y="159"/>
                </a:lnTo>
                <a:lnTo>
                  <a:pt x="4608" y="158"/>
                </a:lnTo>
                <a:lnTo>
                  <a:pt x="4609" y="160"/>
                </a:lnTo>
                <a:lnTo>
                  <a:pt x="4610" y="176"/>
                </a:lnTo>
                <a:lnTo>
                  <a:pt x="4610" y="145"/>
                </a:lnTo>
                <a:lnTo>
                  <a:pt x="4610" y="146"/>
                </a:lnTo>
                <a:lnTo>
                  <a:pt x="4610" y="156"/>
                </a:lnTo>
                <a:lnTo>
                  <a:pt x="4610" y="131"/>
                </a:lnTo>
                <a:lnTo>
                  <a:pt x="4611" y="142"/>
                </a:lnTo>
                <a:lnTo>
                  <a:pt x="4611" y="141"/>
                </a:lnTo>
                <a:lnTo>
                  <a:pt x="4612" y="139"/>
                </a:lnTo>
                <a:lnTo>
                  <a:pt x="4612" y="154"/>
                </a:lnTo>
                <a:lnTo>
                  <a:pt x="4612" y="145"/>
                </a:lnTo>
                <a:lnTo>
                  <a:pt x="4613" y="146"/>
                </a:lnTo>
                <a:lnTo>
                  <a:pt x="4613" y="158"/>
                </a:lnTo>
                <a:lnTo>
                  <a:pt x="4613" y="124"/>
                </a:lnTo>
                <a:lnTo>
                  <a:pt x="4614" y="143"/>
                </a:lnTo>
                <a:lnTo>
                  <a:pt x="4614" y="144"/>
                </a:lnTo>
                <a:lnTo>
                  <a:pt x="4614" y="143"/>
                </a:lnTo>
                <a:lnTo>
                  <a:pt x="4615" y="157"/>
                </a:lnTo>
                <a:lnTo>
                  <a:pt x="4615" y="144"/>
                </a:lnTo>
                <a:lnTo>
                  <a:pt x="4615" y="146"/>
                </a:lnTo>
                <a:lnTo>
                  <a:pt x="4616" y="151"/>
                </a:lnTo>
                <a:lnTo>
                  <a:pt x="4617" y="133"/>
                </a:lnTo>
                <a:lnTo>
                  <a:pt x="4617" y="136"/>
                </a:lnTo>
                <a:lnTo>
                  <a:pt x="4617" y="134"/>
                </a:lnTo>
                <a:lnTo>
                  <a:pt x="4617" y="133"/>
                </a:lnTo>
                <a:lnTo>
                  <a:pt x="4617" y="151"/>
                </a:lnTo>
                <a:lnTo>
                  <a:pt x="4618" y="142"/>
                </a:lnTo>
                <a:lnTo>
                  <a:pt x="4618" y="142"/>
                </a:lnTo>
                <a:lnTo>
                  <a:pt x="4619" y="133"/>
                </a:lnTo>
                <a:lnTo>
                  <a:pt x="4619" y="160"/>
                </a:lnTo>
                <a:lnTo>
                  <a:pt x="4620" y="145"/>
                </a:lnTo>
                <a:lnTo>
                  <a:pt x="4620" y="148"/>
                </a:lnTo>
                <a:lnTo>
                  <a:pt x="4620" y="131"/>
                </a:lnTo>
                <a:lnTo>
                  <a:pt x="4621" y="139"/>
                </a:lnTo>
                <a:lnTo>
                  <a:pt x="4621" y="137"/>
                </a:lnTo>
                <a:lnTo>
                  <a:pt x="4621" y="123"/>
                </a:lnTo>
                <a:lnTo>
                  <a:pt x="4622" y="161"/>
                </a:lnTo>
                <a:lnTo>
                  <a:pt x="4622" y="149"/>
                </a:lnTo>
                <a:lnTo>
                  <a:pt x="4622" y="149"/>
                </a:lnTo>
                <a:lnTo>
                  <a:pt x="4622" y="135"/>
                </a:lnTo>
                <a:lnTo>
                  <a:pt x="4623" y="171"/>
                </a:lnTo>
                <a:lnTo>
                  <a:pt x="4624" y="153"/>
                </a:lnTo>
                <a:lnTo>
                  <a:pt x="4624" y="155"/>
                </a:lnTo>
                <a:lnTo>
                  <a:pt x="4624" y="187"/>
                </a:lnTo>
                <a:lnTo>
                  <a:pt x="4625" y="132"/>
                </a:lnTo>
                <a:lnTo>
                  <a:pt x="4625" y="132"/>
                </a:lnTo>
                <a:lnTo>
                  <a:pt x="4625" y="136"/>
                </a:lnTo>
                <a:lnTo>
                  <a:pt x="4625" y="119"/>
                </a:lnTo>
                <a:lnTo>
                  <a:pt x="4626" y="134"/>
                </a:lnTo>
                <a:lnTo>
                  <a:pt x="4626" y="135"/>
                </a:lnTo>
                <a:lnTo>
                  <a:pt x="4627" y="127"/>
                </a:lnTo>
                <a:lnTo>
                  <a:pt x="4628" y="151"/>
                </a:lnTo>
                <a:lnTo>
                  <a:pt x="4628" y="150"/>
                </a:lnTo>
                <a:lnTo>
                  <a:pt x="4628" y="151"/>
                </a:lnTo>
                <a:lnTo>
                  <a:pt x="4628" y="148"/>
                </a:lnTo>
                <a:lnTo>
                  <a:pt x="4629" y="156"/>
                </a:lnTo>
                <a:lnTo>
                  <a:pt x="4629" y="155"/>
                </a:lnTo>
                <a:lnTo>
                  <a:pt x="4629" y="152"/>
                </a:lnTo>
                <a:lnTo>
                  <a:pt x="4629" y="165"/>
                </a:lnTo>
                <a:lnTo>
                  <a:pt x="4630" y="138"/>
                </a:lnTo>
                <a:lnTo>
                  <a:pt x="4630" y="139"/>
                </a:lnTo>
                <a:lnTo>
                  <a:pt x="4630" y="140"/>
                </a:lnTo>
                <a:lnTo>
                  <a:pt x="4632" y="133"/>
                </a:lnTo>
                <a:lnTo>
                  <a:pt x="4632" y="146"/>
                </a:lnTo>
                <a:lnTo>
                  <a:pt x="4632" y="143"/>
                </a:lnTo>
                <a:lnTo>
                  <a:pt x="4632" y="151"/>
                </a:lnTo>
                <a:lnTo>
                  <a:pt x="4632" y="155"/>
                </a:lnTo>
                <a:lnTo>
                  <a:pt x="4633" y="119"/>
                </a:lnTo>
                <a:lnTo>
                  <a:pt x="4633" y="146"/>
                </a:lnTo>
                <a:lnTo>
                  <a:pt x="4633" y="147"/>
                </a:lnTo>
                <a:lnTo>
                  <a:pt x="4634" y="159"/>
                </a:lnTo>
                <a:lnTo>
                  <a:pt x="4634" y="141"/>
                </a:lnTo>
                <a:lnTo>
                  <a:pt x="4635" y="147"/>
                </a:lnTo>
                <a:lnTo>
                  <a:pt x="4635" y="149"/>
                </a:lnTo>
                <a:lnTo>
                  <a:pt x="4635" y="152"/>
                </a:lnTo>
                <a:lnTo>
                  <a:pt x="4636" y="134"/>
                </a:lnTo>
                <a:lnTo>
                  <a:pt x="4636" y="135"/>
                </a:lnTo>
                <a:lnTo>
                  <a:pt x="4637" y="148"/>
                </a:lnTo>
                <a:lnTo>
                  <a:pt x="4637" y="115"/>
                </a:lnTo>
                <a:lnTo>
                  <a:pt x="4637" y="144"/>
                </a:lnTo>
                <a:lnTo>
                  <a:pt x="4637" y="155"/>
                </a:lnTo>
                <a:lnTo>
                  <a:pt x="4638" y="147"/>
                </a:lnTo>
                <a:lnTo>
                  <a:pt x="4639" y="220"/>
                </a:lnTo>
                <a:lnTo>
                  <a:pt x="4639" y="205"/>
                </a:lnTo>
                <a:lnTo>
                  <a:pt x="4639" y="202"/>
                </a:lnTo>
                <a:lnTo>
                  <a:pt x="4640" y="110"/>
                </a:lnTo>
                <a:lnTo>
                  <a:pt x="4640" y="109"/>
                </a:lnTo>
                <a:lnTo>
                  <a:pt x="4641" y="119"/>
                </a:lnTo>
                <a:lnTo>
                  <a:pt x="4642" y="92"/>
                </a:lnTo>
                <a:lnTo>
                  <a:pt x="4642" y="93"/>
                </a:lnTo>
                <a:lnTo>
                  <a:pt x="4642" y="91"/>
                </a:lnTo>
                <a:lnTo>
                  <a:pt x="4642" y="52"/>
                </a:lnTo>
                <a:lnTo>
                  <a:pt x="4643" y="200"/>
                </a:lnTo>
                <a:lnTo>
                  <a:pt x="4643" y="205"/>
                </a:lnTo>
                <a:lnTo>
                  <a:pt x="4644" y="254"/>
                </a:lnTo>
                <a:lnTo>
                  <a:pt x="4644" y="207"/>
                </a:lnTo>
                <a:lnTo>
                  <a:pt x="4644" y="209"/>
                </a:lnTo>
                <a:lnTo>
                  <a:pt x="4646" y="84"/>
                </a:lnTo>
                <a:lnTo>
                  <a:pt x="4646" y="125"/>
                </a:lnTo>
                <a:lnTo>
                  <a:pt x="4646" y="95"/>
                </a:lnTo>
                <a:lnTo>
                  <a:pt x="4646" y="153"/>
                </a:lnTo>
                <a:lnTo>
                  <a:pt x="4646" y="31"/>
                </a:lnTo>
                <a:lnTo>
                  <a:pt x="4647" y="132"/>
                </a:lnTo>
                <a:lnTo>
                  <a:pt x="4648" y="134"/>
                </a:lnTo>
                <a:lnTo>
                  <a:pt x="4648" y="71"/>
                </a:lnTo>
                <a:lnTo>
                  <a:pt x="4649" y="177"/>
                </a:lnTo>
                <a:lnTo>
                  <a:pt x="4649" y="162"/>
                </a:lnTo>
                <a:lnTo>
                  <a:pt x="4649" y="144"/>
                </a:lnTo>
                <a:lnTo>
                  <a:pt x="4649" y="194"/>
                </a:lnTo>
                <a:lnTo>
                  <a:pt x="4649" y="129"/>
                </a:lnTo>
                <a:lnTo>
                  <a:pt x="4650" y="166"/>
                </a:lnTo>
                <a:lnTo>
                  <a:pt x="4650" y="143"/>
                </a:lnTo>
                <a:lnTo>
                  <a:pt x="4651" y="131"/>
                </a:lnTo>
                <a:lnTo>
                  <a:pt x="4651" y="205"/>
                </a:lnTo>
                <a:lnTo>
                  <a:pt x="4651" y="151"/>
                </a:lnTo>
                <a:lnTo>
                  <a:pt x="4652" y="150"/>
                </a:lnTo>
                <a:lnTo>
                  <a:pt x="4652" y="151"/>
                </a:lnTo>
                <a:lnTo>
                  <a:pt x="4652" y="105"/>
                </a:lnTo>
                <a:lnTo>
                  <a:pt x="4653" y="118"/>
                </a:lnTo>
                <a:lnTo>
                  <a:pt x="4653" y="118"/>
                </a:lnTo>
                <a:lnTo>
                  <a:pt x="4654" y="112"/>
                </a:lnTo>
                <a:lnTo>
                  <a:pt x="4654" y="153"/>
                </a:lnTo>
                <a:lnTo>
                  <a:pt x="4654" y="157"/>
                </a:lnTo>
                <a:lnTo>
                  <a:pt x="4654" y="165"/>
                </a:lnTo>
                <a:lnTo>
                  <a:pt x="4655" y="128"/>
                </a:lnTo>
                <a:lnTo>
                  <a:pt x="4656" y="135"/>
                </a:lnTo>
                <a:lnTo>
                  <a:pt x="4656" y="139"/>
                </a:lnTo>
                <a:lnTo>
                  <a:pt x="4656" y="134"/>
                </a:lnTo>
                <a:lnTo>
                  <a:pt x="4657" y="150"/>
                </a:lnTo>
                <a:lnTo>
                  <a:pt x="4657" y="149"/>
                </a:lnTo>
                <a:lnTo>
                  <a:pt x="4657" y="146"/>
                </a:lnTo>
                <a:lnTo>
                  <a:pt x="4658" y="161"/>
                </a:lnTo>
                <a:lnTo>
                  <a:pt x="4658" y="149"/>
                </a:lnTo>
                <a:lnTo>
                  <a:pt x="4659" y="151"/>
                </a:lnTo>
                <a:lnTo>
                  <a:pt x="4659" y="145"/>
                </a:lnTo>
                <a:lnTo>
                  <a:pt x="4660" y="164"/>
                </a:lnTo>
                <a:lnTo>
                  <a:pt x="4660" y="151"/>
                </a:lnTo>
                <a:lnTo>
                  <a:pt x="4660" y="150"/>
                </a:lnTo>
                <a:lnTo>
                  <a:pt x="4660" y="165"/>
                </a:lnTo>
                <a:lnTo>
                  <a:pt x="4661" y="142"/>
                </a:lnTo>
                <a:lnTo>
                  <a:pt x="4661" y="147"/>
                </a:lnTo>
                <a:lnTo>
                  <a:pt x="4661" y="145"/>
                </a:lnTo>
                <a:lnTo>
                  <a:pt x="4661" y="160"/>
                </a:lnTo>
                <a:lnTo>
                  <a:pt x="4662" y="143"/>
                </a:lnTo>
                <a:lnTo>
                  <a:pt x="4662" y="147"/>
                </a:lnTo>
                <a:lnTo>
                  <a:pt x="4663" y="147"/>
                </a:lnTo>
                <a:lnTo>
                  <a:pt x="4663" y="141"/>
                </a:lnTo>
                <a:lnTo>
                  <a:pt x="4664" y="166"/>
                </a:lnTo>
                <a:lnTo>
                  <a:pt x="4664" y="143"/>
                </a:lnTo>
                <a:lnTo>
                  <a:pt x="4664" y="142"/>
                </a:lnTo>
                <a:lnTo>
                  <a:pt x="4664" y="154"/>
                </a:lnTo>
                <a:lnTo>
                  <a:pt x="4665" y="132"/>
                </a:lnTo>
                <a:lnTo>
                  <a:pt x="4665" y="134"/>
                </a:lnTo>
                <a:lnTo>
                  <a:pt x="4666" y="138"/>
                </a:lnTo>
                <a:lnTo>
                  <a:pt x="4666" y="136"/>
                </a:lnTo>
                <a:lnTo>
                  <a:pt x="4667" y="146"/>
                </a:lnTo>
                <a:lnTo>
                  <a:pt x="4667" y="140"/>
                </a:lnTo>
                <a:lnTo>
                  <a:pt x="4667" y="142"/>
                </a:lnTo>
                <a:lnTo>
                  <a:pt x="4668" y="162"/>
                </a:lnTo>
                <a:lnTo>
                  <a:pt x="4668" y="147"/>
                </a:lnTo>
                <a:lnTo>
                  <a:pt x="4668" y="149"/>
                </a:lnTo>
                <a:lnTo>
                  <a:pt x="4668" y="150"/>
                </a:lnTo>
                <a:lnTo>
                  <a:pt x="4669" y="137"/>
                </a:lnTo>
                <a:lnTo>
                  <a:pt x="4669" y="144"/>
                </a:lnTo>
                <a:lnTo>
                  <a:pt x="4670" y="143"/>
                </a:lnTo>
                <a:lnTo>
                  <a:pt x="4670" y="148"/>
                </a:lnTo>
                <a:lnTo>
                  <a:pt x="4670" y="121"/>
                </a:lnTo>
                <a:lnTo>
                  <a:pt x="4671" y="136"/>
                </a:lnTo>
                <a:lnTo>
                  <a:pt x="4671" y="135"/>
                </a:lnTo>
                <a:lnTo>
                  <a:pt x="4672" y="164"/>
                </a:lnTo>
                <a:lnTo>
                  <a:pt x="4672" y="149"/>
                </a:lnTo>
                <a:lnTo>
                  <a:pt x="4672" y="151"/>
                </a:lnTo>
                <a:lnTo>
                  <a:pt x="4673" y="154"/>
                </a:lnTo>
                <a:lnTo>
                  <a:pt x="4674" y="144"/>
                </a:lnTo>
                <a:lnTo>
                  <a:pt x="4674" y="146"/>
                </a:lnTo>
                <a:lnTo>
                  <a:pt x="4674" y="154"/>
                </a:lnTo>
                <a:lnTo>
                  <a:pt x="4675" y="119"/>
                </a:lnTo>
                <a:lnTo>
                  <a:pt x="4675" y="137"/>
                </a:lnTo>
                <a:lnTo>
                  <a:pt x="4675" y="134"/>
                </a:lnTo>
                <a:lnTo>
                  <a:pt x="4676" y="157"/>
                </a:lnTo>
                <a:lnTo>
                  <a:pt x="4676" y="143"/>
                </a:lnTo>
                <a:lnTo>
                  <a:pt x="4677" y="143"/>
                </a:lnTo>
                <a:lnTo>
                  <a:pt x="4677" y="141"/>
                </a:lnTo>
                <a:lnTo>
                  <a:pt x="4677" y="153"/>
                </a:lnTo>
                <a:lnTo>
                  <a:pt x="4678" y="146"/>
                </a:lnTo>
                <a:lnTo>
                  <a:pt x="4678" y="146"/>
                </a:lnTo>
                <a:lnTo>
                  <a:pt x="4679" y="158"/>
                </a:lnTo>
                <a:lnTo>
                  <a:pt x="4679" y="128"/>
                </a:lnTo>
                <a:lnTo>
                  <a:pt x="4679" y="142"/>
                </a:lnTo>
                <a:lnTo>
                  <a:pt x="4679" y="143"/>
                </a:lnTo>
                <a:lnTo>
                  <a:pt x="4680" y="141"/>
                </a:lnTo>
                <a:lnTo>
                  <a:pt x="4680" y="154"/>
                </a:lnTo>
                <a:lnTo>
                  <a:pt x="4681" y="145"/>
                </a:lnTo>
                <a:lnTo>
                  <a:pt x="4681" y="144"/>
                </a:lnTo>
                <a:lnTo>
                  <a:pt x="4681" y="137"/>
                </a:lnTo>
                <a:lnTo>
                  <a:pt x="4682" y="156"/>
                </a:lnTo>
                <a:lnTo>
                  <a:pt x="4682" y="148"/>
                </a:lnTo>
                <a:lnTo>
                  <a:pt x="4682" y="146"/>
                </a:lnTo>
                <a:lnTo>
                  <a:pt x="4682" y="151"/>
                </a:lnTo>
                <a:lnTo>
                  <a:pt x="4683" y="138"/>
                </a:lnTo>
                <a:lnTo>
                  <a:pt x="4683" y="144"/>
                </a:lnTo>
                <a:lnTo>
                  <a:pt x="4683" y="144"/>
                </a:lnTo>
                <a:lnTo>
                  <a:pt x="4684" y="148"/>
                </a:lnTo>
                <a:lnTo>
                  <a:pt x="4685" y="137"/>
                </a:lnTo>
                <a:lnTo>
                  <a:pt x="4685" y="142"/>
                </a:lnTo>
                <a:lnTo>
                  <a:pt x="4685" y="139"/>
                </a:lnTo>
                <a:lnTo>
                  <a:pt x="4685" y="136"/>
                </a:lnTo>
                <a:lnTo>
                  <a:pt x="4686" y="146"/>
                </a:lnTo>
                <a:lnTo>
                  <a:pt x="4686" y="142"/>
                </a:lnTo>
                <a:lnTo>
                  <a:pt x="4686" y="142"/>
                </a:lnTo>
                <a:lnTo>
                  <a:pt x="4687" y="138"/>
                </a:lnTo>
                <a:lnTo>
                  <a:pt x="4688" y="153"/>
                </a:lnTo>
                <a:lnTo>
                  <a:pt x="4688" y="146"/>
                </a:lnTo>
                <a:lnTo>
                  <a:pt x="4688" y="145"/>
                </a:lnTo>
                <a:lnTo>
                  <a:pt x="4688" y="151"/>
                </a:lnTo>
                <a:lnTo>
                  <a:pt x="4689" y="139"/>
                </a:lnTo>
                <a:lnTo>
                  <a:pt x="4689" y="144"/>
                </a:lnTo>
                <a:lnTo>
                  <a:pt x="4689" y="143"/>
                </a:lnTo>
                <a:lnTo>
                  <a:pt x="4690" y="138"/>
                </a:lnTo>
                <a:lnTo>
                  <a:pt x="4690" y="148"/>
                </a:lnTo>
                <a:lnTo>
                  <a:pt x="4690" y="146"/>
                </a:lnTo>
                <a:lnTo>
                  <a:pt x="4690" y="146"/>
                </a:lnTo>
                <a:lnTo>
                  <a:pt x="4691" y="134"/>
                </a:lnTo>
                <a:lnTo>
                  <a:pt x="4691" y="147"/>
                </a:lnTo>
                <a:lnTo>
                  <a:pt x="4692" y="139"/>
                </a:lnTo>
                <a:lnTo>
                  <a:pt x="4692" y="141"/>
                </a:lnTo>
                <a:lnTo>
                  <a:pt x="4692" y="128"/>
                </a:lnTo>
                <a:lnTo>
                  <a:pt x="4693" y="161"/>
                </a:lnTo>
                <a:lnTo>
                  <a:pt x="4693" y="145"/>
                </a:lnTo>
                <a:lnTo>
                  <a:pt x="4693" y="145"/>
                </a:lnTo>
                <a:lnTo>
                  <a:pt x="4693" y="140"/>
                </a:lnTo>
                <a:lnTo>
                  <a:pt x="4694" y="161"/>
                </a:lnTo>
                <a:lnTo>
                  <a:pt x="4694" y="142"/>
                </a:lnTo>
                <a:lnTo>
                  <a:pt x="4694" y="143"/>
                </a:lnTo>
                <a:lnTo>
                  <a:pt x="4695" y="126"/>
                </a:lnTo>
                <a:lnTo>
                  <a:pt x="4696" y="146"/>
                </a:lnTo>
                <a:lnTo>
                  <a:pt x="4696" y="143"/>
                </a:lnTo>
                <a:lnTo>
                  <a:pt x="4696" y="144"/>
                </a:lnTo>
                <a:lnTo>
                  <a:pt x="4697" y="155"/>
                </a:lnTo>
                <a:lnTo>
                  <a:pt x="4697" y="134"/>
                </a:lnTo>
                <a:lnTo>
                  <a:pt x="4697" y="139"/>
                </a:lnTo>
                <a:lnTo>
                  <a:pt x="4697" y="148"/>
                </a:lnTo>
                <a:lnTo>
                  <a:pt x="4698" y="134"/>
                </a:lnTo>
                <a:lnTo>
                  <a:pt x="4699" y="162"/>
                </a:lnTo>
                <a:lnTo>
                  <a:pt x="4699" y="148"/>
                </a:lnTo>
                <a:lnTo>
                  <a:pt x="4699" y="149"/>
                </a:lnTo>
                <a:lnTo>
                  <a:pt x="4699" y="143"/>
                </a:lnTo>
                <a:lnTo>
                  <a:pt x="4700" y="161"/>
                </a:lnTo>
                <a:lnTo>
                  <a:pt x="4700" y="145"/>
                </a:lnTo>
                <a:lnTo>
                  <a:pt x="4700" y="146"/>
                </a:lnTo>
                <a:lnTo>
                  <a:pt x="4700" y="148"/>
                </a:lnTo>
                <a:lnTo>
                  <a:pt x="4701" y="138"/>
                </a:lnTo>
                <a:lnTo>
                  <a:pt x="4701" y="143"/>
                </a:lnTo>
                <a:lnTo>
                  <a:pt x="4701" y="142"/>
                </a:lnTo>
                <a:lnTo>
                  <a:pt x="4702" y="147"/>
                </a:lnTo>
                <a:lnTo>
                  <a:pt x="4702" y="127"/>
                </a:lnTo>
                <a:lnTo>
                  <a:pt x="4703" y="140"/>
                </a:lnTo>
                <a:lnTo>
                  <a:pt x="4703" y="137"/>
                </a:lnTo>
                <a:lnTo>
                  <a:pt x="4704" y="151"/>
                </a:lnTo>
                <a:lnTo>
                  <a:pt x="4705" y="149"/>
                </a:lnTo>
                <a:lnTo>
                  <a:pt x="4705" y="139"/>
                </a:lnTo>
                <a:lnTo>
                  <a:pt x="4706" y="144"/>
                </a:lnTo>
                <a:lnTo>
                  <a:pt x="4706" y="147"/>
                </a:lnTo>
                <a:lnTo>
                  <a:pt x="4706" y="148"/>
                </a:lnTo>
                <a:lnTo>
                  <a:pt x="4706" y="139"/>
                </a:lnTo>
                <a:lnTo>
                  <a:pt x="4707" y="143"/>
                </a:lnTo>
                <a:lnTo>
                  <a:pt x="4707" y="144"/>
                </a:lnTo>
                <a:lnTo>
                  <a:pt x="4708" y="146"/>
                </a:lnTo>
                <a:lnTo>
                  <a:pt x="4708" y="139"/>
                </a:lnTo>
                <a:lnTo>
                  <a:pt x="4708" y="141"/>
                </a:lnTo>
                <a:lnTo>
                  <a:pt x="4709" y="141"/>
                </a:lnTo>
                <a:lnTo>
                  <a:pt x="4709" y="136"/>
                </a:lnTo>
                <a:lnTo>
                  <a:pt x="4710" y="147"/>
                </a:lnTo>
                <a:lnTo>
                  <a:pt x="4710" y="142"/>
                </a:lnTo>
                <a:lnTo>
                  <a:pt x="4710" y="143"/>
                </a:lnTo>
                <a:lnTo>
                  <a:pt x="4711" y="154"/>
                </a:lnTo>
                <a:lnTo>
                  <a:pt x="4711" y="140"/>
                </a:lnTo>
                <a:lnTo>
                  <a:pt x="4711" y="142"/>
                </a:lnTo>
                <a:lnTo>
                  <a:pt x="4712" y="145"/>
                </a:lnTo>
                <a:lnTo>
                  <a:pt x="4712" y="148"/>
                </a:lnTo>
                <a:lnTo>
                  <a:pt x="4713" y="136"/>
                </a:lnTo>
                <a:lnTo>
                  <a:pt x="4713" y="143"/>
                </a:lnTo>
                <a:lnTo>
                  <a:pt x="4713" y="141"/>
                </a:lnTo>
                <a:lnTo>
                  <a:pt x="4713" y="137"/>
                </a:lnTo>
                <a:lnTo>
                  <a:pt x="4714" y="149"/>
                </a:lnTo>
                <a:lnTo>
                  <a:pt x="4714" y="146"/>
                </a:lnTo>
                <a:lnTo>
                  <a:pt x="4714" y="145"/>
                </a:lnTo>
                <a:lnTo>
                  <a:pt x="4714" y="137"/>
                </a:lnTo>
                <a:lnTo>
                  <a:pt x="4714" y="149"/>
                </a:lnTo>
                <a:lnTo>
                  <a:pt x="4715" y="144"/>
                </a:lnTo>
                <a:lnTo>
                  <a:pt x="4716" y="145"/>
                </a:lnTo>
                <a:lnTo>
                  <a:pt x="4716" y="142"/>
                </a:lnTo>
                <a:lnTo>
                  <a:pt x="4717" y="162"/>
                </a:lnTo>
                <a:lnTo>
                  <a:pt x="4717" y="151"/>
                </a:lnTo>
                <a:lnTo>
                  <a:pt x="4717" y="149"/>
                </a:lnTo>
                <a:lnTo>
                  <a:pt x="4718" y="137"/>
                </a:lnTo>
                <a:lnTo>
                  <a:pt x="4718" y="152"/>
                </a:lnTo>
                <a:lnTo>
                  <a:pt x="4718" y="144"/>
                </a:lnTo>
                <a:lnTo>
                  <a:pt x="4718" y="142"/>
                </a:lnTo>
                <a:lnTo>
                  <a:pt x="4718" y="144"/>
                </a:lnTo>
                <a:lnTo>
                  <a:pt x="4720" y="138"/>
                </a:lnTo>
                <a:lnTo>
                  <a:pt x="4720" y="141"/>
                </a:lnTo>
                <a:lnTo>
                  <a:pt x="4720" y="141"/>
                </a:lnTo>
                <a:lnTo>
                  <a:pt x="4720" y="136"/>
                </a:lnTo>
                <a:lnTo>
                  <a:pt x="4721" y="154"/>
                </a:lnTo>
                <a:lnTo>
                  <a:pt x="4721" y="146"/>
                </a:lnTo>
                <a:lnTo>
                  <a:pt x="4721" y="146"/>
                </a:lnTo>
                <a:lnTo>
                  <a:pt x="4722" y="125"/>
                </a:lnTo>
                <a:lnTo>
                  <a:pt x="4722" y="137"/>
                </a:lnTo>
                <a:lnTo>
                  <a:pt x="4723" y="136"/>
                </a:lnTo>
                <a:lnTo>
                  <a:pt x="4723" y="136"/>
                </a:lnTo>
                <a:lnTo>
                  <a:pt x="4724" y="155"/>
                </a:lnTo>
                <a:lnTo>
                  <a:pt x="4724" y="152"/>
                </a:lnTo>
                <a:lnTo>
                  <a:pt x="4724" y="155"/>
                </a:lnTo>
                <a:lnTo>
                  <a:pt x="4724" y="155"/>
                </a:lnTo>
                <a:lnTo>
                  <a:pt x="4725" y="145"/>
                </a:lnTo>
                <a:lnTo>
                  <a:pt x="4725" y="145"/>
                </a:lnTo>
                <a:lnTo>
                  <a:pt x="4725" y="145"/>
                </a:lnTo>
                <a:lnTo>
                  <a:pt x="4726" y="136"/>
                </a:lnTo>
                <a:lnTo>
                  <a:pt x="4726" y="144"/>
                </a:lnTo>
                <a:lnTo>
                  <a:pt x="4727" y="142"/>
                </a:lnTo>
                <a:lnTo>
                  <a:pt x="4727" y="137"/>
                </a:lnTo>
                <a:lnTo>
                  <a:pt x="4728" y="147"/>
                </a:lnTo>
                <a:lnTo>
                  <a:pt x="4728" y="145"/>
                </a:lnTo>
                <a:lnTo>
                  <a:pt x="4728" y="144"/>
                </a:lnTo>
                <a:lnTo>
                  <a:pt x="4729" y="150"/>
                </a:lnTo>
                <a:lnTo>
                  <a:pt x="4729" y="138"/>
                </a:lnTo>
                <a:lnTo>
                  <a:pt x="4729" y="141"/>
                </a:lnTo>
                <a:lnTo>
                  <a:pt x="4731" y="135"/>
                </a:lnTo>
                <a:lnTo>
                  <a:pt x="4731" y="156"/>
                </a:lnTo>
                <a:lnTo>
                  <a:pt x="4731" y="149"/>
                </a:lnTo>
                <a:lnTo>
                  <a:pt x="4731" y="147"/>
                </a:lnTo>
                <a:lnTo>
                  <a:pt x="4731" y="147"/>
                </a:lnTo>
                <a:lnTo>
                  <a:pt x="4732" y="134"/>
                </a:lnTo>
                <a:lnTo>
                  <a:pt x="4732" y="143"/>
                </a:lnTo>
                <a:lnTo>
                  <a:pt x="4732" y="141"/>
                </a:lnTo>
                <a:lnTo>
                  <a:pt x="4732" y="137"/>
                </a:lnTo>
                <a:lnTo>
                  <a:pt x="4733" y="145"/>
                </a:lnTo>
                <a:lnTo>
                  <a:pt x="4733" y="141"/>
                </a:lnTo>
                <a:lnTo>
                  <a:pt x="4734" y="139"/>
                </a:lnTo>
                <a:lnTo>
                  <a:pt x="4735" y="148"/>
                </a:lnTo>
                <a:lnTo>
                  <a:pt x="4735" y="143"/>
                </a:lnTo>
                <a:lnTo>
                  <a:pt x="4735" y="158"/>
                </a:lnTo>
                <a:lnTo>
                  <a:pt x="4736" y="130"/>
                </a:lnTo>
                <a:lnTo>
                  <a:pt x="4736" y="149"/>
                </a:lnTo>
                <a:lnTo>
                  <a:pt x="4736" y="142"/>
                </a:lnTo>
                <a:lnTo>
                  <a:pt x="4737" y="154"/>
                </a:lnTo>
                <a:lnTo>
                  <a:pt x="4738" y="150"/>
                </a:lnTo>
                <a:lnTo>
                  <a:pt x="4738" y="151"/>
                </a:lnTo>
                <a:lnTo>
                  <a:pt x="4738" y="152"/>
                </a:lnTo>
                <a:lnTo>
                  <a:pt x="4739" y="141"/>
                </a:lnTo>
                <a:lnTo>
                  <a:pt x="4739" y="144"/>
                </a:lnTo>
                <a:lnTo>
                  <a:pt x="4739" y="142"/>
                </a:lnTo>
                <a:lnTo>
                  <a:pt x="4739" y="135"/>
                </a:lnTo>
                <a:lnTo>
                  <a:pt x="4740" y="144"/>
                </a:lnTo>
                <a:lnTo>
                  <a:pt x="4740" y="140"/>
                </a:lnTo>
                <a:lnTo>
                  <a:pt x="4740" y="137"/>
                </a:lnTo>
                <a:lnTo>
                  <a:pt x="4741" y="151"/>
                </a:lnTo>
                <a:lnTo>
                  <a:pt x="4741" y="135"/>
                </a:lnTo>
                <a:lnTo>
                  <a:pt x="4742" y="142"/>
                </a:lnTo>
                <a:lnTo>
                  <a:pt x="4742" y="143"/>
                </a:lnTo>
                <a:lnTo>
                  <a:pt x="4743" y="142"/>
                </a:lnTo>
                <a:lnTo>
                  <a:pt x="4743" y="158"/>
                </a:lnTo>
                <a:lnTo>
                  <a:pt x="4743" y="146"/>
                </a:lnTo>
                <a:lnTo>
                  <a:pt x="4743" y="145"/>
                </a:lnTo>
                <a:lnTo>
                  <a:pt x="4744" y="157"/>
                </a:lnTo>
                <a:lnTo>
                  <a:pt x="4745" y="137"/>
                </a:lnTo>
                <a:lnTo>
                  <a:pt x="4745" y="144"/>
                </a:lnTo>
                <a:lnTo>
                  <a:pt x="4745" y="144"/>
                </a:lnTo>
                <a:lnTo>
                  <a:pt x="4745" y="133"/>
                </a:lnTo>
                <a:lnTo>
                  <a:pt x="4746" y="147"/>
                </a:lnTo>
                <a:lnTo>
                  <a:pt x="4746" y="147"/>
                </a:lnTo>
                <a:lnTo>
                  <a:pt x="4747" y="141"/>
                </a:lnTo>
                <a:lnTo>
                  <a:pt x="4747" y="200"/>
                </a:lnTo>
                <a:lnTo>
                  <a:pt x="4747" y="179"/>
                </a:lnTo>
                <a:lnTo>
                  <a:pt x="4747" y="177"/>
                </a:lnTo>
                <a:lnTo>
                  <a:pt x="4749" y="126"/>
                </a:lnTo>
                <a:lnTo>
                  <a:pt x="4749" y="127"/>
                </a:lnTo>
                <a:lnTo>
                  <a:pt x="4749" y="126"/>
                </a:lnTo>
                <a:lnTo>
                  <a:pt x="4750" y="115"/>
                </a:lnTo>
                <a:lnTo>
                  <a:pt x="4750" y="132"/>
                </a:lnTo>
                <a:lnTo>
                  <a:pt x="4750" y="135"/>
                </a:lnTo>
                <a:lnTo>
                  <a:pt x="4750" y="132"/>
                </a:lnTo>
                <a:lnTo>
                  <a:pt x="4751" y="150"/>
                </a:lnTo>
                <a:lnTo>
                  <a:pt x="4752" y="148"/>
                </a:lnTo>
                <a:lnTo>
                  <a:pt x="4752" y="147"/>
                </a:lnTo>
                <a:lnTo>
                  <a:pt x="4752" y="146"/>
                </a:lnTo>
                <a:lnTo>
                  <a:pt x="4753" y="158"/>
                </a:lnTo>
                <a:lnTo>
                  <a:pt x="4753" y="152"/>
                </a:lnTo>
                <a:lnTo>
                  <a:pt x="4753" y="151"/>
                </a:lnTo>
                <a:lnTo>
                  <a:pt x="4753" y="152"/>
                </a:lnTo>
                <a:lnTo>
                  <a:pt x="4754" y="143"/>
                </a:lnTo>
                <a:lnTo>
                  <a:pt x="4754" y="148"/>
                </a:lnTo>
                <a:lnTo>
                  <a:pt x="4754" y="149"/>
                </a:lnTo>
                <a:lnTo>
                  <a:pt x="4755" y="166"/>
                </a:lnTo>
                <a:lnTo>
                  <a:pt x="4756" y="134"/>
                </a:lnTo>
                <a:lnTo>
                  <a:pt x="4756" y="150"/>
                </a:lnTo>
                <a:lnTo>
                  <a:pt x="4756" y="147"/>
                </a:lnTo>
                <a:lnTo>
                  <a:pt x="4756" y="151"/>
                </a:lnTo>
                <a:lnTo>
                  <a:pt x="4757" y="136"/>
                </a:lnTo>
                <a:lnTo>
                  <a:pt x="4757" y="140"/>
                </a:lnTo>
                <a:lnTo>
                  <a:pt x="4758" y="93"/>
                </a:lnTo>
                <a:lnTo>
                  <a:pt x="4758" y="142"/>
                </a:lnTo>
                <a:lnTo>
                  <a:pt x="4758" y="143"/>
                </a:lnTo>
                <a:lnTo>
                  <a:pt x="4759" y="135"/>
                </a:lnTo>
                <a:lnTo>
                  <a:pt x="4760" y="216"/>
                </a:lnTo>
                <a:lnTo>
                  <a:pt x="4760" y="149"/>
                </a:lnTo>
                <a:lnTo>
                  <a:pt x="4760" y="146"/>
                </a:lnTo>
                <a:lnTo>
                  <a:pt x="4760" y="137"/>
                </a:lnTo>
                <a:lnTo>
                  <a:pt x="4761" y="159"/>
                </a:lnTo>
                <a:lnTo>
                  <a:pt x="4761" y="145"/>
                </a:lnTo>
                <a:lnTo>
                  <a:pt x="4762" y="144"/>
                </a:lnTo>
                <a:lnTo>
                  <a:pt x="4762" y="159"/>
                </a:lnTo>
                <a:lnTo>
                  <a:pt x="4762" y="132"/>
                </a:lnTo>
                <a:lnTo>
                  <a:pt x="4763" y="138"/>
                </a:lnTo>
                <a:lnTo>
                  <a:pt x="4763" y="139"/>
                </a:lnTo>
                <a:lnTo>
                  <a:pt x="4763" y="150"/>
                </a:lnTo>
                <a:lnTo>
                  <a:pt x="4763" y="128"/>
                </a:lnTo>
                <a:lnTo>
                  <a:pt x="4764" y="134"/>
                </a:lnTo>
                <a:lnTo>
                  <a:pt x="4764" y="136"/>
                </a:lnTo>
                <a:lnTo>
                  <a:pt x="4764" y="134"/>
                </a:lnTo>
                <a:lnTo>
                  <a:pt x="4765" y="152"/>
                </a:lnTo>
                <a:lnTo>
                  <a:pt x="4765" y="147"/>
                </a:lnTo>
                <a:lnTo>
                  <a:pt x="4766" y="147"/>
                </a:lnTo>
                <a:lnTo>
                  <a:pt x="4766" y="142"/>
                </a:lnTo>
                <a:lnTo>
                  <a:pt x="4767" y="171"/>
                </a:lnTo>
                <a:lnTo>
                  <a:pt x="4767" y="147"/>
                </a:lnTo>
                <a:lnTo>
                  <a:pt x="4767" y="143"/>
                </a:lnTo>
                <a:lnTo>
                  <a:pt x="4767" y="152"/>
                </a:lnTo>
                <a:lnTo>
                  <a:pt x="4768" y="134"/>
                </a:lnTo>
                <a:lnTo>
                  <a:pt x="4768" y="136"/>
                </a:lnTo>
                <a:lnTo>
                  <a:pt x="4769" y="137"/>
                </a:lnTo>
                <a:lnTo>
                  <a:pt x="4769" y="116"/>
                </a:lnTo>
                <a:lnTo>
                  <a:pt x="4770" y="149"/>
                </a:lnTo>
                <a:lnTo>
                  <a:pt x="4770" y="148"/>
                </a:lnTo>
                <a:lnTo>
                  <a:pt x="4770" y="145"/>
                </a:lnTo>
                <a:lnTo>
                  <a:pt x="4770" y="143"/>
                </a:lnTo>
                <a:lnTo>
                  <a:pt x="4771" y="175"/>
                </a:lnTo>
                <a:lnTo>
                  <a:pt x="4771" y="171"/>
                </a:lnTo>
                <a:lnTo>
                  <a:pt x="4771" y="171"/>
                </a:lnTo>
                <a:lnTo>
                  <a:pt x="4772" y="136"/>
                </a:lnTo>
                <a:lnTo>
                  <a:pt x="4772" y="141"/>
                </a:lnTo>
                <a:lnTo>
                  <a:pt x="4773" y="139"/>
                </a:lnTo>
                <a:lnTo>
                  <a:pt x="4773" y="143"/>
                </a:lnTo>
                <a:lnTo>
                  <a:pt x="4774" y="126"/>
                </a:lnTo>
                <a:lnTo>
                  <a:pt x="4774" y="126"/>
                </a:lnTo>
                <a:lnTo>
                  <a:pt x="4774" y="106"/>
                </a:lnTo>
                <a:lnTo>
                  <a:pt x="4775" y="152"/>
                </a:lnTo>
                <a:lnTo>
                  <a:pt x="4775" y="136"/>
                </a:lnTo>
                <a:lnTo>
                  <a:pt x="4775" y="137"/>
                </a:lnTo>
                <a:lnTo>
                  <a:pt x="4776" y="105"/>
                </a:lnTo>
                <a:lnTo>
                  <a:pt x="4777" y="160"/>
                </a:lnTo>
                <a:lnTo>
                  <a:pt x="4777" y="159"/>
                </a:lnTo>
                <a:lnTo>
                  <a:pt x="4777" y="172"/>
                </a:lnTo>
                <a:lnTo>
                  <a:pt x="4778" y="154"/>
                </a:lnTo>
                <a:lnTo>
                  <a:pt x="4778" y="156"/>
                </a:lnTo>
                <a:lnTo>
                  <a:pt x="4778" y="153"/>
                </a:lnTo>
                <a:lnTo>
                  <a:pt x="4779" y="159"/>
                </a:lnTo>
                <a:lnTo>
                  <a:pt x="4779" y="140"/>
                </a:lnTo>
                <a:lnTo>
                  <a:pt x="4779" y="141"/>
                </a:lnTo>
                <a:lnTo>
                  <a:pt x="4780" y="139"/>
                </a:lnTo>
                <a:lnTo>
                  <a:pt x="4780" y="126"/>
                </a:lnTo>
                <a:lnTo>
                  <a:pt x="4781" y="143"/>
                </a:lnTo>
                <a:lnTo>
                  <a:pt x="4781" y="141"/>
                </a:lnTo>
                <a:lnTo>
                  <a:pt x="4781" y="143"/>
                </a:lnTo>
                <a:lnTo>
                  <a:pt x="4781" y="135"/>
                </a:lnTo>
                <a:lnTo>
                  <a:pt x="4782" y="156"/>
                </a:lnTo>
                <a:lnTo>
                  <a:pt x="4782" y="145"/>
                </a:lnTo>
                <a:lnTo>
                  <a:pt x="4782" y="144"/>
                </a:lnTo>
                <a:lnTo>
                  <a:pt x="4783" y="138"/>
                </a:lnTo>
                <a:lnTo>
                  <a:pt x="4784" y="153"/>
                </a:lnTo>
                <a:lnTo>
                  <a:pt x="4784" y="148"/>
                </a:lnTo>
                <a:lnTo>
                  <a:pt x="4784" y="147"/>
                </a:lnTo>
                <a:lnTo>
                  <a:pt x="4784" y="159"/>
                </a:lnTo>
                <a:lnTo>
                  <a:pt x="4784" y="130"/>
                </a:lnTo>
                <a:lnTo>
                  <a:pt x="4785" y="144"/>
                </a:lnTo>
                <a:lnTo>
                  <a:pt x="4785" y="145"/>
                </a:lnTo>
                <a:lnTo>
                  <a:pt x="4785" y="141"/>
                </a:lnTo>
                <a:lnTo>
                  <a:pt x="4786" y="159"/>
                </a:lnTo>
                <a:lnTo>
                  <a:pt x="4786" y="145"/>
                </a:lnTo>
                <a:lnTo>
                  <a:pt x="4786" y="146"/>
                </a:lnTo>
                <a:lnTo>
                  <a:pt x="4787" y="133"/>
                </a:lnTo>
                <a:lnTo>
                  <a:pt x="4788" y="152"/>
                </a:lnTo>
                <a:lnTo>
                  <a:pt x="4788" y="142"/>
                </a:lnTo>
                <a:lnTo>
                  <a:pt x="4788" y="143"/>
                </a:lnTo>
                <a:lnTo>
                  <a:pt x="4788" y="148"/>
                </a:lnTo>
                <a:lnTo>
                  <a:pt x="4788" y="135"/>
                </a:lnTo>
                <a:lnTo>
                  <a:pt x="4789" y="143"/>
                </a:lnTo>
                <a:lnTo>
                  <a:pt x="4789" y="142"/>
                </a:lnTo>
                <a:lnTo>
                  <a:pt x="4790" y="148"/>
                </a:lnTo>
                <a:lnTo>
                  <a:pt x="4790" y="121"/>
                </a:lnTo>
                <a:lnTo>
                  <a:pt x="4790" y="144"/>
                </a:lnTo>
                <a:lnTo>
                  <a:pt x="4790" y="144"/>
                </a:lnTo>
                <a:lnTo>
                  <a:pt x="4791" y="137"/>
                </a:lnTo>
                <a:lnTo>
                  <a:pt x="4792" y="176"/>
                </a:lnTo>
                <a:lnTo>
                  <a:pt x="4792" y="159"/>
                </a:lnTo>
                <a:lnTo>
                  <a:pt x="4792" y="160"/>
                </a:lnTo>
                <a:lnTo>
                  <a:pt x="4793" y="132"/>
                </a:lnTo>
                <a:lnTo>
                  <a:pt x="4793" y="136"/>
                </a:lnTo>
                <a:lnTo>
                  <a:pt x="4793" y="137"/>
                </a:lnTo>
                <a:lnTo>
                  <a:pt x="4794" y="152"/>
                </a:lnTo>
                <a:lnTo>
                  <a:pt x="4794" y="130"/>
                </a:lnTo>
                <a:lnTo>
                  <a:pt x="4795" y="137"/>
                </a:lnTo>
                <a:lnTo>
                  <a:pt x="4795" y="140"/>
                </a:lnTo>
                <a:lnTo>
                  <a:pt x="4795" y="138"/>
                </a:lnTo>
                <a:lnTo>
                  <a:pt x="4796" y="148"/>
                </a:lnTo>
                <a:lnTo>
                  <a:pt x="4796" y="142"/>
                </a:lnTo>
                <a:lnTo>
                  <a:pt x="4796" y="141"/>
                </a:lnTo>
                <a:lnTo>
                  <a:pt x="4796" y="139"/>
                </a:lnTo>
                <a:lnTo>
                  <a:pt x="4797" y="150"/>
                </a:lnTo>
                <a:lnTo>
                  <a:pt x="4797" y="142"/>
                </a:lnTo>
                <a:lnTo>
                  <a:pt x="4797" y="145"/>
                </a:lnTo>
                <a:lnTo>
                  <a:pt x="4798" y="128"/>
                </a:lnTo>
                <a:lnTo>
                  <a:pt x="4799" y="155"/>
                </a:lnTo>
                <a:lnTo>
                  <a:pt x="4799" y="141"/>
                </a:lnTo>
                <a:lnTo>
                  <a:pt x="4799" y="137"/>
                </a:lnTo>
                <a:lnTo>
                  <a:pt x="4800" y="154"/>
                </a:lnTo>
                <a:lnTo>
                  <a:pt x="4800" y="130"/>
                </a:lnTo>
                <a:lnTo>
                  <a:pt x="4800" y="135"/>
                </a:lnTo>
                <a:lnTo>
                  <a:pt x="4800" y="137"/>
                </a:lnTo>
                <a:lnTo>
                  <a:pt x="4801" y="133"/>
                </a:lnTo>
                <a:lnTo>
                  <a:pt x="4801" y="154"/>
                </a:lnTo>
                <a:lnTo>
                  <a:pt x="4802" y="137"/>
                </a:lnTo>
                <a:lnTo>
                  <a:pt x="4802" y="142"/>
                </a:lnTo>
                <a:lnTo>
                  <a:pt x="4803" y="159"/>
                </a:lnTo>
                <a:lnTo>
                  <a:pt x="4803" y="151"/>
                </a:lnTo>
                <a:lnTo>
                  <a:pt x="4803" y="150"/>
                </a:lnTo>
                <a:lnTo>
                  <a:pt x="4803" y="150"/>
                </a:lnTo>
                <a:lnTo>
                  <a:pt x="4804" y="133"/>
                </a:lnTo>
                <a:lnTo>
                  <a:pt x="4804" y="139"/>
                </a:lnTo>
                <a:lnTo>
                  <a:pt x="4804" y="140"/>
                </a:lnTo>
                <a:lnTo>
                  <a:pt x="4805" y="139"/>
                </a:lnTo>
                <a:lnTo>
                  <a:pt x="4805" y="149"/>
                </a:lnTo>
                <a:lnTo>
                  <a:pt x="4806" y="142"/>
                </a:lnTo>
                <a:lnTo>
                  <a:pt x="4806" y="144"/>
                </a:lnTo>
                <a:lnTo>
                  <a:pt x="4806" y="137"/>
                </a:lnTo>
                <a:lnTo>
                  <a:pt x="4807" y="196"/>
                </a:lnTo>
                <a:lnTo>
                  <a:pt x="4807" y="144"/>
                </a:lnTo>
                <a:lnTo>
                  <a:pt x="4808" y="143"/>
                </a:lnTo>
                <a:lnTo>
                  <a:pt x="4808" y="122"/>
                </a:lnTo>
                <a:lnTo>
                  <a:pt x="4809" y="124"/>
                </a:lnTo>
                <a:lnTo>
                  <a:pt x="4809" y="128"/>
                </a:lnTo>
                <a:lnTo>
                  <a:pt x="4809" y="128"/>
                </a:lnTo>
                <a:lnTo>
                  <a:pt x="4810" y="148"/>
                </a:lnTo>
                <a:lnTo>
                  <a:pt x="4810" y="145"/>
                </a:lnTo>
                <a:lnTo>
                  <a:pt x="4810" y="141"/>
                </a:lnTo>
                <a:lnTo>
                  <a:pt x="4811" y="152"/>
                </a:lnTo>
                <a:lnTo>
                  <a:pt x="4811" y="151"/>
                </a:lnTo>
                <a:lnTo>
                  <a:pt x="4811" y="152"/>
                </a:lnTo>
                <a:lnTo>
                  <a:pt x="4812" y="193"/>
                </a:lnTo>
                <a:lnTo>
                  <a:pt x="4813" y="130"/>
                </a:lnTo>
                <a:lnTo>
                  <a:pt x="4813" y="134"/>
                </a:lnTo>
                <a:lnTo>
                  <a:pt x="4813" y="137"/>
                </a:lnTo>
                <a:lnTo>
                  <a:pt x="4813" y="136"/>
                </a:lnTo>
                <a:lnTo>
                  <a:pt x="4813" y="168"/>
                </a:lnTo>
                <a:lnTo>
                  <a:pt x="4814" y="141"/>
                </a:lnTo>
                <a:lnTo>
                  <a:pt x="4814" y="139"/>
                </a:lnTo>
                <a:lnTo>
                  <a:pt x="4814" y="131"/>
                </a:lnTo>
                <a:lnTo>
                  <a:pt x="4815" y="147"/>
                </a:lnTo>
                <a:lnTo>
                  <a:pt x="4816" y="141"/>
                </a:lnTo>
                <a:lnTo>
                  <a:pt x="4816" y="139"/>
                </a:lnTo>
                <a:lnTo>
                  <a:pt x="4816" y="135"/>
                </a:lnTo>
                <a:lnTo>
                  <a:pt x="4817" y="149"/>
                </a:lnTo>
                <a:lnTo>
                  <a:pt x="4817" y="150"/>
                </a:lnTo>
                <a:lnTo>
                  <a:pt x="4817" y="147"/>
                </a:lnTo>
                <a:lnTo>
                  <a:pt x="4818" y="164"/>
                </a:lnTo>
                <a:lnTo>
                  <a:pt x="4819" y="167"/>
                </a:lnTo>
                <a:lnTo>
                  <a:pt x="4820" y="114"/>
                </a:lnTo>
                <a:lnTo>
                  <a:pt x="4820" y="117"/>
                </a:lnTo>
                <a:lnTo>
                  <a:pt x="4820" y="120"/>
                </a:lnTo>
                <a:lnTo>
                  <a:pt x="4820" y="55"/>
                </a:lnTo>
                <a:lnTo>
                  <a:pt x="4821" y="164"/>
                </a:lnTo>
                <a:lnTo>
                  <a:pt x="4821" y="165"/>
                </a:lnTo>
                <a:lnTo>
                  <a:pt x="4822" y="185"/>
                </a:lnTo>
                <a:lnTo>
                  <a:pt x="4822" y="161"/>
                </a:lnTo>
                <a:lnTo>
                  <a:pt x="4823" y="167"/>
                </a:lnTo>
                <a:lnTo>
                  <a:pt x="4823" y="165"/>
                </a:lnTo>
                <a:lnTo>
                  <a:pt x="4823" y="179"/>
                </a:lnTo>
                <a:lnTo>
                  <a:pt x="4824" y="143"/>
                </a:lnTo>
                <a:lnTo>
                  <a:pt x="4824" y="144"/>
                </a:lnTo>
                <a:lnTo>
                  <a:pt x="4824" y="142"/>
                </a:lnTo>
                <a:lnTo>
                  <a:pt x="4824" y="156"/>
                </a:lnTo>
                <a:lnTo>
                  <a:pt x="4825" y="127"/>
                </a:lnTo>
                <a:lnTo>
                  <a:pt x="4825" y="134"/>
                </a:lnTo>
                <a:lnTo>
                  <a:pt x="4826" y="131"/>
                </a:lnTo>
                <a:lnTo>
                  <a:pt x="4826" y="127"/>
                </a:lnTo>
                <a:lnTo>
                  <a:pt x="4826" y="142"/>
                </a:lnTo>
                <a:lnTo>
                  <a:pt x="4827" y="135"/>
                </a:lnTo>
                <a:lnTo>
                  <a:pt x="4827" y="135"/>
                </a:lnTo>
                <a:lnTo>
                  <a:pt x="4827" y="133"/>
                </a:lnTo>
                <a:lnTo>
                  <a:pt x="4828" y="167"/>
                </a:lnTo>
                <a:lnTo>
                  <a:pt x="4828" y="148"/>
                </a:lnTo>
                <a:lnTo>
                  <a:pt x="4828" y="149"/>
                </a:lnTo>
                <a:lnTo>
                  <a:pt x="4829" y="132"/>
                </a:lnTo>
                <a:lnTo>
                  <a:pt x="4829" y="150"/>
                </a:lnTo>
                <a:lnTo>
                  <a:pt x="4829" y="142"/>
                </a:lnTo>
                <a:lnTo>
                  <a:pt x="4830" y="140"/>
                </a:lnTo>
                <a:lnTo>
                  <a:pt x="4830" y="150"/>
                </a:lnTo>
                <a:lnTo>
                  <a:pt x="4830" y="134"/>
                </a:lnTo>
                <a:lnTo>
                  <a:pt x="4831" y="141"/>
                </a:lnTo>
                <a:lnTo>
                  <a:pt x="4831" y="141"/>
                </a:lnTo>
                <a:lnTo>
                  <a:pt x="4831" y="135"/>
                </a:lnTo>
                <a:lnTo>
                  <a:pt x="4831" y="176"/>
                </a:lnTo>
                <a:lnTo>
                  <a:pt x="4832" y="139"/>
                </a:lnTo>
                <a:lnTo>
                  <a:pt x="4832" y="137"/>
                </a:lnTo>
                <a:lnTo>
                  <a:pt x="4833" y="136"/>
                </a:lnTo>
                <a:lnTo>
                  <a:pt x="4833" y="143"/>
                </a:lnTo>
                <a:lnTo>
                  <a:pt x="4834" y="138"/>
                </a:lnTo>
                <a:lnTo>
                  <a:pt x="4834" y="136"/>
                </a:lnTo>
                <a:lnTo>
                  <a:pt x="4834" y="78"/>
                </a:lnTo>
                <a:lnTo>
                  <a:pt x="4835" y="161"/>
                </a:lnTo>
                <a:lnTo>
                  <a:pt x="4835" y="156"/>
                </a:lnTo>
                <a:lnTo>
                  <a:pt x="4836" y="117"/>
                </a:lnTo>
                <a:lnTo>
                  <a:pt x="4836" y="172"/>
                </a:lnTo>
                <a:lnTo>
                  <a:pt x="4836" y="161"/>
                </a:lnTo>
                <a:lnTo>
                  <a:pt x="4837" y="156"/>
                </a:lnTo>
                <a:lnTo>
                  <a:pt x="4837" y="171"/>
                </a:lnTo>
                <a:lnTo>
                  <a:pt x="4838" y="153"/>
                </a:lnTo>
                <a:lnTo>
                  <a:pt x="4838" y="153"/>
                </a:lnTo>
                <a:lnTo>
                  <a:pt x="4838" y="159"/>
                </a:lnTo>
                <a:lnTo>
                  <a:pt x="4839" y="134"/>
                </a:lnTo>
                <a:lnTo>
                  <a:pt x="4839" y="136"/>
                </a:lnTo>
                <a:lnTo>
                  <a:pt x="4839" y="139"/>
                </a:lnTo>
                <a:lnTo>
                  <a:pt x="4840" y="140"/>
                </a:lnTo>
                <a:lnTo>
                  <a:pt x="4841" y="128"/>
                </a:lnTo>
                <a:lnTo>
                  <a:pt x="4841" y="129"/>
                </a:lnTo>
                <a:lnTo>
                  <a:pt x="4841" y="125"/>
                </a:lnTo>
                <a:lnTo>
                  <a:pt x="4842" y="144"/>
                </a:lnTo>
                <a:lnTo>
                  <a:pt x="4842" y="139"/>
                </a:lnTo>
                <a:lnTo>
                  <a:pt x="4843" y="144"/>
                </a:lnTo>
                <a:lnTo>
                  <a:pt x="4843" y="131"/>
                </a:lnTo>
                <a:lnTo>
                  <a:pt x="4843" y="132"/>
                </a:lnTo>
                <a:lnTo>
                  <a:pt x="4844" y="163"/>
                </a:lnTo>
                <a:lnTo>
                  <a:pt x="4845" y="145"/>
                </a:lnTo>
                <a:lnTo>
                  <a:pt x="4845" y="148"/>
                </a:lnTo>
                <a:lnTo>
                  <a:pt x="4845" y="165"/>
                </a:lnTo>
                <a:lnTo>
                  <a:pt x="4846" y="141"/>
                </a:lnTo>
                <a:lnTo>
                  <a:pt x="4846" y="142"/>
                </a:lnTo>
                <a:lnTo>
                  <a:pt x="4846" y="141"/>
                </a:lnTo>
                <a:lnTo>
                  <a:pt x="4847" y="127"/>
                </a:lnTo>
                <a:lnTo>
                  <a:pt x="4848" y="148"/>
                </a:lnTo>
                <a:lnTo>
                  <a:pt x="4848" y="146"/>
                </a:lnTo>
                <a:lnTo>
                  <a:pt x="4848" y="145"/>
                </a:lnTo>
                <a:lnTo>
                  <a:pt x="4848" y="141"/>
                </a:lnTo>
                <a:lnTo>
                  <a:pt x="4849" y="157"/>
                </a:lnTo>
                <a:lnTo>
                  <a:pt x="4849" y="156"/>
                </a:lnTo>
                <a:lnTo>
                  <a:pt x="4849" y="155"/>
                </a:lnTo>
                <a:lnTo>
                  <a:pt x="4850" y="137"/>
                </a:lnTo>
                <a:lnTo>
                  <a:pt x="4850" y="183"/>
                </a:lnTo>
                <a:lnTo>
                  <a:pt x="4850" y="144"/>
                </a:lnTo>
                <a:lnTo>
                  <a:pt x="4850" y="143"/>
                </a:lnTo>
                <a:lnTo>
                  <a:pt x="4851" y="143"/>
                </a:lnTo>
                <a:lnTo>
                  <a:pt x="4851" y="127"/>
                </a:lnTo>
                <a:lnTo>
                  <a:pt x="4852" y="132"/>
                </a:lnTo>
                <a:lnTo>
                  <a:pt x="4852" y="133"/>
                </a:lnTo>
                <a:lnTo>
                  <a:pt x="4853" y="140"/>
                </a:lnTo>
                <a:lnTo>
                  <a:pt x="4853" y="82"/>
                </a:lnTo>
                <a:lnTo>
                  <a:pt x="4853" y="121"/>
                </a:lnTo>
                <a:lnTo>
                  <a:pt x="4853" y="124"/>
                </a:lnTo>
                <a:lnTo>
                  <a:pt x="4855" y="173"/>
                </a:lnTo>
                <a:lnTo>
                  <a:pt x="4855" y="172"/>
                </a:lnTo>
                <a:lnTo>
                  <a:pt x="4855" y="171"/>
                </a:lnTo>
                <a:lnTo>
                  <a:pt x="4855" y="173"/>
                </a:lnTo>
                <a:lnTo>
                  <a:pt x="4856" y="154"/>
                </a:lnTo>
                <a:lnTo>
                  <a:pt x="4856" y="156"/>
                </a:lnTo>
                <a:lnTo>
                  <a:pt x="4856" y="155"/>
                </a:lnTo>
                <a:lnTo>
                  <a:pt x="4856" y="155"/>
                </a:lnTo>
                <a:lnTo>
                  <a:pt x="4857" y="126"/>
                </a:lnTo>
                <a:lnTo>
                  <a:pt x="4857" y="130"/>
                </a:lnTo>
                <a:lnTo>
                  <a:pt x="4857" y="129"/>
                </a:lnTo>
                <a:lnTo>
                  <a:pt x="4858" y="117"/>
                </a:lnTo>
                <a:lnTo>
                  <a:pt x="4859" y="140"/>
                </a:lnTo>
                <a:lnTo>
                  <a:pt x="4859" y="137"/>
                </a:lnTo>
                <a:lnTo>
                  <a:pt x="4859" y="136"/>
                </a:lnTo>
                <a:lnTo>
                  <a:pt x="4859" y="136"/>
                </a:lnTo>
                <a:lnTo>
                  <a:pt x="4860" y="163"/>
                </a:lnTo>
                <a:lnTo>
                  <a:pt x="4860" y="152"/>
                </a:lnTo>
                <a:lnTo>
                  <a:pt x="4860" y="147"/>
                </a:lnTo>
                <a:lnTo>
                  <a:pt x="4861" y="142"/>
                </a:lnTo>
                <a:lnTo>
                  <a:pt x="4861" y="180"/>
                </a:lnTo>
                <a:lnTo>
                  <a:pt x="4861" y="154"/>
                </a:lnTo>
                <a:lnTo>
                  <a:pt x="4861" y="154"/>
                </a:lnTo>
                <a:lnTo>
                  <a:pt x="4863" y="123"/>
                </a:lnTo>
                <a:lnTo>
                  <a:pt x="4863" y="138"/>
                </a:lnTo>
                <a:lnTo>
                  <a:pt x="4863" y="137"/>
                </a:lnTo>
                <a:lnTo>
                  <a:pt x="4864" y="129"/>
                </a:lnTo>
                <a:lnTo>
                  <a:pt x="4864" y="171"/>
                </a:lnTo>
                <a:lnTo>
                  <a:pt x="4864" y="164"/>
                </a:lnTo>
                <a:lnTo>
                  <a:pt x="4865" y="162"/>
                </a:lnTo>
                <a:lnTo>
                  <a:pt x="4865" y="134"/>
                </a:lnTo>
                <a:lnTo>
                  <a:pt x="4865" y="185"/>
                </a:lnTo>
                <a:lnTo>
                  <a:pt x="4866" y="136"/>
                </a:lnTo>
                <a:lnTo>
                  <a:pt x="4866" y="135"/>
                </a:lnTo>
                <a:lnTo>
                  <a:pt x="4867" y="144"/>
                </a:lnTo>
                <a:lnTo>
                  <a:pt x="4867" y="110"/>
                </a:lnTo>
                <a:lnTo>
                  <a:pt x="4867" y="111"/>
                </a:lnTo>
                <a:lnTo>
                  <a:pt x="4867" y="113"/>
                </a:lnTo>
                <a:lnTo>
                  <a:pt x="4867" y="111"/>
                </a:lnTo>
                <a:lnTo>
                  <a:pt x="4868" y="163"/>
                </a:lnTo>
                <a:lnTo>
                  <a:pt x="4868" y="152"/>
                </a:lnTo>
                <a:lnTo>
                  <a:pt x="4868" y="156"/>
                </a:lnTo>
                <a:lnTo>
                  <a:pt x="4869" y="146"/>
                </a:lnTo>
                <a:lnTo>
                  <a:pt x="4870" y="160"/>
                </a:lnTo>
                <a:lnTo>
                  <a:pt x="4870" y="154"/>
                </a:lnTo>
                <a:lnTo>
                  <a:pt x="4870" y="155"/>
                </a:lnTo>
                <a:lnTo>
                  <a:pt x="4870" y="185"/>
                </a:lnTo>
                <a:lnTo>
                  <a:pt x="4871" y="136"/>
                </a:lnTo>
                <a:lnTo>
                  <a:pt x="4871" y="152"/>
                </a:lnTo>
                <a:lnTo>
                  <a:pt x="4872" y="153"/>
                </a:lnTo>
                <a:lnTo>
                  <a:pt x="4873" y="131"/>
                </a:lnTo>
                <a:lnTo>
                  <a:pt x="4873" y="136"/>
                </a:lnTo>
                <a:lnTo>
                  <a:pt x="4873" y="135"/>
                </a:lnTo>
                <a:lnTo>
                  <a:pt x="4874" y="146"/>
                </a:lnTo>
                <a:lnTo>
                  <a:pt x="4874" y="128"/>
                </a:lnTo>
                <a:lnTo>
                  <a:pt x="4874" y="128"/>
                </a:lnTo>
                <a:lnTo>
                  <a:pt x="4874" y="132"/>
                </a:lnTo>
                <a:lnTo>
                  <a:pt x="4875" y="147"/>
                </a:lnTo>
                <a:lnTo>
                  <a:pt x="4875" y="116"/>
                </a:lnTo>
                <a:lnTo>
                  <a:pt x="4875" y="141"/>
                </a:lnTo>
                <a:lnTo>
                  <a:pt x="4876" y="144"/>
                </a:lnTo>
                <a:lnTo>
                  <a:pt x="4876" y="140"/>
                </a:lnTo>
                <a:lnTo>
                  <a:pt x="4876" y="163"/>
                </a:lnTo>
                <a:lnTo>
                  <a:pt x="4877" y="154"/>
                </a:lnTo>
                <a:lnTo>
                  <a:pt x="4877" y="158"/>
                </a:lnTo>
                <a:lnTo>
                  <a:pt x="4877" y="165"/>
                </a:lnTo>
                <a:lnTo>
                  <a:pt x="4878" y="143"/>
                </a:lnTo>
                <a:lnTo>
                  <a:pt x="4878" y="144"/>
                </a:lnTo>
                <a:lnTo>
                  <a:pt x="4879" y="142"/>
                </a:lnTo>
                <a:lnTo>
                  <a:pt x="4879" y="146"/>
                </a:lnTo>
                <a:lnTo>
                  <a:pt x="4879" y="124"/>
                </a:lnTo>
                <a:lnTo>
                  <a:pt x="4880" y="131"/>
                </a:lnTo>
                <a:lnTo>
                  <a:pt x="4880" y="129"/>
                </a:lnTo>
                <a:lnTo>
                  <a:pt x="4881" y="151"/>
                </a:lnTo>
                <a:lnTo>
                  <a:pt x="4881" y="149"/>
                </a:lnTo>
                <a:lnTo>
                  <a:pt x="4881" y="148"/>
                </a:lnTo>
                <a:lnTo>
                  <a:pt x="4882" y="147"/>
                </a:lnTo>
                <a:lnTo>
                  <a:pt x="4882" y="202"/>
                </a:lnTo>
                <a:lnTo>
                  <a:pt x="4882" y="151"/>
                </a:lnTo>
                <a:lnTo>
                  <a:pt x="4883" y="147"/>
                </a:lnTo>
                <a:lnTo>
                  <a:pt x="4884" y="155"/>
                </a:lnTo>
                <a:lnTo>
                  <a:pt x="4884" y="103"/>
                </a:lnTo>
                <a:lnTo>
                  <a:pt x="4884" y="104"/>
                </a:lnTo>
                <a:lnTo>
                  <a:pt x="4884" y="103"/>
                </a:lnTo>
                <a:lnTo>
                  <a:pt x="4884" y="101"/>
                </a:lnTo>
                <a:lnTo>
                  <a:pt x="4885" y="141"/>
                </a:lnTo>
                <a:lnTo>
                  <a:pt x="4885" y="141"/>
                </a:lnTo>
                <a:lnTo>
                  <a:pt x="4885" y="143"/>
                </a:lnTo>
                <a:lnTo>
                  <a:pt x="4887" y="166"/>
                </a:lnTo>
                <a:lnTo>
                  <a:pt x="4887" y="167"/>
                </a:lnTo>
                <a:lnTo>
                  <a:pt x="4887" y="173"/>
                </a:lnTo>
                <a:lnTo>
                  <a:pt x="4888" y="148"/>
                </a:lnTo>
                <a:lnTo>
                  <a:pt x="4888" y="169"/>
                </a:lnTo>
                <a:lnTo>
                  <a:pt x="4888" y="169"/>
                </a:lnTo>
                <a:lnTo>
                  <a:pt x="4888" y="169"/>
                </a:lnTo>
                <a:lnTo>
                  <a:pt x="4889" y="133"/>
                </a:lnTo>
                <a:lnTo>
                  <a:pt x="4889" y="134"/>
                </a:lnTo>
                <a:lnTo>
                  <a:pt x="4889" y="134"/>
                </a:lnTo>
                <a:lnTo>
                  <a:pt x="4890" y="161"/>
                </a:lnTo>
                <a:lnTo>
                  <a:pt x="4891" y="152"/>
                </a:lnTo>
                <a:lnTo>
                  <a:pt x="4891" y="139"/>
                </a:lnTo>
                <a:lnTo>
                  <a:pt x="4891" y="130"/>
                </a:lnTo>
                <a:lnTo>
                  <a:pt x="4892" y="143"/>
                </a:lnTo>
                <a:lnTo>
                  <a:pt x="4892" y="142"/>
                </a:lnTo>
                <a:lnTo>
                  <a:pt x="4892" y="142"/>
                </a:lnTo>
                <a:lnTo>
                  <a:pt x="4892" y="149"/>
                </a:lnTo>
                <a:lnTo>
                  <a:pt x="4892" y="131"/>
                </a:lnTo>
                <a:lnTo>
                  <a:pt x="4893" y="145"/>
                </a:lnTo>
                <a:lnTo>
                  <a:pt x="4894" y="147"/>
                </a:lnTo>
                <a:lnTo>
                  <a:pt x="4894" y="145"/>
                </a:lnTo>
                <a:lnTo>
                  <a:pt x="4895" y="161"/>
                </a:lnTo>
                <a:lnTo>
                  <a:pt x="4895" y="148"/>
                </a:lnTo>
                <a:lnTo>
                  <a:pt x="4895" y="149"/>
                </a:lnTo>
                <a:lnTo>
                  <a:pt x="4896" y="187"/>
                </a:lnTo>
                <a:lnTo>
                  <a:pt x="4896" y="136"/>
                </a:lnTo>
                <a:lnTo>
                  <a:pt x="4896" y="136"/>
                </a:lnTo>
                <a:lnTo>
                  <a:pt x="4896" y="137"/>
                </a:lnTo>
                <a:lnTo>
                  <a:pt x="4897" y="96"/>
                </a:lnTo>
                <a:lnTo>
                  <a:pt x="4898" y="124"/>
                </a:lnTo>
                <a:lnTo>
                  <a:pt x="4898" y="128"/>
                </a:lnTo>
                <a:lnTo>
                  <a:pt x="4898" y="125"/>
                </a:lnTo>
                <a:lnTo>
                  <a:pt x="4899" y="160"/>
                </a:lnTo>
                <a:lnTo>
                  <a:pt x="4899" y="145"/>
                </a:lnTo>
                <a:lnTo>
                  <a:pt x="4899" y="145"/>
                </a:lnTo>
                <a:lnTo>
                  <a:pt x="4899" y="162"/>
                </a:lnTo>
                <a:lnTo>
                  <a:pt x="4899" y="144"/>
                </a:lnTo>
                <a:lnTo>
                  <a:pt x="4900" y="156"/>
                </a:lnTo>
                <a:lnTo>
                  <a:pt x="4900" y="156"/>
                </a:lnTo>
                <a:lnTo>
                  <a:pt x="4901" y="157"/>
                </a:lnTo>
                <a:lnTo>
                  <a:pt x="4901" y="121"/>
                </a:lnTo>
                <a:lnTo>
                  <a:pt x="4902" y="145"/>
                </a:lnTo>
                <a:lnTo>
                  <a:pt x="4902" y="146"/>
                </a:lnTo>
                <a:lnTo>
                  <a:pt x="4902" y="144"/>
                </a:lnTo>
                <a:lnTo>
                  <a:pt x="4903" y="156"/>
                </a:lnTo>
                <a:lnTo>
                  <a:pt x="4903" y="147"/>
                </a:lnTo>
                <a:lnTo>
                  <a:pt x="4903" y="148"/>
                </a:lnTo>
                <a:lnTo>
                  <a:pt x="4904" y="160"/>
                </a:lnTo>
                <a:lnTo>
                  <a:pt x="4905" y="140"/>
                </a:lnTo>
                <a:lnTo>
                  <a:pt x="4905" y="144"/>
                </a:lnTo>
                <a:lnTo>
                  <a:pt x="4905" y="142"/>
                </a:lnTo>
                <a:lnTo>
                  <a:pt x="4906" y="133"/>
                </a:lnTo>
                <a:lnTo>
                  <a:pt x="4906" y="151"/>
                </a:lnTo>
                <a:lnTo>
                  <a:pt x="4906" y="139"/>
                </a:lnTo>
                <a:lnTo>
                  <a:pt x="4906" y="139"/>
                </a:lnTo>
                <a:lnTo>
                  <a:pt x="4906" y="154"/>
                </a:lnTo>
                <a:lnTo>
                  <a:pt x="4907" y="135"/>
                </a:lnTo>
                <a:lnTo>
                  <a:pt x="4907" y="142"/>
                </a:lnTo>
                <a:lnTo>
                  <a:pt x="4907" y="143"/>
                </a:lnTo>
                <a:lnTo>
                  <a:pt x="4908" y="136"/>
                </a:lnTo>
                <a:lnTo>
                  <a:pt x="4908" y="151"/>
                </a:lnTo>
                <a:lnTo>
                  <a:pt x="4909" y="143"/>
                </a:lnTo>
                <a:lnTo>
                  <a:pt x="4909" y="139"/>
                </a:lnTo>
                <a:lnTo>
                  <a:pt x="4909" y="128"/>
                </a:lnTo>
                <a:lnTo>
                  <a:pt x="4910" y="146"/>
                </a:lnTo>
                <a:lnTo>
                  <a:pt x="4910" y="143"/>
                </a:lnTo>
                <a:lnTo>
                  <a:pt x="4911" y="144"/>
                </a:lnTo>
                <a:lnTo>
                  <a:pt x="4911" y="157"/>
                </a:lnTo>
                <a:lnTo>
                  <a:pt x="4911" y="133"/>
                </a:lnTo>
                <a:lnTo>
                  <a:pt x="4912" y="143"/>
                </a:lnTo>
                <a:lnTo>
                  <a:pt x="4912" y="144"/>
                </a:lnTo>
                <a:lnTo>
                  <a:pt x="4912" y="139"/>
                </a:lnTo>
                <a:lnTo>
                  <a:pt x="4913" y="158"/>
                </a:lnTo>
                <a:lnTo>
                  <a:pt x="4913" y="149"/>
                </a:lnTo>
                <a:lnTo>
                  <a:pt x="4913" y="150"/>
                </a:lnTo>
                <a:lnTo>
                  <a:pt x="4913" y="164"/>
                </a:lnTo>
                <a:lnTo>
                  <a:pt x="4914" y="140"/>
                </a:lnTo>
                <a:lnTo>
                  <a:pt x="4914" y="143"/>
                </a:lnTo>
                <a:lnTo>
                  <a:pt x="4914" y="145"/>
                </a:lnTo>
                <a:lnTo>
                  <a:pt x="4915" y="137"/>
                </a:lnTo>
                <a:lnTo>
                  <a:pt x="4915" y="151"/>
                </a:lnTo>
                <a:lnTo>
                  <a:pt x="4916" y="146"/>
                </a:lnTo>
                <a:lnTo>
                  <a:pt x="4916" y="147"/>
                </a:lnTo>
                <a:lnTo>
                  <a:pt x="4916" y="155"/>
                </a:lnTo>
                <a:lnTo>
                  <a:pt x="4916" y="138"/>
                </a:lnTo>
                <a:lnTo>
                  <a:pt x="4917" y="147"/>
                </a:lnTo>
                <a:lnTo>
                  <a:pt x="4917" y="144"/>
                </a:lnTo>
                <a:lnTo>
                  <a:pt x="4917" y="151"/>
                </a:lnTo>
                <a:lnTo>
                  <a:pt x="4918" y="139"/>
                </a:lnTo>
                <a:lnTo>
                  <a:pt x="4919" y="144"/>
                </a:lnTo>
                <a:lnTo>
                  <a:pt x="4919" y="143"/>
                </a:lnTo>
                <a:lnTo>
                  <a:pt x="4919" y="149"/>
                </a:lnTo>
                <a:lnTo>
                  <a:pt x="4920" y="139"/>
                </a:lnTo>
                <a:lnTo>
                  <a:pt x="4920" y="141"/>
                </a:lnTo>
                <a:lnTo>
                  <a:pt x="4920" y="142"/>
                </a:lnTo>
                <a:lnTo>
                  <a:pt x="4921" y="149"/>
                </a:lnTo>
                <a:lnTo>
                  <a:pt x="4921" y="138"/>
                </a:lnTo>
                <a:lnTo>
                  <a:pt x="4921" y="141"/>
                </a:lnTo>
                <a:lnTo>
                  <a:pt x="4922" y="144"/>
                </a:lnTo>
                <a:lnTo>
                  <a:pt x="4922" y="169"/>
                </a:lnTo>
                <a:lnTo>
                  <a:pt x="4923" y="137"/>
                </a:lnTo>
                <a:lnTo>
                  <a:pt x="4923" y="138"/>
                </a:lnTo>
                <a:lnTo>
                  <a:pt x="4923" y="137"/>
                </a:lnTo>
                <a:lnTo>
                  <a:pt x="4923" y="151"/>
                </a:lnTo>
                <a:lnTo>
                  <a:pt x="4924" y="136"/>
                </a:lnTo>
                <a:lnTo>
                  <a:pt x="4924" y="138"/>
                </a:lnTo>
                <a:lnTo>
                  <a:pt x="4924" y="139"/>
                </a:lnTo>
                <a:lnTo>
                  <a:pt x="4925" y="101"/>
                </a:lnTo>
                <a:lnTo>
                  <a:pt x="4925" y="147"/>
                </a:lnTo>
                <a:lnTo>
                  <a:pt x="4925" y="121"/>
                </a:lnTo>
                <a:lnTo>
                  <a:pt x="4925" y="122"/>
                </a:lnTo>
                <a:lnTo>
                  <a:pt x="4926" y="122"/>
                </a:lnTo>
                <a:lnTo>
                  <a:pt x="4927" y="166"/>
                </a:lnTo>
                <a:lnTo>
                  <a:pt x="4927" y="164"/>
                </a:lnTo>
                <a:lnTo>
                  <a:pt x="4927" y="164"/>
                </a:lnTo>
                <a:lnTo>
                  <a:pt x="4928" y="150"/>
                </a:lnTo>
                <a:lnTo>
                  <a:pt x="4928" y="169"/>
                </a:lnTo>
                <a:lnTo>
                  <a:pt x="4928" y="155"/>
                </a:lnTo>
                <a:lnTo>
                  <a:pt x="4929" y="154"/>
                </a:lnTo>
                <a:lnTo>
                  <a:pt x="4929" y="199"/>
                </a:lnTo>
                <a:lnTo>
                  <a:pt x="4930" y="121"/>
                </a:lnTo>
                <a:lnTo>
                  <a:pt x="4930" y="121"/>
                </a:lnTo>
                <a:lnTo>
                  <a:pt x="4930" y="103"/>
                </a:lnTo>
                <a:lnTo>
                  <a:pt x="4931" y="146"/>
                </a:lnTo>
                <a:lnTo>
                  <a:pt x="4931" y="140"/>
                </a:lnTo>
                <a:lnTo>
                  <a:pt x="4931" y="141"/>
                </a:lnTo>
                <a:lnTo>
                  <a:pt x="4932" y="124"/>
                </a:lnTo>
                <a:lnTo>
                  <a:pt x="4932" y="148"/>
                </a:lnTo>
                <a:lnTo>
                  <a:pt x="4932" y="143"/>
                </a:lnTo>
                <a:lnTo>
                  <a:pt x="4933" y="145"/>
                </a:lnTo>
                <a:lnTo>
                  <a:pt x="4933" y="162"/>
                </a:lnTo>
                <a:lnTo>
                  <a:pt x="4934" y="124"/>
                </a:lnTo>
                <a:lnTo>
                  <a:pt x="4934" y="132"/>
                </a:lnTo>
                <a:lnTo>
                  <a:pt x="4934" y="131"/>
                </a:lnTo>
                <a:lnTo>
                  <a:pt x="4935" y="154"/>
                </a:lnTo>
                <a:lnTo>
                  <a:pt x="4935" y="119"/>
                </a:lnTo>
                <a:lnTo>
                  <a:pt x="4936" y="119"/>
                </a:lnTo>
                <a:lnTo>
                  <a:pt x="4937" y="167"/>
                </a:lnTo>
                <a:lnTo>
                  <a:pt x="4937" y="151"/>
                </a:lnTo>
                <a:lnTo>
                  <a:pt x="4937" y="152"/>
                </a:lnTo>
                <a:lnTo>
                  <a:pt x="4937" y="165"/>
                </a:lnTo>
                <a:lnTo>
                  <a:pt x="4938" y="156"/>
                </a:lnTo>
                <a:lnTo>
                  <a:pt x="4938" y="151"/>
                </a:lnTo>
                <a:lnTo>
                  <a:pt x="4938" y="159"/>
                </a:lnTo>
                <a:lnTo>
                  <a:pt x="4939" y="142"/>
                </a:lnTo>
                <a:lnTo>
                  <a:pt x="4940" y="156"/>
                </a:lnTo>
                <a:lnTo>
                  <a:pt x="4940" y="125"/>
                </a:lnTo>
                <a:lnTo>
                  <a:pt x="4941" y="137"/>
                </a:lnTo>
                <a:lnTo>
                  <a:pt x="4941" y="135"/>
                </a:lnTo>
                <a:lnTo>
                  <a:pt x="4941" y="146"/>
                </a:lnTo>
                <a:lnTo>
                  <a:pt x="4942" y="124"/>
                </a:lnTo>
                <a:lnTo>
                  <a:pt x="4942" y="132"/>
                </a:lnTo>
                <a:lnTo>
                  <a:pt x="4942" y="131"/>
                </a:lnTo>
                <a:lnTo>
                  <a:pt x="4943" y="129"/>
                </a:lnTo>
                <a:lnTo>
                  <a:pt x="4944" y="160"/>
                </a:lnTo>
                <a:lnTo>
                  <a:pt x="4944" y="144"/>
                </a:lnTo>
                <a:lnTo>
                  <a:pt x="4944" y="141"/>
                </a:lnTo>
                <a:lnTo>
                  <a:pt x="4945" y="134"/>
                </a:lnTo>
                <a:lnTo>
                  <a:pt x="4945" y="148"/>
                </a:lnTo>
                <a:lnTo>
                  <a:pt x="4945" y="143"/>
                </a:lnTo>
                <a:lnTo>
                  <a:pt x="4945" y="147"/>
                </a:lnTo>
                <a:lnTo>
                  <a:pt x="4945" y="150"/>
                </a:lnTo>
                <a:lnTo>
                  <a:pt x="4945" y="136"/>
                </a:lnTo>
                <a:lnTo>
                  <a:pt x="4946" y="144"/>
                </a:lnTo>
                <a:lnTo>
                  <a:pt x="4946" y="143"/>
                </a:lnTo>
                <a:lnTo>
                  <a:pt x="4948" y="155"/>
                </a:lnTo>
                <a:lnTo>
                  <a:pt x="4948" y="151"/>
                </a:lnTo>
                <a:lnTo>
                  <a:pt x="4948" y="148"/>
                </a:lnTo>
                <a:lnTo>
                  <a:pt x="4948" y="149"/>
                </a:lnTo>
                <a:lnTo>
                  <a:pt x="4949" y="139"/>
                </a:lnTo>
                <a:lnTo>
                  <a:pt x="4949" y="141"/>
                </a:lnTo>
                <a:lnTo>
                  <a:pt x="4949" y="142"/>
                </a:lnTo>
                <a:lnTo>
                  <a:pt x="4951" y="136"/>
                </a:lnTo>
                <a:lnTo>
                  <a:pt x="4951" y="156"/>
                </a:lnTo>
                <a:lnTo>
                  <a:pt x="4951" y="139"/>
                </a:lnTo>
                <a:lnTo>
                  <a:pt x="4951" y="137"/>
                </a:lnTo>
                <a:lnTo>
                  <a:pt x="4952" y="149"/>
                </a:lnTo>
                <a:lnTo>
                  <a:pt x="4952" y="135"/>
                </a:lnTo>
                <a:lnTo>
                  <a:pt x="4952" y="137"/>
                </a:lnTo>
                <a:lnTo>
                  <a:pt x="4952" y="138"/>
                </a:lnTo>
                <a:lnTo>
                  <a:pt x="4952" y="138"/>
                </a:lnTo>
                <a:lnTo>
                  <a:pt x="4953" y="155"/>
                </a:lnTo>
                <a:lnTo>
                  <a:pt x="4953" y="148"/>
                </a:lnTo>
                <a:lnTo>
                  <a:pt x="4953" y="152"/>
                </a:lnTo>
                <a:lnTo>
                  <a:pt x="4954" y="139"/>
                </a:lnTo>
                <a:lnTo>
                  <a:pt x="4955" y="144"/>
                </a:lnTo>
                <a:lnTo>
                  <a:pt x="4955" y="151"/>
                </a:lnTo>
                <a:lnTo>
                  <a:pt x="4956" y="138"/>
                </a:lnTo>
                <a:lnTo>
                  <a:pt x="4956" y="154"/>
                </a:lnTo>
                <a:lnTo>
                  <a:pt x="4956" y="151"/>
                </a:lnTo>
                <a:lnTo>
                  <a:pt x="4956" y="150"/>
                </a:lnTo>
                <a:lnTo>
                  <a:pt x="4957" y="141"/>
                </a:lnTo>
                <a:lnTo>
                  <a:pt x="4957" y="165"/>
                </a:lnTo>
                <a:lnTo>
                  <a:pt x="4957" y="155"/>
                </a:lnTo>
                <a:lnTo>
                  <a:pt x="4957" y="156"/>
                </a:lnTo>
                <a:lnTo>
                  <a:pt x="4959" y="123"/>
                </a:lnTo>
                <a:lnTo>
                  <a:pt x="4959" y="132"/>
                </a:lnTo>
                <a:lnTo>
                  <a:pt x="4959" y="129"/>
                </a:lnTo>
                <a:lnTo>
                  <a:pt x="4959" y="151"/>
                </a:lnTo>
                <a:lnTo>
                  <a:pt x="4960" y="127"/>
                </a:lnTo>
                <a:lnTo>
                  <a:pt x="4960" y="133"/>
                </a:lnTo>
                <a:lnTo>
                  <a:pt x="4960" y="134"/>
                </a:lnTo>
                <a:lnTo>
                  <a:pt x="4961" y="77"/>
                </a:lnTo>
                <a:lnTo>
                  <a:pt x="4962" y="184"/>
                </a:lnTo>
                <a:lnTo>
                  <a:pt x="4962" y="179"/>
                </a:lnTo>
                <a:lnTo>
                  <a:pt x="4962" y="177"/>
                </a:lnTo>
                <a:lnTo>
                  <a:pt x="4962" y="179"/>
                </a:lnTo>
                <a:lnTo>
                  <a:pt x="4963" y="154"/>
                </a:lnTo>
                <a:lnTo>
                  <a:pt x="4963" y="158"/>
                </a:lnTo>
                <a:lnTo>
                  <a:pt x="4963" y="159"/>
                </a:lnTo>
                <a:lnTo>
                  <a:pt x="4963" y="173"/>
                </a:lnTo>
                <a:lnTo>
                  <a:pt x="4964" y="130"/>
                </a:lnTo>
                <a:lnTo>
                  <a:pt x="4964" y="133"/>
                </a:lnTo>
                <a:lnTo>
                  <a:pt x="4964" y="134"/>
                </a:lnTo>
                <a:lnTo>
                  <a:pt x="4965" y="127"/>
                </a:lnTo>
                <a:lnTo>
                  <a:pt x="4966" y="150"/>
                </a:lnTo>
                <a:lnTo>
                  <a:pt x="4966" y="128"/>
                </a:lnTo>
                <a:lnTo>
                  <a:pt x="4966" y="128"/>
                </a:lnTo>
                <a:lnTo>
                  <a:pt x="4967" y="86"/>
                </a:lnTo>
                <a:lnTo>
                  <a:pt x="4967" y="147"/>
                </a:lnTo>
                <a:lnTo>
                  <a:pt x="4968" y="150"/>
                </a:lnTo>
                <a:lnTo>
                  <a:pt x="4969" y="164"/>
                </a:lnTo>
                <a:lnTo>
                  <a:pt x="4969" y="126"/>
                </a:lnTo>
                <a:lnTo>
                  <a:pt x="4969" y="119"/>
                </a:lnTo>
                <a:lnTo>
                  <a:pt x="4969" y="206"/>
                </a:lnTo>
                <a:lnTo>
                  <a:pt x="4970" y="147"/>
                </a:lnTo>
                <a:lnTo>
                  <a:pt x="4970" y="147"/>
                </a:lnTo>
                <a:lnTo>
                  <a:pt x="4970" y="149"/>
                </a:lnTo>
                <a:lnTo>
                  <a:pt x="4971" y="120"/>
                </a:lnTo>
                <a:lnTo>
                  <a:pt x="4971" y="129"/>
                </a:lnTo>
                <a:lnTo>
                  <a:pt x="4971" y="130"/>
                </a:lnTo>
                <a:lnTo>
                  <a:pt x="4972" y="96"/>
                </a:lnTo>
                <a:lnTo>
                  <a:pt x="4973" y="142"/>
                </a:lnTo>
                <a:lnTo>
                  <a:pt x="4973" y="140"/>
                </a:lnTo>
                <a:lnTo>
                  <a:pt x="4973" y="139"/>
                </a:lnTo>
                <a:lnTo>
                  <a:pt x="4974" y="164"/>
                </a:lnTo>
                <a:lnTo>
                  <a:pt x="4974" y="161"/>
                </a:lnTo>
                <a:lnTo>
                  <a:pt x="4975" y="162"/>
                </a:lnTo>
                <a:lnTo>
                  <a:pt x="4976" y="146"/>
                </a:lnTo>
                <a:lnTo>
                  <a:pt x="4976" y="178"/>
                </a:lnTo>
                <a:lnTo>
                  <a:pt x="4976" y="165"/>
                </a:lnTo>
                <a:lnTo>
                  <a:pt x="4976" y="162"/>
                </a:lnTo>
                <a:lnTo>
                  <a:pt x="4977" y="125"/>
                </a:lnTo>
                <a:lnTo>
                  <a:pt x="4977" y="131"/>
                </a:lnTo>
                <a:lnTo>
                  <a:pt x="4977" y="132"/>
                </a:lnTo>
                <a:lnTo>
                  <a:pt x="4977" y="119"/>
                </a:lnTo>
                <a:lnTo>
                  <a:pt x="4977" y="151"/>
                </a:lnTo>
                <a:lnTo>
                  <a:pt x="4978" y="146"/>
                </a:lnTo>
                <a:lnTo>
                  <a:pt x="4979" y="137"/>
                </a:lnTo>
                <a:lnTo>
                  <a:pt x="4979" y="115"/>
                </a:lnTo>
                <a:lnTo>
                  <a:pt x="4980" y="155"/>
                </a:lnTo>
                <a:lnTo>
                  <a:pt x="4980" y="153"/>
                </a:lnTo>
                <a:lnTo>
                  <a:pt x="4980" y="151"/>
                </a:lnTo>
                <a:lnTo>
                  <a:pt x="4981" y="187"/>
                </a:lnTo>
                <a:lnTo>
                  <a:pt x="4981" y="152"/>
                </a:lnTo>
                <a:lnTo>
                  <a:pt x="4981" y="152"/>
                </a:lnTo>
                <a:lnTo>
                  <a:pt x="4981" y="155"/>
                </a:lnTo>
                <a:lnTo>
                  <a:pt x="4983" y="128"/>
                </a:lnTo>
                <a:lnTo>
                  <a:pt x="4983" y="133"/>
                </a:lnTo>
                <a:lnTo>
                  <a:pt x="4983" y="130"/>
                </a:lnTo>
                <a:lnTo>
                  <a:pt x="4983" y="130"/>
                </a:lnTo>
                <a:lnTo>
                  <a:pt x="4984" y="153"/>
                </a:lnTo>
                <a:lnTo>
                  <a:pt x="4984" y="151"/>
                </a:lnTo>
                <a:lnTo>
                  <a:pt x="4984" y="159"/>
                </a:lnTo>
                <a:lnTo>
                  <a:pt x="4985" y="201"/>
                </a:lnTo>
                <a:lnTo>
                  <a:pt x="4985" y="144"/>
                </a:lnTo>
                <a:lnTo>
                  <a:pt x="4985" y="147"/>
                </a:lnTo>
                <a:lnTo>
                  <a:pt x="4986" y="146"/>
                </a:lnTo>
                <a:lnTo>
                  <a:pt x="4986" y="167"/>
                </a:lnTo>
                <a:lnTo>
                  <a:pt x="4986" y="122"/>
                </a:lnTo>
                <a:lnTo>
                  <a:pt x="4987" y="140"/>
                </a:lnTo>
                <a:lnTo>
                  <a:pt x="4987" y="124"/>
                </a:lnTo>
                <a:lnTo>
                  <a:pt x="4987" y="93"/>
                </a:lnTo>
                <a:lnTo>
                  <a:pt x="4988" y="156"/>
                </a:lnTo>
                <a:lnTo>
                  <a:pt x="4988" y="152"/>
                </a:lnTo>
                <a:lnTo>
                  <a:pt x="4988" y="158"/>
                </a:lnTo>
                <a:lnTo>
                  <a:pt x="4989" y="129"/>
                </a:lnTo>
                <a:lnTo>
                  <a:pt x="4989" y="196"/>
                </a:lnTo>
                <a:lnTo>
                  <a:pt x="4989" y="162"/>
                </a:lnTo>
                <a:lnTo>
                  <a:pt x="4990" y="147"/>
                </a:lnTo>
                <a:lnTo>
                  <a:pt x="4990" y="96"/>
                </a:lnTo>
                <a:lnTo>
                  <a:pt x="4990" y="199"/>
                </a:lnTo>
                <a:lnTo>
                  <a:pt x="4991" y="143"/>
                </a:lnTo>
                <a:lnTo>
                  <a:pt x="4991" y="139"/>
                </a:lnTo>
                <a:lnTo>
                  <a:pt x="4992" y="166"/>
                </a:lnTo>
                <a:lnTo>
                  <a:pt x="4992" y="125"/>
                </a:lnTo>
                <a:lnTo>
                  <a:pt x="4992" y="127"/>
                </a:lnTo>
                <a:lnTo>
                  <a:pt x="4993" y="126"/>
                </a:lnTo>
                <a:lnTo>
                  <a:pt x="4994" y="140"/>
                </a:lnTo>
                <a:lnTo>
                  <a:pt x="4994" y="115"/>
                </a:lnTo>
                <a:lnTo>
                  <a:pt x="4994" y="135"/>
                </a:lnTo>
                <a:lnTo>
                  <a:pt x="4994" y="133"/>
                </a:lnTo>
                <a:lnTo>
                  <a:pt x="4994" y="132"/>
                </a:lnTo>
                <a:lnTo>
                  <a:pt x="4994" y="152"/>
                </a:lnTo>
                <a:lnTo>
                  <a:pt x="4995" y="145"/>
                </a:lnTo>
                <a:lnTo>
                  <a:pt x="4995" y="142"/>
                </a:lnTo>
                <a:lnTo>
                  <a:pt x="4995" y="140"/>
                </a:lnTo>
                <a:lnTo>
                  <a:pt x="4996" y="156"/>
                </a:lnTo>
                <a:lnTo>
                  <a:pt x="4996" y="143"/>
                </a:lnTo>
                <a:lnTo>
                  <a:pt x="4997" y="142"/>
                </a:lnTo>
                <a:lnTo>
                  <a:pt x="4997" y="135"/>
                </a:lnTo>
                <a:lnTo>
                  <a:pt x="4997" y="153"/>
                </a:lnTo>
                <a:lnTo>
                  <a:pt x="4998" y="144"/>
                </a:lnTo>
                <a:lnTo>
                  <a:pt x="4998" y="145"/>
                </a:lnTo>
                <a:lnTo>
                  <a:pt x="4998" y="148"/>
                </a:lnTo>
                <a:lnTo>
                  <a:pt x="4999" y="138"/>
                </a:lnTo>
                <a:lnTo>
                  <a:pt x="4999" y="142"/>
                </a:lnTo>
                <a:lnTo>
                  <a:pt x="4999" y="142"/>
                </a:lnTo>
                <a:lnTo>
                  <a:pt x="5000" y="148"/>
                </a:lnTo>
                <a:lnTo>
                  <a:pt x="5000" y="141"/>
                </a:lnTo>
                <a:lnTo>
                  <a:pt x="5001" y="145"/>
                </a:lnTo>
                <a:lnTo>
                  <a:pt x="5001" y="150"/>
                </a:lnTo>
                <a:lnTo>
                  <a:pt x="5002" y="137"/>
                </a:lnTo>
                <a:lnTo>
                  <a:pt x="5002" y="144"/>
                </a:lnTo>
                <a:lnTo>
                  <a:pt x="5002" y="142"/>
                </a:lnTo>
                <a:lnTo>
                  <a:pt x="5002" y="139"/>
                </a:lnTo>
                <a:lnTo>
                  <a:pt x="5003" y="147"/>
                </a:lnTo>
                <a:lnTo>
                  <a:pt x="5003" y="145"/>
                </a:lnTo>
                <a:lnTo>
                  <a:pt x="5003" y="145"/>
                </a:lnTo>
                <a:lnTo>
                  <a:pt x="5004" y="151"/>
                </a:lnTo>
                <a:lnTo>
                  <a:pt x="5005" y="141"/>
                </a:lnTo>
                <a:lnTo>
                  <a:pt x="5005" y="146"/>
                </a:lnTo>
                <a:lnTo>
                  <a:pt x="5005" y="147"/>
                </a:lnTo>
                <a:lnTo>
                  <a:pt x="5005" y="167"/>
                </a:lnTo>
                <a:lnTo>
                  <a:pt x="5006" y="136"/>
                </a:lnTo>
                <a:lnTo>
                  <a:pt x="5006" y="137"/>
                </a:lnTo>
                <a:lnTo>
                  <a:pt x="5006" y="135"/>
                </a:lnTo>
                <a:lnTo>
                  <a:pt x="5007" y="130"/>
                </a:lnTo>
                <a:lnTo>
                  <a:pt x="5008" y="148"/>
                </a:lnTo>
                <a:lnTo>
                  <a:pt x="5008" y="138"/>
                </a:lnTo>
                <a:lnTo>
                  <a:pt x="5008" y="138"/>
                </a:lnTo>
                <a:lnTo>
                  <a:pt x="5008" y="137"/>
                </a:lnTo>
                <a:lnTo>
                  <a:pt x="5009" y="153"/>
                </a:lnTo>
                <a:lnTo>
                  <a:pt x="5009" y="150"/>
                </a:lnTo>
                <a:lnTo>
                  <a:pt x="5009" y="150"/>
                </a:lnTo>
                <a:lnTo>
                  <a:pt x="5010" y="165"/>
                </a:lnTo>
                <a:lnTo>
                  <a:pt x="5010" y="150"/>
                </a:lnTo>
                <a:lnTo>
                  <a:pt x="5010" y="150"/>
                </a:lnTo>
                <a:lnTo>
                  <a:pt x="5011" y="160"/>
                </a:lnTo>
                <a:lnTo>
                  <a:pt x="5011" y="138"/>
                </a:lnTo>
                <a:lnTo>
                  <a:pt x="5012" y="142"/>
                </a:lnTo>
                <a:lnTo>
                  <a:pt x="5012" y="142"/>
                </a:lnTo>
                <a:lnTo>
                  <a:pt x="5012" y="76"/>
                </a:lnTo>
                <a:lnTo>
                  <a:pt x="5013" y="156"/>
                </a:lnTo>
                <a:lnTo>
                  <a:pt x="5013" y="155"/>
                </a:lnTo>
                <a:lnTo>
                  <a:pt x="5013" y="153"/>
                </a:lnTo>
                <a:lnTo>
                  <a:pt x="5014" y="179"/>
                </a:lnTo>
                <a:lnTo>
                  <a:pt x="5015" y="157"/>
                </a:lnTo>
                <a:lnTo>
                  <a:pt x="5015" y="159"/>
                </a:lnTo>
                <a:lnTo>
                  <a:pt x="5015" y="163"/>
                </a:lnTo>
                <a:lnTo>
                  <a:pt x="5016" y="137"/>
                </a:lnTo>
                <a:lnTo>
                  <a:pt x="5016" y="137"/>
                </a:lnTo>
                <a:lnTo>
                  <a:pt x="5016" y="150"/>
                </a:lnTo>
                <a:lnTo>
                  <a:pt x="5017" y="130"/>
                </a:lnTo>
                <a:lnTo>
                  <a:pt x="5017" y="132"/>
                </a:lnTo>
                <a:lnTo>
                  <a:pt x="5017" y="133"/>
                </a:lnTo>
                <a:lnTo>
                  <a:pt x="5018" y="132"/>
                </a:lnTo>
                <a:lnTo>
                  <a:pt x="5018" y="144"/>
                </a:lnTo>
                <a:lnTo>
                  <a:pt x="5019" y="139"/>
                </a:lnTo>
                <a:lnTo>
                  <a:pt x="5019" y="140"/>
                </a:lnTo>
                <a:lnTo>
                  <a:pt x="5019" y="135"/>
                </a:lnTo>
                <a:lnTo>
                  <a:pt x="5019" y="149"/>
                </a:lnTo>
                <a:lnTo>
                  <a:pt x="5020" y="139"/>
                </a:lnTo>
                <a:lnTo>
                  <a:pt x="5020" y="140"/>
                </a:lnTo>
                <a:lnTo>
                  <a:pt x="5020" y="155"/>
                </a:lnTo>
                <a:lnTo>
                  <a:pt x="5021" y="123"/>
                </a:lnTo>
                <a:lnTo>
                  <a:pt x="5021" y="133"/>
                </a:lnTo>
                <a:lnTo>
                  <a:pt x="5021" y="134"/>
                </a:lnTo>
                <a:lnTo>
                  <a:pt x="5022" y="49"/>
                </a:lnTo>
                <a:lnTo>
                  <a:pt x="5023" y="166"/>
                </a:lnTo>
                <a:lnTo>
                  <a:pt x="5023" y="161"/>
                </a:lnTo>
                <a:lnTo>
                  <a:pt x="5023" y="151"/>
                </a:lnTo>
                <a:lnTo>
                  <a:pt x="5024" y="150"/>
                </a:lnTo>
                <a:lnTo>
                  <a:pt x="5024" y="167"/>
                </a:lnTo>
                <a:lnTo>
                  <a:pt x="5024" y="150"/>
                </a:lnTo>
                <a:lnTo>
                  <a:pt x="5025" y="149"/>
                </a:lnTo>
                <a:lnTo>
                  <a:pt x="5025" y="151"/>
                </a:lnTo>
                <a:lnTo>
                  <a:pt x="5025" y="136"/>
                </a:lnTo>
                <a:lnTo>
                  <a:pt x="5026" y="141"/>
                </a:lnTo>
                <a:lnTo>
                  <a:pt x="5026" y="141"/>
                </a:lnTo>
                <a:lnTo>
                  <a:pt x="5026" y="146"/>
                </a:lnTo>
                <a:lnTo>
                  <a:pt x="5027" y="133"/>
                </a:lnTo>
                <a:lnTo>
                  <a:pt x="5027" y="133"/>
                </a:lnTo>
                <a:lnTo>
                  <a:pt x="5027" y="136"/>
                </a:lnTo>
                <a:lnTo>
                  <a:pt x="5028" y="130"/>
                </a:lnTo>
                <a:lnTo>
                  <a:pt x="5028" y="157"/>
                </a:lnTo>
                <a:lnTo>
                  <a:pt x="5028" y="143"/>
                </a:lnTo>
                <a:lnTo>
                  <a:pt x="5028" y="142"/>
                </a:lnTo>
                <a:lnTo>
                  <a:pt x="5029" y="149"/>
                </a:lnTo>
                <a:lnTo>
                  <a:pt x="5029" y="132"/>
                </a:lnTo>
                <a:lnTo>
                  <a:pt x="5030" y="139"/>
                </a:lnTo>
                <a:lnTo>
                  <a:pt x="5030" y="142"/>
                </a:lnTo>
                <a:lnTo>
                  <a:pt x="5031" y="150"/>
                </a:lnTo>
                <a:lnTo>
                  <a:pt x="5031" y="133"/>
                </a:lnTo>
                <a:lnTo>
                  <a:pt x="5031" y="139"/>
                </a:lnTo>
                <a:lnTo>
                  <a:pt x="5032" y="143"/>
                </a:lnTo>
                <a:lnTo>
                  <a:pt x="5032" y="136"/>
                </a:lnTo>
                <a:lnTo>
                  <a:pt x="5033" y="151"/>
                </a:lnTo>
                <a:lnTo>
                  <a:pt x="5033" y="149"/>
                </a:lnTo>
                <a:lnTo>
                  <a:pt x="5033" y="152"/>
                </a:lnTo>
                <a:lnTo>
                  <a:pt x="5034" y="114"/>
                </a:lnTo>
                <a:lnTo>
                  <a:pt x="5034" y="134"/>
                </a:lnTo>
                <a:lnTo>
                  <a:pt x="5034" y="136"/>
                </a:lnTo>
                <a:lnTo>
                  <a:pt x="5035" y="154"/>
                </a:lnTo>
                <a:lnTo>
                  <a:pt x="5035" y="149"/>
                </a:lnTo>
                <a:lnTo>
                  <a:pt x="5036" y="128"/>
                </a:lnTo>
                <a:lnTo>
                  <a:pt x="5036" y="122"/>
                </a:lnTo>
                <a:lnTo>
                  <a:pt x="5036" y="165"/>
                </a:lnTo>
                <a:lnTo>
                  <a:pt x="5037" y="151"/>
                </a:lnTo>
                <a:lnTo>
                  <a:pt x="5037" y="151"/>
                </a:lnTo>
                <a:lnTo>
                  <a:pt x="5037" y="138"/>
                </a:lnTo>
                <a:lnTo>
                  <a:pt x="5038" y="157"/>
                </a:lnTo>
                <a:lnTo>
                  <a:pt x="5038" y="152"/>
                </a:lnTo>
                <a:lnTo>
                  <a:pt x="5039" y="154"/>
                </a:lnTo>
                <a:lnTo>
                  <a:pt x="5040" y="137"/>
                </a:lnTo>
                <a:lnTo>
                  <a:pt x="5040" y="178"/>
                </a:lnTo>
                <a:lnTo>
                  <a:pt x="5040" y="165"/>
                </a:lnTo>
                <a:lnTo>
                  <a:pt x="5040" y="165"/>
                </a:lnTo>
                <a:lnTo>
                  <a:pt x="5040" y="167"/>
                </a:lnTo>
                <a:lnTo>
                  <a:pt x="5041" y="119"/>
                </a:lnTo>
                <a:lnTo>
                  <a:pt x="5041" y="122"/>
                </a:lnTo>
                <a:lnTo>
                  <a:pt x="5041" y="117"/>
                </a:lnTo>
                <a:lnTo>
                  <a:pt x="5042" y="139"/>
                </a:lnTo>
                <a:lnTo>
                  <a:pt x="5042" y="136"/>
                </a:lnTo>
                <a:lnTo>
                  <a:pt x="5043" y="139"/>
                </a:lnTo>
                <a:lnTo>
                  <a:pt x="5043" y="137"/>
                </a:lnTo>
                <a:lnTo>
                  <a:pt x="5044" y="153"/>
                </a:lnTo>
                <a:lnTo>
                  <a:pt x="5044" y="152"/>
                </a:lnTo>
                <a:lnTo>
                  <a:pt x="5044" y="150"/>
                </a:lnTo>
                <a:lnTo>
                  <a:pt x="5044" y="173"/>
                </a:lnTo>
                <a:lnTo>
                  <a:pt x="5045" y="138"/>
                </a:lnTo>
                <a:lnTo>
                  <a:pt x="5045" y="146"/>
                </a:lnTo>
                <a:lnTo>
                  <a:pt x="5045" y="145"/>
                </a:lnTo>
                <a:lnTo>
                  <a:pt x="5045" y="141"/>
                </a:lnTo>
                <a:lnTo>
                  <a:pt x="5046" y="161"/>
                </a:lnTo>
                <a:lnTo>
                  <a:pt x="5047" y="142"/>
                </a:lnTo>
                <a:lnTo>
                  <a:pt x="5047" y="144"/>
                </a:lnTo>
                <a:lnTo>
                  <a:pt x="5048" y="149"/>
                </a:lnTo>
                <a:lnTo>
                  <a:pt x="5048" y="133"/>
                </a:lnTo>
                <a:lnTo>
                  <a:pt x="5048" y="133"/>
                </a:lnTo>
                <a:lnTo>
                  <a:pt x="5048" y="132"/>
                </a:lnTo>
                <a:lnTo>
                  <a:pt x="5049" y="148"/>
                </a:lnTo>
                <a:lnTo>
                  <a:pt x="5049" y="145"/>
                </a:lnTo>
                <a:lnTo>
                  <a:pt x="5050" y="144"/>
                </a:lnTo>
                <a:lnTo>
                  <a:pt x="5050" y="141"/>
                </a:lnTo>
                <a:lnTo>
                  <a:pt x="5051" y="152"/>
                </a:lnTo>
                <a:lnTo>
                  <a:pt x="5051" y="149"/>
                </a:lnTo>
                <a:lnTo>
                  <a:pt x="5051" y="150"/>
                </a:lnTo>
                <a:lnTo>
                  <a:pt x="5051" y="151"/>
                </a:lnTo>
                <a:lnTo>
                  <a:pt x="5052" y="138"/>
                </a:lnTo>
                <a:lnTo>
                  <a:pt x="5052" y="145"/>
                </a:lnTo>
                <a:lnTo>
                  <a:pt x="5052" y="144"/>
                </a:lnTo>
                <a:lnTo>
                  <a:pt x="5053" y="150"/>
                </a:lnTo>
                <a:lnTo>
                  <a:pt x="5053" y="137"/>
                </a:lnTo>
                <a:lnTo>
                  <a:pt x="5053" y="138"/>
                </a:lnTo>
                <a:lnTo>
                  <a:pt x="5054" y="139"/>
                </a:lnTo>
                <a:lnTo>
                  <a:pt x="5054" y="149"/>
                </a:lnTo>
                <a:lnTo>
                  <a:pt x="5055" y="135"/>
                </a:lnTo>
                <a:lnTo>
                  <a:pt x="5055" y="142"/>
                </a:lnTo>
                <a:lnTo>
                  <a:pt x="5055" y="142"/>
                </a:lnTo>
                <a:lnTo>
                  <a:pt x="5056" y="153"/>
                </a:lnTo>
                <a:lnTo>
                  <a:pt x="5056" y="147"/>
                </a:lnTo>
                <a:lnTo>
                  <a:pt x="5056" y="147"/>
                </a:lnTo>
                <a:lnTo>
                  <a:pt x="5057" y="155"/>
                </a:lnTo>
                <a:lnTo>
                  <a:pt x="5058" y="140"/>
                </a:lnTo>
                <a:lnTo>
                  <a:pt x="5058" y="147"/>
                </a:lnTo>
                <a:lnTo>
                  <a:pt x="5058" y="149"/>
                </a:lnTo>
                <a:lnTo>
                  <a:pt x="5058" y="139"/>
                </a:lnTo>
                <a:lnTo>
                  <a:pt x="5059" y="141"/>
                </a:lnTo>
                <a:lnTo>
                  <a:pt x="5059" y="143"/>
                </a:lnTo>
                <a:lnTo>
                  <a:pt x="5059" y="157"/>
                </a:lnTo>
                <a:lnTo>
                  <a:pt x="5060" y="130"/>
                </a:lnTo>
                <a:lnTo>
                  <a:pt x="5060" y="139"/>
                </a:lnTo>
                <a:lnTo>
                  <a:pt x="5060" y="139"/>
                </a:lnTo>
                <a:lnTo>
                  <a:pt x="5061" y="135"/>
                </a:lnTo>
                <a:lnTo>
                  <a:pt x="5061" y="147"/>
                </a:lnTo>
                <a:lnTo>
                  <a:pt x="5062" y="142"/>
                </a:lnTo>
                <a:lnTo>
                  <a:pt x="5062" y="142"/>
                </a:lnTo>
                <a:lnTo>
                  <a:pt x="5063" y="155"/>
                </a:lnTo>
                <a:lnTo>
                  <a:pt x="5063" y="141"/>
                </a:lnTo>
                <a:lnTo>
                  <a:pt x="5063" y="144"/>
                </a:lnTo>
                <a:lnTo>
                  <a:pt x="5063" y="143"/>
                </a:lnTo>
                <a:lnTo>
                  <a:pt x="5064" y="138"/>
                </a:lnTo>
                <a:lnTo>
                  <a:pt x="5065" y="158"/>
                </a:lnTo>
                <a:lnTo>
                  <a:pt x="5065" y="144"/>
                </a:lnTo>
                <a:lnTo>
                  <a:pt x="5065" y="143"/>
                </a:lnTo>
                <a:lnTo>
                  <a:pt x="5066" y="149"/>
                </a:lnTo>
                <a:lnTo>
                  <a:pt x="5066" y="139"/>
                </a:lnTo>
                <a:lnTo>
                  <a:pt x="5066" y="143"/>
                </a:lnTo>
                <a:lnTo>
                  <a:pt x="5066" y="144"/>
                </a:lnTo>
                <a:lnTo>
                  <a:pt x="5067" y="151"/>
                </a:lnTo>
                <a:lnTo>
                  <a:pt x="5067" y="142"/>
                </a:lnTo>
                <a:lnTo>
                  <a:pt x="5067" y="144"/>
                </a:lnTo>
                <a:lnTo>
                  <a:pt x="5067" y="144"/>
                </a:lnTo>
                <a:lnTo>
                  <a:pt x="5068" y="163"/>
                </a:lnTo>
                <a:lnTo>
                  <a:pt x="5068" y="131"/>
                </a:lnTo>
                <a:lnTo>
                  <a:pt x="5069" y="143"/>
                </a:lnTo>
                <a:lnTo>
                  <a:pt x="5069" y="157"/>
                </a:lnTo>
                <a:lnTo>
                  <a:pt x="5069" y="142"/>
                </a:lnTo>
                <a:lnTo>
                  <a:pt x="5070" y="149"/>
                </a:lnTo>
                <a:lnTo>
                  <a:pt x="5070" y="151"/>
                </a:lnTo>
                <a:lnTo>
                  <a:pt x="5071" y="201"/>
                </a:lnTo>
                <a:lnTo>
                  <a:pt x="5072" y="133"/>
                </a:lnTo>
                <a:lnTo>
                  <a:pt x="5072" y="134"/>
                </a:lnTo>
                <a:lnTo>
                  <a:pt x="5072" y="157"/>
                </a:lnTo>
                <a:lnTo>
                  <a:pt x="5072" y="91"/>
                </a:lnTo>
                <a:lnTo>
                  <a:pt x="5073" y="138"/>
                </a:lnTo>
                <a:lnTo>
                  <a:pt x="5073" y="138"/>
                </a:lnTo>
                <a:lnTo>
                  <a:pt x="5074" y="159"/>
                </a:lnTo>
                <a:lnTo>
                  <a:pt x="5074" y="159"/>
                </a:lnTo>
                <a:lnTo>
                  <a:pt x="5075" y="173"/>
                </a:lnTo>
                <a:lnTo>
                  <a:pt x="5076" y="148"/>
                </a:lnTo>
                <a:lnTo>
                  <a:pt x="5076" y="149"/>
                </a:lnTo>
                <a:lnTo>
                  <a:pt x="5076" y="148"/>
                </a:lnTo>
                <a:lnTo>
                  <a:pt x="5077" y="159"/>
                </a:lnTo>
                <a:lnTo>
                  <a:pt x="5077" y="133"/>
                </a:lnTo>
                <a:lnTo>
                  <a:pt x="5077" y="134"/>
                </a:lnTo>
                <a:lnTo>
                  <a:pt x="5077" y="134"/>
                </a:lnTo>
                <a:lnTo>
                  <a:pt x="5078" y="142"/>
                </a:lnTo>
                <a:lnTo>
                  <a:pt x="5079" y="119"/>
                </a:lnTo>
                <a:lnTo>
                  <a:pt x="5079" y="131"/>
                </a:lnTo>
                <a:lnTo>
                  <a:pt x="5079" y="131"/>
                </a:lnTo>
                <a:lnTo>
                  <a:pt x="5079" y="130"/>
                </a:lnTo>
                <a:lnTo>
                  <a:pt x="5080" y="157"/>
                </a:lnTo>
                <a:lnTo>
                  <a:pt x="5080" y="147"/>
                </a:lnTo>
                <a:lnTo>
                  <a:pt x="5080" y="150"/>
                </a:lnTo>
                <a:lnTo>
                  <a:pt x="5080" y="138"/>
                </a:lnTo>
                <a:lnTo>
                  <a:pt x="5080" y="165"/>
                </a:lnTo>
                <a:lnTo>
                  <a:pt x="5081" y="144"/>
                </a:lnTo>
                <a:lnTo>
                  <a:pt x="5082" y="144"/>
                </a:lnTo>
                <a:lnTo>
                  <a:pt x="5082" y="159"/>
                </a:lnTo>
                <a:lnTo>
                  <a:pt x="5082" y="131"/>
                </a:lnTo>
                <a:lnTo>
                  <a:pt x="5083" y="141"/>
                </a:lnTo>
                <a:lnTo>
                  <a:pt x="5083" y="139"/>
                </a:lnTo>
                <a:lnTo>
                  <a:pt x="5083" y="182"/>
                </a:lnTo>
                <a:lnTo>
                  <a:pt x="5084" y="128"/>
                </a:lnTo>
                <a:lnTo>
                  <a:pt x="5084" y="128"/>
                </a:lnTo>
                <a:lnTo>
                  <a:pt x="5084" y="130"/>
                </a:lnTo>
                <a:lnTo>
                  <a:pt x="5085" y="143"/>
                </a:lnTo>
                <a:lnTo>
                  <a:pt x="5085" y="142"/>
                </a:lnTo>
                <a:lnTo>
                  <a:pt x="5086" y="129"/>
                </a:lnTo>
                <a:lnTo>
                  <a:pt x="5087" y="154"/>
                </a:lnTo>
                <a:lnTo>
                  <a:pt x="5087" y="152"/>
                </a:lnTo>
                <a:lnTo>
                  <a:pt x="5087" y="152"/>
                </a:lnTo>
                <a:lnTo>
                  <a:pt x="5088" y="191"/>
                </a:lnTo>
                <a:lnTo>
                  <a:pt x="5088" y="139"/>
                </a:lnTo>
                <a:lnTo>
                  <a:pt x="5088" y="144"/>
                </a:lnTo>
                <a:lnTo>
                  <a:pt x="5089" y="144"/>
                </a:lnTo>
                <a:lnTo>
                  <a:pt x="5090" y="139"/>
                </a:lnTo>
                <a:lnTo>
                  <a:pt x="5090" y="158"/>
                </a:lnTo>
                <a:lnTo>
                  <a:pt x="5090" y="153"/>
                </a:lnTo>
                <a:lnTo>
                  <a:pt x="5090" y="153"/>
                </a:lnTo>
                <a:lnTo>
                  <a:pt x="5091" y="134"/>
                </a:lnTo>
                <a:lnTo>
                  <a:pt x="5091" y="142"/>
                </a:lnTo>
                <a:lnTo>
                  <a:pt x="5091" y="141"/>
                </a:lnTo>
                <a:lnTo>
                  <a:pt x="5091" y="124"/>
                </a:lnTo>
                <a:lnTo>
                  <a:pt x="5092" y="144"/>
                </a:lnTo>
                <a:lnTo>
                  <a:pt x="5092" y="143"/>
                </a:lnTo>
                <a:lnTo>
                  <a:pt x="5093" y="141"/>
                </a:lnTo>
                <a:lnTo>
                  <a:pt x="5093" y="156"/>
                </a:lnTo>
                <a:lnTo>
                  <a:pt x="5093" y="105"/>
                </a:lnTo>
                <a:lnTo>
                  <a:pt x="5094" y="146"/>
                </a:lnTo>
                <a:lnTo>
                  <a:pt x="5094" y="151"/>
                </a:lnTo>
                <a:lnTo>
                  <a:pt x="5095" y="165"/>
                </a:lnTo>
                <a:lnTo>
                  <a:pt x="5095" y="144"/>
                </a:lnTo>
                <a:lnTo>
                  <a:pt x="5095" y="154"/>
                </a:lnTo>
                <a:lnTo>
                  <a:pt x="5096" y="154"/>
                </a:lnTo>
                <a:lnTo>
                  <a:pt x="5096" y="162"/>
                </a:lnTo>
                <a:lnTo>
                  <a:pt x="5096" y="145"/>
                </a:lnTo>
                <a:lnTo>
                  <a:pt x="5097" y="147"/>
                </a:lnTo>
                <a:lnTo>
                  <a:pt x="5097" y="146"/>
                </a:lnTo>
                <a:lnTo>
                  <a:pt x="5098" y="162"/>
                </a:lnTo>
                <a:lnTo>
                  <a:pt x="5098" y="138"/>
                </a:lnTo>
                <a:lnTo>
                  <a:pt x="5098" y="139"/>
                </a:lnTo>
                <a:lnTo>
                  <a:pt x="5098" y="139"/>
                </a:lnTo>
                <a:lnTo>
                  <a:pt x="5099" y="128"/>
                </a:lnTo>
                <a:lnTo>
                  <a:pt x="5099" y="145"/>
                </a:lnTo>
                <a:lnTo>
                  <a:pt x="5099" y="132"/>
                </a:lnTo>
                <a:lnTo>
                  <a:pt x="5100" y="133"/>
                </a:lnTo>
                <a:lnTo>
                  <a:pt x="5100" y="131"/>
                </a:lnTo>
                <a:lnTo>
                  <a:pt x="5101" y="140"/>
                </a:lnTo>
                <a:lnTo>
                  <a:pt x="5101" y="138"/>
                </a:lnTo>
                <a:lnTo>
                  <a:pt x="5101" y="140"/>
                </a:lnTo>
                <a:lnTo>
                  <a:pt x="5102" y="138"/>
                </a:lnTo>
                <a:lnTo>
                  <a:pt x="5102" y="166"/>
                </a:lnTo>
                <a:lnTo>
                  <a:pt x="5102" y="140"/>
                </a:lnTo>
                <a:lnTo>
                  <a:pt x="5102" y="140"/>
                </a:lnTo>
                <a:lnTo>
                  <a:pt x="5103" y="171"/>
                </a:lnTo>
                <a:lnTo>
                  <a:pt x="5104" y="133"/>
                </a:lnTo>
                <a:lnTo>
                  <a:pt x="5104" y="138"/>
                </a:lnTo>
                <a:lnTo>
                  <a:pt x="5104" y="139"/>
                </a:lnTo>
                <a:lnTo>
                  <a:pt x="5104" y="137"/>
                </a:lnTo>
                <a:lnTo>
                  <a:pt x="5104" y="158"/>
                </a:lnTo>
                <a:lnTo>
                  <a:pt x="5105" y="146"/>
                </a:lnTo>
                <a:lnTo>
                  <a:pt x="5105" y="148"/>
                </a:lnTo>
                <a:lnTo>
                  <a:pt x="5105" y="152"/>
                </a:lnTo>
                <a:lnTo>
                  <a:pt x="5105" y="130"/>
                </a:lnTo>
                <a:lnTo>
                  <a:pt x="5106" y="141"/>
                </a:lnTo>
                <a:lnTo>
                  <a:pt x="5107" y="140"/>
                </a:lnTo>
                <a:lnTo>
                  <a:pt x="5107" y="160"/>
                </a:lnTo>
                <a:lnTo>
                  <a:pt x="5107" y="131"/>
                </a:lnTo>
                <a:lnTo>
                  <a:pt x="5108" y="148"/>
                </a:lnTo>
                <a:lnTo>
                  <a:pt x="5108" y="154"/>
                </a:lnTo>
                <a:lnTo>
                  <a:pt x="5109" y="164"/>
                </a:lnTo>
                <a:lnTo>
                  <a:pt x="5109" y="142"/>
                </a:lnTo>
                <a:lnTo>
                  <a:pt x="5109" y="145"/>
                </a:lnTo>
                <a:lnTo>
                  <a:pt x="5109" y="151"/>
                </a:lnTo>
                <a:lnTo>
                  <a:pt x="5109" y="139"/>
                </a:lnTo>
                <a:lnTo>
                  <a:pt x="5111" y="142"/>
                </a:lnTo>
                <a:lnTo>
                  <a:pt x="5111" y="142"/>
                </a:lnTo>
                <a:lnTo>
                  <a:pt x="5112" y="159"/>
                </a:lnTo>
                <a:lnTo>
                  <a:pt x="5112" y="136"/>
                </a:lnTo>
                <a:lnTo>
                  <a:pt x="5112" y="138"/>
                </a:lnTo>
                <a:lnTo>
                  <a:pt x="5112" y="135"/>
                </a:lnTo>
                <a:lnTo>
                  <a:pt x="5113" y="126"/>
                </a:lnTo>
                <a:lnTo>
                  <a:pt x="5113" y="143"/>
                </a:lnTo>
                <a:lnTo>
                  <a:pt x="5113" y="139"/>
                </a:lnTo>
                <a:lnTo>
                  <a:pt x="5113" y="139"/>
                </a:lnTo>
                <a:lnTo>
                  <a:pt x="5114" y="130"/>
                </a:lnTo>
                <a:lnTo>
                  <a:pt x="5114" y="153"/>
                </a:lnTo>
                <a:lnTo>
                  <a:pt x="5115" y="146"/>
                </a:lnTo>
                <a:lnTo>
                  <a:pt x="5115" y="144"/>
                </a:lnTo>
                <a:lnTo>
                  <a:pt x="5115" y="164"/>
                </a:lnTo>
                <a:lnTo>
                  <a:pt x="5116" y="141"/>
                </a:lnTo>
                <a:lnTo>
                  <a:pt x="5116" y="142"/>
                </a:lnTo>
                <a:lnTo>
                  <a:pt x="5116" y="141"/>
                </a:lnTo>
                <a:lnTo>
                  <a:pt x="5116" y="136"/>
                </a:lnTo>
                <a:lnTo>
                  <a:pt x="5117" y="154"/>
                </a:lnTo>
                <a:lnTo>
                  <a:pt x="5117" y="145"/>
                </a:lnTo>
                <a:lnTo>
                  <a:pt x="5117" y="143"/>
                </a:lnTo>
                <a:lnTo>
                  <a:pt x="5119" y="138"/>
                </a:lnTo>
                <a:lnTo>
                  <a:pt x="5119" y="169"/>
                </a:lnTo>
                <a:lnTo>
                  <a:pt x="5119" y="158"/>
                </a:lnTo>
                <a:lnTo>
                  <a:pt x="5119" y="151"/>
                </a:lnTo>
                <a:lnTo>
                  <a:pt x="5120" y="132"/>
                </a:lnTo>
                <a:lnTo>
                  <a:pt x="5120" y="139"/>
                </a:lnTo>
                <a:lnTo>
                  <a:pt x="5120" y="138"/>
                </a:lnTo>
                <a:lnTo>
                  <a:pt x="5121" y="166"/>
                </a:lnTo>
                <a:lnTo>
                  <a:pt x="5122" y="132"/>
                </a:lnTo>
                <a:lnTo>
                  <a:pt x="5122" y="142"/>
                </a:lnTo>
                <a:lnTo>
                  <a:pt x="5122" y="144"/>
                </a:lnTo>
                <a:lnTo>
                  <a:pt x="5122" y="140"/>
                </a:lnTo>
                <a:lnTo>
                  <a:pt x="5123" y="161"/>
                </a:lnTo>
                <a:lnTo>
                  <a:pt x="5123" y="146"/>
                </a:lnTo>
                <a:lnTo>
                  <a:pt x="5123" y="146"/>
                </a:lnTo>
                <a:lnTo>
                  <a:pt x="5124" y="154"/>
                </a:lnTo>
                <a:lnTo>
                  <a:pt x="5124" y="144"/>
                </a:lnTo>
                <a:lnTo>
                  <a:pt x="5124" y="145"/>
                </a:lnTo>
                <a:lnTo>
                  <a:pt x="5124" y="143"/>
                </a:lnTo>
                <a:lnTo>
                  <a:pt x="5125" y="149"/>
                </a:lnTo>
                <a:lnTo>
                  <a:pt x="5125" y="130"/>
                </a:lnTo>
                <a:lnTo>
                  <a:pt x="5126" y="139"/>
                </a:lnTo>
                <a:lnTo>
                  <a:pt x="5126" y="139"/>
                </a:lnTo>
                <a:lnTo>
                  <a:pt x="5127" y="102"/>
                </a:lnTo>
                <a:lnTo>
                  <a:pt x="5127" y="156"/>
                </a:lnTo>
                <a:lnTo>
                  <a:pt x="5127" y="155"/>
                </a:lnTo>
                <a:lnTo>
                  <a:pt x="5127" y="158"/>
                </a:lnTo>
                <a:lnTo>
                  <a:pt x="5128" y="142"/>
                </a:lnTo>
                <a:lnTo>
                  <a:pt x="5129" y="204"/>
                </a:lnTo>
                <a:lnTo>
                  <a:pt x="5129" y="163"/>
                </a:lnTo>
                <a:lnTo>
                  <a:pt x="5129" y="162"/>
                </a:lnTo>
                <a:lnTo>
                  <a:pt x="5129" y="163"/>
                </a:lnTo>
                <a:lnTo>
                  <a:pt x="5129" y="119"/>
                </a:lnTo>
                <a:lnTo>
                  <a:pt x="5130" y="138"/>
                </a:lnTo>
                <a:lnTo>
                  <a:pt x="5130" y="136"/>
                </a:lnTo>
                <a:lnTo>
                  <a:pt x="5131" y="127"/>
                </a:lnTo>
                <a:lnTo>
                  <a:pt x="5131" y="148"/>
                </a:lnTo>
                <a:lnTo>
                  <a:pt x="5131" y="145"/>
                </a:lnTo>
                <a:lnTo>
                  <a:pt x="5131" y="147"/>
                </a:lnTo>
                <a:lnTo>
                  <a:pt x="5133" y="152"/>
                </a:lnTo>
                <a:lnTo>
                  <a:pt x="5133" y="125"/>
                </a:lnTo>
                <a:lnTo>
                  <a:pt x="5133" y="126"/>
                </a:lnTo>
                <a:lnTo>
                  <a:pt x="5133" y="123"/>
                </a:lnTo>
                <a:lnTo>
                  <a:pt x="5133" y="152"/>
                </a:lnTo>
                <a:lnTo>
                  <a:pt x="5134" y="148"/>
                </a:lnTo>
                <a:lnTo>
                  <a:pt x="5135" y="149"/>
                </a:lnTo>
                <a:lnTo>
                  <a:pt x="5136" y="155"/>
                </a:lnTo>
                <a:lnTo>
                  <a:pt x="5136" y="127"/>
                </a:lnTo>
                <a:lnTo>
                  <a:pt x="5136" y="132"/>
                </a:lnTo>
                <a:lnTo>
                  <a:pt x="5136" y="131"/>
                </a:lnTo>
                <a:lnTo>
                  <a:pt x="5137" y="151"/>
                </a:lnTo>
                <a:lnTo>
                  <a:pt x="5137" y="147"/>
                </a:lnTo>
                <a:lnTo>
                  <a:pt x="5137" y="149"/>
                </a:lnTo>
                <a:lnTo>
                  <a:pt x="5137" y="162"/>
                </a:lnTo>
                <a:lnTo>
                  <a:pt x="5138" y="140"/>
                </a:lnTo>
                <a:lnTo>
                  <a:pt x="5138" y="147"/>
                </a:lnTo>
                <a:lnTo>
                  <a:pt x="5139" y="148"/>
                </a:lnTo>
                <a:lnTo>
                  <a:pt x="5139" y="141"/>
                </a:lnTo>
                <a:lnTo>
                  <a:pt x="5139" y="157"/>
                </a:lnTo>
                <a:lnTo>
                  <a:pt x="5140" y="147"/>
                </a:lnTo>
                <a:lnTo>
                  <a:pt x="5140" y="146"/>
                </a:lnTo>
                <a:lnTo>
                  <a:pt x="5140" y="157"/>
                </a:lnTo>
                <a:lnTo>
                  <a:pt x="5141" y="127"/>
                </a:lnTo>
                <a:lnTo>
                  <a:pt x="5141" y="134"/>
                </a:lnTo>
                <a:lnTo>
                  <a:pt x="5141" y="133"/>
                </a:lnTo>
                <a:lnTo>
                  <a:pt x="5141" y="147"/>
                </a:lnTo>
                <a:lnTo>
                  <a:pt x="5142" y="130"/>
                </a:lnTo>
                <a:lnTo>
                  <a:pt x="5143" y="141"/>
                </a:lnTo>
                <a:lnTo>
                  <a:pt x="5143" y="142"/>
                </a:lnTo>
                <a:lnTo>
                  <a:pt x="5143" y="157"/>
                </a:lnTo>
                <a:lnTo>
                  <a:pt x="5143" y="140"/>
                </a:lnTo>
                <a:lnTo>
                  <a:pt x="5144" y="147"/>
                </a:lnTo>
                <a:lnTo>
                  <a:pt x="5144" y="149"/>
                </a:lnTo>
                <a:lnTo>
                  <a:pt x="5145" y="141"/>
                </a:lnTo>
                <a:lnTo>
                  <a:pt x="5145" y="171"/>
                </a:lnTo>
                <a:lnTo>
                  <a:pt x="5145" y="147"/>
                </a:lnTo>
                <a:lnTo>
                  <a:pt x="5146" y="146"/>
                </a:lnTo>
                <a:lnTo>
                  <a:pt x="5146" y="147"/>
                </a:lnTo>
                <a:lnTo>
                  <a:pt x="5147" y="130"/>
                </a:lnTo>
                <a:lnTo>
                  <a:pt x="5147" y="130"/>
                </a:lnTo>
                <a:lnTo>
                  <a:pt x="5147" y="143"/>
                </a:lnTo>
                <a:lnTo>
                  <a:pt x="5147" y="126"/>
                </a:lnTo>
                <a:lnTo>
                  <a:pt x="5148" y="136"/>
                </a:lnTo>
                <a:lnTo>
                  <a:pt x="5148" y="136"/>
                </a:lnTo>
                <a:lnTo>
                  <a:pt x="5148" y="95"/>
                </a:lnTo>
                <a:lnTo>
                  <a:pt x="5149" y="166"/>
                </a:lnTo>
                <a:lnTo>
                  <a:pt x="5150" y="165"/>
                </a:lnTo>
                <a:lnTo>
                  <a:pt x="5151" y="160"/>
                </a:lnTo>
                <a:lnTo>
                  <a:pt x="5151" y="190"/>
                </a:lnTo>
                <a:lnTo>
                  <a:pt x="5151" y="163"/>
                </a:lnTo>
                <a:lnTo>
                  <a:pt x="5151" y="164"/>
                </a:lnTo>
                <a:lnTo>
                  <a:pt x="5151" y="164"/>
                </a:lnTo>
                <a:lnTo>
                  <a:pt x="5152" y="131"/>
                </a:lnTo>
                <a:lnTo>
                  <a:pt x="5152" y="135"/>
                </a:lnTo>
                <a:lnTo>
                  <a:pt x="5153" y="133"/>
                </a:lnTo>
                <a:lnTo>
                  <a:pt x="5153" y="175"/>
                </a:lnTo>
                <a:lnTo>
                  <a:pt x="5153" y="117"/>
                </a:lnTo>
                <a:lnTo>
                  <a:pt x="5154" y="132"/>
                </a:lnTo>
                <a:lnTo>
                  <a:pt x="5154" y="128"/>
                </a:lnTo>
                <a:lnTo>
                  <a:pt x="5154" y="124"/>
                </a:lnTo>
                <a:lnTo>
                  <a:pt x="5154" y="138"/>
                </a:lnTo>
                <a:lnTo>
                  <a:pt x="5155" y="134"/>
                </a:lnTo>
                <a:lnTo>
                  <a:pt x="5155" y="136"/>
                </a:lnTo>
                <a:lnTo>
                  <a:pt x="5155" y="133"/>
                </a:lnTo>
                <a:lnTo>
                  <a:pt x="5156" y="155"/>
                </a:lnTo>
                <a:lnTo>
                  <a:pt x="5156" y="143"/>
                </a:lnTo>
                <a:lnTo>
                  <a:pt x="5157" y="145"/>
                </a:lnTo>
                <a:lnTo>
                  <a:pt x="5157" y="143"/>
                </a:lnTo>
                <a:lnTo>
                  <a:pt x="5158" y="185"/>
                </a:lnTo>
                <a:lnTo>
                  <a:pt x="5158" y="182"/>
                </a:lnTo>
                <a:lnTo>
                  <a:pt x="5158" y="185"/>
                </a:lnTo>
                <a:lnTo>
                  <a:pt x="5159" y="128"/>
                </a:lnTo>
                <a:lnTo>
                  <a:pt x="5159" y="130"/>
                </a:lnTo>
                <a:lnTo>
                  <a:pt x="5160" y="127"/>
                </a:lnTo>
                <a:lnTo>
                  <a:pt x="5160" y="140"/>
                </a:lnTo>
                <a:lnTo>
                  <a:pt x="5161" y="130"/>
                </a:lnTo>
                <a:lnTo>
                  <a:pt x="5161" y="131"/>
                </a:lnTo>
                <a:lnTo>
                  <a:pt x="5161" y="106"/>
                </a:lnTo>
                <a:lnTo>
                  <a:pt x="5162" y="147"/>
                </a:lnTo>
                <a:lnTo>
                  <a:pt x="5162" y="144"/>
                </a:lnTo>
                <a:lnTo>
                  <a:pt x="5162" y="143"/>
                </a:lnTo>
                <a:lnTo>
                  <a:pt x="5163" y="120"/>
                </a:lnTo>
                <a:lnTo>
                  <a:pt x="5163" y="170"/>
                </a:lnTo>
                <a:lnTo>
                  <a:pt x="5163" y="161"/>
                </a:lnTo>
                <a:lnTo>
                  <a:pt x="5164" y="163"/>
                </a:lnTo>
                <a:lnTo>
                  <a:pt x="5164" y="172"/>
                </a:lnTo>
                <a:lnTo>
                  <a:pt x="5164" y="152"/>
                </a:lnTo>
                <a:lnTo>
                  <a:pt x="5165" y="152"/>
                </a:lnTo>
                <a:lnTo>
                  <a:pt x="5165" y="152"/>
                </a:lnTo>
                <a:lnTo>
                  <a:pt x="5166" y="163"/>
                </a:lnTo>
                <a:lnTo>
                  <a:pt x="5166" y="141"/>
                </a:lnTo>
                <a:lnTo>
                  <a:pt x="5166" y="143"/>
                </a:lnTo>
                <a:lnTo>
                  <a:pt x="5166" y="140"/>
                </a:lnTo>
                <a:lnTo>
                  <a:pt x="5167" y="149"/>
                </a:lnTo>
                <a:lnTo>
                  <a:pt x="5168" y="121"/>
                </a:lnTo>
                <a:lnTo>
                  <a:pt x="5168" y="131"/>
                </a:lnTo>
                <a:lnTo>
                  <a:pt x="5168" y="130"/>
                </a:lnTo>
                <a:lnTo>
                  <a:pt x="5168" y="143"/>
                </a:lnTo>
                <a:lnTo>
                  <a:pt x="5169" y="114"/>
                </a:lnTo>
                <a:lnTo>
                  <a:pt x="5169" y="121"/>
                </a:lnTo>
                <a:lnTo>
                  <a:pt x="5169" y="124"/>
                </a:lnTo>
                <a:lnTo>
                  <a:pt x="5169" y="123"/>
                </a:lnTo>
                <a:lnTo>
                  <a:pt x="5170" y="162"/>
                </a:lnTo>
                <a:lnTo>
                  <a:pt x="5170" y="176"/>
                </a:lnTo>
                <a:lnTo>
                  <a:pt x="5172" y="143"/>
                </a:lnTo>
                <a:lnTo>
                  <a:pt x="5172" y="146"/>
                </a:lnTo>
                <a:lnTo>
                  <a:pt x="5172" y="149"/>
                </a:lnTo>
                <a:lnTo>
                  <a:pt x="5173" y="133"/>
                </a:lnTo>
                <a:lnTo>
                  <a:pt x="5173" y="156"/>
                </a:lnTo>
                <a:lnTo>
                  <a:pt x="5173" y="133"/>
                </a:lnTo>
                <a:lnTo>
                  <a:pt x="5173" y="134"/>
                </a:lnTo>
                <a:lnTo>
                  <a:pt x="5174" y="128"/>
                </a:lnTo>
                <a:lnTo>
                  <a:pt x="5174" y="164"/>
                </a:lnTo>
                <a:lnTo>
                  <a:pt x="5175" y="134"/>
                </a:lnTo>
                <a:lnTo>
                  <a:pt x="5175" y="136"/>
                </a:lnTo>
                <a:lnTo>
                  <a:pt x="5175" y="133"/>
                </a:lnTo>
                <a:lnTo>
                  <a:pt x="5176" y="153"/>
                </a:lnTo>
                <a:lnTo>
                  <a:pt x="5176" y="141"/>
                </a:lnTo>
                <a:lnTo>
                  <a:pt x="5176" y="141"/>
                </a:lnTo>
                <a:lnTo>
                  <a:pt x="5177" y="164"/>
                </a:lnTo>
                <a:lnTo>
                  <a:pt x="5177" y="147"/>
                </a:lnTo>
                <a:lnTo>
                  <a:pt x="5177" y="150"/>
                </a:lnTo>
                <a:lnTo>
                  <a:pt x="5178" y="155"/>
                </a:lnTo>
                <a:lnTo>
                  <a:pt x="5179" y="137"/>
                </a:lnTo>
                <a:lnTo>
                  <a:pt x="5179" y="139"/>
                </a:lnTo>
                <a:lnTo>
                  <a:pt x="5179" y="137"/>
                </a:lnTo>
                <a:lnTo>
                  <a:pt x="5180" y="151"/>
                </a:lnTo>
                <a:lnTo>
                  <a:pt x="5180" y="144"/>
                </a:lnTo>
                <a:lnTo>
                  <a:pt x="5180" y="146"/>
                </a:lnTo>
                <a:lnTo>
                  <a:pt x="5180" y="168"/>
                </a:lnTo>
                <a:lnTo>
                  <a:pt x="5182" y="137"/>
                </a:lnTo>
                <a:lnTo>
                  <a:pt x="5182" y="138"/>
                </a:lnTo>
                <a:lnTo>
                  <a:pt x="5182" y="138"/>
                </a:lnTo>
                <a:lnTo>
                  <a:pt x="5182" y="135"/>
                </a:lnTo>
                <a:lnTo>
                  <a:pt x="5183" y="144"/>
                </a:lnTo>
                <a:lnTo>
                  <a:pt x="5183" y="143"/>
                </a:lnTo>
                <a:lnTo>
                  <a:pt x="5183" y="142"/>
                </a:lnTo>
                <a:lnTo>
                  <a:pt x="5184" y="136"/>
                </a:lnTo>
                <a:lnTo>
                  <a:pt x="5184" y="164"/>
                </a:lnTo>
                <a:lnTo>
                  <a:pt x="5184" y="163"/>
                </a:lnTo>
                <a:lnTo>
                  <a:pt x="5185" y="173"/>
                </a:lnTo>
                <a:lnTo>
                  <a:pt x="5186" y="123"/>
                </a:lnTo>
                <a:lnTo>
                  <a:pt x="5186" y="128"/>
                </a:lnTo>
                <a:lnTo>
                  <a:pt x="5186" y="129"/>
                </a:lnTo>
                <a:lnTo>
                  <a:pt x="5187" y="156"/>
                </a:lnTo>
                <a:lnTo>
                  <a:pt x="5187" y="143"/>
                </a:lnTo>
                <a:lnTo>
                  <a:pt x="5187" y="143"/>
                </a:lnTo>
                <a:lnTo>
                  <a:pt x="5187" y="136"/>
                </a:lnTo>
                <a:lnTo>
                  <a:pt x="5188" y="163"/>
                </a:lnTo>
                <a:lnTo>
                  <a:pt x="5188" y="148"/>
                </a:lnTo>
                <a:lnTo>
                  <a:pt x="5188" y="148"/>
                </a:lnTo>
                <a:lnTo>
                  <a:pt x="5189" y="153"/>
                </a:lnTo>
                <a:lnTo>
                  <a:pt x="5190" y="142"/>
                </a:lnTo>
                <a:lnTo>
                  <a:pt x="5190" y="145"/>
                </a:lnTo>
                <a:lnTo>
                  <a:pt x="5190" y="147"/>
                </a:lnTo>
                <a:lnTo>
                  <a:pt x="5191" y="149"/>
                </a:lnTo>
                <a:lnTo>
                  <a:pt x="5191" y="140"/>
                </a:lnTo>
                <a:lnTo>
                  <a:pt x="5191" y="143"/>
                </a:lnTo>
                <a:lnTo>
                  <a:pt x="5192" y="144"/>
                </a:lnTo>
                <a:lnTo>
                  <a:pt x="5192" y="149"/>
                </a:lnTo>
                <a:lnTo>
                  <a:pt x="5192" y="126"/>
                </a:lnTo>
                <a:lnTo>
                  <a:pt x="5193" y="138"/>
                </a:lnTo>
                <a:lnTo>
                  <a:pt x="5193" y="139"/>
                </a:lnTo>
                <a:lnTo>
                  <a:pt x="5194" y="154"/>
                </a:lnTo>
                <a:lnTo>
                  <a:pt x="5194" y="119"/>
                </a:lnTo>
                <a:lnTo>
                  <a:pt x="5194" y="133"/>
                </a:lnTo>
                <a:lnTo>
                  <a:pt x="5194" y="133"/>
                </a:lnTo>
                <a:lnTo>
                  <a:pt x="5194" y="130"/>
                </a:lnTo>
                <a:lnTo>
                  <a:pt x="5195" y="164"/>
                </a:lnTo>
                <a:lnTo>
                  <a:pt x="5195" y="155"/>
                </a:lnTo>
                <a:lnTo>
                  <a:pt x="5196" y="156"/>
                </a:lnTo>
                <a:lnTo>
                  <a:pt x="5196" y="161"/>
                </a:lnTo>
                <a:lnTo>
                  <a:pt x="5197" y="144"/>
                </a:lnTo>
                <a:lnTo>
                  <a:pt x="5197" y="147"/>
                </a:lnTo>
                <a:lnTo>
                  <a:pt x="5197" y="145"/>
                </a:lnTo>
                <a:lnTo>
                  <a:pt x="5198" y="188"/>
                </a:lnTo>
                <a:lnTo>
                  <a:pt x="5198" y="119"/>
                </a:lnTo>
                <a:lnTo>
                  <a:pt x="5198" y="128"/>
                </a:lnTo>
                <a:lnTo>
                  <a:pt x="5199" y="131"/>
                </a:lnTo>
                <a:lnTo>
                  <a:pt x="5199" y="125"/>
                </a:lnTo>
                <a:lnTo>
                  <a:pt x="5199" y="164"/>
                </a:lnTo>
                <a:lnTo>
                  <a:pt x="5200" y="139"/>
                </a:lnTo>
                <a:lnTo>
                  <a:pt x="5200" y="136"/>
                </a:lnTo>
                <a:lnTo>
                  <a:pt x="5200" y="131"/>
                </a:lnTo>
                <a:lnTo>
                  <a:pt x="5201" y="148"/>
                </a:lnTo>
                <a:lnTo>
                  <a:pt x="5201" y="137"/>
                </a:lnTo>
                <a:lnTo>
                  <a:pt x="5201" y="135"/>
                </a:lnTo>
                <a:lnTo>
                  <a:pt x="5201" y="129"/>
                </a:lnTo>
                <a:lnTo>
                  <a:pt x="5202" y="155"/>
                </a:lnTo>
                <a:lnTo>
                  <a:pt x="5202" y="153"/>
                </a:lnTo>
                <a:lnTo>
                  <a:pt x="5203" y="153"/>
                </a:lnTo>
                <a:lnTo>
                  <a:pt x="5203" y="153"/>
                </a:lnTo>
                <a:lnTo>
                  <a:pt x="5204" y="139"/>
                </a:lnTo>
                <a:lnTo>
                  <a:pt x="5204" y="143"/>
                </a:lnTo>
                <a:lnTo>
                  <a:pt x="5204" y="140"/>
                </a:lnTo>
                <a:lnTo>
                  <a:pt x="5204" y="137"/>
                </a:lnTo>
                <a:lnTo>
                  <a:pt x="5205" y="156"/>
                </a:lnTo>
                <a:lnTo>
                  <a:pt x="5205" y="143"/>
                </a:lnTo>
                <a:lnTo>
                  <a:pt x="5206" y="141"/>
                </a:lnTo>
                <a:lnTo>
                  <a:pt x="5206" y="136"/>
                </a:lnTo>
                <a:lnTo>
                  <a:pt x="5207" y="149"/>
                </a:lnTo>
                <a:lnTo>
                  <a:pt x="5207" y="144"/>
                </a:lnTo>
                <a:lnTo>
                  <a:pt x="5207" y="147"/>
                </a:lnTo>
                <a:lnTo>
                  <a:pt x="5207" y="132"/>
                </a:lnTo>
                <a:lnTo>
                  <a:pt x="5208" y="159"/>
                </a:lnTo>
                <a:lnTo>
                  <a:pt x="5208" y="147"/>
                </a:lnTo>
                <a:lnTo>
                  <a:pt x="5208" y="144"/>
                </a:lnTo>
                <a:lnTo>
                  <a:pt x="5209" y="161"/>
                </a:lnTo>
                <a:lnTo>
                  <a:pt x="5210" y="147"/>
                </a:lnTo>
                <a:lnTo>
                  <a:pt x="5210" y="212"/>
                </a:lnTo>
                <a:lnTo>
                  <a:pt x="5211" y="139"/>
                </a:lnTo>
                <a:lnTo>
                  <a:pt x="5211" y="141"/>
                </a:lnTo>
                <a:lnTo>
                  <a:pt x="5211" y="141"/>
                </a:lnTo>
                <a:lnTo>
                  <a:pt x="5211" y="169"/>
                </a:lnTo>
                <a:lnTo>
                  <a:pt x="5212" y="116"/>
                </a:lnTo>
                <a:lnTo>
                  <a:pt x="5212" y="120"/>
                </a:lnTo>
                <a:lnTo>
                  <a:pt x="5212" y="133"/>
                </a:lnTo>
                <a:lnTo>
                  <a:pt x="5212" y="139"/>
                </a:lnTo>
                <a:lnTo>
                  <a:pt x="5212" y="103"/>
                </a:lnTo>
                <a:lnTo>
                  <a:pt x="5214" y="134"/>
                </a:lnTo>
                <a:lnTo>
                  <a:pt x="5214" y="134"/>
                </a:lnTo>
                <a:lnTo>
                  <a:pt x="5214" y="129"/>
                </a:lnTo>
                <a:lnTo>
                  <a:pt x="5215" y="161"/>
                </a:lnTo>
                <a:lnTo>
                  <a:pt x="5215" y="158"/>
                </a:lnTo>
                <a:lnTo>
                  <a:pt x="5215" y="157"/>
                </a:lnTo>
                <a:lnTo>
                  <a:pt x="5215" y="172"/>
                </a:lnTo>
                <a:lnTo>
                  <a:pt x="5216" y="132"/>
                </a:lnTo>
                <a:lnTo>
                  <a:pt x="5216" y="132"/>
                </a:lnTo>
                <a:lnTo>
                  <a:pt x="5217" y="175"/>
                </a:lnTo>
                <a:lnTo>
                  <a:pt x="5218" y="117"/>
                </a:lnTo>
                <a:lnTo>
                  <a:pt x="5218" y="122"/>
                </a:lnTo>
                <a:lnTo>
                  <a:pt x="5218" y="121"/>
                </a:lnTo>
                <a:lnTo>
                  <a:pt x="5218" y="152"/>
                </a:lnTo>
                <a:lnTo>
                  <a:pt x="5219" y="147"/>
                </a:lnTo>
                <a:lnTo>
                  <a:pt x="5219" y="150"/>
                </a:lnTo>
                <a:lnTo>
                  <a:pt x="5220" y="149"/>
                </a:lnTo>
                <a:lnTo>
                  <a:pt x="5220" y="185"/>
                </a:lnTo>
                <a:lnTo>
                  <a:pt x="5221" y="196"/>
                </a:lnTo>
                <a:lnTo>
                  <a:pt x="5221" y="208"/>
                </a:lnTo>
                <a:lnTo>
                  <a:pt x="5222" y="114"/>
                </a:lnTo>
                <a:lnTo>
                  <a:pt x="5222" y="114"/>
                </a:lnTo>
                <a:lnTo>
                  <a:pt x="5223" y="109"/>
                </a:lnTo>
                <a:lnTo>
                  <a:pt x="5223" y="124"/>
                </a:lnTo>
                <a:lnTo>
                  <a:pt x="5223" y="121"/>
                </a:lnTo>
                <a:lnTo>
                  <a:pt x="5223" y="120"/>
                </a:lnTo>
                <a:lnTo>
                  <a:pt x="5224" y="119"/>
                </a:lnTo>
                <a:lnTo>
                  <a:pt x="5225" y="146"/>
                </a:lnTo>
                <a:lnTo>
                  <a:pt x="5225" y="148"/>
                </a:lnTo>
                <a:lnTo>
                  <a:pt x="5226" y="141"/>
                </a:lnTo>
                <a:lnTo>
                  <a:pt x="5226" y="169"/>
                </a:lnTo>
                <a:lnTo>
                  <a:pt x="5226" y="153"/>
                </a:lnTo>
                <a:lnTo>
                  <a:pt x="5226" y="151"/>
                </a:lnTo>
                <a:lnTo>
                  <a:pt x="5227" y="160"/>
                </a:lnTo>
                <a:lnTo>
                  <a:pt x="5227" y="144"/>
                </a:lnTo>
                <a:lnTo>
                  <a:pt x="5227" y="147"/>
                </a:lnTo>
                <a:lnTo>
                  <a:pt x="5227" y="147"/>
                </a:lnTo>
                <a:lnTo>
                  <a:pt x="5228" y="148"/>
                </a:lnTo>
                <a:lnTo>
                  <a:pt x="5228" y="137"/>
                </a:lnTo>
                <a:lnTo>
                  <a:pt x="5229" y="142"/>
                </a:lnTo>
                <a:lnTo>
                  <a:pt x="5229" y="141"/>
                </a:lnTo>
                <a:lnTo>
                  <a:pt x="5230" y="127"/>
                </a:lnTo>
                <a:lnTo>
                  <a:pt x="5230" y="143"/>
                </a:lnTo>
                <a:lnTo>
                  <a:pt x="5230" y="138"/>
                </a:lnTo>
                <a:lnTo>
                  <a:pt x="5230" y="136"/>
                </a:lnTo>
                <a:lnTo>
                  <a:pt x="5231" y="158"/>
                </a:lnTo>
                <a:lnTo>
                  <a:pt x="5231" y="118"/>
                </a:lnTo>
                <a:lnTo>
                  <a:pt x="5232" y="146"/>
                </a:lnTo>
                <a:lnTo>
                  <a:pt x="5232" y="151"/>
                </a:lnTo>
                <a:lnTo>
                  <a:pt x="5233" y="165"/>
                </a:lnTo>
                <a:lnTo>
                  <a:pt x="5233" y="118"/>
                </a:lnTo>
                <a:lnTo>
                  <a:pt x="5233" y="155"/>
                </a:lnTo>
                <a:lnTo>
                  <a:pt x="5233" y="156"/>
                </a:lnTo>
                <a:lnTo>
                  <a:pt x="5234" y="221"/>
                </a:lnTo>
                <a:lnTo>
                  <a:pt x="5234" y="140"/>
                </a:lnTo>
                <a:lnTo>
                  <a:pt x="5234" y="159"/>
                </a:lnTo>
                <a:lnTo>
                  <a:pt x="5234" y="162"/>
                </a:lnTo>
                <a:lnTo>
                  <a:pt x="5236" y="108"/>
                </a:lnTo>
                <a:lnTo>
                  <a:pt x="5236" y="113"/>
                </a:lnTo>
                <a:lnTo>
                  <a:pt x="5236" y="116"/>
                </a:lnTo>
                <a:lnTo>
                  <a:pt x="5236" y="109"/>
                </a:lnTo>
                <a:lnTo>
                  <a:pt x="5237" y="138"/>
                </a:lnTo>
                <a:lnTo>
                  <a:pt x="5238" y="138"/>
                </a:lnTo>
                <a:lnTo>
                  <a:pt x="5238" y="151"/>
                </a:lnTo>
                <a:lnTo>
                  <a:pt x="5239" y="145"/>
                </a:lnTo>
                <a:lnTo>
                  <a:pt x="5239" y="145"/>
                </a:lnTo>
                <a:lnTo>
                  <a:pt x="5239" y="162"/>
                </a:lnTo>
                <a:lnTo>
                  <a:pt x="5239" y="141"/>
                </a:lnTo>
                <a:lnTo>
                  <a:pt x="5240" y="149"/>
                </a:lnTo>
                <a:lnTo>
                  <a:pt x="5240" y="151"/>
                </a:lnTo>
                <a:lnTo>
                  <a:pt x="5241" y="162"/>
                </a:lnTo>
                <a:lnTo>
                  <a:pt x="5241" y="142"/>
                </a:lnTo>
                <a:lnTo>
                  <a:pt x="5241" y="148"/>
                </a:lnTo>
                <a:lnTo>
                  <a:pt x="5241" y="146"/>
                </a:lnTo>
                <a:lnTo>
                  <a:pt x="5242" y="179"/>
                </a:lnTo>
                <a:lnTo>
                  <a:pt x="5243" y="126"/>
                </a:lnTo>
                <a:lnTo>
                  <a:pt x="5243" y="136"/>
                </a:lnTo>
                <a:lnTo>
                  <a:pt x="5243" y="139"/>
                </a:lnTo>
                <a:lnTo>
                  <a:pt x="5243" y="137"/>
                </a:lnTo>
                <a:lnTo>
                  <a:pt x="5244" y="177"/>
                </a:lnTo>
                <a:lnTo>
                  <a:pt x="5244" y="143"/>
                </a:lnTo>
                <a:lnTo>
                  <a:pt x="5244" y="140"/>
                </a:lnTo>
                <a:lnTo>
                  <a:pt x="5244" y="148"/>
                </a:lnTo>
                <a:lnTo>
                  <a:pt x="5246" y="127"/>
                </a:lnTo>
                <a:lnTo>
                  <a:pt x="5246" y="129"/>
                </a:lnTo>
                <a:lnTo>
                  <a:pt x="5246" y="127"/>
                </a:lnTo>
                <a:lnTo>
                  <a:pt x="5247" y="105"/>
                </a:lnTo>
                <a:lnTo>
                  <a:pt x="5247" y="137"/>
                </a:lnTo>
                <a:lnTo>
                  <a:pt x="5247" y="135"/>
                </a:lnTo>
                <a:lnTo>
                  <a:pt x="5247" y="135"/>
                </a:lnTo>
                <a:lnTo>
                  <a:pt x="5247" y="134"/>
                </a:lnTo>
                <a:lnTo>
                  <a:pt x="5248" y="161"/>
                </a:lnTo>
                <a:lnTo>
                  <a:pt x="5248" y="154"/>
                </a:lnTo>
                <a:lnTo>
                  <a:pt x="5249" y="153"/>
                </a:lnTo>
                <a:lnTo>
                  <a:pt x="5249" y="175"/>
                </a:lnTo>
                <a:lnTo>
                  <a:pt x="5249" y="139"/>
                </a:lnTo>
                <a:lnTo>
                  <a:pt x="5250" y="143"/>
                </a:lnTo>
                <a:lnTo>
                  <a:pt x="5250" y="143"/>
                </a:lnTo>
                <a:lnTo>
                  <a:pt x="5250" y="112"/>
                </a:lnTo>
                <a:lnTo>
                  <a:pt x="5251" y="154"/>
                </a:lnTo>
                <a:lnTo>
                  <a:pt x="5251" y="152"/>
                </a:lnTo>
                <a:lnTo>
                  <a:pt x="5251" y="151"/>
                </a:lnTo>
                <a:lnTo>
                  <a:pt x="5251" y="162"/>
                </a:lnTo>
                <a:lnTo>
                  <a:pt x="5252" y="144"/>
                </a:lnTo>
                <a:lnTo>
                  <a:pt x="5252" y="146"/>
                </a:lnTo>
                <a:lnTo>
                  <a:pt x="5253" y="146"/>
                </a:lnTo>
                <a:lnTo>
                  <a:pt x="5253" y="160"/>
                </a:lnTo>
                <a:lnTo>
                  <a:pt x="5254" y="137"/>
                </a:lnTo>
                <a:lnTo>
                  <a:pt x="5254" y="139"/>
                </a:lnTo>
                <a:lnTo>
                  <a:pt x="5254" y="140"/>
                </a:lnTo>
                <a:lnTo>
                  <a:pt x="5255" y="145"/>
                </a:lnTo>
                <a:lnTo>
                  <a:pt x="5255" y="134"/>
                </a:lnTo>
                <a:lnTo>
                  <a:pt x="5255" y="136"/>
                </a:lnTo>
                <a:lnTo>
                  <a:pt x="5256" y="136"/>
                </a:lnTo>
                <a:lnTo>
                  <a:pt x="5256" y="133"/>
                </a:lnTo>
                <a:lnTo>
                  <a:pt x="5256" y="147"/>
                </a:lnTo>
                <a:lnTo>
                  <a:pt x="5257" y="145"/>
                </a:lnTo>
                <a:lnTo>
                  <a:pt x="5257" y="146"/>
                </a:lnTo>
                <a:lnTo>
                  <a:pt x="5257" y="154"/>
                </a:lnTo>
                <a:lnTo>
                  <a:pt x="5257" y="141"/>
                </a:lnTo>
                <a:lnTo>
                  <a:pt x="5258" y="149"/>
                </a:lnTo>
                <a:lnTo>
                  <a:pt x="5258" y="149"/>
                </a:lnTo>
                <a:lnTo>
                  <a:pt x="5259" y="157"/>
                </a:lnTo>
                <a:lnTo>
                  <a:pt x="5259" y="137"/>
                </a:lnTo>
                <a:lnTo>
                  <a:pt x="5259" y="140"/>
                </a:lnTo>
                <a:lnTo>
                  <a:pt x="5260" y="141"/>
                </a:lnTo>
                <a:lnTo>
                  <a:pt x="5261" y="153"/>
                </a:lnTo>
                <a:lnTo>
                  <a:pt x="5261" y="91"/>
                </a:lnTo>
                <a:lnTo>
                  <a:pt x="5261" y="92"/>
                </a:lnTo>
                <a:lnTo>
                  <a:pt x="5262" y="169"/>
                </a:lnTo>
                <a:lnTo>
                  <a:pt x="5262" y="167"/>
                </a:lnTo>
                <a:lnTo>
                  <a:pt x="5263" y="168"/>
                </a:lnTo>
                <a:lnTo>
                  <a:pt x="5263" y="192"/>
                </a:lnTo>
                <a:lnTo>
                  <a:pt x="5264" y="145"/>
                </a:lnTo>
                <a:lnTo>
                  <a:pt x="5264" y="147"/>
                </a:lnTo>
                <a:lnTo>
                  <a:pt x="5264" y="148"/>
                </a:lnTo>
                <a:lnTo>
                  <a:pt x="5265" y="122"/>
                </a:lnTo>
                <a:lnTo>
                  <a:pt x="5265" y="127"/>
                </a:lnTo>
                <a:lnTo>
                  <a:pt x="5265" y="127"/>
                </a:lnTo>
                <a:lnTo>
                  <a:pt x="5265" y="76"/>
                </a:lnTo>
                <a:lnTo>
                  <a:pt x="5266" y="152"/>
                </a:lnTo>
                <a:lnTo>
                  <a:pt x="5266" y="147"/>
                </a:lnTo>
                <a:lnTo>
                  <a:pt x="5267" y="152"/>
                </a:lnTo>
                <a:lnTo>
                  <a:pt x="5268" y="199"/>
                </a:lnTo>
                <a:lnTo>
                  <a:pt x="5268" y="134"/>
                </a:lnTo>
                <a:lnTo>
                  <a:pt x="5268" y="187"/>
                </a:lnTo>
                <a:lnTo>
                  <a:pt x="5268" y="71"/>
                </a:lnTo>
                <a:lnTo>
                  <a:pt x="5269" y="215"/>
                </a:lnTo>
                <a:lnTo>
                  <a:pt x="5269" y="185"/>
                </a:lnTo>
                <a:lnTo>
                  <a:pt x="5269" y="191"/>
                </a:lnTo>
                <a:lnTo>
                  <a:pt x="5270" y="206"/>
                </a:lnTo>
                <a:lnTo>
                  <a:pt x="5271" y="113"/>
                </a:lnTo>
                <a:lnTo>
                  <a:pt x="5271" y="116"/>
                </a:lnTo>
                <a:lnTo>
                  <a:pt x="5271" y="118"/>
                </a:lnTo>
                <a:lnTo>
                  <a:pt x="5272" y="165"/>
                </a:lnTo>
                <a:lnTo>
                  <a:pt x="5272" y="59"/>
                </a:lnTo>
                <a:lnTo>
                  <a:pt x="5272" y="145"/>
                </a:lnTo>
                <a:lnTo>
                  <a:pt x="5272" y="127"/>
                </a:lnTo>
                <a:lnTo>
                  <a:pt x="5272" y="73"/>
                </a:lnTo>
                <a:lnTo>
                  <a:pt x="5273" y="168"/>
                </a:lnTo>
                <a:lnTo>
                  <a:pt x="5273" y="155"/>
                </a:lnTo>
                <a:lnTo>
                  <a:pt x="5273" y="151"/>
                </a:lnTo>
                <a:lnTo>
                  <a:pt x="5274" y="171"/>
                </a:lnTo>
                <a:lnTo>
                  <a:pt x="5274" y="141"/>
                </a:lnTo>
                <a:lnTo>
                  <a:pt x="5275" y="152"/>
                </a:lnTo>
                <a:lnTo>
                  <a:pt x="5275" y="155"/>
                </a:lnTo>
                <a:lnTo>
                  <a:pt x="5275" y="159"/>
                </a:lnTo>
                <a:lnTo>
                  <a:pt x="5276" y="134"/>
                </a:lnTo>
                <a:lnTo>
                  <a:pt x="5276" y="136"/>
                </a:lnTo>
                <a:lnTo>
                  <a:pt x="5276" y="136"/>
                </a:lnTo>
                <a:lnTo>
                  <a:pt x="5277" y="152"/>
                </a:lnTo>
                <a:lnTo>
                  <a:pt x="5277" y="133"/>
                </a:lnTo>
                <a:lnTo>
                  <a:pt x="5278" y="145"/>
                </a:lnTo>
                <a:lnTo>
                  <a:pt x="5278" y="144"/>
                </a:lnTo>
                <a:lnTo>
                  <a:pt x="5278" y="137"/>
                </a:lnTo>
                <a:lnTo>
                  <a:pt x="5278" y="155"/>
                </a:lnTo>
                <a:lnTo>
                  <a:pt x="5279" y="139"/>
                </a:lnTo>
                <a:lnTo>
                  <a:pt x="5279" y="142"/>
                </a:lnTo>
                <a:lnTo>
                  <a:pt x="5279" y="138"/>
                </a:lnTo>
                <a:lnTo>
                  <a:pt x="5280" y="157"/>
                </a:lnTo>
                <a:lnTo>
                  <a:pt x="5280" y="147"/>
                </a:lnTo>
                <a:lnTo>
                  <a:pt x="5280" y="149"/>
                </a:lnTo>
                <a:lnTo>
                  <a:pt x="5281" y="158"/>
                </a:lnTo>
                <a:lnTo>
                  <a:pt x="5281" y="138"/>
                </a:lnTo>
                <a:lnTo>
                  <a:pt x="5282" y="151"/>
                </a:lnTo>
                <a:lnTo>
                  <a:pt x="5282" y="156"/>
                </a:lnTo>
                <a:lnTo>
                  <a:pt x="5282" y="159"/>
                </a:lnTo>
                <a:lnTo>
                  <a:pt x="5283" y="142"/>
                </a:lnTo>
                <a:lnTo>
                  <a:pt x="5283" y="148"/>
                </a:lnTo>
                <a:lnTo>
                  <a:pt x="5283" y="152"/>
                </a:lnTo>
                <a:lnTo>
                  <a:pt x="5284" y="144"/>
                </a:lnTo>
                <a:lnTo>
                  <a:pt x="5284" y="158"/>
                </a:lnTo>
                <a:lnTo>
                  <a:pt x="5284" y="146"/>
                </a:lnTo>
                <a:lnTo>
                  <a:pt x="5284" y="148"/>
                </a:lnTo>
                <a:lnTo>
                  <a:pt x="5285" y="143"/>
                </a:lnTo>
                <a:lnTo>
                  <a:pt x="5285" y="153"/>
                </a:lnTo>
                <a:lnTo>
                  <a:pt x="5286" y="150"/>
                </a:lnTo>
                <a:lnTo>
                  <a:pt x="5286" y="150"/>
                </a:lnTo>
                <a:lnTo>
                  <a:pt x="5286" y="161"/>
                </a:lnTo>
                <a:lnTo>
                  <a:pt x="5287" y="133"/>
                </a:lnTo>
                <a:lnTo>
                  <a:pt x="5287" y="138"/>
                </a:lnTo>
                <a:lnTo>
                  <a:pt x="5287" y="138"/>
                </a:lnTo>
                <a:lnTo>
                  <a:pt x="5288" y="137"/>
                </a:lnTo>
                <a:lnTo>
                  <a:pt x="5288" y="148"/>
                </a:lnTo>
                <a:lnTo>
                  <a:pt x="5289" y="139"/>
                </a:lnTo>
                <a:lnTo>
                  <a:pt x="5289" y="138"/>
                </a:lnTo>
                <a:lnTo>
                  <a:pt x="5289" y="128"/>
                </a:lnTo>
                <a:lnTo>
                  <a:pt x="5290" y="151"/>
                </a:lnTo>
                <a:lnTo>
                  <a:pt x="5290" y="147"/>
                </a:lnTo>
                <a:lnTo>
                  <a:pt x="5290" y="146"/>
                </a:lnTo>
                <a:lnTo>
                  <a:pt x="5290" y="138"/>
                </a:lnTo>
                <a:lnTo>
                  <a:pt x="5291" y="154"/>
                </a:lnTo>
                <a:lnTo>
                  <a:pt x="5291" y="146"/>
                </a:lnTo>
                <a:lnTo>
                  <a:pt x="5291" y="145"/>
                </a:lnTo>
                <a:lnTo>
                  <a:pt x="5292" y="142"/>
                </a:lnTo>
                <a:lnTo>
                  <a:pt x="5293" y="157"/>
                </a:lnTo>
                <a:lnTo>
                  <a:pt x="5293" y="144"/>
                </a:lnTo>
                <a:lnTo>
                  <a:pt x="5293" y="143"/>
                </a:lnTo>
                <a:lnTo>
                  <a:pt x="5294" y="144"/>
                </a:lnTo>
                <a:lnTo>
                  <a:pt x="5294" y="130"/>
                </a:lnTo>
                <a:lnTo>
                  <a:pt x="5294" y="142"/>
                </a:lnTo>
                <a:lnTo>
                  <a:pt x="5295" y="138"/>
                </a:lnTo>
                <a:lnTo>
                  <a:pt x="5295" y="131"/>
                </a:lnTo>
                <a:lnTo>
                  <a:pt x="5296" y="146"/>
                </a:lnTo>
                <a:lnTo>
                  <a:pt x="5296" y="144"/>
                </a:lnTo>
                <a:lnTo>
                  <a:pt x="5296" y="141"/>
                </a:lnTo>
                <a:lnTo>
                  <a:pt x="5296" y="150"/>
                </a:lnTo>
                <a:lnTo>
                  <a:pt x="5297" y="134"/>
                </a:lnTo>
                <a:lnTo>
                  <a:pt x="5297" y="136"/>
                </a:lnTo>
                <a:lnTo>
                  <a:pt x="5297" y="138"/>
                </a:lnTo>
                <a:lnTo>
                  <a:pt x="5297" y="136"/>
                </a:lnTo>
                <a:lnTo>
                  <a:pt x="5298" y="153"/>
                </a:lnTo>
                <a:lnTo>
                  <a:pt x="5298" y="139"/>
                </a:lnTo>
                <a:lnTo>
                  <a:pt x="5298" y="143"/>
                </a:lnTo>
                <a:lnTo>
                  <a:pt x="5299" y="140"/>
                </a:lnTo>
                <a:lnTo>
                  <a:pt x="5299" y="150"/>
                </a:lnTo>
                <a:lnTo>
                  <a:pt x="5300" y="146"/>
                </a:lnTo>
                <a:lnTo>
                  <a:pt x="5300" y="149"/>
                </a:lnTo>
                <a:lnTo>
                  <a:pt x="5300" y="154"/>
                </a:lnTo>
                <a:lnTo>
                  <a:pt x="5301" y="139"/>
                </a:lnTo>
                <a:lnTo>
                  <a:pt x="5301" y="140"/>
                </a:lnTo>
                <a:lnTo>
                  <a:pt x="5302" y="141"/>
                </a:lnTo>
                <a:lnTo>
                  <a:pt x="5302" y="157"/>
                </a:lnTo>
                <a:lnTo>
                  <a:pt x="5302" y="136"/>
                </a:lnTo>
                <a:lnTo>
                  <a:pt x="5303" y="142"/>
                </a:lnTo>
                <a:lnTo>
                  <a:pt x="5303" y="142"/>
                </a:lnTo>
                <a:lnTo>
                  <a:pt x="5303" y="152"/>
                </a:lnTo>
                <a:lnTo>
                  <a:pt x="5304" y="127"/>
                </a:lnTo>
                <a:lnTo>
                  <a:pt x="5304" y="136"/>
                </a:lnTo>
                <a:lnTo>
                  <a:pt x="5304" y="138"/>
                </a:lnTo>
                <a:lnTo>
                  <a:pt x="5305" y="129"/>
                </a:lnTo>
                <a:lnTo>
                  <a:pt x="5305" y="144"/>
                </a:lnTo>
                <a:lnTo>
                  <a:pt x="5305" y="142"/>
                </a:lnTo>
                <a:lnTo>
                  <a:pt x="5306" y="150"/>
                </a:lnTo>
                <a:lnTo>
                  <a:pt x="5306" y="145"/>
                </a:lnTo>
                <a:lnTo>
                  <a:pt x="5307" y="205"/>
                </a:lnTo>
                <a:lnTo>
                  <a:pt x="5307" y="203"/>
                </a:lnTo>
                <a:lnTo>
                  <a:pt x="5308" y="123"/>
                </a:lnTo>
                <a:lnTo>
                  <a:pt x="5308" y="125"/>
                </a:lnTo>
                <a:lnTo>
                  <a:pt x="5308" y="124"/>
                </a:lnTo>
                <a:lnTo>
                  <a:pt x="5309" y="137"/>
                </a:lnTo>
                <a:lnTo>
                  <a:pt x="5309" y="102"/>
                </a:lnTo>
                <a:lnTo>
                  <a:pt x="5310" y="128"/>
                </a:lnTo>
                <a:lnTo>
                  <a:pt x="5310" y="133"/>
                </a:lnTo>
                <a:lnTo>
                  <a:pt x="5311" y="189"/>
                </a:lnTo>
                <a:lnTo>
                  <a:pt x="5311" y="165"/>
                </a:lnTo>
                <a:lnTo>
                  <a:pt x="5311" y="161"/>
                </a:lnTo>
                <a:lnTo>
                  <a:pt x="5312" y="141"/>
                </a:lnTo>
                <a:lnTo>
                  <a:pt x="5312" y="142"/>
                </a:lnTo>
                <a:lnTo>
                  <a:pt x="5313" y="144"/>
                </a:lnTo>
                <a:lnTo>
                  <a:pt x="5313" y="131"/>
                </a:lnTo>
                <a:lnTo>
                  <a:pt x="5314" y="151"/>
                </a:lnTo>
                <a:lnTo>
                  <a:pt x="5314" y="137"/>
                </a:lnTo>
                <a:lnTo>
                  <a:pt x="5314" y="140"/>
                </a:lnTo>
                <a:lnTo>
                  <a:pt x="5314" y="135"/>
                </a:lnTo>
                <a:lnTo>
                  <a:pt x="5315" y="159"/>
                </a:lnTo>
                <a:lnTo>
                  <a:pt x="5315" y="149"/>
                </a:lnTo>
                <a:lnTo>
                  <a:pt x="5315" y="149"/>
                </a:lnTo>
                <a:lnTo>
                  <a:pt x="5315" y="142"/>
                </a:lnTo>
                <a:lnTo>
                  <a:pt x="5316" y="183"/>
                </a:lnTo>
                <a:lnTo>
                  <a:pt x="5316" y="143"/>
                </a:lnTo>
                <a:lnTo>
                  <a:pt x="5317" y="140"/>
                </a:lnTo>
                <a:lnTo>
                  <a:pt x="5317" y="144"/>
                </a:lnTo>
                <a:lnTo>
                  <a:pt x="5318" y="126"/>
                </a:lnTo>
                <a:lnTo>
                  <a:pt x="5318" y="141"/>
                </a:lnTo>
                <a:lnTo>
                  <a:pt x="5318" y="143"/>
                </a:lnTo>
                <a:lnTo>
                  <a:pt x="5319" y="154"/>
                </a:lnTo>
                <a:lnTo>
                  <a:pt x="5319" y="132"/>
                </a:lnTo>
                <a:lnTo>
                  <a:pt x="5319" y="146"/>
                </a:lnTo>
                <a:lnTo>
                  <a:pt x="5320" y="147"/>
                </a:lnTo>
                <a:lnTo>
                  <a:pt x="5320" y="134"/>
                </a:lnTo>
                <a:lnTo>
                  <a:pt x="5321" y="161"/>
                </a:lnTo>
                <a:lnTo>
                  <a:pt x="5321" y="143"/>
                </a:lnTo>
                <a:lnTo>
                  <a:pt x="5321" y="142"/>
                </a:lnTo>
                <a:lnTo>
                  <a:pt x="5322" y="109"/>
                </a:lnTo>
                <a:lnTo>
                  <a:pt x="5322" y="151"/>
                </a:lnTo>
                <a:lnTo>
                  <a:pt x="5322" y="150"/>
                </a:lnTo>
                <a:lnTo>
                  <a:pt x="5322" y="146"/>
                </a:lnTo>
                <a:lnTo>
                  <a:pt x="5323" y="166"/>
                </a:lnTo>
                <a:lnTo>
                  <a:pt x="5323" y="153"/>
                </a:lnTo>
                <a:lnTo>
                  <a:pt x="5324" y="152"/>
                </a:lnTo>
                <a:lnTo>
                  <a:pt x="5324" y="168"/>
                </a:lnTo>
                <a:lnTo>
                  <a:pt x="5325" y="130"/>
                </a:lnTo>
                <a:lnTo>
                  <a:pt x="5325" y="132"/>
                </a:lnTo>
                <a:lnTo>
                  <a:pt x="5325" y="132"/>
                </a:lnTo>
                <a:lnTo>
                  <a:pt x="5326" y="95"/>
                </a:lnTo>
                <a:lnTo>
                  <a:pt x="5326" y="138"/>
                </a:lnTo>
                <a:lnTo>
                  <a:pt x="5326" y="134"/>
                </a:lnTo>
                <a:lnTo>
                  <a:pt x="5326" y="134"/>
                </a:lnTo>
                <a:lnTo>
                  <a:pt x="5327" y="163"/>
                </a:lnTo>
                <a:lnTo>
                  <a:pt x="5328" y="151"/>
                </a:lnTo>
                <a:lnTo>
                  <a:pt x="5328" y="150"/>
                </a:lnTo>
                <a:lnTo>
                  <a:pt x="5328" y="173"/>
                </a:lnTo>
                <a:lnTo>
                  <a:pt x="5329" y="140"/>
                </a:lnTo>
                <a:lnTo>
                  <a:pt x="5329" y="141"/>
                </a:lnTo>
                <a:lnTo>
                  <a:pt x="5329" y="132"/>
                </a:lnTo>
                <a:lnTo>
                  <a:pt x="5330" y="175"/>
                </a:lnTo>
                <a:lnTo>
                  <a:pt x="5330" y="156"/>
                </a:lnTo>
                <a:lnTo>
                  <a:pt x="5330" y="154"/>
                </a:lnTo>
                <a:lnTo>
                  <a:pt x="5331" y="123"/>
                </a:lnTo>
                <a:lnTo>
                  <a:pt x="5332" y="137"/>
                </a:lnTo>
                <a:lnTo>
                  <a:pt x="5332" y="138"/>
                </a:lnTo>
                <a:lnTo>
                  <a:pt x="5333" y="130"/>
                </a:lnTo>
                <a:lnTo>
                  <a:pt x="5333" y="210"/>
                </a:lnTo>
                <a:lnTo>
                  <a:pt x="5333" y="197"/>
                </a:lnTo>
                <a:lnTo>
                  <a:pt x="5333" y="193"/>
                </a:lnTo>
                <a:lnTo>
                  <a:pt x="5334" y="202"/>
                </a:lnTo>
                <a:lnTo>
                  <a:pt x="5335" y="122"/>
                </a:lnTo>
                <a:lnTo>
                  <a:pt x="5335" y="124"/>
                </a:lnTo>
                <a:lnTo>
                  <a:pt x="5335" y="138"/>
                </a:lnTo>
                <a:lnTo>
                  <a:pt x="5335" y="158"/>
                </a:lnTo>
                <a:lnTo>
                  <a:pt x="5335" y="105"/>
                </a:lnTo>
                <a:lnTo>
                  <a:pt x="5336" y="133"/>
                </a:lnTo>
                <a:lnTo>
                  <a:pt x="5336" y="155"/>
                </a:lnTo>
                <a:lnTo>
                  <a:pt x="5336" y="127"/>
                </a:lnTo>
                <a:lnTo>
                  <a:pt x="5337" y="173"/>
                </a:lnTo>
                <a:lnTo>
                  <a:pt x="5337" y="147"/>
                </a:lnTo>
                <a:lnTo>
                  <a:pt x="5337" y="156"/>
                </a:lnTo>
                <a:lnTo>
                  <a:pt x="5338" y="193"/>
                </a:lnTo>
                <a:lnTo>
                  <a:pt x="5339" y="132"/>
                </a:lnTo>
                <a:lnTo>
                  <a:pt x="5339" y="148"/>
                </a:lnTo>
                <a:lnTo>
                  <a:pt x="5339" y="145"/>
                </a:lnTo>
                <a:lnTo>
                  <a:pt x="5339" y="152"/>
                </a:lnTo>
                <a:lnTo>
                  <a:pt x="5340" y="113"/>
                </a:lnTo>
                <a:lnTo>
                  <a:pt x="5340" y="124"/>
                </a:lnTo>
                <a:lnTo>
                  <a:pt x="5340" y="126"/>
                </a:lnTo>
                <a:lnTo>
                  <a:pt x="5340" y="118"/>
                </a:lnTo>
                <a:lnTo>
                  <a:pt x="5341" y="143"/>
                </a:lnTo>
                <a:lnTo>
                  <a:pt x="5342" y="142"/>
                </a:lnTo>
                <a:lnTo>
                  <a:pt x="5342" y="135"/>
                </a:lnTo>
                <a:lnTo>
                  <a:pt x="5342" y="151"/>
                </a:lnTo>
                <a:lnTo>
                  <a:pt x="5342" y="132"/>
                </a:lnTo>
                <a:lnTo>
                  <a:pt x="5343" y="148"/>
                </a:lnTo>
                <a:lnTo>
                  <a:pt x="5343" y="148"/>
                </a:lnTo>
                <a:lnTo>
                  <a:pt x="5344" y="142"/>
                </a:lnTo>
                <a:lnTo>
                  <a:pt x="5344" y="153"/>
                </a:lnTo>
                <a:lnTo>
                  <a:pt x="5344" y="151"/>
                </a:lnTo>
                <a:lnTo>
                  <a:pt x="5344" y="149"/>
                </a:lnTo>
                <a:lnTo>
                  <a:pt x="5345" y="162"/>
                </a:lnTo>
                <a:lnTo>
                  <a:pt x="5346" y="138"/>
                </a:lnTo>
                <a:lnTo>
                  <a:pt x="5346" y="142"/>
                </a:lnTo>
                <a:lnTo>
                  <a:pt x="5346" y="141"/>
                </a:lnTo>
                <a:lnTo>
                  <a:pt x="5346" y="127"/>
                </a:lnTo>
                <a:lnTo>
                  <a:pt x="5347" y="145"/>
                </a:lnTo>
                <a:lnTo>
                  <a:pt x="5347" y="131"/>
                </a:lnTo>
                <a:lnTo>
                  <a:pt x="5347" y="131"/>
                </a:lnTo>
                <a:lnTo>
                  <a:pt x="5347" y="131"/>
                </a:lnTo>
                <a:lnTo>
                  <a:pt x="5348" y="151"/>
                </a:lnTo>
                <a:lnTo>
                  <a:pt x="5348" y="151"/>
                </a:lnTo>
                <a:lnTo>
                  <a:pt x="5348" y="149"/>
                </a:lnTo>
                <a:lnTo>
                  <a:pt x="5350" y="147"/>
                </a:lnTo>
                <a:lnTo>
                  <a:pt x="5350" y="162"/>
                </a:lnTo>
                <a:lnTo>
                  <a:pt x="5350" y="159"/>
                </a:lnTo>
                <a:lnTo>
                  <a:pt x="5350" y="156"/>
                </a:lnTo>
                <a:lnTo>
                  <a:pt x="5351" y="165"/>
                </a:lnTo>
                <a:lnTo>
                  <a:pt x="5351" y="136"/>
                </a:lnTo>
                <a:lnTo>
                  <a:pt x="5352" y="137"/>
                </a:lnTo>
                <a:lnTo>
                  <a:pt x="5352" y="142"/>
                </a:lnTo>
                <a:lnTo>
                  <a:pt x="5352" y="106"/>
                </a:lnTo>
                <a:lnTo>
                  <a:pt x="5353" y="133"/>
                </a:lnTo>
                <a:lnTo>
                  <a:pt x="5353" y="133"/>
                </a:lnTo>
                <a:lnTo>
                  <a:pt x="5353" y="160"/>
                </a:lnTo>
                <a:lnTo>
                  <a:pt x="5354" y="124"/>
                </a:lnTo>
                <a:lnTo>
                  <a:pt x="5354" y="130"/>
                </a:lnTo>
                <a:lnTo>
                  <a:pt x="5354" y="128"/>
                </a:lnTo>
                <a:lnTo>
                  <a:pt x="5355" y="155"/>
                </a:lnTo>
                <a:lnTo>
                  <a:pt x="5355" y="151"/>
                </a:lnTo>
                <a:lnTo>
                  <a:pt x="5355" y="155"/>
                </a:lnTo>
                <a:lnTo>
                  <a:pt x="5356" y="158"/>
                </a:lnTo>
                <a:lnTo>
                  <a:pt x="5356" y="142"/>
                </a:lnTo>
                <a:lnTo>
                  <a:pt x="5357" y="147"/>
                </a:lnTo>
                <a:lnTo>
                  <a:pt x="5357" y="148"/>
                </a:lnTo>
                <a:lnTo>
                  <a:pt x="5358" y="174"/>
                </a:lnTo>
                <a:lnTo>
                  <a:pt x="5358" y="133"/>
                </a:lnTo>
                <a:lnTo>
                  <a:pt x="5358" y="136"/>
                </a:lnTo>
                <a:lnTo>
                  <a:pt x="5359" y="135"/>
                </a:lnTo>
                <a:lnTo>
                  <a:pt x="5359" y="149"/>
                </a:lnTo>
                <a:lnTo>
                  <a:pt x="5360" y="139"/>
                </a:lnTo>
                <a:lnTo>
                  <a:pt x="5360" y="136"/>
                </a:lnTo>
                <a:lnTo>
                  <a:pt x="5360" y="146"/>
                </a:lnTo>
                <a:lnTo>
                  <a:pt x="5361" y="122"/>
                </a:lnTo>
                <a:lnTo>
                  <a:pt x="5361" y="129"/>
                </a:lnTo>
                <a:lnTo>
                  <a:pt x="5361" y="129"/>
                </a:lnTo>
                <a:lnTo>
                  <a:pt x="5362" y="148"/>
                </a:lnTo>
                <a:lnTo>
                  <a:pt x="5362" y="148"/>
                </a:lnTo>
                <a:lnTo>
                  <a:pt x="5363" y="150"/>
                </a:lnTo>
                <a:lnTo>
                  <a:pt x="5364" y="156"/>
                </a:lnTo>
                <a:lnTo>
                  <a:pt x="5364" y="138"/>
                </a:lnTo>
                <a:lnTo>
                  <a:pt x="5364" y="145"/>
                </a:lnTo>
                <a:lnTo>
                  <a:pt x="5364" y="144"/>
                </a:lnTo>
                <a:lnTo>
                  <a:pt x="5365" y="135"/>
                </a:lnTo>
                <a:lnTo>
                  <a:pt x="5365" y="153"/>
                </a:lnTo>
                <a:lnTo>
                  <a:pt x="5366" y="136"/>
                </a:lnTo>
                <a:lnTo>
                  <a:pt x="5366" y="85"/>
                </a:lnTo>
                <a:lnTo>
                  <a:pt x="5367" y="167"/>
                </a:lnTo>
                <a:lnTo>
                  <a:pt x="5367" y="159"/>
                </a:lnTo>
                <a:lnTo>
                  <a:pt x="5367" y="163"/>
                </a:lnTo>
                <a:lnTo>
                  <a:pt x="5368" y="148"/>
                </a:lnTo>
                <a:lnTo>
                  <a:pt x="5368" y="205"/>
                </a:lnTo>
                <a:lnTo>
                  <a:pt x="5368" y="183"/>
                </a:lnTo>
                <a:lnTo>
                  <a:pt x="5368" y="169"/>
                </a:lnTo>
                <a:lnTo>
                  <a:pt x="5369" y="115"/>
                </a:lnTo>
                <a:lnTo>
                  <a:pt x="5369" y="127"/>
                </a:lnTo>
                <a:lnTo>
                  <a:pt x="5370" y="124"/>
                </a:lnTo>
                <a:lnTo>
                  <a:pt x="5370" y="94"/>
                </a:lnTo>
                <a:lnTo>
                  <a:pt x="5371" y="144"/>
                </a:lnTo>
                <a:lnTo>
                  <a:pt x="5371" y="128"/>
                </a:lnTo>
                <a:lnTo>
                  <a:pt x="5371" y="131"/>
                </a:lnTo>
                <a:lnTo>
                  <a:pt x="5371" y="119"/>
                </a:lnTo>
                <a:lnTo>
                  <a:pt x="5372" y="164"/>
                </a:lnTo>
                <a:lnTo>
                  <a:pt x="5372" y="163"/>
                </a:lnTo>
                <a:lnTo>
                  <a:pt x="5372" y="158"/>
                </a:lnTo>
                <a:lnTo>
                  <a:pt x="5373" y="201"/>
                </a:lnTo>
                <a:lnTo>
                  <a:pt x="5374" y="142"/>
                </a:lnTo>
                <a:lnTo>
                  <a:pt x="5374" y="135"/>
                </a:lnTo>
                <a:lnTo>
                  <a:pt x="5374" y="169"/>
                </a:lnTo>
                <a:lnTo>
                  <a:pt x="5375" y="122"/>
                </a:lnTo>
                <a:lnTo>
                  <a:pt x="5375" y="131"/>
                </a:lnTo>
                <a:lnTo>
                  <a:pt x="5375" y="133"/>
                </a:lnTo>
                <a:lnTo>
                  <a:pt x="5375" y="147"/>
                </a:lnTo>
                <a:lnTo>
                  <a:pt x="5376" y="77"/>
                </a:lnTo>
                <a:lnTo>
                  <a:pt x="5376" y="142"/>
                </a:lnTo>
                <a:lnTo>
                  <a:pt x="5377" y="143"/>
                </a:lnTo>
                <a:lnTo>
                  <a:pt x="5377" y="136"/>
                </a:lnTo>
                <a:lnTo>
                  <a:pt x="5378" y="166"/>
                </a:lnTo>
                <a:lnTo>
                  <a:pt x="5378" y="162"/>
                </a:lnTo>
                <a:lnTo>
                  <a:pt x="5378" y="163"/>
                </a:lnTo>
                <a:lnTo>
                  <a:pt x="5378" y="104"/>
                </a:lnTo>
                <a:lnTo>
                  <a:pt x="5379" y="169"/>
                </a:lnTo>
                <a:lnTo>
                  <a:pt x="5379" y="167"/>
                </a:lnTo>
                <a:lnTo>
                  <a:pt x="5379" y="167"/>
                </a:lnTo>
                <a:lnTo>
                  <a:pt x="5379" y="172"/>
                </a:lnTo>
                <a:lnTo>
                  <a:pt x="5380" y="153"/>
                </a:lnTo>
                <a:lnTo>
                  <a:pt x="5380" y="155"/>
                </a:lnTo>
                <a:lnTo>
                  <a:pt x="5381" y="155"/>
                </a:lnTo>
                <a:lnTo>
                  <a:pt x="5382" y="180"/>
                </a:lnTo>
                <a:lnTo>
                  <a:pt x="5382" y="132"/>
                </a:lnTo>
                <a:lnTo>
                  <a:pt x="5382" y="130"/>
                </a:lnTo>
                <a:lnTo>
                  <a:pt x="5383" y="119"/>
                </a:lnTo>
                <a:lnTo>
                  <a:pt x="5383" y="144"/>
                </a:lnTo>
                <a:lnTo>
                  <a:pt x="5383" y="127"/>
                </a:lnTo>
                <a:lnTo>
                  <a:pt x="5383" y="123"/>
                </a:lnTo>
                <a:lnTo>
                  <a:pt x="5384" y="122"/>
                </a:lnTo>
                <a:lnTo>
                  <a:pt x="5385" y="138"/>
                </a:lnTo>
                <a:lnTo>
                  <a:pt x="5385" y="139"/>
                </a:lnTo>
                <a:lnTo>
                  <a:pt x="5385" y="134"/>
                </a:lnTo>
                <a:lnTo>
                  <a:pt x="5386" y="150"/>
                </a:lnTo>
                <a:lnTo>
                  <a:pt x="5386" y="144"/>
                </a:lnTo>
                <a:lnTo>
                  <a:pt x="5386" y="145"/>
                </a:lnTo>
                <a:lnTo>
                  <a:pt x="5386" y="134"/>
                </a:lnTo>
                <a:lnTo>
                  <a:pt x="5387" y="155"/>
                </a:lnTo>
                <a:lnTo>
                  <a:pt x="5387" y="152"/>
                </a:lnTo>
                <a:lnTo>
                  <a:pt x="5387" y="153"/>
                </a:lnTo>
                <a:lnTo>
                  <a:pt x="5388" y="155"/>
                </a:lnTo>
                <a:lnTo>
                  <a:pt x="5388" y="144"/>
                </a:lnTo>
                <a:lnTo>
                  <a:pt x="5389" y="152"/>
                </a:lnTo>
                <a:lnTo>
                  <a:pt x="5389" y="152"/>
                </a:lnTo>
                <a:lnTo>
                  <a:pt x="5389" y="166"/>
                </a:lnTo>
                <a:lnTo>
                  <a:pt x="5390" y="131"/>
                </a:lnTo>
                <a:lnTo>
                  <a:pt x="5390" y="144"/>
                </a:lnTo>
                <a:lnTo>
                  <a:pt x="5390" y="146"/>
                </a:lnTo>
                <a:lnTo>
                  <a:pt x="5391" y="148"/>
                </a:lnTo>
                <a:lnTo>
                  <a:pt x="5391" y="129"/>
                </a:lnTo>
                <a:lnTo>
                  <a:pt x="5392" y="137"/>
                </a:lnTo>
                <a:lnTo>
                  <a:pt x="5392" y="139"/>
                </a:lnTo>
                <a:lnTo>
                  <a:pt x="5392" y="145"/>
                </a:lnTo>
                <a:lnTo>
                  <a:pt x="5392" y="119"/>
                </a:lnTo>
                <a:lnTo>
                  <a:pt x="5393" y="145"/>
                </a:lnTo>
                <a:lnTo>
                  <a:pt x="5393" y="142"/>
                </a:lnTo>
                <a:lnTo>
                  <a:pt x="5394" y="149"/>
                </a:lnTo>
                <a:lnTo>
                  <a:pt x="5394" y="137"/>
                </a:lnTo>
                <a:lnTo>
                  <a:pt x="5394" y="138"/>
                </a:lnTo>
                <a:lnTo>
                  <a:pt x="5394" y="140"/>
                </a:lnTo>
                <a:lnTo>
                  <a:pt x="5395" y="58"/>
                </a:lnTo>
                <a:lnTo>
                  <a:pt x="5396" y="172"/>
                </a:lnTo>
                <a:lnTo>
                  <a:pt x="5396" y="171"/>
                </a:lnTo>
                <a:lnTo>
                  <a:pt x="5396" y="174"/>
                </a:lnTo>
                <a:lnTo>
                  <a:pt x="5396" y="228"/>
                </a:lnTo>
                <a:lnTo>
                  <a:pt x="5397" y="152"/>
                </a:lnTo>
                <a:lnTo>
                  <a:pt x="5397" y="153"/>
                </a:lnTo>
                <a:lnTo>
                  <a:pt x="5397" y="149"/>
                </a:lnTo>
                <a:lnTo>
                  <a:pt x="5399" y="113"/>
                </a:lnTo>
                <a:lnTo>
                  <a:pt x="5399" y="160"/>
                </a:lnTo>
                <a:lnTo>
                  <a:pt x="5399" y="150"/>
                </a:lnTo>
                <a:lnTo>
                  <a:pt x="5399" y="148"/>
                </a:lnTo>
                <a:lnTo>
                  <a:pt x="5399" y="151"/>
                </a:lnTo>
                <a:lnTo>
                  <a:pt x="5400" y="117"/>
                </a:lnTo>
                <a:lnTo>
                  <a:pt x="5400" y="129"/>
                </a:lnTo>
                <a:lnTo>
                  <a:pt x="5400" y="130"/>
                </a:lnTo>
                <a:lnTo>
                  <a:pt x="5400" y="124"/>
                </a:lnTo>
                <a:lnTo>
                  <a:pt x="5401" y="143"/>
                </a:lnTo>
                <a:lnTo>
                  <a:pt x="5401" y="139"/>
                </a:lnTo>
                <a:lnTo>
                  <a:pt x="5401" y="138"/>
                </a:lnTo>
                <a:lnTo>
                  <a:pt x="5402" y="138"/>
                </a:lnTo>
                <a:lnTo>
                  <a:pt x="5403" y="160"/>
                </a:lnTo>
                <a:lnTo>
                  <a:pt x="5403" y="146"/>
                </a:lnTo>
                <a:lnTo>
                  <a:pt x="5403" y="149"/>
                </a:lnTo>
                <a:lnTo>
                  <a:pt x="5403" y="131"/>
                </a:lnTo>
                <a:lnTo>
                  <a:pt x="5404" y="159"/>
                </a:lnTo>
                <a:lnTo>
                  <a:pt x="5404" y="155"/>
                </a:lnTo>
                <a:lnTo>
                  <a:pt x="5404" y="153"/>
                </a:lnTo>
                <a:lnTo>
                  <a:pt x="5404" y="131"/>
                </a:lnTo>
                <a:lnTo>
                  <a:pt x="5405" y="174"/>
                </a:lnTo>
                <a:lnTo>
                  <a:pt x="5406" y="163"/>
                </a:lnTo>
                <a:lnTo>
                  <a:pt x="5406" y="162"/>
                </a:lnTo>
                <a:lnTo>
                  <a:pt x="5406" y="165"/>
                </a:lnTo>
                <a:lnTo>
                  <a:pt x="5407" y="148"/>
                </a:lnTo>
                <a:lnTo>
                  <a:pt x="5407" y="159"/>
                </a:lnTo>
                <a:lnTo>
                  <a:pt x="5407" y="160"/>
                </a:lnTo>
                <a:lnTo>
                  <a:pt x="5407" y="166"/>
                </a:lnTo>
                <a:lnTo>
                  <a:pt x="5408" y="132"/>
                </a:lnTo>
                <a:lnTo>
                  <a:pt x="5408" y="138"/>
                </a:lnTo>
                <a:lnTo>
                  <a:pt x="5409" y="136"/>
                </a:lnTo>
                <a:lnTo>
                  <a:pt x="5409" y="132"/>
                </a:lnTo>
                <a:lnTo>
                  <a:pt x="5409" y="162"/>
                </a:lnTo>
                <a:lnTo>
                  <a:pt x="5410" y="151"/>
                </a:lnTo>
                <a:lnTo>
                  <a:pt x="5410" y="149"/>
                </a:lnTo>
                <a:lnTo>
                  <a:pt x="5411" y="124"/>
                </a:lnTo>
                <a:lnTo>
                  <a:pt x="5411" y="163"/>
                </a:lnTo>
                <a:lnTo>
                  <a:pt x="5411" y="162"/>
                </a:lnTo>
                <a:lnTo>
                  <a:pt x="5412" y="117"/>
                </a:lnTo>
                <a:lnTo>
                  <a:pt x="5412" y="126"/>
                </a:lnTo>
                <a:lnTo>
                  <a:pt x="5412" y="126"/>
                </a:lnTo>
                <a:lnTo>
                  <a:pt x="5413" y="156"/>
                </a:lnTo>
                <a:lnTo>
                  <a:pt x="5414" y="146"/>
                </a:lnTo>
                <a:lnTo>
                  <a:pt x="5414" y="147"/>
                </a:lnTo>
                <a:lnTo>
                  <a:pt x="5414" y="142"/>
                </a:lnTo>
                <a:lnTo>
                  <a:pt x="5414" y="167"/>
                </a:lnTo>
                <a:lnTo>
                  <a:pt x="5415" y="152"/>
                </a:lnTo>
                <a:lnTo>
                  <a:pt x="5416" y="151"/>
                </a:lnTo>
                <a:lnTo>
                  <a:pt x="5416" y="138"/>
                </a:lnTo>
                <a:lnTo>
                  <a:pt x="5416" y="171"/>
                </a:lnTo>
                <a:lnTo>
                  <a:pt x="5417" y="144"/>
                </a:lnTo>
                <a:lnTo>
                  <a:pt x="5417" y="142"/>
                </a:lnTo>
                <a:lnTo>
                  <a:pt x="5418" y="108"/>
                </a:lnTo>
                <a:lnTo>
                  <a:pt x="5418" y="108"/>
                </a:lnTo>
                <a:lnTo>
                  <a:pt x="5418" y="87"/>
                </a:lnTo>
                <a:lnTo>
                  <a:pt x="5419" y="172"/>
                </a:lnTo>
                <a:lnTo>
                  <a:pt x="5420" y="171"/>
                </a:lnTo>
                <a:lnTo>
                  <a:pt x="5421" y="179"/>
                </a:lnTo>
                <a:lnTo>
                  <a:pt x="5421" y="163"/>
                </a:lnTo>
                <a:lnTo>
                  <a:pt x="5421" y="164"/>
                </a:lnTo>
                <a:lnTo>
                  <a:pt x="5421" y="165"/>
                </a:lnTo>
                <a:lnTo>
                  <a:pt x="5421" y="169"/>
                </a:lnTo>
                <a:lnTo>
                  <a:pt x="5422" y="138"/>
                </a:lnTo>
                <a:lnTo>
                  <a:pt x="5422" y="140"/>
                </a:lnTo>
                <a:lnTo>
                  <a:pt x="5423" y="140"/>
                </a:lnTo>
                <a:lnTo>
                  <a:pt x="5423" y="140"/>
                </a:lnTo>
                <a:lnTo>
                  <a:pt x="5423" y="119"/>
                </a:lnTo>
                <a:lnTo>
                  <a:pt x="5424" y="135"/>
                </a:lnTo>
                <a:lnTo>
                  <a:pt x="5424" y="138"/>
                </a:lnTo>
                <a:lnTo>
                  <a:pt x="5424" y="153"/>
                </a:lnTo>
                <a:lnTo>
                  <a:pt x="5424" y="136"/>
                </a:lnTo>
                <a:lnTo>
                  <a:pt x="5425" y="143"/>
                </a:lnTo>
                <a:lnTo>
                  <a:pt x="5425" y="144"/>
                </a:lnTo>
                <a:lnTo>
                  <a:pt x="5425" y="135"/>
                </a:lnTo>
                <a:lnTo>
                  <a:pt x="5425" y="181"/>
                </a:lnTo>
                <a:lnTo>
                  <a:pt x="5426" y="138"/>
                </a:lnTo>
                <a:lnTo>
                  <a:pt x="5427" y="138"/>
                </a:lnTo>
                <a:lnTo>
                  <a:pt x="5427" y="125"/>
                </a:lnTo>
                <a:lnTo>
                  <a:pt x="5428" y="132"/>
                </a:lnTo>
                <a:lnTo>
                  <a:pt x="5428" y="133"/>
                </a:lnTo>
                <a:lnTo>
                  <a:pt x="5428" y="164"/>
                </a:lnTo>
                <a:lnTo>
                  <a:pt x="5428" y="125"/>
                </a:lnTo>
                <a:lnTo>
                  <a:pt x="5429" y="139"/>
                </a:lnTo>
                <a:lnTo>
                  <a:pt x="5429" y="141"/>
                </a:lnTo>
                <a:lnTo>
                  <a:pt x="5430" y="147"/>
                </a:lnTo>
                <a:lnTo>
                  <a:pt x="5430" y="134"/>
                </a:lnTo>
                <a:lnTo>
                  <a:pt x="5431" y="142"/>
                </a:lnTo>
                <a:lnTo>
                  <a:pt x="5431" y="141"/>
                </a:lnTo>
                <a:lnTo>
                  <a:pt x="5431" y="139"/>
                </a:lnTo>
                <a:lnTo>
                  <a:pt x="5432" y="164"/>
                </a:lnTo>
                <a:lnTo>
                  <a:pt x="5432" y="162"/>
                </a:lnTo>
                <a:lnTo>
                  <a:pt x="5432" y="161"/>
                </a:lnTo>
                <a:lnTo>
                  <a:pt x="5433" y="145"/>
                </a:lnTo>
                <a:lnTo>
                  <a:pt x="5433" y="152"/>
                </a:lnTo>
                <a:lnTo>
                  <a:pt x="5434" y="153"/>
                </a:lnTo>
                <a:lnTo>
                  <a:pt x="5434" y="163"/>
                </a:lnTo>
                <a:lnTo>
                  <a:pt x="5435" y="139"/>
                </a:lnTo>
                <a:lnTo>
                  <a:pt x="5435" y="141"/>
                </a:lnTo>
                <a:lnTo>
                  <a:pt x="5435" y="143"/>
                </a:lnTo>
                <a:lnTo>
                  <a:pt x="5435" y="165"/>
                </a:lnTo>
                <a:lnTo>
                  <a:pt x="5436" y="135"/>
                </a:lnTo>
                <a:lnTo>
                  <a:pt x="5436" y="136"/>
                </a:lnTo>
                <a:lnTo>
                  <a:pt x="5436" y="141"/>
                </a:lnTo>
                <a:lnTo>
                  <a:pt x="5437" y="130"/>
                </a:lnTo>
                <a:lnTo>
                  <a:pt x="5438" y="151"/>
                </a:lnTo>
                <a:lnTo>
                  <a:pt x="5438" y="149"/>
                </a:lnTo>
                <a:lnTo>
                  <a:pt x="5438" y="146"/>
                </a:lnTo>
                <a:lnTo>
                  <a:pt x="5438" y="151"/>
                </a:lnTo>
                <a:lnTo>
                  <a:pt x="5438" y="137"/>
                </a:lnTo>
                <a:lnTo>
                  <a:pt x="5439" y="141"/>
                </a:lnTo>
                <a:lnTo>
                  <a:pt x="5439" y="141"/>
                </a:lnTo>
                <a:lnTo>
                  <a:pt x="5440" y="159"/>
                </a:lnTo>
                <a:lnTo>
                  <a:pt x="5440" y="143"/>
                </a:lnTo>
                <a:lnTo>
                  <a:pt x="5440" y="143"/>
                </a:lnTo>
                <a:lnTo>
                  <a:pt x="5441" y="150"/>
                </a:lnTo>
                <a:lnTo>
                  <a:pt x="5441" y="119"/>
                </a:lnTo>
                <a:lnTo>
                  <a:pt x="5442" y="138"/>
                </a:lnTo>
                <a:lnTo>
                  <a:pt x="5442" y="137"/>
                </a:lnTo>
                <a:lnTo>
                  <a:pt x="5442" y="137"/>
                </a:lnTo>
                <a:lnTo>
                  <a:pt x="5443" y="154"/>
                </a:lnTo>
                <a:lnTo>
                  <a:pt x="5443" y="149"/>
                </a:lnTo>
                <a:lnTo>
                  <a:pt x="5443" y="151"/>
                </a:lnTo>
                <a:lnTo>
                  <a:pt x="5444" y="149"/>
                </a:lnTo>
                <a:lnTo>
                  <a:pt x="5444" y="189"/>
                </a:lnTo>
                <a:lnTo>
                  <a:pt x="5444" y="162"/>
                </a:lnTo>
                <a:lnTo>
                  <a:pt x="5444" y="161"/>
                </a:lnTo>
                <a:lnTo>
                  <a:pt x="5445" y="167"/>
                </a:lnTo>
                <a:lnTo>
                  <a:pt x="5446" y="131"/>
                </a:lnTo>
                <a:lnTo>
                  <a:pt x="5446" y="134"/>
                </a:lnTo>
                <a:lnTo>
                  <a:pt x="5446" y="132"/>
                </a:lnTo>
                <a:lnTo>
                  <a:pt x="5446" y="131"/>
                </a:lnTo>
                <a:lnTo>
                  <a:pt x="5447" y="154"/>
                </a:lnTo>
                <a:lnTo>
                  <a:pt x="5447" y="140"/>
                </a:lnTo>
                <a:lnTo>
                  <a:pt x="5447" y="140"/>
                </a:lnTo>
                <a:lnTo>
                  <a:pt x="5448" y="138"/>
                </a:lnTo>
                <a:lnTo>
                  <a:pt x="5449" y="162"/>
                </a:lnTo>
                <a:lnTo>
                  <a:pt x="5449" y="146"/>
                </a:lnTo>
                <a:lnTo>
                  <a:pt x="5449" y="147"/>
                </a:lnTo>
                <a:lnTo>
                  <a:pt x="5450" y="156"/>
                </a:lnTo>
                <a:lnTo>
                  <a:pt x="5450" y="136"/>
                </a:lnTo>
                <a:lnTo>
                  <a:pt x="5450" y="141"/>
                </a:lnTo>
                <a:lnTo>
                  <a:pt x="5450" y="140"/>
                </a:lnTo>
                <a:lnTo>
                  <a:pt x="5451" y="122"/>
                </a:lnTo>
                <a:lnTo>
                  <a:pt x="5451" y="156"/>
                </a:lnTo>
                <a:lnTo>
                  <a:pt x="5451" y="158"/>
                </a:lnTo>
                <a:lnTo>
                  <a:pt x="5452" y="205"/>
                </a:lnTo>
                <a:lnTo>
                  <a:pt x="5453" y="144"/>
                </a:lnTo>
                <a:lnTo>
                  <a:pt x="5453" y="143"/>
                </a:lnTo>
                <a:lnTo>
                  <a:pt x="5454" y="125"/>
                </a:lnTo>
                <a:lnTo>
                  <a:pt x="5454" y="130"/>
                </a:lnTo>
                <a:lnTo>
                  <a:pt x="5454" y="130"/>
                </a:lnTo>
                <a:lnTo>
                  <a:pt x="5455" y="125"/>
                </a:lnTo>
                <a:lnTo>
                  <a:pt x="5456" y="148"/>
                </a:lnTo>
                <a:lnTo>
                  <a:pt x="5456" y="147"/>
                </a:lnTo>
                <a:lnTo>
                  <a:pt x="5456" y="145"/>
                </a:lnTo>
                <a:lnTo>
                  <a:pt x="5456" y="161"/>
                </a:lnTo>
                <a:lnTo>
                  <a:pt x="5457" y="131"/>
                </a:lnTo>
                <a:lnTo>
                  <a:pt x="5457" y="139"/>
                </a:lnTo>
                <a:lnTo>
                  <a:pt x="5457" y="144"/>
                </a:lnTo>
                <a:lnTo>
                  <a:pt x="5457" y="129"/>
                </a:lnTo>
                <a:lnTo>
                  <a:pt x="5458" y="195"/>
                </a:lnTo>
                <a:lnTo>
                  <a:pt x="5458" y="162"/>
                </a:lnTo>
                <a:lnTo>
                  <a:pt x="5458" y="164"/>
                </a:lnTo>
                <a:lnTo>
                  <a:pt x="5460" y="103"/>
                </a:lnTo>
                <a:lnTo>
                  <a:pt x="5460" y="119"/>
                </a:lnTo>
                <a:lnTo>
                  <a:pt x="5460" y="116"/>
                </a:lnTo>
                <a:lnTo>
                  <a:pt x="5460" y="165"/>
                </a:lnTo>
                <a:lnTo>
                  <a:pt x="5460" y="90"/>
                </a:lnTo>
                <a:lnTo>
                  <a:pt x="5461" y="152"/>
                </a:lnTo>
                <a:lnTo>
                  <a:pt x="5462" y="147"/>
                </a:lnTo>
                <a:lnTo>
                  <a:pt x="5462" y="171"/>
                </a:lnTo>
                <a:lnTo>
                  <a:pt x="5463" y="156"/>
                </a:lnTo>
                <a:lnTo>
                  <a:pt x="5463" y="151"/>
                </a:lnTo>
                <a:lnTo>
                  <a:pt x="5463" y="165"/>
                </a:lnTo>
                <a:lnTo>
                  <a:pt x="5464" y="137"/>
                </a:lnTo>
                <a:lnTo>
                  <a:pt x="5464" y="141"/>
                </a:lnTo>
                <a:lnTo>
                  <a:pt x="5465" y="171"/>
                </a:lnTo>
                <a:lnTo>
                  <a:pt x="5465" y="128"/>
                </a:lnTo>
                <a:lnTo>
                  <a:pt x="5465" y="132"/>
                </a:lnTo>
                <a:lnTo>
                  <a:pt x="5466" y="129"/>
                </a:lnTo>
                <a:lnTo>
                  <a:pt x="5466" y="125"/>
                </a:lnTo>
                <a:lnTo>
                  <a:pt x="5467" y="143"/>
                </a:lnTo>
                <a:lnTo>
                  <a:pt x="5467" y="135"/>
                </a:lnTo>
                <a:lnTo>
                  <a:pt x="5467" y="133"/>
                </a:lnTo>
                <a:lnTo>
                  <a:pt x="5467" y="126"/>
                </a:lnTo>
                <a:lnTo>
                  <a:pt x="5468" y="156"/>
                </a:lnTo>
                <a:lnTo>
                  <a:pt x="5468" y="142"/>
                </a:lnTo>
                <a:lnTo>
                  <a:pt x="5468" y="148"/>
                </a:lnTo>
                <a:lnTo>
                  <a:pt x="5468" y="132"/>
                </a:lnTo>
                <a:lnTo>
                  <a:pt x="5470" y="153"/>
                </a:lnTo>
                <a:lnTo>
                  <a:pt x="5470" y="151"/>
                </a:lnTo>
                <a:lnTo>
                  <a:pt x="5470" y="151"/>
                </a:lnTo>
                <a:lnTo>
                  <a:pt x="5470" y="149"/>
                </a:lnTo>
                <a:lnTo>
                  <a:pt x="5470" y="172"/>
                </a:lnTo>
                <a:lnTo>
                  <a:pt x="5471" y="153"/>
                </a:lnTo>
                <a:lnTo>
                  <a:pt x="5471" y="152"/>
                </a:lnTo>
                <a:lnTo>
                  <a:pt x="5471" y="131"/>
                </a:lnTo>
                <a:lnTo>
                  <a:pt x="5472" y="148"/>
                </a:lnTo>
                <a:lnTo>
                  <a:pt x="5473" y="148"/>
                </a:lnTo>
                <a:lnTo>
                  <a:pt x="5473" y="183"/>
                </a:lnTo>
                <a:lnTo>
                  <a:pt x="5474" y="135"/>
                </a:lnTo>
                <a:lnTo>
                  <a:pt x="5474" y="138"/>
                </a:lnTo>
                <a:lnTo>
                  <a:pt x="5474" y="141"/>
                </a:lnTo>
                <a:lnTo>
                  <a:pt x="5474" y="174"/>
                </a:lnTo>
                <a:lnTo>
                  <a:pt x="5475" y="133"/>
                </a:lnTo>
                <a:lnTo>
                  <a:pt x="5475" y="133"/>
                </a:lnTo>
                <a:lnTo>
                  <a:pt x="5476" y="137"/>
                </a:lnTo>
                <a:lnTo>
                  <a:pt x="5476" y="111"/>
                </a:lnTo>
                <a:lnTo>
                  <a:pt x="5476" y="124"/>
                </a:lnTo>
                <a:lnTo>
                  <a:pt x="5477" y="126"/>
                </a:lnTo>
                <a:lnTo>
                  <a:pt x="5477" y="156"/>
                </a:lnTo>
                <a:lnTo>
                  <a:pt x="5478" y="98"/>
                </a:lnTo>
                <a:lnTo>
                  <a:pt x="5478" y="142"/>
                </a:lnTo>
                <a:lnTo>
                  <a:pt x="5478" y="143"/>
                </a:lnTo>
                <a:lnTo>
                  <a:pt x="5478" y="142"/>
                </a:lnTo>
                <a:lnTo>
                  <a:pt x="5479" y="167"/>
                </a:lnTo>
                <a:lnTo>
                  <a:pt x="5479" y="150"/>
                </a:lnTo>
                <a:lnTo>
                  <a:pt x="5480" y="150"/>
                </a:lnTo>
                <a:lnTo>
                  <a:pt x="5480" y="80"/>
                </a:lnTo>
                <a:lnTo>
                  <a:pt x="5481" y="261"/>
                </a:lnTo>
                <a:lnTo>
                  <a:pt x="5481" y="261"/>
                </a:lnTo>
                <a:lnTo>
                  <a:pt x="5482" y="130"/>
                </a:lnTo>
                <a:lnTo>
                  <a:pt x="5482" y="128"/>
                </a:lnTo>
                <a:lnTo>
                  <a:pt x="5482" y="137"/>
                </a:lnTo>
                <a:lnTo>
                  <a:pt x="5483" y="78"/>
                </a:lnTo>
                <a:lnTo>
                  <a:pt x="5483" y="108"/>
                </a:lnTo>
                <a:lnTo>
                  <a:pt x="5484" y="100"/>
                </a:lnTo>
                <a:lnTo>
                  <a:pt x="5484" y="92"/>
                </a:lnTo>
                <a:lnTo>
                  <a:pt x="5485" y="172"/>
                </a:lnTo>
                <a:lnTo>
                  <a:pt x="5485" y="145"/>
                </a:lnTo>
                <a:lnTo>
                  <a:pt x="5485" y="169"/>
                </a:lnTo>
                <a:lnTo>
                  <a:pt x="5486" y="111"/>
                </a:lnTo>
                <a:lnTo>
                  <a:pt x="5486" y="188"/>
                </a:lnTo>
                <a:lnTo>
                  <a:pt x="5486" y="191"/>
                </a:lnTo>
                <a:lnTo>
                  <a:pt x="5487" y="206"/>
                </a:lnTo>
                <a:lnTo>
                  <a:pt x="5488" y="124"/>
                </a:lnTo>
                <a:lnTo>
                  <a:pt x="5488" y="127"/>
                </a:lnTo>
                <a:lnTo>
                  <a:pt x="5488" y="124"/>
                </a:lnTo>
                <a:lnTo>
                  <a:pt x="5488" y="152"/>
                </a:lnTo>
                <a:lnTo>
                  <a:pt x="5489" y="115"/>
                </a:lnTo>
                <a:lnTo>
                  <a:pt x="5489" y="118"/>
                </a:lnTo>
                <a:lnTo>
                  <a:pt x="5489" y="125"/>
                </a:lnTo>
                <a:lnTo>
                  <a:pt x="5489" y="106"/>
                </a:lnTo>
                <a:lnTo>
                  <a:pt x="5490" y="167"/>
                </a:lnTo>
                <a:lnTo>
                  <a:pt x="5490" y="153"/>
                </a:lnTo>
                <a:lnTo>
                  <a:pt x="5491" y="159"/>
                </a:lnTo>
                <a:lnTo>
                  <a:pt x="5492" y="150"/>
                </a:lnTo>
                <a:lnTo>
                  <a:pt x="5492" y="175"/>
                </a:lnTo>
                <a:lnTo>
                  <a:pt x="5492" y="170"/>
                </a:lnTo>
                <a:lnTo>
                  <a:pt x="5493" y="173"/>
                </a:lnTo>
                <a:lnTo>
                  <a:pt x="5493" y="121"/>
                </a:lnTo>
                <a:lnTo>
                  <a:pt x="5493" y="152"/>
                </a:lnTo>
                <a:lnTo>
                  <a:pt x="5493" y="153"/>
                </a:lnTo>
                <a:lnTo>
                  <a:pt x="5494" y="173"/>
                </a:lnTo>
                <a:lnTo>
                  <a:pt x="5494" y="77"/>
                </a:lnTo>
                <a:lnTo>
                  <a:pt x="5495" y="153"/>
                </a:lnTo>
                <a:lnTo>
                  <a:pt x="5495" y="155"/>
                </a:lnTo>
                <a:lnTo>
                  <a:pt x="5495" y="143"/>
                </a:lnTo>
                <a:lnTo>
                  <a:pt x="5496" y="193"/>
                </a:lnTo>
                <a:lnTo>
                  <a:pt x="5496" y="191"/>
                </a:lnTo>
                <a:lnTo>
                  <a:pt x="5496" y="206"/>
                </a:lnTo>
                <a:lnTo>
                  <a:pt x="5497" y="122"/>
                </a:lnTo>
                <a:lnTo>
                  <a:pt x="5497" y="142"/>
                </a:lnTo>
                <a:lnTo>
                  <a:pt x="5497" y="147"/>
                </a:lnTo>
                <a:lnTo>
                  <a:pt x="5498" y="161"/>
                </a:lnTo>
                <a:lnTo>
                  <a:pt x="5499" y="127"/>
                </a:lnTo>
                <a:lnTo>
                  <a:pt x="5499" y="131"/>
                </a:lnTo>
                <a:lnTo>
                  <a:pt x="5499" y="132"/>
                </a:lnTo>
                <a:lnTo>
                  <a:pt x="5499" y="128"/>
                </a:lnTo>
                <a:lnTo>
                  <a:pt x="5499" y="174"/>
                </a:lnTo>
                <a:lnTo>
                  <a:pt x="5500" y="137"/>
                </a:lnTo>
                <a:lnTo>
                  <a:pt x="5500" y="134"/>
                </a:lnTo>
                <a:lnTo>
                  <a:pt x="5501" y="152"/>
                </a:lnTo>
                <a:lnTo>
                  <a:pt x="5501" y="85"/>
                </a:lnTo>
                <a:lnTo>
                  <a:pt x="5502" y="137"/>
                </a:lnTo>
                <a:lnTo>
                  <a:pt x="5502" y="136"/>
                </a:lnTo>
                <a:lnTo>
                  <a:pt x="5503" y="165"/>
                </a:lnTo>
                <a:lnTo>
                  <a:pt x="5503" y="128"/>
                </a:lnTo>
                <a:lnTo>
                  <a:pt x="5503" y="143"/>
                </a:lnTo>
                <a:lnTo>
                  <a:pt x="5503" y="143"/>
                </a:lnTo>
                <a:lnTo>
                  <a:pt x="5504" y="167"/>
                </a:lnTo>
                <a:lnTo>
                  <a:pt x="5504" y="95"/>
                </a:lnTo>
                <a:lnTo>
                  <a:pt x="5504" y="132"/>
                </a:lnTo>
                <a:lnTo>
                  <a:pt x="5504" y="138"/>
                </a:lnTo>
                <a:lnTo>
                  <a:pt x="5505" y="78"/>
                </a:lnTo>
                <a:lnTo>
                  <a:pt x="5506" y="182"/>
                </a:lnTo>
                <a:lnTo>
                  <a:pt x="5506" y="183"/>
                </a:lnTo>
                <a:lnTo>
                  <a:pt x="5506" y="246"/>
                </a:lnTo>
                <a:lnTo>
                  <a:pt x="5507" y="174"/>
                </a:lnTo>
                <a:lnTo>
                  <a:pt x="5507" y="176"/>
                </a:lnTo>
                <a:lnTo>
                  <a:pt x="5508" y="30"/>
                </a:lnTo>
                <a:lnTo>
                  <a:pt x="5508" y="51"/>
                </a:lnTo>
                <a:lnTo>
                  <a:pt x="5508" y="85"/>
                </a:lnTo>
                <a:lnTo>
                  <a:pt x="5509" y="48"/>
                </a:lnTo>
                <a:lnTo>
                  <a:pt x="5510" y="175"/>
                </a:lnTo>
                <a:lnTo>
                  <a:pt x="5510" y="168"/>
                </a:lnTo>
                <a:lnTo>
                  <a:pt x="5510" y="159"/>
                </a:lnTo>
                <a:lnTo>
                  <a:pt x="5511" y="214"/>
                </a:lnTo>
                <a:lnTo>
                  <a:pt x="5511" y="154"/>
                </a:lnTo>
                <a:lnTo>
                  <a:pt x="5511" y="158"/>
                </a:lnTo>
                <a:lnTo>
                  <a:pt x="5511" y="171"/>
                </a:lnTo>
                <a:lnTo>
                  <a:pt x="5512" y="68"/>
                </a:lnTo>
                <a:lnTo>
                  <a:pt x="5513" y="189"/>
                </a:lnTo>
                <a:lnTo>
                  <a:pt x="5513" y="142"/>
                </a:lnTo>
                <a:lnTo>
                  <a:pt x="5513" y="139"/>
                </a:lnTo>
                <a:lnTo>
                  <a:pt x="5513" y="64"/>
                </a:lnTo>
                <a:lnTo>
                  <a:pt x="5513" y="203"/>
                </a:lnTo>
                <a:lnTo>
                  <a:pt x="5514" y="124"/>
                </a:lnTo>
                <a:lnTo>
                  <a:pt x="5514" y="128"/>
                </a:lnTo>
                <a:lnTo>
                  <a:pt x="5515" y="178"/>
                </a:lnTo>
                <a:lnTo>
                  <a:pt x="5515" y="111"/>
                </a:lnTo>
                <a:lnTo>
                  <a:pt x="5515" y="116"/>
                </a:lnTo>
                <a:lnTo>
                  <a:pt x="5515" y="125"/>
                </a:lnTo>
                <a:lnTo>
                  <a:pt x="5516" y="101"/>
                </a:lnTo>
                <a:lnTo>
                  <a:pt x="5516" y="164"/>
                </a:lnTo>
                <a:lnTo>
                  <a:pt x="5517" y="130"/>
                </a:lnTo>
                <a:lnTo>
                  <a:pt x="5517" y="148"/>
                </a:lnTo>
                <a:lnTo>
                  <a:pt x="5517" y="121"/>
                </a:lnTo>
                <a:lnTo>
                  <a:pt x="5518" y="149"/>
                </a:lnTo>
                <a:lnTo>
                  <a:pt x="5518" y="135"/>
                </a:lnTo>
                <a:lnTo>
                  <a:pt x="5519" y="134"/>
                </a:lnTo>
                <a:lnTo>
                  <a:pt x="5519" y="131"/>
                </a:lnTo>
                <a:lnTo>
                  <a:pt x="5520" y="157"/>
                </a:lnTo>
                <a:lnTo>
                  <a:pt x="5520" y="142"/>
                </a:lnTo>
                <a:lnTo>
                  <a:pt x="5520" y="143"/>
                </a:lnTo>
                <a:lnTo>
                  <a:pt x="5520" y="133"/>
                </a:lnTo>
                <a:lnTo>
                  <a:pt x="5520" y="152"/>
                </a:lnTo>
                <a:lnTo>
                  <a:pt x="5521" y="140"/>
                </a:lnTo>
                <a:lnTo>
                  <a:pt x="5521" y="142"/>
                </a:lnTo>
                <a:lnTo>
                  <a:pt x="5522" y="165"/>
                </a:lnTo>
                <a:lnTo>
                  <a:pt x="5522" y="141"/>
                </a:lnTo>
                <a:lnTo>
                  <a:pt x="5522" y="143"/>
                </a:lnTo>
                <a:lnTo>
                  <a:pt x="5523" y="145"/>
                </a:lnTo>
                <a:lnTo>
                  <a:pt x="5523" y="141"/>
                </a:lnTo>
                <a:lnTo>
                  <a:pt x="5524" y="152"/>
                </a:lnTo>
                <a:lnTo>
                  <a:pt x="5524" y="146"/>
                </a:lnTo>
                <a:lnTo>
                  <a:pt x="5524" y="143"/>
                </a:lnTo>
                <a:lnTo>
                  <a:pt x="5525" y="141"/>
                </a:lnTo>
                <a:lnTo>
                  <a:pt x="5525" y="160"/>
                </a:lnTo>
                <a:lnTo>
                  <a:pt x="5525" y="148"/>
                </a:lnTo>
                <a:lnTo>
                  <a:pt x="5526" y="141"/>
                </a:lnTo>
                <a:lnTo>
                  <a:pt x="5526" y="128"/>
                </a:lnTo>
                <a:lnTo>
                  <a:pt x="5527" y="159"/>
                </a:lnTo>
                <a:lnTo>
                  <a:pt x="5527" y="158"/>
                </a:lnTo>
                <a:lnTo>
                  <a:pt x="5527" y="166"/>
                </a:lnTo>
                <a:lnTo>
                  <a:pt x="5528" y="135"/>
                </a:lnTo>
                <a:lnTo>
                  <a:pt x="5528" y="140"/>
                </a:lnTo>
                <a:lnTo>
                  <a:pt x="5528" y="138"/>
                </a:lnTo>
                <a:lnTo>
                  <a:pt x="5529" y="141"/>
                </a:lnTo>
                <a:lnTo>
                  <a:pt x="5529" y="65"/>
                </a:lnTo>
                <a:lnTo>
                  <a:pt x="5529" y="130"/>
                </a:lnTo>
                <a:lnTo>
                  <a:pt x="5530" y="134"/>
                </a:lnTo>
                <a:lnTo>
                  <a:pt x="5530" y="131"/>
                </a:lnTo>
                <a:lnTo>
                  <a:pt x="5531" y="182"/>
                </a:lnTo>
                <a:lnTo>
                  <a:pt x="5531" y="181"/>
                </a:lnTo>
                <a:lnTo>
                  <a:pt x="5531" y="179"/>
                </a:lnTo>
                <a:lnTo>
                  <a:pt x="5531" y="232"/>
                </a:lnTo>
                <a:lnTo>
                  <a:pt x="5532" y="122"/>
                </a:lnTo>
                <a:lnTo>
                  <a:pt x="5532" y="125"/>
                </a:lnTo>
                <a:lnTo>
                  <a:pt x="5533" y="181"/>
                </a:lnTo>
                <a:lnTo>
                  <a:pt x="5534" y="106"/>
                </a:lnTo>
                <a:lnTo>
                  <a:pt x="5534" y="108"/>
                </a:lnTo>
                <a:lnTo>
                  <a:pt x="5534" y="104"/>
                </a:lnTo>
                <a:lnTo>
                  <a:pt x="5535" y="147"/>
                </a:lnTo>
                <a:lnTo>
                  <a:pt x="5535" y="131"/>
                </a:lnTo>
                <a:lnTo>
                  <a:pt x="5535" y="124"/>
                </a:lnTo>
                <a:lnTo>
                  <a:pt x="5535" y="106"/>
                </a:lnTo>
                <a:lnTo>
                  <a:pt x="5536" y="147"/>
                </a:lnTo>
                <a:lnTo>
                  <a:pt x="5536" y="146"/>
                </a:lnTo>
                <a:lnTo>
                  <a:pt x="5537" y="142"/>
                </a:lnTo>
                <a:lnTo>
                  <a:pt x="5537" y="137"/>
                </a:lnTo>
                <a:lnTo>
                  <a:pt x="5537" y="175"/>
                </a:lnTo>
                <a:lnTo>
                  <a:pt x="5538" y="164"/>
                </a:lnTo>
                <a:lnTo>
                  <a:pt x="5538" y="169"/>
                </a:lnTo>
                <a:lnTo>
                  <a:pt x="5538" y="177"/>
                </a:lnTo>
                <a:lnTo>
                  <a:pt x="5538" y="132"/>
                </a:lnTo>
                <a:lnTo>
                  <a:pt x="5539" y="157"/>
                </a:lnTo>
                <a:lnTo>
                  <a:pt x="5539" y="150"/>
                </a:lnTo>
                <a:lnTo>
                  <a:pt x="5539" y="156"/>
                </a:lnTo>
                <a:lnTo>
                  <a:pt x="5540" y="109"/>
                </a:lnTo>
                <a:lnTo>
                  <a:pt x="5541" y="140"/>
                </a:lnTo>
                <a:lnTo>
                  <a:pt x="5541" y="136"/>
                </a:lnTo>
                <a:lnTo>
                  <a:pt x="5541" y="182"/>
                </a:lnTo>
                <a:lnTo>
                  <a:pt x="5541" y="40"/>
                </a:lnTo>
                <a:lnTo>
                  <a:pt x="5542" y="148"/>
                </a:lnTo>
                <a:lnTo>
                  <a:pt x="5542" y="137"/>
                </a:lnTo>
                <a:lnTo>
                  <a:pt x="5542" y="252"/>
                </a:lnTo>
                <a:lnTo>
                  <a:pt x="5543" y="131"/>
                </a:lnTo>
                <a:lnTo>
                  <a:pt x="5543" y="171"/>
                </a:lnTo>
                <a:lnTo>
                  <a:pt x="5543" y="115"/>
                </a:lnTo>
                <a:lnTo>
                  <a:pt x="5544" y="179"/>
                </a:lnTo>
                <a:lnTo>
                  <a:pt x="5545" y="134"/>
                </a:lnTo>
                <a:lnTo>
                  <a:pt x="5545" y="128"/>
                </a:lnTo>
                <a:lnTo>
                  <a:pt x="5545" y="103"/>
                </a:lnTo>
                <a:lnTo>
                  <a:pt x="5546" y="158"/>
                </a:lnTo>
                <a:lnTo>
                  <a:pt x="5546" y="139"/>
                </a:lnTo>
                <a:lnTo>
                  <a:pt x="5546" y="140"/>
                </a:lnTo>
                <a:lnTo>
                  <a:pt x="5546" y="143"/>
                </a:lnTo>
                <a:lnTo>
                  <a:pt x="5547" y="108"/>
                </a:lnTo>
                <a:lnTo>
                  <a:pt x="5547" y="127"/>
                </a:lnTo>
                <a:lnTo>
                  <a:pt x="5548" y="124"/>
                </a:lnTo>
                <a:lnTo>
                  <a:pt x="5548" y="121"/>
                </a:lnTo>
                <a:lnTo>
                  <a:pt x="5548" y="160"/>
                </a:lnTo>
                <a:lnTo>
                  <a:pt x="5549" y="156"/>
                </a:lnTo>
                <a:lnTo>
                  <a:pt x="5549" y="155"/>
                </a:lnTo>
                <a:lnTo>
                  <a:pt x="5549" y="192"/>
                </a:lnTo>
                <a:lnTo>
                  <a:pt x="5550" y="137"/>
                </a:lnTo>
                <a:lnTo>
                  <a:pt x="5550" y="142"/>
                </a:lnTo>
                <a:lnTo>
                  <a:pt x="5550" y="154"/>
                </a:lnTo>
                <a:lnTo>
                  <a:pt x="5551" y="107"/>
                </a:lnTo>
                <a:lnTo>
                  <a:pt x="5552" y="128"/>
                </a:lnTo>
                <a:lnTo>
                  <a:pt x="5552" y="125"/>
                </a:lnTo>
                <a:lnTo>
                  <a:pt x="5553" y="162"/>
                </a:lnTo>
                <a:lnTo>
                  <a:pt x="5553" y="144"/>
                </a:lnTo>
                <a:lnTo>
                  <a:pt x="5553" y="139"/>
                </a:lnTo>
                <a:lnTo>
                  <a:pt x="5554" y="161"/>
                </a:lnTo>
                <a:lnTo>
                  <a:pt x="5554" y="131"/>
                </a:lnTo>
                <a:lnTo>
                  <a:pt x="5554" y="147"/>
                </a:lnTo>
                <a:lnTo>
                  <a:pt x="5554" y="148"/>
                </a:lnTo>
                <a:lnTo>
                  <a:pt x="5555" y="156"/>
                </a:lnTo>
                <a:lnTo>
                  <a:pt x="5556" y="104"/>
                </a:lnTo>
                <a:lnTo>
                  <a:pt x="5556" y="124"/>
                </a:lnTo>
                <a:lnTo>
                  <a:pt x="5556" y="127"/>
                </a:lnTo>
                <a:lnTo>
                  <a:pt x="5556" y="124"/>
                </a:lnTo>
                <a:lnTo>
                  <a:pt x="5557" y="190"/>
                </a:lnTo>
                <a:lnTo>
                  <a:pt x="5557" y="159"/>
                </a:lnTo>
                <a:lnTo>
                  <a:pt x="5557" y="159"/>
                </a:lnTo>
                <a:lnTo>
                  <a:pt x="5558" y="131"/>
                </a:lnTo>
                <a:lnTo>
                  <a:pt x="5558" y="214"/>
                </a:lnTo>
                <a:lnTo>
                  <a:pt x="5559" y="160"/>
                </a:lnTo>
                <a:lnTo>
                  <a:pt x="5559" y="156"/>
                </a:lnTo>
                <a:lnTo>
                  <a:pt x="5559" y="156"/>
                </a:lnTo>
                <a:lnTo>
                  <a:pt x="5560" y="106"/>
                </a:lnTo>
                <a:lnTo>
                  <a:pt x="5560" y="115"/>
                </a:lnTo>
                <a:lnTo>
                  <a:pt x="5560" y="113"/>
                </a:lnTo>
                <a:lnTo>
                  <a:pt x="5561" y="136"/>
                </a:lnTo>
                <a:lnTo>
                  <a:pt x="5561" y="106"/>
                </a:lnTo>
                <a:lnTo>
                  <a:pt x="5561" y="123"/>
                </a:lnTo>
                <a:lnTo>
                  <a:pt x="5561" y="126"/>
                </a:lnTo>
                <a:lnTo>
                  <a:pt x="5562" y="118"/>
                </a:lnTo>
                <a:lnTo>
                  <a:pt x="5563" y="170"/>
                </a:lnTo>
                <a:lnTo>
                  <a:pt x="5563" y="154"/>
                </a:lnTo>
                <a:lnTo>
                  <a:pt x="5563" y="171"/>
                </a:lnTo>
                <a:lnTo>
                  <a:pt x="5564" y="145"/>
                </a:lnTo>
                <a:lnTo>
                  <a:pt x="5564" y="155"/>
                </a:lnTo>
                <a:lnTo>
                  <a:pt x="5565" y="144"/>
                </a:lnTo>
                <a:lnTo>
                  <a:pt x="5565" y="159"/>
                </a:lnTo>
                <a:lnTo>
                  <a:pt x="5566" y="142"/>
                </a:lnTo>
                <a:lnTo>
                  <a:pt x="5566" y="151"/>
                </a:lnTo>
                <a:lnTo>
                  <a:pt x="5566" y="146"/>
                </a:lnTo>
                <a:lnTo>
                  <a:pt x="5567" y="135"/>
                </a:lnTo>
                <a:lnTo>
                  <a:pt x="5567" y="157"/>
                </a:lnTo>
                <a:lnTo>
                  <a:pt x="5567" y="142"/>
                </a:lnTo>
                <a:lnTo>
                  <a:pt x="5567" y="144"/>
                </a:lnTo>
                <a:lnTo>
                  <a:pt x="5567" y="158"/>
                </a:lnTo>
                <a:lnTo>
                  <a:pt x="5568" y="135"/>
                </a:lnTo>
                <a:lnTo>
                  <a:pt x="5568" y="139"/>
                </a:lnTo>
                <a:lnTo>
                  <a:pt x="5568" y="139"/>
                </a:lnTo>
                <a:lnTo>
                  <a:pt x="5569" y="133"/>
                </a:lnTo>
                <a:lnTo>
                  <a:pt x="5570" y="149"/>
                </a:lnTo>
                <a:lnTo>
                  <a:pt x="5570" y="144"/>
                </a:lnTo>
                <a:lnTo>
                  <a:pt x="5570" y="152"/>
                </a:lnTo>
                <a:lnTo>
                  <a:pt x="5571" y="135"/>
                </a:lnTo>
                <a:lnTo>
                  <a:pt x="5571" y="148"/>
                </a:lnTo>
                <a:lnTo>
                  <a:pt x="5571" y="147"/>
                </a:lnTo>
                <a:lnTo>
                  <a:pt x="5571" y="148"/>
                </a:lnTo>
                <a:lnTo>
                  <a:pt x="5573" y="95"/>
                </a:lnTo>
                <a:lnTo>
                  <a:pt x="5573" y="104"/>
                </a:lnTo>
                <a:lnTo>
                  <a:pt x="5573" y="103"/>
                </a:lnTo>
                <a:lnTo>
                  <a:pt x="5574" y="172"/>
                </a:lnTo>
                <a:lnTo>
                  <a:pt x="5574" y="154"/>
                </a:lnTo>
                <a:lnTo>
                  <a:pt x="5574" y="156"/>
                </a:lnTo>
                <a:lnTo>
                  <a:pt x="5574" y="161"/>
                </a:lnTo>
                <a:lnTo>
                  <a:pt x="5575" y="145"/>
                </a:lnTo>
                <a:lnTo>
                  <a:pt x="5575" y="160"/>
                </a:lnTo>
                <a:lnTo>
                  <a:pt x="5576" y="157"/>
                </a:lnTo>
                <a:lnTo>
                  <a:pt x="5576" y="158"/>
                </a:lnTo>
                <a:lnTo>
                  <a:pt x="5577" y="140"/>
                </a:lnTo>
                <a:lnTo>
                  <a:pt x="5577" y="142"/>
                </a:lnTo>
                <a:lnTo>
                  <a:pt x="5577" y="146"/>
                </a:lnTo>
                <a:lnTo>
                  <a:pt x="5577" y="155"/>
                </a:lnTo>
                <a:lnTo>
                  <a:pt x="5578" y="136"/>
                </a:lnTo>
                <a:lnTo>
                  <a:pt x="5578" y="139"/>
                </a:lnTo>
                <a:lnTo>
                  <a:pt x="5578" y="140"/>
                </a:lnTo>
                <a:lnTo>
                  <a:pt x="5578" y="149"/>
                </a:lnTo>
                <a:lnTo>
                  <a:pt x="5579" y="120"/>
                </a:lnTo>
                <a:lnTo>
                  <a:pt x="5579" y="145"/>
                </a:lnTo>
                <a:lnTo>
                  <a:pt x="5580" y="144"/>
                </a:lnTo>
                <a:lnTo>
                  <a:pt x="5580" y="145"/>
                </a:lnTo>
                <a:lnTo>
                  <a:pt x="5581" y="134"/>
                </a:lnTo>
                <a:lnTo>
                  <a:pt x="5581" y="140"/>
                </a:lnTo>
                <a:lnTo>
                  <a:pt x="5581" y="140"/>
                </a:lnTo>
                <a:lnTo>
                  <a:pt x="5581" y="139"/>
                </a:lnTo>
                <a:lnTo>
                  <a:pt x="5581" y="158"/>
                </a:lnTo>
                <a:lnTo>
                  <a:pt x="5582" y="149"/>
                </a:lnTo>
                <a:lnTo>
                  <a:pt x="5583" y="149"/>
                </a:lnTo>
                <a:lnTo>
                  <a:pt x="5583" y="142"/>
                </a:lnTo>
                <a:lnTo>
                  <a:pt x="5583" y="203"/>
                </a:lnTo>
                <a:lnTo>
                  <a:pt x="5584" y="154"/>
                </a:lnTo>
                <a:lnTo>
                  <a:pt x="5584" y="148"/>
                </a:lnTo>
                <a:lnTo>
                  <a:pt x="5585" y="107"/>
                </a:lnTo>
                <a:lnTo>
                  <a:pt x="5585" y="124"/>
                </a:lnTo>
                <a:lnTo>
                  <a:pt x="5585" y="123"/>
                </a:lnTo>
                <a:lnTo>
                  <a:pt x="5586" y="75"/>
                </a:lnTo>
                <a:lnTo>
                  <a:pt x="5586" y="184"/>
                </a:lnTo>
                <a:lnTo>
                  <a:pt x="5586" y="178"/>
                </a:lnTo>
                <a:lnTo>
                  <a:pt x="5587" y="182"/>
                </a:lnTo>
                <a:lnTo>
                  <a:pt x="5587" y="115"/>
                </a:lnTo>
                <a:lnTo>
                  <a:pt x="5587" y="202"/>
                </a:lnTo>
                <a:lnTo>
                  <a:pt x="5588" y="140"/>
                </a:lnTo>
                <a:lnTo>
                  <a:pt x="5588" y="143"/>
                </a:lnTo>
                <a:lnTo>
                  <a:pt x="5588" y="145"/>
                </a:lnTo>
                <a:lnTo>
                  <a:pt x="5589" y="59"/>
                </a:lnTo>
                <a:lnTo>
                  <a:pt x="5589" y="119"/>
                </a:lnTo>
                <a:lnTo>
                  <a:pt x="5589" y="120"/>
                </a:lnTo>
                <a:lnTo>
                  <a:pt x="5591" y="192"/>
                </a:lnTo>
                <a:lnTo>
                  <a:pt x="5591" y="172"/>
                </a:lnTo>
                <a:lnTo>
                  <a:pt x="5591" y="173"/>
                </a:lnTo>
                <a:lnTo>
                  <a:pt x="5591" y="187"/>
                </a:lnTo>
                <a:lnTo>
                  <a:pt x="5592" y="105"/>
                </a:lnTo>
                <a:lnTo>
                  <a:pt x="5592" y="175"/>
                </a:lnTo>
                <a:lnTo>
                  <a:pt x="5592" y="133"/>
                </a:lnTo>
                <a:lnTo>
                  <a:pt x="5592" y="43"/>
                </a:lnTo>
                <a:lnTo>
                  <a:pt x="5593" y="146"/>
                </a:lnTo>
                <a:lnTo>
                  <a:pt x="5593" y="137"/>
                </a:lnTo>
                <a:lnTo>
                  <a:pt x="5594" y="147"/>
                </a:lnTo>
                <a:lnTo>
                  <a:pt x="5594" y="133"/>
                </a:lnTo>
                <a:lnTo>
                  <a:pt x="5595" y="169"/>
                </a:lnTo>
                <a:lnTo>
                  <a:pt x="5595" y="166"/>
                </a:lnTo>
                <a:lnTo>
                  <a:pt x="5595" y="164"/>
                </a:lnTo>
                <a:lnTo>
                  <a:pt x="5595" y="170"/>
                </a:lnTo>
                <a:lnTo>
                  <a:pt x="5596" y="150"/>
                </a:lnTo>
                <a:lnTo>
                  <a:pt x="5596" y="153"/>
                </a:lnTo>
                <a:lnTo>
                  <a:pt x="5597" y="193"/>
                </a:lnTo>
                <a:lnTo>
                  <a:pt x="5598" y="124"/>
                </a:lnTo>
                <a:lnTo>
                  <a:pt x="5598" y="124"/>
                </a:lnTo>
                <a:lnTo>
                  <a:pt x="5598" y="124"/>
                </a:lnTo>
                <a:lnTo>
                  <a:pt x="5599" y="110"/>
                </a:lnTo>
                <a:lnTo>
                  <a:pt x="5599" y="115"/>
                </a:lnTo>
                <a:lnTo>
                  <a:pt x="5599" y="114"/>
                </a:lnTo>
                <a:lnTo>
                  <a:pt x="5599" y="111"/>
                </a:lnTo>
                <a:lnTo>
                  <a:pt x="5600" y="143"/>
                </a:lnTo>
                <a:lnTo>
                  <a:pt x="5600" y="141"/>
                </a:lnTo>
                <a:lnTo>
                  <a:pt x="5600" y="146"/>
                </a:lnTo>
                <a:lnTo>
                  <a:pt x="5601" y="140"/>
                </a:lnTo>
                <a:lnTo>
                  <a:pt x="5601" y="162"/>
                </a:lnTo>
                <a:lnTo>
                  <a:pt x="5602" y="159"/>
                </a:lnTo>
                <a:lnTo>
                  <a:pt x="5602" y="156"/>
                </a:lnTo>
                <a:lnTo>
                  <a:pt x="5602" y="150"/>
                </a:lnTo>
                <a:lnTo>
                  <a:pt x="5602" y="174"/>
                </a:lnTo>
                <a:lnTo>
                  <a:pt x="5603" y="154"/>
                </a:lnTo>
                <a:lnTo>
                  <a:pt x="5603" y="151"/>
                </a:lnTo>
                <a:lnTo>
                  <a:pt x="5605" y="150"/>
                </a:lnTo>
                <a:lnTo>
                  <a:pt x="5605" y="194"/>
                </a:lnTo>
                <a:lnTo>
                  <a:pt x="5605" y="198"/>
                </a:lnTo>
                <a:lnTo>
                  <a:pt x="5605" y="202"/>
                </a:lnTo>
                <a:lnTo>
                  <a:pt x="5606" y="126"/>
                </a:lnTo>
                <a:lnTo>
                  <a:pt x="5606" y="134"/>
                </a:lnTo>
                <a:lnTo>
                  <a:pt x="5606" y="133"/>
                </a:lnTo>
                <a:lnTo>
                  <a:pt x="5606" y="130"/>
                </a:lnTo>
                <a:lnTo>
                  <a:pt x="5607" y="153"/>
                </a:lnTo>
                <a:lnTo>
                  <a:pt x="5607" y="139"/>
                </a:lnTo>
                <a:lnTo>
                  <a:pt x="5607" y="139"/>
                </a:lnTo>
                <a:lnTo>
                  <a:pt x="5608" y="169"/>
                </a:lnTo>
                <a:lnTo>
                  <a:pt x="5609" y="142"/>
                </a:lnTo>
                <a:lnTo>
                  <a:pt x="5609" y="142"/>
                </a:lnTo>
                <a:lnTo>
                  <a:pt x="5609" y="159"/>
                </a:lnTo>
                <a:lnTo>
                  <a:pt x="5610" y="136"/>
                </a:lnTo>
                <a:lnTo>
                  <a:pt x="5610" y="140"/>
                </a:lnTo>
                <a:lnTo>
                  <a:pt x="5610" y="139"/>
                </a:lnTo>
                <a:lnTo>
                  <a:pt x="5610" y="120"/>
                </a:lnTo>
                <a:lnTo>
                  <a:pt x="5611" y="161"/>
                </a:lnTo>
                <a:lnTo>
                  <a:pt x="5611" y="157"/>
                </a:lnTo>
                <a:lnTo>
                  <a:pt x="5611" y="157"/>
                </a:lnTo>
                <a:lnTo>
                  <a:pt x="5612" y="160"/>
                </a:lnTo>
                <a:lnTo>
                  <a:pt x="5613" y="139"/>
                </a:lnTo>
                <a:lnTo>
                  <a:pt x="5613" y="146"/>
                </a:lnTo>
                <a:lnTo>
                  <a:pt x="5613" y="142"/>
                </a:lnTo>
                <a:lnTo>
                  <a:pt x="5613" y="139"/>
                </a:lnTo>
                <a:lnTo>
                  <a:pt x="5614" y="161"/>
                </a:lnTo>
                <a:lnTo>
                  <a:pt x="5614" y="140"/>
                </a:lnTo>
                <a:lnTo>
                  <a:pt x="5614" y="141"/>
                </a:lnTo>
                <a:lnTo>
                  <a:pt x="5615" y="136"/>
                </a:lnTo>
                <a:lnTo>
                  <a:pt x="5616" y="159"/>
                </a:lnTo>
                <a:lnTo>
                  <a:pt x="5616" y="136"/>
                </a:lnTo>
                <a:lnTo>
                  <a:pt x="5616" y="134"/>
                </a:lnTo>
                <a:lnTo>
                  <a:pt x="5616" y="132"/>
                </a:lnTo>
                <a:lnTo>
                  <a:pt x="5617" y="156"/>
                </a:lnTo>
                <a:lnTo>
                  <a:pt x="5617" y="142"/>
                </a:lnTo>
                <a:lnTo>
                  <a:pt x="5617" y="150"/>
                </a:lnTo>
                <a:lnTo>
                  <a:pt x="5617" y="119"/>
                </a:lnTo>
                <a:lnTo>
                  <a:pt x="5618" y="163"/>
                </a:lnTo>
                <a:lnTo>
                  <a:pt x="5618" y="147"/>
                </a:lnTo>
                <a:lnTo>
                  <a:pt x="5618" y="141"/>
                </a:lnTo>
                <a:lnTo>
                  <a:pt x="5619" y="156"/>
                </a:lnTo>
                <a:lnTo>
                  <a:pt x="5619" y="124"/>
                </a:lnTo>
                <a:lnTo>
                  <a:pt x="5620" y="145"/>
                </a:lnTo>
                <a:lnTo>
                  <a:pt x="5620" y="139"/>
                </a:lnTo>
                <a:lnTo>
                  <a:pt x="5620" y="152"/>
                </a:lnTo>
                <a:lnTo>
                  <a:pt x="5621" y="103"/>
                </a:lnTo>
                <a:lnTo>
                  <a:pt x="5621" y="148"/>
                </a:lnTo>
                <a:lnTo>
                  <a:pt x="5622" y="153"/>
                </a:lnTo>
                <a:lnTo>
                  <a:pt x="5622" y="142"/>
                </a:lnTo>
                <a:lnTo>
                  <a:pt x="5623" y="166"/>
                </a:lnTo>
                <a:lnTo>
                  <a:pt x="5623" y="162"/>
                </a:lnTo>
                <a:lnTo>
                  <a:pt x="5623" y="158"/>
                </a:lnTo>
                <a:lnTo>
                  <a:pt x="5623" y="209"/>
                </a:lnTo>
                <a:lnTo>
                  <a:pt x="5624" y="126"/>
                </a:lnTo>
                <a:lnTo>
                  <a:pt x="5624" y="120"/>
                </a:lnTo>
                <a:lnTo>
                  <a:pt x="5624" y="130"/>
                </a:lnTo>
                <a:lnTo>
                  <a:pt x="5625" y="115"/>
                </a:lnTo>
                <a:lnTo>
                  <a:pt x="5625" y="122"/>
                </a:lnTo>
                <a:lnTo>
                  <a:pt x="5625" y="122"/>
                </a:lnTo>
                <a:lnTo>
                  <a:pt x="5626" y="121"/>
                </a:lnTo>
                <a:lnTo>
                  <a:pt x="5626" y="167"/>
                </a:lnTo>
                <a:lnTo>
                  <a:pt x="5627" y="162"/>
                </a:lnTo>
                <a:lnTo>
                  <a:pt x="5627" y="153"/>
                </a:lnTo>
                <a:lnTo>
                  <a:pt x="5628" y="125"/>
                </a:lnTo>
                <a:lnTo>
                  <a:pt x="5628" y="153"/>
                </a:lnTo>
                <a:lnTo>
                  <a:pt x="5629" y="126"/>
                </a:lnTo>
                <a:lnTo>
                  <a:pt x="5629" y="101"/>
                </a:lnTo>
                <a:lnTo>
                  <a:pt x="5630" y="158"/>
                </a:lnTo>
                <a:lnTo>
                  <a:pt x="5630" y="157"/>
                </a:lnTo>
                <a:lnTo>
                  <a:pt x="5630" y="158"/>
                </a:lnTo>
                <a:lnTo>
                  <a:pt x="5631" y="168"/>
                </a:lnTo>
                <a:lnTo>
                  <a:pt x="5631" y="157"/>
                </a:lnTo>
                <a:lnTo>
                  <a:pt x="5631" y="161"/>
                </a:lnTo>
                <a:lnTo>
                  <a:pt x="5631" y="161"/>
                </a:lnTo>
                <a:lnTo>
                  <a:pt x="5632" y="169"/>
                </a:lnTo>
                <a:lnTo>
                  <a:pt x="5632" y="143"/>
                </a:lnTo>
                <a:lnTo>
                  <a:pt x="5632" y="144"/>
                </a:lnTo>
                <a:lnTo>
                  <a:pt x="5633" y="144"/>
                </a:lnTo>
                <a:lnTo>
                  <a:pt x="5633" y="150"/>
                </a:lnTo>
                <a:lnTo>
                  <a:pt x="5634" y="120"/>
                </a:lnTo>
                <a:lnTo>
                  <a:pt x="5634" y="122"/>
                </a:lnTo>
                <a:lnTo>
                  <a:pt x="5634" y="124"/>
                </a:lnTo>
                <a:lnTo>
                  <a:pt x="5634" y="37"/>
                </a:lnTo>
                <a:lnTo>
                  <a:pt x="5635" y="157"/>
                </a:lnTo>
                <a:lnTo>
                  <a:pt x="5635" y="160"/>
                </a:lnTo>
                <a:lnTo>
                  <a:pt x="5635" y="158"/>
                </a:lnTo>
                <a:lnTo>
                  <a:pt x="5635" y="224"/>
                </a:lnTo>
                <a:lnTo>
                  <a:pt x="5637" y="171"/>
                </a:lnTo>
                <a:lnTo>
                  <a:pt x="5637" y="170"/>
                </a:lnTo>
                <a:lnTo>
                  <a:pt x="5637" y="172"/>
                </a:lnTo>
                <a:lnTo>
                  <a:pt x="5638" y="130"/>
                </a:lnTo>
                <a:lnTo>
                  <a:pt x="5638" y="129"/>
                </a:lnTo>
                <a:lnTo>
                  <a:pt x="5638" y="176"/>
                </a:lnTo>
                <a:lnTo>
                  <a:pt x="5639" y="115"/>
                </a:lnTo>
                <a:lnTo>
                  <a:pt x="5640" y="117"/>
                </a:lnTo>
                <a:lnTo>
                  <a:pt x="5640" y="114"/>
                </a:lnTo>
                <a:lnTo>
                  <a:pt x="5640" y="155"/>
                </a:lnTo>
                <a:lnTo>
                  <a:pt x="5641" y="129"/>
                </a:lnTo>
                <a:lnTo>
                  <a:pt x="5641" y="121"/>
                </a:lnTo>
                <a:lnTo>
                  <a:pt x="5641" y="118"/>
                </a:lnTo>
                <a:lnTo>
                  <a:pt x="5642" y="192"/>
                </a:lnTo>
                <a:lnTo>
                  <a:pt x="5642" y="144"/>
                </a:lnTo>
                <a:lnTo>
                  <a:pt x="5642" y="140"/>
                </a:lnTo>
                <a:lnTo>
                  <a:pt x="5642" y="154"/>
                </a:lnTo>
                <a:lnTo>
                  <a:pt x="5643" y="137"/>
                </a:lnTo>
                <a:lnTo>
                  <a:pt x="5643" y="144"/>
                </a:lnTo>
                <a:lnTo>
                  <a:pt x="5644" y="145"/>
                </a:lnTo>
                <a:lnTo>
                  <a:pt x="5644" y="164"/>
                </a:lnTo>
                <a:lnTo>
                  <a:pt x="5644" y="133"/>
                </a:lnTo>
                <a:lnTo>
                  <a:pt x="5645" y="147"/>
                </a:lnTo>
                <a:lnTo>
                  <a:pt x="5645" y="148"/>
                </a:lnTo>
                <a:lnTo>
                  <a:pt x="5646" y="157"/>
                </a:lnTo>
                <a:lnTo>
                  <a:pt x="5646" y="146"/>
                </a:lnTo>
                <a:lnTo>
                  <a:pt x="5646" y="154"/>
                </a:lnTo>
                <a:lnTo>
                  <a:pt x="5646" y="153"/>
                </a:lnTo>
                <a:lnTo>
                  <a:pt x="5647" y="167"/>
                </a:lnTo>
                <a:lnTo>
                  <a:pt x="5648" y="139"/>
                </a:lnTo>
                <a:lnTo>
                  <a:pt x="5648" y="140"/>
                </a:lnTo>
                <a:lnTo>
                  <a:pt x="5648" y="152"/>
                </a:lnTo>
                <a:lnTo>
                  <a:pt x="5649" y="132"/>
                </a:lnTo>
                <a:lnTo>
                  <a:pt x="5649" y="151"/>
                </a:lnTo>
                <a:lnTo>
                  <a:pt x="5649" y="135"/>
                </a:lnTo>
                <a:lnTo>
                  <a:pt x="5650" y="184"/>
                </a:lnTo>
                <a:lnTo>
                  <a:pt x="5650" y="114"/>
                </a:lnTo>
                <a:lnTo>
                  <a:pt x="5650" y="140"/>
                </a:lnTo>
                <a:lnTo>
                  <a:pt x="5651" y="135"/>
                </a:lnTo>
                <a:lnTo>
                  <a:pt x="5651" y="124"/>
                </a:lnTo>
                <a:lnTo>
                  <a:pt x="5651" y="143"/>
                </a:lnTo>
                <a:lnTo>
                  <a:pt x="5652" y="132"/>
                </a:lnTo>
                <a:lnTo>
                  <a:pt x="5652" y="132"/>
                </a:lnTo>
                <a:lnTo>
                  <a:pt x="5653" y="173"/>
                </a:lnTo>
                <a:lnTo>
                  <a:pt x="5653" y="152"/>
                </a:lnTo>
                <a:lnTo>
                  <a:pt x="5653" y="145"/>
                </a:lnTo>
                <a:lnTo>
                  <a:pt x="5654" y="135"/>
                </a:lnTo>
                <a:lnTo>
                  <a:pt x="5655" y="177"/>
                </a:lnTo>
                <a:lnTo>
                  <a:pt x="5655" y="163"/>
                </a:lnTo>
                <a:lnTo>
                  <a:pt x="5655" y="159"/>
                </a:lnTo>
                <a:lnTo>
                  <a:pt x="5656" y="129"/>
                </a:lnTo>
                <a:lnTo>
                  <a:pt x="5656" y="136"/>
                </a:lnTo>
                <a:lnTo>
                  <a:pt x="5656" y="139"/>
                </a:lnTo>
                <a:lnTo>
                  <a:pt x="5657" y="175"/>
                </a:lnTo>
                <a:lnTo>
                  <a:pt x="5657" y="107"/>
                </a:lnTo>
                <a:lnTo>
                  <a:pt x="5657" y="109"/>
                </a:lnTo>
                <a:lnTo>
                  <a:pt x="5657" y="118"/>
                </a:lnTo>
                <a:lnTo>
                  <a:pt x="5658" y="171"/>
                </a:lnTo>
                <a:lnTo>
                  <a:pt x="5659" y="149"/>
                </a:lnTo>
                <a:lnTo>
                  <a:pt x="5659" y="150"/>
                </a:lnTo>
                <a:lnTo>
                  <a:pt x="5659" y="162"/>
                </a:lnTo>
                <a:lnTo>
                  <a:pt x="5659" y="124"/>
                </a:lnTo>
                <a:lnTo>
                  <a:pt x="5660" y="149"/>
                </a:lnTo>
                <a:lnTo>
                  <a:pt x="5660" y="147"/>
                </a:lnTo>
                <a:lnTo>
                  <a:pt x="5661" y="138"/>
                </a:lnTo>
                <a:lnTo>
                  <a:pt x="5661" y="168"/>
                </a:lnTo>
                <a:lnTo>
                  <a:pt x="5662" y="159"/>
                </a:lnTo>
                <a:lnTo>
                  <a:pt x="5662" y="158"/>
                </a:lnTo>
                <a:lnTo>
                  <a:pt x="5663" y="134"/>
                </a:lnTo>
                <a:lnTo>
                  <a:pt x="5663" y="146"/>
                </a:lnTo>
                <a:lnTo>
                  <a:pt x="5663" y="136"/>
                </a:lnTo>
                <a:lnTo>
                  <a:pt x="5664" y="84"/>
                </a:lnTo>
                <a:lnTo>
                  <a:pt x="5664" y="194"/>
                </a:lnTo>
                <a:lnTo>
                  <a:pt x="5664" y="157"/>
                </a:lnTo>
                <a:lnTo>
                  <a:pt x="5664" y="64"/>
                </a:lnTo>
                <a:lnTo>
                  <a:pt x="5665" y="185"/>
                </a:lnTo>
                <a:lnTo>
                  <a:pt x="5666" y="154"/>
                </a:lnTo>
                <a:lnTo>
                  <a:pt x="5666" y="168"/>
                </a:lnTo>
                <a:lnTo>
                  <a:pt x="5666" y="174"/>
                </a:lnTo>
                <a:lnTo>
                  <a:pt x="5667" y="117"/>
                </a:lnTo>
                <a:lnTo>
                  <a:pt x="5667" y="138"/>
                </a:lnTo>
                <a:lnTo>
                  <a:pt x="5667" y="139"/>
                </a:lnTo>
                <a:lnTo>
                  <a:pt x="5667" y="161"/>
                </a:lnTo>
                <a:lnTo>
                  <a:pt x="5669" y="115"/>
                </a:lnTo>
                <a:lnTo>
                  <a:pt x="5669" y="121"/>
                </a:lnTo>
                <a:lnTo>
                  <a:pt x="5669" y="123"/>
                </a:lnTo>
                <a:lnTo>
                  <a:pt x="5669" y="116"/>
                </a:lnTo>
                <a:lnTo>
                  <a:pt x="5669" y="152"/>
                </a:lnTo>
                <a:lnTo>
                  <a:pt x="5670" y="133"/>
                </a:lnTo>
                <a:lnTo>
                  <a:pt x="5670" y="133"/>
                </a:lnTo>
                <a:lnTo>
                  <a:pt x="5670" y="89"/>
                </a:lnTo>
                <a:lnTo>
                  <a:pt x="5671" y="156"/>
                </a:lnTo>
                <a:lnTo>
                  <a:pt x="5671" y="152"/>
                </a:lnTo>
                <a:lnTo>
                  <a:pt x="5671" y="152"/>
                </a:lnTo>
                <a:lnTo>
                  <a:pt x="5672" y="146"/>
                </a:lnTo>
                <a:lnTo>
                  <a:pt x="5672" y="158"/>
                </a:lnTo>
                <a:lnTo>
                  <a:pt x="5673" y="152"/>
                </a:lnTo>
                <a:lnTo>
                  <a:pt x="5673" y="150"/>
                </a:lnTo>
                <a:lnTo>
                  <a:pt x="5673" y="159"/>
                </a:lnTo>
                <a:lnTo>
                  <a:pt x="5674" y="136"/>
                </a:lnTo>
                <a:lnTo>
                  <a:pt x="5674" y="142"/>
                </a:lnTo>
                <a:lnTo>
                  <a:pt x="5674" y="141"/>
                </a:lnTo>
                <a:lnTo>
                  <a:pt x="5674" y="138"/>
                </a:lnTo>
                <a:lnTo>
                  <a:pt x="5675" y="152"/>
                </a:lnTo>
                <a:lnTo>
                  <a:pt x="5675" y="147"/>
                </a:lnTo>
                <a:lnTo>
                  <a:pt x="5675" y="141"/>
                </a:lnTo>
                <a:lnTo>
                  <a:pt x="5676" y="181"/>
                </a:lnTo>
                <a:lnTo>
                  <a:pt x="5677" y="132"/>
                </a:lnTo>
                <a:lnTo>
                  <a:pt x="5677" y="135"/>
                </a:lnTo>
                <a:lnTo>
                  <a:pt x="5677" y="132"/>
                </a:lnTo>
                <a:lnTo>
                  <a:pt x="5678" y="161"/>
                </a:lnTo>
                <a:lnTo>
                  <a:pt x="5678" y="130"/>
                </a:lnTo>
                <a:lnTo>
                  <a:pt x="5678" y="135"/>
                </a:lnTo>
                <a:lnTo>
                  <a:pt x="5679" y="134"/>
                </a:lnTo>
                <a:lnTo>
                  <a:pt x="5679" y="131"/>
                </a:lnTo>
                <a:lnTo>
                  <a:pt x="5680" y="155"/>
                </a:lnTo>
                <a:lnTo>
                  <a:pt x="5680" y="153"/>
                </a:lnTo>
                <a:lnTo>
                  <a:pt x="5680" y="151"/>
                </a:lnTo>
                <a:lnTo>
                  <a:pt x="5680" y="135"/>
                </a:lnTo>
                <a:lnTo>
                  <a:pt x="5681" y="171"/>
                </a:lnTo>
                <a:lnTo>
                  <a:pt x="5681" y="156"/>
                </a:lnTo>
                <a:lnTo>
                  <a:pt x="5681" y="166"/>
                </a:lnTo>
                <a:lnTo>
                  <a:pt x="5682" y="144"/>
                </a:lnTo>
                <a:lnTo>
                  <a:pt x="5682" y="147"/>
                </a:lnTo>
                <a:lnTo>
                  <a:pt x="5682" y="147"/>
                </a:lnTo>
                <a:lnTo>
                  <a:pt x="5683" y="160"/>
                </a:lnTo>
                <a:lnTo>
                  <a:pt x="5683" y="133"/>
                </a:lnTo>
                <a:lnTo>
                  <a:pt x="5684" y="144"/>
                </a:lnTo>
                <a:lnTo>
                  <a:pt x="5684" y="147"/>
                </a:lnTo>
                <a:lnTo>
                  <a:pt x="5684" y="139"/>
                </a:lnTo>
                <a:lnTo>
                  <a:pt x="5685" y="150"/>
                </a:lnTo>
                <a:lnTo>
                  <a:pt x="5685" y="146"/>
                </a:lnTo>
                <a:lnTo>
                  <a:pt x="5686" y="144"/>
                </a:lnTo>
                <a:lnTo>
                  <a:pt x="5686" y="161"/>
                </a:lnTo>
                <a:lnTo>
                  <a:pt x="5686" y="140"/>
                </a:lnTo>
                <a:lnTo>
                  <a:pt x="5687" y="142"/>
                </a:lnTo>
                <a:lnTo>
                  <a:pt x="5687" y="142"/>
                </a:lnTo>
                <a:lnTo>
                  <a:pt x="5687" y="151"/>
                </a:lnTo>
                <a:lnTo>
                  <a:pt x="5688" y="135"/>
                </a:lnTo>
                <a:lnTo>
                  <a:pt x="5688" y="137"/>
                </a:lnTo>
                <a:lnTo>
                  <a:pt x="5688" y="134"/>
                </a:lnTo>
                <a:lnTo>
                  <a:pt x="5689" y="97"/>
                </a:lnTo>
                <a:lnTo>
                  <a:pt x="5689" y="159"/>
                </a:lnTo>
                <a:lnTo>
                  <a:pt x="5689" y="158"/>
                </a:lnTo>
                <a:lnTo>
                  <a:pt x="5690" y="159"/>
                </a:lnTo>
                <a:lnTo>
                  <a:pt x="5690" y="149"/>
                </a:lnTo>
                <a:lnTo>
                  <a:pt x="5691" y="159"/>
                </a:lnTo>
                <a:lnTo>
                  <a:pt x="5691" y="154"/>
                </a:lnTo>
                <a:lnTo>
                  <a:pt x="5691" y="156"/>
                </a:lnTo>
                <a:lnTo>
                  <a:pt x="5691" y="166"/>
                </a:lnTo>
                <a:lnTo>
                  <a:pt x="5692" y="138"/>
                </a:lnTo>
                <a:lnTo>
                  <a:pt x="5692" y="138"/>
                </a:lnTo>
                <a:lnTo>
                  <a:pt x="5693" y="135"/>
                </a:lnTo>
                <a:lnTo>
                  <a:pt x="5693" y="140"/>
                </a:lnTo>
                <a:lnTo>
                  <a:pt x="5694" y="121"/>
                </a:lnTo>
                <a:lnTo>
                  <a:pt x="5694" y="136"/>
                </a:lnTo>
                <a:lnTo>
                  <a:pt x="5694" y="133"/>
                </a:lnTo>
                <a:lnTo>
                  <a:pt x="5694" y="131"/>
                </a:lnTo>
                <a:lnTo>
                  <a:pt x="5694" y="152"/>
                </a:lnTo>
                <a:lnTo>
                  <a:pt x="5695" y="143"/>
                </a:lnTo>
                <a:lnTo>
                  <a:pt x="5695" y="144"/>
                </a:lnTo>
                <a:lnTo>
                  <a:pt x="5696" y="161"/>
                </a:lnTo>
                <a:lnTo>
                  <a:pt x="5696" y="142"/>
                </a:lnTo>
                <a:lnTo>
                  <a:pt x="5697" y="140"/>
                </a:lnTo>
                <a:lnTo>
                  <a:pt x="5697" y="156"/>
                </a:lnTo>
                <a:lnTo>
                  <a:pt x="5697" y="138"/>
                </a:lnTo>
                <a:lnTo>
                  <a:pt x="5698" y="142"/>
                </a:lnTo>
                <a:lnTo>
                  <a:pt x="5698" y="142"/>
                </a:lnTo>
                <a:lnTo>
                  <a:pt x="5698" y="145"/>
                </a:lnTo>
                <a:lnTo>
                  <a:pt x="5699" y="123"/>
                </a:lnTo>
                <a:lnTo>
                  <a:pt x="5699" y="143"/>
                </a:lnTo>
                <a:lnTo>
                  <a:pt x="5699" y="143"/>
                </a:lnTo>
                <a:lnTo>
                  <a:pt x="5700" y="135"/>
                </a:lnTo>
                <a:lnTo>
                  <a:pt x="5700" y="152"/>
                </a:lnTo>
                <a:lnTo>
                  <a:pt x="5701" y="146"/>
                </a:lnTo>
                <a:lnTo>
                  <a:pt x="5701" y="145"/>
                </a:lnTo>
                <a:lnTo>
                  <a:pt x="5702" y="153"/>
                </a:lnTo>
                <a:lnTo>
                  <a:pt x="5702" y="141"/>
                </a:lnTo>
                <a:lnTo>
                  <a:pt x="5702" y="146"/>
                </a:lnTo>
                <a:lnTo>
                  <a:pt x="5702" y="146"/>
                </a:lnTo>
                <a:lnTo>
                  <a:pt x="5702" y="149"/>
                </a:lnTo>
                <a:lnTo>
                  <a:pt x="5703" y="132"/>
                </a:lnTo>
                <a:lnTo>
                  <a:pt x="5703" y="145"/>
                </a:lnTo>
                <a:lnTo>
                  <a:pt x="5703" y="144"/>
                </a:lnTo>
                <a:lnTo>
                  <a:pt x="5704" y="158"/>
                </a:lnTo>
                <a:lnTo>
                  <a:pt x="5705" y="135"/>
                </a:lnTo>
                <a:lnTo>
                  <a:pt x="5705" y="152"/>
                </a:lnTo>
                <a:lnTo>
                  <a:pt x="5705" y="151"/>
                </a:lnTo>
                <a:lnTo>
                  <a:pt x="5706" y="183"/>
                </a:lnTo>
                <a:lnTo>
                  <a:pt x="5706" y="139"/>
                </a:lnTo>
                <a:lnTo>
                  <a:pt x="5706" y="141"/>
                </a:lnTo>
                <a:lnTo>
                  <a:pt x="5706" y="112"/>
                </a:lnTo>
                <a:lnTo>
                  <a:pt x="5707" y="147"/>
                </a:lnTo>
                <a:lnTo>
                  <a:pt x="5707" y="146"/>
                </a:lnTo>
                <a:lnTo>
                  <a:pt x="5708" y="145"/>
                </a:lnTo>
                <a:lnTo>
                  <a:pt x="5708" y="132"/>
                </a:lnTo>
                <a:lnTo>
                  <a:pt x="5709" y="159"/>
                </a:lnTo>
                <a:lnTo>
                  <a:pt x="5709" y="144"/>
                </a:lnTo>
                <a:lnTo>
                  <a:pt x="5709" y="147"/>
                </a:lnTo>
                <a:lnTo>
                  <a:pt x="5710" y="143"/>
                </a:lnTo>
                <a:lnTo>
                  <a:pt x="5710" y="158"/>
                </a:lnTo>
                <a:lnTo>
                  <a:pt x="5710" y="148"/>
                </a:lnTo>
                <a:lnTo>
                  <a:pt x="5710" y="147"/>
                </a:lnTo>
                <a:lnTo>
                  <a:pt x="5711" y="154"/>
                </a:lnTo>
                <a:lnTo>
                  <a:pt x="5712" y="141"/>
                </a:lnTo>
                <a:lnTo>
                  <a:pt x="5712" y="147"/>
                </a:lnTo>
                <a:lnTo>
                  <a:pt x="5712" y="145"/>
                </a:lnTo>
                <a:lnTo>
                  <a:pt x="5712" y="148"/>
                </a:lnTo>
                <a:lnTo>
                  <a:pt x="5713" y="139"/>
                </a:lnTo>
                <a:lnTo>
                  <a:pt x="5713" y="145"/>
                </a:lnTo>
                <a:lnTo>
                  <a:pt x="5713" y="145"/>
                </a:lnTo>
                <a:lnTo>
                  <a:pt x="5714" y="156"/>
                </a:lnTo>
                <a:lnTo>
                  <a:pt x="5714" y="137"/>
                </a:lnTo>
                <a:lnTo>
                  <a:pt x="5714" y="140"/>
                </a:lnTo>
                <a:lnTo>
                  <a:pt x="5714" y="143"/>
                </a:lnTo>
                <a:lnTo>
                  <a:pt x="5715" y="136"/>
                </a:lnTo>
                <a:lnTo>
                  <a:pt x="5715" y="153"/>
                </a:lnTo>
                <a:lnTo>
                  <a:pt x="5716" y="148"/>
                </a:lnTo>
                <a:lnTo>
                  <a:pt x="5716" y="147"/>
                </a:lnTo>
                <a:lnTo>
                  <a:pt x="5717" y="76"/>
                </a:lnTo>
                <a:lnTo>
                  <a:pt x="5717" y="147"/>
                </a:lnTo>
                <a:lnTo>
                  <a:pt x="5717" y="146"/>
                </a:lnTo>
                <a:lnTo>
                  <a:pt x="5718" y="135"/>
                </a:lnTo>
                <a:lnTo>
                  <a:pt x="5719" y="168"/>
                </a:lnTo>
                <a:lnTo>
                  <a:pt x="5719" y="154"/>
                </a:lnTo>
                <a:lnTo>
                  <a:pt x="5719" y="153"/>
                </a:lnTo>
                <a:lnTo>
                  <a:pt x="5719" y="139"/>
                </a:lnTo>
                <a:lnTo>
                  <a:pt x="5719" y="172"/>
                </a:lnTo>
                <a:lnTo>
                  <a:pt x="5720" y="154"/>
                </a:lnTo>
                <a:lnTo>
                  <a:pt x="5720" y="152"/>
                </a:lnTo>
                <a:lnTo>
                  <a:pt x="5720" y="154"/>
                </a:lnTo>
                <a:lnTo>
                  <a:pt x="5721" y="137"/>
                </a:lnTo>
                <a:lnTo>
                  <a:pt x="5721" y="139"/>
                </a:lnTo>
                <a:lnTo>
                  <a:pt x="5722" y="195"/>
                </a:lnTo>
                <a:lnTo>
                  <a:pt x="5723" y="125"/>
                </a:lnTo>
                <a:lnTo>
                  <a:pt x="5723" y="127"/>
                </a:lnTo>
                <a:lnTo>
                  <a:pt x="5724" y="108"/>
                </a:lnTo>
                <a:lnTo>
                  <a:pt x="5724" y="165"/>
                </a:lnTo>
                <a:lnTo>
                  <a:pt x="5725" y="160"/>
                </a:lnTo>
                <a:lnTo>
                  <a:pt x="5725" y="108"/>
                </a:lnTo>
                <a:lnTo>
                  <a:pt x="5726" y="140"/>
                </a:lnTo>
                <a:lnTo>
                  <a:pt x="5726" y="141"/>
                </a:lnTo>
                <a:lnTo>
                  <a:pt x="5726" y="138"/>
                </a:lnTo>
                <a:lnTo>
                  <a:pt x="5726" y="161"/>
                </a:lnTo>
                <a:lnTo>
                  <a:pt x="5727" y="147"/>
                </a:lnTo>
                <a:lnTo>
                  <a:pt x="5727" y="141"/>
                </a:lnTo>
                <a:lnTo>
                  <a:pt x="5728" y="180"/>
                </a:lnTo>
                <a:lnTo>
                  <a:pt x="5728" y="136"/>
                </a:lnTo>
                <a:lnTo>
                  <a:pt x="5728" y="142"/>
                </a:lnTo>
                <a:lnTo>
                  <a:pt x="5728" y="141"/>
                </a:lnTo>
                <a:lnTo>
                  <a:pt x="5729" y="138"/>
                </a:lnTo>
                <a:lnTo>
                  <a:pt x="5730" y="179"/>
                </a:lnTo>
                <a:lnTo>
                  <a:pt x="5730" y="153"/>
                </a:lnTo>
                <a:lnTo>
                  <a:pt x="5730" y="148"/>
                </a:lnTo>
                <a:lnTo>
                  <a:pt x="5730" y="136"/>
                </a:lnTo>
                <a:lnTo>
                  <a:pt x="5731" y="157"/>
                </a:lnTo>
                <a:lnTo>
                  <a:pt x="5731" y="151"/>
                </a:lnTo>
                <a:lnTo>
                  <a:pt x="5731" y="154"/>
                </a:lnTo>
                <a:lnTo>
                  <a:pt x="5731" y="154"/>
                </a:lnTo>
                <a:lnTo>
                  <a:pt x="5733" y="139"/>
                </a:lnTo>
                <a:lnTo>
                  <a:pt x="5733" y="141"/>
                </a:lnTo>
                <a:lnTo>
                  <a:pt x="5733" y="141"/>
                </a:lnTo>
                <a:lnTo>
                  <a:pt x="5733" y="155"/>
                </a:lnTo>
                <a:lnTo>
                  <a:pt x="5734" y="53"/>
                </a:lnTo>
                <a:lnTo>
                  <a:pt x="5734" y="87"/>
                </a:lnTo>
                <a:lnTo>
                  <a:pt x="5734" y="91"/>
                </a:lnTo>
                <a:lnTo>
                  <a:pt x="5735" y="184"/>
                </a:lnTo>
                <a:lnTo>
                  <a:pt x="5735" y="173"/>
                </a:lnTo>
                <a:lnTo>
                  <a:pt x="5736" y="171"/>
                </a:lnTo>
                <a:lnTo>
                  <a:pt x="5736" y="175"/>
                </a:lnTo>
                <a:lnTo>
                  <a:pt x="5736" y="129"/>
                </a:lnTo>
                <a:lnTo>
                  <a:pt x="5737" y="157"/>
                </a:lnTo>
                <a:lnTo>
                  <a:pt x="5737" y="156"/>
                </a:lnTo>
                <a:lnTo>
                  <a:pt x="5737" y="159"/>
                </a:lnTo>
                <a:lnTo>
                  <a:pt x="5738" y="141"/>
                </a:lnTo>
                <a:lnTo>
                  <a:pt x="5738" y="145"/>
                </a:lnTo>
                <a:lnTo>
                  <a:pt x="5738" y="145"/>
                </a:lnTo>
                <a:lnTo>
                  <a:pt x="5739" y="125"/>
                </a:lnTo>
                <a:lnTo>
                  <a:pt x="5739" y="189"/>
                </a:lnTo>
                <a:lnTo>
                  <a:pt x="5739" y="130"/>
                </a:lnTo>
                <a:lnTo>
                  <a:pt x="5739" y="125"/>
                </a:lnTo>
                <a:lnTo>
                  <a:pt x="5740" y="126"/>
                </a:lnTo>
                <a:lnTo>
                  <a:pt x="5740" y="86"/>
                </a:lnTo>
                <a:lnTo>
                  <a:pt x="5741" y="123"/>
                </a:lnTo>
                <a:lnTo>
                  <a:pt x="5741" y="123"/>
                </a:lnTo>
                <a:lnTo>
                  <a:pt x="5741" y="116"/>
                </a:lnTo>
                <a:lnTo>
                  <a:pt x="5742" y="166"/>
                </a:lnTo>
                <a:lnTo>
                  <a:pt x="5742" y="163"/>
                </a:lnTo>
                <a:lnTo>
                  <a:pt x="5743" y="162"/>
                </a:lnTo>
                <a:lnTo>
                  <a:pt x="5743" y="165"/>
                </a:lnTo>
                <a:lnTo>
                  <a:pt x="5743" y="147"/>
                </a:lnTo>
                <a:lnTo>
                  <a:pt x="5744" y="152"/>
                </a:lnTo>
                <a:lnTo>
                  <a:pt x="5744" y="155"/>
                </a:lnTo>
                <a:lnTo>
                  <a:pt x="5744" y="157"/>
                </a:lnTo>
                <a:lnTo>
                  <a:pt x="5745" y="143"/>
                </a:lnTo>
                <a:lnTo>
                  <a:pt x="5745" y="144"/>
                </a:lnTo>
                <a:lnTo>
                  <a:pt x="5745" y="144"/>
                </a:lnTo>
                <a:lnTo>
                  <a:pt x="5746" y="140"/>
                </a:lnTo>
                <a:lnTo>
                  <a:pt x="5746" y="160"/>
                </a:lnTo>
                <a:lnTo>
                  <a:pt x="5746" y="144"/>
                </a:lnTo>
                <a:lnTo>
                  <a:pt x="5747" y="144"/>
                </a:lnTo>
                <a:lnTo>
                  <a:pt x="5747" y="138"/>
                </a:lnTo>
                <a:lnTo>
                  <a:pt x="5748" y="147"/>
                </a:lnTo>
                <a:lnTo>
                  <a:pt x="5748" y="141"/>
                </a:lnTo>
                <a:lnTo>
                  <a:pt x="5748" y="142"/>
                </a:lnTo>
                <a:lnTo>
                  <a:pt x="5749" y="148"/>
                </a:lnTo>
                <a:lnTo>
                  <a:pt x="5749" y="134"/>
                </a:lnTo>
                <a:lnTo>
                  <a:pt x="5749" y="137"/>
                </a:lnTo>
                <a:lnTo>
                  <a:pt x="5750" y="137"/>
                </a:lnTo>
                <a:lnTo>
                  <a:pt x="5750" y="135"/>
                </a:lnTo>
                <a:lnTo>
                  <a:pt x="5750" y="156"/>
                </a:lnTo>
                <a:lnTo>
                  <a:pt x="5751" y="146"/>
                </a:lnTo>
                <a:lnTo>
                  <a:pt x="5751" y="149"/>
                </a:lnTo>
                <a:lnTo>
                  <a:pt x="5751" y="141"/>
                </a:lnTo>
                <a:lnTo>
                  <a:pt x="5752" y="153"/>
                </a:lnTo>
                <a:lnTo>
                  <a:pt x="5752" y="148"/>
                </a:lnTo>
                <a:lnTo>
                  <a:pt x="5752" y="145"/>
                </a:lnTo>
                <a:lnTo>
                  <a:pt x="5752" y="157"/>
                </a:lnTo>
                <a:lnTo>
                  <a:pt x="5753" y="138"/>
                </a:lnTo>
                <a:lnTo>
                  <a:pt x="5753" y="149"/>
                </a:lnTo>
                <a:lnTo>
                  <a:pt x="5754" y="151"/>
                </a:lnTo>
                <a:lnTo>
                  <a:pt x="5754" y="159"/>
                </a:lnTo>
                <a:lnTo>
                  <a:pt x="5755" y="136"/>
                </a:lnTo>
                <a:lnTo>
                  <a:pt x="5755" y="147"/>
                </a:lnTo>
                <a:lnTo>
                  <a:pt x="5755" y="144"/>
                </a:lnTo>
                <a:lnTo>
                  <a:pt x="5755" y="134"/>
                </a:lnTo>
                <a:lnTo>
                  <a:pt x="5756" y="151"/>
                </a:lnTo>
                <a:lnTo>
                  <a:pt x="5756" y="142"/>
                </a:lnTo>
                <a:lnTo>
                  <a:pt x="5756" y="141"/>
                </a:lnTo>
                <a:lnTo>
                  <a:pt x="5757" y="139"/>
                </a:lnTo>
                <a:lnTo>
                  <a:pt x="5758" y="147"/>
                </a:lnTo>
                <a:lnTo>
                  <a:pt x="5758" y="144"/>
                </a:lnTo>
                <a:lnTo>
                  <a:pt x="5758" y="145"/>
                </a:lnTo>
                <a:lnTo>
                  <a:pt x="5759" y="164"/>
                </a:lnTo>
                <a:lnTo>
                  <a:pt x="5759" y="142"/>
                </a:lnTo>
                <a:lnTo>
                  <a:pt x="5759" y="144"/>
                </a:lnTo>
                <a:lnTo>
                  <a:pt x="5759" y="143"/>
                </a:lnTo>
                <a:lnTo>
                  <a:pt x="5759" y="138"/>
                </a:lnTo>
                <a:lnTo>
                  <a:pt x="5760" y="147"/>
                </a:lnTo>
                <a:lnTo>
                  <a:pt x="5760" y="144"/>
                </a:lnTo>
                <a:lnTo>
                  <a:pt x="5760" y="144"/>
                </a:lnTo>
                <a:lnTo>
                  <a:pt x="5761" y="152"/>
                </a:lnTo>
                <a:lnTo>
                  <a:pt x="5761" y="132"/>
                </a:lnTo>
                <a:lnTo>
                  <a:pt x="5762" y="142"/>
                </a:lnTo>
                <a:lnTo>
                  <a:pt x="5762" y="142"/>
                </a:lnTo>
                <a:lnTo>
                  <a:pt x="5763" y="155"/>
                </a:lnTo>
                <a:lnTo>
                  <a:pt x="5763" y="128"/>
                </a:lnTo>
                <a:lnTo>
                  <a:pt x="5763" y="119"/>
                </a:lnTo>
                <a:lnTo>
                  <a:pt x="5763" y="116"/>
                </a:lnTo>
                <a:lnTo>
                  <a:pt x="5765" y="151"/>
                </a:lnTo>
                <a:lnTo>
                  <a:pt x="5765" y="151"/>
                </a:lnTo>
                <a:lnTo>
                  <a:pt x="5765" y="152"/>
                </a:lnTo>
                <a:lnTo>
                  <a:pt x="5765" y="130"/>
                </a:lnTo>
                <a:lnTo>
                  <a:pt x="5766" y="148"/>
                </a:lnTo>
                <a:lnTo>
                  <a:pt x="5766" y="142"/>
                </a:lnTo>
                <a:lnTo>
                  <a:pt x="5766" y="171"/>
                </a:lnTo>
                <a:lnTo>
                  <a:pt x="5767" y="133"/>
                </a:lnTo>
                <a:lnTo>
                  <a:pt x="5767" y="135"/>
                </a:lnTo>
                <a:lnTo>
                  <a:pt x="5767" y="135"/>
                </a:lnTo>
                <a:lnTo>
                  <a:pt x="5768" y="130"/>
                </a:lnTo>
                <a:lnTo>
                  <a:pt x="5768" y="149"/>
                </a:lnTo>
                <a:lnTo>
                  <a:pt x="5769" y="135"/>
                </a:lnTo>
                <a:lnTo>
                  <a:pt x="5769" y="135"/>
                </a:lnTo>
                <a:lnTo>
                  <a:pt x="5769" y="133"/>
                </a:lnTo>
                <a:lnTo>
                  <a:pt x="5770" y="145"/>
                </a:lnTo>
                <a:lnTo>
                  <a:pt x="5770" y="144"/>
                </a:lnTo>
                <a:lnTo>
                  <a:pt x="5771" y="151"/>
                </a:lnTo>
                <a:lnTo>
                  <a:pt x="5771" y="139"/>
                </a:lnTo>
                <a:lnTo>
                  <a:pt x="5771" y="141"/>
                </a:lnTo>
                <a:lnTo>
                  <a:pt x="5771" y="142"/>
                </a:lnTo>
                <a:lnTo>
                  <a:pt x="5772" y="139"/>
                </a:lnTo>
                <a:lnTo>
                  <a:pt x="5773" y="161"/>
                </a:lnTo>
                <a:lnTo>
                  <a:pt x="5773" y="144"/>
                </a:lnTo>
                <a:lnTo>
                  <a:pt x="5773" y="145"/>
                </a:lnTo>
                <a:lnTo>
                  <a:pt x="5773" y="150"/>
                </a:lnTo>
                <a:lnTo>
                  <a:pt x="5774" y="135"/>
                </a:lnTo>
                <a:lnTo>
                  <a:pt x="5774" y="141"/>
                </a:lnTo>
                <a:lnTo>
                  <a:pt x="5774" y="142"/>
                </a:lnTo>
                <a:lnTo>
                  <a:pt x="5775" y="151"/>
                </a:lnTo>
                <a:lnTo>
                  <a:pt x="5775" y="82"/>
                </a:lnTo>
                <a:lnTo>
                  <a:pt x="5776" y="139"/>
                </a:lnTo>
                <a:lnTo>
                  <a:pt x="5776" y="129"/>
                </a:lnTo>
                <a:lnTo>
                  <a:pt x="5776" y="210"/>
                </a:lnTo>
                <a:lnTo>
                  <a:pt x="5777" y="156"/>
                </a:lnTo>
                <a:lnTo>
                  <a:pt x="5777" y="153"/>
                </a:lnTo>
                <a:lnTo>
                  <a:pt x="5777" y="154"/>
                </a:lnTo>
                <a:lnTo>
                  <a:pt x="5778" y="129"/>
                </a:lnTo>
                <a:lnTo>
                  <a:pt x="5778" y="131"/>
                </a:lnTo>
                <a:lnTo>
                  <a:pt x="5778" y="132"/>
                </a:lnTo>
                <a:lnTo>
                  <a:pt x="5779" y="130"/>
                </a:lnTo>
                <a:lnTo>
                  <a:pt x="5780" y="144"/>
                </a:lnTo>
                <a:lnTo>
                  <a:pt x="5780" y="142"/>
                </a:lnTo>
                <a:lnTo>
                  <a:pt x="5780" y="142"/>
                </a:lnTo>
                <a:lnTo>
                  <a:pt x="5780" y="138"/>
                </a:lnTo>
                <a:lnTo>
                  <a:pt x="5781" y="154"/>
                </a:lnTo>
                <a:lnTo>
                  <a:pt x="5781" y="143"/>
                </a:lnTo>
                <a:lnTo>
                  <a:pt x="5782" y="141"/>
                </a:lnTo>
                <a:lnTo>
                  <a:pt x="5782" y="133"/>
                </a:lnTo>
                <a:lnTo>
                  <a:pt x="5783" y="155"/>
                </a:lnTo>
                <a:lnTo>
                  <a:pt x="5783" y="144"/>
                </a:lnTo>
                <a:lnTo>
                  <a:pt x="5783" y="145"/>
                </a:lnTo>
                <a:lnTo>
                  <a:pt x="5783" y="141"/>
                </a:lnTo>
                <a:lnTo>
                  <a:pt x="5783" y="149"/>
                </a:lnTo>
                <a:lnTo>
                  <a:pt x="5784" y="146"/>
                </a:lnTo>
                <a:lnTo>
                  <a:pt x="5784" y="147"/>
                </a:lnTo>
                <a:lnTo>
                  <a:pt x="5784" y="158"/>
                </a:lnTo>
                <a:lnTo>
                  <a:pt x="5785" y="139"/>
                </a:lnTo>
                <a:lnTo>
                  <a:pt x="5785" y="144"/>
                </a:lnTo>
                <a:lnTo>
                  <a:pt x="5785" y="144"/>
                </a:lnTo>
                <a:lnTo>
                  <a:pt x="5786" y="136"/>
                </a:lnTo>
                <a:lnTo>
                  <a:pt x="5787" y="150"/>
                </a:lnTo>
                <a:lnTo>
                  <a:pt x="5787" y="141"/>
                </a:lnTo>
                <a:lnTo>
                  <a:pt x="5787" y="141"/>
                </a:lnTo>
                <a:lnTo>
                  <a:pt x="5787" y="145"/>
                </a:lnTo>
                <a:lnTo>
                  <a:pt x="5788" y="134"/>
                </a:lnTo>
                <a:lnTo>
                  <a:pt x="5788" y="137"/>
                </a:lnTo>
                <a:lnTo>
                  <a:pt x="5789" y="137"/>
                </a:lnTo>
                <a:lnTo>
                  <a:pt x="5789" y="153"/>
                </a:lnTo>
                <a:lnTo>
                  <a:pt x="5790" y="134"/>
                </a:lnTo>
                <a:lnTo>
                  <a:pt x="5790" y="135"/>
                </a:lnTo>
                <a:lnTo>
                  <a:pt x="5790" y="133"/>
                </a:lnTo>
                <a:lnTo>
                  <a:pt x="5790" y="133"/>
                </a:lnTo>
                <a:lnTo>
                  <a:pt x="5791" y="151"/>
                </a:lnTo>
                <a:lnTo>
                  <a:pt x="5791" y="149"/>
                </a:lnTo>
                <a:lnTo>
                  <a:pt x="5791" y="148"/>
                </a:lnTo>
                <a:lnTo>
                  <a:pt x="5791" y="150"/>
                </a:lnTo>
                <a:lnTo>
                  <a:pt x="5792" y="138"/>
                </a:lnTo>
                <a:lnTo>
                  <a:pt x="5792" y="143"/>
                </a:lnTo>
                <a:lnTo>
                  <a:pt x="5793" y="143"/>
                </a:lnTo>
                <a:lnTo>
                  <a:pt x="5793" y="153"/>
                </a:lnTo>
                <a:lnTo>
                  <a:pt x="5794" y="136"/>
                </a:lnTo>
                <a:lnTo>
                  <a:pt x="5794" y="138"/>
                </a:lnTo>
                <a:lnTo>
                  <a:pt x="5794" y="137"/>
                </a:lnTo>
                <a:lnTo>
                  <a:pt x="5794" y="137"/>
                </a:lnTo>
                <a:lnTo>
                  <a:pt x="5794" y="153"/>
                </a:lnTo>
                <a:lnTo>
                  <a:pt x="5795" y="152"/>
                </a:lnTo>
                <a:lnTo>
                  <a:pt x="5795" y="150"/>
                </a:lnTo>
                <a:lnTo>
                  <a:pt x="5795" y="163"/>
                </a:lnTo>
                <a:lnTo>
                  <a:pt x="5796" y="136"/>
                </a:lnTo>
                <a:lnTo>
                  <a:pt x="5797" y="144"/>
                </a:lnTo>
                <a:lnTo>
                  <a:pt x="5797" y="153"/>
                </a:lnTo>
                <a:lnTo>
                  <a:pt x="5797" y="172"/>
                </a:lnTo>
                <a:lnTo>
                  <a:pt x="5798" y="118"/>
                </a:lnTo>
                <a:lnTo>
                  <a:pt x="5798" y="122"/>
                </a:lnTo>
                <a:lnTo>
                  <a:pt x="5798" y="124"/>
                </a:lnTo>
                <a:lnTo>
                  <a:pt x="5798" y="115"/>
                </a:lnTo>
                <a:lnTo>
                  <a:pt x="5799" y="149"/>
                </a:lnTo>
                <a:lnTo>
                  <a:pt x="5799" y="147"/>
                </a:lnTo>
                <a:lnTo>
                  <a:pt x="5800" y="148"/>
                </a:lnTo>
                <a:lnTo>
                  <a:pt x="5800" y="146"/>
                </a:lnTo>
                <a:lnTo>
                  <a:pt x="5801" y="169"/>
                </a:lnTo>
                <a:lnTo>
                  <a:pt x="5801" y="156"/>
                </a:lnTo>
                <a:lnTo>
                  <a:pt x="5801" y="158"/>
                </a:lnTo>
                <a:lnTo>
                  <a:pt x="5801" y="138"/>
                </a:lnTo>
                <a:lnTo>
                  <a:pt x="5802" y="145"/>
                </a:lnTo>
                <a:lnTo>
                  <a:pt x="5802" y="149"/>
                </a:lnTo>
                <a:lnTo>
                  <a:pt x="5802" y="152"/>
                </a:lnTo>
                <a:lnTo>
                  <a:pt x="5803" y="138"/>
                </a:lnTo>
                <a:lnTo>
                  <a:pt x="5803" y="141"/>
                </a:lnTo>
                <a:lnTo>
                  <a:pt x="5804" y="139"/>
                </a:lnTo>
                <a:lnTo>
                  <a:pt x="5804" y="133"/>
                </a:lnTo>
                <a:lnTo>
                  <a:pt x="5805" y="149"/>
                </a:lnTo>
                <a:lnTo>
                  <a:pt x="5805" y="148"/>
                </a:lnTo>
                <a:lnTo>
                  <a:pt x="5805" y="145"/>
                </a:lnTo>
                <a:lnTo>
                  <a:pt x="5806" y="135"/>
                </a:lnTo>
                <a:lnTo>
                  <a:pt x="5806" y="156"/>
                </a:lnTo>
                <a:lnTo>
                  <a:pt x="5806" y="145"/>
                </a:lnTo>
                <a:lnTo>
                  <a:pt x="5807" y="144"/>
                </a:lnTo>
                <a:lnTo>
                  <a:pt x="5807" y="162"/>
                </a:lnTo>
                <a:lnTo>
                  <a:pt x="5808" y="139"/>
                </a:lnTo>
                <a:lnTo>
                  <a:pt x="5808" y="141"/>
                </a:lnTo>
                <a:lnTo>
                  <a:pt x="5808" y="136"/>
                </a:lnTo>
                <a:lnTo>
                  <a:pt x="5808" y="148"/>
                </a:lnTo>
                <a:lnTo>
                  <a:pt x="5809" y="141"/>
                </a:lnTo>
                <a:lnTo>
                  <a:pt x="5809" y="147"/>
                </a:lnTo>
                <a:lnTo>
                  <a:pt x="5809" y="128"/>
                </a:lnTo>
                <a:lnTo>
                  <a:pt x="5810" y="158"/>
                </a:lnTo>
                <a:lnTo>
                  <a:pt x="5810" y="150"/>
                </a:lnTo>
                <a:lnTo>
                  <a:pt x="5811" y="152"/>
                </a:lnTo>
                <a:lnTo>
                  <a:pt x="5811" y="161"/>
                </a:lnTo>
                <a:lnTo>
                  <a:pt x="5812" y="141"/>
                </a:lnTo>
                <a:lnTo>
                  <a:pt x="5812" y="144"/>
                </a:lnTo>
                <a:lnTo>
                  <a:pt x="5812" y="151"/>
                </a:lnTo>
                <a:lnTo>
                  <a:pt x="5813" y="134"/>
                </a:lnTo>
                <a:lnTo>
                  <a:pt x="5813" y="140"/>
                </a:lnTo>
                <a:lnTo>
                  <a:pt x="5813" y="141"/>
                </a:lnTo>
                <a:lnTo>
                  <a:pt x="5815" y="145"/>
                </a:lnTo>
                <a:lnTo>
                  <a:pt x="5815" y="127"/>
                </a:lnTo>
                <a:lnTo>
                  <a:pt x="5815" y="141"/>
                </a:lnTo>
                <a:lnTo>
                  <a:pt x="5815" y="142"/>
                </a:lnTo>
                <a:lnTo>
                  <a:pt x="5815" y="141"/>
                </a:lnTo>
                <a:lnTo>
                  <a:pt x="5816" y="157"/>
                </a:lnTo>
                <a:lnTo>
                  <a:pt x="5816" y="149"/>
                </a:lnTo>
                <a:lnTo>
                  <a:pt x="5816" y="150"/>
                </a:lnTo>
                <a:lnTo>
                  <a:pt x="5817" y="162"/>
                </a:lnTo>
                <a:lnTo>
                  <a:pt x="5817" y="139"/>
                </a:lnTo>
                <a:lnTo>
                  <a:pt x="5817" y="145"/>
                </a:lnTo>
                <a:lnTo>
                  <a:pt x="5818" y="148"/>
                </a:lnTo>
                <a:lnTo>
                  <a:pt x="5818" y="121"/>
                </a:lnTo>
                <a:lnTo>
                  <a:pt x="5819" y="136"/>
                </a:lnTo>
                <a:lnTo>
                  <a:pt x="5819" y="136"/>
                </a:lnTo>
                <a:lnTo>
                  <a:pt x="5820" y="150"/>
                </a:lnTo>
                <a:lnTo>
                  <a:pt x="5820" y="148"/>
                </a:lnTo>
                <a:lnTo>
                  <a:pt x="5821" y="141"/>
                </a:lnTo>
                <a:lnTo>
                  <a:pt x="5821" y="151"/>
                </a:lnTo>
                <a:lnTo>
                  <a:pt x="5822" y="148"/>
                </a:lnTo>
                <a:lnTo>
                  <a:pt x="5822" y="148"/>
                </a:lnTo>
                <a:lnTo>
                  <a:pt x="5823" y="156"/>
                </a:lnTo>
                <a:lnTo>
                  <a:pt x="5823" y="139"/>
                </a:lnTo>
                <a:lnTo>
                  <a:pt x="5823" y="152"/>
                </a:lnTo>
                <a:lnTo>
                  <a:pt x="5823" y="149"/>
                </a:lnTo>
                <a:lnTo>
                  <a:pt x="5824" y="156"/>
                </a:lnTo>
                <a:lnTo>
                  <a:pt x="5824" y="130"/>
                </a:lnTo>
                <a:lnTo>
                  <a:pt x="5824" y="141"/>
                </a:lnTo>
                <a:lnTo>
                  <a:pt x="5824" y="142"/>
                </a:lnTo>
                <a:lnTo>
                  <a:pt x="5825" y="137"/>
                </a:lnTo>
                <a:lnTo>
                  <a:pt x="5826" y="147"/>
                </a:lnTo>
                <a:lnTo>
                  <a:pt x="5826" y="142"/>
                </a:lnTo>
                <a:lnTo>
                  <a:pt x="5826" y="144"/>
                </a:lnTo>
                <a:lnTo>
                  <a:pt x="5826" y="136"/>
                </a:lnTo>
                <a:lnTo>
                  <a:pt x="5827" y="148"/>
                </a:lnTo>
                <a:lnTo>
                  <a:pt x="5827" y="141"/>
                </a:lnTo>
                <a:lnTo>
                  <a:pt x="5827" y="143"/>
                </a:lnTo>
                <a:lnTo>
                  <a:pt x="5827" y="100"/>
                </a:lnTo>
                <a:lnTo>
                  <a:pt x="5829" y="148"/>
                </a:lnTo>
                <a:lnTo>
                  <a:pt x="5829" y="146"/>
                </a:lnTo>
                <a:lnTo>
                  <a:pt x="5829" y="148"/>
                </a:lnTo>
                <a:lnTo>
                  <a:pt x="5829" y="84"/>
                </a:lnTo>
                <a:lnTo>
                  <a:pt x="5830" y="168"/>
                </a:lnTo>
                <a:lnTo>
                  <a:pt x="5830" y="164"/>
                </a:lnTo>
                <a:lnTo>
                  <a:pt x="5830" y="161"/>
                </a:lnTo>
                <a:lnTo>
                  <a:pt x="5831" y="169"/>
                </a:lnTo>
                <a:lnTo>
                  <a:pt x="5831" y="155"/>
                </a:lnTo>
                <a:lnTo>
                  <a:pt x="5831" y="157"/>
                </a:lnTo>
                <a:lnTo>
                  <a:pt x="5831" y="154"/>
                </a:lnTo>
                <a:lnTo>
                  <a:pt x="5832" y="132"/>
                </a:lnTo>
                <a:lnTo>
                  <a:pt x="5832" y="198"/>
                </a:lnTo>
                <a:lnTo>
                  <a:pt x="5833" y="157"/>
                </a:lnTo>
                <a:lnTo>
                  <a:pt x="5833" y="155"/>
                </a:lnTo>
                <a:lnTo>
                  <a:pt x="5834" y="109"/>
                </a:lnTo>
                <a:lnTo>
                  <a:pt x="5834" y="114"/>
                </a:lnTo>
                <a:lnTo>
                  <a:pt x="5834" y="114"/>
                </a:lnTo>
                <a:lnTo>
                  <a:pt x="5834" y="113"/>
                </a:lnTo>
                <a:lnTo>
                  <a:pt x="5835" y="138"/>
                </a:lnTo>
                <a:lnTo>
                  <a:pt x="5835" y="134"/>
                </a:lnTo>
                <a:lnTo>
                  <a:pt x="5835" y="133"/>
                </a:lnTo>
                <a:lnTo>
                  <a:pt x="5836" y="150"/>
                </a:lnTo>
                <a:lnTo>
                  <a:pt x="5836" y="122"/>
                </a:lnTo>
                <a:lnTo>
                  <a:pt x="5837" y="142"/>
                </a:lnTo>
                <a:lnTo>
                  <a:pt x="5837" y="141"/>
                </a:lnTo>
                <a:lnTo>
                  <a:pt x="5837" y="139"/>
                </a:lnTo>
                <a:lnTo>
                  <a:pt x="5838" y="163"/>
                </a:lnTo>
                <a:lnTo>
                  <a:pt x="5838" y="153"/>
                </a:lnTo>
                <a:lnTo>
                  <a:pt x="5839" y="155"/>
                </a:lnTo>
                <a:lnTo>
                  <a:pt x="5839" y="148"/>
                </a:lnTo>
                <a:lnTo>
                  <a:pt x="5839" y="175"/>
                </a:lnTo>
                <a:lnTo>
                  <a:pt x="5840" y="153"/>
                </a:lnTo>
                <a:lnTo>
                  <a:pt x="5840" y="154"/>
                </a:lnTo>
                <a:lnTo>
                  <a:pt x="5841" y="146"/>
                </a:lnTo>
                <a:lnTo>
                  <a:pt x="5841" y="183"/>
                </a:lnTo>
                <a:lnTo>
                  <a:pt x="5841" y="176"/>
                </a:lnTo>
                <a:lnTo>
                  <a:pt x="5841" y="172"/>
                </a:lnTo>
                <a:lnTo>
                  <a:pt x="5842" y="122"/>
                </a:lnTo>
                <a:lnTo>
                  <a:pt x="5842" y="124"/>
                </a:lnTo>
                <a:lnTo>
                  <a:pt x="5842" y="123"/>
                </a:lnTo>
                <a:lnTo>
                  <a:pt x="5843" y="140"/>
                </a:lnTo>
                <a:lnTo>
                  <a:pt x="5843" y="122"/>
                </a:lnTo>
                <a:lnTo>
                  <a:pt x="5844" y="127"/>
                </a:lnTo>
                <a:lnTo>
                  <a:pt x="5844" y="128"/>
                </a:lnTo>
                <a:lnTo>
                  <a:pt x="5845" y="128"/>
                </a:lnTo>
                <a:lnTo>
                  <a:pt x="5845" y="147"/>
                </a:lnTo>
                <a:lnTo>
                  <a:pt x="5845" y="147"/>
                </a:lnTo>
                <a:lnTo>
                  <a:pt x="5846" y="147"/>
                </a:lnTo>
                <a:lnTo>
                  <a:pt x="5846" y="143"/>
                </a:lnTo>
                <a:lnTo>
                  <a:pt x="5846" y="159"/>
                </a:lnTo>
                <a:lnTo>
                  <a:pt x="5847" y="152"/>
                </a:lnTo>
                <a:lnTo>
                  <a:pt x="5847" y="150"/>
                </a:lnTo>
                <a:lnTo>
                  <a:pt x="5847" y="139"/>
                </a:lnTo>
                <a:lnTo>
                  <a:pt x="5848" y="199"/>
                </a:lnTo>
                <a:lnTo>
                  <a:pt x="5848" y="152"/>
                </a:lnTo>
                <a:lnTo>
                  <a:pt x="5848" y="152"/>
                </a:lnTo>
                <a:lnTo>
                  <a:pt x="5849" y="130"/>
                </a:lnTo>
                <a:lnTo>
                  <a:pt x="5849" y="153"/>
                </a:lnTo>
                <a:lnTo>
                  <a:pt x="5849" y="136"/>
                </a:lnTo>
                <a:lnTo>
                  <a:pt x="5850" y="150"/>
                </a:lnTo>
                <a:lnTo>
                  <a:pt x="5850" y="129"/>
                </a:lnTo>
                <a:lnTo>
                  <a:pt x="5851" y="146"/>
                </a:lnTo>
                <a:lnTo>
                  <a:pt x="5851" y="148"/>
                </a:lnTo>
                <a:lnTo>
                  <a:pt x="5851" y="141"/>
                </a:lnTo>
                <a:lnTo>
                  <a:pt x="5851" y="153"/>
                </a:lnTo>
                <a:lnTo>
                  <a:pt x="5852" y="147"/>
                </a:lnTo>
                <a:lnTo>
                  <a:pt x="5853" y="145"/>
                </a:lnTo>
                <a:lnTo>
                  <a:pt x="5853" y="141"/>
                </a:lnTo>
                <a:lnTo>
                  <a:pt x="5854" y="188"/>
                </a:lnTo>
                <a:lnTo>
                  <a:pt x="5854" y="145"/>
                </a:lnTo>
                <a:lnTo>
                  <a:pt x="5854" y="144"/>
                </a:lnTo>
                <a:lnTo>
                  <a:pt x="5854" y="110"/>
                </a:lnTo>
                <a:lnTo>
                  <a:pt x="5855" y="146"/>
                </a:lnTo>
                <a:lnTo>
                  <a:pt x="5855" y="144"/>
                </a:lnTo>
                <a:lnTo>
                  <a:pt x="5855" y="144"/>
                </a:lnTo>
                <a:lnTo>
                  <a:pt x="5855" y="142"/>
                </a:lnTo>
                <a:lnTo>
                  <a:pt x="5856" y="157"/>
                </a:lnTo>
                <a:lnTo>
                  <a:pt x="5856" y="148"/>
                </a:lnTo>
                <a:lnTo>
                  <a:pt x="5857" y="149"/>
                </a:lnTo>
                <a:lnTo>
                  <a:pt x="5857" y="135"/>
                </a:lnTo>
                <a:lnTo>
                  <a:pt x="5858" y="156"/>
                </a:lnTo>
                <a:lnTo>
                  <a:pt x="5858" y="144"/>
                </a:lnTo>
                <a:lnTo>
                  <a:pt x="5858" y="147"/>
                </a:lnTo>
                <a:lnTo>
                  <a:pt x="5858" y="133"/>
                </a:lnTo>
                <a:lnTo>
                  <a:pt x="5859" y="151"/>
                </a:lnTo>
                <a:lnTo>
                  <a:pt x="5859" y="142"/>
                </a:lnTo>
                <a:lnTo>
                  <a:pt x="5859" y="139"/>
                </a:lnTo>
                <a:lnTo>
                  <a:pt x="5859" y="139"/>
                </a:lnTo>
                <a:lnTo>
                  <a:pt x="5860" y="149"/>
                </a:lnTo>
                <a:lnTo>
                  <a:pt x="5861" y="143"/>
                </a:lnTo>
                <a:lnTo>
                  <a:pt x="5861" y="143"/>
                </a:lnTo>
                <a:lnTo>
                  <a:pt x="5861" y="151"/>
                </a:lnTo>
                <a:lnTo>
                  <a:pt x="5862" y="137"/>
                </a:lnTo>
                <a:lnTo>
                  <a:pt x="5862" y="146"/>
                </a:lnTo>
                <a:lnTo>
                  <a:pt x="5862" y="144"/>
                </a:lnTo>
                <a:lnTo>
                  <a:pt x="5862" y="154"/>
                </a:lnTo>
                <a:lnTo>
                  <a:pt x="5863" y="136"/>
                </a:lnTo>
                <a:lnTo>
                  <a:pt x="5863" y="136"/>
                </a:lnTo>
                <a:lnTo>
                  <a:pt x="5864" y="134"/>
                </a:lnTo>
                <a:lnTo>
                  <a:pt x="5864" y="122"/>
                </a:lnTo>
                <a:lnTo>
                  <a:pt x="5865" y="146"/>
                </a:lnTo>
                <a:lnTo>
                  <a:pt x="5865" y="138"/>
                </a:lnTo>
                <a:lnTo>
                  <a:pt x="5865" y="138"/>
                </a:lnTo>
                <a:lnTo>
                  <a:pt x="5866" y="156"/>
                </a:lnTo>
                <a:lnTo>
                  <a:pt x="5866" y="156"/>
                </a:lnTo>
                <a:lnTo>
                  <a:pt x="5866" y="153"/>
                </a:lnTo>
                <a:lnTo>
                  <a:pt x="5867" y="168"/>
                </a:lnTo>
                <a:lnTo>
                  <a:pt x="5867" y="144"/>
                </a:lnTo>
                <a:lnTo>
                  <a:pt x="5867" y="144"/>
                </a:lnTo>
                <a:lnTo>
                  <a:pt x="5868" y="144"/>
                </a:lnTo>
                <a:lnTo>
                  <a:pt x="5868" y="147"/>
                </a:lnTo>
                <a:lnTo>
                  <a:pt x="5869" y="132"/>
                </a:lnTo>
                <a:lnTo>
                  <a:pt x="5869" y="135"/>
                </a:lnTo>
                <a:lnTo>
                  <a:pt x="5869" y="139"/>
                </a:lnTo>
                <a:lnTo>
                  <a:pt x="5869" y="129"/>
                </a:lnTo>
                <a:lnTo>
                  <a:pt x="5870" y="144"/>
                </a:lnTo>
                <a:lnTo>
                  <a:pt x="5870" y="142"/>
                </a:lnTo>
                <a:lnTo>
                  <a:pt x="5870" y="142"/>
                </a:lnTo>
                <a:lnTo>
                  <a:pt x="5871" y="155"/>
                </a:lnTo>
                <a:lnTo>
                  <a:pt x="5872" y="124"/>
                </a:lnTo>
                <a:lnTo>
                  <a:pt x="5872" y="133"/>
                </a:lnTo>
                <a:lnTo>
                  <a:pt x="5872" y="132"/>
                </a:lnTo>
                <a:lnTo>
                  <a:pt x="5873" y="157"/>
                </a:lnTo>
                <a:lnTo>
                  <a:pt x="5873" y="149"/>
                </a:lnTo>
                <a:lnTo>
                  <a:pt x="5873" y="149"/>
                </a:lnTo>
                <a:lnTo>
                  <a:pt x="5873" y="108"/>
                </a:lnTo>
                <a:lnTo>
                  <a:pt x="5874" y="165"/>
                </a:lnTo>
                <a:lnTo>
                  <a:pt x="5874" y="164"/>
                </a:lnTo>
                <a:lnTo>
                  <a:pt x="5874" y="166"/>
                </a:lnTo>
                <a:lnTo>
                  <a:pt x="5875" y="144"/>
                </a:lnTo>
                <a:lnTo>
                  <a:pt x="5875" y="208"/>
                </a:lnTo>
                <a:lnTo>
                  <a:pt x="5876" y="149"/>
                </a:lnTo>
                <a:lnTo>
                  <a:pt x="5876" y="149"/>
                </a:lnTo>
                <a:lnTo>
                  <a:pt x="5877" y="119"/>
                </a:lnTo>
                <a:lnTo>
                  <a:pt x="5877" y="128"/>
                </a:lnTo>
                <a:lnTo>
                  <a:pt x="5877" y="127"/>
                </a:lnTo>
                <a:lnTo>
                  <a:pt x="5878" y="121"/>
                </a:lnTo>
                <a:lnTo>
                  <a:pt x="5879" y="137"/>
                </a:lnTo>
                <a:lnTo>
                  <a:pt x="5879" y="137"/>
                </a:lnTo>
                <a:lnTo>
                  <a:pt x="5879" y="135"/>
                </a:lnTo>
                <a:lnTo>
                  <a:pt x="5879" y="133"/>
                </a:lnTo>
                <a:lnTo>
                  <a:pt x="5880" y="149"/>
                </a:lnTo>
                <a:lnTo>
                  <a:pt x="5880" y="145"/>
                </a:lnTo>
                <a:lnTo>
                  <a:pt x="5880" y="144"/>
                </a:lnTo>
                <a:lnTo>
                  <a:pt x="5881" y="143"/>
                </a:lnTo>
                <a:lnTo>
                  <a:pt x="5881" y="158"/>
                </a:lnTo>
                <a:lnTo>
                  <a:pt x="5881" y="145"/>
                </a:lnTo>
                <a:lnTo>
                  <a:pt x="5881" y="149"/>
                </a:lnTo>
                <a:lnTo>
                  <a:pt x="5883" y="141"/>
                </a:lnTo>
                <a:lnTo>
                  <a:pt x="5883" y="162"/>
                </a:lnTo>
                <a:lnTo>
                  <a:pt x="5883" y="159"/>
                </a:lnTo>
                <a:lnTo>
                  <a:pt x="5883" y="158"/>
                </a:lnTo>
                <a:lnTo>
                  <a:pt x="5883" y="158"/>
                </a:lnTo>
                <a:lnTo>
                  <a:pt x="5884" y="130"/>
                </a:lnTo>
                <a:lnTo>
                  <a:pt x="5884" y="134"/>
                </a:lnTo>
                <a:lnTo>
                  <a:pt x="5884" y="137"/>
                </a:lnTo>
                <a:lnTo>
                  <a:pt x="5885" y="151"/>
                </a:lnTo>
                <a:lnTo>
                  <a:pt x="5886" y="132"/>
                </a:lnTo>
                <a:lnTo>
                  <a:pt x="5886" y="133"/>
                </a:lnTo>
                <a:lnTo>
                  <a:pt x="5886" y="132"/>
                </a:lnTo>
                <a:lnTo>
                  <a:pt x="5886" y="153"/>
                </a:lnTo>
                <a:lnTo>
                  <a:pt x="5887" y="143"/>
                </a:lnTo>
                <a:lnTo>
                  <a:pt x="5887" y="143"/>
                </a:lnTo>
                <a:lnTo>
                  <a:pt x="5887" y="148"/>
                </a:lnTo>
                <a:lnTo>
                  <a:pt x="5888" y="132"/>
                </a:lnTo>
                <a:lnTo>
                  <a:pt x="5888" y="145"/>
                </a:lnTo>
                <a:lnTo>
                  <a:pt x="5888" y="146"/>
                </a:lnTo>
                <a:lnTo>
                  <a:pt x="5889" y="139"/>
                </a:lnTo>
                <a:lnTo>
                  <a:pt x="5889" y="153"/>
                </a:lnTo>
                <a:lnTo>
                  <a:pt x="5890" y="145"/>
                </a:lnTo>
                <a:lnTo>
                  <a:pt x="5890" y="145"/>
                </a:lnTo>
                <a:lnTo>
                  <a:pt x="5890" y="151"/>
                </a:lnTo>
                <a:lnTo>
                  <a:pt x="5891" y="134"/>
                </a:lnTo>
                <a:lnTo>
                  <a:pt x="5891" y="139"/>
                </a:lnTo>
                <a:lnTo>
                  <a:pt x="5892" y="136"/>
                </a:lnTo>
                <a:lnTo>
                  <a:pt x="5892" y="158"/>
                </a:lnTo>
                <a:lnTo>
                  <a:pt x="5893" y="152"/>
                </a:lnTo>
                <a:lnTo>
                  <a:pt x="5893" y="152"/>
                </a:lnTo>
                <a:lnTo>
                  <a:pt x="5893" y="158"/>
                </a:lnTo>
                <a:lnTo>
                  <a:pt x="5894" y="127"/>
                </a:lnTo>
                <a:lnTo>
                  <a:pt x="5894" y="137"/>
                </a:lnTo>
                <a:lnTo>
                  <a:pt x="5894" y="136"/>
                </a:lnTo>
                <a:lnTo>
                  <a:pt x="5895" y="159"/>
                </a:lnTo>
                <a:lnTo>
                  <a:pt x="5895" y="133"/>
                </a:lnTo>
                <a:lnTo>
                  <a:pt x="5895" y="137"/>
                </a:lnTo>
                <a:lnTo>
                  <a:pt x="5896" y="137"/>
                </a:lnTo>
                <a:lnTo>
                  <a:pt x="5896" y="162"/>
                </a:lnTo>
                <a:lnTo>
                  <a:pt x="5897" y="145"/>
                </a:lnTo>
                <a:lnTo>
                  <a:pt x="5897" y="144"/>
                </a:lnTo>
                <a:lnTo>
                  <a:pt x="5898" y="159"/>
                </a:lnTo>
                <a:lnTo>
                  <a:pt x="5898" y="130"/>
                </a:lnTo>
                <a:lnTo>
                  <a:pt x="5898" y="143"/>
                </a:lnTo>
                <a:lnTo>
                  <a:pt x="5898" y="146"/>
                </a:lnTo>
                <a:lnTo>
                  <a:pt x="5898" y="160"/>
                </a:lnTo>
                <a:lnTo>
                  <a:pt x="5899" y="142"/>
                </a:lnTo>
                <a:lnTo>
                  <a:pt x="5900" y="150"/>
                </a:lnTo>
                <a:lnTo>
                  <a:pt x="5900" y="154"/>
                </a:lnTo>
                <a:lnTo>
                  <a:pt x="5900" y="161"/>
                </a:lnTo>
                <a:lnTo>
                  <a:pt x="5901" y="137"/>
                </a:lnTo>
                <a:lnTo>
                  <a:pt x="5901" y="142"/>
                </a:lnTo>
                <a:lnTo>
                  <a:pt x="5901" y="138"/>
                </a:lnTo>
                <a:lnTo>
                  <a:pt x="5902" y="146"/>
                </a:lnTo>
                <a:lnTo>
                  <a:pt x="5902" y="134"/>
                </a:lnTo>
                <a:lnTo>
                  <a:pt x="5902" y="139"/>
                </a:lnTo>
                <a:lnTo>
                  <a:pt x="5903" y="138"/>
                </a:lnTo>
                <a:lnTo>
                  <a:pt x="5903" y="133"/>
                </a:lnTo>
                <a:lnTo>
                  <a:pt x="5904" y="154"/>
                </a:lnTo>
                <a:lnTo>
                  <a:pt x="5904" y="143"/>
                </a:lnTo>
                <a:lnTo>
                  <a:pt x="5904" y="146"/>
                </a:lnTo>
                <a:lnTo>
                  <a:pt x="5904" y="160"/>
                </a:lnTo>
                <a:lnTo>
                  <a:pt x="5905" y="141"/>
                </a:lnTo>
                <a:lnTo>
                  <a:pt x="5905" y="147"/>
                </a:lnTo>
                <a:lnTo>
                  <a:pt x="5905" y="147"/>
                </a:lnTo>
                <a:lnTo>
                  <a:pt x="5906" y="137"/>
                </a:lnTo>
                <a:lnTo>
                  <a:pt x="5906" y="155"/>
                </a:lnTo>
                <a:lnTo>
                  <a:pt x="5906" y="153"/>
                </a:lnTo>
                <a:lnTo>
                  <a:pt x="5907" y="152"/>
                </a:lnTo>
                <a:lnTo>
                  <a:pt x="5908" y="142"/>
                </a:lnTo>
                <a:lnTo>
                  <a:pt x="5908" y="171"/>
                </a:lnTo>
                <a:lnTo>
                  <a:pt x="5908" y="169"/>
                </a:lnTo>
                <a:lnTo>
                  <a:pt x="5908" y="173"/>
                </a:lnTo>
                <a:lnTo>
                  <a:pt x="5909" y="128"/>
                </a:lnTo>
                <a:lnTo>
                  <a:pt x="5909" y="134"/>
                </a:lnTo>
                <a:lnTo>
                  <a:pt x="5910" y="133"/>
                </a:lnTo>
                <a:lnTo>
                  <a:pt x="5910" y="147"/>
                </a:lnTo>
                <a:lnTo>
                  <a:pt x="5910" y="131"/>
                </a:lnTo>
                <a:lnTo>
                  <a:pt x="5911" y="147"/>
                </a:lnTo>
                <a:lnTo>
                  <a:pt x="5911" y="149"/>
                </a:lnTo>
                <a:lnTo>
                  <a:pt x="5911" y="163"/>
                </a:lnTo>
                <a:lnTo>
                  <a:pt x="5912" y="141"/>
                </a:lnTo>
                <a:lnTo>
                  <a:pt x="5912" y="142"/>
                </a:lnTo>
                <a:lnTo>
                  <a:pt x="5912" y="141"/>
                </a:lnTo>
                <a:lnTo>
                  <a:pt x="5913" y="153"/>
                </a:lnTo>
                <a:lnTo>
                  <a:pt x="5913" y="133"/>
                </a:lnTo>
                <a:lnTo>
                  <a:pt x="5913" y="135"/>
                </a:lnTo>
                <a:lnTo>
                  <a:pt x="5914" y="135"/>
                </a:lnTo>
                <a:lnTo>
                  <a:pt x="5914" y="133"/>
                </a:lnTo>
                <a:lnTo>
                  <a:pt x="5914" y="149"/>
                </a:lnTo>
                <a:lnTo>
                  <a:pt x="5915" y="145"/>
                </a:lnTo>
                <a:lnTo>
                  <a:pt x="5915" y="144"/>
                </a:lnTo>
                <a:lnTo>
                  <a:pt x="5915" y="140"/>
                </a:lnTo>
                <a:lnTo>
                  <a:pt x="5916" y="159"/>
                </a:lnTo>
                <a:lnTo>
                  <a:pt x="5916" y="144"/>
                </a:lnTo>
                <a:lnTo>
                  <a:pt x="5916" y="145"/>
                </a:lnTo>
                <a:lnTo>
                  <a:pt x="5917" y="156"/>
                </a:lnTo>
                <a:lnTo>
                  <a:pt x="5918" y="136"/>
                </a:lnTo>
                <a:lnTo>
                  <a:pt x="5918" y="142"/>
                </a:lnTo>
                <a:lnTo>
                  <a:pt x="5918" y="139"/>
                </a:lnTo>
                <a:lnTo>
                  <a:pt x="5918" y="136"/>
                </a:lnTo>
                <a:lnTo>
                  <a:pt x="5919" y="153"/>
                </a:lnTo>
                <a:lnTo>
                  <a:pt x="5919" y="142"/>
                </a:lnTo>
                <a:lnTo>
                  <a:pt x="5919" y="143"/>
                </a:lnTo>
                <a:lnTo>
                  <a:pt x="5919" y="141"/>
                </a:lnTo>
                <a:lnTo>
                  <a:pt x="5920" y="156"/>
                </a:lnTo>
                <a:lnTo>
                  <a:pt x="5920" y="149"/>
                </a:lnTo>
                <a:lnTo>
                  <a:pt x="5921" y="146"/>
                </a:lnTo>
                <a:lnTo>
                  <a:pt x="5921" y="147"/>
                </a:lnTo>
                <a:lnTo>
                  <a:pt x="5922" y="131"/>
                </a:lnTo>
                <a:lnTo>
                  <a:pt x="5922" y="136"/>
                </a:lnTo>
                <a:lnTo>
                  <a:pt x="5922" y="136"/>
                </a:lnTo>
                <a:lnTo>
                  <a:pt x="5923" y="42"/>
                </a:lnTo>
                <a:lnTo>
                  <a:pt x="5923" y="141"/>
                </a:lnTo>
                <a:lnTo>
                  <a:pt x="5923" y="144"/>
                </a:lnTo>
                <a:lnTo>
                  <a:pt x="5924" y="137"/>
                </a:lnTo>
                <a:lnTo>
                  <a:pt x="5924" y="205"/>
                </a:lnTo>
                <a:lnTo>
                  <a:pt x="5925" y="165"/>
                </a:lnTo>
                <a:lnTo>
                  <a:pt x="5925" y="180"/>
                </a:lnTo>
                <a:lnTo>
                  <a:pt x="5925" y="182"/>
                </a:lnTo>
                <a:lnTo>
                  <a:pt x="5926" y="138"/>
                </a:lnTo>
                <a:lnTo>
                  <a:pt x="5926" y="141"/>
                </a:lnTo>
                <a:lnTo>
                  <a:pt x="5926" y="136"/>
                </a:lnTo>
                <a:lnTo>
                  <a:pt x="5926" y="153"/>
                </a:lnTo>
                <a:lnTo>
                  <a:pt x="5927" y="124"/>
                </a:lnTo>
                <a:lnTo>
                  <a:pt x="5927" y="143"/>
                </a:lnTo>
                <a:lnTo>
                  <a:pt x="5927" y="144"/>
                </a:lnTo>
                <a:lnTo>
                  <a:pt x="5928" y="152"/>
                </a:lnTo>
                <a:lnTo>
                  <a:pt x="5928" y="130"/>
                </a:lnTo>
                <a:lnTo>
                  <a:pt x="5929" y="137"/>
                </a:lnTo>
                <a:lnTo>
                  <a:pt x="5929" y="132"/>
                </a:lnTo>
                <a:lnTo>
                  <a:pt x="5930" y="127"/>
                </a:lnTo>
                <a:lnTo>
                  <a:pt x="5930" y="154"/>
                </a:lnTo>
                <a:lnTo>
                  <a:pt x="5930" y="146"/>
                </a:lnTo>
                <a:lnTo>
                  <a:pt x="5930" y="142"/>
                </a:lnTo>
                <a:lnTo>
                  <a:pt x="5931" y="151"/>
                </a:lnTo>
                <a:lnTo>
                  <a:pt x="5931" y="140"/>
                </a:lnTo>
                <a:lnTo>
                  <a:pt x="5932" y="145"/>
                </a:lnTo>
                <a:lnTo>
                  <a:pt x="5932" y="144"/>
                </a:lnTo>
                <a:lnTo>
                  <a:pt x="5932" y="169"/>
                </a:lnTo>
                <a:lnTo>
                  <a:pt x="5933" y="124"/>
                </a:lnTo>
                <a:lnTo>
                  <a:pt x="5933" y="137"/>
                </a:lnTo>
                <a:lnTo>
                  <a:pt x="5933" y="137"/>
                </a:lnTo>
                <a:lnTo>
                  <a:pt x="5934" y="163"/>
                </a:lnTo>
                <a:lnTo>
                  <a:pt x="5934" y="108"/>
                </a:lnTo>
                <a:lnTo>
                  <a:pt x="5934" y="132"/>
                </a:lnTo>
                <a:lnTo>
                  <a:pt x="5934" y="135"/>
                </a:lnTo>
                <a:lnTo>
                  <a:pt x="5935" y="135"/>
                </a:lnTo>
                <a:lnTo>
                  <a:pt x="5935" y="163"/>
                </a:lnTo>
                <a:lnTo>
                  <a:pt x="5936" y="162"/>
                </a:lnTo>
                <a:lnTo>
                  <a:pt x="5936" y="160"/>
                </a:lnTo>
                <a:lnTo>
                  <a:pt x="5936" y="164"/>
                </a:lnTo>
                <a:lnTo>
                  <a:pt x="5937" y="147"/>
                </a:lnTo>
                <a:lnTo>
                  <a:pt x="5937" y="148"/>
                </a:lnTo>
                <a:lnTo>
                  <a:pt x="5937" y="148"/>
                </a:lnTo>
                <a:lnTo>
                  <a:pt x="5937" y="150"/>
                </a:lnTo>
                <a:lnTo>
                  <a:pt x="5938" y="138"/>
                </a:lnTo>
                <a:lnTo>
                  <a:pt x="5938" y="138"/>
                </a:lnTo>
                <a:lnTo>
                  <a:pt x="5940" y="151"/>
                </a:lnTo>
                <a:lnTo>
                  <a:pt x="5940" y="130"/>
                </a:lnTo>
                <a:lnTo>
                  <a:pt x="5940" y="134"/>
                </a:lnTo>
                <a:lnTo>
                  <a:pt x="5940" y="134"/>
                </a:lnTo>
                <a:lnTo>
                  <a:pt x="5941" y="138"/>
                </a:lnTo>
                <a:lnTo>
                  <a:pt x="5941" y="119"/>
                </a:lnTo>
                <a:lnTo>
                  <a:pt x="5941" y="136"/>
                </a:lnTo>
                <a:lnTo>
                  <a:pt x="5941" y="136"/>
                </a:lnTo>
                <a:lnTo>
                  <a:pt x="5942" y="100"/>
                </a:lnTo>
                <a:lnTo>
                  <a:pt x="5943" y="152"/>
                </a:lnTo>
                <a:lnTo>
                  <a:pt x="5943" y="150"/>
                </a:lnTo>
                <a:lnTo>
                  <a:pt x="5943" y="150"/>
                </a:lnTo>
                <a:lnTo>
                  <a:pt x="5943" y="166"/>
                </a:lnTo>
                <a:lnTo>
                  <a:pt x="5944" y="125"/>
                </a:lnTo>
                <a:lnTo>
                  <a:pt x="5944" y="164"/>
                </a:lnTo>
                <a:lnTo>
                  <a:pt x="5944" y="164"/>
                </a:lnTo>
                <a:lnTo>
                  <a:pt x="5945" y="215"/>
                </a:lnTo>
                <a:lnTo>
                  <a:pt x="5945" y="146"/>
                </a:lnTo>
                <a:lnTo>
                  <a:pt x="5945" y="171"/>
                </a:lnTo>
                <a:lnTo>
                  <a:pt x="5945" y="168"/>
                </a:lnTo>
                <a:lnTo>
                  <a:pt x="5947" y="100"/>
                </a:lnTo>
                <a:lnTo>
                  <a:pt x="5947" y="108"/>
                </a:lnTo>
                <a:lnTo>
                  <a:pt x="5947" y="108"/>
                </a:lnTo>
                <a:lnTo>
                  <a:pt x="5947" y="106"/>
                </a:lnTo>
                <a:lnTo>
                  <a:pt x="5948" y="170"/>
                </a:lnTo>
                <a:lnTo>
                  <a:pt x="5948" y="139"/>
                </a:lnTo>
                <a:lnTo>
                  <a:pt x="5949" y="140"/>
                </a:lnTo>
                <a:lnTo>
                  <a:pt x="5950" y="130"/>
                </a:lnTo>
                <a:lnTo>
                  <a:pt x="5950" y="135"/>
                </a:lnTo>
                <a:lnTo>
                  <a:pt x="5950" y="139"/>
                </a:lnTo>
                <a:lnTo>
                  <a:pt x="5950" y="133"/>
                </a:lnTo>
                <a:lnTo>
                  <a:pt x="5951" y="156"/>
                </a:lnTo>
                <a:lnTo>
                  <a:pt x="5951" y="143"/>
                </a:lnTo>
                <a:lnTo>
                  <a:pt x="5951" y="143"/>
                </a:lnTo>
                <a:lnTo>
                  <a:pt x="5951" y="143"/>
                </a:lnTo>
                <a:lnTo>
                  <a:pt x="5952" y="166"/>
                </a:lnTo>
                <a:lnTo>
                  <a:pt x="5952" y="163"/>
                </a:lnTo>
                <a:lnTo>
                  <a:pt x="5953" y="163"/>
                </a:lnTo>
                <a:lnTo>
                  <a:pt x="5953" y="204"/>
                </a:lnTo>
                <a:lnTo>
                  <a:pt x="5954" y="141"/>
                </a:lnTo>
                <a:lnTo>
                  <a:pt x="5954" y="140"/>
                </a:lnTo>
                <a:lnTo>
                  <a:pt x="5954" y="130"/>
                </a:lnTo>
                <a:lnTo>
                  <a:pt x="5954" y="166"/>
                </a:lnTo>
                <a:lnTo>
                  <a:pt x="5955" y="137"/>
                </a:lnTo>
                <a:lnTo>
                  <a:pt x="5956" y="136"/>
                </a:lnTo>
                <a:lnTo>
                  <a:pt x="5956" y="151"/>
                </a:lnTo>
                <a:lnTo>
                  <a:pt x="5956" y="120"/>
                </a:lnTo>
                <a:lnTo>
                  <a:pt x="5957" y="126"/>
                </a:lnTo>
                <a:lnTo>
                  <a:pt x="5957" y="130"/>
                </a:lnTo>
                <a:lnTo>
                  <a:pt x="5958" y="152"/>
                </a:lnTo>
                <a:lnTo>
                  <a:pt x="5958" y="78"/>
                </a:lnTo>
                <a:lnTo>
                  <a:pt x="5958" y="118"/>
                </a:lnTo>
                <a:lnTo>
                  <a:pt x="5958" y="120"/>
                </a:lnTo>
                <a:lnTo>
                  <a:pt x="5959" y="182"/>
                </a:lnTo>
                <a:lnTo>
                  <a:pt x="5959" y="173"/>
                </a:lnTo>
                <a:lnTo>
                  <a:pt x="5960" y="174"/>
                </a:lnTo>
                <a:lnTo>
                  <a:pt x="5960" y="179"/>
                </a:lnTo>
                <a:lnTo>
                  <a:pt x="5960" y="113"/>
                </a:lnTo>
                <a:lnTo>
                  <a:pt x="5961" y="146"/>
                </a:lnTo>
                <a:lnTo>
                  <a:pt x="5961" y="150"/>
                </a:lnTo>
                <a:lnTo>
                  <a:pt x="5962" y="154"/>
                </a:lnTo>
                <a:lnTo>
                  <a:pt x="5962" y="138"/>
                </a:lnTo>
                <a:lnTo>
                  <a:pt x="5962" y="143"/>
                </a:lnTo>
                <a:lnTo>
                  <a:pt x="5962" y="143"/>
                </a:lnTo>
                <a:lnTo>
                  <a:pt x="5963" y="101"/>
                </a:lnTo>
                <a:lnTo>
                  <a:pt x="5964" y="166"/>
                </a:lnTo>
                <a:lnTo>
                  <a:pt x="5964" y="164"/>
                </a:lnTo>
                <a:lnTo>
                  <a:pt x="5964" y="165"/>
                </a:lnTo>
                <a:lnTo>
                  <a:pt x="5965" y="139"/>
                </a:lnTo>
                <a:lnTo>
                  <a:pt x="5965" y="199"/>
                </a:lnTo>
                <a:lnTo>
                  <a:pt x="5965" y="195"/>
                </a:lnTo>
                <a:lnTo>
                  <a:pt x="5965" y="188"/>
                </a:lnTo>
                <a:lnTo>
                  <a:pt x="5966" y="52"/>
                </a:lnTo>
                <a:lnTo>
                  <a:pt x="5966" y="111"/>
                </a:lnTo>
                <a:lnTo>
                  <a:pt x="5967" y="113"/>
                </a:lnTo>
                <a:lnTo>
                  <a:pt x="5967" y="111"/>
                </a:lnTo>
                <a:lnTo>
                  <a:pt x="5968" y="150"/>
                </a:lnTo>
                <a:lnTo>
                  <a:pt x="5968" y="145"/>
                </a:lnTo>
                <a:lnTo>
                  <a:pt x="5968" y="143"/>
                </a:lnTo>
                <a:lnTo>
                  <a:pt x="5969" y="177"/>
                </a:lnTo>
                <a:lnTo>
                  <a:pt x="5969" y="155"/>
                </a:lnTo>
                <a:lnTo>
                  <a:pt x="5969" y="154"/>
                </a:lnTo>
                <a:lnTo>
                  <a:pt x="5970" y="186"/>
                </a:lnTo>
                <a:lnTo>
                  <a:pt x="5970" y="132"/>
                </a:lnTo>
                <a:lnTo>
                  <a:pt x="5970" y="133"/>
                </a:lnTo>
                <a:lnTo>
                  <a:pt x="5971" y="132"/>
                </a:lnTo>
                <a:lnTo>
                  <a:pt x="5971" y="147"/>
                </a:lnTo>
                <a:lnTo>
                  <a:pt x="5971" y="41"/>
                </a:lnTo>
                <a:lnTo>
                  <a:pt x="5972" y="138"/>
                </a:lnTo>
                <a:lnTo>
                  <a:pt x="5972" y="141"/>
                </a:lnTo>
                <a:lnTo>
                  <a:pt x="5972" y="141"/>
                </a:lnTo>
                <a:lnTo>
                  <a:pt x="5973" y="222"/>
                </a:lnTo>
                <a:lnTo>
                  <a:pt x="5973" y="221"/>
                </a:lnTo>
                <a:lnTo>
                  <a:pt x="5974" y="113"/>
                </a:lnTo>
                <a:lnTo>
                  <a:pt x="5975" y="115"/>
                </a:lnTo>
                <a:lnTo>
                  <a:pt x="5975" y="116"/>
                </a:lnTo>
                <a:lnTo>
                  <a:pt x="5975" y="170"/>
                </a:lnTo>
                <a:lnTo>
                  <a:pt x="5976" y="145"/>
                </a:lnTo>
                <a:lnTo>
                  <a:pt x="5976" y="135"/>
                </a:lnTo>
                <a:lnTo>
                  <a:pt x="5977" y="208"/>
                </a:lnTo>
                <a:lnTo>
                  <a:pt x="5977" y="186"/>
                </a:lnTo>
                <a:lnTo>
                  <a:pt x="5978" y="183"/>
                </a:lnTo>
                <a:lnTo>
                  <a:pt x="5979" y="105"/>
                </a:lnTo>
                <a:lnTo>
                  <a:pt x="5979" y="106"/>
                </a:lnTo>
                <a:lnTo>
                  <a:pt x="5979" y="103"/>
                </a:lnTo>
                <a:lnTo>
                  <a:pt x="5980" y="137"/>
                </a:lnTo>
                <a:lnTo>
                  <a:pt x="5980" y="137"/>
                </a:lnTo>
                <a:lnTo>
                  <a:pt x="5980" y="137"/>
                </a:lnTo>
                <a:lnTo>
                  <a:pt x="5981" y="129"/>
                </a:lnTo>
                <a:lnTo>
                  <a:pt x="5981" y="172"/>
                </a:lnTo>
                <a:lnTo>
                  <a:pt x="5982" y="164"/>
                </a:lnTo>
                <a:lnTo>
                  <a:pt x="5982" y="175"/>
                </a:lnTo>
                <a:lnTo>
                  <a:pt x="5982" y="185"/>
                </a:lnTo>
                <a:lnTo>
                  <a:pt x="5983" y="141"/>
                </a:lnTo>
                <a:lnTo>
                  <a:pt x="5983" y="143"/>
                </a:lnTo>
                <a:lnTo>
                  <a:pt x="5984" y="121"/>
                </a:lnTo>
                <a:lnTo>
                  <a:pt x="5984" y="122"/>
                </a:lnTo>
                <a:lnTo>
                  <a:pt x="5984" y="121"/>
                </a:lnTo>
                <a:lnTo>
                  <a:pt x="5985" y="33"/>
                </a:lnTo>
                <a:lnTo>
                  <a:pt x="5986" y="177"/>
                </a:lnTo>
                <a:lnTo>
                  <a:pt x="5986" y="179"/>
                </a:lnTo>
                <a:lnTo>
                  <a:pt x="5986" y="210"/>
                </a:lnTo>
                <a:lnTo>
                  <a:pt x="5987" y="198"/>
                </a:lnTo>
                <a:lnTo>
                  <a:pt x="5987" y="194"/>
                </a:lnTo>
                <a:lnTo>
                  <a:pt x="5988" y="196"/>
                </a:lnTo>
                <a:lnTo>
                  <a:pt x="5989" y="133"/>
                </a:lnTo>
                <a:lnTo>
                  <a:pt x="5989" y="133"/>
                </a:lnTo>
                <a:lnTo>
                  <a:pt x="5989" y="135"/>
                </a:lnTo>
                <a:lnTo>
                  <a:pt x="5990" y="116"/>
                </a:lnTo>
                <a:lnTo>
                  <a:pt x="5990" y="118"/>
                </a:lnTo>
                <a:lnTo>
                  <a:pt x="5990" y="121"/>
                </a:lnTo>
                <a:lnTo>
                  <a:pt x="5990" y="115"/>
                </a:lnTo>
                <a:lnTo>
                  <a:pt x="5991" y="132"/>
                </a:lnTo>
                <a:lnTo>
                  <a:pt x="5991" y="131"/>
                </a:lnTo>
                <a:lnTo>
                  <a:pt x="5991" y="134"/>
                </a:lnTo>
                <a:lnTo>
                  <a:pt x="5992" y="132"/>
                </a:lnTo>
                <a:lnTo>
                  <a:pt x="5993" y="148"/>
                </a:lnTo>
                <a:lnTo>
                  <a:pt x="5993" y="145"/>
                </a:lnTo>
                <a:lnTo>
                  <a:pt x="5993" y="145"/>
                </a:lnTo>
                <a:lnTo>
                  <a:pt x="5994" y="162"/>
                </a:lnTo>
                <a:lnTo>
                  <a:pt x="5994" y="137"/>
                </a:lnTo>
                <a:lnTo>
                  <a:pt x="5994" y="141"/>
                </a:lnTo>
                <a:lnTo>
                  <a:pt x="5994" y="142"/>
                </a:lnTo>
                <a:lnTo>
                  <a:pt x="5995" y="122"/>
                </a:lnTo>
                <a:lnTo>
                  <a:pt x="5995" y="153"/>
                </a:lnTo>
                <a:lnTo>
                  <a:pt x="5996" y="150"/>
                </a:lnTo>
                <a:lnTo>
                  <a:pt x="5996" y="153"/>
                </a:lnTo>
                <a:lnTo>
                  <a:pt x="5997" y="143"/>
                </a:lnTo>
                <a:lnTo>
                  <a:pt x="5997" y="148"/>
                </a:lnTo>
                <a:lnTo>
                  <a:pt x="5997" y="152"/>
                </a:lnTo>
                <a:lnTo>
                  <a:pt x="5997" y="143"/>
                </a:lnTo>
                <a:lnTo>
                  <a:pt x="5998" y="158"/>
                </a:lnTo>
                <a:lnTo>
                  <a:pt x="5998" y="144"/>
                </a:lnTo>
                <a:lnTo>
                  <a:pt x="5998" y="143"/>
                </a:lnTo>
                <a:lnTo>
                  <a:pt x="5999" y="155"/>
                </a:lnTo>
                <a:lnTo>
                  <a:pt x="6000" y="128"/>
                </a:lnTo>
                <a:lnTo>
                  <a:pt x="6000" y="131"/>
                </a:lnTo>
                <a:lnTo>
                  <a:pt x="6000" y="133"/>
                </a:lnTo>
                <a:lnTo>
                  <a:pt x="6000" y="127"/>
                </a:lnTo>
                <a:lnTo>
                  <a:pt x="6001" y="141"/>
                </a:lnTo>
                <a:lnTo>
                  <a:pt x="6001" y="141"/>
                </a:lnTo>
                <a:lnTo>
                  <a:pt x="6002" y="203"/>
                </a:lnTo>
                <a:lnTo>
                  <a:pt x="6002" y="189"/>
                </a:lnTo>
                <a:lnTo>
                  <a:pt x="6002" y="185"/>
                </a:lnTo>
                <a:lnTo>
                  <a:pt x="6004" y="121"/>
                </a:lnTo>
                <a:lnTo>
                  <a:pt x="6004" y="120"/>
                </a:lnTo>
                <a:lnTo>
                  <a:pt x="6005" y="98"/>
                </a:lnTo>
                <a:lnTo>
                  <a:pt x="6005" y="122"/>
                </a:lnTo>
                <a:lnTo>
                  <a:pt x="6005" y="112"/>
                </a:lnTo>
                <a:lnTo>
                  <a:pt x="6006" y="108"/>
                </a:lnTo>
                <a:lnTo>
                  <a:pt x="6006" y="32"/>
                </a:lnTo>
                <a:lnTo>
                  <a:pt x="6007" y="161"/>
                </a:lnTo>
                <a:lnTo>
                  <a:pt x="6007" y="161"/>
                </a:lnTo>
                <a:lnTo>
                  <a:pt x="6008" y="206"/>
                </a:lnTo>
                <a:lnTo>
                  <a:pt x="6008" y="191"/>
                </a:lnTo>
                <a:lnTo>
                  <a:pt x="6008" y="189"/>
                </a:lnTo>
                <a:lnTo>
                  <a:pt x="6009" y="136"/>
                </a:lnTo>
                <a:lnTo>
                  <a:pt x="6009" y="139"/>
                </a:lnTo>
                <a:lnTo>
                  <a:pt x="6010" y="139"/>
                </a:lnTo>
                <a:lnTo>
                  <a:pt x="6010" y="158"/>
                </a:lnTo>
                <a:lnTo>
                  <a:pt x="6011" y="131"/>
                </a:lnTo>
                <a:lnTo>
                  <a:pt x="6011" y="133"/>
                </a:lnTo>
                <a:lnTo>
                  <a:pt x="6011" y="134"/>
                </a:lnTo>
                <a:lnTo>
                  <a:pt x="6012" y="151"/>
                </a:lnTo>
                <a:lnTo>
                  <a:pt x="6012" y="148"/>
                </a:lnTo>
                <a:lnTo>
                  <a:pt x="6013" y="147"/>
                </a:lnTo>
                <a:lnTo>
                  <a:pt x="6013" y="136"/>
                </a:lnTo>
                <a:lnTo>
                  <a:pt x="6013" y="162"/>
                </a:lnTo>
                <a:lnTo>
                  <a:pt x="6014" y="144"/>
                </a:lnTo>
                <a:lnTo>
                  <a:pt x="6014" y="145"/>
                </a:lnTo>
                <a:lnTo>
                  <a:pt x="6014" y="127"/>
                </a:lnTo>
                <a:lnTo>
                  <a:pt x="6015" y="160"/>
                </a:lnTo>
                <a:lnTo>
                  <a:pt x="6015" y="142"/>
                </a:lnTo>
                <a:lnTo>
                  <a:pt x="6015" y="141"/>
                </a:lnTo>
                <a:lnTo>
                  <a:pt x="6015" y="134"/>
                </a:lnTo>
                <a:lnTo>
                  <a:pt x="6016" y="168"/>
                </a:lnTo>
                <a:lnTo>
                  <a:pt x="6016" y="145"/>
                </a:lnTo>
                <a:lnTo>
                  <a:pt x="6017" y="151"/>
                </a:lnTo>
                <a:lnTo>
                  <a:pt x="6017" y="135"/>
                </a:lnTo>
                <a:lnTo>
                  <a:pt x="6018" y="146"/>
                </a:lnTo>
                <a:lnTo>
                  <a:pt x="6018" y="144"/>
                </a:lnTo>
                <a:lnTo>
                  <a:pt x="6018" y="140"/>
                </a:lnTo>
                <a:lnTo>
                  <a:pt x="6018" y="159"/>
                </a:lnTo>
                <a:lnTo>
                  <a:pt x="6019" y="151"/>
                </a:lnTo>
                <a:lnTo>
                  <a:pt x="6020" y="151"/>
                </a:lnTo>
                <a:lnTo>
                  <a:pt x="6020" y="207"/>
                </a:lnTo>
                <a:lnTo>
                  <a:pt x="6021" y="119"/>
                </a:lnTo>
                <a:lnTo>
                  <a:pt x="6021" y="117"/>
                </a:lnTo>
                <a:lnTo>
                  <a:pt x="6021" y="95"/>
                </a:lnTo>
                <a:lnTo>
                  <a:pt x="6022" y="98"/>
                </a:lnTo>
                <a:lnTo>
                  <a:pt x="6022" y="102"/>
                </a:lnTo>
                <a:lnTo>
                  <a:pt x="6023" y="169"/>
                </a:lnTo>
                <a:lnTo>
                  <a:pt x="6023" y="168"/>
                </a:lnTo>
                <a:lnTo>
                  <a:pt x="6024" y="166"/>
                </a:lnTo>
                <a:lnTo>
                  <a:pt x="6024" y="178"/>
                </a:lnTo>
                <a:lnTo>
                  <a:pt x="6025" y="155"/>
                </a:lnTo>
                <a:lnTo>
                  <a:pt x="6025" y="156"/>
                </a:lnTo>
                <a:lnTo>
                  <a:pt x="6025" y="153"/>
                </a:lnTo>
                <a:lnTo>
                  <a:pt x="6026" y="158"/>
                </a:lnTo>
                <a:lnTo>
                  <a:pt x="6026" y="61"/>
                </a:lnTo>
                <a:lnTo>
                  <a:pt x="6026" y="60"/>
                </a:lnTo>
                <a:lnTo>
                  <a:pt x="6026" y="57"/>
                </a:lnTo>
                <a:lnTo>
                  <a:pt x="6028" y="184"/>
                </a:lnTo>
                <a:lnTo>
                  <a:pt x="6028" y="183"/>
                </a:lnTo>
                <a:lnTo>
                  <a:pt x="6028" y="199"/>
                </a:lnTo>
                <a:lnTo>
                  <a:pt x="6028" y="160"/>
                </a:lnTo>
                <a:lnTo>
                  <a:pt x="6029" y="173"/>
                </a:lnTo>
                <a:lnTo>
                  <a:pt x="6029" y="169"/>
                </a:lnTo>
                <a:lnTo>
                  <a:pt x="6029" y="173"/>
                </a:lnTo>
                <a:lnTo>
                  <a:pt x="6030" y="137"/>
                </a:lnTo>
                <a:lnTo>
                  <a:pt x="6030" y="137"/>
                </a:lnTo>
                <a:lnTo>
                  <a:pt x="6030" y="137"/>
                </a:lnTo>
                <a:lnTo>
                  <a:pt x="6032" y="127"/>
                </a:lnTo>
                <a:lnTo>
                  <a:pt x="6032" y="128"/>
                </a:lnTo>
                <a:lnTo>
                  <a:pt x="6032" y="128"/>
                </a:lnTo>
                <a:lnTo>
                  <a:pt x="6032" y="121"/>
                </a:lnTo>
                <a:lnTo>
                  <a:pt x="6032" y="134"/>
                </a:lnTo>
                <a:lnTo>
                  <a:pt x="6033" y="131"/>
                </a:lnTo>
                <a:lnTo>
                  <a:pt x="6033" y="131"/>
                </a:lnTo>
                <a:lnTo>
                  <a:pt x="6034" y="122"/>
                </a:lnTo>
                <a:lnTo>
                  <a:pt x="6034" y="156"/>
                </a:lnTo>
                <a:lnTo>
                  <a:pt x="6034" y="150"/>
                </a:lnTo>
                <a:lnTo>
                  <a:pt x="6035" y="151"/>
                </a:lnTo>
                <a:lnTo>
                  <a:pt x="6035" y="155"/>
                </a:lnTo>
                <a:lnTo>
                  <a:pt x="6035" y="143"/>
                </a:lnTo>
                <a:lnTo>
                  <a:pt x="6036" y="149"/>
                </a:lnTo>
                <a:lnTo>
                  <a:pt x="6036" y="149"/>
                </a:lnTo>
                <a:lnTo>
                  <a:pt x="6037" y="137"/>
                </a:lnTo>
                <a:lnTo>
                  <a:pt x="6037" y="156"/>
                </a:lnTo>
                <a:lnTo>
                  <a:pt x="6037" y="142"/>
                </a:lnTo>
                <a:lnTo>
                  <a:pt x="6037" y="138"/>
                </a:lnTo>
                <a:lnTo>
                  <a:pt x="6038" y="155"/>
                </a:lnTo>
                <a:lnTo>
                  <a:pt x="6039" y="142"/>
                </a:lnTo>
                <a:lnTo>
                  <a:pt x="6039" y="142"/>
                </a:lnTo>
                <a:lnTo>
                  <a:pt x="6039" y="134"/>
                </a:lnTo>
                <a:lnTo>
                  <a:pt x="6039" y="151"/>
                </a:lnTo>
                <a:lnTo>
                  <a:pt x="6040" y="143"/>
                </a:lnTo>
                <a:lnTo>
                  <a:pt x="6040" y="143"/>
                </a:lnTo>
                <a:lnTo>
                  <a:pt x="6041" y="153"/>
                </a:lnTo>
                <a:lnTo>
                  <a:pt x="6041" y="133"/>
                </a:lnTo>
                <a:lnTo>
                  <a:pt x="6041" y="135"/>
                </a:lnTo>
                <a:lnTo>
                  <a:pt x="6042" y="133"/>
                </a:lnTo>
                <a:lnTo>
                  <a:pt x="6043" y="160"/>
                </a:lnTo>
                <a:lnTo>
                  <a:pt x="6043" y="144"/>
                </a:lnTo>
                <a:lnTo>
                  <a:pt x="6043" y="145"/>
                </a:lnTo>
                <a:lnTo>
                  <a:pt x="6043" y="144"/>
                </a:lnTo>
                <a:lnTo>
                  <a:pt x="6044" y="164"/>
                </a:lnTo>
                <a:lnTo>
                  <a:pt x="6044" y="148"/>
                </a:lnTo>
                <a:lnTo>
                  <a:pt x="6044" y="148"/>
                </a:lnTo>
                <a:lnTo>
                  <a:pt x="6045" y="154"/>
                </a:lnTo>
                <a:lnTo>
                  <a:pt x="6046" y="140"/>
                </a:lnTo>
                <a:lnTo>
                  <a:pt x="6046" y="146"/>
                </a:lnTo>
                <a:lnTo>
                  <a:pt x="6046" y="146"/>
                </a:lnTo>
                <a:lnTo>
                  <a:pt x="6047" y="162"/>
                </a:lnTo>
                <a:lnTo>
                  <a:pt x="6047" y="141"/>
                </a:lnTo>
                <a:lnTo>
                  <a:pt x="6047" y="143"/>
                </a:lnTo>
                <a:lnTo>
                  <a:pt x="6047" y="143"/>
                </a:lnTo>
                <a:lnTo>
                  <a:pt x="6047" y="144"/>
                </a:lnTo>
                <a:lnTo>
                  <a:pt x="6048" y="134"/>
                </a:lnTo>
                <a:lnTo>
                  <a:pt x="6048" y="139"/>
                </a:lnTo>
                <a:lnTo>
                  <a:pt x="6048" y="138"/>
                </a:lnTo>
                <a:lnTo>
                  <a:pt x="6049" y="125"/>
                </a:lnTo>
                <a:lnTo>
                  <a:pt x="6050" y="145"/>
                </a:lnTo>
                <a:lnTo>
                  <a:pt x="6050" y="146"/>
                </a:lnTo>
                <a:lnTo>
                  <a:pt x="6050" y="144"/>
                </a:lnTo>
                <a:lnTo>
                  <a:pt x="6051" y="152"/>
                </a:lnTo>
                <a:lnTo>
                  <a:pt x="6051" y="148"/>
                </a:lnTo>
                <a:lnTo>
                  <a:pt x="6052" y="145"/>
                </a:lnTo>
                <a:lnTo>
                  <a:pt x="6052" y="145"/>
                </a:lnTo>
                <a:lnTo>
                  <a:pt x="6052" y="152"/>
                </a:lnTo>
                <a:lnTo>
                  <a:pt x="6053" y="146"/>
                </a:lnTo>
                <a:lnTo>
                  <a:pt x="6053" y="148"/>
                </a:lnTo>
                <a:lnTo>
                  <a:pt x="6053" y="149"/>
                </a:lnTo>
                <a:lnTo>
                  <a:pt x="6054" y="135"/>
                </a:lnTo>
                <a:lnTo>
                  <a:pt x="6054" y="139"/>
                </a:lnTo>
                <a:lnTo>
                  <a:pt x="6054" y="141"/>
                </a:lnTo>
                <a:lnTo>
                  <a:pt x="6054" y="133"/>
                </a:lnTo>
                <a:lnTo>
                  <a:pt x="6055" y="155"/>
                </a:lnTo>
                <a:lnTo>
                  <a:pt x="6055" y="151"/>
                </a:lnTo>
                <a:lnTo>
                  <a:pt x="6055" y="150"/>
                </a:lnTo>
                <a:lnTo>
                  <a:pt x="6057" y="137"/>
                </a:lnTo>
                <a:lnTo>
                  <a:pt x="6057" y="184"/>
                </a:lnTo>
                <a:lnTo>
                  <a:pt x="6057" y="181"/>
                </a:lnTo>
                <a:lnTo>
                  <a:pt x="6057" y="179"/>
                </a:lnTo>
                <a:lnTo>
                  <a:pt x="6058" y="45"/>
                </a:lnTo>
                <a:lnTo>
                  <a:pt x="6058" y="72"/>
                </a:lnTo>
                <a:lnTo>
                  <a:pt x="6058" y="91"/>
                </a:lnTo>
                <a:lnTo>
                  <a:pt x="6058" y="80"/>
                </a:lnTo>
                <a:lnTo>
                  <a:pt x="6060" y="164"/>
                </a:lnTo>
                <a:lnTo>
                  <a:pt x="6060" y="165"/>
                </a:lnTo>
                <a:lnTo>
                  <a:pt x="6061" y="212"/>
                </a:lnTo>
                <a:lnTo>
                  <a:pt x="6061" y="153"/>
                </a:lnTo>
                <a:lnTo>
                  <a:pt x="6061" y="156"/>
                </a:lnTo>
                <a:lnTo>
                  <a:pt x="6061" y="151"/>
                </a:lnTo>
                <a:lnTo>
                  <a:pt x="6062" y="210"/>
                </a:lnTo>
                <a:lnTo>
                  <a:pt x="6062" y="137"/>
                </a:lnTo>
                <a:lnTo>
                  <a:pt x="6062" y="142"/>
                </a:lnTo>
                <a:lnTo>
                  <a:pt x="6063" y="139"/>
                </a:lnTo>
                <a:lnTo>
                  <a:pt x="6063" y="163"/>
                </a:lnTo>
                <a:lnTo>
                  <a:pt x="6064" y="99"/>
                </a:lnTo>
                <a:lnTo>
                  <a:pt x="6064" y="101"/>
                </a:lnTo>
                <a:lnTo>
                  <a:pt x="6064" y="99"/>
                </a:lnTo>
                <a:lnTo>
                  <a:pt x="6064" y="94"/>
                </a:lnTo>
                <a:lnTo>
                  <a:pt x="6065" y="138"/>
                </a:lnTo>
                <a:lnTo>
                  <a:pt x="6065" y="101"/>
                </a:lnTo>
                <a:lnTo>
                  <a:pt x="6065" y="97"/>
                </a:lnTo>
                <a:lnTo>
                  <a:pt x="6065" y="94"/>
                </a:lnTo>
                <a:lnTo>
                  <a:pt x="6066" y="185"/>
                </a:lnTo>
                <a:lnTo>
                  <a:pt x="6066" y="181"/>
                </a:lnTo>
                <a:lnTo>
                  <a:pt x="6067" y="184"/>
                </a:lnTo>
                <a:lnTo>
                  <a:pt x="6068" y="154"/>
                </a:lnTo>
                <a:lnTo>
                  <a:pt x="6068" y="161"/>
                </a:lnTo>
                <a:lnTo>
                  <a:pt x="6068" y="150"/>
                </a:lnTo>
                <a:lnTo>
                  <a:pt x="6068" y="141"/>
                </a:lnTo>
                <a:lnTo>
                  <a:pt x="6069" y="154"/>
                </a:lnTo>
                <a:lnTo>
                  <a:pt x="6069" y="147"/>
                </a:lnTo>
                <a:lnTo>
                  <a:pt x="6070" y="149"/>
                </a:lnTo>
                <a:lnTo>
                  <a:pt x="6070" y="146"/>
                </a:lnTo>
                <a:lnTo>
                  <a:pt x="6070" y="166"/>
                </a:lnTo>
                <a:lnTo>
                  <a:pt x="6071" y="154"/>
                </a:lnTo>
                <a:lnTo>
                  <a:pt x="6071" y="152"/>
                </a:lnTo>
                <a:lnTo>
                  <a:pt x="6071" y="152"/>
                </a:lnTo>
                <a:lnTo>
                  <a:pt x="6072" y="130"/>
                </a:lnTo>
                <a:lnTo>
                  <a:pt x="6072" y="138"/>
                </a:lnTo>
                <a:lnTo>
                  <a:pt x="6072" y="140"/>
                </a:lnTo>
                <a:lnTo>
                  <a:pt x="6073" y="136"/>
                </a:lnTo>
                <a:lnTo>
                  <a:pt x="6073" y="146"/>
                </a:lnTo>
                <a:lnTo>
                  <a:pt x="6073" y="141"/>
                </a:lnTo>
                <a:lnTo>
                  <a:pt x="6074" y="144"/>
                </a:lnTo>
                <a:lnTo>
                  <a:pt x="6074" y="137"/>
                </a:lnTo>
                <a:lnTo>
                  <a:pt x="6075" y="150"/>
                </a:lnTo>
                <a:lnTo>
                  <a:pt x="6075" y="147"/>
                </a:lnTo>
                <a:lnTo>
                  <a:pt x="6075" y="150"/>
                </a:lnTo>
                <a:lnTo>
                  <a:pt x="6076" y="135"/>
                </a:lnTo>
                <a:lnTo>
                  <a:pt x="6076" y="145"/>
                </a:lnTo>
                <a:lnTo>
                  <a:pt x="6077" y="144"/>
                </a:lnTo>
                <a:lnTo>
                  <a:pt x="6077" y="157"/>
                </a:lnTo>
                <a:lnTo>
                  <a:pt x="6078" y="137"/>
                </a:lnTo>
                <a:lnTo>
                  <a:pt x="6078" y="142"/>
                </a:lnTo>
                <a:lnTo>
                  <a:pt x="6078" y="141"/>
                </a:lnTo>
                <a:lnTo>
                  <a:pt x="6078" y="137"/>
                </a:lnTo>
                <a:lnTo>
                  <a:pt x="6078" y="150"/>
                </a:lnTo>
                <a:lnTo>
                  <a:pt x="6079" y="145"/>
                </a:lnTo>
                <a:lnTo>
                  <a:pt x="6079" y="146"/>
                </a:lnTo>
                <a:lnTo>
                  <a:pt x="6080" y="163"/>
                </a:lnTo>
                <a:lnTo>
                  <a:pt x="6080" y="137"/>
                </a:lnTo>
                <a:lnTo>
                  <a:pt x="6080" y="143"/>
                </a:lnTo>
                <a:lnTo>
                  <a:pt x="6081" y="141"/>
                </a:lnTo>
                <a:lnTo>
                  <a:pt x="6081" y="153"/>
                </a:lnTo>
                <a:lnTo>
                  <a:pt x="6082" y="135"/>
                </a:lnTo>
                <a:lnTo>
                  <a:pt x="6082" y="137"/>
                </a:lnTo>
                <a:lnTo>
                  <a:pt x="6082" y="138"/>
                </a:lnTo>
                <a:lnTo>
                  <a:pt x="6083" y="147"/>
                </a:lnTo>
                <a:lnTo>
                  <a:pt x="6083" y="146"/>
                </a:lnTo>
                <a:lnTo>
                  <a:pt x="6083" y="144"/>
                </a:lnTo>
                <a:lnTo>
                  <a:pt x="6084" y="140"/>
                </a:lnTo>
                <a:lnTo>
                  <a:pt x="6085" y="163"/>
                </a:lnTo>
                <a:lnTo>
                  <a:pt x="6085" y="145"/>
                </a:lnTo>
                <a:lnTo>
                  <a:pt x="6085" y="144"/>
                </a:lnTo>
                <a:lnTo>
                  <a:pt x="6085" y="146"/>
                </a:lnTo>
                <a:lnTo>
                  <a:pt x="6086" y="121"/>
                </a:lnTo>
                <a:lnTo>
                  <a:pt x="6086" y="130"/>
                </a:lnTo>
                <a:lnTo>
                  <a:pt x="6086" y="132"/>
                </a:lnTo>
                <a:lnTo>
                  <a:pt x="6087" y="152"/>
                </a:lnTo>
                <a:lnTo>
                  <a:pt x="6087" y="146"/>
                </a:lnTo>
                <a:lnTo>
                  <a:pt x="6087" y="148"/>
                </a:lnTo>
                <a:lnTo>
                  <a:pt x="6088" y="141"/>
                </a:lnTo>
                <a:lnTo>
                  <a:pt x="6088" y="163"/>
                </a:lnTo>
                <a:lnTo>
                  <a:pt x="6089" y="145"/>
                </a:lnTo>
                <a:lnTo>
                  <a:pt x="6089" y="147"/>
                </a:lnTo>
                <a:lnTo>
                  <a:pt x="6090" y="127"/>
                </a:lnTo>
                <a:lnTo>
                  <a:pt x="6090" y="127"/>
                </a:lnTo>
                <a:lnTo>
                  <a:pt x="6090" y="125"/>
                </a:lnTo>
                <a:lnTo>
                  <a:pt x="6091" y="149"/>
                </a:lnTo>
                <a:lnTo>
                  <a:pt x="6092" y="149"/>
                </a:lnTo>
                <a:lnTo>
                  <a:pt x="6092" y="141"/>
                </a:lnTo>
                <a:lnTo>
                  <a:pt x="6092" y="159"/>
                </a:lnTo>
                <a:lnTo>
                  <a:pt x="6092" y="129"/>
                </a:lnTo>
                <a:lnTo>
                  <a:pt x="6093" y="153"/>
                </a:lnTo>
                <a:lnTo>
                  <a:pt x="6093" y="151"/>
                </a:lnTo>
                <a:lnTo>
                  <a:pt x="6093" y="175"/>
                </a:lnTo>
                <a:lnTo>
                  <a:pt x="6094" y="138"/>
                </a:lnTo>
                <a:lnTo>
                  <a:pt x="6094" y="139"/>
                </a:lnTo>
                <a:lnTo>
                  <a:pt x="6094" y="139"/>
                </a:lnTo>
                <a:lnTo>
                  <a:pt x="6095" y="152"/>
                </a:lnTo>
                <a:lnTo>
                  <a:pt x="6096" y="130"/>
                </a:lnTo>
                <a:lnTo>
                  <a:pt x="6096" y="132"/>
                </a:lnTo>
                <a:lnTo>
                  <a:pt x="6097" y="163"/>
                </a:lnTo>
                <a:lnTo>
                  <a:pt x="6097" y="166"/>
                </a:lnTo>
                <a:lnTo>
                  <a:pt x="6097" y="173"/>
                </a:lnTo>
                <a:lnTo>
                  <a:pt x="6098" y="132"/>
                </a:lnTo>
                <a:lnTo>
                  <a:pt x="6098" y="136"/>
                </a:lnTo>
                <a:lnTo>
                  <a:pt x="6098" y="140"/>
                </a:lnTo>
                <a:lnTo>
                  <a:pt x="6100" y="105"/>
                </a:lnTo>
                <a:lnTo>
                  <a:pt x="6100" y="126"/>
                </a:lnTo>
                <a:lnTo>
                  <a:pt x="6100" y="127"/>
                </a:lnTo>
                <a:lnTo>
                  <a:pt x="6101" y="155"/>
                </a:lnTo>
                <a:lnTo>
                  <a:pt x="6101" y="141"/>
                </a:lnTo>
                <a:lnTo>
                  <a:pt x="6101" y="142"/>
                </a:lnTo>
                <a:lnTo>
                  <a:pt x="6102" y="158"/>
                </a:lnTo>
                <a:lnTo>
                  <a:pt x="6103" y="151"/>
                </a:lnTo>
                <a:lnTo>
                  <a:pt x="6103" y="153"/>
                </a:lnTo>
                <a:lnTo>
                  <a:pt x="6103" y="157"/>
                </a:lnTo>
                <a:lnTo>
                  <a:pt x="6104" y="140"/>
                </a:lnTo>
                <a:lnTo>
                  <a:pt x="6104" y="145"/>
                </a:lnTo>
                <a:lnTo>
                  <a:pt x="6104" y="144"/>
                </a:lnTo>
                <a:lnTo>
                  <a:pt x="6105" y="139"/>
                </a:lnTo>
                <a:lnTo>
                  <a:pt x="6105" y="155"/>
                </a:lnTo>
                <a:lnTo>
                  <a:pt x="6105" y="141"/>
                </a:lnTo>
                <a:lnTo>
                  <a:pt x="6105" y="141"/>
                </a:lnTo>
                <a:lnTo>
                  <a:pt x="6106" y="135"/>
                </a:lnTo>
                <a:lnTo>
                  <a:pt x="6107" y="147"/>
                </a:lnTo>
                <a:lnTo>
                  <a:pt x="6107" y="142"/>
                </a:lnTo>
                <a:lnTo>
                  <a:pt x="6107" y="144"/>
                </a:lnTo>
                <a:lnTo>
                  <a:pt x="6108" y="157"/>
                </a:lnTo>
                <a:lnTo>
                  <a:pt x="6108" y="136"/>
                </a:lnTo>
                <a:lnTo>
                  <a:pt x="6108" y="140"/>
                </a:lnTo>
                <a:lnTo>
                  <a:pt x="6109" y="140"/>
                </a:lnTo>
                <a:lnTo>
                  <a:pt x="6109" y="137"/>
                </a:lnTo>
                <a:lnTo>
                  <a:pt x="6109" y="145"/>
                </a:lnTo>
                <a:lnTo>
                  <a:pt x="6110" y="139"/>
                </a:lnTo>
                <a:lnTo>
                  <a:pt x="6110" y="138"/>
                </a:lnTo>
                <a:lnTo>
                  <a:pt x="6110" y="136"/>
                </a:lnTo>
                <a:lnTo>
                  <a:pt x="6111" y="149"/>
                </a:lnTo>
                <a:lnTo>
                  <a:pt x="6111" y="148"/>
                </a:lnTo>
                <a:lnTo>
                  <a:pt x="6111" y="147"/>
                </a:lnTo>
                <a:lnTo>
                  <a:pt x="6111" y="135"/>
                </a:lnTo>
                <a:lnTo>
                  <a:pt x="6112" y="155"/>
                </a:lnTo>
                <a:lnTo>
                  <a:pt x="6112" y="143"/>
                </a:lnTo>
                <a:lnTo>
                  <a:pt x="6112" y="142"/>
                </a:lnTo>
                <a:lnTo>
                  <a:pt x="6113" y="163"/>
                </a:lnTo>
                <a:lnTo>
                  <a:pt x="6114" y="139"/>
                </a:lnTo>
                <a:lnTo>
                  <a:pt x="6114" y="145"/>
                </a:lnTo>
                <a:lnTo>
                  <a:pt x="6114" y="144"/>
                </a:lnTo>
                <a:lnTo>
                  <a:pt x="6114" y="148"/>
                </a:lnTo>
                <a:lnTo>
                  <a:pt x="6114" y="129"/>
                </a:lnTo>
                <a:lnTo>
                  <a:pt x="6115" y="143"/>
                </a:lnTo>
                <a:lnTo>
                  <a:pt x="6116" y="149"/>
                </a:lnTo>
                <a:lnTo>
                  <a:pt x="6116" y="107"/>
                </a:lnTo>
                <a:lnTo>
                  <a:pt x="6117" y="142"/>
                </a:lnTo>
                <a:lnTo>
                  <a:pt x="6117" y="142"/>
                </a:lnTo>
                <a:lnTo>
                  <a:pt x="6118" y="168"/>
                </a:lnTo>
                <a:lnTo>
                  <a:pt x="6118" y="159"/>
                </a:lnTo>
                <a:lnTo>
                  <a:pt x="6118" y="163"/>
                </a:lnTo>
                <a:lnTo>
                  <a:pt x="6119" y="215"/>
                </a:lnTo>
                <a:lnTo>
                  <a:pt x="6119" y="146"/>
                </a:lnTo>
                <a:lnTo>
                  <a:pt x="6120" y="143"/>
                </a:lnTo>
                <a:lnTo>
                  <a:pt x="6121" y="104"/>
                </a:lnTo>
                <a:lnTo>
                  <a:pt x="6121" y="109"/>
                </a:lnTo>
                <a:lnTo>
                  <a:pt x="6121" y="111"/>
                </a:lnTo>
                <a:lnTo>
                  <a:pt x="6121" y="94"/>
                </a:lnTo>
                <a:lnTo>
                  <a:pt x="6122" y="145"/>
                </a:lnTo>
                <a:lnTo>
                  <a:pt x="6122" y="145"/>
                </a:lnTo>
                <a:lnTo>
                  <a:pt x="6122" y="144"/>
                </a:lnTo>
                <a:lnTo>
                  <a:pt x="6124" y="183"/>
                </a:lnTo>
                <a:lnTo>
                  <a:pt x="6124" y="166"/>
                </a:lnTo>
                <a:lnTo>
                  <a:pt x="6124" y="173"/>
                </a:lnTo>
                <a:lnTo>
                  <a:pt x="6125" y="139"/>
                </a:lnTo>
                <a:lnTo>
                  <a:pt x="6125" y="141"/>
                </a:lnTo>
                <a:lnTo>
                  <a:pt x="6125" y="141"/>
                </a:lnTo>
                <a:lnTo>
                  <a:pt x="6125" y="151"/>
                </a:lnTo>
                <a:lnTo>
                  <a:pt x="6126" y="135"/>
                </a:lnTo>
                <a:lnTo>
                  <a:pt x="6126" y="145"/>
                </a:lnTo>
                <a:lnTo>
                  <a:pt x="6127" y="143"/>
                </a:lnTo>
                <a:lnTo>
                  <a:pt x="6127" y="162"/>
                </a:lnTo>
                <a:lnTo>
                  <a:pt x="6128" y="139"/>
                </a:lnTo>
                <a:lnTo>
                  <a:pt x="6128" y="142"/>
                </a:lnTo>
                <a:lnTo>
                  <a:pt x="6128" y="143"/>
                </a:lnTo>
                <a:lnTo>
                  <a:pt x="6128" y="155"/>
                </a:lnTo>
                <a:lnTo>
                  <a:pt x="6128" y="106"/>
                </a:lnTo>
                <a:lnTo>
                  <a:pt x="6129" y="147"/>
                </a:lnTo>
                <a:lnTo>
                  <a:pt x="6129" y="147"/>
                </a:lnTo>
                <a:lnTo>
                  <a:pt x="6129" y="173"/>
                </a:lnTo>
                <a:lnTo>
                  <a:pt x="6130" y="161"/>
                </a:lnTo>
                <a:lnTo>
                  <a:pt x="6131" y="156"/>
                </a:lnTo>
                <a:lnTo>
                  <a:pt x="6131" y="160"/>
                </a:lnTo>
                <a:lnTo>
                  <a:pt x="6132" y="144"/>
                </a:lnTo>
                <a:lnTo>
                  <a:pt x="6132" y="148"/>
                </a:lnTo>
                <a:lnTo>
                  <a:pt x="6132" y="141"/>
                </a:lnTo>
                <a:lnTo>
                  <a:pt x="6132" y="143"/>
                </a:lnTo>
                <a:lnTo>
                  <a:pt x="6133" y="131"/>
                </a:lnTo>
                <a:lnTo>
                  <a:pt x="6133" y="133"/>
                </a:lnTo>
                <a:lnTo>
                  <a:pt x="6134" y="133"/>
                </a:lnTo>
                <a:lnTo>
                  <a:pt x="6134" y="116"/>
                </a:lnTo>
                <a:lnTo>
                  <a:pt x="6134" y="150"/>
                </a:lnTo>
                <a:lnTo>
                  <a:pt x="6135" y="137"/>
                </a:lnTo>
                <a:lnTo>
                  <a:pt x="6135" y="139"/>
                </a:lnTo>
                <a:lnTo>
                  <a:pt x="6135" y="139"/>
                </a:lnTo>
                <a:lnTo>
                  <a:pt x="6136" y="157"/>
                </a:lnTo>
                <a:lnTo>
                  <a:pt x="6136" y="152"/>
                </a:lnTo>
                <a:lnTo>
                  <a:pt x="6136" y="153"/>
                </a:lnTo>
                <a:lnTo>
                  <a:pt x="6137" y="164"/>
                </a:lnTo>
                <a:lnTo>
                  <a:pt x="6137" y="144"/>
                </a:lnTo>
                <a:lnTo>
                  <a:pt x="6137" y="150"/>
                </a:lnTo>
                <a:lnTo>
                  <a:pt x="6138" y="149"/>
                </a:lnTo>
                <a:lnTo>
                  <a:pt x="6138" y="151"/>
                </a:lnTo>
                <a:lnTo>
                  <a:pt x="6138" y="133"/>
                </a:lnTo>
                <a:lnTo>
                  <a:pt x="6139" y="137"/>
                </a:lnTo>
                <a:lnTo>
                  <a:pt x="6139" y="139"/>
                </a:lnTo>
                <a:lnTo>
                  <a:pt x="6140" y="148"/>
                </a:lnTo>
                <a:lnTo>
                  <a:pt x="6140" y="133"/>
                </a:lnTo>
                <a:lnTo>
                  <a:pt x="6140" y="137"/>
                </a:lnTo>
                <a:lnTo>
                  <a:pt x="6140" y="137"/>
                </a:lnTo>
                <a:lnTo>
                  <a:pt x="6141" y="136"/>
                </a:lnTo>
                <a:lnTo>
                  <a:pt x="6141" y="152"/>
                </a:lnTo>
                <a:lnTo>
                  <a:pt x="6142" y="147"/>
                </a:lnTo>
                <a:lnTo>
                  <a:pt x="6142" y="149"/>
                </a:lnTo>
                <a:lnTo>
                  <a:pt x="6143" y="144"/>
                </a:lnTo>
                <a:lnTo>
                  <a:pt x="6143" y="201"/>
                </a:lnTo>
                <a:lnTo>
                  <a:pt x="6143" y="175"/>
                </a:lnTo>
                <a:lnTo>
                  <a:pt x="6143" y="173"/>
                </a:lnTo>
                <a:lnTo>
                  <a:pt x="6144" y="124"/>
                </a:lnTo>
                <a:lnTo>
                  <a:pt x="6144" y="125"/>
                </a:lnTo>
                <a:lnTo>
                  <a:pt x="6144" y="126"/>
                </a:lnTo>
                <a:lnTo>
                  <a:pt x="6145" y="119"/>
                </a:lnTo>
                <a:lnTo>
                  <a:pt x="6146" y="141"/>
                </a:lnTo>
                <a:lnTo>
                  <a:pt x="6146" y="128"/>
                </a:lnTo>
                <a:lnTo>
                  <a:pt x="6146" y="127"/>
                </a:lnTo>
                <a:lnTo>
                  <a:pt x="6146" y="153"/>
                </a:lnTo>
                <a:lnTo>
                  <a:pt x="6147" y="94"/>
                </a:lnTo>
                <a:lnTo>
                  <a:pt x="6147" y="143"/>
                </a:lnTo>
                <a:lnTo>
                  <a:pt x="6147" y="144"/>
                </a:lnTo>
                <a:lnTo>
                  <a:pt x="6148" y="171"/>
                </a:lnTo>
                <a:lnTo>
                  <a:pt x="6149" y="161"/>
                </a:lnTo>
                <a:lnTo>
                  <a:pt x="6149" y="161"/>
                </a:lnTo>
                <a:lnTo>
                  <a:pt x="6149" y="164"/>
                </a:lnTo>
                <a:lnTo>
                  <a:pt x="6150" y="145"/>
                </a:lnTo>
                <a:lnTo>
                  <a:pt x="6150" y="145"/>
                </a:lnTo>
                <a:lnTo>
                  <a:pt x="6150" y="147"/>
                </a:lnTo>
                <a:lnTo>
                  <a:pt x="6150" y="150"/>
                </a:lnTo>
                <a:lnTo>
                  <a:pt x="6151" y="133"/>
                </a:lnTo>
                <a:lnTo>
                  <a:pt x="6151" y="139"/>
                </a:lnTo>
                <a:lnTo>
                  <a:pt x="6151" y="139"/>
                </a:lnTo>
                <a:lnTo>
                  <a:pt x="6152" y="143"/>
                </a:lnTo>
                <a:lnTo>
                  <a:pt x="6153" y="133"/>
                </a:lnTo>
                <a:lnTo>
                  <a:pt x="6153" y="138"/>
                </a:lnTo>
                <a:lnTo>
                  <a:pt x="6153" y="138"/>
                </a:lnTo>
                <a:lnTo>
                  <a:pt x="6153" y="136"/>
                </a:lnTo>
                <a:lnTo>
                  <a:pt x="6154" y="148"/>
                </a:lnTo>
                <a:lnTo>
                  <a:pt x="6154" y="144"/>
                </a:lnTo>
                <a:lnTo>
                  <a:pt x="6154" y="142"/>
                </a:lnTo>
                <a:lnTo>
                  <a:pt x="6155" y="136"/>
                </a:lnTo>
                <a:lnTo>
                  <a:pt x="6155" y="146"/>
                </a:lnTo>
                <a:lnTo>
                  <a:pt x="6156" y="144"/>
                </a:lnTo>
                <a:lnTo>
                  <a:pt x="6156" y="143"/>
                </a:lnTo>
                <a:lnTo>
                  <a:pt x="6156" y="152"/>
                </a:lnTo>
                <a:lnTo>
                  <a:pt x="6157" y="134"/>
                </a:lnTo>
                <a:lnTo>
                  <a:pt x="6157" y="141"/>
                </a:lnTo>
                <a:lnTo>
                  <a:pt x="6157" y="139"/>
                </a:lnTo>
                <a:lnTo>
                  <a:pt x="6158" y="157"/>
                </a:lnTo>
                <a:lnTo>
                  <a:pt x="6158" y="147"/>
                </a:lnTo>
                <a:lnTo>
                  <a:pt x="6158" y="145"/>
                </a:lnTo>
                <a:lnTo>
                  <a:pt x="6159" y="156"/>
                </a:lnTo>
                <a:lnTo>
                  <a:pt x="6159" y="138"/>
                </a:lnTo>
                <a:lnTo>
                  <a:pt x="6160" y="143"/>
                </a:lnTo>
                <a:lnTo>
                  <a:pt x="6160" y="145"/>
                </a:lnTo>
                <a:lnTo>
                  <a:pt x="6160" y="152"/>
                </a:lnTo>
                <a:lnTo>
                  <a:pt x="6161" y="136"/>
                </a:lnTo>
                <a:lnTo>
                  <a:pt x="6161" y="147"/>
                </a:lnTo>
                <a:lnTo>
                  <a:pt x="6161" y="146"/>
                </a:lnTo>
                <a:lnTo>
                  <a:pt x="6161" y="143"/>
                </a:lnTo>
                <a:lnTo>
                  <a:pt x="6162" y="157"/>
                </a:lnTo>
                <a:lnTo>
                  <a:pt x="6162" y="149"/>
                </a:lnTo>
                <a:lnTo>
                  <a:pt x="6162" y="147"/>
                </a:lnTo>
                <a:lnTo>
                  <a:pt x="6163" y="155"/>
                </a:lnTo>
                <a:lnTo>
                  <a:pt x="6164" y="135"/>
                </a:lnTo>
                <a:lnTo>
                  <a:pt x="6164" y="136"/>
                </a:lnTo>
                <a:lnTo>
                  <a:pt x="6164" y="135"/>
                </a:lnTo>
                <a:lnTo>
                  <a:pt x="6164" y="140"/>
                </a:lnTo>
                <a:lnTo>
                  <a:pt x="6165" y="39"/>
                </a:lnTo>
                <a:lnTo>
                  <a:pt x="6165" y="64"/>
                </a:lnTo>
                <a:lnTo>
                  <a:pt x="6166" y="67"/>
                </a:lnTo>
                <a:lnTo>
                  <a:pt x="6167" y="186"/>
                </a:lnTo>
                <a:lnTo>
                  <a:pt x="6167" y="183"/>
                </a:lnTo>
                <a:lnTo>
                  <a:pt x="6167" y="189"/>
                </a:lnTo>
                <a:lnTo>
                  <a:pt x="6168" y="177"/>
                </a:lnTo>
                <a:lnTo>
                  <a:pt x="6168" y="177"/>
                </a:lnTo>
                <a:lnTo>
                  <a:pt x="6168" y="176"/>
                </a:lnTo>
                <a:lnTo>
                  <a:pt x="6169" y="198"/>
                </a:lnTo>
                <a:lnTo>
                  <a:pt x="6169" y="138"/>
                </a:lnTo>
                <a:lnTo>
                  <a:pt x="6169" y="134"/>
                </a:lnTo>
                <a:lnTo>
                  <a:pt x="6170" y="135"/>
                </a:lnTo>
                <a:lnTo>
                  <a:pt x="6171" y="92"/>
                </a:lnTo>
                <a:lnTo>
                  <a:pt x="6171" y="72"/>
                </a:lnTo>
                <a:lnTo>
                  <a:pt x="6171" y="52"/>
                </a:lnTo>
                <a:lnTo>
                  <a:pt x="6172" y="193"/>
                </a:lnTo>
                <a:lnTo>
                  <a:pt x="6172" y="142"/>
                </a:lnTo>
                <a:lnTo>
                  <a:pt x="6173" y="142"/>
                </a:lnTo>
                <a:lnTo>
                  <a:pt x="6173" y="151"/>
                </a:lnTo>
                <a:lnTo>
                  <a:pt x="6173" y="129"/>
                </a:lnTo>
                <a:lnTo>
                  <a:pt x="6174" y="137"/>
                </a:lnTo>
                <a:lnTo>
                  <a:pt x="6174" y="129"/>
                </a:lnTo>
                <a:lnTo>
                  <a:pt x="6174" y="73"/>
                </a:lnTo>
                <a:lnTo>
                  <a:pt x="6175" y="167"/>
                </a:lnTo>
                <a:lnTo>
                  <a:pt x="6175" y="166"/>
                </a:lnTo>
                <a:lnTo>
                  <a:pt x="6175" y="164"/>
                </a:lnTo>
                <a:lnTo>
                  <a:pt x="6176" y="216"/>
                </a:lnTo>
                <a:lnTo>
                  <a:pt x="6176" y="184"/>
                </a:lnTo>
                <a:lnTo>
                  <a:pt x="6177" y="184"/>
                </a:lnTo>
                <a:lnTo>
                  <a:pt x="6178" y="122"/>
                </a:lnTo>
                <a:lnTo>
                  <a:pt x="6178" y="134"/>
                </a:lnTo>
                <a:lnTo>
                  <a:pt x="6178" y="130"/>
                </a:lnTo>
                <a:lnTo>
                  <a:pt x="6178" y="123"/>
                </a:lnTo>
                <a:lnTo>
                  <a:pt x="6179" y="147"/>
                </a:lnTo>
                <a:lnTo>
                  <a:pt x="6179" y="131"/>
                </a:lnTo>
                <a:lnTo>
                  <a:pt x="6180" y="146"/>
                </a:lnTo>
                <a:lnTo>
                  <a:pt x="6180" y="157"/>
                </a:lnTo>
                <a:lnTo>
                  <a:pt x="6180" y="134"/>
                </a:lnTo>
                <a:lnTo>
                  <a:pt x="6181" y="151"/>
                </a:lnTo>
                <a:lnTo>
                  <a:pt x="6181" y="151"/>
                </a:lnTo>
                <a:lnTo>
                  <a:pt x="6181" y="156"/>
                </a:lnTo>
                <a:lnTo>
                  <a:pt x="6181" y="121"/>
                </a:lnTo>
                <a:lnTo>
                  <a:pt x="6182" y="142"/>
                </a:lnTo>
                <a:lnTo>
                  <a:pt x="6182" y="142"/>
                </a:lnTo>
                <a:lnTo>
                  <a:pt x="6183" y="135"/>
                </a:lnTo>
                <a:lnTo>
                  <a:pt x="6183" y="165"/>
                </a:lnTo>
                <a:lnTo>
                  <a:pt x="6183" y="139"/>
                </a:lnTo>
                <a:lnTo>
                  <a:pt x="6184" y="138"/>
                </a:lnTo>
                <a:lnTo>
                  <a:pt x="6184" y="147"/>
                </a:lnTo>
                <a:lnTo>
                  <a:pt x="6184" y="121"/>
                </a:lnTo>
                <a:lnTo>
                  <a:pt x="6185" y="140"/>
                </a:lnTo>
                <a:lnTo>
                  <a:pt x="6185" y="141"/>
                </a:lnTo>
                <a:lnTo>
                  <a:pt x="6185" y="139"/>
                </a:lnTo>
                <a:lnTo>
                  <a:pt x="6186" y="159"/>
                </a:lnTo>
                <a:lnTo>
                  <a:pt x="6186" y="150"/>
                </a:lnTo>
                <a:lnTo>
                  <a:pt x="6186" y="153"/>
                </a:lnTo>
                <a:lnTo>
                  <a:pt x="6186" y="161"/>
                </a:lnTo>
                <a:lnTo>
                  <a:pt x="6187" y="134"/>
                </a:lnTo>
                <a:lnTo>
                  <a:pt x="6188" y="147"/>
                </a:lnTo>
                <a:lnTo>
                  <a:pt x="6188" y="152"/>
                </a:lnTo>
                <a:lnTo>
                  <a:pt x="6188" y="103"/>
                </a:lnTo>
                <a:lnTo>
                  <a:pt x="6189" y="143"/>
                </a:lnTo>
                <a:lnTo>
                  <a:pt x="6189" y="147"/>
                </a:lnTo>
                <a:lnTo>
                  <a:pt x="6189" y="142"/>
                </a:lnTo>
                <a:lnTo>
                  <a:pt x="6190" y="167"/>
                </a:lnTo>
                <a:lnTo>
                  <a:pt x="6190" y="153"/>
                </a:lnTo>
                <a:lnTo>
                  <a:pt x="6191" y="154"/>
                </a:lnTo>
                <a:lnTo>
                  <a:pt x="6191" y="165"/>
                </a:lnTo>
                <a:lnTo>
                  <a:pt x="6192" y="136"/>
                </a:lnTo>
                <a:lnTo>
                  <a:pt x="6192" y="139"/>
                </a:lnTo>
                <a:lnTo>
                  <a:pt x="6192" y="147"/>
                </a:lnTo>
                <a:lnTo>
                  <a:pt x="6193" y="127"/>
                </a:lnTo>
                <a:lnTo>
                  <a:pt x="6193" y="130"/>
                </a:lnTo>
                <a:lnTo>
                  <a:pt x="6193" y="129"/>
                </a:lnTo>
                <a:lnTo>
                  <a:pt x="6193" y="126"/>
                </a:lnTo>
                <a:lnTo>
                  <a:pt x="6194" y="149"/>
                </a:lnTo>
                <a:lnTo>
                  <a:pt x="6194" y="142"/>
                </a:lnTo>
                <a:lnTo>
                  <a:pt x="6195" y="141"/>
                </a:lnTo>
                <a:lnTo>
                  <a:pt x="6195" y="135"/>
                </a:lnTo>
                <a:lnTo>
                  <a:pt x="6196" y="150"/>
                </a:lnTo>
                <a:lnTo>
                  <a:pt x="6196" y="149"/>
                </a:lnTo>
                <a:lnTo>
                  <a:pt x="6196" y="151"/>
                </a:lnTo>
                <a:lnTo>
                  <a:pt x="6196" y="153"/>
                </a:lnTo>
                <a:lnTo>
                  <a:pt x="6197" y="139"/>
                </a:lnTo>
                <a:lnTo>
                  <a:pt x="6197" y="143"/>
                </a:lnTo>
                <a:lnTo>
                  <a:pt x="6197" y="144"/>
                </a:lnTo>
                <a:lnTo>
                  <a:pt x="6198" y="143"/>
                </a:lnTo>
                <a:lnTo>
                  <a:pt x="6199" y="151"/>
                </a:lnTo>
                <a:lnTo>
                  <a:pt x="6199" y="151"/>
                </a:lnTo>
                <a:lnTo>
                  <a:pt x="6199" y="151"/>
                </a:lnTo>
                <a:lnTo>
                  <a:pt x="6199" y="137"/>
                </a:lnTo>
                <a:lnTo>
                  <a:pt x="6200" y="190"/>
                </a:lnTo>
                <a:lnTo>
                  <a:pt x="6200" y="138"/>
                </a:lnTo>
                <a:lnTo>
                  <a:pt x="6200" y="137"/>
                </a:lnTo>
                <a:lnTo>
                  <a:pt x="6200" y="148"/>
                </a:lnTo>
                <a:lnTo>
                  <a:pt x="6201" y="130"/>
                </a:lnTo>
                <a:lnTo>
                  <a:pt x="6201" y="134"/>
                </a:lnTo>
                <a:lnTo>
                  <a:pt x="6201" y="136"/>
                </a:lnTo>
                <a:lnTo>
                  <a:pt x="6202" y="134"/>
                </a:lnTo>
                <a:lnTo>
                  <a:pt x="6203" y="187"/>
                </a:lnTo>
                <a:lnTo>
                  <a:pt x="6203" y="164"/>
                </a:lnTo>
                <a:lnTo>
                  <a:pt x="6203" y="158"/>
                </a:lnTo>
                <a:lnTo>
                  <a:pt x="6204" y="134"/>
                </a:lnTo>
                <a:lnTo>
                  <a:pt x="6204" y="137"/>
                </a:lnTo>
                <a:lnTo>
                  <a:pt x="6204" y="136"/>
                </a:lnTo>
                <a:lnTo>
                  <a:pt x="6205" y="133"/>
                </a:lnTo>
                <a:lnTo>
                  <a:pt x="6205" y="146"/>
                </a:lnTo>
                <a:lnTo>
                  <a:pt x="6206" y="140"/>
                </a:lnTo>
                <a:lnTo>
                  <a:pt x="6206" y="144"/>
                </a:lnTo>
                <a:lnTo>
                  <a:pt x="6206" y="138"/>
                </a:lnTo>
                <a:lnTo>
                  <a:pt x="6207" y="155"/>
                </a:lnTo>
                <a:lnTo>
                  <a:pt x="6207" y="150"/>
                </a:lnTo>
                <a:lnTo>
                  <a:pt x="6207" y="150"/>
                </a:lnTo>
                <a:lnTo>
                  <a:pt x="6208" y="141"/>
                </a:lnTo>
                <a:lnTo>
                  <a:pt x="6208" y="155"/>
                </a:lnTo>
                <a:lnTo>
                  <a:pt x="6208" y="151"/>
                </a:lnTo>
                <a:lnTo>
                  <a:pt x="6208" y="147"/>
                </a:lnTo>
                <a:lnTo>
                  <a:pt x="6209" y="172"/>
                </a:lnTo>
                <a:lnTo>
                  <a:pt x="6210" y="132"/>
                </a:lnTo>
                <a:lnTo>
                  <a:pt x="6210" y="138"/>
                </a:lnTo>
                <a:lnTo>
                  <a:pt x="6210" y="158"/>
                </a:lnTo>
                <a:lnTo>
                  <a:pt x="6210" y="120"/>
                </a:lnTo>
                <a:lnTo>
                  <a:pt x="6211" y="140"/>
                </a:lnTo>
                <a:lnTo>
                  <a:pt x="6211" y="141"/>
                </a:lnTo>
                <a:lnTo>
                  <a:pt x="6212" y="133"/>
                </a:lnTo>
                <a:lnTo>
                  <a:pt x="6213" y="155"/>
                </a:lnTo>
                <a:lnTo>
                  <a:pt x="6213" y="149"/>
                </a:lnTo>
                <a:lnTo>
                  <a:pt x="6213" y="151"/>
                </a:lnTo>
                <a:lnTo>
                  <a:pt x="6213" y="159"/>
                </a:lnTo>
                <a:lnTo>
                  <a:pt x="6214" y="138"/>
                </a:lnTo>
                <a:lnTo>
                  <a:pt x="6214" y="159"/>
                </a:lnTo>
                <a:lnTo>
                  <a:pt x="6214" y="178"/>
                </a:lnTo>
                <a:lnTo>
                  <a:pt x="6215" y="134"/>
                </a:lnTo>
                <a:lnTo>
                  <a:pt x="6215" y="136"/>
                </a:lnTo>
                <a:lnTo>
                  <a:pt x="6215" y="137"/>
                </a:lnTo>
                <a:lnTo>
                  <a:pt x="6216" y="148"/>
                </a:lnTo>
                <a:lnTo>
                  <a:pt x="6216" y="124"/>
                </a:lnTo>
                <a:lnTo>
                  <a:pt x="6217" y="143"/>
                </a:lnTo>
                <a:lnTo>
                  <a:pt x="6217" y="141"/>
                </a:lnTo>
                <a:lnTo>
                  <a:pt x="6218" y="74"/>
                </a:lnTo>
                <a:lnTo>
                  <a:pt x="6218" y="189"/>
                </a:lnTo>
                <a:lnTo>
                  <a:pt x="6218" y="186"/>
                </a:lnTo>
                <a:lnTo>
                  <a:pt x="6220" y="135"/>
                </a:lnTo>
                <a:lnTo>
                  <a:pt x="6220" y="143"/>
                </a:lnTo>
                <a:lnTo>
                  <a:pt x="6220" y="138"/>
                </a:lnTo>
                <a:lnTo>
                  <a:pt x="6220" y="148"/>
                </a:lnTo>
                <a:lnTo>
                  <a:pt x="6220" y="117"/>
                </a:lnTo>
                <a:lnTo>
                  <a:pt x="6221" y="133"/>
                </a:lnTo>
                <a:lnTo>
                  <a:pt x="6221" y="137"/>
                </a:lnTo>
                <a:lnTo>
                  <a:pt x="6221" y="133"/>
                </a:lnTo>
                <a:lnTo>
                  <a:pt x="6222" y="167"/>
                </a:lnTo>
                <a:lnTo>
                  <a:pt x="6222" y="157"/>
                </a:lnTo>
                <a:lnTo>
                  <a:pt x="6223" y="149"/>
                </a:lnTo>
                <a:lnTo>
                  <a:pt x="6223" y="113"/>
                </a:lnTo>
                <a:lnTo>
                  <a:pt x="6223" y="175"/>
                </a:lnTo>
                <a:lnTo>
                  <a:pt x="6224" y="144"/>
                </a:lnTo>
                <a:lnTo>
                  <a:pt x="6224" y="159"/>
                </a:lnTo>
                <a:lnTo>
                  <a:pt x="6225" y="130"/>
                </a:lnTo>
                <a:lnTo>
                  <a:pt x="6225" y="177"/>
                </a:lnTo>
                <a:lnTo>
                  <a:pt x="6225" y="156"/>
                </a:lnTo>
                <a:lnTo>
                  <a:pt x="6225" y="146"/>
                </a:lnTo>
                <a:lnTo>
                  <a:pt x="6225" y="189"/>
                </a:lnTo>
                <a:lnTo>
                  <a:pt x="6225" y="90"/>
                </a:lnTo>
                <a:lnTo>
                  <a:pt x="6226" y="141"/>
                </a:lnTo>
                <a:lnTo>
                  <a:pt x="6226" y="155"/>
                </a:lnTo>
                <a:lnTo>
                  <a:pt x="6227" y="200"/>
                </a:lnTo>
                <a:lnTo>
                  <a:pt x="6228" y="111"/>
                </a:lnTo>
                <a:lnTo>
                  <a:pt x="6228" y="141"/>
                </a:lnTo>
                <a:lnTo>
                  <a:pt x="6228" y="137"/>
                </a:lnTo>
                <a:lnTo>
                  <a:pt x="6228" y="155"/>
                </a:lnTo>
                <a:lnTo>
                  <a:pt x="6229" y="103"/>
                </a:lnTo>
                <a:lnTo>
                  <a:pt x="6229" y="121"/>
                </a:lnTo>
                <a:lnTo>
                  <a:pt x="6230" y="126"/>
                </a:lnTo>
                <a:lnTo>
                  <a:pt x="6230" y="114"/>
                </a:lnTo>
                <a:lnTo>
                  <a:pt x="6230" y="142"/>
                </a:lnTo>
                <a:lnTo>
                  <a:pt x="6231" y="140"/>
                </a:lnTo>
                <a:lnTo>
                  <a:pt x="6231" y="139"/>
                </a:lnTo>
                <a:lnTo>
                  <a:pt x="6231" y="193"/>
                </a:lnTo>
                <a:lnTo>
                  <a:pt x="6232" y="127"/>
                </a:lnTo>
                <a:lnTo>
                  <a:pt x="6232" y="127"/>
                </a:lnTo>
                <a:lnTo>
                  <a:pt x="6232" y="130"/>
                </a:lnTo>
                <a:lnTo>
                  <a:pt x="6233" y="116"/>
                </a:lnTo>
                <a:lnTo>
                  <a:pt x="6233" y="139"/>
                </a:lnTo>
                <a:lnTo>
                  <a:pt x="6233" y="131"/>
                </a:lnTo>
                <a:lnTo>
                  <a:pt x="6234" y="128"/>
                </a:lnTo>
                <a:lnTo>
                  <a:pt x="6234" y="123"/>
                </a:lnTo>
                <a:lnTo>
                  <a:pt x="6235" y="142"/>
                </a:lnTo>
                <a:lnTo>
                  <a:pt x="6235" y="141"/>
                </a:lnTo>
                <a:lnTo>
                  <a:pt x="6235" y="138"/>
                </a:lnTo>
                <a:lnTo>
                  <a:pt x="6235" y="158"/>
                </a:lnTo>
                <a:lnTo>
                  <a:pt x="6236" y="135"/>
                </a:lnTo>
                <a:lnTo>
                  <a:pt x="6236" y="149"/>
                </a:lnTo>
                <a:lnTo>
                  <a:pt x="6237" y="151"/>
                </a:lnTo>
                <a:lnTo>
                  <a:pt x="6237" y="142"/>
                </a:lnTo>
                <a:lnTo>
                  <a:pt x="6238" y="161"/>
                </a:lnTo>
                <a:lnTo>
                  <a:pt x="6238" y="153"/>
                </a:lnTo>
                <a:lnTo>
                  <a:pt x="6238" y="153"/>
                </a:lnTo>
                <a:lnTo>
                  <a:pt x="6238" y="163"/>
                </a:lnTo>
                <a:lnTo>
                  <a:pt x="6239" y="148"/>
                </a:lnTo>
                <a:lnTo>
                  <a:pt x="6239" y="153"/>
                </a:lnTo>
                <a:lnTo>
                  <a:pt x="6239" y="150"/>
                </a:lnTo>
                <a:lnTo>
                  <a:pt x="6240" y="156"/>
                </a:lnTo>
                <a:lnTo>
                  <a:pt x="6240" y="132"/>
                </a:lnTo>
                <a:lnTo>
                  <a:pt x="6240" y="146"/>
                </a:lnTo>
                <a:lnTo>
                  <a:pt x="6241" y="148"/>
                </a:lnTo>
                <a:lnTo>
                  <a:pt x="6241" y="144"/>
                </a:lnTo>
                <a:lnTo>
                  <a:pt x="6241" y="181"/>
                </a:lnTo>
                <a:lnTo>
                  <a:pt x="6242" y="153"/>
                </a:lnTo>
                <a:lnTo>
                  <a:pt x="6242" y="154"/>
                </a:lnTo>
                <a:lnTo>
                  <a:pt x="6242" y="155"/>
                </a:lnTo>
                <a:lnTo>
                  <a:pt x="6243" y="138"/>
                </a:lnTo>
                <a:lnTo>
                  <a:pt x="6243" y="145"/>
                </a:lnTo>
                <a:lnTo>
                  <a:pt x="6243" y="148"/>
                </a:lnTo>
                <a:lnTo>
                  <a:pt x="6244" y="148"/>
                </a:lnTo>
                <a:lnTo>
                  <a:pt x="6245" y="57"/>
                </a:lnTo>
                <a:lnTo>
                  <a:pt x="6245" y="86"/>
                </a:lnTo>
                <a:lnTo>
                  <a:pt x="6245" y="96"/>
                </a:lnTo>
                <a:lnTo>
                  <a:pt x="6246" y="161"/>
                </a:lnTo>
                <a:lnTo>
                  <a:pt x="6246" y="154"/>
                </a:lnTo>
                <a:lnTo>
                  <a:pt x="6246" y="158"/>
                </a:lnTo>
                <a:lnTo>
                  <a:pt x="6247" y="150"/>
                </a:lnTo>
                <a:lnTo>
                  <a:pt x="6247" y="196"/>
                </a:lnTo>
                <a:lnTo>
                  <a:pt x="6247" y="159"/>
                </a:lnTo>
                <a:lnTo>
                  <a:pt x="6248" y="158"/>
                </a:lnTo>
                <a:lnTo>
                  <a:pt x="6249" y="123"/>
                </a:lnTo>
                <a:lnTo>
                  <a:pt x="6249" y="130"/>
                </a:lnTo>
                <a:lnTo>
                  <a:pt x="6249" y="128"/>
                </a:lnTo>
                <a:lnTo>
                  <a:pt x="6249" y="155"/>
                </a:lnTo>
                <a:lnTo>
                  <a:pt x="6250" y="124"/>
                </a:lnTo>
                <a:lnTo>
                  <a:pt x="6250" y="134"/>
                </a:lnTo>
                <a:lnTo>
                  <a:pt x="6250" y="135"/>
                </a:lnTo>
                <a:lnTo>
                  <a:pt x="6251" y="133"/>
                </a:lnTo>
                <a:lnTo>
                  <a:pt x="6252" y="153"/>
                </a:lnTo>
                <a:lnTo>
                  <a:pt x="6252" y="154"/>
                </a:lnTo>
                <a:lnTo>
                  <a:pt x="6252" y="144"/>
                </a:lnTo>
                <a:lnTo>
                  <a:pt x="6252" y="163"/>
                </a:lnTo>
                <a:lnTo>
                  <a:pt x="6253" y="145"/>
                </a:lnTo>
                <a:lnTo>
                  <a:pt x="6253" y="144"/>
                </a:lnTo>
                <a:lnTo>
                  <a:pt x="6254" y="156"/>
                </a:lnTo>
                <a:lnTo>
                  <a:pt x="6254" y="130"/>
                </a:lnTo>
                <a:lnTo>
                  <a:pt x="6254" y="136"/>
                </a:lnTo>
                <a:lnTo>
                  <a:pt x="6254" y="136"/>
                </a:lnTo>
                <a:lnTo>
                  <a:pt x="6256" y="148"/>
                </a:lnTo>
                <a:lnTo>
                  <a:pt x="6256" y="142"/>
                </a:lnTo>
                <a:lnTo>
                  <a:pt x="6256" y="141"/>
                </a:lnTo>
                <a:lnTo>
                  <a:pt x="6256" y="138"/>
                </a:lnTo>
                <a:lnTo>
                  <a:pt x="6257" y="155"/>
                </a:lnTo>
                <a:lnTo>
                  <a:pt x="6257" y="149"/>
                </a:lnTo>
                <a:lnTo>
                  <a:pt x="6257" y="148"/>
                </a:lnTo>
                <a:lnTo>
                  <a:pt x="6257" y="150"/>
                </a:lnTo>
                <a:lnTo>
                  <a:pt x="6258" y="135"/>
                </a:lnTo>
                <a:lnTo>
                  <a:pt x="6259" y="141"/>
                </a:lnTo>
                <a:lnTo>
                  <a:pt x="6259" y="140"/>
                </a:lnTo>
                <a:lnTo>
                  <a:pt x="6260" y="156"/>
                </a:lnTo>
                <a:lnTo>
                  <a:pt x="6260" y="82"/>
                </a:lnTo>
                <a:lnTo>
                  <a:pt x="6260" y="137"/>
                </a:lnTo>
                <a:lnTo>
                  <a:pt x="6260" y="138"/>
                </a:lnTo>
                <a:lnTo>
                  <a:pt x="6260" y="134"/>
                </a:lnTo>
                <a:lnTo>
                  <a:pt x="6261" y="180"/>
                </a:lnTo>
                <a:lnTo>
                  <a:pt x="6261" y="168"/>
                </a:lnTo>
                <a:lnTo>
                  <a:pt x="6263" y="141"/>
                </a:lnTo>
                <a:lnTo>
                  <a:pt x="6263" y="186"/>
                </a:lnTo>
                <a:lnTo>
                  <a:pt x="6263" y="162"/>
                </a:lnTo>
                <a:lnTo>
                  <a:pt x="6263" y="159"/>
                </a:lnTo>
                <a:lnTo>
                  <a:pt x="6264" y="90"/>
                </a:lnTo>
                <a:lnTo>
                  <a:pt x="6264" y="102"/>
                </a:lnTo>
                <a:lnTo>
                  <a:pt x="6264" y="105"/>
                </a:lnTo>
                <a:lnTo>
                  <a:pt x="6265" y="145"/>
                </a:lnTo>
                <a:lnTo>
                  <a:pt x="6265" y="116"/>
                </a:lnTo>
                <a:lnTo>
                  <a:pt x="6265" y="115"/>
                </a:lnTo>
                <a:lnTo>
                  <a:pt x="6266" y="114"/>
                </a:lnTo>
                <a:lnTo>
                  <a:pt x="6267" y="163"/>
                </a:lnTo>
                <a:lnTo>
                  <a:pt x="6267" y="158"/>
                </a:lnTo>
                <a:lnTo>
                  <a:pt x="6267" y="161"/>
                </a:lnTo>
                <a:lnTo>
                  <a:pt x="6267" y="163"/>
                </a:lnTo>
                <a:lnTo>
                  <a:pt x="6268" y="147"/>
                </a:lnTo>
                <a:lnTo>
                  <a:pt x="6268" y="151"/>
                </a:lnTo>
                <a:lnTo>
                  <a:pt x="6268" y="146"/>
                </a:lnTo>
                <a:lnTo>
                  <a:pt x="6269" y="151"/>
                </a:lnTo>
                <a:lnTo>
                  <a:pt x="6270" y="136"/>
                </a:lnTo>
                <a:lnTo>
                  <a:pt x="6270" y="142"/>
                </a:lnTo>
                <a:lnTo>
                  <a:pt x="6270" y="146"/>
                </a:lnTo>
                <a:lnTo>
                  <a:pt x="6270" y="153"/>
                </a:lnTo>
                <a:lnTo>
                  <a:pt x="6270" y="135"/>
                </a:lnTo>
                <a:lnTo>
                  <a:pt x="6271" y="141"/>
                </a:lnTo>
                <a:lnTo>
                  <a:pt x="6271" y="144"/>
                </a:lnTo>
                <a:lnTo>
                  <a:pt x="6271" y="163"/>
                </a:lnTo>
                <a:lnTo>
                  <a:pt x="6272" y="136"/>
                </a:lnTo>
                <a:lnTo>
                  <a:pt x="6272" y="136"/>
                </a:lnTo>
                <a:lnTo>
                  <a:pt x="6273" y="148"/>
                </a:lnTo>
                <a:lnTo>
                  <a:pt x="6274" y="119"/>
                </a:lnTo>
                <a:lnTo>
                  <a:pt x="6274" y="132"/>
                </a:lnTo>
                <a:lnTo>
                  <a:pt x="6274" y="132"/>
                </a:lnTo>
                <a:lnTo>
                  <a:pt x="6275" y="113"/>
                </a:lnTo>
                <a:lnTo>
                  <a:pt x="6275" y="155"/>
                </a:lnTo>
                <a:lnTo>
                  <a:pt x="6276" y="156"/>
                </a:lnTo>
                <a:lnTo>
                  <a:pt x="6276" y="167"/>
                </a:lnTo>
                <a:lnTo>
                  <a:pt x="6277" y="161"/>
                </a:lnTo>
                <a:lnTo>
                  <a:pt x="6277" y="159"/>
                </a:lnTo>
                <a:lnTo>
                  <a:pt x="6278" y="140"/>
                </a:lnTo>
                <a:lnTo>
                  <a:pt x="6278" y="141"/>
                </a:lnTo>
                <a:lnTo>
                  <a:pt x="6278" y="139"/>
                </a:lnTo>
                <a:lnTo>
                  <a:pt x="6279" y="152"/>
                </a:lnTo>
                <a:lnTo>
                  <a:pt x="6279" y="134"/>
                </a:lnTo>
                <a:lnTo>
                  <a:pt x="6279" y="135"/>
                </a:lnTo>
                <a:lnTo>
                  <a:pt x="6280" y="135"/>
                </a:lnTo>
                <a:lnTo>
                  <a:pt x="6280" y="133"/>
                </a:lnTo>
                <a:lnTo>
                  <a:pt x="6281" y="142"/>
                </a:lnTo>
                <a:lnTo>
                  <a:pt x="6281" y="143"/>
                </a:lnTo>
                <a:lnTo>
                  <a:pt x="6282" y="148"/>
                </a:lnTo>
                <a:lnTo>
                  <a:pt x="6282" y="136"/>
                </a:lnTo>
                <a:lnTo>
                  <a:pt x="6282" y="141"/>
                </a:lnTo>
                <a:lnTo>
                  <a:pt x="6283" y="139"/>
                </a:lnTo>
                <a:lnTo>
                  <a:pt x="6283" y="134"/>
                </a:lnTo>
                <a:lnTo>
                  <a:pt x="6283" y="146"/>
                </a:lnTo>
                <a:lnTo>
                  <a:pt x="6284" y="141"/>
                </a:lnTo>
                <a:lnTo>
                  <a:pt x="6284" y="142"/>
                </a:lnTo>
                <a:lnTo>
                  <a:pt x="6285" y="139"/>
                </a:lnTo>
                <a:lnTo>
                  <a:pt x="6285" y="160"/>
                </a:lnTo>
                <a:lnTo>
                  <a:pt x="6285" y="147"/>
                </a:lnTo>
                <a:lnTo>
                  <a:pt x="6285" y="145"/>
                </a:lnTo>
                <a:lnTo>
                  <a:pt x="6286" y="166"/>
                </a:lnTo>
                <a:lnTo>
                  <a:pt x="6286" y="139"/>
                </a:lnTo>
                <a:lnTo>
                  <a:pt x="6286" y="140"/>
                </a:lnTo>
                <a:lnTo>
                  <a:pt x="6287" y="145"/>
                </a:lnTo>
                <a:lnTo>
                  <a:pt x="6287" y="158"/>
                </a:lnTo>
                <a:lnTo>
                  <a:pt x="6287" y="137"/>
                </a:lnTo>
                <a:lnTo>
                  <a:pt x="6288" y="139"/>
                </a:lnTo>
                <a:lnTo>
                  <a:pt x="6288" y="141"/>
                </a:lnTo>
                <a:lnTo>
                  <a:pt x="6288" y="131"/>
                </a:lnTo>
                <a:lnTo>
                  <a:pt x="6289" y="147"/>
                </a:lnTo>
                <a:lnTo>
                  <a:pt x="6289" y="144"/>
                </a:lnTo>
                <a:lnTo>
                  <a:pt x="6289" y="142"/>
                </a:lnTo>
                <a:lnTo>
                  <a:pt x="6289" y="142"/>
                </a:lnTo>
                <a:lnTo>
                  <a:pt x="6290" y="167"/>
                </a:lnTo>
                <a:lnTo>
                  <a:pt x="6291" y="145"/>
                </a:lnTo>
                <a:lnTo>
                  <a:pt x="6291" y="147"/>
                </a:lnTo>
                <a:lnTo>
                  <a:pt x="6292" y="155"/>
                </a:lnTo>
                <a:lnTo>
                  <a:pt x="6292" y="140"/>
                </a:lnTo>
                <a:lnTo>
                  <a:pt x="6292" y="140"/>
                </a:lnTo>
                <a:lnTo>
                  <a:pt x="6292" y="141"/>
                </a:lnTo>
                <a:lnTo>
                  <a:pt x="6293" y="143"/>
                </a:lnTo>
                <a:lnTo>
                  <a:pt x="6293" y="126"/>
                </a:lnTo>
                <a:lnTo>
                  <a:pt x="6293" y="129"/>
                </a:lnTo>
                <a:lnTo>
                  <a:pt x="6294" y="129"/>
                </a:lnTo>
                <a:lnTo>
                  <a:pt x="6294" y="87"/>
                </a:lnTo>
                <a:lnTo>
                  <a:pt x="6295" y="148"/>
                </a:lnTo>
                <a:lnTo>
                  <a:pt x="6295" y="148"/>
                </a:lnTo>
                <a:lnTo>
                  <a:pt x="6296" y="239"/>
                </a:lnTo>
                <a:lnTo>
                  <a:pt x="6296" y="175"/>
                </a:lnTo>
                <a:lnTo>
                  <a:pt x="6296" y="166"/>
                </a:lnTo>
                <a:lnTo>
                  <a:pt x="6296" y="171"/>
                </a:lnTo>
                <a:lnTo>
                  <a:pt x="6297" y="120"/>
                </a:lnTo>
                <a:lnTo>
                  <a:pt x="6297" y="137"/>
                </a:lnTo>
                <a:lnTo>
                  <a:pt x="6298" y="127"/>
                </a:lnTo>
                <a:lnTo>
                  <a:pt x="6298" y="149"/>
                </a:lnTo>
                <a:lnTo>
                  <a:pt x="6299" y="96"/>
                </a:lnTo>
                <a:lnTo>
                  <a:pt x="6299" y="129"/>
                </a:lnTo>
                <a:lnTo>
                  <a:pt x="6299" y="127"/>
                </a:lnTo>
                <a:lnTo>
                  <a:pt x="6299" y="117"/>
                </a:lnTo>
                <a:lnTo>
                  <a:pt x="6300" y="179"/>
                </a:lnTo>
                <a:lnTo>
                  <a:pt x="6300" y="149"/>
                </a:lnTo>
                <a:lnTo>
                  <a:pt x="6300" y="152"/>
                </a:lnTo>
                <a:lnTo>
                  <a:pt x="6301" y="168"/>
                </a:lnTo>
                <a:lnTo>
                  <a:pt x="6301" y="130"/>
                </a:lnTo>
                <a:lnTo>
                  <a:pt x="6302" y="144"/>
                </a:lnTo>
                <a:lnTo>
                  <a:pt x="6302" y="142"/>
                </a:lnTo>
                <a:lnTo>
                  <a:pt x="6302" y="186"/>
                </a:lnTo>
                <a:lnTo>
                  <a:pt x="6303" y="106"/>
                </a:lnTo>
                <a:lnTo>
                  <a:pt x="6303" y="111"/>
                </a:lnTo>
                <a:lnTo>
                  <a:pt x="6303" y="122"/>
                </a:lnTo>
                <a:lnTo>
                  <a:pt x="6303" y="104"/>
                </a:lnTo>
                <a:lnTo>
                  <a:pt x="6304" y="162"/>
                </a:lnTo>
                <a:lnTo>
                  <a:pt x="6304" y="143"/>
                </a:lnTo>
                <a:lnTo>
                  <a:pt x="6305" y="143"/>
                </a:lnTo>
                <a:lnTo>
                  <a:pt x="6305" y="167"/>
                </a:lnTo>
                <a:lnTo>
                  <a:pt x="6306" y="159"/>
                </a:lnTo>
                <a:lnTo>
                  <a:pt x="6306" y="157"/>
                </a:lnTo>
                <a:lnTo>
                  <a:pt x="6306" y="197"/>
                </a:lnTo>
                <a:lnTo>
                  <a:pt x="6307" y="132"/>
                </a:lnTo>
                <a:lnTo>
                  <a:pt x="6307" y="135"/>
                </a:lnTo>
                <a:lnTo>
                  <a:pt x="6307" y="137"/>
                </a:lnTo>
                <a:lnTo>
                  <a:pt x="6308" y="130"/>
                </a:lnTo>
                <a:lnTo>
                  <a:pt x="6308" y="139"/>
                </a:lnTo>
                <a:lnTo>
                  <a:pt x="6309" y="133"/>
                </a:lnTo>
                <a:lnTo>
                  <a:pt x="6309" y="135"/>
                </a:lnTo>
                <a:lnTo>
                  <a:pt x="6309" y="132"/>
                </a:lnTo>
                <a:lnTo>
                  <a:pt x="6309" y="150"/>
                </a:lnTo>
                <a:lnTo>
                  <a:pt x="6310" y="145"/>
                </a:lnTo>
                <a:lnTo>
                  <a:pt x="6310" y="146"/>
                </a:lnTo>
                <a:lnTo>
                  <a:pt x="6310" y="144"/>
                </a:lnTo>
                <a:lnTo>
                  <a:pt x="6311" y="161"/>
                </a:lnTo>
                <a:lnTo>
                  <a:pt x="6311" y="147"/>
                </a:lnTo>
                <a:lnTo>
                  <a:pt x="6311" y="149"/>
                </a:lnTo>
                <a:lnTo>
                  <a:pt x="6312" y="173"/>
                </a:lnTo>
                <a:lnTo>
                  <a:pt x="6313" y="130"/>
                </a:lnTo>
                <a:lnTo>
                  <a:pt x="6313" y="132"/>
                </a:lnTo>
                <a:lnTo>
                  <a:pt x="6313" y="129"/>
                </a:lnTo>
                <a:lnTo>
                  <a:pt x="6313" y="63"/>
                </a:lnTo>
                <a:lnTo>
                  <a:pt x="6314" y="151"/>
                </a:lnTo>
                <a:lnTo>
                  <a:pt x="6314" y="153"/>
                </a:lnTo>
                <a:lnTo>
                  <a:pt x="6315" y="140"/>
                </a:lnTo>
                <a:lnTo>
                  <a:pt x="6316" y="172"/>
                </a:lnTo>
                <a:lnTo>
                  <a:pt x="6316" y="167"/>
                </a:lnTo>
                <a:lnTo>
                  <a:pt x="6316" y="169"/>
                </a:lnTo>
                <a:lnTo>
                  <a:pt x="6316" y="172"/>
                </a:lnTo>
                <a:lnTo>
                  <a:pt x="6317" y="144"/>
                </a:lnTo>
                <a:lnTo>
                  <a:pt x="6317" y="154"/>
                </a:lnTo>
                <a:lnTo>
                  <a:pt x="6317" y="156"/>
                </a:lnTo>
                <a:lnTo>
                  <a:pt x="6318" y="128"/>
                </a:lnTo>
                <a:lnTo>
                  <a:pt x="6318" y="139"/>
                </a:lnTo>
                <a:lnTo>
                  <a:pt x="6318" y="139"/>
                </a:lnTo>
                <a:lnTo>
                  <a:pt x="6319" y="132"/>
                </a:lnTo>
                <a:lnTo>
                  <a:pt x="6320" y="144"/>
                </a:lnTo>
                <a:lnTo>
                  <a:pt x="6320" y="142"/>
                </a:lnTo>
                <a:lnTo>
                  <a:pt x="6320" y="151"/>
                </a:lnTo>
                <a:lnTo>
                  <a:pt x="6320" y="118"/>
                </a:lnTo>
                <a:lnTo>
                  <a:pt x="6321" y="140"/>
                </a:lnTo>
                <a:lnTo>
                  <a:pt x="6321" y="144"/>
                </a:lnTo>
                <a:lnTo>
                  <a:pt x="6323" y="152"/>
                </a:lnTo>
                <a:lnTo>
                  <a:pt x="6323" y="97"/>
                </a:lnTo>
                <a:lnTo>
                  <a:pt x="6323" y="118"/>
                </a:lnTo>
                <a:lnTo>
                  <a:pt x="6323" y="119"/>
                </a:lnTo>
                <a:lnTo>
                  <a:pt x="6323" y="116"/>
                </a:lnTo>
                <a:lnTo>
                  <a:pt x="6324" y="201"/>
                </a:lnTo>
                <a:lnTo>
                  <a:pt x="6324" y="186"/>
                </a:lnTo>
                <a:lnTo>
                  <a:pt x="6324" y="179"/>
                </a:lnTo>
                <a:lnTo>
                  <a:pt x="6324" y="191"/>
                </a:lnTo>
                <a:lnTo>
                  <a:pt x="6325" y="136"/>
                </a:lnTo>
                <a:lnTo>
                  <a:pt x="6325" y="138"/>
                </a:lnTo>
                <a:lnTo>
                  <a:pt x="6325" y="152"/>
                </a:lnTo>
                <a:lnTo>
                  <a:pt x="6326" y="192"/>
                </a:lnTo>
                <a:lnTo>
                  <a:pt x="6327" y="117"/>
                </a:lnTo>
                <a:lnTo>
                  <a:pt x="6327" y="125"/>
                </a:lnTo>
                <a:lnTo>
                  <a:pt x="6327" y="116"/>
                </a:lnTo>
                <a:lnTo>
                  <a:pt x="6327" y="102"/>
                </a:lnTo>
                <a:lnTo>
                  <a:pt x="6328" y="137"/>
                </a:lnTo>
                <a:lnTo>
                  <a:pt x="6328" y="106"/>
                </a:lnTo>
                <a:lnTo>
                  <a:pt x="6328" y="106"/>
                </a:lnTo>
                <a:lnTo>
                  <a:pt x="6329" y="170"/>
                </a:lnTo>
                <a:lnTo>
                  <a:pt x="6329" y="163"/>
                </a:lnTo>
                <a:lnTo>
                  <a:pt x="6330" y="170"/>
                </a:lnTo>
                <a:lnTo>
                  <a:pt x="6330" y="152"/>
                </a:lnTo>
                <a:lnTo>
                  <a:pt x="6331" y="158"/>
                </a:lnTo>
                <a:lnTo>
                  <a:pt x="6331" y="158"/>
                </a:lnTo>
                <a:lnTo>
                  <a:pt x="6331" y="163"/>
                </a:lnTo>
                <a:lnTo>
                  <a:pt x="6332" y="123"/>
                </a:lnTo>
                <a:lnTo>
                  <a:pt x="6332" y="123"/>
                </a:lnTo>
                <a:lnTo>
                  <a:pt x="6333" y="123"/>
                </a:lnTo>
                <a:lnTo>
                  <a:pt x="6333" y="123"/>
                </a:lnTo>
                <a:lnTo>
                  <a:pt x="6334" y="154"/>
                </a:lnTo>
                <a:lnTo>
                  <a:pt x="6334" y="150"/>
                </a:lnTo>
                <a:lnTo>
                  <a:pt x="6334" y="150"/>
                </a:lnTo>
                <a:lnTo>
                  <a:pt x="6334" y="154"/>
                </a:lnTo>
                <a:lnTo>
                  <a:pt x="6335" y="135"/>
                </a:lnTo>
                <a:lnTo>
                  <a:pt x="6335" y="136"/>
                </a:lnTo>
                <a:lnTo>
                  <a:pt x="6335" y="132"/>
                </a:lnTo>
                <a:lnTo>
                  <a:pt x="6336" y="155"/>
                </a:lnTo>
                <a:lnTo>
                  <a:pt x="6336" y="153"/>
                </a:lnTo>
                <a:lnTo>
                  <a:pt x="6337" y="151"/>
                </a:lnTo>
                <a:lnTo>
                  <a:pt x="6337" y="153"/>
                </a:lnTo>
                <a:lnTo>
                  <a:pt x="6338" y="127"/>
                </a:lnTo>
                <a:lnTo>
                  <a:pt x="6338" y="129"/>
                </a:lnTo>
                <a:lnTo>
                  <a:pt x="6338" y="131"/>
                </a:lnTo>
                <a:lnTo>
                  <a:pt x="6339" y="136"/>
                </a:lnTo>
                <a:lnTo>
                  <a:pt x="6339" y="43"/>
                </a:lnTo>
                <a:lnTo>
                  <a:pt x="6339" y="92"/>
                </a:lnTo>
                <a:lnTo>
                  <a:pt x="6340" y="96"/>
                </a:lnTo>
                <a:lnTo>
                  <a:pt x="6340" y="250"/>
                </a:lnTo>
                <a:lnTo>
                  <a:pt x="6341" y="210"/>
                </a:lnTo>
                <a:lnTo>
                  <a:pt x="6341" y="206"/>
                </a:lnTo>
                <a:lnTo>
                  <a:pt x="6342" y="111"/>
                </a:lnTo>
                <a:lnTo>
                  <a:pt x="6342" y="111"/>
                </a:lnTo>
                <a:lnTo>
                  <a:pt x="6342" y="112"/>
                </a:lnTo>
                <a:lnTo>
                  <a:pt x="6342" y="92"/>
                </a:lnTo>
                <a:lnTo>
                  <a:pt x="6343" y="129"/>
                </a:lnTo>
                <a:lnTo>
                  <a:pt x="6344" y="130"/>
                </a:lnTo>
                <a:lnTo>
                  <a:pt x="6344" y="129"/>
                </a:lnTo>
                <a:lnTo>
                  <a:pt x="6344" y="165"/>
                </a:lnTo>
                <a:lnTo>
                  <a:pt x="6345" y="149"/>
                </a:lnTo>
                <a:lnTo>
                  <a:pt x="6345" y="151"/>
                </a:lnTo>
                <a:lnTo>
                  <a:pt x="6345" y="167"/>
                </a:lnTo>
                <a:lnTo>
                  <a:pt x="6346" y="136"/>
                </a:lnTo>
                <a:lnTo>
                  <a:pt x="6346" y="147"/>
                </a:lnTo>
                <a:lnTo>
                  <a:pt x="6346" y="146"/>
                </a:lnTo>
                <a:lnTo>
                  <a:pt x="6347" y="139"/>
                </a:lnTo>
                <a:lnTo>
                  <a:pt x="6348" y="164"/>
                </a:lnTo>
                <a:lnTo>
                  <a:pt x="6348" y="157"/>
                </a:lnTo>
                <a:lnTo>
                  <a:pt x="6348" y="156"/>
                </a:lnTo>
                <a:lnTo>
                  <a:pt x="6349" y="144"/>
                </a:lnTo>
                <a:lnTo>
                  <a:pt x="6349" y="158"/>
                </a:lnTo>
                <a:lnTo>
                  <a:pt x="6349" y="146"/>
                </a:lnTo>
                <a:lnTo>
                  <a:pt x="6349" y="149"/>
                </a:lnTo>
                <a:lnTo>
                  <a:pt x="6350" y="152"/>
                </a:lnTo>
                <a:lnTo>
                  <a:pt x="6350" y="136"/>
                </a:lnTo>
                <a:lnTo>
                  <a:pt x="6350" y="137"/>
                </a:lnTo>
                <a:lnTo>
                  <a:pt x="6351" y="138"/>
                </a:lnTo>
                <a:lnTo>
                  <a:pt x="6351" y="130"/>
                </a:lnTo>
                <a:lnTo>
                  <a:pt x="6352" y="161"/>
                </a:lnTo>
                <a:lnTo>
                  <a:pt x="6352" y="152"/>
                </a:lnTo>
                <a:lnTo>
                  <a:pt x="6352" y="138"/>
                </a:lnTo>
                <a:lnTo>
                  <a:pt x="6353" y="155"/>
                </a:lnTo>
                <a:lnTo>
                  <a:pt x="6353" y="143"/>
                </a:lnTo>
                <a:lnTo>
                  <a:pt x="6353" y="144"/>
                </a:lnTo>
                <a:lnTo>
                  <a:pt x="6353" y="138"/>
                </a:lnTo>
                <a:lnTo>
                  <a:pt x="6354" y="158"/>
                </a:lnTo>
                <a:lnTo>
                  <a:pt x="6355" y="142"/>
                </a:lnTo>
                <a:lnTo>
                  <a:pt x="6355" y="140"/>
                </a:lnTo>
                <a:lnTo>
                  <a:pt x="6355" y="154"/>
                </a:lnTo>
                <a:lnTo>
                  <a:pt x="6356" y="119"/>
                </a:lnTo>
                <a:lnTo>
                  <a:pt x="6356" y="136"/>
                </a:lnTo>
                <a:lnTo>
                  <a:pt x="6356" y="137"/>
                </a:lnTo>
                <a:lnTo>
                  <a:pt x="6356" y="135"/>
                </a:lnTo>
                <a:lnTo>
                  <a:pt x="6357" y="149"/>
                </a:lnTo>
                <a:lnTo>
                  <a:pt x="6357" y="144"/>
                </a:lnTo>
                <a:lnTo>
                  <a:pt x="6357" y="142"/>
                </a:lnTo>
                <a:lnTo>
                  <a:pt x="6358" y="161"/>
                </a:lnTo>
                <a:lnTo>
                  <a:pt x="6358" y="132"/>
                </a:lnTo>
                <a:lnTo>
                  <a:pt x="6359" y="137"/>
                </a:lnTo>
                <a:lnTo>
                  <a:pt x="6359" y="140"/>
                </a:lnTo>
                <a:lnTo>
                  <a:pt x="6359" y="133"/>
                </a:lnTo>
                <a:lnTo>
                  <a:pt x="6360" y="154"/>
                </a:lnTo>
                <a:lnTo>
                  <a:pt x="6360" y="154"/>
                </a:lnTo>
                <a:lnTo>
                  <a:pt x="6360" y="167"/>
                </a:lnTo>
                <a:lnTo>
                  <a:pt x="6361" y="141"/>
                </a:lnTo>
                <a:lnTo>
                  <a:pt x="6361" y="147"/>
                </a:lnTo>
                <a:lnTo>
                  <a:pt x="6362" y="145"/>
                </a:lnTo>
                <a:lnTo>
                  <a:pt x="6362" y="161"/>
                </a:lnTo>
                <a:lnTo>
                  <a:pt x="6363" y="138"/>
                </a:lnTo>
                <a:lnTo>
                  <a:pt x="6363" y="147"/>
                </a:lnTo>
                <a:lnTo>
                  <a:pt x="6363" y="129"/>
                </a:lnTo>
                <a:lnTo>
                  <a:pt x="6364" y="149"/>
                </a:lnTo>
                <a:lnTo>
                  <a:pt x="6364" y="146"/>
                </a:lnTo>
                <a:lnTo>
                  <a:pt x="6364" y="144"/>
                </a:lnTo>
                <a:lnTo>
                  <a:pt x="6365" y="156"/>
                </a:lnTo>
                <a:lnTo>
                  <a:pt x="6365" y="128"/>
                </a:lnTo>
                <a:lnTo>
                  <a:pt x="6366" y="142"/>
                </a:lnTo>
                <a:lnTo>
                  <a:pt x="6366" y="142"/>
                </a:lnTo>
                <a:lnTo>
                  <a:pt x="6366" y="141"/>
                </a:lnTo>
                <a:lnTo>
                  <a:pt x="6367" y="155"/>
                </a:lnTo>
                <a:lnTo>
                  <a:pt x="6367" y="149"/>
                </a:lnTo>
                <a:lnTo>
                  <a:pt x="6367" y="150"/>
                </a:lnTo>
                <a:lnTo>
                  <a:pt x="6367" y="141"/>
                </a:lnTo>
                <a:lnTo>
                  <a:pt x="6368" y="158"/>
                </a:lnTo>
                <a:lnTo>
                  <a:pt x="6368" y="148"/>
                </a:lnTo>
                <a:lnTo>
                  <a:pt x="6368" y="145"/>
                </a:lnTo>
                <a:lnTo>
                  <a:pt x="6369" y="158"/>
                </a:lnTo>
                <a:lnTo>
                  <a:pt x="6369" y="132"/>
                </a:lnTo>
                <a:lnTo>
                  <a:pt x="6370" y="141"/>
                </a:lnTo>
                <a:lnTo>
                  <a:pt x="6370" y="149"/>
                </a:lnTo>
                <a:lnTo>
                  <a:pt x="6370" y="149"/>
                </a:lnTo>
                <a:lnTo>
                  <a:pt x="6370" y="124"/>
                </a:lnTo>
                <a:lnTo>
                  <a:pt x="6371" y="136"/>
                </a:lnTo>
                <a:lnTo>
                  <a:pt x="6371" y="135"/>
                </a:lnTo>
                <a:lnTo>
                  <a:pt x="6372" y="135"/>
                </a:lnTo>
                <a:lnTo>
                  <a:pt x="6373" y="164"/>
                </a:lnTo>
                <a:lnTo>
                  <a:pt x="6373" y="149"/>
                </a:lnTo>
                <a:lnTo>
                  <a:pt x="6373" y="151"/>
                </a:lnTo>
                <a:lnTo>
                  <a:pt x="6373" y="155"/>
                </a:lnTo>
                <a:lnTo>
                  <a:pt x="6374" y="145"/>
                </a:lnTo>
                <a:lnTo>
                  <a:pt x="6374" y="152"/>
                </a:lnTo>
                <a:lnTo>
                  <a:pt x="6374" y="150"/>
                </a:lnTo>
                <a:lnTo>
                  <a:pt x="6375" y="162"/>
                </a:lnTo>
                <a:lnTo>
                  <a:pt x="6375" y="136"/>
                </a:lnTo>
                <a:lnTo>
                  <a:pt x="6375" y="143"/>
                </a:lnTo>
                <a:lnTo>
                  <a:pt x="6375" y="141"/>
                </a:lnTo>
                <a:lnTo>
                  <a:pt x="6376" y="155"/>
                </a:lnTo>
                <a:lnTo>
                  <a:pt x="6376" y="133"/>
                </a:lnTo>
                <a:lnTo>
                  <a:pt x="6377" y="139"/>
                </a:lnTo>
                <a:lnTo>
                  <a:pt x="6377" y="140"/>
                </a:lnTo>
                <a:lnTo>
                  <a:pt x="6378" y="151"/>
                </a:lnTo>
                <a:lnTo>
                  <a:pt x="6378" y="148"/>
                </a:lnTo>
                <a:lnTo>
                  <a:pt x="6379" y="146"/>
                </a:lnTo>
                <a:lnTo>
                  <a:pt x="6379" y="160"/>
                </a:lnTo>
                <a:lnTo>
                  <a:pt x="6380" y="136"/>
                </a:lnTo>
                <a:lnTo>
                  <a:pt x="6380" y="136"/>
                </a:lnTo>
                <a:lnTo>
                  <a:pt x="6380" y="136"/>
                </a:lnTo>
                <a:lnTo>
                  <a:pt x="6380" y="133"/>
                </a:lnTo>
                <a:lnTo>
                  <a:pt x="6381" y="147"/>
                </a:lnTo>
                <a:lnTo>
                  <a:pt x="6381" y="147"/>
                </a:lnTo>
                <a:lnTo>
                  <a:pt x="6381" y="147"/>
                </a:lnTo>
                <a:lnTo>
                  <a:pt x="6381" y="150"/>
                </a:lnTo>
                <a:lnTo>
                  <a:pt x="6381" y="138"/>
                </a:lnTo>
                <a:lnTo>
                  <a:pt x="6382" y="141"/>
                </a:lnTo>
                <a:lnTo>
                  <a:pt x="6382" y="142"/>
                </a:lnTo>
                <a:lnTo>
                  <a:pt x="6383" y="149"/>
                </a:lnTo>
                <a:lnTo>
                  <a:pt x="6384" y="136"/>
                </a:lnTo>
                <a:lnTo>
                  <a:pt x="6384" y="136"/>
                </a:lnTo>
                <a:lnTo>
                  <a:pt x="6384" y="134"/>
                </a:lnTo>
                <a:lnTo>
                  <a:pt x="6384" y="100"/>
                </a:lnTo>
                <a:lnTo>
                  <a:pt x="6385" y="169"/>
                </a:lnTo>
                <a:lnTo>
                  <a:pt x="6385" y="168"/>
                </a:lnTo>
                <a:lnTo>
                  <a:pt x="6385" y="208"/>
                </a:lnTo>
                <a:lnTo>
                  <a:pt x="6387" y="151"/>
                </a:lnTo>
                <a:lnTo>
                  <a:pt x="6387" y="152"/>
                </a:lnTo>
                <a:lnTo>
                  <a:pt x="6387" y="150"/>
                </a:lnTo>
                <a:lnTo>
                  <a:pt x="6387" y="155"/>
                </a:lnTo>
                <a:lnTo>
                  <a:pt x="6388" y="123"/>
                </a:lnTo>
                <a:lnTo>
                  <a:pt x="6388" y="136"/>
                </a:lnTo>
                <a:lnTo>
                  <a:pt x="6388" y="138"/>
                </a:lnTo>
                <a:lnTo>
                  <a:pt x="6388" y="129"/>
                </a:lnTo>
                <a:lnTo>
                  <a:pt x="6389" y="152"/>
                </a:lnTo>
                <a:lnTo>
                  <a:pt x="6389" y="141"/>
                </a:lnTo>
                <a:lnTo>
                  <a:pt x="6390" y="142"/>
                </a:lnTo>
                <a:lnTo>
                  <a:pt x="6390" y="190"/>
                </a:lnTo>
                <a:lnTo>
                  <a:pt x="6391" y="133"/>
                </a:lnTo>
                <a:lnTo>
                  <a:pt x="6391" y="137"/>
                </a:lnTo>
                <a:lnTo>
                  <a:pt x="6391" y="135"/>
                </a:lnTo>
                <a:lnTo>
                  <a:pt x="6391" y="127"/>
                </a:lnTo>
                <a:lnTo>
                  <a:pt x="6392" y="147"/>
                </a:lnTo>
                <a:lnTo>
                  <a:pt x="6392" y="137"/>
                </a:lnTo>
                <a:lnTo>
                  <a:pt x="6392" y="138"/>
                </a:lnTo>
                <a:lnTo>
                  <a:pt x="6392" y="128"/>
                </a:lnTo>
                <a:lnTo>
                  <a:pt x="6393" y="156"/>
                </a:lnTo>
                <a:lnTo>
                  <a:pt x="6393" y="152"/>
                </a:lnTo>
                <a:lnTo>
                  <a:pt x="6394" y="153"/>
                </a:lnTo>
                <a:lnTo>
                  <a:pt x="6394" y="155"/>
                </a:lnTo>
                <a:lnTo>
                  <a:pt x="6395" y="139"/>
                </a:lnTo>
                <a:lnTo>
                  <a:pt x="6395" y="141"/>
                </a:lnTo>
                <a:lnTo>
                  <a:pt x="6395" y="142"/>
                </a:lnTo>
                <a:lnTo>
                  <a:pt x="6396" y="151"/>
                </a:lnTo>
                <a:lnTo>
                  <a:pt x="6396" y="73"/>
                </a:lnTo>
                <a:lnTo>
                  <a:pt x="6396" y="132"/>
                </a:lnTo>
                <a:lnTo>
                  <a:pt x="6397" y="138"/>
                </a:lnTo>
                <a:lnTo>
                  <a:pt x="6397" y="132"/>
                </a:lnTo>
                <a:lnTo>
                  <a:pt x="6397" y="218"/>
                </a:lnTo>
                <a:lnTo>
                  <a:pt x="6398" y="179"/>
                </a:lnTo>
                <a:lnTo>
                  <a:pt x="6398" y="181"/>
                </a:lnTo>
                <a:lnTo>
                  <a:pt x="6399" y="139"/>
                </a:lnTo>
                <a:lnTo>
                  <a:pt x="6399" y="140"/>
                </a:lnTo>
                <a:lnTo>
                  <a:pt x="6399" y="137"/>
                </a:lnTo>
                <a:lnTo>
                  <a:pt x="6399" y="143"/>
                </a:lnTo>
                <a:lnTo>
                  <a:pt x="6400" y="110"/>
                </a:lnTo>
                <a:lnTo>
                  <a:pt x="6400" y="135"/>
                </a:lnTo>
                <a:lnTo>
                  <a:pt x="6401" y="132"/>
                </a:lnTo>
                <a:lnTo>
                  <a:pt x="6401" y="150"/>
                </a:lnTo>
                <a:lnTo>
                  <a:pt x="6402" y="129"/>
                </a:lnTo>
                <a:lnTo>
                  <a:pt x="6402" y="132"/>
                </a:lnTo>
                <a:lnTo>
                  <a:pt x="6402" y="133"/>
                </a:lnTo>
                <a:lnTo>
                  <a:pt x="6403" y="127"/>
                </a:lnTo>
                <a:lnTo>
                  <a:pt x="6403" y="178"/>
                </a:lnTo>
                <a:lnTo>
                  <a:pt x="6403" y="139"/>
                </a:lnTo>
                <a:lnTo>
                  <a:pt x="6403" y="137"/>
                </a:lnTo>
                <a:lnTo>
                  <a:pt x="6404" y="131"/>
                </a:lnTo>
                <a:lnTo>
                  <a:pt x="6404" y="157"/>
                </a:lnTo>
                <a:lnTo>
                  <a:pt x="6405" y="151"/>
                </a:lnTo>
                <a:lnTo>
                  <a:pt x="6405" y="152"/>
                </a:lnTo>
                <a:lnTo>
                  <a:pt x="6405" y="195"/>
                </a:lnTo>
                <a:lnTo>
                  <a:pt x="6406" y="133"/>
                </a:lnTo>
                <a:lnTo>
                  <a:pt x="6406" y="133"/>
                </a:lnTo>
                <a:lnTo>
                  <a:pt x="6406" y="131"/>
                </a:lnTo>
                <a:lnTo>
                  <a:pt x="6407" y="147"/>
                </a:lnTo>
                <a:lnTo>
                  <a:pt x="6407" y="91"/>
                </a:lnTo>
                <a:lnTo>
                  <a:pt x="6407" y="106"/>
                </a:lnTo>
                <a:lnTo>
                  <a:pt x="6408" y="107"/>
                </a:lnTo>
                <a:lnTo>
                  <a:pt x="6409" y="176"/>
                </a:lnTo>
                <a:lnTo>
                  <a:pt x="6409" y="171"/>
                </a:lnTo>
                <a:lnTo>
                  <a:pt x="6409" y="174"/>
                </a:lnTo>
                <a:lnTo>
                  <a:pt x="6409" y="177"/>
                </a:lnTo>
                <a:lnTo>
                  <a:pt x="6410" y="157"/>
                </a:lnTo>
                <a:lnTo>
                  <a:pt x="6410" y="157"/>
                </a:lnTo>
                <a:lnTo>
                  <a:pt x="6410" y="175"/>
                </a:lnTo>
                <a:lnTo>
                  <a:pt x="6412" y="140"/>
                </a:lnTo>
                <a:lnTo>
                  <a:pt x="6412" y="144"/>
                </a:lnTo>
                <a:lnTo>
                  <a:pt x="6412" y="139"/>
                </a:lnTo>
                <a:lnTo>
                  <a:pt x="6412" y="166"/>
                </a:lnTo>
                <a:lnTo>
                  <a:pt x="6413" y="111"/>
                </a:lnTo>
                <a:lnTo>
                  <a:pt x="6413" y="118"/>
                </a:lnTo>
                <a:lnTo>
                  <a:pt x="6413" y="117"/>
                </a:lnTo>
                <a:lnTo>
                  <a:pt x="6414" y="146"/>
                </a:lnTo>
                <a:lnTo>
                  <a:pt x="6414" y="143"/>
                </a:lnTo>
                <a:lnTo>
                  <a:pt x="6414" y="146"/>
                </a:lnTo>
                <a:lnTo>
                  <a:pt x="6415" y="150"/>
                </a:lnTo>
                <a:lnTo>
                  <a:pt x="6415" y="143"/>
                </a:lnTo>
                <a:lnTo>
                  <a:pt x="6416" y="144"/>
                </a:lnTo>
                <a:lnTo>
                  <a:pt x="6416" y="144"/>
                </a:lnTo>
                <a:lnTo>
                  <a:pt x="6416" y="156"/>
                </a:lnTo>
                <a:lnTo>
                  <a:pt x="6417" y="139"/>
                </a:lnTo>
                <a:lnTo>
                  <a:pt x="6417" y="142"/>
                </a:lnTo>
                <a:lnTo>
                  <a:pt x="6417" y="144"/>
                </a:lnTo>
                <a:lnTo>
                  <a:pt x="6419" y="135"/>
                </a:lnTo>
                <a:lnTo>
                  <a:pt x="6419" y="159"/>
                </a:lnTo>
                <a:lnTo>
                  <a:pt x="6419" y="155"/>
                </a:lnTo>
                <a:lnTo>
                  <a:pt x="6419" y="150"/>
                </a:lnTo>
                <a:lnTo>
                  <a:pt x="6419" y="153"/>
                </a:lnTo>
                <a:lnTo>
                  <a:pt x="6420" y="125"/>
                </a:lnTo>
                <a:lnTo>
                  <a:pt x="6420" y="127"/>
                </a:lnTo>
                <a:lnTo>
                  <a:pt x="6420" y="128"/>
                </a:lnTo>
                <a:lnTo>
                  <a:pt x="6421" y="153"/>
                </a:lnTo>
                <a:lnTo>
                  <a:pt x="6421" y="147"/>
                </a:lnTo>
                <a:lnTo>
                  <a:pt x="6421" y="147"/>
                </a:lnTo>
                <a:lnTo>
                  <a:pt x="6422" y="152"/>
                </a:lnTo>
                <a:lnTo>
                  <a:pt x="6423" y="141"/>
                </a:lnTo>
                <a:lnTo>
                  <a:pt x="6423" y="144"/>
                </a:lnTo>
                <a:lnTo>
                  <a:pt x="6423" y="141"/>
                </a:lnTo>
                <a:lnTo>
                  <a:pt x="6424" y="152"/>
                </a:lnTo>
                <a:lnTo>
                  <a:pt x="6424" y="134"/>
                </a:lnTo>
                <a:lnTo>
                  <a:pt x="6424" y="136"/>
                </a:lnTo>
                <a:lnTo>
                  <a:pt x="6424" y="135"/>
                </a:lnTo>
                <a:lnTo>
                  <a:pt x="6425" y="145"/>
                </a:lnTo>
                <a:lnTo>
                  <a:pt x="6425" y="144"/>
                </a:lnTo>
                <a:lnTo>
                  <a:pt x="6425" y="145"/>
                </a:lnTo>
                <a:lnTo>
                  <a:pt x="6426" y="137"/>
                </a:lnTo>
                <a:lnTo>
                  <a:pt x="6427" y="150"/>
                </a:lnTo>
                <a:lnTo>
                  <a:pt x="6427" y="147"/>
                </a:lnTo>
                <a:lnTo>
                  <a:pt x="6427" y="148"/>
                </a:lnTo>
                <a:lnTo>
                  <a:pt x="6428" y="159"/>
                </a:lnTo>
                <a:lnTo>
                  <a:pt x="6428" y="139"/>
                </a:lnTo>
                <a:lnTo>
                  <a:pt x="6428" y="139"/>
                </a:lnTo>
                <a:lnTo>
                  <a:pt x="6428" y="142"/>
                </a:lnTo>
                <a:lnTo>
                  <a:pt x="6429" y="135"/>
                </a:lnTo>
                <a:lnTo>
                  <a:pt x="6429" y="146"/>
                </a:lnTo>
                <a:lnTo>
                  <a:pt x="6430" y="138"/>
                </a:lnTo>
                <a:lnTo>
                  <a:pt x="6430" y="144"/>
                </a:lnTo>
                <a:lnTo>
                  <a:pt x="6430" y="136"/>
                </a:lnTo>
                <a:lnTo>
                  <a:pt x="6431" y="151"/>
                </a:lnTo>
                <a:lnTo>
                  <a:pt x="6431" y="147"/>
                </a:lnTo>
                <a:lnTo>
                  <a:pt x="6431" y="145"/>
                </a:lnTo>
                <a:lnTo>
                  <a:pt x="6431" y="160"/>
                </a:lnTo>
                <a:lnTo>
                  <a:pt x="6432" y="141"/>
                </a:lnTo>
                <a:lnTo>
                  <a:pt x="6432" y="144"/>
                </a:lnTo>
                <a:lnTo>
                  <a:pt x="6432" y="145"/>
                </a:lnTo>
                <a:lnTo>
                  <a:pt x="6433" y="178"/>
                </a:lnTo>
                <a:lnTo>
                  <a:pt x="6433" y="133"/>
                </a:lnTo>
                <a:lnTo>
                  <a:pt x="6434" y="142"/>
                </a:lnTo>
                <a:lnTo>
                  <a:pt x="6434" y="142"/>
                </a:lnTo>
                <a:lnTo>
                  <a:pt x="6435" y="134"/>
                </a:lnTo>
                <a:lnTo>
                  <a:pt x="6435" y="152"/>
                </a:lnTo>
                <a:lnTo>
                  <a:pt x="6435" y="146"/>
                </a:lnTo>
                <a:lnTo>
                  <a:pt x="6436" y="146"/>
                </a:lnTo>
                <a:lnTo>
                  <a:pt x="6436" y="149"/>
                </a:lnTo>
                <a:lnTo>
                  <a:pt x="6437" y="139"/>
                </a:lnTo>
                <a:lnTo>
                  <a:pt x="6437" y="143"/>
                </a:lnTo>
                <a:lnTo>
                  <a:pt x="6437" y="140"/>
                </a:lnTo>
                <a:lnTo>
                  <a:pt x="6437" y="154"/>
                </a:lnTo>
                <a:lnTo>
                  <a:pt x="6437" y="137"/>
                </a:lnTo>
                <a:lnTo>
                  <a:pt x="6438" y="142"/>
                </a:lnTo>
                <a:lnTo>
                  <a:pt x="6438" y="141"/>
                </a:lnTo>
                <a:lnTo>
                  <a:pt x="6438" y="135"/>
                </a:lnTo>
                <a:lnTo>
                  <a:pt x="6439" y="151"/>
                </a:lnTo>
                <a:lnTo>
                  <a:pt x="6439" y="144"/>
                </a:lnTo>
                <a:lnTo>
                  <a:pt x="6439" y="146"/>
                </a:lnTo>
                <a:lnTo>
                  <a:pt x="6440" y="148"/>
                </a:lnTo>
                <a:lnTo>
                  <a:pt x="6440" y="139"/>
                </a:lnTo>
                <a:lnTo>
                  <a:pt x="6441" y="144"/>
                </a:lnTo>
                <a:lnTo>
                  <a:pt x="6441" y="144"/>
                </a:lnTo>
                <a:lnTo>
                  <a:pt x="6441" y="157"/>
                </a:lnTo>
                <a:lnTo>
                  <a:pt x="6441" y="141"/>
                </a:lnTo>
                <a:lnTo>
                  <a:pt x="6442" y="142"/>
                </a:lnTo>
                <a:lnTo>
                  <a:pt x="6443" y="141"/>
                </a:lnTo>
                <a:lnTo>
                  <a:pt x="6443" y="155"/>
                </a:lnTo>
                <a:lnTo>
                  <a:pt x="6443" y="134"/>
                </a:lnTo>
                <a:lnTo>
                  <a:pt x="6444" y="141"/>
                </a:lnTo>
                <a:lnTo>
                  <a:pt x="6444" y="141"/>
                </a:lnTo>
                <a:lnTo>
                  <a:pt x="6445" y="135"/>
                </a:lnTo>
                <a:lnTo>
                  <a:pt x="6445" y="144"/>
                </a:lnTo>
                <a:lnTo>
                  <a:pt x="6445" y="142"/>
                </a:lnTo>
                <a:lnTo>
                  <a:pt x="6445" y="143"/>
                </a:lnTo>
                <a:lnTo>
                  <a:pt x="6445" y="142"/>
                </a:lnTo>
                <a:lnTo>
                  <a:pt x="6446" y="151"/>
                </a:lnTo>
                <a:lnTo>
                  <a:pt x="6446" y="148"/>
                </a:lnTo>
                <a:lnTo>
                  <a:pt x="6447" y="145"/>
                </a:lnTo>
                <a:lnTo>
                  <a:pt x="6447" y="143"/>
                </a:lnTo>
                <a:lnTo>
                  <a:pt x="6447" y="149"/>
                </a:lnTo>
                <a:lnTo>
                  <a:pt x="6448" y="145"/>
                </a:lnTo>
                <a:lnTo>
                  <a:pt x="6448" y="147"/>
                </a:lnTo>
                <a:lnTo>
                  <a:pt x="6448" y="140"/>
                </a:lnTo>
                <a:lnTo>
                  <a:pt x="6449" y="154"/>
                </a:lnTo>
                <a:lnTo>
                  <a:pt x="6449" y="150"/>
                </a:lnTo>
                <a:lnTo>
                  <a:pt x="6449" y="152"/>
                </a:lnTo>
                <a:lnTo>
                  <a:pt x="6449" y="163"/>
                </a:lnTo>
                <a:lnTo>
                  <a:pt x="6449" y="134"/>
                </a:lnTo>
                <a:lnTo>
                  <a:pt x="6451" y="141"/>
                </a:lnTo>
                <a:lnTo>
                  <a:pt x="6451" y="142"/>
                </a:lnTo>
                <a:lnTo>
                  <a:pt x="6451" y="159"/>
                </a:lnTo>
                <a:lnTo>
                  <a:pt x="6452" y="138"/>
                </a:lnTo>
                <a:lnTo>
                  <a:pt x="6452" y="144"/>
                </a:lnTo>
                <a:lnTo>
                  <a:pt x="6453" y="152"/>
                </a:lnTo>
                <a:lnTo>
                  <a:pt x="6453" y="133"/>
                </a:lnTo>
                <a:lnTo>
                  <a:pt x="6453" y="136"/>
                </a:lnTo>
                <a:lnTo>
                  <a:pt x="6454" y="136"/>
                </a:lnTo>
                <a:lnTo>
                  <a:pt x="6454" y="133"/>
                </a:lnTo>
                <a:lnTo>
                  <a:pt x="6455" y="151"/>
                </a:lnTo>
                <a:lnTo>
                  <a:pt x="6455" y="147"/>
                </a:lnTo>
                <a:lnTo>
                  <a:pt x="6455" y="144"/>
                </a:lnTo>
                <a:lnTo>
                  <a:pt x="6455" y="141"/>
                </a:lnTo>
                <a:lnTo>
                  <a:pt x="6455" y="161"/>
                </a:lnTo>
                <a:lnTo>
                  <a:pt x="6456" y="142"/>
                </a:lnTo>
                <a:lnTo>
                  <a:pt x="6456" y="143"/>
                </a:lnTo>
                <a:lnTo>
                  <a:pt x="6456" y="170"/>
                </a:lnTo>
                <a:lnTo>
                  <a:pt x="6457" y="133"/>
                </a:lnTo>
                <a:lnTo>
                  <a:pt x="6457" y="146"/>
                </a:lnTo>
                <a:lnTo>
                  <a:pt x="6458" y="142"/>
                </a:lnTo>
                <a:lnTo>
                  <a:pt x="6458" y="157"/>
                </a:lnTo>
                <a:lnTo>
                  <a:pt x="6459" y="137"/>
                </a:lnTo>
                <a:lnTo>
                  <a:pt x="6459" y="138"/>
                </a:lnTo>
                <a:lnTo>
                  <a:pt x="6459" y="141"/>
                </a:lnTo>
                <a:lnTo>
                  <a:pt x="6459" y="137"/>
                </a:lnTo>
                <a:lnTo>
                  <a:pt x="6460" y="153"/>
                </a:lnTo>
                <a:lnTo>
                  <a:pt x="6460" y="151"/>
                </a:lnTo>
                <a:lnTo>
                  <a:pt x="6460" y="151"/>
                </a:lnTo>
                <a:lnTo>
                  <a:pt x="6461" y="139"/>
                </a:lnTo>
                <a:lnTo>
                  <a:pt x="6461" y="154"/>
                </a:lnTo>
                <a:lnTo>
                  <a:pt x="6462" y="147"/>
                </a:lnTo>
                <a:lnTo>
                  <a:pt x="6462" y="149"/>
                </a:lnTo>
                <a:lnTo>
                  <a:pt x="6462" y="161"/>
                </a:lnTo>
                <a:lnTo>
                  <a:pt x="6462" y="134"/>
                </a:lnTo>
                <a:lnTo>
                  <a:pt x="6463" y="145"/>
                </a:lnTo>
                <a:lnTo>
                  <a:pt x="6463" y="144"/>
                </a:lnTo>
                <a:lnTo>
                  <a:pt x="6464" y="154"/>
                </a:lnTo>
                <a:lnTo>
                  <a:pt x="6464" y="139"/>
                </a:lnTo>
                <a:lnTo>
                  <a:pt x="6465" y="137"/>
                </a:lnTo>
                <a:lnTo>
                  <a:pt x="6465" y="149"/>
                </a:lnTo>
                <a:lnTo>
                  <a:pt x="6465" y="89"/>
                </a:lnTo>
                <a:lnTo>
                  <a:pt x="6466" y="136"/>
                </a:lnTo>
                <a:lnTo>
                  <a:pt x="6466" y="138"/>
                </a:lnTo>
                <a:lnTo>
                  <a:pt x="6466" y="131"/>
                </a:lnTo>
                <a:lnTo>
                  <a:pt x="6467" y="163"/>
                </a:lnTo>
                <a:lnTo>
                  <a:pt x="6467" y="162"/>
                </a:lnTo>
                <a:lnTo>
                  <a:pt x="6467" y="163"/>
                </a:lnTo>
                <a:lnTo>
                  <a:pt x="6468" y="169"/>
                </a:lnTo>
                <a:lnTo>
                  <a:pt x="6469" y="127"/>
                </a:lnTo>
                <a:lnTo>
                  <a:pt x="6469" y="139"/>
                </a:lnTo>
                <a:lnTo>
                  <a:pt x="6469" y="138"/>
                </a:lnTo>
                <a:lnTo>
                  <a:pt x="6469" y="137"/>
                </a:lnTo>
                <a:lnTo>
                  <a:pt x="6470" y="151"/>
                </a:lnTo>
                <a:lnTo>
                  <a:pt x="6470" y="142"/>
                </a:lnTo>
                <a:lnTo>
                  <a:pt x="6470" y="143"/>
                </a:lnTo>
                <a:lnTo>
                  <a:pt x="6471" y="165"/>
                </a:lnTo>
                <a:lnTo>
                  <a:pt x="6471" y="134"/>
                </a:lnTo>
                <a:lnTo>
                  <a:pt x="6471" y="147"/>
                </a:lnTo>
                <a:lnTo>
                  <a:pt x="6471" y="134"/>
                </a:lnTo>
                <a:lnTo>
                  <a:pt x="6472" y="146"/>
                </a:lnTo>
                <a:lnTo>
                  <a:pt x="6472" y="127"/>
                </a:lnTo>
                <a:lnTo>
                  <a:pt x="6473" y="128"/>
                </a:lnTo>
                <a:lnTo>
                  <a:pt x="6473" y="130"/>
                </a:lnTo>
                <a:lnTo>
                  <a:pt x="6474" y="155"/>
                </a:lnTo>
                <a:lnTo>
                  <a:pt x="6474" y="156"/>
                </a:lnTo>
                <a:lnTo>
                  <a:pt x="6475" y="160"/>
                </a:lnTo>
                <a:lnTo>
                  <a:pt x="6475" y="142"/>
                </a:lnTo>
                <a:lnTo>
                  <a:pt x="6476" y="144"/>
                </a:lnTo>
                <a:lnTo>
                  <a:pt x="6476" y="146"/>
                </a:lnTo>
                <a:lnTo>
                  <a:pt x="6476" y="152"/>
                </a:lnTo>
                <a:lnTo>
                  <a:pt x="6477" y="137"/>
                </a:lnTo>
                <a:lnTo>
                  <a:pt x="6477" y="139"/>
                </a:lnTo>
                <a:lnTo>
                  <a:pt x="6477" y="139"/>
                </a:lnTo>
                <a:lnTo>
                  <a:pt x="6478" y="129"/>
                </a:lnTo>
                <a:lnTo>
                  <a:pt x="6478" y="157"/>
                </a:lnTo>
                <a:lnTo>
                  <a:pt x="6478" y="151"/>
                </a:lnTo>
                <a:lnTo>
                  <a:pt x="6478" y="149"/>
                </a:lnTo>
                <a:lnTo>
                  <a:pt x="6479" y="158"/>
                </a:lnTo>
                <a:lnTo>
                  <a:pt x="6479" y="139"/>
                </a:lnTo>
                <a:lnTo>
                  <a:pt x="6480" y="148"/>
                </a:lnTo>
                <a:lnTo>
                  <a:pt x="6480" y="151"/>
                </a:lnTo>
                <a:lnTo>
                  <a:pt x="6481" y="151"/>
                </a:lnTo>
                <a:lnTo>
                  <a:pt x="6481" y="133"/>
                </a:lnTo>
                <a:lnTo>
                  <a:pt x="6481" y="136"/>
                </a:lnTo>
                <a:lnTo>
                  <a:pt x="6481" y="136"/>
                </a:lnTo>
                <a:lnTo>
                  <a:pt x="6482" y="135"/>
                </a:lnTo>
                <a:lnTo>
                  <a:pt x="6483" y="152"/>
                </a:lnTo>
                <a:lnTo>
                  <a:pt x="6483" y="147"/>
                </a:lnTo>
                <a:lnTo>
                  <a:pt x="6483" y="145"/>
                </a:lnTo>
                <a:lnTo>
                  <a:pt x="6483" y="141"/>
                </a:lnTo>
                <a:lnTo>
                  <a:pt x="6484" y="149"/>
                </a:lnTo>
                <a:lnTo>
                  <a:pt x="6484" y="148"/>
                </a:lnTo>
                <a:lnTo>
                  <a:pt x="6484" y="147"/>
                </a:lnTo>
                <a:lnTo>
                  <a:pt x="6484" y="145"/>
                </a:lnTo>
                <a:lnTo>
                  <a:pt x="6485" y="165"/>
                </a:lnTo>
                <a:lnTo>
                  <a:pt x="6485" y="152"/>
                </a:lnTo>
                <a:lnTo>
                  <a:pt x="6485" y="153"/>
                </a:lnTo>
                <a:lnTo>
                  <a:pt x="6486" y="137"/>
                </a:lnTo>
                <a:lnTo>
                  <a:pt x="6486" y="158"/>
                </a:lnTo>
                <a:lnTo>
                  <a:pt x="6487" y="142"/>
                </a:lnTo>
                <a:lnTo>
                  <a:pt x="6487" y="142"/>
                </a:lnTo>
                <a:lnTo>
                  <a:pt x="6488" y="123"/>
                </a:lnTo>
                <a:lnTo>
                  <a:pt x="6488" y="146"/>
                </a:lnTo>
                <a:lnTo>
                  <a:pt x="6488" y="144"/>
                </a:lnTo>
                <a:lnTo>
                  <a:pt x="6488" y="147"/>
                </a:lnTo>
                <a:lnTo>
                  <a:pt x="6489" y="142"/>
                </a:lnTo>
                <a:lnTo>
                  <a:pt x="6489" y="159"/>
                </a:lnTo>
                <a:lnTo>
                  <a:pt x="6489" y="150"/>
                </a:lnTo>
                <a:lnTo>
                  <a:pt x="6489" y="152"/>
                </a:lnTo>
                <a:lnTo>
                  <a:pt x="6490" y="177"/>
                </a:lnTo>
                <a:lnTo>
                  <a:pt x="6491" y="142"/>
                </a:lnTo>
                <a:lnTo>
                  <a:pt x="6491" y="142"/>
                </a:lnTo>
                <a:lnTo>
                  <a:pt x="6492" y="146"/>
                </a:lnTo>
                <a:lnTo>
                  <a:pt x="6492" y="133"/>
                </a:lnTo>
                <a:lnTo>
                  <a:pt x="6492" y="136"/>
                </a:lnTo>
                <a:lnTo>
                  <a:pt x="6493" y="136"/>
                </a:lnTo>
                <a:lnTo>
                  <a:pt x="6493" y="148"/>
                </a:lnTo>
                <a:lnTo>
                  <a:pt x="6493" y="133"/>
                </a:lnTo>
                <a:lnTo>
                  <a:pt x="6494" y="144"/>
                </a:lnTo>
                <a:lnTo>
                  <a:pt x="6494" y="144"/>
                </a:lnTo>
                <a:lnTo>
                  <a:pt x="6494" y="141"/>
                </a:lnTo>
                <a:lnTo>
                  <a:pt x="6494" y="156"/>
                </a:lnTo>
                <a:lnTo>
                  <a:pt x="6495" y="154"/>
                </a:lnTo>
                <a:lnTo>
                  <a:pt x="6495" y="156"/>
                </a:lnTo>
                <a:lnTo>
                  <a:pt x="6495" y="157"/>
                </a:lnTo>
                <a:lnTo>
                  <a:pt x="6496" y="140"/>
                </a:lnTo>
                <a:lnTo>
                  <a:pt x="6496" y="148"/>
                </a:lnTo>
                <a:lnTo>
                  <a:pt x="6496" y="148"/>
                </a:lnTo>
                <a:lnTo>
                  <a:pt x="6497" y="138"/>
                </a:lnTo>
                <a:lnTo>
                  <a:pt x="6497" y="152"/>
                </a:lnTo>
                <a:lnTo>
                  <a:pt x="6498" y="140"/>
                </a:lnTo>
                <a:lnTo>
                  <a:pt x="6498" y="141"/>
                </a:lnTo>
                <a:lnTo>
                  <a:pt x="6498" y="157"/>
                </a:lnTo>
                <a:lnTo>
                  <a:pt x="6499" y="129"/>
                </a:lnTo>
                <a:lnTo>
                  <a:pt x="6499" y="139"/>
                </a:lnTo>
                <a:lnTo>
                  <a:pt x="6500" y="144"/>
                </a:lnTo>
                <a:lnTo>
                  <a:pt x="6500" y="154"/>
                </a:lnTo>
                <a:lnTo>
                  <a:pt x="6500" y="136"/>
                </a:lnTo>
                <a:lnTo>
                  <a:pt x="6501" y="144"/>
                </a:lnTo>
                <a:lnTo>
                  <a:pt x="6501" y="150"/>
                </a:lnTo>
                <a:lnTo>
                  <a:pt x="6501" y="131"/>
                </a:lnTo>
                <a:lnTo>
                  <a:pt x="6501" y="156"/>
                </a:lnTo>
                <a:lnTo>
                  <a:pt x="6502" y="139"/>
                </a:lnTo>
                <a:lnTo>
                  <a:pt x="6502" y="139"/>
                </a:lnTo>
                <a:lnTo>
                  <a:pt x="6503" y="155"/>
                </a:lnTo>
                <a:lnTo>
                  <a:pt x="6503" y="136"/>
                </a:lnTo>
                <a:lnTo>
                  <a:pt x="6503" y="146"/>
                </a:lnTo>
                <a:lnTo>
                  <a:pt x="6504" y="145"/>
                </a:lnTo>
                <a:lnTo>
                  <a:pt x="6504" y="145"/>
                </a:lnTo>
                <a:lnTo>
                  <a:pt x="6504" y="156"/>
                </a:lnTo>
                <a:lnTo>
                  <a:pt x="6505" y="155"/>
                </a:lnTo>
                <a:lnTo>
                  <a:pt x="6505" y="155"/>
                </a:lnTo>
                <a:lnTo>
                  <a:pt x="6505" y="134"/>
                </a:lnTo>
                <a:lnTo>
                  <a:pt x="6506" y="198"/>
                </a:lnTo>
                <a:lnTo>
                  <a:pt x="6506" y="140"/>
                </a:lnTo>
                <a:lnTo>
                  <a:pt x="6507" y="138"/>
                </a:lnTo>
                <a:lnTo>
                  <a:pt x="6507" y="142"/>
                </a:lnTo>
                <a:lnTo>
                  <a:pt x="6507" y="117"/>
                </a:lnTo>
                <a:lnTo>
                  <a:pt x="6508" y="124"/>
                </a:lnTo>
                <a:lnTo>
                  <a:pt x="6508" y="124"/>
                </a:lnTo>
                <a:lnTo>
                  <a:pt x="6508" y="120"/>
                </a:lnTo>
                <a:lnTo>
                  <a:pt x="6509" y="158"/>
                </a:lnTo>
                <a:lnTo>
                  <a:pt x="6509" y="135"/>
                </a:lnTo>
                <a:lnTo>
                  <a:pt x="6509" y="136"/>
                </a:lnTo>
                <a:lnTo>
                  <a:pt x="6509" y="136"/>
                </a:lnTo>
                <a:lnTo>
                  <a:pt x="6510" y="156"/>
                </a:lnTo>
                <a:lnTo>
                  <a:pt x="6510" y="147"/>
                </a:lnTo>
                <a:lnTo>
                  <a:pt x="6511" y="147"/>
                </a:lnTo>
                <a:lnTo>
                  <a:pt x="6511" y="143"/>
                </a:lnTo>
                <a:lnTo>
                  <a:pt x="6511" y="155"/>
                </a:lnTo>
                <a:lnTo>
                  <a:pt x="6512" y="147"/>
                </a:lnTo>
                <a:lnTo>
                  <a:pt x="6512" y="149"/>
                </a:lnTo>
                <a:lnTo>
                  <a:pt x="6513" y="144"/>
                </a:lnTo>
                <a:lnTo>
                  <a:pt x="6513" y="175"/>
                </a:lnTo>
                <a:lnTo>
                  <a:pt x="6513" y="150"/>
                </a:lnTo>
                <a:lnTo>
                  <a:pt x="6513" y="153"/>
                </a:lnTo>
                <a:lnTo>
                  <a:pt x="6515" y="134"/>
                </a:lnTo>
                <a:lnTo>
                  <a:pt x="6515" y="137"/>
                </a:lnTo>
                <a:lnTo>
                  <a:pt x="6515" y="135"/>
                </a:lnTo>
                <a:lnTo>
                  <a:pt x="6515" y="148"/>
                </a:lnTo>
                <a:lnTo>
                  <a:pt x="6516" y="124"/>
                </a:lnTo>
                <a:lnTo>
                  <a:pt x="6516" y="135"/>
                </a:lnTo>
                <a:lnTo>
                  <a:pt x="6516" y="136"/>
                </a:lnTo>
                <a:lnTo>
                  <a:pt x="6516" y="119"/>
                </a:lnTo>
                <a:lnTo>
                  <a:pt x="6517" y="155"/>
                </a:lnTo>
                <a:lnTo>
                  <a:pt x="6517" y="148"/>
                </a:lnTo>
                <a:lnTo>
                  <a:pt x="6517" y="147"/>
                </a:lnTo>
                <a:lnTo>
                  <a:pt x="6518" y="137"/>
                </a:lnTo>
                <a:lnTo>
                  <a:pt x="6519" y="156"/>
                </a:lnTo>
                <a:lnTo>
                  <a:pt x="6519" y="156"/>
                </a:lnTo>
                <a:lnTo>
                  <a:pt x="6519" y="158"/>
                </a:lnTo>
                <a:lnTo>
                  <a:pt x="6520" y="135"/>
                </a:lnTo>
                <a:lnTo>
                  <a:pt x="6520" y="151"/>
                </a:lnTo>
                <a:lnTo>
                  <a:pt x="6520" y="152"/>
                </a:lnTo>
                <a:lnTo>
                  <a:pt x="6520" y="155"/>
                </a:lnTo>
                <a:lnTo>
                  <a:pt x="6521" y="138"/>
                </a:lnTo>
                <a:lnTo>
                  <a:pt x="6522" y="138"/>
                </a:lnTo>
                <a:lnTo>
                  <a:pt x="6522" y="151"/>
                </a:lnTo>
                <a:lnTo>
                  <a:pt x="6522" y="132"/>
                </a:lnTo>
                <a:lnTo>
                  <a:pt x="6523" y="145"/>
                </a:lnTo>
                <a:lnTo>
                  <a:pt x="6523" y="146"/>
                </a:lnTo>
                <a:lnTo>
                  <a:pt x="6524" y="138"/>
                </a:lnTo>
                <a:lnTo>
                  <a:pt x="6524" y="175"/>
                </a:lnTo>
                <a:lnTo>
                  <a:pt x="6524" y="152"/>
                </a:lnTo>
                <a:lnTo>
                  <a:pt x="6524" y="150"/>
                </a:lnTo>
                <a:lnTo>
                  <a:pt x="6525" y="159"/>
                </a:lnTo>
                <a:lnTo>
                  <a:pt x="6526" y="126"/>
                </a:lnTo>
                <a:lnTo>
                  <a:pt x="6526" y="129"/>
                </a:lnTo>
                <a:lnTo>
                  <a:pt x="6526" y="128"/>
                </a:lnTo>
                <a:lnTo>
                  <a:pt x="6526" y="176"/>
                </a:lnTo>
                <a:lnTo>
                  <a:pt x="6527" y="112"/>
                </a:lnTo>
                <a:lnTo>
                  <a:pt x="6527" y="86"/>
                </a:lnTo>
                <a:lnTo>
                  <a:pt x="6527" y="70"/>
                </a:lnTo>
                <a:lnTo>
                  <a:pt x="6528" y="159"/>
                </a:lnTo>
                <a:lnTo>
                  <a:pt x="6528" y="159"/>
                </a:lnTo>
                <a:lnTo>
                  <a:pt x="6528" y="158"/>
                </a:lnTo>
                <a:lnTo>
                  <a:pt x="6529" y="164"/>
                </a:lnTo>
                <a:lnTo>
                  <a:pt x="6530" y="156"/>
                </a:lnTo>
                <a:lnTo>
                  <a:pt x="6530" y="164"/>
                </a:lnTo>
                <a:lnTo>
                  <a:pt x="6530" y="164"/>
                </a:lnTo>
                <a:lnTo>
                  <a:pt x="6530" y="173"/>
                </a:lnTo>
                <a:lnTo>
                  <a:pt x="6531" y="144"/>
                </a:lnTo>
                <a:lnTo>
                  <a:pt x="6531" y="147"/>
                </a:lnTo>
                <a:lnTo>
                  <a:pt x="6531" y="147"/>
                </a:lnTo>
                <a:lnTo>
                  <a:pt x="6532" y="127"/>
                </a:lnTo>
                <a:lnTo>
                  <a:pt x="6533" y="144"/>
                </a:lnTo>
                <a:lnTo>
                  <a:pt x="6533" y="143"/>
                </a:lnTo>
                <a:lnTo>
                  <a:pt x="6533" y="132"/>
                </a:lnTo>
                <a:lnTo>
                  <a:pt x="6533" y="193"/>
                </a:lnTo>
                <a:lnTo>
                  <a:pt x="6534" y="140"/>
                </a:lnTo>
                <a:lnTo>
                  <a:pt x="6534" y="140"/>
                </a:lnTo>
                <a:lnTo>
                  <a:pt x="6535" y="143"/>
                </a:lnTo>
                <a:lnTo>
                  <a:pt x="6535" y="121"/>
                </a:lnTo>
                <a:lnTo>
                  <a:pt x="6535" y="125"/>
                </a:lnTo>
                <a:lnTo>
                  <a:pt x="6535" y="124"/>
                </a:lnTo>
                <a:lnTo>
                  <a:pt x="6536" y="123"/>
                </a:lnTo>
                <a:lnTo>
                  <a:pt x="6536" y="145"/>
                </a:lnTo>
                <a:lnTo>
                  <a:pt x="6537" y="141"/>
                </a:lnTo>
                <a:lnTo>
                  <a:pt x="6537" y="142"/>
                </a:lnTo>
                <a:lnTo>
                  <a:pt x="6537" y="113"/>
                </a:lnTo>
                <a:lnTo>
                  <a:pt x="6538" y="153"/>
                </a:lnTo>
                <a:lnTo>
                  <a:pt x="6538" y="153"/>
                </a:lnTo>
                <a:lnTo>
                  <a:pt x="6539" y="153"/>
                </a:lnTo>
                <a:lnTo>
                  <a:pt x="6540" y="151"/>
                </a:lnTo>
                <a:lnTo>
                  <a:pt x="6540" y="167"/>
                </a:lnTo>
                <a:lnTo>
                  <a:pt x="6540" y="153"/>
                </a:lnTo>
                <a:lnTo>
                  <a:pt x="6540" y="149"/>
                </a:lnTo>
                <a:lnTo>
                  <a:pt x="6540" y="140"/>
                </a:lnTo>
                <a:lnTo>
                  <a:pt x="6540" y="159"/>
                </a:lnTo>
                <a:lnTo>
                  <a:pt x="6541" y="148"/>
                </a:lnTo>
                <a:lnTo>
                  <a:pt x="6541" y="148"/>
                </a:lnTo>
                <a:lnTo>
                  <a:pt x="6542" y="140"/>
                </a:lnTo>
                <a:lnTo>
                  <a:pt x="6542" y="159"/>
                </a:lnTo>
                <a:lnTo>
                  <a:pt x="6542" y="145"/>
                </a:lnTo>
                <a:lnTo>
                  <a:pt x="6542" y="144"/>
                </a:lnTo>
                <a:lnTo>
                  <a:pt x="6543" y="157"/>
                </a:lnTo>
                <a:lnTo>
                  <a:pt x="6544" y="133"/>
                </a:lnTo>
                <a:lnTo>
                  <a:pt x="6544" y="135"/>
                </a:lnTo>
                <a:lnTo>
                  <a:pt x="6544" y="134"/>
                </a:lnTo>
                <a:lnTo>
                  <a:pt x="6544" y="154"/>
                </a:lnTo>
                <a:lnTo>
                  <a:pt x="6545" y="147"/>
                </a:lnTo>
                <a:lnTo>
                  <a:pt x="6545" y="147"/>
                </a:lnTo>
                <a:lnTo>
                  <a:pt x="6545" y="180"/>
                </a:lnTo>
                <a:lnTo>
                  <a:pt x="6546" y="136"/>
                </a:lnTo>
                <a:lnTo>
                  <a:pt x="6547" y="137"/>
                </a:lnTo>
                <a:lnTo>
                  <a:pt x="6547" y="141"/>
                </a:lnTo>
                <a:lnTo>
                  <a:pt x="6548" y="125"/>
                </a:lnTo>
                <a:lnTo>
                  <a:pt x="6548" y="133"/>
                </a:lnTo>
                <a:lnTo>
                  <a:pt x="6548" y="133"/>
                </a:lnTo>
                <a:lnTo>
                  <a:pt x="6549" y="147"/>
                </a:lnTo>
                <a:lnTo>
                  <a:pt x="6549" y="131"/>
                </a:lnTo>
                <a:lnTo>
                  <a:pt x="6549" y="142"/>
                </a:lnTo>
                <a:lnTo>
                  <a:pt x="6550" y="141"/>
                </a:lnTo>
                <a:lnTo>
                  <a:pt x="6550" y="139"/>
                </a:lnTo>
                <a:lnTo>
                  <a:pt x="6550" y="161"/>
                </a:lnTo>
                <a:lnTo>
                  <a:pt x="6551" y="148"/>
                </a:lnTo>
                <a:lnTo>
                  <a:pt x="6551" y="147"/>
                </a:lnTo>
                <a:lnTo>
                  <a:pt x="6552" y="158"/>
                </a:lnTo>
                <a:lnTo>
                  <a:pt x="6552" y="141"/>
                </a:lnTo>
                <a:lnTo>
                  <a:pt x="6552" y="144"/>
                </a:lnTo>
                <a:lnTo>
                  <a:pt x="6552" y="144"/>
                </a:lnTo>
                <a:lnTo>
                  <a:pt x="6553" y="148"/>
                </a:lnTo>
                <a:lnTo>
                  <a:pt x="6553" y="137"/>
                </a:lnTo>
                <a:lnTo>
                  <a:pt x="6553" y="141"/>
                </a:lnTo>
                <a:lnTo>
                  <a:pt x="6553" y="141"/>
                </a:lnTo>
                <a:lnTo>
                  <a:pt x="6555" y="146"/>
                </a:lnTo>
                <a:lnTo>
                  <a:pt x="6555" y="132"/>
                </a:lnTo>
                <a:lnTo>
                  <a:pt x="6555" y="145"/>
                </a:lnTo>
                <a:lnTo>
                  <a:pt x="6555" y="142"/>
                </a:lnTo>
                <a:lnTo>
                  <a:pt x="6556" y="149"/>
                </a:lnTo>
                <a:lnTo>
                  <a:pt x="6556" y="139"/>
                </a:lnTo>
                <a:lnTo>
                  <a:pt x="6556" y="142"/>
                </a:lnTo>
                <a:lnTo>
                  <a:pt x="6557" y="146"/>
                </a:lnTo>
                <a:lnTo>
                  <a:pt x="6557" y="142"/>
                </a:lnTo>
                <a:lnTo>
                  <a:pt x="6557" y="163"/>
                </a:lnTo>
                <a:lnTo>
                  <a:pt x="6558" y="144"/>
                </a:lnTo>
                <a:lnTo>
                  <a:pt x="6558" y="148"/>
                </a:lnTo>
                <a:lnTo>
                  <a:pt x="6558" y="138"/>
                </a:lnTo>
                <a:lnTo>
                  <a:pt x="6559" y="159"/>
                </a:lnTo>
                <a:lnTo>
                  <a:pt x="6559" y="171"/>
                </a:lnTo>
                <a:lnTo>
                  <a:pt x="6559" y="181"/>
                </a:lnTo>
                <a:lnTo>
                  <a:pt x="6560" y="131"/>
                </a:lnTo>
                <a:lnTo>
                  <a:pt x="6560" y="141"/>
                </a:lnTo>
                <a:lnTo>
                  <a:pt x="6561" y="143"/>
                </a:lnTo>
                <a:lnTo>
                  <a:pt x="6561" y="132"/>
                </a:lnTo>
                <a:lnTo>
                  <a:pt x="6561" y="168"/>
                </a:lnTo>
                <a:lnTo>
                  <a:pt x="6562" y="144"/>
                </a:lnTo>
                <a:lnTo>
                  <a:pt x="6562" y="142"/>
                </a:lnTo>
                <a:lnTo>
                  <a:pt x="6562" y="145"/>
                </a:lnTo>
                <a:lnTo>
                  <a:pt x="6563" y="135"/>
                </a:lnTo>
                <a:lnTo>
                  <a:pt x="6563" y="139"/>
                </a:lnTo>
                <a:lnTo>
                  <a:pt x="6564" y="141"/>
                </a:lnTo>
                <a:lnTo>
                  <a:pt x="6564" y="135"/>
                </a:lnTo>
                <a:lnTo>
                  <a:pt x="6565" y="156"/>
                </a:lnTo>
                <a:lnTo>
                  <a:pt x="6565" y="147"/>
                </a:lnTo>
                <a:lnTo>
                  <a:pt x="6565" y="148"/>
                </a:lnTo>
                <a:lnTo>
                  <a:pt x="6566" y="143"/>
                </a:lnTo>
                <a:lnTo>
                  <a:pt x="6566" y="158"/>
                </a:lnTo>
                <a:lnTo>
                  <a:pt x="6566" y="144"/>
                </a:lnTo>
                <a:lnTo>
                  <a:pt x="6566" y="143"/>
                </a:lnTo>
                <a:lnTo>
                  <a:pt x="6566" y="157"/>
                </a:lnTo>
                <a:lnTo>
                  <a:pt x="6567" y="108"/>
                </a:lnTo>
                <a:lnTo>
                  <a:pt x="6567" y="133"/>
                </a:lnTo>
                <a:lnTo>
                  <a:pt x="6568" y="134"/>
                </a:lnTo>
                <a:lnTo>
                  <a:pt x="6568" y="133"/>
                </a:lnTo>
                <a:lnTo>
                  <a:pt x="6569" y="169"/>
                </a:lnTo>
                <a:lnTo>
                  <a:pt x="6569" y="159"/>
                </a:lnTo>
                <a:lnTo>
                  <a:pt x="6569" y="160"/>
                </a:lnTo>
                <a:lnTo>
                  <a:pt x="6569" y="167"/>
                </a:lnTo>
                <a:lnTo>
                  <a:pt x="6570" y="139"/>
                </a:lnTo>
                <a:lnTo>
                  <a:pt x="6570" y="142"/>
                </a:lnTo>
                <a:lnTo>
                  <a:pt x="6570" y="141"/>
                </a:lnTo>
                <a:lnTo>
                  <a:pt x="6571" y="152"/>
                </a:lnTo>
                <a:lnTo>
                  <a:pt x="6571" y="124"/>
                </a:lnTo>
                <a:lnTo>
                  <a:pt x="6572" y="142"/>
                </a:lnTo>
                <a:lnTo>
                  <a:pt x="6572" y="140"/>
                </a:lnTo>
                <a:lnTo>
                  <a:pt x="6572" y="134"/>
                </a:lnTo>
                <a:lnTo>
                  <a:pt x="6573" y="157"/>
                </a:lnTo>
                <a:lnTo>
                  <a:pt x="6573" y="148"/>
                </a:lnTo>
                <a:lnTo>
                  <a:pt x="6573" y="144"/>
                </a:lnTo>
                <a:lnTo>
                  <a:pt x="6574" y="153"/>
                </a:lnTo>
                <a:lnTo>
                  <a:pt x="6574" y="139"/>
                </a:lnTo>
                <a:lnTo>
                  <a:pt x="6574" y="139"/>
                </a:lnTo>
                <a:lnTo>
                  <a:pt x="6574" y="143"/>
                </a:lnTo>
                <a:lnTo>
                  <a:pt x="6575" y="150"/>
                </a:lnTo>
                <a:lnTo>
                  <a:pt x="6576" y="136"/>
                </a:lnTo>
                <a:lnTo>
                  <a:pt x="6576" y="137"/>
                </a:lnTo>
                <a:lnTo>
                  <a:pt x="6576" y="139"/>
                </a:lnTo>
                <a:lnTo>
                  <a:pt x="6576" y="135"/>
                </a:lnTo>
                <a:lnTo>
                  <a:pt x="6577" y="150"/>
                </a:lnTo>
                <a:lnTo>
                  <a:pt x="6577" y="144"/>
                </a:lnTo>
                <a:lnTo>
                  <a:pt x="6577" y="145"/>
                </a:lnTo>
                <a:lnTo>
                  <a:pt x="6578" y="150"/>
                </a:lnTo>
                <a:lnTo>
                  <a:pt x="6579" y="138"/>
                </a:lnTo>
                <a:lnTo>
                  <a:pt x="6579" y="145"/>
                </a:lnTo>
                <a:lnTo>
                  <a:pt x="6579" y="143"/>
                </a:lnTo>
                <a:lnTo>
                  <a:pt x="6579" y="138"/>
                </a:lnTo>
                <a:lnTo>
                  <a:pt x="6580" y="149"/>
                </a:lnTo>
                <a:lnTo>
                  <a:pt x="6580" y="144"/>
                </a:lnTo>
                <a:lnTo>
                  <a:pt x="6580" y="144"/>
                </a:lnTo>
                <a:lnTo>
                  <a:pt x="6581" y="136"/>
                </a:lnTo>
                <a:lnTo>
                  <a:pt x="6581" y="152"/>
                </a:lnTo>
                <a:lnTo>
                  <a:pt x="6581" y="145"/>
                </a:lnTo>
                <a:lnTo>
                  <a:pt x="6581" y="146"/>
                </a:lnTo>
                <a:lnTo>
                  <a:pt x="6582" y="150"/>
                </a:lnTo>
                <a:lnTo>
                  <a:pt x="6583" y="137"/>
                </a:lnTo>
                <a:lnTo>
                  <a:pt x="6583" y="143"/>
                </a:lnTo>
                <a:lnTo>
                  <a:pt x="6583" y="144"/>
                </a:lnTo>
                <a:lnTo>
                  <a:pt x="6583" y="125"/>
                </a:lnTo>
                <a:lnTo>
                  <a:pt x="6584" y="156"/>
                </a:lnTo>
                <a:lnTo>
                  <a:pt x="6584" y="145"/>
                </a:lnTo>
                <a:lnTo>
                  <a:pt x="6584" y="144"/>
                </a:lnTo>
                <a:lnTo>
                  <a:pt x="6585" y="141"/>
                </a:lnTo>
                <a:lnTo>
                  <a:pt x="6585" y="157"/>
                </a:lnTo>
                <a:lnTo>
                  <a:pt x="6585" y="151"/>
                </a:lnTo>
                <a:lnTo>
                  <a:pt x="6585" y="153"/>
                </a:lnTo>
                <a:lnTo>
                  <a:pt x="6586" y="159"/>
                </a:lnTo>
                <a:lnTo>
                  <a:pt x="6587" y="141"/>
                </a:lnTo>
                <a:lnTo>
                  <a:pt x="6587" y="142"/>
                </a:lnTo>
                <a:lnTo>
                  <a:pt x="6587" y="149"/>
                </a:lnTo>
                <a:lnTo>
                  <a:pt x="6588" y="134"/>
                </a:lnTo>
                <a:lnTo>
                  <a:pt x="6588" y="135"/>
                </a:lnTo>
                <a:lnTo>
                  <a:pt x="6588" y="134"/>
                </a:lnTo>
                <a:lnTo>
                  <a:pt x="6589" y="133"/>
                </a:lnTo>
                <a:lnTo>
                  <a:pt x="6590" y="151"/>
                </a:lnTo>
                <a:lnTo>
                  <a:pt x="6590" y="147"/>
                </a:lnTo>
                <a:lnTo>
                  <a:pt x="6590" y="147"/>
                </a:lnTo>
                <a:lnTo>
                  <a:pt x="6590" y="166"/>
                </a:lnTo>
                <a:lnTo>
                  <a:pt x="6591" y="133"/>
                </a:lnTo>
                <a:lnTo>
                  <a:pt x="6591" y="143"/>
                </a:lnTo>
                <a:lnTo>
                  <a:pt x="6591" y="136"/>
                </a:lnTo>
                <a:lnTo>
                  <a:pt x="6592" y="149"/>
                </a:lnTo>
                <a:lnTo>
                  <a:pt x="6592" y="130"/>
                </a:lnTo>
                <a:lnTo>
                  <a:pt x="6592" y="133"/>
                </a:lnTo>
                <a:lnTo>
                  <a:pt x="6592" y="132"/>
                </a:lnTo>
                <a:lnTo>
                  <a:pt x="6593" y="131"/>
                </a:lnTo>
                <a:lnTo>
                  <a:pt x="6594" y="154"/>
                </a:lnTo>
                <a:lnTo>
                  <a:pt x="6594" y="151"/>
                </a:lnTo>
                <a:lnTo>
                  <a:pt x="6594" y="151"/>
                </a:lnTo>
                <a:lnTo>
                  <a:pt x="6594" y="157"/>
                </a:lnTo>
                <a:lnTo>
                  <a:pt x="6595" y="140"/>
                </a:lnTo>
                <a:lnTo>
                  <a:pt x="6595" y="149"/>
                </a:lnTo>
                <a:lnTo>
                  <a:pt x="6596" y="147"/>
                </a:lnTo>
                <a:lnTo>
                  <a:pt x="6596" y="154"/>
                </a:lnTo>
                <a:lnTo>
                  <a:pt x="6597" y="141"/>
                </a:lnTo>
                <a:lnTo>
                  <a:pt x="6597" y="142"/>
                </a:lnTo>
                <a:lnTo>
                  <a:pt x="6597" y="142"/>
                </a:lnTo>
                <a:lnTo>
                  <a:pt x="6597" y="141"/>
                </a:lnTo>
                <a:lnTo>
                  <a:pt x="6597" y="155"/>
                </a:lnTo>
                <a:lnTo>
                  <a:pt x="6598" y="147"/>
                </a:lnTo>
                <a:lnTo>
                  <a:pt x="6598" y="147"/>
                </a:lnTo>
                <a:lnTo>
                  <a:pt x="6599" y="155"/>
                </a:lnTo>
                <a:lnTo>
                  <a:pt x="6599" y="137"/>
                </a:lnTo>
                <a:lnTo>
                  <a:pt x="6599" y="140"/>
                </a:lnTo>
                <a:lnTo>
                  <a:pt x="6599" y="142"/>
                </a:lnTo>
                <a:lnTo>
                  <a:pt x="6600" y="169"/>
                </a:lnTo>
                <a:lnTo>
                  <a:pt x="6601" y="107"/>
                </a:lnTo>
                <a:lnTo>
                  <a:pt x="6601" y="108"/>
                </a:lnTo>
                <a:lnTo>
                  <a:pt x="6601" y="122"/>
                </a:lnTo>
                <a:lnTo>
                  <a:pt x="6601" y="116"/>
                </a:lnTo>
                <a:lnTo>
                  <a:pt x="6602" y="155"/>
                </a:lnTo>
                <a:lnTo>
                  <a:pt x="6602" y="147"/>
                </a:lnTo>
                <a:lnTo>
                  <a:pt x="6603" y="146"/>
                </a:lnTo>
                <a:lnTo>
                  <a:pt x="6603" y="157"/>
                </a:lnTo>
                <a:lnTo>
                  <a:pt x="6604" y="132"/>
                </a:lnTo>
                <a:lnTo>
                  <a:pt x="6604" y="139"/>
                </a:lnTo>
                <a:lnTo>
                  <a:pt x="6604" y="139"/>
                </a:lnTo>
                <a:lnTo>
                  <a:pt x="6605" y="156"/>
                </a:lnTo>
                <a:lnTo>
                  <a:pt x="6605" y="137"/>
                </a:lnTo>
                <a:lnTo>
                  <a:pt x="6606" y="160"/>
                </a:lnTo>
                <a:lnTo>
                  <a:pt x="6606" y="137"/>
                </a:lnTo>
                <a:lnTo>
                  <a:pt x="6606" y="137"/>
                </a:lnTo>
                <a:lnTo>
                  <a:pt x="6607" y="137"/>
                </a:lnTo>
                <a:lnTo>
                  <a:pt x="6607" y="137"/>
                </a:lnTo>
                <a:lnTo>
                  <a:pt x="6608" y="154"/>
                </a:lnTo>
                <a:lnTo>
                  <a:pt x="6608" y="149"/>
                </a:lnTo>
                <a:lnTo>
                  <a:pt x="6608" y="151"/>
                </a:lnTo>
                <a:lnTo>
                  <a:pt x="6608" y="166"/>
                </a:lnTo>
                <a:lnTo>
                  <a:pt x="6609" y="124"/>
                </a:lnTo>
                <a:lnTo>
                  <a:pt x="6609" y="128"/>
                </a:lnTo>
                <a:lnTo>
                  <a:pt x="6610" y="127"/>
                </a:lnTo>
                <a:lnTo>
                  <a:pt x="6610" y="80"/>
                </a:lnTo>
                <a:lnTo>
                  <a:pt x="6611" y="204"/>
                </a:lnTo>
                <a:lnTo>
                  <a:pt x="6611" y="201"/>
                </a:lnTo>
                <a:lnTo>
                  <a:pt x="6611" y="111"/>
                </a:lnTo>
                <a:lnTo>
                  <a:pt x="6611" y="220"/>
                </a:lnTo>
                <a:lnTo>
                  <a:pt x="6612" y="138"/>
                </a:lnTo>
                <a:lnTo>
                  <a:pt x="6612" y="136"/>
                </a:lnTo>
                <a:lnTo>
                  <a:pt x="6612" y="150"/>
                </a:lnTo>
                <a:lnTo>
                  <a:pt x="6613" y="121"/>
                </a:lnTo>
                <a:lnTo>
                  <a:pt x="6613" y="139"/>
                </a:lnTo>
                <a:lnTo>
                  <a:pt x="6614" y="160"/>
                </a:lnTo>
                <a:lnTo>
                  <a:pt x="6614" y="109"/>
                </a:lnTo>
                <a:lnTo>
                  <a:pt x="6615" y="136"/>
                </a:lnTo>
                <a:lnTo>
                  <a:pt x="6615" y="134"/>
                </a:lnTo>
                <a:lnTo>
                  <a:pt x="6615" y="108"/>
                </a:lnTo>
                <a:lnTo>
                  <a:pt x="6616" y="141"/>
                </a:lnTo>
                <a:lnTo>
                  <a:pt x="6616" y="135"/>
                </a:lnTo>
                <a:lnTo>
                  <a:pt x="6616" y="137"/>
                </a:lnTo>
                <a:lnTo>
                  <a:pt x="6616" y="135"/>
                </a:lnTo>
                <a:lnTo>
                  <a:pt x="6617" y="165"/>
                </a:lnTo>
                <a:lnTo>
                  <a:pt x="6618" y="146"/>
                </a:lnTo>
                <a:lnTo>
                  <a:pt x="6618" y="148"/>
                </a:lnTo>
                <a:lnTo>
                  <a:pt x="6618" y="153"/>
                </a:lnTo>
                <a:lnTo>
                  <a:pt x="6619" y="131"/>
                </a:lnTo>
                <a:lnTo>
                  <a:pt x="6619" y="134"/>
                </a:lnTo>
                <a:lnTo>
                  <a:pt x="6619" y="134"/>
                </a:lnTo>
                <a:lnTo>
                  <a:pt x="6620" y="157"/>
                </a:lnTo>
                <a:lnTo>
                  <a:pt x="6620" y="116"/>
                </a:lnTo>
                <a:lnTo>
                  <a:pt x="6620" y="128"/>
                </a:lnTo>
                <a:lnTo>
                  <a:pt x="6621" y="130"/>
                </a:lnTo>
                <a:lnTo>
                  <a:pt x="6621" y="130"/>
                </a:lnTo>
                <a:lnTo>
                  <a:pt x="6621" y="176"/>
                </a:lnTo>
                <a:lnTo>
                  <a:pt x="6622" y="161"/>
                </a:lnTo>
                <a:lnTo>
                  <a:pt x="6622" y="160"/>
                </a:lnTo>
                <a:lnTo>
                  <a:pt x="6622" y="165"/>
                </a:lnTo>
                <a:lnTo>
                  <a:pt x="6623" y="147"/>
                </a:lnTo>
                <a:lnTo>
                  <a:pt x="6623" y="154"/>
                </a:lnTo>
                <a:lnTo>
                  <a:pt x="6623" y="155"/>
                </a:lnTo>
                <a:lnTo>
                  <a:pt x="6623" y="158"/>
                </a:lnTo>
                <a:lnTo>
                  <a:pt x="6623" y="138"/>
                </a:lnTo>
                <a:lnTo>
                  <a:pt x="6624" y="144"/>
                </a:lnTo>
                <a:lnTo>
                  <a:pt x="6625" y="147"/>
                </a:lnTo>
                <a:lnTo>
                  <a:pt x="6625" y="151"/>
                </a:lnTo>
                <a:lnTo>
                  <a:pt x="6625" y="139"/>
                </a:lnTo>
                <a:lnTo>
                  <a:pt x="6626" y="148"/>
                </a:lnTo>
                <a:lnTo>
                  <a:pt x="6626" y="150"/>
                </a:lnTo>
                <a:lnTo>
                  <a:pt x="6626" y="154"/>
                </a:lnTo>
                <a:lnTo>
                  <a:pt x="6627" y="139"/>
                </a:lnTo>
                <a:lnTo>
                  <a:pt x="6627" y="147"/>
                </a:lnTo>
                <a:lnTo>
                  <a:pt x="6627" y="146"/>
                </a:lnTo>
                <a:lnTo>
                  <a:pt x="6628" y="198"/>
                </a:lnTo>
                <a:lnTo>
                  <a:pt x="6629" y="126"/>
                </a:lnTo>
                <a:lnTo>
                  <a:pt x="6629" y="127"/>
                </a:lnTo>
                <a:lnTo>
                  <a:pt x="6629" y="126"/>
                </a:lnTo>
                <a:lnTo>
                  <a:pt x="6629" y="120"/>
                </a:lnTo>
                <a:lnTo>
                  <a:pt x="6629" y="142"/>
                </a:lnTo>
                <a:lnTo>
                  <a:pt x="6630" y="128"/>
                </a:lnTo>
                <a:lnTo>
                  <a:pt x="6630" y="130"/>
                </a:lnTo>
                <a:lnTo>
                  <a:pt x="6630" y="95"/>
                </a:lnTo>
                <a:lnTo>
                  <a:pt x="6631" y="167"/>
                </a:lnTo>
                <a:lnTo>
                  <a:pt x="6631" y="166"/>
                </a:lnTo>
                <a:lnTo>
                  <a:pt x="6633" y="177"/>
                </a:lnTo>
                <a:lnTo>
                  <a:pt x="6633" y="159"/>
                </a:lnTo>
                <a:lnTo>
                  <a:pt x="6633" y="162"/>
                </a:lnTo>
                <a:lnTo>
                  <a:pt x="6633" y="165"/>
                </a:lnTo>
                <a:lnTo>
                  <a:pt x="6634" y="128"/>
                </a:lnTo>
                <a:lnTo>
                  <a:pt x="6634" y="133"/>
                </a:lnTo>
                <a:lnTo>
                  <a:pt x="6634" y="131"/>
                </a:lnTo>
                <a:lnTo>
                  <a:pt x="6636" y="142"/>
                </a:lnTo>
                <a:lnTo>
                  <a:pt x="6636" y="52"/>
                </a:lnTo>
                <a:lnTo>
                  <a:pt x="6636" y="67"/>
                </a:lnTo>
                <a:lnTo>
                  <a:pt x="6636" y="71"/>
                </a:lnTo>
                <a:lnTo>
                  <a:pt x="6637" y="210"/>
                </a:lnTo>
                <a:lnTo>
                  <a:pt x="6637" y="187"/>
                </a:lnTo>
                <a:lnTo>
                  <a:pt x="6637" y="186"/>
                </a:lnTo>
                <a:lnTo>
                  <a:pt x="6638" y="144"/>
                </a:lnTo>
                <a:lnTo>
                  <a:pt x="6638" y="145"/>
                </a:lnTo>
                <a:lnTo>
                  <a:pt x="6639" y="123"/>
                </a:lnTo>
                <a:lnTo>
                  <a:pt x="6640" y="138"/>
                </a:lnTo>
                <a:lnTo>
                  <a:pt x="6640" y="139"/>
                </a:lnTo>
                <a:lnTo>
                  <a:pt x="6640" y="126"/>
                </a:lnTo>
                <a:lnTo>
                  <a:pt x="6641" y="149"/>
                </a:lnTo>
                <a:lnTo>
                  <a:pt x="6641" y="137"/>
                </a:lnTo>
                <a:lnTo>
                  <a:pt x="6642" y="131"/>
                </a:lnTo>
                <a:lnTo>
                  <a:pt x="6642" y="152"/>
                </a:lnTo>
                <a:lnTo>
                  <a:pt x="6643" y="140"/>
                </a:lnTo>
                <a:lnTo>
                  <a:pt x="6643" y="136"/>
                </a:lnTo>
                <a:lnTo>
                  <a:pt x="6643" y="135"/>
                </a:lnTo>
                <a:lnTo>
                  <a:pt x="6644" y="160"/>
                </a:lnTo>
                <a:lnTo>
                  <a:pt x="6644" y="146"/>
                </a:lnTo>
                <a:lnTo>
                  <a:pt x="6644" y="145"/>
                </a:lnTo>
                <a:lnTo>
                  <a:pt x="6644" y="140"/>
                </a:lnTo>
                <a:lnTo>
                  <a:pt x="6645" y="151"/>
                </a:lnTo>
                <a:lnTo>
                  <a:pt x="6645" y="148"/>
                </a:lnTo>
                <a:lnTo>
                  <a:pt x="6645" y="145"/>
                </a:lnTo>
                <a:lnTo>
                  <a:pt x="6646" y="143"/>
                </a:lnTo>
                <a:lnTo>
                  <a:pt x="6646" y="165"/>
                </a:lnTo>
                <a:lnTo>
                  <a:pt x="6647" y="152"/>
                </a:lnTo>
                <a:lnTo>
                  <a:pt x="6647" y="140"/>
                </a:lnTo>
                <a:lnTo>
                  <a:pt x="6647" y="169"/>
                </a:lnTo>
                <a:lnTo>
                  <a:pt x="6648" y="131"/>
                </a:lnTo>
                <a:lnTo>
                  <a:pt x="6648" y="136"/>
                </a:lnTo>
                <a:lnTo>
                  <a:pt x="6648" y="134"/>
                </a:lnTo>
                <a:lnTo>
                  <a:pt x="6649" y="133"/>
                </a:lnTo>
                <a:lnTo>
                  <a:pt x="6650" y="160"/>
                </a:lnTo>
                <a:lnTo>
                  <a:pt x="6650" y="160"/>
                </a:lnTo>
                <a:lnTo>
                  <a:pt x="6650" y="156"/>
                </a:lnTo>
                <a:lnTo>
                  <a:pt x="6651" y="129"/>
                </a:lnTo>
                <a:lnTo>
                  <a:pt x="6651" y="140"/>
                </a:lnTo>
                <a:lnTo>
                  <a:pt x="6651" y="139"/>
                </a:lnTo>
                <a:lnTo>
                  <a:pt x="6651" y="136"/>
                </a:lnTo>
                <a:lnTo>
                  <a:pt x="6652" y="153"/>
                </a:lnTo>
                <a:lnTo>
                  <a:pt x="6652" y="148"/>
                </a:lnTo>
                <a:lnTo>
                  <a:pt x="6653" y="144"/>
                </a:lnTo>
                <a:lnTo>
                  <a:pt x="6653" y="157"/>
                </a:lnTo>
                <a:lnTo>
                  <a:pt x="6653" y="142"/>
                </a:lnTo>
                <a:lnTo>
                  <a:pt x="6654" y="146"/>
                </a:lnTo>
                <a:lnTo>
                  <a:pt x="6654" y="146"/>
                </a:lnTo>
                <a:lnTo>
                  <a:pt x="6654" y="159"/>
                </a:lnTo>
                <a:lnTo>
                  <a:pt x="6654" y="129"/>
                </a:lnTo>
                <a:lnTo>
                  <a:pt x="6655" y="147"/>
                </a:lnTo>
                <a:lnTo>
                  <a:pt x="6655" y="145"/>
                </a:lnTo>
                <a:lnTo>
                  <a:pt x="6656" y="167"/>
                </a:lnTo>
                <a:lnTo>
                  <a:pt x="6656" y="142"/>
                </a:lnTo>
                <a:lnTo>
                  <a:pt x="6656" y="147"/>
                </a:lnTo>
                <a:lnTo>
                  <a:pt x="6656" y="146"/>
                </a:lnTo>
                <a:lnTo>
                  <a:pt x="6658" y="182"/>
                </a:lnTo>
                <a:lnTo>
                  <a:pt x="6658" y="136"/>
                </a:lnTo>
                <a:lnTo>
                  <a:pt x="6658" y="136"/>
                </a:lnTo>
                <a:lnTo>
                  <a:pt x="6658" y="135"/>
                </a:lnTo>
                <a:lnTo>
                  <a:pt x="6658" y="141"/>
                </a:lnTo>
                <a:lnTo>
                  <a:pt x="6659" y="125"/>
                </a:lnTo>
                <a:lnTo>
                  <a:pt x="6660" y="125"/>
                </a:lnTo>
                <a:lnTo>
                  <a:pt x="6660" y="148"/>
                </a:lnTo>
                <a:lnTo>
                  <a:pt x="6661" y="143"/>
                </a:lnTo>
                <a:lnTo>
                  <a:pt x="6661" y="141"/>
                </a:lnTo>
                <a:lnTo>
                  <a:pt x="6661" y="138"/>
                </a:lnTo>
                <a:lnTo>
                  <a:pt x="6662" y="159"/>
                </a:lnTo>
                <a:lnTo>
                  <a:pt x="6662" y="150"/>
                </a:lnTo>
                <a:lnTo>
                  <a:pt x="6662" y="150"/>
                </a:lnTo>
                <a:lnTo>
                  <a:pt x="6662" y="153"/>
                </a:lnTo>
                <a:lnTo>
                  <a:pt x="6663" y="141"/>
                </a:lnTo>
                <a:lnTo>
                  <a:pt x="6663" y="145"/>
                </a:lnTo>
                <a:lnTo>
                  <a:pt x="6664" y="146"/>
                </a:lnTo>
                <a:lnTo>
                  <a:pt x="6664" y="154"/>
                </a:lnTo>
                <a:lnTo>
                  <a:pt x="6665" y="138"/>
                </a:lnTo>
                <a:lnTo>
                  <a:pt x="6665" y="140"/>
                </a:lnTo>
                <a:lnTo>
                  <a:pt x="6665" y="139"/>
                </a:lnTo>
                <a:lnTo>
                  <a:pt x="6665" y="136"/>
                </a:lnTo>
                <a:lnTo>
                  <a:pt x="6666" y="151"/>
                </a:lnTo>
                <a:lnTo>
                  <a:pt x="6667" y="150"/>
                </a:lnTo>
                <a:lnTo>
                  <a:pt x="6667" y="166"/>
                </a:lnTo>
                <a:lnTo>
                  <a:pt x="6668" y="133"/>
                </a:lnTo>
                <a:lnTo>
                  <a:pt x="6668" y="135"/>
                </a:lnTo>
                <a:lnTo>
                  <a:pt x="6668" y="133"/>
                </a:lnTo>
                <a:lnTo>
                  <a:pt x="6669" y="167"/>
                </a:lnTo>
                <a:lnTo>
                  <a:pt x="6669" y="112"/>
                </a:lnTo>
                <a:lnTo>
                  <a:pt x="6669" y="124"/>
                </a:lnTo>
                <a:lnTo>
                  <a:pt x="6669" y="127"/>
                </a:lnTo>
                <a:lnTo>
                  <a:pt x="6670" y="100"/>
                </a:lnTo>
                <a:lnTo>
                  <a:pt x="6670" y="157"/>
                </a:lnTo>
                <a:lnTo>
                  <a:pt x="6670" y="126"/>
                </a:lnTo>
                <a:lnTo>
                  <a:pt x="6671" y="140"/>
                </a:lnTo>
                <a:lnTo>
                  <a:pt x="6671" y="90"/>
                </a:lnTo>
                <a:lnTo>
                  <a:pt x="6672" y="189"/>
                </a:lnTo>
                <a:lnTo>
                  <a:pt x="6672" y="188"/>
                </a:lnTo>
                <a:lnTo>
                  <a:pt x="6673" y="192"/>
                </a:lnTo>
                <a:lnTo>
                  <a:pt x="6673" y="130"/>
                </a:lnTo>
                <a:lnTo>
                  <a:pt x="6673" y="147"/>
                </a:lnTo>
                <a:lnTo>
                  <a:pt x="6673" y="124"/>
                </a:lnTo>
                <a:lnTo>
                  <a:pt x="6674" y="143"/>
                </a:lnTo>
                <a:lnTo>
                  <a:pt x="6674" y="106"/>
                </a:lnTo>
                <a:lnTo>
                  <a:pt x="6675" y="137"/>
                </a:lnTo>
                <a:lnTo>
                  <a:pt x="6675" y="127"/>
                </a:lnTo>
                <a:lnTo>
                  <a:pt x="6675" y="122"/>
                </a:lnTo>
                <a:lnTo>
                  <a:pt x="6676" y="148"/>
                </a:lnTo>
                <a:lnTo>
                  <a:pt x="6676" y="145"/>
                </a:lnTo>
                <a:lnTo>
                  <a:pt x="6676" y="145"/>
                </a:lnTo>
                <a:lnTo>
                  <a:pt x="6676" y="155"/>
                </a:lnTo>
                <a:lnTo>
                  <a:pt x="6677" y="137"/>
                </a:lnTo>
                <a:lnTo>
                  <a:pt x="6677" y="144"/>
                </a:lnTo>
                <a:lnTo>
                  <a:pt x="6678" y="143"/>
                </a:lnTo>
                <a:lnTo>
                  <a:pt x="6678" y="133"/>
                </a:lnTo>
                <a:lnTo>
                  <a:pt x="6678" y="153"/>
                </a:lnTo>
                <a:lnTo>
                  <a:pt x="6679" y="142"/>
                </a:lnTo>
                <a:lnTo>
                  <a:pt x="6679" y="141"/>
                </a:lnTo>
                <a:lnTo>
                  <a:pt x="6680" y="134"/>
                </a:lnTo>
                <a:lnTo>
                  <a:pt x="6680" y="152"/>
                </a:lnTo>
                <a:lnTo>
                  <a:pt x="6680" y="148"/>
                </a:lnTo>
                <a:lnTo>
                  <a:pt x="6680" y="150"/>
                </a:lnTo>
                <a:lnTo>
                  <a:pt x="6680" y="156"/>
                </a:lnTo>
                <a:lnTo>
                  <a:pt x="6682" y="137"/>
                </a:lnTo>
                <a:lnTo>
                  <a:pt x="6682" y="144"/>
                </a:lnTo>
                <a:lnTo>
                  <a:pt x="6682" y="147"/>
                </a:lnTo>
                <a:lnTo>
                  <a:pt x="6682" y="140"/>
                </a:lnTo>
                <a:lnTo>
                  <a:pt x="6683" y="161"/>
                </a:lnTo>
                <a:lnTo>
                  <a:pt x="6683" y="144"/>
                </a:lnTo>
                <a:lnTo>
                  <a:pt x="6683" y="141"/>
                </a:lnTo>
                <a:lnTo>
                  <a:pt x="6684" y="148"/>
                </a:lnTo>
                <a:lnTo>
                  <a:pt x="6684" y="135"/>
                </a:lnTo>
                <a:lnTo>
                  <a:pt x="6684" y="142"/>
                </a:lnTo>
                <a:lnTo>
                  <a:pt x="6684" y="141"/>
                </a:lnTo>
                <a:lnTo>
                  <a:pt x="6685" y="139"/>
                </a:lnTo>
                <a:lnTo>
                  <a:pt x="6685" y="157"/>
                </a:lnTo>
                <a:lnTo>
                  <a:pt x="6686" y="144"/>
                </a:lnTo>
                <a:lnTo>
                  <a:pt x="6686" y="142"/>
                </a:lnTo>
                <a:lnTo>
                  <a:pt x="6686" y="137"/>
                </a:lnTo>
                <a:lnTo>
                  <a:pt x="6687" y="154"/>
                </a:lnTo>
                <a:lnTo>
                  <a:pt x="6687" y="142"/>
                </a:lnTo>
                <a:lnTo>
                  <a:pt x="6687" y="143"/>
                </a:lnTo>
                <a:lnTo>
                  <a:pt x="6688" y="132"/>
                </a:lnTo>
                <a:lnTo>
                  <a:pt x="6688" y="144"/>
                </a:lnTo>
                <a:lnTo>
                  <a:pt x="6688" y="140"/>
                </a:lnTo>
                <a:lnTo>
                  <a:pt x="6688" y="138"/>
                </a:lnTo>
                <a:lnTo>
                  <a:pt x="6689" y="153"/>
                </a:lnTo>
                <a:lnTo>
                  <a:pt x="6689" y="83"/>
                </a:lnTo>
                <a:lnTo>
                  <a:pt x="6690" y="152"/>
                </a:lnTo>
                <a:lnTo>
                  <a:pt x="6690" y="151"/>
                </a:lnTo>
                <a:lnTo>
                  <a:pt x="6690" y="163"/>
                </a:lnTo>
                <a:lnTo>
                  <a:pt x="6691" y="147"/>
                </a:lnTo>
                <a:lnTo>
                  <a:pt x="6691" y="151"/>
                </a:lnTo>
                <a:lnTo>
                  <a:pt x="6691" y="150"/>
                </a:lnTo>
                <a:lnTo>
                  <a:pt x="6692" y="165"/>
                </a:lnTo>
                <a:lnTo>
                  <a:pt x="6692" y="132"/>
                </a:lnTo>
                <a:lnTo>
                  <a:pt x="6693" y="141"/>
                </a:lnTo>
                <a:lnTo>
                  <a:pt x="6693" y="144"/>
                </a:lnTo>
                <a:lnTo>
                  <a:pt x="6693" y="138"/>
                </a:lnTo>
                <a:lnTo>
                  <a:pt x="6694" y="197"/>
                </a:lnTo>
                <a:lnTo>
                  <a:pt x="6694" y="138"/>
                </a:lnTo>
                <a:lnTo>
                  <a:pt x="6694" y="135"/>
                </a:lnTo>
                <a:lnTo>
                  <a:pt x="6695" y="145"/>
                </a:lnTo>
                <a:lnTo>
                  <a:pt x="6695" y="124"/>
                </a:lnTo>
                <a:lnTo>
                  <a:pt x="6695" y="132"/>
                </a:lnTo>
                <a:lnTo>
                  <a:pt x="6695" y="129"/>
                </a:lnTo>
                <a:lnTo>
                  <a:pt x="6696" y="122"/>
                </a:lnTo>
                <a:lnTo>
                  <a:pt x="6696" y="150"/>
                </a:lnTo>
                <a:lnTo>
                  <a:pt x="6697" y="135"/>
                </a:lnTo>
                <a:lnTo>
                  <a:pt x="6697" y="136"/>
                </a:lnTo>
                <a:lnTo>
                  <a:pt x="6697" y="133"/>
                </a:lnTo>
                <a:lnTo>
                  <a:pt x="6698" y="172"/>
                </a:lnTo>
                <a:lnTo>
                  <a:pt x="6698" y="152"/>
                </a:lnTo>
                <a:lnTo>
                  <a:pt x="6698" y="147"/>
                </a:lnTo>
                <a:lnTo>
                  <a:pt x="6699" y="153"/>
                </a:lnTo>
                <a:lnTo>
                  <a:pt x="6700" y="129"/>
                </a:lnTo>
                <a:lnTo>
                  <a:pt x="6700" y="140"/>
                </a:lnTo>
                <a:lnTo>
                  <a:pt x="6700" y="141"/>
                </a:lnTo>
                <a:lnTo>
                  <a:pt x="6700" y="153"/>
                </a:lnTo>
                <a:lnTo>
                  <a:pt x="6701" y="119"/>
                </a:lnTo>
                <a:lnTo>
                  <a:pt x="6701" y="125"/>
                </a:lnTo>
                <a:lnTo>
                  <a:pt x="6701" y="128"/>
                </a:lnTo>
                <a:lnTo>
                  <a:pt x="6702" y="157"/>
                </a:lnTo>
                <a:lnTo>
                  <a:pt x="6702" y="155"/>
                </a:lnTo>
                <a:lnTo>
                  <a:pt x="6702" y="156"/>
                </a:lnTo>
                <a:lnTo>
                  <a:pt x="6703" y="157"/>
                </a:lnTo>
                <a:lnTo>
                  <a:pt x="6703" y="145"/>
                </a:lnTo>
                <a:lnTo>
                  <a:pt x="6704" y="148"/>
                </a:lnTo>
                <a:lnTo>
                  <a:pt x="6704" y="154"/>
                </a:lnTo>
                <a:lnTo>
                  <a:pt x="6704" y="160"/>
                </a:lnTo>
                <a:lnTo>
                  <a:pt x="6705" y="134"/>
                </a:lnTo>
                <a:lnTo>
                  <a:pt x="6705" y="142"/>
                </a:lnTo>
                <a:lnTo>
                  <a:pt x="6706" y="139"/>
                </a:lnTo>
                <a:lnTo>
                  <a:pt x="6706" y="148"/>
                </a:lnTo>
                <a:lnTo>
                  <a:pt x="6706" y="127"/>
                </a:lnTo>
                <a:lnTo>
                  <a:pt x="6707" y="135"/>
                </a:lnTo>
                <a:lnTo>
                  <a:pt x="6707" y="139"/>
                </a:lnTo>
                <a:lnTo>
                  <a:pt x="6707" y="135"/>
                </a:lnTo>
                <a:lnTo>
                  <a:pt x="6707" y="150"/>
                </a:lnTo>
                <a:lnTo>
                  <a:pt x="6708" y="141"/>
                </a:lnTo>
                <a:lnTo>
                  <a:pt x="6708" y="139"/>
                </a:lnTo>
                <a:lnTo>
                  <a:pt x="6708" y="149"/>
                </a:lnTo>
                <a:lnTo>
                  <a:pt x="6708" y="137"/>
                </a:lnTo>
                <a:lnTo>
                  <a:pt x="6709" y="140"/>
                </a:lnTo>
                <a:lnTo>
                  <a:pt x="6710" y="141"/>
                </a:lnTo>
                <a:lnTo>
                  <a:pt x="6710" y="139"/>
                </a:lnTo>
                <a:lnTo>
                  <a:pt x="6711" y="148"/>
                </a:lnTo>
                <a:lnTo>
                  <a:pt x="6711" y="144"/>
                </a:lnTo>
                <a:lnTo>
                  <a:pt x="6711" y="144"/>
                </a:lnTo>
                <a:lnTo>
                  <a:pt x="6712" y="152"/>
                </a:lnTo>
                <a:lnTo>
                  <a:pt x="6712" y="141"/>
                </a:lnTo>
                <a:lnTo>
                  <a:pt x="6712" y="143"/>
                </a:lnTo>
                <a:lnTo>
                  <a:pt x="6712" y="141"/>
                </a:lnTo>
                <a:lnTo>
                  <a:pt x="6712" y="139"/>
                </a:lnTo>
                <a:lnTo>
                  <a:pt x="6713" y="150"/>
                </a:lnTo>
                <a:lnTo>
                  <a:pt x="6714" y="147"/>
                </a:lnTo>
                <a:lnTo>
                  <a:pt x="6714" y="147"/>
                </a:lnTo>
                <a:lnTo>
                  <a:pt x="6715" y="136"/>
                </a:lnTo>
                <a:lnTo>
                  <a:pt x="6715" y="158"/>
                </a:lnTo>
                <a:lnTo>
                  <a:pt x="6715" y="156"/>
                </a:lnTo>
                <a:lnTo>
                  <a:pt x="6715" y="153"/>
                </a:lnTo>
                <a:lnTo>
                  <a:pt x="6715" y="156"/>
                </a:lnTo>
                <a:lnTo>
                  <a:pt x="6716" y="136"/>
                </a:lnTo>
                <a:lnTo>
                  <a:pt x="6716" y="137"/>
                </a:lnTo>
                <a:lnTo>
                  <a:pt x="6717" y="136"/>
                </a:lnTo>
                <a:lnTo>
                  <a:pt x="6717" y="132"/>
                </a:lnTo>
                <a:lnTo>
                  <a:pt x="6717" y="153"/>
                </a:lnTo>
                <a:lnTo>
                  <a:pt x="6718" y="143"/>
                </a:lnTo>
                <a:lnTo>
                  <a:pt x="6718" y="142"/>
                </a:lnTo>
                <a:lnTo>
                  <a:pt x="6718" y="132"/>
                </a:lnTo>
                <a:lnTo>
                  <a:pt x="6719" y="149"/>
                </a:lnTo>
                <a:lnTo>
                  <a:pt x="6719" y="148"/>
                </a:lnTo>
                <a:lnTo>
                  <a:pt x="6719" y="145"/>
                </a:lnTo>
                <a:lnTo>
                  <a:pt x="6719" y="148"/>
                </a:lnTo>
                <a:lnTo>
                  <a:pt x="6720" y="136"/>
                </a:lnTo>
                <a:lnTo>
                  <a:pt x="6720" y="145"/>
                </a:lnTo>
                <a:lnTo>
                  <a:pt x="6721" y="144"/>
                </a:lnTo>
                <a:lnTo>
                  <a:pt x="6722" y="141"/>
                </a:lnTo>
                <a:lnTo>
                  <a:pt x="6722" y="148"/>
                </a:lnTo>
                <a:lnTo>
                  <a:pt x="6722" y="144"/>
                </a:lnTo>
                <a:lnTo>
                  <a:pt x="6722" y="144"/>
                </a:lnTo>
                <a:lnTo>
                  <a:pt x="6723" y="139"/>
                </a:lnTo>
                <a:lnTo>
                  <a:pt x="6723" y="148"/>
                </a:lnTo>
                <a:lnTo>
                  <a:pt x="6724" y="144"/>
                </a:lnTo>
                <a:lnTo>
                  <a:pt x="6724" y="148"/>
                </a:lnTo>
                <a:lnTo>
                  <a:pt x="6724" y="139"/>
                </a:lnTo>
                <a:lnTo>
                  <a:pt x="6725" y="148"/>
                </a:lnTo>
                <a:lnTo>
                  <a:pt x="6725" y="145"/>
                </a:lnTo>
                <a:lnTo>
                  <a:pt x="6725" y="147"/>
                </a:lnTo>
                <a:lnTo>
                  <a:pt x="6726" y="137"/>
                </a:lnTo>
                <a:lnTo>
                  <a:pt x="6726" y="139"/>
                </a:lnTo>
                <a:lnTo>
                  <a:pt x="6726" y="139"/>
                </a:lnTo>
                <a:lnTo>
                  <a:pt x="6726" y="158"/>
                </a:lnTo>
                <a:lnTo>
                  <a:pt x="6727" y="136"/>
                </a:lnTo>
                <a:lnTo>
                  <a:pt x="6727" y="143"/>
                </a:lnTo>
                <a:lnTo>
                  <a:pt x="6728" y="141"/>
                </a:lnTo>
                <a:lnTo>
                  <a:pt x="6728" y="141"/>
                </a:lnTo>
                <a:lnTo>
                  <a:pt x="6728" y="156"/>
                </a:lnTo>
                <a:lnTo>
                  <a:pt x="6729" y="142"/>
                </a:lnTo>
                <a:lnTo>
                  <a:pt x="6729" y="141"/>
                </a:lnTo>
                <a:lnTo>
                  <a:pt x="6729" y="152"/>
                </a:lnTo>
                <a:lnTo>
                  <a:pt x="6730" y="143"/>
                </a:lnTo>
                <a:lnTo>
                  <a:pt x="6730" y="142"/>
                </a:lnTo>
                <a:lnTo>
                  <a:pt x="6731" y="150"/>
                </a:lnTo>
                <a:lnTo>
                  <a:pt x="6731" y="137"/>
                </a:lnTo>
                <a:lnTo>
                  <a:pt x="6732" y="144"/>
                </a:lnTo>
                <a:lnTo>
                  <a:pt x="6732" y="143"/>
                </a:lnTo>
                <a:lnTo>
                  <a:pt x="6732" y="156"/>
                </a:lnTo>
                <a:lnTo>
                  <a:pt x="6732" y="133"/>
                </a:lnTo>
                <a:lnTo>
                  <a:pt x="6733" y="143"/>
                </a:lnTo>
                <a:lnTo>
                  <a:pt x="6733" y="143"/>
                </a:lnTo>
                <a:lnTo>
                  <a:pt x="6734" y="153"/>
                </a:lnTo>
                <a:lnTo>
                  <a:pt x="6734" y="136"/>
                </a:lnTo>
                <a:lnTo>
                  <a:pt x="6734" y="140"/>
                </a:lnTo>
                <a:lnTo>
                  <a:pt x="6735" y="137"/>
                </a:lnTo>
                <a:lnTo>
                  <a:pt x="6735" y="137"/>
                </a:lnTo>
                <a:lnTo>
                  <a:pt x="6735" y="161"/>
                </a:lnTo>
                <a:lnTo>
                  <a:pt x="6736" y="144"/>
                </a:lnTo>
                <a:lnTo>
                  <a:pt x="6736" y="141"/>
                </a:lnTo>
                <a:lnTo>
                  <a:pt x="6736" y="151"/>
                </a:lnTo>
                <a:lnTo>
                  <a:pt x="6737" y="136"/>
                </a:lnTo>
                <a:lnTo>
                  <a:pt x="6737" y="143"/>
                </a:lnTo>
                <a:lnTo>
                  <a:pt x="6737" y="144"/>
                </a:lnTo>
                <a:lnTo>
                  <a:pt x="6738" y="137"/>
                </a:lnTo>
                <a:lnTo>
                  <a:pt x="6738" y="160"/>
                </a:lnTo>
                <a:lnTo>
                  <a:pt x="6739" y="140"/>
                </a:lnTo>
                <a:lnTo>
                  <a:pt x="6739" y="144"/>
                </a:lnTo>
                <a:lnTo>
                  <a:pt x="6739" y="141"/>
                </a:lnTo>
                <a:lnTo>
                  <a:pt x="6740" y="161"/>
                </a:lnTo>
                <a:lnTo>
                  <a:pt x="6740" y="148"/>
                </a:lnTo>
                <a:lnTo>
                  <a:pt x="6740" y="144"/>
                </a:lnTo>
                <a:lnTo>
                  <a:pt x="6741" y="134"/>
                </a:lnTo>
                <a:lnTo>
                  <a:pt x="6741" y="149"/>
                </a:lnTo>
                <a:lnTo>
                  <a:pt x="6741" y="140"/>
                </a:lnTo>
                <a:lnTo>
                  <a:pt x="6741" y="140"/>
                </a:lnTo>
                <a:lnTo>
                  <a:pt x="6742" y="152"/>
                </a:lnTo>
                <a:lnTo>
                  <a:pt x="6743" y="139"/>
                </a:lnTo>
                <a:lnTo>
                  <a:pt x="6743" y="142"/>
                </a:lnTo>
                <a:lnTo>
                  <a:pt x="6743" y="142"/>
                </a:lnTo>
                <a:lnTo>
                  <a:pt x="6743" y="153"/>
                </a:lnTo>
                <a:lnTo>
                  <a:pt x="6743" y="140"/>
                </a:lnTo>
                <a:lnTo>
                  <a:pt x="6744" y="145"/>
                </a:lnTo>
                <a:lnTo>
                  <a:pt x="6744" y="144"/>
                </a:lnTo>
                <a:lnTo>
                  <a:pt x="6744" y="148"/>
                </a:lnTo>
                <a:lnTo>
                  <a:pt x="6745" y="139"/>
                </a:lnTo>
                <a:lnTo>
                  <a:pt x="6746" y="144"/>
                </a:lnTo>
                <a:lnTo>
                  <a:pt x="6746" y="146"/>
                </a:lnTo>
                <a:lnTo>
                  <a:pt x="6747" y="133"/>
                </a:lnTo>
                <a:lnTo>
                  <a:pt x="6747" y="154"/>
                </a:lnTo>
                <a:lnTo>
                  <a:pt x="6747" y="148"/>
                </a:lnTo>
                <a:lnTo>
                  <a:pt x="6747" y="136"/>
                </a:lnTo>
                <a:lnTo>
                  <a:pt x="6747" y="151"/>
                </a:lnTo>
                <a:lnTo>
                  <a:pt x="6748" y="141"/>
                </a:lnTo>
                <a:lnTo>
                  <a:pt x="6748" y="143"/>
                </a:lnTo>
                <a:lnTo>
                  <a:pt x="6749" y="139"/>
                </a:lnTo>
                <a:lnTo>
                  <a:pt x="6750" y="147"/>
                </a:lnTo>
                <a:lnTo>
                  <a:pt x="6750" y="144"/>
                </a:lnTo>
                <a:lnTo>
                  <a:pt x="6750" y="143"/>
                </a:lnTo>
                <a:lnTo>
                  <a:pt x="6750" y="158"/>
                </a:lnTo>
                <a:lnTo>
                  <a:pt x="6751" y="139"/>
                </a:lnTo>
                <a:lnTo>
                  <a:pt x="6751" y="146"/>
                </a:lnTo>
                <a:lnTo>
                  <a:pt x="6751" y="146"/>
                </a:lnTo>
                <a:lnTo>
                  <a:pt x="6751" y="151"/>
                </a:lnTo>
                <a:lnTo>
                  <a:pt x="6752" y="139"/>
                </a:lnTo>
                <a:lnTo>
                  <a:pt x="6752" y="143"/>
                </a:lnTo>
                <a:lnTo>
                  <a:pt x="6752" y="145"/>
                </a:lnTo>
                <a:lnTo>
                  <a:pt x="6753" y="162"/>
                </a:lnTo>
                <a:lnTo>
                  <a:pt x="6754" y="125"/>
                </a:lnTo>
                <a:lnTo>
                  <a:pt x="6754" y="126"/>
                </a:lnTo>
                <a:lnTo>
                  <a:pt x="6754" y="122"/>
                </a:lnTo>
                <a:lnTo>
                  <a:pt x="6754" y="121"/>
                </a:lnTo>
                <a:lnTo>
                  <a:pt x="6755" y="165"/>
                </a:lnTo>
                <a:lnTo>
                  <a:pt x="6755" y="158"/>
                </a:lnTo>
                <a:lnTo>
                  <a:pt x="6755" y="158"/>
                </a:lnTo>
                <a:lnTo>
                  <a:pt x="6756" y="124"/>
                </a:lnTo>
                <a:lnTo>
                  <a:pt x="6757" y="136"/>
                </a:lnTo>
                <a:lnTo>
                  <a:pt x="6757" y="138"/>
                </a:lnTo>
                <a:lnTo>
                  <a:pt x="6757" y="135"/>
                </a:lnTo>
                <a:lnTo>
                  <a:pt x="6757" y="156"/>
                </a:lnTo>
                <a:lnTo>
                  <a:pt x="6758" y="146"/>
                </a:lnTo>
                <a:lnTo>
                  <a:pt x="6758" y="146"/>
                </a:lnTo>
                <a:lnTo>
                  <a:pt x="6758" y="162"/>
                </a:lnTo>
                <a:lnTo>
                  <a:pt x="6759" y="145"/>
                </a:lnTo>
                <a:lnTo>
                  <a:pt x="6759" y="149"/>
                </a:lnTo>
                <a:lnTo>
                  <a:pt x="6759" y="148"/>
                </a:lnTo>
                <a:lnTo>
                  <a:pt x="6760" y="155"/>
                </a:lnTo>
                <a:lnTo>
                  <a:pt x="6761" y="133"/>
                </a:lnTo>
                <a:lnTo>
                  <a:pt x="6761" y="142"/>
                </a:lnTo>
                <a:lnTo>
                  <a:pt x="6761" y="134"/>
                </a:lnTo>
                <a:lnTo>
                  <a:pt x="6762" y="149"/>
                </a:lnTo>
                <a:lnTo>
                  <a:pt x="6762" y="138"/>
                </a:lnTo>
                <a:lnTo>
                  <a:pt x="6763" y="139"/>
                </a:lnTo>
                <a:lnTo>
                  <a:pt x="6763" y="135"/>
                </a:lnTo>
                <a:lnTo>
                  <a:pt x="6764" y="151"/>
                </a:lnTo>
                <a:lnTo>
                  <a:pt x="6764" y="148"/>
                </a:lnTo>
                <a:lnTo>
                  <a:pt x="6764" y="150"/>
                </a:lnTo>
                <a:lnTo>
                  <a:pt x="6765" y="146"/>
                </a:lnTo>
                <a:lnTo>
                  <a:pt x="6765" y="173"/>
                </a:lnTo>
                <a:lnTo>
                  <a:pt x="6765" y="177"/>
                </a:lnTo>
                <a:lnTo>
                  <a:pt x="6765" y="180"/>
                </a:lnTo>
                <a:lnTo>
                  <a:pt x="6766" y="113"/>
                </a:lnTo>
                <a:lnTo>
                  <a:pt x="6767" y="114"/>
                </a:lnTo>
                <a:lnTo>
                  <a:pt x="6767" y="19"/>
                </a:lnTo>
                <a:lnTo>
                  <a:pt x="6768" y="144"/>
                </a:lnTo>
                <a:lnTo>
                  <a:pt x="6768" y="146"/>
                </a:lnTo>
                <a:lnTo>
                  <a:pt x="6769" y="217"/>
                </a:lnTo>
                <a:lnTo>
                  <a:pt x="6769" y="213"/>
                </a:lnTo>
                <a:lnTo>
                  <a:pt x="6770" y="213"/>
                </a:lnTo>
                <a:lnTo>
                  <a:pt x="6770" y="255"/>
                </a:lnTo>
                <a:lnTo>
                  <a:pt x="6771" y="118"/>
                </a:lnTo>
                <a:lnTo>
                  <a:pt x="6771" y="118"/>
                </a:lnTo>
                <a:lnTo>
                  <a:pt x="6771" y="119"/>
                </a:lnTo>
                <a:lnTo>
                  <a:pt x="6772" y="86"/>
                </a:lnTo>
                <a:lnTo>
                  <a:pt x="6772" y="93"/>
                </a:lnTo>
                <a:lnTo>
                  <a:pt x="6772" y="94"/>
                </a:lnTo>
                <a:lnTo>
                  <a:pt x="6772" y="24"/>
                </a:lnTo>
                <a:lnTo>
                  <a:pt x="6773" y="197"/>
                </a:lnTo>
                <a:lnTo>
                  <a:pt x="6773" y="179"/>
                </a:lnTo>
                <a:lnTo>
                  <a:pt x="6774" y="177"/>
                </a:lnTo>
                <a:lnTo>
                  <a:pt x="6775" y="152"/>
                </a:lnTo>
                <a:lnTo>
                  <a:pt x="6775" y="187"/>
                </a:lnTo>
                <a:lnTo>
                  <a:pt x="6775" y="185"/>
                </a:lnTo>
                <a:lnTo>
                  <a:pt x="6775" y="184"/>
                </a:lnTo>
                <a:lnTo>
                  <a:pt x="6776" y="139"/>
                </a:lnTo>
                <a:lnTo>
                  <a:pt x="6776" y="143"/>
                </a:lnTo>
                <a:lnTo>
                  <a:pt x="6776" y="143"/>
                </a:lnTo>
                <a:lnTo>
                  <a:pt x="6776" y="144"/>
                </a:lnTo>
                <a:lnTo>
                  <a:pt x="6778" y="101"/>
                </a:lnTo>
                <a:lnTo>
                  <a:pt x="6778" y="109"/>
                </a:lnTo>
                <a:lnTo>
                  <a:pt x="6778" y="111"/>
                </a:lnTo>
                <a:lnTo>
                  <a:pt x="6779" y="146"/>
                </a:lnTo>
                <a:lnTo>
                  <a:pt x="6779" y="130"/>
                </a:lnTo>
                <a:lnTo>
                  <a:pt x="6779" y="133"/>
                </a:lnTo>
                <a:lnTo>
                  <a:pt x="6779" y="132"/>
                </a:lnTo>
                <a:lnTo>
                  <a:pt x="6780" y="170"/>
                </a:lnTo>
                <a:lnTo>
                  <a:pt x="6780" y="166"/>
                </a:lnTo>
                <a:lnTo>
                  <a:pt x="6781" y="167"/>
                </a:lnTo>
                <a:lnTo>
                  <a:pt x="6781" y="149"/>
                </a:lnTo>
                <a:lnTo>
                  <a:pt x="6782" y="213"/>
                </a:lnTo>
                <a:lnTo>
                  <a:pt x="6782" y="213"/>
                </a:lnTo>
                <a:lnTo>
                  <a:pt x="6782" y="210"/>
                </a:lnTo>
                <a:lnTo>
                  <a:pt x="6783" y="93"/>
                </a:lnTo>
                <a:lnTo>
                  <a:pt x="6783" y="103"/>
                </a:lnTo>
                <a:lnTo>
                  <a:pt x="6783" y="101"/>
                </a:lnTo>
                <a:lnTo>
                  <a:pt x="6784" y="145"/>
                </a:lnTo>
                <a:lnTo>
                  <a:pt x="6784" y="135"/>
                </a:lnTo>
                <a:lnTo>
                  <a:pt x="6785" y="136"/>
                </a:lnTo>
                <a:lnTo>
                  <a:pt x="6785" y="118"/>
                </a:lnTo>
                <a:lnTo>
                  <a:pt x="6786" y="160"/>
                </a:lnTo>
                <a:lnTo>
                  <a:pt x="6786" y="156"/>
                </a:lnTo>
                <a:lnTo>
                  <a:pt x="6786" y="160"/>
                </a:lnTo>
                <a:lnTo>
                  <a:pt x="6787" y="180"/>
                </a:lnTo>
                <a:lnTo>
                  <a:pt x="6787" y="149"/>
                </a:lnTo>
                <a:lnTo>
                  <a:pt x="6787" y="153"/>
                </a:lnTo>
                <a:lnTo>
                  <a:pt x="6787" y="151"/>
                </a:lnTo>
                <a:lnTo>
                  <a:pt x="6789" y="195"/>
                </a:lnTo>
                <a:lnTo>
                  <a:pt x="6789" y="139"/>
                </a:lnTo>
                <a:lnTo>
                  <a:pt x="6789" y="139"/>
                </a:lnTo>
                <a:lnTo>
                  <a:pt x="6789" y="141"/>
                </a:lnTo>
                <a:lnTo>
                  <a:pt x="6790" y="116"/>
                </a:lnTo>
                <a:lnTo>
                  <a:pt x="6790" y="134"/>
                </a:lnTo>
                <a:lnTo>
                  <a:pt x="6790" y="133"/>
                </a:lnTo>
                <a:lnTo>
                  <a:pt x="6791" y="124"/>
                </a:lnTo>
                <a:lnTo>
                  <a:pt x="6791" y="137"/>
                </a:lnTo>
                <a:lnTo>
                  <a:pt x="6791" y="136"/>
                </a:lnTo>
                <a:lnTo>
                  <a:pt x="6792" y="134"/>
                </a:lnTo>
                <a:lnTo>
                  <a:pt x="6792" y="158"/>
                </a:lnTo>
                <a:lnTo>
                  <a:pt x="6793" y="124"/>
                </a:lnTo>
                <a:lnTo>
                  <a:pt x="6793" y="137"/>
                </a:lnTo>
                <a:lnTo>
                  <a:pt x="6793" y="137"/>
                </a:lnTo>
                <a:lnTo>
                  <a:pt x="6794" y="163"/>
                </a:lnTo>
                <a:lnTo>
                  <a:pt x="6794" y="134"/>
                </a:lnTo>
                <a:lnTo>
                  <a:pt x="6794" y="129"/>
                </a:lnTo>
                <a:lnTo>
                  <a:pt x="6795" y="124"/>
                </a:lnTo>
                <a:lnTo>
                  <a:pt x="6796" y="167"/>
                </a:lnTo>
                <a:lnTo>
                  <a:pt x="6796" y="142"/>
                </a:lnTo>
                <a:lnTo>
                  <a:pt x="6796" y="125"/>
                </a:lnTo>
                <a:lnTo>
                  <a:pt x="6797" y="170"/>
                </a:lnTo>
                <a:lnTo>
                  <a:pt x="6797" y="166"/>
                </a:lnTo>
                <a:lnTo>
                  <a:pt x="6797" y="165"/>
                </a:lnTo>
                <a:lnTo>
                  <a:pt x="6797" y="172"/>
                </a:lnTo>
                <a:lnTo>
                  <a:pt x="6798" y="135"/>
                </a:lnTo>
                <a:lnTo>
                  <a:pt x="6798" y="137"/>
                </a:lnTo>
                <a:lnTo>
                  <a:pt x="6799" y="146"/>
                </a:lnTo>
                <a:lnTo>
                  <a:pt x="6799" y="74"/>
                </a:lnTo>
                <a:lnTo>
                  <a:pt x="6800" y="120"/>
                </a:lnTo>
                <a:lnTo>
                  <a:pt x="6800" y="121"/>
                </a:lnTo>
                <a:lnTo>
                  <a:pt x="6800" y="121"/>
                </a:lnTo>
                <a:lnTo>
                  <a:pt x="6801" y="161"/>
                </a:lnTo>
                <a:lnTo>
                  <a:pt x="6801" y="153"/>
                </a:lnTo>
                <a:lnTo>
                  <a:pt x="6801" y="169"/>
                </a:lnTo>
                <a:lnTo>
                  <a:pt x="6802" y="150"/>
                </a:lnTo>
                <a:lnTo>
                  <a:pt x="6802" y="213"/>
                </a:lnTo>
                <a:lnTo>
                  <a:pt x="6803" y="151"/>
                </a:lnTo>
                <a:lnTo>
                  <a:pt x="6803" y="147"/>
                </a:lnTo>
                <a:lnTo>
                  <a:pt x="6804" y="111"/>
                </a:lnTo>
                <a:lnTo>
                  <a:pt x="6804" y="112"/>
                </a:lnTo>
                <a:lnTo>
                  <a:pt x="6804" y="111"/>
                </a:lnTo>
                <a:lnTo>
                  <a:pt x="6804" y="105"/>
                </a:lnTo>
                <a:lnTo>
                  <a:pt x="6805" y="142"/>
                </a:lnTo>
                <a:lnTo>
                  <a:pt x="6805" y="128"/>
                </a:lnTo>
                <a:lnTo>
                  <a:pt x="6805" y="126"/>
                </a:lnTo>
                <a:lnTo>
                  <a:pt x="6806" y="121"/>
                </a:lnTo>
                <a:lnTo>
                  <a:pt x="6806" y="167"/>
                </a:lnTo>
                <a:lnTo>
                  <a:pt x="6807" y="137"/>
                </a:lnTo>
                <a:lnTo>
                  <a:pt x="6807" y="137"/>
                </a:lnTo>
                <a:lnTo>
                  <a:pt x="6807" y="52"/>
                </a:lnTo>
                <a:lnTo>
                  <a:pt x="6808" y="164"/>
                </a:lnTo>
                <a:lnTo>
                  <a:pt x="6808" y="164"/>
                </a:lnTo>
                <a:lnTo>
                  <a:pt x="6808" y="272"/>
                </a:lnTo>
                <a:lnTo>
                  <a:pt x="6810" y="163"/>
                </a:lnTo>
                <a:lnTo>
                  <a:pt x="6810" y="165"/>
                </a:lnTo>
                <a:lnTo>
                  <a:pt x="6810" y="160"/>
                </a:lnTo>
                <a:lnTo>
                  <a:pt x="6811" y="178"/>
                </a:lnTo>
                <a:lnTo>
                  <a:pt x="6811" y="116"/>
                </a:lnTo>
                <a:lnTo>
                  <a:pt x="6811" y="116"/>
                </a:lnTo>
                <a:lnTo>
                  <a:pt x="6812" y="103"/>
                </a:lnTo>
                <a:lnTo>
                  <a:pt x="6812" y="137"/>
                </a:lnTo>
                <a:lnTo>
                  <a:pt x="6812" y="128"/>
                </a:lnTo>
                <a:lnTo>
                  <a:pt x="6812" y="129"/>
                </a:lnTo>
                <a:lnTo>
                  <a:pt x="6813" y="123"/>
                </a:lnTo>
                <a:lnTo>
                  <a:pt x="6813" y="156"/>
                </a:lnTo>
                <a:lnTo>
                  <a:pt x="6814" y="144"/>
                </a:lnTo>
                <a:lnTo>
                  <a:pt x="6814" y="144"/>
                </a:lnTo>
                <a:lnTo>
                  <a:pt x="6814" y="131"/>
                </a:lnTo>
                <a:lnTo>
                  <a:pt x="6814" y="157"/>
                </a:lnTo>
                <a:lnTo>
                  <a:pt x="6815" y="139"/>
                </a:lnTo>
                <a:lnTo>
                  <a:pt x="6815" y="139"/>
                </a:lnTo>
                <a:lnTo>
                  <a:pt x="6816" y="165"/>
                </a:lnTo>
                <a:lnTo>
                  <a:pt x="6816" y="162"/>
                </a:lnTo>
                <a:lnTo>
                  <a:pt x="6816" y="161"/>
                </a:lnTo>
                <a:lnTo>
                  <a:pt x="6817" y="165"/>
                </a:lnTo>
                <a:lnTo>
                  <a:pt x="6818" y="147"/>
                </a:lnTo>
                <a:lnTo>
                  <a:pt x="6818" y="152"/>
                </a:lnTo>
                <a:lnTo>
                  <a:pt x="6818" y="152"/>
                </a:lnTo>
                <a:lnTo>
                  <a:pt x="6818" y="152"/>
                </a:lnTo>
                <a:lnTo>
                  <a:pt x="6819" y="141"/>
                </a:lnTo>
                <a:lnTo>
                  <a:pt x="6820" y="143"/>
                </a:lnTo>
                <a:lnTo>
                  <a:pt x="6820" y="133"/>
                </a:lnTo>
                <a:lnTo>
                  <a:pt x="6821" y="147"/>
                </a:lnTo>
                <a:lnTo>
                  <a:pt x="6821" y="143"/>
                </a:lnTo>
                <a:lnTo>
                  <a:pt x="6821" y="142"/>
                </a:lnTo>
                <a:lnTo>
                  <a:pt x="6821" y="163"/>
                </a:lnTo>
                <a:lnTo>
                  <a:pt x="6822" y="130"/>
                </a:lnTo>
                <a:lnTo>
                  <a:pt x="6822" y="144"/>
                </a:lnTo>
                <a:lnTo>
                  <a:pt x="6822" y="145"/>
                </a:lnTo>
                <a:lnTo>
                  <a:pt x="6822" y="146"/>
                </a:lnTo>
                <a:lnTo>
                  <a:pt x="6823" y="117"/>
                </a:lnTo>
                <a:lnTo>
                  <a:pt x="6823" y="134"/>
                </a:lnTo>
                <a:lnTo>
                  <a:pt x="6824" y="135"/>
                </a:lnTo>
                <a:lnTo>
                  <a:pt x="6824" y="133"/>
                </a:lnTo>
                <a:lnTo>
                  <a:pt x="6824" y="155"/>
                </a:lnTo>
                <a:lnTo>
                  <a:pt x="6825" y="155"/>
                </a:lnTo>
                <a:lnTo>
                  <a:pt x="6825" y="151"/>
                </a:lnTo>
                <a:lnTo>
                  <a:pt x="6825" y="147"/>
                </a:lnTo>
                <a:lnTo>
                  <a:pt x="6826" y="166"/>
                </a:lnTo>
                <a:lnTo>
                  <a:pt x="6826" y="151"/>
                </a:lnTo>
                <a:lnTo>
                  <a:pt x="6827" y="152"/>
                </a:lnTo>
                <a:lnTo>
                  <a:pt x="6827" y="182"/>
                </a:lnTo>
                <a:lnTo>
                  <a:pt x="6828" y="132"/>
                </a:lnTo>
                <a:lnTo>
                  <a:pt x="6828" y="133"/>
                </a:lnTo>
                <a:lnTo>
                  <a:pt x="6828" y="135"/>
                </a:lnTo>
                <a:lnTo>
                  <a:pt x="6828" y="124"/>
                </a:lnTo>
                <a:lnTo>
                  <a:pt x="6829" y="153"/>
                </a:lnTo>
                <a:lnTo>
                  <a:pt x="6829" y="145"/>
                </a:lnTo>
                <a:lnTo>
                  <a:pt x="6829" y="144"/>
                </a:lnTo>
                <a:lnTo>
                  <a:pt x="6830" y="133"/>
                </a:lnTo>
                <a:lnTo>
                  <a:pt x="6830" y="149"/>
                </a:lnTo>
                <a:lnTo>
                  <a:pt x="6830" y="133"/>
                </a:lnTo>
                <a:lnTo>
                  <a:pt x="6831" y="132"/>
                </a:lnTo>
                <a:lnTo>
                  <a:pt x="6832" y="146"/>
                </a:lnTo>
                <a:lnTo>
                  <a:pt x="6832" y="99"/>
                </a:lnTo>
                <a:lnTo>
                  <a:pt x="6832" y="102"/>
                </a:lnTo>
                <a:lnTo>
                  <a:pt x="6832" y="106"/>
                </a:lnTo>
                <a:lnTo>
                  <a:pt x="6833" y="162"/>
                </a:lnTo>
                <a:lnTo>
                  <a:pt x="6834" y="161"/>
                </a:lnTo>
                <a:lnTo>
                  <a:pt x="6834" y="180"/>
                </a:lnTo>
                <a:lnTo>
                  <a:pt x="6835" y="144"/>
                </a:lnTo>
                <a:lnTo>
                  <a:pt x="6835" y="150"/>
                </a:lnTo>
                <a:lnTo>
                  <a:pt x="6835" y="148"/>
                </a:lnTo>
                <a:lnTo>
                  <a:pt x="6835" y="141"/>
                </a:lnTo>
                <a:lnTo>
                  <a:pt x="6836" y="151"/>
                </a:lnTo>
                <a:lnTo>
                  <a:pt x="6836" y="146"/>
                </a:lnTo>
                <a:lnTo>
                  <a:pt x="6836" y="147"/>
                </a:lnTo>
                <a:lnTo>
                  <a:pt x="6837" y="134"/>
                </a:lnTo>
                <a:lnTo>
                  <a:pt x="6837" y="155"/>
                </a:lnTo>
                <a:lnTo>
                  <a:pt x="6837" y="143"/>
                </a:lnTo>
                <a:lnTo>
                  <a:pt x="6838" y="144"/>
                </a:lnTo>
                <a:lnTo>
                  <a:pt x="6838" y="146"/>
                </a:lnTo>
                <a:lnTo>
                  <a:pt x="6838" y="134"/>
                </a:lnTo>
                <a:lnTo>
                  <a:pt x="6839" y="135"/>
                </a:lnTo>
                <a:lnTo>
                  <a:pt x="6839" y="134"/>
                </a:lnTo>
                <a:lnTo>
                  <a:pt x="6839" y="182"/>
                </a:lnTo>
                <a:lnTo>
                  <a:pt x="6840" y="129"/>
                </a:lnTo>
                <a:lnTo>
                  <a:pt x="6840" y="136"/>
                </a:lnTo>
                <a:lnTo>
                  <a:pt x="6840" y="130"/>
                </a:lnTo>
                <a:lnTo>
                  <a:pt x="6841" y="148"/>
                </a:lnTo>
                <a:lnTo>
                  <a:pt x="6841" y="129"/>
                </a:lnTo>
                <a:lnTo>
                  <a:pt x="6842" y="134"/>
                </a:lnTo>
                <a:lnTo>
                  <a:pt x="6842" y="136"/>
                </a:lnTo>
                <a:lnTo>
                  <a:pt x="6842" y="111"/>
                </a:lnTo>
                <a:lnTo>
                  <a:pt x="6843" y="166"/>
                </a:lnTo>
                <a:lnTo>
                  <a:pt x="6843" y="162"/>
                </a:lnTo>
                <a:lnTo>
                  <a:pt x="6844" y="179"/>
                </a:lnTo>
                <a:lnTo>
                  <a:pt x="6844" y="157"/>
                </a:lnTo>
                <a:lnTo>
                  <a:pt x="6844" y="160"/>
                </a:lnTo>
                <a:lnTo>
                  <a:pt x="6844" y="162"/>
                </a:lnTo>
                <a:lnTo>
                  <a:pt x="6845" y="175"/>
                </a:lnTo>
                <a:lnTo>
                  <a:pt x="6846" y="124"/>
                </a:lnTo>
                <a:lnTo>
                  <a:pt x="6846" y="126"/>
                </a:lnTo>
                <a:lnTo>
                  <a:pt x="6846" y="126"/>
                </a:lnTo>
                <a:lnTo>
                  <a:pt x="6846" y="112"/>
                </a:lnTo>
                <a:lnTo>
                  <a:pt x="6847" y="145"/>
                </a:lnTo>
                <a:lnTo>
                  <a:pt x="6847" y="115"/>
                </a:lnTo>
                <a:lnTo>
                  <a:pt x="6847" y="121"/>
                </a:lnTo>
                <a:lnTo>
                  <a:pt x="6848" y="64"/>
                </a:lnTo>
                <a:lnTo>
                  <a:pt x="6848" y="199"/>
                </a:lnTo>
                <a:lnTo>
                  <a:pt x="6849" y="106"/>
                </a:lnTo>
                <a:lnTo>
                  <a:pt x="6849" y="208"/>
                </a:lnTo>
                <a:lnTo>
                  <a:pt x="6850" y="160"/>
                </a:lnTo>
                <a:lnTo>
                  <a:pt x="6850" y="166"/>
                </a:lnTo>
                <a:lnTo>
                  <a:pt x="6851" y="139"/>
                </a:lnTo>
                <a:lnTo>
                  <a:pt x="6851" y="200"/>
                </a:lnTo>
                <a:lnTo>
                  <a:pt x="6851" y="167"/>
                </a:lnTo>
                <a:lnTo>
                  <a:pt x="6851" y="178"/>
                </a:lnTo>
                <a:lnTo>
                  <a:pt x="6852" y="109"/>
                </a:lnTo>
                <a:lnTo>
                  <a:pt x="6853" y="111"/>
                </a:lnTo>
                <a:lnTo>
                  <a:pt x="6853" y="114"/>
                </a:lnTo>
                <a:lnTo>
                  <a:pt x="6853" y="111"/>
                </a:lnTo>
                <a:lnTo>
                  <a:pt x="6854" y="126"/>
                </a:lnTo>
                <a:lnTo>
                  <a:pt x="6854" y="125"/>
                </a:lnTo>
                <a:lnTo>
                  <a:pt x="6854" y="124"/>
                </a:lnTo>
                <a:lnTo>
                  <a:pt x="6855" y="140"/>
                </a:lnTo>
                <a:lnTo>
                  <a:pt x="6855" y="138"/>
                </a:lnTo>
                <a:lnTo>
                  <a:pt x="6855" y="138"/>
                </a:lnTo>
                <a:lnTo>
                  <a:pt x="6856" y="133"/>
                </a:lnTo>
                <a:lnTo>
                  <a:pt x="6856" y="184"/>
                </a:lnTo>
                <a:lnTo>
                  <a:pt x="6857" y="142"/>
                </a:lnTo>
                <a:lnTo>
                  <a:pt x="6857" y="144"/>
                </a:lnTo>
                <a:lnTo>
                  <a:pt x="6857" y="156"/>
                </a:lnTo>
                <a:lnTo>
                  <a:pt x="6858" y="135"/>
                </a:lnTo>
                <a:lnTo>
                  <a:pt x="6858" y="139"/>
                </a:lnTo>
                <a:lnTo>
                  <a:pt x="6858" y="139"/>
                </a:lnTo>
                <a:lnTo>
                  <a:pt x="6859" y="161"/>
                </a:lnTo>
                <a:lnTo>
                  <a:pt x="6860" y="131"/>
                </a:lnTo>
                <a:lnTo>
                  <a:pt x="6860" y="136"/>
                </a:lnTo>
                <a:lnTo>
                  <a:pt x="6860" y="135"/>
                </a:lnTo>
                <a:lnTo>
                  <a:pt x="6860" y="135"/>
                </a:lnTo>
                <a:lnTo>
                  <a:pt x="6861" y="161"/>
                </a:lnTo>
                <a:lnTo>
                  <a:pt x="6861" y="154"/>
                </a:lnTo>
                <a:lnTo>
                  <a:pt x="6861" y="154"/>
                </a:lnTo>
                <a:lnTo>
                  <a:pt x="6861" y="151"/>
                </a:lnTo>
                <a:lnTo>
                  <a:pt x="6862" y="162"/>
                </a:lnTo>
                <a:lnTo>
                  <a:pt x="6862" y="159"/>
                </a:lnTo>
                <a:lnTo>
                  <a:pt x="6862" y="160"/>
                </a:lnTo>
                <a:lnTo>
                  <a:pt x="6863" y="169"/>
                </a:lnTo>
                <a:lnTo>
                  <a:pt x="6863" y="144"/>
                </a:lnTo>
                <a:lnTo>
                  <a:pt x="6864" y="149"/>
                </a:lnTo>
                <a:lnTo>
                  <a:pt x="6864" y="152"/>
                </a:lnTo>
                <a:lnTo>
                  <a:pt x="6864" y="142"/>
                </a:lnTo>
                <a:lnTo>
                  <a:pt x="6865" y="155"/>
                </a:lnTo>
                <a:lnTo>
                  <a:pt x="6865" y="147"/>
                </a:lnTo>
                <a:lnTo>
                  <a:pt x="6866" y="150"/>
                </a:lnTo>
                <a:lnTo>
                  <a:pt x="6866" y="151"/>
                </a:lnTo>
                <a:lnTo>
                  <a:pt x="6867" y="141"/>
                </a:lnTo>
                <a:lnTo>
                  <a:pt x="6867" y="144"/>
                </a:lnTo>
                <a:lnTo>
                  <a:pt x="6867" y="147"/>
                </a:lnTo>
                <a:lnTo>
                  <a:pt x="6867" y="141"/>
                </a:lnTo>
                <a:lnTo>
                  <a:pt x="6868" y="155"/>
                </a:lnTo>
                <a:lnTo>
                  <a:pt x="6868" y="152"/>
                </a:lnTo>
                <a:lnTo>
                  <a:pt x="6868" y="151"/>
                </a:lnTo>
                <a:lnTo>
                  <a:pt x="6869" y="134"/>
                </a:lnTo>
                <a:lnTo>
                  <a:pt x="6869" y="143"/>
                </a:lnTo>
                <a:lnTo>
                  <a:pt x="6869" y="144"/>
                </a:lnTo>
                <a:lnTo>
                  <a:pt x="6870" y="151"/>
                </a:lnTo>
                <a:lnTo>
                  <a:pt x="6870" y="131"/>
                </a:lnTo>
                <a:lnTo>
                  <a:pt x="6871" y="138"/>
                </a:lnTo>
                <a:lnTo>
                  <a:pt x="6871" y="137"/>
                </a:lnTo>
                <a:lnTo>
                  <a:pt x="6871" y="147"/>
                </a:lnTo>
                <a:lnTo>
                  <a:pt x="6872" y="139"/>
                </a:lnTo>
                <a:lnTo>
                  <a:pt x="6872" y="139"/>
                </a:lnTo>
                <a:lnTo>
                  <a:pt x="6872" y="133"/>
                </a:lnTo>
                <a:lnTo>
                  <a:pt x="6873" y="154"/>
                </a:lnTo>
                <a:lnTo>
                  <a:pt x="6874" y="145"/>
                </a:lnTo>
                <a:lnTo>
                  <a:pt x="6874" y="146"/>
                </a:lnTo>
                <a:lnTo>
                  <a:pt x="6875" y="136"/>
                </a:lnTo>
                <a:lnTo>
                  <a:pt x="6875" y="142"/>
                </a:lnTo>
                <a:lnTo>
                  <a:pt x="6875" y="146"/>
                </a:lnTo>
                <a:lnTo>
                  <a:pt x="6875" y="155"/>
                </a:lnTo>
                <a:lnTo>
                  <a:pt x="6876" y="111"/>
                </a:lnTo>
                <a:lnTo>
                  <a:pt x="6876" y="145"/>
                </a:lnTo>
                <a:lnTo>
                  <a:pt x="6877" y="150"/>
                </a:lnTo>
                <a:lnTo>
                  <a:pt x="6877" y="147"/>
                </a:lnTo>
                <a:lnTo>
                  <a:pt x="6878" y="175"/>
                </a:lnTo>
                <a:lnTo>
                  <a:pt x="6878" y="157"/>
                </a:lnTo>
                <a:lnTo>
                  <a:pt x="6878" y="155"/>
                </a:lnTo>
                <a:lnTo>
                  <a:pt x="6878" y="132"/>
                </a:lnTo>
                <a:lnTo>
                  <a:pt x="6879" y="193"/>
                </a:lnTo>
                <a:lnTo>
                  <a:pt x="6879" y="148"/>
                </a:lnTo>
                <a:lnTo>
                  <a:pt x="6879" y="148"/>
                </a:lnTo>
                <a:lnTo>
                  <a:pt x="6880" y="109"/>
                </a:lnTo>
                <a:lnTo>
                  <a:pt x="6880" y="119"/>
                </a:lnTo>
                <a:lnTo>
                  <a:pt x="6881" y="122"/>
                </a:lnTo>
                <a:lnTo>
                  <a:pt x="6882" y="151"/>
                </a:lnTo>
                <a:lnTo>
                  <a:pt x="6882" y="106"/>
                </a:lnTo>
                <a:lnTo>
                  <a:pt x="6882" y="121"/>
                </a:lnTo>
                <a:lnTo>
                  <a:pt x="6882" y="120"/>
                </a:lnTo>
                <a:lnTo>
                  <a:pt x="6883" y="166"/>
                </a:lnTo>
                <a:lnTo>
                  <a:pt x="6883" y="154"/>
                </a:lnTo>
                <a:lnTo>
                  <a:pt x="6884" y="141"/>
                </a:lnTo>
                <a:lnTo>
                  <a:pt x="6884" y="114"/>
                </a:lnTo>
                <a:lnTo>
                  <a:pt x="6884" y="167"/>
                </a:lnTo>
                <a:lnTo>
                  <a:pt x="6885" y="160"/>
                </a:lnTo>
                <a:lnTo>
                  <a:pt x="6885" y="163"/>
                </a:lnTo>
                <a:lnTo>
                  <a:pt x="6885" y="172"/>
                </a:lnTo>
                <a:lnTo>
                  <a:pt x="6886" y="115"/>
                </a:lnTo>
                <a:lnTo>
                  <a:pt x="6886" y="147"/>
                </a:lnTo>
                <a:lnTo>
                  <a:pt x="6886" y="150"/>
                </a:lnTo>
                <a:lnTo>
                  <a:pt x="6887" y="203"/>
                </a:lnTo>
                <a:lnTo>
                  <a:pt x="6887" y="129"/>
                </a:lnTo>
                <a:lnTo>
                  <a:pt x="6887" y="129"/>
                </a:lnTo>
                <a:lnTo>
                  <a:pt x="6888" y="128"/>
                </a:lnTo>
                <a:lnTo>
                  <a:pt x="6888" y="130"/>
                </a:lnTo>
                <a:lnTo>
                  <a:pt x="6889" y="113"/>
                </a:lnTo>
                <a:lnTo>
                  <a:pt x="6889" y="120"/>
                </a:lnTo>
                <a:lnTo>
                  <a:pt x="6889" y="118"/>
                </a:lnTo>
                <a:lnTo>
                  <a:pt x="6890" y="113"/>
                </a:lnTo>
                <a:lnTo>
                  <a:pt x="6890" y="145"/>
                </a:lnTo>
                <a:lnTo>
                  <a:pt x="6890" y="142"/>
                </a:lnTo>
                <a:lnTo>
                  <a:pt x="6891" y="141"/>
                </a:lnTo>
                <a:lnTo>
                  <a:pt x="6891" y="139"/>
                </a:lnTo>
                <a:lnTo>
                  <a:pt x="6892" y="188"/>
                </a:lnTo>
                <a:lnTo>
                  <a:pt x="6892" y="195"/>
                </a:lnTo>
                <a:lnTo>
                  <a:pt x="6892" y="199"/>
                </a:lnTo>
                <a:lnTo>
                  <a:pt x="6893" y="129"/>
                </a:lnTo>
                <a:lnTo>
                  <a:pt x="6893" y="138"/>
                </a:lnTo>
                <a:lnTo>
                  <a:pt x="6893" y="138"/>
                </a:lnTo>
                <a:lnTo>
                  <a:pt x="6893" y="137"/>
                </a:lnTo>
                <a:lnTo>
                  <a:pt x="6894" y="165"/>
                </a:lnTo>
                <a:lnTo>
                  <a:pt x="6894" y="146"/>
                </a:lnTo>
                <a:lnTo>
                  <a:pt x="6895" y="145"/>
                </a:lnTo>
                <a:lnTo>
                  <a:pt x="6895" y="168"/>
                </a:lnTo>
                <a:lnTo>
                  <a:pt x="6896" y="132"/>
                </a:lnTo>
                <a:lnTo>
                  <a:pt x="6896" y="134"/>
                </a:lnTo>
                <a:lnTo>
                  <a:pt x="6896" y="132"/>
                </a:lnTo>
                <a:lnTo>
                  <a:pt x="6897" y="143"/>
                </a:lnTo>
                <a:lnTo>
                  <a:pt x="6897" y="104"/>
                </a:lnTo>
                <a:lnTo>
                  <a:pt x="6897" y="113"/>
                </a:lnTo>
                <a:lnTo>
                  <a:pt x="6897" y="118"/>
                </a:lnTo>
                <a:lnTo>
                  <a:pt x="6898" y="175"/>
                </a:lnTo>
                <a:lnTo>
                  <a:pt x="6899" y="161"/>
                </a:lnTo>
                <a:lnTo>
                  <a:pt x="6899" y="162"/>
                </a:lnTo>
                <a:lnTo>
                  <a:pt x="6899" y="173"/>
                </a:lnTo>
                <a:lnTo>
                  <a:pt x="6900" y="151"/>
                </a:lnTo>
                <a:lnTo>
                  <a:pt x="6900" y="152"/>
                </a:lnTo>
                <a:lnTo>
                  <a:pt x="6900" y="148"/>
                </a:lnTo>
                <a:lnTo>
                  <a:pt x="6901" y="158"/>
                </a:lnTo>
                <a:lnTo>
                  <a:pt x="6901" y="140"/>
                </a:lnTo>
                <a:lnTo>
                  <a:pt x="6901" y="143"/>
                </a:lnTo>
                <a:lnTo>
                  <a:pt x="6901" y="145"/>
                </a:lnTo>
                <a:lnTo>
                  <a:pt x="6903" y="157"/>
                </a:lnTo>
                <a:lnTo>
                  <a:pt x="6903" y="114"/>
                </a:lnTo>
                <a:lnTo>
                  <a:pt x="6903" y="114"/>
                </a:lnTo>
                <a:lnTo>
                  <a:pt x="6903" y="114"/>
                </a:lnTo>
                <a:lnTo>
                  <a:pt x="6903" y="112"/>
                </a:lnTo>
                <a:lnTo>
                  <a:pt x="6904" y="140"/>
                </a:lnTo>
                <a:lnTo>
                  <a:pt x="6904" y="128"/>
                </a:lnTo>
                <a:lnTo>
                  <a:pt x="6904" y="83"/>
                </a:lnTo>
                <a:lnTo>
                  <a:pt x="6906" y="169"/>
                </a:lnTo>
                <a:lnTo>
                  <a:pt x="6906" y="167"/>
                </a:lnTo>
                <a:lnTo>
                  <a:pt x="6906" y="169"/>
                </a:lnTo>
                <a:lnTo>
                  <a:pt x="6906" y="186"/>
                </a:lnTo>
                <a:lnTo>
                  <a:pt x="6907" y="156"/>
                </a:lnTo>
                <a:lnTo>
                  <a:pt x="6907" y="165"/>
                </a:lnTo>
                <a:lnTo>
                  <a:pt x="6907" y="166"/>
                </a:lnTo>
                <a:lnTo>
                  <a:pt x="6908" y="208"/>
                </a:lnTo>
                <a:lnTo>
                  <a:pt x="6908" y="144"/>
                </a:lnTo>
                <a:lnTo>
                  <a:pt x="6908" y="145"/>
                </a:lnTo>
                <a:lnTo>
                  <a:pt x="6909" y="148"/>
                </a:lnTo>
                <a:lnTo>
                  <a:pt x="6909" y="108"/>
                </a:lnTo>
                <a:lnTo>
                  <a:pt x="6910" y="118"/>
                </a:lnTo>
                <a:lnTo>
                  <a:pt x="6910" y="121"/>
                </a:lnTo>
                <a:lnTo>
                  <a:pt x="6910" y="116"/>
                </a:lnTo>
                <a:lnTo>
                  <a:pt x="6911" y="146"/>
                </a:lnTo>
                <a:lnTo>
                  <a:pt x="6911" y="131"/>
                </a:lnTo>
                <a:lnTo>
                  <a:pt x="6911" y="132"/>
                </a:lnTo>
                <a:lnTo>
                  <a:pt x="6911" y="132"/>
                </a:lnTo>
                <a:lnTo>
                  <a:pt x="6912" y="155"/>
                </a:lnTo>
                <a:lnTo>
                  <a:pt x="6912" y="146"/>
                </a:lnTo>
                <a:lnTo>
                  <a:pt x="6912" y="144"/>
                </a:lnTo>
                <a:lnTo>
                  <a:pt x="6913" y="141"/>
                </a:lnTo>
                <a:lnTo>
                  <a:pt x="6914" y="162"/>
                </a:lnTo>
                <a:lnTo>
                  <a:pt x="6914" y="154"/>
                </a:lnTo>
                <a:lnTo>
                  <a:pt x="6914" y="155"/>
                </a:lnTo>
                <a:lnTo>
                  <a:pt x="6914" y="163"/>
                </a:lnTo>
                <a:lnTo>
                  <a:pt x="6915" y="145"/>
                </a:lnTo>
                <a:lnTo>
                  <a:pt x="6915" y="147"/>
                </a:lnTo>
                <a:lnTo>
                  <a:pt x="6915" y="151"/>
                </a:lnTo>
                <a:lnTo>
                  <a:pt x="6916" y="157"/>
                </a:lnTo>
                <a:lnTo>
                  <a:pt x="6917" y="136"/>
                </a:lnTo>
                <a:lnTo>
                  <a:pt x="6917" y="140"/>
                </a:lnTo>
                <a:lnTo>
                  <a:pt x="6917" y="142"/>
                </a:lnTo>
                <a:lnTo>
                  <a:pt x="6917" y="135"/>
                </a:lnTo>
                <a:lnTo>
                  <a:pt x="6918" y="148"/>
                </a:lnTo>
                <a:lnTo>
                  <a:pt x="6918" y="147"/>
                </a:lnTo>
                <a:lnTo>
                  <a:pt x="6918" y="146"/>
                </a:lnTo>
                <a:lnTo>
                  <a:pt x="6918" y="147"/>
                </a:lnTo>
                <a:lnTo>
                  <a:pt x="6919" y="138"/>
                </a:lnTo>
                <a:lnTo>
                  <a:pt x="6919" y="145"/>
                </a:lnTo>
                <a:lnTo>
                  <a:pt x="6919" y="143"/>
                </a:lnTo>
                <a:lnTo>
                  <a:pt x="6921" y="140"/>
                </a:lnTo>
                <a:lnTo>
                  <a:pt x="6921" y="150"/>
                </a:lnTo>
                <a:lnTo>
                  <a:pt x="6921" y="143"/>
                </a:lnTo>
                <a:lnTo>
                  <a:pt x="6921" y="148"/>
                </a:lnTo>
                <a:lnTo>
                  <a:pt x="6921" y="159"/>
                </a:lnTo>
                <a:lnTo>
                  <a:pt x="6922" y="136"/>
                </a:lnTo>
                <a:lnTo>
                  <a:pt x="6922" y="137"/>
                </a:lnTo>
                <a:lnTo>
                  <a:pt x="6923" y="137"/>
                </a:lnTo>
                <a:lnTo>
                  <a:pt x="6923" y="133"/>
                </a:lnTo>
                <a:lnTo>
                  <a:pt x="6924" y="149"/>
                </a:lnTo>
                <a:lnTo>
                  <a:pt x="6924" y="144"/>
                </a:lnTo>
                <a:lnTo>
                  <a:pt x="6924" y="146"/>
                </a:lnTo>
                <a:lnTo>
                  <a:pt x="6924" y="152"/>
                </a:lnTo>
                <a:lnTo>
                  <a:pt x="6925" y="140"/>
                </a:lnTo>
                <a:lnTo>
                  <a:pt x="6925" y="146"/>
                </a:lnTo>
                <a:lnTo>
                  <a:pt x="6925" y="152"/>
                </a:lnTo>
                <a:lnTo>
                  <a:pt x="6925" y="203"/>
                </a:lnTo>
                <a:lnTo>
                  <a:pt x="6926" y="127"/>
                </a:lnTo>
                <a:lnTo>
                  <a:pt x="6926" y="130"/>
                </a:lnTo>
                <a:lnTo>
                  <a:pt x="6926" y="128"/>
                </a:lnTo>
                <a:lnTo>
                  <a:pt x="6927" y="127"/>
                </a:lnTo>
                <a:lnTo>
                  <a:pt x="6928" y="143"/>
                </a:lnTo>
                <a:lnTo>
                  <a:pt x="6928" y="138"/>
                </a:lnTo>
                <a:lnTo>
                  <a:pt x="6928" y="142"/>
                </a:lnTo>
                <a:lnTo>
                  <a:pt x="6928" y="139"/>
                </a:lnTo>
                <a:lnTo>
                  <a:pt x="6929" y="154"/>
                </a:lnTo>
                <a:lnTo>
                  <a:pt x="6929" y="148"/>
                </a:lnTo>
                <a:lnTo>
                  <a:pt x="6930" y="151"/>
                </a:lnTo>
                <a:lnTo>
                  <a:pt x="6931" y="158"/>
                </a:lnTo>
                <a:lnTo>
                  <a:pt x="6931" y="139"/>
                </a:lnTo>
                <a:lnTo>
                  <a:pt x="6931" y="144"/>
                </a:lnTo>
                <a:lnTo>
                  <a:pt x="6931" y="145"/>
                </a:lnTo>
                <a:lnTo>
                  <a:pt x="6931" y="121"/>
                </a:lnTo>
                <a:lnTo>
                  <a:pt x="6932" y="160"/>
                </a:lnTo>
                <a:lnTo>
                  <a:pt x="6932" y="152"/>
                </a:lnTo>
                <a:lnTo>
                  <a:pt x="6932" y="151"/>
                </a:lnTo>
                <a:lnTo>
                  <a:pt x="6933" y="161"/>
                </a:lnTo>
                <a:lnTo>
                  <a:pt x="6933" y="145"/>
                </a:lnTo>
                <a:lnTo>
                  <a:pt x="6933" y="149"/>
                </a:lnTo>
                <a:lnTo>
                  <a:pt x="6934" y="145"/>
                </a:lnTo>
                <a:lnTo>
                  <a:pt x="6935" y="141"/>
                </a:lnTo>
                <a:lnTo>
                  <a:pt x="6935" y="159"/>
                </a:lnTo>
                <a:lnTo>
                  <a:pt x="6935" y="157"/>
                </a:lnTo>
                <a:lnTo>
                  <a:pt x="6935" y="158"/>
                </a:lnTo>
                <a:lnTo>
                  <a:pt x="6935" y="129"/>
                </a:lnTo>
                <a:lnTo>
                  <a:pt x="6936" y="143"/>
                </a:lnTo>
                <a:lnTo>
                  <a:pt x="6936" y="143"/>
                </a:lnTo>
                <a:lnTo>
                  <a:pt x="6937" y="146"/>
                </a:lnTo>
                <a:lnTo>
                  <a:pt x="6938" y="135"/>
                </a:lnTo>
                <a:lnTo>
                  <a:pt x="6938" y="142"/>
                </a:lnTo>
                <a:lnTo>
                  <a:pt x="6938" y="142"/>
                </a:lnTo>
                <a:lnTo>
                  <a:pt x="6939" y="151"/>
                </a:lnTo>
                <a:lnTo>
                  <a:pt x="6939" y="133"/>
                </a:lnTo>
                <a:lnTo>
                  <a:pt x="6939" y="138"/>
                </a:lnTo>
                <a:lnTo>
                  <a:pt x="6939" y="137"/>
                </a:lnTo>
                <a:lnTo>
                  <a:pt x="6940" y="154"/>
                </a:lnTo>
                <a:lnTo>
                  <a:pt x="6940" y="146"/>
                </a:lnTo>
                <a:lnTo>
                  <a:pt x="6941" y="147"/>
                </a:lnTo>
                <a:lnTo>
                  <a:pt x="6941" y="160"/>
                </a:lnTo>
                <a:lnTo>
                  <a:pt x="6942" y="137"/>
                </a:lnTo>
                <a:lnTo>
                  <a:pt x="6942" y="138"/>
                </a:lnTo>
                <a:lnTo>
                  <a:pt x="6942" y="138"/>
                </a:lnTo>
                <a:lnTo>
                  <a:pt x="6942" y="136"/>
                </a:lnTo>
                <a:lnTo>
                  <a:pt x="6943" y="153"/>
                </a:lnTo>
                <a:lnTo>
                  <a:pt x="6943" y="145"/>
                </a:lnTo>
                <a:lnTo>
                  <a:pt x="6943" y="143"/>
                </a:lnTo>
                <a:lnTo>
                  <a:pt x="6943" y="135"/>
                </a:lnTo>
                <a:lnTo>
                  <a:pt x="6945" y="156"/>
                </a:lnTo>
                <a:lnTo>
                  <a:pt x="6945" y="141"/>
                </a:lnTo>
                <a:lnTo>
                  <a:pt x="6946" y="143"/>
                </a:lnTo>
                <a:lnTo>
                  <a:pt x="6946" y="85"/>
                </a:lnTo>
                <a:lnTo>
                  <a:pt x="6946" y="136"/>
                </a:lnTo>
                <a:lnTo>
                  <a:pt x="6946" y="136"/>
                </a:lnTo>
                <a:lnTo>
                  <a:pt x="6946" y="136"/>
                </a:lnTo>
                <a:lnTo>
                  <a:pt x="6947" y="163"/>
                </a:lnTo>
                <a:lnTo>
                  <a:pt x="6947" y="144"/>
                </a:lnTo>
                <a:lnTo>
                  <a:pt x="6948" y="149"/>
                </a:lnTo>
                <a:lnTo>
                  <a:pt x="6948" y="146"/>
                </a:lnTo>
                <a:lnTo>
                  <a:pt x="6949" y="161"/>
                </a:lnTo>
                <a:lnTo>
                  <a:pt x="6949" y="148"/>
                </a:lnTo>
                <a:lnTo>
                  <a:pt x="6949" y="145"/>
                </a:lnTo>
                <a:lnTo>
                  <a:pt x="6949" y="149"/>
                </a:lnTo>
                <a:lnTo>
                  <a:pt x="6950" y="133"/>
                </a:lnTo>
                <a:lnTo>
                  <a:pt x="6950" y="140"/>
                </a:lnTo>
                <a:lnTo>
                  <a:pt x="6950" y="140"/>
                </a:lnTo>
                <a:lnTo>
                  <a:pt x="6950" y="134"/>
                </a:lnTo>
                <a:lnTo>
                  <a:pt x="6951" y="151"/>
                </a:lnTo>
                <a:lnTo>
                  <a:pt x="6951" y="148"/>
                </a:lnTo>
                <a:lnTo>
                  <a:pt x="6952" y="147"/>
                </a:lnTo>
                <a:lnTo>
                  <a:pt x="6952" y="139"/>
                </a:lnTo>
                <a:lnTo>
                  <a:pt x="6953" y="183"/>
                </a:lnTo>
                <a:lnTo>
                  <a:pt x="6953" y="143"/>
                </a:lnTo>
                <a:lnTo>
                  <a:pt x="6953" y="157"/>
                </a:lnTo>
                <a:lnTo>
                  <a:pt x="6954" y="127"/>
                </a:lnTo>
                <a:lnTo>
                  <a:pt x="6954" y="134"/>
                </a:lnTo>
                <a:lnTo>
                  <a:pt x="6954" y="134"/>
                </a:lnTo>
                <a:lnTo>
                  <a:pt x="6955" y="153"/>
                </a:lnTo>
                <a:lnTo>
                  <a:pt x="6955" y="132"/>
                </a:lnTo>
                <a:lnTo>
                  <a:pt x="6956" y="141"/>
                </a:lnTo>
                <a:lnTo>
                  <a:pt x="6956" y="142"/>
                </a:lnTo>
                <a:lnTo>
                  <a:pt x="6956" y="140"/>
                </a:lnTo>
                <a:lnTo>
                  <a:pt x="6957" y="158"/>
                </a:lnTo>
                <a:lnTo>
                  <a:pt x="6957" y="150"/>
                </a:lnTo>
                <a:lnTo>
                  <a:pt x="6957" y="152"/>
                </a:lnTo>
                <a:lnTo>
                  <a:pt x="6958" y="139"/>
                </a:lnTo>
                <a:lnTo>
                  <a:pt x="6958" y="155"/>
                </a:lnTo>
                <a:lnTo>
                  <a:pt x="6958" y="144"/>
                </a:lnTo>
                <a:lnTo>
                  <a:pt x="6958" y="141"/>
                </a:lnTo>
                <a:lnTo>
                  <a:pt x="6959" y="138"/>
                </a:lnTo>
                <a:lnTo>
                  <a:pt x="6959" y="176"/>
                </a:lnTo>
                <a:lnTo>
                  <a:pt x="6960" y="142"/>
                </a:lnTo>
                <a:lnTo>
                  <a:pt x="6960" y="142"/>
                </a:lnTo>
                <a:lnTo>
                  <a:pt x="6960" y="151"/>
                </a:lnTo>
                <a:lnTo>
                  <a:pt x="6961" y="126"/>
                </a:lnTo>
                <a:lnTo>
                  <a:pt x="6961" y="133"/>
                </a:lnTo>
                <a:lnTo>
                  <a:pt x="6961" y="144"/>
                </a:lnTo>
                <a:lnTo>
                  <a:pt x="6962" y="148"/>
                </a:lnTo>
                <a:lnTo>
                  <a:pt x="6962" y="122"/>
                </a:lnTo>
                <a:lnTo>
                  <a:pt x="6963" y="148"/>
                </a:lnTo>
                <a:lnTo>
                  <a:pt x="6963" y="146"/>
                </a:lnTo>
                <a:lnTo>
                  <a:pt x="6963" y="142"/>
                </a:lnTo>
                <a:lnTo>
                  <a:pt x="6964" y="158"/>
                </a:lnTo>
                <a:lnTo>
                  <a:pt x="6964" y="157"/>
                </a:lnTo>
                <a:lnTo>
                  <a:pt x="6964" y="158"/>
                </a:lnTo>
                <a:lnTo>
                  <a:pt x="6964" y="161"/>
                </a:lnTo>
                <a:lnTo>
                  <a:pt x="6965" y="137"/>
                </a:lnTo>
                <a:lnTo>
                  <a:pt x="6965" y="139"/>
                </a:lnTo>
                <a:lnTo>
                  <a:pt x="6965" y="140"/>
                </a:lnTo>
                <a:lnTo>
                  <a:pt x="6966" y="136"/>
                </a:lnTo>
                <a:lnTo>
                  <a:pt x="6966" y="145"/>
                </a:lnTo>
                <a:lnTo>
                  <a:pt x="6967" y="143"/>
                </a:lnTo>
                <a:lnTo>
                  <a:pt x="6967" y="143"/>
                </a:lnTo>
                <a:lnTo>
                  <a:pt x="6968" y="136"/>
                </a:lnTo>
                <a:lnTo>
                  <a:pt x="6968" y="162"/>
                </a:lnTo>
                <a:lnTo>
                  <a:pt x="6968" y="141"/>
                </a:lnTo>
                <a:lnTo>
                  <a:pt x="6968" y="141"/>
                </a:lnTo>
                <a:lnTo>
                  <a:pt x="6969" y="162"/>
                </a:lnTo>
                <a:lnTo>
                  <a:pt x="6970" y="132"/>
                </a:lnTo>
                <a:lnTo>
                  <a:pt x="6970" y="133"/>
                </a:lnTo>
                <a:lnTo>
                  <a:pt x="6970" y="144"/>
                </a:lnTo>
                <a:lnTo>
                  <a:pt x="6971" y="124"/>
                </a:lnTo>
                <a:lnTo>
                  <a:pt x="6971" y="132"/>
                </a:lnTo>
                <a:lnTo>
                  <a:pt x="6971" y="131"/>
                </a:lnTo>
                <a:lnTo>
                  <a:pt x="6971" y="128"/>
                </a:lnTo>
                <a:lnTo>
                  <a:pt x="6972" y="156"/>
                </a:lnTo>
                <a:lnTo>
                  <a:pt x="6972" y="154"/>
                </a:lnTo>
                <a:lnTo>
                  <a:pt x="6972" y="153"/>
                </a:lnTo>
                <a:lnTo>
                  <a:pt x="6973" y="205"/>
                </a:lnTo>
                <a:lnTo>
                  <a:pt x="6974" y="151"/>
                </a:lnTo>
                <a:lnTo>
                  <a:pt x="6974" y="152"/>
                </a:lnTo>
                <a:lnTo>
                  <a:pt x="6975" y="129"/>
                </a:lnTo>
                <a:lnTo>
                  <a:pt x="6975" y="131"/>
                </a:lnTo>
                <a:lnTo>
                  <a:pt x="6975" y="133"/>
                </a:lnTo>
                <a:lnTo>
                  <a:pt x="6977" y="149"/>
                </a:lnTo>
                <a:lnTo>
                  <a:pt x="6977" y="107"/>
                </a:lnTo>
                <a:lnTo>
                  <a:pt x="6977" y="108"/>
                </a:lnTo>
                <a:lnTo>
                  <a:pt x="6978" y="163"/>
                </a:lnTo>
                <a:lnTo>
                  <a:pt x="6978" y="146"/>
                </a:lnTo>
                <a:lnTo>
                  <a:pt x="6978" y="148"/>
                </a:lnTo>
                <a:lnTo>
                  <a:pt x="6978" y="146"/>
                </a:lnTo>
                <a:lnTo>
                  <a:pt x="6979" y="172"/>
                </a:lnTo>
                <a:lnTo>
                  <a:pt x="6980" y="154"/>
                </a:lnTo>
                <a:lnTo>
                  <a:pt x="6980" y="157"/>
                </a:lnTo>
                <a:lnTo>
                  <a:pt x="6981" y="142"/>
                </a:lnTo>
                <a:lnTo>
                  <a:pt x="6981" y="142"/>
                </a:lnTo>
                <a:lnTo>
                  <a:pt x="6982" y="134"/>
                </a:lnTo>
                <a:lnTo>
                  <a:pt x="6982" y="166"/>
                </a:lnTo>
                <a:lnTo>
                  <a:pt x="6982" y="153"/>
                </a:lnTo>
                <a:lnTo>
                  <a:pt x="6982" y="153"/>
                </a:lnTo>
                <a:lnTo>
                  <a:pt x="6983" y="129"/>
                </a:lnTo>
                <a:lnTo>
                  <a:pt x="6983" y="130"/>
                </a:lnTo>
                <a:lnTo>
                  <a:pt x="6983" y="128"/>
                </a:lnTo>
                <a:lnTo>
                  <a:pt x="6984" y="126"/>
                </a:lnTo>
                <a:lnTo>
                  <a:pt x="6985" y="144"/>
                </a:lnTo>
                <a:lnTo>
                  <a:pt x="6985" y="141"/>
                </a:lnTo>
                <a:lnTo>
                  <a:pt x="6985" y="138"/>
                </a:lnTo>
                <a:lnTo>
                  <a:pt x="6986" y="148"/>
                </a:lnTo>
                <a:lnTo>
                  <a:pt x="6986" y="130"/>
                </a:lnTo>
                <a:lnTo>
                  <a:pt x="6986" y="147"/>
                </a:lnTo>
                <a:lnTo>
                  <a:pt x="6987" y="146"/>
                </a:lnTo>
                <a:lnTo>
                  <a:pt x="6987" y="144"/>
                </a:lnTo>
                <a:lnTo>
                  <a:pt x="6987" y="159"/>
                </a:lnTo>
                <a:lnTo>
                  <a:pt x="6988" y="149"/>
                </a:lnTo>
                <a:lnTo>
                  <a:pt x="6988" y="147"/>
                </a:lnTo>
                <a:lnTo>
                  <a:pt x="6988" y="143"/>
                </a:lnTo>
                <a:lnTo>
                  <a:pt x="6989" y="150"/>
                </a:lnTo>
                <a:lnTo>
                  <a:pt x="6989" y="146"/>
                </a:lnTo>
                <a:lnTo>
                  <a:pt x="6989" y="144"/>
                </a:lnTo>
                <a:lnTo>
                  <a:pt x="6989" y="149"/>
                </a:lnTo>
                <a:lnTo>
                  <a:pt x="6990" y="137"/>
                </a:lnTo>
                <a:lnTo>
                  <a:pt x="6990" y="143"/>
                </a:lnTo>
                <a:lnTo>
                  <a:pt x="6991" y="144"/>
                </a:lnTo>
                <a:lnTo>
                  <a:pt x="6991" y="152"/>
                </a:lnTo>
                <a:lnTo>
                  <a:pt x="6992" y="138"/>
                </a:lnTo>
                <a:lnTo>
                  <a:pt x="6992" y="140"/>
                </a:lnTo>
                <a:lnTo>
                  <a:pt x="6992" y="140"/>
                </a:lnTo>
                <a:lnTo>
                  <a:pt x="6993" y="159"/>
                </a:lnTo>
                <a:lnTo>
                  <a:pt x="6993" y="137"/>
                </a:lnTo>
                <a:lnTo>
                  <a:pt x="6993" y="142"/>
                </a:lnTo>
                <a:lnTo>
                  <a:pt x="6994" y="143"/>
                </a:lnTo>
                <a:lnTo>
                  <a:pt x="6994" y="134"/>
                </a:lnTo>
                <a:lnTo>
                  <a:pt x="6995" y="149"/>
                </a:lnTo>
                <a:lnTo>
                  <a:pt x="6995" y="147"/>
                </a:lnTo>
                <a:lnTo>
                  <a:pt x="6995" y="149"/>
                </a:lnTo>
                <a:lnTo>
                  <a:pt x="6996" y="152"/>
                </a:lnTo>
                <a:lnTo>
                  <a:pt x="6996" y="142"/>
                </a:lnTo>
                <a:lnTo>
                  <a:pt x="6996" y="143"/>
                </a:lnTo>
                <a:lnTo>
                  <a:pt x="6996" y="141"/>
                </a:lnTo>
                <a:lnTo>
                  <a:pt x="6996" y="151"/>
                </a:lnTo>
                <a:lnTo>
                  <a:pt x="6997" y="138"/>
                </a:lnTo>
                <a:lnTo>
                  <a:pt x="6997" y="142"/>
                </a:lnTo>
                <a:lnTo>
                  <a:pt x="6998" y="141"/>
                </a:lnTo>
                <a:lnTo>
                  <a:pt x="6998" y="154"/>
                </a:lnTo>
                <a:lnTo>
                  <a:pt x="6998" y="129"/>
                </a:lnTo>
                <a:lnTo>
                  <a:pt x="6999" y="145"/>
                </a:lnTo>
                <a:lnTo>
                  <a:pt x="6999" y="146"/>
                </a:lnTo>
                <a:lnTo>
                  <a:pt x="6999" y="141"/>
                </a:lnTo>
                <a:lnTo>
                  <a:pt x="7000" y="156"/>
                </a:lnTo>
                <a:lnTo>
                  <a:pt x="7000" y="145"/>
                </a:lnTo>
                <a:lnTo>
                  <a:pt x="7000" y="145"/>
                </a:lnTo>
                <a:lnTo>
                  <a:pt x="7001" y="157"/>
                </a:lnTo>
                <a:lnTo>
                  <a:pt x="7001" y="138"/>
                </a:lnTo>
                <a:lnTo>
                  <a:pt x="7002" y="143"/>
                </a:lnTo>
                <a:lnTo>
                  <a:pt x="7002" y="143"/>
                </a:lnTo>
                <a:lnTo>
                  <a:pt x="7002" y="131"/>
                </a:lnTo>
                <a:lnTo>
                  <a:pt x="7003" y="147"/>
                </a:lnTo>
                <a:lnTo>
                  <a:pt x="7003" y="147"/>
                </a:lnTo>
                <a:lnTo>
                  <a:pt x="7003" y="148"/>
                </a:lnTo>
                <a:lnTo>
                  <a:pt x="7004" y="160"/>
                </a:lnTo>
                <a:lnTo>
                  <a:pt x="7004" y="133"/>
                </a:lnTo>
                <a:lnTo>
                  <a:pt x="7004" y="143"/>
                </a:lnTo>
                <a:lnTo>
                  <a:pt x="7005" y="142"/>
                </a:lnTo>
                <a:lnTo>
                  <a:pt x="7005" y="161"/>
                </a:lnTo>
                <a:lnTo>
                  <a:pt x="7006" y="142"/>
                </a:lnTo>
                <a:lnTo>
                  <a:pt x="7006" y="144"/>
                </a:lnTo>
                <a:lnTo>
                  <a:pt x="7006" y="142"/>
                </a:lnTo>
                <a:lnTo>
                  <a:pt x="7006" y="136"/>
                </a:lnTo>
                <a:lnTo>
                  <a:pt x="7007" y="155"/>
                </a:lnTo>
                <a:lnTo>
                  <a:pt x="7007" y="147"/>
                </a:lnTo>
                <a:lnTo>
                  <a:pt x="7007" y="144"/>
                </a:lnTo>
                <a:lnTo>
                  <a:pt x="7007" y="149"/>
                </a:lnTo>
                <a:lnTo>
                  <a:pt x="7008" y="123"/>
                </a:lnTo>
                <a:lnTo>
                  <a:pt x="7009" y="138"/>
                </a:lnTo>
                <a:lnTo>
                  <a:pt x="7009" y="142"/>
                </a:lnTo>
                <a:lnTo>
                  <a:pt x="7009" y="141"/>
                </a:lnTo>
                <a:lnTo>
                  <a:pt x="7009" y="152"/>
                </a:lnTo>
                <a:lnTo>
                  <a:pt x="7010" y="145"/>
                </a:lnTo>
                <a:lnTo>
                  <a:pt x="7010" y="147"/>
                </a:lnTo>
                <a:lnTo>
                  <a:pt x="7011" y="149"/>
                </a:lnTo>
                <a:lnTo>
                  <a:pt x="7011" y="140"/>
                </a:lnTo>
                <a:lnTo>
                  <a:pt x="7011" y="143"/>
                </a:lnTo>
                <a:lnTo>
                  <a:pt x="7012" y="136"/>
                </a:lnTo>
                <a:lnTo>
                  <a:pt x="7013" y="146"/>
                </a:lnTo>
                <a:lnTo>
                  <a:pt x="7013" y="144"/>
                </a:lnTo>
                <a:lnTo>
                  <a:pt x="7013" y="145"/>
                </a:lnTo>
                <a:lnTo>
                  <a:pt x="7014" y="160"/>
                </a:lnTo>
                <a:lnTo>
                  <a:pt x="7014" y="141"/>
                </a:lnTo>
                <a:lnTo>
                  <a:pt x="7014" y="141"/>
                </a:lnTo>
                <a:lnTo>
                  <a:pt x="7014" y="142"/>
                </a:lnTo>
                <a:lnTo>
                  <a:pt x="7014" y="169"/>
                </a:lnTo>
                <a:lnTo>
                  <a:pt x="7015" y="137"/>
                </a:lnTo>
                <a:lnTo>
                  <a:pt x="7015" y="136"/>
                </a:lnTo>
                <a:lnTo>
                  <a:pt x="7016" y="133"/>
                </a:lnTo>
                <a:lnTo>
                  <a:pt x="7017" y="144"/>
                </a:lnTo>
                <a:lnTo>
                  <a:pt x="7017" y="139"/>
                </a:lnTo>
                <a:lnTo>
                  <a:pt x="7017" y="139"/>
                </a:lnTo>
                <a:lnTo>
                  <a:pt x="7017" y="138"/>
                </a:lnTo>
                <a:lnTo>
                  <a:pt x="7018" y="150"/>
                </a:lnTo>
                <a:lnTo>
                  <a:pt x="7018" y="150"/>
                </a:lnTo>
                <a:lnTo>
                  <a:pt x="7018" y="151"/>
                </a:lnTo>
                <a:lnTo>
                  <a:pt x="7019" y="145"/>
                </a:lnTo>
                <a:lnTo>
                  <a:pt x="7019" y="160"/>
                </a:lnTo>
                <a:lnTo>
                  <a:pt x="7020" y="152"/>
                </a:lnTo>
                <a:lnTo>
                  <a:pt x="7020" y="151"/>
                </a:lnTo>
                <a:lnTo>
                  <a:pt x="7020" y="166"/>
                </a:lnTo>
                <a:lnTo>
                  <a:pt x="7021" y="144"/>
                </a:lnTo>
                <a:lnTo>
                  <a:pt x="7021" y="151"/>
                </a:lnTo>
                <a:lnTo>
                  <a:pt x="7021" y="147"/>
                </a:lnTo>
                <a:lnTo>
                  <a:pt x="7022" y="153"/>
                </a:lnTo>
                <a:lnTo>
                  <a:pt x="7022" y="130"/>
                </a:lnTo>
                <a:lnTo>
                  <a:pt x="7022" y="133"/>
                </a:lnTo>
                <a:lnTo>
                  <a:pt x="7022" y="136"/>
                </a:lnTo>
                <a:lnTo>
                  <a:pt x="7023" y="136"/>
                </a:lnTo>
                <a:lnTo>
                  <a:pt x="7023" y="150"/>
                </a:lnTo>
                <a:lnTo>
                  <a:pt x="7024" y="145"/>
                </a:lnTo>
                <a:lnTo>
                  <a:pt x="7024" y="136"/>
                </a:lnTo>
                <a:lnTo>
                  <a:pt x="7024" y="95"/>
                </a:lnTo>
                <a:lnTo>
                  <a:pt x="7025" y="164"/>
                </a:lnTo>
                <a:lnTo>
                  <a:pt x="7025" y="164"/>
                </a:lnTo>
                <a:lnTo>
                  <a:pt x="7025" y="162"/>
                </a:lnTo>
                <a:lnTo>
                  <a:pt x="7026" y="167"/>
                </a:lnTo>
                <a:lnTo>
                  <a:pt x="7027" y="145"/>
                </a:lnTo>
                <a:lnTo>
                  <a:pt x="7027" y="148"/>
                </a:lnTo>
                <a:lnTo>
                  <a:pt x="7027" y="147"/>
                </a:lnTo>
                <a:lnTo>
                  <a:pt x="7027" y="155"/>
                </a:lnTo>
                <a:lnTo>
                  <a:pt x="7028" y="133"/>
                </a:lnTo>
                <a:lnTo>
                  <a:pt x="7028" y="135"/>
                </a:lnTo>
                <a:lnTo>
                  <a:pt x="7028" y="137"/>
                </a:lnTo>
                <a:lnTo>
                  <a:pt x="7028" y="130"/>
                </a:lnTo>
                <a:lnTo>
                  <a:pt x="7029" y="147"/>
                </a:lnTo>
                <a:lnTo>
                  <a:pt x="7029" y="142"/>
                </a:lnTo>
                <a:lnTo>
                  <a:pt x="7029" y="145"/>
                </a:lnTo>
                <a:lnTo>
                  <a:pt x="7030" y="139"/>
                </a:lnTo>
                <a:lnTo>
                  <a:pt x="7031" y="148"/>
                </a:lnTo>
                <a:lnTo>
                  <a:pt x="7031" y="146"/>
                </a:lnTo>
                <a:lnTo>
                  <a:pt x="7031" y="145"/>
                </a:lnTo>
                <a:lnTo>
                  <a:pt x="7031" y="159"/>
                </a:lnTo>
                <a:lnTo>
                  <a:pt x="7032" y="141"/>
                </a:lnTo>
                <a:lnTo>
                  <a:pt x="7032" y="143"/>
                </a:lnTo>
                <a:lnTo>
                  <a:pt x="7033" y="140"/>
                </a:lnTo>
                <a:lnTo>
                  <a:pt x="7033" y="132"/>
                </a:lnTo>
                <a:lnTo>
                  <a:pt x="7034" y="149"/>
                </a:lnTo>
                <a:lnTo>
                  <a:pt x="7034" y="147"/>
                </a:lnTo>
                <a:lnTo>
                  <a:pt x="7034" y="147"/>
                </a:lnTo>
                <a:lnTo>
                  <a:pt x="7034" y="151"/>
                </a:lnTo>
                <a:lnTo>
                  <a:pt x="7035" y="138"/>
                </a:lnTo>
                <a:lnTo>
                  <a:pt x="7035" y="147"/>
                </a:lnTo>
                <a:lnTo>
                  <a:pt x="7035" y="154"/>
                </a:lnTo>
                <a:lnTo>
                  <a:pt x="7036" y="138"/>
                </a:lnTo>
                <a:lnTo>
                  <a:pt x="7036" y="171"/>
                </a:lnTo>
                <a:lnTo>
                  <a:pt x="7036" y="144"/>
                </a:lnTo>
                <a:lnTo>
                  <a:pt x="7037" y="145"/>
                </a:lnTo>
                <a:lnTo>
                  <a:pt x="7037" y="147"/>
                </a:lnTo>
                <a:lnTo>
                  <a:pt x="7037" y="137"/>
                </a:lnTo>
                <a:lnTo>
                  <a:pt x="7038" y="138"/>
                </a:lnTo>
                <a:lnTo>
                  <a:pt x="7038" y="138"/>
                </a:lnTo>
                <a:lnTo>
                  <a:pt x="7038" y="131"/>
                </a:lnTo>
                <a:lnTo>
                  <a:pt x="7039" y="148"/>
                </a:lnTo>
                <a:lnTo>
                  <a:pt x="7039" y="147"/>
                </a:lnTo>
                <a:lnTo>
                  <a:pt x="7041" y="135"/>
                </a:lnTo>
                <a:lnTo>
                  <a:pt x="7041" y="143"/>
                </a:lnTo>
                <a:lnTo>
                  <a:pt x="7041" y="145"/>
                </a:lnTo>
                <a:lnTo>
                  <a:pt x="7041" y="142"/>
                </a:lnTo>
                <a:lnTo>
                  <a:pt x="7041" y="153"/>
                </a:lnTo>
                <a:lnTo>
                  <a:pt x="7042" y="150"/>
                </a:lnTo>
                <a:lnTo>
                  <a:pt x="7042" y="151"/>
                </a:lnTo>
                <a:lnTo>
                  <a:pt x="7043" y="205"/>
                </a:lnTo>
                <a:lnTo>
                  <a:pt x="7043" y="128"/>
                </a:lnTo>
                <a:lnTo>
                  <a:pt x="7043" y="133"/>
                </a:lnTo>
                <a:lnTo>
                  <a:pt x="7044" y="133"/>
                </a:lnTo>
                <a:lnTo>
                  <a:pt x="7044" y="104"/>
                </a:lnTo>
                <a:lnTo>
                  <a:pt x="7045" y="139"/>
                </a:lnTo>
                <a:lnTo>
                  <a:pt x="7045" y="129"/>
                </a:lnTo>
                <a:lnTo>
                  <a:pt x="7045" y="128"/>
                </a:lnTo>
                <a:lnTo>
                  <a:pt x="7046" y="168"/>
                </a:lnTo>
                <a:lnTo>
                  <a:pt x="7046" y="158"/>
                </a:lnTo>
                <a:lnTo>
                  <a:pt x="7046" y="160"/>
                </a:lnTo>
                <a:lnTo>
                  <a:pt x="7047" y="176"/>
                </a:lnTo>
                <a:lnTo>
                  <a:pt x="7047" y="141"/>
                </a:lnTo>
                <a:lnTo>
                  <a:pt x="7047" y="145"/>
                </a:lnTo>
                <a:lnTo>
                  <a:pt x="7048" y="142"/>
                </a:lnTo>
                <a:lnTo>
                  <a:pt x="7048" y="151"/>
                </a:lnTo>
                <a:lnTo>
                  <a:pt x="7048" y="136"/>
                </a:lnTo>
                <a:lnTo>
                  <a:pt x="7049" y="140"/>
                </a:lnTo>
                <a:lnTo>
                  <a:pt x="7049" y="141"/>
                </a:lnTo>
                <a:lnTo>
                  <a:pt x="7050" y="152"/>
                </a:lnTo>
                <a:lnTo>
                  <a:pt x="7050" y="146"/>
                </a:lnTo>
                <a:lnTo>
                  <a:pt x="7051" y="148"/>
                </a:lnTo>
                <a:lnTo>
                  <a:pt x="7051" y="156"/>
                </a:lnTo>
                <a:lnTo>
                  <a:pt x="7052" y="130"/>
                </a:lnTo>
                <a:lnTo>
                  <a:pt x="7052" y="134"/>
                </a:lnTo>
                <a:lnTo>
                  <a:pt x="7052" y="134"/>
                </a:lnTo>
                <a:lnTo>
                  <a:pt x="7052" y="149"/>
                </a:lnTo>
                <a:lnTo>
                  <a:pt x="7052" y="121"/>
                </a:lnTo>
                <a:lnTo>
                  <a:pt x="7053" y="146"/>
                </a:lnTo>
                <a:lnTo>
                  <a:pt x="7053" y="144"/>
                </a:lnTo>
                <a:lnTo>
                  <a:pt x="7054" y="118"/>
                </a:lnTo>
                <a:lnTo>
                  <a:pt x="7054" y="165"/>
                </a:lnTo>
                <a:lnTo>
                  <a:pt x="7054" y="164"/>
                </a:lnTo>
                <a:lnTo>
                  <a:pt x="7055" y="162"/>
                </a:lnTo>
                <a:lnTo>
                  <a:pt x="7055" y="155"/>
                </a:lnTo>
                <a:lnTo>
                  <a:pt x="7055" y="185"/>
                </a:lnTo>
                <a:lnTo>
                  <a:pt x="7056" y="158"/>
                </a:lnTo>
                <a:lnTo>
                  <a:pt x="7056" y="159"/>
                </a:lnTo>
                <a:lnTo>
                  <a:pt x="7056" y="199"/>
                </a:lnTo>
                <a:lnTo>
                  <a:pt x="7057" y="114"/>
                </a:lnTo>
                <a:lnTo>
                  <a:pt x="7057" y="117"/>
                </a:lnTo>
                <a:lnTo>
                  <a:pt x="7057" y="116"/>
                </a:lnTo>
                <a:lnTo>
                  <a:pt x="7059" y="122"/>
                </a:lnTo>
                <a:lnTo>
                  <a:pt x="7059" y="77"/>
                </a:lnTo>
                <a:lnTo>
                  <a:pt x="7059" y="82"/>
                </a:lnTo>
                <a:lnTo>
                  <a:pt x="7059" y="82"/>
                </a:lnTo>
                <a:lnTo>
                  <a:pt x="7060" y="163"/>
                </a:lnTo>
                <a:lnTo>
                  <a:pt x="7060" y="155"/>
                </a:lnTo>
                <a:lnTo>
                  <a:pt x="7060" y="154"/>
                </a:lnTo>
                <a:lnTo>
                  <a:pt x="7060" y="152"/>
                </a:lnTo>
                <a:lnTo>
                  <a:pt x="7061" y="170"/>
                </a:lnTo>
                <a:lnTo>
                  <a:pt x="7061" y="164"/>
                </a:lnTo>
                <a:lnTo>
                  <a:pt x="7062" y="164"/>
                </a:lnTo>
                <a:lnTo>
                  <a:pt x="7063" y="140"/>
                </a:lnTo>
                <a:lnTo>
                  <a:pt x="7063" y="144"/>
                </a:lnTo>
                <a:lnTo>
                  <a:pt x="7063" y="144"/>
                </a:lnTo>
                <a:lnTo>
                  <a:pt x="7063" y="137"/>
                </a:lnTo>
                <a:lnTo>
                  <a:pt x="7064" y="161"/>
                </a:lnTo>
                <a:lnTo>
                  <a:pt x="7064" y="144"/>
                </a:lnTo>
                <a:lnTo>
                  <a:pt x="7064" y="144"/>
                </a:lnTo>
                <a:lnTo>
                  <a:pt x="7065" y="197"/>
                </a:lnTo>
                <a:lnTo>
                  <a:pt x="7066" y="131"/>
                </a:lnTo>
                <a:lnTo>
                  <a:pt x="7066" y="131"/>
                </a:lnTo>
                <a:lnTo>
                  <a:pt x="7067" y="142"/>
                </a:lnTo>
                <a:lnTo>
                  <a:pt x="7067" y="122"/>
                </a:lnTo>
                <a:lnTo>
                  <a:pt x="7067" y="135"/>
                </a:lnTo>
                <a:lnTo>
                  <a:pt x="7067" y="134"/>
                </a:lnTo>
                <a:lnTo>
                  <a:pt x="7068" y="113"/>
                </a:lnTo>
                <a:lnTo>
                  <a:pt x="7068" y="152"/>
                </a:lnTo>
                <a:lnTo>
                  <a:pt x="7068" y="152"/>
                </a:lnTo>
                <a:lnTo>
                  <a:pt x="7068" y="153"/>
                </a:lnTo>
                <a:lnTo>
                  <a:pt x="7069" y="152"/>
                </a:lnTo>
                <a:lnTo>
                  <a:pt x="7069" y="170"/>
                </a:lnTo>
                <a:lnTo>
                  <a:pt x="7070" y="156"/>
                </a:lnTo>
                <a:lnTo>
                  <a:pt x="7070" y="157"/>
                </a:lnTo>
                <a:lnTo>
                  <a:pt x="7070" y="158"/>
                </a:lnTo>
                <a:lnTo>
                  <a:pt x="7071" y="136"/>
                </a:lnTo>
                <a:lnTo>
                  <a:pt x="7071" y="139"/>
                </a:lnTo>
                <a:lnTo>
                  <a:pt x="7071" y="139"/>
                </a:lnTo>
                <a:lnTo>
                  <a:pt x="7071" y="152"/>
                </a:lnTo>
                <a:lnTo>
                  <a:pt x="7072" y="127"/>
                </a:lnTo>
                <a:lnTo>
                  <a:pt x="7073" y="144"/>
                </a:lnTo>
                <a:lnTo>
                  <a:pt x="7073" y="147"/>
                </a:lnTo>
                <a:lnTo>
                  <a:pt x="7073" y="105"/>
                </a:lnTo>
                <a:lnTo>
                  <a:pt x="7074" y="163"/>
                </a:lnTo>
                <a:lnTo>
                  <a:pt x="7074" y="145"/>
                </a:lnTo>
                <a:lnTo>
                  <a:pt x="7074" y="143"/>
                </a:lnTo>
                <a:lnTo>
                  <a:pt x="7075" y="161"/>
                </a:lnTo>
                <a:lnTo>
                  <a:pt x="7075" y="149"/>
                </a:lnTo>
                <a:lnTo>
                  <a:pt x="7075" y="152"/>
                </a:lnTo>
                <a:lnTo>
                  <a:pt x="7076" y="157"/>
                </a:lnTo>
                <a:lnTo>
                  <a:pt x="7077" y="130"/>
                </a:lnTo>
                <a:lnTo>
                  <a:pt x="7077" y="152"/>
                </a:lnTo>
                <a:lnTo>
                  <a:pt x="7077" y="152"/>
                </a:lnTo>
                <a:lnTo>
                  <a:pt x="7077" y="155"/>
                </a:lnTo>
                <a:lnTo>
                  <a:pt x="7077" y="137"/>
                </a:lnTo>
                <a:lnTo>
                  <a:pt x="7078" y="139"/>
                </a:lnTo>
                <a:lnTo>
                  <a:pt x="7078" y="142"/>
                </a:lnTo>
                <a:lnTo>
                  <a:pt x="7079" y="73"/>
                </a:lnTo>
                <a:lnTo>
                  <a:pt x="7079" y="86"/>
                </a:lnTo>
                <a:lnTo>
                  <a:pt x="7079" y="91"/>
                </a:lnTo>
                <a:lnTo>
                  <a:pt x="7081" y="183"/>
                </a:lnTo>
                <a:lnTo>
                  <a:pt x="7081" y="180"/>
                </a:lnTo>
                <a:lnTo>
                  <a:pt x="7081" y="179"/>
                </a:lnTo>
                <a:lnTo>
                  <a:pt x="7082" y="228"/>
                </a:lnTo>
                <a:lnTo>
                  <a:pt x="7082" y="148"/>
                </a:lnTo>
                <a:lnTo>
                  <a:pt x="7082" y="147"/>
                </a:lnTo>
                <a:lnTo>
                  <a:pt x="7083" y="105"/>
                </a:lnTo>
                <a:lnTo>
                  <a:pt x="7084" y="116"/>
                </a:lnTo>
                <a:lnTo>
                  <a:pt x="7084" y="114"/>
                </a:lnTo>
                <a:lnTo>
                  <a:pt x="7084" y="114"/>
                </a:lnTo>
                <a:lnTo>
                  <a:pt x="7085" y="147"/>
                </a:lnTo>
                <a:lnTo>
                  <a:pt x="7085" y="137"/>
                </a:lnTo>
                <a:lnTo>
                  <a:pt x="7085" y="138"/>
                </a:lnTo>
                <a:lnTo>
                  <a:pt x="7086" y="196"/>
                </a:lnTo>
                <a:lnTo>
                  <a:pt x="7086" y="100"/>
                </a:lnTo>
                <a:lnTo>
                  <a:pt x="7086" y="101"/>
                </a:lnTo>
                <a:lnTo>
                  <a:pt x="7086" y="100"/>
                </a:lnTo>
                <a:lnTo>
                  <a:pt x="7088" y="155"/>
                </a:lnTo>
                <a:lnTo>
                  <a:pt x="7088" y="153"/>
                </a:lnTo>
                <a:lnTo>
                  <a:pt x="7088" y="154"/>
                </a:lnTo>
                <a:lnTo>
                  <a:pt x="7089" y="216"/>
                </a:lnTo>
                <a:lnTo>
                  <a:pt x="7089" y="95"/>
                </a:lnTo>
                <a:lnTo>
                  <a:pt x="7090" y="90"/>
                </a:lnTo>
                <a:lnTo>
                  <a:pt x="7090" y="79"/>
                </a:lnTo>
                <a:lnTo>
                  <a:pt x="7090" y="156"/>
                </a:lnTo>
                <a:lnTo>
                  <a:pt x="7091" y="153"/>
                </a:lnTo>
                <a:lnTo>
                  <a:pt x="7091" y="155"/>
                </a:lnTo>
                <a:lnTo>
                  <a:pt x="7091" y="121"/>
                </a:lnTo>
                <a:lnTo>
                  <a:pt x="7092" y="178"/>
                </a:lnTo>
                <a:lnTo>
                  <a:pt x="7092" y="154"/>
                </a:lnTo>
                <a:lnTo>
                  <a:pt x="7092" y="160"/>
                </a:lnTo>
                <a:lnTo>
                  <a:pt x="7093" y="171"/>
                </a:lnTo>
                <a:lnTo>
                  <a:pt x="7093" y="142"/>
                </a:lnTo>
                <a:lnTo>
                  <a:pt x="7093" y="144"/>
                </a:lnTo>
                <a:lnTo>
                  <a:pt x="7094" y="143"/>
                </a:lnTo>
                <a:lnTo>
                  <a:pt x="7094" y="146"/>
                </a:lnTo>
                <a:lnTo>
                  <a:pt x="7094" y="137"/>
                </a:lnTo>
                <a:lnTo>
                  <a:pt x="7095" y="142"/>
                </a:lnTo>
                <a:lnTo>
                  <a:pt x="7095" y="142"/>
                </a:lnTo>
                <a:lnTo>
                  <a:pt x="7095" y="137"/>
                </a:lnTo>
                <a:lnTo>
                  <a:pt x="7096" y="157"/>
                </a:lnTo>
                <a:lnTo>
                  <a:pt x="7096" y="153"/>
                </a:lnTo>
                <a:lnTo>
                  <a:pt x="7097" y="154"/>
                </a:lnTo>
                <a:lnTo>
                  <a:pt x="7097" y="165"/>
                </a:lnTo>
                <a:lnTo>
                  <a:pt x="7097" y="124"/>
                </a:lnTo>
                <a:lnTo>
                  <a:pt x="7098" y="138"/>
                </a:lnTo>
                <a:lnTo>
                  <a:pt x="7098" y="141"/>
                </a:lnTo>
                <a:lnTo>
                  <a:pt x="7098" y="155"/>
                </a:lnTo>
                <a:lnTo>
                  <a:pt x="7099" y="98"/>
                </a:lnTo>
                <a:lnTo>
                  <a:pt x="7099" y="103"/>
                </a:lnTo>
                <a:lnTo>
                  <a:pt x="7099" y="101"/>
                </a:lnTo>
                <a:lnTo>
                  <a:pt x="7100" y="152"/>
                </a:lnTo>
                <a:lnTo>
                  <a:pt x="7100" y="136"/>
                </a:lnTo>
                <a:lnTo>
                  <a:pt x="7101" y="140"/>
                </a:lnTo>
                <a:lnTo>
                  <a:pt x="7101" y="55"/>
                </a:lnTo>
                <a:lnTo>
                  <a:pt x="7102" y="213"/>
                </a:lnTo>
                <a:lnTo>
                  <a:pt x="7102" y="191"/>
                </a:lnTo>
                <a:lnTo>
                  <a:pt x="7102" y="202"/>
                </a:lnTo>
                <a:lnTo>
                  <a:pt x="7102" y="146"/>
                </a:lnTo>
                <a:lnTo>
                  <a:pt x="7102" y="240"/>
                </a:lnTo>
                <a:lnTo>
                  <a:pt x="7103" y="177"/>
                </a:lnTo>
                <a:lnTo>
                  <a:pt x="7103" y="176"/>
                </a:lnTo>
                <a:lnTo>
                  <a:pt x="7105" y="104"/>
                </a:lnTo>
                <a:lnTo>
                  <a:pt x="7105" y="105"/>
                </a:lnTo>
                <a:lnTo>
                  <a:pt x="7105" y="127"/>
                </a:lnTo>
                <a:lnTo>
                  <a:pt x="7106" y="84"/>
                </a:lnTo>
                <a:lnTo>
                  <a:pt x="7106" y="103"/>
                </a:lnTo>
                <a:lnTo>
                  <a:pt x="7106" y="109"/>
                </a:lnTo>
                <a:lnTo>
                  <a:pt x="7106" y="105"/>
                </a:lnTo>
                <a:lnTo>
                  <a:pt x="7107" y="155"/>
                </a:lnTo>
                <a:lnTo>
                  <a:pt x="7107" y="135"/>
                </a:lnTo>
                <a:lnTo>
                  <a:pt x="7108" y="135"/>
                </a:lnTo>
                <a:lnTo>
                  <a:pt x="7108" y="168"/>
                </a:lnTo>
                <a:lnTo>
                  <a:pt x="7109" y="129"/>
                </a:lnTo>
                <a:lnTo>
                  <a:pt x="7109" y="148"/>
                </a:lnTo>
                <a:lnTo>
                  <a:pt x="7109" y="182"/>
                </a:lnTo>
                <a:lnTo>
                  <a:pt x="7109" y="107"/>
                </a:lnTo>
                <a:lnTo>
                  <a:pt x="7110" y="128"/>
                </a:lnTo>
                <a:lnTo>
                  <a:pt x="7110" y="167"/>
                </a:lnTo>
                <a:lnTo>
                  <a:pt x="7110" y="84"/>
                </a:lnTo>
                <a:lnTo>
                  <a:pt x="7111" y="212"/>
                </a:lnTo>
                <a:lnTo>
                  <a:pt x="7111" y="189"/>
                </a:lnTo>
                <a:lnTo>
                  <a:pt x="7112" y="153"/>
                </a:lnTo>
                <a:lnTo>
                  <a:pt x="7112" y="196"/>
                </a:lnTo>
                <a:lnTo>
                  <a:pt x="7113" y="136"/>
                </a:lnTo>
                <a:lnTo>
                  <a:pt x="7113" y="167"/>
                </a:lnTo>
                <a:lnTo>
                  <a:pt x="7113" y="159"/>
                </a:lnTo>
                <a:lnTo>
                  <a:pt x="7113" y="162"/>
                </a:lnTo>
                <a:lnTo>
                  <a:pt x="7114" y="120"/>
                </a:lnTo>
                <a:lnTo>
                  <a:pt x="7114" y="125"/>
                </a:lnTo>
                <a:lnTo>
                  <a:pt x="7116" y="134"/>
                </a:lnTo>
                <a:lnTo>
                  <a:pt x="7116" y="116"/>
                </a:lnTo>
                <a:lnTo>
                  <a:pt x="7116" y="119"/>
                </a:lnTo>
                <a:lnTo>
                  <a:pt x="7117" y="88"/>
                </a:lnTo>
                <a:lnTo>
                  <a:pt x="7117" y="190"/>
                </a:lnTo>
                <a:lnTo>
                  <a:pt x="7117" y="167"/>
                </a:lnTo>
                <a:lnTo>
                  <a:pt x="7117" y="183"/>
                </a:lnTo>
                <a:lnTo>
                  <a:pt x="7117" y="131"/>
                </a:lnTo>
                <a:lnTo>
                  <a:pt x="7118" y="148"/>
                </a:lnTo>
                <a:lnTo>
                  <a:pt x="7119" y="151"/>
                </a:lnTo>
                <a:lnTo>
                  <a:pt x="7119" y="177"/>
                </a:lnTo>
                <a:lnTo>
                  <a:pt x="7120" y="126"/>
                </a:lnTo>
                <a:lnTo>
                  <a:pt x="7120" y="126"/>
                </a:lnTo>
                <a:lnTo>
                  <a:pt x="7121" y="116"/>
                </a:lnTo>
                <a:lnTo>
                  <a:pt x="7121" y="152"/>
                </a:lnTo>
                <a:lnTo>
                  <a:pt x="7121" y="126"/>
                </a:lnTo>
                <a:lnTo>
                  <a:pt x="7121" y="122"/>
                </a:lnTo>
                <a:lnTo>
                  <a:pt x="7122" y="120"/>
                </a:lnTo>
                <a:lnTo>
                  <a:pt x="7123" y="192"/>
                </a:lnTo>
                <a:lnTo>
                  <a:pt x="7123" y="168"/>
                </a:lnTo>
                <a:lnTo>
                  <a:pt x="7123" y="158"/>
                </a:lnTo>
                <a:lnTo>
                  <a:pt x="7123" y="166"/>
                </a:lnTo>
                <a:lnTo>
                  <a:pt x="7124" y="125"/>
                </a:lnTo>
                <a:lnTo>
                  <a:pt x="7124" y="132"/>
                </a:lnTo>
                <a:lnTo>
                  <a:pt x="7124" y="132"/>
                </a:lnTo>
                <a:lnTo>
                  <a:pt x="7124" y="150"/>
                </a:lnTo>
                <a:lnTo>
                  <a:pt x="7125" y="87"/>
                </a:lnTo>
                <a:lnTo>
                  <a:pt x="7125" y="137"/>
                </a:lnTo>
                <a:lnTo>
                  <a:pt x="7125" y="137"/>
                </a:lnTo>
                <a:lnTo>
                  <a:pt x="7126" y="134"/>
                </a:lnTo>
                <a:lnTo>
                  <a:pt x="7127" y="183"/>
                </a:lnTo>
                <a:lnTo>
                  <a:pt x="7127" y="173"/>
                </a:lnTo>
                <a:lnTo>
                  <a:pt x="7127" y="167"/>
                </a:lnTo>
                <a:lnTo>
                  <a:pt x="7128" y="141"/>
                </a:lnTo>
                <a:lnTo>
                  <a:pt x="7128" y="183"/>
                </a:lnTo>
                <a:lnTo>
                  <a:pt x="7128" y="197"/>
                </a:lnTo>
                <a:lnTo>
                  <a:pt x="7129" y="203"/>
                </a:lnTo>
                <a:lnTo>
                  <a:pt x="7129" y="97"/>
                </a:lnTo>
                <a:lnTo>
                  <a:pt x="7130" y="128"/>
                </a:lnTo>
                <a:lnTo>
                  <a:pt x="7130" y="116"/>
                </a:lnTo>
                <a:lnTo>
                  <a:pt x="7130" y="180"/>
                </a:lnTo>
                <a:lnTo>
                  <a:pt x="7131" y="127"/>
                </a:lnTo>
                <a:lnTo>
                  <a:pt x="7131" y="128"/>
                </a:lnTo>
                <a:lnTo>
                  <a:pt x="7131" y="117"/>
                </a:lnTo>
                <a:lnTo>
                  <a:pt x="7132" y="199"/>
                </a:lnTo>
                <a:lnTo>
                  <a:pt x="7132" y="179"/>
                </a:lnTo>
                <a:lnTo>
                  <a:pt x="7132" y="177"/>
                </a:lnTo>
                <a:lnTo>
                  <a:pt x="7133" y="184"/>
                </a:lnTo>
                <a:lnTo>
                  <a:pt x="7134" y="131"/>
                </a:lnTo>
                <a:lnTo>
                  <a:pt x="7134" y="138"/>
                </a:lnTo>
                <a:lnTo>
                  <a:pt x="7134" y="134"/>
                </a:lnTo>
                <a:lnTo>
                  <a:pt x="7134" y="171"/>
                </a:lnTo>
                <a:lnTo>
                  <a:pt x="7135" y="151"/>
                </a:lnTo>
                <a:lnTo>
                  <a:pt x="7135" y="151"/>
                </a:lnTo>
                <a:lnTo>
                  <a:pt x="7135" y="166"/>
                </a:lnTo>
                <a:lnTo>
                  <a:pt x="7137" y="142"/>
                </a:lnTo>
                <a:lnTo>
                  <a:pt x="7137" y="145"/>
                </a:lnTo>
                <a:lnTo>
                  <a:pt x="7137" y="151"/>
                </a:lnTo>
                <a:lnTo>
                  <a:pt x="7137" y="173"/>
                </a:lnTo>
                <a:lnTo>
                  <a:pt x="7138" y="128"/>
                </a:lnTo>
                <a:lnTo>
                  <a:pt x="7138" y="137"/>
                </a:lnTo>
                <a:lnTo>
                  <a:pt x="7138" y="133"/>
                </a:lnTo>
                <a:lnTo>
                  <a:pt x="7138" y="116"/>
                </a:lnTo>
                <a:lnTo>
                  <a:pt x="7139" y="176"/>
                </a:lnTo>
                <a:lnTo>
                  <a:pt x="7139" y="147"/>
                </a:lnTo>
                <a:lnTo>
                  <a:pt x="7139" y="142"/>
                </a:lnTo>
                <a:lnTo>
                  <a:pt x="7140" y="137"/>
                </a:lnTo>
                <a:lnTo>
                  <a:pt x="7140" y="166"/>
                </a:lnTo>
                <a:lnTo>
                  <a:pt x="7141" y="144"/>
                </a:lnTo>
                <a:lnTo>
                  <a:pt x="7141" y="139"/>
                </a:lnTo>
                <a:lnTo>
                  <a:pt x="7141" y="144"/>
                </a:lnTo>
                <a:lnTo>
                  <a:pt x="7141" y="117"/>
                </a:lnTo>
                <a:lnTo>
                  <a:pt x="7142" y="138"/>
                </a:lnTo>
                <a:lnTo>
                  <a:pt x="7142" y="136"/>
                </a:lnTo>
                <a:lnTo>
                  <a:pt x="7143" y="158"/>
                </a:lnTo>
                <a:lnTo>
                  <a:pt x="7143" y="110"/>
                </a:lnTo>
                <a:lnTo>
                  <a:pt x="7143" y="157"/>
                </a:lnTo>
                <a:lnTo>
                  <a:pt x="7143" y="158"/>
                </a:lnTo>
                <a:lnTo>
                  <a:pt x="7144" y="198"/>
                </a:lnTo>
                <a:lnTo>
                  <a:pt x="7145" y="128"/>
                </a:lnTo>
                <a:lnTo>
                  <a:pt x="7145" y="128"/>
                </a:lnTo>
                <a:lnTo>
                  <a:pt x="7145" y="127"/>
                </a:lnTo>
                <a:lnTo>
                  <a:pt x="7145" y="126"/>
                </a:lnTo>
                <a:lnTo>
                  <a:pt x="7146" y="144"/>
                </a:lnTo>
                <a:lnTo>
                  <a:pt x="7146" y="139"/>
                </a:lnTo>
                <a:lnTo>
                  <a:pt x="7147" y="144"/>
                </a:lnTo>
                <a:lnTo>
                  <a:pt x="7147" y="132"/>
                </a:lnTo>
                <a:lnTo>
                  <a:pt x="7147" y="148"/>
                </a:lnTo>
                <a:lnTo>
                  <a:pt x="7148" y="137"/>
                </a:lnTo>
                <a:lnTo>
                  <a:pt x="7148" y="141"/>
                </a:lnTo>
                <a:lnTo>
                  <a:pt x="7148" y="128"/>
                </a:lnTo>
                <a:lnTo>
                  <a:pt x="7149" y="145"/>
                </a:lnTo>
                <a:lnTo>
                  <a:pt x="7149" y="139"/>
                </a:lnTo>
                <a:lnTo>
                  <a:pt x="7149" y="136"/>
                </a:lnTo>
                <a:lnTo>
                  <a:pt x="7150" y="76"/>
                </a:lnTo>
                <a:lnTo>
                  <a:pt x="7150" y="168"/>
                </a:lnTo>
                <a:lnTo>
                  <a:pt x="7151" y="164"/>
                </a:lnTo>
                <a:lnTo>
                  <a:pt x="7151" y="238"/>
                </a:lnTo>
                <a:lnTo>
                  <a:pt x="7152" y="144"/>
                </a:lnTo>
                <a:lnTo>
                  <a:pt x="7152" y="145"/>
                </a:lnTo>
                <a:lnTo>
                  <a:pt x="7152" y="144"/>
                </a:lnTo>
                <a:lnTo>
                  <a:pt x="7152" y="145"/>
                </a:lnTo>
                <a:lnTo>
                  <a:pt x="7152" y="128"/>
                </a:lnTo>
                <a:lnTo>
                  <a:pt x="7153" y="133"/>
                </a:lnTo>
                <a:lnTo>
                  <a:pt x="7154" y="136"/>
                </a:lnTo>
                <a:lnTo>
                  <a:pt x="7154" y="176"/>
                </a:lnTo>
                <a:lnTo>
                  <a:pt x="7155" y="125"/>
                </a:lnTo>
                <a:lnTo>
                  <a:pt x="7155" y="126"/>
                </a:lnTo>
                <a:lnTo>
                  <a:pt x="7155" y="128"/>
                </a:lnTo>
                <a:lnTo>
                  <a:pt x="7155" y="120"/>
                </a:lnTo>
                <a:lnTo>
                  <a:pt x="7156" y="137"/>
                </a:lnTo>
                <a:lnTo>
                  <a:pt x="7156" y="131"/>
                </a:lnTo>
                <a:lnTo>
                  <a:pt x="7156" y="130"/>
                </a:lnTo>
                <a:lnTo>
                  <a:pt x="7156" y="41"/>
                </a:lnTo>
                <a:lnTo>
                  <a:pt x="7157" y="189"/>
                </a:lnTo>
                <a:lnTo>
                  <a:pt x="7157" y="186"/>
                </a:lnTo>
                <a:lnTo>
                  <a:pt x="7158" y="185"/>
                </a:lnTo>
                <a:lnTo>
                  <a:pt x="7158" y="271"/>
                </a:lnTo>
                <a:lnTo>
                  <a:pt x="7159" y="159"/>
                </a:lnTo>
                <a:lnTo>
                  <a:pt x="7159" y="160"/>
                </a:lnTo>
                <a:lnTo>
                  <a:pt x="7159" y="153"/>
                </a:lnTo>
                <a:lnTo>
                  <a:pt x="7159" y="156"/>
                </a:lnTo>
                <a:lnTo>
                  <a:pt x="7160" y="101"/>
                </a:lnTo>
                <a:lnTo>
                  <a:pt x="7160" y="103"/>
                </a:lnTo>
                <a:lnTo>
                  <a:pt x="7160" y="105"/>
                </a:lnTo>
                <a:lnTo>
                  <a:pt x="7161" y="102"/>
                </a:lnTo>
                <a:lnTo>
                  <a:pt x="7162" y="140"/>
                </a:lnTo>
                <a:lnTo>
                  <a:pt x="7162" y="137"/>
                </a:lnTo>
                <a:lnTo>
                  <a:pt x="7162" y="140"/>
                </a:lnTo>
                <a:lnTo>
                  <a:pt x="7162" y="179"/>
                </a:lnTo>
                <a:lnTo>
                  <a:pt x="7162" y="135"/>
                </a:lnTo>
                <a:lnTo>
                  <a:pt x="7163" y="145"/>
                </a:lnTo>
                <a:lnTo>
                  <a:pt x="7163" y="143"/>
                </a:lnTo>
                <a:lnTo>
                  <a:pt x="7164" y="150"/>
                </a:lnTo>
                <a:lnTo>
                  <a:pt x="7164" y="53"/>
                </a:lnTo>
                <a:lnTo>
                  <a:pt x="7165" y="52"/>
                </a:lnTo>
                <a:lnTo>
                  <a:pt x="7166" y="175"/>
                </a:lnTo>
                <a:lnTo>
                  <a:pt x="7166" y="173"/>
                </a:lnTo>
                <a:lnTo>
                  <a:pt x="7166" y="172"/>
                </a:lnTo>
                <a:lnTo>
                  <a:pt x="7167" y="179"/>
                </a:lnTo>
                <a:lnTo>
                  <a:pt x="7167" y="166"/>
                </a:lnTo>
                <a:lnTo>
                  <a:pt x="7167" y="168"/>
                </a:lnTo>
                <a:lnTo>
                  <a:pt x="7167" y="168"/>
                </a:lnTo>
                <a:lnTo>
                  <a:pt x="7168" y="187"/>
                </a:lnTo>
                <a:lnTo>
                  <a:pt x="7169" y="137"/>
                </a:lnTo>
                <a:lnTo>
                  <a:pt x="7169" y="137"/>
                </a:lnTo>
                <a:lnTo>
                  <a:pt x="7169" y="136"/>
                </a:lnTo>
                <a:lnTo>
                  <a:pt x="7169" y="138"/>
                </a:lnTo>
                <a:lnTo>
                  <a:pt x="7170" y="110"/>
                </a:lnTo>
                <a:lnTo>
                  <a:pt x="7170" y="119"/>
                </a:lnTo>
                <a:lnTo>
                  <a:pt x="7170" y="119"/>
                </a:lnTo>
                <a:lnTo>
                  <a:pt x="7170" y="117"/>
                </a:lnTo>
                <a:lnTo>
                  <a:pt x="7171" y="148"/>
                </a:lnTo>
                <a:lnTo>
                  <a:pt x="7171" y="148"/>
                </a:lnTo>
                <a:lnTo>
                  <a:pt x="7172" y="204"/>
                </a:lnTo>
                <a:lnTo>
                  <a:pt x="7173" y="139"/>
                </a:lnTo>
                <a:lnTo>
                  <a:pt x="7173" y="139"/>
                </a:lnTo>
                <a:lnTo>
                  <a:pt x="7173" y="141"/>
                </a:lnTo>
                <a:lnTo>
                  <a:pt x="7174" y="124"/>
                </a:lnTo>
                <a:lnTo>
                  <a:pt x="7174" y="127"/>
                </a:lnTo>
                <a:lnTo>
                  <a:pt x="7174" y="129"/>
                </a:lnTo>
                <a:lnTo>
                  <a:pt x="7174" y="125"/>
                </a:lnTo>
                <a:lnTo>
                  <a:pt x="7175" y="143"/>
                </a:lnTo>
                <a:lnTo>
                  <a:pt x="7175" y="142"/>
                </a:lnTo>
                <a:lnTo>
                  <a:pt x="7176" y="146"/>
                </a:lnTo>
                <a:lnTo>
                  <a:pt x="7176" y="135"/>
                </a:lnTo>
                <a:lnTo>
                  <a:pt x="7177" y="157"/>
                </a:lnTo>
                <a:lnTo>
                  <a:pt x="7177" y="156"/>
                </a:lnTo>
                <a:lnTo>
                  <a:pt x="7177" y="156"/>
                </a:lnTo>
                <a:lnTo>
                  <a:pt x="7177" y="161"/>
                </a:lnTo>
                <a:lnTo>
                  <a:pt x="7178" y="149"/>
                </a:lnTo>
                <a:lnTo>
                  <a:pt x="7178" y="150"/>
                </a:lnTo>
                <a:lnTo>
                  <a:pt x="7178" y="151"/>
                </a:lnTo>
                <a:lnTo>
                  <a:pt x="7179" y="159"/>
                </a:lnTo>
                <a:lnTo>
                  <a:pt x="7179" y="138"/>
                </a:lnTo>
                <a:lnTo>
                  <a:pt x="7180" y="144"/>
                </a:lnTo>
                <a:lnTo>
                  <a:pt x="7180" y="147"/>
                </a:lnTo>
                <a:lnTo>
                  <a:pt x="7180" y="148"/>
                </a:lnTo>
                <a:lnTo>
                  <a:pt x="7181" y="131"/>
                </a:lnTo>
                <a:lnTo>
                  <a:pt x="7181" y="137"/>
                </a:lnTo>
                <a:lnTo>
                  <a:pt x="7181" y="136"/>
                </a:lnTo>
                <a:lnTo>
                  <a:pt x="7181" y="154"/>
                </a:lnTo>
                <a:lnTo>
                  <a:pt x="7181" y="121"/>
                </a:lnTo>
                <a:lnTo>
                  <a:pt x="7182" y="146"/>
                </a:lnTo>
                <a:lnTo>
                  <a:pt x="7182" y="144"/>
                </a:lnTo>
                <a:lnTo>
                  <a:pt x="7183" y="136"/>
                </a:lnTo>
                <a:lnTo>
                  <a:pt x="7184" y="201"/>
                </a:lnTo>
                <a:lnTo>
                  <a:pt x="7184" y="175"/>
                </a:lnTo>
                <a:lnTo>
                  <a:pt x="7184" y="171"/>
                </a:lnTo>
                <a:lnTo>
                  <a:pt x="7185" y="133"/>
                </a:lnTo>
                <a:lnTo>
                  <a:pt x="7185" y="135"/>
                </a:lnTo>
                <a:lnTo>
                  <a:pt x="7185" y="136"/>
                </a:lnTo>
                <a:lnTo>
                  <a:pt x="7186" y="149"/>
                </a:lnTo>
                <a:lnTo>
                  <a:pt x="7186" y="126"/>
                </a:lnTo>
                <a:lnTo>
                  <a:pt x="7187" y="135"/>
                </a:lnTo>
                <a:lnTo>
                  <a:pt x="7187" y="133"/>
                </a:lnTo>
                <a:lnTo>
                  <a:pt x="7188" y="151"/>
                </a:lnTo>
                <a:lnTo>
                  <a:pt x="7188" y="147"/>
                </a:lnTo>
                <a:lnTo>
                  <a:pt x="7188" y="147"/>
                </a:lnTo>
                <a:lnTo>
                  <a:pt x="7189" y="168"/>
                </a:lnTo>
                <a:lnTo>
                  <a:pt x="7189" y="132"/>
                </a:lnTo>
                <a:lnTo>
                  <a:pt x="7189" y="141"/>
                </a:lnTo>
                <a:lnTo>
                  <a:pt x="7189" y="134"/>
                </a:lnTo>
                <a:lnTo>
                  <a:pt x="7190" y="161"/>
                </a:lnTo>
                <a:lnTo>
                  <a:pt x="7191" y="152"/>
                </a:lnTo>
                <a:lnTo>
                  <a:pt x="7191" y="153"/>
                </a:lnTo>
                <a:lnTo>
                  <a:pt x="7191" y="154"/>
                </a:lnTo>
                <a:lnTo>
                  <a:pt x="7192" y="135"/>
                </a:lnTo>
                <a:lnTo>
                  <a:pt x="7192" y="149"/>
                </a:lnTo>
                <a:lnTo>
                  <a:pt x="7193" y="148"/>
                </a:lnTo>
                <a:lnTo>
                  <a:pt x="7193" y="156"/>
                </a:lnTo>
                <a:lnTo>
                  <a:pt x="7193" y="122"/>
                </a:lnTo>
                <a:lnTo>
                  <a:pt x="7194" y="142"/>
                </a:lnTo>
                <a:lnTo>
                  <a:pt x="7194" y="153"/>
                </a:lnTo>
                <a:lnTo>
                  <a:pt x="7194" y="88"/>
                </a:lnTo>
                <a:lnTo>
                  <a:pt x="7195" y="170"/>
                </a:lnTo>
                <a:lnTo>
                  <a:pt x="7195" y="155"/>
                </a:lnTo>
                <a:lnTo>
                  <a:pt x="7195" y="155"/>
                </a:lnTo>
                <a:lnTo>
                  <a:pt x="7195" y="205"/>
                </a:lnTo>
                <a:lnTo>
                  <a:pt x="7196" y="152"/>
                </a:lnTo>
                <a:lnTo>
                  <a:pt x="7196" y="153"/>
                </a:lnTo>
                <a:lnTo>
                  <a:pt x="7196" y="148"/>
                </a:lnTo>
                <a:lnTo>
                  <a:pt x="7197" y="160"/>
                </a:lnTo>
                <a:lnTo>
                  <a:pt x="7197" y="137"/>
                </a:lnTo>
                <a:lnTo>
                  <a:pt x="7198" y="145"/>
                </a:lnTo>
                <a:lnTo>
                  <a:pt x="7198" y="148"/>
                </a:lnTo>
                <a:lnTo>
                  <a:pt x="7198" y="175"/>
                </a:lnTo>
                <a:lnTo>
                  <a:pt x="7199" y="128"/>
                </a:lnTo>
                <a:lnTo>
                  <a:pt x="7199" y="130"/>
                </a:lnTo>
                <a:lnTo>
                  <a:pt x="7200" y="139"/>
                </a:lnTo>
                <a:lnTo>
                  <a:pt x="7201" y="122"/>
                </a:lnTo>
                <a:lnTo>
                  <a:pt x="7201" y="125"/>
                </a:lnTo>
                <a:lnTo>
                  <a:pt x="7201" y="127"/>
                </a:lnTo>
                <a:lnTo>
                  <a:pt x="7201" y="123"/>
                </a:lnTo>
                <a:lnTo>
                  <a:pt x="7202" y="152"/>
                </a:lnTo>
                <a:lnTo>
                  <a:pt x="7202" y="152"/>
                </a:lnTo>
                <a:lnTo>
                  <a:pt x="7202" y="164"/>
                </a:lnTo>
                <a:lnTo>
                  <a:pt x="7202" y="171"/>
                </a:lnTo>
                <a:lnTo>
                  <a:pt x="7203" y="127"/>
                </a:lnTo>
                <a:lnTo>
                  <a:pt x="7203" y="150"/>
                </a:lnTo>
                <a:lnTo>
                  <a:pt x="7204" y="148"/>
                </a:lnTo>
                <a:lnTo>
                  <a:pt x="7205" y="154"/>
                </a:lnTo>
                <a:lnTo>
                  <a:pt x="7205" y="67"/>
                </a:lnTo>
                <a:lnTo>
                  <a:pt x="7205" y="61"/>
                </a:lnTo>
                <a:lnTo>
                  <a:pt x="7206" y="173"/>
                </a:lnTo>
                <a:lnTo>
                  <a:pt x="7206" y="170"/>
                </a:lnTo>
                <a:lnTo>
                  <a:pt x="7206" y="171"/>
                </a:lnTo>
                <a:lnTo>
                  <a:pt x="7207" y="100"/>
                </a:lnTo>
                <a:lnTo>
                  <a:pt x="7207" y="129"/>
                </a:lnTo>
                <a:lnTo>
                  <a:pt x="7208" y="128"/>
                </a:lnTo>
                <a:lnTo>
                  <a:pt x="7209" y="171"/>
                </a:lnTo>
                <a:lnTo>
                  <a:pt x="7209" y="162"/>
                </a:lnTo>
                <a:lnTo>
                  <a:pt x="7209" y="162"/>
                </a:lnTo>
                <a:lnTo>
                  <a:pt x="7210" y="203"/>
                </a:lnTo>
                <a:lnTo>
                  <a:pt x="7210" y="135"/>
                </a:lnTo>
                <a:lnTo>
                  <a:pt x="7210" y="135"/>
                </a:lnTo>
                <a:lnTo>
                  <a:pt x="7211" y="142"/>
                </a:lnTo>
                <a:lnTo>
                  <a:pt x="7211" y="146"/>
                </a:lnTo>
                <a:lnTo>
                  <a:pt x="7212" y="109"/>
                </a:lnTo>
                <a:lnTo>
                  <a:pt x="7212" y="113"/>
                </a:lnTo>
                <a:lnTo>
                  <a:pt x="7212" y="115"/>
                </a:lnTo>
                <a:lnTo>
                  <a:pt x="7212" y="112"/>
                </a:lnTo>
                <a:lnTo>
                  <a:pt x="7213" y="135"/>
                </a:lnTo>
                <a:lnTo>
                  <a:pt x="7213" y="131"/>
                </a:lnTo>
                <a:lnTo>
                  <a:pt x="7213" y="129"/>
                </a:lnTo>
                <a:lnTo>
                  <a:pt x="7214" y="161"/>
                </a:lnTo>
                <a:lnTo>
                  <a:pt x="7214" y="145"/>
                </a:lnTo>
                <a:lnTo>
                  <a:pt x="7215" y="147"/>
                </a:lnTo>
                <a:lnTo>
                  <a:pt x="7215" y="143"/>
                </a:lnTo>
                <a:lnTo>
                  <a:pt x="7216" y="154"/>
                </a:lnTo>
                <a:lnTo>
                  <a:pt x="7216" y="151"/>
                </a:lnTo>
                <a:lnTo>
                  <a:pt x="7216" y="151"/>
                </a:lnTo>
                <a:lnTo>
                  <a:pt x="7217" y="160"/>
                </a:lnTo>
                <a:lnTo>
                  <a:pt x="7217" y="140"/>
                </a:lnTo>
                <a:lnTo>
                  <a:pt x="7217" y="147"/>
                </a:lnTo>
                <a:lnTo>
                  <a:pt x="7217" y="146"/>
                </a:lnTo>
                <a:lnTo>
                  <a:pt x="7218" y="131"/>
                </a:lnTo>
                <a:lnTo>
                  <a:pt x="7219" y="159"/>
                </a:lnTo>
                <a:lnTo>
                  <a:pt x="7219" y="155"/>
                </a:lnTo>
                <a:lnTo>
                  <a:pt x="7219" y="155"/>
                </a:lnTo>
                <a:lnTo>
                  <a:pt x="7220" y="145"/>
                </a:lnTo>
                <a:lnTo>
                  <a:pt x="7220" y="192"/>
                </a:lnTo>
                <a:lnTo>
                  <a:pt x="7220" y="178"/>
                </a:lnTo>
                <a:lnTo>
                  <a:pt x="7220" y="170"/>
                </a:lnTo>
                <a:lnTo>
                  <a:pt x="7221" y="126"/>
                </a:lnTo>
                <a:lnTo>
                  <a:pt x="7221" y="139"/>
                </a:lnTo>
                <a:lnTo>
                  <a:pt x="7222" y="137"/>
                </a:lnTo>
                <a:lnTo>
                  <a:pt x="7222" y="132"/>
                </a:lnTo>
                <a:lnTo>
                  <a:pt x="7222" y="167"/>
                </a:lnTo>
                <a:lnTo>
                  <a:pt x="7223" y="143"/>
                </a:lnTo>
                <a:lnTo>
                  <a:pt x="7223" y="142"/>
                </a:lnTo>
                <a:lnTo>
                  <a:pt x="7224" y="164"/>
                </a:lnTo>
                <a:lnTo>
                  <a:pt x="7224" y="124"/>
                </a:lnTo>
                <a:lnTo>
                  <a:pt x="7224" y="135"/>
                </a:lnTo>
                <a:lnTo>
                  <a:pt x="7224" y="132"/>
                </a:lnTo>
                <a:lnTo>
                  <a:pt x="7225" y="129"/>
                </a:lnTo>
                <a:lnTo>
                  <a:pt x="7226" y="156"/>
                </a:lnTo>
                <a:lnTo>
                  <a:pt x="7226" y="147"/>
                </a:lnTo>
                <a:lnTo>
                  <a:pt x="7226" y="148"/>
                </a:lnTo>
                <a:lnTo>
                  <a:pt x="7226" y="153"/>
                </a:lnTo>
                <a:lnTo>
                  <a:pt x="7227" y="129"/>
                </a:lnTo>
                <a:lnTo>
                  <a:pt x="7227" y="139"/>
                </a:lnTo>
                <a:lnTo>
                  <a:pt x="7227" y="140"/>
                </a:lnTo>
                <a:lnTo>
                  <a:pt x="7227" y="136"/>
                </a:lnTo>
                <a:lnTo>
                  <a:pt x="7228" y="154"/>
                </a:lnTo>
                <a:lnTo>
                  <a:pt x="7228" y="152"/>
                </a:lnTo>
                <a:lnTo>
                  <a:pt x="7228" y="152"/>
                </a:lnTo>
                <a:lnTo>
                  <a:pt x="7229" y="163"/>
                </a:lnTo>
                <a:lnTo>
                  <a:pt x="7230" y="130"/>
                </a:lnTo>
                <a:lnTo>
                  <a:pt x="7230" y="136"/>
                </a:lnTo>
                <a:lnTo>
                  <a:pt x="7230" y="138"/>
                </a:lnTo>
                <a:lnTo>
                  <a:pt x="7230" y="148"/>
                </a:lnTo>
                <a:lnTo>
                  <a:pt x="7231" y="125"/>
                </a:lnTo>
                <a:lnTo>
                  <a:pt x="7231" y="144"/>
                </a:lnTo>
                <a:lnTo>
                  <a:pt x="7231" y="146"/>
                </a:lnTo>
                <a:lnTo>
                  <a:pt x="7232" y="169"/>
                </a:lnTo>
                <a:lnTo>
                  <a:pt x="7232" y="133"/>
                </a:lnTo>
                <a:lnTo>
                  <a:pt x="7233" y="149"/>
                </a:lnTo>
                <a:lnTo>
                  <a:pt x="7233" y="148"/>
                </a:lnTo>
                <a:lnTo>
                  <a:pt x="7234" y="159"/>
                </a:lnTo>
                <a:lnTo>
                  <a:pt x="7234" y="120"/>
                </a:lnTo>
                <a:lnTo>
                  <a:pt x="7234" y="147"/>
                </a:lnTo>
                <a:lnTo>
                  <a:pt x="7234" y="145"/>
                </a:lnTo>
                <a:lnTo>
                  <a:pt x="7234" y="159"/>
                </a:lnTo>
                <a:lnTo>
                  <a:pt x="7235" y="126"/>
                </a:lnTo>
                <a:lnTo>
                  <a:pt x="7235" y="146"/>
                </a:lnTo>
                <a:lnTo>
                  <a:pt x="7235" y="143"/>
                </a:lnTo>
                <a:lnTo>
                  <a:pt x="7236" y="161"/>
                </a:lnTo>
                <a:lnTo>
                  <a:pt x="7237" y="153"/>
                </a:lnTo>
                <a:lnTo>
                  <a:pt x="7237" y="153"/>
                </a:lnTo>
                <a:lnTo>
                  <a:pt x="7237" y="194"/>
                </a:lnTo>
                <a:lnTo>
                  <a:pt x="7238" y="136"/>
                </a:lnTo>
                <a:lnTo>
                  <a:pt x="7238" y="139"/>
                </a:lnTo>
                <a:lnTo>
                  <a:pt x="7238" y="139"/>
                </a:lnTo>
                <a:lnTo>
                  <a:pt x="7239" y="121"/>
                </a:lnTo>
                <a:lnTo>
                  <a:pt x="7239" y="139"/>
                </a:lnTo>
                <a:lnTo>
                  <a:pt x="7239" y="124"/>
                </a:lnTo>
                <a:lnTo>
                  <a:pt x="7239" y="127"/>
                </a:lnTo>
                <a:lnTo>
                  <a:pt x="7241" y="142"/>
                </a:lnTo>
                <a:lnTo>
                  <a:pt x="7241" y="117"/>
                </a:lnTo>
                <a:lnTo>
                  <a:pt x="7241" y="125"/>
                </a:lnTo>
                <a:lnTo>
                  <a:pt x="7241" y="125"/>
                </a:lnTo>
                <a:lnTo>
                  <a:pt x="7241" y="117"/>
                </a:lnTo>
                <a:lnTo>
                  <a:pt x="7242" y="157"/>
                </a:lnTo>
                <a:lnTo>
                  <a:pt x="7242" y="152"/>
                </a:lnTo>
                <a:lnTo>
                  <a:pt x="7242" y="153"/>
                </a:lnTo>
                <a:lnTo>
                  <a:pt x="7243" y="153"/>
                </a:lnTo>
                <a:lnTo>
                  <a:pt x="7244" y="204"/>
                </a:lnTo>
                <a:lnTo>
                  <a:pt x="7244" y="183"/>
                </a:lnTo>
                <a:lnTo>
                  <a:pt x="7244" y="181"/>
                </a:lnTo>
                <a:lnTo>
                  <a:pt x="7245" y="124"/>
                </a:lnTo>
                <a:lnTo>
                  <a:pt x="7245" y="124"/>
                </a:lnTo>
                <a:lnTo>
                  <a:pt x="7245" y="124"/>
                </a:lnTo>
                <a:lnTo>
                  <a:pt x="7246" y="148"/>
                </a:lnTo>
                <a:lnTo>
                  <a:pt x="7246" y="114"/>
                </a:lnTo>
                <a:lnTo>
                  <a:pt x="7246" y="134"/>
                </a:lnTo>
                <a:lnTo>
                  <a:pt x="7246" y="134"/>
                </a:lnTo>
                <a:lnTo>
                  <a:pt x="7248" y="158"/>
                </a:lnTo>
                <a:lnTo>
                  <a:pt x="7248" y="158"/>
                </a:lnTo>
                <a:lnTo>
                  <a:pt x="7249" y="139"/>
                </a:lnTo>
                <a:lnTo>
                  <a:pt x="7249" y="147"/>
                </a:lnTo>
                <a:lnTo>
                  <a:pt x="7250" y="159"/>
                </a:lnTo>
                <a:lnTo>
                  <a:pt x="7250" y="89"/>
                </a:lnTo>
                <a:lnTo>
                  <a:pt x="7251" y="148"/>
                </a:lnTo>
                <a:lnTo>
                  <a:pt x="7251" y="147"/>
                </a:lnTo>
                <a:lnTo>
                  <a:pt x="7251" y="159"/>
                </a:lnTo>
                <a:lnTo>
                  <a:pt x="7251" y="113"/>
                </a:lnTo>
                <a:lnTo>
                  <a:pt x="7252" y="147"/>
                </a:lnTo>
                <a:lnTo>
                  <a:pt x="7252" y="148"/>
                </a:lnTo>
                <a:lnTo>
                  <a:pt x="7253" y="178"/>
                </a:lnTo>
                <a:lnTo>
                  <a:pt x="7253" y="118"/>
                </a:lnTo>
                <a:lnTo>
                  <a:pt x="7253" y="136"/>
                </a:lnTo>
                <a:lnTo>
                  <a:pt x="7253" y="139"/>
                </a:lnTo>
                <a:lnTo>
                  <a:pt x="7255" y="212"/>
                </a:lnTo>
                <a:lnTo>
                  <a:pt x="7255" y="203"/>
                </a:lnTo>
                <a:lnTo>
                  <a:pt x="7255" y="202"/>
                </a:lnTo>
                <a:lnTo>
                  <a:pt x="7256" y="97"/>
                </a:lnTo>
                <a:lnTo>
                  <a:pt x="7256" y="97"/>
                </a:lnTo>
                <a:lnTo>
                  <a:pt x="7257" y="99"/>
                </a:lnTo>
                <a:lnTo>
                  <a:pt x="7258" y="115"/>
                </a:lnTo>
                <a:lnTo>
                  <a:pt x="7258" y="55"/>
                </a:lnTo>
                <a:lnTo>
                  <a:pt x="7258" y="62"/>
                </a:lnTo>
                <a:lnTo>
                  <a:pt x="7258" y="59"/>
                </a:lnTo>
                <a:lnTo>
                  <a:pt x="7259" y="215"/>
                </a:lnTo>
                <a:lnTo>
                  <a:pt x="7259" y="210"/>
                </a:lnTo>
                <a:lnTo>
                  <a:pt x="7259" y="199"/>
                </a:lnTo>
                <a:lnTo>
                  <a:pt x="7259" y="282"/>
                </a:lnTo>
                <a:lnTo>
                  <a:pt x="7260" y="161"/>
                </a:lnTo>
                <a:lnTo>
                  <a:pt x="7260" y="170"/>
                </a:lnTo>
                <a:lnTo>
                  <a:pt x="7261" y="160"/>
                </a:lnTo>
                <a:lnTo>
                  <a:pt x="7261" y="78"/>
                </a:lnTo>
                <a:lnTo>
                  <a:pt x="7262" y="101"/>
                </a:lnTo>
                <a:lnTo>
                  <a:pt x="7262" y="116"/>
                </a:lnTo>
                <a:lnTo>
                  <a:pt x="7263" y="39"/>
                </a:lnTo>
                <a:lnTo>
                  <a:pt x="7263" y="249"/>
                </a:lnTo>
                <a:lnTo>
                  <a:pt x="7263" y="247"/>
                </a:lnTo>
                <a:lnTo>
                  <a:pt x="7265" y="110"/>
                </a:lnTo>
                <a:lnTo>
                  <a:pt x="7265" y="168"/>
                </a:lnTo>
                <a:lnTo>
                  <a:pt x="7265" y="201"/>
                </a:lnTo>
                <a:lnTo>
                  <a:pt x="7265" y="210"/>
                </a:lnTo>
                <a:lnTo>
                  <a:pt x="7265" y="124"/>
                </a:lnTo>
                <a:lnTo>
                  <a:pt x="7266" y="164"/>
                </a:lnTo>
                <a:lnTo>
                  <a:pt x="7266" y="155"/>
                </a:lnTo>
                <a:lnTo>
                  <a:pt x="7266" y="105"/>
                </a:lnTo>
                <a:lnTo>
                  <a:pt x="7267" y="162"/>
                </a:lnTo>
                <a:lnTo>
                  <a:pt x="7268" y="115"/>
                </a:lnTo>
                <a:lnTo>
                  <a:pt x="7268" y="71"/>
                </a:lnTo>
                <a:lnTo>
                  <a:pt x="7268" y="167"/>
                </a:lnTo>
                <a:lnTo>
                  <a:pt x="7269" y="102"/>
                </a:lnTo>
                <a:lnTo>
                  <a:pt x="7269" y="94"/>
                </a:lnTo>
                <a:lnTo>
                  <a:pt x="7269" y="93"/>
                </a:lnTo>
                <a:lnTo>
                  <a:pt x="7270" y="169"/>
                </a:lnTo>
                <a:lnTo>
                  <a:pt x="7270" y="147"/>
                </a:lnTo>
                <a:lnTo>
                  <a:pt x="7270" y="139"/>
                </a:lnTo>
                <a:lnTo>
                  <a:pt x="7270" y="204"/>
                </a:lnTo>
                <a:lnTo>
                  <a:pt x="7271" y="104"/>
                </a:lnTo>
                <a:lnTo>
                  <a:pt x="7271" y="112"/>
                </a:lnTo>
                <a:lnTo>
                  <a:pt x="7272" y="106"/>
                </a:lnTo>
                <a:lnTo>
                  <a:pt x="7272" y="88"/>
                </a:lnTo>
                <a:lnTo>
                  <a:pt x="7273" y="119"/>
                </a:lnTo>
                <a:lnTo>
                  <a:pt x="7273" y="115"/>
                </a:lnTo>
                <a:lnTo>
                  <a:pt x="7273" y="127"/>
                </a:lnTo>
                <a:lnTo>
                  <a:pt x="7273" y="111"/>
                </a:lnTo>
                <a:lnTo>
                  <a:pt x="7274" y="150"/>
                </a:lnTo>
                <a:lnTo>
                  <a:pt x="7274" y="145"/>
                </a:lnTo>
                <a:lnTo>
                  <a:pt x="7274" y="147"/>
                </a:lnTo>
                <a:lnTo>
                  <a:pt x="7275" y="137"/>
                </a:lnTo>
                <a:lnTo>
                  <a:pt x="7275" y="177"/>
                </a:lnTo>
                <a:lnTo>
                  <a:pt x="7276" y="172"/>
                </a:lnTo>
                <a:lnTo>
                  <a:pt x="7276" y="171"/>
                </a:lnTo>
                <a:lnTo>
                  <a:pt x="7276" y="194"/>
                </a:lnTo>
                <a:lnTo>
                  <a:pt x="7277" y="135"/>
                </a:lnTo>
                <a:lnTo>
                  <a:pt x="7277" y="138"/>
                </a:lnTo>
                <a:lnTo>
                  <a:pt x="7277" y="136"/>
                </a:lnTo>
                <a:lnTo>
                  <a:pt x="7277" y="137"/>
                </a:lnTo>
                <a:lnTo>
                  <a:pt x="7278" y="36"/>
                </a:lnTo>
                <a:lnTo>
                  <a:pt x="7278" y="101"/>
                </a:lnTo>
                <a:lnTo>
                  <a:pt x="7279" y="107"/>
                </a:lnTo>
                <a:lnTo>
                  <a:pt x="7279" y="222"/>
                </a:lnTo>
                <a:lnTo>
                  <a:pt x="7280" y="204"/>
                </a:lnTo>
                <a:lnTo>
                  <a:pt x="7280" y="201"/>
                </a:lnTo>
                <a:lnTo>
                  <a:pt x="7281" y="167"/>
                </a:lnTo>
                <a:lnTo>
                  <a:pt x="7281" y="229"/>
                </a:lnTo>
                <a:lnTo>
                  <a:pt x="7281" y="180"/>
                </a:lnTo>
                <a:lnTo>
                  <a:pt x="7281" y="179"/>
                </a:lnTo>
                <a:lnTo>
                  <a:pt x="7283" y="92"/>
                </a:lnTo>
                <a:lnTo>
                  <a:pt x="7283" y="105"/>
                </a:lnTo>
                <a:lnTo>
                  <a:pt x="7283" y="109"/>
                </a:lnTo>
                <a:lnTo>
                  <a:pt x="7284" y="100"/>
                </a:lnTo>
                <a:lnTo>
                  <a:pt x="7284" y="125"/>
                </a:lnTo>
                <a:lnTo>
                  <a:pt x="7284" y="115"/>
                </a:lnTo>
                <a:lnTo>
                  <a:pt x="7284" y="115"/>
                </a:lnTo>
                <a:lnTo>
                  <a:pt x="7285" y="46"/>
                </a:lnTo>
                <a:lnTo>
                  <a:pt x="7285" y="183"/>
                </a:lnTo>
                <a:lnTo>
                  <a:pt x="7285" y="184"/>
                </a:lnTo>
                <a:lnTo>
                  <a:pt x="7286" y="203"/>
                </a:lnTo>
                <a:lnTo>
                  <a:pt x="7286" y="178"/>
                </a:lnTo>
                <a:lnTo>
                  <a:pt x="7287" y="187"/>
                </a:lnTo>
                <a:lnTo>
                  <a:pt x="7287" y="185"/>
                </a:lnTo>
                <a:lnTo>
                  <a:pt x="7287" y="186"/>
                </a:lnTo>
                <a:lnTo>
                  <a:pt x="7288" y="137"/>
                </a:lnTo>
                <a:lnTo>
                  <a:pt x="7288" y="139"/>
                </a:lnTo>
                <a:lnTo>
                  <a:pt x="7288" y="141"/>
                </a:lnTo>
                <a:lnTo>
                  <a:pt x="7289" y="131"/>
                </a:lnTo>
                <a:lnTo>
                  <a:pt x="7289" y="176"/>
                </a:lnTo>
                <a:lnTo>
                  <a:pt x="7290" y="134"/>
                </a:lnTo>
                <a:lnTo>
                  <a:pt x="7290" y="133"/>
                </a:lnTo>
                <a:lnTo>
                  <a:pt x="7290" y="119"/>
                </a:lnTo>
                <a:lnTo>
                  <a:pt x="7291" y="124"/>
                </a:lnTo>
                <a:lnTo>
                  <a:pt x="7291" y="125"/>
                </a:lnTo>
                <a:lnTo>
                  <a:pt x="7292" y="121"/>
                </a:lnTo>
                <a:lnTo>
                  <a:pt x="7292" y="140"/>
                </a:lnTo>
                <a:lnTo>
                  <a:pt x="7292" y="139"/>
                </a:lnTo>
                <a:lnTo>
                  <a:pt x="7292" y="139"/>
                </a:lnTo>
                <a:lnTo>
                  <a:pt x="7293" y="160"/>
                </a:lnTo>
                <a:lnTo>
                  <a:pt x="7293" y="121"/>
                </a:lnTo>
                <a:lnTo>
                  <a:pt x="7294" y="148"/>
                </a:lnTo>
                <a:lnTo>
                  <a:pt x="7294" y="144"/>
                </a:lnTo>
                <a:lnTo>
                  <a:pt x="7294" y="172"/>
                </a:lnTo>
                <a:lnTo>
                  <a:pt x="7295" y="129"/>
                </a:lnTo>
                <a:lnTo>
                  <a:pt x="7296" y="126"/>
                </a:lnTo>
                <a:lnTo>
                  <a:pt x="7296" y="113"/>
                </a:lnTo>
                <a:lnTo>
                  <a:pt x="7297" y="184"/>
                </a:lnTo>
                <a:lnTo>
                  <a:pt x="7297" y="171"/>
                </a:lnTo>
                <a:lnTo>
                  <a:pt x="7297" y="168"/>
                </a:lnTo>
                <a:lnTo>
                  <a:pt x="7297" y="199"/>
                </a:lnTo>
                <a:lnTo>
                  <a:pt x="7298" y="134"/>
                </a:lnTo>
                <a:lnTo>
                  <a:pt x="7298" y="156"/>
                </a:lnTo>
                <a:lnTo>
                  <a:pt x="7298" y="146"/>
                </a:lnTo>
                <a:lnTo>
                  <a:pt x="7298" y="148"/>
                </a:lnTo>
                <a:lnTo>
                  <a:pt x="7298" y="132"/>
                </a:lnTo>
                <a:lnTo>
                  <a:pt x="7298" y="137"/>
                </a:lnTo>
              </a:path>
            </a:pathLst>
          </a:custGeom>
          <a:noFill/>
          <a:ln w="31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134" name="Picture 1133">
            <a:extLst>
              <a:ext uri="{FF2B5EF4-FFF2-40B4-BE49-F238E27FC236}">
                <a16:creationId xmlns:a16="http://schemas.microsoft.com/office/drawing/2014/main" id="{1809E5D7-9492-435E-8F20-433ECC7F0418}"/>
              </a:ext>
            </a:extLst>
          </p:cNvPr>
          <p:cNvPicPr>
            <a:picLocks noChangeAspect="1"/>
          </p:cNvPicPr>
          <p:nvPr/>
        </p:nvPicPr>
        <p:blipFill>
          <a:blip r:embed="rId4"/>
          <a:stretch>
            <a:fillRect/>
          </a:stretch>
        </p:blipFill>
        <p:spPr>
          <a:xfrm>
            <a:off x="10255276" y="4238624"/>
            <a:ext cx="1645953" cy="2302467"/>
          </a:xfrm>
          <a:prstGeom prst="rect">
            <a:avLst/>
          </a:prstGeom>
          <a:scene3d>
            <a:camera prst="perspectiveContrastingLeftFacing"/>
            <a:lightRig rig="threePt" dir="t"/>
          </a:scene3d>
        </p:spPr>
      </p:pic>
      <p:sp>
        <p:nvSpPr>
          <p:cNvPr id="153" name="Rectangle 152">
            <a:extLst>
              <a:ext uri="{FF2B5EF4-FFF2-40B4-BE49-F238E27FC236}">
                <a16:creationId xmlns:a16="http://schemas.microsoft.com/office/drawing/2014/main" id="{AF4FA06D-B05B-45C7-B9BC-1EDA01309CE1}"/>
              </a:ext>
            </a:extLst>
          </p:cNvPr>
          <p:cNvSpPr/>
          <p:nvPr/>
        </p:nvSpPr>
        <p:spPr>
          <a:xfrm>
            <a:off x="6096001" y="78401"/>
            <a:ext cx="5821544" cy="461665"/>
          </a:xfrm>
          <a:prstGeom prst="rect">
            <a:avLst/>
          </a:prstGeom>
        </p:spPr>
        <p:txBody>
          <a:bodyPr wrap="square">
            <a:spAutoFit/>
          </a:bodyPr>
          <a:lstStyle/>
          <a:p>
            <a:pPr>
              <a:spcAft>
                <a:spcPts val="300"/>
              </a:spcAft>
            </a:pPr>
            <a:r>
              <a:rPr lang="en-US" sz="1200" dirty="0"/>
              <a:t>The dataset is an hour of EOG (eye movement) data of a sleeping patient, sampled at 100 Hz. It looks very noisy, it is not obvious that there is any repeated structure…  </a:t>
            </a:r>
          </a:p>
        </p:txBody>
      </p:sp>
      <p:grpSp>
        <p:nvGrpSpPr>
          <p:cNvPr id="1139" name="Group 1138">
            <a:extLst>
              <a:ext uri="{FF2B5EF4-FFF2-40B4-BE49-F238E27FC236}">
                <a16:creationId xmlns:a16="http://schemas.microsoft.com/office/drawing/2014/main" id="{A42967F3-E8FA-420F-ADC8-804724F539F1}"/>
              </a:ext>
            </a:extLst>
          </p:cNvPr>
          <p:cNvGrpSpPr/>
          <p:nvPr/>
        </p:nvGrpSpPr>
        <p:grpSpPr>
          <a:xfrm>
            <a:off x="4922378" y="3061310"/>
            <a:ext cx="4765538" cy="2191121"/>
            <a:chOff x="947510" y="2907486"/>
            <a:chExt cx="7321804" cy="2191121"/>
          </a:xfrm>
        </p:grpSpPr>
        <p:grpSp>
          <p:nvGrpSpPr>
            <p:cNvPr id="1135" name="Group 1134">
              <a:extLst>
                <a:ext uri="{FF2B5EF4-FFF2-40B4-BE49-F238E27FC236}">
                  <a16:creationId xmlns:a16="http://schemas.microsoft.com/office/drawing/2014/main" id="{98E34570-A975-4C41-ABFF-8C3B9EEB617D}"/>
                </a:ext>
              </a:extLst>
            </p:cNvPr>
            <p:cNvGrpSpPr/>
            <p:nvPr/>
          </p:nvGrpSpPr>
          <p:grpSpPr>
            <a:xfrm>
              <a:off x="4753001" y="5064423"/>
              <a:ext cx="3516313" cy="34184"/>
              <a:chOff x="3614991" y="6733566"/>
              <a:chExt cx="3516313" cy="34184"/>
            </a:xfrm>
          </p:grpSpPr>
          <p:sp>
            <p:nvSpPr>
              <p:cNvPr id="154" name="Line 46">
                <a:extLst>
                  <a:ext uri="{FF2B5EF4-FFF2-40B4-BE49-F238E27FC236}">
                    <a16:creationId xmlns:a16="http://schemas.microsoft.com/office/drawing/2014/main" id="{DDE71A34-A4A8-48D7-8650-4FE3786E335E}"/>
                  </a:ext>
                </a:extLst>
              </p:cNvPr>
              <p:cNvSpPr>
                <a:spLocks noChangeShapeType="1"/>
              </p:cNvSpPr>
              <p:nvPr/>
            </p:nvSpPr>
            <p:spPr bwMode="auto">
              <a:xfrm>
                <a:off x="3614991" y="6733566"/>
                <a:ext cx="35163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47">
                <a:extLst>
                  <a:ext uri="{FF2B5EF4-FFF2-40B4-BE49-F238E27FC236}">
                    <a16:creationId xmlns:a16="http://schemas.microsoft.com/office/drawing/2014/main" id="{AD3F4A15-1445-44A5-AEF2-32EEC0247F81}"/>
                  </a:ext>
                </a:extLst>
              </p:cNvPr>
              <p:cNvSpPr>
                <a:spLocks noChangeShapeType="1"/>
              </p:cNvSpPr>
              <p:nvPr/>
            </p:nvSpPr>
            <p:spPr bwMode="auto">
              <a:xfrm flipV="1">
                <a:off x="3614991" y="6734412"/>
                <a:ext cx="0" cy="333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48">
                <a:extLst>
                  <a:ext uri="{FF2B5EF4-FFF2-40B4-BE49-F238E27FC236}">
                    <a16:creationId xmlns:a16="http://schemas.microsoft.com/office/drawing/2014/main" id="{0ECA2E02-7BAF-4C49-93DF-C35F5A31A319}"/>
                  </a:ext>
                </a:extLst>
              </p:cNvPr>
              <p:cNvSpPr>
                <a:spLocks noChangeShapeType="1"/>
              </p:cNvSpPr>
              <p:nvPr/>
            </p:nvSpPr>
            <p:spPr bwMode="auto">
              <a:xfrm flipV="1">
                <a:off x="7131303" y="6734412"/>
                <a:ext cx="0" cy="333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57" name="Line 57">
              <a:extLst>
                <a:ext uri="{FF2B5EF4-FFF2-40B4-BE49-F238E27FC236}">
                  <a16:creationId xmlns:a16="http://schemas.microsoft.com/office/drawing/2014/main" id="{E0250DC2-F70D-4DF9-AC4C-ED65B3A8248A}"/>
                </a:ext>
              </a:extLst>
            </p:cNvPr>
            <p:cNvSpPr>
              <a:spLocks noChangeShapeType="1"/>
            </p:cNvSpPr>
            <p:nvPr/>
          </p:nvSpPr>
          <p:spPr bwMode="auto">
            <a:xfrm flipV="1">
              <a:off x="4753001" y="4169341"/>
              <a:ext cx="0" cy="34925"/>
            </a:xfrm>
            <a:prstGeom prst="line">
              <a:avLst/>
            </a:prstGeom>
            <a:noFill/>
            <a:ln w="190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61">
              <a:extLst>
                <a:ext uri="{FF2B5EF4-FFF2-40B4-BE49-F238E27FC236}">
                  <a16:creationId xmlns:a16="http://schemas.microsoft.com/office/drawing/2014/main" id="{6819BB72-C6EB-478C-943F-601BCE84FDF6}"/>
                </a:ext>
              </a:extLst>
            </p:cNvPr>
            <p:cNvSpPr>
              <a:spLocks noChangeShapeType="1"/>
            </p:cNvSpPr>
            <p:nvPr/>
          </p:nvSpPr>
          <p:spPr bwMode="auto">
            <a:xfrm flipV="1">
              <a:off x="4753001" y="3515291"/>
              <a:ext cx="0" cy="688975"/>
            </a:xfrm>
            <a:prstGeom prst="line">
              <a:avLst/>
            </a:prstGeom>
            <a:noFill/>
            <a:ln w="1905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Freeform 62">
              <a:extLst>
                <a:ext uri="{FF2B5EF4-FFF2-40B4-BE49-F238E27FC236}">
                  <a16:creationId xmlns:a16="http://schemas.microsoft.com/office/drawing/2014/main" id="{7751C17F-A018-4D75-9564-BE76C84A221B}"/>
                </a:ext>
              </a:extLst>
            </p:cNvPr>
            <p:cNvSpPr>
              <a:spLocks/>
            </p:cNvSpPr>
            <p:nvPr/>
          </p:nvSpPr>
          <p:spPr bwMode="auto">
            <a:xfrm>
              <a:off x="4753001" y="3936898"/>
              <a:ext cx="3516313" cy="1040511"/>
            </a:xfrm>
            <a:custGeom>
              <a:avLst/>
              <a:gdLst>
                <a:gd name="T0" fmla="*/ 34 w 2215"/>
                <a:gd name="T1" fmla="*/ 149 h 395"/>
                <a:gd name="T2" fmla="*/ 72 w 2215"/>
                <a:gd name="T3" fmla="*/ 165 h 395"/>
                <a:gd name="T4" fmla="*/ 111 w 2215"/>
                <a:gd name="T5" fmla="*/ 146 h 395"/>
                <a:gd name="T6" fmla="*/ 150 w 2215"/>
                <a:gd name="T7" fmla="*/ 179 h 395"/>
                <a:gd name="T8" fmla="*/ 189 w 2215"/>
                <a:gd name="T9" fmla="*/ 156 h 395"/>
                <a:gd name="T10" fmla="*/ 228 w 2215"/>
                <a:gd name="T11" fmla="*/ 163 h 395"/>
                <a:gd name="T12" fmla="*/ 267 w 2215"/>
                <a:gd name="T13" fmla="*/ 159 h 395"/>
                <a:gd name="T14" fmla="*/ 305 w 2215"/>
                <a:gd name="T15" fmla="*/ 146 h 395"/>
                <a:gd name="T16" fmla="*/ 344 w 2215"/>
                <a:gd name="T17" fmla="*/ 162 h 395"/>
                <a:gd name="T18" fmla="*/ 383 w 2215"/>
                <a:gd name="T19" fmla="*/ 157 h 395"/>
                <a:gd name="T20" fmla="*/ 422 w 2215"/>
                <a:gd name="T21" fmla="*/ 153 h 395"/>
                <a:gd name="T22" fmla="*/ 461 w 2215"/>
                <a:gd name="T23" fmla="*/ 165 h 395"/>
                <a:gd name="T24" fmla="*/ 500 w 2215"/>
                <a:gd name="T25" fmla="*/ 153 h 395"/>
                <a:gd name="T26" fmla="*/ 539 w 2215"/>
                <a:gd name="T27" fmla="*/ 154 h 395"/>
                <a:gd name="T28" fmla="*/ 577 w 2215"/>
                <a:gd name="T29" fmla="*/ 179 h 395"/>
                <a:gd name="T30" fmla="*/ 616 w 2215"/>
                <a:gd name="T31" fmla="*/ 151 h 395"/>
                <a:gd name="T32" fmla="*/ 655 w 2215"/>
                <a:gd name="T33" fmla="*/ 146 h 395"/>
                <a:gd name="T34" fmla="*/ 694 w 2215"/>
                <a:gd name="T35" fmla="*/ 148 h 395"/>
                <a:gd name="T36" fmla="*/ 733 w 2215"/>
                <a:gd name="T37" fmla="*/ 151 h 395"/>
                <a:gd name="T38" fmla="*/ 772 w 2215"/>
                <a:gd name="T39" fmla="*/ 147 h 395"/>
                <a:gd name="T40" fmla="*/ 810 w 2215"/>
                <a:gd name="T41" fmla="*/ 140 h 395"/>
                <a:gd name="T42" fmla="*/ 849 w 2215"/>
                <a:gd name="T43" fmla="*/ 134 h 395"/>
                <a:gd name="T44" fmla="*/ 888 w 2215"/>
                <a:gd name="T45" fmla="*/ 131 h 395"/>
                <a:gd name="T46" fmla="*/ 927 w 2215"/>
                <a:gd name="T47" fmla="*/ 86 h 395"/>
                <a:gd name="T48" fmla="*/ 966 w 2215"/>
                <a:gd name="T49" fmla="*/ 7 h 395"/>
                <a:gd name="T50" fmla="*/ 1005 w 2215"/>
                <a:gd name="T51" fmla="*/ 35 h 395"/>
                <a:gd name="T52" fmla="*/ 1044 w 2215"/>
                <a:gd name="T53" fmla="*/ 91 h 395"/>
                <a:gd name="T54" fmla="*/ 1082 w 2215"/>
                <a:gd name="T55" fmla="*/ 65 h 395"/>
                <a:gd name="T56" fmla="*/ 1121 w 2215"/>
                <a:gd name="T57" fmla="*/ 119 h 395"/>
                <a:gd name="T58" fmla="*/ 1160 w 2215"/>
                <a:gd name="T59" fmla="*/ 165 h 395"/>
                <a:gd name="T60" fmla="*/ 1199 w 2215"/>
                <a:gd name="T61" fmla="*/ 203 h 395"/>
                <a:gd name="T62" fmla="*/ 1238 w 2215"/>
                <a:gd name="T63" fmla="*/ 228 h 395"/>
                <a:gd name="T64" fmla="*/ 1277 w 2215"/>
                <a:gd name="T65" fmla="*/ 249 h 395"/>
                <a:gd name="T66" fmla="*/ 1315 w 2215"/>
                <a:gd name="T67" fmla="*/ 382 h 395"/>
                <a:gd name="T68" fmla="*/ 1354 w 2215"/>
                <a:gd name="T69" fmla="*/ 337 h 395"/>
                <a:gd name="T70" fmla="*/ 1393 w 2215"/>
                <a:gd name="T71" fmla="*/ 302 h 395"/>
                <a:gd name="T72" fmla="*/ 1432 w 2215"/>
                <a:gd name="T73" fmla="*/ 277 h 395"/>
                <a:gd name="T74" fmla="*/ 1471 w 2215"/>
                <a:gd name="T75" fmla="*/ 250 h 395"/>
                <a:gd name="T76" fmla="*/ 1510 w 2215"/>
                <a:gd name="T77" fmla="*/ 234 h 395"/>
                <a:gd name="T78" fmla="*/ 1549 w 2215"/>
                <a:gd name="T79" fmla="*/ 236 h 395"/>
                <a:gd name="T80" fmla="*/ 1587 w 2215"/>
                <a:gd name="T81" fmla="*/ 198 h 395"/>
                <a:gd name="T82" fmla="*/ 1626 w 2215"/>
                <a:gd name="T83" fmla="*/ 194 h 395"/>
                <a:gd name="T84" fmla="*/ 1665 w 2215"/>
                <a:gd name="T85" fmla="*/ 188 h 395"/>
                <a:gd name="T86" fmla="*/ 1704 w 2215"/>
                <a:gd name="T87" fmla="*/ 172 h 395"/>
                <a:gd name="T88" fmla="*/ 1743 w 2215"/>
                <a:gd name="T89" fmla="*/ 162 h 395"/>
                <a:gd name="T90" fmla="*/ 1782 w 2215"/>
                <a:gd name="T91" fmla="*/ 144 h 395"/>
                <a:gd name="T92" fmla="*/ 1821 w 2215"/>
                <a:gd name="T93" fmla="*/ 121 h 395"/>
                <a:gd name="T94" fmla="*/ 1860 w 2215"/>
                <a:gd name="T95" fmla="*/ 127 h 395"/>
                <a:gd name="T96" fmla="*/ 1898 w 2215"/>
                <a:gd name="T97" fmla="*/ 121 h 395"/>
                <a:gd name="T98" fmla="*/ 1937 w 2215"/>
                <a:gd name="T99" fmla="*/ 104 h 395"/>
                <a:gd name="T100" fmla="*/ 1976 w 2215"/>
                <a:gd name="T101" fmla="*/ 147 h 395"/>
                <a:gd name="T102" fmla="*/ 2015 w 2215"/>
                <a:gd name="T103" fmla="*/ 125 h 395"/>
                <a:gd name="T104" fmla="*/ 2054 w 2215"/>
                <a:gd name="T105" fmla="*/ 125 h 395"/>
                <a:gd name="T106" fmla="*/ 2093 w 2215"/>
                <a:gd name="T107" fmla="*/ 114 h 395"/>
                <a:gd name="T108" fmla="*/ 2132 w 2215"/>
                <a:gd name="T109" fmla="*/ 140 h 395"/>
                <a:gd name="T110" fmla="*/ 2170 w 2215"/>
                <a:gd name="T111" fmla="*/ 125 h 395"/>
                <a:gd name="T112" fmla="*/ 2209 w 2215"/>
                <a:gd name="T113" fmla="*/ 12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15" h="395">
                  <a:moveTo>
                    <a:pt x="0" y="162"/>
                  </a:moveTo>
                  <a:lnTo>
                    <a:pt x="6" y="164"/>
                  </a:lnTo>
                  <a:lnTo>
                    <a:pt x="11" y="163"/>
                  </a:lnTo>
                  <a:lnTo>
                    <a:pt x="17" y="155"/>
                  </a:lnTo>
                  <a:lnTo>
                    <a:pt x="22" y="154"/>
                  </a:lnTo>
                  <a:lnTo>
                    <a:pt x="28" y="147"/>
                  </a:lnTo>
                  <a:lnTo>
                    <a:pt x="34" y="149"/>
                  </a:lnTo>
                  <a:lnTo>
                    <a:pt x="39" y="155"/>
                  </a:lnTo>
                  <a:lnTo>
                    <a:pt x="44" y="148"/>
                  </a:lnTo>
                  <a:lnTo>
                    <a:pt x="50" y="162"/>
                  </a:lnTo>
                  <a:lnTo>
                    <a:pt x="56" y="162"/>
                  </a:lnTo>
                  <a:lnTo>
                    <a:pt x="61" y="166"/>
                  </a:lnTo>
                  <a:lnTo>
                    <a:pt x="67" y="171"/>
                  </a:lnTo>
                  <a:lnTo>
                    <a:pt x="72" y="165"/>
                  </a:lnTo>
                  <a:lnTo>
                    <a:pt x="78" y="163"/>
                  </a:lnTo>
                  <a:lnTo>
                    <a:pt x="83" y="162"/>
                  </a:lnTo>
                  <a:lnTo>
                    <a:pt x="89" y="169"/>
                  </a:lnTo>
                  <a:lnTo>
                    <a:pt x="95" y="166"/>
                  </a:lnTo>
                  <a:lnTo>
                    <a:pt x="100" y="154"/>
                  </a:lnTo>
                  <a:lnTo>
                    <a:pt x="106" y="140"/>
                  </a:lnTo>
                  <a:lnTo>
                    <a:pt x="111" y="146"/>
                  </a:lnTo>
                  <a:lnTo>
                    <a:pt x="117" y="163"/>
                  </a:lnTo>
                  <a:lnTo>
                    <a:pt x="122" y="172"/>
                  </a:lnTo>
                  <a:lnTo>
                    <a:pt x="128" y="171"/>
                  </a:lnTo>
                  <a:lnTo>
                    <a:pt x="133" y="174"/>
                  </a:lnTo>
                  <a:lnTo>
                    <a:pt x="139" y="175"/>
                  </a:lnTo>
                  <a:lnTo>
                    <a:pt x="144" y="180"/>
                  </a:lnTo>
                  <a:lnTo>
                    <a:pt x="150" y="179"/>
                  </a:lnTo>
                  <a:lnTo>
                    <a:pt x="156" y="184"/>
                  </a:lnTo>
                  <a:lnTo>
                    <a:pt x="161" y="183"/>
                  </a:lnTo>
                  <a:lnTo>
                    <a:pt x="167" y="174"/>
                  </a:lnTo>
                  <a:lnTo>
                    <a:pt x="172" y="178"/>
                  </a:lnTo>
                  <a:lnTo>
                    <a:pt x="178" y="176"/>
                  </a:lnTo>
                  <a:lnTo>
                    <a:pt x="183" y="141"/>
                  </a:lnTo>
                  <a:lnTo>
                    <a:pt x="189" y="156"/>
                  </a:lnTo>
                  <a:lnTo>
                    <a:pt x="195" y="151"/>
                  </a:lnTo>
                  <a:lnTo>
                    <a:pt x="200" y="160"/>
                  </a:lnTo>
                  <a:lnTo>
                    <a:pt x="206" y="156"/>
                  </a:lnTo>
                  <a:lnTo>
                    <a:pt x="211" y="150"/>
                  </a:lnTo>
                  <a:lnTo>
                    <a:pt x="216" y="166"/>
                  </a:lnTo>
                  <a:lnTo>
                    <a:pt x="222" y="164"/>
                  </a:lnTo>
                  <a:lnTo>
                    <a:pt x="228" y="163"/>
                  </a:lnTo>
                  <a:lnTo>
                    <a:pt x="233" y="163"/>
                  </a:lnTo>
                  <a:lnTo>
                    <a:pt x="239" y="163"/>
                  </a:lnTo>
                  <a:lnTo>
                    <a:pt x="244" y="164"/>
                  </a:lnTo>
                  <a:lnTo>
                    <a:pt x="250" y="162"/>
                  </a:lnTo>
                  <a:lnTo>
                    <a:pt x="255" y="160"/>
                  </a:lnTo>
                  <a:lnTo>
                    <a:pt x="261" y="160"/>
                  </a:lnTo>
                  <a:lnTo>
                    <a:pt x="267" y="159"/>
                  </a:lnTo>
                  <a:lnTo>
                    <a:pt x="272" y="156"/>
                  </a:lnTo>
                  <a:lnTo>
                    <a:pt x="278" y="150"/>
                  </a:lnTo>
                  <a:lnTo>
                    <a:pt x="283" y="142"/>
                  </a:lnTo>
                  <a:lnTo>
                    <a:pt x="289" y="156"/>
                  </a:lnTo>
                  <a:lnTo>
                    <a:pt x="294" y="148"/>
                  </a:lnTo>
                  <a:lnTo>
                    <a:pt x="300" y="152"/>
                  </a:lnTo>
                  <a:lnTo>
                    <a:pt x="305" y="146"/>
                  </a:lnTo>
                  <a:lnTo>
                    <a:pt x="311" y="149"/>
                  </a:lnTo>
                  <a:lnTo>
                    <a:pt x="316" y="158"/>
                  </a:lnTo>
                  <a:lnTo>
                    <a:pt x="322" y="158"/>
                  </a:lnTo>
                  <a:lnTo>
                    <a:pt x="328" y="163"/>
                  </a:lnTo>
                  <a:lnTo>
                    <a:pt x="333" y="172"/>
                  </a:lnTo>
                  <a:lnTo>
                    <a:pt x="339" y="165"/>
                  </a:lnTo>
                  <a:lnTo>
                    <a:pt x="344" y="162"/>
                  </a:lnTo>
                  <a:lnTo>
                    <a:pt x="350" y="163"/>
                  </a:lnTo>
                  <a:lnTo>
                    <a:pt x="355" y="158"/>
                  </a:lnTo>
                  <a:lnTo>
                    <a:pt x="361" y="166"/>
                  </a:lnTo>
                  <a:lnTo>
                    <a:pt x="367" y="157"/>
                  </a:lnTo>
                  <a:lnTo>
                    <a:pt x="372" y="160"/>
                  </a:lnTo>
                  <a:lnTo>
                    <a:pt x="378" y="163"/>
                  </a:lnTo>
                  <a:lnTo>
                    <a:pt x="383" y="157"/>
                  </a:lnTo>
                  <a:lnTo>
                    <a:pt x="389" y="157"/>
                  </a:lnTo>
                  <a:lnTo>
                    <a:pt x="394" y="156"/>
                  </a:lnTo>
                  <a:lnTo>
                    <a:pt x="400" y="165"/>
                  </a:lnTo>
                  <a:lnTo>
                    <a:pt x="405" y="174"/>
                  </a:lnTo>
                  <a:lnTo>
                    <a:pt x="411" y="164"/>
                  </a:lnTo>
                  <a:lnTo>
                    <a:pt x="416" y="162"/>
                  </a:lnTo>
                  <a:lnTo>
                    <a:pt x="422" y="153"/>
                  </a:lnTo>
                  <a:lnTo>
                    <a:pt x="428" y="156"/>
                  </a:lnTo>
                  <a:lnTo>
                    <a:pt x="433" y="160"/>
                  </a:lnTo>
                  <a:lnTo>
                    <a:pt x="439" y="156"/>
                  </a:lnTo>
                  <a:lnTo>
                    <a:pt x="444" y="144"/>
                  </a:lnTo>
                  <a:lnTo>
                    <a:pt x="450" y="151"/>
                  </a:lnTo>
                  <a:lnTo>
                    <a:pt x="455" y="159"/>
                  </a:lnTo>
                  <a:lnTo>
                    <a:pt x="461" y="165"/>
                  </a:lnTo>
                  <a:lnTo>
                    <a:pt x="467" y="156"/>
                  </a:lnTo>
                  <a:lnTo>
                    <a:pt x="472" y="157"/>
                  </a:lnTo>
                  <a:lnTo>
                    <a:pt x="477" y="156"/>
                  </a:lnTo>
                  <a:lnTo>
                    <a:pt x="483" y="147"/>
                  </a:lnTo>
                  <a:lnTo>
                    <a:pt x="489" y="152"/>
                  </a:lnTo>
                  <a:lnTo>
                    <a:pt x="494" y="144"/>
                  </a:lnTo>
                  <a:lnTo>
                    <a:pt x="500" y="153"/>
                  </a:lnTo>
                  <a:lnTo>
                    <a:pt x="505" y="150"/>
                  </a:lnTo>
                  <a:lnTo>
                    <a:pt x="511" y="156"/>
                  </a:lnTo>
                  <a:lnTo>
                    <a:pt x="516" y="151"/>
                  </a:lnTo>
                  <a:lnTo>
                    <a:pt x="522" y="138"/>
                  </a:lnTo>
                  <a:lnTo>
                    <a:pt x="528" y="142"/>
                  </a:lnTo>
                  <a:lnTo>
                    <a:pt x="533" y="149"/>
                  </a:lnTo>
                  <a:lnTo>
                    <a:pt x="539" y="154"/>
                  </a:lnTo>
                  <a:lnTo>
                    <a:pt x="544" y="156"/>
                  </a:lnTo>
                  <a:lnTo>
                    <a:pt x="549" y="154"/>
                  </a:lnTo>
                  <a:lnTo>
                    <a:pt x="555" y="155"/>
                  </a:lnTo>
                  <a:lnTo>
                    <a:pt x="561" y="145"/>
                  </a:lnTo>
                  <a:lnTo>
                    <a:pt x="566" y="159"/>
                  </a:lnTo>
                  <a:lnTo>
                    <a:pt x="572" y="158"/>
                  </a:lnTo>
                  <a:lnTo>
                    <a:pt x="577" y="179"/>
                  </a:lnTo>
                  <a:lnTo>
                    <a:pt x="583" y="150"/>
                  </a:lnTo>
                  <a:lnTo>
                    <a:pt x="588" y="149"/>
                  </a:lnTo>
                  <a:lnTo>
                    <a:pt x="594" y="151"/>
                  </a:lnTo>
                  <a:lnTo>
                    <a:pt x="600" y="146"/>
                  </a:lnTo>
                  <a:lnTo>
                    <a:pt x="605" y="148"/>
                  </a:lnTo>
                  <a:lnTo>
                    <a:pt x="611" y="151"/>
                  </a:lnTo>
                  <a:lnTo>
                    <a:pt x="616" y="151"/>
                  </a:lnTo>
                  <a:lnTo>
                    <a:pt x="622" y="148"/>
                  </a:lnTo>
                  <a:lnTo>
                    <a:pt x="627" y="152"/>
                  </a:lnTo>
                  <a:lnTo>
                    <a:pt x="633" y="145"/>
                  </a:lnTo>
                  <a:lnTo>
                    <a:pt x="638" y="133"/>
                  </a:lnTo>
                  <a:lnTo>
                    <a:pt x="644" y="142"/>
                  </a:lnTo>
                  <a:lnTo>
                    <a:pt x="649" y="147"/>
                  </a:lnTo>
                  <a:lnTo>
                    <a:pt x="655" y="146"/>
                  </a:lnTo>
                  <a:lnTo>
                    <a:pt x="661" y="145"/>
                  </a:lnTo>
                  <a:lnTo>
                    <a:pt x="666" y="137"/>
                  </a:lnTo>
                  <a:lnTo>
                    <a:pt x="672" y="156"/>
                  </a:lnTo>
                  <a:lnTo>
                    <a:pt x="677" y="152"/>
                  </a:lnTo>
                  <a:lnTo>
                    <a:pt x="683" y="149"/>
                  </a:lnTo>
                  <a:lnTo>
                    <a:pt x="688" y="142"/>
                  </a:lnTo>
                  <a:lnTo>
                    <a:pt x="694" y="148"/>
                  </a:lnTo>
                  <a:lnTo>
                    <a:pt x="700" y="138"/>
                  </a:lnTo>
                  <a:lnTo>
                    <a:pt x="705" y="140"/>
                  </a:lnTo>
                  <a:lnTo>
                    <a:pt x="711" y="146"/>
                  </a:lnTo>
                  <a:lnTo>
                    <a:pt x="716" y="142"/>
                  </a:lnTo>
                  <a:lnTo>
                    <a:pt x="722" y="145"/>
                  </a:lnTo>
                  <a:lnTo>
                    <a:pt x="727" y="152"/>
                  </a:lnTo>
                  <a:lnTo>
                    <a:pt x="733" y="151"/>
                  </a:lnTo>
                  <a:lnTo>
                    <a:pt x="738" y="155"/>
                  </a:lnTo>
                  <a:lnTo>
                    <a:pt x="744" y="140"/>
                  </a:lnTo>
                  <a:lnTo>
                    <a:pt x="749" y="144"/>
                  </a:lnTo>
                  <a:lnTo>
                    <a:pt x="755" y="140"/>
                  </a:lnTo>
                  <a:lnTo>
                    <a:pt x="761" y="146"/>
                  </a:lnTo>
                  <a:lnTo>
                    <a:pt x="766" y="142"/>
                  </a:lnTo>
                  <a:lnTo>
                    <a:pt x="772" y="147"/>
                  </a:lnTo>
                  <a:lnTo>
                    <a:pt x="777" y="145"/>
                  </a:lnTo>
                  <a:lnTo>
                    <a:pt x="783" y="148"/>
                  </a:lnTo>
                  <a:lnTo>
                    <a:pt x="788" y="145"/>
                  </a:lnTo>
                  <a:lnTo>
                    <a:pt x="794" y="145"/>
                  </a:lnTo>
                  <a:lnTo>
                    <a:pt x="800" y="147"/>
                  </a:lnTo>
                  <a:lnTo>
                    <a:pt x="805" y="139"/>
                  </a:lnTo>
                  <a:lnTo>
                    <a:pt x="810" y="140"/>
                  </a:lnTo>
                  <a:lnTo>
                    <a:pt x="816" y="145"/>
                  </a:lnTo>
                  <a:lnTo>
                    <a:pt x="822" y="147"/>
                  </a:lnTo>
                  <a:lnTo>
                    <a:pt x="827" y="141"/>
                  </a:lnTo>
                  <a:lnTo>
                    <a:pt x="833" y="145"/>
                  </a:lnTo>
                  <a:lnTo>
                    <a:pt x="838" y="139"/>
                  </a:lnTo>
                  <a:lnTo>
                    <a:pt x="844" y="138"/>
                  </a:lnTo>
                  <a:lnTo>
                    <a:pt x="849" y="134"/>
                  </a:lnTo>
                  <a:lnTo>
                    <a:pt x="855" y="131"/>
                  </a:lnTo>
                  <a:lnTo>
                    <a:pt x="861" y="131"/>
                  </a:lnTo>
                  <a:lnTo>
                    <a:pt x="866" y="144"/>
                  </a:lnTo>
                  <a:lnTo>
                    <a:pt x="872" y="148"/>
                  </a:lnTo>
                  <a:lnTo>
                    <a:pt x="877" y="147"/>
                  </a:lnTo>
                  <a:lnTo>
                    <a:pt x="882" y="144"/>
                  </a:lnTo>
                  <a:lnTo>
                    <a:pt x="888" y="131"/>
                  </a:lnTo>
                  <a:lnTo>
                    <a:pt x="894" y="123"/>
                  </a:lnTo>
                  <a:lnTo>
                    <a:pt x="899" y="131"/>
                  </a:lnTo>
                  <a:lnTo>
                    <a:pt x="905" y="144"/>
                  </a:lnTo>
                  <a:lnTo>
                    <a:pt x="910" y="128"/>
                  </a:lnTo>
                  <a:lnTo>
                    <a:pt x="916" y="120"/>
                  </a:lnTo>
                  <a:lnTo>
                    <a:pt x="921" y="111"/>
                  </a:lnTo>
                  <a:lnTo>
                    <a:pt x="927" y="86"/>
                  </a:lnTo>
                  <a:lnTo>
                    <a:pt x="933" y="71"/>
                  </a:lnTo>
                  <a:lnTo>
                    <a:pt x="938" y="60"/>
                  </a:lnTo>
                  <a:lnTo>
                    <a:pt x="944" y="26"/>
                  </a:lnTo>
                  <a:lnTo>
                    <a:pt x="949" y="10"/>
                  </a:lnTo>
                  <a:lnTo>
                    <a:pt x="955" y="4"/>
                  </a:lnTo>
                  <a:lnTo>
                    <a:pt x="960" y="4"/>
                  </a:lnTo>
                  <a:lnTo>
                    <a:pt x="966" y="7"/>
                  </a:lnTo>
                  <a:lnTo>
                    <a:pt x="971" y="6"/>
                  </a:lnTo>
                  <a:lnTo>
                    <a:pt x="977" y="3"/>
                  </a:lnTo>
                  <a:lnTo>
                    <a:pt x="982" y="0"/>
                  </a:lnTo>
                  <a:lnTo>
                    <a:pt x="988" y="23"/>
                  </a:lnTo>
                  <a:lnTo>
                    <a:pt x="994" y="41"/>
                  </a:lnTo>
                  <a:lnTo>
                    <a:pt x="999" y="35"/>
                  </a:lnTo>
                  <a:lnTo>
                    <a:pt x="1005" y="35"/>
                  </a:lnTo>
                  <a:lnTo>
                    <a:pt x="1010" y="51"/>
                  </a:lnTo>
                  <a:lnTo>
                    <a:pt x="1016" y="56"/>
                  </a:lnTo>
                  <a:lnTo>
                    <a:pt x="1021" y="71"/>
                  </a:lnTo>
                  <a:lnTo>
                    <a:pt x="1027" y="76"/>
                  </a:lnTo>
                  <a:lnTo>
                    <a:pt x="1033" y="85"/>
                  </a:lnTo>
                  <a:lnTo>
                    <a:pt x="1038" y="88"/>
                  </a:lnTo>
                  <a:lnTo>
                    <a:pt x="1044" y="91"/>
                  </a:lnTo>
                  <a:lnTo>
                    <a:pt x="1049" y="100"/>
                  </a:lnTo>
                  <a:lnTo>
                    <a:pt x="1055" y="102"/>
                  </a:lnTo>
                  <a:lnTo>
                    <a:pt x="1060" y="119"/>
                  </a:lnTo>
                  <a:lnTo>
                    <a:pt x="1066" y="94"/>
                  </a:lnTo>
                  <a:lnTo>
                    <a:pt x="1071" y="82"/>
                  </a:lnTo>
                  <a:lnTo>
                    <a:pt x="1077" y="62"/>
                  </a:lnTo>
                  <a:lnTo>
                    <a:pt x="1082" y="65"/>
                  </a:lnTo>
                  <a:lnTo>
                    <a:pt x="1088" y="79"/>
                  </a:lnTo>
                  <a:lnTo>
                    <a:pt x="1094" y="79"/>
                  </a:lnTo>
                  <a:lnTo>
                    <a:pt x="1099" y="91"/>
                  </a:lnTo>
                  <a:lnTo>
                    <a:pt x="1105" y="102"/>
                  </a:lnTo>
                  <a:lnTo>
                    <a:pt x="1110" y="99"/>
                  </a:lnTo>
                  <a:lnTo>
                    <a:pt x="1116" y="117"/>
                  </a:lnTo>
                  <a:lnTo>
                    <a:pt x="1121" y="119"/>
                  </a:lnTo>
                  <a:lnTo>
                    <a:pt x="1127" y="126"/>
                  </a:lnTo>
                  <a:lnTo>
                    <a:pt x="1133" y="142"/>
                  </a:lnTo>
                  <a:lnTo>
                    <a:pt x="1138" y="146"/>
                  </a:lnTo>
                  <a:lnTo>
                    <a:pt x="1143" y="138"/>
                  </a:lnTo>
                  <a:lnTo>
                    <a:pt x="1149" y="156"/>
                  </a:lnTo>
                  <a:lnTo>
                    <a:pt x="1155" y="156"/>
                  </a:lnTo>
                  <a:lnTo>
                    <a:pt x="1160" y="165"/>
                  </a:lnTo>
                  <a:lnTo>
                    <a:pt x="1166" y="168"/>
                  </a:lnTo>
                  <a:lnTo>
                    <a:pt x="1171" y="173"/>
                  </a:lnTo>
                  <a:lnTo>
                    <a:pt x="1177" y="177"/>
                  </a:lnTo>
                  <a:lnTo>
                    <a:pt x="1182" y="181"/>
                  </a:lnTo>
                  <a:lnTo>
                    <a:pt x="1188" y="186"/>
                  </a:lnTo>
                  <a:lnTo>
                    <a:pt x="1194" y="201"/>
                  </a:lnTo>
                  <a:lnTo>
                    <a:pt x="1199" y="203"/>
                  </a:lnTo>
                  <a:lnTo>
                    <a:pt x="1205" y="205"/>
                  </a:lnTo>
                  <a:lnTo>
                    <a:pt x="1210" y="216"/>
                  </a:lnTo>
                  <a:lnTo>
                    <a:pt x="1215" y="201"/>
                  </a:lnTo>
                  <a:lnTo>
                    <a:pt x="1221" y="215"/>
                  </a:lnTo>
                  <a:lnTo>
                    <a:pt x="1227" y="232"/>
                  </a:lnTo>
                  <a:lnTo>
                    <a:pt x="1232" y="229"/>
                  </a:lnTo>
                  <a:lnTo>
                    <a:pt x="1238" y="228"/>
                  </a:lnTo>
                  <a:lnTo>
                    <a:pt x="1243" y="235"/>
                  </a:lnTo>
                  <a:lnTo>
                    <a:pt x="1249" y="235"/>
                  </a:lnTo>
                  <a:lnTo>
                    <a:pt x="1254" y="250"/>
                  </a:lnTo>
                  <a:lnTo>
                    <a:pt x="1260" y="243"/>
                  </a:lnTo>
                  <a:lnTo>
                    <a:pt x="1266" y="249"/>
                  </a:lnTo>
                  <a:lnTo>
                    <a:pt x="1271" y="252"/>
                  </a:lnTo>
                  <a:lnTo>
                    <a:pt x="1277" y="249"/>
                  </a:lnTo>
                  <a:lnTo>
                    <a:pt x="1282" y="208"/>
                  </a:lnTo>
                  <a:lnTo>
                    <a:pt x="1288" y="287"/>
                  </a:lnTo>
                  <a:lnTo>
                    <a:pt x="1293" y="320"/>
                  </a:lnTo>
                  <a:lnTo>
                    <a:pt x="1299" y="357"/>
                  </a:lnTo>
                  <a:lnTo>
                    <a:pt x="1305" y="395"/>
                  </a:lnTo>
                  <a:lnTo>
                    <a:pt x="1310" y="384"/>
                  </a:lnTo>
                  <a:lnTo>
                    <a:pt x="1315" y="382"/>
                  </a:lnTo>
                  <a:lnTo>
                    <a:pt x="1321" y="379"/>
                  </a:lnTo>
                  <a:lnTo>
                    <a:pt x="1327" y="365"/>
                  </a:lnTo>
                  <a:lnTo>
                    <a:pt x="1332" y="360"/>
                  </a:lnTo>
                  <a:lnTo>
                    <a:pt x="1338" y="350"/>
                  </a:lnTo>
                  <a:lnTo>
                    <a:pt x="1343" y="345"/>
                  </a:lnTo>
                  <a:lnTo>
                    <a:pt x="1349" y="349"/>
                  </a:lnTo>
                  <a:lnTo>
                    <a:pt x="1354" y="337"/>
                  </a:lnTo>
                  <a:lnTo>
                    <a:pt x="1360" y="332"/>
                  </a:lnTo>
                  <a:lnTo>
                    <a:pt x="1366" y="331"/>
                  </a:lnTo>
                  <a:lnTo>
                    <a:pt x="1371" y="323"/>
                  </a:lnTo>
                  <a:lnTo>
                    <a:pt x="1377" y="321"/>
                  </a:lnTo>
                  <a:lnTo>
                    <a:pt x="1382" y="321"/>
                  </a:lnTo>
                  <a:lnTo>
                    <a:pt x="1388" y="312"/>
                  </a:lnTo>
                  <a:lnTo>
                    <a:pt x="1393" y="302"/>
                  </a:lnTo>
                  <a:lnTo>
                    <a:pt x="1399" y="301"/>
                  </a:lnTo>
                  <a:lnTo>
                    <a:pt x="1404" y="298"/>
                  </a:lnTo>
                  <a:lnTo>
                    <a:pt x="1410" y="280"/>
                  </a:lnTo>
                  <a:lnTo>
                    <a:pt x="1415" y="284"/>
                  </a:lnTo>
                  <a:lnTo>
                    <a:pt x="1421" y="286"/>
                  </a:lnTo>
                  <a:lnTo>
                    <a:pt x="1427" y="274"/>
                  </a:lnTo>
                  <a:lnTo>
                    <a:pt x="1432" y="277"/>
                  </a:lnTo>
                  <a:lnTo>
                    <a:pt x="1438" y="261"/>
                  </a:lnTo>
                  <a:lnTo>
                    <a:pt x="1443" y="269"/>
                  </a:lnTo>
                  <a:lnTo>
                    <a:pt x="1449" y="260"/>
                  </a:lnTo>
                  <a:lnTo>
                    <a:pt x="1454" y="256"/>
                  </a:lnTo>
                  <a:lnTo>
                    <a:pt x="1460" y="260"/>
                  </a:lnTo>
                  <a:lnTo>
                    <a:pt x="1466" y="249"/>
                  </a:lnTo>
                  <a:lnTo>
                    <a:pt x="1471" y="250"/>
                  </a:lnTo>
                  <a:lnTo>
                    <a:pt x="1476" y="246"/>
                  </a:lnTo>
                  <a:lnTo>
                    <a:pt x="1482" y="241"/>
                  </a:lnTo>
                  <a:lnTo>
                    <a:pt x="1488" y="251"/>
                  </a:lnTo>
                  <a:lnTo>
                    <a:pt x="1493" y="258"/>
                  </a:lnTo>
                  <a:lnTo>
                    <a:pt x="1499" y="260"/>
                  </a:lnTo>
                  <a:lnTo>
                    <a:pt x="1504" y="245"/>
                  </a:lnTo>
                  <a:lnTo>
                    <a:pt x="1510" y="234"/>
                  </a:lnTo>
                  <a:lnTo>
                    <a:pt x="1515" y="231"/>
                  </a:lnTo>
                  <a:lnTo>
                    <a:pt x="1521" y="236"/>
                  </a:lnTo>
                  <a:lnTo>
                    <a:pt x="1527" y="230"/>
                  </a:lnTo>
                  <a:lnTo>
                    <a:pt x="1532" y="236"/>
                  </a:lnTo>
                  <a:lnTo>
                    <a:pt x="1538" y="236"/>
                  </a:lnTo>
                  <a:lnTo>
                    <a:pt x="1543" y="233"/>
                  </a:lnTo>
                  <a:lnTo>
                    <a:pt x="1549" y="236"/>
                  </a:lnTo>
                  <a:lnTo>
                    <a:pt x="1554" y="229"/>
                  </a:lnTo>
                  <a:lnTo>
                    <a:pt x="1560" y="224"/>
                  </a:lnTo>
                  <a:lnTo>
                    <a:pt x="1565" y="232"/>
                  </a:lnTo>
                  <a:lnTo>
                    <a:pt x="1571" y="211"/>
                  </a:lnTo>
                  <a:lnTo>
                    <a:pt x="1576" y="223"/>
                  </a:lnTo>
                  <a:lnTo>
                    <a:pt x="1582" y="208"/>
                  </a:lnTo>
                  <a:lnTo>
                    <a:pt x="1587" y="198"/>
                  </a:lnTo>
                  <a:lnTo>
                    <a:pt x="1593" y="213"/>
                  </a:lnTo>
                  <a:lnTo>
                    <a:pt x="1599" y="207"/>
                  </a:lnTo>
                  <a:lnTo>
                    <a:pt x="1604" y="198"/>
                  </a:lnTo>
                  <a:lnTo>
                    <a:pt x="1610" y="196"/>
                  </a:lnTo>
                  <a:lnTo>
                    <a:pt x="1615" y="197"/>
                  </a:lnTo>
                  <a:lnTo>
                    <a:pt x="1621" y="193"/>
                  </a:lnTo>
                  <a:lnTo>
                    <a:pt x="1626" y="194"/>
                  </a:lnTo>
                  <a:lnTo>
                    <a:pt x="1632" y="197"/>
                  </a:lnTo>
                  <a:lnTo>
                    <a:pt x="1638" y="189"/>
                  </a:lnTo>
                  <a:lnTo>
                    <a:pt x="1643" y="187"/>
                  </a:lnTo>
                  <a:lnTo>
                    <a:pt x="1648" y="191"/>
                  </a:lnTo>
                  <a:lnTo>
                    <a:pt x="1654" y="182"/>
                  </a:lnTo>
                  <a:lnTo>
                    <a:pt x="1660" y="200"/>
                  </a:lnTo>
                  <a:lnTo>
                    <a:pt x="1665" y="188"/>
                  </a:lnTo>
                  <a:lnTo>
                    <a:pt x="1671" y="186"/>
                  </a:lnTo>
                  <a:lnTo>
                    <a:pt x="1676" y="183"/>
                  </a:lnTo>
                  <a:lnTo>
                    <a:pt x="1682" y="188"/>
                  </a:lnTo>
                  <a:lnTo>
                    <a:pt x="1687" y="198"/>
                  </a:lnTo>
                  <a:lnTo>
                    <a:pt x="1693" y="189"/>
                  </a:lnTo>
                  <a:lnTo>
                    <a:pt x="1699" y="189"/>
                  </a:lnTo>
                  <a:lnTo>
                    <a:pt x="1704" y="172"/>
                  </a:lnTo>
                  <a:lnTo>
                    <a:pt x="1710" y="173"/>
                  </a:lnTo>
                  <a:lnTo>
                    <a:pt x="1715" y="165"/>
                  </a:lnTo>
                  <a:lnTo>
                    <a:pt x="1721" y="162"/>
                  </a:lnTo>
                  <a:lnTo>
                    <a:pt x="1726" y="153"/>
                  </a:lnTo>
                  <a:lnTo>
                    <a:pt x="1732" y="158"/>
                  </a:lnTo>
                  <a:lnTo>
                    <a:pt x="1737" y="155"/>
                  </a:lnTo>
                  <a:lnTo>
                    <a:pt x="1743" y="162"/>
                  </a:lnTo>
                  <a:lnTo>
                    <a:pt x="1748" y="158"/>
                  </a:lnTo>
                  <a:lnTo>
                    <a:pt x="1754" y="156"/>
                  </a:lnTo>
                  <a:lnTo>
                    <a:pt x="1760" y="162"/>
                  </a:lnTo>
                  <a:lnTo>
                    <a:pt x="1765" y="140"/>
                  </a:lnTo>
                  <a:lnTo>
                    <a:pt x="1771" y="142"/>
                  </a:lnTo>
                  <a:lnTo>
                    <a:pt x="1776" y="148"/>
                  </a:lnTo>
                  <a:lnTo>
                    <a:pt x="1782" y="144"/>
                  </a:lnTo>
                  <a:lnTo>
                    <a:pt x="1787" y="151"/>
                  </a:lnTo>
                  <a:lnTo>
                    <a:pt x="1793" y="143"/>
                  </a:lnTo>
                  <a:lnTo>
                    <a:pt x="1799" y="133"/>
                  </a:lnTo>
                  <a:lnTo>
                    <a:pt x="1804" y="133"/>
                  </a:lnTo>
                  <a:lnTo>
                    <a:pt x="1809" y="133"/>
                  </a:lnTo>
                  <a:lnTo>
                    <a:pt x="1815" y="121"/>
                  </a:lnTo>
                  <a:lnTo>
                    <a:pt x="1821" y="121"/>
                  </a:lnTo>
                  <a:lnTo>
                    <a:pt x="1826" y="128"/>
                  </a:lnTo>
                  <a:lnTo>
                    <a:pt x="1832" y="173"/>
                  </a:lnTo>
                  <a:lnTo>
                    <a:pt x="1837" y="131"/>
                  </a:lnTo>
                  <a:lnTo>
                    <a:pt x="1843" y="131"/>
                  </a:lnTo>
                  <a:lnTo>
                    <a:pt x="1848" y="126"/>
                  </a:lnTo>
                  <a:lnTo>
                    <a:pt x="1854" y="122"/>
                  </a:lnTo>
                  <a:lnTo>
                    <a:pt x="1860" y="127"/>
                  </a:lnTo>
                  <a:lnTo>
                    <a:pt x="1865" y="114"/>
                  </a:lnTo>
                  <a:lnTo>
                    <a:pt x="1871" y="117"/>
                  </a:lnTo>
                  <a:lnTo>
                    <a:pt x="1876" y="112"/>
                  </a:lnTo>
                  <a:lnTo>
                    <a:pt x="1882" y="120"/>
                  </a:lnTo>
                  <a:lnTo>
                    <a:pt x="1887" y="113"/>
                  </a:lnTo>
                  <a:lnTo>
                    <a:pt x="1893" y="126"/>
                  </a:lnTo>
                  <a:lnTo>
                    <a:pt x="1898" y="121"/>
                  </a:lnTo>
                  <a:lnTo>
                    <a:pt x="1904" y="114"/>
                  </a:lnTo>
                  <a:lnTo>
                    <a:pt x="1909" y="114"/>
                  </a:lnTo>
                  <a:lnTo>
                    <a:pt x="1915" y="116"/>
                  </a:lnTo>
                  <a:lnTo>
                    <a:pt x="1920" y="113"/>
                  </a:lnTo>
                  <a:lnTo>
                    <a:pt x="1926" y="114"/>
                  </a:lnTo>
                  <a:lnTo>
                    <a:pt x="1932" y="115"/>
                  </a:lnTo>
                  <a:lnTo>
                    <a:pt x="1937" y="104"/>
                  </a:lnTo>
                  <a:lnTo>
                    <a:pt x="1943" y="107"/>
                  </a:lnTo>
                  <a:lnTo>
                    <a:pt x="1948" y="105"/>
                  </a:lnTo>
                  <a:lnTo>
                    <a:pt x="1954" y="106"/>
                  </a:lnTo>
                  <a:lnTo>
                    <a:pt x="1959" y="109"/>
                  </a:lnTo>
                  <a:lnTo>
                    <a:pt x="1965" y="84"/>
                  </a:lnTo>
                  <a:lnTo>
                    <a:pt x="1971" y="128"/>
                  </a:lnTo>
                  <a:lnTo>
                    <a:pt x="1976" y="147"/>
                  </a:lnTo>
                  <a:lnTo>
                    <a:pt x="1981" y="152"/>
                  </a:lnTo>
                  <a:lnTo>
                    <a:pt x="1987" y="143"/>
                  </a:lnTo>
                  <a:lnTo>
                    <a:pt x="1993" y="136"/>
                  </a:lnTo>
                  <a:lnTo>
                    <a:pt x="1998" y="134"/>
                  </a:lnTo>
                  <a:lnTo>
                    <a:pt x="2004" y="135"/>
                  </a:lnTo>
                  <a:lnTo>
                    <a:pt x="2009" y="134"/>
                  </a:lnTo>
                  <a:lnTo>
                    <a:pt x="2015" y="125"/>
                  </a:lnTo>
                  <a:lnTo>
                    <a:pt x="2020" y="135"/>
                  </a:lnTo>
                  <a:lnTo>
                    <a:pt x="2026" y="140"/>
                  </a:lnTo>
                  <a:lnTo>
                    <a:pt x="2032" y="133"/>
                  </a:lnTo>
                  <a:lnTo>
                    <a:pt x="2037" y="139"/>
                  </a:lnTo>
                  <a:lnTo>
                    <a:pt x="2043" y="125"/>
                  </a:lnTo>
                  <a:lnTo>
                    <a:pt x="2048" y="133"/>
                  </a:lnTo>
                  <a:lnTo>
                    <a:pt x="2054" y="125"/>
                  </a:lnTo>
                  <a:lnTo>
                    <a:pt x="2059" y="131"/>
                  </a:lnTo>
                  <a:lnTo>
                    <a:pt x="2065" y="130"/>
                  </a:lnTo>
                  <a:lnTo>
                    <a:pt x="2070" y="122"/>
                  </a:lnTo>
                  <a:lnTo>
                    <a:pt x="2076" y="128"/>
                  </a:lnTo>
                  <a:lnTo>
                    <a:pt x="2081" y="119"/>
                  </a:lnTo>
                  <a:lnTo>
                    <a:pt x="2087" y="113"/>
                  </a:lnTo>
                  <a:lnTo>
                    <a:pt x="2093" y="114"/>
                  </a:lnTo>
                  <a:lnTo>
                    <a:pt x="2098" y="125"/>
                  </a:lnTo>
                  <a:lnTo>
                    <a:pt x="2104" y="115"/>
                  </a:lnTo>
                  <a:lnTo>
                    <a:pt x="2109" y="107"/>
                  </a:lnTo>
                  <a:lnTo>
                    <a:pt x="2115" y="124"/>
                  </a:lnTo>
                  <a:lnTo>
                    <a:pt x="2120" y="137"/>
                  </a:lnTo>
                  <a:lnTo>
                    <a:pt x="2126" y="136"/>
                  </a:lnTo>
                  <a:lnTo>
                    <a:pt x="2132" y="140"/>
                  </a:lnTo>
                  <a:lnTo>
                    <a:pt x="2137" y="134"/>
                  </a:lnTo>
                  <a:lnTo>
                    <a:pt x="2142" y="139"/>
                  </a:lnTo>
                  <a:lnTo>
                    <a:pt x="2148" y="139"/>
                  </a:lnTo>
                  <a:lnTo>
                    <a:pt x="2154" y="133"/>
                  </a:lnTo>
                  <a:lnTo>
                    <a:pt x="2159" y="143"/>
                  </a:lnTo>
                  <a:lnTo>
                    <a:pt x="2165" y="141"/>
                  </a:lnTo>
                  <a:lnTo>
                    <a:pt x="2170" y="125"/>
                  </a:lnTo>
                  <a:lnTo>
                    <a:pt x="2176" y="131"/>
                  </a:lnTo>
                  <a:lnTo>
                    <a:pt x="2181" y="124"/>
                  </a:lnTo>
                  <a:lnTo>
                    <a:pt x="2187" y="125"/>
                  </a:lnTo>
                  <a:lnTo>
                    <a:pt x="2193" y="127"/>
                  </a:lnTo>
                  <a:lnTo>
                    <a:pt x="2198" y="131"/>
                  </a:lnTo>
                  <a:lnTo>
                    <a:pt x="2204" y="123"/>
                  </a:lnTo>
                  <a:lnTo>
                    <a:pt x="2209" y="121"/>
                  </a:lnTo>
                  <a:lnTo>
                    <a:pt x="2215" y="125"/>
                  </a:lnTo>
                </a:path>
              </a:pathLst>
            </a:custGeom>
            <a:noFill/>
            <a:ln w="19050" cap="flat">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Freeform 63">
              <a:extLst>
                <a:ext uri="{FF2B5EF4-FFF2-40B4-BE49-F238E27FC236}">
                  <a16:creationId xmlns:a16="http://schemas.microsoft.com/office/drawing/2014/main" id="{6F0C56EB-BE85-4961-AA56-20B8FF80AE15}"/>
                </a:ext>
              </a:extLst>
            </p:cNvPr>
            <p:cNvSpPr>
              <a:spLocks/>
            </p:cNvSpPr>
            <p:nvPr/>
          </p:nvSpPr>
          <p:spPr bwMode="auto">
            <a:xfrm>
              <a:off x="4753001" y="2907486"/>
              <a:ext cx="3516313" cy="1040511"/>
            </a:xfrm>
            <a:custGeom>
              <a:avLst/>
              <a:gdLst>
                <a:gd name="T0" fmla="*/ 34 w 2215"/>
                <a:gd name="T1" fmla="*/ 188 h 395"/>
                <a:gd name="T2" fmla="*/ 72 w 2215"/>
                <a:gd name="T3" fmla="*/ 183 h 395"/>
                <a:gd name="T4" fmla="*/ 111 w 2215"/>
                <a:gd name="T5" fmla="*/ 190 h 395"/>
                <a:gd name="T6" fmla="*/ 150 w 2215"/>
                <a:gd name="T7" fmla="*/ 194 h 395"/>
                <a:gd name="T8" fmla="*/ 189 w 2215"/>
                <a:gd name="T9" fmla="*/ 206 h 395"/>
                <a:gd name="T10" fmla="*/ 228 w 2215"/>
                <a:gd name="T11" fmla="*/ 205 h 395"/>
                <a:gd name="T12" fmla="*/ 267 w 2215"/>
                <a:gd name="T13" fmla="*/ 207 h 395"/>
                <a:gd name="T14" fmla="*/ 305 w 2215"/>
                <a:gd name="T15" fmla="*/ 209 h 395"/>
                <a:gd name="T16" fmla="*/ 344 w 2215"/>
                <a:gd name="T17" fmla="*/ 205 h 395"/>
                <a:gd name="T18" fmla="*/ 383 w 2215"/>
                <a:gd name="T19" fmla="*/ 197 h 395"/>
                <a:gd name="T20" fmla="*/ 422 w 2215"/>
                <a:gd name="T21" fmla="*/ 190 h 395"/>
                <a:gd name="T22" fmla="*/ 461 w 2215"/>
                <a:gd name="T23" fmla="*/ 181 h 395"/>
                <a:gd name="T24" fmla="*/ 500 w 2215"/>
                <a:gd name="T25" fmla="*/ 177 h 395"/>
                <a:gd name="T26" fmla="*/ 539 w 2215"/>
                <a:gd name="T27" fmla="*/ 169 h 395"/>
                <a:gd name="T28" fmla="*/ 577 w 2215"/>
                <a:gd name="T29" fmla="*/ 166 h 395"/>
                <a:gd name="T30" fmla="*/ 616 w 2215"/>
                <a:gd name="T31" fmla="*/ 166 h 395"/>
                <a:gd name="T32" fmla="*/ 655 w 2215"/>
                <a:gd name="T33" fmla="*/ 165 h 395"/>
                <a:gd name="T34" fmla="*/ 694 w 2215"/>
                <a:gd name="T35" fmla="*/ 153 h 395"/>
                <a:gd name="T36" fmla="*/ 733 w 2215"/>
                <a:gd name="T37" fmla="*/ 166 h 395"/>
                <a:gd name="T38" fmla="*/ 772 w 2215"/>
                <a:gd name="T39" fmla="*/ 169 h 395"/>
                <a:gd name="T40" fmla="*/ 810 w 2215"/>
                <a:gd name="T41" fmla="*/ 168 h 395"/>
                <a:gd name="T42" fmla="*/ 849 w 2215"/>
                <a:gd name="T43" fmla="*/ 178 h 395"/>
                <a:gd name="T44" fmla="*/ 888 w 2215"/>
                <a:gd name="T45" fmla="*/ 171 h 395"/>
                <a:gd name="T46" fmla="*/ 927 w 2215"/>
                <a:gd name="T47" fmla="*/ 166 h 395"/>
                <a:gd name="T48" fmla="*/ 966 w 2215"/>
                <a:gd name="T49" fmla="*/ 1 h 395"/>
                <a:gd name="T50" fmla="*/ 1005 w 2215"/>
                <a:gd name="T51" fmla="*/ 47 h 395"/>
                <a:gd name="T52" fmla="*/ 1044 w 2215"/>
                <a:gd name="T53" fmla="*/ 101 h 395"/>
                <a:gd name="T54" fmla="*/ 1082 w 2215"/>
                <a:gd name="T55" fmla="*/ 146 h 395"/>
                <a:gd name="T56" fmla="*/ 1121 w 2215"/>
                <a:gd name="T57" fmla="*/ 185 h 395"/>
                <a:gd name="T58" fmla="*/ 1160 w 2215"/>
                <a:gd name="T59" fmla="*/ 233 h 395"/>
                <a:gd name="T60" fmla="*/ 1199 w 2215"/>
                <a:gd name="T61" fmla="*/ 248 h 395"/>
                <a:gd name="T62" fmla="*/ 1238 w 2215"/>
                <a:gd name="T63" fmla="*/ 258 h 395"/>
                <a:gd name="T64" fmla="*/ 1277 w 2215"/>
                <a:gd name="T65" fmla="*/ 269 h 395"/>
                <a:gd name="T66" fmla="*/ 1315 w 2215"/>
                <a:gd name="T67" fmla="*/ 392 h 395"/>
                <a:gd name="T68" fmla="*/ 1354 w 2215"/>
                <a:gd name="T69" fmla="*/ 368 h 395"/>
                <a:gd name="T70" fmla="*/ 1393 w 2215"/>
                <a:gd name="T71" fmla="*/ 342 h 395"/>
                <a:gd name="T72" fmla="*/ 1432 w 2215"/>
                <a:gd name="T73" fmla="*/ 307 h 395"/>
                <a:gd name="T74" fmla="*/ 1471 w 2215"/>
                <a:gd name="T75" fmla="*/ 287 h 395"/>
                <a:gd name="T76" fmla="*/ 1510 w 2215"/>
                <a:gd name="T77" fmla="*/ 258 h 395"/>
                <a:gd name="T78" fmla="*/ 1549 w 2215"/>
                <a:gd name="T79" fmla="*/ 224 h 395"/>
                <a:gd name="T80" fmla="*/ 1587 w 2215"/>
                <a:gd name="T81" fmla="*/ 200 h 395"/>
                <a:gd name="T82" fmla="*/ 1626 w 2215"/>
                <a:gd name="T83" fmla="*/ 191 h 395"/>
                <a:gd name="T84" fmla="*/ 1665 w 2215"/>
                <a:gd name="T85" fmla="*/ 174 h 395"/>
                <a:gd name="T86" fmla="*/ 1704 w 2215"/>
                <a:gd name="T87" fmla="*/ 179 h 395"/>
                <a:gd name="T88" fmla="*/ 1743 w 2215"/>
                <a:gd name="T89" fmla="*/ 160 h 395"/>
                <a:gd name="T90" fmla="*/ 1782 w 2215"/>
                <a:gd name="T91" fmla="*/ 136 h 395"/>
                <a:gd name="T92" fmla="*/ 1821 w 2215"/>
                <a:gd name="T93" fmla="*/ 126 h 395"/>
                <a:gd name="T94" fmla="*/ 1860 w 2215"/>
                <a:gd name="T95" fmla="*/ 130 h 395"/>
                <a:gd name="T96" fmla="*/ 1898 w 2215"/>
                <a:gd name="T97" fmla="*/ 99 h 395"/>
                <a:gd name="T98" fmla="*/ 1937 w 2215"/>
                <a:gd name="T99" fmla="*/ 104 h 395"/>
                <a:gd name="T100" fmla="*/ 1976 w 2215"/>
                <a:gd name="T101" fmla="*/ 107 h 395"/>
                <a:gd name="T102" fmla="*/ 2015 w 2215"/>
                <a:gd name="T103" fmla="*/ 125 h 395"/>
                <a:gd name="T104" fmla="*/ 2054 w 2215"/>
                <a:gd name="T105" fmla="*/ 126 h 395"/>
                <a:gd name="T106" fmla="*/ 2093 w 2215"/>
                <a:gd name="T107" fmla="*/ 140 h 395"/>
                <a:gd name="T108" fmla="*/ 2132 w 2215"/>
                <a:gd name="T109" fmla="*/ 145 h 395"/>
                <a:gd name="T110" fmla="*/ 2170 w 2215"/>
                <a:gd name="T111" fmla="*/ 160 h 395"/>
                <a:gd name="T112" fmla="*/ 2209 w 2215"/>
                <a:gd name="T113" fmla="*/ 169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15" h="395">
                  <a:moveTo>
                    <a:pt x="0" y="186"/>
                  </a:moveTo>
                  <a:lnTo>
                    <a:pt x="6" y="184"/>
                  </a:lnTo>
                  <a:lnTo>
                    <a:pt x="11" y="180"/>
                  </a:lnTo>
                  <a:lnTo>
                    <a:pt x="17" y="184"/>
                  </a:lnTo>
                  <a:lnTo>
                    <a:pt x="22" y="186"/>
                  </a:lnTo>
                  <a:lnTo>
                    <a:pt x="28" y="185"/>
                  </a:lnTo>
                  <a:lnTo>
                    <a:pt x="34" y="188"/>
                  </a:lnTo>
                  <a:lnTo>
                    <a:pt x="39" y="190"/>
                  </a:lnTo>
                  <a:lnTo>
                    <a:pt x="44" y="185"/>
                  </a:lnTo>
                  <a:lnTo>
                    <a:pt x="50" y="192"/>
                  </a:lnTo>
                  <a:lnTo>
                    <a:pt x="56" y="189"/>
                  </a:lnTo>
                  <a:lnTo>
                    <a:pt x="61" y="185"/>
                  </a:lnTo>
                  <a:lnTo>
                    <a:pt x="67" y="187"/>
                  </a:lnTo>
                  <a:lnTo>
                    <a:pt x="72" y="183"/>
                  </a:lnTo>
                  <a:lnTo>
                    <a:pt x="78" y="186"/>
                  </a:lnTo>
                  <a:lnTo>
                    <a:pt x="83" y="186"/>
                  </a:lnTo>
                  <a:lnTo>
                    <a:pt x="89" y="188"/>
                  </a:lnTo>
                  <a:lnTo>
                    <a:pt x="95" y="186"/>
                  </a:lnTo>
                  <a:lnTo>
                    <a:pt x="100" y="191"/>
                  </a:lnTo>
                  <a:lnTo>
                    <a:pt x="106" y="189"/>
                  </a:lnTo>
                  <a:lnTo>
                    <a:pt x="111" y="190"/>
                  </a:lnTo>
                  <a:lnTo>
                    <a:pt x="117" y="194"/>
                  </a:lnTo>
                  <a:lnTo>
                    <a:pt x="122" y="193"/>
                  </a:lnTo>
                  <a:lnTo>
                    <a:pt x="128" y="197"/>
                  </a:lnTo>
                  <a:lnTo>
                    <a:pt x="133" y="193"/>
                  </a:lnTo>
                  <a:lnTo>
                    <a:pt x="139" y="191"/>
                  </a:lnTo>
                  <a:lnTo>
                    <a:pt x="144" y="200"/>
                  </a:lnTo>
                  <a:lnTo>
                    <a:pt x="150" y="194"/>
                  </a:lnTo>
                  <a:lnTo>
                    <a:pt x="156" y="195"/>
                  </a:lnTo>
                  <a:lnTo>
                    <a:pt x="161" y="207"/>
                  </a:lnTo>
                  <a:lnTo>
                    <a:pt x="167" y="203"/>
                  </a:lnTo>
                  <a:lnTo>
                    <a:pt x="172" y="199"/>
                  </a:lnTo>
                  <a:lnTo>
                    <a:pt x="178" y="202"/>
                  </a:lnTo>
                  <a:lnTo>
                    <a:pt x="183" y="208"/>
                  </a:lnTo>
                  <a:lnTo>
                    <a:pt x="189" y="206"/>
                  </a:lnTo>
                  <a:lnTo>
                    <a:pt x="195" y="208"/>
                  </a:lnTo>
                  <a:lnTo>
                    <a:pt x="200" y="205"/>
                  </a:lnTo>
                  <a:lnTo>
                    <a:pt x="206" y="208"/>
                  </a:lnTo>
                  <a:lnTo>
                    <a:pt x="211" y="211"/>
                  </a:lnTo>
                  <a:lnTo>
                    <a:pt x="216" y="203"/>
                  </a:lnTo>
                  <a:lnTo>
                    <a:pt x="222" y="205"/>
                  </a:lnTo>
                  <a:lnTo>
                    <a:pt x="228" y="205"/>
                  </a:lnTo>
                  <a:lnTo>
                    <a:pt x="233" y="208"/>
                  </a:lnTo>
                  <a:lnTo>
                    <a:pt x="239" y="206"/>
                  </a:lnTo>
                  <a:lnTo>
                    <a:pt x="244" y="209"/>
                  </a:lnTo>
                  <a:lnTo>
                    <a:pt x="250" y="209"/>
                  </a:lnTo>
                  <a:lnTo>
                    <a:pt x="255" y="209"/>
                  </a:lnTo>
                  <a:lnTo>
                    <a:pt x="261" y="213"/>
                  </a:lnTo>
                  <a:lnTo>
                    <a:pt x="267" y="207"/>
                  </a:lnTo>
                  <a:lnTo>
                    <a:pt x="272" y="208"/>
                  </a:lnTo>
                  <a:lnTo>
                    <a:pt x="278" y="209"/>
                  </a:lnTo>
                  <a:lnTo>
                    <a:pt x="283" y="207"/>
                  </a:lnTo>
                  <a:lnTo>
                    <a:pt x="289" y="208"/>
                  </a:lnTo>
                  <a:lnTo>
                    <a:pt x="294" y="207"/>
                  </a:lnTo>
                  <a:lnTo>
                    <a:pt x="300" y="204"/>
                  </a:lnTo>
                  <a:lnTo>
                    <a:pt x="305" y="209"/>
                  </a:lnTo>
                  <a:lnTo>
                    <a:pt x="311" y="205"/>
                  </a:lnTo>
                  <a:lnTo>
                    <a:pt x="316" y="208"/>
                  </a:lnTo>
                  <a:lnTo>
                    <a:pt x="322" y="203"/>
                  </a:lnTo>
                  <a:lnTo>
                    <a:pt x="328" y="203"/>
                  </a:lnTo>
                  <a:lnTo>
                    <a:pt x="333" y="201"/>
                  </a:lnTo>
                  <a:lnTo>
                    <a:pt x="339" y="206"/>
                  </a:lnTo>
                  <a:lnTo>
                    <a:pt x="344" y="205"/>
                  </a:lnTo>
                  <a:lnTo>
                    <a:pt x="350" y="200"/>
                  </a:lnTo>
                  <a:lnTo>
                    <a:pt x="355" y="196"/>
                  </a:lnTo>
                  <a:lnTo>
                    <a:pt x="361" y="195"/>
                  </a:lnTo>
                  <a:lnTo>
                    <a:pt x="367" y="191"/>
                  </a:lnTo>
                  <a:lnTo>
                    <a:pt x="372" y="193"/>
                  </a:lnTo>
                  <a:lnTo>
                    <a:pt x="378" y="198"/>
                  </a:lnTo>
                  <a:lnTo>
                    <a:pt x="383" y="197"/>
                  </a:lnTo>
                  <a:lnTo>
                    <a:pt x="389" y="194"/>
                  </a:lnTo>
                  <a:lnTo>
                    <a:pt x="394" y="187"/>
                  </a:lnTo>
                  <a:lnTo>
                    <a:pt x="400" y="194"/>
                  </a:lnTo>
                  <a:lnTo>
                    <a:pt x="405" y="192"/>
                  </a:lnTo>
                  <a:lnTo>
                    <a:pt x="411" y="194"/>
                  </a:lnTo>
                  <a:lnTo>
                    <a:pt x="416" y="190"/>
                  </a:lnTo>
                  <a:lnTo>
                    <a:pt x="422" y="190"/>
                  </a:lnTo>
                  <a:lnTo>
                    <a:pt x="428" y="189"/>
                  </a:lnTo>
                  <a:lnTo>
                    <a:pt x="433" y="188"/>
                  </a:lnTo>
                  <a:lnTo>
                    <a:pt x="439" y="185"/>
                  </a:lnTo>
                  <a:lnTo>
                    <a:pt x="444" y="182"/>
                  </a:lnTo>
                  <a:lnTo>
                    <a:pt x="450" y="172"/>
                  </a:lnTo>
                  <a:lnTo>
                    <a:pt x="455" y="180"/>
                  </a:lnTo>
                  <a:lnTo>
                    <a:pt x="461" y="181"/>
                  </a:lnTo>
                  <a:lnTo>
                    <a:pt x="467" y="183"/>
                  </a:lnTo>
                  <a:lnTo>
                    <a:pt x="472" y="210"/>
                  </a:lnTo>
                  <a:lnTo>
                    <a:pt x="477" y="180"/>
                  </a:lnTo>
                  <a:lnTo>
                    <a:pt x="483" y="179"/>
                  </a:lnTo>
                  <a:lnTo>
                    <a:pt x="489" y="179"/>
                  </a:lnTo>
                  <a:lnTo>
                    <a:pt x="494" y="181"/>
                  </a:lnTo>
                  <a:lnTo>
                    <a:pt x="500" y="177"/>
                  </a:lnTo>
                  <a:lnTo>
                    <a:pt x="505" y="180"/>
                  </a:lnTo>
                  <a:lnTo>
                    <a:pt x="511" y="171"/>
                  </a:lnTo>
                  <a:lnTo>
                    <a:pt x="516" y="174"/>
                  </a:lnTo>
                  <a:lnTo>
                    <a:pt x="522" y="168"/>
                  </a:lnTo>
                  <a:lnTo>
                    <a:pt x="528" y="166"/>
                  </a:lnTo>
                  <a:lnTo>
                    <a:pt x="533" y="168"/>
                  </a:lnTo>
                  <a:lnTo>
                    <a:pt x="539" y="169"/>
                  </a:lnTo>
                  <a:lnTo>
                    <a:pt x="544" y="166"/>
                  </a:lnTo>
                  <a:lnTo>
                    <a:pt x="549" y="163"/>
                  </a:lnTo>
                  <a:lnTo>
                    <a:pt x="555" y="165"/>
                  </a:lnTo>
                  <a:lnTo>
                    <a:pt x="561" y="165"/>
                  </a:lnTo>
                  <a:lnTo>
                    <a:pt x="566" y="169"/>
                  </a:lnTo>
                  <a:lnTo>
                    <a:pt x="572" y="173"/>
                  </a:lnTo>
                  <a:lnTo>
                    <a:pt x="577" y="166"/>
                  </a:lnTo>
                  <a:lnTo>
                    <a:pt x="583" y="166"/>
                  </a:lnTo>
                  <a:lnTo>
                    <a:pt x="588" y="164"/>
                  </a:lnTo>
                  <a:lnTo>
                    <a:pt x="594" y="162"/>
                  </a:lnTo>
                  <a:lnTo>
                    <a:pt x="600" y="166"/>
                  </a:lnTo>
                  <a:lnTo>
                    <a:pt x="605" y="164"/>
                  </a:lnTo>
                  <a:lnTo>
                    <a:pt x="611" y="163"/>
                  </a:lnTo>
                  <a:lnTo>
                    <a:pt x="616" y="166"/>
                  </a:lnTo>
                  <a:lnTo>
                    <a:pt x="622" y="162"/>
                  </a:lnTo>
                  <a:lnTo>
                    <a:pt x="627" y="161"/>
                  </a:lnTo>
                  <a:lnTo>
                    <a:pt x="633" y="166"/>
                  </a:lnTo>
                  <a:lnTo>
                    <a:pt x="638" y="165"/>
                  </a:lnTo>
                  <a:lnTo>
                    <a:pt x="644" y="161"/>
                  </a:lnTo>
                  <a:lnTo>
                    <a:pt x="649" y="166"/>
                  </a:lnTo>
                  <a:lnTo>
                    <a:pt x="655" y="165"/>
                  </a:lnTo>
                  <a:lnTo>
                    <a:pt x="661" y="168"/>
                  </a:lnTo>
                  <a:lnTo>
                    <a:pt x="666" y="166"/>
                  </a:lnTo>
                  <a:lnTo>
                    <a:pt x="672" y="161"/>
                  </a:lnTo>
                  <a:lnTo>
                    <a:pt x="677" y="160"/>
                  </a:lnTo>
                  <a:lnTo>
                    <a:pt x="683" y="158"/>
                  </a:lnTo>
                  <a:lnTo>
                    <a:pt x="688" y="155"/>
                  </a:lnTo>
                  <a:lnTo>
                    <a:pt x="694" y="153"/>
                  </a:lnTo>
                  <a:lnTo>
                    <a:pt x="700" y="162"/>
                  </a:lnTo>
                  <a:lnTo>
                    <a:pt x="705" y="169"/>
                  </a:lnTo>
                  <a:lnTo>
                    <a:pt x="711" y="165"/>
                  </a:lnTo>
                  <a:lnTo>
                    <a:pt x="716" y="165"/>
                  </a:lnTo>
                  <a:lnTo>
                    <a:pt x="722" y="168"/>
                  </a:lnTo>
                  <a:lnTo>
                    <a:pt x="727" y="165"/>
                  </a:lnTo>
                  <a:lnTo>
                    <a:pt x="733" y="166"/>
                  </a:lnTo>
                  <a:lnTo>
                    <a:pt x="738" y="168"/>
                  </a:lnTo>
                  <a:lnTo>
                    <a:pt x="744" y="166"/>
                  </a:lnTo>
                  <a:lnTo>
                    <a:pt x="749" y="166"/>
                  </a:lnTo>
                  <a:lnTo>
                    <a:pt x="755" y="168"/>
                  </a:lnTo>
                  <a:lnTo>
                    <a:pt x="761" y="169"/>
                  </a:lnTo>
                  <a:lnTo>
                    <a:pt x="766" y="172"/>
                  </a:lnTo>
                  <a:lnTo>
                    <a:pt x="772" y="169"/>
                  </a:lnTo>
                  <a:lnTo>
                    <a:pt x="777" y="166"/>
                  </a:lnTo>
                  <a:lnTo>
                    <a:pt x="783" y="165"/>
                  </a:lnTo>
                  <a:lnTo>
                    <a:pt x="788" y="166"/>
                  </a:lnTo>
                  <a:lnTo>
                    <a:pt x="794" y="167"/>
                  </a:lnTo>
                  <a:lnTo>
                    <a:pt x="800" y="165"/>
                  </a:lnTo>
                  <a:lnTo>
                    <a:pt x="805" y="169"/>
                  </a:lnTo>
                  <a:lnTo>
                    <a:pt x="810" y="168"/>
                  </a:lnTo>
                  <a:lnTo>
                    <a:pt x="816" y="168"/>
                  </a:lnTo>
                  <a:lnTo>
                    <a:pt x="822" y="166"/>
                  </a:lnTo>
                  <a:lnTo>
                    <a:pt x="827" y="162"/>
                  </a:lnTo>
                  <a:lnTo>
                    <a:pt x="833" y="177"/>
                  </a:lnTo>
                  <a:lnTo>
                    <a:pt x="838" y="169"/>
                  </a:lnTo>
                  <a:lnTo>
                    <a:pt x="844" y="174"/>
                  </a:lnTo>
                  <a:lnTo>
                    <a:pt x="849" y="178"/>
                  </a:lnTo>
                  <a:lnTo>
                    <a:pt x="855" y="173"/>
                  </a:lnTo>
                  <a:lnTo>
                    <a:pt x="861" y="173"/>
                  </a:lnTo>
                  <a:lnTo>
                    <a:pt x="866" y="175"/>
                  </a:lnTo>
                  <a:lnTo>
                    <a:pt x="872" y="176"/>
                  </a:lnTo>
                  <a:lnTo>
                    <a:pt x="877" y="173"/>
                  </a:lnTo>
                  <a:lnTo>
                    <a:pt x="882" y="174"/>
                  </a:lnTo>
                  <a:lnTo>
                    <a:pt x="888" y="171"/>
                  </a:lnTo>
                  <a:lnTo>
                    <a:pt x="894" y="166"/>
                  </a:lnTo>
                  <a:lnTo>
                    <a:pt x="899" y="171"/>
                  </a:lnTo>
                  <a:lnTo>
                    <a:pt x="905" y="172"/>
                  </a:lnTo>
                  <a:lnTo>
                    <a:pt x="910" y="174"/>
                  </a:lnTo>
                  <a:lnTo>
                    <a:pt x="916" y="174"/>
                  </a:lnTo>
                  <a:lnTo>
                    <a:pt x="921" y="173"/>
                  </a:lnTo>
                  <a:lnTo>
                    <a:pt x="927" y="166"/>
                  </a:lnTo>
                  <a:lnTo>
                    <a:pt x="933" y="172"/>
                  </a:lnTo>
                  <a:lnTo>
                    <a:pt x="938" y="148"/>
                  </a:lnTo>
                  <a:lnTo>
                    <a:pt x="944" y="122"/>
                  </a:lnTo>
                  <a:lnTo>
                    <a:pt x="949" y="69"/>
                  </a:lnTo>
                  <a:lnTo>
                    <a:pt x="955" y="32"/>
                  </a:lnTo>
                  <a:lnTo>
                    <a:pt x="960" y="10"/>
                  </a:lnTo>
                  <a:lnTo>
                    <a:pt x="966" y="1"/>
                  </a:lnTo>
                  <a:lnTo>
                    <a:pt x="971" y="0"/>
                  </a:lnTo>
                  <a:lnTo>
                    <a:pt x="977" y="7"/>
                  </a:lnTo>
                  <a:lnTo>
                    <a:pt x="982" y="11"/>
                  </a:lnTo>
                  <a:lnTo>
                    <a:pt x="988" y="22"/>
                  </a:lnTo>
                  <a:lnTo>
                    <a:pt x="994" y="31"/>
                  </a:lnTo>
                  <a:lnTo>
                    <a:pt x="999" y="38"/>
                  </a:lnTo>
                  <a:lnTo>
                    <a:pt x="1005" y="47"/>
                  </a:lnTo>
                  <a:lnTo>
                    <a:pt x="1010" y="48"/>
                  </a:lnTo>
                  <a:lnTo>
                    <a:pt x="1016" y="59"/>
                  </a:lnTo>
                  <a:lnTo>
                    <a:pt x="1021" y="65"/>
                  </a:lnTo>
                  <a:lnTo>
                    <a:pt x="1027" y="71"/>
                  </a:lnTo>
                  <a:lnTo>
                    <a:pt x="1033" y="86"/>
                  </a:lnTo>
                  <a:lnTo>
                    <a:pt x="1038" y="93"/>
                  </a:lnTo>
                  <a:lnTo>
                    <a:pt x="1044" y="101"/>
                  </a:lnTo>
                  <a:lnTo>
                    <a:pt x="1049" y="106"/>
                  </a:lnTo>
                  <a:lnTo>
                    <a:pt x="1055" y="113"/>
                  </a:lnTo>
                  <a:lnTo>
                    <a:pt x="1060" y="121"/>
                  </a:lnTo>
                  <a:lnTo>
                    <a:pt x="1066" y="125"/>
                  </a:lnTo>
                  <a:lnTo>
                    <a:pt x="1071" y="130"/>
                  </a:lnTo>
                  <a:lnTo>
                    <a:pt x="1077" y="141"/>
                  </a:lnTo>
                  <a:lnTo>
                    <a:pt x="1082" y="146"/>
                  </a:lnTo>
                  <a:lnTo>
                    <a:pt x="1088" y="149"/>
                  </a:lnTo>
                  <a:lnTo>
                    <a:pt x="1094" y="163"/>
                  </a:lnTo>
                  <a:lnTo>
                    <a:pt x="1099" y="166"/>
                  </a:lnTo>
                  <a:lnTo>
                    <a:pt x="1105" y="173"/>
                  </a:lnTo>
                  <a:lnTo>
                    <a:pt x="1110" y="177"/>
                  </a:lnTo>
                  <a:lnTo>
                    <a:pt x="1116" y="182"/>
                  </a:lnTo>
                  <a:lnTo>
                    <a:pt x="1121" y="185"/>
                  </a:lnTo>
                  <a:lnTo>
                    <a:pt x="1127" y="193"/>
                  </a:lnTo>
                  <a:lnTo>
                    <a:pt x="1133" y="199"/>
                  </a:lnTo>
                  <a:lnTo>
                    <a:pt x="1138" y="197"/>
                  </a:lnTo>
                  <a:lnTo>
                    <a:pt x="1143" y="218"/>
                  </a:lnTo>
                  <a:lnTo>
                    <a:pt x="1149" y="214"/>
                  </a:lnTo>
                  <a:lnTo>
                    <a:pt x="1155" y="224"/>
                  </a:lnTo>
                  <a:lnTo>
                    <a:pt x="1160" y="233"/>
                  </a:lnTo>
                  <a:lnTo>
                    <a:pt x="1166" y="228"/>
                  </a:lnTo>
                  <a:lnTo>
                    <a:pt x="1171" y="234"/>
                  </a:lnTo>
                  <a:lnTo>
                    <a:pt x="1177" y="237"/>
                  </a:lnTo>
                  <a:lnTo>
                    <a:pt x="1182" y="240"/>
                  </a:lnTo>
                  <a:lnTo>
                    <a:pt x="1188" y="243"/>
                  </a:lnTo>
                  <a:lnTo>
                    <a:pt x="1194" y="246"/>
                  </a:lnTo>
                  <a:lnTo>
                    <a:pt x="1199" y="248"/>
                  </a:lnTo>
                  <a:lnTo>
                    <a:pt x="1205" y="248"/>
                  </a:lnTo>
                  <a:lnTo>
                    <a:pt x="1210" y="250"/>
                  </a:lnTo>
                  <a:lnTo>
                    <a:pt x="1215" y="248"/>
                  </a:lnTo>
                  <a:lnTo>
                    <a:pt x="1221" y="249"/>
                  </a:lnTo>
                  <a:lnTo>
                    <a:pt x="1227" y="256"/>
                  </a:lnTo>
                  <a:lnTo>
                    <a:pt x="1232" y="255"/>
                  </a:lnTo>
                  <a:lnTo>
                    <a:pt x="1238" y="258"/>
                  </a:lnTo>
                  <a:lnTo>
                    <a:pt x="1243" y="255"/>
                  </a:lnTo>
                  <a:lnTo>
                    <a:pt x="1249" y="265"/>
                  </a:lnTo>
                  <a:lnTo>
                    <a:pt x="1254" y="265"/>
                  </a:lnTo>
                  <a:lnTo>
                    <a:pt x="1260" y="259"/>
                  </a:lnTo>
                  <a:lnTo>
                    <a:pt x="1266" y="265"/>
                  </a:lnTo>
                  <a:lnTo>
                    <a:pt x="1271" y="232"/>
                  </a:lnTo>
                  <a:lnTo>
                    <a:pt x="1277" y="269"/>
                  </a:lnTo>
                  <a:lnTo>
                    <a:pt x="1282" y="292"/>
                  </a:lnTo>
                  <a:lnTo>
                    <a:pt x="1288" y="324"/>
                  </a:lnTo>
                  <a:lnTo>
                    <a:pt x="1293" y="364"/>
                  </a:lnTo>
                  <a:lnTo>
                    <a:pt x="1299" y="382"/>
                  </a:lnTo>
                  <a:lnTo>
                    <a:pt x="1305" y="392"/>
                  </a:lnTo>
                  <a:lnTo>
                    <a:pt x="1310" y="395"/>
                  </a:lnTo>
                  <a:lnTo>
                    <a:pt x="1315" y="392"/>
                  </a:lnTo>
                  <a:lnTo>
                    <a:pt x="1321" y="389"/>
                  </a:lnTo>
                  <a:lnTo>
                    <a:pt x="1327" y="387"/>
                  </a:lnTo>
                  <a:lnTo>
                    <a:pt x="1332" y="385"/>
                  </a:lnTo>
                  <a:lnTo>
                    <a:pt x="1338" y="380"/>
                  </a:lnTo>
                  <a:lnTo>
                    <a:pt x="1343" y="376"/>
                  </a:lnTo>
                  <a:lnTo>
                    <a:pt x="1349" y="372"/>
                  </a:lnTo>
                  <a:lnTo>
                    <a:pt x="1354" y="368"/>
                  </a:lnTo>
                  <a:lnTo>
                    <a:pt x="1360" y="365"/>
                  </a:lnTo>
                  <a:lnTo>
                    <a:pt x="1366" y="362"/>
                  </a:lnTo>
                  <a:lnTo>
                    <a:pt x="1371" y="358"/>
                  </a:lnTo>
                  <a:lnTo>
                    <a:pt x="1377" y="353"/>
                  </a:lnTo>
                  <a:lnTo>
                    <a:pt x="1382" y="350"/>
                  </a:lnTo>
                  <a:lnTo>
                    <a:pt x="1388" y="346"/>
                  </a:lnTo>
                  <a:lnTo>
                    <a:pt x="1393" y="342"/>
                  </a:lnTo>
                  <a:lnTo>
                    <a:pt x="1399" y="337"/>
                  </a:lnTo>
                  <a:lnTo>
                    <a:pt x="1404" y="334"/>
                  </a:lnTo>
                  <a:lnTo>
                    <a:pt x="1410" y="324"/>
                  </a:lnTo>
                  <a:lnTo>
                    <a:pt x="1415" y="318"/>
                  </a:lnTo>
                  <a:lnTo>
                    <a:pt x="1421" y="311"/>
                  </a:lnTo>
                  <a:lnTo>
                    <a:pt x="1427" y="311"/>
                  </a:lnTo>
                  <a:lnTo>
                    <a:pt x="1432" y="307"/>
                  </a:lnTo>
                  <a:lnTo>
                    <a:pt x="1438" y="298"/>
                  </a:lnTo>
                  <a:lnTo>
                    <a:pt x="1443" y="293"/>
                  </a:lnTo>
                  <a:lnTo>
                    <a:pt x="1449" y="288"/>
                  </a:lnTo>
                  <a:lnTo>
                    <a:pt x="1454" y="282"/>
                  </a:lnTo>
                  <a:lnTo>
                    <a:pt x="1460" y="276"/>
                  </a:lnTo>
                  <a:lnTo>
                    <a:pt x="1466" y="267"/>
                  </a:lnTo>
                  <a:lnTo>
                    <a:pt x="1471" y="287"/>
                  </a:lnTo>
                  <a:lnTo>
                    <a:pt x="1476" y="282"/>
                  </a:lnTo>
                  <a:lnTo>
                    <a:pt x="1482" y="282"/>
                  </a:lnTo>
                  <a:lnTo>
                    <a:pt x="1488" y="275"/>
                  </a:lnTo>
                  <a:lnTo>
                    <a:pt x="1493" y="271"/>
                  </a:lnTo>
                  <a:lnTo>
                    <a:pt x="1499" y="264"/>
                  </a:lnTo>
                  <a:lnTo>
                    <a:pt x="1504" y="263"/>
                  </a:lnTo>
                  <a:lnTo>
                    <a:pt x="1510" y="258"/>
                  </a:lnTo>
                  <a:lnTo>
                    <a:pt x="1515" y="256"/>
                  </a:lnTo>
                  <a:lnTo>
                    <a:pt x="1521" y="252"/>
                  </a:lnTo>
                  <a:lnTo>
                    <a:pt x="1527" y="248"/>
                  </a:lnTo>
                  <a:lnTo>
                    <a:pt x="1532" y="243"/>
                  </a:lnTo>
                  <a:lnTo>
                    <a:pt x="1538" y="234"/>
                  </a:lnTo>
                  <a:lnTo>
                    <a:pt x="1543" y="232"/>
                  </a:lnTo>
                  <a:lnTo>
                    <a:pt x="1549" y="224"/>
                  </a:lnTo>
                  <a:lnTo>
                    <a:pt x="1554" y="220"/>
                  </a:lnTo>
                  <a:lnTo>
                    <a:pt x="1560" y="217"/>
                  </a:lnTo>
                  <a:lnTo>
                    <a:pt x="1565" y="217"/>
                  </a:lnTo>
                  <a:lnTo>
                    <a:pt x="1571" y="209"/>
                  </a:lnTo>
                  <a:lnTo>
                    <a:pt x="1576" y="208"/>
                  </a:lnTo>
                  <a:lnTo>
                    <a:pt x="1582" y="199"/>
                  </a:lnTo>
                  <a:lnTo>
                    <a:pt x="1587" y="200"/>
                  </a:lnTo>
                  <a:lnTo>
                    <a:pt x="1593" y="203"/>
                  </a:lnTo>
                  <a:lnTo>
                    <a:pt x="1599" y="197"/>
                  </a:lnTo>
                  <a:lnTo>
                    <a:pt x="1604" y="197"/>
                  </a:lnTo>
                  <a:lnTo>
                    <a:pt x="1610" y="196"/>
                  </a:lnTo>
                  <a:lnTo>
                    <a:pt x="1615" y="192"/>
                  </a:lnTo>
                  <a:lnTo>
                    <a:pt x="1621" y="193"/>
                  </a:lnTo>
                  <a:lnTo>
                    <a:pt x="1626" y="191"/>
                  </a:lnTo>
                  <a:lnTo>
                    <a:pt x="1632" y="190"/>
                  </a:lnTo>
                  <a:lnTo>
                    <a:pt x="1638" y="187"/>
                  </a:lnTo>
                  <a:lnTo>
                    <a:pt x="1643" y="192"/>
                  </a:lnTo>
                  <a:lnTo>
                    <a:pt x="1648" y="181"/>
                  </a:lnTo>
                  <a:lnTo>
                    <a:pt x="1654" y="177"/>
                  </a:lnTo>
                  <a:lnTo>
                    <a:pt x="1660" y="176"/>
                  </a:lnTo>
                  <a:lnTo>
                    <a:pt x="1665" y="174"/>
                  </a:lnTo>
                  <a:lnTo>
                    <a:pt x="1671" y="173"/>
                  </a:lnTo>
                  <a:lnTo>
                    <a:pt x="1676" y="167"/>
                  </a:lnTo>
                  <a:lnTo>
                    <a:pt x="1682" y="174"/>
                  </a:lnTo>
                  <a:lnTo>
                    <a:pt x="1687" y="170"/>
                  </a:lnTo>
                  <a:lnTo>
                    <a:pt x="1693" y="170"/>
                  </a:lnTo>
                  <a:lnTo>
                    <a:pt x="1699" y="182"/>
                  </a:lnTo>
                  <a:lnTo>
                    <a:pt x="1704" y="179"/>
                  </a:lnTo>
                  <a:lnTo>
                    <a:pt x="1710" y="190"/>
                  </a:lnTo>
                  <a:lnTo>
                    <a:pt x="1715" y="177"/>
                  </a:lnTo>
                  <a:lnTo>
                    <a:pt x="1721" y="184"/>
                  </a:lnTo>
                  <a:lnTo>
                    <a:pt x="1726" y="174"/>
                  </a:lnTo>
                  <a:lnTo>
                    <a:pt x="1732" y="171"/>
                  </a:lnTo>
                  <a:lnTo>
                    <a:pt x="1737" y="164"/>
                  </a:lnTo>
                  <a:lnTo>
                    <a:pt x="1743" y="160"/>
                  </a:lnTo>
                  <a:lnTo>
                    <a:pt x="1748" y="159"/>
                  </a:lnTo>
                  <a:lnTo>
                    <a:pt x="1754" y="149"/>
                  </a:lnTo>
                  <a:lnTo>
                    <a:pt x="1760" y="144"/>
                  </a:lnTo>
                  <a:lnTo>
                    <a:pt x="1765" y="142"/>
                  </a:lnTo>
                  <a:lnTo>
                    <a:pt x="1771" y="142"/>
                  </a:lnTo>
                  <a:lnTo>
                    <a:pt x="1776" y="136"/>
                  </a:lnTo>
                  <a:lnTo>
                    <a:pt x="1782" y="136"/>
                  </a:lnTo>
                  <a:lnTo>
                    <a:pt x="1787" y="133"/>
                  </a:lnTo>
                  <a:lnTo>
                    <a:pt x="1793" y="129"/>
                  </a:lnTo>
                  <a:lnTo>
                    <a:pt x="1799" y="129"/>
                  </a:lnTo>
                  <a:lnTo>
                    <a:pt x="1804" y="131"/>
                  </a:lnTo>
                  <a:lnTo>
                    <a:pt x="1809" y="133"/>
                  </a:lnTo>
                  <a:lnTo>
                    <a:pt x="1815" y="133"/>
                  </a:lnTo>
                  <a:lnTo>
                    <a:pt x="1821" y="126"/>
                  </a:lnTo>
                  <a:lnTo>
                    <a:pt x="1826" y="131"/>
                  </a:lnTo>
                  <a:lnTo>
                    <a:pt x="1832" y="129"/>
                  </a:lnTo>
                  <a:lnTo>
                    <a:pt x="1837" y="133"/>
                  </a:lnTo>
                  <a:lnTo>
                    <a:pt x="1843" y="127"/>
                  </a:lnTo>
                  <a:lnTo>
                    <a:pt x="1848" y="130"/>
                  </a:lnTo>
                  <a:lnTo>
                    <a:pt x="1854" y="127"/>
                  </a:lnTo>
                  <a:lnTo>
                    <a:pt x="1860" y="130"/>
                  </a:lnTo>
                  <a:lnTo>
                    <a:pt x="1865" y="124"/>
                  </a:lnTo>
                  <a:lnTo>
                    <a:pt x="1871" y="134"/>
                  </a:lnTo>
                  <a:lnTo>
                    <a:pt x="1876" y="104"/>
                  </a:lnTo>
                  <a:lnTo>
                    <a:pt x="1882" y="101"/>
                  </a:lnTo>
                  <a:lnTo>
                    <a:pt x="1887" y="94"/>
                  </a:lnTo>
                  <a:lnTo>
                    <a:pt x="1893" y="93"/>
                  </a:lnTo>
                  <a:lnTo>
                    <a:pt x="1898" y="99"/>
                  </a:lnTo>
                  <a:lnTo>
                    <a:pt x="1904" y="99"/>
                  </a:lnTo>
                  <a:lnTo>
                    <a:pt x="1909" y="96"/>
                  </a:lnTo>
                  <a:lnTo>
                    <a:pt x="1915" y="100"/>
                  </a:lnTo>
                  <a:lnTo>
                    <a:pt x="1920" y="105"/>
                  </a:lnTo>
                  <a:lnTo>
                    <a:pt x="1926" y="106"/>
                  </a:lnTo>
                  <a:lnTo>
                    <a:pt x="1932" y="102"/>
                  </a:lnTo>
                  <a:lnTo>
                    <a:pt x="1937" y="104"/>
                  </a:lnTo>
                  <a:lnTo>
                    <a:pt x="1943" y="105"/>
                  </a:lnTo>
                  <a:lnTo>
                    <a:pt x="1948" y="109"/>
                  </a:lnTo>
                  <a:lnTo>
                    <a:pt x="1954" y="107"/>
                  </a:lnTo>
                  <a:lnTo>
                    <a:pt x="1959" y="110"/>
                  </a:lnTo>
                  <a:lnTo>
                    <a:pt x="1965" y="108"/>
                  </a:lnTo>
                  <a:lnTo>
                    <a:pt x="1971" y="114"/>
                  </a:lnTo>
                  <a:lnTo>
                    <a:pt x="1976" y="107"/>
                  </a:lnTo>
                  <a:lnTo>
                    <a:pt x="1981" y="111"/>
                  </a:lnTo>
                  <a:lnTo>
                    <a:pt x="1987" y="110"/>
                  </a:lnTo>
                  <a:lnTo>
                    <a:pt x="1993" y="118"/>
                  </a:lnTo>
                  <a:lnTo>
                    <a:pt x="1998" y="123"/>
                  </a:lnTo>
                  <a:lnTo>
                    <a:pt x="2004" y="120"/>
                  </a:lnTo>
                  <a:lnTo>
                    <a:pt x="2009" y="116"/>
                  </a:lnTo>
                  <a:lnTo>
                    <a:pt x="2015" y="125"/>
                  </a:lnTo>
                  <a:lnTo>
                    <a:pt x="2020" y="123"/>
                  </a:lnTo>
                  <a:lnTo>
                    <a:pt x="2026" y="125"/>
                  </a:lnTo>
                  <a:lnTo>
                    <a:pt x="2032" y="126"/>
                  </a:lnTo>
                  <a:lnTo>
                    <a:pt x="2037" y="126"/>
                  </a:lnTo>
                  <a:lnTo>
                    <a:pt x="2043" y="125"/>
                  </a:lnTo>
                  <a:lnTo>
                    <a:pt x="2048" y="129"/>
                  </a:lnTo>
                  <a:lnTo>
                    <a:pt x="2054" y="126"/>
                  </a:lnTo>
                  <a:lnTo>
                    <a:pt x="2059" y="130"/>
                  </a:lnTo>
                  <a:lnTo>
                    <a:pt x="2065" y="131"/>
                  </a:lnTo>
                  <a:lnTo>
                    <a:pt x="2070" y="131"/>
                  </a:lnTo>
                  <a:lnTo>
                    <a:pt x="2076" y="135"/>
                  </a:lnTo>
                  <a:lnTo>
                    <a:pt x="2081" y="132"/>
                  </a:lnTo>
                  <a:lnTo>
                    <a:pt x="2087" y="136"/>
                  </a:lnTo>
                  <a:lnTo>
                    <a:pt x="2093" y="140"/>
                  </a:lnTo>
                  <a:lnTo>
                    <a:pt x="2098" y="133"/>
                  </a:lnTo>
                  <a:lnTo>
                    <a:pt x="2104" y="139"/>
                  </a:lnTo>
                  <a:lnTo>
                    <a:pt x="2109" y="139"/>
                  </a:lnTo>
                  <a:lnTo>
                    <a:pt x="2115" y="142"/>
                  </a:lnTo>
                  <a:lnTo>
                    <a:pt x="2120" y="143"/>
                  </a:lnTo>
                  <a:lnTo>
                    <a:pt x="2126" y="142"/>
                  </a:lnTo>
                  <a:lnTo>
                    <a:pt x="2132" y="145"/>
                  </a:lnTo>
                  <a:lnTo>
                    <a:pt x="2137" y="150"/>
                  </a:lnTo>
                  <a:lnTo>
                    <a:pt x="2142" y="150"/>
                  </a:lnTo>
                  <a:lnTo>
                    <a:pt x="2148" y="153"/>
                  </a:lnTo>
                  <a:lnTo>
                    <a:pt x="2154" y="154"/>
                  </a:lnTo>
                  <a:lnTo>
                    <a:pt x="2159" y="156"/>
                  </a:lnTo>
                  <a:lnTo>
                    <a:pt x="2165" y="159"/>
                  </a:lnTo>
                  <a:lnTo>
                    <a:pt x="2170" y="160"/>
                  </a:lnTo>
                  <a:lnTo>
                    <a:pt x="2176" y="160"/>
                  </a:lnTo>
                  <a:lnTo>
                    <a:pt x="2181" y="165"/>
                  </a:lnTo>
                  <a:lnTo>
                    <a:pt x="2187" y="166"/>
                  </a:lnTo>
                  <a:lnTo>
                    <a:pt x="2193" y="165"/>
                  </a:lnTo>
                  <a:lnTo>
                    <a:pt x="2198" y="168"/>
                  </a:lnTo>
                  <a:lnTo>
                    <a:pt x="2204" y="171"/>
                  </a:lnTo>
                  <a:lnTo>
                    <a:pt x="2209" y="169"/>
                  </a:lnTo>
                  <a:lnTo>
                    <a:pt x="2215" y="174"/>
                  </a:lnTo>
                </a:path>
              </a:pathLst>
            </a:custGeom>
            <a:noFill/>
            <a:ln w="190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Freeform 64">
              <a:extLst>
                <a:ext uri="{FF2B5EF4-FFF2-40B4-BE49-F238E27FC236}">
                  <a16:creationId xmlns:a16="http://schemas.microsoft.com/office/drawing/2014/main" id="{E5CE5C95-B2AE-4D33-A24C-5970A2F3CBB1}"/>
                </a:ext>
              </a:extLst>
            </p:cNvPr>
            <p:cNvSpPr>
              <a:spLocks/>
            </p:cNvSpPr>
            <p:nvPr/>
          </p:nvSpPr>
          <p:spPr bwMode="auto">
            <a:xfrm>
              <a:off x="4753001" y="3424150"/>
              <a:ext cx="3516313" cy="1040511"/>
            </a:xfrm>
            <a:custGeom>
              <a:avLst/>
              <a:gdLst>
                <a:gd name="T0" fmla="*/ 34 w 2215"/>
                <a:gd name="T1" fmla="*/ 160 h 395"/>
                <a:gd name="T2" fmla="*/ 72 w 2215"/>
                <a:gd name="T3" fmla="*/ 166 h 395"/>
                <a:gd name="T4" fmla="*/ 111 w 2215"/>
                <a:gd name="T5" fmla="*/ 162 h 395"/>
                <a:gd name="T6" fmla="*/ 150 w 2215"/>
                <a:gd name="T7" fmla="*/ 162 h 395"/>
                <a:gd name="T8" fmla="*/ 189 w 2215"/>
                <a:gd name="T9" fmla="*/ 169 h 395"/>
                <a:gd name="T10" fmla="*/ 228 w 2215"/>
                <a:gd name="T11" fmla="*/ 177 h 395"/>
                <a:gd name="T12" fmla="*/ 267 w 2215"/>
                <a:gd name="T13" fmla="*/ 209 h 395"/>
                <a:gd name="T14" fmla="*/ 305 w 2215"/>
                <a:gd name="T15" fmla="*/ 214 h 395"/>
                <a:gd name="T16" fmla="*/ 344 w 2215"/>
                <a:gd name="T17" fmla="*/ 173 h 395"/>
                <a:gd name="T18" fmla="*/ 383 w 2215"/>
                <a:gd name="T19" fmla="*/ 163 h 395"/>
                <a:gd name="T20" fmla="*/ 422 w 2215"/>
                <a:gd name="T21" fmla="*/ 158 h 395"/>
                <a:gd name="T22" fmla="*/ 461 w 2215"/>
                <a:gd name="T23" fmla="*/ 155 h 395"/>
                <a:gd name="T24" fmla="*/ 500 w 2215"/>
                <a:gd name="T25" fmla="*/ 162 h 395"/>
                <a:gd name="T26" fmla="*/ 539 w 2215"/>
                <a:gd name="T27" fmla="*/ 149 h 395"/>
                <a:gd name="T28" fmla="*/ 577 w 2215"/>
                <a:gd name="T29" fmla="*/ 142 h 395"/>
                <a:gd name="T30" fmla="*/ 616 w 2215"/>
                <a:gd name="T31" fmla="*/ 143 h 395"/>
                <a:gd name="T32" fmla="*/ 655 w 2215"/>
                <a:gd name="T33" fmla="*/ 147 h 395"/>
                <a:gd name="T34" fmla="*/ 694 w 2215"/>
                <a:gd name="T35" fmla="*/ 153 h 395"/>
                <a:gd name="T36" fmla="*/ 733 w 2215"/>
                <a:gd name="T37" fmla="*/ 158 h 395"/>
                <a:gd name="T38" fmla="*/ 772 w 2215"/>
                <a:gd name="T39" fmla="*/ 162 h 395"/>
                <a:gd name="T40" fmla="*/ 810 w 2215"/>
                <a:gd name="T41" fmla="*/ 151 h 395"/>
                <a:gd name="T42" fmla="*/ 849 w 2215"/>
                <a:gd name="T43" fmla="*/ 154 h 395"/>
                <a:gd name="T44" fmla="*/ 888 w 2215"/>
                <a:gd name="T45" fmla="*/ 156 h 395"/>
                <a:gd name="T46" fmla="*/ 927 w 2215"/>
                <a:gd name="T47" fmla="*/ 152 h 395"/>
                <a:gd name="T48" fmla="*/ 966 w 2215"/>
                <a:gd name="T49" fmla="*/ 0 h 395"/>
                <a:gd name="T50" fmla="*/ 1005 w 2215"/>
                <a:gd name="T51" fmla="*/ 26 h 395"/>
                <a:gd name="T52" fmla="*/ 1044 w 2215"/>
                <a:gd name="T53" fmla="*/ 57 h 395"/>
                <a:gd name="T54" fmla="*/ 1082 w 2215"/>
                <a:gd name="T55" fmla="*/ 102 h 395"/>
                <a:gd name="T56" fmla="*/ 1121 w 2215"/>
                <a:gd name="T57" fmla="*/ 150 h 395"/>
                <a:gd name="T58" fmla="*/ 1160 w 2215"/>
                <a:gd name="T59" fmla="*/ 191 h 395"/>
                <a:gd name="T60" fmla="*/ 1199 w 2215"/>
                <a:gd name="T61" fmla="*/ 229 h 395"/>
                <a:gd name="T62" fmla="*/ 1238 w 2215"/>
                <a:gd name="T63" fmla="*/ 254 h 395"/>
                <a:gd name="T64" fmla="*/ 1277 w 2215"/>
                <a:gd name="T65" fmla="*/ 285 h 395"/>
                <a:gd name="T66" fmla="*/ 1315 w 2215"/>
                <a:gd name="T67" fmla="*/ 389 h 395"/>
                <a:gd name="T68" fmla="*/ 1354 w 2215"/>
                <a:gd name="T69" fmla="*/ 368 h 395"/>
                <a:gd name="T70" fmla="*/ 1393 w 2215"/>
                <a:gd name="T71" fmla="*/ 340 h 395"/>
                <a:gd name="T72" fmla="*/ 1432 w 2215"/>
                <a:gd name="T73" fmla="*/ 311 h 395"/>
                <a:gd name="T74" fmla="*/ 1471 w 2215"/>
                <a:gd name="T75" fmla="*/ 285 h 395"/>
                <a:gd name="T76" fmla="*/ 1510 w 2215"/>
                <a:gd name="T77" fmla="*/ 269 h 395"/>
                <a:gd name="T78" fmla="*/ 1549 w 2215"/>
                <a:gd name="T79" fmla="*/ 247 h 395"/>
                <a:gd name="T80" fmla="*/ 1587 w 2215"/>
                <a:gd name="T81" fmla="*/ 223 h 395"/>
                <a:gd name="T82" fmla="*/ 1626 w 2215"/>
                <a:gd name="T83" fmla="*/ 204 h 395"/>
                <a:gd name="T84" fmla="*/ 1665 w 2215"/>
                <a:gd name="T85" fmla="*/ 185 h 395"/>
                <a:gd name="T86" fmla="*/ 1704 w 2215"/>
                <a:gd name="T87" fmla="*/ 168 h 395"/>
                <a:gd name="T88" fmla="*/ 1743 w 2215"/>
                <a:gd name="T89" fmla="*/ 165 h 395"/>
                <a:gd name="T90" fmla="*/ 1782 w 2215"/>
                <a:gd name="T91" fmla="*/ 159 h 395"/>
                <a:gd name="T92" fmla="*/ 1821 w 2215"/>
                <a:gd name="T93" fmla="*/ 160 h 395"/>
                <a:gd name="T94" fmla="*/ 1860 w 2215"/>
                <a:gd name="T95" fmla="*/ 161 h 395"/>
                <a:gd name="T96" fmla="*/ 1898 w 2215"/>
                <a:gd name="T97" fmla="*/ 128 h 395"/>
                <a:gd name="T98" fmla="*/ 1937 w 2215"/>
                <a:gd name="T99" fmla="*/ 113 h 395"/>
                <a:gd name="T100" fmla="*/ 1976 w 2215"/>
                <a:gd name="T101" fmla="*/ 107 h 395"/>
                <a:gd name="T102" fmla="*/ 2015 w 2215"/>
                <a:gd name="T103" fmla="*/ 110 h 395"/>
                <a:gd name="T104" fmla="*/ 2054 w 2215"/>
                <a:gd name="T105" fmla="*/ 108 h 395"/>
                <a:gd name="T106" fmla="*/ 2093 w 2215"/>
                <a:gd name="T107" fmla="*/ 110 h 395"/>
                <a:gd name="T108" fmla="*/ 2132 w 2215"/>
                <a:gd name="T109" fmla="*/ 119 h 395"/>
                <a:gd name="T110" fmla="*/ 2170 w 2215"/>
                <a:gd name="T111" fmla="*/ 133 h 395"/>
                <a:gd name="T112" fmla="*/ 2209 w 2215"/>
                <a:gd name="T113" fmla="*/ 139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15" h="395">
                  <a:moveTo>
                    <a:pt x="0" y="163"/>
                  </a:moveTo>
                  <a:lnTo>
                    <a:pt x="6" y="162"/>
                  </a:lnTo>
                  <a:lnTo>
                    <a:pt x="11" y="159"/>
                  </a:lnTo>
                  <a:lnTo>
                    <a:pt x="17" y="162"/>
                  </a:lnTo>
                  <a:lnTo>
                    <a:pt x="22" y="162"/>
                  </a:lnTo>
                  <a:lnTo>
                    <a:pt x="28" y="160"/>
                  </a:lnTo>
                  <a:lnTo>
                    <a:pt x="34" y="160"/>
                  </a:lnTo>
                  <a:lnTo>
                    <a:pt x="39" y="153"/>
                  </a:lnTo>
                  <a:lnTo>
                    <a:pt x="44" y="156"/>
                  </a:lnTo>
                  <a:lnTo>
                    <a:pt x="50" y="157"/>
                  </a:lnTo>
                  <a:lnTo>
                    <a:pt x="56" y="167"/>
                  </a:lnTo>
                  <a:lnTo>
                    <a:pt x="61" y="150"/>
                  </a:lnTo>
                  <a:lnTo>
                    <a:pt x="67" y="154"/>
                  </a:lnTo>
                  <a:lnTo>
                    <a:pt x="72" y="166"/>
                  </a:lnTo>
                  <a:lnTo>
                    <a:pt x="78" y="158"/>
                  </a:lnTo>
                  <a:lnTo>
                    <a:pt x="83" y="160"/>
                  </a:lnTo>
                  <a:lnTo>
                    <a:pt x="89" y="160"/>
                  </a:lnTo>
                  <a:lnTo>
                    <a:pt x="95" y="156"/>
                  </a:lnTo>
                  <a:lnTo>
                    <a:pt x="100" y="159"/>
                  </a:lnTo>
                  <a:lnTo>
                    <a:pt x="106" y="158"/>
                  </a:lnTo>
                  <a:lnTo>
                    <a:pt x="111" y="162"/>
                  </a:lnTo>
                  <a:lnTo>
                    <a:pt x="117" y="160"/>
                  </a:lnTo>
                  <a:lnTo>
                    <a:pt x="122" y="162"/>
                  </a:lnTo>
                  <a:lnTo>
                    <a:pt x="128" y="164"/>
                  </a:lnTo>
                  <a:lnTo>
                    <a:pt x="133" y="162"/>
                  </a:lnTo>
                  <a:lnTo>
                    <a:pt x="139" y="157"/>
                  </a:lnTo>
                  <a:lnTo>
                    <a:pt x="144" y="159"/>
                  </a:lnTo>
                  <a:lnTo>
                    <a:pt x="150" y="162"/>
                  </a:lnTo>
                  <a:lnTo>
                    <a:pt x="156" y="167"/>
                  </a:lnTo>
                  <a:lnTo>
                    <a:pt x="161" y="160"/>
                  </a:lnTo>
                  <a:lnTo>
                    <a:pt x="167" y="163"/>
                  </a:lnTo>
                  <a:lnTo>
                    <a:pt x="172" y="161"/>
                  </a:lnTo>
                  <a:lnTo>
                    <a:pt x="178" y="171"/>
                  </a:lnTo>
                  <a:lnTo>
                    <a:pt x="183" y="165"/>
                  </a:lnTo>
                  <a:lnTo>
                    <a:pt x="189" y="169"/>
                  </a:lnTo>
                  <a:lnTo>
                    <a:pt x="195" y="168"/>
                  </a:lnTo>
                  <a:lnTo>
                    <a:pt x="200" y="173"/>
                  </a:lnTo>
                  <a:lnTo>
                    <a:pt x="206" y="171"/>
                  </a:lnTo>
                  <a:lnTo>
                    <a:pt x="211" y="169"/>
                  </a:lnTo>
                  <a:lnTo>
                    <a:pt x="216" y="165"/>
                  </a:lnTo>
                  <a:lnTo>
                    <a:pt x="222" y="174"/>
                  </a:lnTo>
                  <a:lnTo>
                    <a:pt x="228" y="177"/>
                  </a:lnTo>
                  <a:lnTo>
                    <a:pt x="233" y="171"/>
                  </a:lnTo>
                  <a:lnTo>
                    <a:pt x="239" y="178"/>
                  </a:lnTo>
                  <a:lnTo>
                    <a:pt x="244" y="180"/>
                  </a:lnTo>
                  <a:lnTo>
                    <a:pt x="250" y="186"/>
                  </a:lnTo>
                  <a:lnTo>
                    <a:pt x="255" y="194"/>
                  </a:lnTo>
                  <a:lnTo>
                    <a:pt x="261" y="202"/>
                  </a:lnTo>
                  <a:lnTo>
                    <a:pt x="267" y="209"/>
                  </a:lnTo>
                  <a:lnTo>
                    <a:pt x="272" y="217"/>
                  </a:lnTo>
                  <a:lnTo>
                    <a:pt x="278" y="229"/>
                  </a:lnTo>
                  <a:lnTo>
                    <a:pt x="283" y="231"/>
                  </a:lnTo>
                  <a:lnTo>
                    <a:pt x="289" y="231"/>
                  </a:lnTo>
                  <a:lnTo>
                    <a:pt x="294" y="226"/>
                  </a:lnTo>
                  <a:lnTo>
                    <a:pt x="300" y="223"/>
                  </a:lnTo>
                  <a:lnTo>
                    <a:pt x="305" y="214"/>
                  </a:lnTo>
                  <a:lnTo>
                    <a:pt x="311" y="209"/>
                  </a:lnTo>
                  <a:lnTo>
                    <a:pt x="316" y="204"/>
                  </a:lnTo>
                  <a:lnTo>
                    <a:pt x="322" y="190"/>
                  </a:lnTo>
                  <a:lnTo>
                    <a:pt x="328" y="187"/>
                  </a:lnTo>
                  <a:lnTo>
                    <a:pt x="333" y="180"/>
                  </a:lnTo>
                  <a:lnTo>
                    <a:pt x="339" y="168"/>
                  </a:lnTo>
                  <a:lnTo>
                    <a:pt x="344" y="173"/>
                  </a:lnTo>
                  <a:lnTo>
                    <a:pt x="350" y="173"/>
                  </a:lnTo>
                  <a:lnTo>
                    <a:pt x="355" y="166"/>
                  </a:lnTo>
                  <a:lnTo>
                    <a:pt x="361" y="162"/>
                  </a:lnTo>
                  <a:lnTo>
                    <a:pt x="367" y="158"/>
                  </a:lnTo>
                  <a:lnTo>
                    <a:pt x="372" y="160"/>
                  </a:lnTo>
                  <a:lnTo>
                    <a:pt x="378" y="163"/>
                  </a:lnTo>
                  <a:lnTo>
                    <a:pt x="383" y="163"/>
                  </a:lnTo>
                  <a:lnTo>
                    <a:pt x="389" y="183"/>
                  </a:lnTo>
                  <a:lnTo>
                    <a:pt x="394" y="159"/>
                  </a:lnTo>
                  <a:lnTo>
                    <a:pt x="400" y="160"/>
                  </a:lnTo>
                  <a:lnTo>
                    <a:pt x="405" y="160"/>
                  </a:lnTo>
                  <a:lnTo>
                    <a:pt x="411" y="154"/>
                  </a:lnTo>
                  <a:lnTo>
                    <a:pt x="416" y="156"/>
                  </a:lnTo>
                  <a:lnTo>
                    <a:pt x="422" y="158"/>
                  </a:lnTo>
                  <a:lnTo>
                    <a:pt x="428" y="161"/>
                  </a:lnTo>
                  <a:lnTo>
                    <a:pt x="433" y="153"/>
                  </a:lnTo>
                  <a:lnTo>
                    <a:pt x="439" y="151"/>
                  </a:lnTo>
                  <a:lnTo>
                    <a:pt x="444" y="148"/>
                  </a:lnTo>
                  <a:lnTo>
                    <a:pt x="450" y="144"/>
                  </a:lnTo>
                  <a:lnTo>
                    <a:pt x="455" y="157"/>
                  </a:lnTo>
                  <a:lnTo>
                    <a:pt x="461" y="155"/>
                  </a:lnTo>
                  <a:lnTo>
                    <a:pt x="467" y="154"/>
                  </a:lnTo>
                  <a:lnTo>
                    <a:pt x="472" y="153"/>
                  </a:lnTo>
                  <a:lnTo>
                    <a:pt x="477" y="160"/>
                  </a:lnTo>
                  <a:lnTo>
                    <a:pt x="483" y="146"/>
                  </a:lnTo>
                  <a:lnTo>
                    <a:pt x="489" y="149"/>
                  </a:lnTo>
                  <a:lnTo>
                    <a:pt x="494" y="153"/>
                  </a:lnTo>
                  <a:lnTo>
                    <a:pt x="500" y="162"/>
                  </a:lnTo>
                  <a:lnTo>
                    <a:pt x="505" y="148"/>
                  </a:lnTo>
                  <a:lnTo>
                    <a:pt x="511" y="153"/>
                  </a:lnTo>
                  <a:lnTo>
                    <a:pt x="516" y="149"/>
                  </a:lnTo>
                  <a:lnTo>
                    <a:pt x="522" y="152"/>
                  </a:lnTo>
                  <a:lnTo>
                    <a:pt x="528" y="149"/>
                  </a:lnTo>
                  <a:lnTo>
                    <a:pt x="533" y="146"/>
                  </a:lnTo>
                  <a:lnTo>
                    <a:pt x="539" y="149"/>
                  </a:lnTo>
                  <a:lnTo>
                    <a:pt x="544" y="143"/>
                  </a:lnTo>
                  <a:lnTo>
                    <a:pt x="549" y="145"/>
                  </a:lnTo>
                  <a:lnTo>
                    <a:pt x="555" y="148"/>
                  </a:lnTo>
                  <a:lnTo>
                    <a:pt x="561" y="142"/>
                  </a:lnTo>
                  <a:lnTo>
                    <a:pt x="566" y="143"/>
                  </a:lnTo>
                  <a:lnTo>
                    <a:pt x="572" y="143"/>
                  </a:lnTo>
                  <a:lnTo>
                    <a:pt x="577" y="142"/>
                  </a:lnTo>
                  <a:lnTo>
                    <a:pt x="583" y="136"/>
                  </a:lnTo>
                  <a:lnTo>
                    <a:pt x="588" y="142"/>
                  </a:lnTo>
                  <a:lnTo>
                    <a:pt x="594" y="135"/>
                  </a:lnTo>
                  <a:lnTo>
                    <a:pt x="600" y="144"/>
                  </a:lnTo>
                  <a:lnTo>
                    <a:pt x="605" y="140"/>
                  </a:lnTo>
                  <a:lnTo>
                    <a:pt x="611" y="140"/>
                  </a:lnTo>
                  <a:lnTo>
                    <a:pt x="616" y="143"/>
                  </a:lnTo>
                  <a:lnTo>
                    <a:pt x="622" y="145"/>
                  </a:lnTo>
                  <a:lnTo>
                    <a:pt x="627" y="148"/>
                  </a:lnTo>
                  <a:lnTo>
                    <a:pt x="633" y="148"/>
                  </a:lnTo>
                  <a:lnTo>
                    <a:pt x="638" y="153"/>
                  </a:lnTo>
                  <a:lnTo>
                    <a:pt x="644" y="147"/>
                  </a:lnTo>
                  <a:lnTo>
                    <a:pt x="649" y="147"/>
                  </a:lnTo>
                  <a:lnTo>
                    <a:pt x="655" y="147"/>
                  </a:lnTo>
                  <a:lnTo>
                    <a:pt x="661" y="144"/>
                  </a:lnTo>
                  <a:lnTo>
                    <a:pt x="666" y="146"/>
                  </a:lnTo>
                  <a:lnTo>
                    <a:pt x="672" y="142"/>
                  </a:lnTo>
                  <a:lnTo>
                    <a:pt x="677" y="149"/>
                  </a:lnTo>
                  <a:lnTo>
                    <a:pt x="683" y="148"/>
                  </a:lnTo>
                  <a:lnTo>
                    <a:pt x="688" y="144"/>
                  </a:lnTo>
                  <a:lnTo>
                    <a:pt x="694" y="153"/>
                  </a:lnTo>
                  <a:lnTo>
                    <a:pt x="700" y="146"/>
                  </a:lnTo>
                  <a:lnTo>
                    <a:pt x="705" y="150"/>
                  </a:lnTo>
                  <a:lnTo>
                    <a:pt x="711" y="148"/>
                  </a:lnTo>
                  <a:lnTo>
                    <a:pt x="716" y="143"/>
                  </a:lnTo>
                  <a:lnTo>
                    <a:pt x="722" y="142"/>
                  </a:lnTo>
                  <a:lnTo>
                    <a:pt x="727" y="139"/>
                  </a:lnTo>
                  <a:lnTo>
                    <a:pt x="733" y="158"/>
                  </a:lnTo>
                  <a:lnTo>
                    <a:pt x="738" y="165"/>
                  </a:lnTo>
                  <a:lnTo>
                    <a:pt x="744" y="165"/>
                  </a:lnTo>
                  <a:lnTo>
                    <a:pt x="749" y="163"/>
                  </a:lnTo>
                  <a:lnTo>
                    <a:pt x="755" y="160"/>
                  </a:lnTo>
                  <a:lnTo>
                    <a:pt x="761" y="162"/>
                  </a:lnTo>
                  <a:lnTo>
                    <a:pt x="766" y="163"/>
                  </a:lnTo>
                  <a:lnTo>
                    <a:pt x="772" y="162"/>
                  </a:lnTo>
                  <a:lnTo>
                    <a:pt x="777" y="162"/>
                  </a:lnTo>
                  <a:lnTo>
                    <a:pt x="783" y="162"/>
                  </a:lnTo>
                  <a:lnTo>
                    <a:pt x="788" y="157"/>
                  </a:lnTo>
                  <a:lnTo>
                    <a:pt x="794" y="155"/>
                  </a:lnTo>
                  <a:lnTo>
                    <a:pt x="800" y="154"/>
                  </a:lnTo>
                  <a:lnTo>
                    <a:pt x="805" y="154"/>
                  </a:lnTo>
                  <a:lnTo>
                    <a:pt x="810" y="151"/>
                  </a:lnTo>
                  <a:lnTo>
                    <a:pt x="816" y="154"/>
                  </a:lnTo>
                  <a:lnTo>
                    <a:pt x="822" y="154"/>
                  </a:lnTo>
                  <a:lnTo>
                    <a:pt x="827" y="151"/>
                  </a:lnTo>
                  <a:lnTo>
                    <a:pt x="833" y="151"/>
                  </a:lnTo>
                  <a:lnTo>
                    <a:pt x="838" y="160"/>
                  </a:lnTo>
                  <a:lnTo>
                    <a:pt x="844" y="149"/>
                  </a:lnTo>
                  <a:lnTo>
                    <a:pt x="849" y="154"/>
                  </a:lnTo>
                  <a:lnTo>
                    <a:pt x="855" y="150"/>
                  </a:lnTo>
                  <a:lnTo>
                    <a:pt x="861" y="154"/>
                  </a:lnTo>
                  <a:lnTo>
                    <a:pt x="866" y="154"/>
                  </a:lnTo>
                  <a:lnTo>
                    <a:pt x="872" y="152"/>
                  </a:lnTo>
                  <a:lnTo>
                    <a:pt x="877" y="153"/>
                  </a:lnTo>
                  <a:lnTo>
                    <a:pt x="882" y="151"/>
                  </a:lnTo>
                  <a:lnTo>
                    <a:pt x="888" y="156"/>
                  </a:lnTo>
                  <a:lnTo>
                    <a:pt x="894" y="158"/>
                  </a:lnTo>
                  <a:lnTo>
                    <a:pt x="899" y="164"/>
                  </a:lnTo>
                  <a:lnTo>
                    <a:pt x="905" y="161"/>
                  </a:lnTo>
                  <a:lnTo>
                    <a:pt x="910" y="167"/>
                  </a:lnTo>
                  <a:lnTo>
                    <a:pt x="916" y="174"/>
                  </a:lnTo>
                  <a:lnTo>
                    <a:pt x="921" y="189"/>
                  </a:lnTo>
                  <a:lnTo>
                    <a:pt x="927" y="152"/>
                  </a:lnTo>
                  <a:lnTo>
                    <a:pt x="933" y="134"/>
                  </a:lnTo>
                  <a:lnTo>
                    <a:pt x="938" y="89"/>
                  </a:lnTo>
                  <a:lnTo>
                    <a:pt x="944" y="65"/>
                  </a:lnTo>
                  <a:lnTo>
                    <a:pt x="949" y="36"/>
                  </a:lnTo>
                  <a:lnTo>
                    <a:pt x="955" y="8"/>
                  </a:lnTo>
                  <a:lnTo>
                    <a:pt x="960" y="2"/>
                  </a:lnTo>
                  <a:lnTo>
                    <a:pt x="966" y="0"/>
                  </a:lnTo>
                  <a:lnTo>
                    <a:pt x="971" y="2"/>
                  </a:lnTo>
                  <a:lnTo>
                    <a:pt x="977" y="6"/>
                  </a:lnTo>
                  <a:lnTo>
                    <a:pt x="982" y="8"/>
                  </a:lnTo>
                  <a:lnTo>
                    <a:pt x="988" y="13"/>
                  </a:lnTo>
                  <a:lnTo>
                    <a:pt x="994" y="17"/>
                  </a:lnTo>
                  <a:lnTo>
                    <a:pt x="999" y="22"/>
                  </a:lnTo>
                  <a:lnTo>
                    <a:pt x="1005" y="26"/>
                  </a:lnTo>
                  <a:lnTo>
                    <a:pt x="1010" y="30"/>
                  </a:lnTo>
                  <a:lnTo>
                    <a:pt x="1016" y="33"/>
                  </a:lnTo>
                  <a:lnTo>
                    <a:pt x="1021" y="38"/>
                  </a:lnTo>
                  <a:lnTo>
                    <a:pt x="1027" y="42"/>
                  </a:lnTo>
                  <a:lnTo>
                    <a:pt x="1033" y="49"/>
                  </a:lnTo>
                  <a:lnTo>
                    <a:pt x="1038" y="53"/>
                  </a:lnTo>
                  <a:lnTo>
                    <a:pt x="1044" y="57"/>
                  </a:lnTo>
                  <a:lnTo>
                    <a:pt x="1049" y="62"/>
                  </a:lnTo>
                  <a:lnTo>
                    <a:pt x="1055" y="72"/>
                  </a:lnTo>
                  <a:lnTo>
                    <a:pt x="1060" y="76"/>
                  </a:lnTo>
                  <a:lnTo>
                    <a:pt x="1066" y="81"/>
                  </a:lnTo>
                  <a:lnTo>
                    <a:pt x="1071" y="90"/>
                  </a:lnTo>
                  <a:lnTo>
                    <a:pt x="1077" y="100"/>
                  </a:lnTo>
                  <a:lnTo>
                    <a:pt x="1082" y="102"/>
                  </a:lnTo>
                  <a:lnTo>
                    <a:pt x="1088" y="118"/>
                  </a:lnTo>
                  <a:lnTo>
                    <a:pt x="1094" y="126"/>
                  </a:lnTo>
                  <a:lnTo>
                    <a:pt x="1099" y="129"/>
                  </a:lnTo>
                  <a:lnTo>
                    <a:pt x="1105" y="132"/>
                  </a:lnTo>
                  <a:lnTo>
                    <a:pt x="1110" y="142"/>
                  </a:lnTo>
                  <a:lnTo>
                    <a:pt x="1116" y="148"/>
                  </a:lnTo>
                  <a:lnTo>
                    <a:pt x="1121" y="150"/>
                  </a:lnTo>
                  <a:lnTo>
                    <a:pt x="1127" y="156"/>
                  </a:lnTo>
                  <a:lnTo>
                    <a:pt x="1133" y="167"/>
                  </a:lnTo>
                  <a:lnTo>
                    <a:pt x="1138" y="165"/>
                  </a:lnTo>
                  <a:lnTo>
                    <a:pt x="1143" y="180"/>
                  </a:lnTo>
                  <a:lnTo>
                    <a:pt x="1149" y="180"/>
                  </a:lnTo>
                  <a:lnTo>
                    <a:pt x="1155" y="188"/>
                  </a:lnTo>
                  <a:lnTo>
                    <a:pt x="1160" y="191"/>
                  </a:lnTo>
                  <a:lnTo>
                    <a:pt x="1166" y="199"/>
                  </a:lnTo>
                  <a:lnTo>
                    <a:pt x="1171" y="204"/>
                  </a:lnTo>
                  <a:lnTo>
                    <a:pt x="1177" y="208"/>
                  </a:lnTo>
                  <a:lnTo>
                    <a:pt x="1182" y="208"/>
                  </a:lnTo>
                  <a:lnTo>
                    <a:pt x="1188" y="219"/>
                  </a:lnTo>
                  <a:lnTo>
                    <a:pt x="1194" y="216"/>
                  </a:lnTo>
                  <a:lnTo>
                    <a:pt x="1199" y="229"/>
                  </a:lnTo>
                  <a:lnTo>
                    <a:pt x="1205" y="231"/>
                  </a:lnTo>
                  <a:lnTo>
                    <a:pt x="1210" y="242"/>
                  </a:lnTo>
                  <a:lnTo>
                    <a:pt x="1215" y="240"/>
                  </a:lnTo>
                  <a:lnTo>
                    <a:pt x="1221" y="242"/>
                  </a:lnTo>
                  <a:lnTo>
                    <a:pt x="1227" y="246"/>
                  </a:lnTo>
                  <a:lnTo>
                    <a:pt x="1232" y="254"/>
                  </a:lnTo>
                  <a:lnTo>
                    <a:pt x="1238" y="254"/>
                  </a:lnTo>
                  <a:lnTo>
                    <a:pt x="1243" y="253"/>
                  </a:lnTo>
                  <a:lnTo>
                    <a:pt x="1249" y="249"/>
                  </a:lnTo>
                  <a:lnTo>
                    <a:pt x="1254" y="248"/>
                  </a:lnTo>
                  <a:lnTo>
                    <a:pt x="1260" y="250"/>
                  </a:lnTo>
                  <a:lnTo>
                    <a:pt x="1266" y="241"/>
                  </a:lnTo>
                  <a:lnTo>
                    <a:pt x="1271" y="239"/>
                  </a:lnTo>
                  <a:lnTo>
                    <a:pt x="1277" y="285"/>
                  </a:lnTo>
                  <a:lnTo>
                    <a:pt x="1282" y="326"/>
                  </a:lnTo>
                  <a:lnTo>
                    <a:pt x="1288" y="360"/>
                  </a:lnTo>
                  <a:lnTo>
                    <a:pt x="1293" y="384"/>
                  </a:lnTo>
                  <a:lnTo>
                    <a:pt x="1299" y="391"/>
                  </a:lnTo>
                  <a:lnTo>
                    <a:pt x="1305" y="395"/>
                  </a:lnTo>
                  <a:lnTo>
                    <a:pt x="1310" y="392"/>
                  </a:lnTo>
                  <a:lnTo>
                    <a:pt x="1315" y="389"/>
                  </a:lnTo>
                  <a:lnTo>
                    <a:pt x="1321" y="387"/>
                  </a:lnTo>
                  <a:lnTo>
                    <a:pt x="1327" y="384"/>
                  </a:lnTo>
                  <a:lnTo>
                    <a:pt x="1332" y="381"/>
                  </a:lnTo>
                  <a:lnTo>
                    <a:pt x="1338" y="377"/>
                  </a:lnTo>
                  <a:lnTo>
                    <a:pt x="1343" y="374"/>
                  </a:lnTo>
                  <a:lnTo>
                    <a:pt x="1349" y="371"/>
                  </a:lnTo>
                  <a:lnTo>
                    <a:pt x="1354" y="368"/>
                  </a:lnTo>
                  <a:lnTo>
                    <a:pt x="1360" y="365"/>
                  </a:lnTo>
                  <a:lnTo>
                    <a:pt x="1366" y="360"/>
                  </a:lnTo>
                  <a:lnTo>
                    <a:pt x="1371" y="357"/>
                  </a:lnTo>
                  <a:lnTo>
                    <a:pt x="1377" y="354"/>
                  </a:lnTo>
                  <a:lnTo>
                    <a:pt x="1382" y="348"/>
                  </a:lnTo>
                  <a:lnTo>
                    <a:pt x="1388" y="347"/>
                  </a:lnTo>
                  <a:lnTo>
                    <a:pt x="1393" y="340"/>
                  </a:lnTo>
                  <a:lnTo>
                    <a:pt x="1399" y="337"/>
                  </a:lnTo>
                  <a:lnTo>
                    <a:pt x="1404" y="332"/>
                  </a:lnTo>
                  <a:lnTo>
                    <a:pt x="1410" y="329"/>
                  </a:lnTo>
                  <a:lnTo>
                    <a:pt x="1415" y="322"/>
                  </a:lnTo>
                  <a:lnTo>
                    <a:pt x="1421" y="321"/>
                  </a:lnTo>
                  <a:lnTo>
                    <a:pt x="1427" y="314"/>
                  </a:lnTo>
                  <a:lnTo>
                    <a:pt x="1432" y="311"/>
                  </a:lnTo>
                  <a:lnTo>
                    <a:pt x="1438" y="307"/>
                  </a:lnTo>
                  <a:lnTo>
                    <a:pt x="1443" y="299"/>
                  </a:lnTo>
                  <a:lnTo>
                    <a:pt x="1449" y="298"/>
                  </a:lnTo>
                  <a:lnTo>
                    <a:pt x="1454" y="294"/>
                  </a:lnTo>
                  <a:lnTo>
                    <a:pt x="1460" y="291"/>
                  </a:lnTo>
                  <a:lnTo>
                    <a:pt x="1466" y="283"/>
                  </a:lnTo>
                  <a:lnTo>
                    <a:pt x="1471" y="285"/>
                  </a:lnTo>
                  <a:lnTo>
                    <a:pt x="1476" y="278"/>
                  </a:lnTo>
                  <a:lnTo>
                    <a:pt x="1482" y="272"/>
                  </a:lnTo>
                  <a:lnTo>
                    <a:pt x="1488" y="274"/>
                  </a:lnTo>
                  <a:lnTo>
                    <a:pt x="1493" y="272"/>
                  </a:lnTo>
                  <a:lnTo>
                    <a:pt x="1499" y="265"/>
                  </a:lnTo>
                  <a:lnTo>
                    <a:pt x="1504" y="255"/>
                  </a:lnTo>
                  <a:lnTo>
                    <a:pt x="1510" y="269"/>
                  </a:lnTo>
                  <a:lnTo>
                    <a:pt x="1515" y="261"/>
                  </a:lnTo>
                  <a:lnTo>
                    <a:pt x="1521" y="265"/>
                  </a:lnTo>
                  <a:lnTo>
                    <a:pt x="1527" y="256"/>
                  </a:lnTo>
                  <a:lnTo>
                    <a:pt x="1532" y="254"/>
                  </a:lnTo>
                  <a:lnTo>
                    <a:pt x="1538" y="252"/>
                  </a:lnTo>
                  <a:lnTo>
                    <a:pt x="1543" y="247"/>
                  </a:lnTo>
                  <a:lnTo>
                    <a:pt x="1549" y="247"/>
                  </a:lnTo>
                  <a:lnTo>
                    <a:pt x="1554" y="240"/>
                  </a:lnTo>
                  <a:lnTo>
                    <a:pt x="1560" y="238"/>
                  </a:lnTo>
                  <a:lnTo>
                    <a:pt x="1565" y="237"/>
                  </a:lnTo>
                  <a:lnTo>
                    <a:pt x="1571" y="239"/>
                  </a:lnTo>
                  <a:lnTo>
                    <a:pt x="1576" y="227"/>
                  </a:lnTo>
                  <a:lnTo>
                    <a:pt x="1582" y="225"/>
                  </a:lnTo>
                  <a:lnTo>
                    <a:pt x="1587" y="223"/>
                  </a:lnTo>
                  <a:lnTo>
                    <a:pt x="1593" y="220"/>
                  </a:lnTo>
                  <a:lnTo>
                    <a:pt x="1599" y="217"/>
                  </a:lnTo>
                  <a:lnTo>
                    <a:pt x="1604" y="216"/>
                  </a:lnTo>
                  <a:lnTo>
                    <a:pt x="1610" y="214"/>
                  </a:lnTo>
                  <a:lnTo>
                    <a:pt x="1615" y="204"/>
                  </a:lnTo>
                  <a:lnTo>
                    <a:pt x="1621" y="208"/>
                  </a:lnTo>
                  <a:lnTo>
                    <a:pt x="1626" y="204"/>
                  </a:lnTo>
                  <a:lnTo>
                    <a:pt x="1632" y="192"/>
                  </a:lnTo>
                  <a:lnTo>
                    <a:pt x="1638" y="198"/>
                  </a:lnTo>
                  <a:lnTo>
                    <a:pt x="1643" y="189"/>
                  </a:lnTo>
                  <a:lnTo>
                    <a:pt x="1648" y="194"/>
                  </a:lnTo>
                  <a:lnTo>
                    <a:pt x="1654" y="191"/>
                  </a:lnTo>
                  <a:lnTo>
                    <a:pt x="1660" y="187"/>
                  </a:lnTo>
                  <a:lnTo>
                    <a:pt x="1665" y="185"/>
                  </a:lnTo>
                  <a:lnTo>
                    <a:pt x="1671" y="187"/>
                  </a:lnTo>
                  <a:lnTo>
                    <a:pt x="1676" y="180"/>
                  </a:lnTo>
                  <a:lnTo>
                    <a:pt x="1682" y="178"/>
                  </a:lnTo>
                  <a:lnTo>
                    <a:pt x="1687" y="181"/>
                  </a:lnTo>
                  <a:lnTo>
                    <a:pt x="1693" y="179"/>
                  </a:lnTo>
                  <a:lnTo>
                    <a:pt x="1699" y="181"/>
                  </a:lnTo>
                  <a:lnTo>
                    <a:pt x="1704" y="168"/>
                  </a:lnTo>
                  <a:lnTo>
                    <a:pt x="1710" y="166"/>
                  </a:lnTo>
                  <a:lnTo>
                    <a:pt x="1715" y="163"/>
                  </a:lnTo>
                  <a:lnTo>
                    <a:pt x="1721" y="162"/>
                  </a:lnTo>
                  <a:lnTo>
                    <a:pt x="1726" y="166"/>
                  </a:lnTo>
                  <a:lnTo>
                    <a:pt x="1732" y="161"/>
                  </a:lnTo>
                  <a:lnTo>
                    <a:pt x="1737" y="164"/>
                  </a:lnTo>
                  <a:lnTo>
                    <a:pt x="1743" y="165"/>
                  </a:lnTo>
                  <a:lnTo>
                    <a:pt x="1748" y="183"/>
                  </a:lnTo>
                  <a:lnTo>
                    <a:pt x="1754" y="159"/>
                  </a:lnTo>
                  <a:lnTo>
                    <a:pt x="1760" y="165"/>
                  </a:lnTo>
                  <a:lnTo>
                    <a:pt x="1765" y="159"/>
                  </a:lnTo>
                  <a:lnTo>
                    <a:pt x="1771" y="156"/>
                  </a:lnTo>
                  <a:lnTo>
                    <a:pt x="1776" y="161"/>
                  </a:lnTo>
                  <a:lnTo>
                    <a:pt x="1782" y="159"/>
                  </a:lnTo>
                  <a:lnTo>
                    <a:pt x="1787" y="149"/>
                  </a:lnTo>
                  <a:lnTo>
                    <a:pt x="1793" y="151"/>
                  </a:lnTo>
                  <a:lnTo>
                    <a:pt x="1799" y="149"/>
                  </a:lnTo>
                  <a:lnTo>
                    <a:pt x="1804" y="156"/>
                  </a:lnTo>
                  <a:lnTo>
                    <a:pt x="1809" y="157"/>
                  </a:lnTo>
                  <a:lnTo>
                    <a:pt x="1815" y="160"/>
                  </a:lnTo>
                  <a:lnTo>
                    <a:pt x="1821" y="160"/>
                  </a:lnTo>
                  <a:lnTo>
                    <a:pt x="1826" y="162"/>
                  </a:lnTo>
                  <a:lnTo>
                    <a:pt x="1832" y="151"/>
                  </a:lnTo>
                  <a:lnTo>
                    <a:pt x="1837" y="173"/>
                  </a:lnTo>
                  <a:lnTo>
                    <a:pt x="1843" y="157"/>
                  </a:lnTo>
                  <a:lnTo>
                    <a:pt x="1848" y="162"/>
                  </a:lnTo>
                  <a:lnTo>
                    <a:pt x="1854" y="160"/>
                  </a:lnTo>
                  <a:lnTo>
                    <a:pt x="1860" y="161"/>
                  </a:lnTo>
                  <a:lnTo>
                    <a:pt x="1865" y="155"/>
                  </a:lnTo>
                  <a:lnTo>
                    <a:pt x="1871" y="151"/>
                  </a:lnTo>
                  <a:lnTo>
                    <a:pt x="1876" y="139"/>
                  </a:lnTo>
                  <a:lnTo>
                    <a:pt x="1882" y="138"/>
                  </a:lnTo>
                  <a:lnTo>
                    <a:pt x="1887" y="129"/>
                  </a:lnTo>
                  <a:lnTo>
                    <a:pt x="1893" y="126"/>
                  </a:lnTo>
                  <a:lnTo>
                    <a:pt x="1898" y="128"/>
                  </a:lnTo>
                  <a:lnTo>
                    <a:pt x="1904" y="119"/>
                  </a:lnTo>
                  <a:lnTo>
                    <a:pt x="1909" y="117"/>
                  </a:lnTo>
                  <a:lnTo>
                    <a:pt x="1915" y="121"/>
                  </a:lnTo>
                  <a:lnTo>
                    <a:pt x="1920" y="118"/>
                  </a:lnTo>
                  <a:lnTo>
                    <a:pt x="1926" y="114"/>
                  </a:lnTo>
                  <a:lnTo>
                    <a:pt x="1932" y="119"/>
                  </a:lnTo>
                  <a:lnTo>
                    <a:pt x="1937" y="113"/>
                  </a:lnTo>
                  <a:lnTo>
                    <a:pt x="1943" y="115"/>
                  </a:lnTo>
                  <a:lnTo>
                    <a:pt x="1948" y="111"/>
                  </a:lnTo>
                  <a:lnTo>
                    <a:pt x="1954" y="117"/>
                  </a:lnTo>
                  <a:lnTo>
                    <a:pt x="1959" y="106"/>
                  </a:lnTo>
                  <a:lnTo>
                    <a:pt x="1965" y="110"/>
                  </a:lnTo>
                  <a:lnTo>
                    <a:pt x="1971" y="109"/>
                  </a:lnTo>
                  <a:lnTo>
                    <a:pt x="1976" y="107"/>
                  </a:lnTo>
                  <a:lnTo>
                    <a:pt x="1981" y="111"/>
                  </a:lnTo>
                  <a:lnTo>
                    <a:pt x="1987" y="103"/>
                  </a:lnTo>
                  <a:lnTo>
                    <a:pt x="1993" y="108"/>
                  </a:lnTo>
                  <a:lnTo>
                    <a:pt x="1998" y="103"/>
                  </a:lnTo>
                  <a:lnTo>
                    <a:pt x="2004" y="108"/>
                  </a:lnTo>
                  <a:lnTo>
                    <a:pt x="2009" y="106"/>
                  </a:lnTo>
                  <a:lnTo>
                    <a:pt x="2015" y="110"/>
                  </a:lnTo>
                  <a:lnTo>
                    <a:pt x="2020" y="110"/>
                  </a:lnTo>
                  <a:lnTo>
                    <a:pt x="2026" y="105"/>
                  </a:lnTo>
                  <a:lnTo>
                    <a:pt x="2032" y="111"/>
                  </a:lnTo>
                  <a:lnTo>
                    <a:pt x="2037" y="110"/>
                  </a:lnTo>
                  <a:lnTo>
                    <a:pt x="2043" y="105"/>
                  </a:lnTo>
                  <a:lnTo>
                    <a:pt x="2048" y="109"/>
                  </a:lnTo>
                  <a:lnTo>
                    <a:pt x="2054" y="108"/>
                  </a:lnTo>
                  <a:lnTo>
                    <a:pt x="2059" y="111"/>
                  </a:lnTo>
                  <a:lnTo>
                    <a:pt x="2065" y="108"/>
                  </a:lnTo>
                  <a:lnTo>
                    <a:pt x="2070" y="110"/>
                  </a:lnTo>
                  <a:lnTo>
                    <a:pt x="2076" y="110"/>
                  </a:lnTo>
                  <a:lnTo>
                    <a:pt x="2081" y="117"/>
                  </a:lnTo>
                  <a:lnTo>
                    <a:pt x="2087" y="115"/>
                  </a:lnTo>
                  <a:lnTo>
                    <a:pt x="2093" y="110"/>
                  </a:lnTo>
                  <a:lnTo>
                    <a:pt x="2098" y="119"/>
                  </a:lnTo>
                  <a:lnTo>
                    <a:pt x="2104" y="123"/>
                  </a:lnTo>
                  <a:lnTo>
                    <a:pt x="2109" y="119"/>
                  </a:lnTo>
                  <a:lnTo>
                    <a:pt x="2115" y="122"/>
                  </a:lnTo>
                  <a:lnTo>
                    <a:pt x="2120" y="123"/>
                  </a:lnTo>
                  <a:lnTo>
                    <a:pt x="2126" y="118"/>
                  </a:lnTo>
                  <a:lnTo>
                    <a:pt x="2132" y="119"/>
                  </a:lnTo>
                  <a:lnTo>
                    <a:pt x="2137" y="123"/>
                  </a:lnTo>
                  <a:lnTo>
                    <a:pt x="2142" y="122"/>
                  </a:lnTo>
                  <a:lnTo>
                    <a:pt x="2148" y="132"/>
                  </a:lnTo>
                  <a:lnTo>
                    <a:pt x="2154" y="127"/>
                  </a:lnTo>
                  <a:lnTo>
                    <a:pt x="2159" y="125"/>
                  </a:lnTo>
                  <a:lnTo>
                    <a:pt x="2165" y="131"/>
                  </a:lnTo>
                  <a:lnTo>
                    <a:pt x="2170" y="133"/>
                  </a:lnTo>
                  <a:lnTo>
                    <a:pt x="2176" y="131"/>
                  </a:lnTo>
                  <a:lnTo>
                    <a:pt x="2181" y="141"/>
                  </a:lnTo>
                  <a:lnTo>
                    <a:pt x="2187" y="133"/>
                  </a:lnTo>
                  <a:lnTo>
                    <a:pt x="2193" y="142"/>
                  </a:lnTo>
                  <a:lnTo>
                    <a:pt x="2198" y="143"/>
                  </a:lnTo>
                  <a:lnTo>
                    <a:pt x="2204" y="139"/>
                  </a:lnTo>
                  <a:lnTo>
                    <a:pt x="2209" y="139"/>
                  </a:lnTo>
                  <a:lnTo>
                    <a:pt x="2215" y="143"/>
                  </a:lnTo>
                </a:path>
              </a:pathLst>
            </a:custGeom>
            <a:noFill/>
            <a:ln w="19050" cap="flat">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Line 51">
              <a:extLst>
                <a:ext uri="{FF2B5EF4-FFF2-40B4-BE49-F238E27FC236}">
                  <a16:creationId xmlns:a16="http://schemas.microsoft.com/office/drawing/2014/main" id="{EC5E2682-4B27-431C-940B-B59C13802BC9}"/>
                </a:ext>
              </a:extLst>
            </p:cNvPr>
            <p:cNvSpPr>
              <a:spLocks noChangeShapeType="1"/>
            </p:cNvSpPr>
            <p:nvPr/>
          </p:nvSpPr>
          <p:spPr bwMode="auto">
            <a:xfrm flipV="1">
              <a:off x="953861" y="4222070"/>
              <a:ext cx="0" cy="688975"/>
            </a:xfrm>
            <a:prstGeom prst="line">
              <a:avLst/>
            </a:prstGeom>
            <a:noFill/>
            <a:ln w="635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Freeform 52">
              <a:extLst>
                <a:ext uri="{FF2B5EF4-FFF2-40B4-BE49-F238E27FC236}">
                  <a16:creationId xmlns:a16="http://schemas.microsoft.com/office/drawing/2014/main" id="{CF47D4B1-8487-40BF-BDB0-0919404A9350}"/>
                </a:ext>
              </a:extLst>
            </p:cNvPr>
            <p:cNvSpPr>
              <a:spLocks/>
            </p:cNvSpPr>
            <p:nvPr/>
          </p:nvSpPr>
          <p:spPr bwMode="auto">
            <a:xfrm>
              <a:off x="953861" y="4050813"/>
              <a:ext cx="3516313" cy="972946"/>
            </a:xfrm>
            <a:custGeom>
              <a:avLst/>
              <a:gdLst>
                <a:gd name="T0" fmla="*/ 34 w 2215"/>
                <a:gd name="T1" fmla="*/ 322 h 395"/>
                <a:gd name="T2" fmla="*/ 72 w 2215"/>
                <a:gd name="T3" fmla="*/ 254 h 395"/>
                <a:gd name="T4" fmla="*/ 111 w 2215"/>
                <a:gd name="T5" fmla="*/ 232 h 395"/>
                <a:gd name="T6" fmla="*/ 150 w 2215"/>
                <a:gd name="T7" fmla="*/ 202 h 395"/>
                <a:gd name="T8" fmla="*/ 189 w 2215"/>
                <a:gd name="T9" fmla="*/ 242 h 395"/>
                <a:gd name="T10" fmla="*/ 228 w 2215"/>
                <a:gd name="T11" fmla="*/ 174 h 395"/>
                <a:gd name="T12" fmla="*/ 267 w 2215"/>
                <a:gd name="T13" fmla="*/ 187 h 395"/>
                <a:gd name="T14" fmla="*/ 305 w 2215"/>
                <a:gd name="T15" fmla="*/ 178 h 395"/>
                <a:gd name="T16" fmla="*/ 344 w 2215"/>
                <a:gd name="T17" fmla="*/ 159 h 395"/>
                <a:gd name="T18" fmla="*/ 383 w 2215"/>
                <a:gd name="T19" fmla="*/ 139 h 395"/>
                <a:gd name="T20" fmla="*/ 422 w 2215"/>
                <a:gd name="T21" fmla="*/ 115 h 395"/>
                <a:gd name="T22" fmla="*/ 461 w 2215"/>
                <a:gd name="T23" fmla="*/ 133 h 395"/>
                <a:gd name="T24" fmla="*/ 500 w 2215"/>
                <a:gd name="T25" fmla="*/ 122 h 395"/>
                <a:gd name="T26" fmla="*/ 539 w 2215"/>
                <a:gd name="T27" fmla="*/ 113 h 395"/>
                <a:gd name="T28" fmla="*/ 577 w 2215"/>
                <a:gd name="T29" fmla="*/ 119 h 395"/>
                <a:gd name="T30" fmla="*/ 616 w 2215"/>
                <a:gd name="T31" fmla="*/ 108 h 395"/>
                <a:gd name="T32" fmla="*/ 655 w 2215"/>
                <a:gd name="T33" fmla="*/ 105 h 395"/>
                <a:gd name="T34" fmla="*/ 694 w 2215"/>
                <a:gd name="T35" fmla="*/ 96 h 395"/>
                <a:gd name="T36" fmla="*/ 733 w 2215"/>
                <a:gd name="T37" fmla="*/ 113 h 395"/>
                <a:gd name="T38" fmla="*/ 772 w 2215"/>
                <a:gd name="T39" fmla="*/ 125 h 395"/>
                <a:gd name="T40" fmla="*/ 810 w 2215"/>
                <a:gd name="T41" fmla="*/ 129 h 395"/>
                <a:gd name="T42" fmla="*/ 849 w 2215"/>
                <a:gd name="T43" fmla="*/ 119 h 395"/>
                <a:gd name="T44" fmla="*/ 888 w 2215"/>
                <a:gd name="T45" fmla="*/ 158 h 395"/>
                <a:gd name="T46" fmla="*/ 927 w 2215"/>
                <a:gd name="T47" fmla="*/ 135 h 395"/>
                <a:gd name="T48" fmla="*/ 966 w 2215"/>
                <a:gd name="T49" fmla="*/ 153 h 395"/>
                <a:gd name="T50" fmla="*/ 1005 w 2215"/>
                <a:gd name="T51" fmla="*/ 152 h 395"/>
                <a:gd name="T52" fmla="*/ 1044 w 2215"/>
                <a:gd name="T53" fmla="*/ 38 h 395"/>
                <a:gd name="T54" fmla="*/ 1082 w 2215"/>
                <a:gd name="T55" fmla="*/ 95 h 395"/>
                <a:gd name="T56" fmla="*/ 1121 w 2215"/>
                <a:gd name="T57" fmla="*/ 149 h 395"/>
                <a:gd name="T58" fmla="*/ 1160 w 2215"/>
                <a:gd name="T59" fmla="*/ 173 h 395"/>
                <a:gd name="T60" fmla="*/ 1199 w 2215"/>
                <a:gd name="T61" fmla="*/ 201 h 395"/>
                <a:gd name="T62" fmla="*/ 1238 w 2215"/>
                <a:gd name="T63" fmla="*/ 248 h 395"/>
                <a:gd name="T64" fmla="*/ 1277 w 2215"/>
                <a:gd name="T65" fmla="*/ 248 h 395"/>
                <a:gd name="T66" fmla="*/ 1315 w 2215"/>
                <a:gd name="T67" fmla="*/ 258 h 395"/>
                <a:gd name="T68" fmla="*/ 1354 w 2215"/>
                <a:gd name="T69" fmla="*/ 272 h 395"/>
                <a:gd name="T70" fmla="*/ 1393 w 2215"/>
                <a:gd name="T71" fmla="*/ 280 h 395"/>
                <a:gd name="T72" fmla="*/ 1432 w 2215"/>
                <a:gd name="T73" fmla="*/ 280 h 395"/>
                <a:gd name="T74" fmla="*/ 1471 w 2215"/>
                <a:gd name="T75" fmla="*/ 271 h 395"/>
                <a:gd name="T76" fmla="*/ 1510 w 2215"/>
                <a:gd name="T77" fmla="*/ 261 h 395"/>
                <a:gd name="T78" fmla="*/ 1549 w 2215"/>
                <a:gd name="T79" fmla="*/ 248 h 395"/>
                <a:gd name="T80" fmla="*/ 1587 w 2215"/>
                <a:gd name="T81" fmla="*/ 253 h 395"/>
                <a:gd name="T82" fmla="*/ 1626 w 2215"/>
                <a:gd name="T83" fmla="*/ 250 h 395"/>
                <a:gd name="T84" fmla="*/ 1665 w 2215"/>
                <a:gd name="T85" fmla="*/ 260 h 395"/>
                <a:gd name="T86" fmla="*/ 1704 w 2215"/>
                <a:gd name="T87" fmla="*/ 259 h 395"/>
                <a:gd name="T88" fmla="*/ 1743 w 2215"/>
                <a:gd name="T89" fmla="*/ 257 h 395"/>
                <a:gd name="T90" fmla="*/ 1782 w 2215"/>
                <a:gd name="T91" fmla="*/ 244 h 395"/>
                <a:gd name="T92" fmla="*/ 1821 w 2215"/>
                <a:gd name="T93" fmla="*/ 233 h 395"/>
                <a:gd name="T94" fmla="*/ 1860 w 2215"/>
                <a:gd name="T95" fmla="*/ 233 h 395"/>
                <a:gd name="T96" fmla="*/ 1898 w 2215"/>
                <a:gd name="T97" fmla="*/ 227 h 395"/>
                <a:gd name="T98" fmla="*/ 1937 w 2215"/>
                <a:gd name="T99" fmla="*/ 198 h 395"/>
                <a:gd name="T100" fmla="*/ 1976 w 2215"/>
                <a:gd name="T101" fmla="*/ 192 h 395"/>
                <a:gd name="T102" fmla="*/ 2015 w 2215"/>
                <a:gd name="T103" fmla="*/ 182 h 395"/>
                <a:gd name="T104" fmla="*/ 2054 w 2215"/>
                <a:gd name="T105" fmla="*/ 174 h 395"/>
                <a:gd name="T106" fmla="*/ 2093 w 2215"/>
                <a:gd name="T107" fmla="*/ 170 h 395"/>
                <a:gd name="T108" fmla="*/ 2132 w 2215"/>
                <a:gd name="T109" fmla="*/ 177 h 395"/>
                <a:gd name="T110" fmla="*/ 2170 w 2215"/>
                <a:gd name="T111" fmla="*/ 168 h 395"/>
                <a:gd name="T112" fmla="*/ 2209 w 2215"/>
                <a:gd name="T113" fmla="*/ 172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15" h="395">
                  <a:moveTo>
                    <a:pt x="0" y="395"/>
                  </a:moveTo>
                  <a:lnTo>
                    <a:pt x="6" y="379"/>
                  </a:lnTo>
                  <a:lnTo>
                    <a:pt x="11" y="370"/>
                  </a:lnTo>
                  <a:lnTo>
                    <a:pt x="17" y="355"/>
                  </a:lnTo>
                  <a:lnTo>
                    <a:pt x="22" y="343"/>
                  </a:lnTo>
                  <a:lnTo>
                    <a:pt x="28" y="337"/>
                  </a:lnTo>
                  <a:lnTo>
                    <a:pt x="34" y="322"/>
                  </a:lnTo>
                  <a:lnTo>
                    <a:pt x="39" y="304"/>
                  </a:lnTo>
                  <a:lnTo>
                    <a:pt x="44" y="306"/>
                  </a:lnTo>
                  <a:lnTo>
                    <a:pt x="50" y="299"/>
                  </a:lnTo>
                  <a:lnTo>
                    <a:pt x="56" y="279"/>
                  </a:lnTo>
                  <a:lnTo>
                    <a:pt x="61" y="262"/>
                  </a:lnTo>
                  <a:lnTo>
                    <a:pt x="67" y="262"/>
                  </a:lnTo>
                  <a:lnTo>
                    <a:pt x="72" y="254"/>
                  </a:lnTo>
                  <a:lnTo>
                    <a:pt x="78" y="254"/>
                  </a:lnTo>
                  <a:lnTo>
                    <a:pt x="83" y="246"/>
                  </a:lnTo>
                  <a:lnTo>
                    <a:pt x="89" y="245"/>
                  </a:lnTo>
                  <a:lnTo>
                    <a:pt x="95" y="241"/>
                  </a:lnTo>
                  <a:lnTo>
                    <a:pt x="100" y="234"/>
                  </a:lnTo>
                  <a:lnTo>
                    <a:pt x="106" y="229"/>
                  </a:lnTo>
                  <a:lnTo>
                    <a:pt x="111" y="232"/>
                  </a:lnTo>
                  <a:lnTo>
                    <a:pt x="117" y="218"/>
                  </a:lnTo>
                  <a:lnTo>
                    <a:pt x="122" y="216"/>
                  </a:lnTo>
                  <a:lnTo>
                    <a:pt x="128" y="211"/>
                  </a:lnTo>
                  <a:lnTo>
                    <a:pt x="133" y="209"/>
                  </a:lnTo>
                  <a:lnTo>
                    <a:pt x="139" y="201"/>
                  </a:lnTo>
                  <a:lnTo>
                    <a:pt x="144" y="199"/>
                  </a:lnTo>
                  <a:lnTo>
                    <a:pt x="150" y="202"/>
                  </a:lnTo>
                  <a:lnTo>
                    <a:pt x="156" y="196"/>
                  </a:lnTo>
                  <a:lnTo>
                    <a:pt x="161" y="191"/>
                  </a:lnTo>
                  <a:lnTo>
                    <a:pt x="167" y="190"/>
                  </a:lnTo>
                  <a:lnTo>
                    <a:pt x="172" y="187"/>
                  </a:lnTo>
                  <a:lnTo>
                    <a:pt x="178" y="192"/>
                  </a:lnTo>
                  <a:lnTo>
                    <a:pt x="183" y="190"/>
                  </a:lnTo>
                  <a:lnTo>
                    <a:pt x="189" y="242"/>
                  </a:lnTo>
                  <a:lnTo>
                    <a:pt x="195" y="181"/>
                  </a:lnTo>
                  <a:lnTo>
                    <a:pt x="200" y="187"/>
                  </a:lnTo>
                  <a:lnTo>
                    <a:pt x="206" y="190"/>
                  </a:lnTo>
                  <a:lnTo>
                    <a:pt x="211" y="181"/>
                  </a:lnTo>
                  <a:lnTo>
                    <a:pt x="216" y="176"/>
                  </a:lnTo>
                  <a:lnTo>
                    <a:pt x="222" y="180"/>
                  </a:lnTo>
                  <a:lnTo>
                    <a:pt x="228" y="174"/>
                  </a:lnTo>
                  <a:lnTo>
                    <a:pt x="233" y="171"/>
                  </a:lnTo>
                  <a:lnTo>
                    <a:pt x="239" y="164"/>
                  </a:lnTo>
                  <a:lnTo>
                    <a:pt x="244" y="158"/>
                  </a:lnTo>
                  <a:lnTo>
                    <a:pt x="250" y="167"/>
                  </a:lnTo>
                  <a:lnTo>
                    <a:pt x="255" y="190"/>
                  </a:lnTo>
                  <a:lnTo>
                    <a:pt x="261" y="192"/>
                  </a:lnTo>
                  <a:lnTo>
                    <a:pt x="267" y="187"/>
                  </a:lnTo>
                  <a:lnTo>
                    <a:pt x="272" y="187"/>
                  </a:lnTo>
                  <a:lnTo>
                    <a:pt x="278" y="178"/>
                  </a:lnTo>
                  <a:lnTo>
                    <a:pt x="283" y="179"/>
                  </a:lnTo>
                  <a:lnTo>
                    <a:pt x="289" y="176"/>
                  </a:lnTo>
                  <a:lnTo>
                    <a:pt x="294" y="185"/>
                  </a:lnTo>
                  <a:lnTo>
                    <a:pt x="300" y="185"/>
                  </a:lnTo>
                  <a:lnTo>
                    <a:pt x="305" y="178"/>
                  </a:lnTo>
                  <a:lnTo>
                    <a:pt x="311" y="170"/>
                  </a:lnTo>
                  <a:lnTo>
                    <a:pt x="316" y="171"/>
                  </a:lnTo>
                  <a:lnTo>
                    <a:pt x="322" y="169"/>
                  </a:lnTo>
                  <a:lnTo>
                    <a:pt x="328" y="161"/>
                  </a:lnTo>
                  <a:lnTo>
                    <a:pt x="333" y="165"/>
                  </a:lnTo>
                  <a:lnTo>
                    <a:pt x="339" y="159"/>
                  </a:lnTo>
                  <a:lnTo>
                    <a:pt x="344" y="159"/>
                  </a:lnTo>
                  <a:lnTo>
                    <a:pt x="350" y="149"/>
                  </a:lnTo>
                  <a:lnTo>
                    <a:pt x="355" y="150"/>
                  </a:lnTo>
                  <a:lnTo>
                    <a:pt x="361" y="144"/>
                  </a:lnTo>
                  <a:lnTo>
                    <a:pt x="367" y="141"/>
                  </a:lnTo>
                  <a:lnTo>
                    <a:pt x="372" y="138"/>
                  </a:lnTo>
                  <a:lnTo>
                    <a:pt x="378" y="135"/>
                  </a:lnTo>
                  <a:lnTo>
                    <a:pt x="383" y="139"/>
                  </a:lnTo>
                  <a:lnTo>
                    <a:pt x="389" y="131"/>
                  </a:lnTo>
                  <a:lnTo>
                    <a:pt x="394" y="127"/>
                  </a:lnTo>
                  <a:lnTo>
                    <a:pt x="400" y="123"/>
                  </a:lnTo>
                  <a:lnTo>
                    <a:pt x="405" y="119"/>
                  </a:lnTo>
                  <a:lnTo>
                    <a:pt x="411" y="118"/>
                  </a:lnTo>
                  <a:lnTo>
                    <a:pt x="416" y="116"/>
                  </a:lnTo>
                  <a:lnTo>
                    <a:pt x="422" y="115"/>
                  </a:lnTo>
                  <a:lnTo>
                    <a:pt x="428" y="119"/>
                  </a:lnTo>
                  <a:lnTo>
                    <a:pt x="433" y="122"/>
                  </a:lnTo>
                  <a:lnTo>
                    <a:pt x="439" y="113"/>
                  </a:lnTo>
                  <a:lnTo>
                    <a:pt x="444" y="110"/>
                  </a:lnTo>
                  <a:lnTo>
                    <a:pt x="450" y="144"/>
                  </a:lnTo>
                  <a:lnTo>
                    <a:pt x="455" y="132"/>
                  </a:lnTo>
                  <a:lnTo>
                    <a:pt x="461" y="133"/>
                  </a:lnTo>
                  <a:lnTo>
                    <a:pt x="467" y="128"/>
                  </a:lnTo>
                  <a:lnTo>
                    <a:pt x="472" y="129"/>
                  </a:lnTo>
                  <a:lnTo>
                    <a:pt x="477" y="121"/>
                  </a:lnTo>
                  <a:lnTo>
                    <a:pt x="483" y="124"/>
                  </a:lnTo>
                  <a:lnTo>
                    <a:pt x="489" y="120"/>
                  </a:lnTo>
                  <a:lnTo>
                    <a:pt x="494" y="120"/>
                  </a:lnTo>
                  <a:lnTo>
                    <a:pt x="500" y="122"/>
                  </a:lnTo>
                  <a:lnTo>
                    <a:pt x="505" y="116"/>
                  </a:lnTo>
                  <a:lnTo>
                    <a:pt x="511" y="110"/>
                  </a:lnTo>
                  <a:lnTo>
                    <a:pt x="516" y="105"/>
                  </a:lnTo>
                  <a:lnTo>
                    <a:pt x="522" y="108"/>
                  </a:lnTo>
                  <a:lnTo>
                    <a:pt x="528" y="111"/>
                  </a:lnTo>
                  <a:lnTo>
                    <a:pt x="533" y="119"/>
                  </a:lnTo>
                  <a:lnTo>
                    <a:pt x="539" y="113"/>
                  </a:lnTo>
                  <a:lnTo>
                    <a:pt x="544" y="118"/>
                  </a:lnTo>
                  <a:lnTo>
                    <a:pt x="549" y="123"/>
                  </a:lnTo>
                  <a:lnTo>
                    <a:pt x="555" y="126"/>
                  </a:lnTo>
                  <a:lnTo>
                    <a:pt x="561" y="121"/>
                  </a:lnTo>
                  <a:lnTo>
                    <a:pt x="566" y="127"/>
                  </a:lnTo>
                  <a:lnTo>
                    <a:pt x="572" y="118"/>
                  </a:lnTo>
                  <a:lnTo>
                    <a:pt x="577" y="119"/>
                  </a:lnTo>
                  <a:lnTo>
                    <a:pt x="583" y="112"/>
                  </a:lnTo>
                  <a:lnTo>
                    <a:pt x="588" y="118"/>
                  </a:lnTo>
                  <a:lnTo>
                    <a:pt x="594" y="110"/>
                  </a:lnTo>
                  <a:lnTo>
                    <a:pt x="600" y="117"/>
                  </a:lnTo>
                  <a:lnTo>
                    <a:pt x="605" y="113"/>
                  </a:lnTo>
                  <a:lnTo>
                    <a:pt x="611" y="108"/>
                  </a:lnTo>
                  <a:lnTo>
                    <a:pt x="616" y="108"/>
                  </a:lnTo>
                  <a:lnTo>
                    <a:pt x="622" y="118"/>
                  </a:lnTo>
                  <a:lnTo>
                    <a:pt x="627" y="123"/>
                  </a:lnTo>
                  <a:lnTo>
                    <a:pt x="633" y="109"/>
                  </a:lnTo>
                  <a:lnTo>
                    <a:pt x="638" y="113"/>
                  </a:lnTo>
                  <a:lnTo>
                    <a:pt x="644" y="116"/>
                  </a:lnTo>
                  <a:lnTo>
                    <a:pt x="649" y="127"/>
                  </a:lnTo>
                  <a:lnTo>
                    <a:pt x="655" y="105"/>
                  </a:lnTo>
                  <a:lnTo>
                    <a:pt x="661" y="155"/>
                  </a:lnTo>
                  <a:lnTo>
                    <a:pt x="666" y="102"/>
                  </a:lnTo>
                  <a:lnTo>
                    <a:pt x="672" y="105"/>
                  </a:lnTo>
                  <a:lnTo>
                    <a:pt x="677" y="113"/>
                  </a:lnTo>
                  <a:lnTo>
                    <a:pt x="683" y="111"/>
                  </a:lnTo>
                  <a:lnTo>
                    <a:pt x="688" y="97"/>
                  </a:lnTo>
                  <a:lnTo>
                    <a:pt x="694" y="96"/>
                  </a:lnTo>
                  <a:lnTo>
                    <a:pt x="700" y="105"/>
                  </a:lnTo>
                  <a:lnTo>
                    <a:pt x="705" y="107"/>
                  </a:lnTo>
                  <a:lnTo>
                    <a:pt x="711" y="107"/>
                  </a:lnTo>
                  <a:lnTo>
                    <a:pt x="716" y="107"/>
                  </a:lnTo>
                  <a:lnTo>
                    <a:pt x="722" y="112"/>
                  </a:lnTo>
                  <a:lnTo>
                    <a:pt x="727" y="112"/>
                  </a:lnTo>
                  <a:lnTo>
                    <a:pt x="733" y="113"/>
                  </a:lnTo>
                  <a:lnTo>
                    <a:pt x="738" y="112"/>
                  </a:lnTo>
                  <a:lnTo>
                    <a:pt x="744" y="119"/>
                  </a:lnTo>
                  <a:lnTo>
                    <a:pt x="749" y="114"/>
                  </a:lnTo>
                  <a:lnTo>
                    <a:pt x="755" y="116"/>
                  </a:lnTo>
                  <a:lnTo>
                    <a:pt x="761" y="124"/>
                  </a:lnTo>
                  <a:lnTo>
                    <a:pt x="766" y="118"/>
                  </a:lnTo>
                  <a:lnTo>
                    <a:pt x="772" y="125"/>
                  </a:lnTo>
                  <a:lnTo>
                    <a:pt x="777" y="124"/>
                  </a:lnTo>
                  <a:lnTo>
                    <a:pt x="783" y="179"/>
                  </a:lnTo>
                  <a:lnTo>
                    <a:pt x="788" y="133"/>
                  </a:lnTo>
                  <a:lnTo>
                    <a:pt x="794" y="128"/>
                  </a:lnTo>
                  <a:lnTo>
                    <a:pt x="800" y="128"/>
                  </a:lnTo>
                  <a:lnTo>
                    <a:pt x="805" y="124"/>
                  </a:lnTo>
                  <a:lnTo>
                    <a:pt x="810" y="129"/>
                  </a:lnTo>
                  <a:lnTo>
                    <a:pt x="816" y="127"/>
                  </a:lnTo>
                  <a:lnTo>
                    <a:pt x="822" y="128"/>
                  </a:lnTo>
                  <a:lnTo>
                    <a:pt x="827" y="133"/>
                  </a:lnTo>
                  <a:lnTo>
                    <a:pt x="833" y="129"/>
                  </a:lnTo>
                  <a:lnTo>
                    <a:pt x="838" y="134"/>
                  </a:lnTo>
                  <a:lnTo>
                    <a:pt x="844" y="124"/>
                  </a:lnTo>
                  <a:lnTo>
                    <a:pt x="849" y="119"/>
                  </a:lnTo>
                  <a:lnTo>
                    <a:pt x="855" y="131"/>
                  </a:lnTo>
                  <a:lnTo>
                    <a:pt x="861" y="142"/>
                  </a:lnTo>
                  <a:lnTo>
                    <a:pt x="866" y="142"/>
                  </a:lnTo>
                  <a:lnTo>
                    <a:pt x="872" y="144"/>
                  </a:lnTo>
                  <a:lnTo>
                    <a:pt x="877" y="142"/>
                  </a:lnTo>
                  <a:lnTo>
                    <a:pt x="882" y="159"/>
                  </a:lnTo>
                  <a:lnTo>
                    <a:pt x="888" y="158"/>
                  </a:lnTo>
                  <a:lnTo>
                    <a:pt x="894" y="161"/>
                  </a:lnTo>
                  <a:lnTo>
                    <a:pt x="899" y="168"/>
                  </a:lnTo>
                  <a:lnTo>
                    <a:pt x="905" y="155"/>
                  </a:lnTo>
                  <a:lnTo>
                    <a:pt x="910" y="159"/>
                  </a:lnTo>
                  <a:lnTo>
                    <a:pt x="916" y="161"/>
                  </a:lnTo>
                  <a:lnTo>
                    <a:pt x="921" y="155"/>
                  </a:lnTo>
                  <a:lnTo>
                    <a:pt x="927" y="135"/>
                  </a:lnTo>
                  <a:lnTo>
                    <a:pt x="933" y="153"/>
                  </a:lnTo>
                  <a:lnTo>
                    <a:pt x="938" y="150"/>
                  </a:lnTo>
                  <a:lnTo>
                    <a:pt x="944" y="145"/>
                  </a:lnTo>
                  <a:lnTo>
                    <a:pt x="949" y="148"/>
                  </a:lnTo>
                  <a:lnTo>
                    <a:pt x="955" y="150"/>
                  </a:lnTo>
                  <a:lnTo>
                    <a:pt x="960" y="158"/>
                  </a:lnTo>
                  <a:lnTo>
                    <a:pt x="966" y="153"/>
                  </a:lnTo>
                  <a:lnTo>
                    <a:pt x="971" y="162"/>
                  </a:lnTo>
                  <a:lnTo>
                    <a:pt x="977" y="156"/>
                  </a:lnTo>
                  <a:lnTo>
                    <a:pt x="982" y="160"/>
                  </a:lnTo>
                  <a:lnTo>
                    <a:pt x="988" y="160"/>
                  </a:lnTo>
                  <a:lnTo>
                    <a:pt x="994" y="181"/>
                  </a:lnTo>
                  <a:lnTo>
                    <a:pt x="999" y="225"/>
                  </a:lnTo>
                  <a:lnTo>
                    <a:pt x="1005" y="152"/>
                  </a:lnTo>
                  <a:lnTo>
                    <a:pt x="1010" y="140"/>
                  </a:lnTo>
                  <a:lnTo>
                    <a:pt x="1016" y="78"/>
                  </a:lnTo>
                  <a:lnTo>
                    <a:pt x="1021" y="49"/>
                  </a:lnTo>
                  <a:lnTo>
                    <a:pt x="1027" y="12"/>
                  </a:lnTo>
                  <a:lnTo>
                    <a:pt x="1033" y="0"/>
                  </a:lnTo>
                  <a:lnTo>
                    <a:pt x="1038" y="19"/>
                  </a:lnTo>
                  <a:lnTo>
                    <a:pt x="1044" y="38"/>
                  </a:lnTo>
                  <a:lnTo>
                    <a:pt x="1049" y="56"/>
                  </a:lnTo>
                  <a:lnTo>
                    <a:pt x="1055" y="72"/>
                  </a:lnTo>
                  <a:lnTo>
                    <a:pt x="1060" y="82"/>
                  </a:lnTo>
                  <a:lnTo>
                    <a:pt x="1066" y="79"/>
                  </a:lnTo>
                  <a:lnTo>
                    <a:pt x="1071" y="94"/>
                  </a:lnTo>
                  <a:lnTo>
                    <a:pt x="1077" y="100"/>
                  </a:lnTo>
                  <a:lnTo>
                    <a:pt x="1082" y="95"/>
                  </a:lnTo>
                  <a:lnTo>
                    <a:pt x="1088" y="107"/>
                  </a:lnTo>
                  <a:lnTo>
                    <a:pt x="1094" y="105"/>
                  </a:lnTo>
                  <a:lnTo>
                    <a:pt x="1099" y="102"/>
                  </a:lnTo>
                  <a:lnTo>
                    <a:pt x="1105" y="128"/>
                  </a:lnTo>
                  <a:lnTo>
                    <a:pt x="1110" y="144"/>
                  </a:lnTo>
                  <a:lnTo>
                    <a:pt x="1116" y="142"/>
                  </a:lnTo>
                  <a:lnTo>
                    <a:pt x="1121" y="149"/>
                  </a:lnTo>
                  <a:lnTo>
                    <a:pt x="1127" y="155"/>
                  </a:lnTo>
                  <a:lnTo>
                    <a:pt x="1133" y="157"/>
                  </a:lnTo>
                  <a:lnTo>
                    <a:pt x="1138" y="155"/>
                  </a:lnTo>
                  <a:lnTo>
                    <a:pt x="1143" y="159"/>
                  </a:lnTo>
                  <a:lnTo>
                    <a:pt x="1149" y="174"/>
                  </a:lnTo>
                  <a:lnTo>
                    <a:pt x="1155" y="180"/>
                  </a:lnTo>
                  <a:lnTo>
                    <a:pt x="1160" y="173"/>
                  </a:lnTo>
                  <a:lnTo>
                    <a:pt x="1166" y="181"/>
                  </a:lnTo>
                  <a:lnTo>
                    <a:pt x="1171" y="182"/>
                  </a:lnTo>
                  <a:lnTo>
                    <a:pt x="1177" y="184"/>
                  </a:lnTo>
                  <a:lnTo>
                    <a:pt x="1182" y="188"/>
                  </a:lnTo>
                  <a:lnTo>
                    <a:pt x="1188" y="185"/>
                  </a:lnTo>
                  <a:lnTo>
                    <a:pt x="1194" y="190"/>
                  </a:lnTo>
                  <a:lnTo>
                    <a:pt x="1199" y="201"/>
                  </a:lnTo>
                  <a:lnTo>
                    <a:pt x="1205" y="206"/>
                  </a:lnTo>
                  <a:lnTo>
                    <a:pt x="1210" y="211"/>
                  </a:lnTo>
                  <a:lnTo>
                    <a:pt x="1215" y="216"/>
                  </a:lnTo>
                  <a:lnTo>
                    <a:pt x="1221" y="216"/>
                  </a:lnTo>
                  <a:lnTo>
                    <a:pt x="1227" y="222"/>
                  </a:lnTo>
                  <a:lnTo>
                    <a:pt x="1232" y="237"/>
                  </a:lnTo>
                  <a:lnTo>
                    <a:pt x="1238" y="248"/>
                  </a:lnTo>
                  <a:lnTo>
                    <a:pt x="1243" y="242"/>
                  </a:lnTo>
                  <a:lnTo>
                    <a:pt x="1249" y="240"/>
                  </a:lnTo>
                  <a:lnTo>
                    <a:pt x="1254" y="243"/>
                  </a:lnTo>
                  <a:lnTo>
                    <a:pt x="1260" y="239"/>
                  </a:lnTo>
                  <a:lnTo>
                    <a:pt x="1266" y="246"/>
                  </a:lnTo>
                  <a:lnTo>
                    <a:pt x="1271" y="245"/>
                  </a:lnTo>
                  <a:lnTo>
                    <a:pt x="1277" y="248"/>
                  </a:lnTo>
                  <a:lnTo>
                    <a:pt x="1282" y="251"/>
                  </a:lnTo>
                  <a:lnTo>
                    <a:pt x="1288" y="265"/>
                  </a:lnTo>
                  <a:lnTo>
                    <a:pt x="1293" y="254"/>
                  </a:lnTo>
                  <a:lnTo>
                    <a:pt x="1299" y="255"/>
                  </a:lnTo>
                  <a:lnTo>
                    <a:pt x="1305" y="262"/>
                  </a:lnTo>
                  <a:lnTo>
                    <a:pt x="1310" y="257"/>
                  </a:lnTo>
                  <a:lnTo>
                    <a:pt x="1315" y="258"/>
                  </a:lnTo>
                  <a:lnTo>
                    <a:pt x="1321" y="261"/>
                  </a:lnTo>
                  <a:lnTo>
                    <a:pt x="1327" y="257"/>
                  </a:lnTo>
                  <a:lnTo>
                    <a:pt x="1332" y="268"/>
                  </a:lnTo>
                  <a:lnTo>
                    <a:pt x="1338" y="260"/>
                  </a:lnTo>
                  <a:lnTo>
                    <a:pt x="1343" y="261"/>
                  </a:lnTo>
                  <a:lnTo>
                    <a:pt x="1349" y="266"/>
                  </a:lnTo>
                  <a:lnTo>
                    <a:pt x="1354" y="272"/>
                  </a:lnTo>
                  <a:lnTo>
                    <a:pt x="1360" y="268"/>
                  </a:lnTo>
                  <a:lnTo>
                    <a:pt x="1366" y="267"/>
                  </a:lnTo>
                  <a:lnTo>
                    <a:pt x="1371" y="269"/>
                  </a:lnTo>
                  <a:lnTo>
                    <a:pt x="1377" y="279"/>
                  </a:lnTo>
                  <a:lnTo>
                    <a:pt x="1382" y="282"/>
                  </a:lnTo>
                  <a:lnTo>
                    <a:pt x="1388" y="277"/>
                  </a:lnTo>
                  <a:lnTo>
                    <a:pt x="1393" y="280"/>
                  </a:lnTo>
                  <a:lnTo>
                    <a:pt x="1399" y="280"/>
                  </a:lnTo>
                  <a:lnTo>
                    <a:pt x="1404" y="287"/>
                  </a:lnTo>
                  <a:lnTo>
                    <a:pt x="1410" y="287"/>
                  </a:lnTo>
                  <a:lnTo>
                    <a:pt x="1415" y="290"/>
                  </a:lnTo>
                  <a:lnTo>
                    <a:pt x="1421" y="279"/>
                  </a:lnTo>
                  <a:lnTo>
                    <a:pt x="1427" y="274"/>
                  </a:lnTo>
                  <a:lnTo>
                    <a:pt x="1432" y="280"/>
                  </a:lnTo>
                  <a:lnTo>
                    <a:pt x="1438" y="280"/>
                  </a:lnTo>
                  <a:lnTo>
                    <a:pt x="1443" y="285"/>
                  </a:lnTo>
                  <a:lnTo>
                    <a:pt x="1449" y="287"/>
                  </a:lnTo>
                  <a:lnTo>
                    <a:pt x="1454" y="280"/>
                  </a:lnTo>
                  <a:lnTo>
                    <a:pt x="1460" y="280"/>
                  </a:lnTo>
                  <a:lnTo>
                    <a:pt x="1466" y="277"/>
                  </a:lnTo>
                  <a:lnTo>
                    <a:pt x="1471" y="271"/>
                  </a:lnTo>
                  <a:lnTo>
                    <a:pt x="1476" y="273"/>
                  </a:lnTo>
                  <a:lnTo>
                    <a:pt x="1482" y="278"/>
                  </a:lnTo>
                  <a:lnTo>
                    <a:pt x="1488" y="272"/>
                  </a:lnTo>
                  <a:lnTo>
                    <a:pt x="1493" y="262"/>
                  </a:lnTo>
                  <a:lnTo>
                    <a:pt x="1499" y="261"/>
                  </a:lnTo>
                  <a:lnTo>
                    <a:pt x="1504" y="268"/>
                  </a:lnTo>
                  <a:lnTo>
                    <a:pt x="1510" y="261"/>
                  </a:lnTo>
                  <a:lnTo>
                    <a:pt x="1515" y="264"/>
                  </a:lnTo>
                  <a:lnTo>
                    <a:pt x="1521" y="264"/>
                  </a:lnTo>
                  <a:lnTo>
                    <a:pt x="1527" y="249"/>
                  </a:lnTo>
                  <a:lnTo>
                    <a:pt x="1532" y="252"/>
                  </a:lnTo>
                  <a:lnTo>
                    <a:pt x="1538" y="264"/>
                  </a:lnTo>
                  <a:lnTo>
                    <a:pt x="1543" y="256"/>
                  </a:lnTo>
                  <a:lnTo>
                    <a:pt x="1549" y="248"/>
                  </a:lnTo>
                  <a:lnTo>
                    <a:pt x="1554" y="253"/>
                  </a:lnTo>
                  <a:lnTo>
                    <a:pt x="1560" y="259"/>
                  </a:lnTo>
                  <a:lnTo>
                    <a:pt x="1565" y="246"/>
                  </a:lnTo>
                  <a:lnTo>
                    <a:pt x="1571" y="256"/>
                  </a:lnTo>
                  <a:lnTo>
                    <a:pt x="1576" y="254"/>
                  </a:lnTo>
                  <a:lnTo>
                    <a:pt x="1582" y="250"/>
                  </a:lnTo>
                  <a:lnTo>
                    <a:pt x="1587" y="253"/>
                  </a:lnTo>
                  <a:lnTo>
                    <a:pt x="1593" y="254"/>
                  </a:lnTo>
                  <a:lnTo>
                    <a:pt x="1599" y="244"/>
                  </a:lnTo>
                  <a:lnTo>
                    <a:pt x="1604" y="244"/>
                  </a:lnTo>
                  <a:lnTo>
                    <a:pt x="1610" y="244"/>
                  </a:lnTo>
                  <a:lnTo>
                    <a:pt x="1615" y="246"/>
                  </a:lnTo>
                  <a:lnTo>
                    <a:pt x="1621" y="250"/>
                  </a:lnTo>
                  <a:lnTo>
                    <a:pt x="1626" y="250"/>
                  </a:lnTo>
                  <a:lnTo>
                    <a:pt x="1632" y="247"/>
                  </a:lnTo>
                  <a:lnTo>
                    <a:pt x="1638" y="250"/>
                  </a:lnTo>
                  <a:lnTo>
                    <a:pt x="1643" y="252"/>
                  </a:lnTo>
                  <a:lnTo>
                    <a:pt x="1648" y="265"/>
                  </a:lnTo>
                  <a:lnTo>
                    <a:pt x="1654" y="255"/>
                  </a:lnTo>
                  <a:lnTo>
                    <a:pt x="1660" y="259"/>
                  </a:lnTo>
                  <a:lnTo>
                    <a:pt x="1665" y="260"/>
                  </a:lnTo>
                  <a:lnTo>
                    <a:pt x="1671" y="258"/>
                  </a:lnTo>
                  <a:lnTo>
                    <a:pt x="1676" y="256"/>
                  </a:lnTo>
                  <a:lnTo>
                    <a:pt x="1682" y="255"/>
                  </a:lnTo>
                  <a:lnTo>
                    <a:pt x="1687" y="257"/>
                  </a:lnTo>
                  <a:lnTo>
                    <a:pt x="1693" y="254"/>
                  </a:lnTo>
                  <a:lnTo>
                    <a:pt x="1699" y="258"/>
                  </a:lnTo>
                  <a:lnTo>
                    <a:pt x="1704" y="259"/>
                  </a:lnTo>
                  <a:lnTo>
                    <a:pt x="1710" y="262"/>
                  </a:lnTo>
                  <a:lnTo>
                    <a:pt x="1715" y="264"/>
                  </a:lnTo>
                  <a:lnTo>
                    <a:pt x="1721" y="256"/>
                  </a:lnTo>
                  <a:lnTo>
                    <a:pt x="1726" y="260"/>
                  </a:lnTo>
                  <a:lnTo>
                    <a:pt x="1732" y="250"/>
                  </a:lnTo>
                  <a:lnTo>
                    <a:pt x="1737" y="257"/>
                  </a:lnTo>
                  <a:lnTo>
                    <a:pt x="1743" y="257"/>
                  </a:lnTo>
                  <a:lnTo>
                    <a:pt x="1748" y="249"/>
                  </a:lnTo>
                  <a:lnTo>
                    <a:pt x="1754" y="256"/>
                  </a:lnTo>
                  <a:lnTo>
                    <a:pt x="1760" y="252"/>
                  </a:lnTo>
                  <a:lnTo>
                    <a:pt x="1765" y="248"/>
                  </a:lnTo>
                  <a:lnTo>
                    <a:pt x="1771" y="237"/>
                  </a:lnTo>
                  <a:lnTo>
                    <a:pt x="1776" y="246"/>
                  </a:lnTo>
                  <a:lnTo>
                    <a:pt x="1782" y="244"/>
                  </a:lnTo>
                  <a:lnTo>
                    <a:pt x="1787" y="233"/>
                  </a:lnTo>
                  <a:lnTo>
                    <a:pt x="1793" y="238"/>
                  </a:lnTo>
                  <a:lnTo>
                    <a:pt x="1799" y="231"/>
                  </a:lnTo>
                  <a:lnTo>
                    <a:pt x="1804" y="238"/>
                  </a:lnTo>
                  <a:lnTo>
                    <a:pt x="1809" y="232"/>
                  </a:lnTo>
                  <a:lnTo>
                    <a:pt x="1815" y="231"/>
                  </a:lnTo>
                  <a:lnTo>
                    <a:pt x="1821" y="233"/>
                  </a:lnTo>
                  <a:lnTo>
                    <a:pt x="1826" y="234"/>
                  </a:lnTo>
                  <a:lnTo>
                    <a:pt x="1832" y="240"/>
                  </a:lnTo>
                  <a:lnTo>
                    <a:pt x="1837" y="231"/>
                  </a:lnTo>
                  <a:lnTo>
                    <a:pt x="1843" y="231"/>
                  </a:lnTo>
                  <a:lnTo>
                    <a:pt x="1848" y="234"/>
                  </a:lnTo>
                  <a:lnTo>
                    <a:pt x="1854" y="232"/>
                  </a:lnTo>
                  <a:lnTo>
                    <a:pt x="1860" y="233"/>
                  </a:lnTo>
                  <a:lnTo>
                    <a:pt x="1865" y="246"/>
                  </a:lnTo>
                  <a:lnTo>
                    <a:pt x="1871" y="216"/>
                  </a:lnTo>
                  <a:lnTo>
                    <a:pt x="1876" y="215"/>
                  </a:lnTo>
                  <a:lnTo>
                    <a:pt x="1882" y="211"/>
                  </a:lnTo>
                  <a:lnTo>
                    <a:pt x="1887" y="220"/>
                  </a:lnTo>
                  <a:lnTo>
                    <a:pt x="1893" y="227"/>
                  </a:lnTo>
                  <a:lnTo>
                    <a:pt x="1898" y="227"/>
                  </a:lnTo>
                  <a:lnTo>
                    <a:pt x="1904" y="222"/>
                  </a:lnTo>
                  <a:lnTo>
                    <a:pt x="1909" y="217"/>
                  </a:lnTo>
                  <a:lnTo>
                    <a:pt x="1915" y="207"/>
                  </a:lnTo>
                  <a:lnTo>
                    <a:pt x="1920" y="205"/>
                  </a:lnTo>
                  <a:lnTo>
                    <a:pt x="1926" y="202"/>
                  </a:lnTo>
                  <a:lnTo>
                    <a:pt x="1932" y="193"/>
                  </a:lnTo>
                  <a:lnTo>
                    <a:pt x="1937" y="198"/>
                  </a:lnTo>
                  <a:lnTo>
                    <a:pt x="1943" y="199"/>
                  </a:lnTo>
                  <a:lnTo>
                    <a:pt x="1948" y="194"/>
                  </a:lnTo>
                  <a:lnTo>
                    <a:pt x="1954" y="194"/>
                  </a:lnTo>
                  <a:lnTo>
                    <a:pt x="1959" y="202"/>
                  </a:lnTo>
                  <a:lnTo>
                    <a:pt x="1965" y="204"/>
                  </a:lnTo>
                  <a:lnTo>
                    <a:pt x="1971" y="202"/>
                  </a:lnTo>
                  <a:lnTo>
                    <a:pt x="1976" y="192"/>
                  </a:lnTo>
                  <a:lnTo>
                    <a:pt x="1981" y="182"/>
                  </a:lnTo>
                  <a:lnTo>
                    <a:pt x="1987" y="213"/>
                  </a:lnTo>
                  <a:lnTo>
                    <a:pt x="1993" y="194"/>
                  </a:lnTo>
                  <a:lnTo>
                    <a:pt x="1998" y="190"/>
                  </a:lnTo>
                  <a:lnTo>
                    <a:pt x="2004" y="182"/>
                  </a:lnTo>
                  <a:lnTo>
                    <a:pt x="2009" y="182"/>
                  </a:lnTo>
                  <a:lnTo>
                    <a:pt x="2015" y="182"/>
                  </a:lnTo>
                  <a:lnTo>
                    <a:pt x="2020" y="182"/>
                  </a:lnTo>
                  <a:lnTo>
                    <a:pt x="2026" y="186"/>
                  </a:lnTo>
                  <a:lnTo>
                    <a:pt x="2032" y="185"/>
                  </a:lnTo>
                  <a:lnTo>
                    <a:pt x="2037" y="187"/>
                  </a:lnTo>
                  <a:lnTo>
                    <a:pt x="2043" y="174"/>
                  </a:lnTo>
                  <a:lnTo>
                    <a:pt x="2048" y="180"/>
                  </a:lnTo>
                  <a:lnTo>
                    <a:pt x="2054" y="174"/>
                  </a:lnTo>
                  <a:lnTo>
                    <a:pt x="2059" y="174"/>
                  </a:lnTo>
                  <a:lnTo>
                    <a:pt x="2065" y="175"/>
                  </a:lnTo>
                  <a:lnTo>
                    <a:pt x="2070" y="170"/>
                  </a:lnTo>
                  <a:lnTo>
                    <a:pt x="2076" y="164"/>
                  </a:lnTo>
                  <a:lnTo>
                    <a:pt x="2081" y="167"/>
                  </a:lnTo>
                  <a:lnTo>
                    <a:pt x="2087" y="167"/>
                  </a:lnTo>
                  <a:lnTo>
                    <a:pt x="2093" y="170"/>
                  </a:lnTo>
                  <a:lnTo>
                    <a:pt x="2098" y="167"/>
                  </a:lnTo>
                  <a:lnTo>
                    <a:pt x="2104" y="170"/>
                  </a:lnTo>
                  <a:lnTo>
                    <a:pt x="2109" y="171"/>
                  </a:lnTo>
                  <a:lnTo>
                    <a:pt x="2115" y="171"/>
                  </a:lnTo>
                  <a:lnTo>
                    <a:pt x="2120" y="172"/>
                  </a:lnTo>
                  <a:lnTo>
                    <a:pt x="2126" y="168"/>
                  </a:lnTo>
                  <a:lnTo>
                    <a:pt x="2132" y="177"/>
                  </a:lnTo>
                  <a:lnTo>
                    <a:pt x="2137" y="152"/>
                  </a:lnTo>
                  <a:lnTo>
                    <a:pt x="2142" y="170"/>
                  </a:lnTo>
                  <a:lnTo>
                    <a:pt x="2148" y="165"/>
                  </a:lnTo>
                  <a:lnTo>
                    <a:pt x="2154" y="168"/>
                  </a:lnTo>
                  <a:lnTo>
                    <a:pt x="2159" y="168"/>
                  </a:lnTo>
                  <a:lnTo>
                    <a:pt x="2165" y="176"/>
                  </a:lnTo>
                  <a:lnTo>
                    <a:pt x="2170" y="168"/>
                  </a:lnTo>
                  <a:lnTo>
                    <a:pt x="2176" y="168"/>
                  </a:lnTo>
                  <a:lnTo>
                    <a:pt x="2181" y="171"/>
                  </a:lnTo>
                  <a:lnTo>
                    <a:pt x="2187" y="173"/>
                  </a:lnTo>
                  <a:lnTo>
                    <a:pt x="2193" y="174"/>
                  </a:lnTo>
                  <a:lnTo>
                    <a:pt x="2198" y="182"/>
                  </a:lnTo>
                  <a:lnTo>
                    <a:pt x="2204" y="175"/>
                  </a:lnTo>
                  <a:lnTo>
                    <a:pt x="2209" y="172"/>
                  </a:lnTo>
                  <a:lnTo>
                    <a:pt x="2215" y="169"/>
                  </a:lnTo>
                </a:path>
              </a:pathLst>
            </a:custGeom>
            <a:noFill/>
            <a:ln w="19050" cap="flat">
              <a:solidFill>
                <a:srgbClr val="00B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Freeform 53">
              <a:extLst>
                <a:ext uri="{FF2B5EF4-FFF2-40B4-BE49-F238E27FC236}">
                  <a16:creationId xmlns:a16="http://schemas.microsoft.com/office/drawing/2014/main" id="{A8827BEE-7462-4C23-88DA-5DD04F6D079E}"/>
                </a:ext>
              </a:extLst>
            </p:cNvPr>
            <p:cNvSpPr>
              <a:spLocks/>
            </p:cNvSpPr>
            <p:nvPr/>
          </p:nvSpPr>
          <p:spPr bwMode="auto">
            <a:xfrm>
              <a:off x="953861" y="2912382"/>
              <a:ext cx="3516313" cy="972946"/>
            </a:xfrm>
            <a:custGeom>
              <a:avLst/>
              <a:gdLst>
                <a:gd name="T0" fmla="*/ 34 w 2215"/>
                <a:gd name="T1" fmla="*/ 360 h 395"/>
                <a:gd name="T2" fmla="*/ 72 w 2215"/>
                <a:gd name="T3" fmla="*/ 318 h 395"/>
                <a:gd name="T4" fmla="*/ 111 w 2215"/>
                <a:gd name="T5" fmla="*/ 280 h 395"/>
                <a:gd name="T6" fmla="*/ 150 w 2215"/>
                <a:gd name="T7" fmla="*/ 233 h 395"/>
                <a:gd name="T8" fmla="*/ 189 w 2215"/>
                <a:gd name="T9" fmla="*/ 234 h 395"/>
                <a:gd name="T10" fmla="*/ 228 w 2215"/>
                <a:gd name="T11" fmla="*/ 207 h 395"/>
                <a:gd name="T12" fmla="*/ 267 w 2215"/>
                <a:gd name="T13" fmla="*/ 200 h 395"/>
                <a:gd name="T14" fmla="*/ 305 w 2215"/>
                <a:gd name="T15" fmla="*/ 168 h 395"/>
                <a:gd name="T16" fmla="*/ 344 w 2215"/>
                <a:gd name="T17" fmla="*/ 165 h 395"/>
                <a:gd name="T18" fmla="*/ 383 w 2215"/>
                <a:gd name="T19" fmla="*/ 151 h 395"/>
                <a:gd name="T20" fmla="*/ 422 w 2215"/>
                <a:gd name="T21" fmla="*/ 133 h 395"/>
                <a:gd name="T22" fmla="*/ 461 w 2215"/>
                <a:gd name="T23" fmla="*/ 139 h 395"/>
                <a:gd name="T24" fmla="*/ 500 w 2215"/>
                <a:gd name="T25" fmla="*/ 137 h 395"/>
                <a:gd name="T26" fmla="*/ 539 w 2215"/>
                <a:gd name="T27" fmla="*/ 130 h 395"/>
                <a:gd name="T28" fmla="*/ 577 w 2215"/>
                <a:gd name="T29" fmla="*/ 138 h 395"/>
                <a:gd name="T30" fmla="*/ 616 w 2215"/>
                <a:gd name="T31" fmla="*/ 136 h 395"/>
                <a:gd name="T32" fmla="*/ 655 w 2215"/>
                <a:gd name="T33" fmla="*/ 135 h 395"/>
                <a:gd name="T34" fmla="*/ 694 w 2215"/>
                <a:gd name="T35" fmla="*/ 121 h 395"/>
                <a:gd name="T36" fmla="*/ 733 w 2215"/>
                <a:gd name="T37" fmla="*/ 130 h 395"/>
                <a:gd name="T38" fmla="*/ 772 w 2215"/>
                <a:gd name="T39" fmla="*/ 140 h 395"/>
                <a:gd name="T40" fmla="*/ 810 w 2215"/>
                <a:gd name="T41" fmla="*/ 151 h 395"/>
                <a:gd name="T42" fmla="*/ 849 w 2215"/>
                <a:gd name="T43" fmla="*/ 160 h 395"/>
                <a:gd name="T44" fmla="*/ 888 w 2215"/>
                <a:gd name="T45" fmla="*/ 167 h 395"/>
                <a:gd name="T46" fmla="*/ 927 w 2215"/>
                <a:gd name="T47" fmla="*/ 179 h 395"/>
                <a:gd name="T48" fmla="*/ 966 w 2215"/>
                <a:gd name="T49" fmla="*/ 185 h 395"/>
                <a:gd name="T50" fmla="*/ 1005 w 2215"/>
                <a:gd name="T51" fmla="*/ 230 h 395"/>
                <a:gd name="T52" fmla="*/ 1044 w 2215"/>
                <a:gd name="T53" fmla="*/ 30 h 395"/>
                <a:gd name="T54" fmla="*/ 1082 w 2215"/>
                <a:gd name="T55" fmla="*/ 99 h 395"/>
                <a:gd name="T56" fmla="*/ 1121 w 2215"/>
                <a:gd name="T57" fmla="*/ 156 h 395"/>
                <a:gd name="T58" fmla="*/ 1160 w 2215"/>
                <a:gd name="T59" fmla="*/ 201 h 395"/>
                <a:gd name="T60" fmla="*/ 1199 w 2215"/>
                <a:gd name="T61" fmla="*/ 232 h 395"/>
                <a:gd name="T62" fmla="*/ 1238 w 2215"/>
                <a:gd name="T63" fmla="*/ 265 h 395"/>
                <a:gd name="T64" fmla="*/ 1277 w 2215"/>
                <a:gd name="T65" fmla="*/ 277 h 395"/>
                <a:gd name="T66" fmla="*/ 1315 w 2215"/>
                <a:gd name="T67" fmla="*/ 308 h 395"/>
                <a:gd name="T68" fmla="*/ 1354 w 2215"/>
                <a:gd name="T69" fmla="*/ 301 h 395"/>
                <a:gd name="T70" fmla="*/ 1393 w 2215"/>
                <a:gd name="T71" fmla="*/ 299 h 395"/>
                <a:gd name="T72" fmla="*/ 1432 w 2215"/>
                <a:gd name="T73" fmla="*/ 310 h 395"/>
                <a:gd name="T74" fmla="*/ 1471 w 2215"/>
                <a:gd name="T75" fmla="*/ 310 h 395"/>
                <a:gd name="T76" fmla="*/ 1510 w 2215"/>
                <a:gd name="T77" fmla="*/ 303 h 395"/>
                <a:gd name="T78" fmla="*/ 1549 w 2215"/>
                <a:gd name="T79" fmla="*/ 315 h 395"/>
                <a:gd name="T80" fmla="*/ 1587 w 2215"/>
                <a:gd name="T81" fmla="*/ 305 h 395"/>
                <a:gd name="T82" fmla="*/ 1626 w 2215"/>
                <a:gd name="T83" fmla="*/ 299 h 395"/>
                <a:gd name="T84" fmla="*/ 1665 w 2215"/>
                <a:gd name="T85" fmla="*/ 289 h 395"/>
                <a:gd name="T86" fmla="*/ 1704 w 2215"/>
                <a:gd name="T87" fmla="*/ 281 h 395"/>
                <a:gd name="T88" fmla="*/ 1743 w 2215"/>
                <a:gd name="T89" fmla="*/ 279 h 395"/>
                <a:gd name="T90" fmla="*/ 1782 w 2215"/>
                <a:gd name="T91" fmla="*/ 270 h 395"/>
                <a:gd name="T92" fmla="*/ 1821 w 2215"/>
                <a:gd name="T93" fmla="*/ 265 h 395"/>
                <a:gd name="T94" fmla="*/ 1860 w 2215"/>
                <a:gd name="T95" fmla="*/ 255 h 395"/>
                <a:gd name="T96" fmla="*/ 1898 w 2215"/>
                <a:gd name="T97" fmla="*/ 250 h 395"/>
                <a:gd name="T98" fmla="*/ 1937 w 2215"/>
                <a:gd name="T99" fmla="*/ 233 h 395"/>
                <a:gd name="T100" fmla="*/ 1976 w 2215"/>
                <a:gd name="T101" fmla="*/ 228 h 395"/>
                <a:gd name="T102" fmla="*/ 2015 w 2215"/>
                <a:gd name="T103" fmla="*/ 223 h 395"/>
                <a:gd name="T104" fmla="*/ 2054 w 2215"/>
                <a:gd name="T105" fmla="*/ 200 h 395"/>
                <a:gd name="T106" fmla="*/ 2093 w 2215"/>
                <a:gd name="T107" fmla="*/ 196 h 395"/>
                <a:gd name="T108" fmla="*/ 2132 w 2215"/>
                <a:gd name="T109" fmla="*/ 200 h 395"/>
                <a:gd name="T110" fmla="*/ 2170 w 2215"/>
                <a:gd name="T111" fmla="*/ 197 h 395"/>
                <a:gd name="T112" fmla="*/ 2209 w 2215"/>
                <a:gd name="T113" fmla="*/ 19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15" h="395">
                  <a:moveTo>
                    <a:pt x="0" y="395"/>
                  </a:moveTo>
                  <a:lnTo>
                    <a:pt x="6" y="391"/>
                  </a:lnTo>
                  <a:lnTo>
                    <a:pt x="11" y="385"/>
                  </a:lnTo>
                  <a:lnTo>
                    <a:pt x="17" y="379"/>
                  </a:lnTo>
                  <a:lnTo>
                    <a:pt x="22" y="373"/>
                  </a:lnTo>
                  <a:lnTo>
                    <a:pt x="28" y="368"/>
                  </a:lnTo>
                  <a:lnTo>
                    <a:pt x="34" y="360"/>
                  </a:lnTo>
                  <a:lnTo>
                    <a:pt x="39" y="352"/>
                  </a:lnTo>
                  <a:lnTo>
                    <a:pt x="44" y="347"/>
                  </a:lnTo>
                  <a:lnTo>
                    <a:pt x="50" y="342"/>
                  </a:lnTo>
                  <a:lnTo>
                    <a:pt x="56" y="330"/>
                  </a:lnTo>
                  <a:lnTo>
                    <a:pt x="61" y="327"/>
                  </a:lnTo>
                  <a:lnTo>
                    <a:pt x="67" y="323"/>
                  </a:lnTo>
                  <a:lnTo>
                    <a:pt x="72" y="318"/>
                  </a:lnTo>
                  <a:lnTo>
                    <a:pt x="78" y="313"/>
                  </a:lnTo>
                  <a:lnTo>
                    <a:pt x="83" y="305"/>
                  </a:lnTo>
                  <a:lnTo>
                    <a:pt x="89" y="295"/>
                  </a:lnTo>
                  <a:lnTo>
                    <a:pt x="95" y="282"/>
                  </a:lnTo>
                  <a:lnTo>
                    <a:pt x="100" y="289"/>
                  </a:lnTo>
                  <a:lnTo>
                    <a:pt x="106" y="284"/>
                  </a:lnTo>
                  <a:lnTo>
                    <a:pt x="111" y="280"/>
                  </a:lnTo>
                  <a:lnTo>
                    <a:pt x="117" y="276"/>
                  </a:lnTo>
                  <a:lnTo>
                    <a:pt x="122" y="269"/>
                  </a:lnTo>
                  <a:lnTo>
                    <a:pt x="128" y="262"/>
                  </a:lnTo>
                  <a:lnTo>
                    <a:pt x="133" y="261"/>
                  </a:lnTo>
                  <a:lnTo>
                    <a:pt x="139" y="257"/>
                  </a:lnTo>
                  <a:lnTo>
                    <a:pt x="144" y="253"/>
                  </a:lnTo>
                  <a:lnTo>
                    <a:pt x="150" y="233"/>
                  </a:lnTo>
                  <a:lnTo>
                    <a:pt x="156" y="254"/>
                  </a:lnTo>
                  <a:lnTo>
                    <a:pt x="161" y="254"/>
                  </a:lnTo>
                  <a:lnTo>
                    <a:pt x="167" y="246"/>
                  </a:lnTo>
                  <a:lnTo>
                    <a:pt x="172" y="247"/>
                  </a:lnTo>
                  <a:lnTo>
                    <a:pt x="178" y="238"/>
                  </a:lnTo>
                  <a:lnTo>
                    <a:pt x="183" y="242"/>
                  </a:lnTo>
                  <a:lnTo>
                    <a:pt x="189" y="234"/>
                  </a:lnTo>
                  <a:lnTo>
                    <a:pt x="195" y="228"/>
                  </a:lnTo>
                  <a:lnTo>
                    <a:pt x="200" y="229"/>
                  </a:lnTo>
                  <a:lnTo>
                    <a:pt x="206" y="220"/>
                  </a:lnTo>
                  <a:lnTo>
                    <a:pt x="211" y="219"/>
                  </a:lnTo>
                  <a:lnTo>
                    <a:pt x="216" y="219"/>
                  </a:lnTo>
                  <a:lnTo>
                    <a:pt x="222" y="213"/>
                  </a:lnTo>
                  <a:lnTo>
                    <a:pt x="228" y="207"/>
                  </a:lnTo>
                  <a:lnTo>
                    <a:pt x="233" y="207"/>
                  </a:lnTo>
                  <a:lnTo>
                    <a:pt x="239" y="204"/>
                  </a:lnTo>
                  <a:lnTo>
                    <a:pt x="244" y="204"/>
                  </a:lnTo>
                  <a:lnTo>
                    <a:pt x="250" y="213"/>
                  </a:lnTo>
                  <a:lnTo>
                    <a:pt x="255" y="204"/>
                  </a:lnTo>
                  <a:lnTo>
                    <a:pt x="261" y="207"/>
                  </a:lnTo>
                  <a:lnTo>
                    <a:pt x="267" y="200"/>
                  </a:lnTo>
                  <a:lnTo>
                    <a:pt x="272" y="197"/>
                  </a:lnTo>
                  <a:lnTo>
                    <a:pt x="278" y="189"/>
                  </a:lnTo>
                  <a:lnTo>
                    <a:pt x="283" y="176"/>
                  </a:lnTo>
                  <a:lnTo>
                    <a:pt x="289" y="180"/>
                  </a:lnTo>
                  <a:lnTo>
                    <a:pt x="294" y="176"/>
                  </a:lnTo>
                  <a:lnTo>
                    <a:pt x="300" y="180"/>
                  </a:lnTo>
                  <a:lnTo>
                    <a:pt x="305" y="168"/>
                  </a:lnTo>
                  <a:lnTo>
                    <a:pt x="311" y="173"/>
                  </a:lnTo>
                  <a:lnTo>
                    <a:pt x="316" y="170"/>
                  </a:lnTo>
                  <a:lnTo>
                    <a:pt x="322" y="167"/>
                  </a:lnTo>
                  <a:lnTo>
                    <a:pt x="328" y="173"/>
                  </a:lnTo>
                  <a:lnTo>
                    <a:pt x="333" y="174"/>
                  </a:lnTo>
                  <a:lnTo>
                    <a:pt x="339" y="167"/>
                  </a:lnTo>
                  <a:lnTo>
                    <a:pt x="344" y="165"/>
                  </a:lnTo>
                  <a:lnTo>
                    <a:pt x="350" y="162"/>
                  </a:lnTo>
                  <a:lnTo>
                    <a:pt x="355" y="161"/>
                  </a:lnTo>
                  <a:lnTo>
                    <a:pt x="361" y="153"/>
                  </a:lnTo>
                  <a:lnTo>
                    <a:pt x="367" y="150"/>
                  </a:lnTo>
                  <a:lnTo>
                    <a:pt x="372" y="153"/>
                  </a:lnTo>
                  <a:lnTo>
                    <a:pt x="378" y="151"/>
                  </a:lnTo>
                  <a:lnTo>
                    <a:pt x="383" y="151"/>
                  </a:lnTo>
                  <a:lnTo>
                    <a:pt x="389" y="147"/>
                  </a:lnTo>
                  <a:lnTo>
                    <a:pt x="394" y="151"/>
                  </a:lnTo>
                  <a:lnTo>
                    <a:pt x="400" y="147"/>
                  </a:lnTo>
                  <a:lnTo>
                    <a:pt x="405" y="149"/>
                  </a:lnTo>
                  <a:lnTo>
                    <a:pt x="411" y="144"/>
                  </a:lnTo>
                  <a:lnTo>
                    <a:pt x="416" y="142"/>
                  </a:lnTo>
                  <a:lnTo>
                    <a:pt x="422" y="133"/>
                  </a:lnTo>
                  <a:lnTo>
                    <a:pt x="428" y="135"/>
                  </a:lnTo>
                  <a:lnTo>
                    <a:pt x="433" y="142"/>
                  </a:lnTo>
                  <a:lnTo>
                    <a:pt x="439" y="145"/>
                  </a:lnTo>
                  <a:lnTo>
                    <a:pt x="444" y="143"/>
                  </a:lnTo>
                  <a:lnTo>
                    <a:pt x="450" y="143"/>
                  </a:lnTo>
                  <a:lnTo>
                    <a:pt x="455" y="145"/>
                  </a:lnTo>
                  <a:lnTo>
                    <a:pt x="461" y="139"/>
                  </a:lnTo>
                  <a:lnTo>
                    <a:pt x="467" y="143"/>
                  </a:lnTo>
                  <a:lnTo>
                    <a:pt x="472" y="134"/>
                  </a:lnTo>
                  <a:lnTo>
                    <a:pt x="477" y="132"/>
                  </a:lnTo>
                  <a:lnTo>
                    <a:pt x="483" y="133"/>
                  </a:lnTo>
                  <a:lnTo>
                    <a:pt x="489" y="131"/>
                  </a:lnTo>
                  <a:lnTo>
                    <a:pt x="494" y="135"/>
                  </a:lnTo>
                  <a:lnTo>
                    <a:pt x="500" y="137"/>
                  </a:lnTo>
                  <a:lnTo>
                    <a:pt x="505" y="135"/>
                  </a:lnTo>
                  <a:lnTo>
                    <a:pt x="511" y="135"/>
                  </a:lnTo>
                  <a:lnTo>
                    <a:pt x="516" y="128"/>
                  </a:lnTo>
                  <a:lnTo>
                    <a:pt x="522" y="136"/>
                  </a:lnTo>
                  <a:lnTo>
                    <a:pt x="528" y="128"/>
                  </a:lnTo>
                  <a:lnTo>
                    <a:pt x="533" y="130"/>
                  </a:lnTo>
                  <a:lnTo>
                    <a:pt x="539" y="130"/>
                  </a:lnTo>
                  <a:lnTo>
                    <a:pt x="544" y="133"/>
                  </a:lnTo>
                  <a:lnTo>
                    <a:pt x="549" y="129"/>
                  </a:lnTo>
                  <a:lnTo>
                    <a:pt x="555" y="131"/>
                  </a:lnTo>
                  <a:lnTo>
                    <a:pt x="561" y="137"/>
                  </a:lnTo>
                  <a:lnTo>
                    <a:pt x="566" y="133"/>
                  </a:lnTo>
                  <a:lnTo>
                    <a:pt x="572" y="133"/>
                  </a:lnTo>
                  <a:lnTo>
                    <a:pt x="577" y="138"/>
                  </a:lnTo>
                  <a:lnTo>
                    <a:pt x="583" y="134"/>
                  </a:lnTo>
                  <a:lnTo>
                    <a:pt x="588" y="138"/>
                  </a:lnTo>
                  <a:lnTo>
                    <a:pt x="594" y="151"/>
                  </a:lnTo>
                  <a:lnTo>
                    <a:pt x="600" y="179"/>
                  </a:lnTo>
                  <a:lnTo>
                    <a:pt x="605" y="127"/>
                  </a:lnTo>
                  <a:lnTo>
                    <a:pt x="611" y="150"/>
                  </a:lnTo>
                  <a:lnTo>
                    <a:pt x="616" y="136"/>
                  </a:lnTo>
                  <a:lnTo>
                    <a:pt x="622" y="147"/>
                  </a:lnTo>
                  <a:lnTo>
                    <a:pt x="627" y="144"/>
                  </a:lnTo>
                  <a:lnTo>
                    <a:pt x="633" y="143"/>
                  </a:lnTo>
                  <a:lnTo>
                    <a:pt x="638" y="139"/>
                  </a:lnTo>
                  <a:lnTo>
                    <a:pt x="644" y="144"/>
                  </a:lnTo>
                  <a:lnTo>
                    <a:pt x="649" y="136"/>
                  </a:lnTo>
                  <a:lnTo>
                    <a:pt x="655" y="135"/>
                  </a:lnTo>
                  <a:lnTo>
                    <a:pt x="661" y="133"/>
                  </a:lnTo>
                  <a:lnTo>
                    <a:pt x="666" y="133"/>
                  </a:lnTo>
                  <a:lnTo>
                    <a:pt x="672" y="123"/>
                  </a:lnTo>
                  <a:lnTo>
                    <a:pt x="677" y="125"/>
                  </a:lnTo>
                  <a:lnTo>
                    <a:pt x="683" y="120"/>
                  </a:lnTo>
                  <a:lnTo>
                    <a:pt x="688" y="169"/>
                  </a:lnTo>
                  <a:lnTo>
                    <a:pt x="694" y="121"/>
                  </a:lnTo>
                  <a:lnTo>
                    <a:pt x="700" y="120"/>
                  </a:lnTo>
                  <a:lnTo>
                    <a:pt x="705" y="123"/>
                  </a:lnTo>
                  <a:lnTo>
                    <a:pt x="711" y="135"/>
                  </a:lnTo>
                  <a:lnTo>
                    <a:pt x="716" y="132"/>
                  </a:lnTo>
                  <a:lnTo>
                    <a:pt x="722" y="131"/>
                  </a:lnTo>
                  <a:lnTo>
                    <a:pt x="727" y="133"/>
                  </a:lnTo>
                  <a:lnTo>
                    <a:pt x="733" y="130"/>
                  </a:lnTo>
                  <a:lnTo>
                    <a:pt x="738" y="133"/>
                  </a:lnTo>
                  <a:lnTo>
                    <a:pt x="744" y="133"/>
                  </a:lnTo>
                  <a:lnTo>
                    <a:pt x="749" y="137"/>
                  </a:lnTo>
                  <a:lnTo>
                    <a:pt x="755" y="135"/>
                  </a:lnTo>
                  <a:lnTo>
                    <a:pt x="761" y="142"/>
                  </a:lnTo>
                  <a:lnTo>
                    <a:pt x="766" y="141"/>
                  </a:lnTo>
                  <a:lnTo>
                    <a:pt x="772" y="140"/>
                  </a:lnTo>
                  <a:lnTo>
                    <a:pt x="777" y="138"/>
                  </a:lnTo>
                  <a:lnTo>
                    <a:pt x="783" y="143"/>
                  </a:lnTo>
                  <a:lnTo>
                    <a:pt x="788" y="143"/>
                  </a:lnTo>
                  <a:lnTo>
                    <a:pt x="794" y="149"/>
                  </a:lnTo>
                  <a:lnTo>
                    <a:pt x="800" y="147"/>
                  </a:lnTo>
                  <a:lnTo>
                    <a:pt x="805" y="153"/>
                  </a:lnTo>
                  <a:lnTo>
                    <a:pt x="810" y="151"/>
                  </a:lnTo>
                  <a:lnTo>
                    <a:pt x="816" y="146"/>
                  </a:lnTo>
                  <a:lnTo>
                    <a:pt x="822" y="151"/>
                  </a:lnTo>
                  <a:lnTo>
                    <a:pt x="827" y="150"/>
                  </a:lnTo>
                  <a:lnTo>
                    <a:pt x="833" y="155"/>
                  </a:lnTo>
                  <a:lnTo>
                    <a:pt x="838" y="158"/>
                  </a:lnTo>
                  <a:lnTo>
                    <a:pt x="844" y="158"/>
                  </a:lnTo>
                  <a:lnTo>
                    <a:pt x="849" y="160"/>
                  </a:lnTo>
                  <a:lnTo>
                    <a:pt x="855" y="162"/>
                  </a:lnTo>
                  <a:lnTo>
                    <a:pt x="861" y="168"/>
                  </a:lnTo>
                  <a:lnTo>
                    <a:pt x="866" y="144"/>
                  </a:lnTo>
                  <a:lnTo>
                    <a:pt x="872" y="157"/>
                  </a:lnTo>
                  <a:lnTo>
                    <a:pt x="877" y="157"/>
                  </a:lnTo>
                  <a:lnTo>
                    <a:pt x="882" y="159"/>
                  </a:lnTo>
                  <a:lnTo>
                    <a:pt x="888" y="167"/>
                  </a:lnTo>
                  <a:lnTo>
                    <a:pt x="894" y="167"/>
                  </a:lnTo>
                  <a:lnTo>
                    <a:pt x="899" y="163"/>
                  </a:lnTo>
                  <a:lnTo>
                    <a:pt x="905" y="167"/>
                  </a:lnTo>
                  <a:lnTo>
                    <a:pt x="910" y="170"/>
                  </a:lnTo>
                  <a:lnTo>
                    <a:pt x="916" y="178"/>
                  </a:lnTo>
                  <a:lnTo>
                    <a:pt x="921" y="179"/>
                  </a:lnTo>
                  <a:lnTo>
                    <a:pt x="927" y="179"/>
                  </a:lnTo>
                  <a:lnTo>
                    <a:pt x="933" y="185"/>
                  </a:lnTo>
                  <a:lnTo>
                    <a:pt x="938" y="181"/>
                  </a:lnTo>
                  <a:lnTo>
                    <a:pt x="944" y="195"/>
                  </a:lnTo>
                  <a:lnTo>
                    <a:pt x="949" y="197"/>
                  </a:lnTo>
                  <a:lnTo>
                    <a:pt x="955" y="187"/>
                  </a:lnTo>
                  <a:lnTo>
                    <a:pt x="960" y="186"/>
                  </a:lnTo>
                  <a:lnTo>
                    <a:pt x="966" y="185"/>
                  </a:lnTo>
                  <a:lnTo>
                    <a:pt x="971" y="197"/>
                  </a:lnTo>
                  <a:lnTo>
                    <a:pt x="977" y="191"/>
                  </a:lnTo>
                  <a:lnTo>
                    <a:pt x="982" y="196"/>
                  </a:lnTo>
                  <a:lnTo>
                    <a:pt x="988" y="200"/>
                  </a:lnTo>
                  <a:lnTo>
                    <a:pt x="994" y="196"/>
                  </a:lnTo>
                  <a:lnTo>
                    <a:pt x="999" y="198"/>
                  </a:lnTo>
                  <a:lnTo>
                    <a:pt x="1005" y="230"/>
                  </a:lnTo>
                  <a:lnTo>
                    <a:pt x="1010" y="146"/>
                  </a:lnTo>
                  <a:lnTo>
                    <a:pt x="1016" y="89"/>
                  </a:lnTo>
                  <a:lnTo>
                    <a:pt x="1021" y="30"/>
                  </a:lnTo>
                  <a:lnTo>
                    <a:pt x="1027" y="0"/>
                  </a:lnTo>
                  <a:lnTo>
                    <a:pt x="1033" y="12"/>
                  </a:lnTo>
                  <a:lnTo>
                    <a:pt x="1038" y="22"/>
                  </a:lnTo>
                  <a:lnTo>
                    <a:pt x="1044" y="30"/>
                  </a:lnTo>
                  <a:lnTo>
                    <a:pt x="1049" y="88"/>
                  </a:lnTo>
                  <a:lnTo>
                    <a:pt x="1055" y="53"/>
                  </a:lnTo>
                  <a:lnTo>
                    <a:pt x="1060" y="60"/>
                  </a:lnTo>
                  <a:lnTo>
                    <a:pt x="1066" y="90"/>
                  </a:lnTo>
                  <a:lnTo>
                    <a:pt x="1071" y="78"/>
                  </a:lnTo>
                  <a:lnTo>
                    <a:pt x="1077" y="95"/>
                  </a:lnTo>
                  <a:lnTo>
                    <a:pt x="1082" y="99"/>
                  </a:lnTo>
                  <a:lnTo>
                    <a:pt x="1088" y="115"/>
                  </a:lnTo>
                  <a:lnTo>
                    <a:pt x="1094" y="117"/>
                  </a:lnTo>
                  <a:lnTo>
                    <a:pt x="1099" y="127"/>
                  </a:lnTo>
                  <a:lnTo>
                    <a:pt x="1105" y="133"/>
                  </a:lnTo>
                  <a:lnTo>
                    <a:pt x="1110" y="141"/>
                  </a:lnTo>
                  <a:lnTo>
                    <a:pt x="1116" y="151"/>
                  </a:lnTo>
                  <a:lnTo>
                    <a:pt x="1121" y="156"/>
                  </a:lnTo>
                  <a:lnTo>
                    <a:pt x="1127" y="161"/>
                  </a:lnTo>
                  <a:lnTo>
                    <a:pt x="1133" y="167"/>
                  </a:lnTo>
                  <a:lnTo>
                    <a:pt x="1138" y="176"/>
                  </a:lnTo>
                  <a:lnTo>
                    <a:pt x="1143" y="186"/>
                  </a:lnTo>
                  <a:lnTo>
                    <a:pt x="1149" y="189"/>
                  </a:lnTo>
                  <a:lnTo>
                    <a:pt x="1155" y="191"/>
                  </a:lnTo>
                  <a:lnTo>
                    <a:pt x="1160" y="201"/>
                  </a:lnTo>
                  <a:lnTo>
                    <a:pt x="1166" y="205"/>
                  </a:lnTo>
                  <a:lnTo>
                    <a:pt x="1171" y="213"/>
                  </a:lnTo>
                  <a:lnTo>
                    <a:pt x="1177" y="220"/>
                  </a:lnTo>
                  <a:lnTo>
                    <a:pt x="1182" y="214"/>
                  </a:lnTo>
                  <a:lnTo>
                    <a:pt x="1188" y="225"/>
                  </a:lnTo>
                  <a:lnTo>
                    <a:pt x="1194" y="227"/>
                  </a:lnTo>
                  <a:lnTo>
                    <a:pt x="1199" y="232"/>
                  </a:lnTo>
                  <a:lnTo>
                    <a:pt x="1205" y="238"/>
                  </a:lnTo>
                  <a:lnTo>
                    <a:pt x="1210" y="250"/>
                  </a:lnTo>
                  <a:lnTo>
                    <a:pt x="1215" y="254"/>
                  </a:lnTo>
                  <a:lnTo>
                    <a:pt x="1221" y="253"/>
                  </a:lnTo>
                  <a:lnTo>
                    <a:pt x="1227" y="262"/>
                  </a:lnTo>
                  <a:lnTo>
                    <a:pt x="1232" y="263"/>
                  </a:lnTo>
                  <a:lnTo>
                    <a:pt x="1238" y="265"/>
                  </a:lnTo>
                  <a:lnTo>
                    <a:pt x="1243" y="271"/>
                  </a:lnTo>
                  <a:lnTo>
                    <a:pt x="1249" y="267"/>
                  </a:lnTo>
                  <a:lnTo>
                    <a:pt x="1254" y="261"/>
                  </a:lnTo>
                  <a:lnTo>
                    <a:pt x="1260" y="274"/>
                  </a:lnTo>
                  <a:lnTo>
                    <a:pt x="1266" y="273"/>
                  </a:lnTo>
                  <a:lnTo>
                    <a:pt x="1271" y="278"/>
                  </a:lnTo>
                  <a:lnTo>
                    <a:pt x="1277" y="277"/>
                  </a:lnTo>
                  <a:lnTo>
                    <a:pt x="1282" y="290"/>
                  </a:lnTo>
                  <a:lnTo>
                    <a:pt x="1288" y="287"/>
                  </a:lnTo>
                  <a:lnTo>
                    <a:pt x="1293" y="286"/>
                  </a:lnTo>
                  <a:lnTo>
                    <a:pt x="1299" y="296"/>
                  </a:lnTo>
                  <a:lnTo>
                    <a:pt x="1305" y="301"/>
                  </a:lnTo>
                  <a:lnTo>
                    <a:pt x="1310" y="302"/>
                  </a:lnTo>
                  <a:lnTo>
                    <a:pt x="1315" y="308"/>
                  </a:lnTo>
                  <a:lnTo>
                    <a:pt x="1321" y="309"/>
                  </a:lnTo>
                  <a:lnTo>
                    <a:pt x="1327" y="311"/>
                  </a:lnTo>
                  <a:lnTo>
                    <a:pt x="1332" y="314"/>
                  </a:lnTo>
                  <a:lnTo>
                    <a:pt x="1338" y="308"/>
                  </a:lnTo>
                  <a:lnTo>
                    <a:pt x="1343" y="309"/>
                  </a:lnTo>
                  <a:lnTo>
                    <a:pt x="1349" y="308"/>
                  </a:lnTo>
                  <a:lnTo>
                    <a:pt x="1354" y="301"/>
                  </a:lnTo>
                  <a:lnTo>
                    <a:pt x="1360" y="308"/>
                  </a:lnTo>
                  <a:lnTo>
                    <a:pt x="1366" y="311"/>
                  </a:lnTo>
                  <a:lnTo>
                    <a:pt x="1371" y="325"/>
                  </a:lnTo>
                  <a:lnTo>
                    <a:pt x="1377" y="304"/>
                  </a:lnTo>
                  <a:lnTo>
                    <a:pt x="1382" y="293"/>
                  </a:lnTo>
                  <a:lnTo>
                    <a:pt x="1388" y="300"/>
                  </a:lnTo>
                  <a:lnTo>
                    <a:pt x="1393" y="299"/>
                  </a:lnTo>
                  <a:lnTo>
                    <a:pt x="1399" y="308"/>
                  </a:lnTo>
                  <a:lnTo>
                    <a:pt x="1404" y="311"/>
                  </a:lnTo>
                  <a:lnTo>
                    <a:pt x="1410" y="308"/>
                  </a:lnTo>
                  <a:lnTo>
                    <a:pt x="1415" y="309"/>
                  </a:lnTo>
                  <a:lnTo>
                    <a:pt x="1421" y="310"/>
                  </a:lnTo>
                  <a:lnTo>
                    <a:pt x="1427" y="311"/>
                  </a:lnTo>
                  <a:lnTo>
                    <a:pt x="1432" y="310"/>
                  </a:lnTo>
                  <a:lnTo>
                    <a:pt x="1438" y="314"/>
                  </a:lnTo>
                  <a:lnTo>
                    <a:pt x="1443" y="305"/>
                  </a:lnTo>
                  <a:lnTo>
                    <a:pt x="1449" y="303"/>
                  </a:lnTo>
                  <a:lnTo>
                    <a:pt x="1454" y="308"/>
                  </a:lnTo>
                  <a:lnTo>
                    <a:pt x="1460" y="306"/>
                  </a:lnTo>
                  <a:lnTo>
                    <a:pt x="1466" y="307"/>
                  </a:lnTo>
                  <a:lnTo>
                    <a:pt x="1471" y="310"/>
                  </a:lnTo>
                  <a:lnTo>
                    <a:pt x="1476" y="314"/>
                  </a:lnTo>
                  <a:lnTo>
                    <a:pt x="1482" y="310"/>
                  </a:lnTo>
                  <a:lnTo>
                    <a:pt x="1488" y="306"/>
                  </a:lnTo>
                  <a:lnTo>
                    <a:pt x="1493" y="307"/>
                  </a:lnTo>
                  <a:lnTo>
                    <a:pt x="1499" y="306"/>
                  </a:lnTo>
                  <a:lnTo>
                    <a:pt x="1504" y="300"/>
                  </a:lnTo>
                  <a:lnTo>
                    <a:pt x="1510" y="303"/>
                  </a:lnTo>
                  <a:lnTo>
                    <a:pt x="1515" y="302"/>
                  </a:lnTo>
                  <a:lnTo>
                    <a:pt x="1521" y="312"/>
                  </a:lnTo>
                  <a:lnTo>
                    <a:pt x="1527" y="310"/>
                  </a:lnTo>
                  <a:lnTo>
                    <a:pt x="1532" y="310"/>
                  </a:lnTo>
                  <a:lnTo>
                    <a:pt x="1538" y="314"/>
                  </a:lnTo>
                  <a:lnTo>
                    <a:pt x="1543" y="310"/>
                  </a:lnTo>
                  <a:lnTo>
                    <a:pt x="1549" y="315"/>
                  </a:lnTo>
                  <a:lnTo>
                    <a:pt x="1554" y="319"/>
                  </a:lnTo>
                  <a:lnTo>
                    <a:pt x="1560" y="290"/>
                  </a:lnTo>
                  <a:lnTo>
                    <a:pt x="1565" y="299"/>
                  </a:lnTo>
                  <a:lnTo>
                    <a:pt x="1571" y="302"/>
                  </a:lnTo>
                  <a:lnTo>
                    <a:pt x="1576" y="290"/>
                  </a:lnTo>
                  <a:lnTo>
                    <a:pt x="1582" y="305"/>
                  </a:lnTo>
                  <a:lnTo>
                    <a:pt x="1587" y="305"/>
                  </a:lnTo>
                  <a:lnTo>
                    <a:pt x="1593" y="295"/>
                  </a:lnTo>
                  <a:lnTo>
                    <a:pt x="1599" y="297"/>
                  </a:lnTo>
                  <a:lnTo>
                    <a:pt x="1604" y="300"/>
                  </a:lnTo>
                  <a:lnTo>
                    <a:pt x="1610" y="299"/>
                  </a:lnTo>
                  <a:lnTo>
                    <a:pt x="1615" y="297"/>
                  </a:lnTo>
                  <a:lnTo>
                    <a:pt x="1621" y="297"/>
                  </a:lnTo>
                  <a:lnTo>
                    <a:pt x="1626" y="299"/>
                  </a:lnTo>
                  <a:lnTo>
                    <a:pt x="1632" y="300"/>
                  </a:lnTo>
                  <a:lnTo>
                    <a:pt x="1638" y="296"/>
                  </a:lnTo>
                  <a:lnTo>
                    <a:pt x="1643" y="287"/>
                  </a:lnTo>
                  <a:lnTo>
                    <a:pt x="1648" y="284"/>
                  </a:lnTo>
                  <a:lnTo>
                    <a:pt x="1654" y="282"/>
                  </a:lnTo>
                  <a:lnTo>
                    <a:pt x="1660" y="281"/>
                  </a:lnTo>
                  <a:lnTo>
                    <a:pt x="1665" y="289"/>
                  </a:lnTo>
                  <a:lnTo>
                    <a:pt x="1671" y="284"/>
                  </a:lnTo>
                  <a:lnTo>
                    <a:pt x="1676" y="284"/>
                  </a:lnTo>
                  <a:lnTo>
                    <a:pt x="1682" y="286"/>
                  </a:lnTo>
                  <a:lnTo>
                    <a:pt x="1687" y="285"/>
                  </a:lnTo>
                  <a:lnTo>
                    <a:pt x="1693" y="281"/>
                  </a:lnTo>
                  <a:lnTo>
                    <a:pt x="1699" y="281"/>
                  </a:lnTo>
                  <a:lnTo>
                    <a:pt x="1704" y="281"/>
                  </a:lnTo>
                  <a:lnTo>
                    <a:pt x="1710" y="277"/>
                  </a:lnTo>
                  <a:lnTo>
                    <a:pt x="1715" y="274"/>
                  </a:lnTo>
                  <a:lnTo>
                    <a:pt x="1721" y="281"/>
                  </a:lnTo>
                  <a:lnTo>
                    <a:pt x="1726" y="281"/>
                  </a:lnTo>
                  <a:lnTo>
                    <a:pt x="1732" y="281"/>
                  </a:lnTo>
                  <a:lnTo>
                    <a:pt x="1737" y="282"/>
                  </a:lnTo>
                  <a:lnTo>
                    <a:pt x="1743" y="279"/>
                  </a:lnTo>
                  <a:lnTo>
                    <a:pt x="1748" y="279"/>
                  </a:lnTo>
                  <a:lnTo>
                    <a:pt x="1754" y="284"/>
                  </a:lnTo>
                  <a:lnTo>
                    <a:pt x="1760" y="282"/>
                  </a:lnTo>
                  <a:lnTo>
                    <a:pt x="1765" y="283"/>
                  </a:lnTo>
                  <a:lnTo>
                    <a:pt x="1771" y="275"/>
                  </a:lnTo>
                  <a:lnTo>
                    <a:pt x="1776" y="272"/>
                  </a:lnTo>
                  <a:lnTo>
                    <a:pt x="1782" y="270"/>
                  </a:lnTo>
                  <a:lnTo>
                    <a:pt x="1787" y="273"/>
                  </a:lnTo>
                  <a:lnTo>
                    <a:pt x="1793" y="278"/>
                  </a:lnTo>
                  <a:lnTo>
                    <a:pt x="1799" y="276"/>
                  </a:lnTo>
                  <a:lnTo>
                    <a:pt x="1804" y="262"/>
                  </a:lnTo>
                  <a:lnTo>
                    <a:pt x="1809" y="265"/>
                  </a:lnTo>
                  <a:lnTo>
                    <a:pt x="1815" y="269"/>
                  </a:lnTo>
                  <a:lnTo>
                    <a:pt x="1821" y="265"/>
                  </a:lnTo>
                  <a:lnTo>
                    <a:pt x="1826" y="262"/>
                  </a:lnTo>
                  <a:lnTo>
                    <a:pt x="1832" y="261"/>
                  </a:lnTo>
                  <a:lnTo>
                    <a:pt x="1837" y="265"/>
                  </a:lnTo>
                  <a:lnTo>
                    <a:pt x="1843" y="261"/>
                  </a:lnTo>
                  <a:lnTo>
                    <a:pt x="1848" y="262"/>
                  </a:lnTo>
                  <a:lnTo>
                    <a:pt x="1854" y="259"/>
                  </a:lnTo>
                  <a:lnTo>
                    <a:pt x="1860" y="255"/>
                  </a:lnTo>
                  <a:lnTo>
                    <a:pt x="1865" y="254"/>
                  </a:lnTo>
                  <a:lnTo>
                    <a:pt x="1871" y="260"/>
                  </a:lnTo>
                  <a:lnTo>
                    <a:pt x="1876" y="257"/>
                  </a:lnTo>
                  <a:lnTo>
                    <a:pt x="1882" y="261"/>
                  </a:lnTo>
                  <a:lnTo>
                    <a:pt x="1887" y="258"/>
                  </a:lnTo>
                  <a:lnTo>
                    <a:pt x="1893" y="262"/>
                  </a:lnTo>
                  <a:lnTo>
                    <a:pt x="1898" y="250"/>
                  </a:lnTo>
                  <a:lnTo>
                    <a:pt x="1904" y="244"/>
                  </a:lnTo>
                  <a:lnTo>
                    <a:pt x="1909" y="238"/>
                  </a:lnTo>
                  <a:lnTo>
                    <a:pt x="1915" y="242"/>
                  </a:lnTo>
                  <a:lnTo>
                    <a:pt x="1920" y="238"/>
                  </a:lnTo>
                  <a:lnTo>
                    <a:pt x="1926" y="233"/>
                  </a:lnTo>
                  <a:lnTo>
                    <a:pt x="1932" y="230"/>
                  </a:lnTo>
                  <a:lnTo>
                    <a:pt x="1937" y="233"/>
                  </a:lnTo>
                  <a:lnTo>
                    <a:pt x="1943" y="236"/>
                  </a:lnTo>
                  <a:lnTo>
                    <a:pt x="1948" y="237"/>
                  </a:lnTo>
                  <a:lnTo>
                    <a:pt x="1954" y="233"/>
                  </a:lnTo>
                  <a:lnTo>
                    <a:pt x="1959" y="234"/>
                  </a:lnTo>
                  <a:lnTo>
                    <a:pt x="1965" y="234"/>
                  </a:lnTo>
                  <a:lnTo>
                    <a:pt x="1971" y="229"/>
                  </a:lnTo>
                  <a:lnTo>
                    <a:pt x="1976" y="228"/>
                  </a:lnTo>
                  <a:lnTo>
                    <a:pt x="1981" y="229"/>
                  </a:lnTo>
                  <a:lnTo>
                    <a:pt x="1987" y="214"/>
                  </a:lnTo>
                  <a:lnTo>
                    <a:pt x="1993" y="220"/>
                  </a:lnTo>
                  <a:lnTo>
                    <a:pt x="1998" y="224"/>
                  </a:lnTo>
                  <a:lnTo>
                    <a:pt x="2004" y="219"/>
                  </a:lnTo>
                  <a:lnTo>
                    <a:pt x="2009" y="224"/>
                  </a:lnTo>
                  <a:lnTo>
                    <a:pt x="2015" y="223"/>
                  </a:lnTo>
                  <a:lnTo>
                    <a:pt x="2020" y="221"/>
                  </a:lnTo>
                  <a:lnTo>
                    <a:pt x="2026" y="219"/>
                  </a:lnTo>
                  <a:lnTo>
                    <a:pt x="2032" y="218"/>
                  </a:lnTo>
                  <a:lnTo>
                    <a:pt x="2037" y="216"/>
                  </a:lnTo>
                  <a:lnTo>
                    <a:pt x="2043" y="213"/>
                  </a:lnTo>
                  <a:lnTo>
                    <a:pt x="2048" y="208"/>
                  </a:lnTo>
                  <a:lnTo>
                    <a:pt x="2054" y="200"/>
                  </a:lnTo>
                  <a:lnTo>
                    <a:pt x="2059" y="198"/>
                  </a:lnTo>
                  <a:lnTo>
                    <a:pt x="2065" y="201"/>
                  </a:lnTo>
                  <a:lnTo>
                    <a:pt x="2070" y="200"/>
                  </a:lnTo>
                  <a:lnTo>
                    <a:pt x="2076" y="197"/>
                  </a:lnTo>
                  <a:lnTo>
                    <a:pt x="2081" y="198"/>
                  </a:lnTo>
                  <a:lnTo>
                    <a:pt x="2087" y="193"/>
                  </a:lnTo>
                  <a:lnTo>
                    <a:pt x="2093" y="196"/>
                  </a:lnTo>
                  <a:lnTo>
                    <a:pt x="2098" y="196"/>
                  </a:lnTo>
                  <a:lnTo>
                    <a:pt x="2104" y="195"/>
                  </a:lnTo>
                  <a:lnTo>
                    <a:pt x="2109" y="196"/>
                  </a:lnTo>
                  <a:lnTo>
                    <a:pt x="2115" y="192"/>
                  </a:lnTo>
                  <a:lnTo>
                    <a:pt x="2120" y="197"/>
                  </a:lnTo>
                  <a:lnTo>
                    <a:pt x="2126" y="198"/>
                  </a:lnTo>
                  <a:lnTo>
                    <a:pt x="2132" y="200"/>
                  </a:lnTo>
                  <a:lnTo>
                    <a:pt x="2137" y="201"/>
                  </a:lnTo>
                  <a:lnTo>
                    <a:pt x="2142" y="198"/>
                  </a:lnTo>
                  <a:lnTo>
                    <a:pt x="2148" y="194"/>
                  </a:lnTo>
                  <a:lnTo>
                    <a:pt x="2154" y="195"/>
                  </a:lnTo>
                  <a:lnTo>
                    <a:pt x="2159" y="192"/>
                  </a:lnTo>
                  <a:lnTo>
                    <a:pt x="2165" y="188"/>
                  </a:lnTo>
                  <a:lnTo>
                    <a:pt x="2170" y="197"/>
                  </a:lnTo>
                  <a:lnTo>
                    <a:pt x="2176" y="191"/>
                  </a:lnTo>
                  <a:lnTo>
                    <a:pt x="2181" y="188"/>
                  </a:lnTo>
                  <a:lnTo>
                    <a:pt x="2187" y="192"/>
                  </a:lnTo>
                  <a:lnTo>
                    <a:pt x="2193" y="189"/>
                  </a:lnTo>
                  <a:lnTo>
                    <a:pt x="2198" y="188"/>
                  </a:lnTo>
                  <a:lnTo>
                    <a:pt x="2204" y="190"/>
                  </a:lnTo>
                  <a:lnTo>
                    <a:pt x="2209" y="196"/>
                  </a:lnTo>
                  <a:lnTo>
                    <a:pt x="2215" y="187"/>
                  </a:lnTo>
                </a:path>
              </a:pathLst>
            </a:custGeom>
            <a:noFill/>
            <a:ln w="190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Freeform 54">
              <a:extLst>
                <a:ext uri="{FF2B5EF4-FFF2-40B4-BE49-F238E27FC236}">
                  <a16:creationId xmlns:a16="http://schemas.microsoft.com/office/drawing/2014/main" id="{A7B4F96D-D368-4843-A297-4500F6336F2F}"/>
                </a:ext>
              </a:extLst>
            </p:cNvPr>
            <p:cNvSpPr>
              <a:spLocks/>
            </p:cNvSpPr>
            <p:nvPr/>
          </p:nvSpPr>
          <p:spPr bwMode="auto">
            <a:xfrm>
              <a:off x="953861" y="3520116"/>
              <a:ext cx="3516313" cy="972946"/>
            </a:xfrm>
            <a:custGeom>
              <a:avLst/>
              <a:gdLst>
                <a:gd name="T0" fmla="*/ 34 w 2215"/>
                <a:gd name="T1" fmla="*/ 377 h 395"/>
                <a:gd name="T2" fmla="*/ 72 w 2215"/>
                <a:gd name="T3" fmla="*/ 342 h 395"/>
                <a:gd name="T4" fmla="*/ 111 w 2215"/>
                <a:gd name="T5" fmla="*/ 305 h 395"/>
                <a:gd name="T6" fmla="*/ 150 w 2215"/>
                <a:gd name="T7" fmla="*/ 274 h 395"/>
                <a:gd name="T8" fmla="*/ 189 w 2215"/>
                <a:gd name="T9" fmla="*/ 229 h 395"/>
                <a:gd name="T10" fmla="*/ 228 w 2215"/>
                <a:gd name="T11" fmla="*/ 217 h 395"/>
                <a:gd name="T12" fmla="*/ 267 w 2215"/>
                <a:gd name="T13" fmla="*/ 193 h 395"/>
                <a:gd name="T14" fmla="*/ 305 w 2215"/>
                <a:gd name="T15" fmla="*/ 154 h 395"/>
                <a:gd name="T16" fmla="*/ 344 w 2215"/>
                <a:gd name="T17" fmla="*/ 143 h 395"/>
                <a:gd name="T18" fmla="*/ 383 w 2215"/>
                <a:gd name="T19" fmla="*/ 131 h 395"/>
                <a:gd name="T20" fmla="*/ 422 w 2215"/>
                <a:gd name="T21" fmla="*/ 121 h 395"/>
                <a:gd name="T22" fmla="*/ 461 w 2215"/>
                <a:gd name="T23" fmla="*/ 112 h 395"/>
                <a:gd name="T24" fmla="*/ 500 w 2215"/>
                <a:gd name="T25" fmla="*/ 138 h 395"/>
                <a:gd name="T26" fmla="*/ 539 w 2215"/>
                <a:gd name="T27" fmla="*/ 123 h 395"/>
                <a:gd name="T28" fmla="*/ 577 w 2215"/>
                <a:gd name="T29" fmla="*/ 120 h 395"/>
                <a:gd name="T30" fmla="*/ 616 w 2215"/>
                <a:gd name="T31" fmla="*/ 120 h 395"/>
                <a:gd name="T32" fmla="*/ 655 w 2215"/>
                <a:gd name="T33" fmla="*/ 133 h 395"/>
                <a:gd name="T34" fmla="*/ 694 w 2215"/>
                <a:gd name="T35" fmla="*/ 134 h 395"/>
                <a:gd name="T36" fmla="*/ 733 w 2215"/>
                <a:gd name="T37" fmla="*/ 128 h 395"/>
                <a:gd name="T38" fmla="*/ 772 w 2215"/>
                <a:gd name="T39" fmla="*/ 127 h 395"/>
                <a:gd name="T40" fmla="*/ 810 w 2215"/>
                <a:gd name="T41" fmla="*/ 132 h 395"/>
                <a:gd name="T42" fmla="*/ 849 w 2215"/>
                <a:gd name="T43" fmla="*/ 133 h 395"/>
                <a:gd name="T44" fmla="*/ 888 w 2215"/>
                <a:gd name="T45" fmla="*/ 149 h 395"/>
                <a:gd name="T46" fmla="*/ 927 w 2215"/>
                <a:gd name="T47" fmla="*/ 153 h 395"/>
                <a:gd name="T48" fmla="*/ 966 w 2215"/>
                <a:gd name="T49" fmla="*/ 164 h 395"/>
                <a:gd name="T50" fmla="*/ 1005 w 2215"/>
                <a:gd name="T51" fmla="*/ 87 h 395"/>
                <a:gd name="T52" fmla="*/ 1044 w 2215"/>
                <a:gd name="T53" fmla="*/ 6 h 395"/>
                <a:gd name="T54" fmla="*/ 1082 w 2215"/>
                <a:gd name="T55" fmla="*/ 61 h 395"/>
                <a:gd name="T56" fmla="*/ 1121 w 2215"/>
                <a:gd name="T57" fmla="*/ 122 h 395"/>
                <a:gd name="T58" fmla="*/ 1160 w 2215"/>
                <a:gd name="T59" fmla="*/ 167 h 395"/>
                <a:gd name="T60" fmla="*/ 1199 w 2215"/>
                <a:gd name="T61" fmla="*/ 219 h 395"/>
                <a:gd name="T62" fmla="*/ 1238 w 2215"/>
                <a:gd name="T63" fmla="*/ 278 h 395"/>
                <a:gd name="T64" fmla="*/ 1277 w 2215"/>
                <a:gd name="T65" fmla="*/ 294 h 395"/>
                <a:gd name="T66" fmla="*/ 1315 w 2215"/>
                <a:gd name="T67" fmla="*/ 300 h 395"/>
                <a:gd name="T68" fmla="*/ 1354 w 2215"/>
                <a:gd name="T69" fmla="*/ 305 h 395"/>
                <a:gd name="T70" fmla="*/ 1393 w 2215"/>
                <a:gd name="T71" fmla="*/ 311 h 395"/>
                <a:gd name="T72" fmla="*/ 1432 w 2215"/>
                <a:gd name="T73" fmla="*/ 301 h 395"/>
                <a:gd name="T74" fmla="*/ 1471 w 2215"/>
                <a:gd name="T75" fmla="*/ 307 h 395"/>
                <a:gd name="T76" fmla="*/ 1510 w 2215"/>
                <a:gd name="T77" fmla="*/ 297 h 395"/>
                <a:gd name="T78" fmla="*/ 1549 w 2215"/>
                <a:gd name="T79" fmla="*/ 307 h 395"/>
                <a:gd name="T80" fmla="*/ 1587 w 2215"/>
                <a:gd name="T81" fmla="*/ 332 h 395"/>
                <a:gd name="T82" fmla="*/ 1626 w 2215"/>
                <a:gd name="T83" fmla="*/ 318 h 395"/>
                <a:gd name="T84" fmla="*/ 1665 w 2215"/>
                <a:gd name="T85" fmla="*/ 297 h 395"/>
                <a:gd name="T86" fmla="*/ 1704 w 2215"/>
                <a:gd name="T87" fmla="*/ 274 h 395"/>
                <a:gd name="T88" fmla="*/ 1743 w 2215"/>
                <a:gd name="T89" fmla="*/ 289 h 395"/>
                <a:gd name="T90" fmla="*/ 1782 w 2215"/>
                <a:gd name="T91" fmla="*/ 275 h 395"/>
                <a:gd name="T92" fmla="*/ 1821 w 2215"/>
                <a:gd name="T93" fmla="*/ 252 h 395"/>
                <a:gd name="T94" fmla="*/ 1860 w 2215"/>
                <a:gd name="T95" fmla="*/ 231 h 395"/>
                <a:gd name="T96" fmla="*/ 1898 w 2215"/>
                <a:gd name="T97" fmla="*/ 219 h 395"/>
                <a:gd name="T98" fmla="*/ 1937 w 2215"/>
                <a:gd name="T99" fmla="*/ 214 h 395"/>
                <a:gd name="T100" fmla="*/ 1976 w 2215"/>
                <a:gd name="T101" fmla="*/ 208 h 395"/>
                <a:gd name="T102" fmla="*/ 2015 w 2215"/>
                <a:gd name="T103" fmla="*/ 200 h 395"/>
                <a:gd name="T104" fmla="*/ 2054 w 2215"/>
                <a:gd name="T105" fmla="*/ 205 h 395"/>
                <a:gd name="T106" fmla="*/ 2093 w 2215"/>
                <a:gd name="T107" fmla="*/ 201 h 395"/>
                <a:gd name="T108" fmla="*/ 2132 w 2215"/>
                <a:gd name="T109" fmla="*/ 199 h 395"/>
                <a:gd name="T110" fmla="*/ 2170 w 2215"/>
                <a:gd name="T111" fmla="*/ 193 h 395"/>
                <a:gd name="T112" fmla="*/ 2209 w 2215"/>
                <a:gd name="T113" fmla="*/ 19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15" h="395">
                  <a:moveTo>
                    <a:pt x="0" y="389"/>
                  </a:moveTo>
                  <a:lnTo>
                    <a:pt x="6" y="395"/>
                  </a:lnTo>
                  <a:lnTo>
                    <a:pt x="11" y="393"/>
                  </a:lnTo>
                  <a:lnTo>
                    <a:pt x="17" y="389"/>
                  </a:lnTo>
                  <a:lnTo>
                    <a:pt x="22" y="384"/>
                  </a:lnTo>
                  <a:lnTo>
                    <a:pt x="28" y="382"/>
                  </a:lnTo>
                  <a:lnTo>
                    <a:pt x="34" y="377"/>
                  </a:lnTo>
                  <a:lnTo>
                    <a:pt x="39" y="374"/>
                  </a:lnTo>
                  <a:lnTo>
                    <a:pt x="44" y="370"/>
                  </a:lnTo>
                  <a:lnTo>
                    <a:pt x="50" y="365"/>
                  </a:lnTo>
                  <a:lnTo>
                    <a:pt x="56" y="360"/>
                  </a:lnTo>
                  <a:lnTo>
                    <a:pt x="61" y="356"/>
                  </a:lnTo>
                  <a:lnTo>
                    <a:pt x="67" y="352"/>
                  </a:lnTo>
                  <a:lnTo>
                    <a:pt x="72" y="342"/>
                  </a:lnTo>
                  <a:lnTo>
                    <a:pt x="78" y="340"/>
                  </a:lnTo>
                  <a:lnTo>
                    <a:pt x="83" y="334"/>
                  </a:lnTo>
                  <a:lnTo>
                    <a:pt x="89" y="325"/>
                  </a:lnTo>
                  <a:lnTo>
                    <a:pt x="95" y="323"/>
                  </a:lnTo>
                  <a:lnTo>
                    <a:pt x="100" y="315"/>
                  </a:lnTo>
                  <a:lnTo>
                    <a:pt x="106" y="312"/>
                  </a:lnTo>
                  <a:lnTo>
                    <a:pt x="111" y="305"/>
                  </a:lnTo>
                  <a:lnTo>
                    <a:pt x="117" y="297"/>
                  </a:lnTo>
                  <a:lnTo>
                    <a:pt x="122" y="289"/>
                  </a:lnTo>
                  <a:lnTo>
                    <a:pt x="128" y="287"/>
                  </a:lnTo>
                  <a:lnTo>
                    <a:pt x="133" y="284"/>
                  </a:lnTo>
                  <a:lnTo>
                    <a:pt x="139" y="279"/>
                  </a:lnTo>
                  <a:lnTo>
                    <a:pt x="144" y="276"/>
                  </a:lnTo>
                  <a:lnTo>
                    <a:pt x="150" y="274"/>
                  </a:lnTo>
                  <a:lnTo>
                    <a:pt x="156" y="263"/>
                  </a:lnTo>
                  <a:lnTo>
                    <a:pt x="161" y="258"/>
                  </a:lnTo>
                  <a:lnTo>
                    <a:pt x="167" y="249"/>
                  </a:lnTo>
                  <a:lnTo>
                    <a:pt x="172" y="249"/>
                  </a:lnTo>
                  <a:lnTo>
                    <a:pt x="178" y="239"/>
                  </a:lnTo>
                  <a:lnTo>
                    <a:pt x="183" y="236"/>
                  </a:lnTo>
                  <a:lnTo>
                    <a:pt x="189" y="229"/>
                  </a:lnTo>
                  <a:lnTo>
                    <a:pt x="195" y="230"/>
                  </a:lnTo>
                  <a:lnTo>
                    <a:pt x="200" y="222"/>
                  </a:lnTo>
                  <a:lnTo>
                    <a:pt x="206" y="219"/>
                  </a:lnTo>
                  <a:lnTo>
                    <a:pt x="211" y="216"/>
                  </a:lnTo>
                  <a:lnTo>
                    <a:pt x="216" y="219"/>
                  </a:lnTo>
                  <a:lnTo>
                    <a:pt x="222" y="217"/>
                  </a:lnTo>
                  <a:lnTo>
                    <a:pt x="228" y="217"/>
                  </a:lnTo>
                  <a:lnTo>
                    <a:pt x="233" y="216"/>
                  </a:lnTo>
                  <a:lnTo>
                    <a:pt x="239" y="207"/>
                  </a:lnTo>
                  <a:lnTo>
                    <a:pt x="244" y="209"/>
                  </a:lnTo>
                  <a:lnTo>
                    <a:pt x="250" y="214"/>
                  </a:lnTo>
                  <a:lnTo>
                    <a:pt x="255" y="200"/>
                  </a:lnTo>
                  <a:lnTo>
                    <a:pt x="261" y="202"/>
                  </a:lnTo>
                  <a:lnTo>
                    <a:pt x="267" y="193"/>
                  </a:lnTo>
                  <a:lnTo>
                    <a:pt x="272" y="191"/>
                  </a:lnTo>
                  <a:lnTo>
                    <a:pt x="278" y="180"/>
                  </a:lnTo>
                  <a:lnTo>
                    <a:pt x="283" y="176"/>
                  </a:lnTo>
                  <a:lnTo>
                    <a:pt x="289" y="165"/>
                  </a:lnTo>
                  <a:lnTo>
                    <a:pt x="294" y="162"/>
                  </a:lnTo>
                  <a:lnTo>
                    <a:pt x="300" y="161"/>
                  </a:lnTo>
                  <a:lnTo>
                    <a:pt x="305" y="154"/>
                  </a:lnTo>
                  <a:lnTo>
                    <a:pt x="311" y="156"/>
                  </a:lnTo>
                  <a:lnTo>
                    <a:pt x="316" y="151"/>
                  </a:lnTo>
                  <a:lnTo>
                    <a:pt x="322" y="155"/>
                  </a:lnTo>
                  <a:lnTo>
                    <a:pt x="328" y="148"/>
                  </a:lnTo>
                  <a:lnTo>
                    <a:pt x="333" y="148"/>
                  </a:lnTo>
                  <a:lnTo>
                    <a:pt x="339" y="151"/>
                  </a:lnTo>
                  <a:lnTo>
                    <a:pt x="344" y="143"/>
                  </a:lnTo>
                  <a:lnTo>
                    <a:pt x="350" y="145"/>
                  </a:lnTo>
                  <a:lnTo>
                    <a:pt x="355" y="139"/>
                  </a:lnTo>
                  <a:lnTo>
                    <a:pt x="361" y="137"/>
                  </a:lnTo>
                  <a:lnTo>
                    <a:pt x="367" y="141"/>
                  </a:lnTo>
                  <a:lnTo>
                    <a:pt x="372" y="137"/>
                  </a:lnTo>
                  <a:lnTo>
                    <a:pt x="378" y="133"/>
                  </a:lnTo>
                  <a:lnTo>
                    <a:pt x="383" y="131"/>
                  </a:lnTo>
                  <a:lnTo>
                    <a:pt x="389" y="137"/>
                  </a:lnTo>
                  <a:lnTo>
                    <a:pt x="394" y="128"/>
                  </a:lnTo>
                  <a:lnTo>
                    <a:pt x="400" y="119"/>
                  </a:lnTo>
                  <a:lnTo>
                    <a:pt x="405" y="125"/>
                  </a:lnTo>
                  <a:lnTo>
                    <a:pt x="411" y="124"/>
                  </a:lnTo>
                  <a:lnTo>
                    <a:pt x="416" y="125"/>
                  </a:lnTo>
                  <a:lnTo>
                    <a:pt x="422" y="121"/>
                  </a:lnTo>
                  <a:lnTo>
                    <a:pt x="428" y="121"/>
                  </a:lnTo>
                  <a:lnTo>
                    <a:pt x="433" y="118"/>
                  </a:lnTo>
                  <a:lnTo>
                    <a:pt x="439" y="122"/>
                  </a:lnTo>
                  <a:lnTo>
                    <a:pt x="444" y="112"/>
                  </a:lnTo>
                  <a:lnTo>
                    <a:pt x="450" y="114"/>
                  </a:lnTo>
                  <a:lnTo>
                    <a:pt x="455" y="116"/>
                  </a:lnTo>
                  <a:lnTo>
                    <a:pt x="461" y="112"/>
                  </a:lnTo>
                  <a:lnTo>
                    <a:pt x="467" y="109"/>
                  </a:lnTo>
                  <a:lnTo>
                    <a:pt x="472" y="108"/>
                  </a:lnTo>
                  <a:lnTo>
                    <a:pt x="477" y="148"/>
                  </a:lnTo>
                  <a:lnTo>
                    <a:pt x="483" y="100"/>
                  </a:lnTo>
                  <a:lnTo>
                    <a:pt x="489" y="128"/>
                  </a:lnTo>
                  <a:lnTo>
                    <a:pt x="494" y="139"/>
                  </a:lnTo>
                  <a:lnTo>
                    <a:pt x="500" y="138"/>
                  </a:lnTo>
                  <a:lnTo>
                    <a:pt x="505" y="127"/>
                  </a:lnTo>
                  <a:lnTo>
                    <a:pt x="511" y="137"/>
                  </a:lnTo>
                  <a:lnTo>
                    <a:pt x="516" y="133"/>
                  </a:lnTo>
                  <a:lnTo>
                    <a:pt x="522" y="130"/>
                  </a:lnTo>
                  <a:lnTo>
                    <a:pt x="528" y="131"/>
                  </a:lnTo>
                  <a:lnTo>
                    <a:pt x="533" y="124"/>
                  </a:lnTo>
                  <a:lnTo>
                    <a:pt x="539" y="123"/>
                  </a:lnTo>
                  <a:lnTo>
                    <a:pt x="544" y="124"/>
                  </a:lnTo>
                  <a:lnTo>
                    <a:pt x="549" y="125"/>
                  </a:lnTo>
                  <a:lnTo>
                    <a:pt x="555" y="122"/>
                  </a:lnTo>
                  <a:lnTo>
                    <a:pt x="561" y="120"/>
                  </a:lnTo>
                  <a:lnTo>
                    <a:pt x="566" y="123"/>
                  </a:lnTo>
                  <a:lnTo>
                    <a:pt x="572" y="124"/>
                  </a:lnTo>
                  <a:lnTo>
                    <a:pt x="577" y="120"/>
                  </a:lnTo>
                  <a:lnTo>
                    <a:pt x="583" y="125"/>
                  </a:lnTo>
                  <a:lnTo>
                    <a:pt x="588" y="121"/>
                  </a:lnTo>
                  <a:lnTo>
                    <a:pt x="594" y="121"/>
                  </a:lnTo>
                  <a:lnTo>
                    <a:pt x="600" y="123"/>
                  </a:lnTo>
                  <a:lnTo>
                    <a:pt x="605" y="119"/>
                  </a:lnTo>
                  <a:lnTo>
                    <a:pt x="611" y="123"/>
                  </a:lnTo>
                  <a:lnTo>
                    <a:pt x="616" y="120"/>
                  </a:lnTo>
                  <a:lnTo>
                    <a:pt x="622" y="119"/>
                  </a:lnTo>
                  <a:lnTo>
                    <a:pt x="627" y="125"/>
                  </a:lnTo>
                  <a:lnTo>
                    <a:pt x="633" y="140"/>
                  </a:lnTo>
                  <a:lnTo>
                    <a:pt x="638" y="131"/>
                  </a:lnTo>
                  <a:lnTo>
                    <a:pt x="644" y="131"/>
                  </a:lnTo>
                  <a:lnTo>
                    <a:pt x="649" y="134"/>
                  </a:lnTo>
                  <a:lnTo>
                    <a:pt x="655" y="133"/>
                  </a:lnTo>
                  <a:lnTo>
                    <a:pt x="661" y="133"/>
                  </a:lnTo>
                  <a:lnTo>
                    <a:pt x="666" y="124"/>
                  </a:lnTo>
                  <a:lnTo>
                    <a:pt x="672" y="131"/>
                  </a:lnTo>
                  <a:lnTo>
                    <a:pt x="677" y="132"/>
                  </a:lnTo>
                  <a:lnTo>
                    <a:pt x="683" y="133"/>
                  </a:lnTo>
                  <a:lnTo>
                    <a:pt x="688" y="132"/>
                  </a:lnTo>
                  <a:lnTo>
                    <a:pt x="694" y="134"/>
                  </a:lnTo>
                  <a:lnTo>
                    <a:pt x="700" y="134"/>
                  </a:lnTo>
                  <a:lnTo>
                    <a:pt x="705" y="137"/>
                  </a:lnTo>
                  <a:lnTo>
                    <a:pt x="711" y="132"/>
                  </a:lnTo>
                  <a:lnTo>
                    <a:pt x="716" y="133"/>
                  </a:lnTo>
                  <a:lnTo>
                    <a:pt x="722" y="133"/>
                  </a:lnTo>
                  <a:lnTo>
                    <a:pt x="727" y="137"/>
                  </a:lnTo>
                  <a:lnTo>
                    <a:pt x="733" y="128"/>
                  </a:lnTo>
                  <a:lnTo>
                    <a:pt x="738" y="132"/>
                  </a:lnTo>
                  <a:lnTo>
                    <a:pt x="744" y="134"/>
                  </a:lnTo>
                  <a:lnTo>
                    <a:pt x="749" y="124"/>
                  </a:lnTo>
                  <a:lnTo>
                    <a:pt x="755" y="130"/>
                  </a:lnTo>
                  <a:lnTo>
                    <a:pt x="761" y="127"/>
                  </a:lnTo>
                  <a:lnTo>
                    <a:pt x="766" y="117"/>
                  </a:lnTo>
                  <a:lnTo>
                    <a:pt x="772" y="127"/>
                  </a:lnTo>
                  <a:lnTo>
                    <a:pt x="777" y="125"/>
                  </a:lnTo>
                  <a:lnTo>
                    <a:pt x="783" y="125"/>
                  </a:lnTo>
                  <a:lnTo>
                    <a:pt x="788" y="130"/>
                  </a:lnTo>
                  <a:lnTo>
                    <a:pt x="794" y="124"/>
                  </a:lnTo>
                  <a:lnTo>
                    <a:pt x="800" y="116"/>
                  </a:lnTo>
                  <a:lnTo>
                    <a:pt x="805" y="138"/>
                  </a:lnTo>
                  <a:lnTo>
                    <a:pt x="810" y="132"/>
                  </a:lnTo>
                  <a:lnTo>
                    <a:pt x="816" y="169"/>
                  </a:lnTo>
                  <a:lnTo>
                    <a:pt x="822" y="137"/>
                  </a:lnTo>
                  <a:lnTo>
                    <a:pt x="827" y="135"/>
                  </a:lnTo>
                  <a:lnTo>
                    <a:pt x="833" y="141"/>
                  </a:lnTo>
                  <a:lnTo>
                    <a:pt x="838" y="132"/>
                  </a:lnTo>
                  <a:lnTo>
                    <a:pt x="844" y="138"/>
                  </a:lnTo>
                  <a:lnTo>
                    <a:pt x="849" y="133"/>
                  </a:lnTo>
                  <a:lnTo>
                    <a:pt x="855" y="140"/>
                  </a:lnTo>
                  <a:lnTo>
                    <a:pt x="861" y="138"/>
                  </a:lnTo>
                  <a:lnTo>
                    <a:pt x="866" y="141"/>
                  </a:lnTo>
                  <a:lnTo>
                    <a:pt x="872" y="145"/>
                  </a:lnTo>
                  <a:lnTo>
                    <a:pt x="877" y="151"/>
                  </a:lnTo>
                  <a:lnTo>
                    <a:pt x="882" y="150"/>
                  </a:lnTo>
                  <a:lnTo>
                    <a:pt x="888" y="149"/>
                  </a:lnTo>
                  <a:lnTo>
                    <a:pt x="894" y="148"/>
                  </a:lnTo>
                  <a:lnTo>
                    <a:pt x="899" y="151"/>
                  </a:lnTo>
                  <a:lnTo>
                    <a:pt x="905" y="154"/>
                  </a:lnTo>
                  <a:lnTo>
                    <a:pt x="910" y="153"/>
                  </a:lnTo>
                  <a:lnTo>
                    <a:pt x="916" y="156"/>
                  </a:lnTo>
                  <a:lnTo>
                    <a:pt x="921" y="153"/>
                  </a:lnTo>
                  <a:lnTo>
                    <a:pt x="927" y="153"/>
                  </a:lnTo>
                  <a:lnTo>
                    <a:pt x="933" y="156"/>
                  </a:lnTo>
                  <a:lnTo>
                    <a:pt x="938" y="159"/>
                  </a:lnTo>
                  <a:lnTo>
                    <a:pt x="944" y="157"/>
                  </a:lnTo>
                  <a:lnTo>
                    <a:pt x="949" y="155"/>
                  </a:lnTo>
                  <a:lnTo>
                    <a:pt x="955" y="166"/>
                  </a:lnTo>
                  <a:lnTo>
                    <a:pt x="960" y="160"/>
                  </a:lnTo>
                  <a:lnTo>
                    <a:pt x="966" y="164"/>
                  </a:lnTo>
                  <a:lnTo>
                    <a:pt x="971" y="178"/>
                  </a:lnTo>
                  <a:lnTo>
                    <a:pt x="977" y="184"/>
                  </a:lnTo>
                  <a:lnTo>
                    <a:pt x="982" y="186"/>
                  </a:lnTo>
                  <a:lnTo>
                    <a:pt x="988" y="208"/>
                  </a:lnTo>
                  <a:lnTo>
                    <a:pt x="994" y="175"/>
                  </a:lnTo>
                  <a:lnTo>
                    <a:pt x="999" y="137"/>
                  </a:lnTo>
                  <a:lnTo>
                    <a:pt x="1005" y="87"/>
                  </a:lnTo>
                  <a:lnTo>
                    <a:pt x="1010" y="39"/>
                  </a:lnTo>
                  <a:lnTo>
                    <a:pt x="1016" y="11"/>
                  </a:lnTo>
                  <a:lnTo>
                    <a:pt x="1021" y="0"/>
                  </a:lnTo>
                  <a:lnTo>
                    <a:pt x="1027" y="5"/>
                  </a:lnTo>
                  <a:lnTo>
                    <a:pt x="1033" y="5"/>
                  </a:lnTo>
                  <a:lnTo>
                    <a:pt x="1038" y="6"/>
                  </a:lnTo>
                  <a:lnTo>
                    <a:pt x="1044" y="6"/>
                  </a:lnTo>
                  <a:lnTo>
                    <a:pt x="1049" y="16"/>
                  </a:lnTo>
                  <a:lnTo>
                    <a:pt x="1055" y="21"/>
                  </a:lnTo>
                  <a:lnTo>
                    <a:pt x="1060" y="30"/>
                  </a:lnTo>
                  <a:lnTo>
                    <a:pt x="1066" y="33"/>
                  </a:lnTo>
                  <a:lnTo>
                    <a:pt x="1071" y="40"/>
                  </a:lnTo>
                  <a:lnTo>
                    <a:pt x="1077" y="52"/>
                  </a:lnTo>
                  <a:lnTo>
                    <a:pt x="1082" y="61"/>
                  </a:lnTo>
                  <a:lnTo>
                    <a:pt x="1088" y="71"/>
                  </a:lnTo>
                  <a:lnTo>
                    <a:pt x="1094" y="81"/>
                  </a:lnTo>
                  <a:lnTo>
                    <a:pt x="1099" y="92"/>
                  </a:lnTo>
                  <a:lnTo>
                    <a:pt x="1105" y="97"/>
                  </a:lnTo>
                  <a:lnTo>
                    <a:pt x="1110" y="108"/>
                  </a:lnTo>
                  <a:lnTo>
                    <a:pt x="1116" y="118"/>
                  </a:lnTo>
                  <a:lnTo>
                    <a:pt x="1121" y="122"/>
                  </a:lnTo>
                  <a:lnTo>
                    <a:pt x="1127" y="138"/>
                  </a:lnTo>
                  <a:lnTo>
                    <a:pt x="1133" y="141"/>
                  </a:lnTo>
                  <a:lnTo>
                    <a:pt x="1138" y="146"/>
                  </a:lnTo>
                  <a:lnTo>
                    <a:pt x="1143" y="159"/>
                  </a:lnTo>
                  <a:lnTo>
                    <a:pt x="1149" y="162"/>
                  </a:lnTo>
                  <a:lnTo>
                    <a:pt x="1155" y="173"/>
                  </a:lnTo>
                  <a:lnTo>
                    <a:pt x="1160" y="167"/>
                  </a:lnTo>
                  <a:lnTo>
                    <a:pt x="1166" y="182"/>
                  </a:lnTo>
                  <a:lnTo>
                    <a:pt x="1171" y="182"/>
                  </a:lnTo>
                  <a:lnTo>
                    <a:pt x="1177" y="194"/>
                  </a:lnTo>
                  <a:lnTo>
                    <a:pt x="1182" y="199"/>
                  </a:lnTo>
                  <a:lnTo>
                    <a:pt x="1188" y="197"/>
                  </a:lnTo>
                  <a:lnTo>
                    <a:pt x="1194" y="205"/>
                  </a:lnTo>
                  <a:lnTo>
                    <a:pt x="1199" y="219"/>
                  </a:lnTo>
                  <a:lnTo>
                    <a:pt x="1205" y="251"/>
                  </a:lnTo>
                  <a:lnTo>
                    <a:pt x="1210" y="268"/>
                  </a:lnTo>
                  <a:lnTo>
                    <a:pt x="1215" y="264"/>
                  </a:lnTo>
                  <a:lnTo>
                    <a:pt x="1221" y="274"/>
                  </a:lnTo>
                  <a:lnTo>
                    <a:pt x="1227" y="272"/>
                  </a:lnTo>
                  <a:lnTo>
                    <a:pt x="1232" y="276"/>
                  </a:lnTo>
                  <a:lnTo>
                    <a:pt x="1238" y="278"/>
                  </a:lnTo>
                  <a:lnTo>
                    <a:pt x="1243" y="279"/>
                  </a:lnTo>
                  <a:lnTo>
                    <a:pt x="1249" y="286"/>
                  </a:lnTo>
                  <a:lnTo>
                    <a:pt x="1254" y="286"/>
                  </a:lnTo>
                  <a:lnTo>
                    <a:pt x="1260" y="290"/>
                  </a:lnTo>
                  <a:lnTo>
                    <a:pt x="1266" y="296"/>
                  </a:lnTo>
                  <a:lnTo>
                    <a:pt x="1271" y="296"/>
                  </a:lnTo>
                  <a:lnTo>
                    <a:pt x="1277" y="294"/>
                  </a:lnTo>
                  <a:lnTo>
                    <a:pt x="1282" y="287"/>
                  </a:lnTo>
                  <a:lnTo>
                    <a:pt x="1288" y="293"/>
                  </a:lnTo>
                  <a:lnTo>
                    <a:pt x="1293" y="294"/>
                  </a:lnTo>
                  <a:lnTo>
                    <a:pt x="1299" y="292"/>
                  </a:lnTo>
                  <a:lnTo>
                    <a:pt x="1305" y="299"/>
                  </a:lnTo>
                  <a:lnTo>
                    <a:pt x="1310" y="301"/>
                  </a:lnTo>
                  <a:lnTo>
                    <a:pt x="1315" y="300"/>
                  </a:lnTo>
                  <a:lnTo>
                    <a:pt x="1321" y="296"/>
                  </a:lnTo>
                  <a:lnTo>
                    <a:pt x="1327" y="297"/>
                  </a:lnTo>
                  <a:lnTo>
                    <a:pt x="1332" y="299"/>
                  </a:lnTo>
                  <a:lnTo>
                    <a:pt x="1338" y="298"/>
                  </a:lnTo>
                  <a:lnTo>
                    <a:pt x="1343" y="305"/>
                  </a:lnTo>
                  <a:lnTo>
                    <a:pt x="1349" y="300"/>
                  </a:lnTo>
                  <a:lnTo>
                    <a:pt x="1354" y="305"/>
                  </a:lnTo>
                  <a:lnTo>
                    <a:pt x="1360" y="295"/>
                  </a:lnTo>
                  <a:lnTo>
                    <a:pt x="1366" y="311"/>
                  </a:lnTo>
                  <a:lnTo>
                    <a:pt x="1371" y="305"/>
                  </a:lnTo>
                  <a:lnTo>
                    <a:pt x="1377" y="300"/>
                  </a:lnTo>
                  <a:lnTo>
                    <a:pt x="1382" y="310"/>
                  </a:lnTo>
                  <a:lnTo>
                    <a:pt x="1388" y="314"/>
                  </a:lnTo>
                  <a:lnTo>
                    <a:pt x="1393" y="311"/>
                  </a:lnTo>
                  <a:lnTo>
                    <a:pt x="1399" y="315"/>
                  </a:lnTo>
                  <a:lnTo>
                    <a:pt x="1404" y="316"/>
                  </a:lnTo>
                  <a:lnTo>
                    <a:pt x="1410" y="310"/>
                  </a:lnTo>
                  <a:lnTo>
                    <a:pt x="1415" y="313"/>
                  </a:lnTo>
                  <a:lnTo>
                    <a:pt x="1421" y="309"/>
                  </a:lnTo>
                  <a:lnTo>
                    <a:pt x="1427" y="304"/>
                  </a:lnTo>
                  <a:lnTo>
                    <a:pt x="1432" y="301"/>
                  </a:lnTo>
                  <a:lnTo>
                    <a:pt x="1438" y="304"/>
                  </a:lnTo>
                  <a:lnTo>
                    <a:pt x="1443" y="321"/>
                  </a:lnTo>
                  <a:lnTo>
                    <a:pt x="1449" y="311"/>
                  </a:lnTo>
                  <a:lnTo>
                    <a:pt x="1454" y="309"/>
                  </a:lnTo>
                  <a:lnTo>
                    <a:pt x="1460" y="314"/>
                  </a:lnTo>
                  <a:lnTo>
                    <a:pt x="1466" y="310"/>
                  </a:lnTo>
                  <a:lnTo>
                    <a:pt x="1471" y="307"/>
                  </a:lnTo>
                  <a:lnTo>
                    <a:pt x="1476" y="339"/>
                  </a:lnTo>
                  <a:lnTo>
                    <a:pt x="1482" y="300"/>
                  </a:lnTo>
                  <a:lnTo>
                    <a:pt x="1488" y="303"/>
                  </a:lnTo>
                  <a:lnTo>
                    <a:pt x="1493" y="306"/>
                  </a:lnTo>
                  <a:lnTo>
                    <a:pt x="1499" y="297"/>
                  </a:lnTo>
                  <a:lnTo>
                    <a:pt x="1504" y="296"/>
                  </a:lnTo>
                  <a:lnTo>
                    <a:pt x="1510" y="297"/>
                  </a:lnTo>
                  <a:lnTo>
                    <a:pt x="1515" y="298"/>
                  </a:lnTo>
                  <a:lnTo>
                    <a:pt x="1521" y="284"/>
                  </a:lnTo>
                  <a:lnTo>
                    <a:pt x="1527" y="299"/>
                  </a:lnTo>
                  <a:lnTo>
                    <a:pt x="1532" y="296"/>
                  </a:lnTo>
                  <a:lnTo>
                    <a:pt x="1538" y="298"/>
                  </a:lnTo>
                  <a:lnTo>
                    <a:pt x="1543" y="314"/>
                  </a:lnTo>
                  <a:lnTo>
                    <a:pt x="1549" y="307"/>
                  </a:lnTo>
                  <a:lnTo>
                    <a:pt x="1554" y="312"/>
                  </a:lnTo>
                  <a:lnTo>
                    <a:pt x="1560" y="322"/>
                  </a:lnTo>
                  <a:lnTo>
                    <a:pt x="1565" y="323"/>
                  </a:lnTo>
                  <a:lnTo>
                    <a:pt x="1571" y="325"/>
                  </a:lnTo>
                  <a:lnTo>
                    <a:pt x="1576" y="332"/>
                  </a:lnTo>
                  <a:lnTo>
                    <a:pt x="1582" y="330"/>
                  </a:lnTo>
                  <a:lnTo>
                    <a:pt x="1587" y="332"/>
                  </a:lnTo>
                  <a:lnTo>
                    <a:pt x="1593" y="327"/>
                  </a:lnTo>
                  <a:lnTo>
                    <a:pt x="1599" y="329"/>
                  </a:lnTo>
                  <a:lnTo>
                    <a:pt x="1604" y="325"/>
                  </a:lnTo>
                  <a:lnTo>
                    <a:pt x="1610" y="316"/>
                  </a:lnTo>
                  <a:lnTo>
                    <a:pt x="1615" y="311"/>
                  </a:lnTo>
                  <a:lnTo>
                    <a:pt x="1621" y="315"/>
                  </a:lnTo>
                  <a:lnTo>
                    <a:pt x="1626" y="318"/>
                  </a:lnTo>
                  <a:lnTo>
                    <a:pt x="1632" y="314"/>
                  </a:lnTo>
                  <a:lnTo>
                    <a:pt x="1638" y="309"/>
                  </a:lnTo>
                  <a:lnTo>
                    <a:pt x="1643" y="306"/>
                  </a:lnTo>
                  <a:lnTo>
                    <a:pt x="1648" y="304"/>
                  </a:lnTo>
                  <a:lnTo>
                    <a:pt x="1654" y="300"/>
                  </a:lnTo>
                  <a:lnTo>
                    <a:pt x="1660" y="300"/>
                  </a:lnTo>
                  <a:lnTo>
                    <a:pt x="1665" y="297"/>
                  </a:lnTo>
                  <a:lnTo>
                    <a:pt x="1671" y="297"/>
                  </a:lnTo>
                  <a:lnTo>
                    <a:pt x="1676" y="289"/>
                  </a:lnTo>
                  <a:lnTo>
                    <a:pt x="1682" y="293"/>
                  </a:lnTo>
                  <a:lnTo>
                    <a:pt x="1687" y="284"/>
                  </a:lnTo>
                  <a:lnTo>
                    <a:pt x="1693" y="293"/>
                  </a:lnTo>
                  <a:lnTo>
                    <a:pt x="1699" y="289"/>
                  </a:lnTo>
                  <a:lnTo>
                    <a:pt x="1704" y="274"/>
                  </a:lnTo>
                  <a:lnTo>
                    <a:pt x="1710" y="302"/>
                  </a:lnTo>
                  <a:lnTo>
                    <a:pt x="1715" y="298"/>
                  </a:lnTo>
                  <a:lnTo>
                    <a:pt x="1721" y="296"/>
                  </a:lnTo>
                  <a:lnTo>
                    <a:pt x="1726" y="294"/>
                  </a:lnTo>
                  <a:lnTo>
                    <a:pt x="1732" y="290"/>
                  </a:lnTo>
                  <a:lnTo>
                    <a:pt x="1737" y="289"/>
                  </a:lnTo>
                  <a:lnTo>
                    <a:pt x="1743" y="289"/>
                  </a:lnTo>
                  <a:lnTo>
                    <a:pt x="1748" y="283"/>
                  </a:lnTo>
                  <a:lnTo>
                    <a:pt x="1754" y="293"/>
                  </a:lnTo>
                  <a:lnTo>
                    <a:pt x="1760" y="283"/>
                  </a:lnTo>
                  <a:lnTo>
                    <a:pt x="1765" y="284"/>
                  </a:lnTo>
                  <a:lnTo>
                    <a:pt x="1771" y="276"/>
                  </a:lnTo>
                  <a:lnTo>
                    <a:pt x="1776" y="273"/>
                  </a:lnTo>
                  <a:lnTo>
                    <a:pt x="1782" y="275"/>
                  </a:lnTo>
                  <a:lnTo>
                    <a:pt x="1787" y="263"/>
                  </a:lnTo>
                  <a:lnTo>
                    <a:pt x="1793" y="266"/>
                  </a:lnTo>
                  <a:lnTo>
                    <a:pt x="1799" y="261"/>
                  </a:lnTo>
                  <a:lnTo>
                    <a:pt x="1804" y="259"/>
                  </a:lnTo>
                  <a:lnTo>
                    <a:pt x="1809" y="256"/>
                  </a:lnTo>
                  <a:lnTo>
                    <a:pt x="1815" y="255"/>
                  </a:lnTo>
                  <a:lnTo>
                    <a:pt x="1821" y="252"/>
                  </a:lnTo>
                  <a:lnTo>
                    <a:pt x="1826" y="254"/>
                  </a:lnTo>
                  <a:lnTo>
                    <a:pt x="1832" y="246"/>
                  </a:lnTo>
                  <a:lnTo>
                    <a:pt x="1837" y="247"/>
                  </a:lnTo>
                  <a:lnTo>
                    <a:pt x="1843" y="242"/>
                  </a:lnTo>
                  <a:lnTo>
                    <a:pt x="1848" y="236"/>
                  </a:lnTo>
                  <a:lnTo>
                    <a:pt x="1854" y="232"/>
                  </a:lnTo>
                  <a:lnTo>
                    <a:pt x="1860" y="231"/>
                  </a:lnTo>
                  <a:lnTo>
                    <a:pt x="1865" y="232"/>
                  </a:lnTo>
                  <a:lnTo>
                    <a:pt x="1871" y="234"/>
                  </a:lnTo>
                  <a:lnTo>
                    <a:pt x="1876" y="226"/>
                  </a:lnTo>
                  <a:lnTo>
                    <a:pt x="1882" y="227"/>
                  </a:lnTo>
                  <a:lnTo>
                    <a:pt x="1887" y="225"/>
                  </a:lnTo>
                  <a:lnTo>
                    <a:pt x="1893" y="222"/>
                  </a:lnTo>
                  <a:lnTo>
                    <a:pt x="1898" y="219"/>
                  </a:lnTo>
                  <a:lnTo>
                    <a:pt x="1904" y="217"/>
                  </a:lnTo>
                  <a:lnTo>
                    <a:pt x="1909" y="221"/>
                  </a:lnTo>
                  <a:lnTo>
                    <a:pt x="1915" y="219"/>
                  </a:lnTo>
                  <a:lnTo>
                    <a:pt x="1920" y="219"/>
                  </a:lnTo>
                  <a:lnTo>
                    <a:pt x="1926" y="213"/>
                  </a:lnTo>
                  <a:lnTo>
                    <a:pt x="1932" y="215"/>
                  </a:lnTo>
                  <a:lnTo>
                    <a:pt x="1937" y="214"/>
                  </a:lnTo>
                  <a:lnTo>
                    <a:pt x="1943" y="208"/>
                  </a:lnTo>
                  <a:lnTo>
                    <a:pt x="1948" y="208"/>
                  </a:lnTo>
                  <a:lnTo>
                    <a:pt x="1954" y="201"/>
                  </a:lnTo>
                  <a:lnTo>
                    <a:pt x="1959" y="208"/>
                  </a:lnTo>
                  <a:lnTo>
                    <a:pt x="1965" y="200"/>
                  </a:lnTo>
                  <a:lnTo>
                    <a:pt x="1971" y="202"/>
                  </a:lnTo>
                  <a:lnTo>
                    <a:pt x="1976" y="208"/>
                  </a:lnTo>
                  <a:lnTo>
                    <a:pt x="1981" y="199"/>
                  </a:lnTo>
                  <a:lnTo>
                    <a:pt x="1987" y="201"/>
                  </a:lnTo>
                  <a:lnTo>
                    <a:pt x="1993" y="201"/>
                  </a:lnTo>
                  <a:lnTo>
                    <a:pt x="1998" y="196"/>
                  </a:lnTo>
                  <a:lnTo>
                    <a:pt x="2004" y="203"/>
                  </a:lnTo>
                  <a:lnTo>
                    <a:pt x="2009" y="198"/>
                  </a:lnTo>
                  <a:lnTo>
                    <a:pt x="2015" y="200"/>
                  </a:lnTo>
                  <a:lnTo>
                    <a:pt x="2020" y="196"/>
                  </a:lnTo>
                  <a:lnTo>
                    <a:pt x="2026" y="200"/>
                  </a:lnTo>
                  <a:lnTo>
                    <a:pt x="2032" y="205"/>
                  </a:lnTo>
                  <a:lnTo>
                    <a:pt x="2037" y="205"/>
                  </a:lnTo>
                  <a:lnTo>
                    <a:pt x="2043" y="201"/>
                  </a:lnTo>
                  <a:lnTo>
                    <a:pt x="2048" y="203"/>
                  </a:lnTo>
                  <a:lnTo>
                    <a:pt x="2054" y="205"/>
                  </a:lnTo>
                  <a:lnTo>
                    <a:pt x="2059" y="208"/>
                  </a:lnTo>
                  <a:lnTo>
                    <a:pt x="2065" y="206"/>
                  </a:lnTo>
                  <a:lnTo>
                    <a:pt x="2070" y="197"/>
                  </a:lnTo>
                  <a:lnTo>
                    <a:pt x="2076" y="195"/>
                  </a:lnTo>
                  <a:lnTo>
                    <a:pt x="2081" y="187"/>
                  </a:lnTo>
                  <a:lnTo>
                    <a:pt x="2087" y="201"/>
                  </a:lnTo>
                  <a:lnTo>
                    <a:pt x="2093" y="201"/>
                  </a:lnTo>
                  <a:lnTo>
                    <a:pt x="2098" y="197"/>
                  </a:lnTo>
                  <a:lnTo>
                    <a:pt x="2104" y="201"/>
                  </a:lnTo>
                  <a:lnTo>
                    <a:pt x="2109" y="204"/>
                  </a:lnTo>
                  <a:lnTo>
                    <a:pt x="2115" y="199"/>
                  </a:lnTo>
                  <a:lnTo>
                    <a:pt x="2120" y="205"/>
                  </a:lnTo>
                  <a:lnTo>
                    <a:pt x="2126" y="199"/>
                  </a:lnTo>
                  <a:lnTo>
                    <a:pt x="2132" y="199"/>
                  </a:lnTo>
                  <a:lnTo>
                    <a:pt x="2137" y="200"/>
                  </a:lnTo>
                  <a:lnTo>
                    <a:pt x="2142" y="200"/>
                  </a:lnTo>
                  <a:lnTo>
                    <a:pt x="2148" y="195"/>
                  </a:lnTo>
                  <a:lnTo>
                    <a:pt x="2154" y="195"/>
                  </a:lnTo>
                  <a:lnTo>
                    <a:pt x="2159" y="195"/>
                  </a:lnTo>
                  <a:lnTo>
                    <a:pt x="2165" y="194"/>
                  </a:lnTo>
                  <a:lnTo>
                    <a:pt x="2170" y="193"/>
                  </a:lnTo>
                  <a:lnTo>
                    <a:pt x="2176" y="193"/>
                  </a:lnTo>
                  <a:lnTo>
                    <a:pt x="2181" y="196"/>
                  </a:lnTo>
                  <a:lnTo>
                    <a:pt x="2187" y="193"/>
                  </a:lnTo>
                  <a:lnTo>
                    <a:pt x="2193" y="196"/>
                  </a:lnTo>
                  <a:lnTo>
                    <a:pt x="2198" y="195"/>
                  </a:lnTo>
                  <a:lnTo>
                    <a:pt x="2204" y="191"/>
                  </a:lnTo>
                  <a:lnTo>
                    <a:pt x="2209" y="191"/>
                  </a:lnTo>
                  <a:lnTo>
                    <a:pt x="2215" y="185"/>
                  </a:lnTo>
                </a:path>
              </a:pathLst>
            </a:custGeom>
            <a:noFill/>
            <a:ln w="19050" cap="flat">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169" name="Group 168">
              <a:extLst>
                <a:ext uri="{FF2B5EF4-FFF2-40B4-BE49-F238E27FC236}">
                  <a16:creationId xmlns:a16="http://schemas.microsoft.com/office/drawing/2014/main" id="{F042AAE1-7793-4DF6-AE78-BC63C301A905}"/>
                </a:ext>
              </a:extLst>
            </p:cNvPr>
            <p:cNvGrpSpPr/>
            <p:nvPr/>
          </p:nvGrpSpPr>
          <p:grpSpPr>
            <a:xfrm>
              <a:off x="947510" y="5064423"/>
              <a:ext cx="3516313" cy="34184"/>
              <a:chOff x="3614991" y="6733566"/>
              <a:chExt cx="3516313" cy="34184"/>
            </a:xfrm>
          </p:grpSpPr>
          <p:sp>
            <p:nvSpPr>
              <p:cNvPr id="170" name="Line 46">
                <a:extLst>
                  <a:ext uri="{FF2B5EF4-FFF2-40B4-BE49-F238E27FC236}">
                    <a16:creationId xmlns:a16="http://schemas.microsoft.com/office/drawing/2014/main" id="{65010341-87D9-4A52-9B84-87AA8441201C}"/>
                  </a:ext>
                </a:extLst>
              </p:cNvPr>
              <p:cNvSpPr>
                <a:spLocks noChangeShapeType="1"/>
              </p:cNvSpPr>
              <p:nvPr/>
            </p:nvSpPr>
            <p:spPr bwMode="auto">
              <a:xfrm>
                <a:off x="3614991" y="6733566"/>
                <a:ext cx="35163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47">
                <a:extLst>
                  <a:ext uri="{FF2B5EF4-FFF2-40B4-BE49-F238E27FC236}">
                    <a16:creationId xmlns:a16="http://schemas.microsoft.com/office/drawing/2014/main" id="{AC642B86-C7C9-4C6C-8C7C-51D8E846E7F1}"/>
                  </a:ext>
                </a:extLst>
              </p:cNvPr>
              <p:cNvSpPr>
                <a:spLocks noChangeShapeType="1"/>
              </p:cNvSpPr>
              <p:nvPr/>
            </p:nvSpPr>
            <p:spPr bwMode="auto">
              <a:xfrm flipV="1">
                <a:off x="3614991" y="6734412"/>
                <a:ext cx="0" cy="333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48">
                <a:extLst>
                  <a:ext uri="{FF2B5EF4-FFF2-40B4-BE49-F238E27FC236}">
                    <a16:creationId xmlns:a16="http://schemas.microsoft.com/office/drawing/2014/main" id="{0B5B63BC-72DE-48F3-AF6D-9DE6EBE5ADA1}"/>
                  </a:ext>
                </a:extLst>
              </p:cNvPr>
              <p:cNvSpPr>
                <a:spLocks noChangeShapeType="1"/>
              </p:cNvSpPr>
              <p:nvPr/>
            </p:nvSpPr>
            <p:spPr bwMode="auto">
              <a:xfrm flipV="1">
                <a:off x="7131303" y="6734412"/>
                <a:ext cx="0" cy="33338"/>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1138" name="Rectangle 1137">
            <a:extLst>
              <a:ext uri="{FF2B5EF4-FFF2-40B4-BE49-F238E27FC236}">
                <a16:creationId xmlns:a16="http://schemas.microsoft.com/office/drawing/2014/main" id="{762D804D-ECDC-420C-9031-DD1430DD3049}"/>
              </a:ext>
            </a:extLst>
          </p:cNvPr>
          <p:cNvSpPr/>
          <p:nvPr/>
        </p:nvSpPr>
        <p:spPr>
          <a:xfrm>
            <a:off x="381000" y="1529060"/>
            <a:ext cx="12115800" cy="1118255"/>
          </a:xfrm>
          <a:prstGeom prst="rect">
            <a:avLst/>
          </a:prstGeom>
        </p:spPr>
        <p:txBody>
          <a:bodyPr wrap="square">
            <a:spAutoFit/>
          </a:bodyPr>
          <a:lstStyle/>
          <a:p>
            <a:pPr>
              <a:spcAft>
                <a:spcPts val="400"/>
              </a:spcAft>
            </a:pPr>
            <a:r>
              <a:rPr lang="en-US" dirty="0"/>
              <a:t>Let us run the Matrix Profile, looking for four-second long motifs…</a:t>
            </a:r>
          </a:p>
          <a:p>
            <a:r>
              <a:rPr lang="en-US" sz="1200" dirty="0">
                <a:latin typeface="Courier New" panose="02070309020205020404" pitchFamily="49" charset="0"/>
                <a:cs typeface="Courier New" panose="02070309020205020404" pitchFamily="49" charset="0"/>
              </a:rPr>
              <a:t>  &gt;&gt; load </a:t>
            </a:r>
            <a:r>
              <a:rPr lang="en-US" sz="1200" dirty="0" err="1">
                <a:latin typeface="Courier New" panose="02070309020205020404" pitchFamily="49" charset="0"/>
                <a:cs typeface="Courier New" panose="02070309020205020404" pitchFamily="49" charset="0"/>
              </a:rPr>
              <a:t>eog_sample.mat</a:t>
            </a:r>
            <a:endParaRPr lang="en-US" sz="1200" dirty="0">
              <a:latin typeface="Courier New" panose="02070309020205020404" pitchFamily="49" charset="0"/>
              <a:cs typeface="Courier New" panose="02070309020205020404" pitchFamily="49" charset="0"/>
            </a:endParaRPr>
          </a:p>
          <a:p>
            <a:pPr>
              <a:spcAft>
                <a:spcPts val="400"/>
              </a:spcAft>
            </a:pPr>
            <a:r>
              <a:rPr lang="en-US" sz="1200" dirty="0">
                <a:latin typeface="Courier New" panose="02070309020205020404" pitchFamily="49" charset="0"/>
                <a:cs typeface="Courier New" panose="02070309020205020404" pitchFamily="49" charset="0"/>
              </a:rPr>
              <a:t>  &gt;&gt; [</a:t>
            </a:r>
            <a:r>
              <a:rPr lang="en-US" sz="1200" dirty="0" err="1">
                <a:latin typeface="Courier New" panose="02070309020205020404" pitchFamily="49" charset="0"/>
                <a:cs typeface="Courier New" panose="02070309020205020404" pitchFamily="49" charset="0"/>
              </a:rPr>
              <a:t>matrixProfile</a:t>
            </a:r>
            <a:r>
              <a:rPr lang="en-US" sz="1200" dirty="0">
                <a:latin typeface="Courier New" panose="02070309020205020404" pitchFamily="49" charset="0"/>
                <a:cs typeface="Courier New" panose="02070309020205020404" pitchFamily="49" charset="0"/>
              </a:rPr>
              <a:t> profileIndex, motifIndex, discordIndex] = interactiveMatrixProfileVer3_website(</a:t>
            </a:r>
            <a:r>
              <a:rPr lang="en-US" sz="1200" dirty="0" err="1">
                <a:latin typeface="Courier New" panose="02070309020205020404" pitchFamily="49" charset="0"/>
                <a:cs typeface="Courier New" panose="02070309020205020404" pitchFamily="49" charset="0"/>
              </a:rPr>
              <a:t>eog_sample</a:t>
            </a:r>
            <a:r>
              <a:rPr lang="en-US" sz="1200" dirty="0">
                <a:latin typeface="Courier New" panose="02070309020205020404" pitchFamily="49" charset="0"/>
                <a:cs typeface="Courier New" panose="02070309020205020404" pitchFamily="49" charset="0"/>
              </a:rPr>
              <a:t>, 400);</a:t>
            </a:r>
          </a:p>
          <a:p>
            <a:r>
              <a:rPr lang="en-US" dirty="0"/>
              <a:t>The code takes a while to fully converge, but in just a few seconds, we see some stunningly well conserved motifs…</a:t>
            </a:r>
          </a:p>
        </p:txBody>
      </p:sp>
      <p:pic>
        <p:nvPicPr>
          <p:cNvPr id="1140" name="Picture 1139">
            <a:extLst>
              <a:ext uri="{FF2B5EF4-FFF2-40B4-BE49-F238E27FC236}">
                <a16:creationId xmlns:a16="http://schemas.microsoft.com/office/drawing/2014/main" id="{D6B2FDCD-576B-455C-8546-6D16E4C5FC75}"/>
              </a:ext>
            </a:extLst>
          </p:cNvPr>
          <p:cNvPicPr>
            <a:picLocks noChangeAspect="1"/>
          </p:cNvPicPr>
          <p:nvPr/>
        </p:nvPicPr>
        <p:blipFill rotWithShape="1">
          <a:blip r:embed="rId5"/>
          <a:srcRect t="9481" r="40302"/>
          <a:stretch/>
        </p:blipFill>
        <p:spPr>
          <a:xfrm>
            <a:off x="175901" y="5037568"/>
            <a:ext cx="2943581" cy="1610882"/>
          </a:xfrm>
          <a:prstGeom prst="rect">
            <a:avLst/>
          </a:prstGeom>
        </p:spPr>
      </p:pic>
      <p:sp>
        <p:nvSpPr>
          <p:cNvPr id="180" name="Freeform 62">
            <a:extLst>
              <a:ext uri="{FF2B5EF4-FFF2-40B4-BE49-F238E27FC236}">
                <a16:creationId xmlns:a16="http://schemas.microsoft.com/office/drawing/2014/main" id="{DFB99093-59D4-43B3-9A34-01D7297A6B04}"/>
              </a:ext>
            </a:extLst>
          </p:cNvPr>
          <p:cNvSpPr>
            <a:spLocks/>
          </p:cNvSpPr>
          <p:nvPr/>
        </p:nvSpPr>
        <p:spPr bwMode="auto">
          <a:xfrm>
            <a:off x="1891464" y="4610903"/>
            <a:ext cx="1387957" cy="1040511"/>
          </a:xfrm>
          <a:custGeom>
            <a:avLst/>
            <a:gdLst>
              <a:gd name="T0" fmla="*/ 34 w 2215"/>
              <a:gd name="T1" fmla="*/ 149 h 395"/>
              <a:gd name="T2" fmla="*/ 72 w 2215"/>
              <a:gd name="T3" fmla="*/ 165 h 395"/>
              <a:gd name="T4" fmla="*/ 111 w 2215"/>
              <a:gd name="T5" fmla="*/ 146 h 395"/>
              <a:gd name="T6" fmla="*/ 150 w 2215"/>
              <a:gd name="T7" fmla="*/ 179 h 395"/>
              <a:gd name="T8" fmla="*/ 189 w 2215"/>
              <a:gd name="T9" fmla="*/ 156 h 395"/>
              <a:gd name="T10" fmla="*/ 228 w 2215"/>
              <a:gd name="T11" fmla="*/ 163 h 395"/>
              <a:gd name="T12" fmla="*/ 267 w 2215"/>
              <a:gd name="T13" fmla="*/ 159 h 395"/>
              <a:gd name="T14" fmla="*/ 305 w 2215"/>
              <a:gd name="T15" fmla="*/ 146 h 395"/>
              <a:gd name="T16" fmla="*/ 344 w 2215"/>
              <a:gd name="T17" fmla="*/ 162 h 395"/>
              <a:gd name="T18" fmla="*/ 383 w 2215"/>
              <a:gd name="T19" fmla="*/ 157 h 395"/>
              <a:gd name="T20" fmla="*/ 422 w 2215"/>
              <a:gd name="T21" fmla="*/ 153 h 395"/>
              <a:gd name="T22" fmla="*/ 461 w 2215"/>
              <a:gd name="T23" fmla="*/ 165 h 395"/>
              <a:gd name="T24" fmla="*/ 500 w 2215"/>
              <a:gd name="T25" fmla="*/ 153 h 395"/>
              <a:gd name="T26" fmla="*/ 539 w 2215"/>
              <a:gd name="T27" fmla="*/ 154 h 395"/>
              <a:gd name="T28" fmla="*/ 577 w 2215"/>
              <a:gd name="T29" fmla="*/ 179 h 395"/>
              <a:gd name="T30" fmla="*/ 616 w 2215"/>
              <a:gd name="T31" fmla="*/ 151 h 395"/>
              <a:gd name="T32" fmla="*/ 655 w 2215"/>
              <a:gd name="T33" fmla="*/ 146 h 395"/>
              <a:gd name="T34" fmla="*/ 694 w 2215"/>
              <a:gd name="T35" fmla="*/ 148 h 395"/>
              <a:gd name="T36" fmla="*/ 733 w 2215"/>
              <a:gd name="T37" fmla="*/ 151 h 395"/>
              <a:gd name="T38" fmla="*/ 772 w 2215"/>
              <a:gd name="T39" fmla="*/ 147 h 395"/>
              <a:gd name="T40" fmla="*/ 810 w 2215"/>
              <a:gd name="T41" fmla="*/ 140 h 395"/>
              <a:gd name="T42" fmla="*/ 849 w 2215"/>
              <a:gd name="T43" fmla="*/ 134 h 395"/>
              <a:gd name="T44" fmla="*/ 888 w 2215"/>
              <a:gd name="T45" fmla="*/ 131 h 395"/>
              <a:gd name="T46" fmla="*/ 927 w 2215"/>
              <a:gd name="T47" fmla="*/ 86 h 395"/>
              <a:gd name="T48" fmla="*/ 966 w 2215"/>
              <a:gd name="T49" fmla="*/ 7 h 395"/>
              <a:gd name="T50" fmla="*/ 1005 w 2215"/>
              <a:gd name="T51" fmla="*/ 35 h 395"/>
              <a:gd name="T52" fmla="*/ 1044 w 2215"/>
              <a:gd name="T53" fmla="*/ 91 h 395"/>
              <a:gd name="T54" fmla="*/ 1082 w 2215"/>
              <a:gd name="T55" fmla="*/ 65 h 395"/>
              <a:gd name="T56" fmla="*/ 1121 w 2215"/>
              <a:gd name="T57" fmla="*/ 119 h 395"/>
              <a:gd name="T58" fmla="*/ 1160 w 2215"/>
              <a:gd name="T59" fmla="*/ 165 h 395"/>
              <a:gd name="T60" fmla="*/ 1199 w 2215"/>
              <a:gd name="T61" fmla="*/ 203 h 395"/>
              <a:gd name="T62" fmla="*/ 1238 w 2215"/>
              <a:gd name="T63" fmla="*/ 228 h 395"/>
              <a:gd name="T64" fmla="*/ 1277 w 2215"/>
              <a:gd name="T65" fmla="*/ 249 h 395"/>
              <a:gd name="T66" fmla="*/ 1315 w 2215"/>
              <a:gd name="T67" fmla="*/ 382 h 395"/>
              <a:gd name="T68" fmla="*/ 1354 w 2215"/>
              <a:gd name="T69" fmla="*/ 337 h 395"/>
              <a:gd name="T70" fmla="*/ 1393 w 2215"/>
              <a:gd name="T71" fmla="*/ 302 h 395"/>
              <a:gd name="T72" fmla="*/ 1432 w 2215"/>
              <a:gd name="T73" fmla="*/ 277 h 395"/>
              <a:gd name="T74" fmla="*/ 1471 w 2215"/>
              <a:gd name="T75" fmla="*/ 250 h 395"/>
              <a:gd name="T76" fmla="*/ 1510 w 2215"/>
              <a:gd name="T77" fmla="*/ 234 h 395"/>
              <a:gd name="T78" fmla="*/ 1549 w 2215"/>
              <a:gd name="T79" fmla="*/ 236 h 395"/>
              <a:gd name="T80" fmla="*/ 1587 w 2215"/>
              <a:gd name="T81" fmla="*/ 198 h 395"/>
              <a:gd name="T82" fmla="*/ 1626 w 2215"/>
              <a:gd name="T83" fmla="*/ 194 h 395"/>
              <a:gd name="T84" fmla="*/ 1665 w 2215"/>
              <a:gd name="T85" fmla="*/ 188 h 395"/>
              <a:gd name="T86" fmla="*/ 1704 w 2215"/>
              <a:gd name="T87" fmla="*/ 172 h 395"/>
              <a:gd name="T88" fmla="*/ 1743 w 2215"/>
              <a:gd name="T89" fmla="*/ 162 h 395"/>
              <a:gd name="T90" fmla="*/ 1782 w 2215"/>
              <a:gd name="T91" fmla="*/ 144 h 395"/>
              <a:gd name="T92" fmla="*/ 1821 w 2215"/>
              <a:gd name="T93" fmla="*/ 121 h 395"/>
              <a:gd name="T94" fmla="*/ 1860 w 2215"/>
              <a:gd name="T95" fmla="*/ 127 h 395"/>
              <a:gd name="T96" fmla="*/ 1898 w 2215"/>
              <a:gd name="T97" fmla="*/ 121 h 395"/>
              <a:gd name="T98" fmla="*/ 1937 w 2215"/>
              <a:gd name="T99" fmla="*/ 104 h 395"/>
              <a:gd name="T100" fmla="*/ 1976 w 2215"/>
              <a:gd name="T101" fmla="*/ 147 h 395"/>
              <a:gd name="T102" fmla="*/ 2015 w 2215"/>
              <a:gd name="T103" fmla="*/ 125 h 395"/>
              <a:gd name="T104" fmla="*/ 2054 w 2215"/>
              <a:gd name="T105" fmla="*/ 125 h 395"/>
              <a:gd name="T106" fmla="*/ 2093 w 2215"/>
              <a:gd name="T107" fmla="*/ 114 h 395"/>
              <a:gd name="T108" fmla="*/ 2132 w 2215"/>
              <a:gd name="T109" fmla="*/ 140 h 395"/>
              <a:gd name="T110" fmla="*/ 2170 w 2215"/>
              <a:gd name="T111" fmla="*/ 125 h 395"/>
              <a:gd name="T112" fmla="*/ 2209 w 2215"/>
              <a:gd name="T113" fmla="*/ 12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15" h="395">
                <a:moveTo>
                  <a:pt x="0" y="162"/>
                </a:moveTo>
                <a:lnTo>
                  <a:pt x="6" y="164"/>
                </a:lnTo>
                <a:lnTo>
                  <a:pt x="11" y="163"/>
                </a:lnTo>
                <a:lnTo>
                  <a:pt x="17" y="155"/>
                </a:lnTo>
                <a:lnTo>
                  <a:pt x="22" y="154"/>
                </a:lnTo>
                <a:lnTo>
                  <a:pt x="28" y="147"/>
                </a:lnTo>
                <a:lnTo>
                  <a:pt x="34" y="149"/>
                </a:lnTo>
                <a:lnTo>
                  <a:pt x="39" y="155"/>
                </a:lnTo>
                <a:lnTo>
                  <a:pt x="44" y="148"/>
                </a:lnTo>
                <a:lnTo>
                  <a:pt x="50" y="162"/>
                </a:lnTo>
                <a:lnTo>
                  <a:pt x="56" y="162"/>
                </a:lnTo>
                <a:lnTo>
                  <a:pt x="61" y="166"/>
                </a:lnTo>
                <a:lnTo>
                  <a:pt x="67" y="171"/>
                </a:lnTo>
                <a:lnTo>
                  <a:pt x="72" y="165"/>
                </a:lnTo>
                <a:lnTo>
                  <a:pt x="78" y="163"/>
                </a:lnTo>
                <a:lnTo>
                  <a:pt x="83" y="162"/>
                </a:lnTo>
                <a:lnTo>
                  <a:pt x="89" y="169"/>
                </a:lnTo>
                <a:lnTo>
                  <a:pt x="95" y="166"/>
                </a:lnTo>
                <a:lnTo>
                  <a:pt x="100" y="154"/>
                </a:lnTo>
                <a:lnTo>
                  <a:pt x="106" y="140"/>
                </a:lnTo>
                <a:lnTo>
                  <a:pt x="111" y="146"/>
                </a:lnTo>
                <a:lnTo>
                  <a:pt x="117" y="163"/>
                </a:lnTo>
                <a:lnTo>
                  <a:pt x="122" y="172"/>
                </a:lnTo>
                <a:lnTo>
                  <a:pt x="128" y="171"/>
                </a:lnTo>
                <a:lnTo>
                  <a:pt x="133" y="174"/>
                </a:lnTo>
                <a:lnTo>
                  <a:pt x="139" y="175"/>
                </a:lnTo>
                <a:lnTo>
                  <a:pt x="144" y="180"/>
                </a:lnTo>
                <a:lnTo>
                  <a:pt x="150" y="179"/>
                </a:lnTo>
                <a:lnTo>
                  <a:pt x="156" y="184"/>
                </a:lnTo>
                <a:lnTo>
                  <a:pt x="161" y="183"/>
                </a:lnTo>
                <a:lnTo>
                  <a:pt x="167" y="174"/>
                </a:lnTo>
                <a:lnTo>
                  <a:pt x="172" y="178"/>
                </a:lnTo>
                <a:lnTo>
                  <a:pt x="178" y="176"/>
                </a:lnTo>
                <a:lnTo>
                  <a:pt x="183" y="141"/>
                </a:lnTo>
                <a:lnTo>
                  <a:pt x="189" y="156"/>
                </a:lnTo>
                <a:lnTo>
                  <a:pt x="195" y="151"/>
                </a:lnTo>
                <a:lnTo>
                  <a:pt x="200" y="160"/>
                </a:lnTo>
                <a:lnTo>
                  <a:pt x="206" y="156"/>
                </a:lnTo>
                <a:lnTo>
                  <a:pt x="211" y="150"/>
                </a:lnTo>
                <a:lnTo>
                  <a:pt x="216" y="166"/>
                </a:lnTo>
                <a:lnTo>
                  <a:pt x="222" y="164"/>
                </a:lnTo>
                <a:lnTo>
                  <a:pt x="228" y="163"/>
                </a:lnTo>
                <a:lnTo>
                  <a:pt x="233" y="163"/>
                </a:lnTo>
                <a:lnTo>
                  <a:pt x="239" y="163"/>
                </a:lnTo>
                <a:lnTo>
                  <a:pt x="244" y="164"/>
                </a:lnTo>
                <a:lnTo>
                  <a:pt x="250" y="162"/>
                </a:lnTo>
                <a:lnTo>
                  <a:pt x="255" y="160"/>
                </a:lnTo>
                <a:lnTo>
                  <a:pt x="261" y="160"/>
                </a:lnTo>
                <a:lnTo>
                  <a:pt x="267" y="159"/>
                </a:lnTo>
                <a:lnTo>
                  <a:pt x="272" y="156"/>
                </a:lnTo>
                <a:lnTo>
                  <a:pt x="278" y="150"/>
                </a:lnTo>
                <a:lnTo>
                  <a:pt x="283" y="142"/>
                </a:lnTo>
                <a:lnTo>
                  <a:pt x="289" y="156"/>
                </a:lnTo>
                <a:lnTo>
                  <a:pt x="294" y="148"/>
                </a:lnTo>
                <a:lnTo>
                  <a:pt x="300" y="152"/>
                </a:lnTo>
                <a:lnTo>
                  <a:pt x="305" y="146"/>
                </a:lnTo>
                <a:lnTo>
                  <a:pt x="311" y="149"/>
                </a:lnTo>
                <a:lnTo>
                  <a:pt x="316" y="158"/>
                </a:lnTo>
                <a:lnTo>
                  <a:pt x="322" y="158"/>
                </a:lnTo>
                <a:lnTo>
                  <a:pt x="328" y="163"/>
                </a:lnTo>
                <a:lnTo>
                  <a:pt x="333" y="172"/>
                </a:lnTo>
                <a:lnTo>
                  <a:pt x="339" y="165"/>
                </a:lnTo>
                <a:lnTo>
                  <a:pt x="344" y="162"/>
                </a:lnTo>
                <a:lnTo>
                  <a:pt x="350" y="163"/>
                </a:lnTo>
                <a:lnTo>
                  <a:pt x="355" y="158"/>
                </a:lnTo>
                <a:lnTo>
                  <a:pt x="361" y="166"/>
                </a:lnTo>
                <a:lnTo>
                  <a:pt x="367" y="157"/>
                </a:lnTo>
                <a:lnTo>
                  <a:pt x="372" y="160"/>
                </a:lnTo>
                <a:lnTo>
                  <a:pt x="378" y="163"/>
                </a:lnTo>
                <a:lnTo>
                  <a:pt x="383" y="157"/>
                </a:lnTo>
                <a:lnTo>
                  <a:pt x="389" y="157"/>
                </a:lnTo>
                <a:lnTo>
                  <a:pt x="394" y="156"/>
                </a:lnTo>
                <a:lnTo>
                  <a:pt x="400" y="165"/>
                </a:lnTo>
                <a:lnTo>
                  <a:pt x="405" y="174"/>
                </a:lnTo>
                <a:lnTo>
                  <a:pt x="411" y="164"/>
                </a:lnTo>
                <a:lnTo>
                  <a:pt x="416" y="162"/>
                </a:lnTo>
                <a:lnTo>
                  <a:pt x="422" y="153"/>
                </a:lnTo>
                <a:lnTo>
                  <a:pt x="428" y="156"/>
                </a:lnTo>
                <a:lnTo>
                  <a:pt x="433" y="160"/>
                </a:lnTo>
                <a:lnTo>
                  <a:pt x="439" y="156"/>
                </a:lnTo>
                <a:lnTo>
                  <a:pt x="444" y="144"/>
                </a:lnTo>
                <a:lnTo>
                  <a:pt x="450" y="151"/>
                </a:lnTo>
                <a:lnTo>
                  <a:pt x="455" y="159"/>
                </a:lnTo>
                <a:lnTo>
                  <a:pt x="461" y="165"/>
                </a:lnTo>
                <a:lnTo>
                  <a:pt x="467" y="156"/>
                </a:lnTo>
                <a:lnTo>
                  <a:pt x="472" y="157"/>
                </a:lnTo>
                <a:lnTo>
                  <a:pt x="477" y="156"/>
                </a:lnTo>
                <a:lnTo>
                  <a:pt x="483" y="147"/>
                </a:lnTo>
                <a:lnTo>
                  <a:pt x="489" y="152"/>
                </a:lnTo>
                <a:lnTo>
                  <a:pt x="494" y="144"/>
                </a:lnTo>
                <a:lnTo>
                  <a:pt x="500" y="153"/>
                </a:lnTo>
                <a:lnTo>
                  <a:pt x="505" y="150"/>
                </a:lnTo>
                <a:lnTo>
                  <a:pt x="511" y="156"/>
                </a:lnTo>
                <a:lnTo>
                  <a:pt x="516" y="151"/>
                </a:lnTo>
                <a:lnTo>
                  <a:pt x="522" y="138"/>
                </a:lnTo>
                <a:lnTo>
                  <a:pt x="528" y="142"/>
                </a:lnTo>
                <a:lnTo>
                  <a:pt x="533" y="149"/>
                </a:lnTo>
                <a:lnTo>
                  <a:pt x="539" y="154"/>
                </a:lnTo>
                <a:lnTo>
                  <a:pt x="544" y="156"/>
                </a:lnTo>
                <a:lnTo>
                  <a:pt x="549" y="154"/>
                </a:lnTo>
                <a:lnTo>
                  <a:pt x="555" y="155"/>
                </a:lnTo>
                <a:lnTo>
                  <a:pt x="561" y="145"/>
                </a:lnTo>
                <a:lnTo>
                  <a:pt x="566" y="159"/>
                </a:lnTo>
                <a:lnTo>
                  <a:pt x="572" y="158"/>
                </a:lnTo>
                <a:lnTo>
                  <a:pt x="577" y="179"/>
                </a:lnTo>
                <a:lnTo>
                  <a:pt x="583" y="150"/>
                </a:lnTo>
                <a:lnTo>
                  <a:pt x="588" y="149"/>
                </a:lnTo>
                <a:lnTo>
                  <a:pt x="594" y="151"/>
                </a:lnTo>
                <a:lnTo>
                  <a:pt x="600" y="146"/>
                </a:lnTo>
                <a:lnTo>
                  <a:pt x="605" y="148"/>
                </a:lnTo>
                <a:lnTo>
                  <a:pt x="611" y="151"/>
                </a:lnTo>
                <a:lnTo>
                  <a:pt x="616" y="151"/>
                </a:lnTo>
                <a:lnTo>
                  <a:pt x="622" y="148"/>
                </a:lnTo>
                <a:lnTo>
                  <a:pt x="627" y="152"/>
                </a:lnTo>
                <a:lnTo>
                  <a:pt x="633" y="145"/>
                </a:lnTo>
                <a:lnTo>
                  <a:pt x="638" y="133"/>
                </a:lnTo>
                <a:lnTo>
                  <a:pt x="644" y="142"/>
                </a:lnTo>
                <a:lnTo>
                  <a:pt x="649" y="147"/>
                </a:lnTo>
                <a:lnTo>
                  <a:pt x="655" y="146"/>
                </a:lnTo>
                <a:lnTo>
                  <a:pt x="661" y="145"/>
                </a:lnTo>
                <a:lnTo>
                  <a:pt x="666" y="137"/>
                </a:lnTo>
                <a:lnTo>
                  <a:pt x="672" y="156"/>
                </a:lnTo>
                <a:lnTo>
                  <a:pt x="677" y="152"/>
                </a:lnTo>
                <a:lnTo>
                  <a:pt x="683" y="149"/>
                </a:lnTo>
                <a:lnTo>
                  <a:pt x="688" y="142"/>
                </a:lnTo>
                <a:lnTo>
                  <a:pt x="694" y="148"/>
                </a:lnTo>
                <a:lnTo>
                  <a:pt x="700" y="138"/>
                </a:lnTo>
                <a:lnTo>
                  <a:pt x="705" y="140"/>
                </a:lnTo>
                <a:lnTo>
                  <a:pt x="711" y="146"/>
                </a:lnTo>
                <a:lnTo>
                  <a:pt x="716" y="142"/>
                </a:lnTo>
                <a:lnTo>
                  <a:pt x="722" y="145"/>
                </a:lnTo>
                <a:lnTo>
                  <a:pt x="727" y="152"/>
                </a:lnTo>
                <a:lnTo>
                  <a:pt x="733" y="151"/>
                </a:lnTo>
                <a:lnTo>
                  <a:pt x="738" y="155"/>
                </a:lnTo>
                <a:lnTo>
                  <a:pt x="744" y="140"/>
                </a:lnTo>
                <a:lnTo>
                  <a:pt x="749" y="144"/>
                </a:lnTo>
                <a:lnTo>
                  <a:pt x="755" y="140"/>
                </a:lnTo>
                <a:lnTo>
                  <a:pt x="761" y="146"/>
                </a:lnTo>
                <a:lnTo>
                  <a:pt x="766" y="142"/>
                </a:lnTo>
                <a:lnTo>
                  <a:pt x="772" y="147"/>
                </a:lnTo>
                <a:lnTo>
                  <a:pt x="777" y="145"/>
                </a:lnTo>
                <a:lnTo>
                  <a:pt x="783" y="148"/>
                </a:lnTo>
                <a:lnTo>
                  <a:pt x="788" y="145"/>
                </a:lnTo>
                <a:lnTo>
                  <a:pt x="794" y="145"/>
                </a:lnTo>
                <a:lnTo>
                  <a:pt x="800" y="147"/>
                </a:lnTo>
                <a:lnTo>
                  <a:pt x="805" y="139"/>
                </a:lnTo>
                <a:lnTo>
                  <a:pt x="810" y="140"/>
                </a:lnTo>
                <a:lnTo>
                  <a:pt x="816" y="145"/>
                </a:lnTo>
                <a:lnTo>
                  <a:pt x="822" y="147"/>
                </a:lnTo>
                <a:lnTo>
                  <a:pt x="827" y="141"/>
                </a:lnTo>
                <a:lnTo>
                  <a:pt x="833" y="145"/>
                </a:lnTo>
                <a:lnTo>
                  <a:pt x="838" y="139"/>
                </a:lnTo>
                <a:lnTo>
                  <a:pt x="844" y="138"/>
                </a:lnTo>
                <a:lnTo>
                  <a:pt x="849" y="134"/>
                </a:lnTo>
                <a:lnTo>
                  <a:pt x="855" y="131"/>
                </a:lnTo>
                <a:lnTo>
                  <a:pt x="861" y="131"/>
                </a:lnTo>
                <a:lnTo>
                  <a:pt x="866" y="144"/>
                </a:lnTo>
                <a:lnTo>
                  <a:pt x="872" y="148"/>
                </a:lnTo>
                <a:lnTo>
                  <a:pt x="877" y="147"/>
                </a:lnTo>
                <a:lnTo>
                  <a:pt x="882" y="144"/>
                </a:lnTo>
                <a:lnTo>
                  <a:pt x="888" y="131"/>
                </a:lnTo>
                <a:lnTo>
                  <a:pt x="894" y="123"/>
                </a:lnTo>
                <a:lnTo>
                  <a:pt x="899" y="131"/>
                </a:lnTo>
                <a:lnTo>
                  <a:pt x="905" y="144"/>
                </a:lnTo>
                <a:lnTo>
                  <a:pt x="910" y="128"/>
                </a:lnTo>
                <a:lnTo>
                  <a:pt x="916" y="120"/>
                </a:lnTo>
                <a:lnTo>
                  <a:pt x="921" y="111"/>
                </a:lnTo>
                <a:lnTo>
                  <a:pt x="927" y="86"/>
                </a:lnTo>
                <a:lnTo>
                  <a:pt x="933" y="71"/>
                </a:lnTo>
                <a:lnTo>
                  <a:pt x="938" y="60"/>
                </a:lnTo>
                <a:lnTo>
                  <a:pt x="944" y="26"/>
                </a:lnTo>
                <a:lnTo>
                  <a:pt x="949" y="10"/>
                </a:lnTo>
                <a:lnTo>
                  <a:pt x="955" y="4"/>
                </a:lnTo>
                <a:lnTo>
                  <a:pt x="960" y="4"/>
                </a:lnTo>
                <a:lnTo>
                  <a:pt x="966" y="7"/>
                </a:lnTo>
                <a:lnTo>
                  <a:pt x="971" y="6"/>
                </a:lnTo>
                <a:lnTo>
                  <a:pt x="977" y="3"/>
                </a:lnTo>
                <a:lnTo>
                  <a:pt x="982" y="0"/>
                </a:lnTo>
                <a:lnTo>
                  <a:pt x="988" y="23"/>
                </a:lnTo>
                <a:lnTo>
                  <a:pt x="994" y="41"/>
                </a:lnTo>
                <a:lnTo>
                  <a:pt x="999" y="35"/>
                </a:lnTo>
                <a:lnTo>
                  <a:pt x="1005" y="35"/>
                </a:lnTo>
                <a:lnTo>
                  <a:pt x="1010" y="51"/>
                </a:lnTo>
                <a:lnTo>
                  <a:pt x="1016" y="56"/>
                </a:lnTo>
                <a:lnTo>
                  <a:pt x="1021" y="71"/>
                </a:lnTo>
                <a:lnTo>
                  <a:pt x="1027" y="76"/>
                </a:lnTo>
                <a:lnTo>
                  <a:pt x="1033" y="85"/>
                </a:lnTo>
                <a:lnTo>
                  <a:pt x="1038" y="88"/>
                </a:lnTo>
                <a:lnTo>
                  <a:pt x="1044" y="91"/>
                </a:lnTo>
                <a:lnTo>
                  <a:pt x="1049" y="100"/>
                </a:lnTo>
                <a:lnTo>
                  <a:pt x="1055" y="102"/>
                </a:lnTo>
                <a:lnTo>
                  <a:pt x="1060" y="119"/>
                </a:lnTo>
                <a:lnTo>
                  <a:pt x="1066" y="94"/>
                </a:lnTo>
                <a:lnTo>
                  <a:pt x="1071" y="82"/>
                </a:lnTo>
                <a:lnTo>
                  <a:pt x="1077" y="62"/>
                </a:lnTo>
                <a:lnTo>
                  <a:pt x="1082" y="65"/>
                </a:lnTo>
                <a:lnTo>
                  <a:pt x="1088" y="79"/>
                </a:lnTo>
                <a:lnTo>
                  <a:pt x="1094" y="79"/>
                </a:lnTo>
                <a:lnTo>
                  <a:pt x="1099" y="91"/>
                </a:lnTo>
                <a:lnTo>
                  <a:pt x="1105" y="102"/>
                </a:lnTo>
                <a:lnTo>
                  <a:pt x="1110" y="99"/>
                </a:lnTo>
                <a:lnTo>
                  <a:pt x="1116" y="117"/>
                </a:lnTo>
                <a:lnTo>
                  <a:pt x="1121" y="119"/>
                </a:lnTo>
                <a:lnTo>
                  <a:pt x="1127" y="126"/>
                </a:lnTo>
                <a:lnTo>
                  <a:pt x="1133" y="142"/>
                </a:lnTo>
                <a:lnTo>
                  <a:pt x="1138" y="146"/>
                </a:lnTo>
                <a:lnTo>
                  <a:pt x="1143" y="138"/>
                </a:lnTo>
                <a:lnTo>
                  <a:pt x="1149" y="156"/>
                </a:lnTo>
                <a:lnTo>
                  <a:pt x="1155" y="156"/>
                </a:lnTo>
                <a:lnTo>
                  <a:pt x="1160" y="165"/>
                </a:lnTo>
                <a:lnTo>
                  <a:pt x="1166" y="168"/>
                </a:lnTo>
                <a:lnTo>
                  <a:pt x="1171" y="173"/>
                </a:lnTo>
                <a:lnTo>
                  <a:pt x="1177" y="177"/>
                </a:lnTo>
                <a:lnTo>
                  <a:pt x="1182" y="181"/>
                </a:lnTo>
                <a:lnTo>
                  <a:pt x="1188" y="186"/>
                </a:lnTo>
                <a:lnTo>
                  <a:pt x="1194" y="201"/>
                </a:lnTo>
                <a:lnTo>
                  <a:pt x="1199" y="203"/>
                </a:lnTo>
                <a:lnTo>
                  <a:pt x="1205" y="205"/>
                </a:lnTo>
                <a:lnTo>
                  <a:pt x="1210" y="216"/>
                </a:lnTo>
                <a:lnTo>
                  <a:pt x="1215" y="201"/>
                </a:lnTo>
                <a:lnTo>
                  <a:pt x="1221" y="215"/>
                </a:lnTo>
                <a:lnTo>
                  <a:pt x="1227" y="232"/>
                </a:lnTo>
                <a:lnTo>
                  <a:pt x="1232" y="229"/>
                </a:lnTo>
                <a:lnTo>
                  <a:pt x="1238" y="228"/>
                </a:lnTo>
                <a:lnTo>
                  <a:pt x="1243" y="235"/>
                </a:lnTo>
                <a:lnTo>
                  <a:pt x="1249" y="235"/>
                </a:lnTo>
                <a:lnTo>
                  <a:pt x="1254" y="250"/>
                </a:lnTo>
                <a:lnTo>
                  <a:pt x="1260" y="243"/>
                </a:lnTo>
                <a:lnTo>
                  <a:pt x="1266" y="249"/>
                </a:lnTo>
                <a:lnTo>
                  <a:pt x="1271" y="252"/>
                </a:lnTo>
                <a:lnTo>
                  <a:pt x="1277" y="249"/>
                </a:lnTo>
                <a:lnTo>
                  <a:pt x="1282" y="208"/>
                </a:lnTo>
                <a:lnTo>
                  <a:pt x="1288" y="287"/>
                </a:lnTo>
                <a:lnTo>
                  <a:pt x="1293" y="320"/>
                </a:lnTo>
                <a:lnTo>
                  <a:pt x="1299" y="357"/>
                </a:lnTo>
                <a:lnTo>
                  <a:pt x="1305" y="395"/>
                </a:lnTo>
                <a:lnTo>
                  <a:pt x="1310" y="384"/>
                </a:lnTo>
                <a:lnTo>
                  <a:pt x="1315" y="382"/>
                </a:lnTo>
                <a:lnTo>
                  <a:pt x="1321" y="379"/>
                </a:lnTo>
                <a:lnTo>
                  <a:pt x="1327" y="365"/>
                </a:lnTo>
                <a:lnTo>
                  <a:pt x="1332" y="360"/>
                </a:lnTo>
                <a:lnTo>
                  <a:pt x="1338" y="350"/>
                </a:lnTo>
                <a:lnTo>
                  <a:pt x="1343" y="345"/>
                </a:lnTo>
                <a:lnTo>
                  <a:pt x="1349" y="349"/>
                </a:lnTo>
                <a:lnTo>
                  <a:pt x="1354" y="337"/>
                </a:lnTo>
                <a:lnTo>
                  <a:pt x="1360" y="332"/>
                </a:lnTo>
                <a:lnTo>
                  <a:pt x="1366" y="331"/>
                </a:lnTo>
                <a:lnTo>
                  <a:pt x="1371" y="323"/>
                </a:lnTo>
                <a:lnTo>
                  <a:pt x="1377" y="321"/>
                </a:lnTo>
                <a:lnTo>
                  <a:pt x="1382" y="321"/>
                </a:lnTo>
                <a:lnTo>
                  <a:pt x="1388" y="312"/>
                </a:lnTo>
                <a:lnTo>
                  <a:pt x="1393" y="302"/>
                </a:lnTo>
                <a:lnTo>
                  <a:pt x="1399" y="301"/>
                </a:lnTo>
                <a:lnTo>
                  <a:pt x="1404" y="298"/>
                </a:lnTo>
                <a:lnTo>
                  <a:pt x="1410" y="280"/>
                </a:lnTo>
                <a:lnTo>
                  <a:pt x="1415" y="284"/>
                </a:lnTo>
                <a:lnTo>
                  <a:pt x="1421" y="286"/>
                </a:lnTo>
                <a:lnTo>
                  <a:pt x="1427" y="274"/>
                </a:lnTo>
                <a:lnTo>
                  <a:pt x="1432" y="277"/>
                </a:lnTo>
                <a:lnTo>
                  <a:pt x="1438" y="261"/>
                </a:lnTo>
                <a:lnTo>
                  <a:pt x="1443" y="269"/>
                </a:lnTo>
                <a:lnTo>
                  <a:pt x="1449" y="260"/>
                </a:lnTo>
                <a:lnTo>
                  <a:pt x="1454" y="256"/>
                </a:lnTo>
                <a:lnTo>
                  <a:pt x="1460" y="260"/>
                </a:lnTo>
                <a:lnTo>
                  <a:pt x="1466" y="249"/>
                </a:lnTo>
                <a:lnTo>
                  <a:pt x="1471" y="250"/>
                </a:lnTo>
                <a:lnTo>
                  <a:pt x="1476" y="246"/>
                </a:lnTo>
                <a:lnTo>
                  <a:pt x="1482" y="241"/>
                </a:lnTo>
                <a:lnTo>
                  <a:pt x="1488" y="251"/>
                </a:lnTo>
                <a:lnTo>
                  <a:pt x="1493" y="258"/>
                </a:lnTo>
                <a:lnTo>
                  <a:pt x="1499" y="260"/>
                </a:lnTo>
                <a:lnTo>
                  <a:pt x="1504" y="245"/>
                </a:lnTo>
                <a:lnTo>
                  <a:pt x="1510" y="234"/>
                </a:lnTo>
                <a:lnTo>
                  <a:pt x="1515" y="231"/>
                </a:lnTo>
                <a:lnTo>
                  <a:pt x="1521" y="236"/>
                </a:lnTo>
                <a:lnTo>
                  <a:pt x="1527" y="230"/>
                </a:lnTo>
                <a:lnTo>
                  <a:pt x="1532" y="236"/>
                </a:lnTo>
                <a:lnTo>
                  <a:pt x="1538" y="236"/>
                </a:lnTo>
                <a:lnTo>
                  <a:pt x="1543" y="233"/>
                </a:lnTo>
                <a:lnTo>
                  <a:pt x="1549" y="236"/>
                </a:lnTo>
                <a:lnTo>
                  <a:pt x="1554" y="229"/>
                </a:lnTo>
                <a:lnTo>
                  <a:pt x="1560" y="224"/>
                </a:lnTo>
                <a:lnTo>
                  <a:pt x="1565" y="232"/>
                </a:lnTo>
                <a:lnTo>
                  <a:pt x="1571" y="211"/>
                </a:lnTo>
                <a:lnTo>
                  <a:pt x="1576" y="223"/>
                </a:lnTo>
                <a:lnTo>
                  <a:pt x="1582" y="208"/>
                </a:lnTo>
                <a:lnTo>
                  <a:pt x="1587" y="198"/>
                </a:lnTo>
                <a:lnTo>
                  <a:pt x="1593" y="213"/>
                </a:lnTo>
                <a:lnTo>
                  <a:pt x="1599" y="207"/>
                </a:lnTo>
                <a:lnTo>
                  <a:pt x="1604" y="198"/>
                </a:lnTo>
                <a:lnTo>
                  <a:pt x="1610" y="196"/>
                </a:lnTo>
                <a:lnTo>
                  <a:pt x="1615" y="197"/>
                </a:lnTo>
                <a:lnTo>
                  <a:pt x="1621" y="193"/>
                </a:lnTo>
                <a:lnTo>
                  <a:pt x="1626" y="194"/>
                </a:lnTo>
                <a:lnTo>
                  <a:pt x="1632" y="197"/>
                </a:lnTo>
                <a:lnTo>
                  <a:pt x="1638" y="189"/>
                </a:lnTo>
                <a:lnTo>
                  <a:pt x="1643" y="187"/>
                </a:lnTo>
                <a:lnTo>
                  <a:pt x="1648" y="191"/>
                </a:lnTo>
                <a:lnTo>
                  <a:pt x="1654" y="182"/>
                </a:lnTo>
                <a:lnTo>
                  <a:pt x="1660" y="200"/>
                </a:lnTo>
                <a:lnTo>
                  <a:pt x="1665" y="188"/>
                </a:lnTo>
                <a:lnTo>
                  <a:pt x="1671" y="186"/>
                </a:lnTo>
                <a:lnTo>
                  <a:pt x="1676" y="183"/>
                </a:lnTo>
                <a:lnTo>
                  <a:pt x="1682" y="188"/>
                </a:lnTo>
                <a:lnTo>
                  <a:pt x="1687" y="198"/>
                </a:lnTo>
                <a:lnTo>
                  <a:pt x="1693" y="189"/>
                </a:lnTo>
                <a:lnTo>
                  <a:pt x="1699" y="189"/>
                </a:lnTo>
                <a:lnTo>
                  <a:pt x="1704" y="172"/>
                </a:lnTo>
                <a:lnTo>
                  <a:pt x="1710" y="173"/>
                </a:lnTo>
                <a:lnTo>
                  <a:pt x="1715" y="165"/>
                </a:lnTo>
                <a:lnTo>
                  <a:pt x="1721" y="162"/>
                </a:lnTo>
                <a:lnTo>
                  <a:pt x="1726" y="153"/>
                </a:lnTo>
                <a:lnTo>
                  <a:pt x="1732" y="158"/>
                </a:lnTo>
                <a:lnTo>
                  <a:pt x="1737" y="155"/>
                </a:lnTo>
                <a:lnTo>
                  <a:pt x="1743" y="162"/>
                </a:lnTo>
                <a:lnTo>
                  <a:pt x="1748" y="158"/>
                </a:lnTo>
                <a:lnTo>
                  <a:pt x="1754" y="156"/>
                </a:lnTo>
                <a:lnTo>
                  <a:pt x="1760" y="162"/>
                </a:lnTo>
                <a:lnTo>
                  <a:pt x="1765" y="140"/>
                </a:lnTo>
                <a:lnTo>
                  <a:pt x="1771" y="142"/>
                </a:lnTo>
                <a:lnTo>
                  <a:pt x="1776" y="148"/>
                </a:lnTo>
                <a:lnTo>
                  <a:pt x="1782" y="144"/>
                </a:lnTo>
                <a:lnTo>
                  <a:pt x="1787" y="151"/>
                </a:lnTo>
                <a:lnTo>
                  <a:pt x="1793" y="143"/>
                </a:lnTo>
                <a:lnTo>
                  <a:pt x="1799" y="133"/>
                </a:lnTo>
                <a:lnTo>
                  <a:pt x="1804" y="133"/>
                </a:lnTo>
                <a:lnTo>
                  <a:pt x="1809" y="133"/>
                </a:lnTo>
                <a:lnTo>
                  <a:pt x="1815" y="121"/>
                </a:lnTo>
                <a:lnTo>
                  <a:pt x="1821" y="121"/>
                </a:lnTo>
                <a:lnTo>
                  <a:pt x="1826" y="128"/>
                </a:lnTo>
                <a:lnTo>
                  <a:pt x="1832" y="173"/>
                </a:lnTo>
                <a:lnTo>
                  <a:pt x="1837" y="131"/>
                </a:lnTo>
                <a:lnTo>
                  <a:pt x="1843" y="131"/>
                </a:lnTo>
                <a:lnTo>
                  <a:pt x="1848" y="126"/>
                </a:lnTo>
                <a:lnTo>
                  <a:pt x="1854" y="122"/>
                </a:lnTo>
                <a:lnTo>
                  <a:pt x="1860" y="127"/>
                </a:lnTo>
                <a:lnTo>
                  <a:pt x="1865" y="114"/>
                </a:lnTo>
                <a:lnTo>
                  <a:pt x="1871" y="117"/>
                </a:lnTo>
                <a:lnTo>
                  <a:pt x="1876" y="112"/>
                </a:lnTo>
                <a:lnTo>
                  <a:pt x="1882" y="120"/>
                </a:lnTo>
                <a:lnTo>
                  <a:pt x="1887" y="113"/>
                </a:lnTo>
                <a:lnTo>
                  <a:pt x="1893" y="126"/>
                </a:lnTo>
                <a:lnTo>
                  <a:pt x="1898" y="121"/>
                </a:lnTo>
                <a:lnTo>
                  <a:pt x="1904" y="114"/>
                </a:lnTo>
                <a:lnTo>
                  <a:pt x="1909" y="114"/>
                </a:lnTo>
                <a:lnTo>
                  <a:pt x="1915" y="116"/>
                </a:lnTo>
                <a:lnTo>
                  <a:pt x="1920" y="113"/>
                </a:lnTo>
                <a:lnTo>
                  <a:pt x="1926" y="114"/>
                </a:lnTo>
                <a:lnTo>
                  <a:pt x="1932" y="115"/>
                </a:lnTo>
                <a:lnTo>
                  <a:pt x="1937" y="104"/>
                </a:lnTo>
                <a:lnTo>
                  <a:pt x="1943" y="107"/>
                </a:lnTo>
                <a:lnTo>
                  <a:pt x="1948" y="105"/>
                </a:lnTo>
                <a:lnTo>
                  <a:pt x="1954" y="106"/>
                </a:lnTo>
                <a:lnTo>
                  <a:pt x="1959" y="109"/>
                </a:lnTo>
                <a:lnTo>
                  <a:pt x="1965" y="84"/>
                </a:lnTo>
                <a:lnTo>
                  <a:pt x="1971" y="128"/>
                </a:lnTo>
                <a:lnTo>
                  <a:pt x="1976" y="147"/>
                </a:lnTo>
                <a:lnTo>
                  <a:pt x="1981" y="152"/>
                </a:lnTo>
                <a:lnTo>
                  <a:pt x="1987" y="143"/>
                </a:lnTo>
                <a:lnTo>
                  <a:pt x="1993" y="136"/>
                </a:lnTo>
                <a:lnTo>
                  <a:pt x="1998" y="134"/>
                </a:lnTo>
                <a:lnTo>
                  <a:pt x="2004" y="135"/>
                </a:lnTo>
                <a:lnTo>
                  <a:pt x="2009" y="134"/>
                </a:lnTo>
                <a:lnTo>
                  <a:pt x="2015" y="125"/>
                </a:lnTo>
                <a:lnTo>
                  <a:pt x="2020" y="135"/>
                </a:lnTo>
                <a:lnTo>
                  <a:pt x="2026" y="140"/>
                </a:lnTo>
                <a:lnTo>
                  <a:pt x="2032" y="133"/>
                </a:lnTo>
                <a:lnTo>
                  <a:pt x="2037" y="139"/>
                </a:lnTo>
                <a:lnTo>
                  <a:pt x="2043" y="125"/>
                </a:lnTo>
                <a:lnTo>
                  <a:pt x="2048" y="133"/>
                </a:lnTo>
                <a:lnTo>
                  <a:pt x="2054" y="125"/>
                </a:lnTo>
                <a:lnTo>
                  <a:pt x="2059" y="131"/>
                </a:lnTo>
                <a:lnTo>
                  <a:pt x="2065" y="130"/>
                </a:lnTo>
                <a:lnTo>
                  <a:pt x="2070" y="122"/>
                </a:lnTo>
                <a:lnTo>
                  <a:pt x="2076" y="128"/>
                </a:lnTo>
                <a:lnTo>
                  <a:pt x="2081" y="119"/>
                </a:lnTo>
                <a:lnTo>
                  <a:pt x="2087" y="113"/>
                </a:lnTo>
                <a:lnTo>
                  <a:pt x="2093" y="114"/>
                </a:lnTo>
                <a:lnTo>
                  <a:pt x="2098" y="125"/>
                </a:lnTo>
                <a:lnTo>
                  <a:pt x="2104" y="115"/>
                </a:lnTo>
                <a:lnTo>
                  <a:pt x="2109" y="107"/>
                </a:lnTo>
                <a:lnTo>
                  <a:pt x="2115" y="124"/>
                </a:lnTo>
                <a:lnTo>
                  <a:pt x="2120" y="137"/>
                </a:lnTo>
                <a:lnTo>
                  <a:pt x="2126" y="136"/>
                </a:lnTo>
                <a:lnTo>
                  <a:pt x="2132" y="140"/>
                </a:lnTo>
                <a:lnTo>
                  <a:pt x="2137" y="134"/>
                </a:lnTo>
                <a:lnTo>
                  <a:pt x="2142" y="139"/>
                </a:lnTo>
                <a:lnTo>
                  <a:pt x="2148" y="139"/>
                </a:lnTo>
                <a:lnTo>
                  <a:pt x="2154" y="133"/>
                </a:lnTo>
                <a:lnTo>
                  <a:pt x="2159" y="143"/>
                </a:lnTo>
                <a:lnTo>
                  <a:pt x="2165" y="141"/>
                </a:lnTo>
                <a:lnTo>
                  <a:pt x="2170" y="125"/>
                </a:lnTo>
                <a:lnTo>
                  <a:pt x="2176" y="131"/>
                </a:lnTo>
                <a:lnTo>
                  <a:pt x="2181" y="124"/>
                </a:lnTo>
                <a:lnTo>
                  <a:pt x="2187" y="125"/>
                </a:lnTo>
                <a:lnTo>
                  <a:pt x="2193" y="127"/>
                </a:lnTo>
                <a:lnTo>
                  <a:pt x="2198" y="131"/>
                </a:lnTo>
                <a:lnTo>
                  <a:pt x="2204" y="123"/>
                </a:lnTo>
                <a:lnTo>
                  <a:pt x="2209" y="121"/>
                </a:lnTo>
                <a:lnTo>
                  <a:pt x="2215" y="125"/>
                </a:lnTo>
              </a:path>
            </a:pathLst>
          </a:custGeom>
          <a:noFill/>
          <a:ln w="3175" cap="flat">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86" name="Straight Connector 185">
            <a:extLst>
              <a:ext uri="{FF2B5EF4-FFF2-40B4-BE49-F238E27FC236}">
                <a16:creationId xmlns:a16="http://schemas.microsoft.com/office/drawing/2014/main" id="{334E27B2-7CC5-41EE-9183-5E8AC620D22D}"/>
              </a:ext>
            </a:extLst>
          </p:cNvPr>
          <p:cNvCxnSpPr>
            <a:cxnSpLocks/>
          </p:cNvCxnSpPr>
          <p:nvPr/>
        </p:nvCxnSpPr>
        <p:spPr>
          <a:xfrm flipV="1">
            <a:off x="2619375" y="5225397"/>
            <a:ext cx="65913" cy="705503"/>
          </a:xfrm>
          <a:prstGeom prst="line">
            <a:avLst/>
          </a:prstGeom>
          <a:ln>
            <a:solidFill>
              <a:srgbClr val="00B0F0"/>
            </a:solidFill>
            <a:prstDash val="sysDot"/>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C9D31BD5-20C0-4D50-A3D6-1893C5CA57EA}"/>
              </a:ext>
            </a:extLst>
          </p:cNvPr>
          <p:cNvCxnSpPr>
            <a:cxnSpLocks/>
            <a:endCxn id="180" idx="26"/>
          </p:cNvCxnSpPr>
          <p:nvPr/>
        </p:nvCxnSpPr>
        <p:spPr>
          <a:xfrm flipV="1">
            <a:off x="2390775" y="4850616"/>
            <a:ext cx="154877" cy="565934"/>
          </a:xfrm>
          <a:prstGeom prst="line">
            <a:avLst/>
          </a:prstGeom>
          <a:ln>
            <a:solidFill>
              <a:srgbClr val="00B0F0"/>
            </a:solidFill>
            <a:prstDash val="sysDot"/>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43AFB1E7-7403-4FE0-9702-7E8EBA742DDF}"/>
              </a:ext>
            </a:extLst>
          </p:cNvPr>
          <p:cNvSpPr/>
          <p:nvPr/>
        </p:nvSpPr>
        <p:spPr>
          <a:xfrm>
            <a:off x="5172272" y="4777859"/>
            <a:ext cx="873957" cy="369332"/>
          </a:xfrm>
          <a:prstGeom prst="rect">
            <a:avLst/>
          </a:prstGeom>
        </p:spPr>
        <p:txBody>
          <a:bodyPr wrap="none">
            <a:spAutoFit/>
          </a:bodyPr>
          <a:lstStyle/>
          <a:p>
            <a:r>
              <a:rPr lang="en-US" dirty="0"/>
              <a:t>Motif 1</a:t>
            </a:r>
          </a:p>
        </p:txBody>
      </p:sp>
      <p:sp>
        <p:nvSpPr>
          <p:cNvPr id="203" name="Rectangle 202">
            <a:extLst>
              <a:ext uri="{FF2B5EF4-FFF2-40B4-BE49-F238E27FC236}">
                <a16:creationId xmlns:a16="http://schemas.microsoft.com/office/drawing/2014/main" id="{53D0D496-5691-45FF-BE20-7DB52D1EA612}"/>
              </a:ext>
            </a:extLst>
          </p:cNvPr>
          <p:cNvSpPr/>
          <p:nvPr/>
        </p:nvSpPr>
        <p:spPr>
          <a:xfrm>
            <a:off x="7429697" y="4768334"/>
            <a:ext cx="873957" cy="369332"/>
          </a:xfrm>
          <a:prstGeom prst="rect">
            <a:avLst/>
          </a:prstGeom>
        </p:spPr>
        <p:txBody>
          <a:bodyPr wrap="none">
            <a:spAutoFit/>
          </a:bodyPr>
          <a:lstStyle/>
          <a:p>
            <a:r>
              <a:rPr lang="en-US" dirty="0"/>
              <a:t>Motif 2</a:t>
            </a:r>
          </a:p>
        </p:txBody>
      </p:sp>
      <p:cxnSp>
        <p:nvCxnSpPr>
          <p:cNvPr id="206" name="Straight Connector 205">
            <a:extLst>
              <a:ext uri="{FF2B5EF4-FFF2-40B4-BE49-F238E27FC236}">
                <a16:creationId xmlns:a16="http://schemas.microsoft.com/office/drawing/2014/main" id="{CDEC8932-A739-468E-8742-0140DD0CF090}"/>
              </a:ext>
            </a:extLst>
          </p:cNvPr>
          <p:cNvCxnSpPr>
            <a:cxnSpLocks/>
          </p:cNvCxnSpPr>
          <p:nvPr/>
        </p:nvCxnSpPr>
        <p:spPr>
          <a:xfrm flipV="1">
            <a:off x="2251075" y="4614686"/>
            <a:ext cx="247972" cy="681214"/>
          </a:xfrm>
          <a:prstGeom prst="line">
            <a:avLst/>
          </a:prstGeom>
          <a:ln>
            <a:solidFill>
              <a:srgbClr val="00B0F0"/>
            </a:solidFill>
            <a:prstDash val="sysDot"/>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749D83B8-22A3-4C49-81A4-8832CBB86DA5}"/>
              </a:ext>
            </a:extLst>
          </p:cNvPr>
          <p:cNvCxnSpPr>
            <a:cxnSpLocks/>
          </p:cNvCxnSpPr>
          <p:nvPr/>
        </p:nvCxnSpPr>
        <p:spPr>
          <a:xfrm flipV="1">
            <a:off x="2651125" y="5619098"/>
            <a:ext cx="65913" cy="572152"/>
          </a:xfrm>
          <a:prstGeom prst="line">
            <a:avLst/>
          </a:prstGeom>
          <a:ln>
            <a:solidFill>
              <a:srgbClr val="00B0F0"/>
            </a:solidFill>
            <a:prstDash val="sysDot"/>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35BD26B9-365F-48B0-A756-61C7976F5E80}"/>
              </a:ext>
            </a:extLst>
          </p:cNvPr>
          <p:cNvCxnSpPr>
            <a:cxnSpLocks/>
          </p:cNvCxnSpPr>
          <p:nvPr/>
        </p:nvCxnSpPr>
        <p:spPr>
          <a:xfrm flipV="1">
            <a:off x="2917825" y="4920598"/>
            <a:ext cx="154813" cy="813452"/>
          </a:xfrm>
          <a:prstGeom prst="line">
            <a:avLst/>
          </a:prstGeom>
          <a:ln>
            <a:solidFill>
              <a:srgbClr val="00B0F0"/>
            </a:solidFill>
            <a:prstDash val="sysDot"/>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673D0501-B10B-405F-9E31-917F1F3AEAFE}"/>
              </a:ext>
            </a:extLst>
          </p:cNvPr>
          <p:cNvCxnSpPr>
            <a:cxnSpLocks/>
          </p:cNvCxnSpPr>
          <p:nvPr/>
        </p:nvCxnSpPr>
        <p:spPr>
          <a:xfrm flipV="1">
            <a:off x="2962275" y="5003148"/>
            <a:ext cx="167513" cy="902352"/>
          </a:xfrm>
          <a:prstGeom prst="line">
            <a:avLst/>
          </a:prstGeom>
          <a:ln>
            <a:solidFill>
              <a:srgbClr val="00B0F0"/>
            </a:solidFill>
            <a:prstDash val="sysDot"/>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C393FB84-B0CA-4889-9701-D961B3AEBB55}"/>
              </a:ext>
            </a:extLst>
          </p:cNvPr>
          <p:cNvCxnSpPr>
            <a:cxnSpLocks/>
          </p:cNvCxnSpPr>
          <p:nvPr/>
        </p:nvCxnSpPr>
        <p:spPr>
          <a:xfrm flipV="1">
            <a:off x="3082925" y="4971398"/>
            <a:ext cx="148463" cy="756302"/>
          </a:xfrm>
          <a:prstGeom prst="line">
            <a:avLst/>
          </a:prstGeom>
          <a:ln>
            <a:solidFill>
              <a:srgbClr val="00B0F0"/>
            </a:solidFill>
            <a:prstDash val="sysDot"/>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D59E7420-2612-404E-8FEA-A0E84ADE9482}"/>
              </a:ext>
            </a:extLst>
          </p:cNvPr>
          <p:cNvSpPr/>
          <p:nvPr/>
        </p:nvSpPr>
        <p:spPr>
          <a:xfrm>
            <a:off x="190139" y="3082409"/>
            <a:ext cx="3991336" cy="1323439"/>
          </a:xfrm>
          <a:prstGeom prst="rect">
            <a:avLst/>
          </a:prstGeom>
        </p:spPr>
        <p:txBody>
          <a:bodyPr wrap="square">
            <a:spAutoFit/>
          </a:bodyPr>
          <a:lstStyle/>
          <a:p>
            <a:r>
              <a:rPr lang="en-US" sz="1600" dirty="0"/>
              <a:t>Having found the motifs, we can ask, what are they? A quick glance at a paper by </a:t>
            </a:r>
            <a:r>
              <a:rPr lang="en-US" sz="1600" dirty="0" err="1"/>
              <a:t>Noureddin</a:t>
            </a:r>
            <a:r>
              <a:rPr lang="en-US" sz="1600" dirty="0"/>
              <a:t> et. al. locates a very similar pattern (with some time warping) called</a:t>
            </a:r>
            <a:r>
              <a:rPr lang="en-US" sz="1600" dirty="0">
                <a:latin typeface="Courier New" panose="02070309020205020404" pitchFamily="49" charset="0"/>
                <a:cs typeface="Courier New" panose="02070309020205020404" pitchFamily="49" charset="0"/>
              </a:rPr>
              <a:t> eye-blink-artifact</a:t>
            </a:r>
            <a:r>
              <a:rPr lang="en-US" sz="1600" dirty="0"/>
              <a:t>. </a:t>
            </a:r>
            <a:endParaRPr lang="en-US" dirty="0"/>
          </a:p>
        </p:txBody>
      </p:sp>
      <p:sp>
        <p:nvSpPr>
          <p:cNvPr id="60" name="Rectangle 59">
            <a:extLst>
              <a:ext uri="{FF2B5EF4-FFF2-40B4-BE49-F238E27FC236}">
                <a16:creationId xmlns:a16="http://schemas.microsoft.com/office/drawing/2014/main" id="{9EB452BE-A488-4096-BA58-0B0F652D7732}"/>
              </a:ext>
            </a:extLst>
          </p:cNvPr>
          <p:cNvSpPr/>
          <p:nvPr/>
        </p:nvSpPr>
        <p:spPr>
          <a:xfrm>
            <a:off x="1836088" y="4684514"/>
            <a:ext cx="566181" cy="246221"/>
          </a:xfrm>
          <a:prstGeom prst="rect">
            <a:avLst/>
          </a:prstGeom>
        </p:spPr>
        <p:txBody>
          <a:bodyPr wrap="none">
            <a:spAutoFit/>
          </a:bodyPr>
          <a:lstStyle/>
          <a:p>
            <a:r>
              <a:rPr lang="en-US" sz="1000" dirty="0">
                <a:solidFill>
                  <a:srgbClr val="CC00CC"/>
                </a:solidFill>
              </a:rPr>
              <a:t>Motif 2</a:t>
            </a:r>
          </a:p>
        </p:txBody>
      </p:sp>
      <p:sp>
        <p:nvSpPr>
          <p:cNvPr id="221" name="Rectangle 220">
            <a:extLst>
              <a:ext uri="{FF2B5EF4-FFF2-40B4-BE49-F238E27FC236}">
                <a16:creationId xmlns:a16="http://schemas.microsoft.com/office/drawing/2014/main" id="{608512C6-14C9-474B-841A-738F61B1A4C5}"/>
              </a:ext>
            </a:extLst>
          </p:cNvPr>
          <p:cNvSpPr/>
          <p:nvPr/>
        </p:nvSpPr>
        <p:spPr>
          <a:xfrm>
            <a:off x="143778" y="4459263"/>
            <a:ext cx="1166695" cy="430887"/>
          </a:xfrm>
          <a:prstGeom prst="rect">
            <a:avLst/>
          </a:prstGeom>
        </p:spPr>
        <p:txBody>
          <a:bodyPr wrap="square">
            <a:spAutoFit/>
          </a:bodyPr>
          <a:lstStyle/>
          <a:p>
            <a:r>
              <a:rPr lang="en-US" sz="1100" dirty="0">
                <a:solidFill>
                  <a:srgbClr val="002060"/>
                </a:solidFill>
              </a:rPr>
              <a:t>Figure 1.(f) of </a:t>
            </a:r>
            <a:r>
              <a:rPr lang="en-US" sz="1100" dirty="0" err="1">
                <a:solidFill>
                  <a:srgbClr val="002060"/>
                </a:solidFill>
              </a:rPr>
              <a:t>Noureddun</a:t>
            </a:r>
            <a:r>
              <a:rPr lang="en-US" sz="1100" dirty="0">
                <a:solidFill>
                  <a:srgbClr val="002060"/>
                </a:solidFill>
              </a:rPr>
              <a:t> et al</a:t>
            </a:r>
          </a:p>
        </p:txBody>
      </p:sp>
      <p:cxnSp>
        <p:nvCxnSpPr>
          <p:cNvPr id="62" name="Straight Arrow Connector 61">
            <a:extLst>
              <a:ext uri="{FF2B5EF4-FFF2-40B4-BE49-F238E27FC236}">
                <a16:creationId xmlns:a16="http://schemas.microsoft.com/office/drawing/2014/main" id="{AAB3B4FC-3596-4CF5-BCDD-ABAE4C03A7AC}"/>
              </a:ext>
            </a:extLst>
          </p:cNvPr>
          <p:cNvCxnSpPr/>
          <p:nvPr/>
        </p:nvCxnSpPr>
        <p:spPr>
          <a:xfrm>
            <a:off x="1215327" y="4758732"/>
            <a:ext cx="231112" cy="24116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56" name="Rectangle 255">
            <a:extLst>
              <a:ext uri="{FF2B5EF4-FFF2-40B4-BE49-F238E27FC236}">
                <a16:creationId xmlns:a16="http://schemas.microsoft.com/office/drawing/2014/main" id="{A510C6CD-902D-4F46-B05E-064008A2A057}"/>
              </a:ext>
            </a:extLst>
          </p:cNvPr>
          <p:cNvSpPr/>
          <p:nvPr/>
        </p:nvSpPr>
        <p:spPr>
          <a:xfrm>
            <a:off x="4807888" y="5787509"/>
            <a:ext cx="4783787" cy="830997"/>
          </a:xfrm>
          <a:prstGeom prst="rect">
            <a:avLst/>
          </a:prstGeom>
        </p:spPr>
        <p:txBody>
          <a:bodyPr wrap="square">
            <a:spAutoFit/>
          </a:bodyPr>
          <a:lstStyle/>
          <a:p>
            <a:r>
              <a:rPr lang="en-US" sz="1200" dirty="0"/>
              <a:t>Note that there may be more examples of each motif. We should take one of the above, and use MASS to find the top 100 neighbors… See </a:t>
            </a:r>
            <a:r>
              <a:rPr lang="en-US" sz="1200" i="1" dirty="0">
                <a:solidFill>
                  <a:srgbClr val="C00000"/>
                </a:solidFill>
              </a:rPr>
              <a:t>Have we ever seen a pattern that looks just like this?</a:t>
            </a:r>
            <a:r>
              <a:rPr lang="en-US" sz="1200" dirty="0"/>
              <a:t>.  We can also adjust the range parameter </a:t>
            </a:r>
            <a:r>
              <a:rPr lang="en-US" sz="1200" i="1" dirty="0"/>
              <a:t>r</a:t>
            </a:r>
            <a:r>
              <a:rPr lang="en-US" sz="1200" dirty="0"/>
              <a:t> inside the motif extraction code.</a:t>
            </a:r>
          </a:p>
        </p:txBody>
      </p:sp>
      <p:sp>
        <p:nvSpPr>
          <p:cNvPr id="3" name="Rectangle 2">
            <a:extLst>
              <a:ext uri="{FF2B5EF4-FFF2-40B4-BE49-F238E27FC236}">
                <a16:creationId xmlns:a16="http://schemas.microsoft.com/office/drawing/2014/main" id="{17C3D2A7-1ED0-409B-9A2E-F2E32F309635}"/>
              </a:ext>
            </a:extLst>
          </p:cNvPr>
          <p:cNvSpPr/>
          <p:nvPr/>
        </p:nvSpPr>
        <p:spPr>
          <a:xfrm>
            <a:off x="5649458" y="5206484"/>
            <a:ext cx="938077" cy="261610"/>
          </a:xfrm>
          <a:prstGeom prst="rect">
            <a:avLst/>
          </a:prstGeom>
        </p:spPr>
        <p:txBody>
          <a:bodyPr wrap="none">
            <a:spAutoFit/>
          </a:bodyPr>
          <a:lstStyle/>
          <a:p>
            <a:r>
              <a:rPr lang="en-US" sz="1050" dirty="0"/>
              <a:t>Four seconds</a:t>
            </a:r>
          </a:p>
        </p:txBody>
      </p:sp>
      <p:sp>
        <p:nvSpPr>
          <p:cNvPr id="58" name="Rectangle 57">
            <a:extLst>
              <a:ext uri="{FF2B5EF4-FFF2-40B4-BE49-F238E27FC236}">
                <a16:creationId xmlns:a16="http://schemas.microsoft.com/office/drawing/2014/main" id="{75690740-F9D1-40C5-A37B-252494878CD2}"/>
              </a:ext>
            </a:extLst>
          </p:cNvPr>
          <p:cNvSpPr/>
          <p:nvPr/>
        </p:nvSpPr>
        <p:spPr>
          <a:xfrm>
            <a:off x="8068808" y="5196959"/>
            <a:ext cx="938077" cy="261610"/>
          </a:xfrm>
          <a:prstGeom prst="rect">
            <a:avLst/>
          </a:prstGeom>
        </p:spPr>
        <p:txBody>
          <a:bodyPr wrap="none">
            <a:spAutoFit/>
          </a:bodyPr>
          <a:lstStyle/>
          <a:p>
            <a:r>
              <a:rPr lang="en-US" sz="1050" dirty="0"/>
              <a:t>Four seconds</a:t>
            </a:r>
          </a:p>
        </p:txBody>
      </p:sp>
    </p:spTree>
    <p:extLst>
      <p:ext uri="{BB962C8B-B14F-4D97-AF65-F5344CB8AC3E}">
        <p14:creationId xmlns:p14="http://schemas.microsoft.com/office/powerpoint/2010/main" val="42754808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 name="TextBox 2190"/>
          <p:cNvSpPr txBox="1"/>
          <p:nvPr/>
        </p:nvSpPr>
        <p:spPr>
          <a:xfrm>
            <a:off x="111784" y="940617"/>
            <a:ext cx="12087493" cy="1638910"/>
          </a:xfrm>
          <a:prstGeom prst="rect">
            <a:avLst/>
          </a:prstGeom>
          <a:noFill/>
        </p:spPr>
        <p:txBody>
          <a:bodyPr wrap="square" rtlCol="0">
            <a:spAutoFit/>
          </a:bodyPr>
          <a:lstStyle/>
          <a:p>
            <a:pPr>
              <a:spcAft>
                <a:spcPts val="300"/>
              </a:spcAft>
            </a:pPr>
            <a:r>
              <a:rPr lang="en-US" sz="1600" dirty="0"/>
              <a:t>The datasets is Taxi demand, in New York City, in the last three months of the year.</a:t>
            </a:r>
          </a:p>
          <a:p>
            <a:pPr>
              <a:spcAft>
                <a:spcPts val="300"/>
              </a:spcAft>
            </a:pPr>
            <a:r>
              <a:rPr lang="en-US" sz="1600" dirty="0"/>
              <a:t>We choose 100 datapoints, which is about </a:t>
            </a:r>
            <a:r>
              <a:rPr lang="en-US" sz="1600" i="1" dirty="0"/>
              <a:t>two</a:t>
            </a:r>
            <a:r>
              <a:rPr lang="en-US" sz="1600" dirty="0"/>
              <a:t> days long (the exact values do not matter much here).</a:t>
            </a:r>
          </a:p>
          <a:p>
            <a:pPr>
              <a:spcAft>
                <a:spcPts val="300"/>
              </a:spcAft>
            </a:pPr>
            <a:endParaRPr lang="en-US" sz="1600" dirty="0"/>
          </a:p>
          <a:p>
            <a:pPr>
              <a:spcAft>
                <a:spcPts val="300"/>
              </a:spcAft>
            </a:pPr>
            <a:r>
              <a:rPr lang="en-US" sz="1200" dirty="0">
                <a:latin typeface="Courier New" panose="02070309020205020404" pitchFamily="49" charset="0"/>
                <a:cs typeface="Courier New" panose="02070309020205020404" pitchFamily="49" charset="0"/>
              </a:rPr>
              <a:t>  &gt;&gt; load taxi_3_months.txt</a:t>
            </a:r>
          </a:p>
          <a:p>
            <a:pPr>
              <a:spcAft>
                <a:spcPts val="300"/>
              </a:spcAft>
            </a:pPr>
            <a:r>
              <a:rPr lang="en-US" sz="1200" dirty="0">
                <a:latin typeface="Courier New" panose="02070309020205020404" pitchFamily="49" charset="0"/>
                <a:cs typeface="Courier New" panose="02070309020205020404" pitchFamily="49" charset="0"/>
              </a:rPr>
              <a:t>  &gt;&gt; [</a:t>
            </a:r>
            <a:r>
              <a:rPr lang="en-US" sz="1200" dirty="0" err="1">
                <a:latin typeface="Courier New" panose="02070309020205020404" pitchFamily="49" charset="0"/>
                <a:cs typeface="Courier New" panose="02070309020205020404" pitchFamily="49" charset="0"/>
              </a:rPr>
              <a:t>matrixProfile</a:t>
            </a:r>
            <a:r>
              <a:rPr lang="en-US" sz="1200" dirty="0">
                <a:latin typeface="Courier New" panose="02070309020205020404" pitchFamily="49" charset="0"/>
                <a:cs typeface="Courier New" panose="02070309020205020404" pitchFamily="49" charset="0"/>
              </a:rPr>
              <a:t>, profileIndex, motifIndex, discordIndex] = interactiveMatrixProfileVer3_website(taxi_3_months ,100);</a:t>
            </a:r>
          </a:p>
          <a:p>
            <a:pPr marL="342900" indent="-342900">
              <a:spcAft>
                <a:spcPts val="300"/>
              </a:spcAft>
              <a:buFont typeface="Arial" panose="020B0604020202020204" pitchFamily="34" charset="0"/>
              <a:buChar char="•"/>
            </a:pPr>
            <a:endParaRPr lang="en-US" sz="1600" dirty="0"/>
          </a:p>
        </p:txBody>
      </p:sp>
      <p:pic>
        <p:nvPicPr>
          <p:cNvPr id="61" name="Picture 60"/>
          <p:cNvPicPr>
            <a:picLocks noChangeAspect="1"/>
          </p:cNvPicPr>
          <p:nvPr/>
        </p:nvPicPr>
        <p:blipFill>
          <a:blip r:embed="rId2" cstate="email">
            <a:clrChange>
              <a:clrFrom>
                <a:srgbClr val="000000"/>
              </a:clrFrom>
              <a:clrTo>
                <a:srgbClr val="000000">
                  <a:alpha val="0"/>
                </a:srgbClr>
              </a:clrTo>
            </a:clrChange>
            <a:extLst>
              <a:ext uri="{28A0092B-C50C-407E-A947-70E740481C1C}">
                <a14:useLocalDpi xmlns:a14="http://schemas.microsoft.com/office/drawing/2010/main"/>
              </a:ext>
            </a:extLst>
          </a:blip>
          <a:stretch>
            <a:fillRect/>
          </a:stretch>
        </p:blipFill>
        <p:spPr>
          <a:xfrm>
            <a:off x="7325578" y="309750"/>
            <a:ext cx="668232" cy="381847"/>
          </a:xfrm>
          <a:prstGeom prst="rect">
            <a:avLst/>
          </a:prstGeom>
        </p:spPr>
      </p:pic>
      <p:sp>
        <p:nvSpPr>
          <p:cNvPr id="2" name="Rectangle 1">
            <a:extLst>
              <a:ext uri="{FF2B5EF4-FFF2-40B4-BE49-F238E27FC236}">
                <a16:creationId xmlns:a16="http://schemas.microsoft.com/office/drawing/2014/main" id="{20F4BC04-1C93-4266-8AF0-6721F69B00AA}"/>
              </a:ext>
            </a:extLst>
          </p:cNvPr>
          <p:cNvSpPr/>
          <p:nvPr/>
        </p:nvSpPr>
        <p:spPr>
          <a:xfrm>
            <a:off x="69357" y="196275"/>
            <a:ext cx="10938727" cy="369332"/>
          </a:xfrm>
          <a:prstGeom prst="rect">
            <a:avLst/>
          </a:prstGeom>
        </p:spPr>
        <p:txBody>
          <a:bodyPr wrap="square">
            <a:spAutoFit/>
          </a:bodyPr>
          <a:lstStyle/>
          <a:p>
            <a:r>
              <a:rPr lang="en-US" i="1" dirty="0">
                <a:solidFill>
                  <a:srgbClr val="C00000"/>
                </a:solidFill>
              </a:rPr>
              <a:t>What are the three most unusual days in this three month long dataset? </a:t>
            </a:r>
            <a:endParaRPr lang="en-US" dirty="0">
              <a:solidFill>
                <a:srgbClr val="C00000"/>
              </a:solidFill>
            </a:endParaRPr>
          </a:p>
        </p:txBody>
      </p:sp>
      <p:sp>
        <p:nvSpPr>
          <p:cNvPr id="25" name="Line 6">
            <a:extLst>
              <a:ext uri="{FF2B5EF4-FFF2-40B4-BE49-F238E27FC236}">
                <a16:creationId xmlns:a16="http://schemas.microsoft.com/office/drawing/2014/main" id="{1339610F-BE0A-42BB-8F9F-7FBDB1F2CAFB}"/>
              </a:ext>
            </a:extLst>
          </p:cNvPr>
          <p:cNvSpPr>
            <a:spLocks noChangeShapeType="1"/>
          </p:cNvSpPr>
          <p:nvPr/>
        </p:nvSpPr>
        <p:spPr bwMode="auto">
          <a:xfrm>
            <a:off x="8034337" y="691739"/>
            <a:ext cx="3975101"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8">
            <a:extLst>
              <a:ext uri="{FF2B5EF4-FFF2-40B4-BE49-F238E27FC236}">
                <a16:creationId xmlns:a16="http://schemas.microsoft.com/office/drawing/2014/main" id="{6152DEF0-9409-4BC6-A4F5-C099EFCDAB62}"/>
              </a:ext>
            </a:extLst>
          </p:cNvPr>
          <p:cNvSpPr>
            <a:spLocks noChangeShapeType="1"/>
          </p:cNvSpPr>
          <p:nvPr/>
        </p:nvSpPr>
        <p:spPr bwMode="auto">
          <a:xfrm flipV="1">
            <a:off x="8129587" y="650464"/>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9">
            <a:extLst>
              <a:ext uri="{FF2B5EF4-FFF2-40B4-BE49-F238E27FC236}">
                <a16:creationId xmlns:a16="http://schemas.microsoft.com/office/drawing/2014/main" id="{CE63AF39-139E-489D-9746-A88CD4DD4A71}"/>
              </a:ext>
            </a:extLst>
          </p:cNvPr>
          <p:cNvSpPr>
            <a:spLocks noChangeShapeType="1"/>
          </p:cNvSpPr>
          <p:nvPr/>
        </p:nvSpPr>
        <p:spPr bwMode="auto">
          <a:xfrm flipV="1">
            <a:off x="8656637" y="650464"/>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10">
            <a:extLst>
              <a:ext uri="{FF2B5EF4-FFF2-40B4-BE49-F238E27FC236}">
                <a16:creationId xmlns:a16="http://schemas.microsoft.com/office/drawing/2014/main" id="{E2B67900-4144-434F-BA92-2C5BD7F24C40}"/>
              </a:ext>
            </a:extLst>
          </p:cNvPr>
          <p:cNvSpPr>
            <a:spLocks noChangeShapeType="1"/>
          </p:cNvSpPr>
          <p:nvPr/>
        </p:nvSpPr>
        <p:spPr bwMode="auto">
          <a:xfrm flipV="1">
            <a:off x="9182100" y="650464"/>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11">
            <a:extLst>
              <a:ext uri="{FF2B5EF4-FFF2-40B4-BE49-F238E27FC236}">
                <a16:creationId xmlns:a16="http://schemas.microsoft.com/office/drawing/2014/main" id="{C8226D34-04BC-479F-9158-4D121F3BA8FC}"/>
              </a:ext>
            </a:extLst>
          </p:cNvPr>
          <p:cNvSpPr>
            <a:spLocks noChangeShapeType="1"/>
          </p:cNvSpPr>
          <p:nvPr/>
        </p:nvSpPr>
        <p:spPr bwMode="auto">
          <a:xfrm flipV="1">
            <a:off x="9707562" y="650464"/>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12">
            <a:extLst>
              <a:ext uri="{FF2B5EF4-FFF2-40B4-BE49-F238E27FC236}">
                <a16:creationId xmlns:a16="http://schemas.microsoft.com/office/drawing/2014/main" id="{B4FD721B-E17B-46D6-BCD1-C8DD61126B8A}"/>
              </a:ext>
            </a:extLst>
          </p:cNvPr>
          <p:cNvSpPr>
            <a:spLocks noChangeShapeType="1"/>
          </p:cNvSpPr>
          <p:nvPr/>
        </p:nvSpPr>
        <p:spPr bwMode="auto">
          <a:xfrm flipV="1">
            <a:off x="10233025" y="650464"/>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13">
            <a:extLst>
              <a:ext uri="{FF2B5EF4-FFF2-40B4-BE49-F238E27FC236}">
                <a16:creationId xmlns:a16="http://schemas.microsoft.com/office/drawing/2014/main" id="{B963409F-DF95-4726-ABF7-2DE44B6238D1}"/>
              </a:ext>
            </a:extLst>
          </p:cNvPr>
          <p:cNvSpPr>
            <a:spLocks noChangeShapeType="1"/>
          </p:cNvSpPr>
          <p:nvPr/>
        </p:nvSpPr>
        <p:spPr bwMode="auto">
          <a:xfrm flipV="1">
            <a:off x="10758487" y="650464"/>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14">
            <a:extLst>
              <a:ext uri="{FF2B5EF4-FFF2-40B4-BE49-F238E27FC236}">
                <a16:creationId xmlns:a16="http://schemas.microsoft.com/office/drawing/2014/main" id="{C4D599CF-115B-4F29-AD28-8DF7E49CD396}"/>
              </a:ext>
            </a:extLst>
          </p:cNvPr>
          <p:cNvSpPr>
            <a:spLocks noChangeShapeType="1"/>
          </p:cNvSpPr>
          <p:nvPr/>
        </p:nvSpPr>
        <p:spPr bwMode="auto">
          <a:xfrm flipV="1">
            <a:off x="11283950" y="650464"/>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15">
            <a:extLst>
              <a:ext uri="{FF2B5EF4-FFF2-40B4-BE49-F238E27FC236}">
                <a16:creationId xmlns:a16="http://schemas.microsoft.com/office/drawing/2014/main" id="{23244EE3-DB22-44D8-A59D-10D973F868E0}"/>
              </a:ext>
            </a:extLst>
          </p:cNvPr>
          <p:cNvSpPr>
            <a:spLocks noChangeShapeType="1"/>
          </p:cNvSpPr>
          <p:nvPr/>
        </p:nvSpPr>
        <p:spPr bwMode="auto">
          <a:xfrm flipV="1">
            <a:off x="11809412" y="650464"/>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4" name="Rectangle 24">
            <a:extLst>
              <a:ext uri="{FF2B5EF4-FFF2-40B4-BE49-F238E27FC236}">
                <a16:creationId xmlns:a16="http://schemas.microsoft.com/office/drawing/2014/main" id="{BC42D656-8CED-4322-93E9-8C52317B5212}"/>
              </a:ext>
            </a:extLst>
          </p:cNvPr>
          <p:cNvSpPr>
            <a:spLocks noChangeArrowheads="1"/>
          </p:cNvSpPr>
          <p:nvPr/>
        </p:nvSpPr>
        <p:spPr bwMode="auto">
          <a:xfrm>
            <a:off x="8093075" y="760001"/>
            <a:ext cx="1238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85" name="Rectangle 25">
            <a:extLst>
              <a:ext uri="{FF2B5EF4-FFF2-40B4-BE49-F238E27FC236}">
                <a16:creationId xmlns:a16="http://schemas.microsoft.com/office/drawing/2014/main" id="{87049963-FE3A-480D-BE5D-7697D81315DE}"/>
              </a:ext>
            </a:extLst>
          </p:cNvPr>
          <p:cNvSpPr>
            <a:spLocks noChangeArrowheads="1"/>
          </p:cNvSpPr>
          <p:nvPr/>
        </p:nvSpPr>
        <p:spPr bwMode="auto">
          <a:xfrm>
            <a:off x="8551862" y="760001"/>
            <a:ext cx="2682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86" name="Rectangle 26">
            <a:extLst>
              <a:ext uri="{FF2B5EF4-FFF2-40B4-BE49-F238E27FC236}">
                <a16:creationId xmlns:a16="http://schemas.microsoft.com/office/drawing/2014/main" id="{598B0D35-ECAC-43CD-8629-33205FB34448}"/>
              </a:ext>
            </a:extLst>
          </p:cNvPr>
          <p:cNvSpPr>
            <a:spLocks noChangeArrowheads="1"/>
          </p:cNvSpPr>
          <p:nvPr/>
        </p:nvSpPr>
        <p:spPr bwMode="auto">
          <a:xfrm>
            <a:off x="9050337" y="760001"/>
            <a:ext cx="3349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87" name="Rectangle 27">
            <a:extLst>
              <a:ext uri="{FF2B5EF4-FFF2-40B4-BE49-F238E27FC236}">
                <a16:creationId xmlns:a16="http://schemas.microsoft.com/office/drawing/2014/main" id="{36902C12-9804-445D-B548-17AFCED04C61}"/>
              </a:ext>
            </a:extLst>
          </p:cNvPr>
          <p:cNvSpPr>
            <a:spLocks noChangeArrowheads="1"/>
          </p:cNvSpPr>
          <p:nvPr/>
        </p:nvSpPr>
        <p:spPr bwMode="auto">
          <a:xfrm>
            <a:off x="9577387" y="760001"/>
            <a:ext cx="3349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88" name="Rectangle 28">
            <a:extLst>
              <a:ext uri="{FF2B5EF4-FFF2-40B4-BE49-F238E27FC236}">
                <a16:creationId xmlns:a16="http://schemas.microsoft.com/office/drawing/2014/main" id="{BC7520B4-0536-4235-B886-D3921F81DC5B}"/>
              </a:ext>
            </a:extLst>
          </p:cNvPr>
          <p:cNvSpPr>
            <a:spLocks noChangeArrowheads="1"/>
          </p:cNvSpPr>
          <p:nvPr/>
        </p:nvSpPr>
        <p:spPr bwMode="auto">
          <a:xfrm>
            <a:off x="10094912" y="760001"/>
            <a:ext cx="3349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0" name="Rectangle 29">
            <a:extLst>
              <a:ext uri="{FF2B5EF4-FFF2-40B4-BE49-F238E27FC236}">
                <a16:creationId xmlns:a16="http://schemas.microsoft.com/office/drawing/2014/main" id="{1F7A51A1-C5DF-4D52-BB45-275FF183EF6A}"/>
              </a:ext>
            </a:extLst>
          </p:cNvPr>
          <p:cNvSpPr>
            <a:spLocks noChangeArrowheads="1"/>
          </p:cNvSpPr>
          <p:nvPr/>
        </p:nvSpPr>
        <p:spPr bwMode="auto">
          <a:xfrm>
            <a:off x="10621962" y="760001"/>
            <a:ext cx="3349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2500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2" name="Rectangle 30">
            <a:extLst>
              <a:ext uri="{FF2B5EF4-FFF2-40B4-BE49-F238E27FC236}">
                <a16:creationId xmlns:a16="http://schemas.microsoft.com/office/drawing/2014/main" id="{8F6597F5-05E1-4438-82F4-9635CCC34CCB}"/>
              </a:ext>
            </a:extLst>
          </p:cNvPr>
          <p:cNvSpPr>
            <a:spLocks noChangeArrowheads="1"/>
          </p:cNvSpPr>
          <p:nvPr/>
        </p:nvSpPr>
        <p:spPr bwMode="auto">
          <a:xfrm>
            <a:off x="11149012" y="760001"/>
            <a:ext cx="3349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3" name="Rectangle 31">
            <a:extLst>
              <a:ext uri="{FF2B5EF4-FFF2-40B4-BE49-F238E27FC236}">
                <a16:creationId xmlns:a16="http://schemas.microsoft.com/office/drawing/2014/main" id="{E809448A-AF71-4D5A-8EE0-E352849136F0}"/>
              </a:ext>
            </a:extLst>
          </p:cNvPr>
          <p:cNvSpPr>
            <a:spLocks noChangeArrowheads="1"/>
          </p:cNvSpPr>
          <p:nvPr/>
        </p:nvSpPr>
        <p:spPr bwMode="auto">
          <a:xfrm>
            <a:off x="11674475" y="760001"/>
            <a:ext cx="3349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3500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6" name="Line 34">
            <a:extLst>
              <a:ext uri="{FF2B5EF4-FFF2-40B4-BE49-F238E27FC236}">
                <a16:creationId xmlns:a16="http://schemas.microsoft.com/office/drawing/2014/main" id="{AF9F0BC0-3120-4971-9F6A-AEBEA510C9D7}"/>
              </a:ext>
            </a:extLst>
          </p:cNvPr>
          <p:cNvSpPr>
            <a:spLocks noChangeShapeType="1"/>
          </p:cNvSpPr>
          <p:nvPr/>
        </p:nvSpPr>
        <p:spPr bwMode="auto">
          <a:xfrm>
            <a:off x="8034337" y="664751"/>
            <a:ext cx="4286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Freeform 46">
            <a:extLst>
              <a:ext uri="{FF2B5EF4-FFF2-40B4-BE49-F238E27FC236}">
                <a16:creationId xmlns:a16="http://schemas.microsoft.com/office/drawing/2014/main" id="{2E908EEF-91C0-4B5A-B7E1-FF8679A2DDE1}"/>
              </a:ext>
            </a:extLst>
          </p:cNvPr>
          <p:cNvSpPr>
            <a:spLocks/>
          </p:cNvSpPr>
          <p:nvPr/>
        </p:nvSpPr>
        <p:spPr bwMode="auto">
          <a:xfrm>
            <a:off x="8131175" y="184354"/>
            <a:ext cx="3784600" cy="448647"/>
          </a:xfrm>
          <a:custGeom>
            <a:avLst/>
            <a:gdLst>
              <a:gd name="T0" fmla="*/ 37 w 2384"/>
              <a:gd name="T1" fmla="*/ 445 h 458"/>
              <a:gd name="T2" fmla="*/ 75 w 2384"/>
              <a:gd name="T3" fmla="*/ 237 h 458"/>
              <a:gd name="T4" fmla="*/ 113 w 2384"/>
              <a:gd name="T5" fmla="*/ 258 h 458"/>
              <a:gd name="T6" fmla="*/ 150 w 2384"/>
              <a:gd name="T7" fmla="*/ 255 h 458"/>
              <a:gd name="T8" fmla="*/ 188 w 2384"/>
              <a:gd name="T9" fmla="*/ 247 h 458"/>
              <a:gd name="T10" fmla="*/ 226 w 2384"/>
              <a:gd name="T11" fmla="*/ 441 h 458"/>
              <a:gd name="T12" fmla="*/ 263 w 2384"/>
              <a:gd name="T13" fmla="*/ 289 h 458"/>
              <a:gd name="T14" fmla="*/ 301 w 2384"/>
              <a:gd name="T15" fmla="*/ 250 h 458"/>
              <a:gd name="T16" fmla="*/ 339 w 2384"/>
              <a:gd name="T17" fmla="*/ 245 h 458"/>
              <a:gd name="T18" fmla="*/ 377 w 2384"/>
              <a:gd name="T19" fmla="*/ 246 h 458"/>
              <a:gd name="T20" fmla="*/ 415 w 2384"/>
              <a:gd name="T21" fmla="*/ 410 h 458"/>
              <a:gd name="T22" fmla="*/ 452 w 2384"/>
              <a:gd name="T23" fmla="*/ 423 h 458"/>
              <a:gd name="T24" fmla="*/ 490 w 2384"/>
              <a:gd name="T25" fmla="*/ 238 h 458"/>
              <a:gd name="T26" fmla="*/ 528 w 2384"/>
              <a:gd name="T27" fmla="*/ 237 h 458"/>
              <a:gd name="T28" fmla="*/ 566 w 2384"/>
              <a:gd name="T29" fmla="*/ 143 h 458"/>
              <a:gd name="T30" fmla="*/ 603 w 2384"/>
              <a:gd name="T31" fmla="*/ 351 h 458"/>
              <a:gd name="T32" fmla="*/ 641 w 2384"/>
              <a:gd name="T33" fmla="*/ 452 h 458"/>
              <a:gd name="T34" fmla="*/ 679 w 2384"/>
              <a:gd name="T35" fmla="*/ 227 h 458"/>
              <a:gd name="T36" fmla="*/ 717 w 2384"/>
              <a:gd name="T37" fmla="*/ 253 h 458"/>
              <a:gd name="T38" fmla="*/ 754 w 2384"/>
              <a:gd name="T39" fmla="*/ 223 h 458"/>
              <a:gd name="T40" fmla="*/ 792 w 2384"/>
              <a:gd name="T41" fmla="*/ 171 h 458"/>
              <a:gd name="T42" fmla="*/ 830 w 2384"/>
              <a:gd name="T43" fmla="*/ 452 h 458"/>
              <a:gd name="T44" fmla="*/ 868 w 2384"/>
              <a:gd name="T45" fmla="*/ 294 h 458"/>
              <a:gd name="T46" fmla="*/ 905 w 2384"/>
              <a:gd name="T47" fmla="*/ 269 h 458"/>
              <a:gd name="T48" fmla="*/ 943 w 2384"/>
              <a:gd name="T49" fmla="*/ 300 h 458"/>
              <a:gd name="T50" fmla="*/ 981 w 2384"/>
              <a:gd name="T51" fmla="*/ 149 h 458"/>
              <a:gd name="T52" fmla="*/ 1018 w 2384"/>
              <a:gd name="T53" fmla="*/ 0 h 458"/>
              <a:gd name="T54" fmla="*/ 1056 w 2384"/>
              <a:gd name="T55" fmla="*/ 420 h 458"/>
              <a:gd name="T56" fmla="*/ 1094 w 2384"/>
              <a:gd name="T57" fmla="*/ 278 h 458"/>
              <a:gd name="T58" fmla="*/ 1132 w 2384"/>
              <a:gd name="T59" fmla="*/ 251 h 458"/>
              <a:gd name="T60" fmla="*/ 1170 w 2384"/>
              <a:gd name="T61" fmla="*/ 177 h 458"/>
              <a:gd name="T62" fmla="*/ 1207 w 2384"/>
              <a:gd name="T63" fmla="*/ 151 h 458"/>
              <a:gd name="T64" fmla="*/ 1245 w 2384"/>
              <a:gd name="T65" fmla="*/ 332 h 458"/>
              <a:gd name="T66" fmla="*/ 1283 w 2384"/>
              <a:gd name="T67" fmla="*/ 260 h 458"/>
              <a:gd name="T68" fmla="*/ 1321 w 2384"/>
              <a:gd name="T69" fmla="*/ 291 h 458"/>
              <a:gd name="T70" fmla="*/ 1358 w 2384"/>
              <a:gd name="T71" fmla="*/ 249 h 458"/>
              <a:gd name="T72" fmla="*/ 1396 w 2384"/>
              <a:gd name="T73" fmla="*/ 178 h 458"/>
              <a:gd name="T74" fmla="*/ 1434 w 2384"/>
              <a:gd name="T75" fmla="*/ 276 h 458"/>
              <a:gd name="T76" fmla="*/ 1472 w 2384"/>
              <a:gd name="T77" fmla="*/ 425 h 458"/>
              <a:gd name="T78" fmla="*/ 1510 w 2384"/>
              <a:gd name="T79" fmla="*/ 275 h 458"/>
              <a:gd name="T80" fmla="*/ 1547 w 2384"/>
              <a:gd name="T81" fmla="*/ 296 h 458"/>
              <a:gd name="T82" fmla="*/ 1585 w 2384"/>
              <a:gd name="T83" fmla="*/ 182 h 458"/>
              <a:gd name="T84" fmla="*/ 1623 w 2384"/>
              <a:gd name="T85" fmla="*/ 328 h 458"/>
              <a:gd name="T86" fmla="*/ 1660 w 2384"/>
              <a:gd name="T87" fmla="*/ 435 h 458"/>
              <a:gd name="T88" fmla="*/ 1698 w 2384"/>
              <a:gd name="T89" fmla="*/ 302 h 458"/>
              <a:gd name="T90" fmla="*/ 1736 w 2384"/>
              <a:gd name="T91" fmla="*/ 259 h 458"/>
              <a:gd name="T92" fmla="*/ 1774 w 2384"/>
              <a:gd name="T93" fmla="*/ 225 h 458"/>
              <a:gd name="T94" fmla="*/ 1812 w 2384"/>
              <a:gd name="T95" fmla="*/ 311 h 458"/>
              <a:gd name="T96" fmla="*/ 1849 w 2384"/>
              <a:gd name="T97" fmla="*/ 443 h 458"/>
              <a:gd name="T98" fmla="*/ 1887 w 2384"/>
              <a:gd name="T99" fmla="*/ 388 h 458"/>
              <a:gd name="T100" fmla="*/ 1925 w 2384"/>
              <a:gd name="T101" fmla="*/ 258 h 458"/>
              <a:gd name="T102" fmla="*/ 1962 w 2384"/>
              <a:gd name="T103" fmla="*/ 236 h 458"/>
              <a:gd name="T104" fmla="*/ 2000 w 2384"/>
              <a:gd name="T105" fmla="*/ 199 h 458"/>
              <a:gd name="T106" fmla="*/ 2038 w 2384"/>
              <a:gd name="T107" fmla="*/ 432 h 458"/>
              <a:gd name="T108" fmla="*/ 2076 w 2384"/>
              <a:gd name="T109" fmla="*/ 289 h 458"/>
              <a:gd name="T110" fmla="*/ 2113 w 2384"/>
              <a:gd name="T111" fmla="*/ 158 h 458"/>
              <a:gd name="T112" fmla="*/ 2151 w 2384"/>
              <a:gd name="T113" fmla="*/ 245 h 458"/>
              <a:gd name="T114" fmla="*/ 2189 w 2384"/>
              <a:gd name="T115" fmla="*/ 206 h 458"/>
              <a:gd name="T116" fmla="*/ 2227 w 2384"/>
              <a:gd name="T117" fmla="*/ 382 h 458"/>
              <a:gd name="T118" fmla="*/ 2265 w 2384"/>
              <a:gd name="T119" fmla="*/ 423 h 458"/>
              <a:gd name="T120" fmla="*/ 2302 w 2384"/>
              <a:gd name="T121" fmla="*/ 258 h 458"/>
              <a:gd name="T122" fmla="*/ 2340 w 2384"/>
              <a:gd name="T123" fmla="*/ 203 h 458"/>
              <a:gd name="T124" fmla="*/ 2378 w 2384"/>
              <a:gd name="T125" fmla="*/ 24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4" h="458">
                <a:moveTo>
                  <a:pt x="0" y="323"/>
                </a:moveTo>
                <a:lnTo>
                  <a:pt x="1" y="371"/>
                </a:lnTo>
                <a:lnTo>
                  <a:pt x="1" y="393"/>
                </a:lnTo>
                <a:lnTo>
                  <a:pt x="2" y="414"/>
                </a:lnTo>
                <a:lnTo>
                  <a:pt x="2" y="427"/>
                </a:lnTo>
                <a:lnTo>
                  <a:pt x="3" y="439"/>
                </a:lnTo>
                <a:lnTo>
                  <a:pt x="4" y="444"/>
                </a:lnTo>
                <a:lnTo>
                  <a:pt x="5" y="447"/>
                </a:lnTo>
                <a:lnTo>
                  <a:pt x="5" y="449"/>
                </a:lnTo>
                <a:lnTo>
                  <a:pt x="6" y="455"/>
                </a:lnTo>
                <a:lnTo>
                  <a:pt x="7" y="448"/>
                </a:lnTo>
                <a:lnTo>
                  <a:pt x="7" y="423"/>
                </a:lnTo>
                <a:lnTo>
                  <a:pt x="8" y="393"/>
                </a:lnTo>
                <a:lnTo>
                  <a:pt x="9" y="333"/>
                </a:lnTo>
                <a:lnTo>
                  <a:pt x="9" y="284"/>
                </a:lnTo>
                <a:lnTo>
                  <a:pt x="10" y="230"/>
                </a:lnTo>
                <a:lnTo>
                  <a:pt x="10" y="222"/>
                </a:lnTo>
                <a:lnTo>
                  <a:pt x="11" y="222"/>
                </a:lnTo>
                <a:lnTo>
                  <a:pt x="12" y="239"/>
                </a:lnTo>
                <a:lnTo>
                  <a:pt x="13" y="244"/>
                </a:lnTo>
                <a:lnTo>
                  <a:pt x="13" y="267"/>
                </a:lnTo>
                <a:lnTo>
                  <a:pt x="14" y="269"/>
                </a:lnTo>
                <a:lnTo>
                  <a:pt x="15" y="274"/>
                </a:lnTo>
                <a:lnTo>
                  <a:pt x="15" y="242"/>
                </a:lnTo>
                <a:lnTo>
                  <a:pt x="16" y="250"/>
                </a:lnTo>
                <a:lnTo>
                  <a:pt x="16" y="258"/>
                </a:lnTo>
                <a:lnTo>
                  <a:pt x="17" y="267"/>
                </a:lnTo>
                <a:lnTo>
                  <a:pt x="18" y="264"/>
                </a:lnTo>
                <a:lnTo>
                  <a:pt x="18" y="255"/>
                </a:lnTo>
                <a:lnTo>
                  <a:pt x="19" y="249"/>
                </a:lnTo>
                <a:lnTo>
                  <a:pt x="20" y="252"/>
                </a:lnTo>
                <a:lnTo>
                  <a:pt x="21" y="267"/>
                </a:lnTo>
                <a:lnTo>
                  <a:pt x="21" y="294"/>
                </a:lnTo>
                <a:lnTo>
                  <a:pt x="22" y="305"/>
                </a:lnTo>
                <a:lnTo>
                  <a:pt x="22" y="275"/>
                </a:lnTo>
                <a:lnTo>
                  <a:pt x="23" y="235"/>
                </a:lnTo>
                <a:lnTo>
                  <a:pt x="24" y="198"/>
                </a:lnTo>
                <a:lnTo>
                  <a:pt x="24" y="189"/>
                </a:lnTo>
                <a:lnTo>
                  <a:pt x="25" y="173"/>
                </a:lnTo>
                <a:lnTo>
                  <a:pt x="26" y="168"/>
                </a:lnTo>
                <a:lnTo>
                  <a:pt x="27" y="174"/>
                </a:lnTo>
                <a:lnTo>
                  <a:pt x="27" y="181"/>
                </a:lnTo>
                <a:lnTo>
                  <a:pt x="28" y="182"/>
                </a:lnTo>
                <a:lnTo>
                  <a:pt x="28" y="177"/>
                </a:lnTo>
                <a:lnTo>
                  <a:pt x="29" y="196"/>
                </a:lnTo>
                <a:lnTo>
                  <a:pt x="30" y="201"/>
                </a:lnTo>
                <a:lnTo>
                  <a:pt x="30" y="230"/>
                </a:lnTo>
                <a:lnTo>
                  <a:pt x="31" y="267"/>
                </a:lnTo>
                <a:lnTo>
                  <a:pt x="32" y="313"/>
                </a:lnTo>
                <a:lnTo>
                  <a:pt x="32" y="350"/>
                </a:lnTo>
                <a:lnTo>
                  <a:pt x="33" y="381"/>
                </a:lnTo>
                <a:lnTo>
                  <a:pt x="34" y="405"/>
                </a:lnTo>
                <a:lnTo>
                  <a:pt x="35" y="419"/>
                </a:lnTo>
                <a:lnTo>
                  <a:pt x="35" y="432"/>
                </a:lnTo>
                <a:lnTo>
                  <a:pt x="36" y="439"/>
                </a:lnTo>
                <a:lnTo>
                  <a:pt x="36" y="445"/>
                </a:lnTo>
                <a:lnTo>
                  <a:pt x="37" y="445"/>
                </a:lnTo>
                <a:lnTo>
                  <a:pt x="38" y="451"/>
                </a:lnTo>
                <a:lnTo>
                  <a:pt x="38" y="450"/>
                </a:lnTo>
                <a:lnTo>
                  <a:pt x="39" y="425"/>
                </a:lnTo>
                <a:lnTo>
                  <a:pt x="40" y="395"/>
                </a:lnTo>
                <a:lnTo>
                  <a:pt x="40" y="332"/>
                </a:lnTo>
                <a:lnTo>
                  <a:pt x="41" y="285"/>
                </a:lnTo>
                <a:lnTo>
                  <a:pt x="42" y="236"/>
                </a:lnTo>
                <a:lnTo>
                  <a:pt x="42" y="232"/>
                </a:lnTo>
                <a:lnTo>
                  <a:pt x="43" y="228"/>
                </a:lnTo>
                <a:lnTo>
                  <a:pt x="44" y="240"/>
                </a:lnTo>
                <a:lnTo>
                  <a:pt x="44" y="248"/>
                </a:lnTo>
                <a:lnTo>
                  <a:pt x="45" y="264"/>
                </a:lnTo>
                <a:lnTo>
                  <a:pt x="45" y="261"/>
                </a:lnTo>
                <a:lnTo>
                  <a:pt x="46" y="271"/>
                </a:lnTo>
                <a:lnTo>
                  <a:pt x="47" y="257"/>
                </a:lnTo>
                <a:lnTo>
                  <a:pt x="48" y="256"/>
                </a:lnTo>
                <a:lnTo>
                  <a:pt x="48" y="262"/>
                </a:lnTo>
                <a:lnTo>
                  <a:pt x="49" y="270"/>
                </a:lnTo>
                <a:lnTo>
                  <a:pt x="50" y="257"/>
                </a:lnTo>
                <a:lnTo>
                  <a:pt x="50" y="250"/>
                </a:lnTo>
                <a:lnTo>
                  <a:pt x="51" y="242"/>
                </a:lnTo>
                <a:lnTo>
                  <a:pt x="52" y="246"/>
                </a:lnTo>
                <a:lnTo>
                  <a:pt x="52" y="272"/>
                </a:lnTo>
                <a:lnTo>
                  <a:pt x="53" y="303"/>
                </a:lnTo>
                <a:lnTo>
                  <a:pt x="54" y="309"/>
                </a:lnTo>
                <a:lnTo>
                  <a:pt x="54" y="271"/>
                </a:lnTo>
                <a:lnTo>
                  <a:pt x="55" y="226"/>
                </a:lnTo>
                <a:lnTo>
                  <a:pt x="56" y="201"/>
                </a:lnTo>
                <a:lnTo>
                  <a:pt x="56" y="195"/>
                </a:lnTo>
                <a:lnTo>
                  <a:pt x="57" y="173"/>
                </a:lnTo>
                <a:lnTo>
                  <a:pt x="58" y="166"/>
                </a:lnTo>
                <a:lnTo>
                  <a:pt x="58" y="170"/>
                </a:lnTo>
                <a:lnTo>
                  <a:pt x="59" y="168"/>
                </a:lnTo>
                <a:lnTo>
                  <a:pt x="59" y="167"/>
                </a:lnTo>
                <a:lnTo>
                  <a:pt x="60" y="166"/>
                </a:lnTo>
                <a:lnTo>
                  <a:pt x="61" y="175"/>
                </a:lnTo>
                <a:lnTo>
                  <a:pt x="62" y="184"/>
                </a:lnTo>
                <a:lnTo>
                  <a:pt x="62" y="193"/>
                </a:lnTo>
                <a:lnTo>
                  <a:pt x="63" y="216"/>
                </a:lnTo>
                <a:lnTo>
                  <a:pt x="64" y="259"/>
                </a:lnTo>
                <a:lnTo>
                  <a:pt x="64" y="292"/>
                </a:lnTo>
                <a:lnTo>
                  <a:pt x="65" y="330"/>
                </a:lnTo>
                <a:lnTo>
                  <a:pt x="65" y="358"/>
                </a:lnTo>
                <a:lnTo>
                  <a:pt x="66" y="381"/>
                </a:lnTo>
                <a:lnTo>
                  <a:pt x="67" y="399"/>
                </a:lnTo>
                <a:lnTo>
                  <a:pt x="67" y="414"/>
                </a:lnTo>
                <a:lnTo>
                  <a:pt x="68" y="425"/>
                </a:lnTo>
                <a:lnTo>
                  <a:pt x="69" y="427"/>
                </a:lnTo>
                <a:lnTo>
                  <a:pt x="70" y="437"/>
                </a:lnTo>
                <a:lnTo>
                  <a:pt x="70" y="440"/>
                </a:lnTo>
                <a:lnTo>
                  <a:pt x="71" y="425"/>
                </a:lnTo>
                <a:lnTo>
                  <a:pt x="71" y="396"/>
                </a:lnTo>
                <a:lnTo>
                  <a:pt x="72" y="340"/>
                </a:lnTo>
                <a:lnTo>
                  <a:pt x="73" y="297"/>
                </a:lnTo>
                <a:lnTo>
                  <a:pt x="73" y="247"/>
                </a:lnTo>
                <a:lnTo>
                  <a:pt x="74" y="238"/>
                </a:lnTo>
                <a:lnTo>
                  <a:pt x="75" y="237"/>
                </a:lnTo>
                <a:lnTo>
                  <a:pt x="75" y="243"/>
                </a:lnTo>
                <a:lnTo>
                  <a:pt x="76" y="249"/>
                </a:lnTo>
                <a:lnTo>
                  <a:pt x="77" y="269"/>
                </a:lnTo>
                <a:lnTo>
                  <a:pt x="78" y="271"/>
                </a:lnTo>
                <a:lnTo>
                  <a:pt x="78" y="269"/>
                </a:lnTo>
                <a:lnTo>
                  <a:pt x="79" y="260"/>
                </a:lnTo>
                <a:lnTo>
                  <a:pt x="79" y="253"/>
                </a:lnTo>
                <a:lnTo>
                  <a:pt x="80" y="267"/>
                </a:lnTo>
                <a:lnTo>
                  <a:pt x="81" y="269"/>
                </a:lnTo>
                <a:lnTo>
                  <a:pt x="81" y="264"/>
                </a:lnTo>
                <a:lnTo>
                  <a:pt x="82" y="247"/>
                </a:lnTo>
                <a:lnTo>
                  <a:pt x="83" y="239"/>
                </a:lnTo>
                <a:lnTo>
                  <a:pt x="84" y="248"/>
                </a:lnTo>
                <a:lnTo>
                  <a:pt x="84" y="275"/>
                </a:lnTo>
                <a:lnTo>
                  <a:pt x="85" y="291"/>
                </a:lnTo>
                <a:lnTo>
                  <a:pt x="85" y="299"/>
                </a:lnTo>
                <a:lnTo>
                  <a:pt x="86" y="257"/>
                </a:lnTo>
                <a:lnTo>
                  <a:pt x="87" y="202"/>
                </a:lnTo>
                <a:lnTo>
                  <a:pt x="87" y="171"/>
                </a:lnTo>
                <a:lnTo>
                  <a:pt x="88" y="173"/>
                </a:lnTo>
                <a:lnTo>
                  <a:pt x="89" y="155"/>
                </a:lnTo>
                <a:lnTo>
                  <a:pt x="89" y="147"/>
                </a:lnTo>
                <a:lnTo>
                  <a:pt x="90" y="162"/>
                </a:lnTo>
                <a:lnTo>
                  <a:pt x="91" y="168"/>
                </a:lnTo>
                <a:lnTo>
                  <a:pt x="91" y="175"/>
                </a:lnTo>
                <a:lnTo>
                  <a:pt x="92" y="171"/>
                </a:lnTo>
                <a:lnTo>
                  <a:pt x="93" y="168"/>
                </a:lnTo>
                <a:lnTo>
                  <a:pt x="93" y="162"/>
                </a:lnTo>
                <a:lnTo>
                  <a:pt x="94" y="179"/>
                </a:lnTo>
                <a:lnTo>
                  <a:pt x="94" y="179"/>
                </a:lnTo>
                <a:lnTo>
                  <a:pt x="95" y="194"/>
                </a:lnTo>
                <a:lnTo>
                  <a:pt x="96" y="206"/>
                </a:lnTo>
                <a:lnTo>
                  <a:pt x="97" y="228"/>
                </a:lnTo>
                <a:lnTo>
                  <a:pt x="97" y="251"/>
                </a:lnTo>
                <a:lnTo>
                  <a:pt x="98" y="269"/>
                </a:lnTo>
                <a:lnTo>
                  <a:pt x="99" y="289"/>
                </a:lnTo>
                <a:lnTo>
                  <a:pt x="99" y="307"/>
                </a:lnTo>
                <a:lnTo>
                  <a:pt x="100" y="339"/>
                </a:lnTo>
                <a:lnTo>
                  <a:pt x="101" y="362"/>
                </a:lnTo>
                <a:lnTo>
                  <a:pt x="101" y="406"/>
                </a:lnTo>
                <a:lnTo>
                  <a:pt x="102" y="431"/>
                </a:lnTo>
                <a:lnTo>
                  <a:pt x="103" y="439"/>
                </a:lnTo>
                <a:lnTo>
                  <a:pt x="103" y="436"/>
                </a:lnTo>
                <a:lnTo>
                  <a:pt x="104" y="428"/>
                </a:lnTo>
                <a:lnTo>
                  <a:pt x="105" y="421"/>
                </a:lnTo>
                <a:lnTo>
                  <a:pt x="105" y="407"/>
                </a:lnTo>
                <a:lnTo>
                  <a:pt x="106" y="394"/>
                </a:lnTo>
                <a:lnTo>
                  <a:pt x="107" y="361"/>
                </a:lnTo>
                <a:lnTo>
                  <a:pt x="107" y="337"/>
                </a:lnTo>
                <a:lnTo>
                  <a:pt x="108" y="297"/>
                </a:lnTo>
                <a:lnTo>
                  <a:pt x="108" y="273"/>
                </a:lnTo>
                <a:lnTo>
                  <a:pt x="109" y="256"/>
                </a:lnTo>
                <a:lnTo>
                  <a:pt x="110" y="256"/>
                </a:lnTo>
                <a:lnTo>
                  <a:pt x="111" y="255"/>
                </a:lnTo>
                <a:lnTo>
                  <a:pt x="111" y="252"/>
                </a:lnTo>
                <a:lnTo>
                  <a:pt x="112" y="258"/>
                </a:lnTo>
                <a:lnTo>
                  <a:pt x="113" y="258"/>
                </a:lnTo>
                <a:lnTo>
                  <a:pt x="113" y="249"/>
                </a:lnTo>
                <a:lnTo>
                  <a:pt x="114" y="262"/>
                </a:lnTo>
                <a:lnTo>
                  <a:pt x="114" y="259"/>
                </a:lnTo>
                <a:lnTo>
                  <a:pt x="115" y="258"/>
                </a:lnTo>
                <a:lnTo>
                  <a:pt x="116" y="261"/>
                </a:lnTo>
                <a:lnTo>
                  <a:pt x="116" y="270"/>
                </a:lnTo>
                <a:lnTo>
                  <a:pt x="117" y="268"/>
                </a:lnTo>
                <a:lnTo>
                  <a:pt x="118" y="243"/>
                </a:lnTo>
                <a:lnTo>
                  <a:pt x="119" y="213"/>
                </a:lnTo>
                <a:lnTo>
                  <a:pt x="119" y="201"/>
                </a:lnTo>
                <a:lnTo>
                  <a:pt x="120" y="187"/>
                </a:lnTo>
                <a:lnTo>
                  <a:pt x="121" y="163"/>
                </a:lnTo>
                <a:lnTo>
                  <a:pt x="121" y="155"/>
                </a:lnTo>
                <a:lnTo>
                  <a:pt x="122" y="184"/>
                </a:lnTo>
                <a:lnTo>
                  <a:pt x="122" y="193"/>
                </a:lnTo>
                <a:lnTo>
                  <a:pt x="123" y="191"/>
                </a:lnTo>
                <a:lnTo>
                  <a:pt x="124" y="180"/>
                </a:lnTo>
                <a:lnTo>
                  <a:pt x="124" y="180"/>
                </a:lnTo>
                <a:lnTo>
                  <a:pt x="125" y="167"/>
                </a:lnTo>
                <a:lnTo>
                  <a:pt x="126" y="164"/>
                </a:lnTo>
                <a:lnTo>
                  <a:pt x="127" y="163"/>
                </a:lnTo>
                <a:lnTo>
                  <a:pt x="127" y="170"/>
                </a:lnTo>
                <a:lnTo>
                  <a:pt x="128" y="195"/>
                </a:lnTo>
                <a:lnTo>
                  <a:pt x="128" y="200"/>
                </a:lnTo>
                <a:lnTo>
                  <a:pt x="129" y="226"/>
                </a:lnTo>
                <a:lnTo>
                  <a:pt x="130" y="244"/>
                </a:lnTo>
                <a:lnTo>
                  <a:pt x="130" y="267"/>
                </a:lnTo>
                <a:lnTo>
                  <a:pt x="131" y="292"/>
                </a:lnTo>
                <a:lnTo>
                  <a:pt x="132" y="320"/>
                </a:lnTo>
                <a:lnTo>
                  <a:pt x="133" y="342"/>
                </a:lnTo>
                <a:lnTo>
                  <a:pt x="133" y="397"/>
                </a:lnTo>
                <a:lnTo>
                  <a:pt x="134" y="426"/>
                </a:lnTo>
                <a:lnTo>
                  <a:pt x="134" y="439"/>
                </a:lnTo>
                <a:lnTo>
                  <a:pt x="135" y="438"/>
                </a:lnTo>
                <a:lnTo>
                  <a:pt x="136" y="429"/>
                </a:lnTo>
                <a:lnTo>
                  <a:pt x="136" y="423"/>
                </a:lnTo>
                <a:lnTo>
                  <a:pt x="137" y="405"/>
                </a:lnTo>
                <a:lnTo>
                  <a:pt x="138" y="390"/>
                </a:lnTo>
                <a:lnTo>
                  <a:pt x="138" y="368"/>
                </a:lnTo>
                <a:lnTo>
                  <a:pt x="139" y="348"/>
                </a:lnTo>
                <a:lnTo>
                  <a:pt x="140" y="324"/>
                </a:lnTo>
                <a:lnTo>
                  <a:pt x="141" y="301"/>
                </a:lnTo>
                <a:lnTo>
                  <a:pt x="141" y="271"/>
                </a:lnTo>
                <a:lnTo>
                  <a:pt x="142" y="261"/>
                </a:lnTo>
                <a:lnTo>
                  <a:pt x="142" y="248"/>
                </a:lnTo>
                <a:lnTo>
                  <a:pt x="143" y="253"/>
                </a:lnTo>
                <a:lnTo>
                  <a:pt x="144" y="244"/>
                </a:lnTo>
                <a:lnTo>
                  <a:pt x="144" y="254"/>
                </a:lnTo>
                <a:lnTo>
                  <a:pt x="145" y="258"/>
                </a:lnTo>
                <a:lnTo>
                  <a:pt x="146" y="265"/>
                </a:lnTo>
                <a:lnTo>
                  <a:pt x="146" y="261"/>
                </a:lnTo>
                <a:lnTo>
                  <a:pt x="147" y="266"/>
                </a:lnTo>
                <a:lnTo>
                  <a:pt x="148" y="272"/>
                </a:lnTo>
                <a:lnTo>
                  <a:pt x="148" y="289"/>
                </a:lnTo>
                <a:lnTo>
                  <a:pt x="149" y="293"/>
                </a:lnTo>
                <a:lnTo>
                  <a:pt x="150" y="282"/>
                </a:lnTo>
                <a:lnTo>
                  <a:pt x="150" y="255"/>
                </a:lnTo>
                <a:lnTo>
                  <a:pt x="151" y="237"/>
                </a:lnTo>
                <a:lnTo>
                  <a:pt x="151" y="238"/>
                </a:lnTo>
                <a:lnTo>
                  <a:pt x="152" y="232"/>
                </a:lnTo>
                <a:lnTo>
                  <a:pt x="153" y="237"/>
                </a:lnTo>
                <a:lnTo>
                  <a:pt x="154" y="256"/>
                </a:lnTo>
                <a:lnTo>
                  <a:pt x="154" y="262"/>
                </a:lnTo>
                <a:lnTo>
                  <a:pt x="155" y="277"/>
                </a:lnTo>
                <a:lnTo>
                  <a:pt x="156" y="275"/>
                </a:lnTo>
                <a:lnTo>
                  <a:pt x="156" y="297"/>
                </a:lnTo>
                <a:lnTo>
                  <a:pt x="157" y="306"/>
                </a:lnTo>
                <a:lnTo>
                  <a:pt x="157" y="333"/>
                </a:lnTo>
                <a:lnTo>
                  <a:pt x="158" y="356"/>
                </a:lnTo>
                <a:lnTo>
                  <a:pt x="159" y="381"/>
                </a:lnTo>
                <a:lnTo>
                  <a:pt x="160" y="409"/>
                </a:lnTo>
                <a:lnTo>
                  <a:pt x="160" y="425"/>
                </a:lnTo>
                <a:lnTo>
                  <a:pt x="161" y="437"/>
                </a:lnTo>
                <a:lnTo>
                  <a:pt x="162" y="444"/>
                </a:lnTo>
                <a:lnTo>
                  <a:pt x="162" y="451"/>
                </a:lnTo>
                <a:lnTo>
                  <a:pt x="163" y="457"/>
                </a:lnTo>
                <a:lnTo>
                  <a:pt x="164" y="457"/>
                </a:lnTo>
                <a:lnTo>
                  <a:pt x="164" y="454"/>
                </a:lnTo>
                <a:lnTo>
                  <a:pt x="165" y="452"/>
                </a:lnTo>
                <a:lnTo>
                  <a:pt x="165" y="444"/>
                </a:lnTo>
                <a:lnTo>
                  <a:pt x="166" y="422"/>
                </a:lnTo>
                <a:lnTo>
                  <a:pt x="167" y="395"/>
                </a:lnTo>
                <a:lnTo>
                  <a:pt x="168" y="341"/>
                </a:lnTo>
                <a:lnTo>
                  <a:pt x="168" y="304"/>
                </a:lnTo>
                <a:lnTo>
                  <a:pt x="169" y="266"/>
                </a:lnTo>
                <a:lnTo>
                  <a:pt x="170" y="255"/>
                </a:lnTo>
                <a:lnTo>
                  <a:pt x="170" y="262"/>
                </a:lnTo>
                <a:lnTo>
                  <a:pt x="171" y="260"/>
                </a:lnTo>
                <a:lnTo>
                  <a:pt x="171" y="271"/>
                </a:lnTo>
                <a:lnTo>
                  <a:pt x="172" y="291"/>
                </a:lnTo>
                <a:lnTo>
                  <a:pt x="173" y="283"/>
                </a:lnTo>
                <a:lnTo>
                  <a:pt x="173" y="290"/>
                </a:lnTo>
                <a:lnTo>
                  <a:pt x="174" y="280"/>
                </a:lnTo>
                <a:lnTo>
                  <a:pt x="175" y="277"/>
                </a:lnTo>
                <a:lnTo>
                  <a:pt x="176" y="278"/>
                </a:lnTo>
                <a:lnTo>
                  <a:pt x="176" y="290"/>
                </a:lnTo>
                <a:lnTo>
                  <a:pt x="177" y="274"/>
                </a:lnTo>
                <a:lnTo>
                  <a:pt x="177" y="269"/>
                </a:lnTo>
                <a:lnTo>
                  <a:pt x="178" y="258"/>
                </a:lnTo>
                <a:lnTo>
                  <a:pt x="179" y="257"/>
                </a:lnTo>
                <a:lnTo>
                  <a:pt x="179" y="270"/>
                </a:lnTo>
                <a:lnTo>
                  <a:pt x="180" y="286"/>
                </a:lnTo>
                <a:lnTo>
                  <a:pt x="181" y="283"/>
                </a:lnTo>
                <a:lnTo>
                  <a:pt x="181" y="250"/>
                </a:lnTo>
                <a:lnTo>
                  <a:pt x="182" y="221"/>
                </a:lnTo>
                <a:lnTo>
                  <a:pt x="183" y="192"/>
                </a:lnTo>
                <a:lnTo>
                  <a:pt x="184" y="183"/>
                </a:lnTo>
                <a:lnTo>
                  <a:pt x="184" y="179"/>
                </a:lnTo>
                <a:lnTo>
                  <a:pt x="185" y="189"/>
                </a:lnTo>
                <a:lnTo>
                  <a:pt x="185" y="209"/>
                </a:lnTo>
                <a:lnTo>
                  <a:pt x="186" y="222"/>
                </a:lnTo>
                <a:lnTo>
                  <a:pt x="187" y="222"/>
                </a:lnTo>
                <a:lnTo>
                  <a:pt x="187" y="235"/>
                </a:lnTo>
                <a:lnTo>
                  <a:pt x="188" y="247"/>
                </a:lnTo>
                <a:lnTo>
                  <a:pt x="189" y="269"/>
                </a:lnTo>
                <a:lnTo>
                  <a:pt x="190" y="289"/>
                </a:lnTo>
                <a:lnTo>
                  <a:pt x="190" y="337"/>
                </a:lnTo>
                <a:lnTo>
                  <a:pt x="191" y="363"/>
                </a:lnTo>
                <a:lnTo>
                  <a:pt x="191" y="398"/>
                </a:lnTo>
                <a:lnTo>
                  <a:pt x="192" y="414"/>
                </a:lnTo>
                <a:lnTo>
                  <a:pt x="193" y="428"/>
                </a:lnTo>
                <a:lnTo>
                  <a:pt x="193" y="438"/>
                </a:lnTo>
                <a:lnTo>
                  <a:pt x="194" y="448"/>
                </a:lnTo>
                <a:lnTo>
                  <a:pt x="195" y="454"/>
                </a:lnTo>
                <a:lnTo>
                  <a:pt x="195" y="457"/>
                </a:lnTo>
                <a:lnTo>
                  <a:pt x="196" y="454"/>
                </a:lnTo>
                <a:lnTo>
                  <a:pt x="197" y="455"/>
                </a:lnTo>
                <a:lnTo>
                  <a:pt x="197" y="451"/>
                </a:lnTo>
                <a:lnTo>
                  <a:pt x="198" y="426"/>
                </a:lnTo>
                <a:lnTo>
                  <a:pt x="199" y="396"/>
                </a:lnTo>
                <a:lnTo>
                  <a:pt x="199" y="339"/>
                </a:lnTo>
                <a:lnTo>
                  <a:pt x="200" y="296"/>
                </a:lnTo>
                <a:lnTo>
                  <a:pt x="200" y="247"/>
                </a:lnTo>
                <a:lnTo>
                  <a:pt x="201" y="239"/>
                </a:lnTo>
                <a:lnTo>
                  <a:pt x="202" y="239"/>
                </a:lnTo>
                <a:lnTo>
                  <a:pt x="203" y="249"/>
                </a:lnTo>
                <a:lnTo>
                  <a:pt x="203" y="262"/>
                </a:lnTo>
                <a:lnTo>
                  <a:pt x="204" y="274"/>
                </a:lnTo>
                <a:lnTo>
                  <a:pt x="205" y="276"/>
                </a:lnTo>
                <a:lnTo>
                  <a:pt x="205" y="287"/>
                </a:lnTo>
                <a:lnTo>
                  <a:pt x="206" y="272"/>
                </a:lnTo>
                <a:lnTo>
                  <a:pt x="207" y="266"/>
                </a:lnTo>
                <a:lnTo>
                  <a:pt x="207" y="271"/>
                </a:lnTo>
                <a:lnTo>
                  <a:pt x="208" y="278"/>
                </a:lnTo>
                <a:lnTo>
                  <a:pt x="208" y="271"/>
                </a:lnTo>
                <a:lnTo>
                  <a:pt x="209" y="264"/>
                </a:lnTo>
                <a:lnTo>
                  <a:pt x="210" y="253"/>
                </a:lnTo>
                <a:lnTo>
                  <a:pt x="211" y="250"/>
                </a:lnTo>
                <a:lnTo>
                  <a:pt x="211" y="281"/>
                </a:lnTo>
                <a:lnTo>
                  <a:pt x="212" y="301"/>
                </a:lnTo>
                <a:lnTo>
                  <a:pt x="213" y="309"/>
                </a:lnTo>
                <a:lnTo>
                  <a:pt x="213" y="271"/>
                </a:lnTo>
                <a:lnTo>
                  <a:pt x="214" y="229"/>
                </a:lnTo>
                <a:lnTo>
                  <a:pt x="214" y="197"/>
                </a:lnTo>
                <a:lnTo>
                  <a:pt x="215" y="189"/>
                </a:lnTo>
                <a:lnTo>
                  <a:pt x="216" y="176"/>
                </a:lnTo>
                <a:lnTo>
                  <a:pt x="217" y="174"/>
                </a:lnTo>
                <a:lnTo>
                  <a:pt x="217" y="186"/>
                </a:lnTo>
                <a:lnTo>
                  <a:pt x="218" y="190"/>
                </a:lnTo>
                <a:lnTo>
                  <a:pt x="219" y="188"/>
                </a:lnTo>
                <a:lnTo>
                  <a:pt x="219" y="195"/>
                </a:lnTo>
                <a:lnTo>
                  <a:pt x="220" y="209"/>
                </a:lnTo>
                <a:lnTo>
                  <a:pt x="220" y="207"/>
                </a:lnTo>
                <a:lnTo>
                  <a:pt x="221" y="217"/>
                </a:lnTo>
                <a:lnTo>
                  <a:pt x="222" y="283"/>
                </a:lnTo>
                <a:lnTo>
                  <a:pt x="222" y="326"/>
                </a:lnTo>
                <a:lnTo>
                  <a:pt x="223" y="367"/>
                </a:lnTo>
                <a:lnTo>
                  <a:pt x="224" y="396"/>
                </a:lnTo>
                <a:lnTo>
                  <a:pt x="225" y="413"/>
                </a:lnTo>
                <a:lnTo>
                  <a:pt x="225" y="432"/>
                </a:lnTo>
                <a:lnTo>
                  <a:pt x="226" y="441"/>
                </a:lnTo>
                <a:lnTo>
                  <a:pt x="226" y="448"/>
                </a:lnTo>
                <a:lnTo>
                  <a:pt x="227" y="450"/>
                </a:lnTo>
                <a:lnTo>
                  <a:pt x="228" y="450"/>
                </a:lnTo>
                <a:lnTo>
                  <a:pt x="228" y="452"/>
                </a:lnTo>
                <a:lnTo>
                  <a:pt x="229" y="448"/>
                </a:lnTo>
                <a:lnTo>
                  <a:pt x="230" y="425"/>
                </a:lnTo>
                <a:lnTo>
                  <a:pt x="230" y="395"/>
                </a:lnTo>
                <a:lnTo>
                  <a:pt x="231" y="336"/>
                </a:lnTo>
                <a:lnTo>
                  <a:pt x="232" y="286"/>
                </a:lnTo>
                <a:lnTo>
                  <a:pt x="233" y="240"/>
                </a:lnTo>
                <a:lnTo>
                  <a:pt x="233" y="231"/>
                </a:lnTo>
                <a:lnTo>
                  <a:pt x="234" y="235"/>
                </a:lnTo>
                <a:lnTo>
                  <a:pt x="234" y="256"/>
                </a:lnTo>
                <a:lnTo>
                  <a:pt x="235" y="258"/>
                </a:lnTo>
                <a:lnTo>
                  <a:pt x="236" y="268"/>
                </a:lnTo>
                <a:lnTo>
                  <a:pt x="236" y="268"/>
                </a:lnTo>
                <a:lnTo>
                  <a:pt x="237" y="275"/>
                </a:lnTo>
                <a:lnTo>
                  <a:pt x="238" y="255"/>
                </a:lnTo>
                <a:lnTo>
                  <a:pt x="239" y="257"/>
                </a:lnTo>
                <a:lnTo>
                  <a:pt x="239" y="264"/>
                </a:lnTo>
                <a:lnTo>
                  <a:pt x="240" y="272"/>
                </a:lnTo>
                <a:lnTo>
                  <a:pt x="240" y="262"/>
                </a:lnTo>
                <a:lnTo>
                  <a:pt x="241" y="258"/>
                </a:lnTo>
                <a:lnTo>
                  <a:pt x="242" y="247"/>
                </a:lnTo>
                <a:lnTo>
                  <a:pt x="242" y="250"/>
                </a:lnTo>
                <a:lnTo>
                  <a:pt x="243" y="269"/>
                </a:lnTo>
                <a:lnTo>
                  <a:pt x="244" y="295"/>
                </a:lnTo>
                <a:lnTo>
                  <a:pt x="244" y="305"/>
                </a:lnTo>
                <a:lnTo>
                  <a:pt x="245" y="271"/>
                </a:lnTo>
                <a:lnTo>
                  <a:pt x="246" y="230"/>
                </a:lnTo>
                <a:lnTo>
                  <a:pt x="246" y="190"/>
                </a:lnTo>
                <a:lnTo>
                  <a:pt x="247" y="178"/>
                </a:lnTo>
                <a:lnTo>
                  <a:pt x="248" y="164"/>
                </a:lnTo>
                <a:lnTo>
                  <a:pt x="248" y="165"/>
                </a:lnTo>
                <a:lnTo>
                  <a:pt x="249" y="171"/>
                </a:lnTo>
                <a:lnTo>
                  <a:pt x="249" y="174"/>
                </a:lnTo>
                <a:lnTo>
                  <a:pt x="250" y="174"/>
                </a:lnTo>
                <a:lnTo>
                  <a:pt x="251" y="175"/>
                </a:lnTo>
                <a:lnTo>
                  <a:pt x="252" y="177"/>
                </a:lnTo>
                <a:lnTo>
                  <a:pt x="252" y="193"/>
                </a:lnTo>
                <a:lnTo>
                  <a:pt x="253" y="227"/>
                </a:lnTo>
                <a:lnTo>
                  <a:pt x="254" y="269"/>
                </a:lnTo>
                <a:lnTo>
                  <a:pt x="254" y="312"/>
                </a:lnTo>
                <a:lnTo>
                  <a:pt x="255" y="351"/>
                </a:lnTo>
                <a:lnTo>
                  <a:pt x="256" y="383"/>
                </a:lnTo>
                <a:lnTo>
                  <a:pt x="256" y="404"/>
                </a:lnTo>
                <a:lnTo>
                  <a:pt x="257" y="417"/>
                </a:lnTo>
                <a:lnTo>
                  <a:pt x="257" y="434"/>
                </a:lnTo>
                <a:lnTo>
                  <a:pt x="258" y="443"/>
                </a:lnTo>
                <a:lnTo>
                  <a:pt x="259" y="446"/>
                </a:lnTo>
                <a:lnTo>
                  <a:pt x="260" y="443"/>
                </a:lnTo>
                <a:lnTo>
                  <a:pt x="260" y="447"/>
                </a:lnTo>
                <a:lnTo>
                  <a:pt x="261" y="443"/>
                </a:lnTo>
                <a:lnTo>
                  <a:pt x="262" y="421"/>
                </a:lnTo>
                <a:lnTo>
                  <a:pt x="262" y="396"/>
                </a:lnTo>
                <a:lnTo>
                  <a:pt x="263" y="330"/>
                </a:lnTo>
                <a:lnTo>
                  <a:pt x="263" y="289"/>
                </a:lnTo>
                <a:lnTo>
                  <a:pt x="264" y="234"/>
                </a:lnTo>
                <a:lnTo>
                  <a:pt x="265" y="228"/>
                </a:lnTo>
                <a:lnTo>
                  <a:pt x="266" y="234"/>
                </a:lnTo>
                <a:lnTo>
                  <a:pt x="266" y="244"/>
                </a:lnTo>
                <a:lnTo>
                  <a:pt x="267" y="249"/>
                </a:lnTo>
                <a:lnTo>
                  <a:pt x="268" y="260"/>
                </a:lnTo>
                <a:lnTo>
                  <a:pt x="268" y="258"/>
                </a:lnTo>
                <a:lnTo>
                  <a:pt x="269" y="266"/>
                </a:lnTo>
                <a:lnTo>
                  <a:pt x="269" y="255"/>
                </a:lnTo>
                <a:lnTo>
                  <a:pt x="270" y="252"/>
                </a:lnTo>
                <a:lnTo>
                  <a:pt x="271" y="256"/>
                </a:lnTo>
                <a:lnTo>
                  <a:pt x="271" y="266"/>
                </a:lnTo>
                <a:lnTo>
                  <a:pt x="272" y="247"/>
                </a:lnTo>
                <a:lnTo>
                  <a:pt x="273" y="242"/>
                </a:lnTo>
                <a:lnTo>
                  <a:pt x="274" y="238"/>
                </a:lnTo>
                <a:lnTo>
                  <a:pt x="274" y="239"/>
                </a:lnTo>
                <a:lnTo>
                  <a:pt x="275" y="265"/>
                </a:lnTo>
                <a:lnTo>
                  <a:pt x="276" y="293"/>
                </a:lnTo>
                <a:lnTo>
                  <a:pt x="276" y="302"/>
                </a:lnTo>
                <a:lnTo>
                  <a:pt x="277" y="262"/>
                </a:lnTo>
                <a:lnTo>
                  <a:pt x="277" y="218"/>
                </a:lnTo>
                <a:lnTo>
                  <a:pt x="278" y="194"/>
                </a:lnTo>
                <a:lnTo>
                  <a:pt x="279" y="175"/>
                </a:lnTo>
                <a:lnTo>
                  <a:pt x="279" y="154"/>
                </a:lnTo>
                <a:lnTo>
                  <a:pt x="280" y="152"/>
                </a:lnTo>
                <a:lnTo>
                  <a:pt x="281" y="156"/>
                </a:lnTo>
                <a:lnTo>
                  <a:pt x="282" y="157"/>
                </a:lnTo>
                <a:lnTo>
                  <a:pt x="282" y="159"/>
                </a:lnTo>
                <a:lnTo>
                  <a:pt x="283" y="152"/>
                </a:lnTo>
                <a:lnTo>
                  <a:pt x="283" y="156"/>
                </a:lnTo>
                <a:lnTo>
                  <a:pt x="284" y="168"/>
                </a:lnTo>
                <a:lnTo>
                  <a:pt x="285" y="186"/>
                </a:lnTo>
                <a:lnTo>
                  <a:pt x="285" y="212"/>
                </a:lnTo>
                <a:lnTo>
                  <a:pt x="286" y="249"/>
                </a:lnTo>
                <a:lnTo>
                  <a:pt x="287" y="296"/>
                </a:lnTo>
                <a:lnTo>
                  <a:pt x="287" y="309"/>
                </a:lnTo>
                <a:lnTo>
                  <a:pt x="288" y="353"/>
                </a:lnTo>
                <a:lnTo>
                  <a:pt x="289" y="382"/>
                </a:lnTo>
                <a:lnTo>
                  <a:pt x="289" y="399"/>
                </a:lnTo>
                <a:lnTo>
                  <a:pt x="290" y="416"/>
                </a:lnTo>
                <a:lnTo>
                  <a:pt x="291" y="427"/>
                </a:lnTo>
                <a:lnTo>
                  <a:pt x="291" y="426"/>
                </a:lnTo>
                <a:lnTo>
                  <a:pt x="292" y="434"/>
                </a:lnTo>
                <a:lnTo>
                  <a:pt x="293" y="437"/>
                </a:lnTo>
                <a:lnTo>
                  <a:pt x="293" y="415"/>
                </a:lnTo>
                <a:lnTo>
                  <a:pt x="294" y="391"/>
                </a:lnTo>
                <a:lnTo>
                  <a:pt x="295" y="335"/>
                </a:lnTo>
                <a:lnTo>
                  <a:pt x="296" y="293"/>
                </a:lnTo>
                <a:lnTo>
                  <a:pt x="296" y="238"/>
                </a:lnTo>
                <a:lnTo>
                  <a:pt x="297" y="224"/>
                </a:lnTo>
                <a:lnTo>
                  <a:pt x="297" y="229"/>
                </a:lnTo>
                <a:lnTo>
                  <a:pt x="298" y="238"/>
                </a:lnTo>
                <a:lnTo>
                  <a:pt x="299" y="243"/>
                </a:lnTo>
                <a:lnTo>
                  <a:pt x="299" y="259"/>
                </a:lnTo>
                <a:lnTo>
                  <a:pt x="300" y="261"/>
                </a:lnTo>
                <a:lnTo>
                  <a:pt x="301" y="262"/>
                </a:lnTo>
                <a:lnTo>
                  <a:pt x="301" y="250"/>
                </a:lnTo>
                <a:lnTo>
                  <a:pt x="302" y="246"/>
                </a:lnTo>
                <a:lnTo>
                  <a:pt x="303" y="262"/>
                </a:lnTo>
                <a:lnTo>
                  <a:pt x="303" y="271"/>
                </a:lnTo>
                <a:lnTo>
                  <a:pt x="304" y="254"/>
                </a:lnTo>
                <a:lnTo>
                  <a:pt x="305" y="237"/>
                </a:lnTo>
                <a:lnTo>
                  <a:pt x="305" y="233"/>
                </a:lnTo>
                <a:lnTo>
                  <a:pt x="306" y="251"/>
                </a:lnTo>
                <a:lnTo>
                  <a:pt x="306" y="276"/>
                </a:lnTo>
                <a:lnTo>
                  <a:pt x="307" y="299"/>
                </a:lnTo>
                <a:lnTo>
                  <a:pt x="308" y="311"/>
                </a:lnTo>
                <a:lnTo>
                  <a:pt x="309" y="269"/>
                </a:lnTo>
                <a:lnTo>
                  <a:pt x="309" y="230"/>
                </a:lnTo>
                <a:lnTo>
                  <a:pt x="310" y="200"/>
                </a:lnTo>
                <a:lnTo>
                  <a:pt x="311" y="188"/>
                </a:lnTo>
                <a:lnTo>
                  <a:pt x="311" y="162"/>
                </a:lnTo>
                <a:lnTo>
                  <a:pt x="312" y="157"/>
                </a:lnTo>
                <a:lnTo>
                  <a:pt x="312" y="165"/>
                </a:lnTo>
                <a:lnTo>
                  <a:pt x="313" y="168"/>
                </a:lnTo>
                <a:lnTo>
                  <a:pt x="314" y="168"/>
                </a:lnTo>
                <a:lnTo>
                  <a:pt x="314" y="163"/>
                </a:lnTo>
                <a:lnTo>
                  <a:pt x="315" y="164"/>
                </a:lnTo>
                <a:lnTo>
                  <a:pt x="316" y="156"/>
                </a:lnTo>
                <a:lnTo>
                  <a:pt x="317" y="150"/>
                </a:lnTo>
                <a:lnTo>
                  <a:pt x="317" y="154"/>
                </a:lnTo>
                <a:lnTo>
                  <a:pt x="318" y="170"/>
                </a:lnTo>
                <a:lnTo>
                  <a:pt x="319" y="189"/>
                </a:lnTo>
                <a:lnTo>
                  <a:pt x="319" y="203"/>
                </a:lnTo>
                <a:lnTo>
                  <a:pt x="320" y="237"/>
                </a:lnTo>
                <a:lnTo>
                  <a:pt x="320" y="239"/>
                </a:lnTo>
                <a:lnTo>
                  <a:pt x="321" y="280"/>
                </a:lnTo>
                <a:lnTo>
                  <a:pt x="322" y="308"/>
                </a:lnTo>
                <a:lnTo>
                  <a:pt x="323" y="332"/>
                </a:lnTo>
                <a:lnTo>
                  <a:pt x="323" y="351"/>
                </a:lnTo>
                <a:lnTo>
                  <a:pt x="324" y="400"/>
                </a:lnTo>
                <a:lnTo>
                  <a:pt x="325" y="424"/>
                </a:lnTo>
                <a:lnTo>
                  <a:pt x="325" y="436"/>
                </a:lnTo>
                <a:lnTo>
                  <a:pt x="326" y="430"/>
                </a:lnTo>
                <a:lnTo>
                  <a:pt x="326" y="415"/>
                </a:lnTo>
                <a:lnTo>
                  <a:pt x="327" y="400"/>
                </a:lnTo>
                <a:lnTo>
                  <a:pt x="328" y="375"/>
                </a:lnTo>
                <a:lnTo>
                  <a:pt x="328" y="353"/>
                </a:lnTo>
                <a:lnTo>
                  <a:pt x="329" y="309"/>
                </a:lnTo>
                <a:lnTo>
                  <a:pt x="330" y="296"/>
                </a:lnTo>
                <a:lnTo>
                  <a:pt x="331" y="254"/>
                </a:lnTo>
                <a:lnTo>
                  <a:pt x="331" y="242"/>
                </a:lnTo>
                <a:lnTo>
                  <a:pt x="332" y="221"/>
                </a:lnTo>
                <a:lnTo>
                  <a:pt x="332" y="224"/>
                </a:lnTo>
                <a:lnTo>
                  <a:pt x="333" y="212"/>
                </a:lnTo>
                <a:lnTo>
                  <a:pt x="334" y="212"/>
                </a:lnTo>
                <a:lnTo>
                  <a:pt x="334" y="207"/>
                </a:lnTo>
                <a:lnTo>
                  <a:pt x="335" y="217"/>
                </a:lnTo>
                <a:lnTo>
                  <a:pt x="336" y="219"/>
                </a:lnTo>
                <a:lnTo>
                  <a:pt x="336" y="227"/>
                </a:lnTo>
                <a:lnTo>
                  <a:pt x="337" y="224"/>
                </a:lnTo>
                <a:lnTo>
                  <a:pt x="338" y="231"/>
                </a:lnTo>
                <a:lnTo>
                  <a:pt x="339" y="222"/>
                </a:lnTo>
                <a:lnTo>
                  <a:pt x="339" y="245"/>
                </a:lnTo>
                <a:lnTo>
                  <a:pt x="340" y="260"/>
                </a:lnTo>
                <a:lnTo>
                  <a:pt x="340" y="236"/>
                </a:lnTo>
                <a:lnTo>
                  <a:pt x="341" y="200"/>
                </a:lnTo>
                <a:lnTo>
                  <a:pt x="342" y="182"/>
                </a:lnTo>
                <a:lnTo>
                  <a:pt x="342" y="162"/>
                </a:lnTo>
                <a:lnTo>
                  <a:pt x="343" y="152"/>
                </a:lnTo>
                <a:lnTo>
                  <a:pt x="344" y="154"/>
                </a:lnTo>
                <a:lnTo>
                  <a:pt x="345" y="170"/>
                </a:lnTo>
                <a:lnTo>
                  <a:pt x="345" y="186"/>
                </a:lnTo>
                <a:lnTo>
                  <a:pt x="346" y="193"/>
                </a:lnTo>
                <a:lnTo>
                  <a:pt x="346" y="184"/>
                </a:lnTo>
                <a:lnTo>
                  <a:pt x="347" y="170"/>
                </a:lnTo>
                <a:lnTo>
                  <a:pt x="348" y="157"/>
                </a:lnTo>
                <a:lnTo>
                  <a:pt x="348" y="147"/>
                </a:lnTo>
                <a:lnTo>
                  <a:pt x="349" y="148"/>
                </a:lnTo>
                <a:lnTo>
                  <a:pt x="350" y="154"/>
                </a:lnTo>
                <a:lnTo>
                  <a:pt x="350" y="168"/>
                </a:lnTo>
                <a:lnTo>
                  <a:pt x="351" y="186"/>
                </a:lnTo>
                <a:lnTo>
                  <a:pt x="352" y="206"/>
                </a:lnTo>
                <a:lnTo>
                  <a:pt x="352" y="222"/>
                </a:lnTo>
                <a:lnTo>
                  <a:pt x="353" y="249"/>
                </a:lnTo>
                <a:lnTo>
                  <a:pt x="354" y="276"/>
                </a:lnTo>
                <a:lnTo>
                  <a:pt x="354" y="305"/>
                </a:lnTo>
                <a:lnTo>
                  <a:pt x="355" y="332"/>
                </a:lnTo>
                <a:lnTo>
                  <a:pt x="355" y="392"/>
                </a:lnTo>
                <a:lnTo>
                  <a:pt x="356" y="426"/>
                </a:lnTo>
                <a:lnTo>
                  <a:pt x="357" y="431"/>
                </a:lnTo>
                <a:lnTo>
                  <a:pt x="358" y="432"/>
                </a:lnTo>
                <a:lnTo>
                  <a:pt x="358" y="420"/>
                </a:lnTo>
                <a:lnTo>
                  <a:pt x="359" y="423"/>
                </a:lnTo>
                <a:lnTo>
                  <a:pt x="360" y="410"/>
                </a:lnTo>
                <a:lnTo>
                  <a:pt x="360" y="393"/>
                </a:lnTo>
                <a:lnTo>
                  <a:pt x="361" y="367"/>
                </a:lnTo>
                <a:lnTo>
                  <a:pt x="362" y="344"/>
                </a:lnTo>
                <a:lnTo>
                  <a:pt x="362" y="308"/>
                </a:lnTo>
                <a:lnTo>
                  <a:pt x="363" y="290"/>
                </a:lnTo>
                <a:lnTo>
                  <a:pt x="363" y="260"/>
                </a:lnTo>
                <a:lnTo>
                  <a:pt x="364" y="253"/>
                </a:lnTo>
                <a:lnTo>
                  <a:pt x="365" y="239"/>
                </a:lnTo>
                <a:lnTo>
                  <a:pt x="366" y="238"/>
                </a:lnTo>
                <a:lnTo>
                  <a:pt x="366" y="237"/>
                </a:lnTo>
                <a:lnTo>
                  <a:pt x="367" y="237"/>
                </a:lnTo>
                <a:lnTo>
                  <a:pt x="368" y="244"/>
                </a:lnTo>
                <a:lnTo>
                  <a:pt x="368" y="247"/>
                </a:lnTo>
                <a:lnTo>
                  <a:pt x="369" y="250"/>
                </a:lnTo>
                <a:lnTo>
                  <a:pt x="369" y="258"/>
                </a:lnTo>
                <a:lnTo>
                  <a:pt x="370" y="275"/>
                </a:lnTo>
                <a:lnTo>
                  <a:pt x="371" y="284"/>
                </a:lnTo>
                <a:lnTo>
                  <a:pt x="372" y="292"/>
                </a:lnTo>
                <a:lnTo>
                  <a:pt x="372" y="269"/>
                </a:lnTo>
                <a:lnTo>
                  <a:pt x="373" y="245"/>
                </a:lnTo>
                <a:lnTo>
                  <a:pt x="374" y="232"/>
                </a:lnTo>
                <a:lnTo>
                  <a:pt x="374" y="228"/>
                </a:lnTo>
                <a:lnTo>
                  <a:pt x="375" y="225"/>
                </a:lnTo>
                <a:lnTo>
                  <a:pt x="375" y="229"/>
                </a:lnTo>
                <a:lnTo>
                  <a:pt x="376" y="241"/>
                </a:lnTo>
                <a:lnTo>
                  <a:pt x="377" y="246"/>
                </a:lnTo>
                <a:lnTo>
                  <a:pt x="377" y="259"/>
                </a:lnTo>
                <a:lnTo>
                  <a:pt x="378" y="255"/>
                </a:lnTo>
                <a:lnTo>
                  <a:pt x="379" y="256"/>
                </a:lnTo>
                <a:lnTo>
                  <a:pt x="380" y="270"/>
                </a:lnTo>
                <a:lnTo>
                  <a:pt x="380" y="294"/>
                </a:lnTo>
                <a:lnTo>
                  <a:pt x="381" y="309"/>
                </a:lnTo>
                <a:lnTo>
                  <a:pt x="381" y="337"/>
                </a:lnTo>
                <a:lnTo>
                  <a:pt x="382" y="368"/>
                </a:lnTo>
                <a:lnTo>
                  <a:pt x="383" y="396"/>
                </a:lnTo>
                <a:lnTo>
                  <a:pt x="383" y="412"/>
                </a:lnTo>
                <a:lnTo>
                  <a:pt x="384" y="422"/>
                </a:lnTo>
                <a:lnTo>
                  <a:pt x="385" y="432"/>
                </a:lnTo>
                <a:lnTo>
                  <a:pt x="385" y="442"/>
                </a:lnTo>
                <a:lnTo>
                  <a:pt x="386" y="446"/>
                </a:lnTo>
                <a:lnTo>
                  <a:pt x="387" y="442"/>
                </a:lnTo>
                <a:lnTo>
                  <a:pt x="388" y="445"/>
                </a:lnTo>
                <a:lnTo>
                  <a:pt x="388" y="445"/>
                </a:lnTo>
                <a:lnTo>
                  <a:pt x="389" y="432"/>
                </a:lnTo>
                <a:lnTo>
                  <a:pt x="389" y="416"/>
                </a:lnTo>
                <a:lnTo>
                  <a:pt x="390" y="384"/>
                </a:lnTo>
                <a:lnTo>
                  <a:pt x="391" y="360"/>
                </a:lnTo>
                <a:lnTo>
                  <a:pt x="391" y="330"/>
                </a:lnTo>
                <a:lnTo>
                  <a:pt x="392" y="314"/>
                </a:lnTo>
                <a:lnTo>
                  <a:pt x="393" y="289"/>
                </a:lnTo>
                <a:lnTo>
                  <a:pt x="393" y="291"/>
                </a:lnTo>
                <a:lnTo>
                  <a:pt x="394" y="284"/>
                </a:lnTo>
                <a:lnTo>
                  <a:pt x="395" y="297"/>
                </a:lnTo>
                <a:lnTo>
                  <a:pt x="395" y="296"/>
                </a:lnTo>
                <a:lnTo>
                  <a:pt x="396" y="298"/>
                </a:lnTo>
                <a:lnTo>
                  <a:pt x="397" y="287"/>
                </a:lnTo>
                <a:lnTo>
                  <a:pt x="397" y="287"/>
                </a:lnTo>
                <a:lnTo>
                  <a:pt x="398" y="285"/>
                </a:lnTo>
                <a:lnTo>
                  <a:pt x="399" y="287"/>
                </a:lnTo>
                <a:lnTo>
                  <a:pt x="399" y="275"/>
                </a:lnTo>
                <a:lnTo>
                  <a:pt x="400" y="272"/>
                </a:lnTo>
                <a:lnTo>
                  <a:pt x="401" y="262"/>
                </a:lnTo>
                <a:lnTo>
                  <a:pt x="401" y="266"/>
                </a:lnTo>
                <a:lnTo>
                  <a:pt x="402" y="268"/>
                </a:lnTo>
                <a:lnTo>
                  <a:pt x="403" y="280"/>
                </a:lnTo>
                <a:lnTo>
                  <a:pt x="403" y="284"/>
                </a:lnTo>
                <a:lnTo>
                  <a:pt x="404" y="261"/>
                </a:lnTo>
                <a:lnTo>
                  <a:pt x="405" y="241"/>
                </a:lnTo>
                <a:lnTo>
                  <a:pt x="405" y="215"/>
                </a:lnTo>
                <a:lnTo>
                  <a:pt x="406" y="174"/>
                </a:lnTo>
                <a:lnTo>
                  <a:pt x="407" y="179"/>
                </a:lnTo>
                <a:lnTo>
                  <a:pt x="407" y="206"/>
                </a:lnTo>
                <a:lnTo>
                  <a:pt x="408" y="206"/>
                </a:lnTo>
                <a:lnTo>
                  <a:pt x="409" y="214"/>
                </a:lnTo>
                <a:lnTo>
                  <a:pt x="409" y="218"/>
                </a:lnTo>
                <a:lnTo>
                  <a:pt x="410" y="236"/>
                </a:lnTo>
                <a:lnTo>
                  <a:pt x="411" y="263"/>
                </a:lnTo>
                <a:lnTo>
                  <a:pt x="411" y="289"/>
                </a:lnTo>
                <a:lnTo>
                  <a:pt x="412" y="301"/>
                </a:lnTo>
                <a:lnTo>
                  <a:pt x="412" y="347"/>
                </a:lnTo>
                <a:lnTo>
                  <a:pt x="413" y="370"/>
                </a:lnTo>
                <a:lnTo>
                  <a:pt x="414" y="398"/>
                </a:lnTo>
                <a:lnTo>
                  <a:pt x="415" y="410"/>
                </a:lnTo>
                <a:lnTo>
                  <a:pt x="415" y="429"/>
                </a:lnTo>
                <a:lnTo>
                  <a:pt x="416" y="441"/>
                </a:lnTo>
                <a:lnTo>
                  <a:pt x="417" y="450"/>
                </a:lnTo>
                <a:lnTo>
                  <a:pt x="417" y="455"/>
                </a:lnTo>
                <a:lnTo>
                  <a:pt x="418" y="458"/>
                </a:lnTo>
                <a:lnTo>
                  <a:pt x="418" y="455"/>
                </a:lnTo>
                <a:lnTo>
                  <a:pt x="419" y="456"/>
                </a:lnTo>
                <a:lnTo>
                  <a:pt x="420" y="450"/>
                </a:lnTo>
                <a:lnTo>
                  <a:pt x="420" y="425"/>
                </a:lnTo>
                <a:lnTo>
                  <a:pt x="421" y="397"/>
                </a:lnTo>
                <a:lnTo>
                  <a:pt x="422" y="337"/>
                </a:lnTo>
                <a:lnTo>
                  <a:pt x="423" y="293"/>
                </a:lnTo>
                <a:lnTo>
                  <a:pt x="423" y="245"/>
                </a:lnTo>
                <a:lnTo>
                  <a:pt x="424" y="233"/>
                </a:lnTo>
                <a:lnTo>
                  <a:pt x="424" y="237"/>
                </a:lnTo>
                <a:lnTo>
                  <a:pt x="425" y="249"/>
                </a:lnTo>
                <a:lnTo>
                  <a:pt x="426" y="252"/>
                </a:lnTo>
                <a:lnTo>
                  <a:pt x="426" y="275"/>
                </a:lnTo>
                <a:lnTo>
                  <a:pt x="427" y="265"/>
                </a:lnTo>
                <a:lnTo>
                  <a:pt x="428" y="279"/>
                </a:lnTo>
                <a:lnTo>
                  <a:pt x="429" y="265"/>
                </a:lnTo>
                <a:lnTo>
                  <a:pt x="429" y="264"/>
                </a:lnTo>
                <a:lnTo>
                  <a:pt x="430" y="264"/>
                </a:lnTo>
                <a:lnTo>
                  <a:pt x="431" y="270"/>
                </a:lnTo>
                <a:lnTo>
                  <a:pt x="431" y="263"/>
                </a:lnTo>
                <a:lnTo>
                  <a:pt x="432" y="255"/>
                </a:lnTo>
                <a:lnTo>
                  <a:pt x="432" y="249"/>
                </a:lnTo>
                <a:lnTo>
                  <a:pt x="433" y="250"/>
                </a:lnTo>
                <a:lnTo>
                  <a:pt x="434" y="268"/>
                </a:lnTo>
                <a:lnTo>
                  <a:pt x="434" y="295"/>
                </a:lnTo>
                <a:lnTo>
                  <a:pt x="435" y="303"/>
                </a:lnTo>
                <a:lnTo>
                  <a:pt x="436" y="279"/>
                </a:lnTo>
                <a:lnTo>
                  <a:pt x="437" y="238"/>
                </a:lnTo>
                <a:lnTo>
                  <a:pt x="437" y="202"/>
                </a:lnTo>
                <a:lnTo>
                  <a:pt x="438" y="194"/>
                </a:lnTo>
                <a:lnTo>
                  <a:pt x="438" y="190"/>
                </a:lnTo>
                <a:lnTo>
                  <a:pt x="439" y="189"/>
                </a:lnTo>
                <a:lnTo>
                  <a:pt x="440" y="197"/>
                </a:lnTo>
                <a:lnTo>
                  <a:pt x="440" y="196"/>
                </a:lnTo>
                <a:lnTo>
                  <a:pt x="441" y="195"/>
                </a:lnTo>
                <a:lnTo>
                  <a:pt x="442" y="190"/>
                </a:lnTo>
                <a:lnTo>
                  <a:pt x="442" y="207"/>
                </a:lnTo>
                <a:lnTo>
                  <a:pt x="443" y="240"/>
                </a:lnTo>
                <a:lnTo>
                  <a:pt x="444" y="268"/>
                </a:lnTo>
                <a:lnTo>
                  <a:pt x="444" y="308"/>
                </a:lnTo>
                <a:lnTo>
                  <a:pt x="445" y="339"/>
                </a:lnTo>
                <a:lnTo>
                  <a:pt x="446" y="375"/>
                </a:lnTo>
                <a:lnTo>
                  <a:pt x="446" y="399"/>
                </a:lnTo>
                <a:lnTo>
                  <a:pt x="447" y="416"/>
                </a:lnTo>
                <a:lnTo>
                  <a:pt x="447" y="429"/>
                </a:lnTo>
                <a:lnTo>
                  <a:pt x="448" y="439"/>
                </a:lnTo>
                <a:lnTo>
                  <a:pt x="449" y="447"/>
                </a:lnTo>
                <a:lnTo>
                  <a:pt x="450" y="451"/>
                </a:lnTo>
                <a:lnTo>
                  <a:pt x="451" y="452"/>
                </a:lnTo>
                <a:lnTo>
                  <a:pt x="451" y="451"/>
                </a:lnTo>
                <a:lnTo>
                  <a:pt x="452" y="448"/>
                </a:lnTo>
                <a:lnTo>
                  <a:pt x="452" y="423"/>
                </a:lnTo>
                <a:lnTo>
                  <a:pt x="453" y="395"/>
                </a:lnTo>
                <a:lnTo>
                  <a:pt x="454" y="333"/>
                </a:lnTo>
                <a:lnTo>
                  <a:pt x="454" y="285"/>
                </a:lnTo>
                <a:lnTo>
                  <a:pt x="455" y="236"/>
                </a:lnTo>
                <a:lnTo>
                  <a:pt x="456" y="228"/>
                </a:lnTo>
                <a:lnTo>
                  <a:pt x="456" y="228"/>
                </a:lnTo>
                <a:lnTo>
                  <a:pt x="457" y="239"/>
                </a:lnTo>
                <a:lnTo>
                  <a:pt x="458" y="253"/>
                </a:lnTo>
                <a:lnTo>
                  <a:pt x="458" y="267"/>
                </a:lnTo>
                <a:lnTo>
                  <a:pt x="459" y="252"/>
                </a:lnTo>
                <a:lnTo>
                  <a:pt x="460" y="267"/>
                </a:lnTo>
                <a:lnTo>
                  <a:pt x="460" y="252"/>
                </a:lnTo>
                <a:lnTo>
                  <a:pt x="461" y="256"/>
                </a:lnTo>
                <a:lnTo>
                  <a:pt x="461" y="253"/>
                </a:lnTo>
                <a:lnTo>
                  <a:pt x="462" y="260"/>
                </a:lnTo>
                <a:lnTo>
                  <a:pt x="463" y="254"/>
                </a:lnTo>
                <a:lnTo>
                  <a:pt x="464" y="248"/>
                </a:lnTo>
                <a:lnTo>
                  <a:pt x="464" y="240"/>
                </a:lnTo>
                <a:lnTo>
                  <a:pt x="465" y="245"/>
                </a:lnTo>
                <a:lnTo>
                  <a:pt x="466" y="273"/>
                </a:lnTo>
                <a:lnTo>
                  <a:pt x="466" y="298"/>
                </a:lnTo>
                <a:lnTo>
                  <a:pt x="467" y="302"/>
                </a:lnTo>
                <a:lnTo>
                  <a:pt x="467" y="261"/>
                </a:lnTo>
                <a:lnTo>
                  <a:pt x="468" y="220"/>
                </a:lnTo>
                <a:lnTo>
                  <a:pt x="469" y="206"/>
                </a:lnTo>
                <a:lnTo>
                  <a:pt x="469" y="200"/>
                </a:lnTo>
                <a:lnTo>
                  <a:pt x="470" y="190"/>
                </a:lnTo>
                <a:lnTo>
                  <a:pt x="471" y="158"/>
                </a:lnTo>
                <a:lnTo>
                  <a:pt x="472" y="169"/>
                </a:lnTo>
                <a:lnTo>
                  <a:pt x="472" y="185"/>
                </a:lnTo>
                <a:lnTo>
                  <a:pt x="473" y="159"/>
                </a:lnTo>
                <a:lnTo>
                  <a:pt x="474" y="187"/>
                </a:lnTo>
                <a:lnTo>
                  <a:pt x="474" y="203"/>
                </a:lnTo>
                <a:lnTo>
                  <a:pt x="475" y="175"/>
                </a:lnTo>
                <a:lnTo>
                  <a:pt x="475" y="233"/>
                </a:lnTo>
                <a:lnTo>
                  <a:pt x="476" y="281"/>
                </a:lnTo>
                <a:lnTo>
                  <a:pt x="477" y="316"/>
                </a:lnTo>
                <a:lnTo>
                  <a:pt x="478" y="350"/>
                </a:lnTo>
                <a:lnTo>
                  <a:pt x="478" y="378"/>
                </a:lnTo>
                <a:lnTo>
                  <a:pt x="479" y="411"/>
                </a:lnTo>
                <a:lnTo>
                  <a:pt x="480" y="421"/>
                </a:lnTo>
                <a:lnTo>
                  <a:pt x="480" y="436"/>
                </a:lnTo>
                <a:lnTo>
                  <a:pt x="481" y="444"/>
                </a:lnTo>
                <a:lnTo>
                  <a:pt x="481" y="445"/>
                </a:lnTo>
                <a:lnTo>
                  <a:pt x="482" y="444"/>
                </a:lnTo>
                <a:lnTo>
                  <a:pt x="483" y="448"/>
                </a:lnTo>
                <a:lnTo>
                  <a:pt x="483" y="446"/>
                </a:lnTo>
                <a:lnTo>
                  <a:pt x="484" y="420"/>
                </a:lnTo>
                <a:lnTo>
                  <a:pt x="485" y="392"/>
                </a:lnTo>
                <a:lnTo>
                  <a:pt x="486" y="325"/>
                </a:lnTo>
                <a:lnTo>
                  <a:pt x="486" y="278"/>
                </a:lnTo>
                <a:lnTo>
                  <a:pt x="487" y="215"/>
                </a:lnTo>
                <a:lnTo>
                  <a:pt x="487" y="218"/>
                </a:lnTo>
                <a:lnTo>
                  <a:pt x="488" y="215"/>
                </a:lnTo>
                <a:lnTo>
                  <a:pt x="489" y="230"/>
                </a:lnTo>
                <a:lnTo>
                  <a:pt x="489" y="229"/>
                </a:lnTo>
                <a:lnTo>
                  <a:pt x="490" y="238"/>
                </a:lnTo>
                <a:lnTo>
                  <a:pt x="491" y="249"/>
                </a:lnTo>
                <a:lnTo>
                  <a:pt x="491" y="268"/>
                </a:lnTo>
                <a:lnTo>
                  <a:pt x="492" y="256"/>
                </a:lnTo>
                <a:lnTo>
                  <a:pt x="493" y="263"/>
                </a:lnTo>
                <a:lnTo>
                  <a:pt x="494" y="270"/>
                </a:lnTo>
                <a:lnTo>
                  <a:pt x="494" y="274"/>
                </a:lnTo>
                <a:lnTo>
                  <a:pt x="495" y="254"/>
                </a:lnTo>
                <a:lnTo>
                  <a:pt x="495" y="252"/>
                </a:lnTo>
                <a:lnTo>
                  <a:pt x="496" y="242"/>
                </a:lnTo>
                <a:lnTo>
                  <a:pt x="497" y="244"/>
                </a:lnTo>
                <a:lnTo>
                  <a:pt x="497" y="273"/>
                </a:lnTo>
                <a:lnTo>
                  <a:pt x="498" y="292"/>
                </a:lnTo>
                <a:lnTo>
                  <a:pt x="499" y="296"/>
                </a:lnTo>
                <a:lnTo>
                  <a:pt x="499" y="260"/>
                </a:lnTo>
                <a:lnTo>
                  <a:pt x="500" y="213"/>
                </a:lnTo>
                <a:lnTo>
                  <a:pt x="501" y="183"/>
                </a:lnTo>
                <a:lnTo>
                  <a:pt x="501" y="178"/>
                </a:lnTo>
                <a:lnTo>
                  <a:pt x="502" y="157"/>
                </a:lnTo>
                <a:lnTo>
                  <a:pt x="503" y="149"/>
                </a:lnTo>
                <a:lnTo>
                  <a:pt x="503" y="159"/>
                </a:lnTo>
                <a:lnTo>
                  <a:pt x="504" y="168"/>
                </a:lnTo>
                <a:lnTo>
                  <a:pt x="505" y="161"/>
                </a:lnTo>
                <a:lnTo>
                  <a:pt x="505" y="148"/>
                </a:lnTo>
                <a:lnTo>
                  <a:pt x="506" y="159"/>
                </a:lnTo>
                <a:lnTo>
                  <a:pt x="507" y="171"/>
                </a:lnTo>
                <a:lnTo>
                  <a:pt x="507" y="181"/>
                </a:lnTo>
                <a:lnTo>
                  <a:pt x="508" y="188"/>
                </a:lnTo>
                <a:lnTo>
                  <a:pt x="509" y="243"/>
                </a:lnTo>
                <a:lnTo>
                  <a:pt x="509" y="288"/>
                </a:lnTo>
                <a:lnTo>
                  <a:pt x="510" y="325"/>
                </a:lnTo>
                <a:lnTo>
                  <a:pt x="510" y="354"/>
                </a:lnTo>
                <a:lnTo>
                  <a:pt x="511" y="381"/>
                </a:lnTo>
                <a:lnTo>
                  <a:pt x="512" y="397"/>
                </a:lnTo>
                <a:lnTo>
                  <a:pt x="513" y="415"/>
                </a:lnTo>
                <a:lnTo>
                  <a:pt x="513" y="423"/>
                </a:lnTo>
                <a:lnTo>
                  <a:pt x="514" y="426"/>
                </a:lnTo>
                <a:lnTo>
                  <a:pt x="515" y="436"/>
                </a:lnTo>
                <a:lnTo>
                  <a:pt x="515" y="439"/>
                </a:lnTo>
                <a:lnTo>
                  <a:pt x="516" y="420"/>
                </a:lnTo>
                <a:lnTo>
                  <a:pt x="517" y="398"/>
                </a:lnTo>
                <a:lnTo>
                  <a:pt x="517" y="333"/>
                </a:lnTo>
                <a:lnTo>
                  <a:pt x="518" y="296"/>
                </a:lnTo>
                <a:lnTo>
                  <a:pt x="518" y="236"/>
                </a:lnTo>
                <a:lnTo>
                  <a:pt x="519" y="233"/>
                </a:lnTo>
                <a:lnTo>
                  <a:pt x="520" y="234"/>
                </a:lnTo>
                <a:lnTo>
                  <a:pt x="521" y="243"/>
                </a:lnTo>
                <a:lnTo>
                  <a:pt x="521" y="251"/>
                </a:lnTo>
                <a:lnTo>
                  <a:pt x="522" y="264"/>
                </a:lnTo>
                <a:lnTo>
                  <a:pt x="523" y="260"/>
                </a:lnTo>
                <a:lnTo>
                  <a:pt x="523" y="265"/>
                </a:lnTo>
                <a:lnTo>
                  <a:pt x="524" y="252"/>
                </a:lnTo>
                <a:lnTo>
                  <a:pt x="524" y="247"/>
                </a:lnTo>
                <a:lnTo>
                  <a:pt x="525" y="260"/>
                </a:lnTo>
                <a:lnTo>
                  <a:pt x="526" y="263"/>
                </a:lnTo>
                <a:lnTo>
                  <a:pt x="526" y="254"/>
                </a:lnTo>
                <a:lnTo>
                  <a:pt x="527" y="240"/>
                </a:lnTo>
                <a:lnTo>
                  <a:pt x="528" y="237"/>
                </a:lnTo>
                <a:lnTo>
                  <a:pt x="529" y="243"/>
                </a:lnTo>
                <a:lnTo>
                  <a:pt x="529" y="274"/>
                </a:lnTo>
                <a:lnTo>
                  <a:pt x="530" y="296"/>
                </a:lnTo>
                <a:lnTo>
                  <a:pt x="530" y="305"/>
                </a:lnTo>
                <a:lnTo>
                  <a:pt x="531" y="264"/>
                </a:lnTo>
                <a:lnTo>
                  <a:pt x="532" y="219"/>
                </a:lnTo>
                <a:lnTo>
                  <a:pt x="532" y="196"/>
                </a:lnTo>
                <a:lnTo>
                  <a:pt x="533" y="176"/>
                </a:lnTo>
                <a:lnTo>
                  <a:pt x="534" y="156"/>
                </a:lnTo>
                <a:lnTo>
                  <a:pt x="535" y="151"/>
                </a:lnTo>
                <a:lnTo>
                  <a:pt x="535" y="154"/>
                </a:lnTo>
                <a:lnTo>
                  <a:pt x="536" y="159"/>
                </a:lnTo>
                <a:lnTo>
                  <a:pt x="536" y="161"/>
                </a:lnTo>
                <a:lnTo>
                  <a:pt x="537" y="151"/>
                </a:lnTo>
                <a:lnTo>
                  <a:pt x="538" y="153"/>
                </a:lnTo>
                <a:lnTo>
                  <a:pt x="538" y="155"/>
                </a:lnTo>
                <a:lnTo>
                  <a:pt x="539" y="152"/>
                </a:lnTo>
                <a:lnTo>
                  <a:pt x="540" y="159"/>
                </a:lnTo>
                <a:lnTo>
                  <a:pt x="540" y="173"/>
                </a:lnTo>
                <a:lnTo>
                  <a:pt x="541" y="180"/>
                </a:lnTo>
                <a:lnTo>
                  <a:pt x="542" y="201"/>
                </a:lnTo>
                <a:lnTo>
                  <a:pt x="543" y="226"/>
                </a:lnTo>
                <a:lnTo>
                  <a:pt x="543" y="239"/>
                </a:lnTo>
                <a:lnTo>
                  <a:pt x="544" y="275"/>
                </a:lnTo>
                <a:lnTo>
                  <a:pt x="544" y="302"/>
                </a:lnTo>
                <a:lnTo>
                  <a:pt x="545" y="327"/>
                </a:lnTo>
                <a:lnTo>
                  <a:pt x="546" y="349"/>
                </a:lnTo>
                <a:lnTo>
                  <a:pt x="546" y="400"/>
                </a:lnTo>
                <a:lnTo>
                  <a:pt x="547" y="423"/>
                </a:lnTo>
                <a:lnTo>
                  <a:pt x="548" y="432"/>
                </a:lnTo>
                <a:lnTo>
                  <a:pt x="548" y="430"/>
                </a:lnTo>
                <a:lnTo>
                  <a:pt x="549" y="417"/>
                </a:lnTo>
                <a:lnTo>
                  <a:pt x="550" y="405"/>
                </a:lnTo>
                <a:lnTo>
                  <a:pt x="550" y="373"/>
                </a:lnTo>
                <a:lnTo>
                  <a:pt x="551" y="352"/>
                </a:lnTo>
                <a:lnTo>
                  <a:pt x="552" y="313"/>
                </a:lnTo>
                <a:lnTo>
                  <a:pt x="552" y="306"/>
                </a:lnTo>
                <a:lnTo>
                  <a:pt x="553" y="272"/>
                </a:lnTo>
                <a:lnTo>
                  <a:pt x="553" y="271"/>
                </a:lnTo>
                <a:lnTo>
                  <a:pt x="554" y="246"/>
                </a:lnTo>
                <a:lnTo>
                  <a:pt x="555" y="236"/>
                </a:lnTo>
                <a:lnTo>
                  <a:pt x="556" y="220"/>
                </a:lnTo>
                <a:lnTo>
                  <a:pt x="556" y="216"/>
                </a:lnTo>
                <a:lnTo>
                  <a:pt x="557" y="215"/>
                </a:lnTo>
                <a:lnTo>
                  <a:pt x="558" y="217"/>
                </a:lnTo>
                <a:lnTo>
                  <a:pt x="558" y="211"/>
                </a:lnTo>
                <a:lnTo>
                  <a:pt x="559" y="217"/>
                </a:lnTo>
                <a:lnTo>
                  <a:pt x="560" y="214"/>
                </a:lnTo>
                <a:lnTo>
                  <a:pt x="560" y="215"/>
                </a:lnTo>
                <a:lnTo>
                  <a:pt x="561" y="223"/>
                </a:lnTo>
                <a:lnTo>
                  <a:pt x="562" y="249"/>
                </a:lnTo>
                <a:lnTo>
                  <a:pt x="562" y="268"/>
                </a:lnTo>
                <a:lnTo>
                  <a:pt x="563" y="246"/>
                </a:lnTo>
                <a:lnTo>
                  <a:pt x="564" y="200"/>
                </a:lnTo>
                <a:lnTo>
                  <a:pt x="564" y="180"/>
                </a:lnTo>
                <a:lnTo>
                  <a:pt x="565" y="156"/>
                </a:lnTo>
                <a:lnTo>
                  <a:pt x="566" y="143"/>
                </a:lnTo>
                <a:lnTo>
                  <a:pt x="566" y="146"/>
                </a:lnTo>
                <a:lnTo>
                  <a:pt x="567" y="171"/>
                </a:lnTo>
                <a:lnTo>
                  <a:pt x="567" y="181"/>
                </a:lnTo>
                <a:lnTo>
                  <a:pt x="568" y="179"/>
                </a:lnTo>
                <a:lnTo>
                  <a:pt x="569" y="171"/>
                </a:lnTo>
                <a:lnTo>
                  <a:pt x="570" y="161"/>
                </a:lnTo>
                <a:lnTo>
                  <a:pt x="570" y="148"/>
                </a:lnTo>
                <a:lnTo>
                  <a:pt x="571" y="138"/>
                </a:lnTo>
                <a:lnTo>
                  <a:pt x="572" y="129"/>
                </a:lnTo>
                <a:lnTo>
                  <a:pt x="572" y="135"/>
                </a:lnTo>
                <a:lnTo>
                  <a:pt x="573" y="159"/>
                </a:lnTo>
                <a:lnTo>
                  <a:pt x="573" y="166"/>
                </a:lnTo>
                <a:lnTo>
                  <a:pt x="574" y="192"/>
                </a:lnTo>
                <a:lnTo>
                  <a:pt x="575" y="212"/>
                </a:lnTo>
                <a:lnTo>
                  <a:pt x="575" y="243"/>
                </a:lnTo>
                <a:lnTo>
                  <a:pt x="576" y="276"/>
                </a:lnTo>
                <a:lnTo>
                  <a:pt x="577" y="303"/>
                </a:lnTo>
                <a:lnTo>
                  <a:pt x="578" y="330"/>
                </a:lnTo>
                <a:lnTo>
                  <a:pt x="578" y="389"/>
                </a:lnTo>
                <a:lnTo>
                  <a:pt x="579" y="419"/>
                </a:lnTo>
                <a:lnTo>
                  <a:pt x="579" y="434"/>
                </a:lnTo>
                <a:lnTo>
                  <a:pt x="580" y="433"/>
                </a:lnTo>
                <a:lnTo>
                  <a:pt x="581" y="423"/>
                </a:lnTo>
                <a:lnTo>
                  <a:pt x="581" y="415"/>
                </a:lnTo>
                <a:lnTo>
                  <a:pt x="582" y="395"/>
                </a:lnTo>
                <a:lnTo>
                  <a:pt x="583" y="389"/>
                </a:lnTo>
                <a:lnTo>
                  <a:pt x="584" y="359"/>
                </a:lnTo>
                <a:lnTo>
                  <a:pt x="584" y="335"/>
                </a:lnTo>
                <a:lnTo>
                  <a:pt x="585" y="305"/>
                </a:lnTo>
                <a:lnTo>
                  <a:pt x="586" y="291"/>
                </a:lnTo>
                <a:lnTo>
                  <a:pt x="586" y="254"/>
                </a:lnTo>
                <a:lnTo>
                  <a:pt x="587" y="244"/>
                </a:lnTo>
                <a:lnTo>
                  <a:pt x="587" y="223"/>
                </a:lnTo>
                <a:lnTo>
                  <a:pt x="588" y="212"/>
                </a:lnTo>
                <a:lnTo>
                  <a:pt x="589" y="208"/>
                </a:lnTo>
                <a:lnTo>
                  <a:pt x="589" y="208"/>
                </a:lnTo>
                <a:lnTo>
                  <a:pt x="590" y="213"/>
                </a:lnTo>
                <a:lnTo>
                  <a:pt x="591" y="212"/>
                </a:lnTo>
                <a:lnTo>
                  <a:pt x="592" y="221"/>
                </a:lnTo>
                <a:lnTo>
                  <a:pt x="592" y="229"/>
                </a:lnTo>
                <a:lnTo>
                  <a:pt x="593" y="233"/>
                </a:lnTo>
                <a:lnTo>
                  <a:pt x="593" y="251"/>
                </a:lnTo>
                <a:lnTo>
                  <a:pt x="594" y="268"/>
                </a:lnTo>
                <a:lnTo>
                  <a:pt x="595" y="255"/>
                </a:lnTo>
                <a:lnTo>
                  <a:pt x="595" y="228"/>
                </a:lnTo>
                <a:lnTo>
                  <a:pt x="596" y="223"/>
                </a:lnTo>
                <a:lnTo>
                  <a:pt x="597" y="215"/>
                </a:lnTo>
                <a:lnTo>
                  <a:pt x="597" y="209"/>
                </a:lnTo>
                <a:lnTo>
                  <a:pt x="598" y="208"/>
                </a:lnTo>
                <a:lnTo>
                  <a:pt x="599" y="238"/>
                </a:lnTo>
                <a:lnTo>
                  <a:pt x="599" y="249"/>
                </a:lnTo>
                <a:lnTo>
                  <a:pt x="600" y="258"/>
                </a:lnTo>
                <a:lnTo>
                  <a:pt x="601" y="259"/>
                </a:lnTo>
                <a:lnTo>
                  <a:pt x="601" y="276"/>
                </a:lnTo>
                <a:lnTo>
                  <a:pt x="602" y="296"/>
                </a:lnTo>
                <a:lnTo>
                  <a:pt x="602" y="326"/>
                </a:lnTo>
                <a:lnTo>
                  <a:pt x="603" y="351"/>
                </a:lnTo>
                <a:lnTo>
                  <a:pt x="604" y="377"/>
                </a:lnTo>
                <a:lnTo>
                  <a:pt x="605" y="395"/>
                </a:lnTo>
                <a:lnTo>
                  <a:pt x="605" y="420"/>
                </a:lnTo>
                <a:lnTo>
                  <a:pt x="606" y="438"/>
                </a:lnTo>
                <a:lnTo>
                  <a:pt x="607" y="443"/>
                </a:lnTo>
                <a:lnTo>
                  <a:pt x="607" y="450"/>
                </a:lnTo>
                <a:lnTo>
                  <a:pt x="608" y="455"/>
                </a:lnTo>
                <a:lnTo>
                  <a:pt x="609" y="456"/>
                </a:lnTo>
                <a:lnTo>
                  <a:pt x="609" y="452"/>
                </a:lnTo>
                <a:lnTo>
                  <a:pt x="610" y="452"/>
                </a:lnTo>
                <a:lnTo>
                  <a:pt x="611" y="442"/>
                </a:lnTo>
                <a:lnTo>
                  <a:pt x="611" y="419"/>
                </a:lnTo>
                <a:lnTo>
                  <a:pt x="612" y="390"/>
                </a:lnTo>
                <a:lnTo>
                  <a:pt x="613" y="335"/>
                </a:lnTo>
                <a:lnTo>
                  <a:pt x="613" y="300"/>
                </a:lnTo>
                <a:lnTo>
                  <a:pt x="614" y="261"/>
                </a:lnTo>
                <a:lnTo>
                  <a:pt x="615" y="253"/>
                </a:lnTo>
                <a:lnTo>
                  <a:pt x="615" y="258"/>
                </a:lnTo>
                <a:lnTo>
                  <a:pt x="616" y="258"/>
                </a:lnTo>
                <a:lnTo>
                  <a:pt x="616" y="267"/>
                </a:lnTo>
                <a:lnTo>
                  <a:pt x="617" y="279"/>
                </a:lnTo>
                <a:lnTo>
                  <a:pt x="618" y="278"/>
                </a:lnTo>
                <a:lnTo>
                  <a:pt x="619" y="282"/>
                </a:lnTo>
                <a:lnTo>
                  <a:pt x="619" y="273"/>
                </a:lnTo>
                <a:lnTo>
                  <a:pt x="620" y="272"/>
                </a:lnTo>
                <a:lnTo>
                  <a:pt x="621" y="273"/>
                </a:lnTo>
                <a:lnTo>
                  <a:pt x="621" y="281"/>
                </a:lnTo>
                <a:lnTo>
                  <a:pt x="622" y="274"/>
                </a:lnTo>
                <a:lnTo>
                  <a:pt x="622" y="263"/>
                </a:lnTo>
                <a:lnTo>
                  <a:pt x="623" y="257"/>
                </a:lnTo>
                <a:lnTo>
                  <a:pt x="624" y="251"/>
                </a:lnTo>
                <a:lnTo>
                  <a:pt x="624" y="269"/>
                </a:lnTo>
                <a:lnTo>
                  <a:pt x="625" y="281"/>
                </a:lnTo>
                <a:lnTo>
                  <a:pt x="626" y="289"/>
                </a:lnTo>
                <a:lnTo>
                  <a:pt x="627" y="253"/>
                </a:lnTo>
                <a:lnTo>
                  <a:pt x="627" y="223"/>
                </a:lnTo>
                <a:lnTo>
                  <a:pt x="628" y="195"/>
                </a:lnTo>
                <a:lnTo>
                  <a:pt x="629" y="178"/>
                </a:lnTo>
                <a:lnTo>
                  <a:pt x="629" y="184"/>
                </a:lnTo>
                <a:lnTo>
                  <a:pt x="630" y="194"/>
                </a:lnTo>
                <a:lnTo>
                  <a:pt x="630" y="209"/>
                </a:lnTo>
                <a:lnTo>
                  <a:pt x="631" y="216"/>
                </a:lnTo>
                <a:lnTo>
                  <a:pt x="632" y="215"/>
                </a:lnTo>
                <a:lnTo>
                  <a:pt x="632" y="220"/>
                </a:lnTo>
                <a:lnTo>
                  <a:pt x="633" y="232"/>
                </a:lnTo>
                <a:lnTo>
                  <a:pt x="634" y="272"/>
                </a:lnTo>
                <a:lnTo>
                  <a:pt x="635" y="310"/>
                </a:lnTo>
                <a:lnTo>
                  <a:pt x="635" y="335"/>
                </a:lnTo>
                <a:lnTo>
                  <a:pt x="636" y="366"/>
                </a:lnTo>
                <a:lnTo>
                  <a:pt x="636" y="394"/>
                </a:lnTo>
                <a:lnTo>
                  <a:pt x="637" y="412"/>
                </a:lnTo>
                <a:lnTo>
                  <a:pt x="638" y="428"/>
                </a:lnTo>
                <a:lnTo>
                  <a:pt x="638" y="438"/>
                </a:lnTo>
                <a:lnTo>
                  <a:pt x="639" y="448"/>
                </a:lnTo>
                <a:lnTo>
                  <a:pt x="640" y="453"/>
                </a:lnTo>
                <a:lnTo>
                  <a:pt x="641" y="455"/>
                </a:lnTo>
                <a:lnTo>
                  <a:pt x="641" y="452"/>
                </a:lnTo>
                <a:lnTo>
                  <a:pt x="642" y="454"/>
                </a:lnTo>
                <a:lnTo>
                  <a:pt x="642" y="448"/>
                </a:lnTo>
                <a:lnTo>
                  <a:pt x="643" y="425"/>
                </a:lnTo>
                <a:lnTo>
                  <a:pt x="644" y="399"/>
                </a:lnTo>
                <a:lnTo>
                  <a:pt x="644" y="335"/>
                </a:lnTo>
                <a:lnTo>
                  <a:pt x="645" y="294"/>
                </a:lnTo>
                <a:lnTo>
                  <a:pt x="646" y="241"/>
                </a:lnTo>
                <a:lnTo>
                  <a:pt x="646" y="228"/>
                </a:lnTo>
                <a:lnTo>
                  <a:pt x="647" y="236"/>
                </a:lnTo>
                <a:lnTo>
                  <a:pt x="648" y="244"/>
                </a:lnTo>
                <a:lnTo>
                  <a:pt x="649" y="255"/>
                </a:lnTo>
                <a:lnTo>
                  <a:pt x="649" y="270"/>
                </a:lnTo>
                <a:lnTo>
                  <a:pt x="650" y="278"/>
                </a:lnTo>
                <a:lnTo>
                  <a:pt x="650" y="275"/>
                </a:lnTo>
                <a:lnTo>
                  <a:pt x="651" y="263"/>
                </a:lnTo>
                <a:lnTo>
                  <a:pt x="652" y="256"/>
                </a:lnTo>
                <a:lnTo>
                  <a:pt x="652" y="259"/>
                </a:lnTo>
                <a:lnTo>
                  <a:pt x="653" y="275"/>
                </a:lnTo>
                <a:lnTo>
                  <a:pt x="654" y="272"/>
                </a:lnTo>
                <a:lnTo>
                  <a:pt x="654" y="257"/>
                </a:lnTo>
                <a:lnTo>
                  <a:pt x="655" y="254"/>
                </a:lnTo>
                <a:lnTo>
                  <a:pt x="656" y="246"/>
                </a:lnTo>
                <a:lnTo>
                  <a:pt x="656" y="264"/>
                </a:lnTo>
                <a:lnTo>
                  <a:pt x="657" y="287"/>
                </a:lnTo>
                <a:lnTo>
                  <a:pt x="658" y="296"/>
                </a:lnTo>
                <a:lnTo>
                  <a:pt x="658" y="259"/>
                </a:lnTo>
                <a:lnTo>
                  <a:pt x="659" y="220"/>
                </a:lnTo>
                <a:lnTo>
                  <a:pt x="659" y="192"/>
                </a:lnTo>
                <a:lnTo>
                  <a:pt x="660" y="185"/>
                </a:lnTo>
                <a:lnTo>
                  <a:pt x="661" y="174"/>
                </a:lnTo>
                <a:lnTo>
                  <a:pt x="662" y="171"/>
                </a:lnTo>
                <a:lnTo>
                  <a:pt x="662" y="178"/>
                </a:lnTo>
                <a:lnTo>
                  <a:pt x="663" y="178"/>
                </a:lnTo>
                <a:lnTo>
                  <a:pt x="664" y="163"/>
                </a:lnTo>
                <a:lnTo>
                  <a:pt x="664" y="184"/>
                </a:lnTo>
                <a:lnTo>
                  <a:pt x="665" y="197"/>
                </a:lnTo>
                <a:lnTo>
                  <a:pt x="665" y="219"/>
                </a:lnTo>
                <a:lnTo>
                  <a:pt x="666" y="258"/>
                </a:lnTo>
                <a:lnTo>
                  <a:pt x="667" y="286"/>
                </a:lnTo>
                <a:lnTo>
                  <a:pt x="668" y="330"/>
                </a:lnTo>
                <a:lnTo>
                  <a:pt x="668" y="368"/>
                </a:lnTo>
                <a:lnTo>
                  <a:pt x="669" y="393"/>
                </a:lnTo>
                <a:lnTo>
                  <a:pt x="670" y="416"/>
                </a:lnTo>
                <a:lnTo>
                  <a:pt x="670" y="427"/>
                </a:lnTo>
                <a:lnTo>
                  <a:pt x="671" y="437"/>
                </a:lnTo>
                <a:lnTo>
                  <a:pt x="672" y="443"/>
                </a:lnTo>
                <a:lnTo>
                  <a:pt x="672" y="448"/>
                </a:lnTo>
                <a:lnTo>
                  <a:pt x="673" y="446"/>
                </a:lnTo>
                <a:lnTo>
                  <a:pt x="673" y="450"/>
                </a:lnTo>
                <a:lnTo>
                  <a:pt x="674" y="448"/>
                </a:lnTo>
                <a:lnTo>
                  <a:pt x="675" y="416"/>
                </a:lnTo>
                <a:lnTo>
                  <a:pt x="676" y="379"/>
                </a:lnTo>
                <a:lnTo>
                  <a:pt x="676" y="319"/>
                </a:lnTo>
                <a:lnTo>
                  <a:pt x="677" y="276"/>
                </a:lnTo>
                <a:lnTo>
                  <a:pt x="678" y="238"/>
                </a:lnTo>
                <a:lnTo>
                  <a:pt x="678" y="223"/>
                </a:lnTo>
                <a:lnTo>
                  <a:pt x="679" y="227"/>
                </a:lnTo>
                <a:lnTo>
                  <a:pt x="679" y="234"/>
                </a:lnTo>
                <a:lnTo>
                  <a:pt x="680" y="247"/>
                </a:lnTo>
                <a:lnTo>
                  <a:pt x="681" y="264"/>
                </a:lnTo>
                <a:lnTo>
                  <a:pt x="681" y="260"/>
                </a:lnTo>
                <a:lnTo>
                  <a:pt x="682" y="277"/>
                </a:lnTo>
                <a:lnTo>
                  <a:pt x="683" y="255"/>
                </a:lnTo>
                <a:lnTo>
                  <a:pt x="684" y="259"/>
                </a:lnTo>
                <a:lnTo>
                  <a:pt x="684" y="266"/>
                </a:lnTo>
                <a:lnTo>
                  <a:pt x="685" y="274"/>
                </a:lnTo>
                <a:lnTo>
                  <a:pt x="685" y="266"/>
                </a:lnTo>
                <a:lnTo>
                  <a:pt x="686" y="258"/>
                </a:lnTo>
                <a:lnTo>
                  <a:pt x="687" y="236"/>
                </a:lnTo>
                <a:lnTo>
                  <a:pt x="687" y="252"/>
                </a:lnTo>
                <a:lnTo>
                  <a:pt x="688" y="273"/>
                </a:lnTo>
                <a:lnTo>
                  <a:pt x="689" y="299"/>
                </a:lnTo>
                <a:lnTo>
                  <a:pt x="690" y="302"/>
                </a:lnTo>
                <a:lnTo>
                  <a:pt x="690" y="267"/>
                </a:lnTo>
                <a:lnTo>
                  <a:pt x="691" y="223"/>
                </a:lnTo>
                <a:lnTo>
                  <a:pt x="692" y="208"/>
                </a:lnTo>
                <a:lnTo>
                  <a:pt x="692" y="187"/>
                </a:lnTo>
                <a:lnTo>
                  <a:pt x="693" y="170"/>
                </a:lnTo>
                <a:lnTo>
                  <a:pt x="693" y="176"/>
                </a:lnTo>
                <a:lnTo>
                  <a:pt x="694" y="171"/>
                </a:lnTo>
                <a:lnTo>
                  <a:pt x="695" y="167"/>
                </a:lnTo>
                <a:lnTo>
                  <a:pt x="695" y="160"/>
                </a:lnTo>
                <a:lnTo>
                  <a:pt x="696" y="175"/>
                </a:lnTo>
                <a:lnTo>
                  <a:pt x="697" y="195"/>
                </a:lnTo>
                <a:lnTo>
                  <a:pt x="698" y="193"/>
                </a:lnTo>
                <a:lnTo>
                  <a:pt x="698" y="213"/>
                </a:lnTo>
                <a:lnTo>
                  <a:pt x="699" y="260"/>
                </a:lnTo>
                <a:lnTo>
                  <a:pt x="699" y="314"/>
                </a:lnTo>
                <a:lnTo>
                  <a:pt x="700" y="351"/>
                </a:lnTo>
                <a:lnTo>
                  <a:pt x="701" y="379"/>
                </a:lnTo>
                <a:lnTo>
                  <a:pt x="701" y="406"/>
                </a:lnTo>
                <a:lnTo>
                  <a:pt x="702" y="425"/>
                </a:lnTo>
                <a:lnTo>
                  <a:pt x="703" y="438"/>
                </a:lnTo>
                <a:lnTo>
                  <a:pt x="703" y="445"/>
                </a:lnTo>
                <a:lnTo>
                  <a:pt x="704" y="447"/>
                </a:lnTo>
                <a:lnTo>
                  <a:pt x="705" y="445"/>
                </a:lnTo>
                <a:lnTo>
                  <a:pt x="705" y="450"/>
                </a:lnTo>
                <a:lnTo>
                  <a:pt x="706" y="445"/>
                </a:lnTo>
                <a:lnTo>
                  <a:pt x="707" y="420"/>
                </a:lnTo>
                <a:lnTo>
                  <a:pt x="707" y="386"/>
                </a:lnTo>
                <a:lnTo>
                  <a:pt x="708" y="323"/>
                </a:lnTo>
                <a:lnTo>
                  <a:pt x="708" y="272"/>
                </a:lnTo>
                <a:lnTo>
                  <a:pt x="709" y="231"/>
                </a:lnTo>
                <a:lnTo>
                  <a:pt x="710" y="210"/>
                </a:lnTo>
                <a:lnTo>
                  <a:pt x="711" y="219"/>
                </a:lnTo>
                <a:lnTo>
                  <a:pt x="711" y="228"/>
                </a:lnTo>
                <a:lnTo>
                  <a:pt x="712" y="244"/>
                </a:lnTo>
                <a:lnTo>
                  <a:pt x="713" y="256"/>
                </a:lnTo>
                <a:lnTo>
                  <a:pt x="713" y="251"/>
                </a:lnTo>
                <a:lnTo>
                  <a:pt x="714" y="249"/>
                </a:lnTo>
                <a:lnTo>
                  <a:pt x="715" y="239"/>
                </a:lnTo>
                <a:lnTo>
                  <a:pt x="715" y="229"/>
                </a:lnTo>
                <a:lnTo>
                  <a:pt x="716" y="242"/>
                </a:lnTo>
                <a:lnTo>
                  <a:pt x="717" y="253"/>
                </a:lnTo>
                <a:lnTo>
                  <a:pt x="717" y="256"/>
                </a:lnTo>
                <a:lnTo>
                  <a:pt x="718" y="249"/>
                </a:lnTo>
                <a:lnTo>
                  <a:pt x="719" y="247"/>
                </a:lnTo>
                <a:lnTo>
                  <a:pt x="719" y="259"/>
                </a:lnTo>
                <a:lnTo>
                  <a:pt x="720" y="294"/>
                </a:lnTo>
                <a:lnTo>
                  <a:pt x="721" y="313"/>
                </a:lnTo>
                <a:lnTo>
                  <a:pt x="721" y="323"/>
                </a:lnTo>
                <a:lnTo>
                  <a:pt x="722" y="284"/>
                </a:lnTo>
                <a:lnTo>
                  <a:pt x="722" y="237"/>
                </a:lnTo>
                <a:lnTo>
                  <a:pt x="723" y="210"/>
                </a:lnTo>
                <a:lnTo>
                  <a:pt x="724" y="188"/>
                </a:lnTo>
                <a:lnTo>
                  <a:pt x="725" y="173"/>
                </a:lnTo>
                <a:lnTo>
                  <a:pt x="725" y="168"/>
                </a:lnTo>
                <a:lnTo>
                  <a:pt x="726" y="160"/>
                </a:lnTo>
                <a:lnTo>
                  <a:pt x="727" y="166"/>
                </a:lnTo>
                <a:lnTo>
                  <a:pt x="727" y="162"/>
                </a:lnTo>
                <a:lnTo>
                  <a:pt x="728" y="166"/>
                </a:lnTo>
                <a:lnTo>
                  <a:pt x="728" y="173"/>
                </a:lnTo>
                <a:lnTo>
                  <a:pt x="729" y="175"/>
                </a:lnTo>
                <a:lnTo>
                  <a:pt x="730" y="187"/>
                </a:lnTo>
                <a:lnTo>
                  <a:pt x="730" y="204"/>
                </a:lnTo>
                <a:lnTo>
                  <a:pt x="731" y="246"/>
                </a:lnTo>
                <a:lnTo>
                  <a:pt x="732" y="275"/>
                </a:lnTo>
                <a:lnTo>
                  <a:pt x="733" y="319"/>
                </a:lnTo>
                <a:lnTo>
                  <a:pt x="733" y="362"/>
                </a:lnTo>
                <a:lnTo>
                  <a:pt x="734" y="384"/>
                </a:lnTo>
                <a:lnTo>
                  <a:pt x="734" y="404"/>
                </a:lnTo>
                <a:lnTo>
                  <a:pt x="735" y="415"/>
                </a:lnTo>
                <a:lnTo>
                  <a:pt x="736" y="424"/>
                </a:lnTo>
                <a:lnTo>
                  <a:pt x="736" y="426"/>
                </a:lnTo>
                <a:lnTo>
                  <a:pt x="737" y="437"/>
                </a:lnTo>
                <a:lnTo>
                  <a:pt x="738" y="440"/>
                </a:lnTo>
                <a:lnTo>
                  <a:pt x="738" y="423"/>
                </a:lnTo>
                <a:lnTo>
                  <a:pt x="739" y="394"/>
                </a:lnTo>
                <a:lnTo>
                  <a:pt x="740" y="334"/>
                </a:lnTo>
                <a:lnTo>
                  <a:pt x="741" y="291"/>
                </a:lnTo>
                <a:lnTo>
                  <a:pt x="741" y="246"/>
                </a:lnTo>
                <a:lnTo>
                  <a:pt x="742" y="233"/>
                </a:lnTo>
                <a:lnTo>
                  <a:pt x="742" y="237"/>
                </a:lnTo>
                <a:lnTo>
                  <a:pt x="743" y="244"/>
                </a:lnTo>
                <a:lnTo>
                  <a:pt x="744" y="249"/>
                </a:lnTo>
                <a:lnTo>
                  <a:pt x="744" y="262"/>
                </a:lnTo>
                <a:lnTo>
                  <a:pt x="745" y="257"/>
                </a:lnTo>
                <a:lnTo>
                  <a:pt x="746" y="266"/>
                </a:lnTo>
                <a:lnTo>
                  <a:pt x="747" y="252"/>
                </a:lnTo>
                <a:lnTo>
                  <a:pt x="747" y="252"/>
                </a:lnTo>
                <a:lnTo>
                  <a:pt x="748" y="260"/>
                </a:lnTo>
                <a:lnTo>
                  <a:pt x="748" y="263"/>
                </a:lnTo>
                <a:lnTo>
                  <a:pt x="749" y="257"/>
                </a:lnTo>
                <a:lnTo>
                  <a:pt x="750" y="239"/>
                </a:lnTo>
                <a:lnTo>
                  <a:pt x="750" y="241"/>
                </a:lnTo>
                <a:lnTo>
                  <a:pt x="751" y="249"/>
                </a:lnTo>
                <a:lnTo>
                  <a:pt x="752" y="278"/>
                </a:lnTo>
                <a:lnTo>
                  <a:pt x="752" y="294"/>
                </a:lnTo>
                <a:lnTo>
                  <a:pt x="753" y="301"/>
                </a:lnTo>
                <a:lnTo>
                  <a:pt x="754" y="265"/>
                </a:lnTo>
                <a:lnTo>
                  <a:pt x="754" y="223"/>
                </a:lnTo>
                <a:lnTo>
                  <a:pt x="755" y="198"/>
                </a:lnTo>
                <a:lnTo>
                  <a:pt x="756" y="170"/>
                </a:lnTo>
                <a:lnTo>
                  <a:pt x="756" y="153"/>
                </a:lnTo>
                <a:lnTo>
                  <a:pt x="757" y="148"/>
                </a:lnTo>
                <a:lnTo>
                  <a:pt x="758" y="156"/>
                </a:lnTo>
                <a:lnTo>
                  <a:pt x="758" y="163"/>
                </a:lnTo>
                <a:lnTo>
                  <a:pt x="759" y="165"/>
                </a:lnTo>
                <a:lnTo>
                  <a:pt x="760" y="160"/>
                </a:lnTo>
                <a:lnTo>
                  <a:pt x="760" y="151"/>
                </a:lnTo>
                <a:lnTo>
                  <a:pt x="761" y="151"/>
                </a:lnTo>
                <a:lnTo>
                  <a:pt x="762" y="150"/>
                </a:lnTo>
                <a:lnTo>
                  <a:pt x="762" y="145"/>
                </a:lnTo>
                <a:lnTo>
                  <a:pt x="763" y="164"/>
                </a:lnTo>
                <a:lnTo>
                  <a:pt x="764" y="187"/>
                </a:lnTo>
                <a:lnTo>
                  <a:pt x="764" y="206"/>
                </a:lnTo>
                <a:lnTo>
                  <a:pt x="765" y="230"/>
                </a:lnTo>
                <a:lnTo>
                  <a:pt x="765" y="244"/>
                </a:lnTo>
                <a:lnTo>
                  <a:pt x="766" y="276"/>
                </a:lnTo>
                <a:lnTo>
                  <a:pt x="767" y="306"/>
                </a:lnTo>
                <a:lnTo>
                  <a:pt x="768" y="332"/>
                </a:lnTo>
                <a:lnTo>
                  <a:pt x="768" y="353"/>
                </a:lnTo>
                <a:lnTo>
                  <a:pt x="769" y="401"/>
                </a:lnTo>
                <a:lnTo>
                  <a:pt x="770" y="428"/>
                </a:lnTo>
                <a:lnTo>
                  <a:pt x="770" y="436"/>
                </a:lnTo>
                <a:lnTo>
                  <a:pt x="771" y="434"/>
                </a:lnTo>
                <a:lnTo>
                  <a:pt x="771" y="420"/>
                </a:lnTo>
                <a:lnTo>
                  <a:pt x="772" y="405"/>
                </a:lnTo>
                <a:lnTo>
                  <a:pt x="773" y="382"/>
                </a:lnTo>
                <a:lnTo>
                  <a:pt x="774" y="367"/>
                </a:lnTo>
                <a:lnTo>
                  <a:pt x="774" y="329"/>
                </a:lnTo>
                <a:lnTo>
                  <a:pt x="775" y="315"/>
                </a:lnTo>
                <a:lnTo>
                  <a:pt x="776" y="274"/>
                </a:lnTo>
                <a:lnTo>
                  <a:pt x="776" y="278"/>
                </a:lnTo>
                <a:lnTo>
                  <a:pt x="777" y="250"/>
                </a:lnTo>
                <a:lnTo>
                  <a:pt x="777" y="238"/>
                </a:lnTo>
                <a:lnTo>
                  <a:pt x="778" y="219"/>
                </a:lnTo>
                <a:lnTo>
                  <a:pt x="779" y="217"/>
                </a:lnTo>
                <a:lnTo>
                  <a:pt x="779" y="215"/>
                </a:lnTo>
                <a:lnTo>
                  <a:pt x="780" y="212"/>
                </a:lnTo>
                <a:lnTo>
                  <a:pt x="781" y="217"/>
                </a:lnTo>
                <a:lnTo>
                  <a:pt x="782" y="230"/>
                </a:lnTo>
                <a:lnTo>
                  <a:pt x="782" y="227"/>
                </a:lnTo>
                <a:lnTo>
                  <a:pt x="783" y="222"/>
                </a:lnTo>
                <a:lnTo>
                  <a:pt x="784" y="232"/>
                </a:lnTo>
                <a:lnTo>
                  <a:pt x="784" y="256"/>
                </a:lnTo>
                <a:lnTo>
                  <a:pt x="785" y="272"/>
                </a:lnTo>
                <a:lnTo>
                  <a:pt x="785" y="245"/>
                </a:lnTo>
                <a:lnTo>
                  <a:pt x="786" y="207"/>
                </a:lnTo>
                <a:lnTo>
                  <a:pt x="787" y="189"/>
                </a:lnTo>
                <a:lnTo>
                  <a:pt x="787" y="167"/>
                </a:lnTo>
                <a:lnTo>
                  <a:pt x="788" y="147"/>
                </a:lnTo>
                <a:lnTo>
                  <a:pt x="789" y="154"/>
                </a:lnTo>
                <a:lnTo>
                  <a:pt x="790" y="174"/>
                </a:lnTo>
                <a:lnTo>
                  <a:pt x="790" y="190"/>
                </a:lnTo>
                <a:lnTo>
                  <a:pt x="791" y="195"/>
                </a:lnTo>
                <a:lnTo>
                  <a:pt x="791" y="182"/>
                </a:lnTo>
                <a:lnTo>
                  <a:pt x="792" y="171"/>
                </a:lnTo>
                <a:lnTo>
                  <a:pt x="793" y="159"/>
                </a:lnTo>
                <a:lnTo>
                  <a:pt x="793" y="144"/>
                </a:lnTo>
                <a:lnTo>
                  <a:pt x="794" y="140"/>
                </a:lnTo>
                <a:lnTo>
                  <a:pt x="795" y="151"/>
                </a:lnTo>
                <a:lnTo>
                  <a:pt x="796" y="158"/>
                </a:lnTo>
                <a:lnTo>
                  <a:pt x="796" y="179"/>
                </a:lnTo>
                <a:lnTo>
                  <a:pt x="797" y="205"/>
                </a:lnTo>
                <a:lnTo>
                  <a:pt x="797" y="224"/>
                </a:lnTo>
                <a:lnTo>
                  <a:pt x="798" y="249"/>
                </a:lnTo>
                <a:lnTo>
                  <a:pt x="799" y="282"/>
                </a:lnTo>
                <a:lnTo>
                  <a:pt x="799" y="306"/>
                </a:lnTo>
                <a:lnTo>
                  <a:pt x="800" y="333"/>
                </a:lnTo>
                <a:lnTo>
                  <a:pt x="801" y="390"/>
                </a:lnTo>
                <a:lnTo>
                  <a:pt x="801" y="421"/>
                </a:lnTo>
                <a:lnTo>
                  <a:pt x="802" y="434"/>
                </a:lnTo>
                <a:lnTo>
                  <a:pt x="803" y="432"/>
                </a:lnTo>
                <a:lnTo>
                  <a:pt x="804" y="428"/>
                </a:lnTo>
                <a:lnTo>
                  <a:pt x="804" y="423"/>
                </a:lnTo>
                <a:lnTo>
                  <a:pt x="805" y="401"/>
                </a:lnTo>
                <a:lnTo>
                  <a:pt x="805" y="389"/>
                </a:lnTo>
                <a:lnTo>
                  <a:pt x="806" y="365"/>
                </a:lnTo>
                <a:lnTo>
                  <a:pt x="807" y="345"/>
                </a:lnTo>
                <a:lnTo>
                  <a:pt x="807" y="306"/>
                </a:lnTo>
                <a:lnTo>
                  <a:pt x="808" y="289"/>
                </a:lnTo>
                <a:lnTo>
                  <a:pt x="809" y="251"/>
                </a:lnTo>
                <a:lnTo>
                  <a:pt x="809" y="253"/>
                </a:lnTo>
                <a:lnTo>
                  <a:pt x="810" y="230"/>
                </a:lnTo>
                <a:lnTo>
                  <a:pt x="811" y="226"/>
                </a:lnTo>
                <a:lnTo>
                  <a:pt x="811" y="219"/>
                </a:lnTo>
                <a:lnTo>
                  <a:pt x="812" y="232"/>
                </a:lnTo>
                <a:lnTo>
                  <a:pt x="813" y="233"/>
                </a:lnTo>
                <a:lnTo>
                  <a:pt x="813" y="231"/>
                </a:lnTo>
                <a:lnTo>
                  <a:pt x="814" y="229"/>
                </a:lnTo>
                <a:lnTo>
                  <a:pt x="814" y="235"/>
                </a:lnTo>
                <a:lnTo>
                  <a:pt x="815" y="237"/>
                </a:lnTo>
                <a:lnTo>
                  <a:pt x="816" y="254"/>
                </a:lnTo>
                <a:lnTo>
                  <a:pt x="817" y="271"/>
                </a:lnTo>
                <a:lnTo>
                  <a:pt x="817" y="259"/>
                </a:lnTo>
                <a:lnTo>
                  <a:pt x="818" y="239"/>
                </a:lnTo>
                <a:lnTo>
                  <a:pt x="819" y="233"/>
                </a:lnTo>
                <a:lnTo>
                  <a:pt x="819" y="229"/>
                </a:lnTo>
                <a:lnTo>
                  <a:pt x="820" y="236"/>
                </a:lnTo>
                <a:lnTo>
                  <a:pt x="820" y="242"/>
                </a:lnTo>
                <a:lnTo>
                  <a:pt x="821" y="257"/>
                </a:lnTo>
                <a:lnTo>
                  <a:pt x="822" y="267"/>
                </a:lnTo>
                <a:lnTo>
                  <a:pt x="823" y="283"/>
                </a:lnTo>
                <a:lnTo>
                  <a:pt x="823" y="278"/>
                </a:lnTo>
                <a:lnTo>
                  <a:pt x="824" y="300"/>
                </a:lnTo>
                <a:lnTo>
                  <a:pt x="825" y="319"/>
                </a:lnTo>
                <a:lnTo>
                  <a:pt x="825" y="338"/>
                </a:lnTo>
                <a:lnTo>
                  <a:pt x="826" y="355"/>
                </a:lnTo>
                <a:lnTo>
                  <a:pt x="827" y="377"/>
                </a:lnTo>
                <a:lnTo>
                  <a:pt x="827" y="398"/>
                </a:lnTo>
                <a:lnTo>
                  <a:pt x="828" y="425"/>
                </a:lnTo>
                <a:lnTo>
                  <a:pt x="828" y="436"/>
                </a:lnTo>
                <a:lnTo>
                  <a:pt x="829" y="444"/>
                </a:lnTo>
                <a:lnTo>
                  <a:pt x="830" y="452"/>
                </a:lnTo>
                <a:lnTo>
                  <a:pt x="831" y="456"/>
                </a:lnTo>
                <a:lnTo>
                  <a:pt x="831" y="458"/>
                </a:lnTo>
                <a:lnTo>
                  <a:pt x="832" y="452"/>
                </a:lnTo>
                <a:lnTo>
                  <a:pt x="833" y="449"/>
                </a:lnTo>
                <a:lnTo>
                  <a:pt x="833" y="444"/>
                </a:lnTo>
                <a:lnTo>
                  <a:pt x="834" y="418"/>
                </a:lnTo>
                <a:lnTo>
                  <a:pt x="834" y="392"/>
                </a:lnTo>
                <a:lnTo>
                  <a:pt x="835" y="343"/>
                </a:lnTo>
                <a:lnTo>
                  <a:pt x="836" y="305"/>
                </a:lnTo>
                <a:lnTo>
                  <a:pt x="836" y="265"/>
                </a:lnTo>
                <a:lnTo>
                  <a:pt x="837" y="257"/>
                </a:lnTo>
                <a:lnTo>
                  <a:pt x="838" y="263"/>
                </a:lnTo>
                <a:lnTo>
                  <a:pt x="839" y="262"/>
                </a:lnTo>
                <a:lnTo>
                  <a:pt x="839" y="270"/>
                </a:lnTo>
                <a:lnTo>
                  <a:pt x="840" y="286"/>
                </a:lnTo>
                <a:lnTo>
                  <a:pt x="840" y="282"/>
                </a:lnTo>
                <a:lnTo>
                  <a:pt x="841" y="297"/>
                </a:lnTo>
                <a:lnTo>
                  <a:pt x="842" y="278"/>
                </a:lnTo>
                <a:lnTo>
                  <a:pt x="842" y="275"/>
                </a:lnTo>
                <a:lnTo>
                  <a:pt x="843" y="281"/>
                </a:lnTo>
                <a:lnTo>
                  <a:pt x="844" y="289"/>
                </a:lnTo>
                <a:lnTo>
                  <a:pt x="844" y="280"/>
                </a:lnTo>
                <a:lnTo>
                  <a:pt x="845" y="272"/>
                </a:lnTo>
                <a:lnTo>
                  <a:pt x="846" y="261"/>
                </a:lnTo>
                <a:lnTo>
                  <a:pt x="847" y="252"/>
                </a:lnTo>
                <a:lnTo>
                  <a:pt x="847" y="263"/>
                </a:lnTo>
                <a:lnTo>
                  <a:pt x="848" y="280"/>
                </a:lnTo>
                <a:lnTo>
                  <a:pt x="848" y="288"/>
                </a:lnTo>
                <a:lnTo>
                  <a:pt x="849" y="256"/>
                </a:lnTo>
                <a:lnTo>
                  <a:pt x="850" y="227"/>
                </a:lnTo>
                <a:lnTo>
                  <a:pt x="850" y="201"/>
                </a:lnTo>
                <a:lnTo>
                  <a:pt x="851" y="187"/>
                </a:lnTo>
                <a:lnTo>
                  <a:pt x="852" y="181"/>
                </a:lnTo>
                <a:lnTo>
                  <a:pt x="853" y="195"/>
                </a:lnTo>
                <a:lnTo>
                  <a:pt x="853" y="212"/>
                </a:lnTo>
                <a:lnTo>
                  <a:pt x="854" y="219"/>
                </a:lnTo>
                <a:lnTo>
                  <a:pt x="854" y="220"/>
                </a:lnTo>
                <a:lnTo>
                  <a:pt x="855" y="223"/>
                </a:lnTo>
                <a:lnTo>
                  <a:pt x="856" y="238"/>
                </a:lnTo>
                <a:lnTo>
                  <a:pt x="856" y="257"/>
                </a:lnTo>
                <a:lnTo>
                  <a:pt x="857" y="288"/>
                </a:lnTo>
                <a:lnTo>
                  <a:pt x="858" y="315"/>
                </a:lnTo>
                <a:lnTo>
                  <a:pt x="858" y="345"/>
                </a:lnTo>
                <a:lnTo>
                  <a:pt x="859" y="385"/>
                </a:lnTo>
                <a:lnTo>
                  <a:pt x="860" y="410"/>
                </a:lnTo>
                <a:lnTo>
                  <a:pt x="860" y="427"/>
                </a:lnTo>
                <a:lnTo>
                  <a:pt x="861" y="437"/>
                </a:lnTo>
                <a:lnTo>
                  <a:pt x="862" y="445"/>
                </a:lnTo>
                <a:lnTo>
                  <a:pt x="862" y="451"/>
                </a:lnTo>
                <a:lnTo>
                  <a:pt x="863" y="453"/>
                </a:lnTo>
                <a:lnTo>
                  <a:pt x="863" y="453"/>
                </a:lnTo>
                <a:lnTo>
                  <a:pt x="864" y="455"/>
                </a:lnTo>
                <a:lnTo>
                  <a:pt x="865" y="446"/>
                </a:lnTo>
                <a:lnTo>
                  <a:pt x="866" y="422"/>
                </a:lnTo>
                <a:lnTo>
                  <a:pt x="866" y="398"/>
                </a:lnTo>
                <a:lnTo>
                  <a:pt x="867" y="337"/>
                </a:lnTo>
                <a:lnTo>
                  <a:pt x="868" y="294"/>
                </a:lnTo>
                <a:lnTo>
                  <a:pt x="868" y="245"/>
                </a:lnTo>
                <a:lnTo>
                  <a:pt x="869" y="240"/>
                </a:lnTo>
                <a:lnTo>
                  <a:pt x="870" y="241"/>
                </a:lnTo>
                <a:lnTo>
                  <a:pt x="870" y="258"/>
                </a:lnTo>
                <a:lnTo>
                  <a:pt x="871" y="263"/>
                </a:lnTo>
                <a:lnTo>
                  <a:pt x="871" y="274"/>
                </a:lnTo>
                <a:lnTo>
                  <a:pt x="872" y="270"/>
                </a:lnTo>
                <a:lnTo>
                  <a:pt x="873" y="283"/>
                </a:lnTo>
                <a:lnTo>
                  <a:pt x="874" y="266"/>
                </a:lnTo>
                <a:lnTo>
                  <a:pt x="874" y="262"/>
                </a:lnTo>
                <a:lnTo>
                  <a:pt x="875" y="270"/>
                </a:lnTo>
                <a:lnTo>
                  <a:pt x="876" y="282"/>
                </a:lnTo>
                <a:lnTo>
                  <a:pt x="876" y="266"/>
                </a:lnTo>
                <a:lnTo>
                  <a:pt x="877" y="260"/>
                </a:lnTo>
                <a:lnTo>
                  <a:pt x="877" y="251"/>
                </a:lnTo>
                <a:lnTo>
                  <a:pt x="878" y="249"/>
                </a:lnTo>
                <a:lnTo>
                  <a:pt x="879" y="269"/>
                </a:lnTo>
                <a:lnTo>
                  <a:pt x="880" y="293"/>
                </a:lnTo>
                <a:lnTo>
                  <a:pt x="880" y="308"/>
                </a:lnTo>
                <a:lnTo>
                  <a:pt x="881" y="272"/>
                </a:lnTo>
                <a:lnTo>
                  <a:pt x="882" y="239"/>
                </a:lnTo>
                <a:lnTo>
                  <a:pt x="882" y="208"/>
                </a:lnTo>
                <a:lnTo>
                  <a:pt x="883" y="199"/>
                </a:lnTo>
                <a:lnTo>
                  <a:pt x="883" y="192"/>
                </a:lnTo>
                <a:lnTo>
                  <a:pt x="884" y="197"/>
                </a:lnTo>
                <a:lnTo>
                  <a:pt x="885" y="189"/>
                </a:lnTo>
                <a:lnTo>
                  <a:pt x="885" y="195"/>
                </a:lnTo>
                <a:lnTo>
                  <a:pt x="886" y="189"/>
                </a:lnTo>
                <a:lnTo>
                  <a:pt x="887" y="187"/>
                </a:lnTo>
                <a:lnTo>
                  <a:pt x="888" y="203"/>
                </a:lnTo>
                <a:lnTo>
                  <a:pt x="888" y="223"/>
                </a:lnTo>
                <a:lnTo>
                  <a:pt x="889" y="244"/>
                </a:lnTo>
                <a:lnTo>
                  <a:pt x="889" y="283"/>
                </a:lnTo>
                <a:lnTo>
                  <a:pt x="890" y="328"/>
                </a:lnTo>
                <a:lnTo>
                  <a:pt x="891" y="366"/>
                </a:lnTo>
                <a:lnTo>
                  <a:pt x="891" y="395"/>
                </a:lnTo>
                <a:lnTo>
                  <a:pt x="892" y="409"/>
                </a:lnTo>
                <a:lnTo>
                  <a:pt x="893" y="423"/>
                </a:lnTo>
                <a:lnTo>
                  <a:pt x="893" y="438"/>
                </a:lnTo>
                <a:lnTo>
                  <a:pt x="894" y="447"/>
                </a:lnTo>
                <a:lnTo>
                  <a:pt x="895" y="448"/>
                </a:lnTo>
                <a:lnTo>
                  <a:pt x="896" y="447"/>
                </a:lnTo>
                <a:lnTo>
                  <a:pt x="896" y="451"/>
                </a:lnTo>
                <a:lnTo>
                  <a:pt x="897" y="449"/>
                </a:lnTo>
                <a:lnTo>
                  <a:pt x="897" y="426"/>
                </a:lnTo>
                <a:lnTo>
                  <a:pt x="898" y="397"/>
                </a:lnTo>
                <a:lnTo>
                  <a:pt x="899" y="341"/>
                </a:lnTo>
                <a:lnTo>
                  <a:pt x="899" y="294"/>
                </a:lnTo>
                <a:lnTo>
                  <a:pt x="900" y="241"/>
                </a:lnTo>
                <a:lnTo>
                  <a:pt x="901" y="241"/>
                </a:lnTo>
                <a:lnTo>
                  <a:pt x="902" y="238"/>
                </a:lnTo>
                <a:lnTo>
                  <a:pt x="902" y="247"/>
                </a:lnTo>
                <a:lnTo>
                  <a:pt x="903" y="256"/>
                </a:lnTo>
                <a:lnTo>
                  <a:pt x="903" y="277"/>
                </a:lnTo>
                <a:lnTo>
                  <a:pt x="904" y="273"/>
                </a:lnTo>
                <a:lnTo>
                  <a:pt x="905" y="282"/>
                </a:lnTo>
                <a:lnTo>
                  <a:pt x="905" y="269"/>
                </a:lnTo>
                <a:lnTo>
                  <a:pt x="906" y="263"/>
                </a:lnTo>
                <a:lnTo>
                  <a:pt x="907" y="267"/>
                </a:lnTo>
                <a:lnTo>
                  <a:pt x="907" y="272"/>
                </a:lnTo>
                <a:lnTo>
                  <a:pt x="908" y="260"/>
                </a:lnTo>
                <a:lnTo>
                  <a:pt x="909" y="255"/>
                </a:lnTo>
                <a:lnTo>
                  <a:pt x="909" y="247"/>
                </a:lnTo>
                <a:lnTo>
                  <a:pt x="910" y="243"/>
                </a:lnTo>
                <a:lnTo>
                  <a:pt x="911" y="275"/>
                </a:lnTo>
                <a:lnTo>
                  <a:pt x="911" y="295"/>
                </a:lnTo>
                <a:lnTo>
                  <a:pt x="912" y="309"/>
                </a:lnTo>
                <a:lnTo>
                  <a:pt x="913" y="260"/>
                </a:lnTo>
                <a:lnTo>
                  <a:pt x="913" y="215"/>
                </a:lnTo>
                <a:lnTo>
                  <a:pt x="914" y="208"/>
                </a:lnTo>
                <a:lnTo>
                  <a:pt x="915" y="190"/>
                </a:lnTo>
                <a:lnTo>
                  <a:pt x="915" y="167"/>
                </a:lnTo>
                <a:lnTo>
                  <a:pt x="916" y="170"/>
                </a:lnTo>
                <a:lnTo>
                  <a:pt x="917" y="176"/>
                </a:lnTo>
                <a:lnTo>
                  <a:pt x="917" y="176"/>
                </a:lnTo>
                <a:lnTo>
                  <a:pt x="918" y="175"/>
                </a:lnTo>
                <a:lnTo>
                  <a:pt x="919" y="176"/>
                </a:lnTo>
                <a:lnTo>
                  <a:pt x="919" y="182"/>
                </a:lnTo>
                <a:lnTo>
                  <a:pt x="920" y="195"/>
                </a:lnTo>
                <a:lnTo>
                  <a:pt x="920" y="226"/>
                </a:lnTo>
                <a:lnTo>
                  <a:pt x="921" y="251"/>
                </a:lnTo>
                <a:lnTo>
                  <a:pt x="922" y="307"/>
                </a:lnTo>
                <a:lnTo>
                  <a:pt x="923" y="348"/>
                </a:lnTo>
                <a:lnTo>
                  <a:pt x="923" y="376"/>
                </a:lnTo>
                <a:lnTo>
                  <a:pt x="924" y="400"/>
                </a:lnTo>
                <a:lnTo>
                  <a:pt x="925" y="414"/>
                </a:lnTo>
                <a:lnTo>
                  <a:pt x="925" y="433"/>
                </a:lnTo>
                <a:lnTo>
                  <a:pt x="926" y="439"/>
                </a:lnTo>
                <a:lnTo>
                  <a:pt x="926" y="441"/>
                </a:lnTo>
                <a:lnTo>
                  <a:pt x="927" y="442"/>
                </a:lnTo>
                <a:lnTo>
                  <a:pt x="928" y="448"/>
                </a:lnTo>
                <a:lnTo>
                  <a:pt x="929" y="444"/>
                </a:lnTo>
                <a:lnTo>
                  <a:pt x="929" y="414"/>
                </a:lnTo>
                <a:lnTo>
                  <a:pt x="930" y="388"/>
                </a:lnTo>
                <a:lnTo>
                  <a:pt x="931" y="329"/>
                </a:lnTo>
                <a:lnTo>
                  <a:pt x="931" y="288"/>
                </a:lnTo>
                <a:lnTo>
                  <a:pt x="932" y="240"/>
                </a:lnTo>
                <a:lnTo>
                  <a:pt x="932" y="236"/>
                </a:lnTo>
                <a:lnTo>
                  <a:pt x="933" y="238"/>
                </a:lnTo>
                <a:lnTo>
                  <a:pt x="934" y="242"/>
                </a:lnTo>
                <a:lnTo>
                  <a:pt x="934" y="247"/>
                </a:lnTo>
                <a:lnTo>
                  <a:pt x="935" y="260"/>
                </a:lnTo>
                <a:lnTo>
                  <a:pt x="936" y="259"/>
                </a:lnTo>
                <a:lnTo>
                  <a:pt x="937" y="269"/>
                </a:lnTo>
                <a:lnTo>
                  <a:pt x="937" y="258"/>
                </a:lnTo>
                <a:lnTo>
                  <a:pt x="938" y="252"/>
                </a:lnTo>
                <a:lnTo>
                  <a:pt x="939" y="258"/>
                </a:lnTo>
                <a:lnTo>
                  <a:pt x="939" y="266"/>
                </a:lnTo>
                <a:lnTo>
                  <a:pt x="940" y="258"/>
                </a:lnTo>
                <a:lnTo>
                  <a:pt x="940" y="250"/>
                </a:lnTo>
                <a:lnTo>
                  <a:pt x="941" y="241"/>
                </a:lnTo>
                <a:lnTo>
                  <a:pt x="942" y="247"/>
                </a:lnTo>
                <a:lnTo>
                  <a:pt x="942" y="274"/>
                </a:lnTo>
                <a:lnTo>
                  <a:pt x="943" y="300"/>
                </a:lnTo>
                <a:lnTo>
                  <a:pt x="944" y="315"/>
                </a:lnTo>
                <a:lnTo>
                  <a:pt x="945" y="278"/>
                </a:lnTo>
                <a:lnTo>
                  <a:pt x="945" y="236"/>
                </a:lnTo>
                <a:lnTo>
                  <a:pt x="946" y="213"/>
                </a:lnTo>
                <a:lnTo>
                  <a:pt x="946" y="188"/>
                </a:lnTo>
                <a:lnTo>
                  <a:pt x="947" y="175"/>
                </a:lnTo>
                <a:lnTo>
                  <a:pt x="948" y="174"/>
                </a:lnTo>
                <a:lnTo>
                  <a:pt x="948" y="164"/>
                </a:lnTo>
                <a:lnTo>
                  <a:pt x="949" y="164"/>
                </a:lnTo>
                <a:lnTo>
                  <a:pt x="950" y="163"/>
                </a:lnTo>
                <a:lnTo>
                  <a:pt x="950" y="163"/>
                </a:lnTo>
                <a:lnTo>
                  <a:pt x="951" y="175"/>
                </a:lnTo>
                <a:lnTo>
                  <a:pt x="952" y="172"/>
                </a:lnTo>
                <a:lnTo>
                  <a:pt x="952" y="176"/>
                </a:lnTo>
                <a:lnTo>
                  <a:pt x="953" y="207"/>
                </a:lnTo>
                <a:lnTo>
                  <a:pt x="954" y="235"/>
                </a:lnTo>
                <a:lnTo>
                  <a:pt x="954" y="272"/>
                </a:lnTo>
                <a:lnTo>
                  <a:pt x="955" y="313"/>
                </a:lnTo>
                <a:lnTo>
                  <a:pt x="956" y="344"/>
                </a:lnTo>
                <a:lnTo>
                  <a:pt x="956" y="367"/>
                </a:lnTo>
                <a:lnTo>
                  <a:pt x="957" y="386"/>
                </a:lnTo>
                <a:lnTo>
                  <a:pt x="958" y="403"/>
                </a:lnTo>
                <a:lnTo>
                  <a:pt x="959" y="418"/>
                </a:lnTo>
                <a:lnTo>
                  <a:pt x="959" y="420"/>
                </a:lnTo>
                <a:lnTo>
                  <a:pt x="960" y="435"/>
                </a:lnTo>
                <a:lnTo>
                  <a:pt x="960" y="437"/>
                </a:lnTo>
                <a:lnTo>
                  <a:pt x="961" y="421"/>
                </a:lnTo>
                <a:lnTo>
                  <a:pt x="962" y="392"/>
                </a:lnTo>
                <a:lnTo>
                  <a:pt x="962" y="336"/>
                </a:lnTo>
                <a:lnTo>
                  <a:pt x="963" y="297"/>
                </a:lnTo>
                <a:lnTo>
                  <a:pt x="964" y="246"/>
                </a:lnTo>
                <a:lnTo>
                  <a:pt x="964" y="231"/>
                </a:lnTo>
                <a:lnTo>
                  <a:pt x="965" y="226"/>
                </a:lnTo>
                <a:lnTo>
                  <a:pt x="966" y="239"/>
                </a:lnTo>
                <a:lnTo>
                  <a:pt x="966" y="250"/>
                </a:lnTo>
                <a:lnTo>
                  <a:pt x="967" y="258"/>
                </a:lnTo>
                <a:lnTo>
                  <a:pt x="968" y="255"/>
                </a:lnTo>
                <a:lnTo>
                  <a:pt x="968" y="263"/>
                </a:lnTo>
                <a:lnTo>
                  <a:pt x="969" y="248"/>
                </a:lnTo>
                <a:lnTo>
                  <a:pt x="969" y="245"/>
                </a:lnTo>
                <a:lnTo>
                  <a:pt x="970" y="249"/>
                </a:lnTo>
                <a:lnTo>
                  <a:pt x="971" y="255"/>
                </a:lnTo>
                <a:lnTo>
                  <a:pt x="972" y="247"/>
                </a:lnTo>
                <a:lnTo>
                  <a:pt x="972" y="229"/>
                </a:lnTo>
                <a:lnTo>
                  <a:pt x="973" y="227"/>
                </a:lnTo>
                <a:lnTo>
                  <a:pt x="974" y="235"/>
                </a:lnTo>
                <a:lnTo>
                  <a:pt x="974" y="271"/>
                </a:lnTo>
                <a:lnTo>
                  <a:pt x="975" y="295"/>
                </a:lnTo>
                <a:lnTo>
                  <a:pt x="975" y="308"/>
                </a:lnTo>
                <a:lnTo>
                  <a:pt x="976" y="272"/>
                </a:lnTo>
                <a:lnTo>
                  <a:pt x="977" y="234"/>
                </a:lnTo>
                <a:lnTo>
                  <a:pt x="977" y="217"/>
                </a:lnTo>
                <a:lnTo>
                  <a:pt x="978" y="188"/>
                </a:lnTo>
                <a:lnTo>
                  <a:pt x="979" y="167"/>
                </a:lnTo>
                <a:lnTo>
                  <a:pt x="980" y="167"/>
                </a:lnTo>
                <a:lnTo>
                  <a:pt x="980" y="167"/>
                </a:lnTo>
                <a:lnTo>
                  <a:pt x="981" y="149"/>
                </a:lnTo>
                <a:lnTo>
                  <a:pt x="982" y="149"/>
                </a:lnTo>
                <a:lnTo>
                  <a:pt x="982" y="146"/>
                </a:lnTo>
                <a:lnTo>
                  <a:pt x="983" y="149"/>
                </a:lnTo>
                <a:lnTo>
                  <a:pt x="983" y="157"/>
                </a:lnTo>
                <a:lnTo>
                  <a:pt x="984" y="157"/>
                </a:lnTo>
                <a:lnTo>
                  <a:pt x="985" y="155"/>
                </a:lnTo>
                <a:lnTo>
                  <a:pt x="986" y="168"/>
                </a:lnTo>
                <a:lnTo>
                  <a:pt x="986" y="174"/>
                </a:lnTo>
                <a:lnTo>
                  <a:pt x="987" y="174"/>
                </a:lnTo>
                <a:lnTo>
                  <a:pt x="988" y="189"/>
                </a:lnTo>
                <a:lnTo>
                  <a:pt x="988" y="195"/>
                </a:lnTo>
                <a:lnTo>
                  <a:pt x="989" y="217"/>
                </a:lnTo>
                <a:lnTo>
                  <a:pt x="989" y="236"/>
                </a:lnTo>
                <a:lnTo>
                  <a:pt x="990" y="263"/>
                </a:lnTo>
                <a:lnTo>
                  <a:pt x="991" y="295"/>
                </a:lnTo>
                <a:lnTo>
                  <a:pt x="991" y="349"/>
                </a:lnTo>
                <a:lnTo>
                  <a:pt x="992" y="384"/>
                </a:lnTo>
                <a:lnTo>
                  <a:pt x="993" y="406"/>
                </a:lnTo>
                <a:lnTo>
                  <a:pt x="994" y="408"/>
                </a:lnTo>
                <a:lnTo>
                  <a:pt x="994" y="402"/>
                </a:lnTo>
                <a:lnTo>
                  <a:pt x="995" y="400"/>
                </a:lnTo>
                <a:lnTo>
                  <a:pt x="995" y="367"/>
                </a:lnTo>
                <a:lnTo>
                  <a:pt x="996" y="358"/>
                </a:lnTo>
                <a:lnTo>
                  <a:pt x="997" y="321"/>
                </a:lnTo>
                <a:lnTo>
                  <a:pt x="997" y="305"/>
                </a:lnTo>
                <a:lnTo>
                  <a:pt x="998" y="252"/>
                </a:lnTo>
                <a:lnTo>
                  <a:pt x="999" y="245"/>
                </a:lnTo>
                <a:lnTo>
                  <a:pt x="999" y="201"/>
                </a:lnTo>
                <a:lnTo>
                  <a:pt x="1000" y="194"/>
                </a:lnTo>
                <a:lnTo>
                  <a:pt x="1001" y="184"/>
                </a:lnTo>
                <a:lnTo>
                  <a:pt x="1002" y="170"/>
                </a:lnTo>
                <a:lnTo>
                  <a:pt x="1002" y="153"/>
                </a:lnTo>
                <a:lnTo>
                  <a:pt x="1003" y="166"/>
                </a:lnTo>
                <a:lnTo>
                  <a:pt x="1003" y="172"/>
                </a:lnTo>
                <a:lnTo>
                  <a:pt x="1004" y="186"/>
                </a:lnTo>
                <a:lnTo>
                  <a:pt x="1005" y="193"/>
                </a:lnTo>
                <a:lnTo>
                  <a:pt x="1005" y="193"/>
                </a:lnTo>
                <a:lnTo>
                  <a:pt x="1006" y="208"/>
                </a:lnTo>
                <a:lnTo>
                  <a:pt x="1007" y="234"/>
                </a:lnTo>
                <a:lnTo>
                  <a:pt x="1008" y="253"/>
                </a:lnTo>
                <a:lnTo>
                  <a:pt x="1008" y="224"/>
                </a:lnTo>
                <a:lnTo>
                  <a:pt x="1009" y="189"/>
                </a:lnTo>
                <a:lnTo>
                  <a:pt x="1009" y="170"/>
                </a:lnTo>
                <a:lnTo>
                  <a:pt x="1010" y="144"/>
                </a:lnTo>
                <a:lnTo>
                  <a:pt x="1011" y="132"/>
                </a:lnTo>
                <a:lnTo>
                  <a:pt x="1011" y="144"/>
                </a:lnTo>
                <a:lnTo>
                  <a:pt x="1012" y="154"/>
                </a:lnTo>
                <a:lnTo>
                  <a:pt x="1013" y="161"/>
                </a:lnTo>
                <a:lnTo>
                  <a:pt x="1013" y="178"/>
                </a:lnTo>
                <a:lnTo>
                  <a:pt x="1014" y="175"/>
                </a:lnTo>
                <a:lnTo>
                  <a:pt x="1015" y="157"/>
                </a:lnTo>
                <a:lnTo>
                  <a:pt x="1015" y="154"/>
                </a:lnTo>
                <a:lnTo>
                  <a:pt x="1016" y="162"/>
                </a:lnTo>
                <a:lnTo>
                  <a:pt x="1017" y="159"/>
                </a:lnTo>
                <a:lnTo>
                  <a:pt x="1017" y="172"/>
                </a:lnTo>
                <a:lnTo>
                  <a:pt x="1018" y="196"/>
                </a:lnTo>
                <a:lnTo>
                  <a:pt x="1018" y="0"/>
                </a:lnTo>
                <a:lnTo>
                  <a:pt x="1019" y="49"/>
                </a:lnTo>
                <a:lnTo>
                  <a:pt x="1020" y="316"/>
                </a:lnTo>
                <a:lnTo>
                  <a:pt x="1021" y="329"/>
                </a:lnTo>
                <a:lnTo>
                  <a:pt x="1021" y="356"/>
                </a:lnTo>
                <a:lnTo>
                  <a:pt x="1022" y="382"/>
                </a:lnTo>
                <a:lnTo>
                  <a:pt x="1023" y="401"/>
                </a:lnTo>
                <a:lnTo>
                  <a:pt x="1023" y="423"/>
                </a:lnTo>
                <a:lnTo>
                  <a:pt x="1024" y="416"/>
                </a:lnTo>
                <a:lnTo>
                  <a:pt x="1025" y="414"/>
                </a:lnTo>
                <a:lnTo>
                  <a:pt x="1025" y="423"/>
                </a:lnTo>
                <a:lnTo>
                  <a:pt x="1026" y="414"/>
                </a:lnTo>
                <a:lnTo>
                  <a:pt x="1026" y="415"/>
                </a:lnTo>
                <a:lnTo>
                  <a:pt x="1027" y="405"/>
                </a:lnTo>
                <a:lnTo>
                  <a:pt x="1028" y="402"/>
                </a:lnTo>
                <a:lnTo>
                  <a:pt x="1029" y="371"/>
                </a:lnTo>
                <a:lnTo>
                  <a:pt x="1029" y="354"/>
                </a:lnTo>
                <a:lnTo>
                  <a:pt x="1030" y="326"/>
                </a:lnTo>
                <a:lnTo>
                  <a:pt x="1031" y="308"/>
                </a:lnTo>
                <a:lnTo>
                  <a:pt x="1031" y="277"/>
                </a:lnTo>
                <a:lnTo>
                  <a:pt x="1032" y="269"/>
                </a:lnTo>
                <a:lnTo>
                  <a:pt x="1032" y="249"/>
                </a:lnTo>
                <a:lnTo>
                  <a:pt x="1033" y="247"/>
                </a:lnTo>
                <a:lnTo>
                  <a:pt x="1034" y="235"/>
                </a:lnTo>
                <a:lnTo>
                  <a:pt x="1035" y="245"/>
                </a:lnTo>
                <a:lnTo>
                  <a:pt x="1035" y="240"/>
                </a:lnTo>
                <a:lnTo>
                  <a:pt x="1036" y="239"/>
                </a:lnTo>
                <a:lnTo>
                  <a:pt x="1037" y="254"/>
                </a:lnTo>
                <a:lnTo>
                  <a:pt x="1037" y="260"/>
                </a:lnTo>
                <a:lnTo>
                  <a:pt x="1038" y="259"/>
                </a:lnTo>
                <a:lnTo>
                  <a:pt x="1038" y="267"/>
                </a:lnTo>
                <a:lnTo>
                  <a:pt x="1039" y="279"/>
                </a:lnTo>
                <a:lnTo>
                  <a:pt x="1040" y="264"/>
                </a:lnTo>
                <a:lnTo>
                  <a:pt x="1040" y="244"/>
                </a:lnTo>
                <a:lnTo>
                  <a:pt x="1041" y="231"/>
                </a:lnTo>
                <a:lnTo>
                  <a:pt x="1042" y="214"/>
                </a:lnTo>
                <a:lnTo>
                  <a:pt x="1043" y="200"/>
                </a:lnTo>
                <a:lnTo>
                  <a:pt x="1043" y="212"/>
                </a:lnTo>
                <a:lnTo>
                  <a:pt x="1044" y="222"/>
                </a:lnTo>
                <a:lnTo>
                  <a:pt x="1045" y="237"/>
                </a:lnTo>
                <a:lnTo>
                  <a:pt x="1045" y="254"/>
                </a:lnTo>
                <a:lnTo>
                  <a:pt x="1046" y="261"/>
                </a:lnTo>
                <a:lnTo>
                  <a:pt x="1046" y="267"/>
                </a:lnTo>
                <a:lnTo>
                  <a:pt x="1047" y="290"/>
                </a:lnTo>
                <a:lnTo>
                  <a:pt x="1048" y="320"/>
                </a:lnTo>
                <a:lnTo>
                  <a:pt x="1048" y="354"/>
                </a:lnTo>
                <a:lnTo>
                  <a:pt x="1049" y="371"/>
                </a:lnTo>
                <a:lnTo>
                  <a:pt x="1050" y="404"/>
                </a:lnTo>
                <a:lnTo>
                  <a:pt x="1051" y="425"/>
                </a:lnTo>
                <a:lnTo>
                  <a:pt x="1051" y="439"/>
                </a:lnTo>
                <a:lnTo>
                  <a:pt x="1052" y="445"/>
                </a:lnTo>
                <a:lnTo>
                  <a:pt x="1052" y="454"/>
                </a:lnTo>
                <a:lnTo>
                  <a:pt x="1053" y="457"/>
                </a:lnTo>
                <a:lnTo>
                  <a:pt x="1054" y="458"/>
                </a:lnTo>
                <a:lnTo>
                  <a:pt x="1054" y="452"/>
                </a:lnTo>
                <a:lnTo>
                  <a:pt x="1055" y="450"/>
                </a:lnTo>
                <a:lnTo>
                  <a:pt x="1056" y="442"/>
                </a:lnTo>
                <a:lnTo>
                  <a:pt x="1056" y="420"/>
                </a:lnTo>
                <a:lnTo>
                  <a:pt x="1057" y="380"/>
                </a:lnTo>
                <a:lnTo>
                  <a:pt x="1058" y="321"/>
                </a:lnTo>
                <a:lnTo>
                  <a:pt x="1058" y="300"/>
                </a:lnTo>
                <a:lnTo>
                  <a:pt x="1059" y="257"/>
                </a:lnTo>
                <a:lnTo>
                  <a:pt x="1060" y="255"/>
                </a:lnTo>
                <a:lnTo>
                  <a:pt x="1060" y="254"/>
                </a:lnTo>
                <a:lnTo>
                  <a:pt x="1061" y="257"/>
                </a:lnTo>
                <a:lnTo>
                  <a:pt x="1062" y="266"/>
                </a:lnTo>
                <a:lnTo>
                  <a:pt x="1062" y="283"/>
                </a:lnTo>
                <a:lnTo>
                  <a:pt x="1063" y="278"/>
                </a:lnTo>
                <a:lnTo>
                  <a:pt x="1064" y="291"/>
                </a:lnTo>
                <a:lnTo>
                  <a:pt x="1064" y="274"/>
                </a:lnTo>
                <a:lnTo>
                  <a:pt x="1065" y="274"/>
                </a:lnTo>
                <a:lnTo>
                  <a:pt x="1066" y="271"/>
                </a:lnTo>
                <a:lnTo>
                  <a:pt x="1066" y="278"/>
                </a:lnTo>
                <a:lnTo>
                  <a:pt x="1067" y="270"/>
                </a:lnTo>
                <a:lnTo>
                  <a:pt x="1068" y="266"/>
                </a:lnTo>
                <a:lnTo>
                  <a:pt x="1068" y="255"/>
                </a:lnTo>
                <a:lnTo>
                  <a:pt x="1069" y="253"/>
                </a:lnTo>
                <a:lnTo>
                  <a:pt x="1070" y="271"/>
                </a:lnTo>
                <a:lnTo>
                  <a:pt x="1070" y="282"/>
                </a:lnTo>
                <a:lnTo>
                  <a:pt x="1071" y="293"/>
                </a:lnTo>
                <a:lnTo>
                  <a:pt x="1072" y="266"/>
                </a:lnTo>
                <a:lnTo>
                  <a:pt x="1072" y="233"/>
                </a:lnTo>
                <a:lnTo>
                  <a:pt x="1073" y="203"/>
                </a:lnTo>
                <a:lnTo>
                  <a:pt x="1074" y="197"/>
                </a:lnTo>
                <a:lnTo>
                  <a:pt x="1074" y="196"/>
                </a:lnTo>
                <a:lnTo>
                  <a:pt x="1075" y="201"/>
                </a:lnTo>
                <a:lnTo>
                  <a:pt x="1075" y="209"/>
                </a:lnTo>
                <a:lnTo>
                  <a:pt x="1076" y="219"/>
                </a:lnTo>
                <a:lnTo>
                  <a:pt x="1077" y="221"/>
                </a:lnTo>
                <a:lnTo>
                  <a:pt x="1078" y="235"/>
                </a:lnTo>
                <a:lnTo>
                  <a:pt x="1078" y="228"/>
                </a:lnTo>
                <a:lnTo>
                  <a:pt x="1079" y="257"/>
                </a:lnTo>
                <a:lnTo>
                  <a:pt x="1080" y="301"/>
                </a:lnTo>
                <a:lnTo>
                  <a:pt x="1080" y="323"/>
                </a:lnTo>
                <a:lnTo>
                  <a:pt x="1081" y="348"/>
                </a:lnTo>
                <a:lnTo>
                  <a:pt x="1081" y="375"/>
                </a:lnTo>
                <a:lnTo>
                  <a:pt x="1082" y="405"/>
                </a:lnTo>
                <a:lnTo>
                  <a:pt x="1083" y="431"/>
                </a:lnTo>
                <a:lnTo>
                  <a:pt x="1083" y="440"/>
                </a:lnTo>
                <a:lnTo>
                  <a:pt x="1084" y="447"/>
                </a:lnTo>
                <a:lnTo>
                  <a:pt x="1085" y="453"/>
                </a:lnTo>
                <a:lnTo>
                  <a:pt x="1086" y="455"/>
                </a:lnTo>
                <a:lnTo>
                  <a:pt x="1086" y="455"/>
                </a:lnTo>
                <a:lnTo>
                  <a:pt x="1087" y="451"/>
                </a:lnTo>
                <a:lnTo>
                  <a:pt x="1087" y="449"/>
                </a:lnTo>
                <a:lnTo>
                  <a:pt x="1088" y="425"/>
                </a:lnTo>
                <a:lnTo>
                  <a:pt x="1089" y="391"/>
                </a:lnTo>
                <a:lnTo>
                  <a:pt x="1089" y="330"/>
                </a:lnTo>
                <a:lnTo>
                  <a:pt x="1090" y="297"/>
                </a:lnTo>
                <a:lnTo>
                  <a:pt x="1091" y="254"/>
                </a:lnTo>
                <a:lnTo>
                  <a:pt x="1092" y="253"/>
                </a:lnTo>
                <a:lnTo>
                  <a:pt x="1092" y="246"/>
                </a:lnTo>
                <a:lnTo>
                  <a:pt x="1093" y="257"/>
                </a:lnTo>
                <a:lnTo>
                  <a:pt x="1094" y="265"/>
                </a:lnTo>
                <a:lnTo>
                  <a:pt x="1094" y="278"/>
                </a:lnTo>
                <a:lnTo>
                  <a:pt x="1095" y="275"/>
                </a:lnTo>
                <a:lnTo>
                  <a:pt x="1095" y="281"/>
                </a:lnTo>
                <a:lnTo>
                  <a:pt x="1096" y="267"/>
                </a:lnTo>
                <a:lnTo>
                  <a:pt x="1097" y="263"/>
                </a:lnTo>
                <a:lnTo>
                  <a:pt x="1097" y="269"/>
                </a:lnTo>
                <a:lnTo>
                  <a:pt x="1098" y="281"/>
                </a:lnTo>
                <a:lnTo>
                  <a:pt x="1099" y="259"/>
                </a:lnTo>
                <a:lnTo>
                  <a:pt x="1100" y="257"/>
                </a:lnTo>
                <a:lnTo>
                  <a:pt x="1100" y="253"/>
                </a:lnTo>
                <a:lnTo>
                  <a:pt x="1101" y="252"/>
                </a:lnTo>
                <a:lnTo>
                  <a:pt x="1101" y="272"/>
                </a:lnTo>
                <a:lnTo>
                  <a:pt x="1102" y="301"/>
                </a:lnTo>
                <a:lnTo>
                  <a:pt x="1103" y="314"/>
                </a:lnTo>
                <a:lnTo>
                  <a:pt x="1103" y="285"/>
                </a:lnTo>
                <a:lnTo>
                  <a:pt x="1104" y="254"/>
                </a:lnTo>
                <a:lnTo>
                  <a:pt x="1105" y="222"/>
                </a:lnTo>
                <a:lnTo>
                  <a:pt x="1105" y="207"/>
                </a:lnTo>
                <a:lnTo>
                  <a:pt x="1106" y="202"/>
                </a:lnTo>
                <a:lnTo>
                  <a:pt x="1107" y="198"/>
                </a:lnTo>
                <a:lnTo>
                  <a:pt x="1107" y="200"/>
                </a:lnTo>
                <a:lnTo>
                  <a:pt x="1108" y="205"/>
                </a:lnTo>
                <a:lnTo>
                  <a:pt x="1109" y="197"/>
                </a:lnTo>
                <a:lnTo>
                  <a:pt x="1109" y="205"/>
                </a:lnTo>
                <a:lnTo>
                  <a:pt x="1110" y="207"/>
                </a:lnTo>
                <a:lnTo>
                  <a:pt x="1110" y="235"/>
                </a:lnTo>
                <a:lnTo>
                  <a:pt x="1111" y="263"/>
                </a:lnTo>
                <a:lnTo>
                  <a:pt x="1112" y="296"/>
                </a:lnTo>
                <a:lnTo>
                  <a:pt x="1113" y="332"/>
                </a:lnTo>
                <a:lnTo>
                  <a:pt x="1114" y="371"/>
                </a:lnTo>
                <a:lnTo>
                  <a:pt x="1114" y="397"/>
                </a:lnTo>
                <a:lnTo>
                  <a:pt x="1115" y="415"/>
                </a:lnTo>
                <a:lnTo>
                  <a:pt x="1115" y="426"/>
                </a:lnTo>
                <a:lnTo>
                  <a:pt x="1116" y="439"/>
                </a:lnTo>
                <a:lnTo>
                  <a:pt x="1117" y="445"/>
                </a:lnTo>
                <a:lnTo>
                  <a:pt x="1117" y="451"/>
                </a:lnTo>
                <a:lnTo>
                  <a:pt x="1118" y="449"/>
                </a:lnTo>
                <a:lnTo>
                  <a:pt x="1119" y="451"/>
                </a:lnTo>
                <a:lnTo>
                  <a:pt x="1119" y="446"/>
                </a:lnTo>
                <a:lnTo>
                  <a:pt x="1120" y="425"/>
                </a:lnTo>
                <a:lnTo>
                  <a:pt x="1121" y="393"/>
                </a:lnTo>
                <a:lnTo>
                  <a:pt x="1121" y="331"/>
                </a:lnTo>
                <a:lnTo>
                  <a:pt x="1122" y="285"/>
                </a:lnTo>
                <a:lnTo>
                  <a:pt x="1123" y="236"/>
                </a:lnTo>
                <a:lnTo>
                  <a:pt x="1123" y="235"/>
                </a:lnTo>
                <a:lnTo>
                  <a:pt x="1124" y="231"/>
                </a:lnTo>
                <a:lnTo>
                  <a:pt x="1124" y="239"/>
                </a:lnTo>
                <a:lnTo>
                  <a:pt x="1125" y="243"/>
                </a:lnTo>
                <a:lnTo>
                  <a:pt x="1126" y="272"/>
                </a:lnTo>
                <a:lnTo>
                  <a:pt x="1127" y="269"/>
                </a:lnTo>
                <a:lnTo>
                  <a:pt x="1127" y="273"/>
                </a:lnTo>
                <a:lnTo>
                  <a:pt x="1128" y="254"/>
                </a:lnTo>
                <a:lnTo>
                  <a:pt x="1129" y="257"/>
                </a:lnTo>
                <a:lnTo>
                  <a:pt x="1129" y="261"/>
                </a:lnTo>
                <a:lnTo>
                  <a:pt x="1130" y="268"/>
                </a:lnTo>
                <a:lnTo>
                  <a:pt x="1130" y="261"/>
                </a:lnTo>
                <a:lnTo>
                  <a:pt x="1131" y="254"/>
                </a:lnTo>
                <a:lnTo>
                  <a:pt x="1132" y="251"/>
                </a:lnTo>
                <a:lnTo>
                  <a:pt x="1132" y="247"/>
                </a:lnTo>
                <a:lnTo>
                  <a:pt x="1133" y="279"/>
                </a:lnTo>
                <a:lnTo>
                  <a:pt x="1134" y="308"/>
                </a:lnTo>
                <a:lnTo>
                  <a:pt x="1135" y="318"/>
                </a:lnTo>
                <a:lnTo>
                  <a:pt x="1135" y="282"/>
                </a:lnTo>
                <a:lnTo>
                  <a:pt x="1136" y="245"/>
                </a:lnTo>
                <a:lnTo>
                  <a:pt x="1137" y="213"/>
                </a:lnTo>
                <a:lnTo>
                  <a:pt x="1137" y="200"/>
                </a:lnTo>
                <a:lnTo>
                  <a:pt x="1138" y="189"/>
                </a:lnTo>
                <a:lnTo>
                  <a:pt x="1138" y="189"/>
                </a:lnTo>
                <a:lnTo>
                  <a:pt x="1139" y="188"/>
                </a:lnTo>
                <a:lnTo>
                  <a:pt x="1140" y="193"/>
                </a:lnTo>
                <a:lnTo>
                  <a:pt x="1141" y="184"/>
                </a:lnTo>
                <a:lnTo>
                  <a:pt x="1141" y="184"/>
                </a:lnTo>
                <a:lnTo>
                  <a:pt x="1142" y="189"/>
                </a:lnTo>
                <a:lnTo>
                  <a:pt x="1143" y="200"/>
                </a:lnTo>
                <a:lnTo>
                  <a:pt x="1143" y="224"/>
                </a:lnTo>
                <a:lnTo>
                  <a:pt x="1144" y="266"/>
                </a:lnTo>
                <a:lnTo>
                  <a:pt x="1144" y="309"/>
                </a:lnTo>
                <a:lnTo>
                  <a:pt x="1145" y="352"/>
                </a:lnTo>
                <a:lnTo>
                  <a:pt x="1146" y="376"/>
                </a:lnTo>
                <a:lnTo>
                  <a:pt x="1146" y="399"/>
                </a:lnTo>
                <a:lnTo>
                  <a:pt x="1147" y="417"/>
                </a:lnTo>
                <a:lnTo>
                  <a:pt x="1148" y="433"/>
                </a:lnTo>
                <a:lnTo>
                  <a:pt x="1149" y="440"/>
                </a:lnTo>
                <a:lnTo>
                  <a:pt x="1149" y="445"/>
                </a:lnTo>
                <a:lnTo>
                  <a:pt x="1150" y="440"/>
                </a:lnTo>
                <a:lnTo>
                  <a:pt x="1150" y="446"/>
                </a:lnTo>
                <a:lnTo>
                  <a:pt x="1151" y="445"/>
                </a:lnTo>
                <a:lnTo>
                  <a:pt x="1152" y="417"/>
                </a:lnTo>
                <a:lnTo>
                  <a:pt x="1152" y="381"/>
                </a:lnTo>
                <a:lnTo>
                  <a:pt x="1153" y="310"/>
                </a:lnTo>
                <a:lnTo>
                  <a:pt x="1154" y="266"/>
                </a:lnTo>
                <a:lnTo>
                  <a:pt x="1154" y="224"/>
                </a:lnTo>
                <a:lnTo>
                  <a:pt x="1155" y="218"/>
                </a:lnTo>
                <a:lnTo>
                  <a:pt x="1156" y="219"/>
                </a:lnTo>
                <a:lnTo>
                  <a:pt x="1157" y="233"/>
                </a:lnTo>
                <a:lnTo>
                  <a:pt x="1157" y="232"/>
                </a:lnTo>
                <a:lnTo>
                  <a:pt x="1158" y="246"/>
                </a:lnTo>
                <a:lnTo>
                  <a:pt x="1158" y="245"/>
                </a:lnTo>
                <a:lnTo>
                  <a:pt x="1159" y="259"/>
                </a:lnTo>
                <a:lnTo>
                  <a:pt x="1160" y="250"/>
                </a:lnTo>
                <a:lnTo>
                  <a:pt x="1160" y="251"/>
                </a:lnTo>
                <a:lnTo>
                  <a:pt x="1161" y="264"/>
                </a:lnTo>
                <a:lnTo>
                  <a:pt x="1162" y="266"/>
                </a:lnTo>
                <a:lnTo>
                  <a:pt x="1162" y="261"/>
                </a:lnTo>
                <a:lnTo>
                  <a:pt x="1163" y="258"/>
                </a:lnTo>
                <a:lnTo>
                  <a:pt x="1164" y="258"/>
                </a:lnTo>
                <a:lnTo>
                  <a:pt x="1164" y="263"/>
                </a:lnTo>
                <a:lnTo>
                  <a:pt x="1165" y="289"/>
                </a:lnTo>
                <a:lnTo>
                  <a:pt x="1166" y="311"/>
                </a:lnTo>
                <a:lnTo>
                  <a:pt x="1166" y="325"/>
                </a:lnTo>
                <a:lnTo>
                  <a:pt x="1167" y="285"/>
                </a:lnTo>
                <a:lnTo>
                  <a:pt x="1168" y="242"/>
                </a:lnTo>
                <a:lnTo>
                  <a:pt x="1168" y="213"/>
                </a:lnTo>
                <a:lnTo>
                  <a:pt x="1169" y="189"/>
                </a:lnTo>
                <a:lnTo>
                  <a:pt x="1170" y="177"/>
                </a:lnTo>
                <a:lnTo>
                  <a:pt x="1170" y="171"/>
                </a:lnTo>
                <a:lnTo>
                  <a:pt x="1171" y="166"/>
                </a:lnTo>
                <a:lnTo>
                  <a:pt x="1172" y="172"/>
                </a:lnTo>
                <a:lnTo>
                  <a:pt x="1172" y="170"/>
                </a:lnTo>
                <a:lnTo>
                  <a:pt x="1173" y="160"/>
                </a:lnTo>
                <a:lnTo>
                  <a:pt x="1173" y="166"/>
                </a:lnTo>
                <a:lnTo>
                  <a:pt x="1174" y="186"/>
                </a:lnTo>
                <a:lnTo>
                  <a:pt x="1175" y="199"/>
                </a:lnTo>
                <a:lnTo>
                  <a:pt x="1176" y="219"/>
                </a:lnTo>
                <a:lnTo>
                  <a:pt x="1176" y="255"/>
                </a:lnTo>
                <a:lnTo>
                  <a:pt x="1177" y="303"/>
                </a:lnTo>
                <a:lnTo>
                  <a:pt x="1178" y="335"/>
                </a:lnTo>
                <a:lnTo>
                  <a:pt x="1178" y="368"/>
                </a:lnTo>
                <a:lnTo>
                  <a:pt x="1179" y="389"/>
                </a:lnTo>
                <a:lnTo>
                  <a:pt x="1180" y="405"/>
                </a:lnTo>
                <a:lnTo>
                  <a:pt x="1180" y="413"/>
                </a:lnTo>
                <a:lnTo>
                  <a:pt x="1181" y="425"/>
                </a:lnTo>
                <a:lnTo>
                  <a:pt x="1181" y="429"/>
                </a:lnTo>
                <a:lnTo>
                  <a:pt x="1182" y="439"/>
                </a:lnTo>
                <a:lnTo>
                  <a:pt x="1183" y="439"/>
                </a:lnTo>
                <a:lnTo>
                  <a:pt x="1184" y="420"/>
                </a:lnTo>
                <a:lnTo>
                  <a:pt x="1184" y="387"/>
                </a:lnTo>
                <a:lnTo>
                  <a:pt x="1185" y="331"/>
                </a:lnTo>
                <a:lnTo>
                  <a:pt x="1186" y="292"/>
                </a:lnTo>
                <a:lnTo>
                  <a:pt x="1186" y="243"/>
                </a:lnTo>
                <a:lnTo>
                  <a:pt x="1187" y="239"/>
                </a:lnTo>
                <a:lnTo>
                  <a:pt x="1187" y="245"/>
                </a:lnTo>
                <a:lnTo>
                  <a:pt x="1188" y="253"/>
                </a:lnTo>
                <a:lnTo>
                  <a:pt x="1189" y="259"/>
                </a:lnTo>
                <a:lnTo>
                  <a:pt x="1189" y="266"/>
                </a:lnTo>
                <a:lnTo>
                  <a:pt x="1190" y="263"/>
                </a:lnTo>
                <a:lnTo>
                  <a:pt x="1191" y="271"/>
                </a:lnTo>
                <a:lnTo>
                  <a:pt x="1192" y="253"/>
                </a:lnTo>
                <a:lnTo>
                  <a:pt x="1192" y="253"/>
                </a:lnTo>
                <a:lnTo>
                  <a:pt x="1193" y="263"/>
                </a:lnTo>
                <a:lnTo>
                  <a:pt x="1193" y="258"/>
                </a:lnTo>
                <a:lnTo>
                  <a:pt x="1194" y="235"/>
                </a:lnTo>
                <a:lnTo>
                  <a:pt x="1195" y="235"/>
                </a:lnTo>
                <a:lnTo>
                  <a:pt x="1195" y="245"/>
                </a:lnTo>
                <a:lnTo>
                  <a:pt x="1196" y="256"/>
                </a:lnTo>
                <a:lnTo>
                  <a:pt x="1197" y="283"/>
                </a:lnTo>
                <a:lnTo>
                  <a:pt x="1198" y="306"/>
                </a:lnTo>
                <a:lnTo>
                  <a:pt x="1198" y="316"/>
                </a:lnTo>
                <a:lnTo>
                  <a:pt x="1199" y="284"/>
                </a:lnTo>
                <a:lnTo>
                  <a:pt x="1200" y="241"/>
                </a:lnTo>
                <a:lnTo>
                  <a:pt x="1200" y="212"/>
                </a:lnTo>
                <a:lnTo>
                  <a:pt x="1201" y="180"/>
                </a:lnTo>
                <a:lnTo>
                  <a:pt x="1201" y="158"/>
                </a:lnTo>
                <a:lnTo>
                  <a:pt x="1202" y="146"/>
                </a:lnTo>
                <a:lnTo>
                  <a:pt x="1203" y="151"/>
                </a:lnTo>
                <a:lnTo>
                  <a:pt x="1203" y="145"/>
                </a:lnTo>
                <a:lnTo>
                  <a:pt x="1204" y="145"/>
                </a:lnTo>
                <a:lnTo>
                  <a:pt x="1205" y="152"/>
                </a:lnTo>
                <a:lnTo>
                  <a:pt x="1206" y="147"/>
                </a:lnTo>
                <a:lnTo>
                  <a:pt x="1206" y="140"/>
                </a:lnTo>
                <a:lnTo>
                  <a:pt x="1207" y="146"/>
                </a:lnTo>
                <a:lnTo>
                  <a:pt x="1207" y="151"/>
                </a:lnTo>
                <a:lnTo>
                  <a:pt x="1208" y="165"/>
                </a:lnTo>
                <a:lnTo>
                  <a:pt x="1209" y="184"/>
                </a:lnTo>
                <a:lnTo>
                  <a:pt x="1209" y="207"/>
                </a:lnTo>
                <a:lnTo>
                  <a:pt x="1210" y="225"/>
                </a:lnTo>
                <a:lnTo>
                  <a:pt x="1211" y="241"/>
                </a:lnTo>
                <a:lnTo>
                  <a:pt x="1211" y="272"/>
                </a:lnTo>
                <a:lnTo>
                  <a:pt x="1212" y="302"/>
                </a:lnTo>
                <a:lnTo>
                  <a:pt x="1213" y="333"/>
                </a:lnTo>
                <a:lnTo>
                  <a:pt x="1213" y="353"/>
                </a:lnTo>
                <a:lnTo>
                  <a:pt x="1214" y="406"/>
                </a:lnTo>
                <a:lnTo>
                  <a:pt x="1215" y="429"/>
                </a:lnTo>
                <a:lnTo>
                  <a:pt x="1215" y="436"/>
                </a:lnTo>
                <a:lnTo>
                  <a:pt x="1216" y="433"/>
                </a:lnTo>
                <a:lnTo>
                  <a:pt x="1216" y="414"/>
                </a:lnTo>
                <a:lnTo>
                  <a:pt x="1217" y="409"/>
                </a:lnTo>
                <a:lnTo>
                  <a:pt x="1218" y="378"/>
                </a:lnTo>
                <a:lnTo>
                  <a:pt x="1219" y="364"/>
                </a:lnTo>
                <a:lnTo>
                  <a:pt x="1219" y="319"/>
                </a:lnTo>
                <a:lnTo>
                  <a:pt x="1220" y="310"/>
                </a:lnTo>
                <a:lnTo>
                  <a:pt x="1221" y="266"/>
                </a:lnTo>
                <a:lnTo>
                  <a:pt x="1221" y="267"/>
                </a:lnTo>
                <a:lnTo>
                  <a:pt x="1222" y="238"/>
                </a:lnTo>
                <a:lnTo>
                  <a:pt x="1223" y="234"/>
                </a:lnTo>
                <a:lnTo>
                  <a:pt x="1223" y="209"/>
                </a:lnTo>
                <a:lnTo>
                  <a:pt x="1224" y="206"/>
                </a:lnTo>
                <a:lnTo>
                  <a:pt x="1225" y="199"/>
                </a:lnTo>
                <a:lnTo>
                  <a:pt x="1225" y="202"/>
                </a:lnTo>
                <a:lnTo>
                  <a:pt x="1226" y="197"/>
                </a:lnTo>
                <a:lnTo>
                  <a:pt x="1227" y="210"/>
                </a:lnTo>
                <a:lnTo>
                  <a:pt x="1227" y="201"/>
                </a:lnTo>
                <a:lnTo>
                  <a:pt x="1228" y="205"/>
                </a:lnTo>
                <a:lnTo>
                  <a:pt x="1229" y="211"/>
                </a:lnTo>
                <a:lnTo>
                  <a:pt x="1229" y="251"/>
                </a:lnTo>
                <a:lnTo>
                  <a:pt x="1230" y="285"/>
                </a:lnTo>
                <a:lnTo>
                  <a:pt x="1230" y="255"/>
                </a:lnTo>
                <a:lnTo>
                  <a:pt x="1231" y="206"/>
                </a:lnTo>
                <a:lnTo>
                  <a:pt x="1232" y="172"/>
                </a:lnTo>
                <a:lnTo>
                  <a:pt x="1233" y="146"/>
                </a:lnTo>
                <a:lnTo>
                  <a:pt x="1233" y="138"/>
                </a:lnTo>
                <a:lnTo>
                  <a:pt x="1234" y="151"/>
                </a:lnTo>
                <a:lnTo>
                  <a:pt x="1235" y="167"/>
                </a:lnTo>
                <a:lnTo>
                  <a:pt x="1235" y="181"/>
                </a:lnTo>
                <a:lnTo>
                  <a:pt x="1236" y="187"/>
                </a:lnTo>
                <a:lnTo>
                  <a:pt x="1236" y="178"/>
                </a:lnTo>
                <a:lnTo>
                  <a:pt x="1237" y="154"/>
                </a:lnTo>
                <a:lnTo>
                  <a:pt x="1238" y="146"/>
                </a:lnTo>
                <a:lnTo>
                  <a:pt x="1238" y="137"/>
                </a:lnTo>
                <a:lnTo>
                  <a:pt x="1239" y="138"/>
                </a:lnTo>
                <a:lnTo>
                  <a:pt x="1240" y="150"/>
                </a:lnTo>
                <a:lnTo>
                  <a:pt x="1241" y="171"/>
                </a:lnTo>
                <a:lnTo>
                  <a:pt x="1241" y="188"/>
                </a:lnTo>
                <a:lnTo>
                  <a:pt x="1242" y="204"/>
                </a:lnTo>
                <a:lnTo>
                  <a:pt x="1242" y="220"/>
                </a:lnTo>
                <a:lnTo>
                  <a:pt x="1243" y="253"/>
                </a:lnTo>
                <a:lnTo>
                  <a:pt x="1244" y="282"/>
                </a:lnTo>
                <a:lnTo>
                  <a:pt x="1244" y="310"/>
                </a:lnTo>
                <a:lnTo>
                  <a:pt x="1245" y="332"/>
                </a:lnTo>
                <a:lnTo>
                  <a:pt x="1246" y="392"/>
                </a:lnTo>
                <a:lnTo>
                  <a:pt x="1247" y="422"/>
                </a:lnTo>
                <a:lnTo>
                  <a:pt x="1247" y="433"/>
                </a:lnTo>
                <a:lnTo>
                  <a:pt x="1248" y="434"/>
                </a:lnTo>
                <a:lnTo>
                  <a:pt x="1249" y="428"/>
                </a:lnTo>
                <a:lnTo>
                  <a:pt x="1249" y="425"/>
                </a:lnTo>
                <a:lnTo>
                  <a:pt x="1250" y="407"/>
                </a:lnTo>
                <a:lnTo>
                  <a:pt x="1250" y="395"/>
                </a:lnTo>
                <a:lnTo>
                  <a:pt x="1251" y="358"/>
                </a:lnTo>
                <a:lnTo>
                  <a:pt x="1252" y="339"/>
                </a:lnTo>
                <a:lnTo>
                  <a:pt x="1252" y="297"/>
                </a:lnTo>
                <a:lnTo>
                  <a:pt x="1253" y="285"/>
                </a:lnTo>
                <a:lnTo>
                  <a:pt x="1254" y="249"/>
                </a:lnTo>
                <a:lnTo>
                  <a:pt x="1255" y="248"/>
                </a:lnTo>
                <a:lnTo>
                  <a:pt x="1255" y="236"/>
                </a:lnTo>
                <a:lnTo>
                  <a:pt x="1256" y="225"/>
                </a:lnTo>
                <a:lnTo>
                  <a:pt x="1256" y="212"/>
                </a:lnTo>
                <a:lnTo>
                  <a:pt x="1257" y="218"/>
                </a:lnTo>
                <a:lnTo>
                  <a:pt x="1258" y="226"/>
                </a:lnTo>
                <a:lnTo>
                  <a:pt x="1258" y="224"/>
                </a:lnTo>
                <a:lnTo>
                  <a:pt x="1259" y="228"/>
                </a:lnTo>
                <a:lnTo>
                  <a:pt x="1260" y="231"/>
                </a:lnTo>
                <a:lnTo>
                  <a:pt x="1260" y="233"/>
                </a:lnTo>
                <a:lnTo>
                  <a:pt x="1261" y="250"/>
                </a:lnTo>
                <a:lnTo>
                  <a:pt x="1262" y="268"/>
                </a:lnTo>
                <a:lnTo>
                  <a:pt x="1262" y="252"/>
                </a:lnTo>
                <a:lnTo>
                  <a:pt x="1263" y="235"/>
                </a:lnTo>
                <a:lnTo>
                  <a:pt x="1264" y="227"/>
                </a:lnTo>
                <a:lnTo>
                  <a:pt x="1264" y="233"/>
                </a:lnTo>
                <a:lnTo>
                  <a:pt x="1265" y="239"/>
                </a:lnTo>
                <a:lnTo>
                  <a:pt x="1266" y="253"/>
                </a:lnTo>
                <a:lnTo>
                  <a:pt x="1266" y="269"/>
                </a:lnTo>
                <a:lnTo>
                  <a:pt x="1267" y="264"/>
                </a:lnTo>
                <a:lnTo>
                  <a:pt x="1268" y="278"/>
                </a:lnTo>
                <a:lnTo>
                  <a:pt x="1268" y="285"/>
                </a:lnTo>
                <a:lnTo>
                  <a:pt x="1269" y="292"/>
                </a:lnTo>
                <a:lnTo>
                  <a:pt x="1270" y="309"/>
                </a:lnTo>
                <a:lnTo>
                  <a:pt x="1270" y="336"/>
                </a:lnTo>
                <a:lnTo>
                  <a:pt x="1271" y="359"/>
                </a:lnTo>
                <a:lnTo>
                  <a:pt x="1272" y="382"/>
                </a:lnTo>
                <a:lnTo>
                  <a:pt x="1272" y="404"/>
                </a:lnTo>
                <a:lnTo>
                  <a:pt x="1273" y="421"/>
                </a:lnTo>
                <a:lnTo>
                  <a:pt x="1274" y="436"/>
                </a:lnTo>
                <a:lnTo>
                  <a:pt x="1274" y="442"/>
                </a:lnTo>
                <a:lnTo>
                  <a:pt x="1275" y="451"/>
                </a:lnTo>
                <a:lnTo>
                  <a:pt x="1276" y="456"/>
                </a:lnTo>
                <a:lnTo>
                  <a:pt x="1276" y="456"/>
                </a:lnTo>
                <a:lnTo>
                  <a:pt x="1277" y="451"/>
                </a:lnTo>
                <a:lnTo>
                  <a:pt x="1278" y="450"/>
                </a:lnTo>
                <a:lnTo>
                  <a:pt x="1278" y="444"/>
                </a:lnTo>
                <a:lnTo>
                  <a:pt x="1279" y="420"/>
                </a:lnTo>
                <a:lnTo>
                  <a:pt x="1279" y="395"/>
                </a:lnTo>
                <a:lnTo>
                  <a:pt x="1280" y="335"/>
                </a:lnTo>
                <a:lnTo>
                  <a:pt x="1281" y="304"/>
                </a:lnTo>
                <a:lnTo>
                  <a:pt x="1282" y="268"/>
                </a:lnTo>
                <a:lnTo>
                  <a:pt x="1282" y="263"/>
                </a:lnTo>
                <a:lnTo>
                  <a:pt x="1283" y="260"/>
                </a:lnTo>
                <a:lnTo>
                  <a:pt x="1284" y="262"/>
                </a:lnTo>
                <a:lnTo>
                  <a:pt x="1284" y="273"/>
                </a:lnTo>
                <a:lnTo>
                  <a:pt x="1285" y="284"/>
                </a:lnTo>
                <a:lnTo>
                  <a:pt x="1285" y="289"/>
                </a:lnTo>
                <a:lnTo>
                  <a:pt x="1286" y="294"/>
                </a:lnTo>
                <a:lnTo>
                  <a:pt x="1287" y="280"/>
                </a:lnTo>
                <a:lnTo>
                  <a:pt x="1287" y="279"/>
                </a:lnTo>
                <a:lnTo>
                  <a:pt x="1288" y="283"/>
                </a:lnTo>
                <a:lnTo>
                  <a:pt x="1289" y="288"/>
                </a:lnTo>
                <a:lnTo>
                  <a:pt x="1290" y="273"/>
                </a:lnTo>
                <a:lnTo>
                  <a:pt x="1290" y="267"/>
                </a:lnTo>
                <a:lnTo>
                  <a:pt x="1291" y="261"/>
                </a:lnTo>
                <a:lnTo>
                  <a:pt x="1292" y="253"/>
                </a:lnTo>
                <a:lnTo>
                  <a:pt x="1292" y="270"/>
                </a:lnTo>
                <a:lnTo>
                  <a:pt x="1293" y="291"/>
                </a:lnTo>
                <a:lnTo>
                  <a:pt x="1293" y="291"/>
                </a:lnTo>
                <a:lnTo>
                  <a:pt x="1294" y="266"/>
                </a:lnTo>
                <a:lnTo>
                  <a:pt x="1295" y="237"/>
                </a:lnTo>
                <a:lnTo>
                  <a:pt x="1295" y="205"/>
                </a:lnTo>
                <a:lnTo>
                  <a:pt x="1296" y="200"/>
                </a:lnTo>
                <a:lnTo>
                  <a:pt x="1297" y="197"/>
                </a:lnTo>
                <a:lnTo>
                  <a:pt x="1298" y="208"/>
                </a:lnTo>
                <a:lnTo>
                  <a:pt x="1298" y="212"/>
                </a:lnTo>
                <a:lnTo>
                  <a:pt x="1299" y="224"/>
                </a:lnTo>
                <a:lnTo>
                  <a:pt x="1299" y="220"/>
                </a:lnTo>
                <a:lnTo>
                  <a:pt x="1300" y="227"/>
                </a:lnTo>
                <a:lnTo>
                  <a:pt x="1301" y="225"/>
                </a:lnTo>
                <a:lnTo>
                  <a:pt x="1301" y="264"/>
                </a:lnTo>
                <a:lnTo>
                  <a:pt x="1302" y="293"/>
                </a:lnTo>
                <a:lnTo>
                  <a:pt x="1303" y="321"/>
                </a:lnTo>
                <a:lnTo>
                  <a:pt x="1304" y="350"/>
                </a:lnTo>
                <a:lnTo>
                  <a:pt x="1304" y="387"/>
                </a:lnTo>
                <a:lnTo>
                  <a:pt x="1305" y="402"/>
                </a:lnTo>
                <a:lnTo>
                  <a:pt x="1305" y="422"/>
                </a:lnTo>
                <a:lnTo>
                  <a:pt x="1306" y="432"/>
                </a:lnTo>
                <a:lnTo>
                  <a:pt x="1307" y="442"/>
                </a:lnTo>
                <a:lnTo>
                  <a:pt x="1307" y="450"/>
                </a:lnTo>
                <a:lnTo>
                  <a:pt x="1308" y="452"/>
                </a:lnTo>
                <a:lnTo>
                  <a:pt x="1309" y="451"/>
                </a:lnTo>
                <a:lnTo>
                  <a:pt x="1309" y="453"/>
                </a:lnTo>
                <a:lnTo>
                  <a:pt x="1310" y="450"/>
                </a:lnTo>
                <a:lnTo>
                  <a:pt x="1311" y="431"/>
                </a:lnTo>
                <a:lnTo>
                  <a:pt x="1312" y="411"/>
                </a:lnTo>
                <a:lnTo>
                  <a:pt x="1312" y="362"/>
                </a:lnTo>
                <a:lnTo>
                  <a:pt x="1313" y="329"/>
                </a:lnTo>
                <a:lnTo>
                  <a:pt x="1313" y="277"/>
                </a:lnTo>
                <a:lnTo>
                  <a:pt x="1314" y="271"/>
                </a:lnTo>
                <a:lnTo>
                  <a:pt x="1315" y="261"/>
                </a:lnTo>
                <a:lnTo>
                  <a:pt x="1315" y="263"/>
                </a:lnTo>
                <a:lnTo>
                  <a:pt x="1316" y="272"/>
                </a:lnTo>
                <a:lnTo>
                  <a:pt x="1317" y="285"/>
                </a:lnTo>
                <a:lnTo>
                  <a:pt x="1317" y="285"/>
                </a:lnTo>
                <a:lnTo>
                  <a:pt x="1318" y="290"/>
                </a:lnTo>
                <a:lnTo>
                  <a:pt x="1319" y="282"/>
                </a:lnTo>
                <a:lnTo>
                  <a:pt x="1319" y="283"/>
                </a:lnTo>
                <a:lnTo>
                  <a:pt x="1320" y="288"/>
                </a:lnTo>
                <a:lnTo>
                  <a:pt x="1321" y="291"/>
                </a:lnTo>
                <a:lnTo>
                  <a:pt x="1321" y="284"/>
                </a:lnTo>
                <a:lnTo>
                  <a:pt x="1322" y="282"/>
                </a:lnTo>
                <a:lnTo>
                  <a:pt x="1322" y="279"/>
                </a:lnTo>
                <a:lnTo>
                  <a:pt x="1323" y="278"/>
                </a:lnTo>
                <a:lnTo>
                  <a:pt x="1324" y="293"/>
                </a:lnTo>
                <a:lnTo>
                  <a:pt x="1325" y="319"/>
                </a:lnTo>
                <a:lnTo>
                  <a:pt x="1325" y="329"/>
                </a:lnTo>
                <a:lnTo>
                  <a:pt x="1326" y="294"/>
                </a:lnTo>
                <a:lnTo>
                  <a:pt x="1327" y="255"/>
                </a:lnTo>
                <a:lnTo>
                  <a:pt x="1327" y="227"/>
                </a:lnTo>
                <a:lnTo>
                  <a:pt x="1328" y="203"/>
                </a:lnTo>
                <a:lnTo>
                  <a:pt x="1328" y="199"/>
                </a:lnTo>
                <a:lnTo>
                  <a:pt x="1329" y="208"/>
                </a:lnTo>
                <a:lnTo>
                  <a:pt x="1330" y="211"/>
                </a:lnTo>
                <a:lnTo>
                  <a:pt x="1331" y="212"/>
                </a:lnTo>
                <a:lnTo>
                  <a:pt x="1331" y="207"/>
                </a:lnTo>
                <a:lnTo>
                  <a:pt x="1332" y="204"/>
                </a:lnTo>
                <a:lnTo>
                  <a:pt x="1333" y="217"/>
                </a:lnTo>
                <a:lnTo>
                  <a:pt x="1333" y="236"/>
                </a:lnTo>
                <a:lnTo>
                  <a:pt x="1334" y="269"/>
                </a:lnTo>
                <a:lnTo>
                  <a:pt x="1335" y="313"/>
                </a:lnTo>
                <a:lnTo>
                  <a:pt x="1335" y="346"/>
                </a:lnTo>
                <a:lnTo>
                  <a:pt x="1336" y="382"/>
                </a:lnTo>
                <a:lnTo>
                  <a:pt x="1336" y="398"/>
                </a:lnTo>
                <a:lnTo>
                  <a:pt x="1337" y="420"/>
                </a:lnTo>
                <a:lnTo>
                  <a:pt x="1338" y="432"/>
                </a:lnTo>
                <a:lnTo>
                  <a:pt x="1339" y="439"/>
                </a:lnTo>
                <a:lnTo>
                  <a:pt x="1339" y="449"/>
                </a:lnTo>
                <a:lnTo>
                  <a:pt x="1340" y="450"/>
                </a:lnTo>
                <a:lnTo>
                  <a:pt x="1341" y="450"/>
                </a:lnTo>
                <a:lnTo>
                  <a:pt x="1341" y="452"/>
                </a:lnTo>
                <a:lnTo>
                  <a:pt x="1342" y="447"/>
                </a:lnTo>
                <a:lnTo>
                  <a:pt x="1342" y="427"/>
                </a:lnTo>
                <a:lnTo>
                  <a:pt x="1343" y="395"/>
                </a:lnTo>
                <a:lnTo>
                  <a:pt x="1344" y="334"/>
                </a:lnTo>
                <a:lnTo>
                  <a:pt x="1344" y="287"/>
                </a:lnTo>
                <a:lnTo>
                  <a:pt x="1345" y="237"/>
                </a:lnTo>
                <a:lnTo>
                  <a:pt x="1346" y="236"/>
                </a:lnTo>
                <a:lnTo>
                  <a:pt x="1347" y="239"/>
                </a:lnTo>
                <a:lnTo>
                  <a:pt x="1347" y="253"/>
                </a:lnTo>
                <a:lnTo>
                  <a:pt x="1348" y="260"/>
                </a:lnTo>
                <a:lnTo>
                  <a:pt x="1348" y="276"/>
                </a:lnTo>
                <a:lnTo>
                  <a:pt x="1349" y="266"/>
                </a:lnTo>
                <a:lnTo>
                  <a:pt x="1350" y="271"/>
                </a:lnTo>
                <a:lnTo>
                  <a:pt x="1350" y="257"/>
                </a:lnTo>
                <a:lnTo>
                  <a:pt x="1351" y="262"/>
                </a:lnTo>
                <a:lnTo>
                  <a:pt x="1352" y="279"/>
                </a:lnTo>
                <a:lnTo>
                  <a:pt x="1353" y="277"/>
                </a:lnTo>
                <a:lnTo>
                  <a:pt x="1353" y="267"/>
                </a:lnTo>
                <a:lnTo>
                  <a:pt x="1354" y="258"/>
                </a:lnTo>
                <a:lnTo>
                  <a:pt x="1355" y="256"/>
                </a:lnTo>
                <a:lnTo>
                  <a:pt x="1355" y="263"/>
                </a:lnTo>
                <a:lnTo>
                  <a:pt x="1356" y="280"/>
                </a:lnTo>
                <a:lnTo>
                  <a:pt x="1356" y="308"/>
                </a:lnTo>
                <a:lnTo>
                  <a:pt x="1357" y="321"/>
                </a:lnTo>
                <a:lnTo>
                  <a:pt x="1358" y="283"/>
                </a:lnTo>
                <a:lnTo>
                  <a:pt x="1358" y="249"/>
                </a:lnTo>
                <a:lnTo>
                  <a:pt x="1359" y="219"/>
                </a:lnTo>
                <a:lnTo>
                  <a:pt x="1360" y="196"/>
                </a:lnTo>
                <a:lnTo>
                  <a:pt x="1361" y="187"/>
                </a:lnTo>
                <a:lnTo>
                  <a:pt x="1361" y="176"/>
                </a:lnTo>
                <a:lnTo>
                  <a:pt x="1362" y="187"/>
                </a:lnTo>
                <a:lnTo>
                  <a:pt x="1362" y="188"/>
                </a:lnTo>
                <a:lnTo>
                  <a:pt x="1363" y="178"/>
                </a:lnTo>
                <a:lnTo>
                  <a:pt x="1364" y="179"/>
                </a:lnTo>
                <a:lnTo>
                  <a:pt x="1364" y="183"/>
                </a:lnTo>
                <a:lnTo>
                  <a:pt x="1365" y="198"/>
                </a:lnTo>
                <a:lnTo>
                  <a:pt x="1366" y="225"/>
                </a:lnTo>
                <a:lnTo>
                  <a:pt x="1366" y="265"/>
                </a:lnTo>
                <a:lnTo>
                  <a:pt x="1367" y="316"/>
                </a:lnTo>
                <a:lnTo>
                  <a:pt x="1368" y="352"/>
                </a:lnTo>
                <a:lnTo>
                  <a:pt x="1368" y="382"/>
                </a:lnTo>
                <a:lnTo>
                  <a:pt x="1369" y="406"/>
                </a:lnTo>
                <a:lnTo>
                  <a:pt x="1370" y="417"/>
                </a:lnTo>
                <a:lnTo>
                  <a:pt x="1370" y="431"/>
                </a:lnTo>
                <a:lnTo>
                  <a:pt x="1371" y="442"/>
                </a:lnTo>
                <a:lnTo>
                  <a:pt x="1371" y="448"/>
                </a:lnTo>
                <a:lnTo>
                  <a:pt x="1372" y="444"/>
                </a:lnTo>
                <a:lnTo>
                  <a:pt x="1373" y="451"/>
                </a:lnTo>
                <a:lnTo>
                  <a:pt x="1374" y="446"/>
                </a:lnTo>
                <a:lnTo>
                  <a:pt x="1374" y="425"/>
                </a:lnTo>
                <a:lnTo>
                  <a:pt x="1375" y="392"/>
                </a:lnTo>
                <a:lnTo>
                  <a:pt x="1376" y="328"/>
                </a:lnTo>
                <a:lnTo>
                  <a:pt x="1376" y="287"/>
                </a:lnTo>
                <a:lnTo>
                  <a:pt x="1377" y="239"/>
                </a:lnTo>
                <a:lnTo>
                  <a:pt x="1378" y="232"/>
                </a:lnTo>
                <a:lnTo>
                  <a:pt x="1378" y="236"/>
                </a:lnTo>
                <a:lnTo>
                  <a:pt x="1379" y="246"/>
                </a:lnTo>
                <a:lnTo>
                  <a:pt x="1380" y="256"/>
                </a:lnTo>
                <a:lnTo>
                  <a:pt x="1380" y="268"/>
                </a:lnTo>
                <a:lnTo>
                  <a:pt x="1381" y="266"/>
                </a:lnTo>
                <a:lnTo>
                  <a:pt x="1382" y="267"/>
                </a:lnTo>
                <a:lnTo>
                  <a:pt x="1382" y="247"/>
                </a:lnTo>
                <a:lnTo>
                  <a:pt x="1383" y="252"/>
                </a:lnTo>
                <a:lnTo>
                  <a:pt x="1384" y="263"/>
                </a:lnTo>
                <a:lnTo>
                  <a:pt x="1384" y="267"/>
                </a:lnTo>
                <a:lnTo>
                  <a:pt x="1385" y="245"/>
                </a:lnTo>
                <a:lnTo>
                  <a:pt x="1385" y="244"/>
                </a:lnTo>
                <a:lnTo>
                  <a:pt x="1386" y="244"/>
                </a:lnTo>
                <a:lnTo>
                  <a:pt x="1387" y="253"/>
                </a:lnTo>
                <a:lnTo>
                  <a:pt x="1388" y="278"/>
                </a:lnTo>
                <a:lnTo>
                  <a:pt x="1388" y="314"/>
                </a:lnTo>
                <a:lnTo>
                  <a:pt x="1389" y="322"/>
                </a:lnTo>
                <a:lnTo>
                  <a:pt x="1390" y="282"/>
                </a:lnTo>
                <a:lnTo>
                  <a:pt x="1390" y="242"/>
                </a:lnTo>
                <a:lnTo>
                  <a:pt x="1391" y="214"/>
                </a:lnTo>
                <a:lnTo>
                  <a:pt x="1391" y="201"/>
                </a:lnTo>
                <a:lnTo>
                  <a:pt x="1392" y="183"/>
                </a:lnTo>
                <a:lnTo>
                  <a:pt x="1393" y="168"/>
                </a:lnTo>
                <a:lnTo>
                  <a:pt x="1393" y="165"/>
                </a:lnTo>
                <a:lnTo>
                  <a:pt x="1394" y="161"/>
                </a:lnTo>
                <a:lnTo>
                  <a:pt x="1395" y="156"/>
                </a:lnTo>
                <a:lnTo>
                  <a:pt x="1396" y="168"/>
                </a:lnTo>
                <a:lnTo>
                  <a:pt x="1396" y="178"/>
                </a:lnTo>
                <a:lnTo>
                  <a:pt x="1397" y="189"/>
                </a:lnTo>
                <a:lnTo>
                  <a:pt x="1397" y="204"/>
                </a:lnTo>
                <a:lnTo>
                  <a:pt x="1398" y="226"/>
                </a:lnTo>
                <a:lnTo>
                  <a:pt x="1399" y="260"/>
                </a:lnTo>
                <a:lnTo>
                  <a:pt x="1399" y="299"/>
                </a:lnTo>
                <a:lnTo>
                  <a:pt x="1400" y="332"/>
                </a:lnTo>
                <a:lnTo>
                  <a:pt x="1401" y="366"/>
                </a:lnTo>
                <a:lnTo>
                  <a:pt x="1401" y="390"/>
                </a:lnTo>
                <a:lnTo>
                  <a:pt x="1402" y="410"/>
                </a:lnTo>
                <a:lnTo>
                  <a:pt x="1403" y="417"/>
                </a:lnTo>
                <a:lnTo>
                  <a:pt x="1404" y="431"/>
                </a:lnTo>
                <a:lnTo>
                  <a:pt x="1404" y="429"/>
                </a:lnTo>
                <a:lnTo>
                  <a:pt x="1405" y="442"/>
                </a:lnTo>
                <a:lnTo>
                  <a:pt x="1405" y="440"/>
                </a:lnTo>
                <a:lnTo>
                  <a:pt x="1406" y="420"/>
                </a:lnTo>
                <a:lnTo>
                  <a:pt x="1407" y="392"/>
                </a:lnTo>
                <a:lnTo>
                  <a:pt x="1407" y="329"/>
                </a:lnTo>
                <a:lnTo>
                  <a:pt x="1408" y="284"/>
                </a:lnTo>
                <a:lnTo>
                  <a:pt x="1409" y="234"/>
                </a:lnTo>
                <a:lnTo>
                  <a:pt x="1410" y="229"/>
                </a:lnTo>
                <a:lnTo>
                  <a:pt x="1410" y="225"/>
                </a:lnTo>
                <a:lnTo>
                  <a:pt x="1411" y="245"/>
                </a:lnTo>
                <a:lnTo>
                  <a:pt x="1411" y="250"/>
                </a:lnTo>
                <a:lnTo>
                  <a:pt x="1412" y="259"/>
                </a:lnTo>
                <a:lnTo>
                  <a:pt x="1413" y="261"/>
                </a:lnTo>
                <a:lnTo>
                  <a:pt x="1413" y="261"/>
                </a:lnTo>
                <a:lnTo>
                  <a:pt x="1414" y="257"/>
                </a:lnTo>
                <a:lnTo>
                  <a:pt x="1415" y="254"/>
                </a:lnTo>
                <a:lnTo>
                  <a:pt x="1415" y="263"/>
                </a:lnTo>
                <a:lnTo>
                  <a:pt x="1416" y="270"/>
                </a:lnTo>
                <a:lnTo>
                  <a:pt x="1417" y="257"/>
                </a:lnTo>
                <a:lnTo>
                  <a:pt x="1417" y="248"/>
                </a:lnTo>
                <a:lnTo>
                  <a:pt x="1418" y="240"/>
                </a:lnTo>
                <a:lnTo>
                  <a:pt x="1419" y="252"/>
                </a:lnTo>
                <a:lnTo>
                  <a:pt x="1419" y="280"/>
                </a:lnTo>
                <a:lnTo>
                  <a:pt x="1420" y="299"/>
                </a:lnTo>
                <a:lnTo>
                  <a:pt x="1421" y="314"/>
                </a:lnTo>
                <a:lnTo>
                  <a:pt x="1421" y="274"/>
                </a:lnTo>
                <a:lnTo>
                  <a:pt x="1422" y="227"/>
                </a:lnTo>
                <a:lnTo>
                  <a:pt x="1423" y="196"/>
                </a:lnTo>
                <a:lnTo>
                  <a:pt x="1423" y="168"/>
                </a:lnTo>
                <a:lnTo>
                  <a:pt x="1424" y="146"/>
                </a:lnTo>
                <a:lnTo>
                  <a:pt x="1425" y="150"/>
                </a:lnTo>
                <a:lnTo>
                  <a:pt x="1425" y="161"/>
                </a:lnTo>
                <a:lnTo>
                  <a:pt x="1426" y="162"/>
                </a:lnTo>
                <a:lnTo>
                  <a:pt x="1427" y="157"/>
                </a:lnTo>
                <a:lnTo>
                  <a:pt x="1427" y="147"/>
                </a:lnTo>
                <a:lnTo>
                  <a:pt x="1428" y="149"/>
                </a:lnTo>
                <a:lnTo>
                  <a:pt x="1428" y="151"/>
                </a:lnTo>
                <a:lnTo>
                  <a:pt x="1429" y="149"/>
                </a:lnTo>
                <a:lnTo>
                  <a:pt x="1430" y="160"/>
                </a:lnTo>
                <a:lnTo>
                  <a:pt x="1431" y="173"/>
                </a:lnTo>
                <a:lnTo>
                  <a:pt x="1431" y="184"/>
                </a:lnTo>
                <a:lnTo>
                  <a:pt x="1432" y="201"/>
                </a:lnTo>
                <a:lnTo>
                  <a:pt x="1433" y="227"/>
                </a:lnTo>
                <a:lnTo>
                  <a:pt x="1433" y="244"/>
                </a:lnTo>
                <a:lnTo>
                  <a:pt x="1434" y="276"/>
                </a:lnTo>
                <a:lnTo>
                  <a:pt x="1434" y="307"/>
                </a:lnTo>
                <a:lnTo>
                  <a:pt x="1435" y="326"/>
                </a:lnTo>
                <a:lnTo>
                  <a:pt x="1436" y="354"/>
                </a:lnTo>
                <a:lnTo>
                  <a:pt x="1437" y="407"/>
                </a:lnTo>
                <a:lnTo>
                  <a:pt x="1437" y="429"/>
                </a:lnTo>
                <a:lnTo>
                  <a:pt x="1438" y="436"/>
                </a:lnTo>
                <a:lnTo>
                  <a:pt x="1439" y="434"/>
                </a:lnTo>
                <a:lnTo>
                  <a:pt x="1439" y="418"/>
                </a:lnTo>
                <a:lnTo>
                  <a:pt x="1440" y="414"/>
                </a:lnTo>
                <a:lnTo>
                  <a:pt x="1440" y="388"/>
                </a:lnTo>
                <a:lnTo>
                  <a:pt x="1441" y="373"/>
                </a:lnTo>
                <a:lnTo>
                  <a:pt x="1442" y="328"/>
                </a:lnTo>
                <a:lnTo>
                  <a:pt x="1442" y="315"/>
                </a:lnTo>
                <a:lnTo>
                  <a:pt x="1443" y="271"/>
                </a:lnTo>
                <a:lnTo>
                  <a:pt x="1444" y="273"/>
                </a:lnTo>
                <a:lnTo>
                  <a:pt x="1445" y="245"/>
                </a:lnTo>
                <a:lnTo>
                  <a:pt x="1445" y="241"/>
                </a:lnTo>
                <a:lnTo>
                  <a:pt x="1446" y="216"/>
                </a:lnTo>
                <a:lnTo>
                  <a:pt x="1447" y="214"/>
                </a:lnTo>
                <a:lnTo>
                  <a:pt x="1447" y="205"/>
                </a:lnTo>
                <a:lnTo>
                  <a:pt x="1448" y="211"/>
                </a:lnTo>
                <a:lnTo>
                  <a:pt x="1448" y="211"/>
                </a:lnTo>
                <a:lnTo>
                  <a:pt x="1449" y="212"/>
                </a:lnTo>
                <a:lnTo>
                  <a:pt x="1450" y="210"/>
                </a:lnTo>
                <a:lnTo>
                  <a:pt x="1450" y="209"/>
                </a:lnTo>
                <a:lnTo>
                  <a:pt x="1451" y="223"/>
                </a:lnTo>
                <a:lnTo>
                  <a:pt x="1452" y="254"/>
                </a:lnTo>
                <a:lnTo>
                  <a:pt x="1453" y="292"/>
                </a:lnTo>
                <a:lnTo>
                  <a:pt x="1453" y="262"/>
                </a:lnTo>
                <a:lnTo>
                  <a:pt x="1454" y="213"/>
                </a:lnTo>
                <a:lnTo>
                  <a:pt x="1454" y="185"/>
                </a:lnTo>
                <a:lnTo>
                  <a:pt x="1455" y="161"/>
                </a:lnTo>
                <a:lnTo>
                  <a:pt x="1456" y="146"/>
                </a:lnTo>
                <a:lnTo>
                  <a:pt x="1456" y="151"/>
                </a:lnTo>
                <a:lnTo>
                  <a:pt x="1457" y="173"/>
                </a:lnTo>
                <a:lnTo>
                  <a:pt x="1458" y="189"/>
                </a:lnTo>
                <a:lnTo>
                  <a:pt x="1459" y="194"/>
                </a:lnTo>
                <a:lnTo>
                  <a:pt x="1459" y="186"/>
                </a:lnTo>
                <a:lnTo>
                  <a:pt x="1460" y="157"/>
                </a:lnTo>
                <a:lnTo>
                  <a:pt x="1460" y="159"/>
                </a:lnTo>
                <a:lnTo>
                  <a:pt x="1461" y="145"/>
                </a:lnTo>
                <a:lnTo>
                  <a:pt x="1462" y="135"/>
                </a:lnTo>
                <a:lnTo>
                  <a:pt x="1462" y="153"/>
                </a:lnTo>
                <a:lnTo>
                  <a:pt x="1463" y="171"/>
                </a:lnTo>
                <a:lnTo>
                  <a:pt x="1464" y="182"/>
                </a:lnTo>
                <a:lnTo>
                  <a:pt x="1464" y="202"/>
                </a:lnTo>
                <a:lnTo>
                  <a:pt x="1465" y="221"/>
                </a:lnTo>
                <a:lnTo>
                  <a:pt x="1466" y="249"/>
                </a:lnTo>
                <a:lnTo>
                  <a:pt x="1467" y="276"/>
                </a:lnTo>
                <a:lnTo>
                  <a:pt x="1467" y="302"/>
                </a:lnTo>
                <a:lnTo>
                  <a:pt x="1468" y="329"/>
                </a:lnTo>
                <a:lnTo>
                  <a:pt x="1468" y="390"/>
                </a:lnTo>
                <a:lnTo>
                  <a:pt x="1469" y="422"/>
                </a:lnTo>
                <a:lnTo>
                  <a:pt x="1470" y="434"/>
                </a:lnTo>
                <a:lnTo>
                  <a:pt x="1470" y="437"/>
                </a:lnTo>
                <a:lnTo>
                  <a:pt x="1471" y="428"/>
                </a:lnTo>
                <a:lnTo>
                  <a:pt x="1472" y="425"/>
                </a:lnTo>
                <a:lnTo>
                  <a:pt x="1472" y="415"/>
                </a:lnTo>
                <a:lnTo>
                  <a:pt x="1473" y="400"/>
                </a:lnTo>
                <a:lnTo>
                  <a:pt x="1474" y="370"/>
                </a:lnTo>
                <a:lnTo>
                  <a:pt x="1474" y="345"/>
                </a:lnTo>
                <a:lnTo>
                  <a:pt x="1475" y="314"/>
                </a:lnTo>
                <a:lnTo>
                  <a:pt x="1476" y="293"/>
                </a:lnTo>
                <a:lnTo>
                  <a:pt x="1476" y="252"/>
                </a:lnTo>
                <a:lnTo>
                  <a:pt x="1477" y="244"/>
                </a:lnTo>
                <a:lnTo>
                  <a:pt x="1477" y="230"/>
                </a:lnTo>
                <a:lnTo>
                  <a:pt x="1478" y="212"/>
                </a:lnTo>
                <a:lnTo>
                  <a:pt x="1479" y="214"/>
                </a:lnTo>
                <a:lnTo>
                  <a:pt x="1480" y="211"/>
                </a:lnTo>
                <a:lnTo>
                  <a:pt x="1480" y="222"/>
                </a:lnTo>
                <a:lnTo>
                  <a:pt x="1481" y="221"/>
                </a:lnTo>
                <a:lnTo>
                  <a:pt x="1482" y="227"/>
                </a:lnTo>
                <a:lnTo>
                  <a:pt x="1482" y="236"/>
                </a:lnTo>
                <a:lnTo>
                  <a:pt x="1483" y="243"/>
                </a:lnTo>
                <a:lnTo>
                  <a:pt x="1483" y="253"/>
                </a:lnTo>
                <a:lnTo>
                  <a:pt x="1484" y="280"/>
                </a:lnTo>
                <a:lnTo>
                  <a:pt x="1485" y="262"/>
                </a:lnTo>
                <a:lnTo>
                  <a:pt x="1486" y="244"/>
                </a:lnTo>
                <a:lnTo>
                  <a:pt x="1486" y="236"/>
                </a:lnTo>
                <a:lnTo>
                  <a:pt x="1487" y="237"/>
                </a:lnTo>
                <a:lnTo>
                  <a:pt x="1488" y="247"/>
                </a:lnTo>
                <a:lnTo>
                  <a:pt x="1488" y="260"/>
                </a:lnTo>
                <a:lnTo>
                  <a:pt x="1489" y="278"/>
                </a:lnTo>
                <a:lnTo>
                  <a:pt x="1490" y="272"/>
                </a:lnTo>
                <a:lnTo>
                  <a:pt x="1490" y="283"/>
                </a:lnTo>
                <a:lnTo>
                  <a:pt x="1491" y="296"/>
                </a:lnTo>
                <a:lnTo>
                  <a:pt x="1491" y="311"/>
                </a:lnTo>
                <a:lnTo>
                  <a:pt x="1492" y="315"/>
                </a:lnTo>
                <a:lnTo>
                  <a:pt x="1493" y="332"/>
                </a:lnTo>
                <a:lnTo>
                  <a:pt x="1494" y="343"/>
                </a:lnTo>
                <a:lnTo>
                  <a:pt x="1494" y="377"/>
                </a:lnTo>
                <a:lnTo>
                  <a:pt x="1495" y="406"/>
                </a:lnTo>
                <a:lnTo>
                  <a:pt x="1496" y="424"/>
                </a:lnTo>
                <a:lnTo>
                  <a:pt x="1496" y="436"/>
                </a:lnTo>
                <a:lnTo>
                  <a:pt x="1497" y="442"/>
                </a:lnTo>
                <a:lnTo>
                  <a:pt x="1497" y="450"/>
                </a:lnTo>
                <a:lnTo>
                  <a:pt x="1498" y="454"/>
                </a:lnTo>
                <a:lnTo>
                  <a:pt x="1499" y="457"/>
                </a:lnTo>
                <a:lnTo>
                  <a:pt x="1499" y="452"/>
                </a:lnTo>
                <a:lnTo>
                  <a:pt x="1500" y="450"/>
                </a:lnTo>
                <a:lnTo>
                  <a:pt x="1501" y="442"/>
                </a:lnTo>
                <a:lnTo>
                  <a:pt x="1502" y="416"/>
                </a:lnTo>
                <a:lnTo>
                  <a:pt x="1502" y="382"/>
                </a:lnTo>
                <a:lnTo>
                  <a:pt x="1503" y="333"/>
                </a:lnTo>
                <a:lnTo>
                  <a:pt x="1503" y="300"/>
                </a:lnTo>
                <a:lnTo>
                  <a:pt x="1504" y="269"/>
                </a:lnTo>
                <a:lnTo>
                  <a:pt x="1505" y="250"/>
                </a:lnTo>
                <a:lnTo>
                  <a:pt x="1505" y="249"/>
                </a:lnTo>
                <a:lnTo>
                  <a:pt x="1506" y="259"/>
                </a:lnTo>
                <a:lnTo>
                  <a:pt x="1507" y="268"/>
                </a:lnTo>
                <a:lnTo>
                  <a:pt x="1507" y="284"/>
                </a:lnTo>
                <a:lnTo>
                  <a:pt x="1508" y="270"/>
                </a:lnTo>
                <a:lnTo>
                  <a:pt x="1509" y="292"/>
                </a:lnTo>
                <a:lnTo>
                  <a:pt x="1510" y="275"/>
                </a:lnTo>
                <a:lnTo>
                  <a:pt x="1510" y="272"/>
                </a:lnTo>
                <a:lnTo>
                  <a:pt x="1511" y="268"/>
                </a:lnTo>
                <a:lnTo>
                  <a:pt x="1511" y="263"/>
                </a:lnTo>
                <a:lnTo>
                  <a:pt x="1512" y="256"/>
                </a:lnTo>
                <a:lnTo>
                  <a:pt x="1513" y="242"/>
                </a:lnTo>
                <a:lnTo>
                  <a:pt x="1513" y="249"/>
                </a:lnTo>
                <a:lnTo>
                  <a:pt x="1514" y="268"/>
                </a:lnTo>
                <a:lnTo>
                  <a:pt x="1515" y="297"/>
                </a:lnTo>
                <a:lnTo>
                  <a:pt x="1516" y="313"/>
                </a:lnTo>
                <a:lnTo>
                  <a:pt x="1516" y="313"/>
                </a:lnTo>
                <a:lnTo>
                  <a:pt x="1517" y="285"/>
                </a:lnTo>
                <a:lnTo>
                  <a:pt x="1517" y="253"/>
                </a:lnTo>
                <a:lnTo>
                  <a:pt x="1518" y="230"/>
                </a:lnTo>
                <a:lnTo>
                  <a:pt x="1519" y="226"/>
                </a:lnTo>
                <a:lnTo>
                  <a:pt x="1519" y="221"/>
                </a:lnTo>
                <a:lnTo>
                  <a:pt x="1520" y="217"/>
                </a:lnTo>
                <a:lnTo>
                  <a:pt x="1521" y="227"/>
                </a:lnTo>
                <a:lnTo>
                  <a:pt x="1521" y="240"/>
                </a:lnTo>
                <a:lnTo>
                  <a:pt x="1522" y="232"/>
                </a:lnTo>
                <a:lnTo>
                  <a:pt x="1523" y="244"/>
                </a:lnTo>
                <a:lnTo>
                  <a:pt x="1523" y="253"/>
                </a:lnTo>
                <a:lnTo>
                  <a:pt x="1524" y="282"/>
                </a:lnTo>
                <a:lnTo>
                  <a:pt x="1525" y="296"/>
                </a:lnTo>
                <a:lnTo>
                  <a:pt x="1525" y="337"/>
                </a:lnTo>
                <a:lnTo>
                  <a:pt x="1526" y="359"/>
                </a:lnTo>
                <a:lnTo>
                  <a:pt x="1526" y="386"/>
                </a:lnTo>
                <a:lnTo>
                  <a:pt x="1527" y="403"/>
                </a:lnTo>
                <a:lnTo>
                  <a:pt x="1528" y="426"/>
                </a:lnTo>
                <a:lnTo>
                  <a:pt x="1529" y="440"/>
                </a:lnTo>
                <a:lnTo>
                  <a:pt x="1529" y="449"/>
                </a:lnTo>
                <a:lnTo>
                  <a:pt x="1530" y="453"/>
                </a:lnTo>
                <a:lnTo>
                  <a:pt x="1531" y="456"/>
                </a:lnTo>
                <a:lnTo>
                  <a:pt x="1531" y="454"/>
                </a:lnTo>
                <a:lnTo>
                  <a:pt x="1532" y="455"/>
                </a:lnTo>
                <a:lnTo>
                  <a:pt x="1533" y="450"/>
                </a:lnTo>
                <a:lnTo>
                  <a:pt x="1533" y="425"/>
                </a:lnTo>
                <a:lnTo>
                  <a:pt x="1534" y="394"/>
                </a:lnTo>
                <a:lnTo>
                  <a:pt x="1534" y="324"/>
                </a:lnTo>
                <a:lnTo>
                  <a:pt x="1535" y="283"/>
                </a:lnTo>
                <a:lnTo>
                  <a:pt x="1536" y="234"/>
                </a:lnTo>
                <a:lnTo>
                  <a:pt x="1537" y="226"/>
                </a:lnTo>
                <a:lnTo>
                  <a:pt x="1537" y="223"/>
                </a:lnTo>
                <a:lnTo>
                  <a:pt x="1538" y="233"/>
                </a:lnTo>
                <a:lnTo>
                  <a:pt x="1539" y="245"/>
                </a:lnTo>
                <a:lnTo>
                  <a:pt x="1539" y="260"/>
                </a:lnTo>
                <a:lnTo>
                  <a:pt x="1540" y="264"/>
                </a:lnTo>
                <a:lnTo>
                  <a:pt x="1540" y="276"/>
                </a:lnTo>
                <a:lnTo>
                  <a:pt x="1541" y="260"/>
                </a:lnTo>
                <a:lnTo>
                  <a:pt x="1542" y="258"/>
                </a:lnTo>
                <a:lnTo>
                  <a:pt x="1543" y="262"/>
                </a:lnTo>
                <a:lnTo>
                  <a:pt x="1543" y="270"/>
                </a:lnTo>
                <a:lnTo>
                  <a:pt x="1544" y="259"/>
                </a:lnTo>
                <a:lnTo>
                  <a:pt x="1545" y="245"/>
                </a:lnTo>
                <a:lnTo>
                  <a:pt x="1545" y="244"/>
                </a:lnTo>
                <a:lnTo>
                  <a:pt x="1546" y="247"/>
                </a:lnTo>
                <a:lnTo>
                  <a:pt x="1546" y="271"/>
                </a:lnTo>
                <a:lnTo>
                  <a:pt x="1547" y="296"/>
                </a:lnTo>
                <a:lnTo>
                  <a:pt x="1548" y="311"/>
                </a:lnTo>
                <a:lnTo>
                  <a:pt x="1548" y="273"/>
                </a:lnTo>
                <a:lnTo>
                  <a:pt x="1549" y="230"/>
                </a:lnTo>
                <a:lnTo>
                  <a:pt x="1550" y="196"/>
                </a:lnTo>
                <a:lnTo>
                  <a:pt x="1551" y="188"/>
                </a:lnTo>
                <a:lnTo>
                  <a:pt x="1551" y="185"/>
                </a:lnTo>
                <a:lnTo>
                  <a:pt x="1552" y="175"/>
                </a:lnTo>
                <a:lnTo>
                  <a:pt x="1553" y="167"/>
                </a:lnTo>
                <a:lnTo>
                  <a:pt x="1553" y="170"/>
                </a:lnTo>
                <a:lnTo>
                  <a:pt x="1554" y="167"/>
                </a:lnTo>
                <a:lnTo>
                  <a:pt x="1554" y="178"/>
                </a:lnTo>
                <a:lnTo>
                  <a:pt x="1555" y="184"/>
                </a:lnTo>
                <a:lnTo>
                  <a:pt x="1556" y="202"/>
                </a:lnTo>
                <a:lnTo>
                  <a:pt x="1556" y="238"/>
                </a:lnTo>
                <a:lnTo>
                  <a:pt x="1557" y="289"/>
                </a:lnTo>
                <a:lnTo>
                  <a:pt x="1558" y="331"/>
                </a:lnTo>
                <a:lnTo>
                  <a:pt x="1559" y="374"/>
                </a:lnTo>
                <a:lnTo>
                  <a:pt x="1559" y="397"/>
                </a:lnTo>
                <a:lnTo>
                  <a:pt x="1560" y="419"/>
                </a:lnTo>
                <a:lnTo>
                  <a:pt x="1560" y="429"/>
                </a:lnTo>
                <a:lnTo>
                  <a:pt x="1561" y="437"/>
                </a:lnTo>
                <a:lnTo>
                  <a:pt x="1562" y="447"/>
                </a:lnTo>
                <a:lnTo>
                  <a:pt x="1562" y="450"/>
                </a:lnTo>
                <a:lnTo>
                  <a:pt x="1563" y="448"/>
                </a:lnTo>
                <a:lnTo>
                  <a:pt x="1564" y="453"/>
                </a:lnTo>
                <a:lnTo>
                  <a:pt x="1565" y="448"/>
                </a:lnTo>
                <a:lnTo>
                  <a:pt x="1565" y="421"/>
                </a:lnTo>
                <a:lnTo>
                  <a:pt x="1566" y="392"/>
                </a:lnTo>
                <a:lnTo>
                  <a:pt x="1566" y="321"/>
                </a:lnTo>
                <a:lnTo>
                  <a:pt x="1567" y="275"/>
                </a:lnTo>
                <a:lnTo>
                  <a:pt x="1568" y="227"/>
                </a:lnTo>
                <a:lnTo>
                  <a:pt x="1568" y="212"/>
                </a:lnTo>
                <a:lnTo>
                  <a:pt x="1569" y="217"/>
                </a:lnTo>
                <a:lnTo>
                  <a:pt x="1570" y="234"/>
                </a:lnTo>
                <a:lnTo>
                  <a:pt x="1570" y="249"/>
                </a:lnTo>
                <a:lnTo>
                  <a:pt x="1571" y="254"/>
                </a:lnTo>
                <a:lnTo>
                  <a:pt x="1572" y="259"/>
                </a:lnTo>
                <a:lnTo>
                  <a:pt x="1572" y="265"/>
                </a:lnTo>
                <a:lnTo>
                  <a:pt x="1573" y="252"/>
                </a:lnTo>
                <a:lnTo>
                  <a:pt x="1574" y="254"/>
                </a:lnTo>
                <a:lnTo>
                  <a:pt x="1574" y="258"/>
                </a:lnTo>
                <a:lnTo>
                  <a:pt x="1575" y="272"/>
                </a:lnTo>
                <a:lnTo>
                  <a:pt x="1576" y="261"/>
                </a:lnTo>
                <a:lnTo>
                  <a:pt x="1576" y="257"/>
                </a:lnTo>
                <a:lnTo>
                  <a:pt x="1577" y="256"/>
                </a:lnTo>
                <a:lnTo>
                  <a:pt x="1578" y="252"/>
                </a:lnTo>
                <a:lnTo>
                  <a:pt x="1578" y="277"/>
                </a:lnTo>
                <a:lnTo>
                  <a:pt x="1579" y="303"/>
                </a:lnTo>
                <a:lnTo>
                  <a:pt x="1580" y="318"/>
                </a:lnTo>
                <a:lnTo>
                  <a:pt x="1580" y="284"/>
                </a:lnTo>
                <a:lnTo>
                  <a:pt x="1581" y="244"/>
                </a:lnTo>
                <a:lnTo>
                  <a:pt x="1582" y="216"/>
                </a:lnTo>
                <a:lnTo>
                  <a:pt x="1582" y="201"/>
                </a:lnTo>
                <a:lnTo>
                  <a:pt x="1583" y="187"/>
                </a:lnTo>
                <a:lnTo>
                  <a:pt x="1583" y="181"/>
                </a:lnTo>
                <a:lnTo>
                  <a:pt x="1584" y="179"/>
                </a:lnTo>
                <a:lnTo>
                  <a:pt x="1585" y="182"/>
                </a:lnTo>
                <a:lnTo>
                  <a:pt x="1586" y="181"/>
                </a:lnTo>
                <a:lnTo>
                  <a:pt x="1586" y="185"/>
                </a:lnTo>
                <a:lnTo>
                  <a:pt x="1587" y="195"/>
                </a:lnTo>
                <a:lnTo>
                  <a:pt x="1588" y="205"/>
                </a:lnTo>
                <a:lnTo>
                  <a:pt x="1588" y="222"/>
                </a:lnTo>
                <a:lnTo>
                  <a:pt x="1589" y="257"/>
                </a:lnTo>
                <a:lnTo>
                  <a:pt x="1589" y="302"/>
                </a:lnTo>
                <a:lnTo>
                  <a:pt x="1590" y="347"/>
                </a:lnTo>
                <a:lnTo>
                  <a:pt x="1591" y="379"/>
                </a:lnTo>
                <a:lnTo>
                  <a:pt x="1592" y="405"/>
                </a:lnTo>
                <a:lnTo>
                  <a:pt x="1592" y="417"/>
                </a:lnTo>
                <a:lnTo>
                  <a:pt x="1593" y="433"/>
                </a:lnTo>
                <a:lnTo>
                  <a:pt x="1594" y="442"/>
                </a:lnTo>
                <a:lnTo>
                  <a:pt x="1594" y="447"/>
                </a:lnTo>
                <a:lnTo>
                  <a:pt x="1595" y="447"/>
                </a:lnTo>
                <a:lnTo>
                  <a:pt x="1595" y="451"/>
                </a:lnTo>
                <a:lnTo>
                  <a:pt x="1596" y="448"/>
                </a:lnTo>
                <a:lnTo>
                  <a:pt x="1597" y="424"/>
                </a:lnTo>
                <a:lnTo>
                  <a:pt x="1597" y="393"/>
                </a:lnTo>
                <a:lnTo>
                  <a:pt x="1598" y="326"/>
                </a:lnTo>
                <a:lnTo>
                  <a:pt x="1599" y="276"/>
                </a:lnTo>
                <a:lnTo>
                  <a:pt x="1600" y="236"/>
                </a:lnTo>
                <a:lnTo>
                  <a:pt x="1600" y="229"/>
                </a:lnTo>
                <a:lnTo>
                  <a:pt x="1601" y="240"/>
                </a:lnTo>
                <a:lnTo>
                  <a:pt x="1602" y="251"/>
                </a:lnTo>
                <a:lnTo>
                  <a:pt x="1602" y="250"/>
                </a:lnTo>
                <a:lnTo>
                  <a:pt x="1603" y="253"/>
                </a:lnTo>
                <a:lnTo>
                  <a:pt x="1603" y="258"/>
                </a:lnTo>
                <a:lnTo>
                  <a:pt x="1604" y="274"/>
                </a:lnTo>
                <a:lnTo>
                  <a:pt x="1605" y="252"/>
                </a:lnTo>
                <a:lnTo>
                  <a:pt x="1605" y="255"/>
                </a:lnTo>
                <a:lnTo>
                  <a:pt x="1606" y="267"/>
                </a:lnTo>
                <a:lnTo>
                  <a:pt x="1607" y="275"/>
                </a:lnTo>
                <a:lnTo>
                  <a:pt x="1608" y="261"/>
                </a:lnTo>
                <a:lnTo>
                  <a:pt x="1608" y="256"/>
                </a:lnTo>
                <a:lnTo>
                  <a:pt x="1609" y="252"/>
                </a:lnTo>
                <a:lnTo>
                  <a:pt x="1609" y="258"/>
                </a:lnTo>
                <a:lnTo>
                  <a:pt x="1610" y="287"/>
                </a:lnTo>
                <a:lnTo>
                  <a:pt x="1611" y="320"/>
                </a:lnTo>
                <a:lnTo>
                  <a:pt x="1611" y="335"/>
                </a:lnTo>
                <a:lnTo>
                  <a:pt x="1612" y="296"/>
                </a:lnTo>
                <a:lnTo>
                  <a:pt x="1613" y="253"/>
                </a:lnTo>
                <a:lnTo>
                  <a:pt x="1613" y="219"/>
                </a:lnTo>
                <a:lnTo>
                  <a:pt x="1614" y="190"/>
                </a:lnTo>
                <a:lnTo>
                  <a:pt x="1615" y="178"/>
                </a:lnTo>
                <a:lnTo>
                  <a:pt x="1615" y="179"/>
                </a:lnTo>
                <a:lnTo>
                  <a:pt x="1616" y="170"/>
                </a:lnTo>
                <a:lnTo>
                  <a:pt x="1617" y="173"/>
                </a:lnTo>
                <a:lnTo>
                  <a:pt x="1617" y="169"/>
                </a:lnTo>
                <a:lnTo>
                  <a:pt x="1618" y="179"/>
                </a:lnTo>
                <a:lnTo>
                  <a:pt x="1619" y="176"/>
                </a:lnTo>
                <a:lnTo>
                  <a:pt x="1619" y="190"/>
                </a:lnTo>
                <a:lnTo>
                  <a:pt x="1620" y="212"/>
                </a:lnTo>
                <a:lnTo>
                  <a:pt x="1621" y="216"/>
                </a:lnTo>
                <a:lnTo>
                  <a:pt x="1622" y="236"/>
                </a:lnTo>
                <a:lnTo>
                  <a:pt x="1622" y="279"/>
                </a:lnTo>
                <a:lnTo>
                  <a:pt x="1623" y="328"/>
                </a:lnTo>
                <a:lnTo>
                  <a:pt x="1623" y="356"/>
                </a:lnTo>
                <a:lnTo>
                  <a:pt x="1624" y="380"/>
                </a:lnTo>
                <a:lnTo>
                  <a:pt x="1625" y="401"/>
                </a:lnTo>
                <a:lnTo>
                  <a:pt x="1625" y="416"/>
                </a:lnTo>
                <a:lnTo>
                  <a:pt x="1626" y="426"/>
                </a:lnTo>
                <a:lnTo>
                  <a:pt x="1627" y="424"/>
                </a:lnTo>
                <a:lnTo>
                  <a:pt x="1627" y="440"/>
                </a:lnTo>
                <a:lnTo>
                  <a:pt x="1628" y="442"/>
                </a:lnTo>
                <a:lnTo>
                  <a:pt x="1629" y="420"/>
                </a:lnTo>
                <a:lnTo>
                  <a:pt x="1629" y="390"/>
                </a:lnTo>
                <a:lnTo>
                  <a:pt x="1630" y="330"/>
                </a:lnTo>
                <a:lnTo>
                  <a:pt x="1631" y="293"/>
                </a:lnTo>
                <a:lnTo>
                  <a:pt x="1631" y="234"/>
                </a:lnTo>
                <a:lnTo>
                  <a:pt x="1632" y="226"/>
                </a:lnTo>
                <a:lnTo>
                  <a:pt x="1632" y="220"/>
                </a:lnTo>
                <a:lnTo>
                  <a:pt x="1633" y="236"/>
                </a:lnTo>
                <a:lnTo>
                  <a:pt x="1634" y="249"/>
                </a:lnTo>
                <a:lnTo>
                  <a:pt x="1635" y="255"/>
                </a:lnTo>
                <a:lnTo>
                  <a:pt x="1635" y="251"/>
                </a:lnTo>
                <a:lnTo>
                  <a:pt x="1636" y="259"/>
                </a:lnTo>
                <a:lnTo>
                  <a:pt x="1637" y="245"/>
                </a:lnTo>
                <a:lnTo>
                  <a:pt x="1637" y="248"/>
                </a:lnTo>
                <a:lnTo>
                  <a:pt x="1638" y="264"/>
                </a:lnTo>
                <a:lnTo>
                  <a:pt x="1638" y="267"/>
                </a:lnTo>
                <a:lnTo>
                  <a:pt x="1639" y="256"/>
                </a:lnTo>
                <a:lnTo>
                  <a:pt x="1640" y="249"/>
                </a:lnTo>
                <a:lnTo>
                  <a:pt x="1640" y="245"/>
                </a:lnTo>
                <a:lnTo>
                  <a:pt x="1641" y="255"/>
                </a:lnTo>
                <a:lnTo>
                  <a:pt x="1642" y="284"/>
                </a:lnTo>
                <a:lnTo>
                  <a:pt x="1643" y="305"/>
                </a:lnTo>
                <a:lnTo>
                  <a:pt x="1643" y="320"/>
                </a:lnTo>
                <a:lnTo>
                  <a:pt x="1644" y="285"/>
                </a:lnTo>
                <a:lnTo>
                  <a:pt x="1645" y="241"/>
                </a:lnTo>
                <a:lnTo>
                  <a:pt x="1645" y="204"/>
                </a:lnTo>
                <a:lnTo>
                  <a:pt x="1646" y="180"/>
                </a:lnTo>
                <a:lnTo>
                  <a:pt x="1646" y="159"/>
                </a:lnTo>
                <a:lnTo>
                  <a:pt x="1647" y="153"/>
                </a:lnTo>
                <a:lnTo>
                  <a:pt x="1648" y="159"/>
                </a:lnTo>
                <a:lnTo>
                  <a:pt x="1649" y="157"/>
                </a:lnTo>
                <a:lnTo>
                  <a:pt x="1649" y="157"/>
                </a:lnTo>
                <a:lnTo>
                  <a:pt x="1650" y="157"/>
                </a:lnTo>
                <a:lnTo>
                  <a:pt x="1651" y="152"/>
                </a:lnTo>
                <a:lnTo>
                  <a:pt x="1651" y="148"/>
                </a:lnTo>
                <a:lnTo>
                  <a:pt x="1652" y="142"/>
                </a:lnTo>
                <a:lnTo>
                  <a:pt x="1652" y="148"/>
                </a:lnTo>
                <a:lnTo>
                  <a:pt x="1653" y="158"/>
                </a:lnTo>
                <a:lnTo>
                  <a:pt x="1654" y="182"/>
                </a:lnTo>
                <a:lnTo>
                  <a:pt x="1654" y="200"/>
                </a:lnTo>
                <a:lnTo>
                  <a:pt x="1655" y="225"/>
                </a:lnTo>
                <a:lnTo>
                  <a:pt x="1656" y="245"/>
                </a:lnTo>
                <a:lnTo>
                  <a:pt x="1657" y="276"/>
                </a:lnTo>
                <a:lnTo>
                  <a:pt x="1657" y="305"/>
                </a:lnTo>
                <a:lnTo>
                  <a:pt x="1658" y="329"/>
                </a:lnTo>
                <a:lnTo>
                  <a:pt x="1658" y="354"/>
                </a:lnTo>
                <a:lnTo>
                  <a:pt x="1659" y="406"/>
                </a:lnTo>
                <a:lnTo>
                  <a:pt x="1660" y="429"/>
                </a:lnTo>
                <a:lnTo>
                  <a:pt x="1660" y="435"/>
                </a:lnTo>
                <a:lnTo>
                  <a:pt x="1661" y="434"/>
                </a:lnTo>
                <a:lnTo>
                  <a:pt x="1662" y="415"/>
                </a:lnTo>
                <a:lnTo>
                  <a:pt x="1662" y="413"/>
                </a:lnTo>
                <a:lnTo>
                  <a:pt x="1663" y="391"/>
                </a:lnTo>
                <a:lnTo>
                  <a:pt x="1664" y="368"/>
                </a:lnTo>
                <a:lnTo>
                  <a:pt x="1665" y="330"/>
                </a:lnTo>
                <a:lnTo>
                  <a:pt x="1665" y="311"/>
                </a:lnTo>
                <a:lnTo>
                  <a:pt x="1666" y="265"/>
                </a:lnTo>
                <a:lnTo>
                  <a:pt x="1666" y="268"/>
                </a:lnTo>
                <a:lnTo>
                  <a:pt x="1667" y="231"/>
                </a:lnTo>
                <a:lnTo>
                  <a:pt x="1668" y="231"/>
                </a:lnTo>
                <a:lnTo>
                  <a:pt x="1668" y="198"/>
                </a:lnTo>
                <a:lnTo>
                  <a:pt x="1669" y="193"/>
                </a:lnTo>
                <a:lnTo>
                  <a:pt x="1670" y="192"/>
                </a:lnTo>
                <a:lnTo>
                  <a:pt x="1671" y="203"/>
                </a:lnTo>
                <a:lnTo>
                  <a:pt x="1671" y="207"/>
                </a:lnTo>
                <a:lnTo>
                  <a:pt x="1672" y="220"/>
                </a:lnTo>
                <a:lnTo>
                  <a:pt x="1672" y="198"/>
                </a:lnTo>
                <a:lnTo>
                  <a:pt x="1673" y="198"/>
                </a:lnTo>
                <a:lnTo>
                  <a:pt x="1674" y="220"/>
                </a:lnTo>
                <a:lnTo>
                  <a:pt x="1674" y="253"/>
                </a:lnTo>
                <a:lnTo>
                  <a:pt x="1675" y="283"/>
                </a:lnTo>
                <a:lnTo>
                  <a:pt x="1676" y="245"/>
                </a:lnTo>
                <a:lnTo>
                  <a:pt x="1676" y="206"/>
                </a:lnTo>
                <a:lnTo>
                  <a:pt x="1677" y="182"/>
                </a:lnTo>
                <a:lnTo>
                  <a:pt x="1678" y="156"/>
                </a:lnTo>
                <a:lnTo>
                  <a:pt x="1678" y="144"/>
                </a:lnTo>
                <a:lnTo>
                  <a:pt x="1679" y="158"/>
                </a:lnTo>
                <a:lnTo>
                  <a:pt x="1680" y="186"/>
                </a:lnTo>
                <a:lnTo>
                  <a:pt x="1680" y="191"/>
                </a:lnTo>
                <a:lnTo>
                  <a:pt x="1681" y="201"/>
                </a:lnTo>
                <a:lnTo>
                  <a:pt x="1681" y="197"/>
                </a:lnTo>
                <a:lnTo>
                  <a:pt x="1682" y="164"/>
                </a:lnTo>
                <a:lnTo>
                  <a:pt x="1683" y="148"/>
                </a:lnTo>
                <a:lnTo>
                  <a:pt x="1684" y="135"/>
                </a:lnTo>
                <a:lnTo>
                  <a:pt x="1684" y="131"/>
                </a:lnTo>
                <a:lnTo>
                  <a:pt x="1685" y="144"/>
                </a:lnTo>
                <a:lnTo>
                  <a:pt x="1686" y="167"/>
                </a:lnTo>
                <a:lnTo>
                  <a:pt x="1686" y="175"/>
                </a:lnTo>
                <a:lnTo>
                  <a:pt x="1687" y="202"/>
                </a:lnTo>
                <a:lnTo>
                  <a:pt x="1688" y="222"/>
                </a:lnTo>
                <a:lnTo>
                  <a:pt x="1688" y="245"/>
                </a:lnTo>
                <a:lnTo>
                  <a:pt x="1689" y="275"/>
                </a:lnTo>
                <a:lnTo>
                  <a:pt x="1689" y="302"/>
                </a:lnTo>
                <a:lnTo>
                  <a:pt x="1690" y="332"/>
                </a:lnTo>
                <a:lnTo>
                  <a:pt x="1691" y="392"/>
                </a:lnTo>
                <a:lnTo>
                  <a:pt x="1692" y="424"/>
                </a:lnTo>
                <a:lnTo>
                  <a:pt x="1692" y="436"/>
                </a:lnTo>
                <a:lnTo>
                  <a:pt x="1693" y="436"/>
                </a:lnTo>
                <a:lnTo>
                  <a:pt x="1694" y="430"/>
                </a:lnTo>
                <a:lnTo>
                  <a:pt x="1694" y="428"/>
                </a:lnTo>
                <a:lnTo>
                  <a:pt x="1695" y="407"/>
                </a:lnTo>
                <a:lnTo>
                  <a:pt x="1695" y="395"/>
                </a:lnTo>
                <a:lnTo>
                  <a:pt x="1696" y="377"/>
                </a:lnTo>
                <a:lnTo>
                  <a:pt x="1697" y="354"/>
                </a:lnTo>
                <a:lnTo>
                  <a:pt x="1698" y="317"/>
                </a:lnTo>
                <a:lnTo>
                  <a:pt x="1698" y="302"/>
                </a:lnTo>
                <a:lnTo>
                  <a:pt x="1699" y="267"/>
                </a:lnTo>
                <a:lnTo>
                  <a:pt x="1700" y="261"/>
                </a:lnTo>
                <a:lnTo>
                  <a:pt x="1700" y="240"/>
                </a:lnTo>
                <a:lnTo>
                  <a:pt x="1701" y="228"/>
                </a:lnTo>
                <a:lnTo>
                  <a:pt x="1701" y="232"/>
                </a:lnTo>
                <a:lnTo>
                  <a:pt x="1702" y="234"/>
                </a:lnTo>
                <a:lnTo>
                  <a:pt x="1703" y="239"/>
                </a:lnTo>
                <a:lnTo>
                  <a:pt x="1703" y="235"/>
                </a:lnTo>
                <a:lnTo>
                  <a:pt x="1704" y="236"/>
                </a:lnTo>
                <a:lnTo>
                  <a:pt x="1705" y="245"/>
                </a:lnTo>
                <a:lnTo>
                  <a:pt x="1706" y="244"/>
                </a:lnTo>
                <a:lnTo>
                  <a:pt x="1706" y="255"/>
                </a:lnTo>
                <a:lnTo>
                  <a:pt x="1707" y="271"/>
                </a:lnTo>
                <a:lnTo>
                  <a:pt x="1708" y="257"/>
                </a:lnTo>
                <a:lnTo>
                  <a:pt x="1708" y="239"/>
                </a:lnTo>
                <a:lnTo>
                  <a:pt x="1709" y="232"/>
                </a:lnTo>
                <a:lnTo>
                  <a:pt x="1709" y="237"/>
                </a:lnTo>
                <a:lnTo>
                  <a:pt x="1710" y="260"/>
                </a:lnTo>
                <a:lnTo>
                  <a:pt x="1711" y="272"/>
                </a:lnTo>
                <a:lnTo>
                  <a:pt x="1711" y="294"/>
                </a:lnTo>
                <a:lnTo>
                  <a:pt x="1712" y="289"/>
                </a:lnTo>
                <a:lnTo>
                  <a:pt x="1713" y="297"/>
                </a:lnTo>
                <a:lnTo>
                  <a:pt x="1714" y="295"/>
                </a:lnTo>
                <a:lnTo>
                  <a:pt x="1714" y="316"/>
                </a:lnTo>
                <a:lnTo>
                  <a:pt x="1715" y="331"/>
                </a:lnTo>
                <a:lnTo>
                  <a:pt x="1715" y="349"/>
                </a:lnTo>
                <a:lnTo>
                  <a:pt x="1716" y="367"/>
                </a:lnTo>
                <a:lnTo>
                  <a:pt x="1717" y="379"/>
                </a:lnTo>
                <a:lnTo>
                  <a:pt x="1717" y="393"/>
                </a:lnTo>
                <a:lnTo>
                  <a:pt x="1718" y="410"/>
                </a:lnTo>
                <a:lnTo>
                  <a:pt x="1719" y="431"/>
                </a:lnTo>
                <a:lnTo>
                  <a:pt x="1719" y="434"/>
                </a:lnTo>
                <a:lnTo>
                  <a:pt x="1720" y="446"/>
                </a:lnTo>
                <a:lnTo>
                  <a:pt x="1721" y="453"/>
                </a:lnTo>
                <a:lnTo>
                  <a:pt x="1721" y="455"/>
                </a:lnTo>
                <a:lnTo>
                  <a:pt x="1722" y="452"/>
                </a:lnTo>
                <a:lnTo>
                  <a:pt x="1723" y="454"/>
                </a:lnTo>
                <a:lnTo>
                  <a:pt x="1723" y="447"/>
                </a:lnTo>
                <a:lnTo>
                  <a:pt x="1724" y="425"/>
                </a:lnTo>
                <a:lnTo>
                  <a:pt x="1725" y="390"/>
                </a:lnTo>
                <a:lnTo>
                  <a:pt x="1725" y="333"/>
                </a:lnTo>
                <a:lnTo>
                  <a:pt x="1726" y="305"/>
                </a:lnTo>
                <a:lnTo>
                  <a:pt x="1727" y="268"/>
                </a:lnTo>
                <a:lnTo>
                  <a:pt x="1727" y="254"/>
                </a:lnTo>
                <a:lnTo>
                  <a:pt x="1728" y="260"/>
                </a:lnTo>
                <a:lnTo>
                  <a:pt x="1729" y="266"/>
                </a:lnTo>
                <a:lnTo>
                  <a:pt x="1729" y="274"/>
                </a:lnTo>
                <a:lnTo>
                  <a:pt x="1730" y="291"/>
                </a:lnTo>
                <a:lnTo>
                  <a:pt x="1731" y="285"/>
                </a:lnTo>
                <a:lnTo>
                  <a:pt x="1731" y="286"/>
                </a:lnTo>
                <a:lnTo>
                  <a:pt x="1732" y="265"/>
                </a:lnTo>
                <a:lnTo>
                  <a:pt x="1733" y="280"/>
                </a:lnTo>
                <a:lnTo>
                  <a:pt x="1733" y="279"/>
                </a:lnTo>
                <a:lnTo>
                  <a:pt x="1734" y="282"/>
                </a:lnTo>
                <a:lnTo>
                  <a:pt x="1735" y="271"/>
                </a:lnTo>
                <a:lnTo>
                  <a:pt x="1735" y="271"/>
                </a:lnTo>
                <a:lnTo>
                  <a:pt x="1736" y="259"/>
                </a:lnTo>
                <a:lnTo>
                  <a:pt x="1737" y="256"/>
                </a:lnTo>
                <a:lnTo>
                  <a:pt x="1737" y="277"/>
                </a:lnTo>
                <a:lnTo>
                  <a:pt x="1738" y="297"/>
                </a:lnTo>
                <a:lnTo>
                  <a:pt x="1738" y="311"/>
                </a:lnTo>
                <a:lnTo>
                  <a:pt x="1739" y="276"/>
                </a:lnTo>
                <a:lnTo>
                  <a:pt x="1740" y="250"/>
                </a:lnTo>
                <a:lnTo>
                  <a:pt x="1741" y="231"/>
                </a:lnTo>
                <a:lnTo>
                  <a:pt x="1741" y="217"/>
                </a:lnTo>
                <a:lnTo>
                  <a:pt x="1742" y="210"/>
                </a:lnTo>
                <a:lnTo>
                  <a:pt x="1743" y="220"/>
                </a:lnTo>
                <a:lnTo>
                  <a:pt x="1743" y="228"/>
                </a:lnTo>
                <a:lnTo>
                  <a:pt x="1744" y="244"/>
                </a:lnTo>
                <a:lnTo>
                  <a:pt x="1744" y="242"/>
                </a:lnTo>
                <a:lnTo>
                  <a:pt x="1745" y="245"/>
                </a:lnTo>
                <a:lnTo>
                  <a:pt x="1746" y="249"/>
                </a:lnTo>
                <a:lnTo>
                  <a:pt x="1746" y="271"/>
                </a:lnTo>
                <a:lnTo>
                  <a:pt x="1747" y="306"/>
                </a:lnTo>
                <a:lnTo>
                  <a:pt x="1748" y="337"/>
                </a:lnTo>
                <a:lnTo>
                  <a:pt x="1749" y="355"/>
                </a:lnTo>
                <a:lnTo>
                  <a:pt x="1749" y="386"/>
                </a:lnTo>
                <a:lnTo>
                  <a:pt x="1750" y="405"/>
                </a:lnTo>
                <a:lnTo>
                  <a:pt x="1750" y="421"/>
                </a:lnTo>
                <a:lnTo>
                  <a:pt x="1751" y="432"/>
                </a:lnTo>
                <a:lnTo>
                  <a:pt x="1752" y="443"/>
                </a:lnTo>
                <a:lnTo>
                  <a:pt x="1752" y="448"/>
                </a:lnTo>
                <a:lnTo>
                  <a:pt x="1753" y="453"/>
                </a:lnTo>
                <a:lnTo>
                  <a:pt x="1754" y="448"/>
                </a:lnTo>
                <a:lnTo>
                  <a:pt x="1755" y="450"/>
                </a:lnTo>
                <a:lnTo>
                  <a:pt x="1755" y="447"/>
                </a:lnTo>
                <a:lnTo>
                  <a:pt x="1756" y="425"/>
                </a:lnTo>
                <a:lnTo>
                  <a:pt x="1757" y="398"/>
                </a:lnTo>
                <a:lnTo>
                  <a:pt x="1757" y="341"/>
                </a:lnTo>
                <a:lnTo>
                  <a:pt x="1758" y="298"/>
                </a:lnTo>
                <a:lnTo>
                  <a:pt x="1758" y="256"/>
                </a:lnTo>
                <a:lnTo>
                  <a:pt x="1759" y="248"/>
                </a:lnTo>
                <a:lnTo>
                  <a:pt x="1760" y="244"/>
                </a:lnTo>
                <a:lnTo>
                  <a:pt x="1760" y="254"/>
                </a:lnTo>
                <a:lnTo>
                  <a:pt x="1761" y="258"/>
                </a:lnTo>
                <a:lnTo>
                  <a:pt x="1762" y="272"/>
                </a:lnTo>
                <a:lnTo>
                  <a:pt x="1763" y="269"/>
                </a:lnTo>
                <a:lnTo>
                  <a:pt x="1763" y="281"/>
                </a:lnTo>
                <a:lnTo>
                  <a:pt x="1764" y="262"/>
                </a:lnTo>
                <a:lnTo>
                  <a:pt x="1764" y="261"/>
                </a:lnTo>
                <a:lnTo>
                  <a:pt x="1765" y="260"/>
                </a:lnTo>
                <a:lnTo>
                  <a:pt x="1766" y="264"/>
                </a:lnTo>
                <a:lnTo>
                  <a:pt x="1766" y="255"/>
                </a:lnTo>
                <a:lnTo>
                  <a:pt x="1767" y="252"/>
                </a:lnTo>
                <a:lnTo>
                  <a:pt x="1768" y="252"/>
                </a:lnTo>
                <a:lnTo>
                  <a:pt x="1768" y="250"/>
                </a:lnTo>
                <a:lnTo>
                  <a:pt x="1769" y="286"/>
                </a:lnTo>
                <a:lnTo>
                  <a:pt x="1770" y="315"/>
                </a:lnTo>
                <a:lnTo>
                  <a:pt x="1770" y="333"/>
                </a:lnTo>
                <a:lnTo>
                  <a:pt x="1771" y="302"/>
                </a:lnTo>
                <a:lnTo>
                  <a:pt x="1772" y="271"/>
                </a:lnTo>
                <a:lnTo>
                  <a:pt x="1772" y="245"/>
                </a:lnTo>
                <a:lnTo>
                  <a:pt x="1773" y="229"/>
                </a:lnTo>
                <a:lnTo>
                  <a:pt x="1774" y="225"/>
                </a:lnTo>
                <a:lnTo>
                  <a:pt x="1774" y="223"/>
                </a:lnTo>
                <a:lnTo>
                  <a:pt x="1775" y="232"/>
                </a:lnTo>
                <a:lnTo>
                  <a:pt x="1776" y="234"/>
                </a:lnTo>
                <a:lnTo>
                  <a:pt x="1777" y="235"/>
                </a:lnTo>
                <a:lnTo>
                  <a:pt x="1777" y="244"/>
                </a:lnTo>
                <a:lnTo>
                  <a:pt x="1778" y="253"/>
                </a:lnTo>
                <a:lnTo>
                  <a:pt x="1778" y="258"/>
                </a:lnTo>
                <a:lnTo>
                  <a:pt x="1779" y="265"/>
                </a:lnTo>
                <a:lnTo>
                  <a:pt x="1780" y="283"/>
                </a:lnTo>
                <a:lnTo>
                  <a:pt x="1780" y="315"/>
                </a:lnTo>
                <a:lnTo>
                  <a:pt x="1781" y="344"/>
                </a:lnTo>
                <a:lnTo>
                  <a:pt x="1782" y="373"/>
                </a:lnTo>
                <a:lnTo>
                  <a:pt x="1782" y="399"/>
                </a:lnTo>
                <a:lnTo>
                  <a:pt x="1783" y="415"/>
                </a:lnTo>
                <a:lnTo>
                  <a:pt x="1784" y="428"/>
                </a:lnTo>
                <a:lnTo>
                  <a:pt x="1784" y="436"/>
                </a:lnTo>
                <a:lnTo>
                  <a:pt x="1785" y="439"/>
                </a:lnTo>
                <a:lnTo>
                  <a:pt x="1786" y="433"/>
                </a:lnTo>
                <a:lnTo>
                  <a:pt x="1786" y="434"/>
                </a:lnTo>
                <a:lnTo>
                  <a:pt x="1787" y="434"/>
                </a:lnTo>
                <a:lnTo>
                  <a:pt x="1787" y="417"/>
                </a:lnTo>
                <a:lnTo>
                  <a:pt x="1788" y="390"/>
                </a:lnTo>
                <a:lnTo>
                  <a:pt x="1789" y="346"/>
                </a:lnTo>
                <a:lnTo>
                  <a:pt x="1790" y="306"/>
                </a:lnTo>
                <a:lnTo>
                  <a:pt x="1790" y="271"/>
                </a:lnTo>
                <a:lnTo>
                  <a:pt x="1791" y="242"/>
                </a:lnTo>
                <a:lnTo>
                  <a:pt x="1792" y="240"/>
                </a:lnTo>
                <a:lnTo>
                  <a:pt x="1792" y="245"/>
                </a:lnTo>
                <a:lnTo>
                  <a:pt x="1793" y="249"/>
                </a:lnTo>
                <a:lnTo>
                  <a:pt x="1793" y="256"/>
                </a:lnTo>
                <a:lnTo>
                  <a:pt x="1794" y="247"/>
                </a:lnTo>
                <a:lnTo>
                  <a:pt x="1795" y="248"/>
                </a:lnTo>
                <a:lnTo>
                  <a:pt x="1795" y="237"/>
                </a:lnTo>
                <a:lnTo>
                  <a:pt x="1796" y="231"/>
                </a:lnTo>
                <a:lnTo>
                  <a:pt x="1797" y="239"/>
                </a:lnTo>
                <a:lnTo>
                  <a:pt x="1798" y="229"/>
                </a:lnTo>
                <a:lnTo>
                  <a:pt x="1798" y="239"/>
                </a:lnTo>
                <a:lnTo>
                  <a:pt x="1799" y="245"/>
                </a:lnTo>
                <a:lnTo>
                  <a:pt x="1800" y="239"/>
                </a:lnTo>
                <a:lnTo>
                  <a:pt x="1800" y="247"/>
                </a:lnTo>
                <a:lnTo>
                  <a:pt x="1801" y="264"/>
                </a:lnTo>
                <a:lnTo>
                  <a:pt x="1801" y="289"/>
                </a:lnTo>
                <a:lnTo>
                  <a:pt x="1802" y="306"/>
                </a:lnTo>
                <a:lnTo>
                  <a:pt x="1803" y="271"/>
                </a:lnTo>
                <a:lnTo>
                  <a:pt x="1804" y="233"/>
                </a:lnTo>
                <a:lnTo>
                  <a:pt x="1804" y="222"/>
                </a:lnTo>
                <a:lnTo>
                  <a:pt x="1805" y="215"/>
                </a:lnTo>
                <a:lnTo>
                  <a:pt x="1806" y="204"/>
                </a:lnTo>
                <a:lnTo>
                  <a:pt x="1806" y="220"/>
                </a:lnTo>
                <a:lnTo>
                  <a:pt x="1807" y="247"/>
                </a:lnTo>
                <a:lnTo>
                  <a:pt x="1807" y="258"/>
                </a:lnTo>
                <a:lnTo>
                  <a:pt x="1808" y="255"/>
                </a:lnTo>
                <a:lnTo>
                  <a:pt x="1809" y="252"/>
                </a:lnTo>
                <a:lnTo>
                  <a:pt x="1809" y="269"/>
                </a:lnTo>
                <a:lnTo>
                  <a:pt x="1810" y="270"/>
                </a:lnTo>
                <a:lnTo>
                  <a:pt x="1811" y="288"/>
                </a:lnTo>
                <a:lnTo>
                  <a:pt x="1812" y="311"/>
                </a:lnTo>
                <a:lnTo>
                  <a:pt x="1812" y="313"/>
                </a:lnTo>
                <a:lnTo>
                  <a:pt x="1813" y="340"/>
                </a:lnTo>
                <a:lnTo>
                  <a:pt x="1813" y="352"/>
                </a:lnTo>
                <a:lnTo>
                  <a:pt x="1814" y="370"/>
                </a:lnTo>
                <a:lnTo>
                  <a:pt x="1815" y="379"/>
                </a:lnTo>
                <a:lnTo>
                  <a:pt x="1815" y="390"/>
                </a:lnTo>
                <a:lnTo>
                  <a:pt x="1816" y="405"/>
                </a:lnTo>
                <a:lnTo>
                  <a:pt x="1817" y="407"/>
                </a:lnTo>
                <a:lnTo>
                  <a:pt x="1817" y="414"/>
                </a:lnTo>
                <a:lnTo>
                  <a:pt x="1818" y="428"/>
                </a:lnTo>
                <a:lnTo>
                  <a:pt x="1819" y="435"/>
                </a:lnTo>
                <a:lnTo>
                  <a:pt x="1820" y="433"/>
                </a:lnTo>
                <a:lnTo>
                  <a:pt x="1820" y="422"/>
                </a:lnTo>
                <a:lnTo>
                  <a:pt x="1821" y="411"/>
                </a:lnTo>
                <a:lnTo>
                  <a:pt x="1821" y="406"/>
                </a:lnTo>
                <a:lnTo>
                  <a:pt x="1822" y="399"/>
                </a:lnTo>
                <a:lnTo>
                  <a:pt x="1823" y="392"/>
                </a:lnTo>
                <a:lnTo>
                  <a:pt x="1823" y="383"/>
                </a:lnTo>
                <a:lnTo>
                  <a:pt x="1824" y="376"/>
                </a:lnTo>
                <a:lnTo>
                  <a:pt x="1825" y="368"/>
                </a:lnTo>
                <a:lnTo>
                  <a:pt x="1825" y="360"/>
                </a:lnTo>
                <a:lnTo>
                  <a:pt x="1826" y="339"/>
                </a:lnTo>
                <a:lnTo>
                  <a:pt x="1827" y="323"/>
                </a:lnTo>
                <a:lnTo>
                  <a:pt x="1827" y="315"/>
                </a:lnTo>
                <a:lnTo>
                  <a:pt x="1828" y="316"/>
                </a:lnTo>
                <a:lnTo>
                  <a:pt x="1829" y="313"/>
                </a:lnTo>
                <a:lnTo>
                  <a:pt x="1829" y="313"/>
                </a:lnTo>
                <a:lnTo>
                  <a:pt x="1830" y="311"/>
                </a:lnTo>
                <a:lnTo>
                  <a:pt x="1831" y="308"/>
                </a:lnTo>
                <a:lnTo>
                  <a:pt x="1831" y="299"/>
                </a:lnTo>
                <a:lnTo>
                  <a:pt x="1832" y="300"/>
                </a:lnTo>
                <a:lnTo>
                  <a:pt x="1833" y="292"/>
                </a:lnTo>
                <a:lnTo>
                  <a:pt x="1833" y="313"/>
                </a:lnTo>
                <a:lnTo>
                  <a:pt x="1834" y="318"/>
                </a:lnTo>
                <a:lnTo>
                  <a:pt x="1835" y="316"/>
                </a:lnTo>
                <a:lnTo>
                  <a:pt x="1835" y="316"/>
                </a:lnTo>
                <a:lnTo>
                  <a:pt x="1836" y="321"/>
                </a:lnTo>
                <a:lnTo>
                  <a:pt x="1836" y="311"/>
                </a:lnTo>
                <a:lnTo>
                  <a:pt x="1837" y="311"/>
                </a:lnTo>
                <a:lnTo>
                  <a:pt x="1838" y="306"/>
                </a:lnTo>
                <a:lnTo>
                  <a:pt x="1839" y="307"/>
                </a:lnTo>
                <a:lnTo>
                  <a:pt x="1839" y="302"/>
                </a:lnTo>
                <a:lnTo>
                  <a:pt x="1840" y="293"/>
                </a:lnTo>
                <a:lnTo>
                  <a:pt x="1841" y="292"/>
                </a:lnTo>
                <a:lnTo>
                  <a:pt x="1841" y="287"/>
                </a:lnTo>
                <a:lnTo>
                  <a:pt x="1842" y="308"/>
                </a:lnTo>
                <a:lnTo>
                  <a:pt x="1843" y="325"/>
                </a:lnTo>
                <a:lnTo>
                  <a:pt x="1843" y="334"/>
                </a:lnTo>
                <a:lnTo>
                  <a:pt x="1844" y="360"/>
                </a:lnTo>
                <a:lnTo>
                  <a:pt x="1844" y="383"/>
                </a:lnTo>
                <a:lnTo>
                  <a:pt x="1845" y="395"/>
                </a:lnTo>
                <a:lnTo>
                  <a:pt x="1846" y="409"/>
                </a:lnTo>
                <a:lnTo>
                  <a:pt x="1847" y="421"/>
                </a:lnTo>
                <a:lnTo>
                  <a:pt x="1847" y="433"/>
                </a:lnTo>
                <a:lnTo>
                  <a:pt x="1848" y="442"/>
                </a:lnTo>
                <a:lnTo>
                  <a:pt x="1849" y="443"/>
                </a:lnTo>
                <a:lnTo>
                  <a:pt x="1849" y="443"/>
                </a:lnTo>
                <a:lnTo>
                  <a:pt x="1850" y="452"/>
                </a:lnTo>
                <a:lnTo>
                  <a:pt x="1850" y="455"/>
                </a:lnTo>
                <a:lnTo>
                  <a:pt x="1851" y="451"/>
                </a:lnTo>
                <a:lnTo>
                  <a:pt x="1852" y="443"/>
                </a:lnTo>
                <a:lnTo>
                  <a:pt x="1852" y="426"/>
                </a:lnTo>
                <a:lnTo>
                  <a:pt x="1853" y="418"/>
                </a:lnTo>
                <a:lnTo>
                  <a:pt x="1854" y="402"/>
                </a:lnTo>
                <a:lnTo>
                  <a:pt x="1855" y="388"/>
                </a:lnTo>
                <a:lnTo>
                  <a:pt x="1855" y="370"/>
                </a:lnTo>
                <a:lnTo>
                  <a:pt x="1856" y="358"/>
                </a:lnTo>
                <a:lnTo>
                  <a:pt x="1856" y="346"/>
                </a:lnTo>
                <a:lnTo>
                  <a:pt x="1857" y="333"/>
                </a:lnTo>
                <a:lnTo>
                  <a:pt x="1858" y="320"/>
                </a:lnTo>
                <a:lnTo>
                  <a:pt x="1858" y="307"/>
                </a:lnTo>
                <a:lnTo>
                  <a:pt x="1859" y="292"/>
                </a:lnTo>
                <a:lnTo>
                  <a:pt x="1860" y="281"/>
                </a:lnTo>
                <a:lnTo>
                  <a:pt x="1861" y="271"/>
                </a:lnTo>
                <a:lnTo>
                  <a:pt x="1861" y="264"/>
                </a:lnTo>
                <a:lnTo>
                  <a:pt x="1862" y="253"/>
                </a:lnTo>
                <a:lnTo>
                  <a:pt x="1863" y="261"/>
                </a:lnTo>
                <a:lnTo>
                  <a:pt x="1863" y="249"/>
                </a:lnTo>
                <a:lnTo>
                  <a:pt x="1864" y="248"/>
                </a:lnTo>
                <a:lnTo>
                  <a:pt x="1864" y="246"/>
                </a:lnTo>
                <a:lnTo>
                  <a:pt x="1865" y="262"/>
                </a:lnTo>
                <a:lnTo>
                  <a:pt x="1866" y="276"/>
                </a:lnTo>
                <a:lnTo>
                  <a:pt x="1866" y="247"/>
                </a:lnTo>
                <a:lnTo>
                  <a:pt x="1867" y="228"/>
                </a:lnTo>
                <a:lnTo>
                  <a:pt x="1868" y="227"/>
                </a:lnTo>
                <a:lnTo>
                  <a:pt x="1869" y="219"/>
                </a:lnTo>
                <a:lnTo>
                  <a:pt x="1869" y="201"/>
                </a:lnTo>
                <a:lnTo>
                  <a:pt x="1870" y="222"/>
                </a:lnTo>
                <a:lnTo>
                  <a:pt x="1870" y="248"/>
                </a:lnTo>
                <a:lnTo>
                  <a:pt x="1871" y="249"/>
                </a:lnTo>
                <a:lnTo>
                  <a:pt x="1872" y="253"/>
                </a:lnTo>
                <a:lnTo>
                  <a:pt x="1872" y="253"/>
                </a:lnTo>
                <a:lnTo>
                  <a:pt x="1873" y="237"/>
                </a:lnTo>
                <a:lnTo>
                  <a:pt x="1874" y="238"/>
                </a:lnTo>
                <a:lnTo>
                  <a:pt x="1874" y="244"/>
                </a:lnTo>
                <a:lnTo>
                  <a:pt x="1875" y="262"/>
                </a:lnTo>
                <a:lnTo>
                  <a:pt x="1876" y="282"/>
                </a:lnTo>
                <a:lnTo>
                  <a:pt x="1876" y="300"/>
                </a:lnTo>
                <a:lnTo>
                  <a:pt x="1877" y="316"/>
                </a:lnTo>
                <a:lnTo>
                  <a:pt x="1878" y="332"/>
                </a:lnTo>
                <a:lnTo>
                  <a:pt x="1878" y="344"/>
                </a:lnTo>
                <a:lnTo>
                  <a:pt x="1879" y="359"/>
                </a:lnTo>
                <a:lnTo>
                  <a:pt x="1879" y="374"/>
                </a:lnTo>
                <a:lnTo>
                  <a:pt x="1880" y="376"/>
                </a:lnTo>
                <a:lnTo>
                  <a:pt x="1881" y="391"/>
                </a:lnTo>
                <a:lnTo>
                  <a:pt x="1882" y="424"/>
                </a:lnTo>
                <a:lnTo>
                  <a:pt x="1882" y="445"/>
                </a:lnTo>
                <a:lnTo>
                  <a:pt x="1883" y="448"/>
                </a:lnTo>
                <a:lnTo>
                  <a:pt x="1884" y="450"/>
                </a:lnTo>
                <a:lnTo>
                  <a:pt x="1884" y="440"/>
                </a:lnTo>
                <a:lnTo>
                  <a:pt x="1885" y="437"/>
                </a:lnTo>
                <a:lnTo>
                  <a:pt x="1886" y="422"/>
                </a:lnTo>
                <a:lnTo>
                  <a:pt x="1886" y="414"/>
                </a:lnTo>
                <a:lnTo>
                  <a:pt x="1887" y="388"/>
                </a:lnTo>
                <a:lnTo>
                  <a:pt x="1888" y="368"/>
                </a:lnTo>
                <a:lnTo>
                  <a:pt x="1888" y="342"/>
                </a:lnTo>
                <a:lnTo>
                  <a:pt x="1889" y="325"/>
                </a:lnTo>
                <a:lnTo>
                  <a:pt x="1890" y="292"/>
                </a:lnTo>
                <a:lnTo>
                  <a:pt x="1890" y="288"/>
                </a:lnTo>
                <a:lnTo>
                  <a:pt x="1891" y="263"/>
                </a:lnTo>
                <a:lnTo>
                  <a:pt x="1892" y="253"/>
                </a:lnTo>
                <a:lnTo>
                  <a:pt x="1892" y="250"/>
                </a:lnTo>
                <a:lnTo>
                  <a:pt x="1893" y="239"/>
                </a:lnTo>
                <a:lnTo>
                  <a:pt x="1893" y="236"/>
                </a:lnTo>
                <a:lnTo>
                  <a:pt x="1894" y="244"/>
                </a:lnTo>
                <a:lnTo>
                  <a:pt x="1895" y="234"/>
                </a:lnTo>
                <a:lnTo>
                  <a:pt x="1896" y="238"/>
                </a:lnTo>
                <a:lnTo>
                  <a:pt x="1896" y="227"/>
                </a:lnTo>
                <a:lnTo>
                  <a:pt x="1897" y="245"/>
                </a:lnTo>
                <a:lnTo>
                  <a:pt x="1898" y="275"/>
                </a:lnTo>
                <a:lnTo>
                  <a:pt x="1898" y="250"/>
                </a:lnTo>
                <a:lnTo>
                  <a:pt x="1899" y="223"/>
                </a:lnTo>
                <a:lnTo>
                  <a:pt x="1899" y="215"/>
                </a:lnTo>
                <a:lnTo>
                  <a:pt x="1900" y="201"/>
                </a:lnTo>
                <a:lnTo>
                  <a:pt x="1901" y="185"/>
                </a:lnTo>
                <a:lnTo>
                  <a:pt x="1901" y="193"/>
                </a:lnTo>
                <a:lnTo>
                  <a:pt x="1902" y="232"/>
                </a:lnTo>
                <a:lnTo>
                  <a:pt x="1903" y="238"/>
                </a:lnTo>
                <a:lnTo>
                  <a:pt x="1904" y="239"/>
                </a:lnTo>
                <a:lnTo>
                  <a:pt x="1904" y="243"/>
                </a:lnTo>
                <a:lnTo>
                  <a:pt x="1905" y="226"/>
                </a:lnTo>
                <a:lnTo>
                  <a:pt x="1906" y="214"/>
                </a:lnTo>
                <a:lnTo>
                  <a:pt x="1906" y="220"/>
                </a:lnTo>
                <a:lnTo>
                  <a:pt x="1907" y="220"/>
                </a:lnTo>
                <a:lnTo>
                  <a:pt x="1907" y="233"/>
                </a:lnTo>
                <a:lnTo>
                  <a:pt x="1908" y="252"/>
                </a:lnTo>
                <a:lnTo>
                  <a:pt x="1909" y="261"/>
                </a:lnTo>
                <a:lnTo>
                  <a:pt x="1910" y="288"/>
                </a:lnTo>
                <a:lnTo>
                  <a:pt x="1910" y="296"/>
                </a:lnTo>
                <a:lnTo>
                  <a:pt x="1911" y="319"/>
                </a:lnTo>
                <a:lnTo>
                  <a:pt x="1912" y="340"/>
                </a:lnTo>
                <a:lnTo>
                  <a:pt x="1912" y="357"/>
                </a:lnTo>
                <a:lnTo>
                  <a:pt x="1913" y="366"/>
                </a:lnTo>
                <a:lnTo>
                  <a:pt x="1913" y="411"/>
                </a:lnTo>
                <a:lnTo>
                  <a:pt x="1914" y="432"/>
                </a:lnTo>
                <a:lnTo>
                  <a:pt x="1915" y="440"/>
                </a:lnTo>
                <a:lnTo>
                  <a:pt x="1915" y="440"/>
                </a:lnTo>
                <a:lnTo>
                  <a:pt x="1916" y="432"/>
                </a:lnTo>
                <a:lnTo>
                  <a:pt x="1917" y="433"/>
                </a:lnTo>
                <a:lnTo>
                  <a:pt x="1918" y="418"/>
                </a:lnTo>
                <a:lnTo>
                  <a:pt x="1918" y="410"/>
                </a:lnTo>
                <a:lnTo>
                  <a:pt x="1919" y="388"/>
                </a:lnTo>
                <a:lnTo>
                  <a:pt x="1919" y="367"/>
                </a:lnTo>
                <a:lnTo>
                  <a:pt x="1920" y="344"/>
                </a:lnTo>
                <a:lnTo>
                  <a:pt x="1921" y="329"/>
                </a:lnTo>
                <a:lnTo>
                  <a:pt x="1921" y="292"/>
                </a:lnTo>
                <a:lnTo>
                  <a:pt x="1922" y="296"/>
                </a:lnTo>
                <a:lnTo>
                  <a:pt x="1923" y="272"/>
                </a:lnTo>
                <a:lnTo>
                  <a:pt x="1923" y="266"/>
                </a:lnTo>
                <a:lnTo>
                  <a:pt x="1924" y="255"/>
                </a:lnTo>
                <a:lnTo>
                  <a:pt x="1925" y="258"/>
                </a:lnTo>
                <a:lnTo>
                  <a:pt x="1925" y="261"/>
                </a:lnTo>
                <a:lnTo>
                  <a:pt x="1926" y="247"/>
                </a:lnTo>
                <a:lnTo>
                  <a:pt x="1927" y="245"/>
                </a:lnTo>
                <a:lnTo>
                  <a:pt x="1927" y="257"/>
                </a:lnTo>
                <a:lnTo>
                  <a:pt x="1928" y="261"/>
                </a:lnTo>
                <a:lnTo>
                  <a:pt x="1929" y="273"/>
                </a:lnTo>
                <a:lnTo>
                  <a:pt x="1929" y="284"/>
                </a:lnTo>
                <a:lnTo>
                  <a:pt x="1930" y="272"/>
                </a:lnTo>
                <a:lnTo>
                  <a:pt x="1931" y="263"/>
                </a:lnTo>
                <a:lnTo>
                  <a:pt x="1931" y="260"/>
                </a:lnTo>
                <a:lnTo>
                  <a:pt x="1932" y="258"/>
                </a:lnTo>
                <a:lnTo>
                  <a:pt x="1933" y="264"/>
                </a:lnTo>
                <a:lnTo>
                  <a:pt x="1933" y="272"/>
                </a:lnTo>
                <a:lnTo>
                  <a:pt x="1934" y="287"/>
                </a:lnTo>
                <a:lnTo>
                  <a:pt x="1935" y="291"/>
                </a:lnTo>
                <a:lnTo>
                  <a:pt x="1935" y="310"/>
                </a:lnTo>
                <a:lnTo>
                  <a:pt x="1936" y="307"/>
                </a:lnTo>
                <a:lnTo>
                  <a:pt x="1937" y="311"/>
                </a:lnTo>
                <a:lnTo>
                  <a:pt x="1937" y="330"/>
                </a:lnTo>
                <a:lnTo>
                  <a:pt x="1938" y="357"/>
                </a:lnTo>
                <a:lnTo>
                  <a:pt x="1939" y="369"/>
                </a:lnTo>
                <a:lnTo>
                  <a:pt x="1939" y="384"/>
                </a:lnTo>
                <a:lnTo>
                  <a:pt x="1940" y="411"/>
                </a:lnTo>
                <a:lnTo>
                  <a:pt x="1941" y="426"/>
                </a:lnTo>
                <a:lnTo>
                  <a:pt x="1941" y="443"/>
                </a:lnTo>
                <a:lnTo>
                  <a:pt x="1942" y="446"/>
                </a:lnTo>
                <a:lnTo>
                  <a:pt x="1942" y="451"/>
                </a:lnTo>
                <a:lnTo>
                  <a:pt x="1943" y="458"/>
                </a:lnTo>
                <a:lnTo>
                  <a:pt x="1944" y="458"/>
                </a:lnTo>
                <a:lnTo>
                  <a:pt x="1945" y="455"/>
                </a:lnTo>
                <a:lnTo>
                  <a:pt x="1945" y="452"/>
                </a:lnTo>
                <a:lnTo>
                  <a:pt x="1946" y="443"/>
                </a:lnTo>
                <a:lnTo>
                  <a:pt x="1947" y="422"/>
                </a:lnTo>
                <a:lnTo>
                  <a:pt x="1947" y="390"/>
                </a:lnTo>
                <a:lnTo>
                  <a:pt x="1948" y="338"/>
                </a:lnTo>
                <a:lnTo>
                  <a:pt x="1948" y="306"/>
                </a:lnTo>
                <a:lnTo>
                  <a:pt x="1949" y="269"/>
                </a:lnTo>
                <a:lnTo>
                  <a:pt x="1950" y="255"/>
                </a:lnTo>
                <a:lnTo>
                  <a:pt x="1950" y="250"/>
                </a:lnTo>
                <a:lnTo>
                  <a:pt x="1951" y="260"/>
                </a:lnTo>
                <a:lnTo>
                  <a:pt x="1952" y="275"/>
                </a:lnTo>
                <a:lnTo>
                  <a:pt x="1953" y="287"/>
                </a:lnTo>
                <a:lnTo>
                  <a:pt x="1953" y="293"/>
                </a:lnTo>
                <a:lnTo>
                  <a:pt x="1954" y="301"/>
                </a:lnTo>
                <a:lnTo>
                  <a:pt x="1955" y="283"/>
                </a:lnTo>
                <a:lnTo>
                  <a:pt x="1955" y="280"/>
                </a:lnTo>
                <a:lnTo>
                  <a:pt x="1956" y="283"/>
                </a:lnTo>
                <a:lnTo>
                  <a:pt x="1956" y="288"/>
                </a:lnTo>
                <a:lnTo>
                  <a:pt x="1957" y="278"/>
                </a:lnTo>
                <a:lnTo>
                  <a:pt x="1958" y="273"/>
                </a:lnTo>
                <a:lnTo>
                  <a:pt x="1958" y="265"/>
                </a:lnTo>
                <a:lnTo>
                  <a:pt x="1959" y="257"/>
                </a:lnTo>
                <a:lnTo>
                  <a:pt x="1960" y="272"/>
                </a:lnTo>
                <a:lnTo>
                  <a:pt x="1961" y="293"/>
                </a:lnTo>
                <a:lnTo>
                  <a:pt x="1961" y="302"/>
                </a:lnTo>
                <a:lnTo>
                  <a:pt x="1962" y="266"/>
                </a:lnTo>
                <a:lnTo>
                  <a:pt x="1962" y="236"/>
                </a:lnTo>
                <a:lnTo>
                  <a:pt x="1963" y="213"/>
                </a:lnTo>
                <a:lnTo>
                  <a:pt x="1964" y="207"/>
                </a:lnTo>
                <a:lnTo>
                  <a:pt x="1964" y="212"/>
                </a:lnTo>
                <a:lnTo>
                  <a:pt x="1965" y="216"/>
                </a:lnTo>
                <a:lnTo>
                  <a:pt x="1966" y="203"/>
                </a:lnTo>
                <a:lnTo>
                  <a:pt x="1967" y="218"/>
                </a:lnTo>
                <a:lnTo>
                  <a:pt x="1967" y="232"/>
                </a:lnTo>
                <a:lnTo>
                  <a:pt x="1968" y="241"/>
                </a:lnTo>
                <a:lnTo>
                  <a:pt x="1968" y="242"/>
                </a:lnTo>
                <a:lnTo>
                  <a:pt x="1969" y="275"/>
                </a:lnTo>
                <a:lnTo>
                  <a:pt x="1970" y="303"/>
                </a:lnTo>
                <a:lnTo>
                  <a:pt x="1970" y="330"/>
                </a:lnTo>
                <a:lnTo>
                  <a:pt x="1971" y="359"/>
                </a:lnTo>
                <a:lnTo>
                  <a:pt x="1972" y="392"/>
                </a:lnTo>
                <a:lnTo>
                  <a:pt x="1972" y="417"/>
                </a:lnTo>
                <a:lnTo>
                  <a:pt x="1973" y="432"/>
                </a:lnTo>
                <a:lnTo>
                  <a:pt x="1974" y="438"/>
                </a:lnTo>
                <a:lnTo>
                  <a:pt x="1975" y="451"/>
                </a:lnTo>
                <a:lnTo>
                  <a:pt x="1975" y="456"/>
                </a:lnTo>
                <a:lnTo>
                  <a:pt x="1976" y="457"/>
                </a:lnTo>
                <a:lnTo>
                  <a:pt x="1976" y="453"/>
                </a:lnTo>
                <a:lnTo>
                  <a:pt x="1977" y="454"/>
                </a:lnTo>
                <a:lnTo>
                  <a:pt x="1978" y="450"/>
                </a:lnTo>
                <a:lnTo>
                  <a:pt x="1978" y="423"/>
                </a:lnTo>
                <a:lnTo>
                  <a:pt x="1979" y="397"/>
                </a:lnTo>
                <a:lnTo>
                  <a:pt x="1980" y="333"/>
                </a:lnTo>
                <a:lnTo>
                  <a:pt x="1980" y="289"/>
                </a:lnTo>
                <a:lnTo>
                  <a:pt x="1981" y="239"/>
                </a:lnTo>
                <a:lnTo>
                  <a:pt x="1982" y="223"/>
                </a:lnTo>
                <a:lnTo>
                  <a:pt x="1982" y="222"/>
                </a:lnTo>
                <a:lnTo>
                  <a:pt x="1983" y="238"/>
                </a:lnTo>
                <a:lnTo>
                  <a:pt x="1984" y="251"/>
                </a:lnTo>
                <a:lnTo>
                  <a:pt x="1984" y="269"/>
                </a:lnTo>
                <a:lnTo>
                  <a:pt x="1985" y="264"/>
                </a:lnTo>
                <a:lnTo>
                  <a:pt x="1985" y="280"/>
                </a:lnTo>
                <a:lnTo>
                  <a:pt x="1986" y="264"/>
                </a:lnTo>
                <a:lnTo>
                  <a:pt x="1987" y="262"/>
                </a:lnTo>
                <a:lnTo>
                  <a:pt x="1988" y="244"/>
                </a:lnTo>
                <a:lnTo>
                  <a:pt x="1988" y="247"/>
                </a:lnTo>
                <a:lnTo>
                  <a:pt x="1989" y="240"/>
                </a:lnTo>
                <a:lnTo>
                  <a:pt x="1990" y="252"/>
                </a:lnTo>
                <a:lnTo>
                  <a:pt x="1990" y="246"/>
                </a:lnTo>
                <a:lnTo>
                  <a:pt x="1991" y="255"/>
                </a:lnTo>
                <a:lnTo>
                  <a:pt x="1991" y="275"/>
                </a:lnTo>
                <a:lnTo>
                  <a:pt x="1992" y="307"/>
                </a:lnTo>
                <a:lnTo>
                  <a:pt x="1993" y="322"/>
                </a:lnTo>
                <a:lnTo>
                  <a:pt x="1994" y="282"/>
                </a:lnTo>
                <a:lnTo>
                  <a:pt x="1994" y="245"/>
                </a:lnTo>
                <a:lnTo>
                  <a:pt x="1995" y="220"/>
                </a:lnTo>
                <a:lnTo>
                  <a:pt x="1996" y="206"/>
                </a:lnTo>
                <a:lnTo>
                  <a:pt x="1996" y="193"/>
                </a:lnTo>
                <a:lnTo>
                  <a:pt x="1997" y="197"/>
                </a:lnTo>
                <a:lnTo>
                  <a:pt x="1998" y="189"/>
                </a:lnTo>
                <a:lnTo>
                  <a:pt x="1998" y="198"/>
                </a:lnTo>
                <a:lnTo>
                  <a:pt x="1999" y="192"/>
                </a:lnTo>
                <a:lnTo>
                  <a:pt x="1999" y="193"/>
                </a:lnTo>
                <a:lnTo>
                  <a:pt x="2000" y="199"/>
                </a:lnTo>
                <a:lnTo>
                  <a:pt x="2001" y="223"/>
                </a:lnTo>
                <a:lnTo>
                  <a:pt x="2002" y="250"/>
                </a:lnTo>
                <a:lnTo>
                  <a:pt x="2002" y="296"/>
                </a:lnTo>
                <a:lnTo>
                  <a:pt x="2003" y="325"/>
                </a:lnTo>
                <a:lnTo>
                  <a:pt x="2004" y="370"/>
                </a:lnTo>
                <a:lnTo>
                  <a:pt x="2004" y="397"/>
                </a:lnTo>
                <a:lnTo>
                  <a:pt x="2005" y="418"/>
                </a:lnTo>
                <a:lnTo>
                  <a:pt x="2005" y="429"/>
                </a:lnTo>
                <a:lnTo>
                  <a:pt x="2006" y="440"/>
                </a:lnTo>
                <a:lnTo>
                  <a:pt x="2007" y="445"/>
                </a:lnTo>
                <a:lnTo>
                  <a:pt x="2007" y="451"/>
                </a:lnTo>
                <a:lnTo>
                  <a:pt x="2008" y="449"/>
                </a:lnTo>
                <a:lnTo>
                  <a:pt x="2009" y="453"/>
                </a:lnTo>
                <a:lnTo>
                  <a:pt x="2010" y="449"/>
                </a:lnTo>
                <a:lnTo>
                  <a:pt x="2010" y="426"/>
                </a:lnTo>
                <a:lnTo>
                  <a:pt x="2011" y="399"/>
                </a:lnTo>
                <a:lnTo>
                  <a:pt x="2011" y="330"/>
                </a:lnTo>
                <a:lnTo>
                  <a:pt x="2012" y="283"/>
                </a:lnTo>
                <a:lnTo>
                  <a:pt x="2013" y="240"/>
                </a:lnTo>
                <a:lnTo>
                  <a:pt x="2013" y="223"/>
                </a:lnTo>
                <a:lnTo>
                  <a:pt x="2014" y="223"/>
                </a:lnTo>
                <a:lnTo>
                  <a:pt x="2015" y="234"/>
                </a:lnTo>
                <a:lnTo>
                  <a:pt x="2016" y="245"/>
                </a:lnTo>
                <a:lnTo>
                  <a:pt x="2016" y="253"/>
                </a:lnTo>
                <a:lnTo>
                  <a:pt x="2017" y="271"/>
                </a:lnTo>
                <a:lnTo>
                  <a:pt x="2018" y="278"/>
                </a:lnTo>
                <a:lnTo>
                  <a:pt x="2018" y="258"/>
                </a:lnTo>
                <a:lnTo>
                  <a:pt x="2019" y="244"/>
                </a:lnTo>
                <a:lnTo>
                  <a:pt x="2019" y="247"/>
                </a:lnTo>
                <a:lnTo>
                  <a:pt x="2020" y="255"/>
                </a:lnTo>
                <a:lnTo>
                  <a:pt x="2021" y="249"/>
                </a:lnTo>
                <a:lnTo>
                  <a:pt x="2021" y="246"/>
                </a:lnTo>
                <a:lnTo>
                  <a:pt x="2022" y="256"/>
                </a:lnTo>
                <a:lnTo>
                  <a:pt x="2023" y="268"/>
                </a:lnTo>
                <a:lnTo>
                  <a:pt x="2024" y="294"/>
                </a:lnTo>
                <a:lnTo>
                  <a:pt x="2024" y="320"/>
                </a:lnTo>
                <a:lnTo>
                  <a:pt x="2025" y="334"/>
                </a:lnTo>
                <a:lnTo>
                  <a:pt x="2025" y="289"/>
                </a:lnTo>
                <a:lnTo>
                  <a:pt x="2026" y="260"/>
                </a:lnTo>
                <a:lnTo>
                  <a:pt x="2027" y="226"/>
                </a:lnTo>
                <a:lnTo>
                  <a:pt x="2027" y="215"/>
                </a:lnTo>
                <a:lnTo>
                  <a:pt x="2028" y="214"/>
                </a:lnTo>
                <a:lnTo>
                  <a:pt x="2029" y="210"/>
                </a:lnTo>
                <a:lnTo>
                  <a:pt x="2029" y="209"/>
                </a:lnTo>
                <a:lnTo>
                  <a:pt x="2030" y="208"/>
                </a:lnTo>
                <a:lnTo>
                  <a:pt x="2031" y="212"/>
                </a:lnTo>
                <a:lnTo>
                  <a:pt x="2031" y="209"/>
                </a:lnTo>
                <a:lnTo>
                  <a:pt x="2032" y="214"/>
                </a:lnTo>
                <a:lnTo>
                  <a:pt x="2033" y="217"/>
                </a:lnTo>
                <a:lnTo>
                  <a:pt x="2033" y="231"/>
                </a:lnTo>
                <a:lnTo>
                  <a:pt x="2034" y="256"/>
                </a:lnTo>
                <a:lnTo>
                  <a:pt x="2034" y="297"/>
                </a:lnTo>
                <a:lnTo>
                  <a:pt x="2035" y="338"/>
                </a:lnTo>
                <a:lnTo>
                  <a:pt x="2036" y="369"/>
                </a:lnTo>
                <a:lnTo>
                  <a:pt x="2037" y="397"/>
                </a:lnTo>
                <a:lnTo>
                  <a:pt x="2037" y="415"/>
                </a:lnTo>
                <a:lnTo>
                  <a:pt x="2038" y="432"/>
                </a:lnTo>
                <a:lnTo>
                  <a:pt x="2039" y="440"/>
                </a:lnTo>
                <a:lnTo>
                  <a:pt x="2039" y="446"/>
                </a:lnTo>
                <a:lnTo>
                  <a:pt x="2040" y="444"/>
                </a:lnTo>
                <a:lnTo>
                  <a:pt x="2041" y="448"/>
                </a:lnTo>
                <a:lnTo>
                  <a:pt x="2041" y="446"/>
                </a:lnTo>
                <a:lnTo>
                  <a:pt x="2042" y="423"/>
                </a:lnTo>
                <a:lnTo>
                  <a:pt x="2043" y="395"/>
                </a:lnTo>
                <a:lnTo>
                  <a:pt x="2043" y="330"/>
                </a:lnTo>
                <a:lnTo>
                  <a:pt x="2044" y="284"/>
                </a:lnTo>
                <a:lnTo>
                  <a:pt x="2045" y="236"/>
                </a:lnTo>
                <a:lnTo>
                  <a:pt x="2045" y="223"/>
                </a:lnTo>
                <a:lnTo>
                  <a:pt x="2046" y="230"/>
                </a:lnTo>
                <a:lnTo>
                  <a:pt x="2047" y="238"/>
                </a:lnTo>
                <a:lnTo>
                  <a:pt x="2047" y="247"/>
                </a:lnTo>
                <a:lnTo>
                  <a:pt x="2048" y="258"/>
                </a:lnTo>
                <a:lnTo>
                  <a:pt x="2048" y="252"/>
                </a:lnTo>
                <a:lnTo>
                  <a:pt x="2049" y="267"/>
                </a:lnTo>
                <a:lnTo>
                  <a:pt x="2050" y="249"/>
                </a:lnTo>
                <a:lnTo>
                  <a:pt x="2051" y="253"/>
                </a:lnTo>
                <a:lnTo>
                  <a:pt x="2051" y="261"/>
                </a:lnTo>
                <a:lnTo>
                  <a:pt x="2052" y="268"/>
                </a:lnTo>
                <a:lnTo>
                  <a:pt x="2053" y="261"/>
                </a:lnTo>
                <a:lnTo>
                  <a:pt x="2053" y="250"/>
                </a:lnTo>
                <a:lnTo>
                  <a:pt x="2054" y="244"/>
                </a:lnTo>
                <a:lnTo>
                  <a:pt x="2054" y="245"/>
                </a:lnTo>
                <a:lnTo>
                  <a:pt x="2055" y="276"/>
                </a:lnTo>
                <a:lnTo>
                  <a:pt x="2056" y="301"/>
                </a:lnTo>
                <a:lnTo>
                  <a:pt x="2056" y="321"/>
                </a:lnTo>
                <a:lnTo>
                  <a:pt x="2057" y="282"/>
                </a:lnTo>
                <a:lnTo>
                  <a:pt x="2058" y="244"/>
                </a:lnTo>
                <a:lnTo>
                  <a:pt x="2059" y="217"/>
                </a:lnTo>
                <a:lnTo>
                  <a:pt x="2059" y="193"/>
                </a:lnTo>
                <a:lnTo>
                  <a:pt x="2060" y="190"/>
                </a:lnTo>
                <a:lnTo>
                  <a:pt x="2061" y="193"/>
                </a:lnTo>
                <a:lnTo>
                  <a:pt x="2061" y="195"/>
                </a:lnTo>
                <a:lnTo>
                  <a:pt x="2062" y="203"/>
                </a:lnTo>
                <a:lnTo>
                  <a:pt x="2062" y="196"/>
                </a:lnTo>
                <a:lnTo>
                  <a:pt x="2063" y="190"/>
                </a:lnTo>
                <a:lnTo>
                  <a:pt x="2064" y="195"/>
                </a:lnTo>
                <a:lnTo>
                  <a:pt x="2064" y="205"/>
                </a:lnTo>
                <a:lnTo>
                  <a:pt x="2065" y="202"/>
                </a:lnTo>
                <a:lnTo>
                  <a:pt x="2066" y="219"/>
                </a:lnTo>
                <a:lnTo>
                  <a:pt x="2067" y="243"/>
                </a:lnTo>
                <a:lnTo>
                  <a:pt x="2067" y="280"/>
                </a:lnTo>
                <a:lnTo>
                  <a:pt x="2068" y="320"/>
                </a:lnTo>
                <a:lnTo>
                  <a:pt x="2068" y="352"/>
                </a:lnTo>
                <a:lnTo>
                  <a:pt x="2069" y="379"/>
                </a:lnTo>
                <a:lnTo>
                  <a:pt x="2070" y="398"/>
                </a:lnTo>
                <a:lnTo>
                  <a:pt x="2070" y="412"/>
                </a:lnTo>
                <a:lnTo>
                  <a:pt x="2071" y="424"/>
                </a:lnTo>
                <a:lnTo>
                  <a:pt x="2072" y="426"/>
                </a:lnTo>
                <a:lnTo>
                  <a:pt x="2073" y="439"/>
                </a:lnTo>
                <a:lnTo>
                  <a:pt x="2073" y="437"/>
                </a:lnTo>
                <a:lnTo>
                  <a:pt x="2074" y="419"/>
                </a:lnTo>
                <a:lnTo>
                  <a:pt x="2074" y="392"/>
                </a:lnTo>
                <a:lnTo>
                  <a:pt x="2075" y="334"/>
                </a:lnTo>
                <a:lnTo>
                  <a:pt x="2076" y="289"/>
                </a:lnTo>
                <a:lnTo>
                  <a:pt x="2076" y="232"/>
                </a:lnTo>
                <a:lnTo>
                  <a:pt x="2077" y="222"/>
                </a:lnTo>
                <a:lnTo>
                  <a:pt x="2078" y="227"/>
                </a:lnTo>
                <a:lnTo>
                  <a:pt x="2078" y="233"/>
                </a:lnTo>
                <a:lnTo>
                  <a:pt x="2079" y="249"/>
                </a:lnTo>
                <a:lnTo>
                  <a:pt x="2080" y="260"/>
                </a:lnTo>
                <a:lnTo>
                  <a:pt x="2080" y="256"/>
                </a:lnTo>
                <a:lnTo>
                  <a:pt x="2081" y="263"/>
                </a:lnTo>
                <a:lnTo>
                  <a:pt x="2082" y="249"/>
                </a:lnTo>
                <a:lnTo>
                  <a:pt x="2082" y="249"/>
                </a:lnTo>
                <a:lnTo>
                  <a:pt x="2083" y="265"/>
                </a:lnTo>
                <a:lnTo>
                  <a:pt x="2084" y="258"/>
                </a:lnTo>
                <a:lnTo>
                  <a:pt x="2084" y="247"/>
                </a:lnTo>
                <a:lnTo>
                  <a:pt x="2085" y="238"/>
                </a:lnTo>
                <a:lnTo>
                  <a:pt x="2086" y="238"/>
                </a:lnTo>
                <a:lnTo>
                  <a:pt x="2086" y="253"/>
                </a:lnTo>
                <a:lnTo>
                  <a:pt x="2087" y="278"/>
                </a:lnTo>
                <a:lnTo>
                  <a:pt x="2088" y="302"/>
                </a:lnTo>
                <a:lnTo>
                  <a:pt x="2088" y="314"/>
                </a:lnTo>
                <a:lnTo>
                  <a:pt x="2089" y="270"/>
                </a:lnTo>
                <a:lnTo>
                  <a:pt x="2090" y="227"/>
                </a:lnTo>
                <a:lnTo>
                  <a:pt x="2090" y="194"/>
                </a:lnTo>
                <a:lnTo>
                  <a:pt x="2091" y="164"/>
                </a:lnTo>
                <a:lnTo>
                  <a:pt x="2091" y="153"/>
                </a:lnTo>
                <a:lnTo>
                  <a:pt x="2092" y="149"/>
                </a:lnTo>
                <a:lnTo>
                  <a:pt x="2093" y="153"/>
                </a:lnTo>
                <a:lnTo>
                  <a:pt x="2094" y="167"/>
                </a:lnTo>
                <a:lnTo>
                  <a:pt x="2094" y="157"/>
                </a:lnTo>
                <a:lnTo>
                  <a:pt x="2095" y="149"/>
                </a:lnTo>
                <a:lnTo>
                  <a:pt x="2096" y="149"/>
                </a:lnTo>
                <a:lnTo>
                  <a:pt x="2096" y="168"/>
                </a:lnTo>
                <a:lnTo>
                  <a:pt x="2097" y="174"/>
                </a:lnTo>
                <a:lnTo>
                  <a:pt x="2097" y="184"/>
                </a:lnTo>
                <a:lnTo>
                  <a:pt x="2098" y="198"/>
                </a:lnTo>
                <a:lnTo>
                  <a:pt x="2099" y="208"/>
                </a:lnTo>
                <a:lnTo>
                  <a:pt x="2100" y="216"/>
                </a:lnTo>
                <a:lnTo>
                  <a:pt x="2100" y="246"/>
                </a:lnTo>
                <a:lnTo>
                  <a:pt x="2101" y="258"/>
                </a:lnTo>
                <a:lnTo>
                  <a:pt x="2102" y="286"/>
                </a:lnTo>
                <a:lnTo>
                  <a:pt x="2102" y="318"/>
                </a:lnTo>
                <a:lnTo>
                  <a:pt x="2103" y="350"/>
                </a:lnTo>
                <a:lnTo>
                  <a:pt x="2103" y="365"/>
                </a:lnTo>
                <a:lnTo>
                  <a:pt x="2104" y="412"/>
                </a:lnTo>
                <a:lnTo>
                  <a:pt x="2105" y="435"/>
                </a:lnTo>
                <a:lnTo>
                  <a:pt x="2105" y="439"/>
                </a:lnTo>
                <a:lnTo>
                  <a:pt x="2106" y="436"/>
                </a:lnTo>
                <a:lnTo>
                  <a:pt x="2107" y="421"/>
                </a:lnTo>
                <a:lnTo>
                  <a:pt x="2108" y="414"/>
                </a:lnTo>
                <a:lnTo>
                  <a:pt x="2108" y="382"/>
                </a:lnTo>
                <a:lnTo>
                  <a:pt x="2109" y="371"/>
                </a:lnTo>
                <a:lnTo>
                  <a:pt x="2110" y="333"/>
                </a:lnTo>
                <a:lnTo>
                  <a:pt x="2110" y="321"/>
                </a:lnTo>
                <a:lnTo>
                  <a:pt x="2111" y="278"/>
                </a:lnTo>
                <a:lnTo>
                  <a:pt x="2111" y="272"/>
                </a:lnTo>
                <a:lnTo>
                  <a:pt x="2112" y="238"/>
                </a:lnTo>
                <a:lnTo>
                  <a:pt x="2113" y="198"/>
                </a:lnTo>
                <a:lnTo>
                  <a:pt x="2113" y="158"/>
                </a:lnTo>
                <a:lnTo>
                  <a:pt x="2114" y="167"/>
                </a:lnTo>
                <a:lnTo>
                  <a:pt x="2115" y="181"/>
                </a:lnTo>
                <a:lnTo>
                  <a:pt x="2116" y="180"/>
                </a:lnTo>
                <a:lnTo>
                  <a:pt x="2116" y="187"/>
                </a:lnTo>
                <a:lnTo>
                  <a:pt x="2117" y="182"/>
                </a:lnTo>
                <a:lnTo>
                  <a:pt x="2117" y="186"/>
                </a:lnTo>
                <a:lnTo>
                  <a:pt x="2118" y="187"/>
                </a:lnTo>
                <a:lnTo>
                  <a:pt x="2119" y="213"/>
                </a:lnTo>
                <a:lnTo>
                  <a:pt x="2119" y="255"/>
                </a:lnTo>
                <a:lnTo>
                  <a:pt x="2120" y="287"/>
                </a:lnTo>
                <a:lnTo>
                  <a:pt x="2121" y="254"/>
                </a:lnTo>
                <a:lnTo>
                  <a:pt x="2122" y="218"/>
                </a:lnTo>
                <a:lnTo>
                  <a:pt x="2122" y="194"/>
                </a:lnTo>
                <a:lnTo>
                  <a:pt x="2123" y="175"/>
                </a:lnTo>
                <a:lnTo>
                  <a:pt x="2123" y="164"/>
                </a:lnTo>
                <a:lnTo>
                  <a:pt x="2124" y="170"/>
                </a:lnTo>
                <a:lnTo>
                  <a:pt x="2125" y="171"/>
                </a:lnTo>
                <a:lnTo>
                  <a:pt x="2125" y="184"/>
                </a:lnTo>
                <a:lnTo>
                  <a:pt x="2126" y="188"/>
                </a:lnTo>
                <a:lnTo>
                  <a:pt x="2127" y="181"/>
                </a:lnTo>
                <a:lnTo>
                  <a:pt x="2127" y="165"/>
                </a:lnTo>
                <a:lnTo>
                  <a:pt x="2128" y="156"/>
                </a:lnTo>
                <a:lnTo>
                  <a:pt x="2129" y="146"/>
                </a:lnTo>
                <a:lnTo>
                  <a:pt x="2130" y="141"/>
                </a:lnTo>
                <a:lnTo>
                  <a:pt x="2130" y="153"/>
                </a:lnTo>
                <a:lnTo>
                  <a:pt x="2131" y="166"/>
                </a:lnTo>
                <a:lnTo>
                  <a:pt x="2131" y="182"/>
                </a:lnTo>
                <a:lnTo>
                  <a:pt x="2132" y="207"/>
                </a:lnTo>
                <a:lnTo>
                  <a:pt x="2133" y="225"/>
                </a:lnTo>
                <a:lnTo>
                  <a:pt x="2133" y="252"/>
                </a:lnTo>
                <a:lnTo>
                  <a:pt x="2134" y="286"/>
                </a:lnTo>
                <a:lnTo>
                  <a:pt x="2135" y="308"/>
                </a:lnTo>
                <a:lnTo>
                  <a:pt x="2135" y="340"/>
                </a:lnTo>
                <a:lnTo>
                  <a:pt x="2136" y="399"/>
                </a:lnTo>
                <a:lnTo>
                  <a:pt x="2137" y="430"/>
                </a:lnTo>
                <a:lnTo>
                  <a:pt x="2137" y="439"/>
                </a:lnTo>
                <a:lnTo>
                  <a:pt x="2138" y="439"/>
                </a:lnTo>
                <a:lnTo>
                  <a:pt x="2139" y="433"/>
                </a:lnTo>
                <a:lnTo>
                  <a:pt x="2139" y="429"/>
                </a:lnTo>
                <a:lnTo>
                  <a:pt x="2140" y="412"/>
                </a:lnTo>
                <a:lnTo>
                  <a:pt x="2140" y="399"/>
                </a:lnTo>
                <a:lnTo>
                  <a:pt x="2141" y="365"/>
                </a:lnTo>
                <a:lnTo>
                  <a:pt x="2142" y="338"/>
                </a:lnTo>
                <a:lnTo>
                  <a:pt x="2143" y="300"/>
                </a:lnTo>
                <a:lnTo>
                  <a:pt x="2143" y="281"/>
                </a:lnTo>
                <a:lnTo>
                  <a:pt x="2144" y="232"/>
                </a:lnTo>
                <a:lnTo>
                  <a:pt x="2145" y="220"/>
                </a:lnTo>
                <a:lnTo>
                  <a:pt x="2145" y="205"/>
                </a:lnTo>
                <a:lnTo>
                  <a:pt x="2146" y="197"/>
                </a:lnTo>
                <a:lnTo>
                  <a:pt x="2146" y="196"/>
                </a:lnTo>
                <a:lnTo>
                  <a:pt x="2147" y="202"/>
                </a:lnTo>
                <a:lnTo>
                  <a:pt x="2148" y="208"/>
                </a:lnTo>
                <a:lnTo>
                  <a:pt x="2149" y="207"/>
                </a:lnTo>
                <a:lnTo>
                  <a:pt x="2149" y="208"/>
                </a:lnTo>
                <a:lnTo>
                  <a:pt x="2150" y="219"/>
                </a:lnTo>
                <a:lnTo>
                  <a:pt x="2151" y="224"/>
                </a:lnTo>
                <a:lnTo>
                  <a:pt x="2151" y="245"/>
                </a:lnTo>
                <a:lnTo>
                  <a:pt x="2152" y="268"/>
                </a:lnTo>
                <a:lnTo>
                  <a:pt x="2153" y="254"/>
                </a:lnTo>
                <a:lnTo>
                  <a:pt x="2153" y="230"/>
                </a:lnTo>
                <a:lnTo>
                  <a:pt x="2154" y="217"/>
                </a:lnTo>
                <a:lnTo>
                  <a:pt x="2154" y="217"/>
                </a:lnTo>
                <a:lnTo>
                  <a:pt x="2155" y="213"/>
                </a:lnTo>
                <a:lnTo>
                  <a:pt x="2156" y="234"/>
                </a:lnTo>
                <a:lnTo>
                  <a:pt x="2157" y="255"/>
                </a:lnTo>
                <a:lnTo>
                  <a:pt x="2157" y="259"/>
                </a:lnTo>
                <a:lnTo>
                  <a:pt x="2158" y="267"/>
                </a:lnTo>
                <a:lnTo>
                  <a:pt x="2159" y="266"/>
                </a:lnTo>
                <a:lnTo>
                  <a:pt x="2159" y="271"/>
                </a:lnTo>
                <a:lnTo>
                  <a:pt x="2160" y="299"/>
                </a:lnTo>
                <a:lnTo>
                  <a:pt x="2160" y="327"/>
                </a:lnTo>
                <a:lnTo>
                  <a:pt x="2161" y="345"/>
                </a:lnTo>
                <a:lnTo>
                  <a:pt x="2162" y="379"/>
                </a:lnTo>
                <a:lnTo>
                  <a:pt x="2162" y="400"/>
                </a:lnTo>
                <a:lnTo>
                  <a:pt x="2163" y="420"/>
                </a:lnTo>
                <a:lnTo>
                  <a:pt x="2164" y="434"/>
                </a:lnTo>
                <a:lnTo>
                  <a:pt x="2165" y="440"/>
                </a:lnTo>
                <a:lnTo>
                  <a:pt x="2165" y="450"/>
                </a:lnTo>
                <a:lnTo>
                  <a:pt x="2166" y="453"/>
                </a:lnTo>
                <a:lnTo>
                  <a:pt x="2166" y="456"/>
                </a:lnTo>
                <a:lnTo>
                  <a:pt x="2167" y="451"/>
                </a:lnTo>
                <a:lnTo>
                  <a:pt x="2168" y="451"/>
                </a:lnTo>
                <a:lnTo>
                  <a:pt x="2168" y="445"/>
                </a:lnTo>
                <a:lnTo>
                  <a:pt x="2169" y="421"/>
                </a:lnTo>
                <a:lnTo>
                  <a:pt x="2170" y="395"/>
                </a:lnTo>
                <a:lnTo>
                  <a:pt x="2170" y="332"/>
                </a:lnTo>
                <a:lnTo>
                  <a:pt x="2171" y="300"/>
                </a:lnTo>
                <a:lnTo>
                  <a:pt x="2172" y="255"/>
                </a:lnTo>
                <a:lnTo>
                  <a:pt x="2173" y="239"/>
                </a:lnTo>
                <a:lnTo>
                  <a:pt x="2173" y="237"/>
                </a:lnTo>
                <a:lnTo>
                  <a:pt x="2174" y="242"/>
                </a:lnTo>
                <a:lnTo>
                  <a:pt x="2174" y="250"/>
                </a:lnTo>
                <a:lnTo>
                  <a:pt x="2175" y="262"/>
                </a:lnTo>
                <a:lnTo>
                  <a:pt x="2176" y="263"/>
                </a:lnTo>
                <a:lnTo>
                  <a:pt x="2176" y="273"/>
                </a:lnTo>
                <a:lnTo>
                  <a:pt x="2177" y="259"/>
                </a:lnTo>
                <a:lnTo>
                  <a:pt x="2178" y="258"/>
                </a:lnTo>
                <a:lnTo>
                  <a:pt x="2179" y="262"/>
                </a:lnTo>
                <a:lnTo>
                  <a:pt x="2179" y="263"/>
                </a:lnTo>
                <a:lnTo>
                  <a:pt x="2180" y="255"/>
                </a:lnTo>
                <a:lnTo>
                  <a:pt x="2180" y="258"/>
                </a:lnTo>
                <a:lnTo>
                  <a:pt x="2181" y="246"/>
                </a:lnTo>
                <a:lnTo>
                  <a:pt x="2182" y="247"/>
                </a:lnTo>
                <a:lnTo>
                  <a:pt x="2182" y="272"/>
                </a:lnTo>
                <a:lnTo>
                  <a:pt x="2183" y="293"/>
                </a:lnTo>
                <a:lnTo>
                  <a:pt x="2184" y="302"/>
                </a:lnTo>
                <a:lnTo>
                  <a:pt x="2184" y="272"/>
                </a:lnTo>
                <a:lnTo>
                  <a:pt x="2185" y="237"/>
                </a:lnTo>
                <a:lnTo>
                  <a:pt x="2186" y="211"/>
                </a:lnTo>
                <a:lnTo>
                  <a:pt x="2186" y="199"/>
                </a:lnTo>
                <a:lnTo>
                  <a:pt x="2187" y="193"/>
                </a:lnTo>
                <a:lnTo>
                  <a:pt x="2188" y="193"/>
                </a:lnTo>
                <a:lnTo>
                  <a:pt x="2188" y="206"/>
                </a:lnTo>
                <a:lnTo>
                  <a:pt x="2189" y="206"/>
                </a:lnTo>
                <a:lnTo>
                  <a:pt x="2189" y="201"/>
                </a:lnTo>
                <a:lnTo>
                  <a:pt x="2190" y="206"/>
                </a:lnTo>
                <a:lnTo>
                  <a:pt x="2191" y="210"/>
                </a:lnTo>
                <a:lnTo>
                  <a:pt x="2192" y="242"/>
                </a:lnTo>
                <a:lnTo>
                  <a:pt x="2192" y="265"/>
                </a:lnTo>
                <a:lnTo>
                  <a:pt x="2193" y="311"/>
                </a:lnTo>
                <a:lnTo>
                  <a:pt x="2194" y="340"/>
                </a:lnTo>
                <a:lnTo>
                  <a:pt x="2194" y="372"/>
                </a:lnTo>
                <a:lnTo>
                  <a:pt x="2195" y="395"/>
                </a:lnTo>
                <a:lnTo>
                  <a:pt x="2196" y="414"/>
                </a:lnTo>
                <a:lnTo>
                  <a:pt x="2196" y="432"/>
                </a:lnTo>
                <a:lnTo>
                  <a:pt x="2197" y="441"/>
                </a:lnTo>
                <a:lnTo>
                  <a:pt x="2197" y="447"/>
                </a:lnTo>
                <a:lnTo>
                  <a:pt x="2198" y="451"/>
                </a:lnTo>
                <a:lnTo>
                  <a:pt x="2199" y="451"/>
                </a:lnTo>
                <a:lnTo>
                  <a:pt x="2200" y="452"/>
                </a:lnTo>
                <a:lnTo>
                  <a:pt x="2200" y="447"/>
                </a:lnTo>
                <a:lnTo>
                  <a:pt x="2201" y="422"/>
                </a:lnTo>
                <a:lnTo>
                  <a:pt x="2202" y="381"/>
                </a:lnTo>
                <a:lnTo>
                  <a:pt x="2202" y="312"/>
                </a:lnTo>
                <a:lnTo>
                  <a:pt x="2203" y="275"/>
                </a:lnTo>
                <a:lnTo>
                  <a:pt x="2203" y="239"/>
                </a:lnTo>
                <a:lnTo>
                  <a:pt x="2204" y="227"/>
                </a:lnTo>
                <a:lnTo>
                  <a:pt x="2205" y="219"/>
                </a:lnTo>
                <a:lnTo>
                  <a:pt x="2206" y="236"/>
                </a:lnTo>
                <a:lnTo>
                  <a:pt x="2206" y="250"/>
                </a:lnTo>
                <a:lnTo>
                  <a:pt x="2207" y="261"/>
                </a:lnTo>
                <a:lnTo>
                  <a:pt x="2208" y="261"/>
                </a:lnTo>
                <a:lnTo>
                  <a:pt x="2208" y="269"/>
                </a:lnTo>
                <a:lnTo>
                  <a:pt x="2209" y="256"/>
                </a:lnTo>
                <a:lnTo>
                  <a:pt x="2209" y="265"/>
                </a:lnTo>
                <a:lnTo>
                  <a:pt x="2210" y="287"/>
                </a:lnTo>
                <a:lnTo>
                  <a:pt x="2211" y="283"/>
                </a:lnTo>
                <a:lnTo>
                  <a:pt x="2211" y="270"/>
                </a:lnTo>
                <a:lnTo>
                  <a:pt x="2212" y="263"/>
                </a:lnTo>
                <a:lnTo>
                  <a:pt x="2213" y="263"/>
                </a:lnTo>
                <a:lnTo>
                  <a:pt x="2214" y="274"/>
                </a:lnTo>
                <a:lnTo>
                  <a:pt x="2214" y="305"/>
                </a:lnTo>
                <a:lnTo>
                  <a:pt x="2215" y="326"/>
                </a:lnTo>
                <a:lnTo>
                  <a:pt x="2216" y="329"/>
                </a:lnTo>
                <a:lnTo>
                  <a:pt x="2216" y="290"/>
                </a:lnTo>
                <a:lnTo>
                  <a:pt x="2217" y="257"/>
                </a:lnTo>
                <a:lnTo>
                  <a:pt x="2217" y="227"/>
                </a:lnTo>
                <a:lnTo>
                  <a:pt x="2218" y="210"/>
                </a:lnTo>
                <a:lnTo>
                  <a:pt x="2219" y="206"/>
                </a:lnTo>
                <a:lnTo>
                  <a:pt x="2219" y="208"/>
                </a:lnTo>
                <a:lnTo>
                  <a:pt x="2220" y="198"/>
                </a:lnTo>
                <a:lnTo>
                  <a:pt x="2221" y="208"/>
                </a:lnTo>
                <a:lnTo>
                  <a:pt x="2222" y="195"/>
                </a:lnTo>
                <a:lnTo>
                  <a:pt x="2222" y="197"/>
                </a:lnTo>
                <a:lnTo>
                  <a:pt x="2223" y="202"/>
                </a:lnTo>
                <a:lnTo>
                  <a:pt x="2223" y="220"/>
                </a:lnTo>
                <a:lnTo>
                  <a:pt x="2224" y="243"/>
                </a:lnTo>
                <a:lnTo>
                  <a:pt x="2225" y="274"/>
                </a:lnTo>
                <a:lnTo>
                  <a:pt x="2225" y="304"/>
                </a:lnTo>
                <a:lnTo>
                  <a:pt x="2226" y="355"/>
                </a:lnTo>
                <a:lnTo>
                  <a:pt x="2227" y="382"/>
                </a:lnTo>
                <a:lnTo>
                  <a:pt x="2227" y="408"/>
                </a:lnTo>
                <a:lnTo>
                  <a:pt x="2228" y="418"/>
                </a:lnTo>
                <a:lnTo>
                  <a:pt x="2229" y="433"/>
                </a:lnTo>
                <a:lnTo>
                  <a:pt x="2229" y="444"/>
                </a:lnTo>
                <a:lnTo>
                  <a:pt x="2230" y="449"/>
                </a:lnTo>
                <a:lnTo>
                  <a:pt x="2231" y="447"/>
                </a:lnTo>
                <a:lnTo>
                  <a:pt x="2231" y="449"/>
                </a:lnTo>
                <a:lnTo>
                  <a:pt x="2232" y="448"/>
                </a:lnTo>
                <a:lnTo>
                  <a:pt x="2233" y="425"/>
                </a:lnTo>
                <a:lnTo>
                  <a:pt x="2233" y="396"/>
                </a:lnTo>
                <a:lnTo>
                  <a:pt x="2234" y="334"/>
                </a:lnTo>
                <a:lnTo>
                  <a:pt x="2235" y="282"/>
                </a:lnTo>
                <a:lnTo>
                  <a:pt x="2235" y="242"/>
                </a:lnTo>
                <a:lnTo>
                  <a:pt x="2236" y="218"/>
                </a:lnTo>
                <a:lnTo>
                  <a:pt x="2237" y="220"/>
                </a:lnTo>
                <a:lnTo>
                  <a:pt x="2237" y="234"/>
                </a:lnTo>
                <a:lnTo>
                  <a:pt x="2238" y="249"/>
                </a:lnTo>
                <a:lnTo>
                  <a:pt x="2239" y="261"/>
                </a:lnTo>
                <a:lnTo>
                  <a:pt x="2239" y="260"/>
                </a:lnTo>
                <a:lnTo>
                  <a:pt x="2240" y="265"/>
                </a:lnTo>
                <a:lnTo>
                  <a:pt x="2241" y="249"/>
                </a:lnTo>
                <a:lnTo>
                  <a:pt x="2241" y="254"/>
                </a:lnTo>
                <a:lnTo>
                  <a:pt x="2242" y="263"/>
                </a:lnTo>
                <a:lnTo>
                  <a:pt x="2243" y="262"/>
                </a:lnTo>
                <a:lnTo>
                  <a:pt x="2243" y="265"/>
                </a:lnTo>
                <a:lnTo>
                  <a:pt x="2244" y="264"/>
                </a:lnTo>
                <a:lnTo>
                  <a:pt x="2245" y="258"/>
                </a:lnTo>
                <a:lnTo>
                  <a:pt x="2245" y="266"/>
                </a:lnTo>
                <a:lnTo>
                  <a:pt x="2246" y="299"/>
                </a:lnTo>
                <a:lnTo>
                  <a:pt x="2246" y="329"/>
                </a:lnTo>
                <a:lnTo>
                  <a:pt x="2247" y="342"/>
                </a:lnTo>
                <a:lnTo>
                  <a:pt x="2248" y="309"/>
                </a:lnTo>
                <a:lnTo>
                  <a:pt x="2249" y="271"/>
                </a:lnTo>
                <a:lnTo>
                  <a:pt x="2249" y="238"/>
                </a:lnTo>
                <a:lnTo>
                  <a:pt x="2250" y="225"/>
                </a:lnTo>
                <a:lnTo>
                  <a:pt x="2251" y="212"/>
                </a:lnTo>
                <a:lnTo>
                  <a:pt x="2251" y="207"/>
                </a:lnTo>
                <a:lnTo>
                  <a:pt x="2252" y="208"/>
                </a:lnTo>
                <a:lnTo>
                  <a:pt x="2252" y="186"/>
                </a:lnTo>
                <a:lnTo>
                  <a:pt x="2253" y="181"/>
                </a:lnTo>
                <a:lnTo>
                  <a:pt x="2254" y="183"/>
                </a:lnTo>
                <a:lnTo>
                  <a:pt x="2255" y="192"/>
                </a:lnTo>
                <a:lnTo>
                  <a:pt x="2255" y="193"/>
                </a:lnTo>
                <a:lnTo>
                  <a:pt x="2256" y="214"/>
                </a:lnTo>
                <a:lnTo>
                  <a:pt x="2257" y="238"/>
                </a:lnTo>
                <a:lnTo>
                  <a:pt x="2257" y="267"/>
                </a:lnTo>
                <a:lnTo>
                  <a:pt x="2258" y="315"/>
                </a:lnTo>
                <a:lnTo>
                  <a:pt x="2259" y="352"/>
                </a:lnTo>
                <a:lnTo>
                  <a:pt x="2259" y="387"/>
                </a:lnTo>
                <a:lnTo>
                  <a:pt x="2260" y="404"/>
                </a:lnTo>
                <a:lnTo>
                  <a:pt x="2260" y="426"/>
                </a:lnTo>
                <a:lnTo>
                  <a:pt x="2261" y="436"/>
                </a:lnTo>
                <a:lnTo>
                  <a:pt x="2262" y="443"/>
                </a:lnTo>
                <a:lnTo>
                  <a:pt x="2263" y="444"/>
                </a:lnTo>
                <a:lnTo>
                  <a:pt x="2263" y="449"/>
                </a:lnTo>
                <a:lnTo>
                  <a:pt x="2264" y="447"/>
                </a:lnTo>
                <a:lnTo>
                  <a:pt x="2265" y="423"/>
                </a:lnTo>
                <a:lnTo>
                  <a:pt x="2265" y="397"/>
                </a:lnTo>
                <a:lnTo>
                  <a:pt x="2266" y="327"/>
                </a:lnTo>
                <a:lnTo>
                  <a:pt x="2266" y="286"/>
                </a:lnTo>
                <a:lnTo>
                  <a:pt x="2267" y="241"/>
                </a:lnTo>
                <a:lnTo>
                  <a:pt x="2268" y="223"/>
                </a:lnTo>
                <a:lnTo>
                  <a:pt x="2268" y="226"/>
                </a:lnTo>
                <a:lnTo>
                  <a:pt x="2269" y="238"/>
                </a:lnTo>
                <a:lnTo>
                  <a:pt x="2270" y="233"/>
                </a:lnTo>
                <a:lnTo>
                  <a:pt x="2271" y="253"/>
                </a:lnTo>
                <a:lnTo>
                  <a:pt x="2271" y="254"/>
                </a:lnTo>
                <a:lnTo>
                  <a:pt x="2272" y="263"/>
                </a:lnTo>
                <a:lnTo>
                  <a:pt x="2272" y="247"/>
                </a:lnTo>
                <a:lnTo>
                  <a:pt x="2273" y="249"/>
                </a:lnTo>
                <a:lnTo>
                  <a:pt x="2274" y="260"/>
                </a:lnTo>
                <a:lnTo>
                  <a:pt x="2274" y="259"/>
                </a:lnTo>
                <a:lnTo>
                  <a:pt x="2275" y="250"/>
                </a:lnTo>
                <a:lnTo>
                  <a:pt x="2276" y="245"/>
                </a:lnTo>
                <a:lnTo>
                  <a:pt x="2276" y="231"/>
                </a:lnTo>
                <a:lnTo>
                  <a:pt x="2277" y="247"/>
                </a:lnTo>
                <a:lnTo>
                  <a:pt x="2278" y="281"/>
                </a:lnTo>
                <a:lnTo>
                  <a:pt x="2278" y="307"/>
                </a:lnTo>
                <a:lnTo>
                  <a:pt x="2279" y="329"/>
                </a:lnTo>
                <a:lnTo>
                  <a:pt x="2280" y="295"/>
                </a:lnTo>
                <a:lnTo>
                  <a:pt x="2280" y="249"/>
                </a:lnTo>
                <a:lnTo>
                  <a:pt x="2281" y="221"/>
                </a:lnTo>
                <a:lnTo>
                  <a:pt x="2282" y="201"/>
                </a:lnTo>
                <a:lnTo>
                  <a:pt x="2282" y="189"/>
                </a:lnTo>
                <a:lnTo>
                  <a:pt x="2283" y="186"/>
                </a:lnTo>
                <a:lnTo>
                  <a:pt x="2284" y="190"/>
                </a:lnTo>
                <a:lnTo>
                  <a:pt x="2285" y="190"/>
                </a:lnTo>
                <a:lnTo>
                  <a:pt x="2285" y="184"/>
                </a:lnTo>
                <a:lnTo>
                  <a:pt x="2286" y="184"/>
                </a:lnTo>
                <a:lnTo>
                  <a:pt x="2286" y="185"/>
                </a:lnTo>
                <a:lnTo>
                  <a:pt x="2287" y="190"/>
                </a:lnTo>
                <a:lnTo>
                  <a:pt x="2288" y="204"/>
                </a:lnTo>
                <a:lnTo>
                  <a:pt x="2288" y="209"/>
                </a:lnTo>
                <a:lnTo>
                  <a:pt x="2289" y="226"/>
                </a:lnTo>
                <a:lnTo>
                  <a:pt x="2290" y="243"/>
                </a:lnTo>
                <a:lnTo>
                  <a:pt x="2290" y="281"/>
                </a:lnTo>
                <a:lnTo>
                  <a:pt x="2291" y="322"/>
                </a:lnTo>
                <a:lnTo>
                  <a:pt x="2292" y="351"/>
                </a:lnTo>
                <a:lnTo>
                  <a:pt x="2292" y="378"/>
                </a:lnTo>
                <a:lnTo>
                  <a:pt x="2293" y="401"/>
                </a:lnTo>
                <a:lnTo>
                  <a:pt x="2294" y="413"/>
                </a:lnTo>
                <a:lnTo>
                  <a:pt x="2294" y="421"/>
                </a:lnTo>
                <a:lnTo>
                  <a:pt x="2295" y="434"/>
                </a:lnTo>
                <a:lnTo>
                  <a:pt x="2295" y="439"/>
                </a:lnTo>
                <a:lnTo>
                  <a:pt x="2296" y="421"/>
                </a:lnTo>
                <a:lnTo>
                  <a:pt x="2297" y="394"/>
                </a:lnTo>
                <a:lnTo>
                  <a:pt x="2298" y="328"/>
                </a:lnTo>
                <a:lnTo>
                  <a:pt x="2298" y="290"/>
                </a:lnTo>
                <a:lnTo>
                  <a:pt x="2299" y="240"/>
                </a:lnTo>
                <a:lnTo>
                  <a:pt x="2300" y="228"/>
                </a:lnTo>
                <a:lnTo>
                  <a:pt x="2300" y="224"/>
                </a:lnTo>
                <a:lnTo>
                  <a:pt x="2301" y="236"/>
                </a:lnTo>
                <a:lnTo>
                  <a:pt x="2301" y="250"/>
                </a:lnTo>
                <a:lnTo>
                  <a:pt x="2302" y="258"/>
                </a:lnTo>
                <a:lnTo>
                  <a:pt x="2303" y="252"/>
                </a:lnTo>
                <a:lnTo>
                  <a:pt x="2303" y="256"/>
                </a:lnTo>
                <a:lnTo>
                  <a:pt x="2304" y="247"/>
                </a:lnTo>
                <a:lnTo>
                  <a:pt x="2305" y="256"/>
                </a:lnTo>
                <a:lnTo>
                  <a:pt x="2306" y="273"/>
                </a:lnTo>
                <a:lnTo>
                  <a:pt x="2306" y="261"/>
                </a:lnTo>
                <a:lnTo>
                  <a:pt x="2307" y="257"/>
                </a:lnTo>
                <a:lnTo>
                  <a:pt x="2308" y="246"/>
                </a:lnTo>
                <a:lnTo>
                  <a:pt x="2308" y="245"/>
                </a:lnTo>
                <a:lnTo>
                  <a:pt x="2309" y="255"/>
                </a:lnTo>
                <a:lnTo>
                  <a:pt x="2309" y="287"/>
                </a:lnTo>
                <a:lnTo>
                  <a:pt x="2310" y="308"/>
                </a:lnTo>
                <a:lnTo>
                  <a:pt x="2311" y="324"/>
                </a:lnTo>
                <a:lnTo>
                  <a:pt x="2312" y="285"/>
                </a:lnTo>
                <a:lnTo>
                  <a:pt x="2312" y="242"/>
                </a:lnTo>
                <a:lnTo>
                  <a:pt x="2313" y="211"/>
                </a:lnTo>
                <a:lnTo>
                  <a:pt x="2314" y="186"/>
                </a:lnTo>
                <a:lnTo>
                  <a:pt x="2314" y="168"/>
                </a:lnTo>
                <a:lnTo>
                  <a:pt x="2315" y="166"/>
                </a:lnTo>
                <a:lnTo>
                  <a:pt x="2315" y="175"/>
                </a:lnTo>
                <a:lnTo>
                  <a:pt x="2316" y="171"/>
                </a:lnTo>
                <a:lnTo>
                  <a:pt x="2317" y="169"/>
                </a:lnTo>
                <a:lnTo>
                  <a:pt x="2317" y="162"/>
                </a:lnTo>
                <a:lnTo>
                  <a:pt x="2318" y="152"/>
                </a:lnTo>
                <a:lnTo>
                  <a:pt x="2319" y="152"/>
                </a:lnTo>
                <a:lnTo>
                  <a:pt x="2320" y="159"/>
                </a:lnTo>
                <a:lnTo>
                  <a:pt x="2320" y="164"/>
                </a:lnTo>
                <a:lnTo>
                  <a:pt x="2321" y="176"/>
                </a:lnTo>
                <a:lnTo>
                  <a:pt x="2321" y="182"/>
                </a:lnTo>
                <a:lnTo>
                  <a:pt x="2322" y="200"/>
                </a:lnTo>
                <a:lnTo>
                  <a:pt x="2323" y="219"/>
                </a:lnTo>
                <a:lnTo>
                  <a:pt x="2323" y="235"/>
                </a:lnTo>
                <a:lnTo>
                  <a:pt x="2324" y="270"/>
                </a:lnTo>
                <a:lnTo>
                  <a:pt x="2325" y="302"/>
                </a:lnTo>
                <a:lnTo>
                  <a:pt x="2325" y="327"/>
                </a:lnTo>
                <a:lnTo>
                  <a:pt x="2326" y="349"/>
                </a:lnTo>
                <a:lnTo>
                  <a:pt x="2327" y="399"/>
                </a:lnTo>
                <a:lnTo>
                  <a:pt x="2328" y="427"/>
                </a:lnTo>
                <a:lnTo>
                  <a:pt x="2328" y="436"/>
                </a:lnTo>
                <a:lnTo>
                  <a:pt x="2329" y="436"/>
                </a:lnTo>
                <a:lnTo>
                  <a:pt x="2329" y="416"/>
                </a:lnTo>
                <a:lnTo>
                  <a:pt x="2330" y="417"/>
                </a:lnTo>
                <a:lnTo>
                  <a:pt x="2331" y="384"/>
                </a:lnTo>
                <a:lnTo>
                  <a:pt x="2331" y="370"/>
                </a:lnTo>
                <a:lnTo>
                  <a:pt x="2332" y="327"/>
                </a:lnTo>
                <a:lnTo>
                  <a:pt x="2333" y="317"/>
                </a:lnTo>
                <a:lnTo>
                  <a:pt x="2333" y="262"/>
                </a:lnTo>
                <a:lnTo>
                  <a:pt x="2334" y="244"/>
                </a:lnTo>
                <a:lnTo>
                  <a:pt x="2335" y="215"/>
                </a:lnTo>
                <a:lnTo>
                  <a:pt x="2335" y="209"/>
                </a:lnTo>
                <a:lnTo>
                  <a:pt x="2336" y="192"/>
                </a:lnTo>
                <a:lnTo>
                  <a:pt x="2337" y="184"/>
                </a:lnTo>
                <a:lnTo>
                  <a:pt x="2337" y="184"/>
                </a:lnTo>
                <a:lnTo>
                  <a:pt x="2338" y="181"/>
                </a:lnTo>
                <a:lnTo>
                  <a:pt x="2339" y="190"/>
                </a:lnTo>
                <a:lnTo>
                  <a:pt x="2339" y="198"/>
                </a:lnTo>
                <a:lnTo>
                  <a:pt x="2340" y="203"/>
                </a:lnTo>
                <a:lnTo>
                  <a:pt x="2341" y="216"/>
                </a:lnTo>
                <a:lnTo>
                  <a:pt x="2341" y="245"/>
                </a:lnTo>
                <a:lnTo>
                  <a:pt x="2342" y="286"/>
                </a:lnTo>
                <a:lnTo>
                  <a:pt x="2343" y="318"/>
                </a:lnTo>
                <a:lnTo>
                  <a:pt x="2343" y="295"/>
                </a:lnTo>
                <a:lnTo>
                  <a:pt x="2344" y="259"/>
                </a:lnTo>
                <a:lnTo>
                  <a:pt x="2344" y="225"/>
                </a:lnTo>
                <a:lnTo>
                  <a:pt x="2345" y="207"/>
                </a:lnTo>
                <a:lnTo>
                  <a:pt x="2346" y="191"/>
                </a:lnTo>
                <a:lnTo>
                  <a:pt x="2347" y="182"/>
                </a:lnTo>
                <a:lnTo>
                  <a:pt x="2347" y="182"/>
                </a:lnTo>
                <a:lnTo>
                  <a:pt x="2348" y="192"/>
                </a:lnTo>
                <a:lnTo>
                  <a:pt x="2349" y="184"/>
                </a:lnTo>
                <a:lnTo>
                  <a:pt x="2349" y="177"/>
                </a:lnTo>
                <a:lnTo>
                  <a:pt x="2350" y="175"/>
                </a:lnTo>
                <a:lnTo>
                  <a:pt x="2351" y="162"/>
                </a:lnTo>
                <a:lnTo>
                  <a:pt x="2351" y="155"/>
                </a:lnTo>
                <a:lnTo>
                  <a:pt x="2352" y="156"/>
                </a:lnTo>
                <a:lnTo>
                  <a:pt x="2352" y="160"/>
                </a:lnTo>
                <a:lnTo>
                  <a:pt x="2353" y="164"/>
                </a:lnTo>
                <a:lnTo>
                  <a:pt x="2354" y="185"/>
                </a:lnTo>
                <a:lnTo>
                  <a:pt x="2355" y="206"/>
                </a:lnTo>
                <a:lnTo>
                  <a:pt x="2355" y="219"/>
                </a:lnTo>
                <a:lnTo>
                  <a:pt x="2356" y="251"/>
                </a:lnTo>
                <a:lnTo>
                  <a:pt x="2357" y="282"/>
                </a:lnTo>
                <a:lnTo>
                  <a:pt x="2357" y="312"/>
                </a:lnTo>
                <a:lnTo>
                  <a:pt x="2358" y="335"/>
                </a:lnTo>
                <a:lnTo>
                  <a:pt x="2358" y="393"/>
                </a:lnTo>
                <a:lnTo>
                  <a:pt x="2359" y="424"/>
                </a:lnTo>
                <a:lnTo>
                  <a:pt x="2360" y="433"/>
                </a:lnTo>
                <a:lnTo>
                  <a:pt x="2361" y="434"/>
                </a:lnTo>
                <a:lnTo>
                  <a:pt x="2361" y="431"/>
                </a:lnTo>
                <a:lnTo>
                  <a:pt x="2362" y="428"/>
                </a:lnTo>
                <a:lnTo>
                  <a:pt x="2363" y="410"/>
                </a:lnTo>
                <a:lnTo>
                  <a:pt x="2363" y="395"/>
                </a:lnTo>
                <a:lnTo>
                  <a:pt x="2364" y="369"/>
                </a:lnTo>
                <a:lnTo>
                  <a:pt x="2364" y="352"/>
                </a:lnTo>
                <a:lnTo>
                  <a:pt x="2365" y="304"/>
                </a:lnTo>
                <a:lnTo>
                  <a:pt x="2366" y="280"/>
                </a:lnTo>
                <a:lnTo>
                  <a:pt x="2366" y="234"/>
                </a:lnTo>
                <a:lnTo>
                  <a:pt x="2367" y="232"/>
                </a:lnTo>
                <a:lnTo>
                  <a:pt x="2368" y="214"/>
                </a:lnTo>
                <a:lnTo>
                  <a:pt x="2369" y="207"/>
                </a:lnTo>
                <a:lnTo>
                  <a:pt x="2369" y="204"/>
                </a:lnTo>
                <a:lnTo>
                  <a:pt x="2370" y="212"/>
                </a:lnTo>
                <a:lnTo>
                  <a:pt x="2371" y="220"/>
                </a:lnTo>
                <a:lnTo>
                  <a:pt x="2371" y="224"/>
                </a:lnTo>
                <a:lnTo>
                  <a:pt x="2372" y="227"/>
                </a:lnTo>
                <a:lnTo>
                  <a:pt x="2372" y="231"/>
                </a:lnTo>
                <a:lnTo>
                  <a:pt x="2373" y="249"/>
                </a:lnTo>
                <a:lnTo>
                  <a:pt x="2374" y="266"/>
                </a:lnTo>
                <a:lnTo>
                  <a:pt x="2374" y="292"/>
                </a:lnTo>
                <a:lnTo>
                  <a:pt x="2375" y="278"/>
                </a:lnTo>
                <a:lnTo>
                  <a:pt x="2376" y="262"/>
                </a:lnTo>
                <a:lnTo>
                  <a:pt x="2377" y="247"/>
                </a:lnTo>
                <a:lnTo>
                  <a:pt x="2377" y="240"/>
                </a:lnTo>
                <a:lnTo>
                  <a:pt x="2378" y="240"/>
                </a:lnTo>
                <a:lnTo>
                  <a:pt x="2378" y="258"/>
                </a:lnTo>
                <a:lnTo>
                  <a:pt x="2379" y="271"/>
                </a:lnTo>
                <a:lnTo>
                  <a:pt x="2380" y="275"/>
                </a:lnTo>
                <a:lnTo>
                  <a:pt x="2380" y="283"/>
                </a:lnTo>
                <a:lnTo>
                  <a:pt x="2381" y="279"/>
                </a:lnTo>
                <a:lnTo>
                  <a:pt x="2382" y="284"/>
                </a:lnTo>
                <a:lnTo>
                  <a:pt x="2382" y="304"/>
                </a:lnTo>
                <a:lnTo>
                  <a:pt x="2383" y="331"/>
                </a:lnTo>
                <a:lnTo>
                  <a:pt x="2384" y="344"/>
                </a:lnTo>
              </a:path>
            </a:pathLst>
          </a:custGeom>
          <a:noFill/>
          <a:ln w="63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Rectangle 98">
            <a:extLst>
              <a:ext uri="{FF2B5EF4-FFF2-40B4-BE49-F238E27FC236}">
                <a16:creationId xmlns:a16="http://schemas.microsoft.com/office/drawing/2014/main" id="{9EDCF62A-E26E-4896-A48B-AB1BF864EA8D}"/>
              </a:ext>
            </a:extLst>
          </p:cNvPr>
          <p:cNvSpPr>
            <a:spLocks noChangeArrowheads="1"/>
          </p:cNvSpPr>
          <p:nvPr/>
        </p:nvSpPr>
        <p:spPr bwMode="auto">
          <a:xfrm>
            <a:off x="939006" y="4786313"/>
            <a:ext cx="10433050" cy="960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Line 6">
            <a:extLst>
              <a:ext uri="{FF2B5EF4-FFF2-40B4-BE49-F238E27FC236}">
                <a16:creationId xmlns:a16="http://schemas.microsoft.com/office/drawing/2014/main" id="{1755FFAF-67C1-4FAC-AE51-B4833B166C5B}"/>
              </a:ext>
            </a:extLst>
          </p:cNvPr>
          <p:cNvSpPr>
            <a:spLocks noChangeShapeType="1"/>
          </p:cNvSpPr>
          <p:nvPr/>
        </p:nvSpPr>
        <p:spPr bwMode="auto">
          <a:xfrm>
            <a:off x="879475" y="5746751"/>
            <a:ext cx="10433050"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7">
            <a:extLst>
              <a:ext uri="{FF2B5EF4-FFF2-40B4-BE49-F238E27FC236}">
                <a16:creationId xmlns:a16="http://schemas.microsoft.com/office/drawing/2014/main" id="{6C0F9C9E-1F76-482E-8122-521F1CDBB90A}"/>
              </a:ext>
            </a:extLst>
          </p:cNvPr>
          <p:cNvSpPr>
            <a:spLocks noChangeShapeType="1"/>
          </p:cNvSpPr>
          <p:nvPr/>
        </p:nvSpPr>
        <p:spPr bwMode="auto">
          <a:xfrm flipV="1">
            <a:off x="879475" y="5702301"/>
            <a:ext cx="0" cy="444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8">
            <a:extLst>
              <a:ext uri="{FF2B5EF4-FFF2-40B4-BE49-F238E27FC236}">
                <a16:creationId xmlns:a16="http://schemas.microsoft.com/office/drawing/2014/main" id="{7DF3E3D1-F54E-42DC-A9C2-97D48B7B222D}"/>
              </a:ext>
            </a:extLst>
          </p:cNvPr>
          <p:cNvSpPr>
            <a:spLocks noChangeShapeType="1"/>
          </p:cNvSpPr>
          <p:nvPr/>
        </p:nvSpPr>
        <p:spPr bwMode="auto">
          <a:xfrm flipV="1">
            <a:off x="11312525" y="5702301"/>
            <a:ext cx="0" cy="444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Rectangle 9">
            <a:extLst>
              <a:ext uri="{FF2B5EF4-FFF2-40B4-BE49-F238E27FC236}">
                <a16:creationId xmlns:a16="http://schemas.microsoft.com/office/drawing/2014/main" id="{B5A3540A-992D-4454-8DC7-DFCE9151E2CD}"/>
              </a:ext>
            </a:extLst>
          </p:cNvPr>
          <p:cNvSpPr>
            <a:spLocks noChangeArrowheads="1"/>
          </p:cNvSpPr>
          <p:nvPr/>
        </p:nvSpPr>
        <p:spPr bwMode="auto">
          <a:xfrm>
            <a:off x="835025" y="5759451"/>
            <a:ext cx="20796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 name="Rectangle 10">
            <a:extLst>
              <a:ext uri="{FF2B5EF4-FFF2-40B4-BE49-F238E27FC236}">
                <a16:creationId xmlns:a16="http://schemas.microsoft.com/office/drawing/2014/main" id="{C7D2CE71-61B3-483C-9F08-6070B963EC01}"/>
              </a:ext>
            </a:extLst>
          </p:cNvPr>
          <p:cNvSpPr>
            <a:spLocks noChangeArrowheads="1"/>
          </p:cNvSpPr>
          <p:nvPr/>
        </p:nvSpPr>
        <p:spPr bwMode="auto">
          <a:xfrm>
            <a:off x="11163300" y="5759451"/>
            <a:ext cx="55086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 name="Line 11">
            <a:extLst>
              <a:ext uri="{FF2B5EF4-FFF2-40B4-BE49-F238E27FC236}">
                <a16:creationId xmlns:a16="http://schemas.microsoft.com/office/drawing/2014/main" id="{D6CEC108-FDA1-4FE6-A020-9933FAF8BF02}"/>
              </a:ext>
            </a:extLst>
          </p:cNvPr>
          <p:cNvSpPr>
            <a:spLocks noChangeShapeType="1"/>
          </p:cNvSpPr>
          <p:nvPr/>
        </p:nvSpPr>
        <p:spPr bwMode="auto">
          <a:xfrm flipV="1">
            <a:off x="879475" y="4786313"/>
            <a:ext cx="0" cy="960438"/>
          </a:xfrm>
          <a:prstGeom prst="line">
            <a:avLst/>
          </a:prstGeom>
          <a:noFill/>
          <a:ln w="635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
            <a:extLst>
              <a:ext uri="{FF2B5EF4-FFF2-40B4-BE49-F238E27FC236}">
                <a16:creationId xmlns:a16="http://schemas.microsoft.com/office/drawing/2014/main" id="{CED92226-F477-4BED-9F6D-F3C4A2BB9F1D}"/>
              </a:ext>
            </a:extLst>
          </p:cNvPr>
          <p:cNvSpPr>
            <a:spLocks/>
          </p:cNvSpPr>
          <p:nvPr/>
        </p:nvSpPr>
        <p:spPr bwMode="auto">
          <a:xfrm>
            <a:off x="879475" y="4830763"/>
            <a:ext cx="10433050" cy="871538"/>
          </a:xfrm>
          <a:custGeom>
            <a:avLst/>
            <a:gdLst>
              <a:gd name="T0" fmla="*/ 103 w 6572"/>
              <a:gd name="T1" fmla="*/ 533 h 549"/>
              <a:gd name="T2" fmla="*/ 207 w 6572"/>
              <a:gd name="T3" fmla="*/ 284 h 549"/>
              <a:gd name="T4" fmla="*/ 311 w 6572"/>
              <a:gd name="T5" fmla="*/ 310 h 549"/>
              <a:gd name="T6" fmla="*/ 415 w 6572"/>
              <a:gd name="T7" fmla="*/ 305 h 549"/>
              <a:gd name="T8" fmla="*/ 519 w 6572"/>
              <a:gd name="T9" fmla="*/ 295 h 549"/>
              <a:gd name="T10" fmla="*/ 623 w 6572"/>
              <a:gd name="T11" fmla="*/ 528 h 549"/>
              <a:gd name="T12" fmla="*/ 727 w 6572"/>
              <a:gd name="T13" fmla="*/ 346 h 549"/>
              <a:gd name="T14" fmla="*/ 831 w 6572"/>
              <a:gd name="T15" fmla="*/ 299 h 549"/>
              <a:gd name="T16" fmla="*/ 936 w 6572"/>
              <a:gd name="T17" fmla="*/ 293 h 549"/>
              <a:gd name="T18" fmla="*/ 1039 w 6572"/>
              <a:gd name="T19" fmla="*/ 295 h 549"/>
              <a:gd name="T20" fmla="*/ 1144 w 6572"/>
              <a:gd name="T21" fmla="*/ 492 h 549"/>
              <a:gd name="T22" fmla="*/ 1248 w 6572"/>
              <a:gd name="T23" fmla="*/ 506 h 549"/>
              <a:gd name="T24" fmla="*/ 1352 w 6572"/>
              <a:gd name="T25" fmla="*/ 285 h 549"/>
              <a:gd name="T26" fmla="*/ 1456 w 6572"/>
              <a:gd name="T27" fmla="*/ 283 h 549"/>
              <a:gd name="T28" fmla="*/ 1560 w 6572"/>
              <a:gd name="T29" fmla="*/ 172 h 549"/>
              <a:gd name="T30" fmla="*/ 1664 w 6572"/>
              <a:gd name="T31" fmla="*/ 421 h 549"/>
              <a:gd name="T32" fmla="*/ 1768 w 6572"/>
              <a:gd name="T33" fmla="*/ 542 h 549"/>
              <a:gd name="T34" fmla="*/ 1872 w 6572"/>
              <a:gd name="T35" fmla="*/ 272 h 549"/>
              <a:gd name="T36" fmla="*/ 1976 w 6572"/>
              <a:gd name="T37" fmla="*/ 303 h 549"/>
              <a:gd name="T38" fmla="*/ 2080 w 6572"/>
              <a:gd name="T39" fmla="*/ 267 h 549"/>
              <a:gd name="T40" fmla="*/ 2184 w 6572"/>
              <a:gd name="T41" fmla="*/ 205 h 549"/>
              <a:gd name="T42" fmla="*/ 2289 w 6572"/>
              <a:gd name="T43" fmla="*/ 542 h 549"/>
              <a:gd name="T44" fmla="*/ 2392 w 6572"/>
              <a:gd name="T45" fmla="*/ 352 h 549"/>
              <a:gd name="T46" fmla="*/ 2497 w 6572"/>
              <a:gd name="T47" fmla="*/ 322 h 549"/>
              <a:gd name="T48" fmla="*/ 2601 w 6572"/>
              <a:gd name="T49" fmla="*/ 359 h 549"/>
              <a:gd name="T50" fmla="*/ 2705 w 6572"/>
              <a:gd name="T51" fmla="*/ 178 h 549"/>
              <a:gd name="T52" fmla="*/ 2809 w 6572"/>
              <a:gd name="T53" fmla="*/ 0 h 549"/>
              <a:gd name="T54" fmla="*/ 2913 w 6572"/>
              <a:gd name="T55" fmla="*/ 503 h 549"/>
              <a:gd name="T56" fmla="*/ 3017 w 6572"/>
              <a:gd name="T57" fmla="*/ 334 h 549"/>
              <a:gd name="T58" fmla="*/ 3121 w 6572"/>
              <a:gd name="T59" fmla="*/ 300 h 549"/>
              <a:gd name="T60" fmla="*/ 3225 w 6572"/>
              <a:gd name="T61" fmla="*/ 212 h 549"/>
              <a:gd name="T62" fmla="*/ 3329 w 6572"/>
              <a:gd name="T63" fmla="*/ 180 h 549"/>
              <a:gd name="T64" fmla="*/ 3433 w 6572"/>
              <a:gd name="T65" fmla="*/ 398 h 549"/>
              <a:gd name="T66" fmla="*/ 3537 w 6572"/>
              <a:gd name="T67" fmla="*/ 311 h 549"/>
              <a:gd name="T68" fmla="*/ 3642 w 6572"/>
              <a:gd name="T69" fmla="*/ 348 h 549"/>
              <a:gd name="T70" fmla="*/ 3745 w 6572"/>
              <a:gd name="T71" fmla="*/ 298 h 549"/>
              <a:gd name="T72" fmla="*/ 3850 w 6572"/>
              <a:gd name="T73" fmla="*/ 213 h 549"/>
              <a:gd name="T74" fmla="*/ 3954 w 6572"/>
              <a:gd name="T75" fmla="*/ 331 h 549"/>
              <a:gd name="T76" fmla="*/ 4058 w 6572"/>
              <a:gd name="T77" fmla="*/ 509 h 549"/>
              <a:gd name="T78" fmla="*/ 4162 w 6572"/>
              <a:gd name="T79" fmla="*/ 329 h 549"/>
              <a:gd name="T80" fmla="*/ 4266 w 6572"/>
              <a:gd name="T81" fmla="*/ 354 h 549"/>
              <a:gd name="T82" fmla="*/ 4370 w 6572"/>
              <a:gd name="T83" fmla="*/ 218 h 549"/>
              <a:gd name="T84" fmla="*/ 4474 w 6572"/>
              <a:gd name="T85" fmla="*/ 393 h 549"/>
              <a:gd name="T86" fmla="*/ 4578 w 6572"/>
              <a:gd name="T87" fmla="*/ 521 h 549"/>
              <a:gd name="T88" fmla="*/ 4682 w 6572"/>
              <a:gd name="T89" fmla="*/ 362 h 549"/>
              <a:gd name="T90" fmla="*/ 4786 w 6572"/>
              <a:gd name="T91" fmla="*/ 310 h 549"/>
              <a:gd name="T92" fmla="*/ 4890 w 6572"/>
              <a:gd name="T93" fmla="*/ 269 h 549"/>
              <a:gd name="T94" fmla="*/ 4995 w 6572"/>
              <a:gd name="T95" fmla="*/ 372 h 549"/>
              <a:gd name="T96" fmla="*/ 5098 w 6572"/>
              <a:gd name="T97" fmla="*/ 531 h 549"/>
              <a:gd name="T98" fmla="*/ 5202 w 6572"/>
              <a:gd name="T99" fmla="*/ 465 h 549"/>
              <a:gd name="T100" fmla="*/ 5307 w 6572"/>
              <a:gd name="T101" fmla="*/ 309 h 549"/>
              <a:gd name="T102" fmla="*/ 5411 w 6572"/>
              <a:gd name="T103" fmla="*/ 283 h 549"/>
              <a:gd name="T104" fmla="*/ 5515 w 6572"/>
              <a:gd name="T105" fmla="*/ 238 h 549"/>
              <a:gd name="T106" fmla="*/ 5619 w 6572"/>
              <a:gd name="T107" fmla="*/ 518 h 549"/>
              <a:gd name="T108" fmla="*/ 5723 w 6572"/>
              <a:gd name="T109" fmla="*/ 346 h 549"/>
              <a:gd name="T110" fmla="*/ 5827 w 6572"/>
              <a:gd name="T111" fmla="*/ 190 h 549"/>
              <a:gd name="T112" fmla="*/ 5931 w 6572"/>
              <a:gd name="T113" fmla="*/ 294 h 549"/>
              <a:gd name="T114" fmla="*/ 6035 w 6572"/>
              <a:gd name="T115" fmla="*/ 247 h 549"/>
              <a:gd name="T116" fmla="*/ 6139 w 6572"/>
              <a:gd name="T117" fmla="*/ 459 h 549"/>
              <a:gd name="T118" fmla="*/ 6243 w 6572"/>
              <a:gd name="T119" fmla="*/ 507 h 549"/>
              <a:gd name="T120" fmla="*/ 6348 w 6572"/>
              <a:gd name="T121" fmla="*/ 310 h 549"/>
              <a:gd name="T122" fmla="*/ 6451 w 6572"/>
              <a:gd name="T123" fmla="*/ 244 h 549"/>
              <a:gd name="T124" fmla="*/ 6555 w 6572"/>
              <a:gd name="T125" fmla="*/ 28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2" h="549">
                <a:moveTo>
                  <a:pt x="0" y="387"/>
                </a:moveTo>
                <a:lnTo>
                  <a:pt x="3" y="445"/>
                </a:lnTo>
                <a:lnTo>
                  <a:pt x="4" y="471"/>
                </a:lnTo>
                <a:lnTo>
                  <a:pt x="6" y="496"/>
                </a:lnTo>
                <a:lnTo>
                  <a:pt x="8" y="512"/>
                </a:lnTo>
                <a:lnTo>
                  <a:pt x="10" y="526"/>
                </a:lnTo>
                <a:lnTo>
                  <a:pt x="12" y="532"/>
                </a:lnTo>
                <a:lnTo>
                  <a:pt x="13" y="536"/>
                </a:lnTo>
                <a:lnTo>
                  <a:pt x="15" y="538"/>
                </a:lnTo>
                <a:lnTo>
                  <a:pt x="17" y="545"/>
                </a:lnTo>
                <a:lnTo>
                  <a:pt x="19" y="537"/>
                </a:lnTo>
                <a:lnTo>
                  <a:pt x="21" y="508"/>
                </a:lnTo>
                <a:lnTo>
                  <a:pt x="23" y="471"/>
                </a:lnTo>
                <a:lnTo>
                  <a:pt x="24" y="399"/>
                </a:lnTo>
                <a:lnTo>
                  <a:pt x="26" y="340"/>
                </a:lnTo>
                <a:lnTo>
                  <a:pt x="28" y="276"/>
                </a:lnTo>
                <a:lnTo>
                  <a:pt x="30" y="266"/>
                </a:lnTo>
                <a:lnTo>
                  <a:pt x="31" y="266"/>
                </a:lnTo>
                <a:lnTo>
                  <a:pt x="33" y="286"/>
                </a:lnTo>
                <a:lnTo>
                  <a:pt x="36" y="292"/>
                </a:lnTo>
                <a:lnTo>
                  <a:pt x="37" y="320"/>
                </a:lnTo>
                <a:lnTo>
                  <a:pt x="39" y="322"/>
                </a:lnTo>
                <a:lnTo>
                  <a:pt x="41" y="328"/>
                </a:lnTo>
                <a:lnTo>
                  <a:pt x="43" y="289"/>
                </a:lnTo>
                <a:lnTo>
                  <a:pt x="44" y="300"/>
                </a:lnTo>
                <a:lnTo>
                  <a:pt x="46" y="309"/>
                </a:lnTo>
                <a:lnTo>
                  <a:pt x="48" y="320"/>
                </a:lnTo>
                <a:lnTo>
                  <a:pt x="50" y="316"/>
                </a:lnTo>
                <a:lnTo>
                  <a:pt x="52" y="306"/>
                </a:lnTo>
                <a:lnTo>
                  <a:pt x="54" y="298"/>
                </a:lnTo>
                <a:lnTo>
                  <a:pt x="56" y="301"/>
                </a:lnTo>
                <a:lnTo>
                  <a:pt x="57" y="320"/>
                </a:lnTo>
                <a:lnTo>
                  <a:pt x="59" y="353"/>
                </a:lnTo>
                <a:lnTo>
                  <a:pt x="61" y="365"/>
                </a:lnTo>
                <a:lnTo>
                  <a:pt x="63" y="330"/>
                </a:lnTo>
                <a:lnTo>
                  <a:pt x="64" y="281"/>
                </a:lnTo>
                <a:lnTo>
                  <a:pt x="66" y="237"/>
                </a:lnTo>
                <a:lnTo>
                  <a:pt x="68" y="226"/>
                </a:lnTo>
                <a:lnTo>
                  <a:pt x="70" y="207"/>
                </a:lnTo>
                <a:lnTo>
                  <a:pt x="72" y="201"/>
                </a:lnTo>
                <a:lnTo>
                  <a:pt x="74" y="209"/>
                </a:lnTo>
                <a:lnTo>
                  <a:pt x="75" y="217"/>
                </a:lnTo>
                <a:lnTo>
                  <a:pt x="77" y="218"/>
                </a:lnTo>
                <a:lnTo>
                  <a:pt x="79" y="212"/>
                </a:lnTo>
                <a:lnTo>
                  <a:pt x="81" y="235"/>
                </a:lnTo>
                <a:lnTo>
                  <a:pt x="83" y="240"/>
                </a:lnTo>
                <a:lnTo>
                  <a:pt x="85" y="275"/>
                </a:lnTo>
                <a:lnTo>
                  <a:pt x="87" y="320"/>
                </a:lnTo>
                <a:lnTo>
                  <a:pt x="88" y="375"/>
                </a:lnTo>
                <a:lnTo>
                  <a:pt x="90" y="420"/>
                </a:lnTo>
                <a:lnTo>
                  <a:pt x="92" y="457"/>
                </a:lnTo>
                <a:lnTo>
                  <a:pt x="94" y="485"/>
                </a:lnTo>
                <a:lnTo>
                  <a:pt x="95" y="502"/>
                </a:lnTo>
                <a:lnTo>
                  <a:pt x="97" y="518"/>
                </a:lnTo>
                <a:lnTo>
                  <a:pt x="100" y="526"/>
                </a:lnTo>
                <a:lnTo>
                  <a:pt x="101" y="533"/>
                </a:lnTo>
                <a:lnTo>
                  <a:pt x="103" y="533"/>
                </a:lnTo>
                <a:lnTo>
                  <a:pt x="105" y="541"/>
                </a:lnTo>
                <a:lnTo>
                  <a:pt x="107" y="539"/>
                </a:lnTo>
                <a:lnTo>
                  <a:pt x="108" y="510"/>
                </a:lnTo>
                <a:lnTo>
                  <a:pt x="110" y="473"/>
                </a:lnTo>
                <a:lnTo>
                  <a:pt x="112" y="398"/>
                </a:lnTo>
                <a:lnTo>
                  <a:pt x="114" y="341"/>
                </a:lnTo>
                <a:lnTo>
                  <a:pt x="116" y="283"/>
                </a:lnTo>
                <a:lnTo>
                  <a:pt x="118" y="278"/>
                </a:lnTo>
                <a:lnTo>
                  <a:pt x="119" y="274"/>
                </a:lnTo>
                <a:lnTo>
                  <a:pt x="121" y="287"/>
                </a:lnTo>
                <a:lnTo>
                  <a:pt x="123" y="297"/>
                </a:lnTo>
                <a:lnTo>
                  <a:pt x="125" y="317"/>
                </a:lnTo>
                <a:lnTo>
                  <a:pt x="127" y="313"/>
                </a:lnTo>
                <a:lnTo>
                  <a:pt x="128" y="325"/>
                </a:lnTo>
                <a:lnTo>
                  <a:pt x="130" y="308"/>
                </a:lnTo>
                <a:lnTo>
                  <a:pt x="132" y="306"/>
                </a:lnTo>
                <a:lnTo>
                  <a:pt x="134" y="314"/>
                </a:lnTo>
                <a:lnTo>
                  <a:pt x="136" y="323"/>
                </a:lnTo>
                <a:lnTo>
                  <a:pt x="138" y="308"/>
                </a:lnTo>
                <a:lnTo>
                  <a:pt x="139" y="300"/>
                </a:lnTo>
                <a:lnTo>
                  <a:pt x="141" y="290"/>
                </a:lnTo>
                <a:lnTo>
                  <a:pt x="143" y="295"/>
                </a:lnTo>
                <a:lnTo>
                  <a:pt x="145" y="326"/>
                </a:lnTo>
                <a:lnTo>
                  <a:pt x="146" y="363"/>
                </a:lnTo>
                <a:lnTo>
                  <a:pt x="149" y="370"/>
                </a:lnTo>
                <a:lnTo>
                  <a:pt x="151" y="324"/>
                </a:lnTo>
                <a:lnTo>
                  <a:pt x="152" y="271"/>
                </a:lnTo>
                <a:lnTo>
                  <a:pt x="154" y="241"/>
                </a:lnTo>
                <a:lnTo>
                  <a:pt x="156" y="233"/>
                </a:lnTo>
                <a:lnTo>
                  <a:pt x="158" y="207"/>
                </a:lnTo>
                <a:lnTo>
                  <a:pt x="159" y="199"/>
                </a:lnTo>
                <a:lnTo>
                  <a:pt x="161" y="203"/>
                </a:lnTo>
                <a:lnTo>
                  <a:pt x="163" y="202"/>
                </a:lnTo>
                <a:lnTo>
                  <a:pt x="165" y="200"/>
                </a:lnTo>
                <a:lnTo>
                  <a:pt x="167" y="199"/>
                </a:lnTo>
                <a:lnTo>
                  <a:pt x="169" y="210"/>
                </a:lnTo>
                <a:lnTo>
                  <a:pt x="171" y="221"/>
                </a:lnTo>
                <a:lnTo>
                  <a:pt x="172" y="232"/>
                </a:lnTo>
                <a:lnTo>
                  <a:pt x="174" y="258"/>
                </a:lnTo>
                <a:lnTo>
                  <a:pt x="176" y="310"/>
                </a:lnTo>
                <a:lnTo>
                  <a:pt x="178" y="350"/>
                </a:lnTo>
                <a:lnTo>
                  <a:pt x="179" y="396"/>
                </a:lnTo>
                <a:lnTo>
                  <a:pt x="182" y="429"/>
                </a:lnTo>
                <a:lnTo>
                  <a:pt x="183" y="456"/>
                </a:lnTo>
                <a:lnTo>
                  <a:pt x="185" y="478"/>
                </a:lnTo>
                <a:lnTo>
                  <a:pt x="187" y="496"/>
                </a:lnTo>
                <a:lnTo>
                  <a:pt x="189" y="510"/>
                </a:lnTo>
                <a:lnTo>
                  <a:pt x="190" y="512"/>
                </a:lnTo>
                <a:lnTo>
                  <a:pt x="192" y="524"/>
                </a:lnTo>
                <a:lnTo>
                  <a:pt x="194" y="528"/>
                </a:lnTo>
                <a:lnTo>
                  <a:pt x="196" y="509"/>
                </a:lnTo>
                <a:lnTo>
                  <a:pt x="198" y="474"/>
                </a:lnTo>
                <a:lnTo>
                  <a:pt x="200" y="408"/>
                </a:lnTo>
                <a:lnTo>
                  <a:pt x="202" y="356"/>
                </a:lnTo>
                <a:lnTo>
                  <a:pt x="203" y="296"/>
                </a:lnTo>
                <a:lnTo>
                  <a:pt x="205" y="285"/>
                </a:lnTo>
                <a:lnTo>
                  <a:pt x="207" y="284"/>
                </a:lnTo>
                <a:lnTo>
                  <a:pt x="209" y="291"/>
                </a:lnTo>
                <a:lnTo>
                  <a:pt x="210" y="298"/>
                </a:lnTo>
                <a:lnTo>
                  <a:pt x="212" y="323"/>
                </a:lnTo>
                <a:lnTo>
                  <a:pt x="215" y="325"/>
                </a:lnTo>
                <a:lnTo>
                  <a:pt x="216" y="323"/>
                </a:lnTo>
                <a:lnTo>
                  <a:pt x="218" y="311"/>
                </a:lnTo>
                <a:lnTo>
                  <a:pt x="220" y="304"/>
                </a:lnTo>
                <a:lnTo>
                  <a:pt x="222" y="319"/>
                </a:lnTo>
                <a:lnTo>
                  <a:pt x="223" y="322"/>
                </a:lnTo>
                <a:lnTo>
                  <a:pt x="225" y="316"/>
                </a:lnTo>
                <a:lnTo>
                  <a:pt x="227" y="296"/>
                </a:lnTo>
                <a:lnTo>
                  <a:pt x="229" y="286"/>
                </a:lnTo>
                <a:lnTo>
                  <a:pt x="231" y="297"/>
                </a:lnTo>
                <a:lnTo>
                  <a:pt x="233" y="329"/>
                </a:lnTo>
                <a:lnTo>
                  <a:pt x="234" y="349"/>
                </a:lnTo>
                <a:lnTo>
                  <a:pt x="236" y="359"/>
                </a:lnTo>
                <a:lnTo>
                  <a:pt x="238" y="308"/>
                </a:lnTo>
                <a:lnTo>
                  <a:pt x="240" y="242"/>
                </a:lnTo>
                <a:lnTo>
                  <a:pt x="242" y="204"/>
                </a:lnTo>
                <a:lnTo>
                  <a:pt x="243" y="208"/>
                </a:lnTo>
                <a:lnTo>
                  <a:pt x="245" y="186"/>
                </a:lnTo>
                <a:lnTo>
                  <a:pt x="247" y="176"/>
                </a:lnTo>
                <a:lnTo>
                  <a:pt x="249" y="193"/>
                </a:lnTo>
                <a:lnTo>
                  <a:pt x="251" y="201"/>
                </a:lnTo>
                <a:lnTo>
                  <a:pt x="253" y="210"/>
                </a:lnTo>
                <a:lnTo>
                  <a:pt x="254" y="205"/>
                </a:lnTo>
                <a:lnTo>
                  <a:pt x="256" y="201"/>
                </a:lnTo>
                <a:lnTo>
                  <a:pt x="258" y="194"/>
                </a:lnTo>
                <a:lnTo>
                  <a:pt x="260" y="214"/>
                </a:lnTo>
                <a:lnTo>
                  <a:pt x="261" y="215"/>
                </a:lnTo>
                <a:lnTo>
                  <a:pt x="264" y="232"/>
                </a:lnTo>
                <a:lnTo>
                  <a:pt x="266" y="247"/>
                </a:lnTo>
                <a:lnTo>
                  <a:pt x="267" y="274"/>
                </a:lnTo>
                <a:lnTo>
                  <a:pt x="269" y="301"/>
                </a:lnTo>
                <a:lnTo>
                  <a:pt x="271" y="323"/>
                </a:lnTo>
                <a:lnTo>
                  <a:pt x="273" y="346"/>
                </a:lnTo>
                <a:lnTo>
                  <a:pt x="274" y="368"/>
                </a:lnTo>
                <a:lnTo>
                  <a:pt x="276" y="406"/>
                </a:lnTo>
                <a:lnTo>
                  <a:pt x="278" y="434"/>
                </a:lnTo>
                <a:lnTo>
                  <a:pt x="280" y="487"/>
                </a:lnTo>
                <a:lnTo>
                  <a:pt x="282" y="517"/>
                </a:lnTo>
                <a:lnTo>
                  <a:pt x="284" y="526"/>
                </a:lnTo>
                <a:lnTo>
                  <a:pt x="286" y="523"/>
                </a:lnTo>
                <a:lnTo>
                  <a:pt x="287" y="512"/>
                </a:lnTo>
                <a:lnTo>
                  <a:pt x="289" y="504"/>
                </a:lnTo>
                <a:lnTo>
                  <a:pt x="291" y="488"/>
                </a:lnTo>
                <a:lnTo>
                  <a:pt x="293" y="472"/>
                </a:lnTo>
                <a:lnTo>
                  <a:pt x="294" y="433"/>
                </a:lnTo>
                <a:lnTo>
                  <a:pt x="297" y="403"/>
                </a:lnTo>
                <a:lnTo>
                  <a:pt x="298" y="356"/>
                </a:lnTo>
                <a:lnTo>
                  <a:pt x="300" y="327"/>
                </a:lnTo>
                <a:lnTo>
                  <a:pt x="302" y="306"/>
                </a:lnTo>
                <a:lnTo>
                  <a:pt x="304" y="306"/>
                </a:lnTo>
                <a:lnTo>
                  <a:pt x="305" y="305"/>
                </a:lnTo>
                <a:lnTo>
                  <a:pt x="307" y="302"/>
                </a:lnTo>
                <a:lnTo>
                  <a:pt x="309" y="309"/>
                </a:lnTo>
                <a:lnTo>
                  <a:pt x="311" y="310"/>
                </a:lnTo>
                <a:lnTo>
                  <a:pt x="313" y="298"/>
                </a:lnTo>
                <a:lnTo>
                  <a:pt x="315" y="314"/>
                </a:lnTo>
                <a:lnTo>
                  <a:pt x="317" y="310"/>
                </a:lnTo>
                <a:lnTo>
                  <a:pt x="318" y="309"/>
                </a:lnTo>
                <a:lnTo>
                  <a:pt x="320" y="312"/>
                </a:lnTo>
                <a:lnTo>
                  <a:pt x="322" y="324"/>
                </a:lnTo>
                <a:lnTo>
                  <a:pt x="324" y="321"/>
                </a:lnTo>
                <a:lnTo>
                  <a:pt x="325" y="291"/>
                </a:lnTo>
                <a:lnTo>
                  <a:pt x="328" y="255"/>
                </a:lnTo>
                <a:lnTo>
                  <a:pt x="330" y="241"/>
                </a:lnTo>
                <a:lnTo>
                  <a:pt x="331" y="224"/>
                </a:lnTo>
                <a:lnTo>
                  <a:pt x="333" y="195"/>
                </a:lnTo>
                <a:lnTo>
                  <a:pt x="335" y="186"/>
                </a:lnTo>
                <a:lnTo>
                  <a:pt x="337" y="220"/>
                </a:lnTo>
                <a:lnTo>
                  <a:pt x="338" y="231"/>
                </a:lnTo>
                <a:lnTo>
                  <a:pt x="340" y="229"/>
                </a:lnTo>
                <a:lnTo>
                  <a:pt x="342" y="215"/>
                </a:lnTo>
                <a:lnTo>
                  <a:pt x="344" y="215"/>
                </a:lnTo>
                <a:lnTo>
                  <a:pt x="346" y="201"/>
                </a:lnTo>
                <a:lnTo>
                  <a:pt x="348" y="196"/>
                </a:lnTo>
                <a:lnTo>
                  <a:pt x="349" y="195"/>
                </a:lnTo>
                <a:lnTo>
                  <a:pt x="351" y="204"/>
                </a:lnTo>
                <a:lnTo>
                  <a:pt x="353" y="233"/>
                </a:lnTo>
                <a:lnTo>
                  <a:pt x="355" y="240"/>
                </a:lnTo>
                <a:lnTo>
                  <a:pt x="357" y="271"/>
                </a:lnTo>
                <a:lnTo>
                  <a:pt x="358" y="292"/>
                </a:lnTo>
                <a:lnTo>
                  <a:pt x="361" y="320"/>
                </a:lnTo>
                <a:lnTo>
                  <a:pt x="362" y="350"/>
                </a:lnTo>
                <a:lnTo>
                  <a:pt x="364" y="383"/>
                </a:lnTo>
                <a:lnTo>
                  <a:pt x="366" y="410"/>
                </a:lnTo>
                <a:lnTo>
                  <a:pt x="368" y="476"/>
                </a:lnTo>
                <a:lnTo>
                  <a:pt x="369" y="510"/>
                </a:lnTo>
                <a:lnTo>
                  <a:pt x="371" y="526"/>
                </a:lnTo>
                <a:lnTo>
                  <a:pt x="373" y="525"/>
                </a:lnTo>
                <a:lnTo>
                  <a:pt x="375" y="514"/>
                </a:lnTo>
                <a:lnTo>
                  <a:pt x="377" y="506"/>
                </a:lnTo>
                <a:lnTo>
                  <a:pt x="379" y="486"/>
                </a:lnTo>
                <a:lnTo>
                  <a:pt x="381" y="468"/>
                </a:lnTo>
                <a:lnTo>
                  <a:pt x="382" y="442"/>
                </a:lnTo>
                <a:lnTo>
                  <a:pt x="384" y="417"/>
                </a:lnTo>
                <a:lnTo>
                  <a:pt x="386" y="388"/>
                </a:lnTo>
                <a:lnTo>
                  <a:pt x="388" y="361"/>
                </a:lnTo>
                <a:lnTo>
                  <a:pt x="389" y="325"/>
                </a:lnTo>
                <a:lnTo>
                  <a:pt x="391" y="313"/>
                </a:lnTo>
                <a:lnTo>
                  <a:pt x="393" y="297"/>
                </a:lnTo>
                <a:lnTo>
                  <a:pt x="395" y="302"/>
                </a:lnTo>
                <a:lnTo>
                  <a:pt x="397" y="292"/>
                </a:lnTo>
                <a:lnTo>
                  <a:pt x="399" y="305"/>
                </a:lnTo>
                <a:lnTo>
                  <a:pt x="401" y="310"/>
                </a:lnTo>
                <a:lnTo>
                  <a:pt x="402" y="317"/>
                </a:lnTo>
                <a:lnTo>
                  <a:pt x="404" y="313"/>
                </a:lnTo>
                <a:lnTo>
                  <a:pt x="406" y="319"/>
                </a:lnTo>
                <a:lnTo>
                  <a:pt x="408" y="326"/>
                </a:lnTo>
                <a:lnTo>
                  <a:pt x="410" y="346"/>
                </a:lnTo>
                <a:lnTo>
                  <a:pt x="412" y="351"/>
                </a:lnTo>
                <a:lnTo>
                  <a:pt x="413" y="337"/>
                </a:lnTo>
                <a:lnTo>
                  <a:pt x="415" y="305"/>
                </a:lnTo>
                <a:lnTo>
                  <a:pt x="417" y="284"/>
                </a:lnTo>
                <a:lnTo>
                  <a:pt x="419" y="285"/>
                </a:lnTo>
                <a:lnTo>
                  <a:pt x="420" y="278"/>
                </a:lnTo>
                <a:lnTo>
                  <a:pt x="422" y="284"/>
                </a:lnTo>
                <a:lnTo>
                  <a:pt x="424" y="307"/>
                </a:lnTo>
                <a:lnTo>
                  <a:pt x="426" y="314"/>
                </a:lnTo>
                <a:lnTo>
                  <a:pt x="428" y="332"/>
                </a:lnTo>
                <a:lnTo>
                  <a:pt x="430" y="330"/>
                </a:lnTo>
                <a:lnTo>
                  <a:pt x="432" y="355"/>
                </a:lnTo>
                <a:lnTo>
                  <a:pt x="433" y="367"/>
                </a:lnTo>
                <a:lnTo>
                  <a:pt x="435" y="399"/>
                </a:lnTo>
                <a:lnTo>
                  <a:pt x="437" y="426"/>
                </a:lnTo>
                <a:lnTo>
                  <a:pt x="439" y="456"/>
                </a:lnTo>
                <a:lnTo>
                  <a:pt x="440" y="490"/>
                </a:lnTo>
                <a:lnTo>
                  <a:pt x="443" y="510"/>
                </a:lnTo>
                <a:lnTo>
                  <a:pt x="445" y="524"/>
                </a:lnTo>
                <a:lnTo>
                  <a:pt x="446" y="532"/>
                </a:lnTo>
                <a:lnTo>
                  <a:pt x="448" y="541"/>
                </a:lnTo>
                <a:lnTo>
                  <a:pt x="450" y="548"/>
                </a:lnTo>
                <a:lnTo>
                  <a:pt x="452" y="548"/>
                </a:lnTo>
                <a:lnTo>
                  <a:pt x="453" y="544"/>
                </a:lnTo>
                <a:lnTo>
                  <a:pt x="455" y="541"/>
                </a:lnTo>
                <a:lnTo>
                  <a:pt x="457" y="533"/>
                </a:lnTo>
                <a:lnTo>
                  <a:pt x="459" y="506"/>
                </a:lnTo>
                <a:lnTo>
                  <a:pt x="461" y="474"/>
                </a:lnTo>
                <a:lnTo>
                  <a:pt x="463" y="409"/>
                </a:lnTo>
                <a:lnTo>
                  <a:pt x="464" y="364"/>
                </a:lnTo>
                <a:lnTo>
                  <a:pt x="466" y="319"/>
                </a:lnTo>
                <a:lnTo>
                  <a:pt x="468" y="305"/>
                </a:lnTo>
                <a:lnTo>
                  <a:pt x="470" y="314"/>
                </a:lnTo>
                <a:lnTo>
                  <a:pt x="472" y="312"/>
                </a:lnTo>
                <a:lnTo>
                  <a:pt x="473" y="325"/>
                </a:lnTo>
                <a:lnTo>
                  <a:pt x="476" y="349"/>
                </a:lnTo>
                <a:lnTo>
                  <a:pt x="477" y="339"/>
                </a:lnTo>
                <a:lnTo>
                  <a:pt x="479" y="348"/>
                </a:lnTo>
                <a:lnTo>
                  <a:pt x="481" y="336"/>
                </a:lnTo>
                <a:lnTo>
                  <a:pt x="483" y="332"/>
                </a:lnTo>
                <a:lnTo>
                  <a:pt x="484" y="334"/>
                </a:lnTo>
                <a:lnTo>
                  <a:pt x="486" y="348"/>
                </a:lnTo>
                <a:lnTo>
                  <a:pt x="488" y="329"/>
                </a:lnTo>
                <a:lnTo>
                  <a:pt x="490" y="322"/>
                </a:lnTo>
                <a:lnTo>
                  <a:pt x="492" y="309"/>
                </a:lnTo>
                <a:lnTo>
                  <a:pt x="494" y="308"/>
                </a:lnTo>
                <a:lnTo>
                  <a:pt x="496" y="323"/>
                </a:lnTo>
                <a:lnTo>
                  <a:pt x="497" y="342"/>
                </a:lnTo>
                <a:lnTo>
                  <a:pt x="499" y="340"/>
                </a:lnTo>
                <a:lnTo>
                  <a:pt x="501" y="299"/>
                </a:lnTo>
                <a:lnTo>
                  <a:pt x="503" y="264"/>
                </a:lnTo>
                <a:lnTo>
                  <a:pt x="504" y="230"/>
                </a:lnTo>
                <a:lnTo>
                  <a:pt x="506" y="219"/>
                </a:lnTo>
                <a:lnTo>
                  <a:pt x="508" y="215"/>
                </a:lnTo>
                <a:lnTo>
                  <a:pt x="510" y="226"/>
                </a:lnTo>
                <a:lnTo>
                  <a:pt x="512" y="250"/>
                </a:lnTo>
                <a:lnTo>
                  <a:pt x="514" y="266"/>
                </a:lnTo>
                <a:lnTo>
                  <a:pt x="516" y="266"/>
                </a:lnTo>
                <a:lnTo>
                  <a:pt x="517" y="281"/>
                </a:lnTo>
                <a:lnTo>
                  <a:pt x="519" y="295"/>
                </a:lnTo>
                <a:lnTo>
                  <a:pt x="521" y="323"/>
                </a:lnTo>
                <a:lnTo>
                  <a:pt x="523" y="346"/>
                </a:lnTo>
                <a:lnTo>
                  <a:pt x="525" y="403"/>
                </a:lnTo>
                <a:lnTo>
                  <a:pt x="527" y="435"/>
                </a:lnTo>
                <a:lnTo>
                  <a:pt x="528" y="477"/>
                </a:lnTo>
                <a:lnTo>
                  <a:pt x="530" y="496"/>
                </a:lnTo>
                <a:lnTo>
                  <a:pt x="532" y="513"/>
                </a:lnTo>
                <a:lnTo>
                  <a:pt x="534" y="525"/>
                </a:lnTo>
                <a:lnTo>
                  <a:pt x="535" y="538"/>
                </a:lnTo>
                <a:lnTo>
                  <a:pt x="537" y="544"/>
                </a:lnTo>
                <a:lnTo>
                  <a:pt x="540" y="547"/>
                </a:lnTo>
                <a:lnTo>
                  <a:pt x="541" y="544"/>
                </a:lnTo>
                <a:lnTo>
                  <a:pt x="543" y="545"/>
                </a:lnTo>
                <a:lnTo>
                  <a:pt x="545" y="541"/>
                </a:lnTo>
                <a:lnTo>
                  <a:pt x="547" y="510"/>
                </a:lnTo>
                <a:lnTo>
                  <a:pt x="548" y="475"/>
                </a:lnTo>
                <a:lnTo>
                  <a:pt x="550" y="406"/>
                </a:lnTo>
                <a:lnTo>
                  <a:pt x="552" y="354"/>
                </a:lnTo>
                <a:lnTo>
                  <a:pt x="554" y="296"/>
                </a:lnTo>
                <a:lnTo>
                  <a:pt x="556" y="286"/>
                </a:lnTo>
                <a:lnTo>
                  <a:pt x="558" y="287"/>
                </a:lnTo>
                <a:lnTo>
                  <a:pt x="560" y="299"/>
                </a:lnTo>
                <a:lnTo>
                  <a:pt x="561" y="313"/>
                </a:lnTo>
                <a:lnTo>
                  <a:pt x="563" y="329"/>
                </a:lnTo>
                <a:lnTo>
                  <a:pt x="565" y="330"/>
                </a:lnTo>
                <a:lnTo>
                  <a:pt x="567" y="344"/>
                </a:lnTo>
                <a:lnTo>
                  <a:pt x="568" y="326"/>
                </a:lnTo>
                <a:lnTo>
                  <a:pt x="570" y="318"/>
                </a:lnTo>
                <a:lnTo>
                  <a:pt x="572" y="325"/>
                </a:lnTo>
                <a:lnTo>
                  <a:pt x="574" y="333"/>
                </a:lnTo>
                <a:lnTo>
                  <a:pt x="576" y="324"/>
                </a:lnTo>
                <a:lnTo>
                  <a:pt x="578" y="317"/>
                </a:lnTo>
                <a:lnTo>
                  <a:pt x="579" y="304"/>
                </a:lnTo>
                <a:lnTo>
                  <a:pt x="581" y="300"/>
                </a:lnTo>
                <a:lnTo>
                  <a:pt x="583" y="336"/>
                </a:lnTo>
                <a:lnTo>
                  <a:pt x="585" y="360"/>
                </a:lnTo>
                <a:lnTo>
                  <a:pt x="587" y="370"/>
                </a:lnTo>
                <a:lnTo>
                  <a:pt x="589" y="324"/>
                </a:lnTo>
                <a:lnTo>
                  <a:pt x="591" y="274"/>
                </a:lnTo>
                <a:lnTo>
                  <a:pt x="592" y="236"/>
                </a:lnTo>
                <a:lnTo>
                  <a:pt x="594" y="226"/>
                </a:lnTo>
                <a:lnTo>
                  <a:pt x="596" y="210"/>
                </a:lnTo>
                <a:lnTo>
                  <a:pt x="598" y="208"/>
                </a:lnTo>
                <a:lnTo>
                  <a:pt x="599" y="222"/>
                </a:lnTo>
                <a:lnTo>
                  <a:pt x="601" y="227"/>
                </a:lnTo>
                <a:lnTo>
                  <a:pt x="603" y="226"/>
                </a:lnTo>
                <a:lnTo>
                  <a:pt x="605" y="233"/>
                </a:lnTo>
                <a:lnTo>
                  <a:pt x="607" y="251"/>
                </a:lnTo>
                <a:lnTo>
                  <a:pt x="609" y="248"/>
                </a:lnTo>
                <a:lnTo>
                  <a:pt x="611" y="259"/>
                </a:lnTo>
                <a:lnTo>
                  <a:pt x="612" y="339"/>
                </a:lnTo>
                <a:lnTo>
                  <a:pt x="614" y="390"/>
                </a:lnTo>
                <a:lnTo>
                  <a:pt x="616" y="440"/>
                </a:lnTo>
                <a:lnTo>
                  <a:pt x="618" y="475"/>
                </a:lnTo>
                <a:lnTo>
                  <a:pt x="619" y="495"/>
                </a:lnTo>
                <a:lnTo>
                  <a:pt x="622" y="517"/>
                </a:lnTo>
                <a:lnTo>
                  <a:pt x="623" y="528"/>
                </a:lnTo>
                <a:lnTo>
                  <a:pt x="625" y="537"/>
                </a:lnTo>
                <a:lnTo>
                  <a:pt x="627" y="540"/>
                </a:lnTo>
                <a:lnTo>
                  <a:pt x="629" y="539"/>
                </a:lnTo>
                <a:lnTo>
                  <a:pt x="631" y="542"/>
                </a:lnTo>
                <a:lnTo>
                  <a:pt x="632" y="537"/>
                </a:lnTo>
                <a:lnTo>
                  <a:pt x="634" y="510"/>
                </a:lnTo>
                <a:lnTo>
                  <a:pt x="636" y="474"/>
                </a:lnTo>
                <a:lnTo>
                  <a:pt x="638" y="403"/>
                </a:lnTo>
                <a:lnTo>
                  <a:pt x="640" y="342"/>
                </a:lnTo>
                <a:lnTo>
                  <a:pt x="642" y="288"/>
                </a:lnTo>
                <a:lnTo>
                  <a:pt x="643" y="276"/>
                </a:lnTo>
                <a:lnTo>
                  <a:pt x="645" y="281"/>
                </a:lnTo>
                <a:lnTo>
                  <a:pt x="647" y="306"/>
                </a:lnTo>
                <a:lnTo>
                  <a:pt x="649" y="310"/>
                </a:lnTo>
                <a:lnTo>
                  <a:pt x="650" y="321"/>
                </a:lnTo>
                <a:lnTo>
                  <a:pt x="652" y="321"/>
                </a:lnTo>
                <a:lnTo>
                  <a:pt x="655" y="329"/>
                </a:lnTo>
                <a:lnTo>
                  <a:pt x="656" y="306"/>
                </a:lnTo>
                <a:lnTo>
                  <a:pt x="658" y="308"/>
                </a:lnTo>
                <a:lnTo>
                  <a:pt x="660" y="316"/>
                </a:lnTo>
                <a:lnTo>
                  <a:pt x="662" y="325"/>
                </a:lnTo>
                <a:lnTo>
                  <a:pt x="663" y="314"/>
                </a:lnTo>
                <a:lnTo>
                  <a:pt x="665" y="309"/>
                </a:lnTo>
                <a:lnTo>
                  <a:pt x="667" y="295"/>
                </a:lnTo>
                <a:lnTo>
                  <a:pt x="669" y="300"/>
                </a:lnTo>
                <a:lnTo>
                  <a:pt x="671" y="322"/>
                </a:lnTo>
                <a:lnTo>
                  <a:pt x="673" y="353"/>
                </a:lnTo>
                <a:lnTo>
                  <a:pt x="675" y="366"/>
                </a:lnTo>
                <a:lnTo>
                  <a:pt x="676" y="324"/>
                </a:lnTo>
                <a:lnTo>
                  <a:pt x="678" y="275"/>
                </a:lnTo>
                <a:lnTo>
                  <a:pt x="680" y="227"/>
                </a:lnTo>
                <a:lnTo>
                  <a:pt x="682" y="212"/>
                </a:lnTo>
                <a:lnTo>
                  <a:pt x="683" y="196"/>
                </a:lnTo>
                <a:lnTo>
                  <a:pt x="685" y="198"/>
                </a:lnTo>
                <a:lnTo>
                  <a:pt x="687" y="205"/>
                </a:lnTo>
                <a:lnTo>
                  <a:pt x="689" y="208"/>
                </a:lnTo>
                <a:lnTo>
                  <a:pt x="691" y="208"/>
                </a:lnTo>
                <a:lnTo>
                  <a:pt x="693" y="210"/>
                </a:lnTo>
                <a:lnTo>
                  <a:pt x="694" y="212"/>
                </a:lnTo>
                <a:lnTo>
                  <a:pt x="696" y="231"/>
                </a:lnTo>
                <a:lnTo>
                  <a:pt x="698" y="272"/>
                </a:lnTo>
                <a:lnTo>
                  <a:pt x="700" y="322"/>
                </a:lnTo>
                <a:lnTo>
                  <a:pt x="702" y="374"/>
                </a:lnTo>
                <a:lnTo>
                  <a:pt x="704" y="420"/>
                </a:lnTo>
                <a:lnTo>
                  <a:pt x="706" y="459"/>
                </a:lnTo>
                <a:lnTo>
                  <a:pt x="707" y="485"/>
                </a:lnTo>
                <a:lnTo>
                  <a:pt x="709" y="500"/>
                </a:lnTo>
                <a:lnTo>
                  <a:pt x="711" y="520"/>
                </a:lnTo>
                <a:lnTo>
                  <a:pt x="713" y="531"/>
                </a:lnTo>
                <a:lnTo>
                  <a:pt x="714" y="535"/>
                </a:lnTo>
                <a:lnTo>
                  <a:pt x="716" y="531"/>
                </a:lnTo>
                <a:lnTo>
                  <a:pt x="718" y="536"/>
                </a:lnTo>
                <a:lnTo>
                  <a:pt x="720" y="531"/>
                </a:lnTo>
                <a:lnTo>
                  <a:pt x="722" y="505"/>
                </a:lnTo>
                <a:lnTo>
                  <a:pt x="724" y="475"/>
                </a:lnTo>
                <a:lnTo>
                  <a:pt x="726" y="396"/>
                </a:lnTo>
                <a:lnTo>
                  <a:pt x="727" y="346"/>
                </a:lnTo>
                <a:lnTo>
                  <a:pt x="729" y="281"/>
                </a:lnTo>
                <a:lnTo>
                  <a:pt x="731" y="273"/>
                </a:lnTo>
                <a:lnTo>
                  <a:pt x="733" y="281"/>
                </a:lnTo>
                <a:lnTo>
                  <a:pt x="734" y="292"/>
                </a:lnTo>
                <a:lnTo>
                  <a:pt x="737" y="298"/>
                </a:lnTo>
                <a:lnTo>
                  <a:pt x="738" y="311"/>
                </a:lnTo>
                <a:lnTo>
                  <a:pt x="740" y="309"/>
                </a:lnTo>
                <a:lnTo>
                  <a:pt x="742" y="318"/>
                </a:lnTo>
                <a:lnTo>
                  <a:pt x="744" y="306"/>
                </a:lnTo>
                <a:lnTo>
                  <a:pt x="746" y="302"/>
                </a:lnTo>
                <a:lnTo>
                  <a:pt x="747" y="307"/>
                </a:lnTo>
                <a:lnTo>
                  <a:pt x="749" y="319"/>
                </a:lnTo>
                <a:lnTo>
                  <a:pt x="751" y="296"/>
                </a:lnTo>
                <a:lnTo>
                  <a:pt x="753" y="290"/>
                </a:lnTo>
                <a:lnTo>
                  <a:pt x="755" y="285"/>
                </a:lnTo>
                <a:lnTo>
                  <a:pt x="757" y="287"/>
                </a:lnTo>
                <a:lnTo>
                  <a:pt x="758" y="317"/>
                </a:lnTo>
                <a:lnTo>
                  <a:pt x="760" y="351"/>
                </a:lnTo>
                <a:lnTo>
                  <a:pt x="762" y="362"/>
                </a:lnTo>
                <a:lnTo>
                  <a:pt x="764" y="314"/>
                </a:lnTo>
                <a:lnTo>
                  <a:pt x="765" y="261"/>
                </a:lnTo>
                <a:lnTo>
                  <a:pt x="767" y="233"/>
                </a:lnTo>
                <a:lnTo>
                  <a:pt x="770" y="209"/>
                </a:lnTo>
                <a:lnTo>
                  <a:pt x="771" y="185"/>
                </a:lnTo>
                <a:lnTo>
                  <a:pt x="773" y="182"/>
                </a:lnTo>
                <a:lnTo>
                  <a:pt x="775" y="187"/>
                </a:lnTo>
                <a:lnTo>
                  <a:pt x="777" y="188"/>
                </a:lnTo>
                <a:lnTo>
                  <a:pt x="778" y="190"/>
                </a:lnTo>
                <a:lnTo>
                  <a:pt x="780" y="182"/>
                </a:lnTo>
                <a:lnTo>
                  <a:pt x="782" y="186"/>
                </a:lnTo>
                <a:lnTo>
                  <a:pt x="784" y="201"/>
                </a:lnTo>
                <a:lnTo>
                  <a:pt x="786" y="223"/>
                </a:lnTo>
                <a:lnTo>
                  <a:pt x="788" y="254"/>
                </a:lnTo>
                <a:lnTo>
                  <a:pt x="790" y="299"/>
                </a:lnTo>
                <a:lnTo>
                  <a:pt x="791" y="354"/>
                </a:lnTo>
                <a:lnTo>
                  <a:pt x="793" y="370"/>
                </a:lnTo>
                <a:lnTo>
                  <a:pt x="795" y="423"/>
                </a:lnTo>
                <a:lnTo>
                  <a:pt x="797" y="458"/>
                </a:lnTo>
                <a:lnTo>
                  <a:pt x="798" y="479"/>
                </a:lnTo>
                <a:lnTo>
                  <a:pt x="801" y="499"/>
                </a:lnTo>
                <a:lnTo>
                  <a:pt x="802" y="512"/>
                </a:lnTo>
                <a:lnTo>
                  <a:pt x="804" y="511"/>
                </a:lnTo>
                <a:lnTo>
                  <a:pt x="806" y="520"/>
                </a:lnTo>
                <a:lnTo>
                  <a:pt x="808" y="524"/>
                </a:lnTo>
                <a:lnTo>
                  <a:pt x="809" y="498"/>
                </a:lnTo>
                <a:lnTo>
                  <a:pt x="811" y="469"/>
                </a:lnTo>
                <a:lnTo>
                  <a:pt x="813" y="401"/>
                </a:lnTo>
                <a:lnTo>
                  <a:pt x="815" y="351"/>
                </a:lnTo>
                <a:lnTo>
                  <a:pt x="817" y="285"/>
                </a:lnTo>
                <a:lnTo>
                  <a:pt x="819" y="268"/>
                </a:lnTo>
                <a:lnTo>
                  <a:pt x="821" y="274"/>
                </a:lnTo>
                <a:lnTo>
                  <a:pt x="822" y="286"/>
                </a:lnTo>
                <a:lnTo>
                  <a:pt x="824" y="291"/>
                </a:lnTo>
                <a:lnTo>
                  <a:pt x="826" y="310"/>
                </a:lnTo>
                <a:lnTo>
                  <a:pt x="828" y="313"/>
                </a:lnTo>
                <a:lnTo>
                  <a:pt x="829" y="314"/>
                </a:lnTo>
                <a:lnTo>
                  <a:pt x="831" y="299"/>
                </a:lnTo>
                <a:lnTo>
                  <a:pt x="834" y="295"/>
                </a:lnTo>
                <a:lnTo>
                  <a:pt x="835" y="314"/>
                </a:lnTo>
                <a:lnTo>
                  <a:pt x="837" y="324"/>
                </a:lnTo>
                <a:lnTo>
                  <a:pt x="839" y="305"/>
                </a:lnTo>
                <a:lnTo>
                  <a:pt x="841" y="284"/>
                </a:lnTo>
                <a:lnTo>
                  <a:pt x="842" y="279"/>
                </a:lnTo>
                <a:lnTo>
                  <a:pt x="844" y="300"/>
                </a:lnTo>
                <a:lnTo>
                  <a:pt x="846" y="331"/>
                </a:lnTo>
                <a:lnTo>
                  <a:pt x="848" y="358"/>
                </a:lnTo>
                <a:lnTo>
                  <a:pt x="850" y="372"/>
                </a:lnTo>
                <a:lnTo>
                  <a:pt x="852" y="322"/>
                </a:lnTo>
                <a:lnTo>
                  <a:pt x="853" y="275"/>
                </a:lnTo>
                <a:lnTo>
                  <a:pt x="855" y="239"/>
                </a:lnTo>
                <a:lnTo>
                  <a:pt x="857" y="225"/>
                </a:lnTo>
                <a:lnTo>
                  <a:pt x="859" y="194"/>
                </a:lnTo>
                <a:lnTo>
                  <a:pt x="861" y="188"/>
                </a:lnTo>
                <a:lnTo>
                  <a:pt x="862" y="198"/>
                </a:lnTo>
                <a:lnTo>
                  <a:pt x="864" y="201"/>
                </a:lnTo>
                <a:lnTo>
                  <a:pt x="866" y="201"/>
                </a:lnTo>
                <a:lnTo>
                  <a:pt x="868" y="195"/>
                </a:lnTo>
                <a:lnTo>
                  <a:pt x="870" y="196"/>
                </a:lnTo>
                <a:lnTo>
                  <a:pt x="872" y="187"/>
                </a:lnTo>
                <a:lnTo>
                  <a:pt x="873" y="180"/>
                </a:lnTo>
                <a:lnTo>
                  <a:pt x="875" y="184"/>
                </a:lnTo>
                <a:lnTo>
                  <a:pt x="877" y="204"/>
                </a:lnTo>
                <a:lnTo>
                  <a:pt x="879" y="226"/>
                </a:lnTo>
                <a:lnTo>
                  <a:pt x="880" y="243"/>
                </a:lnTo>
                <a:lnTo>
                  <a:pt x="883" y="284"/>
                </a:lnTo>
                <a:lnTo>
                  <a:pt x="885" y="286"/>
                </a:lnTo>
                <a:lnTo>
                  <a:pt x="886" y="335"/>
                </a:lnTo>
                <a:lnTo>
                  <a:pt x="888" y="369"/>
                </a:lnTo>
                <a:lnTo>
                  <a:pt x="890" y="398"/>
                </a:lnTo>
                <a:lnTo>
                  <a:pt x="892" y="421"/>
                </a:lnTo>
                <a:lnTo>
                  <a:pt x="893" y="480"/>
                </a:lnTo>
                <a:lnTo>
                  <a:pt x="895" y="508"/>
                </a:lnTo>
                <a:lnTo>
                  <a:pt x="897" y="522"/>
                </a:lnTo>
                <a:lnTo>
                  <a:pt x="899" y="515"/>
                </a:lnTo>
                <a:lnTo>
                  <a:pt x="901" y="497"/>
                </a:lnTo>
                <a:lnTo>
                  <a:pt x="903" y="479"/>
                </a:lnTo>
                <a:lnTo>
                  <a:pt x="905" y="450"/>
                </a:lnTo>
                <a:lnTo>
                  <a:pt x="906" y="423"/>
                </a:lnTo>
                <a:lnTo>
                  <a:pt x="908" y="371"/>
                </a:lnTo>
                <a:lnTo>
                  <a:pt x="910" y="354"/>
                </a:lnTo>
                <a:lnTo>
                  <a:pt x="912" y="304"/>
                </a:lnTo>
                <a:lnTo>
                  <a:pt x="913" y="290"/>
                </a:lnTo>
                <a:lnTo>
                  <a:pt x="916" y="264"/>
                </a:lnTo>
                <a:lnTo>
                  <a:pt x="917" y="269"/>
                </a:lnTo>
                <a:lnTo>
                  <a:pt x="919" y="253"/>
                </a:lnTo>
                <a:lnTo>
                  <a:pt x="921" y="254"/>
                </a:lnTo>
                <a:lnTo>
                  <a:pt x="923" y="248"/>
                </a:lnTo>
                <a:lnTo>
                  <a:pt x="924" y="259"/>
                </a:lnTo>
                <a:lnTo>
                  <a:pt x="926" y="262"/>
                </a:lnTo>
                <a:lnTo>
                  <a:pt x="928" y="272"/>
                </a:lnTo>
                <a:lnTo>
                  <a:pt x="930" y="268"/>
                </a:lnTo>
                <a:lnTo>
                  <a:pt x="932" y="277"/>
                </a:lnTo>
                <a:lnTo>
                  <a:pt x="934" y="266"/>
                </a:lnTo>
                <a:lnTo>
                  <a:pt x="936" y="293"/>
                </a:lnTo>
                <a:lnTo>
                  <a:pt x="937" y="311"/>
                </a:lnTo>
                <a:lnTo>
                  <a:pt x="939" y="282"/>
                </a:lnTo>
                <a:lnTo>
                  <a:pt x="941" y="239"/>
                </a:lnTo>
                <a:lnTo>
                  <a:pt x="943" y="219"/>
                </a:lnTo>
                <a:lnTo>
                  <a:pt x="944" y="195"/>
                </a:lnTo>
                <a:lnTo>
                  <a:pt x="946" y="182"/>
                </a:lnTo>
                <a:lnTo>
                  <a:pt x="949" y="184"/>
                </a:lnTo>
                <a:lnTo>
                  <a:pt x="950" y="204"/>
                </a:lnTo>
                <a:lnTo>
                  <a:pt x="952" y="223"/>
                </a:lnTo>
                <a:lnTo>
                  <a:pt x="954" y="231"/>
                </a:lnTo>
                <a:lnTo>
                  <a:pt x="956" y="220"/>
                </a:lnTo>
                <a:lnTo>
                  <a:pt x="957" y="203"/>
                </a:lnTo>
                <a:lnTo>
                  <a:pt x="959" y="189"/>
                </a:lnTo>
                <a:lnTo>
                  <a:pt x="961" y="176"/>
                </a:lnTo>
                <a:lnTo>
                  <a:pt x="963" y="177"/>
                </a:lnTo>
                <a:lnTo>
                  <a:pt x="965" y="184"/>
                </a:lnTo>
                <a:lnTo>
                  <a:pt x="967" y="202"/>
                </a:lnTo>
                <a:lnTo>
                  <a:pt x="968" y="222"/>
                </a:lnTo>
                <a:lnTo>
                  <a:pt x="970" y="246"/>
                </a:lnTo>
                <a:lnTo>
                  <a:pt x="972" y="265"/>
                </a:lnTo>
                <a:lnTo>
                  <a:pt x="974" y="298"/>
                </a:lnTo>
                <a:lnTo>
                  <a:pt x="976" y="331"/>
                </a:lnTo>
                <a:lnTo>
                  <a:pt x="977" y="365"/>
                </a:lnTo>
                <a:lnTo>
                  <a:pt x="979" y="398"/>
                </a:lnTo>
                <a:lnTo>
                  <a:pt x="981" y="470"/>
                </a:lnTo>
                <a:lnTo>
                  <a:pt x="983" y="510"/>
                </a:lnTo>
                <a:lnTo>
                  <a:pt x="985" y="517"/>
                </a:lnTo>
                <a:lnTo>
                  <a:pt x="987" y="518"/>
                </a:lnTo>
                <a:lnTo>
                  <a:pt x="988" y="504"/>
                </a:lnTo>
                <a:lnTo>
                  <a:pt x="990" y="508"/>
                </a:lnTo>
                <a:lnTo>
                  <a:pt x="992" y="492"/>
                </a:lnTo>
                <a:lnTo>
                  <a:pt x="994" y="472"/>
                </a:lnTo>
                <a:lnTo>
                  <a:pt x="995" y="440"/>
                </a:lnTo>
                <a:lnTo>
                  <a:pt x="998" y="412"/>
                </a:lnTo>
                <a:lnTo>
                  <a:pt x="1000" y="369"/>
                </a:lnTo>
                <a:lnTo>
                  <a:pt x="1001" y="347"/>
                </a:lnTo>
                <a:lnTo>
                  <a:pt x="1003" y="311"/>
                </a:lnTo>
                <a:lnTo>
                  <a:pt x="1005" y="303"/>
                </a:lnTo>
                <a:lnTo>
                  <a:pt x="1007" y="287"/>
                </a:lnTo>
                <a:lnTo>
                  <a:pt x="1008" y="285"/>
                </a:lnTo>
                <a:lnTo>
                  <a:pt x="1010" y="284"/>
                </a:lnTo>
                <a:lnTo>
                  <a:pt x="1012" y="283"/>
                </a:lnTo>
                <a:lnTo>
                  <a:pt x="1014" y="292"/>
                </a:lnTo>
                <a:lnTo>
                  <a:pt x="1016" y="295"/>
                </a:lnTo>
                <a:lnTo>
                  <a:pt x="1018" y="300"/>
                </a:lnTo>
                <a:lnTo>
                  <a:pt x="1020" y="309"/>
                </a:lnTo>
                <a:lnTo>
                  <a:pt x="1021" y="329"/>
                </a:lnTo>
                <a:lnTo>
                  <a:pt x="1023" y="340"/>
                </a:lnTo>
                <a:lnTo>
                  <a:pt x="1025" y="350"/>
                </a:lnTo>
                <a:lnTo>
                  <a:pt x="1027" y="322"/>
                </a:lnTo>
                <a:lnTo>
                  <a:pt x="1029" y="294"/>
                </a:lnTo>
                <a:lnTo>
                  <a:pt x="1031" y="278"/>
                </a:lnTo>
                <a:lnTo>
                  <a:pt x="1032" y="273"/>
                </a:lnTo>
                <a:lnTo>
                  <a:pt x="1034" y="270"/>
                </a:lnTo>
                <a:lnTo>
                  <a:pt x="1036" y="275"/>
                </a:lnTo>
                <a:lnTo>
                  <a:pt x="1038" y="288"/>
                </a:lnTo>
                <a:lnTo>
                  <a:pt x="1039" y="295"/>
                </a:lnTo>
                <a:lnTo>
                  <a:pt x="1041" y="310"/>
                </a:lnTo>
                <a:lnTo>
                  <a:pt x="1043" y="305"/>
                </a:lnTo>
                <a:lnTo>
                  <a:pt x="1045" y="307"/>
                </a:lnTo>
                <a:lnTo>
                  <a:pt x="1047" y="323"/>
                </a:lnTo>
                <a:lnTo>
                  <a:pt x="1049" y="353"/>
                </a:lnTo>
                <a:lnTo>
                  <a:pt x="1051" y="370"/>
                </a:lnTo>
                <a:lnTo>
                  <a:pt x="1052" y="404"/>
                </a:lnTo>
                <a:lnTo>
                  <a:pt x="1054" y="441"/>
                </a:lnTo>
                <a:lnTo>
                  <a:pt x="1056" y="475"/>
                </a:lnTo>
                <a:lnTo>
                  <a:pt x="1058" y="494"/>
                </a:lnTo>
                <a:lnTo>
                  <a:pt x="1059" y="506"/>
                </a:lnTo>
                <a:lnTo>
                  <a:pt x="1062" y="518"/>
                </a:lnTo>
                <a:lnTo>
                  <a:pt x="1064" y="529"/>
                </a:lnTo>
                <a:lnTo>
                  <a:pt x="1065" y="534"/>
                </a:lnTo>
                <a:lnTo>
                  <a:pt x="1067" y="530"/>
                </a:lnTo>
                <a:lnTo>
                  <a:pt x="1069" y="533"/>
                </a:lnTo>
                <a:lnTo>
                  <a:pt x="1071" y="534"/>
                </a:lnTo>
                <a:lnTo>
                  <a:pt x="1072" y="518"/>
                </a:lnTo>
                <a:lnTo>
                  <a:pt x="1074" y="498"/>
                </a:lnTo>
                <a:lnTo>
                  <a:pt x="1076" y="460"/>
                </a:lnTo>
                <a:lnTo>
                  <a:pt x="1078" y="432"/>
                </a:lnTo>
                <a:lnTo>
                  <a:pt x="1080" y="396"/>
                </a:lnTo>
                <a:lnTo>
                  <a:pt x="1082" y="376"/>
                </a:lnTo>
                <a:lnTo>
                  <a:pt x="1083" y="346"/>
                </a:lnTo>
                <a:lnTo>
                  <a:pt x="1085" y="349"/>
                </a:lnTo>
                <a:lnTo>
                  <a:pt x="1087" y="340"/>
                </a:lnTo>
                <a:lnTo>
                  <a:pt x="1089" y="356"/>
                </a:lnTo>
                <a:lnTo>
                  <a:pt x="1090" y="355"/>
                </a:lnTo>
                <a:lnTo>
                  <a:pt x="1092" y="357"/>
                </a:lnTo>
                <a:lnTo>
                  <a:pt x="1095" y="343"/>
                </a:lnTo>
                <a:lnTo>
                  <a:pt x="1096" y="343"/>
                </a:lnTo>
                <a:lnTo>
                  <a:pt x="1098" y="341"/>
                </a:lnTo>
                <a:lnTo>
                  <a:pt x="1100" y="344"/>
                </a:lnTo>
                <a:lnTo>
                  <a:pt x="1102" y="330"/>
                </a:lnTo>
                <a:lnTo>
                  <a:pt x="1103" y="326"/>
                </a:lnTo>
                <a:lnTo>
                  <a:pt x="1105" y="314"/>
                </a:lnTo>
                <a:lnTo>
                  <a:pt x="1107" y="318"/>
                </a:lnTo>
                <a:lnTo>
                  <a:pt x="1109" y="321"/>
                </a:lnTo>
                <a:lnTo>
                  <a:pt x="1111" y="336"/>
                </a:lnTo>
                <a:lnTo>
                  <a:pt x="1113" y="340"/>
                </a:lnTo>
                <a:lnTo>
                  <a:pt x="1115" y="313"/>
                </a:lnTo>
                <a:lnTo>
                  <a:pt x="1116" y="289"/>
                </a:lnTo>
                <a:lnTo>
                  <a:pt x="1118" y="257"/>
                </a:lnTo>
                <a:lnTo>
                  <a:pt x="1120" y="209"/>
                </a:lnTo>
                <a:lnTo>
                  <a:pt x="1122" y="214"/>
                </a:lnTo>
                <a:lnTo>
                  <a:pt x="1123" y="246"/>
                </a:lnTo>
                <a:lnTo>
                  <a:pt x="1125" y="246"/>
                </a:lnTo>
                <a:lnTo>
                  <a:pt x="1127" y="257"/>
                </a:lnTo>
                <a:lnTo>
                  <a:pt x="1129" y="261"/>
                </a:lnTo>
                <a:lnTo>
                  <a:pt x="1131" y="283"/>
                </a:lnTo>
                <a:lnTo>
                  <a:pt x="1133" y="315"/>
                </a:lnTo>
                <a:lnTo>
                  <a:pt x="1135" y="346"/>
                </a:lnTo>
                <a:lnTo>
                  <a:pt x="1136" y="361"/>
                </a:lnTo>
                <a:lnTo>
                  <a:pt x="1138" y="416"/>
                </a:lnTo>
                <a:lnTo>
                  <a:pt x="1140" y="443"/>
                </a:lnTo>
                <a:lnTo>
                  <a:pt x="1142" y="477"/>
                </a:lnTo>
                <a:lnTo>
                  <a:pt x="1144" y="492"/>
                </a:lnTo>
                <a:lnTo>
                  <a:pt x="1146" y="515"/>
                </a:lnTo>
                <a:lnTo>
                  <a:pt x="1147" y="529"/>
                </a:lnTo>
                <a:lnTo>
                  <a:pt x="1149" y="539"/>
                </a:lnTo>
                <a:lnTo>
                  <a:pt x="1151" y="546"/>
                </a:lnTo>
                <a:lnTo>
                  <a:pt x="1153" y="549"/>
                </a:lnTo>
                <a:lnTo>
                  <a:pt x="1154" y="545"/>
                </a:lnTo>
                <a:lnTo>
                  <a:pt x="1156" y="546"/>
                </a:lnTo>
                <a:lnTo>
                  <a:pt x="1158" y="539"/>
                </a:lnTo>
                <a:lnTo>
                  <a:pt x="1160" y="510"/>
                </a:lnTo>
                <a:lnTo>
                  <a:pt x="1162" y="476"/>
                </a:lnTo>
                <a:lnTo>
                  <a:pt x="1164" y="404"/>
                </a:lnTo>
                <a:lnTo>
                  <a:pt x="1166" y="351"/>
                </a:lnTo>
                <a:lnTo>
                  <a:pt x="1167" y="293"/>
                </a:lnTo>
                <a:lnTo>
                  <a:pt x="1169" y="279"/>
                </a:lnTo>
                <a:lnTo>
                  <a:pt x="1171" y="284"/>
                </a:lnTo>
                <a:lnTo>
                  <a:pt x="1173" y="298"/>
                </a:lnTo>
                <a:lnTo>
                  <a:pt x="1174" y="302"/>
                </a:lnTo>
                <a:lnTo>
                  <a:pt x="1177" y="330"/>
                </a:lnTo>
                <a:lnTo>
                  <a:pt x="1179" y="318"/>
                </a:lnTo>
                <a:lnTo>
                  <a:pt x="1180" y="334"/>
                </a:lnTo>
                <a:lnTo>
                  <a:pt x="1182" y="317"/>
                </a:lnTo>
                <a:lnTo>
                  <a:pt x="1184" y="316"/>
                </a:lnTo>
                <a:lnTo>
                  <a:pt x="1186" y="316"/>
                </a:lnTo>
                <a:lnTo>
                  <a:pt x="1187" y="324"/>
                </a:lnTo>
                <a:lnTo>
                  <a:pt x="1189" y="315"/>
                </a:lnTo>
                <a:lnTo>
                  <a:pt x="1191" y="305"/>
                </a:lnTo>
                <a:lnTo>
                  <a:pt x="1193" y="298"/>
                </a:lnTo>
                <a:lnTo>
                  <a:pt x="1195" y="299"/>
                </a:lnTo>
                <a:lnTo>
                  <a:pt x="1197" y="321"/>
                </a:lnTo>
                <a:lnTo>
                  <a:pt x="1198" y="353"/>
                </a:lnTo>
                <a:lnTo>
                  <a:pt x="1200" y="363"/>
                </a:lnTo>
                <a:lnTo>
                  <a:pt x="1202" y="335"/>
                </a:lnTo>
                <a:lnTo>
                  <a:pt x="1204" y="285"/>
                </a:lnTo>
                <a:lnTo>
                  <a:pt x="1205" y="242"/>
                </a:lnTo>
                <a:lnTo>
                  <a:pt x="1207" y="232"/>
                </a:lnTo>
                <a:lnTo>
                  <a:pt x="1210" y="227"/>
                </a:lnTo>
                <a:lnTo>
                  <a:pt x="1211" y="226"/>
                </a:lnTo>
                <a:lnTo>
                  <a:pt x="1213" y="235"/>
                </a:lnTo>
                <a:lnTo>
                  <a:pt x="1215" y="235"/>
                </a:lnTo>
                <a:lnTo>
                  <a:pt x="1217" y="234"/>
                </a:lnTo>
                <a:lnTo>
                  <a:pt x="1218" y="228"/>
                </a:lnTo>
                <a:lnTo>
                  <a:pt x="1220" y="248"/>
                </a:lnTo>
                <a:lnTo>
                  <a:pt x="1222" y="287"/>
                </a:lnTo>
                <a:lnTo>
                  <a:pt x="1224" y="321"/>
                </a:lnTo>
                <a:lnTo>
                  <a:pt x="1226" y="369"/>
                </a:lnTo>
                <a:lnTo>
                  <a:pt x="1228" y="406"/>
                </a:lnTo>
                <a:lnTo>
                  <a:pt x="1230" y="449"/>
                </a:lnTo>
                <a:lnTo>
                  <a:pt x="1231" y="478"/>
                </a:lnTo>
                <a:lnTo>
                  <a:pt x="1233" y="499"/>
                </a:lnTo>
                <a:lnTo>
                  <a:pt x="1235" y="515"/>
                </a:lnTo>
                <a:lnTo>
                  <a:pt x="1237" y="526"/>
                </a:lnTo>
                <a:lnTo>
                  <a:pt x="1238" y="536"/>
                </a:lnTo>
                <a:lnTo>
                  <a:pt x="1241" y="541"/>
                </a:lnTo>
                <a:lnTo>
                  <a:pt x="1242" y="542"/>
                </a:lnTo>
                <a:lnTo>
                  <a:pt x="1244" y="540"/>
                </a:lnTo>
                <a:lnTo>
                  <a:pt x="1246" y="538"/>
                </a:lnTo>
                <a:lnTo>
                  <a:pt x="1248" y="506"/>
                </a:lnTo>
                <a:lnTo>
                  <a:pt x="1250" y="473"/>
                </a:lnTo>
                <a:lnTo>
                  <a:pt x="1251" y="399"/>
                </a:lnTo>
                <a:lnTo>
                  <a:pt x="1253" y="341"/>
                </a:lnTo>
                <a:lnTo>
                  <a:pt x="1255" y="283"/>
                </a:lnTo>
                <a:lnTo>
                  <a:pt x="1257" y="273"/>
                </a:lnTo>
                <a:lnTo>
                  <a:pt x="1259" y="273"/>
                </a:lnTo>
                <a:lnTo>
                  <a:pt x="1261" y="287"/>
                </a:lnTo>
                <a:lnTo>
                  <a:pt x="1262" y="303"/>
                </a:lnTo>
                <a:lnTo>
                  <a:pt x="1264" y="320"/>
                </a:lnTo>
                <a:lnTo>
                  <a:pt x="1266" y="302"/>
                </a:lnTo>
                <a:lnTo>
                  <a:pt x="1268" y="319"/>
                </a:lnTo>
                <a:lnTo>
                  <a:pt x="1269" y="302"/>
                </a:lnTo>
                <a:lnTo>
                  <a:pt x="1271" y="306"/>
                </a:lnTo>
                <a:lnTo>
                  <a:pt x="1274" y="303"/>
                </a:lnTo>
                <a:lnTo>
                  <a:pt x="1275" y="311"/>
                </a:lnTo>
                <a:lnTo>
                  <a:pt x="1277" y="304"/>
                </a:lnTo>
                <a:lnTo>
                  <a:pt x="1279" y="297"/>
                </a:lnTo>
                <a:lnTo>
                  <a:pt x="1281" y="287"/>
                </a:lnTo>
                <a:lnTo>
                  <a:pt x="1282" y="293"/>
                </a:lnTo>
                <a:lnTo>
                  <a:pt x="1284" y="327"/>
                </a:lnTo>
                <a:lnTo>
                  <a:pt x="1286" y="357"/>
                </a:lnTo>
                <a:lnTo>
                  <a:pt x="1288" y="361"/>
                </a:lnTo>
                <a:lnTo>
                  <a:pt x="1290" y="313"/>
                </a:lnTo>
                <a:lnTo>
                  <a:pt x="1292" y="264"/>
                </a:lnTo>
                <a:lnTo>
                  <a:pt x="1294" y="247"/>
                </a:lnTo>
                <a:lnTo>
                  <a:pt x="1295" y="239"/>
                </a:lnTo>
                <a:lnTo>
                  <a:pt x="1297" y="228"/>
                </a:lnTo>
                <a:lnTo>
                  <a:pt x="1299" y="189"/>
                </a:lnTo>
                <a:lnTo>
                  <a:pt x="1301" y="203"/>
                </a:lnTo>
                <a:lnTo>
                  <a:pt x="1302" y="222"/>
                </a:lnTo>
                <a:lnTo>
                  <a:pt x="1304" y="191"/>
                </a:lnTo>
                <a:lnTo>
                  <a:pt x="1306" y="224"/>
                </a:lnTo>
                <a:lnTo>
                  <a:pt x="1308" y="242"/>
                </a:lnTo>
                <a:lnTo>
                  <a:pt x="1310" y="209"/>
                </a:lnTo>
                <a:lnTo>
                  <a:pt x="1312" y="279"/>
                </a:lnTo>
                <a:lnTo>
                  <a:pt x="1313" y="336"/>
                </a:lnTo>
                <a:lnTo>
                  <a:pt x="1315" y="379"/>
                </a:lnTo>
                <a:lnTo>
                  <a:pt x="1317" y="420"/>
                </a:lnTo>
                <a:lnTo>
                  <a:pt x="1319" y="453"/>
                </a:lnTo>
                <a:lnTo>
                  <a:pt x="1320" y="492"/>
                </a:lnTo>
                <a:lnTo>
                  <a:pt x="1323" y="505"/>
                </a:lnTo>
                <a:lnTo>
                  <a:pt x="1325" y="523"/>
                </a:lnTo>
                <a:lnTo>
                  <a:pt x="1326" y="532"/>
                </a:lnTo>
                <a:lnTo>
                  <a:pt x="1328" y="533"/>
                </a:lnTo>
                <a:lnTo>
                  <a:pt x="1330" y="532"/>
                </a:lnTo>
                <a:lnTo>
                  <a:pt x="1332" y="537"/>
                </a:lnTo>
                <a:lnTo>
                  <a:pt x="1333" y="534"/>
                </a:lnTo>
                <a:lnTo>
                  <a:pt x="1335" y="504"/>
                </a:lnTo>
                <a:lnTo>
                  <a:pt x="1337" y="470"/>
                </a:lnTo>
                <a:lnTo>
                  <a:pt x="1339" y="389"/>
                </a:lnTo>
                <a:lnTo>
                  <a:pt x="1341" y="333"/>
                </a:lnTo>
                <a:lnTo>
                  <a:pt x="1343" y="257"/>
                </a:lnTo>
                <a:lnTo>
                  <a:pt x="1345" y="261"/>
                </a:lnTo>
                <a:lnTo>
                  <a:pt x="1346" y="258"/>
                </a:lnTo>
                <a:lnTo>
                  <a:pt x="1348" y="275"/>
                </a:lnTo>
                <a:lnTo>
                  <a:pt x="1350" y="274"/>
                </a:lnTo>
                <a:lnTo>
                  <a:pt x="1352" y="285"/>
                </a:lnTo>
                <a:lnTo>
                  <a:pt x="1353" y="298"/>
                </a:lnTo>
                <a:lnTo>
                  <a:pt x="1356" y="321"/>
                </a:lnTo>
                <a:lnTo>
                  <a:pt x="1357" y="306"/>
                </a:lnTo>
                <a:lnTo>
                  <a:pt x="1359" y="314"/>
                </a:lnTo>
                <a:lnTo>
                  <a:pt x="1361" y="324"/>
                </a:lnTo>
                <a:lnTo>
                  <a:pt x="1363" y="328"/>
                </a:lnTo>
                <a:lnTo>
                  <a:pt x="1364" y="304"/>
                </a:lnTo>
                <a:lnTo>
                  <a:pt x="1366" y="301"/>
                </a:lnTo>
                <a:lnTo>
                  <a:pt x="1368" y="290"/>
                </a:lnTo>
                <a:lnTo>
                  <a:pt x="1370" y="293"/>
                </a:lnTo>
                <a:lnTo>
                  <a:pt x="1372" y="327"/>
                </a:lnTo>
                <a:lnTo>
                  <a:pt x="1374" y="349"/>
                </a:lnTo>
                <a:lnTo>
                  <a:pt x="1376" y="355"/>
                </a:lnTo>
                <a:lnTo>
                  <a:pt x="1377" y="311"/>
                </a:lnTo>
                <a:lnTo>
                  <a:pt x="1379" y="255"/>
                </a:lnTo>
                <a:lnTo>
                  <a:pt x="1381" y="220"/>
                </a:lnTo>
                <a:lnTo>
                  <a:pt x="1383" y="213"/>
                </a:lnTo>
                <a:lnTo>
                  <a:pt x="1384" y="187"/>
                </a:lnTo>
                <a:lnTo>
                  <a:pt x="1386" y="178"/>
                </a:lnTo>
                <a:lnTo>
                  <a:pt x="1389" y="190"/>
                </a:lnTo>
                <a:lnTo>
                  <a:pt x="1390" y="201"/>
                </a:lnTo>
                <a:lnTo>
                  <a:pt x="1392" y="193"/>
                </a:lnTo>
                <a:lnTo>
                  <a:pt x="1394" y="177"/>
                </a:lnTo>
                <a:lnTo>
                  <a:pt x="1396" y="190"/>
                </a:lnTo>
                <a:lnTo>
                  <a:pt x="1397" y="205"/>
                </a:lnTo>
                <a:lnTo>
                  <a:pt x="1399" y="217"/>
                </a:lnTo>
                <a:lnTo>
                  <a:pt x="1401" y="225"/>
                </a:lnTo>
                <a:lnTo>
                  <a:pt x="1403" y="291"/>
                </a:lnTo>
                <a:lnTo>
                  <a:pt x="1405" y="345"/>
                </a:lnTo>
                <a:lnTo>
                  <a:pt x="1407" y="389"/>
                </a:lnTo>
                <a:lnTo>
                  <a:pt x="1409" y="424"/>
                </a:lnTo>
                <a:lnTo>
                  <a:pt x="1410" y="457"/>
                </a:lnTo>
                <a:lnTo>
                  <a:pt x="1412" y="476"/>
                </a:lnTo>
                <a:lnTo>
                  <a:pt x="1414" y="497"/>
                </a:lnTo>
                <a:lnTo>
                  <a:pt x="1416" y="507"/>
                </a:lnTo>
                <a:lnTo>
                  <a:pt x="1417" y="510"/>
                </a:lnTo>
                <a:lnTo>
                  <a:pt x="1419" y="522"/>
                </a:lnTo>
                <a:lnTo>
                  <a:pt x="1421" y="527"/>
                </a:lnTo>
                <a:lnTo>
                  <a:pt x="1423" y="503"/>
                </a:lnTo>
                <a:lnTo>
                  <a:pt x="1425" y="477"/>
                </a:lnTo>
                <a:lnTo>
                  <a:pt x="1427" y="399"/>
                </a:lnTo>
                <a:lnTo>
                  <a:pt x="1428" y="354"/>
                </a:lnTo>
                <a:lnTo>
                  <a:pt x="1430" y="283"/>
                </a:lnTo>
                <a:lnTo>
                  <a:pt x="1432" y="278"/>
                </a:lnTo>
                <a:lnTo>
                  <a:pt x="1434" y="281"/>
                </a:lnTo>
                <a:lnTo>
                  <a:pt x="1435" y="291"/>
                </a:lnTo>
                <a:lnTo>
                  <a:pt x="1438" y="301"/>
                </a:lnTo>
                <a:lnTo>
                  <a:pt x="1440" y="316"/>
                </a:lnTo>
                <a:lnTo>
                  <a:pt x="1441" y="311"/>
                </a:lnTo>
                <a:lnTo>
                  <a:pt x="1443" y="318"/>
                </a:lnTo>
                <a:lnTo>
                  <a:pt x="1445" y="302"/>
                </a:lnTo>
                <a:lnTo>
                  <a:pt x="1447" y="296"/>
                </a:lnTo>
                <a:lnTo>
                  <a:pt x="1448" y="311"/>
                </a:lnTo>
                <a:lnTo>
                  <a:pt x="1450" y="315"/>
                </a:lnTo>
                <a:lnTo>
                  <a:pt x="1452" y="305"/>
                </a:lnTo>
                <a:lnTo>
                  <a:pt x="1454" y="287"/>
                </a:lnTo>
                <a:lnTo>
                  <a:pt x="1456" y="283"/>
                </a:lnTo>
                <a:lnTo>
                  <a:pt x="1458" y="291"/>
                </a:lnTo>
                <a:lnTo>
                  <a:pt x="1460" y="328"/>
                </a:lnTo>
                <a:lnTo>
                  <a:pt x="1461" y="354"/>
                </a:lnTo>
                <a:lnTo>
                  <a:pt x="1463" y="365"/>
                </a:lnTo>
                <a:lnTo>
                  <a:pt x="1465" y="316"/>
                </a:lnTo>
                <a:lnTo>
                  <a:pt x="1467" y="262"/>
                </a:lnTo>
                <a:lnTo>
                  <a:pt x="1468" y="235"/>
                </a:lnTo>
                <a:lnTo>
                  <a:pt x="1471" y="211"/>
                </a:lnTo>
                <a:lnTo>
                  <a:pt x="1472" y="187"/>
                </a:lnTo>
                <a:lnTo>
                  <a:pt x="1474" y="181"/>
                </a:lnTo>
                <a:lnTo>
                  <a:pt x="1476" y="184"/>
                </a:lnTo>
                <a:lnTo>
                  <a:pt x="1478" y="191"/>
                </a:lnTo>
                <a:lnTo>
                  <a:pt x="1479" y="193"/>
                </a:lnTo>
                <a:lnTo>
                  <a:pt x="1481" y="181"/>
                </a:lnTo>
                <a:lnTo>
                  <a:pt x="1483" y="183"/>
                </a:lnTo>
                <a:lnTo>
                  <a:pt x="1485" y="185"/>
                </a:lnTo>
                <a:lnTo>
                  <a:pt x="1487" y="182"/>
                </a:lnTo>
                <a:lnTo>
                  <a:pt x="1489" y="190"/>
                </a:lnTo>
                <a:lnTo>
                  <a:pt x="1491" y="207"/>
                </a:lnTo>
                <a:lnTo>
                  <a:pt x="1492" y="216"/>
                </a:lnTo>
                <a:lnTo>
                  <a:pt x="1494" y="241"/>
                </a:lnTo>
                <a:lnTo>
                  <a:pt x="1496" y="270"/>
                </a:lnTo>
                <a:lnTo>
                  <a:pt x="1498" y="286"/>
                </a:lnTo>
                <a:lnTo>
                  <a:pt x="1499" y="329"/>
                </a:lnTo>
                <a:lnTo>
                  <a:pt x="1502" y="362"/>
                </a:lnTo>
                <a:lnTo>
                  <a:pt x="1504" y="392"/>
                </a:lnTo>
                <a:lnTo>
                  <a:pt x="1505" y="418"/>
                </a:lnTo>
                <a:lnTo>
                  <a:pt x="1507" y="479"/>
                </a:lnTo>
                <a:lnTo>
                  <a:pt x="1509" y="507"/>
                </a:lnTo>
                <a:lnTo>
                  <a:pt x="1511" y="518"/>
                </a:lnTo>
                <a:lnTo>
                  <a:pt x="1512" y="516"/>
                </a:lnTo>
                <a:lnTo>
                  <a:pt x="1514" y="499"/>
                </a:lnTo>
                <a:lnTo>
                  <a:pt x="1516" y="486"/>
                </a:lnTo>
                <a:lnTo>
                  <a:pt x="1518" y="447"/>
                </a:lnTo>
                <a:lnTo>
                  <a:pt x="1520" y="423"/>
                </a:lnTo>
                <a:lnTo>
                  <a:pt x="1522" y="375"/>
                </a:lnTo>
                <a:lnTo>
                  <a:pt x="1524" y="366"/>
                </a:lnTo>
                <a:lnTo>
                  <a:pt x="1525" y="325"/>
                </a:lnTo>
                <a:lnTo>
                  <a:pt x="1527" y="324"/>
                </a:lnTo>
                <a:lnTo>
                  <a:pt x="1529" y="295"/>
                </a:lnTo>
                <a:lnTo>
                  <a:pt x="1531" y="283"/>
                </a:lnTo>
                <a:lnTo>
                  <a:pt x="1532" y="263"/>
                </a:lnTo>
                <a:lnTo>
                  <a:pt x="1535" y="258"/>
                </a:lnTo>
                <a:lnTo>
                  <a:pt x="1536" y="257"/>
                </a:lnTo>
                <a:lnTo>
                  <a:pt x="1538" y="259"/>
                </a:lnTo>
                <a:lnTo>
                  <a:pt x="1540" y="253"/>
                </a:lnTo>
                <a:lnTo>
                  <a:pt x="1542" y="260"/>
                </a:lnTo>
                <a:lnTo>
                  <a:pt x="1543" y="256"/>
                </a:lnTo>
                <a:lnTo>
                  <a:pt x="1545" y="257"/>
                </a:lnTo>
                <a:lnTo>
                  <a:pt x="1547" y="267"/>
                </a:lnTo>
                <a:lnTo>
                  <a:pt x="1549" y="298"/>
                </a:lnTo>
                <a:lnTo>
                  <a:pt x="1551" y="321"/>
                </a:lnTo>
                <a:lnTo>
                  <a:pt x="1553" y="295"/>
                </a:lnTo>
                <a:lnTo>
                  <a:pt x="1555" y="239"/>
                </a:lnTo>
                <a:lnTo>
                  <a:pt x="1556" y="215"/>
                </a:lnTo>
                <a:lnTo>
                  <a:pt x="1558" y="187"/>
                </a:lnTo>
                <a:lnTo>
                  <a:pt x="1560" y="172"/>
                </a:lnTo>
                <a:lnTo>
                  <a:pt x="1562" y="175"/>
                </a:lnTo>
                <a:lnTo>
                  <a:pt x="1563" y="205"/>
                </a:lnTo>
                <a:lnTo>
                  <a:pt x="1565" y="217"/>
                </a:lnTo>
                <a:lnTo>
                  <a:pt x="1568" y="214"/>
                </a:lnTo>
                <a:lnTo>
                  <a:pt x="1569" y="205"/>
                </a:lnTo>
                <a:lnTo>
                  <a:pt x="1571" y="193"/>
                </a:lnTo>
                <a:lnTo>
                  <a:pt x="1573" y="177"/>
                </a:lnTo>
                <a:lnTo>
                  <a:pt x="1575" y="165"/>
                </a:lnTo>
                <a:lnTo>
                  <a:pt x="1576" y="154"/>
                </a:lnTo>
                <a:lnTo>
                  <a:pt x="1578" y="162"/>
                </a:lnTo>
                <a:lnTo>
                  <a:pt x="1580" y="190"/>
                </a:lnTo>
                <a:lnTo>
                  <a:pt x="1582" y="199"/>
                </a:lnTo>
                <a:lnTo>
                  <a:pt x="1584" y="230"/>
                </a:lnTo>
                <a:lnTo>
                  <a:pt x="1586" y="254"/>
                </a:lnTo>
                <a:lnTo>
                  <a:pt x="1587" y="291"/>
                </a:lnTo>
                <a:lnTo>
                  <a:pt x="1589" y="331"/>
                </a:lnTo>
                <a:lnTo>
                  <a:pt x="1591" y="363"/>
                </a:lnTo>
                <a:lnTo>
                  <a:pt x="1593" y="396"/>
                </a:lnTo>
                <a:lnTo>
                  <a:pt x="1594" y="467"/>
                </a:lnTo>
                <a:lnTo>
                  <a:pt x="1596" y="502"/>
                </a:lnTo>
                <a:lnTo>
                  <a:pt x="1598" y="520"/>
                </a:lnTo>
                <a:lnTo>
                  <a:pt x="1600" y="519"/>
                </a:lnTo>
                <a:lnTo>
                  <a:pt x="1602" y="506"/>
                </a:lnTo>
                <a:lnTo>
                  <a:pt x="1604" y="498"/>
                </a:lnTo>
                <a:lnTo>
                  <a:pt x="1606" y="473"/>
                </a:lnTo>
                <a:lnTo>
                  <a:pt x="1607" y="467"/>
                </a:lnTo>
                <a:lnTo>
                  <a:pt x="1609" y="431"/>
                </a:lnTo>
                <a:lnTo>
                  <a:pt x="1611" y="402"/>
                </a:lnTo>
                <a:lnTo>
                  <a:pt x="1613" y="365"/>
                </a:lnTo>
                <a:lnTo>
                  <a:pt x="1614" y="348"/>
                </a:lnTo>
                <a:lnTo>
                  <a:pt x="1617" y="304"/>
                </a:lnTo>
                <a:lnTo>
                  <a:pt x="1619" y="293"/>
                </a:lnTo>
                <a:lnTo>
                  <a:pt x="1620" y="268"/>
                </a:lnTo>
                <a:lnTo>
                  <a:pt x="1622" y="254"/>
                </a:lnTo>
                <a:lnTo>
                  <a:pt x="1624" y="249"/>
                </a:lnTo>
                <a:lnTo>
                  <a:pt x="1626" y="249"/>
                </a:lnTo>
                <a:lnTo>
                  <a:pt x="1627" y="256"/>
                </a:lnTo>
                <a:lnTo>
                  <a:pt x="1629" y="254"/>
                </a:lnTo>
                <a:lnTo>
                  <a:pt x="1631" y="265"/>
                </a:lnTo>
                <a:lnTo>
                  <a:pt x="1633" y="274"/>
                </a:lnTo>
                <a:lnTo>
                  <a:pt x="1635" y="279"/>
                </a:lnTo>
                <a:lnTo>
                  <a:pt x="1637" y="300"/>
                </a:lnTo>
                <a:lnTo>
                  <a:pt x="1638" y="321"/>
                </a:lnTo>
                <a:lnTo>
                  <a:pt x="1640" y="305"/>
                </a:lnTo>
                <a:lnTo>
                  <a:pt x="1642" y="273"/>
                </a:lnTo>
                <a:lnTo>
                  <a:pt x="1644" y="267"/>
                </a:lnTo>
                <a:lnTo>
                  <a:pt x="1646" y="258"/>
                </a:lnTo>
                <a:lnTo>
                  <a:pt x="1647" y="251"/>
                </a:lnTo>
                <a:lnTo>
                  <a:pt x="1650" y="248"/>
                </a:lnTo>
                <a:lnTo>
                  <a:pt x="1651" y="285"/>
                </a:lnTo>
                <a:lnTo>
                  <a:pt x="1653" y="298"/>
                </a:lnTo>
                <a:lnTo>
                  <a:pt x="1655" y="309"/>
                </a:lnTo>
                <a:lnTo>
                  <a:pt x="1657" y="310"/>
                </a:lnTo>
                <a:lnTo>
                  <a:pt x="1658" y="331"/>
                </a:lnTo>
                <a:lnTo>
                  <a:pt x="1660" y="354"/>
                </a:lnTo>
                <a:lnTo>
                  <a:pt x="1662" y="391"/>
                </a:lnTo>
                <a:lnTo>
                  <a:pt x="1664" y="421"/>
                </a:lnTo>
                <a:lnTo>
                  <a:pt x="1666" y="452"/>
                </a:lnTo>
                <a:lnTo>
                  <a:pt x="1668" y="473"/>
                </a:lnTo>
                <a:lnTo>
                  <a:pt x="1670" y="504"/>
                </a:lnTo>
                <a:lnTo>
                  <a:pt x="1671" y="525"/>
                </a:lnTo>
                <a:lnTo>
                  <a:pt x="1673" y="531"/>
                </a:lnTo>
                <a:lnTo>
                  <a:pt x="1675" y="539"/>
                </a:lnTo>
                <a:lnTo>
                  <a:pt x="1677" y="545"/>
                </a:lnTo>
                <a:lnTo>
                  <a:pt x="1678" y="547"/>
                </a:lnTo>
                <a:lnTo>
                  <a:pt x="1680" y="541"/>
                </a:lnTo>
                <a:lnTo>
                  <a:pt x="1683" y="542"/>
                </a:lnTo>
                <a:lnTo>
                  <a:pt x="1684" y="530"/>
                </a:lnTo>
                <a:lnTo>
                  <a:pt x="1686" y="502"/>
                </a:lnTo>
                <a:lnTo>
                  <a:pt x="1688" y="468"/>
                </a:lnTo>
                <a:lnTo>
                  <a:pt x="1690" y="402"/>
                </a:lnTo>
                <a:lnTo>
                  <a:pt x="1691" y="360"/>
                </a:lnTo>
                <a:lnTo>
                  <a:pt x="1693" y="312"/>
                </a:lnTo>
                <a:lnTo>
                  <a:pt x="1695" y="303"/>
                </a:lnTo>
                <a:lnTo>
                  <a:pt x="1697" y="309"/>
                </a:lnTo>
                <a:lnTo>
                  <a:pt x="1699" y="309"/>
                </a:lnTo>
                <a:lnTo>
                  <a:pt x="1701" y="319"/>
                </a:lnTo>
                <a:lnTo>
                  <a:pt x="1702" y="334"/>
                </a:lnTo>
                <a:lnTo>
                  <a:pt x="1704" y="334"/>
                </a:lnTo>
                <a:lnTo>
                  <a:pt x="1706" y="338"/>
                </a:lnTo>
                <a:lnTo>
                  <a:pt x="1708" y="327"/>
                </a:lnTo>
                <a:lnTo>
                  <a:pt x="1709" y="326"/>
                </a:lnTo>
                <a:lnTo>
                  <a:pt x="1711" y="327"/>
                </a:lnTo>
                <a:lnTo>
                  <a:pt x="1714" y="336"/>
                </a:lnTo>
                <a:lnTo>
                  <a:pt x="1715" y="328"/>
                </a:lnTo>
                <a:lnTo>
                  <a:pt x="1717" y="315"/>
                </a:lnTo>
                <a:lnTo>
                  <a:pt x="1719" y="308"/>
                </a:lnTo>
                <a:lnTo>
                  <a:pt x="1721" y="300"/>
                </a:lnTo>
                <a:lnTo>
                  <a:pt x="1722" y="322"/>
                </a:lnTo>
                <a:lnTo>
                  <a:pt x="1724" y="336"/>
                </a:lnTo>
                <a:lnTo>
                  <a:pt x="1726" y="346"/>
                </a:lnTo>
                <a:lnTo>
                  <a:pt x="1728" y="303"/>
                </a:lnTo>
                <a:lnTo>
                  <a:pt x="1730" y="267"/>
                </a:lnTo>
                <a:lnTo>
                  <a:pt x="1732" y="234"/>
                </a:lnTo>
                <a:lnTo>
                  <a:pt x="1734" y="213"/>
                </a:lnTo>
                <a:lnTo>
                  <a:pt x="1735" y="221"/>
                </a:lnTo>
                <a:lnTo>
                  <a:pt x="1737" y="233"/>
                </a:lnTo>
                <a:lnTo>
                  <a:pt x="1739" y="250"/>
                </a:lnTo>
                <a:lnTo>
                  <a:pt x="1741" y="259"/>
                </a:lnTo>
                <a:lnTo>
                  <a:pt x="1742" y="258"/>
                </a:lnTo>
                <a:lnTo>
                  <a:pt x="1744" y="264"/>
                </a:lnTo>
                <a:lnTo>
                  <a:pt x="1746" y="278"/>
                </a:lnTo>
                <a:lnTo>
                  <a:pt x="1748" y="326"/>
                </a:lnTo>
                <a:lnTo>
                  <a:pt x="1750" y="371"/>
                </a:lnTo>
                <a:lnTo>
                  <a:pt x="1752" y="402"/>
                </a:lnTo>
                <a:lnTo>
                  <a:pt x="1753" y="439"/>
                </a:lnTo>
                <a:lnTo>
                  <a:pt x="1755" y="472"/>
                </a:lnTo>
                <a:lnTo>
                  <a:pt x="1757" y="494"/>
                </a:lnTo>
                <a:lnTo>
                  <a:pt x="1759" y="513"/>
                </a:lnTo>
                <a:lnTo>
                  <a:pt x="1761" y="525"/>
                </a:lnTo>
                <a:lnTo>
                  <a:pt x="1763" y="537"/>
                </a:lnTo>
                <a:lnTo>
                  <a:pt x="1765" y="543"/>
                </a:lnTo>
                <a:lnTo>
                  <a:pt x="1766" y="545"/>
                </a:lnTo>
                <a:lnTo>
                  <a:pt x="1768" y="542"/>
                </a:lnTo>
                <a:lnTo>
                  <a:pt x="1770" y="544"/>
                </a:lnTo>
                <a:lnTo>
                  <a:pt x="1772" y="537"/>
                </a:lnTo>
                <a:lnTo>
                  <a:pt x="1773" y="510"/>
                </a:lnTo>
                <a:lnTo>
                  <a:pt x="1775" y="479"/>
                </a:lnTo>
                <a:lnTo>
                  <a:pt x="1777" y="401"/>
                </a:lnTo>
                <a:lnTo>
                  <a:pt x="1779" y="352"/>
                </a:lnTo>
                <a:lnTo>
                  <a:pt x="1781" y="289"/>
                </a:lnTo>
                <a:lnTo>
                  <a:pt x="1783" y="274"/>
                </a:lnTo>
                <a:lnTo>
                  <a:pt x="1785" y="282"/>
                </a:lnTo>
                <a:lnTo>
                  <a:pt x="1786" y="293"/>
                </a:lnTo>
                <a:lnTo>
                  <a:pt x="1788" y="306"/>
                </a:lnTo>
                <a:lnTo>
                  <a:pt x="1790" y="324"/>
                </a:lnTo>
                <a:lnTo>
                  <a:pt x="1792" y="333"/>
                </a:lnTo>
                <a:lnTo>
                  <a:pt x="1793" y="330"/>
                </a:lnTo>
                <a:lnTo>
                  <a:pt x="1796" y="315"/>
                </a:lnTo>
                <a:lnTo>
                  <a:pt x="1798" y="306"/>
                </a:lnTo>
                <a:lnTo>
                  <a:pt x="1799" y="310"/>
                </a:lnTo>
                <a:lnTo>
                  <a:pt x="1801" y="329"/>
                </a:lnTo>
                <a:lnTo>
                  <a:pt x="1803" y="326"/>
                </a:lnTo>
                <a:lnTo>
                  <a:pt x="1805" y="308"/>
                </a:lnTo>
                <a:lnTo>
                  <a:pt x="1806" y="304"/>
                </a:lnTo>
                <a:lnTo>
                  <a:pt x="1808" y="295"/>
                </a:lnTo>
                <a:lnTo>
                  <a:pt x="1810" y="316"/>
                </a:lnTo>
                <a:lnTo>
                  <a:pt x="1812" y="344"/>
                </a:lnTo>
                <a:lnTo>
                  <a:pt x="1814" y="355"/>
                </a:lnTo>
                <a:lnTo>
                  <a:pt x="1816" y="310"/>
                </a:lnTo>
                <a:lnTo>
                  <a:pt x="1817" y="263"/>
                </a:lnTo>
                <a:lnTo>
                  <a:pt x="1819" y="230"/>
                </a:lnTo>
                <a:lnTo>
                  <a:pt x="1821" y="222"/>
                </a:lnTo>
                <a:lnTo>
                  <a:pt x="1823" y="208"/>
                </a:lnTo>
                <a:lnTo>
                  <a:pt x="1824" y="206"/>
                </a:lnTo>
                <a:lnTo>
                  <a:pt x="1826" y="213"/>
                </a:lnTo>
                <a:lnTo>
                  <a:pt x="1829" y="213"/>
                </a:lnTo>
                <a:lnTo>
                  <a:pt x="1830" y="195"/>
                </a:lnTo>
                <a:lnTo>
                  <a:pt x="1832" y="220"/>
                </a:lnTo>
                <a:lnTo>
                  <a:pt x="1834" y="236"/>
                </a:lnTo>
                <a:lnTo>
                  <a:pt x="1836" y="262"/>
                </a:lnTo>
                <a:lnTo>
                  <a:pt x="1837" y="309"/>
                </a:lnTo>
                <a:lnTo>
                  <a:pt x="1839" y="343"/>
                </a:lnTo>
                <a:lnTo>
                  <a:pt x="1841" y="396"/>
                </a:lnTo>
                <a:lnTo>
                  <a:pt x="1843" y="441"/>
                </a:lnTo>
                <a:lnTo>
                  <a:pt x="1845" y="471"/>
                </a:lnTo>
                <a:lnTo>
                  <a:pt x="1847" y="498"/>
                </a:lnTo>
                <a:lnTo>
                  <a:pt x="1849" y="512"/>
                </a:lnTo>
                <a:lnTo>
                  <a:pt x="1850" y="525"/>
                </a:lnTo>
                <a:lnTo>
                  <a:pt x="1852" y="531"/>
                </a:lnTo>
                <a:lnTo>
                  <a:pt x="1854" y="536"/>
                </a:lnTo>
                <a:lnTo>
                  <a:pt x="1856" y="534"/>
                </a:lnTo>
                <a:lnTo>
                  <a:pt x="1857" y="539"/>
                </a:lnTo>
                <a:lnTo>
                  <a:pt x="1859" y="537"/>
                </a:lnTo>
                <a:lnTo>
                  <a:pt x="1861" y="499"/>
                </a:lnTo>
                <a:lnTo>
                  <a:pt x="1863" y="455"/>
                </a:lnTo>
                <a:lnTo>
                  <a:pt x="1865" y="382"/>
                </a:lnTo>
                <a:lnTo>
                  <a:pt x="1867" y="331"/>
                </a:lnTo>
                <a:lnTo>
                  <a:pt x="1868" y="286"/>
                </a:lnTo>
                <a:lnTo>
                  <a:pt x="1870" y="267"/>
                </a:lnTo>
                <a:lnTo>
                  <a:pt x="1872" y="272"/>
                </a:lnTo>
                <a:lnTo>
                  <a:pt x="1874" y="280"/>
                </a:lnTo>
                <a:lnTo>
                  <a:pt x="1876" y="295"/>
                </a:lnTo>
                <a:lnTo>
                  <a:pt x="1878" y="317"/>
                </a:lnTo>
                <a:lnTo>
                  <a:pt x="1880" y="312"/>
                </a:lnTo>
                <a:lnTo>
                  <a:pt x="1881" y="332"/>
                </a:lnTo>
                <a:lnTo>
                  <a:pt x="1883" y="306"/>
                </a:lnTo>
                <a:lnTo>
                  <a:pt x="1885" y="310"/>
                </a:lnTo>
                <a:lnTo>
                  <a:pt x="1887" y="318"/>
                </a:lnTo>
                <a:lnTo>
                  <a:pt x="1888" y="328"/>
                </a:lnTo>
                <a:lnTo>
                  <a:pt x="1890" y="319"/>
                </a:lnTo>
                <a:lnTo>
                  <a:pt x="1892" y="309"/>
                </a:lnTo>
                <a:lnTo>
                  <a:pt x="1894" y="283"/>
                </a:lnTo>
                <a:lnTo>
                  <a:pt x="1896" y="302"/>
                </a:lnTo>
                <a:lnTo>
                  <a:pt x="1898" y="327"/>
                </a:lnTo>
                <a:lnTo>
                  <a:pt x="1900" y="358"/>
                </a:lnTo>
                <a:lnTo>
                  <a:pt x="1901" y="362"/>
                </a:lnTo>
                <a:lnTo>
                  <a:pt x="1903" y="320"/>
                </a:lnTo>
                <a:lnTo>
                  <a:pt x="1905" y="267"/>
                </a:lnTo>
                <a:lnTo>
                  <a:pt x="1907" y="249"/>
                </a:lnTo>
                <a:lnTo>
                  <a:pt x="1908" y="224"/>
                </a:lnTo>
                <a:lnTo>
                  <a:pt x="1911" y="204"/>
                </a:lnTo>
                <a:lnTo>
                  <a:pt x="1912" y="211"/>
                </a:lnTo>
                <a:lnTo>
                  <a:pt x="1914" y="205"/>
                </a:lnTo>
                <a:lnTo>
                  <a:pt x="1916" y="199"/>
                </a:lnTo>
                <a:lnTo>
                  <a:pt x="1918" y="191"/>
                </a:lnTo>
                <a:lnTo>
                  <a:pt x="1920" y="210"/>
                </a:lnTo>
                <a:lnTo>
                  <a:pt x="1921" y="234"/>
                </a:lnTo>
                <a:lnTo>
                  <a:pt x="1923" y="231"/>
                </a:lnTo>
                <a:lnTo>
                  <a:pt x="1925" y="255"/>
                </a:lnTo>
                <a:lnTo>
                  <a:pt x="1927" y="311"/>
                </a:lnTo>
                <a:lnTo>
                  <a:pt x="1929" y="376"/>
                </a:lnTo>
                <a:lnTo>
                  <a:pt x="1931" y="421"/>
                </a:lnTo>
                <a:lnTo>
                  <a:pt x="1932" y="455"/>
                </a:lnTo>
                <a:lnTo>
                  <a:pt x="1934" y="486"/>
                </a:lnTo>
                <a:lnTo>
                  <a:pt x="1936" y="510"/>
                </a:lnTo>
                <a:lnTo>
                  <a:pt x="1938" y="525"/>
                </a:lnTo>
                <a:lnTo>
                  <a:pt x="1939" y="533"/>
                </a:lnTo>
                <a:lnTo>
                  <a:pt x="1941" y="536"/>
                </a:lnTo>
                <a:lnTo>
                  <a:pt x="1944" y="534"/>
                </a:lnTo>
                <a:lnTo>
                  <a:pt x="1945" y="540"/>
                </a:lnTo>
                <a:lnTo>
                  <a:pt x="1947" y="533"/>
                </a:lnTo>
                <a:lnTo>
                  <a:pt x="1949" y="504"/>
                </a:lnTo>
                <a:lnTo>
                  <a:pt x="1951" y="463"/>
                </a:lnTo>
                <a:lnTo>
                  <a:pt x="1952" y="387"/>
                </a:lnTo>
                <a:lnTo>
                  <a:pt x="1954" y="326"/>
                </a:lnTo>
                <a:lnTo>
                  <a:pt x="1956" y="277"/>
                </a:lnTo>
                <a:lnTo>
                  <a:pt x="1958" y="251"/>
                </a:lnTo>
                <a:lnTo>
                  <a:pt x="1960" y="262"/>
                </a:lnTo>
                <a:lnTo>
                  <a:pt x="1962" y="273"/>
                </a:lnTo>
                <a:lnTo>
                  <a:pt x="1964" y="292"/>
                </a:lnTo>
                <a:lnTo>
                  <a:pt x="1965" y="307"/>
                </a:lnTo>
                <a:lnTo>
                  <a:pt x="1967" y="301"/>
                </a:lnTo>
                <a:lnTo>
                  <a:pt x="1969" y="299"/>
                </a:lnTo>
                <a:lnTo>
                  <a:pt x="1971" y="286"/>
                </a:lnTo>
                <a:lnTo>
                  <a:pt x="1972" y="274"/>
                </a:lnTo>
                <a:lnTo>
                  <a:pt x="1975" y="289"/>
                </a:lnTo>
                <a:lnTo>
                  <a:pt x="1976" y="303"/>
                </a:lnTo>
                <a:lnTo>
                  <a:pt x="1978" y="307"/>
                </a:lnTo>
                <a:lnTo>
                  <a:pt x="1980" y="297"/>
                </a:lnTo>
                <a:lnTo>
                  <a:pt x="1982" y="296"/>
                </a:lnTo>
                <a:lnTo>
                  <a:pt x="1983" y="310"/>
                </a:lnTo>
                <a:lnTo>
                  <a:pt x="1985" y="352"/>
                </a:lnTo>
                <a:lnTo>
                  <a:pt x="1987" y="374"/>
                </a:lnTo>
                <a:lnTo>
                  <a:pt x="1989" y="387"/>
                </a:lnTo>
                <a:lnTo>
                  <a:pt x="1991" y="341"/>
                </a:lnTo>
                <a:lnTo>
                  <a:pt x="1993" y="284"/>
                </a:lnTo>
                <a:lnTo>
                  <a:pt x="1995" y="252"/>
                </a:lnTo>
                <a:lnTo>
                  <a:pt x="1996" y="225"/>
                </a:lnTo>
                <a:lnTo>
                  <a:pt x="1998" y="208"/>
                </a:lnTo>
                <a:lnTo>
                  <a:pt x="2000" y="201"/>
                </a:lnTo>
                <a:lnTo>
                  <a:pt x="2002" y="192"/>
                </a:lnTo>
                <a:lnTo>
                  <a:pt x="2003" y="198"/>
                </a:lnTo>
                <a:lnTo>
                  <a:pt x="2005" y="194"/>
                </a:lnTo>
                <a:lnTo>
                  <a:pt x="2008" y="199"/>
                </a:lnTo>
                <a:lnTo>
                  <a:pt x="2009" y="207"/>
                </a:lnTo>
                <a:lnTo>
                  <a:pt x="2011" y="209"/>
                </a:lnTo>
                <a:lnTo>
                  <a:pt x="2013" y="224"/>
                </a:lnTo>
                <a:lnTo>
                  <a:pt x="2015" y="245"/>
                </a:lnTo>
                <a:lnTo>
                  <a:pt x="2016" y="294"/>
                </a:lnTo>
                <a:lnTo>
                  <a:pt x="2018" y="329"/>
                </a:lnTo>
                <a:lnTo>
                  <a:pt x="2020" y="383"/>
                </a:lnTo>
                <a:lnTo>
                  <a:pt x="2022" y="434"/>
                </a:lnTo>
                <a:lnTo>
                  <a:pt x="2024" y="460"/>
                </a:lnTo>
                <a:lnTo>
                  <a:pt x="2026" y="485"/>
                </a:lnTo>
                <a:lnTo>
                  <a:pt x="2027" y="497"/>
                </a:lnTo>
                <a:lnTo>
                  <a:pt x="2029" y="509"/>
                </a:lnTo>
                <a:lnTo>
                  <a:pt x="2031" y="511"/>
                </a:lnTo>
                <a:lnTo>
                  <a:pt x="2033" y="524"/>
                </a:lnTo>
                <a:lnTo>
                  <a:pt x="2035" y="528"/>
                </a:lnTo>
                <a:lnTo>
                  <a:pt x="2036" y="507"/>
                </a:lnTo>
                <a:lnTo>
                  <a:pt x="2038" y="473"/>
                </a:lnTo>
                <a:lnTo>
                  <a:pt x="2040" y="400"/>
                </a:lnTo>
                <a:lnTo>
                  <a:pt x="2042" y="349"/>
                </a:lnTo>
                <a:lnTo>
                  <a:pt x="2044" y="295"/>
                </a:lnTo>
                <a:lnTo>
                  <a:pt x="2046" y="279"/>
                </a:lnTo>
                <a:lnTo>
                  <a:pt x="2047" y="284"/>
                </a:lnTo>
                <a:lnTo>
                  <a:pt x="2049" y="292"/>
                </a:lnTo>
                <a:lnTo>
                  <a:pt x="2051" y="298"/>
                </a:lnTo>
                <a:lnTo>
                  <a:pt x="2053" y="314"/>
                </a:lnTo>
                <a:lnTo>
                  <a:pt x="2054" y="308"/>
                </a:lnTo>
                <a:lnTo>
                  <a:pt x="2057" y="318"/>
                </a:lnTo>
                <a:lnTo>
                  <a:pt x="2059" y="302"/>
                </a:lnTo>
                <a:lnTo>
                  <a:pt x="2060" y="302"/>
                </a:lnTo>
                <a:lnTo>
                  <a:pt x="2062" y="311"/>
                </a:lnTo>
                <a:lnTo>
                  <a:pt x="2064" y="314"/>
                </a:lnTo>
                <a:lnTo>
                  <a:pt x="2066" y="308"/>
                </a:lnTo>
                <a:lnTo>
                  <a:pt x="2067" y="286"/>
                </a:lnTo>
                <a:lnTo>
                  <a:pt x="2069" y="289"/>
                </a:lnTo>
                <a:lnTo>
                  <a:pt x="2071" y="299"/>
                </a:lnTo>
                <a:lnTo>
                  <a:pt x="2073" y="334"/>
                </a:lnTo>
                <a:lnTo>
                  <a:pt x="2075" y="352"/>
                </a:lnTo>
                <a:lnTo>
                  <a:pt x="2077" y="360"/>
                </a:lnTo>
                <a:lnTo>
                  <a:pt x="2079" y="317"/>
                </a:lnTo>
                <a:lnTo>
                  <a:pt x="2080" y="267"/>
                </a:lnTo>
                <a:lnTo>
                  <a:pt x="2082" y="237"/>
                </a:lnTo>
                <a:lnTo>
                  <a:pt x="2084" y="204"/>
                </a:lnTo>
                <a:lnTo>
                  <a:pt x="2086" y="183"/>
                </a:lnTo>
                <a:lnTo>
                  <a:pt x="2087" y="177"/>
                </a:lnTo>
                <a:lnTo>
                  <a:pt x="2090" y="186"/>
                </a:lnTo>
                <a:lnTo>
                  <a:pt x="2091" y="195"/>
                </a:lnTo>
                <a:lnTo>
                  <a:pt x="2093" y="197"/>
                </a:lnTo>
                <a:lnTo>
                  <a:pt x="2095" y="192"/>
                </a:lnTo>
                <a:lnTo>
                  <a:pt x="2097" y="181"/>
                </a:lnTo>
                <a:lnTo>
                  <a:pt x="2098" y="180"/>
                </a:lnTo>
                <a:lnTo>
                  <a:pt x="2100" y="180"/>
                </a:lnTo>
                <a:lnTo>
                  <a:pt x="2102" y="174"/>
                </a:lnTo>
                <a:lnTo>
                  <a:pt x="2104" y="197"/>
                </a:lnTo>
                <a:lnTo>
                  <a:pt x="2106" y="224"/>
                </a:lnTo>
                <a:lnTo>
                  <a:pt x="2108" y="247"/>
                </a:lnTo>
                <a:lnTo>
                  <a:pt x="2110" y="276"/>
                </a:lnTo>
                <a:lnTo>
                  <a:pt x="2111" y="293"/>
                </a:lnTo>
                <a:lnTo>
                  <a:pt x="2113" y="331"/>
                </a:lnTo>
                <a:lnTo>
                  <a:pt x="2115" y="366"/>
                </a:lnTo>
                <a:lnTo>
                  <a:pt x="2117" y="397"/>
                </a:lnTo>
                <a:lnTo>
                  <a:pt x="2118" y="423"/>
                </a:lnTo>
                <a:lnTo>
                  <a:pt x="2120" y="481"/>
                </a:lnTo>
                <a:lnTo>
                  <a:pt x="2123" y="513"/>
                </a:lnTo>
                <a:lnTo>
                  <a:pt x="2124" y="523"/>
                </a:lnTo>
                <a:lnTo>
                  <a:pt x="2126" y="520"/>
                </a:lnTo>
                <a:lnTo>
                  <a:pt x="2128" y="504"/>
                </a:lnTo>
                <a:lnTo>
                  <a:pt x="2130" y="485"/>
                </a:lnTo>
                <a:lnTo>
                  <a:pt x="2131" y="458"/>
                </a:lnTo>
                <a:lnTo>
                  <a:pt x="2133" y="440"/>
                </a:lnTo>
                <a:lnTo>
                  <a:pt x="2135" y="395"/>
                </a:lnTo>
                <a:lnTo>
                  <a:pt x="2137" y="377"/>
                </a:lnTo>
                <a:lnTo>
                  <a:pt x="2139" y="328"/>
                </a:lnTo>
                <a:lnTo>
                  <a:pt x="2141" y="333"/>
                </a:lnTo>
                <a:lnTo>
                  <a:pt x="2142" y="300"/>
                </a:lnTo>
                <a:lnTo>
                  <a:pt x="2144" y="284"/>
                </a:lnTo>
                <a:lnTo>
                  <a:pt x="2146" y="262"/>
                </a:lnTo>
                <a:lnTo>
                  <a:pt x="2148" y="259"/>
                </a:lnTo>
                <a:lnTo>
                  <a:pt x="2150" y="257"/>
                </a:lnTo>
                <a:lnTo>
                  <a:pt x="2151" y="255"/>
                </a:lnTo>
                <a:lnTo>
                  <a:pt x="2153" y="260"/>
                </a:lnTo>
                <a:lnTo>
                  <a:pt x="2155" y="275"/>
                </a:lnTo>
                <a:lnTo>
                  <a:pt x="2157" y="272"/>
                </a:lnTo>
                <a:lnTo>
                  <a:pt x="2159" y="266"/>
                </a:lnTo>
                <a:lnTo>
                  <a:pt x="2161" y="278"/>
                </a:lnTo>
                <a:lnTo>
                  <a:pt x="2162" y="306"/>
                </a:lnTo>
                <a:lnTo>
                  <a:pt x="2164" y="326"/>
                </a:lnTo>
                <a:lnTo>
                  <a:pt x="2166" y="294"/>
                </a:lnTo>
                <a:lnTo>
                  <a:pt x="2168" y="248"/>
                </a:lnTo>
                <a:lnTo>
                  <a:pt x="2169" y="226"/>
                </a:lnTo>
                <a:lnTo>
                  <a:pt x="2172" y="200"/>
                </a:lnTo>
                <a:lnTo>
                  <a:pt x="2174" y="176"/>
                </a:lnTo>
                <a:lnTo>
                  <a:pt x="2175" y="185"/>
                </a:lnTo>
                <a:lnTo>
                  <a:pt x="2177" y="208"/>
                </a:lnTo>
                <a:lnTo>
                  <a:pt x="2179" y="227"/>
                </a:lnTo>
                <a:lnTo>
                  <a:pt x="2181" y="234"/>
                </a:lnTo>
                <a:lnTo>
                  <a:pt x="2182" y="219"/>
                </a:lnTo>
                <a:lnTo>
                  <a:pt x="2184" y="205"/>
                </a:lnTo>
                <a:lnTo>
                  <a:pt x="2187" y="191"/>
                </a:lnTo>
                <a:lnTo>
                  <a:pt x="2188" y="172"/>
                </a:lnTo>
                <a:lnTo>
                  <a:pt x="2190" y="168"/>
                </a:lnTo>
                <a:lnTo>
                  <a:pt x="2192" y="180"/>
                </a:lnTo>
                <a:lnTo>
                  <a:pt x="2194" y="189"/>
                </a:lnTo>
                <a:lnTo>
                  <a:pt x="2195" y="215"/>
                </a:lnTo>
                <a:lnTo>
                  <a:pt x="2197" y="245"/>
                </a:lnTo>
                <a:lnTo>
                  <a:pt x="2199" y="268"/>
                </a:lnTo>
                <a:lnTo>
                  <a:pt x="2201" y="298"/>
                </a:lnTo>
                <a:lnTo>
                  <a:pt x="2203" y="338"/>
                </a:lnTo>
                <a:lnTo>
                  <a:pt x="2205" y="367"/>
                </a:lnTo>
                <a:lnTo>
                  <a:pt x="2206" y="400"/>
                </a:lnTo>
                <a:lnTo>
                  <a:pt x="2208" y="468"/>
                </a:lnTo>
                <a:lnTo>
                  <a:pt x="2210" y="505"/>
                </a:lnTo>
                <a:lnTo>
                  <a:pt x="2212" y="520"/>
                </a:lnTo>
                <a:lnTo>
                  <a:pt x="2213" y="518"/>
                </a:lnTo>
                <a:lnTo>
                  <a:pt x="2215" y="513"/>
                </a:lnTo>
                <a:lnTo>
                  <a:pt x="2217" y="507"/>
                </a:lnTo>
                <a:lnTo>
                  <a:pt x="2219" y="481"/>
                </a:lnTo>
                <a:lnTo>
                  <a:pt x="2221" y="466"/>
                </a:lnTo>
                <a:lnTo>
                  <a:pt x="2223" y="438"/>
                </a:lnTo>
                <a:lnTo>
                  <a:pt x="2225" y="413"/>
                </a:lnTo>
                <a:lnTo>
                  <a:pt x="2226" y="366"/>
                </a:lnTo>
                <a:lnTo>
                  <a:pt x="2228" y="347"/>
                </a:lnTo>
                <a:lnTo>
                  <a:pt x="2230" y="301"/>
                </a:lnTo>
                <a:lnTo>
                  <a:pt x="2232" y="303"/>
                </a:lnTo>
                <a:lnTo>
                  <a:pt x="2233" y="275"/>
                </a:lnTo>
                <a:lnTo>
                  <a:pt x="2236" y="271"/>
                </a:lnTo>
                <a:lnTo>
                  <a:pt x="2238" y="262"/>
                </a:lnTo>
                <a:lnTo>
                  <a:pt x="2239" y="278"/>
                </a:lnTo>
                <a:lnTo>
                  <a:pt x="2241" y="279"/>
                </a:lnTo>
                <a:lnTo>
                  <a:pt x="2243" y="276"/>
                </a:lnTo>
                <a:lnTo>
                  <a:pt x="2245" y="275"/>
                </a:lnTo>
                <a:lnTo>
                  <a:pt x="2246" y="282"/>
                </a:lnTo>
                <a:lnTo>
                  <a:pt x="2248" y="284"/>
                </a:lnTo>
                <a:lnTo>
                  <a:pt x="2250" y="304"/>
                </a:lnTo>
                <a:lnTo>
                  <a:pt x="2252" y="325"/>
                </a:lnTo>
                <a:lnTo>
                  <a:pt x="2254" y="310"/>
                </a:lnTo>
                <a:lnTo>
                  <a:pt x="2256" y="287"/>
                </a:lnTo>
                <a:lnTo>
                  <a:pt x="2257" y="279"/>
                </a:lnTo>
                <a:lnTo>
                  <a:pt x="2259" y="274"/>
                </a:lnTo>
                <a:lnTo>
                  <a:pt x="2261" y="283"/>
                </a:lnTo>
                <a:lnTo>
                  <a:pt x="2263" y="290"/>
                </a:lnTo>
                <a:lnTo>
                  <a:pt x="2265" y="308"/>
                </a:lnTo>
                <a:lnTo>
                  <a:pt x="2266" y="320"/>
                </a:lnTo>
                <a:lnTo>
                  <a:pt x="2269" y="339"/>
                </a:lnTo>
                <a:lnTo>
                  <a:pt x="2270" y="333"/>
                </a:lnTo>
                <a:lnTo>
                  <a:pt x="2272" y="359"/>
                </a:lnTo>
                <a:lnTo>
                  <a:pt x="2274" y="383"/>
                </a:lnTo>
                <a:lnTo>
                  <a:pt x="2276" y="404"/>
                </a:lnTo>
                <a:lnTo>
                  <a:pt x="2277" y="426"/>
                </a:lnTo>
                <a:lnTo>
                  <a:pt x="2279" y="452"/>
                </a:lnTo>
                <a:lnTo>
                  <a:pt x="2281" y="477"/>
                </a:lnTo>
                <a:lnTo>
                  <a:pt x="2283" y="509"/>
                </a:lnTo>
                <a:lnTo>
                  <a:pt x="2285" y="523"/>
                </a:lnTo>
                <a:lnTo>
                  <a:pt x="2287" y="532"/>
                </a:lnTo>
                <a:lnTo>
                  <a:pt x="2289" y="542"/>
                </a:lnTo>
                <a:lnTo>
                  <a:pt x="2290" y="547"/>
                </a:lnTo>
                <a:lnTo>
                  <a:pt x="2292" y="548"/>
                </a:lnTo>
                <a:lnTo>
                  <a:pt x="2294" y="542"/>
                </a:lnTo>
                <a:lnTo>
                  <a:pt x="2296" y="538"/>
                </a:lnTo>
                <a:lnTo>
                  <a:pt x="2297" y="532"/>
                </a:lnTo>
                <a:lnTo>
                  <a:pt x="2299" y="501"/>
                </a:lnTo>
                <a:lnTo>
                  <a:pt x="2301" y="470"/>
                </a:lnTo>
                <a:lnTo>
                  <a:pt x="2303" y="411"/>
                </a:lnTo>
                <a:lnTo>
                  <a:pt x="2305" y="365"/>
                </a:lnTo>
                <a:lnTo>
                  <a:pt x="2307" y="317"/>
                </a:lnTo>
                <a:lnTo>
                  <a:pt x="2309" y="308"/>
                </a:lnTo>
                <a:lnTo>
                  <a:pt x="2310" y="315"/>
                </a:lnTo>
                <a:lnTo>
                  <a:pt x="2312" y="313"/>
                </a:lnTo>
                <a:lnTo>
                  <a:pt x="2314" y="323"/>
                </a:lnTo>
                <a:lnTo>
                  <a:pt x="2316" y="342"/>
                </a:lnTo>
                <a:lnTo>
                  <a:pt x="2318" y="338"/>
                </a:lnTo>
                <a:lnTo>
                  <a:pt x="2320" y="356"/>
                </a:lnTo>
                <a:lnTo>
                  <a:pt x="2321" y="333"/>
                </a:lnTo>
                <a:lnTo>
                  <a:pt x="2323" y="330"/>
                </a:lnTo>
                <a:lnTo>
                  <a:pt x="2325" y="337"/>
                </a:lnTo>
                <a:lnTo>
                  <a:pt x="2327" y="346"/>
                </a:lnTo>
                <a:lnTo>
                  <a:pt x="2328" y="335"/>
                </a:lnTo>
                <a:lnTo>
                  <a:pt x="2330" y="326"/>
                </a:lnTo>
                <a:lnTo>
                  <a:pt x="2332" y="313"/>
                </a:lnTo>
                <a:lnTo>
                  <a:pt x="2334" y="302"/>
                </a:lnTo>
                <a:lnTo>
                  <a:pt x="2336" y="315"/>
                </a:lnTo>
                <a:lnTo>
                  <a:pt x="2338" y="335"/>
                </a:lnTo>
                <a:lnTo>
                  <a:pt x="2340" y="346"/>
                </a:lnTo>
                <a:lnTo>
                  <a:pt x="2341" y="307"/>
                </a:lnTo>
                <a:lnTo>
                  <a:pt x="2343" y="272"/>
                </a:lnTo>
                <a:lnTo>
                  <a:pt x="2345" y="241"/>
                </a:lnTo>
                <a:lnTo>
                  <a:pt x="2347" y="224"/>
                </a:lnTo>
                <a:lnTo>
                  <a:pt x="2348" y="217"/>
                </a:lnTo>
                <a:lnTo>
                  <a:pt x="2351" y="234"/>
                </a:lnTo>
                <a:lnTo>
                  <a:pt x="2353" y="255"/>
                </a:lnTo>
                <a:lnTo>
                  <a:pt x="2354" y="262"/>
                </a:lnTo>
                <a:lnTo>
                  <a:pt x="2356" y="263"/>
                </a:lnTo>
                <a:lnTo>
                  <a:pt x="2358" y="268"/>
                </a:lnTo>
                <a:lnTo>
                  <a:pt x="2360" y="285"/>
                </a:lnTo>
                <a:lnTo>
                  <a:pt x="2361" y="307"/>
                </a:lnTo>
                <a:lnTo>
                  <a:pt x="2363" y="345"/>
                </a:lnTo>
                <a:lnTo>
                  <a:pt x="2365" y="378"/>
                </a:lnTo>
                <a:lnTo>
                  <a:pt x="2367" y="413"/>
                </a:lnTo>
                <a:lnTo>
                  <a:pt x="2369" y="462"/>
                </a:lnTo>
                <a:lnTo>
                  <a:pt x="2371" y="492"/>
                </a:lnTo>
                <a:lnTo>
                  <a:pt x="2372" y="512"/>
                </a:lnTo>
                <a:lnTo>
                  <a:pt x="2374" y="524"/>
                </a:lnTo>
                <a:lnTo>
                  <a:pt x="2376" y="533"/>
                </a:lnTo>
                <a:lnTo>
                  <a:pt x="2378" y="541"/>
                </a:lnTo>
                <a:lnTo>
                  <a:pt x="2380" y="544"/>
                </a:lnTo>
                <a:lnTo>
                  <a:pt x="2381" y="543"/>
                </a:lnTo>
                <a:lnTo>
                  <a:pt x="2384" y="546"/>
                </a:lnTo>
                <a:lnTo>
                  <a:pt x="2385" y="535"/>
                </a:lnTo>
                <a:lnTo>
                  <a:pt x="2387" y="506"/>
                </a:lnTo>
                <a:lnTo>
                  <a:pt x="2389" y="477"/>
                </a:lnTo>
                <a:lnTo>
                  <a:pt x="2391" y="403"/>
                </a:lnTo>
                <a:lnTo>
                  <a:pt x="2392" y="352"/>
                </a:lnTo>
                <a:lnTo>
                  <a:pt x="2394" y="294"/>
                </a:lnTo>
                <a:lnTo>
                  <a:pt x="2396" y="288"/>
                </a:lnTo>
                <a:lnTo>
                  <a:pt x="2398" y="289"/>
                </a:lnTo>
                <a:lnTo>
                  <a:pt x="2400" y="309"/>
                </a:lnTo>
                <a:lnTo>
                  <a:pt x="2402" y="315"/>
                </a:lnTo>
                <a:lnTo>
                  <a:pt x="2404" y="328"/>
                </a:lnTo>
                <a:lnTo>
                  <a:pt x="2405" y="323"/>
                </a:lnTo>
                <a:lnTo>
                  <a:pt x="2407" y="339"/>
                </a:lnTo>
                <a:lnTo>
                  <a:pt x="2409" y="318"/>
                </a:lnTo>
                <a:lnTo>
                  <a:pt x="2411" y="313"/>
                </a:lnTo>
                <a:lnTo>
                  <a:pt x="2412" y="324"/>
                </a:lnTo>
                <a:lnTo>
                  <a:pt x="2415" y="338"/>
                </a:lnTo>
                <a:lnTo>
                  <a:pt x="2416" y="318"/>
                </a:lnTo>
                <a:lnTo>
                  <a:pt x="2418" y="311"/>
                </a:lnTo>
                <a:lnTo>
                  <a:pt x="2420" y="300"/>
                </a:lnTo>
                <a:lnTo>
                  <a:pt x="2422" y="299"/>
                </a:lnTo>
                <a:lnTo>
                  <a:pt x="2424" y="322"/>
                </a:lnTo>
                <a:lnTo>
                  <a:pt x="2425" y="351"/>
                </a:lnTo>
                <a:lnTo>
                  <a:pt x="2427" y="369"/>
                </a:lnTo>
                <a:lnTo>
                  <a:pt x="2429" y="326"/>
                </a:lnTo>
                <a:lnTo>
                  <a:pt x="2431" y="286"/>
                </a:lnTo>
                <a:lnTo>
                  <a:pt x="2433" y="248"/>
                </a:lnTo>
                <a:lnTo>
                  <a:pt x="2435" y="238"/>
                </a:lnTo>
                <a:lnTo>
                  <a:pt x="2436" y="230"/>
                </a:lnTo>
                <a:lnTo>
                  <a:pt x="2438" y="235"/>
                </a:lnTo>
                <a:lnTo>
                  <a:pt x="2440" y="226"/>
                </a:lnTo>
                <a:lnTo>
                  <a:pt x="2442" y="234"/>
                </a:lnTo>
                <a:lnTo>
                  <a:pt x="2443" y="227"/>
                </a:lnTo>
                <a:lnTo>
                  <a:pt x="2445" y="224"/>
                </a:lnTo>
                <a:lnTo>
                  <a:pt x="2448" y="243"/>
                </a:lnTo>
                <a:lnTo>
                  <a:pt x="2449" y="267"/>
                </a:lnTo>
                <a:lnTo>
                  <a:pt x="2451" y="292"/>
                </a:lnTo>
                <a:lnTo>
                  <a:pt x="2453" y="340"/>
                </a:lnTo>
                <a:lnTo>
                  <a:pt x="2455" y="393"/>
                </a:lnTo>
                <a:lnTo>
                  <a:pt x="2456" y="439"/>
                </a:lnTo>
                <a:lnTo>
                  <a:pt x="2458" y="473"/>
                </a:lnTo>
                <a:lnTo>
                  <a:pt x="2460" y="490"/>
                </a:lnTo>
                <a:lnTo>
                  <a:pt x="2462" y="507"/>
                </a:lnTo>
                <a:lnTo>
                  <a:pt x="2464" y="525"/>
                </a:lnTo>
                <a:lnTo>
                  <a:pt x="2466" y="536"/>
                </a:lnTo>
                <a:lnTo>
                  <a:pt x="2468" y="537"/>
                </a:lnTo>
                <a:lnTo>
                  <a:pt x="2469" y="536"/>
                </a:lnTo>
                <a:lnTo>
                  <a:pt x="2471" y="540"/>
                </a:lnTo>
                <a:lnTo>
                  <a:pt x="2473" y="538"/>
                </a:lnTo>
                <a:lnTo>
                  <a:pt x="2475" y="510"/>
                </a:lnTo>
                <a:lnTo>
                  <a:pt x="2476" y="476"/>
                </a:lnTo>
                <a:lnTo>
                  <a:pt x="2478" y="408"/>
                </a:lnTo>
                <a:lnTo>
                  <a:pt x="2480" y="352"/>
                </a:lnTo>
                <a:lnTo>
                  <a:pt x="2482" y="289"/>
                </a:lnTo>
                <a:lnTo>
                  <a:pt x="2484" y="289"/>
                </a:lnTo>
                <a:lnTo>
                  <a:pt x="2486" y="285"/>
                </a:lnTo>
                <a:lnTo>
                  <a:pt x="2487" y="297"/>
                </a:lnTo>
                <a:lnTo>
                  <a:pt x="2489" y="307"/>
                </a:lnTo>
                <a:lnTo>
                  <a:pt x="2491" y="332"/>
                </a:lnTo>
                <a:lnTo>
                  <a:pt x="2493" y="327"/>
                </a:lnTo>
                <a:lnTo>
                  <a:pt x="2495" y="338"/>
                </a:lnTo>
                <a:lnTo>
                  <a:pt x="2497" y="322"/>
                </a:lnTo>
                <a:lnTo>
                  <a:pt x="2499" y="316"/>
                </a:lnTo>
                <a:lnTo>
                  <a:pt x="2500" y="321"/>
                </a:lnTo>
                <a:lnTo>
                  <a:pt x="2502" y="326"/>
                </a:lnTo>
                <a:lnTo>
                  <a:pt x="2504" y="311"/>
                </a:lnTo>
                <a:lnTo>
                  <a:pt x="2506" y="305"/>
                </a:lnTo>
                <a:lnTo>
                  <a:pt x="2507" y="296"/>
                </a:lnTo>
                <a:lnTo>
                  <a:pt x="2509" y="291"/>
                </a:lnTo>
                <a:lnTo>
                  <a:pt x="2511" y="329"/>
                </a:lnTo>
                <a:lnTo>
                  <a:pt x="2513" y="354"/>
                </a:lnTo>
                <a:lnTo>
                  <a:pt x="2515" y="370"/>
                </a:lnTo>
                <a:lnTo>
                  <a:pt x="2517" y="311"/>
                </a:lnTo>
                <a:lnTo>
                  <a:pt x="2519" y="258"/>
                </a:lnTo>
                <a:lnTo>
                  <a:pt x="2520" y="250"/>
                </a:lnTo>
                <a:lnTo>
                  <a:pt x="2522" y="228"/>
                </a:lnTo>
                <a:lnTo>
                  <a:pt x="2524" y="199"/>
                </a:lnTo>
                <a:lnTo>
                  <a:pt x="2526" y="203"/>
                </a:lnTo>
                <a:lnTo>
                  <a:pt x="2527" y="211"/>
                </a:lnTo>
                <a:lnTo>
                  <a:pt x="2530" y="211"/>
                </a:lnTo>
                <a:lnTo>
                  <a:pt x="2531" y="209"/>
                </a:lnTo>
                <a:lnTo>
                  <a:pt x="2533" y="210"/>
                </a:lnTo>
                <a:lnTo>
                  <a:pt x="2535" y="219"/>
                </a:lnTo>
                <a:lnTo>
                  <a:pt x="2537" y="233"/>
                </a:lnTo>
                <a:lnTo>
                  <a:pt x="2539" y="270"/>
                </a:lnTo>
                <a:lnTo>
                  <a:pt x="2540" y="301"/>
                </a:lnTo>
                <a:lnTo>
                  <a:pt x="2542" y="368"/>
                </a:lnTo>
                <a:lnTo>
                  <a:pt x="2544" y="417"/>
                </a:lnTo>
                <a:lnTo>
                  <a:pt x="2546" y="451"/>
                </a:lnTo>
                <a:lnTo>
                  <a:pt x="2548" y="480"/>
                </a:lnTo>
                <a:lnTo>
                  <a:pt x="2550" y="496"/>
                </a:lnTo>
                <a:lnTo>
                  <a:pt x="2551" y="519"/>
                </a:lnTo>
                <a:lnTo>
                  <a:pt x="2553" y="526"/>
                </a:lnTo>
                <a:lnTo>
                  <a:pt x="2555" y="529"/>
                </a:lnTo>
                <a:lnTo>
                  <a:pt x="2557" y="529"/>
                </a:lnTo>
                <a:lnTo>
                  <a:pt x="2558" y="537"/>
                </a:lnTo>
                <a:lnTo>
                  <a:pt x="2560" y="532"/>
                </a:lnTo>
                <a:lnTo>
                  <a:pt x="2563" y="496"/>
                </a:lnTo>
                <a:lnTo>
                  <a:pt x="2564" y="465"/>
                </a:lnTo>
                <a:lnTo>
                  <a:pt x="2566" y="394"/>
                </a:lnTo>
                <a:lnTo>
                  <a:pt x="2568" y="345"/>
                </a:lnTo>
                <a:lnTo>
                  <a:pt x="2570" y="288"/>
                </a:lnTo>
                <a:lnTo>
                  <a:pt x="2571" y="283"/>
                </a:lnTo>
                <a:lnTo>
                  <a:pt x="2573" y="285"/>
                </a:lnTo>
                <a:lnTo>
                  <a:pt x="2575" y="290"/>
                </a:lnTo>
                <a:lnTo>
                  <a:pt x="2577" y="296"/>
                </a:lnTo>
                <a:lnTo>
                  <a:pt x="2579" y="311"/>
                </a:lnTo>
                <a:lnTo>
                  <a:pt x="2581" y="310"/>
                </a:lnTo>
                <a:lnTo>
                  <a:pt x="2583" y="322"/>
                </a:lnTo>
                <a:lnTo>
                  <a:pt x="2584" y="308"/>
                </a:lnTo>
                <a:lnTo>
                  <a:pt x="2586" y="301"/>
                </a:lnTo>
                <a:lnTo>
                  <a:pt x="2588" y="310"/>
                </a:lnTo>
                <a:lnTo>
                  <a:pt x="2590" y="319"/>
                </a:lnTo>
                <a:lnTo>
                  <a:pt x="2591" y="309"/>
                </a:lnTo>
                <a:lnTo>
                  <a:pt x="2593" y="299"/>
                </a:lnTo>
                <a:lnTo>
                  <a:pt x="2595" y="289"/>
                </a:lnTo>
                <a:lnTo>
                  <a:pt x="2597" y="295"/>
                </a:lnTo>
                <a:lnTo>
                  <a:pt x="2599" y="328"/>
                </a:lnTo>
                <a:lnTo>
                  <a:pt x="2601" y="359"/>
                </a:lnTo>
                <a:lnTo>
                  <a:pt x="2602" y="378"/>
                </a:lnTo>
                <a:lnTo>
                  <a:pt x="2604" y="333"/>
                </a:lnTo>
                <a:lnTo>
                  <a:pt x="2606" y="282"/>
                </a:lnTo>
                <a:lnTo>
                  <a:pt x="2608" y="255"/>
                </a:lnTo>
                <a:lnTo>
                  <a:pt x="2610" y="225"/>
                </a:lnTo>
                <a:lnTo>
                  <a:pt x="2612" y="210"/>
                </a:lnTo>
                <a:lnTo>
                  <a:pt x="2614" y="208"/>
                </a:lnTo>
                <a:lnTo>
                  <a:pt x="2615" y="196"/>
                </a:lnTo>
                <a:lnTo>
                  <a:pt x="2617" y="196"/>
                </a:lnTo>
                <a:lnTo>
                  <a:pt x="2619" y="196"/>
                </a:lnTo>
                <a:lnTo>
                  <a:pt x="2621" y="195"/>
                </a:lnTo>
                <a:lnTo>
                  <a:pt x="2622" y="209"/>
                </a:lnTo>
                <a:lnTo>
                  <a:pt x="2624" y="206"/>
                </a:lnTo>
                <a:lnTo>
                  <a:pt x="2626" y="211"/>
                </a:lnTo>
                <a:lnTo>
                  <a:pt x="2628" y="248"/>
                </a:lnTo>
                <a:lnTo>
                  <a:pt x="2630" y="281"/>
                </a:lnTo>
                <a:lnTo>
                  <a:pt x="2632" y="326"/>
                </a:lnTo>
                <a:lnTo>
                  <a:pt x="2634" y="374"/>
                </a:lnTo>
                <a:lnTo>
                  <a:pt x="2635" y="413"/>
                </a:lnTo>
                <a:lnTo>
                  <a:pt x="2637" y="440"/>
                </a:lnTo>
                <a:lnTo>
                  <a:pt x="2639" y="462"/>
                </a:lnTo>
                <a:lnTo>
                  <a:pt x="2641" y="482"/>
                </a:lnTo>
                <a:lnTo>
                  <a:pt x="2642" y="501"/>
                </a:lnTo>
                <a:lnTo>
                  <a:pt x="2645" y="503"/>
                </a:lnTo>
                <a:lnTo>
                  <a:pt x="2646" y="521"/>
                </a:lnTo>
                <a:lnTo>
                  <a:pt x="2648" y="524"/>
                </a:lnTo>
                <a:lnTo>
                  <a:pt x="2650" y="505"/>
                </a:lnTo>
                <a:lnTo>
                  <a:pt x="2652" y="470"/>
                </a:lnTo>
                <a:lnTo>
                  <a:pt x="2654" y="402"/>
                </a:lnTo>
                <a:lnTo>
                  <a:pt x="2655" y="356"/>
                </a:lnTo>
                <a:lnTo>
                  <a:pt x="2657" y="295"/>
                </a:lnTo>
                <a:lnTo>
                  <a:pt x="2659" y="276"/>
                </a:lnTo>
                <a:lnTo>
                  <a:pt x="2661" y="271"/>
                </a:lnTo>
                <a:lnTo>
                  <a:pt x="2663" y="287"/>
                </a:lnTo>
                <a:lnTo>
                  <a:pt x="2665" y="300"/>
                </a:lnTo>
                <a:lnTo>
                  <a:pt x="2666" y="308"/>
                </a:lnTo>
                <a:lnTo>
                  <a:pt x="2668" y="305"/>
                </a:lnTo>
                <a:lnTo>
                  <a:pt x="2670" y="315"/>
                </a:lnTo>
                <a:lnTo>
                  <a:pt x="2672" y="297"/>
                </a:lnTo>
                <a:lnTo>
                  <a:pt x="2673" y="293"/>
                </a:lnTo>
                <a:lnTo>
                  <a:pt x="2676" y="298"/>
                </a:lnTo>
                <a:lnTo>
                  <a:pt x="2678" y="305"/>
                </a:lnTo>
                <a:lnTo>
                  <a:pt x="2679" y="296"/>
                </a:lnTo>
                <a:lnTo>
                  <a:pt x="2681" y="274"/>
                </a:lnTo>
                <a:lnTo>
                  <a:pt x="2683" y="272"/>
                </a:lnTo>
                <a:lnTo>
                  <a:pt x="2685" y="282"/>
                </a:lnTo>
                <a:lnTo>
                  <a:pt x="2686" y="325"/>
                </a:lnTo>
                <a:lnTo>
                  <a:pt x="2688" y="353"/>
                </a:lnTo>
                <a:lnTo>
                  <a:pt x="2690" y="369"/>
                </a:lnTo>
                <a:lnTo>
                  <a:pt x="2692" y="326"/>
                </a:lnTo>
                <a:lnTo>
                  <a:pt x="2694" y="280"/>
                </a:lnTo>
                <a:lnTo>
                  <a:pt x="2696" y="260"/>
                </a:lnTo>
                <a:lnTo>
                  <a:pt x="2698" y="225"/>
                </a:lnTo>
                <a:lnTo>
                  <a:pt x="2699" y="200"/>
                </a:lnTo>
                <a:lnTo>
                  <a:pt x="2701" y="200"/>
                </a:lnTo>
                <a:lnTo>
                  <a:pt x="2703" y="201"/>
                </a:lnTo>
                <a:lnTo>
                  <a:pt x="2705" y="178"/>
                </a:lnTo>
                <a:lnTo>
                  <a:pt x="2706" y="178"/>
                </a:lnTo>
                <a:lnTo>
                  <a:pt x="2709" y="174"/>
                </a:lnTo>
                <a:lnTo>
                  <a:pt x="2710" y="179"/>
                </a:lnTo>
                <a:lnTo>
                  <a:pt x="2712" y="188"/>
                </a:lnTo>
                <a:lnTo>
                  <a:pt x="2714" y="188"/>
                </a:lnTo>
                <a:lnTo>
                  <a:pt x="2716" y="185"/>
                </a:lnTo>
                <a:lnTo>
                  <a:pt x="2717" y="201"/>
                </a:lnTo>
                <a:lnTo>
                  <a:pt x="2719" y="208"/>
                </a:lnTo>
                <a:lnTo>
                  <a:pt x="2721" y="208"/>
                </a:lnTo>
                <a:lnTo>
                  <a:pt x="2723" y="226"/>
                </a:lnTo>
                <a:lnTo>
                  <a:pt x="2725" y="233"/>
                </a:lnTo>
                <a:lnTo>
                  <a:pt x="2727" y="259"/>
                </a:lnTo>
                <a:lnTo>
                  <a:pt x="2729" y="283"/>
                </a:lnTo>
                <a:lnTo>
                  <a:pt x="2730" y="315"/>
                </a:lnTo>
                <a:lnTo>
                  <a:pt x="2732" y="353"/>
                </a:lnTo>
                <a:lnTo>
                  <a:pt x="2734" y="418"/>
                </a:lnTo>
                <a:lnTo>
                  <a:pt x="2736" y="460"/>
                </a:lnTo>
                <a:lnTo>
                  <a:pt x="2737" y="487"/>
                </a:lnTo>
                <a:lnTo>
                  <a:pt x="2739" y="489"/>
                </a:lnTo>
                <a:lnTo>
                  <a:pt x="2742" y="482"/>
                </a:lnTo>
                <a:lnTo>
                  <a:pt x="2743" y="480"/>
                </a:lnTo>
                <a:lnTo>
                  <a:pt x="2745" y="440"/>
                </a:lnTo>
                <a:lnTo>
                  <a:pt x="2747" y="429"/>
                </a:lnTo>
                <a:lnTo>
                  <a:pt x="2749" y="384"/>
                </a:lnTo>
                <a:lnTo>
                  <a:pt x="2750" y="366"/>
                </a:lnTo>
                <a:lnTo>
                  <a:pt x="2752" y="301"/>
                </a:lnTo>
                <a:lnTo>
                  <a:pt x="2754" y="294"/>
                </a:lnTo>
                <a:lnTo>
                  <a:pt x="2756" y="241"/>
                </a:lnTo>
                <a:lnTo>
                  <a:pt x="2758" y="232"/>
                </a:lnTo>
                <a:lnTo>
                  <a:pt x="2760" y="220"/>
                </a:lnTo>
                <a:lnTo>
                  <a:pt x="2761" y="203"/>
                </a:lnTo>
                <a:lnTo>
                  <a:pt x="2763" y="184"/>
                </a:lnTo>
                <a:lnTo>
                  <a:pt x="2765" y="199"/>
                </a:lnTo>
                <a:lnTo>
                  <a:pt x="2767" y="206"/>
                </a:lnTo>
                <a:lnTo>
                  <a:pt x="2769" y="223"/>
                </a:lnTo>
                <a:lnTo>
                  <a:pt x="2770" y="232"/>
                </a:lnTo>
                <a:lnTo>
                  <a:pt x="2772" y="232"/>
                </a:lnTo>
                <a:lnTo>
                  <a:pt x="2774" y="248"/>
                </a:lnTo>
                <a:lnTo>
                  <a:pt x="2776" y="280"/>
                </a:lnTo>
                <a:lnTo>
                  <a:pt x="2778" y="303"/>
                </a:lnTo>
                <a:lnTo>
                  <a:pt x="2780" y="268"/>
                </a:lnTo>
                <a:lnTo>
                  <a:pt x="2781" y="226"/>
                </a:lnTo>
                <a:lnTo>
                  <a:pt x="2783" y="204"/>
                </a:lnTo>
                <a:lnTo>
                  <a:pt x="2785" y="173"/>
                </a:lnTo>
                <a:lnTo>
                  <a:pt x="2787" y="158"/>
                </a:lnTo>
                <a:lnTo>
                  <a:pt x="2788" y="172"/>
                </a:lnTo>
                <a:lnTo>
                  <a:pt x="2791" y="185"/>
                </a:lnTo>
                <a:lnTo>
                  <a:pt x="2793" y="193"/>
                </a:lnTo>
                <a:lnTo>
                  <a:pt x="2794" y="213"/>
                </a:lnTo>
                <a:lnTo>
                  <a:pt x="2796" y="210"/>
                </a:lnTo>
                <a:lnTo>
                  <a:pt x="2798" y="187"/>
                </a:lnTo>
                <a:lnTo>
                  <a:pt x="2800" y="185"/>
                </a:lnTo>
                <a:lnTo>
                  <a:pt x="2801" y="195"/>
                </a:lnTo>
                <a:lnTo>
                  <a:pt x="2803" y="191"/>
                </a:lnTo>
                <a:lnTo>
                  <a:pt x="2805" y="206"/>
                </a:lnTo>
                <a:lnTo>
                  <a:pt x="2807" y="235"/>
                </a:lnTo>
                <a:lnTo>
                  <a:pt x="2809" y="0"/>
                </a:lnTo>
                <a:lnTo>
                  <a:pt x="2811" y="58"/>
                </a:lnTo>
                <a:lnTo>
                  <a:pt x="2813" y="379"/>
                </a:lnTo>
                <a:lnTo>
                  <a:pt x="2814" y="394"/>
                </a:lnTo>
                <a:lnTo>
                  <a:pt x="2816" y="427"/>
                </a:lnTo>
                <a:lnTo>
                  <a:pt x="2818" y="458"/>
                </a:lnTo>
                <a:lnTo>
                  <a:pt x="2820" y="480"/>
                </a:lnTo>
                <a:lnTo>
                  <a:pt x="2821" y="507"/>
                </a:lnTo>
                <a:lnTo>
                  <a:pt x="2824" y="498"/>
                </a:lnTo>
                <a:lnTo>
                  <a:pt x="2825" y="497"/>
                </a:lnTo>
                <a:lnTo>
                  <a:pt x="2827" y="507"/>
                </a:lnTo>
                <a:lnTo>
                  <a:pt x="2829" y="496"/>
                </a:lnTo>
                <a:lnTo>
                  <a:pt x="2831" y="498"/>
                </a:lnTo>
                <a:lnTo>
                  <a:pt x="2832" y="485"/>
                </a:lnTo>
                <a:lnTo>
                  <a:pt x="2834" y="481"/>
                </a:lnTo>
                <a:lnTo>
                  <a:pt x="2836" y="445"/>
                </a:lnTo>
                <a:lnTo>
                  <a:pt x="2838" y="425"/>
                </a:lnTo>
                <a:lnTo>
                  <a:pt x="2840" y="390"/>
                </a:lnTo>
                <a:lnTo>
                  <a:pt x="2842" y="368"/>
                </a:lnTo>
                <a:lnTo>
                  <a:pt x="2844" y="331"/>
                </a:lnTo>
                <a:lnTo>
                  <a:pt x="2845" y="323"/>
                </a:lnTo>
                <a:lnTo>
                  <a:pt x="2847" y="299"/>
                </a:lnTo>
                <a:lnTo>
                  <a:pt x="2849" y="295"/>
                </a:lnTo>
                <a:lnTo>
                  <a:pt x="2851" y="282"/>
                </a:lnTo>
                <a:lnTo>
                  <a:pt x="2852" y="293"/>
                </a:lnTo>
                <a:lnTo>
                  <a:pt x="2854" y="288"/>
                </a:lnTo>
                <a:lnTo>
                  <a:pt x="2857" y="286"/>
                </a:lnTo>
                <a:lnTo>
                  <a:pt x="2858" y="305"/>
                </a:lnTo>
                <a:lnTo>
                  <a:pt x="2860" y="311"/>
                </a:lnTo>
                <a:lnTo>
                  <a:pt x="2862" y="311"/>
                </a:lnTo>
                <a:lnTo>
                  <a:pt x="2864" y="320"/>
                </a:lnTo>
                <a:lnTo>
                  <a:pt x="2865" y="334"/>
                </a:lnTo>
                <a:lnTo>
                  <a:pt x="2867" y="317"/>
                </a:lnTo>
                <a:lnTo>
                  <a:pt x="2869" y="292"/>
                </a:lnTo>
                <a:lnTo>
                  <a:pt x="2871" y="276"/>
                </a:lnTo>
                <a:lnTo>
                  <a:pt x="2873" y="256"/>
                </a:lnTo>
                <a:lnTo>
                  <a:pt x="2875" y="239"/>
                </a:lnTo>
                <a:lnTo>
                  <a:pt x="2876" y="255"/>
                </a:lnTo>
                <a:lnTo>
                  <a:pt x="2878" y="266"/>
                </a:lnTo>
                <a:lnTo>
                  <a:pt x="2880" y="284"/>
                </a:lnTo>
                <a:lnTo>
                  <a:pt x="2882" y="304"/>
                </a:lnTo>
                <a:lnTo>
                  <a:pt x="2884" y="313"/>
                </a:lnTo>
                <a:lnTo>
                  <a:pt x="2885" y="320"/>
                </a:lnTo>
                <a:lnTo>
                  <a:pt x="2888" y="347"/>
                </a:lnTo>
                <a:lnTo>
                  <a:pt x="2889" y="384"/>
                </a:lnTo>
                <a:lnTo>
                  <a:pt x="2891" y="424"/>
                </a:lnTo>
                <a:lnTo>
                  <a:pt x="2893" y="445"/>
                </a:lnTo>
                <a:lnTo>
                  <a:pt x="2895" y="485"/>
                </a:lnTo>
                <a:lnTo>
                  <a:pt x="2896" y="509"/>
                </a:lnTo>
                <a:lnTo>
                  <a:pt x="2898" y="526"/>
                </a:lnTo>
                <a:lnTo>
                  <a:pt x="2900" y="534"/>
                </a:lnTo>
                <a:lnTo>
                  <a:pt x="2902" y="544"/>
                </a:lnTo>
                <a:lnTo>
                  <a:pt x="2904" y="548"/>
                </a:lnTo>
                <a:lnTo>
                  <a:pt x="2906" y="549"/>
                </a:lnTo>
                <a:lnTo>
                  <a:pt x="2908" y="542"/>
                </a:lnTo>
                <a:lnTo>
                  <a:pt x="2909" y="540"/>
                </a:lnTo>
                <a:lnTo>
                  <a:pt x="2911" y="530"/>
                </a:lnTo>
                <a:lnTo>
                  <a:pt x="2913" y="503"/>
                </a:lnTo>
                <a:lnTo>
                  <a:pt x="2915" y="456"/>
                </a:lnTo>
                <a:lnTo>
                  <a:pt x="2916" y="385"/>
                </a:lnTo>
                <a:lnTo>
                  <a:pt x="2918" y="359"/>
                </a:lnTo>
                <a:lnTo>
                  <a:pt x="2920" y="308"/>
                </a:lnTo>
                <a:lnTo>
                  <a:pt x="2922" y="306"/>
                </a:lnTo>
                <a:lnTo>
                  <a:pt x="2924" y="304"/>
                </a:lnTo>
                <a:lnTo>
                  <a:pt x="2926" y="308"/>
                </a:lnTo>
                <a:lnTo>
                  <a:pt x="2928" y="319"/>
                </a:lnTo>
                <a:lnTo>
                  <a:pt x="2929" y="339"/>
                </a:lnTo>
                <a:lnTo>
                  <a:pt x="2931" y="334"/>
                </a:lnTo>
                <a:lnTo>
                  <a:pt x="2933" y="349"/>
                </a:lnTo>
                <a:lnTo>
                  <a:pt x="2935" y="328"/>
                </a:lnTo>
                <a:lnTo>
                  <a:pt x="2937" y="329"/>
                </a:lnTo>
                <a:lnTo>
                  <a:pt x="2939" y="324"/>
                </a:lnTo>
                <a:lnTo>
                  <a:pt x="2940" y="334"/>
                </a:lnTo>
                <a:lnTo>
                  <a:pt x="2942" y="323"/>
                </a:lnTo>
                <a:lnTo>
                  <a:pt x="2944" y="319"/>
                </a:lnTo>
                <a:lnTo>
                  <a:pt x="2946" y="305"/>
                </a:lnTo>
                <a:lnTo>
                  <a:pt x="2947" y="304"/>
                </a:lnTo>
                <a:lnTo>
                  <a:pt x="2949" y="325"/>
                </a:lnTo>
                <a:lnTo>
                  <a:pt x="2951" y="337"/>
                </a:lnTo>
                <a:lnTo>
                  <a:pt x="2953" y="351"/>
                </a:lnTo>
                <a:lnTo>
                  <a:pt x="2955" y="319"/>
                </a:lnTo>
                <a:lnTo>
                  <a:pt x="2957" y="279"/>
                </a:lnTo>
                <a:lnTo>
                  <a:pt x="2959" y="243"/>
                </a:lnTo>
                <a:lnTo>
                  <a:pt x="2960" y="235"/>
                </a:lnTo>
                <a:lnTo>
                  <a:pt x="2962" y="234"/>
                </a:lnTo>
                <a:lnTo>
                  <a:pt x="2964" y="241"/>
                </a:lnTo>
                <a:lnTo>
                  <a:pt x="2966" y="251"/>
                </a:lnTo>
                <a:lnTo>
                  <a:pt x="2967" y="262"/>
                </a:lnTo>
                <a:lnTo>
                  <a:pt x="2970" y="265"/>
                </a:lnTo>
                <a:lnTo>
                  <a:pt x="2972" y="282"/>
                </a:lnTo>
                <a:lnTo>
                  <a:pt x="2973" y="273"/>
                </a:lnTo>
                <a:lnTo>
                  <a:pt x="2975" y="308"/>
                </a:lnTo>
                <a:lnTo>
                  <a:pt x="2977" y="360"/>
                </a:lnTo>
                <a:lnTo>
                  <a:pt x="2979" y="387"/>
                </a:lnTo>
                <a:lnTo>
                  <a:pt x="2980" y="417"/>
                </a:lnTo>
                <a:lnTo>
                  <a:pt x="2982" y="449"/>
                </a:lnTo>
                <a:lnTo>
                  <a:pt x="2984" y="485"/>
                </a:lnTo>
                <a:lnTo>
                  <a:pt x="2986" y="516"/>
                </a:lnTo>
                <a:lnTo>
                  <a:pt x="2988" y="528"/>
                </a:lnTo>
                <a:lnTo>
                  <a:pt x="2990" y="536"/>
                </a:lnTo>
                <a:lnTo>
                  <a:pt x="2991" y="542"/>
                </a:lnTo>
                <a:lnTo>
                  <a:pt x="2993" y="546"/>
                </a:lnTo>
                <a:lnTo>
                  <a:pt x="2995" y="545"/>
                </a:lnTo>
                <a:lnTo>
                  <a:pt x="2997" y="540"/>
                </a:lnTo>
                <a:lnTo>
                  <a:pt x="2999" y="538"/>
                </a:lnTo>
                <a:lnTo>
                  <a:pt x="3000" y="509"/>
                </a:lnTo>
                <a:lnTo>
                  <a:pt x="3003" y="468"/>
                </a:lnTo>
                <a:lnTo>
                  <a:pt x="3004" y="395"/>
                </a:lnTo>
                <a:lnTo>
                  <a:pt x="3006" y="356"/>
                </a:lnTo>
                <a:lnTo>
                  <a:pt x="3008" y="304"/>
                </a:lnTo>
                <a:lnTo>
                  <a:pt x="3010" y="303"/>
                </a:lnTo>
                <a:lnTo>
                  <a:pt x="3011" y="295"/>
                </a:lnTo>
                <a:lnTo>
                  <a:pt x="3013" y="308"/>
                </a:lnTo>
                <a:lnTo>
                  <a:pt x="3015" y="318"/>
                </a:lnTo>
                <a:lnTo>
                  <a:pt x="3017" y="334"/>
                </a:lnTo>
                <a:lnTo>
                  <a:pt x="3019" y="330"/>
                </a:lnTo>
                <a:lnTo>
                  <a:pt x="3021" y="337"/>
                </a:lnTo>
                <a:lnTo>
                  <a:pt x="3023" y="320"/>
                </a:lnTo>
                <a:lnTo>
                  <a:pt x="3024" y="315"/>
                </a:lnTo>
                <a:lnTo>
                  <a:pt x="3026" y="323"/>
                </a:lnTo>
                <a:lnTo>
                  <a:pt x="3028" y="336"/>
                </a:lnTo>
                <a:lnTo>
                  <a:pt x="3030" y="310"/>
                </a:lnTo>
                <a:lnTo>
                  <a:pt x="3031" y="308"/>
                </a:lnTo>
                <a:lnTo>
                  <a:pt x="3033" y="303"/>
                </a:lnTo>
                <a:lnTo>
                  <a:pt x="3035" y="302"/>
                </a:lnTo>
                <a:lnTo>
                  <a:pt x="3037" y="326"/>
                </a:lnTo>
                <a:lnTo>
                  <a:pt x="3039" y="361"/>
                </a:lnTo>
                <a:lnTo>
                  <a:pt x="3041" y="376"/>
                </a:lnTo>
                <a:lnTo>
                  <a:pt x="3043" y="341"/>
                </a:lnTo>
                <a:lnTo>
                  <a:pt x="3044" y="304"/>
                </a:lnTo>
                <a:lnTo>
                  <a:pt x="3046" y="266"/>
                </a:lnTo>
                <a:lnTo>
                  <a:pt x="3048" y="248"/>
                </a:lnTo>
                <a:lnTo>
                  <a:pt x="3050" y="242"/>
                </a:lnTo>
                <a:lnTo>
                  <a:pt x="3052" y="238"/>
                </a:lnTo>
                <a:lnTo>
                  <a:pt x="3054" y="239"/>
                </a:lnTo>
                <a:lnTo>
                  <a:pt x="3055" y="246"/>
                </a:lnTo>
                <a:lnTo>
                  <a:pt x="3057" y="235"/>
                </a:lnTo>
                <a:lnTo>
                  <a:pt x="3059" y="245"/>
                </a:lnTo>
                <a:lnTo>
                  <a:pt x="3061" y="248"/>
                </a:lnTo>
                <a:lnTo>
                  <a:pt x="3062" y="282"/>
                </a:lnTo>
                <a:lnTo>
                  <a:pt x="3064" y="315"/>
                </a:lnTo>
                <a:lnTo>
                  <a:pt x="3066" y="354"/>
                </a:lnTo>
                <a:lnTo>
                  <a:pt x="3068" y="397"/>
                </a:lnTo>
                <a:lnTo>
                  <a:pt x="3070" y="445"/>
                </a:lnTo>
                <a:lnTo>
                  <a:pt x="3072" y="476"/>
                </a:lnTo>
                <a:lnTo>
                  <a:pt x="3074" y="497"/>
                </a:lnTo>
                <a:lnTo>
                  <a:pt x="3075" y="511"/>
                </a:lnTo>
                <a:lnTo>
                  <a:pt x="3077" y="527"/>
                </a:lnTo>
                <a:lnTo>
                  <a:pt x="3079" y="533"/>
                </a:lnTo>
                <a:lnTo>
                  <a:pt x="3081" y="540"/>
                </a:lnTo>
                <a:lnTo>
                  <a:pt x="3082" y="538"/>
                </a:lnTo>
                <a:lnTo>
                  <a:pt x="3085" y="541"/>
                </a:lnTo>
                <a:lnTo>
                  <a:pt x="3087" y="535"/>
                </a:lnTo>
                <a:lnTo>
                  <a:pt x="3088" y="509"/>
                </a:lnTo>
                <a:lnTo>
                  <a:pt x="3090" y="471"/>
                </a:lnTo>
                <a:lnTo>
                  <a:pt x="3092" y="397"/>
                </a:lnTo>
                <a:lnTo>
                  <a:pt x="3094" y="342"/>
                </a:lnTo>
                <a:lnTo>
                  <a:pt x="3095" y="283"/>
                </a:lnTo>
                <a:lnTo>
                  <a:pt x="3097" y="282"/>
                </a:lnTo>
                <a:lnTo>
                  <a:pt x="3099" y="276"/>
                </a:lnTo>
                <a:lnTo>
                  <a:pt x="3101" y="287"/>
                </a:lnTo>
                <a:lnTo>
                  <a:pt x="3103" y="291"/>
                </a:lnTo>
                <a:lnTo>
                  <a:pt x="3105" y="326"/>
                </a:lnTo>
                <a:lnTo>
                  <a:pt x="3106" y="323"/>
                </a:lnTo>
                <a:lnTo>
                  <a:pt x="3108" y="327"/>
                </a:lnTo>
                <a:lnTo>
                  <a:pt x="3110" y="305"/>
                </a:lnTo>
                <a:lnTo>
                  <a:pt x="3112" y="308"/>
                </a:lnTo>
                <a:lnTo>
                  <a:pt x="3114" y="313"/>
                </a:lnTo>
                <a:lnTo>
                  <a:pt x="3115" y="321"/>
                </a:lnTo>
                <a:lnTo>
                  <a:pt x="3118" y="312"/>
                </a:lnTo>
                <a:lnTo>
                  <a:pt x="3119" y="304"/>
                </a:lnTo>
                <a:lnTo>
                  <a:pt x="3121" y="300"/>
                </a:lnTo>
                <a:lnTo>
                  <a:pt x="3123" y="296"/>
                </a:lnTo>
                <a:lnTo>
                  <a:pt x="3125" y="334"/>
                </a:lnTo>
                <a:lnTo>
                  <a:pt x="3126" y="370"/>
                </a:lnTo>
                <a:lnTo>
                  <a:pt x="3128" y="381"/>
                </a:lnTo>
                <a:lnTo>
                  <a:pt x="3130" y="338"/>
                </a:lnTo>
                <a:lnTo>
                  <a:pt x="3132" y="293"/>
                </a:lnTo>
                <a:lnTo>
                  <a:pt x="3134" y="255"/>
                </a:lnTo>
                <a:lnTo>
                  <a:pt x="3136" y="239"/>
                </a:lnTo>
                <a:lnTo>
                  <a:pt x="3138" y="226"/>
                </a:lnTo>
                <a:lnTo>
                  <a:pt x="3139" y="226"/>
                </a:lnTo>
                <a:lnTo>
                  <a:pt x="3141" y="225"/>
                </a:lnTo>
                <a:lnTo>
                  <a:pt x="3143" y="231"/>
                </a:lnTo>
                <a:lnTo>
                  <a:pt x="3145" y="220"/>
                </a:lnTo>
                <a:lnTo>
                  <a:pt x="3146" y="220"/>
                </a:lnTo>
                <a:lnTo>
                  <a:pt x="3149" y="227"/>
                </a:lnTo>
                <a:lnTo>
                  <a:pt x="3150" y="240"/>
                </a:lnTo>
                <a:lnTo>
                  <a:pt x="3152" y="269"/>
                </a:lnTo>
                <a:lnTo>
                  <a:pt x="3154" y="319"/>
                </a:lnTo>
                <a:lnTo>
                  <a:pt x="3156" y="371"/>
                </a:lnTo>
                <a:lnTo>
                  <a:pt x="3158" y="421"/>
                </a:lnTo>
                <a:lnTo>
                  <a:pt x="3159" y="451"/>
                </a:lnTo>
                <a:lnTo>
                  <a:pt x="3161" y="479"/>
                </a:lnTo>
                <a:lnTo>
                  <a:pt x="3163" y="500"/>
                </a:lnTo>
                <a:lnTo>
                  <a:pt x="3165" y="519"/>
                </a:lnTo>
                <a:lnTo>
                  <a:pt x="3167" y="527"/>
                </a:lnTo>
                <a:lnTo>
                  <a:pt x="3169" y="533"/>
                </a:lnTo>
                <a:lnTo>
                  <a:pt x="3170" y="528"/>
                </a:lnTo>
                <a:lnTo>
                  <a:pt x="3172" y="535"/>
                </a:lnTo>
                <a:lnTo>
                  <a:pt x="3174" y="533"/>
                </a:lnTo>
                <a:lnTo>
                  <a:pt x="3176" y="500"/>
                </a:lnTo>
                <a:lnTo>
                  <a:pt x="3177" y="456"/>
                </a:lnTo>
                <a:lnTo>
                  <a:pt x="3179" y="371"/>
                </a:lnTo>
                <a:lnTo>
                  <a:pt x="3182" y="319"/>
                </a:lnTo>
                <a:lnTo>
                  <a:pt x="3183" y="268"/>
                </a:lnTo>
                <a:lnTo>
                  <a:pt x="3185" y="261"/>
                </a:lnTo>
                <a:lnTo>
                  <a:pt x="3187" y="262"/>
                </a:lnTo>
                <a:lnTo>
                  <a:pt x="3189" y="279"/>
                </a:lnTo>
                <a:lnTo>
                  <a:pt x="3190" y="278"/>
                </a:lnTo>
                <a:lnTo>
                  <a:pt x="3192" y="295"/>
                </a:lnTo>
                <a:lnTo>
                  <a:pt x="3194" y="293"/>
                </a:lnTo>
                <a:lnTo>
                  <a:pt x="3196" y="310"/>
                </a:lnTo>
                <a:lnTo>
                  <a:pt x="3198" y="300"/>
                </a:lnTo>
                <a:lnTo>
                  <a:pt x="3200" y="301"/>
                </a:lnTo>
                <a:lnTo>
                  <a:pt x="3202" y="316"/>
                </a:lnTo>
                <a:lnTo>
                  <a:pt x="3203" y="319"/>
                </a:lnTo>
                <a:lnTo>
                  <a:pt x="3205" y="312"/>
                </a:lnTo>
                <a:lnTo>
                  <a:pt x="3207" y="309"/>
                </a:lnTo>
                <a:lnTo>
                  <a:pt x="3209" y="309"/>
                </a:lnTo>
                <a:lnTo>
                  <a:pt x="3210" y="315"/>
                </a:lnTo>
                <a:lnTo>
                  <a:pt x="3212" y="347"/>
                </a:lnTo>
                <a:lnTo>
                  <a:pt x="3214" y="373"/>
                </a:lnTo>
                <a:lnTo>
                  <a:pt x="3216" y="389"/>
                </a:lnTo>
                <a:lnTo>
                  <a:pt x="3218" y="342"/>
                </a:lnTo>
                <a:lnTo>
                  <a:pt x="3220" y="290"/>
                </a:lnTo>
                <a:lnTo>
                  <a:pt x="3221" y="255"/>
                </a:lnTo>
                <a:lnTo>
                  <a:pt x="3223" y="226"/>
                </a:lnTo>
                <a:lnTo>
                  <a:pt x="3225" y="212"/>
                </a:lnTo>
                <a:lnTo>
                  <a:pt x="3227" y="205"/>
                </a:lnTo>
                <a:lnTo>
                  <a:pt x="3229" y="199"/>
                </a:lnTo>
                <a:lnTo>
                  <a:pt x="3231" y="206"/>
                </a:lnTo>
                <a:lnTo>
                  <a:pt x="3233" y="203"/>
                </a:lnTo>
                <a:lnTo>
                  <a:pt x="3234" y="192"/>
                </a:lnTo>
                <a:lnTo>
                  <a:pt x="3236" y="199"/>
                </a:lnTo>
                <a:lnTo>
                  <a:pt x="3238" y="223"/>
                </a:lnTo>
                <a:lnTo>
                  <a:pt x="3240" y="239"/>
                </a:lnTo>
                <a:lnTo>
                  <a:pt x="3241" y="262"/>
                </a:lnTo>
                <a:lnTo>
                  <a:pt x="3243" y="305"/>
                </a:lnTo>
                <a:lnTo>
                  <a:pt x="3245" y="363"/>
                </a:lnTo>
                <a:lnTo>
                  <a:pt x="3247" y="401"/>
                </a:lnTo>
                <a:lnTo>
                  <a:pt x="3249" y="441"/>
                </a:lnTo>
                <a:lnTo>
                  <a:pt x="3251" y="466"/>
                </a:lnTo>
                <a:lnTo>
                  <a:pt x="3253" y="485"/>
                </a:lnTo>
                <a:lnTo>
                  <a:pt x="3254" y="495"/>
                </a:lnTo>
                <a:lnTo>
                  <a:pt x="3256" y="510"/>
                </a:lnTo>
                <a:lnTo>
                  <a:pt x="3258" y="515"/>
                </a:lnTo>
                <a:lnTo>
                  <a:pt x="3260" y="526"/>
                </a:lnTo>
                <a:lnTo>
                  <a:pt x="3261" y="527"/>
                </a:lnTo>
                <a:lnTo>
                  <a:pt x="3264" y="503"/>
                </a:lnTo>
                <a:lnTo>
                  <a:pt x="3265" y="463"/>
                </a:lnTo>
                <a:lnTo>
                  <a:pt x="3267" y="396"/>
                </a:lnTo>
                <a:lnTo>
                  <a:pt x="3269" y="350"/>
                </a:lnTo>
                <a:lnTo>
                  <a:pt x="3271" y="291"/>
                </a:lnTo>
                <a:lnTo>
                  <a:pt x="3273" y="287"/>
                </a:lnTo>
                <a:lnTo>
                  <a:pt x="3274" y="293"/>
                </a:lnTo>
                <a:lnTo>
                  <a:pt x="3276" y="303"/>
                </a:lnTo>
                <a:lnTo>
                  <a:pt x="3278" y="311"/>
                </a:lnTo>
                <a:lnTo>
                  <a:pt x="3280" y="319"/>
                </a:lnTo>
                <a:lnTo>
                  <a:pt x="3282" y="315"/>
                </a:lnTo>
                <a:lnTo>
                  <a:pt x="3284" y="324"/>
                </a:lnTo>
                <a:lnTo>
                  <a:pt x="3285" y="303"/>
                </a:lnTo>
                <a:lnTo>
                  <a:pt x="3287" y="303"/>
                </a:lnTo>
                <a:lnTo>
                  <a:pt x="3289" y="314"/>
                </a:lnTo>
                <a:lnTo>
                  <a:pt x="3291" y="308"/>
                </a:lnTo>
                <a:lnTo>
                  <a:pt x="3292" y="282"/>
                </a:lnTo>
                <a:lnTo>
                  <a:pt x="3294" y="281"/>
                </a:lnTo>
                <a:lnTo>
                  <a:pt x="3297" y="294"/>
                </a:lnTo>
                <a:lnTo>
                  <a:pt x="3298" y="307"/>
                </a:lnTo>
                <a:lnTo>
                  <a:pt x="3300" y="339"/>
                </a:lnTo>
                <a:lnTo>
                  <a:pt x="3302" y="367"/>
                </a:lnTo>
                <a:lnTo>
                  <a:pt x="3304" y="379"/>
                </a:lnTo>
                <a:lnTo>
                  <a:pt x="3305" y="340"/>
                </a:lnTo>
                <a:lnTo>
                  <a:pt x="3307" y="289"/>
                </a:lnTo>
                <a:lnTo>
                  <a:pt x="3309" y="255"/>
                </a:lnTo>
                <a:lnTo>
                  <a:pt x="3311" y="215"/>
                </a:lnTo>
                <a:lnTo>
                  <a:pt x="3313" y="189"/>
                </a:lnTo>
                <a:lnTo>
                  <a:pt x="3315" y="175"/>
                </a:lnTo>
                <a:lnTo>
                  <a:pt x="3317" y="180"/>
                </a:lnTo>
                <a:lnTo>
                  <a:pt x="3318" y="173"/>
                </a:lnTo>
                <a:lnTo>
                  <a:pt x="3320" y="173"/>
                </a:lnTo>
                <a:lnTo>
                  <a:pt x="3322" y="182"/>
                </a:lnTo>
                <a:lnTo>
                  <a:pt x="3324" y="176"/>
                </a:lnTo>
                <a:lnTo>
                  <a:pt x="3325" y="167"/>
                </a:lnTo>
                <a:lnTo>
                  <a:pt x="3327" y="175"/>
                </a:lnTo>
                <a:lnTo>
                  <a:pt x="3329" y="180"/>
                </a:lnTo>
                <a:lnTo>
                  <a:pt x="3331" y="197"/>
                </a:lnTo>
                <a:lnTo>
                  <a:pt x="3333" y="220"/>
                </a:lnTo>
                <a:lnTo>
                  <a:pt x="3335" y="248"/>
                </a:lnTo>
                <a:lnTo>
                  <a:pt x="3336" y="270"/>
                </a:lnTo>
                <a:lnTo>
                  <a:pt x="3338" y="288"/>
                </a:lnTo>
                <a:lnTo>
                  <a:pt x="3340" y="325"/>
                </a:lnTo>
                <a:lnTo>
                  <a:pt x="3342" y="362"/>
                </a:lnTo>
                <a:lnTo>
                  <a:pt x="3344" y="399"/>
                </a:lnTo>
                <a:lnTo>
                  <a:pt x="3346" y="423"/>
                </a:lnTo>
                <a:lnTo>
                  <a:pt x="3348" y="486"/>
                </a:lnTo>
                <a:lnTo>
                  <a:pt x="3349" y="514"/>
                </a:lnTo>
                <a:lnTo>
                  <a:pt x="3351" y="522"/>
                </a:lnTo>
                <a:lnTo>
                  <a:pt x="3353" y="519"/>
                </a:lnTo>
                <a:lnTo>
                  <a:pt x="3355" y="497"/>
                </a:lnTo>
                <a:lnTo>
                  <a:pt x="3356" y="491"/>
                </a:lnTo>
                <a:lnTo>
                  <a:pt x="3358" y="453"/>
                </a:lnTo>
                <a:lnTo>
                  <a:pt x="3361" y="436"/>
                </a:lnTo>
                <a:lnTo>
                  <a:pt x="3362" y="382"/>
                </a:lnTo>
                <a:lnTo>
                  <a:pt x="3364" y="371"/>
                </a:lnTo>
                <a:lnTo>
                  <a:pt x="3366" y="318"/>
                </a:lnTo>
                <a:lnTo>
                  <a:pt x="3368" y="320"/>
                </a:lnTo>
                <a:lnTo>
                  <a:pt x="3369" y="285"/>
                </a:lnTo>
                <a:lnTo>
                  <a:pt x="3371" y="281"/>
                </a:lnTo>
                <a:lnTo>
                  <a:pt x="3373" y="251"/>
                </a:lnTo>
                <a:lnTo>
                  <a:pt x="3375" y="246"/>
                </a:lnTo>
                <a:lnTo>
                  <a:pt x="3377" y="238"/>
                </a:lnTo>
                <a:lnTo>
                  <a:pt x="3379" y="242"/>
                </a:lnTo>
                <a:lnTo>
                  <a:pt x="3380" y="236"/>
                </a:lnTo>
                <a:lnTo>
                  <a:pt x="3382" y="252"/>
                </a:lnTo>
                <a:lnTo>
                  <a:pt x="3384" y="240"/>
                </a:lnTo>
                <a:lnTo>
                  <a:pt x="3386" y="246"/>
                </a:lnTo>
                <a:lnTo>
                  <a:pt x="3388" y="252"/>
                </a:lnTo>
                <a:lnTo>
                  <a:pt x="3389" y="301"/>
                </a:lnTo>
                <a:lnTo>
                  <a:pt x="3391" y="341"/>
                </a:lnTo>
                <a:lnTo>
                  <a:pt x="3393" y="305"/>
                </a:lnTo>
                <a:lnTo>
                  <a:pt x="3395" y="247"/>
                </a:lnTo>
                <a:lnTo>
                  <a:pt x="3397" y="206"/>
                </a:lnTo>
                <a:lnTo>
                  <a:pt x="3399" y="175"/>
                </a:lnTo>
                <a:lnTo>
                  <a:pt x="3400" y="165"/>
                </a:lnTo>
                <a:lnTo>
                  <a:pt x="3402" y="181"/>
                </a:lnTo>
                <a:lnTo>
                  <a:pt x="3404" y="199"/>
                </a:lnTo>
                <a:lnTo>
                  <a:pt x="3406" y="217"/>
                </a:lnTo>
                <a:lnTo>
                  <a:pt x="3407" y="224"/>
                </a:lnTo>
                <a:lnTo>
                  <a:pt x="3410" y="213"/>
                </a:lnTo>
                <a:lnTo>
                  <a:pt x="3412" y="184"/>
                </a:lnTo>
                <a:lnTo>
                  <a:pt x="3413" y="174"/>
                </a:lnTo>
                <a:lnTo>
                  <a:pt x="3415" y="164"/>
                </a:lnTo>
                <a:lnTo>
                  <a:pt x="3417" y="166"/>
                </a:lnTo>
                <a:lnTo>
                  <a:pt x="3419" y="179"/>
                </a:lnTo>
                <a:lnTo>
                  <a:pt x="3420" y="204"/>
                </a:lnTo>
                <a:lnTo>
                  <a:pt x="3422" y="225"/>
                </a:lnTo>
                <a:lnTo>
                  <a:pt x="3424" y="244"/>
                </a:lnTo>
                <a:lnTo>
                  <a:pt x="3426" y="263"/>
                </a:lnTo>
                <a:lnTo>
                  <a:pt x="3428" y="303"/>
                </a:lnTo>
                <a:lnTo>
                  <a:pt x="3430" y="338"/>
                </a:lnTo>
                <a:lnTo>
                  <a:pt x="3432" y="371"/>
                </a:lnTo>
                <a:lnTo>
                  <a:pt x="3433" y="398"/>
                </a:lnTo>
                <a:lnTo>
                  <a:pt x="3435" y="469"/>
                </a:lnTo>
                <a:lnTo>
                  <a:pt x="3437" y="506"/>
                </a:lnTo>
                <a:lnTo>
                  <a:pt x="3439" y="519"/>
                </a:lnTo>
                <a:lnTo>
                  <a:pt x="3440" y="521"/>
                </a:lnTo>
                <a:lnTo>
                  <a:pt x="3443" y="512"/>
                </a:lnTo>
                <a:lnTo>
                  <a:pt x="3444" y="510"/>
                </a:lnTo>
                <a:lnTo>
                  <a:pt x="3446" y="488"/>
                </a:lnTo>
                <a:lnTo>
                  <a:pt x="3448" y="473"/>
                </a:lnTo>
                <a:lnTo>
                  <a:pt x="3450" y="429"/>
                </a:lnTo>
                <a:lnTo>
                  <a:pt x="3451" y="406"/>
                </a:lnTo>
                <a:lnTo>
                  <a:pt x="3453" y="355"/>
                </a:lnTo>
                <a:lnTo>
                  <a:pt x="3455" y="342"/>
                </a:lnTo>
                <a:lnTo>
                  <a:pt x="3457" y="298"/>
                </a:lnTo>
                <a:lnTo>
                  <a:pt x="3459" y="297"/>
                </a:lnTo>
                <a:lnTo>
                  <a:pt x="3461" y="282"/>
                </a:lnTo>
                <a:lnTo>
                  <a:pt x="3463" y="270"/>
                </a:lnTo>
                <a:lnTo>
                  <a:pt x="3464" y="255"/>
                </a:lnTo>
                <a:lnTo>
                  <a:pt x="3466" y="261"/>
                </a:lnTo>
                <a:lnTo>
                  <a:pt x="3468" y="270"/>
                </a:lnTo>
                <a:lnTo>
                  <a:pt x="3470" y="268"/>
                </a:lnTo>
                <a:lnTo>
                  <a:pt x="3471" y="274"/>
                </a:lnTo>
                <a:lnTo>
                  <a:pt x="3473" y="277"/>
                </a:lnTo>
                <a:lnTo>
                  <a:pt x="3476" y="279"/>
                </a:lnTo>
                <a:lnTo>
                  <a:pt x="3477" y="300"/>
                </a:lnTo>
                <a:lnTo>
                  <a:pt x="3479" y="321"/>
                </a:lnTo>
                <a:lnTo>
                  <a:pt x="3481" y="301"/>
                </a:lnTo>
                <a:lnTo>
                  <a:pt x="3483" y="282"/>
                </a:lnTo>
                <a:lnTo>
                  <a:pt x="3484" y="272"/>
                </a:lnTo>
                <a:lnTo>
                  <a:pt x="3486" y="279"/>
                </a:lnTo>
                <a:lnTo>
                  <a:pt x="3488" y="286"/>
                </a:lnTo>
                <a:lnTo>
                  <a:pt x="3490" y="303"/>
                </a:lnTo>
                <a:lnTo>
                  <a:pt x="3492" y="322"/>
                </a:lnTo>
                <a:lnTo>
                  <a:pt x="3494" y="316"/>
                </a:lnTo>
                <a:lnTo>
                  <a:pt x="3495" y="333"/>
                </a:lnTo>
                <a:lnTo>
                  <a:pt x="3497" y="341"/>
                </a:lnTo>
                <a:lnTo>
                  <a:pt x="3499" y="350"/>
                </a:lnTo>
                <a:lnTo>
                  <a:pt x="3501" y="371"/>
                </a:lnTo>
                <a:lnTo>
                  <a:pt x="3503" y="403"/>
                </a:lnTo>
                <a:lnTo>
                  <a:pt x="3504" y="430"/>
                </a:lnTo>
                <a:lnTo>
                  <a:pt x="3506" y="458"/>
                </a:lnTo>
                <a:lnTo>
                  <a:pt x="3508" y="484"/>
                </a:lnTo>
                <a:lnTo>
                  <a:pt x="3510" y="505"/>
                </a:lnTo>
                <a:lnTo>
                  <a:pt x="3512" y="522"/>
                </a:lnTo>
                <a:lnTo>
                  <a:pt x="3514" y="530"/>
                </a:lnTo>
                <a:lnTo>
                  <a:pt x="3515" y="540"/>
                </a:lnTo>
                <a:lnTo>
                  <a:pt x="3517" y="546"/>
                </a:lnTo>
                <a:lnTo>
                  <a:pt x="3519" y="547"/>
                </a:lnTo>
                <a:lnTo>
                  <a:pt x="3521" y="541"/>
                </a:lnTo>
                <a:lnTo>
                  <a:pt x="3522" y="539"/>
                </a:lnTo>
                <a:lnTo>
                  <a:pt x="3525" y="532"/>
                </a:lnTo>
                <a:lnTo>
                  <a:pt x="3527" y="504"/>
                </a:lnTo>
                <a:lnTo>
                  <a:pt x="3528" y="474"/>
                </a:lnTo>
                <a:lnTo>
                  <a:pt x="3530" y="401"/>
                </a:lnTo>
                <a:lnTo>
                  <a:pt x="3532" y="364"/>
                </a:lnTo>
                <a:lnTo>
                  <a:pt x="3534" y="321"/>
                </a:lnTo>
                <a:lnTo>
                  <a:pt x="3535" y="315"/>
                </a:lnTo>
                <a:lnTo>
                  <a:pt x="3537" y="311"/>
                </a:lnTo>
                <a:lnTo>
                  <a:pt x="3539" y="314"/>
                </a:lnTo>
                <a:lnTo>
                  <a:pt x="3541" y="327"/>
                </a:lnTo>
                <a:lnTo>
                  <a:pt x="3543" y="340"/>
                </a:lnTo>
                <a:lnTo>
                  <a:pt x="3545" y="346"/>
                </a:lnTo>
                <a:lnTo>
                  <a:pt x="3547" y="352"/>
                </a:lnTo>
                <a:lnTo>
                  <a:pt x="3548" y="336"/>
                </a:lnTo>
                <a:lnTo>
                  <a:pt x="3550" y="334"/>
                </a:lnTo>
                <a:lnTo>
                  <a:pt x="3552" y="339"/>
                </a:lnTo>
                <a:lnTo>
                  <a:pt x="3554" y="346"/>
                </a:lnTo>
                <a:lnTo>
                  <a:pt x="3555" y="327"/>
                </a:lnTo>
                <a:lnTo>
                  <a:pt x="3558" y="320"/>
                </a:lnTo>
                <a:lnTo>
                  <a:pt x="3559" y="313"/>
                </a:lnTo>
                <a:lnTo>
                  <a:pt x="3561" y="303"/>
                </a:lnTo>
                <a:lnTo>
                  <a:pt x="3563" y="324"/>
                </a:lnTo>
                <a:lnTo>
                  <a:pt x="3565" y="348"/>
                </a:lnTo>
                <a:lnTo>
                  <a:pt x="3566" y="349"/>
                </a:lnTo>
                <a:lnTo>
                  <a:pt x="3568" y="318"/>
                </a:lnTo>
                <a:lnTo>
                  <a:pt x="3570" y="284"/>
                </a:lnTo>
                <a:lnTo>
                  <a:pt x="3572" y="245"/>
                </a:lnTo>
                <a:lnTo>
                  <a:pt x="3574" y="240"/>
                </a:lnTo>
                <a:lnTo>
                  <a:pt x="3576" y="235"/>
                </a:lnTo>
                <a:lnTo>
                  <a:pt x="3578" y="248"/>
                </a:lnTo>
                <a:lnTo>
                  <a:pt x="3579" y="254"/>
                </a:lnTo>
                <a:lnTo>
                  <a:pt x="3581" y="268"/>
                </a:lnTo>
                <a:lnTo>
                  <a:pt x="3583" y="264"/>
                </a:lnTo>
                <a:lnTo>
                  <a:pt x="3585" y="272"/>
                </a:lnTo>
                <a:lnTo>
                  <a:pt x="3586" y="270"/>
                </a:lnTo>
                <a:lnTo>
                  <a:pt x="3589" y="317"/>
                </a:lnTo>
                <a:lnTo>
                  <a:pt x="3591" y="351"/>
                </a:lnTo>
                <a:lnTo>
                  <a:pt x="3592" y="385"/>
                </a:lnTo>
                <a:lnTo>
                  <a:pt x="3594" y="420"/>
                </a:lnTo>
                <a:lnTo>
                  <a:pt x="3596" y="463"/>
                </a:lnTo>
                <a:lnTo>
                  <a:pt x="3598" y="481"/>
                </a:lnTo>
                <a:lnTo>
                  <a:pt x="3599" y="506"/>
                </a:lnTo>
                <a:lnTo>
                  <a:pt x="3601" y="518"/>
                </a:lnTo>
                <a:lnTo>
                  <a:pt x="3603" y="530"/>
                </a:lnTo>
                <a:lnTo>
                  <a:pt x="3605" y="539"/>
                </a:lnTo>
                <a:lnTo>
                  <a:pt x="3607" y="542"/>
                </a:lnTo>
                <a:lnTo>
                  <a:pt x="3609" y="541"/>
                </a:lnTo>
                <a:lnTo>
                  <a:pt x="3610" y="543"/>
                </a:lnTo>
                <a:lnTo>
                  <a:pt x="3612" y="540"/>
                </a:lnTo>
                <a:lnTo>
                  <a:pt x="3614" y="517"/>
                </a:lnTo>
                <a:lnTo>
                  <a:pt x="3616" y="493"/>
                </a:lnTo>
                <a:lnTo>
                  <a:pt x="3618" y="433"/>
                </a:lnTo>
                <a:lnTo>
                  <a:pt x="3619" y="394"/>
                </a:lnTo>
                <a:lnTo>
                  <a:pt x="3622" y="332"/>
                </a:lnTo>
                <a:lnTo>
                  <a:pt x="3623" y="325"/>
                </a:lnTo>
                <a:lnTo>
                  <a:pt x="3625" y="312"/>
                </a:lnTo>
                <a:lnTo>
                  <a:pt x="3627" y="315"/>
                </a:lnTo>
                <a:lnTo>
                  <a:pt x="3629" y="325"/>
                </a:lnTo>
                <a:lnTo>
                  <a:pt x="3630" y="341"/>
                </a:lnTo>
                <a:lnTo>
                  <a:pt x="3632" y="341"/>
                </a:lnTo>
                <a:lnTo>
                  <a:pt x="3634" y="347"/>
                </a:lnTo>
                <a:lnTo>
                  <a:pt x="3636" y="338"/>
                </a:lnTo>
                <a:lnTo>
                  <a:pt x="3638" y="340"/>
                </a:lnTo>
                <a:lnTo>
                  <a:pt x="3640" y="345"/>
                </a:lnTo>
                <a:lnTo>
                  <a:pt x="3642" y="348"/>
                </a:lnTo>
                <a:lnTo>
                  <a:pt x="3643" y="340"/>
                </a:lnTo>
                <a:lnTo>
                  <a:pt x="3645" y="337"/>
                </a:lnTo>
                <a:lnTo>
                  <a:pt x="3647" y="334"/>
                </a:lnTo>
                <a:lnTo>
                  <a:pt x="3649" y="334"/>
                </a:lnTo>
                <a:lnTo>
                  <a:pt x="3650" y="351"/>
                </a:lnTo>
                <a:lnTo>
                  <a:pt x="3652" y="383"/>
                </a:lnTo>
                <a:lnTo>
                  <a:pt x="3654" y="394"/>
                </a:lnTo>
                <a:lnTo>
                  <a:pt x="3656" y="352"/>
                </a:lnTo>
                <a:lnTo>
                  <a:pt x="3658" y="305"/>
                </a:lnTo>
                <a:lnTo>
                  <a:pt x="3660" y="271"/>
                </a:lnTo>
                <a:lnTo>
                  <a:pt x="3662" y="244"/>
                </a:lnTo>
                <a:lnTo>
                  <a:pt x="3663" y="238"/>
                </a:lnTo>
                <a:lnTo>
                  <a:pt x="3665" y="249"/>
                </a:lnTo>
                <a:lnTo>
                  <a:pt x="3667" y="253"/>
                </a:lnTo>
                <a:lnTo>
                  <a:pt x="3669" y="254"/>
                </a:lnTo>
                <a:lnTo>
                  <a:pt x="3671" y="248"/>
                </a:lnTo>
                <a:lnTo>
                  <a:pt x="3673" y="244"/>
                </a:lnTo>
                <a:lnTo>
                  <a:pt x="3674" y="260"/>
                </a:lnTo>
                <a:lnTo>
                  <a:pt x="3676" y="283"/>
                </a:lnTo>
                <a:lnTo>
                  <a:pt x="3678" y="322"/>
                </a:lnTo>
                <a:lnTo>
                  <a:pt x="3680" y="375"/>
                </a:lnTo>
                <a:lnTo>
                  <a:pt x="3681" y="415"/>
                </a:lnTo>
                <a:lnTo>
                  <a:pt x="3683" y="458"/>
                </a:lnTo>
                <a:lnTo>
                  <a:pt x="3685" y="477"/>
                </a:lnTo>
                <a:lnTo>
                  <a:pt x="3687" y="504"/>
                </a:lnTo>
                <a:lnTo>
                  <a:pt x="3689" y="518"/>
                </a:lnTo>
                <a:lnTo>
                  <a:pt x="3691" y="526"/>
                </a:lnTo>
                <a:lnTo>
                  <a:pt x="3693" y="538"/>
                </a:lnTo>
                <a:lnTo>
                  <a:pt x="3694" y="540"/>
                </a:lnTo>
                <a:lnTo>
                  <a:pt x="3696" y="539"/>
                </a:lnTo>
                <a:lnTo>
                  <a:pt x="3698" y="542"/>
                </a:lnTo>
                <a:lnTo>
                  <a:pt x="3700" y="536"/>
                </a:lnTo>
                <a:lnTo>
                  <a:pt x="3701" y="512"/>
                </a:lnTo>
                <a:lnTo>
                  <a:pt x="3704" y="473"/>
                </a:lnTo>
                <a:lnTo>
                  <a:pt x="3706" y="400"/>
                </a:lnTo>
                <a:lnTo>
                  <a:pt x="3707" y="344"/>
                </a:lnTo>
                <a:lnTo>
                  <a:pt x="3709" y="284"/>
                </a:lnTo>
                <a:lnTo>
                  <a:pt x="3711" y="283"/>
                </a:lnTo>
                <a:lnTo>
                  <a:pt x="3713" y="286"/>
                </a:lnTo>
                <a:lnTo>
                  <a:pt x="3714" y="303"/>
                </a:lnTo>
                <a:lnTo>
                  <a:pt x="3716" y="311"/>
                </a:lnTo>
                <a:lnTo>
                  <a:pt x="3718" y="331"/>
                </a:lnTo>
                <a:lnTo>
                  <a:pt x="3720" y="319"/>
                </a:lnTo>
                <a:lnTo>
                  <a:pt x="3722" y="325"/>
                </a:lnTo>
                <a:lnTo>
                  <a:pt x="3724" y="308"/>
                </a:lnTo>
                <a:lnTo>
                  <a:pt x="3725" y="314"/>
                </a:lnTo>
                <a:lnTo>
                  <a:pt x="3727" y="334"/>
                </a:lnTo>
                <a:lnTo>
                  <a:pt x="3729" y="331"/>
                </a:lnTo>
                <a:lnTo>
                  <a:pt x="3731" y="320"/>
                </a:lnTo>
                <a:lnTo>
                  <a:pt x="3733" y="309"/>
                </a:lnTo>
                <a:lnTo>
                  <a:pt x="3734" y="306"/>
                </a:lnTo>
                <a:lnTo>
                  <a:pt x="3737" y="315"/>
                </a:lnTo>
                <a:lnTo>
                  <a:pt x="3738" y="335"/>
                </a:lnTo>
                <a:lnTo>
                  <a:pt x="3740" y="368"/>
                </a:lnTo>
                <a:lnTo>
                  <a:pt x="3742" y="384"/>
                </a:lnTo>
                <a:lnTo>
                  <a:pt x="3744" y="339"/>
                </a:lnTo>
                <a:lnTo>
                  <a:pt x="3745" y="298"/>
                </a:lnTo>
                <a:lnTo>
                  <a:pt x="3747" y="262"/>
                </a:lnTo>
                <a:lnTo>
                  <a:pt x="3749" y="235"/>
                </a:lnTo>
                <a:lnTo>
                  <a:pt x="3751" y="224"/>
                </a:lnTo>
                <a:lnTo>
                  <a:pt x="3753" y="211"/>
                </a:lnTo>
                <a:lnTo>
                  <a:pt x="3755" y="224"/>
                </a:lnTo>
                <a:lnTo>
                  <a:pt x="3757" y="225"/>
                </a:lnTo>
                <a:lnTo>
                  <a:pt x="3758" y="213"/>
                </a:lnTo>
                <a:lnTo>
                  <a:pt x="3760" y="215"/>
                </a:lnTo>
                <a:lnTo>
                  <a:pt x="3762" y="219"/>
                </a:lnTo>
                <a:lnTo>
                  <a:pt x="3764" y="238"/>
                </a:lnTo>
                <a:lnTo>
                  <a:pt x="3765" y="269"/>
                </a:lnTo>
                <a:lnTo>
                  <a:pt x="3767" y="318"/>
                </a:lnTo>
                <a:lnTo>
                  <a:pt x="3769" y="379"/>
                </a:lnTo>
                <a:lnTo>
                  <a:pt x="3771" y="422"/>
                </a:lnTo>
                <a:lnTo>
                  <a:pt x="3773" y="458"/>
                </a:lnTo>
                <a:lnTo>
                  <a:pt x="3775" y="486"/>
                </a:lnTo>
                <a:lnTo>
                  <a:pt x="3777" y="499"/>
                </a:lnTo>
                <a:lnTo>
                  <a:pt x="3778" y="517"/>
                </a:lnTo>
                <a:lnTo>
                  <a:pt x="3780" y="529"/>
                </a:lnTo>
                <a:lnTo>
                  <a:pt x="3782" y="536"/>
                </a:lnTo>
                <a:lnTo>
                  <a:pt x="3784" y="532"/>
                </a:lnTo>
                <a:lnTo>
                  <a:pt x="3786" y="540"/>
                </a:lnTo>
                <a:lnTo>
                  <a:pt x="3788" y="535"/>
                </a:lnTo>
                <a:lnTo>
                  <a:pt x="3789" y="509"/>
                </a:lnTo>
                <a:lnTo>
                  <a:pt x="3791" y="470"/>
                </a:lnTo>
                <a:lnTo>
                  <a:pt x="3793" y="393"/>
                </a:lnTo>
                <a:lnTo>
                  <a:pt x="3795" y="344"/>
                </a:lnTo>
                <a:lnTo>
                  <a:pt x="3796" y="286"/>
                </a:lnTo>
                <a:lnTo>
                  <a:pt x="3798" y="278"/>
                </a:lnTo>
                <a:lnTo>
                  <a:pt x="3800" y="283"/>
                </a:lnTo>
                <a:lnTo>
                  <a:pt x="3802" y="295"/>
                </a:lnTo>
                <a:lnTo>
                  <a:pt x="3804" y="306"/>
                </a:lnTo>
                <a:lnTo>
                  <a:pt x="3806" y="321"/>
                </a:lnTo>
                <a:lnTo>
                  <a:pt x="3808" y="319"/>
                </a:lnTo>
                <a:lnTo>
                  <a:pt x="3809" y="320"/>
                </a:lnTo>
                <a:lnTo>
                  <a:pt x="3811" y="296"/>
                </a:lnTo>
                <a:lnTo>
                  <a:pt x="3813" y="302"/>
                </a:lnTo>
                <a:lnTo>
                  <a:pt x="3815" y="315"/>
                </a:lnTo>
                <a:lnTo>
                  <a:pt x="3816" y="319"/>
                </a:lnTo>
                <a:lnTo>
                  <a:pt x="3819" y="294"/>
                </a:lnTo>
                <a:lnTo>
                  <a:pt x="3821" y="292"/>
                </a:lnTo>
                <a:lnTo>
                  <a:pt x="3822" y="292"/>
                </a:lnTo>
                <a:lnTo>
                  <a:pt x="3824" y="304"/>
                </a:lnTo>
                <a:lnTo>
                  <a:pt x="3826" y="333"/>
                </a:lnTo>
                <a:lnTo>
                  <a:pt x="3828" y="376"/>
                </a:lnTo>
                <a:lnTo>
                  <a:pt x="3829" y="386"/>
                </a:lnTo>
                <a:lnTo>
                  <a:pt x="3831" y="338"/>
                </a:lnTo>
                <a:lnTo>
                  <a:pt x="3833" y="291"/>
                </a:lnTo>
                <a:lnTo>
                  <a:pt x="3835" y="257"/>
                </a:lnTo>
                <a:lnTo>
                  <a:pt x="3837" y="240"/>
                </a:lnTo>
                <a:lnTo>
                  <a:pt x="3839" y="219"/>
                </a:lnTo>
                <a:lnTo>
                  <a:pt x="3840" y="201"/>
                </a:lnTo>
                <a:lnTo>
                  <a:pt x="3842" y="197"/>
                </a:lnTo>
                <a:lnTo>
                  <a:pt x="3844" y="193"/>
                </a:lnTo>
                <a:lnTo>
                  <a:pt x="3846" y="187"/>
                </a:lnTo>
                <a:lnTo>
                  <a:pt x="3848" y="201"/>
                </a:lnTo>
                <a:lnTo>
                  <a:pt x="3850" y="213"/>
                </a:lnTo>
                <a:lnTo>
                  <a:pt x="3852" y="226"/>
                </a:lnTo>
                <a:lnTo>
                  <a:pt x="3853" y="244"/>
                </a:lnTo>
                <a:lnTo>
                  <a:pt x="3855" y="270"/>
                </a:lnTo>
                <a:lnTo>
                  <a:pt x="3857" y="311"/>
                </a:lnTo>
                <a:lnTo>
                  <a:pt x="3859" y="359"/>
                </a:lnTo>
                <a:lnTo>
                  <a:pt x="3860" y="398"/>
                </a:lnTo>
                <a:lnTo>
                  <a:pt x="3862" y="439"/>
                </a:lnTo>
                <a:lnTo>
                  <a:pt x="3864" y="468"/>
                </a:lnTo>
                <a:lnTo>
                  <a:pt x="3866" y="492"/>
                </a:lnTo>
                <a:lnTo>
                  <a:pt x="3868" y="500"/>
                </a:lnTo>
                <a:lnTo>
                  <a:pt x="3870" y="516"/>
                </a:lnTo>
                <a:lnTo>
                  <a:pt x="3872" y="514"/>
                </a:lnTo>
                <a:lnTo>
                  <a:pt x="3873" y="530"/>
                </a:lnTo>
                <a:lnTo>
                  <a:pt x="3875" y="528"/>
                </a:lnTo>
                <a:lnTo>
                  <a:pt x="3877" y="504"/>
                </a:lnTo>
                <a:lnTo>
                  <a:pt x="3879" y="469"/>
                </a:lnTo>
                <a:lnTo>
                  <a:pt x="3880" y="394"/>
                </a:lnTo>
                <a:lnTo>
                  <a:pt x="3883" y="341"/>
                </a:lnTo>
                <a:lnTo>
                  <a:pt x="3884" y="280"/>
                </a:lnTo>
                <a:lnTo>
                  <a:pt x="3886" y="274"/>
                </a:lnTo>
                <a:lnTo>
                  <a:pt x="3888" y="270"/>
                </a:lnTo>
                <a:lnTo>
                  <a:pt x="3890" y="293"/>
                </a:lnTo>
                <a:lnTo>
                  <a:pt x="3892" y="300"/>
                </a:lnTo>
                <a:lnTo>
                  <a:pt x="3893" y="310"/>
                </a:lnTo>
                <a:lnTo>
                  <a:pt x="3895" y="313"/>
                </a:lnTo>
                <a:lnTo>
                  <a:pt x="3897" y="313"/>
                </a:lnTo>
                <a:lnTo>
                  <a:pt x="3899" y="308"/>
                </a:lnTo>
                <a:lnTo>
                  <a:pt x="3901" y="305"/>
                </a:lnTo>
                <a:lnTo>
                  <a:pt x="3903" y="315"/>
                </a:lnTo>
                <a:lnTo>
                  <a:pt x="3904" y="323"/>
                </a:lnTo>
                <a:lnTo>
                  <a:pt x="3906" y="308"/>
                </a:lnTo>
                <a:lnTo>
                  <a:pt x="3908" y="297"/>
                </a:lnTo>
                <a:lnTo>
                  <a:pt x="3910" y="287"/>
                </a:lnTo>
                <a:lnTo>
                  <a:pt x="3911" y="302"/>
                </a:lnTo>
                <a:lnTo>
                  <a:pt x="3913" y="335"/>
                </a:lnTo>
                <a:lnTo>
                  <a:pt x="3916" y="359"/>
                </a:lnTo>
                <a:lnTo>
                  <a:pt x="3917" y="376"/>
                </a:lnTo>
                <a:lnTo>
                  <a:pt x="3919" y="328"/>
                </a:lnTo>
                <a:lnTo>
                  <a:pt x="3921" y="272"/>
                </a:lnTo>
                <a:lnTo>
                  <a:pt x="3923" y="235"/>
                </a:lnTo>
                <a:lnTo>
                  <a:pt x="3924" y="201"/>
                </a:lnTo>
                <a:lnTo>
                  <a:pt x="3926" y="175"/>
                </a:lnTo>
                <a:lnTo>
                  <a:pt x="3928" y="180"/>
                </a:lnTo>
                <a:lnTo>
                  <a:pt x="3930" y="193"/>
                </a:lnTo>
                <a:lnTo>
                  <a:pt x="3932" y="195"/>
                </a:lnTo>
                <a:lnTo>
                  <a:pt x="3934" y="188"/>
                </a:lnTo>
                <a:lnTo>
                  <a:pt x="3936" y="176"/>
                </a:lnTo>
                <a:lnTo>
                  <a:pt x="3937" y="179"/>
                </a:lnTo>
                <a:lnTo>
                  <a:pt x="3939" y="181"/>
                </a:lnTo>
                <a:lnTo>
                  <a:pt x="3941" y="179"/>
                </a:lnTo>
                <a:lnTo>
                  <a:pt x="3943" y="191"/>
                </a:lnTo>
                <a:lnTo>
                  <a:pt x="3944" y="207"/>
                </a:lnTo>
                <a:lnTo>
                  <a:pt x="3946" y="221"/>
                </a:lnTo>
                <a:lnTo>
                  <a:pt x="3948" y="241"/>
                </a:lnTo>
                <a:lnTo>
                  <a:pt x="3950" y="271"/>
                </a:lnTo>
                <a:lnTo>
                  <a:pt x="3952" y="292"/>
                </a:lnTo>
                <a:lnTo>
                  <a:pt x="3954" y="331"/>
                </a:lnTo>
                <a:lnTo>
                  <a:pt x="3955" y="367"/>
                </a:lnTo>
                <a:lnTo>
                  <a:pt x="3957" y="390"/>
                </a:lnTo>
                <a:lnTo>
                  <a:pt x="3959" y="424"/>
                </a:lnTo>
                <a:lnTo>
                  <a:pt x="3961" y="488"/>
                </a:lnTo>
                <a:lnTo>
                  <a:pt x="3963" y="514"/>
                </a:lnTo>
                <a:lnTo>
                  <a:pt x="3965" y="522"/>
                </a:lnTo>
                <a:lnTo>
                  <a:pt x="3967" y="521"/>
                </a:lnTo>
                <a:lnTo>
                  <a:pt x="3968" y="501"/>
                </a:lnTo>
                <a:lnTo>
                  <a:pt x="3970" y="496"/>
                </a:lnTo>
                <a:lnTo>
                  <a:pt x="3972" y="465"/>
                </a:lnTo>
                <a:lnTo>
                  <a:pt x="3974" y="447"/>
                </a:lnTo>
                <a:lnTo>
                  <a:pt x="3975" y="393"/>
                </a:lnTo>
                <a:lnTo>
                  <a:pt x="3977" y="377"/>
                </a:lnTo>
                <a:lnTo>
                  <a:pt x="3979" y="324"/>
                </a:lnTo>
                <a:lnTo>
                  <a:pt x="3981" y="327"/>
                </a:lnTo>
                <a:lnTo>
                  <a:pt x="3983" y="294"/>
                </a:lnTo>
                <a:lnTo>
                  <a:pt x="3985" y="289"/>
                </a:lnTo>
                <a:lnTo>
                  <a:pt x="3987" y="258"/>
                </a:lnTo>
                <a:lnTo>
                  <a:pt x="3988" y="256"/>
                </a:lnTo>
                <a:lnTo>
                  <a:pt x="3990" y="246"/>
                </a:lnTo>
                <a:lnTo>
                  <a:pt x="3992" y="252"/>
                </a:lnTo>
                <a:lnTo>
                  <a:pt x="3994" y="252"/>
                </a:lnTo>
                <a:lnTo>
                  <a:pt x="3995" y="254"/>
                </a:lnTo>
                <a:lnTo>
                  <a:pt x="3998" y="251"/>
                </a:lnTo>
                <a:lnTo>
                  <a:pt x="3999" y="250"/>
                </a:lnTo>
                <a:lnTo>
                  <a:pt x="4001" y="267"/>
                </a:lnTo>
                <a:lnTo>
                  <a:pt x="4003" y="305"/>
                </a:lnTo>
                <a:lnTo>
                  <a:pt x="4005" y="349"/>
                </a:lnTo>
                <a:lnTo>
                  <a:pt x="4007" y="314"/>
                </a:lnTo>
                <a:lnTo>
                  <a:pt x="4008" y="255"/>
                </a:lnTo>
                <a:lnTo>
                  <a:pt x="4010" y="221"/>
                </a:lnTo>
                <a:lnTo>
                  <a:pt x="4012" y="192"/>
                </a:lnTo>
                <a:lnTo>
                  <a:pt x="4014" y="174"/>
                </a:lnTo>
                <a:lnTo>
                  <a:pt x="4016" y="181"/>
                </a:lnTo>
                <a:lnTo>
                  <a:pt x="4018" y="207"/>
                </a:lnTo>
                <a:lnTo>
                  <a:pt x="4019" y="226"/>
                </a:lnTo>
                <a:lnTo>
                  <a:pt x="4021" y="232"/>
                </a:lnTo>
                <a:lnTo>
                  <a:pt x="4023" y="223"/>
                </a:lnTo>
                <a:lnTo>
                  <a:pt x="4025" y="188"/>
                </a:lnTo>
                <a:lnTo>
                  <a:pt x="4026" y="191"/>
                </a:lnTo>
                <a:lnTo>
                  <a:pt x="4028" y="174"/>
                </a:lnTo>
                <a:lnTo>
                  <a:pt x="4031" y="162"/>
                </a:lnTo>
                <a:lnTo>
                  <a:pt x="4032" y="183"/>
                </a:lnTo>
                <a:lnTo>
                  <a:pt x="4034" y="204"/>
                </a:lnTo>
                <a:lnTo>
                  <a:pt x="4036" y="218"/>
                </a:lnTo>
                <a:lnTo>
                  <a:pt x="4038" y="242"/>
                </a:lnTo>
                <a:lnTo>
                  <a:pt x="4039" y="265"/>
                </a:lnTo>
                <a:lnTo>
                  <a:pt x="4041" y="298"/>
                </a:lnTo>
                <a:lnTo>
                  <a:pt x="4043" y="330"/>
                </a:lnTo>
                <a:lnTo>
                  <a:pt x="4045" y="362"/>
                </a:lnTo>
                <a:lnTo>
                  <a:pt x="4047" y="394"/>
                </a:lnTo>
                <a:lnTo>
                  <a:pt x="4049" y="468"/>
                </a:lnTo>
                <a:lnTo>
                  <a:pt x="4051" y="506"/>
                </a:lnTo>
                <a:lnTo>
                  <a:pt x="4052" y="521"/>
                </a:lnTo>
                <a:lnTo>
                  <a:pt x="4054" y="525"/>
                </a:lnTo>
                <a:lnTo>
                  <a:pt x="4056" y="514"/>
                </a:lnTo>
                <a:lnTo>
                  <a:pt x="4058" y="509"/>
                </a:lnTo>
                <a:lnTo>
                  <a:pt x="4059" y="497"/>
                </a:lnTo>
                <a:lnTo>
                  <a:pt x="4062" y="479"/>
                </a:lnTo>
                <a:lnTo>
                  <a:pt x="4063" y="443"/>
                </a:lnTo>
                <a:lnTo>
                  <a:pt x="4065" y="413"/>
                </a:lnTo>
                <a:lnTo>
                  <a:pt x="4067" y="376"/>
                </a:lnTo>
                <a:lnTo>
                  <a:pt x="4069" y="351"/>
                </a:lnTo>
                <a:lnTo>
                  <a:pt x="4070" y="301"/>
                </a:lnTo>
                <a:lnTo>
                  <a:pt x="4072" y="292"/>
                </a:lnTo>
                <a:lnTo>
                  <a:pt x="4074" y="275"/>
                </a:lnTo>
                <a:lnTo>
                  <a:pt x="4076" y="254"/>
                </a:lnTo>
                <a:lnTo>
                  <a:pt x="4078" y="256"/>
                </a:lnTo>
                <a:lnTo>
                  <a:pt x="4080" y="253"/>
                </a:lnTo>
                <a:lnTo>
                  <a:pt x="4082" y="265"/>
                </a:lnTo>
                <a:lnTo>
                  <a:pt x="4083" y="264"/>
                </a:lnTo>
                <a:lnTo>
                  <a:pt x="4085" y="272"/>
                </a:lnTo>
                <a:lnTo>
                  <a:pt x="4087" y="283"/>
                </a:lnTo>
                <a:lnTo>
                  <a:pt x="4089" y="291"/>
                </a:lnTo>
                <a:lnTo>
                  <a:pt x="4090" y="303"/>
                </a:lnTo>
                <a:lnTo>
                  <a:pt x="4092" y="335"/>
                </a:lnTo>
                <a:lnTo>
                  <a:pt x="4095" y="313"/>
                </a:lnTo>
                <a:lnTo>
                  <a:pt x="4096" y="292"/>
                </a:lnTo>
                <a:lnTo>
                  <a:pt x="4098" y="282"/>
                </a:lnTo>
                <a:lnTo>
                  <a:pt x="4100" y="284"/>
                </a:lnTo>
                <a:lnTo>
                  <a:pt x="4102" y="296"/>
                </a:lnTo>
                <a:lnTo>
                  <a:pt x="4103" y="311"/>
                </a:lnTo>
                <a:lnTo>
                  <a:pt x="4105" y="334"/>
                </a:lnTo>
                <a:lnTo>
                  <a:pt x="4107" y="326"/>
                </a:lnTo>
                <a:lnTo>
                  <a:pt x="4109" y="339"/>
                </a:lnTo>
                <a:lnTo>
                  <a:pt x="4111" y="355"/>
                </a:lnTo>
                <a:lnTo>
                  <a:pt x="4113" y="373"/>
                </a:lnTo>
                <a:lnTo>
                  <a:pt x="4114" y="377"/>
                </a:lnTo>
                <a:lnTo>
                  <a:pt x="4116" y="397"/>
                </a:lnTo>
                <a:lnTo>
                  <a:pt x="4118" y="411"/>
                </a:lnTo>
                <a:lnTo>
                  <a:pt x="4120" y="452"/>
                </a:lnTo>
                <a:lnTo>
                  <a:pt x="4122" y="487"/>
                </a:lnTo>
                <a:lnTo>
                  <a:pt x="4123" y="508"/>
                </a:lnTo>
                <a:lnTo>
                  <a:pt x="4125" y="523"/>
                </a:lnTo>
                <a:lnTo>
                  <a:pt x="4127" y="530"/>
                </a:lnTo>
                <a:lnTo>
                  <a:pt x="4129" y="539"/>
                </a:lnTo>
                <a:lnTo>
                  <a:pt x="4131" y="544"/>
                </a:lnTo>
                <a:lnTo>
                  <a:pt x="4133" y="547"/>
                </a:lnTo>
                <a:lnTo>
                  <a:pt x="4134" y="542"/>
                </a:lnTo>
                <a:lnTo>
                  <a:pt x="4136" y="540"/>
                </a:lnTo>
                <a:lnTo>
                  <a:pt x="4138" y="530"/>
                </a:lnTo>
                <a:lnTo>
                  <a:pt x="4140" y="498"/>
                </a:lnTo>
                <a:lnTo>
                  <a:pt x="4141" y="458"/>
                </a:lnTo>
                <a:lnTo>
                  <a:pt x="4144" y="399"/>
                </a:lnTo>
                <a:lnTo>
                  <a:pt x="4146" y="360"/>
                </a:lnTo>
                <a:lnTo>
                  <a:pt x="4147" y="322"/>
                </a:lnTo>
                <a:lnTo>
                  <a:pt x="4149" y="299"/>
                </a:lnTo>
                <a:lnTo>
                  <a:pt x="4151" y="298"/>
                </a:lnTo>
                <a:lnTo>
                  <a:pt x="4153" y="310"/>
                </a:lnTo>
                <a:lnTo>
                  <a:pt x="4154" y="321"/>
                </a:lnTo>
                <a:lnTo>
                  <a:pt x="4156" y="340"/>
                </a:lnTo>
                <a:lnTo>
                  <a:pt x="4158" y="323"/>
                </a:lnTo>
                <a:lnTo>
                  <a:pt x="4160" y="350"/>
                </a:lnTo>
                <a:lnTo>
                  <a:pt x="4162" y="329"/>
                </a:lnTo>
                <a:lnTo>
                  <a:pt x="4164" y="326"/>
                </a:lnTo>
                <a:lnTo>
                  <a:pt x="4166" y="321"/>
                </a:lnTo>
                <a:lnTo>
                  <a:pt x="4167" y="315"/>
                </a:lnTo>
                <a:lnTo>
                  <a:pt x="4169" y="307"/>
                </a:lnTo>
                <a:lnTo>
                  <a:pt x="4171" y="291"/>
                </a:lnTo>
                <a:lnTo>
                  <a:pt x="4173" y="299"/>
                </a:lnTo>
                <a:lnTo>
                  <a:pt x="4174" y="321"/>
                </a:lnTo>
                <a:lnTo>
                  <a:pt x="4177" y="355"/>
                </a:lnTo>
                <a:lnTo>
                  <a:pt x="4178" y="375"/>
                </a:lnTo>
                <a:lnTo>
                  <a:pt x="4180" y="375"/>
                </a:lnTo>
                <a:lnTo>
                  <a:pt x="4182" y="341"/>
                </a:lnTo>
                <a:lnTo>
                  <a:pt x="4184" y="303"/>
                </a:lnTo>
                <a:lnTo>
                  <a:pt x="4185" y="276"/>
                </a:lnTo>
                <a:lnTo>
                  <a:pt x="4187" y="271"/>
                </a:lnTo>
                <a:lnTo>
                  <a:pt x="4189" y="265"/>
                </a:lnTo>
                <a:lnTo>
                  <a:pt x="4191" y="260"/>
                </a:lnTo>
                <a:lnTo>
                  <a:pt x="4193" y="272"/>
                </a:lnTo>
                <a:lnTo>
                  <a:pt x="4195" y="288"/>
                </a:lnTo>
                <a:lnTo>
                  <a:pt x="4197" y="278"/>
                </a:lnTo>
                <a:lnTo>
                  <a:pt x="4198" y="292"/>
                </a:lnTo>
                <a:lnTo>
                  <a:pt x="4200" y="303"/>
                </a:lnTo>
                <a:lnTo>
                  <a:pt x="4202" y="338"/>
                </a:lnTo>
                <a:lnTo>
                  <a:pt x="4204" y="354"/>
                </a:lnTo>
                <a:lnTo>
                  <a:pt x="4205" y="403"/>
                </a:lnTo>
                <a:lnTo>
                  <a:pt x="4207" y="430"/>
                </a:lnTo>
                <a:lnTo>
                  <a:pt x="4210" y="463"/>
                </a:lnTo>
                <a:lnTo>
                  <a:pt x="4211" y="483"/>
                </a:lnTo>
                <a:lnTo>
                  <a:pt x="4213" y="510"/>
                </a:lnTo>
                <a:lnTo>
                  <a:pt x="4215" y="528"/>
                </a:lnTo>
                <a:lnTo>
                  <a:pt x="4217" y="539"/>
                </a:lnTo>
                <a:lnTo>
                  <a:pt x="4218" y="543"/>
                </a:lnTo>
                <a:lnTo>
                  <a:pt x="4220" y="546"/>
                </a:lnTo>
                <a:lnTo>
                  <a:pt x="4222" y="544"/>
                </a:lnTo>
                <a:lnTo>
                  <a:pt x="4224" y="545"/>
                </a:lnTo>
                <a:lnTo>
                  <a:pt x="4226" y="539"/>
                </a:lnTo>
                <a:lnTo>
                  <a:pt x="4228" y="510"/>
                </a:lnTo>
                <a:lnTo>
                  <a:pt x="4229" y="472"/>
                </a:lnTo>
                <a:lnTo>
                  <a:pt x="4231" y="388"/>
                </a:lnTo>
                <a:lnTo>
                  <a:pt x="4233" y="339"/>
                </a:lnTo>
                <a:lnTo>
                  <a:pt x="4235" y="280"/>
                </a:lnTo>
                <a:lnTo>
                  <a:pt x="4237" y="270"/>
                </a:lnTo>
                <a:lnTo>
                  <a:pt x="4238" y="267"/>
                </a:lnTo>
                <a:lnTo>
                  <a:pt x="4240" y="279"/>
                </a:lnTo>
                <a:lnTo>
                  <a:pt x="4242" y="294"/>
                </a:lnTo>
                <a:lnTo>
                  <a:pt x="4244" y="312"/>
                </a:lnTo>
                <a:lnTo>
                  <a:pt x="4246" y="316"/>
                </a:lnTo>
                <a:lnTo>
                  <a:pt x="4248" y="331"/>
                </a:lnTo>
                <a:lnTo>
                  <a:pt x="4249" y="312"/>
                </a:lnTo>
                <a:lnTo>
                  <a:pt x="4251" y="308"/>
                </a:lnTo>
                <a:lnTo>
                  <a:pt x="4253" y="314"/>
                </a:lnTo>
                <a:lnTo>
                  <a:pt x="4255" y="323"/>
                </a:lnTo>
                <a:lnTo>
                  <a:pt x="4256" y="310"/>
                </a:lnTo>
                <a:lnTo>
                  <a:pt x="4259" y="294"/>
                </a:lnTo>
                <a:lnTo>
                  <a:pt x="4261" y="292"/>
                </a:lnTo>
                <a:lnTo>
                  <a:pt x="4262" y="295"/>
                </a:lnTo>
                <a:lnTo>
                  <a:pt x="4264" y="324"/>
                </a:lnTo>
                <a:lnTo>
                  <a:pt x="4266" y="354"/>
                </a:lnTo>
                <a:lnTo>
                  <a:pt x="4268" y="372"/>
                </a:lnTo>
                <a:lnTo>
                  <a:pt x="4269" y="327"/>
                </a:lnTo>
                <a:lnTo>
                  <a:pt x="4271" y="276"/>
                </a:lnTo>
                <a:lnTo>
                  <a:pt x="4273" y="234"/>
                </a:lnTo>
                <a:lnTo>
                  <a:pt x="4275" y="225"/>
                </a:lnTo>
                <a:lnTo>
                  <a:pt x="4277" y="221"/>
                </a:lnTo>
                <a:lnTo>
                  <a:pt x="4279" y="210"/>
                </a:lnTo>
                <a:lnTo>
                  <a:pt x="4281" y="199"/>
                </a:lnTo>
                <a:lnTo>
                  <a:pt x="4282" y="203"/>
                </a:lnTo>
                <a:lnTo>
                  <a:pt x="4284" y="200"/>
                </a:lnTo>
                <a:lnTo>
                  <a:pt x="4286" y="213"/>
                </a:lnTo>
                <a:lnTo>
                  <a:pt x="4288" y="220"/>
                </a:lnTo>
                <a:lnTo>
                  <a:pt x="4289" y="242"/>
                </a:lnTo>
                <a:lnTo>
                  <a:pt x="4292" y="285"/>
                </a:lnTo>
                <a:lnTo>
                  <a:pt x="4293" y="346"/>
                </a:lnTo>
                <a:lnTo>
                  <a:pt x="4295" y="396"/>
                </a:lnTo>
                <a:lnTo>
                  <a:pt x="4297" y="448"/>
                </a:lnTo>
                <a:lnTo>
                  <a:pt x="4299" y="476"/>
                </a:lnTo>
                <a:lnTo>
                  <a:pt x="4300" y="502"/>
                </a:lnTo>
                <a:lnTo>
                  <a:pt x="4302" y="515"/>
                </a:lnTo>
                <a:lnTo>
                  <a:pt x="4304" y="524"/>
                </a:lnTo>
                <a:lnTo>
                  <a:pt x="4306" y="535"/>
                </a:lnTo>
                <a:lnTo>
                  <a:pt x="4308" y="539"/>
                </a:lnTo>
                <a:lnTo>
                  <a:pt x="4310" y="537"/>
                </a:lnTo>
                <a:lnTo>
                  <a:pt x="4312" y="543"/>
                </a:lnTo>
                <a:lnTo>
                  <a:pt x="4313" y="537"/>
                </a:lnTo>
                <a:lnTo>
                  <a:pt x="4315" y="505"/>
                </a:lnTo>
                <a:lnTo>
                  <a:pt x="4317" y="470"/>
                </a:lnTo>
                <a:lnTo>
                  <a:pt x="4319" y="384"/>
                </a:lnTo>
                <a:lnTo>
                  <a:pt x="4320" y="330"/>
                </a:lnTo>
                <a:lnTo>
                  <a:pt x="4323" y="272"/>
                </a:lnTo>
                <a:lnTo>
                  <a:pt x="4325" y="254"/>
                </a:lnTo>
                <a:lnTo>
                  <a:pt x="4326" y="259"/>
                </a:lnTo>
                <a:lnTo>
                  <a:pt x="4328" y="280"/>
                </a:lnTo>
                <a:lnTo>
                  <a:pt x="4330" y="298"/>
                </a:lnTo>
                <a:lnTo>
                  <a:pt x="4332" y="304"/>
                </a:lnTo>
                <a:lnTo>
                  <a:pt x="4333" y="310"/>
                </a:lnTo>
                <a:lnTo>
                  <a:pt x="4335" y="317"/>
                </a:lnTo>
                <a:lnTo>
                  <a:pt x="4337" y="301"/>
                </a:lnTo>
                <a:lnTo>
                  <a:pt x="4339" y="304"/>
                </a:lnTo>
                <a:lnTo>
                  <a:pt x="4341" y="310"/>
                </a:lnTo>
                <a:lnTo>
                  <a:pt x="4343" y="325"/>
                </a:lnTo>
                <a:lnTo>
                  <a:pt x="4344" y="312"/>
                </a:lnTo>
                <a:lnTo>
                  <a:pt x="4346" y="308"/>
                </a:lnTo>
                <a:lnTo>
                  <a:pt x="4348" y="307"/>
                </a:lnTo>
                <a:lnTo>
                  <a:pt x="4350" y="302"/>
                </a:lnTo>
                <a:lnTo>
                  <a:pt x="4352" y="332"/>
                </a:lnTo>
                <a:lnTo>
                  <a:pt x="4353" y="363"/>
                </a:lnTo>
                <a:lnTo>
                  <a:pt x="4356" y="381"/>
                </a:lnTo>
                <a:lnTo>
                  <a:pt x="4357" y="340"/>
                </a:lnTo>
                <a:lnTo>
                  <a:pt x="4359" y="293"/>
                </a:lnTo>
                <a:lnTo>
                  <a:pt x="4361" y="258"/>
                </a:lnTo>
                <a:lnTo>
                  <a:pt x="4363" y="240"/>
                </a:lnTo>
                <a:lnTo>
                  <a:pt x="4364" y="224"/>
                </a:lnTo>
                <a:lnTo>
                  <a:pt x="4366" y="216"/>
                </a:lnTo>
                <a:lnTo>
                  <a:pt x="4368" y="215"/>
                </a:lnTo>
                <a:lnTo>
                  <a:pt x="4370" y="218"/>
                </a:lnTo>
                <a:lnTo>
                  <a:pt x="4372" y="217"/>
                </a:lnTo>
                <a:lnTo>
                  <a:pt x="4374" y="222"/>
                </a:lnTo>
                <a:lnTo>
                  <a:pt x="4376" y="234"/>
                </a:lnTo>
                <a:lnTo>
                  <a:pt x="4377" y="245"/>
                </a:lnTo>
                <a:lnTo>
                  <a:pt x="4379" y="267"/>
                </a:lnTo>
                <a:lnTo>
                  <a:pt x="4381" y="308"/>
                </a:lnTo>
                <a:lnTo>
                  <a:pt x="4383" y="362"/>
                </a:lnTo>
                <a:lnTo>
                  <a:pt x="4384" y="416"/>
                </a:lnTo>
                <a:lnTo>
                  <a:pt x="4386" y="455"/>
                </a:lnTo>
                <a:lnTo>
                  <a:pt x="4388" y="486"/>
                </a:lnTo>
                <a:lnTo>
                  <a:pt x="4390" y="500"/>
                </a:lnTo>
                <a:lnTo>
                  <a:pt x="4392" y="519"/>
                </a:lnTo>
                <a:lnTo>
                  <a:pt x="4394" y="530"/>
                </a:lnTo>
                <a:lnTo>
                  <a:pt x="4396" y="535"/>
                </a:lnTo>
                <a:lnTo>
                  <a:pt x="4397" y="535"/>
                </a:lnTo>
                <a:lnTo>
                  <a:pt x="4399" y="540"/>
                </a:lnTo>
                <a:lnTo>
                  <a:pt x="4401" y="537"/>
                </a:lnTo>
                <a:lnTo>
                  <a:pt x="4403" y="509"/>
                </a:lnTo>
                <a:lnTo>
                  <a:pt x="4405" y="471"/>
                </a:lnTo>
                <a:lnTo>
                  <a:pt x="4407" y="391"/>
                </a:lnTo>
                <a:lnTo>
                  <a:pt x="4408" y="331"/>
                </a:lnTo>
                <a:lnTo>
                  <a:pt x="4410" y="282"/>
                </a:lnTo>
                <a:lnTo>
                  <a:pt x="4412" y="274"/>
                </a:lnTo>
                <a:lnTo>
                  <a:pt x="4414" y="287"/>
                </a:lnTo>
                <a:lnTo>
                  <a:pt x="4415" y="301"/>
                </a:lnTo>
                <a:lnTo>
                  <a:pt x="4417" y="300"/>
                </a:lnTo>
                <a:lnTo>
                  <a:pt x="4419" y="303"/>
                </a:lnTo>
                <a:lnTo>
                  <a:pt x="4421" y="310"/>
                </a:lnTo>
                <a:lnTo>
                  <a:pt x="4423" y="329"/>
                </a:lnTo>
                <a:lnTo>
                  <a:pt x="4425" y="302"/>
                </a:lnTo>
                <a:lnTo>
                  <a:pt x="4427" y="305"/>
                </a:lnTo>
                <a:lnTo>
                  <a:pt x="4428" y="320"/>
                </a:lnTo>
                <a:lnTo>
                  <a:pt x="4430" y="329"/>
                </a:lnTo>
                <a:lnTo>
                  <a:pt x="4432" y="312"/>
                </a:lnTo>
                <a:lnTo>
                  <a:pt x="4434" y="307"/>
                </a:lnTo>
                <a:lnTo>
                  <a:pt x="4435" y="301"/>
                </a:lnTo>
                <a:lnTo>
                  <a:pt x="4438" y="309"/>
                </a:lnTo>
                <a:lnTo>
                  <a:pt x="4440" y="344"/>
                </a:lnTo>
                <a:lnTo>
                  <a:pt x="4441" y="383"/>
                </a:lnTo>
                <a:lnTo>
                  <a:pt x="4443" y="401"/>
                </a:lnTo>
                <a:lnTo>
                  <a:pt x="4445" y="355"/>
                </a:lnTo>
                <a:lnTo>
                  <a:pt x="4447" y="303"/>
                </a:lnTo>
                <a:lnTo>
                  <a:pt x="4448" y="263"/>
                </a:lnTo>
                <a:lnTo>
                  <a:pt x="4450" y="227"/>
                </a:lnTo>
                <a:lnTo>
                  <a:pt x="4452" y="213"/>
                </a:lnTo>
                <a:lnTo>
                  <a:pt x="4454" y="214"/>
                </a:lnTo>
                <a:lnTo>
                  <a:pt x="4456" y="203"/>
                </a:lnTo>
                <a:lnTo>
                  <a:pt x="4458" y="207"/>
                </a:lnTo>
                <a:lnTo>
                  <a:pt x="4459" y="202"/>
                </a:lnTo>
                <a:lnTo>
                  <a:pt x="4461" y="214"/>
                </a:lnTo>
                <a:lnTo>
                  <a:pt x="4463" y="211"/>
                </a:lnTo>
                <a:lnTo>
                  <a:pt x="4465" y="227"/>
                </a:lnTo>
                <a:lnTo>
                  <a:pt x="4467" y="253"/>
                </a:lnTo>
                <a:lnTo>
                  <a:pt x="4468" y="259"/>
                </a:lnTo>
                <a:lnTo>
                  <a:pt x="4471" y="283"/>
                </a:lnTo>
                <a:lnTo>
                  <a:pt x="4472" y="335"/>
                </a:lnTo>
                <a:lnTo>
                  <a:pt x="4474" y="393"/>
                </a:lnTo>
                <a:lnTo>
                  <a:pt x="4476" y="427"/>
                </a:lnTo>
                <a:lnTo>
                  <a:pt x="4478" y="455"/>
                </a:lnTo>
                <a:lnTo>
                  <a:pt x="4479" y="480"/>
                </a:lnTo>
                <a:lnTo>
                  <a:pt x="4481" y="499"/>
                </a:lnTo>
                <a:lnTo>
                  <a:pt x="4483" y="511"/>
                </a:lnTo>
                <a:lnTo>
                  <a:pt x="4485" y="508"/>
                </a:lnTo>
                <a:lnTo>
                  <a:pt x="4487" y="528"/>
                </a:lnTo>
                <a:lnTo>
                  <a:pt x="4489" y="530"/>
                </a:lnTo>
                <a:lnTo>
                  <a:pt x="4491" y="503"/>
                </a:lnTo>
                <a:lnTo>
                  <a:pt x="4492" y="467"/>
                </a:lnTo>
                <a:lnTo>
                  <a:pt x="4494" y="395"/>
                </a:lnTo>
                <a:lnTo>
                  <a:pt x="4496" y="350"/>
                </a:lnTo>
                <a:lnTo>
                  <a:pt x="4498" y="280"/>
                </a:lnTo>
                <a:lnTo>
                  <a:pt x="4499" y="271"/>
                </a:lnTo>
                <a:lnTo>
                  <a:pt x="4501" y="264"/>
                </a:lnTo>
                <a:lnTo>
                  <a:pt x="4503" y="283"/>
                </a:lnTo>
                <a:lnTo>
                  <a:pt x="4505" y="299"/>
                </a:lnTo>
                <a:lnTo>
                  <a:pt x="4507" y="305"/>
                </a:lnTo>
                <a:lnTo>
                  <a:pt x="4509" y="300"/>
                </a:lnTo>
                <a:lnTo>
                  <a:pt x="4511" y="310"/>
                </a:lnTo>
                <a:lnTo>
                  <a:pt x="4512" y="294"/>
                </a:lnTo>
                <a:lnTo>
                  <a:pt x="4514" y="297"/>
                </a:lnTo>
                <a:lnTo>
                  <a:pt x="4516" y="316"/>
                </a:lnTo>
                <a:lnTo>
                  <a:pt x="4518" y="320"/>
                </a:lnTo>
                <a:lnTo>
                  <a:pt x="4520" y="307"/>
                </a:lnTo>
                <a:lnTo>
                  <a:pt x="4522" y="298"/>
                </a:lnTo>
                <a:lnTo>
                  <a:pt x="4523" y="294"/>
                </a:lnTo>
                <a:lnTo>
                  <a:pt x="4525" y="306"/>
                </a:lnTo>
                <a:lnTo>
                  <a:pt x="4527" y="340"/>
                </a:lnTo>
                <a:lnTo>
                  <a:pt x="4529" y="366"/>
                </a:lnTo>
                <a:lnTo>
                  <a:pt x="4530" y="383"/>
                </a:lnTo>
                <a:lnTo>
                  <a:pt x="4532" y="341"/>
                </a:lnTo>
                <a:lnTo>
                  <a:pt x="4535" y="289"/>
                </a:lnTo>
                <a:lnTo>
                  <a:pt x="4536" y="244"/>
                </a:lnTo>
                <a:lnTo>
                  <a:pt x="4538" y="215"/>
                </a:lnTo>
                <a:lnTo>
                  <a:pt x="4540" y="191"/>
                </a:lnTo>
                <a:lnTo>
                  <a:pt x="4542" y="183"/>
                </a:lnTo>
                <a:lnTo>
                  <a:pt x="4543" y="190"/>
                </a:lnTo>
                <a:lnTo>
                  <a:pt x="4545" y="189"/>
                </a:lnTo>
                <a:lnTo>
                  <a:pt x="4547" y="187"/>
                </a:lnTo>
                <a:lnTo>
                  <a:pt x="4549" y="188"/>
                </a:lnTo>
                <a:lnTo>
                  <a:pt x="4551" y="182"/>
                </a:lnTo>
                <a:lnTo>
                  <a:pt x="4553" y="177"/>
                </a:lnTo>
                <a:lnTo>
                  <a:pt x="4555" y="170"/>
                </a:lnTo>
                <a:lnTo>
                  <a:pt x="4556" y="177"/>
                </a:lnTo>
                <a:lnTo>
                  <a:pt x="4558" y="190"/>
                </a:lnTo>
                <a:lnTo>
                  <a:pt x="4560" y="218"/>
                </a:lnTo>
                <a:lnTo>
                  <a:pt x="4562" y="239"/>
                </a:lnTo>
                <a:lnTo>
                  <a:pt x="4563" y="270"/>
                </a:lnTo>
                <a:lnTo>
                  <a:pt x="4565" y="294"/>
                </a:lnTo>
                <a:lnTo>
                  <a:pt x="4567" y="331"/>
                </a:lnTo>
                <a:lnTo>
                  <a:pt x="4569" y="366"/>
                </a:lnTo>
                <a:lnTo>
                  <a:pt x="4571" y="394"/>
                </a:lnTo>
                <a:lnTo>
                  <a:pt x="4573" y="425"/>
                </a:lnTo>
                <a:lnTo>
                  <a:pt x="4574" y="487"/>
                </a:lnTo>
                <a:lnTo>
                  <a:pt x="4576" y="515"/>
                </a:lnTo>
                <a:lnTo>
                  <a:pt x="4578" y="521"/>
                </a:lnTo>
                <a:lnTo>
                  <a:pt x="4580" y="520"/>
                </a:lnTo>
                <a:lnTo>
                  <a:pt x="4582" y="498"/>
                </a:lnTo>
                <a:lnTo>
                  <a:pt x="4584" y="495"/>
                </a:lnTo>
                <a:lnTo>
                  <a:pt x="4586" y="468"/>
                </a:lnTo>
                <a:lnTo>
                  <a:pt x="4587" y="441"/>
                </a:lnTo>
                <a:lnTo>
                  <a:pt x="4589" y="396"/>
                </a:lnTo>
                <a:lnTo>
                  <a:pt x="4591" y="373"/>
                </a:lnTo>
                <a:lnTo>
                  <a:pt x="4593" y="318"/>
                </a:lnTo>
                <a:lnTo>
                  <a:pt x="4594" y="321"/>
                </a:lnTo>
                <a:lnTo>
                  <a:pt x="4596" y="276"/>
                </a:lnTo>
                <a:lnTo>
                  <a:pt x="4598" y="277"/>
                </a:lnTo>
                <a:lnTo>
                  <a:pt x="4600" y="237"/>
                </a:lnTo>
                <a:lnTo>
                  <a:pt x="4602" y="231"/>
                </a:lnTo>
                <a:lnTo>
                  <a:pt x="4604" y="230"/>
                </a:lnTo>
                <a:lnTo>
                  <a:pt x="4606" y="242"/>
                </a:lnTo>
                <a:lnTo>
                  <a:pt x="4607" y="248"/>
                </a:lnTo>
                <a:lnTo>
                  <a:pt x="4609" y="264"/>
                </a:lnTo>
                <a:lnTo>
                  <a:pt x="4611" y="237"/>
                </a:lnTo>
                <a:lnTo>
                  <a:pt x="4613" y="237"/>
                </a:lnTo>
                <a:lnTo>
                  <a:pt x="4614" y="264"/>
                </a:lnTo>
                <a:lnTo>
                  <a:pt x="4617" y="303"/>
                </a:lnTo>
                <a:lnTo>
                  <a:pt x="4618" y="339"/>
                </a:lnTo>
                <a:lnTo>
                  <a:pt x="4620" y="294"/>
                </a:lnTo>
                <a:lnTo>
                  <a:pt x="4622" y="246"/>
                </a:lnTo>
                <a:lnTo>
                  <a:pt x="4624" y="218"/>
                </a:lnTo>
                <a:lnTo>
                  <a:pt x="4626" y="187"/>
                </a:lnTo>
                <a:lnTo>
                  <a:pt x="4627" y="173"/>
                </a:lnTo>
                <a:lnTo>
                  <a:pt x="4629" y="189"/>
                </a:lnTo>
                <a:lnTo>
                  <a:pt x="4631" y="222"/>
                </a:lnTo>
                <a:lnTo>
                  <a:pt x="4633" y="228"/>
                </a:lnTo>
                <a:lnTo>
                  <a:pt x="4635" y="241"/>
                </a:lnTo>
                <a:lnTo>
                  <a:pt x="4637" y="236"/>
                </a:lnTo>
                <a:lnTo>
                  <a:pt x="4638" y="196"/>
                </a:lnTo>
                <a:lnTo>
                  <a:pt x="4640" y="178"/>
                </a:lnTo>
                <a:lnTo>
                  <a:pt x="4642" y="162"/>
                </a:lnTo>
                <a:lnTo>
                  <a:pt x="4644" y="157"/>
                </a:lnTo>
                <a:lnTo>
                  <a:pt x="4645" y="172"/>
                </a:lnTo>
                <a:lnTo>
                  <a:pt x="4647" y="200"/>
                </a:lnTo>
                <a:lnTo>
                  <a:pt x="4650" y="209"/>
                </a:lnTo>
                <a:lnTo>
                  <a:pt x="4651" y="242"/>
                </a:lnTo>
                <a:lnTo>
                  <a:pt x="4653" y="266"/>
                </a:lnTo>
                <a:lnTo>
                  <a:pt x="4655" y="294"/>
                </a:lnTo>
                <a:lnTo>
                  <a:pt x="4657" y="329"/>
                </a:lnTo>
                <a:lnTo>
                  <a:pt x="4658" y="361"/>
                </a:lnTo>
                <a:lnTo>
                  <a:pt x="4660" y="397"/>
                </a:lnTo>
                <a:lnTo>
                  <a:pt x="4662" y="470"/>
                </a:lnTo>
                <a:lnTo>
                  <a:pt x="4664" y="508"/>
                </a:lnTo>
                <a:lnTo>
                  <a:pt x="4666" y="522"/>
                </a:lnTo>
                <a:lnTo>
                  <a:pt x="4668" y="522"/>
                </a:lnTo>
                <a:lnTo>
                  <a:pt x="4670" y="515"/>
                </a:lnTo>
                <a:lnTo>
                  <a:pt x="4671" y="513"/>
                </a:lnTo>
                <a:lnTo>
                  <a:pt x="4673" y="487"/>
                </a:lnTo>
                <a:lnTo>
                  <a:pt x="4675" y="473"/>
                </a:lnTo>
                <a:lnTo>
                  <a:pt x="4677" y="452"/>
                </a:lnTo>
                <a:lnTo>
                  <a:pt x="4678" y="424"/>
                </a:lnTo>
                <a:lnTo>
                  <a:pt x="4680" y="380"/>
                </a:lnTo>
                <a:lnTo>
                  <a:pt x="4682" y="362"/>
                </a:lnTo>
                <a:lnTo>
                  <a:pt x="4684" y="320"/>
                </a:lnTo>
                <a:lnTo>
                  <a:pt x="4686" y="313"/>
                </a:lnTo>
                <a:lnTo>
                  <a:pt x="4688" y="288"/>
                </a:lnTo>
                <a:lnTo>
                  <a:pt x="4689" y="273"/>
                </a:lnTo>
                <a:lnTo>
                  <a:pt x="4691" y="278"/>
                </a:lnTo>
                <a:lnTo>
                  <a:pt x="4693" y="280"/>
                </a:lnTo>
                <a:lnTo>
                  <a:pt x="4695" y="286"/>
                </a:lnTo>
                <a:lnTo>
                  <a:pt x="4697" y="281"/>
                </a:lnTo>
                <a:lnTo>
                  <a:pt x="4699" y="283"/>
                </a:lnTo>
                <a:lnTo>
                  <a:pt x="4701" y="294"/>
                </a:lnTo>
                <a:lnTo>
                  <a:pt x="4702" y="292"/>
                </a:lnTo>
                <a:lnTo>
                  <a:pt x="4704" y="305"/>
                </a:lnTo>
                <a:lnTo>
                  <a:pt x="4706" y="325"/>
                </a:lnTo>
                <a:lnTo>
                  <a:pt x="4708" y="308"/>
                </a:lnTo>
                <a:lnTo>
                  <a:pt x="4709" y="286"/>
                </a:lnTo>
                <a:lnTo>
                  <a:pt x="4711" y="278"/>
                </a:lnTo>
                <a:lnTo>
                  <a:pt x="4713" y="283"/>
                </a:lnTo>
                <a:lnTo>
                  <a:pt x="4715" y="311"/>
                </a:lnTo>
                <a:lnTo>
                  <a:pt x="4717" y="325"/>
                </a:lnTo>
                <a:lnTo>
                  <a:pt x="4719" y="352"/>
                </a:lnTo>
                <a:lnTo>
                  <a:pt x="4721" y="346"/>
                </a:lnTo>
                <a:lnTo>
                  <a:pt x="4722" y="357"/>
                </a:lnTo>
                <a:lnTo>
                  <a:pt x="4724" y="353"/>
                </a:lnTo>
                <a:lnTo>
                  <a:pt x="4726" y="379"/>
                </a:lnTo>
                <a:lnTo>
                  <a:pt x="4728" y="396"/>
                </a:lnTo>
                <a:lnTo>
                  <a:pt x="4729" y="419"/>
                </a:lnTo>
                <a:lnTo>
                  <a:pt x="4732" y="440"/>
                </a:lnTo>
                <a:lnTo>
                  <a:pt x="4733" y="455"/>
                </a:lnTo>
                <a:lnTo>
                  <a:pt x="4735" y="471"/>
                </a:lnTo>
                <a:lnTo>
                  <a:pt x="4737" y="492"/>
                </a:lnTo>
                <a:lnTo>
                  <a:pt x="4739" y="516"/>
                </a:lnTo>
                <a:lnTo>
                  <a:pt x="4741" y="521"/>
                </a:lnTo>
                <a:lnTo>
                  <a:pt x="4742" y="535"/>
                </a:lnTo>
                <a:lnTo>
                  <a:pt x="4744" y="544"/>
                </a:lnTo>
                <a:lnTo>
                  <a:pt x="4746" y="545"/>
                </a:lnTo>
                <a:lnTo>
                  <a:pt x="4748" y="541"/>
                </a:lnTo>
                <a:lnTo>
                  <a:pt x="4750" y="544"/>
                </a:lnTo>
                <a:lnTo>
                  <a:pt x="4752" y="536"/>
                </a:lnTo>
                <a:lnTo>
                  <a:pt x="4753" y="509"/>
                </a:lnTo>
                <a:lnTo>
                  <a:pt x="4755" y="467"/>
                </a:lnTo>
                <a:lnTo>
                  <a:pt x="4757" y="400"/>
                </a:lnTo>
                <a:lnTo>
                  <a:pt x="4759" y="365"/>
                </a:lnTo>
                <a:lnTo>
                  <a:pt x="4760" y="321"/>
                </a:lnTo>
                <a:lnTo>
                  <a:pt x="4763" y="304"/>
                </a:lnTo>
                <a:lnTo>
                  <a:pt x="4765" y="311"/>
                </a:lnTo>
                <a:lnTo>
                  <a:pt x="4766" y="318"/>
                </a:lnTo>
                <a:lnTo>
                  <a:pt x="4768" y="328"/>
                </a:lnTo>
                <a:lnTo>
                  <a:pt x="4770" y="349"/>
                </a:lnTo>
                <a:lnTo>
                  <a:pt x="4772" y="341"/>
                </a:lnTo>
                <a:lnTo>
                  <a:pt x="4773" y="343"/>
                </a:lnTo>
                <a:lnTo>
                  <a:pt x="4775" y="318"/>
                </a:lnTo>
                <a:lnTo>
                  <a:pt x="4777" y="335"/>
                </a:lnTo>
                <a:lnTo>
                  <a:pt x="4779" y="334"/>
                </a:lnTo>
                <a:lnTo>
                  <a:pt x="4781" y="338"/>
                </a:lnTo>
                <a:lnTo>
                  <a:pt x="4783" y="325"/>
                </a:lnTo>
                <a:lnTo>
                  <a:pt x="4785" y="324"/>
                </a:lnTo>
                <a:lnTo>
                  <a:pt x="4786" y="310"/>
                </a:lnTo>
                <a:lnTo>
                  <a:pt x="4788" y="306"/>
                </a:lnTo>
                <a:lnTo>
                  <a:pt x="4790" y="331"/>
                </a:lnTo>
                <a:lnTo>
                  <a:pt x="4792" y="355"/>
                </a:lnTo>
                <a:lnTo>
                  <a:pt x="4793" y="373"/>
                </a:lnTo>
                <a:lnTo>
                  <a:pt x="4796" y="330"/>
                </a:lnTo>
                <a:lnTo>
                  <a:pt x="4797" y="300"/>
                </a:lnTo>
                <a:lnTo>
                  <a:pt x="4799" y="276"/>
                </a:lnTo>
                <a:lnTo>
                  <a:pt x="4801" y="260"/>
                </a:lnTo>
                <a:lnTo>
                  <a:pt x="4803" y="252"/>
                </a:lnTo>
                <a:lnTo>
                  <a:pt x="4804" y="264"/>
                </a:lnTo>
                <a:lnTo>
                  <a:pt x="4806" y="273"/>
                </a:lnTo>
                <a:lnTo>
                  <a:pt x="4808" y="292"/>
                </a:lnTo>
                <a:lnTo>
                  <a:pt x="4810" y="290"/>
                </a:lnTo>
                <a:lnTo>
                  <a:pt x="4812" y="294"/>
                </a:lnTo>
                <a:lnTo>
                  <a:pt x="4814" y="298"/>
                </a:lnTo>
                <a:lnTo>
                  <a:pt x="4816" y="324"/>
                </a:lnTo>
                <a:lnTo>
                  <a:pt x="4817" y="366"/>
                </a:lnTo>
                <a:lnTo>
                  <a:pt x="4819" y="403"/>
                </a:lnTo>
                <a:lnTo>
                  <a:pt x="4821" y="426"/>
                </a:lnTo>
                <a:lnTo>
                  <a:pt x="4823" y="463"/>
                </a:lnTo>
                <a:lnTo>
                  <a:pt x="4824" y="486"/>
                </a:lnTo>
                <a:lnTo>
                  <a:pt x="4826" y="504"/>
                </a:lnTo>
                <a:lnTo>
                  <a:pt x="4829" y="518"/>
                </a:lnTo>
                <a:lnTo>
                  <a:pt x="4830" y="531"/>
                </a:lnTo>
                <a:lnTo>
                  <a:pt x="4832" y="537"/>
                </a:lnTo>
                <a:lnTo>
                  <a:pt x="4834" y="542"/>
                </a:lnTo>
                <a:lnTo>
                  <a:pt x="4836" y="537"/>
                </a:lnTo>
                <a:lnTo>
                  <a:pt x="4837" y="540"/>
                </a:lnTo>
                <a:lnTo>
                  <a:pt x="4839" y="536"/>
                </a:lnTo>
                <a:lnTo>
                  <a:pt x="4841" y="509"/>
                </a:lnTo>
                <a:lnTo>
                  <a:pt x="4843" y="478"/>
                </a:lnTo>
                <a:lnTo>
                  <a:pt x="4845" y="409"/>
                </a:lnTo>
                <a:lnTo>
                  <a:pt x="4847" y="357"/>
                </a:lnTo>
                <a:lnTo>
                  <a:pt x="4848" y="307"/>
                </a:lnTo>
                <a:lnTo>
                  <a:pt x="4850" y="297"/>
                </a:lnTo>
                <a:lnTo>
                  <a:pt x="4852" y="292"/>
                </a:lnTo>
                <a:lnTo>
                  <a:pt x="4854" y="304"/>
                </a:lnTo>
                <a:lnTo>
                  <a:pt x="4856" y="309"/>
                </a:lnTo>
                <a:lnTo>
                  <a:pt x="4857" y="326"/>
                </a:lnTo>
                <a:lnTo>
                  <a:pt x="4859" y="322"/>
                </a:lnTo>
                <a:lnTo>
                  <a:pt x="4861" y="336"/>
                </a:lnTo>
                <a:lnTo>
                  <a:pt x="4863" y="314"/>
                </a:lnTo>
                <a:lnTo>
                  <a:pt x="4865" y="312"/>
                </a:lnTo>
                <a:lnTo>
                  <a:pt x="4867" y="312"/>
                </a:lnTo>
                <a:lnTo>
                  <a:pt x="4868" y="316"/>
                </a:lnTo>
                <a:lnTo>
                  <a:pt x="4870" y="305"/>
                </a:lnTo>
                <a:lnTo>
                  <a:pt x="4872" y="301"/>
                </a:lnTo>
                <a:lnTo>
                  <a:pt x="4874" y="302"/>
                </a:lnTo>
                <a:lnTo>
                  <a:pt x="4875" y="300"/>
                </a:lnTo>
                <a:lnTo>
                  <a:pt x="4878" y="343"/>
                </a:lnTo>
                <a:lnTo>
                  <a:pt x="4880" y="377"/>
                </a:lnTo>
                <a:lnTo>
                  <a:pt x="4881" y="399"/>
                </a:lnTo>
                <a:lnTo>
                  <a:pt x="4883" y="362"/>
                </a:lnTo>
                <a:lnTo>
                  <a:pt x="4885" y="324"/>
                </a:lnTo>
                <a:lnTo>
                  <a:pt x="4887" y="294"/>
                </a:lnTo>
                <a:lnTo>
                  <a:pt x="4888" y="274"/>
                </a:lnTo>
                <a:lnTo>
                  <a:pt x="4890" y="269"/>
                </a:lnTo>
                <a:lnTo>
                  <a:pt x="4892" y="267"/>
                </a:lnTo>
                <a:lnTo>
                  <a:pt x="4894" y="278"/>
                </a:lnTo>
                <a:lnTo>
                  <a:pt x="4896" y="281"/>
                </a:lnTo>
                <a:lnTo>
                  <a:pt x="4898" y="281"/>
                </a:lnTo>
                <a:lnTo>
                  <a:pt x="4900" y="292"/>
                </a:lnTo>
                <a:lnTo>
                  <a:pt x="4901" y="303"/>
                </a:lnTo>
                <a:lnTo>
                  <a:pt x="4903" y="308"/>
                </a:lnTo>
                <a:lnTo>
                  <a:pt x="4905" y="318"/>
                </a:lnTo>
                <a:lnTo>
                  <a:pt x="4907" y="339"/>
                </a:lnTo>
                <a:lnTo>
                  <a:pt x="4908" y="377"/>
                </a:lnTo>
                <a:lnTo>
                  <a:pt x="4911" y="413"/>
                </a:lnTo>
                <a:lnTo>
                  <a:pt x="4912" y="447"/>
                </a:lnTo>
                <a:lnTo>
                  <a:pt x="4914" y="479"/>
                </a:lnTo>
                <a:lnTo>
                  <a:pt x="4916" y="497"/>
                </a:lnTo>
                <a:lnTo>
                  <a:pt x="4918" y="513"/>
                </a:lnTo>
                <a:lnTo>
                  <a:pt x="4919" y="522"/>
                </a:lnTo>
                <a:lnTo>
                  <a:pt x="4921" y="526"/>
                </a:lnTo>
                <a:lnTo>
                  <a:pt x="4923" y="519"/>
                </a:lnTo>
                <a:lnTo>
                  <a:pt x="4925" y="521"/>
                </a:lnTo>
                <a:lnTo>
                  <a:pt x="4927" y="520"/>
                </a:lnTo>
                <a:lnTo>
                  <a:pt x="4929" y="500"/>
                </a:lnTo>
                <a:lnTo>
                  <a:pt x="4931" y="468"/>
                </a:lnTo>
                <a:lnTo>
                  <a:pt x="4932" y="415"/>
                </a:lnTo>
                <a:lnTo>
                  <a:pt x="4934" y="366"/>
                </a:lnTo>
                <a:lnTo>
                  <a:pt x="4936" y="325"/>
                </a:lnTo>
                <a:lnTo>
                  <a:pt x="4938" y="290"/>
                </a:lnTo>
                <a:lnTo>
                  <a:pt x="4939" y="287"/>
                </a:lnTo>
                <a:lnTo>
                  <a:pt x="4941" y="294"/>
                </a:lnTo>
                <a:lnTo>
                  <a:pt x="4944" y="298"/>
                </a:lnTo>
                <a:lnTo>
                  <a:pt x="4945" y="306"/>
                </a:lnTo>
                <a:lnTo>
                  <a:pt x="4947" y="295"/>
                </a:lnTo>
                <a:lnTo>
                  <a:pt x="4949" y="297"/>
                </a:lnTo>
                <a:lnTo>
                  <a:pt x="4951" y="284"/>
                </a:lnTo>
                <a:lnTo>
                  <a:pt x="4952" y="277"/>
                </a:lnTo>
                <a:lnTo>
                  <a:pt x="4954" y="286"/>
                </a:lnTo>
                <a:lnTo>
                  <a:pt x="4956" y="274"/>
                </a:lnTo>
                <a:lnTo>
                  <a:pt x="4958" y="287"/>
                </a:lnTo>
                <a:lnTo>
                  <a:pt x="4960" y="293"/>
                </a:lnTo>
                <a:lnTo>
                  <a:pt x="4962" y="287"/>
                </a:lnTo>
                <a:lnTo>
                  <a:pt x="4963" y="296"/>
                </a:lnTo>
                <a:lnTo>
                  <a:pt x="4965" y="316"/>
                </a:lnTo>
                <a:lnTo>
                  <a:pt x="4967" y="347"/>
                </a:lnTo>
                <a:lnTo>
                  <a:pt x="4969" y="367"/>
                </a:lnTo>
                <a:lnTo>
                  <a:pt x="4971" y="325"/>
                </a:lnTo>
                <a:lnTo>
                  <a:pt x="4972" y="279"/>
                </a:lnTo>
                <a:lnTo>
                  <a:pt x="4974" y="266"/>
                </a:lnTo>
                <a:lnTo>
                  <a:pt x="4976" y="258"/>
                </a:lnTo>
                <a:lnTo>
                  <a:pt x="4978" y="244"/>
                </a:lnTo>
                <a:lnTo>
                  <a:pt x="4980" y="264"/>
                </a:lnTo>
                <a:lnTo>
                  <a:pt x="4982" y="295"/>
                </a:lnTo>
                <a:lnTo>
                  <a:pt x="4983" y="309"/>
                </a:lnTo>
                <a:lnTo>
                  <a:pt x="4985" y="305"/>
                </a:lnTo>
                <a:lnTo>
                  <a:pt x="4987" y="302"/>
                </a:lnTo>
                <a:lnTo>
                  <a:pt x="4989" y="322"/>
                </a:lnTo>
                <a:lnTo>
                  <a:pt x="4990" y="323"/>
                </a:lnTo>
                <a:lnTo>
                  <a:pt x="4993" y="345"/>
                </a:lnTo>
                <a:lnTo>
                  <a:pt x="4995" y="372"/>
                </a:lnTo>
                <a:lnTo>
                  <a:pt x="4996" y="375"/>
                </a:lnTo>
                <a:lnTo>
                  <a:pt x="4998" y="407"/>
                </a:lnTo>
                <a:lnTo>
                  <a:pt x="5000" y="422"/>
                </a:lnTo>
                <a:lnTo>
                  <a:pt x="5002" y="444"/>
                </a:lnTo>
                <a:lnTo>
                  <a:pt x="5003" y="454"/>
                </a:lnTo>
                <a:lnTo>
                  <a:pt x="5005" y="468"/>
                </a:lnTo>
                <a:lnTo>
                  <a:pt x="5007" y="485"/>
                </a:lnTo>
                <a:lnTo>
                  <a:pt x="5009" y="488"/>
                </a:lnTo>
                <a:lnTo>
                  <a:pt x="5011" y="496"/>
                </a:lnTo>
                <a:lnTo>
                  <a:pt x="5013" y="513"/>
                </a:lnTo>
                <a:lnTo>
                  <a:pt x="5015" y="521"/>
                </a:lnTo>
                <a:lnTo>
                  <a:pt x="5016" y="519"/>
                </a:lnTo>
                <a:lnTo>
                  <a:pt x="5018" y="506"/>
                </a:lnTo>
                <a:lnTo>
                  <a:pt x="5020" y="493"/>
                </a:lnTo>
                <a:lnTo>
                  <a:pt x="5022" y="486"/>
                </a:lnTo>
                <a:lnTo>
                  <a:pt x="5024" y="478"/>
                </a:lnTo>
                <a:lnTo>
                  <a:pt x="5026" y="470"/>
                </a:lnTo>
                <a:lnTo>
                  <a:pt x="5027" y="459"/>
                </a:lnTo>
                <a:lnTo>
                  <a:pt x="5029" y="451"/>
                </a:lnTo>
                <a:lnTo>
                  <a:pt x="5031" y="441"/>
                </a:lnTo>
                <a:lnTo>
                  <a:pt x="5033" y="432"/>
                </a:lnTo>
                <a:lnTo>
                  <a:pt x="5034" y="406"/>
                </a:lnTo>
                <a:lnTo>
                  <a:pt x="5036" y="387"/>
                </a:lnTo>
                <a:lnTo>
                  <a:pt x="5038" y="377"/>
                </a:lnTo>
                <a:lnTo>
                  <a:pt x="5040" y="379"/>
                </a:lnTo>
                <a:lnTo>
                  <a:pt x="5042" y="375"/>
                </a:lnTo>
                <a:lnTo>
                  <a:pt x="5044" y="375"/>
                </a:lnTo>
                <a:lnTo>
                  <a:pt x="5046" y="373"/>
                </a:lnTo>
                <a:lnTo>
                  <a:pt x="5047" y="369"/>
                </a:lnTo>
                <a:lnTo>
                  <a:pt x="5049" y="358"/>
                </a:lnTo>
                <a:lnTo>
                  <a:pt x="5051" y="359"/>
                </a:lnTo>
                <a:lnTo>
                  <a:pt x="5053" y="350"/>
                </a:lnTo>
                <a:lnTo>
                  <a:pt x="5054" y="375"/>
                </a:lnTo>
                <a:lnTo>
                  <a:pt x="5057" y="381"/>
                </a:lnTo>
                <a:lnTo>
                  <a:pt x="5059" y="379"/>
                </a:lnTo>
                <a:lnTo>
                  <a:pt x="5060" y="378"/>
                </a:lnTo>
                <a:lnTo>
                  <a:pt x="5062" y="384"/>
                </a:lnTo>
                <a:lnTo>
                  <a:pt x="5064" y="373"/>
                </a:lnTo>
                <a:lnTo>
                  <a:pt x="5066" y="373"/>
                </a:lnTo>
                <a:lnTo>
                  <a:pt x="5067" y="367"/>
                </a:lnTo>
                <a:lnTo>
                  <a:pt x="5069" y="367"/>
                </a:lnTo>
                <a:lnTo>
                  <a:pt x="5071" y="362"/>
                </a:lnTo>
                <a:lnTo>
                  <a:pt x="5073" y="351"/>
                </a:lnTo>
                <a:lnTo>
                  <a:pt x="5075" y="350"/>
                </a:lnTo>
                <a:lnTo>
                  <a:pt x="5077" y="344"/>
                </a:lnTo>
                <a:lnTo>
                  <a:pt x="5078" y="368"/>
                </a:lnTo>
                <a:lnTo>
                  <a:pt x="5080" y="389"/>
                </a:lnTo>
                <a:lnTo>
                  <a:pt x="5082" y="400"/>
                </a:lnTo>
                <a:lnTo>
                  <a:pt x="5084" y="432"/>
                </a:lnTo>
                <a:lnTo>
                  <a:pt x="5086" y="459"/>
                </a:lnTo>
                <a:lnTo>
                  <a:pt x="5087" y="473"/>
                </a:lnTo>
                <a:lnTo>
                  <a:pt x="5090" y="491"/>
                </a:lnTo>
                <a:lnTo>
                  <a:pt x="5091" y="505"/>
                </a:lnTo>
                <a:lnTo>
                  <a:pt x="5093" y="520"/>
                </a:lnTo>
                <a:lnTo>
                  <a:pt x="5095" y="530"/>
                </a:lnTo>
                <a:lnTo>
                  <a:pt x="5097" y="531"/>
                </a:lnTo>
                <a:lnTo>
                  <a:pt x="5098" y="531"/>
                </a:lnTo>
                <a:lnTo>
                  <a:pt x="5100" y="542"/>
                </a:lnTo>
                <a:lnTo>
                  <a:pt x="5102" y="545"/>
                </a:lnTo>
                <a:lnTo>
                  <a:pt x="5104" y="541"/>
                </a:lnTo>
                <a:lnTo>
                  <a:pt x="5106" y="531"/>
                </a:lnTo>
                <a:lnTo>
                  <a:pt x="5108" y="510"/>
                </a:lnTo>
                <a:lnTo>
                  <a:pt x="5110" y="501"/>
                </a:lnTo>
                <a:lnTo>
                  <a:pt x="5111" y="482"/>
                </a:lnTo>
                <a:lnTo>
                  <a:pt x="5113" y="465"/>
                </a:lnTo>
                <a:lnTo>
                  <a:pt x="5115" y="444"/>
                </a:lnTo>
                <a:lnTo>
                  <a:pt x="5117" y="429"/>
                </a:lnTo>
                <a:lnTo>
                  <a:pt x="5118" y="414"/>
                </a:lnTo>
                <a:lnTo>
                  <a:pt x="5120" y="399"/>
                </a:lnTo>
                <a:lnTo>
                  <a:pt x="5122" y="383"/>
                </a:lnTo>
                <a:lnTo>
                  <a:pt x="5124" y="368"/>
                </a:lnTo>
                <a:lnTo>
                  <a:pt x="5126" y="350"/>
                </a:lnTo>
                <a:lnTo>
                  <a:pt x="5128" y="337"/>
                </a:lnTo>
                <a:lnTo>
                  <a:pt x="5130" y="324"/>
                </a:lnTo>
                <a:lnTo>
                  <a:pt x="5131" y="316"/>
                </a:lnTo>
                <a:lnTo>
                  <a:pt x="5133" y="303"/>
                </a:lnTo>
                <a:lnTo>
                  <a:pt x="5135" y="313"/>
                </a:lnTo>
                <a:lnTo>
                  <a:pt x="5137" y="299"/>
                </a:lnTo>
                <a:lnTo>
                  <a:pt x="5139" y="297"/>
                </a:lnTo>
                <a:lnTo>
                  <a:pt x="5141" y="295"/>
                </a:lnTo>
                <a:lnTo>
                  <a:pt x="5142" y="314"/>
                </a:lnTo>
                <a:lnTo>
                  <a:pt x="5144" y="330"/>
                </a:lnTo>
                <a:lnTo>
                  <a:pt x="5146" y="296"/>
                </a:lnTo>
                <a:lnTo>
                  <a:pt x="5148" y="273"/>
                </a:lnTo>
                <a:lnTo>
                  <a:pt x="5149" y="271"/>
                </a:lnTo>
                <a:lnTo>
                  <a:pt x="5151" y="263"/>
                </a:lnTo>
                <a:lnTo>
                  <a:pt x="5153" y="241"/>
                </a:lnTo>
                <a:lnTo>
                  <a:pt x="5155" y="265"/>
                </a:lnTo>
                <a:lnTo>
                  <a:pt x="5157" y="297"/>
                </a:lnTo>
                <a:lnTo>
                  <a:pt x="5159" y="298"/>
                </a:lnTo>
                <a:lnTo>
                  <a:pt x="5161" y="303"/>
                </a:lnTo>
                <a:lnTo>
                  <a:pt x="5162" y="304"/>
                </a:lnTo>
                <a:lnTo>
                  <a:pt x="5164" y="283"/>
                </a:lnTo>
                <a:lnTo>
                  <a:pt x="5166" y="285"/>
                </a:lnTo>
                <a:lnTo>
                  <a:pt x="5168" y="292"/>
                </a:lnTo>
                <a:lnTo>
                  <a:pt x="5169" y="314"/>
                </a:lnTo>
                <a:lnTo>
                  <a:pt x="5172" y="338"/>
                </a:lnTo>
                <a:lnTo>
                  <a:pt x="5174" y="360"/>
                </a:lnTo>
                <a:lnTo>
                  <a:pt x="5175" y="379"/>
                </a:lnTo>
                <a:lnTo>
                  <a:pt x="5177" y="398"/>
                </a:lnTo>
                <a:lnTo>
                  <a:pt x="5179" y="413"/>
                </a:lnTo>
                <a:lnTo>
                  <a:pt x="5181" y="431"/>
                </a:lnTo>
                <a:lnTo>
                  <a:pt x="5182" y="448"/>
                </a:lnTo>
                <a:lnTo>
                  <a:pt x="5184" y="451"/>
                </a:lnTo>
                <a:lnTo>
                  <a:pt x="5186" y="468"/>
                </a:lnTo>
                <a:lnTo>
                  <a:pt x="5188" y="508"/>
                </a:lnTo>
                <a:lnTo>
                  <a:pt x="5190" y="533"/>
                </a:lnTo>
                <a:lnTo>
                  <a:pt x="5192" y="537"/>
                </a:lnTo>
                <a:lnTo>
                  <a:pt x="5193" y="540"/>
                </a:lnTo>
                <a:lnTo>
                  <a:pt x="5195" y="528"/>
                </a:lnTo>
                <a:lnTo>
                  <a:pt x="5197" y="524"/>
                </a:lnTo>
                <a:lnTo>
                  <a:pt x="5199" y="506"/>
                </a:lnTo>
                <a:lnTo>
                  <a:pt x="5201" y="496"/>
                </a:lnTo>
                <a:lnTo>
                  <a:pt x="5202" y="465"/>
                </a:lnTo>
                <a:lnTo>
                  <a:pt x="5205" y="441"/>
                </a:lnTo>
                <a:lnTo>
                  <a:pt x="5206" y="409"/>
                </a:lnTo>
                <a:lnTo>
                  <a:pt x="5208" y="390"/>
                </a:lnTo>
                <a:lnTo>
                  <a:pt x="5210" y="350"/>
                </a:lnTo>
                <a:lnTo>
                  <a:pt x="5212" y="346"/>
                </a:lnTo>
                <a:lnTo>
                  <a:pt x="5213" y="315"/>
                </a:lnTo>
                <a:lnTo>
                  <a:pt x="5215" y="303"/>
                </a:lnTo>
                <a:lnTo>
                  <a:pt x="5217" y="300"/>
                </a:lnTo>
                <a:lnTo>
                  <a:pt x="5219" y="286"/>
                </a:lnTo>
                <a:lnTo>
                  <a:pt x="5221" y="283"/>
                </a:lnTo>
                <a:lnTo>
                  <a:pt x="5223" y="292"/>
                </a:lnTo>
                <a:lnTo>
                  <a:pt x="5225" y="281"/>
                </a:lnTo>
                <a:lnTo>
                  <a:pt x="5226" y="285"/>
                </a:lnTo>
                <a:lnTo>
                  <a:pt x="5228" y="272"/>
                </a:lnTo>
                <a:lnTo>
                  <a:pt x="5230" y="293"/>
                </a:lnTo>
                <a:lnTo>
                  <a:pt x="5232" y="329"/>
                </a:lnTo>
                <a:lnTo>
                  <a:pt x="5233" y="300"/>
                </a:lnTo>
                <a:lnTo>
                  <a:pt x="5236" y="268"/>
                </a:lnTo>
                <a:lnTo>
                  <a:pt x="5237" y="258"/>
                </a:lnTo>
                <a:lnTo>
                  <a:pt x="5239" y="241"/>
                </a:lnTo>
                <a:lnTo>
                  <a:pt x="5241" y="221"/>
                </a:lnTo>
                <a:lnTo>
                  <a:pt x="5243" y="231"/>
                </a:lnTo>
                <a:lnTo>
                  <a:pt x="5245" y="278"/>
                </a:lnTo>
                <a:lnTo>
                  <a:pt x="5246" y="285"/>
                </a:lnTo>
                <a:lnTo>
                  <a:pt x="5248" y="287"/>
                </a:lnTo>
                <a:lnTo>
                  <a:pt x="5250" y="291"/>
                </a:lnTo>
                <a:lnTo>
                  <a:pt x="5252" y="271"/>
                </a:lnTo>
                <a:lnTo>
                  <a:pt x="5254" y="256"/>
                </a:lnTo>
                <a:lnTo>
                  <a:pt x="5256" y="264"/>
                </a:lnTo>
                <a:lnTo>
                  <a:pt x="5257" y="263"/>
                </a:lnTo>
                <a:lnTo>
                  <a:pt x="5259" y="278"/>
                </a:lnTo>
                <a:lnTo>
                  <a:pt x="5261" y="302"/>
                </a:lnTo>
                <a:lnTo>
                  <a:pt x="5263" y="313"/>
                </a:lnTo>
                <a:lnTo>
                  <a:pt x="5264" y="345"/>
                </a:lnTo>
                <a:lnTo>
                  <a:pt x="5266" y="354"/>
                </a:lnTo>
                <a:lnTo>
                  <a:pt x="5269" y="382"/>
                </a:lnTo>
                <a:lnTo>
                  <a:pt x="5270" y="407"/>
                </a:lnTo>
                <a:lnTo>
                  <a:pt x="5272" y="428"/>
                </a:lnTo>
                <a:lnTo>
                  <a:pt x="5274" y="439"/>
                </a:lnTo>
                <a:lnTo>
                  <a:pt x="5276" y="493"/>
                </a:lnTo>
                <a:lnTo>
                  <a:pt x="5277" y="518"/>
                </a:lnTo>
                <a:lnTo>
                  <a:pt x="5279" y="528"/>
                </a:lnTo>
                <a:lnTo>
                  <a:pt x="5281" y="528"/>
                </a:lnTo>
                <a:lnTo>
                  <a:pt x="5283" y="518"/>
                </a:lnTo>
                <a:lnTo>
                  <a:pt x="5285" y="519"/>
                </a:lnTo>
                <a:lnTo>
                  <a:pt x="5287" y="501"/>
                </a:lnTo>
                <a:lnTo>
                  <a:pt x="5289" y="491"/>
                </a:lnTo>
                <a:lnTo>
                  <a:pt x="5290" y="465"/>
                </a:lnTo>
                <a:lnTo>
                  <a:pt x="5292" y="440"/>
                </a:lnTo>
                <a:lnTo>
                  <a:pt x="5294" y="412"/>
                </a:lnTo>
                <a:lnTo>
                  <a:pt x="5296" y="394"/>
                </a:lnTo>
                <a:lnTo>
                  <a:pt x="5297" y="350"/>
                </a:lnTo>
                <a:lnTo>
                  <a:pt x="5299" y="354"/>
                </a:lnTo>
                <a:lnTo>
                  <a:pt x="5301" y="326"/>
                </a:lnTo>
                <a:lnTo>
                  <a:pt x="5303" y="318"/>
                </a:lnTo>
                <a:lnTo>
                  <a:pt x="5305" y="305"/>
                </a:lnTo>
                <a:lnTo>
                  <a:pt x="5307" y="309"/>
                </a:lnTo>
                <a:lnTo>
                  <a:pt x="5308" y="312"/>
                </a:lnTo>
                <a:lnTo>
                  <a:pt x="5310" y="296"/>
                </a:lnTo>
                <a:lnTo>
                  <a:pt x="5312" y="293"/>
                </a:lnTo>
                <a:lnTo>
                  <a:pt x="5314" y="308"/>
                </a:lnTo>
                <a:lnTo>
                  <a:pt x="5316" y="313"/>
                </a:lnTo>
                <a:lnTo>
                  <a:pt x="5318" y="327"/>
                </a:lnTo>
                <a:lnTo>
                  <a:pt x="5320" y="340"/>
                </a:lnTo>
                <a:lnTo>
                  <a:pt x="5321" y="326"/>
                </a:lnTo>
                <a:lnTo>
                  <a:pt x="5323" y="315"/>
                </a:lnTo>
                <a:lnTo>
                  <a:pt x="5325" y="311"/>
                </a:lnTo>
                <a:lnTo>
                  <a:pt x="5327" y="308"/>
                </a:lnTo>
                <a:lnTo>
                  <a:pt x="5328" y="316"/>
                </a:lnTo>
                <a:lnTo>
                  <a:pt x="5330" y="326"/>
                </a:lnTo>
                <a:lnTo>
                  <a:pt x="5332" y="344"/>
                </a:lnTo>
                <a:lnTo>
                  <a:pt x="5334" y="349"/>
                </a:lnTo>
                <a:lnTo>
                  <a:pt x="5336" y="371"/>
                </a:lnTo>
                <a:lnTo>
                  <a:pt x="5338" y="367"/>
                </a:lnTo>
                <a:lnTo>
                  <a:pt x="5340" y="373"/>
                </a:lnTo>
                <a:lnTo>
                  <a:pt x="5341" y="396"/>
                </a:lnTo>
                <a:lnTo>
                  <a:pt x="5343" y="428"/>
                </a:lnTo>
                <a:lnTo>
                  <a:pt x="5345" y="442"/>
                </a:lnTo>
                <a:lnTo>
                  <a:pt x="5347" y="461"/>
                </a:lnTo>
                <a:lnTo>
                  <a:pt x="5348" y="493"/>
                </a:lnTo>
                <a:lnTo>
                  <a:pt x="5351" y="511"/>
                </a:lnTo>
                <a:lnTo>
                  <a:pt x="5352" y="531"/>
                </a:lnTo>
                <a:lnTo>
                  <a:pt x="5354" y="535"/>
                </a:lnTo>
                <a:lnTo>
                  <a:pt x="5356" y="541"/>
                </a:lnTo>
                <a:lnTo>
                  <a:pt x="5358" y="549"/>
                </a:lnTo>
                <a:lnTo>
                  <a:pt x="5360" y="549"/>
                </a:lnTo>
                <a:lnTo>
                  <a:pt x="5361" y="545"/>
                </a:lnTo>
                <a:lnTo>
                  <a:pt x="5363" y="542"/>
                </a:lnTo>
                <a:lnTo>
                  <a:pt x="5365" y="531"/>
                </a:lnTo>
                <a:lnTo>
                  <a:pt x="5367" y="506"/>
                </a:lnTo>
                <a:lnTo>
                  <a:pt x="5369" y="467"/>
                </a:lnTo>
                <a:lnTo>
                  <a:pt x="5371" y="406"/>
                </a:lnTo>
                <a:lnTo>
                  <a:pt x="5372" y="367"/>
                </a:lnTo>
                <a:lnTo>
                  <a:pt x="5374" y="322"/>
                </a:lnTo>
                <a:lnTo>
                  <a:pt x="5376" y="305"/>
                </a:lnTo>
                <a:lnTo>
                  <a:pt x="5378" y="299"/>
                </a:lnTo>
                <a:lnTo>
                  <a:pt x="5379" y="311"/>
                </a:lnTo>
                <a:lnTo>
                  <a:pt x="5381" y="329"/>
                </a:lnTo>
                <a:lnTo>
                  <a:pt x="5384" y="344"/>
                </a:lnTo>
                <a:lnTo>
                  <a:pt x="5385" y="351"/>
                </a:lnTo>
                <a:lnTo>
                  <a:pt x="5387" y="361"/>
                </a:lnTo>
                <a:lnTo>
                  <a:pt x="5389" y="339"/>
                </a:lnTo>
                <a:lnTo>
                  <a:pt x="5391" y="336"/>
                </a:lnTo>
                <a:lnTo>
                  <a:pt x="5392" y="339"/>
                </a:lnTo>
                <a:lnTo>
                  <a:pt x="5394" y="344"/>
                </a:lnTo>
                <a:lnTo>
                  <a:pt x="5396" y="334"/>
                </a:lnTo>
                <a:lnTo>
                  <a:pt x="5398" y="327"/>
                </a:lnTo>
                <a:lnTo>
                  <a:pt x="5400" y="318"/>
                </a:lnTo>
                <a:lnTo>
                  <a:pt x="5402" y="308"/>
                </a:lnTo>
                <a:lnTo>
                  <a:pt x="5404" y="326"/>
                </a:lnTo>
                <a:lnTo>
                  <a:pt x="5405" y="351"/>
                </a:lnTo>
                <a:lnTo>
                  <a:pt x="5407" y="362"/>
                </a:lnTo>
                <a:lnTo>
                  <a:pt x="5409" y="319"/>
                </a:lnTo>
                <a:lnTo>
                  <a:pt x="5411" y="283"/>
                </a:lnTo>
                <a:lnTo>
                  <a:pt x="5412" y="255"/>
                </a:lnTo>
                <a:lnTo>
                  <a:pt x="5414" y="248"/>
                </a:lnTo>
                <a:lnTo>
                  <a:pt x="5416" y="254"/>
                </a:lnTo>
                <a:lnTo>
                  <a:pt x="5418" y="258"/>
                </a:lnTo>
                <a:lnTo>
                  <a:pt x="5420" y="243"/>
                </a:lnTo>
                <a:lnTo>
                  <a:pt x="5422" y="261"/>
                </a:lnTo>
                <a:lnTo>
                  <a:pt x="5423" y="278"/>
                </a:lnTo>
                <a:lnTo>
                  <a:pt x="5425" y="288"/>
                </a:lnTo>
                <a:lnTo>
                  <a:pt x="5427" y="290"/>
                </a:lnTo>
                <a:lnTo>
                  <a:pt x="5429" y="329"/>
                </a:lnTo>
                <a:lnTo>
                  <a:pt x="5431" y="363"/>
                </a:lnTo>
                <a:lnTo>
                  <a:pt x="5433" y="396"/>
                </a:lnTo>
                <a:lnTo>
                  <a:pt x="5435" y="430"/>
                </a:lnTo>
                <a:lnTo>
                  <a:pt x="5436" y="469"/>
                </a:lnTo>
                <a:lnTo>
                  <a:pt x="5438" y="500"/>
                </a:lnTo>
                <a:lnTo>
                  <a:pt x="5440" y="517"/>
                </a:lnTo>
                <a:lnTo>
                  <a:pt x="5442" y="525"/>
                </a:lnTo>
                <a:lnTo>
                  <a:pt x="5443" y="540"/>
                </a:lnTo>
                <a:lnTo>
                  <a:pt x="5445" y="546"/>
                </a:lnTo>
                <a:lnTo>
                  <a:pt x="5447" y="548"/>
                </a:lnTo>
                <a:lnTo>
                  <a:pt x="5449" y="543"/>
                </a:lnTo>
                <a:lnTo>
                  <a:pt x="5451" y="544"/>
                </a:lnTo>
                <a:lnTo>
                  <a:pt x="5453" y="540"/>
                </a:lnTo>
                <a:lnTo>
                  <a:pt x="5455" y="507"/>
                </a:lnTo>
                <a:lnTo>
                  <a:pt x="5456" y="476"/>
                </a:lnTo>
                <a:lnTo>
                  <a:pt x="5458" y="399"/>
                </a:lnTo>
                <a:lnTo>
                  <a:pt x="5460" y="346"/>
                </a:lnTo>
                <a:lnTo>
                  <a:pt x="5462" y="287"/>
                </a:lnTo>
                <a:lnTo>
                  <a:pt x="5464" y="268"/>
                </a:lnTo>
                <a:lnTo>
                  <a:pt x="5466" y="265"/>
                </a:lnTo>
                <a:lnTo>
                  <a:pt x="5467" y="285"/>
                </a:lnTo>
                <a:lnTo>
                  <a:pt x="5469" y="300"/>
                </a:lnTo>
                <a:lnTo>
                  <a:pt x="5471" y="323"/>
                </a:lnTo>
                <a:lnTo>
                  <a:pt x="5473" y="316"/>
                </a:lnTo>
                <a:lnTo>
                  <a:pt x="5475" y="336"/>
                </a:lnTo>
                <a:lnTo>
                  <a:pt x="5476" y="317"/>
                </a:lnTo>
                <a:lnTo>
                  <a:pt x="5478" y="314"/>
                </a:lnTo>
                <a:lnTo>
                  <a:pt x="5480" y="293"/>
                </a:lnTo>
                <a:lnTo>
                  <a:pt x="5482" y="296"/>
                </a:lnTo>
                <a:lnTo>
                  <a:pt x="5484" y="287"/>
                </a:lnTo>
                <a:lnTo>
                  <a:pt x="5486" y="302"/>
                </a:lnTo>
                <a:lnTo>
                  <a:pt x="5487" y="295"/>
                </a:lnTo>
                <a:lnTo>
                  <a:pt x="5489" y="305"/>
                </a:lnTo>
                <a:lnTo>
                  <a:pt x="5491" y="329"/>
                </a:lnTo>
                <a:lnTo>
                  <a:pt x="5493" y="368"/>
                </a:lnTo>
                <a:lnTo>
                  <a:pt x="5494" y="385"/>
                </a:lnTo>
                <a:lnTo>
                  <a:pt x="5497" y="337"/>
                </a:lnTo>
                <a:lnTo>
                  <a:pt x="5499" y="294"/>
                </a:lnTo>
                <a:lnTo>
                  <a:pt x="5500" y="263"/>
                </a:lnTo>
                <a:lnTo>
                  <a:pt x="5502" y="246"/>
                </a:lnTo>
                <a:lnTo>
                  <a:pt x="5504" y="232"/>
                </a:lnTo>
                <a:lnTo>
                  <a:pt x="5506" y="236"/>
                </a:lnTo>
                <a:lnTo>
                  <a:pt x="5507" y="226"/>
                </a:lnTo>
                <a:lnTo>
                  <a:pt x="5509" y="238"/>
                </a:lnTo>
                <a:lnTo>
                  <a:pt x="5511" y="230"/>
                </a:lnTo>
                <a:lnTo>
                  <a:pt x="5513" y="231"/>
                </a:lnTo>
                <a:lnTo>
                  <a:pt x="5515" y="238"/>
                </a:lnTo>
                <a:lnTo>
                  <a:pt x="5517" y="267"/>
                </a:lnTo>
                <a:lnTo>
                  <a:pt x="5519" y="300"/>
                </a:lnTo>
                <a:lnTo>
                  <a:pt x="5520" y="354"/>
                </a:lnTo>
                <a:lnTo>
                  <a:pt x="5522" y="389"/>
                </a:lnTo>
                <a:lnTo>
                  <a:pt x="5524" y="443"/>
                </a:lnTo>
                <a:lnTo>
                  <a:pt x="5526" y="476"/>
                </a:lnTo>
                <a:lnTo>
                  <a:pt x="5527" y="501"/>
                </a:lnTo>
                <a:lnTo>
                  <a:pt x="5530" y="514"/>
                </a:lnTo>
                <a:lnTo>
                  <a:pt x="5531" y="527"/>
                </a:lnTo>
                <a:lnTo>
                  <a:pt x="5533" y="534"/>
                </a:lnTo>
                <a:lnTo>
                  <a:pt x="5535" y="541"/>
                </a:lnTo>
                <a:lnTo>
                  <a:pt x="5537" y="538"/>
                </a:lnTo>
                <a:lnTo>
                  <a:pt x="5538" y="542"/>
                </a:lnTo>
                <a:lnTo>
                  <a:pt x="5540" y="538"/>
                </a:lnTo>
                <a:lnTo>
                  <a:pt x="5542" y="511"/>
                </a:lnTo>
                <a:lnTo>
                  <a:pt x="5544" y="478"/>
                </a:lnTo>
                <a:lnTo>
                  <a:pt x="5546" y="395"/>
                </a:lnTo>
                <a:lnTo>
                  <a:pt x="5548" y="339"/>
                </a:lnTo>
                <a:lnTo>
                  <a:pt x="5550" y="288"/>
                </a:lnTo>
                <a:lnTo>
                  <a:pt x="5551" y="267"/>
                </a:lnTo>
                <a:lnTo>
                  <a:pt x="5553" y="268"/>
                </a:lnTo>
                <a:lnTo>
                  <a:pt x="5555" y="280"/>
                </a:lnTo>
                <a:lnTo>
                  <a:pt x="5557" y="293"/>
                </a:lnTo>
                <a:lnTo>
                  <a:pt x="5558" y="304"/>
                </a:lnTo>
                <a:lnTo>
                  <a:pt x="5560" y="325"/>
                </a:lnTo>
                <a:lnTo>
                  <a:pt x="5563" y="333"/>
                </a:lnTo>
                <a:lnTo>
                  <a:pt x="5564" y="308"/>
                </a:lnTo>
                <a:lnTo>
                  <a:pt x="5566" y="292"/>
                </a:lnTo>
                <a:lnTo>
                  <a:pt x="5568" y="296"/>
                </a:lnTo>
                <a:lnTo>
                  <a:pt x="5570" y="306"/>
                </a:lnTo>
                <a:lnTo>
                  <a:pt x="5571" y="298"/>
                </a:lnTo>
                <a:lnTo>
                  <a:pt x="5573" y="295"/>
                </a:lnTo>
                <a:lnTo>
                  <a:pt x="5575" y="307"/>
                </a:lnTo>
                <a:lnTo>
                  <a:pt x="5577" y="321"/>
                </a:lnTo>
                <a:lnTo>
                  <a:pt x="5579" y="352"/>
                </a:lnTo>
                <a:lnTo>
                  <a:pt x="5581" y="384"/>
                </a:lnTo>
                <a:lnTo>
                  <a:pt x="5582" y="401"/>
                </a:lnTo>
                <a:lnTo>
                  <a:pt x="5584" y="346"/>
                </a:lnTo>
                <a:lnTo>
                  <a:pt x="5586" y="311"/>
                </a:lnTo>
                <a:lnTo>
                  <a:pt x="5588" y="270"/>
                </a:lnTo>
                <a:lnTo>
                  <a:pt x="5590" y="257"/>
                </a:lnTo>
                <a:lnTo>
                  <a:pt x="5591" y="256"/>
                </a:lnTo>
                <a:lnTo>
                  <a:pt x="5593" y="251"/>
                </a:lnTo>
                <a:lnTo>
                  <a:pt x="5595" y="250"/>
                </a:lnTo>
                <a:lnTo>
                  <a:pt x="5597" y="250"/>
                </a:lnTo>
                <a:lnTo>
                  <a:pt x="5599" y="253"/>
                </a:lnTo>
                <a:lnTo>
                  <a:pt x="5601" y="251"/>
                </a:lnTo>
                <a:lnTo>
                  <a:pt x="5602" y="256"/>
                </a:lnTo>
                <a:lnTo>
                  <a:pt x="5604" y="260"/>
                </a:lnTo>
                <a:lnTo>
                  <a:pt x="5606" y="276"/>
                </a:lnTo>
                <a:lnTo>
                  <a:pt x="5608" y="307"/>
                </a:lnTo>
                <a:lnTo>
                  <a:pt x="5609" y="356"/>
                </a:lnTo>
                <a:lnTo>
                  <a:pt x="5612" y="405"/>
                </a:lnTo>
                <a:lnTo>
                  <a:pt x="5614" y="443"/>
                </a:lnTo>
                <a:lnTo>
                  <a:pt x="5615" y="476"/>
                </a:lnTo>
                <a:lnTo>
                  <a:pt x="5617" y="498"/>
                </a:lnTo>
                <a:lnTo>
                  <a:pt x="5619" y="518"/>
                </a:lnTo>
                <a:lnTo>
                  <a:pt x="5621" y="527"/>
                </a:lnTo>
                <a:lnTo>
                  <a:pt x="5622" y="534"/>
                </a:lnTo>
                <a:lnTo>
                  <a:pt x="5624" y="532"/>
                </a:lnTo>
                <a:lnTo>
                  <a:pt x="5626" y="537"/>
                </a:lnTo>
                <a:lnTo>
                  <a:pt x="5628" y="534"/>
                </a:lnTo>
                <a:lnTo>
                  <a:pt x="5630" y="507"/>
                </a:lnTo>
                <a:lnTo>
                  <a:pt x="5632" y="473"/>
                </a:lnTo>
                <a:lnTo>
                  <a:pt x="5634" y="395"/>
                </a:lnTo>
                <a:lnTo>
                  <a:pt x="5635" y="340"/>
                </a:lnTo>
                <a:lnTo>
                  <a:pt x="5637" y="282"/>
                </a:lnTo>
                <a:lnTo>
                  <a:pt x="5639" y="267"/>
                </a:lnTo>
                <a:lnTo>
                  <a:pt x="5641" y="275"/>
                </a:lnTo>
                <a:lnTo>
                  <a:pt x="5642" y="285"/>
                </a:lnTo>
                <a:lnTo>
                  <a:pt x="5645" y="296"/>
                </a:lnTo>
                <a:lnTo>
                  <a:pt x="5646" y="309"/>
                </a:lnTo>
                <a:lnTo>
                  <a:pt x="5648" y="302"/>
                </a:lnTo>
                <a:lnTo>
                  <a:pt x="5650" y="320"/>
                </a:lnTo>
                <a:lnTo>
                  <a:pt x="5652" y="298"/>
                </a:lnTo>
                <a:lnTo>
                  <a:pt x="5653" y="303"/>
                </a:lnTo>
                <a:lnTo>
                  <a:pt x="5655" y="313"/>
                </a:lnTo>
                <a:lnTo>
                  <a:pt x="5657" y="321"/>
                </a:lnTo>
                <a:lnTo>
                  <a:pt x="5659" y="312"/>
                </a:lnTo>
                <a:lnTo>
                  <a:pt x="5661" y="300"/>
                </a:lnTo>
                <a:lnTo>
                  <a:pt x="5663" y="292"/>
                </a:lnTo>
                <a:lnTo>
                  <a:pt x="5665" y="294"/>
                </a:lnTo>
                <a:lnTo>
                  <a:pt x="5666" y="331"/>
                </a:lnTo>
                <a:lnTo>
                  <a:pt x="5668" y="361"/>
                </a:lnTo>
                <a:lnTo>
                  <a:pt x="5670" y="385"/>
                </a:lnTo>
                <a:lnTo>
                  <a:pt x="5672" y="338"/>
                </a:lnTo>
                <a:lnTo>
                  <a:pt x="5673" y="292"/>
                </a:lnTo>
                <a:lnTo>
                  <a:pt x="5675" y="260"/>
                </a:lnTo>
                <a:lnTo>
                  <a:pt x="5678" y="231"/>
                </a:lnTo>
                <a:lnTo>
                  <a:pt x="5679" y="228"/>
                </a:lnTo>
                <a:lnTo>
                  <a:pt x="5681" y="231"/>
                </a:lnTo>
                <a:lnTo>
                  <a:pt x="5683" y="234"/>
                </a:lnTo>
                <a:lnTo>
                  <a:pt x="5685" y="243"/>
                </a:lnTo>
                <a:lnTo>
                  <a:pt x="5686" y="234"/>
                </a:lnTo>
                <a:lnTo>
                  <a:pt x="5688" y="227"/>
                </a:lnTo>
                <a:lnTo>
                  <a:pt x="5690" y="234"/>
                </a:lnTo>
                <a:lnTo>
                  <a:pt x="5692" y="245"/>
                </a:lnTo>
                <a:lnTo>
                  <a:pt x="5694" y="242"/>
                </a:lnTo>
                <a:lnTo>
                  <a:pt x="5696" y="262"/>
                </a:lnTo>
                <a:lnTo>
                  <a:pt x="5697" y="291"/>
                </a:lnTo>
                <a:lnTo>
                  <a:pt x="5699" y="336"/>
                </a:lnTo>
                <a:lnTo>
                  <a:pt x="5701" y="383"/>
                </a:lnTo>
                <a:lnTo>
                  <a:pt x="5703" y="422"/>
                </a:lnTo>
                <a:lnTo>
                  <a:pt x="5705" y="454"/>
                </a:lnTo>
                <a:lnTo>
                  <a:pt x="5706" y="477"/>
                </a:lnTo>
                <a:lnTo>
                  <a:pt x="5709" y="494"/>
                </a:lnTo>
                <a:lnTo>
                  <a:pt x="5710" y="508"/>
                </a:lnTo>
                <a:lnTo>
                  <a:pt x="5712" y="511"/>
                </a:lnTo>
                <a:lnTo>
                  <a:pt x="5714" y="526"/>
                </a:lnTo>
                <a:lnTo>
                  <a:pt x="5716" y="524"/>
                </a:lnTo>
                <a:lnTo>
                  <a:pt x="5717" y="502"/>
                </a:lnTo>
                <a:lnTo>
                  <a:pt x="5719" y="470"/>
                </a:lnTo>
                <a:lnTo>
                  <a:pt x="5721" y="400"/>
                </a:lnTo>
                <a:lnTo>
                  <a:pt x="5723" y="346"/>
                </a:lnTo>
                <a:lnTo>
                  <a:pt x="5725" y="278"/>
                </a:lnTo>
                <a:lnTo>
                  <a:pt x="5727" y="265"/>
                </a:lnTo>
                <a:lnTo>
                  <a:pt x="5729" y="271"/>
                </a:lnTo>
                <a:lnTo>
                  <a:pt x="5730" y="279"/>
                </a:lnTo>
                <a:lnTo>
                  <a:pt x="5732" y="298"/>
                </a:lnTo>
                <a:lnTo>
                  <a:pt x="5734" y="311"/>
                </a:lnTo>
                <a:lnTo>
                  <a:pt x="5736" y="307"/>
                </a:lnTo>
                <a:lnTo>
                  <a:pt x="5737" y="315"/>
                </a:lnTo>
                <a:lnTo>
                  <a:pt x="5739" y="297"/>
                </a:lnTo>
                <a:lnTo>
                  <a:pt x="5741" y="298"/>
                </a:lnTo>
                <a:lnTo>
                  <a:pt x="5743" y="317"/>
                </a:lnTo>
                <a:lnTo>
                  <a:pt x="5745" y="309"/>
                </a:lnTo>
                <a:lnTo>
                  <a:pt x="5747" y="296"/>
                </a:lnTo>
                <a:lnTo>
                  <a:pt x="5749" y="285"/>
                </a:lnTo>
                <a:lnTo>
                  <a:pt x="5750" y="284"/>
                </a:lnTo>
                <a:lnTo>
                  <a:pt x="5752" y="303"/>
                </a:lnTo>
                <a:lnTo>
                  <a:pt x="5754" y="333"/>
                </a:lnTo>
                <a:lnTo>
                  <a:pt x="5756" y="362"/>
                </a:lnTo>
                <a:lnTo>
                  <a:pt x="5758" y="376"/>
                </a:lnTo>
                <a:lnTo>
                  <a:pt x="5760" y="324"/>
                </a:lnTo>
                <a:lnTo>
                  <a:pt x="5761" y="272"/>
                </a:lnTo>
                <a:lnTo>
                  <a:pt x="5763" y="232"/>
                </a:lnTo>
                <a:lnTo>
                  <a:pt x="5765" y="196"/>
                </a:lnTo>
                <a:lnTo>
                  <a:pt x="5767" y="183"/>
                </a:lnTo>
                <a:lnTo>
                  <a:pt x="5768" y="179"/>
                </a:lnTo>
                <a:lnTo>
                  <a:pt x="5770" y="183"/>
                </a:lnTo>
                <a:lnTo>
                  <a:pt x="5772" y="200"/>
                </a:lnTo>
                <a:lnTo>
                  <a:pt x="5774" y="189"/>
                </a:lnTo>
                <a:lnTo>
                  <a:pt x="5776" y="179"/>
                </a:lnTo>
                <a:lnTo>
                  <a:pt x="5778" y="179"/>
                </a:lnTo>
                <a:lnTo>
                  <a:pt x="5780" y="201"/>
                </a:lnTo>
                <a:lnTo>
                  <a:pt x="5781" y="209"/>
                </a:lnTo>
                <a:lnTo>
                  <a:pt x="5783" y="220"/>
                </a:lnTo>
                <a:lnTo>
                  <a:pt x="5785" y="238"/>
                </a:lnTo>
                <a:lnTo>
                  <a:pt x="5787" y="249"/>
                </a:lnTo>
                <a:lnTo>
                  <a:pt x="5788" y="259"/>
                </a:lnTo>
                <a:lnTo>
                  <a:pt x="5791" y="295"/>
                </a:lnTo>
                <a:lnTo>
                  <a:pt x="5793" y="310"/>
                </a:lnTo>
                <a:lnTo>
                  <a:pt x="5794" y="342"/>
                </a:lnTo>
                <a:lnTo>
                  <a:pt x="5796" y="381"/>
                </a:lnTo>
                <a:lnTo>
                  <a:pt x="5798" y="419"/>
                </a:lnTo>
                <a:lnTo>
                  <a:pt x="5800" y="437"/>
                </a:lnTo>
                <a:lnTo>
                  <a:pt x="5801" y="494"/>
                </a:lnTo>
                <a:lnTo>
                  <a:pt x="5803" y="521"/>
                </a:lnTo>
                <a:lnTo>
                  <a:pt x="5805" y="526"/>
                </a:lnTo>
                <a:lnTo>
                  <a:pt x="5807" y="523"/>
                </a:lnTo>
                <a:lnTo>
                  <a:pt x="5809" y="505"/>
                </a:lnTo>
                <a:lnTo>
                  <a:pt x="5811" y="496"/>
                </a:lnTo>
                <a:lnTo>
                  <a:pt x="5812" y="459"/>
                </a:lnTo>
                <a:lnTo>
                  <a:pt x="5814" y="445"/>
                </a:lnTo>
                <a:lnTo>
                  <a:pt x="5816" y="399"/>
                </a:lnTo>
                <a:lnTo>
                  <a:pt x="5818" y="385"/>
                </a:lnTo>
                <a:lnTo>
                  <a:pt x="5819" y="333"/>
                </a:lnTo>
                <a:lnTo>
                  <a:pt x="5821" y="326"/>
                </a:lnTo>
                <a:lnTo>
                  <a:pt x="5824" y="285"/>
                </a:lnTo>
                <a:lnTo>
                  <a:pt x="5825" y="238"/>
                </a:lnTo>
                <a:lnTo>
                  <a:pt x="5827" y="190"/>
                </a:lnTo>
                <a:lnTo>
                  <a:pt x="5829" y="199"/>
                </a:lnTo>
                <a:lnTo>
                  <a:pt x="5831" y="217"/>
                </a:lnTo>
                <a:lnTo>
                  <a:pt x="5832" y="215"/>
                </a:lnTo>
                <a:lnTo>
                  <a:pt x="5834" y="225"/>
                </a:lnTo>
                <a:lnTo>
                  <a:pt x="5836" y="219"/>
                </a:lnTo>
                <a:lnTo>
                  <a:pt x="5838" y="222"/>
                </a:lnTo>
                <a:lnTo>
                  <a:pt x="5840" y="224"/>
                </a:lnTo>
                <a:lnTo>
                  <a:pt x="5842" y="255"/>
                </a:lnTo>
                <a:lnTo>
                  <a:pt x="5844" y="306"/>
                </a:lnTo>
                <a:lnTo>
                  <a:pt x="5845" y="344"/>
                </a:lnTo>
                <a:lnTo>
                  <a:pt x="5847" y="304"/>
                </a:lnTo>
                <a:lnTo>
                  <a:pt x="5849" y="261"/>
                </a:lnTo>
                <a:lnTo>
                  <a:pt x="5851" y="232"/>
                </a:lnTo>
                <a:lnTo>
                  <a:pt x="5852" y="210"/>
                </a:lnTo>
                <a:lnTo>
                  <a:pt x="5854" y="196"/>
                </a:lnTo>
                <a:lnTo>
                  <a:pt x="5856" y="203"/>
                </a:lnTo>
                <a:lnTo>
                  <a:pt x="5858" y="205"/>
                </a:lnTo>
                <a:lnTo>
                  <a:pt x="5860" y="220"/>
                </a:lnTo>
                <a:lnTo>
                  <a:pt x="5862" y="225"/>
                </a:lnTo>
                <a:lnTo>
                  <a:pt x="5864" y="217"/>
                </a:lnTo>
                <a:lnTo>
                  <a:pt x="5865" y="197"/>
                </a:lnTo>
                <a:lnTo>
                  <a:pt x="5867" y="187"/>
                </a:lnTo>
                <a:lnTo>
                  <a:pt x="5869" y="174"/>
                </a:lnTo>
                <a:lnTo>
                  <a:pt x="5871" y="169"/>
                </a:lnTo>
                <a:lnTo>
                  <a:pt x="5873" y="183"/>
                </a:lnTo>
                <a:lnTo>
                  <a:pt x="5875" y="198"/>
                </a:lnTo>
                <a:lnTo>
                  <a:pt x="5876" y="218"/>
                </a:lnTo>
                <a:lnTo>
                  <a:pt x="5878" y="248"/>
                </a:lnTo>
                <a:lnTo>
                  <a:pt x="5880" y="270"/>
                </a:lnTo>
                <a:lnTo>
                  <a:pt x="5882" y="302"/>
                </a:lnTo>
                <a:lnTo>
                  <a:pt x="5883" y="342"/>
                </a:lnTo>
                <a:lnTo>
                  <a:pt x="5885" y="369"/>
                </a:lnTo>
                <a:lnTo>
                  <a:pt x="5887" y="407"/>
                </a:lnTo>
                <a:lnTo>
                  <a:pt x="5889" y="478"/>
                </a:lnTo>
                <a:lnTo>
                  <a:pt x="5891" y="516"/>
                </a:lnTo>
                <a:lnTo>
                  <a:pt x="5893" y="526"/>
                </a:lnTo>
                <a:lnTo>
                  <a:pt x="5895" y="527"/>
                </a:lnTo>
                <a:lnTo>
                  <a:pt x="5896" y="518"/>
                </a:lnTo>
                <a:lnTo>
                  <a:pt x="5898" y="514"/>
                </a:lnTo>
                <a:lnTo>
                  <a:pt x="5900" y="494"/>
                </a:lnTo>
                <a:lnTo>
                  <a:pt x="5902" y="478"/>
                </a:lnTo>
                <a:lnTo>
                  <a:pt x="5903" y="438"/>
                </a:lnTo>
                <a:lnTo>
                  <a:pt x="5906" y="405"/>
                </a:lnTo>
                <a:lnTo>
                  <a:pt x="5908" y="360"/>
                </a:lnTo>
                <a:lnTo>
                  <a:pt x="5909" y="337"/>
                </a:lnTo>
                <a:lnTo>
                  <a:pt x="5911" y="278"/>
                </a:lnTo>
                <a:lnTo>
                  <a:pt x="5913" y="264"/>
                </a:lnTo>
                <a:lnTo>
                  <a:pt x="5915" y="246"/>
                </a:lnTo>
                <a:lnTo>
                  <a:pt x="5916" y="236"/>
                </a:lnTo>
                <a:lnTo>
                  <a:pt x="5918" y="234"/>
                </a:lnTo>
                <a:lnTo>
                  <a:pt x="5920" y="242"/>
                </a:lnTo>
                <a:lnTo>
                  <a:pt x="5922" y="250"/>
                </a:lnTo>
                <a:lnTo>
                  <a:pt x="5924" y="248"/>
                </a:lnTo>
                <a:lnTo>
                  <a:pt x="5926" y="249"/>
                </a:lnTo>
                <a:lnTo>
                  <a:pt x="5927" y="262"/>
                </a:lnTo>
                <a:lnTo>
                  <a:pt x="5929" y="269"/>
                </a:lnTo>
                <a:lnTo>
                  <a:pt x="5931" y="294"/>
                </a:lnTo>
                <a:lnTo>
                  <a:pt x="5933" y="321"/>
                </a:lnTo>
                <a:lnTo>
                  <a:pt x="5934" y="304"/>
                </a:lnTo>
                <a:lnTo>
                  <a:pt x="5937" y="276"/>
                </a:lnTo>
                <a:lnTo>
                  <a:pt x="5939" y="260"/>
                </a:lnTo>
                <a:lnTo>
                  <a:pt x="5940" y="260"/>
                </a:lnTo>
                <a:lnTo>
                  <a:pt x="5942" y="255"/>
                </a:lnTo>
                <a:lnTo>
                  <a:pt x="5944" y="280"/>
                </a:lnTo>
                <a:lnTo>
                  <a:pt x="5946" y="305"/>
                </a:lnTo>
                <a:lnTo>
                  <a:pt x="5947" y="310"/>
                </a:lnTo>
                <a:lnTo>
                  <a:pt x="5949" y="320"/>
                </a:lnTo>
                <a:lnTo>
                  <a:pt x="5951" y="319"/>
                </a:lnTo>
                <a:lnTo>
                  <a:pt x="5953" y="324"/>
                </a:lnTo>
                <a:lnTo>
                  <a:pt x="5955" y="359"/>
                </a:lnTo>
                <a:lnTo>
                  <a:pt x="5957" y="392"/>
                </a:lnTo>
                <a:lnTo>
                  <a:pt x="5959" y="414"/>
                </a:lnTo>
                <a:lnTo>
                  <a:pt x="5960" y="454"/>
                </a:lnTo>
                <a:lnTo>
                  <a:pt x="5962" y="480"/>
                </a:lnTo>
                <a:lnTo>
                  <a:pt x="5964" y="504"/>
                </a:lnTo>
                <a:lnTo>
                  <a:pt x="5966" y="520"/>
                </a:lnTo>
                <a:lnTo>
                  <a:pt x="5967" y="527"/>
                </a:lnTo>
                <a:lnTo>
                  <a:pt x="5970" y="540"/>
                </a:lnTo>
                <a:lnTo>
                  <a:pt x="5971" y="544"/>
                </a:lnTo>
                <a:lnTo>
                  <a:pt x="5973" y="547"/>
                </a:lnTo>
                <a:lnTo>
                  <a:pt x="5975" y="541"/>
                </a:lnTo>
                <a:lnTo>
                  <a:pt x="5977" y="540"/>
                </a:lnTo>
                <a:lnTo>
                  <a:pt x="5979" y="533"/>
                </a:lnTo>
                <a:lnTo>
                  <a:pt x="5980" y="505"/>
                </a:lnTo>
                <a:lnTo>
                  <a:pt x="5982" y="473"/>
                </a:lnTo>
                <a:lnTo>
                  <a:pt x="5984" y="398"/>
                </a:lnTo>
                <a:lnTo>
                  <a:pt x="5986" y="359"/>
                </a:lnTo>
                <a:lnTo>
                  <a:pt x="5988" y="305"/>
                </a:lnTo>
                <a:lnTo>
                  <a:pt x="5990" y="287"/>
                </a:lnTo>
                <a:lnTo>
                  <a:pt x="5991" y="284"/>
                </a:lnTo>
                <a:lnTo>
                  <a:pt x="5993" y="290"/>
                </a:lnTo>
                <a:lnTo>
                  <a:pt x="5995" y="299"/>
                </a:lnTo>
                <a:lnTo>
                  <a:pt x="5997" y="314"/>
                </a:lnTo>
                <a:lnTo>
                  <a:pt x="5998" y="315"/>
                </a:lnTo>
                <a:lnTo>
                  <a:pt x="6000" y="327"/>
                </a:lnTo>
                <a:lnTo>
                  <a:pt x="6003" y="310"/>
                </a:lnTo>
                <a:lnTo>
                  <a:pt x="6004" y="309"/>
                </a:lnTo>
                <a:lnTo>
                  <a:pt x="6006" y="314"/>
                </a:lnTo>
                <a:lnTo>
                  <a:pt x="6008" y="315"/>
                </a:lnTo>
                <a:lnTo>
                  <a:pt x="6010" y="306"/>
                </a:lnTo>
                <a:lnTo>
                  <a:pt x="6011" y="309"/>
                </a:lnTo>
                <a:lnTo>
                  <a:pt x="6013" y="295"/>
                </a:lnTo>
                <a:lnTo>
                  <a:pt x="6015" y="295"/>
                </a:lnTo>
                <a:lnTo>
                  <a:pt x="6017" y="325"/>
                </a:lnTo>
                <a:lnTo>
                  <a:pt x="6019" y="351"/>
                </a:lnTo>
                <a:lnTo>
                  <a:pt x="6021" y="362"/>
                </a:lnTo>
                <a:lnTo>
                  <a:pt x="6023" y="325"/>
                </a:lnTo>
                <a:lnTo>
                  <a:pt x="6024" y="284"/>
                </a:lnTo>
                <a:lnTo>
                  <a:pt x="6026" y="253"/>
                </a:lnTo>
                <a:lnTo>
                  <a:pt x="6028" y="238"/>
                </a:lnTo>
                <a:lnTo>
                  <a:pt x="6030" y="231"/>
                </a:lnTo>
                <a:lnTo>
                  <a:pt x="6031" y="232"/>
                </a:lnTo>
                <a:lnTo>
                  <a:pt x="6033" y="246"/>
                </a:lnTo>
                <a:lnTo>
                  <a:pt x="6035" y="247"/>
                </a:lnTo>
                <a:lnTo>
                  <a:pt x="6037" y="241"/>
                </a:lnTo>
                <a:lnTo>
                  <a:pt x="6039" y="247"/>
                </a:lnTo>
                <a:lnTo>
                  <a:pt x="6041" y="252"/>
                </a:lnTo>
                <a:lnTo>
                  <a:pt x="6042" y="290"/>
                </a:lnTo>
                <a:lnTo>
                  <a:pt x="6044" y="317"/>
                </a:lnTo>
                <a:lnTo>
                  <a:pt x="6046" y="372"/>
                </a:lnTo>
                <a:lnTo>
                  <a:pt x="6048" y="407"/>
                </a:lnTo>
                <a:lnTo>
                  <a:pt x="6049" y="446"/>
                </a:lnTo>
                <a:lnTo>
                  <a:pt x="6052" y="474"/>
                </a:lnTo>
                <a:lnTo>
                  <a:pt x="6054" y="497"/>
                </a:lnTo>
                <a:lnTo>
                  <a:pt x="6055" y="518"/>
                </a:lnTo>
                <a:lnTo>
                  <a:pt x="6057" y="529"/>
                </a:lnTo>
                <a:lnTo>
                  <a:pt x="6059" y="536"/>
                </a:lnTo>
                <a:lnTo>
                  <a:pt x="6061" y="540"/>
                </a:lnTo>
                <a:lnTo>
                  <a:pt x="6062" y="541"/>
                </a:lnTo>
                <a:lnTo>
                  <a:pt x="6064" y="542"/>
                </a:lnTo>
                <a:lnTo>
                  <a:pt x="6066" y="535"/>
                </a:lnTo>
                <a:lnTo>
                  <a:pt x="6068" y="506"/>
                </a:lnTo>
                <a:lnTo>
                  <a:pt x="6070" y="456"/>
                </a:lnTo>
                <a:lnTo>
                  <a:pt x="6072" y="374"/>
                </a:lnTo>
                <a:lnTo>
                  <a:pt x="6074" y="329"/>
                </a:lnTo>
                <a:lnTo>
                  <a:pt x="6075" y="286"/>
                </a:lnTo>
                <a:lnTo>
                  <a:pt x="6077" y="271"/>
                </a:lnTo>
                <a:lnTo>
                  <a:pt x="6079" y="263"/>
                </a:lnTo>
                <a:lnTo>
                  <a:pt x="6081" y="283"/>
                </a:lnTo>
                <a:lnTo>
                  <a:pt x="6082" y="299"/>
                </a:lnTo>
                <a:lnTo>
                  <a:pt x="6085" y="313"/>
                </a:lnTo>
                <a:lnTo>
                  <a:pt x="6086" y="312"/>
                </a:lnTo>
                <a:lnTo>
                  <a:pt x="6088" y="322"/>
                </a:lnTo>
                <a:lnTo>
                  <a:pt x="6090" y="307"/>
                </a:lnTo>
                <a:lnTo>
                  <a:pt x="6092" y="317"/>
                </a:lnTo>
                <a:lnTo>
                  <a:pt x="6093" y="344"/>
                </a:lnTo>
                <a:lnTo>
                  <a:pt x="6095" y="339"/>
                </a:lnTo>
                <a:lnTo>
                  <a:pt x="6097" y="323"/>
                </a:lnTo>
                <a:lnTo>
                  <a:pt x="6099" y="315"/>
                </a:lnTo>
                <a:lnTo>
                  <a:pt x="6101" y="314"/>
                </a:lnTo>
                <a:lnTo>
                  <a:pt x="6103" y="328"/>
                </a:lnTo>
                <a:lnTo>
                  <a:pt x="6105" y="366"/>
                </a:lnTo>
                <a:lnTo>
                  <a:pt x="6106" y="391"/>
                </a:lnTo>
                <a:lnTo>
                  <a:pt x="6108" y="394"/>
                </a:lnTo>
                <a:lnTo>
                  <a:pt x="6110" y="347"/>
                </a:lnTo>
                <a:lnTo>
                  <a:pt x="6112" y="308"/>
                </a:lnTo>
                <a:lnTo>
                  <a:pt x="6113" y="271"/>
                </a:lnTo>
                <a:lnTo>
                  <a:pt x="6115" y="252"/>
                </a:lnTo>
                <a:lnTo>
                  <a:pt x="6118" y="246"/>
                </a:lnTo>
                <a:lnTo>
                  <a:pt x="6119" y="249"/>
                </a:lnTo>
                <a:lnTo>
                  <a:pt x="6121" y="237"/>
                </a:lnTo>
                <a:lnTo>
                  <a:pt x="6123" y="249"/>
                </a:lnTo>
                <a:lnTo>
                  <a:pt x="6125" y="234"/>
                </a:lnTo>
                <a:lnTo>
                  <a:pt x="6126" y="235"/>
                </a:lnTo>
                <a:lnTo>
                  <a:pt x="6128" y="242"/>
                </a:lnTo>
                <a:lnTo>
                  <a:pt x="6130" y="264"/>
                </a:lnTo>
                <a:lnTo>
                  <a:pt x="6132" y="291"/>
                </a:lnTo>
                <a:lnTo>
                  <a:pt x="6134" y="328"/>
                </a:lnTo>
                <a:lnTo>
                  <a:pt x="6136" y="365"/>
                </a:lnTo>
                <a:lnTo>
                  <a:pt x="6138" y="425"/>
                </a:lnTo>
                <a:lnTo>
                  <a:pt x="6139" y="459"/>
                </a:lnTo>
                <a:lnTo>
                  <a:pt x="6141" y="489"/>
                </a:lnTo>
                <a:lnTo>
                  <a:pt x="6143" y="501"/>
                </a:lnTo>
                <a:lnTo>
                  <a:pt x="6145" y="519"/>
                </a:lnTo>
                <a:lnTo>
                  <a:pt x="6146" y="532"/>
                </a:lnTo>
                <a:lnTo>
                  <a:pt x="6148" y="539"/>
                </a:lnTo>
                <a:lnTo>
                  <a:pt x="6150" y="536"/>
                </a:lnTo>
                <a:lnTo>
                  <a:pt x="6152" y="538"/>
                </a:lnTo>
                <a:lnTo>
                  <a:pt x="6154" y="537"/>
                </a:lnTo>
                <a:lnTo>
                  <a:pt x="6156" y="510"/>
                </a:lnTo>
                <a:lnTo>
                  <a:pt x="6157" y="475"/>
                </a:lnTo>
                <a:lnTo>
                  <a:pt x="6159" y="400"/>
                </a:lnTo>
                <a:lnTo>
                  <a:pt x="6161" y="338"/>
                </a:lnTo>
                <a:lnTo>
                  <a:pt x="6163" y="290"/>
                </a:lnTo>
                <a:lnTo>
                  <a:pt x="6164" y="261"/>
                </a:lnTo>
                <a:lnTo>
                  <a:pt x="6167" y="264"/>
                </a:lnTo>
                <a:lnTo>
                  <a:pt x="6169" y="280"/>
                </a:lnTo>
                <a:lnTo>
                  <a:pt x="6170" y="298"/>
                </a:lnTo>
                <a:lnTo>
                  <a:pt x="6172" y="313"/>
                </a:lnTo>
                <a:lnTo>
                  <a:pt x="6174" y="311"/>
                </a:lnTo>
                <a:lnTo>
                  <a:pt x="6176" y="317"/>
                </a:lnTo>
                <a:lnTo>
                  <a:pt x="6177" y="299"/>
                </a:lnTo>
                <a:lnTo>
                  <a:pt x="6179" y="305"/>
                </a:lnTo>
                <a:lnTo>
                  <a:pt x="6182" y="316"/>
                </a:lnTo>
                <a:lnTo>
                  <a:pt x="6183" y="314"/>
                </a:lnTo>
                <a:lnTo>
                  <a:pt x="6185" y="317"/>
                </a:lnTo>
                <a:lnTo>
                  <a:pt x="6187" y="316"/>
                </a:lnTo>
                <a:lnTo>
                  <a:pt x="6189" y="309"/>
                </a:lnTo>
                <a:lnTo>
                  <a:pt x="6190" y="318"/>
                </a:lnTo>
                <a:lnTo>
                  <a:pt x="6192" y="359"/>
                </a:lnTo>
                <a:lnTo>
                  <a:pt x="6194" y="394"/>
                </a:lnTo>
                <a:lnTo>
                  <a:pt x="6196" y="410"/>
                </a:lnTo>
                <a:lnTo>
                  <a:pt x="6198" y="370"/>
                </a:lnTo>
                <a:lnTo>
                  <a:pt x="6200" y="325"/>
                </a:lnTo>
                <a:lnTo>
                  <a:pt x="6201" y="285"/>
                </a:lnTo>
                <a:lnTo>
                  <a:pt x="6203" y="269"/>
                </a:lnTo>
                <a:lnTo>
                  <a:pt x="6205" y="254"/>
                </a:lnTo>
                <a:lnTo>
                  <a:pt x="6207" y="248"/>
                </a:lnTo>
                <a:lnTo>
                  <a:pt x="6208" y="249"/>
                </a:lnTo>
                <a:lnTo>
                  <a:pt x="6210" y="223"/>
                </a:lnTo>
                <a:lnTo>
                  <a:pt x="6212" y="216"/>
                </a:lnTo>
                <a:lnTo>
                  <a:pt x="6214" y="219"/>
                </a:lnTo>
                <a:lnTo>
                  <a:pt x="6216" y="230"/>
                </a:lnTo>
                <a:lnTo>
                  <a:pt x="6218" y="231"/>
                </a:lnTo>
                <a:lnTo>
                  <a:pt x="6220" y="256"/>
                </a:lnTo>
                <a:lnTo>
                  <a:pt x="6221" y="285"/>
                </a:lnTo>
                <a:lnTo>
                  <a:pt x="6223" y="321"/>
                </a:lnTo>
                <a:lnTo>
                  <a:pt x="6225" y="377"/>
                </a:lnTo>
                <a:lnTo>
                  <a:pt x="6227" y="422"/>
                </a:lnTo>
                <a:lnTo>
                  <a:pt x="6228" y="464"/>
                </a:lnTo>
                <a:lnTo>
                  <a:pt x="6231" y="485"/>
                </a:lnTo>
                <a:lnTo>
                  <a:pt x="6233" y="510"/>
                </a:lnTo>
                <a:lnTo>
                  <a:pt x="6234" y="523"/>
                </a:lnTo>
                <a:lnTo>
                  <a:pt x="6236" y="531"/>
                </a:lnTo>
                <a:lnTo>
                  <a:pt x="6238" y="532"/>
                </a:lnTo>
                <a:lnTo>
                  <a:pt x="6240" y="538"/>
                </a:lnTo>
                <a:lnTo>
                  <a:pt x="6241" y="536"/>
                </a:lnTo>
                <a:lnTo>
                  <a:pt x="6243" y="507"/>
                </a:lnTo>
                <a:lnTo>
                  <a:pt x="6245" y="476"/>
                </a:lnTo>
                <a:lnTo>
                  <a:pt x="6247" y="392"/>
                </a:lnTo>
                <a:lnTo>
                  <a:pt x="6249" y="342"/>
                </a:lnTo>
                <a:lnTo>
                  <a:pt x="6251" y="289"/>
                </a:lnTo>
                <a:lnTo>
                  <a:pt x="6253" y="267"/>
                </a:lnTo>
                <a:lnTo>
                  <a:pt x="6254" y="271"/>
                </a:lnTo>
                <a:lnTo>
                  <a:pt x="6256" y="285"/>
                </a:lnTo>
                <a:lnTo>
                  <a:pt x="6258" y="280"/>
                </a:lnTo>
                <a:lnTo>
                  <a:pt x="6260" y="304"/>
                </a:lnTo>
                <a:lnTo>
                  <a:pt x="6261" y="304"/>
                </a:lnTo>
                <a:lnTo>
                  <a:pt x="6264" y="315"/>
                </a:lnTo>
                <a:lnTo>
                  <a:pt x="6265" y="295"/>
                </a:lnTo>
                <a:lnTo>
                  <a:pt x="6267" y="297"/>
                </a:lnTo>
                <a:lnTo>
                  <a:pt x="6269" y="311"/>
                </a:lnTo>
                <a:lnTo>
                  <a:pt x="6271" y="310"/>
                </a:lnTo>
                <a:lnTo>
                  <a:pt x="6272" y="300"/>
                </a:lnTo>
                <a:lnTo>
                  <a:pt x="6274" y="294"/>
                </a:lnTo>
                <a:lnTo>
                  <a:pt x="6276" y="277"/>
                </a:lnTo>
                <a:lnTo>
                  <a:pt x="6278" y="296"/>
                </a:lnTo>
                <a:lnTo>
                  <a:pt x="6280" y="337"/>
                </a:lnTo>
                <a:lnTo>
                  <a:pt x="6282" y="368"/>
                </a:lnTo>
                <a:lnTo>
                  <a:pt x="6284" y="394"/>
                </a:lnTo>
                <a:lnTo>
                  <a:pt x="6285" y="353"/>
                </a:lnTo>
                <a:lnTo>
                  <a:pt x="6287" y="298"/>
                </a:lnTo>
                <a:lnTo>
                  <a:pt x="6289" y="264"/>
                </a:lnTo>
                <a:lnTo>
                  <a:pt x="6291" y="240"/>
                </a:lnTo>
                <a:lnTo>
                  <a:pt x="6292" y="227"/>
                </a:lnTo>
                <a:lnTo>
                  <a:pt x="6294" y="222"/>
                </a:lnTo>
                <a:lnTo>
                  <a:pt x="6297" y="228"/>
                </a:lnTo>
                <a:lnTo>
                  <a:pt x="6298" y="228"/>
                </a:lnTo>
                <a:lnTo>
                  <a:pt x="6300" y="221"/>
                </a:lnTo>
                <a:lnTo>
                  <a:pt x="6302" y="220"/>
                </a:lnTo>
                <a:lnTo>
                  <a:pt x="6304" y="222"/>
                </a:lnTo>
                <a:lnTo>
                  <a:pt x="6305" y="228"/>
                </a:lnTo>
                <a:lnTo>
                  <a:pt x="6307" y="244"/>
                </a:lnTo>
                <a:lnTo>
                  <a:pt x="6309" y="251"/>
                </a:lnTo>
                <a:lnTo>
                  <a:pt x="6311" y="271"/>
                </a:lnTo>
                <a:lnTo>
                  <a:pt x="6313" y="291"/>
                </a:lnTo>
                <a:lnTo>
                  <a:pt x="6315" y="336"/>
                </a:lnTo>
                <a:lnTo>
                  <a:pt x="6316" y="386"/>
                </a:lnTo>
                <a:lnTo>
                  <a:pt x="6318" y="421"/>
                </a:lnTo>
                <a:lnTo>
                  <a:pt x="6320" y="453"/>
                </a:lnTo>
                <a:lnTo>
                  <a:pt x="6322" y="481"/>
                </a:lnTo>
                <a:lnTo>
                  <a:pt x="6323" y="495"/>
                </a:lnTo>
                <a:lnTo>
                  <a:pt x="6325" y="505"/>
                </a:lnTo>
                <a:lnTo>
                  <a:pt x="6327" y="521"/>
                </a:lnTo>
                <a:lnTo>
                  <a:pt x="6329" y="526"/>
                </a:lnTo>
                <a:lnTo>
                  <a:pt x="6331" y="505"/>
                </a:lnTo>
                <a:lnTo>
                  <a:pt x="6333" y="472"/>
                </a:lnTo>
                <a:lnTo>
                  <a:pt x="6335" y="393"/>
                </a:lnTo>
                <a:lnTo>
                  <a:pt x="6336" y="347"/>
                </a:lnTo>
                <a:lnTo>
                  <a:pt x="6338" y="288"/>
                </a:lnTo>
                <a:lnTo>
                  <a:pt x="6340" y="273"/>
                </a:lnTo>
                <a:lnTo>
                  <a:pt x="6342" y="268"/>
                </a:lnTo>
                <a:lnTo>
                  <a:pt x="6343" y="283"/>
                </a:lnTo>
                <a:lnTo>
                  <a:pt x="6346" y="300"/>
                </a:lnTo>
                <a:lnTo>
                  <a:pt x="6348" y="310"/>
                </a:lnTo>
                <a:lnTo>
                  <a:pt x="6349" y="302"/>
                </a:lnTo>
                <a:lnTo>
                  <a:pt x="6351" y="306"/>
                </a:lnTo>
                <a:lnTo>
                  <a:pt x="6353" y="296"/>
                </a:lnTo>
                <a:lnTo>
                  <a:pt x="6355" y="306"/>
                </a:lnTo>
                <a:lnTo>
                  <a:pt x="6356" y="327"/>
                </a:lnTo>
                <a:lnTo>
                  <a:pt x="6358" y="312"/>
                </a:lnTo>
                <a:lnTo>
                  <a:pt x="6360" y="307"/>
                </a:lnTo>
                <a:lnTo>
                  <a:pt x="6362" y="295"/>
                </a:lnTo>
                <a:lnTo>
                  <a:pt x="6364" y="293"/>
                </a:lnTo>
                <a:lnTo>
                  <a:pt x="6366" y="306"/>
                </a:lnTo>
                <a:lnTo>
                  <a:pt x="6367" y="344"/>
                </a:lnTo>
                <a:lnTo>
                  <a:pt x="6369" y="369"/>
                </a:lnTo>
                <a:lnTo>
                  <a:pt x="6371" y="388"/>
                </a:lnTo>
                <a:lnTo>
                  <a:pt x="6373" y="342"/>
                </a:lnTo>
                <a:lnTo>
                  <a:pt x="6375" y="290"/>
                </a:lnTo>
                <a:lnTo>
                  <a:pt x="6376" y="253"/>
                </a:lnTo>
                <a:lnTo>
                  <a:pt x="6379" y="222"/>
                </a:lnTo>
                <a:lnTo>
                  <a:pt x="6380" y="202"/>
                </a:lnTo>
                <a:lnTo>
                  <a:pt x="6382" y="199"/>
                </a:lnTo>
                <a:lnTo>
                  <a:pt x="6384" y="209"/>
                </a:lnTo>
                <a:lnTo>
                  <a:pt x="6386" y="205"/>
                </a:lnTo>
                <a:lnTo>
                  <a:pt x="6387" y="202"/>
                </a:lnTo>
                <a:lnTo>
                  <a:pt x="6389" y="194"/>
                </a:lnTo>
                <a:lnTo>
                  <a:pt x="6391" y="182"/>
                </a:lnTo>
                <a:lnTo>
                  <a:pt x="6393" y="182"/>
                </a:lnTo>
                <a:lnTo>
                  <a:pt x="6395" y="190"/>
                </a:lnTo>
                <a:lnTo>
                  <a:pt x="6397" y="197"/>
                </a:lnTo>
                <a:lnTo>
                  <a:pt x="6399" y="211"/>
                </a:lnTo>
                <a:lnTo>
                  <a:pt x="6400" y="218"/>
                </a:lnTo>
                <a:lnTo>
                  <a:pt x="6402" y="239"/>
                </a:lnTo>
                <a:lnTo>
                  <a:pt x="6404" y="262"/>
                </a:lnTo>
                <a:lnTo>
                  <a:pt x="6406" y="282"/>
                </a:lnTo>
                <a:lnTo>
                  <a:pt x="6407" y="324"/>
                </a:lnTo>
                <a:lnTo>
                  <a:pt x="6410" y="362"/>
                </a:lnTo>
                <a:lnTo>
                  <a:pt x="6412" y="392"/>
                </a:lnTo>
                <a:lnTo>
                  <a:pt x="6413" y="418"/>
                </a:lnTo>
                <a:lnTo>
                  <a:pt x="6415" y="478"/>
                </a:lnTo>
                <a:lnTo>
                  <a:pt x="6417" y="512"/>
                </a:lnTo>
                <a:lnTo>
                  <a:pt x="6419" y="523"/>
                </a:lnTo>
                <a:lnTo>
                  <a:pt x="6420" y="522"/>
                </a:lnTo>
                <a:lnTo>
                  <a:pt x="6422" y="498"/>
                </a:lnTo>
                <a:lnTo>
                  <a:pt x="6424" y="500"/>
                </a:lnTo>
                <a:lnTo>
                  <a:pt x="6426" y="460"/>
                </a:lnTo>
                <a:lnTo>
                  <a:pt x="6428" y="444"/>
                </a:lnTo>
                <a:lnTo>
                  <a:pt x="6430" y="392"/>
                </a:lnTo>
                <a:lnTo>
                  <a:pt x="6431" y="380"/>
                </a:lnTo>
                <a:lnTo>
                  <a:pt x="6433" y="314"/>
                </a:lnTo>
                <a:lnTo>
                  <a:pt x="6435" y="292"/>
                </a:lnTo>
                <a:lnTo>
                  <a:pt x="6437" y="257"/>
                </a:lnTo>
                <a:lnTo>
                  <a:pt x="6438" y="250"/>
                </a:lnTo>
                <a:lnTo>
                  <a:pt x="6440" y="230"/>
                </a:lnTo>
                <a:lnTo>
                  <a:pt x="6443" y="221"/>
                </a:lnTo>
                <a:lnTo>
                  <a:pt x="6444" y="220"/>
                </a:lnTo>
                <a:lnTo>
                  <a:pt x="6446" y="217"/>
                </a:lnTo>
                <a:lnTo>
                  <a:pt x="6448" y="227"/>
                </a:lnTo>
                <a:lnTo>
                  <a:pt x="6450" y="238"/>
                </a:lnTo>
                <a:lnTo>
                  <a:pt x="6451" y="244"/>
                </a:lnTo>
                <a:lnTo>
                  <a:pt x="6453" y="259"/>
                </a:lnTo>
                <a:lnTo>
                  <a:pt x="6455" y="294"/>
                </a:lnTo>
                <a:lnTo>
                  <a:pt x="6457" y="343"/>
                </a:lnTo>
                <a:lnTo>
                  <a:pt x="6459" y="381"/>
                </a:lnTo>
                <a:lnTo>
                  <a:pt x="6461" y="353"/>
                </a:lnTo>
                <a:lnTo>
                  <a:pt x="6463" y="310"/>
                </a:lnTo>
                <a:lnTo>
                  <a:pt x="6464" y="270"/>
                </a:lnTo>
                <a:lnTo>
                  <a:pt x="6466" y="248"/>
                </a:lnTo>
                <a:lnTo>
                  <a:pt x="6468" y="229"/>
                </a:lnTo>
                <a:lnTo>
                  <a:pt x="6470" y="218"/>
                </a:lnTo>
                <a:lnTo>
                  <a:pt x="6471" y="217"/>
                </a:lnTo>
                <a:lnTo>
                  <a:pt x="6473" y="230"/>
                </a:lnTo>
                <a:lnTo>
                  <a:pt x="6475" y="220"/>
                </a:lnTo>
                <a:lnTo>
                  <a:pt x="6477" y="212"/>
                </a:lnTo>
                <a:lnTo>
                  <a:pt x="6479" y="210"/>
                </a:lnTo>
                <a:lnTo>
                  <a:pt x="6481" y="194"/>
                </a:lnTo>
                <a:lnTo>
                  <a:pt x="6482" y="186"/>
                </a:lnTo>
                <a:lnTo>
                  <a:pt x="6484" y="187"/>
                </a:lnTo>
                <a:lnTo>
                  <a:pt x="6486" y="192"/>
                </a:lnTo>
                <a:lnTo>
                  <a:pt x="6488" y="197"/>
                </a:lnTo>
                <a:lnTo>
                  <a:pt x="6490" y="221"/>
                </a:lnTo>
                <a:lnTo>
                  <a:pt x="6492" y="247"/>
                </a:lnTo>
                <a:lnTo>
                  <a:pt x="6494" y="262"/>
                </a:lnTo>
                <a:lnTo>
                  <a:pt x="6495" y="301"/>
                </a:lnTo>
                <a:lnTo>
                  <a:pt x="6497" y="338"/>
                </a:lnTo>
                <a:lnTo>
                  <a:pt x="6499" y="374"/>
                </a:lnTo>
                <a:lnTo>
                  <a:pt x="6501" y="401"/>
                </a:lnTo>
                <a:lnTo>
                  <a:pt x="6502" y="471"/>
                </a:lnTo>
                <a:lnTo>
                  <a:pt x="6504" y="508"/>
                </a:lnTo>
                <a:lnTo>
                  <a:pt x="6506" y="519"/>
                </a:lnTo>
                <a:lnTo>
                  <a:pt x="6508" y="520"/>
                </a:lnTo>
                <a:lnTo>
                  <a:pt x="6510" y="516"/>
                </a:lnTo>
                <a:lnTo>
                  <a:pt x="6512" y="513"/>
                </a:lnTo>
                <a:lnTo>
                  <a:pt x="6514" y="492"/>
                </a:lnTo>
                <a:lnTo>
                  <a:pt x="6515" y="473"/>
                </a:lnTo>
                <a:lnTo>
                  <a:pt x="6517" y="443"/>
                </a:lnTo>
                <a:lnTo>
                  <a:pt x="6519" y="422"/>
                </a:lnTo>
                <a:lnTo>
                  <a:pt x="6521" y="365"/>
                </a:lnTo>
                <a:lnTo>
                  <a:pt x="6522" y="335"/>
                </a:lnTo>
                <a:lnTo>
                  <a:pt x="6525" y="281"/>
                </a:lnTo>
                <a:lnTo>
                  <a:pt x="6527" y="278"/>
                </a:lnTo>
                <a:lnTo>
                  <a:pt x="6528" y="257"/>
                </a:lnTo>
                <a:lnTo>
                  <a:pt x="6530" y="248"/>
                </a:lnTo>
                <a:lnTo>
                  <a:pt x="6532" y="245"/>
                </a:lnTo>
                <a:lnTo>
                  <a:pt x="6534" y="254"/>
                </a:lnTo>
                <a:lnTo>
                  <a:pt x="6535" y="263"/>
                </a:lnTo>
                <a:lnTo>
                  <a:pt x="6537" y="268"/>
                </a:lnTo>
                <a:lnTo>
                  <a:pt x="6539" y="272"/>
                </a:lnTo>
                <a:lnTo>
                  <a:pt x="6541" y="276"/>
                </a:lnTo>
                <a:lnTo>
                  <a:pt x="6543" y="298"/>
                </a:lnTo>
                <a:lnTo>
                  <a:pt x="6545" y="319"/>
                </a:lnTo>
                <a:lnTo>
                  <a:pt x="6546" y="349"/>
                </a:lnTo>
                <a:lnTo>
                  <a:pt x="6548" y="333"/>
                </a:lnTo>
                <a:lnTo>
                  <a:pt x="6550" y="314"/>
                </a:lnTo>
                <a:lnTo>
                  <a:pt x="6552" y="295"/>
                </a:lnTo>
                <a:lnTo>
                  <a:pt x="6553" y="287"/>
                </a:lnTo>
                <a:lnTo>
                  <a:pt x="6555" y="287"/>
                </a:lnTo>
                <a:lnTo>
                  <a:pt x="6558" y="309"/>
                </a:lnTo>
                <a:lnTo>
                  <a:pt x="6559" y="324"/>
                </a:lnTo>
                <a:lnTo>
                  <a:pt x="6561" y="329"/>
                </a:lnTo>
                <a:lnTo>
                  <a:pt x="6563" y="339"/>
                </a:lnTo>
                <a:lnTo>
                  <a:pt x="6565" y="334"/>
                </a:lnTo>
                <a:lnTo>
                  <a:pt x="6566" y="340"/>
                </a:lnTo>
                <a:lnTo>
                  <a:pt x="6568" y="364"/>
                </a:lnTo>
                <a:lnTo>
                  <a:pt x="6570" y="397"/>
                </a:lnTo>
                <a:lnTo>
                  <a:pt x="6572" y="413"/>
                </a:lnTo>
              </a:path>
            </a:pathLst>
          </a:custGeom>
          <a:noFill/>
          <a:ln w="63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16">
            <a:extLst>
              <a:ext uri="{FF2B5EF4-FFF2-40B4-BE49-F238E27FC236}">
                <a16:creationId xmlns:a16="http://schemas.microsoft.com/office/drawing/2014/main" id="{1559D98D-1DE0-488E-B7B5-7CDEB46D24BA}"/>
              </a:ext>
            </a:extLst>
          </p:cNvPr>
          <p:cNvSpPr>
            <a:spLocks noChangeShapeType="1"/>
          </p:cNvSpPr>
          <p:nvPr/>
        </p:nvSpPr>
        <p:spPr bwMode="auto">
          <a:xfrm>
            <a:off x="879475" y="6648451"/>
            <a:ext cx="10433050"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17">
            <a:extLst>
              <a:ext uri="{FF2B5EF4-FFF2-40B4-BE49-F238E27FC236}">
                <a16:creationId xmlns:a16="http://schemas.microsoft.com/office/drawing/2014/main" id="{A9F8398D-FD07-445B-8DC3-4A8768F6006E}"/>
              </a:ext>
            </a:extLst>
          </p:cNvPr>
          <p:cNvSpPr>
            <a:spLocks noChangeShapeType="1"/>
          </p:cNvSpPr>
          <p:nvPr/>
        </p:nvSpPr>
        <p:spPr bwMode="auto">
          <a:xfrm flipV="1">
            <a:off x="879475" y="6604001"/>
            <a:ext cx="0" cy="444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18">
            <a:extLst>
              <a:ext uri="{FF2B5EF4-FFF2-40B4-BE49-F238E27FC236}">
                <a16:creationId xmlns:a16="http://schemas.microsoft.com/office/drawing/2014/main" id="{233F0445-4C69-4EC8-B9BE-7C9B9383BEF1}"/>
              </a:ext>
            </a:extLst>
          </p:cNvPr>
          <p:cNvSpPr>
            <a:spLocks noChangeShapeType="1"/>
          </p:cNvSpPr>
          <p:nvPr/>
        </p:nvSpPr>
        <p:spPr bwMode="auto">
          <a:xfrm flipV="1">
            <a:off x="11312525" y="6604001"/>
            <a:ext cx="0" cy="444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9">
            <a:extLst>
              <a:ext uri="{FF2B5EF4-FFF2-40B4-BE49-F238E27FC236}">
                <a16:creationId xmlns:a16="http://schemas.microsoft.com/office/drawing/2014/main" id="{6BF8771B-D866-4D3A-8838-1B7FBECB8CD4}"/>
              </a:ext>
            </a:extLst>
          </p:cNvPr>
          <p:cNvSpPr>
            <a:spLocks noChangeArrowheads="1"/>
          </p:cNvSpPr>
          <p:nvPr/>
        </p:nvSpPr>
        <p:spPr bwMode="auto">
          <a:xfrm>
            <a:off x="835025" y="6661151"/>
            <a:ext cx="20796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1" name="Rectangle 20">
            <a:extLst>
              <a:ext uri="{FF2B5EF4-FFF2-40B4-BE49-F238E27FC236}">
                <a16:creationId xmlns:a16="http://schemas.microsoft.com/office/drawing/2014/main" id="{F5845D0B-1943-40FB-9660-F43CE6F51524}"/>
              </a:ext>
            </a:extLst>
          </p:cNvPr>
          <p:cNvSpPr>
            <a:spLocks noChangeArrowheads="1"/>
          </p:cNvSpPr>
          <p:nvPr/>
        </p:nvSpPr>
        <p:spPr bwMode="auto">
          <a:xfrm>
            <a:off x="11163300" y="6661151"/>
            <a:ext cx="550863"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2" name="Line 22">
            <a:extLst>
              <a:ext uri="{FF2B5EF4-FFF2-40B4-BE49-F238E27FC236}">
                <a16:creationId xmlns:a16="http://schemas.microsoft.com/office/drawing/2014/main" id="{D93DE0CC-5765-4EBB-982C-6313226EC027}"/>
              </a:ext>
            </a:extLst>
          </p:cNvPr>
          <p:cNvSpPr>
            <a:spLocks noChangeShapeType="1"/>
          </p:cNvSpPr>
          <p:nvPr/>
        </p:nvSpPr>
        <p:spPr bwMode="auto">
          <a:xfrm>
            <a:off x="879475" y="6648451"/>
            <a:ext cx="1047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Freeform 32">
            <a:extLst>
              <a:ext uri="{FF2B5EF4-FFF2-40B4-BE49-F238E27FC236}">
                <a16:creationId xmlns:a16="http://schemas.microsoft.com/office/drawing/2014/main" id="{91D7DF93-43DC-46B4-830C-28215B4A2F9C}"/>
              </a:ext>
            </a:extLst>
          </p:cNvPr>
          <p:cNvSpPr>
            <a:spLocks/>
          </p:cNvSpPr>
          <p:nvPr/>
        </p:nvSpPr>
        <p:spPr bwMode="auto">
          <a:xfrm>
            <a:off x="879475" y="5981705"/>
            <a:ext cx="10145713" cy="638172"/>
          </a:xfrm>
          <a:custGeom>
            <a:avLst/>
            <a:gdLst>
              <a:gd name="T0" fmla="*/ 100 w 6391"/>
              <a:gd name="T1" fmla="*/ 149 h 163"/>
              <a:gd name="T2" fmla="*/ 200 w 6391"/>
              <a:gd name="T3" fmla="*/ 135 h 163"/>
              <a:gd name="T4" fmla="*/ 300 w 6391"/>
              <a:gd name="T5" fmla="*/ 141 h 163"/>
              <a:gd name="T6" fmla="*/ 401 w 6391"/>
              <a:gd name="T7" fmla="*/ 145 h 163"/>
              <a:gd name="T8" fmla="*/ 501 w 6391"/>
              <a:gd name="T9" fmla="*/ 155 h 163"/>
              <a:gd name="T10" fmla="*/ 601 w 6391"/>
              <a:gd name="T11" fmla="*/ 157 h 163"/>
              <a:gd name="T12" fmla="*/ 702 w 6391"/>
              <a:gd name="T13" fmla="*/ 157 h 163"/>
              <a:gd name="T14" fmla="*/ 802 w 6391"/>
              <a:gd name="T15" fmla="*/ 154 h 163"/>
              <a:gd name="T16" fmla="*/ 903 w 6391"/>
              <a:gd name="T17" fmla="*/ 117 h 163"/>
              <a:gd name="T18" fmla="*/ 1003 w 6391"/>
              <a:gd name="T19" fmla="*/ 113 h 163"/>
              <a:gd name="T20" fmla="*/ 1103 w 6391"/>
              <a:gd name="T21" fmla="*/ 150 h 163"/>
              <a:gd name="T22" fmla="*/ 1204 w 6391"/>
              <a:gd name="T23" fmla="*/ 146 h 163"/>
              <a:gd name="T24" fmla="*/ 1304 w 6391"/>
              <a:gd name="T25" fmla="*/ 154 h 163"/>
              <a:gd name="T26" fmla="*/ 1405 w 6391"/>
              <a:gd name="T27" fmla="*/ 161 h 163"/>
              <a:gd name="T28" fmla="*/ 1505 w 6391"/>
              <a:gd name="T29" fmla="*/ 160 h 163"/>
              <a:gd name="T30" fmla="*/ 1606 w 6391"/>
              <a:gd name="T31" fmla="*/ 151 h 163"/>
              <a:gd name="T32" fmla="*/ 1706 w 6391"/>
              <a:gd name="T33" fmla="*/ 153 h 163"/>
              <a:gd name="T34" fmla="*/ 1806 w 6391"/>
              <a:gd name="T35" fmla="*/ 148 h 163"/>
              <a:gd name="T36" fmla="*/ 1907 w 6391"/>
              <a:gd name="T37" fmla="*/ 152 h 163"/>
              <a:gd name="T38" fmla="*/ 2008 w 6391"/>
              <a:gd name="T39" fmla="*/ 161 h 163"/>
              <a:gd name="T40" fmla="*/ 2108 w 6391"/>
              <a:gd name="T41" fmla="*/ 158 h 163"/>
              <a:gd name="T42" fmla="*/ 2208 w 6391"/>
              <a:gd name="T43" fmla="*/ 161 h 163"/>
              <a:gd name="T44" fmla="*/ 2309 w 6391"/>
              <a:gd name="T45" fmla="*/ 157 h 163"/>
              <a:gd name="T46" fmla="*/ 2409 w 6391"/>
              <a:gd name="T47" fmla="*/ 158 h 163"/>
              <a:gd name="T48" fmla="*/ 2509 w 6391"/>
              <a:gd name="T49" fmla="*/ 154 h 163"/>
              <a:gd name="T50" fmla="*/ 2610 w 6391"/>
              <a:gd name="T51" fmla="*/ 120 h 163"/>
              <a:gd name="T52" fmla="*/ 2710 w 6391"/>
              <a:gd name="T53" fmla="*/ 54 h 163"/>
              <a:gd name="T54" fmla="*/ 2811 w 6391"/>
              <a:gd name="T55" fmla="*/ 87 h 163"/>
              <a:gd name="T56" fmla="*/ 2911 w 6391"/>
              <a:gd name="T57" fmla="*/ 156 h 163"/>
              <a:gd name="T58" fmla="*/ 3011 w 6391"/>
              <a:gd name="T59" fmla="*/ 153 h 163"/>
              <a:gd name="T60" fmla="*/ 3112 w 6391"/>
              <a:gd name="T61" fmla="*/ 150 h 163"/>
              <a:gd name="T62" fmla="*/ 3212 w 6391"/>
              <a:gd name="T63" fmla="*/ 154 h 163"/>
              <a:gd name="T64" fmla="*/ 3313 w 6391"/>
              <a:gd name="T65" fmla="*/ 160 h 163"/>
              <a:gd name="T66" fmla="*/ 3413 w 6391"/>
              <a:gd name="T67" fmla="*/ 159 h 163"/>
              <a:gd name="T68" fmla="*/ 3514 w 6391"/>
              <a:gd name="T69" fmla="*/ 150 h 163"/>
              <a:gd name="T70" fmla="*/ 3614 w 6391"/>
              <a:gd name="T71" fmla="*/ 149 h 163"/>
              <a:gd name="T72" fmla="*/ 3714 w 6391"/>
              <a:gd name="T73" fmla="*/ 153 h 163"/>
              <a:gd name="T74" fmla="*/ 3815 w 6391"/>
              <a:gd name="T75" fmla="*/ 154 h 163"/>
              <a:gd name="T76" fmla="*/ 3916 w 6391"/>
              <a:gd name="T77" fmla="*/ 159 h 163"/>
              <a:gd name="T78" fmla="*/ 4016 w 6391"/>
              <a:gd name="T79" fmla="*/ 148 h 163"/>
              <a:gd name="T80" fmla="*/ 4116 w 6391"/>
              <a:gd name="T81" fmla="*/ 138 h 163"/>
              <a:gd name="T82" fmla="*/ 4217 w 6391"/>
              <a:gd name="T83" fmla="*/ 152 h 163"/>
              <a:gd name="T84" fmla="*/ 4317 w 6391"/>
              <a:gd name="T85" fmla="*/ 150 h 163"/>
              <a:gd name="T86" fmla="*/ 4417 w 6391"/>
              <a:gd name="T87" fmla="*/ 153 h 163"/>
              <a:gd name="T88" fmla="*/ 4518 w 6391"/>
              <a:gd name="T89" fmla="*/ 154 h 163"/>
              <a:gd name="T90" fmla="*/ 4618 w 6391"/>
              <a:gd name="T91" fmla="*/ 149 h 163"/>
              <a:gd name="T92" fmla="*/ 4719 w 6391"/>
              <a:gd name="T93" fmla="*/ 140 h 163"/>
              <a:gd name="T94" fmla="*/ 4819 w 6391"/>
              <a:gd name="T95" fmla="*/ 106 h 163"/>
              <a:gd name="T96" fmla="*/ 4919 w 6391"/>
              <a:gd name="T97" fmla="*/ 21 h 163"/>
              <a:gd name="T98" fmla="*/ 5020 w 6391"/>
              <a:gd name="T99" fmla="*/ 38 h 163"/>
              <a:gd name="T100" fmla="*/ 5120 w 6391"/>
              <a:gd name="T101" fmla="*/ 67 h 163"/>
              <a:gd name="T102" fmla="*/ 5221 w 6391"/>
              <a:gd name="T103" fmla="*/ 112 h 163"/>
              <a:gd name="T104" fmla="*/ 5321 w 6391"/>
              <a:gd name="T105" fmla="*/ 141 h 163"/>
              <a:gd name="T106" fmla="*/ 5422 w 6391"/>
              <a:gd name="T107" fmla="*/ 144 h 163"/>
              <a:gd name="T108" fmla="*/ 5522 w 6391"/>
              <a:gd name="T109" fmla="*/ 143 h 163"/>
              <a:gd name="T110" fmla="*/ 5622 w 6391"/>
              <a:gd name="T111" fmla="*/ 141 h 163"/>
              <a:gd name="T112" fmla="*/ 5723 w 6391"/>
              <a:gd name="T113" fmla="*/ 136 h 163"/>
              <a:gd name="T114" fmla="*/ 5824 w 6391"/>
              <a:gd name="T115" fmla="*/ 137 h 163"/>
              <a:gd name="T116" fmla="*/ 5924 w 6391"/>
              <a:gd name="T117" fmla="*/ 138 h 163"/>
              <a:gd name="T118" fmla="*/ 6024 w 6391"/>
              <a:gd name="T119" fmla="*/ 145 h 163"/>
              <a:gd name="T120" fmla="*/ 6125 w 6391"/>
              <a:gd name="T121" fmla="*/ 144 h 163"/>
              <a:gd name="T122" fmla="*/ 6225 w 6391"/>
              <a:gd name="T123" fmla="*/ 143 h 163"/>
              <a:gd name="T124" fmla="*/ 6325 w 6391"/>
              <a:gd name="T125"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1" h="163">
                <a:moveTo>
                  <a:pt x="0" y="159"/>
                </a:moveTo>
                <a:lnTo>
                  <a:pt x="3" y="159"/>
                </a:lnTo>
                <a:lnTo>
                  <a:pt x="4" y="159"/>
                </a:lnTo>
                <a:lnTo>
                  <a:pt x="6" y="159"/>
                </a:lnTo>
                <a:lnTo>
                  <a:pt x="8" y="159"/>
                </a:lnTo>
                <a:lnTo>
                  <a:pt x="10" y="159"/>
                </a:lnTo>
                <a:lnTo>
                  <a:pt x="12" y="159"/>
                </a:lnTo>
                <a:lnTo>
                  <a:pt x="13" y="159"/>
                </a:lnTo>
                <a:lnTo>
                  <a:pt x="15" y="159"/>
                </a:lnTo>
                <a:lnTo>
                  <a:pt x="17" y="158"/>
                </a:lnTo>
                <a:lnTo>
                  <a:pt x="19" y="158"/>
                </a:lnTo>
                <a:lnTo>
                  <a:pt x="21" y="157"/>
                </a:lnTo>
                <a:lnTo>
                  <a:pt x="23" y="157"/>
                </a:lnTo>
                <a:lnTo>
                  <a:pt x="24" y="157"/>
                </a:lnTo>
                <a:lnTo>
                  <a:pt x="26" y="157"/>
                </a:lnTo>
                <a:lnTo>
                  <a:pt x="28" y="157"/>
                </a:lnTo>
                <a:lnTo>
                  <a:pt x="30" y="157"/>
                </a:lnTo>
                <a:lnTo>
                  <a:pt x="31" y="158"/>
                </a:lnTo>
                <a:lnTo>
                  <a:pt x="33" y="158"/>
                </a:lnTo>
                <a:lnTo>
                  <a:pt x="36" y="160"/>
                </a:lnTo>
                <a:lnTo>
                  <a:pt x="37" y="161"/>
                </a:lnTo>
                <a:lnTo>
                  <a:pt x="39" y="161"/>
                </a:lnTo>
                <a:lnTo>
                  <a:pt x="41" y="161"/>
                </a:lnTo>
                <a:lnTo>
                  <a:pt x="43" y="161"/>
                </a:lnTo>
                <a:lnTo>
                  <a:pt x="44" y="162"/>
                </a:lnTo>
                <a:lnTo>
                  <a:pt x="46" y="163"/>
                </a:lnTo>
                <a:lnTo>
                  <a:pt x="48" y="163"/>
                </a:lnTo>
                <a:lnTo>
                  <a:pt x="50" y="163"/>
                </a:lnTo>
                <a:lnTo>
                  <a:pt x="52" y="163"/>
                </a:lnTo>
                <a:lnTo>
                  <a:pt x="54" y="163"/>
                </a:lnTo>
                <a:lnTo>
                  <a:pt x="56" y="162"/>
                </a:lnTo>
                <a:lnTo>
                  <a:pt x="57" y="161"/>
                </a:lnTo>
                <a:lnTo>
                  <a:pt x="59" y="158"/>
                </a:lnTo>
                <a:lnTo>
                  <a:pt x="61" y="155"/>
                </a:lnTo>
                <a:lnTo>
                  <a:pt x="63" y="154"/>
                </a:lnTo>
                <a:lnTo>
                  <a:pt x="64" y="154"/>
                </a:lnTo>
                <a:lnTo>
                  <a:pt x="66" y="153"/>
                </a:lnTo>
                <a:lnTo>
                  <a:pt x="68" y="154"/>
                </a:lnTo>
                <a:lnTo>
                  <a:pt x="70" y="154"/>
                </a:lnTo>
                <a:lnTo>
                  <a:pt x="72" y="154"/>
                </a:lnTo>
                <a:lnTo>
                  <a:pt x="74" y="153"/>
                </a:lnTo>
                <a:lnTo>
                  <a:pt x="75" y="154"/>
                </a:lnTo>
                <a:lnTo>
                  <a:pt x="77" y="154"/>
                </a:lnTo>
                <a:lnTo>
                  <a:pt x="79" y="153"/>
                </a:lnTo>
                <a:lnTo>
                  <a:pt x="81" y="152"/>
                </a:lnTo>
                <a:lnTo>
                  <a:pt x="83" y="152"/>
                </a:lnTo>
                <a:lnTo>
                  <a:pt x="85" y="152"/>
                </a:lnTo>
                <a:lnTo>
                  <a:pt x="87" y="152"/>
                </a:lnTo>
                <a:lnTo>
                  <a:pt x="88" y="152"/>
                </a:lnTo>
                <a:lnTo>
                  <a:pt x="90" y="151"/>
                </a:lnTo>
                <a:lnTo>
                  <a:pt x="92" y="151"/>
                </a:lnTo>
                <a:lnTo>
                  <a:pt x="94" y="150"/>
                </a:lnTo>
                <a:lnTo>
                  <a:pt x="95" y="150"/>
                </a:lnTo>
                <a:lnTo>
                  <a:pt x="97" y="150"/>
                </a:lnTo>
                <a:lnTo>
                  <a:pt x="100" y="149"/>
                </a:lnTo>
                <a:lnTo>
                  <a:pt x="101" y="149"/>
                </a:lnTo>
                <a:lnTo>
                  <a:pt x="103" y="149"/>
                </a:lnTo>
                <a:lnTo>
                  <a:pt x="105" y="149"/>
                </a:lnTo>
                <a:lnTo>
                  <a:pt x="107" y="149"/>
                </a:lnTo>
                <a:lnTo>
                  <a:pt x="108" y="148"/>
                </a:lnTo>
                <a:lnTo>
                  <a:pt x="110" y="146"/>
                </a:lnTo>
                <a:lnTo>
                  <a:pt x="112" y="144"/>
                </a:lnTo>
                <a:lnTo>
                  <a:pt x="114" y="141"/>
                </a:lnTo>
                <a:lnTo>
                  <a:pt x="116" y="140"/>
                </a:lnTo>
                <a:lnTo>
                  <a:pt x="118" y="140"/>
                </a:lnTo>
                <a:lnTo>
                  <a:pt x="119" y="140"/>
                </a:lnTo>
                <a:lnTo>
                  <a:pt x="121" y="140"/>
                </a:lnTo>
                <a:lnTo>
                  <a:pt x="123" y="140"/>
                </a:lnTo>
                <a:lnTo>
                  <a:pt x="125" y="139"/>
                </a:lnTo>
                <a:lnTo>
                  <a:pt x="127" y="138"/>
                </a:lnTo>
                <a:lnTo>
                  <a:pt x="128" y="137"/>
                </a:lnTo>
                <a:lnTo>
                  <a:pt x="130" y="135"/>
                </a:lnTo>
                <a:lnTo>
                  <a:pt x="132" y="134"/>
                </a:lnTo>
                <a:lnTo>
                  <a:pt x="134" y="133"/>
                </a:lnTo>
                <a:lnTo>
                  <a:pt x="136" y="132"/>
                </a:lnTo>
                <a:lnTo>
                  <a:pt x="138" y="131"/>
                </a:lnTo>
                <a:lnTo>
                  <a:pt x="139" y="131"/>
                </a:lnTo>
                <a:lnTo>
                  <a:pt x="141" y="131"/>
                </a:lnTo>
                <a:lnTo>
                  <a:pt x="143" y="131"/>
                </a:lnTo>
                <a:lnTo>
                  <a:pt x="145" y="131"/>
                </a:lnTo>
                <a:lnTo>
                  <a:pt x="146" y="132"/>
                </a:lnTo>
                <a:lnTo>
                  <a:pt x="149" y="133"/>
                </a:lnTo>
                <a:lnTo>
                  <a:pt x="151" y="133"/>
                </a:lnTo>
                <a:lnTo>
                  <a:pt x="152" y="134"/>
                </a:lnTo>
                <a:lnTo>
                  <a:pt x="154" y="135"/>
                </a:lnTo>
                <a:lnTo>
                  <a:pt x="156" y="136"/>
                </a:lnTo>
                <a:lnTo>
                  <a:pt x="158" y="136"/>
                </a:lnTo>
                <a:lnTo>
                  <a:pt x="159" y="135"/>
                </a:lnTo>
                <a:lnTo>
                  <a:pt x="161" y="135"/>
                </a:lnTo>
                <a:lnTo>
                  <a:pt x="163" y="135"/>
                </a:lnTo>
                <a:lnTo>
                  <a:pt x="165" y="135"/>
                </a:lnTo>
                <a:lnTo>
                  <a:pt x="167" y="135"/>
                </a:lnTo>
                <a:lnTo>
                  <a:pt x="169" y="136"/>
                </a:lnTo>
                <a:lnTo>
                  <a:pt x="171" y="136"/>
                </a:lnTo>
                <a:lnTo>
                  <a:pt x="172" y="135"/>
                </a:lnTo>
                <a:lnTo>
                  <a:pt x="174" y="135"/>
                </a:lnTo>
                <a:lnTo>
                  <a:pt x="176" y="135"/>
                </a:lnTo>
                <a:lnTo>
                  <a:pt x="178" y="135"/>
                </a:lnTo>
                <a:lnTo>
                  <a:pt x="179" y="135"/>
                </a:lnTo>
                <a:lnTo>
                  <a:pt x="182" y="135"/>
                </a:lnTo>
                <a:lnTo>
                  <a:pt x="183" y="135"/>
                </a:lnTo>
                <a:lnTo>
                  <a:pt x="185" y="134"/>
                </a:lnTo>
                <a:lnTo>
                  <a:pt x="187" y="135"/>
                </a:lnTo>
                <a:lnTo>
                  <a:pt x="189" y="135"/>
                </a:lnTo>
                <a:lnTo>
                  <a:pt x="190" y="135"/>
                </a:lnTo>
                <a:lnTo>
                  <a:pt x="192" y="135"/>
                </a:lnTo>
                <a:lnTo>
                  <a:pt x="194" y="135"/>
                </a:lnTo>
                <a:lnTo>
                  <a:pt x="196" y="135"/>
                </a:lnTo>
                <a:lnTo>
                  <a:pt x="198" y="135"/>
                </a:lnTo>
                <a:lnTo>
                  <a:pt x="200" y="135"/>
                </a:lnTo>
                <a:lnTo>
                  <a:pt x="202" y="135"/>
                </a:lnTo>
                <a:lnTo>
                  <a:pt x="203" y="135"/>
                </a:lnTo>
                <a:lnTo>
                  <a:pt x="205" y="135"/>
                </a:lnTo>
                <a:lnTo>
                  <a:pt x="207" y="135"/>
                </a:lnTo>
                <a:lnTo>
                  <a:pt x="209" y="135"/>
                </a:lnTo>
                <a:lnTo>
                  <a:pt x="210" y="135"/>
                </a:lnTo>
                <a:lnTo>
                  <a:pt x="212" y="136"/>
                </a:lnTo>
                <a:lnTo>
                  <a:pt x="215" y="135"/>
                </a:lnTo>
                <a:lnTo>
                  <a:pt x="216" y="135"/>
                </a:lnTo>
                <a:lnTo>
                  <a:pt x="218" y="135"/>
                </a:lnTo>
                <a:lnTo>
                  <a:pt x="220" y="135"/>
                </a:lnTo>
                <a:lnTo>
                  <a:pt x="222" y="135"/>
                </a:lnTo>
                <a:lnTo>
                  <a:pt x="223" y="134"/>
                </a:lnTo>
                <a:lnTo>
                  <a:pt x="225" y="134"/>
                </a:lnTo>
                <a:lnTo>
                  <a:pt x="227" y="133"/>
                </a:lnTo>
                <a:lnTo>
                  <a:pt x="229" y="133"/>
                </a:lnTo>
                <a:lnTo>
                  <a:pt x="231" y="133"/>
                </a:lnTo>
                <a:lnTo>
                  <a:pt x="233" y="133"/>
                </a:lnTo>
                <a:lnTo>
                  <a:pt x="234" y="134"/>
                </a:lnTo>
                <a:lnTo>
                  <a:pt x="236" y="134"/>
                </a:lnTo>
                <a:lnTo>
                  <a:pt x="238" y="134"/>
                </a:lnTo>
                <a:lnTo>
                  <a:pt x="240" y="134"/>
                </a:lnTo>
                <a:lnTo>
                  <a:pt x="242" y="135"/>
                </a:lnTo>
                <a:lnTo>
                  <a:pt x="243" y="138"/>
                </a:lnTo>
                <a:lnTo>
                  <a:pt x="245" y="137"/>
                </a:lnTo>
                <a:lnTo>
                  <a:pt x="247" y="137"/>
                </a:lnTo>
                <a:lnTo>
                  <a:pt x="249" y="136"/>
                </a:lnTo>
                <a:lnTo>
                  <a:pt x="251" y="136"/>
                </a:lnTo>
                <a:lnTo>
                  <a:pt x="253" y="136"/>
                </a:lnTo>
                <a:lnTo>
                  <a:pt x="254" y="136"/>
                </a:lnTo>
                <a:lnTo>
                  <a:pt x="256" y="136"/>
                </a:lnTo>
                <a:lnTo>
                  <a:pt x="258" y="136"/>
                </a:lnTo>
                <a:lnTo>
                  <a:pt x="260" y="137"/>
                </a:lnTo>
                <a:lnTo>
                  <a:pt x="261" y="137"/>
                </a:lnTo>
                <a:lnTo>
                  <a:pt x="264" y="138"/>
                </a:lnTo>
                <a:lnTo>
                  <a:pt x="266" y="138"/>
                </a:lnTo>
                <a:lnTo>
                  <a:pt x="267" y="139"/>
                </a:lnTo>
                <a:lnTo>
                  <a:pt x="269" y="140"/>
                </a:lnTo>
                <a:lnTo>
                  <a:pt x="271" y="140"/>
                </a:lnTo>
                <a:lnTo>
                  <a:pt x="273" y="141"/>
                </a:lnTo>
                <a:lnTo>
                  <a:pt x="274" y="142"/>
                </a:lnTo>
                <a:lnTo>
                  <a:pt x="276" y="142"/>
                </a:lnTo>
                <a:lnTo>
                  <a:pt x="278" y="143"/>
                </a:lnTo>
                <a:lnTo>
                  <a:pt x="280" y="143"/>
                </a:lnTo>
                <a:lnTo>
                  <a:pt x="282" y="142"/>
                </a:lnTo>
                <a:lnTo>
                  <a:pt x="284" y="142"/>
                </a:lnTo>
                <a:lnTo>
                  <a:pt x="286" y="141"/>
                </a:lnTo>
                <a:lnTo>
                  <a:pt x="287" y="140"/>
                </a:lnTo>
                <a:lnTo>
                  <a:pt x="289" y="139"/>
                </a:lnTo>
                <a:lnTo>
                  <a:pt x="291" y="138"/>
                </a:lnTo>
                <a:lnTo>
                  <a:pt x="293" y="138"/>
                </a:lnTo>
                <a:lnTo>
                  <a:pt x="294" y="139"/>
                </a:lnTo>
                <a:lnTo>
                  <a:pt x="297" y="140"/>
                </a:lnTo>
                <a:lnTo>
                  <a:pt x="298" y="141"/>
                </a:lnTo>
                <a:lnTo>
                  <a:pt x="300" y="141"/>
                </a:lnTo>
                <a:lnTo>
                  <a:pt x="302" y="141"/>
                </a:lnTo>
                <a:lnTo>
                  <a:pt x="304" y="141"/>
                </a:lnTo>
                <a:lnTo>
                  <a:pt x="305" y="140"/>
                </a:lnTo>
                <a:lnTo>
                  <a:pt x="307" y="140"/>
                </a:lnTo>
                <a:lnTo>
                  <a:pt x="309" y="140"/>
                </a:lnTo>
                <a:lnTo>
                  <a:pt x="311" y="140"/>
                </a:lnTo>
                <a:lnTo>
                  <a:pt x="313" y="141"/>
                </a:lnTo>
                <a:lnTo>
                  <a:pt x="315" y="141"/>
                </a:lnTo>
                <a:lnTo>
                  <a:pt x="317" y="142"/>
                </a:lnTo>
                <a:lnTo>
                  <a:pt x="318" y="142"/>
                </a:lnTo>
                <a:lnTo>
                  <a:pt x="320" y="143"/>
                </a:lnTo>
                <a:lnTo>
                  <a:pt x="322" y="143"/>
                </a:lnTo>
                <a:lnTo>
                  <a:pt x="324" y="143"/>
                </a:lnTo>
                <a:lnTo>
                  <a:pt x="325" y="143"/>
                </a:lnTo>
                <a:lnTo>
                  <a:pt x="328" y="143"/>
                </a:lnTo>
                <a:lnTo>
                  <a:pt x="330" y="143"/>
                </a:lnTo>
                <a:lnTo>
                  <a:pt x="331" y="142"/>
                </a:lnTo>
                <a:lnTo>
                  <a:pt x="333" y="142"/>
                </a:lnTo>
                <a:lnTo>
                  <a:pt x="335" y="142"/>
                </a:lnTo>
                <a:lnTo>
                  <a:pt x="337" y="142"/>
                </a:lnTo>
                <a:lnTo>
                  <a:pt x="338" y="141"/>
                </a:lnTo>
                <a:lnTo>
                  <a:pt x="340" y="141"/>
                </a:lnTo>
                <a:lnTo>
                  <a:pt x="342" y="141"/>
                </a:lnTo>
                <a:lnTo>
                  <a:pt x="344" y="141"/>
                </a:lnTo>
                <a:lnTo>
                  <a:pt x="346" y="140"/>
                </a:lnTo>
                <a:lnTo>
                  <a:pt x="348" y="140"/>
                </a:lnTo>
                <a:lnTo>
                  <a:pt x="349" y="140"/>
                </a:lnTo>
                <a:lnTo>
                  <a:pt x="351" y="140"/>
                </a:lnTo>
                <a:lnTo>
                  <a:pt x="353" y="140"/>
                </a:lnTo>
                <a:lnTo>
                  <a:pt x="355" y="141"/>
                </a:lnTo>
                <a:lnTo>
                  <a:pt x="357" y="141"/>
                </a:lnTo>
                <a:lnTo>
                  <a:pt x="358" y="142"/>
                </a:lnTo>
                <a:lnTo>
                  <a:pt x="361" y="143"/>
                </a:lnTo>
                <a:lnTo>
                  <a:pt x="362" y="143"/>
                </a:lnTo>
                <a:lnTo>
                  <a:pt x="364" y="144"/>
                </a:lnTo>
                <a:lnTo>
                  <a:pt x="366" y="144"/>
                </a:lnTo>
                <a:lnTo>
                  <a:pt x="368" y="144"/>
                </a:lnTo>
                <a:lnTo>
                  <a:pt x="369" y="144"/>
                </a:lnTo>
                <a:lnTo>
                  <a:pt x="371" y="144"/>
                </a:lnTo>
                <a:lnTo>
                  <a:pt x="373" y="144"/>
                </a:lnTo>
                <a:lnTo>
                  <a:pt x="375" y="143"/>
                </a:lnTo>
                <a:lnTo>
                  <a:pt x="377" y="143"/>
                </a:lnTo>
                <a:lnTo>
                  <a:pt x="379" y="143"/>
                </a:lnTo>
                <a:lnTo>
                  <a:pt x="381" y="142"/>
                </a:lnTo>
                <a:lnTo>
                  <a:pt x="382" y="142"/>
                </a:lnTo>
                <a:lnTo>
                  <a:pt x="384" y="142"/>
                </a:lnTo>
                <a:lnTo>
                  <a:pt x="386" y="142"/>
                </a:lnTo>
                <a:lnTo>
                  <a:pt x="388" y="142"/>
                </a:lnTo>
                <a:lnTo>
                  <a:pt x="389" y="142"/>
                </a:lnTo>
                <a:lnTo>
                  <a:pt x="391" y="143"/>
                </a:lnTo>
                <a:lnTo>
                  <a:pt x="393" y="143"/>
                </a:lnTo>
                <a:lnTo>
                  <a:pt x="395" y="143"/>
                </a:lnTo>
                <a:lnTo>
                  <a:pt x="397" y="144"/>
                </a:lnTo>
                <a:lnTo>
                  <a:pt x="399" y="144"/>
                </a:lnTo>
                <a:lnTo>
                  <a:pt x="401" y="145"/>
                </a:lnTo>
                <a:lnTo>
                  <a:pt x="402" y="146"/>
                </a:lnTo>
                <a:lnTo>
                  <a:pt x="404" y="148"/>
                </a:lnTo>
                <a:lnTo>
                  <a:pt x="406" y="149"/>
                </a:lnTo>
                <a:lnTo>
                  <a:pt x="408" y="151"/>
                </a:lnTo>
                <a:lnTo>
                  <a:pt x="410" y="154"/>
                </a:lnTo>
                <a:lnTo>
                  <a:pt x="412" y="157"/>
                </a:lnTo>
                <a:lnTo>
                  <a:pt x="413" y="158"/>
                </a:lnTo>
                <a:lnTo>
                  <a:pt x="415" y="159"/>
                </a:lnTo>
                <a:lnTo>
                  <a:pt x="417" y="159"/>
                </a:lnTo>
                <a:lnTo>
                  <a:pt x="419" y="159"/>
                </a:lnTo>
                <a:lnTo>
                  <a:pt x="420" y="160"/>
                </a:lnTo>
                <a:lnTo>
                  <a:pt x="422" y="160"/>
                </a:lnTo>
                <a:lnTo>
                  <a:pt x="424" y="160"/>
                </a:lnTo>
                <a:lnTo>
                  <a:pt x="426" y="160"/>
                </a:lnTo>
                <a:lnTo>
                  <a:pt x="428" y="159"/>
                </a:lnTo>
                <a:lnTo>
                  <a:pt x="430" y="158"/>
                </a:lnTo>
                <a:lnTo>
                  <a:pt x="432" y="158"/>
                </a:lnTo>
                <a:lnTo>
                  <a:pt x="433" y="158"/>
                </a:lnTo>
                <a:lnTo>
                  <a:pt x="435" y="158"/>
                </a:lnTo>
                <a:lnTo>
                  <a:pt x="437" y="158"/>
                </a:lnTo>
                <a:lnTo>
                  <a:pt x="439" y="159"/>
                </a:lnTo>
                <a:lnTo>
                  <a:pt x="440" y="159"/>
                </a:lnTo>
                <a:lnTo>
                  <a:pt x="443" y="159"/>
                </a:lnTo>
                <a:lnTo>
                  <a:pt x="445" y="159"/>
                </a:lnTo>
                <a:lnTo>
                  <a:pt x="446" y="159"/>
                </a:lnTo>
                <a:lnTo>
                  <a:pt x="448" y="159"/>
                </a:lnTo>
                <a:lnTo>
                  <a:pt x="450" y="159"/>
                </a:lnTo>
                <a:lnTo>
                  <a:pt x="452" y="159"/>
                </a:lnTo>
                <a:lnTo>
                  <a:pt x="453" y="159"/>
                </a:lnTo>
                <a:lnTo>
                  <a:pt x="455" y="159"/>
                </a:lnTo>
                <a:lnTo>
                  <a:pt x="457" y="158"/>
                </a:lnTo>
                <a:lnTo>
                  <a:pt x="459" y="158"/>
                </a:lnTo>
                <a:lnTo>
                  <a:pt x="461" y="158"/>
                </a:lnTo>
                <a:lnTo>
                  <a:pt x="463" y="157"/>
                </a:lnTo>
                <a:lnTo>
                  <a:pt x="464" y="157"/>
                </a:lnTo>
                <a:lnTo>
                  <a:pt x="466" y="157"/>
                </a:lnTo>
                <a:lnTo>
                  <a:pt x="468" y="157"/>
                </a:lnTo>
                <a:lnTo>
                  <a:pt x="470" y="157"/>
                </a:lnTo>
                <a:lnTo>
                  <a:pt x="472" y="157"/>
                </a:lnTo>
                <a:lnTo>
                  <a:pt x="473" y="157"/>
                </a:lnTo>
                <a:lnTo>
                  <a:pt x="476" y="156"/>
                </a:lnTo>
                <a:lnTo>
                  <a:pt x="477" y="156"/>
                </a:lnTo>
                <a:lnTo>
                  <a:pt x="479" y="156"/>
                </a:lnTo>
                <a:lnTo>
                  <a:pt x="481" y="157"/>
                </a:lnTo>
                <a:lnTo>
                  <a:pt x="483" y="157"/>
                </a:lnTo>
                <a:lnTo>
                  <a:pt x="484" y="157"/>
                </a:lnTo>
                <a:lnTo>
                  <a:pt x="486" y="157"/>
                </a:lnTo>
                <a:lnTo>
                  <a:pt x="488" y="156"/>
                </a:lnTo>
                <a:lnTo>
                  <a:pt x="490" y="156"/>
                </a:lnTo>
                <a:lnTo>
                  <a:pt x="492" y="156"/>
                </a:lnTo>
                <a:lnTo>
                  <a:pt x="494" y="156"/>
                </a:lnTo>
                <a:lnTo>
                  <a:pt x="496" y="156"/>
                </a:lnTo>
                <a:lnTo>
                  <a:pt x="497" y="156"/>
                </a:lnTo>
                <a:lnTo>
                  <a:pt x="499" y="155"/>
                </a:lnTo>
                <a:lnTo>
                  <a:pt x="501" y="155"/>
                </a:lnTo>
                <a:lnTo>
                  <a:pt x="503" y="156"/>
                </a:lnTo>
                <a:lnTo>
                  <a:pt x="504" y="156"/>
                </a:lnTo>
                <a:lnTo>
                  <a:pt x="506" y="156"/>
                </a:lnTo>
                <a:lnTo>
                  <a:pt x="508" y="156"/>
                </a:lnTo>
                <a:lnTo>
                  <a:pt x="510" y="156"/>
                </a:lnTo>
                <a:lnTo>
                  <a:pt x="512" y="156"/>
                </a:lnTo>
                <a:lnTo>
                  <a:pt x="514" y="156"/>
                </a:lnTo>
                <a:lnTo>
                  <a:pt x="516" y="156"/>
                </a:lnTo>
                <a:lnTo>
                  <a:pt x="517" y="156"/>
                </a:lnTo>
                <a:lnTo>
                  <a:pt x="519" y="156"/>
                </a:lnTo>
                <a:lnTo>
                  <a:pt x="521" y="156"/>
                </a:lnTo>
                <a:lnTo>
                  <a:pt x="523" y="156"/>
                </a:lnTo>
                <a:lnTo>
                  <a:pt x="525" y="157"/>
                </a:lnTo>
                <a:lnTo>
                  <a:pt x="527" y="158"/>
                </a:lnTo>
                <a:lnTo>
                  <a:pt x="528" y="159"/>
                </a:lnTo>
                <a:lnTo>
                  <a:pt x="530" y="159"/>
                </a:lnTo>
                <a:lnTo>
                  <a:pt x="532" y="159"/>
                </a:lnTo>
                <a:lnTo>
                  <a:pt x="534" y="159"/>
                </a:lnTo>
                <a:lnTo>
                  <a:pt x="535" y="159"/>
                </a:lnTo>
                <a:lnTo>
                  <a:pt x="537" y="159"/>
                </a:lnTo>
                <a:lnTo>
                  <a:pt x="540" y="159"/>
                </a:lnTo>
                <a:lnTo>
                  <a:pt x="541" y="159"/>
                </a:lnTo>
                <a:lnTo>
                  <a:pt x="543" y="159"/>
                </a:lnTo>
                <a:lnTo>
                  <a:pt x="545" y="158"/>
                </a:lnTo>
                <a:lnTo>
                  <a:pt x="547" y="158"/>
                </a:lnTo>
                <a:lnTo>
                  <a:pt x="548" y="158"/>
                </a:lnTo>
                <a:lnTo>
                  <a:pt x="550" y="157"/>
                </a:lnTo>
                <a:lnTo>
                  <a:pt x="552" y="157"/>
                </a:lnTo>
                <a:lnTo>
                  <a:pt x="554" y="157"/>
                </a:lnTo>
                <a:lnTo>
                  <a:pt x="556" y="157"/>
                </a:lnTo>
                <a:lnTo>
                  <a:pt x="558" y="157"/>
                </a:lnTo>
                <a:lnTo>
                  <a:pt x="560" y="157"/>
                </a:lnTo>
                <a:lnTo>
                  <a:pt x="561" y="157"/>
                </a:lnTo>
                <a:lnTo>
                  <a:pt x="563" y="157"/>
                </a:lnTo>
                <a:lnTo>
                  <a:pt x="565" y="157"/>
                </a:lnTo>
                <a:lnTo>
                  <a:pt x="567" y="158"/>
                </a:lnTo>
                <a:lnTo>
                  <a:pt x="568" y="158"/>
                </a:lnTo>
                <a:lnTo>
                  <a:pt x="570" y="158"/>
                </a:lnTo>
                <a:lnTo>
                  <a:pt x="572" y="158"/>
                </a:lnTo>
                <a:lnTo>
                  <a:pt x="574" y="158"/>
                </a:lnTo>
                <a:lnTo>
                  <a:pt x="576" y="158"/>
                </a:lnTo>
                <a:lnTo>
                  <a:pt x="578" y="158"/>
                </a:lnTo>
                <a:lnTo>
                  <a:pt x="579" y="158"/>
                </a:lnTo>
                <a:lnTo>
                  <a:pt x="581" y="157"/>
                </a:lnTo>
                <a:lnTo>
                  <a:pt x="583" y="157"/>
                </a:lnTo>
                <a:lnTo>
                  <a:pt x="585" y="157"/>
                </a:lnTo>
                <a:lnTo>
                  <a:pt x="587" y="157"/>
                </a:lnTo>
                <a:lnTo>
                  <a:pt x="589" y="157"/>
                </a:lnTo>
                <a:lnTo>
                  <a:pt x="591" y="157"/>
                </a:lnTo>
                <a:lnTo>
                  <a:pt x="592" y="156"/>
                </a:lnTo>
                <a:lnTo>
                  <a:pt x="594" y="157"/>
                </a:lnTo>
                <a:lnTo>
                  <a:pt x="596" y="157"/>
                </a:lnTo>
                <a:lnTo>
                  <a:pt x="598" y="157"/>
                </a:lnTo>
                <a:lnTo>
                  <a:pt x="599" y="158"/>
                </a:lnTo>
                <a:lnTo>
                  <a:pt x="601" y="157"/>
                </a:lnTo>
                <a:lnTo>
                  <a:pt x="603" y="157"/>
                </a:lnTo>
                <a:lnTo>
                  <a:pt x="605" y="157"/>
                </a:lnTo>
                <a:lnTo>
                  <a:pt x="607" y="157"/>
                </a:lnTo>
                <a:lnTo>
                  <a:pt x="609" y="157"/>
                </a:lnTo>
                <a:lnTo>
                  <a:pt x="611" y="155"/>
                </a:lnTo>
                <a:lnTo>
                  <a:pt x="612" y="156"/>
                </a:lnTo>
                <a:lnTo>
                  <a:pt x="614" y="159"/>
                </a:lnTo>
                <a:lnTo>
                  <a:pt x="616" y="159"/>
                </a:lnTo>
                <a:lnTo>
                  <a:pt x="618" y="159"/>
                </a:lnTo>
                <a:lnTo>
                  <a:pt x="619" y="159"/>
                </a:lnTo>
                <a:lnTo>
                  <a:pt x="622" y="159"/>
                </a:lnTo>
                <a:lnTo>
                  <a:pt x="623" y="159"/>
                </a:lnTo>
                <a:lnTo>
                  <a:pt x="625" y="159"/>
                </a:lnTo>
                <a:lnTo>
                  <a:pt x="627" y="159"/>
                </a:lnTo>
                <a:lnTo>
                  <a:pt x="629" y="159"/>
                </a:lnTo>
                <a:lnTo>
                  <a:pt x="631" y="158"/>
                </a:lnTo>
                <a:lnTo>
                  <a:pt x="632" y="158"/>
                </a:lnTo>
                <a:lnTo>
                  <a:pt x="634" y="157"/>
                </a:lnTo>
                <a:lnTo>
                  <a:pt x="636" y="157"/>
                </a:lnTo>
                <a:lnTo>
                  <a:pt x="638" y="157"/>
                </a:lnTo>
                <a:lnTo>
                  <a:pt x="640" y="157"/>
                </a:lnTo>
                <a:lnTo>
                  <a:pt x="642" y="157"/>
                </a:lnTo>
                <a:lnTo>
                  <a:pt x="643" y="157"/>
                </a:lnTo>
                <a:lnTo>
                  <a:pt x="645" y="158"/>
                </a:lnTo>
                <a:lnTo>
                  <a:pt x="647" y="158"/>
                </a:lnTo>
                <a:lnTo>
                  <a:pt x="649" y="160"/>
                </a:lnTo>
                <a:lnTo>
                  <a:pt x="650" y="161"/>
                </a:lnTo>
                <a:lnTo>
                  <a:pt x="652" y="161"/>
                </a:lnTo>
                <a:lnTo>
                  <a:pt x="655" y="161"/>
                </a:lnTo>
                <a:lnTo>
                  <a:pt x="656" y="161"/>
                </a:lnTo>
                <a:lnTo>
                  <a:pt x="658" y="162"/>
                </a:lnTo>
                <a:lnTo>
                  <a:pt x="660" y="163"/>
                </a:lnTo>
                <a:lnTo>
                  <a:pt x="662" y="163"/>
                </a:lnTo>
                <a:lnTo>
                  <a:pt x="663" y="163"/>
                </a:lnTo>
                <a:lnTo>
                  <a:pt x="665" y="163"/>
                </a:lnTo>
                <a:lnTo>
                  <a:pt x="667" y="163"/>
                </a:lnTo>
                <a:lnTo>
                  <a:pt x="669" y="162"/>
                </a:lnTo>
                <a:lnTo>
                  <a:pt x="671" y="161"/>
                </a:lnTo>
                <a:lnTo>
                  <a:pt x="673" y="158"/>
                </a:lnTo>
                <a:lnTo>
                  <a:pt x="675" y="155"/>
                </a:lnTo>
                <a:lnTo>
                  <a:pt x="676" y="154"/>
                </a:lnTo>
                <a:lnTo>
                  <a:pt x="678" y="154"/>
                </a:lnTo>
                <a:lnTo>
                  <a:pt x="680" y="153"/>
                </a:lnTo>
                <a:lnTo>
                  <a:pt x="682" y="154"/>
                </a:lnTo>
                <a:lnTo>
                  <a:pt x="683" y="153"/>
                </a:lnTo>
                <a:lnTo>
                  <a:pt x="685" y="153"/>
                </a:lnTo>
                <a:lnTo>
                  <a:pt x="687" y="153"/>
                </a:lnTo>
                <a:lnTo>
                  <a:pt x="689" y="154"/>
                </a:lnTo>
                <a:lnTo>
                  <a:pt x="691" y="154"/>
                </a:lnTo>
                <a:lnTo>
                  <a:pt x="693" y="154"/>
                </a:lnTo>
                <a:lnTo>
                  <a:pt x="694" y="154"/>
                </a:lnTo>
                <a:lnTo>
                  <a:pt x="696" y="156"/>
                </a:lnTo>
                <a:lnTo>
                  <a:pt x="698" y="156"/>
                </a:lnTo>
                <a:lnTo>
                  <a:pt x="700" y="157"/>
                </a:lnTo>
                <a:lnTo>
                  <a:pt x="702" y="157"/>
                </a:lnTo>
                <a:lnTo>
                  <a:pt x="704" y="157"/>
                </a:lnTo>
                <a:lnTo>
                  <a:pt x="706" y="157"/>
                </a:lnTo>
                <a:lnTo>
                  <a:pt x="707" y="157"/>
                </a:lnTo>
                <a:lnTo>
                  <a:pt x="709" y="156"/>
                </a:lnTo>
                <a:lnTo>
                  <a:pt x="711" y="156"/>
                </a:lnTo>
                <a:lnTo>
                  <a:pt x="713" y="156"/>
                </a:lnTo>
                <a:lnTo>
                  <a:pt x="714" y="156"/>
                </a:lnTo>
                <a:lnTo>
                  <a:pt x="716" y="156"/>
                </a:lnTo>
                <a:lnTo>
                  <a:pt x="718" y="156"/>
                </a:lnTo>
                <a:lnTo>
                  <a:pt x="720" y="155"/>
                </a:lnTo>
                <a:lnTo>
                  <a:pt x="722" y="155"/>
                </a:lnTo>
                <a:lnTo>
                  <a:pt x="724" y="155"/>
                </a:lnTo>
                <a:lnTo>
                  <a:pt x="726" y="155"/>
                </a:lnTo>
                <a:lnTo>
                  <a:pt x="727" y="155"/>
                </a:lnTo>
                <a:lnTo>
                  <a:pt x="729" y="155"/>
                </a:lnTo>
                <a:lnTo>
                  <a:pt x="731" y="155"/>
                </a:lnTo>
                <a:lnTo>
                  <a:pt x="733" y="153"/>
                </a:lnTo>
                <a:lnTo>
                  <a:pt x="734" y="152"/>
                </a:lnTo>
                <a:lnTo>
                  <a:pt x="737" y="152"/>
                </a:lnTo>
                <a:lnTo>
                  <a:pt x="738" y="153"/>
                </a:lnTo>
                <a:lnTo>
                  <a:pt x="740" y="154"/>
                </a:lnTo>
                <a:lnTo>
                  <a:pt x="742" y="154"/>
                </a:lnTo>
                <a:lnTo>
                  <a:pt x="744" y="154"/>
                </a:lnTo>
                <a:lnTo>
                  <a:pt x="746" y="154"/>
                </a:lnTo>
                <a:lnTo>
                  <a:pt x="747" y="154"/>
                </a:lnTo>
                <a:lnTo>
                  <a:pt x="749" y="154"/>
                </a:lnTo>
                <a:lnTo>
                  <a:pt x="751" y="154"/>
                </a:lnTo>
                <a:lnTo>
                  <a:pt x="753" y="154"/>
                </a:lnTo>
                <a:lnTo>
                  <a:pt x="755" y="154"/>
                </a:lnTo>
                <a:lnTo>
                  <a:pt x="757" y="154"/>
                </a:lnTo>
                <a:lnTo>
                  <a:pt x="758" y="154"/>
                </a:lnTo>
                <a:lnTo>
                  <a:pt x="760" y="154"/>
                </a:lnTo>
                <a:lnTo>
                  <a:pt x="762" y="154"/>
                </a:lnTo>
                <a:lnTo>
                  <a:pt x="764" y="154"/>
                </a:lnTo>
                <a:lnTo>
                  <a:pt x="765" y="154"/>
                </a:lnTo>
                <a:lnTo>
                  <a:pt x="767" y="154"/>
                </a:lnTo>
                <a:lnTo>
                  <a:pt x="770" y="155"/>
                </a:lnTo>
                <a:lnTo>
                  <a:pt x="771" y="155"/>
                </a:lnTo>
                <a:lnTo>
                  <a:pt x="773" y="154"/>
                </a:lnTo>
                <a:lnTo>
                  <a:pt x="775" y="154"/>
                </a:lnTo>
                <a:lnTo>
                  <a:pt x="777" y="154"/>
                </a:lnTo>
                <a:lnTo>
                  <a:pt x="778" y="154"/>
                </a:lnTo>
                <a:lnTo>
                  <a:pt x="780" y="154"/>
                </a:lnTo>
                <a:lnTo>
                  <a:pt x="782" y="154"/>
                </a:lnTo>
                <a:lnTo>
                  <a:pt x="784" y="154"/>
                </a:lnTo>
                <a:lnTo>
                  <a:pt x="786" y="154"/>
                </a:lnTo>
                <a:lnTo>
                  <a:pt x="788" y="153"/>
                </a:lnTo>
                <a:lnTo>
                  <a:pt x="790" y="154"/>
                </a:lnTo>
                <a:lnTo>
                  <a:pt x="791" y="154"/>
                </a:lnTo>
                <a:lnTo>
                  <a:pt x="793" y="154"/>
                </a:lnTo>
                <a:lnTo>
                  <a:pt x="795" y="154"/>
                </a:lnTo>
                <a:lnTo>
                  <a:pt x="797" y="154"/>
                </a:lnTo>
                <a:lnTo>
                  <a:pt x="798" y="154"/>
                </a:lnTo>
                <a:lnTo>
                  <a:pt x="801" y="154"/>
                </a:lnTo>
                <a:lnTo>
                  <a:pt x="802" y="154"/>
                </a:lnTo>
                <a:lnTo>
                  <a:pt x="804" y="154"/>
                </a:lnTo>
                <a:lnTo>
                  <a:pt x="806" y="154"/>
                </a:lnTo>
                <a:lnTo>
                  <a:pt x="808" y="154"/>
                </a:lnTo>
                <a:lnTo>
                  <a:pt x="809" y="153"/>
                </a:lnTo>
                <a:lnTo>
                  <a:pt x="811" y="153"/>
                </a:lnTo>
                <a:lnTo>
                  <a:pt x="813" y="153"/>
                </a:lnTo>
                <a:lnTo>
                  <a:pt x="815" y="153"/>
                </a:lnTo>
                <a:lnTo>
                  <a:pt x="817" y="153"/>
                </a:lnTo>
                <a:lnTo>
                  <a:pt x="819" y="153"/>
                </a:lnTo>
                <a:lnTo>
                  <a:pt x="821" y="153"/>
                </a:lnTo>
                <a:lnTo>
                  <a:pt x="822" y="153"/>
                </a:lnTo>
                <a:lnTo>
                  <a:pt x="824" y="153"/>
                </a:lnTo>
                <a:lnTo>
                  <a:pt x="826" y="153"/>
                </a:lnTo>
                <a:lnTo>
                  <a:pt x="828" y="153"/>
                </a:lnTo>
                <a:lnTo>
                  <a:pt x="829" y="152"/>
                </a:lnTo>
                <a:lnTo>
                  <a:pt x="831" y="152"/>
                </a:lnTo>
                <a:lnTo>
                  <a:pt x="834" y="152"/>
                </a:lnTo>
                <a:lnTo>
                  <a:pt x="835" y="151"/>
                </a:lnTo>
                <a:lnTo>
                  <a:pt x="837" y="150"/>
                </a:lnTo>
                <a:lnTo>
                  <a:pt x="839" y="149"/>
                </a:lnTo>
                <a:lnTo>
                  <a:pt x="841" y="147"/>
                </a:lnTo>
                <a:lnTo>
                  <a:pt x="842" y="145"/>
                </a:lnTo>
                <a:lnTo>
                  <a:pt x="844" y="145"/>
                </a:lnTo>
                <a:lnTo>
                  <a:pt x="846" y="145"/>
                </a:lnTo>
                <a:lnTo>
                  <a:pt x="848" y="145"/>
                </a:lnTo>
                <a:lnTo>
                  <a:pt x="850" y="145"/>
                </a:lnTo>
                <a:lnTo>
                  <a:pt x="852" y="145"/>
                </a:lnTo>
                <a:lnTo>
                  <a:pt x="853" y="144"/>
                </a:lnTo>
                <a:lnTo>
                  <a:pt x="855" y="144"/>
                </a:lnTo>
                <a:lnTo>
                  <a:pt x="857" y="143"/>
                </a:lnTo>
                <a:lnTo>
                  <a:pt x="859" y="143"/>
                </a:lnTo>
                <a:lnTo>
                  <a:pt x="861" y="142"/>
                </a:lnTo>
                <a:lnTo>
                  <a:pt x="862" y="141"/>
                </a:lnTo>
                <a:lnTo>
                  <a:pt x="864" y="138"/>
                </a:lnTo>
                <a:lnTo>
                  <a:pt x="866" y="137"/>
                </a:lnTo>
                <a:lnTo>
                  <a:pt x="868" y="134"/>
                </a:lnTo>
                <a:lnTo>
                  <a:pt x="870" y="132"/>
                </a:lnTo>
                <a:lnTo>
                  <a:pt x="872" y="129"/>
                </a:lnTo>
                <a:lnTo>
                  <a:pt x="873" y="129"/>
                </a:lnTo>
                <a:lnTo>
                  <a:pt x="875" y="129"/>
                </a:lnTo>
                <a:lnTo>
                  <a:pt x="877" y="129"/>
                </a:lnTo>
                <a:lnTo>
                  <a:pt x="879" y="130"/>
                </a:lnTo>
                <a:lnTo>
                  <a:pt x="880" y="130"/>
                </a:lnTo>
                <a:lnTo>
                  <a:pt x="883" y="131"/>
                </a:lnTo>
                <a:lnTo>
                  <a:pt x="885" y="132"/>
                </a:lnTo>
                <a:lnTo>
                  <a:pt x="886" y="133"/>
                </a:lnTo>
                <a:lnTo>
                  <a:pt x="888" y="134"/>
                </a:lnTo>
                <a:lnTo>
                  <a:pt x="890" y="135"/>
                </a:lnTo>
                <a:lnTo>
                  <a:pt x="892" y="134"/>
                </a:lnTo>
                <a:lnTo>
                  <a:pt x="893" y="133"/>
                </a:lnTo>
                <a:lnTo>
                  <a:pt x="895" y="130"/>
                </a:lnTo>
                <a:lnTo>
                  <a:pt x="897" y="127"/>
                </a:lnTo>
                <a:lnTo>
                  <a:pt x="899" y="122"/>
                </a:lnTo>
                <a:lnTo>
                  <a:pt x="901" y="118"/>
                </a:lnTo>
                <a:lnTo>
                  <a:pt x="903" y="117"/>
                </a:lnTo>
                <a:lnTo>
                  <a:pt x="905" y="116"/>
                </a:lnTo>
                <a:lnTo>
                  <a:pt x="906" y="115"/>
                </a:lnTo>
                <a:lnTo>
                  <a:pt x="908" y="115"/>
                </a:lnTo>
                <a:lnTo>
                  <a:pt x="910" y="115"/>
                </a:lnTo>
                <a:lnTo>
                  <a:pt x="912" y="115"/>
                </a:lnTo>
                <a:lnTo>
                  <a:pt x="913" y="115"/>
                </a:lnTo>
                <a:lnTo>
                  <a:pt x="916" y="117"/>
                </a:lnTo>
                <a:lnTo>
                  <a:pt x="917" y="118"/>
                </a:lnTo>
                <a:lnTo>
                  <a:pt x="919" y="118"/>
                </a:lnTo>
                <a:lnTo>
                  <a:pt x="921" y="118"/>
                </a:lnTo>
                <a:lnTo>
                  <a:pt x="923" y="118"/>
                </a:lnTo>
                <a:lnTo>
                  <a:pt x="924" y="118"/>
                </a:lnTo>
                <a:lnTo>
                  <a:pt x="926" y="118"/>
                </a:lnTo>
                <a:lnTo>
                  <a:pt x="928" y="118"/>
                </a:lnTo>
                <a:lnTo>
                  <a:pt x="930" y="118"/>
                </a:lnTo>
                <a:lnTo>
                  <a:pt x="932" y="118"/>
                </a:lnTo>
                <a:lnTo>
                  <a:pt x="934" y="117"/>
                </a:lnTo>
                <a:lnTo>
                  <a:pt x="936" y="118"/>
                </a:lnTo>
                <a:lnTo>
                  <a:pt x="937" y="118"/>
                </a:lnTo>
                <a:lnTo>
                  <a:pt x="939" y="118"/>
                </a:lnTo>
                <a:lnTo>
                  <a:pt x="941" y="119"/>
                </a:lnTo>
                <a:lnTo>
                  <a:pt x="943" y="119"/>
                </a:lnTo>
                <a:lnTo>
                  <a:pt x="944" y="119"/>
                </a:lnTo>
                <a:lnTo>
                  <a:pt x="946" y="119"/>
                </a:lnTo>
                <a:lnTo>
                  <a:pt x="949" y="120"/>
                </a:lnTo>
                <a:lnTo>
                  <a:pt x="950" y="119"/>
                </a:lnTo>
                <a:lnTo>
                  <a:pt x="952" y="117"/>
                </a:lnTo>
                <a:lnTo>
                  <a:pt x="954" y="116"/>
                </a:lnTo>
                <a:lnTo>
                  <a:pt x="956" y="115"/>
                </a:lnTo>
                <a:lnTo>
                  <a:pt x="957" y="115"/>
                </a:lnTo>
                <a:lnTo>
                  <a:pt x="959" y="114"/>
                </a:lnTo>
                <a:lnTo>
                  <a:pt x="961" y="114"/>
                </a:lnTo>
                <a:lnTo>
                  <a:pt x="963" y="114"/>
                </a:lnTo>
                <a:lnTo>
                  <a:pt x="965" y="113"/>
                </a:lnTo>
                <a:lnTo>
                  <a:pt x="967" y="113"/>
                </a:lnTo>
                <a:lnTo>
                  <a:pt x="968" y="113"/>
                </a:lnTo>
                <a:lnTo>
                  <a:pt x="970" y="114"/>
                </a:lnTo>
                <a:lnTo>
                  <a:pt x="972" y="114"/>
                </a:lnTo>
                <a:lnTo>
                  <a:pt x="974" y="115"/>
                </a:lnTo>
                <a:lnTo>
                  <a:pt x="976" y="115"/>
                </a:lnTo>
                <a:lnTo>
                  <a:pt x="977" y="116"/>
                </a:lnTo>
                <a:lnTo>
                  <a:pt x="979" y="117"/>
                </a:lnTo>
                <a:lnTo>
                  <a:pt x="981" y="117"/>
                </a:lnTo>
                <a:lnTo>
                  <a:pt x="983" y="117"/>
                </a:lnTo>
                <a:lnTo>
                  <a:pt x="985" y="116"/>
                </a:lnTo>
                <a:lnTo>
                  <a:pt x="987" y="116"/>
                </a:lnTo>
                <a:lnTo>
                  <a:pt x="988" y="115"/>
                </a:lnTo>
                <a:lnTo>
                  <a:pt x="990" y="115"/>
                </a:lnTo>
                <a:lnTo>
                  <a:pt x="992" y="115"/>
                </a:lnTo>
                <a:lnTo>
                  <a:pt x="994" y="114"/>
                </a:lnTo>
                <a:lnTo>
                  <a:pt x="995" y="114"/>
                </a:lnTo>
                <a:lnTo>
                  <a:pt x="998" y="113"/>
                </a:lnTo>
                <a:lnTo>
                  <a:pt x="1000" y="113"/>
                </a:lnTo>
                <a:lnTo>
                  <a:pt x="1001" y="113"/>
                </a:lnTo>
                <a:lnTo>
                  <a:pt x="1003" y="113"/>
                </a:lnTo>
                <a:lnTo>
                  <a:pt x="1005" y="113"/>
                </a:lnTo>
                <a:lnTo>
                  <a:pt x="1007" y="113"/>
                </a:lnTo>
                <a:lnTo>
                  <a:pt x="1008" y="113"/>
                </a:lnTo>
                <a:lnTo>
                  <a:pt x="1010" y="112"/>
                </a:lnTo>
                <a:lnTo>
                  <a:pt x="1012" y="112"/>
                </a:lnTo>
                <a:lnTo>
                  <a:pt x="1014" y="112"/>
                </a:lnTo>
                <a:lnTo>
                  <a:pt x="1016" y="112"/>
                </a:lnTo>
                <a:lnTo>
                  <a:pt x="1018" y="113"/>
                </a:lnTo>
                <a:lnTo>
                  <a:pt x="1020" y="113"/>
                </a:lnTo>
                <a:lnTo>
                  <a:pt x="1021" y="113"/>
                </a:lnTo>
                <a:lnTo>
                  <a:pt x="1023" y="114"/>
                </a:lnTo>
                <a:lnTo>
                  <a:pt x="1025" y="116"/>
                </a:lnTo>
                <a:lnTo>
                  <a:pt x="1027" y="116"/>
                </a:lnTo>
                <a:lnTo>
                  <a:pt x="1029" y="117"/>
                </a:lnTo>
                <a:lnTo>
                  <a:pt x="1031" y="118"/>
                </a:lnTo>
                <a:lnTo>
                  <a:pt x="1032" y="118"/>
                </a:lnTo>
                <a:lnTo>
                  <a:pt x="1034" y="118"/>
                </a:lnTo>
                <a:lnTo>
                  <a:pt x="1036" y="118"/>
                </a:lnTo>
                <a:lnTo>
                  <a:pt x="1038" y="119"/>
                </a:lnTo>
                <a:lnTo>
                  <a:pt x="1039" y="119"/>
                </a:lnTo>
                <a:lnTo>
                  <a:pt x="1041" y="119"/>
                </a:lnTo>
                <a:lnTo>
                  <a:pt x="1043" y="119"/>
                </a:lnTo>
                <a:lnTo>
                  <a:pt x="1045" y="119"/>
                </a:lnTo>
                <a:lnTo>
                  <a:pt x="1047" y="120"/>
                </a:lnTo>
                <a:lnTo>
                  <a:pt x="1049" y="121"/>
                </a:lnTo>
                <a:lnTo>
                  <a:pt x="1051" y="123"/>
                </a:lnTo>
                <a:lnTo>
                  <a:pt x="1052" y="126"/>
                </a:lnTo>
                <a:lnTo>
                  <a:pt x="1054" y="128"/>
                </a:lnTo>
                <a:lnTo>
                  <a:pt x="1056" y="130"/>
                </a:lnTo>
                <a:lnTo>
                  <a:pt x="1058" y="131"/>
                </a:lnTo>
                <a:lnTo>
                  <a:pt x="1059" y="132"/>
                </a:lnTo>
                <a:lnTo>
                  <a:pt x="1062" y="133"/>
                </a:lnTo>
                <a:lnTo>
                  <a:pt x="1064" y="134"/>
                </a:lnTo>
                <a:lnTo>
                  <a:pt x="1065" y="134"/>
                </a:lnTo>
                <a:lnTo>
                  <a:pt x="1067" y="134"/>
                </a:lnTo>
                <a:lnTo>
                  <a:pt x="1069" y="134"/>
                </a:lnTo>
                <a:lnTo>
                  <a:pt x="1071" y="133"/>
                </a:lnTo>
                <a:lnTo>
                  <a:pt x="1072" y="133"/>
                </a:lnTo>
                <a:lnTo>
                  <a:pt x="1074" y="132"/>
                </a:lnTo>
                <a:lnTo>
                  <a:pt x="1076" y="132"/>
                </a:lnTo>
                <a:lnTo>
                  <a:pt x="1078" y="135"/>
                </a:lnTo>
                <a:lnTo>
                  <a:pt x="1080" y="139"/>
                </a:lnTo>
                <a:lnTo>
                  <a:pt x="1082" y="145"/>
                </a:lnTo>
                <a:lnTo>
                  <a:pt x="1083" y="150"/>
                </a:lnTo>
                <a:lnTo>
                  <a:pt x="1085" y="151"/>
                </a:lnTo>
                <a:lnTo>
                  <a:pt x="1087" y="152"/>
                </a:lnTo>
                <a:lnTo>
                  <a:pt x="1089" y="152"/>
                </a:lnTo>
                <a:lnTo>
                  <a:pt x="1090" y="152"/>
                </a:lnTo>
                <a:lnTo>
                  <a:pt x="1092" y="152"/>
                </a:lnTo>
                <a:lnTo>
                  <a:pt x="1095" y="151"/>
                </a:lnTo>
                <a:lnTo>
                  <a:pt x="1096" y="150"/>
                </a:lnTo>
                <a:lnTo>
                  <a:pt x="1098" y="150"/>
                </a:lnTo>
                <a:lnTo>
                  <a:pt x="1100" y="150"/>
                </a:lnTo>
                <a:lnTo>
                  <a:pt x="1102" y="150"/>
                </a:lnTo>
                <a:lnTo>
                  <a:pt x="1103" y="150"/>
                </a:lnTo>
                <a:lnTo>
                  <a:pt x="1105" y="150"/>
                </a:lnTo>
                <a:lnTo>
                  <a:pt x="1107" y="150"/>
                </a:lnTo>
                <a:lnTo>
                  <a:pt x="1109" y="150"/>
                </a:lnTo>
                <a:lnTo>
                  <a:pt x="1111" y="150"/>
                </a:lnTo>
                <a:lnTo>
                  <a:pt x="1113" y="150"/>
                </a:lnTo>
                <a:lnTo>
                  <a:pt x="1115" y="150"/>
                </a:lnTo>
                <a:lnTo>
                  <a:pt x="1116" y="150"/>
                </a:lnTo>
                <a:lnTo>
                  <a:pt x="1118" y="150"/>
                </a:lnTo>
                <a:lnTo>
                  <a:pt x="1120" y="150"/>
                </a:lnTo>
                <a:lnTo>
                  <a:pt x="1122" y="150"/>
                </a:lnTo>
                <a:lnTo>
                  <a:pt x="1123" y="150"/>
                </a:lnTo>
                <a:lnTo>
                  <a:pt x="1125" y="150"/>
                </a:lnTo>
                <a:lnTo>
                  <a:pt x="1127" y="150"/>
                </a:lnTo>
                <a:lnTo>
                  <a:pt x="1129" y="150"/>
                </a:lnTo>
                <a:lnTo>
                  <a:pt x="1131" y="149"/>
                </a:lnTo>
                <a:lnTo>
                  <a:pt x="1133" y="149"/>
                </a:lnTo>
                <a:lnTo>
                  <a:pt x="1135" y="150"/>
                </a:lnTo>
                <a:lnTo>
                  <a:pt x="1136" y="151"/>
                </a:lnTo>
                <a:lnTo>
                  <a:pt x="1138" y="151"/>
                </a:lnTo>
                <a:lnTo>
                  <a:pt x="1140" y="152"/>
                </a:lnTo>
                <a:lnTo>
                  <a:pt x="1142" y="154"/>
                </a:lnTo>
                <a:lnTo>
                  <a:pt x="1144" y="155"/>
                </a:lnTo>
                <a:lnTo>
                  <a:pt x="1146" y="155"/>
                </a:lnTo>
                <a:lnTo>
                  <a:pt x="1147" y="155"/>
                </a:lnTo>
                <a:lnTo>
                  <a:pt x="1149" y="155"/>
                </a:lnTo>
                <a:lnTo>
                  <a:pt x="1151" y="155"/>
                </a:lnTo>
                <a:lnTo>
                  <a:pt x="1153" y="155"/>
                </a:lnTo>
                <a:lnTo>
                  <a:pt x="1154" y="155"/>
                </a:lnTo>
                <a:lnTo>
                  <a:pt x="1156" y="154"/>
                </a:lnTo>
                <a:lnTo>
                  <a:pt x="1158" y="153"/>
                </a:lnTo>
                <a:lnTo>
                  <a:pt x="1160" y="152"/>
                </a:lnTo>
                <a:lnTo>
                  <a:pt x="1162" y="152"/>
                </a:lnTo>
                <a:lnTo>
                  <a:pt x="1164" y="152"/>
                </a:lnTo>
                <a:lnTo>
                  <a:pt x="1166" y="152"/>
                </a:lnTo>
                <a:lnTo>
                  <a:pt x="1167" y="152"/>
                </a:lnTo>
                <a:lnTo>
                  <a:pt x="1169" y="152"/>
                </a:lnTo>
                <a:lnTo>
                  <a:pt x="1171" y="153"/>
                </a:lnTo>
                <a:lnTo>
                  <a:pt x="1173" y="152"/>
                </a:lnTo>
                <a:lnTo>
                  <a:pt x="1174" y="152"/>
                </a:lnTo>
                <a:lnTo>
                  <a:pt x="1177" y="152"/>
                </a:lnTo>
                <a:lnTo>
                  <a:pt x="1179" y="152"/>
                </a:lnTo>
                <a:lnTo>
                  <a:pt x="1180" y="151"/>
                </a:lnTo>
                <a:lnTo>
                  <a:pt x="1182" y="151"/>
                </a:lnTo>
                <a:lnTo>
                  <a:pt x="1184" y="151"/>
                </a:lnTo>
                <a:lnTo>
                  <a:pt x="1186" y="151"/>
                </a:lnTo>
                <a:lnTo>
                  <a:pt x="1187" y="151"/>
                </a:lnTo>
                <a:lnTo>
                  <a:pt x="1189" y="151"/>
                </a:lnTo>
                <a:lnTo>
                  <a:pt x="1191" y="150"/>
                </a:lnTo>
                <a:lnTo>
                  <a:pt x="1193" y="150"/>
                </a:lnTo>
                <a:lnTo>
                  <a:pt x="1195" y="148"/>
                </a:lnTo>
                <a:lnTo>
                  <a:pt x="1197" y="147"/>
                </a:lnTo>
                <a:lnTo>
                  <a:pt x="1198" y="147"/>
                </a:lnTo>
                <a:lnTo>
                  <a:pt x="1200" y="146"/>
                </a:lnTo>
                <a:lnTo>
                  <a:pt x="1202" y="146"/>
                </a:lnTo>
                <a:lnTo>
                  <a:pt x="1204" y="146"/>
                </a:lnTo>
                <a:lnTo>
                  <a:pt x="1205" y="147"/>
                </a:lnTo>
                <a:lnTo>
                  <a:pt x="1207" y="148"/>
                </a:lnTo>
                <a:lnTo>
                  <a:pt x="1210" y="149"/>
                </a:lnTo>
                <a:lnTo>
                  <a:pt x="1211" y="150"/>
                </a:lnTo>
                <a:lnTo>
                  <a:pt x="1213" y="150"/>
                </a:lnTo>
                <a:lnTo>
                  <a:pt x="1215" y="150"/>
                </a:lnTo>
                <a:lnTo>
                  <a:pt x="1217" y="150"/>
                </a:lnTo>
                <a:lnTo>
                  <a:pt x="1218" y="149"/>
                </a:lnTo>
                <a:lnTo>
                  <a:pt x="1220" y="147"/>
                </a:lnTo>
                <a:lnTo>
                  <a:pt x="1222" y="147"/>
                </a:lnTo>
                <a:lnTo>
                  <a:pt x="1224" y="147"/>
                </a:lnTo>
                <a:lnTo>
                  <a:pt x="1226" y="149"/>
                </a:lnTo>
                <a:lnTo>
                  <a:pt x="1228" y="151"/>
                </a:lnTo>
                <a:lnTo>
                  <a:pt x="1230" y="152"/>
                </a:lnTo>
                <a:lnTo>
                  <a:pt x="1231" y="152"/>
                </a:lnTo>
                <a:lnTo>
                  <a:pt x="1233" y="152"/>
                </a:lnTo>
                <a:lnTo>
                  <a:pt x="1235" y="152"/>
                </a:lnTo>
                <a:lnTo>
                  <a:pt x="1237" y="152"/>
                </a:lnTo>
                <a:lnTo>
                  <a:pt x="1238" y="152"/>
                </a:lnTo>
                <a:lnTo>
                  <a:pt x="1241" y="152"/>
                </a:lnTo>
                <a:lnTo>
                  <a:pt x="1242" y="152"/>
                </a:lnTo>
                <a:lnTo>
                  <a:pt x="1244" y="152"/>
                </a:lnTo>
                <a:lnTo>
                  <a:pt x="1246" y="151"/>
                </a:lnTo>
                <a:lnTo>
                  <a:pt x="1248" y="151"/>
                </a:lnTo>
                <a:lnTo>
                  <a:pt x="1250" y="150"/>
                </a:lnTo>
                <a:lnTo>
                  <a:pt x="1251" y="150"/>
                </a:lnTo>
                <a:lnTo>
                  <a:pt x="1253" y="150"/>
                </a:lnTo>
                <a:lnTo>
                  <a:pt x="1255" y="150"/>
                </a:lnTo>
                <a:lnTo>
                  <a:pt x="1257" y="150"/>
                </a:lnTo>
                <a:lnTo>
                  <a:pt x="1259" y="150"/>
                </a:lnTo>
                <a:lnTo>
                  <a:pt x="1261" y="150"/>
                </a:lnTo>
                <a:lnTo>
                  <a:pt x="1262" y="150"/>
                </a:lnTo>
                <a:lnTo>
                  <a:pt x="1264" y="151"/>
                </a:lnTo>
                <a:lnTo>
                  <a:pt x="1266" y="151"/>
                </a:lnTo>
                <a:lnTo>
                  <a:pt x="1268" y="151"/>
                </a:lnTo>
                <a:lnTo>
                  <a:pt x="1269" y="151"/>
                </a:lnTo>
                <a:lnTo>
                  <a:pt x="1271" y="152"/>
                </a:lnTo>
                <a:lnTo>
                  <a:pt x="1274" y="152"/>
                </a:lnTo>
                <a:lnTo>
                  <a:pt x="1275" y="152"/>
                </a:lnTo>
                <a:lnTo>
                  <a:pt x="1277" y="152"/>
                </a:lnTo>
                <a:lnTo>
                  <a:pt x="1279" y="152"/>
                </a:lnTo>
                <a:lnTo>
                  <a:pt x="1281" y="152"/>
                </a:lnTo>
                <a:lnTo>
                  <a:pt x="1282" y="152"/>
                </a:lnTo>
                <a:lnTo>
                  <a:pt x="1284" y="151"/>
                </a:lnTo>
                <a:lnTo>
                  <a:pt x="1286" y="150"/>
                </a:lnTo>
                <a:lnTo>
                  <a:pt x="1288" y="149"/>
                </a:lnTo>
                <a:lnTo>
                  <a:pt x="1290" y="149"/>
                </a:lnTo>
                <a:lnTo>
                  <a:pt x="1292" y="150"/>
                </a:lnTo>
                <a:lnTo>
                  <a:pt x="1294" y="150"/>
                </a:lnTo>
                <a:lnTo>
                  <a:pt x="1295" y="151"/>
                </a:lnTo>
                <a:lnTo>
                  <a:pt x="1297" y="152"/>
                </a:lnTo>
                <a:lnTo>
                  <a:pt x="1299" y="153"/>
                </a:lnTo>
                <a:lnTo>
                  <a:pt x="1301" y="153"/>
                </a:lnTo>
                <a:lnTo>
                  <a:pt x="1302" y="153"/>
                </a:lnTo>
                <a:lnTo>
                  <a:pt x="1304" y="154"/>
                </a:lnTo>
                <a:lnTo>
                  <a:pt x="1306" y="154"/>
                </a:lnTo>
                <a:lnTo>
                  <a:pt x="1308" y="154"/>
                </a:lnTo>
                <a:lnTo>
                  <a:pt x="1310" y="156"/>
                </a:lnTo>
                <a:lnTo>
                  <a:pt x="1312" y="156"/>
                </a:lnTo>
                <a:lnTo>
                  <a:pt x="1313" y="157"/>
                </a:lnTo>
                <a:lnTo>
                  <a:pt x="1315" y="157"/>
                </a:lnTo>
                <a:lnTo>
                  <a:pt x="1317" y="157"/>
                </a:lnTo>
                <a:lnTo>
                  <a:pt x="1319" y="157"/>
                </a:lnTo>
                <a:lnTo>
                  <a:pt x="1320" y="157"/>
                </a:lnTo>
                <a:lnTo>
                  <a:pt x="1323" y="156"/>
                </a:lnTo>
                <a:lnTo>
                  <a:pt x="1325" y="156"/>
                </a:lnTo>
                <a:lnTo>
                  <a:pt x="1326" y="156"/>
                </a:lnTo>
                <a:lnTo>
                  <a:pt x="1328" y="156"/>
                </a:lnTo>
                <a:lnTo>
                  <a:pt x="1330" y="156"/>
                </a:lnTo>
                <a:lnTo>
                  <a:pt x="1332" y="156"/>
                </a:lnTo>
                <a:lnTo>
                  <a:pt x="1333" y="155"/>
                </a:lnTo>
                <a:lnTo>
                  <a:pt x="1335" y="155"/>
                </a:lnTo>
                <a:lnTo>
                  <a:pt x="1337" y="155"/>
                </a:lnTo>
                <a:lnTo>
                  <a:pt x="1339" y="155"/>
                </a:lnTo>
                <a:lnTo>
                  <a:pt x="1341" y="155"/>
                </a:lnTo>
                <a:lnTo>
                  <a:pt x="1343" y="155"/>
                </a:lnTo>
                <a:lnTo>
                  <a:pt x="1345" y="155"/>
                </a:lnTo>
                <a:lnTo>
                  <a:pt x="1346" y="153"/>
                </a:lnTo>
                <a:lnTo>
                  <a:pt x="1348" y="152"/>
                </a:lnTo>
                <a:lnTo>
                  <a:pt x="1350" y="152"/>
                </a:lnTo>
                <a:lnTo>
                  <a:pt x="1352" y="153"/>
                </a:lnTo>
                <a:lnTo>
                  <a:pt x="1353" y="154"/>
                </a:lnTo>
                <a:lnTo>
                  <a:pt x="1356" y="154"/>
                </a:lnTo>
                <a:lnTo>
                  <a:pt x="1357" y="154"/>
                </a:lnTo>
                <a:lnTo>
                  <a:pt x="1359" y="154"/>
                </a:lnTo>
                <a:lnTo>
                  <a:pt x="1361" y="154"/>
                </a:lnTo>
                <a:lnTo>
                  <a:pt x="1363" y="154"/>
                </a:lnTo>
                <a:lnTo>
                  <a:pt x="1364" y="154"/>
                </a:lnTo>
                <a:lnTo>
                  <a:pt x="1366" y="154"/>
                </a:lnTo>
                <a:lnTo>
                  <a:pt x="1368" y="154"/>
                </a:lnTo>
                <a:lnTo>
                  <a:pt x="1370" y="154"/>
                </a:lnTo>
                <a:lnTo>
                  <a:pt x="1372" y="154"/>
                </a:lnTo>
                <a:lnTo>
                  <a:pt x="1374" y="154"/>
                </a:lnTo>
                <a:lnTo>
                  <a:pt x="1376" y="155"/>
                </a:lnTo>
                <a:lnTo>
                  <a:pt x="1377" y="157"/>
                </a:lnTo>
                <a:lnTo>
                  <a:pt x="1379" y="158"/>
                </a:lnTo>
                <a:lnTo>
                  <a:pt x="1381" y="159"/>
                </a:lnTo>
                <a:lnTo>
                  <a:pt x="1383" y="161"/>
                </a:lnTo>
                <a:lnTo>
                  <a:pt x="1384" y="161"/>
                </a:lnTo>
                <a:lnTo>
                  <a:pt x="1386" y="161"/>
                </a:lnTo>
                <a:lnTo>
                  <a:pt x="1389" y="161"/>
                </a:lnTo>
                <a:lnTo>
                  <a:pt x="1390" y="161"/>
                </a:lnTo>
                <a:lnTo>
                  <a:pt x="1392" y="161"/>
                </a:lnTo>
                <a:lnTo>
                  <a:pt x="1394" y="161"/>
                </a:lnTo>
                <a:lnTo>
                  <a:pt x="1396" y="162"/>
                </a:lnTo>
                <a:lnTo>
                  <a:pt x="1397" y="162"/>
                </a:lnTo>
                <a:lnTo>
                  <a:pt x="1399" y="162"/>
                </a:lnTo>
                <a:lnTo>
                  <a:pt x="1401" y="161"/>
                </a:lnTo>
                <a:lnTo>
                  <a:pt x="1403" y="162"/>
                </a:lnTo>
                <a:lnTo>
                  <a:pt x="1405" y="161"/>
                </a:lnTo>
                <a:lnTo>
                  <a:pt x="1407" y="162"/>
                </a:lnTo>
                <a:lnTo>
                  <a:pt x="1409" y="162"/>
                </a:lnTo>
                <a:lnTo>
                  <a:pt x="1410" y="162"/>
                </a:lnTo>
                <a:lnTo>
                  <a:pt x="1412" y="162"/>
                </a:lnTo>
                <a:lnTo>
                  <a:pt x="1414" y="162"/>
                </a:lnTo>
                <a:lnTo>
                  <a:pt x="1416" y="162"/>
                </a:lnTo>
                <a:lnTo>
                  <a:pt x="1417" y="162"/>
                </a:lnTo>
                <a:lnTo>
                  <a:pt x="1419" y="162"/>
                </a:lnTo>
                <a:lnTo>
                  <a:pt x="1421" y="162"/>
                </a:lnTo>
                <a:lnTo>
                  <a:pt x="1423" y="162"/>
                </a:lnTo>
                <a:lnTo>
                  <a:pt x="1425" y="162"/>
                </a:lnTo>
                <a:lnTo>
                  <a:pt x="1427" y="162"/>
                </a:lnTo>
                <a:lnTo>
                  <a:pt x="1428" y="162"/>
                </a:lnTo>
                <a:lnTo>
                  <a:pt x="1430" y="162"/>
                </a:lnTo>
                <a:lnTo>
                  <a:pt x="1432" y="162"/>
                </a:lnTo>
                <a:lnTo>
                  <a:pt x="1434" y="162"/>
                </a:lnTo>
                <a:lnTo>
                  <a:pt x="1435" y="162"/>
                </a:lnTo>
                <a:lnTo>
                  <a:pt x="1438" y="162"/>
                </a:lnTo>
                <a:lnTo>
                  <a:pt x="1440" y="162"/>
                </a:lnTo>
                <a:lnTo>
                  <a:pt x="1441" y="162"/>
                </a:lnTo>
                <a:lnTo>
                  <a:pt x="1443" y="162"/>
                </a:lnTo>
                <a:lnTo>
                  <a:pt x="1445" y="161"/>
                </a:lnTo>
                <a:lnTo>
                  <a:pt x="1447" y="161"/>
                </a:lnTo>
                <a:lnTo>
                  <a:pt x="1448" y="160"/>
                </a:lnTo>
                <a:lnTo>
                  <a:pt x="1450" y="160"/>
                </a:lnTo>
                <a:lnTo>
                  <a:pt x="1452" y="160"/>
                </a:lnTo>
                <a:lnTo>
                  <a:pt x="1454" y="160"/>
                </a:lnTo>
                <a:lnTo>
                  <a:pt x="1456" y="160"/>
                </a:lnTo>
                <a:lnTo>
                  <a:pt x="1458" y="160"/>
                </a:lnTo>
                <a:lnTo>
                  <a:pt x="1460" y="160"/>
                </a:lnTo>
                <a:lnTo>
                  <a:pt x="1461" y="160"/>
                </a:lnTo>
                <a:lnTo>
                  <a:pt x="1463" y="160"/>
                </a:lnTo>
                <a:lnTo>
                  <a:pt x="1465" y="160"/>
                </a:lnTo>
                <a:lnTo>
                  <a:pt x="1467" y="159"/>
                </a:lnTo>
                <a:lnTo>
                  <a:pt x="1468" y="157"/>
                </a:lnTo>
                <a:lnTo>
                  <a:pt x="1471" y="156"/>
                </a:lnTo>
                <a:lnTo>
                  <a:pt x="1472" y="156"/>
                </a:lnTo>
                <a:lnTo>
                  <a:pt x="1474" y="156"/>
                </a:lnTo>
                <a:lnTo>
                  <a:pt x="1476" y="155"/>
                </a:lnTo>
                <a:lnTo>
                  <a:pt x="1478" y="155"/>
                </a:lnTo>
                <a:lnTo>
                  <a:pt x="1479" y="154"/>
                </a:lnTo>
                <a:lnTo>
                  <a:pt x="1481" y="154"/>
                </a:lnTo>
                <a:lnTo>
                  <a:pt x="1483" y="154"/>
                </a:lnTo>
                <a:lnTo>
                  <a:pt x="1485" y="154"/>
                </a:lnTo>
                <a:lnTo>
                  <a:pt x="1487" y="154"/>
                </a:lnTo>
                <a:lnTo>
                  <a:pt x="1489" y="155"/>
                </a:lnTo>
                <a:lnTo>
                  <a:pt x="1491" y="156"/>
                </a:lnTo>
                <a:lnTo>
                  <a:pt x="1492" y="158"/>
                </a:lnTo>
                <a:lnTo>
                  <a:pt x="1494" y="158"/>
                </a:lnTo>
                <a:lnTo>
                  <a:pt x="1496" y="158"/>
                </a:lnTo>
                <a:lnTo>
                  <a:pt x="1498" y="159"/>
                </a:lnTo>
                <a:lnTo>
                  <a:pt x="1499" y="159"/>
                </a:lnTo>
                <a:lnTo>
                  <a:pt x="1502" y="160"/>
                </a:lnTo>
                <a:lnTo>
                  <a:pt x="1504" y="160"/>
                </a:lnTo>
                <a:lnTo>
                  <a:pt x="1505" y="160"/>
                </a:lnTo>
                <a:lnTo>
                  <a:pt x="1507" y="160"/>
                </a:lnTo>
                <a:lnTo>
                  <a:pt x="1509" y="160"/>
                </a:lnTo>
                <a:lnTo>
                  <a:pt x="1511" y="160"/>
                </a:lnTo>
                <a:lnTo>
                  <a:pt x="1512" y="159"/>
                </a:lnTo>
                <a:lnTo>
                  <a:pt x="1514" y="159"/>
                </a:lnTo>
                <a:lnTo>
                  <a:pt x="1516" y="159"/>
                </a:lnTo>
                <a:lnTo>
                  <a:pt x="1518" y="159"/>
                </a:lnTo>
                <a:lnTo>
                  <a:pt x="1520" y="158"/>
                </a:lnTo>
                <a:lnTo>
                  <a:pt x="1522" y="159"/>
                </a:lnTo>
                <a:lnTo>
                  <a:pt x="1524" y="159"/>
                </a:lnTo>
                <a:lnTo>
                  <a:pt x="1525" y="159"/>
                </a:lnTo>
                <a:lnTo>
                  <a:pt x="1527" y="159"/>
                </a:lnTo>
                <a:lnTo>
                  <a:pt x="1529" y="159"/>
                </a:lnTo>
                <a:lnTo>
                  <a:pt x="1531" y="159"/>
                </a:lnTo>
                <a:lnTo>
                  <a:pt x="1532" y="159"/>
                </a:lnTo>
                <a:lnTo>
                  <a:pt x="1535" y="159"/>
                </a:lnTo>
                <a:lnTo>
                  <a:pt x="1536" y="159"/>
                </a:lnTo>
                <a:lnTo>
                  <a:pt x="1538" y="159"/>
                </a:lnTo>
                <a:lnTo>
                  <a:pt x="1540" y="160"/>
                </a:lnTo>
                <a:lnTo>
                  <a:pt x="1542" y="159"/>
                </a:lnTo>
                <a:lnTo>
                  <a:pt x="1543" y="159"/>
                </a:lnTo>
                <a:lnTo>
                  <a:pt x="1545" y="159"/>
                </a:lnTo>
                <a:lnTo>
                  <a:pt x="1547" y="159"/>
                </a:lnTo>
                <a:lnTo>
                  <a:pt x="1549" y="159"/>
                </a:lnTo>
                <a:lnTo>
                  <a:pt x="1551" y="159"/>
                </a:lnTo>
                <a:lnTo>
                  <a:pt x="1553" y="159"/>
                </a:lnTo>
                <a:lnTo>
                  <a:pt x="1555" y="159"/>
                </a:lnTo>
                <a:lnTo>
                  <a:pt x="1556" y="159"/>
                </a:lnTo>
                <a:lnTo>
                  <a:pt x="1558" y="158"/>
                </a:lnTo>
                <a:lnTo>
                  <a:pt x="1560" y="158"/>
                </a:lnTo>
                <a:lnTo>
                  <a:pt x="1562" y="158"/>
                </a:lnTo>
                <a:lnTo>
                  <a:pt x="1563" y="158"/>
                </a:lnTo>
                <a:lnTo>
                  <a:pt x="1565" y="158"/>
                </a:lnTo>
                <a:lnTo>
                  <a:pt x="1568" y="156"/>
                </a:lnTo>
                <a:lnTo>
                  <a:pt x="1569" y="154"/>
                </a:lnTo>
                <a:lnTo>
                  <a:pt x="1571" y="153"/>
                </a:lnTo>
                <a:lnTo>
                  <a:pt x="1573" y="151"/>
                </a:lnTo>
                <a:lnTo>
                  <a:pt x="1575" y="151"/>
                </a:lnTo>
                <a:lnTo>
                  <a:pt x="1576" y="150"/>
                </a:lnTo>
                <a:lnTo>
                  <a:pt x="1578" y="150"/>
                </a:lnTo>
                <a:lnTo>
                  <a:pt x="1580" y="150"/>
                </a:lnTo>
                <a:lnTo>
                  <a:pt x="1582" y="151"/>
                </a:lnTo>
                <a:lnTo>
                  <a:pt x="1584" y="151"/>
                </a:lnTo>
                <a:lnTo>
                  <a:pt x="1586" y="151"/>
                </a:lnTo>
                <a:lnTo>
                  <a:pt x="1587" y="151"/>
                </a:lnTo>
                <a:lnTo>
                  <a:pt x="1589" y="152"/>
                </a:lnTo>
                <a:lnTo>
                  <a:pt x="1591" y="152"/>
                </a:lnTo>
                <a:lnTo>
                  <a:pt x="1593" y="152"/>
                </a:lnTo>
                <a:lnTo>
                  <a:pt x="1594" y="152"/>
                </a:lnTo>
                <a:lnTo>
                  <a:pt x="1596" y="152"/>
                </a:lnTo>
                <a:lnTo>
                  <a:pt x="1598" y="152"/>
                </a:lnTo>
                <a:lnTo>
                  <a:pt x="1600" y="152"/>
                </a:lnTo>
                <a:lnTo>
                  <a:pt x="1602" y="151"/>
                </a:lnTo>
                <a:lnTo>
                  <a:pt x="1604" y="151"/>
                </a:lnTo>
                <a:lnTo>
                  <a:pt x="1606" y="151"/>
                </a:lnTo>
                <a:lnTo>
                  <a:pt x="1607" y="151"/>
                </a:lnTo>
                <a:lnTo>
                  <a:pt x="1609" y="151"/>
                </a:lnTo>
                <a:lnTo>
                  <a:pt x="1611" y="150"/>
                </a:lnTo>
                <a:lnTo>
                  <a:pt x="1613" y="151"/>
                </a:lnTo>
                <a:lnTo>
                  <a:pt x="1614" y="151"/>
                </a:lnTo>
                <a:lnTo>
                  <a:pt x="1617" y="151"/>
                </a:lnTo>
                <a:lnTo>
                  <a:pt x="1619" y="151"/>
                </a:lnTo>
                <a:lnTo>
                  <a:pt x="1620" y="151"/>
                </a:lnTo>
                <a:lnTo>
                  <a:pt x="1622" y="150"/>
                </a:lnTo>
                <a:lnTo>
                  <a:pt x="1624" y="150"/>
                </a:lnTo>
                <a:lnTo>
                  <a:pt x="1626" y="150"/>
                </a:lnTo>
                <a:lnTo>
                  <a:pt x="1627" y="150"/>
                </a:lnTo>
                <a:lnTo>
                  <a:pt x="1629" y="151"/>
                </a:lnTo>
                <a:lnTo>
                  <a:pt x="1631" y="151"/>
                </a:lnTo>
                <a:lnTo>
                  <a:pt x="1633" y="150"/>
                </a:lnTo>
                <a:lnTo>
                  <a:pt x="1635" y="150"/>
                </a:lnTo>
                <a:lnTo>
                  <a:pt x="1637" y="151"/>
                </a:lnTo>
                <a:lnTo>
                  <a:pt x="1638" y="153"/>
                </a:lnTo>
                <a:lnTo>
                  <a:pt x="1640" y="154"/>
                </a:lnTo>
                <a:lnTo>
                  <a:pt x="1642" y="155"/>
                </a:lnTo>
                <a:lnTo>
                  <a:pt x="1644" y="157"/>
                </a:lnTo>
                <a:lnTo>
                  <a:pt x="1646" y="157"/>
                </a:lnTo>
                <a:lnTo>
                  <a:pt x="1647" y="158"/>
                </a:lnTo>
                <a:lnTo>
                  <a:pt x="1650" y="158"/>
                </a:lnTo>
                <a:lnTo>
                  <a:pt x="1651" y="159"/>
                </a:lnTo>
                <a:lnTo>
                  <a:pt x="1653" y="160"/>
                </a:lnTo>
                <a:lnTo>
                  <a:pt x="1655" y="159"/>
                </a:lnTo>
                <a:lnTo>
                  <a:pt x="1657" y="154"/>
                </a:lnTo>
                <a:lnTo>
                  <a:pt x="1658" y="154"/>
                </a:lnTo>
                <a:lnTo>
                  <a:pt x="1660" y="155"/>
                </a:lnTo>
                <a:lnTo>
                  <a:pt x="1662" y="156"/>
                </a:lnTo>
                <a:lnTo>
                  <a:pt x="1664" y="156"/>
                </a:lnTo>
                <a:lnTo>
                  <a:pt x="1666" y="156"/>
                </a:lnTo>
                <a:lnTo>
                  <a:pt x="1668" y="156"/>
                </a:lnTo>
                <a:lnTo>
                  <a:pt x="1670" y="156"/>
                </a:lnTo>
                <a:lnTo>
                  <a:pt x="1671" y="157"/>
                </a:lnTo>
                <a:lnTo>
                  <a:pt x="1673" y="157"/>
                </a:lnTo>
                <a:lnTo>
                  <a:pt x="1675" y="157"/>
                </a:lnTo>
                <a:lnTo>
                  <a:pt x="1677" y="157"/>
                </a:lnTo>
                <a:lnTo>
                  <a:pt x="1678" y="157"/>
                </a:lnTo>
                <a:lnTo>
                  <a:pt x="1680" y="156"/>
                </a:lnTo>
                <a:lnTo>
                  <a:pt x="1683" y="155"/>
                </a:lnTo>
                <a:lnTo>
                  <a:pt x="1684" y="154"/>
                </a:lnTo>
                <a:lnTo>
                  <a:pt x="1686" y="154"/>
                </a:lnTo>
                <a:lnTo>
                  <a:pt x="1688" y="154"/>
                </a:lnTo>
                <a:lnTo>
                  <a:pt x="1690" y="154"/>
                </a:lnTo>
                <a:lnTo>
                  <a:pt x="1691" y="154"/>
                </a:lnTo>
                <a:lnTo>
                  <a:pt x="1693" y="153"/>
                </a:lnTo>
                <a:lnTo>
                  <a:pt x="1695" y="153"/>
                </a:lnTo>
                <a:lnTo>
                  <a:pt x="1697" y="153"/>
                </a:lnTo>
                <a:lnTo>
                  <a:pt x="1699" y="153"/>
                </a:lnTo>
                <a:lnTo>
                  <a:pt x="1701" y="153"/>
                </a:lnTo>
                <a:lnTo>
                  <a:pt x="1702" y="153"/>
                </a:lnTo>
                <a:lnTo>
                  <a:pt x="1704" y="153"/>
                </a:lnTo>
                <a:lnTo>
                  <a:pt x="1706" y="153"/>
                </a:lnTo>
                <a:lnTo>
                  <a:pt x="1708" y="153"/>
                </a:lnTo>
                <a:lnTo>
                  <a:pt x="1709" y="153"/>
                </a:lnTo>
                <a:lnTo>
                  <a:pt x="1711" y="153"/>
                </a:lnTo>
                <a:lnTo>
                  <a:pt x="1714" y="153"/>
                </a:lnTo>
                <a:lnTo>
                  <a:pt x="1715" y="153"/>
                </a:lnTo>
                <a:lnTo>
                  <a:pt x="1717" y="153"/>
                </a:lnTo>
                <a:lnTo>
                  <a:pt x="1719" y="152"/>
                </a:lnTo>
                <a:lnTo>
                  <a:pt x="1721" y="152"/>
                </a:lnTo>
                <a:lnTo>
                  <a:pt x="1722" y="152"/>
                </a:lnTo>
                <a:lnTo>
                  <a:pt x="1724" y="153"/>
                </a:lnTo>
                <a:lnTo>
                  <a:pt x="1726" y="152"/>
                </a:lnTo>
                <a:lnTo>
                  <a:pt x="1728" y="152"/>
                </a:lnTo>
                <a:lnTo>
                  <a:pt x="1730" y="152"/>
                </a:lnTo>
                <a:lnTo>
                  <a:pt x="1732" y="152"/>
                </a:lnTo>
                <a:lnTo>
                  <a:pt x="1734" y="152"/>
                </a:lnTo>
                <a:lnTo>
                  <a:pt x="1735" y="152"/>
                </a:lnTo>
                <a:lnTo>
                  <a:pt x="1737" y="152"/>
                </a:lnTo>
                <a:lnTo>
                  <a:pt x="1739" y="152"/>
                </a:lnTo>
                <a:lnTo>
                  <a:pt x="1741" y="151"/>
                </a:lnTo>
                <a:lnTo>
                  <a:pt x="1742" y="151"/>
                </a:lnTo>
                <a:lnTo>
                  <a:pt x="1744" y="151"/>
                </a:lnTo>
                <a:lnTo>
                  <a:pt x="1746" y="151"/>
                </a:lnTo>
                <a:lnTo>
                  <a:pt x="1748" y="151"/>
                </a:lnTo>
                <a:lnTo>
                  <a:pt x="1750" y="151"/>
                </a:lnTo>
                <a:lnTo>
                  <a:pt x="1752" y="153"/>
                </a:lnTo>
                <a:lnTo>
                  <a:pt x="1753" y="153"/>
                </a:lnTo>
                <a:lnTo>
                  <a:pt x="1755" y="154"/>
                </a:lnTo>
                <a:lnTo>
                  <a:pt x="1757" y="155"/>
                </a:lnTo>
                <a:lnTo>
                  <a:pt x="1759" y="155"/>
                </a:lnTo>
                <a:lnTo>
                  <a:pt x="1761" y="155"/>
                </a:lnTo>
                <a:lnTo>
                  <a:pt x="1763" y="155"/>
                </a:lnTo>
                <a:lnTo>
                  <a:pt x="1765" y="155"/>
                </a:lnTo>
                <a:lnTo>
                  <a:pt x="1766" y="155"/>
                </a:lnTo>
                <a:lnTo>
                  <a:pt x="1768" y="155"/>
                </a:lnTo>
                <a:lnTo>
                  <a:pt x="1770" y="154"/>
                </a:lnTo>
                <a:lnTo>
                  <a:pt x="1772" y="154"/>
                </a:lnTo>
                <a:lnTo>
                  <a:pt x="1773" y="153"/>
                </a:lnTo>
                <a:lnTo>
                  <a:pt x="1775" y="153"/>
                </a:lnTo>
                <a:lnTo>
                  <a:pt x="1777" y="152"/>
                </a:lnTo>
                <a:lnTo>
                  <a:pt x="1779" y="151"/>
                </a:lnTo>
                <a:lnTo>
                  <a:pt x="1781" y="151"/>
                </a:lnTo>
                <a:lnTo>
                  <a:pt x="1783" y="151"/>
                </a:lnTo>
                <a:lnTo>
                  <a:pt x="1785" y="151"/>
                </a:lnTo>
                <a:lnTo>
                  <a:pt x="1786" y="151"/>
                </a:lnTo>
                <a:lnTo>
                  <a:pt x="1788" y="151"/>
                </a:lnTo>
                <a:lnTo>
                  <a:pt x="1790" y="151"/>
                </a:lnTo>
                <a:lnTo>
                  <a:pt x="1792" y="150"/>
                </a:lnTo>
                <a:lnTo>
                  <a:pt x="1793" y="150"/>
                </a:lnTo>
                <a:lnTo>
                  <a:pt x="1796" y="150"/>
                </a:lnTo>
                <a:lnTo>
                  <a:pt x="1798" y="150"/>
                </a:lnTo>
                <a:lnTo>
                  <a:pt x="1799" y="150"/>
                </a:lnTo>
                <a:lnTo>
                  <a:pt x="1801" y="150"/>
                </a:lnTo>
                <a:lnTo>
                  <a:pt x="1803" y="149"/>
                </a:lnTo>
                <a:lnTo>
                  <a:pt x="1805" y="149"/>
                </a:lnTo>
                <a:lnTo>
                  <a:pt x="1806" y="148"/>
                </a:lnTo>
                <a:lnTo>
                  <a:pt x="1808" y="148"/>
                </a:lnTo>
                <a:lnTo>
                  <a:pt x="1810" y="148"/>
                </a:lnTo>
                <a:lnTo>
                  <a:pt x="1812" y="148"/>
                </a:lnTo>
                <a:lnTo>
                  <a:pt x="1814" y="148"/>
                </a:lnTo>
                <a:lnTo>
                  <a:pt x="1816" y="148"/>
                </a:lnTo>
                <a:lnTo>
                  <a:pt x="1817" y="149"/>
                </a:lnTo>
                <a:lnTo>
                  <a:pt x="1819" y="150"/>
                </a:lnTo>
                <a:lnTo>
                  <a:pt x="1821" y="151"/>
                </a:lnTo>
                <a:lnTo>
                  <a:pt x="1823" y="151"/>
                </a:lnTo>
                <a:lnTo>
                  <a:pt x="1824" y="152"/>
                </a:lnTo>
                <a:lnTo>
                  <a:pt x="1826" y="152"/>
                </a:lnTo>
                <a:lnTo>
                  <a:pt x="1829" y="152"/>
                </a:lnTo>
                <a:lnTo>
                  <a:pt x="1830" y="153"/>
                </a:lnTo>
                <a:lnTo>
                  <a:pt x="1832" y="154"/>
                </a:lnTo>
                <a:lnTo>
                  <a:pt x="1834" y="154"/>
                </a:lnTo>
                <a:lnTo>
                  <a:pt x="1836" y="154"/>
                </a:lnTo>
                <a:lnTo>
                  <a:pt x="1837" y="153"/>
                </a:lnTo>
                <a:lnTo>
                  <a:pt x="1839" y="153"/>
                </a:lnTo>
                <a:lnTo>
                  <a:pt x="1841" y="153"/>
                </a:lnTo>
                <a:lnTo>
                  <a:pt x="1843" y="153"/>
                </a:lnTo>
                <a:lnTo>
                  <a:pt x="1845" y="153"/>
                </a:lnTo>
                <a:lnTo>
                  <a:pt x="1847" y="153"/>
                </a:lnTo>
                <a:lnTo>
                  <a:pt x="1849" y="153"/>
                </a:lnTo>
                <a:lnTo>
                  <a:pt x="1850" y="153"/>
                </a:lnTo>
                <a:lnTo>
                  <a:pt x="1852" y="153"/>
                </a:lnTo>
                <a:lnTo>
                  <a:pt x="1854" y="153"/>
                </a:lnTo>
                <a:lnTo>
                  <a:pt x="1856" y="153"/>
                </a:lnTo>
                <a:lnTo>
                  <a:pt x="1857" y="153"/>
                </a:lnTo>
                <a:lnTo>
                  <a:pt x="1859" y="152"/>
                </a:lnTo>
                <a:lnTo>
                  <a:pt x="1861" y="152"/>
                </a:lnTo>
                <a:lnTo>
                  <a:pt x="1863" y="151"/>
                </a:lnTo>
                <a:lnTo>
                  <a:pt x="1865" y="152"/>
                </a:lnTo>
                <a:lnTo>
                  <a:pt x="1867" y="152"/>
                </a:lnTo>
                <a:lnTo>
                  <a:pt x="1868" y="152"/>
                </a:lnTo>
                <a:lnTo>
                  <a:pt x="1870" y="152"/>
                </a:lnTo>
                <a:lnTo>
                  <a:pt x="1872" y="152"/>
                </a:lnTo>
                <a:lnTo>
                  <a:pt x="1874" y="152"/>
                </a:lnTo>
                <a:lnTo>
                  <a:pt x="1876" y="152"/>
                </a:lnTo>
                <a:lnTo>
                  <a:pt x="1878" y="152"/>
                </a:lnTo>
                <a:lnTo>
                  <a:pt x="1880" y="152"/>
                </a:lnTo>
                <a:lnTo>
                  <a:pt x="1881" y="152"/>
                </a:lnTo>
                <a:lnTo>
                  <a:pt x="1883" y="152"/>
                </a:lnTo>
                <a:lnTo>
                  <a:pt x="1885" y="151"/>
                </a:lnTo>
                <a:lnTo>
                  <a:pt x="1887" y="151"/>
                </a:lnTo>
                <a:lnTo>
                  <a:pt x="1888" y="151"/>
                </a:lnTo>
                <a:lnTo>
                  <a:pt x="1890" y="151"/>
                </a:lnTo>
                <a:lnTo>
                  <a:pt x="1892" y="151"/>
                </a:lnTo>
                <a:lnTo>
                  <a:pt x="1894" y="151"/>
                </a:lnTo>
                <a:lnTo>
                  <a:pt x="1896" y="152"/>
                </a:lnTo>
                <a:lnTo>
                  <a:pt x="1898" y="151"/>
                </a:lnTo>
                <a:lnTo>
                  <a:pt x="1900" y="150"/>
                </a:lnTo>
                <a:lnTo>
                  <a:pt x="1901" y="150"/>
                </a:lnTo>
                <a:lnTo>
                  <a:pt x="1903" y="151"/>
                </a:lnTo>
                <a:lnTo>
                  <a:pt x="1905" y="151"/>
                </a:lnTo>
                <a:lnTo>
                  <a:pt x="1907" y="152"/>
                </a:lnTo>
                <a:lnTo>
                  <a:pt x="1908" y="152"/>
                </a:lnTo>
                <a:lnTo>
                  <a:pt x="1911" y="152"/>
                </a:lnTo>
                <a:lnTo>
                  <a:pt x="1912" y="152"/>
                </a:lnTo>
                <a:lnTo>
                  <a:pt x="1914" y="151"/>
                </a:lnTo>
                <a:lnTo>
                  <a:pt x="1916" y="152"/>
                </a:lnTo>
                <a:lnTo>
                  <a:pt x="1918" y="152"/>
                </a:lnTo>
                <a:lnTo>
                  <a:pt x="1920" y="153"/>
                </a:lnTo>
                <a:lnTo>
                  <a:pt x="1921" y="153"/>
                </a:lnTo>
                <a:lnTo>
                  <a:pt x="1923" y="153"/>
                </a:lnTo>
                <a:lnTo>
                  <a:pt x="1925" y="153"/>
                </a:lnTo>
                <a:lnTo>
                  <a:pt x="1927" y="153"/>
                </a:lnTo>
                <a:lnTo>
                  <a:pt x="1929" y="153"/>
                </a:lnTo>
                <a:lnTo>
                  <a:pt x="1931" y="153"/>
                </a:lnTo>
                <a:lnTo>
                  <a:pt x="1932" y="153"/>
                </a:lnTo>
                <a:lnTo>
                  <a:pt x="1934" y="153"/>
                </a:lnTo>
                <a:lnTo>
                  <a:pt x="1936" y="152"/>
                </a:lnTo>
                <a:lnTo>
                  <a:pt x="1938" y="152"/>
                </a:lnTo>
                <a:lnTo>
                  <a:pt x="1939" y="152"/>
                </a:lnTo>
                <a:lnTo>
                  <a:pt x="1941" y="152"/>
                </a:lnTo>
                <a:lnTo>
                  <a:pt x="1944" y="152"/>
                </a:lnTo>
                <a:lnTo>
                  <a:pt x="1945" y="152"/>
                </a:lnTo>
                <a:lnTo>
                  <a:pt x="1947" y="152"/>
                </a:lnTo>
                <a:lnTo>
                  <a:pt x="1949" y="151"/>
                </a:lnTo>
                <a:lnTo>
                  <a:pt x="1951" y="151"/>
                </a:lnTo>
                <a:lnTo>
                  <a:pt x="1952" y="151"/>
                </a:lnTo>
                <a:lnTo>
                  <a:pt x="1954" y="151"/>
                </a:lnTo>
                <a:lnTo>
                  <a:pt x="1956" y="151"/>
                </a:lnTo>
                <a:lnTo>
                  <a:pt x="1958" y="151"/>
                </a:lnTo>
                <a:lnTo>
                  <a:pt x="1960" y="152"/>
                </a:lnTo>
                <a:lnTo>
                  <a:pt x="1962" y="152"/>
                </a:lnTo>
                <a:lnTo>
                  <a:pt x="1964" y="153"/>
                </a:lnTo>
                <a:lnTo>
                  <a:pt x="1965" y="153"/>
                </a:lnTo>
                <a:lnTo>
                  <a:pt x="1967" y="153"/>
                </a:lnTo>
                <a:lnTo>
                  <a:pt x="1969" y="153"/>
                </a:lnTo>
                <a:lnTo>
                  <a:pt x="1971" y="154"/>
                </a:lnTo>
                <a:lnTo>
                  <a:pt x="1972" y="154"/>
                </a:lnTo>
                <a:lnTo>
                  <a:pt x="1975" y="154"/>
                </a:lnTo>
                <a:lnTo>
                  <a:pt x="1976" y="155"/>
                </a:lnTo>
                <a:lnTo>
                  <a:pt x="1978" y="155"/>
                </a:lnTo>
                <a:lnTo>
                  <a:pt x="1980" y="155"/>
                </a:lnTo>
                <a:lnTo>
                  <a:pt x="1982" y="155"/>
                </a:lnTo>
                <a:lnTo>
                  <a:pt x="1983" y="154"/>
                </a:lnTo>
                <a:lnTo>
                  <a:pt x="1985" y="154"/>
                </a:lnTo>
                <a:lnTo>
                  <a:pt x="1987" y="154"/>
                </a:lnTo>
                <a:lnTo>
                  <a:pt x="1989" y="155"/>
                </a:lnTo>
                <a:lnTo>
                  <a:pt x="1991" y="157"/>
                </a:lnTo>
                <a:lnTo>
                  <a:pt x="1993" y="158"/>
                </a:lnTo>
                <a:lnTo>
                  <a:pt x="1995" y="159"/>
                </a:lnTo>
                <a:lnTo>
                  <a:pt x="1996" y="161"/>
                </a:lnTo>
                <a:lnTo>
                  <a:pt x="1998" y="161"/>
                </a:lnTo>
                <a:lnTo>
                  <a:pt x="2000" y="161"/>
                </a:lnTo>
                <a:lnTo>
                  <a:pt x="2002" y="161"/>
                </a:lnTo>
                <a:lnTo>
                  <a:pt x="2003" y="161"/>
                </a:lnTo>
                <a:lnTo>
                  <a:pt x="2005" y="161"/>
                </a:lnTo>
                <a:lnTo>
                  <a:pt x="2008" y="161"/>
                </a:lnTo>
                <a:lnTo>
                  <a:pt x="2009" y="162"/>
                </a:lnTo>
                <a:lnTo>
                  <a:pt x="2011" y="162"/>
                </a:lnTo>
                <a:lnTo>
                  <a:pt x="2013" y="162"/>
                </a:lnTo>
                <a:lnTo>
                  <a:pt x="2015" y="161"/>
                </a:lnTo>
                <a:lnTo>
                  <a:pt x="2016" y="162"/>
                </a:lnTo>
                <a:lnTo>
                  <a:pt x="2018" y="161"/>
                </a:lnTo>
                <a:lnTo>
                  <a:pt x="2020" y="162"/>
                </a:lnTo>
                <a:lnTo>
                  <a:pt x="2022" y="162"/>
                </a:lnTo>
                <a:lnTo>
                  <a:pt x="2024" y="162"/>
                </a:lnTo>
                <a:lnTo>
                  <a:pt x="2026" y="162"/>
                </a:lnTo>
                <a:lnTo>
                  <a:pt x="2027" y="162"/>
                </a:lnTo>
                <a:lnTo>
                  <a:pt x="2029" y="162"/>
                </a:lnTo>
                <a:lnTo>
                  <a:pt x="2031" y="162"/>
                </a:lnTo>
                <a:lnTo>
                  <a:pt x="2033" y="162"/>
                </a:lnTo>
                <a:lnTo>
                  <a:pt x="2035" y="162"/>
                </a:lnTo>
                <a:lnTo>
                  <a:pt x="2036" y="162"/>
                </a:lnTo>
                <a:lnTo>
                  <a:pt x="2038" y="162"/>
                </a:lnTo>
                <a:lnTo>
                  <a:pt x="2040" y="162"/>
                </a:lnTo>
                <a:lnTo>
                  <a:pt x="2042" y="162"/>
                </a:lnTo>
                <a:lnTo>
                  <a:pt x="2044" y="162"/>
                </a:lnTo>
                <a:lnTo>
                  <a:pt x="2046" y="162"/>
                </a:lnTo>
                <a:lnTo>
                  <a:pt x="2047" y="162"/>
                </a:lnTo>
                <a:lnTo>
                  <a:pt x="2049" y="162"/>
                </a:lnTo>
                <a:lnTo>
                  <a:pt x="2051" y="162"/>
                </a:lnTo>
                <a:lnTo>
                  <a:pt x="2053" y="162"/>
                </a:lnTo>
                <a:lnTo>
                  <a:pt x="2054" y="162"/>
                </a:lnTo>
                <a:lnTo>
                  <a:pt x="2057" y="162"/>
                </a:lnTo>
                <a:lnTo>
                  <a:pt x="2059" y="161"/>
                </a:lnTo>
                <a:lnTo>
                  <a:pt x="2060" y="161"/>
                </a:lnTo>
                <a:lnTo>
                  <a:pt x="2062" y="160"/>
                </a:lnTo>
                <a:lnTo>
                  <a:pt x="2064" y="160"/>
                </a:lnTo>
                <a:lnTo>
                  <a:pt x="2066" y="160"/>
                </a:lnTo>
                <a:lnTo>
                  <a:pt x="2067" y="160"/>
                </a:lnTo>
                <a:lnTo>
                  <a:pt x="2069" y="160"/>
                </a:lnTo>
                <a:lnTo>
                  <a:pt x="2071" y="160"/>
                </a:lnTo>
                <a:lnTo>
                  <a:pt x="2073" y="160"/>
                </a:lnTo>
                <a:lnTo>
                  <a:pt x="2075" y="160"/>
                </a:lnTo>
                <a:lnTo>
                  <a:pt x="2077" y="160"/>
                </a:lnTo>
                <a:lnTo>
                  <a:pt x="2079" y="160"/>
                </a:lnTo>
                <a:lnTo>
                  <a:pt x="2080" y="159"/>
                </a:lnTo>
                <a:lnTo>
                  <a:pt x="2082" y="157"/>
                </a:lnTo>
                <a:lnTo>
                  <a:pt x="2084" y="156"/>
                </a:lnTo>
                <a:lnTo>
                  <a:pt x="2086" y="156"/>
                </a:lnTo>
                <a:lnTo>
                  <a:pt x="2087" y="156"/>
                </a:lnTo>
                <a:lnTo>
                  <a:pt x="2090" y="156"/>
                </a:lnTo>
                <a:lnTo>
                  <a:pt x="2091" y="156"/>
                </a:lnTo>
                <a:lnTo>
                  <a:pt x="2093" y="156"/>
                </a:lnTo>
                <a:lnTo>
                  <a:pt x="2095" y="156"/>
                </a:lnTo>
                <a:lnTo>
                  <a:pt x="2097" y="156"/>
                </a:lnTo>
                <a:lnTo>
                  <a:pt x="2098" y="156"/>
                </a:lnTo>
                <a:lnTo>
                  <a:pt x="2100" y="156"/>
                </a:lnTo>
                <a:lnTo>
                  <a:pt x="2102" y="156"/>
                </a:lnTo>
                <a:lnTo>
                  <a:pt x="2104" y="156"/>
                </a:lnTo>
                <a:lnTo>
                  <a:pt x="2106" y="158"/>
                </a:lnTo>
                <a:lnTo>
                  <a:pt x="2108" y="158"/>
                </a:lnTo>
                <a:lnTo>
                  <a:pt x="2110" y="158"/>
                </a:lnTo>
                <a:lnTo>
                  <a:pt x="2111" y="159"/>
                </a:lnTo>
                <a:lnTo>
                  <a:pt x="2113" y="159"/>
                </a:lnTo>
                <a:lnTo>
                  <a:pt x="2115" y="160"/>
                </a:lnTo>
                <a:lnTo>
                  <a:pt x="2117" y="160"/>
                </a:lnTo>
                <a:lnTo>
                  <a:pt x="2118" y="160"/>
                </a:lnTo>
                <a:lnTo>
                  <a:pt x="2120" y="160"/>
                </a:lnTo>
                <a:lnTo>
                  <a:pt x="2123" y="160"/>
                </a:lnTo>
                <a:lnTo>
                  <a:pt x="2124" y="160"/>
                </a:lnTo>
                <a:lnTo>
                  <a:pt x="2126" y="159"/>
                </a:lnTo>
                <a:lnTo>
                  <a:pt x="2128" y="159"/>
                </a:lnTo>
                <a:lnTo>
                  <a:pt x="2130" y="159"/>
                </a:lnTo>
                <a:lnTo>
                  <a:pt x="2131" y="159"/>
                </a:lnTo>
                <a:lnTo>
                  <a:pt x="2133" y="158"/>
                </a:lnTo>
                <a:lnTo>
                  <a:pt x="2135" y="159"/>
                </a:lnTo>
                <a:lnTo>
                  <a:pt x="2137" y="159"/>
                </a:lnTo>
                <a:lnTo>
                  <a:pt x="2139" y="159"/>
                </a:lnTo>
                <a:lnTo>
                  <a:pt x="2141" y="159"/>
                </a:lnTo>
                <a:lnTo>
                  <a:pt x="2142" y="159"/>
                </a:lnTo>
                <a:lnTo>
                  <a:pt x="2144" y="159"/>
                </a:lnTo>
                <a:lnTo>
                  <a:pt x="2146" y="159"/>
                </a:lnTo>
                <a:lnTo>
                  <a:pt x="2148" y="159"/>
                </a:lnTo>
                <a:lnTo>
                  <a:pt x="2150" y="159"/>
                </a:lnTo>
                <a:lnTo>
                  <a:pt x="2151" y="159"/>
                </a:lnTo>
                <a:lnTo>
                  <a:pt x="2153" y="160"/>
                </a:lnTo>
                <a:lnTo>
                  <a:pt x="2155" y="159"/>
                </a:lnTo>
                <a:lnTo>
                  <a:pt x="2157" y="159"/>
                </a:lnTo>
                <a:lnTo>
                  <a:pt x="2159" y="159"/>
                </a:lnTo>
                <a:lnTo>
                  <a:pt x="2161" y="159"/>
                </a:lnTo>
                <a:lnTo>
                  <a:pt x="2162" y="160"/>
                </a:lnTo>
                <a:lnTo>
                  <a:pt x="2164" y="160"/>
                </a:lnTo>
                <a:lnTo>
                  <a:pt x="2166" y="160"/>
                </a:lnTo>
                <a:lnTo>
                  <a:pt x="2168" y="159"/>
                </a:lnTo>
                <a:lnTo>
                  <a:pt x="2169" y="159"/>
                </a:lnTo>
                <a:lnTo>
                  <a:pt x="2172" y="159"/>
                </a:lnTo>
                <a:lnTo>
                  <a:pt x="2174" y="160"/>
                </a:lnTo>
                <a:lnTo>
                  <a:pt x="2175" y="160"/>
                </a:lnTo>
                <a:lnTo>
                  <a:pt x="2177" y="160"/>
                </a:lnTo>
                <a:lnTo>
                  <a:pt x="2179" y="159"/>
                </a:lnTo>
                <a:lnTo>
                  <a:pt x="2181" y="159"/>
                </a:lnTo>
                <a:lnTo>
                  <a:pt x="2182" y="159"/>
                </a:lnTo>
                <a:lnTo>
                  <a:pt x="2184" y="159"/>
                </a:lnTo>
                <a:lnTo>
                  <a:pt x="2187" y="159"/>
                </a:lnTo>
                <a:lnTo>
                  <a:pt x="2188" y="160"/>
                </a:lnTo>
                <a:lnTo>
                  <a:pt x="2190" y="160"/>
                </a:lnTo>
                <a:lnTo>
                  <a:pt x="2192" y="160"/>
                </a:lnTo>
                <a:lnTo>
                  <a:pt x="2194" y="159"/>
                </a:lnTo>
                <a:lnTo>
                  <a:pt x="2195" y="160"/>
                </a:lnTo>
                <a:lnTo>
                  <a:pt x="2197" y="160"/>
                </a:lnTo>
                <a:lnTo>
                  <a:pt x="2199" y="160"/>
                </a:lnTo>
                <a:lnTo>
                  <a:pt x="2201" y="161"/>
                </a:lnTo>
                <a:lnTo>
                  <a:pt x="2203" y="161"/>
                </a:lnTo>
                <a:lnTo>
                  <a:pt x="2205" y="161"/>
                </a:lnTo>
                <a:lnTo>
                  <a:pt x="2206" y="161"/>
                </a:lnTo>
                <a:lnTo>
                  <a:pt x="2208" y="161"/>
                </a:lnTo>
                <a:lnTo>
                  <a:pt x="2210" y="159"/>
                </a:lnTo>
                <a:lnTo>
                  <a:pt x="2212" y="155"/>
                </a:lnTo>
                <a:lnTo>
                  <a:pt x="2213" y="153"/>
                </a:lnTo>
                <a:lnTo>
                  <a:pt x="2215" y="151"/>
                </a:lnTo>
                <a:lnTo>
                  <a:pt x="2217" y="151"/>
                </a:lnTo>
                <a:lnTo>
                  <a:pt x="2219" y="151"/>
                </a:lnTo>
                <a:lnTo>
                  <a:pt x="2221" y="151"/>
                </a:lnTo>
                <a:lnTo>
                  <a:pt x="2223" y="151"/>
                </a:lnTo>
                <a:lnTo>
                  <a:pt x="2225" y="150"/>
                </a:lnTo>
                <a:lnTo>
                  <a:pt x="2226" y="151"/>
                </a:lnTo>
                <a:lnTo>
                  <a:pt x="2228" y="151"/>
                </a:lnTo>
                <a:lnTo>
                  <a:pt x="2230" y="151"/>
                </a:lnTo>
                <a:lnTo>
                  <a:pt x="2232" y="151"/>
                </a:lnTo>
                <a:lnTo>
                  <a:pt x="2233" y="151"/>
                </a:lnTo>
                <a:lnTo>
                  <a:pt x="2236" y="150"/>
                </a:lnTo>
                <a:lnTo>
                  <a:pt x="2238" y="150"/>
                </a:lnTo>
                <a:lnTo>
                  <a:pt x="2239" y="150"/>
                </a:lnTo>
                <a:lnTo>
                  <a:pt x="2241" y="150"/>
                </a:lnTo>
                <a:lnTo>
                  <a:pt x="2243" y="151"/>
                </a:lnTo>
                <a:lnTo>
                  <a:pt x="2245" y="151"/>
                </a:lnTo>
                <a:lnTo>
                  <a:pt x="2246" y="150"/>
                </a:lnTo>
                <a:lnTo>
                  <a:pt x="2248" y="151"/>
                </a:lnTo>
                <a:lnTo>
                  <a:pt x="2250" y="154"/>
                </a:lnTo>
                <a:lnTo>
                  <a:pt x="2252" y="157"/>
                </a:lnTo>
                <a:lnTo>
                  <a:pt x="2254" y="158"/>
                </a:lnTo>
                <a:lnTo>
                  <a:pt x="2256" y="159"/>
                </a:lnTo>
                <a:lnTo>
                  <a:pt x="2257" y="159"/>
                </a:lnTo>
                <a:lnTo>
                  <a:pt x="2259" y="159"/>
                </a:lnTo>
                <a:lnTo>
                  <a:pt x="2261" y="160"/>
                </a:lnTo>
                <a:lnTo>
                  <a:pt x="2263" y="160"/>
                </a:lnTo>
                <a:lnTo>
                  <a:pt x="2265" y="160"/>
                </a:lnTo>
                <a:lnTo>
                  <a:pt x="2266" y="160"/>
                </a:lnTo>
                <a:lnTo>
                  <a:pt x="2269" y="159"/>
                </a:lnTo>
                <a:lnTo>
                  <a:pt x="2270" y="158"/>
                </a:lnTo>
                <a:lnTo>
                  <a:pt x="2272" y="158"/>
                </a:lnTo>
                <a:lnTo>
                  <a:pt x="2274" y="158"/>
                </a:lnTo>
                <a:lnTo>
                  <a:pt x="2276" y="158"/>
                </a:lnTo>
                <a:lnTo>
                  <a:pt x="2277" y="158"/>
                </a:lnTo>
                <a:lnTo>
                  <a:pt x="2279" y="159"/>
                </a:lnTo>
                <a:lnTo>
                  <a:pt x="2281" y="159"/>
                </a:lnTo>
                <a:lnTo>
                  <a:pt x="2283" y="159"/>
                </a:lnTo>
                <a:lnTo>
                  <a:pt x="2285" y="159"/>
                </a:lnTo>
                <a:lnTo>
                  <a:pt x="2287" y="159"/>
                </a:lnTo>
                <a:lnTo>
                  <a:pt x="2289" y="159"/>
                </a:lnTo>
                <a:lnTo>
                  <a:pt x="2290" y="159"/>
                </a:lnTo>
                <a:lnTo>
                  <a:pt x="2292" y="159"/>
                </a:lnTo>
                <a:lnTo>
                  <a:pt x="2294" y="159"/>
                </a:lnTo>
                <a:lnTo>
                  <a:pt x="2296" y="159"/>
                </a:lnTo>
                <a:lnTo>
                  <a:pt x="2297" y="158"/>
                </a:lnTo>
                <a:lnTo>
                  <a:pt x="2299" y="158"/>
                </a:lnTo>
                <a:lnTo>
                  <a:pt x="2301" y="158"/>
                </a:lnTo>
                <a:lnTo>
                  <a:pt x="2303" y="157"/>
                </a:lnTo>
                <a:lnTo>
                  <a:pt x="2305" y="157"/>
                </a:lnTo>
                <a:lnTo>
                  <a:pt x="2307" y="157"/>
                </a:lnTo>
                <a:lnTo>
                  <a:pt x="2309" y="157"/>
                </a:lnTo>
                <a:lnTo>
                  <a:pt x="2310" y="157"/>
                </a:lnTo>
                <a:lnTo>
                  <a:pt x="2312" y="157"/>
                </a:lnTo>
                <a:lnTo>
                  <a:pt x="2314" y="157"/>
                </a:lnTo>
                <a:lnTo>
                  <a:pt x="2316" y="156"/>
                </a:lnTo>
                <a:lnTo>
                  <a:pt x="2318" y="156"/>
                </a:lnTo>
                <a:lnTo>
                  <a:pt x="2320" y="156"/>
                </a:lnTo>
                <a:lnTo>
                  <a:pt x="2321" y="157"/>
                </a:lnTo>
                <a:lnTo>
                  <a:pt x="2323" y="157"/>
                </a:lnTo>
                <a:lnTo>
                  <a:pt x="2325" y="157"/>
                </a:lnTo>
                <a:lnTo>
                  <a:pt x="2327" y="157"/>
                </a:lnTo>
                <a:lnTo>
                  <a:pt x="2328" y="156"/>
                </a:lnTo>
                <a:lnTo>
                  <a:pt x="2330" y="156"/>
                </a:lnTo>
                <a:lnTo>
                  <a:pt x="2332" y="156"/>
                </a:lnTo>
                <a:lnTo>
                  <a:pt x="2334" y="156"/>
                </a:lnTo>
                <a:lnTo>
                  <a:pt x="2336" y="156"/>
                </a:lnTo>
                <a:lnTo>
                  <a:pt x="2338" y="156"/>
                </a:lnTo>
                <a:lnTo>
                  <a:pt x="2340" y="155"/>
                </a:lnTo>
                <a:lnTo>
                  <a:pt x="2341" y="155"/>
                </a:lnTo>
                <a:lnTo>
                  <a:pt x="2343" y="156"/>
                </a:lnTo>
                <a:lnTo>
                  <a:pt x="2345" y="156"/>
                </a:lnTo>
                <a:lnTo>
                  <a:pt x="2347" y="156"/>
                </a:lnTo>
                <a:lnTo>
                  <a:pt x="2348" y="156"/>
                </a:lnTo>
                <a:lnTo>
                  <a:pt x="2351" y="156"/>
                </a:lnTo>
                <a:lnTo>
                  <a:pt x="2353" y="156"/>
                </a:lnTo>
                <a:lnTo>
                  <a:pt x="2354" y="156"/>
                </a:lnTo>
                <a:lnTo>
                  <a:pt x="2356" y="156"/>
                </a:lnTo>
                <a:lnTo>
                  <a:pt x="2358" y="156"/>
                </a:lnTo>
                <a:lnTo>
                  <a:pt x="2360" y="156"/>
                </a:lnTo>
                <a:lnTo>
                  <a:pt x="2361" y="156"/>
                </a:lnTo>
                <a:lnTo>
                  <a:pt x="2363" y="156"/>
                </a:lnTo>
                <a:lnTo>
                  <a:pt x="2365" y="157"/>
                </a:lnTo>
                <a:lnTo>
                  <a:pt x="2367" y="158"/>
                </a:lnTo>
                <a:lnTo>
                  <a:pt x="2369" y="159"/>
                </a:lnTo>
                <a:lnTo>
                  <a:pt x="2371" y="159"/>
                </a:lnTo>
                <a:lnTo>
                  <a:pt x="2372" y="159"/>
                </a:lnTo>
                <a:lnTo>
                  <a:pt x="2374" y="159"/>
                </a:lnTo>
                <a:lnTo>
                  <a:pt x="2376" y="159"/>
                </a:lnTo>
                <a:lnTo>
                  <a:pt x="2378" y="159"/>
                </a:lnTo>
                <a:lnTo>
                  <a:pt x="2380" y="159"/>
                </a:lnTo>
                <a:lnTo>
                  <a:pt x="2381" y="159"/>
                </a:lnTo>
                <a:lnTo>
                  <a:pt x="2384" y="159"/>
                </a:lnTo>
                <a:lnTo>
                  <a:pt x="2385" y="158"/>
                </a:lnTo>
                <a:lnTo>
                  <a:pt x="2387" y="158"/>
                </a:lnTo>
                <a:lnTo>
                  <a:pt x="2389" y="158"/>
                </a:lnTo>
                <a:lnTo>
                  <a:pt x="2391" y="157"/>
                </a:lnTo>
                <a:lnTo>
                  <a:pt x="2392" y="157"/>
                </a:lnTo>
                <a:lnTo>
                  <a:pt x="2394" y="157"/>
                </a:lnTo>
                <a:lnTo>
                  <a:pt x="2396" y="157"/>
                </a:lnTo>
                <a:lnTo>
                  <a:pt x="2398" y="157"/>
                </a:lnTo>
                <a:lnTo>
                  <a:pt x="2400" y="157"/>
                </a:lnTo>
                <a:lnTo>
                  <a:pt x="2402" y="157"/>
                </a:lnTo>
                <a:lnTo>
                  <a:pt x="2404" y="157"/>
                </a:lnTo>
                <a:lnTo>
                  <a:pt x="2405" y="157"/>
                </a:lnTo>
                <a:lnTo>
                  <a:pt x="2407" y="158"/>
                </a:lnTo>
                <a:lnTo>
                  <a:pt x="2409" y="158"/>
                </a:lnTo>
                <a:lnTo>
                  <a:pt x="2411" y="158"/>
                </a:lnTo>
                <a:lnTo>
                  <a:pt x="2412" y="158"/>
                </a:lnTo>
                <a:lnTo>
                  <a:pt x="2415" y="158"/>
                </a:lnTo>
                <a:lnTo>
                  <a:pt x="2416" y="158"/>
                </a:lnTo>
                <a:lnTo>
                  <a:pt x="2418" y="158"/>
                </a:lnTo>
                <a:lnTo>
                  <a:pt x="2420" y="158"/>
                </a:lnTo>
                <a:lnTo>
                  <a:pt x="2422" y="157"/>
                </a:lnTo>
                <a:lnTo>
                  <a:pt x="2424" y="157"/>
                </a:lnTo>
                <a:lnTo>
                  <a:pt x="2425" y="157"/>
                </a:lnTo>
                <a:lnTo>
                  <a:pt x="2427" y="157"/>
                </a:lnTo>
                <a:lnTo>
                  <a:pt x="2429" y="157"/>
                </a:lnTo>
                <a:lnTo>
                  <a:pt x="2431" y="157"/>
                </a:lnTo>
                <a:lnTo>
                  <a:pt x="2433" y="156"/>
                </a:lnTo>
                <a:lnTo>
                  <a:pt x="2435" y="157"/>
                </a:lnTo>
                <a:lnTo>
                  <a:pt x="2436" y="157"/>
                </a:lnTo>
                <a:lnTo>
                  <a:pt x="2438" y="157"/>
                </a:lnTo>
                <a:lnTo>
                  <a:pt x="2440" y="158"/>
                </a:lnTo>
                <a:lnTo>
                  <a:pt x="2442" y="157"/>
                </a:lnTo>
                <a:lnTo>
                  <a:pt x="2443" y="157"/>
                </a:lnTo>
                <a:lnTo>
                  <a:pt x="2445" y="157"/>
                </a:lnTo>
                <a:lnTo>
                  <a:pt x="2448" y="157"/>
                </a:lnTo>
                <a:lnTo>
                  <a:pt x="2449" y="157"/>
                </a:lnTo>
                <a:lnTo>
                  <a:pt x="2451" y="155"/>
                </a:lnTo>
                <a:lnTo>
                  <a:pt x="2453" y="156"/>
                </a:lnTo>
                <a:lnTo>
                  <a:pt x="2455" y="156"/>
                </a:lnTo>
                <a:lnTo>
                  <a:pt x="2456" y="156"/>
                </a:lnTo>
                <a:lnTo>
                  <a:pt x="2458" y="156"/>
                </a:lnTo>
                <a:lnTo>
                  <a:pt x="2460" y="156"/>
                </a:lnTo>
                <a:lnTo>
                  <a:pt x="2462" y="156"/>
                </a:lnTo>
                <a:lnTo>
                  <a:pt x="2464" y="156"/>
                </a:lnTo>
                <a:lnTo>
                  <a:pt x="2466" y="156"/>
                </a:lnTo>
                <a:lnTo>
                  <a:pt x="2468" y="156"/>
                </a:lnTo>
                <a:lnTo>
                  <a:pt x="2469" y="155"/>
                </a:lnTo>
                <a:lnTo>
                  <a:pt x="2471" y="155"/>
                </a:lnTo>
                <a:lnTo>
                  <a:pt x="2473" y="155"/>
                </a:lnTo>
                <a:lnTo>
                  <a:pt x="2475" y="154"/>
                </a:lnTo>
                <a:lnTo>
                  <a:pt x="2476" y="154"/>
                </a:lnTo>
                <a:lnTo>
                  <a:pt x="2478" y="153"/>
                </a:lnTo>
                <a:lnTo>
                  <a:pt x="2480" y="153"/>
                </a:lnTo>
                <a:lnTo>
                  <a:pt x="2482" y="154"/>
                </a:lnTo>
                <a:lnTo>
                  <a:pt x="2484" y="154"/>
                </a:lnTo>
                <a:lnTo>
                  <a:pt x="2486" y="154"/>
                </a:lnTo>
                <a:lnTo>
                  <a:pt x="2487" y="153"/>
                </a:lnTo>
                <a:lnTo>
                  <a:pt x="2489" y="154"/>
                </a:lnTo>
                <a:lnTo>
                  <a:pt x="2491" y="154"/>
                </a:lnTo>
                <a:lnTo>
                  <a:pt x="2493" y="154"/>
                </a:lnTo>
                <a:lnTo>
                  <a:pt x="2495" y="153"/>
                </a:lnTo>
                <a:lnTo>
                  <a:pt x="2497" y="153"/>
                </a:lnTo>
                <a:lnTo>
                  <a:pt x="2499" y="154"/>
                </a:lnTo>
                <a:lnTo>
                  <a:pt x="2500" y="154"/>
                </a:lnTo>
                <a:lnTo>
                  <a:pt x="2502" y="154"/>
                </a:lnTo>
                <a:lnTo>
                  <a:pt x="2504" y="155"/>
                </a:lnTo>
                <a:lnTo>
                  <a:pt x="2506" y="155"/>
                </a:lnTo>
                <a:lnTo>
                  <a:pt x="2507" y="154"/>
                </a:lnTo>
                <a:lnTo>
                  <a:pt x="2509" y="154"/>
                </a:lnTo>
                <a:lnTo>
                  <a:pt x="2511" y="153"/>
                </a:lnTo>
                <a:lnTo>
                  <a:pt x="2513" y="152"/>
                </a:lnTo>
                <a:lnTo>
                  <a:pt x="2515" y="152"/>
                </a:lnTo>
                <a:lnTo>
                  <a:pt x="2517" y="152"/>
                </a:lnTo>
                <a:lnTo>
                  <a:pt x="2519" y="152"/>
                </a:lnTo>
                <a:lnTo>
                  <a:pt x="2520" y="153"/>
                </a:lnTo>
                <a:lnTo>
                  <a:pt x="2522" y="154"/>
                </a:lnTo>
                <a:lnTo>
                  <a:pt x="2524" y="153"/>
                </a:lnTo>
                <a:lnTo>
                  <a:pt x="2526" y="152"/>
                </a:lnTo>
                <a:lnTo>
                  <a:pt x="2527" y="151"/>
                </a:lnTo>
                <a:lnTo>
                  <a:pt x="2530" y="151"/>
                </a:lnTo>
                <a:lnTo>
                  <a:pt x="2531" y="151"/>
                </a:lnTo>
                <a:lnTo>
                  <a:pt x="2533" y="150"/>
                </a:lnTo>
                <a:lnTo>
                  <a:pt x="2535" y="150"/>
                </a:lnTo>
                <a:lnTo>
                  <a:pt x="2537" y="151"/>
                </a:lnTo>
                <a:lnTo>
                  <a:pt x="2539" y="150"/>
                </a:lnTo>
                <a:lnTo>
                  <a:pt x="2540" y="150"/>
                </a:lnTo>
                <a:lnTo>
                  <a:pt x="2542" y="148"/>
                </a:lnTo>
                <a:lnTo>
                  <a:pt x="2544" y="144"/>
                </a:lnTo>
                <a:lnTo>
                  <a:pt x="2546" y="140"/>
                </a:lnTo>
                <a:lnTo>
                  <a:pt x="2548" y="134"/>
                </a:lnTo>
                <a:lnTo>
                  <a:pt x="2550" y="129"/>
                </a:lnTo>
                <a:lnTo>
                  <a:pt x="2551" y="126"/>
                </a:lnTo>
                <a:lnTo>
                  <a:pt x="2553" y="123"/>
                </a:lnTo>
                <a:lnTo>
                  <a:pt x="2555" y="121"/>
                </a:lnTo>
                <a:lnTo>
                  <a:pt x="2557" y="121"/>
                </a:lnTo>
                <a:lnTo>
                  <a:pt x="2558" y="121"/>
                </a:lnTo>
                <a:lnTo>
                  <a:pt x="2560" y="120"/>
                </a:lnTo>
                <a:lnTo>
                  <a:pt x="2563" y="120"/>
                </a:lnTo>
                <a:lnTo>
                  <a:pt x="2564" y="119"/>
                </a:lnTo>
                <a:lnTo>
                  <a:pt x="2566" y="119"/>
                </a:lnTo>
                <a:lnTo>
                  <a:pt x="2568" y="119"/>
                </a:lnTo>
                <a:lnTo>
                  <a:pt x="2570" y="120"/>
                </a:lnTo>
                <a:lnTo>
                  <a:pt x="2571" y="120"/>
                </a:lnTo>
                <a:lnTo>
                  <a:pt x="2573" y="120"/>
                </a:lnTo>
                <a:lnTo>
                  <a:pt x="2575" y="120"/>
                </a:lnTo>
                <a:lnTo>
                  <a:pt x="2577" y="119"/>
                </a:lnTo>
                <a:lnTo>
                  <a:pt x="2579" y="119"/>
                </a:lnTo>
                <a:lnTo>
                  <a:pt x="2581" y="120"/>
                </a:lnTo>
                <a:lnTo>
                  <a:pt x="2583" y="119"/>
                </a:lnTo>
                <a:lnTo>
                  <a:pt x="2584" y="119"/>
                </a:lnTo>
                <a:lnTo>
                  <a:pt x="2586" y="118"/>
                </a:lnTo>
                <a:lnTo>
                  <a:pt x="2588" y="118"/>
                </a:lnTo>
                <a:lnTo>
                  <a:pt x="2590" y="118"/>
                </a:lnTo>
                <a:lnTo>
                  <a:pt x="2591" y="118"/>
                </a:lnTo>
                <a:lnTo>
                  <a:pt x="2593" y="119"/>
                </a:lnTo>
                <a:lnTo>
                  <a:pt x="2595" y="119"/>
                </a:lnTo>
                <a:lnTo>
                  <a:pt x="2597" y="118"/>
                </a:lnTo>
                <a:lnTo>
                  <a:pt x="2599" y="118"/>
                </a:lnTo>
                <a:lnTo>
                  <a:pt x="2601" y="118"/>
                </a:lnTo>
                <a:lnTo>
                  <a:pt x="2602" y="119"/>
                </a:lnTo>
                <a:lnTo>
                  <a:pt x="2604" y="119"/>
                </a:lnTo>
                <a:lnTo>
                  <a:pt x="2606" y="119"/>
                </a:lnTo>
                <a:lnTo>
                  <a:pt x="2608" y="120"/>
                </a:lnTo>
                <a:lnTo>
                  <a:pt x="2610" y="120"/>
                </a:lnTo>
                <a:lnTo>
                  <a:pt x="2612" y="120"/>
                </a:lnTo>
                <a:lnTo>
                  <a:pt x="2614" y="120"/>
                </a:lnTo>
                <a:lnTo>
                  <a:pt x="2615" y="120"/>
                </a:lnTo>
                <a:lnTo>
                  <a:pt x="2617" y="120"/>
                </a:lnTo>
                <a:lnTo>
                  <a:pt x="2619" y="120"/>
                </a:lnTo>
                <a:lnTo>
                  <a:pt x="2621" y="119"/>
                </a:lnTo>
                <a:lnTo>
                  <a:pt x="2622" y="118"/>
                </a:lnTo>
                <a:lnTo>
                  <a:pt x="2624" y="118"/>
                </a:lnTo>
                <a:lnTo>
                  <a:pt x="2626" y="117"/>
                </a:lnTo>
                <a:lnTo>
                  <a:pt x="2628" y="94"/>
                </a:lnTo>
                <a:lnTo>
                  <a:pt x="2630" y="84"/>
                </a:lnTo>
                <a:lnTo>
                  <a:pt x="2632" y="77"/>
                </a:lnTo>
                <a:lnTo>
                  <a:pt x="2634" y="72"/>
                </a:lnTo>
                <a:lnTo>
                  <a:pt x="2635" y="68"/>
                </a:lnTo>
                <a:lnTo>
                  <a:pt x="2637" y="64"/>
                </a:lnTo>
                <a:lnTo>
                  <a:pt x="2639" y="61"/>
                </a:lnTo>
                <a:lnTo>
                  <a:pt x="2641" y="61"/>
                </a:lnTo>
                <a:lnTo>
                  <a:pt x="2642" y="61"/>
                </a:lnTo>
                <a:lnTo>
                  <a:pt x="2645" y="61"/>
                </a:lnTo>
                <a:lnTo>
                  <a:pt x="2646" y="61"/>
                </a:lnTo>
                <a:lnTo>
                  <a:pt x="2648" y="61"/>
                </a:lnTo>
                <a:lnTo>
                  <a:pt x="2650" y="60"/>
                </a:lnTo>
                <a:lnTo>
                  <a:pt x="2652" y="60"/>
                </a:lnTo>
                <a:lnTo>
                  <a:pt x="2654" y="60"/>
                </a:lnTo>
                <a:lnTo>
                  <a:pt x="2655" y="61"/>
                </a:lnTo>
                <a:lnTo>
                  <a:pt x="2657" y="61"/>
                </a:lnTo>
                <a:lnTo>
                  <a:pt x="2659" y="62"/>
                </a:lnTo>
                <a:lnTo>
                  <a:pt x="2661" y="62"/>
                </a:lnTo>
                <a:lnTo>
                  <a:pt x="2663" y="62"/>
                </a:lnTo>
                <a:lnTo>
                  <a:pt x="2665" y="62"/>
                </a:lnTo>
                <a:lnTo>
                  <a:pt x="2666" y="62"/>
                </a:lnTo>
                <a:lnTo>
                  <a:pt x="2668" y="61"/>
                </a:lnTo>
                <a:lnTo>
                  <a:pt x="2670" y="61"/>
                </a:lnTo>
                <a:lnTo>
                  <a:pt x="2672" y="61"/>
                </a:lnTo>
                <a:lnTo>
                  <a:pt x="2673" y="61"/>
                </a:lnTo>
                <a:lnTo>
                  <a:pt x="2676" y="61"/>
                </a:lnTo>
                <a:lnTo>
                  <a:pt x="2678" y="61"/>
                </a:lnTo>
                <a:lnTo>
                  <a:pt x="2679" y="61"/>
                </a:lnTo>
                <a:lnTo>
                  <a:pt x="2681" y="60"/>
                </a:lnTo>
                <a:lnTo>
                  <a:pt x="2683" y="60"/>
                </a:lnTo>
                <a:lnTo>
                  <a:pt x="2685" y="60"/>
                </a:lnTo>
                <a:lnTo>
                  <a:pt x="2686" y="60"/>
                </a:lnTo>
                <a:lnTo>
                  <a:pt x="2688" y="60"/>
                </a:lnTo>
                <a:lnTo>
                  <a:pt x="2690" y="60"/>
                </a:lnTo>
                <a:lnTo>
                  <a:pt x="2692" y="60"/>
                </a:lnTo>
                <a:lnTo>
                  <a:pt x="2694" y="58"/>
                </a:lnTo>
                <a:lnTo>
                  <a:pt x="2696" y="58"/>
                </a:lnTo>
                <a:lnTo>
                  <a:pt x="2698" y="59"/>
                </a:lnTo>
                <a:lnTo>
                  <a:pt x="2699" y="59"/>
                </a:lnTo>
                <a:lnTo>
                  <a:pt x="2701" y="58"/>
                </a:lnTo>
                <a:lnTo>
                  <a:pt x="2703" y="58"/>
                </a:lnTo>
                <a:lnTo>
                  <a:pt x="2705" y="57"/>
                </a:lnTo>
                <a:lnTo>
                  <a:pt x="2706" y="56"/>
                </a:lnTo>
                <a:lnTo>
                  <a:pt x="2709" y="55"/>
                </a:lnTo>
                <a:lnTo>
                  <a:pt x="2710" y="54"/>
                </a:lnTo>
                <a:lnTo>
                  <a:pt x="2712" y="53"/>
                </a:lnTo>
                <a:lnTo>
                  <a:pt x="2714" y="54"/>
                </a:lnTo>
                <a:lnTo>
                  <a:pt x="2716" y="55"/>
                </a:lnTo>
                <a:lnTo>
                  <a:pt x="2717" y="56"/>
                </a:lnTo>
                <a:lnTo>
                  <a:pt x="2719" y="58"/>
                </a:lnTo>
                <a:lnTo>
                  <a:pt x="2721" y="59"/>
                </a:lnTo>
                <a:lnTo>
                  <a:pt x="2723" y="61"/>
                </a:lnTo>
                <a:lnTo>
                  <a:pt x="2725" y="63"/>
                </a:lnTo>
                <a:lnTo>
                  <a:pt x="2727" y="65"/>
                </a:lnTo>
                <a:lnTo>
                  <a:pt x="2729" y="68"/>
                </a:lnTo>
                <a:lnTo>
                  <a:pt x="2730" y="72"/>
                </a:lnTo>
                <a:lnTo>
                  <a:pt x="2732" y="74"/>
                </a:lnTo>
                <a:lnTo>
                  <a:pt x="2734" y="76"/>
                </a:lnTo>
                <a:lnTo>
                  <a:pt x="2736" y="76"/>
                </a:lnTo>
                <a:lnTo>
                  <a:pt x="2737" y="76"/>
                </a:lnTo>
                <a:lnTo>
                  <a:pt x="2739" y="76"/>
                </a:lnTo>
                <a:lnTo>
                  <a:pt x="2742" y="76"/>
                </a:lnTo>
                <a:lnTo>
                  <a:pt x="2743" y="75"/>
                </a:lnTo>
                <a:lnTo>
                  <a:pt x="2745" y="74"/>
                </a:lnTo>
                <a:lnTo>
                  <a:pt x="2747" y="74"/>
                </a:lnTo>
                <a:lnTo>
                  <a:pt x="2749" y="73"/>
                </a:lnTo>
                <a:lnTo>
                  <a:pt x="2750" y="73"/>
                </a:lnTo>
                <a:lnTo>
                  <a:pt x="2752" y="73"/>
                </a:lnTo>
                <a:lnTo>
                  <a:pt x="2754" y="73"/>
                </a:lnTo>
                <a:lnTo>
                  <a:pt x="2756" y="74"/>
                </a:lnTo>
                <a:lnTo>
                  <a:pt x="2758" y="74"/>
                </a:lnTo>
                <a:lnTo>
                  <a:pt x="2760" y="75"/>
                </a:lnTo>
                <a:lnTo>
                  <a:pt x="2761" y="75"/>
                </a:lnTo>
                <a:lnTo>
                  <a:pt x="2763" y="75"/>
                </a:lnTo>
                <a:lnTo>
                  <a:pt x="2765" y="76"/>
                </a:lnTo>
                <a:lnTo>
                  <a:pt x="2767" y="77"/>
                </a:lnTo>
                <a:lnTo>
                  <a:pt x="2769" y="77"/>
                </a:lnTo>
                <a:lnTo>
                  <a:pt x="2770" y="77"/>
                </a:lnTo>
                <a:lnTo>
                  <a:pt x="2772" y="77"/>
                </a:lnTo>
                <a:lnTo>
                  <a:pt x="2774" y="78"/>
                </a:lnTo>
                <a:lnTo>
                  <a:pt x="2776" y="78"/>
                </a:lnTo>
                <a:lnTo>
                  <a:pt x="2778" y="78"/>
                </a:lnTo>
                <a:lnTo>
                  <a:pt x="2780" y="78"/>
                </a:lnTo>
                <a:lnTo>
                  <a:pt x="2781" y="79"/>
                </a:lnTo>
                <a:lnTo>
                  <a:pt x="2783" y="79"/>
                </a:lnTo>
                <a:lnTo>
                  <a:pt x="2785" y="78"/>
                </a:lnTo>
                <a:lnTo>
                  <a:pt x="2787" y="78"/>
                </a:lnTo>
                <a:lnTo>
                  <a:pt x="2788" y="77"/>
                </a:lnTo>
                <a:lnTo>
                  <a:pt x="2791" y="76"/>
                </a:lnTo>
                <a:lnTo>
                  <a:pt x="2793" y="75"/>
                </a:lnTo>
                <a:lnTo>
                  <a:pt x="2794" y="74"/>
                </a:lnTo>
                <a:lnTo>
                  <a:pt x="2796" y="73"/>
                </a:lnTo>
                <a:lnTo>
                  <a:pt x="2798" y="72"/>
                </a:lnTo>
                <a:lnTo>
                  <a:pt x="2800" y="71"/>
                </a:lnTo>
                <a:lnTo>
                  <a:pt x="2801" y="70"/>
                </a:lnTo>
                <a:lnTo>
                  <a:pt x="2803" y="70"/>
                </a:lnTo>
                <a:lnTo>
                  <a:pt x="2805" y="70"/>
                </a:lnTo>
                <a:lnTo>
                  <a:pt x="2807" y="70"/>
                </a:lnTo>
                <a:lnTo>
                  <a:pt x="2809" y="71"/>
                </a:lnTo>
                <a:lnTo>
                  <a:pt x="2811" y="87"/>
                </a:lnTo>
                <a:lnTo>
                  <a:pt x="2813" y="119"/>
                </a:lnTo>
                <a:lnTo>
                  <a:pt x="2814" y="121"/>
                </a:lnTo>
                <a:lnTo>
                  <a:pt x="2816" y="123"/>
                </a:lnTo>
                <a:lnTo>
                  <a:pt x="2818" y="129"/>
                </a:lnTo>
                <a:lnTo>
                  <a:pt x="2820" y="136"/>
                </a:lnTo>
                <a:lnTo>
                  <a:pt x="2821" y="142"/>
                </a:lnTo>
                <a:lnTo>
                  <a:pt x="2824" y="143"/>
                </a:lnTo>
                <a:lnTo>
                  <a:pt x="2825" y="143"/>
                </a:lnTo>
                <a:lnTo>
                  <a:pt x="2827" y="143"/>
                </a:lnTo>
                <a:lnTo>
                  <a:pt x="2829" y="142"/>
                </a:lnTo>
                <a:lnTo>
                  <a:pt x="2831" y="142"/>
                </a:lnTo>
                <a:lnTo>
                  <a:pt x="2832" y="141"/>
                </a:lnTo>
                <a:lnTo>
                  <a:pt x="2834" y="141"/>
                </a:lnTo>
                <a:lnTo>
                  <a:pt x="2836" y="141"/>
                </a:lnTo>
                <a:lnTo>
                  <a:pt x="2838" y="141"/>
                </a:lnTo>
                <a:lnTo>
                  <a:pt x="2840" y="141"/>
                </a:lnTo>
                <a:lnTo>
                  <a:pt x="2842" y="141"/>
                </a:lnTo>
                <a:lnTo>
                  <a:pt x="2844" y="142"/>
                </a:lnTo>
                <a:lnTo>
                  <a:pt x="2845" y="142"/>
                </a:lnTo>
                <a:lnTo>
                  <a:pt x="2847" y="143"/>
                </a:lnTo>
                <a:lnTo>
                  <a:pt x="2849" y="143"/>
                </a:lnTo>
                <a:lnTo>
                  <a:pt x="2851" y="144"/>
                </a:lnTo>
                <a:lnTo>
                  <a:pt x="2852" y="145"/>
                </a:lnTo>
                <a:lnTo>
                  <a:pt x="2854" y="146"/>
                </a:lnTo>
                <a:lnTo>
                  <a:pt x="2857" y="147"/>
                </a:lnTo>
                <a:lnTo>
                  <a:pt x="2858" y="148"/>
                </a:lnTo>
                <a:lnTo>
                  <a:pt x="2860" y="149"/>
                </a:lnTo>
                <a:lnTo>
                  <a:pt x="2862" y="149"/>
                </a:lnTo>
                <a:lnTo>
                  <a:pt x="2864" y="148"/>
                </a:lnTo>
                <a:lnTo>
                  <a:pt x="2865" y="147"/>
                </a:lnTo>
                <a:lnTo>
                  <a:pt x="2867" y="147"/>
                </a:lnTo>
                <a:lnTo>
                  <a:pt x="2869" y="147"/>
                </a:lnTo>
                <a:lnTo>
                  <a:pt x="2871" y="146"/>
                </a:lnTo>
                <a:lnTo>
                  <a:pt x="2873" y="146"/>
                </a:lnTo>
                <a:lnTo>
                  <a:pt x="2875" y="146"/>
                </a:lnTo>
                <a:lnTo>
                  <a:pt x="2876" y="145"/>
                </a:lnTo>
                <a:lnTo>
                  <a:pt x="2878" y="145"/>
                </a:lnTo>
                <a:lnTo>
                  <a:pt x="2880" y="147"/>
                </a:lnTo>
                <a:lnTo>
                  <a:pt x="2882" y="149"/>
                </a:lnTo>
                <a:lnTo>
                  <a:pt x="2884" y="150"/>
                </a:lnTo>
                <a:lnTo>
                  <a:pt x="2885" y="150"/>
                </a:lnTo>
                <a:lnTo>
                  <a:pt x="2888" y="153"/>
                </a:lnTo>
                <a:lnTo>
                  <a:pt x="2889" y="156"/>
                </a:lnTo>
                <a:lnTo>
                  <a:pt x="2891" y="157"/>
                </a:lnTo>
                <a:lnTo>
                  <a:pt x="2893" y="157"/>
                </a:lnTo>
                <a:lnTo>
                  <a:pt x="2895" y="157"/>
                </a:lnTo>
                <a:lnTo>
                  <a:pt x="2896" y="157"/>
                </a:lnTo>
                <a:lnTo>
                  <a:pt x="2898" y="157"/>
                </a:lnTo>
                <a:lnTo>
                  <a:pt x="2900" y="157"/>
                </a:lnTo>
                <a:lnTo>
                  <a:pt x="2902" y="157"/>
                </a:lnTo>
                <a:lnTo>
                  <a:pt x="2904" y="157"/>
                </a:lnTo>
                <a:lnTo>
                  <a:pt x="2906" y="157"/>
                </a:lnTo>
                <a:lnTo>
                  <a:pt x="2908" y="157"/>
                </a:lnTo>
                <a:lnTo>
                  <a:pt x="2909" y="157"/>
                </a:lnTo>
                <a:lnTo>
                  <a:pt x="2911" y="156"/>
                </a:lnTo>
                <a:lnTo>
                  <a:pt x="2913" y="156"/>
                </a:lnTo>
                <a:lnTo>
                  <a:pt x="2915" y="155"/>
                </a:lnTo>
                <a:lnTo>
                  <a:pt x="2916" y="155"/>
                </a:lnTo>
                <a:lnTo>
                  <a:pt x="2918" y="156"/>
                </a:lnTo>
                <a:lnTo>
                  <a:pt x="2920" y="156"/>
                </a:lnTo>
                <a:lnTo>
                  <a:pt x="2922" y="156"/>
                </a:lnTo>
                <a:lnTo>
                  <a:pt x="2924" y="156"/>
                </a:lnTo>
                <a:lnTo>
                  <a:pt x="2926" y="156"/>
                </a:lnTo>
                <a:lnTo>
                  <a:pt x="2928" y="156"/>
                </a:lnTo>
                <a:lnTo>
                  <a:pt x="2929" y="155"/>
                </a:lnTo>
                <a:lnTo>
                  <a:pt x="2931" y="155"/>
                </a:lnTo>
                <a:lnTo>
                  <a:pt x="2933" y="155"/>
                </a:lnTo>
                <a:lnTo>
                  <a:pt x="2935" y="155"/>
                </a:lnTo>
                <a:lnTo>
                  <a:pt x="2937" y="155"/>
                </a:lnTo>
                <a:lnTo>
                  <a:pt x="2939" y="155"/>
                </a:lnTo>
                <a:lnTo>
                  <a:pt x="2940" y="156"/>
                </a:lnTo>
                <a:lnTo>
                  <a:pt x="2942" y="156"/>
                </a:lnTo>
                <a:lnTo>
                  <a:pt x="2944" y="156"/>
                </a:lnTo>
                <a:lnTo>
                  <a:pt x="2946" y="156"/>
                </a:lnTo>
                <a:lnTo>
                  <a:pt x="2947" y="156"/>
                </a:lnTo>
                <a:lnTo>
                  <a:pt x="2949" y="155"/>
                </a:lnTo>
                <a:lnTo>
                  <a:pt x="2951" y="154"/>
                </a:lnTo>
                <a:lnTo>
                  <a:pt x="2953" y="154"/>
                </a:lnTo>
                <a:lnTo>
                  <a:pt x="2955" y="154"/>
                </a:lnTo>
                <a:lnTo>
                  <a:pt x="2957" y="154"/>
                </a:lnTo>
                <a:lnTo>
                  <a:pt x="2959" y="153"/>
                </a:lnTo>
                <a:lnTo>
                  <a:pt x="2960" y="154"/>
                </a:lnTo>
                <a:lnTo>
                  <a:pt x="2962" y="153"/>
                </a:lnTo>
                <a:lnTo>
                  <a:pt x="2964" y="154"/>
                </a:lnTo>
                <a:lnTo>
                  <a:pt x="2966" y="154"/>
                </a:lnTo>
                <a:lnTo>
                  <a:pt x="2967" y="154"/>
                </a:lnTo>
                <a:lnTo>
                  <a:pt x="2970" y="154"/>
                </a:lnTo>
                <a:lnTo>
                  <a:pt x="2972" y="154"/>
                </a:lnTo>
                <a:lnTo>
                  <a:pt x="2973" y="154"/>
                </a:lnTo>
                <a:lnTo>
                  <a:pt x="2975" y="154"/>
                </a:lnTo>
                <a:lnTo>
                  <a:pt x="2977" y="154"/>
                </a:lnTo>
                <a:lnTo>
                  <a:pt x="2979" y="155"/>
                </a:lnTo>
                <a:lnTo>
                  <a:pt x="2980" y="155"/>
                </a:lnTo>
                <a:lnTo>
                  <a:pt x="2982" y="155"/>
                </a:lnTo>
                <a:lnTo>
                  <a:pt x="2984" y="156"/>
                </a:lnTo>
                <a:lnTo>
                  <a:pt x="2986" y="156"/>
                </a:lnTo>
                <a:lnTo>
                  <a:pt x="2988" y="156"/>
                </a:lnTo>
                <a:lnTo>
                  <a:pt x="2990" y="156"/>
                </a:lnTo>
                <a:lnTo>
                  <a:pt x="2991" y="156"/>
                </a:lnTo>
                <a:lnTo>
                  <a:pt x="2993" y="156"/>
                </a:lnTo>
                <a:lnTo>
                  <a:pt x="2995" y="156"/>
                </a:lnTo>
                <a:lnTo>
                  <a:pt x="2997" y="155"/>
                </a:lnTo>
                <a:lnTo>
                  <a:pt x="2999" y="154"/>
                </a:lnTo>
                <a:lnTo>
                  <a:pt x="3000" y="152"/>
                </a:lnTo>
                <a:lnTo>
                  <a:pt x="3003" y="152"/>
                </a:lnTo>
                <a:lnTo>
                  <a:pt x="3004" y="152"/>
                </a:lnTo>
                <a:lnTo>
                  <a:pt x="3006" y="152"/>
                </a:lnTo>
                <a:lnTo>
                  <a:pt x="3008" y="152"/>
                </a:lnTo>
                <a:lnTo>
                  <a:pt x="3010" y="152"/>
                </a:lnTo>
                <a:lnTo>
                  <a:pt x="3011" y="153"/>
                </a:lnTo>
                <a:lnTo>
                  <a:pt x="3013" y="152"/>
                </a:lnTo>
                <a:lnTo>
                  <a:pt x="3015" y="152"/>
                </a:lnTo>
                <a:lnTo>
                  <a:pt x="3017" y="152"/>
                </a:lnTo>
                <a:lnTo>
                  <a:pt x="3019" y="152"/>
                </a:lnTo>
                <a:lnTo>
                  <a:pt x="3021" y="151"/>
                </a:lnTo>
                <a:lnTo>
                  <a:pt x="3023" y="151"/>
                </a:lnTo>
                <a:lnTo>
                  <a:pt x="3024" y="151"/>
                </a:lnTo>
                <a:lnTo>
                  <a:pt x="3026" y="151"/>
                </a:lnTo>
                <a:lnTo>
                  <a:pt x="3028" y="151"/>
                </a:lnTo>
                <a:lnTo>
                  <a:pt x="3030" y="151"/>
                </a:lnTo>
                <a:lnTo>
                  <a:pt x="3031" y="150"/>
                </a:lnTo>
                <a:lnTo>
                  <a:pt x="3033" y="150"/>
                </a:lnTo>
                <a:lnTo>
                  <a:pt x="3035" y="150"/>
                </a:lnTo>
                <a:lnTo>
                  <a:pt x="3037" y="151"/>
                </a:lnTo>
                <a:lnTo>
                  <a:pt x="3039" y="152"/>
                </a:lnTo>
                <a:lnTo>
                  <a:pt x="3041" y="152"/>
                </a:lnTo>
                <a:lnTo>
                  <a:pt x="3043" y="153"/>
                </a:lnTo>
                <a:lnTo>
                  <a:pt x="3044" y="153"/>
                </a:lnTo>
                <a:lnTo>
                  <a:pt x="3046" y="153"/>
                </a:lnTo>
                <a:lnTo>
                  <a:pt x="3048" y="153"/>
                </a:lnTo>
                <a:lnTo>
                  <a:pt x="3050" y="153"/>
                </a:lnTo>
                <a:lnTo>
                  <a:pt x="3052" y="153"/>
                </a:lnTo>
                <a:lnTo>
                  <a:pt x="3054" y="153"/>
                </a:lnTo>
                <a:lnTo>
                  <a:pt x="3055" y="153"/>
                </a:lnTo>
                <a:lnTo>
                  <a:pt x="3057" y="153"/>
                </a:lnTo>
                <a:lnTo>
                  <a:pt x="3059" y="154"/>
                </a:lnTo>
                <a:lnTo>
                  <a:pt x="3061" y="154"/>
                </a:lnTo>
                <a:lnTo>
                  <a:pt x="3062" y="154"/>
                </a:lnTo>
                <a:lnTo>
                  <a:pt x="3064" y="153"/>
                </a:lnTo>
                <a:lnTo>
                  <a:pt x="3066" y="153"/>
                </a:lnTo>
                <a:lnTo>
                  <a:pt x="3068" y="153"/>
                </a:lnTo>
                <a:lnTo>
                  <a:pt x="3070" y="154"/>
                </a:lnTo>
                <a:lnTo>
                  <a:pt x="3072" y="154"/>
                </a:lnTo>
                <a:lnTo>
                  <a:pt x="3074" y="154"/>
                </a:lnTo>
                <a:lnTo>
                  <a:pt x="3075" y="154"/>
                </a:lnTo>
                <a:lnTo>
                  <a:pt x="3077" y="154"/>
                </a:lnTo>
                <a:lnTo>
                  <a:pt x="3079" y="154"/>
                </a:lnTo>
                <a:lnTo>
                  <a:pt x="3081" y="154"/>
                </a:lnTo>
                <a:lnTo>
                  <a:pt x="3082" y="154"/>
                </a:lnTo>
                <a:lnTo>
                  <a:pt x="3085" y="154"/>
                </a:lnTo>
                <a:lnTo>
                  <a:pt x="3087" y="153"/>
                </a:lnTo>
                <a:lnTo>
                  <a:pt x="3088" y="153"/>
                </a:lnTo>
                <a:lnTo>
                  <a:pt x="3090" y="152"/>
                </a:lnTo>
                <a:lnTo>
                  <a:pt x="3092" y="152"/>
                </a:lnTo>
                <a:lnTo>
                  <a:pt x="3094" y="152"/>
                </a:lnTo>
                <a:lnTo>
                  <a:pt x="3095" y="152"/>
                </a:lnTo>
                <a:lnTo>
                  <a:pt x="3097" y="152"/>
                </a:lnTo>
                <a:lnTo>
                  <a:pt x="3099" y="152"/>
                </a:lnTo>
                <a:lnTo>
                  <a:pt x="3101" y="152"/>
                </a:lnTo>
                <a:lnTo>
                  <a:pt x="3103" y="152"/>
                </a:lnTo>
                <a:lnTo>
                  <a:pt x="3105" y="152"/>
                </a:lnTo>
                <a:lnTo>
                  <a:pt x="3106" y="152"/>
                </a:lnTo>
                <a:lnTo>
                  <a:pt x="3108" y="152"/>
                </a:lnTo>
                <a:lnTo>
                  <a:pt x="3110" y="152"/>
                </a:lnTo>
                <a:lnTo>
                  <a:pt x="3112" y="150"/>
                </a:lnTo>
                <a:lnTo>
                  <a:pt x="3114" y="150"/>
                </a:lnTo>
                <a:lnTo>
                  <a:pt x="3115" y="151"/>
                </a:lnTo>
                <a:lnTo>
                  <a:pt x="3118" y="151"/>
                </a:lnTo>
                <a:lnTo>
                  <a:pt x="3119" y="151"/>
                </a:lnTo>
                <a:lnTo>
                  <a:pt x="3121" y="151"/>
                </a:lnTo>
                <a:lnTo>
                  <a:pt x="3123" y="151"/>
                </a:lnTo>
                <a:lnTo>
                  <a:pt x="3125" y="150"/>
                </a:lnTo>
                <a:lnTo>
                  <a:pt x="3126" y="150"/>
                </a:lnTo>
                <a:lnTo>
                  <a:pt x="3128" y="150"/>
                </a:lnTo>
                <a:lnTo>
                  <a:pt x="3130" y="151"/>
                </a:lnTo>
                <a:lnTo>
                  <a:pt x="3132" y="151"/>
                </a:lnTo>
                <a:lnTo>
                  <a:pt x="3134" y="152"/>
                </a:lnTo>
                <a:lnTo>
                  <a:pt x="3136" y="152"/>
                </a:lnTo>
                <a:lnTo>
                  <a:pt x="3138" y="151"/>
                </a:lnTo>
                <a:lnTo>
                  <a:pt x="3139" y="150"/>
                </a:lnTo>
                <a:lnTo>
                  <a:pt x="3141" y="150"/>
                </a:lnTo>
                <a:lnTo>
                  <a:pt x="3143" y="150"/>
                </a:lnTo>
                <a:lnTo>
                  <a:pt x="3145" y="150"/>
                </a:lnTo>
                <a:lnTo>
                  <a:pt x="3146" y="151"/>
                </a:lnTo>
                <a:lnTo>
                  <a:pt x="3149" y="151"/>
                </a:lnTo>
                <a:lnTo>
                  <a:pt x="3150" y="152"/>
                </a:lnTo>
                <a:lnTo>
                  <a:pt x="3152" y="152"/>
                </a:lnTo>
                <a:lnTo>
                  <a:pt x="3154" y="152"/>
                </a:lnTo>
                <a:lnTo>
                  <a:pt x="3156" y="152"/>
                </a:lnTo>
                <a:lnTo>
                  <a:pt x="3158" y="152"/>
                </a:lnTo>
                <a:lnTo>
                  <a:pt x="3159" y="151"/>
                </a:lnTo>
                <a:lnTo>
                  <a:pt x="3161" y="151"/>
                </a:lnTo>
                <a:lnTo>
                  <a:pt x="3163" y="151"/>
                </a:lnTo>
                <a:lnTo>
                  <a:pt x="3165" y="151"/>
                </a:lnTo>
                <a:lnTo>
                  <a:pt x="3167" y="151"/>
                </a:lnTo>
                <a:lnTo>
                  <a:pt x="3169" y="151"/>
                </a:lnTo>
                <a:lnTo>
                  <a:pt x="3170" y="151"/>
                </a:lnTo>
                <a:lnTo>
                  <a:pt x="3172" y="151"/>
                </a:lnTo>
                <a:lnTo>
                  <a:pt x="3174" y="151"/>
                </a:lnTo>
                <a:lnTo>
                  <a:pt x="3176" y="150"/>
                </a:lnTo>
                <a:lnTo>
                  <a:pt x="3177" y="150"/>
                </a:lnTo>
                <a:lnTo>
                  <a:pt x="3179" y="150"/>
                </a:lnTo>
                <a:lnTo>
                  <a:pt x="3182" y="150"/>
                </a:lnTo>
                <a:lnTo>
                  <a:pt x="3183" y="150"/>
                </a:lnTo>
                <a:lnTo>
                  <a:pt x="3185" y="150"/>
                </a:lnTo>
                <a:lnTo>
                  <a:pt x="3187" y="150"/>
                </a:lnTo>
                <a:lnTo>
                  <a:pt x="3189" y="150"/>
                </a:lnTo>
                <a:lnTo>
                  <a:pt x="3190" y="151"/>
                </a:lnTo>
                <a:lnTo>
                  <a:pt x="3192" y="151"/>
                </a:lnTo>
                <a:lnTo>
                  <a:pt x="3194" y="152"/>
                </a:lnTo>
                <a:lnTo>
                  <a:pt x="3196" y="153"/>
                </a:lnTo>
                <a:lnTo>
                  <a:pt x="3198" y="153"/>
                </a:lnTo>
                <a:lnTo>
                  <a:pt x="3200" y="153"/>
                </a:lnTo>
                <a:lnTo>
                  <a:pt x="3202" y="153"/>
                </a:lnTo>
                <a:lnTo>
                  <a:pt x="3203" y="153"/>
                </a:lnTo>
                <a:lnTo>
                  <a:pt x="3205" y="153"/>
                </a:lnTo>
                <a:lnTo>
                  <a:pt x="3207" y="153"/>
                </a:lnTo>
                <a:lnTo>
                  <a:pt x="3209" y="153"/>
                </a:lnTo>
                <a:lnTo>
                  <a:pt x="3210" y="154"/>
                </a:lnTo>
                <a:lnTo>
                  <a:pt x="3212" y="154"/>
                </a:lnTo>
                <a:lnTo>
                  <a:pt x="3214" y="154"/>
                </a:lnTo>
                <a:lnTo>
                  <a:pt x="3216" y="154"/>
                </a:lnTo>
                <a:lnTo>
                  <a:pt x="3218" y="154"/>
                </a:lnTo>
                <a:lnTo>
                  <a:pt x="3220" y="154"/>
                </a:lnTo>
                <a:lnTo>
                  <a:pt x="3221" y="155"/>
                </a:lnTo>
                <a:lnTo>
                  <a:pt x="3223" y="155"/>
                </a:lnTo>
                <a:lnTo>
                  <a:pt x="3225" y="155"/>
                </a:lnTo>
                <a:lnTo>
                  <a:pt x="3227" y="155"/>
                </a:lnTo>
                <a:lnTo>
                  <a:pt x="3229" y="155"/>
                </a:lnTo>
                <a:lnTo>
                  <a:pt x="3231" y="155"/>
                </a:lnTo>
                <a:lnTo>
                  <a:pt x="3233" y="155"/>
                </a:lnTo>
                <a:lnTo>
                  <a:pt x="3234" y="156"/>
                </a:lnTo>
                <a:lnTo>
                  <a:pt x="3236" y="156"/>
                </a:lnTo>
                <a:lnTo>
                  <a:pt x="3238" y="156"/>
                </a:lnTo>
                <a:lnTo>
                  <a:pt x="3240" y="156"/>
                </a:lnTo>
                <a:lnTo>
                  <a:pt x="3241" y="156"/>
                </a:lnTo>
                <a:lnTo>
                  <a:pt x="3243" y="156"/>
                </a:lnTo>
                <a:lnTo>
                  <a:pt x="3245" y="156"/>
                </a:lnTo>
                <a:lnTo>
                  <a:pt x="3247" y="156"/>
                </a:lnTo>
                <a:lnTo>
                  <a:pt x="3249" y="156"/>
                </a:lnTo>
                <a:lnTo>
                  <a:pt x="3251" y="155"/>
                </a:lnTo>
                <a:lnTo>
                  <a:pt x="3253" y="155"/>
                </a:lnTo>
                <a:lnTo>
                  <a:pt x="3254" y="155"/>
                </a:lnTo>
                <a:lnTo>
                  <a:pt x="3256" y="155"/>
                </a:lnTo>
                <a:lnTo>
                  <a:pt x="3258" y="155"/>
                </a:lnTo>
                <a:lnTo>
                  <a:pt x="3260" y="155"/>
                </a:lnTo>
                <a:lnTo>
                  <a:pt x="3261" y="155"/>
                </a:lnTo>
                <a:lnTo>
                  <a:pt x="3264" y="155"/>
                </a:lnTo>
                <a:lnTo>
                  <a:pt x="3265" y="155"/>
                </a:lnTo>
                <a:lnTo>
                  <a:pt x="3267" y="155"/>
                </a:lnTo>
                <a:lnTo>
                  <a:pt x="3269" y="155"/>
                </a:lnTo>
                <a:lnTo>
                  <a:pt x="3271" y="155"/>
                </a:lnTo>
                <a:lnTo>
                  <a:pt x="3273" y="155"/>
                </a:lnTo>
                <a:lnTo>
                  <a:pt x="3274" y="155"/>
                </a:lnTo>
                <a:lnTo>
                  <a:pt x="3276" y="156"/>
                </a:lnTo>
                <a:lnTo>
                  <a:pt x="3278" y="157"/>
                </a:lnTo>
                <a:lnTo>
                  <a:pt x="3280" y="157"/>
                </a:lnTo>
                <a:lnTo>
                  <a:pt x="3282" y="156"/>
                </a:lnTo>
                <a:lnTo>
                  <a:pt x="3284" y="156"/>
                </a:lnTo>
                <a:lnTo>
                  <a:pt x="3285" y="157"/>
                </a:lnTo>
                <a:lnTo>
                  <a:pt x="3287" y="156"/>
                </a:lnTo>
                <a:lnTo>
                  <a:pt x="3289" y="156"/>
                </a:lnTo>
                <a:lnTo>
                  <a:pt x="3291" y="156"/>
                </a:lnTo>
                <a:lnTo>
                  <a:pt x="3292" y="157"/>
                </a:lnTo>
                <a:lnTo>
                  <a:pt x="3294" y="157"/>
                </a:lnTo>
                <a:lnTo>
                  <a:pt x="3297" y="158"/>
                </a:lnTo>
                <a:lnTo>
                  <a:pt x="3298" y="158"/>
                </a:lnTo>
                <a:lnTo>
                  <a:pt x="3300" y="158"/>
                </a:lnTo>
                <a:lnTo>
                  <a:pt x="3302" y="158"/>
                </a:lnTo>
                <a:lnTo>
                  <a:pt x="3304" y="158"/>
                </a:lnTo>
                <a:lnTo>
                  <a:pt x="3305" y="158"/>
                </a:lnTo>
                <a:lnTo>
                  <a:pt x="3307" y="158"/>
                </a:lnTo>
                <a:lnTo>
                  <a:pt x="3309" y="159"/>
                </a:lnTo>
                <a:lnTo>
                  <a:pt x="3311" y="160"/>
                </a:lnTo>
                <a:lnTo>
                  <a:pt x="3313" y="160"/>
                </a:lnTo>
                <a:lnTo>
                  <a:pt x="3315" y="161"/>
                </a:lnTo>
                <a:lnTo>
                  <a:pt x="3317" y="161"/>
                </a:lnTo>
                <a:lnTo>
                  <a:pt x="3318" y="160"/>
                </a:lnTo>
                <a:lnTo>
                  <a:pt x="3320" y="160"/>
                </a:lnTo>
                <a:lnTo>
                  <a:pt x="3322" y="160"/>
                </a:lnTo>
                <a:lnTo>
                  <a:pt x="3324" y="159"/>
                </a:lnTo>
                <a:lnTo>
                  <a:pt x="3325" y="159"/>
                </a:lnTo>
                <a:lnTo>
                  <a:pt x="3327" y="159"/>
                </a:lnTo>
                <a:lnTo>
                  <a:pt x="3329" y="160"/>
                </a:lnTo>
                <a:lnTo>
                  <a:pt x="3331" y="160"/>
                </a:lnTo>
                <a:lnTo>
                  <a:pt x="3333" y="160"/>
                </a:lnTo>
                <a:lnTo>
                  <a:pt x="3335" y="160"/>
                </a:lnTo>
                <a:lnTo>
                  <a:pt x="3336" y="161"/>
                </a:lnTo>
                <a:lnTo>
                  <a:pt x="3338" y="161"/>
                </a:lnTo>
                <a:lnTo>
                  <a:pt x="3340" y="162"/>
                </a:lnTo>
                <a:lnTo>
                  <a:pt x="3342" y="162"/>
                </a:lnTo>
                <a:lnTo>
                  <a:pt x="3344" y="162"/>
                </a:lnTo>
                <a:lnTo>
                  <a:pt x="3346" y="163"/>
                </a:lnTo>
                <a:lnTo>
                  <a:pt x="3348" y="162"/>
                </a:lnTo>
                <a:lnTo>
                  <a:pt x="3349" y="162"/>
                </a:lnTo>
                <a:lnTo>
                  <a:pt x="3351" y="162"/>
                </a:lnTo>
                <a:lnTo>
                  <a:pt x="3353" y="161"/>
                </a:lnTo>
                <a:lnTo>
                  <a:pt x="3355" y="160"/>
                </a:lnTo>
                <a:lnTo>
                  <a:pt x="3356" y="160"/>
                </a:lnTo>
                <a:lnTo>
                  <a:pt x="3358" y="159"/>
                </a:lnTo>
                <a:lnTo>
                  <a:pt x="3361" y="159"/>
                </a:lnTo>
                <a:lnTo>
                  <a:pt x="3362" y="159"/>
                </a:lnTo>
                <a:lnTo>
                  <a:pt x="3364" y="158"/>
                </a:lnTo>
                <a:lnTo>
                  <a:pt x="3366" y="158"/>
                </a:lnTo>
                <a:lnTo>
                  <a:pt x="3368" y="158"/>
                </a:lnTo>
                <a:lnTo>
                  <a:pt x="3369" y="158"/>
                </a:lnTo>
                <a:lnTo>
                  <a:pt x="3371" y="157"/>
                </a:lnTo>
                <a:lnTo>
                  <a:pt x="3373" y="157"/>
                </a:lnTo>
                <a:lnTo>
                  <a:pt x="3375" y="157"/>
                </a:lnTo>
                <a:lnTo>
                  <a:pt x="3377" y="157"/>
                </a:lnTo>
                <a:lnTo>
                  <a:pt x="3379" y="157"/>
                </a:lnTo>
                <a:lnTo>
                  <a:pt x="3380" y="157"/>
                </a:lnTo>
                <a:lnTo>
                  <a:pt x="3382" y="158"/>
                </a:lnTo>
                <a:lnTo>
                  <a:pt x="3384" y="158"/>
                </a:lnTo>
                <a:lnTo>
                  <a:pt x="3386" y="159"/>
                </a:lnTo>
                <a:lnTo>
                  <a:pt x="3388" y="159"/>
                </a:lnTo>
                <a:lnTo>
                  <a:pt x="3389" y="160"/>
                </a:lnTo>
                <a:lnTo>
                  <a:pt x="3391" y="160"/>
                </a:lnTo>
                <a:lnTo>
                  <a:pt x="3393" y="160"/>
                </a:lnTo>
                <a:lnTo>
                  <a:pt x="3395" y="159"/>
                </a:lnTo>
                <a:lnTo>
                  <a:pt x="3397" y="159"/>
                </a:lnTo>
                <a:lnTo>
                  <a:pt x="3399" y="159"/>
                </a:lnTo>
                <a:lnTo>
                  <a:pt x="3400" y="160"/>
                </a:lnTo>
                <a:lnTo>
                  <a:pt x="3402" y="160"/>
                </a:lnTo>
                <a:lnTo>
                  <a:pt x="3404" y="160"/>
                </a:lnTo>
                <a:lnTo>
                  <a:pt x="3406" y="159"/>
                </a:lnTo>
                <a:lnTo>
                  <a:pt x="3407" y="159"/>
                </a:lnTo>
                <a:lnTo>
                  <a:pt x="3410" y="159"/>
                </a:lnTo>
                <a:lnTo>
                  <a:pt x="3412" y="159"/>
                </a:lnTo>
                <a:lnTo>
                  <a:pt x="3413" y="159"/>
                </a:lnTo>
                <a:lnTo>
                  <a:pt x="3415" y="160"/>
                </a:lnTo>
                <a:lnTo>
                  <a:pt x="3417" y="160"/>
                </a:lnTo>
                <a:lnTo>
                  <a:pt x="3419" y="160"/>
                </a:lnTo>
                <a:lnTo>
                  <a:pt x="3420" y="159"/>
                </a:lnTo>
                <a:lnTo>
                  <a:pt x="3422" y="160"/>
                </a:lnTo>
                <a:lnTo>
                  <a:pt x="3424" y="160"/>
                </a:lnTo>
                <a:lnTo>
                  <a:pt x="3426" y="160"/>
                </a:lnTo>
                <a:lnTo>
                  <a:pt x="3428" y="161"/>
                </a:lnTo>
                <a:lnTo>
                  <a:pt x="3430" y="161"/>
                </a:lnTo>
                <a:lnTo>
                  <a:pt x="3432" y="161"/>
                </a:lnTo>
                <a:lnTo>
                  <a:pt x="3433" y="161"/>
                </a:lnTo>
                <a:lnTo>
                  <a:pt x="3435" y="161"/>
                </a:lnTo>
                <a:lnTo>
                  <a:pt x="3437" y="159"/>
                </a:lnTo>
                <a:lnTo>
                  <a:pt x="3439" y="155"/>
                </a:lnTo>
                <a:lnTo>
                  <a:pt x="3440" y="153"/>
                </a:lnTo>
                <a:lnTo>
                  <a:pt x="3443" y="151"/>
                </a:lnTo>
                <a:lnTo>
                  <a:pt x="3444" y="150"/>
                </a:lnTo>
                <a:lnTo>
                  <a:pt x="3446" y="150"/>
                </a:lnTo>
                <a:lnTo>
                  <a:pt x="3448" y="149"/>
                </a:lnTo>
                <a:lnTo>
                  <a:pt x="3450" y="149"/>
                </a:lnTo>
                <a:lnTo>
                  <a:pt x="3451" y="149"/>
                </a:lnTo>
                <a:lnTo>
                  <a:pt x="3453" y="149"/>
                </a:lnTo>
                <a:lnTo>
                  <a:pt x="3455" y="149"/>
                </a:lnTo>
                <a:lnTo>
                  <a:pt x="3457" y="148"/>
                </a:lnTo>
                <a:lnTo>
                  <a:pt x="3459" y="148"/>
                </a:lnTo>
                <a:lnTo>
                  <a:pt x="3461" y="148"/>
                </a:lnTo>
                <a:lnTo>
                  <a:pt x="3463" y="147"/>
                </a:lnTo>
                <a:lnTo>
                  <a:pt x="3464" y="147"/>
                </a:lnTo>
                <a:lnTo>
                  <a:pt x="3466" y="145"/>
                </a:lnTo>
                <a:lnTo>
                  <a:pt x="3468" y="145"/>
                </a:lnTo>
                <a:lnTo>
                  <a:pt x="3470" y="144"/>
                </a:lnTo>
                <a:lnTo>
                  <a:pt x="3471" y="144"/>
                </a:lnTo>
                <a:lnTo>
                  <a:pt x="3473" y="143"/>
                </a:lnTo>
                <a:lnTo>
                  <a:pt x="3476" y="143"/>
                </a:lnTo>
                <a:lnTo>
                  <a:pt x="3477" y="143"/>
                </a:lnTo>
                <a:lnTo>
                  <a:pt x="3479" y="143"/>
                </a:lnTo>
                <a:lnTo>
                  <a:pt x="3481" y="143"/>
                </a:lnTo>
                <a:lnTo>
                  <a:pt x="3483" y="144"/>
                </a:lnTo>
                <a:lnTo>
                  <a:pt x="3484" y="145"/>
                </a:lnTo>
                <a:lnTo>
                  <a:pt x="3486" y="145"/>
                </a:lnTo>
                <a:lnTo>
                  <a:pt x="3488" y="145"/>
                </a:lnTo>
                <a:lnTo>
                  <a:pt x="3490" y="146"/>
                </a:lnTo>
                <a:lnTo>
                  <a:pt x="3492" y="146"/>
                </a:lnTo>
                <a:lnTo>
                  <a:pt x="3494" y="147"/>
                </a:lnTo>
                <a:lnTo>
                  <a:pt x="3495" y="147"/>
                </a:lnTo>
                <a:lnTo>
                  <a:pt x="3497" y="148"/>
                </a:lnTo>
                <a:lnTo>
                  <a:pt x="3499" y="148"/>
                </a:lnTo>
                <a:lnTo>
                  <a:pt x="3501" y="149"/>
                </a:lnTo>
                <a:lnTo>
                  <a:pt x="3503" y="149"/>
                </a:lnTo>
                <a:lnTo>
                  <a:pt x="3504" y="149"/>
                </a:lnTo>
                <a:lnTo>
                  <a:pt x="3506" y="150"/>
                </a:lnTo>
                <a:lnTo>
                  <a:pt x="3508" y="150"/>
                </a:lnTo>
                <a:lnTo>
                  <a:pt x="3510" y="150"/>
                </a:lnTo>
                <a:lnTo>
                  <a:pt x="3512" y="150"/>
                </a:lnTo>
                <a:lnTo>
                  <a:pt x="3514" y="150"/>
                </a:lnTo>
                <a:lnTo>
                  <a:pt x="3515" y="151"/>
                </a:lnTo>
                <a:lnTo>
                  <a:pt x="3517" y="151"/>
                </a:lnTo>
                <a:lnTo>
                  <a:pt x="3519" y="151"/>
                </a:lnTo>
                <a:lnTo>
                  <a:pt x="3521" y="150"/>
                </a:lnTo>
                <a:lnTo>
                  <a:pt x="3522" y="150"/>
                </a:lnTo>
                <a:lnTo>
                  <a:pt x="3525" y="150"/>
                </a:lnTo>
                <a:lnTo>
                  <a:pt x="3527" y="149"/>
                </a:lnTo>
                <a:lnTo>
                  <a:pt x="3528" y="149"/>
                </a:lnTo>
                <a:lnTo>
                  <a:pt x="3530" y="149"/>
                </a:lnTo>
                <a:lnTo>
                  <a:pt x="3532" y="149"/>
                </a:lnTo>
                <a:lnTo>
                  <a:pt x="3534" y="149"/>
                </a:lnTo>
                <a:lnTo>
                  <a:pt x="3535" y="149"/>
                </a:lnTo>
                <a:lnTo>
                  <a:pt x="3537" y="149"/>
                </a:lnTo>
                <a:lnTo>
                  <a:pt x="3539" y="149"/>
                </a:lnTo>
                <a:lnTo>
                  <a:pt x="3541" y="149"/>
                </a:lnTo>
                <a:lnTo>
                  <a:pt x="3543" y="149"/>
                </a:lnTo>
                <a:lnTo>
                  <a:pt x="3545" y="149"/>
                </a:lnTo>
                <a:lnTo>
                  <a:pt x="3547" y="148"/>
                </a:lnTo>
                <a:lnTo>
                  <a:pt x="3548" y="149"/>
                </a:lnTo>
                <a:lnTo>
                  <a:pt x="3550" y="149"/>
                </a:lnTo>
                <a:lnTo>
                  <a:pt x="3552" y="149"/>
                </a:lnTo>
                <a:lnTo>
                  <a:pt x="3554" y="149"/>
                </a:lnTo>
                <a:lnTo>
                  <a:pt x="3555" y="149"/>
                </a:lnTo>
                <a:lnTo>
                  <a:pt x="3558" y="149"/>
                </a:lnTo>
                <a:lnTo>
                  <a:pt x="3559" y="148"/>
                </a:lnTo>
                <a:lnTo>
                  <a:pt x="3561" y="148"/>
                </a:lnTo>
                <a:lnTo>
                  <a:pt x="3563" y="148"/>
                </a:lnTo>
                <a:lnTo>
                  <a:pt x="3565" y="149"/>
                </a:lnTo>
                <a:lnTo>
                  <a:pt x="3566" y="149"/>
                </a:lnTo>
                <a:lnTo>
                  <a:pt x="3568" y="149"/>
                </a:lnTo>
                <a:lnTo>
                  <a:pt x="3570" y="149"/>
                </a:lnTo>
                <a:lnTo>
                  <a:pt x="3572" y="148"/>
                </a:lnTo>
                <a:lnTo>
                  <a:pt x="3574" y="148"/>
                </a:lnTo>
                <a:lnTo>
                  <a:pt x="3576" y="148"/>
                </a:lnTo>
                <a:lnTo>
                  <a:pt x="3578" y="148"/>
                </a:lnTo>
                <a:lnTo>
                  <a:pt x="3579" y="148"/>
                </a:lnTo>
                <a:lnTo>
                  <a:pt x="3581" y="148"/>
                </a:lnTo>
                <a:lnTo>
                  <a:pt x="3583" y="148"/>
                </a:lnTo>
                <a:lnTo>
                  <a:pt x="3585" y="148"/>
                </a:lnTo>
                <a:lnTo>
                  <a:pt x="3586" y="148"/>
                </a:lnTo>
                <a:lnTo>
                  <a:pt x="3589" y="148"/>
                </a:lnTo>
                <a:lnTo>
                  <a:pt x="3591" y="148"/>
                </a:lnTo>
                <a:lnTo>
                  <a:pt x="3592" y="148"/>
                </a:lnTo>
                <a:lnTo>
                  <a:pt x="3594" y="149"/>
                </a:lnTo>
                <a:lnTo>
                  <a:pt x="3596" y="149"/>
                </a:lnTo>
                <a:lnTo>
                  <a:pt x="3598" y="149"/>
                </a:lnTo>
                <a:lnTo>
                  <a:pt x="3599" y="150"/>
                </a:lnTo>
                <a:lnTo>
                  <a:pt x="3601" y="150"/>
                </a:lnTo>
                <a:lnTo>
                  <a:pt x="3603" y="150"/>
                </a:lnTo>
                <a:lnTo>
                  <a:pt x="3605" y="151"/>
                </a:lnTo>
                <a:lnTo>
                  <a:pt x="3607" y="151"/>
                </a:lnTo>
                <a:lnTo>
                  <a:pt x="3609" y="151"/>
                </a:lnTo>
                <a:lnTo>
                  <a:pt x="3610" y="151"/>
                </a:lnTo>
                <a:lnTo>
                  <a:pt x="3612" y="150"/>
                </a:lnTo>
                <a:lnTo>
                  <a:pt x="3614" y="149"/>
                </a:lnTo>
                <a:lnTo>
                  <a:pt x="3616" y="149"/>
                </a:lnTo>
                <a:lnTo>
                  <a:pt x="3618" y="149"/>
                </a:lnTo>
                <a:lnTo>
                  <a:pt x="3619" y="150"/>
                </a:lnTo>
                <a:lnTo>
                  <a:pt x="3622" y="151"/>
                </a:lnTo>
                <a:lnTo>
                  <a:pt x="3623" y="151"/>
                </a:lnTo>
                <a:lnTo>
                  <a:pt x="3625" y="151"/>
                </a:lnTo>
                <a:lnTo>
                  <a:pt x="3627" y="151"/>
                </a:lnTo>
                <a:lnTo>
                  <a:pt x="3629" y="151"/>
                </a:lnTo>
                <a:lnTo>
                  <a:pt x="3630" y="150"/>
                </a:lnTo>
                <a:lnTo>
                  <a:pt x="3632" y="150"/>
                </a:lnTo>
                <a:lnTo>
                  <a:pt x="3634" y="150"/>
                </a:lnTo>
                <a:lnTo>
                  <a:pt x="3636" y="150"/>
                </a:lnTo>
                <a:lnTo>
                  <a:pt x="3638" y="149"/>
                </a:lnTo>
                <a:lnTo>
                  <a:pt x="3640" y="149"/>
                </a:lnTo>
                <a:lnTo>
                  <a:pt x="3642" y="149"/>
                </a:lnTo>
                <a:lnTo>
                  <a:pt x="3643" y="148"/>
                </a:lnTo>
                <a:lnTo>
                  <a:pt x="3645" y="148"/>
                </a:lnTo>
                <a:lnTo>
                  <a:pt x="3647" y="149"/>
                </a:lnTo>
                <a:lnTo>
                  <a:pt x="3649" y="150"/>
                </a:lnTo>
                <a:lnTo>
                  <a:pt x="3650" y="151"/>
                </a:lnTo>
                <a:lnTo>
                  <a:pt x="3652" y="152"/>
                </a:lnTo>
                <a:lnTo>
                  <a:pt x="3654" y="152"/>
                </a:lnTo>
                <a:lnTo>
                  <a:pt x="3656" y="153"/>
                </a:lnTo>
                <a:lnTo>
                  <a:pt x="3658" y="153"/>
                </a:lnTo>
                <a:lnTo>
                  <a:pt x="3660" y="153"/>
                </a:lnTo>
                <a:lnTo>
                  <a:pt x="3662" y="153"/>
                </a:lnTo>
                <a:lnTo>
                  <a:pt x="3663" y="153"/>
                </a:lnTo>
                <a:lnTo>
                  <a:pt x="3665" y="153"/>
                </a:lnTo>
                <a:lnTo>
                  <a:pt x="3667" y="153"/>
                </a:lnTo>
                <a:lnTo>
                  <a:pt x="3669" y="153"/>
                </a:lnTo>
                <a:lnTo>
                  <a:pt x="3671" y="153"/>
                </a:lnTo>
                <a:lnTo>
                  <a:pt x="3673" y="153"/>
                </a:lnTo>
                <a:lnTo>
                  <a:pt x="3674" y="153"/>
                </a:lnTo>
                <a:lnTo>
                  <a:pt x="3676" y="153"/>
                </a:lnTo>
                <a:lnTo>
                  <a:pt x="3678" y="153"/>
                </a:lnTo>
                <a:lnTo>
                  <a:pt x="3680" y="154"/>
                </a:lnTo>
                <a:lnTo>
                  <a:pt x="3681" y="157"/>
                </a:lnTo>
                <a:lnTo>
                  <a:pt x="3683" y="158"/>
                </a:lnTo>
                <a:lnTo>
                  <a:pt x="3685" y="158"/>
                </a:lnTo>
                <a:lnTo>
                  <a:pt x="3687" y="158"/>
                </a:lnTo>
                <a:lnTo>
                  <a:pt x="3689" y="158"/>
                </a:lnTo>
                <a:lnTo>
                  <a:pt x="3691" y="158"/>
                </a:lnTo>
                <a:lnTo>
                  <a:pt x="3693" y="158"/>
                </a:lnTo>
                <a:lnTo>
                  <a:pt x="3694" y="158"/>
                </a:lnTo>
                <a:lnTo>
                  <a:pt x="3696" y="157"/>
                </a:lnTo>
                <a:lnTo>
                  <a:pt x="3698" y="157"/>
                </a:lnTo>
                <a:lnTo>
                  <a:pt x="3700" y="156"/>
                </a:lnTo>
                <a:lnTo>
                  <a:pt x="3701" y="155"/>
                </a:lnTo>
                <a:lnTo>
                  <a:pt x="3704" y="154"/>
                </a:lnTo>
                <a:lnTo>
                  <a:pt x="3706" y="153"/>
                </a:lnTo>
                <a:lnTo>
                  <a:pt x="3707" y="153"/>
                </a:lnTo>
                <a:lnTo>
                  <a:pt x="3709" y="153"/>
                </a:lnTo>
                <a:lnTo>
                  <a:pt x="3711" y="153"/>
                </a:lnTo>
                <a:lnTo>
                  <a:pt x="3713" y="153"/>
                </a:lnTo>
                <a:lnTo>
                  <a:pt x="3714" y="153"/>
                </a:lnTo>
                <a:lnTo>
                  <a:pt x="3716" y="153"/>
                </a:lnTo>
                <a:lnTo>
                  <a:pt x="3718" y="153"/>
                </a:lnTo>
                <a:lnTo>
                  <a:pt x="3720" y="153"/>
                </a:lnTo>
                <a:lnTo>
                  <a:pt x="3722" y="153"/>
                </a:lnTo>
                <a:lnTo>
                  <a:pt x="3724" y="153"/>
                </a:lnTo>
                <a:lnTo>
                  <a:pt x="3725" y="154"/>
                </a:lnTo>
                <a:lnTo>
                  <a:pt x="3727" y="154"/>
                </a:lnTo>
                <a:lnTo>
                  <a:pt x="3729" y="155"/>
                </a:lnTo>
                <a:lnTo>
                  <a:pt x="3731" y="155"/>
                </a:lnTo>
                <a:lnTo>
                  <a:pt x="3733" y="155"/>
                </a:lnTo>
                <a:lnTo>
                  <a:pt x="3734" y="155"/>
                </a:lnTo>
                <a:lnTo>
                  <a:pt x="3737" y="155"/>
                </a:lnTo>
                <a:lnTo>
                  <a:pt x="3738" y="155"/>
                </a:lnTo>
                <a:lnTo>
                  <a:pt x="3740" y="154"/>
                </a:lnTo>
                <a:lnTo>
                  <a:pt x="3742" y="154"/>
                </a:lnTo>
                <a:lnTo>
                  <a:pt x="3744" y="154"/>
                </a:lnTo>
                <a:lnTo>
                  <a:pt x="3745" y="154"/>
                </a:lnTo>
                <a:lnTo>
                  <a:pt x="3747" y="155"/>
                </a:lnTo>
                <a:lnTo>
                  <a:pt x="3749" y="155"/>
                </a:lnTo>
                <a:lnTo>
                  <a:pt x="3751" y="155"/>
                </a:lnTo>
                <a:lnTo>
                  <a:pt x="3753" y="155"/>
                </a:lnTo>
                <a:lnTo>
                  <a:pt x="3755" y="155"/>
                </a:lnTo>
                <a:lnTo>
                  <a:pt x="3757" y="155"/>
                </a:lnTo>
                <a:lnTo>
                  <a:pt x="3758" y="155"/>
                </a:lnTo>
                <a:lnTo>
                  <a:pt x="3760" y="155"/>
                </a:lnTo>
                <a:lnTo>
                  <a:pt x="3762" y="155"/>
                </a:lnTo>
                <a:lnTo>
                  <a:pt x="3764" y="155"/>
                </a:lnTo>
                <a:lnTo>
                  <a:pt x="3765" y="155"/>
                </a:lnTo>
                <a:lnTo>
                  <a:pt x="3767" y="155"/>
                </a:lnTo>
                <a:lnTo>
                  <a:pt x="3769" y="155"/>
                </a:lnTo>
                <a:lnTo>
                  <a:pt x="3771" y="156"/>
                </a:lnTo>
                <a:lnTo>
                  <a:pt x="3773" y="156"/>
                </a:lnTo>
                <a:lnTo>
                  <a:pt x="3775" y="155"/>
                </a:lnTo>
                <a:lnTo>
                  <a:pt x="3777" y="155"/>
                </a:lnTo>
                <a:lnTo>
                  <a:pt x="3778" y="155"/>
                </a:lnTo>
                <a:lnTo>
                  <a:pt x="3780" y="155"/>
                </a:lnTo>
                <a:lnTo>
                  <a:pt x="3782" y="155"/>
                </a:lnTo>
                <a:lnTo>
                  <a:pt x="3784" y="155"/>
                </a:lnTo>
                <a:lnTo>
                  <a:pt x="3786" y="155"/>
                </a:lnTo>
                <a:lnTo>
                  <a:pt x="3788" y="154"/>
                </a:lnTo>
                <a:lnTo>
                  <a:pt x="3789" y="154"/>
                </a:lnTo>
                <a:lnTo>
                  <a:pt x="3791" y="154"/>
                </a:lnTo>
                <a:lnTo>
                  <a:pt x="3793" y="154"/>
                </a:lnTo>
                <a:lnTo>
                  <a:pt x="3795" y="154"/>
                </a:lnTo>
                <a:lnTo>
                  <a:pt x="3796" y="154"/>
                </a:lnTo>
                <a:lnTo>
                  <a:pt x="3798" y="154"/>
                </a:lnTo>
                <a:lnTo>
                  <a:pt x="3800" y="154"/>
                </a:lnTo>
                <a:lnTo>
                  <a:pt x="3802" y="153"/>
                </a:lnTo>
                <a:lnTo>
                  <a:pt x="3804" y="153"/>
                </a:lnTo>
                <a:lnTo>
                  <a:pt x="3806" y="153"/>
                </a:lnTo>
                <a:lnTo>
                  <a:pt x="3808" y="153"/>
                </a:lnTo>
                <a:lnTo>
                  <a:pt x="3809" y="153"/>
                </a:lnTo>
                <a:lnTo>
                  <a:pt x="3811" y="154"/>
                </a:lnTo>
                <a:lnTo>
                  <a:pt x="3813" y="154"/>
                </a:lnTo>
                <a:lnTo>
                  <a:pt x="3815" y="154"/>
                </a:lnTo>
                <a:lnTo>
                  <a:pt x="3816" y="155"/>
                </a:lnTo>
                <a:lnTo>
                  <a:pt x="3819" y="155"/>
                </a:lnTo>
                <a:lnTo>
                  <a:pt x="3821" y="155"/>
                </a:lnTo>
                <a:lnTo>
                  <a:pt x="3822" y="155"/>
                </a:lnTo>
                <a:lnTo>
                  <a:pt x="3824" y="154"/>
                </a:lnTo>
                <a:lnTo>
                  <a:pt x="3826" y="154"/>
                </a:lnTo>
                <a:lnTo>
                  <a:pt x="3828" y="154"/>
                </a:lnTo>
                <a:lnTo>
                  <a:pt x="3829" y="154"/>
                </a:lnTo>
                <a:lnTo>
                  <a:pt x="3831" y="154"/>
                </a:lnTo>
                <a:lnTo>
                  <a:pt x="3833" y="155"/>
                </a:lnTo>
                <a:lnTo>
                  <a:pt x="3835" y="155"/>
                </a:lnTo>
                <a:lnTo>
                  <a:pt x="3837" y="155"/>
                </a:lnTo>
                <a:lnTo>
                  <a:pt x="3839" y="155"/>
                </a:lnTo>
                <a:lnTo>
                  <a:pt x="3840" y="155"/>
                </a:lnTo>
                <a:lnTo>
                  <a:pt x="3842" y="155"/>
                </a:lnTo>
                <a:lnTo>
                  <a:pt x="3844" y="155"/>
                </a:lnTo>
                <a:lnTo>
                  <a:pt x="3846" y="155"/>
                </a:lnTo>
                <a:lnTo>
                  <a:pt x="3848" y="156"/>
                </a:lnTo>
                <a:lnTo>
                  <a:pt x="3850" y="156"/>
                </a:lnTo>
                <a:lnTo>
                  <a:pt x="3852" y="156"/>
                </a:lnTo>
                <a:lnTo>
                  <a:pt x="3853" y="156"/>
                </a:lnTo>
                <a:lnTo>
                  <a:pt x="3855" y="156"/>
                </a:lnTo>
                <a:lnTo>
                  <a:pt x="3857" y="158"/>
                </a:lnTo>
                <a:lnTo>
                  <a:pt x="3859" y="158"/>
                </a:lnTo>
                <a:lnTo>
                  <a:pt x="3860" y="159"/>
                </a:lnTo>
                <a:lnTo>
                  <a:pt x="3862" y="160"/>
                </a:lnTo>
                <a:lnTo>
                  <a:pt x="3864" y="159"/>
                </a:lnTo>
                <a:lnTo>
                  <a:pt x="3866" y="159"/>
                </a:lnTo>
                <a:lnTo>
                  <a:pt x="3868" y="159"/>
                </a:lnTo>
                <a:lnTo>
                  <a:pt x="3870" y="159"/>
                </a:lnTo>
                <a:lnTo>
                  <a:pt x="3872" y="159"/>
                </a:lnTo>
                <a:lnTo>
                  <a:pt x="3873" y="159"/>
                </a:lnTo>
                <a:lnTo>
                  <a:pt x="3875" y="159"/>
                </a:lnTo>
                <a:lnTo>
                  <a:pt x="3877" y="159"/>
                </a:lnTo>
                <a:lnTo>
                  <a:pt x="3879" y="159"/>
                </a:lnTo>
                <a:lnTo>
                  <a:pt x="3880" y="159"/>
                </a:lnTo>
                <a:lnTo>
                  <a:pt x="3883" y="159"/>
                </a:lnTo>
                <a:lnTo>
                  <a:pt x="3884" y="159"/>
                </a:lnTo>
                <a:lnTo>
                  <a:pt x="3886" y="159"/>
                </a:lnTo>
                <a:lnTo>
                  <a:pt x="3888" y="159"/>
                </a:lnTo>
                <a:lnTo>
                  <a:pt x="3890" y="160"/>
                </a:lnTo>
                <a:lnTo>
                  <a:pt x="3892" y="159"/>
                </a:lnTo>
                <a:lnTo>
                  <a:pt x="3893" y="159"/>
                </a:lnTo>
                <a:lnTo>
                  <a:pt x="3895" y="159"/>
                </a:lnTo>
                <a:lnTo>
                  <a:pt x="3897" y="159"/>
                </a:lnTo>
                <a:lnTo>
                  <a:pt x="3899" y="159"/>
                </a:lnTo>
                <a:lnTo>
                  <a:pt x="3901" y="159"/>
                </a:lnTo>
                <a:lnTo>
                  <a:pt x="3903" y="159"/>
                </a:lnTo>
                <a:lnTo>
                  <a:pt x="3904" y="159"/>
                </a:lnTo>
                <a:lnTo>
                  <a:pt x="3906" y="159"/>
                </a:lnTo>
                <a:lnTo>
                  <a:pt x="3908" y="159"/>
                </a:lnTo>
                <a:lnTo>
                  <a:pt x="3910" y="159"/>
                </a:lnTo>
                <a:lnTo>
                  <a:pt x="3911" y="159"/>
                </a:lnTo>
                <a:lnTo>
                  <a:pt x="3913" y="159"/>
                </a:lnTo>
                <a:lnTo>
                  <a:pt x="3916" y="159"/>
                </a:lnTo>
                <a:lnTo>
                  <a:pt x="3917" y="159"/>
                </a:lnTo>
                <a:lnTo>
                  <a:pt x="3919" y="158"/>
                </a:lnTo>
                <a:lnTo>
                  <a:pt x="3921" y="158"/>
                </a:lnTo>
                <a:lnTo>
                  <a:pt x="3923" y="159"/>
                </a:lnTo>
                <a:lnTo>
                  <a:pt x="3924" y="160"/>
                </a:lnTo>
                <a:lnTo>
                  <a:pt x="3926" y="160"/>
                </a:lnTo>
                <a:lnTo>
                  <a:pt x="3928" y="161"/>
                </a:lnTo>
                <a:lnTo>
                  <a:pt x="3930" y="161"/>
                </a:lnTo>
                <a:lnTo>
                  <a:pt x="3932" y="160"/>
                </a:lnTo>
                <a:lnTo>
                  <a:pt x="3934" y="160"/>
                </a:lnTo>
                <a:lnTo>
                  <a:pt x="3936" y="160"/>
                </a:lnTo>
                <a:lnTo>
                  <a:pt x="3937" y="159"/>
                </a:lnTo>
                <a:lnTo>
                  <a:pt x="3939" y="159"/>
                </a:lnTo>
                <a:lnTo>
                  <a:pt x="3941" y="159"/>
                </a:lnTo>
                <a:lnTo>
                  <a:pt x="3943" y="160"/>
                </a:lnTo>
                <a:lnTo>
                  <a:pt x="3944" y="160"/>
                </a:lnTo>
                <a:lnTo>
                  <a:pt x="3946" y="160"/>
                </a:lnTo>
                <a:lnTo>
                  <a:pt x="3948" y="160"/>
                </a:lnTo>
                <a:lnTo>
                  <a:pt x="3950" y="161"/>
                </a:lnTo>
                <a:lnTo>
                  <a:pt x="3952" y="161"/>
                </a:lnTo>
                <a:lnTo>
                  <a:pt x="3954" y="162"/>
                </a:lnTo>
                <a:lnTo>
                  <a:pt x="3955" y="162"/>
                </a:lnTo>
                <a:lnTo>
                  <a:pt x="3957" y="162"/>
                </a:lnTo>
                <a:lnTo>
                  <a:pt x="3959" y="163"/>
                </a:lnTo>
                <a:lnTo>
                  <a:pt x="3961" y="162"/>
                </a:lnTo>
                <a:lnTo>
                  <a:pt x="3963" y="162"/>
                </a:lnTo>
                <a:lnTo>
                  <a:pt x="3965" y="162"/>
                </a:lnTo>
                <a:lnTo>
                  <a:pt x="3967" y="161"/>
                </a:lnTo>
                <a:lnTo>
                  <a:pt x="3968" y="160"/>
                </a:lnTo>
                <a:lnTo>
                  <a:pt x="3970" y="160"/>
                </a:lnTo>
                <a:lnTo>
                  <a:pt x="3972" y="159"/>
                </a:lnTo>
                <a:lnTo>
                  <a:pt x="3974" y="159"/>
                </a:lnTo>
                <a:lnTo>
                  <a:pt x="3975" y="159"/>
                </a:lnTo>
                <a:lnTo>
                  <a:pt x="3977" y="158"/>
                </a:lnTo>
                <a:lnTo>
                  <a:pt x="3979" y="158"/>
                </a:lnTo>
                <a:lnTo>
                  <a:pt x="3981" y="158"/>
                </a:lnTo>
                <a:lnTo>
                  <a:pt x="3983" y="158"/>
                </a:lnTo>
                <a:lnTo>
                  <a:pt x="3985" y="157"/>
                </a:lnTo>
                <a:lnTo>
                  <a:pt x="3987" y="155"/>
                </a:lnTo>
                <a:lnTo>
                  <a:pt x="3988" y="155"/>
                </a:lnTo>
                <a:lnTo>
                  <a:pt x="3990" y="153"/>
                </a:lnTo>
                <a:lnTo>
                  <a:pt x="3992" y="153"/>
                </a:lnTo>
                <a:lnTo>
                  <a:pt x="3994" y="152"/>
                </a:lnTo>
                <a:lnTo>
                  <a:pt x="3995" y="151"/>
                </a:lnTo>
                <a:lnTo>
                  <a:pt x="3998" y="150"/>
                </a:lnTo>
                <a:lnTo>
                  <a:pt x="3999" y="149"/>
                </a:lnTo>
                <a:lnTo>
                  <a:pt x="4001" y="149"/>
                </a:lnTo>
                <a:lnTo>
                  <a:pt x="4003" y="149"/>
                </a:lnTo>
                <a:lnTo>
                  <a:pt x="4005" y="148"/>
                </a:lnTo>
                <a:lnTo>
                  <a:pt x="4007" y="148"/>
                </a:lnTo>
                <a:lnTo>
                  <a:pt x="4008" y="148"/>
                </a:lnTo>
                <a:lnTo>
                  <a:pt x="4010" y="148"/>
                </a:lnTo>
                <a:lnTo>
                  <a:pt x="4012" y="148"/>
                </a:lnTo>
                <a:lnTo>
                  <a:pt x="4014" y="148"/>
                </a:lnTo>
                <a:lnTo>
                  <a:pt x="4016" y="148"/>
                </a:lnTo>
                <a:lnTo>
                  <a:pt x="4018" y="147"/>
                </a:lnTo>
                <a:lnTo>
                  <a:pt x="4019" y="147"/>
                </a:lnTo>
                <a:lnTo>
                  <a:pt x="4021" y="146"/>
                </a:lnTo>
                <a:lnTo>
                  <a:pt x="4023" y="146"/>
                </a:lnTo>
                <a:lnTo>
                  <a:pt x="4025" y="146"/>
                </a:lnTo>
                <a:lnTo>
                  <a:pt x="4026" y="145"/>
                </a:lnTo>
                <a:lnTo>
                  <a:pt x="4028" y="145"/>
                </a:lnTo>
                <a:lnTo>
                  <a:pt x="4031" y="145"/>
                </a:lnTo>
                <a:lnTo>
                  <a:pt x="4032" y="145"/>
                </a:lnTo>
                <a:lnTo>
                  <a:pt x="4034" y="145"/>
                </a:lnTo>
                <a:lnTo>
                  <a:pt x="4036" y="145"/>
                </a:lnTo>
                <a:lnTo>
                  <a:pt x="4038" y="146"/>
                </a:lnTo>
                <a:lnTo>
                  <a:pt x="4039" y="146"/>
                </a:lnTo>
                <a:lnTo>
                  <a:pt x="4041" y="147"/>
                </a:lnTo>
                <a:lnTo>
                  <a:pt x="4043" y="147"/>
                </a:lnTo>
                <a:lnTo>
                  <a:pt x="4045" y="148"/>
                </a:lnTo>
                <a:lnTo>
                  <a:pt x="4047" y="148"/>
                </a:lnTo>
                <a:lnTo>
                  <a:pt x="4049" y="149"/>
                </a:lnTo>
                <a:lnTo>
                  <a:pt x="4051" y="149"/>
                </a:lnTo>
                <a:lnTo>
                  <a:pt x="4052" y="149"/>
                </a:lnTo>
                <a:lnTo>
                  <a:pt x="4054" y="148"/>
                </a:lnTo>
                <a:lnTo>
                  <a:pt x="4056" y="147"/>
                </a:lnTo>
                <a:lnTo>
                  <a:pt x="4058" y="147"/>
                </a:lnTo>
                <a:lnTo>
                  <a:pt x="4059" y="146"/>
                </a:lnTo>
                <a:lnTo>
                  <a:pt x="4062" y="145"/>
                </a:lnTo>
                <a:lnTo>
                  <a:pt x="4063" y="144"/>
                </a:lnTo>
                <a:lnTo>
                  <a:pt x="4065" y="144"/>
                </a:lnTo>
                <a:lnTo>
                  <a:pt x="4067" y="144"/>
                </a:lnTo>
                <a:lnTo>
                  <a:pt x="4069" y="144"/>
                </a:lnTo>
                <a:lnTo>
                  <a:pt x="4070" y="144"/>
                </a:lnTo>
                <a:lnTo>
                  <a:pt x="4072" y="144"/>
                </a:lnTo>
                <a:lnTo>
                  <a:pt x="4074" y="144"/>
                </a:lnTo>
                <a:lnTo>
                  <a:pt x="4076" y="144"/>
                </a:lnTo>
                <a:lnTo>
                  <a:pt x="4078" y="144"/>
                </a:lnTo>
                <a:lnTo>
                  <a:pt x="4080" y="144"/>
                </a:lnTo>
                <a:lnTo>
                  <a:pt x="4082" y="145"/>
                </a:lnTo>
                <a:lnTo>
                  <a:pt x="4083" y="144"/>
                </a:lnTo>
                <a:lnTo>
                  <a:pt x="4085" y="144"/>
                </a:lnTo>
                <a:lnTo>
                  <a:pt x="4087" y="143"/>
                </a:lnTo>
                <a:lnTo>
                  <a:pt x="4089" y="141"/>
                </a:lnTo>
                <a:lnTo>
                  <a:pt x="4090" y="139"/>
                </a:lnTo>
                <a:lnTo>
                  <a:pt x="4092" y="136"/>
                </a:lnTo>
                <a:lnTo>
                  <a:pt x="4095" y="135"/>
                </a:lnTo>
                <a:lnTo>
                  <a:pt x="4096" y="136"/>
                </a:lnTo>
                <a:lnTo>
                  <a:pt x="4098" y="136"/>
                </a:lnTo>
                <a:lnTo>
                  <a:pt x="4100" y="137"/>
                </a:lnTo>
                <a:lnTo>
                  <a:pt x="4102" y="137"/>
                </a:lnTo>
                <a:lnTo>
                  <a:pt x="4103" y="137"/>
                </a:lnTo>
                <a:lnTo>
                  <a:pt x="4105" y="137"/>
                </a:lnTo>
                <a:lnTo>
                  <a:pt x="4107" y="137"/>
                </a:lnTo>
                <a:lnTo>
                  <a:pt x="4109" y="137"/>
                </a:lnTo>
                <a:lnTo>
                  <a:pt x="4111" y="138"/>
                </a:lnTo>
                <a:lnTo>
                  <a:pt x="4113" y="138"/>
                </a:lnTo>
                <a:lnTo>
                  <a:pt x="4114" y="138"/>
                </a:lnTo>
                <a:lnTo>
                  <a:pt x="4116" y="138"/>
                </a:lnTo>
                <a:lnTo>
                  <a:pt x="4118" y="139"/>
                </a:lnTo>
                <a:lnTo>
                  <a:pt x="4120" y="141"/>
                </a:lnTo>
                <a:lnTo>
                  <a:pt x="4122" y="141"/>
                </a:lnTo>
                <a:lnTo>
                  <a:pt x="4123" y="141"/>
                </a:lnTo>
                <a:lnTo>
                  <a:pt x="4125" y="141"/>
                </a:lnTo>
                <a:lnTo>
                  <a:pt x="4127" y="141"/>
                </a:lnTo>
                <a:lnTo>
                  <a:pt x="4129" y="141"/>
                </a:lnTo>
                <a:lnTo>
                  <a:pt x="4131" y="141"/>
                </a:lnTo>
                <a:lnTo>
                  <a:pt x="4133" y="141"/>
                </a:lnTo>
                <a:lnTo>
                  <a:pt x="4134" y="141"/>
                </a:lnTo>
                <a:lnTo>
                  <a:pt x="4136" y="141"/>
                </a:lnTo>
                <a:lnTo>
                  <a:pt x="4138" y="140"/>
                </a:lnTo>
                <a:lnTo>
                  <a:pt x="4140" y="139"/>
                </a:lnTo>
                <a:lnTo>
                  <a:pt x="4141" y="139"/>
                </a:lnTo>
                <a:lnTo>
                  <a:pt x="4144" y="139"/>
                </a:lnTo>
                <a:lnTo>
                  <a:pt x="4146" y="139"/>
                </a:lnTo>
                <a:lnTo>
                  <a:pt x="4147" y="139"/>
                </a:lnTo>
                <a:lnTo>
                  <a:pt x="4149" y="139"/>
                </a:lnTo>
                <a:lnTo>
                  <a:pt x="4151" y="139"/>
                </a:lnTo>
                <a:lnTo>
                  <a:pt x="4153" y="139"/>
                </a:lnTo>
                <a:lnTo>
                  <a:pt x="4154" y="139"/>
                </a:lnTo>
                <a:lnTo>
                  <a:pt x="4156" y="139"/>
                </a:lnTo>
                <a:lnTo>
                  <a:pt x="4158" y="139"/>
                </a:lnTo>
                <a:lnTo>
                  <a:pt x="4160" y="139"/>
                </a:lnTo>
                <a:lnTo>
                  <a:pt x="4162" y="139"/>
                </a:lnTo>
                <a:lnTo>
                  <a:pt x="4164" y="138"/>
                </a:lnTo>
                <a:lnTo>
                  <a:pt x="4166" y="138"/>
                </a:lnTo>
                <a:lnTo>
                  <a:pt x="4167" y="138"/>
                </a:lnTo>
                <a:lnTo>
                  <a:pt x="4169" y="139"/>
                </a:lnTo>
                <a:lnTo>
                  <a:pt x="4171" y="139"/>
                </a:lnTo>
                <a:lnTo>
                  <a:pt x="4173" y="140"/>
                </a:lnTo>
                <a:lnTo>
                  <a:pt x="4174" y="140"/>
                </a:lnTo>
                <a:lnTo>
                  <a:pt x="4177" y="140"/>
                </a:lnTo>
                <a:lnTo>
                  <a:pt x="4178" y="141"/>
                </a:lnTo>
                <a:lnTo>
                  <a:pt x="4180" y="142"/>
                </a:lnTo>
                <a:lnTo>
                  <a:pt x="4182" y="142"/>
                </a:lnTo>
                <a:lnTo>
                  <a:pt x="4184" y="142"/>
                </a:lnTo>
                <a:lnTo>
                  <a:pt x="4185" y="142"/>
                </a:lnTo>
                <a:lnTo>
                  <a:pt x="4187" y="143"/>
                </a:lnTo>
                <a:lnTo>
                  <a:pt x="4189" y="145"/>
                </a:lnTo>
                <a:lnTo>
                  <a:pt x="4191" y="147"/>
                </a:lnTo>
                <a:lnTo>
                  <a:pt x="4193" y="147"/>
                </a:lnTo>
                <a:lnTo>
                  <a:pt x="4195" y="148"/>
                </a:lnTo>
                <a:lnTo>
                  <a:pt x="4197" y="149"/>
                </a:lnTo>
                <a:lnTo>
                  <a:pt x="4198" y="149"/>
                </a:lnTo>
                <a:lnTo>
                  <a:pt x="4200" y="150"/>
                </a:lnTo>
                <a:lnTo>
                  <a:pt x="4202" y="151"/>
                </a:lnTo>
                <a:lnTo>
                  <a:pt x="4204" y="151"/>
                </a:lnTo>
                <a:lnTo>
                  <a:pt x="4205" y="151"/>
                </a:lnTo>
                <a:lnTo>
                  <a:pt x="4207" y="152"/>
                </a:lnTo>
                <a:lnTo>
                  <a:pt x="4210" y="152"/>
                </a:lnTo>
                <a:lnTo>
                  <a:pt x="4211" y="152"/>
                </a:lnTo>
                <a:lnTo>
                  <a:pt x="4213" y="152"/>
                </a:lnTo>
                <a:lnTo>
                  <a:pt x="4215" y="152"/>
                </a:lnTo>
                <a:lnTo>
                  <a:pt x="4217" y="152"/>
                </a:lnTo>
                <a:lnTo>
                  <a:pt x="4218" y="152"/>
                </a:lnTo>
                <a:lnTo>
                  <a:pt x="4220" y="152"/>
                </a:lnTo>
                <a:lnTo>
                  <a:pt x="4222" y="152"/>
                </a:lnTo>
                <a:lnTo>
                  <a:pt x="4224" y="152"/>
                </a:lnTo>
                <a:lnTo>
                  <a:pt x="4226" y="151"/>
                </a:lnTo>
                <a:lnTo>
                  <a:pt x="4228" y="151"/>
                </a:lnTo>
                <a:lnTo>
                  <a:pt x="4229" y="150"/>
                </a:lnTo>
                <a:lnTo>
                  <a:pt x="4231" y="150"/>
                </a:lnTo>
                <a:lnTo>
                  <a:pt x="4233" y="149"/>
                </a:lnTo>
                <a:lnTo>
                  <a:pt x="4235" y="149"/>
                </a:lnTo>
                <a:lnTo>
                  <a:pt x="4237" y="149"/>
                </a:lnTo>
                <a:lnTo>
                  <a:pt x="4238" y="149"/>
                </a:lnTo>
                <a:lnTo>
                  <a:pt x="4240" y="149"/>
                </a:lnTo>
                <a:lnTo>
                  <a:pt x="4242" y="148"/>
                </a:lnTo>
                <a:lnTo>
                  <a:pt x="4244" y="148"/>
                </a:lnTo>
                <a:lnTo>
                  <a:pt x="4246" y="148"/>
                </a:lnTo>
                <a:lnTo>
                  <a:pt x="4248" y="147"/>
                </a:lnTo>
                <a:lnTo>
                  <a:pt x="4249" y="147"/>
                </a:lnTo>
                <a:lnTo>
                  <a:pt x="4251" y="147"/>
                </a:lnTo>
                <a:lnTo>
                  <a:pt x="4253" y="147"/>
                </a:lnTo>
                <a:lnTo>
                  <a:pt x="4255" y="147"/>
                </a:lnTo>
                <a:lnTo>
                  <a:pt x="4256" y="147"/>
                </a:lnTo>
                <a:lnTo>
                  <a:pt x="4259" y="147"/>
                </a:lnTo>
                <a:lnTo>
                  <a:pt x="4261" y="148"/>
                </a:lnTo>
                <a:lnTo>
                  <a:pt x="4262" y="148"/>
                </a:lnTo>
                <a:lnTo>
                  <a:pt x="4264" y="148"/>
                </a:lnTo>
                <a:lnTo>
                  <a:pt x="4266" y="148"/>
                </a:lnTo>
                <a:lnTo>
                  <a:pt x="4268" y="148"/>
                </a:lnTo>
                <a:lnTo>
                  <a:pt x="4269" y="148"/>
                </a:lnTo>
                <a:lnTo>
                  <a:pt x="4271" y="148"/>
                </a:lnTo>
                <a:lnTo>
                  <a:pt x="4273" y="149"/>
                </a:lnTo>
                <a:lnTo>
                  <a:pt x="4275" y="149"/>
                </a:lnTo>
                <a:lnTo>
                  <a:pt x="4277" y="149"/>
                </a:lnTo>
                <a:lnTo>
                  <a:pt x="4279" y="149"/>
                </a:lnTo>
                <a:lnTo>
                  <a:pt x="4281" y="149"/>
                </a:lnTo>
                <a:lnTo>
                  <a:pt x="4282" y="149"/>
                </a:lnTo>
                <a:lnTo>
                  <a:pt x="4284" y="150"/>
                </a:lnTo>
                <a:lnTo>
                  <a:pt x="4286" y="149"/>
                </a:lnTo>
                <a:lnTo>
                  <a:pt x="4288" y="150"/>
                </a:lnTo>
                <a:lnTo>
                  <a:pt x="4289" y="150"/>
                </a:lnTo>
                <a:lnTo>
                  <a:pt x="4292" y="151"/>
                </a:lnTo>
                <a:lnTo>
                  <a:pt x="4293" y="152"/>
                </a:lnTo>
                <a:lnTo>
                  <a:pt x="4295" y="152"/>
                </a:lnTo>
                <a:lnTo>
                  <a:pt x="4297" y="152"/>
                </a:lnTo>
                <a:lnTo>
                  <a:pt x="4299" y="152"/>
                </a:lnTo>
                <a:lnTo>
                  <a:pt x="4300" y="152"/>
                </a:lnTo>
                <a:lnTo>
                  <a:pt x="4302" y="152"/>
                </a:lnTo>
                <a:lnTo>
                  <a:pt x="4304" y="152"/>
                </a:lnTo>
                <a:lnTo>
                  <a:pt x="4306" y="152"/>
                </a:lnTo>
                <a:lnTo>
                  <a:pt x="4308" y="152"/>
                </a:lnTo>
                <a:lnTo>
                  <a:pt x="4310" y="152"/>
                </a:lnTo>
                <a:lnTo>
                  <a:pt x="4312" y="152"/>
                </a:lnTo>
                <a:lnTo>
                  <a:pt x="4313" y="151"/>
                </a:lnTo>
                <a:lnTo>
                  <a:pt x="4315" y="150"/>
                </a:lnTo>
                <a:lnTo>
                  <a:pt x="4317" y="150"/>
                </a:lnTo>
                <a:lnTo>
                  <a:pt x="4319" y="149"/>
                </a:lnTo>
                <a:lnTo>
                  <a:pt x="4320" y="149"/>
                </a:lnTo>
                <a:lnTo>
                  <a:pt x="4323" y="150"/>
                </a:lnTo>
                <a:lnTo>
                  <a:pt x="4325" y="150"/>
                </a:lnTo>
                <a:lnTo>
                  <a:pt x="4326" y="151"/>
                </a:lnTo>
                <a:lnTo>
                  <a:pt x="4328" y="152"/>
                </a:lnTo>
                <a:lnTo>
                  <a:pt x="4330" y="152"/>
                </a:lnTo>
                <a:lnTo>
                  <a:pt x="4332" y="152"/>
                </a:lnTo>
                <a:lnTo>
                  <a:pt x="4333" y="153"/>
                </a:lnTo>
                <a:lnTo>
                  <a:pt x="4335" y="153"/>
                </a:lnTo>
                <a:lnTo>
                  <a:pt x="4337" y="153"/>
                </a:lnTo>
                <a:lnTo>
                  <a:pt x="4339" y="154"/>
                </a:lnTo>
                <a:lnTo>
                  <a:pt x="4341" y="154"/>
                </a:lnTo>
                <a:lnTo>
                  <a:pt x="4343" y="155"/>
                </a:lnTo>
                <a:lnTo>
                  <a:pt x="4344" y="155"/>
                </a:lnTo>
                <a:lnTo>
                  <a:pt x="4346" y="155"/>
                </a:lnTo>
                <a:lnTo>
                  <a:pt x="4348" y="155"/>
                </a:lnTo>
                <a:lnTo>
                  <a:pt x="4350" y="155"/>
                </a:lnTo>
                <a:lnTo>
                  <a:pt x="4352" y="155"/>
                </a:lnTo>
                <a:lnTo>
                  <a:pt x="4353" y="154"/>
                </a:lnTo>
                <a:lnTo>
                  <a:pt x="4356" y="154"/>
                </a:lnTo>
                <a:lnTo>
                  <a:pt x="4357" y="154"/>
                </a:lnTo>
                <a:lnTo>
                  <a:pt x="4359" y="154"/>
                </a:lnTo>
                <a:lnTo>
                  <a:pt x="4361" y="155"/>
                </a:lnTo>
                <a:lnTo>
                  <a:pt x="4363" y="155"/>
                </a:lnTo>
                <a:lnTo>
                  <a:pt x="4364" y="155"/>
                </a:lnTo>
                <a:lnTo>
                  <a:pt x="4366" y="155"/>
                </a:lnTo>
                <a:lnTo>
                  <a:pt x="4368" y="155"/>
                </a:lnTo>
                <a:lnTo>
                  <a:pt x="4370" y="155"/>
                </a:lnTo>
                <a:lnTo>
                  <a:pt x="4372" y="155"/>
                </a:lnTo>
                <a:lnTo>
                  <a:pt x="4374" y="155"/>
                </a:lnTo>
                <a:lnTo>
                  <a:pt x="4376" y="155"/>
                </a:lnTo>
                <a:lnTo>
                  <a:pt x="4377" y="155"/>
                </a:lnTo>
                <a:lnTo>
                  <a:pt x="4379" y="155"/>
                </a:lnTo>
                <a:lnTo>
                  <a:pt x="4381" y="155"/>
                </a:lnTo>
                <a:lnTo>
                  <a:pt x="4383" y="155"/>
                </a:lnTo>
                <a:lnTo>
                  <a:pt x="4384" y="156"/>
                </a:lnTo>
                <a:lnTo>
                  <a:pt x="4386" y="156"/>
                </a:lnTo>
                <a:lnTo>
                  <a:pt x="4388" y="155"/>
                </a:lnTo>
                <a:lnTo>
                  <a:pt x="4390" y="155"/>
                </a:lnTo>
                <a:lnTo>
                  <a:pt x="4392" y="155"/>
                </a:lnTo>
                <a:lnTo>
                  <a:pt x="4394" y="155"/>
                </a:lnTo>
                <a:lnTo>
                  <a:pt x="4396" y="155"/>
                </a:lnTo>
                <a:lnTo>
                  <a:pt x="4397" y="155"/>
                </a:lnTo>
                <a:lnTo>
                  <a:pt x="4399" y="155"/>
                </a:lnTo>
                <a:lnTo>
                  <a:pt x="4401" y="154"/>
                </a:lnTo>
                <a:lnTo>
                  <a:pt x="4403" y="154"/>
                </a:lnTo>
                <a:lnTo>
                  <a:pt x="4405" y="154"/>
                </a:lnTo>
                <a:lnTo>
                  <a:pt x="4407" y="154"/>
                </a:lnTo>
                <a:lnTo>
                  <a:pt x="4408" y="154"/>
                </a:lnTo>
                <a:lnTo>
                  <a:pt x="4410" y="154"/>
                </a:lnTo>
                <a:lnTo>
                  <a:pt x="4412" y="154"/>
                </a:lnTo>
                <a:lnTo>
                  <a:pt x="4414" y="154"/>
                </a:lnTo>
                <a:lnTo>
                  <a:pt x="4415" y="153"/>
                </a:lnTo>
                <a:lnTo>
                  <a:pt x="4417" y="153"/>
                </a:lnTo>
                <a:lnTo>
                  <a:pt x="4419" y="153"/>
                </a:lnTo>
                <a:lnTo>
                  <a:pt x="4421" y="152"/>
                </a:lnTo>
                <a:lnTo>
                  <a:pt x="4423" y="152"/>
                </a:lnTo>
                <a:lnTo>
                  <a:pt x="4425" y="152"/>
                </a:lnTo>
                <a:lnTo>
                  <a:pt x="4427" y="152"/>
                </a:lnTo>
                <a:lnTo>
                  <a:pt x="4428" y="152"/>
                </a:lnTo>
                <a:lnTo>
                  <a:pt x="4430" y="152"/>
                </a:lnTo>
                <a:lnTo>
                  <a:pt x="4432" y="152"/>
                </a:lnTo>
                <a:lnTo>
                  <a:pt x="4434" y="152"/>
                </a:lnTo>
                <a:lnTo>
                  <a:pt x="4435" y="153"/>
                </a:lnTo>
                <a:lnTo>
                  <a:pt x="4438" y="153"/>
                </a:lnTo>
                <a:lnTo>
                  <a:pt x="4440" y="152"/>
                </a:lnTo>
                <a:lnTo>
                  <a:pt x="4441" y="153"/>
                </a:lnTo>
                <a:lnTo>
                  <a:pt x="4443" y="153"/>
                </a:lnTo>
                <a:lnTo>
                  <a:pt x="4445" y="153"/>
                </a:lnTo>
                <a:lnTo>
                  <a:pt x="4447" y="154"/>
                </a:lnTo>
                <a:lnTo>
                  <a:pt x="4448" y="155"/>
                </a:lnTo>
                <a:lnTo>
                  <a:pt x="4450" y="154"/>
                </a:lnTo>
                <a:lnTo>
                  <a:pt x="4452" y="155"/>
                </a:lnTo>
                <a:lnTo>
                  <a:pt x="4454" y="154"/>
                </a:lnTo>
                <a:lnTo>
                  <a:pt x="4456" y="154"/>
                </a:lnTo>
                <a:lnTo>
                  <a:pt x="4458" y="154"/>
                </a:lnTo>
                <a:lnTo>
                  <a:pt x="4459" y="154"/>
                </a:lnTo>
                <a:lnTo>
                  <a:pt x="4461" y="155"/>
                </a:lnTo>
                <a:lnTo>
                  <a:pt x="4463" y="155"/>
                </a:lnTo>
                <a:lnTo>
                  <a:pt x="4465" y="155"/>
                </a:lnTo>
                <a:lnTo>
                  <a:pt x="4467" y="155"/>
                </a:lnTo>
                <a:lnTo>
                  <a:pt x="4468" y="156"/>
                </a:lnTo>
                <a:lnTo>
                  <a:pt x="4471" y="156"/>
                </a:lnTo>
                <a:lnTo>
                  <a:pt x="4472" y="157"/>
                </a:lnTo>
                <a:lnTo>
                  <a:pt x="4474" y="158"/>
                </a:lnTo>
                <a:lnTo>
                  <a:pt x="4476" y="158"/>
                </a:lnTo>
                <a:lnTo>
                  <a:pt x="4478" y="158"/>
                </a:lnTo>
                <a:lnTo>
                  <a:pt x="4479" y="158"/>
                </a:lnTo>
                <a:lnTo>
                  <a:pt x="4481" y="158"/>
                </a:lnTo>
                <a:lnTo>
                  <a:pt x="4483" y="158"/>
                </a:lnTo>
                <a:lnTo>
                  <a:pt x="4485" y="158"/>
                </a:lnTo>
                <a:lnTo>
                  <a:pt x="4487" y="158"/>
                </a:lnTo>
                <a:lnTo>
                  <a:pt x="4489" y="158"/>
                </a:lnTo>
                <a:lnTo>
                  <a:pt x="4491" y="158"/>
                </a:lnTo>
                <a:lnTo>
                  <a:pt x="4492" y="157"/>
                </a:lnTo>
                <a:lnTo>
                  <a:pt x="4494" y="157"/>
                </a:lnTo>
                <a:lnTo>
                  <a:pt x="4496" y="157"/>
                </a:lnTo>
                <a:lnTo>
                  <a:pt x="4498" y="158"/>
                </a:lnTo>
                <a:lnTo>
                  <a:pt x="4499" y="158"/>
                </a:lnTo>
                <a:lnTo>
                  <a:pt x="4501" y="157"/>
                </a:lnTo>
                <a:lnTo>
                  <a:pt x="4503" y="157"/>
                </a:lnTo>
                <a:lnTo>
                  <a:pt x="4505" y="156"/>
                </a:lnTo>
                <a:lnTo>
                  <a:pt x="4507" y="156"/>
                </a:lnTo>
                <a:lnTo>
                  <a:pt x="4509" y="155"/>
                </a:lnTo>
                <a:lnTo>
                  <a:pt x="4511" y="154"/>
                </a:lnTo>
                <a:lnTo>
                  <a:pt x="4512" y="154"/>
                </a:lnTo>
                <a:lnTo>
                  <a:pt x="4514" y="154"/>
                </a:lnTo>
                <a:lnTo>
                  <a:pt x="4516" y="154"/>
                </a:lnTo>
                <a:lnTo>
                  <a:pt x="4518" y="154"/>
                </a:lnTo>
                <a:lnTo>
                  <a:pt x="4520" y="154"/>
                </a:lnTo>
                <a:lnTo>
                  <a:pt x="4522" y="155"/>
                </a:lnTo>
                <a:lnTo>
                  <a:pt x="4523" y="155"/>
                </a:lnTo>
                <a:lnTo>
                  <a:pt x="4525" y="155"/>
                </a:lnTo>
                <a:lnTo>
                  <a:pt x="4527" y="155"/>
                </a:lnTo>
                <a:lnTo>
                  <a:pt x="4529" y="155"/>
                </a:lnTo>
                <a:lnTo>
                  <a:pt x="4530" y="155"/>
                </a:lnTo>
                <a:lnTo>
                  <a:pt x="4532" y="155"/>
                </a:lnTo>
                <a:lnTo>
                  <a:pt x="4535" y="154"/>
                </a:lnTo>
                <a:lnTo>
                  <a:pt x="4536" y="154"/>
                </a:lnTo>
                <a:lnTo>
                  <a:pt x="4538" y="153"/>
                </a:lnTo>
                <a:lnTo>
                  <a:pt x="4540" y="152"/>
                </a:lnTo>
                <a:lnTo>
                  <a:pt x="4542" y="152"/>
                </a:lnTo>
                <a:lnTo>
                  <a:pt x="4543" y="151"/>
                </a:lnTo>
                <a:lnTo>
                  <a:pt x="4545" y="151"/>
                </a:lnTo>
                <a:lnTo>
                  <a:pt x="4547" y="150"/>
                </a:lnTo>
                <a:lnTo>
                  <a:pt x="4549" y="150"/>
                </a:lnTo>
                <a:lnTo>
                  <a:pt x="4551" y="150"/>
                </a:lnTo>
                <a:lnTo>
                  <a:pt x="4553" y="150"/>
                </a:lnTo>
                <a:lnTo>
                  <a:pt x="4555" y="149"/>
                </a:lnTo>
                <a:lnTo>
                  <a:pt x="4556" y="149"/>
                </a:lnTo>
                <a:lnTo>
                  <a:pt x="4558" y="149"/>
                </a:lnTo>
                <a:lnTo>
                  <a:pt x="4560" y="149"/>
                </a:lnTo>
                <a:lnTo>
                  <a:pt x="4562" y="150"/>
                </a:lnTo>
                <a:lnTo>
                  <a:pt x="4563" y="150"/>
                </a:lnTo>
                <a:lnTo>
                  <a:pt x="4565" y="151"/>
                </a:lnTo>
                <a:lnTo>
                  <a:pt x="4567" y="151"/>
                </a:lnTo>
                <a:lnTo>
                  <a:pt x="4569" y="152"/>
                </a:lnTo>
                <a:lnTo>
                  <a:pt x="4571" y="152"/>
                </a:lnTo>
                <a:lnTo>
                  <a:pt x="4573" y="153"/>
                </a:lnTo>
                <a:lnTo>
                  <a:pt x="4574" y="153"/>
                </a:lnTo>
                <a:lnTo>
                  <a:pt x="4576" y="152"/>
                </a:lnTo>
                <a:lnTo>
                  <a:pt x="4578" y="152"/>
                </a:lnTo>
                <a:lnTo>
                  <a:pt x="4580" y="152"/>
                </a:lnTo>
                <a:lnTo>
                  <a:pt x="4582" y="151"/>
                </a:lnTo>
                <a:lnTo>
                  <a:pt x="4584" y="151"/>
                </a:lnTo>
                <a:lnTo>
                  <a:pt x="4586" y="150"/>
                </a:lnTo>
                <a:lnTo>
                  <a:pt x="4587" y="150"/>
                </a:lnTo>
                <a:lnTo>
                  <a:pt x="4589" y="150"/>
                </a:lnTo>
                <a:lnTo>
                  <a:pt x="4591" y="150"/>
                </a:lnTo>
                <a:lnTo>
                  <a:pt x="4593" y="150"/>
                </a:lnTo>
                <a:lnTo>
                  <a:pt x="4594" y="149"/>
                </a:lnTo>
                <a:lnTo>
                  <a:pt x="4596" y="149"/>
                </a:lnTo>
                <a:lnTo>
                  <a:pt x="4598" y="149"/>
                </a:lnTo>
                <a:lnTo>
                  <a:pt x="4600" y="149"/>
                </a:lnTo>
                <a:lnTo>
                  <a:pt x="4602" y="149"/>
                </a:lnTo>
                <a:lnTo>
                  <a:pt x="4604" y="150"/>
                </a:lnTo>
                <a:lnTo>
                  <a:pt x="4606" y="150"/>
                </a:lnTo>
                <a:lnTo>
                  <a:pt x="4607" y="150"/>
                </a:lnTo>
                <a:lnTo>
                  <a:pt x="4609" y="150"/>
                </a:lnTo>
                <a:lnTo>
                  <a:pt x="4611" y="150"/>
                </a:lnTo>
                <a:lnTo>
                  <a:pt x="4613" y="149"/>
                </a:lnTo>
                <a:lnTo>
                  <a:pt x="4614" y="149"/>
                </a:lnTo>
                <a:lnTo>
                  <a:pt x="4617" y="149"/>
                </a:lnTo>
                <a:lnTo>
                  <a:pt x="4618" y="149"/>
                </a:lnTo>
                <a:lnTo>
                  <a:pt x="4620" y="149"/>
                </a:lnTo>
                <a:lnTo>
                  <a:pt x="4622" y="149"/>
                </a:lnTo>
                <a:lnTo>
                  <a:pt x="4624" y="149"/>
                </a:lnTo>
                <a:lnTo>
                  <a:pt x="4626" y="149"/>
                </a:lnTo>
                <a:lnTo>
                  <a:pt x="4627" y="148"/>
                </a:lnTo>
                <a:lnTo>
                  <a:pt x="4629" y="148"/>
                </a:lnTo>
                <a:lnTo>
                  <a:pt x="4631" y="147"/>
                </a:lnTo>
                <a:lnTo>
                  <a:pt x="4633" y="147"/>
                </a:lnTo>
                <a:lnTo>
                  <a:pt x="4635" y="146"/>
                </a:lnTo>
                <a:lnTo>
                  <a:pt x="4637" y="146"/>
                </a:lnTo>
                <a:lnTo>
                  <a:pt x="4638" y="146"/>
                </a:lnTo>
                <a:lnTo>
                  <a:pt x="4640" y="145"/>
                </a:lnTo>
                <a:lnTo>
                  <a:pt x="4642" y="145"/>
                </a:lnTo>
                <a:lnTo>
                  <a:pt x="4644" y="145"/>
                </a:lnTo>
                <a:lnTo>
                  <a:pt x="4645" y="145"/>
                </a:lnTo>
                <a:lnTo>
                  <a:pt x="4647" y="145"/>
                </a:lnTo>
                <a:lnTo>
                  <a:pt x="4650" y="146"/>
                </a:lnTo>
                <a:lnTo>
                  <a:pt x="4651" y="147"/>
                </a:lnTo>
                <a:lnTo>
                  <a:pt x="4653" y="148"/>
                </a:lnTo>
                <a:lnTo>
                  <a:pt x="4655" y="148"/>
                </a:lnTo>
                <a:lnTo>
                  <a:pt x="4657" y="149"/>
                </a:lnTo>
                <a:lnTo>
                  <a:pt x="4658" y="150"/>
                </a:lnTo>
                <a:lnTo>
                  <a:pt x="4660" y="151"/>
                </a:lnTo>
                <a:lnTo>
                  <a:pt x="4662" y="151"/>
                </a:lnTo>
                <a:lnTo>
                  <a:pt x="4664" y="149"/>
                </a:lnTo>
                <a:lnTo>
                  <a:pt x="4666" y="147"/>
                </a:lnTo>
                <a:lnTo>
                  <a:pt x="4668" y="146"/>
                </a:lnTo>
                <a:lnTo>
                  <a:pt x="4670" y="146"/>
                </a:lnTo>
                <a:lnTo>
                  <a:pt x="4671" y="146"/>
                </a:lnTo>
                <a:lnTo>
                  <a:pt x="4673" y="145"/>
                </a:lnTo>
                <a:lnTo>
                  <a:pt x="4675" y="145"/>
                </a:lnTo>
                <a:lnTo>
                  <a:pt x="4677" y="144"/>
                </a:lnTo>
                <a:lnTo>
                  <a:pt x="4678" y="144"/>
                </a:lnTo>
                <a:lnTo>
                  <a:pt x="4680" y="144"/>
                </a:lnTo>
                <a:lnTo>
                  <a:pt x="4682" y="144"/>
                </a:lnTo>
                <a:lnTo>
                  <a:pt x="4684" y="144"/>
                </a:lnTo>
                <a:lnTo>
                  <a:pt x="4686" y="144"/>
                </a:lnTo>
                <a:lnTo>
                  <a:pt x="4688" y="144"/>
                </a:lnTo>
                <a:lnTo>
                  <a:pt x="4689" y="144"/>
                </a:lnTo>
                <a:lnTo>
                  <a:pt x="4691" y="144"/>
                </a:lnTo>
                <a:lnTo>
                  <a:pt x="4693" y="144"/>
                </a:lnTo>
                <a:lnTo>
                  <a:pt x="4695" y="145"/>
                </a:lnTo>
                <a:lnTo>
                  <a:pt x="4697" y="144"/>
                </a:lnTo>
                <a:lnTo>
                  <a:pt x="4699" y="144"/>
                </a:lnTo>
                <a:lnTo>
                  <a:pt x="4701" y="143"/>
                </a:lnTo>
                <a:lnTo>
                  <a:pt x="4702" y="141"/>
                </a:lnTo>
                <a:lnTo>
                  <a:pt x="4704" y="141"/>
                </a:lnTo>
                <a:lnTo>
                  <a:pt x="4706" y="141"/>
                </a:lnTo>
                <a:lnTo>
                  <a:pt x="4708" y="141"/>
                </a:lnTo>
                <a:lnTo>
                  <a:pt x="4709" y="141"/>
                </a:lnTo>
                <a:lnTo>
                  <a:pt x="4711" y="142"/>
                </a:lnTo>
                <a:lnTo>
                  <a:pt x="4713" y="143"/>
                </a:lnTo>
                <a:lnTo>
                  <a:pt x="4715" y="144"/>
                </a:lnTo>
                <a:lnTo>
                  <a:pt x="4717" y="142"/>
                </a:lnTo>
                <a:lnTo>
                  <a:pt x="4719" y="140"/>
                </a:lnTo>
                <a:lnTo>
                  <a:pt x="4721" y="137"/>
                </a:lnTo>
                <a:lnTo>
                  <a:pt x="4722" y="137"/>
                </a:lnTo>
                <a:lnTo>
                  <a:pt x="4724" y="137"/>
                </a:lnTo>
                <a:lnTo>
                  <a:pt x="4726" y="137"/>
                </a:lnTo>
                <a:lnTo>
                  <a:pt x="4728" y="137"/>
                </a:lnTo>
                <a:lnTo>
                  <a:pt x="4729" y="137"/>
                </a:lnTo>
                <a:lnTo>
                  <a:pt x="4732" y="137"/>
                </a:lnTo>
                <a:lnTo>
                  <a:pt x="4733" y="138"/>
                </a:lnTo>
                <a:lnTo>
                  <a:pt x="4735" y="138"/>
                </a:lnTo>
                <a:lnTo>
                  <a:pt x="4737" y="138"/>
                </a:lnTo>
                <a:lnTo>
                  <a:pt x="4739" y="139"/>
                </a:lnTo>
                <a:lnTo>
                  <a:pt x="4741" y="139"/>
                </a:lnTo>
                <a:lnTo>
                  <a:pt x="4742" y="139"/>
                </a:lnTo>
                <a:lnTo>
                  <a:pt x="4744" y="138"/>
                </a:lnTo>
                <a:lnTo>
                  <a:pt x="4746" y="138"/>
                </a:lnTo>
                <a:lnTo>
                  <a:pt x="4748" y="138"/>
                </a:lnTo>
                <a:lnTo>
                  <a:pt x="4750" y="138"/>
                </a:lnTo>
                <a:lnTo>
                  <a:pt x="4752" y="137"/>
                </a:lnTo>
                <a:lnTo>
                  <a:pt x="4753" y="136"/>
                </a:lnTo>
                <a:lnTo>
                  <a:pt x="4755" y="135"/>
                </a:lnTo>
                <a:lnTo>
                  <a:pt x="4757" y="135"/>
                </a:lnTo>
                <a:lnTo>
                  <a:pt x="4759" y="135"/>
                </a:lnTo>
                <a:lnTo>
                  <a:pt x="4760" y="135"/>
                </a:lnTo>
                <a:lnTo>
                  <a:pt x="4763" y="135"/>
                </a:lnTo>
                <a:lnTo>
                  <a:pt x="4765" y="135"/>
                </a:lnTo>
                <a:lnTo>
                  <a:pt x="4766" y="133"/>
                </a:lnTo>
                <a:lnTo>
                  <a:pt x="4768" y="131"/>
                </a:lnTo>
                <a:lnTo>
                  <a:pt x="4770" y="130"/>
                </a:lnTo>
                <a:lnTo>
                  <a:pt x="4772" y="128"/>
                </a:lnTo>
                <a:lnTo>
                  <a:pt x="4773" y="128"/>
                </a:lnTo>
                <a:lnTo>
                  <a:pt x="4775" y="126"/>
                </a:lnTo>
                <a:lnTo>
                  <a:pt x="4777" y="127"/>
                </a:lnTo>
                <a:lnTo>
                  <a:pt x="4779" y="127"/>
                </a:lnTo>
                <a:lnTo>
                  <a:pt x="4781" y="126"/>
                </a:lnTo>
                <a:lnTo>
                  <a:pt x="4783" y="125"/>
                </a:lnTo>
                <a:lnTo>
                  <a:pt x="4785" y="124"/>
                </a:lnTo>
                <a:lnTo>
                  <a:pt x="4786" y="122"/>
                </a:lnTo>
                <a:lnTo>
                  <a:pt x="4788" y="121"/>
                </a:lnTo>
                <a:lnTo>
                  <a:pt x="4790" y="121"/>
                </a:lnTo>
                <a:lnTo>
                  <a:pt x="4792" y="121"/>
                </a:lnTo>
                <a:lnTo>
                  <a:pt x="4793" y="121"/>
                </a:lnTo>
                <a:lnTo>
                  <a:pt x="4796" y="122"/>
                </a:lnTo>
                <a:lnTo>
                  <a:pt x="4797" y="122"/>
                </a:lnTo>
                <a:lnTo>
                  <a:pt x="4799" y="122"/>
                </a:lnTo>
                <a:lnTo>
                  <a:pt x="4801" y="120"/>
                </a:lnTo>
                <a:lnTo>
                  <a:pt x="4803" y="117"/>
                </a:lnTo>
                <a:lnTo>
                  <a:pt x="4804" y="116"/>
                </a:lnTo>
                <a:lnTo>
                  <a:pt x="4806" y="115"/>
                </a:lnTo>
                <a:lnTo>
                  <a:pt x="4808" y="112"/>
                </a:lnTo>
                <a:lnTo>
                  <a:pt x="4810" y="111"/>
                </a:lnTo>
                <a:lnTo>
                  <a:pt x="4812" y="108"/>
                </a:lnTo>
                <a:lnTo>
                  <a:pt x="4814" y="106"/>
                </a:lnTo>
                <a:lnTo>
                  <a:pt x="4816" y="106"/>
                </a:lnTo>
                <a:lnTo>
                  <a:pt x="4817" y="106"/>
                </a:lnTo>
                <a:lnTo>
                  <a:pt x="4819" y="106"/>
                </a:lnTo>
                <a:lnTo>
                  <a:pt x="4821" y="106"/>
                </a:lnTo>
                <a:lnTo>
                  <a:pt x="4823" y="106"/>
                </a:lnTo>
                <a:lnTo>
                  <a:pt x="4824" y="105"/>
                </a:lnTo>
                <a:lnTo>
                  <a:pt x="4826" y="105"/>
                </a:lnTo>
                <a:lnTo>
                  <a:pt x="4829" y="104"/>
                </a:lnTo>
                <a:lnTo>
                  <a:pt x="4830" y="104"/>
                </a:lnTo>
                <a:lnTo>
                  <a:pt x="4832" y="104"/>
                </a:lnTo>
                <a:lnTo>
                  <a:pt x="4834" y="104"/>
                </a:lnTo>
                <a:lnTo>
                  <a:pt x="4836" y="103"/>
                </a:lnTo>
                <a:lnTo>
                  <a:pt x="4837" y="101"/>
                </a:lnTo>
                <a:lnTo>
                  <a:pt x="4839" y="93"/>
                </a:lnTo>
                <a:lnTo>
                  <a:pt x="4841" y="80"/>
                </a:lnTo>
                <a:lnTo>
                  <a:pt x="4843" y="64"/>
                </a:lnTo>
                <a:lnTo>
                  <a:pt x="4845" y="47"/>
                </a:lnTo>
                <a:lnTo>
                  <a:pt x="4847" y="35"/>
                </a:lnTo>
                <a:lnTo>
                  <a:pt x="4848" y="31"/>
                </a:lnTo>
                <a:lnTo>
                  <a:pt x="4850" y="29"/>
                </a:lnTo>
                <a:lnTo>
                  <a:pt x="4852" y="26"/>
                </a:lnTo>
                <a:lnTo>
                  <a:pt x="4854" y="25"/>
                </a:lnTo>
                <a:lnTo>
                  <a:pt x="4856" y="25"/>
                </a:lnTo>
                <a:lnTo>
                  <a:pt x="4857" y="25"/>
                </a:lnTo>
                <a:lnTo>
                  <a:pt x="4859" y="25"/>
                </a:lnTo>
                <a:lnTo>
                  <a:pt x="4861" y="26"/>
                </a:lnTo>
                <a:lnTo>
                  <a:pt x="4863" y="25"/>
                </a:lnTo>
                <a:lnTo>
                  <a:pt x="4865" y="26"/>
                </a:lnTo>
                <a:lnTo>
                  <a:pt x="4867" y="26"/>
                </a:lnTo>
                <a:lnTo>
                  <a:pt x="4868" y="28"/>
                </a:lnTo>
                <a:lnTo>
                  <a:pt x="4870" y="28"/>
                </a:lnTo>
                <a:lnTo>
                  <a:pt x="4872" y="28"/>
                </a:lnTo>
                <a:lnTo>
                  <a:pt x="4874" y="29"/>
                </a:lnTo>
                <a:lnTo>
                  <a:pt x="4875" y="29"/>
                </a:lnTo>
                <a:lnTo>
                  <a:pt x="4878" y="29"/>
                </a:lnTo>
                <a:lnTo>
                  <a:pt x="4880" y="28"/>
                </a:lnTo>
                <a:lnTo>
                  <a:pt x="4881" y="29"/>
                </a:lnTo>
                <a:lnTo>
                  <a:pt x="4883" y="32"/>
                </a:lnTo>
                <a:lnTo>
                  <a:pt x="4885" y="35"/>
                </a:lnTo>
                <a:lnTo>
                  <a:pt x="4887" y="35"/>
                </a:lnTo>
                <a:lnTo>
                  <a:pt x="4888" y="35"/>
                </a:lnTo>
                <a:lnTo>
                  <a:pt x="4890" y="33"/>
                </a:lnTo>
                <a:lnTo>
                  <a:pt x="4892" y="31"/>
                </a:lnTo>
                <a:lnTo>
                  <a:pt x="4894" y="27"/>
                </a:lnTo>
                <a:lnTo>
                  <a:pt x="4896" y="21"/>
                </a:lnTo>
                <a:lnTo>
                  <a:pt x="4898" y="15"/>
                </a:lnTo>
                <a:lnTo>
                  <a:pt x="4900" y="8"/>
                </a:lnTo>
                <a:lnTo>
                  <a:pt x="4901" y="4"/>
                </a:lnTo>
                <a:lnTo>
                  <a:pt x="4903" y="1"/>
                </a:lnTo>
                <a:lnTo>
                  <a:pt x="4905" y="0"/>
                </a:lnTo>
                <a:lnTo>
                  <a:pt x="4907" y="0"/>
                </a:lnTo>
                <a:lnTo>
                  <a:pt x="4908" y="1"/>
                </a:lnTo>
                <a:lnTo>
                  <a:pt x="4911" y="3"/>
                </a:lnTo>
                <a:lnTo>
                  <a:pt x="4912" y="8"/>
                </a:lnTo>
                <a:lnTo>
                  <a:pt x="4914" y="11"/>
                </a:lnTo>
                <a:lnTo>
                  <a:pt x="4916" y="15"/>
                </a:lnTo>
                <a:lnTo>
                  <a:pt x="4918" y="18"/>
                </a:lnTo>
                <a:lnTo>
                  <a:pt x="4919" y="21"/>
                </a:lnTo>
                <a:lnTo>
                  <a:pt x="4921" y="20"/>
                </a:lnTo>
                <a:lnTo>
                  <a:pt x="4923" y="19"/>
                </a:lnTo>
                <a:lnTo>
                  <a:pt x="4925" y="17"/>
                </a:lnTo>
                <a:lnTo>
                  <a:pt x="4927" y="13"/>
                </a:lnTo>
                <a:lnTo>
                  <a:pt x="4929" y="9"/>
                </a:lnTo>
                <a:lnTo>
                  <a:pt x="4931" y="5"/>
                </a:lnTo>
                <a:lnTo>
                  <a:pt x="4932" y="4"/>
                </a:lnTo>
                <a:lnTo>
                  <a:pt x="4934" y="4"/>
                </a:lnTo>
                <a:lnTo>
                  <a:pt x="4936" y="7"/>
                </a:lnTo>
                <a:lnTo>
                  <a:pt x="4938" y="12"/>
                </a:lnTo>
                <a:lnTo>
                  <a:pt x="4939" y="19"/>
                </a:lnTo>
                <a:lnTo>
                  <a:pt x="4941" y="24"/>
                </a:lnTo>
                <a:lnTo>
                  <a:pt x="4944" y="25"/>
                </a:lnTo>
                <a:lnTo>
                  <a:pt x="4945" y="25"/>
                </a:lnTo>
                <a:lnTo>
                  <a:pt x="4947" y="23"/>
                </a:lnTo>
                <a:lnTo>
                  <a:pt x="4949" y="21"/>
                </a:lnTo>
                <a:lnTo>
                  <a:pt x="4951" y="21"/>
                </a:lnTo>
                <a:lnTo>
                  <a:pt x="4952" y="21"/>
                </a:lnTo>
                <a:lnTo>
                  <a:pt x="4954" y="22"/>
                </a:lnTo>
                <a:lnTo>
                  <a:pt x="4956" y="21"/>
                </a:lnTo>
                <a:lnTo>
                  <a:pt x="4958" y="21"/>
                </a:lnTo>
                <a:lnTo>
                  <a:pt x="4960" y="20"/>
                </a:lnTo>
                <a:lnTo>
                  <a:pt x="4962" y="20"/>
                </a:lnTo>
                <a:lnTo>
                  <a:pt x="4963" y="20"/>
                </a:lnTo>
                <a:lnTo>
                  <a:pt x="4965" y="19"/>
                </a:lnTo>
                <a:lnTo>
                  <a:pt x="4967" y="13"/>
                </a:lnTo>
                <a:lnTo>
                  <a:pt x="4969" y="8"/>
                </a:lnTo>
                <a:lnTo>
                  <a:pt x="4971" y="9"/>
                </a:lnTo>
                <a:lnTo>
                  <a:pt x="4972" y="10"/>
                </a:lnTo>
                <a:lnTo>
                  <a:pt x="4974" y="15"/>
                </a:lnTo>
                <a:lnTo>
                  <a:pt x="4976" y="18"/>
                </a:lnTo>
                <a:lnTo>
                  <a:pt x="4978" y="21"/>
                </a:lnTo>
                <a:lnTo>
                  <a:pt x="4980" y="23"/>
                </a:lnTo>
                <a:lnTo>
                  <a:pt x="4982" y="24"/>
                </a:lnTo>
                <a:lnTo>
                  <a:pt x="4983" y="25"/>
                </a:lnTo>
                <a:lnTo>
                  <a:pt x="4985" y="26"/>
                </a:lnTo>
                <a:lnTo>
                  <a:pt x="4987" y="27"/>
                </a:lnTo>
                <a:lnTo>
                  <a:pt x="4989" y="27"/>
                </a:lnTo>
                <a:lnTo>
                  <a:pt x="4990" y="27"/>
                </a:lnTo>
                <a:lnTo>
                  <a:pt x="4993" y="26"/>
                </a:lnTo>
                <a:lnTo>
                  <a:pt x="4995" y="25"/>
                </a:lnTo>
                <a:lnTo>
                  <a:pt x="4996" y="25"/>
                </a:lnTo>
                <a:lnTo>
                  <a:pt x="4998" y="23"/>
                </a:lnTo>
                <a:lnTo>
                  <a:pt x="5000" y="23"/>
                </a:lnTo>
                <a:lnTo>
                  <a:pt x="5002" y="22"/>
                </a:lnTo>
                <a:lnTo>
                  <a:pt x="5003" y="21"/>
                </a:lnTo>
                <a:lnTo>
                  <a:pt x="5005" y="21"/>
                </a:lnTo>
                <a:lnTo>
                  <a:pt x="5007" y="22"/>
                </a:lnTo>
                <a:lnTo>
                  <a:pt x="5009" y="23"/>
                </a:lnTo>
                <a:lnTo>
                  <a:pt x="5011" y="24"/>
                </a:lnTo>
                <a:lnTo>
                  <a:pt x="5013" y="26"/>
                </a:lnTo>
                <a:lnTo>
                  <a:pt x="5015" y="32"/>
                </a:lnTo>
                <a:lnTo>
                  <a:pt x="5016" y="36"/>
                </a:lnTo>
                <a:lnTo>
                  <a:pt x="5018" y="41"/>
                </a:lnTo>
                <a:lnTo>
                  <a:pt x="5020" y="38"/>
                </a:lnTo>
                <a:lnTo>
                  <a:pt x="5022" y="36"/>
                </a:lnTo>
                <a:lnTo>
                  <a:pt x="5024" y="33"/>
                </a:lnTo>
                <a:lnTo>
                  <a:pt x="5026" y="30"/>
                </a:lnTo>
                <a:lnTo>
                  <a:pt x="5027" y="28"/>
                </a:lnTo>
                <a:lnTo>
                  <a:pt x="5029" y="29"/>
                </a:lnTo>
                <a:lnTo>
                  <a:pt x="5031" y="30"/>
                </a:lnTo>
                <a:lnTo>
                  <a:pt x="5033" y="30"/>
                </a:lnTo>
                <a:lnTo>
                  <a:pt x="5034" y="30"/>
                </a:lnTo>
                <a:lnTo>
                  <a:pt x="5036" y="30"/>
                </a:lnTo>
                <a:lnTo>
                  <a:pt x="5038" y="28"/>
                </a:lnTo>
                <a:lnTo>
                  <a:pt x="5040" y="29"/>
                </a:lnTo>
                <a:lnTo>
                  <a:pt x="5042" y="30"/>
                </a:lnTo>
                <a:lnTo>
                  <a:pt x="5044" y="30"/>
                </a:lnTo>
                <a:lnTo>
                  <a:pt x="5046" y="30"/>
                </a:lnTo>
                <a:lnTo>
                  <a:pt x="5047" y="30"/>
                </a:lnTo>
                <a:lnTo>
                  <a:pt x="5049" y="31"/>
                </a:lnTo>
                <a:lnTo>
                  <a:pt x="5051" y="31"/>
                </a:lnTo>
                <a:lnTo>
                  <a:pt x="5053" y="32"/>
                </a:lnTo>
                <a:lnTo>
                  <a:pt x="5054" y="32"/>
                </a:lnTo>
                <a:lnTo>
                  <a:pt x="5057" y="31"/>
                </a:lnTo>
                <a:lnTo>
                  <a:pt x="5059" y="26"/>
                </a:lnTo>
                <a:lnTo>
                  <a:pt x="5060" y="19"/>
                </a:lnTo>
                <a:lnTo>
                  <a:pt x="5062" y="18"/>
                </a:lnTo>
                <a:lnTo>
                  <a:pt x="5064" y="20"/>
                </a:lnTo>
                <a:lnTo>
                  <a:pt x="5066" y="21"/>
                </a:lnTo>
                <a:lnTo>
                  <a:pt x="5067" y="23"/>
                </a:lnTo>
                <a:lnTo>
                  <a:pt x="5069" y="25"/>
                </a:lnTo>
                <a:lnTo>
                  <a:pt x="5071" y="27"/>
                </a:lnTo>
                <a:lnTo>
                  <a:pt x="5073" y="29"/>
                </a:lnTo>
                <a:lnTo>
                  <a:pt x="5075" y="30"/>
                </a:lnTo>
                <a:lnTo>
                  <a:pt x="5077" y="32"/>
                </a:lnTo>
                <a:lnTo>
                  <a:pt x="5078" y="33"/>
                </a:lnTo>
                <a:lnTo>
                  <a:pt x="5080" y="34"/>
                </a:lnTo>
                <a:lnTo>
                  <a:pt x="5082" y="37"/>
                </a:lnTo>
                <a:lnTo>
                  <a:pt x="5084" y="38"/>
                </a:lnTo>
                <a:lnTo>
                  <a:pt x="5086" y="39"/>
                </a:lnTo>
                <a:lnTo>
                  <a:pt x="5087" y="40"/>
                </a:lnTo>
                <a:lnTo>
                  <a:pt x="5090" y="40"/>
                </a:lnTo>
                <a:lnTo>
                  <a:pt x="5091" y="40"/>
                </a:lnTo>
                <a:lnTo>
                  <a:pt x="5093" y="39"/>
                </a:lnTo>
                <a:lnTo>
                  <a:pt x="5095" y="40"/>
                </a:lnTo>
                <a:lnTo>
                  <a:pt x="5097" y="43"/>
                </a:lnTo>
                <a:lnTo>
                  <a:pt x="5098" y="46"/>
                </a:lnTo>
                <a:lnTo>
                  <a:pt x="5100" y="47"/>
                </a:lnTo>
                <a:lnTo>
                  <a:pt x="5102" y="48"/>
                </a:lnTo>
                <a:lnTo>
                  <a:pt x="5104" y="49"/>
                </a:lnTo>
                <a:lnTo>
                  <a:pt x="5106" y="51"/>
                </a:lnTo>
                <a:lnTo>
                  <a:pt x="5108" y="55"/>
                </a:lnTo>
                <a:lnTo>
                  <a:pt x="5110" y="61"/>
                </a:lnTo>
                <a:lnTo>
                  <a:pt x="5111" y="60"/>
                </a:lnTo>
                <a:lnTo>
                  <a:pt x="5113" y="60"/>
                </a:lnTo>
                <a:lnTo>
                  <a:pt x="5115" y="58"/>
                </a:lnTo>
                <a:lnTo>
                  <a:pt x="5117" y="62"/>
                </a:lnTo>
                <a:lnTo>
                  <a:pt x="5118" y="65"/>
                </a:lnTo>
                <a:lnTo>
                  <a:pt x="5120" y="67"/>
                </a:lnTo>
                <a:lnTo>
                  <a:pt x="5122" y="67"/>
                </a:lnTo>
                <a:lnTo>
                  <a:pt x="5124" y="68"/>
                </a:lnTo>
                <a:lnTo>
                  <a:pt x="5126" y="68"/>
                </a:lnTo>
                <a:lnTo>
                  <a:pt x="5128" y="69"/>
                </a:lnTo>
                <a:lnTo>
                  <a:pt x="5130" y="69"/>
                </a:lnTo>
                <a:lnTo>
                  <a:pt x="5131" y="69"/>
                </a:lnTo>
                <a:lnTo>
                  <a:pt x="5133" y="70"/>
                </a:lnTo>
                <a:lnTo>
                  <a:pt x="5135" y="71"/>
                </a:lnTo>
                <a:lnTo>
                  <a:pt x="5137" y="71"/>
                </a:lnTo>
                <a:lnTo>
                  <a:pt x="5139" y="72"/>
                </a:lnTo>
                <a:lnTo>
                  <a:pt x="5141" y="73"/>
                </a:lnTo>
                <a:lnTo>
                  <a:pt x="5142" y="77"/>
                </a:lnTo>
                <a:lnTo>
                  <a:pt x="5144" y="81"/>
                </a:lnTo>
                <a:lnTo>
                  <a:pt x="5146" y="86"/>
                </a:lnTo>
                <a:lnTo>
                  <a:pt x="5148" y="90"/>
                </a:lnTo>
                <a:lnTo>
                  <a:pt x="5149" y="92"/>
                </a:lnTo>
                <a:lnTo>
                  <a:pt x="5151" y="92"/>
                </a:lnTo>
                <a:lnTo>
                  <a:pt x="5153" y="91"/>
                </a:lnTo>
                <a:lnTo>
                  <a:pt x="5155" y="91"/>
                </a:lnTo>
                <a:lnTo>
                  <a:pt x="5157" y="90"/>
                </a:lnTo>
                <a:lnTo>
                  <a:pt x="5159" y="91"/>
                </a:lnTo>
                <a:lnTo>
                  <a:pt x="5161" y="91"/>
                </a:lnTo>
                <a:lnTo>
                  <a:pt x="5162" y="92"/>
                </a:lnTo>
                <a:lnTo>
                  <a:pt x="5164" y="93"/>
                </a:lnTo>
                <a:lnTo>
                  <a:pt x="5166" y="94"/>
                </a:lnTo>
                <a:lnTo>
                  <a:pt x="5168" y="94"/>
                </a:lnTo>
                <a:lnTo>
                  <a:pt x="5169" y="95"/>
                </a:lnTo>
                <a:lnTo>
                  <a:pt x="5172" y="96"/>
                </a:lnTo>
                <a:lnTo>
                  <a:pt x="5174" y="98"/>
                </a:lnTo>
                <a:lnTo>
                  <a:pt x="5175" y="101"/>
                </a:lnTo>
                <a:lnTo>
                  <a:pt x="5177" y="105"/>
                </a:lnTo>
                <a:lnTo>
                  <a:pt x="5179" y="108"/>
                </a:lnTo>
                <a:lnTo>
                  <a:pt x="5181" y="111"/>
                </a:lnTo>
                <a:lnTo>
                  <a:pt x="5182" y="114"/>
                </a:lnTo>
                <a:lnTo>
                  <a:pt x="5184" y="117"/>
                </a:lnTo>
                <a:lnTo>
                  <a:pt x="5186" y="117"/>
                </a:lnTo>
                <a:lnTo>
                  <a:pt x="5188" y="117"/>
                </a:lnTo>
                <a:lnTo>
                  <a:pt x="5190" y="116"/>
                </a:lnTo>
                <a:lnTo>
                  <a:pt x="5192" y="115"/>
                </a:lnTo>
                <a:lnTo>
                  <a:pt x="5193" y="113"/>
                </a:lnTo>
                <a:lnTo>
                  <a:pt x="5195" y="110"/>
                </a:lnTo>
                <a:lnTo>
                  <a:pt x="5197" y="108"/>
                </a:lnTo>
                <a:lnTo>
                  <a:pt x="5199" y="106"/>
                </a:lnTo>
                <a:lnTo>
                  <a:pt x="5201" y="106"/>
                </a:lnTo>
                <a:lnTo>
                  <a:pt x="5202" y="106"/>
                </a:lnTo>
                <a:lnTo>
                  <a:pt x="5205" y="107"/>
                </a:lnTo>
                <a:lnTo>
                  <a:pt x="5206" y="107"/>
                </a:lnTo>
                <a:lnTo>
                  <a:pt x="5208" y="108"/>
                </a:lnTo>
                <a:lnTo>
                  <a:pt x="5210" y="108"/>
                </a:lnTo>
                <a:lnTo>
                  <a:pt x="5212" y="108"/>
                </a:lnTo>
                <a:lnTo>
                  <a:pt x="5213" y="110"/>
                </a:lnTo>
                <a:lnTo>
                  <a:pt x="5215" y="112"/>
                </a:lnTo>
                <a:lnTo>
                  <a:pt x="5217" y="113"/>
                </a:lnTo>
                <a:lnTo>
                  <a:pt x="5219" y="113"/>
                </a:lnTo>
                <a:lnTo>
                  <a:pt x="5221" y="112"/>
                </a:lnTo>
                <a:lnTo>
                  <a:pt x="5223" y="110"/>
                </a:lnTo>
                <a:lnTo>
                  <a:pt x="5225" y="109"/>
                </a:lnTo>
                <a:lnTo>
                  <a:pt x="5226" y="108"/>
                </a:lnTo>
                <a:lnTo>
                  <a:pt x="5228" y="107"/>
                </a:lnTo>
                <a:lnTo>
                  <a:pt x="5230" y="108"/>
                </a:lnTo>
                <a:lnTo>
                  <a:pt x="5232" y="111"/>
                </a:lnTo>
                <a:lnTo>
                  <a:pt x="5233" y="112"/>
                </a:lnTo>
                <a:lnTo>
                  <a:pt x="5236" y="112"/>
                </a:lnTo>
                <a:lnTo>
                  <a:pt x="5237" y="113"/>
                </a:lnTo>
                <a:lnTo>
                  <a:pt x="5239" y="112"/>
                </a:lnTo>
                <a:lnTo>
                  <a:pt x="5241" y="111"/>
                </a:lnTo>
                <a:lnTo>
                  <a:pt x="5243" y="110"/>
                </a:lnTo>
                <a:lnTo>
                  <a:pt x="5245" y="109"/>
                </a:lnTo>
                <a:lnTo>
                  <a:pt x="5246" y="109"/>
                </a:lnTo>
                <a:lnTo>
                  <a:pt x="5248" y="109"/>
                </a:lnTo>
                <a:lnTo>
                  <a:pt x="5250" y="109"/>
                </a:lnTo>
                <a:lnTo>
                  <a:pt x="5252" y="110"/>
                </a:lnTo>
                <a:lnTo>
                  <a:pt x="5254" y="110"/>
                </a:lnTo>
                <a:lnTo>
                  <a:pt x="5256" y="110"/>
                </a:lnTo>
                <a:lnTo>
                  <a:pt x="5257" y="112"/>
                </a:lnTo>
                <a:lnTo>
                  <a:pt x="5259" y="113"/>
                </a:lnTo>
                <a:lnTo>
                  <a:pt x="5261" y="116"/>
                </a:lnTo>
                <a:lnTo>
                  <a:pt x="5263" y="119"/>
                </a:lnTo>
                <a:lnTo>
                  <a:pt x="5264" y="122"/>
                </a:lnTo>
                <a:lnTo>
                  <a:pt x="5266" y="126"/>
                </a:lnTo>
                <a:lnTo>
                  <a:pt x="5269" y="129"/>
                </a:lnTo>
                <a:lnTo>
                  <a:pt x="5270" y="133"/>
                </a:lnTo>
                <a:lnTo>
                  <a:pt x="5272" y="137"/>
                </a:lnTo>
                <a:lnTo>
                  <a:pt x="5274" y="139"/>
                </a:lnTo>
                <a:lnTo>
                  <a:pt x="5276" y="140"/>
                </a:lnTo>
                <a:lnTo>
                  <a:pt x="5277" y="140"/>
                </a:lnTo>
                <a:lnTo>
                  <a:pt x="5279" y="139"/>
                </a:lnTo>
                <a:lnTo>
                  <a:pt x="5281" y="138"/>
                </a:lnTo>
                <a:lnTo>
                  <a:pt x="5283" y="136"/>
                </a:lnTo>
                <a:lnTo>
                  <a:pt x="5285" y="134"/>
                </a:lnTo>
                <a:lnTo>
                  <a:pt x="5287" y="132"/>
                </a:lnTo>
                <a:lnTo>
                  <a:pt x="5289" y="132"/>
                </a:lnTo>
                <a:lnTo>
                  <a:pt x="5290" y="132"/>
                </a:lnTo>
                <a:lnTo>
                  <a:pt x="5292" y="131"/>
                </a:lnTo>
                <a:lnTo>
                  <a:pt x="5294" y="132"/>
                </a:lnTo>
                <a:lnTo>
                  <a:pt x="5296" y="132"/>
                </a:lnTo>
                <a:lnTo>
                  <a:pt x="5297" y="133"/>
                </a:lnTo>
                <a:lnTo>
                  <a:pt x="5299" y="134"/>
                </a:lnTo>
                <a:lnTo>
                  <a:pt x="5301" y="135"/>
                </a:lnTo>
                <a:lnTo>
                  <a:pt x="5303" y="136"/>
                </a:lnTo>
                <a:lnTo>
                  <a:pt x="5305" y="139"/>
                </a:lnTo>
                <a:lnTo>
                  <a:pt x="5307" y="140"/>
                </a:lnTo>
                <a:lnTo>
                  <a:pt x="5308" y="141"/>
                </a:lnTo>
                <a:lnTo>
                  <a:pt x="5310" y="141"/>
                </a:lnTo>
                <a:lnTo>
                  <a:pt x="5312" y="142"/>
                </a:lnTo>
                <a:lnTo>
                  <a:pt x="5314" y="141"/>
                </a:lnTo>
                <a:lnTo>
                  <a:pt x="5316" y="141"/>
                </a:lnTo>
                <a:lnTo>
                  <a:pt x="5318" y="141"/>
                </a:lnTo>
                <a:lnTo>
                  <a:pt x="5320" y="141"/>
                </a:lnTo>
                <a:lnTo>
                  <a:pt x="5321" y="141"/>
                </a:lnTo>
                <a:lnTo>
                  <a:pt x="5323" y="141"/>
                </a:lnTo>
                <a:lnTo>
                  <a:pt x="5325" y="142"/>
                </a:lnTo>
                <a:lnTo>
                  <a:pt x="5327" y="143"/>
                </a:lnTo>
                <a:lnTo>
                  <a:pt x="5328" y="144"/>
                </a:lnTo>
                <a:lnTo>
                  <a:pt x="5330" y="142"/>
                </a:lnTo>
                <a:lnTo>
                  <a:pt x="5332" y="141"/>
                </a:lnTo>
                <a:lnTo>
                  <a:pt x="5334" y="142"/>
                </a:lnTo>
                <a:lnTo>
                  <a:pt x="5336" y="143"/>
                </a:lnTo>
                <a:lnTo>
                  <a:pt x="5338" y="144"/>
                </a:lnTo>
                <a:lnTo>
                  <a:pt x="5340" y="145"/>
                </a:lnTo>
                <a:lnTo>
                  <a:pt x="5341" y="145"/>
                </a:lnTo>
                <a:lnTo>
                  <a:pt x="5343" y="146"/>
                </a:lnTo>
                <a:lnTo>
                  <a:pt x="5345" y="146"/>
                </a:lnTo>
                <a:lnTo>
                  <a:pt x="5347" y="147"/>
                </a:lnTo>
                <a:lnTo>
                  <a:pt x="5348" y="147"/>
                </a:lnTo>
                <a:lnTo>
                  <a:pt x="5351" y="147"/>
                </a:lnTo>
                <a:lnTo>
                  <a:pt x="5352" y="147"/>
                </a:lnTo>
                <a:lnTo>
                  <a:pt x="5354" y="147"/>
                </a:lnTo>
                <a:lnTo>
                  <a:pt x="5356" y="147"/>
                </a:lnTo>
                <a:lnTo>
                  <a:pt x="5358" y="148"/>
                </a:lnTo>
                <a:lnTo>
                  <a:pt x="5360" y="147"/>
                </a:lnTo>
                <a:lnTo>
                  <a:pt x="5361" y="147"/>
                </a:lnTo>
                <a:lnTo>
                  <a:pt x="5363" y="147"/>
                </a:lnTo>
                <a:lnTo>
                  <a:pt x="5365" y="146"/>
                </a:lnTo>
                <a:lnTo>
                  <a:pt x="5367" y="146"/>
                </a:lnTo>
                <a:lnTo>
                  <a:pt x="5369" y="145"/>
                </a:lnTo>
                <a:lnTo>
                  <a:pt x="5371" y="145"/>
                </a:lnTo>
                <a:lnTo>
                  <a:pt x="5372" y="146"/>
                </a:lnTo>
                <a:lnTo>
                  <a:pt x="5374" y="146"/>
                </a:lnTo>
                <a:lnTo>
                  <a:pt x="5376" y="146"/>
                </a:lnTo>
                <a:lnTo>
                  <a:pt x="5378" y="146"/>
                </a:lnTo>
                <a:lnTo>
                  <a:pt x="5379" y="146"/>
                </a:lnTo>
                <a:lnTo>
                  <a:pt x="5381" y="146"/>
                </a:lnTo>
                <a:lnTo>
                  <a:pt x="5384" y="146"/>
                </a:lnTo>
                <a:lnTo>
                  <a:pt x="5385" y="146"/>
                </a:lnTo>
                <a:lnTo>
                  <a:pt x="5387" y="146"/>
                </a:lnTo>
                <a:lnTo>
                  <a:pt x="5389" y="146"/>
                </a:lnTo>
                <a:lnTo>
                  <a:pt x="5391" y="146"/>
                </a:lnTo>
                <a:lnTo>
                  <a:pt x="5392" y="146"/>
                </a:lnTo>
                <a:lnTo>
                  <a:pt x="5394" y="146"/>
                </a:lnTo>
                <a:lnTo>
                  <a:pt x="5396" y="146"/>
                </a:lnTo>
                <a:lnTo>
                  <a:pt x="5398" y="145"/>
                </a:lnTo>
                <a:lnTo>
                  <a:pt x="5400" y="145"/>
                </a:lnTo>
                <a:lnTo>
                  <a:pt x="5402" y="145"/>
                </a:lnTo>
                <a:lnTo>
                  <a:pt x="5404" y="145"/>
                </a:lnTo>
                <a:lnTo>
                  <a:pt x="5405" y="144"/>
                </a:lnTo>
                <a:lnTo>
                  <a:pt x="5407" y="144"/>
                </a:lnTo>
                <a:lnTo>
                  <a:pt x="5409" y="144"/>
                </a:lnTo>
                <a:lnTo>
                  <a:pt x="5411" y="143"/>
                </a:lnTo>
                <a:lnTo>
                  <a:pt x="5412" y="142"/>
                </a:lnTo>
                <a:lnTo>
                  <a:pt x="5414" y="143"/>
                </a:lnTo>
                <a:lnTo>
                  <a:pt x="5416" y="143"/>
                </a:lnTo>
                <a:lnTo>
                  <a:pt x="5418" y="143"/>
                </a:lnTo>
                <a:lnTo>
                  <a:pt x="5420" y="143"/>
                </a:lnTo>
                <a:lnTo>
                  <a:pt x="5422" y="144"/>
                </a:lnTo>
                <a:lnTo>
                  <a:pt x="5423" y="146"/>
                </a:lnTo>
                <a:lnTo>
                  <a:pt x="5425" y="146"/>
                </a:lnTo>
                <a:lnTo>
                  <a:pt x="5427" y="146"/>
                </a:lnTo>
                <a:lnTo>
                  <a:pt x="5429" y="147"/>
                </a:lnTo>
                <a:lnTo>
                  <a:pt x="5431" y="147"/>
                </a:lnTo>
                <a:lnTo>
                  <a:pt x="5433" y="147"/>
                </a:lnTo>
                <a:lnTo>
                  <a:pt x="5435" y="147"/>
                </a:lnTo>
                <a:lnTo>
                  <a:pt x="5436" y="147"/>
                </a:lnTo>
                <a:lnTo>
                  <a:pt x="5438" y="147"/>
                </a:lnTo>
                <a:lnTo>
                  <a:pt x="5440" y="148"/>
                </a:lnTo>
                <a:lnTo>
                  <a:pt x="5442" y="148"/>
                </a:lnTo>
                <a:lnTo>
                  <a:pt x="5443" y="148"/>
                </a:lnTo>
                <a:lnTo>
                  <a:pt x="5445" y="148"/>
                </a:lnTo>
                <a:lnTo>
                  <a:pt x="5447" y="148"/>
                </a:lnTo>
                <a:lnTo>
                  <a:pt x="5449" y="148"/>
                </a:lnTo>
                <a:lnTo>
                  <a:pt x="5451" y="148"/>
                </a:lnTo>
                <a:lnTo>
                  <a:pt x="5453" y="147"/>
                </a:lnTo>
                <a:lnTo>
                  <a:pt x="5455" y="147"/>
                </a:lnTo>
                <a:lnTo>
                  <a:pt x="5456" y="146"/>
                </a:lnTo>
                <a:lnTo>
                  <a:pt x="5458" y="146"/>
                </a:lnTo>
                <a:lnTo>
                  <a:pt x="5460" y="145"/>
                </a:lnTo>
                <a:lnTo>
                  <a:pt x="5462" y="144"/>
                </a:lnTo>
                <a:lnTo>
                  <a:pt x="5464" y="144"/>
                </a:lnTo>
                <a:lnTo>
                  <a:pt x="5466" y="144"/>
                </a:lnTo>
                <a:lnTo>
                  <a:pt x="5467" y="144"/>
                </a:lnTo>
                <a:lnTo>
                  <a:pt x="5469" y="144"/>
                </a:lnTo>
                <a:lnTo>
                  <a:pt x="5471" y="143"/>
                </a:lnTo>
                <a:lnTo>
                  <a:pt x="5473" y="144"/>
                </a:lnTo>
                <a:lnTo>
                  <a:pt x="5475" y="144"/>
                </a:lnTo>
                <a:lnTo>
                  <a:pt x="5476" y="144"/>
                </a:lnTo>
                <a:lnTo>
                  <a:pt x="5478" y="144"/>
                </a:lnTo>
                <a:lnTo>
                  <a:pt x="5480" y="144"/>
                </a:lnTo>
                <a:lnTo>
                  <a:pt x="5482" y="144"/>
                </a:lnTo>
                <a:lnTo>
                  <a:pt x="5484" y="144"/>
                </a:lnTo>
                <a:lnTo>
                  <a:pt x="5486" y="145"/>
                </a:lnTo>
                <a:lnTo>
                  <a:pt x="5487" y="144"/>
                </a:lnTo>
                <a:lnTo>
                  <a:pt x="5489" y="143"/>
                </a:lnTo>
                <a:lnTo>
                  <a:pt x="5491" y="143"/>
                </a:lnTo>
                <a:lnTo>
                  <a:pt x="5493" y="143"/>
                </a:lnTo>
                <a:lnTo>
                  <a:pt x="5494" y="143"/>
                </a:lnTo>
                <a:lnTo>
                  <a:pt x="5497" y="143"/>
                </a:lnTo>
                <a:lnTo>
                  <a:pt x="5499" y="143"/>
                </a:lnTo>
                <a:lnTo>
                  <a:pt x="5500" y="143"/>
                </a:lnTo>
                <a:lnTo>
                  <a:pt x="5502" y="144"/>
                </a:lnTo>
                <a:lnTo>
                  <a:pt x="5504" y="143"/>
                </a:lnTo>
                <a:lnTo>
                  <a:pt x="5506" y="143"/>
                </a:lnTo>
                <a:lnTo>
                  <a:pt x="5507" y="144"/>
                </a:lnTo>
                <a:lnTo>
                  <a:pt x="5509" y="144"/>
                </a:lnTo>
                <a:lnTo>
                  <a:pt x="5511" y="144"/>
                </a:lnTo>
                <a:lnTo>
                  <a:pt x="5513" y="144"/>
                </a:lnTo>
                <a:lnTo>
                  <a:pt x="5515" y="144"/>
                </a:lnTo>
                <a:lnTo>
                  <a:pt x="5517" y="144"/>
                </a:lnTo>
                <a:lnTo>
                  <a:pt x="5519" y="143"/>
                </a:lnTo>
                <a:lnTo>
                  <a:pt x="5520" y="143"/>
                </a:lnTo>
                <a:lnTo>
                  <a:pt x="5522" y="143"/>
                </a:lnTo>
                <a:lnTo>
                  <a:pt x="5524" y="143"/>
                </a:lnTo>
                <a:lnTo>
                  <a:pt x="5526" y="143"/>
                </a:lnTo>
                <a:lnTo>
                  <a:pt x="5527" y="144"/>
                </a:lnTo>
                <a:lnTo>
                  <a:pt x="5530" y="144"/>
                </a:lnTo>
                <a:lnTo>
                  <a:pt x="5531" y="144"/>
                </a:lnTo>
                <a:lnTo>
                  <a:pt x="5533" y="144"/>
                </a:lnTo>
                <a:lnTo>
                  <a:pt x="5535" y="144"/>
                </a:lnTo>
                <a:lnTo>
                  <a:pt x="5537" y="143"/>
                </a:lnTo>
                <a:lnTo>
                  <a:pt x="5538" y="143"/>
                </a:lnTo>
                <a:lnTo>
                  <a:pt x="5540" y="142"/>
                </a:lnTo>
                <a:lnTo>
                  <a:pt x="5542" y="142"/>
                </a:lnTo>
                <a:lnTo>
                  <a:pt x="5544" y="141"/>
                </a:lnTo>
                <a:lnTo>
                  <a:pt x="5546" y="141"/>
                </a:lnTo>
                <a:lnTo>
                  <a:pt x="5548" y="141"/>
                </a:lnTo>
                <a:lnTo>
                  <a:pt x="5550" y="141"/>
                </a:lnTo>
                <a:lnTo>
                  <a:pt x="5551" y="141"/>
                </a:lnTo>
                <a:lnTo>
                  <a:pt x="5553" y="141"/>
                </a:lnTo>
                <a:lnTo>
                  <a:pt x="5555" y="141"/>
                </a:lnTo>
                <a:lnTo>
                  <a:pt x="5557" y="141"/>
                </a:lnTo>
                <a:lnTo>
                  <a:pt x="5558" y="141"/>
                </a:lnTo>
                <a:lnTo>
                  <a:pt x="5560" y="141"/>
                </a:lnTo>
                <a:lnTo>
                  <a:pt x="5563" y="141"/>
                </a:lnTo>
                <a:lnTo>
                  <a:pt x="5564" y="141"/>
                </a:lnTo>
                <a:lnTo>
                  <a:pt x="5566" y="141"/>
                </a:lnTo>
                <a:lnTo>
                  <a:pt x="5568" y="141"/>
                </a:lnTo>
                <a:lnTo>
                  <a:pt x="5570" y="141"/>
                </a:lnTo>
                <a:lnTo>
                  <a:pt x="5571" y="142"/>
                </a:lnTo>
                <a:lnTo>
                  <a:pt x="5573" y="142"/>
                </a:lnTo>
                <a:lnTo>
                  <a:pt x="5575" y="142"/>
                </a:lnTo>
                <a:lnTo>
                  <a:pt x="5577" y="142"/>
                </a:lnTo>
                <a:lnTo>
                  <a:pt x="5579" y="142"/>
                </a:lnTo>
                <a:lnTo>
                  <a:pt x="5581" y="142"/>
                </a:lnTo>
                <a:lnTo>
                  <a:pt x="5582" y="142"/>
                </a:lnTo>
                <a:lnTo>
                  <a:pt x="5584" y="142"/>
                </a:lnTo>
                <a:lnTo>
                  <a:pt x="5586" y="142"/>
                </a:lnTo>
                <a:lnTo>
                  <a:pt x="5588" y="143"/>
                </a:lnTo>
                <a:lnTo>
                  <a:pt x="5590" y="143"/>
                </a:lnTo>
                <a:lnTo>
                  <a:pt x="5591" y="143"/>
                </a:lnTo>
                <a:lnTo>
                  <a:pt x="5593" y="144"/>
                </a:lnTo>
                <a:lnTo>
                  <a:pt x="5595" y="145"/>
                </a:lnTo>
                <a:lnTo>
                  <a:pt x="5597" y="147"/>
                </a:lnTo>
                <a:lnTo>
                  <a:pt x="5599" y="148"/>
                </a:lnTo>
                <a:lnTo>
                  <a:pt x="5601" y="148"/>
                </a:lnTo>
                <a:lnTo>
                  <a:pt x="5602" y="147"/>
                </a:lnTo>
                <a:lnTo>
                  <a:pt x="5604" y="145"/>
                </a:lnTo>
                <a:lnTo>
                  <a:pt x="5606" y="145"/>
                </a:lnTo>
                <a:lnTo>
                  <a:pt x="5608" y="145"/>
                </a:lnTo>
                <a:lnTo>
                  <a:pt x="5609" y="144"/>
                </a:lnTo>
                <a:lnTo>
                  <a:pt x="5612" y="144"/>
                </a:lnTo>
                <a:lnTo>
                  <a:pt x="5614" y="144"/>
                </a:lnTo>
                <a:lnTo>
                  <a:pt x="5615" y="144"/>
                </a:lnTo>
                <a:lnTo>
                  <a:pt x="5617" y="143"/>
                </a:lnTo>
                <a:lnTo>
                  <a:pt x="5619" y="142"/>
                </a:lnTo>
                <a:lnTo>
                  <a:pt x="5621" y="142"/>
                </a:lnTo>
                <a:lnTo>
                  <a:pt x="5622" y="141"/>
                </a:lnTo>
                <a:lnTo>
                  <a:pt x="5624" y="141"/>
                </a:lnTo>
                <a:lnTo>
                  <a:pt x="5626" y="141"/>
                </a:lnTo>
                <a:lnTo>
                  <a:pt x="5628" y="141"/>
                </a:lnTo>
                <a:lnTo>
                  <a:pt x="5630" y="140"/>
                </a:lnTo>
                <a:lnTo>
                  <a:pt x="5632" y="140"/>
                </a:lnTo>
                <a:lnTo>
                  <a:pt x="5634" y="140"/>
                </a:lnTo>
                <a:lnTo>
                  <a:pt x="5635" y="140"/>
                </a:lnTo>
                <a:lnTo>
                  <a:pt x="5637" y="140"/>
                </a:lnTo>
                <a:lnTo>
                  <a:pt x="5639" y="140"/>
                </a:lnTo>
                <a:lnTo>
                  <a:pt x="5641" y="140"/>
                </a:lnTo>
                <a:lnTo>
                  <a:pt x="5642" y="140"/>
                </a:lnTo>
                <a:lnTo>
                  <a:pt x="5645" y="137"/>
                </a:lnTo>
                <a:lnTo>
                  <a:pt x="5646" y="135"/>
                </a:lnTo>
                <a:lnTo>
                  <a:pt x="5648" y="134"/>
                </a:lnTo>
                <a:lnTo>
                  <a:pt x="5650" y="134"/>
                </a:lnTo>
                <a:lnTo>
                  <a:pt x="5652" y="133"/>
                </a:lnTo>
                <a:lnTo>
                  <a:pt x="5653" y="133"/>
                </a:lnTo>
                <a:lnTo>
                  <a:pt x="5655" y="132"/>
                </a:lnTo>
                <a:lnTo>
                  <a:pt x="5657" y="132"/>
                </a:lnTo>
                <a:lnTo>
                  <a:pt x="5659" y="131"/>
                </a:lnTo>
                <a:lnTo>
                  <a:pt x="5661" y="131"/>
                </a:lnTo>
                <a:lnTo>
                  <a:pt x="5663" y="131"/>
                </a:lnTo>
                <a:lnTo>
                  <a:pt x="5665" y="131"/>
                </a:lnTo>
                <a:lnTo>
                  <a:pt x="5666" y="131"/>
                </a:lnTo>
                <a:lnTo>
                  <a:pt x="5668" y="131"/>
                </a:lnTo>
                <a:lnTo>
                  <a:pt x="5670" y="132"/>
                </a:lnTo>
                <a:lnTo>
                  <a:pt x="5672" y="132"/>
                </a:lnTo>
                <a:lnTo>
                  <a:pt x="5673" y="132"/>
                </a:lnTo>
                <a:lnTo>
                  <a:pt x="5675" y="133"/>
                </a:lnTo>
                <a:lnTo>
                  <a:pt x="5678" y="132"/>
                </a:lnTo>
                <a:lnTo>
                  <a:pt x="5679" y="132"/>
                </a:lnTo>
                <a:lnTo>
                  <a:pt x="5681" y="132"/>
                </a:lnTo>
                <a:lnTo>
                  <a:pt x="5683" y="132"/>
                </a:lnTo>
                <a:lnTo>
                  <a:pt x="5685" y="133"/>
                </a:lnTo>
                <a:lnTo>
                  <a:pt x="5686" y="134"/>
                </a:lnTo>
                <a:lnTo>
                  <a:pt x="5688" y="135"/>
                </a:lnTo>
                <a:lnTo>
                  <a:pt x="5690" y="135"/>
                </a:lnTo>
                <a:lnTo>
                  <a:pt x="5692" y="136"/>
                </a:lnTo>
                <a:lnTo>
                  <a:pt x="5694" y="136"/>
                </a:lnTo>
                <a:lnTo>
                  <a:pt x="5696" y="136"/>
                </a:lnTo>
                <a:lnTo>
                  <a:pt x="5697" y="136"/>
                </a:lnTo>
                <a:lnTo>
                  <a:pt x="5699" y="136"/>
                </a:lnTo>
                <a:lnTo>
                  <a:pt x="5701" y="136"/>
                </a:lnTo>
                <a:lnTo>
                  <a:pt x="5703" y="136"/>
                </a:lnTo>
                <a:lnTo>
                  <a:pt x="5705" y="136"/>
                </a:lnTo>
                <a:lnTo>
                  <a:pt x="5706" y="136"/>
                </a:lnTo>
                <a:lnTo>
                  <a:pt x="5709" y="136"/>
                </a:lnTo>
                <a:lnTo>
                  <a:pt x="5710" y="136"/>
                </a:lnTo>
                <a:lnTo>
                  <a:pt x="5712" y="136"/>
                </a:lnTo>
                <a:lnTo>
                  <a:pt x="5714" y="136"/>
                </a:lnTo>
                <a:lnTo>
                  <a:pt x="5716" y="136"/>
                </a:lnTo>
                <a:lnTo>
                  <a:pt x="5717" y="136"/>
                </a:lnTo>
                <a:lnTo>
                  <a:pt x="5719" y="136"/>
                </a:lnTo>
                <a:lnTo>
                  <a:pt x="5721" y="136"/>
                </a:lnTo>
                <a:lnTo>
                  <a:pt x="5723" y="136"/>
                </a:lnTo>
                <a:lnTo>
                  <a:pt x="5725" y="136"/>
                </a:lnTo>
                <a:lnTo>
                  <a:pt x="5727" y="135"/>
                </a:lnTo>
                <a:lnTo>
                  <a:pt x="5729" y="135"/>
                </a:lnTo>
                <a:lnTo>
                  <a:pt x="5730" y="134"/>
                </a:lnTo>
                <a:lnTo>
                  <a:pt x="5732" y="133"/>
                </a:lnTo>
                <a:lnTo>
                  <a:pt x="5734" y="133"/>
                </a:lnTo>
                <a:lnTo>
                  <a:pt x="5736" y="133"/>
                </a:lnTo>
                <a:lnTo>
                  <a:pt x="5737" y="133"/>
                </a:lnTo>
                <a:lnTo>
                  <a:pt x="5739" y="133"/>
                </a:lnTo>
                <a:lnTo>
                  <a:pt x="5741" y="133"/>
                </a:lnTo>
                <a:lnTo>
                  <a:pt x="5743" y="132"/>
                </a:lnTo>
                <a:lnTo>
                  <a:pt x="5745" y="132"/>
                </a:lnTo>
                <a:lnTo>
                  <a:pt x="5747" y="132"/>
                </a:lnTo>
                <a:lnTo>
                  <a:pt x="5749" y="132"/>
                </a:lnTo>
                <a:lnTo>
                  <a:pt x="5750" y="132"/>
                </a:lnTo>
                <a:lnTo>
                  <a:pt x="5752" y="132"/>
                </a:lnTo>
                <a:lnTo>
                  <a:pt x="5754" y="132"/>
                </a:lnTo>
                <a:lnTo>
                  <a:pt x="5756" y="132"/>
                </a:lnTo>
                <a:lnTo>
                  <a:pt x="5758" y="131"/>
                </a:lnTo>
                <a:lnTo>
                  <a:pt x="5760" y="131"/>
                </a:lnTo>
                <a:lnTo>
                  <a:pt x="5761" y="130"/>
                </a:lnTo>
                <a:lnTo>
                  <a:pt x="5763" y="129"/>
                </a:lnTo>
                <a:lnTo>
                  <a:pt x="5765" y="129"/>
                </a:lnTo>
                <a:lnTo>
                  <a:pt x="5767" y="128"/>
                </a:lnTo>
                <a:lnTo>
                  <a:pt x="5768" y="128"/>
                </a:lnTo>
                <a:lnTo>
                  <a:pt x="5770" y="127"/>
                </a:lnTo>
                <a:lnTo>
                  <a:pt x="5772" y="126"/>
                </a:lnTo>
                <a:lnTo>
                  <a:pt x="5774" y="126"/>
                </a:lnTo>
                <a:lnTo>
                  <a:pt x="5776" y="126"/>
                </a:lnTo>
                <a:lnTo>
                  <a:pt x="5778" y="126"/>
                </a:lnTo>
                <a:lnTo>
                  <a:pt x="5780" y="126"/>
                </a:lnTo>
                <a:lnTo>
                  <a:pt x="5781" y="127"/>
                </a:lnTo>
                <a:lnTo>
                  <a:pt x="5783" y="129"/>
                </a:lnTo>
                <a:lnTo>
                  <a:pt x="5785" y="131"/>
                </a:lnTo>
                <a:lnTo>
                  <a:pt x="5787" y="133"/>
                </a:lnTo>
                <a:lnTo>
                  <a:pt x="5788" y="135"/>
                </a:lnTo>
                <a:lnTo>
                  <a:pt x="5791" y="136"/>
                </a:lnTo>
                <a:lnTo>
                  <a:pt x="5793" y="137"/>
                </a:lnTo>
                <a:lnTo>
                  <a:pt x="5794" y="138"/>
                </a:lnTo>
                <a:lnTo>
                  <a:pt x="5796" y="139"/>
                </a:lnTo>
                <a:lnTo>
                  <a:pt x="5798" y="140"/>
                </a:lnTo>
                <a:lnTo>
                  <a:pt x="5800" y="141"/>
                </a:lnTo>
                <a:lnTo>
                  <a:pt x="5801" y="141"/>
                </a:lnTo>
                <a:lnTo>
                  <a:pt x="5803" y="141"/>
                </a:lnTo>
                <a:lnTo>
                  <a:pt x="5805" y="141"/>
                </a:lnTo>
                <a:lnTo>
                  <a:pt x="5807" y="140"/>
                </a:lnTo>
                <a:lnTo>
                  <a:pt x="5809" y="139"/>
                </a:lnTo>
                <a:lnTo>
                  <a:pt x="5811" y="138"/>
                </a:lnTo>
                <a:lnTo>
                  <a:pt x="5812" y="138"/>
                </a:lnTo>
                <a:lnTo>
                  <a:pt x="5814" y="137"/>
                </a:lnTo>
                <a:lnTo>
                  <a:pt x="5816" y="137"/>
                </a:lnTo>
                <a:lnTo>
                  <a:pt x="5818" y="137"/>
                </a:lnTo>
                <a:lnTo>
                  <a:pt x="5819" y="137"/>
                </a:lnTo>
                <a:lnTo>
                  <a:pt x="5821" y="137"/>
                </a:lnTo>
                <a:lnTo>
                  <a:pt x="5824" y="137"/>
                </a:lnTo>
                <a:lnTo>
                  <a:pt x="5825" y="137"/>
                </a:lnTo>
                <a:lnTo>
                  <a:pt x="5827" y="138"/>
                </a:lnTo>
                <a:lnTo>
                  <a:pt x="5829" y="141"/>
                </a:lnTo>
                <a:lnTo>
                  <a:pt x="5831" y="142"/>
                </a:lnTo>
                <a:lnTo>
                  <a:pt x="5832" y="142"/>
                </a:lnTo>
                <a:lnTo>
                  <a:pt x="5834" y="142"/>
                </a:lnTo>
                <a:lnTo>
                  <a:pt x="5836" y="142"/>
                </a:lnTo>
                <a:lnTo>
                  <a:pt x="5838" y="142"/>
                </a:lnTo>
                <a:lnTo>
                  <a:pt x="5840" y="142"/>
                </a:lnTo>
                <a:lnTo>
                  <a:pt x="5842" y="143"/>
                </a:lnTo>
                <a:lnTo>
                  <a:pt x="5844" y="143"/>
                </a:lnTo>
                <a:lnTo>
                  <a:pt x="5845" y="143"/>
                </a:lnTo>
                <a:lnTo>
                  <a:pt x="5847" y="143"/>
                </a:lnTo>
                <a:lnTo>
                  <a:pt x="5849" y="143"/>
                </a:lnTo>
                <a:lnTo>
                  <a:pt x="5851" y="143"/>
                </a:lnTo>
                <a:lnTo>
                  <a:pt x="5852" y="143"/>
                </a:lnTo>
                <a:lnTo>
                  <a:pt x="5854" y="143"/>
                </a:lnTo>
                <a:lnTo>
                  <a:pt x="5856" y="144"/>
                </a:lnTo>
                <a:lnTo>
                  <a:pt x="5858" y="145"/>
                </a:lnTo>
                <a:lnTo>
                  <a:pt x="5860" y="145"/>
                </a:lnTo>
                <a:lnTo>
                  <a:pt x="5862" y="145"/>
                </a:lnTo>
                <a:lnTo>
                  <a:pt x="5864" y="144"/>
                </a:lnTo>
                <a:lnTo>
                  <a:pt x="5865" y="144"/>
                </a:lnTo>
                <a:lnTo>
                  <a:pt x="5867" y="145"/>
                </a:lnTo>
                <a:lnTo>
                  <a:pt x="5869" y="146"/>
                </a:lnTo>
                <a:lnTo>
                  <a:pt x="5871" y="146"/>
                </a:lnTo>
                <a:lnTo>
                  <a:pt x="5873" y="147"/>
                </a:lnTo>
                <a:lnTo>
                  <a:pt x="5875" y="148"/>
                </a:lnTo>
                <a:lnTo>
                  <a:pt x="5876" y="148"/>
                </a:lnTo>
                <a:lnTo>
                  <a:pt x="5878" y="148"/>
                </a:lnTo>
                <a:lnTo>
                  <a:pt x="5880" y="149"/>
                </a:lnTo>
                <a:lnTo>
                  <a:pt x="5882" y="150"/>
                </a:lnTo>
                <a:lnTo>
                  <a:pt x="5883" y="151"/>
                </a:lnTo>
                <a:lnTo>
                  <a:pt x="5885" y="152"/>
                </a:lnTo>
                <a:lnTo>
                  <a:pt x="5887" y="152"/>
                </a:lnTo>
                <a:lnTo>
                  <a:pt x="5889" y="151"/>
                </a:lnTo>
                <a:lnTo>
                  <a:pt x="5891" y="149"/>
                </a:lnTo>
                <a:lnTo>
                  <a:pt x="5893" y="149"/>
                </a:lnTo>
                <a:lnTo>
                  <a:pt x="5895" y="148"/>
                </a:lnTo>
                <a:lnTo>
                  <a:pt x="5896" y="147"/>
                </a:lnTo>
                <a:lnTo>
                  <a:pt x="5898" y="147"/>
                </a:lnTo>
                <a:lnTo>
                  <a:pt x="5900" y="146"/>
                </a:lnTo>
                <a:lnTo>
                  <a:pt x="5902" y="145"/>
                </a:lnTo>
                <a:lnTo>
                  <a:pt x="5903" y="144"/>
                </a:lnTo>
                <a:lnTo>
                  <a:pt x="5906" y="144"/>
                </a:lnTo>
                <a:lnTo>
                  <a:pt x="5908" y="144"/>
                </a:lnTo>
                <a:lnTo>
                  <a:pt x="5909" y="144"/>
                </a:lnTo>
                <a:lnTo>
                  <a:pt x="5911" y="144"/>
                </a:lnTo>
                <a:lnTo>
                  <a:pt x="5913" y="142"/>
                </a:lnTo>
                <a:lnTo>
                  <a:pt x="5915" y="143"/>
                </a:lnTo>
                <a:lnTo>
                  <a:pt x="5916" y="142"/>
                </a:lnTo>
                <a:lnTo>
                  <a:pt x="5918" y="142"/>
                </a:lnTo>
                <a:lnTo>
                  <a:pt x="5920" y="141"/>
                </a:lnTo>
                <a:lnTo>
                  <a:pt x="5922" y="140"/>
                </a:lnTo>
                <a:lnTo>
                  <a:pt x="5924" y="138"/>
                </a:lnTo>
                <a:lnTo>
                  <a:pt x="5926" y="137"/>
                </a:lnTo>
                <a:lnTo>
                  <a:pt x="5927" y="136"/>
                </a:lnTo>
                <a:lnTo>
                  <a:pt x="5929" y="136"/>
                </a:lnTo>
                <a:lnTo>
                  <a:pt x="5931" y="136"/>
                </a:lnTo>
                <a:lnTo>
                  <a:pt x="5933" y="135"/>
                </a:lnTo>
                <a:lnTo>
                  <a:pt x="5934" y="137"/>
                </a:lnTo>
                <a:lnTo>
                  <a:pt x="5937" y="140"/>
                </a:lnTo>
                <a:lnTo>
                  <a:pt x="5939" y="142"/>
                </a:lnTo>
                <a:lnTo>
                  <a:pt x="5940" y="143"/>
                </a:lnTo>
                <a:lnTo>
                  <a:pt x="5942" y="144"/>
                </a:lnTo>
                <a:lnTo>
                  <a:pt x="5944" y="145"/>
                </a:lnTo>
                <a:lnTo>
                  <a:pt x="5946" y="145"/>
                </a:lnTo>
                <a:lnTo>
                  <a:pt x="5947" y="146"/>
                </a:lnTo>
                <a:lnTo>
                  <a:pt x="5949" y="146"/>
                </a:lnTo>
                <a:lnTo>
                  <a:pt x="5951" y="147"/>
                </a:lnTo>
                <a:lnTo>
                  <a:pt x="5953" y="147"/>
                </a:lnTo>
                <a:lnTo>
                  <a:pt x="5955" y="147"/>
                </a:lnTo>
                <a:lnTo>
                  <a:pt x="5957" y="147"/>
                </a:lnTo>
                <a:lnTo>
                  <a:pt x="5959" y="148"/>
                </a:lnTo>
                <a:lnTo>
                  <a:pt x="5960" y="149"/>
                </a:lnTo>
                <a:lnTo>
                  <a:pt x="5962" y="149"/>
                </a:lnTo>
                <a:lnTo>
                  <a:pt x="5964" y="150"/>
                </a:lnTo>
                <a:lnTo>
                  <a:pt x="5966" y="150"/>
                </a:lnTo>
                <a:lnTo>
                  <a:pt x="5967" y="151"/>
                </a:lnTo>
                <a:lnTo>
                  <a:pt x="5970" y="151"/>
                </a:lnTo>
                <a:lnTo>
                  <a:pt x="5971" y="151"/>
                </a:lnTo>
                <a:lnTo>
                  <a:pt x="5973" y="151"/>
                </a:lnTo>
                <a:lnTo>
                  <a:pt x="5975" y="150"/>
                </a:lnTo>
                <a:lnTo>
                  <a:pt x="5977" y="150"/>
                </a:lnTo>
                <a:lnTo>
                  <a:pt x="5979" y="150"/>
                </a:lnTo>
                <a:lnTo>
                  <a:pt x="5980" y="149"/>
                </a:lnTo>
                <a:lnTo>
                  <a:pt x="5982" y="149"/>
                </a:lnTo>
                <a:lnTo>
                  <a:pt x="5984" y="147"/>
                </a:lnTo>
                <a:lnTo>
                  <a:pt x="5986" y="146"/>
                </a:lnTo>
                <a:lnTo>
                  <a:pt x="5988" y="144"/>
                </a:lnTo>
                <a:lnTo>
                  <a:pt x="5990" y="144"/>
                </a:lnTo>
                <a:lnTo>
                  <a:pt x="5991" y="144"/>
                </a:lnTo>
                <a:lnTo>
                  <a:pt x="5993" y="144"/>
                </a:lnTo>
                <a:lnTo>
                  <a:pt x="5995" y="144"/>
                </a:lnTo>
                <a:lnTo>
                  <a:pt x="5997" y="143"/>
                </a:lnTo>
                <a:lnTo>
                  <a:pt x="5998" y="144"/>
                </a:lnTo>
                <a:lnTo>
                  <a:pt x="6000" y="144"/>
                </a:lnTo>
                <a:lnTo>
                  <a:pt x="6003" y="144"/>
                </a:lnTo>
                <a:lnTo>
                  <a:pt x="6004" y="144"/>
                </a:lnTo>
                <a:lnTo>
                  <a:pt x="6006" y="144"/>
                </a:lnTo>
                <a:lnTo>
                  <a:pt x="6008" y="145"/>
                </a:lnTo>
                <a:lnTo>
                  <a:pt x="6010" y="146"/>
                </a:lnTo>
                <a:lnTo>
                  <a:pt x="6011" y="146"/>
                </a:lnTo>
                <a:lnTo>
                  <a:pt x="6013" y="146"/>
                </a:lnTo>
                <a:lnTo>
                  <a:pt x="6015" y="146"/>
                </a:lnTo>
                <a:lnTo>
                  <a:pt x="6017" y="146"/>
                </a:lnTo>
                <a:lnTo>
                  <a:pt x="6019" y="146"/>
                </a:lnTo>
                <a:lnTo>
                  <a:pt x="6021" y="145"/>
                </a:lnTo>
                <a:lnTo>
                  <a:pt x="6023" y="145"/>
                </a:lnTo>
                <a:lnTo>
                  <a:pt x="6024" y="145"/>
                </a:lnTo>
                <a:lnTo>
                  <a:pt x="6026" y="144"/>
                </a:lnTo>
                <a:lnTo>
                  <a:pt x="6028" y="143"/>
                </a:lnTo>
                <a:lnTo>
                  <a:pt x="6030" y="143"/>
                </a:lnTo>
                <a:lnTo>
                  <a:pt x="6031" y="143"/>
                </a:lnTo>
                <a:lnTo>
                  <a:pt x="6033" y="144"/>
                </a:lnTo>
                <a:lnTo>
                  <a:pt x="6035" y="144"/>
                </a:lnTo>
                <a:lnTo>
                  <a:pt x="6037" y="144"/>
                </a:lnTo>
                <a:lnTo>
                  <a:pt x="6039" y="144"/>
                </a:lnTo>
                <a:lnTo>
                  <a:pt x="6041" y="145"/>
                </a:lnTo>
                <a:lnTo>
                  <a:pt x="6042" y="144"/>
                </a:lnTo>
                <a:lnTo>
                  <a:pt x="6044" y="144"/>
                </a:lnTo>
                <a:lnTo>
                  <a:pt x="6046" y="144"/>
                </a:lnTo>
                <a:lnTo>
                  <a:pt x="6048" y="144"/>
                </a:lnTo>
                <a:lnTo>
                  <a:pt x="6049" y="144"/>
                </a:lnTo>
                <a:lnTo>
                  <a:pt x="6052" y="144"/>
                </a:lnTo>
                <a:lnTo>
                  <a:pt x="6054" y="143"/>
                </a:lnTo>
                <a:lnTo>
                  <a:pt x="6055" y="143"/>
                </a:lnTo>
                <a:lnTo>
                  <a:pt x="6057" y="143"/>
                </a:lnTo>
                <a:lnTo>
                  <a:pt x="6059" y="143"/>
                </a:lnTo>
                <a:lnTo>
                  <a:pt x="6061" y="143"/>
                </a:lnTo>
                <a:lnTo>
                  <a:pt x="6062" y="143"/>
                </a:lnTo>
                <a:lnTo>
                  <a:pt x="6064" y="143"/>
                </a:lnTo>
                <a:lnTo>
                  <a:pt x="6066" y="142"/>
                </a:lnTo>
                <a:lnTo>
                  <a:pt x="6068" y="141"/>
                </a:lnTo>
                <a:lnTo>
                  <a:pt x="6070" y="140"/>
                </a:lnTo>
                <a:lnTo>
                  <a:pt x="6072" y="139"/>
                </a:lnTo>
                <a:lnTo>
                  <a:pt x="6074" y="139"/>
                </a:lnTo>
                <a:lnTo>
                  <a:pt x="6075" y="139"/>
                </a:lnTo>
                <a:lnTo>
                  <a:pt x="6077" y="138"/>
                </a:lnTo>
                <a:lnTo>
                  <a:pt x="6079" y="138"/>
                </a:lnTo>
                <a:lnTo>
                  <a:pt x="6081" y="138"/>
                </a:lnTo>
                <a:lnTo>
                  <a:pt x="6082" y="138"/>
                </a:lnTo>
                <a:lnTo>
                  <a:pt x="6085" y="138"/>
                </a:lnTo>
                <a:lnTo>
                  <a:pt x="6086" y="138"/>
                </a:lnTo>
                <a:lnTo>
                  <a:pt x="6088" y="138"/>
                </a:lnTo>
                <a:lnTo>
                  <a:pt x="6090" y="137"/>
                </a:lnTo>
                <a:lnTo>
                  <a:pt x="6092" y="137"/>
                </a:lnTo>
                <a:lnTo>
                  <a:pt x="6093" y="137"/>
                </a:lnTo>
                <a:lnTo>
                  <a:pt x="6095" y="137"/>
                </a:lnTo>
                <a:lnTo>
                  <a:pt x="6097" y="137"/>
                </a:lnTo>
                <a:lnTo>
                  <a:pt x="6099" y="138"/>
                </a:lnTo>
                <a:lnTo>
                  <a:pt x="6101" y="138"/>
                </a:lnTo>
                <a:lnTo>
                  <a:pt x="6103" y="139"/>
                </a:lnTo>
                <a:lnTo>
                  <a:pt x="6105" y="139"/>
                </a:lnTo>
                <a:lnTo>
                  <a:pt x="6106" y="141"/>
                </a:lnTo>
                <a:lnTo>
                  <a:pt x="6108" y="141"/>
                </a:lnTo>
                <a:lnTo>
                  <a:pt x="6110" y="142"/>
                </a:lnTo>
                <a:lnTo>
                  <a:pt x="6112" y="142"/>
                </a:lnTo>
                <a:lnTo>
                  <a:pt x="6113" y="143"/>
                </a:lnTo>
                <a:lnTo>
                  <a:pt x="6115" y="143"/>
                </a:lnTo>
                <a:lnTo>
                  <a:pt x="6118" y="143"/>
                </a:lnTo>
                <a:lnTo>
                  <a:pt x="6119" y="143"/>
                </a:lnTo>
                <a:lnTo>
                  <a:pt x="6121" y="144"/>
                </a:lnTo>
                <a:lnTo>
                  <a:pt x="6123" y="144"/>
                </a:lnTo>
                <a:lnTo>
                  <a:pt x="6125" y="144"/>
                </a:lnTo>
                <a:lnTo>
                  <a:pt x="6126" y="144"/>
                </a:lnTo>
                <a:lnTo>
                  <a:pt x="6128" y="144"/>
                </a:lnTo>
                <a:lnTo>
                  <a:pt x="6130" y="144"/>
                </a:lnTo>
                <a:lnTo>
                  <a:pt x="6132" y="142"/>
                </a:lnTo>
                <a:lnTo>
                  <a:pt x="6134" y="139"/>
                </a:lnTo>
                <a:lnTo>
                  <a:pt x="6136" y="139"/>
                </a:lnTo>
                <a:lnTo>
                  <a:pt x="6138" y="139"/>
                </a:lnTo>
                <a:lnTo>
                  <a:pt x="6139" y="139"/>
                </a:lnTo>
                <a:lnTo>
                  <a:pt x="6141" y="139"/>
                </a:lnTo>
                <a:lnTo>
                  <a:pt x="6143" y="139"/>
                </a:lnTo>
                <a:lnTo>
                  <a:pt x="6145" y="139"/>
                </a:lnTo>
                <a:lnTo>
                  <a:pt x="6146" y="139"/>
                </a:lnTo>
                <a:lnTo>
                  <a:pt x="6148" y="139"/>
                </a:lnTo>
                <a:lnTo>
                  <a:pt x="6150" y="139"/>
                </a:lnTo>
                <a:lnTo>
                  <a:pt x="6152" y="138"/>
                </a:lnTo>
                <a:lnTo>
                  <a:pt x="6154" y="137"/>
                </a:lnTo>
                <a:lnTo>
                  <a:pt x="6156" y="136"/>
                </a:lnTo>
                <a:lnTo>
                  <a:pt x="6157" y="135"/>
                </a:lnTo>
                <a:lnTo>
                  <a:pt x="6159" y="135"/>
                </a:lnTo>
                <a:lnTo>
                  <a:pt x="6161" y="135"/>
                </a:lnTo>
                <a:lnTo>
                  <a:pt x="6163" y="135"/>
                </a:lnTo>
                <a:lnTo>
                  <a:pt x="6164" y="135"/>
                </a:lnTo>
                <a:lnTo>
                  <a:pt x="6167" y="135"/>
                </a:lnTo>
                <a:lnTo>
                  <a:pt x="6169" y="135"/>
                </a:lnTo>
                <a:lnTo>
                  <a:pt x="6170" y="135"/>
                </a:lnTo>
                <a:lnTo>
                  <a:pt x="6172" y="135"/>
                </a:lnTo>
                <a:lnTo>
                  <a:pt x="6174" y="135"/>
                </a:lnTo>
                <a:lnTo>
                  <a:pt x="6176" y="135"/>
                </a:lnTo>
                <a:lnTo>
                  <a:pt x="6177" y="135"/>
                </a:lnTo>
                <a:lnTo>
                  <a:pt x="6179" y="134"/>
                </a:lnTo>
                <a:lnTo>
                  <a:pt x="6182" y="134"/>
                </a:lnTo>
                <a:lnTo>
                  <a:pt x="6183" y="135"/>
                </a:lnTo>
                <a:lnTo>
                  <a:pt x="6185" y="135"/>
                </a:lnTo>
                <a:lnTo>
                  <a:pt x="6187" y="136"/>
                </a:lnTo>
                <a:lnTo>
                  <a:pt x="6189" y="136"/>
                </a:lnTo>
                <a:lnTo>
                  <a:pt x="6190" y="136"/>
                </a:lnTo>
                <a:lnTo>
                  <a:pt x="6192" y="135"/>
                </a:lnTo>
                <a:lnTo>
                  <a:pt x="6194" y="135"/>
                </a:lnTo>
                <a:lnTo>
                  <a:pt x="6196" y="135"/>
                </a:lnTo>
                <a:lnTo>
                  <a:pt x="6198" y="134"/>
                </a:lnTo>
                <a:lnTo>
                  <a:pt x="6200" y="135"/>
                </a:lnTo>
                <a:lnTo>
                  <a:pt x="6201" y="136"/>
                </a:lnTo>
                <a:lnTo>
                  <a:pt x="6203" y="136"/>
                </a:lnTo>
                <a:lnTo>
                  <a:pt x="6205" y="137"/>
                </a:lnTo>
                <a:lnTo>
                  <a:pt x="6207" y="138"/>
                </a:lnTo>
                <a:lnTo>
                  <a:pt x="6208" y="140"/>
                </a:lnTo>
                <a:lnTo>
                  <a:pt x="6210" y="141"/>
                </a:lnTo>
                <a:lnTo>
                  <a:pt x="6212" y="141"/>
                </a:lnTo>
                <a:lnTo>
                  <a:pt x="6214" y="141"/>
                </a:lnTo>
                <a:lnTo>
                  <a:pt x="6216" y="141"/>
                </a:lnTo>
                <a:lnTo>
                  <a:pt x="6218" y="141"/>
                </a:lnTo>
                <a:lnTo>
                  <a:pt x="6220" y="141"/>
                </a:lnTo>
                <a:lnTo>
                  <a:pt x="6221" y="141"/>
                </a:lnTo>
                <a:lnTo>
                  <a:pt x="6223" y="142"/>
                </a:lnTo>
                <a:lnTo>
                  <a:pt x="6225" y="143"/>
                </a:lnTo>
                <a:lnTo>
                  <a:pt x="6227" y="144"/>
                </a:lnTo>
                <a:lnTo>
                  <a:pt x="6228" y="145"/>
                </a:lnTo>
                <a:lnTo>
                  <a:pt x="6231" y="145"/>
                </a:lnTo>
                <a:lnTo>
                  <a:pt x="6233" y="144"/>
                </a:lnTo>
                <a:lnTo>
                  <a:pt x="6234" y="144"/>
                </a:lnTo>
                <a:lnTo>
                  <a:pt x="6236" y="144"/>
                </a:lnTo>
                <a:lnTo>
                  <a:pt x="6238" y="144"/>
                </a:lnTo>
                <a:lnTo>
                  <a:pt x="6240" y="143"/>
                </a:lnTo>
                <a:lnTo>
                  <a:pt x="6241" y="143"/>
                </a:lnTo>
                <a:lnTo>
                  <a:pt x="6243" y="143"/>
                </a:lnTo>
                <a:lnTo>
                  <a:pt x="6245" y="142"/>
                </a:lnTo>
                <a:lnTo>
                  <a:pt x="6247" y="142"/>
                </a:lnTo>
                <a:lnTo>
                  <a:pt x="6249" y="142"/>
                </a:lnTo>
                <a:lnTo>
                  <a:pt x="6251" y="143"/>
                </a:lnTo>
                <a:lnTo>
                  <a:pt x="6253" y="143"/>
                </a:lnTo>
                <a:lnTo>
                  <a:pt x="6254" y="142"/>
                </a:lnTo>
                <a:lnTo>
                  <a:pt x="6256" y="141"/>
                </a:lnTo>
                <a:lnTo>
                  <a:pt x="6258" y="141"/>
                </a:lnTo>
                <a:lnTo>
                  <a:pt x="6260" y="141"/>
                </a:lnTo>
                <a:lnTo>
                  <a:pt x="6261" y="141"/>
                </a:lnTo>
                <a:lnTo>
                  <a:pt x="6264" y="141"/>
                </a:lnTo>
                <a:lnTo>
                  <a:pt x="6265" y="141"/>
                </a:lnTo>
                <a:lnTo>
                  <a:pt x="6267" y="140"/>
                </a:lnTo>
                <a:lnTo>
                  <a:pt x="6269" y="140"/>
                </a:lnTo>
                <a:lnTo>
                  <a:pt x="6271" y="140"/>
                </a:lnTo>
                <a:lnTo>
                  <a:pt x="6272" y="140"/>
                </a:lnTo>
                <a:lnTo>
                  <a:pt x="6274" y="139"/>
                </a:lnTo>
                <a:lnTo>
                  <a:pt x="6276" y="137"/>
                </a:lnTo>
                <a:lnTo>
                  <a:pt x="6278" y="136"/>
                </a:lnTo>
                <a:lnTo>
                  <a:pt x="6280" y="132"/>
                </a:lnTo>
                <a:lnTo>
                  <a:pt x="6282" y="129"/>
                </a:lnTo>
                <a:lnTo>
                  <a:pt x="6284" y="127"/>
                </a:lnTo>
                <a:lnTo>
                  <a:pt x="6285" y="125"/>
                </a:lnTo>
                <a:lnTo>
                  <a:pt x="6287" y="123"/>
                </a:lnTo>
                <a:lnTo>
                  <a:pt x="6289" y="123"/>
                </a:lnTo>
                <a:lnTo>
                  <a:pt x="6291" y="123"/>
                </a:lnTo>
                <a:lnTo>
                  <a:pt x="6292" y="123"/>
                </a:lnTo>
                <a:lnTo>
                  <a:pt x="6294" y="123"/>
                </a:lnTo>
                <a:lnTo>
                  <a:pt x="6297" y="122"/>
                </a:lnTo>
                <a:lnTo>
                  <a:pt x="6298" y="122"/>
                </a:lnTo>
                <a:lnTo>
                  <a:pt x="6300" y="123"/>
                </a:lnTo>
                <a:lnTo>
                  <a:pt x="6302" y="123"/>
                </a:lnTo>
                <a:lnTo>
                  <a:pt x="6304" y="124"/>
                </a:lnTo>
                <a:lnTo>
                  <a:pt x="6305" y="124"/>
                </a:lnTo>
                <a:lnTo>
                  <a:pt x="6307" y="125"/>
                </a:lnTo>
                <a:lnTo>
                  <a:pt x="6309" y="125"/>
                </a:lnTo>
                <a:lnTo>
                  <a:pt x="6311" y="125"/>
                </a:lnTo>
                <a:lnTo>
                  <a:pt x="6313" y="125"/>
                </a:lnTo>
                <a:lnTo>
                  <a:pt x="6315" y="127"/>
                </a:lnTo>
                <a:lnTo>
                  <a:pt x="6316" y="129"/>
                </a:lnTo>
                <a:lnTo>
                  <a:pt x="6318" y="129"/>
                </a:lnTo>
                <a:lnTo>
                  <a:pt x="6320" y="130"/>
                </a:lnTo>
                <a:lnTo>
                  <a:pt x="6322" y="130"/>
                </a:lnTo>
                <a:lnTo>
                  <a:pt x="6323" y="131"/>
                </a:lnTo>
                <a:lnTo>
                  <a:pt x="6325" y="131"/>
                </a:lnTo>
                <a:lnTo>
                  <a:pt x="6327" y="131"/>
                </a:lnTo>
                <a:lnTo>
                  <a:pt x="6329" y="131"/>
                </a:lnTo>
                <a:lnTo>
                  <a:pt x="6331" y="131"/>
                </a:lnTo>
                <a:lnTo>
                  <a:pt x="6333" y="131"/>
                </a:lnTo>
                <a:lnTo>
                  <a:pt x="6335" y="131"/>
                </a:lnTo>
                <a:lnTo>
                  <a:pt x="6336" y="131"/>
                </a:lnTo>
                <a:lnTo>
                  <a:pt x="6338" y="131"/>
                </a:lnTo>
                <a:lnTo>
                  <a:pt x="6340" y="131"/>
                </a:lnTo>
                <a:lnTo>
                  <a:pt x="6342" y="131"/>
                </a:lnTo>
                <a:lnTo>
                  <a:pt x="6343" y="131"/>
                </a:lnTo>
                <a:lnTo>
                  <a:pt x="6346" y="131"/>
                </a:lnTo>
                <a:lnTo>
                  <a:pt x="6348" y="131"/>
                </a:lnTo>
                <a:lnTo>
                  <a:pt x="6349" y="131"/>
                </a:lnTo>
                <a:lnTo>
                  <a:pt x="6351" y="132"/>
                </a:lnTo>
                <a:lnTo>
                  <a:pt x="6353" y="132"/>
                </a:lnTo>
                <a:lnTo>
                  <a:pt x="6355" y="132"/>
                </a:lnTo>
                <a:lnTo>
                  <a:pt x="6356" y="132"/>
                </a:lnTo>
                <a:lnTo>
                  <a:pt x="6358" y="132"/>
                </a:lnTo>
                <a:lnTo>
                  <a:pt x="6360" y="132"/>
                </a:lnTo>
                <a:lnTo>
                  <a:pt x="6362" y="131"/>
                </a:lnTo>
                <a:lnTo>
                  <a:pt x="6364" y="131"/>
                </a:lnTo>
                <a:lnTo>
                  <a:pt x="6366" y="130"/>
                </a:lnTo>
                <a:lnTo>
                  <a:pt x="6367" y="130"/>
                </a:lnTo>
                <a:lnTo>
                  <a:pt x="6369" y="129"/>
                </a:lnTo>
                <a:lnTo>
                  <a:pt x="6371" y="129"/>
                </a:lnTo>
                <a:lnTo>
                  <a:pt x="6373" y="128"/>
                </a:lnTo>
                <a:lnTo>
                  <a:pt x="6375" y="128"/>
                </a:lnTo>
                <a:lnTo>
                  <a:pt x="6376" y="128"/>
                </a:lnTo>
                <a:lnTo>
                  <a:pt x="6379" y="127"/>
                </a:lnTo>
                <a:lnTo>
                  <a:pt x="6380" y="127"/>
                </a:lnTo>
                <a:lnTo>
                  <a:pt x="6382" y="128"/>
                </a:lnTo>
                <a:lnTo>
                  <a:pt x="6384" y="127"/>
                </a:lnTo>
                <a:lnTo>
                  <a:pt x="6386" y="126"/>
                </a:lnTo>
                <a:lnTo>
                  <a:pt x="6387" y="126"/>
                </a:lnTo>
                <a:lnTo>
                  <a:pt x="6389" y="126"/>
                </a:lnTo>
                <a:lnTo>
                  <a:pt x="6391" y="126"/>
                </a:lnTo>
              </a:path>
            </a:pathLst>
          </a:custGeom>
          <a:noFill/>
          <a:ln w="63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14" name="Straight Connector 113">
            <a:extLst>
              <a:ext uri="{FF2B5EF4-FFF2-40B4-BE49-F238E27FC236}">
                <a16:creationId xmlns:a16="http://schemas.microsoft.com/office/drawing/2014/main" id="{03DB4225-FFE9-48A4-9B56-CD400C9EC048}"/>
              </a:ext>
            </a:extLst>
          </p:cNvPr>
          <p:cNvCxnSpPr>
            <a:cxnSpLocks/>
          </p:cNvCxnSpPr>
          <p:nvPr/>
        </p:nvCxnSpPr>
        <p:spPr>
          <a:xfrm>
            <a:off x="8683598" y="4953000"/>
            <a:ext cx="0" cy="1828801"/>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035FEE9-39B7-4494-A49D-097B8A335B10}"/>
              </a:ext>
            </a:extLst>
          </p:cNvPr>
          <p:cNvCxnSpPr>
            <a:cxnSpLocks/>
          </p:cNvCxnSpPr>
          <p:nvPr/>
        </p:nvCxnSpPr>
        <p:spPr>
          <a:xfrm>
            <a:off x="5161495" y="4830763"/>
            <a:ext cx="0" cy="195103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630CE941-B39F-4454-BAD7-8AF4A9A5437D}"/>
              </a:ext>
            </a:extLst>
          </p:cNvPr>
          <p:cNvCxnSpPr>
            <a:cxnSpLocks/>
          </p:cNvCxnSpPr>
          <p:nvPr/>
        </p:nvCxnSpPr>
        <p:spPr>
          <a:xfrm>
            <a:off x="2403784" y="4830763"/>
            <a:ext cx="0" cy="1733932"/>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17" name="Arrow: Down 116">
            <a:extLst>
              <a:ext uri="{FF2B5EF4-FFF2-40B4-BE49-F238E27FC236}">
                <a16:creationId xmlns:a16="http://schemas.microsoft.com/office/drawing/2014/main" id="{BCBA7DF9-4063-47CE-BC27-6BE89AF7442A}"/>
              </a:ext>
            </a:extLst>
          </p:cNvPr>
          <p:cNvSpPr/>
          <p:nvPr/>
        </p:nvSpPr>
        <p:spPr>
          <a:xfrm rot="15094896" flipV="1">
            <a:off x="2429034" y="5976397"/>
            <a:ext cx="342900" cy="322278"/>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Arrow: Down 117">
            <a:extLst>
              <a:ext uri="{FF2B5EF4-FFF2-40B4-BE49-F238E27FC236}">
                <a16:creationId xmlns:a16="http://schemas.microsoft.com/office/drawing/2014/main" id="{C4B892E7-1255-4379-81CA-E3102E39576B}"/>
              </a:ext>
            </a:extLst>
          </p:cNvPr>
          <p:cNvSpPr/>
          <p:nvPr/>
        </p:nvSpPr>
        <p:spPr>
          <a:xfrm rot="15094896" flipV="1">
            <a:off x="5267374" y="5843374"/>
            <a:ext cx="342900" cy="322278"/>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Arrow: Down 118">
            <a:extLst>
              <a:ext uri="{FF2B5EF4-FFF2-40B4-BE49-F238E27FC236}">
                <a16:creationId xmlns:a16="http://schemas.microsoft.com/office/drawing/2014/main" id="{EB412523-2C60-4267-8D53-48EE8D26382E}"/>
              </a:ext>
            </a:extLst>
          </p:cNvPr>
          <p:cNvSpPr/>
          <p:nvPr/>
        </p:nvSpPr>
        <p:spPr>
          <a:xfrm rot="15094896" flipV="1">
            <a:off x="8892480" y="5731934"/>
            <a:ext cx="342900" cy="322278"/>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2" name="Picture 161">
            <a:extLst>
              <a:ext uri="{FF2B5EF4-FFF2-40B4-BE49-F238E27FC236}">
                <a16:creationId xmlns:a16="http://schemas.microsoft.com/office/drawing/2014/main" id="{93349127-6E3B-401F-B759-E8150D71BA0F}"/>
              </a:ext>
            </a:extLst>
          </p:cNvPr>
          <p:cNvPicPr>
            <a:picLocks noChangeAspect="1"/>
          </p:cNvPicPr>
          <p:nvPr/>
        </p:nvPicPr>
        <p:blipFill>
          <a:blip r:embed="rId3"/>
          <a:stretch>
            <a:fillRect/>
          </a:stretch>
        </p:blipFill>
        <p:spPr>
          <a:xfrm>
            <a:off x="9651515" y="2512541"/>
            <a:ext cx="2161866" cy="2165665"/>
          </a:xfrm>
          <a:prstGeom prst="rect">
            <a:avLst/>
          </a:prstGeom>
          <a:scene3d>
            <a:camera prst="perspectiveContrastingLeftFacing"/>
            <a:lightRig rig="threePt" dir="t"/>
          </a:scene3d>
        </p:spPr>
      </p:pic>
      <p:sp>
        <p:nvSpPr>
          <p:cNvPr id="163" name="Rectangle 162">
            <a:extLst>
              <a:ext uri="{FF2B5EF4-FFF2-40B4-BE49-F238E27FC236}">
                <a16:creationId xmlns:a16="http://schemas.microsoft.com/office/drawing/2014/main" id="{DBE7A68C-C45C-4343-8A20-34D9C25CD97D}"/>
              </a:ext>
            </a:extLst>
          </p:cNvPr>
          <p:cNvSpPr/>
          <p:nvPr/>
        </p:nvSpPr>
        <p:spPr>
          <a:xfrm>
            <a:off x="178363" y="2654628"/>
            <a:ext cx="9510639" cy="1815882"/>
          </a:xfrm>
          <a:prstGeom prst="rect">
            <a:avLst/>
          </a:prstGeom>
        </p:spPr>
        <p:txBody>
          <a:bodyPr wrap="square">
            <a:spAutoFit/>
          </a:bodyPr>
          <a:lstStyle/>
          <a:p>
            <a:pPr>
              <a:spcAft>
                <a:spcPts val="300"/>
              </a:spcAft>
            </a:pPr>
            <a:r>
              <a:rPr lang="en-US" sz="1600" dirty="0"/>
              <a:t>The code pops up the matrix profile tool, and one second later, we are done! The three most unusual days correspond to the three highest values of the matrix profile (i.e. the </a:t>
            </a:r>
            <a:r>
              <a:rPr lang="en-US" sz="1600" i="1" dirty="0"/>
              <a:t>discords</a:t>
            </a:r>
            <a:r>
              <a:rPr lang="en-US" sz="1600" dirty="0"/>
              <a:t>), but what are they?</a:t>
            </a:r>
          </a:p>
          <a:p>
            <a:pPr marL="342900" indent="-342900">
              <a:spcAft>
                <a:spcPts val="300"/>
              </a:spcAft>
              <a:buFont typeface="Arial" panose="020B0604020202020204" pitchFamily="34" charset="0"/>
              <a:buChar char="•"/>
            </a:pPr>
            <a:r>
              <a:rPr lang="en-US" sz="1400" dirty="0"/>
              <a:t>The highest value corresponds to Thanksgiving</a:t>
            </a:r>
            <a:endParaRPr lang="en-US" sz="1400" dirty="0">
              <a:solidFill>
                <a:schemeClr val="bg1">
                  <a:lumMod val="65000"/>
                </a:schemeClr>
              </a:solidFill>
            </a:endParaRPr>
          </a:p>
          <a:p>
            <a:pPr marL="342900" indent="-342900">
              <a:spcAft>
                <a:spcPts val="300"/>
              </a:spcAft>
              <a:buFont typeface="Arial" panose="020B0604020202020204" pitchFamily="34" charset="0"/>
              <a:buChar char="•"/>
            </a:pPr>
            <a:r>
              <a:rPr lang="en-US" sz="1400" dirty="0"/>
              <a:t>We find a secondary peak around Nov 6</a:t>
            </a:r>
            <a:r>
              <a:rPr lang="en-US" sz="1400" baseline="30000" dirty="0"/>
              <a:t>th</a:t>
            </a:r>
            <a:r>
              <a:rPr lang="en-US" sz="1400" dirty="0"/>
              <a:t>, what could it be? Daylight Saving Time! The clock going backwards one hour, gives an </a:t>
            </a:r>
            <a:r>
              <a:rPr lang="en-US" sz="1400" i="1" dirty="0"/>
              <a:t>apparent</a:t>
            </a:r>
            <a:r>
              <a:rPr lang="en-US" sz="1400" dirty="0"/>
              <a:t> doubling of taxi load.</a:t>
            </a:r>
          </a:p>
          <a:p>
            <a:pPr marL="342900" indent="-342900">
              <a:spcAft>
                <a:spcPts val="300"/>
              </a:spcAft>
              <a:buFont typeface="Arial" panose="020B0604020202020204" pitchFamily="34" charset="0"/>
              <a:buChar char="•"/>
            </a:pPr>
            <a:r>
              <a:rPr lang="en-US" sz="1400" dirty="0"/>
              <a:t>We find a tertiary peak around Oct 13</a:t>
            </a:r>
            <a:r>
              <a:rPr lang="en-US" sz="1400" baseline="30000" dirty="0"/>
              <a:t>th</a:t>
            </a:r>
            <a:r>
              <a:rPr lang="en-US" sz="1400" dirty="0"/>
              <a:t>, what could it be? Columbus Day! </a:t>
            </a:r>
            <a:r>
              <a:rPr lang="en-US" sz="1400" dirty="0">
                <a:solidFill>
                  <a:schemeClr val="bg1">
                    <a:lumMod val="50000"/>
                  </a:schemeClr>
                </a:solidFill>
              </a:rPr>
              <a:t> </a:t>
            </a:r>
            <a:r>
              <a:rPr lang="en-US" sz="1400" dirty="0">
                <a:solidFill>
                  <a:schemeClr val="bg1">
                    <a:lumMod val="75000"/>
                  </a:schemeClr>
                </a:solidFill>
              </a:rPr>
              <a:t>Columbus Day is largely ignored in much of America, but still a big deal in NY, with its large Italian American community.</a:t>
            </a:r>
          </a:p>
        </p:txBody>
      </p:sp>
      <p:sp>
        <p:nvSpPr>
          <p:cNvPr id="164" name="Rectangle 163">
            <a:extLst>
              <a:ext uri="{FF2B5EF4-FFF2-40B4-BE49-F238E27FC236}">
                <a16:creationId xmlns:a16="http://schemas.microsoft.com/office/drawing/2014/main" id="{3DE7C197-4DB3-4224-9105-A44D8FF137BD}"/>
              </a:ext>
            </a:extLst>
          </p:cNvPr>
          <p:cNvSpPr/>
          <p:nvPr/>
        </p:nvSpPr>
        <p:spPr>
          <a:xfrm>
            <a:off x="9102162" y="5928641"/>
            <a:ext cx="1392817" cy="369332"/>
          </a:xfrm>
          <a:prstGeom prst="rect">
            <a:avLst/>
          </a:prstGeom>
        </p:spPr>
        <p:txBody>
          <a:bodyPr wrap="none">
            <a:spAutoFit/>
          </a:bodyPr>
          <a:lstStyle/>
          <a:p>
            <a:r>
              <a:rPr lang="en-US" dirty="0"/>
              <a:t>Thanksgiving</a:t>
            </a:r>
          </a:p>
        </p:txBody>
      </p:sp>
      <p:sp>
        <p:nvSpPr>
          <p:cNvPr id="165" name="Rectangle 164">
            <a:extLst>
              <a:ext uri="{FF2B5EF4-FFF2-40B4-BE49-F238E27FC236}">
                <a16:creationId xmlns:a16="http://schemas.microsoft.com/office/drawing/2014/main" id="{327BB022-4A3C-4914-9CE4-E18DC2616833}"/>
              </a:ext>
            </a:extLst>
          </p:cNvPr>
          <p:cNvSpPr/>
          <p:nvPr/>
        </p:nvSpPr>
        <p:spPr>
          <a:xfrm>
            <a:off x="5462066" y="6050724"/>
            <a:ext cx="2120452" cy="369332"/>
          </a:xfrm>
          <a:prstGeom prst="rect">
            <a:avLst/>
          </a:prstGeom>
        </p:spPr>
        <p:txBody>
          <a:bodyPr wrap="none">
            <a:spAutoFit/>
          </a:bodyPr>
          <a:lstStyle/>
          <a:p>
            <a:r>
              <a:rPr lang="en-US" dirty="0"/>
              <a:t>Daylight Saving Time</a:t>
            </a:r>
          </a:p>
        </p:txBody>
      </p:sp>
      <p:sp>
        <p:nvSpPr>
          <p:cNvPr id="166" name="Rectangle 165">
            <a:extLst>
              <a:ext uri="{FF2B5EF4-FFF2-40B4-BE49-F238E27FC236}">
                <a16:creationId xmlns:a16="http://schemas.microsoft.com/office/drawing/2014/main" id="{C739987A-CC0D-4564-B625-268E9651EF7B}"/>
              </a:ext>
            </a:extLst>
          </p:cNvPr>
          <p:cNvSpPr/>
          <p:nvPr/>
        </p:nvSpPr>
        <p:spPr>
          <a:xfrm>
            <a:off x="2618784" y="6195363"/>
            <a:ext cx="1528495" cy="369332"/>
          </a:xfrm>
          <a:prstGeom prst="rect">
            <a:avLst/>
          </a:prstGeom>
        </p:spPr>
        <p:txBody>
          <a:bodyPr wrap="none">
            <a:spAutoFit/>
          </a:bodyPr>
          <a:lstStyle/>
          <a:p>
            <a:r>
              <a:rPr lang="en-US" dirty="0"/>
              <a:t>Columbus Day</a:t>
            </a:r>
          </a:p>
        </p:txBody>
      </p:sp>
    </p:spTree>
    <p:extLst>
      <p:ext uri="{BB962C8B-B14F-4D97-AF65-F5344CB8AC3E}">
        <p14:creationId xmlns:p14="http://schemas.microsoft.com/office/powerpoint/2010/main" val="5480097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0F4BC04-1C93-4266-8AF0-6721F69B00AA}"/>
              </a:ext>
            </a:extLst>
          </p:cNvPr>
          <p:cNvSpPr/>
          <p:nvPr/>
        </p:nvSpPr>
        <p:spPr>
          <a:xfrm>
            <a:off x="69357" y="196275"/>
            <a:ext cx="10938727" cy="646331"/>
          </a:xfrm>
          <a:prstGeom prst="rect">
            <a:avLst/>
          </a:prstGeom>
        </p:spPr>
        <p:txBody>
          <a:bodyPr wrap="square">
            <a:spAutoFit/>
          </a:bodyPr>
          <a:lstStyle/>
          <a:p>
            <a:r>
              <a:rPr lang="en-US" i="1" dirty="0">
                <a:solidFill>
                  <a:srgbClr val="C00000"/>
                </a:solidFill>
              </a:rPr>
              <a:t>Is there any pattern that is common to these two time series? </a:t>
            </a:r>
          </a:p>
          <a:p>
            <a:endParaRPr lang="en-US" i="1" dirty="0">
              <a:solidFill>
                <a:srgbClr val="C00000"/>
              </a:solidFill>
            </a:endParaRPr>
          </a:p>
        </p:txBody>
      </p:sp>
      <p:sp>
        <p:nvSpPr>
          <p:cNvPr id="98" name="Rectangle 97">
            <a:extLst>
              <a:ext uri="{FF2B5EF4-FFF2-40B4-BE49-F238E27FC236}">
                <a16:creationId xmlns:a16="http://schemas.microsoft.com/office/drawing/2014/main" id="{F7345B51-247C-48C0-8025-063BABD508EB}"/>
              </a:ext>
            </a:extLst>
          </p:cNvPr>
          <p:cNvSpPr/>
          <p:nvPr/>
        </p:nvSpPr>
        <p:spPr>
          <a:xfrm>
            <a:off x="83645" y="1241043"/>
            <a:ext cx="10742520" cy="3493264"/>
          </a:xfrm>
          <a:prstGeom prst="rect">
            <a:avLst/>
          </a:prstGeom>
        </p:spPr>
        <p:txBody>
          <a:bodyPr wrap="square">
            <a:spAutoFit/>
          </a:bodyPr>
          <a:lstStyle/>
          <a:p>
            <a:r>
              <a:rPr lang="en-US" dirty="0"/>
              <a:t>Lets assume that the common pattern is 3 seconds, or 300 datapoints long.</a:t>
            </a:r>
          </a:p>
          <a:p>
            <a:r>
              <a:rPr lang="en-US" dirty="0"/>
              <a:t>Let us concatenate the two time series, and smooth them</a:t>
            </a:r>
            <a:r>
              <a:rPr lang="en-US" dirty="0">
                <a:solidFill>
                  <a:schemeClr val="bg1">
                    <a:lumMod val="65000"/>
                  </a:schemeClr>
                </a:solidFill>
              </a:rPr>
              <a:t> </a:t>
            </a:r>
            <a:r>
              <a:rPr lang="en-US" sz="1100" dirty="0">
                <a:solidFill>
                  <a:schemeClr val="bg1">
                    <a:lumMod val="65000"/>
                  </a:schemeClr>
                </a:solidFill>
              </a:rPr>
              <a:t>(just for visualization purposes, we don’t really need to)</a:t>
            </a:r>
            <a:endParaRPr lang="en-US" dirty="0">
              <a:solidFill>
                <a:schemeClr val="bg1">
                  <a:lumMod val="65000"/>
                </a:schemeClr>
              </a:solidFill>
            </a:endParaRPr>
          </a:p>
          <a:p>
            <a:r>
              <a:rPr lang="en-US" dirty="0"/>
              <a:t>Now let us find the top motif, but insist that one motif comes before </a:t>
            </a:r>
            <a:r>
              <a:rPr lang="en-US" dirty="0">
                <a:solidFill>
                  <a:srgbClr val="00B0F0"/>
                </a:solidFill>
              </a:rPr>
              <a:t>24289</a:t>
            </a:r>
            <a:r>
              <a:rPr lang="en-US" dirty="0"/>
              <a:t>, and one after…</a:t>
            </a:r>
          </a:p>
          <a:p>
            <a:pPr lvl="1"/>
            <a:endParaRPr lang="en-US" sz="1100" dirty="0">
              <a:latin typeface="Courier New" panose="02070309020205020404" pitchFamily="49" charset="0"/>
              <a:cs typeface="Courier New" panose="02070309020205020404" pitchFamily="49" charset="0"/>
            </a:endParaRPr>
          </a:p>
          <a:p>
            <a:pPr lvl="1"/>
            <a:r>
              <a:rPr lang="en-US" sz="1100" dirty="0">
                <a:latin typeface="Courier New" panose="02070309020205020404" pitchFamily="49" charset="0"/>
                <a:cs typeface="Courier New" panose="02070309020205020404" pitchFamily="49" charset="0"/>
              </a:rPr>
              <a:t>&gt;&gt; load('</a:t>
            </a:r>
            <a:r>
              <a:rPr lang="en-US" sz="1100" dirty="0" err="1">
                <a:latin typeface="Courier New" panose="02070309020205020404" pitchFamily="49" charset="0"/>
                <a:cs typeface="Courier New" panose="02070309020205020404" pitchFamily="49" charset="0"/>
              </a:rPr>
              <a:t>Queen_vs_Ice.mat</a:t>
            </a:r>
            <a:r>
              <a:rPr lang="en-US" sz="1100" dirty="0">
                <a:latin typeface="Courier New" panose="02070309020205020404" pitchFamily="49" charset="0"/>
                <a:cs typeface="Courier New" panose="02070309020205020404" pitchFamily="49" charset="0"/>
              </a:rPr>
              <a:t>’)</a:t>
            </a:r>
          </a:p>
          <a:p>
            <a:pPr lvl="1"/>
            <a:r>
              <a:rPr lang="en-US" sz="1100" dirty="0">
                <a:latin typeface="Courier New" panose="02070309020205020404" pitchFamily="49" charset="0"/>
                <a:cs typeface="Courier New" panose="02070309020205020404" pitchFamily="49" charset="0"/>
              </a:rPr>
              <a:t>&gt;&gt; </a:t>
            </a:r>
            <a:r>
              <a:rPr lang="en-US" sz="1100" dirty="0" err="1">
                <a:latin typeface="Courier New" panose="02070309020205020404" pitchFamily="49" charset="0"/>
                <a:cs typeface="Courier New" panose="02070309020205020404" pitchFamily="49" charset="0"/>
              </a:rPr>
              <a:t>whos</a:t>
            </a:r>
            <a:endParaRPr lang="en-US" sz="1100" dirty="0">
              <a:latin typeface="Courier New" panose="02070309020205020404" pitchFamily="49" charset="0"/>
              <a:cs typeface="Courier New" panose="02070309020205020404" pitchFamily="49" charset="0"/>
            </a:endParaRPr>
          </a:p>
          <a:p>
            <a:pPr lvl="1"/>
            <a:r>
              <a:rPr lang="en-US" sz="1100" dirty="0">
                <a:latin typeface="Courier New" panose="02070309020205020404" pitchFamily="49" charset="0"/>
                <a:cs typeface="Courier New" panose="02070309020205020404" pitchFamily="49" charset="0"/>
              </a:rPr>
              <a:t>  Name                      Size                Bytes  Class     Attributes</a:t>
            </a:r>
          </a:p>
          <a:p>
            <a:pPr lvl="1"/>
            <a:r>
              <a:rPr lang="en-US" sz="1100" dirty="0">
                <a:latin typeface="Courier New" panose="02070309020205020404" pitchFamily="49" charset="0"/>
                <a:cs typeface="Courier New" panose="02070309020205020404" pitchFamily="49" charset="0"/>
              </a:rPr>
              <a:t>  </a:t>
            </a:r>
            <a:r>
              <a:rPr lang="en-US" sz="1100" dirty="0" err="1">
                <a:latin typeface="Courier New" panose="02070309020205020404" pitchFamily="49" charset="0"/>
                <a:cs typeface="Courier New" panose="02070309020205020404" pitchFamily="49" charset="0"/>
              </a:rPr>
              <a:t>mfcc_queen</a:t>
            </a:r>
            <a:r>
              <a:rPr lang="en-US" sz="1100" dirty="0">
                <a:latin typeface="Courier New" panose="02070309020205020404" pitchFamily="49" charset="0"/>
                <a:cs typeface="Courier New" panose="02070309020205020404" pitchFamily="49" charset="0"/>
              </a:rPr>
              <a:t>                1x</a:t>
            </a:r>
            <a:r>
              <a:rPr lang="en-US" sz="1100" dirty="0">
                <a:solidFill>
                  <a:srgbClr val="00B0F0"/>
                </a:solidFill>
                <a:latin typeface="Courier New" panose="02070309020205020404" pitchFamily="49" charset="0"/>
                <a:cs typeface="Courier New" panose="02070309020205020404" pitchFamily="49" charset="0"/>
              </a:rPr>
              <a:t>24289</a:t>
            </a:r>
            <a:r>
              <a:rPr lang="en-US" sz="1100" dirty="0">
                <a:latin typeface="Courier New" panose="02070309020205020404" pitchFamily="49" charset="0"/>
                <a:cs typeface="Courier New" panose="02070309020205020404" pitchFamily="49" charset="0"/>
              </a:rPr>
              <a:t>            194312  double              </a:t>
            </a:r>
          </a:p>
          <a:p>
            <a:pPr lvl="1"/>
            <a:r>
              <a:rPr lang="en-US" sz="1100" dirty="0">
                <a:latin typeface="Courier New" panose="02070309020205020404" pitchFamily="49" charset="0"/>
                <a:cs typeface="Courier New" panose="02070309020205020404" pitchFamily="49" charset="0"/>
              </a:rPr>
              <a:t>  </a:t>
            </a:r>
            <a:r>
              <a:rPr lang="en-US" sz="1100" dirty="0" err="1">
                <a:latin typeface="Courier New" panose="02070309020205020404" pitchFamily="49" charset="0"/>
                <a:cs typeface="Courier New" panose="02070309020205020404" pitchFamily="49" charset="0"/>
              </a:rPr>
              <a:t>mfcc_vanilla_ice</a:t>
            </a:r>
            <a:r>
              <a:rPr lang="en-US" sz="1100" dirty="0">
                <a:latin typeface="Courier New" panose="02070309020205020404" pitchFamily="49" charset="0"/>
                <a:cs typeface="Courier New" panose="02070309020205020404" pitchFamily="49" charset="0"/>
              </a:rPr>
              <a:t>          1x23095            184760  double </a:t>
            </a:r>
          </a:p>
          <a:p>
            <a:pPr lvl="1"/>
            <a:r>
              <a:rPr lang="en-US" sz="1100" dirty="0">
                <a:latin typeface="Courier New" panose="02070309020205020404" pitchFamily="49" charset="0"/>
                <a:cs typeface="Courier New" panose="02070309020205020404" pitchFamily="49" charset="0"/>
              </a:rPr>
              <a:t>&gt;&gt; </a:t>
            </a:r>
            <a:r>
              <a:rPr lang="en-US" sz="1100" dirty="0" err="1">
                <a:latin typeface="Courier New" panose="02070309020205020404" pitchFamily="49" charset="0"/>
                <a:cs typeface="Courier New" panose="02070309020205020404" pitchFamily="49" charset="0"/>
              </a:rPr>
              <a:t>interactiveMatrixProfileAB</a:t>
            </a:r>
            <a:r>
              <a:rPr lang="en-US" sz="1100" dirty="0">
                <a:latin typeface="Courier New" panose="02070309020205020404" pitchFamily="49" charset="0"/>
                <a:cs typeface="Courier New" panose="02070309020205020404" pitchFamily="49" charset="0"/>
              </a:rPr>
              <a:t>(smooth([</a:t>
            </a:r>
            <a:r>
              <a:rPr lang="en-US" sz="1100" dirty="0" err="1">
                <a:latin typeface="Courier New" panose="02070309020205020404" pitchFamily="49" charset="0"/>
                <a:cs typeface="Courier New" panose="02070309020205020404" pitchFamily="49" charset="0"/>
              </a:rPr>
              <a:t>mfcc_queen</a:t>
            </a:r>
            <a:r>
              <a:rPr lang="en-US" sz="1100" dirty="0">
                <a:latin typeface="Courier New" panose="02070309020205020404" pitchFamily="49" charset="0"/>
                <a:cs typeface="Courier New" panose="02070309020205020404" pitchFamily="49" charset="0"/>
              </a:rPr>
              <a:t> , </a:t>
            </a:r>
            <a:r>
              <a:rPr lang="en-US" sz="1100" dirty="0" err="1">
                <a:latin typeface="Courier New" panose="02070309020205020404" pitchFamily="49" charset="0"/>
                <a:cs typeface="Courier New" panose="02070309020205020404" pitchFamily="49" charset="0"/>
              </a:rPr>
              <a:t>mfcc_vanilla_ice</a:t>
            </a:r>
            <a:r>
              <a:rPr lang="en-US" sz="1100" dirty="0">
                <a:latin typeface="Courier New" panose="02070309020205020404" pitchFamily="49" charset="0"/>
                <a:cs typeface="Courier New" panose="02070309020205020404" pitchFamily="49" charset="0"/>
              </a:rPr>
              <a:t>]), 300, </a:t>
            </a:r>
            <a:r>
              <a:rPr lang="en-US" sz="1100" dirty="0">
                <a:solidFill>
                  <a:srgbClr val="00B0F0"/>
                </a:solidFill>
                <a:latin typeface="Courier New" panose="02070309020205020404" pitchFamily="49" charset="0"/>
                <a:cs typeface="Courier New" panose="02070309020205020404" pitchFamily="49" charset="0"/>
              </a:rPr>
              <a:t>24289</a:t>
            </a:r>
            <a:r>
              <a:rPr lang="en-US" sz="1100" dirty="0">
                <a:latin typeface="Courier New" panose="02070309020205020404" pitchFamily="49" charset="0"/>
                <a:cs typeface="Courier New" panose="02070309020205020404" pitchFamily="49" charset="0"/>
              </a:rPr>
              <a:t>); </a:t>
            </a:r>
            <a:r>
              <a:rPr lang="en-US" sz="1100" dirty="0">
                <a:solidFill>
                  <a:srgbClr val="00B050"/>
                </a:solidFill>
                <a:latin typeface="Courier New" panose="02070309020205020404" pitchFamily="49" charset="0"/>
                <a:cs typeface="Courier New" panose="02070309020205020404" pitchFamily="49" charset="0"/>
              </a:rPr>
              <a:t>% This will spawn this plot -&gt;</a:t>
            </a:r>
          </a:p>
          <a:p>
            <a:pPr lvl="1"/>
            <a:endParaRPr lang="en-US" dirty="0"/>
          </a:p>
          <a:p>
            <a:r>
              <a:rPr lang="en-US" dirty="0"/>
              <a:t>The top join motif shows a highly conserved pattern.</a:t>
            </a:r>
          </a:p>
          <a:p>
            <a:endParaRPr lang="en-US" dirty="0"/>
          </a:p>
          <a:p>
            <a:r>
              <a:rPr lang="en-US" dirty="0"/>
              <a:t>It is the famous bass line		   from </a:t>
            </a:r>
            <a:r>
              <a:rPr lang="en-US" i="1" dirty="0"/>
              <a:t>Under Pressure </a:t>
            </a:r>
            <a:r>
              <a:rPr lang="en-US" dirty="0"/>
              <a:t>by Queen</a:t>
            </a:r>
          </a:p>
          <a:p>
            <a:r>
              <a:rPr lang="en-US" dirty="0"/>
              <a:t>which was plagiarized by Vanilla Ice.</a:t>
            </a:r>
          </a:p>
        </p:txBody>
      </p:sp>
      <p:pic>
        <p:nvPicPr>
          <p:cNvPr id="246" name="Picture 245">
            <a:extLst>
              <a:ext uri="{FF2B5EF4-FFF2-40B4-BE49-F238E27FC236}">
                <a16:creationId xmlns:a16="http://schemas.microsoft.com/office/drawing/2014/main" id="{7A9826CE-471D-4010-B72E-63E2B785A62A}"/>
              </a:ext>
            </a:extLst>
          </p:cNvPr>
          <p:cNvPicPr>
            <a:picLocks noChangeAspect="1"/>
          </p:cNvPicPr>
          <p:nvPr/>
        </p:nvPicPr>
        <p:blipFill>
          <a:blip r:embed="rId3"/>
          <a:stretch>
            <a:fillRect/>
          </a:stretch>
        </p:blipFill>
        <p:spPr>
          <a:xfrm>
            <a:off x="10502844" y="2195618"/>
            <a:ext cx="1592007" cy="1929034"/>
          </a:xfrm>
          <a:prstGeom prst="rect">
            <a:avLst/>
          </a:prstGeom>
          <a:scene3d>
            <a:camera prst="perspectiveContrastingLeftFacing"/>
            <a:lightRig rig="threePt" dir="t"/>
          </a:scene3d>
        </p:spPr>
      </p:pic>
      <p:sp>
        <p:nvSpPr>
          <p:cNvPr id="20" name="Line 6">
            <a:extLst>
              <a:ext uri="{FF2B5EF4-FFF2-40B4-BE49-F238E27FC236}">
                <a16:creationId xmlns:a16="http://schemas.microsoft.com/office/drawing/2014/main" id="{CA0ECFEE-0DCD-455B-91D7-3CFE77A6B913}"/>
              </a:ext>
            </a:extLst>
          </p:cNvPr>
          <p:cNvSpPr>
            <a:spLocks noChangeShapeType="1"/>
          </p:cNvSpPr>
          <p:nvPr/>
        </p:nvSpPr>
        <p:spPr bwMode="auto">
          <a:xfrm>
            <a:off x="5963086" y="982007"/>
            <a:ext cx="5953936"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7">
            <a:extLst>
              <a:ext uri="{FF2B5EF4-FFF2-40B4-BE49-F238E27FC236}">
                <a16:creationId xmlns:a16="http://schemas.microsoft.com/office/drawing/2014/main" id="{E8C85391-E4E2-4C1C-A20D-8665C81957A5}"/>
              </a:ext>
            </a:extLst>
          </p:cNvPr>
          <p:cNvSpPr>
            <a:spLocks noChangeShapeType="1"/>
          </p:cNvSpPr>
          <p:nvPr/>
        </p:nvSpPr>
        <p:spPr bwMode="auto">
          <a:xfrm flipV="1">
            <a:off x="5963084" y="886757"/>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8">
            <a:extLst>
              <a:ext uri="{FF2B5EF4-FFF2-40B4-BE49-F238E27FC236}">
                <a16:creationId xmlns:a16="http://schemas.microsoft.com/office/drawing/2014/main" id="{6C68C8E4-7605-4EE0-941B-60F388F85DD5}"/>
              </a:ext>
            </a:extLst>
          </p:cNvPr>
          <p:cNvSpPr>
            <a:spLocks noChangeShapeType="1"/>
          </p:cNvSpPr>
          <p:nvPr/>
        </p:nvSpPr>
        <p:spPr bwMode="auto">
          <a:xfrm flipV="1">
            <a:off x="7187935" y="886757"/>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9">
            <a:extLst>
              <a:ext uri="{FF2B5EF4-FFF2-40B4-BE49-F238E27FC236}">
                <a16:creationId xmlns:a16="http://schemas.microsoft.com/office/drawing/2014/main" id="{AD27B097-C2B5-415D-BD99-4D882BD18555}"/>
              </a:ext>
            </a:extLst>
          </p:cNvPr>
          <p:cNvSpPr>
            <a:spLocks noChangeShapeType="1"/>
          </p:cNvSpPr>
          <p:nvPr/>
        </p:nvSpPr>
        <p:spPr bwMode="auto">
          <a:xfrm flipV="1">
            <a:off x="8411985" y="886757"/>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0">
            <a:extLst>
              <a:ext uri="{FF2B5EF4-FFF2-40B4-BE49-F238E27FC236}">
                <a16:creationId xmlns:a16="http://schemas.microsoft.com/office/drawing/2014/main" id="{6D12B0F0-F208-4A1B-A9AB-89C75D5EE21B}"/>
              </a:ext>
            </a:extLst>
          </p:cNvPr>
          <p:cNvSpPr>
            <a:spLocks noChangeShapeType="1"/>
          </p:cNvSpPr>
          <p:nvPr/>
        </p:nvSpPr>
        <p:spPr bwMode="auto">
          <a:xfrm flipV="1">
            <a:off x="9622508" y="886757"/>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1">
            <a:extLst>
              <a:ext uri="{FF2B5EF4-FFF2-40B4-BE49-F238E27FC236}">
                <a16:creationId xmlns:a16="http://schemas.microsoft.com/office/drawing/2014/main" id="{D42AA9F6-4AE0-459B-8F51-04F18BCA401E}"/>
              </a:ext>
            </a:extLst>
          </p:cNvPr>
          <p:cNvSpPr>
            <a:spLocks noChangeShapeType="1"/>
          </p:cNvSpPr>
          <p:nvPr/>
        </p:nvSpPr>
        <p:spPr bwMode="auto">
          <a:xfrm flipV="1">
            <a:off x="10819503" y="886757"/>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2">
            <a:extLst>
              <a:ext uri="{FF2B5EF4-FFF2-40B4-BE49-F238E27FC236}">
                <a16:creationId xmlns:a16="http://schemas.microsoft.com/office/drawing/2014/main" id="{7F2BF2E5-2769-40C4-9BCE-BCFB31379B69}"/>
              </a:ext>
            </a:extLst>
          </p:cNvPr>
          <p:cNvSpPr>
            <a:spLocks noChangeShapeType="1"/>
          </p:cNvSpPr>
          <p:nvPr/>
        </p:nvSpPr>
        <p:spPr bwMode="auto">
          <a:xfrm flipV="1">
            <a:off x="11921813" y="886757"/>
            <a:ext cx="0" cy="95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Rectangle 13">
            <a:extLst>
              <a:ext uri="{FF2B5EF4-FFF2-40B4-BE49-F238E27FC236}">
                <a16:creationId xmlns:a16="http://schemas.microsoft.com/office/drawing/2014/main" id="{CB2F4515-000D-4FF2-936B-6AEA3ACA0D63}"/>
              </a:ext>
            </a:extLst>
          </p:cNvPr>
          <p:cNvSpPr>
            <a:spLocks noChangeArrowheads="1"/>
          </p:cNvSpPr>
          <p:nvPr/>
        </p:nvSpPr>
        <p:spPr bwMode="auto">
          <a:xfrm>
            <a:off x="5944721" y="1032807"/>
            <a:ext cx="65474"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14">
            <a:extLst>
              <a:ext uri="{FF2B5EF4-FFF2-40B4-BE49-F238E27FC236}">
                <a16:creationId xmlns:a16="http://schemas.microsoft.com/office/drawing/2014/main" id="{0C9D6950-A25A-4708-B235-D0D2C61E4902}"/>
              </a:ext>
            </a:extLst>
          </p:cNvPr>
          <p:cNvSpPr>
            <a:spLocks noChangeArrowheads="1"/>
          </p:cNvSpPr>
          <p:nvPr/>
        </p:nvSpPr>
        <p:spPr bwMode="auto">
          <a:xfrm>
            <a:off x="7144019" y="1032807"/>
            <a:ext cx="122166"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15">
            <a:extLst>
              <a:ext uri="{FF2B5EF4-FFF2-40B4-BE49-F238E27FC236}">
                <a16:creationId xmlns:a16="http://schemas.microsoft.com/office/drawing/2014/main" id="{17EF9884-7982-4083-A826-8E069B7F6BBC}"/>
              </a:ext>
            </a:extLst>
          </p:cNvPr>
          <p:cNvSpPr>
            <a:spLocks noChangeArrowheads="1"/>
          </p:cNvSpPr>
          <p:nvPr/>
        </p:nvSpPr>
        <p:spPr bwMode="auto">
          <a:xfrm>
            <a:off x="8391225" y="1032807"/>
            <a:ext cx="65474"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16">
            <a:extLst>
              <a:ext uri="{FF2B5EF4-FFF2-40B4-BE49-F238E27FC236}">
                <a16:creationId xmlns:a16="http://schemas.microsoft.com/office/drawing/2014/main" id="{AE733298-4AD2-4BF5-A3A3-B1283C02FD72}"/>
              </a:ext>
            </a:extLst>
          </p:cNvPr>
          <p:cNvSpPr>
            <a:spLocks noChangeArrowheads="1"/>
          </p:cNvSpPr>
          <p:nvPr/>
        </p:nvSpPr>
        <p:spPr bwMode="auto">
          <a:xfrm>
            <a:off x="9581786" y="1032807"/>
            <a:ext cx="122166"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17">
            <a:extLst>
              <a:ext uri="{FF2B5EF4-FFF2-40B4-BE49-F238E27FC236}">
                <a16:creationId xmlns:a16="http://schemas.microsoft.com/office/drawing/2014/main" id="{542F2956-414C-4E6F-B9FF-CFF570261005}"/>
              </a:ext>
            </a:extLst>
          </p:cNvPr>
          <p:cNvSpPr>
            <a:spLocks noChangeArrowheads="1"/>
          </p:cNvSpPr>
          <p:nvPr/>
        </p:nvSpPr>
        <p:spPr bwMode="auto">
          <a:xfrm>
            <a:off x="10801139" y="1032807"/>
            <a:ext cx="65474"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4" name="Rectangle 18">
            <a:extLst>
              <a:ext uri="{FF2B5EF4-FFF2-40B4-BE49-F238E27FC236}">
                <a16:creationId xmlns:a16="http://schemas.microsoft.com/office/drawing/2014/main" id="{BB54CD4A-7698-45CE-A252-FB746225A486}"/>
              </a:ext>
            </a:extLst>
          </p:cNvPr>
          <p:cNvSpPr>
            <a:spLocks noChangeArrowheads="1"/>
          </p:cNvSpPr>
          <p:nvPr/>
        </p:nvSpPr>
        <p:spPr bwMode="auto">
          <a:xfrm>
            <a:off x="11879494" y="1032807"/>
            <a:ext cx="122166"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5" name="Freeform 19">
            <a:extLst>
              <a:ext uri="{FF2B5EF4-FFF2-40B4-BE49-F238E27FC236}">
                <a16:creationId xmlns:a16="http://schemas.microsoft.com/office/drawing/2014/main" id="{13AD9395-B976-4966-BC62-757C82402126}"/>
              </a:ext>
            </a:extLst>
          </p:cNvPr>
          <p:cNvSpPr>
            <a:spLocks/>
          </p:cNvSpPr>
          <p:nvPr/>
        </p:nvSpPr>
        <p:spPr bwMode="auto">
          <a:xfrm>
            <a:off x="11775694" y="1240769"/>
            <a:ext cx="28745" cy="46037"/>
          </a:xfrm>
          <a:custGeom>
            <a:avLst/>
            <a:gdLst>
              <a:gd name="T0" fmla="*/ 0 w 99"/>
              <a:gd name="T1" fmla="*/ 95 h 99"/>
              <a:gd name="T2" fmla="*/ 1 w 99"/>
              <a:gd name="T3" fmla="*/ 92 h 99"/>
              <a:gd name="T4" fmla="*/ 44 w 99"/>
              <a:gd name="T5" fmla="*/ 49 h 99"/>
              <a:gd name="T6" fmla="*/ 1 w 99"/>
              <a:gd name="T7" fmla="*/ 7 h 99"/>
              <a:gd name="T8" fmla="*/ 0 w 99"/>
              <a:gd name="T9" fmla="*/ 4 h 99"/>
              <a:gd name="T10" fmla="*/ 2 w 99"/>
              <a:gd name="T11" fmla="*/ 2 h 99"/>
              <a:gd name="T12" fmla="*/ 5 w 99"/>
              <a:gd name="T13" fmla="*/ 0 h 99"/>
              <a:gd name="T14" fmla="*/ 8 w 99"/>
              <a:gd name="T15" fmla="*/ 1 h 99"/>
              <a:gd name="T16" fmla="*/ 50 w 99"/>
              <a:gd name="T17" fmla="*/ 44 h 99"/>
              <a:gd name="T18" fmla="*/ 92 w 99"/>
              <a:gd name="T19" fmla="*/ 1 h 99"/>
              <a:gd name="T20" fmla="*/ 95 w 99"/>
              <a:gd name="T21" fmla="*/ 0 h 99"/>
              <a:gd name="T22" fmla="*/ 98 w 99"/>
              <a:gd name="T23" fmla="*/ 1 h 99"/>
              <a:gd name="T24" fmla="*/ 99 w 99"/>
              <a:gd name="T25" fmla="*/ 4 h 99"/>
              <a:gd name="T26" fmla="*/ 98 w 99"/>
              <a:gd name="T27" fmla="*/ 7 h 99"/>
              <a:gd name="T28" fmla="*/ 56 w 99"/>
              <a:gd name="T29" fmla="*/ 49 h 99"/>
              <a:gd name="T30" fmla="*/ 98 w 99"/>
              <a:gd name="T31" fmla="*/ 92 h 99"/>
              <a:gd name="T32" fmla="*/ 99 w 99"/>
              <a:gd name="T33" fmla="*/ 95 h 99"/>
              <a:gd name="T34" fmla="*/ 98 w 99"/>
              <a:gd name="T35" fmla="*/ 97 h 99"/>
              <a:gd name="T36" fmla="*/ 95 w 99"/>
              <a:gd name="T37" fmla="*/ 99 h 99"/>
              <a:gd name="T38" fmla="*/ 92 w 99"/>
              <a:gd name="T39" fmla="*/ 97 h 99"/>
              <a:gd name="T40" fmla="*/ 50 w 99"/>
              <a:gd name="T41" fmla="*/ 55 h 99"/>
              <a:gd name="T42" fmla="*/ 8 w 99"/>
              <a:gd name="T43" fmla="*/ 97 h 99"/>
              <a:gd name="T44" fmla="*/ 5 w 99"/>
              <a:gd name="T45" fmla="*/ 99 h 99"/>
              <a:gd name="T46" fmla="*/ 2 w 99"/>
              <a:gd name="T47" fmla="*/ 97 h 99"/>
              <a:gd name="T48" fmla="*/ 0 w 99"/>
              <a:gd name="T49" fmla="*/ 9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99">
                <a:moveTo>
                  <a:pt x="0" y="95"/>
                </a:moveTo>
                <a:cubicBezTo>
                  <a:pt x="0" y="94"/>
                  <a:pt x="1" y="93"/>
                  <a:pt x="1" y="92"/>
                </a:cubicBezTo>
                <a:lnTo>
                  <a:pt x="44" y="49"/>
                </a:lnTo>
                <a:lnTo>
                  <a:pt x="1" y="7"/>
                </a:lnTo>
                <a:cubicBezTo>
                  <a:pt x="1" y="6"/>
                  <a:pt x="0" y="5"/>
                  <a:pt x="0" y="4"/>
                </a:cubicBezTo>
                <a:cubicBezTo>
                  <a:pt x="0" y="3"/>
                  <a:pt x="1" y="2"/>
                  <a:pt x="2" y="2"/>
                </a:cubicBezTo>
                <a:cubicBezTo>
                  <a:pt x="3" y="1"/>
                  <a:pt x="3" y="0"/>
                  <a:pt x="5" y="0"/>
                </a:cubicBezTo>
                <a:cubicBezTo>
                  <a:pt x="5" y="0"/>
                  <a:pt x="6" y="1"/>
                  <a:pt x="8" y="1"/>
                </a:cubicBezTo>
                <a:lnTo>
                  <a:pt x="50" y="44"/>
                </a:lnTo>
                <a:lnTo>
                  <a:pt x="92" y="1"/>
                </a:lnTo>
                <a:cubicBezTo>
                  <a:pt x="93" y="1"/>
                  <a:pt x="94" y="0"/>
                  <a:pt x="95" y="0"/>
                </a:cubicBezTo>
                <a:cubicBezTo>
                  <a:pt x="96" y="0"/>
                  <a:pt x="97" y="1"/>
                  <a:pt x="98" y="1"/>
                </a:cubicBezTo>
                <a:cubicBezTo>
                  <a:pt x="99" y="2"/>
                  <a:pt x="99" y="3"/>
                  <a:pt x="99" y="4"/>
                </a:cubicBezTo>
                <a:cubicBezTo>
                  <a:pt x="99" y="5"/>
                  <a:pt x="99" y="6"/>
                  <a:pt x="98" y="7"/>
                </a:cubicBezTo>
                <a:lnTo>
                  <a:pt x="56" y="49"/>
                </a:lnTo>
                <a:lnTo>
                  <a:pt x="98" y="92"/>
                </a:lnTo>
                <a:cubicBezTo>
                  <a:pt x="99" y="93"/>
                  <a:pt x="99" y="94"/>
                  <a:pt x="99" y="95"/>
                </a:cubicBezTo>
                <a:cubicBezTo>
                  <a:pt x="99" y="96"/>
                  <a:pt x="99" y="97"/>
                  <a:pt x="98" y="97"/>
                </a:cubicBezTo>
                <a:cubicBezTo>
                  <a:pt x="97" y="98"/>
                  <a:pt x="96" y="99"/>
                  <a:pt x="95" y="99"/>
                </a:cubicBezTo>
                <a:cubicBezTo>
                  <a:pt x="94" y="99"/>
                  <a:pt x="93" y="98"/>
                  <a:pt x="92" y="97"/>
                </a:cubicBezTo>
                <a:lnTo>
                  <a:pt x="50" y="55"/>
                </a:lnTo>
                <a:lnTo>
                  <a:pt x="8" y="97"/>
                </a:lnTo>
                <a:cubicBezTo>
                  <a:pt x="7" y="98"/>
                  <a:pt x="6" y="99"/>
                  <a:pt x="5" y="99"/>
                </a:cubicBezTo>
                <a:cubicBezTo>
                  <a:pt x="3" y="99"/>
                  <a:pt x="3" y="98"/>
                  <a:pt x="2" y="97"/>
                </a:cubicBezTo>
                <a:cubicBezTo>
                  <a:pt x="1" y="97"/>
                  <a:pt x="0" y="96"/>
                  <a:pt x="0" y="95"/>
                </a:cubicBezTo>
                <a:close/>
              </a:path>
            </a:pathLst>
          </a:custGeom>
          <a:solidFill>
            <a:srgbClr val="26262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Rectangle 20">
            <a:extLst>
              <a:ext uri="{FF2B5EF4-FFF2-40B4-BE49-F238E27FC236}">
                <a16:creationId xmlns:a16="http://schemas.microsoft.com/office/drawing/2014/main" id="{8E55BDBD-D07C-445F-9C77-9FF857EB0DCF}"/>
              </a:ext>
            </a:extLst>
          </p:cNvPr>
          <p:cNvSpPr>
            <a:spLocks noChangeArrowheads="1"/>
          </p:cNvSpPr>
          <p:nvPr/>
        </p:nvSpPr>
        <p:spPr bwMode="auto">
          <a:xfrm>
            <a:off x="11818811" y="1199494"/>
            <a:ext cx="103003"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7" name="Rectangle 21">
            <a:extLst>
              <a:ext uri="{FF2B5EF4-FFF2-40B4-BE49-F238E27FC236}">
                <a16:creationId xmlns:a16="http://schemas.microsoft.com/office/drawing/2014/main" id="{A992C615-DD40-4DD7-AACD-43677E2FF857}"/>
              </a:ext>
            </a:extLst>
          </p:cNvPr>
          <p:cNvSpPr>
            <a:spLocks noChangeArrowheads="1"/>
          </p:cNvSpPr>
          <p:nvPr/>
        </p:nvSpPr>
        <p:spPr bwMode="auto">
          <a:xfrm>
            <a:off x="11889076" y="1169332"/>
            <a:ext cx="5589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3" name="Freeform 35">
            <a:extLst>
              <a:ext uri="{FF2B5EF4-FFF2-40B4-BE49-F238E27FC236}">
                <a16:creationId xmlns:a16="http://schemas.microsoft.com/office/drawing/2014/main" id="{A466E498-4BB7-496A-B0B7-D571CC7EB309}"/>
              </a:ext>
            </a:extLst>
          </p:cNvPr>
          <p:cNvSpPr>
            <a:spLocks/>
          </p:cNvSpPr>
          <p:nvPr/>
        </p:nvSpPr>
        <p:spPr bwMode="auto">
          <a:xfrm>
            <a:off x="5963884" y="657957"/>
            <a:ext cx="5946186" cy="327110"/>
          </a:xfrm>
          <a:custGeom>
            <a:avLst/>
            <a:gdLst>
              <a:gd name="T0" fmla="*/ 116 w 7447"/>
              <a:gd name="T1" fmla="*/ 297 h 559"/>
              <a:gd name="T2" fmla="*/ 233 w 7447"/>
              <a:gd name="T3" fmla="*/ 75 h 559"/>
              <a:gd name="T4" fmla="*/ 349 w 7447"/>
              <a:gd name="T5" fmla="*/ 355 h 559"/>
              <a:gd name="T6" fmla="*/ 466 w 7447"/>
              <a:gd name="T7" fmla="*/ 150 h 559"/>
              <a:gd name="T8" fmla="*/ 582 w 7447"/>
              <a:gd name="T9" fmla="*/ 347 h 559"/>
              <a:gd name="T10" fmla="*/ 699 w 7447"/>
              <a:gd name="T11" fmla="*/ 266 h 559"/>
              <a:gd name="T12" fmla="*/ 815 w 7447"/>
              <a:gd name="T13" fmla="*/ 292 h 559"/>
              <a:gd name="T14" fmla="*/ 932 w 7447"/>
              <a:gd name="T15" fmla="*/ 338 h 559"/>
              <a:gd name="T16" fmla="*/ 1048 w 7447"/>
              <a:gd name="T17" fmla="*/ 284 h 559"/>
              <a:gd name="T18" fmla="*/ 1165 w 7447"/>
              <a:gd name="T19" fmla="*/ 267 h 559"/>
              <a:gd name="T20" fmla="*/ 1281 w 7447"/>
              <a:gd name="T21" fmla="*/ 252 h 559"/>
              <a:gd name="T22" fmla="*/ 1398 w 7447"/>
              <a:gd name="T23" fmla="*/ 366 h 559"/>
              <a:gd name="T24" fmla="*/ 1514 w 7447"/>
              <a:gd name="T25" fmla="*/ 242 h 559"/>
              <a:gd name="T26" fmla="*/ 1631 w 7447"/>
              <a:gd name="T27" fmla="*/ 249 h 559"/>
              <a:gd name="T28" fmla="*/ 1747 w 7447"/>
              <a:gd name="T29" fmla="*/ 238 h 559"/>
              <a:gd name="T30" fmla="*/ 1864 w 7447"/>
              <a:gd name="T31" fmla="*/ 304 h 559"/>
              <a:gd name="T32" fmla="*/ 1980 w 7447"/>
              <a:gd name="T33" fmla="*/ 232 h 559"/>
              <a:gd name="T34" fmla="*/ 2097 w 7447"/>
              <a:gd name="T35" fmla="*/ 266 h 559"/>
              <a:gd name="T36" fmla="*/ 2213 w 7447"/>
              <a:gd name="T37" fmla="*/ 305 h 559"/>
              <a:gd name="T38" fmla="*/ 2330 w 7447"/>
              <a:gd name="T39" fmla="*/ 92 h 559"/>
              <a:gd name="T40" fmla="*/ 2446 w 7447"/>
              <a:gd name="T41" fmla="*/ 151 h 559"/>
              <a:gd name="T42" fmla="*/ 2563 w 7447"/>
              <a:gd name="T43" fmla="*/ 352 h 559"/>
              <a:gd name="T44" fmla="*/ 2680 w 7447"/>
              <a:gd name="T45" fmla="*/ 264 h 559"/>
              <a:gd name="T46" fmla="*/ 2796 w 7447"/>
              <a:gd name="T47" fmla="*/ 208 h 559"/>
              <a:gd name="T48" fmla="*/ 2912 w 7447"/>
              <a:gd name="T49" fmla="*/ 240 h 559"/>
              <a:gd name="T50" fmla="*/ 3029 w 7447"/>
              <a:gd name="T51" fmla="*/ 268 h 559"/>
              <a:gd name="T52" fmla="*/ 3145 w 7447"/>
              <a:gd name="T53" fmla="*/ 276 h 559"/>
              <a:gd name="T54" fmla="*/ 3262 w 7447"/>
              <a:gd name="T55" fmla="*/ 295 h 559"/>
              <a:gd name="T56" fmla="*/ 3378 w 7447"/>
              <a:gd name="T57" fmla="*/ 280 h 559"/>
              <a:gd name="T58" fmla="*/ 3495 w 7447"/>
              <a:gd name="T59" fmla="*/ 240 h 559"/>
              <a:gd name="T60" fmla="*/ 3612 w 7447"/>
              <a:gd name="T61" fmla="*/ 232 h 559"/>
              <a:gd name="T62" fmla="*/ 3728 w 7447"/>
              <a:gd name="T63" fmla="*/ 361 h 559"/>
              <a:gd name="T64" fmla="*/ 3845 w 7447"/>
              <a:gd name="T65" fmla="*/ 271 h 559"/>
              <a:gd name="T66" fmla="*/ 3961 w 7447"/>
              <a:gd name="T67" fmla="*/ 184 h 559"/>
              <a:gd name="T68" fmla="*/ 4078 w 7447"/>
              <a:gd name="T69" fmla="*/ 236 h 559"/>
              <a:gd name="T70" fmla="*/ 4194 w 7447"/>
              <a:gd name="T71" fmla="*/ 218 h 559"/>
              <a:gd name="T72" fmla="*/ 4310 w 7447"/>
              <a:gd name="T73" fmla="*/ 291 h 559"/>
              <a:gd name="T74" fmla="*/ 4427 w 7447"/>
              <a:gd name="T75" fmla="*/ 323 h 559"/>
              <a:gd name="T76" fmla="*/ 4544 w 7447"/>
              <a:gd name="T77" fmla="*/ 334 h 559"/>
              <a:gd name="T78" fmla="*/ 4660 w 7447"/>
              <a:gd name="T79" fmla="*/ 270 h 559"/>
              <a:gd name="T80" fmla="*/ 4777 w 7447"/>
              <a:gd name="T81" fmla="*/ 320 h 559"/>
              <a:gd name="T82" fmla="*/ 4893 w 7447"/>
              <a:gd name="T83" fmla="*/ 262 h 559"/>
              <a:gd name="T84" fmla="*/ 5010 w 7447"/>
              <a:gd name="T85" fmla="*/ 310 h 559"/>
              <a:gd name="T86" fmla="*/ 5126 w 7447"/>
              <a:gd name="T87" fmla="*/ 326 h 559"/>
              <a:gd name="T88" fmla="*/ 5243 w 7447"/>
              <a:gd name="T89" fmla="*/ 359 h 559"/>
              <a:gd name="T90" fmla="*/ 5359 w 7447"/>
              <a:gd name="T91" fmla="*/ 255 h 559"/>
              <a:gd name="T92" fmla="*/ 5476 w 7447"/>
              <a:gd name="T93" fmla="*/ 277 h 559"/>
              <a:gd name="T94" fmla="*/ 5592 w 7447"/>
              <a:gd name="T95" fmla="*/ 252 h 559"/>
              <a:gd name="T96" fmla="*/ 5709 w 7447"/>
              <a:gd name="T97" fmla="*/ 291 h 559"/>
              <a:gd name="T98" fmla="*/ 5825 w 7447"/>
              <a:gd name="T99" fmla="*/ 274 h 559"/>
              <a:gd name="T100" fmla="*/ 5942 w 7447"/>
              <a:gd name="T101" fmla="*/ 289 h 559"/>
              <a:gd name="T102" fmla="*/ 6058 w 7447"/>
              <a:gd name="T103" fmla="*/ 266 h 559"/>
              <a:gd name="T104" fmla="*/ 6175 w 7447"/>
              <a:gd name="T105" fmla="*/ 279 h 559"/>
              <a:gd name="T106" fmla="*/ 6291 w 7447"/>
              <a:gd name="T107" fmla="*/ 284 h 559"/>
              <a:gd name="T108" fmla="*/ 6408 w 7447"/>
              <a:gd name="T109" fmla="*/ 252 h 559"/>
              <a:gd name="T110" fmla="*/ 6524 w 7447"/>
              <a:gd name="T111" fmla="*/ 231 h 559"/>
              <a:gd name="T112" fmla="*/ 6641 w 7447"/>
              <a:gd name="T113" fmla="*/ 59 h 559"/>
              <a:gd name="T114" fmla="*/ 6757 w 7447"/>
              <a:gd name="T115" fmla="*/ 226 h 559"/>
              <a:gd name="T116" fmla="*/ 6874 w 7447"/>
              <a:gd name="T117" fmla="*/ 40 h 559"/>
              <a:gd name="T118" fmla="*/ 6991 w 7447"/>
              <a:gd name="T119" fmla="*/ 228 h 559"/>
              <a:gd name="T120" fmla="*/ 7107 w 7447"/>
              <a:gd name="T121" fmla="*/ 317 h 559"/>
              <a:gd name="T122" fmla="*/ 7224 w 7447"/>
              <a:gd name="T123" fmla="*/ 284 h 559"/>
              <a:gd name="T124" fmla="*/ 7340 w 7447"/>
              <a:gd name="T125" fmla="*/ 40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47" h="559">
                <a:moveTo>
                  <a:pt x="0" y="231"/>
                </a:moveTo>
                <a:lnTo>
                  <a:pt x="0" y="231"/>
                </a:lnTo>
                <a:lnTo>
                  <a:pt x="0" y="231"/>
                </a:lnTo>
                <a:lnTo>
                  <a:pt x="1" y="231"/>
                </a:lnTo>
                <a:lnTo>
                  <a:pt x="1" y="231"/>
                </a:lnTo>
                <a:lnTo>
                  <a:pt x="1" y="231"/>
                </a:lnTo>
                <a:lnTo>
                  <a:pt x="2" y="231"/>
                </a:lnTo>
                <a:lnTo>
                  <a:pt x="2" y="362"/>
                </a:lnTo>
                <a:lnTo>
                  <a:pt x="2" y="345"/>
                </a:lnTo>
                <a:lnTo>
                  <a:pt x="3" y="355"/>
                </a:lnTo>
                <a:lnTo>
                  <a:pt x="3" y="361"/>
                </a:lnTo>
                <a:lnTo>
                  <a:pt x="3" y="351"/>
                </a:lnTo>
                <a:lnTo>
                  <a:pt x="3" y="347"/>
                </a:lnTo>
                <a:lnTo>
                  <a:pt x="4" y="365"/>
                </a:lnTo>
                <a:lnTo>
                  <a:pt x="4" y="379"/>
                </a:lnTo>
                <a:lnTo>
                  <a:pt x="5" y="375"/>
                </a:lnTo>
                <a:lnTo>
                  <a:pt x="5" y="374"/>
                </a:lnTo>
                <a:lnTo>
                  <a:pt x="5" y="373"/>
                </a:lnTo>
                <a:lnTo>
                  <a:pt x="5" y="384"/>
                </a:lnTo>
                <a:lnTo>
                  <a:pt x="6" y="368"/>
                </a:lnTo>
                <a:lnTo>
                  <a:pt x="6" y="372"/>
                </a:lnTo>
                <a:lnTo>
                  <a:pt x="6" y="372"/>
                </a:lnTo>
                <a:lnTo>
                  <a:pt x="7" y="361"/>
                </a:lnTo>
                <a:lnTo>
                  <a:pt x="7" y="383"/>
                </a:lnTo>
                <a:lnTo>
                  <a:pt x="7" y="379"/>
                </a:lnTo>
                <a:lnTo>
                  <a:pt x="7" y="387"/>
                </a:lnTo>
                <a:lnTo>
                  <a:pt x="8" y="370"/>
                </a:lnTo>
                <a:lnTo>
                  <a:pt x="8" y="383"/>
                </a:lnTo>
                <a:lnTo>
                  <a:pt x="9" y="374"/>
                </a:lnTo>
                <a:lnTo>
                  <a:pt x="9" y="370"/>
                </a:lnTo>
                <a:lnTo>
                  <a:pt x="9" y="377"/>
                </a:lnTo>
                <a:lnTo>
                  <a:pt x="9" y="370"/>
                </a:lnTo>
                <a:lnTo>
                  <a:pt x="10" y="388"/>
                </a:lnTo>
                <a:lnTo>
                  <a:pt x="10" y="362"/>
                </a:lnTo>
                <a:lnTo>
                  <a:pt x="10" y="374"/>
                </a:lnTo>
                <a:lnTo>
                  <a:pt x="11" y="382"/>
                </a:lnTo>
                <a:lnTo>
                  <a:pt x="11" y="373"/>
                </a:lnTo>
                <a:lnTo>
                  <a:pt x="11" y="392"/>
                </a:lnTo>
                <a:lnTo>
                  <a:pt x="12" y="362"/>
                </a:lnTo>
                <a:lnTo>
                  <a:pt x="12" y="378"/>
                </a:lnTo>
                <a:lnTo>
                  <a:pt x="12" y="387"/>
                </a:lnTo>
                <a:lnTo>
                  <a:pt x="13" y="368"/>
                </a:lnTo>
                <a:lnTo>
                  <a:pt x="13" y="372"/>
                </a:lnTo>
                <a:lnTo>
                  <a:pt x="13" y="373"/>
                </a:lnTo>
                <a:lnTo>
                  <a:pt x="13" y="361"/>
                </a:lnTo>
                <a:lnTo>
                  <a:pt x="14" y="375"/>
                </a:lnTo>
                <a:lnTo>
                  <a:pt x="14" y="398"/>
                </a:lnTo>
                <a:lnTo>
                  <a:pt x="14" y="374"/>
                </a:lnTo>
                <a:lnTo>
                  <a:pt x="14" y="380"/>
                </a:lnTo>
                <a:lnTo>
                  <a:pt x="15" y="371"/>
                </a:lnTo>
                <a:lnTo>
                  <a:pt x="15" y="380"/>
                </a:lnTo>
                <a:lnTo>
                  <a:pt x="16" y="383"/>
                </a:lnTo>
                <a:lnTo>
                  <a:pt x="16" y="377"/>
                </a:lnTo>
                <a:lnTo>
                  <a:pt x="16" y="384"/>
                </a:lnTo>
                <a:lnTo>
                  <a:pt x="16" y="350"/>
                </a:lnTo>
                <a:lnTo>
                  <a:pt x="17" y="378"/>
                </a:lnTo>
                <a:lnTo>
                  <a:pt x="17" y="364"/>
                </a:lnTo>
                <a:lnTo>
                  <a:pt x="17" y="382"/>
                </a:lnTo>
                <a:lnTo>
                  <a:pt x="18" y="366"/>
                </a:lnTo>
                <a:lnTo>
                  <a:pt x="18" y="378"/>
                </a:lnTo>
                <a:lnTo>
                  <a:pt x="18" y="386"/>
                </a:lnTo>
                <a:lnTo>
                  <a:pt x="18" y="373"/>
                </a:lnTo>
                <a:lnTo>
                  <a:pt x="19" y="362"/>
                </a:lnTo>
                <a:lnTo>
                  <a:pt x="19" y="348"/>
                </a:lnTo>
                <a:lnTo>
                  <a:pt x="20" y="358"/>
                </a:lnTo>
                <a:lnTo>
                  <a:pt x="20" y="361"/>
                </a:lnTo>
                <a:lnTo>
                  <a:pt x="20" y="362"/>
                </a:lnTo>
                <a:lnTo>
                  <a:pt x="20" y="387"/>
                </a:lnTo>
                <a:lnTo>
                  <a:pt x="21" y="400"/>
                </a:lnTo>
                <a:lnTo>
                  <a:pt x="21" y="386"/>
                </a:lnTo>
                <a:lnTo>
                  <a:pt x="21" y="372"/>
                </a:lnTo>
                <a:lnTo>
                  <a:pt x="22" y="373"/>
                </a:lnTo>
                <a:lnTo>
                  <a:pt x="22" y="381"/>
                </a:lnTo>
                <a:lnTo>
                  <a:pt x="22" y="384"/>
                </a:lnTo>
                <a:lnTo>
                  <a:pt x="23" y="375"/>
                </a:lnTo>
                <a:lnTo>
                  <a:pt x="23" y="360"/>
                </a:lnTo>
                <a:lnTo>
                  <a:pt x="23" y="366"/>
                </a:lnTo>
                <a:lnTo>
                  <a:pt x="24" y="357"/>
                </a:lnTo>
                <a:lnTo>
                  <a:pt x="24" y="334"/>
                </a:lnTo>
                <a:lnTo>
                  <a:pt x="24" y="218"/>
                </a:lnTo>
                <a:lnTo>
                  <a:pt x="24" y="211"/>
                </a:lnTo>
                <a:lnTo>
                  <a:pt x="25" y="316"/>
                </a:lnTo>
                <a:lnTo>
                  <a:pt x="25" y="332"/>
                </a:lnTo>
                <a:lnTo>
                  <a:pt x="25" y="353"/>
                </a:lnTo>
                <a:lnTo>
                  <a:pt x="26" y="365"/>
                </a:lnTo>
                <a:lnTo>
                  <a:pt x="26" y="356"/>
                </a:lnTo>
                <a:lnTo>
                  <a:pt x="26" y="403"/>
                </a:lnTo>
                <a:lnTo>
                  <a:pt x="27" y="413"/>
                </a:lnTo>
                <a:lnTo>
                  <a:pt x="27" y="399"/>
                </a:lnTo>
                <a:lnTo>
                  <a:pt x="27" y="395"/>
                </a:lnTo>
                <a:lnTo>
                  <a:pt x="28" y="420"/>
                </a:lnTo>
                <a:lnTo>
                  <a:pt x="28" y="401"/>
                </a:lnTo>
                <a:lnTo>
                  <a:pt x="28" y="407"/>
                </a:lnTo>
                <a:lnTo>
                  <a:pt x="28" y="417"/>
                </a:lnTo>
                <a:lnTo>
                  <a:pt x="29" y="416"/>
                </a:lnTo>
                <a:lnTo>
                  <a:pt x="29" y="434"/>
                </a:lnTo>
                <a:lnTo>
                  <a:pt x="29" y="414"/>
                </a:lnTo>
                <a:lnTo>
                  <a:pt x="29" y="423"/>
                </a:lnTo>
                <a:lnTo>
                  <a:pt x="30" y="414"/>
                </a:lnTo>
                <a:lnTo>
                  <a:pt x="30" y="390"/>
                </a:lnTo>
                <a:lnTo>
                  <a:pt x="31" y="389"/>
                </a:lnTo>
                <a:lnTo>
                  <a:pt x="31" y="420"/>
                </a:lnTo>
                <a:lnTo>
                  <a:pt x="31" y="429"/>
                </a:lnTo>
                <a:lnTo>
                  <a:pt x="31" y="435"/>
                </a:lnTo>
                <a:lnTo>
                  <a:pt x="32" y="423"/>
                </a:lnTo>
                <a:lnTo>
                  <a:pt x="32" y="404"/>
                </a:lnTo>
                <a:lnTo>
                  <a:pt x="32" y="392"/>
                </a:lnTo>
                <a:lnTo>
                  <a:pt x="33" y="395"/>
                </a:lnTo>
                <a:lnTo>
                  <a:pt x="33" y="366"/>
                </a:lnTo>
                <a:lnTo>
                  <a:pt x="33" y="357"/>
                </a:lnTo>
                <a:lnTo>
                  <a:pt x="34" y="361"/>
                </a:lnTo>
                <a:lnTo>
                  <a:pt x="34" y="349"/>
                </a:lnTo>
                <a:lnTo>
                  <a:pt x="34" y="273"/>
                </a:lnTo>
                <a:lnTo>
                  <a:pt x="35" y="220"/>
                </a:lnTo>
                <a:lnTo>
                  <a:pt x="35" y="225"/>
                </a:lnTo>
                <a:lnTo>
                  <a:pt x="35" y="210"/>
                </a:lnTo>
                <a:lnTo>
                  <a:pt x="35" y="180"/>
                </a:lnTo>
                <a:lnTo>
                  <a:pt x="36" y="192"/>
                </a:lnTo>
                <a:lnTo>
                  <a:pt x="36" y="175"/>
                </a:lnTo>
                <a:lnTo>
                  <a:pt x="36" y="162"/>
                </a:lnTo>
                <a:lnTo>
                  <a:pt x="37" y="169"/>
                </a:lnTo>
                <a:lnTo>
                  <a:pt x="37" y="151"/>
                </a:lnTo>
                <a:lnTo>
                  <a:pt x="37" y="171"/>
                </a:lnTo>
                <a:lnTo>
                  <a:pt x="38" y="157"/>
                </a:lnTo>
                <a:lnTo>
                  <a:pt x="38" y="172"/>
                </a:lnTo>
                <a:lnTo>
                  <a:pt x="38" y="186"/>
                </a:lnTo>
                <a:lnTo>
                  <a:pt x="39" y="182"/>
                </a:lnTo>
                <a:lnTo>
                  <a:pt x="39" y="182"/>
                </a:lnTo>
                <a:lnTo>
                  <a:pt x="39" y="172"/>
                </a:lnTo>
                <a:lnTo>
                  <a:pt x="39" y="173"/>
                </a:lnTo>
                <a:lnTo>
                  <a:pt x="40" y="162"/>
                </a:lnTo>
                <a:lnTo>
                  <a:pt x="40" y="156"/>
                </a:lnTo>
                <a:lnTo>
                  <a:pt x="40" y="146"/>
                </a:lnTo>
                <a:lnTo>
                  <a:pt x="40" y="161"/>
                </a:lnTo>
                <a:lnTo>
                  <a:pt x="41" y="161"/>
                </a:lnTo>
                <a:lnTo>
                  <a:pt x="41" y="161"/>
                </a:lnTo>
                <a:lnTo>
                  <a:pt x="42" y="159"/>
                </a:lnTo>
                <a:lnTo>
                  <a:pt x="42" y="198"/>
                </a:lnTo>
                <a:lnTo>
                  <a:pt x="42" y="215"/>
                </a:lnTo>
                <a:lnTo>
                  <a:pt x="42" y="194"/>
                </a:lnTo>
                <a:lnTo>
                  <a:pt x="43" y="148"/>
                </a:lnTo>
                <a:lnTo>
                  <a:pt x="43" y="98"/>
                </a:lnTo>
                <a:lnTo>
                  <a:pt x="43" y="96"/>
                </a:lnTo>
                <a:lnTo>
                  <a:pt x="44" y="102"/>
                </a:lnTo>
                <a:lnTo>
                  <a:pt x="44" y="107"/>
                </a:lnTo>
                <a:lnTo>
                  <a:pt x="45" y="103"/>
                </a:lnTo>
                <a:lnTo>
                  <a:pt x="45" y="105"/>
                </a:lnTo>
                <a:lnTo>
                  <a:pt x="45" y="104"/>
                </a:lnTo>
                <a:lnTo>
                  <a:pt x="45" y="93"/>
                </a:lnTo>
                <a:lnTo>
                  <a:pt x="46" y="113"/>
                </a:lnTo>
                <a:lnTo>
                  <a:pt x="46" y="105"/>
                </a:lnTo>
                <a:lnTo>
                  <a:pt x="46" y="124"/>
                </a:lnTo>
                <a:lnTo>
                  <a:pt x="46" y="111"/>
                </a:lnTo>
                <a:lnTo>
                  <a:pt x="47" y="115"/>
                </a:lnTo>
                <a:lnTo>
                  <a:pt x="47" y="119"/>
                </a:lnTo>
                <a:lnTo>
                  <a:pt x="47" y="122"/>
                </a:lnTo>
                <a:lnTo>
                  <a:pt x="48" y="114"/>
                </a:lnTo>
                <a:lnTo>
                  <a:pt x="48" y="110"/>
                </a:lnTo>
                <a:lnTo>
                  <a:pt x="48" y="95"/>
                </a:lnTo>
                <a:lnTo>
                  <a:pt x="49" y="97"/>
                </a:lnTo>
                <a:lnTo>
                  <a:pt x="49" y="91"/>
                </a:lnTo>
                <a:lnTo>
                  <a:pt x="49" y="96"/>
                </a:lnTo>
                <a:lnTo>
                  <a:pt x="50" y="98"/>
                </a:lnTo>
                <a:lnTo>
                  <a:pt x="50" y="139"/>
                </a:lnTo>
                <a:lnTo>
                  <a:pt x="50" y="212"/>
                </a:lnTo>
                <a:lnTo>
                  <a:pt x="50" y="248"/>
                </a:lnTo>
                <a:lnTo>
                  <a:pt x="51" y="296"/>
                </a:lnTo>
                <a:lnTo>
                  <a:pt x="51" y="308"/>
                </a:lnTo>
                <a:lnTo>
                  <a:pt x="51" y="311"/>
                </a:lnTo>
                <a:lnTo>
                  <a:pt x="52" y="301"/>
                </a:lnTo>
                <a:lnTo>
                  <a:pt x="52" y="298"/>
                </a:lnTo>
                <a:lnTo>
                  <a:pt x="52" y="299"/>
                </a:lnTo>
                <a:lnTo>
                  <a:pt x="53" y="269"/>
                </a:lnTo>
                <a:lnTo>
                  <a:pt x="53" y="269"/>
                </a:lnTo>
                <a:lnTo>
                  <a:pt x="53" y="291"/>
                </a:lnTo>
                <a:lnTo>
                  <a:pt x="54" y="275"/>
                </a:lnTo>
                <a:lnTo>
                  <a:pt x="54" y="242"/>
                </a:lnTo>
                <a:lnTo>
                  <a:pt x="54" y="264"/>
                </a:lnTo>
                <a:lnTo>
                  <a:pt x="54" y="247"/>
                </a:lnTo>
                <a:lnTo>
                  <a:pt x="55" y="262"/>
                </a:lnTo>
                <a:lnTo>
                  <a:pt x="55" y="245"/>
                </a:lnTo>
                <a:lnTo>
                  <a:pt x="56" y="232"/>
                </a:lnTo>
                <a:lnTo>
                  <a:pt x="56" y="217"/>
                </a:lnTo>
                <a:lnTo>
                  <a:pt x="56" y="217"/>
                </a:lnTo>
                <a:lnTo>
                  <a:pt x="56" y="202"/>
                </a:lnTo>
                <a:lnTo>
                  <a:pt x="57" y="195"/>
                </a:lnTo>
                <a:lnTo>
                  <a:pt x="57" y="188"/>
                </a:lnTo>
                <a:lnTo>
                  <a:pt x="57" y="188"/>
                </a:lnTo>
                <a:lnTo>
                  <a:pt x="57" y="181"/>
                </a:lnTo>
                <a:lnTo>
                  <a:pt x="58" y="181"/>
                </a:lnTo>
                <a:lnTo>
                  <a:pt x="58" y="226"/>
                </a:lnTo>
                <a:lnTo>
                  <a:pt x="58" y="259"/>
                </a:lnTo>
                <a:lnTo>
                  <a:pt x="59" y="214"/>
                </a:lnTo>
                <a:lnTo>
                  <a:pt x="59" y="167"/>
                </a:lnTo>
                <a:lnTo>
                  <a:pt x="59" y="132"/>
                </a:lnTo>
                <a:lnTo>
                  <a:pt x="60" y="132"/>
                </a:lnTo>
                <a:lnTo>
                  <a:pt x="60" y="133"/>
                </a:lnTo>
                <a:lnTo>
                  <a:pt x="60" y="186"/>
                </a:lnTo>
                <a:lnTo>
                  <a:pt x="61" y="193"/>
                </a:lnTo>
                <a:lnTo>
                  <a:pt x="61" y="216"/>
                </a:lnTo>
                <a:lnTo>
                  <a:pt x="61" y="256"/>
                </a:lnTo>
                <a:lnTo>
                  <a:pt x="61" y="252"/>
                </a:lnTo>
                <a:lnTo>
                  <a:pt x="62" y="262"/>
                </a:lnTo>
                <a:lnTo>
                  <a:pt x="62" y="256"/>
                </a:lnTo>
                <a:lnTo>
                  <a:pt x="62" y="202"/>
                </a:lnTo>
                <a:lnTo>
                  <a:pt x="63" y="170"/>
                </a:lnTo>
                <a:lnTo>
                  <a:pt x="63" y="93"/>
                </a:lnTo>
                <a:lnTo>
                  <a:pt x="63" y="93"/>
                </a:lnTo>
                <a:lnTo>
                  <a:pt x="64" y="94"/>
                </a:lnTo>
                <a:lnTo>
                  <a:pt x="64" y="116"/>
                </a:lnTo>
                <a:lnTo>
                  <a:pt x="64" y="121"/>
                </a:lnTo>
                <a:lnTo>
                  <a:pt x="65" y="119"/>
                </a:lnTo>
                <a:lnTo>
                  <a:pt x="65" y="124"/>
                </a:lnTo>
                <a:lnTo>
                  <a:pt x="65" y="126"/>
                </a:lnTo>
                <a:lnTo>
                  <a:pt x="65" y="115"/>
                </a:lnTo>
                <a:lnTo>
                  <a:pt x="66" y="181"/>
                </a:lnTo>
                <a:lnTo>
                  <a:pt x="66" y="179"/>
                </a:lnTo>
                <a:lnTo>
                  <a:pt x="67" y="181"/>
                </a:lnTo>
                <a:lnTo>
                  <a:pt x="67" y="147"/>
                </a:lnTo>
                <a:lnTo>
                  <a:pt x="67" y="126"/>
                </a:lnTo>
                <a:lnTo>
                  <a:pt x="67" y="115"/>
                </a:lnTo>
                <a:lnTo>
                  <a:pt x="68" y="112"/>
                </a:lnTo>
                <a:lnTo>
                  <a:pt x="68" y="101"/>
                </a:lnTo>
                <a:lnTo>
                  <a:pt x="68" y="111"/>
                </a:lnTo>
                <a:lnTo>
                  <a:pt x="69" y="115"/>
                </a:lnTo>
                <a:lnTo>
                  <a:pt x="69" y="113"/>
                </a:lnTo>
                <a:lnTo>
                  <a:pt x="69" y="113"/>
                </a:lnTo>
                <a:lnTo>
                  <a:pt x="69" y="110"/>
                </a:lnTo>
                <a:lnTo>
                  <a:pt x="70" y="103"/>
                </a:lnTo>
                <a:lnTo>
                  <a:pt x="70" y="100"/>
                </a:lnTo>
                <a:lnTo>
                  <a:pt x="71" y="84"/>
                </a:lnTo>
                <a:lnTo>
                  <a:pt x="71" y="98"/>
                </a:lnTo>
                <a:lnTo>
                  <a:pt x="71" y="88"/>
                </a:lnTo>
                <a:lnTo>
                  <a:pt x="71" y="81"/>
                </a:lnTo>
                <a:lnTo>
                  <a:pt x="72" y="86"/>
                </a:lnTo>
                <a:lnTo>
                  <a:pt x="72" y="88"/>
                </a:lnTo>
                <a:lnTo>
                  <a:pt x="72" y="71"/>
                </a:lnTo>
                <a:lnTo>
                  <a:pt x="72" y="67"/>
                </a:lnTo>
                <a:lnTo>
                  <a:pt x="73" y="73"/>
                </a:lnTo>
                <a:lnTo>
                  <a:pt x="73" y="97"/>
                </a:lnTo>
                <a:lnTo>
                  <a:pt x="73" y="97"/>
                </a:lnTo>
                <a:lnTo>
                  <a:pt x="74" y="113"/>
                </a:lnTo>
                <a:lnTo>
                  <a:pt x="74" y="193"/>
                </a:lnTo>
                <a:lnTo>
                  <a:pt x="74" y="168"/>
                </a:lnTo>
                <a:lnTo>
                  <a:pt x="75" y="70"/>
                </a:lnTo>
                <a:lnTo>
                  <a:pt x="75" y="110"/>
                </a:lnTo>
                <a:lnTo>
                  <a:pt x="75" y="127"/>
                </a:lnTo>
                <a:lnTo>
                  <a:pt x="76" y="127"/>
                </a:lnTo>
                <a:lnTo>
                  <a:pt x="76" y="122"/>
                </a:lnTo>
                <a:lnTo>
                  <a:pt x="76" y="105"/>
                </a:lnTo>
                <a:lnTo>
                  <a:pt x="76" y="93"/>
                </a:lnTo>
                <a:lnTo>
                  <a:pt x="77" y="104"/>
                </a:lnTo>
                <a:lnTo>
                  <a:pt x="77" y="112"/>
                </a:lnTo>
                <a:lnTo>
                  <a:pt x="78" y="114"/>
                </a:lnTo>
                <a:lnTo>
                  <a:pt x="78" y="114"/>
                </a:lnTo>
                <a:lnTo>
                  <a:pt x="78" y="104"/>
                </a:lnTo>
                <a:lnTo>
                  <a:pt x="78" y="111"/>
                </a:lnTo>
                <a:lnTo>
                  <a:pt x="79" y="98"/>
                </a:lnTo>
                <a:lnTo>
                  <a:pt x="79" y="82"/>
                </a:lnTo>
                <a:lnTo>
                  <a:pt x="79" y="92"/>
                </a:lnTo>
                <a:lnTo>
                  <a:pt x="80" y="102"/>
                </a:lnTo>
                <a:lnTo>
                  <a:pt x="80" y="103"/>
                </a:lnTo>
                <a:lnTo>
                  <a:pt x="80" y="107"/>
                </a:lnTo>
                <a:lnTo>
                  <a:pt x="80" y="107"/>
                </a:lnTo>
                <a:lnTo>
                  <a:pt x="81" y="117"/>
                </a:lnTo>
                <a:lnTo>
                  <a:pt x="81" y="139"/>
                </a:lnTo>
                <a:lnTo>
                  <a:pt x="82" y="229"/>
                </a:lnTo>
                <a:lnTo>
                  <a:pt x="82" y="343"/>
                </a:lnTo>
                <a:lnTo>
                  <a:pt x="82" y="441"/>
                </a:lnTo>
                <a:lnTo>
                  <a:pt x="82" y="433"/>
                </a:lnTo>
                <a:lnTo>
                  <a:pt x="83" y="442"/>
                </a:lnTo>
                <a:lnTo>
                  <a:pt x="83" y="482"/>
                </a:lnTo>
                <a:lnTo>
                  <a:pt x="83" y="486"/>
                </a:lnTo>
                <a:lnTo>
                  <a:pt x="83" y="463"/>
                </a:lnTo>
                <a:lnTo>
                  <a:pt x="84" y="444"/>
                </a:lnTo>
                <a:lnTo>
                  <a:pt x="84" y="467"/>
                </a:lnTo>
                <a:lnTo>
                  <a:pt x="85" y="442"/>
                </a:lnTo>
                <a:lnTo>
                  <a:pt x="85" y="427"/>
                </a:lnTo>
                <a:lnTo>
                  <a:pt x="85" y="436"/>
                </a:lnTo>
                <a:lnTo>
                  <a:pt x="86" y="442"/>
                </a:lnTo>
                <a:lnTo>
                  <a:pt x="86" y="437"/>
                </a:lnTo>
                <a:lnTo>
                  <a:pt x="86" y="443"/>
                </a:lnTo>
                <a:lnTo>
                  <a:pt x="86" y="454"/>
                </a:lnTo>
                <a:lnTo>
                  <a:pt x="87" y="440"/>
                </a:lnTo>
                <a:lnTo>
                  <a:pt x="87" y="414"/>
                </a:lnTo>
                <a:lnTo>
                  <a:pt x="87" y="437"/>
                </a:lnTo>
                <a:lnTo>
                  <a:pt x="87" y="396"/>
                </a:lnTo>
                <a:lnTo>
                  <a:pt x="88" y="412"/>
                </a:lnTo>
                <a:lnTo>
                  <a:pt x="88" y="439"/>
                </a:lnTo>
                <a:lnTo>
                  <a:pt x="89" y="426"/>
                </a:lnTo>
                <a:lnTo>
                  <a:pt x="89" y="418"/>
                </a:lnTo>
                <a:lnTo>
                  <a:pt x="89" y="442"/>
                </a:lnTo>
                <a:lnTo>
                  <a:pt x="89" y="434"/>
                </a:lnTo>
                <a:lnTo>
                  <a:pt x="90" y="438"/>
                </a:lnTo>
                <a:lnTo>
                  <a:pt x="90" y="412"/>
                </a:lnTo>
                <a:lnTo>
                  <a:pt x="90" y="415"/>
                </a:lnTo>
                <a:lnTo>
                  <a:pt x="91" y="386"/>
                </a:lnTo>
                <a:lnTo>
                  <a:pt x="91" y="384"/>
                </a:lnTo>
                <a:lnTo>
                  <a:pt x="91" y="389"/>
                </a:lnTo>
                <a:lnTo>
                  <a:pt x="91" y="377"/>
                </a:lnTo>
                <a:lnTo>
                  <a:pt x="92" y="359"/>
                </a:lnTo>
                <a:lnTo>
                  <a:pt x="92" y="403"/>
                </a:lnTo>
                <a:lnTo>
                  <a:pt x="93" y="409"/>
                </a:lnTo>
                <a:lnTo>
                  <a:pt x="93" y="416"/>
                </a:lnTo>
                <a:lnTo>
                  <a:pt x="93" y="396"/>
                </a:lnTo>
                <a:lnTo>
                  <a:pt x="93" y="375"/>
                </a:lnTo>
                <a:lnTo>
                  <a:pt x="94" y="347"/>
                </a:lnTo>
                <a:lnTo>
                  <a:pt x="94" y="355"/>
                </a:lnTo>
                <a:lnTo>
                  <a:pt x="94" y="385"/>
                </a:lnTo>
                <a:lnTo>
                  <a:pt x="95" y="353"/>
                </a:lnTo>
                <a:lnTo>
                  <a:pt x="95" y="376"/>
                </a:lnTo>
                <a:lnTo>
                  <a:pt x="95" y="383"/>
                </a:lnTo>
                <a:lnTo>
                  <a:pt x="96" y="379"/>
                </a:lnTo>
                <a:lnTo>
                  <a:pt x="96" y="363"/>
                </a:lnTo>
                <a:lnTo>
                  <a:pt x="96" y="380"/>
                </a:lnTo>
                <a:lnTo>
                  <a:pt x="97" y="368"/>
                </a:lnTo>
                <a:lnTo>
                  <a:pt x="97" y="348"/>
                </a:lnTo>
                <a:lnTo>
                  <a:pt x="97" y="343"/>
                </a:lnTo>
                <a:lnTo>
                  <a:pt x="97" y="342"/>
                </a:lnTo>
                <a:lnTo>
                  <a:pt x="98" y="257"/>
                </a:lnTo>
                <a:lnTo>
                  <a:pt x="98" y="220"/>
                </a:lnTo>
                <a:lnTo>
                  <a:pt x="98" y="222"/>
                </a:lnTo>
                <a:lnTo>
                  <a:pt x="98" y="240"/>
                </a:lnTo>
                <a:lnTo>
                  <a:pt x="99" y="265"/>
                </a:lnTo>
                <a:lnTo>
                  <a:pt x="99" y="213"/>
                </a:lnTo>
                <a:lnTo>
                  <a:pt x="100" y="150"/>
                </a:lnTo>
                <a:lnTo>
                  <a:pt x="100" y="98"/>
                </a:lnTo>
                <a:lnTo>
                  <a:pt x="100" y="90"/>
                </a:lnTo>
                <a:lnTo>
                  <a:pt x="100" y="102"/>
                </a:lnTo>
                <a:lnTo>
                  <a:pt x="101" y="106"/>
                </a:lnTo>
                <a:lnTo>
                  <a:pt x="101" y="93"/>
                </a:lnTo>
                <a:lnTo>
                  <a:pt x="101" y="80"/>
                </a:lnTo>
                <a:lnTo>
                  <a:pt x="102" y="69"/>
                </a:lnTo>
                <a:lnTo>
                  <a:pt x="102" y="67"/>
                </a:lnTo>
                <a:lnTo>
                  <a:pt x="102" y="64"/>
                </a:lnTo>
                <a:lnTo>
                  <a:pt x="102" y="53"/>
                </a:lnTo>
                <a:lnTo>
                  <a:pt x="103" y="45"/>
                </a:lnTo>
                <a:lnTo>
                  <a:pt x="103" y="56"/>
                </a:lnTo>
                <a:lnTo>
                  <a:pt x="104" y="48"/>
                </a:lnTo>
                <a:lnTo>
                  <a:pt x="104" y="56"/>
                </a:lnTo>
                <a:lnTo>
                  <a:pt x="104" y="62"/>
                </a:lnTo>
                <a:lnTo>
                  <a:pt x="104" y="57"/>
                </a:lnTo>
                <a:lnTo>
                  <a:pt x="105" y="72"/>
                </a:lnTo>
                <a:lnTo>
                  <a:pt x="105" y="70"/>
                </a:lnTo>
                <a:lnTo>
                  <a:pt x="105" y="70"/>
                </a:lnTo>
                <a:lnTo>
                  <a:pt x="106" y="52"/>
                </a:lnTo>
                <a:lnTo>
                  <a:pt x="106" y="63"/>
                </a:lnTo>
                <a:lnTo>
                  <a:pt x="106" y="88"/>
                </a:lnTo>
                <a:lnTo>
                  <a:pt x="107" y="109"/>
                </a:lnTo>
                <a:lnTo>
                  <a:pt x="107" y="132"/>
                </a:lnTo>
                <a:lnTo>
                  <a:pt x="107" y="175"/>
                </a:lnTo>
                <a:lnTo>
                  <a:pt x="108" y="202"/>
                </a:lnTo>
                <a:lnTo>
                  <a:pt x="108" y="168"/>
                </a:lnTo>
                <a:lnTo>
                  <a:pt x="108" y="61"/>
                </a:lnTo>
                <a:lnTo>
                  <a:pt x="108" y="36"/>
                </a:lnTo>
                <a:lnTo>
                  <a:pt x="109" y="32"/>
                </a:lnTo>
                <a:lnTo>
                  <a:pt x="109" y="47"/>
                </a:lnTo>
                <a:lnTo>
                  <a:pt x="109" y="38"/>
                </a:lnTo>
                <a:lnTo>
                  <a:pt x="110" y="28"/>
                </a:lnTo>
                <a:lnTo>
                  <a:pt x="110" y="45"/>
                </a:lnTo>
                <a:lnTo>
                  <a:pt x="110" y="28"/>
                </a:lnTo>
                <a:lnTo>
                  <a:pt x="111" y="31"/>
                </a:lnTo>
                <a:lnTo>
                  <a:pt x="111" y="42"/>
                </a:lnTo>
                <a:lnTo>
                  <a:pt x="111" y="38"/>
                </a:lnTo>
                <a:lnTo>
                  <a:pt x="112" y="40"/>
                </a:lnTo>
                <a:lnTo>
                  <a:pt x="112" y="55"/>
                </a:lnTo>
                <a:lnTo>
                  <a:pt x="112" y="65"/>
                </a:lnTo>
                <a:lnTo>
                  <a:pt x="112" y="62"/>
                </a:lnTo>
                <a:lnTo>
                  <a:pt x="113" y="58"/>
                </a:lnTo>
                <a:lnTo>
                  <a:pt x="113" y="46"/>
                </a:lnTo>
                <a:lnTo>
                  <a:pt x="113" y="37"/>
                </a:lnTo>
                <a:lnTo>
                  <a:pt x="113" y="36"/>
                </a:lnTo>
                <a:lnTo>
                  <a:pt x="114" y="33"/>
                </a:lnTo>
                <a:lnTo>
                  <a:pt x="114" y="104"/>
                </a:lnTo>
                <a:lnTo>
                  <a:pt x="115" y="230"/>
                </a:lnTo>
                <a:lnTo>
                  <a:pt x="115" y="287"/>
                </a:lnTo>
                <a:lnTo>
                  <a:pt x="115" y="316"/>
                </a:lnTo>
                <a:lnTo>
                  <a:pt x="115" y="383"/>
                </a:lnTo>
                <a:lnTo>
                  <a:pt x="116" y="343"/>
                </a:lnTo>
                <a:lnTo>
                  <a:pt x="116" y="297"/>
                </a:lnTo>
                <a:lnTo>
                  <a:pt x="116" y="276"/>
                </a:lnTo>
                <a:lnTo>
                  <a:pt x="117" y="298"/>
                </a:lnTo>
                <a:lnTo>
                  <a:pt x="117" y="286"/>
                </a:lnTo>
                <a:lnTo>
                  <a:pt x="117" y="268"/>
                </a:lnTo>
                <a:lnTo>
                  <a:pt x="118" y="264"/>
                </a:lnTo>
                <a:lnTo>
                  <a:pt x="118" y="256"/>
                </a:lnTo>
                <a:lnTo>
                  <a:pt x="118" y="253"/>
                </a:lnTo>
                <a:lnTo>
                  <a:pt x="119" y="255"/>
                </a:lnTo>
                <a:lnTo>
                  <a:pt x="119" y="242"/>
                </a:lnTo>
                <a:lnTo>
                  <a:pt x="119" y="221"/>
                </a:lnTo>
                <a:lnTo>
                  <a:pt x="119" y="223"/>
                </a:lnTo>
                <a:lnTo>
                  <a:pt x="120" y="198"/>
                </a:lnTo>
                <a:lnTo>
                  <a:pt x="120" y="207"/>
                </a:lnTo>
                <a:lnTo>
                  <a:pt x="120" y="198"/>
                </a:lnTo>
                <a:lnTo>
                  <a:pt x="121" y="195"/>
                </a:lnTo>
                <a:lnTo>
                  <a:pt x="121" y="215"/>
                </a:lnTo>
                <a:lnTo>
                  <a:pt x="121" y="208"/>
                </a:lnTo>
                <a:lnTo>
                  <a:pt x="122" y="194"/>
                </a:lnTo>
                <a:lnTo>
                  <a:pt x="122" y="194"/>
                </a:lnTo>
                <a:lnTo>
                  <a:pt x="122" y="180"/>
                </a:lnTo>
                <a:lnTo>
                  <a:pt x="123" y="177"/>
                </a:lnTo>
                <a:lnTo>
                  <a:pt x="123" y="195"/>
                </a:lnTo>
                <a:lnTo>
                  <a:pt x="123" y="224"/>
                </a:lnTo>
                <a:lnTo>
                  <a:pt x="123" y="248"/>
                </a:lnTo>
                <a:lnTo>
                  <a:pt x="124" y="204"/>
                </a:lnTo>
                <a:lnTo>
                  <a:pt x="124" y="159"/>
                </a:lnTo>
                <a:lnTo>
                  <a:pt x="124" y="134"/>
                </a:lnTo>
                <a:lnTo>
                  <a:pt x="124" y="126"/>
                </a:lnTo>
                <a:lnTo>
                  <a:pt x="125" y="117"/>
                </a:lnTo>
                <a:lnTo>
                  <a:pt x="125" y="161"/>
                </a:lnTo>
                <a:lnTo>
                  <a:pt x="126" y="194"/>
                </a:lnTo>
                <a:lnTo>
                  <a:pt x="126" y="217"/>
                </a:lnTo>
                <a:lnTo>
                  <a:pt x="126" y="251"/>
                </a:lnTo>
                <a:lnTo>
                  <a:pt x="127" y="232"/>
                </a:lnTo>
                <a:lnTo>
                  <a:pt x="127" y="230"/>
                </a:lnTo>
                <a:lnTo>
                  <a:pt x="127" y="214"/>
                </a:lnTo>
                <a:lnTo>
                  <a:pt x="127" y="203"/>
                </a:lnTo>
                <a:lnTo>
                  <a:pt x="128" y="143"/>
                </a:lnTo>
                <a:lnTo>
                  <a:pt x="128" y="108"/>
                </a:lnTo>
                <a:lnTo>
                  <a:pt x="129" y="97"/>
                </a:lnTo>
                <a:lnTo>
                  <a:pt x="129" y="93"/>
                </a:lnTo>
                <a:lnTo>
                  <a:pt x="129" y="99"/>
                </a:lnTo>
                <a:lnTo>
                  <a:pt x="129" y="105"/>
                </a:lnTo>
                <a:lnTo>
                  <a:pt x="130" y="121"/>
                </a:lnTo>
                <a:lnTo>
                  <a:pt x="130" y="137"/>
                </a:lnTo>
                <a:lnTo>
                  <a:pt x="130" y="135"/>
                </a:lnTo>
                <a:lnTo>
                  <a:pt x="130" y="145"/>
                </a:lnTo>
                <a:lnTo>
                  <a:pt x="131" y="187"/>
                </a:lnTo>
                <a:lnTo>
                  <a:pt x="131" y="207"/>
                </a:lnTo>
                <a:lnTo>
                  <a:pt x="131" y="194"/>
                </a:lnTo>
                <a:lnTo>
                  <a:pt x="132" y="143"/>
                </a:lnTo>
                <a:lnTo>
                  <a:pt x="132" y="121"/>
                </a:lnTo>
                <a:lnTo>
                  <a:pt x="132" y="116"/>
                </a:lnTo>
                <a:lnTo>
                  <a:pt x="133" y="101"/>
                </a:lnTo>
                <a:lnTo>
                  <a:pt x="133" y="110"/>
                </a:lnTo>
                <a:lnTo>
                  <a:pt x="133" y="110"/>
                </a:lnTo>
                <a:lnTo>
                  <a:pt x="134" y="98"/>
                </a:lnTo>
                <a:lnTo>
                  <a:pt x="134" y="99"/>
                </a:lnTo>
                <a:lnTo>
                  <a:pt x="134" y="95"/>
                </a:lnTo>
                <a:lnTo>
                  <a:pt x="134" y="107"/>
                </a:lnTo>
                <a:lnTo>
                  <a:pt x="135" y="90"/>
                </a:lnTo>
                <a:lnTo>
                  <a:pt x="135" y="94"/>
                </a:lnTo>
                <a:lnTo>
                  <a:pt x="135" y="94"/>
                </a:lnTo>
                <a:lnTo>
                  <a:pt x="136" y="80"/>
                </a:lnTo>
                <a:lnTo>
                  <a:pt x="136" y="85"/>
                </a:lnTo>
                <a:lnTo>
                  <a:pt x="136" y="82"/>
                </a:lnTo>
                <a:lnTo>
                  <a:pt x="137" y="89"/>
                </a:lnTo>
                <a:lnTo>
                  <a:pt x="137" y="82"/>
                </a:lnTo>
                <a:lnTo>
                  <a:pt x="137" y="82"/>
                </a:lnTo>
                <a:lnTo>
                  <a:pt x="138" y="84"/>
                </a:lnTo>
                <a:lnTo>
                  <a:pt x="138" y="93"/>
                </a:lnTo>
                <a:lnTo>
                  <a:pt x="138" y="98"/>
                </a:lnTo>
                <a:lnTo>
                  <a:pt x="138" y="99"/>
                </a:lnTo>
                <a:lnTo>
                  <a:pt x="139" y="78"/>
                </a:lnTo>
                <a:lnTo>
                  <a:pt x="139" y="95"/>
                </a:lnTo>
                <a:lnTo>
                  <a:pt x="140" y="152"/>
                </a:lnTo>
                <a:lnTo>
                  <a:pt x="140" y="196"/>
                </a:lnTo>
                <a:lnTo>
                  <a:pt x="140" y="133"/>
                </a:lnTo>
                <a:lnTo>
                  <a:pt x="140" y="85"/>
                </a:lnTo>
                <a:lnTo>
                  <a:pt x="141" y="117"/>
                </a:lnTo>
                <a:lnTo>
                  <a:pt x="141" y="120"/>
                </a:lnTo>
                <a:lnTo>
                  <a:pt x="141" y="113"/>
                </a:lnTo>
                <a:lnTo>
                  <a:pt x="141" y="119"/>
                </a:lnTo>
                <a:lnTo>
                  <a:pt x="142" y="114"/>
                </a:lnTo>
                <a:lnTo>
                  <a:pt x="142" y="123"/>
                </a:lnTo>
                <a:lnTo>
                  <a:pt x="142" y="122"/>
                </a:lnTo>
                <a:lnTo>
                  <a:pt x="143" y="123"/>
                </a:lnTo>
                <a:lnTo>
                  <a:pt x="143" y="120"/>
                </a:lnTo>
                <a:lnTo>
                  <a:pt x="143" y="115"/>
                </a:lnTo>
                <a:lnTo>
                  <a:pt x="144" y="111"/>
                </a:lnTo>
                <a:lnTo>
                  <a:pt x="144" y="103"/>
                </a:lnTo>
                <a:lnTo>
                  <a:pt x="144" y="107"/>
                </a:lnTo>
                <a:lnTo>
                  <a:pt x="145" y="106"/>
                </a:lnTo>
                <a:lnTo>
                  <a:pt x="145" y="98"/>
                </a:lnTo>
                <a:lnTo>
                  <a:pt x="145" y="98"/>
                </a:lnTo>
                <a:lnTo>
                  <a:pt x="145" y="101"/>
                </a:lnTo>
                <a:lnTo>
                  <a:pt x="146" y="97"/>
                </a:lnTo>
                <a:lnTo>
                  <a:pt x="146" y="137"/>
                </a:lnTo>
                <a:lnTo>
                  <a:pt x="146" y="122"/>
                </a:lnTo>
                <a:lnTo>
                  <a:pt x="147" y="185"/>
                </a:lnTo>
                <a:lnTo>
                  <a:pt x="147" y="326"/>
                </a:lnTo>
                <a:lnTo>
                  <a:pt x="147" y="354"/>
                </a:lnTo>
                <a:lnTo>
                  <a:pt x="148" y="381"/>
                </a:lnTo>
                <a:lnTo>
                  <a:pt x="148" y="393"/>
                </a:lnTo>
                <a:lnTo>
                  <a:pt x="148" y="399"/>
                </a:lnTo>
                <a:lnTo>
                  <a:pt x="149" y="373"/>
                </a:lnTo>
                <a:lnTo>
                  <a:pt x="149" y="363"/>
                </a:lnTo>
                <a:lnTo>
                  <a:pt x="149" y="330"/>
                </a:lnTo>
                <a:lnTo>
                  <a:pt x="149" y="336"/>
                </a:lnTo>
                <a:lnTo>
                  <a:pt x="150" y="328"/>
                </a:lnTo>
                <a:lnTo>
                  <a:pt x="150" y="329"/>
                </a:lnTo>
                <a:lnTo>
                  <a:pt x="151" y="334"/>
                </a:lnTo>
                <a:lnTo>
                  <a:pt x="151" y="324"/>
                </a:lnTo>
                <a:lnTo>
                  <a:pt x="151" y="335"/>
                </a:lnTo>
                <a:lnTo>
                  <a:pt x="151" y="335"/>
                </a:lnTo>
                <a:lnTo>
                  <a:pt x="152" y="343"/>
                </a:lnTo>
                <a:lnTo>
                  <a:pt x="152" y="348"/>
                </a:lnTo>
                <a:lnTo>
                  <a:pt x="152" y="342"/>
                </a:lnTo>
                <a:lnTo>
                  <a:pt x="153" y="351"/>
                </a:lnTo>
                <a:lnTo>
                  <a:pt x="153" y="366"/>
                </a:lnTo>
                <a:lnTo>
                  <a:pt x="153" y="360"/>
                </a:lnTo>
                <a:lnTo>
                  <a:pt x="153" y="380"/>
                </a:lnTo>
                <a:lnTo>
                  <a:pt x="154" y="377"/>
                </a:lnTo>
                <a:lnTo>
                  <a:pt x="154" y="380"/>
                </a:lnTo>
                <a:lnTo>
                  <a:pt x="155" y="376"/>
                </a:lnTo>
                <a:lnTo>
                  <a:pt x="155" y="347"/>
                </a:lnTo>
                <a:lnTo>
                  <a:pt x="155" y="353"/>
                </a:lnTo>
                <a:lnTo>
                  <a:pt x="155" y="354"/>
                </a:lnTo>
                <a:lnTo>
                  <a:pt x="156" y="358"/>
                </a:lnTo>
                <a:lnTo>
                  <a:pt x="156" y="358"/>
                </a:lnTo>
                <a:lnTo>
                  <a:pt x="156" y="357"/>
                </a:lnTo>
                <a:lnTo>
                  <a:pt x="156" y="387"/>
                </a:lnTo>
                <a:lnTo>
                  <a:pt x="157" y="353"/>
                </a:lnTo>
                <a:lnTo>
                  <a:pt x="157" y="336"/>
                </a:lnTo>
                <a:lnTo>
                  <a:pt x="158" y="327"/>
                </a:lnTo>
                <a:lnTo>
                  <a:pt x="158" y="351"/>
                </a:lnTo>
                <a:lnTo>
                  <a:pt x="158" y="342"/>
                </a:lnTo>
                <a:lnTo>
                  <a:pt x="158" y="329"/>
                </a:lnTo>
                <a:lnTo>
                  <a:pt x="159" y="335"/>
                </a:lnTo>
                <a:lnTo>
                  <a:pt x="159" y="343"/>
                </a:lnTo>
                <a:lnTo>
                  <a:pt x="159" y="316"/>
                </a:lnTo>
                <a:lnTo>
                  <a:pt x="160" y="321"/>
                </a:lnTo>
                <a:lnTo>
                  <a:pt x="160" y="333"/>
                </a:lnTo>
                <a:lnTo>
                  <a:pt x="160" y="353"/>
                </a:lnTo>
                <a:lnTo>
                  <a:pt x="160" y="343"/>
                </a:lnTo>
                <a:lnTo>
                  <a:pt x="161" y="350"/>
                </a:lnTo>
                <a:lnTo>
                  <a:pt x="161" y="316"/>
                </a:lnTo>
                <a:lnTo>
                  <a:pt x="162" y="310"/>
                </a:lnTo>
                <a:lnTo>
                  <a:pt x="162" y="280"/>
                </a:lnTo>
                <a:lnTo>
                  <a:pt x="162" y="262"/>
                </a:lnTo>
                <a:lnTo>
                  <a:pt x="162" y="257"/>
                </a:lnTo>
                <a:lnTo>
                  <a:pt x="163" y="286"/>
                </a:lnTo>
                <a:lnTo>
                  <a:pt x="163" y="294"/>
                </a:lnTo>
                <a:lnTo>
                  <a:pt x="163" y="279"/>
                </a:lnTo>
                <a:lnTo>
                  <a:pt x="164" y="331"/>
                </a:lnTo>
                <a:lnTo>
                  <a:pt x="164" y="299"/>
                </a:lnTo>
                <a:lnTo>
                  <a:pt x="164" y="210"/>
                </a:lnTo>
                <a:lnTo>
                  <a:pt x="164" y="167"/>
                </a:lnTo>
                <a:lnTo>
                  <a:pt x="165" y="191"/>
                </a:lnTo>
                <a:lnTo>
                  <a:pt x="165" y="167"/>
                </a:lnTo>
                <a:lnTo>
                  <a:pt x="166" y="179"/>
                </a:lnTo>
                <a:lnTo>
                  <a:pt x="166" y="179"/>
                </a:lnTo>
                <a:lnTo>
                  <a:pt x="166" y="136"/>
                </a:lnTo>
                <a:lnTo>
                  <a:pt x="166" y="145"/>
                </a:lnTo>
                <a:lnTo>
                  <a:pt x="167" y="157"/>
                </a:lnTo>
                <a:lnTo>
                  <a:pt x="167" y="153"/>
                </a:lnTo>
                <a:lnTo>
                  <a:pt x="167" y="144"/>
                </a:lnTo>
                <a:lnTo>
                  <a:pt x="168" y="140"/>
                </a:lnTo>
                <a:lnTo>
                  <a:pt x="168" y="137"/>
                </a:lnTo>
                <a:lnTo>
                  <a:pt x="168" y="142"/>
                </a:lnTo>
                <a:lnTo>
                  <a:pt x="169" y="135"/>
                </a:lnTo>
                <a:lnTo>
                  <a:pt x="169" y="131"/>
                </a:lnTo>
                <a:lnTo>
                  <a:pt x="169" y="124"/>
                </a:lnTo>
                <a:lnTo>
                  <a:pt x="170" y="126"/>
                </a:lnTo>
                <a:lnTo>
                  <a:pt x="170" y="125"/>
                </a:lnTo>
                <a:lnTo>
                  <a:pt x="170" y="145"/>
                </a:lnTo>
                <a:lnTo>
                  <a:pt x="170" y="136"/>
                </a:lnTo>
                <a:lnTo>
                  <a:pt x="171" y="132"/>
                </a:lnTo>
                <a:lnTo>
                  <a:pt x="171" y="121"/>
                </a:lnTo>
                <a:lnTo>
                  <a:pt x="171" y="125"/>
                </a:lnTo>
                <a:lnTo>
                  <a:pt x="171" y="115"/>
                </a:lnTo>
                <a:lnTo>
                  <a:pt x="172" y="162"/>
                </a:lnTo>
                <a:lnTo>
                  <a:pt x="172" y="189"/>
                </a:lnTo>
                <a:lnTo>
                  <a:pt x="173" y="197"/>
                </a:lnTo>
                <a:lnTo>
                  <a:pt x="173" y="151"/>
                </a:lnTo>
                <a:lnTo>
                  <a:pt x="173" y="97"/>
                </a:lnTo>
                <a:lnTo>
                  <a:pt x="173" y="98"/>
                </a:lnTo>
                <a:lnTo>
                  <a:pt x="174" y="109"/>
                </a:lnTo>
                <a:lnTo>
                  <a:pt x="174" y="119"/>
                </a:lnTo>
                <a:lnTo>
                  <a:pt x="174" y="120"/>
                </a:lnTo>
                <a:lnTo>
                  <a:pt x="175" y="113"/>
                </a:lnTo>
                <a:lnTo>
                  <a:pt x="175" y="102"/>
                </a:lnTo>
                <a:lnTo>
                  <a:pt x="175" y="113"/>
                </a:lnTo>
                <a:lnTo>
                  <a:pt x="175" y="105"/>
                </a:lnTo>
                <a:lnTo>
                  <a:pt x="176" y="105"/>
                </a:lnTo>
                <a:lnTo>
                  <a:pt x="176" y="125"/>
                </a:lnTo>
                <a:lnTo>
                  <a:pt x="177" y="122"/>
                </a:lnTo>
                <a:lnTo>
                  <a:pt x="177" y="108"/>
                </a:lnTo>
                <a:lnTo>
                  <a:pt x="177" y="115"/>
                </a:lnTo>
                <a:lnTo>
                  <a:pt x="177" y="115"/>
                </a:lnTo>
                <a:lnTo>
                  <a:pt x="178" y="106"/>
                </a:lnTo>
                <a:lnTo>
                  <a:pt x="178" y="99"/>
                </a:lnTo>
                <a:lnTo>
                  <a:pt x="178" y="77"/>
                </a:lnTo>
                <a:lnTo>
                  <a:pt x="179" y="76"/>
                </a:lnTo>
                <a:lnTo>
                  <a:pt x="179" y="99"/>
                </a:lnTo>
                <a:lnTo>
                  <a:pt x="179" y="124"/>
                </a:lnTo>
                <a:lnTo>
                  <a:pt x="180" y="210"/>
                </a:lnTo>
                <a:lnTo>
                  <a:pt x="180" y="299"/>
                </a:lnTo>
                <a:lnTo>
                  <a:pt x="180" y="384"/>
                </a:lnTo>
                <a:lnTo>
                  <a:pt x="181" y="356"/>
                </a:lnTo>
                <a:lnTo>
                  <a:pt x="181" y="316"/>
                </a:lnTo>
                <a:lnTo>
                  <a:pt x="181" y="268"/>
                </a:lnTo>
                <a:lnTo>
                  <a:pt x="181" y="266"/>
                </a:lnTo>
                <a:lnTo>
                  <a:pt x="182" y="264"/>
                </a:lnTo>
                <a:lnTo>
                  <a:pt x="182" y="262"/>
                </a:lnTo>
                <a:lnTo>
                  <a:pt x="182" y="236"/>
                </a:lnTo>
                <a:lnTo>
                  <a:pt x="182" y="245"/>
                </a:lnTo>
                <a:lnTo>
                  <a:pt x="183" y="243"/>
                </a:lnTo>
                <a:lnTo>
                  <a:pt x="183" y="222"/>
                </a:lnTo>
                <a:lnTo>
                  <a:pt x="184" y="229"/>
                </a:lnTo>
                <a:lnTo>
                  <a:pt x="184" y="227"/>
                </a:lnTo>
                <a:lnTo>
                  <a:pt x="184" y="220"/>
                </a:lnTo>
                <a:lnTo>
                  <a:pt x="184" y="199"/>
                </a:lnTo>
                <a:lnTo>
                  <a:pt x="185" y="194"/>
                </a:lnTo>
                <a:lnTo>
                  <a:pt x="185" y="192"/>
                </a:lnTo>
                <a:lnTo>
                  <a:pt x="185" y="174"/>
                </a:lnTo>
                <a:lnTo>
                  <a:pt x="186" y="169"/>
                </a:lnTo>
                <a:lnTo>
                  <a:pt x="186" y="188"/>
                </a:lnTo>
                <a:lnTo>
                  <a:pt x="186" y="171"/>
                </a:lnTo>
                <a:lnTo>
                  <a:pt x="186" y="180"/>
                </a:lnTo>
                <a:lnTo>
                  <a:pt x="187" y="185"/>
                </a:lnTo>
                <a:lnTo>
                  <a:pt x="187" y="183"/>
                </a:lnTo>
                <a:lnTo>
                  <a:pt x="188" y="169"/>
                </a:lnTo>
                <a:lnTo>
                  <a:pt x="188" y="177"/>
                </a:lnTo>
                <a:lnTo>
                  <a:pt x="188" y="175"/>
                </a:lnTo>
                <a:lnTo>
                  <a:pt x="188" y="202"/>
                </a:lnTo>
                <a:lnTo>
                  <a:pt x="189" y="189"/>
                </a:lnTo>
                <a:lnTo>
                  <a:pt x="189" y="145"/>
                </a:lnTo>
                <a:lnTo>
                  <a:pt x="189" y="123"/>
                </a:lnTo>
                <a:lnTo>
                  <a:pt x="190" y="123"/>
                </a:lnTo>
                <a:lnTo>
                  <a:pt x="190" y="129"/>
                </a:lnTo>
                <a:lnTo>
                  <a:pt x="190" y="132"/>
                </a:lnTo>
                <a:lnTo>
                  <a:pt x="191" y="143"/>
                </a:lnTo>
                <a:lnTo>
                  <a:pt x="191" y="150"/>
                </a:lnTo>
                <a:lnTo>
                  <a:pt x="191" y="150"/>
                </a:lnTo>
                <a:lnTo>
                  <a:pt x="192" y="184"/>
                </a:lnTo>
                <a:lnTo>
                  <a:pt x="192" y="203"/>
                </a:lnTo>
                <a:lnTo>
                  <a:pt x="192" y="200"/>
                </a:lnTo>
                <a:lnTo>
                  <a:pt x="192" y="179"/>
                </a:lnTo>
                <a:lnTo>
                  <a:pt x="193" y="134"/>
                </a:lnTo>
                <a:lnTo>
                  <a:pt x="193" y="143"/>
                </a:lnTo>
                <a:lnTo>
                  <a:pt x="193" y="128"/>
                </a:lnTo>
                <a:lnTo>
                  <a:pt x="194" y="123"/>
                </a:lnTo>
                <a:lnTo>
                  <a:pt x="194" y="130"/>
                </a:lnTo>
                <a:lnTo>
                  <a:pt x="194" y="121"/>
                </a:lnTo>
                <a:lnTo>
                  <a:pt x="195" y="130"/>
                </a:lnTo>
                <a:lnTo>
                  <a:pt x="195" y="121"/>
                </a:lnTo>
                <a:lnTo>
                  <a:pt x="195" y="117"/>
                </a:lnTo>
                <a:lnTo>
                  <a:pt x="196" y="132"/>
                </a:lnTo>
                <a:lnTo>
                  <a:pt x="196" y="172"/>
                </a:lnTo>
                <a:lnTo>
                  <a:pt x="196" y="205"/>
                </a:lnTo>
                <a:lnTo>
                  <a:pt x="196" y="176"/>
                </a:lnTo>
                <a:lnTo>
                  <a:pt x="197" y="153"/>
                </a:lnTo>
                <a:lnTo>
                  <a:pt x="197" y="143"/>
                </a:lnTo>
                <a:lnTo>
                  <a:pt x="197" y="128"/>
                </a:lnTo>
                <a:lnTo>
                  <a:pt x="197" y="120"/>
                </a:lnTo>
                <a:lnTo>
                  <a:pt x="198" y="120"/>
                </a:lnTo>
                <a:lnTo>
                  <a:pt x="198" y="131"/>
                </a:lnTo>
                <a:lnTo>
                  <a:pt x="199" y="121"/>
                </a:lnTo>
                <a:lnTo>
                  <a:pt x="199" y="111"/>
                </a:lnTo>
                <a:lnTo>
                  <a:pt x="199" y="109"/>
                </a:lnTo>
                <a:lnTo>
                  <a:pt x="199" y="112"/>
                </a:lnTo>
                <a:lnTo>
                  <a:pt x="200" y="96"/>
                </a:lnTo>
                <a:lnTo>
                  <a:pt x="200" y="101"/>
                </a:lnTo>
                <a:lnTo>
                  <a:pt x="200" y="98"/>
                </a:lnTo>
                <a:lnTo>
                  <a:pt x="201" y="97"/>
                </a:lnTo>
                <a:lnTo>
                  <a:pt x="201" y="95"/>
                </a:lnTo>
                <a:lnTo>
                  <a:pt x="201" y="81"/>
                </a:lnTo>
                <a:lnTo>
                  <a:pt x="202" y="83"/>
                </a:lnTo>
                <a:lnTo>
                  <a:pt x="202" y="88"/>
                </a:lnTo>
                <a:lnTo>
                  <a:pt x="202" y="89"/>
                </a:lnTo>
                <a:lnTo>
                  <a:pt x="203" y="84"/>
                </a:lnTo>
                <a:lnTo>
                  <a:pt x="203" y="87"/>
                </a:lnTo>
                <a:lnTo>
                  <a:pt x="203" y="74"/>
                </a:lnTo>
                <a:lnTo>
                  <a:pt x="203" y="83"/>
                </a:lnTo>
                <a:lnTo>
                  <a:pt x="204" y="115"/>
                </a:lnTo>
                <a:lnTo>
                  <a:pt x="204" y="120"/>
                </a:lnTo>
                <a:lnTo>
                  <a:pt x="204" y="135"/>
                </a:lnTo>
                <a:lnTo>
                  <a:pt x="205" y="148"/>
                </a:lnTo>
                <a:lnTo>
                  <a:pt x="205" y="228"/>
                </a:lnTo>
                <a:lnTo>
                  <a:pt x="205" y="199"/>
                </a:lnTo>
                <a:lnTo>
                  <a:pt x="206" y="89"/>
                </a:lnTo>
                <a:lnTo>
                  <a:pt x="206" y="95"/>
                </a:lnTo>
                <a:lnTo>
                  <a:pt x="206" y="111"/>
                </a:lnTo>
                <a:lnTo>
                  <a:pt x="207" y="107"/>
                </a:lnTo>
                <a:lnTo>
                  <a:pt x="207" y="104"/>
                </a:lnTo>
                <a:lnTo>
                  <a:pt x="207" y="83"/>
                </a:lnTo>
                <a:lnTo>
                  <a:pt x="207" y="97"/>
                </a:lnTo>
                <a:lnTo>
                  <a:pt x="208" y="100"/>
                </a:lnTo>
                <a:lnTo>
                  <a:pt x="208" y="98"/>
                </a:lnTo>
                <a:lnTo>
                  <a:pt x="208" y="78"/>
                </a:lnTo>
                <a:lnTo>
                  <a:pt x="209" y="76"/>
                </a:lnTo>
                <a:lnTo>
                  <a:pt x="209" y="83"/>
                </a:lnTo>
                <a:lnTo>
                  <a:pt x="209" y="89"/>
                </a:lnTo>
                <a:lnTo>
                  <a:pt x="210" y="93"/>
                </a:lnTo>
                <a:lnTo>
                  <a:pt x="210" y="90"/>
                </a:lnTo>
                <a:lnTo>
                  <a:pt x="210" y="96"/>
                </a:lnTo>
                <a:lnTo>
                  <a:pt x="211" y="110"/>
                </a:lnTo>
                <a:lnTo>
                  <a:pt x="211" y="107"/>
                </a:lnTo>
                <a:lnTo>
                  <a:pt x="211" y="119"/>
                </a:lnTo>
                <a:lnTo>
                  <a:pt x="211" y="134"/>
                </a:lnTo>
                <a:lnTo>
                  <a:pt x="212" y="143"/>
                </a:lnTo>
                <a:lnTo>
                  <a:pt x="212" y="246"/>
                </a:lnTo>
                <a:lnTo>
                  <a:pt x="213" y="366"/>
                </a:lnTo>
                <a:lnTo>
                  <a:pt x="213" y="381"/>
                </a:lnTo>
                <a:lnTo>
                  <a:pt x="213" y="445"/>
                </a:lnTo>
                <a:lnTo>
                  <a:pt x="213" y="467"/>
                </a:lnTo>
                <a:lnTo>
                  <a:pt x="214" y="474"/>
                </a:lnTo>
                <a:lnTo>
                  <a:pt x="214" y="472"/>
                </a:lnTo>
                <a:lnTo>
                  <a:pt x="214" y="440"/>
                </a:lnTo>
                <a:lnTo>
                  <a:pt x="214" y="425"/>
                </a:lnTo>
                <a:lnTo>
                  <a:pt x="215" y="437"/>
                </a:lnTo>
                <a:lnTo>
                  <a:pt x="215" y="402"/>
                </a:lnTo>
                <a:lnTo>
                  <a:pt x="215" y="434"/>
                </a:lnTo>
                <a:lnTo>
                  <a:pt x="216" y="435"/>
                </a:lnTo>
                <a:lnTo>
                  <a:pt x="216" y="407"/>
                </a:lnTo>
                <a:lnTo>
                  <a:pt x="216" y="417"/>
                </a:lnTo>
                <a:lnTo>
                  <a:pt x="217" y="400"/>
                </a:lnTo>
                <a:lnTo>
                  <a:pt x="217" y="394"/>
                </a:lnTo>
                <a:lnTo>
                  <a:pt x="217" y="374"/>
                </a:lnTo>
                <a:lnTo>
                  <a:pt x="218" y="398"/>
                </a:lnTo>
                <a:lnTo>
                  <a:pt x="218" y="400"/>
                </a:lnTo>
                <a:lnTo>
                  <a:pt x="218" y="351"/>
                </a:lnTo>
                <a:lnTo>
                  <a:pt x="218" y="340"/>
                </a:lnTo>
                <a:lnTo>
                  <a:pt x="219" y="361"/>
                </a:lnTo>
                <a:lnTo>
                  <a:pt x="219" y="368"/>
                </a:lnTo>
                <a:lnTo>
                  <a:pt x="219" y="370"/>
                </a:lnTo>
                <a:lnTo>
                  <a:pt x="220" y="380"/>
                </a:lnTo>
                <a:lnTo>
                  <a:pt x="220" y="357"/>
                </a:lnTo>
                <a:lnTo>
                  <a:pt x="220" y="355"/>
                </a:lnTo>
                <a:lnTo>
                  <a:pt x="221" y="382"/>
                </a:lnTo>
                <a:lnTo>
                  <a:pt x="221" y="391"/>
                </a:lnTo>
                <a:lnTo>
                  <a:pt x="221" y="366"/>
                </a:lnTo>
                <a:lnTo>
                  <a:pt x="222" y="345"/>
                </a:lnTo>
                <a:lnTo>
                  <a:pt x="222" y="317"/>
                </a:lnTo>
                <a:lnTo>
                  <a:pt x="222" y="346"/>
                </a:lnTo>
                <a:lnTo>
                  <a:pt x="222" y="326"/>
                </a:lnTo>
                <a:lnTo>
                  <a:pt x="223" y="327"/>
                </a:lnTo>
                <a:lnTo>
                  <a:pt x="223" y="327"/>
                </a:lnTo>
                <a:lnTo>
                  <a:pt x="224" y="328"/>
                </a:lnTo>
                <a:lnTo>
                  <a:pt x="224" y="338"/>
                </a:lnTo>
                <a:lnTo>
                  <a:pt x="224" y="325"/>
                </a:lnTo>
                <a:lnTo>
                  <a:pt x="224" y="319"/>
                </a:lnTo>
                <a:lnTo>
                  <a:pt x="225" y="311"/>
                </a:lnTo>
                <a:lnTo>
                  <a:pt x="225" y="303"/>
                </a:lnTo>
                <a:lnTo>
                  <a:pt x="225" y="303"/>
                </a:lnTo>
                <a:lnTo>
                  <a:pt x="225" y="311"/>
                </a:lnTo>
                <a:lnTo>
                  <a:pt x="226" y="303"/>
                </a:lnTo>
                <a:lnTo>
                  <a:pt x="226" y="313"/>
                </a:lnTo>
                <a:lnTo>
                  <a:pt x="226" y="318"/>
                </a:lnTo>
                <a:lnTo>
                  <a:pt x="227" y="274"/>
                </a:lnTo>
                <a:lnTo>
                  <a:pt x="227" y="277"/>
                </a:lnTo>
                <a:lnTo>
                  <a:pt x="227" y="278"/>
                </a:lnTo>
                <a:lnTo>
                  <a:pt x="228" y="216"/>
                </a:lnTo>
                <a:lnTo>
                  <a:pt x="228" y="191"/>
                </a:lnTo>
                <a:lnTo>
                  <a:pt x="228" y="207"/>
                </a:lnTo>
                <a:lnTo>
                  <a:pt x="229" y="205"/>
                </a:lnTo>
                <a:lnTo>
                  <a:pt x="229" y="214"/>
                </a:lnTo>
                <a:lnTo>
                  <a:pt x="229" y="236"/>
                </a:lnTo>
                <a:lnTo>
                  <a:pt x="229" y="217"/>
                </a:lnTo>
                <a:lnTo>
                  <a:pt x="230" y="155"/>
                </a:lnTo>
                <a:lnTo>
                  <a:pt x="230" y="83"/>
                </a:lnTo>
                <a:lnTo>
                  <a:pt x="231" y="93"/>
                </a:lnTo>
                <a:lnTo>
                  <a:pt x="231" y="84"/>
                </a:lnTo>
                <a:lnTo>
                  <a:pt x="231" y="103"/>
                </a:lnTo>
                <a:lnTo>
                  <a:pt x="231" y="94"/>
                </a:lnTo>
                <a:lnTo>
                  <a:pt x="232" y="86"/>
                </a:lnTo>
                <a:lnTo>
                  <a:pt x="232" y="68"/>
                </a:lnTo>
                <a:lnTo>
                  <a:pt x="232" y="73"/>
                </a:lnTo>
                <a:lnTo>
                  <a:pt x="233" y="75"/>
                </a:lnTo>
                <a:lnTo>
                  <a:pt x="233" y="62"/>
                </a:lnTo>
                <a:lnTo>
                  <a:pt x="233" y="72"/>
                </a:lnTo>
                <a:lnTo>
                  <a:pt x="233" y="67"/>
                </a:lnTo>
                <a:lnTo>
                  <a:pt x="234" y="54"/>
                </a:lnTo>
                <a:lnTo>
                  <a:pt x="234" y="56"/>
                </a:lnTo>
                <a:lnTo>
                  <a:pt x="235" y="52"/>
                </a:lnTo>
                <a:lnTo>
                  <a:pt x="235" y="56"/>
                </a:lnTo>
                <a:lnTo>
                  <a:pt x="235" y="72"/>
                </a:lnTo>
                <a:lnTo>
                  <a:pt x="235" y="57"/>
                </a:lnTo>
                <a:lnTo>
                  <a:pt x="236" y="70"/>
                </a:lnTo>
                <a:lnTo>
                  <a:pt x="236" y="50"/>
                </a:lnTo>
                <a:lnTo>
                  <a:pt x="236" y="59"/>
                </a:lnTo>
                <a:lnTo>
                  <a:pt x="237" y="81"/>
                </a:lnTo>
                <a:lnTo>
                  <a:pt x="237" y="81"/>
                </a:lnTo>
                <a:lnTo>
                  <a:pt x="237" y="112"/>
                </a:lnTo>
                <a:lnTo>
                  <a:pt x="237" y="162"/>
                </a:lnTo>
                <a:lnTo>
                  <a:pt x="238" y="146"/>
                </a:lnTo>
                <a:lnTo>
                  <a:pt x="238" y="200"/>
                </a:lnTo>
                <a:lnTo>
                  <a:pt x="239" y="164"/>
                </a:lnTo>
                <a:lnTo>
                  <a:pt x="239" y="61"/>
                </a:lnTo>
                <a:lnTo>
                  <a:pt x="239" y="54"/>
                </a:lnTo>
                <a:lnTo>
                  <a:pt x="239" y="34"/>
                </a:lnTo>
                <a:lnTo>
                  <a:pt x="240" y="28"/>
                </a:lnTo>
                <a:lnTo>
                  <a:pt x="240" y="16"/>
                </a:lnTo>
                <a:lnTo>
                  <a:pt x="240" y="7"/>
                </a:lnTo>
                <a:lnTo>
                  <a:pt x="240" y="22"/>
                </a:lnTo>
                <a:lnTo>
                  <a:pt x="241" y="22"/>
                </a:lnTo>
                <a:lnTo>
                  <a:pt x="241" y="23"/>
                </a:lnTo>
                <a:lnTo>
                  <a:pt x="242" y="15"/>
                </a:lnTo>
                <a:lnTo>
                  <a:pt x="242" y="10"/>
                </a:lnTo>
                <a:lnTo>
                  <a:pt x="242" y="17"/>
                </a:lnTo>
                <a:lnTo>
                  <a:pt x="242" y="0"/>
                </a:lnTo>
                <a:lnTo>
                  <a:pt x="243" y="3"/>
                </a:lnTo>
                <a:lnTo>
                  <a:pt x="243" y="7"/>
                </a:lnTo>
                <a:lnTo>
                  <a:pt x="243" y="13"/>
                </a:lnTo>
                <a:lnTo>
                  <a:pt x="244" y="18"/>
                </a:lnTo>
                <a:lnTo>
                  <a:pt x="244" y="2"/>
                </a:lnTo>
                <a:lnTo>
                  <a:pt x="244" y="4"/>
                </a:lnTo>
                <a:lnTo>
                  <a:pt x="244" y="27"/>
                </a:lnTo>
                <a:lnTo>
                  <a:pt x="245" y="200"/>
                </a:lnTo>
                <a:lnTo>
                  <a:pt x="245" y="249"/>
                </a:lnTo>
                <a:lnTo>
                  <a:pt x="246" y="323"/>
                </a:lnTo>
                <a:lnTo>
                  <a:pt x="246" y="369"/>
                </a:lnTo>
                <a:lnTo>
                  <a:pt x="246" y="357"/>
                </a:lnTo>
                <a:lnTo>
                  <a:pt x="246" y="302"/>
                </a:lnTo>
                <a:lnTo>
                  <a:pt x="247" y="292"/>
                </a:lnTo>
                <a:lnTo>
                  <a:pt x="247" y="289"/>
                </a:lnTo>
                <a:lnTo>
                  <a:pt x="247" y="272"/>
                </a:lnTo>
                <a:lnTo>
                  <a:pt x="248" y="282"/>
                </a:lnTo>
                <a:lnTo>
                  <a:pt x="248" y="269"/>
                </a:lnTo>
                <a:lnTo>
                  <a:pt x="248" y="259"/>
                </a:lnTo>
                <a:lnTo>
                  <a:pt x="248" y="239"/>
                </a:lnTo>
                <a:lnTo>
                  <a:pt x="249" y="242"/>
                </a:lnTo>
                <a:lnTo>
                  <a:pt x="249" y="232"/>
                </a:lnTo>
                <a:lnTo>
                  <a:pt x="250" y="238"/>
                </a:lnTo>
                <a:lnTo>
                  <a:pt x="250" y="235"/>
                </a:lnTo>
                <a:lnTo>
                  <a:pt x="250" y="226"/>
                </a:lnTo>
                <a:lnTo>
                  <a:pt x="250" y="220"/>
                </a:lnTo>
                <a:lnTo>
                  <a:pt x="251" y="202"/>
                </a:lnTo>
                <a:lnTo>
                  <a:pt x="251" y="189"/>
                </a:lnTo>
                <a:lnTo>
                  <a:pt x="251" y="196"/>
                </a:lnTo>
                <a:lnTo>
                  <a:pt x="252" y="194"/>
                </a:lnTo>
                <a:lnTo>
                  <a:pt x="252" y="196"/>
                </a:lnTo>
                <a:lnTo>
                  <a:pt x="252" y="192"/>
                </a:lnTo>
                <a:lnTo>
                  <a:pt x="253" y="181"/>
                </a:lnTo>
                <a:lnTo>
                  <a:pt x="253" y="201"/>
                </a:lnTo>
                <a:lnTo>
                  <a:pt x="253" y="185"/>
                </a:lnTo>
                <a:lnTo>
                  <a:pt x="254" y="177"/>
                </a:lnTo>
                <a:lnTo>
                  <a:pt x="254" y="210"/>
                </a:lnTo>
                <a:lnTo>
                  <a:pt x="254" y="227"/>
                </a:lnTo>
                <a:lnTo>
                  <a:pt x="254" y="217"/>
                </a:lnTo>
                <a:lnTo>
                  <a:pt x="255" y="180"/>
                </a:lnTo>
                <a:lnTo>
                  <a:pt x="255" y="156"/>
                </a:lnTo>
                <a:lnTo>
                  <a:pt x="255" y="150"/>
                </a:lnTo>
                <a:lnTo>
                  <a:pt x="255" y="149"/>
                </a:lnTo>
                <a:lnTo>
                  <a:pt x="256" y="145"/>
                </a:lnTo>
                <a:lnTo>
                  <a:pt x="256" y="149"/>
                </a:lnTo>
                <a:lnTo>
                  <a:pt x="257" y="155"/>
                </a:lnTo>
                <a:lnTo>
                  <a:pt x="257" y="147"/>
                </a:lnTo>
                <a:lnTo>
                  <a:pt x="257" y="163"/>
                </a:lnTo>
                <a:lnTo>
                  <a:pt x="257" y="181"/>
                </a:lnTo>
                <a:lnTo>
                  <a:pt x="258" y="210"/>
                </a:lnTo>
                <a:lnTo>
                  <a:pt x="258" y="177"/>
                </a:lnTo>
                <a:lnTo>
                  <a:pt x="258" y="128"/>
                </a:lnTo>
                <a:lnTo>
                  <a:pt x="259" y="119"/>
                </a:lnTo>
                <a:lnTo>
                  <a:pt x="259" y="106"/>
                </a:lnTo>
                <a:lnTo>
                  <a:pt x="259" y="102"/>
                </a:lnTo>
                <a:lnTo>
                  <a:pt x="259" y="100"/>
                </a:lnTo>
                <a:lnTo>
                  <a:pt x="260" y="105"/>
                </a:lnTo>
                <a:lnTo>
                  <a:pt x="260" y="123"/>
                </a:lnTo>
                <a:lnTo>
                  <a:pt x="261" y="114"/>
                </a:lnTo>
                <a:lnTo>
                  <a:pt x="261" y="125"/>
                </a:lnTo>
                <a:lnTo>
                  <a:pt x="261" y="141"/>
                </a:lnTo>
                <a:lnTo>
                  <a:pt x="261" y="160"/>
                </a:lnTo>
                <a:lnTo>
                  <a:pt x="262" y="182"/>
                </a:lnTo>
                <a:lnTo>
                  <a:pt x="262" y="180"/>
                </a:lnTo>
                <a:lnTo>
                  <a:pt x="262" y="165"/>
                </a:lnTo>
                <a:lnTo>
                  <a:pt x="263" y="144"/>
                </a:lnTo>
                <a:lnTo>
                  <a:pt x="263" y="149"/>
                </a:lnTo>
                <a:lnTo>
                  <a:pt x="263" y="129"/>
                </a:lnTo>
                <a:lnTo>
                  <a:pt x="264" y="127"/>
                </a:lnTo>
                <a:lnTo>
                  <a:pt x="264" y="122"/>
                </a:lnTo>
                <a:lnTo>
                  <a:pt x="264" y="119"/>
                </a:lnTo>
                <a:lnTo>
                  <a:pt x="265" y="126"/>
                </a:lnTo>
                <a:lnTo>
                  <a:pt x="265" y="124"/>
                </a:lnTo>
                <a:lnTo>
                  <a:pt x="265" y="117"/>
                </a:lnTo>
                <a:lnTo>
                  <a:pt x="265" y="119"/>
                </a:lnTo>
                <a:lnTo>
                  <a:pt x="266" y="107"/>
                </a:lnTo>
                <a:lnTo>
                  <a:pt x="266" y="113"/>
                </a:lnTo>
                <a:lnTo>
                  <a:pt x="266" y="112"/>
                </a:lnTo>
                <a:lnTo>
                  <a:pt x="266" y="110"/>
                </a:lnTo>
                <a:lnTo>
                  <a:pt x="267" y="116"/>
                </a:lnTo>
                <a:lnTo>
                  <a:pt x="267" y="121"/>
                </a:lnTo>
                <a:lnTo>
                  <a:pt x="268" y="119"/>
                </a:lnTo>
                <a:lnTo>
                  <a:pt x="268" y="131"/>
                </a:lnTo>
                <a:lnTo>
                  <a:pt x="268" y="107"/>
                </a:lnTo>
                <a:lnTo>
                  <a:pt x="269" y="110"/>
                </a:lnTo>
                <a:lnTo>
                  <a:pt x="269" y="119"/>
                </a:lnTo>
                <a:lnTo>
                  <a:pt x="269" y="114"/>
                </a:lnTo>
                <a:lnTo>
                  <a:pt x="269" y="133"/>
                </a:lnTo>
                <a:lnTo>
                  <a:pt x="270" y="153"/>
                </a:lnTo>
                <a:lnTo>
                  <a:pt x="270" y="177"/>
                </a:lnTo>
                <a:lnTo>
                  <a:pt x="270" y="206"/>
                </a:lnTo>
                <a:lnTo>
                  <a:pt x="270" y="159"/>
                </a:lnTo>
                <a:lnTo>
                  <a:pt x="271" y="101"/>
                </a:lnTo>
                <a:lnTo>
                  <a:pt x="271" y="115"/>
                </a:lnTo>
                <a:lnTo>
                  <a:pt x="272" y="132"/>
                </a:lnTo>
                <a:lnTo>
                  <a:pt x="272" y="161"/>
                </a:lnTo>
                <a:lnTo>
                  <a:pt x="272" y="147"/>
                </a:lnTo>
                <a:lnTo>
                  <a:pt x="272" y="151"/>
                </a:lnTo>
                <a:lnTo>
                  <a:pt x="273" y="174"/>
                </a:lnTo>
                <a:lnTo>
                  <a:pt x="273" y="150"/>
                </a:lnTo>
                <a:lnTo>
                  <a:pt x="273" y="143"/>
                </a:lnTo>
                <a:lnTo>
                  <a:pt x="274" y="133"/>
                </a:lnTo>
                <a:lnTo>
                  <a:pt x="274" y="121"/>
                </a:lnTo>
                <a:lnTo>
                  <a:pt x="274" y="119"/>
                </a:lnTo>
                <a:lnTo>
                  <a:pt x="275" y="109"/>
                </a:lnTo>
                <a:lnTo>
                  <a:pt x="275" y="101"/>
                </a:lnTo>
                <a:lnTo>
                  <a:pt x="275" y="92"/>
                </a:lnTo>
                <a:lnTo>
                  <a:pt x="276" y="100"/>
                </a:lnTo>
                <a:lnTo>
                  <a:pt x="276" y="133"/>
                </a:lnTo>
                <a:lnTo>
                  <a:pt x="276" y="122"/>
                </a:lnTo>
                <a:lnTo>
                  <a:pt x="276" y="138"/>
                </a:lnTo>
                <a:lnTo>
                  <a:pt x="277" y="179"/>
                </a:lnTo>
                <a:lnTo>
                  <a:pt x="277" y="294"/>
                </a:lnTo>
                <a:lnTo>
                  <a:pt x="277" y="360"/>
                </a:lnTo>
                <a:lnTo>
                  <a:pt x="278" y="371"/>
                </a:lnTo>
                <a:lnTo>
                  <a:pt x="278" y="368"/>
                </a:lnTo>
                <a:lnTo>
                  <a:pt x="278" y="386"/>
                </a:lnTo>
                <a:lnTo>
                  <a:pt x="279" y="385"/>
                </a:lnTo>
                <a:lnTo>
                  <a:pt x="279" y="387"/>
                </a:lnTo>
                <a:lnTo>
                  <a:pt x="279" y="399"/>
                </a:lnTo>
                <a:lnTo>
                  <a:pt x="280" y="388"/>
                </a:lnTo>
                <a:lnTo>
                  <a:pt x="280" y="388"/>
                </a:lnTo>
                <a:lnTo>
                  <a:pt x="280" y="371"/>
                </a:lnTo>
                <a:lnTo>
                  <a:pt x="280" y="355"/>
                </a:lnTo>
                <a:lnTo>
                  <a:pt x="281" y="362"/>
                </a:lnTo>
                <a:lnTo>
                  <a:pt x="281" y="351"/>
                </a:lnTo>
                <a:lnTo>
                  <a:pt x="281" y="354"/>
                </a:lnTo>
                <a:lnTo>
                  <a:pt x="281" y="365"/>
                </a:lnTo>
                <a:lnTo>
                  <a:pt x="282" y="367"/>
                </a:lnTo>
                <a:lnTo>
                  <a:pt x="282" y="372"/>
                </a:lnTo>
                <a:lnTo>
                  <a:pt x="283" y="365"/>
                </a:lnTo>
                <a:lnTo>
                  <a:pt x="283" y="361"/>
                </a:lnTo>
                <a:lnTo>
                  <a:pt x="283" y="350"/>
                </a:lnTo>
                <a:lnTo>
                  <a:pt x="283" y="345"/>
                </a:lnTo>
                <a:lnTo>
                  <a:pt x="284" y="363"/>
                </a:lnTo>
                <a:lnTo>
                  <a:pt x="284" y="357"/>
                </a:lnTo>
                <a:lnTo>
                  <a:pt x="284" y="349"/>
                </a:lnTo>
                <a:lnTo>
                  <a:pt x="285" y="354"/>
                </a:lnTo>
                <a:lnTo>
                  <a:pt x="285" y="353"/>
                </a:lnTo>
                <a:lnTo>
                  <a:pt x="285" y="374"/>
                </a:lnTo>
                <a:lnTo>
                  <a:pt x="286" y="410"/>
                </a:lnTo>
                <a:lnTo>
                  <a:pt x="286" y="424"/>
                </a:lnTo>
                <a:lnTo>
                  <a:pt x="286" y="449"/>
                </a:lnTo>
                <a:lnTo>
                  <a:pt x="287" y="405"/>
                </a:lnTo>
                <a:lnTo>
                  <a:pt x="287" y="416"/>
                </a:lnTo>
                <a:lnTo>
                  <a:pt x="287" y="403"/>
                </a:lnTo>
                <a:lnTo>
                  <a:pt x="287" y="414"/>
                </a:lnTo>
                <a:lnTo>
                  <a:pt x="288" y="407"/>
                </a:lnTo>
                <a:lnTo>
                  <a:pt x="288" y="416"/>
                </a:lnTo>
                <a:lnTo>
                  <a:pt x="288" y="411"/>
                </a:lnTo>
                <a:lnTo>
                  <a:pt x="289" y="402"/>
                </a:lnTo>
                <a:lnTo>
                  <a:pt x="289" y="415"/>
                </a:lnTo>
                <a:lnTo>
                  <a:pt x="289" y="401"/>
                </a:lnTo>
                <a:lnTo>
                  <a:pt x="290" y="378"/>
                </a:lnTo>
                <a:lnTo>
                  <a:pt x="290" y="383"/>
                </a:lnTo>
                <a:lnTo>
                  <a:pt x="290" y="390"/>
                </a:lnTo>
                <a:lnTo>
                  <a:pt x="291" y="401"/>
                </a:lnTo>
                <a:lnTo>
                  <a:pt x="291" y="389"/>
                </a:lnTo>
                <a:lnTo>
                  <a:pt x="291" y="372"/>
                </a:lnTo>
                <a:lnTo>
                  <a:pt x="291" y="373"/>
                </a:lnTo>
                <a:lnTo>
                  <a:pt x="292" y="396"/>
                </a:lnTo>
                <a:lnTo>
                  <a:pt x="292" y="379"/>
                </a:lnTo>
                <a:lnTo>
                  <a:pt x="292" y="377"/>
                </a:lnTo>
                <a:lnTo>
                  <a:pt x="293" y="344"/>
                </a:lnTo>
                <a:lnTo>
                  <a:pt x="293" y="354"/>
                </a:lnTo>
                <a:lnTo>
                  <a:pt x="293" y="361"/>
                </a:lnTo>
                <a:lnTo>
                  <a:pt x="294" y="325"/>
                </a:lnTo>
                <a:lnTo>
                  <a:pt x="294" y="315"/>
                </a:lnTo>
                <a:lnTo>
                  <a:pt x="294" y="333"/>
                </a:lnTo>
                <a:lnTo>
                  <a:pt x="295" y="326"/>
                </a:lnTo>
                <a:lnTo>
                  <a:pt x="295" y="231"/>
                </a:lnTo>
                <a:lnTo>
                  <a:pt x="295" y="200"/>
                </a:lnTo>
                <a:lnTo>
                  <a:pt x="295" y="187"/>
                </a:lnTo>
                <a:lnTo>
                  <a:pt x="296" y="174"/>
                </a:lnTo>
                <a:lnTo>
                  <a:pt x="296" y="172"/>
                </a:lnTo>
                <a:lnTo>
                  <a:pt x="297" y="188"/>
                </a:lnTo>
                <a:lnTo>
                  <a:pt x="297" y="187"/>
                </a:lnTo>
                <a:lnTo>
                  <a:pt x="297" y="175"/>
                </a:lnTo>
                <a:lnTo>
                  <a:pt x="297" y="179"/>
                </a:lnTo>
                <a:lnTo>
                  <a:pt x="298" y="163"/>
                </a:lnTo>
                <a:lnTo>
                  <a:pt x="298" y="152"/>
                </a:lnTo>
                <a:lnTo>
                  <a:pt x="298" y="140"/>
                </a:lnTo>
                <a:lnTo>
                  <a:pt x="298" y="153"/>
                </a:lnTo>
                <a:lnTo>
                  <a:pt x="299" y="149"/>
                </a:lnTo>
                <a:lnTo>
                  <a:pt x="299" y="159"/>
                </a:lnTo>
                <a:lnTo>
                  <a:pt x="299" y="152"/>
                </a:lnTo>
                <a:lnTo>
                  <a:pt x="300" y="146"/>
                </a:lnTo>
                <a:lnTo>
                  <a:pt x="300" y="153"/>
                </a:lnTo>
                <a:lnTo>
                  <a:pt x="300" y="158"/>
                </a:lnTo>
                <a:lnTo>
                  <a:pt x="301" y="157"/>
                </a:lnTo>
                <a:lnTo>
                  <a:pt x="301" y="156"/>
                </a:lnTo>
                <a:lnTo>
                  <a:pt x="301" y="152"/>
                </a:lnTo>
                <a:lnTo>
                  <a:pt x="302" y="139"/>
                </a:lnTo>
                <a:lnTo>
                  <a:pt x="302" y="153"/>
                </a:lnTo>
                <a:lnTo>
                  <a:pt x="302" y="170"/>
                </a:lnTo>
                <a:lnTo>
                  <a:pt x="302" y="190"/>
                </a:lnTo>
                <a:lnTo>
                  <a:pt x="303" y="213"/>
                </a:lnTo>
                <a:lnTo>
                  <a:pt x="303" y="232"/>
                </a:lnTo>
                <a:lnTo>
                  <a:pt x="304" y="211"/>
                </a:lnTo>
                <a:lnTo>
                  <a:pt x="304" y="163"/>
                </a:lnTo>
                <a:lnTo>
                  <a:pt x="304" y="104"/>
                </a:lnTo>
                <a:lnTo>
                  <a:pt x="304" y="110"/>
                </a:lnTo>
                <a:lnTo>
                  <a:pt x="305" y="106"/>
                </a:lnTo>
                <a:lnTo>
                  <a:pt x="305" y="121"/>
                </a:lnTo>
                <a:lnTo>
                  <a:pt x="305" y="131"/>
                </a:lnTo>
                <a:lnTo>
                  <a:pt x="306" y="132"/>
                </a:lnTo>
                <a:lnTo>
                  <a:pt x="306" y="139"/>
                </a:lnTo>
                <a:lnTo>
                  <a:pt x="306" y="137"/>
                </a:lnTo>
                <a:lnTo>
                  <a:pt x="306" y="138"/>
                </a:lnTo>
                <a:lnTo>
                  <a:pt x="307" y="135"/>
                </a:lnTo>
                <a:lnTo>
                  <a:pt x="307" y="131"/>
                </a:lnTo>
                <a:lnTo>
                  <a:pt x="308" y="137"/>
                </a:lnTo>
                <a:lnTo>
                  <a:pt x="308" y="127"/>
                </a:lnTo>
                <a:lnTo>
                  <a:pt x="308" y="125"/>
                </a:lnTo>
                <a:lnTo>
                  <a:pt x="308" y="123"/>
                </a:lnTo>
                <a:lnTo>
                  <a:pt x="309" y="129"/>
                </a:lnTo>
                <a:lnTo>
                  <a:pt x="309" y="136"/>
                </a:lnTo>
                <a:lnTo>
                  <a:pt x="309" y="129"/>
                </a:lnTo>
                <a:lnTo>
                  <a:pt x="310" y="127"/>
                </a:lnTo>
                <a:lnTo>
                  <a:pt x="310" y="182"/>
                </a:lnTo>
                <a:lnTo>
                  <a:pt x="310" y="243"/>
                </a:lnTo>
                <a:lnTo>
                  <a:pt x="310" y="319"/>
                </a:lnTo>
                <a:lnTo>
                  <a:pt x="311" y="352"/>
                </a:lnTo>
                <a:lnTo>
                  <a:pt x="311" y="333"/>
                </a:lnTo>
                <a:lnTo>
                  <a:pt x="312" y="281"/>
                </a:lnTo>
                <a:lnTo>
                  <a:pt x="312" y="275"/>
                </a:lnTo>
                <a:lnTo>
                  <a:pt x="312" y="268"/>
                </a:lnTo>
                <a:lnTo>
                  <a:pt x="312" y="270"/>
                </a:lnTo>
                <a:lnTo>
                  <a:pt x="313" y="251"/>
                </a:lnTo>
                <a:lnTo>
                  <a:pt x="313" y="250"/>
                </a:lnTo>
                <a:lnTo>
                  <a:pt x="313" y="237"/>
                </a:lnTo>
                <a:lnTo>
                  <a:pt x="313" y="261"/>
                </a:lnTo>
                <a:lnTo>
                  <a:pt x="314" y="247"/>
                </a:lnTo>
                <a:lnTo>
                  <a:pt x="314" y="238"/>
                </a:lnTo>
                <a:lnTo>
                  <a:pt x="315" y="222"/>
                </a:lnTo>
                <a:lnTo>
                  <a:pt x="315" y="210"/>
                </a:lnTo>
                <a:lnTo>
                  <a:pt x="315" y="194"/>
                </a:lnTo>
                <a:lnTo>
                  <a:pt x="315" y="198"/>
                </a:lnTo>
                <a:lnTo>
                  <a:pt x="316" y="178"/>
                </a:lnTo>
                <a:lnTo>
                  <a:pt x="316" y="179"/>
                </a:lnTo>
                <a:lnTo>
                  <a:pt x="316" y="184"/>
                </a:lnTo>
                <a:lnTo>
                  <a:pt x="317" y="169"/>
                </a:lnTo>
                <a:lnTo>
                  <a:pt x="317" y="169"/>
                </a:lnTo>
                <a:lnTo>
                  <a:pt x="317" y="174"/>
                </a:lnTo>
                <a:lnTo>
                  <a:pt x="317" y="177"/>
                </a:lnTo>
                <a:lnTo>
                  <a:pt x="318" y="169"/>
                </a:lnTo>
                <a:lnTo>
                  <a:pt x="318" y="167"/>
                </a:lnTo>
                <a:lnTo>
                  <a:pt x="319" y="185"/>
                </a:lnTo>
                <a:lnTo>
                  <a:pt x="319" y="196"/>
                </a:lnTo>
                <a:lnTo>
                  <a:pt x="319" y="189"/>
                </a:lnTo>
                <a:lnTo>
                  <a:pt x="319" y="147"/>
                </a:lnTo>
                <a:lnTo>
                  <a:pt x="320" y="113"/>
                </a:lnTo>
                <a:lnTo>
                  <a:pt x="320" y="118"/>
                </a:lnTo>
                <a:lnTo>
                  <a:pt x="320" y="125"/>
                </a:lnTo>
                <a:lnTo>
                  <a:pt x="321" y="133"/>
                </a:lnTo>
                <a:lnTo>
                  <a:pt x="321" y="127"/>
                </a:lnTo>
                <a:lnTo>
                  <a:pt x="321" y="122"/>
                </a:lnTo>
                <a:lnTo>
                  <a:pt x="321" y="127"/>
                </a:lnTo>
                <a:lnTo>
                  <a:pt x="322" y="138"/>
                </a:lnTo>
                <a:lnTo>
                  <a:pt x="322" y="152"/>
                </a:lnTo>
                <a:lnTo>
                  <a:pt x="323" y="173"/>
                </a:lnTo>
                <a:lnTo>
                  <a:pt x="323" y="198"/>
                </a:lnTo>
                <a:lnTo>
                  <a:pt x="323" y="165"/>
                </a:lnTo>
                <a:lnTo>
                  <a:pt x="323" y="123"/>
                </a:lnTo>
                <a:lnTo>
                  <a:pt x="324" y="105"/>
                </a:lnTo>
                <a:lnTo>
                  <a:pt x="324" y="100"/>
                </a:lnTo>
                <a:lnTo>
                  <a:pt x="324" y="100"/>
                </a:lnTo>
                <a:lnTo>
                  <a:pt x="324" y="116"/>
                </a:lnTo>
                <a:lnTo>
                  <a:pt x="325" y="111"/>
                </a:lnTo>
                <a:lnTo>
                  <a:pt x="325" y="99"/>
                </a:lnTo>
                <a:lnTo>
                  <a:pt x="326" y="114"/>
                </a:lnTo>
                <a:lnTo>
                  <a:pt x="326" y="117"/>
                </a:lnTo>
                <a:lnTo>
                  <a:pt x="326" y="137"/>
                </a:lnTo>
                <a:lnTo>
                  <a:pt x="326" y="189"/>
                </a:lnTo>
                <a:lnTo>
                  <a:pt x="327" y="215"/>
                </a:lnTo>
                <a:lnTo>
                  <a:pt x="327" y="215"/>
                </a:lnTo>
                <a:lnTo>
                  <a:pt x="327" y="169"/>
                </a:lnTo>
                <a:lnTo>
                  <a:pt x="328" y="131"/>
                </a:lnTo>
                <a:lnTo>
                  <a:pt x="328" y="140"/>
                </a:lnTo>
                <a:lnTo>
                  <a:pt x="328" y="132"/>
                </a:lnTo>
                <a:lnTo>
                  <a:pt x="328" y="121"/>
                </a:lnTo>
                <a:lnTo>
                  <a:pt x="329" y="131"/>
                </a:lnTo>
                <a:lnTo>
                  <a:pt x="329" y="117"/>
                </a:lnTo>
                <a:lnTo>
                  <a:pt x="330" y="109"/>
                </a:lnTo>
                <a:lnTo>
                  <a:pt x="330" y="117"/>
                </a:lnTo>
                <a:lnTo>
                  <a:pt x="330" y="109"/>
                </a:lnTo>
                <a:lnTo>
                  <a:pt x="330" y="91"/>
                </a:lnTo>
                <a:lnTo>
                  <a:pt x="331" y="93"/>
                </a:lnTo>
                <a:lnTo>
                  <a:pt x="331" y="100"/>
                </a:lnTo>
                <a:lnTo>
                  <a:pt x="331" y="92"/>
                </a:lnTo>
                <a:lnTo>
                  <a:pt x="332" y="97"/>
                </a:lnTo>
                <a:lnTo>
                  <a:pt x="332" y="96"/>
                </a:lnTo>
                <a:lnTo>
                  <a:pt x="332" y="95"/>
                </a:lnTo>
                <a:lnTo>
                  <a:pt x="332" y="82"/>
                </a:lnTo>
                <a:lnTo>
                  <a:pt x="333" y="84"/>
                </a:lnTo>
                <a:lnTo>
                  <a:pt x="333" y="88"/>
                </a:lnTo>
                <a:lnTo>
                  <a:pt x="334" y="87"/>
                </a:lnTo>
                <a:lnTo>
                  <a:pt x="334" y="76"/>
                </a:lnTo>
                <a:lnTo>
                  <a:pt x="334" y="83"/>
                </a:lnTo>
                <a:lnTo>
                  <a:pt x="334" y="95"/>
                </a:lnTo>
                <a:lnTo>
                  <a:pt x="335" y="98"/>
                </a:lnTo>
                <a:lnTo>
                  <a:pt x="335" y="147"/>
                </a:lnTo>
                <a:lnTo>
                  <a:pt x="335" y="195"/>
                </a:lnTo>
                <a:lnTo>
                  <a:pt x="336" y="241"/>
                </a:lnTo>
                <a:lnTo>
                  <a:pt x="336" y="220"/>
                </a:lnTo>
                <a:lnTo>
                  <a:pt x="336" y="88"/>
                </a:lnTo>
                <a:lnTo>
                  <a:pt x="337" y="106"/>
                </a:lnTo>
                <a:lnTo>
                  <a:pt x="337" y="124"/>
                </a:lnTo>
                <a:lnTo>
                  <a:pt x="337" y="110"/>
                </a:lnTo>
                <a:lnTo>
                  <a:pt x="338" y="124"/>
                </a:lnTo>
                <a:lnTo>
                  <a:pt x="338" y="110"/>
                </a:lnTo>
                <a:lnTo>
                  <a:pt x="338" y="120"/>
                </a:lnTo>
                <a:lnTo>
                  <a:pt x="338" y="111"/>
                </a:lnTo>
                <a:lnTo>
                  <a:pt x="339" y="119"/>
                </a:lnTo>
                <a:lnTo>
                  <a:pt x="339" y="98"/>
                </a:lnTo>
                <a:lnTo>
                  <a:pt x="339" y="101"/>
                </a:lnTo>
                <a:lnTo>
                  <a:pt x="339" y="88"/>
                </a:lnTo>
                <a:lnTo>
                  <a:pt x="340" y="103"/>
                </a:lnTo>
                <a:lnTo>
                  <a:pt x="340" y="102"/>
                </a:lnTo>
                <a:lnTo>
                  <a:pt x="341" y="96"/>
                </a:lnTo>
                <a:lnTo>
                  <a:pt x="341" y="99"/>
                </a:lnTo>
                <a:lnTo>
                  <a:pt x="341" y="96"/>
                </a:lnTo>
                <a:lnTo>
                  <a:pt x="341" y="110"/>
                </a:lnTo>
                <a:lnTo>
                  <a:pt x="342" y="135"/>
                </a:lnTo>
                <a:lnTo>
                  <a:pt x="342" y="126"/>
                </a:lnTo>
                <a:lnTo>
                  <a:pt x="342" y="129"/>
                </a:lnTo>
                <a:lnTo>
                  <a:pt x="343" y="247"/>
                </a:lnTo>
                <a:lnTo>
                  <a:pt x="343" y="390"/>
                </a:lnTo>
                <a:lnTo>
                  <a:pt x="343" y="388"/>
                </a:lnTo>
                <a:lnTo>
                  <a:pt x="343" y="434"/>
                </a:lnTo>
                <a:lnTo>
                  <a:pt x="344" y="454"/>
                </a:lnTo>
                <a:lnTo>
                  <a:pt x="344" y="441"/>
                </a:lnTo>
                <a:lnTo>
                  <a:pt x="345" y="434"/>
                </a:lnTo>
                <a:lnTo>
                  <a:pt x="345" y="419"/>
                </a:lnTo>
                <a:lnTo>
                  <a:pt x="345" y="434"/>
                </a:lnTo>
                <a:lnTo>
                  <a:pt x="345" y="426"/>
                </a:lnTo>
                <a:lnTo>
                  <a:pt x="346" y="438"/>
                </a:lnTo>
                <a:lnTo>
                  <a:pt x="346" y="402"/>
                </a:lnTo>
                <a:lnTo>
                  <a:pt x="346" y="385"/>
                </a:lnTo>
                <a:lnTo>
                  <a:pt x="347" y="403"/>
                </a:lnTo>
                <a:lnTo>
                  <a:pt x="347" y="409"/>
                </a:lnTo>
                <a:lnTo>
                  <a:pt x="347" y="372"/>
                </a:lnTo>
                <a:lnTo>
                  <a:pt x="348" y="359"/>
                </a:lnTo>
                <a:lnTo>
                  <a:pt x="348" y="372"/>
                </a:lnTo>
                <a:lnTo>
                  <a:pt x="348" y="388"/>
                </a:lnTo>
                <a:lnTo>
                  <a:pt x="349" y="361"/>
                </a:lnTo>
                <a:lnTo>
                  <a:pt x="349" y="364"/>
                </a:lnTo>
                <a:lnTo>
                  <a:pt x="349" y="355"/>
                </a:lnTo>
                <a:lnTo>
                  <a:pt x="349" y="365"/>
                </a:lnTo>
                <a:lnTo>
                  <a:pt x="350" y="356"/>
                </a:lnTo>
                <a:lnTo>
                  <a:pt x="350" y="347"/>
                </a:lnTo>
                <a:lnTo>
                  <a:pt x="350" y="372"/>
                </a:lnTo>
                <a:lnTo>
                  <a:pt x="351" y="368"/>
                </a:lnTo>
                <a:lnTo>
                  <a:pt x="351" y="353"/>
                </a:lnTo>
                <a:lnTo>
                  <a:pt x="351" y="348"/>
                </a:lnTo>
                <a:lnTo>
                  <a:pt x="352" y="341"/>
                </a:lnTo>
                <a:lnTo>
                  <a:pt x="352" y="340"/>
                </a:lnTo>
                <a:lnTo>
                  <a:pt x="352" y="312"/>
                </a:lnTo>
                <a:lnTo>
                  <a:pt x="353" y="321"/>
                </a:lnTo>
                <a:lnTo>
                  <a:pt x="353" y="329"/>
                </a:lnTo>
                <a:lnTo>
                  <a:pt x="353" y="334"/>
                </a:lnTo>
                <a:lnTo>
                  <a:pt x="353" y="334"/>
                </a:lnTo>
                <a:lnTo>
                  <a:pt x="354" y="321"/>
                </a:lnTo>
                <a:lnTo>
                  <a:pt x="354" y="348"/>
                </a:lnTo>
                <a:lnTo>
                  <a:pt x="354" y="351"/>
                </a:lnTo>
                <a:lnTo>
                  <a:pt x="354" y="335"/>
                </a:lnTo>
                <a:lnTo>
                  <a:pt x="355" y="335"/>
                </a:lnTo>
                <a:lnTo>
                  <a:pt x="355" y="333"/>
                </a:lnTo>
                <a:lnTo>
                  <a:pt x="356" y="329"/>
                </a:lnTo>
                <a:lnTo>
                  <a:pt x="356" y="322"/>
                </a:lnTo>
                <a:lnTo>
                  <a:pt x="356" y="303"/>
                </a:lnTo>
                <a:lnTo>
                  <a:pt x="356" y="296"/>
                </a:lnTo>
                <a:lnTo>
                  <a:pt x="357" y="275"/>
                </a:lnTo>
                <a:lnTo>
                  <a:pt x="357" y="262"/>
                </a:lnTo>
                <a:lnTo>
                  <a:pt x="357" y="263"/>
                </a:lnTo>
                <a:lnTo>
                  <a:pt x="358" y="200"/>
                </a:lnTo>
                <a:lnTo>
                  <a:pt x="358" y="200"/>
                </a:lnTo>
                <a:lnTo>
                  <a:pt x="358" y="212"/>
                </a:lnTo>
                <a:lnTo>
                  <a:pt x="359" y="225"/>
                </a:lnTo>
                <a:lnTo>
                  <a:pt x="359" y="211"/>
                </a:lnTo>
                <a:lnTo>
                  <a:pt x="359" y="200"/>
                </a:lnTo>
                <a:lnTo>
                  <a:pt x="360" y="213"/>
                </a:lnTo>
                <a:lnTo>
                  <a:pt x="360" y="164"/>
                </a:lnTo>
                <a:lnTo>
                  <a:pt x="360" y="115"/>
                </a:lnTo>
                <a:lnTo>
                  <a:pt x="360" y="113"/>
                </a:lnTo>
                <a:lnTo>
                  <a:pt x="361" y="124"/>
                </a:lnTo>
                <a:lnTo>
                  <a:pt x="361" y="109"/>
                </a:lnTo>
                <a:lnTo>
                  <a:pt x="361" y="94"/>
                </a:lnTo>
                <a:lnTo>
                  <a:pt x="362" y="94"/>
                </a:lnTo>
                <a:lnTo>
                  <a:pt x="362" y="77"/>
                </a:lnTo>
                <a:lnTo>
                  <a:pt x="362" y="66"/>
                </a:lnTo>
                <a:lnTo>
                  <a:pt x="363" y="81"/>
                </a:lnTo>
                <a:lnTo>
                  <a:pt x="363" y="75"/>
                </a:lnTo>
                <a:lnTo>
                  <a:pt x="363" y="70"/>
                </a:lnTo>
                <a:lnTo>
                  <a:pt x="364" y="68"/>
                </a:lnTo>
                <a:lnTo>
                  <a:pt x="364" y="55"/>
                </a:lnTo>
                <a:lnTo>
                  <a:pt x="364" y="49"/>
                </a:lnTo>
                <a:lnTo>
                  <a:pt x="364" y="51"/>
                </a:lnTo>
                <a:lnTo>
                  <a:pt x="365" y="26"/>
                </a:lnTo>
                <a:lnTo>
                  <a:pt x="365" y="54"/>
                </a:lnTo>
                <a:lnTo>
                  <a:pt x="366" y="42"/>
                </a:lnTo>
                <a:lnTo>
                  <a:pt x="366" y="38"/>
                </a:lnTo>
                <a:lnTo>
                  <a:pt x="366" y="29"/>
                </a:lnTo>
                <a:lnTo>
                  <a:pt x="366" y="45"/>
                </a:lnTo>
                <a:lnTo>
                  <a:pt x="367" y="63"/>
                </a:lnTo>
                <a:lnTo>
                  <a:pt x="367" y="84"/>
                </a:lnTo>
                <a:lnTo>
                  <a:pt x="367" y="135"/>
                </a:lnTo>
                <a:lnTo>
                  <a:pt x="367" y="174"/>
                </a:lnTo>
                <a:lnTo>
                  <a:pt x="368" y="180"/>
                </a:lnTo>
                <a:lnTo>
                  <a:pt x="368" y="223"/>
                </a:lnTo>
                <a:lnTo>
                  <a:pt x="368" y="193"/>
                </a:lnTo>
                <a:lnTo>
                  <a:pt x="369" y="65"/>
                </a:lnTo>
                <a:lnTo>
                  <a:pt x="369" y="40"/>
                </a:lnTo>
                <a:lnTo>
                  <a:pt x="369" y="42"/>
                </a:lnTo>
                <a:lnTo>
                  <a:pt x="370" y="33"/>
                </a:lnTo>
                <a:lnTo>
                  <a:pt x="370" y="30"/>
                </a:lnTo>
                <a:lnTo>
                  <a:pt x="370" y="25"/>
                </a:lnTo>
                <a:lnTo>
                  <a:pt x="371" y="12"/>
                </a:lnTo>
                <a:lnTo>
                  <a:pt x="371" y="21"/>
                </a:lnTo>
                <a:lnTo>
                  <a:pt x="371" y="18"/>
                </a:lnTo>
                <a:lnTo>
                  <a:pt x="371" y="17"/>
                </a:lnTo>
                <a:lnTo>
                  <a:pt x="372" y="16"/>
                </a:lnTo>
                <a:lnTo>
                  <a:pt x="372" y="10"/>
                </a:lnTo>
                <a:lnTo>
                  <a:pt x="372" y="7"/>
                </a:lnTo>
                <a:lnTo>
                  <a:pt x="373" y="15"/>
                </a:lnTo>
                <a:lnTo>
                  <a:pt x="373" y="3"/>
                </a:lnTo>
                <a:lnTo>
                  <a:pt x="373" y="11"/>
                </a:lnTo>
                <a:lnTo>
                  <a:pt x="374" y="22"/>
                </a:lnTo>
                <a:lnTo>
                  <a:pt x="374" y="22"/>
                </a:lnTo>
                <a:lnTo>
                  <a:pt x="374" y="77"/>
                </a:lnTo>
                <a:lnTo>
                  <a:pt x="375" y="122"/>
                </a:lnTo>
                <a:lnTo>
                  <a:pt x="375" y="108"/>
                </a:lnTo>
                <a:lnTo>
                  <a:pt x="375" y="154"/>
                </a:lnTo>
                <a:lnTo>
                  <a:pt x="375" y="282"/>
                </a:lnTo>
                <a:lnTo>
                  <a:pt x="376" y="332"/>
                </a:lnTo>
                <a:lnTo>
                  <a:pt x="376" y="309"/>
                </a:lnTo>
                <a:lnTo>
                  <a:pt x="377" y="316"/>
                </a:lnTo>
                <a:lnTo>
                  <a:pt x="377" y="321"/>
                </a:lnTo>
                <a:lnTo>
                  <a:pt x="377" y="291"/>
                </a:lnTo>
                <a:lnTo>
                  <a:pt x="377" y="312"/>
                </a:lnTo>
                <a:lnTo>
                  <a:pt x="378" y="298"/>
                </a:lnTo>
                <a:lnTo>
                  <a:pt x="378" y="293"/>
                </a:lnTo>
                <a:lnTo>
                  <a:pt x="378" y="285"/>
                </a:lnTo>
                <a:lnTo>
                  <a:pt x="379" y="270"/>
                </a:lnTo>
                <a:lnTo>
                  <a:pt x="379" y="262"/>
                </a:lnTo>
                <a:lnTo>
                  <a:pt x="379" y="253"/>
                </a:lnTo>
                <a:lnTo>
                  <a:pt x="379" y="235"/>
                </a:lnTo>
                <a:lnTo>
                  <a:pt x="380" y="237"/>
                </a:lnTo>
                <a:lnTo>
                  <a:pt x="380" y="231"/>
                </a:lnTo>
                <a:lnTo>
                  <a:pt x="381" y="232"/>
                </a:lnTo>
                <a:lnTo>
                  <a:pt x="381" y="208"/>
                </a:lnTo>
                <a:lnTo>
                  <a:pt x="381" y="213"/>
                </a:lnTo>
                <a:lnTo>
                  <a:pt x="381" y="201"/>
                </a:lnTo>
                <a:lnTo>
                  <a:pt x="382" y="196"/>
                </a:lnTo>
                <a:lnTo>
                  <a:pt x="382" y="189"/>
                </a:lnTo>
                <a:lnTo>
                  <a:pt x="382" y="199"/>
                </a:lnTo>
                <a:lnTo>
                  <a:pt x="382" y="196"/>
                </a:lnTo>
                <a:lnTo>
                  <a:pt x="383" y="192"/>
                </a:lnTo>
                <a:lnTo>
                  <a:pt x="383" y="198"/>
                </a:lnTo>
                <a:lnTo>
                  <a:pt x="383" y="225"/>
                </a:lnTo>
                <a:lnTo>
                  <a:pt x="384" y="258"/>
                </a:lnTo>
                <a:lnTo>
                  <a:pt x="384" y="206"/>
                </a:lnTo>
                <a:lnTo>
                  <a:pt x="384" y="173"/>
                </a:lnTo>
                <a:lnTo>
                  <a:pt x="385" y="132"/>
                </a:lnTo>
                <a:lnTo>
                  <a:pt x="385" y="128"/>
                </a:lnTo>
                <a:lnTo>
                  <a:pt x="385" y="144"/>
                </a:lnTo>
                <a:lnTo>
                  <a:pt x="386" y="176"/>
                </a:lnTo>
                <a:lnTo>
                  <a:pt x="386" y="176"/>
                </a:lnTo>
                <a:lnTo>
                  <a:pt x="386" y="195"/>
                </a:lnTo>
                <a:lnTo>
                  <a:pt x="386" y="227"/>
                </a:lnTo>
                <a:lnTo>
                  <a:pt x="387" y="236"/>
                </a:lnTo>
                <a:lnTo>
                  <a:pt x="387" y="251"/>
                </a:lnTo>
                <a:lnTo>
                  <a:pt x="388" y="224"/>
                </a:lnTo>
                <a:lnTo>
                  <a:pt x="388" y="199"/>
                </a:lnTo>
                <a:lnTo>
                  <a:pt x="388" y="110"/>
                </a:lnTo>
                <a:lnTo>
                  <a:pt x="388" y="111"/>
                </a:lnTo>
                <a:lnTo>
                  <a:pt x="389" y="105"/>
                </a:lnTo>
                <a:lnTo>
                  <a:pt x="389" y="107"/>
                </a:lnTo>
                <a:lnTo>
                  <a:pt x="389" y="113"/>
                </a:lnTo>
                <a:lnTo>
                  <a:pt x="390" y="103"/>
                </a:lnTo>
                <a:lnTo>
                  <a:pt x="390" y="107"/>
                </a:lnTo>
                <a:lnTo>
                  <a:pt x="390" y="132"/>
                </a:lnTo>
                <a:lnTo>
                  <a:pt x="390" y="128"/>
                </a:lnTo>
                <a:lnTo>
                  <a:pt x="391" y="154"/>
                </a:lnTo>
                <a:lnTo>
                  <a:pt x="391" y="196"/>
                </a:lnTo>
                <a:lnTo>
                  <a:pt x="392" y="205"/>
                </a:lnTo>
                <a:lnTo>
                  <a:pt x="392" y="187"/>
                </a:lnTo>
                <a:lnTo>
                  <a:pt x="392" y="139"/>
                </a:lnTo>
                <a:lnTo>
                  <a:pt x="392" y="148"/>
                </a:lnTo>
                <a:lnTo>
                  <a:pt x="393" y="130"/>
                </a:lnTo>
                <a:lnTo>
                  <a:pt x="393" y="139"/>
                </a:lnTo>
                <a:lnTo>
                  <a:pt x="393" y="141"/>
                </a:lnTo>
                <a:lnTo>
                  <a:pt x="394" y="137"/>
                </a:lnTo>
                <a:lnTo>
                  <a:pt x="394" y="132"/>
                </a:lnTo>
                <a:lnTo>
                  <a:pt x="394" y="142"/>
                </a:lnTo>
                <a:lnTo>
                  <a:pt x="394" y="121"/>
                </a:lnTo>
                <a:lnTo>
                  <a:pt x="395" y="102"/>
                </a:lnTo>
                <a:lnTo>
                  <a:pt x="395" y="106"/>
                </a:lnTo>
                <a:lnTo>
                  <a:pt x="396" y="105"/>
                </a:lnTo>
                <a:lnTo>
                  <a:pt x="396" y="111"/>
                </a:lnTo>
                <a:lnTo>
                  <a:pt x="396" y="97"/>
                </a:lnTo>
                <a:lnTo>
                  <a:pt x="396" y="97"/>
                </a:lnTo>
                <a:lnTo>
                  <a:pt x="397" y="89"/>
                </a:lnTo>
                <a:lnTo>
                  <a:pt x="397" y="83"/>
                </a:lnTo>
                <a:lnTo>
                  <a:pt x="397" y="97"/>
                </a:lnTo>
                <a:lnTo>
                  <a:pt x="397" y="95"/>
                </a:lnTo>
                <a:lnTo>
                  <a:pt x="398" y="92"/>
                </a:lnTo>
                <a:lnTo>
                  <a:pt x="398" y="100"/>
                </a:lnTo>
                <a:lnTo>
                  <a:pt x="399" y="89"/>
                </a:lnTo>
                <a:lnTo>
                  <a:pt x="399" y="94"/>
                </a:lnTo>
                <a:lnTo>
                  <a:pt x="399" y="107"/>
                </a:lnTo>
                <a:lnTo>
                  <a:pt x="399" y="148"/>
                </a:lnTo>
                <a:lnTo>
                  <a:pt x="400" y="230"/>
                </a:lnTo>
                <a:lnTo>
                  <a:pt x="400" y="219"/>
                </a:lnTo>
                <a:lnTo>
                  <a:pt x="400" y="157"/>
                </a:lnTo>
                <a:lnTo>
                  <a:pt x="401" y="98"/>
                </a:lnTo>
                <a:lnTo>
                  <a:pt x="401" y="119"/>
                </a:lnTo>
                <a:lnTo>
                  <a:pt x="401" y="115"/>
                </a:lnTo>
                <a:lnTo>
                  <a:pt x="401" y="124"/>
                </a:lnTo>
                <a:lnTo>
                  <a:pt x="402" y="127"/>
                </a:lnTo>
                <a:lnTo>
                  <a:pt x="402" y="134"/>
                </a:lnTo>
                <a:lnTo>
                  <a:pt x="403" y="140"/>
                </a:lnTo>
                <a:lnTo>
                  <a:pt x="403" y="117"/>
                </a:lnTo>
                <a:lnTo>
                  <a:pt x="403" y="119"/>
                </a:lnTo>
                <a:lnTo>
                  <a:pt x="403" y="127"/>
                </a:lnTo>
                <a:lnTo>
                  <a:pt x="404" y="128"/>
                </a:lnTo>
                <a:lnTo>
                  <a:pt x="404" y="129"/>
                </a:lnTo>
                <a:lnTo>
                  <a:pt x="404" y="132"/>
                </a:lnTo>
                <a:lnTo>
                  <a:pt x="405" y="126"/>
                </a:lnTo>
                <a:lnTo>
                  <a:pt x="405" y="109"/>
                </a:lnTo>
                <a:lnTo>
                  <a:pt x="405" y="117"/>
                </a:lnTo>
                <a:lnTo>
                  <a:pt x="405" y="111"/>
                </a:lnTo>
                <a:lnTo>
                  <a:pt x="406" y="106"/>
                </a:lnTo>
                <a:lnTo>
                  <a:pt x="406" y="103"/>
                </a:lnTo>
                <a:lnTo>
                  <a:pt x="407" y="135"/>
                </a:lnTo>
                <a:lnTo>
                  <a:pt x="407" y="131"/>
                </a:lnTo>
                <a:lnTo>
                  <a:pt x="407" y="230"/>
                </a:lnTo>
                <a:lnTo>
                  <a:pt x="407" y="358"/>
                </a:lnTo>
                <a:lnTo>
                  <a:pt x="408" y="426"/>
                </a:lnTo>
                <a:lnTo>
                  <a:pt x="408" y="455"/>
                </a:lnTo>
                <a:lnTo>
                  <a:pt x="408" y="436"/>
                </a:lnTo>
                <a:lnTo>
                  <a:pt x="408" y="407"/>
                </a:lnTo>
                <a:lnTo>
                  <a:pt x="409" y="362"/>
                </a:lnTo>
                <a:lnTo>
                  <a:pt x="409" y="367"/>
                </a:lnTo>
                <a:lnTo>
                  <a:pt x="410" y="347"/>
                </a:lnTo>
                <a:lnTo>
                  <a:pt x="410" y="333"/>
                </a:lnTo>
                <a:lnTo>
                  <a:pt x="410" y="327"/>
                </a:lnTo>
                <a:lnTo>
                  <a:pt x="410" y="308"/>
                </a:lnTo>
                <a:lnTo>
                  <a:pt x="411" y="325"/>
                </a:lnTo>
                <a:lnTo>
                  <a:pt x="411" y="329"/>
                </a:lnTo>
                <a:lnTo>
                  <a:pt x="411" y="323"/>
                </a:lnTo>
                <a:lnTo>
                  <a:pt x="412" y="330"/>
                </a:lnTo>
                <a:lnTo>
                  <a:pt x="412" y="306"/>
                </a:lnTo>
                <a:lnTo>
                  <a:pt x="412" y="337"/>
                </a:lnTo>
                <a:lnTo>
                  <a:pt x="412" y="348"/>
                </a:lnTo>
                <a:lnTo>
                  <a:pt x="413" y="336"/>
                </a:lnTo>
                <a:lnTo>
                  <a:pt x="413" y="341"/>
                </a:lnTo>
                <a:lnTo>
                  <a:pt x="414" y="314"/>
                </a:lnTo>
                <a:lnTo>
                  <a:pt x="414" y="335"/>
                </a:lnTo>
                <a:lnTo>
                  <a:pt x="414" y="363"/>
                </a:lnTo>
                <a:lnTo>
                  <a:pt x="414" y="364"/>
                </a:lnTo>
                <a:lnTo>
                  <a:pt x="415" y="380"/>
                </a:lnTo>
                <a:lnTo>
                  <a:pt x="415" y="362"/>
                </a:lnTo>
                <a:lnTo>
                  <a:pt x="415" y="330"/>
                </a:lnTo>
                <a:lnTo>
                  <a:pt x="416" y="372"/>
                </a:lnTo>
                <a:lnTo>
                  <a:pt x="416" y="357"/>
                </a:lnTo>
                <a:lnTo>
                  <a:pt x="416" y="360"/>
                </a:lnTo>
                <a:lnTo>
                  <a:pt x="416" y="368"/>
                </a:lnTo>
                <a:lnTo>
                  <a:pt x="417" y="380"/>
                </a:lnTo>
                <a:lnTo>
                  <a:pt x="417" y="353"/>
                </a:lnTo>
                <a:lnTo>
                  <a:pt x="418" y="366"/>
                </a:lnTo>
                <a:lnTo>
                  <a:pt x="418" y="357"/>
                </a:lnTo>
                <a:lnTo>
                  <a:pt x="418" y="345"/>
                </a:lnTo>
                <a:lnTo>
                  <a:pt x="418" y="361"/>
                </a:lnTo>
                <a:lnTo>
                  <a:pt x="419" y="374"/>
                </a:lnTo>
                <a:lnTo>
                  <a:pt x="419" y="375"/>
                </a:lnTo>
                <a:lnTo>
                  <a:pt x="419" y="370"/>
                </a:lnTo>
                <a:lnTo>
                  <a:pt x="420" y="362"/>
                </a:lnTo>
                <a:lnTo>
                  <a:pt x="420" y="384"/>
                </a:lnTo>
                <a:lnTo>
                  <a:pt x="420" y="376"/>
                </a:lnTo>
                <a:lnTo>
                  <a:pt x="421" y="332"/>
                </a:lnTo>
                <a:lnTo>
                  <a:pt x="421" y="363"/>
                </a:lnTo>
                <a:lnTo>
                  <a:pt x="421" y="353"/>
                </a:lnTo>
                <a:lnTo>
                  <a:pt x="422" y="369"/>
                </a:lnTo>
                <a:lnTo>
                  <a:pt x="422" y="379"/>
                </a:lnTo>
                <a:lnTo>
                  <a:pt x="422" y="362"/>
                </a:lnTo>
                <a:lnTo>
                  <a:pt x="422" y="349"/>
                </a:lnTo>
                <a:lnTo>
                  <a:pt x="423" y="323"/>
                </a:lnTo>
                <a:lnTo>
                  <a:pt x="423" y="313"/>
                </a:lnTo>
                <a:lnTo>
                  <a:pt x="423" y="339"/>
                </a:lnTo>
                <a:lnTo>
                  <a:pt x="423" y="318"/>
                </a:lnTo>
                <a:lnTo>
                  <a:pt x="424" y="314"/>
                </a:lnTo>
                <a:lnTo>
                  <a:pt x="424" y="262"/>
                </a:lnTo>
                <a:lnTo>
                  <a:pt x="425" y="223"/>
                </a:lnTo>
                <a:lnTo>
                  <a:pt x="425" y="195"/>
                </a:lnTo>
                <a:lnTo>
                  <a:pt x="425" y="182"/>
                </a:lnTo>
                <a:lnTo>
                  <a:pt x="425" y="187"/>
                </a:lnTo>
                <a:lnTo>
                  <a:pt x="426" y="208"/>
                </a:lnTo>
                <a:lnTo>
                  <a:pt x="426" y="185"/>
                </a:lnTo>
                <a:lnTo>
                  <a:pt x="426" y="202"/>
                </a:lnTo>
                <a:lnTo>
                  <a:pt x="427" y="202"/>
                </a:lnTo>
                <a:lnTo>
                  <a:pt x="427" y="188"/>
                </a:lnTo>
                <a:lnTo>
                  <a:pt x="427" y="190"/>
                </a:lnTo>
                <a:lnTo>
                  <a:pt x="427" y="206"/>
                </a:lnTo>
                <a:lnTo>
                  <a:pt x="428" y="185"/>
                </a:lnTo>
                <a:lnTo>
                  <a:pt x="428" y="168"/>
                </a:lnTo>
                <a:lnTo>
                  <a:pt x="429" y="183"/>
                </a:lnTo>
                <a:lnTo>
                  <a:pt x="429" y="181"/>
                </a:lnTo>
                <a:lnTo>
                  <a:pt x="429" y="177"/>
                </a:lnTo>
                <a:lnTo>
                  <a:pt x="429" y="184"/>
                </a:lnTo>
                <a:lnTo>
                  <a:pt x="430" y="187"/>
                </a:lnTo>
                <a:lnTo>
                  <a:pt x="430" y="185"/>
                </a:lnTo>
                <a:lnTo>
                  <a:pt x="430" y="165"/>
                </a:lnTo>
                <a:lnTo>
                  <a:pt x="431" y="171"/>
                </a:lnTo>
                <a:lnTo>
                  <a:pt x="431" y="178"/>
                </a:lnTo>
                <a:lnTo>
                  <a:pt x="431" y="178"/>
                </a:lnTo>
                <a:lnTo>
                  <a:pt x="432" y="179"/>
                </a:lnTo>
                <a:lnTo>
                  <a:pt x="432" y="231"/>
                </a:lnTo>
                <a:lnTo>
                  <a:pt x="432" y="253"/>
                </a:lnTo>
                <a:lnTo>
                  <a:pt x="433" y="283"/>
                </a:lnTo>
                <a:lnTo>
                  <a:pt x="433" y="239"/>
                </a:lnTo>
                <a:lnTo>
                  <a:pt x="433" y="193"/>
                </a:lnTo>
                <a:lnTo>
                  <a:pt x="433" y="146"/>
                </a:lnTo>
                <a:lnTo>
                  <a:pt x="434" y="149"/>
                </a:lnTo>
                <a:lnTo>
                  <a:pt x="434" y="159"/>
                </a:lnTo>
                <a:lnTo>
                  <a:pt x="434" y="154"/>
                </a:lnTo>
                <a:lnTo>
                  <a:pt x="435" y="177"/>
                </a:lnTo>
                <a:lnTo>
                  <a:pt x="435" y="186"/>
                </a:lnTo>
                <a:lnTo>
                  <a:pt x="435" y="175"/>
                </a:lnTo>
                <a:lnTo>
                  <a:pt x="436" y="175"/>
                </a:lnTo>
                <a:lnTo>
                  <a:pt x="436" y="186"/>
                </a:lnTo>
                <a:lnTo>
                  <a:pt x="436" y="204"/>
                </a:lnTo>
                <a:lnTo>
                  <a:pt x="437" y="198"/>
                </a:lnTo>
                <a:lnTo>
                  <a:pt x="437" y="179"/>
                </a:lnTo>
                <a:lnTo>
                  <a:pt x="437" y="175"/>
                </a:lnTo>
                <a:lnTo>
                  <a:pt x="437" y="189"/>
                </a:lnTo>
                <a:lnTo>
                  <a:pt x="438" y="195"/>
                </a:lnTo>
                <a:lnTo>
                  <a:pt x="438" y="195"/>
                </a:lnTo>
                <a:lnTo>
                  <a:pt x="439" y="187"/>
                </a:lnTo>
                <a:lnTo>
                  <a:pt x="439" y="179"/>
                </a:lnTo>
                <a:lnTo>
                  <a:pt x="439" y="190"/>
                </a:lnTo>
                <a:lnTo>
                  <a:pt x="439" y="191"/>
                </a:lnTo>
                <a:lnTo>
                  <a:pt x="440" y="184"/>
                </a:lnTo>
                <a:lnTo>
                  <a:pt x="440" y="193"/>
                </a:lnTo>
                <a:lnTo>
                  <a:pt x="440" y="263"/>
                </a:lnTo>
                <a:lnTo>
                  <a:pt x="440" y="305"/>
                </a:lnTo>
                <a:lnTo>
                  <a:pt x="441" y="359"/>
                </a:lnTo>
                <a:lnTo>
                  <a:pt x="441" y="306"/>
                </a:lnTo>
                <a:lnTo>
                  <a:pt x="441" y="284"/>
                </a:lnTo>
                <a:lnTo>
                  <a:pt x="442" y="279"/>
                </a:lnTo>
                <a:lnTo>
                  <a:pt x="442" y="275"/>
                </a:lnTo>
                <a:lnTo>
                  <a:pt x="442" y="290"/>
                </a:lnTo>
                <a:lnTo>
                  <a:pt x="443" y="282"/>
                </a:lnTo>
                <a:lnTo>
                  <a:pt x="443" y="256"/>
                </a:lnTo>
                <a:lnTo>
                  <a:pt x="443" y="261"/>
                </a:lnTo>
                <a:lnTo>
                  <a:pt x="444" y="255"/>
                </a:lnTo>
                <a:lnTo>
                  <a:pt x="444" y="230"/>
                </a:lnTo>
                <a:lnTo>
                  <a:pt x="444" y="210"/>
                </a:lnTo>
                <a:lnTo>
                  <a:pt x="444" y="216"/>
                </a:lnTo>
                <a:lnTo>
                  <a:pt x="445" y="228"/>
                </a:lnTo>
                <a:lnTo>
                  <a:pt x="445" y="203"/>
                </a:lnTo>
                <a:lnTo>
                  <a:pt x="445" y="185"/>
                </a:lnTo>
                <a:lnTo>
                  <a:pt x="446" y="174"/>
                </a:lnTo>
                <a:lnTo>
                  <a:pt x="446" y="170"/>
                </a:lnTo>
                <a:lnTo>
                  <a:pt x="446" y="173"/>
                </a:lnTo>
                <a:lnTo>
                  <a:pt x="447" y="179"/>
                </a:lnTo>
                <a:lnTo>
                  <a:pt x="447" y="161"/>
                </a:lnTo>
                <a:lnTo>
                  <a:pt x="447" y="173"/>
                </a:lnTo>
                <a:lnTo>
                  <a:pt x="448" y="152"/>
                </a:lnTo>
                <a:lnTo>
                  <a:pt x="448" y="143"/>
                </a:lnTo>
                <a:lnTo>
                  <a:pt x="448" y="137"/>
                </a:lnTo>
                <a:lnTo>
                  <a:pt x="448" y="222"/>
                </a:lnTo>
                <a:lnTo>
                  <a:pt x="449" y="242"/>
                </a:lnTo>
                <a:lnTo>
                  <a:pt x="449" y="204"/>
                </a:lnTo>
                <a:lnTo>
                  <a:pt x="450" y="164"/>
                </a:lnTo>
                <a:lnTo>
                  <a:pt x="450" y="173"/>
                </a:lnTo>
                <a:lnTo>
                  <a:pt x="450" y="180"/>
                </a:lnTo>
                <a:lnTo>
                  <a:pt x="450" y="185"/>
                </a:lnTo>
                <a:lnTo>
                  <a:pt x="451" y="187"/>
                </a:lnTo>
                <a:lnTo>
                  <a:pt x="451" y="202"/>
                </a:lnTo>
                <a:lnTo>
                  <a:pt x="451" y="212"/>
                </a:lnTo>
                <a:lnTo>
                  <a:pt x="451" y="224"/>
                </a:lnTo>
                <a:lnTo>
                  <a:pt x="452" y="217"/>
                </a:lnTo>
                <a:lnTo>
                  <a:pt x="452" y="242"/>
                </a:lnTo>
                <a:lnTo>
                  <a:pt x="452" y="234"/>
                </a:lnTo>
                <a:lnTo>
                  <a:pt x="453" y="219"/>
                </a:lnTo>
                <a:lnTo>
                  <a:pt x="453" y="203"/>
                </a:lnTo>
                <a:lnTo>
                  <a:pt x="454" y="198"/>
                </a:lnTo>
                <a:lnTo>
                  <a:pt x="454" y="195"/>
                </a:lnTo>
                <a:lnTo>
                  <a:pt x="454" y="202"/>
                </a:lnTo>
                <a:lnTo>
                  <a:pt x="454" y="212"/>
                </a:lnTo>
                <a:lnTo>
                  <a:pt x="455" y="217"/>
                </a:lnTo>
                <a:lnTo>
                  <a:pt x="455" y="218"/>
                </a:lnTo>
                <a:lnTo>
                  <a:pt x="455" y="232"/>
                </a:lnTo>
                <a:lnTo>
                  <a:pt x="455" y="249"/>
                </a:lnTo>
                <a:lnTo>
                  <a:pt x="456" y="283"/>
                </a:lnTo>
                <a:lnTo>
                  <a:pt x="456" y="293"/>
                </a:lnTo>
                <a:lnTo>
                  <a:pt x="456" y="231"/>
                </a:lnTo>
                <a:lnTo>
                  <a:pt x="457" y="220"/>
                </a:lnTo>
                <a:lnTo>
                  <a:pt x="457" y="217"/>
                </a:lnTo>
                <a:lnTo>
                  <a:pt x="457" y="215"/>
                </a:lnTo>
                <a:lnTo>
                  <a:pt x="458" y="218"/>
                </a:lnTo>
                <a:lnTo>
                  <a:pt x="458" y="201"/>
                </a:lnTo>
                <a:lnTo>
                  <a:pt x="458" y="200"/>
                </a:lnTo>
                <a:lnTo>
                  <a:pt x="459" y="202"/>
                </a:lnTo>
                <a:lnTo>
                  <a:pt x="459" y="210"/>
                </a:lnTo>
                <a:lnTo>
                  <a:pt x="459" y="212"/>
                </a:lnTo>
                <a:lnTo>
                  <a:pt x="459" y="200"/>
                </a:lnTo>
                <a:lnTo>
                  <a:pt x="460" y="179"/>
                </a:lnTo>
                <a:lnTo>
                  <a:pt x="460" y="174"/>
                </a:lnTo>
                <a:lnTo>
                  <a:pt x="461" y="191"/>
                </a:lnTo>
                <a:lnTo>
                  <a:pt x="461" y="187"/>
                </a:lnTo>
                <a:lnTo>
                  <a:pt x="461" y="183"/>
                </a:lnTo>
                <a:lnTo>
                  <a:pt x="461" y="175"/>
                </a:lnTo>
                <a:lnTo>
                  <a:pt x="462" y="180"/>
                </a:lnTo>
                <a:lnTo>
                  <a:pt x="462" y="183"/>
                </a:lnTo>
                <a:lnTo>
                  <a:pt x="462" y="187"/>
                </a:lnTo>
                <a:lnTo>
                  <a:pt x="463" y="178"/>
                </a:lnTo>
                <a:lnTo>
                  <a:pt x="463" y="183"/>
                </a:lnTo>
                <a:lnTo>
                  <a:pt x="463" y="188"/>
                </a:lnTo>
                <a:lnTo>
                  <a:pt x="463" y="173"/>
                </a:lnTo>
                <a:lnTo>
                  <a:pt x="464" y="189"/>
                </a:lnTo>
                <a:lnTo>
                  <a:pt x="464" y="175"/>
                </a:lnTo>
                <a:lnTo>
                  <a:pt x="465" y="189"/>
                </a:lnTo>
                <a:lnTo>
                  <a:pt x="465" y="204"/>
                </a:lnTo>
                <a:lnTo>
                  <a:pt x="465" y="221"/>
                </a:lnTo>
                <a:lnTo>
                  <a:pt x="465" y="179"/>
                </a:lnTo>
                <a:lnTo>
                  <a:pt x="466" y="150"/>
                </a:lnTo>
                <a:lnTo>
                  <a:pt x="466" y="162"/>
                </a:lnTo>
                <a:lnTo>
                  <a:pt x="466" y="181"/>
                </a:lnTo>
                <a:lnTo>
                  <a:pt x="466" y="187"/>
                </a:lnTo>
                <a:lnTo>
                  <a:pt x="467" y="200"/>
                </a:lnTo>
                <a:lnTo>
                  <a:pt x="467" y="207"/>
                </a:lnTo>
                <a:lnTo>
                  <a:pt x="467" y="218"/>
                </a:lnTo>
                <a:lnTo>
                  <a:pt x="468" y="205"/>
                </a:lnTo>
                <a:lnTo>
                  <a:pt x="468" y="205"/>
                </a:lnTo>
                <a:lnTo>
                  <a:pt x="468" y="216"/>
                </a:lnTo>
                <a:lnTo>
                  <a:pt x="469" y="212"/>
                </a:lnTo>
                <a:lnTo>
                  <a:pt x="469" y="203"/>
                </a:lnTo>
                <a:lnTo>
                  <a:pt x="469" y="210"/>
                </a:lnTo>
                <a:lnTo>
                  <a:pt x="470" y="209"/>
                </a:lnTo>
                <a:lnTo>
                  <a:pt x="470" y="209"/>
                </a:lnTo>
                <a:lnTo>
                  <a:pt x="470" y="200"/>
                </a:lnTo>
                <a:lnTo>
                  <a:pt x="470" y="202"/>
                </a:lnTo>
                <a:lnTo>
                  <a:pt x="471" y="193"/>
                </a:lnTo>
                <a:lnTo>
                  <a:pt x="471" y="190"/>
                </a:lnTo>
                <a:lnTo>
                  <a:pt x="472" y="195"/>
                </a:lnTo>
                <a:lnTo>
                  <a:pt x="472" y="204"/>
                </a:lnTo>
                <a:lnTo>
                  <a:pt x="472" y="222"/>
                </a:lnTo>
                <a:lnTo>
                  <a:pt x="472" y="282"/>
                </a:lnTo>
                <a:lnTo>
                  <a:pt x="473" y="331"/>
                </a:lnTo>
                <a:lnTo>
                  <a:pt x="473" y="374"/>
                </a:lnTo>
                <a:lnTo>
                  <a:pt x="473" y="359"/>
                </a:lnTo>
                <a:lnTo>
                  <a:pt x="474" y="390"/>
                </a:lnTo>
                <a:lnTo>
                  <a:pt x="474" y="403"/>
                </a:lnTo>
                <a:lnTo>
                  <a:pt x="474" y="374"/>
                </a:lnTo>
                <a:lnTo>
                  <a:pt x="474" y="348"/>
                </a:lnTo>
                <a:lnTo>
                  <a:pt x="475" y="341"/>
                </a:lnTo>
                <a:lnTo>
                  <a:pt x="475" y="333"/>
                </a:lnTo>
                <a:lnTo>
                  <a:pt x="476" y="337"/>
                </a:lnTo>
                <a:lnTo>
                  <a:pt x="476" y="327"/>
                </a:lnTo>
                <a:lnTo>
                  <a:pt x="476" y="314"/>
                </a:lnTo>
                <a:lnTo>
                  <a:pt x="476" y="314"/>
                </a:lnTo>
                <a:lnTo>
                  <a:pt x="477" y="317"/>
                </a:lnTo>
                <a:lnTo>
                  <a:pt x="477" y="305"/>
                </a:lnTo>
                <a:lnTo>
                  <a:pt x="477" y="308"/>
                </a:lnTo>
                <a:lnTo>
                  <a:pt x="478" y="317"/>
                </a:lnTo>
                <a:lnTo>
                  <a:pt x="478" y="312"/>
                </a:lnTo>
                <a:lnTo>
                  <a:pt x="478" y="298"/>
                </a:lnTo>
                <a:lnTo>
                  <a:pt x="478" y="295"/>
                </a:lnTo>
                <a:lnTo>
                  <a:pt x="479" y="304"/>
                </a:lnTo>
                <a:lnTo>
                  <a:pt x="479" y="309"/>
                </a:lnTo>
                <a:lnTo>
                  <a:pt x="480" y="298"/>
                </a:lnTo>
                <a:lnTo>
                  <a:pt x="480" y="305"/>
                </a:lnTo>
                <a:lnTo>
                  <a:pt x="480" y="290"/>
                </a:lnTo>
                <a:lnTo>
                  <a:pt x="480" y="303"/>
                </a:lnTo>
                <a:lnTo>
                  <a:pt x="481" y="333"/>
                </a:lnTo>
                <a:lnTo>
                  <a:pt x="481" y="324"/>
                </a:lnTo>
                <a:lnTo>
                  <a:pt x="481" y="309"/>
                </a:lnTo>
                <a:lnTo>
                  <a:pt x="481" y="285"/>
                </a:lnTo>
                <a:lnTo>
                  <a:pt x="482" y="283"/>
                </a:lnTo>
                <a:lnTo>
                  <a:pt x="482" y="283"/>
                </a:lnTo>
                <a:lnTo>
                  <a:pt x="483" y="303"/>
                </a:lnTo>
                <a:lnTo>
                  <a:pt x="483" y="293"/>
                </a:lnTo>
                <a:lnTo>
                  <a:pt x="483" y="321"/>
                </a:lnTo>
                <a:lnTo>
                  <a:pt x="483" y="311"/>
                </a:lnTo>
                <a:lnTo>
                  <a:pt x="484" y="305"/>
                </a:lnTo>
                <a:lnTo>
                  <a:pt x="484" y="307"/>
                </a:lnTo>
                <a:lnTo>
                  <a:pt x="484" y="284"/>
                </a:lnTo>
                <a:lnTo>
                  <a:pt x="485" y="279"/>
                </a:lnTo>
                <a:lnTo>
                  <a:pt x="485" y="291"/>
                </a:lnTo>
                <a:lnTo>
                  <a:pt x="485" y="301"/>
                </a:lnTo>
                <a:lnTo>
                  <a:pt x="485" y="287"/>
                </a:lnTo>
                <a:lnTo>
                  <a:pt x="486" y="283"/>
                </a:lnTo>
                <a:lnTo>
                  <a:pt x="486" y="296"/>
                </a:lnTo>
                <a:lnTo>
                  <a:pt x="487" y="306"/>
                </a:lnTo>
                <a:lnTo>
                  <a:pt x="487" y="291"/>
                </a:lnTo>
                <a:lnTo>
                  <a:pt x="487" y="291"/>
                </a:lnTo>
                <a:lnTo>
                  <a:pt x="487" y="282"/>
                </a:lnTo>
                <a:lnTo>
                  <a:pt x="488" y="285"/>
                </a:lnTo>
                <a:lnTo>
                  <a:pt x="488" y="263"/>
                </a:lnTo>
                <a:lnTo>
                  <a:pt x="488" y="273"/>
                </a:lnTo>
                <a:lnTo>
                  <a:pt x="489" y="261"/>
                </a:lnTo>
                <a:lnTo>
                  <a:pt x="489" y="239"/>
                </a:lnTo>
                <a:lnTo>
                  <a:pt x="489" y="194"/>
                </a:lnTo>
                <a:lnTo>
                  <a:pt x="489" y="178"/>
                </a:lnTo>
                <a:lnTo>
                  <a:pt x="490" y="201"/>
                </a:lnTo>
                <a:lnTo>
                  <a:pt x="490" y="212"/>
                </a:lnTo>
                <a:lnTo>
                  <a:pt x="491" y="212"/>
                </a:lnTo>
                <a:lnTo>
                  <a:pt x="491" y="216"/>
                </a:lnTo>
                <a:lnTo>
                  <a:pt x="491" y="209"/>
                </a:lnTo>
                <a:lnTo>
                  <a:pt x="491" y="206"/>
                </a:lnTo>
                <a:lnTo>
                  <a:pt x="492" y="228"/>
                </a:lnTo>
                <a:lnTo>
                  <a:pt x="492" y="241"/>
                </a:lnTo>
                <a:lnTo>
                  <a:pt x="492" y="227"/>
                </a:lnTo>
                <a:lnTo>
                  <a:pt x="492" y="210"/>
                </a:lnTo>
                <a:lnTo>
                  <a:pt x="493" y="221"/>
                </a:lnTo>
                <a:lnTo>
                  <a:pt x="493" y="225"/>
                </a:lnTo>
                <a:lnTo>
                  <a:pt x="494" y="221"/>
                </a:lnTo>
                <a:lnTo>
                  <a:pt x="494" y="220"/>
                </a:lnTo>
                <a:lnTo>
                  <a:pt x="494" y="224"/>
                </a:lnTo>
                <a:lnTo>
                  <a:pt x="495" y="213"/>
                </a:lnTo>
                <a:lnTo>
                  <a:pt x="495" y="216"/>
                </a:lnTo>
                <a:lnTo>
                  <a:pt x="495" y="214"/>
                </a:lnTo>
                <a:lnTo>
                  <a:pt x="495" y="218"/>
                </a:lnTo>
                <a:lnTo>
                  <a:pt x="496" y="216"/>
                </a:lnTo>
                <a:lnTo>
                  <a:pt x="496" y="214"/>
                </a:lnTo>
                <a:lnTo>
                  <a:pt x="496" y="209"/>
                </a:lnTo>
                <a:lnTo>
                  <a:pt x="496" y="203"/>
                </a:lnTo>
                <a:lnTo>
                  <a:pt x="497" y="241"/>
                </a:lnTo>
                <a:lnTo>
                  <a:pt x="497" y="281"/>
                </a:lnTo>
                <a:lnTo>
                  <a:pt x="498" y="318"/>
                </a:lnTo>
                <a:lnTo>
                  <a:pt x="498" y="300"/>
                </a:lnTo>
                <a:lnTo>
                  <a:pt x="498" y="267"/>
                </a:lnTo>
                <a:lnTo>
                  <a:pt x="498" y="225"/>
                </a:lnTo>
                <a:lnTo>
                  <a:pt x="499" y="208"/>
                </a:lnTo>
                <a:lnTo>
                  <a:pt x="499" y="228"/>
                </a:lnTo>
                <a:lnTo>
                  <a:pt x="499" y="217"/>
                </a:lnTo>
                <a:lnTo>
                  <a:pt x="500" y="209"/>
                </a:lnTo>
                <a:lnTo>
                  <a:pt x="500" y="216"/>
                </a:lnTo>
                <a:lnTo>
                  <a:pt x="500" y="199"/>
                </a:lnTo>
                <a:lnTo>
                  <a:pt x="500" y="205"/>
                </a:lnTo>
                <a:lnTo>
                  <a:pt x="501" y="202"/>
                </a:lnTo>
                <a:lnTo>
                  <a:pt x="501" y="200"/>
                </a:lnTo>
                <a:lnTo>
                  <a:pt x="502" y="207"/>
                </a:lnTo>
                <a:lnTo>
                  <a:pt x="502" y="200"/>
                </a:lnTo>
                <a:lnTo>
                  <a:pt x="502" y="200"/>
                </a:lnTo>
                <a:lnTo>
                  <a:pt x="502" y="191"/>
                </a:lnTo>
                <a:lnTo>
                  <a:pt x="503" y="184"/>
                </a:lnTo>
                <a:lnTo>
                  <a:pt x="503" y="180"/>
                </a:lnTo>
                <a:lnTo>
                  <a:pt x="503" y="188"/>
                </a:lnTo>
                <a:lnTo>
                  <a:pt x="504" y="190"/>
                </a:lnTo>
                <a:lnTo>
                  <a:pt x="504" y="181"/>
                </a:lnTo>
                <a:lnTo>
                  <a:pt x="504" y="206"/>
                </a:lnTo>
                <a:lnTo>
                  <a:pt x="505" y="201"/>
                </a:lnTo>
                <a:lnTo>
                  <a:pt x="505" y="263"/>
                </a:lnTo>
                <a:lnTo>
                  <a:pt x="505" y="297"/>
                </a:lnTo>
                <a:lnTo>
                  <a:pt x="506" y="325"/>
                </a:lnTo>
                <a:lnTo>
                  <a:pt x="506" y="313"/>
                </a:lnTo>
                <a:lnTo>
                  <a:pt x="506" y="271"/>
                </a:lnTo>
                <a:lnTo>
                  <a:pt x="506" y="248"/>
                </a:lnTo>
                <a:lnTo>
                  <a:pt x="507" y="258"/>
                </a:lnTo>
                <a:lnTo>
                  <a:pt x="507" y="253"/>
                </a:lnTo>
                <a:lnTo>
                  <a:pt x="507" y="267"/>
                </a:lnTo>
                <a:lnTo>
                  <a:pt x="507" y="247"/>
                </a:lnTo>
                <a:lnTo>
                  <a:pt x="508" y="243"/>
                </a:lnTo>
                <a:lnTo>
                  <a:pt x="508" y="255"/>
                </a:lnTo>
                <a:lnTo>
                  <a:pt x="509" y="252"/>
                </a:lnTo>
                <a:lnTo>
                  <a:pt x="509" y="230"/>
                </a:lnTo>
                <a:lnTo>
                  <a:pt x="509" y="230"/>
                </a:lnTo>
                <a:lnTo>
                  <a:pt x="509" y="236"/>
                </a:lnTo>
                <a:lnTo>
                  <a:pt x="510" y="230"/>
                </a:lnTo>
                <a:lnTo>
                  <a:pt x="510" y="225"/>
                </a:lnTo>
                <a:lnTo>
                  <a:pt x="510" y="225"/>
                </a:lnTo>
                <a:lnTo>
                  <a:pt x="511" y="222"/>
                </a:lnTo>
                <a:lnTo>
                  <a:pt x="511" y="220"/>
                </a:lnTo>
                <a:lnTo>
                  <a:pt x="511" y="216"/>
                </a:lnTo>
                <a:lnTo>
                  <a:pt x="512" y="210"/>
                </a:lnTo>
                <a:lnTo>
                  <a:pt x="512" y="197"/>
                </a:lnTo>
                <a:lnTo>
                  <a:pt x="512" y="203"/>
                </a:lnTo>
                <a:lnTo>
                  <a:pt x="513" y="198"/>
                </a:lnTo>
                <a:lnTo>
                  <a:pt x="513" y="207"/>
                </a:lnTo>
                <a:lnTo>
                  <a:pt x="513" y="215"/>
                </a:lnTo>
                <a:lnTo>
                  <a:pt x="513" y="247"/>
                </a:lnTo>
                <a:lnTo>
                  <a:pt x="514" y="265"/>
                </a:lnTo>
                <a:lnTo>
                  <a:pt x="514" y="233"/>
                </a:lnTo>
                <a:lnTo>
                  <a:pt x="514" y="205"/>
                </a:lnTo>
                <a:lnTo>
                  <a:pt x="515" y="204"/>
                </a:lnTo>
                <a:lnTo>
                  <a:pt x="515" y="221"/>
                </a:lnTo>
                <a:lnTo>
                  <a:pt x="515" y="256"/>
                </a:lnTo>
                <a:lnTo>
                  <a:pt x="516" y="274"/>
                </a:lnTo>
                <a:lnTo>
                  <a:pt x="516" y="279"/>
                </a:lnTo>
                <a:lnTo>
                  <a:pt x="516" y="271"/>
                </a:lnTo>
                <a:lnTo>
                  <a:pt x="517" y="285"/>
                </a:lnTo>
                <a:lnTo>
                  <a:pt x="517" y="305"/>
                </a:lnTo>
                <a:lnTo>
                  <a:pt x="517" y="296"/>
                </a:lnTo>
                <a:lnTo>
                  <a:pt x="517" y="270"/>
                </a:lnTo>
                <a:lnTo>
                  <a:pt x="518" y="252"/>
                </a:lnTo>
                <a:lnTo>
                  <a:pt x="518" y="250"/>
                </a:lnTo>
                <a:lnTo>
                  <a:pt x="518" y="254"/>
                </a:lnTo>
                <a:lnTo>
                  <a:pt x="519" y="251"/>
                </a:lnTo>
                <a:lnTo>
                  <a:pt x="519" y="258"/>
                </a:lnTo>
                <a:lnTo>
                  <a:pt x="519" y="252"/>
                </a:lnTo>
                <a:lnTo>
                  <a:pt x="520" y="246"/>
                </a:lnTo>
                <a:lnTo>
                  <a:pt x="520" y="253"/>
                </a:lnTo>
                <a:lnTo>
                  <a:pt x="520" y="251"/>
                </a:lnTo>
                <a:lnTo>
                  <a:pt x="521" y="266"/>
                </a:lnTo>
                <a:lnTo>
                  <a:pt x="521" y="306"/>
                </a:lnTo>
                <a:lnTo>
                  <a:pt x="521" y="311"/>
                </a:lnTo>
                <a:lnTo>
                  <a:pt x="521" y="272"/>
                </a:lnTo>
                <a:lnTo>
                  <a:pt x="522" y="236"/>
                </a:lnTo>
                <a:lnTo>
                  <a:pt x="522" y="216"/>
                </a:lnTo>
                <a:lnTo>
                  <a:pt x="523" y="218"/>
                </a:lnTo>
                <a:lnTo>
                  <a:pt x="523" y="217"/>
                </a:lnTo>
                <a:lnTo>
                  <a:pt x="523" y="218"/>
                </a:lnTo>
                <a:lnTo>
                  <a:pt x="523" y="219"/>
                </a:lnTo>
                <a:lnTo>
                  <a:pt x="524" y="237"/>
                </a:lnTo>
                <a:lnTo>
                  <a:pt x="524" y="242"/>
                </a:lnTo>
                <a:lnTo>
                  <a:pt x="524" y="254"/>
                </a:lnTo>
                <a:lnTo>
                  <a:pt x="524" y="242"/>
                </a:lnTo>
                <a:lnTo>
                  <a:pt x="525" y="236"/>
                </a:lnTo>
                <a:lnTo>
                  <a:pt x="525" y="234"/>
                </a:lnTo>
                <a:lnTo>
                  <a:pt x="525" y="232"/>
                </a:lnTo>
                <a:lnTo>
                  <a:pt x="526" y="224"/>
                </a:lnTo>
                <a:lnTo>
                  <a:pt x="526" y="214"/>
                </a:lnTo>
                <a:lnTo>
                  <a:pt x="526" y="213"/>
                </a:lnTo>
                <a:lnTo>
                  <a:pt x="527" y="222"/>
                </a:lnTo>
                <a:lnTo>
                  <a:pt x="527" y="223"/>
                </a:lnTo>
                <a:lnTo>
                  <a:pt x="527" y="226"/>
                </a:lnTo>
                <a:lnTo>
                  <a:pt x="528" y="222"/>
                </a:lnTo>
                <a:lnTo>
                  <a:pt x="528" y="218"/>
                </a:lnTo>
                <a:lnTo>
                  <a:pt x="528" y="208"/>
                </a:lnTo>
                <a:lnTo>
                  <a:pt x="528" y="219"/>
                </a:lnTo>
                <a:lnTo>
                  <a:pt x="529" y="217"/>
                </a:lnTo>
                <a:lnTo>
                  <a:pt x="529" y="224"/>
                </a:lnTo>
                <a:lnTo>
                  <a:pt x="529" y="226"/>
                </a:lnTo>
                <a:lnTo>
                  <a:pt x="530" y="262"/>
                </a:lnTo>
                <a:lnTo>
                  <a:pt x="530" y="252"/>
                </a:lnTo>
                <a:lnTo>
                  <a:pt x="530" y="222"/>
                </a:lnTo>
                <a:lnTo>
                  <a:pt x="531" y="204"/>
                </a:lnTo>
                <a:lnTo>
                  <a:pt x="531" y="204"/>
                </a:lnTo>
                <a:lnTo>
                  <a:pt x="531" y="234"/>
                </a:lnTo>
                <a:lnTo>
                  <a:pt x="532" y="227"/>
                </a:lnTo>
                <a:lnTo>
                  <a:pt x="532" y="242"/>
                </a:lnTo>
                <a:lnTo>
                  <a:pt x="532" y="254"/>
                </a:lnTo>
                <a:lnTo>
                  <a:pt x="532" y="264"/>
                </a:lnTo>
                <a:lnTo>
                  <a:pt x="533" y="273"/>
                </a:lnTo>
                <a:lnTo>
                  <a:pt x="533" y="266"/>
                </a:lnTo>
                <a:lnTo>
                  <a:pt x="534" y="273"/>
                </a:lnTo>
                <a:lnTo>
                  <a:pt x="534" y="275"/>
                </a:lnTo>
                <a:lnTo>
                  <a:pt x="534" y="275"/>
                </a:lnTo>
                <a:lnTo>
                  <a:pt x="534" y="272"/>
                </a:lnTo>
                <a:lnTo>
                  <a:pt x="535" y="274"/>
                </a:lnTo>
                <a:lnTo>
                  <a:pt x="535" y="271"/>
                </a:lnTo>
                <a:lnTo>
                  <a:pt x="535" y="262"/>
                </a:lnTo>
                <a:lnTo>
                  <a:pt x="536" y="268"/>
                </a:lnTo>
                <a:lnTo>
                  <a:pt x="536" y="274"/>
                </a:lnTo>
                <a:lnTo>
                  <a:pt x="536" y="277"/>
                </a:lnTo>
                <a:lnTo>
                  <a:pt x="536" y="280"/>
                </a:lnTo>
                <a:lnTo>
                  <a:pt x="537" y="333"/>
                </a:lnTo>
                <a:lnTo>
                  <a:pt x="537" y="381"/>
                </a:lnTo>
                <a:lnTo>
                  <a:pt x="538" y="422"/>
                </a:lnTo>
                <a:lnTo>
                  <a:pt x="538" y="402"/>
                </a:lnTo>
                <a:lnTo>
                  <a:pt x="538" y="407"/>
                </a:lnTo>
                <a:lnTo>
                  <a:pt x="538" y="418"/>
                </a:lnTo>
                <a:lnTo>
                  <a:pt x="539" y="446"/>
                </a:lnTo>
                <a:lnTo>
                  <a:pt x="539" y="455"/>
                </a:lnTo>
                <a:lnTo>
                  <a:pt x="539" y="450"/>
                </a:lnTo>
                <a:lnTo>
                  <a:pt x="539" y="441"/>
                </a:lnTo>
                <a:lnTo>
                  <a:pt x="540" y="424"/>
                </a:lnTo>
                <a:lnTo>
                  <a:pt x="540" y="421"/>
                </a:lnTo>
                <a:lnTo>
                  <a:pt x="540" y="409"/>
                </a:lnTo>
                <a:lnTo>
                  <a:pt x="541" y="400"/>
                </a:lnTo>
                <a:lnTo>
                  <a:pt x="541" y="412"/>
                </a:lnTo>
                <a:lnTo>
                  <a:pt x="541" y="425"/>
                </a:lnTo>
                <a:lnTo>
                  <a:pt x="542" y="401"/>
                </a:lnTo>
                <a:lnTo>
                  <a:pt x="542" y="380"/>
                </a:lnTo>
                <a:lnTo>
                  <a:pt x="542" y="387"/>
                </a:lnTo>
                <a:lnTo>
                  <a:pt x="543" y="400"/>
                </a:lnTo>
                <a:lnTo>
                  <a:pt x="543" y="403"/>
                </a:lnTo>
                <a:lnTo>
                  <a:pt x="543" y="406"/>
                </a:lnTo>
                <a:lnTo>
                  <a:pt x="543" y="394"/>
                </a:lnTo>
                <a:lnTo>
                  <a:pt x="544" y="394"/>
                </a:lnTo>
                <a:lnTo>
                  <a:pt x="544" y="395"/>
                </a:lnTo>
                <a:lnTo>
                  <a:pt x="545" y="402"/>
                </a:lnTo>
                <a:lnTo>
                  <a:pt x="545" y="390"/>
                </a:lnTo>
                <a:lnTo>
                  <a:pt x="545" y="357"/>
                </a:lnTo>
                <a:lnTo>
                  <a:pt x="545" y="408"/>
                </a:lnTo>
                <a:lnTo>
                  <a:pt x="546" y="435"/>
                </a:lnTo>
                <a:lnTo>
                  <a:pt x="546" y="412"/>
                </a:lnTo>
                <a:lnTo>
                  <a:pt x="546" y="449"/>
                </a:lnTo>
                <a:lnTo>
                  <a:pt x="547" y="441"/>
                </a:lnTo>
                <a:lnTo>
                  <a:pt x="547" y="438"/>
                </a:lnTo>
                <a:lnTo>
                  <a:pt x="547" y="475"/>
                </a:lnTo>
                <a:lnTo>
                  <a:pt x="547" y="463"/>
                </a:lnTo>
                <a:lnTo>
                  <a:pt x="548" y="478"/>
                </a:lnTo>
                <a:lnTo>
                  <a:pt x="548" y="473"/>
                </a:lnTo>
                <a:lnTo>
                  <a:pt x="549" y="450"/>
                </a:lnTo>
                <a:lnTo>
                  <a:pt x="549" y="446"/>
                </a:lnTo>
                <a:lnTo>
                  <a:pt x="549" y="458"/>
                </a:lnTo>
                <a:lnTo>
                  <a:pt x="549" y="433"/>
                </a:lnTo>
                <a:lnTo>
                  <a:pt x="550" y="409"/>
                </a:lnTo>
                <a:lnTo>
                  <a:pt x="550" y="406"/>
                </a:lnTo>
                <a:lnTo>
                  <a:pt x="550" y="399"/>
                </a:lnTo>
                <a:lnTo>
                  <a:pt x="550" y="402"/>
                </a:lnTo>
                <a:lnTo>
                  <a:pt x="551" y="410"/>
                </a:lnTo>
                <a:lnTo>
                  <a:pt x="551" y="385"/>
                </a:lnTo>
                <a:lnTo>
                  <a:pt x="551" y="382"/>
                </a:lnTo>
                <a:lnTo>
                  <a:pt x="552" y="357"/>
                </a:lnTo>
                <a:lnTo>
                  <a:pt x="552" y="362"/>
                </a:lnTo>
                <a:lnTo>
                  <a:pt x="552" y="372"/>
                </a:lnTo>
                <a:lnTo>
                  <a:pt x="553" y="350"/>
                </a:lnTo>
                <a:lnTo>
                  <a:pt x="553" y="365"/>
                </a:lnTo>
                <a:lnTo>
                  <a:pt x="553" y="372"/>
                </a:lnTo>
                <a:lnTo>
                  <a:pt x="554" y="339"/>
                </a:lnTo>
                <a:lnTo>
                  <a:pt x="554" y="335"/>
                </a:lnTo>
                <a:lnTo>
                  <a:pt x="554" y="333"/>
                </a:lnTo>
                <a:lnTo>
                  <a:pt x="554" y="239"/>
                </a:lnTo>
                <a:lnTo>
                  <a:pt x="555" y="211"/>
                </a:lnTo>
                <a:lnTo>
                  <a:pt x="555" y="204"/>
                </a:lnTo>
                <a:lnTo>
                  <a:pt x="556" y="216"/>
                </a:lnTo>
                <a:lnTo>
                  <a:pt x="556" y="235"/>
                </a:lnTo>
                <a:lnTo>
                  <a:pt x="556" y="244"/>
                </a:lnTo>
                <a:lnTo>
                  <a:pt x="556" y="258"/>
                </a:lnTo>
                <a:lnTo>
                  <a:pt x="557" y="247"/>
                </a:lnTo>
                <a:lnTo>
                  <a:pt x="557" y="248"/>
                </a:lnTo>
                <a:lnTo>
                  <a:pt x="557" y="267"/>
                </a:lnTo>
                <a:lnTo>
                  <a:pt x="558" y="252"/>
                </a:lnTo>
                <a:lnTo>
                  <a:pt x="558" y="249"/>
                </a:lnTo>
                <a:lnTo>
                  <a:pt x="558" y="250"/>
                </a:lnTo>
                <a:lnTo>
                  <a:pt x="558" y="255"/>
                </a:lnTo>
                <a:lnTo>
                  <a:pt x="559" y="249"/>
                </a:lnTo>
                <a:lnTo>
                  <a:pt x="559" y="230"/>
                </a:lnTo>
                <a:lnTo>
                  <a:pt x="560" y="223"/>
                </a:lnTo>
                <a:lnTo>
                  <a:pt x="560" y="255"/>
                </a:lnTo>
                <a:lnTo>
                  <a:pt x="560" y="248"/>
                </a:lnTo>
                <a:lnTo>
                  <a:pt x="560" y="264"/>
                </a:lnTo>
                <a:lnTo>
                  <a:pt x="561" y="259"/>
                </a:lnTo>
                <a:lnTo>
                  <a:pt x="561" y="270"/>
                </a:lnTo>
                <a:lnTo>
                  <a:pt x="561" y="256"/>
                </a:lnTo>
                <a:lnTo>
                  <a:pt x="562" y="242"/>
                </a:lnTo>
                <a:lnTo>
                  <a:pt x="562" y="256"/>
                </a:lnTo>
                <a:lnTo>
                  <a:pt x="562" y="291"/>
                </a:lnTo>
                <a:lnTo>
                  <a:pt x="562" y="331"/>
                </a:lnTo>
                <a:lnTo>
                  <a:pt x="563" y="352"/>
                </a:lnTo>
                <a:lnTo>
                  <a:pt x="563" y="344"/>
                </a:lnTo>
                <a:lnTo>
                  <a:pt x="564" y="321"/>
                </a:lnTo>
                <a:lnTo>
                  <a:pt x="564" y="261"/>
                </a:lnTo>
                <a:lnTo>
                  <a:pt x="564" y="238"/>
                </a:lnTo>
                <a:lnTo>
                  <a:pt x="564" y="240"/>
                </a:lnTo>
                <a:lnTo>
                  <a:pt x="565" y="244"/>
                </a:lnTo>
                <a:lnTo>
                  <a:pt x="565" y="265"/>
                </a:lnTo>
                <a:lnTo>
                  <a:pt x="565" y="267"/>
                </a:lnTo>
                <a:lnTo>
                  <a:pt x="565" y="266"/>
                </a:lnTo>
                <a:lnTo>
                  <a:pt x="566" y="274"/>
                </a:lnTo>
                <a:lnTo>
                  <a:pt x="566" y="275"/>
                </a:lnTo>
                <a:lnTo>
                  <a:pt x="567" y="275"/>
                </a:lnTo>
                <a:lnTo>
                  <a:pt x="567" y="285"/>
                </a:lnTo>
                <a:lnTo>
                  <a:pt x="567" y="272"/>
                </a:lnTo>
                <a:lnTo>
                  <a:pt x="567" y="264"/>
                </a:lnTo>
                <a:lnTo>
                  <a:pt x="568" y="278"/>
                </a:lnTo>
                <a:lnTo>
                  <a:pt x="568" y="268"/>
                </a:lnTo>
                <a:lnTo>
                  <a:pt x="568" y="262"/>
                </a:lnTo>
                <a:lnTo>
                  <a:pt x="569" y="270"/>
                </a:lnTo>
                <a:lnTo>
                  <a:pt x="569" y="270"/>
                </a:lnTo>
                <a:lnTo>
                  <a:pt x="569" y="265"/>
                </a:lnTo>
                <a:lnTo>
                  <a:pt x="569" y="279"/>
                </a:lnTo>
                <a:lnTo>
                  <a:pt x="570" y="290"/>
                </a:lnTo>
                <a:lnTo>
                  <a:pt x="570" y="327"/>
                </a:lnTo>
                <a:lnTo>
                  <a:pt x="571" y="343"/>
                </a:lnTo>
                <a:lnTo>
                  <a:pt x="571" y="373"/>
                </a:lnTo>
                <a:lnTo>
                  <a:pt x="571" y="358"/>
                </a:lnTo>
                <a:lnTo>
                  <a:pt x="571" y="323"/>
                </a:lnTo>
                <a:lnTo>
                  <a:pt x="572" y="316"/>
                </a:lnTo>
                <a:lnTo>
                  <a:pt x="572" y="307"/>
                </a:lnTo>
                <a:lnTo>
                  <a:pt x="572" y="332"/>
                </a:lnTo>
                <a:lnTo>
                  <a:pt x="573" y="315"/>
                </a:lnTo>
                <a:lnTo>
                  <a:pt x="573" y="300"/>
                </a:lnTo>
                <a:lnTo>
                  <a:pt x="573" y="324"/>
                </a:lnTo>
                <a:lnTo>
                  <a:pt x="573" y="313"/>
                </a:lnTo>
                <a:lnTo>
                  <a:pt x="574" y="292"/>
                </a:lnTo>
                <a:lnTo>
                  <a:pt x="574" y="285"/>
                </a:lnTo>
                <a:lnTo>
                  <a:pt x="575" y="297"/>
                </a:lnTo>
                <a:lnTo>
                  <a:pt x="575" y="314"/>
                </a:lnTo>
                <a:lnTo>
                  <a:pt x="575" y="283"/>
                </a:lnTo>
                <a:lnTo>
                  <a:pt x="575" y="281"/>
                </a:lnTo>
                <a:lnTo>
                  <a:pt x="576" y="288"/>
                </a:lnTo>
                <a:lnTo>
                  <a:pt x="576" y="287"/>
                </a:lnTo>
                <a:lnTo>
                  <a:pt x="576" y="272"/>
                </a:lnTo>
                <a:lnTo>
                  <a:pt x="577" y="285"/>
                </a:lnTo>
                <a:lnTo>
                  <a:pt x="577" y="271"/>
                </a:lnTo>
                <a:lnTo>
                  <a:pt x="577" y="257"/>
                </a:lnTo>
                <a:lnTo>
                  <a:pt x="578" y="260"/>
                </a:lnTo>
                <a:lnTo>
                  <a:pt x="578" y="276"/>
                </a:lnTo>
                <a:lnTo>
                  <a:pt x="578" y="284"/>
                </a:lnTo>
                <a:lnTo>
                  <a:pt x="579" y="327"/>
                </a:lnTo>
                <a:lnTo>
                  <a:pt x="579" y="332"/>
                </a:lnTo>
                <a:lnTo>
                  <a:pt x="579" y="286"/>
                </a:lnTo>
                <a:lnTo>
                  <a:pt x="579" y="273"/>
                </a:lnTo>
                <a:lnTo>
                  <a:pt x="580" y="268"/>
                </a:lnTo>
                <a:lnTo>
                  <a:pt x="580" y="278"/>
                </a:lnTo>
                <a:lnTo>
                  <a:pt x="580" y="303"/>
                </a:lnTo>
                <a:lnTo>
                  <a:pt x="580" y="337"/>
                </a:lnTo>
                <a:lnTo>
                  <a:pt x="581" y="347"/>
                </a:lnTo>
                <a:lnTo>
                  <a:pt x="581" y="363"/>
                </a:lnTo>
                <a:lnTo>
                  <a:pt x="582" y="372"/>
                </a:lnTo>
                <a:lnTo>
                  <a:pt x="582" y="368"/>
                </a:lnTo>
                <a:lnTo>
                  <a:pt x="582" y="347"/>
                </a:lnTo>
                <a:lnTo>
                  <a:pt x="582" y="302"/>
                </a:lnTo>
                <a:lnTo>
                  <a:pt x="583" y="262"/>
                </a:lnTo>
                <a:lnTo>
                  <a:pt x="583" y="227"/>
                </a:lnTo>
                <a:lnTo>
                  <a:pt x="583" y="238"/>
                </a:lnTo>
                <a:lnTo>
                  <a:pt x="584" y="250"/>
                </a:lnTo>
                <a:lnTo>
                  <a:pt x="584" y="252"/>
                </a:lnTo>
                <a:lnTo>
                  <a:pt x="584" y="258"/>
                </a:lnTo>
                <a:lnTo>
                  <a:pt x="585" y="269"/>
                </a:lnTo>
                <a:lnTo>
                  <a:pt x="585" y="268"/>
                </a:lnTo>
                <a:lnTo>
                  <a:pt x="585" y="270"/>
                </a:lnTo>
                <a:lnTo>
                  <a:pt x="586" y="264"/>
                </a:lnTo>
                <a:lnTo>
                  <a:pt x="586" y="308"/>
                </a:lnTo>
                <a:lnTo>
                  <a:pt x="586" y="262"/>
                </a:lnTo>
                <a:lnTo>
                  <a:pt x="586" y="223"/>
                </a:lnTo>
                <a:lnTo>
                  <a:pt x="587" y="230"/>
                </a:lnTo>
                <a:lnTo>
                  <a:pt x="587" y="252"/>
                </a:lnTo>
                <a:lnTo>
                  <a:pt x="587" y="260"/>
                </a:lnTo>
                <a:lnTo>
                  <a:pt x="588" y="269"/>
                </a:lnTo>
                <a:lnTo>
                  <a:pt x="588" y="263"/>
                </a:lnTo>
                <a:lnTo>
                  <a:pt x="588" y="265"/>
                </a:lnTo>
                <a:lnTo>
                  <a:pt x="589" y="273"/>
                </a:lnTo>
                <a:lnTo>
                  <a:pt x="589" y="293"/>
                </a:lnTo>
                <a:lnTo>
                  <a:pt x="589" y="276"/>
                </a:lnTo>
                <a:lnTo>
                  <a:pt x="590" y="269"/>
                </a:lnTo>
                <a:lnTo>
                  <a:pt x="590" y="280"/>
                </a:lnTo>
                <a:lnTo>
                  <a:pt x="590" y="277"/>
                </a:lnTo>
                <a:lnTo>
                  <a:pt x="590" y="263"/>
                </a:lnTo>
                <a:lnTo>
                  <a:pt x="591" y="275"/>
                </a:lnTo>
                <a:lnTo>
                  <a:pt x="591" y="265"/>
                </a:lnTo>
                <a:lnTo>
                  <a:pt x="591" y="275"/>
                </a:lnTo>
                <a:lnTo>
                  <a:pt x="591" y="262"/>
                </a:lnTo>
                <a:lnTo>
                  <a:pt x="592" y="279"/>
                </a:lnTo>
                <a:lnTo>
                  <a:pt x="592" y="268"/>
                </a:lnTo>
                <a:lnTo>
                  <a:pt x="593" y="267"/>
                </a:lnTo>
                <a:lnTo>
                  <a:pt x="593" y="274"/>
                </a:lnTo>
                <a:lnTo>
                  <a:pt x="593" y="277"/>
                </a:lnTo>
                <a:lnTo>
                  <a:pt x="593" y="292"/>
                </a:lnTo>
                <a:lnTo>
                  <a:pt x="594" y="303"/>
                </a:lnTo>
                <a:lnTo>
                  <a:pt x="594" y="284"/>
                </a:lnTo>
                <a:lnTo>
                  <a:pt x="594" y="291"/>
                </a:lnTo>
                <a:lnTo>
                  <a:pt x="595" y="257"/>
                </a:lnTo>
                <a:lnTo>
                  <a:pt x="595" y="231"/>
                </a:lnTo>
                <a:lnTo>
                  <a:pt x="596" y="255"/>
                </a:lnTo>
                <a:lnTo>
                  <a:pt x="596" y="278"/>
                </a:lnTo>
                <a:lnTo>
                  <a:pt x="596" y="279"/>
                </a:lnTo>
                <a:lnTo>
                  <a:pt x="596" y="315"/>
                </a:lnTo>
                <a:lnTo>
                  <a:pt x="597" y="316"/>
                </a:lnTo>
                <a:lnTo>
                  <a:pt x="597" y="330"/>
                </a:lnTo>
                <a:lnTo>
                  <a:pt x="597" y="317"/>
                </a:lnTo>
                <a:lnTo>
                  <a:pt x="597" y="323"/>
                </a:lnTo>
                <a:lnTo>
                  <a:pt x="598" y="317"/>
                </a:lnTo>
                <a:lnTo>
                  <a:pt x="598" y="316"/>
                </a:lnTo>
                <a:lnTo>
                  <a:pt x="598" y="320"/>
                </a:lnTo>
                <a:lnTo>
                  <a:pt x="599" y="311"/>
                </a:lnTo>
                <a:lnTo>
                  <a:pt x="599" y="315"/>
                </a:lnTo>
                <a:lnTo>
                  <a:pt x="599" y="314"/>
                </a:lnTo>
                <a:lnTo>
                  <a:pt x="600" y="312"/>
                </a:lnTo>
                <a:lnTo>
                  <a:pt x="600" y="313"/>
                </a:lnTo>
                <a:lnTo>
                  <a:pt x="600" y="306"/>
                </a:lnTo>
                <a:lnTo>
                  <a:pt x="601" y="328"/>
                </a:lnTo>
                <a:lnTo>
                  <a:pt x="601" y="336"/>
                </a:lnTo>
                <a:lnTo>
                  <a:pt x="601" y="340"/>
                </a:lnTo>
                <a:lnTo>
                  <a:pt x="601" y="323"/>
                </a:lnTo>
                <a:lnTo>
                  <a:pt x="602" y="351"/>
                </a:lnTo>
                <a:lnTo>
                  <a:pt x="602" y="406"/>
                </a:lnTo>
                <a:lnTo>
                  <a:pt x="602" y="448"/>
                </a:lnTo>
                <a:lnTo>
                  <a:pt x="603" y="444"/>
                </a:lnTo>
                <a:lnTo>
                  <a:pt x="603" y="440"/>
                </a:lnTo>
                <a:lnTo>
                  <a:pt x="603" y="444"/>
                </a:lnTo>
                <a:lnTo>
                  <a:pt x="604" y="444"/>
                </a:lnTo>
                <a:lnTo>
                  <a:pt x="604" y="449"/>
                </a:lnTo>
                <a:lnTo>
                  <a:pt x="604" y="450"/>
                </a:lnTo>
                <a:lnTo>
                  <a:pt x="605" y="432"/>
                </a:lnTo>
                <a:lnTo>
                  <a:pt x="605" y="440"/>
                </a:lnTo>
                <a:lnTo>
                  <a:pt x="605" y="453"/>
                </a:lnTo>
                <a:lnTo>
                  <a:pt x="605" y="418"/>
                </a:lnTo>
                <a:lnTo>
                  <a:pt x="606" y="403"/>
                </a:lnTo>
                <a:lnTo>
                  <a:pt x="606" y="414"/>
                </a:lnTo>
                <a:lnTo>
                  <a:pt x="607" y="414"/>
                </a:lnTo>
                <a:lnTo>
                  <a:pt x="607" y="422"/>
                </a:lnTo>
                <a:lnTo>
                  <a:pt x="607" y="414"/>
                </a:lnTo>
                <a:lnTo>
                  <a:pt x="607" y="419"/>
                </a:lnTo>
                <a:lnTo>
                  <a:pt x="608" y="448"/>
                </a:lnTo>
                <a:lnTo>
                  <a:pt x="608" y="456"/>
                </a:lnTo>
                <a:lnTo>
                  <a:pt x="608" y="455"/>
                </a:lnTo>
                <a:lnTo>
                  <a:pt x="608" y="459"/>
                </a:lnTo>
                <a:lnTo>
                  <a:pt x="609" y="472"/>
                </a:lnTo>
                <a:lnTo>
                  <a:pt x="609" y="454"/>
                </a:lnTo>
                <a:lnTo>
                  <a:pt x="609" y="444"/>
                </a:lnTo>
                <a:lnTo>
                  <a:pt x="610" y="432"/>
                </a:lnTo>
                <a:lnTo>
                  <a:pt x="610" y="454"/>
                </a:lnTo>
                <a:lnTo>
                  <a:pt x="610" y="438"/>
                </a:lnTo>
                <a:lnTo>
                  <a:pt x="611" y="421"/>
                </a:lnTo>
                <a:lnTo>
                  <a:pt x="611" y="415"/>
                </a:lnTo>
                <a:lnTo>
                  <a:pt x="611" y="410"/>
                </a:lnTo>
                <a:lnTo>
                  <a:pt x="612" y="418"/>
                </a:lnTo>
                <a:lnTo>
                  <a:pt x="612" y="413"/>
                </a:lnTo>
                <a:lnTo>
                  <a:pt x="612" y="393"/>
                </a:lnTo>
                <a:lnTo>
                  <a:pt x="612" y="415"/>
                </a:lnTo>
                <a:lnTo>
                  <a:pt x="613" y="422"/>
                </a:lnTo>
                <a:lnTo>
                  <a:pt x="613" y="409"/>
                </a:lnTo>
                <a:lnTo>
                  <a:pt x="613" y="405"/>
                </a:lnTo>
                <a:lnTo>
                  <a:pt x="614" y="422"/>
                </a:lnTo>
                <a:lnTo>
                  <a:pt x="614" y="423"/>
                </a:lnTo>
                <a:lnTo>
                  <a:pt x="614" y="420"/>
                </a:lnTo>
                <a:lnTo>
                  <a:pt x="615" y="422"/>
                </a:lnTo>
                <a:lnTo>
                  <a:pt x="615" y="417"/>
                </a:lnTo>
                <a:lnTo>
                  <a:pt x="615" y="422"/>
                </a:lnTo>
                <a:lnTo>
                  <a:pt x="616" y="417"/>
                </a:lnTo>
                <a:lnTo>
                  <a:pt x="616" y="409"/>
                </a:lnTo>
                <a:lnTo>
                  <a:pt x="616" y="428"/>
                </a:lnTo>
                <a:lnTo>
                  <a:pt x="616" y="408"/>
                </a:lnTo>
                <a:lnTo>
                  <a:pt x="617" y="404"/>
                </a:lnTo>
                <a:lnTo>
                  <a:pt x="617" y="401"/>
                </a:lnTo>
                <a:lnTo>
                  <a:pt x="618" y="406"/>
                </a:lnTo>
                <a:lnTo>
                  <a:pt x="618" y="391"/>
                </a:lnTo>
                <a:lnTo>
                  <a:pt x="618" y="377"/>
                </a:lnTo>
                <a:lnTo>
                  <a:pt x="618" y="359"/>
                </a:lnTo>
                <a:lnTo>
                  <a:pt x="619" y="349"/>
                </a:lnTo>
                <a:lnTo>
                  <a:pt x="619" y="338"/>
                </a:lnTo>
                <a:lnTo>
                  <a:pt x="619" y="248"/>
                </a:lnTo>
                <a:lnTo>
                  <a:pt x="620" y="218"/>
                </a:lnTo>
                <a:lnTo>
                  <a:pt x="620" y="196"/>
                </a:lnTo>
                <a:lnTo>
                  <a:pt x="620" y="229"/>
                </a:lnTo>
                <a:lnTo>
                  <a:pt x="620" y="236"/>
                </a:lnTo>
                <a:lnTo>
                  <a:pt x="621" y="254"/>
                </a:lnTo>
                <a:lnTo>
                  <a:pt x="621" y="270"/>
                </a:lnTo>
                <a:lnTo>
                  <a:pt x="622" y="270"/>
                </a:lnTo>
                <a:lnTo>
                  <a:pt x="622" y="261"/>
                </a:lnTo>
                <a:lnTo>
                  <a:pt x="622" y="279"/>
                </a:lnTo>
                <a:lnTo>
                  <a:pt x="622" y="268"/>
                </a:lnTo>
                <a:lnTo>
                  <a:pt x="623" y="267"/>
                </a:lnTo>
                <a:lnTo>
                  <a:pt x="623" y="264"/>
                </a:lnTo>
                <a:lnTo>
                  <a:pt x="623" y="272"/>
                </a:lnTo>
                <a:lnTo>
                  <a:pt x="623" y="265"/>
                </a:lnTo>
                <a:lnTo>
                  <a:pt x="624" y="263"/>
                </a:lnTo>
                <a:lnTo>
                  <a:pt x="624" y="261"/>
                </a:lnTo>
                <a:lnTo>
                  <a:pt x="624" y="256"/>
                </a:lnTo>
                <a:lnTo>
                  <a:pt x="625" y="265"/>
                </a:lnTo>
                <a:lnTo>
                  <a:pt x="625" y="252"/>
                </a:lnTo>
                <a:lnTo>
                  <a:pt x="625" y="240"/>
                </a:lnTo>
                <a:lnTo>
                  <a:pt x="626" y="246"/>
                </a:lnTo>
                <a:lnTo>
                  <a:pt x="626" y="248"/>
                </a:lnTo>
                <a:lnTo>
                  <a:pt x="626" y="253"/>
                </a:lnTo>
                <a:lnTo>
                  <a:pt x="627" y="248"/>
                </a:lnTo>
                <a:lnTo>
                  <a:pt x="627" y="311"/>
                </a:lnTo>
                <a:lnTo>
                  <a:pt x="627" y="361"/>
                </a:lnTo>
                <a:lnTo>
                  <a:pt x="627" y="353"/>
                </a:lnTo>
                <a:lnTo>
                  <a:pt x="628" y="256"/>
                </a:lnTo>
                <a:lnTo>
                  <a:pt x="628" y="230"/>
                </a:lnTo>
                <a:lnTo>
                  <a:pt x="629" y="236"/>
                </a:lnTo>
                <a:lnTo>
                  <a:pt x="629" y="250"/>
                </a:lnTo>
                <a:lnTo>
                  <a:pt x="629" y="262"/>
                </a:lnTo>
                <a:lnTo>
                  <a:pt x="629" y="259"/>
                </a:lnTo>
                <a:lnTo>
                  <a:pt x="630" y="281"/>
                </a:lnTo>
                <a:lnTo>
                  <a:pt x="630" y="283"/>
                </a:lnTo>
                <a:lnTo>
                  <a:pt x="630" y="284"/>
                </a:lnTo>
                <a:lnTo>
                  <a:pt x="631" y="269"/>
                </a:lnTo>
                <a:lnTo>
                  <a:pt x="631" y="273"/>
                </a:lnTo>
                <a:lnTo>
                  <a:pt x="631" y="277"/>
                </a:lnTo>
                <a:lnTo>
                  <a:pt x="631" y="284"/>
                </a:lnTo>
                <a:lnTo>
                  <a:pt x="632" y="286"/>
                </a:lnTo>
                <a:lnTo>
                  <a:pt x="632" y="280"/>
                </a:lnTo>
                <a:lnTo>
                  <a:pt x="633" y="274"/>
                </a:lnTo>
                <a:lnTo>
                  <a:pt x="633" y="261"/>
                </a:lnTo>
                <a:lnTo>
                  <a:pt x="633" y="262"/>
                </a:lnTo>
                <a:lnTo>
                  <a:pt x="633" y="256"/>
                </a:lnTo>
                <a:lnTo>
                  <a:pt x="634" y="258"/>
                </a:lnTo>
                <a:lnTo>
                  <a:pt x="634" y="257"/>
                </a:lnTo>
                <a:lnTo>
                  <a:pt x="634" y="250"/>
                </a:lnTo>
                <a:lnTo>
                  <a:pt x="634" y="294"/>
                </a:lnTo>
                <a:lnTo>
                  <a:pt x="635" y="299"/>
                </a:lnTo>
                <a:lnTo>
                  <a:pt x="635" y="307"/>
                </a:lnTo>
                <a:lnTo>
                  <a:pt x="635" y="345"/>
                </a:lnTo>
                <a:lnTo>
                  <a:pt x="636" y="309"/>
                </a:lnTo>
                <a:lnTo>
                  <a:pt x="636" y="298"/>
                </a:lnTo>
                <a:lnTo>
                  <a:pt x="637" y="310"/>
                </a:lnTo>
                <a:lnTo>
                  <a:pt x="637" y="313"/>
                </a:lnTo>
                <a:lnTo>
                  <a:pt x="637" y="296"/>
                </a:lnTo>
                <a:lnTo>
                  <a:pt x="637" y="310"/>
                </a:lnTo>
                <a:lnTo>
                  <a:pt x="638" y="308"/>
                </a:lnTo>
                <a:lnTo>
                  <a:pt x="638" y="304"/>
                </a:lnTo>
                <a:lnTo>
                  <a:pt x="638" y="304"/>
                </a:lnTo>
                <a:lnTo>
                  <a:pt x="638" y="294"/>
                </a:lnTo>
                <a:lnTo>
                  <a:pt x="639" y="296"/>
                </a:lnTo>
                <a:lnTo>
                  <a:pt x="639" y="287"/>
                </a:lnTo>
                <a:lnTo>
                  <a:pt x="640" y="283"/>
                </a:lnTo>
                <a:lnTo>
                  <a:pt x="640" y="247"/>
                </a:lnTo>
                <a:lnTo>
                  <a:pt x="640" y="267"/>
                </a:lnTo>
                <a:lnTo>
                  <a:pt x="640" y="264"/>
                </a:lnTo>
                <a:lnTo>
                  <a:pt x="641" y="269"/>
                </a:lnTo>
                <a:lnTo>
                  <a:pt x="641" y="257"/>
                </a:lnTo>
                <a:lnTo>
                  <a:pt x="641" y="257"/>
                </a:lnTo>
                <a:lnTo>
                  <a:pt x="642" y="262"/>
                </a:lnTo>
                <a:lnTo>
                  <a:pt x="642" y="253"/>
                </a:lnTo>
                <a:lnTo>
                  <a:pt x="642" y="256"/>
                </a:lnTo>
                <a:lnTo>
                  <a:pt x="642" y="249"/>
                </a:lnTo>
                <a:lnTo>
                  <a:pt x="643" y="238"/>
                </a:lnTo>
                <a:lnTo>
                  <a:pt x="643" y="238"/>
                </a:lnTo>
                <a:lnTo>
                  <a:pt x="644" y="355"/>
                </a:lnTo>
                <a:lnTo>
                  <a:pt x="644" y="331"/>
                </a:lnTo>
                <a:lnTo>
                  <a:pt x="644" y="285"/>
                </a:lnTo>
                <a:lnTo>
                  <a:pt x="644" y="293"/>
                </a:lnTo>
                <a:lnTo>
                  <a:pt x="645" y="297"/>
                </a:lnTo>
                <a:lnTo>
                  <a:pt x="645" y="305"/>
                </a:lnTo>
                <a:lnTo>
                  <a:pt x="645" y="336"/>
                </a:lnTo>
                <a:lnTo>
                  <a:pt x="646" y="336"/>
                </a:lnTo>
                <a:lnTo>
                  <a:pt x="646" y="339"/>
                </a:lnTo>
                <a:lnTo>
                  <a:pt x="646" y="346"/>
                </a:lnTo>
                <a:lnTo>
                  <a:pt x="646" y="356"/>
                </a:lnTo>
                <a:lnTo>
                  <a:pt x="647" y="359"/>
                </a:lnTo>
                <a:lnTo>
                  <a:pt x="647" y="367"/>
                </a:lnTo>
                <a:lnTo>
                  <a:pt x="648" y="324"/>
                </a:lnTo>
                <a:lnTo>
                  <a:pt x="648" y="313"/>
                </a:lnTo>
                <a:lnTo>
                  <a:pt x="648" y="314"/>
                </a:lnTo>
                <a:lnTo>
                  <a:pt x="648" y="320"/>
                </a:lnTo>
                <a:lnTo>
                  <a:pt x="649" y="315"/>
                </a:lnTo>
                <a:lnTo>
                  <a:pt x="649" y="320"/>
                </a:lnTo>
                <a:lnTo>
                  <a:pt x="649" y="330"/>
                </a:lnTo>
                <a:lnTo>
                  <a:pt x="649" y="330"/>
                </a:lnTo>
                <a:lnTo>
                  <a:pt x="650" y="329"/>
                </a:lnTo>
                <a:lnTo>
                  <a:pt x="650" y="313"/>
                </a:lnTo>
                <a:lnTo>
                  <a:pt x="651" y="365"/>
                </a:lnTo>
                <a:lnTo>
                  <a:pt x="651" y="415"/>
                </a:lnTo>
                <a:lnTo>
                  <a:pt x="651" y="329"/>
                </a:lnTo>
                <a:lnTo>
                  <a:pt x="651" y="287"/>
                </a:lnTo>
                <a:lnTo>
                  <a:pt x="652" y="300"/>
                </a:lnTo>
                <a:lnTo>
                  <a:pt x="652" y="305"/>
                </a:lnTo>
                <a:lnTo>
                  <a:pt x="652" y="316"/>
                </a:lnTo>
                <a:lnTo>
                  <a:pt x="653" y="319"/>
                </a:lnTo>
                <a:lnTo>
                  <a:pt x="653" y="324"/>
                </a:lnTo>
                <a:lnTo>
                  <a:pt x="653" y="337"/>
                </a:lnTo>
                <a:lnTo>
                  <a:pt x="653" y="333"/>
                </a:lnTo>
                <a:lnTo>
                  <a:pt x="654" y="325"/>
                </a:lnTo>
                <a:lnTo>
                  <a:pt x="654" y="320"/>
                </a:lnTo>
                <a:lnTo>
                  <a:pt x="655" y="310"/>
                </a:lnTo>
                <a:lnTo>
                  <a:pt x="655" y="320"/>
                </a:lnTo>
                <a:lnTo>
                  <a:pt x="655" y="335"/>
                </a:lnTo>
                <a:lnTo>
                  <a:pt x="655" y="335"/>
                </a:lnTo>
                <a:lnTo>
                  <a:pt x="656" y="337"/>
                </a:lnTo>
                <a:lnTo>
                  <a:pt x="656" y="334"/>
                </a:lnTo>
                <a:lnTo>
                  <a:pt x="656" y="332"/>
                </a:lnTo>
                <a:lnTo>
                  <a:pt x="657" y="317"/>
                </a:lnTo>
                <a:lnTo>
                  <a:pt x="657" y="331"/>
                </a:lnTo>
                <a:lnTo>
                  <a:pt x="657" y="330"/>
                </a:lnTo>
                <a:lnTo>
                  <a:pt x="658" y="323"/>
                </a:lnTo>
                <a:lnTo>
                  <a:pt x="658" y="317"/>
                </a:lnTo>
                <a:lnTo>
                  <a:pt x="658" y="333"/>
                </a:lnTo>
                <a:lnTo>
                  <a:pt x="659" y="327"/>
                </a:lnTo>
                <a:lnTo>
                  <a:pt x="659" y="303"/>
                </a:lnTo>
                <a:lnTo>
                  <a:pt x="659" y="297"/>
                </a:lnTo>
                <a:lnTo>
                  <a:pt x="659" y="361"/>
                </a:lnTo>
                <a:lnTo>
                  <a:pt x="660" y="372"/>
                </a:lnTo>
                <a:lnTo>
                  <a:pt x="660" y="275"/>
                </a:lnTo>
                <a:lnTo>
                  <a:pt x="660" y="273"/>
                </a:lnTo>
                <a:lnTo>
                  <a:pt x="661" y="290"/>
                </a:lnTo>
                <a:lnTo>
                  <a:pt x="661" y="317"/>
                </a:lnTo>
                <a:lnTo>
                  <a:pt x="661" y="317"/>
                </a:lnTo>
                <a:lnTo>
                  <a:pt x="662" y="347"/>
                </a:lnTo>
                <a:lnTo>
                  <a:pt x="662" y="351"/>
                </a:lnTo>
                <a:lnTo>
                  <a:pt x="662" y="355"/>
                </a:lnTo>
                <a:lnTo>
                  <a:pt x="663" y="334"/>
                </a:lnTo>
                <a:lnTo>
                  <a:pt x="663" y="344"/>
                </a:lnTo>
                <a:lnTo>
                  <a:pt x="663" y="343"/>
                </a:lnTo>
                <a:lnTo>
                  <a:pt x="663" y="357"/>
                </a:lnTo>
                <a:lnTo>
                  <a:pt x="664" y="368"/>
                </a:lnTo>
                <a:lnTo>
                  <a:pt x="664" y="374"/>
                </a:lnTo>
                <a:lnTo>
                  <a:pt x="664" y="373"/>
                </a:lnTo>
                <a:lnTo>
                  <a:pt x="664" y="366"/>
                </a:lnTo>
                <a:lnTo>
                  <a:pt x="665" y="367"/>
                </a:lnTo>
                <a:lnTo>
                  <a:pt x="665" y="364"/>
                </a:lnTo>
                <a:lnTo>
                  <a:pt x="666" y="333"/>
                </a:lnTo>
                <a:lnTo>
                  <a:pt x="666" y="338"/>
                </a:lnTo>
                <a:lnTo>
                  <a:pt x="666" y="351"/>
                </a:lnTo>
                <a:lnTo>
                  <a:pt x="666" y="349"/>
                </a:lnTo>
                <a:lnTo>
                  <a:pt x="667" y="356"/>
                </a:lnTo>
                <a:lnTo>
                  <a:pt x="667" y="385"/>
                </a:lnTo>
                <a:lnTo>
                  <a:pt x="667" y="393"/>
                </a:lnTo>
                <a:lnTo>
                  <a:pt x="668" y="391"/>
                </a:lnTo>
                <a:lnTo>
                  <a:pt x="668" y="374"/>
                </a:lnTo>
                <a:lnTo>
                  <a:pt x="668" y="390"/>
                </a:lnTo>
                <a:lnTo>
                  <a:pt x="669" y="392"/>
                </a:lnTo>
                <a:lnTo>
                  <a:pt x="669" y="404"/>
                </a:lnTo>
                <a:lnTo>
                  <a:pt x="669" y="382"/>
                </a:lnTo>
                <a:lnTo>
                  <a:pt x="670" y="382"/>
                </a:lnTo>
                <a:lnTo>
                  <a:pt x="670" y="385"/>
                </a:lnTo>
                <a:lnTo>
                  <a:pt x="670" y="374"/>
                </a:lnTo>
                <a:lnTo>
                  <a:pt x="670" y="375"/>
                </a:lnTo>
                <a:lnTo>
                  <a:pt x="671" y="383"/>
                </a:lnTo>
                <a:lnTo>
                  <a:pt x="671" y="380"/>
                </a:lnTo>
                <a:lnTo>
                  <a:pt x="671" y="400"/>
                </a:lnTo>
                <a:lnTo>
                  <a:pt x="672" y="409"/>
                </a:lnTo>
                <a:lnTo>
                  <a:pt x="672" y="400"/>
                </a:lnTo>
                <a:lnTo>
                  <a:pt x="672" y="407"/>
                </a:lnTo>
                <a:lnTo>
                  <a:pt x="673" y="423"/>
                </a:lnTo>
                <a:lnTo>
                  <a:pt x="673" y="412"/>
                </a:lnTo>
                <a:lnTo>
                  <a:pt x="673" y="394"/>
                </a:lnTo>
                <a:lnTo>
                  <a:pt x="674" y="397"/>
                </a:lnTo>
                <a:lnTo>
                  <a:pt x="674" y="411"/>
                </a:lnTo>
                <a:lnTo>
                  <a:pt x="674" y="419"/>
                </a:lnTo>
                <a:lnTo>
                  <a:pt x="674" y="421"/>
                </a:lnTo>
                <a:lnTo>
                  <a:pt x="675" y="386"/>
                </a:lnTo>
                <a:lnTo>
                  <a:pt x="675" y="380"/>
                </a:lnTo>
                <a:lnTo>
                  <a:pt x="675" y="385"/>
                </a:lnTo>
                <a:lnTo>
                  <a:pt x="675" y="415"/>
                </a:lnTo>
                <a:lnTo>
                  <a:pt x="676" y="426"/>
                </a:lnTo>
                <a:lnTo>
                  <a:pt x="676" y="432"/>
                </a:lnTo>
                <a:lnTo>
                  <a:pt x="677" y="415"/>
                </a:lnTo>
                <a:lnTo>
                  <a:pt x="677" y="434"/>
                </a:lnTo>
                <a:lnTo>
                  <a:pt x="677" y="423"/>
                </a:lnTo>
                <a:lnTo>
                  <a:pt x="678" y="425"/>
                </a:lnTo>
                <a:lnTo>
                  <a:pt x="678" y="428"/>
                </a:lnTo>
                <a:lnTo>
                  <a:pt x="678" y="401"/>
                </a:lnTo>
                <a:lnTo>
                  <a:pt x="678" y="422"/>
                </a:lnTo>
                <a:lnTo>
                  <a:pt x="679" y="410"/>
                </a:lnTo>
                <a:lnTo>
                  <a:pt x="679" y="412"/>
                </a:lnTo>
                <a:lnTo>
                  <a:pt x="680" y="405"/>
                </a:lnTo>
                <a:lnTo>
                  <a:pt x="680" y="389"/>
                </a:lnTo>
                <a:lnTo>
                  <a:pt x="680" y="392"/>
                </a:lnTo>
                <a:lnTo>
                  <a:pt x="680" y="381"/>
                </a:lnTo>
                <a:lnTo>
                  <a:pt x="681" y="407"/>
                </a:lnTo>
                <a:lnTo>
                  <a:pt x="681" y="387"/>
                </a:lnTo>
                <a:lnTo>
                  <a:pt x="681" y="398"/>
                </a:lnTo>
                <a:lnTo>
                  <a:pt x="681" y="374"/>
                </a:lnTo>
                <a:lnTo>
                  <a:pt x="682" y="393"/>
                </a:lnTo>
                <a:lnTo>
                  <a:pt x="682" y="414"/>
                </a:lnTo>
                <a:lnTo>
                  <a:pt x="682" y="400"/>
                </a:lnTo>
                <a:lnTo>
                  <a:pt x="683" y="389"/>
                </a:lnTo>
                <a:lnTo>
                  <a:pt x="683" y="395"/>
                </a:lnTo>
                <a:lnTo>
                  <a:pt x="683" y="374"/>
                </a:lnTo>
                <a:lnTo>
                  <a:pt x="684" y="345"/>
                </a:lnTo>
                <a:lnTo>
                  <a:pt x="684" y="369"/>
                </a:lnTo>
                <a:lnTo>
                  <a:pt x="684" y="283"/>
                </a:lnTo>
                <a:lnTo>
                  <a:pt x="685" y="238"/>
                </a:lnTo>
                <a:lnTo>
                  <a:pt x="685" y="252"/>
                </a:lnTo>
                <a:lnTo>
                  <a:pt x="685" y="254"/>
                </a:lnTo>
                <a:lnTo>
                  <a:pt x="685" y="241"/>
                </a:lnTo>
                <a:lnTo>
                  <a:pt x="686" y="262"/>
                </a:lnTo>
                <a:lnTo>
                  <a:pt x="686" y="273"/>
                </a:lnTo>
                <a:lnTo>
                  <a:pt x="686" y="275"/>
                </a:lnTo>
                <a:lnTo>
                  <a:pt x="687" y="267"/>
                </a:lnTo>
                <a:lnTo>
                  <a:pt x="687" y="264"/>
                </a:lnTo>
                <a:lnTo>
                  <a:pt x="687" y="272"/>
                </a:lnTo>
                <a:lnTo>
                  <a:pt x="688" y="290"/>
                </a:lnTo>
                <a:lnTo>
                  <a:pt x="688" y="284"/>
                </a:lnTo>
                <a:lnTo>
                  <a:pt x="688" y="285"/>
                </a:lnTo>
                <a:lnTo>
                  <a:pt x="689" y="283"/>
                </a:lnTo>
                <a:lnTo>
                  <a:pt x="689" y="282"/>
                </a:lnTo>
                <a:lnTo>
                  <a:pt x="689" y="279"/>
                </a:lnTo>
                <a:lnTo>
                  <a:pt x="689" y="268"/>
                </a:lnTo>
                <a:lnTo>
                  <a:pt x="690" y="295"/>
                </a:lnTo>
                <a:lnTo>
                  <a:pt x="690" y="287"/>
                </a:lnTo>
                <a:lnTo>
                  <a:pt x="691" y="292"/>
                </a:lnTo>
                <a:lnTo>
                  <a:pt x="691" y="304"/>
                </a:lnTo>
                <a:lnTo>
                  <a:pt x="691" y="301"/>
                </a:lnTo>
                <a:lnTo>
                  <a:pt x="691" y="294"/>
                </a:lnTo>
                <a:lnTo>
                  <a:pt x="692" y="317"/>
                </a:lnTo>
                <a:lnTo>
                  <a:pt x="692" y="341"/>
                </a:lnTo>
                <a:lnTo>
                  <a:pt x="692" y="328"/>
                </a:lnTo>
                <a:lnTo>
                  <a:pt x="692" y="339"/>
                </a:lnTo>
                <a:lnTo>
                  <a:pt x="693" y="340"/>
                </a:lnTo>
                <a:lnTo>
                  <a:pt x="693" y="321"/>
                </a:lnTo>
                <a:lnTo>
                  <a:pt x="693" y="280"/>
                </a:lnTo>
                <a:lnTo>
                  <a:pt x="694" y="256"/>
                </a:lnTo>
                <a:lnTo>
                  <a:pt x="694" y="277"/>
                </a:lnTo>
                <a:lnTo>
                  <a:pt x="694" y="282"/>
                </a:lnTo>
                <a:lnTo>
                  <a:pt x="695" y="286"/>
                </a:lnTo>
                <a:lnTo>
                  <a:pt x="695" y="289"/>
                </a:lnTo>
                <a:lnTo>
                  <a:pt x="695" y="296"/>
                </a:lnTo>
                <a:lnTo>
                  <a:pt x="696" y="294"/>
                </a:lnTo>
                <a:lnTo>
                  <a:pt x="696" y="289"/>
                </a:lnTo>
                <a:lnTo>
                  <a:pt x="696" y="286"/>
                </a:lnTo>
                <a:lnTo>
                  <a:pt x="696" y="285"/>
                </a:lnTo>
                <a:lnTo>
                  <a:pt x="697" y="283"/>
                </a:lnTo>
                <a:lnTo>
                  <a:pt x="697" y="272"/>
                </a:lnTo>
                <a:lnTo>
                  <a:pt x="697" y="274"/>
                </a:lnTo>
                <a:lnTo>
                  <a:pt x="698" y="259"/>
                </a:lnTo>
                <a:lnTo>
                  <a:pt x="698" y="261"/>
                </a:lnTo>
                <a:lnTo>
                  <a:pt x="698" y="254"/>
                </a:lnTo>
                <a:lnTo>
                  <a:pt x="699" y="266"/>
                </a:lnTo>
                <a:lnTo>
                  <a:pt x="699" y="271"/>
                </a:lnTo>
                <a:lnTo>
                  <a:pt x="699" y="261"/>
                </a:lnTo>
                <a:lnTo>
                  <a:pt x="700" y="268"/>
                </a:lnTo>
                <a:lnTo>
                  <a:pt x="700" y="270"/>
                </a:lnTo>
                <a:lnTo>
                  <a:pt x="700" y="276"/>
                </a:lnTo>
                <a:lnTo>
                  <a:pt x="700" y="311"/>
                </a:lnTo>
                <a:lnTo>
                  <a:pt x="701" y="354"/>
                </a:lnTo>
                <a:lnTo>
                  <a:pt x="701" y="334"/>
                </a:lnTo>
                <a:lnTo>
                  <a:pt x="702" y="312"/>
                </a:lnTo>
                <a:lnTo>
                  <a:pt x="702" y="302"/>
                </a:lnTo>
                <a:lnTo>
                  <a:pt x="702" y="293"/>
                </a:lnTo>
                <a:lnTo>
                  <a:pt x="702" y="297"/>
                </a:lnTo>
                <a:lnTo>
                  <a:pt x="703" y="288"/>
                </a:lnTo>
                <a:lnTo>
                  <a:pt x="703" y="315"/>
                </a:lnTo>
                <a:lnTo>
                  <a:pt x="703" y="305"/>
                </a:lnTo>
                <a:lnTo>
                  <a:pt x="704" y="296"/>
                </a:lnTo>
                <a:lnTo>
                  <a:pt x="704" y="284"/>
                </a:lnTo>
                <a:lnTo>
                  <a:pt x="704" y="292"/>
                </a:lnTo>
                <a:lnTo>
                  <a:pt x="704" y="306"/>
                </a:lnTo>
                <a:lnTo>
                  <a:pt x="705" y="281"/>
                </a:lnTo>
                <a:lnTo>
                  <a:pt x="705" y="278"/>
                </a:lnTo>
                <a:lnTo>
                  <a:pt x="706" y="256"/>
                </a:lnTo>
                <a:lnTo>
                  <a:pt x="706" y="272"/>
                </a:lnTo>
                <a:lnTo>
                  <a:pt x="706" y="264"/>
                </a:lnTo>
                <a:lnTo>
                  <a:pt x="706" y="260"/>
                </a:lnTo>
                <a:lnTo>
                  <a:pt x="707" y="275"/>
                </a:lnTo>
                <a:lnTo>
                  <a:pt x="707" y="285"/>
                </a:lnTo>
                <a:lnTo>
                  <a:pt x="707" y="244"/>
                </a:lnTo>
                <a:lnTo>
                  <a:pt x="707" y="270"/>
                </a:lnTo>
                <a:lnTo>
                  <a:pt x="708" y="294"/>
                </a:lnTo>
                <a:lnTo>
                  <a:pt x="708" y="285"/>
                </a:lnTo>
                <a:lnTo>
                  <a:pt x="708" y="316"/>
                </a:lnTo>
                <a:lnTo>
                  <a:pt x="709" y="301"/>
                </a:lnTo>
                <a:lnTo>
                  <a:pt x="709" y="281"/>
                </a:lnTo>
                <a:lnTo>
                  <a:pt x="709" y="278"/>
                </a:lnTo>
                <a:lnTo>
                  <a:pt x="710" y="243"/>
                </a:lnTo>
                <a:lnTo>
                  <a:pt x="710" y="250"/>
                </a:lnTo>
                <a:lnTo>
                  <a:pt x="710" y="259"/>
                </a:lnTo>
                <a:lnTo>
                  <a:pt x="711" y="283"/>
                </a:lnTo>
                <a:lnTo>
                  <a:pt x="711" y="296"/>
                </a:lnTo>
                <a:lnTo>
                  <a:pt x="711" y="316"/>
                </a:lnTo>
                <a:lnTo>
                  <a:pt x="711" y="305"/>
                </a:lnTo>
                <a:lnTo>
                  <a:pt x="712" y="311"/>
                </a:lnTo>
                <a:lnTo>
                  <a:pt x="712" y="313"/>
                </a:lnTo>
                <a:lnTo>
                  <a:pt x="713" y="318"/>
                </a:lnTo>
                <a:lnTo>
                  <a:pt x="713" y="261"/>
                </a:lnTo>
                <a:lnTo>
                  <a:pt x="713" y="244"/>
                </a:lnTo>
                <a:lnTo>
                  <a:pt x="713" y="265"/>
                </a:lnTo>
                <a:lnTo>
                  <a:pt x="714" y="262"/>
                </a:lnTo>
                <a:lnTo>
                  <a:pt x="714" y="260"/>
                </a:lnTo>
                <a:lnTo>
                  <a:pt x="714" y="258"/>
                </a:lnTo>
                <a:lnTo>
                  <a:pt x="715" y="285"/>
                </a:lnTo>
                <a:lnTo>
                  <a:pt x="715" y="279"/>
                </a:lnTo>
                <a:lnTo>
                  <a:pt x="715" y="291"/>
                </a:lnTo>
                <a:lnTo>
                  <a:pt x="715" y="305"/>
                </a:lnTo>
                <a:lnTo>
                  <a:pt x="716" y="305"/>
                </a:lnTo>
                <a:lnTo>
                  <a:pt x="716" y="318"/>
                </a:lnTo>
                <a:lnTo>
                  <a:pt x="717" y="319"/>
                </a:lnTo>
                <a:lnTo>
                  <a:pt x="717" y="271"/>
                </a:lnTo>
                <a:lnTo>
                  <a:pt x="717" y="248"/>
                </a:lnTo>
                <a:lnTo>
                  <a:pt x="717" y="257"/>
                </a:lnTo>
                <a:lnTo>
                  <a:pt x="718" y="258"/>
                </a:lnTo>
                <a:lnTo>
                  <a:pt x="718" y="239"/>
                </a:lnTo>
                <a:lnTo>
                  <a:pt x="718" y="251"/>
                </a:lnTo>
                <a:lnTo>
                  <a:pt x="719" y="255"/>
                </a:lnTo>
                <a:lnTo>
                  <a:pt x="719" y="244"/>
                </a:lnTo>
                <a:lnTo>
                  <a:pt x="719" y="259"/>
                </a:lnTo>
                <a:lnTo>
                  <a:pt x="719" y="233"/>
                </a:lnTo>
                <a:lnTo>
                  <a:pt x="720" y="240"/>
                </a:lnTo>
                <a:lnTo>
                  <a:pt x="720" y="249"/>
                </a:lnTo>
                <a:lnTo>
                  <a:pt x="721" y="237"/>
                </a:lnTo>
                <a:lnTo>
                  <a:pt x="721" y="227"/>
                </a:lnTo>
                <a:lnTo>
                  <a:pt x="721" y="235"/>
                </a:lnTo>
                <a:lnTo>
                  <a:pt x="721" y="232"/>
                </a:lnTo>
                <a:lnTo>
                  <a:pt x="722" y="248"/>
                </a:lnTo>
                <a:lnTo>
                  <a:pt x="722" y="261"/>
                </a:lnTo>
                <a:lnTo>
                  <a:pt x="722" y="255"/>
                </a:lnTo>
                <a:lnTo>
                  <a:pt x="722" y="259"/>
                </a:lnTo>
                <a:lnTo>
                  <a:pt x="723" y="255"/>
                </a:lnTo>
                <a:lnTo>
                  <a:pt x="723" y="269"/>
                </a:lnTo>
                <a:lnTo>
                  <a:pt x="724" y="272"/>
                </a:lnTo>
                <a:lnTo>
                  <a:pt x="724" y="272"/>
                </a:lnTo>
                <a:lnTo>
                  <a:pt x="724" y="266"/>
                </a:lnTo>
                <a:lnTo>
                  <a:pt x="724" y="285"/>
                </a:lnTo>
                <a:lnTo>
                  <a:pt x="725" y="306"/>
                </a:lnTo>
                <a:lnTo>
                  <a:pt x="725" y="281"/>
                </a:lnTo>
                <a:lnTo>
                  <a:pt x="725" y="307"/>
                </a:lnTo>
                <a:lnTo>
                  <a:pt x="726" y="318"/>
                </a:lnTo>
                <a:lnTo>
                  <a:pt x="726" y="325"/>
                </a:lnTo>
                <a:lnTo>
                  <a:pt x="726" y="314"/>
                </a:lnTo>
                <a:lnTo>
                  <a:pt x="726" y="329"/>
                </a:lnTo>
                <a:lnTo>
                  <a:pt x="727" y="329"/>
                </a:lnTo>
                <a:lnTo>
                  <a:pt x="727" y="319"/>
                </a:lnTo>
                <a:lnTo>
                  <a:pt x="728" y="307"/>
                </a:lnTo>
                <a:lnTo>
                  <a:pt x="728" y="308"/>
                </a:lnTo>
                <a:lnTo>
                  <a:pt x="728" y="311"/>
                </a:lnTo>
                <a:lnTo>
                  <a:pt x="728" y="293"/>
                </a:lnTo>
                <a:lnTo>
                  <a:pt x="729" y="299"/>
                </a:lnTo>
                <a:lnTo>
                  <a:pt x="729" y="297"/>
                </a:lnTo>
                <a:lnTo>
                  <a:pt x="729" y="314"/>
                </a:lnTo>
                <a:lnTo>
                  <a:pt x="730" y="302"/>
                </a:lnTo>
                <a:lnTo>
                  <a:pt x="730" y="298"/>
                </a:lnTo>
                <a:lnTo>
                  <a:pt x="730" y="299"/>
                </a:lnTo>
                <a:lnTo>
                  <a:pt x="731" y="313"/>
                </a:lnTo>
                <a:lnTo>
                  <a:pt x="731" y="321"/>
                </a:lnTo>
                <a:lnTo>
                  <a:pt x="731" y="337"/>
                </a:lnTo>
                <a:lnTo>
                  <a:pt x="732" y="323"/>
                </a:lnTo>
                <a:lnTo>
                  <a:pt x="732" y="325"/>
                </a:lnTo>
                <a:lnTo>
                  <a:pt x="732" y="312"/>
                </a:lnTo>
                <a:lnTo>
                  <a:pt x="732" y="343"/>
                </a:lnTo>
                <a:lnTo>
                  <a:pt x="733" y="399"/>
                </a:lnTo>
                <a:lnTo>
                  <a:pt x="733" y="410"/>
                </a:lnTo>
                <a:lnTo>
                  <a:pt x="733" y="442"/>
                </a:lnTo>
                <a:lnTo>
                  <a:pt x="733" y="442"/>
                </a:lnTo>
                <a:lnTo>
                  <a:pt x="734" y="448"/>
                </a:lnTo>
                <a:lnTo>
                  <a:pt x="734" y="449"/>
                </a:lnTo>
                <a:lnTo>
                  <a:pt x="735" y="450"/>
                </a:lnTo>
                <a:lnTo>
                  <a:pt x="735" y="437"/>
                </a:lnTo>
                <a:lnTo>
                  <a:pt x="735" y="436"/>
                </a:lnTo>
                <a:lnTo>
                  <a:pt x="735" y="437"/>
                </a:lnTo>
                <a:lnTo>
                  <a:pt x="736" y="439"/>
                </a:lnTo>
                <a:lnTo>
                  <a:pt x="736" y="438"/>
                </a:lnTo>
                <a:lnTo>
                  <a:pt x="736" y="457"/>
                </a:lnTo>
                <a:lnTo>
                  <a:pt x="737" y="469"/>
                </a:lnTo>
                <a:lnTo>
                  <a:pt x="737" y="471"/>
                </a:lnTo>
                <a:lnTo>
                  <a:pt x="737" y="467"/>
                </a:lnTo>
                <a:lnTo>
                  <a:pt x="737" y="461"/>
                </a:lnTo>
                <a:lnTo>
                  <a:pt x="738" y="448"/>
                </a:lnTo>
                <a:lnTo>
                  <a:pt x="738" y="461"/>
                </a:lnTo>
                <a:lnTo>
                  <a:pt x="739" y="436"/>
                </a:lnTo>
                <a:lnTo>
                  <a:pt x="739" y="431"/>
                </a:lnTo>
                <a:lnTo>
                  <a:pt x="739" y="427"/>
                </a:lnTo>
                <a:lnTo>
                  <a:pt x="739" y="427"/>
                </a:lnTo>
                <a:lnTo>
                  <a:pt x="740" y="432"/>
                </a:lnTo>
                <a:lnTo>
                  <a:pt x="740" y="406"/>
                </a:lnTo>
                <a:lnTo>
                  <a:pt x="740" y="421"/>
                </a:lnTo>
                <a:lnTo>
                  <a:pt x="741" y="411"/>
                </a:lnTo>
                <a:lnTo>
                  <a:pt x="741" y="420"/>
                </a:lnTo>
                <a:lnTo>
                  <a:pt x="741" y="444"/>
                </a:lnTo>
                <a:lnTo>
                  <a:pt x="742" y="413"/>
                </a:lnTo>
                <a:lnTo>
                  <a:pt x="742" y="409"/>
                </a:lnTo>
                <a:lnTo>
                  <a:pt x="742" y="408"/>
                </a:lnTo>
                <a:lnTo>
                  <a:pt x="743" y="405"/>
                </a:lnTo>
                <a:lnTo>
                  <a:pt x="743" y="415"/>
                </a:lnTo>
                <a:lnTo>
                  <a:pt x="743" y="394"/>
                </a:lnTo>
                <a:lnTo>
                  <a:pt x="743" y="378"/>
                </a:lnTo>
                <a:lnTo>
                  <a:pt x="744" y="378"/>
                </a:lnTo>
                <a:lnTo>
                  <a:pt x="744" y="393"/>
                </a:lnTo>
                <a:lnTo>
                  <a:pt x="744" y="391"/>
                </a:lnTo>
                <a:lnTo>
                  <a:pt x="745" y="388"/>
                </a:lnTo>
                <a:lnTo>
                  <a:pt x="745" y="367"/>
                </a:lnTo>
                <a:lnTo>
                  <a:pt x="745" y="394"/>
                </a:lnTo>
                <a:lnTo>
                  <a:pt x="746" y="379"/>
                </a:lnTo>
                <a:lnTo>
                  <a:pt x="746" y="390"/>
                </a:lnTo>
                <a:lnTo>
                  <a:pt x="746" y="377"/>
                </a:lnTo>
                <a:lnTo>
                  <a:pt x="747" y="383"/>
                </a:lnTo>
                <a:lnTo>
                  <a:pt x="747" y="388"/>
                </a:lnTo>
                <a:lnTo>
                  <a:pt x="747" y="366"/>
                </a:lnTo>
                <a:lnTo>
                  <a:pt x="747" y="363"/>
                </a:lnTo>
                <a:lnTo>
                  <a:pt x="748" y="370"/>
                </a:lnTo>
                <a:lnTo>
                  <a:pt x="748" y="361"/>
                </a:lnTo>
                <a:lnTo>
                  <a:pt x="748" y="340"/>
                </a:lnTo>
                <a:lnTo>
                  <a:pt x="748" y="384"/>
                </a:lnTo>
                <a:lnTo>
                  <a:pt x="749" y="385"/>
                </a:lnTo>
                <a:lnTo>
                  <a:pt x="749" y="299"/>
                </a:lnTo>
                <a:lnTo>
                  <a:pt x="750" y="302"/>
                </a:lnTo>
                <a:lnTo>
                  <a:pt x="750" y="291"/>
                </a:lnTo>
                <a:lnTo>
                  <a:pt x="750" y="286"/>
                </a:lnTo>
                <a:lnTo>
                  <a:pt x="750" y="291"/>
                </a:lnTo>
                <a:lnTo>
                  <a:pt x="751" y="299"/>
                </a:lnTo>
                <a:lnTo>
                  <a:pt x="751" y="301"/>
                </a:lnTo>
                <a:lnTo>
                  <a:pt x="751" y="293"/>
                </a:lnTo>
                <a:lnTo>
                  <a:pt x="752" y="290"/>
                </a:lnTo>
                <a:lnTo>
                  <a:pt x="752" y="272"/>
                </a:lnTo>
                <a:lnTo>
                  <a:pt x="752" y="285"/>
                </a:lnTo>
                <a:lnTo>
                  <a:pt x="753" y="281"/>
                </a:lnTo>
                <a:lnTo>
                  <a:pt x="753" y="270"/>
                </a:lnTo>
                <a:lnTo>
                  <a:pt x="753" y="288"/>
                </a:lnTo>
                <a:lnTo>
                  <a:pt x="754" y="278"/>
                </a:lnTo>
                <a:lnTo>
                  <a:pt x="754" y="290"/>
                </a:lnTo>
                <a:lnTo>
                  <a:pt x="754" y="286"/>
                </a:lnTo>
                <a:lnTo>
                  <a:pt x="754" y="280"/>
                </a:lnTo>
                <a:lnTo>
                  <a:pt x="755" y="289"/>
                </a:lnTo>
                <a:lnTo>
                  <a:pt x="755" y="279"/>
                </a:lnTo>
                <a:lnTo>
                  <a:pt x="755" y="285"/>
                </a:lnTo>
                <a:lnTo>
                  <a:pt x="756" y="295"/>
                </a:lnTo>
                <a:lnTo>
                  <a:pt x="756" y="299"/>
                </a:lnTo>
                <a:lnTo>
                  <a:pt x="756" y="281"/>
                </a:lnTo>
                <a:lnTo>
                  <a:pt x="757" y="280"/>
                </a:lnTo>
                <a:lnTo>
                  <a:pt x="757" y="306"/>
                </a:lnTo>
                <a:lnTo>
                  <a:pt x="757" y="327"/>
                </a:lnTo>
                <a:lnTo>
                  <a:pt x="758" y="325"/>
                </a:lnTo>
                <a:lnTo>
                  <a:pt x="758" y="305"/>
                </a:lnTo>
                <a:lnTo>
                  <a:pt x="758" y="266"/>
                </a:lnTo>
                <a:lnTo>
                  <a:pt x="758" y="253"/>
                </a:lnTo>
                <a:lnTo>
                  <a:pt x="759" y="243"/>
                </a:lnTo>
                <a:lnTo>
                  <a:pt x="759" y="236"/>
                </a:lnTo>
                <a:lnTo>
                  <a:pt x="759" y="248"/>
                </a:lnTo>
                <a:lnTo>
                  <a:pt x="760" y="269"/>
                </a:lnTo>
                <a:lnTo>
                  <a:pt x="760" y="275"/>
                </a:lnTo>
                <a:lnTo>
                  <a:pt x="760" y="262"/>
                </a:lnTo>
                <a:lnTo>
                  <a:pt x="761" y="282"/>
                </a:lnTo>
                <a:lnTo>
                  <a:pt x="761" y="282"/>
                </a:lnTo>
                <a:lnTo>
                  <a:pt x="761" y="265"/>
                </a:lnTo>
                <a:lnTo>
                  <a:pt x="762" y="273"/>
                </a:lnTo>
                <a:lnTo>
                  <a:pt x="762" y="275"/>
                </a:lnTo>
                <a:lnTo>
                  <a:pt x="762" y="267"/>
                </a:lnTo>
                <a:lnTo>
                  <a:pt x="762" y="290"/>
                </a:lnTo>
                <a:lnTo>
                  <a:pt x="763" y="266"/>
                </a:lnTo>
                <a:lnTo>
                  <a:pt x="763" y="272"/>
                </a:lnTo>
                <a:lnTo>
                  <a:pt x="764" y="284"/>
                </a:lnTo>
                <a:lnTo>
                  <a:pt x="764" y="283"/>
                </a:lnTo>
                <a:lnTo>
                  <a:pt x="764" y="272"/>
                </a:lnTo>
                <a:lnTo>
                  <a:pt x="764" y="267"/>
                </a:lnTo>
                <a:lnTo>
                  <a:pt x="765" y="280"/>
                </a:lnTo>
                <a:lnTo>
                  <a:pt x="765" y="290"/>
                </a:lnTo>
                <a:lnTo>
                  <a:pt x="765" y="331"/>
                </a:lnTo>
                <a:lnTo>
                  <a:pt x="765" y="359"/>
                </a:lnTo>
                <a:lnTo>
                  <a:pt x="766" y="327"/>
                </a:lnTo>
                <a:lnTo>
                  <a:pt x="766" y="296"/>
                </a:lnTo>
                <a:lnTo>
                  <a:pt x="766" y="284"/>
                </a:lnTo>
                <a:lnTo>
                  <a:pt x="767" y="281"/>
                </a:lnTo>
                <a:lnTo>
                  <a:pt x="767" y="290"/>
                </a:lnTo>
                <a:lnTo>
                  <a:pt x="767" y="288"/>
                </a:lnTo>
                <a:lnTo>
                  <a:pt x="768" y="270"/>
                </a:lnTo>
                <a:lnTo>
                  <a:pt x="768" y="269"/>
                </a:lnTo>
                <a:lnTo>
                  <a:pt x="768" y="263"/>
                </a:lnTo>
                <a:lnTo>
                  <a:pt x="769" y="253"/>
                </a:lnTo>
                <a:lnTo>
                  <a:pt x="769" y="252"/>
                </a:lnTo>
                <a:lnTo>
                  <a:pt x="769" y="248"/>
                </a:lnTo>
                <a:lnTo>
                  <a:pt x="769" y="232"/>
                </a:lnTo>
                <a:lnTo>
                  <a:pt x="770" y="222"/>
                </a:lnTo>
                <a:lnTo>
                  <a:pt x="770" y="238"/>
                </a:lnTo>
                <a:lnTo>
                  <a:pt x="770" y="242"/>
                </a:lnTo>
                <a:lnTo>
                  <a:pt x="771" y="249"/>
                </a:lnTo>
                <a:lnTo>
                  <a:pt x="771" y="245"/>
                </a:lnTo>
                <a:lnTo>
                  <a:pt x="771" y="244"/>
                </a:lnTo>
                <a:lnTo>
                  <a:pt x="772" y="228"/>
                </a:lnTo>
                <a:lnTo>
                  <a:pt x="772" y="250"/>
                </a:lnTo>
                <a:lnTo>
                  <a:pt x="772" y="255"/>
                </a:lnTo>
                <a:lnTo>
                  <a:pt x="773" y="233"/>
                </a:lnTo>
                <a:lnTo>
                  <a:pt x="773" y="249"/>
                </a:lnTo>
                <a:lnTo>
                  <a:pt x="773" y="245"/>
                </a:lnTo>
                <a:lnTo>
                  <a:pt x="773" y="258"/>
                </a:lnTo>
                <a:lnTo>
                  <a:pt x="774" y="240"/>
                </a:lnTo>
                <a:lnTo>
                  <a:pt x="774" y="208"/>
                </a:lnTo>
                <a:lnTo>
                  <a:pt x="775" y="208"/>
                </a:lnTo>
                <a:lnTo>
                  <a:pt x="775" y="200"/>
                </a:lnTo>
                <a:lnTo>
                  <a:pt x="775" y="224"/>
                </a:lnTo>
                <a:lnTo>
                  <a:pt x="775" y="239"/>
                </a:lnTo>
                <a:lnTo>
                  <a:pt x="776" y="224"/>
                </a:lnTo>
                <a:lnTo>
                  <a:pt x="776" y="220"/>
                </a:lnTo>
                <a:lnTo>
                  <a:pt x="776" y="230"/>
                </a:lnTo>
                <a:lnTo>
                  <a:pt x="776" y="245"/>
                </a:lnTo>
                <a:lnTo>
                  <a:pt x="777" y="250"/>
                </a:lnTo>
                <a:lnTo>
                  <a:pt x="777" y="258"/>
                </a:lnTo>
                <a:lnTo>
                  <a:pt x="777" y="246"/>
                </a:lnTo>
                <a:lnTo>
                  <a:pt x="778" y="208"/>
                </a:lnTo>
                <a:lnTo>
                  <a:pt x="778" y="228"/>
                </a:lnTo>
                <a:lnTo>
                  <a:pt x="779" y="219"/>
                </a:lnTo>
                <a:lnTo>
                  <a:pt x="779" y="243"/>
                </a:lnTo>
                <a:lnTo>
                  <a:pt x="779" y="261"/>
                </a:lnTo>
                <a:lnTo>
                  <a:pt x="779" y="281"/>
                </a:lnTo>
                <a:lnTo>
                  <a:pt x="780" y="263"/>
                </a:lnTo>
                <a:lnTo>
                  <a:pt x="780" y="259"/>
                </a:lnTo>
                <a:lnTo>
                  <a:pt x="780" y="266"/>
                </a:lnTo>
                <a:lnTo>
                  <a:pt x="780" y="281"/>
                </a:lnTo>
                <a:lnTo>
                  <a:pt x="781" y="279"/>
                </a:lnTo>
                <a:lnTo>
                  <a:pt x="781" y="244"/>
                </a:lnTo>
                <a:lnTo>
                  <a:pt x="781" y="218"/>
                </a:lnTo>
                <a:lnTo>
                  <a:pt x="782" y="213"/>
                </a:lnTo>
                <a:lnTo>
                  <a:pt x="782" y="210"/>
                </a:lnTo>
                <a:lnTo>
                  <a:pt x="782" y="199"/>
                </a:lnTo>
                <a:lnTo>
                  <a:pt x="783" y="202"/>
                </a:lnTo>
                <a:lnTo>
                  <a:pt x="783" y="213"/>
                </a:lnTo>
                <a:lnTo>
                  <a:pt x="783" y="203"/>
                </a:lnTo>
                <a:lnTo>
                  <a:pt x="784" y="206"/>
                </a:lnTo>
                <a:lnTo>
                  <a:pt x="784" y="181"/>
                </a:lnTo>
                <a:lnTo>
                  <a:pt x="784" y="181"/>
                </a:lnTo>
                <a:lnTo>
                  <a:pt x="784" y="200"/>
                </a:lnTo>
                <a:lnTo>
                  <a:pt x="785" y="193"/>
                </a:lnTo>
                <a:lnTo>
                  <a:pt x="785" y="192"/>
                </a:lnTo>
                <a:lnTo>
                  <a:pt x="786" y="202"/>
                </a:lnTo>
                <a:lnTo>
                  <a:pt x="786" y="194"/>
                </a:lnTo>
                <a:lnTo>
                  <a:pt x="786" y="209"/>
                </a:lnTo>
                <a:lnTo>
                  <a:pt x="786" y="217"/>
                </a:lnTo>
                <a:lnTo>
                  <a:pt x="787" y="221"/>
                </a:lnTo>
                <a:lnTo>
                  <a:pt x="787" y="227"/>
                </a:lnTo>
                <a:lnTo>
                  <a:pt x="787" y="211"/>
                </a:lnTo>
                <a:lnTo>
                  <a:pt x="788" y="215"/>
                </a:lnTo>
                <a:lnTo>
                  <a:pt x="788" y="220"/>
                </a:lnTo>
                <a:lnTo>
                  <a:pt x="788" y="236"/>
                </a:lnTo>
                <a:lnTo>
                  <a:pt x="788" y="246"/>
                </a:lnTo>
                <a:lnTo>
                  <a:pt x="789" y="247"/>
                </a:lnTo>
                <a:lnTo>
                  <a:pt x="789" y="296"/>
                </a:lnTo>
                <a:lnTo>
                  <a:pt x="790" y="313"/>
                </a:lnTo>
                <a:lnTo>
                  <a:pt x="790" y="269"/>
                </a:lnTo>
                <a:lnTo>
                  <a:pt x="790" y="258"/>
                </a:lnTo>
                <a:lnTo>
                  <a:pt x="790" y="269"/>
                </a:lnTo>
                <a:lnTo>
                  <a:pt x="791" y="288"/>
                </a:lnTo>
                <a:lnTo>
                  <a:pt x="791" y="292"/>
                </a:lnTo>
                <a:lnTo>
                  <a:pt x="791" y="287"/>
                </a:lnTo>
                <a:lnTo>
                  <a:pt x="791" y="297"/>
                </a:lnTo>
                <a:lnTo>
                  <a:pt x="792" y="277"/>
                </a:lnTo>
                <a:lnTo>
                  <a:pt x="792" y="292"/>
                </a:lnTo>
                <a:lnTo>
                  <a:pt x="792" y="300"/>
                </a:lnTo>
                <a:lnTo>
                  <a:pt x="793" y="319"/>
                </a:lnTo>
                <a:lnTo>
                  <a:pt x="793" y="303"/>
                </a:lnTo>
                <a:lnTo>
                  <a:pt x="793" y="300"/>
                </a:lnTo>
                <a:lnTo>
                  <a:pt x="794" y="289"/>
                </a:lnTo>
                <a:lnTo>
                  <a:pt x="794" y="301"/>
                </a:lnTo>
                <a:lnTo>
                  <a:pt x="794" y="297"/>
                </a:lnTo>
                <a:lnTo>
                  <a:pt x="795" y="296"/>
                </a:lnTo>
                <a:lnTo>
                  <a:pt x="795" y="306"/>
                </a:lnTo>
                <a:lnTo>
                  <a:pt x="795" y="303"/>
                </a:lnTo>
                <a:lnTo>
                  <a:pt x="795" y="318"/>
                </a:lnTo>
                <a:lnTo>
                  <a:pt x="796" y="330"/>
                </a:lnTo>
                <a:lnTo>
                  <a:pt x="796" y="311"/>
                </a:lnTo>
                <a:lnTo>
                  <a:pt x="797" y="316"/>
                </a:lnTo>
                <a:lnTo>
                  <a:pt x="797" y="361"/>
                </a:lnTo>
                <a:lnTo>
                  <a:pt x="797" y="402"/>
                </a:lnTo>
                <a:lnTo>
                  <a:pt x="797" y="421"/>
                </a:lnTo>
                <a:lnTo>
                  <a:pt x="798" y="420"/>
                </a:lnTo>
                <a:lnTo>
                  <a:pt x="798" y="442"/>
                </a:lnTo>
                <a:lnTo>
                  <a:pt x="798" y="448"/>
                </a:lnTo>
                <a:lnTo>
                  <a:pt x="799" y="452"/>
                </a:lnTo>
                <a:lnTo>
                  <a:pt x="799" y="450"/>
                </a:lnTo>
                <a:lnTo>
                  <a:pt x="799" y="445"/>
                </a:lnTo>
                <a:lnTo>
                  <a:pt x="799" y="443"/>
                </a:lnTo>
                <a:lnTo>
                  <a:pt x="800" y="446"/>
                </a:lnTo>
                <a:lnTo>
                  <a:pt x="800" y="443"/>
                </a:lnTo>
                <a:lnTo>
                  <a:pt x="801" y="416"/>
                </a:lnTo>
                <a:lnTo>
                  <a:pt x="801" y="418"/>
                </a:lnTo>
                <a:lnTo>
                  <a:pt x="801" y="407"/>
                </a:lnTo>
                <a:lnTo>
                  <a:pt x="801" y="412"/>
                </a:lnTo>
                <a:lnTo>
                  <a:pt x="802" y="415"/>
                </a:lnTo>
                <a:lnTo>
                  <a:pt x="802" y="407"/>
                </a:lnTo>
                <a:lnTo>
                  <a:pt x="802" y="407"/>
                </a:lnTo>
                <a:lnTo>
                  <a:pt x="803" y="398"/>
                </a:lnTo>
                <a:lnTo>
                  <a:pt x="803" y="363"/>
                </a:lnTo>
                <a:lnTo>
                  <a:pt x="803" y="356"/>
                </a:lnTo>
                <a:lnTo>
                  <a:pt x="804" y="360"/>
                </a:lnTo>
                <a:lnTo>
                  <a:pt x="804" y="359"/>
                </a:lnTo>
                <a:lnTo>
                  <a:pt x="804" y="362"/>
                </a:lnTo>
                <a:lnTo>
                  <a:pt x="805" y="379"/>
                </a:lnTo>
                <a:lnTo>
                  <a:pt x="805" y="371"/>
                </a:lnTo>
                <a:lnTo>
                  <a:pt x="805" y="356"/>
                </a:lnTo>
                <a:lnTo>
                  <a:pt x="805" y="357"/>
                </a:lnTo>
                <a:lnTo>
                  <a:pt x="806" y="386"/>
                </a:lnTo>
                <a:lnTo>
                  <a:pt x="806" y="379"/>
                </a:lnTo>
                <a:lnTo>
                  <a:pt x="806" y="353"/>
                </a:lnTo>
                <a:lnTo>
                  <a:pt x="806" y="378"/>
                </a:lnTo>
                <a:lnTo>
                  <a:pt x="807" y="384"/>
                </a:lnTo>
                <a:lnTo>
                  <a:pt x="807" y="370"/>
                </a:lnTo>
                <a:lnTo>
                  <a:pt x="808" y="379"/>
                </a:lnTo>
                <a:lnTo>
                  <a:pt x="808" y="388"/>
                </a:lnTo>
                <a:lnTo>
                  <a:pt x="808" y="362"/>
                </a:lnTo>
                <a:lnTo>
                  <a:pt x="808" y="365"/>
                </a:lnTo>
                <a:lnTo>
                  <a:pt x="809" y="388"/>
                </a:lnTo>
                <a:lnTo>
                  <a:pt x="809" y="360"/>
                </a:lnTo>
                <a:lnTo>
                  <a:pt x="809" y="377"/>
                </a:lnTo>
                <a:lnTo>
                  <a:pt x="810" y="359"/>
                </a:lnTo>
                <a:lnTo>
                  <a:pt x="810" y="385"/>
                </a:lnTo>
                <a:lnTo>
                  <a:pt x="810" y="386"/>
                </a:lnTo>
                <a:lnTo>
                  <a:pt x="810" y="370"/>
                </a:lnTo>
                <a:lnTo>
                  <a:pt x="811" y="362"/>
                </a:lnTo>
                <a:lnTo>
                  <a:pt x="811" y="361"/>
                </a:lnTo>
                <a:lnTo>
                  <a:pt x="812" y="389"/>
                </a:lnTo>
                <a:lnTo>
                  <a:pt x="812" y="395"/>
                </a:lnTo>
                <a:lnTo>
                  <a:pt x="812" y="364"/>
                </a:lnTo>
                <a:lnTo>
                  <a:pt x="812" y="343"/>
                </a:lnTo>
                <a:lnTo>
                  <a:pt x="813" y="351"/>
                </a:lnTo>
                <a:lnTo>
                  <a:pt x="813" y="347"/>
                </a:lnTo>
                <a:lnTo>
                  <a:pt x="813" y="337"/>
                </a:lnTo>
                <a:lnTo>
                  <a:pt x="814" y="326"/>
                </a:lnTo>
                <a:lnTo>
                  <a:pt x="814" y="246"/>
                </a:lnTo>
                <a:lnTo>
                  <a:pt x="814" y="234"/>
                </a:lnTo>
                <a:lnTo>
                  <a:pt x="815" y="249"/>
                </a:lnTo>
                <a:lnTo>
                  <a:pt x="815" y="253"/>
                </a:lnTo>
                <a:lnTo>
                  <a:pt x="815" y="292"/>
                </a:lnTo>
                <a:lnTo>
                  <a:pt x="816" y="278"/>
                </a:lnTo>
                <a:lnTo>
                  <a:pt x="816" y="274"/>
                </a:lnTo>
                <a:lnTo>
                  <a:pt x="816" y="271"/>
                </a:lnTo>
                <a:lnTo>
                  <a:pt x="816" y="287"/>
                </a:lnTo>
                <a:lnTo>
                  <a:pt x="817" y="307"/>
                </a:lnTo>
                <a:lnTo>
                  <a:pt x="817" y="305"/>
                </a:lnTo>
                <a:lnTo>
                  <a:pt x="817" y="307"/>
                </a:lnTo>
                <a:lnTo>
                  <a:pt x="817" y="300"/>
                </a:lnTo>
                <a:lnTo>
                  <a:pt x="818" y="280"/>
                </a:lnTo>
                <a:lnTo>
                  <a:pt x="818" y="302"/>
                </a:lnTo>
                <a:lnTo>
                  <a:pt x="819" y="300"/>
                </a:lnTo>
                <a:lnTo>
                  <a:pt x="819" y="315"/>
                </a:lnTo>
                <a:lnTo>
                  <a:pt x="819" y="316"/>
                </a:lnTo>
                <a:lnTo>
                  <a:pt x="820" y="327"/>
                </a:lnTo>
                <a:lnTo>
                  <a:pt x="820" y="318"/>
                </a:lnTo>
                <a:lnTo>
                  <a:pt x="820" y="315"/>
                </a:lnTo>
                <a:lnTo>
                  <a:pt x="820" y="300"/>
                </a:lnTo>
                <a:lnTo>
                  <a:pt x="821" y="301"/>
                </a:lnTo>
                <a:lnTo>
                  <a:pt x="821" y="301"/>
                </a:lnTo>
                <a:lnTo>
                  <a:pt x="821" y="291"/>
                </a:lnTo>
                <a:lnTo>
                  <a:pt x="821" y="266"/>
                </a:lnTo>
                <a:lnTo>
                  <a:pt x="822" y="287"/>
                </a:lnTo>
                <a:lnTo>
                  <a:pt x="822" y="343"/>
                </a:lnTo>
                <a:lnTo>
                  <a:pt x="823" y="326"/>
                </a:lnTo>
                <a:lnTo>
                  <a:pt x="823" y="267"/>
                </a:lnTo>
                <a:lnTo>
                  <a:pt x="823" y="240"/>
                </a:lnTo>
                <a:lnTo>
                  <a:pt x="823" y="259"/>
                </a:lnTo>
                <a:lnTo>
                  <a:pt x="824" y="261"/>
                </a:lnTo>
                <a:lnTo>
                  <a:pt x="824" y="282"/>
                </a:lnTo>
                <a:lnTo>
                  <a:pt x="824" y="295"/>
                </a:lnTo>
                <a:lnTo>
                  <a:pt x="825" y="286"/>
                </a:lnTo>
                <a:lnTo>
                  <a:pt x="825" y="302"/>
                </a:lnTo>
                <a:lnTo>
                  <a:pt x="825" y="291"/>
                </a:lnTo>
                <a:lnTo>
                  <a:pt x="826" y="300"/>
                </a:lnTo>
                <a:lnTo>
                  <a:pt x="826" y="298"/>
                </a:lnTo>
                <a:lnTo>
                  <a:pt x="826" y="277"/>
                </a:lnTo>
                <a:lnTo>
                  <a:pt x="827" y="272"/>
                </a:lnTo>
                <a:lnTo>
                  <a:pt x="827" y="262"/>
                </a:lnTo>
                <a:lnTo>
                  <a:pt x="827" y="257"/>
                </a:lnTo>
                <a:lnTo>
                  <a:pt x="827" y="270"/>
                </a:lnTo>
                <a:lnTo>
                  <a:pt x="828" y="262"/>
                </a:lnTo>
                <a:lnTo>
                  <a:pt x="828" y="259"/>
                </a:lnTo>
                <a:lnTo>
                  <a:pt x="828" y="270"/>
                </a:lnTo>
                <a:lnTo>
                  <a:pt x="829" y="269"/>
                </a:lnTo>
                <a:lnTo>
                  <a:pt x="829" y="283"/>
                </a:lnTo>
                <a:lnTo>
                  <a:pt x="829" y="258"/>
                </a:lnTo>
                <a:lnTo>
                  <a:pt x="830" y="256"/>
                </a:lnTo>
                <a:lnTo>
                  <a:pt x="830" y="333"/>
                </a:lnTo>
                <a:lnTo>
                  <a:pt x="830" y="378"/>
                </a:lnTo>
                <a:lnTo>
                  <a:pt x="831" y="347"/>
                </a:lnTo>
                <a:lnTo>
                  <a:pt x="831" y="307"/>
                </a:lnTo>
                <a:lnTo>
                  <a:pt x="831" y="284"/>
                </a:lnTo>
                <a:lnTo>
                  <a:pt x="831" y="298"/>
                </a:lnTo>
                <a:lnTo>
                  <a:pt x="832" y="299"/>
                </a:lnTo>
                <a:lnTo>
                  <a:pt x="832" y="281"/>
                </a:lnTo>
                <a:lnTo>
                  <a:pt x="832" y="298"/>
                </a:lnTo>
                <a:lnTo>
                  <a:pt x="832" y="282"/>
                </a:lnTo>
                <a:lnTo>
                  <a:pt x="833" y="276"/>
                </a:lnTo>
                <a:lnTo>
                  <a:pt x="833" y="286"/>
                </a:lnTo>
                <a:lnTo>
                  <a:pt x="834" y="296"/>
                </a:lnTo>
                <a:lnTo>
                  <a:pt x="834" y="270"/>
                </a:lnTo>
                <a:lnTo>
                  <a:pt x="834" y="250"/>
                </a:lnTo>
                <a:lnTo>
                  <a:pt x="834" y="262"/>
                </a:lnTo>
                <a:lnTo>
                  <a:pt x="835" y="258"/>
                </a:lnTo>
                <a:lnTo>
                  <a:pt x="835" y="251"/>
                </a:lnTo>
                <a:lnTo>
                  <a:pt x="835" y="259"/>
                </a:lnTo>
                <a:lnTo>
                  <a:pt x="836" y="233"/>
                </a:lnTo>
                <a:lnTo>
                  <a:pt x="836" y="234"/>
                </a:lnTo>
                <a:lnTo>
                  <a:pt x="836" y="243"/>
                </a:lnTo>
                <a:lnTo>
                  <a:pt x="837" y="241"/>
                </a:lnTo>
                <a:lnTo>
                  <a:pt x="837" y="235"/>
                </a:lnTo>
                <a:lnTo>
                  <a:pt x="837" y="227"/>
                </a:lnTo>
                <a:lnTo>
                  <a:pt x="838" y="251"/>
                </a:lnTo>
                <a:lnTo>
                  <a:pt x="838" y="254"/>
                </a:lnTo>
                <a:lnTo>
                  <a:pt x="838" y="213"/>
                </a:lnTo>
                <a:lnTo>
                  <a:pt x="838" y="237"/>
                </a:lnTo>
                <a:lnTo>
                  <a:pt x="839" y="244"/>
                </a:lnTo>
                <a:lnTo>
                  <a:pt x="839" y="247"/>
                </a:lnTo>
                <a:lnTo>
                  <a:pt x="839" y="211"/>
                </a:lnTo>
                <a:lnTo>
                  <a:pt x="840" y="204"/>
                </a:lnTo>
                <a:lnTo>
                  <a:pt x="840" y="197"/>
                </a:lnTo>
                <a:lnTo>
                  <a:pt x="840" y="219"/>
                </a:lnTo>
                <a:lnTo>
                  <a:pt x="841" y="236"/>
                </a:lnTo>
                <a:lnTo>
                  <a:pt x="841" y="240"/>
                </a:lnTo>
                <a:lnTo>
                  <a:pt x="841" y="243"/>
                </a:lnTo>
                <a:lnTo>
                  <a:pt x="842" y="247"/>
                </a:lnTo>
                <a:lnTo>
                  <a:pt x="842" y="266"/>
                </a:lnTo>
                <a:lnTo>
                  <a:pt x="842" y="263"/>
                </a:lnTo>
                <a:lnTo>
                  <a:pt x="842" y="234"/>
                </a:lnTo>
                <a:lnTo>
                  <a:pt x="843" y="220"/>
                </a:lnTo>
                <a:lnTo>
                  <a:pt x="843" y="214"/>
                </a:lnTo>
                <a:lnTo>
                  <a:pt x="843" y="214"/>
                </a:lnTo>
                <a:lnTo>
                  <a:pt x="844" y="219"/>
                </a:lnTo>
                <a:lnTo>
                  <a:pt x="844" y="233"/>
                </a:lnTo>
                <a:lnTo>
                  <a:pt x="844" y="241"/>
                </a:lnTo>
                <a:lnTo>
                  <a:pt x="845" y="249"/>
                </a:lnTo>
                <a:lnTo>
                  <a:pt x="845" y="261"/>
                </a:lnTo>
                <a:lnTo>
                  <a:pt x="845" y="278"/>
                </a:lnTo>
                <a:lnTo>
                  <a:pt x="846" y="256"/>
                </a:lnTo>
                <a:lnTo>
                  <a:pt x="846" y="268"/>
                </a:lnTo>
                <a:lnTo>
                  <a:pt x="846" y="248"/>
                </a:lnTo>
                <a:lnTo>
                  <a:pt x="846" y="201"/>
                </a:lnTo>
                <a:lnTo>
                  <a:pt x="847" y="177"/>
                </a:lnTo>
                <a:lnTo>
                  <a:pt x="847" y="192"/>
                </a:lnTo>
                <a:lnTo>
                  <a:pt x="848" y="213"/>
                </a:lnTo>
                <a:lnTo>
                  <a:pt x="848" y="214"/>
                </a:lnTo>
                <a:lnTo>
                  <a:pt x="848" y="207"/>
                </a:lnTo>
                <a:lnTo>
                  <a:pt x="848" y="216"/>
                </a:lnTo>
                <a:lnTo>
                  <a:pt x="849" y="224"/>
                </a:lnTo>
                <a:lnTo>
                  <a:pt x="849" y="223"/>
                </a:lnTo>
                <a:lnTo>
                  <a:pt x="849" y="212"/>
                </a:lnTo>
                <a:lnTo>
                  <a:pt x="849" y="209"/>
                </a:lnTo>
                <a:lnTo>
                  <a:pt x="850" y="198"/>
                </a:lnTo>
                <a:lnTo>
                  <a:pt x="850" y="199"/>
                </a:lnTo>
                <a:lnTo>
                  <a:pt x="850" y="211"/>
                </a:lnTo>
                <a:lnTo>
                  <a:pt x="851" y="202"/>
                </a:lnTo>
                <a:lnTo>
                  <a:pt x="851" y="199"/>
                </a:lnTo>
                <a:lnTo>
                  <a:pt x="851" y="209"/>
                </a:lnTo>
                <a:lnTo>
                  <a:pt x="852" y="211"/>
                </a:lnTo>
                <a:lnTo>
                  <a:pt x="852" y="210"/>
                </a:lnTo>
                <a:lnTo>
                  <a:pt x="852" y="226"/>
                </a:lnTo>
                <a:lnTo>
                  <a:pt x="853" y="231"/>
                </a:lnTo>
                <a:lnTo>
                  <a:pt x="853" y="229"/>
                </a:lnTo>
                <a:lnTo>
                  <a:pt x="853" y="231"/>
                </a:lnTo>
                <a:lnTo>
                  <a:pt x="853" y="220"/>
                </a:lnTo>
                <a:lnTo>
                  <a:pt x="854" y="220"/>
                </a:lnTo>
                <a:lnTo>
                  <a:pt x="854" y="213"/>
                </a:lnTo>
                <a:lnTo>
                  <a:pt x="854" y="190"/>
                </a:lnTo>
                <a:lnTo>
                  <a:pt x="855" y="187"/>
                </a:lnTo>
                <a:lnTo>
                  <a:pt x="855" y="198"/>
                </a:lnTo>
                <a:lnTo>
                  <a:pt x="855" y="228"/>
                </a:lnTo>
                <a:lnTo>
                  <a:pt x="856" y="224"/>
                </a:lnTo>
                <a:lnTo>
                  <a:pt x="856" y="219"/>
                </a:lnTo>
                <a:lnTo>
                  <a:pt x="856" y="240"/>
                </a:lnTo>
                <a:lnTo>
                  <a:pt x="857" y="236"/>
                </a:lnTo>
                <a:lnTo>
                  <a:pt x="857" y="249"/>
                </a:lnTo>
                <a:lnTo>
                  <a:pt x="857" y="247"/>
                </a:lnTo>
                <a:lnTo>
                  <a:pt x="857" y="238"/>
                </a:lnTo>
                <a:lnTo>
                  <a:pt x="858" y="249"/>
                </a:lnTo>
                <a:lnTo>
                  <a:pt x="858" y="260"/>
                </a:lnTo>
                <a:lnTo>
                  <a:pt x="859" y="269"/>
                </a:lnTo>
                <a:lnTo>
                  <a:pt x="859" y="274"/>
                </a:lnTo>
                <a:lnTo>
                  <a:pt x="859" y="277"/>
                </a:lnTo>
                <a:lnTo>
                  <a:pt x="859" y="277"/>
                </a:lnTo>
                <a:lnTo>
                  <a:pt x="860" y="269"/>
                </a:lnTo>
                <a:lnTo>
                  <a:pt x="860" y="261"/>
                </a:lnTo>
                <a:lnTo>
                  <a:pt x="860" y="279"/>
                </a:lnTo>
                <a:lnTo>
                  <a:pt x="861" y="287"/>
                </a:lnTo>
                <a:lnTo>
                  <a:pt x="861" y="305"/>
                </a:lnTo>
                <a:lnTo>
                  <a:pt x="861" y="293"/>
                </a:lnTo>
                <a:lnTo>
                  <a:pt x="861" y="299"/>
                </a:lnTo>
                <a:lnTo>
                  <a:pt x="862" y="379"/>
                </a:lnTo>
                <a:lnTo>
                  <a:pt x="862" y="399"/>
                </a:lnTo>
                <a:lnTo>
                  <a:pt x="863" y="410"/>
                </a:lnTo>
                <a:lnTo>
                  <a:pt x="863" y="370"/>
                </a:lnTo>
                <a:lnTo>
                  <a:pt x="863" y="365"/>
                </a:lnTo>
                <a:lnTo>
                  <a:pt x="863" y="388"/>
                </a:lnTo>
                <a:lnTo>
                  <a:pt x="864" y="380"/>
                </a:lnTo>
                <a:lnTo>
                  <a:pt x="864" y="364"/>
                </a:lnTo>
                <a:lnTo>
                  <a:pt x="864" y="344"/>
                </a:lnTo>
                <a:lnTo>
                  <a:pt x="864" y="377"/>
                </a:lnTo>
                <a:lnTo>
                  <a:pt x="865" y="378"/>
                </a:lnTo>
                <a:lnTo>
                  <a:pt x="865" y="358"/>
                </a:lnTo>
                <a:lnTo>
                  <a:pt x="865" y="356"/>
                </a:lnTo>
                <a:lnTo>
                  <a:pt x="866" y="348"/>
                </a:lnTo>
                <a:lnTo>
                  <a:pt x="866" y="339"/>
                </a:lnTo>
                <a:lnTo>
                  <a:pt x="866" y="350"/>
                </a:lnTo>
                <a:lnTo>
                  <a:pt x="867" y="362"/>
                </a:lnTo>
                <a:lnTo>
                  <a:pt x="867" y="346"/>
                </a:lnTo>
                <a:lnTo>
                  <a:pt x="867" y="353"/>
                </a:lnTo>
                <a:lnTo>
                  <a:pt x="868" y="362"/>
                </a:lnTo>
                <a:lnTo>
                  <a:pt x="868" y="345"/>
                </a:lnTo>
                <a:lnTo>
                  <a:pt x="868" y="349"/>
                </a:lnTo>
                <a:lnTo>
                  <a:pt x="868" y="344"/>
                </a:lnTo>
                <a:lnTo>
                  <a:pt x="869" y="341"/>
                </a:lnTo>
                <a:lnTo>
                  <a:pt x="869" y="336"/>
                </a:lnTo>
                <a:lnTo>
                  <a:pt x="870" y="327"/>
                </a:lnTo>
                <a:lnTo>
                  <a:pt x="870" y="357"/>
                </a:lnTo>
                <a:lnTo>
                  <a:pt x="870" y="369"/>
                </a:lnTo>
                <a:lnTo>
                  <a:pt x="870" y="365"/>
                </a:lnTo>
                <a:lnTo>
                  <a:pt x="871" y="400"/>
                </a:lnTo>
                <a:lnTo>
                  <a:pt x="871" y="384"/>
                </a:lnTo>
                <a:lnTo>
                  <a:pt x="871" y="399"/>
                </a:lnTo>
                <a:lnTo>
                  <a:pt x="872" y="382"/>
                </a:lnTo>
                <a:lnTo>
                  <a:pt x="872" y="382"/>
                </a:lnTo>
                <a:lnTo>
                  <a:pt x="872" y="377"/>
                </a:lnTo>
                <a:lnTo>
                  <a:pt x="872" y="381"/>
                </a:lnTo>
                <a:lnTo>
                  <a:pt x="873" y="387"/>
                </a:lnTo>
                <a:lnTo>
                  <a:pt x="873" y="406"/>
                </a:lnTo>
                <a:lnTo>
                  <a:pt x="874" y="387"/>
                </a:lnTo>
                <a:lnTo>
                  <a:pt x="874" y="383"/>
                </a:lnTo>
                <a:lnTo>
                  <a:pt x="874" y="382"/>
                </a:lnTo>
                <a:lnTo>
                  <a:pt x="874" y="390"/>
                </a:lnTo>
                <a:lnTo>
                  <a:pt x="875" y="396"/>
                </a:lnTo>
                <a:lnTo>
                  <a:pt x="875" y="385"/>
                </a:lnTo>
                <a:lnTo>
                  <a:pt x="875" y="379"/>
                </a:lnTo>
                <a:lnTo>
                  <a:pt x="875" y="396"/>
                </a:lnTo>
                <a:lnTo>
                  <a:pt x="876" y="385"/>
                </a:lnTo>
                <a:lnTo>
                  <a:pt x="876" y="386"/>
                </a:lnTo>
                <a:lnTo>
                  <a:pt x="877" y="380"/>
                </a:lnTo>
                <a:lnTo>
                  <a:pt x="877" y="379"/>
                </a:lnTo>
                <a:lnTo>
                  <a:pt x="877" y="386"/>
                </a:lnTo>
                <a:lnTo>
                  <a:pt x="877" y="397"/>
                </a:lnTo>
                <a:lnTo>
                  <a:pt x="878" y="353"/>
                </a:lnTo>
                <a:lnTo>
                  <a:pt x="878" y="344"/>
                </a:lnTo>
                <a:lnTo>
                  <a:pt x="878" y="329"/>
                </a:lnTo>
                <a:lnTo>
                  <a:pt x="879" y="248"/>
                </a:lnTo>
                <a:lnTo>
                  <a:pt x="879" y="252"/>
                </a:lnTo>
                <a:lnTo>
                  <a:pt x="879" y="253"/>
                </a:lnTo>
                <a:lnTo>
                  <a:pt x="879" y="266"/>
                </a:lnTo>
                <a:lnTo>
                  <a:pt x="880" y="268"/>
                </a:lnTo>
                <a:lnTo>
                  <a:pt x="880" y="280"/>
                </a:lnTo>
                <a:lnTo>
                  <a:pt x="881" y="265"/>
                </a:lnTo>
                <a:lnTo>
                  <a:pt x="881" y="268"/>
                </a:lnTo>
                <a:lnTo>
                  <a:pt x="881" y="266"/>
                </a:lnTo>
                <a:lnTo>
                  <a:pt x="881" y="251"/>
                </a:lnTo>
                <a:lnTo>
                  <a:pt x="882" y="272"/>
                </a:lnTo>
                <a:lnTo>
                  <a:pt x="882" y="292"/>
                </a:lnTo>
                <a:lnTo>
                  <a:pt x="882" y="295"/>
                </a:lnTo>
                <a:lnTo>
                  <a:pt x="883" y="286"/>
                </a:lnTo>
                <a:lnTo>
                  <a:pt x="883" y="295"/>
                </a:lnTo>
                <a:lnTo>
                  <a:pt x="883" y="294"/>
                </a:lnTo>
                <a:lnTo>
                  <a:pt x="883" y="285"/>
                </a:lnTo>
                <a:lnTo>
                  <a:pt x="884" y="314"/>
                </a:lnTo>
                <a:lnTo>
                  <a:pt x="884" y="299"/>
                </a:lnTo>
                <a:lnTo>
                  <a:pt x="885" y="298"/>
                </a:lnTo>
                <a:lnTo>
                  <a:pt x="885" y="289"/>
                </a:lnTo>
                <a:lnTo>
                  <a:pt x="885" y="281"/>
                </a:lnTo>
                <a:lnTo>
                  <a:pt x="885" y="274"/>
                </a:lnTo>
                <a:lnTo>
                  <a:pt x="886" y="278"/>
                </a:lnTo>
                <a:lnTo>
                  <a:pt x="886" y="252"/>
                </a:lnTo>
                <a:lnTo>
                  <a:pt x="886" y="252"/>
                </a:lnTo>
                <a:lnTo>
                  <a:pt x="887" y="310"/>
                </a:lnTo>
                <a:lnTo>
                  <a:pt x="887" y="333"/>
                </a:lnTo>
                <a:lnTo>
                  <a:pt x="887" y="342"/>
                </a:lnTo>
                <a:lnTo>
                  <a:pt x="888" y="305"/>
                </a:lnTo>
                <a:lnTo>
                  <a:pt x="888" y="266"/>
                </a:lnTo>
                <a:lnTo>
                  <a:pt x="888" y="250"/>
                </a:lnTo>
                <a:lnTo>
                  <a:pt x="889" y="261"/>
                </a:lnTo>
                <a:lnTo>
                  <a:pt x="889" y="275"/>
                </a:lnTo>
                <a:lnTo>
                  <a:pt x="889" y="277"/>
                </a:lnTo>
                <a:lnTo>
                  <a:pt x="889" y="295"/>
                </a:lnTo>
                <a:lnTo>
                  <a:pt x="890" y="298"/>
                </a:lnTo>
                <a:lnTo>
                  <a:pt x="890" y="298"/>
                </a:lnTo>
                <a:lnTo>
                  <a:pt x="890" y="296"/>
                </a:lnTo>
                <a:lnTo>
                  <a:pt x="890" y="310"/>
                </a:lnTo>
                <a:lnTo>
                  <a:pt x="891" y="311"/>
                </a:lnTo>
                <a:lnTo>
                  <a:pt x="891" y="298"/>
                </a:lnTo>
                <a:lnTo>
                  <a:pt x="892" y="298"/>
                </a:lnTo>
                <a:lnTo>
                  <a:pt x="892" y="306"/>
                </a:lnTo>
                <a:lnTo>
                  <a:pt x="892" y="309"/>
                </a:lnTo>
                <a:lnTo>
                  <a:pt x="892" y="298"/>
                </a:lnTo>
                <a:lnTo>
                  <a:pt x="893" y="279"/>
                </a:lnTo>
                <a:lnTo>
                  <a:pt x="893" y="285"/>
                </a:lnTo>
                <a:lnTo>
                  <a:pt x="893" y="281"/>
                </a:lnTo>
                <a:lnTo>
                  <a:pt x="894" y="276"/>
                </a:lnTo>
                <a:lnTo>
                  <a:pt x="894" y="285"/>
                </a:lnTo>
                <a:lnTo>
                  <a:pt x="894" y="314"/>
                </a:lnTo>
                <a:lnTo>
                  <a:pt x="894" y="322"/>
                </a:lnTo>
                <a:lnTo>
                  <a:pt x="895" y="302"/>
                </a:lnTo>
                <a:lnTo>
                  <a:pt x="895" y="302"/>
                </a:lnTo>
                <a:lnTo>
                  <a:pt x="896" y="313"/>
                </a:lnTo>
                <a:lnTo>
                  <a:pt x="896" y="293"/>
                </a:lnTo>
                <a:lnTo>
                  <a:pt x="896" y="303"/>
                </a:lnTo>
                <a:lnTo>
                  <a:pt x="896" y="294"/>
                </a:lnTo>
                <a:lnTo>
                  <a:pt x="897" y="277"/>
                </a:lnTo>
                <a:lnTo>
                  <a:pt x="897" y="270"/>
                </a:lnTo>
                <a:lnTo>
                  <a:pt x="897" y="301"/>
                </a:lnTo>
                <a:lnTo>
                  <a:pt x="898" y="274"/>
                </a:lnTo>
                <a:lnTo>
                  <a:pt x="898" y="254"/>
                </a:lnTo>
                <a:lnTo>
                  <a:pt x="898" y="272"/>
                </a:lnTo>
                <a:lnTo>
                  <a:pt x="899" y="284"/>
                </a:lnTo>
                <a:lnTo>
                  <a:pt x="899" y="266"/>
                </a:lnTo>
                <a:lnTo>
                  <a:pt x="899" y="282"/>
                </a:lnTo>
                <a:lnTo>
                  <a:pt x="900" y="268"/>
                </a:lnTo>
                <a:lnTo>
                  <a:pt x="900" y="264"/>
                </a:lnTo>
                <a:lnTo>
                  <a:pt x="900" y="244"/>
                </a:lnTo>
                <a:lnTo>
                  <a:pt x="900" y="242"/>
                </a:lnTo>
                <a:lnTo>
                  <a:pt x="901" y="255"/>
                </a:lnTo>
                <a:lnTo>
                  <a:pt x="901" y="255"/>
                </a:lnTo>
                <a:lnTo>
                  <a:pt x="901" y="267"/>
                </a:lnTo>
                <a:lnTo>
                  <a:pt x="902" y="234"/>
                </a:lnTo>
                <a:lnTo>
                  <a:pt x="902" y="251"/>
                </a:lnTo>
                <a:lnTo>
                  <a:pt x="902" y="296"/>
                </a:lnTo>
                <a:lnTo>
                  <a:pt x="903" y="330"/>
                </a:lnTo>
                <a:lnTo>
                  <a:pt x="903" y="311"/>
                </a:lnTo>
                <a:lnTo>
                  <a:pt x="903" y="292"/>
                </a:lnTo>
                <a:lnTo>
                  <a:pt x="904" y="293"/>
                </a:lnTo>
                <a:lnTo>
                  <a:pt x="904" y="305"/>
                </a:lnTo>
                <a:lnTo>
                  <a:pt x="904" y="325"/>
                </a:lnTo>
                <a:lnTo>
                  <a:pt x="904" y="340"/>
                </a:lnTo>
                <a:lnTo>
                  <a:pt x="905" y="349"/>
                </a:lnTo>
                <a:lnTo>
                  <a:pt x="905" y="359"/>
                </a:lnTo>
                <a:lnTo>
                  <a:pt x="905" y="363"/>
                </a:lnTo>
                <a:lnTo>
                  <a:pt x="905" y="366"/>
                </a:lnTo>
                <a:lnTo>
                  <a:pt x="906" y="372"/>
                </a:lnTo>
                <a:lnTo>
                  <a:pt x="906" y="385"/>
                </a:lnTo>
                <a:lnTo>
                  <a:pt x="907" y="343"/>
                </a:lnTo>
                <a:lnTo>
                  <a:pt x="907" y="292"/>
                </a:lnTo>
                <a:lnTo>
                  <a:pt x="907" y="275"/>
                </a:lnTo>
                <a:lnTo>
                  <a:pt x="907" y="289"/>
                </a:lnTo>
                <a:lnTo>
                  <a:pt x="908" y="303"/>
                </a:lnTo>
                <a:lnTo>
                  <a:pt x="908" y="303"/>
                </a:lnTo>
                <a:lnTo>
                  <a:pt x="908" y="308"/>
                </a:lnTo>
                <a:lnTo>
                  <a:pt x="909" y="313"/>
                </a:lnTo>
                <a:lnTo>
                  <a:pt x="909" y="314"/>
                </a:lnTo>
                <a:lnTo>
                  <a:pt x="909" y="317"/>
                </a:lnTo>
                <a:lnTo>
                  <a:pt x="910" y="316"/>
                </a:lnTo>
                <a:lnTo>
                  <a:pt x="910" y="343"/>
                </a:lnTo>
                <a:lnTo>
                  <a:pt x="910" y="358"/>
                </a:lnTo>
                <a:lnTo>
                  <a:pt x="911" y="301"/>
                </a:lnTo>
                <a:lnTo>
                  <a:pt x="911" y="289"/>
                </a:lnTo>
                <a:lnTo>
                  <a:pt x="911" y="290"/>
                </a:lnTo>
                <a:lnTo>
                  <a:pt x="911" y="302"/>
                </a:lnTo>
                <a:lnTo>
                  <a:pt x="912" y="310"/>
                </a:lnTo>
                <a:lnTo>
                  <a:pt x="912" y="313"/>
                </a:lnTo>
                <a:lnTo>
                  <a:pt x="912" y="309"/>
                </a:lnTo>
                <a:lnTo>
                  <a:pt x="913" y="316"/>
                </a:lnTo>
                <a:lnTo>
                  <a:pt x="913" y="321"/>
                </a:lnTo>
                <a:lnTo>
                  <a:pt x="913" y="320"/>
                </a:lnTo>
                <a:lnTo>
                  <a:pt x="914" y="310"/>
                </a:lnTo>
                <a:lnTo>
                  <a:pt x="914" y="307"/>
                </a:lnTo>
                <a:lnTo>
                  <a:pt x="914" y="316"/>
                </a:lnTo>
                <a:lnTo>
                  <a:pt x="915" y="325"/>
                </a:lnTo>
                <a:lnTo>
                  <a:pt x="915" y="323"/>
                </a:lnTo>
                <a:lnTo>
                  <a:pt x="915" y="325"/>
                </a:lnTo>
                <a:lnTo>
                  <a:pt x="915" y="320"/>
                </a:lnTo>
                <a:lnTo>
                  <a:pt x="916" y="326"/>
                </a:lnTo>
                <a:lnTo>
                  <a:pt x="916" y="331"/>
                </a:lnTo>
                <a:lnTo>
                  <a:pt x="916" y="329"/>
                </a:lnTo>
                <a:lnTo>
                  <a:pt x="916" y="310"/>
                </a:lnTo>
                <a:lnTo>
                  <a:pt x="917" y="314"/>
                </a:lnTo>
                <a:lnTo>
                  <a:pt x="917" y="297"/>
                </a:lnTo>
                <a:lnTo>
                  <a:pt x="918" y="284"/>
                </a:lnTo>
                <a:lnTo>
                  <a:pt x="918" y="284"/>
                </a:lnTo>
                <a:lnTo>
                  <a:pt x="918" y="297"/>
                </a:lnTo>
                <a:lnTo>
                  <a:pt x="918" y="321"/>
                </a:lnTo>
                <a:lnTo>
                  <a:pt x="919" y="267"/>
                </a:lnTo>
                <a:lnTo>
                  <a:pt x="919" y="287"/>
                </a:lnTo>
                <a:lnTo>
                  <a:pt x="919" y="317"/>
                </a:lnTo>
                <a:lnTo>
                  <a:pt x="920" y="334"/>
                </a:lnTo>
                <a:lnTo>
                  <a:pt x="920" y="345"/>
                </a:lnTo>
                <a:lnTo>
                  <a:pt x="920" y="344"/>
                </a:lnTo>
                <a:lnTo>
                  <a:pt x="921" y="348"/>
                </a:lnTo>
                <a:lnTo>
                  <a:pt x="921" y="309"/>
                </a:lnTo>
                <a:lnTo>
                  <a:pt x="921" y="300"/>
                </a:lnTo>
                <a:lnTo>
                  <a:pt x="922" y="324"/>
                </a:lnTo>
                <a:lnTo>
                  <a:pt x="922" y="324"/>
                </a:lnTo>
                <a:lnTo>
                  <a:pt x="922" y="324"/>
                </a:lnTo>
                <a:lnTo>
                  <a:pt x="922" y="322"/>
                </a:lnTo>
                <a:lnTo>
                  <a:pt x="923" y="306"/>
                </a:lnTo>
                <a:lnTo>
                  <a:pt x="923" y="329"/>
                </a:lnTo>
                <a:lnTo>
                  <a:pt x="923" y="333"/>
                </a:lnTo>
                <a:lnTo>
                  <a:pt x="924" y="341"/>
                </a:lnTo>
                <a:lnTo>
                  <a:pt x="924" y="339"/>
                </a:lnTo>
                <a:lnTo>
                  <a:pt x="924" y="353"/>
                </a:lnTo>
                <a:lnTo>
                  <a:pt x="925" y="365"/>
                </a:lnTo>
                <a:lnTo>
                  <a:pt x="925" y="360"/>
                </a:lnTo>
                <a:lnTo>
                  <a:pt x="925" y="366"/>
                </a:lnTo>
                <a:lnTo>
                  <a:pt x="926" y="348"/>
                </a:lnTo>
                <a:lnTo>
                  <a:pt x="926" y="310"/>
                </a:lnTo>
                <a:lnTo>
                  <a:pt x="926" y="302"/>
                </a:lnTo>
                <a:lnTo>
                  <a:pt x="926" y="276"/>
                </a:lnTo>
                <a:lnTo>
                  <a:pt x="927" y="248"/>
                </a:lnTo>
                <a:lnTo>
                  <a:pt x="927" y="235"/>
                </a:lnTo>
                <a:lnTo>
                  <a:pt x="927" y="263"/>
                </a:lnTo>
                <a:lnTo>
                  <a:pt x="928" y="294"/>
                </a:lnTo>
                <a:lnTo>
                  <a:pt x="928" y="318"/>
                </a:lnTo>
                <a:lnTo>
                  <a:pt x="928" y="327"/>
                </a:lnTo>
                <a:lnTo>
                  <a:pt x="929" y="334"/>
                </a:lnTo>
                <a:lnTo>
                  <a:pt x="929" y="320"/>
                </a:lnTo>
                <a:lnTo>
                  <a:pt x="929" y="307"/>
                </a:lnTo>
                <a:lnTo>
                  <a:pt x="930" y="336"/>
                </a:lnTo>
                <a:lnTo>
                  <a:pt x="930" y="321"/>
                </a:lnTo>
                <a:lnTo>
                  <a:pt x="930" y="340"/>
                </a:lnTo>
                <a:lnTo>
                  <a:pt x="930" y="338"/>
                </a:lnTo>
                <a:lnTo>
                  <a:pt x="931" y="326"/>
                </a:lnTo>
                <a:lnTo>
                  <a:pt x="931" y="350"/>
                </a:lnTo>
                <a:lnTo>
                  <a:pt x="932" y="333"/>
                </a:lnTo>
                <a:lnTo>
                  <a:pt x="932" y="338"/>
                </a:lnTo>
                <a:lnTo>
                  <a:pt x="932" y="319"/>
                </a:lnTo>
                <a:lnTo>
                  <a:pt x="932" y="327"/>
                </a:lnTo>
                <a:lnTo>
                  <a:pt x="933" y="329"/>
                </a:lnTo>
                <a:lnTo>
                  <a:pt x="933" y="324"/>
                </a:lnTo>
                <a:lnTo>
                  <a:pt x="933" y="347"/>
                </a:lnTo>
                <a:lnTo>
                  <a:pt x="933" y="331"/>
                </a:lnTo>
                <a:lnTo>
                  <a:pt x="934" y="320"/>
                </a:lnTo>
                <a:lnTo>
                  <a:pt x="934" y="319"/>
                </a:lnTo>
                <a:lnTo>
                  <a:pt x="934" y="342"/>
                </a:lnTo>
                <a:lnTo>
                  <a:pt x="935" y="365"/>
                </a:lnTo>
                <a:lnTo>
                  <a:pt x="935" y="373"/>
                </a:lnTo>
                <a:lnTo>
                  <a:pt x="935" y="388"/>
                </a:lnTo>
                <a:lnTo>
                  <a:pt x="936" y="371"/>
                </a:lnTo>
                <a:lnTo>
                  <a:pt x="936" y="387"/>
                </a:lnTo>
                <a:lnTo>
                  <a:pt x="936" y="369"/>
                </a:lnTo>
                <a:lnTo>
                  <a:pt x="937" y="368"/>
                </a:lnTo>
                <a:lnTo>
                  <a:pt x="937" y="357"/>
                </a:lnTo>
                <a:lnTo>
                  <a:pt x="937" y="380"/>
                </a:lnTo>
                <a:lnTo>
                  <a:pt x="937" y="367"/>
                </a:lnTo>
                <a:lnTo>
                  <a:pt x="938" y="335"/>
                </a:lnTo>
                <a:lnTo>
                  <a:pt x="938" y="357"/>
                </a:lnTo>
                <a:lnTo>
                  <a:pt x="938" y="353"/>
                </a:lnTo>
                <a:lnTo>
                  <a:pt x="939" y="327"/>
                </a:lnTo>
                <a:lnTo>
                  <a:pt x="939" y="327"/>
                </a:lnTo>
                <a:lnTo>
                  <a:pt x="939" y="319"/>
                </a:lnTo>
                <a:lnTo>
                  <a:pt x="940" y="324"/>
                </a:lnTo>
                <a:lnTo>
                  <a:pt x="940" y="303"/>
                </a:lnTo>
                <a:lnTo>
                  <a:pt x="940" y="301"/>
                </a:lnTo>
                <a:lnTo>
                  <a:pt x="941" y="295"/>
                </a:lnTo>
                <a:lnTo>
                  <a:pt x="941" y="280"/>
                </a:lnTo>
                <a:lnTo>
                  <a:pt x="941" y="272"/>
                </a:lnTo>
                <a:lnTo>
                  <a:pt x="941" y="236"/>
                </a:lnTo>
                <a:lnTo>
                  <a:pt x="942" y="228"/>
                </a:lnTo>
                <a:lnTo>
                  <a:pt x="942" y="241"/>
                </a:lnTo>
                <a:lnTo>
                  <a:pt x="943" y="249"/>
                </a:lnTo>
                <a:lnTo>
                  <a:pt x="943" y="240"/>
                </a:lnTo>
                <a:lnTo>
                  <a:pt x="943" y="244"/>
                </a:lnTo>
                <a:lnTo>
                  <a:pt x="943" y="250"/>
                </a:lnTo>
                <a:lnTo>
                  <a:pt x="944" y="253"/>
                </a:lnTo>
                <a:lnTo>
                  <a:pt x="944" y="237"/>
                </a:lnTo>
                <a:lnTo>
                  <a:pt x="944" y="261"/>
                </a:lnTo>
                <a:lnTo>
                  <a:pt x="945" y="283"/>
                </a:lnTo>
                <a:lnTo>
                  <a:pt x="945" y="294"/>
                </a:lnTo>
                <a:lnTo>
                  <a:pt x="945" y="304"/>
                </a:lnTo>
                <a:lnTo>
                  <a:pt x="945" y="304"/>
                </a:lnTo>
                <a:lnTo>
                  <a:pt x="946" y="311"/>
                </a:lnTo>
                <a:lnTo>
                  <a:pt x="946" y="309"/>
                </a:lnTo>
                <a:lnTo>
                  <a:pt x="947" y="294"/>
                </a:lnTo>
                <a:lnTo>
                  <a:pt x="947" y="291"/>
                </a:lnTo>
                <a:lnTo>
                  <a:pt x="947" y="295"/>
                </a:lnTo>
                <a:lnTo>
                  <a:pt x="947" y="309"/>
                </a:lnTo>
                <a:lnTo>
                  <a:pt x="948" y="276"/>
                </a:lnTo>
                <a:lnTo>
                  <a:pt x="948" y="274"/>
                </a:lnTo>
                <a:lnTo>
                  <a:pt x="948" y="268"/>
                </a:lnTo>
                <a:lnTo>
                  <a:pt x="948" y="270"/>
                </a:lnTo>
                <a:lnTo>
                  <a:pt x="949" y="293"/>
                </a:lnTo>
                <a:lnTo>
                  <a:pt x="949" y="278"/>
                </a:lnTo>
                <a:lnTo>
                  <a:pt x="950" y="285"/>
                </a:lnTo>
                <a:lnTo>
                  <a:pt x="950" y="289"/>
                </a:lnTo>
                <a:lnTo>
                  <a:pt x="950" y="267"/>
                </a:lnTo>
                <a:lnTo>
                  <a:pt x="950" y="276"/>
                </a:lnTo>
                <a:lnTo>
                  <a:pt x="951" y="291"/>
                </a:lnTo>
                <a:lnTo>
                  <a:pt x="951" y="297"/>
                </a:lnTo>
                <a:lnTo>
                  <a:pt x="951" y="293"/>
                </a:lnTo>
                <a:lnTo>
                  <a:pt x="952" y="283"/>
                </a:lnTo>
                <a:lnTo>
                  <a:pt x="952" y="238"/>
                </a:lnTo>
                <a:lnTo>
                  <a:pt x="952" y="234"/>
                </a:lnTo>
                <a:lnTo>
                  <a:pt x="952" y="254"/>
                </a:lnTo>
                <a:lnTo>
                  <a:pt x="953" y="268"/>
                </a:lnTo>
                <a:lnTo>
                  <a:pt x="953" y="266"/>
                </a:lnTo>
                <a:lnTo>
                  <a:pt x="954" y="272"/>
                </a:lnTo>
                <a:lnTo>
                  <a:pt x="954" y="269"/>
                </a:lnTo>
                <a:lnTo>
                  <a:pt x="954" y="284"/>
                </a:lnTo>
                <a:lnTo>
                  <a:pt x="954" y="315"/>
                </a:lnTo>
                <a:lnTo>
                  <a:pt x="955" y="299"/>
                </a:lnTo>
                <a:lnTo>
                  <a:pt x="955" y="278"/>
                </a:lnTo>
                <a:lnTo>
                  <a:pt x="955" y="294"/>
                </a:lnTo>
                <a:lnTo>
                  <a:pt x="956" y="277"/>
                </a:lnTo>
                <a:lnTo>
                  <a:pt x="956" y="280"/>
                </a:lnTo>
                <a:lnTo>
                  <a:pt x="956" y="287"/>
                </a:lnTo>
                <a:lnTo>
                  <a:pt x="956" y="306"/>
                </a:lnTo>
                <a:lnTo>
                  <a:pt x="957" y="303"/>
                </a:lnTo>
                <a:lnTo>
                  <a:pt x="957" y="290"/>
                </a:lnTo>
                <a:lnTo>
                  <a:pt x="958" y="264"/>
                </a:lnTo>
                <a:lnTo>
                  <a:pt x="958" y="277"/>
                </a:lnTo>
                <a:lnTo>
                  <a:pt x="958" y="263"/>
                </a:lnTo>
                <a:lnTo>
                  <a:pt x="958" y="265"/>
                </a:lnTo>
                <a:lnTo>
                  <a:pt x="959" y="275"/>
                </a:lnTo>
                <a:lnTo>
                  <a:pt x="959" y="308"/>
                </a:lnTo>
                <a:lnTo>
                  <a:pt x="959" y="340"/>
                </a:lnTo>
                <a:lnTo>
                  <a:pt x="959" y="349"/>
                </a:lnTo>
                <a:lnTo>
                  <a:pt x="960" y="324"/>
                </a:lnTo>
                <a:lnTo>
                  <a:pt x="960" y="275"/>
                </a:lnTo>
                <a:lnTo>
                  <a:pt x="961" y="273"/>
                </a:lnTo>
                <a:lnTo>
                  <a:pt x="961" y="282"/>
                </a:lnTo>
                <a:lnTo>
                  <a:pt x="961" y="287"/>
                </a:lnTo>
                <a:lnTo>
                  <a:pt x="961" y="304"/>
                </a:lnTo>
                <a:lnTo>
                  <a:pt x="962" y="297"/>
                </a:lnTo>
                <a:lnTo>
                  <a:pt x="962" y="305"/>
                </a:lnTo>
                <a:lnTo>
                  <a:pt x="962" y="306"/>
                </a:lnTo>
                <a:lnTo>
                  <a:pt x="963" y="297"/>
                </a:lnTo>
                <a:lnTo>
                  <a:pt x="963" y="306"/>
                </a:lnTo>
                <a:lnTo>
                  <a:pt x="963" y="283"/>
                </a:lnTo>
                <a:lnTo>
                  <a:pt x="963" y="305"/>
                </a:lnTo>
                <a:lnTo>
                  <a:pt x="964" y="318"/>
                </a:lnTo>
                <a:lnTo>
                  <a:pt x="964" y="301"/>
                </a:lnTo>
                <a:lnTo>
                  <a:pt x="965" y="286"/>
                </a:lnTo>
                <a:lnTo>
                  <a:pt x="965" y="269"/>
                </a:lnTo>
                <a:lnTo>
                  <a:pt x="965" y="250"/>
                </a:lnTo>
                <a:lnTo>
                  <a:pt x="965" y="267"/>
                </a:lnTo>
                <a:lnTo>
                  <a:pt x="966" y="258"/>
                </a:lnTo>
                <a:lnTo>
                  <a:pt x="966" y="264"/>
                </a:lnTo>
                <a:lnTo>
                  <a:pt x="966" y="264"/>
                </a:lnTo>
                <a:lnTo>
                  <a:pt x="967" y="262"/>
                </a:lnTo>
                <a:lnTo>
                  <a:pt x="967" y="261"/>
                </a:lnTo>
                <a:lnTo>
                  <a:pt x="967" y="281"/>
                </a:lnTo>
                <a:lnTo>
                  <a:pt x="967" y="297"/>
                </a:lnTo>
                <a:lnTo>
                  <a:pt x="968" y="295"/>
                </a:lnTo>
                <a:lnTo>
                  <a:pt x="968" y="289"/>
                </a:lnTo>
                <a:lnTo>
                  <a:pt x="969" y="310"/>
                </a:lnTo>
                <a:lnTo>
                  <a:pt x="969" y="301"/>
                </a:lnTo>
                <a:lnTo>
                  <a:pt x="969" y="292"/>
                </a:lnTo>
                <a:lnTo>
                  <a:pt x="969" y="305"/>
                </a:lnTo>
                <a:lnTo>
                  <a:pt x="970" y="305"/>
                </a:lnTo>
                <a:lnTo>
                  <a:pt x="970" y="308"/>
                </a:lnTo>
                <a:lnTo>
                  <a:pt x="970" y="292"/>
                </a:lnTo>
                <a:lnTo>
                  <a:pt x="971" y="307"/>
                </a:lnTo>
                <a:lnTo>
                  <a:pt x="971" y="332"/>
                </a:lnTo>
                <a:lnTo>
                  <a:pt x="971" y="317"/>
                </a:lnTo>
                <a:lnTo>
                  <a:pt x="972" y="341"/>
                </a:lnTo>
                <a:lnTo>
                  <a:pt x="972" y="338"/>
                </a:lnTo>
                <a:lnTo>
                  <a:pt x="972" y="336"/>
                </a:lnTo>
                <a:lnTo>
                  <a:pt x="973" y="299"/>
                </a:lnTo>
                <a:lnTo>
                  <a:pt x="973" y="263"/>
                </a:lnTo>
                <a:lnTo>
                  <a:pt x="973" y="243"/>
                </a:lnTo>
                <a:lnTo>
                  <a:pt x="973" y="261"/>
                </a:lnTo>
                <a:lnTo>
                  <a:pt x="974" y="254"/>
                </a:lnTo>
                <a:lnTo>
                  <a:pt x="974" y="256"/>
                </a:lnTo>
                <a:lnTo>
                  <a:pt x="974" y="252"/>
                </a:lnTo>
                <a:lnTo>
                  <a:pt x="974" y="256"/>
                </a:lnTo>
                <a:lnTo>
                  <a:pt x="975" y="255"/>
                </a:lnTo>
                <a:lnTo>
                  <a:pt x="975" y="254"/>
                </a:lnTo>
                <a:lnTo>
                  <a:pt x="976" y="304"/>
                </a:lnTo>
                <a:lnTo>
                  <a:pt x="976" y="327"/>
                </a:lnTo>
                <a:lnTo>
                  <a:pt x="976" y="330"/>
                </a:lnTo>
                <a:lnTo>
                  <a:pt x="976" y="307"/>
                </a:lnTo>
                <a:lnTo>
                  <a:pt x="977" y="288"/>
                </a:lnTo>
                <a:lnTo>
                  <a:pt x="977" y="293"/>
                </a:lnTo>
                <a:lnTo>
                  <a:pt x="977" y="303"/>
                </a:lnTo>
                <a:lnTo>
                  <a:pt x="978" y="303"/>
                </a:lnTo>
                <a:lnTo>
                  <a:pt x="978" y="280"/>
                </a:lnTo>
                <a:lnTo>
                  <a:pt x="978" y="297"/>
                </a:lnTo>
                <a:lnTo>
                  <a:pt x="978" y="289"/>
                </a:lnTo>
                <a:lnTo>
                  <a:pt x="979" y="260"/>
                </a:lnTo>
                <a:lnTo>
                  <a:pt x="979" y="250"/>
                </a:lnTo>
                <a:lnTo>
                  <a:pt x="980" y="241"/>
                </a:lnTo>
                <a:lnTo>
                  <a:pt x="980" y="240"/>
                </a:lnTo>
                <a:lnTo>
                  <a:pt x="980" y="236"/>
                </a:lnTo>
                <a:lnTo>
                  <a:pt x="980" y="251"/>
                </a:lnTo>
                <a:lnTo>
                  <a:pt x="981" y="247"/>
                </a:lnTo>
                <a:lnTo>
                  <a:pt x="981" y="246"/>
                </a:lnTo>
                <a:lnTo>
                  <a:pt x="981" y="253"/>
                </a:lnTo>
                <a:lnTo>
                  <a:pt x="982" y="244"/>
                </a:lnTo>
                <a:lnTo>
                  <a:pt x="982" y="247"/>
                </a:lnTo>
                <a:lnTo>
                  <a:pt x="982" y="242"/>
                </a:lnTo>
                <a:lnTo>
                  <a:pt x="983" y="262"/>
                </a:lnTo>
                <a:lnTo>
                  <a:pt x="983" y="263"/>
                </a:lnTo>
                <a:lnTo>
                  <a:pt x="983" y="281"/>
                </a:lnTo>
                <a:lnTo>
                  <a:pt x="984" y="271"/>
                </a:lnTo>
                <a:lnTo>
                  <a:pt x="984" y="266"/>
                </a:lnTo>
                <a:lnTo>
                  <a:pt x="984" y="231"/>
                </a:lnTo>
                <a:lnTo>
                  <a:pt x="984" y="261"/>
                </a:lnTo>
                <a:lnTo>
                  <a:pt x="985" y="267"/>
                </a:lnTo>
                <a:lnTo>
                  <a:pt x="985" y="276"/>
                </a:lnTo>
                <a:lnTo>
                  <a:pt x="985" y="266"/>
                </a:lnTo>
                <a:lnTo>
                  <a:pt x="986" y="256"/>
                </a:lnTo>
                <a:lnTo>
                  <a:pt x="986" y="287"/>
                </a:lnTo>
                <a:lnTo>
                  <a:pt x="986" y="282"/>
                </a:lnTo>
                <a:lnTo>
                  <a:pt x="987" y="279"/>
                </a:lnTo>
                <a:lnTo>
                  <a:pt x="987" y="282"/>
                </a:lnTo>
                <a:lnTo>
                  <a:pt x="987" y="273"/>
                </a:lnTo>
                <a:lnTo>
                  <a:pt x="988" y="269"/>
                </a:lnTo>
                <a:lnTo>
                  <a:pt x="988" y="292"/>
                </a:lnTo>
                <a:lnTo>
                  <a:pt x="988" y="278"/>
                </a:lnTo>
                <a:lnTo>
                  <a:pt x="988" y="264"/>
                </a:lnTo>
                <a:lnTo>
                  <a:pt x="989" y="291"/>
                </a:lnTo>
                <a:lnTo>
                  <a:pt x="989" y="289"/>
                </a:lnTo>
                <a:lnTo>
                  <a:pt x="989" y="283"/>
                </a:lnTo>
                <a:lnTo>
                  <a:pt x="989" y="299"/>
                </a:lnTo>
                <a:lnTo>
                  <a:pt x="990" y="291"/>
                </a:lnTo>
                <a:lnTo>
                  <a:pt x="990" y="295"/>
                </a:lnTo>
                <a:lnTo>
                  <a:pt x="991" y="307"/>
                </a:lnTo>
                <a:lnTo>
                  <a:pt x="991" y="289"/>
                </a:lnTo>
                <a:lnTo>
                  <a:pt x="991" y="228"/>
                </a:lnTo>
                <a:lnTo>
                  <a:pt x="991" y="284"/>
                </a:lnTo>
                <a:lnTo>
                  <a:pt x="992" y="308"/>
                </a:lnTo>
                <a:lnTo>
                  <a:pt x="992" y="291"/>
                </a:lnTo>
                <a:lnTo>
                  <a:pt x="992" y="277"/>
                </a:lnTo>
                <a:lnTo>
                  <a:pt x="993" y="263"/>
                </a:lnTo>
                <a:lnTo>
                  <a:pt x="993" y="262"/>
                </a:lnTo>
                <a:lnTo>
                  <a:pt x="993" y="263"/>
                </a:lnTo>
                <a:lnTo>
                  <a:pt x="994" y="304"/>
                </a:lnTo>
                <a:lnTo>
                  <a:pt x="994" y="298"/>
                </a:lnTo>
                <a:lnTo>
                  <a:pt x="994" y="315"/>
                </a:lnTo>
                <a:lnTo>
                  <a:pt x="995" y="297"/>
                </a:lnTo>
                <a:lnTo>
                  <a:pt x="995" y="315"/>
                </a:lnTo>
                <a:lnTo>
                  <a:pt x="995" y="317"/>
                </a:lnTo>
                <a:lnTo>
                  <a:pt x="995" y="322"/>
                </a:lnTo>
                <a:lnTo>
                  <a:pt x="996" y="309"/>
                </a:lnTo>
                <a:lnTo>
                  <a:pt x="996" y="335"/>
                </a:lnTo>
                <a:lnTo>
                  <a:pt x="996" y="344"/>
                </a:lnTo>
                <a:lnTo>
                  <a:pt x="997" y="334"/>
                </a:lnTo>
                <a:lnTo>
                  <a:pt x="997" y="330"/>
                </a:lnTo>
                <a:lnTo>
                  <a:pt x="997" y="328"/>
                </a:lnTo>
                <a:lnTo>
                  <a:pt x="998" y="325"/>
                </a:lnTo>
                <a:lnTo>
                  <a:pt x="998" y="352"/>
                </a:lnTo>
                <a:lnTo>
                  <a:pt x="998" y="345"/>
                </a:lnTo>
                <a:lnTo>
                  <a:pt x="999" y="339"/>
                </a:lnTo>
                <a:lnTo>
                  <a:pt x="999" y="344"/>
                </a:lnTo>
                <a:lnTo>
                  <a:pt x="999" y="355"/>
                </a:lnTo>
                <a:lnTo>
                  <a:pt x="999" y="355"/>
                </a:lnTo>
                <a:lnTo>
                  <a:pt x="1000" y="362"/>
                </a:lnTo>
                <a:lnTo>
                  <a:pt x="1000" y="378"/>
                </a:lnTo>
                <a:lnTo>
                  <a:pt x="1000" y="373"/>
                </a:lnTo>
                <a:lnTo>
                  <a:pt x="1000" y="378"/>
                </a:lnTo>
                <a:lnTo>
                  <a:pt x="1001" y="333"/>
                </a:lnTo>
                <a:lnTo>
                  <a:pt x="1001" y="347"/>
                </a:lnTo>
                <a:lnTo>
                  <a:pt x="1002" y="349"/>
                </a:lnTo>
                <a:lnTo>
                  <a:pt x="1002" y="351"/>
                </a:lnTo>
                <a:lnTo>
                  <a:pt x="1002" y="350"/>
                </a:lnTo>
                <a:lnTo>
                  <a:pt x="1003" y="339"/>
                </a:lnTo>
                <a:lnTo>
                  <a:pt x="1003" y="335"/>
                </a:lnTo>
                <a:lnTo>
                  <a:pt x="1003" y="335"/>
                </a:lnTo>
                <a:lnTo>
                  <a:pt x="1003" y="327"/>
                </a:lnTo>
                <a:lnTo>
                  <a:pt x="1004" y="324"/>
                </a:lnTo>
                <a:lnTo>
                  <a:pt x="1004" y="325"/>
                </a:lnTo>
                <a:lnTo>
                  <a:pt x="1005" y="311"/>
                </a:lnTo>
                <a:lnTo>
                  <a:pt x="1005" y="299"/>
                </a:lnTo>
                <a:lnTo>
                  <a:pt x="1005" y="314"/>
                </a:lnTo>
                <a:lnTo>
                  <a:pt x="1005" y="323"/>
                </a:lnTo>
                <a:lnTo>
                  <a:pt x="1006" y="304"/>
                </a:lnTo>
                <a:lnTo>
                  <a:pt x="1006" y="308"/>
                </a:lnTo>
                <a:lnTo>
                  <a:pt x="1006" y="316"/>
                </a:lnTo>
                <a:lnTo>
                  <a:pt x="1006" y="320"/>
                </a:lnTo>
                <a:lnTo>
                  <a:pt x="1007" y="354"/>
                </a:lnTo>
                <a:lnTo>
                  <a:pt x="1007" y="349"/>
                </a:lnTo>
                <a:lnTo>
                  <a:pt x="1007" y="336"/>
                </a:lnTo>
                <a:lnTo>
                  <a:pt x="1008" y="327"/>
                </a:lnTo>
                <a:lnTo>
                  <a:pt x="1008" y="364"/>
                </a:lnTo>
                <a:lnTo>
                  <a:pt x="1008" y="376"/>
                </a:lnTo>
                <a:lnTo>
                  <a:pt x="1009" y="312"/>
                </a:lnTo>
                <a:lnTo>
                  <a:pt x="1009" y="252"/>
                </a:lnTo>
                <a:lnTo>
                  <a:pt x="1009" y="253"/>
                </a:lnTo>
                <a:lnTo>
                  <a:pt x="1010" y="258"/>
                </a:lnTo>
                <a:lnTo>
                  <a:pt x="1010" y="240"/>
                </a:lnTo>
                <a:lnTo>
                  <a:pt x="1010" y="265"/>
                </a:lnTo>
                <a:lnTo>
                  <a:pt x="1010" y="270"/>
                </a:lnTo>
                <a:lnTo>
                  <a:pt x="1011" y="245"/>
                </a:lnTo>
                <a:lnTo>
                  <a:pt x="1011" y="283"/>
                </a:lnTo>
                <a:lnTo>
                  <a:pt x="1012" y="317"/>
                </a:lnTo>
                <a:lnTo>
                  <a:pt x="1012" y="302"/>
                </a:lnTo>
                <a:lnTo>
                  <a:pt x="1012" y="288"/>
                </a:lnTo>
                <a:lnTo>
                  <a:pt x="1012" y="291"/>
                </a:lnTo>
                <a:lnTo>
                  <a:pt x="1013" y="292"/>
                </a:lnTo>
                <a:lnTo>
                  <a:pt x="1013" y="290"/>
                </a:lnTo>
                <a:lnTo>
                  <a:pt x="1013" y="301"/>
                </a:lnTo>
                <a:lnTo>
                  <a:pt x="1014" y="325"/>
                </a:lnTo>
                <a:lnTo>
                  <a:pt x="1014" y="326"/>
                </a:lnTo>
                <a:lnTo>
                  <a:pt x="1014" y="312"/>
                </a:lnTo>
                <a:lnTo>
                  <a:pt x="1014" y="300"/>
                </a:lnTo>
                <a:lnTo>
                  <a:pt x="1015" y="317"/>
                </a:lnTo>
                <a:lnTo>
                  <a:pt x="1015" y="302"/>
                </a:lnTo>
                <a:lnTo>
                  <a:pt x="1016" y="307"/>
                </a:lnTo>
                <a:lnTo>
                  <a:pt x="1016" y="304"/>
                </a:lnTo>
                <a:lnTo>
                  <a:pt x="1016" y="304"/>
                </a:lnTo>
                <a:lnTo>
                  <a:pt x="1016" y="278"/>
                </a:lnTo>
                <a:lnTo>
                  <a:pt x="1017" y="292"/>
                </a:lnTo>
                <a:lnTo>
                  <a:pt x="1017" y="292"/>
                </a:lnTo>
                <a:lnTo>
                  <a:pt x="1017" y="304"/>
                </a:lnTo>
                <a:lnTo>
                  <a:pt x="1017" y="306"/>
                </a:lnTo>
                <a:lnTo>
                  <a:pt x="1018" y="285"/>
                </a:lnTo>
                <a:lnTo>
                  <a:pt x="1018" y="273"/>
                </a:lnTo>
                <a:lnTo>
                  <a:pt x="1018" y="289"/>
                </a:lnTo>
                <a:lnTo>
                  <a:pt x="1019" y="273"/>
                </a:lnTo>
                <a:lnTo>
                  <a:pt x="1019" y="270"/>
                </a:lnTo>
                <a:lnTo>
                  <a:pt x="1019" y="278"/>
                </a:lnTo>
                <a:lnTo>
                  <a:pt x="1020" y="267"/>
                </a:lnTo>
                <a:lnTo>
                  <a:pt x="1020" y="276"/>
                </a:lnTo>
                <a:lnTo>
                  <a:pt x="1020" y="280"/>
                </a:lnTo>
                <a:lnTo>
                  <a:pt x="1021" y="267"/>
                </a:lnTo>
                <a:lnTo>
                  <a:pt x="1021" y="268"/>
                </a:lnTo>
                <a:lnTo>
                  <a:pt x="1021" y="276"/>
                </a:lnTo>
                <a:lnTo>
                  <a:pt x="1021" y="274"/>
                </a:lnTo>
                <a:lnTo>
                  <a:pt x="1022" y="259"/>
                </a:lnTo>
                <a:lnTo>
                  <a:pt x="1022" y="239"/>
                </a:lnTo>
                <a:lnTo>
                  <a:pt x="1023" y="252"/>
                </a:lnTo>
                <a:lnTo>
                  <a:pt x="1023" y="242"/>
                </a:lnTo>
                <a:lnTo>
                  <a:pt x="1023" y="258"/>
                </a:lnTo>
                <a:lnTo>
                  <a:pt x="1023" y="252"/>
                </a:lnTo>
                <a:lnTo>
                  <a:pt x="1024" y="254"/>
                </a:lnTo>
                <a:lnTo>
                  <a:pt x="1024" y="252"/>
                </a:lnTo>
                <a:lnTo>
                  <a:pt x="1024" y="282"/>
                </a:lnTo>
                <a:lnTo>
                  <a:pt x="1025" y="286"/>
                </a:lnTo>
                <a:lnTo>
                  <a:pt x="1025" y="290"/>
                </a:lnTo>
                <a:lnTo>
                  <a:pt x="1025" y="307"/>
                </a:lnTo>
                <a:lnTo>
                  <a:pt x="1025" y="313"/>
                </a:lnTo>
                <a:lnTo>
                  <a:pt x="1026" y="295"/>
                </a:lnTo>
                <a:lnTo>
                  <a:pt x="1026" y="260"/>
                </a:lnTo>
                <a:lnTo>
                  <a:pt x="1027" y="274"/>
                </a:lnTo>
                <a:lnTo>
                  <a:pt x="1027" y="292"/>
                </a:lnTo>
                <a:lnTo>
                  <a:pt x="1027" y="293"/>
                </a:lnTo>
                <a:lnTo>
                  <a:pt x="1027" y="305"/>
                </a:lnTo>
                <a:lnTo>
                  <a:pt x="1028" y="305"/>
                </a:lnTo>
                <a:lnTo>
                  <a:pt x="1028" y="295"/>
                </a:lnTo>
                <a:lnTo>
                  <a:pt x="1028" y="313"/>
                </a:lnTo>
                <a:lnTo>
                  <a:pt x="1029" y="310"/>
                </a:lnTo>
                <a:lnTo>
                  <a:pt x="1029" y="286"/>
                </a:lnTo>
                <a:lnTo>
                  <a:pt x="1029" y="313"/>
                </a:lnTo>
                <a:lnTo>
                  <a:pt x="1029" y="294"/>
                </a:lnTo>
                <a:lnTo>
                  <a:pt x="1030" y="289"/>
                </a:lnTo>
                <a:lnTo>
                  <a:pt x="1030" y="294"/>
                </a:lnTo>
                <a:lnTo>
                  <a:pt x="1031" y="267"/>
                </a:lnTo>
                <a:lnTo>
                  <a:pt x="1031" y="252"/>
                </a:lnTo>
                <a:lnTo>
                  <a:pt x="1031" y="258"/>
                </a:lnTo>
                <a:lnTo>
                  <a:pt x="1031" y="259"/>
                </a:lnTo>
                <a:lnTo>
                  <a:pt x="1032" y="279"/>
                </a:lnTo>
                <a:lnTo>
                  <a:pt x="1032" y="254"/>
                </a:lnTo>
                <a:lnTo>
                  <a:pt x="1032" y="252"/>
                </a:lnTo>
                <a:lnTo>
                  <a:pt x="1032" y="256"/>
                </a:lnTo>
                <a:lnTo>
                  <a:pt x="1033" y="279"/>
                </a:lnTo>
                <a:lnTo>
                  <a:pt x="1033" y="287"/>
                </a:lnTo>
                <a:lnTo>
                  <a:pt x="1034" y="314"/>
                </a:lnTo>
                <a:lnTo>
                  <a:pt x="1034" y="333"/>
                </a:lnTo>
                <a:lnTo>
                  <a:pt x="1034" y="336"/>
                </a:lnTo>
                <a:lnTo>
                  <a:pt x="1034" y="322"/>
                </a:lnTo>
                <a:lnTo>
                  <a:pt x="1035" y="316"/>
                </a:lnTo>
                <a:lnTo>
                  <a:pt x="1035" y="316"/>
                </a:lnTo>
                <a:lnTo>
                  <a:pt x="1035" y="321"/>
                </a:lnTo>
                <a:lnTo>
                  <a:pt x="1036" y="321"/>
                </a:lnTo>
                <a:lnTo>
                  <a:pt x="1036" y="325"/>
                </a:lnTo>
                <a:lnTo>
                  <a:pt x="1036" y="334"/>
                </a:lnTo>
                <a:lnTo>
                  <a:pt x="1036" y="335"/>
                </a:lnTo>
                <a:lnTo>
                  <a:pt x="1037" y="333"/>
                </a:lnTo>
                <a:lnTo>
                  <a:pt x="1037" y="344"/>
                </a:lnTo>
                <a:lnTo>
                  <a:pt x="1038" y="327"/>
                </a:lnTo>
                <a:lnTo>
                  <a:pt x="1038" y="358"/>
                </a:lnTo>
                <a:lnTo>
                  <a:pt x="1038" y="362"/>
                </a:lnTo>
                <a:lnTo>
                  <a:pt x="1038" y="332"/>
                </a:lnTo>
                <a:lnTo>
                  <a:pt x="1039" y="318"/>
                </a:lnTo>
                <a:lnTo>
                  <a:pt x="1039" y="287"/>
                </a:lnTo>
                <a:lnTo>
                  <a:pt x="1039" y="308"/>
                </a:lnTo>
                <a:lnTo>
                  <a:pt x="1040" y="327"/>
                </a:lnTo>
                <a:lnTo>
                  <a:pt x="1040" y="318"/>
                </a:lnTo>
                <a:lnTo>
                  <a:pt x="1040" y="328"/>
                </a:lnTo>
                <a:lnTo>
                  <a:pt x="1040" y="324"/>
                </a:lnTo>
                <a:lnTo>
                  <a:pt x="1041" y="339"/>
                </a:lnTo>
                <a:lnTo>
                  <a:pt x="1041" y="353"/>
                </a:lnTo>
                <a:lnTo>
                  <a:pt x="1042" y="339"/>
                </a:lnTo>
                <a:lnTo>
                  <a:pt x="1042" y="332"/>
                </a:lnTo>
                <a:lnTo>
                  <a:pt x="1042" y="342"/>
                </a:lnTo>
                <a:lnTo>
                  <a:pt x="1042" y="324"/>
                </a:lnTo>
                <a:lnTo>
                  <a:pt x="1043" y="258"/>
                </a:lnTo>
                <a:lnTo>
                  <a:pt x="1043" y="265"/>
                </a:lnTo>
                <a:lnTo>
                  <a:pt x="1043" y="271"/>
                </a:lnTo>
                <a:lnTo>
                  <a:pt x="1044" y="271"/>
                </a:lnTo>
                <a:lnTo>
                  <a:pt x="1044" y="274"/>
                </a:lnTo>
                <a:lnTo>
                  <a:pt x="1044" y="277"/>
                </a:lnTo>
                <a:lnTo>
                  <a:pt x="1045" y="279"/>
                </a:lnTo>
                <a:lnTo>
                  <a:pt x="1045" y="265"/>
                </a:lnTo>
                <a:lnTo>
                  <a:pt x="1045" y="260"/>
                </a:lnTo>
                <a:lnTo>
                  <a:pt x="1046" y="260"/>
                </a:lnTo>
                <a:lnTo>
                  <a:pt x="1046" y="251"/>
                </a:lnTo>
                <a:lnTo>
                  <a:pt x="1046" y="278"/>
                </a:lnTo>
                <a:lnTo>
                  <a:pt x="1046" y="264"/>
                </a:lnTo>
                <a:lnTo>
                  <a:pt x="1047" y="250"/>
                </a:lnTo>
                <a:lnTo>
                  <a:pt x="1047" y="251"/>
                </a:lnTo>
                <a:lnTo>
                  <a:pt x="1047" y="266"/>
                </a:lnTo>
                <a:lnTo>
                  <a:pt x="1047" y="274"/>
                </a:lnTo>
                <a:lnTo>
                  <a:pt x="1048" y="268"/>
                </a:lnTo>
                <a:lnTo>
                  <a:pt x="1048" y="284"/>
                </a:lnTo>
                <a:lnTo>
                  <a:pt x="1049" y="268"/>
                </a:lnTo>
                <a:lnTo>
                  <a:pt x="1049" y="286"/>
                </a:lnTo>
                <a:lnTo>
                  <a:pt x="1049" y="251"/>
                </a:lnTo>
                <a:lnTo>
                  <a:pt x="1049" y="193"/>
                </a:lnTo>
                <a:lnTo>
                  <a:pt x="1050" y="207"/>
                </a:lnTo>
                <a:lnTo>
                  <a:pt x="1050" y="220"/>
                </a:lnTo>
                <a:lnTo>
                  <a:pt x="1050" y="226"/>
                </a:lnTo>
                <a:lnTo>
                  <a:pt x="1051" y="242"/>
                </a:lnTo>
                <a:lnTo>
                  <a:pt x="1051" y="224"/>
                </a:lnTo>
                <a:lnTo>
                  <a:pt x="1051" y="231"/>
                </a:lnTo>
                <a:lnTo>
                  <a:pt x="1051" y="272"/>
                </a:lnTo>
                <a:lnTo>
                  <a:pt x="1052" y="295"/>
                </a:lnTo>
                <a:lnTo>
                  <a:pt x="1052" y="274"/>
                </a:lnTo>
                <a:lnTo>
                  <a:pt x="1053" y="290"/>
                </a:lnTo>
                <a:lnTo>
                  <a:pt x="1053" y="270"/>
                </a:lnTo>
                <a:lnTo>
                  <a:pt x="1053" y="256"/>
                </a:lnTo>
                <a:lnTo>
                  <a:pt x="1053" y="272"/>
                </a:lnTo>
                <a:lnTo>
                  <a:pt x="1054" y="260"/>
                </a:lnTo>
                <a:lnTo>
                  <a:pt x="1054" y="264"/>
                </a:lnTo>
                <a:lnTo>
                  <a:pt x="1054" y="281"/>
                </a:lnTo>
                <a:lnTo>
                  <a:pt x="1055" y="292"/>
                </a:lnTo>
                <a:lnTo>
                  <a:pt x="1055" y="320"/>
                </a:lnTo>
                <a:lnTo>
                  <a:pt x="1055" y="285"/>
                </a:lnTo>
                <a:lnTo>
                  <a:pt x="1056" y="286"/>
                </a:lnTo>
                <a:lnTo>
                  <a:pt x="1056" y="288"/>
                </a:lnTo>
                <a:lnTo>
                  <a:pt x="1056" y="305"/>
                </a:lnTo>
                <a:lnTo>
                  <a:pt x="1057" y="321"/>
                </a:lnTo>
                <a:lnTo>
                  <a:pt x="1057" y="321"/>
                </a:lnTo>
                <a:lnTo>
                  <a:pt x="1057" y="276"/>
                </a:lnTo>
                <a:lnTo>
                  <a:pt x="1057" y="254"/>
                </a:lnTo>
                <a:lnTo>
                  <a:pt x="1058" y="281"/>
                </a:lnTo>
                <a:lnTo>
                  <a:pt x="1058" y="275"/>
                </a:lnTo>
                <a:lnTo>
                  <a:pt x="1058" y="268"/>
                </a:lnTo>
                <a:lnTo>
                  <a:pt x="1058" y="302"/>
                </a:lnTo>
                <a:lnTo>
                  <a:pt x="1059" y="302"/>
                </a:lnTo>
                <a:lnTo>
                  <a:pt x="1059" y="309"/>
                </a:lnTo>
                <a:lnTo>
                  <a:pt x="1060" y="327"/>
                </a:lnTo>
                <a:lnTo>
                  <a:pt x="1060" y="320"/>
                </a:lnTo>
                <a:lnTo>
                  <a:pt x="1060" y="310"/>
                </a:lnTo>
                <a:lnTo>
                  <a:pt x="1060" y="323"/>
                </a:lnTo>
                <a:lnTo>
                  <a:pt x="1061" y="299"/>
                </a:lnTo>
                <a:lnTo>
                  <a:pt x="1061" y="313"/>
                </a:lnTo>
                <a:lnTo>
                  <a:pt x="1061" y="329"/>
                </a:lnTo>
                <a:lnTo>
                  <a:pt x="1062" y="321"/>
                </a:lnTo>
                <a:lnTo>
                  <a:pt x="1062" y="298"/>
                </a:lnTo>
                <a:lnTo>
                  <a:pt x="1062" y="331"/>
                </a:lnTo>
                <a:lnTo>
                  <a:pt x="1062" y="343"/>
                </a:lnTo>
                <a:lnTo>
                  <a:pt x="1063" y="353"/>
                </a:lnTo>
                <a:lnTo>
                  <a:pt x="1063" y="335"/>
                </a:lnTo>
                <a:lnTo>
                  <a:pt x="1064" y="349"/>
                </a:lnTo>
                <a:lnTo>
                  <a:pt x="1064" y="338"/>
                </a:lnTo>
                <a:lnTo>
                  <a:pt x="1064" y="339"/>
                </a:lnTo>
                <a:lnTo>
                  <a:pt x="1064" y="400"/>
                </a:lnTo>
                <a:lnTo>
                  <a:pt x="1065" y="349"/>
                </a:lnTo>
                <a:lnTo>
                  <a:pt x="1065" y="347"/>
                </a:lnTo>
                <a:lnTo>
                  <a:pt x="1065" y="360"/>
                </a:lnTo>
                <a:lnTo>
                  <a:pt x="1066" y="266"/>
                </a:lnTo>
                <a:lnTo>
                  <a:pt x="1066" y="237"/>
                </a:lnTo>
                <a:lnTo>
                  <a:pt x="1066" y="257"/>
                </a:lnTo>
                <a:lnTo>
                  <a:pt x="1067" y="265"/>
                </a:lnTo>
                <a:lnTo>
                  <a:pt x="1067" y="250"/>
                </a:lnTo>
                <a:lnTo>
                  <a:pt x="1067" y="258"/>
                </a:lnTo>
                <a:lnTo>
                  <a:pt x="1068" y="251"/>
                </a:lnTo>
                <a:lnTo>
                  <a:pt x="1068" y="267"/>
                </a:lnTo>
                <a:lnTo>
                  <a:pt x="1068" y="272"/>
                </a:lnTo>
                <a:lnTo>
                  <a:pt x="1068" y="299"/>
                </a:lnTo>
                <a:lnTo>
                  <a:pt x="1069" y="266"/>
                </a:lnTo>
                <a:lnTo>
                  <a:pt x="1069" y="279"/>
                </a:lnTo>
                <a:lnTo>
                  <a:pt x="1069" y="275"/>
                </a:lnTo>
                <a:lnTo>
                  <a:pt x="1070" y="292"/>
                </a:lnTo>
                <a:lnTo>
                  <a:pt x="1070" y="305"/>
                </a:lnTo>
                <a:lnTo>
                  <a:pt x="1070" y="296"/>
                </a:lnTo>
                <a:lnTo>
                  <a:pt x="1071" y="266"/>
                </a:lnTo>
                <a:lnTo>
                  <a:pt x="1071" y="276"/>
                </a:lnTo>
                <a:lnTo>
                  <a:pt x="1071" y="272"/>
                </a:lnTo>
                <a:lnTo>
                  <a:pt x="1072" y="282"/>
                </a:lnTo>
                <a:lnTo>
                  <a:pt x="1072" y="299"/>
                </a:lnTo>
                <a:lnTo>
                  <a:pt x="1072" y="297"/>
                </a:lnTo>
                <a:lnTo>
                  <a:pt x="1072" y="289"/>
                </a:lnTo>
                <a:lnTo>
                  <a:pt x="1073" y="280"/>
                </a:lnTo>
                <a:lnTo>
                  <a:pt x="1073" y="288"/>
                </a:lnTo>
                <a:lnTo>
                  <a:pt x="1073" y="317"/>
                </a:lnTo>
                <a:lnTo>
                  <a:pt x="1073" y="295"/>
                </a:lnTo>
                <a:lnTo>
                  <a:pt x="1074" y="290"/>
                </a:lnTo>
                <a:lnTo>
                  <a:pt x="1074" y="251"/>
                </a:lnTo>
                <a:lnTo>
                  <a:pt x="1075" y="266"/>
                </a:lnTo>
                <a:lnTo>
                  <a:pt x="1075" y="272"/>
                </a:lnTo>
                <a:lnTo>
                  <a:pt x="1075" y="243"/>
                </a:lnTo>
                <a:lnTo>
                  <a:pt x="1075" y="263"/>
                </a:lnTo>
                <a:lnTo>
                  <a:pt x="1076" y="286"/>
                </a:lnTo>
                <a:lnTo>
                  <a:pt x="1076" y="282"/>
                </a:lnTo>
                <a:lnTo>
                  <a:pt x="1076" y="270"/>
                </a:lnTo>
                <a:lnTo>
                  <a:pt x="1077" y="275"/>
                </a:lnTo>
                <a:lnTo>
                  <a:pt x="1077" y="276"/>
                </a:lnTo>
                <a:lnTo>
                  <a:pt x="1077" y="287"/>
                </a:lnTo>
                <a:lnTo>
                  <a:pt x="1078" y="303"/>
                </a:lnTo>
                <a:lnTo>
                  <a:pt x="1078" y="283"/>
                </a:lnTo>
                <a:lnTo>
                  <a:pt x="1078" y="287"/>
                </a:lnTo>
                <a:lnTo>
                  <a:pt x="1079" y="277"/>
                </a:lnTo>
                <a:lnTo>
                  <a:pt x="1079" y="306"/>
                </a:lnTo>
                <a:lnTo>
                  <a:pt x="1079" y="315"/>
                </a:lnTo>
                <a:lnTo>
                  <a:pt x="1079" y="297"/>
                </a:lnTo>
                <a:lnTo>
                  <a:pt x="1080" y="288"/>
                </a:lnTo>
                <a:lnTo>
                  <a:pt x="1080" y="303"/>
                </a:lnTo>
                <a:lnTo>
                  <a:pt x="1080" y="319"/>
                </a:lnTo>
                <a:lnTo>
                  <a:pt x="1081" y="301"/>
                </a:lnTo>
                <a:lnTo>
                  <a:pt x="1081" y="298"/>
                </a:lnTo>
                <a:lnTo>
                  <a:pt x="1081" y="284"/>
                </a:lnTo>
                <a:lnTo>
                  <a:pt x="1082" y="278"/>
                </a:lnTo>
                <a:lnTo>
                  <a:pt x="1082" y="303"/>
                </a:lnTo>
                <a:lnTo>
                  <a:pt x="1082" y="304"/>
                </a:lnTo>
                <a:lnTo>
                  <a:pt x="1083" y="282"/>
                </a:lnTo>
                <a:lnTo>
                  <a:pt x="1083" y="317"/>
                </a:lnTo>
                <a:lnTo>
                  <a:pt x="1083" y="289"/>
                </a:lnTo>
                <a:lnTo>
                  <a:pt x="1083" y="258"/>
                </a:lnTo>
                <a:lnTo>
                  <a:pt x="1084" y="258"/>
                </a:lnTo>
                <a:lnTo>
                  <a:pt x="1084" y="292"/>
                </a:lnTo>
                <a:lnTo>
                  <a:pt x="1085" y="292"/>
                </a:lnTo>
                <a:lnTo>
                  <a:pt x="1085" y="269"/>
                </a:lnTo>
                <a:lnTo>
                  <a:pt x="1085" y="278"/>
                </a:lnTo>
                <a:lnTo>
                  <a:pt x="1085" y="263"/>
                </a:lnTo>
                <a:lnTo>
                  <a:pt x="1086" y="264"/>
                </a:lnTo>
                <a:lnTo>
                  <a:pt x="1086" y="273"/>
                </a:lnTo>
                <a:lnTo>
                  <a:pt x="1086" y="273"/>
                </a:lnTo>
                <a:lnTo>
                  <a:pt x="1087" y="265"/>
                </a:lnTo>
                <a:lnTo>
                  <a:pt x="1087" y="252"/>
                </a:lnTo>
                <a:lnTo>
                  <a:pt x="1087" y="266"/>
                </a:lnTo>
                <a:lnTo>
                  <a:pt x="1087" y="262"/>
                </a:lnTo>
                <a:lnTo>
                  <a:pt x="1088" y="259"/>
                </a:lnTo>
                <a:lnTo>
                  <a:pt x="1088" y="260"/>
                </a:lnTo>
                <a:lnTo>
                  <a:pt x="1089" y="254"/>
                </a:lnTo>
                <a:lnTo>
                  <a:pt x="1089" y="248"/>
                </a:lnTo>
                <a:lnTo>
                  <a:pt x="1089" y="235"/>
                </a:lnTo>
                <a:lnTo>
                  <a:pt x="1089" y="241"/>
                </a:lnTo>
                <a:lnTo>
                  <a:pt x="1090" y="246"/>
                </a:lnTo>
                <a:lnTo>
                  <a:pt x="1090" y="244"/>
                </a:lnTo>
                <a:lnTo>
                  <a:pt x="1090" y="279"/>
                </a:lnTo>
                <a:lnTo>
                  <a:pt x="1090" y="306"/>
                </a:lnTo>
                <a:lnTo>
                  <a:pt x="1091" y="264"/>
                </a:lnTo>
                <a:lnTo>
                  <a:pt x="1091" y="266"/>
                </a:lnTo>
                <a:lnTo>
                  <a:pt x="1091" y="284"/>
                </a:lnTo>
                <a:lnTo>
                  <a:pt x="1092" y="281"/>
                </a:lnTo>
                <a:lnTo>
                  <a:pt x="1092" y="287"/>
                </a:lnTo>
                <a:lnTo>
                  <a:pt x="1092" y="266"/>
                </a:lnTo>
                <a:lnTo>
                  <a:pt x="1093" y="269"/>
                </a:lnTo>
                <a:lnTo>
                  <a:pt x="1093" y="285"/>
                </a:lnTo>
                <a:lnTo>
                  <a:pt x="1093" y="285"/>
                </a:lnTo>
                <a:lnTo>
                  <a:pt x="1094" y="274"/>
                </a:lnTo>
                <a:lnTo>
                  <a:pt x="1094" y="285"/>
                </a:lnTo>
                <a:lnTo>
                  <a:pt x="1094" y="288"/>
                </a:lnTo>
                <a:lnTo>
                  <a:pt x="1094" y="295"/>
                </a:lnTo>
                <a:lnTo>
                  <a:pt x="1095" y="264"/>
                </a:lnTo>
                <a:lnTo>
                  <a:pt x="1095" y="261"/>
                </a:lnTo>
                <a:lnTo>
                  <a:pt x="1096" y="244"/>
                </a:lnTo>
                <a:lnTo>
                  <a:pt x="1096" y="266"/>
                </a:lnTo>
                <a:lnTo>
                  <a:pt x="1096" y="255"/>
                </a:lnTo>
                <a:lnTo>
                  <a:pt x="1096" y="251"/>
                </a:lnTo>
                <a:lnTo>
                  <a:pt x="1097" y="252"/>
                </a:lnTo>
                <a:lnTo>
                  <a:pt x="1097" y="254"/>
                </a:lnTo>
                <a:lnTo>
                  <a:pt x="1097" y="236"/>
                </a:lnTo>
                <a:lnTo>
                  <a:pt x="1098" y="222"/>
                </a:lnTo>
                <a:lnTo>
                  <a:pt x="1098" y="263"/>
                </a:lnTo>
                <a:lnTo>
                  <a:pt x="1098" y="285"/>
                </a:lnTo>
                <a:lnTo>
                  <a:pt x="1098" y="284"/>
                </a:lnTo>
                <a:lnTo>
                  <a:pt x="1099" y="319"/>
                </a:lnTo>
                <a:lnTo>
                  <a:pt x="1099" y="339"/>
                </a:lnTo>
                <a:lnTo>
                  <a:pt x="1100" y="349"/>
                </a:lnTo>
                <a:lnTo>
                  <a:pt x="1100" y="352"/>
                </a:lnTo>
                <a:lnTo>
                  <a:pt x="1100" y="308"/>
                </a:lnTo>
                <a:lnTo>
                  <a:pt x="1100" y="286"/>
                </a:lnTo>
                <a:lnTo>
                  <a:pt x="1101" y="284"/>
                </a:lnTo>
                <a:lnTo>
                  <a:pt x="1101" y="292"/>
                </a:lnTo>
                <a:lnTo>
                  <a:pt x="1101" y="302"/>
                </a:lnTo>
                <a:lnTo>
                  <a:pt x="1101" y="285"/>
                </a:lnTo>
                <a:lnTo>
                  <a:pt x="1102" y="270"/>
                </a:lnTo>
                <a:lnTo>
                  <a:pt x="1102" y="280"/>
                </a:lnTo>
                <a:lnTo>
                  <a:pt x="1102" y="293"/>
                </a:lnTo>
                <a:lnTo>
                  <a:pt x="1103" y="291"/>
                </a:lnTo>
                <a:lnTo>
                  <a:pt x="1103" y="299"/>
                </a:lnTo>
                <a:lnTo>
                  <a:pt x="1103" y="286"/>
                </a:lnTo>
                <a:lnTo>
                  <a:pt x="1104" y="275"/>
                </a:lnTo>
                <a:lnTo>
                  <a:pt x="1104" y="243"/>
                </a:lnTo>
                <a:lnTo>
                  <a:pt x="1104" y="228"/>
                </a:lnTo>
                <a:lnTo>
                  <a:pt x="1105" y="213"/>
                </a:lnTo>
                <a:lnTo>
                  <a:pt x="1105" y="224"/>
                </a:lnTo>
                <a:lnTo>
                  <a:pt x="1105" y="223"/>
                </a:lnTo>
                <a:lnTo>
                  <a:pt x="1105" y="248"/>
                </a:lnTo>
                <a:lnTo>
                  <a:pt x="1106" y="246"/>
                </a:lnTo>
                <a:lnTo>
                  <a:pt x="1106" y="231"/>
                </a:lnTo>
                <a:lnTo>
                  <a:pt x="1107" y="246"/>
                </a:lnTo>
                <a:lnTo>
                  <a:pt x="1107" y="255"/>
                </a:lnTo>
                <a:lnTo>
                  <a:pt x="1107" y="285"/>
                </a:lnTo>
                <a:lnTo>
                  <a:pt x="1107" y="273"/>
                </a:lnTo>
                <a:lnTo>
                  <a:pt x="1108" y="254"/>
                </a:lnTo>
                <a:lnTo>
                  <a:pt x="1108" y="240"/>
                </a:lnTo>
                <a:lnTo>
                  <a:pt x="1108" y="236"/>
                </a:lnTo>
                <a:lnTo>
                  <a:pt x="1109" y="234"/>
                </a:lnTo>
                <a:lnTo>
                  <a:pt x="1109" y="246"/>
                </a:lnTo>
                <a:lnTo>
                  <a:pt x="1109" y="243"/>
                </a:lnTo>
                <a:lnTo>
                  <a:pt x="1109" y="236"/>
                </a:lnTo>
                <a:lnTo>
                  <a:pt x="1110" y="230"/>
                </a:lnTo>
                <a:lnTo>
                  <a:pt x="1110" y="235"/>
                </a:lnTo>
                <a:lnTo>
                  <a:pt x="1111" y="223"/>
                </a:lnTo>
                <a:lnTo>
                  <a:pt x="1111" y="232"/>
                </a:lnTo>
                <a:lnTo>
                  <a:pt x="1111" y="221"/>
                </a:lnTo>
                <a:lnTo>
                  <a:pt x="1111" y="232"/>
                </a:lnTo>
                <a:lnTo>
                  <a:pt x="1112" y="231"/>
                </a:lnTo>
                <a:lnTo>
                  <a:pt x="1112" y="208"/>
                </a:lnTo>
                <a:lnTo>
                  <a:pt x="1112" y="215"/>
                </a:lnTo>
                <a:lnTo>
                  <a:pt x="1113" y="223"/>
                </a:lnTo>
                <a:lnTo>
                  <a:pt x="1113" y="203"/>
                </a:lnTo>
                <a:lnTo>
                  <a:pt x="1113" y="228"/>
                </a:lnTo>
                <a:lnTo>
                  <a:pt x="1113" y="227"/>
                </a:lnTo>
                <a:lnTo>
                  <a:pt x="1114" y="217"/>
                </a:lnTo>
                <a:lnTo>
                  <a:pt x="1114" y="213"/>
                </a:lnTo>
                <a:lnTo>
                  <a:pt x="1115" y="228"/>
                </a:lnTo>
                <a:lnTo>
                  <a:pt x="1115" y="228"/>
                </a:lnTo>
                <a:lnTo>
                  <a:pt x="1115" y="213"/>
                </a:lnTo>
                <a:lnTo>
                  <a:pt x="1115" y="238"/>
                </a:lnTo>
                <a:lnTo>
                  <a:pt x="1116" y="244"/>
                </a:lnTo>
                <a:lnTo>
                  <a:pt x="1116" y="234"/>
                </a:lnTo>
                <a:lnTo>
                  <a:pt x="1116" y="238"/>
                </a:lnTo>
                <a:lnTo>
                  <a:pt x="1116" y="250"/>
                </a:lnTo>
                <a:lnTo>
                  <a:pt x="1117" y="256"/>
                </a:lnTo>
                <a:lnTo>
                  <a:pt x="1117" y="262"/>
                </a:lnTo>
                <a:lnTo>
                  <a:pt x="1118" y="269"/>
                </a:lnTo>
                <a:lnTo>
                  <a:pt x="1118" y="272"/>
                </a:lnTo>
                <a:lnTo>
                  <a:pt x="1118" y="267"/>
                </a:lnTo>
                <a:lnTo>
                  <a:pt x="1118" y="256"/>
                </a:lnTo>
                <a:lnTo>
                  <a:pt x="1119" y="266"/>
                </a:lnTo>
                <a:lnTo>
                  <a:pt x="1119" y="272"/>
                </a:lnTo>
                <a:lnTo>
                  <a:pt x="1119" y="267"/>
                </a:lnTo>
                <a:lnTo>
                  <a:pt x="1120" y="236"/>
                </a:lnTo>
                <a:lnTo>
                  <a:pt x="1120" y="237"/>
                </a:lnTo>
                <a:lnTo>
                  <a:pt x="1120" y="224"/>
                </a:lnTo>
                <a:lnTo>
                  <a:pt x="1120" y="230"/>
                </a:lnTo>
                <a:lnTo>
                  <a:pt x="1121" y="247"/>
                </a:lnTo>
                <a:lnTo>
                  <a:pt x="1121" y="249"/>
                </a:lnTo>
                <a:lnTo>
                  <a:pt x="1122" y="240"/>
                </a:lnTo>
                <a:lnTo>
                  <a:pt x="1122" y="234"/>
                </a:lnTo>
                <a:lnTo>
                  <a:pt x="1122" y="257"/>
                </a:lnTo>
                <a:lnTo>
                  <a:pt x="1122" y="280"/>
                </a:lnTo>
                <a:lnTo>
                  <a:pt x="1123" y="285"/>
                </a:lnTo>
                <a:lnTo>
                  <a:pt x="1123" y="277"/>
                </a:lnTo>
                <a:lnTo>
                  <a:pt x="1123" y="258"/>
                </a:lnTo>
                <a:lnTo>
                  <a:pt x="1124" y="264"/>
                </a:lnTo>
                <a:lnTo>
                  <a:pt x="1124" y="267"/>
                </a:lnTo>
                <a:lnTo>
                  <a:pt x="1124" y="306"/>
                </a:lnTo>
                <a:lnTo>
                  <a:pt x="1124" y="319"/>
                </a:lnTo>
                <a:lnTo>
                  <a:pt x="1125" y="316"/>
                </a:lnTo>
                <a:lnTo>
                  <a:pt x="1125" y="319"/>
                </a:lnTo>
                <a:lnTo>
                  <a:pt x="1126" y="327"/>
                </a:lnTo>
                <a:lnTo>
                  <a:pt x="1126" y="324"/>
                </a:lnTo>
                <a:lnTo>
                  <a:pt x="1126" y="332"/>
                </a:lnTo>
                <a:lnTo>
                  <a:pt x="1126" y="307"/>
                </a:lnTo>
                <a:lnTo>
                  <a:pt x="1127" y="322"/>
                </a:lnTo>
                <a:lnTo>
                  <a:pt x="1127" y="313"/>
                </a:lnTo>
                <a:lnTo>
                  <a:pt x="1127" y="335"/>
                </a:lnTo>
                <a:lnTo>
                  <a:pt x="1128" y="336"/>
                </a:lnTo>
                <a:lnTo>
                  <a:pt x="1128" y="345"/>
                </a:lnTo>
                <a:lnTo>
                  <a:pt x="1128" y="343"/>
                </a:lnTo>
                <a:lnTo>
                  <a:pt x="1129" y="326"/>
                </a:lnTo>
                <a:lnTo>
                  <a:pt x="1129" y="303"/>
                </a:lnTo>
                <a:lnTo>
                  <a:pt x="1129" y="308"/>
                </a:lnTo>
                <a:lnTo>
                  <a:pt x="1130" y="299"/>
                </a:lnTo>
                <a:lnTo>
                  <a:pt x="1130" y="305"/>
                </a:lnTo>
                <a:lnTo>
                  <a:pt x="1130" y="300"/>
                </a:lnTo>
                <a:lnTo>
                  <a:pt x="1130" y="274"/>
                </a:lnTo>
                <a:lnTo>
                  <a:pt x="1131" y="285"/>
                </a:lnTo>
                <a:lnTo>
                  <a:pt x="1131" y="303"/>
                </a:lnTo>
                <a:lnTo>
                  <a:pt x="1131" y="327"/>
                </a:lnTo>
                <a:lnTo>
                  <a:pt x="1131" y="339"/>
                </a:lnTo>
                <a:lnTo>
                  <a:pt x="1132" y="338"/>
                </a:lnTo>
                <a:lnTo>
                  <a:pt x="1132" y="319"/>
                </a:lnTo>
                <a:lnTo>
                  <a:pt x="1133" y="305"/>
                </a:lnTo>
                <a:lnTo>
                  <a:pt x="1133" y="310"/>
                </a:lnTo>
                <a:lnTo>
                  <a:pt x="1133" y="307"/>
                </a:lnTo>
                <a:lnTo>
                  <a:pt x="1133" y="298"/>
                </a:lnTo>
                <a:lnTo>
                  <a:pt x="1134" y="295"/>
                </a:lnTo>
                <a:lnTo>
                  <a:pt x="1134" y="309"/>
                </a:lnTo>
                <a:lnTo>
                  <a:pt x="1134" y="295"/>
                </a:lnTo>
                <a:lnTo>
                  <a:pt x="1135" y="292"/>
                </a:lnTo>
                <a:lnTo>
                  <a:pt x="1135" y="274"/>
                </a:lnTo>
                <a:lnTo>
                  <a:pt x="1135" y="277"/>
                </a:lnTo>
                <a:lnTo>
                  <a:pt x="1135" y="282"/>
                </a:lnTo>
                <a:lnTo>
                  <a:pt x="1136" y="274"/>
                </a:lnTo>
                <a:lnTo>
                  <a:pt x="1136" y="291"/>
                </a:lnTo>
                <a:lnTo>
                  <a:pt x="1137" y="300"/>
                </a:lnTo>
                <a:lnTo>
                  <a:pt x="1137" y="315"/>
                </a:lnTo>
                <a:lnTo>
                  <a:pt x="1137" y="324"/>
                </a:lnTo>
                <a:lnTo>
                  <a:pt x="1137" y="351"/>
                </a:lnTo>
                <a:lnTo>
                  <a:pt x="1138" y="323"/>
                </a:lnTo>
                <a:lnTo>
                  <a:pt x="1138" y="301"/>
                </a:lnTo>
                <a:lnTo>
                  <a:pt x="1138" y="320"/>
                </a:lnTo>
                <a:lnTo>
                  <a:pt x="1139" y="338"/>
                </a:lnTo>
                <a:lnTo>
                  <a:pt x="1139" y="321"/>
                </a:lnTo>
                <a:lnTo>
                  <a:pt x="1139" y="244"/>
                </a:lnTo>
                <a:lnTo>
                  <a:pt x="1140" y="205"/>
                </a:lnTo>
                <a:lnTo>
                  <a:pt x="1140" y="188"/>
                </a:lnTo>
                <a:lnTo>
                  <a:pt x="1140" y="232"/>
                </a:lnTo>
                <a:lnTo>
                  <a:pt x="1141" y="224"/>
                </a:lnTo>
                <a:lnTo>
                  <a:pt x="1141" y="220"/>
                </a:lnTo>
                <a:lnTo>
                  <a:pt x="1141" y="229"/>
                </a:lnTo>
                <a:lnTo>
                  <a:pt x="1141" y="226"/>
                </a:lnTo>
                <a:lnTo>
                  <a:pt x="1142" y="223"/>
                </a:lnTo>
                <a:lnTo>
                  <a:pt x="1142" y="262"/>
                </a:lnTo>
                <a:lnTo>
                  <a:pt x="1142" y="241"/>
                </a:lnTo>
                <a:lnTo>
                  <a:pt x="1142" y="227"/>
                </a:lnTo>
                <a:lnTo>
                  <a:pt x="1143" y="226"/>
                </a:lnTo>
                <a:lnTo>
                  <a:pt x="1143" y="206"/>
                </a:lnTo>
                <a:lnTo>
                  <a:pt x="1144" y="204"/>
                </a:lnTo>
                <a:lnTo>
                  <a:pt x="1144" y="221"/>
                </a:lnTo>
                <a:lnTo>
                  <a:pt x="1144" y="218"/>
                </a:lnTo>
                <a:lnTo>
                  <a:pt x="1144" y="224"/>
                </a:lnTo>
                <a:lnTo>
                  <a:pt x="1145" y="226"/>
                </a:lnTo>
                <a:lnTo>
                  <a:pt x="1145" y="204"/>
                </a:lnTo>
                <a:lnTo>
                  <a:pt x="1145" y="210"/>
                </a:lnTo>
                <a:lnTo>
                  <a:pt x="1146" y="219"/>
                </a:lnTo>
                <a:lnTo>
                  <a:pt x="1146" y="218"/>
                </a:lnTo>
                <a:lnTo>
                  <a:pt x="1146" y="230"/>
                </a:lnTo>
                <a:lnTo>
                  <a:pt x="1146" y="216"/>
                </a:lnTo>
                <a:lnTo>
                  <a:pt x="1147" y="235"/>
                </a:lnTo>
                <a:lnTo>
                  <a:pt x="1147" y="264"/>
                </a:lnTo>
                <a:lnTo>
                  <a:pt x="1148" y="238"/>
                </a:lnTo>
                <a:lnTo>
                  <a:pt x="1148" y="248"/>
                </a:lnTo>
                <a:lnTo>
                  <a:pt x="1148" y="252"/>
                </a:lnTo>
                <a:lnTo>
                  <a:pt x="1148" y="259"/>
                </a:lnTo>
                <a:lnTo>
                  <a:pt x="1149" y="279"/>
                </a:lnTo>
                <a:lnTo>
                  <a:pt x="1149" y="275"/>
                </a:lnTo>
                <a:lnTo>
                  <a:pt x="1149" y="267"/>
                </a:lnTo>
                <a:lnTo>
                  <a:pt x="1150" y="254"/>
                </a:lnTo>
                <a:lnTo>
                  <a:pt x="1150" y="241"/>
                </a:lnTo>
                <a:lnTo>
                  <a:pt x="1150" y="245"/>
                </a:lnTo>
                <a:lnTo>
                  <a:pt x="1151" y="255"/>
                </a:lnTo>
                <a:lnTo>
                  <a:pt x="1151" y="254"/>
                </a:lnTo>
                <a:lnTo>
                  <a:pt x="1151" y="262"/>
                </a:lnTo>
                <a:lnTo>
                  <a:pt x="1152" y="262"/>
                </a:lnTo>
                <a:lnTo>
                  <a:pt x="1152" y="280"/>
                </a:lnTo>
                <a:lnTo>
                  <a:pt x="1152" y="271"/>
                </a:lnTo>
                <a:lnTo>
                  <a:pt x="1152" y="277"/>
                </a:lnTo>
                <a:lnTo>
                  <a:pt x="1153" y="286"/>
                </a:lnTo>
                <a:lnTo>
                  <a:pt x="1153" y="294"/>
                </a:lnTo>
                <a:lnTo>
                  <a:pt x="1153" y="288"/>
                </a:lnTo>
                <a:lnTo>
                  <a:pt x="1154" y="302"/>
                </a:lnTo>
                <a:lnTo>
                  <a:pt x="1154" y="287"/>
                </a:lnTo>
                <a:lnTo>
                  <a:pt x="1154" y="295"/>
                </a:lnTo>
                <a:lnTo>
                  <a:pt x="1155" y="288"/>
                </a:lnTo>
                <a:lnTo>
                  <a:pt x="1155" y="279"/>
                </a:lnTo>
                <a:lnTo>
                  <a:pt x="1155" y="287"/>
                </a:lnTo>
                <a:lnTo>
                  <a:pt x="1156" y="324"/>
                </a:lnTo>
                <a:lnTo>
                  <a:pt x="1156" y="325"/>
                </a:lnTo>
                <a:lnTo>
                  <a:pt x="1156" y="263"/>
                </a:lnTo>
                <a:lnTo>
                  <a:pt x="1156" y="258"/>
                </a:lnTo>
                <a:lnTo>
                  <a:pt x="1157" y="250"/>
                </a:lnTo>
                <a:lnTo>
                  <a:pt x="1157" y="280"/>
                </a:lnTo>
                <a:lnTo>
                  <a:pt x="1158" y="312"/>
                </a:lnTo>
                <a:lnTo>
                  <a:pt x="1158" y="308"/>
                </a:lnTo>
                <a:lnTo>
                  <a:pt x="1158" y="303"/>
                </a:lnTo>
                <a:lnTo>
                  <a:pt x="1158" y="338"/>
                </a:lnTo>
                <a:lnTo>
                  <a:pt x="1159" y="311"/>
                </a:lnTo>
                <a:lnTo>
                  <a:pt x="1159" y="309"/>
                </a:lnTo>
                <a:lnTo>
                  <a:pt x="1159" y="306"/>
                </a:lnTo>
                <a:lnTo>
                  <a:pt x="1159" y="279"/>
                </a:lnTo>
                <a:lnTo>
                  <a:pt x="1160" y="269"/>
                </a:lnTo>
                <a:lnTo>
                  <a:pt x="1160" y="265"/>
                </a:lnTo>
                <a:lnTo>
                  <a:pt x="1160" y="275"/>
                </a:lnTo>
                <a:lnTo>
                  <a:pt x="1161" y="262"/>
                </a:lnTo>
                <a:lnTo>
                  <a:pt x="1161" y="267"/>
                </a:lnTo>
                <a:lnTo>
                  <a:pt x="1161" y="238"/>
                </a:lnTo>
                <a:lnTo>
                  <a:pt x="1162" y="228"/>
                </a:lnTo>
                <a:lnTo>
                  <a:pt x="1162" y="240"/>
                </a:lnTo>
                <a:lnTo>
                  <a:pt x="1162" y="256"/>
                </a:lnTo>
                <a:lnTo>
                  <a:pt x="1163" y="252"/>
                </a:lnTo>
                <a:lnTo>
                  <a:pt x="1163" y="248"/>
                </a:lnTo>
                <a:lnTo>
                  <a:pt x="1163" y="243"/>
                </a:lnTo>
                <a:lnTo>
                  <a:pt x="1163" y="245"/>
                </a:lnTo>
                <a:lnTo>
                  <a:pt x="1164" y="268"/>
                </a:lnTo>
                <a:lnTo>
                  <a:pt x="1164" y="287"/>
                </a:lnTo>
                <a:lnTo>
                  <a:pt x="1164" y="257"/>
                </a:lnTo>
                <a:lnTo>
                  <a:pt x="1165" y="267"/>
                </a:lnTo>
                <a:lnTo>
                  <a:pt x="1165" y="295"/>
                </a:lnTo>
                <a:lnTo>
                  <a:pt x="1165" y="303"/>
                </a:lnTo>
                <a:lnTo>
                  <a:pt x="1166" y="297"/>
                </a:lnTo>
                <a:lnTo>
                  <a:pt x="1166" y="294"/>
                </a:lnTo>
                <a:lnTo>
                  <a:pt x="1166" y="284"/>
                </a:lnTo>
                <a:lnTo>
                  <a:pt x="1167" y="276"/>
                </a:lnTo>
                <a:lnTo>
                  <a:pt x="1167" y="302"/>
                </a:lnTo>
                <a:lnTo>
                  <a:pt x="1167" y="300"/>
                </a:lnTo>
                <a:lnTo>
                  <a:pt x="1167" y="297"/>
                </a:lnTo>
                <a:lnTo>
                  <a:pt x="1168" y="302"/>
                </a:lnTo>
                <a:lnTo>
                  <a:pt x="1168" y="326"/>
                </a:lnTo>
                <a:lnTo>
                  <a:pt x="1169" y="327"/>
                </a:lnTo>
                <a:lnTo>
                  <a:pt x="1169" y="281"/>
                </a:lnTo>
                <a:lnTo>
                  <a:pt x="1169" y="283"/>
                </a:lnTo>
                <a:lnTo>
                  <a:pt x="1169" y="295"/>
                </a:lnTo>
                <a:lnTo>
                  <a:pt x="1170" y="287"/>
                </a:lnTo>
                <a:lnTo>
                  <a:pt x="1170" y="276"/>
                </a:lnTo>
                <a:lnTo>
                  <a:pt x="1170" y="272"/>
                </a:lnTo>
                <a:lnTo>
                  <a:pt x="1171" y="281"/>
                </a:lnTo>
                <a:lnTo>
                  <a:pt x="1171" y="293"/>
                </a:lnTo>
                <a:lnTo>
                  <a:pt x="1171" y="309"/>
                </a:lnTo>
                <a:lnTo>
                  <a:pt x="1171" y="302"/>
                </a:lnTo>
                <a:lnTo>
                  <a:pt x="1172" y="337"/>
                </a:lnTo>
                <a:lnTo>
                  <a:pt x="1172" y="327"/>
                </a:lnTo>
                <a:lnTo>
                  <a:pt x="1173" y="276"/>
                </a:lnTo>
                <a:lnTo>
                  <a:pt x="1173" y="287"/>
                </a:lnTo>
                <a:lnTo>
                  <a:pt x="1173" y="276"/>
                </a:lnTo>
                <a:lnTo>
                  <a:pt x="1173" y="291"/>
                </a:lnTo>
                <a:lnTo>
                  <a:pt x="1174" y="307"/>
                </a:lnTo>
                <a:lnTo>
                  <a:pt x="1174" y="295"/>
                </a:lnTo>
                <a:lnTo>
                  <a:pt x="1174" y="286"/>
                </a:lnTo>
                <a:lnTo>
                  <a:pt x="1174" y="284"/>
                </a:lnTo>
                <a:lnTo>
                  <a:pt x="1175" y="268"/>
                </a:lnTo>
                <a:lnTo>
                  <a:pt x="1175" y="278"/>
                </a:lnTo>
                <a:lnTo>
                  <a:pt x="1175" y="294"/>
                </a:lnTo>
                <a:lnTo>
                  <a:pt x="1176" y="280"/>
                </a:lnTo>
                <a:lnTo>
                  <a:pt x="1176" y="270"/>
                </a:lnTo>
                <a:lnTo>
                  <a:pt x="1176" y="298"/>
                </a:lnTo>
                <a:lnTo>
                  <a:pt x="1177" y="292"/>
                </a:lnTo>
                <a:lnTo>
                  <a:pt x="1177" y="304"/>
                </a:lnTo>
                <a:lnTo>
                  <a:pt x="1177" y="293"/>
                </a:lnTo>
                <a:lnTo>
                  <a:pt x="1178" y="304"/>
                </a:lnTo>
                <a:lnTo>
                  <a:pt x="1178" y="299"/>
                </a:lnTo>
                <a:lnTo>
                  <a:pt x="1178" y="301"/>
                </a:lnTo>
                <a:lnTo>
                  <a:pt x="1178" y="279"/>
                </a:lnTo>
                <a:lnTo>
                  <a:pt x="1179" y="300"/>
                </a:lnTo>
                <a:lnTo>
                  <a:pt x="1179" y="305"/>
                </a:lnTo>
                <a:lnTo>
                  <a:pt x="1180" y="290"/>
                </a:lnTo>
                <a:lnTo>
                  <a:pt x="1180" y="303"/>
                </a:lnTo>
                <a:lnTo>
                  <a:pt x="1180" y="218"/>
                </a:lnTo>
                <a:lnTo>
                  <a:pt x="1180" y="201"/>
                </a:lnTo>
                <a:lnTo>
                  <a:pt x="1181" y="236"/>
                </a:lnTo>
                <a:lnTo>
                  <a:pt x="1181" y="261"/>
                </a:lnTo>
                <a:lnTo>
                  <a:pt x="1181" y="267"/>
                </a:lnTo>
                <a:lnTo>
                  <a:pt x="1182" y="270"/>
                </a:lnTo>
                <a:lnTo>
                  <a:pt x="1182" y="264"/>
                </a:lnTo>
                <a:lnTo>
                  <a:pt x="1182" y="252"/>
                </a:lnTo>
                <a:lnTo>
                  <a:pt x="1182" y="272"/>
                </a:lnTo>
                <a:lnTo>
                  <a:pt x="1183" y="264"/>
                </a:lnTo>
                <a:lnTo>
                  <a:pt x="1183" y="261"/>
                </a:lnTo>
                <a:lnTo>
                  <a:pt x="1184" y="266"/>
                </a:lnTo>
                <a:lnTo>
                  <a:pt x="1184" y="274"/>
                </a:lnTo>
                <a:lnTo>
                  <a:pt x="1184" y="299"/>
                </a:lnTo>
                <a:lnTo>
                  <a:pt x="1184" y="307"/>
                </a:lnTo>
                <a:lnTo>
                  <a:pt x="1185" y="301"/>
                </a:lnTo>
                <a:lnTo>
                  <a:pt x="1185" y="303"/>
                </a:lnTo>
                <a:lnTo>
                  <a:pt x="1185" y="311"/>
                </a:lnTo>
                <a:lnTo>
                  <a:pt x="1185" y="288"/>
                </a:lnTo>
                <a:lnTo>
                  <a:pt x="1186" y="303"/>
                </a:lnTo>
                <a:lnTo>
                  <a:pt x="1186" y="290"/>
                </a:lnTo>
                <a:lnTo>
                  <a:pt x="1186" y="293"/>
                </a:lnTo>
                <a:lnTo>
                  <a:pt x="1187" y="293"/>
                </a:lnTo>
                <a:lnTo>
                  <a:pt x="1187" y="276"/>
                </a:lnTo>
                <a:lnTo>
                  <a:pt x="1188" y="292"/>
                </a:lnTo>
                <a:lnTo>
                  <a:pt x="1188" y="307"/>
                </a:lnTo>
                <a:lnTo>
                  <a:pt x="1188" y="352"/>
                </a:lnTo>
                <a:lnTo>
                  <a:pt x="1188" y="337"/>
                </a:lnTo>
                <a:lnTo>
                  <a:pt x="1189" y="280"/>
                </a:lnTo>
                <a:lnTo>
                  <a:pt x="1189" y="280"/>
                </a:lnTo>
                <a:lnTo>
                  <a:pt x="1189" y="249"/>
                </a:lnTo>
                <a:lnTo>
                  <a:pt x="1189" y="298"/>
                </a:lnTo>
                <a:lnTo>
                  <a:pt x="1190" y="291"/>
                </a:lnTo>
                <a:lnTo>
                  <a:pt x="1190" y="299"/>
                </a:lnTo>
                <a:lnTo>
                  <a:pt x="1191" y="310"/>
                </a:lnTo>
                <a:lnTo>
                  <a:pt x="1191" y="323"/>
                </a:lnTo>
                <a:lnTo>
                  <a:pt x="1191" y="287"/>
                </a:lnTo>
                <a:lnTo>
                  <a:pt x="1191" y="297"/>
                </a:lnTo>
                <a:lnTo>
                  <a:pt x="1192" y="306"/>
                </a:lnTo>
                <a:lnTo>
                  <a:pt x="1192" y="283"/>
                </a:lnTo>
                <a:lnTo>
                  <a:pt x="1192" y="315"/>
                </a:lnTo>
                <a:lnTo>
                  <a:pt x="1193" y="293"/>
                </a:lnTo>
                <a:lnTo>
                  <a:pt x="1193" y="272"/>
                </a:lnTo>
                <a:lnTo>
                  <a:pt x="1193" y="280"/>
                </a:lnTo>
                <a:lnTo>
                  <a:pt x="1193" y="294"/>
                </a:lnTo>
                <a:lnTo>
                  <a:pt x="1194" y="288"/>
                </a:lnTo>
                <a:lnTo>
                  <a:pt x="1194" y="268"/>
                </a:lnTo>
                <a:lnTo>
                  <a:pt x="1195" y="277"/>
                </a:lnTo>
                <a:lnTo>
                  <a:pt x="1195" y="283"/>
                </a:lnTo>
                <a:lnTo>
                  <a:pt x="1195" y="299"/>
                </a:lnTo>
                <a:lnTo>
                  <a:pt x="1195" y="274"/>
                </a:lnTo>
                <a:lnTo>
                  <a:pt x="1196" y="264"/>
                </a:lnTo>
                <a:lnTo>
                  <a:pt x="1196" y="274"/>
                </a:lnTo>
                <a:lnTo>
                  <a:pt x="1196" y="264"/>
                </a:lnTo>
                <a:lnTo>
                  <a:pt x="1197" y="245"/>
                </a:lnTo>
                <a:lnTo>
                  <a:pt x="1197" y="255"/>
                </a:lnTo>
                <a:lnTo>
                  <a:pt x="1197" y="287"/>
                </a:lnTo>
                <a:lnTo>
                  <a:pt x="1197" y="293"/>
                </a:lnTo>
                <a:lnTo>
                  <a:pt x="1198" y="281"/>
                </a:lnTo>
                <a:lnTo>
                  <a:pt x="1198" y="290"/>
                </a:lnTo>
                <a:lnTo>
                  <a:pt x="1199" y="272"/>
                </a:lnTo>
                <a:lnTo>
                  <a:pt x="1199" y="280"/>
                </a:lnTo>
                <a:lnTo>
                  <a:pt x="1199" y="296"/>
                </a:lnTo>
                <a:lnTo>
                  <a:pt x="1199" y="277"/>
                </a:lnTo>
                <a:lnTo>
                  <a:pt x="1200" y="263"/>
                </a:lnTo>
                <a:lnTo>
                  <a:pt x="1200" y="271"/>
                </a:lnTo>
                <a:lnTo>
                  <a:pt x="1200" y="273"/>
                </a:lnTo>
                <a:lnTo>
                  <a:pt x="1200" y="285"/>
                </a:lnTo>
                <a:lnTo>
                  <a:pt x="1201" y="309"/>
                </a:lnTo>
                <a:lnTo>
                  <a:pt x="1201" y="291"/>
                </a:lnTo>
                <a:lnTo>
                  <a:pt x="1202" y="278"/>
                </a:lnTo>
                <a:lnTo>
                  <a:pt x="1202" y="273"/>
                </a:lnTo>
                <a:lnTo>
                  <a:pt x="1202" y="288"/>
                </a:lnTo>
                <a:lnTo>
                  <a:pt x="1202" y="282"/>
                </a:lnTo>
                <a:lnTo>
                  <a:pt x="1203" y="284"/>
                </a:lnTo>
                <a:lnTo>
                  <a:pt x="1203" y="266"/>
                </a:lnTo>
                <a:lnTo>
                  <a:pt x="1203" y="262"/>
                </a:lnTo>
                <a:lnTo>
                  <a:pt x="1204" y="214"/>
                </a:lnTo>
                <a:lnTo>
                  <a:pt x="1204" y="175"/>
                </a:lnTo>
                <a:lnTo>
                  <a:pt x="1204" y="171"/>
                </a:lnTo>
                <a:lnTo>
                  <a:pt x="1204" y="216"/>
                </a:lnTo>
                <a:lnTo>
                  <a:pt x="1205" y="272"/>
                </a:lnTo>
                <a:lnTo>
                  <a:pt x="1205" y="254"/>
                </a:lnTo>
                <a:lnTo>
                  <a:pt x="1206" y="250"/>
                </a:lnTo>
                <a:lnTo>
                  <a:pt x="1206" y="286"/>
                </a:lnTo>
                <a:lnTo>
                  <a:pt x="1206" y="271"/>
                </a:lnTo>
                <a:lnTo>
                  <a:pt x="1206" y="258"/>
                </a:lnTo>
                <a:lnTo>
                  <a:pt x="1207" y="252"/>
                </a:lnTo>
                <a:lnTo>
                  <a:pt x="1207" y="246"/>
                </a:lnTo>
                <a:lnTo>
                  <a:pt x="1207" y="266"/>
                </a:lnTo>
                <a:lnTo>
                  <a:pt x="1208" y="294"/>
                </a:lnTo>
                <a:lnTo>
                  <a:pt x="1208" y="310"/>
                </a:lnTo>
                <a:lnTo>
                  <a:pt x="1208" y="307"/>
                </a:lnTo>
                <a:lnTo>
                  <a:pt x="1208" y="280"/>
                </a:lnTo>
                <a:lnTo>
                  <a:pt x="1209" y="297"/>
                </a:lnTo>
                <a:lnTo>
                  <a:pt x="1209" y="284"/>
                </a:lnTo>
                <a:lnTo>
                  <a:pt x="1210" y="256"/>
                </a:lnTo>
                <a:lnTo>
                  <a:pt x="1210" y="265"/>
                </a:lnTo>
                <a:lnTo>
                  <a:pt x="1210" y="280"/>
                </a:lnTo>
                <a:lnTo>
                  <a:pt x="1210" y="281"/>
                </a:lnTo>
                <a:lnTo>
                  <a:pt x="1211" y="259"/>
                </a:lnTo>
                <a:lnTo>
                  <a:pt x="1211" y="271"/>
                </a:lnTo>
                <a:lnTo>
                  <a:pt x="1211" y="265"/>
                </a:lnTo>
                <a:lnTo>
                  <a:pt x="1212" y="288"/>
                </a:lnTo>
                <a:lnTo>
                  <a:pt x="1212" y="286"/>
                </a:lnTo>
                <a:lnTo>
                  <a:pt x="1212" y="271"/>
                </a:lnTo>
                <a:lnTo>
                  <a:pt x="1213" y="292"/>
                </a:lnTo>
                <a:lnTo>
                  <a:pt x="1213" y="300"/>
                </a:lnTo>
                <a:lnTo>
                  <a:pt x="1213" y="252"/>
                </a:lnTo>
                <a:lnTo>
                  <a:pt x="1214" y="254"/>
                </a:lnTo>
                <a:lnTo>
                  <a:pt x="1214" y="239"/>
                </a:lnTo>
                <a:lnTo>
                  <a:pt x="1214" y="245"/>
                </a:lnTo>
                <a:lnTo>
                  <a:pt x="1214" y="269"/>
                </a:lnTo>
                <a:lnTo>
                  <a:pt x="1215" y="284"/>
                </a:lnTo>
                <a:lnTo>
                  <a:pt x="1215" y="301"/>
                </a:lnTo>
                <a:lnTo>
                  <a:pt x="1215" y="292"/>
                </a:lnTo>
                <a:lnTo>
                  <a:pt x="1215" y="289"/>
                </a:lnTo>
                <a:lnTo>
                  <a:pt x="1216" y="277"/>
                </a:lnTo>
                <a:lnTo>
                  <a:pt x="1216" y="299"/>
                </a:lnTo>
                <a:lnTo>
                  <a:pt x="1217" y="288"/>
                </a:lnTo>
                <a:lnTo>
                  <a:pt x="1217" y="290"/>
                </a:lnTo>
                <a:lnTo>
                  <a:pt x="1217" y="302"/>
                </a:lnTo>
                <a:lnTo>
                  <a:pt x="1217" y="286"/>
                </a:lnTo>
                <a:lnTo>
                  <a:pt x="1218" y="273"/>
                </a:lnTo>
                <a:lnTo>
                  <a:pt x="1218" y="280"/>
                </a:lnTo>
                <a:lnTo>
                  <a:pt x="1218" y="275"/>
                </a:lnTo>
                <a:lnTo>
                  <a:pt x="1219" y="260"/>
                </a:lnTo>
                <a:lnTo>
                  <a:pt x="1219" y="278"/>
                </a:lnTo>
                <a:lnTo>
                  <a:pt x="1219" y="278"/>
                </a:lnTo>
                <a:lnTo>
                  <a:pt x="1219" y="262"/>
                </a:lnTo>
                <a:lnTo>
                  <a:pt x="1220" y="254"/>
                </a:lnTo>
                <a:lnTo>
                  <a:pt x="1220" y="272"/>
                </a:lnTo>
                <a:lnTo>
                  <a:pt x="1221" y="261"/>
                </a:lnTo>
                <a:lnTo>
                  <a:pt x="1221" y="270"/>
                </a:lnTo>
                <a:lnTo>
                  <a:pt x="1221" y="285"/>
                </a:lnTo>
                <a:lnTo>
                  <a:pt x="1221" y="273"/>
                </a:lnTo>
                <a:lnTo>
                  <a:pt x="1222" y="285"/>
                </a:lnTo>
                <a:lnTo>
                  <a:pt x="1222" y="307"/>
                </a:lnTo>
                <a:lnTo>
                  <a:pt x="1222" y="287"/>
                </a:lnTo>
                <a:lnTo>
                  <a:pt x="1223" y="297"/>
                </a:lnTo>
                <a:lnTo>
                  <a:pt x="1223" y="304"/>
                </a:lnTo>
                <a:lnTo>
                  <a:pt x="1223" y="311"/>
                </a:lnTo>
                <a:lnTo>
                  <a:pt x="1224" y="301"/>
                </a:lnTo>
                <a:lnTo>
                  <a:pt x="1224" y="306"/>
                </a:lnTo>
                <a:lnTo>
                  <a:pt x="1224" y="299"/>
                </a:lnTo>
                <a:lnTo>
                  <a:pt x="1225" y="278"/>
                </a:lnTo>
                <a:lnTo>
                  <a:pt x="1225" y="306"/>
                </a:lnTo>
                <a:lnTo>
                  <a:pt x="1225" y="278"/>
                </a:lnTo>
                <a:lnTo>
                  <a:pt x="1225" y="252"/>
                </a:lnTo>
                <a:lnTo>
                  <a:pt x="1226" y="250"/>
                </a:lnTo>
                <a:lnTo>
                  <a:pt x="1226" y="245"/>
                </a:lnTo>
                <a:lnTo>
                  <a:pt x="1226" y="237"/>
                </a:lnTo>
                <a:lnTo>
                  <a:pt x="1227" y="212"/>
                </a:lnTo>
                <a:lnTo>
                  <a:pt x="1227" y="219"/>
                </a:lnTo>
                <a:lnTo>
                  <a:pt x="1227" y="220"/>
                </a:lnTo>
                <a:lnTo>
                  <a:pt x="1228" y="231"/>
                </a:lnTo>
                <a:lnTo>
                  <a:pt x="1228" y="226"/>
                </a:lnTo>
                <a:lnTo>
                  <a:pt x="1228" y="213"/>
                </a:lnTo>
                <a:lnTo>
                  <a:pt x="1229" y="220"/>
                </a:lnTo>
                <a:lnTo>
                  <a:pt x="1229" y="209"/>
                </a:lnTo>
                <a:lnTo>
                  <a:pt x="1229" y="221"/>
                </a:lnTo>
                <a:lnTo>
                  <a:pt x="1229" y="227"/>
                </a:lnTo>
                <a:lnTo>
                  <a:pt x="1230" y="264"/>
                </a:lnTo>
                <a:lnTo>
                  <a:pt x="1230" y="269"/>
                </a:lnTo>
                <a:lnTo>
                  <a:pt x="1231" y="269"/>
                </a:lnTo>
                <a:lnTo>
                  <a:pt x="1231" y="273"/>
                </a:lnTo>
                <a:lnTo>
                  <a:pt x="1231" y="291"/>
                </a:lnTo>
                <a:lnTo>
                  <a:pt x="1231" y="270"/>
                </a:lnTo>
                <a:lnTo>
                  <a:pt x="1232" y="271"/>
                </a:lnTo>
                <a:lnTo>
                  <a:pt x="1232" y="282"/>
                </a:lnTo>
                <a:lnTo>
                  <a:pt x="1232" y="274"/>
                </a:lnTo>
                <a:lnTo>
                  <a:pt x="1232" y="264"/>
                </a:lnTo>
                <a:lnTo>
                  <a:pt x="1233" y="270"/>
                </a:lnTo>
                <a:lnTo>
                  <a:pt x="1233" y="272"/>
                </a:lnTo>
                <a:lnTo>
                  <a:pt x="1233" y="267"/>
                </a:lnTo>
                <a:lnTo>
                  <a:pt x="1234" y="266"/>
                </a:lnTo>
                <a:lnTo>
                  <a:pt x="1234" y="261"/>
                </a:lnTo>
                <a:lnTo>
                  <a:pt x="1234" y="255"/>
                </a:lnTo>
                <a:lnTo>
                  <a:pt x="1235" y="244"/>
                </a:lnTo>
                <a:lnTo>
                  <a:pt x="1235" y="243"/>
                </a:lnTo>
                <a:lnTo>
                  <a:pt x="1235" y="256"/>
                </a:lnTo>
                <a:lnTo>
                  <a:pt x="1236" y="268"/>
                </a:lnTo>
                <a:lnTo>
                  <a:pt x="1236" y="282"/>
                </a:lnTo>
                <a:lnTo>
                  <a:pt x="1236" y="285"/>
                </a:lnTo>
                <a:lnTo>
                  <a:pt x="1236" y="288"/>
                </a:lnTo>
                <a:lnTo>
                  <a:pt x="1237" y="289"/>
                </a:lnTo>
                <a:lnTo>
                  <a:pt x="1237" y="283"/>
                </a:lnTo>
                <a:lnTo>
                  <a:pt x="1237" y="260"/>
                </a:lnTo>
                <a:lnTo>
                  <a:pt x="1238" y="274"/>
                </a:lnTo>
                <a:lnTo>
                  <a:pt x="1238" y="255"/>
                </a:lnTo>
                <a:lnTo>
                  <a:pt x="1238" y="236"/>
                </a:lnTo>
                <a:lnTo>
                  <a:pt x="1239" y="242"/>
                </a:lnTo>
                <a:lnTo>
                  <a:pt x="1239" y="246"/>
                </a:lnTo>
                <a:lnTo>
                  <a:pt x="1239" y="246"/>
                </a:lnTo>
                <a:lnTo>
                  <a:pt x="1240" y="230"/>
                </a:lnTo>
                <a:lnTo>
                  <a:pt x="1240" y="224"/>
                </a:lnTo>
                <a:lnTo>
                  <a:pt x="1240" y="236"/>
                </a:lnTo>
                <a:lnTo>
                  <a:pt x="1240" y="220"/>
                </a:lnTo>
                <a:lnTo>
                  <a:pt x="1241" y="225"/>
                </a:lnTo>
                <a:lnTo>
                  <a:pt x="1241" y="229"/>
                </a:lnTo>
                <a:lnTo>
                  <a:pt x="1242" y="215"/>
                </a:lnTo>
                <a:lnTo>
                  <a:pt x="1242" y="208"/>
                </a:lnTo>
                <a:lnTo>
                  <a:pt x="1242" y="192"/>
                </a:lnTo>
                <a:lnTo>
                  <a:pt x="1242" y="185"/>
                </a:lnTo>
                <a:lnTo>
                  <a:pt x="1243" y="190"/>
                </a:lnTo>
                <a:lnTo>
                  <a:pt x="1243" y="184"/>
                </a:lnTo>
                <a:lnTo>
                  <a:pt x="1243" y="173"/>
                </a:lnTo>
                <a:lnTo>
                  <a:pt x="1243" y="172"/>
                </a:lnTo>
                <a:lnTo>
                  <a:pt x="1244" y="185"/>
                </a:lnTo>
                <a:lnTo>
                  <a:pt x="1244" y="186"/>
                </a:lnTo>
                <a:lnTo>
                  <a:pt x="1244" y="177"/>
                </a:lnTo>
                <a:lnTo>
                  <a:pt x="1245" y="179"/>
                </a:lnTo>
                <a:lnTo>
                  <a:pt x="1245" y="208"/>
                </a:lnTo>
                <a:lnTo>
                  <a:pt x="1245" y="225"/>
                </a:lnTo>
                <a:lnTo>
                  <a:pt x="1246" y="225"/>
                </a:lnTo>
                <a:lnTo>
                  <a:pt x="1246" y="219"/>
                </a:lnTo>
                <a:lnTo>
                  <a:pt x="1246" y="230"/>
                </a:lnTo>
                <a:lnTo>
                  <a:pt x="1247" y="249"/>
                </a:lnTo>
                <a:lnTo>
                  <a:pt x="1247" y="245"/>
                </a:lnTo>
                <a:lnTo>
                  <a:pt x="1247" y="238"/>
                </a:lnTo>
                <a:lnTo>
                  <a:pt x="1247" y="239"/>
                </a:lnTo>
                <a:lnTo>
                  <a:pt x="1248" y="233"/>
                </a:lnTo>
                <a:lnTo>
                  <a:pt x="1248" y="226"/>
                </a:lnTo>
                <a:lnTo>
                  <a:pt x="1248" y="228"/>
                </a:lnTo>
                <a:lnTo>
                  <a:pt x="1249" y="216"/>
                </a:lnTo>
                <a:lnTo>
                  <a:pt x="1249" y="219"/>
                </a:lnTo>
                <a:lnTo>
                  <a:pt x="1249" y="227"/>
                </a:lnTo>
                <a:lnTo>
                  <a:pt x="1250" y="240"/>
                </a:lnTo>
                <a:lnTo>
                  <a:pt x="1250" y="238"/>
                </a:lnTo>
                <a:lnTo>
                  <a:pt x="1250" y="252"/>
                </a:lnTo>
                <a:lnTo>
                  <a:pt x="1251" y="224"/>
                </a:lnTo>
                <a:lnTo>
                  <a:pt x="1251" y="242"/>
                </a:lnTo>
                <a:lnTo>
                  <a:pt x="1251" y="235"/>
                </a:lnTo>
                <a:lnTo>
                  <a:pt x="1251" y="233"/>
                </a:lnTo>
                <a:lnTo>
                  <a:pt x="1252" y="210"/>
                </a:lnTo>
                <a:lnTo>
                  <a:pt x="1252" y="220"/>
                </a:lnTo>
                <a:lnTo>
                  <a:pt x="1253" y="206"/>
                </a:lnTo>
                <a:lnTo>
                  <a:pt x="1253" y="177"/>
                </a:lnTo>
                <a:lnTo>
                  <a:pt x="1253" y="248"/>
                </a:lnTo>
                <a:lnTo>
                  <a:pt x="1253" y="282"/>
                </a:lnTo>
                <a:lnTo>
                  <a:pt x="1254" y="277"/>
                </a:lnTo>
                <a:lnTo>
                  <a:pt x="1254" y="275"/>
                </a:lnTo>
                <a:lnTo>
                  <a:pt x="1254" y="249"/>
                </a:lnTo>
                <a:lnTo>
                  <a:pt x="1255" y="251"/>
                </a:lnTo>
                <a:lnTo>
                  <a:pt x="1255" y="283"/>
                </a:lnTo>
                <a:lnTo>
                  <a:pt x="1255" y="278"/>
                </a:lnTo>
                <a:lnTo>
                  <a:pt x="1255" y="279"/>
                </a:lnTo>
                <a:lnTo>
                  <a:pt x="1256" y="288"/>
                </a:lnTo>
                <a:lnTo>
                  <a:pt x="1256" y="294"/>
                </a:lnTo>
                <a:lnTo>
                  <a:pt x="1257" y="289"/>
                </a:lnTo>
                <a:lnTo>
                  <a:pt x="1257" y="311"/>
                </a:lnTo>
                <a:lnTo>
                  <a:pt x="1257" y="329"/>
                </a:lnTo>
                <a:lnTo>
                  <a:pt x="1257" y="333"/>
                </a:lnTo>
                <a:lnTo>
                  <a:pt x="1258" y="338"/>
                </a:lnTo>
                <a:lnTo>
                  <a:pt x="1258" y="333"/>
                </a:lnTo>
                <a:lnTo>
                  <a:pt x="1258" y="330"/>
                </a:lnTo>
                <a:lnTo>
                  <a:pt x="1258" y="340"/>
                </a:lnTo>
                <a:lnTo>
                  <a:pt x="1259" y="303"/>
                </a:lnTo>
                <a:lnTo>
                  <a:pt x="1259" y="284"/>
                </a:lnTo>
                <a:lnTo>
                  <a:pt x="1259" y="295"/>
                </a:lnTo>
                <a:lnTo>
                  <a:pt x="1260" y="282"/>
                </a:lnTo>
                <a:lnTo>
                  <a:pt x="1260" y="274"/>
                </a:lnTo>
                <a:lnTo>
                  <a:pt x="1260" y="298"/>
                </a:lnTo>
                <a:lnTo>
                  <a:pt x="1261" y="287"/>
                </a:lnTo>
                <a:lnTo>
                  <a:pt x="1261" y="271"/>
                </a:lnTo>
                <a:lnTo>
                  <a:pt x="1261" y="283"/>
                </a:lnTo>
                <a:lnTo>
                  <a:pt x="1262" y="287"/>
                </a:lnTo>
                <a:lnTo>
                  <a:pt x="1262" y="305"/>
                </a:lnTo>
                <a:lnTo>
                  <a:pt x="1262" y="304"/>
                </a:lnTo>
                <a:lnTo>
                  <a:pt x="1262" y="291"/>
                </a:lnTo>
                <a:lnTo>
                  <a:pt x="1263" y="271"/>
                </a:lnTo>
                <a:lnTo>
                  <a:pt x="1263" y="279"/>
                </a:lnTo>
                <a:lnTo>
                  <a:pt x="1264" y="271"/>
                </a:lnTo>
                <a:lnTo>
                  <a:pt x="1264" y="253"/>
                </a:lnTo>
                <a:lnTo>
                  <a:pt x="1264" y="238"/>
                </a:lnTo>
                <a:lnTo>
                  <a:pt x="1264" y="251"/>
                </a:lnTo>
                <a:lnTo>
                  <a:pt x="1265" y="261"/>
                </a:lnTo>
                <a:lnTo>
                  <a:pt x="1265" y="258"/>
                </a:lnTo>
                <a:lnTo>
                  <a:pt x="1265" y="260"/>
                </a:lnTo>
                <a:lnTo>
                  <a:pt x="1266" y="266"/>
                </a:lnTo>
                <a:lnTo>
                  <a:pt x="1266" y="251"/>
                </a:lnTo>
                <a:lnTo>
                  <a:pt x="1266" y="256"/>
                </a:lnTo>
                <a:lnTo>
                  <a:pt x="1266" y="256"/>
                </a:lnTo>
                <a:lnTo>
                  <a:pt x="1267" y="242"/>
                </a:lnTo>
                <a:lnTo>
                  <a:pt x="1267" y="253"/>
                </a:lnTo>
                <a:lnTo>
                  <a:pt x="1268" y="252"/>
                </a:lnTo>
                <a:lnTo>
                  <a:pt x="1268" y="229"/>
                </a:lnTo>
                <a:lnTo>
                  <a:pt x="1268" y="225"/>
                </a:lnTo>
                <a:lnTo>
                  <a:pt x="1268" y="234"/>
                </a:lnTo>
                <a:lnTo>
                  <a:pt x="1269" y="220"/>
                </a:lnTo>
                <a:lnTo>
                  <a:pt x="1269" y="222"/>
                </a:lnTo>
                <a:lnTo>
                  <a:pt x="1269" y="231"/>
                </a:lnTo>
                <a:lnTo>
                  <a:pt x="1270" y="261"/>
                </a:lnTo>
                <a:lnTo>
                  <a:pt x="1270" y="280"/>
                </a:lnTo>
                <a:lnTo>
                  <a:pt x="1270" y="260"/>
                </a:lnTo>
                <a:lnTo>
                  <a:pt x="1270" y="237"/>
                </a:lnTo>
                <a:lnTo>
                  <a:pt x="1271" y="251"/>
                </a:lnTo>
                <a:lnTo>
                  <a:pt x="1271" y="258"/>
                </a:lnTo>
                <a:lnTo>
                  <a:pt x="1272" y="264"/>
                </a:lnTo>
                <a:lnTo>
                  <a:pt x="1272" y="288"/>
                </a:lnTo>
                <a:lnTo>
                  <a:pt x="1272" y="316"/>
                </a:lnTo>
                <a:lnTo>
                  <a:pt x="1272" y="302"/>
                </a:lnTo>
                <a:lnTo>
                  <a:pt x="1273" y="284"/>
                </a:lnTo>
                <a:lnTo>
                  <a:pt x="1273" y="290"/>
                </a:lnTo>
                <a:lnTo>
                  <a:pt x="1273" y="294"/>
                </a:lnTo>
                <a:lnTo>
                  <a:pt x="1273" y="299"/>
                </a:lnTo>
                <a:lnTo>
                  <a:pt x="1274" y="313"/>
                </a:lnTo>
                <a:lnTo>
                  <a:pt x="1274" y="317"/>
                </a:lnTo>
                <a:lnTo>
                  <a:pt x="1275" y="333"/>
                </a:lnTo>
                <a:lnTo>
                  <a:pt x="1275" y="346"/>
                </a:lnTo>
                <a:lnTo>
                  <a:pt x="1275" y="330"/>
                </a:lnTo>
                <a:lnTo>
                  <a:pt x="1275" y="328"/>
                </a:lnTo>
                <a:lnTo>
                  <a:pt x="1276" y="315"/>
                </a:lnTo>
                <a:lnTo>
                  <a:pt x="1276" y="309"/>
                </a:lnTo>
                <a:lnTo>
                  <a:pt x="1276" y="315"/>
                </a:lnTo>
                <a:lnTo>
                  <a:pt x="1277" y="312"/>
                </a:lnTo>
                <a:lnTo>
                  <a:pt x="1277" y="305"/>
                </a:lnTo>
                <a:lnTo>
                  <a:pt x="1277" y="308"/>
                </a:lnTo>
                <a:lnTo>
                  <a:pt x="1277" y="286"/>
                </a:lnTo>
                <a:lnTo>
                  <a:pt x="1278" y="275"/>
                </a:lnTo>
                <a:lnTo>
                  <a:pt x="1278" y="259"/>
                </a:lnTo>
                <a:lnTo>
                  <a:pt x="1279" y="259"/>
                </a:lnTo>
                <a:lnTo>
                  <a:pt x="1279" y="270"/>
                </a:lnTo>
                <a:lnTo>
                  <a:pt x="1279" y="246"/>
                </a:lnTo>
                <a:lnTo>
                  <a:pt x="1279" y="249"/>
                </a:lnTo>
                <a:lnTo>
                  <a:pt x="1280" y="267"/>
                </a:lnTo>
                <a:lnTo>
                  <a:pt x="1280" y="270"/>
                </a:lnTo>
                <a:lnTo>
                  <a:pt x="1280" y="259"/>
                </a:lnTo>
                <a:lnTo>
                  <a:pt x="1281" y="256"/>
                </a:lnTo>
                <a:lnTo>
                  <a:pt x="1281" y="240"/>
                </a:lnTo>
                <a:lnTo>
                  <a:pt x="1281" y="252"/>
                </a:lnTo>
                <a:lnTo>
                  <a:pt x="1281" y="240"/>
                </a:lnTo>
                <a:lnTo>
                  <a:pt x="1282" y="223"/>
                </a:lnTo>
                <a:lnTo>
                  <a:pt x="1282" y="215"/>
                </a:lnTo>
                <a:lnTo>
                  <a:pt x="1283" y="237"/>
                </a:lnTo>
                <a:lnTo>
                  <a:pt x="1283" y="238"/>
                </a:lnTo>
                <a:lnTo>
                  <a:pt x="1283" y="231"/>
                </a:lnTo>
                <a:lnTo>
                  <a:pt x="1283" y="229"/>
                </a:lnTo>
                <a:lnTo>
                  <a:pt x="1284" y="222"/>
                </a:lnTo>
                <a:lnTo>
                  <a:pt x="1284" y="230"/>
                </a:lnTo>
                <a:lnTo>
                  <a:pt x="1284" y="237"/>
                </a:lnTo>
                <a:lnTo>
                  <a:pt x="1284" y="237"/>
                </a:lnTo>
                <a:lnTo>
                  <a:pt x="1285" y="222"/>
                </a:lnTo>
                <a:lnTo>
                  <a:pt x="1285" y="235"/>
                </a:lnTo>
                <a:lnTo>
                  <a:pt x="1286" y="235"/>
                </a:lnTo>
                <a:lnTo>
                  <a:pt x="1286" y="251"/>
                </a:lnTo>
                <a:lnTo>
                  <a:pt x="1286" y="245"/>
                </a:lnTo>
                <a:lnTo>
                  <a:pt x="1286" y="292"/>
                </a:lnTo>
                <a:lnTo>
                  <a:pt x="1287" y="263"/>
                </a:lnTo>
                <a:lnTo>
                  <a:pt x="1287" y="251"/>
                </a:lnTo>
                <a:lnTo>
                  <a:pt x="1287" y="268"/>
                </a:lnTo>
                <a:lnTo>
                  <a:pt x="1288" y="288"/>
                </a:lnTo>
                <a:lnTo>
                  <a:pt x="1288" y="291"/>
                </a:lnTo>
                <a:lnTo>
                  <a:pt x="1288" y="299"/>
                </a:lnTo>
                <a:lnTo>
                  <a:pt x="1288" y="283"/>
                </a:lnTo>
                <a:lnTo>
                  <a:pt x="1289" y="270"/>
                </a:lnTo>
                <a:lnTo>
                  <a:pt x="1289" y="276"/>
                </a:lnTo>
                <a:lnTo>
                  <a:pt x="1290" y="287"/>
                </a:lnTo>
                <a:lnTo>
                  <a:pt x="1290" y="277"/>
                </a:lnTo>
                <a:lnTo>
                  <a:pt x="1290" y="260"/>
                </a:lnTo>
                <a:lnTo>
                  <a:pt x="1290" y="265"/>
                </a:lnTo>
                <a:lnTo>
                  <a:pt x="1291" y="244"/>
                </a:lnTo>
                <a:lnTo>
                  <a:pt x="1291" y="236"/>
                </a:lnTo>
                <a:lnTo>
                  <a:pt x="1291" y="232"/>
                </a:lnTo>
                <a:lnTo>
                  <a:pt x="1292" y="231"/>
                </a:lnTo>
                <a:lnTo>
                  <a:pt x="1292" y="240"/>
                </a:lnTo>
                <a:lnTo>
                  <a:pt x="1292" y="233"/>
                </a:lnTo>
                <a:lnTo>
                  <a:pt x="1292" y="243"/>
                </a:lnTo>
                <a:lnTo>
                  <a:pt x="1293" y="247"/>
                </a:lnTo>
                <a:lnTo>
                  <a:pt x="1293" y="245"/>
                </a:lnTo>
                <a:lnTo>
                  <a:pt x="1294" y="246"/>
                </a:lnTo>
                <a:lnTo>
                  <a:pt x="1294" y="263"/>
                </a:lnTo>
                <a:lnTo>
                  <a:pt x="1294" y="255"/>
                </a:lnTo>
                <a:lnTo>
                  <a:pt x="1294" y="268"/>
                </a:lnTo>
                <a:lnTo>
                  <a:pt x="1295" y="273"/>
                </a:lnTo>
                <a:lnTo>
                  <a:pt x="1295" y="257"/>
                </a:lnTo>
                <a:lnTo>
                  <a:pt x="1295" y="242"/>
                </a:lnTo>
                <a:lnTo>
                  <a:pt x="1296" y="261"/>
                </a:lnTo>
                <a:lnTo>
                  <a:pt x="1296" y="246"/>
                </a:lnTo>
                <a:lnTo>
                  <a:pt x="1296" y="257"/>
                </a:lnTo>
                <a:lnTo>
                  <a:pt x="1297" y="238"/>
                </a:lnTo>
                <a:lnTo>
                  <a:pt x="1297" y="242"/>
                </a:lnTo>
                <a:lnTo>
                  <a:pt x="1297" y="226"/>
                </a:lnTo>
                <a:lnTo>
                  <a:pt x="1298" y="252"/>
                </a:lnTo>
                <a:lnTo>
                  <a:pt x="1298" y="258"/>
                </a:lnTo>
                <a:lnTo>
                  <a:pt x="1298" y="265"/>
                </a:lnTo>
                <a:lnTo>
                  <a:pt x="1298" y="279"/>
                </a:lnTo>
                <a:lnTo>
                  <a:pt x="1299" y="265"/>
                </a:lnTo>
                <a:lnTo>
                  <a:pt x="1299" y="263"/>
                </a:lnTo>
                <a:lnTo>
                  <a:pt x="1299" y="268"/>
                </a:lnTo>
                <a:lnTo>
                  <a:pt x="1299" y="248"/>
                </a:lnTo>
                <a:lnTo>
                  <a:pt x="1300" y="245"/>
                </a:lnTo>
                <a:lnTo>
                  <a:pt x="1300" y="258"/>
                </a:lnTo>
                <a:lnTo>
                  <a:pt x="1301" y="236"/>
                </a:lnTo>
                <a:lnTo>
                  <a:pt x="1301" y="235"/>
                </a:lnTo>
                <a:lnTo>
                  <a:pt x="1301" y="244"/>
                </a:lnTo>
                <a:lnTo>
                  <a:pt x="1301" y="248"/>
                </a:lnTo>
                <a:lnTo>
                  <a:pt x="1302" y="228"/>
                </a:lnTo>
                <a:lnTo>
                  <a:pt x="1302" y="238"/>
                </a:lnTo>
                <a:lnTo>
                  <a:pt x="1302" y="231"/>
                </a:lnTo>
                <a:lnTo>
                  <a:pt x="1303" y="214"/>
                </a:lnTo>
                <a:lnTo>
                  <a:pt x="1303" y="218"/>
                </a:lnTo>
                <a:lnTo>
                  <a:pt x="1303" y="232"/>
                </a:lnTo>
                <a:lnTo>
                  <a:pt x="1304" y="224"/>
                </a:lnTo>
                <a:lnTo>
                  <a:pt x="1304" y="208"/>
                </a:lnTo>
                <a:lnTo>
                  <a:pt x="1304" y="226"/>
                </a:lnTo>
                <a:lnTo>
                  <a:pt x="1305" y="221"/>
                </a:lnTo>
                <a:lnTo>
                  <a:pt x="1305" y="228"/>
                </a:lnTo>
                <a:lnTo>
                  <a:pt x="1305" y="236"/>
                </a:lnTo>
                <a:lnTo>
                  <a:pt x="1305" y="228"/>
                </a:lnTo>
                <a:lnTo>
                  <a:pt x="1306" y="232"/>
                </a:lnTo>
                <a:lnTo>
                  <a:pt x="1306" y="229"/>
                </a:lnTo>
                <a:lnTo>
                  <a:pt x="1306" y="262"/>
                </a:lnTo>
                <a:lnTo>
                  <a:pt x="1307" y="243"/>
                </a:lnTo>
                <a:lnTo>
                  <a:pt x="1307" y="254"/>
                </a:lnTo>
                <a:lnTo>
                  <a:pt x="1307" y="270"/>
                </a:lnTo>
                <a:lnTo>
                  <a:pt x="1308" y="270"/>
                </a:lnTo>
                <a:lnTo>
                  <a:pt x="1308" y="266"/>
                </a:lnTo>
                <a:lnTo>
                  <a:pt x="1308" y="280"/>
                </a:lnTo>
                <a:lnTo>
                  <a:pt x="1309" y="274"/>
                </a:lnTo>
                <a:lnTo>
                  <a:pt x="1309" y="274"/>
                </a:lnTo>
                <a:lnTo>
                  <a:pt x="1309" y="289"/>
                </a:lnTo>
                <a:lnTo>
                  <a:pt x="1309" y="289"/>
                </a:lnTo>
                <a:lnTo>
                  <a:pt x="1310" y="280"/>
                </a:lnTo>
                <a:lnTo>
                  <a:pt x="1310" y="308"/>
                </a:lnTo>
                <a:lnTo>
                  <a:pt x="1310" y="287"/>
                </a:lnTo>
                <a:lnTo>
                  <a:pt x="1311" y="219"/>
                </a:lnTo>
                <a:lnTo>
                  <a:pt x="1311" y="211"/>
                </a:lnTo>
                <a:lnTo>
                  <a:pt x="1311" y="239"/>
                </a:lnTo>
                <a:lnTo>
                  <a:pt x="1312" y="253"/>
                </a:lnTo>
                <a:lnTo>
                  <a:pt x="1312" y="220"/>
                </a:lnTo>
                <a:lnTo>
                  <a:pt x="1312" y="256"/>
                </a:lnTo>
                <a:lnTo>
                  <a:pt x="1313" y="271"/>
                </a:lnTo>
                <a:lnTo>
                  <a:pt x="1313" y="266"/>
                </a:lnTo>
                <a:lnTo>
                  <a:pt x="1313" y="276"/>
                </a:lnTo>
                <a:lnTo>
                  <a:pt x="1313" y="275"/>
                </a:lnTo>
                <a:lnTo>
                  <a:pt x="1314" y="255"/>
                </a:lnTo>
                <a:lnTo>
                  <a:pt x="1314" y="264"/>
                </a:lnTo>
                <a:lnTo>
                  <a:pt x="1315" y="263"/>
                </a:lnTo>
                <a:lnTo>
                  <a:pt x="1315" y="274"/>
                </a:lnTo>
                <a:lnTo>
                  <a:pt x="1315" y="281"/>
                </a:lnTo>
                <a:lnTo>
                  <a:pt x="1315" y="258"/>
                </a:lnTo>
                <a:lnTo>
                  <a:pt x="1316" y="280"/>
                </a:lnTo>
                <a:lnTo>
                  <a:pt x="1316" y="263"/>
                </a:lnTo>
                <a:lnTo>
                  <a:pt x="1316" y="275"/>
                </a:lnTo>
                <a:lnTo>
                  <a:pt x="1316" y="250"/>
                </a:lnTo>
                <a:lnTo>
                  <a:pt x="1317" y="261"/>
                </a:lnTo>
                <a:lnTo>
                  <a:pt x="1317" y="264"/>
                </a:lnTo>
                <a:lnTo>
                  <a:pt x="1317" y="277"/>
                </a:lnTo>
                <a:lnTo>
                  <a:pt x="1318" y="277"/>
                </a:lnTo>
                <a:lnTo>
                  <a:pt x="1318" y="263"/>
                </a:lnTo>
                <a:lnTo>
                  <a:pt x="1318" y="287"/>
                </a:lnTo>
                <a:lnTo>
                  <a:pt x="1319" y="288"/>
                </a:lnTo>
                <a:lnTo>
                  <a:pt x="1319" y="312"/>
                </a:lnTo>
                <a:lnTo>
                  <a:pt x="1319" y="282"/>
                </a:lnTo>
                <a:lnTo>
                  <a:pt x="1320" y="262"/>
                </a:lnTo>
                <a:lnTo>
                  <a:pt x="1320" y="268"/>
                </a:lnTo>
                <a:lnTo>
                  <a:pt x="1320" y="285"/>
                </a:lnTo>
                <a:lnTo>
                  <a:pt x="1320" y="287"/>
                </a:lnTo>
                <a:lnTo>
                  <a:pt x="1321" y="314"/>
                </a:lnTo>
                <a:lnTo>
                  <a:pt x="1321" y="310"/>
                </a:lnTo>
                <a:lnTo>
                  <a:pt x="1321" y="314"/>
                </a:lnTo>
                <a:lnTo>
                  <a:pt x="1322" y="321"/>
                </a:lnTo>
                <a:lnTo>
                  <a:pt x="1322" y="318"/>
                </a:lnTo>
                <a:lnTo>
                  <a:pt x="1322" y="320"/>
                </a:lnTo>
                <a:lnTo>
                  <a:pt x="1323" y="307"/>
                </a:lnTo>
                <a:lnTo>
                  <a:pt x="1323" y="307"/>
                </a:lnTo>
                <a:lnTo>
                  <a:pt x="1323" y="324"/>
                </a:lnTo>
                <a:lnTo>
                  <a:pt x="1324" y="360"/>
                </a:lnTo>
                <a:lnTo>
                  <a:pt x="1324" y="341"/>
                </a:lnTo>
                <a:lnTo>
                  <a:pt x="1324" y="321"/>
                </a:lnTo>
                <a:lnTo>
                  <a:pt x="1324" y="290"/>
                </a:lnTo>
                <a:lnTo>
                  <a:pt x="1325" y="306"/>
                </a:lnTo>
                <a:lnTo>
                  <a:pt x="1325" y="334"/>
                </a:lnTo>
                <a:lnTo>
                  <a:pt x="1326" y="333"/>
                </a:lnTo>
                <a:lnTo>
                  <a:pt x="1326" y="344"/>
                </a:lnTo>
                <a:lnTo>
                  <a:pt x="1326" y="355"/>
                </a:lnTo>
                <a:lnTo>
                  <a:pt x="1326" y="340"/>
                </a:lnTo>
                <a:lnTo>
                  <a:pt x="1327" y="329"/>
                </a:lnTo>
                <a:lnTo>
                  <a:pt x="1327" y="337"/>
                </a:lnTo>
                <a:lnTo>
                  <a:pt x="1327" y="320"/>
                </a:lnTo>
                <a:lnTo>
                  <a:pt x="1327" y="292"/>
                </a:lnTo>
                <a:lnTo>
                  <a:pt x="1328" y="276"/>
                </a:lnTo>
                <a:lnTo>
                  <a:pt x="1328" y="271"/>
                </a:lnTo>
                <a:lnTo>
                  <a:pt x="1328" y="278"/>
                </a:lnTo>
                <a:lnTo>
                  <a:pt x="1329" y="246"/>
                </a:lnTo>
                <a:lnTo>
                  <a:pt x="1329" y="228"/>
                </a:lnTo>
                <a:lnTo>
                  <a:pt x="1330" y="208"/>
                </a:lnTo>
                <a:lnTo>
                  <a:pt x="1330" y="226"/>
                </a:lnTo>
                <a:lnTo>
                  <a:pt x="1330" y="228"/>
                </a:lnTo>
                <a:lnTo>
                  <a:pt x="1330" y="231"/>
                </a:lnTo>
                <a:lnTo>
                  <a:pt x="1331" y="224"/>
                </a:lnTo>
                <a:lnTo>
                  <a:pt x="1331" y="227"/>
                </a:lnTo>
                <a:lnTo>
                  <a:pt x="1331" y="250"/>
                </a:lnTo>
                <a:lnTo>
                  <a:pt x="1331" y="251"/>
                </a:lnTo>
                <a:lnTo>
                  <a:pt x="1332" y="249"/>
                </a:lnTo>
                <a:lnTo>
                  <a:pt x="1332" y="260"/>
                </a:lnTo>
                <a:lnTo>
                  <a:pt x="1332" y="262"/>
                </a:lnTo>
                <a:lnTo>
                  <a:pt x="1333" y="235"/>
                </a:lnTo>
                <a:lnTo>
                  <a:pt x="1333" y="240"/>
                </a:lnTo>
                <a:lnTo>
                  <a:pt x="1333" y="262"/>
                </a:lnTo>
                <a:lnTo>
                  <a:pt x="1334" y="266"/>
                </a:lnTo>
                <a:lnTo>
                  <a:pt x="1334" y="248"/>
                </a:lnTo>
                <a:lnTo>
                  <a:pt x="1334" y="242"/>
                </a:lnTo>
                <a:lnTo>
                  <a:pt x="1335" y="271"/>
                </a:lnTo>
                <a:lnTo>
                  <a:pt x="1335" y="272"/>
                </a:lnTo>
                <a:lnTo>
                  <a:pt x="1335" y="249"/>
                </a:lnTo>
                <a:lnTo>
                  <a:pt x="1335" y="230"/>
                </a:lnTo>
                <a:lnTo>
                  <a:pt x="1336" y="251"/>
                </a:lnTo>
                <a:lnTo>
                  <a:pt x="1336" y="238"/>
                </a:lnTo>
                <a:lnTo>
                  <a:pt x="1337" y="252"/>
                </a:lnTo>
                <a:lnTo>
                  <a:pt x="1337" y="224"/>
                </a:lnTo>
                <a:lnTo>
                  <a:pt x="1337" y="231"/>
                </a:lnTo>
                <a:lnTo>
                  <a:pt x="1337" y="233"/>
                </a:lnTo>
                <a:lnTo>
                  <a:pt x="1338" y="238"/>
                </a:lnTo>
                <a:lnTo>
                  <a:pt x="1338" y="252"/>
                </a:lnTo>
                <a:lnTo>
                  <a:pt x="1338" y="277"/>
                </a:lnTo>
                <a:lnTo>
                  <a:pt x="1339" y="279"/>
                </a:lnTo>
                <a:lnTo>
                  <a:pt x="1339" y="264"/>
                </a:lnTo>
                <a:lnTo>
                  <a:pt x="1339" y="277"/>
                </a:lnTo>
                <a:lnTo>
                  <a:pt x="1339" y="265"/>
                </a:lnTo>
                <a:lnTo>
                  <a:pt x="1340" y="271"/>
                </a:lnTo>
                <a:lnTo>
                  <a:pt x="1340" y="270"/>
                </a:lnTo>
                <a:lnTo>
                  <a:pt x="1341" y="267"/>
                </a:lnTo>
                <a:lnTo>
                  <a:pt x="1341" y="290"/>
                </a:lnTo>
                <a:lnTo>
                  <a:pt x="1341" y="270"/>
                </a:lnTo>
                <a:lnTo>
                  <a:pt x="1341" y="268"/>
                </a:lnTo>
                <a:lnTo>
                  <a:pt x="1342" y="266"/>
                </a:lnTo>
                <a:lnTo>
                  <a:pt x="1342" y="257"/>
                </a:lnTo>
                <a:lnTo>
                  <a:pt x="1342" y="262"/>
                </a:lnTo>
                <a:lnTo>
                  <a:pt x="1342" y="248"/>
                </a:lnTo>
                <a:lnTo>
                  <a:pt x="1343" y="266"/>
                </a:lnTo>
                <a:lnTo>
                  <a:pt x="1343" y="235"/>
                </a:lnTo>
                <a:lnTo>
                  <a:pt x="1343" y="236"/>
                </a:lnTo>
                <a:lnTo>
                  <a:pt x="1344" y="265"/>
                </a:lnTo>
                <a:lnTo>
                  <a:pt x="1344" y="278"/>
                </a:lnTo>
                <a:lnTo>
                  <a:pt x="1344" y="295"/>
                </a:lnTo>
                <a:lnTo>
                  <a:pt x="1345" y="270"/>
                </a:lnTo>
                <a:lnTo>
                  <a:pt x="1345" y="267"/>
                </a:lnTo>
                <a:lnTo>
                  <a:pt x="1345" y="275"/>
                </a:lnTo>
                <a:lnTo>
                  <a:pt x="1346" y="259"/>
                </a:lnTo>
                <a:lnTo>
                  <a:pt x="1346" y="262"/>
                </a:lnTo>
                <a:lnTo>
                  <a:pt x="1346" y="258"/>
                </a:lnTo>
                <a:lnTo>
                  <a:pt x="1346" y="289"/>
                </a:lnTo>
                <a:lnTo>
                  <a:pt x="1347" y="285"/>
                </a:lnTo>
                <a:lnTo>
                  <a:pt x="1347" y="285"/>
                </a:lnTo>
                <a:lnTo>
                  <a:pt x="1348" y="288"/>
                </a:lnTo>
                <a:lnTo>
                  <a:pt x="1348" y="293"/>
                </a:lnTo>
                <a:lnTo>
                  <a:pt x="1348" y="281"/>
                </a:lnTo>
                <a:lnTo>
                  <a:pt x="1348" y="255"/>
                </a:lnTo>
                <a:lnTo>
                  <a:pt x="1349" y="245"/>
                </a:lnTo>
                <a:lnTo>
                  <a:pt x="1349" y="235"/>
                </a:lnTo>
                <a:lnTo>
                  <a:pt x="1349" y="259"/>
                </a:lnTo>
                <a:lnTo>
                  <a:pt x="1350" y="263"/>
                </a:lnTo>
                <a:lnTo>
                  <a:pt x="1350" y="258"/>
                </a:lnTo>
                <a:lnTo>
                  <a:pt x="1350" y="264"/>
                </a:lnTo>
                <a:lnTo>
                  <a:pt x="1350" y="246"/>
                </a:lnTo>
                <a:lnTo>
                  <a:pt x="1351" y="265"/>
                </a:lnTo>
                <a:lnTo>
                  <a:pt x="1351" y="277"/>
                </a:lnTo>
                <a:lnTo>
                  <a:pt x="1352" y="259"/>
                </a:lnTo>
                <a:lnTo>
                  <a:pt x="1352" y="300"/>
                </a:lnTo>
                <a:lnTo>
                  <a:pt x="1352" y="282"/>
                </a:lnTo>
                <a:lnTo>
                  <a:pt x="1352" y="237"/>
                </a:lnTo>
                <a:lnTo>
                  <a:pt x="1353" y="241"/>
                </a:lnTo>
                <a:lnTo>
                  <a:pt x="1353" y="262"/>
                </a:lnTo>
                <a:lnTo>
                  <a:pt x="1353" y="265"/>
                </a:lnTo>
                <a:lnTo>
                  <a:pt x="1354" y="279"/>
                </a:lnTo>
                <a:lnTo>
                  <a:pt x="1354" y="279"/>
                </a:lnTo>
                <a:lnTo>
                  <a:pt x="1354" y="270"/>
                </a:lnTo>
                <a:lnTo>
                  <a:pt x="1354" y="247"/>
                </a:lnTo>
                <a:lnTo>
                  <a:pt x="1355" y="254"/>
                </a:lnTo>
                <a:lnTo>
                  <a:pt x="1355" y="264"/>
                </a:lnTo>
                <a:lnTo>
                  <a:pt x="1356" y="250"/>
                </a:lnTo>
                <a:lnTo>
                  <a:pt x="1356" y="249"/>
                </a:lnTo>
                <a:lnTo>
                  <a:pt x="1356" y="275"/>
                </a:lnTo>
                <a:lnTo>
                  <a:pt x="1356" y="269"/>
                </a:lnTo>
                <a:lnTo>
                  <a:pt x="1357" y="234"/>
                </a:lnTo>
                <a:lnTo>
                  <a:pt x="1357" y="232"/>
                </a:lnTo>
                <a:lnTo>
                  <a:pt x="1357" y="242"/>
                </a:lnTo>
                <a:lnTo>
                  <a:pt x="1357" y="247"/>
                </a:lnTo>
                <a:lnTo>
                  <a:pt x="1358" y="246"/>
                </a:lnTo>
                <a:lnTo>
                  <a:pt x="1358" y="261"/>
                </a:lnTo>
                <a:lnTo>
                  <a:pt x="1359" y="276"/>
                </a:lnTo>
                <a:lnTo>
                  <a:pt x="1359" y="285"/>
                </a:lnTo>
                <a:lnTo>
                  <a:pt x="1359" y="269"/>
                </a:lnTo>
                <a:lnTo>
                  <a:pt x="1359" y="260"/>
                </a:lnTo>
                <a:lnTo>
                  <a:pt x="1360" y="272"/>
                </a:lnTo>
                <a:lnTo>
                  <a:pt x="1360" y="263"/>
                </a:lnTo>
                <a:lnTo>
                  <a:pt x="1360" y="297"/>
                </a:lnTo>
                <a:lnTo>
                  <a:pt x="1361" y="270"/>
                </a:lnTo>
                <a:lnTo>
                  <a:pt x="1361" y="270"/>
                </a:lnTo>
                <a:lnTo>
                  <a:pt x="1361" y="268"/>
                </a:lnTo>
                <a:lnTo>
                  <a:pt x="1361" y="270"/>
                </a:lnTo>
                <a:lnTo>
                  <a:pt x="1362" y="258"/>
                </a:lnTo>
                <a:lnTo>
                  <a:pt x="1362" y="261"/>
                </a:lnTo>
                <a:lnTo>
                  <a:pt x="1363" y="251"/>
                </a:lnTo>
                <a:lnTo>
                  <a:pt x="1363" y="252"/>
                </a:lnTo>
                <a:lnTo>
                  <a:pt x="1363" y="239"/>
                </a:lnTo>
                <a:lnTo>
                  <a:pt x="1363" y="243"/>
                </a:lnTo>
                <a:lnTo>
                  <a:pt x="1364" y="279"/>
                </a:lnTo>
                <a:lnTo>
                  <a:pt x="1364" y="278"/>
                </a:lnTo>
                <a:lnTo>
                  <a:pt x="1364" y="277"/>
                </a:lnTo>
                <a:lnTo>
                  <a:pt x="1365" y="264"/>
                </a:lnTo>
                <a:lnTo>
                  <a:pt x="1365" y="279"/>
                </a:lnTo>
                <a:lnTo>
                  <a:pt x="1365" y="275"/>
                </a:lnTo>
                <a:lnTo>
                  <a:pt x="1365" y="270"/>
                </a:lnTo>
                <a:lnTo>
                  <a:pt x="1366" y="254"/>
                </a:lnTo>
                <a:lnTo>
                  <a:pt x="1366" y="252"/>
                </a:lnTo>
                <a:lnTo>
                  <a:pt x="1367" y="246"/>
                </a:lnTo>
                <a:lnTo>
                  <a:pt x="1367" y="248"/>
                </a:lnTo>
                <a:lnTo>
                  <a:pt x="1367" y="259"/>
                </a:lnTo>
                <a:lnTo>
                  <a:pt x="1367" y="239"/>
                </a:lnTo>
                <a:lnTo>
                  <a:pt x="1368" y="252"/>
                </a:lnTo>
                <a:lnTo>
                  <a:pt x="1368" y="260"/>
                </a:lnTo>
                <a:lnTo>
                  <a:pt x="1368" y="250"/>
                </a:lnTo>
                <a:lnTo>
                  <a:pt x="1368" y="234"/>
                </a:lnTo>
                <a:lnTo>
                  <a:pt x="1369" y="249"/>
                </a:lnTo>
                <a:lnTo>
                  <a:pt x="1369" y="240"/>
                </a:lnTo>
                <a:lnTo>
                  <a:pt x="1370" y="249"/>
                </a:lnTo>
                <a:lnTo>
                  <a:pt x="1370" y="268"/>
                </a:lnTo>
                <a:lnTo>
                  <a:pt x="1370" y="264"/>
                </a:lnTo>
                <a:lnTo>
                  <a:pt x="1371" y="270"/>
                </a:lnTo>
                <a:lnTo>
                  <a:pt x="1371" y="279"/>
                </a:lnTo>
                <a:lnTo>
                  <a:pt x="1371" y="269"/>
                </a:lnTo>
                <a:lnTo>
                  <a:pt x="1371" y="292"/>
                </a:lnTo>
                <a:lnTo>
                  <a:pt x="1372" y="293"/>
                </a:lnTo>
                <a:lnTo>
                  <a:pt x="1372" y="291"/>
                </a:lnTo>
                <a:lnTo>
                  <a:pt x="1372" y="293"/>
                </a:lnTo>
                <a:lnTo>
                  <a:pt x="1372" y="295"/>
                </a:lnTo>
                <a:lnTo>
                  <a:pt x="1373" y="309"/>
                </a:lnTo>
                <a:lnTo>
                  <a:pt x="1373" y="298"/>
                </a:lnTo>
                <a:lnTo>
                  <a:pt x="1374" y="304"/>
                </a:lnTo>
                <a:lnTo>
                  <a:pt x="1374" y="301"/>
                </a:lnTo>
                <a:lnTo>
                  <a:pt x="1374" y="272"/>
                </a:lnTo>
                <a:lnTo>
                  <a:pt x="1374" y="298"/>
                </a:lnTo>
                <a:lnTo>
                  <a:pt x="1375" y="301"/>
                </a:lnTo>
                <a:lnTo>
                  <a:pt x="1375" y="313"/>
                </a:lnTo>
                <a:lnTo>
                  <a:pt x="1375" y="321"/>
                </a:lnTo>
                <a:lnTo>
                  <a:pt x="1376" y="326"/>
                </a:lnTo>
                <a:lnTo>
                  <a:pt x="1376" y="326"/>
                </a:lnTo>
                <a:lnTo>
                  <a:pt x="1376" y="238"/>
                </a:lnTo>
                <a:lnTo>
                  <a:pt x="1377" y="199"/>
                </a:lnTo>
                <a:lnTo>
                  <a:pt x="1377" y="253"/>
                </a:lnTo>
                <a:lnTo>
                  <a:pt x="1377" y="252"/>
                </a:lnTo>
                <a:lnTo>
                  <a:pt x="1378" y="246"/>
                </a:lnTo>
                <a:lnTo>
                  <a:pt x="1378" y="237"/>
                </a:lnTo>
                <a:lnTo>
                  <a:pt x="1378" y="239"/>
                </a:lnTo>
                <a:lnTo>
                  <a:pt x="1378" y="242"/>
                </a:lnTo>
                <a:lnTo>
                  <a:pt x="1379" y="267"/>
                </a:lnTo>
                <a:lnTo>
                  <a:pt x="1379" y="260"/>
                </a:lnTo>
                <a:lnTo>
                  <a:pt x="1379" y="246"/>
                </a:lnTo>
                <a:lnTo>
                  <a:pt x="1380" y="254"/>
                </a:lnTo>
                <a:lnTo>
                  <a:pt x="1380" y="255"/>
                </a:lnTo>
                <a:lnTo>
                  <a:pt x="1380" y="265"/>
                </a:lnTo>
                <a:lnTo>
                  <a:pt x="1381" y="256"/>
                </a:lnTo>
                <a:lnTo>
                  <a:pt x="1381" y="254"/>
                </a:lnTo>
                <a:lnTo>
                  <a:pt x="1381" y="271"/>
                </a:lnTo>
                <a:lnTo>
                  <a:pt x="1382" y="260"/>
                </a:lnTo>
                <a:lnTo>
                  <a:pt x="1382" y="265"/>
                </a:lnTo>
                <a:lnTo>
                  <a:pt x="1382" y="260"/>
                </a:lnTo>
                <a:lnTo>
                  <a:pt x="1382" y="278"/>
                </a:lnTo>
                <a:lnTo>
                  <a:pt x="1383" y="274"/>
                </a:lnTo>
                <a:lnTo>
                  <a:pt x="1383" y="265"/>
                </a:lnTo>
                <a:lnTo>
                  <a:pt x="1383" y="246"/>
                </a:lnTo>
                <a:lnTo>
                  <a:pt x="1383" y="236"/>
                </a:lnTo>
                <a:lnTo>
                  <a:pt x="1384" y="258"/>
                </a:lnTo>
                <a:lnTo>
                  <a:pt x="1384" y="280"/>
                </a:lnTo>
                <a:lnTo>
                  <a:pt x="1385" y="282"/>
                </a:lnTo>
                <a:lnTo>
                  <a:pt x="1385" y="245"/>
                </a:lnTo>
                <a:lnTo>
                  <a:pt x="1385" y="262"/>
                </a:lnTo>
                <a:lnTo>
                  <a:pt x="1385" y="266"/>
                </a:lnTo>
                <a:lnTo>
                  <a:pt x="1386" y="293"/>
                </a:lnTo>
                <a:lnTo>
                  <a:pt x="1386" y="297"/>
                </a:lnTo>
                <a:lnTo>
                  <a:pt x="1386" y="297"/>
                </a:lnTo>
                <a:lnTo>
                  <a:pt x="1387" y="288"/>
                </a:lnTo>
                <a:lnTo>
                  <a:pt x="1387" y="322"/>
                </a:lnTo>
                <a:lnTo>
                  <a:pt x="1387" y="325"/>
                </a:lnTo>
                <a:lnTo>
                  <a:pt x="1388" y="298"/>
                </a:lnTo>
                <a:lnTo>
                  <a:pt x="1388" y="301"/>
                </a:lnTo>
                <a:lnTo>
                  <a:pt x="1388" y="303"/>
                </a:lnTo>
                <a:lnTo>
                  <a:pt x="1389" y="281"/>
                </a:lnTo>
                <a:lnTo>
                  <a:pt x="1389" y="320"/>
                </a:lnTo>
                <a:lnTo>
                  <a:pt x="1389" y="316"/>
                </a:lnTo>
                <a:lnTo>
                  <a:pt x="1389" y="303"/>
                </a:lnTo>
                <a:lnTo>
                  <a:pt x="1390" y="311"/>
                </a:lnTo>
                <a:lnTo>
                  <a:pt x="1390" y="314"/>
                </a:lnTo>
                <a:lnTo>
                  <a:pt x="1390" y="299"/>
                </a:lnTo>
                <a:lnTo>
                  <a:pt x="1391" y="303"/>
                </a:lnTo>
                <a:lnTo>
                  <a:pt x="1391" y="341"/>
                </a:lnTo>
                <a:lnTo>
                  <a:pt x="1391" y="345"/>
                </a:lnTo>
                <a:lnTo>
                  <a:pt x="1392" y="331"/>
                </a:lnTo>
                <a:lnTo>
                  <a:pt x="1392" y="341"/>
                </a:lnTo>
                <a:lnTo>
                  <a:pt x="1392" y="341"/>
                </a:lnTo>
                <a:lnTo>
                  <a:pt x="1393" y="301"/>
                </a:lnTo>
                <a:lnTo>
                  <a:pt x="1393" y="267"/>
                </a:lnTo>
                <a:lnTo>
                  <a:pt x="1393" y="255"/>
                </a:lnTo>
                <a:lnTo>
                  <a:pt x="1393" y="279"/>
                </a:lnTo>
                <a:lnTo>
                  <a:pt x="1394" y="289"/>
                </a:lnTo>
                <a:lnTo>
                  <a:pt x="1394" y="288"/>
                </a:lnTo>
                <a:lnTo>
                  <a:pt x="1394" y="276"/>
                </a:lnTo>
                <a:lnTo>
                  <a:pt x="1395" y="260"/>
                </a:lnTo>
                <a:lnTo>
                  <a:pt x="1395" y="256"/>
                </a:lnTo>
                <a:lnTo>
                  <a:pt x="1395" y="272"/>
                </a:lnTo>
                <a:lnTo>
                  <a:pt x="1396" y="296"/>
                </a:lnTo>
                <a:lnTo>
                  <a:pt x="1396" y="294"/>
                </a:lnTo>
                <a:lnTo>
                  <a:pt x="1396" y="297"/>
                </a:lnTo>
                <a:lnTo>
                  <a:pt x="1397" y="316"/>
                </a:lnTo>
                <a:lnTo>
                  <a:pt x="1397" y="340"/>
                </a:lnTo>
                <a:lnTo>
                  <a:pt x="1397" y="340"/>
                </a:lnTo>
                <a:lnTo>
                  <a:pt x="1397" y="340"/>
                </a:lnTo>
                <a:lnTo>
                  <a:pt x="1398" y="366"/>
                </a:lnTo>
                <a:lnTo>
                  <a:pt x="1398" y="374"/>
                </a:lnTo>
                <a:lnTo>
                  <a:pt x="1399" y="334"/>
                </a:lnTo>
                <a:lnTo>
                  <a:pt x="1399" y="352"/>
                </a:lnTo>
                <a:lnTo>
                  <a:pt x="1399" y="332"/>
                </a:lnTo>
                <a:lnTo>
                  <a:pt x="1399" y="331"/>
                </a:lnTo>
                <a:lnTo>
                  <a:pt x="1400" y="312"/>
                </a:lnTo>
                <a:lnTo>
                  <a:pt x="1400" y="313"/>
                </a:lnTo>
                <a:lnTo>
                  <a:pt x="1400" y="315"/>
                </a:lnTo>
                <a:lnTo>
                  <a:pt x="1400" y="242"/>
                </a:lnTo>
                <a:lnTo>
                  <a:pt x="1401" y="226"/>
                </a:lnTo>
                <a:lnTo>
                  <a:pt x="1401" y="223"/>
                </a:lnTo>
                <a:lnTo>
                  <a:pt x="1401" y="260"/>
                </a:lnTo>
                <a:lnTo>
                  <a:pt x="1402" y="254"/>
                </a:lnTo>
                <a:lnTo>
                  <a:pt x="1402" y="287"/>
                </a:lnTo>
                <a:lnTo>
                  <a:pt x="1402" y="306"/>
                </a:lnTo>
                <a:lnTo>
                  <a:pt x="1403" y="300"/>
                </a:lnTo>
                <a:lnTo>
                  <a:pt x="1403" y="307"/>
                </a:lnTo>
                <a:lnTo>
                  <a:pt x="1403" y="283"/>
                </a:lnTo>
                <a:lnTo>
                  <a:pt x="1404" y="270"/>
                </a:lnTo>
                <a:lnTo>
                  <a:pt x="1404" y="266"/>
                </a:lnTo>
                <a:lnTo>
                  <a:pt x="1404" y="252"/>
                </a:lnTo>
                <a:lnTo>
                  <a:pt x="1404" y="245"/>
                </a:lnTo>
                <a:lnTo>
                  <a:pt x="1405" y="269"/>
                </a:lnTo>
                <a:lnTo>
                  <a:pt x="1405" y="240"/>
                </a:lnTo>
                <a:lnTo>
                  <a:pt x="1405" y="262"/>
                </a:lnTo>
                <a:lnTo>
                  <a:pt x="1406" y="248"/>
                </a:lnTo>
                <a:lnTo>
                  <a:pt x="1406" y="253"/>
                </a:lnTo>
                <a:lnTo>
                  <a:pt x="1406" y="256"/>
                </a:lnTo>
                <a:lnTo>
                  <a:pt x="1407" y="258"/>
                </a:lnTo>
                <a:lnTo>
                  <a:pt x="1407" y="247"/>
                </a:lnTo>
                <a:lnTo>
                  <a:pt x="1407" y="244"/>
                </a:lnTo>
                <a:lnTo>
                  <a:pt x="1408" y="260"/>
                </a:lnTo>
                <a:lnTo>
                  <a:pt x="1408" y="261"/>
                </a:lnTo>
                <a:lnTo>
                  <a:pt x="1408" y="269"/>
                </a:lnTo>
                <a:lnTo>
                  <a:pt x="1408" y="232"/>
                </a:lnTo>
                <a:lnTo>
                  <a:pt x="1409" y="189"/>
                </a:lnTo>
                <a:lnTo>
                  <a:pt x="1409" y="204"/>
                </a:lnTo>
                <a:lnTo>
                  <a:pt x="1410" y="235"/>
                </a:lnTo>
                <a:lnTo>
                  <a:pt x="1410" y="251"/>
                </a:lnTo>
                <a:lnTo>
                  <a:pt x="1410" y="260"/>
                </a:lnTo>
                <a:lnTo>
                  <a:pt x="1410" y="268"/>
                </a:lnTo>
                <a:lnTo>
                  <a:pt x="1411" y="262"/>
                </a:lnTo>
                <a:lnTo>
                  <a:pt x="1411" y="265"/>
                </a:lnTo>
                <a:lnTo>
                  <a:pt x="1411" y="250"/>
                </a:lnTo>
                <a:lnTo>
                  <a:pt x="1412" y="253"/>
                </a:lnTo>
                <a:lnTo>
                  <a:pt x="1412" y="252"/>
                </a:lnTo>
                <a:lnTo>
                  <a:pt x="1412" y="254"/>
                </a:lnTo>
                <a:lnTo>
                  <a:pt x="1412" y="255"/>
                </a:lnTo>
                <a:lnTo>
                  <a:pt x="1413" y="264"/>
                </a:lnTo>
                <a:lnTo>
                  <a:pt x="1413" y="245"/>
                </a:lnTo>
                <a:lnTo>
                  <a:pt x="1414" y="246"/>
                </a:lnTo>
                <a:lnTo>
                  <a:pt x="1414" y="225"/>
                </a:lnTo>
                <a:lnTo>
                  <a:pt x="1414" y="237"/>
                </a:lnTo>
                <a:lnTo>
                  <a:pt x="1414" y="238"/>
                </a:lnTo>
                <a:lnTo>
                  <a:pt x="1415" y="242"/>
                </a:lnTo>
                <a:lnTo>
                  <a:pt x="1415" y="234"/>
                </a:lnTo>
                <a:lnTo>
                  <a:pt x="1415" y="230"/>
                </a:lnTo>
                <a:lnTo>
                  <a:pt x="1415" y="208"/>
                </a:lnTo>
                <a:lnTo>
                  <a:pt x="1416" y="207"/>
                </a:lnTo>
                <a:lnTo>
                  <a:pt x="1416" y="235"/>
                </a:lnTo>
                <a:lnTo>
                  <a:pt x="1416" y="207"/>
                </a:lnTo>
                <a:lnTo>
                  <a:pt x="1417" y="240"/>
                </a:lnTo>
                <a:lnTo>
                  <a:pt x="1417" y="301"/>
                </a:lnTo>
                <a:lnTo>
                  <a:pt x="1417" y="265"/>
                </a:lnTo>
                <a:lnTo>
                  <a:pt x="1418" y="234"/>
                </a:lnTo>
                <a:lnTo>
                  <a:pt x="1418" y="260"/>
                </a:lnTo>
                <a:lnTo>
                  <a:pt x="1418" y="248"/>
                </a:lnTo>
                <a:lnTo>
                  <a:pt x="1419" y="263"/>
                </a:lnTo>
                <a:lnTo>
                  <a:pt x="1419" y="248"/>
                </a:lnTo>
                <a:lnTo>
                  <a:pt x="1419" y="275"/>
                </a:lnTo>
                <a:lnTo>
                  <a:pt x="1419" y="276"/>
                </a:lnTo>
                <a:lnTo>
                  <a:pt x="1420" y="270"/>
                </a:lnTo>
                <a:lnTo>
                  <a:pt x="1420" y="283"/>
                </a:lnTo>
                <a:lnTo>
                  <a:pt x="1421" y="269"/>
                </a:lnTo>
                <a:lnTo>
                  <a:pt x="1421" y="268"/>
                </a:lnTo>
                <a:lnTo>
                  <a:pt x="1421" y="257"/>
                </a:lnTo>
                <a:lnTo>
                  <a:pt x="1421" y="281"/>
                </a:lnTo>
                <a:lnTo>
                  <a:pt x="1422" y="299"/>
                </a:lnTo>
                <a:lnTo>
                  <a:pt x="1422" y="295"/>
                </a:lnTo>
                <a:lnTo>
                  <a:pt x="1422" y="284"/>
                </a:lnTo>
                <a:lnTo>
                  <a:pt x="1423" y="264"/>
                </a:lnTo>
                <a:lnTo>
                  <a:pt x="1423" y="275"/>
                </a:lnTo>
                <a:lnTo>
                  <a:pt x="1423" y="253"/>
                </a:lnTo>
                <a:lnTo>
                  <a:pt x="1423" y="283"/>
                </a:lnTo>
                <a:lnTo>
                  <a:pt x="1424" y="283"/>
                </a:lnTo>
                <a:lnTo>
                  <a:pt x="1424" y="257"/>
                </a:lnTo>
                <a:lnTo>
                  <a:pt x="1425" y="253"/>
                </a:lnTo>
                <a:lnTo>
                  <a:pt x="1425" y="264"/>
                </a:lnTo>
                <a:lnTo>
                  <a:pt x="1425" y="264"/>
                </a:lnTo>
                <a:lnTo>
                  <a:pt x="1425" y="303"/>
                </a:lnTo>
                <a:lnTo>
                  <a:pt x="1426" y="291"/>
                </a:lnTo>
                <a:lnTo>
                  <a:pt x="1426" y="293"/>
                </a:lnTo>
                <a:lnTo>
                  <a:pt x="1426" y="305"/>
                </a:lnTo>
                <a:lnTo>
                  <a:pt x="1426" y="268"/>
                </a:lnTo>
                <a:lnTo>
                  <a:pt x="1427" y="276"/>
                </a:lnTo>
                <a:lnTo>
                  <a:pt x="1427" y="284"/>
                </a:lnTo>
                <a:lnTo>
                  <a:pt x="1427" y="289"/>
                </a:lnTo>
                <a:lnTo>
                  <a:pt x="1428" y="285"/>
                </a:lnTo>
                <a:lnTo>
                  <a:pt x="1428" y="311"/>
                </a:lnTo>
                <a:lnTo>
                  <a:pt x="1428" y="293"/>
                </a:lnTo>
                <a:lnTo>
                  <a:pt x="1429" y="315"/>
                </a:lnTo>
                <a:lnTo>
                  <a:pt x="1429" y="324"/>
                </a:lnTo>
                <a:lnTo>
                  <a:pt x="1429" y="331"/>
                </a:lnTo>
                <a:lnTo>
                  <a:pt x="1430" y="340"/>
                </a:lnTo>
                <a:lnTo>
                  <a:pt x="1430" y="327"/>
                </a:lnTo>
                <a:lnTo>
                  <a:pt x="1430" y="346"/>
                </a:lnTo>
                <a:lnTo>
                  <a:pt x="1430" y="302"/>
                </a:lnTo>
                <a:lnTo>
                  <a:pt x="1431" y="319"/>
                </a:lnTo>
                <a:lnTo>
                  <a:pt x="1431" y="310"/>
                </a:lnTo>
                <a:lnTo>
                  <a:pt x="1432" y="317"/>
                </a:lnTo>
                <a:lnTo>
                  <a:pt x="1432" y="321"/>
                </a:lnTo>
                <a:lnTo>
                  <a:pt x="1432" y="332"/>
                </a:lnTo>
                <a:lnTo>
                  <a:pt x="1432" y="321"/>
                </a:lnTo>
                <a:lnTo>
                  <a:pt x="1433" y="335"/>
                </a:lnTo>
                <a:lnTo>
                  <a:pt x="1433" y="338"/>
                </a:lnTo>
                <a:lnTo>
                  <a:pt x="1433" y="307"/>
                </a:lnTo>
                <a:lnTo>
                  <a:pt x="1434" y="248"/>
                </a:lnTo>
                <a:lnTo>
                  <a:pt x="1434" y="267"/>
                </a:lnTo>
                <a:lnTo>
                  <a:pt x="1434" y="259"/>
                </a:lnTo>
                <a:lnTo>
                  <a:pt x="1434" y="266"/>
                </a:lnTo>
                <a:lnTo>
                  <a:pt x="1435" y="297"/>
                </a:lnTo>
                <a:lnTo>
                  <a:pt x="1435" y="308"/>
                </a:lnTo>
                <a:lnTo>
                  <a:pt x="1436" y="293"/>
                </a:lnTo>
                <a:lnTo>
                  <a:pt x="1436" y="295"/>
                </a:lnTo>
                <a:lnTo>
                  <a:pt x="1436" y="282"/>
                </a:lnTo>
                <a:lnTo>
                  <a:pt x="1436" y="297"/>
                </a:lnTo>
                <a:lnTo>
                  <a:pt x="1437" y="294"/>
                </a:lnTo>
                <a:lnTo>
                  <a:pt x="1437" y="289"/>
                </a:lnTo>
                <a:lnTo>
                  <a:pt x="1437" y="296"/>
                </a:lnTo>
                <a:lnTo>
                  <a:pt x="1438" y="297"/>
                </a:lnTo>
                <a:lnTo>
                  <a:pt x="1438" y="314"/>
                </a:lnTo>
                <a:lnTo>
                  <a:pt x="1438" y="297"/>
                </a:lnTo>
                <a:lnTo>
                  <a:pt x="1438" y="296"/>
                </a:lnTo>
                <a:lnTo>
                  <a:pt x="1439" y="291"/>
                </a:lnTo>
                <a:lnTo>
                  <a:pt x="1439" y="293"/>
                </a:lnTo>
                <a:lnTo>
                  <a:pt x="1440" y="309"/>
                </a:lnTo>
                <a:lnTo>
                  <a:pt x="1440" y="311"/>
                </a:lnTo>
                <a:lnTo>
                  <a:pt x="1440" y="331"/>
                </a:lnTo>
                <a:lnTo>
                  <a:pt x="1440" y="331"/>
                </a:lnTo>
                <a:lnTo>
                  <a:pt x="1441" y="318"/>
                </a:lnTo>
                <a:lnTo>
                  <a:pt x="1441" y="308"/>
                </a:lnTo>
                <a:lnTo>
                  <a:pt x="1441" y="269"/>
                </a:lnTo>
                <a:lnTo>
                  <a:pt x="1441" y="205"/>
                </a:lnTo>
                <a:lnTo>
                  <a:pt x="1442" y="243"/>
                </a:lnTo>
                <a:lnTo>
                  <a:pt x="1442" y="298"/>
                </a:lnTo>
                <a:lnTo>
                  <a:pt x="1443" y="257"/>
                </a:lnTo>
                <a:lnTo>
                  <a:pt x="1443" y="249"/>
                </a:lnTo>
                <a:lnTo>
                  <a:pt x="1443" y="248"/>
                </a:lnTo>
                <a:lnTo>
                  <a:pt x="1443" y="267"/>
                </a:lnTo>
                <a:lnTo>
                  <a:pt x="1444" y="252"/>
                </a:lnTo>
                <a:lnTo>
                  <a:pt x="1444" y="254"/>
                </a:lnTo>
                <a:lnTo>
                  <a:pt x="1444" y="241"/>
                </a:lnTo>
                <a:lnTo>
                  <a:pt x="1445" y="236"/>
                </a:lnTo>
                <a:lnTo>
                  <a:pt x="1445" y="239"/>
                </a:lnTo>
                <a:lnTo>
                  <a:pt x="1445" y="276"/>
                </a:lnTo>
                <a:lnTo>
                  <a:pt x="1445" y="259"/>
                </a:lnTo>
                <a:lnTo>
                  <a:pt x="1446" y="278"/>
                </a:lnTo>
                <a:lnTo>
                  <a:pt x="1446" y="263"/>
                </a:lnTo>
                <a:lnTo>
                  <a:pt x="1447" y="272"/>
                </a:lnTo>
                <a:lnTo>
                  <a:pt x="1447" y="268"/>
                </a:lnTo>
                <a:lnTo>
                  <a:pt x="1447" y="266"/>
                </a:lnTo>
                <a:lnTo>
                  <a:pt x="1447" y="259"/>
                </a:lnTo>
                <a:lnTo>
                  <a:pt x="1448" y="264"/>
                </a:lnTo>
                <a:lnTo>
                  <a:pt x="1448" y="271"/>
                </a:lnTo>
                <a:lnTo>
                  <a:pt x="1448" y="263"/>
                </a:lnTo>
                <a:lnTo>
                  <a:pt x="1449" y="247"/>
                </a:lnTo>
                <a:lnTo>
                  <a:pt x="1449" y="234"/>
                </a:lnTo>
                <a:lnTo>
                  <a:pt x="1449" y="243"/>
                </a:lnTo>
                <a:lnTo>
                  <a:pt x="1450" y="303"/>
                </a:lnTo>
                <a:lnTo>
                  <a:pt x="1450" y="293"/>
                </a:lnTo>
                <a:lnTo>
                  <a:pt x="1450" y="247"/>
                </a:lnTo>
                <a:lnTo>
                  <a:pt x="1451" y="256"/>
                </a:lnTo>
                <a:lnTo>
                  <a:pt x="1451" y="254"/>
                </a:lnTo>
                <a:lnTo>
                  <a:pt x="1451" y="256"/>
                </a:lnTo>
                <a:lnTo>
                  <a:pt x="1451" y="270"/>
                </a:lnTo>
                <a:lnTo>
                  <a:pt x="1452" y="261"/>
                </a:lnTo>
                <a:lnTo>
                  <a:pt x="1452" y="270"/>
                </a:lnTo>
                <a:lnTo>
                  <a:pt x="1452" y="281"/>
                </a:lnTo>
                <a:lnTo>
                  <a:pt x="1453" y="285"/>
                </a:lnTo>
                <a:lnTo>
                  <a:pt x="1453" y="284"/>
                </a:lnTo>
                <a:lnTo>
                  <a:pt x="1453" y="278"/>
                </a:lnTo>
                <a:lnTo>
                  <a:pt x="1454" y="285"/>
                </a:lnTo>
                <a:lnTo>
                  <a:pt x="1454" y="281"/>
                </a:lnTo>
                <a:lnTo>
                  <a:pt x="1454" y="294"/>
                </a:lnTo>
                <a:lnTo>
                  <a:pt x="1455" y="280"/>
                </a:lnTo>
                <a:lnTo>
                  <a:pt x="1455" y="280"/>
                </a:lnTo>
                <a:lnTo>
                  <a:pt x="1455" y="268"/>
                </a:lnTo>
                <a:lnTo>
                  <a:pt x="1455" y="282"/>
                </a:lnTo>
                <a:lnTo>
                  <a:pt x="1456" y="286"/>
                </a:lnTo>
                <a:lnTo>
                  <a:pt x="1456" y="287"/>
                </a:lnTo>
                <a:lnTo>
                  <a:pt x="1456" y="324"/>
                </a:lnTo>
                <a:lnTo>
                  <a:pt x="1456" y="298"/>
                </a:lnTo>
                <a:lnTo>
                  <a:pt x="1457" y="324"/>
                </a:lnTo>
                <a:lnTo>
                  <a:pt x="1457" y="325"/>
                </a:lnTo>
                <a:lnTo>
                  <a:pt x="1458" y="341"/>
                </a:lnTo>
                <a:lnTo>
                  <a:pt x="1458" y="301"/>
                </a:lnTo>
                <a:lnTo>
                  <a:pt x="1458" y="229"/>
                </a:lnTo>
                <a:lnTo>
                  <a:pt x="1458" y="214"/>
                </a:lnTo>
                <a:lnTo>
                  <a:pt x="1459" y="246"/>
                </a:lnTo>
                <a:lnTo>
                  <a:pt x="1459" y="252"/>
                </a:lnTo>
                <a:lnTo>
                  <a:pt x="1459" y="238"/>
                </a:lnTo>
                <a:lnTo>
                  <a:pt x="1460" y="256"/>
                </a:lnTo>
                <a:lnTo>
                  <a:pt x="1460" y="257"/>
                </a:lnTo>
                <a:lnTo>
                  <a:pt x="1460" y="240"/>
                </a:lnTo>
                <a:lnTo>
                  <a:pt x="1461" y="254"/>
                </a:lnTo>
                <a:lnTo>
                  <a:pt x="1461" y="250"/>
                </a:lnTo>
                <a:lnTo>
                  <a:pt x="1461" y="267"/>
                </a:lnTo>
                <a:lnTo>
                  <a:pt x="1462" y="276"/>
                </a:lnTo>
                <a:lnTo>
                  <a:pt x="1462" y="266"/>
                </a:lnTo>
                <a:lnTo>
                  <a:pt x="1462" y="285"/>
                </a:lnTo>
                <a:lnTo>
                  <a:pt x="1462" y="276"/>
                </a:lnTo>
                <a:lnTo>
                  <a:pt x="1463" y="280"/>
                </a:lnTo>
                <a:lnTo>
                  <a:pt x="1463" y="254"/>
                </a:lnTo>
                <a:lnTo>
                  <a:pt x="1463" y="256"/>
                </a:lnTo>
                <a:lnTo>
                  <a:pt x="1464" y="257"/>
                </a:lnTo>
                <a:lnTo>
                  <a:pt x="1464" y="271"/>
                </a:lnTo>
                <a:lnTo>
                  <a:pt x="1464" y="273"/>
                </a:lnTo>
                <a:lnTo>
                  <a:pt x="1465" y="259"/>
                </a:lnTo>
                <a:lnTo>
                  <a:pt x="1465" y="260"/>
                </a:lnTo>
                <a:lnTo>
                  <a:pt x="1465" y="259"/>
                </a:lnTo>
                <a:lnTo>
                  <a:pt x="1466" y="264"/>
                </a:lnTo>
                <a:lnTo>
                  <a:pt x="1466" y="275"/>
                </a:lnTo>
                <a:lnTo>
                  <a:pt x="1466" y="274"/>
                </a:lnTo>
                <a:lnTo>
                  <a:pt x="1466" y="244"/>
                </a:lnTo>
                <a:lnTo>
                  <a:pt x="1467" y="218"/>
                </a:lnTo>
                <a:lnTo>
                  <a:pt x="1467" y="252"/>
                </a:lnTo>
                <a:lnTo>
                  <a:pt x="1467" y="226"/>
                </a:lnTo>
                <a:lnTo>
                  <a:pt x="1467" y="224"/>
                </a:lnTo>
                <a:lnTo>
                  <a:pt x="1468" y="237"/>
                </a:lnTo>
                <a:lnTo>
                  <a:pt x="1468" y="253"/>
                </a:lnTo>
                <a:lnTo>
                  <a:pt x="1469" y="257"/>
                </a:lnTo>
                <a:lnTo>
                  <a:pt x="1469" y="282"/>
                </a:lnTo>
                <a:lnTo>
                  <a:pt x="1469" y="262"/>
                </a:lnTo>
                <a:lnTo>
                  <a:pt x="1469" y="284"/>
                </a:lnTo>
                <a:lnTo>
                  <a:pt x="1470" y="264"/>
                </a:lnTo>
                <a:lnTo>
                  <a:pt x="1470" y="262"/>
                </a:lnTo>
                <a:lnTo>
                  <a:pt x="1470" y="241"/>
                </a:lnTo>
                <a:lnTo>
                  <a:pt x="1471" y="238"/>
                </a:lnTo>
                <a:lnTo>
                  <a:pt x="1471" y="232"/>
                </a:lnTo>
                <a:lnTo>
                  <a:pt x="1472" y="231"/>
                </a:lnTo>
                <a:lnTo>
                  <a:pt x="1472" y="222"/>
                </a:lnTo>
                <a:lnTo>
                  <a:pt x="1472" y="214"/>
                </a:lnTo>
                <a:lnTo>
                  <a:pt x="1472" y="233"/>
                </a:lnTo>
                <a:lnTo>
                  <a:pt x="1473" y="238"/>
                </a:lnTo>
                <a:lnTo>
                  <a:pt x="1473" y="233"/>
                </a:lnTo>
                <a:lnTo>
                  <a:pt x="1473" y="241"/>
                </a:lnTo>
                <a:lnTo>
                  <a:pt x="1473" y="231"/>
                </a:lnTo>
                <a:lnTo>
                  <a:pt x="1474" y="246"/>
                </a:lnTo>
                <a:lnTo>
                  <a:pt x="1474" y="237"/>
                </a:lnTo>
                <a:lnTo>
                  <a:pt x="1474" y="221"/>
                </a:lnTo>
                <a:lnTo>
                  <a:pt x="1475" y="207"/>
                </a:lnTo>
                <a:lnTo>
                  <a:pt x="1475" y="234"/>
                </a:lnTo>
                <a:lnTo>
                  <a:pt x="1475" y="229"/>
                </a:lnTo>
                <a:lnTo>
                  <a:pt x="1476" y="218"/>
                </a:lnTo>
                <a:lnTo>
                  <a:pt x="1476" y="219"/>
                </a:lnTo>
                <a:lnTo>
                  <a:pt x="1476" y="220"/>
                </a:lnTo>
                <a:lnTo>
                  <a:pt x="1477" y="217"/>
                </a:lnTo>
                <a:lnTo>
                  <a:pt x="1477" y="205"/>
                </a:lnTo>
                <a:lnTo>
                  <a:pt x="1477" y="204"/>
                </a:lnTo>
                <a:lnTo>
                  <a:pt x="1477" y="218"/>
                </a:lnTo>
                <a:lnTo>
                  <a:pt x="1478" y="184"/>
                </a:lnTo>
                <a:lnTo>
                  <a:pt x="1478" y="185"/>
                </a:lnTo>
                <a:lnTo>
                  <a:pt x="1478" y="179"/>
                </a:lnTo>
                <a:lnTo>
                  <a:pt x="1479" y="178"/>
                </a:lnTo>
                <a:lnTo>
                  <a:pt x="1479" y="175"/>
                </a:lnTo>
                <a:lnTo>
                  <a:pt x="1479" y="193"/>
                </a:lnTo>
                <a:lnTo>
                  <a:pt x="1480" y="194"/>
                </a:lnTo>
                <a:lnTo>
                  <a:pt x="1480" y="200"/>
                </a:lnTo>
                <a:lnTo>
                  <a:pt x="1480" y="206"/>
                </a:lnTo>
                <a:lnTo>
                  <a:pt x="1481" y="220"/>
                </a:lnTo>
                <a:lnTo>
                  <a:pt x="1481" y="207"/>
                </a:lnTo>
                <a:lnTo>
                  <a:pt x="1481" y="202"/>
                </a:lnTo>
                <a:lnTo>
                  <a:pt x="1481" y="171"/>
                </a:lnTo>
                <a:lnTo>
                  <a:pt x="1482" y="209"/>
                </a:lnTo>
                <a:lnTo>
                  <a:pt x="1482" y="249"/>
                </a:lnTo>
                <a:lnTo>
                  <a:pt x="1483" y="255"/>
                </a:lnTo>
                <a:lnTo>
                  <a:pt x="1483" y="262"/>
                </a:lnTo>
                <a:lnTo>
                  <a:pt x="1483" y="244"/>
                </a:lnTo>
                <a:lnTo>
                  <a:pt x="1483" y="283"/>
                </a:lnTo>
                <a:lnTo>
                  <a:pt x="1484" y="279"/>
                </a:lnTo>
                <a:lnTo>
                  <a:pt x="1484" y="284"/>
                </a:lnTo>
                <a:lnTo>
                  <a:pt x="1484" y="266"/>
                </a:lnTo>
                <a:lnTo>
                  <a:pt x="1484" y="268"/>
                </a:lnTo>
                <a:lnTo>
                  <a:pt x="1485" y="241"/>
                </a:lnTo>
                <a:lnTo>
                  <a:pt x="1485" y="258"/>
                </a:lnTo>
                <a:lnTo>
                  <a:pt x="1485" y="229"/>
                </a:lnTo>
                <a:lnTo>
                  <a:pt x="1486" y="242"/>
                </a:lnTo>
                <a:lnTo>
                  <a:pt x="1486" y="237"/>
                </a:lnTo>
                <a:lnTo>
                  <a:pt x="1486" y="240"/>
                </a:lnTo>
                <a:lnTo>
                  <a:pt x="1487" y="244"/>
                </a:lnTo>
                <a:lnTo>
                  <a:pt x="1487" y="250"/>
                </a:lnTo>
                <a:lnTo>
                  <a:pt x="1487" y="239"/>
                </a:lnTo>
                <a:lnTo>
                  <a:pt x="1488" y="225"/>
                </a:lnTo>
                <a:lnTo>
                  <a:pt x="1488" y="228"/>
                </a:lnTo>
                <a:lnTo>
                  <a:pt x="1488" y="222"/>
                </a:lnTo>
                <a:lnTo>
                  <a:pt x="1488" y="205"/>
                </a:lnTo>
                <a:lnTo>
                  <a:pt x="1489" y="228"/>
                </a:lnTo>
                <a:lnTo>
                  <a:pt x="1489" y="247"/>
                </a:lnTo>
                <a:lnTo>
                  <a:pt x="1489" y="242"/>
                </a:lnTo>
                <a:lnTo>
                  <a:pt x="1490" y="252"/>
                </a:lnTo>
                <a:lnTo>
                  <a:pt x="1490" y="263"/>
                </a:lnTo>
                <a:lnTo>
                  <a:pt x="1490" y="244"/>
                </a:lnTo>
                <a:lnTo>
                  <a:pt x="1491" y="252"/>
                </a:lnTo>
                <a:lnTo>
                  <a:pt x="1491" y="259"/>
                </a:lnTo>
                <a:lnTo>
                  <a:pt x="1491" y="274"/>
                </a:lnTo>
                <a:lnTo>
                  <a:pt x="1492" y="267"/>
                </a:lnTo>
                <a:lnTo>
                  <a:pt x="1492" y="258"/>
                </a:lnTo>
                <a:lnTo>
                  <a:pt x="1492" y="262"/>
                </a:lnTo>
                <a:lnTo>
                  <a:pt x="1492" y="256"/>
                </a:lnTo>
                <a:lnTo>
                  <a:pt x="1493" y="260"/>
                </a:lnTo>
                <a:lnTo>
                  <a:pt x="1493" y="276"/>
                </a:lnTo>
                <a:lnTo>
                  <a:pt x="1494" y="279"/>
                </a:lnTo>
                <a:lnTo>
                  <a:pt x="1494" y="281"/>
                </a:lnTo>
                <a:lnTo>
                  <a:pt x="1494" y="269"/>
                </a:lnTo>
                <a:lnTo>
                  <a:pt x="1494" y="277"/>
                </a:lnTo>
                <a:lnTo>
                  <a:pt x="1495" y="276"/>
                </a:lnTo>
                <a:lnTo>
                  <a:pt x="1495" y="290"/>
                </a:lnTo>
                <a:lnTo>
                  <a:pt x="1495" y="266"/>
                </a:lnTo>
                <a:lnTo>
                  <a:pt x="1496" y="273"/>
                </a:lnTo>
                <a:lnTo>
                  <a:pt x="1496" y="249"/>
                </a:lnTo>
                <a:lnTo>
                  <a:pt x="1496" y="259"/>
                </a:lnTo>
                <a:lnTo>
                  <a:pt x="1496" y="261"/>
                </a:lnTo>
                <a:lnTo>
                  <a:pt x="1497" y="260"/>
                </a:lnTo>
                <a:lnTo>
                  <a:pt x="1497" y="246"/>
                </a:lnTo>
                <a:lnTo>
                  <a:pt x="1498" y="228"/>
                </a:lnTo>
                <a:lnTo>
                  <a:pt x="1498" y="250"/>
                </a:lnTo>
                <a:lnTo>
                  <a:pt x="1498" y="256"/>
                </a:lnTo>
                <a:lnTo>
                  <a:pt x="1498" y="245"/>
                </a:lnTo>
                <a:lnTo>
                  <a:pt x="1499" y="221"/>
                </a:lnTo>
                <a:lnTo>
                  <a:pt x="1499" y="240"/>
                </a:lnTo>
                <a:lnTo>
                  <a:pt x="1499" y="244"/>
                </a:lnTo>
                <a:lnTo>
                  <a:pt x="1499" y="239"/>
                </a:lnTo>
                <a:lnTo>
                  <a:pt x="1500" y="259"/>
                </a:lnTo>
                <a:lnTo>
                  <a:pt x="1500" y="262"/>
                </a:lnTo>
                <a:lnTo>
                  <a:pt x="1500" y="259"/>
                </a:lnTo>
                <a:lnTo>
                  <a:pt x="1501" y="257"/>
                </a:lnTo>
                <a:lnTo>
                  <a:pt x="1501" y="253"/>
                </a:lnTo>
                <a:lnTo>
                  <a:pt x="1501" y="260"/>
                </a:lnTo>
                <a:lnTo>
                  <a:pt x="1502" y="266"/>
                </a:lnTo>
                <a:lnTo>
                  <a:pt x="1502" y="271"/>
                </a:lnTo>
                <a:lnTo>
                  <a:pt x="1502" y="268"/>
                </a:lnTo>
                <a:lnTo>
                  <a:pt x="1503" y="276"/>
                </a:lnTo>
                <a:lnTo>
                  <a:pt x="1503" y="287"/>
                </a:lnTo>
                <a:lnTo>
                  <a:pt x="1503" y="275"/>
                </a:lnTo>
                <a:lnTo>
                  <a:pt x="1503" y="275"/>
                </a:lnTo>
                <a:lnTo>
                  <a:pt x="1504" y="273"/>
                </a:lnTo>
                <a:lnTo>
                  <a:pt x="1504" y="287"/>
                </a:lnTo>
                <a:lnTo>
                  <a:pt x="1505" y="282"/>
                </a:lnTo>
                <a:lnTo>
                  <a:pt x="1505" y="287"/>
                </a:lnTo>
                <a:lnTo>
                  <a:pt x="1505" y="285"/>
                </a:lnTo>
                <a:lnTo>
                  <a:pt x="1505" y="299"/>
                </a:lnTo>
                <a:lnTo>
                  <a:pt x="1506" y="311"/>
                </a:lnTo>
                <a:lnTo>
                  <a:pt x="1506" y="308"/>
                </a:lnTo>
                <a:lnTo>
                  <a:pt x="1506" y="312"/>
                </a:lnTo>
                <a:lnTo>
                  <a:pt x="1507" y="268"/>
                </a:lnTo>
                <a:lnTo>
                  <a:pt x="1507" y="230"/>
                </a:lnTo>
                <a:lnTo>
                  <a:pt x="1507" y="260"/>
                </a:lnTo>
                <a:lnTo>
                  <a:pt x="1507" y="262"/>
                </a:lnTo>
                <a:lnTo>
                  <a:pt x="1508" y="232"/>
                </a:lnTo>
                <a:lnTo>
                  <a:pt x="1508" y="250"/>
                </a:lnTo>
                <a:lnTo>
                  <a:pt x="1509" y="236"/>
                </a:lnTo>
                <a:lnTo>
                  <a:pt x="1509" y="238"/>
                </a:lnTo>
                <a:lnTo>
                  <a:pt x="1509" y="248"/>
                </a:lnTo>
                <a:lnTo>
                  <a:pt x="1509" y="259"/>
                </a:lnTo>
                <a:lnTo>
                  <a:pt x="1510" y="272"/>
                </a:lnTo>
                <a:lnTo>
                  <a:pt x="1510" y="253"/>
                </a:lnTo>
                <a:lnTo>
                  <a:pt x="1510" y="245"/>
                </a:lnTo>
                <a:lnTo>
                  <a:pt x="1510" y="241"/>
                </a:lnTo>
                <a:lnTo>
                  <a:pt x="1511" y="252"/>
                </a:lnTo>
                <a:lnTo>
                  <a:pt x="1511" y="231"/>
                </a:lnTo>
                <a:lnTo>
                  <a:pt x="1511" y="251"/>
                </a:lnTo>
                <a:lnTo>
                  <a:pt x="1512" y="215"/>
                </a:lnTo>
                <a:lnTo>
                  <a:pt x="1512" y="229"/>
                </a:lnTo>
                <a:lnTo>
                  <a:pt x="1513" y="224"/>
                </a:lnTo>
                <a:lnTo>
                  <a:pt x="1513" y="241"/>
                </a:lnTo>
                <a:lnTo>
                  <a:pt x="1513" y="256"/>
                </a:lnTo>
                <a:lnTo>
                  <a:pt x="1513" y="244"/>
                </a:lnTo>
                <a:lnTo>
                  <a:pt x="1514" y="240"/>
                </a:lnTo>
                <a:lnTo>
                  <a:pt x="1514" y="233"/>
                </a:lnTo>
                <a:lnTo>
                  <a:pt x="1514" y="242"/>
                </a:lnTo>
                <a:lnTo>
                  <a:pt x="1514" y="253"/>
                </a:lnTo>
                <a:lnTo>
                  <a:pt x="1515" y="247"/>
                </a:lnTo>
                <a:lnTo>
                  <a:pt x="1515" y="271"/>
                </a:lnTo>
                <a:lnTo>
                  <a:pt x="1516" y="300"/>
                </a:lnTo>
                <a:lnTo>
                  <a:pt x="1516" y="290"/>
                </a:lnTo>
                <a:lnTo>
                  <a:pt x="1516" y="301"/>
                </a:lnTo>
                <a:lnTo>
                  <a:pt x="1516" y="314"/>
                </a:lnTo>
                <a:lnTo>
                  <a:pt x="1517" y="323"/>
                </a:lnTo>
                <a:lnTo>
                  <a:pt x="1517" y="339"/>
                </a:lnTo>
                <a:lnTo>
                  <a:pt x="1517" y="331"/>
                </a:lnTo>
                <a:lnTo>
                  <a:pt x="1518" y="344"/>
                </a:lnTo>
                <a:lnTo>
                  <a:pt x="1518" y="304"/>
                </a:lnTo>
                <a:lnTo>
                  <a:pt x="1518" y="302"/>
                </a:lnTo>
                <a:lnTo>
                  <a:pt x="1518" y="303"/>
                </a:lnTo>
                <a:lnTo>
                  <a:pt x="1519" y="306"/>
                </a:lnTo>
                <a:lnTo>
                  <a:pt x="1519" y="336"/>
                </a:lnTo>
                <a:lnTo>
                  <a:pt x="1520" y="324"/>
                </a:lnTo>
                <a:lnTo>
                  <a:pt x="1520" y="330"/>
                </a:lnTo>
                <a:lnTo>
                  <a:pt x="1520" y="324"/>
                </a:lnTo>
                <a:lnTo>
                  <a:pt x="1520" y="333"/>
                </a:lnTo>
                <a:lnTo>
                  <a:pt x="1521" y="329"/>
                </a:lnTo>
                <a:lnTo>
                  <a:pt x="1521" y="322"/>
                </a:lnTo>
                <a:lnTo>
                  <a:pt x="1521" y="322"/>
                </a:lnTo>
                <a:lnTo>
                  <a:pt x="1522" y="344"/>
                </a:lnTo>
                <a:lnTo>
                  <a:pt x="1522" y="346"/>
                </a:lnTo>
                <a:lnTo>
                  <a:pt x="1522" y="315"/>
                </a:lnTo>
                <a:lnTo>
                  <a:pt x="1523" y="305"/>
                </a:lnTo>
                <a:lnTo>
                  <a:pt x="1523" y="290"/>
                </a:lnTo>
                <a:lnTo>
                  <a:pt x="1523" y="302"/>
                </a:lnTo>
                <a:lnTo>
                  <a:pt x="1524" y="336"/>
                </a:lnTo>
                <a:lnTo>
                  <a:pt x="1524" y="315"/>
                </a:lnTo>
                <a:lnTo>
                  <a:pt x="1524" y="321"/>
                </a:lnTo>
                <a:lnTo>
                  <a:pt x="1524" y="308"/>
                </a:lnTo>
                <a:lnTo>
                  <a:pt x="1525" y="313"/>
                </a:lnTo>
                <a:lnTo>
                  <a:pt x="1525" y="273"/>
                </a:lnTo>
                <a:lnTo>
                  <a:pt x="1525" y="266"/>
                </a:lnTo>
                <a:lnTo>
                  <a:pt x="1525" y="276"/>
                </a:lnTo>
                <a:lnTo>
                  <a:pt x="1526" y="269"/>
                </a:lnTo>
                <a:lnTo>
                  <a:pt x="1526" y="276"/>
                </a:lnTo>
                <a:lnTo>
                  <a:pt x="1527" y="274"/>
                </a:lnTo>
                <a:lnTo>
                  <a:pt x="1527" y="264"/>
                </a:lnTo>
                <a:lnTo>
                  <a:pt x="1527" y="259"/>
                </a:lnTo>
                <a:lnTo>
                  <a:pt x="1527" y="255"/>
                </a:lnTo>
                <a:lnTo>
                  <a:pt x="1528" y="257"/>
                </a:lnTo>
                <a:lnTo>
                  <a:pt x="1528" y="279"/>
                </a:lnTo>
                <a:lnTo>
                  <a:pt x="1528" y="270"/>
                </a:lnTo>
                <a:lnTo>
                  <a:pt x="1529" y="264"/>
                </a:lnTo>
                <a:lnTo>
                  <a:pt x="1529" y="285"/>
                </a:lnTo>
                <a:lnTo>
                  <a:pt x="1529" y="279"/>
                </a:lnTo>
                <a:lnTo>
                  <a:pt x="1529" y="276"/>
                </a:lnTo>
                <a:lnTo>
                  <a:pt x="1530" y="255"/>
                </a:lnTo>
                <a:lnTo>
                  <a:pt x="1530" y="264"/>
                </a:lnTo>
                <a:lnTo>
                  <a:pt x="1531" y="249"/>
                </a:lnTo>
                <a:lnTo>
                  <a:pt x="1531" y="225"/>
                </a:lnTo>
                <a:lnTo>
                  <a:pt x="1531" y="222"/>
                </a:lnTo>
                <a:lnTo>
                  <a:pt x="1531" y="207"/>
                </a:lnTo>
                <a:lnTo>
                  <a:pt x="1532" y="218"/>
                </a:lnTo>
                <a:lnTo>
                  <a:pt x="1532" y="256"/>
                </a:lnTo>
                <a:lnTo>
                  <a:pt x="1532" y="283"/>
                </a:lnTo>
                <a:lnTo>
                  <a:pt x="1533" y="299"/>
                </a:lnTo>
                <a:lnTo>
                  <a:pt x="1533" y="268"/>
                </a:lnTo>
                <a:lnTo>
                  <a:pt x="1533" y="267"/>
                </a:lnTo>
                <a:lnTo>
                  <a:pt x="1534" y="263"/>
                </a:lnTo>
                <a:lnTo>
                  <a:pt x="1534" y="242"/>
                </a:lnTo>
                <a:lnTo>
                  <a:pt x="1534" y="268"/>
                </a:lnTo>
                <a:lnTo>
                  <a:pt x="1535" y="258"/>
                </a:lnTo>
                <a:lnTo>
                  <a:pt x="1535" y="279"/>
                </a:lnTo>
                <a:lnTo>
                  <a:pt x="1535" y="245"/>
                </a:lnTo>
                <a:lnTo>
                  <a:pt x="1535" y="268"/>
                </a:lnTo>
                <a:lnTo>
                  <a:pt x="1536" y="274"/>
                </a:lnTo>
                <a:lnTo>
                  <a:pt x="1536" y="239"/>
                </a:lnTo>
                <a:lnTo>
                  <a:pt x="1536" y="260"/>
                </a:lnTo>
                <a:lnTo>
                  <a:pt x="1537" y="238"/>
                </a:lnTo>
                <a:lnTo>
                  <a:pt x="1537" y="212"/>
                </a:lnTo>
                <a:lnTo>
                  <a:pt x="1537" y="215"/>
                </a:lnTo>
                <a:lnTo>
                  <a:pt x="1538" y="211"/>
                </a:lnTo>
                <a:lnTo>
                  <a:pt x="1538" y="224"/>
                </a:lnTo>
                <a:lnTo>
                  <a:pt x="1538" y="237"/>
                </a:lnTo>
                <a:lnTo>
                  <a:pt x="1539" y="236"/>
                </a:lnTo>
                <a:lnTo>
                  <a:pt x="1539" y="212"/>
                </a:lnTo>
                <a:lnTo>
                  <a:pt x="1539" y="239"/>
                </a:lnTo>
                <a:lnTo>
                  <a:pt x="1539" y="230"/>
                </a:lnTo>
                <a:lnTo>
                  <a:pt x="1540" y="246"/>
                </a:lnTo>
                <a:lnTo>
                  <a:pt x="1540" y="255"/>
                </a:lnTo>
                <a:lnTo>
                  <a:pt x="1540" y="261"/>
                </a:lnTo>
                <a:lnTo>
                  <a:pt x="1540" y="267"/>
                </a:lnTo>
                <a:lnTo>
                  <a:pt x="1541" y="253"/>
                </a:lnTo>
                <a:lnTo>
                  <a:pt x="1541" y="252"/>
                </a:lnTo>
                <a:lnTo>
                  <a:pt x="1542" y="243"/>
                </a:lnTo>
                <a:lnTo>
                  <a:pt x="1542" y="219"/>
                </a:lnTo>
                <a:lnTo>
                  <a:pt x="1542" y="225"/>
                </a:lnTo>
                <a:lnTo>
                  <a:pt x="1542" y="223"/>
                </a:lnTo>
                <a:lnTo>
                  <a:pt x="1543" y="220"/>
                </a:lnTo>
                <a:lnTo>
                  <a:pt x="1543" y="218"/>
                </a:lnTo>
                <a:lnTo>
                  <a:pt x="1543" y="218"/>
                </a:lnTo>
                <a:lnTo>
                  <a:pt x="1544" y="218"/>
                </a:lnTo>
                <a:lnTo>
                  <a:pt x="1544" y="211"/>
                </a:lnTo>
                <a:lnTo>
                  <a:pt x="1544" y="229"/>
                </a:lnTo>
                <a:lnTo>
                  <a:pt x="1545" y="223"/>
                </a:lnTo>
                <a:lnTo>
                  <a:pt x="1545" y="225"/>
                </a:lnTo>
                <a:lnTo>
                  <a:pt x="1545" y="213"/>
                </a:lnTo>
                <a:lnTo>
                  <a:pt x="1546" y="212"/>
                </a:lnTo>
                <a:lnTo>
                  <a:pt x="1546" y="226"/>
                </a:lnTo>
                <a:lnTo>
                  <a:pt x="1546" y="220"/>
                </a:lnTo>
                <a:lnTo>
                  <a:pt x="1546" y="228"/>
                </a:lnTo>
                <a:lnTo>
                  <a:pt x="1547" y="242"/>
                </a:lnTo>
                <a:lnTo>
                  <a:pt x="1547" y="295"/>
                </a:lnTo>
                <a:lnTo>
                  <a:pt x="1547" y="290"/>
                </a:lnTo>
                <a:lnTo>
                  <a:pt x="1548" y="255"/>
                </a:lnTo>
                <a:lnTo>
                  <a:pt x="1548" y="273"/>
                </a:lnTo>
                <a:lnTo>
                  <a:pt x="1548" y="299"/>
                </a:lnTo>
                <a:lnTo>
                  <a:pt x="1549" y="293"/>
                </a:lnTo>
                <a:lnTo>
                  <a:pt x="1549" y="295"/>
                </a:lnTo>
                <a:lnTo>
                  <a:pt x="1549" y="291"/>
                </a:lnTo>
                <a:lnTo>
                  <a:pt x="1550" y="284"/>
                </a:lnTo>
                <a:lnTo>
                  <a:pt x="1550" y="285"/>
                </a:lnTo>
                <a:lnTo>
                  <a:pt x="1550" y="280"/>
                </a:lnTo>
                <a:lnTo>
                  <a:pt x="1550" y="260"/>
                </a:lnTo>
                <a:lnTo>
                  <a:pt x="1551" y="274"/>
                </a:lnTo>
                <a:lnTo>
                  <a:pt x="1551" y="256"/>
                </a:lnTo>
                <a:lnTo>
                  <a:pt x="1551" y="260"/>
                </a:lnTo>
                <a:lnTo>
                  <a:pt x="1551" y="249"/>
                </a:lnTo>
                <a:lnTo>
                  <a:pt x="1552" y="241"/>
                </a:lnTo>
                <a:lnTo>
                  <a:pt x="1552" y="241"/>
                </a:lnTo>
                <a:lnTo>
                  <a:pt x="1553" y="250"/>
                </a:lnTo>
                <a:lnTo>
                  <a:pt x="1553" y="244"/>
                </a:lnTo>
                <a:lnTo>
                  <a:pt x="1553" y="234"/>
                </a:lnTo>
                <a:lnTo>
                  <a:pt x="1554" y="234"/>
                </a:lnTo>
                <a:lnTo>
                  <a:pt x="1554" y="280"/>
                </a:lnTo>
                <a:lnTo>
                  <a:pt x="1554" y="266"/>
                </a:lnTo>
                <a:lnTo>
                  <a:pt x="1554" y="263"/>
                </a:lnTo>
                <a:lnTo>
                  <a:pt x="1555" y="272"/>
                </a:lnTo>
                <a:lnTo>
                  <a:pt x="1555" y="241"/>
                </a:lnTo>
                <a:lnTo>
                  <a:pt x="1556" y="194"/>
                </a:lnTo>
                <a:lnTo>
                  <a:pt x="1556" y="238"/>
                </a:lnTo>
                <a:lnTo>
                  <a:pt x="1556" y="265"/>
                </a:lnTo>
                <a:lnTo>
                  <a:pt x="1556" y="282"/>
                </a:lnTo>
                <a:lnTo>
                  <a:pt x="1557" y="290"/>
                </a:lnTo>
                <a:lnTo>
                  <a:pt x="1557" y="279"/>
                </a:lnTo>
                <a:lnTo>
                  <a:pt x="1557" y="289"/>
                </a:lnTo>
                <a:lnTo>
                  <a:pt x="1557" y="290"/>
                </a:lnTo>
                <a:lnTo>
                  <a:pt x="1558" y="272"/>
                </a:lnTo>
                <a:lnTo>
                  <a:pt x="1558" y="273"/>
                </a:lnTo>
                <a:lnTo>
                  <a:pt x="1558" y="282"/>
                </a:lnTo>
                <a:lnTo>
                  <a:pt x="1559" y="258"/>
                </a:lnTo>
                <a:lnTo>
                  <a:pt x="1559" y="253"/>
                </a:lnTo>
                <a:lnTo>
                  <a:pt x="1559" y="255"/>
                </a:lnTo>
                <a:lnTo>
                  <a:pt x="1560" y="264"/>
                </a:lnTo>
                <a:lnTo>
                  <a:pt x="1560" y="274"/>
                </a:lnTo>
                <a:lnTo>
                  <a:pt x="1560" y="286"/>
                </a:lnTo>
                <a:lnTo>
                  <a:pt x="1561" y="266"/>
                </a:lnTo>
                <a:lnTo>
                  <a:pt x="1561" y="271"/>
                </a:lnTo>
                <a:lnTo>
                  <a:pt x="1561" y="269"/>
                </a:lnTo>
                <a:lnTo>
                  <a:pt x="1561" y="248"/>
                </a:lnTo>
                <a:lnTo>
                  <a:pt x="1562" y="276"/>
                </a:lnTo>
                <a:lnTo>
                  <a:pt x="1562" y="272"/>
                </a:lnTo>
                <a:lnTo>
                  <a:pt x="1562" y="285"/>
                </a:lnTo>
                <a:lnTo>
                  <a:pt x="1563" y="264"/>
                </a:lnTo>
                <a:lnTo>
                  <a:pt x="1563" y="261"/>
                </a:lnTo>
                <a:lnTo>
                  <a:pt x="1563" y="267"/>
                </a:lnTo>
                <a:lnTo>
                  <a:pt x="1564" y="296"/>
                </a:lnTo>
                <a:lnTo>
                  <a:pt x="1564" y="242"/>
                </a:lnTo>
                <a:lnTo>
                  <a:pt x="1564" y="263"/>
                </a:lnTo>
                <a:lnTo>
                  <a:pt x="1565" y="266"/>
                </a:lnTo>
                <a:lnTo>
                  <a:pt x="1565" y="247"/>
                </a:lnTo>
                <a:lnTo>
                  <a:pt x="1565" y="248"/>
                </a:lnTo>
                <a:lnTo>
                  <a:pt x="1565" y="263"/>
                </a:lnTo>
                <a:lnTo>
                  <a:pt x="1566" y="264"/>
                </a:lnTo>
                <a:lnTo>
                  <a:pt x="1566" y="241"/>
                </a:lnTo>
                <a:lnTo>
                  <a:pt x="1567" y="238"/>
                </a:lnTo>
                <a:lnTo>
                  <a:pt x="1567" y="251"/>
                </a:lnTo>
                <a:lnTo>
                  <a:pt x="1567" y="258"/>
                </a:lnTo>
                <a:lnTo>
                  <a:pt x="1567" y="234"/>
                </a:lnTo>
                <a:lnTo>
                  <a:pt x="1568" y="220"/>
                </a:lnTo>
                <a:lnTo>
                  <a:pt x="1568" y="222"/>
                </a:lnTo>
                <a:lnTo>
                  <a:pt x="1568" y="233"/>
                </a:lnTo>
                <a:lnTo>
                  <a:pt x="1568" y="244"/>
                </a:lnTo>
                <a:lnTo>
                  <a:pt x="1569" y="223"/>
                </a:lnTo>
                <a:lnTo>
                  <a:pt x="1569" y="217"/>
                </a:lnTo>
                <a:lnTo>
                  <a:pt x="1569" y="237"/>
                </a:lnTo>
                <a:lnTo>
                  <a:pt x="1570" y="238"/>
                </a:lnTo>
                <a:lnTo>
                  <a:pt x="1570" y="237"/>
                </a:lnTo>
                <a:lnTo>
                  <a:pt x="1570" y="268"/>
                </a:lnTo>
                <a:lnTo>
                  <a:pt x="1571" y="251"/>
                </a:lnTo>
                <a:lnTo>
                  <a:pt x="1571" y="265"/>
                </a:lnTo>
                <a:lnTo>
                  <a:pt x="1571" y="270"/>
                </a:lnTo>
                <a:lnTo>
                  <a:pt x="1572" y="227"/>
                </a:lnTo>
                <a:lnTo>
                  <a:pt x="1572" y="231"/>
                </a:lnTo>
                <a:lnTo>
                  <a:pt x="1572" y="233"/>
                </a:lnTo>
                <a:lnTo>
                  <a:pt x="1572" y="244"/>
                </a:lnTo>
                <a:lnTo>
                  <a:pt x="1573" y="234"/>
                </a:lnTo>
                <a:lnTo>
                  <a:pt x="1573" y="225"/>
                </a:lnTo>
                <a:lnTo>
                  <a:pt x="1573" y="224"/>
                </a:lnTo>
                <a:lnTo>
                  <a:pt x="1574" y="257"/>
                </a:lnTo>
                <a:lnTo>
                  <a:pt x="1574" y="250"/>
                </a:lnTo>
                <a:lnTo>
                  <a:pt x="1574" y="257"/>
                </a:lnTo>
                <a:lnTo>
                  <a:pt x="1575" y="249"/>
                </a:lnTo>
                <a:lnTo>
                  <a:pt x="1575" y="245"/>
                </a:lnTo>
                <a:lnTo>
                  <a:pt x="1575" y="245"/>
                </a:lnTo>
                <a:lnTo>
                  <a:pt x="1576" y="256"/>
                </a:lnTo>
                <a:lnTo>
                  <a:pt x="1576" y="267"/>
                </a:lnTo>
                <a:lnTo>
                  <a:pt x="1576" y="242"/>
                </a:lnTo>
                <a:lnTo>
                  <a:pt x="1576" y="244"/>
                </a:lnTo>
                <a:lnTo>
                  <a:pt x="1577" y="270"/>
                </a:lnTo>
                <a:lnTo>
                  <a:pt x="1577" y="250"/>
                </a:lnTo>
                <a:lnTo>
                  <a:pt x="1578" y="263"/>
                </a:lnTo>
                <a:lnTo>
                  <a:pt x="1578" y="248"/>
                </a:lnTo>
                <a:lnTo>
                  <a:pt x="1578" y="277"/>
                </a:lnTo>
                <a:lnTo>
                  <a:pt x="1578" y="263"/>
                </a:lnTo>
                <a:lnTo>
                  <a:pt x="1579" y="260"/>
                </a:lnTo>
                <a:lnTo>
                  <a:pt x="1579" y="259"/>
                </a:lnTo>
                <a:lnTo>
                  <a:pt x="1579" y="285"/>
                </a:lnTo>
                <a:lnTo>
                  <a:pt x="1580" y="285"/>
                </a:lnTo>
                <a:lnTo>
                  <a:pt x="1580" y="302"/>
                </a:lnTo>
                <a:lnTo>
                  <a:pt x="1580" y="256"/>
                </a:lnTo>
                <a:lnTo>
                  <a:pt x="1580" y="246"/>
                </a:lnTo>
                <a:lnTo>
                  <a:pt x="1581" y="280"/>
                </a:lnTo>
                <a:lnTo>
                  <a:pt x="1581" y="274"/>
                </a:lnTo>
                <a:lnTo>
                  <a:pt x="1582" y="288"/>
                </a:lnTo>
                <a:lnTo>
                  <a:pt x="1582" y="297"/>
                </a:lnTo>
                <a:lnTo>
                  <a:pt x="1582" y="314"/>
                </a:lnTo>
                <a:lnTo>
                  <a:pt x="1582" y="323"/>
                </a:lnTo>
                <a:lnTo>
                  <a:pt x="1583" y="297"/>
                </a:lnTo>
                <a:lnTo>
                  <a:pt x="1583" y="316"/>
                </a:lnTo>
                <a:lnTo>
                  <a:pt x="1583" y="287"/>
                </a:lnTo>
                <a:lnTo>
                  <a:pt x="1583" y="332"/>
                </a:lnTo>
                <a:lnTo>
                  <a:pt x="1584" y="311"/>
                </a:lnTo>
                <a:lnTo>
                  <a:pt x="1584" y="339"/>
                </a:lnTo>
                <a:lnTo>
                  <a:pt x="1584" y="324"/>
                </a:lnTo>
                <a:lnTo>
                  <a:pt x="1585" y="315"/>
                </a:lnTo>
                <a:lnTo>
                  <a:pt x="1585" y="309"/>
                </a:lnTo>
                <a:lnTo>
                  <a:pt x="1585" y="316"/>
                </a:lnTo>
                <a:lnTo>
                  <a:pt x="1586" y="295"/>
                </a:lnTo>
                <a:lnTo>
                  <a:pt x="1586" y="327"/>
                </a:lnTo>
                <a:lnTo>
                  <a:pt x="1586" y="326"/>
                </a:lnTo>
                <a:lnTo>
                  <a:pt x="1587" y="311"/>
                </a:lnTo>
                <a:lnTo>
                  <a:pt x="1587" y="332"/>
                </a:lnTo>
                <a:lnTo>
                  <a:pt x="1587" y="327"/>
                </a:lnTo>
                <a:lnTo>
                  <a:pt x="1587" y="322"/>
                </a:lnTo>
                <a:lnTo>
                  <a:pt x="1588" y="322"/>
                </a:lnTo>
                <a:lnTo>
                  <a:pt x="1588" y="334"/>
                </a:lnTo>
                <a:lnTo>
                  <a:pt x="1589" y="336"/>
                </a:lnTo>
                <a:lnTo>
                  <a:pt x="1589" y="328"/>
                </a:lnTo>
                <a:lnTo>
                  <a:pt x="1589" y="332"/>
                </a:lnTo>
                <a:lnTo>
                  <a:pt x="1589" y="326"/>
                </a:lnTo>
                <a:lnTo>
                  <a:pt x="1590" y="329"/>
                </a:lnTo>
                <a:lnTo>
                  <a:pt x="1590" y="348"/>
                </a:lnTo>
                <a:lnTo>
                  <a:pt x="1590" y="339"/>
                </a:lnTo>
                <a:lnTo>
                  <a:pt x="1591" y="309"/>
                </a:lnTo>
                <a:lnTo>
                  <a:pt x="1591" y="315"/>
                </a:lnTo>
                <a:lnTo>
                  <a:pt x="1591" y="319"/>
                </a:lnTo>
                <a:lnTo>
                  <a:pt x="1591" y="325"/>
                </a:lnTo>
                <a:lnTo>
                  <a:pt x="1592" y="321"/>
                </a:lnTo>
                <a:lnTo>
                  <a:pt x="1592" y="324"/>
                </a:lnTo>
                <a:lnTo>
                  <a:pt x="1593" y="342"/>
                </a:lnTo>
                <a:lnTo>
                  <a:pt x="1593" y="346"/>
                </a:lnTo>
                <a:lnTo>
                  <a:pt x="1593" y="346"/>
                </a:lnTo>
                <a:lnTo>
                  <a:pt x="1593" y="339"/>
                </a:lnTo>
                <a:lnTo>
                  <a:pt x="1594" y="341"/>
                </a:lnTo>
                <a:lnTo>
                  <a:pt x="1594" y="339"/>
                </a:lnTo>
                <a:lnTo>
                  <a:pt x="1594" y="345"/>
                </a:lnTo>
                <a:lnTo>
                  <a:pt x="1595" y="320"/>
                </a:lnTo>
                <a:lnTo>
                  <a:pt x="1595" y="342"/>
                </a:lnTo>
                <a:lnTo>
                  <a:pt x="1595" y="331"/>
                </a:lnTo>
                <a:lnTo>
                  <a:pt x="1596" y="321"/>
                </a:lnTo>
                <a:lnTo>
                  <a:pt x="1596" y="344"/>
                </a:lnTo>
                <a:lnTo>
                  <a:pt x="1596" y="295"/>
                </a:lnTo>
                <a:lnTo>
                  <a:pt x="1597" y="239"/>
                </a:lnTo>
                <a:lnTo>
                  <a:pt x="1597" y="228"/>
                </a:lnTo>
                <a:lnTo>
                  <a:pt x="1597" y="236"/>
                </a:lnTo>
                <a:lnTo>
                  <a:pt x="1597" y="222"/>
                </a:lnTo>
                <a:lnTo>
                  <a:pt x="1598" y="252"/>
                </a:lnTo>
                <a:lnTo>
                  <a:pt x="1598" y="248"/>
                </a:lnTo>
                <a:lnTo>
                  <a:pt x="1598" y="263"/>
                </a:lnTo>
                <a:lnTo>
                  <a:pt x="1598" y="278"/>
                </a:lnTo>
                <a:lnTo>
                  <a:pt x="1599" y="261"/>
                </a:lnTo>
                <a:lnTo>
                  <a:pt x="1599" y="266"/>
                </a:lnTo>
                <a:lnTo>
                  <a:pt x="1600" y="263"/>
                </a:lnTo>
                <a:lnTo>
                  <a:pt x="1600" y="264"/>
                </a:lnTo>
                <a:lnTo>
                  <a:pt x="1600" y="262"/>
                </a:lnTo>
                <a:lnTo>
                  <a:pt x="1600" y="254"/>
                </a:lnTo>
                <a:lnTo>
                  <a:pt x="1601" y="229"/>
                </a:lnTo>
                <a:lnTo>
                  <a:pt x="1601" y="244"/>
                </a:lnTo>
                <a:lnTo>
                  <a:pt x="1601" y="253"/>
                </a:lnTo>
                <a:lnTo>
                  <a:pt x="1602" y="272"/>
                </a:lnTo>
                <a:lnTo>
                  <a:pt x="1602" y="287"/>
                </a:lnTo>
                <a:lnTo>
                  <a:pt x="1602" y="267"/>
                </a:lnTo>
                <a:lnTo>
                  <a:pt x="1602" y="246"/>
                </a:lnTo>
                <a:lnTo>
                  <a:pt x="1603" y="240"/>
                </a:lnTo>
                <a:lnTo>
                  <a:pt x="1603" y="245"/>
                </a:lnTo>
                <a:lnTo>
                  <a:pt x="1604" y="233"/>
                </a:lnTo>
                <a:lnTo>
                  <a:pt x="1604" y="216"/>
                </a:lnTo>
                <a:lnTo>
                  <a:pt x="1604" y="233"/>
                </a:lnTo>
                <a:lnTo>
                  <a:pt x="1604" y="268"/>
                </a:lnTo>
                <a:lnTo>
                  <a:pt x="1605" y="256"/>
                </a:lnTo>
                <a:lnTo>
                  <a:pt x="1605" y="247"/>
                </a:lnTo>
                <a:lnTo>
                  <a:pt x="1605" y="240"/>
                </a:lnTo>
                <a:lnTo>
                  <a:pt x="1606" y="249"/>
                </a:lnTo>
                <a:lnTo>
                  <a:pt x="1606" y="267"/>
                </a:lnTo>
                <a:lnTo>
                  <a:pt x="1606" y="257"/>
                </a:lnTo>
                <a:lnTo>
                  <a:pt x="1607" y="251"/>
                </a:lnTo>
                <a:lnTo>
                  <a:pt x="1607" y="256"/>
                </a:lnTo>
                <a:lnTo>
                  <a:pt x="1607" y="250"/>
                </a:lnTo>
                <a:lnTo>
                  <a:pt x="1608" y="249"/>
                </a:lnTo>
                <a:lnTo>
                  <a:pt x="1608" y="258"/>
                </a:lnTo>
                <a:lnTo>
                  <a:pt x="1608" y="216"/>
                </a:lnTo>
                <a:lnTo>
                  <a:pt x="1608" y="230"/>
                </a:lnTo>
                <a:lnTo>
                  <a:pt x="1609" y="220"/>
                </a:lnTo>
                <a:lnTo>
                  <a:pt x="1609" y="238"/>
                </a:lnTo>
                <a:lnTo>
                  <a:pt x="1609" y="281"/>
                </a:lnTo>
                <a:lnTo>
                  <a:pt x="1609" y="268"/>
                </a:lnTo>
                <a:lnTo>
                  <a:pt x="1610" y="260"/>
                </a:lnTo>
                <a:lnTo>
                  <a:pt x="1610" y="266"/>
                </a:lnTo>
                <a:lnTo>
                  <a:pt x="1611" y="222"/>
                </a:lnTo>
                <a:lnTo>
                  <a:pt x="1611" y="226"/>
                </a:lnTo>
                <a:lnTo>
                  <a:pt x="1611" y="211"/>
                </a:lnTo>
                <a:lnTo>
                  <a:pt x="1611" y="218"/>
                </a:lnTo>
                <a:lnTo>
                  <a:pt x="1612" y="216"/>
                </a:lnTo>
                <a:lnTo>
                  <a:pt x="1612" y="222"/>
                </a:lnTo>
                <a:lnTo>
                  <a:pt x="1612" y="229"/>
                </a:lnTo>
                <a:lnTo>
                  <a:pt x="1613" y="264"/>
                </a:lnTo>
                <a:lnTo>
                  <a:pt x="1613" y="265"/>
                </a:lnTo>
                <a:lnTo>
                  <a:pt x="1613" y="260"/>
                </a:lnTo>
                <a:lnTo>
                  <a:pt x="1613" y="256"/>
                </a:lnTo>
                <a:lnTo>
                  <a:pt x="1614" y="285"/>
                </a:lnTo>
                <a:lnTo>
                  <a:pt x="1614" y="291"/>
                </a:lnTo>
                <a:lnTo>
                  <a:pt x="1615" y="286"/>
                </a:lnTo>
                <a:lnTo>
                  <a:pt x="1615" y="290"/>
                </a:lnTo>
                <a:lnTo>
                  <a:pt x="1615" y="284"/>
                </a:lnTo>
                <a:lnTo>
                  <a:pt x="1615" y="266"/>
                </a:lnTo>
                <a:lnTo>
                  <a:pt x="1616" y="262"/>
                </a:lnTo>
                <a:lnTo>
                  <a:pt x="1616" y="228"/>
                </a:lnTo>
                <a:lnTo>
                  <a:pt x="1616" y="277"/>
                </a:lnTo>
                <a:lnTo>
                  <a:pt x="1617" y="248"/>
                </a:lnTo>
                <a:lnTo>
                  <a:pt x="1617" y="243"/>
                </a:lnTo>
                <a:lnTo>
                  <a:pt x="1617" y="243"/>
                </a:lnTo>
                <a:lnTo>
                  <a:pt x="1618" y="247"/>
                </a:lnTo>
                <a:lnTo>
                  <a:pt x="1618" y="252"/>
                </a:lnTo>
                <a:lnTo>
                  <a:pt x="1618" y="244"/>
                </a:lnTo>
                <a:lnTo>
                  <a:pt x="1619" y="234"/>
                </a:lnTo>
                <a:lnTo>
                  <a:pt x="1619" y="248"/>
                </a:lnTo>
                <a:lnTo>
                  <a:pt x="1619" y="250"/>
                </a:lnTo>
                <a:lnTo>
                  <a:pt x="1619" y="247"/>
                </a:lnTo>
                <a:lnTo>
                  <a:pt x="1620" y="249"/>
                </a:lnTo>
                <a:lnTo>
                  <a:pt x="1620" y="239"/>
                </a:lnTo>
                <a:lnTo>
                  <a:pt x="1620" y="266"/>
                </a:lnTo>
                <a:lnTo>
                  <a:pt x="1621" y="275"/>
                </a:lnTo>
                <a:lnTo>
                  <a:pt x="1621" y="270"/>
                </a:lnTo>
                <a:lnTo>
                  <a:pt x="1621" y="273"/>
                </a:lnTo>
                <a:lnTo>
                  <a:pt x="1622" y="246"/>
                </a:lnTo>
                <a:lnTo>
                  <a:pt x="1622" y="277"/>
                </a:lnTo>
                <a:lnTo>
                  <a:pt x="1622" y="283"/>
                </a:lnTo>
                <a:lnTo>
                  <a:pt x="1623" y="280"/>
                </a:lnTo>
                <a:lnTo>
                  <a:pt x="1623" y="269"/>
                </a:lnTo>
                <a:lnTo>
                  <a:pt x="1623" y="272"/>
                </a:lnTo>
                <a:lnTo>
                  <a:pt x="1623" y="273"/>
                </a:lnTo>
                <a:lnTo>
                  <a:pt x="1624" y="292"/>
                </a:lnTo>
                <a:lnTo>
                  <a:pt x="1624" y="277"/>
                </a:lnTo>
                <a:lnTo>
                  <a:pt x="1624" y="282"/>
                </a:lnTo>
                <a:lnTo>
                  <a:pt x="1624" y="288"/>
                </a:lnTo>
                <a:lnTo>
                  <a:pt x="1625" y="285"/>
                </a:lnTo>
                <a:lnTo>
                  <a:pt x="1625" y="289"/>
                </a:lnTo>
                <a:lnTo>
                  <a:pt x="1626" y="295"/>
                </a:lnTo>
                <a:lnTo>
                  <a:pt x="1626" y="280"/>
                </a:lnTo>
                <a:lnTo>
                  <a:pt x="1626" y="293"/>
                </a:lnTo>
                <a:lnTo>
                  <a:pt x="1626" y="274"/>
                </a:lnTo>
                <a:lnTo>
                  <a:pt x="1627" y="283"/>
                </a:lnTo>
                <a:lnTo>
                  <a:pt x="1627" y="295"/>
                </a:lnTo>
                <a:lnTo>
                  <a:pt x="1627" y="290"/>
                </a:lnTo>
                <a:lnTo>
                  <a:pt x="1628" y="289"/>
                </a:lnTo>
                <a:lnTo>
                  <a:pt x="1628" y="291"/>
                </a:lnTo>
                <a:lnTo>
                  <a:pt x="1628" y="283"/>
                </a:lnTo>
                <a:lnTo>
                  <a:pt x="1629" y="284"/>
                </a:lnTo>
                <a:lnTo>
                  <a:pt x="1629" y="307"/>
                </a:lnTo>
                <a:lnTo>
                  <a:pt x="1629" y="273"/>
                </a:lnTo>
                <a:lnTo>
                  <a:pt x="1630" y="281"/>
                </a:lnTo>
                <a:lnTo>
                  <a:pt x="1630" y="270"/>
                </a:lnTo>
                <a:lnTo>
                  <a:pt x="1630" y="266"/>
                </a:lnTo>
                <a:lnTo>
                  <a:pt x="1630" y="265"/>
                </a:lnTo>
                <a:lnTo>
                  <a:pt x="1631" y="249"/>
                </a:lnTo>
                <a:lnTo>
                  <a:pt x="1631" y="231"/>
                </a:lnTo>
                <a:lnTo>
                  <a:pt x="1631" y="280"/>
                </a:lnTo>
                <a:lnTo>
                  <a:pt x="1632" y="256"/>
                </a:lnTo>
                <a:lnTo>
                  <a:pt x="1632" y="268"/>
                </a:lnTo>
                <a:lnTo>
                  <a:pt x="1632" y="276"/>
                </a:lnTo>
                <a:lnTo>
                  <a:pt x="1633" y="276"/>
                </a:lnTo>
                <a:lnTo>
                  <a:pt x="1633" y="278"/>
                </a:lnTo>
                <a:lnTo>
                  <a:pt x="1633" y="277"/>
                </a:lnTo>
                <a:lnTo>
                  <a:pt x="1634" y="263"/>
                </a:lnTo>
                <a:lnTo>
                  <a:pt x="1634" y="254"/>
                </a:lnTo>
                <a:lnTo>
                  <a:pt x="1634" y="244"/>
                </a:lnTo>
                <a:lnTo>
                  <a:pt x="1634" y="259"/>
                </a:lnTo>
                <a:lnTo>
                  <a:pt x="1635" y="263"/>
                </a:lnTo>
                <a:lnTo>
                  <a:pt x="1635" y="261"/>
                </a:lnTo>
                <a:lnTo>
                  <a:pt x="1635" y="273"/>
                </a:lnTo>
                <a:lnTo>
                  <a:pt x="1636" y="299"/>
                </a:lnTo>
                <a:lnTo>
                  <a:pt x="1636" y="297"/>
                </a:lnTo>
                <a:lnTo>
                  <a:pt x="1636" y="320"/>
                </a:lnTo>
                <a:lnTo>
                  <a:pt x="1637" y="293"/>
                </a:lnTo>
                <a:lnTo>
                  <a:pt x="1637" y="248"/>
                </a:lnTo>
                <a:lnTo>
                  <a:pt x="1637" y="292"/>
                </a:lnTo>
                <a:lnTo>
                  <a:pt x="1638" y="319"/>
                </a:lnTo>
                <a:lnTo>
                  <a:pt x="1638" y="318"/>
                </a:lnTo>
                <a:lnTo>
                  <a:pt x="1638" y="294"/>
                </a:lnTo>
                <a:lnTo>
                  <a:pt x="1638" y="281"/>
                </a:lnTo>
                <a:lnTo>
                  <a:pt x="1639" y="292"/>
                </a:lnTo>
                <a:lnTo>
                  <a:pt x="1639" y="300"/>
                </a:lnTo>
                <a:lnTo>
                  <a:pt x="1640" y="315"/>
                </a:lnTo>
                <a:lnTo>
                  <a:pt x="1640" y="342"/>
                </a:lnTo>
                <a:lnTo>
                  <a:pt x="1640" y="331"/>
                </a:lnTo>
                <a:lnTo>
                  <a:pt x="1640" y="317"/>
                </a:lnTo>
                <a:lnTo>
                  <a:pt x="1641" y="355"/>
                </a:lnTo>
                <a:lnTo>
                  <a:pt x="1641" y="359"/>
                </a:lnTo>
                <a:lnTo>
                  <a:pt x="1641" y="365"/>
                </a:lnTo>
                <a:lnTo>
                  <a:pt x="1641" y="353"/>
                </a:lnTo>
                <a:lnTo>
                  <a:pt x="1642" y="351"/>
                </a:lnTo>
                <a:lnTo>
                  <a:pt x="1642" y="351"/>
                </a:lnTo>
                <a:lnTo>
                  <a:pt x="1642" y="359"/>
                </a:lnTo>
                <a:lnTo>
                  <a:pt x="1643" y="344"/>
                </a:lnTo>
                <a:lnTo>
                  <a:pt x="1643" y="358"/>
                </a:lnTo>
                <a:lnTo>
                  <a:pt x="1643" y="349"/>
                </a:lnTo>
                <a:lnTo>
                  <a:pt x="1644" y="334"/>
                </a:lnTo>
                <a:lnTo>
                  <a:pt x="1644" y="345"/>
                </a:lnTo>
                <a:lnTo>
                  <a:pt x="1644" y="338"/>
                </a:lnTo>
                <a:lnTo>
                  <a:pt x="1645" y="334"/>
                </a:lnTo>
                <a:lnTo>
                  <a:pt x="1645" y="334"/>
                </a:lnTo>
                <a:lnTo>
                  <a:pt x="1645" y="276"/>
                </a:lnTo>
                <a:lnTo>
                  <a:pt x="1645" y="272"/>
                </a:lnTo>
                <a:lnTo>
                  <a:pt x="1646" y="256"/>
                </a:lnTo>
                <a:lnTo>
                  <a:pt x="1646" y="256"/>
                </a:lnTo>
                <a:lnTo>
                  <a:pt x="1646" y="282"/>
                </a:lnTo>
                <a:lnTo>
                  <a:pt x="1647" y="277"/>
                </a:lnTo>
                <a:lnTo>
                  <a:pt x="1647" y="273"/>
                </a:lnTo>
                <a:lnTo>
                  <a:pt x="1647" y="265"/>
                </a:lnTo>
                <a:lnTo>
                  <a:pt x="1648" y="265"/>
                </a:lnTo>
                <a:lnTo>
                  <a:pt x="1648" y="273"/>
                </a:lnTo>
                <a:lnTo>
                  <a:pt x="1648" y="282"/>
                </a:lnTo>
                <a:lnTo>
                  <a:pt x="1649" y="273"/>
                </a:lnTo>
                <a:lnTo>
                  <a:pt x="1649" y="279"/>
                </a:lnTo>
                <a:lnTo>
                  <a:pt x="1649" y="275"/>
                </a:lnTo>
                <a:lnTo>
                  <a:pt x="1649" y="285"/>
                </a:lnTo>
                <a:lnTo>
                  <a:pt x="1650" y="274"/>
                </a:lnTo>
                <a:lnTo>
                  <a:pt x="1650" y="289"/>
                </a:lnTo>
                <a:lnTo>
                  <a:pt x="1651" y="297"/>
                </a:lnTo>
                <a:lnTo>
                  <a:pt x="1651" y="293"/>
                </a:lnTo>
                <a:lnTo>
                  <a:pt x="1651" y="264"/>
                </a:lnTo>
                <a:lnTo>
                  <a:pt x="1651" y="257"/>
                </a:lnTo>
                <a:lnTo>
                  <a:pt x="1652" y="277"/>
                </a:lnTo>
                <a:lnTo>
                  <a:pt x="1652" y="268"/>
                </a:lnTo>
                <a:lnTo>
                  <a:pt x="1652" y="257"/>
                </a:lnTo>
                <a:lnTo>
                  <a:pt x="1652" y="284"/>
                </a:lnTo>
                <a:lnTo>
                  <a:pt x="1653" y="247"/>
                </a:lnTo>
                <a:lnTo>
                  <a:pt x="1653" y="256"/>
                </a:lnTo>
                <a:lnTo>
                  <a:pt x="1653" y="255"/>
                </a:lnTo>
                <a:lnTo>
                  <a:pt x="1654" y="254"/>
                </a:lnTo>
                <a:lnTo>
                  <a:pt x="1654" y="259"/>
                </a:lnTo>
                <a:lnTo>
                  <a:pt x="1654" y="262"/>
                </a:lnTo>
                <a:lnTo>
                  <a:pt x="1655" y="286"/>
                </a:lnTo>
                <a:lnTo>
                  <a:pt x="1655" y="246"/>
                </a:lnTo>
                <a:lnTo>
                  <a:pt x="1655" y="244"/>
                </a:lnTo>
                <a:lnTo>
                  <a:pt x="1656" y="226"/>
                </a:lnTo>
                <a:lnTo>
                  <a:pt x="1656" y="226"/>
                </a:lnTo>
                <a:lnTo>
                  <a:pt x="1656" y="220"/>
                </a:lnTo>
                <a:lnTo>
                  <a:pt x="1656" y="218"/>
                </a:lnTo>
                <a:lnTo>
                  <a:pt x="1657" y="209"/>
                </a:lnTo>
                <a:lnTo>
                  <a:pt x="1657" y="233"/>
                </a:lnTo>
                <a:lnTo>
                  <a:pt x="1657" y="224"/>
                </a:lnTo>
                <a:lnTo>
                  <a:pt x="1658" y="236"/>
                </a:lnTo>
                <a:lnTo>
                  <a:pt x="1658" y="236"/>
                </a:lnTo>
                <a:lnTo>
                  <a:pt x="1658" y="220"/>
                </a:lnTo>
                <a:lnTo>
                  <a:pt x="1659" y="246"/>
                </a:lnTo>
                <a:lnTo>
                  <a:pt x="1659" y="243"/>
                </a:lnTo>
                <a:lnTo>
                  <a:pt x="1659" y="252"/>
                </a:lnTo>
                <a:lnTo>
                  <a:pt x="1660" y="255"/>
                </a:lnTo>
                <a:lnTo>
                  <a:pt x="1660" y="249"/>
                </a:lnTo>
                <a:lnTo>
                  <a:pt x="1660" y="232"/>
                </a:lnTo>
                <a:lnTo>
                  <a:pt x="1660" y="250"/>
                </a:lnTo>
                <a:lnTo>
                  <a:pt x="1661" y="258"/>
                </a:lnTo>
                <a:lnTo>
                  <a:pt x="1661" y="248"/>
                </a:lnTo>
                <a:lnTo>
                  <a:pt x="1662" y="242"/>
                </a:lnTo>
                <a:lnTo>
                  <a:pt x="1662" y="263"/>
                </a:lnTo>
                <a:lnTo>
                  <a:pt x="1662" y="232"/>
                </a:lnTo>
                <a:lnTo>
                  <a:pt x="1662" y="230"/>
                </a:lnTo>
                <a:lnTo>
                  <a:pt x="1663" y="240"/>
                </a:lnTo>
                <a:lnTo>
                  <a:pt x="1663" y="266"/>
                </a:lnTo>
                <a:lnTo>
                  <a:pt x="1663" y="274"/>
                </a:lnTo>
                <a:lnTo>
                  <a:pt x="1664" y="262"/>
                </a:lnTo>
                <a:lnTo>
                  <a:pt x="1664" y="295"/>
                </a:lnTo>
                <a:lnTo>
                  <a:pt x="1664" y="260"/>
                </a:lnTo>
                <a:lnTo>
                  <a:pt x="1664" y="260"/>
                </a:lnTo>
                <a:lnTo>
                  <a:pt x="1665" y="257"/>
                </a:lnTo>
                <a:lnTo>
                  <a:pt x="1665" y="280"/>
                </a:lnTo>
                <a:lnTo>
                  <a:pt x="1666" y="267"/>
                </a:lnTo>
                <a:lnTo>
                  <a:pt x="1666" y="269"/>
                </a:lnTo>
                <a:lnTo>
                  <a:pt x="1666" y="261"/>
                </a:lnTo>
                <a:lnTo>
                  <a:pt x="1666" y="278"/>
                </a:lnTo>
                <a:lnTo>
                  <a:pt x="1667" y="298"/>
                </a:lnTo>
                <a:lnTo>
                  <a:pt x="1667" y="284"/>
                </a:lnTo>
                <a:lnTo>
                  <a:pt x="1667" y="303"/>
                </a:lnTo>
                <a:lnTo>
                  <a:pt x="1667" y="280"/>
                </a:lnTo>
                <a:lnTo>
                  <a:pt x="1668" y="309"/>
                </a:lnTo>
                <a:lnTo>
                  <a:pt x="1668" y="292"/>
                </a:lnTo>
                <a:lnTo>
                  <a:pt x="1669" y="288"/>
                </a:lnTo>
                <a:lnTo>
                  <a:pt x="1669" y="312"/>
                </a:lnTo>
                <a:lnTo>
                  <a:pt x="1669" y="301"/>
                </a:lnTo>
                <a:lnTo>
                  <a:pt x="1669" y="278"/>
                </a:lnTo>
                <a:lnTo>
                  <a:pt x="1670" y="261"/>
                </a:lnTo>
                <a:lnTo>
                  <a:pt x="1670" y="259"/>
                </a:lnTo>
                <a:lnTo>
                  <a:pt x="1670" y="274"/>
                </a:lnTo>
                <a:lnTo>
                  <a:pt x="1671" y="279"/>
                </a:lnTo>
                <a:lnTo>
                  <a:pt x="1671" y="253"/>
                </a:lnTo>
                <a:lnTo>
                  <a:pt x="1671" y="252"/>
                </a:lnTo>
                <a:lnTo>
                  <a:pt x="1671" y="277"/>
                </a:lnTo>
                <a:lnTo>
                  <a:pt x="1672" y="267"/>
                </a:lnTo>
                <a:lnTo>
                  <a:pt x="1672" y="261"/>
                </a:lnTo>
                <a:lnTo>
                  <a:pt x="1673" y="252"/>
                </a:lnTo>
                <a:lnTo>
                  <a:pt x="1673" y="272"/>
                </a:lnTo>
                <a:lnTo>
                  <a:pt x="1673" y="263"/>
                </a:lnTo>
                <a:lnTo>
                  <a:pt x="1673" y="255"/>
                </a:lnTo>
                <a:lnTo>
                  <a:pt x="1674" y="262"/>
                </a:lnTo>
                <a:lnTo>
                  <a:pt x="1674" y="253"/>
                </a:lnTo>
                <a:lnTo>
                  <a:pt x="1674" y="277"/>
                </a:lnTo>
                <a:lnTo>
                  <a:pt x="1675" y="242"/>
                </a:lnTo>
                <a:lnTo>
                  <a:pt x="1675" y="282"/>
                </a:lnTo>
                <a:lnTo>
                  <a:pt x="1675" y="240"/>
                </a:lnTo>
                <a:lnTo>
                  <a:pt x="1675" y="281"/>
                </a:lnTo>
                <a:lnTo>
                  <a:pt x="1676" y="240"/>
                </a:lnTo>
                <a:lnTo>
                  <a:pt x="1676" y="277"/>
                </a:lnTo>
                <a:lnTo>
                  <a:pt x="1677" y="256"/>
                </a:lnTo>
                <a:lnTo>
                  <a:pt x="1677" y="254"/>
                </a:lnTo>
                <a:lnTo>
                  <a:pt x="1677" y="260"/>
                </a:lnTo>
                <a:lnTo>
                  <a:pt x="1677" y="250"/>
                </a:lnTo>
                <a:lnTo>
                  <a:pt x="1678" y="294"/>
                </a:lnTo>
                <a:lnTo>
                  <a:pt x="1678" y="254"/>
                </a:lnTo>
                <a:lnTo>
                  <a:pt x="1678" y="246"/>
                </a:lnTo>
                <a:lnTo>
                  <a:pt x="1679" y="275"/>
                </a:lnTo>
                <a:lnTo>
                  <a:pt x="1679" y="287"/>
                </a:lnTo>
                <a:lnTo>
                  <a:pt x="1679" y="283"/>
                </a:lnTo>
                <a:lnTo>
                  <a:pt x="1680" y="281"/>
                </a:lnTo>
                <a:lnTo>
                  <a:pt x="1680" y="284"/>
                </a:lnTo>
                <a:lnTo>
                  <a:pt x="1680" y="257"/>
                </a:lnTo>
                <a:lnTo>
                  <a:pt x="1681" y="268"/>
                </a:lnTo>
                <a:lnTo>
                  <a:pt x="1681" y="265"/>
                </a:lnTo>
                <a:lnTo>
                  <a:pt x="1681" y="263"/>
                </a:lnTo>
                <a:lnTo>
                  <a:pt x="1681" y="275"/>
                </a:lnTo>
                <a:lnTo>
                  <a:pt x="1682" y="261"/>
                </a:lnTo>
                <a:lnTo>
                  <a:pt x="1682" y="274"/>
                </a:lnTo>
                <a:lnTo>
                  <a:pt x="1682" y="251"/>
                </a:lnTo>
                <a:lnTo>
                  <a:pt x="1682" y="254"/>
                </a:lnTo>
                <a:lnTo>
                  <a:pt x="1683" y="248"/>
                </a:lnTo>
                <a:lnTo>
                  <a:pt x="1683" y="235"/>
                </a:lnTo>
                <a:lnTo>
                  <a:pt x="1684" y="249"/>
                </a:lnTo>
                <a:lnTo>
                  <a:pt x="1684" y="252"/>
                </a:lnTo>
                <a:lnTo>
                  <a:pt x="1684" y="262"/>
                </a:lnTo>
                <a:lnTo>
                  <a:pt x="1684" y="250"/>
                </a:lnTo>
                <a:lnTo>
                  <a:pt x="1685" y="260"/>
                </a:lnTo>
                <a:lnTo>
                  <a:pt x="1685" y="235"/>
                </a:lnTo>
                <a:lnTo>
                  <a:pt x="1685" y="246"/>
                </a:lnTo>
                <a:lnTo>
                  <a:pt x="1686" y="284"/>
                </a:lnTo>
                <a:lnTo>
                  <a:pt x="1686" y="294"/>
                </a:lnTo>
                <a:lnTo>
                  <a:pt x="1686" y="295"/>
                </a:lnTo>
                <a:lnTo>
                  <a:pt x="1686" y="319"/>
                </a:lnTo>
                <a:lnTo>
                  <a:pt x="1687" y="341"/>
                </a:lnTo>
                <a:lnTo>
                  <a:pt x="1687" y="303"/>
                </a:lnTo>
                <a:lnTo>
                  <a:pt x="1688" y="325"/>
                </a:lnTo>
                <a:lnTo>
                  <a:pt x="1688" y="321"/>
                </a:lnTo>
                <a:lnTo>
                  <a:pt x="1688" y="337"/>
                </a:lnTo>
                <a:lnTo>
                  <a:pt x="1688" y="333"/>
                </a:lnTo>
                <a:lnTo>
                  <a:pt x="1689" y="323"/>
                </a:lnTo>
                <a:lnTo>
                  <a:pt x="1689" y="321"/>
                </a:lnTo>
                <a:lnTo>
                  <a:pt x="1689" y="293"/>
                </a:lnTo>
                <a:lnTo>
                  <a:pt x="1690" y="295"/>
                </a:lnTo>
                <a:lnTo>
                  <a:pt x="1690" y="283"/>
                </a:lnTo>
                <a:lnTo>
                  <a:pt x="1690" y="286"/>
                </a:lnTo>
                <a:lnTo>
                  <a:pt x="1691" y="286"/>
                </a:lnTo>
                <a:lnTo>
                  <a:pt x="1691" y="278"/>
                </a:lnTo>
                <a:lnTo>
                  <a:pt x="1691" y="279"/>
                </a:lnTo>
                <a:lnTo>
                  <a:pt x="1692" y="285"/>
                </a:lnTo>
                <a:lnTo>
                  <a:pt x="1692" y="283"/>
                </a:lnTo>
                <a:lnTo>
                  <a:pt x="1692" y="300"/>
                </a:lnTo>
                <a:lnTo>
                  <a:pt x="1692" y="328"/>
                </a:lnTo>
                <a:lnTo>
                  <a:pt x="1693" y="308"/>
                </a:lnTo>
                <a:lnTo>
                  <a:pt x="1693" y="321"/>
                </a:lnTo>
                <a:lnTo>
                  <a:pt x="1693" y="284"/>
                </a:lnTo>
                <a:lnTo>
                  <a:pt x="1693" y="271"/>
                </a:lnTo>
                <a:lnTo>
                  <a:pt x="1694" y="254"/>
                </a:lnTo>
                <a:lnTo>
                  <a:pt x="1694" y="275"/>
                </a:lnTo>
                <a:lnTo>
                  <a:pt x="1695" y="260"/>
                </a:lnTo>
                <a:lnTo>
                  <a:pt x="1695" y="281"/>
                </a:lnTo>
                <a:lnTo>
                  <a:pt x="1695" y="280"/>
                </a:lnTo>
                <a:lnTo>
                  <a:pt x="1696" y="295"/>
                </a:lnTo>
                <a:lnTo>
                  <a:pt x="1696" y="276"/>
                </a:lnTo>
                <a:lnTo>
                  <a:pt x="1696" y="280"/>
                </a:lnTo>
                <a:lnTo>
                  <a:pt x="1696" y="285"/>
                </a:lnTo>
                <a:lnTo>
                  <a:pt x="1697" y="253"/>
                </a:lnTo>
                <a:lnTo>
                  <a:pt x="1697" y="258"/>
                </a:lnTo>
                <a:lnTo>
                  <a:pt x="1697" y="248"/>
                </a:lnTo>
                <a:lnTo>
                  <a:pt x="1697" y="237"/>
                </a:lnTo>
                <a:lnTo>
                  <a:pt x="1698" y="252"/>
                </a:lnTo>
                <a:lnTo>
                  <a:pt x="1698" y="247"/>
                </a:lnTo>
                <a:lnTo>
                  <a:pt x="1699" y="260"/>
                </a:lnTo>
                <a:lnTo>
                  <a:pt x="1699" y="281"/>
                </a:lnTo>
                <a:lnTo>
                  <a:pt x="1699" y="322"/>
                </a:lnTo>
                <a:lnTo>
                  <a:pt x="1699" y="299"/>
                </a:lnTo>
                <a:lnTo>
                  <a:pt x="1700" y="303"/>
                </a:lnTo>
                <a:lnTo>
                  <a:pt x="1700" y="311"/>
                </a:lnTo>
                <a:lnTo>
                  <a:pt x="1700" y="309"/>
                </a:lnTo>
                <a:lnTo>
                  <a:pt x="1701" y="279"/>
                </a:lnTo>
                <a:lnTo>
                  <a:pt x="1701" y="281"/>
                </a:lnTo>
                <a:lnTo>
                  <a:pt x="1701" y="270"/>
                </a:lnTo>
                <a:lnTo>
                  <a:pt x="1702" y="267"/>
                </a:lnTo>
                <a:lnTo>
                  <a:pt x="1702" y="242"/>
                </a:lnTo>
                <a:lnTo>
                  <a:pt x="1702" y="264"/>
                </a:lnTo>
                <a:lnTo>
                  <a:pt x="1703" y="315"/>
                </a:lnTo>
                <a:lnTo>
                  <a:pt x="1703" y="270"/>
                </a:lnTo>
                <a:lnTo>
                  <a:pt x="1703" y="279"/>
                </a:lnTo>
                <a:lnTo>
                  <a:pt x="1703" y="277"/>
                </a:lnTo>
                <a:lnTo>
                  <a:pt x="1704" y="269"/>
                </a:lnTo>
                <a:lnTo>
                  <a:pt x="1704" y="284"/>
                </a:lnTo>
                <a:lnTo>
                  <a:pt x="1704" y="305"/>
                </a:lnTo>
                <a:lnTo>
                  <a:pt x="1705" y="278"/>
                </a:lnTo>
                <a:lnTo>
                  <a:pt x="1705" y="282"/>
                </a:lnTo>
                <a:lnTo>
                  <a:pt x="1705" y="281"/>
                </a:lnTo>
                <a:lnTo>
                  <a:pt x="1706" y="272"/>
                </a:lnTo>
                <a:lnTo>
                  <a:pt x="1706" y="272"/>
                </a:lnTo>
                <a:lnTo>
                  <a:pt x="1706" y="264"/>
                </a:lnTo>
                <a:lnTo>
                  <a:pt x="1707" y="308"/>
                </a:lnTo>
                <a:lnTo>
                  <a:pt x="1707" y="303"/>
                </a:lnTo>
                <a:lnTo>
                  <a:pt x="1707" y="292"/>
                </a:lnTo>
                <a:lnTo>
                  <a:pt x="1707" y="277"/>
                </a:lnTo>
                <a:lnTo>
                  <a:pt x="1708" y="274"/>
                </a:lnTo>
                <a:lnTo>
                  <a:pt x="1708" y="291"/>
                </a:lnTo>
                <a:lnTo>
                  <a:pt x="1708" y="287"/>
                </a:lnTo>
                <a:lnTo>
                  <a:pt x="1708" y="287"/>
                </a:lnTo>
                <a:lnTo>
                  <a:pt x="1709" y="302"/>
                </a:lnTo>
                <a:lnTo>
                  <a:pt x="1709" y="286"/>
                </a:lnTo>
                <a:lnTo>
                  <a:pt x="1710" y="256"/>
                </a:lnTo>
                <a:lnTo>
                  <a:pt x="1710" y="244"/>
                </a:lnTo>
                <a:lnTo>
                  <a:pt x="1710" y="220"/>
                </a:lnTo>
                <a:lnTo>
                  <a:pt x="1710" y="244"/>
                </a:lnTo>
                <a:lnTo>
                  <a:pt x="1711" y="279"/>
                </a:lnTo>
                <a:lnTo>
                  <a:pt x="1711" y="275"/>
                </a:lnTo>
                <a:lnTo>
                  <a:pt x="1711" y="259"/>
                </a:lnTo>
                <a:lnTo>
                  <a:pt x="1712" y="279"/>
                </a:lnTo>
                <a:lnTo>
                  <a:pt x="1712" y="311"/>
                </a:lnTo>
                <a:lnTo>
                  <a:pt x="1712" y="294"/>
                </a:lnTo>
                <a:lnTo>
                  <a:pt x="1713" y="286"/>
                </a:lnTo>
                <a:lnTo>
                  <a:pt x="1713" y="285"/>
                </a:lnTo>
                <a:lnTo>
                  <a:pt x="1713" y="298"/>
                </a:lnTo>
                <a:lnTo>
                  <a:pt x="1714" y="302"/>
                </a:lnTo>
                <a:lnTo>
                  <a:pt x="1714" y="275"/>
                </a:lnTo>
                <a:lnTo>
                  <a:pt x="1714" y="279"/>
                </a:lnTo>
                <a:lnTo>
                  <a:pt x="1714" y="254"/>
                </a:lnTo>
                <a:lnTo>
                  <a:pt x="1715" y="250"/>
                </a:lnTo>
                <a:lnTo>
                  <a:pt x="1715" y="245"/>
                </a:lnTo>
                <a:lnTo>
                  <a:pt x="1715" y="257"/>
                </a:lnTo>
                <a:lnTo>
                  <a:pt x="1716" y="250"/>
                </a:lnTo>
                <a:lnTo>
                  <a:pt x="1716" y="245"/>
                </a:lnTo>
                <a:lnTo>
                  <a:pt x="1716" y="272"/>
                </a:lnTo>
                <a:lnTo>
                  <a:pt x="1717" y="232"/>
                </a:lnTo>
                <a:lnTo>
                  <a:pt x="1717" y="233"/>
                </a:lnTo>
                <a:lnTo>
                  <a:pt x="1717" y="226"/>
                </a:lnTo>
                <a:lnTo>
                  <a:pt x="1718" y="232"/>
                </a:lnTo>
                <a:lnTo>
                  <a:pt x="1718" y="216"/>
                </a:lnTo>
                <a:lnTo>
                  <a:pt x="1718" y="226"/>
                </a:lnTo>
                <a:lnTo>
                  <a:pt x="1718" y="212"/>
                </a:lnTo>
                <a:lnTo>
                  <a:pt x="1719" y="219"/>
                </a:lnTo>
                <a:lnTo>
                  <a:pt x="1719" y="221"/>
                </a:lnTo>
                <a:lnTo>
                  <a:pt x="1719" y="190"/>
                </a:lnTo>
                <a:lnTo>
                  <a:pt x="1720" y="221"/>
                </a:lnTo>
                <a:lnTo>
                  <a:pt x="1720" y="244"/>
                </a:lnTo>
                <a:lnTo>
                  <a:pt x="1720" y="238"/>
                </a:lnTo>
                <a:lnTo>
                  <a:pt x="1721" y="242"/>
                </a:lnTo>
                <a:lnTo>
                  <a:pt x="1721" y="263"/>
                </a:lnTo>
                <a:lnTo>
                  <a:pt x="1721" y="260"/>
                </a:lnTo>
                <a:lnTo>
                  <a:pt x="1722" y="231"/>
                </a:lnTo>
                <a:lnTo>
                  <a:pt x="1722" y="222"/>
                </a:lnTo>
                <a:lnTo>
                  <a:pt x="1722" y="238"/>
                </a:lnTo>
                <a:lnTo>
                  <a:pt x="1722" y="238"/>
                </a:lnTo>
                <a:lnTo>
                  <a:pt x="1723" y="234"/>
                </a:lnTo>
                <a:lnTo>
                  <a:pt x="1723" y="233"/>
                </a:lnTo>
                <a:lnTo>
                  <a:pt x="1724" y="234"/>
                </a:lnTo>
                <a:lnTo>
                  <a:pt x="1724" y="211"/>
                </a:lnTo>
                <a:lnTo>
                  <a:pt x="1724" y="238"/>
                </a:lnTo>
                <a:lnTo>
                  <a:pt x="1724" y="237"/>
                </a:lnTo>
                <a:lnTo>
                  <a:pt x="1725" y="220"/>
                </a:lnTo>
                <a:lnTo>
                  <a:pt x="1725" y="228"/>
                </a:lnTo>
                <a:lnTo>
                  <a:pt x="1725" y="229"/>
                </a:lnTo>
                <a:lnTo>
                  <a:pt x="1725" y="212"/>
                </a:lnTo>
                <a:lnTo>
                  <a:pt x="1726" y="234"/>
                </a:lnTo>
                <a:lnTo>
                  <a:pt x="1726" y="244"/>
                </a:lnTo>
                <a:lnTo>
                  <a:pt x="1726" y="246"/>
                </a:lnTo>
                <a:lnTo>
                  <a:pt x="1727" y="234"/>
                </a:lnTo>
                <a:lnTo>
                  <a:pt x="1727" y="242"/>
                </a:lnTo>
                <a:lnTo>
                  <a:pt x="1727" y="266"/>
                </a:lnTo>
                <a:lnTo>
                  <a:pt x="1728" y="275"/>
                </a:lnTo>
                <a:lnTo>
                  <a:pt x="1728" y="284"/>
                </a:lnTo>
                <a:lnTo>
                  <a:pt x="1728" y="277"/>
                </a:lnTo>
                <a:lnTo>
                  <a:pt x="1729" y="312"/>
                </a:lnTo>
                <a:lnTo>
                  <a:pt x="1729" y="300"/>
                </a:lnTo>
                <a:lnTo>
                  <a:pt x="1729" y="307"/>
                </a:lnTo>
                <a:lnTo>
                  <a:pt x="1729" y="299"/>
                </a:lnTo>
                <a:lnTo>
                  <a:pt x="1730" y="305"/>
                </a:lnTo>
                <a:lnTo>
                  <a:pt x="1730" y="301"/>
                </a:lnTo>
                <a:lnTo>
                  <a:pt x="1731" y="289"/>
                </a:lnTo>
                <a:lnTo>
                  <a:pt x="1731" y="266"/>
                </a:lnTo>
                <a:lnTo>
                  <a:pt x="1731" y="288"/>
                </a:lnTo>
                <a:lnTo>
                  <a:pt x="1731" y="288"/>
                </a:lnTo>
                <a:lnTo>
                  <a:pt x="1732" y="290"/>
                </a:lnTo>
                <a:lnTo>
                  <a:pt x="1732" y="295"/>
                </a:lnTo>
                <a:lnTo>
                  <a:pt x="1732" y="287"/>
                </a:lnTo>
                <a:lnTo>
                  <a:pt x="1733" y="294"/>
                </a:lnTo>
                <a:lnTo>
                  <a:pt x="1733" y="288"/>
                </a:lnTo>
                <a:lnTo>
                  <a:pt x="1733" y="276"/>
                </a:lnTo>
                <a:lnTo>
                  <a:pt x="1733" y="290"/>
                </a:lnTo>
                <a:lnTo>
                  <a:pt x="1734" y="291"/>
                </a:lnTo>
                <a:lnTo>
                  <a:pt x="1734" y="263"/>
                </a:lnTo>
                <a:lnTo>
                  <a:pt x="1735" y="244"/>
                </a:lnTo>
                <a:lnTo>
                  <a:pt x="1735" y="223"/>
                </a:lnTo>
                <a:lnTo>
                  <a:pt x="1735" y="228"/>
                </a:lnTo>
                <a:lnTo>
                  <a:pt x="1735" y="235"/>
                </a:lnTo>
                <a:lnTo>
                  <a:pt x="1736" y="247"/>
                </a:lnTo>
                <a:lnTo>
                  <a:pt x="1736" y="240"/>
                </a:lnTo>
                <a:lnTo>
                  <a:pt x="1736" y="251"/>
                </a:lnTo>
                <a:lnTo>
                  <a:pt x="1737" y="260"/>
                </a:lnTo>
                <a:lnTo>
                  <a:pt x="1737" y="265"/>
                </a:lnTo>
                <a:lnTo>
                  <a:pt x="1737" y="250"/>
                </a:lnTo>
                <a:lnTo>
                  <a:pt x="1737" y="242"/>
                </a:lnTo>
                <a:lnTo>
                  <a:pt x="1738" y="239"/>
                </a:lnTo>
                <a:lnTo>
                  <a:pt x="1738" y="230"/>
                </a:lnTo>
                <a:lnTo>
                  <a:pt x="1739" y="234"/>
                </a:lnTo>
                <a:lnTo>
                  <a:pt x="1739" y="237"/>
                </a:lnTo>
                <a:lnTo>
                  <a:pt x="1739" y="241"/>
                </a:lnTo>
                <a:lnTo>
                  <a:pt x="1739" y="244"/>
                </a:lnTo>
                <a:lnTo>
                  <a:pt x="1740" y="238"/>
                </a:lnTo>
                <a:lnTo>
                  <a:pt x="1740" y="226"/>
                </a:lnTo>
                <a:lnTo>
                  <a:pt x="1740" y="217"/>
                </a:lnTo>
                <a:lnTo>
                  <a:pt x="1740" y="270"/>
                </a:lnTo>
                <a:lnTo>
                  <a:pt x="1741" y="239"/>
                </a:lnTo>
                <a:lnTo>
                  <a:pt x="1741" y="243"/>
                </a:lnTo>
                <a:lnTo>
                  <a:pt x="1742" y="227"/>
                </a:lnTo>
                <a:lnTo>
                  <a:pt x="1742" y="238"/>
                </a:lnTo>
                <a:lnTo>
                  <a:pt x="1742" y="248"/>
                </a:lnTo>
                <a:lnTo>
                  <a:pt x="1742" y="246"/>
                </a:lnTo>
                <a:lnTo>
                  <a:pt x="1743" y="223"/>
                </a:lnTo>
                <a:lnTo>
                  <a:pt x="1743" y="230"/>
                </a:lnTo>
                <a:lnTo>
                  <a:pt x="1743" y="240"/>
                </a:lnTo>
                <a:lnTo>
                  <a:pt x="1744" y="253"/>
                </a:lnTo>
                <a:lnTo>
                  <a:pt x="1744" y="214"/>
                </a:lnTo>
                <a:lnTo>
                  <a:pt x="1744" y="242"/>
                </a:lnTo>
                <a:lnTo>
                  <a:pt x="1744" y="263"/>
                </a:lnTo>
                <a:lnTo>
                  <a:pt x="1745" y="246"/>
                </a:lnTo>
                <a:lnTo>
                  <a:pt x="1745" y="235"/>
                </a:lnTo>
                <a:lnTo>
                  <a:pt x="1746" y="233"/>
                </a:lnTo>
                <a:lnTo>
                  <a:pt x="1746" y="236"/>
                </a:lnTo>
                <a:lnTo>
                  <a:pt x="1746" y="258"/>
                </a:lnTo>
                <a:lnTo>
                  <a:pt x="1746" y="250"/>
                </a:lnTo>
                <a:lnTo>
                  <a:pt x="1747" y="251"/>
                </a:lnTo>
                <a:lnTo>
                  <a:pt x="1747" y="224"/>
                </a:lnTo>
                <a:lnTo>
                  <a:pt x="1747" y="238"/>
                </a:lnTo>
                <a:lnTo>
                  <a:pt x="1748" y="224"/>
                </a:lnTo>
                <a:lnTo>
                  <a:pt x="1748" y="224"/>
                </a:lnTo>
                <a:lnTo>
                  <a:pt x="1748" y="219"/>
                </a:lnTo>
                <a:lnTo>
                  <a:pt x="1748" y="230"/>
                </a:lnTo>
                <a:lnTo>
                  <a:pt x="1749" y="222"/>
                </a:lnTo>
                <a:lnTo>
                  <a:pt x="1749" y="224"/>
                </a:lnTo>
                <a:lnTo>
                  <a:pt x="1750" y="218"/>
                </a:lnTo>
                <a:lnTo>
                  <a:pt x="1750" y="230"/>
                </a:lnTo>
                <a:lnTo>
                  <a:pt x="1750" y="235"/>
                </a:lnTo>
                <a:lnTo>
                  <a:pt x="1750" y="246"/>
                </a:lnTo>
                <a:lnTo>
                  <a:pt x="1751" y="213"/>
                </a:lnTo>
                <a:lnTo>
                  <a:pt x="1751" y="258"/>
                </a:lnTo>
                <a:lnTo>
                  <a:pt x="1751" y="260"/>
                </a:lnTo>
                <a:lnTo>
                  <a:pt x="1751" y="234"/>
                </a:lnTo>
                <a:lnTo>
                  <a:pt x="1752" y="232"/>
                </a:lnTo>
                <a:lnTo>
                  <a:pt x="1752" y="262"/>
                </a:lnTo>
                <a:lnTo>
                  <a:pt x="1753" y="250"/>
                </a:lnTo>
                <a:lnTo>
                  <a:pt x="1753" y="247"/>
                </a:lnTo>
                <a:lnTo>
                  <a:pt x="1753" y="263"/>
                </a:lnTo>
                <a:lnTo>
                  <a:pt x="1753" y="275"/>
                </a:lnTo>
                <a:lnTo>
                  <a:pt x="1754" y="270"/>
                </a:lnTo>
                <a:lnTo>
                  <a:pt x="1754" y="257"/>
                </a:lnTo>
                <a:lnTo>
                  <a:pt x="1754" y="252"/>
                </a:lnTo>
                <a:lnTo>
                  <a:pt x="1755" y="251"/>
                </a:lnTo>
                <a:lnTo>
                  <a:pt x="1755" y="259"/>
                </a:lnTo>
                <a:lnTo>
                  <a:pt x="1755" y="260"/>
                </a:lnTo>
                <a:lnTo>
                  <a:pt x="1755" y="260"/>
                </a:lnTo>
                <a:lnTo>
                  <a:pt x="1756" y="258"/>
                </a:lnTo>
                <a:lnTo>
                  <a:pt x="1756" y="254"/>
                </a:lnTo>
                <a:lnTo>
                  <a:pt x="1757" y="255"/>
                </a:lnTo>
                <a:lnTo>
                  <a:pt x="1757" y="244"/>
                </a:lnTo>
                <a:lnTo>
                  <a:pt x="1757" y="232"/>
                </a:lnTo>
                <a:lnTo>
                  <a:pt x="1757" y="246"/>
                </a:lnTo>
                <a:lnTo>
                  <a:pt x="1758" y="251"/>
                </a:lnTo>
                <a:lnTo>
                  <a:pt x="1758" y="249"/>
                </a:lnTo>
                <a:lnTo>
                  <a:pt x="1758" y="238"/>
                </a:lnTo>
                <a:lnTo>
                  <a:pt x="1759" y="255"/>
                </a:lnTo>
                <a:lnTo>
                  <a:pt x="1759" y="278"/>
                </a:lnTo>
                <a:lnTo>
                  <a:pt x="1759" y="280"/>
                </a:lnTo>
                <a:lnTo>
                  <a:pt x="1759" y="263"/>
                </a:lnTo>
                <a:lnTo>
                  <a:pt x="1760" y="252"/>
                </a:lnTo>
                <a:lnTo>
                  <a:pt x="1760" y="226"/>
                </a:lnTo>
                <a:lnTo>
                  <a:pt x="1761" y="251"/>
                </a:lnTo>
                <a:lnTo>
                  <a:pt x="1761" y="249"/>
                </a:lnTo>
                <a:lnTo>
                  <a:pt x="1761" y="226"/>
                </a:lnTo>
                <a:lnTo>
                  <a:pt x="1761" y="265"/>
                </a:lnTo>
                <a:lnTo>
                  <a:pt x="1762" y="261"/>
                </a:lnTo>
                <a:lnTo>
                  <a:pt x="1762" y="263"/>
                </a:lnTo>
                <a:lnTo>
                  <a:pt x="1762" y="244"/>
                </a:lnTo>
                <a:lnTo>
                  <a:pt x="1763" y="235"/>
                </a:lnTo>
                <a:lnTo>
                  <a:pt x="1763" y="235"/>
                </a:lnTo>
                <a:lnTo>
                  <a:pt x="1763" y="230"/>
                </a:lnTo>
                <a:lnTo>
                  <a:pt x="1764" y="229"/>
                </a:lnTo>
                <a:lnTo>
                  <a:pt x="1764" y="258"/>
                </a:lnTo>
                <a:lnTo>
                  <a:pt x="1764" y="264"/>
                </a:lnTo>
                <a:lnTo>
                  <a:pt x="1765" y="258"/>
                </a:lnTo>
                <a:lnTo>
                  <a:pt x="1765" y="279"/>
                </a:lnTo>
                <a:lnTo>
                  <a:pt x="1765" y="277"/>
                </a:lnTo>
                <a:lnTo>
                  <a:pt x="1765" y="252"/>
                </a:lnTo>
                <a:lnTo>
                  <a:pt x="1766" y="283"/>
                </a:lnTo>
                <a:lnTo>
                  <a:pt x="1766" y="256"/>
                </a:lnTo>
                <a:lnTo>
                  <a:pt x="1766" y="250"/>
                </a:lnTo>
                <a:lnTo>
                  <a:pt x="1766" y="237"/>
                </a:lnTo>
                <a:lnTo>
                  <a:pt x="1767" y="208"/>
                </a:lnTo>
                <a:lnTo>
                  <a:pt x="1767" y="220"/>
                </a:lnTo>
                <a:lnTo>
                  <a:pt x="1768" y="207"/>
                </a:lnTo>
                <a:lnTo>
                  <a:pt x="1768" y="200"/>
                </a:lnTo>
                <a:lnTo>
                  <a:pt x="1768" y="262"/>
                </a:lnTo>
                <a:lnTo>
                  <a:pt x="1768" y="232"/>
                </a:lnTo>
                <a:lnTo>
                  <a:pt x="1769" y="249"/>
                </a:lnTo>
                <a:lnTo>
                  <a:pt x="1769" y="242"/>
                </a:lnTo>
                <a:lnTo>
                  <a:pt x="1769" y="243"/>
                </a:lnTo>
                <a:lnTo>
                  <a:pt x="1770" y="248"/>
                </a:lnTo>
                <a:lnTo>
                  <a:pt x="1770" y="238"/>
                </a:lnTo>
                <a:lnTo>
                  <a:pt x="1770" y="250"/>
                </a:lnTo>
                <a:lnTo>
                  <a:pt x="1770" y="279"/>
                </a:lnTo>
                <a:lnTo>
                  <a:pt x="1771" y="275"/>
                </a:lnTo>
                <a:lnTo>
                  <a:pt x="1771" y="261"/>
                </a:lnTo>
                <a:lnTo>
                  <a:pt x="1772" y="255"/>
                </a:lnTo>
                <a:lnTo>
                  <a:pt x="1772" y="269"/>
                </a:lnTo>
                <a:lnTo>
                  <a:pt x="1772" y="250"/>
                </a:lnTo>
                <a:lnTo>
                  <a:pt x="1772" y="248"/>
                </a:lnTo>
                <a:lnTo>
                  <a:pt x="1773" y="219"/>
                </a:lnTo>
                <a:lnTo>
                  <a:pt x="1773" y="208"/>
                </a:lnTo>
                <a:lnTo>
                  <a:pt x="1773" y="206"/>
                </a:lnTo>
                <a:lnTo>
                  <a:pt x="1774" y="222"/>
                </a:lnTo>
                <a:lnTo>
                  <a:pt x="1774" y="227"/>
                </a:lnTo>
                <a:lnTo>
                  <a:pt x="1774" y="235"/>
                </a:lnTo>
                <a:lnTo>
                  <a:pt x="1775" y="222"/>
                </a:lnTo>
                <a:lnTo>
                  <a:pt x="1775" y="238"/>
                </a:lnTo>
                <a:lnTo>
                  <a:pt x="1775" y="228"/>
                </a:lnTo>
                <a:lnTo>
                  <a:pt x="1776" y="226"/>
                </a:lnTo>
                <a:lnTo>
                  <a:pt x="1776" y="230"/>
                </a:lnTo>
                <a:lnTo>
                  <a:pt x="1776" y="281"/>
                </a:lnTo>
                <a:lnTo>
                  <a:pt x="1776" y="263"/>
                </a:lnTo>
                <a:lnTo>
                  <a:pt x="1777" y="244"/>
                </a:lnTo>
                <a:lnTo>
                  <a:pt x="1777" y="264"/>
                </a:lnTo>
                <a:lnTo>
                  <a:pt x="1777" y="255"/>
                </a:lnTo>
                <a:lnTo>
                  <a:pt x="1778" y="236"/>
                </a:lnTo>
                <a:lnTo>
                  <a:pt x="1778" y="232"/>
                </a:lnTo>
                <a:lnTo>
                  <a:pt x="1778" y="263"/>
                </a:lnTo>
                <a:lnTo>
                  <a:pt x="1779" y="272"/>
                </a:lnTo>
                <a:lnTo>
                  <a:pt x="1779" y="263"/>
                </a:lnTo>
                <a:lnTo>
                  <a:pt x="1779" y="245"/>
                </a:lnTo>
                <a:lnTo>
                  <a:pt x="1780" y="271"/>
                </a:lnTo>
                <a:lnTo>
                  <a:pt x="1780" y="276"/>
                </a:lnTo>
                <a:lnTo>
                  <a:pt x="1780" y="252"/>
                </a:lnTo>
                <a:lnTo>
                  <a:pt x="1780" y="250"/>
                </a:lnTo>
                <a:lnTo>
                  <a:pt x="1781" y="276"/>
                </a:lnTo>
                <a:lnTo>
                  <a:pt x="1781" y="279"/>
                </a:lnTo>
                <a:lnTo>
                  <a:pt x="1781" y="255"/>
                </a:lnTo>
                <a:lnTo>
                  <a:pt x="1781" y="243"/>
                </a:lnTo>
                <a:lnTo>
                  <a:pt x="1782" y="233"/>
                </a:lnTo>
                <a:lnTo>
                  <a:pt x="1782" y="245"/>
                </a:lnTo>
                <a:lnTo>
                  <a:pt x="1783" y="225"/>
                </a:lnTo>
                <a:lnTo>
                  <a:pt x="1783" y="243"/>
                </a:lnTo>
                <a:lnTo>
                  <a:pt x="1783" y="258"/>
                </a:lnTo>
                <a:lnTo>
                  <a:pt x="1783" y="290"/>
                </a:lnTo>
                <a:lnTo>
                  <a:pt x="1784" y="258"/>
                </a:lnTo>
                <a:lnTo>
                  <a:pt x="1784" y="251"/>
                </a:lnTo>
                <a:lnTo>
                  <a:pt x="1784" y="237"/>
                </a:lnTo>
                <a:lnTo>
                  <a:pt x="1785" y="226"/>
                </a:lnTo>
                <a:lnTo>
                  <a:pt x="1785" y="226"/>
                </a:lnTo>
                <a:lnTo>
                  <a:pt x="1785" y="232"/>
                </a:lnTo>
                <a:lnTo>
                  <a:pt x="1786" y="229"/>
                </a:lnTo>
                <a:lnTo>
                  <a:pt x="1786" y="255"/>
                </a:lnTo>
                <a:lnTo>
                  <a:pt x="1786" y="226"/>
                </a:lnTo>
                <a:lnTo>
                  <a:pt x="1787" y="225"/>
                </a:lnTo>
                <a:lnTo>
                  <a:pt x="1787" y="234"/>
                </a:lnTo>
                <a:lnTo>
                  <a:pt x="1787" y="228"/>
                </a:lnTo>
                <a:lnTo>
                  <a:pt x="1787" y="226"/>
                </a:lnTo>
                <a:lnTo>
                  <a:pt x="1788" y="237"/>
                </a:lnTo>
                <a:lnTo>
                  <a:pt x="1788" y="230"/>
                </a:lnTo>
                <a:lnTo>
                  <a:pt x="1788" y="207"/>
                </a:lnTo>
                <a:lnTo>
                  <a:pt x="1789" y="242"/>
                </a:lnTo>
                <a:lnTo>
                  <a:pt x="1789" y="225"/>
                </a:lnTo>
                <a:lnTo>
                  <a:pt x="1789" y="233"/>
                </a:lnTo>
                <a:lnTo>
                  <a:pt x="1790" y="256"/>
                </a:lnTo>
                <a:lnTo>
                  <a:pt x="1790" y="248"/>
                </a:lnTo>
                <a:lnTo>
                  <a:pt x="1790" y="257"/>
                </a:lnTo>
                <a:lnTo>
                  <a:pt x="1791" y="260"/>
                </a:lnTo>
                <a:lnTo>
                  <a:pt x="1791" y="260"/>
                </a:lnTo>
                <a:lnTo>
                  <a:pt x="1791" y="224"/>
                </a:lnTo>
                <a:lnTo>
                  <a:pt x="1791" y="217"/>
                </a:lnTo>
                <a:lnTo>
                  <a:pt x="1792" y="220"/>
                </a:lnTo>
                <a:lnTo>
                  <a:pt x="1792" y="230"/>
                </a:lnTo>
                <a:lnTo>
                  <a:pt x="1792" y="240"/>
                </a:lnTo>
                <a:lnTo>
                  <a:pt x="1792" y="242"/>
                </a:lnTo>
                <a:lnTo>
                  <a:pt x="1793" y="246"/>
                </a:lnTo>
                <a:lnTo>
                  <a:pt x="1793" y="241"/>
                </a:lnTo>
                <a:lnTo>
                  <a:pt x="1794" y="243"/>
                </a:lnTo>
                <a:lnTo>
                  <a:pt x="1794" y="236"/>
                </a:lnTo>
                <a:lnTo>
                  <a:pt x="1794" y="256"/>
                </a:lnTo>
                <a:lnTo>
                  <a:pt x="1794" y="256"/>
                </a:lnTo>
                <a:lnTo>
                  <a:pt x="1795" y="267"/>
                </a:lnTo>
                <a:lnTo>
                  <a:pt x="1795" y="280"/>
                </a:lnTo>
                <a:lnTo>
                  <a:pt x="1795" y="250"/>
                </a:lnTo>
                <a:lnTo>
                  <a:pt x="1796" y="256"/>
                </a:lnTo>
                <a:lnTo>
                  <a:pt x="1796" y="263"/>
                </a:lnTo>
                <a:lnTo>
                  <a:pt x="1796" y="255"/>
                </a:lnTo>
                <a:lnTo>
                  <a:pt x="1797" y="254"/>
                </a:lnTo>
                <a:lnTo>
                  <a:pt x="1797" y="269"/>
                </a:lnTo>
                <a:lnTo>
                  <a:pt x="1797" y="268"/>
                </a:lnTo>
                <a:lnTo>
                  <a:pt x="1798" y="278"/>
                </a:lnTo>
                <a:lnTo>
                  <a:pt x="1798" y="264"/>
                </a:lnTo>
                <a:lnTo>
                  <a:pt x="1798" y="281"/>
                </a:lnTo>
                <a:lnTo>
                  <a:pt x="1798" y="267"/>
                </a:lnTo>
                <a:lnTo>
                  <a:pt x="1799" y="247"/>
                </a:lnTo>
                <a:lnTo>
                  <a:pt x="1799" y="246"/>
                </a:lnTo>
                <a:lnTo>
                  <a:pt x="1799" y="250"/>
                </a:lnTo>
                <a:lnTo>
                  <a:pt x="1800" y="268"/>
                </a:lnTo>
                <a:lnTo>
                  <a:pt x="1800" y="250"/>
                </a:lnTo>
                <a:lnTo>
                  <a:pt x="1800" y="233"/>
                </a:lnTo>
                <a:lnTo>
                  <a:pt x="1801" y="230"/>
                </a:lnTo>
                <a:lnTo>
                  <a:pt x="1801" y="227"/>
                </a:lnTo>
                <a:lnTo>
                  <a:pt x="1801" y="217"/>
                </a:lnTo>
                <a:lnTo>
                  <a:pt x="1802" y="232"/>
                </a:lnTo>
                <a:lnTo>
                  <a:pt x="1802" y="236"/>
                </a:lnTo>
                <a:lnTo>
                  <a:pt x="1802" y="240"/>
                </a:lnTo>
                <a:lnTo>
                  <a:pt x="1802" y="245"/>
                </a:lnTo>
                <a:lnTo>
                  <a:pt x="1803" y="252"/>
                </a:lnTo>
                <a:lnTo>
                  <a:pt x="1803" y="240"/>
                </a:lnTo>
                <a:lnTo>
                  <a:pt x="1804" y="224"/>
                </a:lnTo>
                <a:lnTo>
                  <a:pt x="1804" y="228"/>
                </a:lnTo>
                <a:lnTo>
                  <a:pt x="1804" y="226"/>
                </a:lnTo>
                <a:lnTo>
                  <a:pt x="1804" y="226"/>
                </a:lnTo>
                <a:lnTo>
                  <a:pt x="1805" y="228"/>
                </a:lnTo>
                <a:lnTo>
                  <a:pt x="1805" y="235"/>
                </a:lnTo>
                <a:lnTo>
                  <a:pt x="1805" y="222"/>
                </a:lnTo>
                <a:lnTo>
                  <a:pt x="1806" y="240"/>
                </a:lnTo>
                <a:lnTo>
                  <a:pt x="1806" y="231"/>
                </a:lnTo>
                <a:lnTo>
                  <a:pt x="1806" y="211"/>
                </a:lnTo>
                <a:lnTo>
                  <a:pt x="1806" y="222"/>
                </a:lnTo>
                <a:lnTo>
                  <a:pt x="1807" y="225"/>
                </a:lnTo>
                <a:lnTo>
                  <a:pt x="1807" y="195"/>
                </a:lnTo>
                <a:lnTo>
                  <a:pt x="1808" y="208"/>
                </a:lnTo>
                <a:lnTo>
                  <a:pt x="1808" y="219"/>
                </a:lnTo>
                <a:lnTo>
                  <a:pt x="1808" y="234"/>
                </a:lnTo>
                <a:lnTo>
                  <a:pt x="1808" y="228"/>
                </a:lnTo>
                <a:lnTo>
                  <a:pt x="1809" y="279"/>
                </a:lnTo>
                <a:lnTo>
                  <a:pt x="1809" y="267"/>
                </a:lnTo>
                <a:lnTo>
                  <a:pt x="1809" y="234"/>
                </a:lnTo>
                <a:lnTo>
                  <a:pt x="1809" y="263"/>
                </a:lnTo>
                <a:lnTo>
                  <a:pt x="1810" y="276"/>
                </a:lnTo>
                <a:lnTo>
                  <a:pt x="1810" y="237"/>
                </a:lnTo>
                <a:lnTo>
                  <a:pt x="1810" y="240"/>
                </a:lnTo>
                <a:lnTo>
                  <a:pt x="1811" y="263"/>
                </a:lnTo>
                <a:lnTo>
                  <a:pt x="1811" y="261"/>
                </a:lnTo>
                <a:lnTo>
                  <a:pt x="1811" y="254"/>
                </a:lnTo>
                <a:lnTo>
                  <a:pt x="1812" y="260"/>
                </a:lnTo>
                <a:lnTo>
                  <a:pt x="1812" y="264"/>
                </a:lnTo>
                <a:lnTo>
                  <a:pt x="1812" y="260"/>
                </a:lnTo>
                <a:lnTo>
                  <a:pt x="1813" y="273"/>
                </a:lnTo>
                <a:lnTo>
                  <a:pt x="1813" y="255"/>
                </a:lnTo>
                <a:lnTo>
                  <a:pt x="1813" y="250"/>
                </a:lnTo>
                <a:lnTo>
                  <a:pt x="1813" y="236"/>
                </a:lnTo>
                <a:lnTo>
                  <a:pt x="1814" y="241"/>
                </a:lnTo>
                <a:lnTo>
                  <a:pt x="1814" y="251"/>
                </a:lnTo>
                <a:lnTo>
                  <a:pt x="1815" y="224"/>
                </a:lnTo>
                <a:lnTo>
                  <a:pt x="1815" y="226"/>
                </a:lnTo>
                <a:lnTo>
                  <a:pt x="1815" y="245"/>
                </a:lnTo>
                <a:lnTo>
                  <a:pt x="1815" y="253"/>
                </a:lnTo>
                <a:lnTo>
                  <a:pt x="1816" y="249"/>
                </a:lnTo>
                <a:lnTo>
                  <a:pt x="1816" y="264"/>
                </a:lnTo>
                <a:lnTo>
                  <a:pt x="1816" y="249"/>
                </a:lnTo>
                <a:lnTo>
                  <a:pt x="1817" y="219"/>
                </a:lnTo>
                <a:lnTo>
                  <a:pt x="1817" y="219"/>
                </a:lnTo>
                <a:lnTo>
                  <a:pt x="1817" y="203"/>
                </a:lnTo>
                <a:lnTo>
                  <a:pt x="1817" y="232"/>
                </a:lnTo>
                <a:lnTo>
                  <a:pt x="1818" y="196"/>
                </a:lnTo>
                <a:lnTo>
                  <a:pt x="1818" y="203"/>
                </a:lnTo>
                <a:lnTo>
                  <a:pt x="1819" y="245"/>
                </a:lnTo>
                <a:lnTo>
                  <a:pt x="1819" y="235"/>
                </a:lnTo>
                <a:lnTo>
                  <a:pt x="1819" y="257"/>
                </a:lnTo>
                <a:lnTo>
                  <a:pt x="1819" y="247"/>
                </a:lnTo>
                <a:lnTo>
                  <a:pt x="1820" y="241"/>
                </a:lnTo>
                <a:lnTo>
                  <a:pt x="1820" y="246"/>
                </a:lnTo>
                <a:lnTo>
                  <a:pt x="1820" y="263"/>
                </a:lnTo>
                <a:lnTo>
                  <a:pt x="1821" y="260"/>
                </a:lnTo>
                <a:lnTo>
                  <a:pt x="1821" y="244"/>
                </a:lnTo>
                <a:lnTo>
                  <a:pt x="1821" y="251"/>
                </a:lnTo>
                <a:lnTo>
                  <a:pt x="1821" y="208"/>
                </a:lnTo>
                <a:lnTo>
                  <a:pt x="1822" y="222"/>
                </a:lnTo>
                <a:lnTo>
                  <a:pt x="1822" y="225"/>
                </a:lnTo>
                <a:lnTo>
                  <a:pt x="1823" y="231"/>
                </a:lnTo>
                <a:lnTo>
                  <a:pt x="1823" y="241"/>
                </a:lnTo>
                <a:lnTo>
                  <a:pt x="1823" y="253"/>
                </a:lnTo>
                <a:lnTo>
                  <a:pt x="1823" y="260"/>
                </a:lnTo>
                <a:lnTo>
                  <a:pt x="1824" y="266"/>
                </a:lnTo>
                <a:lnTo>
                  <a:pt x="1824" y="268"/>
                </a:lnTo>
                <a:lnTo>
                  <a:pt x="1824" y="286"/>
                </a:lnTo>
                <a:lnTo>
                  <a:pt x="1824" y="287"/>
                </a:lnTo>
                <a:lnTo>
                  <a:pt x="1825" y="284"/>
                </a:lnTo>
                <a:lnTo>
                  <a:pt x="1825" y="241"/>
                </a:lnTo>
                <a:lnTo>
                  <a:pt x="1826" y="235"/>
                </a:lnTo>
                <a:lnTo>
                  <a:pt x="1826" y="260"/>
                </a:lnTo>
                <a:lnTo>
                  <a:pt x="1826" y="278"/>
                </a:lnTo>
                <a:lnTo>
                  <a:pt x="1826" y="281"/>
                </a:lnTo>
                <a:lnTo>
                  <a:pt x="1827" y="285"/>
                </a:lnTo>
                <a:lnTo>
                  <a:pt x="1827" y="284"/>
                </a:lnTo>
                <a:lnTo>
                  <a:pt x="1827" y="272"/>
                </a:lnTo>
                <a:lnTo>
                  <a:pt x="1828" y="265"/>
                </a:lnTo>
                <a:lnTo>
                  <a:pt x="1828" y="258"/>
                </a:lnTo>
                <a:lnTo>
                  <a:pt x="1828" y="252"/>
                </a:lnTo>
                <a:lnTo>
                  <a:pt x="1828" y="267"/>
                </a:lnTo>
                <a:lnTo>
                  <a:pt x="1829" y="271"/>
                </a:lnTo>
                <a:lnTo>
                  <a:pt x="1829" y="258"/>
                </a:lnTo>
                <a:lnTo>
                  <a:pt x="1830" y="264"/>
                </a:lnTo>
                <a:lnTo>
                  <a:pt x="1830" y="250"/>
                </a:lnTo>
                <a:lnTo>
                  <a:pt x="1830" y="229"/>
                </a:lnTo>
                <a:lnTo>
                  <a:pt x="1830" y="248"/>
                </a:lnTo>
                <a:lnTo>
                  <a:pt x="1831" y="255"/>
                </a:lnTo>
                <a:lnTo>
                  <a:pt x="1831" y="248"/>
                </a:lnTo>
                <a:lnTo>
                  <a:pt x="1831" y="258"/>
                </a:lnTo>
                <a:lnTo>
                  <a:pt x="1832" y="266"/>
                </a:lnTo>
                <a:lnTo>
                  <a:pt x="1832" y="231"/>
                </a:lnTo>
                <a:lnTo>
                  <a:pt x="1832" y="248"/>
                </a:lnTo>
                <a:lnTo>
                  <a:pt x="1832" y="247"/>
                </a:lnTo>
                <a:lnTo>
                  <a:pt x="1833" y="242"/>
                </a:lnTo>
                <a:lnTo>
                  <a:pt x="1833" y="206"/>
                </a:lnTo>
                <a:lnTo>
                  <a:pt x="1834" y="216"/>
                </a:lnTo>
                <a:lnTo>
                  <a:pt x="1834" y="256"/>
                </a:lnTo>
                <a:lnTo>
                  <a:pt x="1834" y="250"/>
                </a:lnTo>
                <a:lnTo>
                  <a:pt x="1834" y="244"/>
                </a:lnTo>
                <a:lnTo>
                  <a:pt x="1835" y="253"/>
                </a:lnTo>
                <a:lnTo>
                  <a:pt x="1835" y="258"/>
                </a:lnTo>
                <a:lnTo>
                  <a:pt x="1835" y="276"/>
                </a:lnTo>
                <a:lnTo>
                  <a:pt x="1835" y="238"/>
                </a:lnTo>
                <a:lnTo>
                  <a:pt x="1836" y="240"/>
                </a:lnTo>
                <a:lnTo>
                  <a:pt x="1836" y="252"/>
                </a:lnTo>
                <a:lnTo>
                  <a:pt x="1837" y="274"/>
                </a:lnTo>
                <a:lnTo>
                  <a:pt x="1837" y="249"/>
                </a:lnTo>
                <a:lnTo>
                  <a:pt x="1837" y="234"/>
                </a:lnTo>
                <a:lnTo>
                  <a:pt x="1837" y="230"/>
                </a:lnTo>
                <a:lnTo>
                  <a:pt x="1838" y="219"/>
                </a:lnTo>
                <a:lnTo>
                  <a:pt x="1838" y="220"/>
                </a:lnTo>
                <a:lnTo>
                  <a:pt x="1838" y="224"/>
                </a:lnTo>
                <a:lnTo>
                  <a:pt x="1839" y="204"/>
                </a:lnTo>
                <a:lnTo>
                  <a:pt x="1839" y="227"/>
                </a:lnTo>
                <a:lnTo>
                  <a:pt x="1839" y="230"/>
                </a:lnTo>
                <a:lnTo>
                  <a:pt x="1839" y="222"/>
                </a:lnTo>
                <a:lnTo>
                  <a:pt x="1840" y="235"/>
                </a:lnTo>
                <a:lnTo>
                  <a:pt x="1840" y="228"/>
                </a:lnTo>
                <a:lnTo>
                  <a:pt x="1841" y="222"/>
                </a:lnTo>
                <a:lnTo>
                  <a:pt x="1841" y="254"/>
                </a:lnTo>
                <a:lnTo>
                  <a:pt x="1841" y="265"/>
                </a:lnTo>
                <a:lnTo>
                  <a:pt x="1841" y="305"/>
                </a:lnTo>
                <a:lnTo>
                  <a:pt x="1842" y="294"/>
                </a:lnTo>
                <a:lnTo>
                  <a:pt x="1842" y="248"/>
                </a:lnTo>
                <a:lnTo>
                  <a:pt x="1842" y="244"/>
                </a:lnTo>
                <a:lnTo>
                  <a:pt x="1843" y="251"/>
                </a:lnTo>
                <a:lnTo>
                  <a:pt x="1843" y="240"/>
                </a:lnTo>
                <a:lnTo>
                  <a:pt x="1843" y="227"/>
                </a:lnTo>
                <a:lnTo>
                  <a:pt x="1843" y="247"/>
                </a:lnTo>
                <a:lnTo>
                  <a:pt x="1844" y="245"/>
                </a:lnTo>
                <a:lnTo>
                  <a:pt x="1844" y="267"/>
                </a:lnTo>
                <a:lnTo>
                  <a:pt x="1845" y="272"/>
                </a:lnTo>
                <a:lnTo>
                  <a:pt x="1845" y="259"/>
                </a:lnTo>
                <a:lnTo>
                  <a:pt x="1845" y="265"/>
                </a:lnTo>
                <a:lnTo>
                  <a:pt x="1845" y="265"/>
                </a:lnTo>
                <a:lnTo>
                  <a:pt x="1846" y="261"/>
                </a:lnTo>
                <a:lnTo>
                  <a:pt x="1846" y="276"/>
                </a:lnTo>
                <a:lnTo>
                  <a:pt x="1846" y="251"/>
                </a:lnTo>
                <a:lnTo>
                  <a:pt x="1847" y="254"/>
                </a:lnTo>
                <a:lnTo>
                  <a:pt x="1847" y="283"/>
                </a:lnTo>
                <a:lnTo>
                  <a:pt x="1847" y="273"/>
                </a:lnTo>
                <a:lnTo>
                  <a:pt x="1848" y="256"/>
                </a:lnTo>
                <a:lnTo>
                  <a:pt x="1848" y="273"/>
                </a:lnTo>
                <a:lnTo>
                  <a:pt x="1848" y="262"/>
                </a:lnTo>
                <a:lnTo>
                  <a:pt x="1849" y="262"/>
                </a:lnTo>
                <a:lnTo>
                  <a:pt x="1849" y="222"/>
                </a:lnTo>
                <a:lnTo>
                  <a:pt x="1849" y="226"/>
                </a:lnTo>
                <a:lnTo>
                  <a:pt x="1849" y="237"/>
                </a:lnTo>
                <a:lnTo>
                  <a:pt x="1850" y="220"/>
                </a:lnTo>
                <a:lnTo>
                  <a:pt x="1850" y="187"/>
                </a:lnTo>
                <a:lnTo>
                  <a:pt x="1850" y="206"/>
                </a:lnTo>
                <a:lnTo>
                  <a:pt x="1850" y="235"/>
                </a:lnTo>
                <a:lnTo>
                  <a:pt x="1851" y="210"/>
                </a:lnTo>
                <a:lnTo>
                  <a:pt x="1851" y="236"/>
                </a:lnTo>
                <a:lnTo>
                  <a:pt x="1852" y="227"/>
                </a:lnTo>
                <a:lnTo>
                  <a:pt x="1852" y="218"/>
                </a:lnTo>
                <a:lnTo>
                  <a:pt x="1852" y="215"/>
                </a:lnTo>
                <a:lnTo>
                  <a:pt x="1852" y="250"/>
                </a:lnTo>
                <a:lnTo>
                  <a:pt x="1853" y="253"/>
                </a:lnTo>
                <a:lnTo>
                  <a:pt x="1853" y="275"/>
                </a:lnTo>
                <a:lnTo>
                  <a:pt x="1853" y="262"/>
                </a:lnTo>
                <a:lnTo>
                  <a:pt x="1854" y="239"/>
                </a:lnTo>
                <a:lnTo>
                  <a:pt x="1854" y="246"/>
                </a:lnTo>
                <a:lnTo>
                  <a:pt x="1854" y="236"/>
                </a:lnTo>
                <a:lnTo>
                  <a:pt x="1854" y="253"/>
                </a:lnTo>
                <a:lnTo>
                  <a:pt x="1855" y="248"/>
                </a:lnTo>
                <a:lnTo>
                  <a:pt x="1855" y="246"/>
                </a:lnTo>
                <a:lnTo>
                  <a:pt x="1856" y="248"/>
                </a:lnTo>
                <a:lnTo>
                  <a:pt x="1856" y="256"/>
                </a:lnTo>
                <a:lnTo>
                  <a:pt x="1856" y="271"/>
                </a:lnTo>
                <a:lnTo>
                  <a:pt x="1856" y="260"/>
                </a:lnTo>
                <a:lnTo>
                  <a:pt x="1857" y="257"/>
                </a:lnTo>
                <a:lnTo>
                  <a:pt x="1857" y="254"/>
                </a:lnTo>
                <a:lnTo>
                  <a:pt x="1857" y="247"/>
                </a:lnTo>
                <a:lnTo>
                  <a:pt x="1858" y="235"/>
                </a:lnTo>
                <a:lnTo>
                  <a:pt x="1858" y="218"/>
                </a:lnTo>
                <a:lnTo>
                  <a:pt x="1858" y="237"/>
                </a:lnTo>
                <a:lnTo>
                  <a:pt x="1859" y="233"/>
                </a:lnTo>
                <a:lnTo>
                  <a:pt x="1859" y="279"/>
                </a:lnTo>
                <a:lnTo>
                  <a:pt x="1859" y="249"/>
                </a:lnTo>
                <a:lnTo>
                  <a:pt x="1860" y="254"/>
                </a:lnTo>
                <a:lnTo>
                  <a:pt x="1860" y="261"/>
                </a:lnTo>
                <a:lnTo>
                  <a:pt x="1860" y="268"/>
                </a:lnTo>
                <a:lnTo>
                  <a:pt x="1860" y="266"/>
                </a:lnTo>
                <a:lnTo>
                  <a:pt x="1861" y="276"/>
                </a:lnTo>
                <a:lnTo>
                  <a:pt x="1861" y="283"/>
                </a:lnTo>
                <a:lnTo>
                  <a:pt x="1861" y="282"/>
                </a:lnTo>
                <a:lnTo>
                  <a:pt x="1862" y="291"/>
                </a:lnTo>
                <a:lnTo>
                  <a:pt x="1862" y="286"/>
                </a:lnTo>
                <a:lnTo>
                  <a:pt x="1862" y="301"/>
                </a:lnTo>
                <a:lnTo>
                  <a:pt x="1863" y="279"/>
                </a:lnTo>
                <a:lnTo>
                  <a:pt x="1863" y="275"/>
                </a:lnTo>
                <a:lnTo>
                  <a:pt x="1863" y="285"/>
                </a:lnTo>
                <a:lnTo>
                  <a:pt x="1864" y="300"/>
                </a:lnTo>
                <a:lnTo>
                  <a:pt x="1864" y="304"/>
                </a:lnTo>
                <a:lnTo>
                  <a:pt x="1864" y="279"/>
                </a:lnTo>
                <a:lnTo>
                  <a:pt x="1864" y="286"/>
                </a:lnTo>
                <a:lnTo>
                  <a:pt x="1865" y="307"/>
                </a:lnTo>
                <a:lnTo>
                  <a:pt x="1865" y="293"/>
                </a:lnTo>
                <a:lnTo>
                  <a:pt x="1865" y="297"/>
                </a:lnTo>
                <a:lnTo>
                  <a:pt x="1865" y="280"/>
                </a:lnTo>
                <a:lnTo>
                  <a:pt x="1866" y="272"/>
                </a:lnTo>
                <a:lnTo>
                  <a:pt x="1866" y="276"/>
                </a:lnTo>
                <a:lnTo>
                  <a:pt x="1867" y="283"/>
                </a:lnTo>
                <a:lnTo>
                  <a:pt x="1867" y="282"/>
                </a:lnTo>
                <a:lnTo>
                  <a:pt x="1867" y="292"/>
                </a:lnTo>
                <a:lnTo>
                  <a:pt x="1867" y="301"/>
                </a:lnTo>
                <a:lnTo>
                  <a:pt x="1868" y="278"/>
                </a:lnTo>
                <a:lnTo>
                  <a:pt x="1868" y="275"/>
                </a:lnTo>
                <a:lnTo>
                  <a:pt x="1868" y="290"/>
                </a:lnTo>
                <a:lnTo>
                  <a:pt x="1869" y="280"/>
                </a:lnTo>
                <a:lnTo>
                  <a:pt x="1869" y="307"/>
                </a:lnTo>
                <a:lnTo>
                  <a:pt x="1869" y="305"/>
                </a:lnTo>
                <a:lnTo>
                  <a:pt x="1870" y="286"/>
                </a:lnTo>
                <a:lnTo>
                  <a:pt x="1870" y="268"/>
                </a:lnTo>
                <a:lnTo>
                  <a:pt x="1870" y="262"/>
                </a:lnTo>
                <a:lnTo>
                  <a:pt x="1871" y="265"/>
                </a:lnTo>
                <a:lnTo>
                  <a:pt x="1871" y="266"/>
                </a:lnTo>
                <a:lnTo>
                  <a:pt x="1871" y="267"/>
                </a:lnTo>
                <a:lnTo>
                  <a:pt x="1871" y="253"/>
                </a:lnTo>
                <a:lnTo>
                  <a:pt x="1872" y="272"/>
                </a:lnTo>
                <a:lnTo>
                  <a:pt x="1872" y="260"/>
                </a:lnTo>
                <a:lnTo>
                  <a:pt x="1872" y="255"/>
                </a:lnTo>
                <a:lnTo>
                  <a:pt x="1873" y="251"/>
                </a:lnTo>
                <a:lnTo>
                  <a:pt x="1873" y="254"/>
                </a:lnTo>
                <a:lnTo>
                  <a:pt x="1873" y="240"/>
                </a:lnTo>
                <a:lnTo>
                  <a:pt x="1874" y="270"/>
                </a:lnTo>
                <a:lnTo>
                  <a:pt x="1874" y="282"/>
                </a:lnTo>
                <a:lnTo>
                  <a:pt x="1874" y="272"/>
                </a:lnTo>
                <a:lnTo>
                  <a:pt x="1875" y="251"/>
                </a:lnTo>
                <a:lnTo>
                  <a:pt x="1875" y="256"/>
                </a:lnTo>
                <a:lnTo>
                  <a:pt x="1875" y="242"/>
                </a:lnTo>
                <a:lnTo>
                  <a:pt x="1875" y="252"/>
                </a:lnTo>
                <a:lnTo>
                  <a:pt x="1876" y="253"/>
                </a:lnTo>
                <a:lnTo>
                  <a:pt x="1876" y="263"/>
                </a:lnTo>
                <a:lnTo>
                  <a:pt x="1877" y="269"/>
                </a:lnTo>
                <a:lnTo>
                  <a:pt x="1877" y="283"/>
                </a:lnTo>
                <a:lnTo>
                  <a:pt x="1877" y="280"/>
                </a:lnTo>
                <a:lnTo>
                  <a:pt x="1877" y="265"/>
                </a:lnTo>
                <a:lnTo>
                  <a:pt x="1878" y="283"/>
                </a:lnTo>
                <a:lnTo>
                  <a:pt x="1878" y="289"/>
                </a:lnTo>
                <a:lnTo>
                  <a:pt x="1878" y="300"/>
                </a:lnTo>
                <a:lnTo>
                  <a:pt x="1878" y="292"/>
                </a:lnTo>
                <a:lnTo>
                  <a:pt x="1879" y="259"/>
                </a:lnTo>
                <a:lnTo>
                  <a:pt x="1879" y="243"/>
                </a:lnTo>
                <a:lnTo>
                  <a:pt x="1879" y="256"/>
                </a:lnTo>
                <a:lnTo>
                  <a:pt x="1880" y="262"/>
                </a:lnTo>
                <a:lnTo>
                  <a:pt x="1880" y="270"/>
                </a:lnTo>
                <a:lnTo>
                  <a:pt x="1881" y="253"/>
                </a:lnTo>
                <a:lnTo>
                  <a:pt x="1881" y="242"/>
                </a:lnTo>
                <a:lnTo>
                  <a:pt x="1881" y="242"/>
                </a:lnTo>
                <a:lnTo>
                  <a:pt x="1881" y="254"/>
                </a:lnTo>
                <a:lnTo>
                  <a:pt x="1882" y="283"/>
                </a:lnTo>
                <a:lnTo>
                  <a:pt x="1882" y="276"/>
                </a:lnTo>
                <a:lnTo>
                  <a:pt x="1882" y="262"/>
                </a:lnTo>
                <a:lnTo>
                  <a:pt x="1882" y="244"/>
                </a:lnTo>
                <a:lnTo>
                  <a:pt x="1883" y="233"/>
                </a:lnTo>
                <a:lnTo>
                  <a:pt x="1883" y="250"/>
                </a:lnTo>
                <a:lnTo>
                  <a:pt x="1883" y="229"/>
                </a:lnTo>
                <a:lnTo>
                  <a:pt x="1884" y="239"/>
                </a:lnTo>
                <a:lnTo>
                  <a:pt x="1884" y="235"/>
                </a:lnTo>
                <a:lnTo>
                  <a:pt x="1884" y="236"/>
                </a:lnTo>
                <a:lnTo>
                  <a:pt x="1885" y="221"/>
                </a:lnTo>
                <a:lnTo>
                  <a:pt x="1885" y="228"/>
                </a:lnTo>
                <a:lnTo>
                  <a:pt x="1885" y="221"/>
                </a:lnTo>
                <a:lnTo>
                  <a:pt x="1886" y="252"/>
                </a:lnTo>
                <a:lnTo>
                  <a:pt x="1886" y="256"/>
                </a:lnTo>
                <a:lnTo>
                  <a:pt x="1886" y="280"/>
                </a:lnTo>
                <a:lnTo>
                  <a:pt x="1886" y="272"/>
                </a:lnTo>
                <a:lnTo>
                  <a:pt x="1887" y="278"/>
                </a:lnTo>
                <a:lnTo>
                  <a:pt x="1887" y="265"/>
                </a:lnTo>
                <a:lnTo>
                  <a:pt x="1888" y="271"/>
                </a:lnTo>
                <a:lnTo>
                  <a:pt x="1888" y="249"/>
                </a:lnTo>
                <a:lnTo>
                  <a:pt x="1888" y="273"/>
                </a:lnTo>
                <a:lnTo>
                  <a:pt x="1888" y="279"/>
                </a:lnTo>
                <a:lnTo>
                  <a:pt x="1889" y="286"/>
                </a:lnTo>
                <a:lnTo>
                  <a:pt x="1889" y="286"/>
                </a:lnTo>
                <a:lnTo>
                  <a:pt x="1889" y="300"/>
                </a:lnTo>
                <a:lnTo>
                  <a:pt x="1890" y="285"/>
                </a:lnTo>
                <a:lnTo>
                  <a:pt x="1890" y="314"/>
                </a:lnTo>
                <a:lnTo>
                  <a:pt x="1890" y="292"/>
                </a:lnTo>
                <a:lnTo>
                  <a:pt x="1890" y="280"/>
                </a:lnTo>
                <a:lnTo>
                  <a:pt x="1891" y="259"/>
                </a:lnTo>
                <a:lnTo>
                  <a:pt x="1891" y="249"/>
                </a:lnTo>
                <a:lnTo>
                  <a:pt x="1892" y="245"/>
                </a:lnTo>
                <a:lnTo>
                  <a:pt x="1892" y="272"/>
                </a:lnTo>
                <a:lnTo>
                  <a:pt x="1892" y="257"/>
                </a:lnTo>
                <a:lnTo>
                  <a:pt x="1892" y="242"/>
                </a:lnTo>
                <a:lnTo>
                  <a:pt x="1893" y="280"/>
                </a:lnTo>
                <a:lnTo>
                  <a:pt x="1893" y="281"/>
                </a:lnTo>
                <a:lnTo>
                  <a:pt x="1893" y="298"/>
                </a:lnTo>
                <a:lnTo>
                  <a:pt x="1893" y="274"/>
                </a:lnTo>
                <a:lnTo>
                  <a:pt x="1894" y="268"/>
                </a:lnTo>
                <a:lnTo>
                  <a:pt x="1894" y="278"/>
                </a:lnTo>
                <a:lnTo>
                  <a:pt x="1894" y="302"/>
                </a:lnTo>
                <a:lnTo>
                  <a:pt x="1895" y="231"/>
                </a:lnTo>
                <a:lnTo>
                  <a:pt x="1895" y="218"/>
                </a:lnTo>
                <a:lnTo>
                  <a:pt x="1895" y="256"/>
                </a:lnTo>
                <a:lnTo>
                  <a:pt x="1896" y="270"/>
                </a:lnTo>
                <a:lnTo>
                  <a:pt x="1896" y="257"/>
                </a:lnTo>
                <a:lnTo>
                  <a:pt x="1896" y="241"/>
                </a:lnTo>
                <a:lnTo>
                  <a:pt x="1897" y="253"/>
                </a:lnTo>
                <a:lnTo>
                  <a:pt x="1897" y="280"/>
                </a:lnTo>
                <a:lnTo>
                  <a:pt x="1897" y="277"/>
                </a:lnTo>
                <a:lnTo>
                  <a:pt x="1897" y="294"/>
                </a:lnTo>
                <a:lnTo>
                  <a:pt x="1898" y="273"/>
                </a:lnTo>
                <a:lnTo>
                  <a:pt x="1898" y="295"/>
                </a:lnTo>
                <a:lnTo>
                  <a:pt x="1899" y="285"/>
                </a:lnTo>
                <a:lnTo>
                  <a:pt x="1899" y="249"/>
                </a:lnTo>
                <a:lnTo>
                  <a:pt x="1899" y="303"/>
                </a:lnTo>
                <a:lnTo>
                  <a:pt x="1899" y="298"/>
                </a:lnTo>
                <a:lnTo>
                  <a:pt x="1900" y="267"/>
                </a:lnTo>
                <a:lnTo>
                  <a:pt x="1900" y="276"/>
                </a:lnTo>
                <a:lnTo>
                  <a:pt x="1900" y="273"/>
                </a:lnTo>
                <a:lnTo>
                  <a:pt x="1901" y="274"/>
                </a:lnTo>
                <a:lnTo>
                  <a:pt x="1901" y="279"/>
                </a:lnTo>
                <a:lnTo>
                  <a:pt x="1901" y="281"/>
                </a:lnTo>
                <a:lnTo>
                  <a:pt x="1901" y="285"/>
                </a:lnTo>
                <a:lnTo>
                  <a:pt x="1902" y="295"/>
                </a:lnTo>
                <a:lnTo>
                  <a:pt x="1902" y="295"/>
                </a:lnTo>
                <a:lnTo>
                  <a:pt x="1903" y="290"/>
                </a:lnTo>
                <a:lnTo>
                  <a:pt x="1903" y="276"/>
                </a:lnTo>
                <a:lnTo>
                  <a:pt x="1903" y="265"/>
                </a:lnTo>
                <a:lnTo>
                  <a:pt x="1903" y="276"/>
                </a:lnTo>
                <a:lnTo>
                  <a:pt x="1904" y="265"/>
                </a:lnTo>
                <a:lnTo>
                  <a:pt x="1904" y="229"/>
                </a:lnTo>
                <a:lnTo>
                  <a:pt x="1904" y="250"/>
                </a:lnTo>
                <a:lnTo>
                  <a:pt x="1905" y="250"/>
                </a:lnTo>
                <a:lnTo>
                  <a:pt x="1905" y="244"/>
                </a:lnTo>
                <a:lnTo>
                  <a:pt x="1905" y="244"/>
                </a:lnTo>
                <a:lnTo>
                  <a:pt x="1905" y="227"/>
                </a:lnTo>
                <a:lnTo>
                  <a:pt x="1906" y="229"/>
                </a:lnTo>
                <a:lnTo>
                  <a:pt x="1906" y="226"/>
                </a:lnTo>
                <a:lnTo>
                  <a:pt x="1907" y="258"/>
                </a:lnTo>
                <a:lnTo>
                  <a:pt x="1907" y="264"/>
                </a:lnTo>
                <a:lnTo>
                  <a:pt x="1907" y="251"/>
                </a:lnTo>
                <a:lnTo>
                  <a:pt x="1907" y="214"/>
                </a:lnTo>
                <a:lnTo>
                  <a:pt x="1908" y="255"/>
                </a:lnTo>
                <a:lnTo>
                  <a:pt x="1908" y="219"/>
                </a:lnTo>
                <a:lnTo>
                  <a:pt x="1908" y="230"/>
                </a:lnTo>
                <a:lnTo>
                  <a:pt x="1908" y="258"/>
                </a:lnTo>
                <a:lnTo>
                  <a:pt x="1909" y="267"/>
                </a:lnTo>
                <a:lnTo>
                  <a:pt x="1909" y="266"/>
                </a:lnTo>
                <a:lnTo>
                  <a:pt x="1910" y="270"/>
                </a:lnTo>
                <a:lnTo>
                  <a:pt x="1910" y="299"/>
                </a:lnTo>
                <a:lnTo>
                  <a:pt x="1910" y="300"/>
                </a:lnTo>
                <a:lnTo>
                  <a:pt x="1910" y="301"/>
                </a:lnTo>
                <a:lnTo>
                  <a:pt x="1911" y="295"/>
                </a:lnTo>
                <a:lnTo>
                  <a:pt x="1911" y="289"/>
                </a:lnTo>
                <a:lnTo>
                  <a:pt x="1911" y="273"/>
                </a:lnTo>
                <a:lnTo>
                  <a:pt x="1912" y="290"/>
                </a:lnTo>
                <a:lnTo>
                  <a:pt x="1912" y="282"/>
                </a:lnTo>
                <a:lnTo>
                  <a:pt x="1912" y="291"/>
                </a:lnTo>
                <a:lnTo>
                  <a:pt x="1912" y="278"/>
                </a:lnTo>
                <a:lnTo>
                  <a:pt x="1913" y="279"/>
                </a:lnTo>
                <a:lnTo>
                  <a:pt x="1913" y="289"/>
                </a:lnTo>
                <a:lnTo>
                  <a:pt x="1914" y="310"/>
                </a:lnTo>
                <a:lnTo>
                  <a:pt x="1914" y="288"/>
                </a:lnTo>
                <a:lnTo>
                  <a:pt x="1914" y="275"/>
                </a:lnTo>
                <a:lnTo>
                  <a:pt x="1914" y="276"/>
                </a:lnTo>
                <a:lnTo>
                  <a:pt x="1915" y="247"/>
                </a:lnTo>
                <a:lnTo>
                  <a:pt x="1915" y="210"/>
                </a:lnTo>
                <a:lnTo>
                  <a:pt x="1915" y="212"/>
                </a:lnTo>
                <a:lnTo>
                  <a:pt x="1916" y="223"/>
                </a:lnTo>
                <a:lnTo>
                  <a:pt x="1916" y="204"/>
                </a:lnTo>
                <a:lnTo>
                  <a:pt x="1916" y="206"/>
                </a:lnTo>
                <a:lnTo>
                  <a:pt x="1916" y="182"/>
                </a:lnTo>
                <a:lnTo>
                  <a:pt x="1917" y="218"/>
                </a:lnTo>
                <a:lnTo>
                  <a:pt x="1917" y="223"/>
                </a:lnTo>
                <a:lnTo>
                  <a:pt x="1918" y="250"/>
                </a:lnTo>
                <a:lnTo>
                  <a:pt x="1918" y="261"/>
                </a:lnTo>
                <a:lnTo>
                  <a:pt x="1918" y="251"/>
                </a:lnTo>
                <a:lnTo>
                  <a:pt x="1918" y="251"/>
                </a:lnTo>
                <a:lnTo>
                  <a:pt x="1919" y="244"/>
                </a:lnTo>
                <a:lnTo>
                  <a:pt x="1919" y="264"/>
                </a:lnTo>
                <a:lnTo>
                  <a:pt x="1919" y="252"/>
                </a:lnTo>
                <a:lnTo>
                  <a:pt x="1919" y="250"/>
                </a:lnTo>
                <a:lnTo>
                  <a:pt x="1920" y="280"/>
                </a:lnTo>
                <a:lnTo>
                  <a:pt x="1920" y="271"/>
                </a:lnTo>
                <a:lnTo>
                  <a:pt x="1921" y="271"/>
                </a:lnTo>
                <a:lnTo>
                  <a:pt x="1921" y="262"/>
                </a:lnTo>
                <a:lnTo>
                  <a:pt x="1921" y="259"/>
                </a:lnTo>
                <a:lnTo>
                  <a:pt x="1922" y="257"/>
                </a:lnTo>
                <a:lnTo>
                  <a:pt x="1922" y="273"/>
                </a:lnTo>
                <a:lnTo>
                  <a:pt x="1922" y="275"/>
                </a:lnTo>
                <a:lnTo>
                  <a:pt x="1922" y="252"/>
                </a:lnTo>
                <a:lnTo>
                  <a:pt x="1923" y="255"/>
                </a:lnTo>
                <a:lnTo>
                  <a:pt x="1923" y="237"/>
                </a:lnTo>
                <a:lnTo>
                  <a:pt x="1923" y="238"/>
                </a:lnTo>
                <a:lnTo>
                  <a:pt x="1923" y="239"/>
                </a:lnTo>
                <a:lnTo>
                  <a:pt x="1924" y="254"/>
                </a:lnTo>
                <a:lnTo>
                  <a:pt x="1924" y="258"/>
                </a:lnTo>
                <a:lnTo>
                  <a:pt x="1925" y="265"/>
                </a:lnTo>
                <a:lnTo>
                  <a:pt x="1925" y="283"/>
                </a:lnTo>
                <a:lnTo>
                  <a:pt x="1925" y="277"/>
                </a:lnTo>
                <a:lnTo>
                  <a:pt x="1925" y="281"/>
                </a:lnTo>
                <a:lnTo>
                  <a:pt x="1926" y="268"/>
                </a:lnTo>
                <a:lnTo>
                  <a:pt x="1926" y="280"/>
                </a:lnTo>
                <a:lnTo>
                  <a:pt x="1926" y="279"/>
                </a:lnTo>
                <a:lnTo>
                  <a:pt x="1927" y="272"/>
                </a:lnTo>
                <a:lnTo>
                  <a:pt x="1927" y="249"/>
                </a:lnTo>
                <a:lnTo>
                  <a:pt x="1927" y="231"/>
                </a:lnTo>
                <a:lnTo>
                  <a:pt x="1927" y="270"/>
                </a:lnTo>
                <a:lnTo>
                  <a:pt x="1928" y="258"/>
                </a:lnTo>
                <a:lnTo>
                  <a:pt x="1928" y="269"/>
                </a:lnTo>
                <a:lnTo>
                  <a:pt x="1929" y="241"/>
                </a:lnTo>
                <a:lnTo>
                  <a:pt x="1929" y="233"/>
                </a:lnTo>
                <a:lnTo>
                  <a:pt x="1929" y="238"/>
                </a:lnTo>
                <a:lnTo>
                  <a:pt x="1929" y="248"/>
                </a:lnTo>
                <a:lnTo>
                  <a:pt x="1930" y="261"/>
                </a:lnTo>
                <a:lnTo>
                  <a:pt x="1930" y="283"/>
                </a:lnTo>
                <a:lnTo>
                  <a:pt x="1930" y="275"/>
                </a:lnTo>
                <a:lnTo>
                  <a:pt x="1931" y="265"/>
                </a:lnTo>
                <a:lnTo>
                  <a:pt x="1931" y="235"/>
                </a:lnTo>
                <a:lnTo>
                  <a:pt x="1931" y="220"/>
                </a:lnTo>
                <a:lnTo>
                  <a:pt x="1932" y="250"/>
                </a:lnTo>
                <a:lnTo>
                  <a:pt x="1932" y="256"/>
                </a:lnTo>
                <a:lnTo>
                  <a:pt x="1932" y="255"/>
                </a:lnTo>
                <a:lnTo>
                  <a:pt x="1933" y="279"/>
                </a:lnTo>
                <a:lnTo>
                  <a:pt x="1933" y="277"/>
                </a:lnTo>
                <a:lnTo>
                  <a:pt x="1933" y="297"/>
                </a:lnTo>
                <a:lnTo>
                  <a:pt x="1933" y="290"/>
                </a:lnTo>
                <a:lnTo>
                  <a:pt x="1934" y="290"/>
                </a:lnTo>
                <a:lnTo>
                  <a:pt x="1934" y="302"/>
                </a:lnTo>
                <a:lnTo>
                  <a:pt x="1934" y="268"/>
                </a:lnTo>
                <a:lnTo>
                  <a:pt x="1934" y="293"/>
                </a:lnTo>
                <a:lnTo>
                  <a:pt x="1935" y="280"/>
                </a:lnTo>
                <a:lnTo>
                  <a:pt x="1935" y="276"/>
                </a:lnTo>
                <a:lnTo>
                  <a:pt x="1936" y="275"/>
                </a:lnTo>
                <a:lnTo>
                  <a:pt x="1936" y="285"/>
                </a:lnTo>
                <a:lnTo>
                  <a:pt x="1936" y="262"/>
                </a:lnTo>
                <a:lnTo>
                  <a:pt x="1936" y="273"/>
                </a:lnTo>
                <a:lnTo>
                  <a:pt x="1937" y="259"/>
                </a:lnTo>
                <a:lnTo>
                  <a:pt x="1937" y="284"/>
                </a:lnTo>
                <a:lnTo>
                  <a:pt x="1937" y="262"/>
                </a:lnTo>
                <a:lnTo>
                  <a:pt x="1938" y="250"/>
                </a:lnTo>
                <a:lnTo>
                  <a:pt x="1938" y="241"/>
                </a:lnTo>
                <a:lnTo>
                  <a:pt x="1938" y="263"/>
                </a:lnTo>
                <a:lnTo>
                  <a:pt x="1938" y="278"/>
                </a:lnTo>
                <a:lnTo>
                  <a:pt x="1939" y="297"/>
                </a:lnTo>
                <a:lnTo>
                  <a:pt x="1939" y="297"/>
                </a:lnTo>
                <a:lnTo>
                  <a:pt x="1940" y="273"/>
                </a:lnTo>
                <a:lnTo>
                  <a:pt x="1940" y="230"/>
                </a:lnTo>
                <a:lnTo>
                  <a:pt x="1940" y="258"/>
                </a:lnTo>
                <a:lnTo>
                  <a:pt x="1940" y="243"/>
                </a:lnTo>
                <a:lnTo>
                  <a:pt x="1941" y="243"/>
                </a:lnTo>
                <a:lnTo>
                  <a:pt x="1941" y="283"/>
                </a:lnTo>
                <a:lnTo>
                  <a:pt x="1941" y="305"/>
                </a:lnTo>
                <a:lnTo>
                  <a:pt x="1942" y="294"/>
                </a:lnTo>
                <a:lnTo>
                  <a:pt x="1942" y="294"/>
                </a:lnTo>
                <a:lnTo>
                  <a:pt x="1942" y="291"/>
                </a:lnTo>
                <a:lnTo>
                  <a:pt x="1943" y="286"/>
                </a:lnTo>
                <a:lnTo>
                  <a:pt x="1943" y="302"/>
                </a:lnTo>
                <a:lnTo>
                  <a:pt x="1943" y="283"/>
                </a:lnTo>
                <a:lnTo>
                  <a:pt x="1944" y="295"/>
                </a:lnTo>
                <a:lnTo>
                  <a:pt x="1944" y="312"/>
                </a:lnTo>
                <a:lnTo>
                  <a:pt x="1944" y="306"/>
                </a:lnTo>
                <a:lnTo>
                  <a:pt x="1944" y="295"/>
                </a:lnTo>
                <a:lnTo>
                  <a:pt x="1945" y="308"/>
                </a:lnTo>
                <a:lnTo>
                  <a:pt x="1945" y="315"/>
                </a:lnTo>
                <a:lnTo>
                  <a:pt x="1945" y="305"/>
                </a:lnTo>
                <a:lnTo>
                  <a:pt x="1946" y="313"/>
                </a:lnTo>
                <a:lnTo>
                  <a:pt x="1946" y="313"/>
                </a:lnTo>
                <a:lnTo>
                  <a:pt x="1946" y="323"/>
                </a:lnTo>
                <a:lnTo>
                  <a:pt x="1947" y="297"/>
                </a:lnTo>
                <a:lnTo>
                  <a:pt x="1947" y="317"/>
                </a:lnTo>
                <a:lnTo>
                  <a:pt x="1947" y="306"/>
                </a:lnTo>
                <a:lnTo>
                  <a:pt x="1948" y="262"/>
                </a:lnTo>
                <a:lnTo>
                  <a:pt x="1948" y="287"/>
                </a:lnTo>
                <a:lnTo>
                  <a:pt x="1948" y="289"/>
                </a:lnTo>
                <a:lnTo>
                  <a:pt x="1948" y="293"/>
                </a:lnTo>
                <a:lnTo>
                  <a:pt x="1949" y="299"/>
                </a:lnTo>
                <a:lnTo>
                  <a:pt x="1949" y="294"/>
                </a:lnTo>
                <a:lnTo>
                  <a:pt x="1950" y="291"/>
                </a:lnTo>
                <a:lnTo>
                  <a:pt x="1950" y="298"/>
                </a:lnTo>
                <a:lnTo>
                  <a:pt x="1950" y="328"/>
                </a:lnTo>
                <a:lnTo>
                  <a:pt x="1950" y="299"/>
                </a:lnTo>
                <a:lnTo>
                  <a:pt x="1951" y="301"/>
                </a:lnTo>
                <a:lnTo>
                  <a:pt x="1951" y="298"/>
                </a:lnTo>
                <a:lnTo>
                  <a:pt x="1951" y="305"/>
                </a:lnTo>
                <a:lnTo>
                  <a:pt x="1951" y="315"/>
                </a:lnTo>
                <a:lnTo>
                  <a:pt x="1952" y="319"/>
                </a:lnTo>
                <a:lnTo>
                  <a:pt x="1952" y="294"/>
                </a:lnTo>
                <a:lnTo>
                  <a:pt x="1952" y="300"/>
                </a:lnTo>
                <a:lnTo>
                  <a:pt x="1953" y="290"/>
                </a:lnTo>
                <a:lnTo>
                  <a:pt x="1953" y="299"/>
                </a:lnTo>
                <a:lnTo>
                  <a:pt x="1953" y="295"/>
                </a:lnTo>
                <a:lnTo>
                  <a:pt x="1954" y="293"/>
                </a:lnTo>
                <a:lnTo>
                  <a:pt x="1954" y="294"/>
                </a:lnTo>
                <a:lnTo>
                  <a:pt x="1954" y="315"/>
                </a:lnTo>
                <a:lnTo>
                  <a:pt x="1955" y="313"/>
                </a:lnTo>
                <a:lnTo>
                  <a:pt x="1955" y="314"/>
                </a:lnTo>
                <a:lnTo>
                  <a:pt x="1955" y="272"/>
                </a:lnTo>
                <a:lnTo>
                  <a:pt x="1955" y="246"/>
                </a:lnTo>
                <a:lnTo>
                  <a:pt x="1956" y="252"/>
                </a:lnTo>
                <a:lnTo>
                  <a:pt x="1956" y="270"/>
                </a:lnTo>
                <a:lnTo>
                  <a:pt x="1956" y="250"/>
                </a:lnTo>
                <a:lnTo>
                  <a:pt x="1957" y="245"/>
                </a:lnTo>
                <a:lnTo>
                  <a:pt x="1957" y="249"/>
                </a:lnTo>
                <a:lnTo>
                  <a:pt x="1957" y="258"/>
                </a:lnTo>
                <a:lnTo>
                  <a:pt x="1958" y="277"/>
                </a:lnTo>
                <a:lnTo>
                  <a:pt x="1958" y="294"/>
                </a:lnTo>
                <a:lnTo>
                  <a:pt x="1958" y="257"/>
                </a:lnTo>
                <a:lnTo>
                  <a:pt x="1959" y="258"/>
                </a:lnTo>
                <a:lnTo>
                  <a:pt x="1959" y="271"/>
                </a:lnTo>
                <a:lnTo>
                  <a:pt x="1959" y="262"/>
                </a:lnTo>
                <a:lnTo>
                  <a:pt x="1959" y="255"/>
                </a:lnTo>
                <a:lnTo>
                  <a:pt x="1960" y="269"/>
                </a:lnTo>
                <a:lnTo>
                  <a:pt x="1960" y="280"/>
                </a:lnTo>
                <a:lnTo>
                  <a:pt x="1961" y="264"/>
                </a:lnTo>
                <a:lnTo>
                  <a:pt x="1961" y="256"/>
                </a:lnTo>
                <a:lnTo>
                  <a:pt x="1961" y="265"/>
                </a:lnTo>
                <a:lnTo>
                  <a:pt x="1961" y="269"/>
                </a:lnTo>
                <a:lnTo>
                  <a:pt x="1962" y="262"/>
                </a:lnTo>
                <a:lnTo>
                  <a:pt x="1962" y="280"/>
                </a:lnTo>
                <a:lnTo>
                  <a:pt x="1962" y="250"/>
                </a:lnTo>
                <a:lnTo>
                  <a:pt x="1963" y="236"/>
                </a:lnTo>
                <a:lnTo>
                  <a:pt x="1963" y="250"/>
                </a:lnTo>
                <a:lnTo>
                  <a:pt x="1963" y="268"/>
                </a:lnTo>
                <a:lnTo>
                  <a:pt x="1963" y="225"/>
                </a:lnTo>
                <a:lnTo>
                  <a:pt x="1964" y="237"/>
                </a:lnTo>
                <a:lnTo>
                  <a:pt x="1964" y="244"/>
                </a:lnTo>
                <a:lnTo>
                  <a:pt x="1965" y="247"/>
                </a:lnTo>
                <a:lnTo>
                  <a:pt x="1965" y="245"/>
                </a:lnTo>
                <a:lnTo>
                  <a:pt x="1965" y="260"/>
                </a:lnTo>
                <a:lnTo>
                  <a:pt x="1965" y="270"/>
                </a:lnTo>
                <a:lnTo>
                  <a:pt x="1966" y="266"/>
                </a:lnTo>
                <a:lnTo>
                  <a:pt x="1966" y="262"/>
                </a:lnTo>
                <a:lnTo>
                  <a:pt x="1966" y="271"/>
                </a:lnTo>
                <a:lnTo>
                  <a:pt x="1966" y="274"/>
                </a:lnTo>
                <a:lnTo>
                  <a:pt x="1967" y="251"/>
                </a:lnTo>
                <a:lnTo>
                  <a:pt x="1967" y="241"/>
                </a:lnTo>
                <a:lnTo>
                  <a:pt x="1967" y="231"/>
                </a:lnTo>
                <a:lnTo>
                  <a:pt x="1968" y="222"/>
                </a:lnTo>
                <a:lnTo>
                  <a:pt x="1968" y="230"/>
                </a:lnTo>
                <a:lnTo>
                  <a:pt x="1968" y="224"/>
                </a:lnTo>
                <a:lnTo>
                  <a:pt x="1969" y="226"/>
                </a:lnTo>
                <a:lnTo>
                  <a:pt x="1969" y="214"/>
                </a:lnTo>
                <a:lnTo>
                  <a:pt x="1969" y="208"/>
                </a:lnTo>
                <a:lnTo>
                  <a:pt x="1970" y="209"/>
                </a:lnTo>
                <a:lnTo>
                  <a:pt x="1970" y="220"/>
                </a:lnTo>
                <a:lnTo>
                  <a:pt x="1970" y="221"/>
                </a:lnTo>
                <a:lnTo>
                  <a:pt x="1970" y="233"/>
                </a:lnTo>
                <a:lnTo>
                  <a:pt x="1971" y="230"/>
                </a:lnTo>
                <a:lnTo>
                  <a:pt x="1971" y="232"/>
                </a:lnTo>
                <a:lnTo>
                  <a:pt x="1972" y="260"/>
                </a:lnTo>
                <a:lnTo>
                  <a:pt x="1972" y="260"/>
                </a:lnTo>
                <a:lnTo>
                  <a:pt x="1972" y="237"/>
                </a:lnTo>
                <a:lnTo>
                  <a:pt x="1972" y="275"/>
                </a:lnTo>
                <a:lnTo>
                  <a:pt x="1973" y="254"/>
                </a:lnTo>
                <a:lnTo>
                  <a:pt x="1973" y="243"/>
                </a:lnTo>
                <a:lnTo>
                  <a:pt x="1973" y="259"/>
                </a:lnTo>
                <a:lnTo>
                  <a:pt x="1974" y="242"/>
                </a:lnTo>
                <a:lnTo>
                  <a:pt x="1974" y="255"/>
                </a:lnTo>
                <a:lnTo>
                  <a:pt x="1974" y="244"/>
                </a:lnTo>
                <a:lnTo>
                  <a:pt x="1974" y="257"/>
                </a:lnTo>
                <a:lnTo>
                  <a:pt x="1975" y="231"/>
                </a:lnTo>
                <a:lnTo>
                  <a:pt x="1975" y="242"/>
                </a:lnTo>
                <a:lnTo>
                  <a:pt x="1976" y="261"/>
                </a:lnTo>
                <a:lnTo>
                  <a:pt x="1976" y="250"/>
                </a:lnTo>
                <a:lnTo>
                  <a:pt x="1976" y="252"/>
                </a:lnTo>
                <a:lnTo>
                  <a:pt x="1976" y="274"/>
                </a:lnTo>
                <a:lnTo>
                  <a:pt x="1977" y="252"/>
                </a:lnTo>
                <a:lnTo>
                  <a:pt x="1977" y="224"/>
                </a:lnTo>
                <a:lnTo>
                  <a:pt x="1977" y="221"/>
                </a:lnTo>
                <a:lnTo>
                  <a:pt x="1977" y="220"/>
                </a:lnTo>
                <a:lnTo>
                  <a:pt x="1978" y="223"/>
                </a:lnTo>
                <a:lnTo>
                  <a:pt x="1978" y="239"/>
                </a:lnTo>
                <a:lnTo>
                  <a:pt x="1978" y="235"/>
                </a:lnTo>
                <a:lnTo>
                  <a:pt x="1979" y="223"/>
                </a:lnTo>
                <a:lnTo>
                  <a:pt x="1979" y="214"/>
                </a:lnTo>
                <a:lnTo>
                  <a:pt x="1979" y="230"/>
                </a:lnTo>
                <a:lnTo>
                  <a:pt x="1980" y="226"/>
                </a:lnTo>
                <a:lnTo>
                  <a:pt x="1980" y="231"/>
                </a:lnTo>
                <a:lnTo>
                  <a:pt x="1980" y="232"/>
                </a:lnTo>
                <a:lnTo>
                  <a:pt x="1981" y="221"/>
                </a:lnTo>
                <a:lnTo>
                  <a:pt x="1981" y="213"/>
                </a:lnTo>
                <a:lnTo>
                  <a:pt x="1981" y="208"/>
                </a:lnTo>
                <a:lnTo>
                  <a:pt x="1981" y="218"/>
                </a:lnTo>
                <a:lnTo>
                  <a:pt x="1982" y="238"/>
                </a:lnTo>
                <a:lnTo>
                  <a:pt x="1982" y="226"/>
                </a:lnTo>
                <a:lnTo>
                  <a:pt x="1983" y="231"/>
                </a:lnTo>
                <a:lnTo>
                  <a:pt x="1983" y="232"/>
                </a:lnTo>
                <a:lnTo>
                  <a:pt x="1983" y="224"/>
                </a:lnTo>
                <a:lnTo>
                  <a:pt x="1983" y="226"/>
                </a:lnTo>
                <a:lnTo>
                  <a:pt x="1984" y="241"/>
                </a:lnTo>
                <a:lnTo>
                  <a:pt x="1984" y="247"/>
                </a:lnTo>
                <a:lnTo>
                  <a:pt x="1984" y="232"/>
                </a:lnTo>
                <a:lnTo>
                  <a:pt x="1985" y="228"/>
                </a:lnTo>
                <a:lnTo>
                  <a:pt x="1985" y="245"/>
                </a:lnTo>
                <a:lnTo>
                  <a:pt x="1985" y="245"/>
                </a:lnTo>
                <a:lnTo>
                  <a:pt x="1985" y="244"/>
                </a:lnTo>
                <a:lnTo>
                  <a:pt x="1986" y="281"/>
                </a:lnTo>
                <a:lnTo>
                  <a:pt x="1986" y="278"/>
                </a:lnTo>
                <a:lnTo>
                  <a:pt x="1987" y="272"/>
                </a:lnTo>
                <a:lnTo>
                  <a:pt x="1987" y="270"/>
                </a:lnTo>
                <a:lnTo>
                  <a:pt x="1987" y="241"/>
                </a:lnTo>
                <a:lnTo>
                  <a:pt x="1987" y="248"/>
                </a:lnTo>
                <a:lnTo>
                  <a:pt x="1988" y="247"/>
                </a:lnTo>
                <a:lnTo>
                  <a:pt x="1988" y="238"/>
                </a:lnTo>
                <a:lnTo>
                  <a:pt x="1988" y="233"/>
                </a:lnTo>
                <a:lnTo>
                  <a:pt x="1989" y="230"/>
                </a:lnTo>
                <a:lnTo>
                  <a:pt x="1989" y="251"/>
                </a:lnTo>
                <a:lnTo>
                  <a:pt x="1989" y="247"/>
                </a:lnTo>
                <a:lnTo>
                  <a:pt x="1989" y="245"/>
                </a:lnTo>
                <a:lnTo>
                  <a:pt x="1990" y="281"/>
                </a:lnTo>
                <a:lnTo>
                  <a:pt x="1990" y="272"/>
                </a:lnTo>
                <a:lnTo>
                  <a:pt x="1991" y="270"/>
                </a:lnTo>
                <a:lnTo>
                  <a:pt x="1991" y="293"/>
                </a:lnTo>
                <a:lnTo>
                  <a:pt x="1991" y="293"/>
                </a:lnTo>
                <a:lnTo>
                  <a:pt x="1991" y="270"/>
                </a:lnTo>
                <a:lnTo>
                  <a:pt x="1992" y="247"/>
                </a:lnTo>
                <a:lnTo>
                  <a:pt x="1992" y="257"/>
                </a:lnTo>
                <a:lnTo>
                  <a:pt x="1992" y="257"/>
                </a:lnTo>
                <a:lnTo>
                  <a:pt x="1992" y="255"/>
                </a:lnTo>
                <a:lnTo>
                  <a:pt x="1993" y="250"/>
                </a:lnTo>
                <a:lnTo>
                  <a:pt x="1993" y="252"/>
                </a:lnTo>
                <a:lnTo>
                  <a:pt x="1994" y="243"/>
                </a:lnTo>
                <a:lnTo>
                  <a:pt x="1994" y="241"/>
                </a:lnTo>
                <a:lnTo>
                  <a:pt x="1994" y="226"/>
                </a:lnTo>
                <a:lnTo>
                  <a:pt x="1994" y="246"/>
                </a:lnTo>
                <a:lnTo>
                  <a:pt x="1995" y="249"/>
                </a:lnTo>
                <a:lnTo>
                  <a:pt x="1995" y="243"/>
                </a:lnTo>
                <a:lnTo>
                  <a:pt x="1995" y="265"/>
                </a:lnTo>
                <a:lnTo>
                  <a:pt x="1996" y="247"/>
                </a:lnTo>
                <a:lnTo>
                  <a:pt x="1996" y="247"/>
                </a:lnTo>
                <a:lnTo>
                  <a:pt x="1996" y="249"/>
                </a:lnTo>
                <a:lnTo>
                  <a:pt x="1996" y="242"/>
                </a:lnTo>
                <a:lnTo>
                  <a:pt x="1997" y="242"/>
                </a:lnTo>
                <a:lnTo>
                  <a:pt x="1997" y="246"/>
                </a:lnTo>
                <a:lnTo>
                  <a:pt x="1998" y="218"/>
                </a:lnTo>
                <a:lnTo>
                  <a:pt x="1998" y="234"/>
                </a:lnTo>
                <a:lnTo>
                  <a:pt x="1998" y="235"/>
                </a:lnTo>
                <a:lnTo>
                  <a:pt x="1998" y="262"/>
                </a:lnTo>
                <a:lnTo>
                  <a:pt x="1999" y="253"/>
                </a:lnTo>
                <a:lnTo>
                  <a:pt x="1999" y="254"/>
                </a:lnTo>
                <a:lnTo>
                  <a:pt x="1999" y="267"/>
                </a:lnTo>
                <a:lnTo>
                  <a:pt x="2000" y="277"/>
                </a:lnTo>
                <a:lnTo>
                  <a:pt x="2000" y="242"/>
                </a:lnTo>
                <a:lnTo>
                  <a:pt x="2000" y="247"/>
                </a:lnTo>
                <a:lnTo>
                  <a:pt x="2000" y="246"/>
                </a:lnTo>
                <a:lnTo>
                  <a:pt x="2001" y="263"/>
                </a:lnTo>
                <a:lnTo>
                  <a:pt x="2001" y="256"/>
                </a:lnTo>
                <a:lnTo>
                  <a:pt x="2002" y="244"/>
                </a:lnTo>
                <a:lnTo>
                  <a:pt x="2002" y="239"/>
                </a:lnTo>
                <a:lnTo>
                  <a:pt x="2002" y="249"/>
                </a:lnTo>
                <a:lnTo>
                  <a:pt x="2002" y="226"/>
                </a:lnTo>
                <a:lnTo>
                  <a:pt x="2003" y="261"/>
                </a:lnTo>
                <a:lnTo>
                  <a:pt x="2003" y="263"/>
                </a:lnTo>
                <a:lnTo>
                  <a:pt x="2003" y="279"/>
                </a:lnTo>
                <a:lnTo>
                  <a:pt x="2004" y="265"/>
                </a:lnTo>
                <a:lnTo>
                  <a:pt x="2004" y="294"/>
                </a:lnTo>
                <a:lnTo>
                  <a:pt x="2004" y="259"/>
                </a:lnTo>
                <a:lnTo>
                  <a:pt x="2005" y="247"/>
                </a:lnTo>
                <a:lnTo>
                  <a:pt x="2005" y="238"/>
                </a:lnTo>
                <a:lnTo>
                  <a:pt x="2005" y="247"/>
                </a:lnTo>
                <a:lnTo>
                  <a:pt x="2006" y="245"/>
                </a:lnTo>
                <a:lnTo>
                  <a:pt x="2006" y="244"/>
                </a:lnTo>
                <a:lnTo>
                  <a:pt x="2006" y="262"/>
                </a:lnTo>
                <a:lnTo>
                  <a:pt x="2006" y="252"/>
                </a:lnTo>
                <a:lnTo>
                  <a:pt x="2007" y="239"/>
                </a:lnTo>
                <a:lnTo>
                  <a:pt x="2007" y="244"/>
                </a:lnTo>
                <a:lnTo>
                  <a:pt x="2007" y="230"/>
                </a:lnTo>
                <a:lnTo>
                  <a:pt x="2007" y="222"/>
                </a:lnTo>
                <a:lnTo>
                  <a:pt x="2008" y="238"/>
                </a:lnTo>
                <a:lnTo>
                  <a:pt x="2008" y="228"/>
                </a:lnTo>
                <a:lnTo>
                  <a:pt x="2009" y="221"/>
                </a:lnTo>
                <a:lnTo>
                  <a:pt x="2009" y="256"/>
                </a:lnTo>
                <a:lnTo>
                  <a:pt x="2009" y="233"/>
                </a:lnTo>
                <a:lnTo>
                  <a:pt x="2009" y="229"/>
                </a:lnTo>
                <a:lnTo>
                  <a:pt x="2010" y="227"/>
                </a:lnTo>
                <a:lnTo>
                  <a:pt x="2010" y="239"/>
                </a:lnTo>
                <a:lnTo>
                  <a:pt x="2010" y="222"/>
                </a:lnTo>
                <a:lnTo>
                  <a:pt x="2011" y="230"/>
                </a:lnTo>
                <a:lnTo>
                  <a:pt x="2011" y="218"/>
                </a:lnTo>
                <a:lnTo>
                  <a:pt x="2011" y="232"/>
                </a:lnTo>
                <a:lnTo>
                  <a:pt x="2011" y="234"/>
                </a:lnTo>
                <a:lnTo>
                  <a:pt x="2012" y="234"/>
                </a:lnTo>
                <a:lnTo>
                  <a:pt x="2012" y="221"/>
                </a:lnTo>
                <a:lnTo>
                  <a:pt x="2013" y="211"/>
                </a:lnTo>
                <a:lnTo>
                  <a:pt x="2013" y="209"/>
                </a:lnTo>
                <a:lnTo>
                  <a:pt x="2013" y="228"/>
                </a:lnTo>
                <a:lnTo>
                  <a:pt x="2013" y="218"/>
                </a:lnTo>
                <a:lnTo>
                  <a:pt x="2014" y="218"/>
                </a:lnTo>
                <a:lnTo>
                  <a:pt x="2014" y="198"/>
                </a:lnTo>
                <a:lnTo>
                  <a:pt x="2014" y="214"/>
                </a:lnTo>
                <a:lnTo>
                  <a:pt x="2015" y="220"/>
                </a:lnTo>
                <a:lnTo>
                  <a:pt x="2015" y="207"/>
                </a:lnTo>
                <a:lnTo>
                  <a:pt x="2015" y="188"/>
                </a:lnTo>
                <a:lnTo>
                  <a:pt x="2016" y="218"/>
                </a:lnTo>
                <a:lnTo>
                  <a:pt x="2016" y="188"/>
                </a:lnTo>
                <a:lnTo>
                  <a:pt x="2016" y="206"/>
                </a:lnTo>
                <a:lnTo>
                  <a:pt x="2017" y="224"/>
                </a:lnTo>
                <a:lnTo>
                  <a:pt x="2017" y="217"/>
                </a:lnTo>
                <a:lnTo>
                  <a:pt x="2017" y="206"/>
                </a:lnTo>
                <a:lnTo>
                  <a:pt x="2017" y="218"/>
                </a:lnTo>
                <a:lnTo>
                  <a:pt x="2018" y="222"/>
                </a:lnTo>
                <a:lnTo>
                  <a:pt x="2018" y="244"/>
                </a:lnTo>
                <a:lnTo>
                  <a:pt x="2018" y="245"/>
                </a:lnTo>
                <a:lnTo>
                  <a:pt x="2018" y="232"/>
                </a:lnTo>
                <a:lnTo>
                  <a:pt x="2019" y="225"/>
                </a:lnTo>
                <a:lnTo>
                  <a:pt x="2019" y="202"/>
                </a:lnTo>
                <a:lnTo>
                  <a:pt x="2020" y="209"/>
                </a:lnTo>
                <a:lnTo>
                  <a:pt x="2020" y="187"/>
                </a:lnTo>
                <a:lnTo>
                  <a:pt x="2020" y="208"/>
                </a:lnTo>
                <a:lnTo>
                  <a:pt x="2020" y="218"/>
                </a:lnTo>
                <a:lnTo>
                  <a:pt x="2021" y="218"/>
                </a:lnTo>
                <a:lnTo>
                  <a:pt x="2021" y="235"/>
                </a:lnTo>
                <a:lnTo>
                  <a:pt x="2021" y="219"/>
                </a:lnTo>
                <a:lnTo>
                  <a:pt x="2022" y="254"/>
                </a:lnTo>
                <a:lnTo>
                  <a:pt x="2022" y="232"/>
                </a:lnTo>
                <a:lnTo>
                  <a:pt x="2023" y="239"/>
                </a:lnTo>
                <a:lnTo>
                  <a:pt x="2023" y="260"/>
                </a:lnTo>
                <a:lnTo>
                  <a:pt x="2023" y="232"/>
                </a:lnTo>
                <a:lnTo>
                  <a:pt x="2023" y="213"/>
                </a:lnTo>
                <a:lnTo>
                  <a:pt x="2024" y="218"/>
                </a:lnTo>
                <a:lnTo>
                  <a:pt x="2024" y="229"/>
                </a:lnTo>
                <a:lnTo>
                  <a:pt x="2024" y="219"/>
                </a:lnTo>
                <a:lnTo>
                  <a:pt x="2024" y="225"/>
                </a:lnTo>
                <a:lnTo>
                  <a:pt x="2025" y="237"/>
                </a:lnTo>
                <a:lnTo>
                  <a:pt x="2025" y="229"/>
                </a:lnTo>
                <a:lnTo>
                  <a:pt x="2025" y="210"/>
                </a:lnTo>
                <a:lnTo>
                  <a:pt x="2026" y="208"/>
                </a:lnTo>
                <a:lnTo>
                  <a:pt x="2026" y="211"/>
                </a:lnTo>
                <a:lnTo>
                  <a:pt x="2026" y="214"/>
                </a:lnTo>
                <a:lnTo>
                  <a:pt x="2027" y="195"/>
                </a:lnTo>
                <a:lnTo>
                  <a:pt x="2027" y="214"/>
                </a:lnTo>
                <a:lnTo>
                  <a:pt x="2027" y="214"/>
                </a:lnTo>
                <a:lnTo>
                  <a:pt x="2028" y="213"/>
                </a:lnTo>
                <a:lnTo>
                  <a:pt x="2028" y="209"/>
                </a:lnTo>
                <a:lnTo>
                  <a:pt x="2028" y="228"/>
                </a:lnTo>
                <a:lnTo>
                  <a:pt x="2028" y="224"/>
                </a:lnTo>
                <a:lnTo>
                  <a:pt x="2029" y="230"/>
                </a:lnTo>
                <a:lnTo>
                  <a:pt x="2029" y="232"/>
                </a:lnTo>
                <a:lnTo>
                  <a:pt x="2029" y="238"/>
                </a:lnTo>
                <a:lnTo>
                  <a:pt x="2030" y="231"/>
                </a:lnTo>
                <a:lnTo>
                  <a:pt x="2030" y="234"/>
                </a:lnTo>
                <a:lnTo>
                  <a:pt x="2030" y="234"/>
                </a:lnTo>
                <a:lnTo>
                  <a:pt x="2031" y="260"/>
                </a:lnTo>
                <a:lnTo>
                  <a:pt x="2031" y="239"/>
                </a:lnTo>
                <a:lnTo>
                  <a:pt x="2031" y="250"/>
                </a:lnTo>
                <a:lnTo>
                  <a:pt x="2032" y="252"/>
                </a:lnTo>
                <a:lnTo>
                  <a:pt x="2032" y="267"/>
                </a:lnTo>
                <a:lnTo>
                  <a:pt x="2032" y="256"/>
                </a:lnTo>
                <a:lnTo>
                  <a:pt x="2032" y="257"/>
                </a:lnTo>
                <a:lnTo>
                  <a:pt x="2033" y="251"/>
                </a:lnTo>
                <a:lnTo>
                  <a:pt x="2033" y="249"/>
                </a:lnTo>
                <a:lnTo>
                  <a:pt x="2034" y="253"/>
                </a:lnTo>
                <a:lnTo>
                  <a:pt x="2034" y="246"/>
                </a:lnTo>
                <a:lnTo>
                  <a:pt x="2034" y="238"/>
                </a:lnTo>
                <a:lnTo>
                  <a:pt x="2034" y="243"/>
                </a:lnTo>
                <a:lnTo>
                  <a:pt x="2035" y="246"/>
                </a:lnTo>
                <a:lnTo>
                  <a:pt x="2035" y="236"/>
                </a:lnTo>
                <a:lnTo>
                  <a:pt x="2035" y="248"/>
                </a:lnTo>
                <a:lnTo>
                  <a:pt x="2035" y="248"/>
                </a:lnTo>
                <a:lnTo>
                  <a:pt x="2036" y="267"/>
                </a:lnTo>
                <a:lnTo>
                  <a:pt x="2036" y="283"/>
                </a:lnTo>
                <a:lnTo>
                  <a:pt x="2036" y="289"/>
                </a:lnTo>
                <a:lnTo>
                  <a:pt x="2037" y="274"/>
                </a:lnTo>
                <a:lnTo>
                  <a:pt x="2037" y="231"/>
                </a:lnTo>
                <a:lnTo>
                  <a:pt x="2037" y="249"/>
                </a:lnTo>
                <a:lnTo>
                  <a:pt x="2038" y="259"/>
                </a:lnTo>
                <a:lnTo>
                  <a:pt x="2038" y="247"/>
                </a:lnTo>
                <a:lnTo>
                  <a:pt x="2038" y="275"/>
                </a:lnTo>
                <a:lnTo>
                  <a:pt x="2039" y="273"/>
                </a:lnTo>
                <a:lnTo>
                  <a:pt x="2039" y="259"/>
                </a:lnTo>
                <a:lnTo>
                  <a:pt x="2039" y="256"/>
                </a:lnTo>
                <a:lnTo>
                  <a:pt x="2039" y="301"/>
                </a:lnTo>
                <a:lnTo>
                  <a:pt x="2040" y="252"/>
                </a:lnTo>
                <a:lnTo>
                  <a:pt x="2040" y="280"/>
                </a:lnTo>
                <a:lnTo>
                  <a:pt x="2040" y="279"/>
                </a:lnTo>
                <a:lnTo>
                  <a:pt x="2041" y="294"/>
                </a:lnTo>
                <a:lnTo>
                  <a:pt x="2041" y="266"/>
                </a:lnTo>
                <a:lnTo>
                  <a:pt x="2041" y="264"/>
                </a:lnTo>
                <a:lnTo>
                  <a:pt x="2042" y="249"/>
                </a:lnTo>
                <a:lnTo>
                  <a:pt x="2042" y="242"/>
                </a:lnTo>
                <a:lnTo>
                  <a:pt x="2042" y="259"/>
                </a:lnTo>
                <a:lnTo>
                  <a:pt x="2043" y="267"/>
                </a:lnTo>
                <a:lnTo>
                  <a:pt x="2043" y="258"/>
                </a:lnTo>
                <a:lnTo>
                  <a:pt x="2043" y="243"/>
                </a:lnTo>
                <a:lnTo>
                  <a:pt x="2043" y="254"/>
                </a:lnTo>
                <a:lnTo>
                  <a:pt x="2044" y="234"/>
                </a:lnTo>
                <a:lnTo>
                  <a:pt x="2044" y="219"/>
                </a:lnTo>
                <a:lnTo>
                  <a:pt x="2045" y="246"/>
                </a:lnTo>
                <a:lnTo>
                  <a:pt x="2045" y="272"/>
                </a:lnTo>
                <a:lnTo>
                  <a:pt x="2045" y="230"/>
                </a:lnTo>
                <a:lnTo>
                  <a:pt x="2045" y="238"/>
                </a:lnTo>
                <a:lnTo>
                  <a:pt x="2046" y="248"/>
                </a:lnTo>
                <a:lnTo>
                  <a:pt x="2046" y="231"/>
                </a:lnTo>
                <a:lnTo>
                  <a:pt x="2046" y="199"/>
                </a:lnTo>
                <a:lnTo>
                  <a:pt x="2047" y="210"/>
                </a:lnTo>
                <a:lnTo>
                  <a:pt x="2047" y="237"/>
                </a:lnTo>
                <a:lnTo>
                  <a:pt x="2047" y="232"/>
                </a:lnTo>
                <a:lnTo>
                  <a:pt x="2047" y="246"/>
                </a:lnTo>
                <a:lnTo>
                  <a:pt x="2048" y="208"/>
                </a:lnTo>
                <a:lnTo>
                  <a:pt x="2048" y="219"/>
                </a:lnTo>
                <a:lnTo>
                  <a:pt x="2049" y="216"/>
                </a:lnTo>
                <a:lnTo>
                  <a:pt x="2049" y="231"/>
                </a:lnTo>
                <a:lnTo>
                  <a:pt x="2049" y="236"/>
                </a:lnTo>
                <a:lnTo>
                  <a:pt x="2049" y="235"/>
                </a:lnTo>
                <a:lnTo>
                  <a:pt x="2050" y="246"/>
                </a:lnTo>
                <a:lnTo>
                  <a:pt x="2050" y="228"/>
                </a:lnTo>
                <a:lnTo>
                  <a:pt x="2050" y="251"/>
                </a:lnTo>
                <a:lnTo>
                  <a:pt x="2050" y="268"/>
                </a:lnTo>
                <a:lnTo>
                  <a:pt x="2051" y="265"/>
                </a:lnTo>
                <a:lnTo>
                  <a:pt x="2051" y="262"/>
                </a:lnTo>
                <a:lnTo>
                  <a:pt x="2051" y="274"/>
                </a:lnTo>
                <a:lnTo>
                  <a:pt x="2052" y="278"/>
                </a:lnTo>
                <a:lnTo>
                  <a:pt x="2052" y="264"/>
                </a:lnTo>
                <a:lnTo>
                  <a:pt x="2052" y="267"/>
                </a:lnTo>
                <a:lnTo>
                  <a:pt x="2053" y="258"/>
                </a:lnTo>
                <a:lnTo>
                  <a:pt x="2053" y="250"/>
                </a:lnTo>
                <a:lnTo>
                  <a:pt x="2053" y="243"/>
                </a:lnTo>
                <a:lnTo>
                  <a:pt x="2054" y="243"/>
                </a:lnTo>
                <a:lnTo>
                  <a:pt x="2054" y="256"/>
                </a:lnTo>
                <a:lnTo>
                  <a:pt x="2054" y="235"/>
                </a:lnTo>
                <a:lnTo>
                  <a:pt x="2054" y="236"/>
                </a:lnTo>
                <a:lnTo>
                  <a:pt x="2055" y="228"/>
                </a:lnTo>
                <a:lnTo>
                  <a:pt x="2055" y="269"/>
                </a:lnTo>
                <a:lnTo>
                  <a:pt x="2056" y="253"/>
                </a:lnTo>
                <a:lnTo>
                  <a:pt x="2056" y="234"/>
                </a:lnTo>
                <a:lnTo>
                  <a:pt x="2056" y="248"/>
                </a:lnTo>
                <a:lnTo>
                  <a:pt x="2056" y="258"/>
                </a:lnTo>
                <a:lnTo>
                  <a:pt x="2057" y="258"/>
                </a:lnTo>
                <a:lnTo>
                  <a:pt x="2057" y="263"/>
                </a:lnTo>
                <a:lnTo>
                  <a:pt x="2057" y="252"/>
                </a:lnTo>
                <a:lnTo>
                  <a:pt x="2058" y="264"/>
                </a:lnTo>
                <a:lnTo>
                  <a:pt x="2058" y="252"/>
                </a:lnTo>
                <a:lnTo>
                  <a:pt x="2058" y="302"/>
                </a:lnTo>
                <a:lnTo>
                  <a:pt x="2058" y="288"/>
                </a:lnTo>
                <a:lnTo>
                  <a:pt x="2059" y="280"/>
                </a:lnTo>
                <a:lnTo>
                  <a:pt x="2059" y="300"/>
                </a:lnTo>
                <a:lnTo>
                  <a:pt x="2060" y="299"/>
                </a:lnTo>
                <a:lnTo>
                  <a:pt x="2060" y="357"/>
                </a:lnTo>
                <a:lnTo>
                  <a:pt x="2060" y="320"/>
                </a:lnTo>
                <a:lnTo>
                  <a:pt x="2060" y="295"/>
                </a:lnTo>
                <a:lnTo>
                  <a:pt x="2061" y="285"/>
                </a:lnTo>
                <a:lnTo>
                  <a:pt x="2061" y="246"/>
                </a:lnTo>
                <a:lnTo>
                  <a:pt x="2061" y="313"/>
                </a:lnTo>
                <a:lnTo>
                  <a:pt x="2061" y="302"/>
                </a:lnTo>
                <a:lnTo>
                  <a:pt x="2062" y="303"/>
                </a:lnTo>
                <a:lnTo>
                  <a:pt x="2062" y="267"/>
                </a:lnTo>
                <a:lnTo>
                  <a:pt x="2062" y="250"/>
                </a:lnTo>
                <a:lnTo>
                  <a:pt x="2063" y="230"/>
                </a:lnTo>
                <a:lnTo>
                  <a:pt x="2063" y="246"/>
                </a:lnTo>
                <a:lnTo>
                  <a:pt x="2064" y="270"/>
                </a:lnTo>
                <a:lnTo>
                  <a:pt x="2064" y="259"/>
                </a:lnTo>
                <a:lnTo>
                  <a:pt x="2064" y="259"/>
                </a:lnTo>
                <a:lnTo>
                  <a:pt x="2064" y="270"/>
                </a:lnTo>
                <a:lnTo>
                  <a:pt x="2065" y="263"/>
                </a:lnTo>
                <a:lnTo>
                  <a:pt x="2065" y="264"/>
                </a:lnTo>
                <a:lnTo>
                  <a:pt x="2065" y="257"/>
                </a:lnTo>
                <a:lnTo>
                  <a:pt x="2065" y="273"/>
                </a:lnTo>
                <a:lnTo>
                  <a:pt x="2066" y="276"/>
                </a:lnTo>
                <a:lnTo>
                  <a:pt x="2066" y="267"/>
                </a:lnTo>
                <a:lnTo>
                  <a:pt x="2067" y="288"/>
                </a:lnTo>
                <a:lnTo>
                  <a:pt x="2067" y="280"/>
                </a:lnTo>
                <a:lnTo>
                  <a:pt x="2067" y="268"/>
                </a:lnTo>
                <a:lnTo>
                  <a:pt x="2067" y="289"/>
                </a:lnTo>
                <a:lnTo>
                  <a:pt x="2068" y="270"/>
                </a:lnTo>
                <a:lnTo>
                  <a:pt x="2068" y="279"/>
                </a:lnTo>
                <a:lnTo>
                  <a:pt x="2068" y="278"/>
                </a:lnTo>
                <a:lnTo>
                  <a:pt x="2069" y="288"/>
                </a:lnTo>
                <a:lnTo>
                  <a:pt x="2069" y="294"/>
                </a:lnTo>
                <a:lnTo>
                  <a:pt x="2069" y="268"/>
                </a:lnTo>
                <a:lnTo>
                  <a:pt x="2069" y="239"/>
                </a:lnTo>
                <a:lnTo>
                  <a:pt x="2070" y="253"/>
                </a:lnTo>
                <a:lnTo>
                  <a:pt x="2070" y="266"/>
                </a:lnTo>
                <a:lnTo>
                  <a:pt x="2071" y="254"/>
                </a:lnTo>
                <a:lnTo>
                  <a:pt x="2071" y="260"/>
                </a:lnTo>
                <a:lnTo>
                  <a:pt x="2071" y="281"/>
                </a:lnTo>
                <a:lnTo>
                  <a:pt x="2071" y="290"/>
                </a:lnTo>
                <a:lnTo>
                  <a:pt x="2072" y="295"/>
                </a:lnTo>
                <a:lnTo>
                  <a:pt x="2072" y="268"/>
                </a:lnTo>
                <a:lnTo>
                  <a:pt x="2072" y="273"/>
                </a:lnTo>
                <a:lnTo>
                  <a:pt x="2073" y="284"/>
                </a:lnTo>
                <a:lnTo>
                  <a:pt x="2073" y="291"/>
                </a:lnTo>
                <a:lnTo>
                  <a:pt x="2073" y="286"/>
                </a:lnTo>
                <a:lnTo>
                  <a:pt x="2073" y="282"/>
                </a:lnTo>
                <a:lnTo>
                  <a:pt x="2074" y="269"/>
                </a:lnTo>
                <a:lnTo>
                  <a:pt x="2074" y="267"/>
                </a:lnTo>
                <a:lnTo>
                  <a:pt x="2075" y="277"/>
                </a:lnTo>
                <a:lnTo>
                  <a:pt x="2075" y="263"/>
                </a:lnTo>
                <a:lnTo>
                  <a:pt x="2075" y="275"/>
                </a:lnTo>
                <a:lnTo>
                  <a:pt x="2075" y="245"/>
                </a:lnTo>
                <a:lnTo>
                  <a:pt x="2076" y="260"/>
                </a:lnTo>
                <a:lnTo>
                  <a:pt x="2076" y="272"/>
                </a:lnTo>
                <a:lnTo>
                  <a:pt x="2076" y="270"/>
                </a:lnTo>
                <a:lnTo>
                  <a:pt x="2076" y="243"/>
                </a:lnTo>
                <a:lnTo>
                  <a:pt x="2077" y="282"/>
                </a:lnTo>
                <a:lnTo>
                  <a:pt x="2077" y="228"/>
                </a:lnTo>
                <a:lnTo>
                  <a:pt x="2078" y="236"/>
                </a:lnTo>
                <a:lnTo>
                  <a:pt x="2078" y="251"/>
                </a:lnTo>
                <a:lnTo>
                  <a:pt x="2078" y="222"/>
                </a:lnTo>
                <a:lnTo>
                  <a:pt x="2078" y="263"/>
                </a:lnTo>
                <a:lnTo>
                  <a:pt x="2079" y="279"/>
                </a:lnTo>
                <a:lnTo>
                  <a:pt x="2079" y="276"/>
                </a:lnTo>
                <a:lnTo>
                  <a:pt x="2079" y="284"/>
                </a:lnTo>
                <a:lnTo>
                  <a:pt x="2080" y="265"/>
                </a:lnTo>
                <a:lnTo>
                  <a:pt x="2080" y="259"/>
                </a:lnTo>
                <a:lnTo>
                  <a:pt x="2080" y="301"/>
                </a:lnTo>
                <a:lnTo>
                  <a:pt x="2080" y="269"/>
                </a:lnTo>
                <a:lnTo>
                  <a:pt x="2081" y="281"/>
                </a:lnTo>
                <a:lnTo>
                  <a:pt x="2081" y="281"/>
                </a:lnTo>
                <a:lnTo>
                  <a:pt x="2082" y="296"/>
                </a:lnTo>
                <a:lnTo>
                  <a:pt x="2082" y="274"/>
                </a:lnTo>
                <a:lnTo>
                  <a:pt x="2082" y="278"/>
                </a:lnTo>
                <a:lnTo>
                  <a:pt x="2082" y="296"/>
                </a:lnTo>
                <a:lnTo>
                  <a:pt x="2083" y="297"/>
                </a:lnTo>
                <a:lnTo>
                  <a:pt x="2083" y="286"/>
                </a:lnTo>
                <a:lnTo>
                  <a:pt x="2083" y="285"/>
                </a:lnTo>
                <a:lnTo>
                  <a:pt x="2084" y="261"/>
                </a:lnTo>
                <a:lnTo>
                  <a:pt x="2084" y="260"/>
                </a:lnTo>
                <a:lnTo>
                  <a:pt x="2084" y="251"/>
                </a:lnTo>
                <a:lnTo>
                  <a:pt x="2084" y="253"/>
                </a:lnTo>
                <a:lnTo>
                  <a:pt x="2085" y="236"/>
                </a:lnTo>
                <a:lnTo>
                  <a:pt x="2085" y="236"/>
                </a:lnTo>
                <a:lnTo>
                  <a:pt x="2086" y="217"/>
                </a:lnTo>
                <a:lnTo>
                  <a:pt x="2086" y="229"/>
                </a:lnTo>
                <a:lnTo>
                  <a:pt x="2086" y="266"/>
                </a:lnTo>
                <a:lnTo>
                  <a:pt x="2086" y="236"/>
                </a:lnTo>
                <a:lnTo>
                  <a:pt x="2087" y="263"/>
                </a:lnTo>
                <a:lnTo>
                  <a:pt x="2087" y="216"/>
                </a:lnTo>
                <a:lnTo>
                  <a:pt x="2087" y="241"/>
                </a:lnTo>
                <a:lnTo>
                  <a:pt x="2088" y="246"/>
                </a:lnTo>
                <a:lnTo>
                  <a:pt x="2088" y="237"/>
                </a:lnTo>
                <a:lnTo>
                  <a:pt x="2088" y="249"/>
                </a:lnTo>
                <a:lnTo>
                  <a:pt x="2089" y="221"/>
                </a:lnTo>
                <a:lnTo>
                  <a:pt x="2089" y="248"/>
                </a:lnTo>
                <a:lnTo>
                  <a:pt x="2089" y="232"/>
                </a:lnTo>
                <a:lnTo>
                  <a:pt x="2090" y="232"/>
                </a:lnTo>
                <a:lnTo>
                  <a:pt x="2090" y="211"/>
                </a:lnTo>
                <a:lnTo>
                  <a:pt x="2090" y="232"/>
                </a:lnTo>
                <a:lnTo>
                  <a:pt x="2090" y="236"/>
                </a:lnTo>
                <a:lnTo>
                  <a:pt x="2091" y="242"/>
                </a:lnTo>
                <a:lnTo>
                  <a:pt x="2091" y="233"/>
                </a:lnTo>
                <a:lnTo>
                  <a:pt x="2091" y="237"/>
                </a:lnTo>
                <a:lnTo>
                  <a:pt x="2091" y="225"/>
                </a:lnTo>
                <a:lnTo>
                  <a:pt x="2092" y="232"/>
                </a:lnTo>
                <a:lnTo>
                  <a:pt x="2092" y="226"/>
                </a:lnTo>
                <a:lnTo>
                  <a:pt x="2093" y="232"/>
                </a:lnTo>
                <a:lnTo>
                  <a:pt x="2093" y="211"/>
                </a:lnTo>
                <a:lnTo>
                  <a:pt x="2093" y="213"/>
                </a:lnTo>
                <a:lnTo>
                  <a:pt x="2093" y="214"/>
                </a:lnTo>
                <a:lnTo>
                  <a:pt x="2094" y="212"/>
                </a:lnTo>
                <a:lnTo>
                  <a:pt x="2094" y="235"/>
                </a:lnTo>
                <a:lnTo>
                  <a:pt x="2094" y="245"/>
                </a:lnTo>
                <a:lnTo>
                  <a:pt x="2095" y="196"/>
                </a:lnTo>
                <a:lnTo>
                  <a:pt x="2095" y="211"/>
                </a:lnTo>
                <a:lnTo>
                  <a:pt x="2095" y="221"/>
                </a:lnTo>
                <a:lnTo>
                  <a:pt x="2096" y="249"/>
                </a:lnTo>
                <a:lnTo>
                  <a:pt x="2096" y="264"/>
                </a:lnTo>
                <a:lnTo>
                  <a:pt x="2096" y="238"/>
                </a:lnTo>
                <a:lnTo>
                  <a:pt x="2097" y="257"/>
                </a:lnTo>
                <a:lnTo>
                  <a:pt x="2097" y="266"/>
                </a:lnTo>
                <a:lnTo>
                  <a:pt x="2097" y="296"/>
                </a:lnTo>
                <a:lnTo>
                  <a:pt x="2097" y="240"/>
                </a:lnTo>
                <a:lnTo>
                  <a:pt x="2098" y="238"/>
                </a:lnTo>
                <a:lnTo>
                  <a:pt x="2098" y="230"/>
                </a:lnTo>
                <a:lnTo>
                  <a:pt x="2098" y="228"/>
                </a:lnTo>
                <a:lnTo>
                  <a:pt x="2099" y="232"/>
                </a:lnTo>
                <a:lnTo>
                  <a:pt x="2099" y="223"/>
                </a:lnTo>
                <a:lnTo>
                  <a:pt x="2099" y="220"/>
                </a:lnTo>
                <a:lnTo>
                  <a:pt x="2100" y="223"/>
                </a:lnTo>
                <a:lnTo>
                  <a:pt x="2100" y="230"/>
                </a:lnTo>
                <a:lnTo>
                  <a:pt x="2100" y="231"/>
                </a:lnTo>
                <a:lnTo>
                  <a:pt x="2101" y="259"/>
                </a:lnTo>
                <a:lnTo>
                  <a:pt x="2101" y="248"/>
                </a:lnTo>
                <a:lnTo>
                  <a:pt x="2101" y="260"/>
                </a:lnTo>
                <a:lnTo>
                  <a:pt x="2101" y="262"/>
                </a:lnTo>
                <a:lnTo>
                  <a:pt x="2102" y="252"/>
                </a:lnTo>
                <a:lnTo>
                  <a:pt x="2102" y="286"/>
                </a:lnTo>
                <a:lnTo>
                  <a:pt x="2102" y="264"/>
                </a:lnTo>
                <a:lnTo>
                  <a:pt x="2102" y="283"/>
                </a:lnTo>
                <a:lnTo>
                  <a:pt x="2103" y="298"/>
                </a:lnTo>
                <a:lnTo>
                  <a:pt x="2103" y="277"/>
                </a:lnTo>
                <a:lnTo>
                  <a:pt x="2104" y="299"/>
                </a:lnTo>
                <a:lnTo>
                  <a:pt x="2104" y="298"/>
                </a:lnTo>
                <a:lnTo>
                  <a:pt x="2104" y="282"/>
                </a:lnTo>
                <a:lnTo>
                  <a:pt x="2105" y="272"/>
                </a:lnTo>
                <a:lnTo>
                  <a:pt x="2105" y="256"/>
                </a:lnTo>
                <a:lnTo>
                  <a:pt x="2105" y="272"/>
                </a:lnTo>
                <a:lnTo>
                  <a:pt x="2105" y="258"/>
                </a:lnTo>
                <a:lnTo>
                  <a:pt x="2106" y="247"/>
                </a:lnTo>
                <a:lnTo>
                  <a:pt x="2106" y="249"/>
                </a:lnTo>
                <a:lnTo>
                  <a:pt x="2107" y="227"/>
                </a:lnTo>
                <a:lnTo>
                  <a:pt x="2107" y="242"/>
                </a:lnTo>
                <a:lnTo>
                  <a:pt x="2107" y="250"/>
                </a:lnTo>
                <a:lnTo>
                  <a:pt x="2107" y="240"/>
                </a:lnTo>
                <a:lnTo>
                  <a:pt x="2108" y="233"/>
                </a:lnTo>
                <a:lnTo>
                  <a:pt x="2108" y="232"/>
                </a:lnTo>
                <a:lnTo>
                  <a:pt x="2108" y="234"/>
                </a:lnTo>
                <a:lnTo>
                  <a:pt x="2108" y="232"/>
                </a:lnTo>
                <a:lnTo>
                  <a:pt x="2109" y="221"/>
                </a:lnTo>
                <a:lnTo>
                  <a:pt x="2109" y="205"/>
                </a:lnTo>
                <a:lnTo>
                  <a:pt x="2109" y="235"/>
                </a:lnTo>
                <a:lnTo>
                  <a:pt x="2110" y="226"/>
                </a:lnTo>
                <a:lnTo>
                  <a:pt x="2110" y="212"/>
                </a:lnTo>
                <a:lnTo>
                  <a:pt x="2110" y="220"/>
                </a:lnTo>
                <a:lnTo>
                  <a:pt x="2111" y="204"/>
                </a:lnTo>
                <a:lnTo>
                  <a:pt x="2111" y="193"/>
                </a:lnTo>
                <a:lnTo>
                  <a:pt x="2111" y="226"/>
                </a:lnTo>
                <a:lnTo>
                  <a:pt x="2112" y="267"/>
                </a:lnTo>
                <a:lnTo>
                  <a:pt x="2112" y="293"/>
                </a:lnTo>
                <a:lnTo>
                  <a:pt x="2112" y="307"/>
                </a:lnTo>
                <a:lnTo>
                  <a:pt x="2112" y="293"/>
                </a:lnTo>
                <a:lnTo>
                  <a:pt x="2113" y="300"/>
                </a:lnTo>
                <a:lnTo>
                  <a:pt x="2113" y="301"/>
                </a:lnTo>
                <a:lnTo>
                  <a:pt x="2113" y="287"/>
                </a:lnTo>
                <a:lnTo>
                  <a:pt x="2114" y="317"/>
                </a:lnTo>
                <a:lnTo>
                  <a:pt x="2114" y="292"/>
                </a:lnTo>
                <a:lnTo>
                  <a:pt x="2114" y="268"/>
                </a:lnTo>
                <a:lnTo>
                  <a:pt x="2115" y="260"/>
                </a:lnTo>
                <a:lnTo>
                  <a:pt x="2115" y="248"/>
                </a:lnTo>
                <a:lnTo>
                  <a:pt x="2115" y="224"/>
                </a:lnTo>
                <a:lnTo>
                  <a:pt x="2116" y="216"/>
                </a:lnTo>
                <a:lnTo>
                  <a:pt x="2116" y="201"/>
                </a:lnTo>
                <a:lnTo>
                  <a:pt x="2116" y="216"/>
                </a:lnTo>
                <a:lnTo>
                  <a:pt x="2116" y="202"/>
                </a:lnTo>
                <a:lnTo>
                  <a:pt x="2117" y="222"/>
                </a:lnTo>
                <a:lnTo>
                  <a:pt x="2117" y="232"/>
                </a:lnTo>
                <a:lnTo>
                  <a:pt x="2118" y="247"/>
                </a:lnTo>
                <a:lnTo>
                  <a:pt x="2118" y="243"/>
                </a:lnTo>
                <a:lnTo>
                  <a:pt x="2118" y="234"/>
                </a:lnTo>
                <a:lnTo>
                  <a:pt x="2118" y="225"/>
                </a:lnTo>
                <a:lnTo>
                  <a:pt x="2119" y="243"/>
                </a:lnTo>
                <a:lnTo>
                  <a:pt x="2119" y="242"/>
                </a:lnTo>
                <a:lnTo>
                  <a:pt x="2119" y="260"/>
                </a:lnTo>
                <a:lnTo>
                  <a:pt x="2119" y="248"/>
                </a:lnTo>
                <a:lnTo>
                  <a:pt x="2120" y="255"/>
                </a:lnTo>
                <a:lnTo>
                  <a:pt x="2120" y="254"/>
                </a:lnTo>
                <a:lnTo>
                  <a:pt x="2120" y="242"/>
                </a:lnTo>
                <a:lnTo>
                  <a:pt x="2121" y="234"/>
                </a:lnTo>
                <a:lnTo>
                  <a:pt x="2121" y="266"/>
                </a:lnTo>
                <a:lnTo>
                  <a:pt x="2121" y="243"/>
                </a:lnTo>
                <a:lnTo>
                  <a:pt x="2122" y="258"/>
                </a:lnTo>
                <a:lnTo>
                  <a:pt x="2122" y="247"/>
                </a:lnTo>
                <a:lnTo>
                  <a:pt x="2122" y="251"/>
                </a:lnTo>
                <a:lnTo>
                  <a:pt x="2123" y="263"/>
                </a:lnTo>
                <a:lnTo>
                  <a:pt x="2123" y="278"/>
                </a:lnTo>
                <a:lnTo>
                  <a:pt x="2123" y="269"/>
                </a:lnTo>
                <a:lnTo>
                  <a:pt x="2123" y="261"/>
                </a:lnTo>
                <a:lnTo>
                  <a:pt x="2124" y="270"/>
                </a:lnTo>
                <a:lnTo>
                  <a:pt x="2124" y="301"/>
                </a:lnTo>
                <a:lnTo>
                  <a:pt x="2124" y="293"/>
                </a:lnTo>
                <a:lnTo>
                  <a:pt x="2125" y="279"/>
                </a:lnTo>
                <a:lnTo>
                  <a:pt x="2125" y="282"/>
                </a:lnTo>
                <a:lnTo>
                  <a:pt x="2125" y="262"/>
                </a:lnTo>
                <a:lnTo>
                  <a:pt x="2126" y="289"/>
                </a:lnTo>
                <a:lnTo>
                  <a:pt x="2126" y="277"/>
                </a:lnTo>
                <a:lnTo>
                  <a:pt x="2126" y="280"/>
                </a:lnTo>
                <a:lnTo>
                  <a:pt x="2127" y="294"/>
                </a:lnTo>
                <a:lnTo>
                  <a:pt x="2127" y="295"/>
                </a:lnTo>
                <a:lnTo>
                  <a:pt x="2127" y="286"/>
                </a:lnTo>
                <a:lnTo>
                  <a:pt x="2127" y="279"/>
                </a:lnTo>
                <a:lnTo>
                  <a:pt x="2128" y="295"/>
                </a:lnTo>
                <a:lnTo>
                  <a:pt x="2128" y="294"/>
                </a:lnTo>
                <a:lnTo>
                  <a:pt x="2129" y="285"/>
                </a:lnTo>
                <a:lnTo>
                  <a:pt x="2129" y="283"/>
                </a:lnTo>
                <a:lnTo>
                  <a:pt x="2129" y="289"/>
                </a:lnTo>
                <a:lnTo>
                  <a:pt x="2129" y="298"/>
                </a:lnTo>
                <a:lnTo>
                  <a:pt x="2130" y="299"/>
                </a:lnTo>
                <a:lnTo>
                  <a:pt x="2130" y="305"/>
                </a:lnTo>
                <a:lnTo>
                  <a:pt x="2130" y="301"/>
                </a:lnTo>
                <a:lnTo>
                  <a:pt x="2131" y="296"/>
                </a:lnTo>
                <a:lnTo>
                  <a:pt x="2131" y="295"/>
                </a:lnTo>
                <a:lnTo>
                  <a:pt x="2131" y="285"/>
                </a:lnTo>
                <a:lnTo>
                  <a:pt x="2131" y="277"/>
                </a:lnTo>
                <a:lnTo>
                  <a:pt x="2132" y="262"/>
                </a:lnTo>
                <a:lnTo>
                  <a:pt x="2132" y="268"/>
                </a:lnTo>
                <a:lnTo>
                  <a:pt x="2133" y="280"/>
                </a:lnTo>
                <a:lnTo>
                  <a:pt x="2133" y="274"/>
                </a:lnTo>
                <a:lnTo>
                  <a:pt x="2133" y="305"/>
                </a:lnTo>
                <a:lnTo>
                  <a:pt x="2133" y="298"/>
                </a:lnTo>
                <a:lnTo>
                  <a:pt x="2134" y="305"/>
                </a:lnTo>
                <a:lnTo>
                  <a:pt x="2134" y="301"/>
                </a:lnTo>
                <a:lnTo>
                  <a:pt x="2134" y="289"/>
                </a:lnTo>
                <a:lnTo>
                  <a:pt x="2134" y="305"/>
                </a:lnTo>
                <a:lnTo>
                  <a:pt x="2135" y="331"/>
                </a:lnTo>
                <a:lnTo>
                  <a:pt x="2135" y="326"/>
                </a:lnTo>
                <a:lnTo>
                  <a:pt x="2135" y="339"/>
                </a:lnTo>
                <a:lnTo>
                  <a:pt x="2136" y="340"/>
                </a:lnTo>
                <a:lnTo>
                  <a:pt x="2136" y="338"/>
                </a:lnTo>
                <a:lnTo>
                  <a:pt x="2136" y="333"/>
                </a:lnTo>
                <a:lnTo>
                  <a:pt x="2137" y="309"/>
                </a:lnTo>
                <a:lnTo>
                  <a:pt x="2137" y="317"/>
                </a:lnTo>
                <a:lnTo>
                  <a:pt x="2137" y="318"/>
                </a:lnTo>
                <a:lnTo>
                  <a:pt x="2138" y="333"/>
                </a:lnTo>
                <a:lnTo>
                  <a:pt x="2138" y="313"/>
                </a:lnTo>
                <a:lnTo>
                  <a:pt x="2138" y="327"/>
                </a:lnTo>
                <a:lnTo>
                  <a:pt x="2138" y="313"/>
                </a:lnTo>
                <a:lnTo>
                  <a:pt x="2139" y="327"/>
                </a:lnTo>
                <a:lnTo>
                  <a:pt x="2139" y="309"/>
                </a:lnTo>
                <a:lnTo>
                  <a:pt x="2140" y="316"/>
                </a:lnTo>
                <a:lnTo>
                  <a:pt x="2140" y="308"/>
                </a:lnTo>
                <a:lnTo>
                  <a:pt x="2140" y="318"/>
                </a:lnTo>
                <a:lnTo>
                  <a:pt x="2140" y="305"/>
                </a:lnTo>
                <a:lnTo>
                  <a:pt x="2141" y="307"/>
                </a:lnTo>
                <a:lnTo>
                  <a:pt x="2141" y="311"/>
                </a:lnTo>
                <a:lnTo>
                  <a:pt x="2141" y="292"/>
                </a:lnTo>
                <a:lnTo>
                  <a:pt x="2142" y="295"/>
                </a:lnTo>
                <a:lnTo>
                  <a:pt x="2142" y="281"/>
                </a:lnTo>
                <a:lnTo>
                  <a:pt x="2142" y="277"/>
                </a:lnTo>
                <a:lnTo>
                  <a:pt x="2142" y="262"/>
                </a:lnTo>
                <a:lnTo>
                  <a:pt x="2143" y="281"/>
                </a:lnTo>
                <a:lnTo>
                  <a:pt x="2143" y="310"/>
                </a:lnTo>
                <a:lnTo>
                  <a:pt x="2144" y="315"/>
                </a:lnTo>
                <a:lnTo>
                  <a:pt x="2144" y="322"/>
                </a:lnTo>
                <a:lnTo>
                  <a:pt x="2144" y="321"/>
                </a:lnTo>
                <a:lnTo>
                  <a:pt x="2144" y="310"/>
                </a:lnTo>
                <a:lnTo>
                  <a:pt x="2145" y="287"/>
                </a:lnTo>
                <a:lnTo>
                  <a:pt x="2145" y="279"/>
                </a:lnTo>
                <a:lnTo>
                  <a:pt x="2145" y="277"/>
                </a:lnTo>
                <a:lnTo>
                  <a:pt x="2146" y="291"/>
                </a:lnTo>
                <a:lnTo>
                  <a:pt x="2146" y="293"/>
                </a:lnTo>
                <a:lnTo>
                  <a:pt x="2146" y="277"/>
                </a:lnTo>
                <a:lnTo>
                  <a:pt x="2146" y="283"/>
                </a:lnTo>
                <a:lnTo>
                  <a:pt x="2147" y="272"/>
                </a:lnTo>
                <a:lnTo>
                  <a:pt x="2147" y="273"/>
                </a:lnTo>
                <a:lnTo>
                  <a:pt x="2148" y="287"/>
                </a:lnTo>
                <a:lnTo>
                  <a:pt x="2148" y="290"/>
                </a:lnTo>
                <a:lnTo>
                  <a:pt x="2148" y="287"/>
                </a:lnTo>
                <a:lnTo>
                  <a:pt x="2148" y="293"/>
                </a:lnTo>
                <a:lnTo>
                  <a:pt x="2149" y="311"/>
                </a:lnTo>
                <a:lnTo>
                  <a:pt x="2149" y="321"/>
                </a:lnTo>
                <a:lnTo>
                  <a:pt x="2149" y="305"/>
                </a:lnTo>
                <a:lnTo>
                  <a:pt x="2149" y="310"/>
                </a:lnTo>
                <a:lnTo>
                  <a:pt x="2150" y="311"/>
                </a:lnTo>
                <a:lnTo>
                  <a:pt x="2150" y="305"/>
                </a:lnTo>
                <a:lnTo>
                  <a:pt x="2151" y="304"/>
                </a:lnTo>
                <a:lnTo>
                  <a:pt x="2151" y="298"/>
                </a:lnTo>
                <a:lnTo>
                  <a:pt x="2151" y="306"/>
                </a:lnTo>
                <a:lnTo>
                  <a:pt x="2151" y="300"/>
                </a:lnTo>
                <a:lnTo>
                  <a:pt x="2152" y="305"/>
                </a:lnTo>
                <a:lnTo>
                  <a:pt x="2152" y="296"/>
                </a:lnTo>
                <a:lnTo>
                  <a:pt x="2152" y="301"/>
                </a:lnTo>
                <a:lnTo>
                  <a:pt x="2153" y="284"/>
                </a:lnTo>
                <a:lnTo>
                  <a:pt x="2153" y="284"/>
                </a:lnTo>
                <a:lnTo>
                  <a:pt x="2153" y="266"/>
                </a:lnTo>
                <a:lnTo>
                  <a:pt x="2153" y="276"/>
                </a:lnTo>
                <a:lnTo>
                  <a:pt x="2154" y="279"/>
                </a:lnTo>
                <a:lnTo>
                  <a:pt x="2154" y="278"/>
                </a:lnTo>
                <a:lnTo>
                  <a:pt x="2155" y="292"/>
                </a:lnTo>
                <a:lnTo>
                  <a:pt x="2155" y="277"/>
                </a:lnTo>
                <a:lnTo>
                  <a:pt x="2155" y="264"/>
                </a:lnTo>
                <a:lnTo>
                  <a:pt x="2155" y="275"/>
                </a:lnTo>
                <a:lnTo>
                  <a:pt x="2156" y="277"/>
                </a:lnTo>
                <a:lnTo>
                  <a:pt x="2156" y="260"/>
                </a:lnTo>
                <a:lnTo>
                  <a:pt x="2156" y="240"/>
                </a:lnTo>
                <a:lnTo>
                  <a:pt x="2157" y="228"/>
                </a:lnTo>
                <a:lnTo>
                  <a:pt x="2157" y="198"/>
                </a:lnTo>
                <a:lnTo>
                  <a:pt x="2157" y="179"/>
                </a:lnTo>
                <a:lnTo>
                  <a:pt x="2157" y="205"/>
                </a:lnTo>
                <a:lnTo>
                  <a:pt x="2158" y="204"/>
                </a:lnTo>
                <a:lnTo>
                  <a:pt x="2158" y="171"/>
                </a:lnTo>
                <a:lnTo>
                  <a:pt x="2159" y="174"/>
                </a:lnTo>
                <a:lnTo>
                  <a:pt x="2159" y="205"/>
                </a:lnTo>
                <a:lnTo>
                  <a:pt x="2159" y="218"/>
                </a:lnTo>
                <a:lnTo>
                  <a:pt x="2159" y="210"/>
                </a:lnTo>
                <a:lnTo>
                  <a:pt x="2160" y="211"/>
                </a:lnTo>
                <a:lnTo>
                  <a:pt x="2160" y="229"/>
                </a:lnTo>
                <a:lnTo>
                  <a:pt x="2160" y="256"/>
                </a:lnTo>
                <a:lnTo>
                  <a:pt x="2160" y="247"/>
                </a:lnTo>
                <a:lnTo>
                  <a:pt x="2161" y="242"/>
                </a:lnTo>
                <a:lnTo>
                  <a:pt x="2161" y="244"/>
                </a:lnTo>
                <a:lnTo>
                  <a:pt x="2162" y="254"/>
                </a:lnTo>
                <a:lnTo>
                  <a:pt x="2162" y="259"/>
                </a:lnTo>
                <a:lnTo>
                  <a:pt x="2162" y="264"/>
                </a:lnTo>
                <a:lnTo>
                  <a:pt x="2162" y="268"/>
                </a:lnTo>
                <a:lnTo>
                  <a:pt x="2163" y="288"/>
                </a:lnTo>
                <a:lnTo>
                  <a:pt x="2163" y="291"/>
                </a:lnTo>
                <a:lnTo>
                  <a:pt x="2163" y="277"/>
                </a:lnTo>
                <a:lnTo>
                  <a:pt x="2164" y="291"/>
                </a:lnTo>
                <a:lnTo>
                  <a:pt x="2164" y="297"/>
                </a:lnTo>
                <a:lnTo>
                  <a:pt x="2164" y="288"/>
                </a:lnTo>
                <a:lnTo>
                  <a:pt x="2164" y="288"/>
                </a:lnTo>
                <a:lnTo>
                  <a:pt x="2165" y="302"/>
                </a:lnTo>
                <a:lnTo>
                  <a:pt x="2165" y="283"/>
                </a:lnTo>
                <a:lnTo>
                  <a:pt x="2166" y="295"/>
                </a:lnTo>
                <a:lnTo>
                  <a:pt x="2166" y="300"/>
                </a:lnTo>
                <a:lnTo>
                  <a:pt x="2166" y="291"/>
                </a:lnTo>
                <a:lnTo>
                  <a:pt x="2166" y="291"/>
                </a:lnTo>
                <a:lnTo>
                  <a:pt x="2167" y="288"/>
                </a:lnTo>
                <a:lnTo>
                  <a:pt x="2167" y="229"/>
                </a:lnTo>
                <a:lnTo>
                  <a:pt x="2167" y="216"/>
                </a:lnTo>
                <a:lnTo>
                  <a:pt x="2168" y="256"/>
                </a:lnTo>
                <a:lnTo>
                  <a:pt x="2168" y="279"/>
                </a:lnTo>
                <a:lnTo>
                  <a:pt x="2168" y="313"/>
                </a:lnTo>
                <a:lnTo>
                  <a:pt x="2169" y="301"/>
                </a:lnTo>
                <a:lnTo>
                  <a:pt x="2169" y="329"/>
                </a:lnTo>
                <a:lnTo>
                  <a:pt x="2169" y="345"/>
                </a:lnTo>
                <a:lnTo>
                  <a:pt x="2170" y="322"/>
                </a:lnTo>
                <a:lnTo>
                  <a:pt x="2170" y="333"/>
                </a:lnTo>
                <a:lnTo>
                  <a:pt x="2170" y="318"/>
                </a:lnTo>
                <a:lnTo>
                  <a:pt x="2170" y="337"/>
                </a:lnTo>
                <a:lnTo>
                  <a:pt x="2171" y="340"/>
                </a:lnTo>
                <a:lnTo>
                  <a:pt x="2171" y="336"/>
                </a:lnTo>
                <a:lnTo>
                  <a:pt x="2171" y="338"/>
                </a:lnTo>
                <a:lnTo>
                  <a:pt x="2172" y="305"/>
                </a:lnTo>
                <a:lnTo>
                  <a:pt x="2172" y="309"/>
                </a:lnTo>
                <a:lnTo>
                  <a:pt x="2172" y="307"/>
                </a:lnTo>
                <a:lnTo>
                  <a:pt x="2173" y="314"/>
                </a:lnTo>
                <a:lnTo>
                  <a:pt x="2173" y="308"/>
                </a:lnTo>
                <a:lnTo>
                  <a:pt x="2173" y="283"/>
                </a:lnTo>
                <a:lnTo>
                  <a:pt x="2174" y="279"/>
                </a:lnTo>
                <a:lnTo>
                  <a:pt x="2174" y="290"/>
                </a:lnTo>
                <a:lnTo>
                  <a:pt x="2174" y="280"/>
                </a:lnTo>
                <a:lnTo>
                  <a:pt x="2174" y="267"/>
                </a:lnTo>
                <a:lnTo>
                  <a:pt x="2175" y="284"/>
                </a:lnTo>
                <a:lnTo>
                  <a:pt x="2175" y="269"/>
                </a:lnTo>
                <a:lnTo>
                  <a:pt x="2175" y="284"/>
                </a:lnTo>
                <a:lnTo>
                  <a:pt x="2175" y="278"/>
                </a:lnTo>
                <a:lnTo>
                  <a:pt x="2176" y="291"/>
                </a:lnTo>
                <a:lnTo>
                  <a:pt x="2176" y="278"/>
                </a:lnTo>
                <a:lnTo>
                  <a:pt x="2177" y="279"/>
                </a:lnTo>
                <a:lnTo>
                  <a:pt x="2177" y="295"/>
                </a:lnTo>
                <a:lnTo>
                  <a:pt x="2177" y="291"/>
                </a:lnTo>
                <a:lnTo>
                  <a:pt x="2177" y="288"/>
                </a:lnTo>
                <a:lnTo>
                  <a:pt x="2178" y="283"/>
                </a:lnTo>
                <a:lnTo>
                  <a:pt x="2178" y="303"/>
                </a:lnTo>
                <a:lnTo>
                  <a:pt x="2178" y="292"/>
                </a:lnTo>
                <a:lnTo>
                  <a:pt x="2179" y="266"/>
                </a:lnTo>
                <a:lnTo>
                  <a:pt x="2179" y="266"/>
                </a:lnTo>
                <a:lnTo>
                  <a:pt x="2179" y="270"/>
                </a:lnTo>
                <a:lnTo>
                  <a:pt x="2180" y="255"/>
                </a:lnTo>
                <a:lnTo>
                  <a:pt x="2180" y="254"/>
                </a:lnTo>
                <a:lnTo>
                  <a:pt x="2180" y="233"/>
                </a:lnTo>
                <a:lnTo>
                  <a:pt x="2181" y="242"/>
                </a:lnTo>
                <a:lnTo>
                  <a:pt x="2181" y="247"/>
                </a:lnTo>
                <a:lnTo>
                  <a:pt x="2181" y="272"/>
                </a:lnTo>
                <a:lnTo>
                  <a:pt x="2181" y="274"/>
                </a:lnTo>
                <a:lnTo>
                  <a:pt x="2182" y="259"/>
                </a:lnTo>
                <a:lnTo>
                  <a:pt x="2182" y="249"/>
                </a:lnTo>
                <a:lnTo>
                  <a:pt x="2182" y="241"/>
                </a:lnTo>
                <a:lnTo>
                  <a:pt x="2183" y="232"/>
                </a:lnTo>
                <a:lnTo>
                  <a:pt x="2183" y="265"/>
                </a:lnTo>
                <a:lnTo>
                  <a:pt x="2183" y="241"/>
                </a:lnTo>
                <a:lnTo>
                  <a:pt x="2184" y="251"/>
                </a:lnTo>
                <a:lnTo>
                  <a:pt x="2184" y="248"/>
                </a:lnTo>
                <a:lnTo>
                  <a:pt x="2184" y="238"/>
                </a:lnTo>
                <a:lnTo>
                  <a:pt x="2185" y="243"/>
                </a:lnTo>
                <a:lnTo>
                  <a:pt x="2185" y="265"/>
                </a:lnTo>
                <a:lnTo>
                  <a:pt x="2185" y="276"/>
                </a:lnTo>
                <a:lnTo>
                  <a:pt x="2185" y="270"/>
                </a:lnTo>
                <a:lnTo>
                  <a:pt x="2186" y="270"/>
                </a:lnTo>
                <a:lnTo>
                  <a:pt x="2186" y="283"/>
                </a:lnTo>
                <a:lnTo>
                  <a:pt x="2186" y="266"/>
                </a:lnTo>
                <a:lnTo>
                  <a:pt x="2187" y="277"/>
                </a:lnTo>
                <a:lnTo>
                  <a:pt x="2187" y="252"/>
                </a:lnTo>
                <a:lnTo>
                  <a:pt x="2187" y="271"/>
                </a:lnTo>
                <a:lnTo>
                  <a:pt x="2188" y="292"/>
                </a:lnTo>
                <a:lnTo>
                  <a:pt x="2188" y="274"/>
                </a:lnTo>
                <a:lnTo>
                  <a:pt x="2188" y="275"/>
                </a:lnTo>
                <a:lnTo>
                  <a:pt x="2189" y="293"/>
                </a:lnTo>
                <a:lnTo>
                  <a:pt x="2189" y="299"/>
                </a:lnTo>
                <a:lnTo>
                  <a:pt x="2189" y="290"/>
                </a:lnTo>
                <a:lnTo>
                  <a:pt x="2189" y="291"/>
                </a:lnTo>
                <a:lnTo>
                  <a:pt x="2190" y="307"/>
                </a:lnTo>
                <a:lnTo>
                  <a:pt x="2190" y="291"/>
                </a:lnTo>
                <a:lnTo>
                  <a:pt x="2191" y="272"/>
                </a:lnTo>
                <a:lnTo>
                  <a:pt x="2191" y="263"/>
                </a:lnTo>
                <a:lnTo>
                  <a:pt x="2191" y="298"/>
                </a:lnTo>
                <a:lnTo>
                  <a:pt x="2191" y="274"/>
                </a:lnTo>
                <a:lnTo>
                  <a:pt x="2192" y="300"/>
                </a:lnTo>
                <a:lnTo>
                  <a:pt x="2192" y="296"/>
                </a:lnTo>
                <a:lnTo>
                  <a:pt x="2192" y="300"/>
                </a:lnTo>
                <a:lnTo>
                  <a:pt x="2192" y="312"/>
                </a:lnTo>
                <a:lnTo>
                  <a:pt x="2193" y="314"/>
                </a:lnTo>
                <a:lnTo>
                  <a:pt x="2193" y="325"/>
                </a:lnTo>
                <a:lnTo>
                  <a:pt x="2193" y="323"/>
                </a:lnTo>
                <a:lnTo>
                  <a:pt x="2194" y="334"/>
                </a:lnTo>
                <a:lnTo>
                  <a:pt x="2194" y="317"/>
                </a:lnTo>
                <a:lnTo>
                  <a:pt x="2194" y="331"/>
                </a:lnTo>
                <a:lnTo>
                  <a:pt x="2195" y="332"/>
                </a:lnTo>
                <a:lnTo>
                  <a:pt x="2195" y="317"/>
                </a:lnTo>
                <a:lnTo>
                  <a:pt x="2195" y="306"/>
                </a:lnTo>
                <a:lnTo>
                  <a:pt x="2196" y="303"/>
                </a:lnTo>
                <a:lnTo>
                  <a:pt x="2196" y="315"/>
                </a:lnTo>
                <a:lnTo>
                  <a:pt x="2196" y="321"/>
                </a:lnTo>
                <a:lnTo>
                  <a:pt x="2196" y="298"/>
                </a:lnTo>
                <a:lnTo>
                  <a:pt x="2197" y="309"/>
                </a:lnTo>
                <a:lnTo>
                  <a:pt x="2197" y="297"/>
                </a:lnTo>
                <a:lnTo>
                  <a:pt x="2197" y="299"/>
                </a:lnTo>
                <a:lnTo>
                  <a:pt x="2198" y="281"/>
                </a:lnTo>
                <a:lnTo>
                  <a:pt x="2198" y="305"/>
                </a:lnTo>
                <a:lnTo>
                  <a:pt x="2198" y="313"/>
                </a:lnTo>
                <a:lnTo>
                  <a:pt x="2199" y="293"/>
                </a:lnTo>
                <a:lnTo>
                  <a:pt x="2199" y="289"/>
                </a:lnTo>
                <a:lnTo>
                  <a:pt x="2199" y="286"/>
                </a:lnTo>
                <a:lnTo>
                  <a:pt x="2200" y="289"/>
                </a:lnTo>
                <a:lnTo>
                  <a:pt x="2200" y="297"/>
                </a:lnTo>
                <a:lnTo>
                  <a:pt x="2200" y="296"/>
                </a:lnTo>
                <a:lnTo>
                  <a:pt x="2200" y="309"/>
                </a:lnTo>
                <a:lnTo>
                  <a:pt x="2201" y="320"/>
                </a:lnTo>
                <a:lnTo>
                  <a:pt x="2201" y="316"/>
                </a:lnTo>
                <a:lnTo>
                  <a:pt x="2202" y="331"/>
                </a:lnTo>
                <a:lnTo>
                  <a:pt x="2202" y="326"/>
                </a:lnTo>
                <a:lnTo>
                  <a:pt x="2202" y="323"/>
                </a:lnTo>
                <a:lnTo>
                  <a:pt x="2202" y="307"/>
                </a:lnTo>
                <a:lnTo>
                  <a:pt x="2203" y="309"/>
                </a:lnTo>
                <a:lnTo>
                  <a:pt x="2203" y="340"/>
                </a:lnTo>
                <a:lnTo>
                  <a:pt x="2203" y="340"/>
                </a:lnTo>
                <a:lnTo>
                  <a:pt x="2203" y="347"/>
                </a:lnTo>
                <a:lnTo>
                  <a:pt x="2204" y="353"/>
                </a:lnTo>
                <a:lnTo>
                  <a:pt x="2204" y="360"/>
                </a:lnTo>
                <a:lnTo>
                  <a:pt x="2204" y="347"/>
                </a:lnTo>
                <a:lnTo>
                  <a:pt x="2205" y="352"/>
                </a:lnTo>
                <a:lnTo>
                  <a:pt x="2205" y="351"/>
                </a:lnTo>
                <a:lnTo>
                  <a:pt x="2206" y="345"/>
                </a:lnTo>
                <a:lnTo>
                  <a:pt x="2206" y="336"/>
                </a:lnTo>
                <a:lnTo>
                  <a:pt x="2206" y="330"/>
                </a:lnTo>
                <a:lnTo>
                  <a:pt x="2206" y="313"/>
                </a:lnTo>
                <a:lnTo>
                  <a:pt x="2207" y="299"/>
                </a:lnTo>
                <a:lnTo>
                  <a:pt x="2207" y="264"/>
                </a:lnTo>
                <a:lnTo>
                  <a:pt x="2207" y="244"/>
                </a:lnTo>
                <a:lnTo>
                  <a:pt x="2207" y="240"/>
                </a:lnTo>
                <a:lnTo>
                  <a:pt x="2208" y="273"/>
                </a:lnTo>
                <a:lnTo>
                  <a:pt x="2208" y="273"/>
                </a:lnTo>
                <a:lnTo>
                  <a:pt x="2208" y="289"/>
                </a:lnTo>
                <a:lnTo>
                  <a:pt x="2209" y="291"/>
                </a:lnTo>
                <a:lnTo>
                  <a:pt x="2209" y="334"/>
                </a:lnTo>
                <a:lnTo>
                  <a:pt x="2209" y="330"/>
                </a:lnTo>
                <a:lnTo>
                  <a:pt x="2210" y="334"/>
                </a:lnTo>
                <a:lnTo>
                  <a:pt x="2210" y="361"/>
                </a:lnTo>
                <a:lnTo>
                  <a:pt x="2210" y="368"/>
                </a:lnTo>
                <a:lnTo>
                  <a:pt x="2211" y="371"/>
                </a:lnTo>
                <a:lnTo>
                  <a:pt x="2211" y="342"/>
                </a:lnTo>
                <a:lnTo>
                  <a:pt x="2211" y="344"/>
                </a:lnTo>
                <a:lnTo>
                  <a:pt x="2211" y="352"/>
                </a:lnTo>
                <a:lnTo>
                  <a:pt x="2212" y="357"/>
                </a:lnTo>
                <a:lnTo>
                  <a:pt x="2212" y="333"/>
                </a:lnTo>
                <a:lnTo>
                  <a:pt x="2213" y="305"/>
                </a:lnTo>
                <a:lnTo>
                  <a:pt x="2213" y="318"/>
                </a:lnTo>
                <a:lnTo>
                  <a:pt x="2213" y="321"/>
                </a:lnTo>
                <a:lnTo>
                  <a:pt x="2213" y="305"/>
                </a:lnTo>
                <a:lnTo>
                  <a:pt x="2214" y="297"/>
                </a:lnTo>
                <a:lnTo>
                  <a:pt x="2214" y="291"/>
                </a:lnTo>
                <a:lnTo>
                  <a:pt x="2214" y="290"/>
                </a:lnTo>
                <a:lnTo>
                  <a:pt x="2215" y="316"/>
                </a:lnTo>
                <a:lnTo>
                  <a:pt x="2215" y="295"/>
                </a:lnTo>
                <a:lnTo>
                  <a:pt x="2215" y="297"/>
                </a:lnTo>
                <a:lnTo>
                  <a:pt x="2215" y="313"/>
                </a:lnTo>
                <a:lnTo>
                  <a:pt x="2216" y="312"/>
                </a:lnTo>
                <a:lnTo>
                  <a:pt x="2216" y="323"/>
                </a:lnTo>
                <a:lnTo>
                  <a:pt x="2217" y="327"/>
                </a:lnTo>
                <a:lnTo>
                  <a:pt x="2217" y="318"/>
                </a:lnTo>
                <a:lnTo>
                  <a:pt x="2217" y="318"/>
                </a:lnTo>
                <a:lnTo>
                  <a:pt x="2217" y="322"/>
                </a:lnTo>
                <a:lnTo>
                  <a:pt x="2218" y="305"/>
                </a:lnTo>
                <a:lnTo>
                  <a:pt x="2218" y="300"/>
                </a:lnTo>
                <a:lnTo>
                  <a:pt x="2218" y="291"/>
                </a:lnTo>
                <a:lnTo>
                  <a:pt x="2218" y="291"/>
                </a:lnTo>
                <a:lnTo>
                  <a:pt x="2219" y="281"/>
                </a:lnTo>
                <a:lnTo>
                  <a:pt x="2219" y="290"/>
                </a:lnTo>
                <a:lnTo>
                  <a:pt x="2219" y="285"/>
                </a:lnTo>
                <a:lnTo>
                  <a:pt x="2220" y="301"/>
                </a:lnTo>
                <a:lnTo>
                  <a:pt x="2220" y="277"/>
                </a:lnTo>
                <a:lnTo>
                  <a:pt x="2220" y="289"/>
                </a:lnTo>
                <a:lnTo>
                  <a:pt x="2221" y="268"/>
                </a:lnTo>
                <a:lnTo>
                  <a:pt x="2221" y="303"/>
                </a:lnTo>
                <a:lnTo>
                  <a:pt x="2221" y="296"/>
                </a:lnTo>
                <a:lnTo>
                  <a:pt x="2222" y="298"/>
                </a:lnTo>
                <a:lnTo>
                  <a:pt x="2222" y="275"/>
                </a:lnTo>
                <a:lnTo>
                  <a:pt x="2222" y="271"/>
                </a:lnTo>
                <a:lnTo>
                  <a:pt x="2222" y="302"/>
                </a:lnTo>
                <a:lnTo>
                  <a:pt x="2223" y="319"/>
                </a:lnTo>
                <a:lnTo>
                  <a:pt x="2223" y="318"/>
                </a:lnTo>
                <a:lnTo>
                  <a:pt x="2224" y="301"/>
                </a:lnTo>
                <a:lnTo>
                  <a:pt x="2224" y="294"/>
                </a:lnTo>
                <a:lnTo>
                  <a:pt x="2224" y="277"/>
                </a:lnTo>
                <a:lnTo>
                  <a:pt x="2224" y="269"/>
                </a:lnTo>
                <a:lnTo>
                  <a:pt x="2225" y="276"/>
                </a:lnTo>
                <a:lnTo>
                  <a:pt x="2225" y="285"/>
                </a:lnTo>
                <a:lnTo>
                  <a:pt x="2225" y="282"/>
                </a:lnTo>
                <a:lnTo>
                  <a:pt x="2226" y="286"/>
                </a:lnTo>
                <a:lnTo>
                  <a:pt x="2226" y="275"/>
                </a:lnTo>
                <a:lnTo>
                  <a:pt x="2226" y="298"/>
                </a:lnTo>
                <a:lnTo>
                  <a:pt x="2226" y="282"/>
                </a:lnTo>
                <a:lnTo>
                  <a:pt x="2227" y="265"/>
                </a:lnTo>
                <a:lnTo>
                  <a:pt x="2227" y="272"/>
                </a:lnTo>
                <a:lnTo>
                  <a:pt x="2228" y="261"/>
                </a:lnTo>
                <a:lnTo>
                  <a:pt x="2228" y="255"/>
                </a:lnTo>
                <a:lnTo>
                  <a:pt x="2228" y="244"/>
                </a:lnTo>
                <a:lnTo>
                  <a:pt x="2228" y="261"/>
                </a:lnTo>
                <a:lnTo>
                  <a:pt x="2229" y="259"/>
                </a:lnTo>
                <a:lnTo>
                  <a:pt x="2229" y="265"/>
                </a:lnTo>
                <a:lnTo>
                  <a:pt x="2229" y="276"/>
                </a:lnTo>
                <a:lnTo>
                  <a:pt x="2230" y="251"/>
                </a:lnTo>
                <a:lnTo>
                  <a:pt x="2230" y="270"/>
                </a:lnTo>
                <a:lnTo>
                  <a:pt x="2230" y="264"/>
                </a:lnTo>
                <a:lnTo>
                  <a:pt x="2230" y="255"/>
                </a:lnTo>
                <a:lnTo>
                  <a:pt x="2231" y="275"/>
                </a:lnTo>
                <a:lnTo>
                  <a:pt x="2231" y="240"/>
                </a:lnTo>
                <a:lnTo>
                  <a:pt x="2232" y="276"/>
                </a:lnTo>
                <a:lnTo>
                  <a:pt x="2232" y="263"/>
                </a:lnTo>
                <a:lnTo>
                  <a:pt x="2232" y="288"/>
                </a:lnTo>
                <a:lnTo>
                  <a:pt x="2232" y="273"/>
                </a:lnTo>
                <a:lnTo>
                  <a:pt x="2233" y="265"/>
                </a:lnTo>
                <a:lnTo>
                  <a:pt x="2233" y="280"/>
                </a:lnTo>
                <a:lnTo>
                  <a:pt x="2233" y="274"/>
                </a:lnTo>
                <a:lnTo>
                  <a:pt x="2233" y="242"/>
                </a:lnTo>
                <a:lnTo>
                  <a:pt x="2234" y="281"/>
                </a:lnTo>
                <a:lnTo>
                  <a:pt x="2234" y="293"/>
                </a:lnTo>
                <a:lnTo>
                  <a:pt x="2235" y="290"/>
                </a:lnTo>
                <a:lnTo>
                  <a:pt x="2235" y="298"/>
                </a:lnTo>
                <a:lnTo>
                  <a:pt x="2235" y="288"/>
                </a:lnTo>
                <a:lnTo>
                  <a:pt x="2235" y="297"/>
                </a:lnTo>
                <a:lnTo>
                  <a:pt x="2236" y="305"/>
                </a:lnTo>
                <a:lnTo>
                  <a:pt x="2236" y="302"/>
                </a:lnTo>
                <a:lnTo>
                  <a:pt x="2236" y="287"/>
                </a:lnTo>
                <a:lnTo>
                  <a:pt x="2237" y="288"/>
                </a:lnTo>
                <a:lnTo>
                  <a:pt x="2237" y="277"/>
                </a:lnTo>
                <a:lnTo>
                  <a:pt x="2237" y="294"/>
                </a:lnTo>
                <a:lnTo>
                  <a:pt x="2237" y="274"/>
                </a:lnTo>
                <a:lnTo>
                  <a:pt x="2238" y="297"/>
                </a:lnTo>
                <a:lnTo>
                  <a:pt x="2238" y="292"/>
                </a:lnTo>
                <a:lnTo>
                  <a:pt x="2239" y="286"/>
                </a:lnTo>
                <a:lnTo>
                  <a:pt x="2239" y="292"/>
                </a:lnTo>
                <a:lnTo>
                  <a:pt x="2239" y="285"/>
                </a:lnTo>
                <a:lnTo>
                  <a:pt x="2239" y="281"/>
                </a:lnTo>
                <a:lnTo>
                  <a:pt x="2240" y="276"/>
                </a:lnTo>
                <a:lnTo>
                  <a:pt x="2240" y="292"/>
                </a:lnTo>
                <a:lnTo>
                  <a:pt x="2240" y="308"/>
                </a:lnTo>
                <a:lnTo>
                  <a:pt x="2241" y="293"/>
                </a:lnTo>
                <a:lnTo>
                  <a:pt x="2241" y="299"/>
                </a:lnTo>
                <a:lnTo>
                  <a:pt x="2241" y="317"/>
                </a:lnTo>
                <a:lnTo>
                  <a:pt x="2242" y="301"/>
                </a:lnTo>
                <a:lnTo>
                  <a:pt x="2242" y="301"/>
                </a:lnTo>
                <a:lnTo>
                  <a:pt x="2242" y="301"/>
                </a:lnTo>
                <a:lnTo>
                  <a:pt x="2243" y="277"/>
                </a:lnTo>
                <a:lnTo>
                  <a:pt x="2243" y="278"/>
                </a:lnTo>
                <a:lnTo>
                  <a:pt x="2243" y="274"/>
                </a:lnTo>
                <a:lnTo>
                  <a:pt x="2243" y="290"/>
                </a:lnTo>
                <a:lnTo>
                  <a:pt x="2244" y="285"/>
                </a:lnTo>
                <a:lnTo>
                  <a:pt x="2244" y="292"/>
                </a:lnTo>
                <a:lnTo>
                  <a:pt x="2244" y="301"/>
                </a:lnTo>
                <a:lnTo>
                  <a:pt x="2244" y="284"/>
                </a:lnTo>
                <a:lnTo>
                  <a:pt x="2245" y="279"/>
                </a:lnTo>
                <a:lnTo>
                  <a:pt x="2245" y="274"/>
                </a:lnTo>
                <a:lnTo>
                  <a:pt x="2246" y="295"/>
                </a:lnTo>
                <a:lnTo>
                  <a:pt x="2246" y="296"/>
                </a:lnTo>
                <a:lnTo>
                  <a:pt x="2246" y="303"/>
                </a:lnTo>
                <a:lnTo>
                  <a:pt x="2247" y="281"/>
                </a:lnTo>
                <a:lnTo>
                  <a:pt x="2247" y="293"/>
                </a:lnTo>
                <a:lnTo>
                  <a:pt x="2247" y="264"/>
                </a:lnTo>
                <a:lnTo>
                  <a:pt x="2247" y="279"/>
                </a:lnTo>
                <a:lnTo>
                  <a:pt x="2248" y="268"/>
                </a:lnTo>
                <a:lnTo>
                  <a:pt x="2248" y="279"/>
                </a:lnTo>
                <a:lnTo>
                  <a:pt x="2248" y="267"/>
                </a:lnTo>
                <a:lnTo>
                  <a:pt x="2248" y="283"/>
                </a:lnTo>
                <a:lnTo>
                  <a:pt x="2249" y="266"/>
                </a:lnTo>
                <a:lnTo>
                  <a:pt x="2249" y="286"/>
                </a:lnTo>
                <a:lnTo>
                  <a:pt x="2250" y="259"/>
                </a:lnTo>
                <a:lnTo>
                  <a:pt x="2250" y="260"/>
                </a:lnTo>
                <a:lnTo>
                  <a:pt x="2250" y="294"/>
                </a:lnTo>
                <a:lnTo>
                  <a:pt x="2250" y="311"/>
                </a:lnTo>
                <a:lnTo>
                  <a:pt x="2251" y="332"/>
                </a:lnTo>
                <a:lnTo>
                  <a:pt x="2251" y="329"/>
                </a:lnTo>
                <a:lnTo>
                  <a:pt x="2251" y="330"/>
                </a:lnTo>
                <a:lnTo>
                  <a:pt x="2252" y="315"/>
                </a:lnTo>
                <a:lnTo>
                  <a:pt x="2252" y="320"/>
                </a:lnTo>
                <a:lnTo>
                  <a:pt x="2252" y="315"/>
                </a:lnTo>
                <a:lnTo>
                  <a:pt x="2253" y="310"/>
                </a:lnTo>
                <a:lnTo>
                  <a:pt x="2253" y="307"/>
                </a:lnTo>
                <a:lnTo>
                  <a:pt x="2253" y="312"/>
                </a:lnTo>
                <a:lnTo>
                  <a:pt x="2254" y="324"/>
                </a:lnTo>
                <a:lnTo>
                  <a:pt x="2254" y="304"/>
                </a:lnTo>
                <a:lnTo>
                  <a:pt x="2254" y="313"/>
                </a:lnTo>
                <a:lnTo>
                  <a:pt x="2254" y="309"/>
                </a:lnTo>
                <a:lnTo>
                  <a:pt x="2255" y="313"/>
                </a:lnTo>
                <a:lnTo>
                  <a:pt x="2255" y="308"/>
                </a:lnTo>
                <a:lnTo>
                  <a:pt x="2255" y="306"/>
                </a:lnTo>
                <a:lnTo>
                  <a:pt x="2256" y="321"/>
                </a:lnTo>
                <a:lnTo>
                  <a:pt x="2256" y="318"/>
                </a:lnTo>
                <a:lnTo>
                  <a:pt x="2256" y="320"/>
                </a:lnTo>
                <a:lnTo>
                  <a:pt x="2257" y="298"/>
                </a:lnTo>
                <a:lnTo>
                  <a:pt x="2257" y="267"/>
                </a:lnTo>
                <a:lnTo>
                  <a:pt x="2257" y="260"/>
                </a:lnTo>
                <a:lnTo>
                  <a:pt x="2258" y="285"/>
                </a:lnTo>
                <a:lnTo>
                  <a:pt x="2258" y="309"/>
                </a:lnTo>
                <a:lnTo>
                  <a:pt x="2258" y="324"/>
                </a:lnTo>
                <a:lnTo>
                  <a:pt x="2258" y="319"/>
                </a:lnTo>
                <a:lnTo>
                  <a:pt x="2259" y="289"/>
                </a:lnTo>
                <a:lnTo>
                  <a:pt x="2259" y="274"/>
                </a:lnTo>
                <a:lnTo>
                  <a:pt x="2259" y="299"/>
                </a:lnTo>
                <a:lnTo>
                  <a:pt x="2259" y="292"/>
                </a:lnTo>
                <a:lnTo>
                  <a:pt x="2260" y="291"/>
                </a:lnTo>
                <a:lnTo>
                  <a:pt x="2260" y="296"/>
                </a:lnTo>
                <a:lnTo>
                  <a:pt x="2261" y="286"/>
                </a:lnTo>
                <a:lnTo>
                  <a:pt x="2261" y="301"/>
                </a:lnTo>
                <a:lnTo>
                  <a:pt x="2261" y="298"/>
                </a:lnTo>
                <a:lnTo>
                  <a:pt x="2261" y="299"/>
                </a:lnTo>
                <a:lnTo>
                  <a:pt x="2262" y="281"/>
                </a:lnTo>
                <a:lnTo>
                  <a:pt x="2262" y="293"/>
                </a:lnTo>
                <a:lnTo>
                  <a:pt x="2262" y="301"/>
                </a:lnTo>
                <a:lnTo>
                  <a:pt x="2263" y="304"/>
                </a:lnTo>
                <a:lnTo>
                  <a:pt x="2263" y="303"/>
                </a:lnTo>
                <a:lnTo>
                  <a:pt x="2263" y="291"/>
                </a:lnTo>
                <a:lnTo>
                  <a:pt x="2264" y="306"/>
                </a:lnTo>
                <a:lnTo>
                  <a:pt x="2264" y="297"/>
                </a:lnTo>
                <a:lnTo>
                  <a:pt x="2264" y="299"/>
                </a:lnTo>
                <a:lnTo>
                  <a:pt x="2265" y="273"/>
                </a:lnTo>
                <a:lnTo>
                  <a:pt x="2265" y="235"/>
                </a:lnTo>
                <a:lnTo>
                  <a:pt x="2265" y="255"/>
                </a:lnTo>
                <a:lnTo>
                  <a:pt x="2265" y="258"/>
                </a:lnTo>
                <a:lnTo>
                  <a:pt x="2266" y="258"/>
                </a:lnTo>
                <a:lnTo>
                  <a:pt x="2266" y="272"/>
                </a:lnTo>
                <a:lnTo>
                  <a:pt x="2266" y="298"/>
                </a:lnTo>
                <a:lnTo>
                  <a:pt x="2267" y="303"/>
                </a:lnTo>
                <a:lnTo>
                  <a:pt x="2267" y="274"/>
                </a:lnTo>
                <a:lnTo>
                  <a:pt x="2267" y="283"/>
                </a:lnTo>
                <a:lnTo>
                  <a:pt x="2268" y="288"/>
                </a:lnTo>
                <a:lnTo>
                  <a:pt x="2268" y="284"/>
                </a:lnTo>
                <a:lnTo>
                  <a:pt x="2268" y="296"/>
                </a:lnTo>
                <a:lnTo>
                  <a:pt x="2269" y="289"/>
                </a:lnTo>
                <a:lnTo>
                  <a:pt x="2269" y="286"/>
                </a:lnTo>
                <a:lnTo>
                  <a:pt x="2269" y="266"/>
                </a:lnTo>
                <a:lnTo>
                  <a:pt x="2269" y="242"/>
                </a:lnTo>
                <a:lnTo>
                  <a:pt x="2270" y="264"/>
                </a:lnTo>
                <a:lnTo>
                  <a:pt x="2270" y="246"/>
                </a:lnTo>
                <a:lnTo>
                  <a:pt x="2270" y="234"/>
                </a:lnTo>
                <a:lnTo>
                  <a:pt x="2271" y="252"/>
                </a:lnTo>
                <a:lnTo>
                  <a:pt x="2271" y="227"/>
                </a:lnTo>
                <a:lnTo>
                  <a:pt x="2271" y="219"/>
                </a:lnTo>
                <a:lnTo>
                  <a:pt x="2272" y="223"/>
                </a:lnTo>
                <a:lnTo>
                  <a:pt x="2272" y="214"/>
                </a:lnTo>
                <a:lnTo>
                  <a:pt x="2272" y="214"/>
                </a:lnTo>
                <a:lnTo>
                  <a:pt x="2273" y="210"/>
                </a:lnTo>
                <a:lnTo>
                  <a:pt x="2273" y="199"/>
                </a:lnTo>
                <a:lnTo>
                  <a:pt x="2273" y="206"/>
                </a:lnTo>
                <a:lnTo>
                  <a:pt x="2273" y="218"/>
                </a:lnTo>
                <a:lnTo>
                  <a:pt x="2274" y="206"/>
                </a:lnTo>
                <a:lnTo>
                  <a:pt x="2274" y="207"/>
                </a:lnTo>
                <a:lnTo>
                  <a:pt x="2275" y="237"/>
                </a:lnTo>
                <a:lnTo>
                  <a:pt x="2275" y="274"/>
                </a:lnTo>
                <a:lnTo>
                  <a:pt x="2275" y="224"/>
                </a:lnTo>
                <a:lnTo>
                  <a:pt x="2275" y="179"/>
                </a:lnTo>
                <a:lnTo>
                  <a:pt x="2276" y="166"/>
                </a:lnTo>
                <a:lnTo>
                  <a:pt x="2276" y="170"/>
                </a:lnTo>
                <a:lnTo>
                  <a:pt x="2276" y="184"/>
                </a:lnTo>
                <a:lnTo>
                  <a:pt x="2276" y="172"/>
                </a:lnTo>
                <a:lnTo>
                  <a:pt x="2277" y="182"/>
                </a:lnTo>
                <a:lnTo>
                  <a:pt x="2277" y="179"/>
                </a:lnTo>
                <a:lnTo>
                  <a:pt x="2277" y="178"/>
                </a:lnTo>
                <a:lnTo>
                  <a:pt x="2278" y="194"/>
                </a:lnTo>
                <a:lnTo>
                  <a:pt x="2278" y="216"/>
                </a:lnTo>
                <a:lnTo>
                  <a:pt x="2278" y="223"/>
                </a:lnTo>
                <a:lnTo>
                  <a:pt x="2279" y="196"/>
                </a:lnTo>
                <a:lnTo>
                  <a:pt x="2279" y="161"/>
                </a:lnTo>
                <a:lnTo>
                  <a:pt x="2279" y="157"/>
                </a:lnTo>
                <a:lnTo>
                  <a:pt x="2280" y="175"/>
                </a:lnTo>
                <a:lnTo>
                  <a:pt x="2280" y="155"/>
                </a:lnTo>
                <a:lnTo>
                  <a:pt x="2280" y="171"/>
                </a:lnTo>
                <a:lnTo>
                  <a:pt x="2280" y="169"/>
                </a:lnTo>
                <a:lnTo>
                  <a:pt x="2281" y="155"/>
                </a:lnTo>
                <a:lnTo>
                  <a:pt x="2281" y="153"/>
                </a:lnTo>
                <a:lnTo>
                  <a:pt x="2281" y="177"/>
                </a:lnTo>
                <a:lnTo>
                  <a:pt x="2282" y="217"/>
                </a:lnTo>
                <a:lnTo>
                  <a:pt x="2282" y="230"/>
                </a:lnTo>
                <a:lnTo>
                  <a:pt x="2282" y="256"/>
                </a:lnTo>
                <a:lnTo>
                  <a:pt x="2283" y="194"/>
                </a:lnTo>
                <a:lnTo>
                  <a:pt x="2283" y="167"/>
                </a:lnTo>
                <a:lnTo>
                  <a:pt x="2283" y="137"/>
                </a:lnTo>
                <a:lnTo>
                  <a:pt x="2284" y="132"/>
                </a:lnTo>
                <a:lnTo>
                  <a:pt x="2284" y="138"/>
                </a:lnTo>
                <a:lnTo>
                  <a:pt x="2284" y="149"/>
                </a:lnTo>
                <a:lnTo>
                  <a:pt x="2284" y="177"/>
                </a:lnTo>
                <a:lnTo>
                  <a:pt x="2285" y="161"/>
                </a:lnTo>
                <a:lnTo>
                  <a:pt x="2285" y="133"/>
                </a:lnTo>
                <a:lnTo>
                  <a:pt x="2286" y="154"/>
                </a:lnTo>
                <a:lnTo>
                  <a:pt x="2286" y="156"/>
                </a:lnTo>
                <a:lnTo>
                  <a:pt x="2286" y="157"/>
                </a:lnTo>
                <a:lnTo>
                  <a:pt x="2286" y="139"/>
                </a:lnTo>
                <a:lnTo>
                  <a:pt x="2287" y="151"/>
                </a:lnTo>
                <a:lnTo>
                  <a:pt x="2287" y="137"/>
                </a:lnTo>
                <a:lnTo>
                  <a:pt x="2287" y="140"/>
                </a:lnTo>
                <a:lnTo>
                  <a:pt x="2288" y="132"/>
                </a:lnTo>
                <a:lnTo>
                  <a:pt x="2288" y="118"/>
                </a:lnTo>
                <a:lnTo>
                  <a:pt x="2288" y="125"/>
                </a:lnTo>
                <a:lnTo>
                  <a:pt x="2288" y="129"/>
                </a:lnTo>
                <a:lnTo>
                  <a:pt x="2289" y="121"/>
                </a:lnTo>
                <a:lnTo>
                  <a:pt x="2289" y="120"/>
                </a:lnTo>
                <a:lnTo>
                  <a:pt x="2290" y="138"/>
                </a:lnTo>
                <a:lnTo>
                  <a:pt x="2290" y="149"/>
                </a:lnTo>
                <a:lnTo>
                  <a:pt x="2290" y="129"/>
                </a:lnTo>
                <a:lnTo>
                  <a:pt x="2290" y="167"/>
                </a:lnTo>
                <a:lnTo>
                  <a:pt x="2291" y="191"/>
                </a:lnTo>
                <a:lnTo>
                  <a:pt x="2291" y="202"/>
                </a:lnTo>
                <a:lnTo>
                  <a:pt x="2291" y="215"/>
                </a:lnTo>
                <a:lnTo>
                  <a:pt x="2291" y="205"/>
                </a:lnTo>
                <a:lnTo>
                  <a:pt x="2292" y="149"/>
                </a:lnTo>
                <a:lnTo>
                  <a:pt x="2292" y="159"/>
                </a:lnTo>
                <a:lnTo>
                  <a:pt x="2292" y="160"/>
                </a:lnTo>
                <a:lnTo>
                  <a:pt x="2293" y="155"/>
                </a:lnTo>
                <a:lnTo>
                  <a:pt x="2293" y="166"/>
                </a:lnTo>
                <a:lnTo>
                  <a:pt x="2293" y="144"/>
                </a:lnTo>
                <a:lnTo>
                  <a:pt x="2294" y="167"/>
                </a:lnTo>
                <a:lnTo>
                  <a:pt x="2294" y="174"/>
                </a:lnTo>
                <a:lnTo>
                  <a:pt x="2294" y="171"/>
                </a:lnTo>
                <a:lnTo>
                  <a:pt x="2295" y="179"/>
                </a:lnTo>
                <a:lnTo>
                  <a:pt x="2295" y="173"/>
                </a:lnTo>
                <a:lnTo>
                  <a:pt x="2295" y="173"/>
                </a:lnTo>
                <a:lnTo>
                  <a:pt x="2295" y="171"/>
                </a:lnTo>
                <a:lnTo>
                  <a:pt x="2296" y="172"/>
                </a:lnTo>
                <a:lnTo>
                  <a:pt x="2296" y="133"/>
                </a:lnTo>
                <a:lnTo>
                  <a:pt x="2297" y="166"/>
                </a:lnTo>
                <a:lnTo>
                  <a:pt x="2297" y="160"/>
                </a:lnTo>
                <a:lnTo>
                  <a:pt x="2297" y="157"/>
                </a:lnTo>
                <a:lnTo>
                  <a:pt x="2297" y="164"/>
                </a:lnTo>
                <a:lnTo>
                  <a:pt x="2298" y="177"/>
                </a:lnTo>
                <a:lnTo>
                  <a:pt x="2298" y="184"/>
                </a:lnTo>
                <a:lnTo>
                  <a:pt x="2298" y="199"/>
                </a:lnTo>
                <a:lnTo>
                  <a:pt x="2299" y="259"/>
                </a:lnTo>
                <a:lnTo>
                  <a:pt x="2299" y="349"/>
                </a:lnTo>
                <a:lnTo>
                  <a:pt x="2299" y="401"/>
                </a:lnTo>
                <a:lnTo>
                  <a:pt x="2299" y="412"/>
                </a:lnTo>
                <a:lnTo>
                  <a:pt x="2300" y="404"/>
                </a:lnTo>
                <a:lnTo>
                  <a:pt x="2300" y="379"/>
                </a:lnTo>
                <a:lnTo>
                  <a:pt x="2301" y="418"/>
                </a:lnTo>
                <a:lnTo>
                  <a:pt x="2301" y="431"/>
                </a:lnTo>
                <a:lnTo>
                  <a:pt x="2301" y="442"/>
                </a:lnTo>
                <a:lnTo>
                  <a:pt x="2301" y="406"/>
                </a:lnTo>
                <a:lnTo>
                  <a:pt x="2302" y="380"/>
                </a:lnTo>
                <a:lnTo>
                  <a:pt x="2302" y="372"/>
                </a:lnTo>
                <a:lnTo>
                  <a:pt x="2302" y="355"/>
                </a:lnTo>
                <a:lnTo>
                  <a:pt x="2302" y="325"/>
                </a:lnTo>
                <a:lnTo>
                  <a:pt x="2303" y="314"/>
                </a:lnTo>
                <a:lnTo>
                  <a:pt x="2303" y="304"/>
                </a:lnTo>
                <a:lnTo>
                  <a:pt x="2303" y="286"/>
                </a:lnTo>
                <a:lnTo>
                  <a:pt x="2304" y="297"/>
                </a:lnTo>
                <a:lnTo>
                  <a:pt x="2304" y="291"/>
                </a:lnTo>
                <a:lnTo>
                  <a:pt x="2304" y="251"/>
                </a:lnTo>
                <a:lnTo>
                  <a:pt x="2305" y="270"/>
                </a:lnTo>
                <a:lnTo>
                  <a:pt x="2305" y="268"/>
                </a:lnTo>
                <a:lnTo>
                  <a:pt x="2305" y="248"/>
                </a:lnTo>
                <a:lnTo>
                  <a:pt x="2306" y="258"/>
                </a:lnTo>
                <a:lnTo>
                  <a:pt x="2306" y="268"/>
                </a:lnTo>
                <a:lnTo>
                  <a:pt x="2306" y="241"/>
                </a:lnTo>
                <a:lnTo>
                  <a:pt x="2306" y="252"/>
                </a:lnTo>
                <a:lnTo>
                  <a:pt x="2307" y="254"/>
                </a:lnTo>
                <a:lnTo>
                  <a:pt x="2307" y="223"/>
                </a:lnTo>
                <a:lnTo>
                  <a:pt x="2308" y="226"/>
                </a:lnTo>
                <a:lnTo>
                  <a:pt x="2308" y="219"/>
                </a:lnTo>
                <a:lnTo>
                  <a:pt x="2308" y="230"/>
                </a:lnTo>
                <a:lnTo>
                  <a:pt x="2308" y="227"/>
                </a:lnTo>
                <a:lnTo>
                  <a:pt x="2309" y="217"/>
                </a:lnTo>
                <a:lnTo>
                  <a:pt x="2309" y="234"/>
                </a:lnTo>
                <a:lnTo>
                  <a:pt x="2309" y="213"/>
                </a:lnTo>
                <a:lnTo>
                  <a:pt x="2310" y="227"/>
                </a:lnTo>
                <a:lnTo>
                  <a:pt x="2310" y="240"/>
                </a:lnTo>
                <a:lnTo>
                  <a:pt x="2310" y="233"/>
                </a:lnTo>
                <a:lnTo>
                  <a:pt x="2310" y="253"/>
                </a:lnTo>
                <a:lnTo>
                  <a:pt x="2311" y="220"/>
                </a:lnTo>
                <a:lnTo>
                  <a:pt x="2311" y="197"/>
                </a:lnTo>
                <a:lnTo>
                  <a:pt x="2312" y="216"/>
                </a:lnTo>
                <a:lnTo>
                  <a:pt x="2312" y="239"/>
                </a:lnTo>
                <a:lnTo>
                  <a:pt x="2312" y="247"/>
                </a:lnTo>
                <a:lnTo>
                  <a:pt x="2312" y="257"/>
                </a:lnTo>
                <a:lnTo>
                  <a:pt x="2313" y="224"/>
                </a:lnTo>
                <a:lnTo>
                  <a:pt x="2313" y="236"/>
                </a:lnTo>
                <a:lnTo>
                  <a:pt x="2313" y="242"/>
                </a:lnTo>
                <a:lnTo>
                  <a:pt x="2314" y="252"/>
                </a:lnTo>
                <a:lnTo>
                  <a:pt x="2314" y="269"/>
                </a:lnTo>
                <a:lnTo>
                  <a:pt x="2314" y="258"/>
                </a:lnTo>
                <a:lnTo>
                  <a:pt x="2315" y="241"/>
                </a:lnTo>
                <a:lnTo>
                  <a:pt x="2315" y="246"/>
                </a:lnTo>
                <a:lnTo>
                  <a:pt x="2315" y="208"/>
                </a:lnTo>
                <a:lnTo>
                  <a:pt x="2316" y="171"/>
                </a:lnTo>
                <a:lnTo>
                  <a:pt x="2316" y="168"/>
                </a:lnTo>
                <a:lnTo>
                  <a:pt x="2316" y="185"/>
                </a:lnTo>
                <a:lnTo>
                  <a:pt x="2316" y="159"/>
                </a:lnTo>
                <a:lnTo>
                  <a:pt x="2317" y="143"/>
                </a:lnTo>
                <a:lnTo>
                  <a:pt x="2317" y="144"/>
                </a:lnTo>
                <a:lnTo>
                  <a:pt x="2317" y="130"/>
                </a:lnTo>
                <a:lnTo>
                  <a:pt x="2317" y="124"/>
                </a:lnTo>
                <a:lnTo>
                  <a:pt x="2318" y="108"/>
                </a:lnTo>
                <a:lnTo>
                  <a:pt x="2318" y="104"/>
                </a:lnTo>
                <a:lnTo>
                  <a:pt x="2319" y="107"/>
                </a:lnTo>
                <a:lnTo>
                  <a:pt x="2319" y="98"/>
                </a:lnTo>
                <a:lnTo>
                  <a:pt x="2319" y="105"/>
                </a:lnTo>
                <a:lnTo>
                  <a:pt x="2319" y="94"/>
                </a:lnTo>
                <a:lnTo>
                  <a:pt x="2320" y="90"/>
                </a:lnTo>
                <a:lnTo>
                  <a:pt x="2320" y="107"/>
                </a:lnTo>
                <a:lnTo>
                  <a:pt x="2320" y="89"/>
                </a:lnTo>
                <a:lnTo>
                  <a:pt x="2321" y="99"/>
                </a:lnTo>
                <a:lnTo>
                  <a:pt x="2321" y="113"/>
                </a:lnTo>
                <a:lnTo>
                  <a:pt x="2321" y="103"/>
                </a:lnTo>
                <a:lnTo>
                  <a:pt x="2321" y="117"/>
                </a:lnTo>
                <a:lnTo>
                  <a:pt x="2322" y="113"/>
                </a:lnTo>
                <a:lnTo>
                  <a:pt x="2322" y="141"/>
                </a:lnTo>
                <a:lnTo>
                  <a:pt x="2323" y="147"/>
                </a:lnTo>
                <a:lnTo>
                  <a:pt x="2323" y="152"/>
                </a:lnTo>
                <a:lnTo>
                  <a:pt x="2323" y="198"/>
                </a:lnTo>
                <a:lnTo>
                  <a:pt x="2323" y="224"/>
                </a:lnTo>
                <a:lnTo>
                  <a:pt x="2324" y="224"/>
                </a:lnTo>
                <a:lnTo>
                  <a:pt x="2324" y="178"/>
                </a:lnTo>
                <a:lnTo>
                  <a:pt x="2324" y="134"/>
                </a:lnTo>
                <a:lnTo>
                  <a:pt x="2325" y="109"/>
                </a:lnTo>
                <a:lnTo>
                  <a:pt x="2325" y="98"/>
                </a:lnTo>
                <a:lnTo>
                  <a:pt x="2325" y="84"/>
                </a:lnTo>
                <a:lnTo>
                  <a:pt x="2326" y="87"/>
                </a:lnTo>
                <a:lnTo>
                  <a:pt x="2326" y="80"/>
                </a:lnTo>
                <a:lnTo>
                  <a:pt x="2326" y="62"/>
                </a:lnTo>
                <a:lnTo>
                  <a:pt x="2327" y="67"/>
                </a:lnTo>
                <a:lnTo>
                  <a:pt x="2327" y="64"/>
                </a:lnTo>
                <a:lnTo>
                  <a:pt x="2327" y="63"/>
                </a:lnTo>
                <a:lnTo>
                  <a:pt x="2327" y="66"/>
                </a:lnTo>
                <a:lnTo>
                  <a:pt x="2328" y="83"/>
                </a:lnTo>
                <a:lnTo>
                  <a:pt x="2328" y="78"/>
                </a:lnTo>
                <a:lnTo>
                  <a:pt x="2328" y="78"/>
                </a:lnTo>
                <a:lnTo>
                  <a:pt x="2329" y="66"/>
                </a:lnTo>
                <a:lnTo>
                  <a:pt x="2329" y="60"/>
                </a:lnTo>
                <a:lnTo>
                  <a:pt x="2329" y="76"/>
                </a:lnTo>
                <a:lnTo>
                  <a:pt x="2330" y="79"/>
                </a:lnTo>
                <a:lnTo>
                  <a:pt x="2330" y="92"/>
                </a:lnTo>
                <a:lnTo>
                  <a:pt x="2330" y="101"/>
                </a:lnTo>
                <a:lnTo>
                  <a:pt x="2331" y="141"/>
                </a:lnTo>
                <a:lnTo>
                  <a:pt x="2331" y="230"/>
                </a:lnTo>
                <a:lnTo>
                  <a:pt x="2331" y="303"/>
                </a:lnTo>
                <a:lnTo>
                  <a:pt x="2331" y="314"/>
                </a:lnTo>
                <a:lnTo>
                  <a:pt x="2332" y="314"/>
                </a:lnTo>
                <a:lnTo>
                  <a:pt x="2332" y="284"/>
                </a:lnTo>
                <a:lnTo>
                  <a:pt x="2332" y="267"/>
                </a:lnTo>
                <a:lnTo>
                  <a:pt x="2332" y="258"/>
                </a:lnTo>
                <a:lnTo>
                  <a:pt x="2333" y="280"/>
                </a:lnTo>
                <a:lnTo>
                  <a:pt x="2333" y="278"/>
                </a:lnTo>
                <a:lnTo>
                  <a:pt x="2334" y="258"/>
                </a:lnTo>
                <a:lnTo>
                  <a:pt x="2334" y="275"/>
                </a:lnTo>
                <a:lnTo>
                  <a:pt x="2334" y="269"/>
                </a:lnTo>
                <a:lnTo>
                  <a:pt x="2334" y="258"/>
                </a:lnTo>
                <a:lnTo>
                  <a:pt x="2335" y="272"/>
                </a:lnTo>
                <a:lnTo>
                  <a:pt x="2335" y="266"/>
                </a:lnTo>
                <a:lnTo>
                  <a:pt x="2335" y="260"/>
                </a:lnTo>
                <a:lnTo>
                  <a:pt x="2336" y="240"/>
                </a:lnTo>
                <a:lnTo>
                  <a:pt x="2336" y="220"/>
                </a:lnTo>
                <a:lnTo>
                  <a:pt x="2336" y="238"/>
                </a:lnTo>
                <a:lnTo>
                  <a:pt x="2337" y="215"/>
                </a:lnTo>
                <a:lnTo>
                  <a:pt x="2337" y="203"/>
                </a:lnTo>
                <a:lnTo>
                  <a:pt x="2337" y="178"/>
                </a:lnTo>
                <a:lnTo>
                  <a:pt x="2338" y="176"/>
                </a:lnTo>
                <a:lnTo>
                  <a:pt x="2338" y="182"/>
                </a:lnTo>
                <a:lnTo>
                  <a:pt x="2338" y="189"/>
                </a:lnTo>
                <a:lnTo>
                  <a:pt x="2338" y="169"/>
                </a:lnTo>
                <a:lnTo>
                  <a:pt x="2339" y="175"/>
                </a:lnTo>
                <a:lnTo>
                  <a:pt x="2339" y="177"/>
                </a:lnTo>
                <a:lnTo>
                  <a:pt x="2339" y="211"/>
                </a:lnTo>
                <a:lnTo>
                  <a:pt x="2340" y="258"/>
                </a:lnTo>
                <a:lnTo>
                  <a:pt x="2340" y="211"/>
                </a:lnTo>
                <a:lnTo>
                  <a:pt x="2340" y="167"/>
                </a:lnTo>
                <a:lnTo>
                  <a:pt x="2341" y="129"/>
                </a:lnTo>
                <a:lnTo>
                  <a:pt x="2341" y="128"/>
                </a:lnTo>
                <a:lnTo>
                  <a:pt x="2341" y="120"/>
                </a:lnTo>
                <a:lnTo>
                  <a:pt x="2342" y="132"/>
                </a:lnTo>
                <a:lnTo>
                  <a:pt x="2342" y="127"/>
                </a:lnTo>
                <a:lnTo>
                  <a:pt x="2342" y="152"/>
                </a:lnTo>
                <a:lnTo>
                  <a:pt x="2342" y="130"/>
                </a:lnTo>
                <a:lnTo>
                  <a:pt x="2343" y="139"/>
                </a:lnTo>
                <a:lnTo>
                  <a:pt x="2343" y="173"/>
                </a:lnTo>
                <a:lnTo>
                  <a:pt x="2343" y="208"/>
                </a:lnTo>
                <a:lnTo>
                  <a:pt x="2343" y="206"/>
                </a:lnTo>
                <a:lnTo>
                  <a:pt x="2344" y="140"/>
                </a:lnTo>
                <a:lnTo>
                  <a:pt x="2344" y="119"/>
                </a:lnTo>
                <a:lnTo>
                  <a:pt x="2345" y="107"/>
                </a:lnTo>
                <a:lnTo>
                  <a:pt x="2345" y="109"/>
                </a:lnTo>
                <a:lnTo>
                  <a:pt x="2345" y="108"/>
                </a:lnTo>
                <a:lnTo>
                  <a:pt x="2345" y="100"/>
                </a:lnTo>
                <a:lnTo>
                  <a:pt x="2346" y="102"/>
                </a:lnTo>
                <a:lnTo>
                  <a:pt x="2346" y="116"/>
                </a:lnTo>
                <a:lnTo>
                  <a:pt x="2346" y="142"/>
                </a:lnTo>
                <a:lnTo>
                  <a:pt x="2347" y="173"/>
                </a:lnTo>
                <a:lnTo>
                  <a:pt x="2347" y="191"/>
                </a:lnTo>
                <a:lnTo>
                  <a:pt x="2347" y="244"/>
                </a:lnTo>
                <a:lnTo>
                  <a:pt x="2348" y="199"/>
                </a:lnTo>
                <a:lnTo>
                  <a:pt x="2348" y="150"/>
                </a:lnTo>
                <a:lnTo>
                  <a:pt x="2348" y="128"/>
                </a:lnTo>
                <a:lnTo>
                  <a:pt x="2349" y="128"/>
                </a:lnTo>
                <a:lnTo>
                  <a:pt x="2349" y="100"/>
                </a:lnTo>
                <a:lnTo>
                  <a:pt x="2349" y="98"/>
                </a:lnTo>
                <a:lnTo>
                  <a:pt x="2349" y="90"/>
                </a:lnTo>
                <a:lnTo>
                  <a:pt x="2350" y="83"/>
                </a:lnTo>
                <a:lnTo>
                  <a:pt x="2350" y="91"/>
                </a:lnTo>
                <a:lnTo>
                  <a:pt x="2350" y="74"/>
                </a:lnTo>
                <a:lnTo>
                  <a:pt x="2351" y="80"/>
                </a:lnTo>
                <a:lnTo>
                  <a:pt x="2351" y="62"/>
                </a:lnTo>
                <a:lnTo>
                  <a:pt x="2351" y="71"/>
                </a:lnTo>
                <a:lnTo>
                  <a:pt x="2352" y="84"/>
                </a:lnTo>
                <a:lnTo>
                  <a:pt x="2352" y="59"/>
                </a:lnTo>
                <a:lnTo>
                  <a:pt x="2352" y="50"/>
                </a:lnTo>
                <a:lnTo>
                  <a:pt x="2353" y="66"/>
                </a:lnTo>
                <a:lnTo>
                  <a:pt x="2353" y="62"/>
                </a:lnTo>
                <a:lnTo>
                  <a:pt x="2353" y="44"/>
                </a:lnTo>
                <a:lnTo>
                  <a:pt x="2353" y="53"/>
                </a:lnTo>
                <a:lnTo>
                  <a:pt x="2354" y="59"/>
                </a:lnTo>
                <a:lnTo>
                  <a:pt x="2354" y="64"/>
                </a:lnTo>
                <a:lnTo>
                  <a:pt x="2354" y="92"/>
                </a:lnTo>
                <a:lnTo>
                  <a:pt x="2355" y="125"/>
                </a:lnTo>
                <a:lnTo>
                  <a:pt x="2355" y="122"/>
                </a:lnTo>
                <a:lnTo>
                  <a:pt x="2355" y="168"/>
                </a:lnTo>
                <a:lnTo>
                  <a:pt x="2356" y="197"/>
                </a:lnTo>
                <a:lnTo>
                  <a:pt x="2356" y="195"/>
                </a:lnTo>
                <a:lnTo>
                  <a:pt x="2356" y="105"/>
                </a:lnTo>
                <a:lnTo>
                  <a:pt x="2357" y="128"/>
                </a:lnTo>
                <a:lnTo>
                  <a:pt x="2357" y="112"/>
                </a:lnTo>
                <a:lnTo>
                  <a:pt x="2357" y="135"/>
                </a:lnTo>
                <a:lnTo>
                  <a:pt x="2357" y="125"/>
                </a:lnTo>
                <a:lnTo>
                  <a:pt x="2358" y="149"/>
                </a:lnTo>
                <a:lnTo>
                  <a:pt x="2358" y="138"/>
                </a:lnTo>
                <a:lnTo>
                  <a:pt x="2359" y="139"/>
                </a:lnTo>
                <a:lnTo>
                  <a:pt x="2359" y="132"/>
                </a:lnTo>
                <a:lnTo>
                  <a:pt x="2359" y="114"/>
                </a:lnTo>
                <a:lnTo>
                  <a:pt x="2359" y="118"/>
                </a:lnTo>
                <a:lnTo>
                  <a:pt x="2360" y="107"/>
                </a:lnTo>
                <a:lnTo>
                  <a:pt x="2360" y="130"/>
                </a:lnTo>
                <a:lnTo>
                  <a:pt x="2360" y="141"/>
                </a:lnTo>
                <a:lnTo>
                  <a:pt x="2360" y="130"/>
                </a:lnTo>
                <a:lnTo>
                  <a:pt x="2361" y="143"/>
                </a:lnTo>
                <a:lnTo>
                  <a:pt x="2361" y="135"/>
                </a:lnTo>
                <a:lnTo>
                  <a:pt x="2361" y="119"/>
                </a:lnTo>
                <a:lnTo>
                  <a:pt x="2362" y="101"/>
                </a:lnTo>
                <a:lnTo>
                  <a:pt x="2362" y="130"/>
                </a:lnTo>
                <a:lnTo>
                  <a:pt x="2362" y="137"/>
                </a:lnTo>
                <a:lnTo>
                  <a:pt x="2363" y="129"/>
                </a:lnTo>
                <a:lnTo>
                  <a:pt x="2363" y="111"/>
                </a:lnTo>
                <a:lnTo>
                  <a:pt x="2363" y="205"/>
                </a:lnTo>
                <a:lnTo>
                  <a:pt x="2364" y="282"/>
                </a:lnTo>
                <a:lnTo>
                  <a:pt x="2364" y="325"/>
                </a:lnTo>
                <a:lnTo>
                  <a:pt x="2364" y="361"/>
                </a:lnTo>
                <a:lnTo>
                  <a:pt x="2364" y="335"/>
                </a:lnTo>
                <a:lnTo>
                  <a:pt x="2365" y="333"/>
                </a:lnTo>
                <a:lnTo>
                  <a:pt x="2365" y="305"/>
                </a:lnTo>
                <a:lnTo>
                  <a:pt x="2365" y="295"/>
                </a:lnTo>
                <a:lnTo>
                  <a:pt x="2366" y="293"/>
                </a:lnTo>
                <a:lnTo>
                  <a:pt x="2366" y="310"/>
                </a:lnTo>
                <a:lnTo>
                  <a:pt x="2366" y="297"/>
                </a:lnTo>
                <a:lnTo>
                  <a:pt x="2367" y="294"/>
                </a:lnTo>
                <a:lnTo>
                  <a:pt x="2367" y="279"/>
                </a:lnTo>
                <a:lnTo>
                  <a:pt x="2367" y="250"/>
                </a:lnTo>
                <a:lnTo>
                  <a:pt x="2368" y="256"/>
                </a:lnTo>
                <a:lnTo>
                  <a:pt x="2368" y="246"/>
                </a:lnTo>
                <a:lnTo>
                  <a:pt x="2368" y="250"/>
                </a:lnTo>
                <a:lnTo>
                  <a:pt x="2368" y="204"/>
                </a:lnTo>
                <a:lnTo>
                  <a:pt x="2369" y="147"/>
                </a:lnTo>
                <a:lnTo>
                  <a:pt x="2369" y="152"/>
                </a:lnTo>
                <a:lnTo>
                  <a:pt x="2370" y="136"/>
                </a:lnTo>
                <a:lnTo>
                  <a:pt x="2370" y="141"/>
                </a:lnTo>
                <a:lnTo>
                  <a:pt x="2370" y="156"/>
                </a:lnTo>
                <a:lnTo>
                  <a:pt x="2370" y="159"/>
                </a:lnTo>
                <a:lnTo>
                  <a:pt x="2371" y="153"/>
                </a:lnTo>
                <a:lnTo>
                  <a:pt x="2371" y="170"/>
                </a:lnTo>
                <a:lnTo>
                  <a:pt x="2371" y="228"/>
                </a:lnTo>
                <a:lnTo>
                  <a:pt x="2372" y="272"/>
                </a:lnTo>
                <a:lnTo>
                  <a:pt x="2372" y="260"/>
                </a:lnTo>
                <a:lnTo>
                  <a:pt x="2372" y="283"/>
                </a:lnTo>
                <a:lnTo>
                  <a:pt x="2372" y="298"/>
                </a:lnTo>
                <a:lnTo>
                  <a:pt x="2373" y="307"/>
                </a:lnTo>
                <a:lnTo>
                  <a:pt x="2373" y="287"/>
                </a:lnTo>
                <a:lnTo>
                  <a:pt x="2374" y="307"/>
                </a:lnTo>
                <a:lnTo>
                  <a:pt x="2374" y="291"/>
                </a:lnTo>
                <a:lnTo>
                  <a:pt x="2374" y="272"/>
                </a:lnTo>
                <a:lnTo>
                  <a:pt x="2374" y="303"/>
                </a:lnTo>
                <a:lnTo>
                  <a:pt x="2375" y="287"/>
                </a:lnTo>
                <a:lnTo>
                  <a:pt x="2375" y="281"/>
                </a:lnTo>
                <a:lnTo>
                  <a:pt x="2375" y="286"/>
                </a:lnTo>
                <a:lnTo>
                  <a:pt x="2375" y="269"/>
                </a:lnTo>
                <a:lnTo>
                  <a:pt x="2376" y="273"/>
                </a:lnTo>
                <a:lnTo>
                  <a:pt x="2376" y="218"/>
                </a:lnTo>
                <a:lnTo>
                  <a:pt x="2377" y="204"/>
                </a:lnTo>
                <a:lnTo>
                  <a:pt x="2377" y="194"/>
                </a:lnTo>
                <a:lnTo>
                  <a:pt x="2377" y="191"/>
                </a:lnTo>
                <a:lnTo>
                  <a:pt x="2377" y="195"/>
                </a:lnTo>
                <a:lnTo>
                  <a:pt x="2378" y="202"/>
                </a:lnTo>
                <a:lnTo>
                  <a:pt x="2378" y="216"/>
                </a:lnTo>
                <a:lnTo>
                  <a:pt x="2378" y="218"/>
                </a:lnTo>
                <a:lnTo>
                  <a:pt x="2379" y="227"/>
                </a:lnTo>
                <a:lnTo>
                  <a:pt x="2379" y="209"/>
                </a:lnTo>
                <a:lnTo>
                  <a:pt x="2379" y="210"/>
                </a:lnTo>
                <a:lnTo>
                  <a:pt x="2379" y="178"/>
                </a:lnTo>
                <a:lnTo>
                  <a:pt x="2380" y="155"/>
                </a:lnTo>
                <a:lnTo>
                  <a:pt x="2380" y="199"/>
                </a:lnTo>
                <a:lnTo>
                  <a:pt x="2381" y="222"/>
                </a:lnTo>
                <a:lnTo>
                  <a:pt x="2381" y="219"/>
                </a:lnTo>
                <a:lnTo>
                  <a:pt x="2381" y="225"/>
                </a:lnTo>
                <a:lnTo>
                  <a:pt x="2381" y="242"/>
                </a:lnTo>
                <a:lnTo>
                  <a:pt x="2382" y="223"/>
                </a:lnTo>
                <a:lnTo>
                  <a:pt x="2382" y="226"/>
                </a:lnTo>
                <a:lnTo>
                  <a:pt x="2382" y="224"/>
                </a:lnTo>
                <a:lnTo>
                  <a:pt x="2383" y="230"/>
                </a:lnTo>
                <a:lnTo>
                  <a:pt x="2383" y="215"/>
                </a:lnTo>
                <a:lnTo>
                  <a:pt x="2383" y="212"/>
                </a:lnTo>
                <a:lnTo>
                  <a:pt x="2383" y="250"/>
                </a:lnTo>
                <a:lnTo>
                  <a:pt x="2384" y="274"/>
                </a:lnTo>
                <a:lnTo>
                  <a:pt x="2384" y="262"/>
                </a:lnTo>
                <a:lnTo>
                  <a:pt x="2385" y="273"/>
                </a:lnTo>
                <a:lnTo>
                  <a:pt x="2385" y="266"/>
                </a:lnTo>
                <a:lnTo>
                  <a:pt x="2385" y="269"/>
                </a:lnTo>
                <a:lnTo>
                  <a:pt x="2385" y="272"/>
                </a:lnTo>
                <a:lnTo>
                  <a:pt x="2386" y="268"/>
                </a:lnTo>
                <a:lnTo>
                  <a:pt x="2386" y="268"/>
                </a:lnTo>
                <a:lnTo>
                  <a:pt x="2386" y="276"/>
                </a:lnTo>
                <a:lnTo>
                  <a:pt x="2386" y="267"/>
                </a:lnTo>
                <a:lnTo>
                  <a:pt x="2387" y="268"/>
                </a:lnTo>
                <a:lnTo>
                  <a:pt x="2387" y="262"/>
                </a:lnTo>
                <a:lnTo>
                  <a:pt x="2388" y="262"/>
                </a:lnTo>
                <a:lnTo>
                  <a:pt x="2388" y="285"/>
                </a:lnTo>
                <a:lnTo>
                  <a:pt x="2388" y="302"/>
                </a:lnTo>
                <a:lnTo>
                  <a:pt x="2388" y="251"/>
                </a:lnTo>
                <a:lnTo>
                  <a:pt x="2389" y="231"/>
                </a:lnTo>
                <a:lnTo>
                  <a:pt x="2389" y="253"/>
                </a:lnTo>
                <a:lnTo>
                  <a:pt x="2389" y="247"/>
                </a:lnTo>
                <a:lnTo>
                  <a:pt x="2390" y="239"/>
                </a:lnTo>
                <a:lnTo>
                  <a:pt x="2390" y="250"/>
                </a:lnTo>
                <a:lnTo>
                  <a:pt x="2390" y="250"/>
                </a:lnTo>
                <a:lnTo>
                  <a:pt x="2390" y="260"/>
                </a:lnTo>
                <a:lnTo>
                  <a:pt x="2391" y="252"/>
                </a:lnTo>
                <a:lnTo>
                  <a:pt x="2391" y="246"/>
                </a:lnTo>
                <a:lnTo>
                  <a:pt x="2392" y="239"/>
                </a:lnTo>
                <a:lnTo>
                  <a:pt x="2392" y="225"/>
                </a:lnTo>
                <a:lnTo>
                  <a:pt x="2392" y="237"/>
                </a:lnTo>
                <a:lnTo>
                  <a:pt x="2392" y="239"/>
                </a:lnTo>
                <a:lnTo>
                  <a:pt x="2393" y="234"/>
                </a:lnTo>
                <a:lnTo>
                  <a:pt x="2393" y="248"/>
                </a:lnTo>
                <a:lnTo>
                  <a:pt x="2393" y="240"/>
                </a:lnTo>
                <a:lnTo>
                  <a:pt x="2394" y="244"/>
                </a:lnTo>
                <a:lnTo>
                  <a:pt x="2394" y="234"/>
                </a:lnTo>
                <a:lnTo>
                  <a:pt x="2394" y="229"/>
                </a:lnTo>
                <a:lnTo>
                  <a:pt x="2394" y="221"/>
                </a:lnTo>
                <a:lnTo>
                  <a:pt x="2395" y="230"/>
                </a:lnTo>
                <a:lnTo>
                  <a:pt x="2395" y="235"/>
                </a:lnTo>
                <a:lnTo>
                  <a:pt x="2396" y="277"/>
                </a:lnTo>
                <a:lnTo>
                  <a:pt x="2396" y="349"/>
                </a:lnTo>
                <a:lnTo>
                  <a:pt x="2396" y="384"/>
                </a:lnTo>
                <a:lnTo>
                  <a:pt x="2396" y="326"/>
                </a:lnTo>
                <a:lnTo>
                  <a:pt x="2397" y="283"/>
                </a:lnTo>
                <a:lnTo>
                  <a:pt x="2397" y="270"/>
                </a:lnTo>
                <a:lnTo>
                  <a:pt x="2397" y="276"/>
                </a:lnTo>
                <a:lnTo>
                  <a:pt x="2398" y="278"/>
                </a:lnTo>
                <a:lnTo>
                  <a:pt x="2398" y="279"/>
                </a:lnTo>
                <a:lnTo>
                  <a:pt x="2398" y="255"/>
                </a:lnTo>
                <a:lnTo>
                  <a:pt x="2399" y="262"/>
                </a:lnTo>
                <a:lnTo>
                  <a:pt x="2399" y="270"/>
                </a:lnTo>
                <a:lnTo>
                  <a:pt x="2399" y="271"/>
                </a:lnTo>
                <a:lnTo>
                  <a:pt x="2400" y="259"/>
                </a:lnTo>
                <a:lnTo>
                  <a:pt x="2400" y="253"/>
                </a:lnTo>
                <a:lnTo>
                  <a:pt x="2400" y="255"/>
                </a:lnTo>
                <a:lnTo>
                  <a:pt x="2400" y="258"/>
                </a:lnTo>
                <a:lnTo>
                  <a:pt x="2401" y="237"/>
                </a:lnTo>
                <a:lnTo>
                  <a:pt x="2401" y="240"/>
                </a:lnTo>
                <a:lnTo>
                  <a:pt x="2401" y="235"/>
                </a:lnTo>
                <a:lnTo>
                  <a:pt x="2401" y="232"/>
                </a:lnTo>
                <a:lnTo>
                  <a:pt x="2402" y="229"/>
                </a:lnTo>
                <a:lnTo>
                  <a:pt x="2402" y="231"/>
                </a:lnTo>
                <a:lnTo>
                  <a:pt x="2403" y="232"/>
                </a:lnTo>
                <a:lnTo>
                  <a:pt x="2403" y="215"/>
                </a:lnTo>
                <a:lnTo>
                  <a:pt x="2403" y="211"/>
                </a:lnTo>
                <a:lnTo>
                  <a:pt x="2403" y="218"/>
                </a:lnTo>
                <a:lnTo>
                  <a:pt x="2404" y="237"/>
                </a:lnTo>
                <a:lnTo>
                  <a:pt x="2404" y="269"/>
                </a:lnTo>
                <a:lnTo>
                  <a:pt x="2404" y="290"/>
                </a:lnTo>
                <a:lnTo>
                  <a:pt x="2405" y="268"/>
                </a:lnTo>
                <a:lnTo>
                  <a:pt x="2405" y="199"/>
                </a:lnTo>
                <a:lnTo>
                  <a:pt x="2405" y="184"/>
                </a:lnTo>
                <a:lnTo>
                  <a:pt x="2405" y="194"/>
                </a:lnTo>
                <a:lnTo>
                  <a:pt x="2406" y="196"/>
                </a:lnTo>
                <a:lnTo>
                  <a:pt x="2406" y="202"/>
                </a:lnTo>
                <a:lnTo>
                  <a:pt x="2407" y="200"/>
                </a:lnTo>
                <a:lnTo>
                  <a:pt x="2407" y="194"/>
                </a:lnTo>
                <a:lnTo>
                  <a:pt x="2407" y="208"/>
                </a:lnTo>
                <a:lnTo>
                  <a:pt x="2407" y="212"/>
                </a:lnTo>
                <a:lnTo>
                  <a:pt x="2408" y="206"/>
                </a:lnTo>
                <a:lnTo>
                  <a:pt x="2408" y="207"/>
                </a:lnTo>
                <a:lnTo>
                  <a:pt x="2408" y="227"/>
                </a:lnTo>
                <a:lnTo>
                  <a:pt x="2409" y="203"/>
                </a:lnTo>
                <a:lnTo>
                  <a:pt x="2409" y="180"/>
                </a:lnTo>
                <a:lnTo>
                  <a:pt x="2409" y="168"/>
                </a:lnTo>
                <a:lnTo>
                  <a:pt x="2410" y="154"/>
                </a:lnTo>
                <a:lnTo>
                  <a:pt x="2410" y="159"/>
                </a:lnTo>
                <a:lnTo>
                  <a:pt x="2410" y="165"/>
                </a:lnTo>
                <a:lnTo>
                  <a:pt x="2411" y="171"/>
                </a:lnTo>
                <a:lnTo>
                  <a:pt x="2411" y="178"/>
                </a:lnTo>
                <a:lnTo>
                  <a:pt x="2411" y="218"/>
                </a:lnTo>
                <a:lnTo>
                  <a:pt x="2411" y="245"/>
                </a:lnTo>
                <a:lnTo>
                  <a:pt x="2412" y="248"/>
                </a:lnTo>
                <a:lnTo>
                  <a:pt x="2412" y="267"/>
                </a:lnTo>
                <a:lnTo>
                  <a:pt x="2412" y="214"/>
                </a:lnTo>
                <a:lnTo>
                  <a:pt x="2413" y="167"/>
                </a:lnTo>
                <a:lnTo>
                  <a:pt x="2413" y="148"/>
                </a:lnTo>
                <a:lnTo>
                  <a:pt x="2413" y="151"/>
                </a:lnTo>
                <a:lnTo>
                  <a:pt x="2414" y="169"/>
                </a:lnTo>
                <a:lnTo>
                  <a:pt x="2414" y="164"/>
                </a:lnTo>
                <a:lnTo>
                  <a:pt x="2414" y="173"/>
                </a:lnTo>
                <a:lnTo>
                  <a:pt x="2415" y="152"/>
                </a:lnTo>
                <a:lnTo>
                  <a:pt x="2415" y="155"/>
                </a:lnTo>
                <a:lnTo>
                  <a:pt x="2415" y="161"/>
                </a:lnTo>
                <a:lnTo>
                  <a:pt x="2415" y="163"/>
                </a:lnTo>
                <a:lnTo>
                  <a:pt x="2416" y="144"/>
                </a:lnTo>
                <a:lnTo>
                  <a:pt x="2416" y="147"/>
                </a:lnTo>
                <a:lnTo>
                  <a:pt x="2416" y="157"/>
                </a:lnTo>
                <a:lnTo>
                  <a:pt x="2416" y="144"/>
                </a:lnTo>
                <a:lnTo>
                  <a:pt x="2417" y="143"/>
                </a:lnTo>
                <a:lnTo>
                  <a:pt x="2417" y="141"/>
                </a:lnTo>
                <a:lnTo>
                  <a:pt x="2418" y="141"/>
                </a:lnTo>
                <a:lnTo>
                  <a:pt x="2418" y="143"/>
                </a:lnTo>
                <a:lnTo>
                  <a:pt x="2418" y="138"/>
                </a:lnTo>
                <a:lnTo>
                  <a:pt x="2418" y="129"/>
                </a:lnTo>
                <a:lnTo>
                  <a:pt x="2419" y="126"/>
                </a:lnTo>
                <a:lnTo>
                  <a:pt x="2419" y="134"/>
                </a:lnTo>
                <a:lnTo>
                  <a:pt x="2419" y="171"/>
                </a:lnTo>
                <a:lnTo>
                  <a:pt x="2420" y="188"/>
                </a:lnTo>
                <a:lnTo>
                  <a:pt x="2420" y="249"/>
                </a:lnTo>
                <a:lnTo>
                  <a:pt x="2420" y="311"/>
                </a:lnTo>
                <a:lnTo>
                  <a:pt x="2421" y="284"/>
                </a:lnTo>
                <a:lnTo>
                  <a:pt x="2421" y="259"/>
                </a:lnTo>
                <a:lnTo>
                  <a:pt x="2421" y="259"/>
                </a:lnTo>
                <a:lnTo>
                  <a:pt x="2422" y="239"/>
                </a:lnTo>
                <a:lnTo>
                  <a:pt x="2422" y="254"/>
                </a:lnTo>
                <a:lnTo>
                  <a:pt x="2422" y="221"/>
                </a:lnTo>
                <a:lnTo>
                  <a:pt x="2422" y="236"/>
                </a:lnTo>
                <a:lnTo>
                  <a:pt x="2423" y="242"/>
                </a:lnTo>
                <a:lnTo>
                  <a:pt x="2423" y="210"/>
                </a:lnTo>
                <a:lnTo>
                  <a:pt x="2423" y="219"/>
                </a:lnTo>
                <a:lnTo>
                  <a:pt x="2424" y="212"/>
                </a:lnTo>
                <a:lnTo>
                  <a:pt x="2424" y="209"/>
                </a:lnTo>
                <a:lnTo>
                  <a:pt x="2424" y="204"/>
                </a:lnTo>
                <a:lnTo>
                  <a:pt x="2425" y="191"/>
                </a:lnTo>
                <a:lnTo>
                  <a:pt x="2425" y="184"/>
                </a:lnTo>
                <a:lnTo>
                  <a:pt x="2425" y="210"/>
                </a:lnTo>
                <a:lnTo>
                  <a:pt x="2426" y="208"/>
                </a:lnTo>
                <a:lnTo>
                  <a:pt x="2426" y="200"/>
                </a:lnTo>
                <a:lnTo>
                  <a:pt x="2426" y="205"/>
                </a:lnTo>
                <a:lnTo>
                  <a:pt x="2426" y="198"/>
                </a:lnTo>
                <a:lnTo>
                  <a:pt x="2427" y="214"/>
                </a:lnTo>
                <a:lnTo>
                  <a:pt x="2427" y="224"/>
                </a:lnTo>
                <a:lnTo>
                  <a:pt x="2427" y="214"/>
                </a:lnTo>
                <a:lnTo>
                  <a:pt x="2427" y="269"/>
                </a:lnTo>
                <a:lnTo>
                  <a:pt x="2428" y="352"/>
                </a:lnTo>
                <a:lnTo>
                  <a:pt x="2428" y="302"/>
                </a:lnTo>
                <a:lnTo>
                  <a:pt x="2429" y="351"/>
                </a:lnTo>
                <a:lnTo>
                  <a:pt x="2429" y="383"/>
                </a:lnTo>
                <a:lnTo>
                  <a:pt x="2429" y="410"/>
                </a:lnTo>
                <a:lnTo>
                  <a:pt x="2430" y="401"/>
                </a:lnTo>
                <a:lnTo>
                  <a:pt x="2430" y="376"/>
                </a:lnTo>
                <a:lnTo>
                  <a:pt x="2430" y="382"/>
                </a:lnTo>
                <a:lnTo>
                  <a:pt x="2430" y="387"/>
                </a:lnTo>
                <a:lnTo>
                  <a:pt x="2431" y="368"/>
                </a:lnTo>
                <a:lnTo>
                  <a:pt x="2431" y="374"/>
                </a:lnTo>
                <a:lnTo>
                  <a:pt x="2432" y="375"/>
                </a:lnTo>
                <a:lnTo>
                  <a:pt x="2432" y="396"/>
                </a:lnTo>
                <a:lnTo>
                  <a:pt x="2432" y="396"/>
                </a:lnTo>
                <a:lnTo>
                  <a:pt x="2432" y="367"/>
                </a:lnTo>
                <a:lnTo>
                  <a:pt x="2433" y="358"/>
                </a:lnTo>
                <a:lnTo>
                  <a:pt x="2433" y="376"/>
                </a:lnTo>
                <a:lnTo>
                  <a:pt x="2433" y="361"/>
                </a:lnTo>
                <a:lnTo>
                  <a:pt x="2433" y="319"/>
                </a:lnTo>
                <a:lnTo>
                  <a:pt x="2434" y="308"/>
                </a:lnTo>
                <a:lnTo>
                  <a:pt x="2434" y="304"/>
                </a:lnTo>
                <a:lnTo>
                  <a:pt x="2434" y="285"/>
                </a:lnTo>
                <a:lnTo>
                  <a:pt x="2435" y="295"/>
                </a:lnTo>
                <a:lnTo>
                  <a:pt x="2435" y="301"/>
                </a:lnTo>
                <a:lnTo>
                  <a:pt x="2435" y="293"/>
                </a:lnTo>
                <a:lnTo>
                  <a:pt x="2436" y="296"/>
                </a:lnTo>
                <a:lnTo>
                  <a:pt x="2436" y="277"/>
                </a:lnTo>
                <a:lnTo>
                  <a:pt x="2436" y="305"/>
                </a:lnTo>
                <a:lnTo>
                  <a:pt x="2437" y="288"/>
                </a:lnTo>
                <a:lnTo>
                  <a:pt x="2437" y="281"/>
                </a:lnTo>
                <a:lnTo>
                  <a:pt x="2437" y="301"/>
                </a:lnTo>
                <a:lnTo>
                  <a:pt x="2437" y="284"/>
                </a:lnTo>
                <a:lnTo>
                  <a:pt x="2438" y="295"/>
                </a:lnTo>
                <a:lnTo>
                  <a:pt x="2438" y="261"/>
                </a:lnTo>
                <a:lnTo>
                  <a:pt x="2438" y="250"/>
                </a:lnTo>
                <a:lnTo>
                  <a:pt x="2439" y="270"/>
                </a:lnTo>
                <a:lnTo>
                  <a:pt x="2439" y="266"/>
                </a:lnTo>
                <a:lnTo>
                  <a:pt x="2439" y="279"/>
                </a:lnTo>
                <a:lnTo>
                  <a:pt x="2440" y="274"/>
                </a:lnTo>
                <a:lnTo>
                  <a:pt x="2440" y="277"/>
                </a:lnTo>
                <a:lnTo>
                  <a:pt x="2440" y="306"/>
                </a:lnTo>
                <a:lnTo>
                  <a:pt x="2441" y="318"/>
                </a:lnTo>
                <a:lnTo>
                  <a:pt x="2441" y="305"/>
                </a:lnTo>
                <a:lnTo>
                  <a:pt x="2441" y="306"/>
                </a:lnTo>
                <a:lnTo>
                  <a:pt x="2441" y="296"/>
                </a:lnTo>
                <a:lnTo>
                  <a:pt x="2442" y="288"/>
                </a:lnTo>
                <a:lnTo>
                  <a:pt x="2442" y="290"/>
                </a:lnTo>
                <a:lnTo>
                  <a:pt x="2443" y="323"/>
                </a:lnTo>
                <a:lnTo>
                  <a:pt x="2443" y="316"/>
                </a:lnTo>
                <a:lnTo>
                  <a:pt x="2443" y="305"/>
                </a:lnTo>
                <a:lnTo>
                  <a:pt x="2443" y="309"/>
                </a:lnTo>
                <a:lnTo>
                  <a:pt x="2444" y="313"/>
                </a:lnTo>
                <a:lnTo>
                  <a:pt x="2444" y="299"/>
                </a:lnTo>
                <a:lnTo>
                  <a:pt x="2444" y="274"/>
                </a:lnTo>
                <a:lnTo>
                  <a:pt x="2444" y="276"/>
                </a:lnTo>
                <a:lnTo>
                  <a:pt x="2445" y="200"/>
                </a:lnTo>
                <a:lnTo>
                  <a:pt x="2445" y="161"/>
                </a:lnTo>
                <a:lnTo>
                  <a:pt x="2445" y="171"/>
                </a:lnTo>
                <a:lnTo>
                  <a:pt x="2446" y="155"/>
                </a:lnTo>
                <a:lnTo>
                  <a:pt x="2446" y="167"/>
                </a:lnTo>
                <a:lnTo>
                  <a:pt x="2446" y="151"/>
                </a:lnTo>
                <a:lnTo>
                  <a:pt x="2447" y="154"/>
                </a:lnTo>
                <a:lnTo>
                  <a:pt x="2447" y="154"/>
                </a:lnTo>
                <a:lnTo>
                  <a:pt x="2447" y="164"/>
                </a:lnTo>
                <a:lnTo>
                  <a:pt x="2448" y="160"/>
                </a:lnTo>
                <a:lnTo>
                  <a:pt x="2448" y="141"/>
                </a:lnTo>
                <a:lnTo>
                  <a:pt x="2448" y="139"/>
                </a:lnTo>
                <a:lnTo>
                  <a:pt x="2448" y="130"/>
                </a:lnTo>
                <a:lnTo>
                  <a:pt x="2449" y="137"/>
                </a:lnTo>
                <a:lnTo>
                  <a:pt x="2449" y="138"/>
                </a:lnTo>
                <a:lnTo>
                  <a:pt x="2450" y="124"/>
                </a:lnTo>
                <a:lnTo>
                  <a:pt x="2450" y="117"/>
                </a:lnTo>
                <a:lnTo>
                  <a:pt x="2450" y="129"/>
                </a:lnTo>
                <a:lnTo>
                  <a:pt x="2450" y="132"/>
                </a:lnTo>
                <a:lnTo>
                  <a:pt x="2451" y="122"/>
                </a:lnTo>
                <a:lnTo>
                  <a:pt x="2451" y="119"/>
                </a:lnTo>
                <a:lnTo>
                  <a:pt x="2451" y="141"/>
                </a:lnTo>
                <a:lnTo>
                  <a:pt x="2452" y="126"/>
                </a:lnTo>
                <a:lnTo>
                  <a:pt x="2452" y="124"/>
                </a:lnTo>
                <a:lnTo>
                  <a:pt x="2452" y="156"/>
                </a:lnTo>
                <a:lnTo>
                  <a:pt x="2452" y="221"/>
                </a:lnTo>
                <a:lnTo>
                  <a:pt x="2453" y="254"/>
                </a:lnTo>
                <a:lnTo>
                  <a:pt x="2453" y="217"/>
                </a:lnTo>
                <a:lnTo>
                  <a:pt x="2454" y="170"/>
                </a:lnTo>
                <a:lnTo>
                  <a:pt x="2454" y="112"/>
                </a:lnTo>
                <a:lnTo>
                  <a:pt x="2454" y="112"/>
                </a:lnTo>
                <a:lnTo>
                  <a:pt x="2454" y="108"/>
                </a:lnTo>
                <a:lnTo>
                  <a:pt x="2455" y="101"/>
                </a:lnTo>
                <a:lnTo>
                  <a:pt x="2455" y="105"/>
                </a:lnTo>
                <a:lnTo>
                  <a:pt x="2455" y="88"/>
                </a:lnTo>
                <a:lnTo>
                  <a:pt x="2456" y="67"/>
                </a:lnTo>
                <a:lnTo>
                  <a:pt x="2456" y="66"/>
                </a:lnTo>
                <a:lnTo>
                  <a:pt x="2456" y="78"/>
                </a:lnTo>
                <a:lnTo>
                  <a:pt x="2456" y="77"/>
                </a:lnTo>
                <a:lnTo>
                  <a:pt x="2457" y="78"/>
                </a:lnTo>
                <a:lnTo>
                  <a:pt x="2457" y="87"/>
                </a:lnTo>
                <a:lnTo>
                  <a:pt x="2458" y="88"/>
                </a:lnTo>
                <a:lnTo>
                  <a:pt x="2458" y="72"/>
                </a:lnTo>
                <a:lnTo>
                  <a:pt x="2458" y="77"/>
                </a:lnTo>
                <a:lnTo>
                  <a:pt x="2458" y="83"/>
                </a:lnTo>
                <a:lnTo>
                  <a:pt x="2459" y="56"/>
                </a:lnTo>
                <a:lnTo>
                  <a:pt x="2459" y="79"/>
                </a:lnTo>
                <a:lnTo>
                  <a:pt x="2459" y="82"/>
                </a:lnTo>
                <a:lnTo>
                  <a:pt x="2459" y="93"/>
                </a:lnTo>
                <a:lnTo>
                  <a:pt x="2460" y="104"/>
                </a:lnTo>
                <a:lnTo>
                  <a:pt x="2460" y="134"/>
                </a:lnTo>
                <a:lnTo>
                  <a:pt x="2461" y="251"/>
                </a:lnTo>
                <a:lnTo>
                  <a:pt x="2461" y="287"/>
                </a:lnTo>
                <a:lnTo>
                  <a:pt x="2461" y="285"/>
                </a:lnTo>
                <a:lnTo>
                  <a:pt x="2461" y="301"/>
                </a:lnTo>
                <a:lnTo>
                  <a:pt x="2462" y="312"/>
                </a:lnTo>
                <a:lnTo>
                  <a:pt x="2462" y="308"/>
                </a:lnTo>
                <a:lnTo>
                  <a:pt x="2462" y="290"/>
                </a:lnTo>
                <a:lnTo>
                  <a:pt x="2463" y="292"/>
                </a:lnTo>
                <a:lnTo>
                  <a:pt x="2463" y="302"/>
                </a:lnTo>
                <a:lnTo>
                  <a:pt x="2463" y="291"/>
                </a:lnTo>
                <a:lnTo>
                  <a:pt x="2463" y="290"/>
                </a:lnTo>
                <a:lnTo>
                  <a:pt x="2464" y="293"/>
                </a:lnTo>
                <a:lnTo>
                  <a:pt x="2464" y="284"/>
                </a:lnTo>
                <a:lnTo>
                  <a:pt x="2465" y="273"/>
                </a:lnTo>
                <a:lnTo>
                  <a:pt x="2465" y="272"/>
                </a:lnTo>
                <a:lnTo>
                  <a:pt x="2465" y="247"/>
                </a:lnTo>
                <a:lnTo>
                  <a:pt x="2465" y="262"/>
                </a:lnTo>
                <a:lnTo>
                  <a:pt x="2466" y="241"/>
                </a:lnTo>
                <a:lnTo>
                  <a:pt x="2466" y="214"/>
                </a:lnTo>
                <a:lnTo>
                  <a:pt x="2466" y="230"/>
                </a:lnTo>
                <a:lnTo>
                  <a:pt x="2467" y="205"/>
                </a:lnTo>
                <a:lnTo>
                  <a:pt x="2467" y="202"/>
                </a:lnTo>
                <a:lnTo>
                  <a:pt x="2467" y="195"/>
                </a:lnTo>
                <a:lnTo>
                  <a:pt x="2467" y="200"/>
                </a:lnTo>
                <a:lnTo>
                  <a:pt x="2468" y="186"/>
                </a:lnTo>
                <a:lnTo>
                  <a:pt x="2468" y="177"/>
                </a:lnTo>
                <a:lnTo>
                  <a:pt x="2469" y="224"/>
                </a:lnTo>
                <a:lnTo>
                  <a:pt x="2469" y="261"/>
                </a:lnTo>
                <a:lnTo>
                  <a:pt x="2469" y="275"/>
                </a:lnTo>
                <a:lnTo>
                  <a:pt x="2469" y="222"/>
                </a:lnTo>
                <a:lnTo>
                  <a:pt x="2470" y="175"/>
                </a:lnTo>
                <a:lnTo>
                  <a:pt x="2470" y="139"/>
                </a:lnTo>
                <a:lnTo>
                  <a:pt x="2470" y="138"/>
                </a:lnTo>
                <a:lnTo>
                  <a:pt x="2471" y="139"/>
                </a:lnTo>
                <a:lnTo>
                  <a:pt x="2471" y="146"/>
                </a:lnTo>
                <a:lnTo>
                  <a:pt x="2471" y="140"/>
                </a:lnTo>
                <a:lnTo>
                  <a:pt x="2472" y="152"/>
                </a:lnTo>
                <a:lnTo>
                  <a:pt x="2472" y="145"/>
                </a:lnTo>
                <a:lnTo>
                  <a:pt x="2472" y="162"/>
                </a:lnTo>
                <a:lnTo>
                  <a:pt x="2473" y="182"/>
                </a:lnTo>
                <a:lnTo>
                  <a:pt x="2473" y="198"/>
                </a:lnTo>
                <a:lnTo>
                  <a:pt x="2473" y="211"/>
                </a:lnTo>
                <a:lnTo>
                  <a:pt x="2473" y="185"/>
                </a:lnTo>
                <a:lnTo>
                  <a:pt x="2474" y="138"/>
                </a:lnTo>
                <a:lnTo>
                  <a:pt x="2474" y="116"/>
                </a:lnTo>
                <a:lnTo>
                  <a:pt x="2474" y="106"/>
                </a:lnTo>
                <a:lnTo>
                  <a:pt x="2474" y="107"/>
                </a:lnTo>
                <a:lnTo>
                  <a:pt x="2475" y="101"/>
                </a:lnTo>
                <a:lnTo>
                  <a:pt x="2475" y="115"/>
                </a:lnTo>
                <a:lnTo>
                  <a:pt x="2476" y="161"/>
                </a:lnTo>
                <a:lnTo>
                  <a:pt x="2476" y="159"/>
                </a:lnTo>
                <a:lnTo>
                  <a:pt x="2476" y="181"/>
                </a:lnTo>
                <a:lnTo>
                  <a:pt x="2476" y="211"/>
                </a:lnTo>
                <a:lnTo>
                  <a:pt x="2477" y="206"/>
                </a:lnTo>
                <a:lnTo>
                  <a:pt x="2477" y="185"/>
                </a:lnTo>
                <a:lnTo>
                  <a:pt x="2477" y="153"/>
                </a:lnTo>
                <a:lnTo>
                  <a:pt x="2478" y="141"/>
                </a:lnTo>
                <a:lnTo>
                  <a:pt x="2478" y="129"/>
                </a:lnTo>
                <a:lnTo>
                  <a:pt x="2478" y="129"/>
                </a:lnTo>
                <a:lnTo>
                  <a:pt x="2478" y="116"/>
                </a:lnTo>
                <a:lnTo>
                  <a:pt x="2479" y="99"/>
                </a:lnTo>
                <a:lnTo>
                  <a:pt x="2479" y="87"/>
                </a:lnTo>
                <a:lnTo>
                  <a:pt x="2480" y="103"/>
                </a:lnTo>
                <a:lnTo>
                  <a:pt x="2480" y="113"/>
                </a:lnTo>
                <a:lnTo>
                  <a:pt x="2480" y="99"/>
                </a:lnTo>
                <a:lnTo>
                  <a:pt x="2480" y="105"/>
                </a:lnTo>
                <a:lnTo>
                  <a:pt x="2481" y="92"/>
                </a:lnTo>
                <a:lnTo>
                  <a:pt x="2481" y="96"/>
                </a:lnTo>
                <a:lnTo>
                  <a:pt x="2481" y="102"/>
                </a:lnTo>
                <a:lnTo>
                  <a:pt x="2482" y="89"/>
                </a:lnTo>
                <a:lnTo>
                  <a:pt x="2482" y="88"/>
                </a:lnTo>
                <a:lnTo>
                  <a:pt x="2482" y="83"/>
                </a:lnTo>
                <a:lnTo>
                  <a:pt x="2483" y="83"/>
                </a:lnTo>
                <a:lnTo>
                  <a:pt x="2483" y="85"/>
                </a:lnTo>
                <a:lnTo>
                  <a:pt x="2483" y="80"/>
                </a:lnTo>
                <a:lnTo>
                  <a:pt x="2484" y="101"/>
                </a:lnTo>
                <a:lnTo>
                  <a:pt x="2484" y="112"/>
                </a:lnTo>
                <a:lnTo>
                  <a:pt x="2484" y="113"/>
                </a:lnTo>
                <a:lnTo>
                  <a:pt x="2484" y="116"/>
                </a:lnTo>
                <a:lnTo>
                  <a:pt x="2485" y="185"/>
                </a:lnTo>
                <a:lnTo>
                  <a:pt x="2485" y="227"/>
                </a:lnTo>
                <a:lnTo>
                  <a:pt x="2485" y="193"/>
                </a:lnTo>
                <a:lnTo>
                  <a:pt x="2485" y="144"/>
                </a:lnTo>
                <a:lnTo>
                  <a:pt x="2486" y="130"/>
                </a:lnTo>
                <a:lnTo>
                  <a:pt x="2486" y="150"/>
                </a:lnTo>
                <a:lnTo>
                  <a:pt x="2487" y="144"/>
                </a:lnTo>
                <a:lnTo>
                  <a:pt x="2487" y="144"/>
                </a:lnTo>
                <a:lnTo>
                  <a:pt x="2487" y="138"/>
                </a:lnTo>
                <a:lnTo>
                  <a:pt x="2487" y="152"/>
                </a:lnTo>
                <a:lnTo>
                  <a:pt x="2488" y="165"/>
                </a:lnTo>
                <a:lnTo>
                  <a:pt x="2488" y="158"/>
                </a:lnTo>
                <a:lnTo>
                  <a:pt x="2488" y="170"/>
                </a:lnTo>
                <a:lnTo>
                  <a:pt x="2489" y="163"/>
                </a:lnTo>
                <a:lnTo>
                  <a:pt x="2489" y="146"/>
                </a:lnTo>
                <a:lnTo>
                  <a:pt x="2489" y="133"/>
                </a:lnTo>
                <a:lnTo>
                  <a:pt x="2489" y="137"/>
                </a:lnTo>
                <a:lnTo>
                  <a:pt x="2490" y="127"/>
                </a:lnTo>
                <a:lnTo>
                  <a:pt x="2490" y="140"/>
                </a:lnTo>
                <a:lnTo>
                  <a:pt x="2491" y="149"/>
                </a:lnTo>
                <a:lnTo>
                  <a:pt x="2491" y="171"/>
                </a:lnTo>
                <a:lnTo>
                  <a:pt x="2491" y="169"/>
                </a:lnTo>
                <a:lnTo>
                  <a:pt x="2491" y="192"/>
                </a:lnTo>
                <a:lnTo>
                  <a:pt x="2492" y="167"/>
                </a:lnTo>
                <a:lnTo>
                  <a:pt x="2492" y="256"/>
                </a:lnTo>
                <a:lnTo>
                  <a:pt x="2492" y="386"/>
                </a:lnTo>
                <a:lnTo>
                  <a:pt x="2493" y="421"/>
                </a:lnTo>
                <a:lnTo>
                  <a:pt x="2493" y="358"/>
                </a:lnTo>
                <a:lnTo>
                  <a:pt x="2493" y="270"/>
                </a:lnTo>
                <a:lnTo>
                  <a:pt x="2494" y="252"/>
                </a:lnTo>
                <a:lnTo>
                  <a:pt x="2494" y="249"/>
                </a:lnTo>
                <a:lnTo>
                  <a:pt x="2494" y="272"/>
                </a:lnTo>
                <a:lnTo>
                  <a:pt x="2495" y="275"/>
                </a:lnTo>
                <a:lnTo>
                  <a:pt x="2495" y="274"/>
                </a:lnTo>
                <a:lnTo>
                  <a:pt x="2495" y="301"/>
                </a:lnTo>
                <a:lnTo>
                  <a:pt x="2495" y="311"/>
                </a:lnTo>
                <a:lnTo>
                  <a:pt x="2496" y="288"/>
                </a:lnTo>
                <a:lnTo>
                  <a:pt x="2496" y="309"/>
                </a:lnTo>
                <a:lnTo>
                  <a:pt x="2496" y="327"/>
                </a:lnTo>
                <a:lnTo>
                  <a:pt x="2497" y="321"/>
                </a:lnTo>
                <a:lnTo>
                  <a:pt x="2497" y="338"/>
                </a:lnTo>
                <a:lnTo>
                  <a:pt x="2497" y="298"/>
                </a:lnTo>
                <a:lnTo>
                  <a:pt x="2498" y="297"/>
                </a:lnTo>
                <a:lnTo>
                  <a:pt x="2498" y="296"/>
                </a:lnTo>
                <a:lnTo>
                  <a:pt x="2498" y="279"/>
                </a:lnTo>
                <a:lnTo>
                  <a:pt x="2499" y="278"/>
                </a:lnTo>
                <a:lnTo>
                  <a:pt x="2499" y="274"/>
                </a:lnTo>
                <a:lnTo>
                  <a:pt x="2499" y="252"/>
                </a:lnTo>
                <a:lnTo>
                  <a:pt x="2499" y="288"/>
                </a:lnTo>
                <a:lnTo>
                  <a:pt x="2500" y="284"/>
                </a:lnTo>
                <a:lnTo>
                  <a:pt x="2500" y="278"/>
                </a:lnTo>
                <a:lnTo>
                  <a:pt x="2500" y="268"/>
                </a:lnTo>
                <a:lnTo>
                  <a:pt x="2500" y="296"/>
                </a:lnTo>
                <a:lnTo>
                  <a:pt x="2501" y="391"/>
                </a:lnTo>
                <a:lnTo>
                  <a:pt x="2501" y="396"/>
                </a:lnTo>
                <a:lnTo>
                  <a:pt x="2502" y="384"/>
                </a:lnTo>
                <a:lnTo>
                  <a:pt x="2502" y="398"/>
                </a:lnTo>
                <a:lnTo>
                  <a:pt x="2502" y="389"/>
                </a:lnTo>
                <a:lnTo>
                  <a:pt x="2502" y="372"/>
                </a:lnTo>
                <a:lnTo>
                  <a:pt x="2503" y="380"/>
                </a:lnTo>
                <a:lnTo>
                  <a:pt x="2503" y="373"/>
                </a:lnTo>
                <a:lnTo>
                  <a:pt x="2503" y="346"/>
                </a:lnTo>
                <a:lnTo>
                  <a:pt x="2504" y="353"/>
                </a:lnTo>
                <a:lnTo>
                  <a:pt x="2504" y="346"/>
                </a:lnTo>
                <a:lnTo>
                  <a:pt x="2504" y="327"/>
                </a:lnTo>
                <a:lnTo>
                  <a:pt x="2505" y="324"/>
                </a:lnTo>
                <a:lnTo>
                  <a:pt x="2505" y="328"/>
                </a:lnTo>
                <a:lnTo>
                  <a:pt x="2505" y="314"/>
                </a:lnTo>
                <a:lnTo>
                  <a:pt x="2506" y="309"/>
                </a:lnTo>
                <a:lnTo>
                  <a:pt x="2506" y="324"/>
                </a:lnTo>
                <a:lnTo>
                  <a:pt x="2506" y="293"/>
                </a:lnTo>
                <a:lnTo>
                  <a:pt x="2506" y="305"/>
                </a:lnTo>
                <a:lnTo>
                  <a:pt x="2507" y="299"/>
                </a:lnTo>
                <a:lnTo>
                  <a:pt x="2507" y="298"/>
                </a:lnTo>
                <a:lnTo>
                  <a:pt x="2507" y="291"/>
                </a:lnTo>
                <a:lnTo>
                  <a:pt x="2508" y="302"/>
                </a:lnTo>
                <a:lnTo>
                  <a:pt x="2508" y="301"/>
                </a:lnTo>
                <a:lnTo>
                  <a:pt x="2508" y="283"/>
                </a:lnTo>
                <a:lnTo>
                  <a:pt x="2509" y="291"/>
                </a:lnTo>
                <a:lnTo>
                  <a:pt x="2509" y="276"/>
                </a:lnTo>
                <a:lnTo>
                  <a:pt x="2509" y="273"/>
                </a:lnTo>
                <a:lnTo>
                  <a:pt x="2510" y="264"/>
                </a:lnTo>
                <a:lnTo>
                  <a:pt x="2510" y="208"/>
                </a:lnTo>
                <a:lnTo>
                  <a:pt x="2510" y="230"/>
                </a:lnTo>
                <a:lnTo>
                  <a:pt x="2510" y="210"/>
                </a:lnTo>
                <a:lnTo>
                  <a:pt x="2511" y="226"/>
                </a:lnTo>
                <a:lnTo>
                  <a:pt x="2511" y="250"/>
                </a:lnTo>
                <a:lnTo>
                  <a:pt x="2511" y="238"/>
                </a:lnTo>
                <a:lnTo>
                  <a:pt x="2512" y="208"/>
                </a:lnTo>
                <a:lnTo>
                  <a:pt x="2512" y="214"/>
                </a:lnTo>
                <a:lnTo>
                  <a:pt x="2512" y="243"/>
                </a:lnTo>
                <a:lnTo>
                  <a:pt x="2513" y="243"/>
                </a:lnTo>
                <a:lnTo>
                  <a:pt x="2513" y="251"/>
                </a:lnTo>
                <a:lnTo>
                  <a:pt x="2513" y="239"/>
                </a:lnTo>
                <a:lnTo>
                  <a:pt x="2514" y="247"/>
                </a:lnTo>
                <a:lnTo>
                  <a:pt x="2514" y="241"/>
                </a:lnTo>
                <a:lnTo>
                  <a:pt x="2514" y="235"/>
                </a:lnTo>
                <a:lnTo>
                  <a:pt x="2514" y="236"/>
                </a:lnTo>
                <a:lnTo>
                  <a:pt x="2515" y="240"/>
                </a:lnTo>
                <a:lnTo>
                  <a:pt x="2515" y="226"/>
                </a:lnTo>
                <a:lnTo>
                  <a:pt x="2516" y="206"/>
                </a:lnTo>
                <a:lnTo>
                  <a:pt x="2516" y="192"/>
                </a:lnTo>
                <a:lnTo>
                  <a:pt x="2516" y="179"/>
                </a:lnTo>
                <a:lnTo>
                  <a:pt x="2516" y="182"/>
                </a:lnTo>
                <a:lnTo>
                  <a:pt x="2517" y="176"/>
                </a:lnTo>
                <a:lnTo>
                  <a:pt x="2517" y="196"/>
                </a:lnTo>
                <a:lnTo>
                  <a:pt x="2517" y="198"/>
                </a:lnTo>
                <a:lnTo>
                  <a:pt x="2517" y="225"/>
                </a:lnTo>
                <a:lnTo>
                  <a:pt x="2518" y="255"/>
                </a:lnTo>
                <a:lnTo>
                  <a:pt x="2518" y="257"/>
                </a:lnTo>
                <a:lnTo>
                  <a:pt x="2518" y="247"/>
                </a:lnTo>
                <a:lnTo>
                  <a:pt x="2519" y="214"/>
                </a:lnTo>
                <a:lnTo>
                  <a:pt x="2519" y="208"/>
                </a:lnTo>
                <a:lnTo>
                  <a:pt x="2519" y="224"/>
                </a:lnTo>
                <a:lnTo>
                  <a:pt x="2520" y="224"/>
                </a:lnTo>
                <a:lnTo>
                  <a:pt x="2520" y="230"/>
                </a:lnTo>
                <a:lnTo>
                  <a:pt x="2520" y="215"/>
                </a:lnTo>
                <a:lnTo>
                  <a:pt x="2521" y="231"/>
                </a:lnTo>
                <a:lnTo>
                  <a:pt x="2521" y="210"/>
                </a:lnTo>
                <a:lnTo>
                  <a:pt x="2521" y="236"/>
                </a:lnTo>
                <a:lnTo>
                  <a:pt x="2521" y="211"/>
                </a:lnTo>
                <a:lnTo>
                  <a:pt x="2522" y="214"/>
                </a:lnTo>
                <a:lnTo>
                  <a:pt x="2522" y="211"/>
                </a:lnTo>
                <a:lnTo>
                  <a:pt x="2523" y="214"/>
                </a:lnTo>
                <a:lnTo>
                  <a:pt x="2523" y="201"/>
                </a:lnTo>
                <a:lnTo>
                  <a:pt x="2523" y="179"/>
                </a:lnTo>
                <a:lnTo>
                  <a:pt x="2523" y="172"/>
                </a:lnTo>
                <a:lnTo>
                  <a:pt x="2524" y="196"/>
                </a:lnTo>
                <a:lnTo>
                  <a:pt x="2524" y="200"/>
                </a:lnTo>
                <a:lnTo>
                  <a:pt x="2524" y="193"/>
                </a:lnTo>
                <a:lnTo>
                  <a:pt x="2525" y="179"/>
                </a:lnTo>
                <a:lnTo>
                  <a:pt x="2525" y="182"/>
                </a:lnTo>
                <a:lnTo>
                  <a:pt x="2525" y="205"/>
                </a:lnTo>
                <a:lnTo>
                  <a:pt x="2525" y="199"/>
                </a:lnTo>
                <a:lnTo>
                  <a:pt x="2526" y="249"/>
                </a:lnTo>
                <a:lnTo>
                  <a:pt x="2526" y="309"/>
                </a:lnTo>
                <a:lnTo>
                  <a:pt x="2527" y="288"/>
                </a:lnTo>
                <a:lnTo>
                  <a:pt x="2527" y="267"/>
                </a:lnTo>
                <a:lnTo>
                  <a:pt x="2527" y="268"/>
                </a:lnTo>
                <a:lnTo>
                  <a:pt x="2527" y="266"/>
                </a:lnTo>
                <a:lnTo>
                  <a:pt x="2528" y="289"/>
                </a:lnTo>
                <a:lnTo>
                  <a:pt x="2528" y="285"/>
                </a:lnTo>
                <a:lnTo>
                  <a:pt x="2528" y="281"/>
                </a:lnTo>
                <a:lnTo>
                  <a:pt x="2528" y="315"/>
                </a:lnTo>
                <a:lnTo>
                  <a:pt x="2529" y="298"/>
                </a:lnTo>
                <a:lnTo>
                  <a:pt x="2529" y="274"/>
                </a:lnTo>
                <a:lnTo>
                  <a:pt x="2529" y="281"/>
                </a:lnTo>
                <a:lnTo>
                  <a:pt x="2530" y="271"/>
                </a:lnTo>
                <a:lnTo>
                  <a:pt x="2530" y="261"/>
                </a:lnTo>
                <a:lnTo>
                  <a:pt x="2530" y="283"/>
                </a:lnTo>
                <a:lnTo>
                  <a:pt x="2531" y="270"/>
                </a:lnTo>
                <a:lnTo>
                  <a:pt x="2531" y="257"/>
                </a:lnTo>
                <a:lnTo>
                  <a:pt x="2531" y="238"/>
                </a:lnTo>
                <a:lnTo>
                  <a:pt x="2532" y="220"/>
                </a:lnTo>
                <a:lnTo>
                  <a:pt x="2532" y="224"/>
                </a:lnTo>
                <a:lnTo>
                  <a:pt x="2532" y="220"/>
                </a:lnTo>
                <a:lnTo>
                  <a:pt x="2532" y="240"/>
                </a:lnTo>
                <a:lnTo>
                  <a:pt x="2533" y="238"/>
                </a:lnTo>
                <a:lnTo>
                  <a:pt x="2533" y="231"/>
                </a:lnTo>
                <a:lnTo>
                  <a:pt x="2534" y="223"/>
                </a:lnTo>
                <a:lnTo>
                  <a:pt x="2534" y="230"/>
                </a:lnTo>
                <a:lnTo>
                  <a:pt x="2534" y="227"/>
                </a:lnTo>
                <a:lnTo>
                  <a:pt x="2534" y="231"/>
                </a:lnTo>
                <a:lnTo>
                  <a:pt x="2535" y="283"/>
                </a:lnTo>
                <a:lnTo>
                  <a:pt x="2535" y="301"/>
                </a:lnTo>
                <a:lnTo>
                  <a:pt x="2535" y="304"/>
                </a:lnTo>
                <a:lnTo>
                  <a:pt x="2536" y="264"/>
                </a:lnTo>
                <a:lnTo>
                  <a:pt x="2536" y="262"/>
                </a:lnTo>
                <a:lnTo>
                  <a:pt x="2536" y="266"/>
                </a:lnTo>
                <a:lnTo>
                  <a:pt x="2536" y="282"/>
                </a:lnTo>
                <a:lnTo>
                  <a:pt x="2537" y="316"/>
                </a:lnTo>
                <a:lnTo>
                  <a:pt x="2537" y="308"/>
                </a:lnTo>
                <a:lnTo>
                  <a:pt x="2538" y="308"/>
                </a:lnTo>
                <a:lnTo>
                  <a:pt x="2538" y="275"/>
                </a:lnTo>
                <a:lnTo>
                  <a:pt x="2538" y="256"/>
                </a:lnTo>
                <a:lnTo>
                  <a:pt x="2538" y="238"/>
                </a:lnTo>
                <a:lnTo>
                  <a:pt x="2539" y="272"/>
                </a:lnTo>
                <a:lnTo>
                  <a:pt x="2539" y="274"/>
                </a:lnTo>
                <a:lnTo>
                  <a:pt x="2539" y="256"/>
                </a:lnTo>
                <a:lnTo>
                  <a:pt x="2540" y="232"/>
                </a:lnTo>
                <a:lnTo>
                  <a:pt x="2540" y="248"/>
                </a:lnTo>
                <a:lnTo>
                  <a:pt x="2540" y="258"/>
                </a:lnTo>
                <a:lnTo>
                  <a:pt x="2540" y="264"/>
                </a:lnTo>
                <a:lnTo>
                  <a:pt x="2541" y="268"/>
                </a:lnTo>
                <a:lnTo>
                  <a:pt x="2541" y="282"/>
                </a:lnTo>
                <a:lnTo>
                  <a:pt x="2542" y="250"/>
                </a:lnTo>
                <a:lnTo>
                  <a:pt x="2542" y="279"/>
                </a:lnTo>
                <a:lnTo>
                  <a:pt x="2542" y="291"/>
                </a:lnTo>
                <a:lnTo>
                  <a:pt x="2542" y="282"/>
                </a:lnTo>
                <a:lnTo>
                  <a:pt x="2543" y="233"/>
                </a:lnTo>
                <a:lnTo>
                  <a:pt x="2543" y="221"/>
                </a:lnTo>
                <a:lnTo>
                  <a:pt x="2543" y="253"/>
                </a:lnTo>
                <a:lnTo>
                  <a:pt x="2543" y="243"/>
                </a:lnTo>
                <a:lnTo>
                  <a:pt x="2544" y="256"/>
                </a:lnTo>
                <a:lnTo>
                  <a:pt x="2544" y="259"/>
                </a:lnTo>
                <a:lnTo>
                  <a:pt x="2545" y="254"/>
                </a:lnTo>
                <a:lnTo>
                  <a:pt x="2545" y="219"/>
                </a:lnTo>
                <a:lnTo>
                  <a:pt x="2545" y="236"/>
                </a:lnTo>
                <a:lnTo>
                  <a:pt x="2545" y="244"/>
                </a:lnTo>
                <a:lnTo>
                  <a:pt x="2546" y="239"/>
                </a:lnTo>
                <a:lnTo>
                  <a:pt x="2546" y="250"/>
                </a:lnTo>
                <a:lnTo>
                  <a:pt x="2546" y="242"/>
                </a:lnTo>
                <a:lnTo>
                  <a:pt x="2547" y="233"/>
                </a:lnTo>
                <a:lnTo>
                  <a:pt x="2547" y="222"/>
                </a:lnTo>
                <a:lnTo>
                  <a:pt x="2547" y="218"/>
                </a:lnTo>
                <a:lnTo>
                  <a:pt x="2547" y="219"/>
                </a:lnTo>
                <a:lnTo>
                  <a:pt x="2548" y="215"/>
                </a:lnTo>
                <a:lnTo>
                  <a:pt x="2548" y="218"/>
                </a:lnTo>
                <a:lnTo>
                  <a:pt x="2549" y="206"/>
                </a:lnTo>
                <a:lnTo>
                  <a:pt x="2549" y="222"/>
                </a:lnTo>
                <a:lnTo>
                  <a:pt x="2549" y="218"/>
                </a:lnTo>
                <a:lnTo>
                  <a:pt x="2549" y="216"/>
                </a:lnTo>
                <a:lnTo>
                  <a:pt x="2550" y="220"/>
                </a:lnTo>
                <a:lnTo>
                  <a:pt x="2550" y="211"/>
                </a:lnTo>
                <a:lnTo>
                  <a:pt x="2550" y="221"/>
                </a:lnTo>
                <a:lnTo>
                  <a:pt x="2551" y="198"/>
                </a:lnTo>
                <a:lnTo>
                  <a:pt x="2551" y="187"/>
                </a:lnTo>
                <a:lnTo>
                  <a:pt x="2551" y="196"/>
                </a:lnTo>
                <a:lnTo>
                  <a:pt x="2551" y="198"/>
                </a:lnTo>
                <a:lnTo>
                  <a:pt x="2552" y="221"/>
                </a:lnTo>
                <a:lnTo>
                  <a:pt x="2552" y="240"/>
                </a:lnTo>
                <a:lnTo>
                  <a:pt x="2553" y="242"/>
                </a:lnTo>
                <a:lnTo>
                  <a:pt x="2553" y="238"/>
                </a:lnTo>
                <a:lnTo>
                  <a:pt x="2553" y="252"/>
                </a:lnTo>
                <a:lnTo>
                  <a:pt x="2553" y="252"/>
                </a:lnTo>
                <a:lnTo>
                  <a:pt x="2554" y="239"/>
                </a:lnTo>
                <a:lnTo>
                  <a:pt x="2554" y="230"/>
                </a:lnTo>
                <a:lnTo>
                  <a:pt x="2554" y="238"/>
                </a:lnTo>
                <a:lnTo>
                  <a:pt x="2555" y="217"/>
                </a:lnTo>
                <a:lnTo>
                  <a:pt x="2555" y="204"/>
                </a:lnTo>
                <a:lnTo>
                  <a:pt x="2555" y="229"/>
                </a:lnTo>
                <a:lnTo>
                  <a:pt x="2556" y="200"/>
                </a:lnTo>
                <a:lnTo>
                  <a:pt x="2556" y="205"/>
                </a:lnTo>
                <a:lnTo>
                  <a:pt x="2556" y="196"/>
                </a:lnTo>
                <a:lnTo>
                  <a:pt x="2557" y="222"/>
                </a:lnTo>
                <a:lnTo>
                  <a:pt x="2557" y="200"/>
                </a:lnTo>
                <a:lnTo>
                  <a:pt x="2557" y="190"/>
                </a:lnTo>
                <a:lnTo>
                  <a:pt x="2557" y="241"/>
                </a:lnTo>
                <a:lnTo>
                  <a:pt x="2558" y="235"/>
                </a:lnTo>
                <a:lnTo>
                  <a:pt x="2558" y="254"/>
                </a:lnTo>
                <a:lnTo>
                  <a:pt x="2558" y="273"/>
                </a:lnTo>
                <a:lnTo>
                  <a:pt x="2558" y="308"/>
                </a:lnTo>
                <a:lnTo>
                  <a:pt x="2559" y="308"/>
                </a:lnTo>
                <a:lnTo>
                  <a:pt x="2559" y="283"/>
                </a:lnTo>
                <a:lnTo>
                  <a:pt x="2560" y="279"/>
                </a:lnTo>
                <a:lnTo>
                  <a:pt x="2560" y="321"/>
                </a:lnTo>
                <a:lnTo>
                  <a:pt x="2560" y="357"/>
                </a:lnTo>
                <a:lnTo>
                  <a:pt x="2560" y="341"/>
                </a:lnTo>
                <a:lnTo>
                  <a:pt x="2561" y="317"/>
                </a:lnTo>
                <a:lnTo>
                  <a:pt x="2561" y="325"/>
                </a:lnTo>
                <a:lnTo>
                  <a:pt x="2561" y="338"/>
                </a:lnTo>
                <a:lnTo>
                  <a:pt x="2562" y="333"/>
                </a:lnTo>
                <a:lnTo>
                  <a:pt x="2562" y="316"/>
                </a:lnTo>
                <a:lnTo>
                  <a:pt x="2562" y="317"/>
                </a:lnTo>
                <a:lnTo>
                  <a:pt x="2562" y="317"/>
                </a:lnTo>
                <a:lnTo>
                  <a:pt x="2563" y="352"/>
                </a:lnTo>
                <a:lnTo>
                  <a:pt x="2563" y="334"/>
                </a:lnTo>
                <a:lnTo>
                  <a:pt x="2564" y="321"/>
                </a:lnTo>
                <a:lnTo>
                  <a:pt x="2564" y="307"/>
                </a:lnTo>
                <a:lnTo>
                  <a:pt x="2564" y="317"/>
                </a:lnTo>
                <a:lnTo>
                  <a:pt x="2564" y="335"/>
                </a:lnTo>
                <a:lnTo>
                  <a:pt x="2565" y="335"/>
                </a:lnTo>
                <a:lnTo>
                  <a:pt x="2565" y="341"/>
                </a:lnTo>
                <a:lnTo>
                  <a:pt x="2565" y="342"/>
                </a:lnTo>
                <a:lnTo>
                  <a:pt x="2566" y="329"/>
                </a:lnTo>
                <a:lnTo>
                  <a:pt x="2566" y="330"/>
                </a:lnTo>
                <a:lnTo>
                  <a:pt x="2566" y="345"/>
                </a:lnTo>
                <a:lnTo>
                  <a:pt x="2567" y="321"/>
                </a:lnTo>
                <a:lnTo>
                  <a:pt x="2567" y="336"/>
                </a:lnTo>
                <a:lnTo>
                  <a:pt x="2567" y="323"/>
                </a:lnTo>
                <a:lnTo>
                  <a:pt x="2568" y="317"/>
                </a:lnTo>
                <a:lnTo>
                  <a:pt x="2568" y="324"/>
                </a:lnTo>
                <a:lnTo>
                  <a:pt x="2568" y="343"/>
                </a:lnTo>
                <a:lnTo>
                  <a:pt x="2568" y="363"/>
                </a:lnTo>
                <a:lnTo>
                  <a:pt x="2569" y="360"/>
                </a:lnTo>
                <a:lnTo>
                  <a:pt x="2569" y="343"/>
                </a:lnTo>
                <a:lnTo>
                  <a:pt x="2569" y="343"/>
                </a:lnTo>
                <a:lnTo>
                  <a:pt x="2569" y="329"/>
                </a:lnTo>
                <a:lnTo>
                  <a:pt x="2570" y="327"/>
                </a:lnTo>
                <a:lnTo>
                  <a:pt x="2570" y="329"/>
                </a:lnTo>
                <a:lnTo>
                  <a:pt x="2571" y="337"/>
                </a:lnTo>
                <a:lnTo>
                  <a:pt x="2571" y="319"/>
                </a:lnTo>
                <a:lnTo>
                  <a:pt x="2571" y="335"/>
                </a:lnTo>
                <a:lnTo>
                  <a:pt x="2571" y="333"/>
                </a:lnTo>
                <a:lnTo>
                  <a:pt x="2572" y="335"/>
                </a:lnTo>
                <a:lnTo>
                  <a:pt x="2572" y="336"/>
                </a:lnTo>
                <a:lnTo>
                  <a:pt x="2572" y="328"/>
                </a:lnTo>
                <a:lnTo>
                  <a:pt x="2573" y="336"/>
                </a:lnTo>
                <a:lnTo>
                  <a:pt x="2573" y="333"/>
                </a:lnTo>
                <a:lnTo>
                  <a:pt x="2573" y="331"/>
                </a:lnTo>
                <a:lnTo>
                  <a:pt x="2573" y="334"/>
                </a:lnTo>
                <a:lnTo>
                  <a:pt x="2574" y="339"/>
                </a:lnTo>
                <a:lnTo>
                  <a:pt x="2574" y="336"/>
                </a:lnTo>
                <a:lnTo>
                  <a:pt x="2575" y="329"/>
                </a:lnTo>
                <a:lnTo>
                  <a:pt x="2575" y="316"/>
                </a:lnTo>
                <a:lnTo>
                  <a:pt x="2575" y="318"/>
                </a:lnTo>
                <a:lnTo>
                  <a:pt x="2575" y="242"/>
                </a:lnTo>
                <a:lnTo>
                  <a:pt x="2576" y="233"/>
                </a:lnTo>
                <a:lnTo>
                  <a:pt x="2576" y="250"/>
                </a:lnTo>
                <a:lnTo>
                  <a:pt x="2576" y="254"/>
                </a:lnTo>
                <a:lnTo>
                  <a:pt x="2577" y="232"/>
                </a:lnTo>
                <a:lnTo>
                  <a:pt x="2577" y="229"/>
                </a:lnTo>
                <a:lnTo>
                  <a:pt x="2577" y="254"/>
                </a:lnTo>
                <a:lnTo>
                  <a:pt x="2578" y="260"/>
                </a:lnTo>
                <a:lnTo>
                  <a:pt x="2578" y="263"/>
                </a:lnTo>
                <a:lnTo>
                  <a:pt x="2578" y="281"/>
                </a:lnTo>
                <a:lnTo>
                  <a:pt x="2579" y="253"/>
                </a:lnTo>
                <a:lnTo>
                  <a:pt x="2579" y="246"/>
                </a:lnTo>
                <a:lnTo>
                  <a:pt x="2579" y="248"/>
                </a:lnTo>
                <a:lnTo>
                  <a:pt x="2579" y="251"/>
                </a:lnTo>
                <a:lnTo>
                  <a:pt x="2580" y="264"/>
                </a:lnTo>
                <a:lnTo>
                  <a:pt x="2580" y="246"/>
                </a:lnTo>
                <a:lnTo>
                  <a:pt x="2580" y="248"/>
                </a:lnTo>
                <a:lnTo>
                  <a:pt x="2581" y="241"/>
                </a:lnTo>
                <a:lnTo>
                  <a:pt x="2581" y="240"/>
                </a:lnTo>
                <a:lnTo>
                  <a:pt x="2581" y="243"/>
                </a:lnTo>
                <a:lnTo>
                  <a:pt x="2582" y="237"/>
                </a:lnTo>
                <a:lnTo>
                  <a:pt x="2582" y="236"/>
                </a:lnTo>
                <a:lnTo>
                  <a:pt x="2582" y="243"/>
                </a:lnTo>
                <a:lnTo>
                  <a:pt x="2583" y="229"/>
                </a:lnTo>
                <a:lnTo>
                  <a:pt x="2583" y="240"/>
                </a:lnTo>
                <a:lnTo>
                  <a:pt x="2583" y="268"/>
                </a:lnTo>
                <a:lnTo>
                  <a:pt x="2583" y="260"/>
                </a:lnTo>
                <a:lnTo>
                  <a:pt x="2584" y="277"/>
                </a:lnTo>
                <a:lnTo>
                  <a:pt x="2584" y="287"/>
                </a:lnTo>
                <a:lnTo>
                  <a:pt x="2584" y="281"/>
                </a:lnTo>
                <a:lnTo>
                  <a:pt x="2584" y="250"/>
                </a:lnTo>
                <a:lnTo>
                  <a:pt x="2585" y="242"/>
                </a:lnTo>
                <a:lnTo>
                  <a:pt x="2585" y="243"/>
                </a:lnTo>
                <a:lnTo>
                  <a:pt x="2586" y="240"/>
                </a:lnTo>
                <a:lnTo>
                  <a:pt x="2586" y="251"/>
                </a:lnTo>
                <a:lnTo>
                  <a:pt x="2586" y="223"/>
                </a:lnTo>
                <a:lnTo>
                  <a:pt x="2586" y="230"/>
                </a:lnTo>
                <a:lnTo>
                  <a:pt x="2587" y="257"/>
                </a:lnTo>
                <a:lnTo>
                  <a:pt x="2587" y="240"/>
                </a:lnTo>
                <a:lnTo>
                  <a:pt x="2587" y="238"/>
                </a:lnTo>
                <a:lnTo>
                  <a:pt x="2588" y="225"/>
                </a:lnTo>
                <a:lnTo>
                  <a:pt x="2588" y="232"/>
                </a:lnTo>
                <a:lnTo>
                  <a:pt x="2588" y="238"/>
                </a:lnTo>
                <a:lnTo>
                  <a:pt x="2589" y="223"/>
                </a:lnTo>
                <a:lnTo>
                  <a:pt x="2589" y="221"/>
                </a:lnTo>
                <a:lnTo>
                  <a:pt x="2589" y="230"/>
                </a:lnTo>
                <a:lnTo>
                  <a:pt x="2590" y="245"/>
                </a:lnTo>
                <a:lnTo>
                  <a:pt x="2590" y="244"/>
                </a:lnTo>
                <a:lnTo>
                  <a:pt x="2590" y="236"/>
                </a:lnTo>
                <a:lnTo>
                  <a:pt x="2590" y="245"/>
                </a:lnTo>
                <a:lnTo>
                  <a:pt x="2591" y="244"/>
                </a:lnTo>
                <a:lnTo>
                  <a:pt x="2591" y="240"/>
                </a:lnTo>
                <a:lnTo>
                  <a:pt x="2591" y="254"/>
                </a:lnTo>
                <a:lnTo>
                  <a:pt x="2592" y="286"/>
                </a:lnTo>
                <a:lnTo>
                  <a:pt x="2592" y="274"/>
                </a:lnTo>
                <a:lnTo>
                  <a:pt x="2592" y="275"/>
                </a:lnTo>
                <a:lnTo>
                  <a:pt x="2593" y="264"/>
                </a:lnTo>
                <a:lnTo>
                  <a:pt x="2593" y="283"/>
                </a:lnTo>
                <a:lnTo>
                  <a:pt x="2593" y="271"/>
                </a:lnTo>
                <a:lnTo>
                  <a:pt x="2594" y="259"/>
                </a:lnTo>
                <a:lnTo>
                  <a:pt x="2594" y="256"/>
                </a:lnTo>
                <a:lnTo>
                  <a:pt x="2594" y="282"/>
                </a:lnTo>
                <a:lnTo>
                  <a:pt x="2594" y="281"/>
                </a:lnTo>
                <a:lnTo>
                  <a:pt x="2595" y="266"/>
                </a:lnTo>
                <a:lnTo>
                  <a:pt x="2595" y="258"/>
                </a:lnTo>
                <a:lnTo>
                  <a:pt x="2596" y="256"/>
                </a:lnTo>
                <a:lnTo>
                  <a:pt x="2596" y="253"/>
                </a:lnTo>
                <a:lnTo>
                  <a:pt x="2596" y="262"/>
                </a:lnTo>
                <a:lnTo>
                  <a:pt x="2596" y="268"/>
                </a:lnTo>
                <a:lnTo>
                  <a:pt x="2597" y="250"/>
                </a:lnTo>
                <a:lnTo>
                  <a:pt x="2597" y="236"/>
                </a:lnTo>
                <a:lnTo>
                  <a:pt x="2597" y="224"/>
                </a:lnTo>
                <a:lnTo>
                  <a:pt x="2598" y="221"/>
                </a:lnTo>
                <a:lnTo>
                  <a:pt x="2598" y="227"/>
                </a:lnTo>
                <a:lnTo>
                  <a:pt x="2598" y="240"/>
                </a:lnTo>
                <a:lnTo>
                  <a:pt x="2598" y="232"/>
                </a:lnTo>
                <a:lnTo>
                  <a:pt x="2599" y="212"/>
                </a:lnTo>
                <a:lnTo>
                  <a:pt x="2599" y="209"/>
                </a:lnTo>
                <a:lnTo>
                  <a:pt x="2600" y="211"/>
                </a:lnTo>
                <a:lnTo>
                  <a:pt x="2600" y="244"/>
                </a:lnTo>
                <a:lnTo>
                  <a:pt x="2600" y="220"/>
                </a:lnTo>
                <a:lnTo>
                  <a:pt x="2600" y="234"/>
                </a:lnTo>
                <a:lnTo>
                  <a:pt x="2601" y="245"/>
                </a:lnTo>
                <a:lnTo>
                  <a:pt x="2601" y="233"/>
                </a:lnTo>
                <a:lnTo>
                  <a:pt x="2601" y="212"/>
                </a:lnTo>
                <a:lnTo>
                  <a:pt x="2601" y="241"/>
                </a:lnTo>
                <a:lnTo>
                  <a:pt x="2602" y="234"/>
                </a:lnTo>
                <a:lnTo>
                  <a:pt x="2602" y="218"/>
                </a:lnTo>
                <a:lnTo>
                  <a:pt x="2602" y="232"/>
                </a:lnTo>
                <a:lnTo>
                  <a:pt x="2603" y="214"/>
                </a:lnTo>
                <a:lnTo>
                  <a:pt x="2603" y="216"/>
                </a:lnTo>
                <a:lnTo>
                  <a:pt x="2603" y="234"/>
                </a:lnTo>
                <a:lnTo>
                  <a:pt x="2604" y="215"/>
                </a:lnTo>
                <a:lnTo>
                  <a:pt x="2604" y="219"/>
                </a:lnTo>
                <a:lnTo>
                  <a:pt x="2604" y="228"/>
                </a:lnTo>
                <a:lnTo>
                  <a:pt x="2605" y="242"/>
                </a:lnTo>
                <a:lnTo>
                  <a:pt x="2605" y="234"/>
                </a:lnTo>
                <a:lnTo>
                  <a:pt x="2605" y="212"/>
                </a:lnTo>
                <a:lnTo>
                  <a:pt x="2605" y="217"/>
                </a:lnTo>
                <a:lnTo>
                  <a:pt x="2606" y="201"/>
                </a:lnTo>
                <a:lnTo>
                  <a:pt x="2606" y="206"/>
                </a:lnTo>
                <a:lnTo>
                  <a:pt x="2607" y="219"/>
                </a:lnTo>
                <a:lnTo>
                  <a:pt x="2607" y="230"/>
                </a:lnTo>
                <a:lnTo>
                  <a:pt x="2607" y="250"/>
                </a:lnTo>
                <a:lnTo>
                  <a:pt x="2607" y="258"/>
                </a:lnTo>
                <a:lnTo>
                  <a:pt x="2608" y="276"/>
                </a:lnTo>
                <a:lnTo>
                  <a:pt x="2608" y="277"/>
                </a:lnTo>
                <a:lnTo>
                  <a:pt x="2608" y="270"/>
                </a:lnTo>
                <a:lnTo>
                  <a:pt x="2609" y="254"/>
                </a:lnTo>
                <a:lnTo>
                  <a:pt x="2609" y="210"/>
                </a:lnTo>
                <a:lnTo>
                  <a:pt x="2609" y="182"/>
                </a:lnTo>
                <a:lnTo>
                  <a:pt x="2609" y="163"/>
                </a:lnTo>
                <a:lnTo>
                  <a:pt x="2610" y="169"/>
                </a:lnTo>
                <a:lnTo>
                  <a:pt x="2610" y="170"/>
                </a:lnTo>
                <a:lnTo>
                  <a:pt x="2611" y="164"/>
                </a:lnTo>
                <a:lnTo>
                  <a:pt x="2611" y="188"/>
                </a:lnTo>
                <a:lnTo>
                  <a:pt x="2611" y="174"/>
                </a:lnTo>
                <a:lnTo>
                  <a:pt x="2611" y="182"/>
                </a:lnTo>
                <a:lnTo>
                  <a:pt x="2612" y="182"/>
                </a:lnTo>
                <a:lnTo>
                  <a:pt x="2612" y="190"/>
                </a:lnTo>
                <a:lnTo>
                  <a:pt x="2612" y="223"/>
                </a:lnTo>
                <a:lnTo>
                  <a:pt x="2612" y="236"/>
                </a:lnTo>
                <a:lnTo>
                  <a:pt x="2613" y="228"/>
                </a:lnTo>
                <a:lnTo>
                  <a:pt x="2613" y="224"/>
                </a:lnTo>
                <a:lnTo>
                  <a:pt x="2613" y="227"/>
                </a:lnTo>
                <a:lnTo>
                  <a:pt x="2614" y="248"/>
                </a:lnTo>
                <a:lnTo>
                  <a:pt x="2614" y="231"/>
                </a:lnTo>
                <a:lnTo>
                  <a:pt x="2615" y="234"/>
                </a:lnTo>
                <a:lnTo>
                  <a:pt x="2615" y="230"/>
                </a:lnTo>
                <a:lnTo>
                  <a:pt x="2615" y="233"/>
                </a:lnTo>
                <a:lnTo>
                  <a:pt x="2615" y="238"/>
                </a:lnTo>
                <a:lnTo>
                  <a:pt x="2616" y="242"/>
                </a:lnTo>
                <a:lnTo>
                  <a:pt x="2616" y="262"/>
                </a:lnTo>
                <a:lnTo>
                  <a:pt x="2616" y="242"/>
                </a:lnTo>
                <a:lnTo>
                  <a:pt x="2616" y="195"/>
                </a:lnTo>
                <a:lnTo>
                  <a:pt x="2617" y="202"/>
                </a:lnTo>
                <a:lnTo>
                  <a:pt x="2617" y="218"/>
                </a:lnTo>
                <a:lnTo>
                  <a:pt x="2618" y="204"/>
                </a:lnTo>
                <a:lnTo>
                  <a:pt x="2618" y="187"/>
                </a:lnTo>
                <a:lnTo>
                  <a:pt x="2618" y="209"/>
                </a:lnTo>
                <a:lnTo>
                  <a:pt x="2618" y="205"/>
                </a:lnTo>
                <a:lnTo>
                  <a:pt x="2619" y="210"/>
                </a:lnTo>
                <a:lnTo>
                  <a:pt x="2619" y="221"/>
                </a:lnTo>
                <a:lnTo>
                  <a:pt x="2619" y="241"/>
                </a:lnTo>
                <a:lnTo>
                  <a:pt x="2620" y="249"/>
                </a:lnTo>
                <a:lnTo>
                  <a:pt x="2620" y="258"/>
                </a:lnTo>
                <a:lnTo>
                  <a:pt x="2620" y="227"/>
                </a:lnTo>
                <a:lnTo>
                  <a:pt x="2620" y="244"/>
                </a:lnTo>
                <a:lnTo>
                  <a:pt x="2621" y="228"/>
                </a:lnTo>
                <a:lnTo>
                  <a:pt x="2621" y="228"/>
                </a:lnTo>
                <a:lnTo>
                  <a:pt x="2622" y="248"/>
                </a:lnTo>
                <a:lnTo>
                  <a:pt x="2622" y="216"/>
                </a:lnTo>
                <a:lnTo>
                  <a:pt x="2622" y="204"/>
                </a:lnTo>
                <a:lnTo>
                  <a:pt x="2622" y="207"/>
                </a:lnTo>
                <a:lnTo>
                  <a:pt x="2623" y="190"/>
                </a:lnTo>
                <a:lnTo>
                  <a:pt x="2623" y="204"/>
                </a:lnTo>
                <a:lnTo>
                  <a:pt x="2623" y="203"/>
                </a:lnTo>
                <a:lnTo>
                  <a:pt x="2624" y="208"/>
                </a:lnTo>
                <a:lnTo>
                  <a:pt x="2624" y="257"/>
                </a:lnTo>
                <a:lnTo>
                  <a:pt x="2624" y="263"/>
                </a:lnTo>
                <a:lnTo>
                  <a:pt x="2624" y="271"/>
                </a:lnTo>
                <a:lnTo>
                  <a:pt x="2625" y="246"/>
                </a:lnTo>
                <a:lnTo>
                  <a:pt x="2625" y="264"/>
                </a:lnTo>
                <a:lnTo>
                  <a:pt x="2626" y="274"/>
                </a:lnTo>
                <a:lnTo>
                  <a:pt x="2626" y="300"/>
                </a:lnTo>
                <a:lnTo>
                  <a:pt x="2626" y="264"/>
                </a:lnTo>
                <a:lnTo>
                  <a:pt x="2626" y="285"/>
                </a:lnTo>
                <a:lnTo>
                  <a:pt x="2627" y="282"/>
                </a:lnTo>
                <a:lnTo>
                  <a:pt x="2627" y="295"/>
                </a:lnTo>
                <a:lnTo>
                  <a:pt x="2627" y="301"/>
                </a:lnTo>
                <a:lnTo>
                  <a:pt x="2627" y="289"/>
                </a:lnTo>
                <a:lnTo>
                  <a:pt x="2628" y="290"/>
                </a:lnTo>
                <a:lnTo>
                  <a:pt x="2628" y="289"/>
                </a:lnTo>
                <a:lnTo>
                  <a:pt x="2629" y="258"/>
                </a:lnTo>
                <a:lnTo>
                  <a:pt x="2629" y="259"/>
                </a:lnTo>
                <a:lnTo>
                  <a:pt x="2629" y="240"/>
                </a:lnTo>
                <a:lnTo>
                  <a:pt x="2629" y="241"/>
                </a:lnTo>
                <a:lnTo>
                  <a:pt x="2630" y="226"/>
                </a:lnTo>
                <a:lnTo>
                  <a:pt x="2630" y="232"/>
                </a:lnTo>
                <a:lnTo>
                  <a:pt x="2630" y="243"/>
                </a:lnTo>
                <a:lnTo>
                  <a:pt x="2631" y="236"/>
                </a:lnTo>
                <a:lnTo>
                  <a:pt x="2631" y="228"/>
                </a:lnTo>
                <a:lnTo>
                  <a:pt x="2631" y="238"/>
                </a:lnTo>
                <a:lnTo>
                  <a:pt x="2631" y="255"/>
                </a:lnTo>
                <a:lnTo>
                  <a:pt x="2632" y="263"/>
                </a:lnTo>
                <a:lnTo>
                  <a:pt x="2632" y="238"/>
                </a:lnTo>
                <a:lnTo>
                  <a:pt x="2633" y="282"/>
                </a:lnTo>
                <a:lnTo>
                  <a:pt x="2633" y="291"/>
                </a:lnTo>
                <a:lnTo>
                  <a:pt x="2633" y="291"/>
                </a:lnTo>
                <a:lnTo>
                  <a:pt x="2633" y="295"/>
                </a:lnTo>
                <a:lnTo>
                  <a:pt x="2634" y="285"/>
                </a:lnTo>
                <a:lnTo>
                  <a:pt x="2634" y="286"/>
                </a:lnTo>
                <a:lnTo>
                  <a:pt x="2634" y="279"/>
                </a:lnTo>
                <a:lnTo>
                  <a:pt x="2635" y="265"/>
                </a:lnTo>
                <a:lnTo>
                  <a:pt x="2635" y="243"/>
                </a:lnTo>
                <a:lnTo>
                  <a:pt x="2635" y="254"/>
                </a:lnTo>
                <a:lnTo>
                  <a:pt x="2635" y="247"/>
                </a:lnTo>
                <a:lnTo>
                  <a:pt x="2636" y="225"/>
                </a:lnTo>
                <a:lnTo>
                  <a:pt x="2636" y="179"/>
                </a:lnTo>
                <a:lnTo>
                  <a:pt x="2637" y="194"/>
                </a:lnTo>
                <a:lnTo>
                  <a:pt x="2637" y="194"/>
                </a:lnTo>
                <a:lnTo>
                  <a:pt x="2637" y="183"/>
                </a:lnTo>
                <a:lnTo>
                  <a:pt x="2637" y="186"/>
                </a:lnTo>
                <a:lnTo>
                  <a:pt x="2638" y="175"/>
                </a:lnTo>
                <a:lnTo>
                  <a:pt x="2638" y="177"/>
                </a:lnTo>
                <a:lnTo>
                  <a:pt x="2638" y="184"/>
                </a:lnTo>
                <a:lnTo>
                  <a:pt x="2639" y="175"/>
                </a:lnTo>
                <a:lnTo>
                  <a:pt x="2639" y="173"/>
                </a:lnTo>
                <a:lnTo>
                  <a:pt x="2639" y="170"/>
                </a:lnTo>
                <a:lnTo>
                  <a:pt x="2640" y="161"/>
                </a:lnTo>
                <a:lnTo>
                  <a:pt x="2640" y="172"/>
                </a:lnTo>
                <a:lnTo>
                  <a:pt x="2640" y="196"/>
                </a:lnTo>
                <a:lnTo>
                  <a:pt x="2641" y="216"/>
                </a:lnTo>
                <a:lnTo>
                  <a:pt x="2641" y="252"/>
                </a:lnTo>
                <a:lnTo>
                  <a:pt x="2641" y="243"/>
                </a:lnTo>
                <a:lnTo>
                  <a:pt x="2641" y="233"/>
                </a:lnTo>
                <a:lnTo>
                  <a:pt x="2642" y="219"/>
                </a:lnTo>
                <a:lnTo>
                  <a:pt x="2642" y="221"/>
                </a:lnTo>
                <a:lnTo>
                  <a:pt x="2642" y="204"/>
                </a:lnTo>
                <a:lnTo>
                  <a:pt x="2642" y="204"/>
                </a:lnTo>
                <a:lnTo>
                  <a:pt x="2643" y="224"/>
                </a:lnTo>
                <a:lnTo>
                  <a:pt x="2643" y="213"/>
                </a:lnTo>
                <a:lnTo>
                  <a:pt x="2644" y="213"/>
                </a:lnTo>
                <a:lnTo>
                  <a:pt x="2644" y="206"/>
                </a:lnTo>
                <a:lnTo>
                  <a:pt x="2644" y="214"/>
                </a:lnTo>
                <a:lnTo>
                  <a:pt x="2644" y="214"/>
                </a:lnTo>
                <a:lnTo>
                  <a:pt x="2645" y="217"/>
                </a:lnTo>
                <a:lnTo>
                  <a:pt x="2645" y="215"/>
                </a:lnTo>
                <a:lnTo>
                  <a:pt x="2645" y="225"/>
                </a:lnTo>
                <a:lnTo>
                  <a:pt x="2646" y="228"/>
                </a:lnTo>
                <a:lnTo>
                  <a:pt x="2646" y="240"/>
                </a:lnTo>
                <a:lnTo>
                  <a:pt x="2646" y="230"/>
                </a:lnTo>
                <a:lnTo>
                  <a:pt x="2646" y="225"/>
                </a:lnTo>
                <a:lnTo>
                  <a:pt x="2647" y="202"/>
                </a:lnTo>
                <a:lnTo>
                  <a:pt x="2647" y="221"/>
                </a:lnTo>
                <a:lnTo>
                  <a:pt x="2648" y="230"/>
                </a:lnTo>
                <a:lnTo>
                  <a:pt x="2648" y="228"/>
                </a:lnTo>
                <a:lnTo>
                  <a:pt x="2648" y="206"/>
                </a:lnTo>
                <a:lnTo>
                  <a:pt x="2648" y="196"/>
                </a:lnTo>
                <a:lnTo>
                  <a:pt x="2649" y="224"/>
                </a:lnTo>
                <a:lnTo>
                  <a:pt x="2649" y="238"/>
                </a:lnTo>
                <a:lnTo>
                  <a:pt x="2649" y="255"/>
                </a:lnTo>
                <a:lnTo>
                  <a:pt x="2650" y="265"/>
                </a:lnTo>
                <a:lnTo>
                  <a:pt x="2650" y="253"/>
                </a:lnTo>
                <a:lnTo>
                  <a:pt x="2650" y="218"/>
                </a:lnTo>
                <a:lnTo>
                  <a:pt x="2651" y="240"/>
                </a:lnTo>
                <a:lnTo>
                  <a:pt x="2651" y="241"/>
                </a:lnTo>
                <a:lnTo>
                  <a:pt x="2651" y="241"/>
                </a:lnTo>
                <a:lnTo>
                  <a:pt x="2652" y="253"/>
                </a:lnTo>
                <a:lnTo>
                  <a:pt x="2652" y="234"/>
                </a:lnTo>
                <a:lnTo>
                  <a:pt x="2652" y="243"/>
                </a:lnTo>
                <a:lnTo>
                  <a:pt x="2652" y="238"/>
                </a:lnTo>
                <a:lnTo>
                  <a:pt x="2653" y="228"/>
                </a:lnTo>
                <a:lnTo>
                  <a:pt x="2653" y="230"/>
                </a:lnTo>
                <a:lnTo>
                  <a:pt x="2653" y="238"/>
                </a:lnTo>
                <a:lnTo>
                  <a:pt x="2654" y="236"/>
                </a:lnTo>
                <a:lnTo>
                  <a:pt x="2654" y="236"/>
                </a:lnTo>
                <a:lnTo>
                  <a:pt x="2654" y="228"/>
                </a:lnTo>
                <a:lnTo>
                  <a:pt x="2655" y="226"/>
                </a:lnTo>
                <a:lnTo>
                  <a:pt x="2655" y="235"/>
                </a:lnTo>
                <a:lnTo>
                  <a:pt x="2655" y="243"/>
                </a:lnTo>
                <a:lnTo>
                  <a:pt x="2656" y="235"/>
                </a:lnTo>
                <a:lnTo>
                  <a:pt x="2656" y="253"/>
                </a:lnTo>
                <a:lnTo>
                  <a:pt x="2656" y="246"/>
                </a:lnTo>
                <a:lnTo>
                  <a:pt x="2656" y="236"/>
                </a:lnTo>
                <a:lnTo>
                  <a:pt x="2657" y="250"/>
                </a:lnTo>
                <a:lnTo>
                  <a:pt x="2657" y="256"/>
                </a:lnTo>
                <a:lnTo>
                  <a:pt x="2657" y="290"/>
                </a:lnTo>
                <a:lnTo>
                  <a:pt x="2657" y="331"/>
                </a:lnTo>
                <a:lnTo>
                  <a:pt x="2658" y="274"/>
                </a:lnTo>
                <a:lnTo>
                  <a:pt x="2658" y="269"/>
                </a:lnTo>
                <a:lnTo>
                  <a:pt x="2659" y="255"/>
                </a:lnTo>
                <a:lnTo>
                  <a:pt x="2659" y="239"/>
                </a:lnTo>
                <a:lnTo>
                  <a:pt x="2659" y="262"/>
                </a:lnTo>
                <a:lnTo>
                  <a:pt x="2659" y="278"/>
                </a:lnTo>
                <a:lnTo>
                  <a:pt x="2660" y="276"/>
                </a:lnTo>
                <a:lnTo>
                  <a:pt x="2660" y="279"/>
                </a:lnTo>
                <a:lnTo>
                  <a:pt x="2660" y="272"/>
                </a:lnTo>
                <a:lnTo>
                  <a:pt x="2661" y="282"/>
                </a:lnTo>
                <a:lnTo>
                  <a:pt x="2661" y="272"/>
                </a:lnTo>
                <a:lnTo>
                  <a:pt x="2661" y="284"/>
                </a:lnTo>
                <a:lnTo>
                  <a:pt x="2662" y="287"/>
                </a:lnTo>
                <a:lnTo>
                  <a:pt x="2662" y="304"/>
                </a:lnTo>
                <a:lnTo>
                  <a:pt x="2662" y="297"/>
                </a:lnTo>
                <a:lnTo>
                  <a:pt x="2663" y="283"/>
                </a:lnTo>
                <a:lnTo>
                  <a:pt x="2663" y="260"/>
                </a:lnTo>
                <a:lnTo>
                  <a:pt x="2663" y="249"/>
                </a:lnTo>
                <a:lnTo>
                  <a:pt x="2663" y="233"/>
                </a:lnTo>
                <a:lnTo>
                  <a:pt x="2664" y="225"/>
                </a:lnTo>
                <a:lnTo>
                  <a:pt x="2664" y="234"/>
                </a:lnTo>
                <a:lnTo>
                  <a:pt x="2664" y="233"/>
                </a:lnTo>
                <a:lnTo>
                  <a:pt x="2665" y="216"/>
                </a:lnTo>
                <a:lnTo>
                  <a:pt x="2665" y="217"/>
                </a:lnTo>
                <a:lnTo>
                  <a:pt x="2665" y="222"/>
                </a:lnTo>
                <a:lnTo>
                  <a:pt x="2666" y="245"/>
                </a:lnTo>
                <a:lnTo>
                  <a:pt x="2666" y="233"/>
                </a:lnTo>
                <a:lnTo>
                  <a:pt x="2666" y="255"/>
                </a:lnTo>
                <a:lnTo>
                  <a:pt x="2667" y="273"/>
                </a:lnTo>
                <a:lnTo>
                  <a:pt x="2667" y="247"/>
                </a:lnTo>
                <a:lnTo>
                  <a:pt x="2667" y="245"/>
                </a:lnTo>
                <a:lnTo>
                  <a:pt x="2667" y="254"/>
                </a:lnTo>
                <a:lnTo>
                  <a:pt x="2668" y="245"/>
                </a:lnTo>
                <a:lnTo>
                  <a:pt x="2668" y="226"/>
                </a:lnTo>
                <a:lnTo>
                  <a:pt x="2669" y="219"/>
                </a:lnTo>
                <a:lnTo>
                  <a:pt x="2669" y="232"/>
                </a:lnTo>
                <a:lnTo>
                  <a:pt x="2669" y="219"/>
                </a:lnTo>
                <a:lnTo>
                  <a:pt x="2669" y="219"/>
                </a:lnTo>
                <a:lnTo>
                  <a:pt x="2670" y="218"/>
                </a:lnTo>
                <a:lnTo>
                  <a:pt x="2670" y="234"/>
                </a:lnTo>
                <a:lnTo>
                  <a:pt x="2670" y="237"/>
                </a:lnTo>
                <a:lnTo>
                  <a:pt x="2670" y="231"/>
                </a:lnTo>
                <a:lnTo>
                  <a:pt x="2671" y="227"/>
                </a:lnTo>
                <a:lnTo>
                  <a:pt x="2671" y="224"/>
                </a:lnTo>
                <a:lnTo>
                  <a:pt x="2671" y="223"/>
                </a:lnTo>
                <a:lnTo>
                  <a:pt x="2672" y="240"/>
                </a:lnTo>
                <a:lnTo>
                  <a:pt x="2672" y="238"/>
                </a:lnTo>
                <a:lnTo>
                  <a:pt x="2672" y="209"/>
                </a:lnTo>
                <a:lnTo>
                  <a:pt x="2673" y="184"/>
                </a:lnTo>
                <a:lnTo>
                  <a:pt x="2673" y="211"/>
                </a:lnTo>
                <a:lnTo>
                  <a:pt x="2673" y="244"/>
                </a:lnTo>
                <a:lnTo>
                  <a:pt x="2674" y="278"/>
                </a:lnTo>
                <a:lnTo>
                  <a:pt x="2674" y="270"/>
                </a:lnTo>
                <a:lnTo>
                  <a:pt x="2674" y="277"/>
                </a:lnTo>
                <a:lnTo>
                  <a:pt x="2674" y="265"/>
                </a:lnTo>
                <a:lnTo>
                  <a:pt x="2675" y="251"/>
                </a:lnTo>
                <a:lnTo>
                  <a:pt x="2675" y="244"/>
                </a:lnTo>
                <a:lnTo>
                  <a:pt x="2675" y="254"/>
                </a:lnTo>
                <a:lnTo>
                  <a:pt x="2676" y="248"/>
                </a:lnTo>
                <a:lnTo>
                  <a:pt x="2676" y="240"/>
                </a:lnTo>
                <a:lnTo>
                  <a:pt x="2676" y="228"/>
                </a:lnTo>
                <a:lnTo>
                  <a:pt x="2677" y="224"/>
                </a:lnTo>
                <a:lnTo>
                  <a:pt x="2677" y="218"/>
                </a:lnTo>
                <a:lnTo>
                  <a:pt x="2677" y="214"/>
                </a:lnTo>
                <a:lnTo>
                  <a:pt x="2678" y="226"/>
                </a:lnTo>
                <a:lnTo>
                  <a:pt x="2678" y="220"/>
                </a:lnTo>
                <a:lnTo>
                  <a:pt x="2678" y="220"/>
                </a:lnTo>
                <a:lnTo>
                  <a:pt x="2678" y="256"/>
                </a:lnTo>
                <a:lnTo>
                  <a:pt x="2679" y="253"/>
                </a:lnTo>
                <a:lnTo>
                  <a:pt x="2679" y="272"/>
                </a:lnTo>
                <a:lnTo>
                  <a:pt x="2680" y="264"/>
                </a:lnTo>
                <a:lnTo>
                  <a:pt x="2680" y="244"/>
                </a:lnTo>
                <a:lnTo>
                  <a:pt x="2680" y="215"/>
                </a:lnTo>
                <a:lnTo>
                  <a:pt x="2680" y="231"/>
                </a:lnTo>
                <a:lnTo>
                  <a:pt x="2681" y="241"/>
                </a:lnTo>
                <a:lnTo>
                  <a:pt x="2681" y="242"/>
                </a:lnTo>
                <a:lnTo>
                  <a:pt x="2681" y="235"/>
                </a:lnTo>
                <a:lnTo>
                  <a:pt x="2682" y="238"/>
                </a:lnTo>
                <a:lnTo>
                  <a:pt x="2682" y="258"/>
                </a:lnTo>
                <a:lnTo>
                  <a:pt x="2682" y="216"/>
                </a:lnTo>
                <a:lnTo>
                  <a:pt x="2682" y="228"/>
                </a:lnTo>
                <a:lnTo>
                  <a:pt x="2683" y="225"/>
                </a:lnTo>
                <a:lnTo>
                  <a:pt x="2683" y="206"/>
                </a:lnTo>
                <a:lnTo>
                  <a:pt x="2684" y="187"/>
                </a:lnTo>
                <a:lnTo>
                  <a:pt x="2684" y="226"/>
                </a:lnTo>
                <a:lnTo>
                  <a:pt x="2684" y="224"/>
                </a:lnTo>
                <a:lnTo>
                  <a:pt x="2684" y="194"/>
                </a:lnTo>
                <a:lnTo>
                  <a:pt x="2685" y="249"/>
                </a:lnTo>
                <a:lnTo>
                  <a:pt x="2685" y="256"/>
                </a:lnTo>
                <a:lnTo>
                  <a:pt x="2685" y="267"/>
                </a:lnTo>
                <a:lnTo>
                  <a:pt x="2685" y="288"/>
                </a:lnTo>
                <a:lnTo>
                  <a:pt x="2686" y="279"/>
                </a:lnTo>
                <a:lnTo>
                  <a:pt x="2686" y="286"/>
                </a:lnTo>
                <a:lnTo>
                  <a:pt x="2686" y="295"/>
                </a:lnTo>
                <a:lnTo>
                  <a:pt x="2687" y="294"/>
                </a:lnTo>
                <a:lnTo>
                  <a:pt x="2687" y="305"/>
                </a:lnTo>
                <a:lnTo>
                  <a:pt x="2687" y="286"/>
                </a:lnTo>
                <a:lnTo>
                  <a:pt x="2688" y="292"/>
                </a:lnTo>
                <a:lnTo>
                  <a:pt x="2688" y="272"/>
                </a:lnTo>
                <a:lnTo>
                  <a:pt x="2688" y="265"/>
                </a:lnTo>
                <a:lnTo>
                  <a:pt x="2689" y="268"/>
                </a:lnTo>
                <a:lnTo>
                  <a:pt x="2689" y="277"/>
                </a:lnTo>
                <a:lnTo>
                  <a:pt x="2689" y="312"/>
                </a:lnTo>
                <a:lnTo>
                  <a:pt x="2689" y="326"/>
                </a:lnTo>
                <a:lnTo>
                  <a:pt x="2690" y="306"/>
                </a:lnTo>
                <a:lnTo>
                  <a:pt x="2690" y="281"/>
                </a:lnTo>
                <a:lnTo>
                  <a:pt x="2691" y="262"/>
                </a:lnTo>
                <a:lnTo>
                  <a:pt x="2691" y="280"/>
                </a:lnTo>
                <a:lnTo>
                  <a:pt x="2691" y="311"/>
                </a:lnTo>
                <a:lnTo>
                  <a:pt x="2691" y="313"/>
                </a:lnTo>
                <a:lnTo>
                  <a:pt x="2692" y="336"/>
                </a:lnTo>
                <a:lnTo>
                  <a:pt x="2692" y="316"/>
                </a:lnTo>
                <a:lnTo>
                  <a:pt x="2692" y="333"/>
                </a:lnTo>
                <a:lnTo>
                  <a:pt x="2693" y="313"/>
                </a:lnTo>
                <a:lnTo>
                  <a:pt x="2693" y="331"/>
                </a:lnTo>
                <a:lnTo>
                  <a:pt x="2693" y="318"/>
                </a:lnTo>
                <a:lnTo>
                  <a:pt x="2693" y="335"/>
                </a:lnTo>
                <a:lnTo>
                  <a:pt x="2694" y="335"/>
                </a:lnTo>
                <a:lnTo>
                  <a:pt x="2694" y="333"/>
                </a:lnTo>
                <a:lnTo>
                  <a:pt x="2695" y="328"/>
                </a:lnTo>
                <a:lnTo>
                  <a:pt x="2695" y="340"/>
                </a:lnTo>
                <a:lnTo>
                  <a:pt x="2695" y="347"/>
                </a:lnTo>
                <a:lnTo>
                  <a:pt x="2695" y="345"/>
                </a:lnTo>
                <a:lnTo>
                  <a:pt x="2696" y="324"/>
                </a:lnTo>
                <a:lnTo>
                  <a:pt x="2696" y="315"/>
                </a:lnTo>
                <a:lnTo>
                  <a:pt x="2696" y="314"/>
                </a:lnTo>
                <a:lnTo>
                  <a:pt x="2697" y="329"/>
                </a:lnTo>
                <a:lnTo>
                  <a:pt x="2697" y="351"/>
                </a:lnTo>
                <a:lnTo>
                  <a:pt x="2697" y="345"/>
                </a:lnTo>
                <a:lnTo>
                  <a:pt x="2697" y="345"/>
                </a:lnTo>
                <a:lnTo>
                  <a:pt x="2698" y="326"/>
                </a:lnTo>
                <a:lnTo>
                  <a:pt x="2698" y="309"/>
                </a:lnTo>
                <a:lnTo>
                  <a:pt x="2699" y="316"/>
                </a:lnTo>
                <a:lnTo>
                  <a:pt x="2699" y="328"/>
                </a:lnTo>
                <a:lnTo>
                  <a:pt x="2699" y="347"/>
                </a:lnTo>
                <a:lnTo>
                  <a:pt x="2699" y="333"/>
                </a:lnTo>
                <a:lnTo>
                  <a:pt x="2700" y="322"/>
                </a:lnTo>
                <a:lnTo>
                  <a:pt x="2700" y="307"/>
                </a:lnTo>
                <a:lnTo>
                  <a:pt x="2700" y="294"/>
                </a:lnTo>
                <a:lnTo>
                  <a:pt x="2700" y="292"/>
                </a:lnTo>
                <a:lnTo>
                  <a:pt x="2701" y="298"/>
                </a:lnTo>
                <a:lnTo>
                  <a:pt x="2701" y="300"/>
                </a:lnTo>
                <a:lnTo>
                  <a:pt x="2702" y="294"/>
                </a:lnTo>
                <a:lnTo>
                  <a:pt x="2702" y="287"/>
                </a:lnTo>
                <a:lnTo>
                  <a:pt x="2702" y="303"/>
                </a:lnTo>
                <a:lnTo>
                  <a:pt x="2702" y="319"/>
                </a:lnTo>
                <a:lnTo>
                  <a:pt x="2703" y="319"/>
                </a:lnTo>
                <a:lnTo>
                  <a:pt x="2703" y="332"/>
                </a:lnTo>
                <a:lnTo>
                  <a:pt x="2703" y="317"/>
                </a:lnTo>
                <a:lnTo>
                  <a:pt x="2704" y="351"/>
                </a:lnTo>
                <a:lnTo>
                  <a:pt x="2704" y="355"/>
                </a:lnTo>
                <a:lnTo>
                  <a:pt x="2704" y="333"/>
                </a:lnTo>
                <a:lnTo>
                  <a:pt x="2704" y="326"/>
                </a:lnTo>
                <a:lnTo>
                  <a:pt x="2705" y="324"/>
                </a:lnTo>
                <a:lnTo>
                  <a:pt x="2705" y="321"/>
                </a:lnTo>
                <a:lnTo>
                  <a:pt x="2706" y="315"/>
                </a:lnTo>
                <a:lnTo>
                  <a:pt x="2706" y="304"/>
                </a:lnTo>
                <a:lnTo>
                  <a:pt x="2706" y="311"/>
                </a:lnTo>
                <a:lnTo>
                  <a:pt x="2706" y="325"/>
                </a:lnTo>
                <a:lnTo>
                  <a:pt x="2707" y="272"/>
                </a:lnTo>
                <a:lnTo>
                  <a:pt x="2707" y="243"/>
                </a:lnTo>
                <a:lnTo>
                  <a:pt x="2707" y="275"/>
                </a:lnTo>
                <a:lnTo>
                  <a:pt x="2708" y="266"/>
                </a:lnTo>
                <a:lnTo>
                  <a:pt x="2708" y="241"/>
                </a:lnTo>
                <a:lnTo>
                  <a:pt x="2708" y="232"/>
                </a:lnTo>
                <a:lnTo>
                  <a:pt x="2708" y="256"/>
                </a:lnTo>
                <a:lnTo>
                  <a:pt x="2709" y="263"/>
                </a:lnTo>
                <a:lnTo>
                  <a:pt x="2709" y="278"/>
                </a:lnTo>
                <a:lnTo>
                  <a:pt x="2710" y="262"/>
                </a:lnTo>
                <a:lnTo>
                  <a:pt x="2710" y="281"/>
                </a:lnTo>
                <a:lnTo>
                  <a:pt x="2710" y="259"/>
                </a:lnTo>
                <a:lnTo>
                  <a:pt x="2710" y="281"/>
                </a:lnTo>
                <a:lnTo>
                  <a:pt x="2711" y="283"/>
                </a:lnTo>
                <a:lnTo>
                  <a:pt x="2711" y="294"/>
                </a:lnTo>
                <a:lnTo>
                  <a:pt x="2711" y="294"/>
                </a:lnTo>
                <a:lnTo>
                  <a:pt x="2711" y="282"/>
                </a:lnTo>
                <a:lnTo>
                  <a:pt x="2712" y="273"/>
                </a:lnTo>
                <a:lnTo>
                  <a:pt x="2712" y="268"/>
                </a:lnTo>
                <a:lnTo>
                  <a:pt x="2713" y="267"/>
                </a:lnTo>
                <a:lnTo>
                  <a:pt x="2713" y="259"/>
                </a:lnTo>
                <a:lnTo>
                  <a:pt x="2713" y="261"/>
                </a:lnTo>
                <a:lnTo>
                  <a:pt x="2713" y="285"/>
                </a:lnTo>
                <a:lnTo>
                  <a:pt x="2714" y="270"/>
                </a:lnTo>
                <a:lnTo>
                  <a:pt x="2714" y="276"/>
                </a:lnTo>
                <a:lnTo>
                  <a:pt x="2714" y="272"/>
                </a:lnTo>
                <a:lnTo>
                  <a:pt x="2715" y="254"/>
                </a:lnTo>
                <a:lnTo>
                  <a:pt x="2715" y="289"/>
                </a:lnTo>
                <a:lnTo>
                  <a:pt x="2715" y="291"/>
                </a:lnTo>
                <a:lnTo>
                  <a:pt x="2715" y="301"/>
                </a:lnTo>
                <a:lnTo>
                  <a:pt x="2716" y="292"/>
                </a:lnTo>
                <a:lnTo>
                  <a:pt x="2716" y="290"/>
                </a:lnTo>
                <a:lnTo>
                  <a:pt x="2717" y="287"/>
                </a:lnTo>
                <a:lnTo>
                  <a:pt x="2717" y="276"/>
                </a:lnTo>
                <a:lnTo>
                  <a:pt x="2717" y="242"/>
                </a:lnTo>
                <a:lnTo>
                  <a:pt x="2717" y="252"/>
                </a:lnTo>
                <a:lnTo>
                  <a:pt x="2718" y="280"/>
                </a:lnTo>
                <a:lnTo>
                  <a:pt x="2718" y="264"/>
                </a:lnTo>
                <a:lnTo>
                  <a:pt x="2718" y="282"/>
                </a:lnTo>
                <a:lnTo>
                  <a:pt x="2719" y="266"/>
                </a:lnTo>
                <a:lnTo>
                  <a:pt x="2719" y="262"/>
                </a:lnTo>
                <a:lnTo>
                  <a:pt x="2719" y="260"/>
                </a:lnTo>
                <a:lnTo>
                  <a:pt x="2719" y="251"/>
                </a:lnTo>
                <a:lnTo>
                  <a:pt x="2720" y="244"/>
                </a:lnTo>
                <a:lnTo>
                  <a:pt x="2720" y="246"/>
                </a:lnTo>
                <a:lnTo>
                  <a:pt x="2721" y="222"/>
                </a:lnTo>
                <a:lnTo>
                  <a:pt x="2721" y="251"/>
                </a:lnTo>
                <a:lnTo>
                  <a:pt x="2721" y="217"/>
                </a:lnTo>
                <a:lnTo>
                  <a:pt x="2721" y="231"/>
                </a:lnTo>
                <a:lnTo>
                  <a:pt x="2722" y="257"/>
                </a:lnTo>
                <a:lnTo>
                  <a:pt x="2722" y="284"/>
                </a:lnTo>
                <a:lnTo>
                  <a:pt x="2722" y="291"/>
                </a:lnTo>
                <a:lnTo>
                  <a:pt x="2723" y="302"/>
                </a:lnTo>
                <a:lnTo>
                  <a:pt x="2723" y="290"/>
                </a:lnTo>
                <a:lnTo>
                  <a:pt x="2723" y="271"/>
                </a:lnTo>
                <a:lnTo>
                  <a:pt x="2724" y="238"/>
                </a:lnTo>
                <a:lnTo>
                  <a:pt x="2724" y="240"/>
                </a:lnTo>
                <a:lnTo>
                  <a:pt x="2724" y="287"/>
                </a:lnTo>
                <a:lnTo>
                  <a:pt x="2725" y="297"/>
                </a:lnTo>
                <a:lnTo>
                  <a:pt x="2725" y="273"/>
                </a:lnTo>
                <a:lnTo>
                  <a:pt x="2725" y="262"/>
                </a:lnTo>
                <a:lnTo>
                  <a:pt x="2725" y="279"/>
                </a:lnTo>
                <a:lnTo>
                  <a:pt x="2726" y="280"/>
                </a:lnTo>
                <a:lnTo>
                  <a:pt x="2726" y="282"/>
                </a:lnTo>
                <a:lnTo>
                  <a:pt x="2726" y="260"/>
                </a:lnTo>
                <a:lnTo>
                  <a:pt x="2726" y="246"/>
                </a:lnTo>
                <a:lnTo>
                  <a:pt x="2727" y="231"/>
                </a:lnTo>
                <a:lnTo>
                  <a:pt x="2727" y="230"/>
                </a:lnTo>
                <a:lnTo>
                  <a:pt x="2728" y="230"/>
                </a:lnTo>
                <a:lnTo>
                  <a:pt x="2728" y="226"/>
                </a:lnTo>
                <a:lnTo>
                  <a:pt x="2728" y="240"/>
                </a:lnTo>
                <a:lnTo>
                  <a:pt x="2728" y="225"/>
                </a:lnTo>
                <a:lnTo>
                  <a:pt x="2729" y="218"/>
                </a:lnTo>
                <a:lnTo>
                  <a:pt x="2729" y="220"/>
                </a:lnTo>
                <a:lnTo>
                  <a:pt x="2729" y="213"/>
                </a:lnTo>
                <a:lnTo>
                  <a:pt x="2730" y="218"/>
                </a:lnTo>
                <a:lnTo>
                  <a:pt x="2730" y="217"/>
                </a:lnTo>
                <a:lnTo>
                  <a:pt x="2730" y="186"/>
                </a:lnTo>
                <a:lnTo>
                  <a:pt x="2730" y="181"/>
                </a:lnTo>
                <a:lnTo>
                  <a:pt x="2731" y="211"/>
                </a:lnTo>
                <a:lnTo>
                  <a:pt x="2731" y="215"/>
                </a:lnTo>
                <a:lnTo>
                  <a:pt x="2732" y="242"/>
                </a:lnTo>
                <a:lnTo>
                  <a:pt x="2732" y="256"/>
                </a:lnTo>
                <a:lnTo>
                  <a:pt x="2732" y="241"/>
                </a:lnTo>
                <a:lnTo>
                  <a:pt x="2732" y="204"/>
                </a:lnTo>
                <a:lnTo>
                  <a:pt x="2733" y="198"/>
                </a:lnTo>
                <a:lnTo>
                  <a:pt x="2733" y="187"/>
                </a:lnTo>
                <a:lnTo>
                  <a:pt x="2733" y="224"/>
                </a:lnTo>
                <a:lnTo>
                  <a:pt x="2734" y="223"/>
                </a:lnTo>
                <a:lnTo>
                  <a:pt x="2734" y="223"/>
                </a:lnTo>
                <a:lnTo>
                  <a:pt x="2734" y="225"/>
                </a:lnTo>
                <a:lnTo>
                  <a:pt x="2735" y="234"/>
                </a:lnTo>
                <a:lnTo>
                  <a:pt x="2735" y="252"/>
                </a:lnTo>
                <a:lnTo>
                  <a:pt x="2735" y="230"/>
                </a:lnTo>
                <a:lnTo>
                  <a:pt x="2736" y="236"/>
                </a:lnTo>
                <a:lnTo>
                  <a:pt x="2736" y="227"/>
                </a:lnTo>
                <a:lnTo>
                  <a:pt x="2736" y="221"/>
                </a:lnTo>
                <a:lnTo>
                  <a:pt x="2736" y="197"/>
                </a:lnTo>
                <a:lnTo>
                  <a:pt x="2737" y="217"/>
                </a:lnTo>
                <a:lnTo>
                  <a:pt x="2737" y="230"/>
                </a:lnTo>
                <a:lnTo>
                  <a:pt x="2737" y="237"/>
                </a:lnTo>
                <a:lnTo>
                  <a:pt x="2738" y="225"/>
                </a:lnTo>
                <a:lnTo>
                  <a:pt x="2738" y="260"/>
                </a:lnTo>
                <a:lnTo>
                  <a:pt x="2738" y="246"/>
                </a:lnTo>
                <a:lnTo>
                  <a:pt x="2739" y="231"/>
                </a:lnTo>
                <a:lnTo>
                  <a:pt x="2739" y="214"/>
                </a:lnTo>
                <a:lnTo>
                  <a:pt x="2739" y="248"/>
                </a:lnTo>
                <a:lnTo>
                  <a:pt x="2740" y="264"/>
                </a:lnTo>
                <a:lnTo>
                  <a:pt x="2740" y="242"/>
                </a:lnTo>
                <a:lnTo>
                  <a:pt x="2740" y="257"/>
                </a:lnTo>
                <a:lnTo>
                  <a:pt x="2740" y="277"/>
                </a:lnTo>
                <a:lnTo>
                  <a:pt x="2741" y="258"/>
                </a:lnTo>
                <a:lnTo>
                  <a:pt x="2741" y="281"/>
                </a:lnTo>
                <a:lnTo>
                  <a:pt x="2742" y="281"/>
                </a:lnTo>
                <a:lnTo>
                  <a:pt x="2742" y="261"/>
                </a:lnTo>
                <a:lnTo>
                  <a:pt x="2742" y="226"/>
                </a:lnTo>
                <a:lnTo>
                  <a:pt x="2742" y="244"/>
                </a:lnTo>
                <a:lnTo>
                  <a:pt x="2743" y="254"/>
                </a:lnTo>
                <a:lnTo>
                  <a:pt x="2743" y="254"/>
                </a:lnTo>
                <a:lnTo>
                  <a:pt x="2743" y="257"/>
                </a:lnTo>
                <a:lnTo>
                  <a:pt x="2743" y="260"/>
                </a:lnTo>
                <a:lnTo>
                  <a:pt x="2744" y="250"/>
                </a:lnTo>
                <a:lnTo>
                  <a:pt x="2744" y="293"/>
                </a:lnTo>
                <a:lnTo>
                  <a:pt x="2744" y="287"/>
                </a:lnTo>
                <a:lnTo>
                  <a:pt x="2745" y="242"/>
                </a:lnTo>
                <a:lnTo>
                  <a:pt x="2745" y="240"/>
                </a:lnTo>
                <a:lnTo>
                  <a:pt x="2745" y="241"/>
                </a:lnTo>
                <a:lnTo>
                  <a:pt x="2746" y="250"/>
                </a:lnTo>
                <a:lnTo>
                  <a:pt x="2746" y="231"/>
                </a:lnTo>
                <a:lnTo>
                  <a:pt x="2746" y="224"/>
                </a:lnTo>
                <a:lnTo>
                  <a:pt x="2747" y="219"/>
                </a:lnTo>
                <a:lnTo>
                  <a:pt x="2747" y="221"/>
                </a:lnTo>
                <a:lnTo>
                  <a:pt x="2747" y="209"/>
                </a:lnTo>
                <a:lnTo>
                  <a:pt x="2747" y="222"/>
                </a:lnTo>
                <a:lnTo>
                  <a:pt x="2748" y="196"/>
                </a:lnTo>
                <a:lnTo>
                  <a:pt x="2748" y="213"/>
                </a:lnTo>
                <a:lnTo>
                  <a:pt x="2748" y="214"/>
                </a:lnTo>
                <a:lnTo>
                  <a:pt x="2749" y="222"/>
                </a:lnTo>
                <a:lnTo>
                  <a:pt x="2749" y="227"/>
                </a:lnTo>
                <a:lnTo>
                  <a:pt x="2749" y="250"/>
                </a:lnTo>
                <a:lnTo>
                  <a:pt x="2750" y="245"/>
                </a:lnTo>
                <a:lnTo>
                  <a:pt x="2750" y="271"/>
                </a:lnTo>
                <a:lnTo>
                  <a:pt x="2750" y="267"/>
                </a:lnTo>
                <a:lnTo>
                  <a:pt x="2751" y="270"/>
                </a:lnTo>
                <a:lnTo>
                  <a:pt x="2751" y="269"/>
                </a:lnTo>
                <a:lnTo>
                  <a:pt x="2751" y="262"/>
                </a:lnTo>
                <a:lnTo>
                  <a:pt x="2751" y="274"/>
                </a:lnTo>
                <a:lnTo>
                  <a:pt x="2752" y="294"/>
                </a:lnTo>
                <a:lnTo>
                  <a:pt x="2752" y="288"/>
                </a:lnTo>
                <a:lnTo>
                  <a:pt x="2753" y="283"/>
                </a:lnTo>
                <a:lnTo>
                  <a:pt x="2753" y="275"/>
                </a:lnTo>
                <a:lnTo>
                  <a:pt x="2753" y="277"/>
                </a:lnTo>
                <a:lnTo>
                  <a:pt x="2753" y="269"/>
                </a:lnTo>
                <a:lnTo>
                  <a:pt x="2754" y="285"/>
                </a:lnTo>
                <a:lnTo>
                  <a:pt x="2754" y="282"/>
                </a:lnTo>
                <a:lnTo>
                  <a:pt x="2754" y="279"/>
                </a:lnTo>
                <a:lnTo>
                  <a:pt x="2754" y="265"/>
                </a:lnTo>
                <a:lnTo>
                  <a:pt x="2755" y="256"/>
                </a:lnTo>
                <a:lnTo>
                  <a:pt x="2755" y="285"/>
                </a:lnTo>
                <a:lnTo>
                  <a:pt x="2755" y="285"/>
                </a:lnTo>
                <a:lnTo>
                  <a:pt x="2756" y="286"/>
                </a:lnTo>
                <a:lnTo>
                  <a:pt x="2756" y="243"/>
                </a:lnTo>
                <a:lnTo>
                  <a:pt x="2757" y="242"/>
                </a:lnTo>
                <a:lnTo>
                  <a:pt x="2757" y="278"/>
                </a:lnTo>
                <a:lnTo>
                  <a:pt x="2757" y="273"/>
                </a:lnTo>
                <a:lnTo>
                  <a:pt x="2757" y="313"/>
                </a:lnTo>
                <a:lnTo>
                  <a:pt x="2758" y="286"/>
                </a:lnTo>
                <a:lnTo>
                  <a:pt x="2758" y="297"/>
                </a:lnTo>
                <a:lnTo>
                  <a:pt x="2758" y="286"/>
                </a:lnTo>
                <a:lnTo>
                  <a:pt x="2758" y="312"/>
                </a:lnTo>
                <a:lnTo>
                  <a:pt x="2759" y="299"/>
                </a:lnTo>
                <a:lnTo>
                  <a:pt x="2759" y="290"/>
                </a:lnTo>
                <a:lnTo>
                  <a:pt x="2759" y="266"/>
                </a:lnTo>
                <a:lnTo>
                  <a:pt x="2760" y="281"/>
                </a:lnTo>
                <a:lnTo>
                  <a:pt x="2760" y="250"/>
                </a:lnTo>
                <a:lnTo>
                  <a:pt x="2760" y="266"/>
                </a:lnTo>
                <a:lnTo>
                  <a:pt x="2761" y="256"/>
                </a:lnTo>
                <a:lnTo>
                  <a:pt x="2761" y="258"/>
                </a:lnTo>
                <a:lnTo>
                  <a:pt x="2761" y="272"/>
                </a:lnTo>
                <a:lnTo>
                  <a:pt x="2762" y="262"/>
                </a:lnTo>
                <a:lnTo>
                  <a:pt x="2762" y="237"/>
                </a:lnTo>
                <a:lnTo>
                  <a:pt x="2762" y="208"/>
                </a:lnTo>
                <a:lnTo>
                  <a:pt x="2762" y="206"/>
                </a:lnTo>
                <a:lnTo>
                  <a:pt x="2763" y="206"/>
                </a:lnTo>
                <a:lnTo>
                  <a:pt x="2763" y="213"/>
                </a:lnTo>
                <a:lnTo>
                  <a:pt x="2764" y="218"/>
                </a:lnTo>
                <a:lnTo>
                  <a:pt x="2764" y="218"/>
                </a:lnTo>
                <a:lnTo>
                  <a:pt x="2764" y="207"/>
                </a:lnTo>
                <a:lnTo>
                  <a:pt x="2764" y="230"/>
                </a:lnTo>
                <a:lnTo>
                  <a:pt x="2765" y="242"/>
                </a:lnTo>
                <a:lnTo>
                  <a:pt x="2765" y="226"/>
                </a:lnTo>
                <a:lnTo>
                  <a:pt x="2765" y="224"/>
                </a:lnTo>
                <a:lnTo>
                  <a:pt x="2766" y="240"/>
                </a:lnTo>
                <a:lnTo>
                  <a:pt x="2766" y="268"/>
                </a:lnTo>
                <a:lnTo>
                  <a:pt x="2766" y="259"/>
                </a:lnTo>
                <a:lnTo>
                  <a:pt x="2766" y="246"/>
                </a:lnTo>
                <a:lnTo>
                  <a:pt x="2767" y="250"/>
                </a:lnTo>
                <a:lnTo>
                  <a:pt x="2767" y="254"/>
                </a:lnTo>
                <a:lnTo>
                  <a:pt x="2768" y="230"/>
                </a:lnTo>
                <a:lnTo>
                  <a:pt x="2768" y="215"/>
                </a:lnTo>
                <a:lnTo>
                  <a:pt x="2768" y="218"/>
                </a:lnTo>
                <a:lnTo>
                  <a:pt x="2768" y="207"/>
                </a:lnTo>
                <a:lnTo>
                  <a:pt x="2769" y="207"/>
                </a:lnTo>
                <a:lnTo>
                  <a:pt x="2769" y="212"/>
                </a:lnTo>
                <a:lnTo>
                  <a:pt x="2769" y="229"/>
                </a:lnTo>
                <a:lnTo>
                  <a:pt x="2769" y="234"/>
                </a:lnTo>
                <a:lnTo>
                  <a:pt x="2770" y="215"/>
                </a:lnTo>
                <a:lnTo>
                  <a:pt x="2770" y="228"/>
                </a:lnTo>
                <a:lnTo>
                  <a:pt x="2770" y="233"/>
                </a:lnTo>
                <a:lnTo>
                  <a:pt x="2771" y="219"/>
                </a:lnTo>
                <a:lnTo>
                  <a:pt x="2771" y="226"/>
                </a:lnTo>
                <a:lnTo>
                  <a:pt x="2771" y="200"/>
                </a:lnTo>
                <a:lnTo>
                  <a:pt x="2772" y="201"/>
                </a:lnTo>
                <a:lnTo>
                  <a:pt x="2772" y="233"/>
                </a:lnTo>
                <a:lnTo>
                  <a:pt x="2772" y="238"/>
                </a:lnTo>
                <a:lnTo>
                  <a:pt x="2773" y="241"/>
                </a:lnTo>
                <a:lnTo>
                  <a:pt x="2773" y="227"/>
                </a:lnTo>
                <a:lnTo>
                  <a:pt x="2773" y="258"/>
                </a:lnTo>
                <a:lnTo>
                  <a:pt x="2773" y="265"/>
                </a:lnTo>
                <a:lnTo>
                  <a:pt x="2774" y="229"/>
                </a:lnTo>
                <a:lnTo>
                  <a:pt x="2774" y="227"/>
                </a:lnTo>
                <a:lnTo>
                  <a:pt x="2775" y="240"/>
                </a:lnTo>
                <a:lnTo>
                  <a:pt x="2775" y="256"/>
                </a:lnTo>
                <a:lnTo>
                  <a:pt x="2775" y="218"/>
                </a:lnTo>
                <a:lnTo>
                  <a:pt x="2775" y="252"/>
                </a:lnTo>
                <a:lnTo>
                  <a:pt x="2776" y="228"/>
                </a:lnTo>
                <a:lnTo>
                  <a:pt x="2776" y="258"/>
                </a:lnTo>
                <a:lnTo>
                  <a:pt x="2776" y="245"/>
                </a:lnTo>
                <a:lnTo>
                  <a:pt x="2777" y="224"/>
                </a:lnTo>
                <a:lnTo>
                  <a:pt x="2777" y="221"/>
                </a:lnTo>
                <a:lnTo>
                  <a:pt x="2777" y="217"/>
                </a:lnTo>
                <a:lnTo>
                  <a:pt x="2777" y="217"/>
                </a:lnTo>
                <a:lnTo>
                  <a:pt x="2778" y="246"/>
                </a:lnTo>
                <a:lnTo>
                  <a:pt x="2778" y="218"/>
                </a:lnTo>
                <a:lnTo>
                  <a:pt x="2779" y="223"/>
                </a:lnTo>
                <a:lnTo>
                  <a:pt x="2779" y="216"/>
                </a:lnTo>
                <a:lnTo>
                  <a:pt x="2779" y="208"/>
                </a:lnTo>
                <a:lnTo>
                  <a:pt x="2779" y="223"/>
                </a:lnTo>
                <a:lnTo>
                  <a:pt x="2780" y="216"/>
                </a:lnTo>
                <a:lnTo>
                  <a:pt x="2780" y="234"/>
                </a:lnTo>
                <a:lnTo>
                  <a:pt x="2780" y="237"/>
                </a:lnTo>
                <a:lnTo>
                  <a:pt x="2781" y="279"/>
                </a:lnTo>
                <a:lnTo>
                  <a:pt x="2781" y="296"/>
                </a:lnTo>
                <a:lnTo>
                  <a:pt x="2781" y="293"/>
                </a:lnTo>
                <a:lnTo>
                  <a:pt x="2781" y="300"/>
                </a:lnTo>
                <a:lnTo>
                  <a:pt x="2782" y="304"/>
                </a:lnTo>
                <a:lnTo>
                  <a:pt x="2782" y="276"/>
                </a:lnTo>
                <a:lnTo>
                  <a:pt x="2783" y="272"/>
                </a:lnTo>
                <a:lnTo>
                  <a:pt x="2783" y="279"/>
                </a:lnTo>
                <a:lnTo>
                  <a:pt x="2783" y="290"/>
                </a:lnTo>
                <a:lnTo>
                  <a:pt x="2783" y="281"/>
                </a:lnTo>
                <a:lnTo>
                  <a:pt x="2784" y="287"/>
                </a:lnTo>
                <a:lnTo>
                  <a:pt x="2784" y="292"/>
                </a:lnTo>
                <a:lnTo>
                  <a:pt x="2784" y="284"/>
                </a:lnTo>
                <a:lnTo>
                  <a:pt x="2784" y="303"/>
                </a:lnTo>
                <a:lnTo>
                  <a:pt x="2785" y="296"/>
                </a:lnTo>
                <a:lnTo>
                  <a:pt x="2785" y="302"/>
                </a:lnTo>
                <a:lnTo>
                  <a:pt x="2786" y="295"/>
                </a:lnTo>
                <a:lnTo>
                  <a:pt x="2786" y="296"/>
                </a:lnTo>
                <a:lnTo>
                  <a:pt x="2786" y="310"/>
                </a:lnTo>
                <a:lnTo>
                  <a:pt x="2786" y="326"/>
                </a:lnTo>
                <a:lnTo>
                  <a:pt x="2787" y="308"/>
                </a:lnTo>
                <a:lnTo>
                  <a:pt x="2787" y="310"/>
                </a:lnTo>
                <a:lnTo>
                  <a:pt x="2787" y="276"/>
                </a:lnTo>
                <a:lnTo>
                  <a:pt x="2788" y="276"/>
                </a:lnTo>
                <a:lnTo>
                  <a:pt x="2788" y="256"/>
                </a:lnTo>
                <a:lnTo>
                  <a:pt x="2788" y="268"/>
                </a:lnTo>
                <a:lnTo>
                  <a:pt x="2788" y="292"/>
                </a:lnTo>
                <a:lnTo>
                  <a:pt x="2789" y="273"/>
                </a:lnTo>
                <a:lnTo>
                  <a:pt x="2789" y="271"/>
                </a:lnTo>
                <a:lnTo>
                  <a:pt x="2790" y="260"/>
                </a:lnTo>
                <a:lnTo>
                  <a:pt x="2790" y="280"/>
                </a:lnTo>
                <a:lnTo>
                  <a:pt x="2790" y="287"/>
                </a:lnTo>
                <a:lnTo>
                  <a:pt x="2790" y="298"/>
                </a:lnTo>
                <a:lnTo>
                  <a:pt x="2791" y="281"/>
                </a:lnTo>
                <a:lnTo>
                  <a:pt x="2791" y="285"/>
                </a:lnTo>
                <a:lnTo>
                  <a:pt x="2791" y="274"/>
                </a:lnTo>
                <a:lnTo>
                  <a:pt x="2792" y="296"/>
                </a:lnTo>
                <a:lnTo>
                  <a:pt x="2792" y="265"/>
                </a:lnTo>
                <a:lnTo>
                  <a:pt x="2792" y="284"/>
                </a:lnTo>
                <a:lnTo>
                  <a:pt x="2792" y="286"/>
                </a:lnTo>
                <a:lnTo>
                  <a:pt x="2793" y="270"/>
                </a:lnTo>
                <a:lnTo>
                  <a:pt x="2793" y="265"/>
                </a:lnTo>
                <a:lnTo>
                  <a:pt x="2794" y="254"/>
                </a:lnTo>
                <a:lnTo>
                  <a:pt x="2794" y="242"/>
                </a:lnTo>
                <a:lnTo>
                  <a:pt x="2794" y="262"/>
                </a:lnTo>
                <a:lnTo>
                  <a:pt x="2794" y="254"/>
                </a:lnTo>
                <a:lnTo>
                  <a:pt x="2795" y="234"/>
                </a:lnTo>
                <a:lnTo>
                  <a:pt x="2795" y="225"/>
                </a:lnTo>
                <a:lnTo>
                  <a:pt x="2795" y="232"/>
                </a:lnTo>
                <a:lnTo>
                  <a:pt x="2795" y="230"/>
                </a:lnTo>
                <a:lnTo>
                  <a:pt x="2796" y="208"/>
                </a:lnTo>
                <a:lnTo>
                  <a:pt x="2796" y="215"/>
                </a:lnTo>
                <a:lnTo>
                  <a:pt x="2797" y="234"/>
                </a:lnTo>
                <a:lnTo>
                  <a:pt x="2797" y="244"/>
                </a:lnTo>
                <a:lnTo>
                  <a:pt x="2797" y="278"/>
                </a:lnTo>
                <a:lnTo>
                  <a:pt x="2798" y="275"/>
                </a:lnTo>
                <a:lnTo>
                  <a:pt x="2798" y="287"/>
                </a:lnTo>
                <a:lnTo>
                  <a:pt x="2798" y="297"/>
                </a:lnTo>
                <a:lnTo>
                  <a:pt x="2798" y="327"/>
                </a:lnTo>
                <a:lnTo>
                  <a:pt x="2799" y="296"/>
                </a:lnTo>
                <a:lnTo>
                  <a:pt x="2799" y="289"/>
                </a:lnTo>
                <a:lnTo>
                  <a:pt x="2799" y="305"/>
                </a:lnTo>
                <a:lnTo>
                  <a:pt x="2799" y="309"/>
                </a:lnTo>
                <a:lnTo>
                  <a:pt x="2800" y="304"/>
                </a:lnTo>
                <a:lnTo>
                  <a:pt x="2800" y="297"/>
                </a:lnTo>
                <a:lnTo>
                  <a:pt x="2801" y="274"/>
                </a:lnTo>
                <a:lnTo>
                  <a:pt x="2801" y="294"/>
                </a:lnTo>
                <a:lnTo>
                  <a:pt x="2801" y="295"/>
                </a:lnTo>
                <a:lnTo>
                  <a:pt x="2801" y="298"/>
                </a:lnTo>
                <a:lnTo>
                  <a:pt x="2802" y="285"/>
                </a:lnTo>
                <a:lnTo>
                  <a:pt x="2802" y="289"/>
                </a:lnTo>
                <a:lnTo>
                  <a:pt x="2802" y="272"/>
                </a:lnTo>
                <a:lnTo>
                  <a:pt x="2803" y="256"/>
                </a:lnTo>
                <a:lnTo>
                  <a:pt x="2803" y="239"/>
                </a:lnTo>
                <a:lnTo>
                  <a:pt x="2803" y="252"/>
                </a:lnTo>
                <a:lnTo>
                  <a:pt x="2803" y="251"/>
                </a:lnTo>
                <a:lnTo>
                  <a:pt x="2804" y="256"/>
                </a:lnTo>
                <a:lnTo>
                  <a:pt x="2804" y="252"/>
                </a:lnTo>
                <a:lnTo>
                  <a:pt x="2805" y="260"/>
                </a:lnTo>
                <a:lnTo>
                  <a:pt x="2805" y="250"/>
                </a:lnTo>
                <a:lnTo>
                  <a:pt x="2805" y="256"/>
                </a:lnTo>
                <a:lnTo>
                  <a:pt x="2805" y="270"/>
                </a:lnTo>
                <a:lnTo>
                  <a:pt x="2806" y="292"/>
                </a:lnTo>
                <a:lnTo>
                  <a:pt x="2806" y="282"/>
                </a:lnTo>
                <a:lnTo>
                  <a:pt x="2806" y="281"/>
                </a:lnTo>
                <a:lnTo>
                  <a:pt x="2807" y="265"/>
                </a:lnTo>
                <a:lnTo>
                  <a:pt x="2807" y="278"/>
                </a:lnTo>
                <a:lnTo>
                  <a:pt x="2807" y="276"/>
                </a:lnTo>
                <a:lnTo>
                  <a:pt x="2808" y="274"/>
                </a:lnTo>
                <a:lnTo>
                  <a:pt x="2808" y="266"/>
                </a:lnTo>
                <a:lnTo>
                  <a:pt x="2808" y="255"/>
                </a:lnTo>
                <a:lnTo>
                  <a:pt x="2809" y="273"/>
                </a:lnTo>
                <a:lnTo>
                  <a:pt x="2809" y="252"/>
                </a:lnTo>
                <a:lnTo>
                  <a:pt x="2809" y="249"/>
                </a:lnTo>
                <a:lnTo>
                  <a:pt x="2809" y="268"/>
                </a:lnTo>
                <a:lnTo>
                  <a:pt x="2810" y="268"/>
                </a:lnTo>
                <a:lnTo>
                  <a:pt x="2810" y="248"/>
                </a:lnTo>
                <a:lnTo>
                  <a:pt x="2810" y="244"/>
                </a:lnTo>
                <a:lnTo>
                  <a:pt x="2810" y="250"/>
                </a:lnTo>
                <a:lnTo>
                  <a:pt x="2811" y="234"/>
                </a:lnTo>
                <a:lnTo>
                  <a:pt x="2811" y="235"/>
                </a:lnTo>
                <a:lnTo>
                  <a:pt x="2812" y="213"/>
                </a:lnTo>
                <a:lnTo>
                  <a:pt x="2812" y="202"/>
                </a:lnTo>
                <a:lnTo>
                  <a:pt x="2812" y="205"/>
                </a:lnTo>
                <a:lnTo>
                  <a:pt x="2812" y="215"/>
                </a:lnTo>
                <a:lnTo>
                  <a:pt x="2813" y="204"/>
                </a:lnTo>
                <a:lnTo>
                  <a:pt x="2813" y="205"/>
                </a:lnTo>
                <a:lnTo>
                  <a:pt x="2813" y="205"/>
                </a:lnTo>
                <a:lnTo>
                  <a:pt x="2814" y="206"/>
                </a:lnTo>
                <a:lnTo>
                  <a:pt x="2814" y="207"/>
                </a:lnTo>
                <a:lnTo>
                  <a:pt x="2814" y="219"/>
                </a:lnTo>
                <a:lnTo>
                  <a:pt x="2815" y="212"/>
                </a:lnTo>
                <a:lnTo>
                  <a:pt x="2815" y="203"/>
                </a:lnTo>
                <a:lnTo>
                  <a:pt x="2815" y="235"/>
                </a:lnTo>
                <a:lnTo>
                  <a:pt x="2816" y="243"/>
                </a:lnTo>
                <a:lnTo>
                  <a:pt x="2816" y="234"/>
                </a:lnTo>
                <a:lnTo>
                  <a:pt x="2816" y="227"/>
                </a:lnTo>
                <a:lnTo>
                  <a:pt x="2816" y="232"/>
                </a:lnTo>
                <a:lnTo>
                  <a:pt x="2817" y="231"/>
                </a:lnTo>
                <a:lnTo>
                  <a:pt x="2817" y="234"/>
                </a:lnTo>
                <a:lnTo>
                  <a:pt x="2817" y="211"/>
                </a:lnTo>
                <a:lnTo>
                  <a:pt x="2818" y="214"/>
                </a:lnTo>
                <a:lnTo>
                  <a:pt x="2818" y="228"/>
                </a:lnTo>
                <a:lnTo>
                  <a:pt x="2818" y="232"/>
                </a:lnTo>
                <a:lnTo>
                  <a:pt x="2819" y="242"/>
                </a:lnTo>
                <a:lnTo>
                  <a:pt x="2819" y="239"/>
                </a:lnTo>
                <a:lnTo>
                  <a:pt x="2819" y="236"/>
                </a:lnTo>
                <a:lnTo>
                  <a:pt x="2820" y="233"/>
                </a:lnTo>
                <a:lnTo>
                  <a:pt x="2820" y="218"/>
                </a:lnTo>
                <a:lnTo>
                  <a:pt x="2820" y="226"/>
                </a:lnTo>
                <a:lnTo>
                  <a:pt x="2820" y="223"/>
                </a:lnTo>
                <a:lnTo>
                  <a:pt x="2821" y="240"/>
                </a:lnTo>
                <a:lnTo>
                  <a:pt x="2821" y="264"/>
                </a:lnTo>
                <a:lnTo>
                  <a:pt x="2821" y="271"/>
                </a:lnTo>
                <a:lnTo>
                  <a:pt x="2822" y="264"/>
                </a:lnTo>
                <a:lnTo>
                  <a:pt x="2822" y="278"/>
                </a:lnTo>
                <a:lnTo>
                  <a:pt x="2822" y="281"/>
                </a:lnTo>
                <a:lnTo>
                  <a:pt x="2823" y="278"/>
                </a:lnTo>
                <a:lnTo>
                  <a:pt x="2823" y="300"/>
                </a:lnTo>
                <a:lnTo>
                  <a:pt x="2823" y="292"/>
                </a:lnTo>
                <a:lnTo>
                  <a:pt x="2824" y="296"/>
                </a:lnTo>
                <a:lnTo>
                  <a:pt x="2824" y="295"/>
                </a:lnTo>
                <a:lnTo>
                  <a:pt x="2824" y="279"/>
                </a:lnTo>
                <a:lnTo>
                  <a:pt x="2824" y="266"/>
                </a:lnTo>
                <a:lnTo>
                  <a:pt x="2825" y="283"/>
                </a:lnTo>
                <a:lnTo>
                  <a:pt x="2825" y="274"/>
                </a:lnTo>
                <a:lnTo>
                  <a:pt x="2826" y="290"/>
                </a:lnTo>
                <a:lnTo>
                  <a:pt x="2826" y="299"/>
                </a:lnTo>
                <a:lnTo>
                  <a:pt x="2826" y="330"/>
                </a:lnTo>
                <a:lnTo>
                  <a:pt x="2826" y="324"/>
                </a:lnTo>
                <a:lnTo>
                  <a:pt x="2827" y="325"/>
                </a:lnTo>
                <a:lnTo>
                  <a:pt x="2827" y="291"/>
                </a:lnTo>
                <a:lnTo>
                  <a:pt x="2827" y="294"/>
                </a:lnTo>
                <a:lnTo>
                  <a:pt x="2827" y="271"/>
                </a:lnTo>
                <a:lnTo>
                  <a:pt x="2828" y="263"/>
                </a:lnTo>
                <a:lnTo>
                  <a:pt x="2828" y="256"/>
                </a:lnTo>
                <a:lnTo>
                  <a:pt x="2828" y="250"/>
                </a:lnTo>
                <a:lnTo>
                  <a:pt x="2829" y="225"/>
                </a:lnTo>
                <a:lnTo>
                  <a:pt x="2829" y="232"/>
                </a:lnTo>
                <a:lnTo>
                  <a:pt x="2829" y="230"/>
                </a:lnTo>
                <a:lnTo>
                  <a:pt x="2830" y="258"/>
                </a:lnTo>
                <a:lnTo>
                  <a:pt x="2830" y="232"/>
                </a:lnTo>
                <a:lnTo>
                  <a:pt x="2830" y="204"/>
                </a:lnTo>
                <a:lnTo>
                  <a:pt x="2831" y="220"/>
                </a:lnTo>
                <a:lnTo>
                  <a:pt x="2831" y="223"/>
                </a:lnTo>
                <a:lnTo>
                  <a:pt x="2831" y="202"/>
                </a:lnTo>
                <a:lnTo>
                  <a:pt x="2831" y="230"/>
                </a:lnTo>
                <a:lnTo>
                  <a:pt x="2832" y="226"/>
                </a:lnTo>
                <a:lnTo>
                  <a:pt x="2832" y="234"/>
                </a:lnTo>
                <a:lnTo>
                  <a:pt x="2832" y="245"/>
                </a:lnTo>
                <a:lnTo>
                  <a:pt x="2833" y="239"/>
                </a:lnTo>
                <a:lnTo>
                  <a:pt x="2833" y="230"/>
                </a:lnTo>
                <a:lnTo>
                  <a:pt x="2833" y="228"/>
                </a:lnTo>
                <a:lnTo>
                  <a:pt x="2834" y="220"/>
                </a:lnTo>
                <a:lnTo>
                  <a:pt x="2834" y="227"/>
                </a:lnTo>
                <a:lnTo>
                  <a:pt x="2834" y="221"/>
                </a:lnTo>
                <a:lnTo>
                  <a:pt x="2835" y="210"/>
                </a:lnTo>
                <a:lnTo>
                  <a:pt x="2835" y="206"/>
                </a:lnTo>
                <a:lnTo>
                  <a:pt x="2835" y="205"/>
                </a:lnTo>
                <a:lnTo>
                  <a:pt x="2835" y="202"/>
                </a:lnTo>
                <a:lnTo>
                  <a:pt x="2836" y="192"/>
                </a:lnTo>
                <a:lnTo>
                  <a:pt x="2836" y="185"/>
                </a:lnTo>
                <a:lnTo>
                  <a:pt x="2837" y="192"/>
                </a:lnTo>
                <a:lnTo>
                  <a:pt x="2837" y="190"/>
                </a:lnTo>
                <a:lnTo>
                  <a:pt x="2837" y="179"/>
                </a:lnTo>
                <a:lnTo>
                  <a:pt x="2837" y="235"/>
                </a:lnTo>
                <a:lnTo>
                  <a:pt x="2838" y="224"/>
                </a:lnTo>
                <a:lnTo>
                  <a:pt x="2838" y="235"/>
                </a:lnTo>
                <a:lnTo>
                  <a:pt x="2838" y="233"/>
                </a:lnTo>
                <a:lnTo>
                  <a:pt x="2839" y="221"/>
                </a:lnTo>
                <a:lnTo>
                  <a:pt x="2839" y="245"/>
                </a:lnTo>
                <a:lnTo>
                  <a:pt x="2839" y="240"/>
                </a:lnTo>
                <a:lnTo>
                  <a:pt x="2839" y="224"/>
                </a:lnTo>
                <a:lnTo>
                  <a:pt x="2840" y="229"/>
                </a:lnTo>
                <a:lnTo>
                  <a:pt x="2840" y="247"/>
                </a:lnTo>
                <a:lnTo>
                  <a:pt x="2841" y="242"/>
                </a:lnTo>
                <a:lnTo>
                  <a:pt x="2841" y="251"/>
                </a:lnTo>
                <a:lnTo>
                  <a:pt x="2841" y="247"/>
                </a:lnTo>
                <a:lnTo>
                  <a:pt x="2841" y="233"/>
                </a:lnTo>
                <a:lnTo>
                  <a:pt x="2842" y="248"/>
                </a:lnTo>
                <a:lnTo>
                  <a:pt x="2842" y="218"/>
                </a:lnTo>
                <a:lnTo>
                  <a:pt x="2842" y="211"/>
                </a:lnTo>
                <a:lnTo>
                  <a:pt x="2842" y="242"/>
                </a:lnTo>
                <a:lnTo>
                  <a:pt x="2843" y="249"/>
                </a:lnTo>
                <a:lnTo>
                  <a:pt x="2843" y="244"/>
                </a:lnTo>
                <a:lnTo>
                  <a:pt x="2843" y="232"/>
                </a:lnTo>
                <a:lnTo>
                  <a:pt x="2844" y="219"/>
                </a:lnTo>
                <a:lnTo>
                  <a:pt x="2844" y="244"/>
                </a:lnTo>
                <a:lnTo>
                  <a:pt x="2844" y="245"/>
                </a:lnTo>
                <a:lnTo>
                  <a:pt x="2845" y="245"/>
                </a:lnTo>
                <a:lnTo>
                  <a:pt x="2845" y="229"/>
                </a:lnTo>
                <a:lnTo>
                  <a:pt x="2845" y="207"/>
                </a:lnTo>
                <a:lnTo>
                  <a:pt x="2846" y="254"/>
                </a:lnTo>
                <a:lnTo>
                  <a:pt x="2846" y="246"/>
                </a:lnTo>
                <a:lnTo>
                  <a:pt x="2846" y="264"/>
                </a:lnTo>
                <a:lnTo>
                  <a:pt x="2846" y="262"/>
                </a:lnTo>
                <a:lnTo>
                  <a:pt x="2847" y="279"/>
                </a:lnTo>
                <a:lnTo>
                  <a:pt x="2847" y="290"/>
                </a:lnTo>
                <a:lnTo>
                  <a:pt x="2848" y="302"/>
                </a:lnTo>
                <a:lnTo>
                  <a:pt x="2848" y="301"/>
                </a:lnTo>
                <a:lnTo>
                  <a:pt x="2848" y="299"/>
                </a:lnTo>
                <a:lnTo>
                  <a:pt x="2848" y="305"/>
                </a:lnTo>
                <a:lnTo>
                  <a:pt x="2849" y="298"/>
                </a:lnTo>
                <a:lnTo>
                  <a:pt x="2849" y="263"/>
                </a:lnTo>
                <a:lnTo>
                  <a:pt x="2849" y="254"/>
                </a:lnTo>
                <a:lnTo>
                  <a:pt x="2850" y="259"/>
                </a:lnTo>
                <a:lnTo>
                  <a:pt x="2850" y="296"/>
                </a:lnTo>
                <a:lnTo>
                  <a:pt x="2850" y="297"/>
                </a:lnTo>
                <a:lnTo>
                  <a:pt x="2850" y="289"/>
                </a:lnTo>
                <a:lnTo>
                  <a:pt x="2851" y="301"/>
                </a:lnTo>
                <a:lnTo>
                  <a:pt x="2851" y="274"/>
                </a:lnTo>
                <a:lnTo>
                  <a:pt x="2852" y="267"/>
                </a:lnTo>
                <a:lnTo>
                  <a:pt x="2852" y="237"/>
                </a:lnTo>
                <a:lnTo>
                  <a:pt x="2852" y="222"/>
                </a:lnTo>
                <a:lnTo>
                  <a:pt x="2852" y="231"/>
                </a:lnTo>
                <a:lnTo>
                  <a:pt x="2853" y="252"/>
                </a:lnTo>
                <a:lnTo>
                  <a:pt x="2853" y="254"/>
                </a:lnTo>
                <a:lnTo>
                  <a:pt x="2853" y="248"/>
                </a:lnTo>
                <a:lnTo>
                  <a:pt x="2853" y="252"/>
                </a:lnTo>
                <a:lnTo>
                  <a:pt x="2854" y="252"/>
                </a:lnTo>
                <a:lnTo>
                  <a:pt x="2854" y="244"/>
                </a:lnTo>
                <a:lnTo>
                  <a:pt x="2854" y="284"/>
                </a:lnTo>
                <a:lnTo>
                  <a:pt x="2855" y="320"/>
                </a:lnTo>
                <a:lnTo>
                  <a:pt x="2855" y="312"/>
                </a:lnTo>
                <a:lnTo>
                  <a:pt x="2855" y="288"/>
                </a:lnTo>
                <a:lnTo>
                  <a:pt x="2856" y="285"/>
                </a:lnTo>
                <a:lnTo>
                  <a:pt x="2856" y="291"/>
                </a:lnTo>
                <a:lnTo>
                  <a:pt x="2856" y="280"/>
                </a:lnTo>
                <a:lnTo>
                  <a:pt x="2857" y="273"/>
                </a:lnTo>
                <a:lnTo>
                  <a:pt x="2857" y="272"/>
                </a:lnTo>
                <a:lnTo>
                  <a:pt x="2857" y="268"/>
                </a:lnTo>
                <a:lnTo>
                  <a:pt x="2857" y="276"/>
                </a:lnTo>
                <a:lnTo>
                  <a:pt x="2858" y="273"/>
                </a:lnTo>
                <a:lnTo>
                  <a:pt x="2858" y="246"/>
                </a:lnTo>
                <a:lnTo>
                  <a:pt x="2859" y="237"/>
                </a:lnTo>
                <a:lnTo>
                  <a:pt x="2859" y="267"/>
                </a:lnTo>
                <a:lnTo>
                  <a:pt x="2859" y="306"/>
                </a:lnTo>
                <a:lnTo>
                  <a:pt x="2859" y="296"/>
                </a:lnTo>
                <a:lnTo>
                  <a:pt x="2860" y="282"/>
                </a:lnTo>
                <a:lnTo>
                  <a:pt x="2860" y="290"/>
                </a:lnTo>
                <a:lnTo>
                  <a:pt x="2860" y="286"/>
                </a:lnTo>
                <a:lnTo>
                  <a:pt x="2861" y="266"/>
                </a:lnTo>
                <a:lnTo>
                  <a:pt x="2861" y="236"/>
                </a:lnTo>
                <a:lnTo>
                  <a:pt x="2861" y="253"/>
                </a:lnTo>
                <a:lnTo>
                  <a:pt x="2861" y="273"/>
                </a:lnTo>
                <a:lnTo>
                  <a:pt x="2862" y="250"/>
                </a:lnTo>
                <a:lnTo>
                  <a:pt x="2862" y="252"/>
                </a:lnTo>
                <a:lnTo>
                  <a:pt x="2863" y="275"/>
                </a:lnTo>
                <a:lnTo>
                  <a:pt x="2863" y="288"/>
                </a:lnTo>
                <a:lnTo>
                  <a:pt x="2863" y="278"/>
                </a:lnTo>
                <a:lnTo>
                  <a:pt x="2863" y="291"/>
                </a:lnTo>
                <a:lnTo>
                  <a:pt x="2864" y="276"/>
                </a:lnTo>
                <a:lnTo>
                  <a:pt x="2864" y="270"/>
                </a:lnTo>
                <a:lnTo>
                  <a:pt x="2864" y="289"/>
                </a:lnTo>
                <a:lnTo>
                  <a:pt x="2865" y="301"/>
                </a:lnTo>
                <a:lnTo>
                  <a:pt x="2865" y="289"/>
                </a:lnTo>
                <a:lnTo>
                  <a:pt x="2865" y="283"/>
                </a:lnTo>
                <a:lnTo>
                  <a:pt x="2865" y="294"/>
                </a:lnTo>
                <a:lnTo>
                  <a:pt x="2866" y="280"/>
                </a:lnTo>
                <a:lnTo>
                  <a:pt x="2866" y="279"/>
                </a:lnTo>
                <a:lnTo>
                  <a:pt x="2867" y="252"/>
                </a:lnTo>
                <a:lnTo>
                  <a:pt x="2867" y="254"/>
                </a:lnTo>
                <a:lnTo>
                  <a:pt x="2867" y="240"/>
                </a:lnTo>
                <a:lnTo>
                  <a:pt x="2867" y="263"/>
                </a:lnTo>
                <a:lnTo>
                  <a:pt x="2868" y="234"/>
                </a:lnTo>
                <a:lnTo>
                  <a:pt x="2868" y="243"/>
                </a:lnTo>
                <a:lnTo>
                  <a:pt x="2868" y="246"/>
                </a:lnTo>
                <a:lnTo>
                  <a:pt x="2868" y="239"/>
                </a:lnTo>
                <a:lnTo>
                  <a:pt x="2869" y="224"/>
                </a:lnTo>
                <a:lnTo>
                  <a:pt x="2869" y="250"/>
                </a:lnTo>
                <a:lnTo>
                  <a:pt x="2870" y="260"/>
                </a:lnTo>
                <a:lnTo>
                  <a:pt x="2870" y="264"/>
                </a:lnTo>
                <a:lnTo>
                  <a:pt x="2870" y="252"/>
                </a:lnTo>
                <a:lnTo>
                  <a:pt x="2870" y="242"/>
                </a:lnTo>
                <a:lnTo>
                  <a:pt x="2871" y="245"/>
                </a:lnTo>
                <a:lnTo>
                  <a:pt x="2871" y="231"/>
                </a:lnTo>
                <a:lnTo>
                  <a:pt x="2871" y="226"/>
                </a:lnTo>
                <a:lnTo>
                  <a:pt x="2872" y="238"/>
                </a:lnTo>
                <a:lnTo>
                  <a:pt x="2872" y="234"/>
                </a:lnTo>
                <a:lnTo>
                  <a:pt x="2872" y="235"/>
                </a:lnTo>
                <a:lnTo>
                  <a:pt x="2872" y="221"/>
                </a:lnTo>
                <a:lnTo>
                  <a:pt x="2873" y="242"/>
                </a:lnTo>
                <a:lnTo>
                  <a:pt x="2873" y="246"/>
                </a:lnTo>
                <a:lnTo>
                  <a:pt x="2874" y="243"/>
                </a:lnTo>
                <a:lnTo>
                  <a:pt x="2874" y="230"/>
                </a:lnTo>
                <a:lnTo>
                  <a:pt x="2874" y="231"/>
                </a:lnTo>
                <a:lnTo>
                  <a:pt x="2874" y="238"/>
                </a:lnTo>
                <a:lnTo>
                  <a:pt x="2875" y="228"/>
                </a:lnTo>
                <a:lnTo>
                  <a:pt x="2875" y="228"/>
                </a:lnTo>
                <a:lnTo>
                  <a:pt x="2875" y="216"/>
                </a:lnTo>
                <a:lnTo>
                  <a:pt x="2876" y="217"/>
                </a:lnTo>
                <a:lnTo>
                  <a:pt x="2876" y="226"/>
                </a:lnTo>
                <a:lnTo>
                  <a:pt x="2876" y="229"/>
                </a:lnTo>
                <a:lnTo>
                  <a:pt x="2876" y="239"/>
                </a:lnTo>
                <a:lnTo>
                  <a:pt x="2877" y="251"/>
                </a:lnTo>
                <a:lnTo>
                  <a:pt x="2877" y="210"/>
                </a:lnTo>
                <a:lnTo>
                  <a:pt x="2878" y="213"/>
                </a:lnTo>
                <a:lnTo>
                  <a:pt x="2878" y="225"/>
                </a:lnTo>
                <a:lnTo>
                  <a:pt x="2878" y="218"/>
                </a:lnTo>
                <a:lnTo>
                  <a:pt x="2878" y="200"/>
                </a:lnTo>
                <a:lnTo>
                  <a:pt x="2879" y="215"/>
                </a:lnTo>
                <a:lnTo>
                  <a:pt x="2879" y="223"/>
                </a:lnTo>
                <a:lnTo>
                  <a:pt x="2879" y="230"/>
                </a:lnTo>
                <a:lnTo>
                  <a:pt x="2880" y="240"/>
                </a:lnTo>
                <a:lnTo>
                  <a:pt x="2880" y="245"/>
                </a:lnTo>
                <a:lnTo>
                  <a:pt x="2880" y="239"/>
                </a:lnTo>
                <a:lnTo>
                  <a:pt x="2881" y="250"/>
                </a:lnTo>
                <a:lnTo>
                  <a:pt x="2881" y="232"/>
                </a:lnTo>
                <a:lnTo>
                  <a:pt x="2881" y="250"/>
                </a:lnTo>
                <a:lnTo>
                  <a:pt x="2882" y="234"/>
                </a:lnTo>
                <a:lnTo>
                  <a:pt x="2882" y="228"/>
                </a:lnTo>
                <a:lnTo>
                  <a:pt x="2882" y="205"/>
                </a:lnTo>
                <a:lnTo>
                  <a:pt x="2882" y="218"/>
                </a:lnTo>
                <a:lnTo>
                  <a:pt x="2883" y="228"/>
                </a:lnTo>
                <a:lnTo>
                  <a:pt x="2883" y="236"/>
                </a:lnTo>
                <a:lnTo>
                  <a:pt x="2883" y="228"/>
                </a:lnTo>
                <a:lnTo>
                  <a:pt x="2883" y="228"/>
                </a:lnTo>
                <a:lnTo>
                  <a:pt x="2884" y="243"/>
                </a:lnTo>
                <a:lnTo>
                  <a:pt x="2884" y="247"/>
                </a:lnTo>
                <a:lnTo>
                  <a:pt x="2885" y="237"/>
                </a:lnTo>
                <a:lnTo>
                  <a:pt x="2885" y="241"/>
                </a:lnTo>
                <a:lnTo>
                  <a:pt x="2885" y="264"/>
                </a:lnTo>
                <a:lnTo>
                  <a:pt x="2885" y="230"/>
                </a:lnTo>
                <a:lnTo>
                  <a:pt x="2886" y="234"/>
                </a:lnTo>
                <a:lnTo>
                  <a:pt x="2886" y="254"/>
                </a:lnTo>
                <a:lnTo>
                  <a:pt x="2886" y="259"/>
                </a:lnTo>
                <a:lnTo>
                  <a:pt x="2887" y="287"/>
                </a:lnTo>
                <a:lnTo>
                  <a:pt x="2887" y="314"/>
                </a:lnTo>
                <a:lnTo>
                  <a:pt x="2887" y="323"/>
                </a:lnTo>
                <a:lnTo>
                  <a:pt x="2888" y="322"/>
                </a:lnTo>
                <a:lnTo>
                  <a:pt x="2888" y="301"/>
                </a:lnTo>
                <a:lnTo>
                  <a:pt x="2888" y="281"/>
                </a:lnTo>
                <a:lnTo>
                  <a:pt x="2889" y="275"/>
                </a:lnTo>
                <a:lnTo>
                  <a:pt x="2889" y="283"/>
                </a:lnTo>
                <a:lnTo>
                  <a:pt x="2889" y="288"/>
                </a:lnTo>
                <a:lnTo>
                  <a:pt x="2889" y="270"/>
                </a:lnTo>
                <a:lnTo>
                  <a:pt x="2890" y="261"/>
                </a:lnTo>
                <a:lnTo>
                  <a:pt x="2890" y="272"/>
                </a:lnTo>
                <a:lnTo>
                  <a:pt x="2890" y="275"/>
                </a:lnTo>
                <a:lnTo>
                  <a:pt x="2891" y="272"/>
                </a:lnTo>
                <a:lnTo>
                  <a:pt x="2891" y="255"/>
                </a:lnTo>
                <a:lnTo>
                  <a:pt x="2891" y="255"/>
                </a:lnTo>
                <a:lnTo>
                  <a:pt x="2892" y="281"/>
                </a:lnTo>
                <a:lnTo>
                  <a:pt x="2892" y="274"/>
                </a:lnTo>
                <a:lnTo>
                  <a:pt x="2892" y="269"/>
                </a:lnTo>
                <a:lnTo>
                  <a:pt x="2893" y="240"/>
                </a:lnTo>
                <a:lnTo>
                  <a:pt x="2893" y="234"/>
                </a:lnTo>
                <a:lnTo>
                  <a:pt x="2893" y="221"/>
                </a:lnTo>
                <a:lnTo>
                  <a:pt x="2893" y="236"/>
                </a:lnTo>
                <a:lnTo>
                  <a:pt x="2894" y="252"/>
                </a:lnTo>
                <a:lnTo>
                  <a:pt x="2894" y="257"/>
                </a:lnTo>
                <a:lnTo>
                  <a:pt x="2894" y="271"/>
                </a:lnTo>
                <a:lnTo>
                  <a:pt x="2894" y="264"/>
                </a:lnTo>
                <a:lnTo>
                  <a:pt x="2895" y="254"/>
                </a:lnTo>
                <a:lnTo>
                  <a:pt x="2895" y="276"/>
                </a:lnTo>
                <a:lnTo>
                  <a:pt x="2896" y="274"/>
                </a:lnTo>
                <a:lnTo>
                  <a:pt x="2896" y="270"/>
                </a:lnTo>
                <a:lnTo>
                  <a:pt x="2896" y="289"/>
                </a:lnTo>
                <a:lnTo>
                  <a:pt x="2896" y="269"/>
                </a:lnTo>
                <a:lnTo>
                  <a:pt x="2897" y="270"/>
                </a:lnTo>
                <a:lnTo>
                  <a:pt x="2897" y="263"/>
                </a:lnTo>
                <a:lnTo>
                  <a:pt x="2897" y="264"/>
                </a:lnTo>
                <a:lnTo>
                  <a:pt x="2898" y="254"/>
                </a:lnTo>
                <a:lnTo>
                  <a:pt x="2898" y="256"/>
                </a:lnTo>
                <a:lnTo>
                  <a:pt x="2899" y="252"/>
                </a:lnTo>
                <a:lnTo>
                  <a:pt x="2899" y="270"/>
                </a:lnTo>
                <a:lnTo>
                  <a:pt x="2899" y="244"/>
                </a:lnTo>
                <a:lnTo>
                  <a:pt x="2899" y="244"/>
                </a:lnTo>
                <a:lnTo>
                  <a:pt x="2900" y="238"/>
                </a:lnTo>
                <a:lnTo>
                  <a:pt x="2900" y="242"/>
                </a:lnTo>
                <a:lnTo>
                  <a:pt x="2900" y="238"/>
                </a:lnTo>
                <a:lnTo>
                  <a:pt x="2900" y="252"/>
                </a:lnTo>
                <a:lnTo>
                  <a:pt x="2901" y="222"/>
                </a:lnTo>
                <a:lnTo>
                  <a:pt x="2901" y="188"/>
                </a:lnTo>
                <a:lnTo>
                  <a:pt x="2901" y="187"/>
                </a:lnTo>
                <a:lnTo>
                  <a:pt x="2902" y="229"/>
                </a:lnTo>
                <a:lnTo>
                  <a:pt x="2902" y="215"/>
                </a:lnTo>
                <a:lnTo>
                  <a:pt x="2902" y="247"/>
                </a:lnTo>
                <a:lnTo>
                  <a:pt x="2903" y="266"/>
                </a:lnTo>
                <a:lnTo>
                  <a:pt x="2903" y="223"/>
                </a:lnTo>
                <a:lnTo>
                  <a:pt x="2903" y="222"/>
                </a:lnTo>
                <a:lnTo>
                  <a:pt x="2904" y="270"/>
                </a:lnTo>
                <a:lnTo>
                  <a:pt x="2904" y="258"/>
                </a:lnTo>
                <a:lnTo>
                  <a:pt x="2904" y="260"/>
                </a:lnTo>
                <a:lnTo>
                  <a:pt x="2904" y="274"/>
                </a:lnTo>
                <a:lnTo>
                  <a:pt x="2905" y="268"/>
                </a:lnTo>
                <a:lnTo>
                  <a:pt x="2905" y="264"/>
                </a:lnTo>
                <a:lnTo>
                  <a:pt x="2905" y="270"/>
                </a:lnTo>
                <a:lnTo>
                  <a:pt x="2906" y="264"/>
                </a:lnTo>
                <a:lnTo>
                  <a:pt x="2906" y="265"/>
                </a:lnTo>
                <a:lnTo>
                  <a:pt x="2906" y="274"/>
                </a:lnTo>
                <a:lnTo>
                  <a:pt x="2907" y="287"/>
                </a:lnTo>
                <a:lnTo>
                  <a:pt x="2907" y="278"/>
                </a:lnTo>
                <a:lnTo>
                  <a:pt x="2907" y="284"/>
                </a:lnTo>
                <a:lnTo>
                  <a:pt x="2908" y="263"/>
                </a:lnTo>
                <a:lnTo>
                  <a:pt x="2908" y="262"/>
                </a:lnTo>
                <a:lnTo>
                  <a:pt x="2908" y="257"/>
                </a:lnTo>
                <a:lnTo>
                  <a:pt x="2908" y="273"/>
                </a:lnTo>
                <a:lnTo>
                  <a:pt x="2909" y="276"/>
                </a:lnTo>
                <a:lnTo>
                  <a:pt x="2909" y="287"/>
                </a:lnTo>
                <a:lnTo>
                  <a:pt x="2910" y="255"/>
                </a:lnTo>
                <a:lnTo>
                  <a:pt x="2910" y="255"/>
                </a:lnTo>
                <a:lnTo>
                  <a:pt x="2910" y="250"/>
                </a:lnTo>
                <a:lnTo>
                  <a:pt x="2910" y="265"/>
                </a:lnTo>
                <a:lnTo>
                  <a:pt x="2911" y="273"/>
                </a:lnTo>
                <a:lnTo>
                  <a:pt x="2911" y="261"/>
                </a:lnTo>
                <a:lnTo>
                  <a:pt x="2911" y="261"/>
                </a:lnTo>
                <a:lnTo>
                  <a:pt x="2911" y="242"/>
                </a:lnTo>
                <a:lnTo>
                  <a:pt x="2912" y="236"/>
                </a:lnTo>
                <a:lnTo>
                  <a:pt x="2912" y="244"/>
                </a:lnTo>
                <a:lnTo>
                  <a:pt x="2912" y="240"/>
                </a:lnTo>
                <a:lnTo>
                  <a:pt x="2913" y="244"/>
                </a:lnTo>
                <a:lnTo>
                  <a:pt x="2913" y="224"/>
                </a:lnTo>
                <a:lnTo>
                  <a:pt x="2913" y="238"/>
                </a:lnTo>
                <a:lnTo>
                  <a:pt x="2914" y="249"/>
                </a:lnTo>
                <a:lnTo>
                  <a:pt x="2914" y="253"/>
                </a:lnTo>
                <a:lnTo>
                  <a:pt x="2914" y="237"/>
                </a:lnTo>
                <a:lnTo>
                  <a:pt x="2915" y="246"/>
                </a:lnTo>
                <a:lnTo>
                  <a:pt x="2915" y="238"/>
                </a:lnTo>
                <a:lnTo>
                  <a:pt x="2915" y="240"/>
                </a:lnTo>
                <a:lnTo>
                  <a:pt x="2915" y="252"/>
                </a:lnTo>
                <a:lnTo>
                  <a:pt x="2916" y="234"/>
                </a:lnTo>
                <a:lnTo>
                  <a:pt x="2916" y="214"/>
                </a:lnTo>
                <a:lnTo>
                  <a:pt x="2916" y="227"/>
                </a:lnTo>
                <a:lnTo>
                  <a:pt x="2917" y="239"/>
                </a:lnTo>
                <a:lnTo>
                  <a:pt x="2917" y="246"/>
                </a:lnTo>
                <a:lnTo>
                  <a:pt x="2917" y="260"/>
                </a:lnTo>
                <a:lnTo>
                  <a:pt x="2918" y="249"/>
                </a:lnTo>
                <a:lnTo>
                  <a:pt x="2918" y="257"/>
                </a:lnTo>
                <a:lnTo>
                  <a:pt x="2918" y="281"/>
                </a:lnTo>
                <a:lnTo>
                  <a:pt x="2919" y="279"/>
                </a:lnTo>
                <a:lnTo>
                  <a:pt x="2919" y="270"/>
                </a:lnTo>
                <a:lnTo>
                  <a:pt x="2919" y="251"/>
                </a:lnTo>
                <a:lnTo>
                  <a:pt x="2919" y="269"/>
                </a:lnTo>
                <a:lnTo>
                  <a:pt x="2920" y="251"/>
                </a:lnTo>
                <a:lnTo>
                  <a:pt x="2920" y="253"/>
                </a:lnTo>
                <a:lnTo>
                  <a:pt x="2921" y="297"/>
                </a:lnTo>
                <a:lnTo>
                  <a:pt x="2921" y="264"/>
                </a:lnTo>
                <a:lnTo>
                  <a:pt x="2921" y="268"/>
                </a:lnTo>
                <a:lnTo>
                  <a:pt x="2921" y="258"/>
                </a:lnTo>
                <a:lnTo>
                  <a:pt x="2922" y="244"/>
                </a:lnTo>
                <a:lnTo>
                  <a:pt x="2922" y="248"/>
                </a:lnTo>
                <a:lnTo>
                  <a:pt x="2922" y="247"/>
                </a:lnTo>
                <a:lnTo>
                  <a:pt x="2923" y="257"/>
                </a:lnTo>
                <a:lnTo>
                  <a:pt x="2923" y="242"/>
                </a:lnTo>
                <a:lnTo>
                  <a:pt x="2923" y="238"/>
                </a:lnTo>
                <a:lnTo>
                  <a:pt x="2923" y="224"/>
                </a:lnTo>
                <a:lnTo>
                  <a:pt x="2924" y="202"/>
                </a:lnTo>
                <a:lnTo>
                  <a:pt x="2924" y="176"/>
                </a:lnTo>
                <a:lnTo>
                  <a:pt x="2925" y="216"/>
                </a:lnTo>
                <a:lnTo>
                  <a:pt x="2925" y="216"/>
                </a:lnTo>
                <a:lnTo>
                  <a:pt x="2925" y="234"/>
                </a:lnTo>
                <a:lnTo>
                  <a:pt x="2925" y="233"/>
                </a:lnTo>
                <a:lnTo>
                  <a:pt x="2926" y="243"/>
                </a:lnTo>
                <a:lnTo>
                  <a:pt x="2926" y="223"/>
                </a:lnTo>
                <a:lnTo>
                  <a:pt x="2926" y="233"/>
                </a:lnTo>
                <a:lnTo>
                  <a:pt x="2926" y="241"/>
                </a:lnTo>
                <a:lnTo>
                  <a:pt x="2927" y="287"/>
                </a:lnTo>
                <a:lnTo>
                  <a:pt x="2927" y="278"/>
                </a:lnTo>
                <a:lnTo>
                  <a:pt x="2927" y="277"/>
                </a:lnTo>
                <a:lnTo>
                  <a:pt x="2928" y="272"/>
                </a:lnTo>
                <a:lnTo>
                  <a:pt x="2928" y="289"/>
                </a:lnTo>
                <a:lnTo>
                  <a:pt x="2928" y="274"/>
                </a:lnTo>
                <a:lnTo>
                  <a:pt x="2929" y="277"/>
                </a:lnTo>
                <a:lnTo>
                  <a:pt x="2929" y="264"/>
                </a:lnTo>
                <a:lnTo>
                  <a:pt x="2929" y="271"/>
                </a:lnTo>
                <a:lnTo>
                  <a:pt x="2930" y="269"/>
                </a:lnTo>
                <a:lnTo>
                  <a:pt x="2930" y="254"/>
                </a:lnTo>
                <a:lnTo>
                  <a:pt x="2930" y="272"/>
                </a:lnTo>
                <a:lnTo>
                  <a:pt x="2930" y="276"/>
                </a:lnTo>
                <a:lnTo>
                  <a:pt x="2931" y="272"/>
                </a:lnTo>
                <a:lnTo>
                  <a:pt x="2931" y="253"/>
                </a:lnTo>
                <a:lnTo>
                  <a:pt x="2932" y="267"/>
                </a:lnTo>
                <a:lnTo>
                  <a:pt x="2932" y="287"/>
                </a:lnTo>
                <a:lnTo>
                  <a:pt x="2932" y="268"/>
                </a:lnTo>
                <a:lnTo>
                  <a:pt x="2932" y="265"/>
                </a:lnTo>
                <a:lnTo>
                  <a:pt x="2933" y="280"/>
                </a:lnTo>
                <a:lnTo>
                  <a:pt x="2933" y="276"/>
                </a:lnTo>
                <a:lnTo>
                  <a:pt x="2933" y="264"/>
                </a:lnTo>
                <a:lnTo>
                  <a:pt x="2934" y="281"/>
                </a:lnTo>
                <a:lnTo>
                  <a:pt x="2934" y="259"/>
                </a:lnTo>
                <a:lnTo>
                  <a:pt x="2934" y="253"/>
                </a:lnTo>
                <a:lnTo>
                  <a:pt x="2934" y="273"/>
                </a:lnTo>
                <a:lnTo>
                  <a:pt x="2935" y="276"/>
                </a:lnTo>
                <a:lnTo>
                  <a:pt x="2935" y="268"/>
                </a:lnTo>
                <a:lnTo>
                  <a:pt x="2936" y="269"/>
                </a:lnTo>
                <a:lnTo>
                  <a:pt x="2936" y="280"/>
                </a:lnTo>
                <a:lnTo>
                  <a:pt x="2936" y="269"/>
                </a:lnTo>
                <a:lnTo>
                  <a:pt x="2936" y="252"/>
                </a:lnTo>
                <a:lnTo>
                  <a:pt x="2937" y="231"/>
                </a:lnTo>
                <a:lnTo>
                  <a:pt x="2937" y="238"/>
                </a:lnTo>
                <a:lnTo>
                  <a:pt x="2937" y="226"/>
                </a:lnTo>
                <a:lnTo>
                  <a:pt x="2937" y="257"/>
                </a:lnTo>
                <a:lnTo>
                  <a:pt x="2938" y="240"/>
                </a:lnTo>
                <a:lnTo>
                  <a:pt x="2938" y="249"/>
                </a:lnTo>
                <a:lnTo>
                  <a:pt x="2938" y="264"/>
                </a:lnTo>
                <a:lnTo>
                  <a:pt x="2939" y="252"/>
                </a:lnTo>
                <a:lnTo>
                  <a:pt x="2939" y="262"/>
                </a:lnTo>
                <a:lnTo>
                  <a:pt x="2940" y="248"/>
                </a:lnTo>
                <a:lnTo>
                  <a:pt x="2940" y="247"/>
                </a:lnTo>
                <a:lnTo>
                  <a:pt x="2940" y="259"/>
                </a:lnTo>
                <a:lnTo>
                  <a:pt x="2940" y="257"/>
                </a:lnTo>
                <a:lnTo>
                  <a:pt x="2941" y="257"/>
                </a:lnTo>
                <a:lnTo>
                  <a:pt x="2941" y="251"/>
                </a:lnTo>
                <a:lnTo>
                  <a:pt x="2941" y="257"/>
                </a:lnTo>
                <a:lnTo>
                  <a:pt x="2941" y="243"/>
                </a:lnTo>
                <a:lnTo>
                  <a:pt x="2942" y="227"/>
                </a:lnTo>
                <a:lnTo>
                  <a:pt x="2942" y="219"/>
                </a:lnTo>
                <a:lnTo>
                  <a:pt x="2943" y="243"/>
                </a:lnTo>
                <a:lnTo>
                  <a:pt x="2943" y="240"/>
                </a:lnTo>
                <a:lnTo>
                  <a:pt x="2943" y="206"/>
                </a:lnTo>
                <a:lnTo>
                  <a:pt x="2943" y="215"/>
                </a:lnTo>
                <a:lnTo>
                  <a:pt x="2944" y="235"/>
                </a:lnTo>
                <a:lnTo>
                  <a:pt x="2944" y="238"/>
                </a:lnTo>
                <a:lnTo>
                  <a:pt x="2944" y="244"/>
                </a:lnTo>
                <a:lnTo>
                  <a:pt x="2945" y="260"/>
                </a:lnTo>
                <a:lnTo>
                  <a:pt x="2945" y="267"/>
                </a:lnTo>
                <a:lnTo>
                  <a:pt x="2945" y="271"/>
                </a:lnTo>
                <a:lnTo>
                  <a:pt x="2945" y="266"/>
                </a:lnTo>
                <a:lnTo>
                  <a:pt x="2946" y="262"/>
                </a:lnTo>
                <a:lnTo>
                  <a:pt x="2946" y="275"/>
                </a:lnTo>
                <a:lnTo>
                  <a:pt x="2947" y="285"/>
                </a:lnTo>
                <a:lnTo>
                  <a:pt x="2947" y="273"/>
                </a:lnTo>
                <a:lnTo>
                  <a:pt x="2947" y="285"/>
                </a:lnTo>
                <a:lnTo>
                  <a:pt x="2947" y="246"/>
                </a:lnTo>
                <a:lnTo>
                  <a:pt x="2948" y="256"/>
                </a:lnTo>
                <a:lnTo>
                  <a:pt x="2948" y="255"/>
                </a:lnTo>
                <a:lnTo>
                  <a:pt x="2948" y="266"/>
                </a:lnTo>
                <a:lnTo>
                  <a:pt x="2949" y="251"/>
                </a:lnTo>
                <a:lnTo>
                  <a:pt x="2949" y="263"/>
                </a:lnTo>
                <a:lnTo>
                  <a:pt x="2949" y="271"/>
                </a:lnTo>
                <a:lnTo>
                  <a:pt x="2949" y="290"/>
                </a:lnTo>
                <a:lnTo>
                  <a:pt x="2950" y="299"/>
                </a:lnTo>
                <a:lnTo>
                  <a:pt x="2950" y="285"/>
                </a:lnTo>
                <a:lnTo>
                  <a:pt x="2951" y="269"/>
                </a:lnTo>
                <a:lnTo>
                  <a:pt x="2951" y="266"/>
                </a:lnTo>
                <a:lnTo>
                  <a:pt x="2951" y="267"/>
                </a:lnTo>
                <a:lnTo>
                  <a:pt x="2951" y="289"/>
                </a:lnTo>
                <a:lnTo>
                  <a:pt x="2952" y="312"/>
                </a:lnTo>
                <a:lnTo>
                  <a:pt x="2952" y="308"/>
                </a:lnTo>
                <a:lnTo>
                  <a:pt x="2952" y="326"/>
                </a:lnTo>
                <a:lnTo>
                  <a:pt x="2952" y="339"/>
                </a:lnTo>
                <a:lnTo>
                  <a:pt x="2953" y="327"/>
                </a:lnTo>
                <a:lnTo>
                  <a:pt x="2953" y="305"/>
                </a:lnTo>
                <a:lnTo>
                  <a:pt x="2954" y="320"/>
                </a:lnTo>
                <a:lnTo>
                  <a:pt x="2954" y="298"/>
                </a:lnTo>
                <a:lnTo>
                  <a:pt x="2954" y="313"/>
                </a:lnTo>
                <a:lnTo>
                  <a:pt x="2954" y="313"/>
                </a:lnTo>
                <a:lnTo>
                  <a:pt x="2955" y="302"/>
                </a:lnTo>
                <a:lnTo>
                  <a:pt x="2955" y="287"/>
                </a:lnTo>
                <a:lnTo>
                  <a:pt x="2955" y="279"/>
                </a:lnTo>
                <a:lnTo>
                  <a:pt x="2956" y="284"/>
                </a:lnTo>
                <a:lnTo>
                  <a:pt x="2956" y="290"/>
                </a:lnTo>
                <a:lnTo>
                  <a:pt x="2956" y="269"/>
                </a:lnTo>
                <a:lnTo>
                  <a:pt x="2956" y="298"/>
                </a:lnTo>
                <a:lnTo>
                  <a:pt x="2957" y="252"/>
                </a:lnTo>
                <a:lnTo>
                  <a:pt x="2957" y="278"/>
                </a:lnTo>
                <a:lnTo>
                  <a:pt x="2958" y="256"/>
                </a:lnTo>
                <a:lnTo>
                  <a:pt x="2958" y="268"/>
                </a:lnTo>
                <a:lnTo>
                  <a:pt x="2958" y="249"/>
                </a:lnTo>
                <a:lnTo>
                  <a:pt x="2958" y="225"/>
                </a:lnTo>
                <a:lnTo>
                  <a:pt x="2959" y="208"/>
                </a:lnTo>
                <a:lnTo>
                  <a:pt x="2959" y="198"/>
                </a:lnTo>
                <a:lnTo>
                  <a:pt x="2959" y="221"/>
                </a:lnTo>
                <a:lnTo>
                  <a:pt x="2960" y="244"/>
                </a:lnTo>
                <a:lnTo>
                  <a:pt x="2960" y="229"/>
                </a:lnTo>
                <a:lnTo>
                  <a:pt x="2960" y="234"/>
                </a:lnTo>
                <a:lnTo>
                  <a:pt x="2961" y="245"/>
                </a:lnTo>
                <a:lnTo>
                  <a:pt x="2961" y="233"/>
                </a:lnTo>
                <a:lnTo>
                  <a:pt x="2961" y="236"/>
                </a:lnTo>
                <a:lnTo>
                  <a:pt x="2962" y="223"/>
                </a:lnTo>
                <a:lnTo>
                  <a:pt x="2962" y="217"/>
                </a:lnTo>
                <a:lnTo>
                  <a:pt x="2962" y="227"/>
                </a:lnTo>
                <a:lnTo>
                  <a:pt x="2962" y="216"/>
                </a:lnTo>
                <a:lnTo>
                  <a:pt x="2963" y="217"/>
                </a:lnTo>
                <a:lnTo>
                  <a:pt x="2963" y="221"/>
                </a:lnTo>
                <a:lnTo>
                  <a:pt x="2963" y="204"/>
                </a:lnTo>
                <a:lnTo>
                  <a:pt x="2964" y="216"/>
                </a:lnTo>
                <a:lnTo>
                  <a:pt x="2964" y="236"/>
                </a:lnTo>
                <a:lnTo>
                  <a:pt x="2964" y="220"/>
                </a:lnTo>
                <a:lnTo>
                  <a:pt x="2965" y="207"/>
                </a:lnTo>
                <a:lnTo>
                  <a:pt x="2965" y="222"/>
                </a:lnTo>
                <a:lnTo>
                  <a:pt x="2965" y="230"/>
                </a:lnTo>
                <a:lnTo>
                  <a:pt x="2966" y="220"/>
                </a:lnTo>
                <a:lnTo>
                  <a:pt x="2966" y="233"/>
                </a:lnTo>
                <a:lnTo>
                  <a:pt x="2966" y="273"/>
                </a:lnTo>
                <a:lnTo>
                  <a:pt x="2966" y="243"/>
                </a:lnTo>
                <a:lnTo>
                  <a:pt x="2967" y="220"/>
                </a:lnTo>
                <a:lnTo>
                  <a:pt x="2967" y="265"/>
                </a:lnTo>
                <a:lnTo>
                  <a:pt x="2967" y="307"/>
                </a:lnTo>
                <a:lnTo>
                  <a:pt x="2967" y="290"/>
                </a:lnTo>
                <a:lnTo>
                  <a:pt x="2968" y="291"/>
                </a:lnTo>
                <a:lnTo>
                  <a:pt x="2968" y="304"/>
                </a:lnTo>
                <a:lnTo>
                  <a:pt x="2969" y="307"/>
                </a:lnTo>
                <a:lnTo>
                  <a:pt x="2969" y="308"/>
                </a:lnTo>
                <a:lnTo>
                  <a:pt x="2969" y="309"/>
                </a:lnTo>
                <a:lnTo>
                  <a:pt x="2969" y="319"/>
                </a:lnTo>
                <a:lnTo>
                  <a:pt x="2970" y="315"/>
                </a:lnTo>
                <a:lnTo>
                  <a:pt x="2970" y="318"/>
                </a:lnTo>
                <a:lnTo>
                  <a:pt x="2970" y="324"/>
                </a:lnTo>
                <a:lnTo>
                  <a:pt x="2971" y="319"/>
                </a:lnTo>
                <a:lnTo>
                  <a:pt x="2971" y="320"/>
                </a:lnTo>
                <a:lnTo>
                  <a:pt x="2971" y="293"/>
                </a:lnTo>
                <a:lnTo>
                  <a:pt x="2972" y="307"/>
                </a:lnTo>
                <a:lnTo>
                  <a:pt x="2972" y="324"/>
                </a:lnTo>
                <a:lnTo>
                  <a:pt x="2972" y="324"/>
                </a:lnTo>
                <a:lnTo>
                  <a:pt x="2973" y="334"/>
                </a:lnTo>
                <a:lnTo>
                  <a:pt x="2973" y="335"/>
                </a:lnTo>
                <a:lnTo>
                  <a:pt x="2973" y="327"/>
                </a:lnTo>
                <a:lnTo>
                  <a:pt x="2973" y="320"/>
                </a:lnTo>
                <a:lnTo>
                  <a:pt x="2974" y="343"/>
                </a:lnTo>
                <a:lnTo>
                  <a:pt x="2974" y="291"/>
                </a:lnTo>
                <a:lnTo>
                  <a:pt x="2974" y="312"/>
                </a:lnTo>
                <a:lnTo>
                  <a:pt x="2975" y="283"/>
                </a:lnTo>
                <a:lnTo>
                  <a:pt x="2975" y="302"/>
                </a:lnTo>
                <a:lnTo>
                  <a:pt x="2975" y="281"/>
                </a:lnTo>
                <a:lnTo>
                  <a:pt x="2976" y="302"/>
                </a:lnTo>
                <a:lnTo>
                  <a:pt x="2976" y="274"/>
                </a:lnTo>
                <a:lnTo>
                  <a:pt x="2976" y="261"/>
                </a:lnTo>
                <a:lnTo>
                  <a:pt x="2977" y="285"/>
                </a:lnTo>
                <a:lnTo>
                  <a:pt x="2977" y="305"/>
                </a:lnTo>
                <a:lnTo>
                  <a:pt x="2977" y="305"/>
                </a:lnTo>
                <a:lnTo>
                  <a:pt x="2977" y="299"/>
                </a:lnTo>
                <a:lnTo>
                  <a:pt x="2978" y="311"/>
                </a:lnTo>
                <a:lnTo>
                  <a:pt x="2978" y="301"/>
                </a:lnTo>
                <a:lnTo>
                  <a:pt x="2978" y="293"/>
                </a:lnTo>
                <a:lnTo>
                  <a:pt x="2978" y="311"/>
                </a:lnTo>
                <a:lnTo>
                  <a:pt x="2979" y="291"/>
                </a:lnTo>
                <a:lnTo>
                  <a:pt x="2979" y="297"/>
                </a:lnTo>
                <a:lnTo>
                  <a:pt x="2980" y="303"/>
                </a:lnTo>
                <a:lnTo>
                  <a:pt x="2980" y="331"/>
                </a:lnTo>
                <a:lnTo>
                  <a:pt x="2980" y="290"/>
                </a:lnTo>
                <a:lnTo>
                  <a:pt x="2981" y="291"/>
                </a:lnTo>
                <a:lnTo>
                  <a:pt x="2981" y="277"/>
                </a:lnTo>
                <a:lnTo>
                  <a:pt x="2981" y="286"/>
                </a:lnTo>
                <a:lnTo>
                  <a:pt x="2981" y="277"/>
                </a:lnTo>
                <a:lnTo>
                  <a:pt x="2982" y="289"/>
                </a:lnTo>
                <a:lnTo>
                  <a:pt x="2982" y="285"/>
                </a:lnTo>
                <a:lnTo>
                  <a:pt x="2983" y="284"/>
                </a:lnTo>
                <a:lnTo>
                  <a:pt x="2983" y="345"/>
                </a:lnTo>
                <a:lnTo>
                  <a:pt x="2983" y="280"/>
                </a:lnTo>
                <a:lnTo>
                  <a:pt x="2983" y="252"/>
                </a:lnTo>
                <a:lnTo>
                  <a:pt x="2984" y="241"/>
                </a:lnTo>
                <a:lnTo>
                  <a:pt x="2984" y="278"/>
                </a:lnTo>
                <a:lnTo>
                  <a:pt x="2984" y="289"/>
                </a:lnTo>
                <a:lnTo>
                  <a:pt x="2984" y="291"/>
                </a:lnTo>
                <a:lnTo>
                  <a:pt x="2985" y="321"/>
                </a:lnTo>
                <a:lnTo>
                  <a:pt x="2985" y="304"/>
                </a:lnTo>
                <a:lnTo>
                  <a:pt x="2985" y="318"/>
                </a:lnTo>
                <a:lnTo>
                  <a:pt x="2986" y="298"/>
                </a:lnTo>
                <a:lnTo>
                  <a:pt x="2986" y="297"/>
                </a:lnTo>
                <a:lnTo>
                  <a:pt x="2986" y="291"/>
                </a:lnTo>
                <a:lnTo>
                  <a:pt x="2987" y="283"/>
                </a:lnTo>
                <a:lnTo>
                  <a:pt x="2987" y="287"/>
                </a:lnTo>
                <a:lnTo>
                  <a:pt x="2987" y="289"/>
                </a:lnTo>
                <a:lnTo>
                  <a:pt x="2988" y="296"/>
                </a:lnTo>
                <a:lnTo>
                  <a:pt x="2988" y="272"/>
                </a:lnTo>
                <a:lnTo>
                  <a:pt x="2988" y="280"/>
                </a:lnTo>
                <a:lnTo>
                  <a:pt x="2988" y="263"/>
                </a:lnTo>
                <a:lnTo>
                  <a:pt x="2989" y="253"/>
                </a:lnTo>
                <a:lnTo>
                  <a:pt x="2989" y="273"/>
                </a:lnTo>
                <a:lnTo>
                  <a:pt x="2989" y="274"/>
                </a:lnTo>
                <a:lnTo>
                  <a:pt x="2990" y="260"/>
                </a:lnTo>
                <a:lnTo>
                  <a:pt x="2990" y="288"/>
                </a:lnTo>
                <a:lnTo>
                  <a:pt x="2990" y="262"/>
                </a:lnTo>
                <a:lnTo>
                  <a:pt x="2991" y="274"/>
                </a:lnTo>
                <a:lnTo>
                  <a:pt x="2991" y="284"/>
                </a:lnTo>
                <a:lnTo>
                  <a:pt x="2991" y="292"/>
                </a:lnTo>
                <a:lnTo>
                  <a:pt x="2992" y="290"/>
                </a:lnTo>
                <a:lnTo>
                  <a:pt x="2992" y="316"/>
                </a:lnTo>
                <a:lnTo>
                  <a:pt x="2992" y="284"/>
                </a:lnTo>
                <a:lnTo>
                  <a:pt x="2992" y="284"/>
                </a:lnTo>
                <a:lnTo>
                  <a:pt x="2993" y="278"/>
                </a:lnTo>
                <a:lnTo>
                  <a:pt x="2993" y="281"/>
                </a:lnTo>
                <a:lnTo>
                  <a:pt x="2994" y="280"/>
                </a:lnTo>
                <a:lnTo>
                  <a:pt x="2994" y="271"/>
                </a:lnTo>
                <a:lnTo>
                  <a:pt x="2994" y="273"/>
                </a:lnTo>
                <a:lnTo>
                  <a:pt x="2994" y="281"/>
                </a:lnTo>
                <a:lnTo>
                  <a:pt x="2995" y="307"/>
                </a:lnTo>
                <a:lnTo>
                  <a:pt x="2995" y="289"/>
                </a:lnTo>
                <a:lnTo>
                  <a:pt x="2995" y="314"/>
                </a:lnTo>
                <a:lnTo>
                  <a:pt x="2995" y="301"/>
                </a:lnTo>
                <a:lnTo>
                  <a:pt x="2996" y="308"/>
                </a:lnTo>
                <a:lnTo>
                  <a:pt x="2996" y="283"/>
                </a:lnTo>
                <a:lnTo>
                  <a:pt x="2996" y="288"/>
                </a:lnTo>
                <a:lnTo>
                  <a:pt x="2997" y="287"/>
                </a:lnTo>
                <a:lnTo>
                  <a:pt x="2997" y="265"/>
                </a:lnTo>
                <a:lnTo>
                  <a:pt x="2997" y="270"/>
                </a:lnTo>
                <a:lnTo>
                  <a:pt x="2998" y="257"/>
                </a:lnTo>
                <a:lnTo>
                  <a:pt x="2998" y="284"/>
                </a:lnTo>
                <a:lnTo>
                  <a:pt x="2998" y="276"/>
                </a:lnTo>
                <a:lnTo>
                  <a:pt x="2999" y="272"/>
                </a:lnTo>
                <a:lnTo>
                  <a:pt x="2999" y="276"/>
                </a:lnTo>
                <a:lnTo>
                  <a:pt x="2999" y="279"/>
                </a:lnTo>
                <a:lnTo>
                  <a:pt x="2999" y="281"/>
                </a:lnTo>
                <a:lnTo>
                  <a:pt x="3000" y="274"/>
                </a:lnTo>
                <a:lnTo>
                  <a:pt x="3000" y="276"/>
                </a:lnTo>
                <a:lnTo>
                  <a:pt x="3000" y="299"/>
                </a:lnTo>
                <a:lnTo>
                  <a:pt x="3001" y="289"/>
                </a:lnTo>
                <a:lnTo>
                  <a:pt x="3001" y="270"/>
                </a:lnTo>
                <a:lnTo>
                  <a:pt x="3001" y="274"/>
                </a:lnTo>
                <a:lnTo>
                  <a:pt x="3002" y="273"/>
                </a:lnTo>
                <a:lnTo>
                  <a:pt x="3002" y="287"/>
                </a:lnTo>
                <a:lnTo>
                  <a:pt x="3002" y="278"/>
                </a:lnTo>
                <a:lnTo>
                  <a:pt x="3003" y="288"/>
                </a:lnTo>
                <a:lnTo>
                  <a:pt x="3003" y="297"/>
                </a:lnTo>
                <a:lnTo>
                  <a:pt x="3003" y="283"/>
                </a:lnTo>
                <a:lnTo>
                  <a:pt x="3003" y="276"/>
                </a:lnTo>
                <a:lnTo>
                  <a:pt x="3004" y="271"/>
                </a:lnTo>
                <a:lnTo>
                  <a:pt x="3004" y="254"/>
                </a:lnTo>
                <a:lnTo>
                  <a:pt x="3005" y="311"/>
                </a:lnTo>
                <a:lnTo>
                  <a:pt x="3005" y="290"/>
                </a:lnTo>
                <a:lnTo>
                  <a:pt x="3005" y="305"/>
                </a:lnTo>
                <a:lnTo>
                  <a:pt x="3005" y="311"/>
                </a:lnTo>
                <a:lnTo>
                  <a:pt x="3006" y="316"/>
                </a:lnTo>
                <a:lnTo>
                  <a:pt x="3006" y="323"/>
                </a:lnTo>
                <a:lnTo>
                  <a:pt x="3006" y="287"/>
                </a:lnTo>
                <a:lnTo>
                  <a:pt x="3007" y="251"/>
                </a:lnTo>
                <a:lnTo>
                  <a:pt x="3007" y="192"/>
                </a:lnTo>
                <a:lnTo>
                  <a:pt x="3007" y="214"/>
                </a:lnTo>
                <a:lnTo>
                  <a:pt x="3007" y="236"/>
                </a:lnTo>
                <a:lnTo>
                  <a:pt x="3008" y="231"/>
                </a:lnTo>
                <a:lnTo>
                  <a:pt x="3008" y="245"/>
                </a:lnTo>
                <a:lnTo>
                  <a:pt x="3009" y="274"/>
                </a:lnTo>
                <a:lnTo>
                  <a:pt x="3009" y="250"/>
                </a:lnTo>
                <a:lnTo>
                  <a:pt x="3009" y="263"/>
                </a:lnTo>
                <a:lnTo>
                  <a:pt x="3009" y="278"/>
                </a:lnTo>
                <a:lnTo>
                  <a:pt x="3010" y="292"/>
                </a:lnTo>
                <a:lnTo>
                  <a:pt x="3010" y="285"/>
                </a:lnTo>
                <a:lnTo>
                  <a:pt x="3010" y="282"/>
                </a:lnTo>
                <a:lnTo>
                  <a:pt x="3010" y="283"/>
                </a:lnTo>
                <a:lnTo>
                  <a:pt x="3011" y="288"/>
                </a:lnTo>
                <a:lnTo>
                  <a:pt x="3011" y="289"/>
                </a:lnTo>
                <a:lnTo>
                  <a:pt x="3011" y="306"/>
                </a:lnTo>
                <a:lnTo>
                  <a:pt x="3012" y="289"/>
                </a:lnTo>
                <a:lnTo>
                  <a:pt x="3012" y="318"/>
                </a:lnTo>
                <a:lnTo>
                  <a:pt x="3012" y="311"/>
                </a:lnTo>
                <a:lnTo>
                  <a:pt x="3013" y="299"/>
                </a:lnTo>
                <a:lnTo>
                  <a:pt x="3013" y="309"/>
                </a:lnTo>
                <a:lnTo>
                  <a:pt x="3013" y="279"/>
                </a:lnTo>
                <a:lnTo>
                  <a:pt x="3014" y="300"/>
                </a:lnTo>
                <a:lnTo>
                  <a:pt x="3014" y="290"/>
                </a:lnTo>
                <a:lnTo>
                  <a:pt x="3014" y="282"/>
                </a:lnTo>
                <a:lnTo>
                  <a:pt x="3014" y="283"/>
                </a:lnTo>
                <a:lnTo>
                  <a:pt x="3015" y="265"/>
                </a:lnTo>
                <a:lnTo>
                  <a:pt x="3015" y="225"/>
                </a:lnTo>
                <a:lnTo>
                  <a:pt x="3016" y="218"/>
                </a:lnTo>
                <a:lnTo>
                  <a:pt x="3016" y="251"/>
                </a:lnTo>
                <a:lnTo>
                  <a:pt x="3016" y="276"/>
                </a:lnTo>
                <a:lnTo>
                  <a:pt x="3016" y="278"/>
                </a:lnTo>
                <a:lnTo>
                  <a:pt x="3017" y="268"/>
                </a:lnTo>
                <a:lnTo>
                  <a:pt x="3017" y="261"/>
                </a:lnTo>
                <a:lnTo>
                  <a:pt x="3017" y="276"/>
                </a:lnTo>
                <a:lnTo>
                  <a:pt x="3018" y="289"/>
                </a:lnTo>
                <a:lnTo>
                  <a:pt x="3018" y="284"/>
                </a:lnTo>
                <a:lnTo>
                  <a:pt x="3018" y="277"/>
                </a:lnTo>
                <a:lnTo>
                  <a:pt x="3018" y="284"/>
                </a:lnTo>
                <a:lnTo>
                  <a:pt x="3019" y="279"/>
                </a:lnTo>
                <a:lnTo>
                  <a:pt x="3019" y="253"/>
                </a:lnTo>
                <a:lnTo>
                  <a:pt x="3020" y="285"/>
                </a:lnTo>
                <a:lnTo>
                  <a:pt x="3020" y="278"/>
                </a:lnTo>
                <a:lnTo>
                  <a:pt x="3020" y="268"/>
                </a:lnTo>
                <a:lnTo>
                  <a:pt x="3020" y="280"/>
                </a:lnTo>
                <a:lnTo>
                  <a:pt x="3021" y="283"/>
                </a:lnTo>
                <a:lnTo>
                  <a:pt x="3021" y="266"/>
                </a:lnTo>
                <a:lnTo>
                  <a:pt x="3021" y="276"/>
                </a:lnTo>
                <a:lnTo>
                  <a:pt x="3022" y="284"/>
                </a:lnTo>
                <a:lnTo>
                  <a:pt x="3022" y="296"/>
                </a:lnTo>
                <a:lnTo>
                  <a:pt x="3022" y="282"/>
                </a:lnTo>
                <a:lnTo>
                  <a:pt x="3023" y="280"/>
                </a:lnTo>
                <a:lnTo>
                  <a:pt x="3023" y="246"/>
                </a:lnTo>
                <a:lnTo>
                  <a:pt x="3023" y="216"/>
                </a:lnTo>
                <a:lnTo>
                  <a:pt x="3024" y="231"/>
                </a:lnTo>
                <a:lnTo>
                  <a:pt x="3024" y="227"/>
                </a:lnTo>
                <a:lnTo>
                  <a:pt x="3024" y="219"/>
                </a:lnTo>
                <a:lnTo>
                  <a:pt x="3024" y="228"/>
                </a:lnTo>
                <a:lnTo>
                  <a:pt x="3025" y="248"/>
                </a:lnTo>
                <a:lnTo>
                  <a:pt x="3025" y="247"/>
                </a:lnTo>
                <a:lnTo>
                  <a:pt x="3025" y="240"/>
                </a:lnTo>
                <a:lnTo>
                  <a:pt x="3025" y="228"/>
                </a:lnTo>
                <a:lnTo>
                  <a:pt x="3026" y="243"/>
                </a:lnTo>
                <a:lnTo>
                  <a:pt x="3026" y="242"/>
                </a:lnTo>
                <a:lnTo>
                  <a:pt x="3027" y="245"/>
                </a:lnTo>
                <a:lnTo>
                  <a:pt x="3027" y="262"/>
                </a:lnTo>
                <a:lnTo>
                  <a:pt x="3027" y="254"/>
                </a:lnTo>
                <a:lnTo>
                  <a:pt x="3027" y="240"/>
                </a:lnTo>
                <a:lnTo>
                  <a:pt x="3028" y="242"/>
                </a:lnTo>
                <a:lnTo>
                  <a:pt x="3028" y="233"/>
                </a:lnTo>
                <a:lnTo>
                  <a:pt x="3028" y="238"/>
                </a:lnTo>
                <a:lnTo>
                  <a:pt x="3029" y="239"/>
                </a:lnTo>
                <a:lnTo>
                  <a:pt x="3029" y="268"/>
                </a:lnTo>
                <a:lnTo>
                  <a:pt x="3029" y="260"/>
                </a:lnTo>
                <a:lnTo>
                  <a:pt x="3029" y="243"/>
                </a:lnTo>
                <a:lnTo>
                  <a:pt x="3030" y="259"/>
                </a:lnTo>
                <a:lnTo>
                  <a:pt x="3030" y="269"/>
                </a:lnTo>
                <a:lnTo>
                  <a:pt x="3031" y="260"/>
                </a:lnTo>
                <a:lnTo>
                  <a:pt x="3031" y="280"/>
                </a:lnTo>
                <a:lnTo>
                  <a:pt x="3031" y="329"/>
                </a:lnTo>
                <a:lnTo>
                  <a:pt x="3031" y="293"/>
                </a:lnTo>
                <a:lnTo>
                  <a:pt x="3032" y="264"/>
                </a:lnTo>
                <a:lnTo>
                  <a:pt x="3032" y="286"/>
                </a:lnTo>
                <a:lnTo>
                  <a:pt x="3032" y="282"/>
                </a:lnTo>
                <a:lnTo>
                  <a:pt x="3033" y="303"/>
                </a:lnTo>
                <a:lnTo>
                  <a:pt x="3033" y="309"/>
                </a:lnTo>
                <a:lnTo>
                  <a:pt x="3033" y="321"/>
                </a:lnTo>
                <a:lnTo>
                  <a:pt x="3034" y="299"/>
                </a:lnTo>
                <a:lnTo>
                  <a:pt x="3034" y="291"/>
                </a:lnTo>
                <a:lnTo>
                  <a:pt x="3034" y="273"/>
                </a:lnTo>
                <a:lnTo>
                  <a:pt x="3035" y="282"/>
                </a:lnTo>
                <a:lnTo>
                  <a:pt x="3035" y="284"/>
                </a:lnTo>
                <a:lnTo>
                  <a:pt x="3035" y="279"/>
                </a:lnTo>
                <a:lnTo>
                  <a:pt x="3035" y="295"/>
                </a:lnTo>
                <a:lnTo>
                  <a:pt x="3036" y="284"/>
                </a:lnTo>
                <a:lnTo>
                  <a:pt x="3036" y="292"/>
                </a:lnTo>
                <a:lnTo>
                  <a:pt x="3036" y="295"/>
                </a:lnTo>
                <a:lnTo>
                  <a:pt x="3036" y="301"/>
                </a:lnTo>
                <a:lnTo>
                  <a:pt x="3037" y="295"/>
                </a:lnTo>
                <a:lnTo>
                  <a:pt x="3037" y="293"/>
                </a:lnTo>
                <a:lnTo>
                  <a:pt x="3038" y="277"/>
                </a:lnTo>
                <a:lnTo>
                  <a:pt x="3038" y="299"/>
                </a:lnTo>
                <a:lnTo>
                  <a:pt x="3038" y="281"/>
                </a:lnTo>
                <a:lnTo>
                  <a:pt x="3038" y="273"/>
                </a:lnTo>
                <a:lnTo>
                  <a:pt x="3039" y="285"/>
                </a:lnTo>
                <a:lnTo>
                  <a:pt x="3039" y="295"/>
                </a:lnTo>
                <a:lnTo>
                  <a:pt x="3039" y="274"/>
                </a:lnTo>
                <a:lnTo>
                  <a:pt x="3040" y="290"/>
                </a:lnTo>
                <a:lnTo>
                  <a:pt x="3040" y="307"/>
                </a:lnTo>
                <a:lnTo>
                  <a:pt x="3040" y="297"/>
                </a:lnTo>
                <a:lnTo>
                  <a:pt x="3040" y="291"/>
                </a:lnTo>
                <a:lnTo>
                  <a:pt x="3041" y="277"/>
                </a:lnTo>
                <a:lnTo>
                  <a:pt x="3041" y="299"/>
                </a:lnTo>
                <a:lnTo>
                  <a:pt x="3042" y="268"/>
                </a:lnTo>
                <a:lnTo>
                  <a:pt x="3042" y="275"/>
                </a:lnTo>
                <a:lnTo>
                  <a:pt x="3042" y="286"/>
                </a:lnTo>
                <a:lnTo>
                  <a:pt x="3042" y="280"/>
                </a:lnTo>
                <a:lnTo>
                  <a:pt x="3043" y="267"/>
                </a:lnTo>
                <a:lnTo>
                  <a:pt x="3043" y="258"/>
                </a:lnTo>
                <a:lnTo>
                  <a:pt x="3043" y="256"/>
                </a:lnTo>
                <a:lnTo>
                  <a:pt x="3044" y="257"/>
                </a:lnTo>
                <a:lnTo>
                  <a:pt x="3044" y="257"/>
                </a:lnTo>
                <a:lnTo>
                  <a:pt x="3044" y="286"/>
                </a:lnTo>
                <a:lnTo>
                  <a:pt x="3045" y="282"/>
                </a:lnTo>
                <a:lnTo>
                  <a:pt x="3045" y="263"/>
                </a:lnTo>
                <a:lnTo>
                  <a:pt x="3045" y="259"/>
                </a:lnTo>
                <a:lnTo>
                  <a:pt x="3046" y="247"/>
                </a:lnTo>
                <a:lnTo>
                  <a:pt x="3046" y="239"/>
                </a:lnTo>
                <a:lnTo>
                  <a:pt x="3046" y="268"/>
                </a:lnTo>
                <a:lnTo>
                  <a:pt x="3046" y="260"/>
                </a:lnTo>
                <a:lnTo>
                  <a:pt x="3047" y="280"/>
                </a:lnTo>
                <a:lnTo>
                  <a:pt x="3047" y="272"/>
                </a:lnTo>
                <a:lnTo>
                  <a:pt x="3047" y="264"/>
                </a:lnTo>
                <a:lnTo>
                  <a:pt x="3048" y="262"/>
                </a:lnTo>
                <a:lnTo>
                  <a:pt x="3048" y="261"/>
                </a:lnTo>
                <a:lnTo>
                  <a:pt x="3048" y="280"/>
                </a:lnTo>
                <a:lnTo>
                  <a:pt x="3049" y="297"/>
                </a:lnTo>
                <a:lnTo>
                  <a:pt x="3049" y="317"/>
                </a:lnTo>
                <a:lnTo>
                  <a:pt x="3049" y="274"/>
                </a:lnTo>
                <a:lnTo>
                  <a:pt x="3050" y="295"/>
                </a:lnTo>
                <a:lnTo>
                  <a:pt x="3050" y="327"/>
                </a:lnTo>
                <a:lnTo>
                  <a:pt x="3050" y="306"/>
                </a:lnTo>
                <a:lnTo>
                  <a:pt x="3050" y="315"/>
                </a:lnTo>
                <a:lnTo>
                  <a:pt x="3051" y="343"/>
                </a:lnTo>
                <a:lnTo>
                  <a:pt x="3051" y="335"/>
                </a:lnTo>
                <a:lnTo>
                  <a:pt x="3051" y="311"/>
                </a:lnTo>
                <a:lnTo>
                  <a:pt x="3051" y="311"/>
                </a:lnTo>
                <a:lnTo>
                  <a:pt x="3052" y="299"/>
                </a:lnTo>
                <a:lnTo>
                  <a:pt x="3052" y="310"/>
                </a:lnTo>
                <a:lnTo>
                  <a:pt x="3053" y="328"/>
                </a:lnTo>
                <a:lnTo>
                  <a:pt x="3053" y="280"/>
                </a:lnTo>
                <a:lnTo>
                  <a:pt x="3053" y="290"/>
                </a:lnTo>
                <a:lnTo>
                  <a:pt x="3053" y="265"/>
                </a:lnTo>
                <a:lnTo>
                  <a:pt x="3054" y="295"/>
                </a:lnTo>
                <a:lnTo>
                  <a:pt x="3054" y="269"/>
                </a:lnTo>
                <a:lnTo>
                  <a:pt x="3054" y="265"/>
                </a:lnTo>
                <a:lnTo>
                  <a:pt x="3055" y="234"/>
                </a:lnTo>
                <a:lnTo>
                  <a:pt x="3055" y="241"/>
                </a:lnTo>
                <a:lnTo>
                  <a:pt x="3055" y="251"/>
                </a:lnTo>
                <a:lnTo>
                  <a:pt x="3056" y="270"/>
                </a:lnTo>
                <a:lnTo>
                  <a:pt x="3056" y="270"/>
                </a:lnTo>
                <a:lnTo>
                  <a:pt x="3056" y="270"/>
                </a:lnTo>
                <a:lnTo>
                  <a:pt x="3057" y="274"/>
                </a:lnTo>
                <a:lnTo>
                  <a:pt x="3057" y="263"/>
                </a:lnTo>
                <a:lnTo>
                  <a:pt x="3057" y="261"/>
                </a:lnTo>
                <a:lnTo>
                  <a:pt x="3057" y="263"/>
                </a:lnTo>
                <a:lnTo>
                  <a:pt x="3058" y="272"/>
                </a:lnTo>
                <a:lnTo>
                  <a:pt x="3058" y="275"/>
                </a:lnTo>
                <a:lnTo>
                  <a:pt x="3058" y="248"/>
                </a:lnTo>
                <a:lnTo>
                  <a:pt x="3059" y="287"/>
                </a:lnTo>
                <a:lnTo>
                  <a:pt x="3059" y="285"/>
                </a:lnTo>
                <a:lnTo>
                  <a:pt x="3059" y="292"/>
                </a:lnTo>
                <a:lnTo>
                  <a:pt x="3060" y="274"/>
                </a:lnTo>
                <a:lnTo>
                  <a:pt x="3060" y="267"/>
                </a:lnTo>
                <a:lnTo>
                  <a:pt x="3060" y="269"/>
                </a:lnTo>
                <a:lnTo>
                  <a:pt x="3061" y="266"/>
                </a:lnTo>
                <a:lnTo>
                  <a:pt x="3061" y="252"/>
                </a:lnTo>
                <a:lnTo>
                  <a:pt x="3061" y="245"/>
                </a:lnTo>
                <a:lnTo>
                  <a:pt x="3061" y="259"/>
                </a:lnTo>
                <a:lnTo>
                  <a:pt x="3062" y="258"/>
                </a:lnTo>
                <a:lnTo>
                  <a:pt x="3062" y="270"/>
                </a:lnTo>
                <a:lnTo>
                  <a:pt x="3062" y="268"/>
                </a:lnTo>
                <a:lnTo>
                  <a:pt x="3063" y="282"/>
                </a:lnTo>
                <a:lnTo>
                  <a:pt x="3063" y="255"/>
                </a:lnTo>
                <a:lnTo>
                  <a:pt x="3063" y="279"/>
                </a:lnTo>
                <a:lnTo>
                  <a:pt x="3064" y="262"/>
                </a:lnTo>
                <a:lnTo>
                  <a:pt x="3064" y="274"/>
                </a:lnTo>
                <a:lnTo>
                  <a:pt x="3064" y="268"/>
                </a:lnTo>
                <a:lnTo>
                  <a:pt x="3065" y="257"/>
                </a:lnTo>
                <a:lnTo>
                  <a:pt x="3065" y="252"/>
                </a:lnTo>
                <a:lnTo>
                  <a:pt x="3065" y="239"/>
                </a:lnTo>
                <a:lnTo>
                  <a:pt x="3065" y="240"/>
                </a:lnTo>
                <a:lnTo>
                  <a:pt x="3066" y="256"/>
                </a:lnTo>
                <a:lnTo>
                  <a:pt x="3066" y="262"/>
                </a:lnTo>
                <a:lnTo>
                  <a:pt x="3067" y="254"/>
                </a:lnTo>
                <a:lnTo>
                  <a:pt x="3067" y="252"/>
                </a:lnTo>
                <a:lnTo>
                  <a:pt x="3067" y="247"/>
                </a:lnTo>
                <a:lnTo>
                  <a:pt x="3067" y="263"/>
                </a:lnTo>
                <a:lnTo>
                  <a:pt x="3068" y="247"/>
                </a:lnTo>
                <a:lnTo>
                  <a:pt x="3068" y="230"/>
                </a:lnTo>
                <a:lnTo>
                  <a:pt x="3068" y="222"/>
                </a:lnTo>
                <a:lnTo>
                  <a:pt x="3068" y="230"/>
                </a:lnTo>
                <a:lnTo>
                  <a:pt x="3069" y="230"/>
                </a:lnTo>
                <a:lnTo>
                  <a:pt x="3069" y="228"/>
                </a:lnTo>
                <a:lnTo>
                  <a:pt x="3069" y="227"/>
                </a:lnTo>
                <a:lnTo>
                  <a:pt x="3070" y="241"/>
                </a:lnTo>
                <a:lnTo>
                  <a:pt x="3070" y="236"/>
                </a:lnTo>
                <a:lnTo>
                  <a:pt x="3070" y="228"/>
                </a:lnTo>
                <a:lnTo>
                  <a:pt x="3071" y="240"/>
                </a:lnTo>
                <a:lnTo>
                  <a:pt x="3071" y="243"/>
                </a:lnTo>
                <a:lnTo>
                  <a:pt x="3071" y="219"/>
                </a:lnTo>
                <a:lnTo>
                  <a:pt x="3072" y="218"/>
                </a:lnTo>
                <a:lnTo>
                  <a:pt x="3072" y="258"/>
                </a:lnTo>
                <a:lnTo>
                  <a:pt x="3072" y="237"/>
                </a:lnTo>
                <a:lnTo>
                  <a:pt x="3072" y="244"/>
                </a:lnTo>
                <a:lnTo>
                  <a:pt x="3073" y="257"/>
                </a:lnTo>
                <a:lnTo>
                  <a:pt x="3073" y="282"/>
                </a:lnTo>
                <a:lnTo>
                  <a:pt x="3073" y="260"/>
                </a:lnTo>
                <a:lnTo>
                  <a:pt x="3074" y="272"/>
                </a:lnTo>
                <a:lnTo>
                  <a:pt x="3074" y="253"/>
                </a:lnTo>
                <a:lnTo>
                  <a:pt x="3074" y="251"/>
                </a:lnTo>
                <a:lnTo>
                  <a:pt x="3075" y="236"/>
                </a:lnTo>
                <a:lnTo>
                  <a:pt x="3075" y="229"/>
                </a:lnTo>
                <a:lnTo>
                  <a:pt x="3075" y="208"/>
                </a:lnTo>
                <a:lnTo>
                  <a:pt x="3076" y="236"/>
                </a:lnTo>
                <a:lnTo>
                  <a:pt x="3076" y="235"/>
                </a:lnTo>
                <a:lnTo>
                  <a:pt x="3076" y="263"/>
                </a:lnTo>
                <a:lnTo>
                  <a:pt x="3076" y="228"/>
                </a:lnTo>
                <a:lnTo>
                  <a:pt x="3077" y="230"/>
                </a:lnTo>
                <a:lnTo>
                  <a:pt x="3077" y="221"/>
                </a:lnTo>
                <a:lnTo>
                  <a:pt x="3078" y="211"/>
                </a:lnTo>
                <a:lnTo>
                  <a:pt x="3078" y="206"/>
                </a:lnTo>
                <a:lnTo>
                  <a:pt x="3078" y="208"/>
                </a:lnTo>
                <a:lnTo>
                  <a:pt x="3078" y="226"/>
                </a:lnTo>
                <a:lnTo>
                  <a:pt x="3079" y="254"/>
                </a:lnTo>
                <a:lnTo>
                  <a:pt x="3079" y="221"/>
                </a:lnTo>
                <a:lnTo>
                  <a:pt x="3079" y="242"/>
                </a:lnTo>
                <a:lnTo>
                  <a:pt x="3079" y="287"/>
                </a:lnTo>
                <a:lnTo>
                  <a:pt x="3080" y="272"/>
                </a:lnTo>
                <a:lnTo>
                  <a:pt x="3080" y="279"/>
                </a:lnTo>
                <a:lnTo>
                  <a:pt x="3080" y="265"/>
                </a:lnTo>
                <a:lnTo>
                  <a:pt x="3081" y="294"/>
                </a:lnTo>
                <a:lnTo>
                  <a:pt x="3081" y="299"/>
                </a:lnTo>
                <a:lnTo>
                  <a:pt x="3081" y="320"/>
                </a:lnTo>
                <a:lnTo>
                  <a:pt x="3082" y="307"/>
                </a:lnTo>
                <a:lnTo>
                  <a:pt x="3082" y="293"/>
                </a:lnTo>
                <a:lnTo>
                  <a:pt x="3082" y="284"/>
                </a:lnTo>
                <a:lnTo>
                  <a:pt x="3083" y="281"/>
                </a:lnTo>
                <a:lnTo>
                  <a:pt x="3083" y="297"/>
                </a:lnTo>
                <a:lnTo>
                  <a:pt x="3083" y="287"/>
                </a:lnTo>
                <a:lnTo>
                  <a:pt x="3083" y="287"/>
                </a:lnTo>
                <a:lnTo>
                  <a:pt x="3084" y="291"/>
                </a:lnTo>
                <a:lnTo>
                  <a:pt x="3084" y="289"/>
                </a:lnTo>
                <a:lnTo>
                  <a:pt x="3084" y="277"/>
                </a:lnTo>
                <a:lnTo>
                  <a:pt x="3085" y="235"/>
                </a:lnTo>
                <a:lnTo>
                  <a:pt x="3085" y="237"/>
                </a:lnTo>
                <a:lnTo>
                  <a:pt x="3085" y="239"/>
                </a:lnTo>
                <a:lnTo>
                  <a:pt x="3086" y="252"/>
                </a:lnTo>
                <a:lnTo>
                  <a:pt x="3086" y="269"/>
                </a:lnTo>
                <a:lnTo>
                  <a:pt x="3086" y="260"/>
                </a:lnTo>
                <a:lnTo>
                  <a:pt x="3087" y="231"/>
                </a:lnTo>
                <a:lnTo>
                  <a:pt x="3087" y="221"/>
                </a:lnTo>
                <a:lnTo>
                  <a:pt x="3087" y="227"/>
                </a:lnTo>
                <a:lnTo>
                  <a:pt x="3087" y="217"/>
                </a:lnTo>
                <a:lnTo>
                  <a:pt x="3088" y="232"/>
                </a:lnTo>
                <a:lnTo>
                  <a:pt x="3088" y="266"/>
                </a:lnTo>
                <a:lnTo>
                  <a:pt x="3089" y="282"/>
                </a:lnTo>
                <a:lnTo>
                  <a:pt x="3089" y="277"/>
                </a:lnTo>
                <a:lnTo>
                  <a:pt x="3089" y="279"/>
                </a:lnTo>
                <a:lnTo>
                  <a:pt x="3089" y="270"/>
                </a:lnTo>
                <a:lnTo>
                  <a:pt x="3090" y="285"/>
                </a:lnTo>
                <a:lnTo>
                  <a:pt x="3090" y="274"/>
                </a:lnTo>
                <a:lnTo>
                  <a:pt x="3090" y="250"/>
                </a:lnTo>
                <a:lnTo>
                  <a:pt x="3091" y="260"/>
                </a:lnTo>
                <a:lnTo>
                  <a:pt x="3091" y="259"/>
                </a:lnTo>
                <a:lnTo>
                  <a:pt x="3091" y="259"/>
                </a:lnTo>
                <a:lnTo>
                  <a:pt x="3091" y="271"/>
                </a:lnTo>
                <a:lnTo>
                  <a:pt x="3092" y="306"/>
                </a:lnTo>
                <a:lnTo>
                  <a:pt x="3092" y="276"/>
                </a:lnTo>
                <a:lnTo>
                  <a:pt x="3093" y="307"/>
                </a:lnTo>
                <a:lnTo>
                  <a:pt x="3093" y="307"/>
                </a:lnTo>
                <a:lnTo>
                  <a:pt x="3093" y="315"/>
                </a:lnTo>
                <a:lnTo>
                  <a:pt x="3093" y="331"/>
                </a:lnTo>
                <a:lnTo>
                  <a:pt x="3094" y="343"/>
                </a:lnTo>
                <a:lnTo>
                  <a:pt x="3094" y="314"/>
                </a:lnTo>
                <a:lnTo>
                  <a:pt x="3094" y="317"/>
                </a:lnTo>
                <a:lnTo>
                  <a:pt x="3094" y="315"/>
                </a:lnTo>
                <a:lnTo>
                  <a:pt x="3095" y="288"/>
                </a:lnTo>
                <a:lnTo>
                  <a:pt x="3095" y="274"/>
                </a:lnTo>
                <a:lnTo>
                  <a:pt x="3096" y="275"/>
                </a:lnTo>
                <a:lnTo>
                  <a:pt x="3096" y="336"/>
                </a:lnTo>
                <a:lnTo>
                  <a:pt x="3096" y="296"/>
                </a:lnTo>
                <a:lnTo>
                  <a:pt x="3096" y="265"/>
                </a:lnTo>
                <a:lnTo>
                  <a:pt x="3097" y="274"/>
                </a:lnTo>
                <a:lnTo>
                  <a:pt x="3097" y="283"/>
                </a:lnTo>
                <a:lnTo>
                  <a:pt x="3097" y="291"/>
                </a:lnTo>
                <a:lnTo>
                  <a:pt x="3098" y="286"/>
                </a:lnTo>
                <a:lnTo>
                  <a:pt x="3098" y="301"/>
                </a:lnTo>
                <a:lnTo>
                  <a:pt x="3098" y="297"/>
                </a:lnTo>
                <a:lnTo>
                  <a:pt x="3098" y="283"/>
                </a:lnTo>
                <a:lnTo>
                  <a:pt x="3099" y="296"/>
                </a:lnTo>
                <a:lnTo>
                  <a:pt x="3099" y="303"/>
                </a:lnTo>
                <a:lnTo>
                  <a:pt x="3100" y="289"/>
                </a:lnTo>
                <a:lnTo>
                  <a:pt x="3100" y="305"/>
                </a:lnTo>
                <a:lnTo>
                  <a:pt x="3100" y="310"/>
                </a:lnTo>
                <a:lnTo>
                  <a:pt x="3100" y="313"/>
                </a:lnTo>
                <a:lnTo>
                  <a:pt x="3101" y="312"/>
                </a:lnTo>
                <a:lnTo>
                  <a:pt x="3101" y="300"/>
                </a:lnTo>
                <a:lnTo>
                  <a:pt x="3101" y="300"/>
                </a:lnTo>
                <a:lnTo>
                  <a:pt x="3102" y="311"/>
                </a:lnTo>
                <a:lnTo>
                  <a:pt x="3102" y="291"/>
                </a:lnTo>
                <a:lnTo>
                  <a:pt x="3102" y="278"/>
                </a:lnTo>
                <a:lnTo>
                  <a:pt x="3102" y="279"/>
                </a:lnTo>
                <a:lnTo>
                  <a:pt x="3103" y="272"/>
                </a:lnTo>
                <a:lnTo>
                  <a:pt x="3103" y="259"/>
                </a:lnTo>
                <a:lnTo>
                  <a:pt x="3104" y="253"/>
                </a:lnTo>
                <a:lnTo>
                  <a:pt x="3104" y="273"/>
                </a:lnTo>
                <a:lnTo>
                  <a:pt x="3104" y="271"/>
                </a:lnTo>
                <a:lnTo>
                  <a:pt x="3104" y="275"/>
                </a:lnTo>
                <a:lnTo>
                  <a:pt x="3105" y="290"/>
                </a:lnTo>
                <a:lnTo>
                  <a:pt x="3105" y="317"/>
                </a:lnTo>
                <a:lnTo>
                  <a:pt x="3105" y="315"/>
                </a:lnTo>
                <a:lnTo>
                  <a:pt x="3106" y="303"/>
                </a:lnTo>
                <a:lnTo>
                  <a:pt x="3106" y="279"/>
                </a:lnTo>
                <a:lnTo>
                  <a:pt x="3106" y="275"/>
                </a:lnTo>
                <a:lnTo>
                  <a:pt x="3107" y="304"/>
                </a:lnTo>
                <a:lnTo>
                  <a:pt x="3107" y="302"/>
                </a:lnTo>
                <a:lnTo>
                  <a:pt x="3107" y="272"/>
                </a:lnTo>
                <a:lnTo>
                  <a:pt x="3108" y="274"/>
                </a:lnTo>
                <a:lnTo>
                  <a:pt x="3108" y="279"/>
                </a:lnTo>
                <a:lnTo>
                  <a:pt x="3108" y="283"/>
                </a:lnTo>
                <a:lnTo>
                  <a:pt x="3108" y="312"/>
                </a:lnTo>
                <a:lnTo>
                  <a:pt x="3109" y="285"/>
                </a:lnTo>
                <a:lnTo>
                  <a:pt x="3109" y="275"/>
                </a:lnTo>
                <a:lnTo>
                  <a:pt x="3109" y="263"/>
                </a:lnTo>
                <a:lnTo>
                  <a:pt x="3109" y="272"/>
                </a:lnTo>
                <a:lnTo>
                  <a:pt x="3110" y="281"/>
                </a:lnTo>
                <a:lnTo>
                  <a:pt x="3110" y="283"/>
                </a:lnTo>
                <a:lnTo>
                  <a:pt x="3111" y="264"/>
                </a:lnTo>
                <a:lnTo>
                  <a:pt x="3111" y="267"/>
                </a:lnTo>
                <a:lnTo>
                  <a:pt x="3111" y="275"/>
                </a:lnTo>
                <a:lnTo>
                  <a:pt x="3111" y="271"/>
                </a:lnTo>
                <a:lnTo>
                  <a:pt x="3112" y="281"/>
                </a:lnTo>
                <a:lnTo>
                  <a:pt x="3112" y="300"/>
                </a:lnTo>
                <a:lnTo>
                  <a:pt x="3112" y="275"/>
                </a:lnTo>
                <a:lnTo>
                  <a:pt x="3113" y="254"/>
                </a:lnTo>
                <a:lnTo>
                  <a:pt x="3113" y="270"/>
                </a:lnTo>
                <a:lnTo>
                  <a:pt x="3113" y="276"/>
                </a:lnTo>
                <a:lnTo>
                  <a:pt x="3113" y="301"/>
                </a:lnTo>
                <a:lnTo>
                  <a:pt x="3114" y="272"/>
                </a:lnTo>
                <a:lnTo>
                  <a:pt x="3114" y="279"/>
                </a:lnTo>
                <a:lnTo>
                  <a:pt x="3115" y="284"/>
                </a:lnTo>
                <a:lnTo>
                  <a:pt x="3115" y="281"/>
                </a:lnTo>
                <a:lnTo>
                  <a:pt x="3115" y="296"/>
                </a:lnTo>
                <a:lnTo>
                  <a:pt x="3115" y="326"/>
                </a:lnTo>
                <a:lnTo>
                  <a:pt x="3116" y="301"/>
                </a:lnTo>
                <a:lnTo>
                  <a:pt x="3116" y="298"/>
                </a:lnTo>
                <a:lnTo>
                  <a:pt x="3116" y="284"/>
                </a:lnTo>
                <a:lnTo>
                  <a:pt x="3117" y="292"/>
                </a:lnTo>
                <a:lnTo>
                  <a:pt x="3117" y="270"/>
                </a:lnTo>
                <a:lnTo>
                  <a:pt x="3117" y="253"/>
                </a:lnTo>
                <a:lnTo>
                  <a:pt x="3118" y="251"/>
                </a:lnTo>
                <a:lnTo>
                  <a:pt x="3118" y="236"/>
                </a:lnTo>
                <a:lnTo>
                  <a:pt x="3118" y="254"/>
                </a:lnTo>
                <a:lnTo>
                  <a:pt x="3119" y="238"/>
                </a:lnTo>
                <a:lnTo>
                  <a:pt x="3119" y="224"/>
                </a:lnTo>
                <a:lnTo>
                  <a:pt x="3119" y="221"/>
                </a:lnTo>
                <a:lnTo>
                  <a:pt x="3119" y="224"/>
                </a:lnTo>
                <a:lnTo>
                  <a:pt x="3120" y="224"/>
                </a:lnTo>
                <a:lnTo>
                  <a:pt x="3120" y="224"/>
                </a:lnTo>
                <a:lnTo>
                  <a:pt x="3120" y="252"/>
                </a:lnTo>
                <a:lnTo>
                  <a:pt x="3120" y="230"/>
                </a:lnTo>
                <a:lnTo>
                  <a:pt x="3121" y="228"/>
                </a:lnTo>
                <a:lnTo>
                  <a:pt x="3121" y="262"/>
                </a:lnTo>
                <a:lnTo>
                  <a:pt x="3122" y="269"/>
                </a:lnTo>
                <a:lnTo>
                  <a:pt x="3122" y="261"/>
                </a:lnTo>
                <a:lnTo>
                  <a:pt x="3122" y="264"/>
                </a:lnTo>
                <a:lnTo>
                  <a:pt x="3122" y="256"/>
                </a:lnTo>
                <a:lnTo>
                  <a:pt x="3123" y="244"/>
                </a:lnTo>
                <a:lnTo>
                  <a:pt x="3123" y="220"/>
                </a:lnTo>
                <a:lnTo>
                  <a:pt x="3123" y="220"/>
                </a:lnTo>
                <a:lnTo>
                  <a:pt x="3124" y="242"/>
                </a:lnTo>
                <a:lnTo>
                  <a:pt x="3124" y="264"/>
                </a:lnTo>
                <a:lnTo>
                  <a:pt x="3124" y="291"/>
                </a:lnTo>
                <a:lnTo>
                  <a:pt x="3124" y="258"/>
                </a:lnTo>
                <a:lnTo>
                  <a:pt x="3125" y="252"/>
                </a:lnTo>
                <a:lnTo>
                  <a:pt x="3125" y="234"/>
                </a:lnTo>
                <a:lnTo>
                  <a:pt x="3126" y="231"/>
                </a:lnTo>
                <a:lnTo>
                  <a:pt x="3126" y="233"/>
                </a:lnTo>
                <a:lnTo>
                  <a:pt x="3126" y="226"/>
                </a:lnTo>
                <a:lnTo>
                  <a:pt x="3126" y="220"/>
                </a:lnTo>
                <a:lnTo>
                  <a:pt x="3127" y="226"/>
                </a:lnTo>
                <a:lnTo>
                  <a:pt x="3127" y="213"/>
                </a:lnTo>
                <a:lnTo>
                  <a:pt x="3127" y="243"/>
                </a:lnTo>
                <a:lnTo>
                  <a:pt x="3128" y="268"/>
                </a:lnTo>
                <a:lnTo>
                  <a:pt x="3128" y="269"/>
                </a:lnTo>
                <a:lnTo>
                  <a:pt x="3128" y="249"/>
                </a:lnTo>
                <a:lnTo>
                  <a:pt x="3129" y="262"/>
                </a:lnTo>
                <a:lnTo>
                  <a:pt x="3129" y="240"/>
                </a:lnTo>
                <a:lnTo>
                  <a:pt x="3129" y="266"/>
                </a:lnTo>
                <a:lnTo>
                  <a:pt x="3130" y="264"/>
                </a:lnTo>
                <a:lnTo>
                  <a:pt x="3130" y="263"/>
                </a:lnTo>
                <a:lnTo>
                  <a:pt x="3130" y="264"/>
                </a:lnTo>
                <a:lnTo>
                  <a:pt x="3130" y="251"/>
                </a:lnTo>
                <a:lnTo>
                  <a:pt x="3131" y="250"/>
                </a:lnTo>
                <a:lnTo>
                  <a:pt x="3131" y="237"/>
                </a:lnTo>
                <a:lnTo>
                  <a:pt x="3131" y="220"/>
                </a:lnTo>
                <a:lnTo>
                  <a:pt x="3132" y="252"/>
                </a:lnTo>
                <a:lnTo>
                  <a:pt x="3132" y="242"/>
                </a:lnTo>
                <a:lnTo>
                  <a:pt x="3132" y="227"/>
                </a:lnTo>
                <a:lnTo>
                  <a:pt x="3133" y="245"/>
                </a:lnTo>
                <a:lnTo>
                  <a:pt x="3133" y="218"/>
                </a:lnTo>
                <a:lnTo>
                  <a:pt x="3133" y="217"/>
                </a:lnTo>
                <a:lnTo>
                  <a:pt x="3134" y="223"/>
                </a:lnTo>
                <a:lnTo>
                  <a:pt x="3134" y="213"/>
                </a:lnTo>
                <a:lnTo>
                  <a:pt x="3134" y="214"/>
                </a:lnTo>
                <a:lnTo>
                  <a:pt x="3134" y="212"/>
                </a:lnTo>
                <a:lnTo>
                  <a:pt x="3135" y="228"/>
                </a:lnTo>
                <a:lnTo>
                  <a:pt x="3135" y="208"/>
                </a:lnTo>
                <a:lnTo>
                  <a:pt x="3135" y="192"/>
                </a:lnTo>
                <a:lnTo>
                  <a:pt x="3135" y="206"/>
                </a:lnTo>
                <a:lnTo>
                  <a:pt x="3136" y="216"/>
                </a:lnTo>
                <a:lnTo>
                  <a:pt x="3136" y="221"/>
                </a:lnTo>
                <a:lnTo>
                  <a:pt x="3137" y="258"/>
                </a:lnTo>
                <a:lnTo>
                  <a:pt x="3137" y="232"/>
                </a:lnTo>
                <a:lnTo>
                  <a:pt x="3137" y="229"/>
                </a:lnTo>
                <a:lnTo>
                  <a:pt x="3137" y="208"/>
                </a:lnTo>
                <a:lnTo>
                  <a:pt x="3138" y="206"/>
                </a:lnTo>
                <a:lnTo>
                  <a:pt x="3138" y="233"/>
                </a:lnTo>
                <a:lnTo>
                  <a:pt x="3138" y="248"/>
                </a:lnTo>
                <a:lnTo>
                  <a:pt x="3139" y="236"/>
                </a:lnTo>
                <a:lnTo>
                  <a:pt x="3139" y="233"/>
                </a:lnTo>
                <a:lnTo>
                  <a:pt x="3139" y="246"/>
                </a:lnTo>
                <a:lnTo>
                  <a:pt x="3140" y="226"/>
                </a:lnTo>
                <a:lnTo>
                  <a:pt x="3140" y="222"/>
                </a:lnTo>
                <a:lnTo>
                  <a:pt x="3140" y="236"/>
                </a:lnTo>
                <a:lnTo>
                  <a:pt x="3141" y="243"/>
                </a:lnTo>
                <a:lnTo>
                  <a:pt x="3141" y="260"/>
                </a:lnTo>
                <a:lnTo>
                  <a:pt x="3141" y="220"/>
                </a:lnTo>
                <a:lnTo>
                  <a:pt x="3141" y="225"/>
                </a:lnTo>
                <a:lnTo>
                  <a:pt x="3142" y="212"/>
                </a:lnTo>
                <a:lnTo>
                  <a:pt x="3142" y="223"/>
                </a:lnTo>
                <a:lnTo>
                  <a:pt x="3142" y="238"/>
                </a:lnTo>
                <a:lnTo>
                  <a:pt x="3143" y="252"/>
                </a:lnTo>
                <a:lnTo>
                  <a:pt x="3143" y="263"/>
                </a:lnTo>
                <a:lnTo>
                  <a:pt x="3143" y="262"/>
                </a:lnTo>
                <a:lnTo>
                  <a:pt x="3144" y="246"/>
                </a:lnTo>
                <a:lnTo>
                  <a:pt x="3144" y="269"/>
                </a:lnTo>
                <a:lnTo>
                  <a:pt x="3144" y="273"/>
                </a:lnTo>
                <a:lnTo>
                  <a:pt x="3145" y="271"/>
                </a:lnTo>
                <a:lnTo>
                  <a:pt x="3145" y="295"/>
                </a:lnTo>
                <a:lnTo>
                  <a:pt x="3145" y="298"/>
                </a:lnTo>
                <a:lnTo>
                  <a:pt x="3145" y="276"/>
                </a:lnTo>
                <a:lnTo>
                  <a:pt x="3146" y="257"/>
                </a:lnTo>
                <a:lnTo>
                  <a:pt x="3146" y="256"/>
                </a:lnTo>
                <a:lnTo>
                  <a:pt x="3146" y="271"/>
                </a:lnTo>
                <a:lnTo>
                  <a:pt x="3147" y="282"/>
                </a:lnTo>
                <a:lnTo>
                  <a:pt x="3147" y="255"/>
                </a:lnTo>
                <a:lnTo>
                  <a:pt x="3147" y="285"/>
                </a:lnTo>
                <a:lnTo>
                  <a:pt x="3148" y="283"/>
                </a:lnTo>
                <a:lnTo>
                  <a:pt x="3148" y="289"/>
                </a:lnTo>
                <a:lnTo>
                  <a:pt x="3148" y="305"/>
                </a:lnTo>
                <a:lnTo>
                  <a:pt x="3149" y="276"/>
                </a:lnTo>
                <a:lnTo>
                  <a:pt x="3149" y="262"/>
                </a:lnTo>
                <a:lnTo>
                  <a:pt x="3149" y="301"/>
                </a:lnTo>
                <a:lnTo>
                  <a:pt x="3149" y="276"/>
                </a:lnTo>
                <a:lnTo>
                  <a:pt x="3150" y="289"/>
                </a:lnTo>
                <a:lnTo>
                  <a:pt x="3150" y="274"/>
                </a:lnTo>
                <a:lnTo>
                  <a:pt x="3151" y="274"/>
                </a:lnTo>
                <a:lnTo>
                  <a:pt x="3151" y="279"/>
                </a:lnTo>
                <a:lnTo>
                  <a:pt x="3151" y="282"/>
                </a:lnTo>
                <a:lnTo>
                  <a:pt x="3151" y="273"/>
                </a:lnTo>
                <a:lnTo>
                  <a:pt x="3152" y="296"/>
                </a:lnTo>
                <a:lnTo>
                  <a:pt x="3152" y="302"/>
                </a:lnTo>
                <a:lnTo>
                  <a:pt x="3152" y="275"/>
                </a:lnTo>
                <a:lnTo>
                  <a:pt x="3152" y="286"/>
                </a:lnTo>
                <a:lnTo>
                  <a:pt x="3153" y="288"/>
                </a:lnTo>
                <a:lnTo>
                  <a:pt x="3153" y="274"/>
                </a:lnTo>
                <a:lnTo>
                  <a:pt x="3153" y="271"/>
                </a:lnTo>
                <a:lnTo>
                  <a:pt x="3154" y="265"/>
                </a:lnTo>
                <a:lnTo>
                  <a:pt x="3154" y="271"/>
                </a:lnTo>
                <a:lnTo>
                  <a:pt x="3154" y="240"/>
                </a:lnTo>
                <a:lnTo>
                  <a:pt x="3155" y="240"/>
                </a:lnTo>
                <a:lnTo>
                  <a:pt x="3155" y="238"/>
                </a:lnTo>
                <a:lnTo>
                  <a:pt x="3155" y="250"/>
                </a:lnTo>
                <a:lnTo>
                  <a:pt x="3156" y="238"/>
                </a:lnTo>
                <a:lnTo>
                  <a:pt x="3156" y="234"/>
                </a:lnTo>
                <a:lnTo>
                  <a:pt x="3156" y="244"/>
                </a:lnTo>
                <a:lnTo>
                  <a:pt x="3156" y="244"/>
                </a:lnTo>
                <a:lnTo>
                  <a:pt x="3157" y="247"/>
                </a:lnTo>
                <a:lnTo>
                  <a:pt x="3157" y="225"/>
                </a:lnTo>
                <a:lnTo>
                  <a:pt x="3157" y="246"/>
                </a:lnTo>
                <a:lnTo>
                  <a:pt x="3158" y="248"/>
                </a:lnTo>
                <a:lnTo>
                  <a:pt x="3158" y="250"/>
                </a:lnTo>
                <a:lnTo>
                  <a:pt x="3158" y="274"/>
                </a:lnTo>
                <a:lnTo>
                  <a:pt x="3159" y="255"/>
                </a:lnTo>
                <a:lnTo>
                  <a:pt x="3159" y="262"/>
                </a:lnTo>
                <a:lnTo>
                  <a:pt x="3159" y="259"/>
                </a:lnTo>
                <a:lnTo>
                  <a:pt x="3160" y="257"/>
                </a:lnTo>
                <a:lnTo>
                  <a:pt x="3160" y="273"/>
                </a:lnTo>
                <a:lnTo>
                  <a:pt x="3160" y="286"/>
                </a:lnTo>
                <a:lnTo>
                  <a:pt x="3160" y="294"/>
                </a:lnTo>
                <a:lnTo>
                  <a:pt x="3161" y="285"/>
                </a:lnTo>
                <a:lnTo>
                  <a:pt x="3161" y="274"/>
                </a:lnTo>
                <a:lnTo>
                  <a:pt x="3162" y="268"/>
                </a:lnTo>
                <a:lnTo>
                  <a:pt x="3162" y="274"/>
                </a:lnTo>
                <a:lnTo>
                  <a:pt x="3162" y="259"/>
                </a:lnTo>
                <a:lnTo>
                  <a:pt x="3162" y="287"/>
                </a:lnTo>
                <a:lnTo>
                  <a:pt x="3163" y="273"/>
                </a:lnTo>
                <a:lnTo>
                  <a:pt x="3163" y="285"/>
                </a:lnTo>
                <a:lnTo>
                  <a:pt x="3163" y="288"/>
                </a:lnTo>
                <a:lnTo>
                  <a:pt x="3164" y="288"/>
                </a:lnTo>
                <a:lnTo>
                  <a:pt x="3164" y="281"/>
                </a:lnTo>
                <a:lnTo>
                  <a:pt x="3164" y="299"/>
                </a:lnTo>
                <a:lnTo>
                  <a:pt x="3164" y="295"/>
                </a:lnTo>
                <a:lnTo>
                  <a:pt x="3165" y="284"/>
                </a:lnTo>
                <a:lnTo>
                  <a:pt x="3165" y="284"/>
                </a:lnTo>
                <a:lnTo>
                  <a:pt x="3166" y="286"/>
                </a:lnTo>
                <a:lnTo>
                  <a:pt x="3166" y="286"/>
                </a:lnTo>
                <a:lnTo>
                  <a:pt x="3166" y="258"/>
                </a:lnTo>
                <a:lnTo>
                  <a:pt x="3166" y="245"/>
                </a:lnTo>
                <a:lnTo>
                  <a:pt x="3167" y="255"/>
                </a:lnTo>
                <a:lnTo>
                  <a:pt x="3167" y="277"/>
                </a:lnTo>
                <a:lnTo>
                  <a:pt x="3167" y="261"/>
                </a:lnTo>
                <a:lnTo>
                  <a:pt x="3167" y="268"/>
                </a:lnTo>
                <a:lnTo>
                  <a:pt x="3168" y="260"/>
                </a:lnTo>
                <a:lnTo>
                  <a:pt x="3168" y="262"/>
                </a:lnTo>
                <a:lnTo>
                  <a:pt x="3169" y="268"/>
                </a:lnTo>
                <a:lnTo>
                  <a:pt x="3169" y="260"/>
                </a:lnTo>
                <a:lnTo>
                  <a:pt x="3169" y="261"/>
                </a:lnTo>
                <a:lnTo>
                  <a:pt x="3169" y="263"/>
                </a:lnTo>
                <a:lnTo>
                  <a:pt x="3170" y="256"/>
                </a:lnTo>
                <a:lnTo>
                  <a:pt x="3170" y="277"/>
                </a:lnTo>
                <a:lnTo>
                  <a:pt x="3170" y="278"/>
                </a:lnTo>
                <a:lnTo>
                  <a:pt x="3171" y="281"/>
                </a:lnTo>
                <a:lnTo>
                  <a:pt x="3171" y="282"/>
                </a:lnTo>
                <a:lnTo>
                  <a:pt x="3171" y="248"/>
                </a:lnTo>
                <a:lnTo>
                  <a:pt x="3171" y="254"/>
                </a:lnTo>
                <a:lnTo>
                  <a:pt x="3172" y="239"/>
                </a:lnTo>
                <a:lnTo>
                  <a:pt x="3172" y="244"/>
                </a:lnTo>
                <a:lnTo>
                  <a:pt x="3173" y="270"/>
                </a:lnTo>
                <a:lnTo>
                  <a:pt x="3173" y="247"/>
                </a:lnTo>
                <a:lnTo>
                  <a:pt x="3173" y="253"/>
                </a:lnTo>
                <a:lnTo>
                  <a:pt x="3173" y="244"/>
                </a:lnTo>
                <a:lnTo>
                  <a:pt x="3174" y="239"/>
                </a:lnTo>
                <a:lnTo>
                  <a:pt x="3174" y="241"/>
                </a:lnTo>
                <a:lnTo>
                  <a:pt x="3174" y="243"/>
                </a:lnTo>
                <a:lnTo>
                  <a:pt x="3175" y="259"/>
                </a:lnTo>
                <a:lnTo>
                  <a:pt x="3175" y="272"/>
                </a:lnTo>
                <a:lnTo>
                  <a:pt x="3175" y="247"/>
                </a:lnTo>
                <a:lnTo>
                  <a:pt x="3175" y="224"/>
                </a:lnTo>
                <a:lnTo>
                  <a:pt x="3176" y="255"/>
                </a:lnTo>
                <a:lnTo>
                  <a:pt x="3176" y="242"/>
                </a:lnTo>
                <a:lnTo>
                  <a:pt x="3177" y="262"/>
                </a:lnTo>
                <a:lnTo>
                  <a:pt x="3177" y="266"/>
                </a:lnTo>
                <a:lnTo>
                  <a:pt x="3177" y="255"/>
                </a:lnTo>
                <a:lnTo>
                  <a:pt x="3177" y="256"/>
                </a:lnTo>
                <a:lnTo>
                  <a:pt x="3178" y="254"/>
                </a:lnTo>
                <a:lnTo>
                  <a:pt x="3178" y="237"/>
                </a:lnTo>
                <a:lnTo>
                  <a:pt x="3178" y="252"/>
                </a:lnTo>
                <a:lnTo>
                  <a:pt x="3178" y="259"/>
                </a:lnTo>
                <a:lnTo>
                  <a:pt x="3179" y="279"/>
                </a:lnTo>
                <a:lnTo>
                  <a:pt x="3179" y="292"/>
                </a:lnTo>
                <a:lnTo>
                  <a:pt x="3180" y="288"/>
                </a:lnTo>
                <a:lnTo>
                  <a:pt x="3180" y="296"/>
                </a:lnTo>
                <a:lnTo>
                  <a:pt x="3180" y="301"/>
                </a:lnTo>
                <a:lnTo>
                  <a:pt x="3180" y="325"/>
                </a:lnTo>
                <a:lnTo>
                  <a:pt x="3181" y="314"/>
                </a:lnTo>
                <a:lnTo>
                  <a:pt x="3181" y="315"/>
                </a:lnTo>
                <a:lnTo>
                  <a:pt x="3181" y="318"/>
                </a:lnTo>
                <a:lnTo>
                  <a:pt x="3182" y="321"/>
                </a:lnTo>
                <a:lnTo>
                  <a:pt x="3182" y="336"/>
                </a:lnTo>
                <a:lnTo>
                  <a:pt x="3182" y="337"/>
                </a:lnTo>
                <a:lnTo>
                  <a:pt x="3182" y="321"/>
                </a:lnTo>
                <a:lnTo>
                  <a:pt x="3183" y="307"/>
                </a:lnTo>
                <a:lnTo>
                  <a:pt x="3183" y="297"/>
                </a:lnTo>
                <a:lnTo>
                  <a:pt x="3184" y="275"/>
                </a:lnTo>
                <a:lnTo>
                  <a:pt x="3184" y="248"/>
                </a:lnTo>
                <a:lnTo>
                  <a:pt x="3184" y="252"/>
                </a:lnTo>
                <a:lnTo>
                  <a:pt x="3184" y="244"/>
                </a:lnTo>
                <a:lnTo>
                  <a:pt x="3185" y="246"/>
                </a:lnTo>
                <a:lnTo>
                  <a:pt x="3185" y="252"/>
                </a:lnTo>
                <a:lnTo>
                  <a:pt x="3185" y="256"/>
                </a:lnTo>
                <a:lnTo>
                  <a:pt x="3186" y="252"/>
                </a:lnTo>
                <a:lnTo>
                  <a:pt x="3186" y="255"/>
                </a:lnTo>
                <a:lnTo>
                  <a:pt x="3186" y="271"/>
                </a:lnTo>
                <a:lnTo>
                  <a:pt x="3186" y="256"/>
                </a:lnTo>
                <a:lnTo>
                  <a:pt x="3187" y="241"/>
                </a:lnTo>
                <a:lnTo>
                  <a:pt x="3187" y="256"/>
                </a:lnTo>
                <a:lnTo>
                  <a:pt x="3188" y="238"/>
                </a:lnTo>
                <a:lnTo>
                  <a:pt x="3188" y="244"/>
                </a:lnTo>
                <a:lnTo>
                  <a:pt x="3188" y="259"/>
                </a:lnTo>
                <a:lnTo>
                  <a:pt x="3188" y="277"/>
                </a:lnTo>
                <a:lnTo>
                  <a:pt x="3189" y="268"/>
                </a:lnTo>
                <a:lnTo>
                  <a:pt x="3189" y="285"/>
                </a:lnTo>
                <a:lnTo>
                  <a:pt x="3189" y="267"/>
                </a:lnTo>
                <a:lnTo>
                  <a:pt x="3190" y="268"/>
                </a:lnTo>
                <a:lnTo>
                  <a:pt x="3190" y="270"/>
                </a:lnTo>
                <a:lnTo>
                  <a:pt x="3190" y="254"/>
                </a:lnTo>
                <a:lnTo>
                  <a:pt x="3191" y="241"/>
                </a:lnTo>
                <a:lnTo>
                  <a:pt x="3191" y="244"/>
                </a:lnTo>
                <a:lnTo>
                  <a:pt x="3191" y="241"/>
                </a:lnTo>
                <a:lnTo>
                  <a:pt x="3192" y="226"/>
                </a:lnTo>
                <a:lnTo>
                  <a:pt x="3192" y="229"/>
                </a:lnTo>
                <a:lnTo>
                  <a:pt x="3192" y="254"/>
                </a:lnTo>
                <a:lnTo>
                  <a:pt x="3192" y="241"/>
                </a:lnTo>
                <a:lnTo>
                  <a:pt x="3193" y="248"/>
                </a:lnTo>
                <a:lnTo>
                  <a:pt x="3193" y="231"/>
                </a:lnTo>
                <a:lnTo>
                  <a:pt x="3193" y="238"/>
                </a:lnTo>
                <a:lnTo>
                  <a:pt x="3193" y="263"/>
                </a:lnTo>
                <a:lnTo>
                  <a:pt x="3194" y="250"/>
                </a:lnTo>
                <a:lnTo>
                  <a:pt x="3194" y="258"/>
                </a:lnTo>
                <a:lnTo>
                  <a:pt x="3195" y="256"/>
                </a:lnTo>
                <a:lnTo>
                  <a:pt x="3195" y="249"/>
                </a:lnTo>
                <a:lnTo>
                  <a:pt x="3195" y="232"/>
                </a:lnTo>
                <a:lnTo>
                  <a:pt x="3195" y="249"/>
                </a:lnTo>
                <a:lnTo>
                  <a:pt x="3196" y="240"/>
                </a:lnTo>
                <a:lnTo>
                  <a:pt x="3196" y="247"/>
                </a:lnTo>
                <a:lnTo>
                  <a:pt x="3196" y="245"/>
                </a:lnTo>
                <a:lnTo>
                  <a:pt x="3197" y="240"/>
                </a:lnTo>
                <a:lnTo>
                  <a:pt x="3197" y="229"/>
                </a:lnTo>
                <a:lnTo>
                  <a:pt x="3197" y="224"/>
                </a:lnTo>
                <a:lnTo>
                  <a:pt x="3197" y="234"/>
                </a:lnTo>
                <a:lnTo>
                  <a:pt x="3198" y="222"/>
                </a:lnTo>
                <a:lnTo>
                  <a:pt x="3198" y="230"/>
                </a:lnTo>
                <a:lnTo>
                  <a:pt x="3199" y="238"/>
                </a:lnTo>
                <a:lnTo>
                  <a:pt x="3199" y="214"/>
                </a:lnTo>
                <a:lnTo>
                  <a:pt x="3199" y="231"/>
                </a:lnTo>
                <a:lnTo>
                  <a:pt x="3199" y="236"/>
                </a:lnTo>
                <a:lnTo>
                  <a:pt x="3200" y="232"/>
                </a:lnTo>
                <a:lnTo>
                  <a:pt x="3200" y="231"/>
                </a:lnTo>
                <a:lnTo>
                  <a:pt x="3200" y="212"/>
                </a:lnTo>
                <a:lnTo>
                  <a:pt x="3201" y="222"/>
                </a:lnTo>
                <a:lnTo>
                  <a:pt x="3201" y="212"/>
                </a:lnTo>
                <a:lnTo>
                  <a:pt x="3201" y="229"/>
                </a:lnTo>
                <a:lnTo>
                  <a:pt x="3202" y="255"/>
                </a:lnTo>
                <a:lnTo>
                  <a:pt x="3202" y="231"/>
                </a:lnTo>
                <a:lnTo>
                  <a:pt x="3202" y="244"/>
                </a:lnTo>
                <a:lnTo>
                  <a:pt x="3203" y="227"/>
                </a:lnTo>
                <a:lnTo>
                  <a:pt x="3203" y="226"/>
                </a:lnTo>
                <a:lnTo>
                  <a:pt x="3203" y="248"/>
                </a:lnTo>
                <a:lnTo>
                  <a:pt x="3203" y="239"/>
                </a:lnTo>
                <a:lnTo>
                  <a:pt x="3204" y="230"/>
                </a:lnTo>
                <a:lnTo>
                  <a:pt x="3204" y="221"/>
                </a:lnTo>
                <a:lnTo>
                  <a:pt x="3204" y="234"/>
                </a:lnTo>
                <a:lnTo>
                  <a:pt x="3205" y="231"/>
                </a:lnTo>
                <a:lnTo>
                  <a:pt x="3205" y="240"/>
                </a:lnTo>
                <a:lnTo>
                  <a:pt x="3205" y="226"/>
                </a:lnTo>
                <a:lnTo>
                  <a:pt x="3206" y="243"/>
                </a:lnTo>
                <a:lnTo>
                  <a:pt x="3206" y="235"/>
                </a:lnTo>
                <a:lnTo>
                  <a:pt x="3206" y="214"/>
                </a:lnTo>
                <a:lnTo>
                  <a:pt x="3207" y="211"/>
                </a:lnTo>
                <a:lnTo>
                  <a:pt x="3207" y="236"/>
                </a:lnTo>
                <a:lnTo>
                  <a:pt x="3207" y="240"/>
                </a:lnTo>
                <a:lnTo>
                  <a:pt x="3207" y="219"/>
                </a:lnTo>
                <a:lnTo>
                  <a:pt x="3208" y="220"/>
                </a:lnTo>
                <a:lnTo>
                  <a:pt x="3208" y="220"/>
                </a:lnTo>
                <a:lnTo>
                  <a:pt x="3208" y="242"/>
                </a:lnTo>
                <a:lnTo>
                  <a:pt x="3208" y="222"/>
                </a:lnTo>
                <a:lnTo>
                  <a:pt x="3209" y="223"/>
                </a:lnTo>
                <a:lnTo>
                  <a:pt x="3209" y="233"/>
                </a:lnTo>
                <a:lnTo>
                  <a:pt x="3210" y="254"/>
                </a:lnTo>
                <a:lnTo>
                  <a:pt x="3210" y="268"/>
                </a:lnTo>
                <a:lnTo>
                  <a:pt x="3210" y="257"/>
                </a:lnTo>
                <a:lnTo>
                  <a:pt x="3210" y="273"/>
                </a:lnTo>
                <a:lnTo>
                  <a:pt x="3211" y="297"/>
                </a:lnTo>
                <a:lnTo>
                  <a:pt x="3211" y="310"/>
                </a:lnTo>
                <a:lnTo>
                  <a:pt x="3211" y="285"/>
                </a:lnTo>
                <a:lnTo>
                  <a:pt x="3212" y="295"/>
                </a:lnTo>
                <a:lnTo>
                  <a:pt x="3212" y="288"/>
                </a:lnTo>
                <a:lnTo>
                  <a:pt x="3212" y="292"/>
                </a:lnTo>
                <a:lnTo>
                  <a:pt x="3213" y="280"/>
                </a:lnTo>
                <a:lnTo>
                  <a:pt x="3213" y="285"/>
                </a:lnTo>
                <a:lnTo>
                  <a:pt x="3213" y="266"/>
                </a:lnTo>
                <a:lnTo>
                  <a:pt x="3214" y="262"/>
                </a:lnTo>
                <a:lnTo>
                  <a:pt x="3214" y="264"/>
                </a:lnTo>
                <a:lnTo>
                  <a:pt x="3214" y="282"/>
                </a:lnTo>
                <a:lnTo>
                  <a:pt x="3214" y="299"/>
                </a:lnTo>
                <a:lnTo>
                  <a:pt x="3215" y="266"/>
                </a:lnTo>
                <a:lnTo>
                  <a:pt x="3215" y="258"/>
                </a:lnTo>
                <a:lnTo>
                  <a:pt x="3215" y="242"/>
                </a:lnTo>
                <a:lnTo>
                  <a:pt x="3216" y="238"/>
                </a:lnTo>
                <a:lnTo>
                  <a:pt x="3216" y="269"/>
                </a:lnTo>
                <a:lnTo>
                  <a:pt x="3216" y="248"/>
                </a:lnTo>
                <a:lnTo>
                  <a:pt x="3217" y="256"/>
                </a:lnTo>
                <a:lnTo>
                  <a:pt x="3217" y="263"/>
                </a:lnTo>
                <a:lnTo>
                  <a:pt x="3217" y="260"/>
                </a:lnTo>
                <a:lnTo>
                  <a:pt x="3218" y="261"/>
                </a:lnTo>
                <a:lnTo>
                  <a:pt x="3218" y="262"/>
                </a:lnTo>
                <a:lnTo>
                  <a:pt x="3218" y="228"/>
                </a:lnTo>
                <a:lnTo>
                  <a:pt x="3218" y="240"/>
                </a:lnTo>
                <a:lnTo>
                  <a:pt x="3219" y="267"/>
                </a:lnTo>
                <a:lnTo>
                  <a:pt x="3219" y="279"/>
                </a:lnTo>
                <a:lnTo>
                  <a:pt x="3219" y="287"/>
                </a:lnTo>
                <a:lnTo>
                  <a:pt x="3219" y="285"/>
                </a:lnTo>
                <a:lnTo>
                  <a:pt x="3220" y="280"/>
                </a:lnTo>
                <a:lnTo>
                  <a:pt x="3220" y="270"/>
                </a:lnTo>
                <a:lnTo>
                  <a:pt x="3221" y="243"/>
                </a:lnTo>
                <a:lnTo>
                  <a:pt x="3221" y="256"/>
                </a:lnTo>
                <a:lnTo>
                  <a:pt x="3221" y="266"/>
                </a:lnTo>
                <a:lnTo>
                  <a:pt x="3221" y="236"/>
                </a:lnTo>
                <a:lnTo>
                  <a:pt x="3222" y="250"/>
                </a:lnTo>
                <a:lnTo>
                  <a:pt x="3222" y="264"/>
                </a:lnTo>
                <a:lnTo>
                  <a:pt x="3222" y="269"/>
                </a:lnTo>
                <a:lnTo>
                  <a:pt x="3223" y="267"/>
                </a:lnTo>
                <a:lnTo>
                  <a:pt x="3223" y="287"/>
                </a:lnTo>
                <a:lnTo>
                  <a:pt x="3223" y="278"/>
                </a:lnTo>
                <a:lnTo>
                  <a:pt x="3224" y="289"/>
                </a:lnTo>
                <a:lnTo>
                  <a:pt x="3224" y="280"/>
                </a:lnTo>
                <a:lnTo>
                  <a:pt x="3224" y="261"/>
                </a:lnTo>
                <a:lnTo>
                  <a:pt x="3225" y="262"/>
                </a:lnTo>
                <a:lnTo>
                  <a:pt x="3225" y="256"/>
                </a:lnTo>
                <a:lnTo>
                  <a:pt x="3225" y="229"/>
                </a:lnTo>
                <a:lnTo>
                  <a:pt x="3225" y="249"/>
                </a:lnTo>
                <a:lnTo>
                  <a:pt x="3226" y="283"/>
                </a:lnTo>
                <a:lnTo>
                  <a:pt x="3226" y="306"/>
                </a:lnTo>
                <a:lnTo>
                  <a:pt x="3226" y="255"/>
                </a:lnTo>
                <a:lnTo>
                  <a:pt x="3227" y="262"/>
                </a:lnTo>
                <a:lnTo>
                  <a:pt x="3227" y="269"/>
                </a:lnTo>
                <a:lnTo>
                  <a:pt x="3227" y="294"/>
                </a:lnTo>
                <a:lnTo>
                  <a:pt x="3228" y="296"/>
                </a:lnTo>
                <a:lnTo>
                  <a:pt x="3228" y="283"/>
                </a:lnTo>
                <a:lnTo>
                  <a:pt x="3228" y="291"/>
                </a:lnTo>
                <a:lnTo>
                  <a:pt x="3229" y="299"/>
                </a:lnTo>
                <a:lnTo>
                  <a:pt x="3229" y="313"/>
                </a:lnTo>
                <a:lnTo>
                  <a:pt x="3229" y="299"/>
                </a:lnTo>
                <a:lnTo>
                  <a:pt x="3229" y="298"/>
                </a:lnTo>
                <a:lnTo>
                  <a:pt x="3230" y="306"/>
                </a:lnTo>
                <a:lnTo>
                  <a:pt x="3230" y="299"/>
                </a:lnTo>
                <a:lnTo>
                  <a:pt x="3230" y="291"/>
                </a:lnTo>
                <a:lnTo>
                  <a:pt x="3231" y="305"/>
                </a:lnTo>
                <a:lnTo>
                  <a:pt x="3231" y="301"/>
                </a:lnTo>
                <a:lnTo>
                  <a:pt x="3231" y="291"/>
                </a:lnTo>
                <a:lnTo>
                  <a:pt x="3232" y="275"/>
                </a:lnTo>
                <a:lnTo>
                  <a:pt x="3232" y="285"/>
                </a:lnTo>
                <a:lnTo>
                  <a:pt x="3232" y="294"/>
                </a:lnTo>
                <a:lnTo>
                  <a:pt x="3233" y="292"/>
                </a:lnTo>
                <a:lnTo>
                  <a:pt x="3233" y="292"/>
                </a:lnTo>
                <a:lnTo>
                  <a:pt x="3233" y="280"/>
                </a:lnTo>
                <a:lnTo>
                  <a:pt x="3233" y="265"/>
                </a:lnTo>
                <a:lnTo>
                  <a:pt x="3234" y="264"/>
                </a:lnTo>
                <a:lnTo>
                  <a:pt x="3234" y="290"/>
                </a:lnTo>
                <a:lnTo>
                  <a:pt x="3235" y="307"/>
                </a:lnTo>
                <a:lnTo>
                  <a:pt x="3235" y="336"/>
                </a:lnTo>
                <a:lnTo>
                  <a:pt x="3235" y="271"/>
                </a:lnTo>
                <a:lnTo>
                  <a:pt x="3235" y="259"/>
                </a:lnTo>
                <a:lnTo>
                  <a:pt x="3236" y="274"/>
                </a:lnTo>
                <a:lnTo>
                  <a:pt x="3236" y="278"/>
                </a:lnTo>
                <a:lnTo>
                  <a:pt x="3236" y="242"/>
                </a:lnTo>
                <a:lnTo>
                  <a:pt x="3236" y="256"/>
                </a:lnTo>
                <a:lnTo>
                  <a:pt x="3237" y="252"/>
                </a:lnTo>
                <a:lnTo>
                  <a:pt x="3237" y="271"/>
                </a:lnTo>
                <a:lnTo>
                  <a:pt x="3237" y="256"/>
                </a:lnTo>
                <a:lnTo>
                  <a:pt x="3238" y="261"/>
                </a:lnTo>
                <a:lnTo>
                  <a:pt x="3238" y="259"/>
                </a:lnTo>
                <a:lnTo>
                  <a:pt x="3238" y="263"/>
                </a:lnTo>
                <a:lnTo>
                  <a:pt x="3239" y="258"/>
                </a:lnTo>
                <a:lnTo>
                  <a:pt x="3239" y="238"/>
                </a:lnTo>
                <a:lnTo>
                  <a:pt x="3239" y="239"/>
                </a:lnTo>
                <a:lnTo>
                  <a:pt x="3240" y="260"/>
                </a:lnTo>
                <a:lnTo>
                  <a:pt x="3240" y="244"/>
                </a:lnTo>
                <a:lnTo>
                  <a:pt x="3240" y="264"/>
                </a:lnTo>
                <a:lnTo>
                  <a:pt x="3240" y="233"/>
                </a:lnTo>
                <a:lnTo>
                  <a:pt x="3241" y="238"/>
                </a:lnTo>
                <a:lnTo>
                  <a:pt x="3241" y="221"/>
                </a:lnTo>
                <a:lnTo>
                  <a:pt x="3242" y="228"/>
                </a:lnTo>
                <a:lnTo>
                  <a:pt x="3242" y="229"/>
                </a:lnTo>
                <a:lnTo>
                  <a:pt x="3242" y="235"/>
                </a:lnTo>
                <a:lnTo>
                  <a:pt x="3242" y="279"/>
                </a:lnTo>
                <a:lnTo>
                  <a:pt x="3243" y="272"/>
                </a:lnTo>
                <a:lnTo>
                  <a:pt x="3243" y="277"/>
                </a:lnTo>
                <a:lnTo>
                  <a:pt x="3243" y="283"/>
                </a:lnTo>
                <a:lnTo>
                  <a:pt x="3244" y="298"/>
                </a:lnTo>
                <a:lnTo>
                  <a:pt x="3244" y="302"/>
                </a:lnTo>
                <a:lnTo>
                  <a:pt x="3244" y="286"/>
                </a:lnTo>
                <a:lnTo>
                  <a:pt x="3244" y="298"/>
                </a:lnTo>
                <a:lnTo>
                  <a:pt x="3245" y="284"/>
                </a:lnTo>
                <a:lnTo>
                  <a:pt x="3245" y="280"/>
                </a:lnTo>
                <a:lnTo>
                  <a:pt x="3246" y="288"/>
                </a:lnTo>
                <a:lnTo>
                  <a:pt x="3246" y="311"/>
                </a:lnTo>
                <a:lnTo>
                  <a:pt x="3246" y="287"/>
                </a:lnTo>
                <a:lnTo>
                  <a:pt x="3246" y="307"/>
                </a:lnTo>
                <a:lnTo>
                  <a:pt x="3247" y="324"/>
                </a:lnTo>
                <a:lnTo>
                  <a:pt x="3247" y="325"/>
                </a:lnTo>
                <a:lnTo>
                  <a:pt x="3247" y="303"/>
                </a:lnTo>
                <a:lnTo>
                  <a:pt x="3248" y="320"/>
                </a:lnTo>
                <a:lnTo>
                  <a:pt x="3248" y="318"/>
                </a:lnTo>
                <a:lnTo>
                  <a:pt x="3248" y="293"/>
                </a:lnTo>
                <a:lnTo>
                  <a:pt x="3248" y="293"/>
                </a:lnTo>
                <a:lnTo>
                  <a:pt x="3249" y="285"/>
                </a:lnTo>
                <a:lnTo>
                  <a:pt x="3249" y="264"/>
                </a:lnTo>
                <a:lnTo>
                  <a:pt x="3250" y="250"/>
                </a:lnTo>
                <a:lnTo>
                  <a:pt x="3250" y="273"/>
                </a:lnTo>
                <a:lnTo>
                  <a:pt x="3250" y="267"/>
                </a:lnTo>
                <a:lnTo>
                  <a:pt x="3250" y="296"/>
                </a:lnTo>
                <a:lnTo>
                  <a:pt x="3251" y="302"/>
                </a:lnTo>
                <a:lnTo>
                  <a:pt x="3251" y="302"/>
                </a:lnTo>
                <a:lnTo>
                  <a:pt x="3251" y="263"/>
                </a:lnTo>
                <a:lnTo>
                  <a:pt x="3251" y="268"/>
                </a:lnTo>
                <a:lnTo>
                  <a:pt x="3252" y="285"/>
                </a:lnTo>
                <a:lnTo>
                  <a:pt x="3252" y="272"/>
                </a:lnTo>
                <a:lnTo>
                  <a:pt x="3253" y="268"/>
                </a:lnTo>
                <a:lnTo>
                  <a:pt x="3253" y="264"/>
                </a:lnTo>
                <a:lnTo>
                  <a:pt x="3253" y="301"/>
                </a:lnTo>
                <a:lnTo>
                  <a:pt x="3253" y="300"/>
                </a:lnTo>
                <a:lnTo>
                  <a:pt x="3254" y="283"/>
                </a:lnTo>
                <a:lnTo>
                  <a:pt x="3254" y="264"/>
                </a:lnTo>
                <a:lnTo>
                  <a:pt x="3254" y="259"/>
                </a:lnTo>
                <a:lnTo>
                  <a:pt x="3255" y="237"/>
                </a:lnTo>
                <a:lnTo>
                  <a:pt x="3255" y="250"/>
                </a:lnTo>
                <a:lnTo>
                  <a:pt x="3255" y="242"/>
                </a:lnTo>
                <a:lnTo>
                  <a:pt x="3255" y="253"/>
                </a:lnTo>
                <a:lnTo>
                  <a:pt x="3256" y="261"/>
                </a:lnTo>
                <a:lnTo>
                  <a:pt x="3256" y="237"/>
                </a:lnTo>
                <a:lnTo>
                  <a:pt x="3257" y="238"/>
                </a:lnTo>
                <a:lnTo>
                  <a:pt x="3257" y="241"/>
                </a:lnTo>
                <a:lnTo>
                  <a:pt x="3257" y="240"/>
                </a:lnTo>
                <a:lnTo>
                  <a:pt x="3257" y="235"/>
                </a:lnTo>
                <a:lnTo>
                  <a:pt x="3258" y="216"/>
                </a:lnTo>
                <a:lnTo>
                  <a:pt x="3258" y="226"/>
                </a:lnTo>
                <a:lnTo>
                  <a:pt x="3258" y="254"/>
                </a:lnTo>
                <a:lnTo>
                  <a:pt x="3259" y="270"/>
                </a:lnTo>
                <a:lnTo>
                  <a:pt x="3259" y="318"/>
                </a:lnTo>
                <a:lnTo>
                  <a:pt x="3259" y="325"/>
                </a:lnTo>
                <a:lnTo>
                  <a:pt x="3259" y="310"/>
                </a:lnTo>
                <a:lnTo>
                  <a:pt x="3260" y="298"/>
                </a:lnTo>
                <a:lnTo>
                  <a:pt x="3260" y="273"/>
                </a:lnTo>
                <a:lnTo>
                  <a:pt x="3261" y="279"/>
                </a:lnTo>
                <a:lnTo>
                  <a:pt x="3261" y="291"/>
                </a:lnTo>
                <a:lnTo>
                  <a:pt x="3261" y="277"/>
                </a:lnTo>
                <a:lnTo>
                  <a:pt x="3261" y="303"/>
                </a:lnTo>
                <a:lnTo>
                  <a:pt x="3262" y="298"/>
                </a:lnTo>
                <a:lnTo>
                  <a:pt x="3262" y="295"/>
                </a:lnTo>
                <a:lnTo>
                  <a:pt x="3262" y="283"/>
                </a:lnTo>
                <a:lnTo>
                  <a:pt x="3262" y="283"/>
                </a:lnTo>
                <a:lnTo>
                  <a:pt x="3263" y="293"/>
                </a:lnTo>
                <a:lnTo>
                  <a:pt x="3263" y="307"/>
                </a:lnTo>
                <a:lnTo>
                  <a:pt x="3264" y="296"/>
                </a:lnTo>
                <a:lnTo>
                  <a:pt x="3264" y="290"/>
                </a:lnTo>
                <a:lnTo>
                  <a:pt x="3264" y="293"/>
                </a:lnTo>
                <a:lnTo>
                  <a:pt x="3264" y="270"/>
                </a:lnTo>
                <a:lnTo>
                  <a:pt x="3265" y="303"/>
                </a:lnTo>
                <a:lnTo>
                  <a:pt x="3265" y="282"/>
                </a:lnTo>
                <a:lnTo>
                  <a:pt x="3265" y="271"/>
                </a:lnTo>
                <a:lnTo>
                  <a:pt x="3266" y="248"/>
                </a:lnTo>
                <a:lnTo>
                  <a:pt x="3266" y="254"/>
                </a:lnTo>
                <a:lnTo>
                  <a:pt x="3266" y="270"/>
                </a:lnTo>
                <a:lnTo>
                  <a:pt x="3266" y="295"/>
                </a:lnTo>
                <a:lnTo>
                  <a:pt x="3267" y="293"/>
                </a:lnTo>
                <a:lnTo>
                  <a:pt x="3267" y="309"/>
                </a:lnTo>
                <a:lnTo>
                  <a:pt x="3268" y="288"/>
                </a:lnTo>
                <a:lnTo>
                  <a:pt x="3268" y="273"/>
                </a:lnTo>
                <a:lnTo>
                  <a:pt x="3268" y="256"/>
                </a:lnTo>
                <a:lnTo>
                  <a:pt x="3268" y="263"/>
                </a:lnTo>
                <a:lnTo>
                  <a:pt x="3269" y="270"/>
                </a:lnTo>
                <a:lnTo>
                  <a:pt x="3269" y="276"/>
                </a:lnTo>
                <a:lnTo>
                  <a:pt x="3269" y="292"/>
                </a:lnTo>
                <a:lnTo>
                  <a:pt x="3270" y="289"/>
                </a:lnTo>
                <a:lnTo>
                  <a:pt x="3270" y="279"/>
                </a:lnTo>
                <a:lnTo>
                  <a:pt x="3270" y="269"/>
                </a:lnTo>
                <a:lnTo>
                  <a:pt x="3270" y="256"/>
                </a:lnTo>
                <a:lnTo>
                  <a:pt x="3271" y="262"/>
                </a:lnTo>
                <a:lnTo>
                  <a:pt x="3271" y="252"/>
                </a:lnTo>
                <a:lnTo>
                  <a:pt x="3272" y="244"/>
                </a:lnTo>
                <a:lnTo>
                  <a:pt x="3272" y="250"/>
                </a:lnTo>
                <a:lnTo>
                  <a:pt x="3272" y="255"/>
                </a:lnTo>
                <a:lnTo>
                  <a:pt x="3272" y="264"/>
                </a:lnTo>
                <a:lnTo>
                  <a:pt x="3273" y="250"/>
                </a:lnTo>
                <a:lnTo>
                  <a:pt x="3273" y="255"/>
                </a:lnTo>
                <a:lnTo>
                  <a:pt x="3273" y="270"/>
                </a:lnTo>
                <a:lnTo>
                  <a:pt x="3274" y="257"/>
                </a:lnTo>
                <a:lnTo>
                  <a:pt x="3274" y="227"/>
                </a:lnTo>
                <a:lnTo>
                  <a:pt x="3274" y="240"/>
                </a:lnTo>
                <a:lnTo>
                  <a:pt x="3275" y="220"/>
                </a:lnTo>
                <a:lnTo>
                  <a:pt x="3275" y="247"/>
                </a:lnTo>
                <a:lnTo>
                  <a:pt x="3275" y="279"/>
                </a:lnTo>
                <a:lnTo>
                  <a:pt x="3276" y="288"/>
                </a:lnTo>
                <a:lnTo>
                  <a:pt x="3276" y="277"/>
                </a:lnTo>
                <a:lnTo>
                  <a:pt x="3276" y="282"/>
                </a:lnTo>
                <a:lnTo>
                  <a:pt x="3276" y="291"/>
                </a:lnTo>
                <a:lnTo>
                  <a:pt x="3277" y="310"/>
                </a:lnTo>
                <a:lnTo>
                  <a:pt x="3277" y="322"/>
                </a:lnTo>
                <a:lnTo>
                  <a:pt x="3277" y="294"/>
                </a:lnTo>
                <a:lnTo>
                  <a:pt x="3277" y="297"/>
                </a:lnTo>
                <a:lnTo>
                  <a:pt x="3278" y="289"/>
                </a:lnTo>
                <a:lnTo>
                  <a:pt x="3278" y="269"/>
                </a:lnTo>
                <a:lnTo>
                  <a:pt x="3279" y="270"/>
                </a:lnTo>
                <a:lnTo>
                  <a:pt x="3279" y="286"/>
                </a:lnTo>
                <a:lnTo>
                  <a:pt x="3279" y="248"/>
                </a:lnTo>
                <a:lnTo>
                  <a:pt x="3279" y="256"/>
                </a:lnTo>
                <a:lnTo>
                  <a:pt x="3280" y="258"/>
                </a:lnTo>
                <a:lnTo>
                  <a:pt x="3280" y="258"/>
                </a:lnTo>
                <a:lnTo>
                  <a:pt x="3280" y="234"/>
                </a:lnTo>
                <a:lnTo>
                  <a:pt x="3281" y="258"/>
                </a:lnTo>
                <a:lnTo>
                  <a:pt x="3281" y="255"/>
                </a:lnTo>
                <a:lnTo>
                  <a:pt x="3281" y="255"/>
                </a:lnTo>
                <a:lnTo>
                  <a:pt x="3281" y="248"/>
                </a:lnTo>
                <a:lnTo>
                  <a:pt x="3282" y="250"/>
                </a:lnTo>
                <a:lnTo>
                  <a:pt x="3282" y="249"/>
                </a:lnTo>
                <a:lnTo>
                  <a:pt x="3283" y="251"/>
                </a:lnTo>
                <a:lnTo>
                  <a:pt x="3283" y="277"/>
                </a:lnTo>
                <a:lnTo>
                  <a:pt x="3283" y="266"/>
                </a:lnTo>
                <a:lnTo>
                  <a:pt x="3283" y="247"/>
                </a:lnTo>
                <a:lnTo>
                  <a:pt x="3284" y="231"/>
                </a:lnTo>
                <a:lnTo>
                  <a:pt x="3284" y="218"/>
                </a:lnTo>
                <a:lnTo>
                  <a:pt x="3284" y="229"/>
                </a:lnTo>
                <a:lnTo>
                  <a:pt x="3285" y="240"/>
                </a:lnTo>
                <a:lnTo>
                  <a:pt x="3285" y="251"/>
                </a:lnTo>
                <a:lnTo>
                  <a:pt x="3285" y="263"/>
                </a:lnTo>
                <a:lnTo>
                  <a:pt x="3286" y="265"/>
                </a:lnTo>
                <a:lnTo>
                  <a:pt x="3286" y="276"/>
                </a:lnTo>
                <a:lnTo>
                  <a:pt x="3286" y="260"/>
                </a:lnTo>
                <a:lnTo>
                  <a:pt x="3287" y="223"/>
                </a:lnTo>
                <a:lnTo>
                  <a:pt x="3287" y="231"/>
                </a:lnTo>
                <a:lnTo>
                  <a:pt x="3287" y="201"/>
                </a:lnTo>
                <a:lnTo>
                  <a:pt x="3287" y="208"/>
                </a:lnTo>
                <a:lnTo>
                  <a:pt x="3288" y="185"/>
                </a:lnTo>
                <a:lnTo>
                  <a:pt x="3288" y="198"/>
                </a:lnTo>
                <a:lnTo>
                  <a:pt x="3288" y="216"/>
                </a:lnTo>
                <a:lnTo>
                  <a:pt x="3289" y="212"/>
                </a:lnTo>
                <a:lnTo>
                  <a:pt x="3289" y="200"/>
                </a:lnTo>
                <a:lnTo>
                  <a:pt x="3289" y="224"/>
                </a:lnTo>
                <a:lnTo>
                  <a:pt x="3290" y="206"/>
                </a:lnTo>
                <a:lnTo>
                  <a:pt x="3290" y="220"/>
                </a:lnTo>
                <a:lnTo>
                  <a:pt x="3290" y="231"/>
                </a:lnTo>
                <a:lnTo>
                  <a:pt x="3291" y="255"/>
                </a:lnTo>
                <a:lnTo>
                  <a:pt x="3291" y="262"/>
                </a:lnTo>
                <a:lnTo>
                  <a:pt x="3291" y="271"/>
                </a:lnTo>
                <a:lnTo>
                  <a:pt x="3291" y="240"/>
                </a:lnTo>
                <a:lnTo>
                  <a:pt x="3292" y="246"/>
                </a:lnTo>
                <a:lnTo>
                  <a:pt x="3292" y="279"/>
                </a:lnTo>
                <a:lnTo>
                  <a:pt x="3292" y="290"/>
                </a:lnTo>
                <a:lnTo>
                  <a:pt x="3292" y="303"/>
                </a:lnTo>
                <a:lnTo>
                  <a:pt x="3293" y="305"/>
                </a:lnTo>
                <a:lnTo>
                  <a:pt x="3293" y="292"/>
                </a:lnTo>
                <a:lnTo>
                  <a:pt x="3294" y="287"/>
                </a:lnTo>
                <a:lnTo>
                  <a:pt x="3294" y="281"/>
                </a:lnTo>
                <a:lnTo>
                  <a:pt x="3294" y="302"/>
                </a:lnTo>
                <a:lnTo>
                  <a:pt x="3294" y="298"/>
                </a:lnTo>
                <a:lnTo>
                  <a:pt x="3295" y="296"/>
                </a:lnTo>
                <a:lnTo>
                  <a:pt x="3295" y="293"/>
                </a:lnTo>
                <a:lnTo>
                  <a:pt x="3295" y="297"/>
                </a:lnTo>
                <a:lnTo>
                  <a:pt x="3296" y="278"/>
                </a:lnTo>
                <a:lnTo>
                  <a:pt x="3296" y="279"/>
                </a:lnTo>
                <a:lnTo>
                  <a:pt x="3296" y="293"/>
                </a:lnTo>
                <a:lnTo>
                  <a:pt x="3297" y="291"/>
                </a:lnTo>
                <a:lnTo>
                  <a:pt x="3297" y="299"/>
                </a:lnTo>
                <a:lnTo>
                  <a:pt x="3297" y="294"/>
                </a:lnTo>
                <a:lnTo>
                  <a:pt x="3298" y="307"/>
                </a:lnTo>
                <a:lnTo>
                  <a:pt x="3298" y="287"/>
                </a:lnTo>
                <a:lnTo>
                  <a:pt x="3298" y="283"/>
                </a:lnTo>
                <a:lnTo>
                  <a:pt x="3298" y="269"/>
                </a:lnTo>
                <a:lnTo>
                  <a:pt x="3299" y="256"/>
                </a:lnTo>
                <a:lnTo>
                  <a:pt x="3299" y="238"/>
                </a:lnTo>
                <a:lnTo>
                  <a:pt x="3299" y="252"/>
                </a:lnTo>
                <a:lnTo>
                  <a:pt x="3300" y="253"/>
                </a:lnTo>
                <a:lnTo>
                  <a:pt x="3300" y="254"/>
                </a:lnTo>
                <a:lnTo>
                  <a:pt x="3300" y="269"/>
                </a:lnTo>
                <a:lnTo>
                  <a:pt x="3301" y="284"/>
                </a:lnTo>
                <a:lnTo>
                  <a:pt x="3301" y="287"/>
                </a:lnTo>
                <a:lnTo>
                  <a:pt x="3301" y="267"/>
                </a:lnTo>
                <a:lnTo>
                  <a:pt x="3302" y="277"/>
                </a:lnTo>
                <a:lnTo>
                  <a:pt x="3302" y="254"/>
                </a:lnTo>
                <a:lnTo>
                  <a:pt x="3302" y="270"/>
                </a:lnTo>
                <a:lnTo>
                  <a:pt x="3302" y="275"/>
                </a:lnTo>
                <a:lnTo>
                  <a:pt x="3303" y="283"/>
                </a:lnTo>
                <a:lnTo>
                  <a:pt x="3303" y="287"/>
                </a:lnTo>
                <a:lnTo>
                  <a:pt x="3303" y="259"/>
                </a:lnTo>
                <a:lnTo>
                  <a:pt x="3303" y="262"/>
                </a:lnTo>
                <a:lnTo>
                  <a:pt x="3304" y="271"/>
                </a:lnTo>
                <a:lnTo>
                  <a:pt x="3304" y="298"/>
                </a:lnTo>
                <a:lnTo>
                  <a:pt x="3305" y="289"/>
                </a:lnTo>
                <a:lnTo>
                  <a:pt x="3305" y="298"/>
                </a:lnTo>
                <a:lnTo>
                  <a:pt x="3305" y="299"/>
                </a:lnTo>
                <a:lnTo>
                  <a:pt x="3305" y="297"/>
                </a:lnTo>
                <a:lnTo>
                  <a:pt x="3306" y="278"/>
                </a:lnTo>
                <a:lnTo>
                  <a:pt x="3306" y="295"/>
                </a:lnTo>
                <a:lnTo>
                  <a:pt x="3306" y="294"/>
                </a:lnTo>
                <a:lnTo>
                  <a:pt x="3307" y="317"/>
                </a:lnTo>
                <a:lnTo>
                  <a:pt x="3307" y="279"/>
                </a:lnTo>
                <a:lnTo>
                  <a:pt x="3308" y="277"/>
                </a:lnTo>
                <a:lnTo>
                  <a:pt x="3308" y="252"/>
                </a:lnTo>
                <a:lnTo>
                  <a:pt x="3308" y="229"/>
                </a:lnTo>
                <a:lnTo>
                  <a:pt x="3308" y="269"/>
                </a:lnTo>
                <a:lnTo>
                  <a:pt x="3309" y="276"/>
                </a:lnTo>
                <a:lnTo>
                  <a:pt x="3309" y="255"/>
                </a:lnTo>
                <a:lnTo>
                  <a:pt x="3309" y="252"/>
                </a:lnTo>
                <a:lnTo>
                  <a:pt x="3309" y="283"/>
                </a:lnTo>
                <a:lnTo>
                  <a:pt x="3310" y="268"/>
                </a:lnTo>
                <a:lnTo>
                  <a:pt x="3310" y="278"/>
                </a:lnTo>
                <a:lnTo>
                  <a:pt x="3310" y="281"/>
                </a:lnTo>
                <a:lnTo>
                  <a:pt x="3311" y="283"/>
                </a:lnTo>
                <a:lnTo>
                  <a:pt x="3311" y="262"/>
                </a:lnTo>
                <a:lnTo>
                  <a:pt x="3311" y="289"/>
                </a:lnTo>
                <a:lnTo>
                  <a:pt x="3312" y="266"/>
                </a:lnTo>
                <a:lnTo>
                  <a:pt x="3312" y="287"/>
                </a:lnTo>
                <a:lnTo>
                  <a:pt x="3312" y="267"/>
                </a:lnTo>
                <a:lnTo>
                  <a:pt x="3313" y="278"/>
                </a:lnTo>
                <a:lnTo>
                  <a:pt x="3313" y="275"/>
                </a:lnTo>
                <a:lnTo>
                  <a:pt x="3313" y="277"/>
                </a:lnTo>
                <a:lnTo>
                  <a:pt x="3313" y="286"/>
                </a:lnTo>
                <a:lnTo>
                  <a:pt x="3314" y="286"/>
                </a:lnTo>
                <a:lnTo>
                  <a:pt x="3314" y="274"/>
                </a:lnTo>
                <a:lnTo>
                  <a:pt x="3315" y="244"/>
                </a:lnTo>
                <a:lnTo>
                  <a:pt x="3315" y="243"/>
                </a:lnTo>
                <a:lnTo>
                  <a:pt x="3315" y="234"/>
                </a:lnTo>
                <a:lnTo>
                  <a:pt x="3315" y="261"/>
                </a:lnTo>
                <a:lnTo>
                  <a:pt x="3316" y="239"/>
                </a:lnTo>
                <a:lnTo>
                  <a:pt x="3316" y="231"/>
                </a:lnTo>
                <a:lnTo>
                  <a:pt x="3316" y="247"/>
                </a:lnTo>
                <a:lnTo>
                  <a:pt x="3317" y="254"/>
                </a:lnTo>
                <a:lnTo>
                  <a:pt x="3317" y="246"/>
                </a:lnTo>
                <a:lnTo>
                  <a:pt x="3317" y="258"/>
                </a:lnTo>
                <a:lnTo>
                  <a:pt x="3317" y="267"/>
                </a:lnTo>
                <a:lnTo>
                  <a:pt x="3318" y="277"/>
                </a:lnTo>
                <a:lnTo>
                  <a:pt x="3318" y="293"/>
                </a:lnTo>
                <a:lnTo>
                  <a:pt x="3319" y="289"/>
                </a:lnTo>
                <a:lnTo>
                  <a:pt x="3319" y="298"/>
                </a:lnTo>
                <a:lnTo>
                  <a:pt x="3319" y="285"/>
                </a:lnTo>
                <a:lnTo>
                  <a:pt x="3319" y="321"/>
                </a:lnTo>
                <a:lnTo>
                  <a:pt x="3320" y="307"/>
                </a:lnTo>
                <a:lnTo>
                  <a:pt x="3320" y="303"/>
                </a:lnTo>
                <a:lnTo>
                  <a:pt x="3320" y="295"/>
                </a:lnTo>
                <a:lnTo>
                  <a:pt x="3320" y="286"/>
                </a:lnTo>
                <a:lnTo>
                  <a:pt x="3321" y="289"/>
                </a:lnTo>
                <a:lnTo>
                  <a:pt x="3321" y="295"/>
                </a:lnTo>
                <a:lnTo>
                  <a:pt x="3321" y="267"/>
                </a:lnTo>
                <a:lnTo>
                  <a:pt x="3322" y="288"/>
                </a:lnTo>
                <a:lnTo>
                  <a:pt x="3322" y="286"/>
                </a:lnTo>
                <a:lnTo>
                  <a:pt x="3322" y="292"/>
                </a:lnTo>
                <a:lnTo>
                  <a:pt x="3323" y="299"/>
                </a:lnTo>
                <a:lnTo>
                  <a:pt x="3323" y="303"/>
                </a:lnTo>
                <a:lnTo>
                  <a:pt x="3323" y="290"/>
                </a:lnTo>
                <a:lnTo>
                  <a:pt x="3324" y="273"/>
                </a:lnTo>
                <a:lnTo>
                  <a:pt x="3324" y="225"/>
                </a:lnTo>
                <a:lnTo>
                  <a:pt x="3324" y="226"/>
                </a:lnTo>
                <a:lnTo>
                  <a:pt x="3324" y="218"/>
                </a:lnTo>
                <a:lnTo>
                  <a:pt x="3325" y="257"/>
                </a:lnTo>
                <a:lnTo>
                  <a:pt x="3325" y="250"/>
                </a:lnTo>
                <a:lnTo>
                  <a:pt x="3326" y="256"/>
                </a:lnTo>
                <a:lnTo>
                  <a:pt x="3326" y="250"/>
                </a:lnTo>
                <a:lnTo>
                  <a:pt x="3326" y="229"/>
                </a:lnTo>
                <a:lnTo>
                  <a:pt x="3326" y="246"/>
                </a:lnTo>
                <a:lnTo>
                  <a:pt x="3327" y="271"/>
                </a:lnTo>
                <a:lnTo>
                  <a:pt x="3327" y="263"/>
                </a:lnTo>
                <a:lnTo>
                  <a:pt x="3327" y="225"/>
                </a:lnTo>
                <a:lnTo>
                  <a:pt x="3328" y="232"/>
                </a:lnTo>
                <a:lnTo>
                  <a:pt x="3328" y="246"/>
                </a:lnTo>
                <a:lnTo>
                  <a:pt x="3328" y="242"/>
                </a:lnTo>
                <a:lnTo>
                  <a:pt x="3328" y="220"/>
                </a:lnTo>
                <a:lnTo>
                  <a:pt x="3329" y="240"/>
                </a:lnTo>
                <a:lnTo>
                  <a:pt x="3329" y="238"/>
                </a:lnTo>
                <a:lnTo>
                  <a:pt x="3330" y="254"/>
                </a:lnTo>
                <a:lnTo>
                  <a:pt x="3330" y="215"/>
                </a:lnTo>
                <a:lnTo>
                  <a:pt x="3330" y="227"/>
                </a:lnTo>
                <a:lnTo>
                  <a:pt x="3330" y="223"/>
                </a:lnTo>
                <a:lnTo>
                  <a:pt x="3331" y="262"/>
                </a:lnTo>
                <a:lnTo>
                  <a:pt x="3331" y="227"/>
                </a:lnTo>
                <a:lnTo>
                  <a:pt x="3331" y="251"/>
                </a:lnTo>
                <a:lnTo>
                  <a:pt x="3332" y="208"/>
                </a:lnTo>
                <a:lnTo>
                  <a:pt x="3332" y="242"/>
                </a:lnTo>
                <a:lnTo>
                  <a:pt x="3332" y="239"/>
                </a:lnTo>
                <a:lnTo>
                  <a:pt x="3332" y="248"/>
                </a:lnTo>
                <a:lnTo>
                  <a:pt x="3333" y="267"/>
                </a:lnTo>
                <a:lnTo>
                  <a:pt x="3333" y="255"/>
                </a:lnTo>
                <a:lnTo>
                  <a:pt x="3334" y="270"/>
                </a:lnTo>
                <a:lnTo>
                  <a:pt x="3334" y="302"/>
                </a:lnTo>
                <a:lnTo>
                  <a:pt x="3334" y="301"/>
                </a:lnTo>
                <a:lnTo>
                  <a:pt x="3334" y="290"/>
                </a:lnTo>
                <a:lnTo>
                  <a:pt x="3335" y="287"/>
                </a:lnTo>
                <a:lnTo>
                  <a:pt x="3335" y="287"/>
                </a:lnTo>
                <a:lnTo>
                  <a:pt x="3335" y="280"/>
                </a:lnTo>
                <a:lnTo>
                  <a:pt x="3335" y="271"/>
                </a:lnTo>
                <a:lnTo>
                  <a:pt x="3336" y="258"/>
                </a:lnTo>
                <a:lnTo>
                  <a:pt x="3336" y="233"/>
                </a:lnTo>
                <a:lnTo>
                  <a:pt x="3337" y="242"/>
                </a:lnTo>
                <a:lnTo>
                  <a:pt x="3337" y="252"/>
                </a:lnTo>
                <a:lnTo>
                  <a:pt x="3337" y="234"/>
                </a:lnTo>
                <a:lnTo>
                  <a:pt x="3337" y="236"/>
                </a:lnTo>
                <a:lnTo>
                  <a:pt x="3338" y="240"/>
                </a:lnTo>
                <a:lnTo>
                  <a:pt x="3338" y="220"/>
                </a:lnTo>
                <a:lnTo>
                  <a:pt x="3338" y="245"/>
                </a:lnTo>
                <a:lnTo>
                  <a:pt x="3339" y="230"/>
                </a:lnTo>
                <a:lnTo>
                  <a:pt x="3339" y="233"/>
                </a:lnTo>
                <a:lnTo>
                  <a:pt x="3339" y="253"/>
                </a:lnTo>
                <a:lnTo>
                  <a:pt x="3339" y="262"/>
                </a:lnTo>
                <a:lnTo>
                  <a:pt x="3340" y="268"/>
                </a:lnTo>
                <a:lnTo>
                  <a:pt x="3340" y="273"/>
                </a:lnTo>
                <a:lnTo>
                  <a:pt x="3341" y="247"/>
                </a:lnTo>
                <a:lnTo>
                  <a:pt x="3341" y="239"/>
                </a:lnTo>
                <a:lnTo>
                  <a:pt x="3341" y="243"/>
                </a:lnTo>
                <a:lnTo>
                  <a:pt x="3341" y="237"/>
                </a:lnTo>
                <a:lnTo>
                  <a:pt x="3342" y="224"/>
                </a:lnTo>
                <a:lnTo>
                  <a:pt x="3342" y="251"/>
                </a:lnTo>
                <a:lnTo>
                  <a:pt x="3342" y="258"/>
                </a:lnTo>
                <a:lnTo>
                  <a:pt x="3343" y="266"/>
                </a:lnTo>
                <a:lnTo>
                  <a:pt x="3343" y="270"/>
                </a:lnTo>
                <a:lnTo>
                  <a:pt x="3343" y="258"/>
                </a:lnTo>
                <a:lnTo>
                  <a:pt x="3343" y="256"/>
                </a:lnTo>
                <a:lnTo>
                  <a:pt x="3344" y="246"/>
                </a:lnTo>
                <a:lnTo>
                  <a:pt x="3344" y="248"/>
                </a:lnTo>
                <a:lnTo>
                  <a:pt x="3345" y="246"/>
                </a:lnTo>
                <a:lnTo>
                  <a:pt x="3345" y="240"/>
                </a:lnTo>
                <a:lnTo>
                  <a:pt x="3345" y="247"/>
                </a:lnTo>
                <a:lnTo>
                  <a:pt x="3345" y="261"/>
                </a:lnTo>
                <a:lnTo>
                  <a:pt x="3346" y="252"/>
                </a:lnTo>
                <a:lnTo>
                  <a:pt x="3346" y="254"/>
                </a:lnTo>
                <a:lnTo>
                  <a:pt x="3346" y="255"/>
                </a:lnTo>
                <a:lnTo>
                  <a:pt x="3346" y="266"/>
                </a:lnTo>
                <a:lnTo>
                  <a:pt x="3347" y="256"/>
                </a:lnTo>
                <a:lnTo>
                  <a:pt x="3347" y="242"/>
                </a:lnTo>
                <a:lnTo>
                  <a:pt x="3348" y="255"/>
                </a:lnTo>
                <a:lnTo>
                  <a:pt x="3348" y="252"/>
                </a:lnTo>
                <a:lnTo>
                  <a:pt x="3348" y="242"/>
                </a:lnTo>
                <a:lnTo>
                  <a:pt x="3349" y="252"/>
                </a:lnTo>
                <a:lnTo>
                  <a:pt x="3349" y="276"/>
                </a:lnTo>
                <a:lnTo>
                  <a:pt x="3349" y="305"/>
                </a:lnTo>
                <a:lnTo>
                  <a:pt x="3349" y="308"/>
                </a:lnTo>
                <a:lnTo>
                  <a:pt x="3350" y="304"/>
                </a:lnTo>
                <a:lnTo>
                  <a:pt x="3350" y="307"/>
                </a:lnTo>
                <a:lnTo>
                  <a:pt x="3350" y="312"/>
                </a:lnTo>
                <a:lnTo>
                  <a:pt x="3350" y="305"/>
                </a:lnTo>
                <a:lnTo>
                  <a:pt x="3351" y="288"/>
                </a:lnTo>
                <a:lnTo>
                  <a:pt x="3351" y="282"/>
                </a:lnTo>
                <a:lnTo>
                  <a:pt x="3352" y="273"/>
                </a:lnTo>
                <a:lnTo>
                  <a:pt x="3352" y="281"/>
                </a:lnTo>
                <a:lnTo>
                  <a:pt x="3352" y="267"/>
                </a:lnTo>
                <a:lnTo>
                  <a:pt x="3352" y="279"/>
                </a:lnTo>
                <a:lnTo>
                  <a:pt x="3353" y="275"/>
                </a:lnTo>
                <a:lnTo>
                  <a:pt x="3353" y="256"/>
                </a:lnTo>
                <a:lnTo>
                  <a:pt x="3353" y="266"/>
                </a:lnTo>
                <a:lnTo>
                  <a:pt x="3354" y="273"/>
                </a:lnTo>
                <a:lnTo>
                  <a:pt x="3354" y="264"/>
                </a:lnTo>
                <a:lnTo>
                  <a:pt x="3354" y="289"/>
                </a:lnTo>
                <a:lnTo>
                  <a:pt x="3354" y="273"/>
                </a:lnTo>
                <a:lnTo>
                  <a:pt x="3355" y="272"/>
                </a:lnTo>
                <a:lnTo>
                  <a:pt x="3355" y="270"/>
                </a:lnTo>
                <a:lnTo>
                  <a:pt x="3356" y="277"/>
                </a:lnTo>
                <a:lnTo>
                  <a:pt x="3356" y="293"/>
                </a:lnTo>
                <a:lnTo>
                  <a:pt x="3356" y="293"/>
                </a:lnTo>
                <a:lnTo>
                  <a:pt x="3356" y="291"/>
                </a:lnTo>
                <a:lnTo>
                  <a:pt x="3357" y="235"/>
                </a:lnTo>
                <a:lnTo>
                  <a:pt x="3357" y="226"/>
                </a:lnTo>
                <a:lnTo>
                  <a:pt x="3357" y="245"/>
                </a:lnTo>
                <a:lnTo>
                  <a:pt x="3358" y="206"/>
                </a:lnTo>
                <a:lnTo>
                  <a:pt x="3358" y="254"/>
                </a:lnTo>
                <a:lnTo>
                  <a:pt x="3358" y="258"/>
                </a:lnTo>
                <a:lnTo>
                  <a:pt x="3359" y="270"/>
                </a:lnTo>
                <a:lnTo>
                  <a:pt x="3359" y="275"/>
                </a:lnTo>
                <a:lnTo>
                  <a:pt x="3359" y="291"/>
                </a:lnTo>
                <a:lnTo>
                  <a:pt x="3360" y="284"/>
                </a:lnTo>
                <a:lnTo>
                  <a:pt x="3360" y="276"/>
                </a:lnTo>
                <a:lnTo>
                  <a:pt x="3360" y="278"/>
                </a:lnTo>
                <a:lnTo>
                  <a:pt x="3360" y="272"/>
                </a:lnTo>
                <a:lnTo>
                  <a:pt x="3361" y="284"/>
                </a:lnTo>
                <a:lnTo>
                  <a:pt x="3361" y="275"/>
                </a:lnTo>
                <a:lnTo>
                  <a:pt x="3361" y="304"/>
                </a:lnTo>
                <a:lnTo>
                  <a:pt x="3361" y="303"/>
                </a:lnTo>
                <a:lnTo>
                  <a:pt x="3362" y="284"/>
                </a:lnTo>
                <a:lnTo>
                  <a:pt x="3362" y="288"/>
                </a:lnTo>
                <a:lnTo>
                  <a:pt x="3363" y="284"/>
                </a:lnTo>
                <a:lnTo>
                  <a:pt x="3363" y="288"/>
                </a:lnTo>
                <a:lnTo>
                  <a:pt x="3363" y="295"/>
                </a:lnTo>
                <a:lnTo>
                  <a:pt x="3363" y="281"/>
                </a:lnTo>
                <a:lnTo>
                  <a:pt x="3364" y="272"/>
                </a:lnTo>
                <a:lnTo>
                  <a:pt x="3364" y="284"/>
                </a:lnTo>
                <a:lnTo>
                  <a:pt x="3364" y="248"/>
                </a:lnTo>
                <a:lnTo>
                  <a:pt x="3365" y="220"/>
                </a:lnTo>
                <a:lnTo>
                  <a:pt x="3365" y="229"/>
                </a:lnTo>
                <a:lnTo>
                  <a:pt x="3365" y="238"/>
                </a:lnTo>
                <a:lnTo>
                  <a:pt x="3365" y="272"/>
                </a:lnTo>
                <a:lnTo>
                  <a:pt x="3366" y="272"/>
                </a:lnTo>
                <a:lnTo>
                  <a:pt x="3366" y="259"/>
                </a:lnTo>
                <a:lnTo>
                  <a:pt x="3367" y="252"/>
                </a:lnTo>
                <a:lnTo>
                  <a:pt x="3367" y="264"/>
                </a:lnTo>
                <a:lnTo>
                  <a:pt x="3367" y="265"/>
                </a:lnTo>
                <a:lnTo>
                  <a:pt x="3367" y="289"/>
                </a:lnTo>
                <a:lnTo>
                  <a:pt x="3368" y="259"/>
                </a:lnTo>
                <a:lnTo>
                  <a:pt x="3368" y="267"/>
                </a:lnTo>
                <a:lnTo>
                  <a:pt x="3368" y="284"/>
                </a:lnTo>
                <a:lnTo>
                  <a:pt x="3369" y="272"/>
                </a:lnTo>
                <a:lnTo>
                  <a:pt x="3369" y="262"/>
                </a:lnTo>
                <a:lnTo>
                  <a:pt x="3369" y="275"/>
                </a:lnTo>
                <a:lnTo>
                  <a:pt x="3370" y="271"/>
                </a:lnTo>
                <a:lnTo>
                  <a:pt x="3370" y="294"/>
                </a:lnTo>
                <a:lnTo>
                  <a:pt x="3370" y="275"/>
                </a:lnTo>
                <a:lnTo>
                  <a:pt x="3371" y="276"/>
                </a:lnTo>
                <a:lnTo>
                  <a:pt x="3371" y="309"/>
                </a:lnTo>
                <a:lnTo>
                  <a:pt x="3371" y="316"/>
                </a:lnTo>
                <a:lnTo>
                  <a:pt x="3371" y="320"/>
                </a:lnTo>
                <a:lnTo>
                  <a:pt x="3372" y="315"/>
                </a:lnTo>
                <a:lnTo>
                  <a:pt x="3372" y="305"/>
                </a:lnTo>
                <a:lnTo>
                  <a:pt x="3372" y="287"/>
                </a:lnTo>
                <a:lnTo>
                  <a:pt x="3373" y="294"/>
                </a:lnTo>
                <a:lnTo>
                  <a:pt x="3373" y="272"/>
                </a:lnTo>
                <a:lnTo>
                  <a:pt x="3373" y="262"/>
                </a:lnTo>
                <a:lnTo>
                  <a:pt x="3374" y="275"/>
                </a:lnTo>
                <a:lnTo>
                  <a:pt x="3374" y="266"/>
                </a:lnTo>
                <a:lnTo>
                  <a:pt x="3374" y="272"/>
                </a:lnTo>
                <a:lnTo>
                  <a:pt x="3375" y="293"/>
                </a:lnTo>
                <a:lnTo>
                  <a:pt x="3375" y="288"/>
                </a:lnTo>
                <a:lnTo>
                  <a:pt x="3375" y="297"/>
                </a:lnTo>
                <a:lnTo>
                  <a:pt x="3375" y="291"/>
                </a:lnTo>
                <a:lnTo>
                  <a:pt x="3376" y="286"/>
                </a:lnTo>
                <a:lnTo>
                  <a:pt x="3376" y="266"/>
                </a:lnTo>
                <a:lnTo>
                  <a:pt x="3376" y="240"/>
                </a:lnTo>
                <a:lnTo>
                  <a:pt x="3376" y="258"/>
                </a:lnTo>
                <a:lnTo>
                  <a:pt x="3377" y="266"/>
                </a:lnTo>
                <a:lnTo>
                  <a:pt x="3377" y="254"/>
                </a:lnTo>
                <a:lnTo>
                  <a:pt x="3378" y="271"/>
                </a:lnTo>
                <a:lnTo>
                  <a:pt x="3378" y="232"/>
                </a:lnTo>
                <a:lnTo>
                  <a:pt x="3378" y="278"/>
                </a:lnTo>
                <a:lnTo>
                  <a:pt x="3378" y="280"/>
                </a:lnTo>
                <a:lnTo>
                  <a:pt x="3379" y="277"/>
                </a:lnTo>
                <a:lnTo>
                  <a:pt x="3379" y="248"/>
                </a:lnTo>
                <a:lnTo>
                  <a:pt x="3379" y="256"/>
                </a:lnTo>
                <a:lnTo>
                  <a:pt x="3380" y="245"/>
                </a:lnTo>
                <a:lnTo>
                  <a:pt x="3380" y="241"/>
                </a:lnTo>
                <a:lnTo>
                  <a:pt x="3380" y="227"/>
                </a:lnTo>
                <a:lnTo>
                  <a:pt x="3381" y="222"/>
                </a:lnTo>
                <a:lnTo>
                  <a:pt x="3381" y="237"/>
                </a:lnTo>
                <a:lnTo>
                  <a:pt x="3381" y="241"/>
                </a:lnTo>
                <a:lnTo>
                  <a:pt x="3382" y="252"/>
                </a:lnTo>
                <a:lnTo>
                  <a:pt x="3382" y="264"/>
                </a:lnTo>
                <a:lnTo>
                  <a:pt x="3382" y="266"/>
                </a:lnTo>
                <a:lnTo>
                  <a:pt x="3382" y="266"/>
                </a:lnTo>
                <a:lnTo>
                  <a:pt x="3383" y="272"/>
                </a:lnTo>
                <a:lnTo>
                  <a:pt x="3383" y="255"/>
                </a:lnTo>
                <a:lnTo>
                  <a:pt x="3383" y="281"/>
                </a:lnTo>
                <a:lnTo>
                  <a:pt x="3384" y="274"/>
                </a:lnTo>
                <a:lnTo>
                  <a:pt x="3384" y="310"/>
                </a:lnTo>
                <a:lnTo>
                  <a:pt x="3384" y="287"/>
                </a:lnTo>
                <a:lnTo>
                  <a:pt x="3385" y="289"/>
                </a:lnTo>
                <a:lnTo>
                  <a:pt x="3385" y="287"/>
                </a:lnTo>
                <a:lnTo>
                  <a:pt x="3385" y="268"/>
                </a:lnTo>
                <a:lnTo>
                  <a:pt x="3386" y="279"/>
                </a:lnTo>
                <a:lnTo>
                  <a:pt x="3386" y="308"/>
                </a:lnTo>
                <a:lnTo>
                  <a:pt x="3386" y="272"/>
                </a:lnTo>
                <a:lnTo>
                  <a:pt x="3386" y="294"/>
                </a:lnTo>
                <a:lnTo>
                  <a:pt x="3387" y="290"/>
                </a:lnTo>
                <a:lnTo>
                  <a:pt x="3387" y="308"/>
                </a:lnTo>
                <a:lnTo>
                  <a:pt x="3388" y="295"/>
                </a:lnTo>
                <a:lnTo>
                  <a:pt x="3388" y="318"/>
                </a:lnTo>
                <a:lnTo>
                  <a:pt x="3388" y="293"/>
                </a:lnTo>
                <a:lnTo>
                  <a:pt x="3388" y="316"/>
                </a:lnTo>
                <a:lnTo>
                  <a:pt x="3389" y="315"/>
                </a:lnTo>
                <a:lnTo>
                  <a:pt x="3389" y="314"/>
                </a:lnTo>
                <a:lnTo>
                  <a:pt x="3389" y="256"/>
                </a:lnTo>
                <a:lnTo>
                  <a:pt x="3390" y="236"/>
                </a:lnTo>
                <a:lnTo>
                  <a:pt x="3390" y="268"/>
                </a:lnTo>
                <a:lnTo>
                  <a:pt x="3390" y="273"/>
                </a:lnTo>
                <a:lnTo>
                  <a:pt x="3390" y="276"/>
                </a:lnTo>
                <a:lnTo>
                  <a:pt x="3391" y="297"/>
                </a:lnTo>
                <a:lnTo>
                  <a:pt x="3391" y="275"/>
                </a:lnTo>
                <a:lnTo>
                  <a:pt x="3392" y="272"/>
                </a:lnTo>
                <a:lnTo>
                  <a:pt x="3392" y="259"/>
                </a:lnTo>
                <a:lnTo>
                  <a:pt x="3392" y="261"/>
                </a:lnTo>
                <a:lnTo>
                  <a:pt x="3392" y="269"/>
                </a:lnTo>
                <a:lnTo>
                  <a:pt x="3393" y="261"/>
                </a:lnTo>
                <a:lnTo>
                  <a:pt x="3393" y="252"/>
                </a:lnTo>
                <a:lnTo>
                  <a:pt x="3393" y="254"/>
                </a:lnTo>
                <a:lnTo>
                  <a:pt x="3393" y="226"/>
                </a:lnTo>
                <a:lnTo>
                  <a:pt x="3394" y="215"/>
                </a:lnTo>
                <a:lnTo>
                  <a:pt x="3394" y="220"/>
                </a:lnTo>
                <a:lnTo>
                  <a:pt x="3394" y="226"/>
                </a:lnTo>
                <a:lnTo>
                  <a:pt x="3395" y="219"/>
                </a:lnTo>
                <a:lnTo>
                  <a:pt x="3395" y="265"/>
                </a:lnTo>
                <a:lnTo>
                  <a:pt x="3395" y="235"/>
                </a:lnTo>
                <a:lnTo>
                  <a:pt x="3396" y="254"/>
                </a:lnTo>
                <a:lnTo>
                  <a:pt x="3396" y="241"/>
                </a:lnTo>
                <a:lnTo>
                  <a:pt x="3396" y="261"/>
                </a:lnTo>
                <a:lnTo>
                  <a:pt x="3397" y="270"/>
                </a:lnTo>
                <a:lnTo>
                  <a:pt x="3397" y="264"/>
                </a:lnTo>
                <a:lnTo>
                  <a:pt x="3397" y="227"/>
                </a:lnTo>
                <a:lnTo>
                  <a:pt x="3397" y="248"/>
                </a:lnTo>
                <a:lnTo>
                  <a:pt x="3398" y="253"/>
                </a:lnTo>
                <a:lnTo>
                  <a:pt x="3398" y="267"/>
                </a:lnTo>
                <a:lnTo>
                  <a:pt x="3399" y="271"/>
                </a:lnTo>
                <a:lnTo>
                  <a:pt x="3399" y="274"/>
                </a:lnTo>
                <a:lnTo>
                  <a:pt x="3399" y="270"/>
                </a:lnTo>
                <a:lnTo>
                  <a:pt x="3399" y="249"/>
                </a:lnTo>
                <a:lnTo>
                  <a:pt x="3400" y="270"/>
                </a:lnTo>
                <a:lnTo>
                  <a:pt x="3400" y="251"/>
                </a:lnTo>
                <a:lnTo>
                  <a:pt x="3400" y="255"/>
                </a:lnTo>
                <a:lnTo>
                  <a:pt x="3401" y="287"/>
                </a:lnTo>
                <a:lnTo>
                  <a:pt x="3401" y="277"/>
                </a:lnTo>
                <a:lnTo>
                  <a:pt x="3401" y="263"/>
                </a:lnTo>
                <a:lnTo>
                  <a:pt x="3401" y="268"/>
                </a:lnTo>
                <a:lnTo>
                  <a:pt x="3402" y="275"/>
                </a:lnTo>
                <a:lnTo>
                  <a:pt x="3402" y="287"/>
                </a:lnTo>
                <a:lnTo>
                  <a:pt x="3403" y="284"/>
                </a:lnTo>
                <a:lnTo>
                  <a:pt x="3403" y="269"/>
                </a:lnTo>
                <a:lnTo>
                  <a:pt x="3403" y="280"/>
                </a:lnTo>
                <a:lnTo>
                  <a:pt x="3403" y="266"/>
                </a:lnTo>
                <a:lnTo>
                  <a:pt x="3404" y="258"/>
                </a:lnTo>
                <a:lnTo>
                  <a:pt x="3404" y="259"/>
                </a:lnTo>
                <a:lnTo>
                  <a:pt x="3404" y="272"/>
                </a:lnTo>
                <a:lnTo>
                  <a:pt x="3404" y="272"/>
                </a:lnTo>
                <a:lnTo>
                  <a:pt x="3405" y="273"/>
                </a:lnTo>
                <a:lnTo>
                  <a:pt x="3405" y="274"/>
                </a:lnTo>
                <a:lnTo>
                  <a:pt x="3405" y="256"/>
                </a:lnTo>
                <a:lnTo>
                  <a:pt x="3406" y="248"/>
                </a:lnTo>
                <a:lnTo>
                  <a:pt x="3406" y="261"/>
                </a:lnTo>
                <a:lnTo>
                  <a:pt x="3406" y="257"/>
                </a:lnTo>
                <a:lnTo>
                  <a:pt x="3407" y="263"/>
                </a:lnTo>
                <a:lnTo>
                  <a:pt x="3407" y="261"/>
                </a:lnTo>
                <a:lnTo>
                  <a:pt x="3407" y="272"/>
                </a:lnTo>
                <a:lnTo>
                  <a:pt x="3408" y="265"/>
                </a:lnTo>
                <a:lnTo>
                  <a:pt x="3408" y="252"/>
                </a:lnTo>
                <a:lnTo>
                  <a:pt x="3408" y="250"/>
                </a:lnTo>
                <a:lnTo>
                  <a:pt x="3408" y="265"/>
                </a:lnTo>
                <a:lnTo>
                  <a:pt x="3409" y="250"/>
                </a:lnTo>
                <a:lnTo>
                  <a:pt x="3409" y="256"/>
                </a:lnTo>
                <a:lnTo>
                  <a:pt x="3410" y="260"/>
                </a:lnTo>
                <a:lnTo>
                  <a:pt x="3410" y="260"/>
                </a:lnTo>
                <a:lnTo>
                  <a:pt x="3410" y="237"/>
                </a:lnTo>
                <a:lnTo>
                  <a:pt x="3410" y="237"/>
                </a:lnTo>
                <a:lnTo>
                  <a:pt x="3411" y="247"/>
                </a:lnTo>
                <a:lnTo>
                  <a:pt x="3411" y="256"/>
                </a:lnTo>
                <a:lnTo>
                  <a:pt x="3411" y="248"/>
                </a:lnTo>
                <a:lnTo>
                  <a:pt x="3412" y="258"/>
                </a:lnTo>
                <a:lnTo>
                  <a:pt x="3412" y="233"/>
                </a:lnTo>
                <a:lnTo>
                  <a:pt x="3412" y="252"/>
                </a:lnTo>
                <a:lnTo>
                  <a:pt x="3412" y="245"/>
                </a:lnTo>
                <a:lnTo>
                  <a:pt x="3413" y="251"/>
                </a:lnTo>
                <a:lnTo>
                  <a:pt x="3413" y="246"/>
                </a:lnTo>
                <a:lnTo>
                  <a:pt x="3414" y="237"/>
                </a:lnTo>
                <a:lnTo>
                  <a:pt x="3414" y="232"/>
                </a:lnTo>
                <a:lnTo>
                  <a:pt x="3414" y="233"/>
                </a:lnTo>
                <a:lnTo>
                  <a:pt x="3414" y="234"/>
                </a:lnTo>
                <a:lnTo>
                  <a:pt x="3415" y="217"/>
                </a:lnTo>
                <a:lnTo>
                  <a:pt x="3415" y="240"/>
                </a:lnTo>
                <a:lnTo>
                  <a:pt x="3415" y="256"/>
                </a:lnTo>
                <a:lnTo>
                  <a:pt x="3416" y="244"/>
                </a:lnTo>
                <a:lnTo>
                  <a:pt x="3416" y="240"/>
                </a:lnTo>
                <a:lnTo>
                  <a:pt x="3416" y="254"/>
                </a:lnTo>
                <a:lnTo>
                  <a:pt x="3416" y="247"/>
                </a:lnTo>
                <a:lnTo>
                  <a:pt x="3417" y="239"/>
                </a:lnTo>
                <a:lnTo>
                  <a:pt x="3417" y="256"/>
                </a:lnTo>
                <a:lnTo>
                  <a:pt x="3418" y="256"/>
                </a:lnTo>
                <a:lnTo>
                  <a:pt x="3418" y="264"/>
                </a:lnTo>
                <a:lnTo>
                  <a:pt x="3418" y="278"/>
                </a:lnTo>
                <a:lnTo>
                  <a:pt x="3418" y="269"/>
                </a:lnTo>
                <a:lnTo>
                  <a:pt x="3419" y="284"/>
                </a:lnTo>
                <a:lnTo>
                  <a:pt x="3419" y="299"/>
                </a:lnTo>
                <a:lnTo>
                  <a:pt x="3419" y="316"/>
                </a:lnTo>
                <a:lnTo>
                  <a:pt x="3419" y="303"/>
                </a:lnTo>
                <a:lnTo>
                  <a:pt x="3420" y="309"/>
                </a:lnTo>
                <a:lnTo>
                  <a:pt x="3420" y="317"/>
                </a:lnTo>
                <a:lnTo>
                  <a:pt x="3421" y="323"/>
                </a:lnTo>
                <a:lnTo>
                  <a:pt x="3421" y="326"/>
                </a:lnTo>
                <a:lnTo>
                  <a:pt x="3421" y="316"/>
                </a:lnTo>
                <a:lnTo>
                  <a:pt x="3421" y="294"/>
                </a:lnTo>
                <a:lnTo>
                  <a:pt x="3422" y="291"/>
                </a:lnTo>
                <a:lnTo>
                  <a:pt x="3422" y="236"/>
                </a:lnTo>
                <a:lnTo>
                  <a:pt x="3422" y="214"/>
                </a:lnTo>
                <a:lnTo>
                  <a:pt x="3423" y="254"/>
                </a:lnTo>
                <a:lnTo>
                  <a:pt x="3423" y="238"/>
                </a:lnTo>
                <a:lnTo>
                  <a:pt x="3423" y="249"/>
                </a:lnTo>
                <a:lnTo>
                  <a:pt x="3423" y="271"/>
                </a:lnTo>
                <a:lnTo>
                  <a:pt x="3424" y="290"/>
                </a:lnTo>
                <a:lnTo>
                  <a:pt x="3424" y="306"/>
                </a:lnTo>
                <a:lnTo>
                  <a:pt x="3425" y="294"/>
                </a:lnTo>
                <a:lnTo>
                  <a:pt x="3425" y="290"/>
                </a:lnTo>
                <a:lnTo>
                  <a:pt x="3425" y="308"/>
                </a:lnTo>
                <a:lnTo>
                  <a:pt x="3425" y="299"/>
                </a:lnTo>
                <a:lnTo>
                  <a:pt x="3426" y="290"/>
                </a:lnTo>
                <a:lnTo>
                  <a:pt x="3426" y="295"/>
                </a:lnTo>
                <a:lnTo>
                  <a:pt x="3426" y="304"/>
                </a:lnTo>
                <a:lnTo>
                  <a:pt x="3427" y="289"/>
                </a:lnTo>
                <a:lnTo>
                  <a:pt x="3427" y="294"/>
                </a:lnTo>
                <a:lnTo>
                  <a:pt x="3427" y="287"/>
                </a:lnTo>
                <a:lnTo>
                  <a:pt x="3427" y="284"/>
                </a:lnTo>
                <a:lnTo>
                  <a:pt x="3428" y="287"/>
                </a:lnTo>
                <a:lnTo>
                  <a:pt x="3428" y="291"/>
                </a:lnTo>
                <a:lnTo>
                  <a:pt x="3429" y="295"/>
                </a:lnTo>
                <a:lnTo>
                  <a:pt x="3429" y="284"/>
                </a:lnTo>
                <a:lnTo>
                  <a:pt x="3429" y="286"/>
                </a:lnTo>
                <a:lnTo>
                  <a:pt x="3429" y="266"/>
                </a:lnTo>
                <a:lnTo>
                  <a:pt x="3430" y="273"/>
                </a:lnTo>
                <a:lnTo>
                  <a:pt x="3430" y="295"/>
                </a:lnTo>
                <a:lnTo>
                  <a:pt x="3430" y="288"/>
                </a:lnTo>
                <a:lnTo>
                  <a:pt x="3431" y="312"/>
                </a:lnTo>
                <a:lnTo>
                  <a:pt x="3431" y="303"/>
                </a:lnTo>
                <a:lnTo>
                  <a:pt x="3431" y="313"/>
                </a:lnTo>
                <a:lnTo>
                  <a:pt x="3432" y="299"/>
                </a:lnTo>
                <a:lnTo>
                  <a:pt x="3432" y="311"/>
                </a:lnTo>
                <a:lnTo>
                  <a:pt x="3432" y="305"/>
                </a:lnTo>
                <a:lnTo>
                  <a:pt x="3433" y="294"/>
                </a:lnTo>
                <a:lnTo>
                  <a:pt x="3433" y="311"/>
                </a:lnTo>
                <a:lnTo>
                  <a:pt x="3433" y="337"/>
                </a:lnTo>
                <a:lnTo>
                  <a:pt x="3433" y="333"/>
                </a:lnTo>
                <a:lnTo>
                  <a:pt x="3434" y="337"/>
                </a:lnTo>
                <a:lnTo>
                  <a:pt x="3434" y="326"/>
                </a:lnTo>
                <a:lnTo>
                  <a:pt x="3434" y="325"/>
                </a:lnTo>
                <a:lnTo>
                  <a:pt x="3434" y="337"/>
                </a:lnTo>
                <a:lnTo>
                  <a:pt x="3435" y="330"/>
                </a:lnTo>
                <a:lnTo>
                  <a:pt x="3435" y="316"/>
                </a:lnTo>
                <a:lnTo>
                  <a:pt x="3436" y="311"/>
                </a:lnTo>
                <a:lnTo>
                  <a:pt x="3436" y="311"/>
                </a:lnTo>
                <a:lnTo>
                  <a:pt x="3436" y="302"/>
                </a:lnTo>
                <a:lnTo>
                  <a:pt x="3436" y="302"/>
                </a:lnTo>
                <a:lnTo>
                  <a:pt x="3437" y="307"/>
                </a:lnTo>
                <a:lnTo>
                  <a:pt x="3437" y="304"/>
                </a:lnTo>
                <a:lnTo>
                  <a:pt x="3437" y="299"/>
                </a:lnTo>
                <a:lnTo>
                  <a:pt x="3438" y="272"/>
                </a:lnTo>
                <a:lnTo>
                  <a:pt x="3438" y="250"/>
                </a:lnTo>
                <a:lnTo>
                  <a:pt x="3438" y="244"/>
                </a:lnTo>
                <a:lnTo>
                  <a:pt x="3438" y="256"/>
                </a:lnTo>
                <a:lnTo>
                  <a:pt x="3439" y="265"/>
                </a:lnTo>
                <a:lnTo>
                  <a:pt x="3439" y="269"/>
                </a:lnTo>
                <a:lnTo>
                  <a:pt x="3440" y="279"/>
                </a:lnTo>
                <a:lnTo>
                  <a:pt x="3440" y="285"/>
                </a:lnTo>
                <a:lnTo>
                  <a:pt x="3440" y="311"/>
                </a:lnTo>
                <a:lnTo>
                  <a:pt x="3440" y="289"/>
                </a:lnTo>
                <a:lnTo>
                  <a:pt x="3441" y="283"/>
                </a:lnTo>
                <a:lnTo>
                  <a:pt x="3441" y="287"/>
                </a:lnTo>
                <a:lnTo>
                  <a:pt x="3441" y="263"/>
                </a:lnTo>
                <a:lnTo>
                  <a:pt x="3442" y="280"/>
                </a:lnTo>
                <a:lnTo>
                  <a:pt x="3442" y="310"/>
                </a:lnTo>
                <a:lnTo>
                  <a:pt x="3442" y="295"/>
                </a:lnTo>
                <a:lnTo>
                  <a:pt x="3443" y="271"/>
                </a:lnTo>
                <a:lnTo>
                  <a:pt x="3443" y="243"/>
                </a:lnTo>
                <a:lnTo>
                  <a:pt x="3443" y="271"/>
                </a:lnTo>
                <a:lnTo>
                  <a:pt x="3444" y="271"/>
                </a:lnTo>
                <a:lnTo>
                  <a:pt x="3444" y="283"/>
                </a:lnTo>
                <a:lnTo>
                  <a:pt x="3444" y="287"/>
                </a:lnTo>
                <a:lnTo>
                  <a:pt x="3444" y="295"/>
                </a:lnTo>
                <a:lnTo>
                  <a:pt x="3445" y="303"/>
                </a:lnTo>
                <a:lnTo>
                  <a:pt x="3445" y="309"/>
                </a:lnTo>
                <a:lnTo>
                  <a:pt x="3445" y="309"/>
                </a:lnTo>
                <a:lnTo>
                  <a:pt x="3445" y="276"/>
                </a:lnTo>
                <a:lnTo>
                  <a:pt x="3446" y="267"/>
                </a:lnTo>
                <a:lnTo>
                  <a:pt x="3446" y="279"/>
                </a:lnTo>
                <a:lnTo>
                  <a:pt x="3447" y="288"/>
                </a:lnTo>
                <a:lnTo>
                  <a:pt x="3447" y="263"/>
                </a:lnTo>
                <a:lnTo>
                  <a:pt x="3447" y="283"/>
                </a:lnTo>
                <a:lnTo>
                  <a:pt x="3447" y="274"/>
                </a:lnTo>
                <a:lnTo>
                  <a:pt x="3448" y="274"/>
                </a:lnTo>
                <a:lnTo>
                  <a:pt x="3448" y="270"/>
                </a:lnTo>
                <a:lnTo>
                  <a:pt x="3448" y="289"/>
                </a:lnTo>
                <a:lnTo>
                  <a:pt x="3449" y="285"/>
                </a:lnTo>
                <a:lnTo>
                  <a:pt x="3449" y="254"/>
                </a:lnTo>
                <a:lnTo>
                  <a:pt x="3449" y="268"/>
                </a:lnTo>
                <a:lnTo>
                  <a:pt x="3449" y="261"/>
                </a:lnTo>
                <a:lnTo>
                  <a:pt x="3450" y="283"/>
                </a:lnTo>
                <a:lnTo>
                  <a:pt x="3450" y="264"/>
                </a:lnTo>
                <a:lnTo>
                  <a:pt x="3451" y="256"/>
                </a:lnTo>
                <a:lnTo>
                  <a:pt x="3451" y="262"/>
                </a:lnTo>
                <a:lnTo>
                  <a:pt x="3451" y="258"/>
                </a:lnTo>
                <a:lnTo>
                  <a:pt x="3451" y="257"/>
                </a:lnTo>
                <a:lnTo>
                  <a:pt x="3452" y="265"/>
                </a:lnTo>
                <a:lnTo>
                  <a:pt x="3452" y="254"/>
                </a:lnTo>
                <a:lnTo>
                  <a:pt x="3452" y="267"/>
                </a:lnTo>
                <a:lnTo>
                  <a:pt x="3453" y="260"/>
                </a:lnTo>
                <a:lnTo>
                  <a:pt x="3453" y="242"/>
                </a:lnTo>
                <a:lnTo>
                  <a:pt x="3453" y="254"/>
                </a:lnTo>
                <a:lnTo>
                  <a:pt x="3454" y="257"/>
                </a:lnTo>
                <a:lnTo>
                  <a:pt x="3454" y="263"/>
                </a:lnTo>
                <a:lnTo>
                  <a:pt x="3454" y="234"/>
                </a:lnTo>
                <a:lnTo>
                  <a:pt x="3455" y="239"/>
                </a:lnTo>
                <a:lnTo>
                  <a:pt x="3455" y="279"/>
                </a:lnTo>
                <a:lnTo>
                  <a:pt x="3455" y="274"/>
                </a:lnTo>
                <a:lnTo>
                  <a:pt x="3455" y="281"/>
                </a:lnTo>
                <a:lnTo>
                  <a:pt x="3456" y="270"/>
                </a:lnTo>
                <a:lnTo>
                  <a:pt x="3456" y="271"/>
                </a:lnTo>
                <a:lnTo>
                  <a:pt x="3456" y="297"/>
                </a:lnTo>
                <a:lnTo>
                  <a:pt x="3457" y="274"/>
                </a:lnTo>
                <a:lnTo>
                  <a:pt x="3457" y="301"/>
                </a:lnTo>
                <a:lnTo>
                  <a:pt x="3457" y="274"/>
                </a:lnTo>
                <a:lnTo>
                  <a:pt x="3458" y="295"/>
                </a:lnTo>
                <a:lnTo>
                  <a:pt x="3458" y="278"/>
                </a:lnTo>
                <a:lnTo>
                  <a:pt x="3458" y="257"/>
                </a:lnTo>
                <a:lnTo>
                  <a:pt x="3459" y="258"/>
                </a:lnTo>
                <a:lnTo>
                  <a:pt x="3459" y="261"/>
                </a:lnTo>
                <a:lnTo>
                  <a:pt x="3459" y="256"/>
                </a:lnTo>
                <a:lnTo>
                  <a:pt x="3459" y="250"/>
                </a:lnTo>
                <a:lnTo>
                  <a:pt x="3460" y="242"/>
                </a:lnTo>
                <a:lnTo>
                  <a:pt x="3460" y="232"/>
                </a:lnTo>
                <a:lnTo>
                  <a:pt x="3461" y="228"/>
                </a:lnTo>
                <a:lnTo>
                  <a:pt x="3461" y="243"/>
                </a:lnTo>
                <a:lnTo>
                  <a:pt x="3461" y="223"/>
                </a:lnTo>
                <a:lnTo>
                  <a:pt x="3461" y="222"/>
                </a:lnTo>
                <a:lnTo>
                  <a:pt x="3462" y="231"/>
                </a:lnTo>
                <a:lnTo>
                  <a:pt x="3462" y="220"/>
                </a:lnTo>
                <a:lnTo>
                  <a:pt x="3462" y="221"/>
                </a:lnTo>
                <a:lnTo>
                  <a:pt x="3462" y="243"/>
                </a:lnTo>
                <a:lnTo>
                  <a:pt x="3463" y="269"/>
                </a:lnTo>
                <a:lnTo>
                  <a:pt x="3463" y="268"/>
                </a:lnTo>
                <a:lnTo>
                  <a:pt x="3463" y="284"/>
                </a:lnTo>
                <a:lnTo>
                  <a:pt x="3464" y="279"/>
                </a:lnTo>
                <a:lnTo>
                  <a:pt x="3464" y="289"/>
                </a:lnTo>
                <a:lnTo>
                  <a:pt x="3464" y="297"/>
                </a:lnTo>
                <a:lnTo>
                  <a:pt x="3465" y="311"/>
                </a:lnTo>
                <a:lnTo>
                  <a:pt x="3465" y="322"/>
                </a:lnTo>
                <a:lnTo>
                  <a:pt x="3465" y="321"/>
                </a:lnTo>
                <a:lnTo>
                  <a:pt x="3466" y="300"/>
                </a:lnTo>
                <a:lnTo>
                  <a:pt x="3466" y="298"/>
                </a:lnTo>
                <a:lnTo>
                  <a:pt x="3466" y="292"/>
                </a:lnTo>
                <a:lnTo>
                  <a:pt x="3466" y="290"/>
                </a:lnTo>
                <a:lnTo>
                  <a:pt x="3467" y="271"/>
                </a:lnTo>
                <a:lnTo>
                  <a:pt x="3467" y="288"/>
                </a:lnTo>
                <a:lnTo>
                  <a:pt x="3467" y="284"/>
                </a:lnTo>
                <a:lnTo>
                  <a:pt x="3468" y="285"/>
                </a:lnTo>
                <a:lnTo>
                  <a:pt x="3468" y="279"/>
                </a:lnTo>
                <a:lnTo>
                  <a:pt x="3468" y="279"/>
                </a:lnTo>
                <a:lnTo>
                  <a:pt x="3469" y="285"/>
                </a:lnTo>
                <a:lnTo>
                  <a:pt x="3469" y="278"/>
                </a:lnTo>
                <a:lnTo>
                  <a:pt x="3469" y="290"/>
                </a:lnTo>
                <a:lnTo>
                  <a:pt x="3470" y="270"/>
                </a:lnTo>
                <a:lnTo>
                  <a:pt x="3470" y="265"/>
                </a:lnTo>
                <a:lnTo>
                  <a:pt x="3470" y="262"/>
                </a:lnTo>
                <a:lnTo>
                  <a:pt x="3470" y="267"/>
                </a:lnTo>
                <a:lnTo>
                  <a:pt x="3471" y="254"/>
                </a:lnTo>
                <a:lnTo>
                  <a:pt x="3471" y="243"/>
                </a:lnTo>
                <a:lnTo>
                  <a:pt x="3472" y="252"/>
                </a:lnTo>
                <a:lnTo>
                  <a:pt x="3472" y="267"/>
                </a:lnTo>
                <a:lnTo>
                  <a:pt x="3472" y="260"/>
                </a:lnTo>
                <a:lnTo>
                  <a:pt x="3472" y="284"/>
                </a:lnTo>
                <a:lnTo>
                  <a:pt x="3473" y="258"/>
                </a:lnTo>
                <a:lnTo>
                  <a:pt x="3473" y="282"/>
                </a:lnTo>
                <a:lnTo>
                  <a:pt x="3473" y="278"/>
                </a:lnTo>
                <a:lnTo>
                  <a:pt x="3474" y="270"/>
                </a:lnTo>
                <a:lnTo>
                  <a:pt x="3474" y="285"/>
                </a:lnTo>
                <a:lnTo>
                  <a:pt x="3474" y="289"/>
                </a:lnTo>
                <a:lnTo>
                  <a:pt x="3474" y="282"/>
                </a:lnTo>
                <a:lnTo>
                  <a:pt x="3475" y="297"/>
                </a:lnTo>
                <a:lnTo>
                  <a:pt x="3475" y="278"/>
                </a:lnTo>
                <a:lnTo>
                  <a:pt x="3476" y="276"/>
                </a:lnTo>
                <a:lnTo>
                  <a:pt x="3476" y="280"/>
                </a:lnTo>
                <a:lnTo>
                  <a:pt x="3476" y="248"/>
                </a:lnTo>
                <a:lnTo>
                  <a:pt x="3476" y="234"/>
                </a:lnTo>
                <a:lnTo>
                  <a:pt x="3477" y="262"/>
                </a:lnTo>
                <a:lnTo>
                  <a:pt x="3477" y="219"/>
                </a:lnTo>
                <a:lnTo>
                  <a:pt x="3477" y="224"/>
                </a:lnTo>
                <a:lnTo>
                  <a:pt x="3477" y="218"/>
                </a:lnTo>
                <a:lnTo>
                  <a:pt x="3478" y="215"/>
                </a:lnTo>
                <a:lnTo>
                  <a:pt x="3478" y="218"/>
                </a:lnTo>
                <a:lnTo>
                  <a:pt x="3478" y="233"/>
                </a:lnTo>
                <a:lnTo>
                  <a:pt x="3479" y="208"/>
                </a:lnTo>
                <a:lnTo>
                  <a:pt x="3479" y="225"/>
                </a:lnTo>
                <a:lnTo>
                  <a:pt x="3479" y="270"/>
                </a:lnTo>
                <a:lnTo>
                  <a:pt x="3480" y="254"/>
                </a:lnTo>
                <a:lnTo>
                  <a:pt x="3480" y="259"/>
                </a:lnTo>
                <a:lnTo>
                  <a:pt x="3480" y="288"/>
                </a:lnTo>
                <a:lnTo>
                  <a:pt x="3481" y="284"/>
                </a:lnTo>
                <a:lnTo>
                  <a:pt x="3481" y="305"/>
                </a:lnTo>
                <a:lnTo>
                  <a:pt x="3481" y="328"/>
                </a:lnTo>
                <a:lnTo>
                  <a:pt x="3481" y="340"/>
                </a:lnTo>
                <a:lnTo>
                  <a:pt x="3482" y="320"/>
                </a:lnTo>
                <a:lnTo>
                  <a:pt x="3482" y="329"/>
                </a:lnTo>
                <a:lnTo>
                  <a:pt x="3483" y="327"/>
                </a:lnTo>
                <a:lnTo>
                  <a:pt x="3483" y="321"/>
                </a:lnTo>
                <a:lnTo>
                  <a:pt x="3483" y="321"/>
                </a:lnTo>
                <a:lnTo>
                  <a:pt x="3483" y="311"/>
                </a:lnTo>
                <a:lnTo>
                  <a:pt x="3484" y="305"/>
                </a:lnTo>
                <a:lnTo>
                  <a:pt x="3484" y="329"/>
                </a:lnTo>
                <a:lnTo>
                  <a:pt x="3484" y="326"/>
                </a:lnTo>
                <a:lnTo>
                  <a:pt x="3485" y="333"/>
                </a:lnTo>
                <a:lnTo>
                  <a:pt x="3485" y="311"/>
                </a:lnTo>
                <a:lnTo>
                  <a:pt x="3485" y="285"/>
                </a:lnTo>
                <a:lnTo>
                  <a:pt x="3485" y="281"/>
                </a:lnTo>
                <a:lnTo>
                  <a:pt x="3486" y="267"/>
                </a:lnTo>
                <a:lnTo>
                  <a:pt x="3486" y="259"/>
                </a:lnTo>
                <a:lnTo>
                  <a:pt x="3487" y="280"/>
                </a:lnTo>
                <a:lnTo>
                  <a:pt x="3487" y="276"/>
                </a:lnTo>
                <a:lnTo>
                  <a:pt x="3487" y="268"/>
                </a:lnTo>
                <a:lnTo>
                  <a:pt x="3487" y="258"/>
                </a:lnTo>
                <a:lnTo>
                  <a:pt x="3488" y="244"/>
                </a:lnTo>
                <a:lnTo>
                  <a:pt x="3488" y="279"/>
                </a:lnTo>
                <a:lnTo>
                  <a:pt x="3488" y="265"/>
                </a:lnTo>
                <a:lnTo>
                  <a:pt x="3488" y="272"/>
                </a:lnTo>
                <a:lnTo>
                  <a:pt x="3489" y="268"/>
                </a:lnTo>
                <a:lnTo>
                  <a:pt x="3489" y="264"/>
                </a:lnTo>
                <a:lnTo>
                  <a:pt x="3489" y="281"/>
                </a:lnTo>
                <a:lnTo>
                  <a:pt x="3490" y="262"/>
                </a:lnTo>
                <a:lnTo>
                  <a:pt x="3490" y="277"/>
                </a:lnTo>
                <a:lnTo>
                  <a:pt x="3491" y="283"/>
                </a:lnTo>
                <a:lnTo>
                  <a:pt x="3491" y="277"/>
                </a:lnTo>
                <a:lnTo>
                  <a:pt x="3491" y="257"/>
                </a:lnTo>
                <a:lnTo>
                  <a:pt x="3491" y="274"/>
                </a:lnTo>
                <a:lnTo>
                  <a:pt x="3492" y="261"/>
                </a:lnTo>
                <a:lnTo>
                  <a:pt x="3492" y="254"/>
                </a:lnTo>
                <a:lnTo>
                  <a:pt x="3492" y="282"/>
                </a:lnTo>
                <a:lnTo>
                  <a:pt x="3492" y="259"/>
                </a:lnTo>
                <a:lnTo>
                  <a:pt x="3493" y="265"/>
                </a:lnTo>
                <a:lnTo>
                  <a:pt x="3493" y="280"/>
                </a:lnTo>
                <a:lnTo>
                  <a:pt x="3494" y="268"/>
                </a:lnTo>
                <a:lnTo>
                  <a:pt x="3494" y="276"/>
                </a:lnTo>
                <a:lnTo>
                  <a:pt x="3494" y="285"/>
                </a:lnTo>
                <a:lnTo>
                  <a:pt x="3494" y="277"/>
                </a:lnTo>
                <a:lnTo>
                  <a:pt x="3495" y="253"/>
                </a:lnTo>
                <a:lnTo>
                  <a:pt x="3495" y="240"/>
                </a:lnTo>
                <a:lnTo>
                  <a:pt x="3495" y="244"/>
                </a:lnTo>
                <a:lnTo>
                  <a:pt x="3496" y="234"/>
                </a:lnTo>
                <a:lnTo>
                  <a:pt x="3496" y="248"/>
                </a:lnTo>
                <a:lnTo>
                  <a:pt x="3496" y="255"/>
                </a:lnTo>
                <a:lnTo>
                  <a:pt x="3496" y="235"/>
                </a:lnTo>
                <a:lnTo>
                  <a:pt x="3497" y="252"/>
                </a:lnTo>
                <a:lnTo>
                  <a:pt x="3497" y="252"/>
                </a:lnTo>
                <a:lnTo>
                  <a:pt x="3498" y="269"/>
                </a:lnTo>
                <a:lnTo>
                  <a:pt x="3498" y="296"/>
                </a:lnTo>
                <a:lnTo>
                  <a:pt x="3498" y="265"/>
                </a:lnTo>
                <a:lnTo>
                  <a:pt x="3498" y="272"/>
                </a:lnTo>
                <a:lnTo>
                  <a:pt x="3499" y="257"/>
                </a:lnTo>
                <a:lnTo>
                  <a:pt x="3499" y="256"/>
                </a:lnTo>
                <a:lnTo>
                  <a:pt x="3499" y="240"/>
                </a:lnTo>
                <a:lnTo>
                  <a:pt x="3500" y="268"/>
                </a:lnTo>
                <a:lnTo>
                  <a:pt x="3500" y="254"/>
                </a:lnTo>
                <a:lnTo>
                  <a:pt x="3500" y="274"/>
                </a:lnTo>
                <a:lnTo>
                  <a:pt x="3500" y="296"/>
                </a:lnTo>
                <a:lnTo>
                  <a:pt x="3501" y="299"/>
                </a:lnTo>
                <a:lnTo>
                  <a:pt x="3501" y="292"/>
                </a:lnTo>
                <a:lnTo>
                  <a:pt x="3502" y="301"/>
                </a:lnTo>
                <a:lnTo>
                  <a:pt x="3502" y="324"/>
                </a:lnTo>
                <a:lnTo>
                  <a:pt x="3502" y="315"/>
                </a:lnTo>
                <a:lnTo>
                  <a:pt x="3502" y="297"/>
                </a:lnTo>
                <a:lnTo>
                  <a:pt x="3503" y="290"/>
                </a:lnTo>
                <a:lnTo>
                  <a:pt x="3503" y="292"/>
                </a:lnTo>
                <a:lnTo>
                  <a:pt x="3503" y="279"/>
                </a:lnTo>
                <a:lnTo>
                  <a:pt x="3503" y="259"/>
                </a:lnTo>
                <a:lnTo>
                  <a:pt x="3504" y="293"/>
                </a:lnTo>
                <a:lnTo>
                  <a:pt x="3504" y="303"/>
                </a:lnTo>
                <a:lnTo>
                  <a:pt x="3505" y="284"/>
                </a:lnTo>
                <a:lnTo>
                  <a:pt x="3505" y="285"/>
                </a:lnTo>
                <a:lnTo>
                  <a:pt x="3505" y="304"/>
                </a:lnTo>
                <a:lnTo>
                  <a:pt x="3505" y="287"/>
                </a:lnTo>
                <a:lnTo>
                  <a:pt x="3506" y="269"/>
                </a:lnTo>
                <a:lnTo>
                  <a:pt x="3506" y="291"/>
                </a:lnTo>
                <a:lnTo>
                  <a:pt x="3506" y="278"/>
                </a:lnTo>
                <a:lnTo>
                  <a:pt x="3507" y="285"/>
                </a:lnTo>
                <a:lnTo>
                  <a:pt x="3507" y="284"/>
                </a:lnTo>
                <a:lnTo>
                  <a:pt x="3507" y="296"/>
                </a:lnTo>
                <a:lnTo>
                  <a:pt x="3507" y="281"/>
                </a:lnTo>
                <a:lnTo>
                  <a:pt x="3508" y="284"/>
                </a:lnTo>
                <a:lnTo>
                  <a:pt x="3508" y="274"/>
                </a:lnTo>
                <a:lnTo>
                  <a:pt x="3509" y="282"/>
                </a:lnTo>
                <a:lnTo>
                  <a:pt x="3509" y="331"/>
                </a:lnTo>
                <a:lnTo>
                  <a:pt x="3509" y="318"/>
                </a:lnTo>
                <a:lnTo>
                  <a:pt x="3509" y="302"/>
                </a:lnTo>
                <a:lnTo>
                  <a:pt x="3510" y="311"/>
                </a:lnTo>
                <a:lnTo>
                  <a:pt x="3510" y="321"/>
                </a:lnTo>
                <a:lnTo>
                  <a:pt x="3510" y="335"/>
                </a:lnTo>
                <a:lnTo>
                  <a:pt x="3511" y="331"/>
                </a:lnTo>
                <a:lnTo>
                  <a:pt x="3511" y="319"/>
                </a:lnTo>
                <a:lnTo>
                  <a:pt x="3511" y="305"/>
                </a:lnTo>
                <a:lnTo>
                  <a:pt x="3511" y="327"/>
                </a:lnTo>
                <a:lnTo>
                  <a:pt x="3512" y="324"/>
                </a:lnTo>
                <a:lnTo>
                  <a:pt x="3512" y="295"/>
                </a:lnTo>
                <a:lnTo>
                  <a:pt x="3513" y="296"/>
                </a:lnTo>
                <a:lnTo>
                  <a:pt x="3513" y="330"/>
                </a:lnTo>
                <a:lnTo>
                  <a:pt x="3513" y="317"/>
                </a:lnTo>
                <a:lnTo>
                  <a:pt x="3513" y="334"/>
                </a:lnTo>
                <a:lnTo>
                  <a:pt x="3514" y="322"/>
                </a:lnTo>
                <a:lnTo>
                  <a:pt x="3514" y="324"/>
                </a:lnTo>
                <a:lnTo>
                  <a:pt x="3514" y="336"/>
                </a:lnTo>
                <a:lnTo>
                  <a:pt x="3515" y="323"/>
                </a:lnTo>
                <a:lnTo>
                  <a:pt x="3515" y="310"/>
                </a:lnTo>
                <a:lnTo>
                  <a:pt x="3515" y="332"/>
                </a:lnTo>
                <a:lnTo>
                  <a:pt x="3516" y="304"/>
                </a:lnTo>
                <a:lnTo>
                  <a:pt x="3516" y="316"/>
                </a:lnTo>
                <a:lnTo>
                  <a:pt x="3516" y="319"/>
                </a:lnTo>
                <a:lnTo>
                  <a:pt x="3517" y="311"/>
                </a:lnTo>
                <a:lnTo>
                  <a:pt x="3517" y="317"/>
                </a:lnTo>
                <a:lnTo>
                  <a:pt x="3517" y="319"/>
                </a:lnTo>
                <a:lnTo>
                  <a:pt x="3517" y="309"/>
                </a:lnTo>
                <a:lnTo>
                  <a:pt x="3518" y="294"/>
                </a:lnTo>
                <a:lnTo>
                  <a:pt x="3518" y="302"/>
                </a:lnTo>
                <a:lnTo>
                  <a:pt x="3518" y="305"/>
                </a:lnTo>
                <a:lnTo>
                  <a:pt x="3518" y="307"/>
                </a:lnTo>
                <a:lnTo>
                  <a:pt x="3519" y="286"/>
                </a:lnTo>
                <a:lnTo>
                  <a:pt x="3519" y="337"/>
                </a:lnTo>
                <a:lnTo>
                  <a:pt x="3520" y="281"/>
                </a:lnTo>
                <a:lnTo>
                  <a:pt x="3520" y="228"/>
                </a:lnTo>
                <a:lnTo>
                  <a:pt x="3520" y="246"/>
                </a:lnTo>
                <a:lnTo>
                  <a:pt x="3520" y="260"/>
                </a:lnTo>
                <a:lnTo>
                  <a:pt x="3521" y="304"/>
                </a:lnTo>
                <a:lnTo>
                  <a:pt x="3521" y="283"/>
                </a:lnTo>
                <a:lnTo>
                  <a:pt x="3521" y="297"/>
                </a:lnTo>
                <a:lnTo>
                  <a:pt x="3522" y="333"/>
                </a:lnTo>
                <a:lnTo>
                  <a:pt x="3522" y="310"/>
                </a:lnTo>
                <a:lnTo>
                  <a:pt x="3522" y="316"/>
                </a:lnTo>
                <a:lnTo>
                  <a:pt x="3522" y="281"/>
                </a:lnTo>
                <a:lnTo>
                  <a:pt x="3523" y="330"/>
                </a:lnTo>
                <a:lnTo>
                  <a:pt x="3523" y="324"/>
                </a:lnTo>
                <a:lnTo>
                  <a:pt x="3524" y="312"/>
                </a:lnTo>
                <a:lnTo>
                  <a:pt x="3524" y="292"/>
                </a:lnTo>
                <a:lnTo>
                  <a:pt x="3524" y="301"/>
                </a:lnTo>
                <a:lnTo>
                  <a:pt x="3524" y="274"/>
                </a:lnTo>
                <a:lnTo>
                  <a:pt x="3525" y="285"/>
                </a:lnTo>
                <a:lnTo>
                  <a:pt x="3525" y="252"/>
                </a:lnTo>
                <a:lnTo>
                  <a:pt x="3525" y="267"/>
                </a:lnTo>
                <a:lnTo>
                  <a:pt x="3526" y="246"/>
                </a:lnTo>
                <a:lnTo>
                  <a:pt x="3526" y="257"/>
                </a:lnTo>
                <a:lnTo>
                  <a:pt x="3526" y="252"/>
                </a:lnTo>
                <a:lnTo>
                  <a:pt x="3527" y="280"/>
                </a:lnTo>
                <a:lnTo>
                  <a:pt x="3527" y="290"/>
                </a:lnTo>
                <a:lnTo>
                  <a:pt x="3527" y="271"/>
                </a:lnTo>
                <a:lnTo>
                  <a:pt x="3528" y="227"/>
                </a:lnTo>
                <a:lnTo>
                  <a:pt x="3528" y="249"/>
                </a:lnTo>
                <a:lnTo>
                  <a:pt x="3528" y="266"/>
                </a:lnTo>
                <a:lnTo>
                  <a:pt x="3528" y="223"/>
                </a:lnTo>
                <a:lnTo>
                  <a:pt x="3529" y="236"/>
                </a:lnTo>
                <a:lnTo>
                  <a:pt x="3529" y="236"/>
                </a:lnTo>
                <a:lnTo>
                  <a:pt x="3529" y="240"/>
                </a:lnTo>
                <a:lnTo>
                  <a:pt x="3529" y="233"/>
                </a:lnTo>
                <a:lnTo>
                  <a:pt x="3530" y="240"/>
                </a:lnTo>
                <a:lnTo>
                  <a:pt x="3530" y="243"/>
                </a:lnTo>
                <a:lnTo>
                  <a:pt x="3531" y="236"/>
                </a:lnTo>
                <a:lnTo>
                  <a:pt x="3531" y="231"/>
                </a:lnTo>
                <a:lnTo>
                  <a:pt x="3531" y="232"/>
                </a:lnTo>
                <a:lnTo>
                  <a:pt x="3532" y="246"/>
                </a:lnTo>
                <a:lnTo>
                  <a:pt x="3532" y="237"/>
                </a:lnTo>
                <a:lnTo>
                  <a:pt x="3532" y="259"/>
                </a:lnTo>
                <a:lnTo>
                  <a:pt x="3532" y="254"/>
                </a:lnTo>
                <a:lnTo>
                  <a:pt x="3533" y="255"/>
                </a:lnTo>
                <a:lnTo>
                  <a:pt x="3533" y="261"/>
                </a:lnTo>
                <a:lnTo>
                  <a:pt x="3534" y="264"/>
                </a:lnTo>
                <a:lnTo>
                  <a:pt x="3534" y="253"/>
                </a:lnTo>
                <a:lnTo>
                  <a:pt x="3534" y="244"/>
                </a:lnTo>
                <a:lnTo>
                  <a:pt x="3534" y="236"/>
                </a:lnTo>
                <a:lnTo>
                  <a:pt x="3535" y="240"/>
                </a:lnTo>
                <a:lnTo>
                  <a:pt x="3535" y="263"/>
                </a:lnTo>
                <a:lnTo>
                  <a:pt x="3535" y="268"/>
                </a:lnTo>
                <a:lnTo>
                  <a:pt x="3535" y="281"/>
                </a:lnTo>
                <a:lnTo>
                  <a:pt x="3536" y="278"/>
                </a:lnTo>
                <a:lnTo>
                  <a:pt x="3536" y="255"/>
                </a:lnTo>
                <a:lnTo>
                  <a:pt x="3536" y="229"/>
                </a:lnTo>
                <a:lnTo>
                  <a:pt x="3537" y="249"/>
                </a:lnTo>
                <a:lnTo>
                  <a:pt x="3537" y="242"/>
                </a:lnTo>
                <a:lnTo>
                  <a:pt x="3537" y="270"/>
                </a:lnTo>
                <a:lnTo>
                  <a:pt x="3538" y="260"/>
                </a:lnTo>
                <a:lnTo>
                  <a:pt x="3538" y="270"/>
                </a:lnTo>
                <a:lnTo>
                  <a:pt x="3538" y="267"/>
                </a:lnTo>
                <a:lnTo>
                  <a:pt x="3539" y="268"/>
                </a:lnTo>
                <a:lnTo>
                  <a:pt x="3539" y="280"/>
                </a:lnTo>
                <a:lnTo>
                  <a:pt x="3539" y="276"/>
                </a:lnTo>
                <a:lnTo>
                  <a:pt x="3539" y="261"/>
                </a:lnTo>
                <a:lnTo>
                  <a:pt x="3540" y="271"/>
                </a:lnTo>
                <a:lnTo>
                  <a:pt x="3540" y="277"/>
                </a:lnTo>
                <a:lnTo>
                  <a:pt x="3540" y="295"/>
                </a:lnTo>
                <a:lnTo>
                  <a:pt x="3541" y="275"/>
                </a:lnTo>
                <a:lnTo>
                  <a:pt x="3541" y="290"/>
                </a:lnTo>
                <a:lnTo>
                  <a:pt x="3541" y="241"/>
                </a:lnTo>
                <a:lnTo>
                  <a:pt x="3542" y="242"/>
                </a:lnTo>
                <a:lnTo>
                  <a:pt x="3542" y="244"/>
                </a:lnTo>
                <a:lnTo>
                  <a:pt x="3542" y="291"/>
                </a:lnTo>
                <a:lnTo>
                  <a:pt x="3543" y="264"/>
                </a:lnTo>
                <a:lnTo>
                  <a:pt x="3543" y="253"/>
                </a:lnTo>
                <a:lnTo>
                  <a:pt x="3543" y="250"/>
                </a:lnTo>
                <a:lnTo>
                  <a:pt x="3543" y="259"/>
                </a:lnTo>
                <a:lnTo>
                  <a:pt x="3544" y="254"/>
                </a:lnTo>
                <a:lnTo>
                  <a:pt x="3544" y="262"/>
                </a:lnTo>
                <a:lnTo>
                  <a:pt x="3545" y="222"/>
                </a:lnTo>
                <a:lnTo>
                  <a:pt x="3545" y="252"/>
                </a:lnTo>
                <a:lnTo>
                  <a:pt x="3545" y="256"/>
                </a:lnTo>
                <a:lnTo>
                  <a:pt x="3545" y="223"/>
                </a:lnTo>
                <a:lnTo>
                  <a:pt x="3546" y="215"/>
                </a:lnTo>
                <a:lnTo>
                  <a:pt x="3546" y="230"/>
                </a:lnTo>
                <a:lnTo>
                  <a:pt x="3546" y="221"/>
                </a:lnTo>
                <a:lnTo>
                  <a:pt x="3546" y="240"/>
                </a:lnTo>
                <a:lnTo>
                  <a:pt x="3547" y="259"/>
                </a:lnTo>
                <a:lnTo>
                  <a:pt x="3547" y="242"/>
                </a:lnTo>
                <a:lnTo>
                  <a:pt x="3547" y="232"/>
                </a:lnTo>
                <a:lnTo>
                  <a:pt x="3548" y="240"/>
                </a:lnTo>
                <a:lnTo>
                  <a:pt x="3548" y="246"/>
                </a:lnTo>
                <a:lnTo>
                  <a:pt x="3548" y="237"/>
                </a:lnTo>
                <a:lnTo>
                  <a:pt x="3549" y="254"/>
                </a:lnTo>
                <a:lnTo>
                  <a:pt x="3549" y="251"/>
                </a:lnTo>
                <a:lnTo>
                  <a:pt x="3549" y="272"/>
                </a:lnTo>
                <a:lnTo>
                  <a:pt x="3550" y="266"/>
                </a:lnTo>
                <a:lnTo>
                  <a:pt x="3550" y="283"/>
                </a:lnTo>
                <a:lnTo>
                  <a:pt x="3550" y="260"/>
                </a:lnTo>
                <a:lnTo>
                  <a:pt x="3550" y="276"/>
                </a:lnTo>
                <a:lnTo>
                  <a:pt x="3551" y="281"/>
                </a:lnTo>
                <a:lnTo>
                  <a:pt x="3551" y="258"/>
                </a:lnTo>
                <a:lnTo>
                  <a:pt x="3551" y="276"/>
                </a:lnTo>
                <a:lnTo>
                  <a:pt x="3552" y="289"/>
                </a:lnTo>
                <a:lnTo>
                  <a:pt x="3552" y="273"/>
                </a:lnTo>
                <a:lnTo>
                  <a:pt x="3552" y="220"/>
                </a:lnTo>
                <a:lnTo>
                  <a:pt x="3553" y="220"/>
                </a:lnTo>
                <a:lnTo>
                  <a:pt x="3553" y="237"/>
                </a:lnTo>
                <a:lnTo>
                  <a:pt x="3553" y="262"/>
                </a:lnTo>
                <a:lnTo>
                  <a:pt x="3554" y="250"/>
                </a:lnTo>
                <a:lnTo>
                  <a:pt x="3554" y="238"/>
                </a:lnTo>
                <a:lnTo>
                  <a:pt x="3554" y="250"/>
                </a:lnTo>
                <a:lnTo>
                  <a:pt x="3554" y="260"/>
                </a:lnTo>
                <a:lnTo>
                  <a:pt x="3555" y="254"/>
                </a:lnTo>
                <a:lnTo>
                  <a:pt x="3555" y="262"/>
                </a:lnTo>
                <a:lnTo>
                  <a:pt x="3556" y="273"/>
                </a:lnTo>
                <a:lnTo>
                  <a:pt x="3556" y="285"/>
                </a:lnTo>
                <a:lnTo>
                  <a:pt x="3556" y="271"/>
                </a:lnTo>
                <a:lnTo>
                  <a:pt x="3556" y="268"/>
                </a:lnTo>
                <a:lnTo>
                  <a:pt x="3557" y="267"/>
                </a:lnTo>
                <a:lnTo>
                  <a:pt x="3557" y="255"/>
                </a:lnTo>
                <a:lnTo>
                  <a:pt x="3557" y="264"/>
                </a:lnTo>
                <a:lnTo>
                  <a:pt x="3558" y="267"/>
                </a:lnTo>
                <a:lnTo>
                  <a:pt x="3558" y="264"/>
                </a:lnTo>
                <a:lnTo>
                  <a:pt x="3558" y="243"/>
                </a:lnTo>
                <a:lnTo>
                  <a:pt x="3558" y="248"/>
                </a:lnTo>
                <a:lnTo>
                  <a:pt x="3559" y="262"/>
                </a:lnTo>
                <a:lnTo>
                  <a:pt x="3559" y="279"/>
                </a:lnTo>
                <a:lnTo>
                  <a:pt x="3560" y="283"/>
                </a:lnTo>
                <a:lnTo>
                  <a:pt x="3560" y="272"/>
                </a:lnTo>
                <a:lnTo>
                  <a:pt x="3560" y="253"/>
                </a:lnTo>
                <a:lnTo>
                  <a:pt x="3560" y="231"/>
                </a:lnTo>
                <a:lnTo>
                  <a:pt x="3561" y="234"/>
                </a:lnTo>
                <a:lnTo>
                  <a:pt x="3561" y="223"/>
                </a:lnTo>
                <a:lnTo>
                  <a:pt x="3561" y="222"/>
                </a:lnTo>
                <a:lnTo>
                  <a:pt x="3561" y="221"/>
                </a:lnTo>
                <a:lnTo>
                  <a:pt x="3562" y="254"/>
                </a:lnTo>
                <a:lnTo>
                  <a:pt x="3562" y="250"/>
                </a:lnTo>
                <a:lnTo>
                  <a:pt x="3562" y="269"/>
                </a:lnTo>
                <a:lnTo>
                  <a:pt x="3563" y="239"/>
                </a:lnTo>
                <a:lnTo>
                  <a:pt x="3563" y="246"/>
                </a:lnTo>
                <a:lnTo>
                  <a:pt x="3563" y="262"/>
                </a:lnTo>
                <a:lnTo>
                  <a:pt x="3564" y="254"/>
                </a:lnTo>
                <a:lnTo>
                  <a:pt x="3564" y="259"/>
                </a:lnTo>
                <a:lnTo>
                  <a:pt x="3564" y="252"/>
                </a:lnTo>
                <a:lnTo>
                  <a:pt x="3565" y="258"/>
                </a:lnTo>
                <a:lnTo>
                  <a:pt x="3565" y="261"/>
                </a:lnTo>
                <a:lnTo>
                  <a:pt x="3565" y="270"/>
                </a:lnTo>
                <a:lnTo>
                  <a:pt x="3565" y="271"/>
                </a:lnTo>
                <a:lnTo>
                  <a:pt x="3566" y="240"/>
                </a:lnTo>
                <a:lnTo>
                  <a:pt x="3566" y="247"/>
                </a:lnTo>
                <a:lnTo>
                  <a:pt x="3567" y="243"/>
                </a:lnTo>
                <a:lnTo>
                  <a:pt x="3567" y="258"/>
                </a:lnTo>
                <a:lnTo>
                  <a:pt x="3567" y="257"/>
                </a:lnTo>
                <a:lnTo>
                  <a:pt x="3567" y="256"/>
                </a:lnTo>
                <a:lnTo>
                  <a:pt x="3568" y="270"/>
                </a:lnTo>
                <a:lnTo>
                  <a:pt x="3568" y="268"/>
                </a:lnTo>
                <a:lnTo>
                  <a:pt x="3568" y="244"/>
                </a:lnTo>
                <a:lnTo>
                  <a:pt x="3569" y="255"/>
                </a:lnTo>
                <a:lnTo>
                  <a:pt x="3569" y="231"/>
                </a:lnTo>
                <a:lnTo>
                  <a:pt x="3569" y="235"/>
                </a:lnTo>
                <a:lnTo>
                  <a:pt x="3569" y="238"/>
                </a:lnTo>
                <a:lnTo>
                  <a:pt x="3570" y="232"/>
                </a:lnTo>
                <a:lnTo>
                  <a:pt x="3570" y="261"/>
                </a:lnTo>
                <a:lnTo>
                  <a:pt x="3571" y="245"/>
                </a:lnTo>
                <a:lnTo>
                  <a:pt x="3571" y="260"/>
                </a:lnTo>
                <a:lnTo>
                  <a:pt x="3571" y="279"/>
                </a:lnTo>
                <a:lnTo>
                  <a:pt x="3571" y="269"/>
                </a:lnTo>
                <a:lnTo>
                  <a:pt x="3572" y="248"/>
                </a:lnTo>
                <a:lnTo>
                  <a:pt x="3572" y="236"/>
                </a:lnTo>
                <a:lnTo>
                  <a:pt x="3572" y="263"/>
                </a:lnTo>
                <a:lnTo>
                  <a:pt x="3573" y="239"/>
                </a:lnTo>
                <a:lnTo>
                  <a:pt x="3573" y="263"/>
                </a:lnTo>
                <a:lnTo>
                  <a:pt x="3573" y="250"/>
                </a:lnTo>
                <a:lnTo>
                  <a:pt x="3573" y="262"/>
                </a:lnTo>
                <a:lnTo>
                  <a:pt x="3574" y="234"/>
                </a:lnTo>
                <a:lnTo>
                  <a:pt x="3574" y="260"/>
                </a:lnTo>
                <a:lnTo>
                  <a:pt x="3575" y="245"/>
                </a:lnTo>
                <a:lnTo>
                  <a:pt x="3575" y="246"/>
                </a:lnTo>
                <a:lnTo>
                  <a:pt x="3575" y="226"/>
                </a:lnTo>
                <a:lnTo>
                  <a:pt x="3575" y="233"/>
                </a:lnTo>
                <a:lnTo>
                  <a:pt x="3576" y="252"/>
                </a:lnTo>
                <a:lnTo>
                  <a:pt x="3576" y="260"/>
                </a:lnTo>
                <a:lnTo>
                  <a:pt x="3576" y="264"/>
                </a:lnTo>
                <a:lnTo>
                  <a:pt x="3576" y="249"/>
                </a:lnTo>
                <a:lnTo>
                  <a:pt x="3577" y="244"/>
                </a:lnTo>
                <a:lnTo>
                  <a:pt x="3577" y="276"/>
                </a:lnTo>
                <a:lnTo>
                  <a:pt x="3578" y="277"/>
                </a:lnTo>
                <a:lnTo>
                  <a:pt x="3578" y="274"/>
                </a:lnTo>
                <a:lnTo>
                  <a:pt x="3578" y="239"/>
                </a:lnTo>
                <a:lnTo>
                  <a:pt x="3578" y="256"/>
                </a:lnTo>
                <a:lnTo>
                  <a:pt x="3579" y="258"/>
                </a:lnTo>
                <a:lnTo>
                  <a:pt x="3579" y="258"/>
                </a:lnTo>
                <a:lnTo>
                  <a:pt x="3579" y="255"/>
                </a:lnTo>
                <a:lnTo>
                  <a:pt x="3580" y="281"/>
                </a:lnTo>
                <a:lnTo>
                  <a:pt x="3580" y="298"/>
                </a:lnTo>
                <a:lnTo>
                  <a:pt x="3580" y="279"/>
                </a:lnTo>
                <a:lnTo>
                  <a:pt x="3580" y="249"/>
                </a:lnTo>
                <a:lnTo>
                  <a:pt x="3581" y="242"/>
                </a:lnTo>
                <a:lnTo>
                  <a:pt x="3581" y="230"/>
                </a:lnTo>
                <a:lnTo>
                  <a:pt x="3582" y="258"/>
                </a:lnTo>
                <a:lnTo>
                  <a:pt x="3582" y="254"/>
                </a:lnTo>
                <a:lnTo>
                  <a:pt x="3582" y="242"/>
                </a:lnTo>
                <a:lnTo>
                  <a:pt x="3582" y="243"/>
                </a:lnTo>
                <a:lnTo>
                  <a:pt x="3583" y="232"/>
                </a:lnTo>
                <a:lnTo>
                  <a:pt x="3583" y="227"/>
                </a:lnTo>
                <a:lnTo>
                  <a:pt x="3583" y="224"/>
                </a:lnTo>
                <a:lnTo>
                  <a:pt x="3584" y="236"/>
                </a:lnTo>
                <a:lnTo>
                  <a:pt x="3584" y="236"/>
                </a:lnTo>
                <a:lnTo>
                  <a:pt x="3584" y="227"/>
                </a:lnTo>
                <a:lnTo>
                  <a:pt x="3584" y="234"/>
                </a:lnTo>
                <a:lnTo>
                  <a:pt x="3585" y="252"/>
                </a:lnTo>
                <a:lnTo>
                  <a:pt x="3585" y="232"/>
                </a:lnTo>
                <a:lnTo>
                  <a:pt x="3586" y="210"/>
                </a:lnTo>
                <a:lnTo>
                  <a:pt x="3586" y="224"/>
                </a:lnTo>
                <a:lnTo>
                  <a:pt x="3586" y="216"/>
                </a:lnTo>
                <a:lnTo>
                  <a:pt x="3586" y="211"/>
                </a:lnTo>
                <a:lnTo>
                  <a:pt x="3587" y="214"/>
                </a:lnTo>
                <a:lnTo>
                  <a:pt x="3587" y="247"/>
                </a:lnTo>
                <a:lnTo>
                  <a:pt x="3587" y="245"/>
                </a:lnTo>
                <a:lnTo>
                  <a:pt x="3587" y="219"/>
                </a:lnTo>
                <a:lnTo>
                  <a:pt x="3588" y="244"/>
                </a:lnTo>
                <a:lnTo>
                  <a:pt x="3588" y="224"/>
                </a:lnTo>
                <a:lnTo>
                  <a:pt x="3589" y="198"/>
                </a:lnTo>
                <a:lnTo>
                  <a:pt x="3589" y="193"/>
                </a:lnTo>
                <a:lnTo>
                  <a:pt x="3589" y="216"/>
                </a:lnTo>
                <a:lnTo>
                  <a:pt x="3589" y="207"/>
                </a:lnTo>
                <a:lnTo>
                  <a:pt x="3590" y="222"/>
                </a:lnTo>
                <a:lnTo>
                  <a:pt x="3590" y="228"/>
                </a:lnTo>
                <a:lnTo>
                  <a:pt x="3590" y="226"/>
                </a:lnTo>
                <a:lnTo>
                  <a:pt x="3591" y="219"/>
                </a:lnTo>
                <a:lnTo>
                  <a:pt x="3591" y="215"/>
                </a:lnTo>
                <a:lnTo>
                  <a:pt x="3591" y="213"/>
                </a:lnTo>
                <a:lnTo>
                  <a:pt x="3591" y="203"/>
                </a:lnTo>
                <a:lnTo>
                  <a:pt x="3592" y="208"/>
                </a:lnTo>
                <a:lnTo>
                  <a:pt x="3592" y="230"/>
                </a:lnTo>
                <a:lnTo>
                  <a:pt x="3593" y="219"/>
                </a:lnTo>
                <a:lnTo>
                  <a:pt x="3593" y="211"/>
                </a:lnTo>
                <a:lnTo>
                  <a:pt x="3593" y="190"/>
                </a:lnTo>
                <a:lnTo>
                  <a:pt x="3593" y="222"/>
                </a:lnTo>
                <a:lnTo>
                  <a:pt x="3594" y="231"/>
                </a:lnTo>
                <a:lnTo>
                  <a:pt x="3594" y="204"/>
                </a:lnTo>
                <a:lnTo>
                  <a:pt x="3594" y="209"/>
                </a:lnTo>
                <a:lnTo>
                  <a:pt x="3595" y="229"/>
                </a:lnTo>
                <a:lnTo>
                  <a:pt x="3595" y="256"/>
                </a:lnTo>
                <a:lnTo>
                  <a:pt x="3595" y="246"/>
                </a:lnTo>
                <a:lnTo>
                  <a:pt x="3595" y="244"/>
                </a:lnTo>
                <a:lnTo>
                  <a:pt x="3596" y="239"/>
                </a:lnTo>
                <a:lnTo>
                  <a:pt x="3596" y="231"/>
                </a:lnTo>
                <a:lnTo>
                  <a:pt x="3597" y="234"/>
                </a:lnTo>
                <a:lnTo>
                  <a:pt x="3597" y="268"/>
                </a:lnTo>
                <a:lnTo>
                  <a:pt x="3597" y="250"/>
                </a:lnTo>
                <a:lnTo>
                  <a:pt x="3597" y="260"/>
                </a:lnTo>
                <a:lnTo>
                  <a:pt x="3598" y="247"/>
                </a:lnTo>
                <a:lnTo>
                  <a:pt x="3598" y="255"/>
                </a:lnTo>
                <a:lnTo>
                  <a:pt x="3598" y="259"/>
                </a:lnTo>
                <a:lnTo>
                  <a:pt x="3599" y="260"/>
                </a:lnTo>
                <a:lnTo>
                  <a:pt x="3599" y="254"/>
                </a:lnTo>
                <a:lnTo>
                  <a:pt x="3599" y="240"/>
                </a:lnTo>
                <a:lnTo>
                  <a:pt x="3600" y="239"/>
                </a:lnTo>
                <a:lnTo>
                  <a:pt x="3600" y="218"/>
                </a:lnTo>
                <a:lnTo>
                  <a:pt x="3600" y="234"/>
                </a:lnTo>
                <a:lnTo>
                  <a:pt x="3601" y="225"/>
                </a:lnTo>
                <a:lnTo>
                  <a:pt x="3601" y="249"/>
                </a:lnTo>
                <a:lnTo>
                  <a:pt x="3601" y="257"/>
                </a:lnTo>
                <a:lnTo>
                  <a:pt x="3601" y="230"/>
                </a:lnTo>
                <a:lnTo>
                  <a:pt x="3602" y="216"/>
                </a:lnTo>
                <a:lnTo>
                  <a:pt x="3602" y="232"/>
                </a:lnTo>
                <a:lnTo>
                  <a:pt x="3602" y="256"/>
                </a:lnTo>
                <a:lnTo>
                  <a:pt x="3602" y="236"/>
                </a:lnTo>
                <a:lnTo>
                  <a:pt x="3603" y="269"/>
                </a:lnTo>
                <a:lnTo>
                  <a:pt x="3603" y="271"/>
                </a:lnTo>
                <a:lnTo>
                  <a:pt x="3604" y="262"/>
                </a:lnTo>
                <a:lnTo>
                  <a:pt x="3604" y="284"/>
                </a:lnTo>
                <a:lnTo>
                  <a:pt x="3604" y="290"/>
                </a:lnTo>
                <a:lnTo>
                  <a:pt x="3604" y="278"/>
                </a:lnTo>
                <a:lnTo>
                  <a:pt x="3605" y="262"/>
                </a:lnTo>
                <a:lnTo>
                  <a:pt x="3605" y="258"/>
                </a:lnTo>
                <a:lnTo>
                  <a:pt x="3605" y="243"/>
                </a:lnTo>
                <a:lnTo>
                  <a:pt x="3606" y="259"/>
                </a:lnTo>
                <a:lnTo>
                  <a:pt x="3606" y="248"/>
                </a:lnTo>
                <a:lnTo>
                  <a:pt x="3606" y="250"/>
                </a:lnTo>
                <a:lnTo>
                  <a:pt x="3607" y="246"/>
                </a:lnTo>
                <a:lnTo>
                  <a:pt x="3607" y="250"/>
                </a:lnTo>
                <a:lnTo>
                  <a:pt x="3607" y="240"/>
                </a:lnTo>
                <a:lnTo>
                  <a:pt x="3608" y="272"/>
                </a:lnTo>
                <a:lnTo>
                  <a:pt x="3608" y="267"/>
                </a:lnTo>
                <a:lnTo>
                  <a:pt x="3608" y="274"/>
                </a:lnTo>
                <a:lnTo>
                  <a:pt x="3608" y="264"/>
                </a:lnTo>
                <a:lnTo>
                  <a:pt x="3609" y="276"/>
                </a:lnTo>
                <a:lnTo>
                  <a:pt x="3609" y="242"/>
                </a:lnTo>
                <a:lnTo>
                  <a:pt x="3609" y="236"/>
                </a:lnTo>
                <a:lnTo>
                  <a:pt x="3610" y="234"/>
                </a:lnTo>
                <a:lnTo>
                  <a:pt x="3610" y="238"/>
                </a:lnTo>
                <a:lnTo>
                  <a:pt x="3610" y="224"/>
                </a:lnTo>
                <a:lnTo>
                  <a:pt x="3611" y="226"/>
                </a:lnTo>
                <a:lnTo>
                  <a:pt x="3611" y="238"/>
                </a:lnTo>
                <a:lnTo>
                  <a:pt x="3611" y="238"/>
                </a:lnTo>
                <a:lnTo>
                  <a:pt x="3612" y="232"/>
                </a:lnTo>
                <a:lnTo>
                  <a:pt x="3612" y="224"/>
                </a:lnTo>
                <a:lnTo>
                  <a:pt x="3612" y="233"/>
                </a:lnTo>
                <a:lnTo>
                  <a:pt x="3612" y="226"/>
                </a:lnTo>
                <a:lnTo>
                  <a:pt x="3613" y="241"/>
                </a:lnTo>
                <a:lnTo>
                  <a:pt x="3613" y="223"/>
                </a:lnTo>
                <a:lnTo>
                  <a:pt x="3613" y="203"/>
                </a:lnTo>
                <a:lnTo>
                  <a:pt x="3614" y="185"/>
                </a:lnTo>
                <a:lnTo>
                  <a:pt x="3614" y="199"/>
                </a:lnTo>
                <a:lnTo>
                  <a:pt x="3614" y="201"/>
                </a:lnTo>
                <a:lnTo>
                  <a:pt x="3615" y="215"/>
                </a:lnTo>
                <a:lnTo>
                  <a:pt x="3615" y="220"/>
                </a:lnTo>
                <a:lnTo>
                  <a:pt x="3615" y="245"/>
                </a:lnTo>
                <a:lnTo>
                  <a:pt x="3616" y="248"/>
                </a:lnTo>
                <a:lnTo>
                  <a:pt x="3616" y="256"/>
                </a:lnTo>
                <a:lnTo>
                  <a:pt x="3616" y="260"/>
                </a:lnTo>
                <a:lnTo>
                  <a:pt x="3616" y="247"/>
                </a:lnTo>
                <a:lnTo>
                  <a:pt x="3617" y="231"/>
                </a:lnTo>
                <a:lnTo>
                  <a:pt x="3617" y="263"/>
                </a:lnTo>
                <a:lnTo>
                  <a:pt x="3618" y="252"/>
                </a:lnTo>
                <a:lnTo>
                  <a:pt x="3618" y="242"/>
                </a:lnTo>
                <a:lnTo>
                  <a:pt x="3618" y="229"/>
                </a:lnTo>
                <a:lnTo>
                  <a:pt x="3618" y="237"/>
                </a:lnTo>
                <a:lnTo>
                  <a:pt x="3619" y="215"/>
                </a:lnTo>
                <a:lnTo>
                  <a:pt x="3619" y="236"/>
                </a:lnTo>
                <a:lnTo>
                  <a:pt x="3619" y="253"/>
                </a:lnTo>
                <a:lnTo>
                  <a:pt x="3619" y="248"/>
                </a:lnTo>
                <a:lnTo>
                  <a:pt x="3620" y="242"/>
                </a:lnTo>
                <a:lnTo>
                  <a:pt x="3620" y="249"/>
                </a:lnTo>
                <a:lnTo>
                  <a:pt x="3620" y="247"/>
                </a:lnTo>
                <a:lnTo>
                  <a:pt x="3621" y="254"/>
                </a:lnTo>
                <a:lnTo>
                  <a:pt x="3621" y="268"/>
                </a:lnTo>
                <a:lnTo>
                  <a:pt x="3621" y="239"/>
                </a:lnTo>
                <a:lnTo>
                  <a:pt x="3622" y="256"/>
                </a:lnTo>
                <a:lnTo>
                  <a:pt x="3622" y="222"/>
                </a:lnTo>
                <a:lnTo>
                  <a:pt x="3622" y="233"/>
                </a:lnTo>
                <a:lnTo>
                  <a:pt x="3623" y="219"/>
                </a:lnTo>
                <a:lnTo>
                  <a:pt x="3623" y="219"/>
                </a:lnTo>
                <a:lnTo>
                  <a:pt x="3623" y="244"/>
                </a:lnTo>
                <a:lnTo>
                  <a:pt x="3623" y="265"/>
                </a:lnTo>
                <a:lnTo>
                  <a:pt x="3624" y="261"/>
                </a:lnTo>
                <a:lnTo>
                  <a:pt x="3624" y="253"/>
                </a:lnTo>
                <a:lnTo>
                  <a:pt x="3624" y="241"/>
                </a:lnTo>
                <a:lnTo>
                  <a:pt x="3625" y="239"/>
                </a:lnTo>
                <a:lnTo>
                  <a:pt x="3625" y="251"/>
                </a:lnTo>
                <a:lnTo>
                  <a:pt x="3625" y="264"/>
                </a:lnTo>
                <a:lnTo>
                  <a:pt x="3626" y="264"/>
                </a:lnTo>
                <a:lnTo>
                  <a:pt x="3626" y="269"/>
                </a:lnTo>
                <a:lnTo>
                  <a:pt x="3626" y="269"/>
                </a:lnTo>
                <a:lnTo>
                  <a:pt x="3627" y="255"/>
                </a:lnTo>
                <a:lnTo>
                  <a:pt x="3627" y="277"/>
                </a:lnTo>
                <a:lnTo>
                  <a:pt x="3627" y="289"/>
                </a:lnTo>
                <a:lnTo>
                  <a:pt x="3627" y="301"/>
                </a:lnTo>
                <a:lnTo>
                  <a:pt x="3628" y="313"/>
                </a:lnTo>
                <a:lnTo>
                  <a:pt x="3628" y="312"/>
                </a:lnTo>
                <a:lnTo>
                  <a:pt x="3629" y="290"/>
                </a:lnTo>
                <a:lnTo>
                  <a:pt x="3629" y="291"/>
                </a:lnTo>
                <a:lnTo>
                  <a:pt x="3629" y="297"/>
                </a:lnTo>
                <a:lnTo>
                  <a:pt x="3629" y="306"/>
                </a:lnTo>
                <a:lnTo>
                  <a:pt x="3630" y="291"/>
                </a:lnTo>
                <a:lnTo>
                  <a:pt x="3630" y="262"/>
                </a:lnTo>
                <a:lnTo>
                  <a:pt x="3630" y="258"/>
                </a:lnTo>
                <a:lnTo>
                  <a:pt x="3630" y="276"/>
                </a:lnTo>
                <a:lnTo>
                  <a:pt x="3631" y="263"/>
                </a:lnTo>
                <a:lnTo>
                  <a:pt x="3631" y="248"/>
                </a:lnTo>
                <a:lnTo>
                  <a:pt x="3631" y="240"/>
                </a:lnTo>
                <a:lnTo>
                  <a:pt x="3632" y="254"/>
                </a:lnTo>
                <a:lnTo>
                  <a:pt x="3632" y="258"/>
                </a:lnTo>
                <a:lnTo>
                  <a:pt x="3633" y="282"/>
                </a:lnTo>
                <a:lnTo>
                  <a:pt x="3633" y="263"/>
                </a:lnTo>
                <a:lnTo>
                  <a:pt x="3633" y="258"/>
                </a:lnTo>
                <a:lnTo>
                  <a:pt x="3633" y="272"/>
                </a:lnTo>
                <a:lnTo>
                  <a:pt x="3634" y="281"/>
                </a:lnTo>
                <a:lnTo>
                  <a:pt x="3634" y="242"/>
                </a:lnTo>
                <a:lnTo>
                  <a:pt x="3634" y="252"/>
                </a:lnTo>
                <a:lnTo>
                  <a:pt x="3634" y="292"/>
                </a:lnTo>
                <a:lnTo>
                  <a:pt x="3635" y="287"/>
                </a:lnTo>
                <a:lnTo>
                  <a:pt x="3635" y="276"/>
                </a:lnTo>
                <a:lnTo>
                  <a:pt x="3635" y="260"/>
                </a:lnTo>
                <a:lnTo>
                  <a:pt x="3636" y="269"/>
                </a:lnTo>
                <a:lnTo>
                  <a:pt x="3636" y="281"/>
                </a:lnTo>
                <a:lnTo>
                  <a:pt x="3636" y="276"/>
                </a:lnTo>
                <a:lnTo>
                  <a:pt x="3637" y="300"/>
                </a:lnTo>
                <a:lnTo>
                  <a:pt x="3637" y="293"/>
                </a:lnTo>
                <a:lnTo>
                  <a:pt x="3637" y="293"/>
                </a:lnTo>
                <a:lnTo>
                  <a:pt x="3638" y="282"/>
                </a:lnTo>
                <a:lnTo>
                  <a:pt x="3638" y="283"/>
                </a:lnTo>
                <a:lnTo>
                  <a:pt x="3638" y="285"/>
                </a:lnTo>
                <a:lnTo>
                  <a:pt x="3638" y="282"/>
                </a:lnTo>
                <a:lnTo>
                  <a:pt x="3639" y="285"/>
                </a:lnTo>
                <a:lnTo>
                  <a:pt x="3639" y="284"/>
                </a:lnTo>
                <a:lnTo>
                  <a:pt x="3640" y="265"/>
                </a:lnTo>
                <a:lnTo>
                  <a:pt x="3640" y="256"/>
                </a:lnTo>
                <a:lnTo>
                  <a:pt x="3640" y="254"/>
                </a:lnTo>
                <a:lnTo>
                  <a:pt x="3640" y="272"/>
                </a:lnTo>
                <a:lnTo>
                  <a:pt x="3641" y="285"/>
                </a:lnTo>
                <a:lnTo>
                  <a:pt x="3641" y="284"/>
                </a:lnTo>
                <a:lnTo>
                  <a:pt x="3641" y="248"/>
                </a:lnTo>
                <a:lnTo>
                  <a:pt x="3642" y="272"/>
                </a:lnTo>
                <a:lnTo>
                  <a:pt x="3642" y="270"/>
                </a:lnTo>
                <a:lnTo>
                  <a:pt x="3642" y="251"/>
                </a:lnTo>
                <a:lnTo>
                  <a:pt x="3642" y="244"/>
                </a:lnTo>
                <a:lnTo>
                  <a:pt x="3643" y="256"/>
                </a:lnTo>
                <a:lnTo>
                  <a:pt x="3643" y="274"/>
                </a:lnTo>
                <a:lnTo>
                  <a:pt x="3644" y="283"/>
                </a:lnTo>
                <a:lnTo>
                  <a:pt x="3644" y="250"/>
                </a:lnTo>
                <a:lnTo>
                  <a:pt x="3644" y="240"/>
                </a:lnTo>
                <a:lnTo>
                  <a:pt x="3644" y="256"/>
                </a:lnTo>
                <a:lnTo>
                  <a:pt x="3645" y="258"/>
                </a:lnTo>
                <a:lnTo>
                  <a:pt x="3645" y="236"/>
                </a:lnTo>
                <a:lnTo>
                  <a:pt x="3645" y="230"/>
                </a:lnTo>
                <a:lnTo>
                  <a:pt x="3645" y="244"/>
                </a:lnTo>
                <a:lnTo>
                  <a:pt x="3646" y="234"/>
                </a:lnTo>
                <a:lnTo>
                  <a:pt x="3646" y="258"/>
                </a:lnTo>
                <a:lnTo>
                  <a:pt x="3646" y="251"/>
                </a:lnTo>
                <a:lnTo>
                  <a:pt x="3647" y="249"/>
                </a:lnTo>
                <a:lnTo>
                  <a:pt x="3647" y="262"/>
                </a:lnTo>
                <a:lnTo>
                  <a:pt x="3647" y="253"/>
                </a:lnTo>
                <a:lnTo>
                  <a:pt x="3648" y="261"/>
                </a:lnTo>
                <a:lnTo>
                  <a:pt x="3648" y="262"/>
                </a:lnTo>
                <a:lnTo>
                  <a:pt x="3648" y="261"/>
                </a:lnTo>
                <a:lnTo>
                  <a:pt x="3649" y="265"/>
                </a:lnTo>
                <a:lnTo>
                  <a:pt x="3649" y="285"/>
                </a:lnTo>
                <a:lnTo>
                  <a:pt x="3649" y="293"/>
                </a:lnTo>
                <a:lnTo>
                  <a:pt x="3649" y="273"/>
                </a:lnTo>
                <a:lnTo>
                  <a:pt x="3650" y="236"/>
                </a:lnTo>
                <a:lnTo>
                  <a:pt x="3650" y="240"/>
                </a:lnTo>
                <a:lnTo>
                  <a:pt x="3651" y="256"/>
                </a:lnTo>
                <a:lnTo>
                  <a:pt x="3651" y="275"/>
                </a:lnTo>
                <a:lnTo>
                  <a:pt x="3651" y="299"/>
                </a:lnTo>
                <a:lnTo>
                  <a:pt x="3651" y="275"/>
                </a:lnTo>
                <a:lnTo>
                  <a:pt x="3652" y="290"/>
                </a:lnTo>
                <a:lnTo>
                  <a:pt x="3652" y="294"/>
                </a:lnTo>
                <a:lnTo>
                  <a:pt x="3652" y="315"/>
                </a:lnTo>
                <a:lnTo>
                  <a:pt x="3653" y="320"/>
                </a:lnTo>
                <a:lnTo>
                  <a:pt x="3653" y="336"/>
                </a:lnTo>
                <a:lnTo>
                  <a:pt x="3653" y="317"/>
                </a:lnTo>
                <a:lnTo>
                  <a:pt x="3653" y="308"/>
                </a:lnTo>
                <a:lnTo>
                  <a:pt x="3654" y="289"/>
                </a:lnTo>
                <a:lnTo>
                  <a:pt x="3654" y="290"/>
                </a:lnTo>
                <a:lnTo>
                  <a:pt x="3655" y="278"/>
                </a:lnTo>
                <a:lnTo>
                  <a:pt x="3655" y="281"/>
                </a:lnTo>
                <a:lnTo>
                  <a:pt x="3655" y="270"/>
                </a:lnTo>
                <a:lnTo>
                  <a:pt x="3655" y="272"/>
                </a:lnTo>
                <a:lnTo>
                  <a:pt x="3656" y="292"/>
                </a:lnTo>
                <a:lnTo>
                  <a:pt x="3656" y="265"/>
                </a:lnTo>
                <a:lnTo>
                  <a:pt x="3656" y="281"/>
                </a:lnTo>
                <a:lnTo>
                  <a:pt x="3657" y="269"/>
                </a:lnTo>
                <a:lnTo>
                  <a:pt x="3657" y="279"/>
                </a:lnTo>
                <a:lnTo>
                  <a:pt x="3657" y="285"/>
                </a:lnTo>
                <a:lnTo>
                  <a:pt x="3657" y="269"/>
                </a:lnTo>
                <a:lnTo>
                  <a:pt x="3658" y="267"/>
                </a:lnTo>
                <a:lnTo>
                  <a:pt x="3658" y="293"/>
                </a:lnTo>
                <a:lnTo>
                  <a:pt x="3659" y="286"/>
                </a:lnTo>
                <a:lnTo>
                  <a:pt x="3659" y="309"/>
                </a:lnTo>
                <a:lnTo>
                  <a:pt x="3659" y="305"/>
                </a:lnTo>
                <a:lnTo>
                  <a:pt x="3659" y="305"/>
                </a:lnTo>
                <a:lnTo>
                  <a:pt x="3660" y="300"/>
                </a:lnTo>
                <a:lnTo>
                  <a:pt x="3660" y="309"/>
                </a:lnTo>
                <a:lnTo>
                  <a:pt x="3660" y="310"/>
                </a:lnTo>
                <a:lnTo>
                  <a:pt x="3660" y="313"/>
                </a:lnTo>
                <a:lnTo>
                  <a:pt x="3661" y="278"/>
                </a:lnTo>
                <a:lnTo>
                  <a:pt x="3661" y="281"/>
                </a:lnTo>
                <a:lnTo>
                  <a:pt x="3662" y="283"/>
                </a:lnTo>
                <a:lnTo>
                  <a:pt x="3662" y="292"/>
                </a:lnTo>
                <a:lnTo>
                  <a:pt x="3662" y="297"/>
                </a:lnTo>
                <a:lnTo>
                  <a:pt x="3662" y="303"/>
                </a:lnTo>
                <a:lnTo>
                  <a:pt x="3663" y="281"/>
                </a:lnTo>
                <a:lnTo>
                  <a:pt x="3663" y="304"/>
                </a:lnTo>
                <a:lnTo>
                  <a:pt x="3663" y="308"/>
                </a:lnTo>
                <a:lnTo>
                  <a:pt x="3664" y="307"/>
                </a:lnTo>
                <a:lnTo>
                  <a:pt x="3664" y="309"/>
                </a:lnTo>
                <a:lnTo>
                  <a:pt x="3664" y="304"/>
                </a:lnTo>
                <a:lnTo>
                  <a:pt x="3664" y="319"/>
                </a:lnTo>
                <a:lnTo>
                  <a:pt x="3665" y="297"/>
                </a:lnTo>
                <a:lnTo>
                  <a:pt x="3665" y="275"/>
                </a:lnTo>
                <a:lnTo>
                  <a:pt x="3666" y="278"/>
                </a:lnTo>
                <a:lnTo>
                  <a:pt x="3666" y="279"/>
                </a:lnTo>
                <a:lnTo>
                  <a:pt x="3666" y="288"/>
                </a:lnTo>
                <a:lnTo>
                  <a:pt x="3666" y="321"/>
                </a:lnTo>
                <a:lnTo>
                  <a:pt x="3667" y="284"/>
                </a:lnTo>
                <a:lnTo>
                  <a:pt x="3667" y="276"/>
                </a:lnTo>
                <a:lnTo>
                  <a:pt x="3667" y="287"/>
                </a:lnTo>
                <a:lnTo>
                  <a:pt x="3668" y="298"/>
                </a:lnTo>
                <a:lnTo>
                  <a:pt x="3668" y="296"/>
                </a:lnTo>
                <a:lnTo>
                  <a:pt x="3668" y="276"/>
                </a:lnTo>
                <a:lnTo>
                  <a:pt x="3669" y="271"/>
                </a:lnTo>
                <a:lnTo>
                  <a:pt x="3669" y="265"/>
                </a:lnTo>
                <a:lnTo>
                  <a:pt x="3669" y="292"/>
                </a:lnTo>
                <a:lnTo>
                  <a:pt x="3670" y="287"/>
                </a:lnTo>
                <a:lnTo>
                  <a:pt x="3670" y="280"/>
                </a:lnTo>
                <a:lnTo>
                  <a:pt x="3670" y="267"/>
                </a:lnTo>
                <a:lnTo>
                  <a:pt x="3670" y="260"/>
                </a:lnTo>
                <a:lnTo>
                  <a:pt x="3671" y="267"/>
                </a:lnTo>
                <a:lnTo>
                  <a:pt x="3671" y="273"/>
                </a:lnTo>
                <a:lnTo>
                  <a:pt x="3671" y="300"/>
                </a:lnTo>
                <a:lnTo>
                  <a:pt x="3671" y="286"/>
                </a:lnTo>
                <a:lnTo>
                  <a:pt x="3672" y="268"/>
                </a:lnTo>
                <a:lnTo>
                  <a:pt x="3672" y="251"/>
                </a:lnTo>
                <a:lnTo>
                  <a:pt x="3673" y="251"/>
                </a:lnTo>
                <a:lnTo>
                  <a:pt x="3673" y="241"/>
                </a:lnTo>
                <a:lnTo>
                  <a:pt x="3673" y="244"/>
                </a:lnTo>
                <a:lnTo>
                  <a:pt x="3674" y="277"/>
                </a:lnTo>
                <a:lnTo>
                  <a:pt x="3674" y="263"/>
                </a:lnTo>
                <a:lnTo>
                  <a:pt x="3674" y="234"/>
                </a:lnTo>
                <a:lnTo>
                  <a:pt x="3674" y="239"/>
                </a:lnTo>
                <a:lnTo>
                  <a:pt x="3675" y="236"/>
                </a:lnTo>
                <a:lnTo>
                  <a:pt x="3675" y="252"/>
                </a:lnTo>
                <a:lnTo>
                  <a:pt x="3675" y="295"/>
                </a:lnTo>
                <a:lnTo>
                  <a:pt x="3675" y="296"/>
                </a:lnTo>
                <a:lnTo>
                  <a:pt x="3676" y="299"/>
                </a:lnTo>
                <a:lnTo>
                  <a:pt x="3676" y="314"/>
                </a:lnTo>
                <a:lnTo>
                  <a:pt x="3677" y="289"/>
                </a:lnTo>
                <a:lnTo>
                  <a:pt x="3677" y="287"/>
                </a:lnTo>
                <a:lnTo>
                  <a:pt x="3677" y="299"/>
                </a:lnTo>
                <a:lnTo>
                  <a:pt x="3677" y="287"/>
                </a:lnTo>
                <a:lnTo>
                  <a:pt x="3678" y="265"/>
                </a:lnTo>
                <a:lnTo>
                  <a:pt x="3678" y="252"/>
                </a:lnTo>
                <a:lnTo>
                  <a:pt x="3678" y="238"/>
                </a:lnTo>
                <a:lnTo>
                  <a:pt x="3679" y="241"/>
                </a:lnTo>
                <a:lnTo>
                  <a:pt x="3679" y="250"/>
                </a:lnTo>
                <a:lnTo>
                  <a:pt x="3679" y="260"/>
                </a:lnTo>
                <a:lnTo>
                  <a:pt x="3680" y="273"/>
                </a:lnTo>
                <a:lnTo>
                  <a:pt x="3680" y="291"/>
                </a:lnTo>
                <a:lnTo>
                  <a:pt x="3680" y="289"/>
                </a:lnTo>
                <a:lnTo>
                  <a:pt x="3681" y="274"/>
                </a:lnTo>
                <a:lnTo>
                  <a:pt x="3681" y="281"/>
                </a:lnTo>
                <a:lnTo>
                  <a:pt x="3681" y="286"/>
                </a:lnTo>
                <a:lnTo>
                  <a:pt x="3681" y="289"/>
                </a:lnTo>
                <a:lnTo>
                  <a:pt x="3682" y="277"/>
                </a:lnTo>
                <a:lnTo>
                  <a:pt x="3682" y="256"/>
                </a:lnTo>
                <a:lnTo>
                  <a:pt x="3682" y="254"/>
                </a:lnTo>
                <a:lnTo>
                  <a:pt x="3683" y="263"/>
                </a:lnTo>
                <a:lnTo>
                  <a:pt x="3683" y="254"/>
                </a:lnTo>
                <a:lnTo>
                  <a:pt x="3683" y="285"/>
                </a:lnTo>
                <a:lnTo>
                  <a:pt x="3684" y="307"/>
                </a:lnTo>
                <a:lnTo>
                  <a:pt x="3684" y="309"/>
                </a:lnTo>
                <a:lnTo>
                  <a:pt x="3684" y="310"/>
                </a:lnTo>
                <a:lnTo>
                  <a:pt x="3685" y="305"/>
                </a:lnTo>
                <a:lnTo>
                  <a:pt x="3685" y="316"/>
                </a:lnTo>
                <a:lnTo>
                  <a:pt x="3685" y="306"/>
                </a:lnTo>
                <a:lnTo>
                  <a:pt x="3685" y="307"/>
                </a:lnTo>
                <a:lnTo>
                  <a:pt x="3686" y="322"/>
                </a:lnTo>
                <a:lnTo>
                  <a:pt x="3686" y="302"/>
                </a:lnTo>
                <a:lnTo>
                  <a:pt x="3686" y="307"/>
                </a:lnTo>
                <a:lnTo>
                  <a:pt x="3686" y="327"/>
                </a:lnTo>
                <a:lnTo>
                  <a:pt x="3687" y="326"/>
                </a:lnTo>
                <a:lnTo>
                  <a:pt x="3687" y="335"/>
                </a:lnTo>
                <a:lnTo>
                  <a:pt x="3688" y="333"/>
                </a:lnTo>
                <a:lnTo>
                  <a:pt x="3688" y="328"/>
                </a:lnTo>
                <a:lnTo>
                  <a:pt x="3688" y="334"/>
                </a:lnTo>
                <a:lnTo>
                  <a:pt x="3688" y="337"/>
                </a:lnTo>
                <a:lnTo>
                  <a:pt x="3689" y="323"/>
                </a:lnTo>
                <a:lnTo>
                  <a:pt x="3689" y="350"/>
                </a:lnTo>
                <a:lnTo>
                  <a:pt x="3689" y="347"/>
                </a:lnTo>
                <a:lnTo>
                  <a:pt x="3690" y="344"/>
                </a:lnTo>
                <a:lnTo>
                  <a:pt x="3690" y="326"/>
                </a:lnTo>
                <a:lnTo>
                  <a:pt x="3690" y="327"/>
                </a:lnTo>
                <a:lnTo>
                  <a:pt x="3691" y="332"/>
                </a:lnTo>
                <a:lnTo>
                  <a:pt x="3691" y="333"/>
                </a:lnTo>
                <a:lnTo>
                  <a:pt x="3691" y="350"/>
                </a:lnTo>
                <a:lnTo>
                  <a:pt x="3692" y="348"/>
                </a:lnTo>
                <a:lnTo>
                  <a:pt x="3692" y="332"/>
                </a:lnTo>
                <a:lnTo>
                  <a:pt x="3692" y="325"/>
                </a:lnTo>
                <a:lnTo>
                  <a:pt x="3692" y="321"/>
                </a:lnTo>
                <a:lnTo>
                  <a:pt x="3693" y="299"/>
                </a:lnTo>
                <a:lnTo>
                  <a:pt x="3693" y="321"/>
                </a:lnTo>
                <a:lnTo>
                  <a:pt x="3693" y="319"/>
                </a:lnTo>
                <a:lnTo>
                  <a:pt x="3694" y="336"/>
                </a:lnTo>
                <a:lnTo>
                  <a:pt x="3694" y="331"/>
                </a:lnTo>
                <a:lnTo>
                  <a:pt x="3694" y="343"/>
                </a:lnTo>
                <a:lnTo>
                  <a:pt x="3695" y="364"/>
                </a:lnTo>
                <a:lnTo>
                  <a:pt x="3695" y="353"/>
                </a:lnTo>
                <a:lnTo>
                  <a:pt x="3695" y="365"/>
                </a:lnTo>
                <a:lnTo>
                  <a:pt x="3696" y="337"/>
                </a:lnTo>
                <a:lnTo>
                  <a:pt x="3696" y="317"/>
                </a:lnTo>
                <a:lnTo>
                  <a:pt x="3696" y="313"/>
                </a:lnTo>
                <a:lnTo>
                  <a:pt x="3696" y="326"/>
                </a:lnTo>
                <a:lnTo>
                  <a:pt x="3697" y="304"/>
                </a:lnTo>
                <a:lnTo>
                  <a:pt x="3697" y="317"/>
                </a:lnTo>
                <a:lnTo>
                  <a:pt x="3697" y="332"/>
                </a:lnTo>
                <a:lnTo>
                  <a:pt x="3698" y="351"/>
                </a:lnTo>
                <a:lnTo>
                  <a:pt x="3698" y="333"/>
                </a:lnTo>
                <a:lnTo>
                  <a:pt x="3698" y="327"/>
                </a:lnTo>
                <a:lnTo>
                  <a:pt x="3699" y="315"/>
                </a:lnTo>
                <a:lnTo>
                  <a:pt x="3699" y="324"/>
                </a:lnTo>
                <a:lnTo>
                  <a:pt x="3699" y="347"/>
                </a:lnTo>
                <a:lnTo>
                  <a:pt x="3700" y="344"/>
                </a:lnTo>
                <a:lnTo>
                  <a:pt x="3700" y="345"/>
                </a:lnTo>
                <a:lnTo>
                  <a:pt x="3700" y="330"/>
                </a:lnTo>
                <a:lnTo>
                  <a:pt x="3700" y="331"/>
                </a:lnTo>
                <a:lnTo>
                  <a:pt x="3701" y="329"/>
                </a:lnTo>
                <a:lnTo>
                  <a:pt x="3701" y="323"/>
                </a:lnTo>
                <a:lnTo>
                  <a:pt x="3702" y="337"/>
                </a:lnTo>
                <a:lnTo>
                  <a:pt x="3702" y="331"/>
                </a:lnTo>
                <a:lnTo>
                  <a:pt x="3702" y="335"/>
                </a:lnTo>
                <a:lnTo>
                  <a:pt x="3702" y="359"/>
                </a:lnTo>
                <a:lnTo>
                  <a:pt x="3703" y="343"/>
                </a:lnTo>
                <a:lnTo>
                  <a:pt x="3703" y="351"/>
                </a:lnTo>
                <a:lnTo>
                  <a:pt x="3703" y="340"/>
                </a:lnTo>
                <a:lnTo>
                  <a:pt x="3703" y="320"/>
                </a:lnTo>
                <a:lnTo>
                  <a:pt x="3704" y="336"/>
                </a:lnTo>
                <a:lnTo>
                  <a:pt x="3704" y="339"/>
                </a:lnTo>
                <a:lnTo>
                  <a:pt x="3704" y="343"/>
                </a:lnTo>
                <a:lnTo>
                  <a:pt x="3705" y="356"/>
                </a:lnTo>
                <a:lnTo>
                  <a:pt x="3705" y="358"/>
                </a:lnTo>
                <a:lnTo>
                  <a:pt x="3705" y="313"/>
                </a:lnTo>
                <a:lnTo>
                  <a:pt x="3706" y="304"/>
                </a:lnTo>
                <a:lnTo>
                  <a:pt x="3706" y="328"/>
                </a:lnTo>
                <a:lnTo>
                  <a:pt x="3706" y="339"/>
                </a:lnTo>
                <a:lnTo>
                  <a:pt x="3707" y="325"/>
                </a:lnTo>
                <a:lnTo>
                  <a:pt x="3707" y="289"/>
                </a:lnTo>
                <a:lnTo>
                  <a:pt x="3707" y="308"/>
                </a:lnTo>
                <a:lnTo>
                  <a:pt x="3707" y="316"/>
                </a:lnTo>
                <a:lnTo>
                  <a:pt x="3708" y="321"/>
                </a:lnTo>
                <a:lnTo>
                  <a:pt x="3708" y="325"/>
                </a:lnTo>
                <a:lnTo>
                  <a:pt x="3708" y="347"/>
                </a:lnTo>
                <a:lnTo>
                  <a:pt x="3709" y="337"/>
                </a:lnTo>
                <a:lnTo>
                  <a:pt x="3709" y="352"/>
                </a:lnTo>
                <a:lnTo>
                  <a:pt x="3709" y="323"/>
                </a:lnTo>
                <a:lnTo>
                  <a:pt x="3710" y="318"/>
                </a:lnTo>
                <a:lnTo>
                  <a:pt x="3710" y="317"/>
                </a:lnTo>
                <a:lnTo>
                  <a:pt x="3710" y="368"/>
                </a:lnTo>
                <a:lnTo>
                  <a:pt x="3711" y="372"/>
                </a:lnTo>
                <a:lnTo>
                  <a:pt x="3711" y="387"/>
                </a:lnTo>
                <a:lnTo>
                  <a:pt x="3711" y="343"/>
                </a:lnTo>
                <a:lnTo>
                  <a:pt x="3711" y="338"/>
                </a:lnTo>
                <a:lnTo>
                  <a:pt x="3712" y="359"/>
                </a:lnTo>
                <a:lnTo>
                  <a:pt x="3712" y="340"/>
                </a:lnTo>
                <a:lnTo>
                  <a:pt x="3713" y="352"/>
                </a:lnTo>
                <a:lnTo>
                  <a:pt x="3713" y="347"/>
                </a:lnTo>
                <a:lnTo>
                  <a:pt x="3713" y="343"/>
                </a:lnTo>
                <a:lnTo>
                  <a:pt x="3713" y="351"/>
                </a:lnTo>
                <a:lnTo>
                  <a:pt x="3714" y="351"/>
                </a:lnTo>
                <a:lnTo>
                  <a:pt x="3714" y="337"/>
                </a:lnTo>
                <a:lnTo>
                  <a:pt x="3714" y="363"/>
                </a:lnTo>
                <a:lnTo>
                  <a:pt x="3715" y="369"/>
                </a:lnTo>
                <a:lnTo>
                  <a:pt x="3715" y="356"/>
                </a:lnTo>
                <a:lnTo>
                  <a:pt x="3715" y="363"/>
                </a:lnTo>
                <a:lnTo>
                  <a:pt x="3715" y="372"/>
                </a:lnTo>
                <a:lnTo>
                  <a:pt x="3716" y="369"/>
                </a:lnTo>
                <a:lnTo>
                  <a:pt x="3716" y="357"/>
                </a:lnTo>
                <a:lnTo>
                  <a:pt x="3717" y="361"/>
                </a:lnTo>
                <a:lnTo>
                  <a:pt x="3717" y="363"/>
                </a:lnTo>
                <a:lnTo>
                  <a:pt x="3717" y="364"/>
                </a:lnTo>
                <a:lnTo>
                  <a:pt x="3717" y="368"/>
                </a:lnTo>
                <a:lnTo>
                  <a:pt x="3718" y="373"/>
                </a:lnTo>
                <a:lnTo>
                  <a:pt x="3718" y="379"/>
                </a:lnTo>
                <a:lnTo>
                  <a:pt x="3718" y="381"/>
                </a:lnTo>
                <a:lnTo>
                  <a:pt x="3718" y="371"/>
                </a:lnTo>
                <a:lnTo>
                  <a:pt x="3719" y="369"/>
                </a:lnTo>
                <a:lnTo>
                  <a:pt x="3719" y="371"/>
                </a:lnTo>
                <a:lnTo>
                  <a:pt x="3719" y="400"/>
                </a:lnTo>
                <a:lnTo>
                  <a:pt x="3720" y="401"/>
                </a:lnTo>
                <a:lnTo>
                  <a:pt x="3720" y="382"/>
                </a:lnTo>
                <a:lnTo>
                  <a:pt x="3720" y="380"/>
                </a:lnTo>
                <a:lnTo>
                  <a:pt x="3721" y="366"/>
                </a:lnTo>
                <a:lnTo>
                  <a:pt x="3721" y="343"/>
                </a:lnTo>
                <a:lnTo>
                  <a:pt x="3721" y="279"/>
                </a:lnTo>
                <a:lnTo>
                  <a:pt x="3722" y="255"/>
                </a:lnTo>
                <a:lnTo>
                  <a:pt x="3722" y="262"/>
                </a:lnTo>
                <a:lnTo>
                  <a:pt x="3722" y="291"/>
                </a:lnTo>
                <a:lnTo>
                  <a:pt x="3722" y="298"/>
                </a:lnTo>
                <a:lnTo>
                  <a:pt x="3723" y="277"/>
                </a:lnTo>
                <a:lnTo>
                  <a:pt x="3723" y="301"/>
                </a:lnTo>
                <a:lnTo>
                  <a:pt x="3724" y="309"/>
                </a:lnTo>
                <a:lnTo>
                  <a:pt x="3724" y="318"/>
                </a:lnTo>
                <a:lnTo>
                  <a:pt x="3724" y="310"/>
                </a:lnTo>
                <a:lnTo>
                  <a:pt x="3724" y="318"/>
                </a:lnTo>
                <a:lnTo>
                  <a:pt x="3725" y="312"/>
                </a:lnTo>
                <a:lnTo>
                  <a:pt x="3725" y="321"/>
                </a:lnTo>
                <a:lnTo>
                  <a:pt x="3725" y="309"/>
                </a:lnTo>
                <a:lnTo>
                  <a:pt x="3726" y="296"/>
                </a:lnTo>
                <a:lnTo>
                  <a:pt x="3726" y="295"/>
                </a:lnTo>
                <a:lnTo>
                  <a:pt x="3726" y="312"/>
                </a:lnTo>
                <a:lnTo>
                  <a:pt x="3726" y="340"/>
                </a:lnTo>
                <a:lnTo>
                  <a:pt x="3727" y="346"/>
                </a:lnTo>
                <a:lnTo>
                  <a:pt x="3727" y="341"/>
                </a:lnTo>
                <a:lnTo>
                  <a:pt x="3728" y="335"/>
                </a:lnTo>
                <a:lnTo>
                  <a:pt x="3728" y="340"/>
                </a:lnTo>
                <a:lnTo>
                  <a:pt x="3728" y="361"/>
                </a:lnTo>
                <a:lnTo>
                  <a:pt x="3728" y="366"/>
                </a:lnTo>
                <a:lnTo>
                  <a:pt x="3729" y="369"/>
                </a:lnTo>
                <a:lnTo>
                  <a:pt x="3729" y="383"/>
                </a:lnTo>
                <a:lnTo>
                  <a:pt x="3729" y="357"/>
                </a:lnTo>
                <a:lnTo>
                  <a:pt x="3729" y="374"/>
                </a:lnTo>
                <a:lnTo>
                  <a:pt x="3730" y="347"/>
                </a:lnTo>
                <a:lnTo>
                  <a:pt x="3730" y="358"/>
                </a:lnTo>
                <a:lnTo>
                  <a:pt x="3730" y="380"/>
                </a:lnTo>
                <a:lnTo>
                  <a:pt x="3731" y="368"/>
                </a:lnTo>
                <a:lnTo>
                  <a:pt x="3731" y="352"/>
                </a:lnTo>
                <a:lnTo>
                  <a:pt x="3731" y="361"/>
                </a:lnTo>
                <a:lnTo>
                  <a:pt x="3732" y="350"/>
                </a:lnTo>
                <a:lnTo>
                  <a:pt x="3732" y="283"/>
                </a:lnTo>
                <a:lnTo>
                  <a:pt x="3732" y="271"/>
                </a:lnTo>
                <a:lnTo>
                  <a:pt x="3733" y="286"/>
                </a:lnTo>
                <a:lnTo>
                  <a:pt x="3733" y="291"/>
                </a:lnTo>
                <a:lnTo>
                  <a:pt x="3733" y="301"/>
                </a:lnTo>
                <a:lnTo>
                  <a:pt x="3733" y="325"/>
                </a:lnTo>
                <a:lnTo>
                  <a:pt x="3734" y="349"/>
                </a:lnTo>
                <a:lnTo>
                  <a:pt x="3734" y="367"/>
                </a:lnTo>
                <a:lnTo>
                  <a:pt x="3735" y="401"/>
                </a:lnTo>
                <a:lnTo>
                  <a:pt x="3735" y="372"/>
                </a:lnTo>
                <a:lnTo>
                  <a:pt x="3735" y="379"/>
                </a:lnTo>
                <a:lnTo>
                  <a:pt x="3735" y="382"/>
                </a:lnTo>
                <a:lnTo>
                  <a:pt x="3736" y="400"/>
                </a:lnTo>
                <a:lnTo>
                  <a:pt x="3736" y="375"/>
                </a:lnTo>
                <a:lnTo>
                  <a:pt x="3736" y="368"/>
                </a:lnTo>
                <a:lnTo>
                  <a:pt x="3737" y="357"/>
                </a:lnTo>
                <a:lnTo>
                  <a:pt x="3737" y="361"/>
                </a:lnTo>
                <a:lnTo>
                  <a:pt x="3737" y="363"/>
                </a:lnTo>
                <a:lnTo>
                  <a:pt x="3737" y="405"/>
                </a:lnTo>
                <a:lnTo>
                  <a:pt x="3738" y="405"/>
                </a:lnTo>
                <a:lnTo>
                  <a:pt x="3738" y="390"/>
                </a:lnTo>
                <a:lnTo>
                  <a:pt x="3739" y="391"/>
                </a:lnTo>
                <a:lnTo>
                  <a:pt x="3739" y="388"/>
                </a:lnTo>
                <a:lnTo>
                  <a:pt x="3739" y="385"/>
                </a:lnTo>
                <a:lnTo>
                  <a:pt x="3739" y="343"/>
                </a:lnTo>
                <a:lnTo>
                  <a:pt x="3740" y="369"/>
                </a:lnTo>
                <a:lnTo>
                  <a:pt x="3740" y="367"/>
                </a:lnTo>
                <a:lnTo>
                  <a:pt x="3740" y="325"/>
                </a:lnTo>
                <a:lnTo>
                  <a:pt x="3741" y="343"/>
                </a:lnTo>
                <a:lnTo>
                  <a:pt x="3741" y="336"/>
                </a:lnTo>
                <a:lnTo>
                  <a:pt x="3741" y="361"/>
                </a:lnTo>
                <a:lnTo>
                  <a:pt x="3742" y="361"/>
                </a:lnTo>
                <a:lnTo>
                  <a:pt x="3742" y="340"/>
                </a:lnTo>
                <a:lnTo>
                  <a:pt x="3742" y="364"/>
                </a:lnTo>
                <a:lnTo>
                  <a:pt x="3743" y="346"/>
                </a:lnTo>
                <a:lnTo>
                  <a:pt x="3743" y="361"/>
                </a:lnTo>
                <a:lnTo>
                  <a:pt x="3743" y="357"/>
                </a:lnTo>
                <a:lnTo>
                  <a:pt x="3743" y="339"/>
                </a:lnTo>
                <a:lnTo>
                  <a:pt x="3744" y="366"/>
                </a:lnTo>
                <a:lnTo>
                  <a:pt x="3744" y="329"/>
                </a:lnTo>
                <a:lnTo>
                  <a:pt x="3744" y="311"/>
                </a:lnTo>
                <a:lnTo>
                  <a:pt x="3744" y="330"/>
                </a:lnTo>
                <a:lnTo>
                  <a:pt x="3745" y="343"/>
                </a:lnTo>
                <a:lnTo>
                  <a:pt x="3745" y="348"/>
                </a:lnTo>
                <a:lnTo>
                  <a:pt x="3746" y="325"/>
                </a:lnTo>
                <a:lnTo>
                  <a:pt x="3746" y="309"/>
                </a:lnTo>
                <a:lnTo>
                  <a:pt x="3746" y="295"/>
                </a:lnTo>
                <a:lnTo>
                  <a:pt x="3746" y="285"/>
                </a:lnTo>
                <a:lnTo>
                  <a:pt x="3747" y="333"/>
                </a:lnTo>
                <a:lnTo>
                  <a:pt x="3747" y="342"/>
                </a:lnTo>
                <a:lnTo>
                  <a:pt x="3747" y="344"/>
                </a:lnTo>
                <a:lnTo>
                  <a:pt x="3748" y="336"/>
                </a:lnTo>
                <a:lnTo>
                  <a:pt x="3748" y="320"/>
                </a:lnTo>
                <a:lnTo>
                  <a:pt x="3748" y="260"/>
                </a:lnTo>
                <a:lnTo>
                  <a:pt x="3748" y="261"/>
                </a:lnTo>
                <a:lnTo>
                  <a:pt x="3749" y="254"/>
                </a:lnTo>
                <a:lnTo>
                  <a:pt x="3749" y="241"/>
                </a:lnTo>
                <a:lnTo>
                  <a:pt x="3750" y="272"/>
                </a:lnTo>
                <a:lnTo>
                  <a:pt x="3750" y="282"/>
                </a:lnTo>
                <a:lnTo>
                  <a:pt x="3750" y="272"/>
                </a:lnTo>
                <a:lnTo>
                  <a:pt x="3750" y="281"/>
                </a:lnTo>
                <a:lnTo>
                  <a:pt x="3751" y="285"/>
                </a:lnTo>
                <a:lnTo>
                  <a:pt x="3751" y="278"/>
                </a:lnTo>
                <a:lnTo>
                  <a:pt x="3751" y="310"/>
                </a:lnTo>
                <a:lnTo>
                  <a:pt x="3752" y="300"/>
                </a:lnTo>
                <a:lnTo>
                  <a:pt x="3752" y="293"/>
                </a:lnTo>
                <a:lnTo>
                  <a:pt x="3752" y="303"/>
                </a:lnTo>
                <a:lnTo>
                  <a:pt x="3753" y="333"/>
                </a:lnTo>
                <a:lnTo>
                  <a:pt x="3753" y="324"/>
                </a:lnTo>
                <a:lnTo>
                  <a:pt x="3753" y="334"/>
                </a:lnTo>
                <a:lnTo>
                  <a:pt x="3754" y="327"/>
                </a:lnTo>
                <a:lnTo>
                  <a:pt x="3754" y="321"/>
                </a:lnTo>
                <a:lnTo>
                  <a:pt x="3754" y="318"/>
                </a:lnTo>
                <a:lnTo>
                  <a:pt x="3754" y="323"/>
                </a:lnTo>
                <a:lnTo>
                  <a:pt x="3755" y="336"/>
                </a:lnTo>
                <a:lnTo>
                  <a:pt x="3755" y="344"/>
                </a:lnTo>
                <a:lnTo>
                  <a:pt x="3755" y="305"/>
                </a:lnTo>
                <a:lnTo>
                  <a:pt x="3756" y="319"/>
                </a:lnTo>
                <a:lnTo>
                  <a:pt x="3756" y="302"/>
                </a:lnTo>
                <a:lnTo>
                  <a:pt x="3756" y="322"/>
                </a:lnTo>
                <a:lnTo>
                  <a:pt x="3757" y="308"/>
                </a:lnTo>
                <a:lnTo>
                  <a:pt x="3757" y="313"/>
                </a:lnTo>
                <a:lnTo>
                  <a:pt x="3757" y="293"/>
                </a:lnTo>
                <a:lnTo>
                  <a:pt x="3758" y="307"/>
                </a:lnTo>
                <a:lnTo>
                  <a:pt x="3758" y="297"/>
                </a:lnTo>
                <a:lnTo>
                  <a:pt x="3758" y="335"/>
                </a:lnTo>
                <a:lnTo>
                  <a:pt x="3758" y="306"/>
                </a:lnTo>
                <a:lnTo>
                  <a:pt x="3759" y="338"/>
                </a:lnTo>
                <a:lnTo>
                  <a:pt x="3759" y="308"/>
                </a:lnTo>
                <a:lnTo>
                  <a:pt x="3759" y="319"/>
                </a:lnTo>
                <a:lnTo>
                  <a:pt x="3759" y="319"/>
                </a:lnTo>
                <a:lnTo>
                  <a:pt x="3760" y="342"/>
                </a:lnTo>
                <a:lnTo>
                  <a:pt x="3760" y="333"/>
                </a:lnTo>
                <a:lnTo>
                  <a:pt x="3761" y="347"/>
                </a:lnTo>
                <a:lnTo>
                  <a:pt x="3761" y="354"/>
                </a:lnTo>
                <a:lnTo>
                  <a:pt x="3761" y="343"/>
                </a:lnTo>
                <a:lnTo>
                  <a:pt x="3761" y="321"/>
                </a:lnTo>
                <a:lnTo>
                  <a:pt x="3762" y="335"/>
                </a:lnTo>
                <a:lnTo>
                  <a:pt x="3762" y="347"/>
                </a:lnTo>
                <a:lnTo>
                  <a:pt x="3762" y="352"/>
                </a:lnTo>
                <a:lnTo>
                  <a:pt x="3763" y="345"/>
                </a:lnTo>
                <a:lnTo>
                  <a:pt x="3763" y="315"/>
                </a:lnTo>
                <a:lnTo>
                  <a:pt x="3763" y="316"/>
                </a:lnTo>
                <a:lnTo>
                  <a:pt x="3764" y="314"/>
                </a:lnTo>
                <a:lnTo>
                  <a:pt x="3764" y="318"/>
                </a:lnTo>
                <a:lnTo>
                  <a:pt x="3764" y="301"/>
                </a:lnTo>
                <a:lnTo>
                  <a:pt x="3765" y="312"/>
                </a:lnTo>
                <a:lnTo>
                  <a:pt x="3765" y="304"/>
                </a:lnTo>
                <a:lnTo>
                  <a:pt x="3765" y="323"/>
                </a:lnTo>
                <a:lnTo>
                  <a:pt x="3765" y="321"/>
                </a:lnTo>
                <a:lnTo>
                  <a:pt x="3766" y="324"/>
                </a:lnTo>
                <a:lnTo>
                  <a:pt x="3766" y="326"/>
                </a:lnTo>
                <a:lnTo>
                  <a:pt x="3766" y="335"/>
                </a:lnTo>
                <a:lnTo>
                  <a:pt x="3767" y="329"/>
                </a:lnTo>
                <a:lnTo>
                  <a:pt x="3767" y="316"/>
                </a:lnTo>
                <a:lnTo>
                  <a:pt x="3767" y="315"/>
                </a:lnTo>
                <a:lnTo>
                  <a:pt x="3768" y="347"/>
                </a:lnTo>
                <a:lnTo>
                  <a:pt x="3768" y="361"/>
                </a:lnTo>
                <a:lnTo>
                  <a:pt x="3768" y="366"/>
                </a:lnTo>
                <a:lnTo>
                  <a:pt x="3769" y="358"/>
                </a:lnTo>
                <a:lnTo>
                  <a:pt x="3769" y="369"/>
                </a:lnTo>
                <a:lnTo>
                  <a:pt x="3769" y="361"/>
                </a:lnTo>
                <a:lnTo>
                  <a:pt x="3769" y="350"/>
                </a:lnTo>
                <a:lnTo>
                  <a:pt x="3770" y="365"/>
                </a:lnTo>
                <a:lnTo>
                  <a:pt x="3770" y="375"/>
                </a:lnTo>
                <a:lnTo>
                  <a:pt x="3770" y="339"/>
                </a:lnTo>
                <a:lnTo>
                  <a:pt x="3770" y="343"/>
                </a:lnTo>
                <a:lnTo>
                  <a:pt x="3771" y="333"/>
                </a:lnTo>
                <a:lnTo>
                  <a:pt x="3771" y="355"/>
                </a:lnTo>
                <a:lnTo>
                  <a:pt x="3772" y="330"/>
                </a:lnTo>
                <a:lnTo>
                  <a:pt x="3772" y="349"/>
                </a:lnTo>
                <a:lnTo>
                  <a:pt x="3772" y="325"/>
                </a:lnTo>
                <a:lnTo>
                  <a:pt x="3772" y="270"/>
                </a:lnTo>
                <a:lnTo>
                  <a:pt x="3773" y="271"/>
                </a:lnTo>
                <a:lnTo>
                  <a:pt x="3773" y="286"/>
                </a:lnTo>
                <a:lnTo>
                  <a:pt x="3773" y="302"/>
                </a:lnTo>
                <a:lnTo>
                  <a:pt x="3774" y="299"/>
                </a:lnTo>
                <a:lnTo>
                  <a:pt x="3774" y="314"/>
                </a:lnTo>
                <a:lnTo>
                  <a:pt x="3774" y="353"/>
                </a:lnTo>
                <a:lnTo>
                  <a:pt x="3775" y="370"/>
                </a:lnTo>
                <a:lnTo>
                  <a:pt x="3775" y="360"/>
                </a:lnTo>
                <a:lnTo>
                  <a:pt x="3775" y="345"/>
                </a:lnTo>
                <a:lnTo>
                  <a:pt x="3776" y="349"/>
                </a:lnTo>
                <a:lnTo>
                  <a:pt x="3776" y="343"/>
                </a:lnTo>
                <a:lnTo>
                  <a:pt x="3776" y="356"/>
                </a:lnTo>
                <a:lnTo>
                  <a:pt x="3776" y="348"/>
                </a:lnTo>
                <a:lnTo>
                  <a:pt x="3777" y="349"/>
                </a:lnTo>
                <a:lnTo>
                  <a:pt x="3777" y="338"/>
                </a:lnTo>
                <a:lnTo>
                  <a:pt x="3777" y="337"/>
                </a:lnTo>
                <a:lnTo>
                  <a:pt x="3778" y="349"/>
                </a:lnTo>
                <a:lnTo>
                  <a:pt x="3778" y="337"/>
                </a:lnTo>
                <a:lnTo>
                  <a:pt x="3778" y="329"/>
                </a:lnTo>
                <a:lnTo>
                  <a:pt x="3779" y="319"/>
                </a:lnTo>
                <a:lnTo>
                  <a:pt x="3779" y="337"/>
                </a:lnTo>
                <a:lnTo>
                  <a:pt x="3779" y="332"/>
                </a:lnTo>
                <a:lnTo>
                  <a:pt x="3780" y="331"/>
                </a:lnTo>
                <a:lnTo>
                  <a:pt x="3780" y="333"/>
                </a:lnTo>
                <a:lnTo>
                  <a:pt x="3780" y="343"/>
                </a:lnTo>
                <a:lnTo>
                  <a:pt x="3780" y="320"/>
                </a:lnTo>
                <a:lnTo>
                  <a:pt x="3781" y="315"/>
                </a:lnTo>
                <a:lnTo>
                  <a:pt x="3781" y="314"/>
                </a:lnTo>
                <a:lnTo>
                  <a:pt x="3781" y="308"/>
                </a:lnTo>
                <a:lnTo>
                  <a:pt x="3782" y="318"/>
                </a:lnTo>
                <a:lnTo>
                  <a:pt x="3782" y="297"/>
                </a:lnTo>
                <a:lnTo>
                  <a:pt x="3782" y="325"/>
                </a:lnTo>
                <a:lnTo>
                  <a:pt x="3783" y="314"/>
                </a:lnTo>
                <a:lnTo>
                  <a:pt x="3783" y="328"/>
                </a:lnTo>
                <a:lnTo>
                  <a:pt x="3783" y="306"/>
                </a:lnTo>
                <a:lnTo>
                  <a:pt x="3784" y="330"/>
                </a:lnTo>
                <a:lnTo>
                  <a:pt x="3784" y="323"/>
                </a:lnTo>
                <a:lnTo>
                  <a:pt x="3784" y="324"/>
                </a:lnTo>
                <a:lnTo>
                  <a:pt x="3784" y="310"/>
                </a:lnTo>
                <a:lnTo>
                  <a:pt x="3785" y="321"/>
                </a:lnTo>
                <a:lnTo>
                  <a:pt x="3785" y="331"/>
                </a:lnTo>
                <a:lnTo>
                  <a:pt x="3786" y="330"/>
                </a:lnTo>
                <a:lnTo>
                  <a:pt x="3786" y="328"/>
                </a:lnTo>
                <a:lnTo>
                  <a:pt x="3786" y="330"/>
                </a:lnTo>
                <a:lnTo>
                  <a:pt x="3786" y="330"/>
                </a:lnTo>
                <a:lnTo>
                  <a:pt x="3787" y="302"/>
                </a:lnTo>
                <a:lnTo>
                  <a:pt x="3787" y="347"/>
                </a:lnTo>
                <a:lnTo>
                  <a:pt x="3787" y="339"/>
                </a:lnTo>
                <a:lnTo>
                  <a:pt x="3787" y="324"/>
                </a:lnTo>
                <a:lnTo>
                  <a:pt x="3788" y="295"/>
                </a:lnTo>
                <a:lnTo>
                  <a:pt x="3788" y="308"/>
                </a:lnTo>
                <a:lnTo>
                  <a:pt x="3788" y="295"/>
                </a:lnTo>
                <a:lnTo>
                  <a:pt x="3789" y="303"/>
                </a:lnTo>
                <a:lnTo>
                  <a:pt x="3789" y="297"/>
                </a:lnTo>
                <a:lnTo>
                  <a:pt x="3789" y="301"/>
                </a:lnTo>
                <a:lnTo>
                  <a:pt x="3790" y="310"/>
                </a:lnTo>
                <a:lnTo>
                  <a:pt x="3790" y="287"/>
                </a:lnTo>
                <a:lnTo>
                  <a:pt x="3790" y="309"/>
                </a:lnTo>
                <a:lnTo>
                  <a:pt x="3791" y="308"/>
                </a:lnTo>
                <a:lnTo>
                  <a:pt x="3791" y="295"/>
                </a:lnTo>
                <a:lnTo>
                  <a:pt x="3791" y="307"/>
                </a:lnTo>
                <a:lnTo>
                  <a:pt x="3791" y="313"/>
                </a:lnTo>
                <a:lnTo>
                  <a:pt x="3792" y="313"/>
                </a:lnTo>
                <a:lnTo>
                  <a:pt x="3792" y="294"/>
                </a:lnTo>
                <a:lnTo>
                  <a:pt x="3792" y="302"/>
                </a:lnTo>
                <a:lnTo>
                  <a:pt x="3793" y="278"/>
                </a:lnTo>
                <a:lnTo>
                  <a:pt x="3793" y="297"/>
                </a:lnTo>
                <a:lnTo>
                  <a:pt x="3793" y="301"/>
                </a:lnTo>
                <a:lnTo>
                  <a:pt x="3794" y="291"/>
                </a:lnTo>
                <a:lnTo>
                  <a:pt x="3794" y="286"/>
                </a:lnTo>
                <a:lnTo>
                  <a:pt x="3794" y="293"/>
                </a:lnTo>
                <a:lnTo>
                  <a:pt x="3795" y="311"/>
                </a:lnTo>
                <a:lnTo>
                  <a:pt x="3795" y="297"/>
                </a:lnTo>
                <a:lnTo>
                  <a:pt x="3795" y="280"/>
                </a:lnTo>
                <a:lnTo>
                  <a:pt x="3795" y="276"/>
                </a:lnTo>
                <a:lnTo>
                  <a:pt x="3796" y="278"/>
                </a:lnTo>
                <a:lnTo>
                  <a:pt x="3796" y="278"/>
                </a:lnTo>
                <a:lnTo>
                  <a:pt x="3797" y="296"/>
                </a:lnTo>
                <a:lnTo>
                  <a:pt x="3797" y="270"/>
                </a:lnTo>
                <a:lnTo>
                  <a:pt x="3797" y="281"/>
                </a:lnTo>
                <a:lnTo>
                  <a:pt x="3797" y="284"/>
                </a:lnTo>
                <a:lnTo>
                  <a:pt x="3798" y="273"/>
                </a:lnTo>
                <a:lnTo>
                  <a:pt x="3798" y="268"/>
                </a:lnTo>
                <a:lnTo>
                  <a:pt x="3798" y="271"/>
                </a:lnTo>
                <a:lnTo>
                  <a:pt x="3799" y="255"/>
                </a:lnTo>
                <a:lnTo>
                  <a:pt x="3799" y="266"/>
                </a:lnTo>
                <a:lnTo>
                  <a:pt x="3799" y="277"/>
                </a:lnTo>
                <a:lnTo>
                  <a:pt x="3799" y="274"/>
                </a:lnTo>
                <a:lnTo>
                  <a:pt x="3800" y="288"/>
                </a:lnTo>
                <a:lnTo>
                  <a:pt x="3800" y="279"/>
                </a:lnTo>
                <a:lnTo>
                  <a:pt x="3801" y="286"/>
                </a:lnTo>
                <a:lnTo>
                  <a:pt x="3801" y="267"/>
                </a:lnTo>
                <a:lnTo>
                  <a:pt x="3801" y="283"/>
                </a:lnTo>
                <a:lnTo>
                  <a:pt x="3801" y="279"/>
                </a:lnTo>
                <a:lnTo>
                  <a:pt x="3802" y="281"/>
                </a:lnTo>
                <a:lnTo>
                  <a:pt x="3802" y="283"/>
                </a:lnTo>
                <a:lnTo>
                  <a:pt x="3802" y="269"/>
                </a:lnTo>
                <a:lnTo>
                  <a:pt x="3802" y="275"/>
                </a:lnTo>
                <a:lnTo>
                  <a:pt x="3803" y="287"/>
                </a:lnTo>
                <a:lnTo>
                  <a:pt x="3803" y="284"/>
                </a:lnTo>
                <a:lnTo>
                  <a:pt x="3803" y="285"/>
                </a:lnTo>
                <a:lnTo>
                  <a:pt x="3804" y="287"/>
                </a:lnTo>
                <a:lnTo>
                  <a:pt x="3804" y="278"/>
                </a:lnTo>
                <a:lnTo>
                  <a:pt x="3804" y="285"/>
                </a:lnTo>
                <a:lnTo>
                  <a:pt x="3805" y="287"/>
                </a:lnTo>
                <a:lnTo>
                  <a:pt x="3805" y="283"/>
                </a:lnTo>
                <a:lnTo>
                  <a:pt x="3805" y="255"/>
                </a:lnTo>
                <a:lnTo>
                  <a:pt x="3806" y="262"/>
                </a:lnTo>
                <a:lnTo>
                  <a:pt x="3806" y="262"/>
                </a:lnTo>
                <a:lnTo>
                  <a:pt x="3806" y="262"/>
                </a:lnTo>
                <a:lnTo>
                  <a:pt x="3806" y="279"/>
                </a:lnTo>
                <a:lnTo>
                  <a:pt x="3807" y="277"/>
                </a:lnTo>
                <a:lnTo>
                  <a:pt x="3807" y="297"/>
                </a:lnTo>
                <a:lnTo>
                  <a:pt x="3808" y="268"/>
                </a:lnTo>
                <a:lnTo>
                  <a:pt x="3808" y="281"/>
                </a:lnTo>
                <a:lnTo>
                  <a:pt x="3808" y="269"/>
                </a:lnTo>
                <a:lnTo>
                  <a:pt x="3808" y="277"/>
                </a:lnTo>
                <a:lnTo>
                  <a:pt x="3809" y="305"/>
                </a:lnTo>
                <a:lnTo>
                  <a:pt x="3809" y="268"/>
                </a:lnTo>
                <a:lnTo>
                  <a:pt x="3809" y="283"/>
                </a:lnTo>
                <a:lnTo>
                  <a:pt x="3810" y="291"/>
                </a:lnTo>
                <a:lnTo>
                  <a:pt x="3810" y="282"/>
                </a:lnTo>
                <a:lnTo>
                  <a:pt x="3810" y="290"/>
                </a:lnTo>
                <a:lnTo>
                  <a:pt x="3810" y="278"/>
                </a:lnTo>
                <a:lnTo>
                  <a:pt x="3811" y="294"/>
                </a:lnTo>
                <a:lnTo>
                  <a:pt x="3811" y="278"/>
                </a:lnTo>
                <a:lnTo>
                  <a:pt x="3812" y="274"/>
                </a:lnTo>
                <a:lnTo>
                  <a:pt x="3812" y="258"/>
                </a:lnTo>
                <a:lnTo>
                  <a:pt x="3812" y="270"/>
                </a:lnTo>
                <a:lnTo>
                  <a:pt x="3812" y="276"/>
                </a:lnTo>
                <a:lnTo>
                  <a:pt x="3813" y="271"/>
                </a:lnTo>
                <a:lnTo>
                  <a:pt x="3813" y="281"/>
                </a:lnTo>
                <a:lnTo>
                  <a:pt x="3813" y="258"/>
                </a:lnTo>
                <a:lnTo>
                  <a:pt x="3813" y="300"/>
                </a:lnTo>
                <a:lnTo>
                  <a:pt x="3814" y="270"/>
                </a:lnTo>
                <a:lnTo>
                  <a:pt x="3814" y="268"/>
                </a:lnTo>
                <a:lnTo>
                  <a:pt x="3815" y="269"/>
                </a:lnTo>
                <a:lnTo>
                  <a:pt x="3815" y="268"/>
                </a:lnTo>
                <a:lnTo>
                  <a:pt x="3815" y="272"/>
                </a:lnTo>
                <a:lnTo>
                  <a:pt x="3815" y="289"/>
                </a:lnTo>
                <a:lnTo>
                  <a:pt x="3816" y="277"/>
                </a:lnTo>
                <a:lnTo>
                  <a:pt x="3816" y="276"/>
                </a:lnTo>
                <a:lnTo>
                  <a:pt x="3816" y="275"/>
                </a:lnTo>
                <a:lnTo>
                  <a:pt x="3817" y="275"/>
                </a:lnTo>
                <a:lnTo>
                  <a:pt x="3817" y="284"/>
                </a:lnTo>
                <a:lnTo>
                  <a:pt x="3817" y="264"/>
                </a:lnTo>
                <a:lnTo>
                  <a:pt x="3817" y="267"/>
                </a:lnTo>
                <a:lnTo>
                  <a:pt x="3818" y="248"/>
                </a:lnTo>
                <a:lnTo>
                  <a:pt x="3818" y="266"/>
                </a:lnTo>
                <a:lnTo>
                  <a:pt x="3819" y="254"/>
                </a:lnTo>
                <a:lnTo>
                  <a:pt x="3819" y="252"/>
                </a:lnTo>
                <a:lnTo>
                  <a:pt x="3819" y="244"/>
                </a:lnTo>
                <a:lnTo>
                  <a:pt x="3819" y="246"/>
                </a:lnTo>
                <a:lnTo>
                  <a:pt x="3820" y="263"/>
                </a:lnTo>
                <a:lnTo>
                  <a:pt x="3820" y="243"/>
                </a:lnTo>
                <a:lnTo>
                  <a:pt x="3820" y="268"/>
                </a:lnTo>
                <a:lnTo>
                  <a:pt x="3821" y="252"/>
                </a:lnTo>
                <a:lnTo>
                  <a:pt x="3821" y="276"/>
                </a:lnTo>
                <a:lnTo>
                  <a:pt x="3821" y="262"/>
                </a:lnTo>
                <a:lnTo>
                  <a:pt x="3821" y="257"/>
                </a:lnTo>
                <a:lnTo>
                  <a:pt x="3822" y="254"/>
                </a:lnTo>
                <a:lnTo>
                  <a:pt x="3822" y="251"/>
                </a:lnTo>
                <a:lnTo>
                  <a:pt x="3823" y="255"/>
                </a:lnTo>
                <a:lnTo>
                  <a:pt x="3823" y="252"/>
                </a:lnTo>
                <a:lnTo>
                  <a:pt x="3823" y="246"/>
                </a:lnTo>
                <a:lnTo>
                  <a:pt x="3823" y="265"/>
                </a:lnTo>
                <a:lnTo>
                  <a:pt x="3824" y="261"/>
                </a:lnTo>
                <a:lnTo>
                  <a:pt x="3824" y="260"/>
                </a:lnTo>
                <a:lnTo>
                  <a:pt x="3824" y="256"/>
                </a:lnTo>
                <a:lnTo>
                  <a:pt x="3825" y="259"/>
                </a:lnTo>
                <a:lnTo>
                  <a:pt x="3825" y="250"/>
                </a:lnTo>
                <a:lnTo>
                  <a:pt x="3825" y="258"/>
                </a:lnTo>
                <a:lnTo>
                  <a:pt x="3826" y="264"/>
                </a:lnTo>
                <a:lnTo>
                  <a:pt x="3826" y="262"/>
                </a:lnTo>
                <a:lnTo>
                  <a:pt x="3826" y="258"/>
                </a:lnTo>
                <a:lnTo>
                  <a:pt x="3827" y="264"/>
                </a:lnTo>
                <a:lnTo>
                  <a:pt x="3827" y="258"/>
                </a:lnTo>
                <a:lnTo>
                  <a:pt x="3827" y="271"/>
                </a:lnTo>
                <a:lnTo>
                  <a:pt x="3827" y="254"/>
                </a:lnTo>
                <a:lnTo>
                  <a:pt x="3828" y="252"/>
                </a:lnTo>
                <a:lnTo>
                  <a:pt x="3828" y="230"/>
                </a:lnTo>
                <a:lnTo>
                  <a:pt x="3828" y="250"/>
                </a:lnTo>
                <a:lnTo>
                  <a:pt x="3828" y="246"/>
                </a:lnTo>
                <a:lnTo>
                  <a:pt x="3829" y="239"/>
                </a:lnTo>
                <a:lnTo>
                  <a:pt x="3829" y="262"/>
                </a:lnTo>
                <a:lnTo>
                  <a:pt x="3830" y="248"/>
                </a:lnTo>
                <a:lnTo>
                  <a:pt x="3830" y="262"/>
                </a:lnTo>
                <a:lnTo>
                  <a:pt x="3830" y="259"/>
                </a:lnTo>
                <a:lnTo>
                  <a:pt x="3830" y="284"/>
                </a:lnTo>
                <a:lnTo>
                  <a:pt x="3831" y="302"/>
                </a:lnTo>
                <a:lnTo>
                  <a:pt x="3831" y="325"/>
                </a:lnTo>
                <a:lnTo>
                  <a:pt x="3831" y="317"/>
                </a:lnTo>
                <a:lnTo>
                  <a:pt x="3832" y="306"/>
                </a:lnTo>
                <a:lnTo>
                  <a:pt x="3832" y="307"/>
                </a:lnTo>
                <a:lnTo>
                  <a:pt x="3832" y="276"/>
                </a:lnTo>
                <a:lnTo>
                  <a:pt x="3832" y="286"/>
                </a:lnTo>
                <a:lnTo>
                  <a:pt x="3833" y="272"/>
                </a:lnTo>
                <a:lnTo>
                  <a:pt x="3833" y="255"/>
                </a:lnTo>
                <a:lnTo>
                  <a:pt x="3834" y="240"/>
                </a:lnTo>
                <a:lnTo>
                  <a:pt x="3834" y="257"/>
                </a:lnTo>
                <a:lnTo>
                  <a:pt x="3834" y="230"/>
                </a:lnTo>
                <a:lnTo>
                  <a:pt x="3834" y="248"/>
                </a:lnTo>
                <a:lnTo>
                  <a:pt x="3835" y="249"/>
                </a:lnTo>
                <a:lnTo>
                  <a:pt x="3835" y="252"/>
                </a:lnTo>
                <a:lnTo>
                  <a:pt x="3835" y="237"/>
                </a:lnTo>
                <a:lnTo>
                  <a:pt x="3836" y="237"/>
                </a:lnTo>
                <a:lnTo>
                  <a:pt x="3836" y="255"/>
                </a:lnTo>
                <a:lnTo>
                  <a:pt x="3836" y="224"/>
                </a:lnTo>
                <a:lnTo>
                  <a:pt x="3837" y="234"/>
                </a:lnTo>
                <a:lnTo>
                  <a:pt x="3837" y="223"/>
                </a:lnTo>
                <a:lnTo>
                  <a:pt x="3837" y="247"/>
                </a:lnTo>
                <a:lnTo>
                  <a:pt x="3838" y="237"/>
                </a:lnTo>
                <a:lnTo>
                  <a:pt x="3838" y="248"/>
                </a:lnTo>
                <a:lnTo>
                  <a:pt x="3838" y="244"/>
                </a:lnTo>
                <a:lnTo>
                  <a:pt x="3838" y="251"/>
                </a:lnTo>
                <a:lnTo>
                  <a:pt x="3839" y="248"/>
                </a:lnTo>
                <a:lnTo>
                  <a:pt x="3839" y="240"/>
                </a:lnTo>
                <a:lnTo>
                  <a:pt x="3839" y="264"/>
                </a:lnTo>
                <a:lnTo>
                  <a:pt x="3840" y="242"/>
                </a:lnTo>
                <a:lnTo>
                  <a:pt x="3840" y="251"/>
                </a:lnTo>
                <a:lnTo>
                  <a:pt x="3840" y="245"/>
                </a:lnTo>
                <a:lnTo>
                  <a:pt x="3841" y="258"/>
                </a:lnTo>
                <a:lnTo>
                  <a:pt x="3841" y="268"/>
                </a:lnTo>
                <a:lnTo>
                  <a:pt x="3841" y="275"/>
                </a:lnTo>
                <a:lnTo>
                  <a:pt x="3842" y="275"/>
                </a:lnTo>
                <a:lnTo>
                  <a:pt x="3842" y="264"/>
                </a:lnTo>
                <a:lnTo>
                  <a:pt x="3842" y="257"/>
                </a:lnTo>
                <a:lnTo>
                  <a:pt x="3842" y="253"/>
                </a:lnTo>
                <a:lnTo>
                  <a:pt x="3843" y="252"/>
                </a:lnTo>
                <a:lnTo>
                  <a:pt x="3843" y="262"/>
                </a:lnTo>
                <a:lnTo>
                  <a:pt x="3843" y="261"/>
                </a:lnTo>
                <a:lnTo>
                  <a:pt x="3843" y="249"/>
                </a:lnTo>
                <a:lnTo>
                  <a:pt x="3844" y="265"/>
                </a:lnTo>
                <a:lnTo>
                  <a:pt x="3844" y="295"/>
                </a:lnTo>
                <a:lnTo>
                  <a:pt x="3845" y="271"/>
                </a:lnTo>
                <a:lnTo>
                  <a:pt x="3845" y="266"/>
                </a:lnTo>
                <a:lnTo>
                  <a:pt x="3845" y="242"/>
                </a:lnTo>
                <a:lnTo>
                  <a:pt x="3845" y="250"/>
                </a:lnTo>
                <a:lnTo>
                  <a:pt x="3846" y="239"/>
                </a:lnTo>
                <a:lnTo>
                  <a:pt x="3846" y="244"/>
                </a:lnTo>
                <a:lnTo>
                  <a:pt x="3846" y="246"/>
                </a:lnTo>
                <a:lnTo>
                  <a:pt x="3847" y="285"/>
                </a:lnTo>
                <a:lnTo>
                  <a:pt x="3847" y="263"/>
                </a:lnTo>
                <a:lnTo>
                  <a:pt x="3847" y="272"/>
                </a:lnTo>
                <a:lnTo>
                  <a:pt x="3848" y="271"/>
                </a:lnTo>
                <a:lnTo>
                  <a:pt x="3848" y="262"/>
                </a:lnTo>
                <a:lnTo>
                  <a:pt x="3848" y="244"/>
                </a:lnTo>
                <a:lnTo>
                  <a:pt x="3849" y="245"/>
                </a:lnTo>
                <a:lnTo>
                  <a:pt x="3849" y="252"/>
                </a:lnTo>
                <a:lnTo>
                  <a:pt x="3849" y="241"/>
                </a:lnTo>
                <a:lnTo>
                  <a:pt x="3849" y="267"/>
                </a:lnTo>
                <a:lnTo>
                  <a:pt x="3850" y="264"/>
                </a:lnTo>
                <a:lnTo>
                  <a:pt x="3850" y="245"/>
                </a:lnTo>
                <a:lnTo>
                  <a:pt x="3850" y="246"/>
                </a:lnTo>
                <a:lnTo>
                  <a:pt x="3851" y="248"/>
                </a:lnTo>
                <a:lnTo>
                  <a:pt x="3851" y="248"/>
                </a:lnTo>
                <a:lnTo>
                  <a:pt x="3851" y="226"/>
                </a:lnTo>
                <a:lnTo>
                  <a:pt x="3852" y="238"/>
                </a:lnTo>
                <a:lnTo>
                  <a:pt x="3852" y="234"/>
                </a:lnTo>
                <a:lnTo>
                  <a:pt x="3852" y="242"/>
                </a:lnTo>
                <a:lnTo>
                  <a:pt x="3853" y="231"/>
                </a:lnTo>
                <a:lnTo>
                  <a:pt x="3853" y="250"/>
                </a:lnTo>
                <a:lnTo>
                  <a:pt x="3853" y="240"/>
                </a:lnTo>
                <a:lnTo>
                  <a:pt x="3853" y="246"/>
                </a:lnTo>
                <a:lnTo>
                  <a:pt x="3854" y="248"/>
                </a:lnTo>
                <a:lnTo>
                  <a:pt x="3854" y="254"/>
                </a:lnTo>
                <a:lnTo>
                  <a:pt x="3854" y="259"/>
                </a:lnTo>
                <a:lnTo>
                  <a:pt x="3854" y="253"/>
                </a:lnTo>
                <a:lnTo>
                  <a:pt x="3855" y="278"/>
                </a:lnTo>
                <a:lnTo>
                  <a:pt x="3855" y="269"/>
                </a:lnTo>
                <a:lnTo>
                  <a:pt x="3856" y="256"/>
                </a:lnTo>
                <a:lnTo>
                  <a:pt x="3856" y="257"/>
                </a:lnTo>
                <a:lnTo>
                  <a:pt x="3856" y="257"/>
                </a:lnTo>
                <a:lnTo>
                  <a:pt x="3857" y="262"/>
                </a:lnTo>
                <a:lnTo>
                  <a:pt x="3857" y="269"/>
                </a:lnTo>
                <a:lnTo>
                  <a:pt x="3857" y="267"/>
                </a:lnTo>
                <a:lnTo>
                  <a:pt x="3857" y="259"/>
                </a:lnTo>
                <a:lnTo>
                  <a:pt x="3858" y="256"/>
                </a:lnTo>
                <a:lnTo>
                  <a:pt x="3858" y="259"/>
                </a:lnTo>
                <a:lnTo>
                  <a:pt x="3859" y="248"/>
                </a:lnTo>
                <a:lnTo>
                  <a:pt x="3859" y="245"/>
                </a:lnTo>
                <a:lnTo>
                  <a:pt x="3859" y="259"/>
                </a:lnTo>
                <a:lnTo>
                  <a:pt x="3859" y="272"/>
                </a:lnTo>
                <a:lnTo>
                  <a:pt x="3860" y="255"/>
                </a:lnTo>
                <a:lnTo>
                  <a:pt x="3860" y="278"/>
                </a:lnTo>
                <a:lnTo>
                  <a:pt x="3860" y="265"/>
                </a:lnTo>
                <a:lnTo>
                  <a:pt x="3860" y="291"/>
                </a:lnTo>
                <a:lnTo>
                  <a:pt x="3861" y="277"/>
                </a:lnTo>
                <a:lnTo>
                  <a:pt x="3861" y="280"/>
                </a:lnTo>
                <a:lnTo>
                  <a:pt x="3861" y="276"/>
                </a:lnTo>
                <a:lnTo>
                  <a:pt x="3862" y="268"/>
                </a:lnTo>
                <a:lnTo>
                  <a:pt x="3862" y="287"/>
                </a:lnTo>
                <a:lnTo>
                  <a:pt x="3862" y="274"/>
                </a:lnTo>
                <a:lnTo>
                  <a:pt x="3863" y="274"/>
                </a:lnTo>
                <a:lnTo>
                  <a:pt x="3863" y="375"/>
                </a:lnTo>
                <a:lnTo>
                  <a:pt x="3863" y="422"/>
                </a:lnTo>
                <a:lnTo>
                  <a:pt x="3864" y="424"/>
                </a:lnTo>
                <a:lnTo>
                  <a:pt x="3864" y="396"/>
                </a:lnTo>
                <a:lnTo>
                  <a:pt x="3864" y="397"/>
                </a:lnTo>
                <a:lnTo>
                  <a:pt x="3864" y="388"/>
                </a:lnTo>
                <a:lnTo>
                  <a:pt x="3865" y="394"/>
                </a:lnTo>
                <a:lnTo>
                  <a:pt x="3865" y="411"/>
                </a:lnTo>
                <a:lnTo>
                  <a:pt x="3865" y="385"/>
                </a:lnTo>
                <a:lnTo>
                  <a:pt x="3866" y="397"/>
                </a:lnTo>
                <a:lnTo>
                  <a:pt x="3866" y="401"/>
                </a:lnTo>
                <a:lnTo>
                  <a:pt x="3866" y="398"/>
                </a:lnTo>
                <a:lnTo>
                  <a:pt x="3867" y="334"/>
                </a:lnTo>
                <a:lnTo>
                  <a:pt x="3867" y="340"/>
                </a:lnTo>
                <a:lnTo>
                  <a:pt x="3867" y="328"/>
                </a:lnTo>
                <a:lnTo>
                  <a:pt x="3868" y="316"/>
                </a:lnTo>
                <a:lnTo>
                  <a:pt x="3868" y="296"/>
                </a:lnTo>
                <a:lnTo>
                  <a:pt x="3868" y="294"/>
                </a:lnTo>
                <a:lnTo>
                  <a:pt x="3868" y="312"/>
                </a:lnTo>
                <a:lnTo>
                  <a:pt x="3869" y="293"/>
                </a:lnTo>
                <a:lnTo>
                  <a:pt x="3869" y="287"/>
                </a:lnTo>
                <a:lnTo>
                  <a:pt x="3870" y="312"/>
                </a:lnTo>
                <a:lnTo>
                  <a:pt x="3870" y="316"/>
                </a:lnTo>
                <a:lnTo>
                  <a:pt x="3870" y="302"/>
                </a:lnTo>
                <a:lnTo>
                  <a:pt x="3870" y="318"/>
                </a:lnTo>
                <a:lnTo>
                  <a:pt x="3871" y="337"/>
                </a:lnTo>
                <a:lnTo>
                  <a:pt x="3871" y="363"/>
                </a:lnTo>
                <a:lnTo>
                  <a:pt x="3871" y="353"/>
                </a:lnTo>
                <a:lnTo>
                  <a:pt x="3871" y="355"/>
                </a:lnTo>
                <a:lnTo>
                  <a:pt x="3872" y="349"/>
                </a:lnTo>
                <a:lnTo>
                  <a:pt x="3872" y="269"/>
                </a:lnTo>
                <a:lnTo>
                  <a:pt x="3872" y="269"/>
                </a:lnTo>
                <a:lnTo>
                  <a:pt x="3873" y="289"/>
                </a:lnTo>
                <a:lnTo>
                  <a:pt x="3873" y="276"/>
                </a:lnTo>
                <a:lnTo>
                  <a:pt x="3873" y="274"/>
                </a:lnTo>
                <a:lnTo>
                  <a:pt x="3874" y="263"/>
                </a:lnTo>
                <a:lnTo>
                  <a:pt x="3874" y="261"/>
                </a:lnTo>
                <a:lnTo>
                  <a:pt x="3874" y="274"/>
                </a:lnTo>
                <a:lnTo>
                  <a:pt x="3875" y="274"/>
                </a:lnTo>
                <a:lnTo>
                  <a:pt x="3875" y="276"/>
                </a:lnTo>
                <a:lnTo>
                  <a:pt x="3875" y="257"/>
                </a:lnTo>
                <a:lnTo>
                  <a:pt x="3875" y="256"/>
                </a:lnTo>
                <a:lnTo>
                  <a:pt x="3876" y="242"/>
                </a:lnTo>
                <a:lnTo>
                  <a:pt x="3876" y="242"/>
                </a:lnTo>
                <a:lnTo>
                  <a:pt x="3876" y="264"/>
                </a:lnTo>
                <a:lnTo>
                  <a:pt x="3877" y="246"/>
                </a:lnTo>
                <a:lnTo>
                  <a:pt x="3877" y="253"/>
                </a:lnTo>
                <a:lnTo>
                  <a:pt x="3877" y="265"/>
                </a:lnTo>
                <a:lnTo>
                  <a:pt x="3878" y="262"/>
                </a:lnTo>
                <a:lnTo>
                  <a:pt x="3878" y="282"/>
                </a:lnTo>
                <a:lnTo>
                  <a:pt x="3878" y="261"/>
                </a:lnTo>
                <a:lnTo>
                  <a:pt x="3879" y="227"/>
                </a:lnTo>
                <a:lnTo>
                  <a:pt x="3879" y="245"/>
                </a:lnTo>
                <a:lnTo>
                  <a:pt x="3879" y="245"/>
                </a:lnTo>
                <a:lnTo>
                  <a:pt x="3879" y="219"/>
                </a:lnTo>
                <a:lnTo>
                  <a:pt x="3880" y="208"/>
                </a:lnTo>
                <a:lnTo>
                  <a:pt x="3880" y="213"/>
                </a:lnTo>
                <a:lnTo>
                  <a:pt x="3881" y="213"/>
                </a:lnTo>
                <a:lnTo>
                  <a:pt x="3881" y="198"/>
                </a:lnTo>
                <a:lnTo>
                  <a:pt x="3881" y="220"/>
                </a:lnTo>
                <a:lnTo>
                  <a:pt x="3881" y="226"/>
                </a:lnTo>
                <a:lnTo>
                  <a:pt x="3882" y="218"/>
                </a:lnTo>
                <a:lnTo>
                  <a:pt x="3882" y="196"/>
                </a:lnTo>
                <a:lnTo>
                  <a:pt x="3882" y="189"/>
                </a:lnTo>
                <a:lnTo>
                  <a:pt x="3883" y="189"/>
                </a:lnTo>
                <a:lnTo>
                  <a:pt x="3883" y="180"/>
                </a:lnTo>
                <a:lnTo>
                  <a:pt x="3883" y="166"/>
                </a:lnTo>
                <a:lnTo>
                  <a:pt x="3883" y="165"/>
                </a:lnTo>
                <a:lnTo>
                  <a:pt x="3884" y="166"/>
                </a:lnTo>
                <a:lnTo>
                  <a:pt x="3884" y="182"/>
                </a:lnTo>
                <a:lnTo>
                  <a:pt x="3885" y="186"/>
                </a:lnTo>
                <a:lnTo>
                  <a:pt x="3885" y="204"/>
                </a:lnTo>
                <a:lnTo>
                  <a:pt x="3885" y="221"/>
                </a:lnTo>
                <a:lnTo>
                  <a:pt x="3885" y="233"/>
                </a:lnTo>
                <a:lnTo>
                  <a:pt x="3886" y="219"/>
                </a:lnTo>
                <a:lnTo>
                  <a:pt x="3886" y="232"/>
                </a:lnTo>
                <a:lnTo>
                  <a:pt x="3886" y="235"/>
                </a:lnTo>
                <a:lnTo>
                  <a:pt x="3886" y="243"/>
                </a:lnTo>
                <a:lnTo>
                  <a:pt x="3887" y="262"/>
                </a:lnTo>
                <a:lnTo>
                  <a:pt x="3887" y="246"/>
                </a:lnTo>
                <a:lnTo>
                  <a:pt x="3888" y="240"/>
                </a:lnTo>
                <a:lnTo>
                  <a:pt x="3888" y="238"/>
                </a:lnTo>
                <a:lnTo>
                  <a:pt x="3888" y="240"/>
                </a:lnTo>
                <a:lnTo>
                  <a:pt x="3888" y="241"/>
                </a:lnTo>
                <a:lnTo>
                  <a:pt x="3889" y="229"/>
                </a:lnTo>
                <a:lnTo>
                  <a:pt x="3889" y="230"/>
                </a:lnTo>
                <a:lnTo>
                  <a:pt x="3889" y="223"/>
                </a:lnTo>
                <a:lnTo>
                  <a:pt x="3890" y="238"/>
                </a:lnTo>
                <a:lnTo>
                  <a:pt x="3890" y="240"/>
                </a:lnTo>
                <a:lnTo>
                  <a:pt x="3890" y="213"/>
                </a:lnTo>
                <a:lnTo>
                  <a:pt x="3890" y="220"/>
                </a:lnTo>
                <a:lnTo>
                  <a:pt x="3891" y="204"/>
                </a:lnTo>
                <a:lnTo>
                  <a:pt x="3891" y="204"/>
                </a:lnTo>
                <a:lnTo>
                  <a:pt x="3892" y="209"/>
                </a:lnTo>
                <a:lnTo>
                  <a:pt x="3892" y="200"/>
                </a:lnTo>
                <a:lnTo>
                  <a:pt x="3892" y="189"/>
                </a:lnTo>
                <a:lnTo>
                  <a:pt x="3892" y="205"/>
                </a:lnTo>
                <a:lnTo>
                  <a:pt x="3893" y="207"/>
                </a:lnTo>
                <a:lnTo>
                  <a:pt x="3893" y="194"/>
                </a:lnTo>
                <a:lnTo>
                  <a:pt x="3893" y="202"/>
                </a:lnTo>
                <a:lnTo>
                  <a:pt x="3894" y="196"/>
                </a:lnTo>
                <a:lnTo>
                  <a:pt x="3894" y="171"/>
                </a:lnTo>
                <a:lnTo>
                  <a:pt x="3894" y="176"/>
                </a:lnTo>
                <a:lnTo>
                  <a:pt x="3894" y="186"/>
                </a:lnTo>
                <a:lnTo>
                  <a:pt x="3895" y="197"/>
                </a:lnTo>
                <a:lnTo>
                  <a:pt x="3895" y="196"/>
                </a:lnTo>
                <a:lnTo>
                  <a:pt x="3896" y="185"/>
                </a:lnTo>
                <a:lnTo>
                  <a:pt x="3896" y="183"/>
                </a:lnTo>
                <a:lnTo>
                  <a:pt x="3896" y="187"/>
                </a:lnTo>
                <a:lnTo>
                  <a:pt x="3896" y="183"/>
                </a:lnTo>
                <a:lnTo>
                  <a:pt x="3897" y="233"/>
                </a:lnTo>
                <a:lnTo>
                  <a:pt x="3897" y="333"/>
                </a:lnTo>
                <a:lnTo>
                  <a:pt x="3897" y="375"/>
                </a:lnTo>
                <a:lnTo>
                  <a:pt x="3898" y="359"/>
                </a:lnTo>
                <a:lnTo>
                  <a:pt x="3898" y="390"/>
                </a:lnTo>
                <a:lnTo>
                  <a:pt x="3898" y="385"/>
                </a:lnTo>
                <a:lnTo>
                  <a:pt x="3899" y="364"/>
                </a:lnTo>
                <a:lnTo>
                  <a:pt x="3899" y="340"/>
                </a:lnTo>
                <a:lnTo>
                  <a:pt x="3899" y="345"/>
                </a:lnTo>
                <a:lnTo>
                  <a:pt x="3900" y="355"/>
                </a:lnTo>
                <a:lnTo>
                  <a:pt x="3900" y="333"/>
                </a:lnTo>
                <a:lnTo>
                  <a:pt x="3900" y="312"/>
                </a:lnTo>
                <a:lnTo>
                  <a:pt x="3900" y="284"/>
                </a:lnTo>
                <a:lnTo>
                  <a:pt x="3901" y="256"/>
                </a:lnTo>
                <a:lnTo>
                  <a:pt x="3901" y="259"/>
                </a:lnTo>
                <a:lnTo>
                  <a:pt x="3901" y="232"/>
                </a:lnTo>
                <a:lnTo>
                  <a:pt x="3901" y="246"/>
                </a:lnTo>
                <a:lnTo>
                  <a:pt x="3902" y="237"/>
                </a:lnTo>
                <a:lnTo>
                  <a:pt x="3902" y="228"/>
                </a:lnTo>
                <a:lnTo>
                  <a:pt x="3903" y="231"/>
                </a:lnTo>
                <a:lnTo>
                  <a:pt x="3903" y="221"/>
                </a:lnTo>
                <a:lnTo>
                  <a:pt x="3903" y="218"/>
                </a:lnTo>
                <a:lnTo>
                  <a:pt x="3903" y="215"/>
                </a:lnTo>
                <a:lnTo>
                  <a:pt x="3904" y="211"/>
                </a:lnTo>
                <a:lnTo>
                  <a:pt x="3904" y="223"/>
                </a:lnTo>
                <a:lnTo>
                  <a:pt x="3904" y="214"/>
                </a:lnTo>
                <a:lnTo>
                  <a:pt x="3905" y="228"/>
                </a:lnTo>
                <a:lnTo>
                  <a:pt x="3905" y="210"/>
                </a:lnTo>
                <a:lnTo>
                  <a:pt x="3905" y="240"/>
                </a:lnTo>
                <a:lnTo>
                  <a:pt x="3905" y="232"/>
                </a:lnTo>
                <a:lnTo>
                  <a:pt x="3906" y="242"/>
                </a:lnTo>
                <a:lnTo>
                  <a:pt x="3906" y="223"/>
                </a:lnTo>
                <a:lnTo>
                  <a:pt x="3907" y="230"/>
                </a:lnTo>
                <a:lnTo>
                  <a:pt x="3907" y="228"/>
                </a:lnTo>
                <a:lnTo>
                  <a:pt x="3907" y="186"/>
                </a:lnTo>
                <a:lnTo>
                  <a:pt x="3907" y="173"/>
                </a:lnTo>
                <a:lnTo>
                  <a:pt x="3908" y="176"/>
                </a:lnTo>
                <a:lnTo>
                  <a:pt x="3908" y="188"/>
                </a:lnTo>
                <a:lnTo>
                  <a:pt x="3908" y="187"/>
                </a:lnTo>
                <a:lnTo>
                  <a:pt x="3909" y="177"/>
                </a:lnTo>
                <a:lnTo>
                  <a:pt x="3909" y="192"/>
                </a:lnTo>
                <a:lnTo>
                  <a:pt x="3909" y="193"/>
                </a:lnTo>
                <a:lnTo>
                  <a:pt x="3910" y="207"/>
                </a:lnTo>
                <a:lnTo>
                  <a:pt x="3910" y="200"/>
                </a:lnTo>
                <a:lnTo>
                  <a:pt x="3910" y="193"/>
                </a:lnTo>
                <a:lnTo>
                  <a:pt x="3911" y="203"/>
                </a:lnTo>
                <a:lnTo>
                  <a:pt x="3911" y="196"/>
                </a:lnTo>
                <a:lnTo>
                  <a:pt x="3911" y="194"/>
                </a:lnTo>
                <a:lnTo>
                  <a:pt x="3911" y="177"/>
                </a:lnTo>
                <a:lnTo>
                  <a:pt x="3912" y="192"/>
                </a:lnTo>
                <a:lnTo>
                  <a:pt x="3912" y="188"/>
                </a:lnTo>
                <a:lnTo>
                  <a:pt x="3912" y="190"/>
                </a:lnTo>
                <a:lnTo>
                  <a:pt x="3912" y="189"/>
                </a:lnTo>
                <a:lnTo>
                  <a:pt x="3913" y="218"/>
                </a:lnTo>
                <a:lnTo>
                  <a:pt x="3913" y="226"/>
                </a:lnTo>
                <a:lnTo>
                  <a:pt x="3914" y="232"/>
                </a:lnTo>
                <a:lnTo>
                  <a:pt x="3914" y="244"/>
                </a:lnTo>
                <a:lnTo>
                  <a:pt x="3914" y="240"/>
                </a:lnTo>
                <a:lnTo>
                  <a:pt x="3914" y="223"/>
                </a:lnTo>
                <a:lnTo>
                  <a:pt x="3915" y="213"/>
                </a:lnTo>
                <a:lnTo>
                  <a:pt x="3915" y="198"/>
                </a:lnTo>
                <a:lnTo>
                  <a:pt x="3915" y="215"/>
                </a:lnTo>
                <a:lnTo>
                  <a:pt x="3916" y="207"/>
                </a:lnTo>
                <a:lnTo>
                  <a:pt x="3916" y="232"/>
                </a:lnTo>
                <a:lnTo>
                  <a:pt x="3916" y="256"/>
                </a:lnTo>
                <a:lnTo>
                  <a:pt x="3916" y="231"/>
                </a:lnTo>
                <a:lnTo>
                  <a:pt x="3917" y="201"/>
                </a:lnTo>
                <a:lnTo>
                  <a:pt x="3917" y="208"/>
                </a:lnTo>
                <a:lnTo>
                  <a:pt x="3918" y="197"/>
                </a:lnTo>
                <a:lnTo>
                  <a:pt x="3918" y="221"/>
                </a:lnTo>
                <a:lnTo>
                  <a:pt x="3918" y="243"/>
                </a:lnTo>
                <a:lnTo>
                  <a:pt x="3918" y="257"/>
                </a:lnTo>
                <a:lnTo>
                  <a:pt x="3919" y="254"/>
                </a:lnTo>
                <a:lnTo>
                  <a:pt x="3919" y="250"/>
                </a:lnTo>
                <a:lnTo>
                  <a:pt x="3919" y="240"/>
                </a:lnTo>
                <a:lnTo>
                  <a:pt x="3920" y="223"/>
                </a:lnTo>
                <a:lnTo>
                  <a:pt x="3920" y="230"/>
                </a:lnTo>
                <a:lnTo>
                  <a:pt x="3920" y="232"/>
                </a:lnTo>
                <a:lnTo>
                  <a:pt x="3921" y="202"/>
                </a:lnTo>
                <a:lnTo>
                  <a:pt x="3921" y="206"/>
                </a:lnTo>
                <a:lnTo>
                  <a:pt x="3921" y="209"/>
                </a:lnTo>
                <a:lnTo>
                  <a:pt x="3922" y="206"/>
                </a:lnTo>
                <a:lnTo>
                  <a:pt x="3922" y="212"/>
                </a:lnTo>
                <a:lnTo>
                  <a:pt x="3922" y="218"/>
                </a:lnTo>
                <a:lnTo>
                  <a:pt x="3922" y="210"/>
                </a:lnTo>
                <a:lnTo>
                  <a:pt x="3923" y="221"/>
                </a:lnTo>
                <a:lnTo>
                  <a:pt x="3923" y="233"/>
                </a:lnTo>
                <a:lnTo>
                  <a:pt x="3923" y="221"/>
                </a:lnTo>
                <a:lnTo>
                  <a:pt x="3924" y="227"/>
                </a:lnTo>
                <a:lnTo>
                  <a:pt x="3924" y="218"/>
                </a:lnTo>
                <a:lnTo>
                  <a:pt x="3924" y="235"/>
                </a:lnTo>
                <a:lnTo>
                  <a:pt x="3925" y="249"/>
                </a:lnTo>
                <a:lnTo>
                  <a:pt x="3925" y="255"/>
                </a:lnTo>
                <a:lnTo>
                  <a:pt x="3925" y="256"/>
                </a:lnTo>
                <a:lnTo>
                  <a:pt x="3926" y="264"/>
                </a:lnTo>
                <a:lnTo>
                  <a:pt x="3926" y="242"/>
                </a:lnTo>
                <a:lnTo>
                  <a:pt x="3926" y="252"/>
                </a:lnTo>
                <a:lnTo>
                  <a:pt x="3926" y="263"/>
                </a:lnTo>
                <a:lnTo>
                  <a:pt x="3927" y="270"/>
                </a:lnTo>
                <a:lnTo>
                  <a:pt x="3927" y="272"/>
                </a:lnTo>
                <a:lnTo>
                  <a:pt x="3927" y="250"/>
                </a:lnTo>
                <a:lnTo>
                  <a:pt x="3927" y="255"/>
                </a:lnTo>
                <a:lnTo>
                  <a:pt x="3928" y="255"/>
                </a:lnTo>
                <a:lnTo>
                  <a:pt x="3928" y="265"/>
                </a:lnTo>
                <a:lnTo>
                  <a:pt x="3929" y="242"/>
                </a:lnTo>
                <a:lnTo>
                  <a:pt x="3929" y="244"/>
                </a:lnTo>
                <a:lnTo>
                  <a:pt x="3929" y="233"/>
                </a:lnTo>
                <a:lnTo>
                  <a:pt x="3929" y="247"/>
                </a:lnTo>
                <a:lnTo>
                  <a:pt x="3930" y="244"/>
                </a:lnTo>
                <a:lnTo>
                  <a:pt x="3930" y="248"/>
                </a:lnTo>
                <a:lnTo>
                  <a:pt x="3930" y="259"/>
                </a:lnTo>
                <a:lnTo>
                  <a:pt x="3931" y="253"/>
                </a:lnTo>
                <a:lnTo>
                  <a:pt x="3931" y="337"/>
                </a:lnTo>
                <a:lnTo>
                  <a:pt x="3931" y="394"/>
                </a:lnTo>
                <a:lnTo>
                  <a:pt x="3932" y="428"/>
                </a:lnTo>
                <a:lnTo>
                  <a:pt x="3932" y="418"/>
                </a:lnTo>
                <a:lnTo>
                  <a:pt x="3932" y="408"/>
                </a:lnTo>
                <a:lnTo>
                  <a:pt x="3933" y="437"/>
                </a:lnTo>
                <a:lnTo>
                  <a:pt x="3933" y="428"/>
                </a:lnTo>
                <a:lnTo>
                  <a:pt x="3933" y="414"/>
                </a:lnTo>
                <a:lnTo>
                  <a:pt x="3933" y="403"/>
                </a:lnTo>
                <a:lnTo>
                  <a:pt x="3934" y="390"/>
                </a:lnTo>
                <a:lnTo>
                  <a:pt x="3934" y="364"/>
                </a:lnTo>
                <a:lnTo>
                  <a:pt x="3934" y="347"/>
                </a:lnTo>
                <a:lnTo>
                  <a:pt x="3935" y="338"/>
                </a:lnTo>
                <a:lnTo>
                  <a:pt x="3935" y="357"/>
                </a:lnTo>
                <a:lnTo>
                  <a:pt x="3935" y="341"/>
                </a:lnTo>
                <a:lnTo>
                  <a:pt x="3936" y="332"/>
                </a:lnTo>
                <a:lnTo>
                  <a:pt x="3936" y="323"/>
                </a:lnTo>
                <a:lnTo>
                  <a:pt x="3936" y="312"/>
                </a:lnTo>
                <a:lnTo>
                  <a:pt x="3937" y="324"/>
                </a:lnTo>
                <a:lnTo>
                  <a:pt x="3937" y="313"/>
                </a:lnTo>
                <a:lnTo>
                  <a:pt x="3937" y="323"/>
                </a:lnTo>
                <a:lnTo>
                  <a:pt x="3937" y="306"/>
                </a:lnTo>
                <a:lnTo>
                  <a:pt x="3938" y="319"/>
                </a:lnTo>
                <a:lnTo>
                  <a:pt x="3938" y="317"/>
                </a:lnTo>
                <a:lnTo>
                  <a:pt x="3938" y="294"/>
                </a:lnTo>
                <a:lnTo>
                  <a:pt x="3939" y="288"/>
                </a:lnTo>
                <a:lnTo>
                  <a:pt x="3939" y="297"/>
                </a:lnTo>
                <a:lnTo>
                  <a:pt x="3939" y="294"/>
                </a:lnTo>
                <a:lnTo>
                  <a:pt x="3940" y="301"/>
                </a:lnTo>
                <a:lnTo>
                  <a:pt x="3940" y="293"/>
                </a:lnTo>
                <a:lnTo>
                  <a:pt x="3940" y="287"/>
                </a:lnTo>
                <a:lnTo>
                  <a:pt x="3941" y="290"/>
                </a:lnTo>
                <a:lnTo>
                  <a:pt x="3941" y="299"/>
                </a:lnTo>
                <a:lnTo>
                  <a:pt x="3941" y="287"/>
                </a:lnTo>
                <a:lnTo>
                  <a:pt x="3941" y="321"/>
                </a:lnTo>
                <a:lnTo>
                  <a:pt x="3942" y="290"/>
                </a:lnTo>
                <a:lnTo>
                  <a:pt x="3942" y="283"/>
                </a:lnTo>
                <a:lnTo>
                  <a:pt x="3943" y="278"/>
                </a:lnTo>
                <a:lnTo>
                  <a:pt x="3943" y="290"/>
                </a:lnTo>
                <a:lnTo>
                  <a:pt x="3943" y="281"/>
                </a:lnTo>
                <a:lnTo>
                  <a:pt x="3943" y="287"/>
                </a:lnTo>
                <a:lnTo>
                  <a:pt x="3944" y="289"/>
                </a:lnTo>
                <a:lnTo>
                  <a:pt x="3944" y="299"/>
                </a:lnTo>
                <a:lnTo>
                  <a:pt x="3944" y="322"/>
                </a:lnTo>
                <a:lnTo>
                  <a:pt x="3944" y="310"/>
                </a:lnTo>
                <a:lnTo>
                  <a:pt x="3945" y="297"/>
                </a:lnTo>
                <a:lnTo>
                  <a:pt x="3945" y="262"/>
                </a:lnTo>
                <a:lnTo>
                  <a:pt x="3945" y="265"/>
                </a:lnTo>
                <a:lnTo>
                  <a:pt x="3946" y="279"/>
                </a:lnTo>
                <a:lnTo>
                  <a:pt x="3946" y="302"/>
                </a:lnTo>
                <a:lnTo>
                  <a:pt x="3946" y="278"/>
                </a:lnTo>
                <a:lnTo>
                  <a:pt x="3947" y="268"/>
                </a:lnTo>
                <a:lnTo>
                  <a:pt x="3947" y="268"/>
                </a:lnTo>
                <a:lnTo>
                  <a:pt x="3947" y="250"/>
                </a:lnTo>
                <a:lnTo>
                  <a:pt x="3948" y="240"/>
                </a:lnTo>
                <a:lnTo>
                  <a:pt x="3948" y="217"/>
                </a:lnTo>
                <a:lnTo>
                  <a:pt x="3948" y="225"/>
                </a:lnTo>
                <a:lnTo>
                  <a:pt x="3948" y="191"/>
                </a:lnTo>
                <a:lnTo>
                  <a:pt x="3949" y="207"/>
                </a:lnTo>
                <a:lnTo>
                  <a:pt x="3949" y="218"/>
                </a:lnTo>
                <a:lnTo>
                  <a:pt x="3949" y="211"/>
                </a:lnTo>
                <a:lnTo>
                  <a:pt x="3950" y="217"/>
                </a:lnTo>
                <a:lnTo>
                  <a:pt x="3950" y="204"/>
                </a:lnTo>
                <a:lnTo>
                  <a:pt x="3950" y="241"/>
                </a:lnTo>
                <a:lnTo>
                  <a:pt x="3951" y="228"/>
                </a:lnTo>
                <a:lnTo>
                  <a:pt x="3951" y="216"/>
                </a:lnTo>
                <a:lnTo>
                  <a:pt x="3951" y="212"/>
                </a:lnTo>
                <a:lnTo>
                  <a:pt x="3952" y="189"/>
                </a:lnTo>
                <a:lnTo>
                  <a:pt x="3952" y="178"/>
                </a:lnTo>
                <a:lnTo>
                  <a:pt x="3952" y="167"/>
                </a:lnTo>
                <a:lnTo>
                  <a:pt x="3952" y="159"/>
                </a:lnTo>
                <a:lnTo>
                  <a:pt x="3953" y="157"/>
                </a:lnTo>
                <a:lnTo>
                  <a:pt x="3953" y="177"/>
                </a:lnTo>
                <a:lnTo>
                  <a:pt x="3954" y="187"/>
                </a:lnTo>
                <a:lnTo>
                  <a:pt x="3954" y="196"/>
                </a:lnTo>
                <a:lnTo>
                  <a:pt x="3954" y="222"/>
                </a:lnTo>
                <a:lnTo>
                  <a:pt x="3954" y="225"/>
                </a:lnTo>
                <a:lnTo>
                  <a:pt x="3955" y="240"/>
                </a:lnTo>
                <a:lnTo>
                  <a:pt x="3955" y="221"/>
                </a:lnTo>
                <a:lnTo>
                  <a:pt x="3955" y="238"/>
                </a:lnTo>
                <a:lnTo>
                  <a:pt x="3955" y="231"/>
                </a:lnTo>
                <a:lnTo>
                  <a:pt x="3956" y="250"/>
                </a:lnTo>
                <a:lnTo>
                  <a:pt x="3956" y="244"/>
                </a:lnTo>
                <a:lnTo>
                  <a:pt x="3956" y="243"/>
                </a:lnTo>
                <a:lnTo>
                  <a:pt x="3957" y="262"/>
                </a:lnTo>
                <a:lnTo>
                  <a:pt x="3957" y="270"/>
                </a:lnTo>
                <a:lnTo>
                  <a:pt x="3957" y="293"/>
                </a:lnTo>
                <a:lnTo>
                  <a:pt x="3958" y="303"/>
                </a:lnTo>
                <a:lnTo>
                  <a:pt x="3958" y="290"/>
                </a:lnTo>
                <a:lnTo>
                  <a:pt x="3958" y="308"/>
                </a:lnTo>
                <a:lnTo>
                  <a:pt x="3959" y="289"/>
                </a:lnTo>
                <a:lnTo>
                  <a:pt x="3959" y="293"/>
                </a:lnTo>
                <a:lnTo>
                  <a:pt x="3959" y="276"/>
                </a:lnTo>
                <a:lnTo>
                  <a:pt x="3959" y="255"/>
                </a:lnTo>
                <a:lnTo>
                  <a:pt x="3960" y="239"/>
                </a:lnTo>
                <a:lnTo>
                  <a:pt x="3960" y="208"/>
                </a:lnTo>
                <a:lnTo>
                  <a:pt x="3961" y="206"/>
                </a:lnTo>
                <a:lnTo>
                  <a:pt x="3961" y="201"/>
                </a:lnTo>
                <a:lnTo>
                  <a:pt x="3961" y="184"/>
                </a:lnTo>
                <a:lnTo>
                  <a:pt x="3961" y="199"/>
                </a:lnTo>
                <a:lnTo>
                  <a:pt x="3962" y="168"/>
                </a:lnTo>
                <a:lnTo>
                  <a:pt x="3962" y="176"/>
                </a:lnTo>
                <a:lnTo>
                  <a:pt x="3962" y="187"/>
                </a:lnTo>
                <a:lnTo>
                  <a:pt x="3963" y="203"/>
                </a:lnTo>
                <a:lnTo>
                  <a:pt x="3963" y="213"/>
                </a:lnTo>
                <a:lnTo>
                  <a:pt x="3963" y="198"/>
                </a:lnTo>
                <a:lnTo>
                  <a:pt x="3963" y="196"/>
                </a:lnTo>
                <a:lnTo>
                  <a:pt x="3964" y="209"/>
                </a:lnTo>
                <a:lnTo>
                  <a:pt x="3964" y="191"/>
                </a:lnTo>
                <a:lnTo>
                  <a:pt x="3965" y="266"/>
                </a:lnTo>
                <a:lnTo>
                  <a:pt x="3965" y="322"/>
                </a:lnTo>
                <a:lnTo>
                  <a:pt x="3965" y="332"/>
                </a:lnTo>
                <a:lnTo>
                  <a:pt x="3965" y="323"/>
                </a:lnTo>
                <a:lnTo>
                  <a:pt x="3966" y="346"/>
                </a:lnTo>
                <a:lnTo>
                  <a:pt x="3966" y="343"/>
                </a:lnTo>
                <a:lnTo>
                  <a:pt x="3966" y="333"/>
                </a:lnTo>
                <a:lnTo>
                  <a:pt x="3967" y="334"/>
                </a:lnTo>
                <a:lnTo>
                  <a:pt x="3967" y="343"/>
                </a:lnTo>
                <a:lnTo>
                  <a:pt x="3967" y="321"/>
                </a:lnTo>
                <a:lnTo>
                  <a:pt x="3967" y="302"/>
                </a:lnTo>
                <a:lnTo>
                  <a:pt x="3968" y="285"/>
                </a:lnTo>
                <a:lnTo>
                  <a:pt x="3968" y="265"/>
                </a:lnTo>
                <a:lnTo>
                  <a:pt x="3969" y="243"/>
                </a:lnTo>
                <a:lnTo>
                  <a:pt x="3969" y="248"/>
                </a:lnTo>
                <a:lnTo>
                  <a:pt x="3969" y="267"/>
                </a:lnTo>
                <a:lnTo>
                  <a:pt x="3969" y="281"/>
                </a:lnTo>
                <a:lnTo>
                  <a:pt x="3970" y="273"/>
                </a:lnTo>
                <a:lnTo>
                  <a:pt x="3970" y="293"/>
                </a:lnTo>
                <a:lnTo>
                  <a:pt x="3970" y="280"/>
                </a:lnTo>
                <a:lnTo>
                  <a:pt x="3970" y="293"/>
                </a:lnTo>
                <a:lnTo>
                  <a:pt x="3971" y="296"/>
                </a:lnTo>
                <a:lnTo>
                  <a:pt x="3971" y="306"/>
                </a:lnTo>
                <a:lnTo>
                  <a:pt x="3972" y="291"/>
                </a:lnTo>
                <a:lnTo>
                  <a:pt x="3972" y="295"/>
                </a:lnTo>
                <a:lnTo>
                  <a:pt x="3972" y="289"/>
                </a:lnTo>
                <a:lnTo>
                  <a:pt x="3972" y="275"/>
                </a:lnTo>
                <a:lnTo>
                  <a:pt x="3973" y="265"/>
                </a:lnTo>
                <a:lnTo>
                  <a:pt x="3973" y="258"/>
                </a:lnTo>
                <a:lnTo>
                  <a:pt x="3973" y="260"/>
                </a:lnTo>
                <a:lnTo>
                  <a:pt x="3974" y="260"/>
                </a:lnTo>
                <a:lnTo>
                  <a:pt x="3974" y="224"/>
                </a:lnTo>
                <a:lnTo>
                  <a:pt x="3974" y="224"/>
                </a:lnTo>
                <a:lnTo>
                  <a:pt x="3974" y="242"/>
                </a:lnTo>
                <a:lnTo>
                  <a:pt x="3975" y="240"/>
                </a:lnTo>
                <a:lnTo>
                  <a:pt x="3975" y="230"/>
                </a:lnTo>
                <a:lnTo>
                  <a:pt x="3976" y="236"/>
                </a:lnTo>
                <a:lnTo>
                  <a:pt x="3976" y="235"/>
                </a:lnTo>
                <a:lnTo>
                  <a:pt x="3976" y="230"/>
                </a:lnTo>
                <a:lnTo>
                  <a:pt x="3976" y="229"/>
                </a:lnTo>
                <a:lnTo>
                  <a:pt x="3977" y="258"/>
                </a:lnTo>
                <a:lnTo>
                  <a:pt x="3977" y="238"/>
                </a:lnTo>
                <a:lnTo>
                  <a:pt x="3977" y="248"/>
                </a:lnTo>
                <a:lnTo>
                  <a:pt x="3978" y="243"/>
                </a:lnTo>
                <a:lnTo>
                  <a:pt x="3978" y="246"/>
                </a:lnTo>
                <a:lnTo>
                  <a:pt x="3978" y="248"/>
                </a:lnTo>
                <a:lnTo>
                  <a:pt x="3978" y="255"/>
                </a:lnTo>
                <a:lnTo>
                  <a:pt x="3979" y="255"/>
                </a:lnTo>
                <a:lnTo>
                  <a:pt x="3979" y="249"/>
                </a:lnTo>
                <a:lnTo>
                  <a:pt x="3980" y="248"/>
                </a:lnTo>
                <a:lnTo>
                  <a:pt x="3980" y="249"/>
                </a:lnTo>
                <a:lnTo>
                  <a:pt x="3980" y="248"/>
                </a:lnTo>
                <a:lnTo>
                  <a:pt x="3980" y="231"/>
                </a:lnTo>
                <a:lnTo>
                  <a:pt x="3981" y="234"/>
                </a:lnTo>
                <a:lnTo>
                  <a:pt x="3981" y="266"/>
                </a:lnTo>
                <a:lnTo>
                  <a:pt x="3981" y="260"/>
                </a:lnTo>
                <a:lnTo>
                  <a:pt x="3982" y="242"/>
                </a:lnTo>
                <a:lnTo>
                  <a:pt x="3982" y="244"/>
                </a:lnTo>
                <a:lnTo>
                  <a:pt x="3982" y="273"/>
                </a:lnTo>
                <a:lnTo>
                  <a:pt x="3983" y="265"/>
                </a:lnTo>
                <a:lnTo>
                  <a:pt x="3983" y="258"/>
                </a:lnTo>
                <a:lnTo>
                  <a:pt x="3983" y="261"/>
                </a:lnTo>
                <a:lnTo>
                  <a:pt x="3984" y="248"/>
                </a:lnTo>
                <a:lnTo>
                  <a:pt x="3984" y="244"/>
                </a:lnTo>
                <a:lnTo>
                  <a:pt x="3984" y="253"/>
                </a:lnTo>
                <a:lnTo>
                  <a:pt x="3984" y="249"/>
                </a:lnTo>
                <a:lnTo>
                  <a:pt x="3985" y="238"/>
                </a:lnTo>
                <a:lnTo>
                  <a:pt x="3985" y="259"/>
                </a:lnTo>
                <a:lnTo>
                  <a:pt x="3985" y="243"/>
                </a:lnTo>
                <a:lnTo>
                  <a:pt x="3985" y="256"/>
                </a:lnTo>
                <a:lnTo>
                  <a:pt x="3986" y="256"/>
                </a:lnTo>
                <a:lnTo>
                  <a:pt x="3986" y="236"/>
                </a:lnTo>
                <a:lnTo>
                  <a:pt x="3987" y="244"/>
                </a:lnTo>
                <a:lnTo>
                  <a:pt x="3987" y="248"/>
                </a:lnTo>
                <a:lnTo>
                  <a:pt x="3987" y="229"/>
                </a:lnTo>
                <a:lnTo>
                  <a:pt x="3987" y="252"/>
                </a:lnTo>
                <a:lnTo>
                  <a:pt x="3988" y="254"/>
                </a:lnTo>
                <a:lnTo>
                  <a:pt x="3988" y="253"/>
                </a:lnTo>
                <a:lnTo>
                  <a:pt x="3988" y="231"/>
                </a:lnTo>
                <a:lnTo>
                  <a:pt x="3989" y="235"/>
                </a:lnTo>
                <a:lnTo>
                  <a:pt x="3989" y="264"/>
                </a:lnTo>
                <a:lnTo>
                  <a:pt x="3989" y="231"/>
                </a:lnTo>
                <a:lnTo>
                  <a:pt x="3989" y="245"/>
                </a:lnTo>
                <a:lnTo>
                  <a:pt x="3990" y="250"/>
                </a:lnTo>
                <a:lnTo>
                  <a:pt x="3990" y="239"/>
                </a:lnTo>
                <a:lnTo>
                  <a:pt x="3991" y="245"/>
                </a:lnTo>
                <a:lnTo>
                  <a:pt x="3991" y="248"/>
                </a:lnTo>
                <a:lnTo>
                  <a:pt x="3991" y="248"/>
                </a:lnTo>
                <a:lnTo>
                  <a:pt x="3991" y="241"/>
                </a:lnTo>
                <a:lnTo>
                  <a:pt x="3992" y="242"/>
                </a:lnTo>
                <a:lnTo>
                  <a:pt x="3992" y="255"/>
                </a:lnTo>
                <a:lnTo>
                  <a:pt x="3992" y="240"/>
                </a:lnTo>
                <a:lnTo>
                  <a:pt x="3993" y="269"/>
                </a:lnTo>
                <a:lnTo>
                  <a:pt x="3993" y="256"/>
                </a:lnTo>
                <a:lnTo>
                  <a:pt x="3993" y="242"/>
                </a:lnTo>
                <a:lnTo>
                  <a:pt x="3994" y="258"/>
                </a:lnTo>
                <a:lnTo>
                  <a:pt x="3994" y="271"/>
                </a:lnTo>
                <a:lnTo>
                  <a:pt x="3994" y="249"/>
                </a:lnTo>
                <a:lnTo>
                  <a:pt x="3995" y="247"/>
                </a:lnTo>
                <a:lnTo>
                  <a:pt x="3995" y="241"/>
                </a:lnTo>
                <a:lnTo>
                  <a:pt x="3995" y="244"/>
                </a:lnTo>
                <a:lnTo>
                  <a:pt x="3995" y="236"/>
                </a:lnTo>
                <a:lnTo>
                  <a:pt x="3996" y="248"/>
                </a:lnTo>
                <a:lnTo>
                  <a:pt x="3996" y="247"/>
                </a:lnTo>
                <a:lnTo>
                  <a:pt x="3996" y="247"/>
                </a:lnTo>
                <a:lnTo>
                  <a:pt x="3996" y="231"/>
                </a:lnTo>
                <a:lnTo>
                  <a:pt x="3997" y="237"/>
                </a:lnTo>
                <a:lnTo>
                  <a:pt x="3997" y="249"/>
                </a:lnTo>
                <a:lnTo>
                  <a:pt x="3998" y="230"/>
                </a:lnTo>
                <a:lnTo>
                  <a:pt x="3998" y="233"/>
                </a:lnTo>
                <a:lnTo>
                  <a:pt x="3998" y="238"/>
                </a:lnTo>
                <a:lnTo>
                  <a:pt x="3998" y="296"/>
                </a:lnTo>
                <a:lnTo>
                  <a:pt x="3999" y="403"/>
                </a:lnTo>
                <a:lnTo>
                  <a:pt x="3999" y="441"/>
                </a:lnTo>
                <a:lnTo>
                  <a:pt x="3999" y="432"/>
                </a:lnTo>
                <a:lnTo>
                  <a:pt x="4000" y="442"/>
                </a:lnTo>
                <a:lnTo>
                  <a:pt x="4000" y="440"/>
                </a:lnTo>
                <a:lnTo>
                  <a:pt x="4000" y="398"/>
                </a:lnTo>
                <a:lnTo>
                  <a:pt x="4000" y="372"/>
                </a:lnTo>
                <a:lnTo>
                  <a:pt x="4001" y="354"/>
                </a:lnTo>
                <a:lnTo>
                  <a:pt x="4001" y="346"/>
                </a:lnTo>
                <a:lnTo>
                  <a:pt x="4002" y="332"/>
                </a:lnTo>
                <a:lnTo>
                  <a:pt x="4002" y="312"/>
                </a:lnTo>
                <a:lnTo>
                  <a:pt x="4002" y="303"/>
                </a:lnTo>
                <a:lnTo>
                  <a:pt x="4002" y="300"/>
                </a:lnTo>
                <a:lnTo>
                  <a:pt x="4003" y="307"/>
                </a:lnTo>
                <a:lnTo>
                  <a:pt x="4003" y="299"/>
                </a:lnTo>
                <a:lnTo>
                  <a:pt x="4003" y="292"/>
                </a:lnTo>
                <a:lnTo>
                  <a:pt x="4004" y="298"/>
                </a:lnTo>
                <a:lnTo>
                  <a:pt x="4004" y="283"/>
                </a:lnTo>
                <a:lnTo>
                  <a:pt x="4004" y="297"/>
                </a:lnTo>
                <a:lnTo>
                  <a:pt x="4005" y="303"/>
                </a:lnTo>
                <a:lnTo>
                  <a:pt x="4005" y="284"/>
                </a:lnTo>
                <a:lnTo>
                  <a:pt x="4005" y="293"/>
                </a:lnTo>
                <a:lnTo>
                  <a:pt x="4006" y="293"/>
                </a:lnTo>
                <a:lnTo>
                  <a:pt x="4006" y="298"/>
                </a:lnTo>
                <a:lnTo>
                  <a:pt x="4006" y="316"/>
                </a:lnTo>
                <a:lnTo>
                  <a:pt x="4006" y="295"/>
                </a:lnTo>
                <a:lnTo>
                  <a:pt x="4007" y="296"/>
                </a:lnTo>
                <a:lnTo>
                  <a:pt x="4007" y="291"/>
                </a:lnTo>
                <a:lnTo>
                  <a:pt x="4007" y="295"/>
                </a:lnTo>
                <a:lnTo>
                  <a:pt x="4008" y="290"/>
                </a:lnTo>
                <a:lnTo>
                  <a:pt x="4008" y="292"/>
                </a:lnTo>
                <a:lnTo>
                  <a:pt x="4008" y="312"/>
                </a:lnTo>
                <a:lnTo>
                  <a:pt x="4009" y="286"/>
                </a:lnTo>
                <a:lnTo>
                  <a:pt x="4009" y="297"/>
                </a:lnTo>
                <a:lnTo>
                  <a:pt x="4009" y="310"/>
                </a:lnTo>
                <a:lnTo>
                  <a:pt x="4010" y="305"/>
                </a:lnTo>
                <a:lnTo>
                  <a:pt x="4010" y="319"/>
                </a:lnTo>
                <a:lnTo>
                  <a:pt x="4010" y="323"/>
                </a:lnTo>
                <a:lnTo>
                  <a:pt x="4010" y="293"/>
                </a:lnTo>
                <a:lnTo>
                  <a:pt x="4011" y="294"/>
                </a:lnTo>
                <a:lnTo>
                  <a:pt x="4011" y="298"/>
                </a:lnTo>
                <a:lnTo>
                  <a:pt x="4011" y="285"/>
                </a:lnTo>
                <a:lnTo>
                  <a:pt x="4011" y="297"/>
                </a:lnTo>
                <a:lnTo>
                  <a:pt x="4012" y="273"/>
                </a:lnTo>
                <a:lnTo>
                  <a:pt x="4012" y="272"/>
                </a:lnTo>
                <a:lnTo>
                  <a:pt x="4013" y="296"/>
                </a:lnTo>
                <a:lnTo>
                  <a:pt x="4013" y="270"/>
                </a:lnTo>
                <a:lnTo>
                  <a:pt x="4013" y="280"/>
                </a:lnTo>
                <a:lnTo>
                  <a:pt x="4013" y="292"/>
                </a:lnTo>
                <a:lnTo>
                  <a:pt x="4014" y="260"/>
                </a:lnTo>
                <a:lnTo>
                  <a:pt x="4014" y="253"/>
                </a:lnTo>
                <a:lnTo>
                  <a:pt x="4014" y="262"/>
                </a:lnTo>
                <a:lnTo>
                  <a:pt x="4015" y="243"/>
                </a:lnTo>
                <a:lnTo>
                  <a:pt x="4015" y="249"/>
                </a:lnTo>
                <a:lnTo>
                  <a:pt x="4015" y="265"/>
                </a:lnTo>
                <a:lnTo>
                  <a:pt x="4016" y="254"/>
                </a:lnTo>
                <a:lnTo>
                  <a:pt x="4016" y="246"/>
                </a:lnTo>
                <a:lnTo>
                  <a:pt x="4016" y="242"/>
                </a:lnTo>
                <a:lnTo>
                  <a:pt x="4017" y="229"/>
                </a:lnTo>
                <a:lnTo>
                  <a:pt x="4017" y="196"/>
                </a:lnTo>
                <a:lnTo>
                  <a:pt x="4017" y="197"/>
                </a:lnTo>
                <a:lnTo>
                  <a:pt x="4017" y="204"/>
                </a:lnTo>
                <a:lnTo>
                  <a:pt x="4018" y="214"/>
                </a:lnTo>
                <a:lnTo>
                  <a:pt x="4018" y="202"/>
                </a:lnTo>
                <a:lnTo>
                  <a:pt x="4018" y="204"/>
                </a:lnTo>
                <a:lnTo>
                  <a:pt x="4019" y="208"/>
                </a:lnTo>
                <a:lnTo>
                  <a:pt x="4019" y="204"/>
                </a:lnTo>
                <a:lnTo>
                  <a:pt x="4019" y="203"/>
                </a:lnTo>
                <a:lnTo>
                  <a:pt x="4020" y="219"/>
                </a:lnTo>
                <a:lnTo>
                  <a:pt x="4020" y="218"/>
                </a:lnTo>
                <a:lnTo>
                  <a:pt x="4020" y="204"/>
                </a:lnTo>
                <a:lnTo>
                  <a:pt x="4021" y="216"/>
                </a:lnTo>
                <a:lnTo>
                  <a:pt x="4021" y="218"/>
                </a:lnTo>
                <a:lnTo>
                  <a:pt x="4021" y="211"/>
                </a:lnTo>
                <a:lnTo>
                  <a:pt x="4021" y="211"/>
                </a:lnTo>
                <a:lnTo>
                  <a:pt x="4022" y="210"/>
                </a:lnTo>
                <a:lnTo>
                  <a:pt x="4022" y="224"/>
                </a:lnTo>
                <a:lnTo>
                  <a:pt x="4022" y="231"/>
                </a:lnTo>
                <a:lnTo>
                  <a:pt x="4023" y="230"/>
                </a:lnTo>
                <a:lnTo>
                  <a:pt x="4023" y="221"/>
                </a:lnTo>
                <a:lnTo>
                  <a:pt x="4023" y="234"/>
                </a:lnTo>
                <a:lnTo>
                  <a:pt x="4024" y="218"/>
                </a:lnTo>
                <a:lnTo>
                  <a:pt x="4024" y="216"/>
                </a:lnTo>
                <a:lnTo>
                  <a:pt x="4024" y="202"/>
                </a:lnTo>
                <a:lnTo>
                  <a:pt x="4025" y="184"/>
                </a:lnTo>
                <a:lnTo>
                  <a:pt x="4025" y="219"/>
                </a:lnTo>
                <a:lnTo>
                  <a:pt x="4025" y="232"/>
                </a:lnTo>
                <a:lnTo>
                  <a:pt x="4025" y="235"/>
                </a:lnTo>
                <a:lnTo>
                  <a:pt x="4026" y="236"/>
                </a:lnTo>
                <a:lnTo>
                  <a:pt x="4026" y="234"/>
                </a:lnTo>
                <a:lnTo>
                  <a:pt x="4027" y="243"/>
                </a:lnTo>
                <a:lnTo>
                  <a:pt x="4027" y="263"/>
                </a:lnTo>
                <a:lnTo>
                  <a:pt x="4027" y="261"/>
                </a:lnTo>
                <a:lnTo>
                  <a:pt x="4027" y="263"/>
                </a:lnTo>
                <a:lnTo>
                  <a:pt x="4028" y="241"/>
                </a:lnTo>
                <a:lnTo>
                  <a:pt x="4028" y="253"/>
                </a:lnTo>
                <a:lnTo>
                  <a:pt x="4028" y="266"/>
                </a:lnTo>
                <a:lnTo>
                  <a:pt x="4028" y="262"/>
                </a:lnTo>
                <a:lnTo>
                  <a:pt x="4029" y="268"/>
                </a:lnTo>
                <a:lnTo>
                  <a:pt x="4029" y="258"/>
                </a:lnTo>
                <a:lnTo>
                  <a:pt x="4029" y="229"/>
                </a:lnTo>
                <a:lnTo>
                  <a:pt x="4030" y="240"/>
                </a:lnTo>
                <a:lnTo>
                  <a:pt x="4030" y="248"/>
                </a:lnTo>
                <a:lnTo>
                  <a:pt x="4030" y="252"/>
                </a:lnTo>
                <a:lnTo>
                  <a:pt x="4031" y="271"/>
                </a:lnTo>
                <a:lnTo>
                  <a:pt x="4031" y="272"/>
                </a:lnTo>
                <a:lnTo>
                  <a:pt x="4031" y="285"/>
                </a:lnTo>
                <a:lnTo>
                  <a:pt x="4032" y="310"/>
                </a:lnTo>
                <a:lnTo>
                  <a:pt x="4032" y="328"/>
                </a:lnTo>
                <a:lnTo>
                  <a:pt x="4032" y="346"/>
                </a:lnTo>
                <a:lnTo>
                  <a:pt x="4032" y="333"/>
                </a:lnTo>
                <a:lnTo>
                  <a:pt x="4033" y="330"/>
                </a:lnTo>
                <a:lnTo>
                  <a:pt x="4033" y="352"/>
                </a:lnTo>
                <a:lnTo>
                  <a:pt x="4034" y="328"/>
                </a:lnTo>
                <a:lnTo>
                  <a:pt x="4034" y="317"/>
                </a:lnTo>
                <a:lnTo>
                  <a:pt x="4034" y="309"/>
                </a:lnTo>
                <a:lnTo>
                  <a:pt x="4034" y="309"/>
                </a:lnTo>
                <a:lnTo>
                  <a:pt x="4035" y="283"/>
                </a:lnTo>
                <a:lnTo>
                  <a:pt x="4035" y="295"/>
                </a:lnTo>
                <a:lnTo>
                  <a:pt x="4035" y="279"/>
                </a:lnTo>
                <a:lnTo>
                  <a:pt x="4036" y="258"/>
                </a:lnTo>
                <a:lnTo>
                  <a:pt x="4036" y="242"/>
                </a:lnTo>
                <a:lnTo>
                  <a:pt x="4036" y="231"/>
                </a:lnTo>
                <a:lnTo>
                  <a:pt x="4036" y="228"/>
                </a:lnTo>
                <a:lnTo>
                  <a:pt x="4037" y="230"/>
                </a:lnTo>
                <a:lnTo>
                  <a:pt x="4037" y="233"/>
                </a:lnTo>
                <a:lnTo>
                  <a:pt x="4038" y="235"/>
                </a:lnTo>
                <a:lnTo>
                  <a:pt x="4038" y="226"/>
                </a:lnTo>
                <a:lnTo>
                  <a:pt x="4038" y="224"/>
                </a:lnTo>
                <a:lnTo>
                  <a:pt x="4038" y="231"/>
                </a:lnTo>
                <a:lnTo>
                  <a:pt x="4039" y="236"/>
                </a:lnTo>
                <a:lnTo>
                  <a:pt x="4039" y="237"/>
                </a:lnTo>
                <a:lnTo>
                  <a:pt x="4039" y="222"/>
                </a:lnTo>
                <a:lnTo>
                  <a:pt x="4039" y="213"/>
                </a:lnTo>
                <a:lnTo>
                  <a:pt x="4040" y="223"/>
                </a:lnTo>
                <a:lnTo>
                  <a:pt x="4040" y="233"/>
                </a:lnTo>
                <a:lnTo>
                  <a:pt x="4040" y="212"/>
                </a:lnTo>
                <a:lnTo>
                  <a:pt x="4041" y="215"/>
                </a:lnTo>
                <a:lnTo>
                  <a:pt x="4041" y="229"/>
                </a:lnTo>
                <a:lnTo>
                  <a:pt x="4042" y="235"/>
                </a:lnTo>
                <a:lnTo>
                  <a:pt x="4042" y="248"/>
                </a:lnTo>
                <a:lnTo>
                  <a:pt x="4042" y="261"/>
                </a:lnTo>
                <a:lnTo>
                  <a:pt x="4042" y="274"/>
                </a:lnTo>
                <a:lnTo>
                  <a:pt x="4043" y="285"/>
                </a:lnTo>
                <a:lnTo>
                  <a:pt x="4043" y="280"/>
                </a:lnTo>
                <a:lnTo>
                  <a:pt x="4043" y="295"/>
                </a:lnTo>
                <a:lnTo>
                  <a:pt x="4043" y="279"/>
                </a:lnTo>
                <a:lnTo>
                  <a:pt x="4044" y="290"/>
                </a:lnTo>
                <a:lnTo>
                  <a:pt x="4044" y="291"/>
                </a:lnTo>
                <a:lnTo>
                  <a:pt x="4045" y="265"/>
                </a:lnTo>
                <a:lnTo>
                  <a:pt x="4045" y="293"/>
                </a:lnTo>
                <a:lnTo>
                  <a:pt x="4045" y="254"/>
                </a:lnTo>
                <a:lnTo>
                  <a:pt x="4045" y="274"/>
                </a:lnTo>
                <a:lnTo>
                  <a:pt x="4046" y="280"/>
                </a:lnTo>
                <a:lnTo>
                  <a:pt x="4046" y="226"/>
                </a:lnTo>
                <a:lnTo>
                  <a:pt x="4046" y="218"/>
                </a:lnTo>
                <a:lnTo>
                  <a:pt x="4047" y="236"/>
                </a:lnTo>
                <a:lnTo>
                  <a:pt x="4047" y="259"/>
                </a:lnTo>
                <a:lnTo>
                  <a:pt x="4047" y="241"/>
                </a:lnTo>
                <a:lnTo>
                  <a:pt x="4047" y="226"/>
                </a:lnTo>
                <a:lnTo>
                  <a:pt x="4048" y="241"/>
                </a:lnTo>
                <a:lnTo>
                  <a:pt x="4048" y="249"/>
                </a:lnTo>
                <a:lnTo>
                  <a:pt x="4049" y="251"/>
                </a:lnTo>
                <a:lnTo>
                  <a:pt x="4049" y="256"/>
                </a:lnTo>
                <a:lnTo>
                  <a:pt x="4049" y="272"/>
                </a:lnTo>
                <a:lnTo>
                  <a:pt x="4049" y="250"/>
                </a:lnTo>
                <a:lnTo>
                  <a:pt x="4050" y="238"/>
                </a:lnTo>
                <a:lnTo>
                  <a:pt x="4050" y="257"/>
                </a:lnTo>
                <a:lnTo>
                  <a:pt x="4050" y="269"/>
                </a:lnTo>
                <a:lnTo>
                  <a:pt x="4051" y="272"/>
                </a:lnTo>
                <a:lnTo>
                  <a:pt x="4051" y="268"/>
                </a:lnTo>
                <a:lnTo>
                  <a:pt x="4051" y="286"/>
                </a:lnTo>
                <a:lnTo>
                  <a:pt x="4051" y="282"/>
                </a:lnTo>
                <a:lnTo>
                  <a:pt x="4052" y="274"/>
                </a:lnTo>
                <a:lnTo>
                  <a:pt x="4052" y="274"/>
                </a:lnTo>
                <a:lnTo>
                  <a:pt x="4053" y="276"/>
                </a:lnTo>
                <a:lnTo>
                  <a:pt x="4053" y="289"/>
                </a:lnTo>
                <a:lnTo>
                  <a:pt x="4053" y="288"/>
                </a:lnTo>
                <a:lnTo>
                  <a:pt x="4053" y="281"/>
                </a:lnTo>
                <a:lnTo>
                  <a:pt x="4054" y="302"/>
                </a:lnTo>
                <a:lnTo>
                  <a:pt x="4054" y="289"/>
                </a:lnTo>
                <a:lnTo>
                  <a:pt x="4054" y="311"/>
                </a:lnTo>
                <a:lnTo>
                  <a:pt x="4054" y="315"/>
                </a:lnTo>
                <a:lnTo>
                  <a:pt x="4055" y="312"/>
                </a:lnTo>
                <a:lnTo>
                  <a:pt x="4055" y="307"/>
                </a:lnTo>
                <a:lnTo>
                  <a:pt x="4056" y="317"/>
                </a:lnTo>
                <a:lnTo>
                  <a:pt x="4056" y="313"/>
                </a:lnTo>
                <a:lnTo>
                  <a:pt x="4056" y="309"/>
                </a:lnTo>
                <a:lnTo>
                  <a:pt x="4056" y="290"/>
                </a:lnTo>
                <a:lnTo>
                  <a:pt x="4057" y="281"/>
                </a:lnTo>
                <a:lnTo>
                  <a:pt x="4057" y="284"/>
                </a:lnTo>
                <a:lnTo>
                  <a:pt x="4057" y="275"/>
                </a:lnTo>
                <a:lnTo>
                  <a:pt x="4058" y="265"/>
                </a:lnTo>
                <a:lnTo>
                  <a:pt x="4058" y="257"/>
                </a:lnTo>
                <a:lnTo>
                  <a:pt x="4058" y="244"/>
                </a:lnTo>
                <a:lnTo>
                  <a:pt x="4058" y="242"/>
                </a:lnTo>
                <a:lnTo>
                  <a:pt x="4059" y="228"/>
                </a:lnTo>
                <a:lnTo>
                  <a:pt x="4059" y="265"/>
                </a:lnTo>
                <a:lnTo>
                  <a:pt x="4060" y="254"/>
                </a:lnTo>
                <a:lnTo>
                  <a:pt x="4060" y="253"/>
                </a:lnTo>
                <a:lnTo>
                  <a:pt x="4060" y="261"/>
                </a:lnTo>
                <a:lnTo>
                  <a:pt x="4060" y="265"/>
                </a:lnTo>
                <a:lnTo>
                  <a:pt x="4061" y="251"/>
                </a:lnTo>
                <a:lnTo>
                  <a:pt x="4061" y="268"/>
                </a:lnTo>
                <a:lnTo>
                  <a:pt x="4061" y="245"/>
                </a:lnTo>
                <a:lnTo>
                  <a:pt x="4062" y="269"/>
                </a:lnTo>
                <a:lnTo>
                  <a:pt x="4062" y="254"/>
                </a:lnTo>
                <a:lnTo>
                  <a:pt x="4062" y="262"/>
                </a:lnTo>
                <a:lnTo>
                  <a:pt x="4062" y="240"/>
                </a:lnTo>
                <a:lnTo>
                  <a:pt x="4063" y="260"/>
                </a:lnTo>
                <a:lnTo>
                  <a:pt x="4063" y="254"/>
                </a:lnTo>
                <a:lnTo>
                  <a:pt x="4064" y="240"/>
                </a:lnTo>
                <a:lnTo>
                  <a:pt x="4064" y="258"/>
                </a:lnTo>
                <a:lnTo>
                  <a:pt x="4064" y="236"/>
                </a:lnTo>
                <a:lnTo>
                  <a:pt x="4064" y="238"/>
                </a:lnTo>
                <a:lnTo>
                  <a:pt x="4065" y="243"/>
                </a:lnTo>
                <a:lnTo>
                  <a:pt x="4065" y="298"/>
                </a:lnTo>
                <a:lnTo>
                  <a:pt x="4065" y="402"/>
                </a:lnTo>
                <a:lnTo>
                  <a:pt x="4066" y="465"/>
                </a:lnTo>
                <a:lnTo>
                  <a:pt x="4066" y="439"/>
                </a:lnTo>
                <a:lnTo>
                  <a:pt x="4066" y="438"/>
                </a:lnTo>
                <a:lnTo>
                  <a:pt x="4067" y="426"/>
                </a:lnTo>
                <a:lnTo>
                  <a:pt x="4067" y="406"/>
                </a:lnTo>
                <a:lnTo>
                  <a:pt x="4067" y="425"/>
                </a:lnTo>
                <a:lnTo>
                  <a:pt x="4068" y="403"/>
                </a:lnTo>
                <a:lnTo>
                  <a:pt x="4068" y="382"/>
                </a:lnTo>
                <a:lnTo>
                  <a:pt x="4068" y="378"/>
                </a:lnTo>
                <a:lnTo>
                  <a:pt x="4068" y="358"/>
                </a:lnTo>
                <a:lnTo>
                  <a:pt x="4069" y="353"/>
                </a:lnTo>
                <a:lnTo>
                  <a:pt x="4069" y="353"/>
                </a:lnTo>
                <a:lnTo>
                  <a:pt x="4069" y="354"/>
                </a:lnTo>
                <a:lnTo>
                  <a:pt x="4069" y="323"/>
                </a:lnTo>
                <a:lnTo>
                  <a:pt x="4070" y="348"/>
                </a:lnTo>
                <a:lnTo>
                  <a:pt x="4070" y="339"/>
                </a:lnTo>
                <a:lnTo>
                  <a:pt x="4071" y="326"/>
                </a:lnTo>
                <a:lnTo>
                  <a:pt x="4071" y="306"/>
                </a:lnTo>
                <a:lnTo>
                  <a:pt x="4071" y="301"/>
                </a:lnTo>
                <a:lnTo>
                  <a:pt x="4071" y="308"/>
                </a:lnTo>
                <a:lnTo>
                  <a:pt x="4072" y="297"/>
                </a:lnTo>
                <a:lnTo>
                  <a:pt x="4072" y="241"/>
                </a:lnTo>
                <a:lnTo>
                  <a:pt x="4072" y="230"/>
                </a:lnTo>
                <a:lnTo>
                  <a:pt x="4073" y="221"/>
                </a:lnTo>
                <a:lnTo>
                  <a:pt x="4073" y="213"/>
                </a:lnTo>
                <a:lnTo>
                  <a:pt x="4073" y="206"/>
                </a:lnTo>
                <a:lnTo>
                  <a:pt x="4073" y="230"/>
                </a:lnTo>
                <a:lnTo>
                  <a:pt x="4074" y="239"/>
                </a:lnTo>
                <a:lnTo>
                  <a:pt x="4074" y="249"/>
                </a:lnTo>
                <a:lnTo>
                  <a:pt x="4075" y="247"/>
                </a:lnTo>
                <a:lnTo>
                  <a:pt x="4075" y="228"/>
                </a:lnTo>
                <a:lnTo>
                  <a:pt x="4075" y="240"/>
                </a:lnTo>
                <a:lnTo>
                  <a:pt x="4075" y="227"/>
                </a:lnTo>
                <a:lnTo>
                  <a:pt x="4076" y="232"/>
                </a:lnTo>
                <a:lnTo>
                  <a:pt x="4076" y="238"/>
                </a:lnTo>
                <a:lnTo>
                  <a:pt x="4076" y="222"/>
                </a:lnTo>
                <a:lnTo>
                  <a:pt x="4077" y="242"/>
                </a:lnTo>
                <a:lnTo>
                  <a:pt x="4077" y="223"/>
                </a:lnTo>
                <a:lnTo>
                  <a:pt x="4077" y="232"/>
                </a:lnTo>
                <a:lnTo>
                  <a:pt x="4078" y="236"/>
                </a:lnTo>
                <a:lnTo>
                  <a:pt x="4078" y="243"/>
                </a:lnTo>
                <a:lnTo>
                  <a:pt x="4078" y="234"/>
                </a:lnTo>
                <a:lnTo>
                  <a:pt x="4079" y="236"/>
                </a:lnTo>
                <a:lnTo>
                  <a:pt x="4079" y="238"/>
                </a:lnTo>
                <a:lnTo>
                  <a:pt x="4079" y="244"/>
                </a:lnTo>
                <a:lnTo>
                  <a:pt x="4079" y="262"/>
                </a:lnTo>
                <a:lnTo>
                  <a:pt x="4080" y="271"/>
                </a:lnTo>
                <a:lnTo>
                  <a:pt x="4080" y="285"/>
                </a:lnTo>
                <a:lnTo>
                  <a:pt x="4080" y="281"/>
                </a:lnTo>
                <a:lnTo>
                  <a:pt x="4080" y="290"/>
                </a:lnTo>
                <a:lnTo>
                  <a:pt x="4081" y="275"/>
                </a:lnTo>
                <a:lnTo>
                  <a:pt x="4081" y="295"/>
                </a:lnTo>
                <a:lnTo>
                  <a:pt x="4082" y="265"/>
                </a:lnTo>
                <a:lnTo>
                  <a:pt x="4082" y="297"/>
                </a:lnTo>
                <a:lnTo>
                  <a:pt x="4082" y="348"/>
                </a:lnTo>
                <a:lnTo>
                  <a:pt x="4083" y="276"/>
                </a:lnTo>
                <a:lnTo>
                  <a:pt x="4083" y="257"/>
                </a:lnTo>
                <a:lnTo>
                  <a:pt x="4083" y="241"/>
                </a:lnTo>
                <a:lnTo>
                  <a:pt x="4083" y="258"/>
                </a:lnTo>
                <a:lnTo>
                  <a:pt x="4084" y="260"/>
                </a:lnTo>
                <a:lnTo>
                  <a:pt x="4084" y="268"/>
                </a:lnTo>
                <a:lnTo>
                  <a:pt x="4084" y="257"/>
                </a:lnTo>
                <a:lnTo>
                  <a:pt x="4084" y="224"/>
                </a:lnTo>
                <a:lnTo>
                  <a:pt x="4085" y="233"/>
                </a:lnTo>
                <a:lnTo>
                  <a:pt x="4085" y="233"/>
                </a:lnTo>
                <a:lnTo>
                  <a:pt x="4086" y="221"/>
                </a:lnTo>
                <a:lnTo>
                  <a:pt x="4086" y="197"/>
                </a:lnTo>
                <a:lnTo>
                  <a:pt x="4086" y="199"/>
                </a:lnTo>
                <a:lnTo>
                  <a:pt x="4086" y="183"/>
                </a:lnTo>
                <a:lnTo>
                  <a:pt x="4087" y="194"/>
                </a:lnTo>
                <a:lnTo>
                  <a:pt x="4087" y="185"/>
                </a:lnTo>
                <a:lnTo>
                  <a:pt x="4087" y="195"/>
                </a:lnTo>
                <a:lnTo>
                  <a:pt x="4088" y="202"/>
                </a:lnTo>
                <a:lnTo>
                  <a:pt x="4088" y="199"/>
                </a:lnTo>
                <a:lnTo>
                  <a:pt x="4088" y="205"/>
                </a:lnTo>
                <a:lnTo>
                  <a:pt x="4089" y="206"/>
                </a:lnTo>
                <a:lnTo>
                  <a:pt x="4089" y="200"/>
                </a:lnTo>
                <a:lnTo>
                  <a:pt x="4089" y="192"/>
                </a:lnTo>
                <a:lnTo>
                  <a:pt x="4090" y="184"/>
                </a:lnTo>
                <a:lnTo>
                  <a:pt x="4090" y="200"/>
                </a:lnTo>
                <a:lnTo>
                  <a:pt x="4090" y="200"/>
                </a:lnTo>
                <a:lnTo>
                  <a:pt x="4090" y="202"/>
                </a:lnTo>
                <a:lnTo>
                  <a:pt x="4091" y="213"/>
                </a:lnTo>
                <a:lnTo>
                  <a:pt x="4091" y="205"/>
                </a:lnTo>
                <a:lnTo>
                  <a:pt x="4091" y="209"/>
                </a:lnTo>
                <a:lnTo>
                  <a:pt x="4092" y="207"/>
                </a:lnTo>
                <a:lnTo>
                  <a:pt x="4092" y="213"/>
                </a:lnTo>
                <a:lnTo>
                  <a:pt x="4092" y="216"/>
                </a:lnTo>
                <a:lnTo>
                  <a:pt x="4093" y="181"/>
                </a:lnTo>
                <a:lnTo>
                  <a:pt x="4093" y="158"/>
                </a:lnTo>
                <a:lnTo>
                  <a:pt x="4093" y="162"/>
                </a:lnTo>
                <a:lnTo>
                  <a:pt x="4094" y="159"/>
                </a:lnTo>
                <a:lnTo>
                  <a:pt x="4094" y="160"/>
                </a:lnTo>
                <a:lnTo>
                  <a:pt x="4094" y="176"/>
                </a:lnTo>
                <a:lnTo>
                  <a:pt x="4094" y="179"/>
                </a:lnTo>
                <a:lnTo>
                  <a:pt x="4095" y="187"/>
                </a:lnTo>
                <a:lnTo>
                  <a:pt x="4095" y="184"/>
                </a:lnTo>
                <a:lnTo>
                  <a:pt x="4095" y="208"/>
                </a:lnTo>
                <a:lnTo>
                  <a:pt x="4095" y="205"/>
                </a:lnTo>
                <a:lnTo>
                  <a:pt x="4096" y="207"/>
                </a:lnTo>
                <a:lnTo>
                  <a:pt x="4096" y="216"/>
                </a:lnTo>
                <a:lnTo>
                  <a:pt x="4097" y="220"/>
                </a:lnTo>
                <a:lnTo>
                  <a:pt x="4097" y="226"/>
                </a:lnTo>
                <a:lnTo>
                  <a:pt x="4097" y="235"/>
                </a:lnTo>
                <a:lnTo>
                  <a:pt x="4097" y="238"/>
                </a:lnTo>
                <a:lnTo>
                  <a:pt x="4098" y="229"/>
                </a:lnTo>
                <a:lnTo>
                  <a:pt x="4098" y="232"/>
                </a:lnTo>
                <a:lnTo>
                  <a:pt x="4098" y="262"/>
                </a:lnTo>
                <a:lnTo>
                  <a:pt x="4099" y="306"/>
                </a:lnTo>
                <a:lnTo>
                  <a:pt x="4099" y="335"/>
                </a:lnTo>
                <a:lnTo>
                  <a:pt x="4099" y="330"/>
                </a:lnTo>
                <a:lnTo>
                  <a:pt x="4100" y="318"/>
                </a:lnTo>
                <a:lnTo>
                  <a:pt x="4100" y="315"/>
                </a:lnTo>
                <a:lnTo>
                  <a:pt x="4100" y="304"/>
                </a:lnTo>
                <a:lnTo>
                  <a:pt x="4101" y="312"/>
                </a:lnTo>
                <a:lnTo>
                  <a:pt x="4101" y="328"/>
                </a:lnTo>
                <a:lnTo>
                  <a:pt x="4101" y="326"/>
                </a:lnTo>
                <a:lnTo>
                  <a:pt x="4101" y="300"/>
                </a:lnTo>
                <a:lnTo>
                  <a:pt x="4102" y="288"/>
                </a:lnTo>
                <a:lnTo>
                  <a:pt x="4102" y="296"/>
                </a:lnTo>
                <a:lnTo>
                  <a:pt x="4102" y="278"/>
                </a:lnTo>
                <a:lnTo>
                  <a:pt x="4103" y="274"/>
                </a:lnTo>
                <a:lnTo>
                  <a:pt x="4103" y="268"/>
                </a:lnTo>
                <a:lnTo>
                  <a:pt x="4103" y="259"/>
                </a:lnTo>
                <a:lnTo>
                  <a:pt x="4104" y="267"/>
                </a:lnTo>
                <a:lnTo>
                  <a:pt x="4104" y="265"/>
                </a:lnTo>
                <a:lnTo>
                  <a:pt x="4104" y="252"/>
                </a:lnTo>
                <a:lnTo>
                  <a:pt x="4105" y="256"/>
                </a:lnTo>
                <a:lnTo>
                  <a:pt x="4105" y="288"/>
                </a:lnTo>
                <a:lnTo>
                  <a:pt x="4105" y="267"/>
                </a:lnTo>
                <a:lnTo>
                  <a:pt x="4105" y="256"/>
                </a:lnTo>
                <a:lnTo>
                  <a:pt x="4106" y="297"/>
                </a:lnTo>
                <a:lnTo>
                  <a:pt x="4106" y="277"/>
                </a:lnTo>
                <a:lnTo>
                  <a:pt x="4107" y="299"/>
                </a:lnTo>
                <a:lnTo>
                  <a:pt x="4107" y="289"/>
                </a:lnTo>
                <a:lnTo>
                  <a:pt x="4107" y="273"/>
                </a:lnTo>
                <a:lnTo>
                  <a:pt x="4107" y="274"/>
                </a:lnTo>
                <a:lnTo>
                  <a:pt x="4108" y="266"/>
                </a:lnTo>
                <a:lnTo>
                  <a:pt x="4108" y="276"/>
                </a:lnTo>
                <a:lnTo>
                  <a:pt x="4108" y="258"/>
                </a:lnTo>
                <a:lnTo>
                  <a:pt x="4109" y="268"/>
                </a:lnTo>
                <a:lnTo>
                  <a:pt x="4109" y="268"/>
                </a:lnTo>
                <a:lnTo>
                  <a:pt x="4109" y="261"/>
                </a:lnTo>
                <a:lnTo>
                  <a:pt x="4109" y="268"/>
                </a:lnTo>
                <a:lnTo>
                  <a:pt x="4110" y="259"/>
                </a:lnTo>
                <a:lnTo>
                  <a:pt x="4110" y="269"/>
                </a:lnTo>
                <a:lnTo>
                  <a:pt x="4111" y="274"/>
                </a:lnTo>
                <a:lnTo>
                  <a:pt x="4111" y="256"/>
                </a:lnTo>
                <a:lnTo>
                  <a:pt x="4111" y="250"/>
                </a:lnTo>
                <a:lnTo>
                  <a:pt x="4111" y="265"/>
                </a:lnTo>
                <a:lnTo>
                  <a:pt x="4112" y="258"/>
                </a:lnTo>
                <a:lnTo>
                  <a:pt x="4112" y="251"/>
                </a:lnTo>
                <a:lnTo>
                  <a:pt x="4112" y="252"/>
                </a:lnTo>
                <a:lnTo>
                  <a:pt x="4112" y="238"/>
                </a:lnTo>
                <a:lnTo>
                  <a:pt x="4113" y="249"/>
                </a:lnTo>
                <a:lnTo>
                  <a:pt x="4113" y="252"/>
                </a:lnTo>
                <a:lnTo>
                  <a:pt x="4113" y="253"/>
                </a:lnTo>
                <a:lnTo>
                  <a:pt x="4114" y="252"/>
                </a:lnTo>
                <a:lnTo>
                  <a:pt x="4114" y="254"/>
                </a:lnTo>
                <a:lnTo>
                  <a:pt x="4114" y="260"/>
                </a:lnTo>
                <a:lnTo>
                  <a:pt x="4115" y="260"/>
                </a:lnTo>
                <a:lnTo>
                  <a:pt x="4115" y="233"/>
                </a:lnTo>
                <a:lnTo>
                  <a:pt x="4115" y="248"/>
                </a:lnTo>
                <a:lnTo>
                  <a:pt x="4116" y="283"/>
                </a:lnTo>
                <a:lnTo>
                  <a:pt x="4116" y="281"/>
                </a:lnTo>
                <a:lnTo>
                  <a:pt x="4116" y="273"/>
                </a:lnTo>
                <a:lnTo>
                  <a:pt x="4116" y="274"/>
                </a:lnTo>
                <a:lnTo>
                  <a:pt x="4117" y="254"/>
                </a:lnTo>
                <a:lnTo>
                  <a:pt x="4117" y="277"/>
                </a:lnTo>
                <a:lnTo>
                  <a:pt x="4118" y="263"/>
                </a:lnTo>
                <a:lnTo>
                  <a:pt x="4118" y="251"/>
                </a:lnTo>
                <a:lnTo>
                  <a:pt x="4118" y="274"/>
                </a:lnTo>
                <a:lnTo>
                  <a:pt x="4118" y="270"/>
                </a:lnTo>
                <a:lnTo>
                  <a:pt x="4119" y="272"/>
                </a:lnTo>
                <a:lnTo>
                  <a:pt x="4119" y="259"/>
                </a:lnTo>
                <a:lnTo>
                  <a:pt x="4119" y="253"/>
                </a:lnTo>
                <a:lnTo>
                  <a:pt x="4120" y="253"/>
                </a:lnTo>
                <a:lnTo>
                  <a:pt x="4120" y="240"/>
                </a:lnTo>
                <a:lnTo>
                  <a:pt x="4120" y="237"/>
                </a:lnTo>
                <a:lnTo>
                  <a:pt x="4120" y="247"/>
                </a:lnTo>
                <a:lnTo>
                  <a:pt x="4121" y="233"/>
                </a:lnTo>
                <a:lnTo>
                  <a:pt x="4121" y="257"/>
                </a:lnTo>
                <a:lnTo>
                  <a:pt x="4122" y="272"/>
                </a:lnTo>
                <a:lnTo>
                  <a:pt x="4122" y="245"/>
                </a:lnTo>
                <a:lnTo>
                  <a:pt x="4122" y="267"/>
                </a:lnTo>
                <a:lnTo>
                  <a:pt x="4122" y="258"/>
                </a:lnTo>
                <a:lnTo>
                  <a:pt x="4123" y="247"/>
                </a:lnTo>
                <a:lnTo>
                  <a:pt x="4123" y="266"/>
                </a:lnTo>
                <a:lnTo>
                  <a:pt x="4123" y="256"/>
                </a:lnTo>
                <a:lnTo>
                  <a:pt x="4124" y="241"/>
                </a:lnTo>
                <a:lnTo>
                  <a:pt x="4124" y="237"/>
                </a:lnTo>
                <a:lnTo>
                  <a:pt x="4124" y="239"/>
                </a:lnTo>
                <a:lnTo>
                  <a:pt x="4124" y="239"/>
                </a:lnTo>
                <a:lnTo>
                  <a:pt x="4125" y="235"/>
                </a:lnTo>
                <a:lnTo>
                  <a:pt x="4125" y="244"/>
                </a:lnTo>
                <a:lnTo>
                  <a:pt x="4126" y="230"/>
                </a:lnTo>
                <a:lnTo>
                  <a:pt x="4126" y="241"/>
                </a:lnTo>
                <a:lnTo>
                  <a:pt x="4126" y="273"/>
                </a:lnTo>
                <a:lnTo>
                  <a:pt x="4126" y="272"/>
                </a:lnTo>
                <a:lnTo>
                  <a:pt x="4127" y="244"/>
                </a:lnTo>
                <a:lnTo>
                  <a:pt x="4127" y="257"/>
                </a:lnTo>
                <a:lnTo>
                  <a:pt x="4127" y="253"/>
                </a:lnTo>
                <a:lnTo>
                  <a:pt x="4127" y="233"/>
                </a:lnTo>
                <a:lnTo>
                  <a:pt x="4128" y="260"/>
                </a:lnTo>
                <a:lnTo>
                  <a:pt x="4128" y="260"/>
                </a:lnTo>
                <a:lnTo>
                  <a:pt x="4129" y="246"/>
                </a:lnTo>
                <a:lnTo>
                  <a:pt x="4129" y="243"/>
                </a:lnTo>
                <a:lnTo>
                  <a:pt x="4129" y="252"/>
                </a:lnTo>
                <a:lnTo>
                  <a:pt x="4129" y="244"/>
                </a:lnTo>
                <a:lnTo>
                  <a:pt x="4130" y="226"/>
                </a:lnTo>
                <a:lnTo>
                  <a:pt x="4130" y="248"/>
                </a:lnTo>
                <a:lnTo>
                  <a:pt x="4130" y="247"/>
                </a:lnTo>
                <a:lnTo>
                  <a:pt x="4131" y="258"/>
                </a:lnTo>
                <a:lnTo>
                  <a:pt x="4131" y="273"/>
                </a:lnTo>
                <a:lnTo>
                  <a:pt x="4131" y="240"/>
                </a:lnTo>
                <a:lnTo>
                  <a:pt x="4131" y="248"/>
                </a:lnTo>
                <a:lnTo>
                  <a:pt x="4132" y="272"/>
                </a:lnTo>
                <a:lnTo>
                  <a:pt x="4132" y="281"/>
                </a:lnTo>
                <a:lnTo>
                  <a:pt x="4133" y="263"/>
                </a:lnTo>
                <a:lnTo>
                  <a:pt x="4133" y="383"/>
                </a:lnTo>
                <a:lnTo>
                  <a:pt x="4133" y="441"/>
                </a:lnTo>
                <a:lnTo>
                  <a:pt x="4133" y="474"/>
                </a:lnTo>
                <a:lnTo>
                  <a:pt x="4134" y="446"/>
                </a:lnTo>
                <a:lnTo>
                  <a:pt x="4134" y="442"/>
                </a:lnTo>
                <a:lnTo>
                  <a:pt x="4134" y="431"/>
                </a:lnTo>
                <a:lnTo>
                  <a:pt x="4135" y="400"/>
                </a:lnTo>
                <a:lnTo>
                  <a:pt x="4135" y="383"/>
                </a:lnTo>
                <a:lnTo>
                  <a:pt x="4135" y="386"/>
                </a:lnTo>
                <a:lnTo>
                  <a:pt x="4135" y="373"/>
                </a:lnTo>
                <a:lnTo>
                  <a:pt x="4136" y="349"/>
                </a:lnTo>
                <a:lnTo>
                  <a:pt x="4136" y="336"/>
                </a:lnTo>
                <a:lnTo>
                  <a:pt x="4137" y="312"/>
                </a:lnTo>
                <a:lnTo>
                  <a:pt x="4137" y="303"/>
                </a:lnTo>
                <a:lnTo>
                  <a:pt x="4137" y="306"/>
                </a:lnTo>
                <a:lnTo>
                  <a:pt x="4137" y="311"/>
                </a:lnTo>
                <a:lnTo>
                  <a:pt x="4138" y="292"/>
                </a:lnTo>
                <a:lnTo>
                  <a:pt x="4138" y="314"/>
                </a:lnTo>
                <a:lnTo>
                  <a:pt x="4138" y="318"/>
                </a:lnTo>
                <a:lnTo>
                  <a:pt x="4138" y="311"/>
                </a:lnTo>
                <a:lnTo>
                  <a:pt x="4139" y="315"/>
                </a:lnTo>
                <a:lnTo>
                  <a:pt x="4139" y="321"/>
                </a:lnTo>
                <a:lnTo>
                  <a:pt x="4140" y="331"/>
                </a:lnTo>
                <a:lnTo>
                  <a:pt x="4140" y="316"/>
                </a:lnTo>
                <a:lnTo>
                  <a:pt x="4140" y="298"/>
                </a:lnTo>
                <a:lnTo>
                  <a:pt x="4140" y="296"/>
                </a:lnTo>
                <a:lnTo>
                  <a:pt x="4141" y="309"/>
                </a:lnTo>
                <a:lnTo>
                  <a:pt x="4141" y="365"/>
                </a:lnTo>
                <a:lnTo>
                  <a:pt x="4141" y="393"/>
                </a:lnTo>
                <a:lnTo>
                  <a:pt x="4142" y="382"/>
                </a:lnTo>
                <a:lnTo>
                  <a:pt x="4142" y="420"/>
                </a:lnTo>
                <a:lnTo>
                  <a:pt x="4142" y="416"/>
                </a:lnTo>
                <a:lnTo>
                  <a:pt x="4142" y="400"/>
                </a:lnTo>
                <a:lnTo>
                  <a:pt x="4143" y="384"/>
                </a:lnTo>
                <a:lnTo>
                  <a:pt x="4143" y="359"/>
                </a:lnTo>
                <a:lnTo>
                  <a:pt x="4144" y="328"/>
                </a:lnTo>
                <a:lnTo>
                  <a:pt x="4144" y="274"/>
                </a:lnTo>
                <a:lnTo>
                  <a:pt x="4144" y="283"/>
                </a:lnTo>
                <a:lnTo>
                  <a:pt x="4144" y="269"/>
                </a:lnTo>
                <a:lnTo>
                  <a:pt x="4145" y="244"/>
                </a:lnTo>
                <a:lnTo>
                  <a:pt x="4145" y="248"/>
                </a:lnTo>
                <a:lnTo>
                  <a:pt x="4145" y="277"/>
                </a:lnTo>
                <a:lnTo>
                  <a:pt x="4146" y="294"/>
                </a:lnTo>
                <a:lnTo>
                  <a:pt x="4146" y="309"/>
                </a:lnTo>
                <a:lnTo>
                  <a:pt x="4146" y="289"/>
                </a:lnTo>
                <a:lnTo>
                  <a:pt x="4146" y="269"/>
                </a:lnTo>
                <a:lnTo>
                  <a:pt x="4147" y="272"/>
                </a:lnTo>
                <a:lnTo>
                  <a:pt x="4147" y="279"/>
                </a:lnTo>
                <a:lnTo>
                  <a:pt x="4148" y="284"/>
                </a:lnTo>
                <a:lnTo>
                  <a:pt x="4148" y="276"/>
                </a:lnTo>
                <a:lnTo>
                  <a:pt x="4148" y="263"/>
                </a:lnTo>
                <a:lnTo>
                  <a:pt x="4148" y="263"/>
                </a:lnTo>
                <a:lnTo>
                  <a:pt x="4149" y="246"/>
                </a:lnTo>
                <a:lnTo>
                  <a:pt x="4149" y="270"/>
                </a:lnTo>
                <a:lnTo>
                  <a:pt x="4149" y="287"/>
                </a:lnTo>
                <a:lnTo>
                  <a:pt x="4150" y="281"/>
                </a:lnTo>
                <a:lnTo>
                  <a:pt x="4150" y="313"/>
                </a:lnTo>
                <a:lnTo>
                  <a:pt x="4150" y="318"/>
                </a:lnTo>
                <a:lnTo>
                  <a:pt x="4151" y="318"/>
                </a:lnTo>
                <a:lnTo>
                  <a:pt x="4151" y="217"/>
                </a:lnTo>
                <a:lnTo>
                  <a:pt x="4151" y="195"/>
                </a:lnTo>
                <a:lnTo>
                  <a:pt x="4152" y="180"/>
                </a:lnTo>
                <a:lnTo>
                  <a:pt x="4152" y="192"/>
                </a:lnTo>
                <a:lnTo>
                  <a:pt x="4152" y="190"/>
                </a:lnTo>
                <a:lnTo>
                  <a:pt x="4152" y="190"/>
                </a:lnTo>
                <a:lnTo>
                  <a:pt x="4153" y="190"/>
                </a:lnTo>
                <a:lnTo>
                  <a:pt x="4153" y="192"/>
                </a:lnTo>
                <a:lnTo>
                  <a:pt x="4153" y="203"/>
                </a:lnTo>
                <a:lnTo>
                  <a:pt x="4153" y="198"/>
                </a:lnTo>
                <a:lnTo>
                  <a:pt x="4154" y="178"/>
                </a:lnTo>
                <a:lnTo>
                  <a:pt x="4154" y="169"/>
                </a:lnTo>
                <a:lnTo>
                  <a:pt x="4155" y="151"/>
                </a:lnTo>
                <a:lnTo>
                  <a:pt x="4155" y="164"/>
                </a:lnTo>
                <a:lnTo>
                  <a:pt x="4155" y="176"/>
                </a:lnTo>
                <a:lnTo>
                  <a:pt x="4155" y="163"/>
                </a:lnTo>
                <a:lnTo>
                  <a:pt x="4156" y="163"/>
                </a:lnTo>
                <a:lnTo>
                  <a:pt x="4156" y="171"/>
                </a:lnTo>
                <a:lnTo>
                  <a:pt x="4156" y="152"/>
                </a:lnTo>
                <a:lnTo>
                  <a:pt x="4157" y="165"/>
                </a:lnTo>
                <a:lnTo>
                  <a:pt x="4157" y="157"/>
                </a:lnTo>
                <a:lnTo>
                  <a:pt x="4157" y="169"/>
                </a:lnTo>
                <a:lnTo>
                  <a:pt x="4157" y="166"/>
                </a:lnTo>
                <a:lnTo>
                  <a:pt x="4158" y="167"/>
                </a:lnTo>
                <a:lnTo>
                  <a:pt x="4158" y="149"/>
                </a:lnTo>
                <a:lnTo>
                  <a:pt x="4159" y="152"/>
                </a:lnTo>
                <a:lnTo>
                  <a:pt x="4159" y="158"/>
                </a:lnTo>
                <a:lnTo>
                  <a:pt x="4159" y="153"/>
                </a:lnTo>
                <a:lnTo>
                  <a:pt x="4159" y="149"/>
                </a:lnTo>
                <a:lnTo>
                  <a:pt x="4160" y="153"/>
                </a:lnTo>
                <a:lnTo>
                  <a:pt x="4160" y="140"/>
                </a:lnTo>
                <a:lnTo>
                  <a:pt x="4160" y="149"/>
                </a:lnTo>
                <a:lnTo>
                  <a:pt x="4161" y="167"/>
                </a:lnTo>
                <a:lnTo>
                  <a:pt x="4161" y="147"/>
                </a:lnTo>
                <a:lnTo>
                  <a:pt x="4161" y="170"/>
                </a:lnTo>
                <a:lnTo>
                  <a:pt x="4162" y="156"/>
                </a:lnTo>
                <a:lnTo>
                  <a:pt x="4162" y="161"/>
                </a:lnTo>
                <a:lnTo>
                  <a:pt x="4162" y="163"/>
                </a:lnTo>
                <a:lnTo>
                  <a:pt x="4163" y="157"/>
                </a:lnTo>
                <a:lnTo>
                  <a:pt x="4163" y="139"/>
                </a:lnTo>
                <a:lnTo>
                  <a:pt x="4163" y="141"/>
                </a:lnTo>
                <a:lnTo>
                  <a:pt x="4163" y="148"/>
                </a:lnTo>
                <a:lnTo>
                  <a:pt x="4164" y="160"/>
                </a:lnTo>
                <a:lnTo>
                  <a:pt x="4164" y="136"/>
                </a:lnTo>
                <a:lnTo>
                  <a:pt x="4164" y="149"/>
                </a:lnTo>
                <a:lnTo>
                  <a:pt x="4165" y="170"/>
                </a:lnTo>
                <a:lnTo>
                  <a:pt x="4165" y="175"/>
                </a:lnTo>
                <a:lnTo>
                  <a:pt x="4165" y="192"/>
                </a:lnTo>
                <a:lnTo>
                  <a:pt x="4166" y="199"/>
                </a:lnTo>
                <a:lnTo>
                  <a:pt x="4166" y="252"/>
                </a:lnTo>
                <a:lnTo>
                  <a:pt x="4166" y="317"/>
                </a:lnTo>
                <a:lnTo>
                  <a:pt x="4167" y="355"/>
                </a:lnTo>
                <a:lnTo>
                  <a:pt x="4167" y="330"/>
                </a:lnTo>
                <a:lnTo>
                  <a:pt x="4167" y="335"/>
                </a:lnTo>
                <a:lnTo>
                  <a:pt x="4167" y="335"/>
                </a:lnTo>
                <a:lnTo>
                  <a:pt x="4168" y="350"/>
                </a:lnTo>
                <a:lnTo>
                  <a:pt x="4168" y="312"/>
                </a:lnTo>
                <a:lnTo>
                  <a:pt x="4168" y="337"/>
                </a:lnTo>
                <a:lnTo>
                  <a:pt x="4168" y="303"/>
                </a:lnTo>
                <a:lnTo>
                  <a:pt x="4169" y="295"/>
                </a:lnTo>
                <a:lnTo>
                  <a:pt x="4169" y="265"/>
                </a:lnTo>
                <a:lnTo>
                  <a:pt x="4170" y="250"/>
                </a:lnTo>
                <a:lnTo>
                  <a:pt x="4170" y="216"/>
                </a:lnTo>
                <a:lnTo>
                  <a:pt x="4170" y="217"/>
                </a:lnTo>
                <a:lnTo>
                  <a:pt x="4170" y="227"/>
                </a:lnTo>
                <a:lnTo>
                  <a:pt x="4171" y="222"/>
                </a:lnTo>
                <a:lnTo>
                  <a:pt x="4171" y="232"/>
                </a:lnTo>
                <a:lnTo>
                  <a:pt x="4171" y="214"/>
                </a:lnTo>
                <a:lnTo>
                  <a:pt x="4172" y="237"/>
                </a:lnTo>
                <a:lnTo>
                  <a:pt x="4172" y="222"/>
                </a:lnTo>
                <a:lnTo>
                  <a:pt x="4172" y="244"/>
                </a:lnTo>
                <a:lnTo>
                  <a:pt x="4173" y="227"/>
                </a:lnTo>
                <a:lnTo>
                  <a:pt x="4173" y="249"/>
                </a:lnTo>
                <a:lnTo>
                  <a:pt x="4173" y="248"/>
                </a:lnTo>
                <a:lnTo>
                  <a:pt x="4174" y="260"/>
                </a:lnTo>
                <a:lnTo>
                  <a:pt x="4174" y="246"/>
                </a:lnTo>
                <a:lnTo>
                  <a:pt x="4174" y="240"/>
                </a:lnTo>
                <a:lnTo>
                  <a:pt x="4174" y="249"/>
                </a:lnTo>
                <a:lnTo>
                  <a:pt x="4175" y="251"/>
                </a:lnTo>
                <a:lnTo>
                  <a:pt x="4175" y="231"/>
                </a:lnTo>
                <a:lnTo>
                  <a:pt x="4175" y="243"/>
                </a:lnTo>
                <a:lnTo>
                  <a:pt x="4176" y="258"/>
                </a:lnTo>
                <a:lnTo>
                  <a:pt x="4176" y="274"/>
                </a:lnTo>
                <a:lnTo>
                  <a:pt x="4176" y="254"/>
                </a:lnTo>
                <a:lnTo>
                  <a:pt x="4177" y="245"/>
                </a:lnTo>
                <a:lnTo>
                  <a:pt x="4177" y="229"/>
                </a:lnTo>
                <a:lnTo>
                  <a:pt x="4177" y="240"/>
                </a:lnTo>
                <a:lnTo>
                  <a:pt x="4178" y="244"/>
                </a:lnTo>
                <a:lnTo>
                  <a:pt x="4178" y="236"/>
                </a:lnTo>
                <a:lnTo>
                  <a:pt x="4178" y="189"/>
                </a:lnTo>
                <a:lnTo>
                  <a:pt x="4178" y="195"/>
                </a:lnTo>
                <a:lnTo>
                  <a:pt x="4179" y="194"/>
                </a:lnTo>
                <a:lnTo>
                  <a:pt x="4179" y="208"/>
                </a:lnTo>
                <a:lnTo>
                  <a:pt x="4180" y="217"/>
                </a:lnTo>
                <a:lnTo>
                  <a:pt x="4180" y="228"/>
                </a:lnTo>
                <a:lnTo>
                  <a:pt x="4180" y="227"/>
                </a:lnTo>
                <a:lnTo>
                  <a:pt x="4180" y="216"/>
                </a:lnTo>
                <a:lnTo>
                  <a:pt x="4181" y="220"/>
                </a:lnTo>
                <a:lnTo>
                  <a:pt x="4181" y="238"/>
                </a:lnTo>
                <a:lnTo>
                  <a:pt x="4181" y="251"/>
                </a:lnTo>
                <a:lnTo>
                  <a:pt x="4181" y="262"/>
                </a:lnTo>
                <a:lnTo>
                  <a:pt x="4182" y="250"/>
                </a:lnTo>
                <a:lnTo>
                  <a:pt x="4182" y="266"/>
                </a:lnTo>
                <a:lnTo>
                  <a:pt x="4182" y="240"/>
                </a:lnTo>
                <a:lnTo>
                  <a:pt x="4183" y="247"/>
                </a:lnTo>
                <a:lnTo>
                  <a:pt x="4183" y="250"/>
                </a:lnTo>
                <a:lnTo>
                  <a:pt x="4184" y="245"/>
                </a:lnTo>
                <a:lnTo>
                  <a:pt x="4184" y="242"/>
                </a:lnTo>
                <a:lnTo>
                  <a:pt x="4184" y="260"/>
                </a:lnTo>
                <a:lnTo>
                  <a:pt x="4184" y="275"/>
                </a:lnTo>
                <a:lnTo>
                  <a:pt x="4185" y="281"/>
                </a:lnTo>
                <a:lnTo>
                  <a:pt x="4185" y="289"/>
                </a:lnTo>
                <a:lnTo>
                  <a:pt x="4185" y="264"/>
                </a:lnTo>
                <a:lnTo>
                  <a:pt x="4185" y="232"/>
                </a:lnTo>
                <a:lnTo>
                  <a:pt x="4186" y="229"/>
                </a:lnTo>
                <a:lnTo>
                  <a:pt x="4186" y="235"/>
                </a:lnTo>
                <a:lnTo>
                  <a:pt x="4186" y="224"/>
                </a:lnTo>
                <a:lnTo>
                  <a:pt x="4187" y="216"/>
                </a:lnTo>
                <a:lnTo>
                  <a:pt x="4187" y="218"/>
                </a:lnTo>
                <a:lnTo>
                  <a:pt x="4187" y="246"/>
                </a:lnTo>
                <a:lnTo>
                  <a:pt x="4188" y="240"/>
                </a:lnTo>
                <a:lnTo>
                  <a:pt x="4188" y="247"/>
                </a:lnTo>
                <a:lnTo>
                  <a:pt x="4188" y="246"/>
                </a:lnTo>
                <a:lnTo>
                  <a:pt x="4189" y="241"/>
                </a:lnTo>
                <a:lnTo>
                  <a:pt x="4189" y="248"/>
                </a:lnTo>
                <a:lnTo>
                  <a:pt x="4189" y="256"/>
                </a:lnTo>
                <a:lnTo>
                  <a:pt x="4189" y="255"/>
                </a:lnTo>
                <a:lnTo>
                  <a:pt x="4190" y="260"/>
                </a:lnTo>
                <a:lnTo>
                  <a:pt x="4190" y="270"/>
                </a:lnTo>
                <a:lnTo>
                  <a:pt x="4191" y="249"/>
                </a:lnTo>
                <a:lnTo>
                  <a:pt x="4191" y="232"/>
                </a:lnTo>
                <a:lnTo>
                  <a:pt x="4191" y="228"/>
                </a:lnTo>
                <a:lnTo>
                  <a:pt x="4191" y="214"/>
                </a:lnTo>
                <a:lnTo>
                  <a:pt x="4192" y="218"/>
                </a:lnTo>
                <a:lnTo>
                  <a:pt x="4192" y="235"/>
                </a:lnTo>
                <a:lnTo>
                  <a:pt x="4192" y="254"/>
                </a:lnTo>
                <a:lnTo>
                  <a:pt x="4193" y="239"/>
                </a:lnTo>
                <a:lnTo>
                  <a:pt x="4193" y="250"/>
                </a:lnTo>
                <a:lnTo>
                  <a:pt x="4193" y="249"/>
                </a:lnTo>
                <a:lnTo>
                  <a:pt x="4193" y="258"/>
                </a:lnTo>
                <a:lnTo>
                  <a:pt x="4194" y="222"/>
                </a:lnTo>
                <a:lnTo>
                  <a:pt x="4194" y="218"/>
                </a:lnTo>
                <a:lnTo>
                  <a:pt x="4195" y="224"/>
                </a:lnTo>
                <a:lnTo>
                  <a:pt x="4195" y="248"/>
                </a:lnTo>
                <a:lnTo>
                  <a:pt x="4195" y="259"/>
                </a:lnTo>
                <a:lnTo>
                  <a:pt x="4195" y="241"/>
                </a:lnTo>
                <a:lnTo>
                  <a:pt x="4196" y="223"/>
                </a:lnTo>
                <a:lnTo>
                  <a:pt x="4196" y="180"/>
                </a:lnTo>
                <a:lnTo>
                  <a:pt x="4196" y="186"/>
                </a:lnTo>
                <a:lnTo>
                  <a:pt x="4196" y="174"/>
                </a:lnTo>
                <a:lnTo>
                  <a:pt x="4197" y="177"/>
                </a:lnTo>
                <a:lnTo>
                  <a:pt x="4197" y="182"/>
                </a:lnTo>
                <a:lnTo>
                  <a:pt x="4197" y="172"/>
                </a:lnTo>
                <a:lnTo>
                  <a:pt x="4198" y="174"/>
                </a:lnTo>
                <a:lnTo>
                  <a:pt x="4198" y="184"/>
                </a:lnTo>
                <a:lnTo>
                  <a:pt x="4198" y="196"/>
                </a:lnTo>
                <a:lnTo>
                  <a:pt x="4199" y="188"/>
                </a:lnTo>
                <a:lnTo>
                  <a:pt x="4199" y="180"/>
                </a:lnTo>
                <a:lnTo>
                  <a:pt x="4199" y="180"/>
                </a:lnTo>
                <a:lnTo>
                  <a:pt x="4200" y="195"/>
                </a:lnTo>
                <a:lnTo>
                  <a:pt x="4200" y="203"/>
                </a:lnTo>
                <a:lnTo>
                  <a:pt x="4200" y="223"/>
                </a:lnTo>
                <a:lnTo>
                  <a:pt x="4200" y="219"/>
                </a:lnTo>
                <a:lnTo>
                  <a:pt x="4201" y="254"/>
                </a:lnTo>
                <a:lnTo>
                  <a:pt x="4201" y="300"/>
                </a:lnTo>
                <a:lnTo>
                  <a:pt x="4202" y="311"/>
                </a:lnTo>
                <a:lnTo>
                  <a:pt x="4202" y="304"/>
                </a:lnTo>
                <a:lnTo>
                  <a:pt x="4202" y="311"/>
                </a:lnTo>
                <a:lnTo>
                  <a:pt x="4202" y="313"/>
                </a:lnTo>
                <a:lnTo>
                  <a:pt x="4203" y="305"/>
                </a:lnTo>
                <a:lnTo>
                  <a:pt x="4203" y="264"/>
                </a:lnTo>
                <a:lnTo>
                  <a:pt x="4203" y="264"/>
                </a:lnTo>
                <a:lnTo>
                  <a:pt x="4204" y="270"/>
                </a:lnTo>
                <a:lnTo>
                  <a:pt x="4204" y="235"/>
                </a:lnTo>
                <a:lnTo>
                  <a:pt x="4204" y="217"/>
                </a:lnTo>
                <a:lnTo>
                  <a:pt x="4204" y="203"/>
                </a:lnTo>
                <a:lnTo>
                  <a:pt x="4205" y="204"/>
                </a:lnTo>
                <a:lnTo>
                  <a:pt x="4205" y="204"/>
                </a:lnTo>
                <a:lnTo>
                  <a:pt x="4206" y="205"/>
                </a:lnTo>
                <a:lnTo>
                  <a:pt x="4206" y="226"/>
                </a:lnTo>
                <a:lnTo>
                  <a:pt x="4206" y="226"/>
                </a:lnTo>
                <a:lnTo>
                  <a:pt x="4206" y="229"/>
                </a:lnTo>
                <a:lnTo>
                  <a:pt x="4207" y="250"/>
                </a:lnTo>
                <a:lnTo>
                  <a:pt x="4207" y="236"/>
                </a:lnTo>
                <a:lnTo>
                  <a:pt x="4207" y="242"/>
                </a:lnTo>
                <a:lnTo>
                  <a:pt x="4208" y="229"/>
                </a:lnTo>
                <a:lnTo>
                  <a:pt x="4208" y="278"/>
                </a:lnTo>
                <a:lnTo>
                  <a:pt x="4208" y="274"/>
                </a:lnTo>
                <a:lnTo>
                  <a:pt x="4208" y="281"/>
                </a:lnTo>
                <a:lnTo>
                  <a:pt x="4209" y="272"/>
                </a:lnTo>
                <a:lnTo>
                  <a:pt x="4209" y="300"/>
                </a:lnTo>
                <a:lnTo>
                  <a:pt x="4210" y="311"/>
                </a:lnTo>
                <a:lnTo>
                  <a:pt x="4210" y="338"/>
                </a:lnTo>
                <a:lnTo>
                  <a:pt x="4210" y="348"/>
                </a:lnTo>
                <a:lnTo>
                  <a:pt x="4210" y="338"/>
                </a:lnTo>
                <a:lnTo>
                  <a:pt x="4211" y="329"/>
                </a:lnTo>
                <a:lnTo>
                  <a:pt x="4211" y="369"/>
                </a:lnTo>
                <a:lnTo>
                  <a:pt x="4211" y="352"/>
                </a:lnTo>
                <a:lnTo>
                  <a:pt x="4211" y="364"/>
                </a:lnTo>
                <a:lnTo>
                  <a:pt x="4212" y="375"/>
                </a:lnTo>
                <a:lnTo>
                  <a:pt x="4212" y="364"/>
                </a:lnTo>
                <a:lnTo>
                  <a:pt x="4213" y="289"/>
                </a:lnTo>
                <a:lnTo>
                  <a:pt x="4213" y="184"/>
                </a:lnTo>
                <a:lnTo>
                  <a:pt x="4213" y="147"/>
                </a:lnTo>
                <a:lnTo>
                  <a:pt x="4213" y="157"/>
                </a:lnTo>
                <a:lnTo>
                  <a:pt x="4214" y="158"/>
                </a:lnTo>
                <a:lnTo>
                  <a:pt x="4214" y="152"/>
                </a:lnTo>
                <a:lnTo>
                  <a:pt x="4214" y="129"/>
                </a:lnTo>
                <a:lnTo>
                  <a:pt x="4215" y="128"/>
                </a:lnTo>
                <a:lnTo>
                  <a:pt x="4215" y="113"/>
                </a:lnTo>
                <a:lnTo>
                  <a:pt x="4215" y="139"/>
                </a:lnTo>
                <a:lnTo>
                  <a:pt x="4215" y="152"/>
                </a:lnTo>
                <a:lnTo>
                  <a:pt x="4216" y="169"/>
                </a:lnTo>
                <a:lnTo>
                  <a:pt x="4216" y="214"/>
                </a:lnTo>
                <a:lnTo>
                  <a:pt x="4217" y="278"/>
                </a:lnTo>
                <a:lnTo>
                  <a:pt x="4217" y="318"/>
                </a:lnTo>
                <a:lnTo>
                  <a:pt x="4217" y="313"/>
                </a:lnTo>
                <a:lnTo>
                  <a:pt x="4217" y="331"/>
                </a:lnTo>
                <a:lnTo>
                  <a:pt x="4218" y="323"/>
                </a:lnTo>
                <a:lnTo>
                  <a:pt x="4218" y="291"/>
                </a:lnTo>
                <a:lnTo>
                  <a:pt x="4218" y="293"/>
                </a:lnTo>
                <a:lnTo>
                  <a:pt x="4219" y="299"/>
                </a:lnTo>
                <a:lnTo>
                  <a:pt x="4219" y="291"/>
                </a:lnTo>
                <a:lnTo>
                  <a:pt x="4219" y="291"/>
                </a:lnTo>
                <a:lnTo>
                  <a:pt x="4219" y="305"/>
                </a:lnTo>
                <a:lnTo>
                  <a:pt x="4220" y="303"/>
                </a:lnTo>
                <a:lnTo>
                  <a:pt x="4220" y="306"/>
                </a:lnTo>
                <a:lnTo>
                  <a:pt x="4221" y="305"/>
                </a:lnTo>
                <a:lnTo>
                  <a:pt x="4221" y="275"/>
                </a:lnTo>
                <a:lnTo>
                  <a:pt x="4221" y="237"/>
                </a:lnTo>
                <a:lnTo>
                  <a:pt x="4221" y="220"/>
                </a:lnTo>
                <a:lnTo>
                  <a:pt x="4222" y="214"/>
                </a:lnTo>
                <a:lnTo>
                  <a:pt x="4222" y="188"/>
                </a:lnTo>
                <a:lnTo>
                  <a:pt x="4222" y="180"/>
                </a:lnTo>
                <a:lnTo>
                  <a:pt x="4222" y="195"/>
                </a:lnTo>
                <a:lnTo>
                  <a:pt x="4223" y="197"/>
                </a:lnTo>
                <a:lnTo>
                  <a:pt x="4223" y="210"/>
                </a:lnTo>
                <a:lnTo>
                  <a:pt x="4224" y="215"/>
                </a:lnTo>
                <a:lnTo>
                  <a:pt x="4224" y="225"/>
                </a:lnTo>
                <a:lnTo>
                  <a:pt x="4224" y="239"/>
                </a:lnTo>
                <a:lnTo>
                  <a:pt x="4225" y="225"/>
                </a:lnTo>
                <a:lnTo>
                  <a:pt x="4225" y="237"/>
                </a:lnTo>
                <a:lnTo>
                  <a:pt x="4225" y="240"/>
                </a:lnTo>
                <a:lnTo>
                  <a:pt x="4225" y="241"/>
                </a:lnTo>
                <a:lnTo>
                  <a:pt x="4226" y="263"/>
                </a:lnTo>
                <a:lnTo>
                  <a:pt x="4226" y="242"/>
                </a:lnTo>
                <a:lnTo>
                  <a:pt x="4226" y="243"/>
                </a:lnTo>
                <a:lnTo>
                  <a:pt x="4226" y="247"/>
                </a:lnTo>
                <a:lnTo>
                  <a:pt x="4227" y="225"/>
                </a:lnTo>
                <a:lnTo>
                  <a:pt x="4227" y="208"/>
                </a:lnTo>
                <a:lnTo>
                  <a:pt x="4228" y="190"/>
                </a:lnTo>
                <a:lnTo>
                  <a:pt x="4228" y="216"/>
                </a:lnTo>
                <a:lnTo>
                  <a:pt x="4228" y="220"/>
                </a:lnTo>
                <a:lnTo>
                  <a:pt x="4228" y="262"/>
                </a:lnTo>
                <a:lnTo>
                  <a:pt x="4229" y="298"/>
                </a:lnTo>
                <a:lnTo>
                  <a:pt x="4229" y="322"/>
                </a:lnTo>
                <a:lnTo>
                  <a:pt x="4229" y="337"/>
                </a:lnTo>
                <a:lnTo>
                  <a:pt x="4230" y="364"/>
                </a:lnTo>
                <a:lnTo>
                  <a:pt x="4230" y="361"/>
                </a:lnTo>
                <a:lnTo>
                  <a:pt x="4230" y="362"/>
                </a:lnTo>
                <a:lnTo>
                  <a:pt x="4230" y="398"/>
                </a:lnTo>
                <a:lnTo>
                  <a:pt x="4231" y="395"/>
                </a:lnTo>
                <a:lnTo>
                  <a:pt x="4231" y="388"/>
                </a:lnTo>
                <a:lnTo>
                  <a:pt x="4232" y="399"/>
                </a:lnTo>
                <a:lnTo>
                  <a:pt x="4232" y="394"/>
                </a:lnTo>
                <a:lnTo>
                  <a:pt x="4232" y="386"/>
                </a:lnTo>
                <a:lnTo>
                  <a:pt x="4232" y="384"/>
                </a:lnTo>
                <a:lnTo>
                  <a:pt x="4233" y="372"/>
                </a:lnTo>
                <a:lnTo>
                  <a:pt x="4233" y="385"/>
                </a:lnTo>
                <a:lnTo>
                  <a:pt x="4233" y="363"/>
                </a:lnTo>
                <a:lnTo>
                  <a:pt x="4234" y="367"/>
                </a:lnTo>
                <a:lnTo>
                  <a:pt x="4234" y="366"/>
                </a:lnTo>
                <a:lnTo>
                  <a:pt x="4234" y="339"/>
                </a:lnTo>
                <a:lnTo>
                  <a:pt x="4235" y="351"/>
                </a:lnTo>
                <a:lnTo>
                  <a:pt x="4235" y="386"/>
                </a:lnTo>
                <a:lnTo>
                  <a:pt x="4235" y="390"/>
                </a:lnTo>
                <a:lnTo>
                  <a:pt x="4236" y="392"/>
                </a:lnTo>
                <a:lnTo>
                  <a:pt x="4236" y="384"/>
                </a:lnTo>
                <a:lnTo>
                  <a:pt x="4236" y="384"/>
                </a:lnTo>
                <a:lnTo>
                  <a:pt x="4236" y="382"/>
                </a:lnTo>
                <a:lnTo>
                  <a:pt x="4237" y="380"/>
                </a:lnTo>
                <a:lnTo>
                  <a:pt x="4237" y="353"/>
                </a:lnTo>
                <a:lnTo>
                  <a:pt x="4237" y="334"/>
                </a:lnTo>
                <a:lnTo>
                  <a:pt x="4237" y="273"/>
                </a:lnTo>
                <a:lnTo>
                  <a:pt x="4238" y="241"/>
                </a:lnTo>
                <a:lnTo>
                  <a:pt x="4238" y="228"/>
                </a:lnTo>
                <a:lnTo>
                  <a:pt x="4239" y="227"/>
                </a:lnTo>
                <a:lnTo>
                  <a:pt x="4239" y="221"/>
                </a:lnTo>
                <a:lnTo>
                  <a:pt x="4239" y="211"/>
                </a:lnTo>
                <a:lnTo>
                  <a:pt x="4239" y="228"/>
                </a:lnTo>
                <a:lnTo>
                  <a:pt x="4240" y="224"/>
                </a:lnTo>
                <a:lnTo>
                  <a:pt x="4240" y="215"/>
                </a:lnTo>
                <a:lnTo>
                  <a:pt x="4240" y="226"/>
                </a:lnTo>
                <a:lnTo>
                  <a:pt x="4241" y="202"/>
                </a:lnTo>
                <a:lnTo>
                  <a:pt x="4241" y="236"/>
                </a:lnTo>
                <a:lnTo>
                  <a:pt x="4241" y="215"/>
                </a:lnTo>
                <a:lnTo>
                  <a:pt x="4241" y="221"/>
                </a:lnTo>
                <a:lnTo>
                  <a:pt x="4242" y="228"/>
                </a:lnTo>
                <a:lnTo>
                  <a:pt x="4242" y="242"/>
                </a:lnTo>
                <a:lnTo>
                  <a:pt x="4243" y="221"/>
                </a:lnTo>
                <a:lnTo>
                  <a:pt x="4243" y="211"/>
                </a:lnTo>
                <a:lnTo>
                  <a:pt x="4243" y="212"/>
                </a:lnTo>
                <a:lnTo>
                  <a:pt x="4243" y="210"/>
                </a:lnTo>
                <a:lnTo>
                  <a:pt x="4244" y="190"/>
                </a:lnTo>
                <a:lnTo>
                  <a:pt x="4244" y="239"/>
                </a:lnTo>
                <a:lnTo>
                  <a:pt x="4244" y="276"/>
                </a:lnTo>
                <a:lnTo>
                  <a:pt x="4245" y="311"/>
                </a:lnTo>
                <a:lnTo>
                  <a:pt x="4245" y="344"/>
                </a:lnTo>
                <a:lnTo>
                  <a:pt x="4245" y="342"/>
                </a:lnTo>
                <a:lnTo>
                  <a:pt x="4246" y="345"/>
                </a:lnTo>
                <a:lnTo>
                  <a:pt x="4246" y="351"/>
                </a:lnTo>
                <a:lnTo>
                  <a:pt x="4246" y="377"/>
                </a:lnTo>
                <a:lnTo>
                  <a:pt x="4247" y="376"/>
                </a:lnTo>
                <a:lnTo>
                  <a:pt x="4247" y="358"/>
                </a:lnTo>
                <a:lnTo>
                  <a:pt x="4247" y="280"/>
                </a:lnTo>
                <a:lnTo>
                  <a:pt x="4247" y="258"/>
                </a:lnTo>
                <a:lnTo>
                  <a:pt x="4248" y="246"/>
                </a:lnTo>
                <a:lnTo>
                  <a:pt x="4248" y="259"/>
                </a:lnTo>
                <a:lnTo>
                  <a:pt x="4248" y="267"/>
                </a:lnTo>
                <a:lnTo>
                  <a:pt x="4249" y="254"/>
                </a:lnTo>
                <a:lnTo>
                  <a:pt x="4249" y="275"/>
                </a:lnTo>
                <a:lnTo>
                  <a:pt x="4249" y="266"/>
                </a:lnTo>
                <a:lnTo>
                  <a:pt x="4250" y="258"/>
                </a:lnTo>
                <a:lnTo>
                  <a:pt x="4250" y="262"/>
                </a:lnTo>
                <a:lnTo>
                  <a:pt x="4250" y="269"/>
                </a:lnTo>
                <a:lnTo>
                  <a:pt x="4251" y="271"/>
                </a:lnTo>
                <a:lnTo>
                  <a:pt x="4251" y="281"/>
                </a:lnTo>
                <a:lnTo>
                  <a:pt x="4251" y="277"/>
                </a:lnTo>
                <a:lnTo>
                  <a:pt x="4251" y="286"/>
                </a:lnTo>
                <a:lnTo>
                  <a:pt x="4252" y="264"/>
                </a:lnTo>
                <a:lnTo>
                  <a:pt x="4252" y="249"/>
                </a:lnTo>
                <a:lnTo>
                  <a:pt x="4253" y="255"/>
                </a:lnTo>
                <a:lnTo>
                  <a:pt x="4253" y="270"/>
                </a:lnTo>
                <a:lnTo>
                  <a:pt x="4253" y="312"/>
                </a:lnTo>
                <a:lnTo>
                  <a:pt x="4253" y="299"/>
                </a:lnTo>
                <a:lnTo>
                  <a:pt x="4254" y="272"/>
                </a:lnTo>
                <a:lnTo>
                  <a:pt x="4254" y="281"/>
                </a:lnTo>
                <a:lnTo>
                  <a:pt x="4254" y="278"/>
                </a:lnTo>
                <a:lnTo>
                  <a:pt x="4254" y="274"/>
                </a:lnTo>
                <a:lnTo>
                  <a:pt x="4255" y="262"/>
                </a:lnTo>
                <a:lnTo>
                  <a:pt x="4255" y="268"/>
                </a:lnTo>
                <a:lnTo>
                  <a:pt x="4255" y="271"/>
                </a:lnTo>
                <a:lnTo>
                  <a:pt x="4256" y="239"/>
                </a:lnTo>
                <a:lnTo>
                  <a:pt x="4256" y="244"/>
                </a:lnTo>
                <a:lnTo>
                  <a:pt x="4256" y="254"/>
                </a:lnTo>
                <a:lnTo>
                  <a:pt x="4257" y="240"/>
                </a:lnTo>
                <a:lnTo>
                  <a:pt x="4257" y="222"/>
                </a:lnTo>
                <a:lnTo>
                  <a:pt x="4257" y="198"/>
                </a:lnTo>
                <a:lnTo>
                  <a:pt x="4258" y="234"/>
                </a:lnTo>
                <a:lnTo>
                  <a:pt x="4258" y="225"/>
                </a:lnTo>
                <a:lnTo>
                  <a:pt x="4258" y="216"/>
                </a:lnTo>
                <a:lnTo>
                  <a:pt x="4258" y="197"/>
                </a:lnTo>
                <a:lnTo>
                  <a:pt x="4259" y="186"/>
                </a:lnTo>
                <a:lnTo>
                  <a:pt x="4259" y="165"/>
                </a:lnTo>
                <a:lnTo>
                  <a:pt x="4259" y="175"/>
                </a:lnTo>
                <a:lnTo>
                  <a:pt x="4260" y="187"/>
                </a:lnTo>
                <a:lnTo>
                  <a:pt x="4260" y="185"/>
                </a:lnTo>
                <a:lnTo>
                  <a:pt x="4260" y="208"/>
                </a:lnTo>
                <a:lnTo>
                  <a:pt x="4261" y="221"/>
                </a:lnTo>
                <a:lnTo>
                  <a:pt x="4261" y="258"/>
                </a:lnTo>
                <a:lnTo>
                  <a:pt x="4261" y="266"/>
                </a:lnTo>
                <a:lnTo>
                  <a:pt x="4262" y="264"/>
                </a:lnTo>
                <a:lnTo>
                  <a:pt x="4262" y="276"/>
                </a:lnTo>
                <a:lnTo>
                  <a:pt x="4262" y="277"/>
                </a:lnTo>
                <a:lnTo>
                  <a:pt x="4262" y="295"/>
                </a:lnTo>
                <a:lnTo>
                  <a:pt x="4263" y="297"/>
                </a:lnTo>
                <a:lnTo>
                  <a:pt x="4263" y="344"/>
                </a:lnTo>
                <a:lnTo>
                  <a:pt x="4264" y="342"/>
                </a:lnTo>
                <a:lnTo>
                  <a:pt x="4264" y="350"/>
                </a:lnTo>
                <a:lnTo>
                  <a:pt x="4264" y="344"/>
                </a:lnTo>
                <a:lnTo>
                  <a:pt x="4264" y="345"/>
                </a:lnTo>
                <a:lnTo>
                  <a:pt x="4265" y="345"/>
                </a:lnTo>
                <a:lnTo>
                  <a:pt x="4265" y="344"/>
                </a:lnTo>
                <a:lnTo>
                  <a:pt x="4265" y="350"/>
                </a:lnTo>
                <a:lnTo>
                  <a:pt x="4266" y="368"/>
                </a:lnTo>
                <a:lnTo>
                  <a:pt x="4266" y="336"/>
                </a:lnTo>
                <a:lnTo>
                  <a:pt x="4266" y="344"/>
                </a:lnTo>
                <a:lnTo>
                  <a:pt x="4266" y="347"/>
                </a:lnTo>
                <a:lnTo>
                  <a:pt x="4267" y="357"/>
                </a:lnTo>
                <a:lnTo>
                  <a:pt x="4267" y="369"/>
                </a:lnTo>
                <a:lnTo>
                  <a:pt x="4268" y="345"/>
                </a:lnTo>
                <a:lnTo>
                  <a:pt x="4268" y="371"/>
                </a:lnTo>
                <a:lnTo>
                  <a:pt x="4268" y="346"/>
                </a:lnTo>
                <a:lnTo>
                  <a:pt x="4268" y="336"/>
                </a:lnTo>
                <a:lnTo>
                  <a:pt x="4269" y="293"/>
                </a:lnTo>
                <a:lnTo>
                  <a:pt x="4269" y="290"/>
                </a:lnTo>
                <a:lnTo>
                  <a:pt x="4269" y="312"/>
                </a:lnTo>
                <a:lnTo>
                  <a:pt x="4269" y="314"/>
                </a:lnTo>
                <a:lnTo>
                  <a:pt x="4270" y="316"/>
                </a:lnTo>
                <a:lnTo>
                  <a:pt x="4270" y="328"/>
                </a:lnTo>
                <a:lnTo>
                  <a:pt x="4270" y="319"/>
                </a:lnTo>
                <a:lnTo>
                  <a:pt x="4271" y="318"/>
                </a:lnTo>
                <a:lnTo>
                  <a:pt x="4271" y="329"/>
                </a:lnTo>
                <a:lnTo>
                  <a:pt x="4271" y="317"/>
                </a:lnTo>
                <a:lnTo>
                  <a:pt x="4272" y="300"/>
                </a:lnTo>
                <a:lnTo>
                  <a:pt x="4272" y="292"/>
                </a:lnTo>
                <a:lnTo>
                  <a:pt x="4272" y="312"/>
                </a:lnTo>
                <a:lnTo>
                  <a:pt x="4273" y="301"/>
                </a:lnTo>
                <a:lnTo>
                  <a:pt x="4273" y="303"/>
                </a:lnTo>
                <a:lnTo>
                  <a:pt x="4273" y="327"/>
                </a:lnTo>
                <a:lnTo>
                  <a:pt x="4273" y="309"/>
                </a:lnTo>
                <a:lnTo>
                  <a:pt x="4274" y="312"/>
                </a:lnTo>
                <a:lnTo>
                  <a:pt x="4274" y="309"/>
                </a:lnTo>
                <a:lnTo>
                  <a:pt x="4275" y="305"/>
                </a:lnTo>
                <a:lnTo>
                  <a:pt x="4275" y="323"/>
                </a:lnTo>
                <a:lnTo>
                  <a:pt x="4275" y="303"/>
                </a:lnTo>
                <a:lnTo>
                  <a:pt x="4275" y="301"/>
                </a:lnTo>
                <a:lnTo>
                  <a:pt x="4276" y="287"/>
                </a:lnTo>
                <a:lnTo>
                  <a:pt x="4276" y="282"/>
                </a:lnTo>
                <a:lnTo>
                  <a:pt x="4276" y="266"/>
                </a:lnTo>
                <a:lnTo>
                  <a:pt x="4277" y="277"/>
                </a:lnTo>
                <a:lnTo>
                  <a:pt x="4277" y="270"/>
                </a:lnTo>
                <a:lnTo>
                  <a:pt x="4277" y="255"/>
                </a:lnTo>
                <a:lnTo>
                  <a:pt x="4277" y="274"/>
                </a:lnTo>
                <a:lnTo>
                  <a:pt x="4278" y="256"/>
                </a:lnTo>
                <a:lnTo>
                  <a:pt x="4278" y="266"/>
                </a:lnTo>
                <a:lnTo>
                  <a:pt x="4279" y="255"/>
                </a:lnTo>
                <a:lnTo>
                  <a:pt x="4279" y="244"/>
                </a:lnTo>
                <a:lnTo>
                  <a:pt x="4279" y="260"/>
                </a:lnTo>
                <a:lnTo>
                  <a:pt x="4279" y="247"/>
                </a:lnTo>
                <a:lnTo>
                  <a:pt x="4280" y="256"/>
                </a:lnTo>
                <a:lnTo>
                  <a:pt x="4280" y="249"/>
                </a:lnTo>
                <a:lnTo>
                  <a:pt x="4280" y="261"/>
                </a:lnTo>
                <a:lnTo>
                  <a:pt x="4280" y="254"/>
                </a:lnTo>
                <a:lnTo>
                  <a:pt x="4281" y="266"/>
                </a:lnTo>
                <a:lnTo>
                  <a:pt x="4281" y="254"/>
                </a:lnTo>
                <a:lnTo>
                  <a:pt x="4281" y="265"/>
                </a:lnTo>
                <a:lnTo>
                  <a:pt x="4282" y="236"/>
                </a:lnTo>
                <a:lnTo>
                  <a:pt x="4282" y="230"/>
                </a:lnTo>
                <a:lnTo>
                  <a:pt x="4282" y="227"/>
                </a:lnTo>
                <a:lnTo>
                  <a:pt x="4283" y="246"/>
                </a:lnTo>
                <a:lnTo>
                  <a:pt x="4283" y="247"/>
                </a:lnTo>
                <a:lnTo>
                  <a:pt x="4283" y="238"/>
                </a:lnTo>
                <a:lnTo>
                  <a:pt x="4284" y="236"/>
                </a:lnTo>
                <a:lnTo>
                  <a:pt x="4284" y="217"/>
                </a:lnTo>
                <a:lnTo>
                  <a:pt x="4284" y="254"/>
                </a:lnTo>
                <a:lnTo>
                  <a:pt x="4284" y="270"/>
                </a:lnTo>
                <a:lnTo>
                  <a:pt x="4285" y="263"/>
                </a:lnTo>
                <a:lnTo>
                  <a:pt x="4285" y="289"/>
                </a:lnTo>
                <a:lnTo>
                  <a:pt x="4286" y="309"/>
                </a:lnTo>
                <a:lnTo>
                  <a:pt x="4286" y="325"/>
                </a:lnTo>
                <a:lnTo>
                  <a:pt x="4286" y="315"/>
                </a:lnTo>
                <a:lnTo>
                  <a:pt x="4286" y="309"/>
                </a:lnTo>
                <a:lnTo>
                  <a:pt x="4287" y="308"/>
                </a:lnTo>
                <a:lnTo>
                  <a:pt x="4287" y="286"/>
                </a:lnTo>
                <a:lnTo>
                  <a:pt x="4287" y="289"/>
                </a:lnTo>
                <a:lnTo>
                  <a:pt x="4288" y="295"/>
                </a:lnTo>
                <a:lnTo>
                  <a:pt x="4288" y="295"/>
                </a:lnTo>
                <a:lnTo>
                  <a:pt x="4288" y="286"/>
                </a:lnTo>
                <a:lnTo>
                  <a:pt x="4288" y="285"/>
                </a:lnTo>
                <a:lnTo>
                  <a:pt x="4289" y="287"/>
                </a:lnTo>
                <a:lnTo>
                  <a:pt x="4289" y="295"/>
                </a:lnTo>
                <a:lnTo>
                  <a:pt x="4290" y="289"/>
                </a:lnTo>
                <a:lnTo>
                  <a:pt x="4290" y="283"/>
                </a:lnTo>
                <a:lnTo>
                  <a:pt x="4290" y="290"/>
                </a:lnTo>
                <a:lnTo>
                  <a:pt x="4290" y="264"/>
                </a:lnTo>
                <a:lnTo>
                  <a:pt x="4291" y="290"/>
                </a:lnTo>
                <a:lnTo>
                  <a:pt x="4291" y="265"/>
                </a:lnTo>
                <a:lnTo>
                  <a:pt x="4291" y="270"/>
                </a:lnTo>
                <a:lnTo>
                  <a:pt x="4292" y="261"/>
                </a:lnTo>
                <a:lnTo>
                  <a:pt x="4292" y="267"/>
                </a:lnTo>
                <a:lnTo>
                  <a:pt x="4292" y="246"/>
                </a:lnTo>
                <a:lnTo>
                  <a:pt x="4292" y="238"/>
                </a:lnTo>
                <a:lnTo>
                  <a:pt x="4293" y="246"/>
                </a:lnTo>
                <a:lnTo>
                  <a:pt x="4293" y="251"/>
                </a:lnTo>
                <a:lnTo>
                  <a:pt x="4294" y="264"/>
                </a:lnTo>
                <a:lnTo>
                  <a:pt x="4294" y="263"/>
                </a:lnTo>
                <a:lnTo>
                  <a:pt x="4294" y="263"/>
                </a:lnTo>
                <a:lnTo>
                  <a:pt x="4294" y="275"/>
                </a:lnTo>
                <a:lnTo>
                  <a:pt x="4295" y="285"/>
                </a:lnTo>
                <a:lnTo>
                  <a:pt x="4295" y="285"/>
                </a:lnTo>
                <a:lnTo>
                  <a:pt x="4295" y="271"/>
                </a:lnTo>
                <a:lnTo>
                  <a:pt x="4295" y="262"/>
                </a:lnTo>
                <a:lnTo>
                  <a:pt x="4296" y="265"/>
                </a:lnTo>
                <a:lnTo>
                  <a:pt x="4296" y="301"/>
                </a:lnTo>
                <a:lnTo>
                  <a:pt x="4297" y="281"/>
                </a:lnTo>
                <a:lnTo>
                  <a:pt x="4297" y="270"/>
                </a:lnTo>
                <a:lnTo>
                  <a:pt x="4297" y="284"/>
                </a:lnTo>
                <a:lnTo>
                  <a:pt x="4297" y="280"/>
                </a:lnTo>
                <a:lnTo>
                  <a:pt x="4298" y="285"/>
                </a:lnTo>
                <a:lnTo>
                  <a:pt x="4298" y="280"/>
                </a:lnTo>
                <a:lnTo>
                  <a:pt x="4298" y="254"/>
                </a:lnTo>
                <a:lnTo>
                  <a:pt x="4299" y="267"/>
                </a:lnTo>
                <a:lnTo>
                  <a:pt x="4299" y="268"/>
                </a:lnTo>
                <a:lnTo>
                  <a:pt x="4299" y="269"/>
                </a:lnTo>
                <a:lnTo>
                  <a:pt x="4299" y="278"/>
                </a:lnTo>
                <a:lnTo>
                  <a:pt x="4300" y="253"/>
                </a:lnTo>
                <a:lnTo>
                  <a:pt x="4300" y="269"/>
                </a:lnTo>
                <a:lnTo>
                  <a:pt x="4301" y="266"/>
                </a:lnTo>
                <a:lnTo>
                  <a:pt x="4301" y="266"/>
                </a:lnTo>
                <a:lnTo>
                  <a:pt x="4301" y="281"/>
                </a:lnTo>
                <a:lnTo>
                  <a:pt x="4301" y="283"/>
                </a:lnTo>
                <a:lnTo>
                  <a:pt x="4302" y="259"/>
                </a:lnTo>
                <a:lnTo>
                  <a:pt x="4302" y="267"/>
                </a:lnTo>
                <a:lnTo>
                  <a:pt x="4302" y="265"/>
                </a:lnTo>
                <a:lnTo>
                  <a:pt x="4303" y="255"/>
                </a:lnTo>
                <a:lnTo>
                  <a:pt x="4303" y="266"/>
                </a:lnTo>
                <a:lnTo>
                  <a:pt x="4303" y="261"/>
                </a:lnTo>
                <a:lnTo>
                  <a:pt x="4303" y="284"/>
                </a:lnTo>
                <a:lnTo>
                  <a:pt x="4304" y="261"/>
                </a:lnTo>
                <a:lnTo>
                  <a:pt x="4304" y="271"/>
                </a:lnTo>
                <a:lnTo>
                  <a:pt x="4305" y="252"/>
                </a:lnTo>
                <a:lnTo>
                  <a:pt x="4305" y="260"/>
                </a:lnTo>
                <a:lnTo>
                  <a:pt x="4305" y="242"/>
                </a:lnTo>
                <a:lnTo>
                  <a:pt x="4305" y="251"/>
                </a:lnTo>
                <a:lnTo>
                  <a:pt x="4306" y="239"/>
                </a:lnTo>
                <a:lnTo>
                  <a:pt x="4306" y="245"/>
                </a:lnTo>
                <a:lnTo>
                  <a:pt x="4306" y="245"/>
                </a:lnTo>
                <a:lnTo>
                  <a:pt x="4307" y="252"/>
                </a:lnTo>
                <a:lnTo>
                  <a:pt x="4307" y="259"/>
                </a:lnTo>
                <a:lnTo>
                  <a:pt x="4307" y="236"/>
                </a:lnTo>
                <a:lnTo>
                  <a:pt x="4308" y="244"/>
                </a:lnTo>
                <a:lnTo>
                  <a:pt x="4308" y="241"/>
                </a:lnTo>
                <a:lnTo>
                  <a:pt x="4308" y="255"/>
                </a:lnTo>
                <a:lnTo>
                  <a:pt x="4309" y="246"/>
                </a:lnTo>
                <a:lnTo>
                  <a:pt x="4309" y="259"/>
                </a:lnTo>
                <a:lnTo>
                  <a:pt x="4309" y="248"/>
                </a:lnTo>
                <a:lnTo>
                  <a:pt x="4309" y="236"/>
                </a:lnTo>
                <a:lnTo>
                  <a:pt x="4310" y="232"/>
                </a:lnTo>
                <a:lnTo>
                  <a:pt x="4310" y="254"/>
                </a:lnTo>
                <a:lnTo>
                  <a:pt x="4310" y="290"/>
                </a:lnTo>
                <a:lnTo>
                  <a:pt x="4310" y="291"/>
                </a:lnTo>
                <a:lnTo>
                  <a:pt x="4311" y="321"/>
                </a:lnTo>
                <a:lnTo>
                  <a:pt x="4311" y="349"/>
                </a:lnTo>
                <a:lnTo>
                  <a:pt x="4312" y="342"/>
                </a:lnTo>
                <a:lnTo>
                  <a:pt x="4312" y="322"/>
                </a:lnTo>
                <a:lnTo>
                  <a:pt x="4312" y="328"/>
                </a:lnTo>
                <a:lnTo>
                  <a:pt x="4312" y="324"/>
                </a:lnTo>
                <a:lnTo>
                  <a:pt x="4313" y="323"/>
                </a:lnTo>
                <a:lnTo>
                  <a:pt x="4313" y="344"/>
                </a:lnTo>
                <a:lnTo>
                  <a:pt x="4313" y="332"/>
                </a:lnTo>
                <a:lnTo>
                  <a:pt x="4314" y="312"/>
                </a:lnTo>
                <a:lnTo>
                  <a:pt x="4314" y="328"/>
                </a:lnTo>
                <a:lnTo>
                  <a:pt x="4314" y="311"/>
                </a:lnTo>
                <a:lnTo>
                  <a:pt x="4315" y="302"/>
                </a:lnTo>
                <a:lnTo>
                  <a:pt x="4315" y="320"/>
                </a:lnTo>
                <a:lnTo>
                  <a:pt x="4315" y="319"/>
                </a:lnTo>
                <a:lnTo>
                  <a:pt x="4316" y="331"/>
                </a:lnTo>
                <a:lnTo>
                  <a:pt x="4316" y="309"/>
                </a:lnTo>
                <a:lnTo>
                  <a:pt x="4316" y="319"/>
                </a:lnTo>
                <a:lnTo>
                  <a:pt x="4316" y="319"/>
                </a:lnTo>
                <a:lnTo>
                  <a:pt x="4317" y="304"/>
                </a:lnTo>
                <a:lnTo>
                  <a:pt x="4317" y="322"/>
                </a:lnTo>
                <a:lnTo>
                  <a:pt x="4317" y="312"/>
                </a:lnTo>
                <a:lnTo>
                  <a:pt x="4318" y="319"/>
                </a:lnTo>
                <a:lnTo>
                  <a:pt x="4318" y="304"/>
                </a:lnTo>
                <a:lnTo>
                  <a:pt x="4318" y="323"/>
                </a:lnTo>
                <a:lnTo>
                  <a:pt x="4319" y="329"/>
                </a:lnTo>
                <a:lnTo>
                  <a:pt x="4319" y="314"/>
                </a:lnTo>
                <a:lnTo>
                  <a:pt x="4319" y="331"/>
                </a:lnTo>
                <a:lnTo>
                  <a:pt x="4320" y="325"/>
                </a:lnTo>
                <a:lnTo>
                  <a:pt x="4320" y="331"/>
                </a:lnTo>
                <a:lnTo>
                  <a:pt x="4320" y="318"/>
                </a:lnTo>
                <a:lnTo>
                  <a:pt x="4320" y="311"/>
                </a:lnTo>
                <a:lnTo>
                  <a:pt x="4321" y="297"/>
                </a:lnTo>
                <a:lnTo>
                  <a:pt x="4321" y="305"/>
                </a:lnTo>
                <a:lnTo>
                  <a:pt x="4321" y="285"/>
                </a:lnTo>
                <a:lnTo>
                  <a:pt x="4321" y="269"/>
                </a:lnTo>
                <a:lnTo>
                  <a:pt x="4322" y="273"/>
                </a:lnTo>
                <a:lnTo>
                  <a:pt x="4322" y="270"/>
                </a:lnTo>
                <a:lnTo>
                  <a:pt x="4323" y="270"/>
                </a:lnTo>
                <a:lnTo>
                  <a:pt x="4323" y="265"/>
                </a:lnTo>
                <a:lnTo>
                  <a:pt x="4323" y="270"/>
                </a:lnTo>
                <a:lnTo>
                  <a:pt x="4323" y="280"/>
                </a:lnTo>
                <a:lnTo>
                  <a:pt x="4324" y="283"/>
                </a:lnTo>
                <a:lnTo>
                  <a:pt x="4324" y="264"/>
                </a:lnTo>
                <a:lnTo>
                  <a:pt x="4324" y="282"/>
                </a:lnTo>
                <a:lnTo>
                  <a:pt x="4325" y="266"/>
                </a:lnTo>
                <a:lnTo>
                  <a:pt x="4325" y="265"/>
                </a:lnTo>
                <a:lnTo>
                  <a:pt x="4325" y="266"/>
                </a:lnTo>
                <a:lnTo>
                  <a:pt x="4326" y="280"/>
                </a:lnTo>
                <a:lnTo>
                  <a:pt x="4326" y="269"/>
                </a:lnTo>
                <a:lnTo>
                  <a:pt x="4326" y="264"/>
                </a:lnTo>
                <a:lnTo>
                  <a:pt x="4327" y="275"/>
                </a:lnTo>
                <a:lnTo>
                  <a:pt x="4327" y="276"/>
                </a:lnTo>
                <a:lnTo>
                  <a:pt x="4327" y="260"/>
                </a:lnTo>
                <a:lnTo>
                  <a:pt x="4327" y="271"/>
                </a:lnTo>
                <a:lnTo>
                  <a:pt x="4328" y="281"/>
                </a:lnTo>
                <a:lnTo>
                  <a:pt x="4328" y="284"/>
                </a:lnTo>
                <a:lnTo>
                  <a:pt x="4328" y="291"/>
                </a:lnTo>
                <a:lnTo>
                  <a:pt x="4329" y="287"/>
                </a:lnTo>
                <a:lnTo>
                  <a:pt x="4329" y="295"/>
                </a:lnTo>
                <a:lnTo>
                  <a:pt x="4329" y="309"/>
                </a:lnTo>
                <a:lnTo>
                  <a:pt x="4330" y="323"/>
                </a:lnTo>
                <a:lnTo>
                  <a:pt x="4330" y="315"/>
                </a:lnTo>
                <a:lnTo>
                  <a:pt x="4330" y="329"/>
                </a:lnTo>
                <a:lnTo>
                  <a:pt x="4331" y="326"/>
                </a:lnTo>
                <a:lnTo>
                  <a:pt x="4331" y="310"/>
                </a:lnTo>
                <a:lnTo>
                  <a:pt x="4331" y="292"/>
                </a:lnTo>
                <a:lnTo>
                  <a:pt x="4331" y="325"/>
                </a:lnTo>
                <a:lnTo>
                  <a:pt x="4332" y="325"/>
                </a:lnTo>
                <a:lnTo>
                  <a:pt x="4332" y="313"/>
                </a:lnTo>
                <a:lnTo>
                  <a:pt x="4332" y="326"/>
                </a:lnTo>
                <a:lnTo>
                  <a:pt x="4333" y="324"/>
                </a:lnTo>
                <a:lnTo>
                  <a:pt x="4333" y="309"/>
                </a:lnTo>
                <a:lnTo>
                  <a:pt x="4333" y="300"/>
                </a:lnTo>
                <a:lnTo>
                  <a:pt x="4334" y="311"/>
                </a:lnTo>
                <a:lnTo>
                  <a:pt x="4334" y="309"/>
                </a:lnTo>
                <a:lnTo>
                  <a:pt x="4334" y="295"/>
                </a:lnTo>
                <a:lnTo>
                  <a:pt x="4335" y="291"/>
                </a:lnTo>
                <a:lnTo>
                  <a:pt x="4335" y="311"/>
                </a:lnTo>
                <a:lnTo>
                  <a:pt x="4335" y="295"/>
                </a:lnTo>
                <a:lnTo>
                  <a:pt x="4335" y="298"/>
                </a:lnTo>
                <a:lnTo>
                  <a:pt x="4336" y="303"/>
                </a:lnTo>
                <a:lnTo>
                  <a:pt x="4336" y="309"/>
                </a:lnTo>
                <a:lnTo>
                  <a:pt x="4337" y="318"/>
                </a:lnTo>
                <a:lnTo>
                  <a:pt x="4337" y="340"/>
                </a:lnTo>
                <a:lnTo>
                  <a:pt x="4337" y="334"/>
                </a:lnTo>
                <a:lnTo>
                  <a:pt x="4337" y="316"/>
                </a:lnTo>
                <a:lnTo>
                  <a:pt x="4338" y="318"/>
                </a:lnTo>
                <a:lnTo>
                  <a:pt x="4338" y="303"/>
                </a:lnTo>
                <a:lnTo>
                  <a:pt x="4338" y="294"/>
                </a:lnTo>
                <a:lnTo>
                  <a:pt x="4338" y="287"/>
                </a:lnTo>
                <a:lnTo>
                  <a:pt x="4339" y="286"/>
                </a:lnTo>
                <a:lnTo>
                  <a:pt x="4339" y="263"/>
                </a:lnTo>
                <a:lnTo>
                  <a:pt x="4339" y="262"/>
                </a:lnTo>
                <a:lnTo>
                  <a:pt x="4340" y="264"/>
                </a:lnTo>
                <a:lnTo>
                  <a:pt x="4340" y="269"/>
                </a:lnTo>
                <a:lnTo>
                  <a:pt x="4340" y="263"/>
                </a:lnTo>
                <a:lnTo>
                  <a:pt x="4341" y="258"/>
                </a:lnTo>
                <a:lnTo>
                  <a:pt x="4341" y="260"/>
                </a:lnTo>
                <a:lnTo>
                  <a:pt x="4341" y="270"/>
                </a:lnTo>
                <a:lnTo>
                  <a:pt x="4342" y="272"/>
                </a:lnTo>
                <a:lnTo>
                  <a:pt x="4342" y="246"/>
                </a:lnTo>
                <a:lnTo>
                  <a:pt x="4342" y="272"/>
                </a:lnTo>
                <a:lnTo>
                  <a:pt x="4342" y="257"/>
                </a:lnTo>
                <a:lnTo>
                  <a:pt x="4343" y="278"/>
                </a:lnTo>
                <a:lnTo>
                  <a:pt x="4343" y="264"/>
                </a:lnTo>
                <a:lnTo>
                  <a:pt x="4343" y="286"/>
                </a:lnTo>
                <a:lnTo>
                  <a:pt x="4344" y="294"/>
                </a:lnTo>
                <a:lnTo>
                  <a:pt x="4344" y="280"/>
                </a:lnTo>
                <a:lnTo>
                  <a:pt x="4344" y="266"/>
                </a:lnTo>
                <a:lnTo>
                  <a:pt x="4345" y="258"/>
                </a:lnTo>
                <a:lnTo>
                  <a:pt x="4345" y="270"/>
                </a:lnTo>
                <a:lnTo>
                  <a:pt x="4345" y="289"/>
                </a:lnTo>
                <a:lnTo>
                  <a:pt x="4346" y="300"/>
                </a:lnTo>
                <a:lnTo>
                  <a:pt x="4346" y="271"/>
                </a:lnTo>
                <a:lnTo>
                  <a:pt x="4346" y="262"/>
                </a:lnTo>
                <a:lnTo>
                  <a:pt x="4346" y="262"/>
                </a:lnTo>
                <a:lnTo>
                  <a:pt x="4347" y="273"/>
                </a:lnTo>
                <a:lnTo>
                  <a:pt x="4347" y="278"/>
                </a:lnTo>
                <a:lnTo>
                  <a:pt x="4348" y="296"/>
                </a:lnTo>
                <a:lnTo>
                  <a:pt x="4348" y="301"/>
                </a:lnTo>
                <a:lnTo>
                  <a:pt x="4348" y="291"/>
                </a:lnTo>
                <a:lnTo>
                  <a:pt x="4348" y="271"/>
                </a:lnTo>
                <a:lnTo>
                  <a:pt x="4349" y="278"/>
                </a:lnTo>
                <a:lnTo>
                  <a:pt x="4349" y="277"/>
                </a:lnTo>
                <a:lnTo>
                  <a:pt x="4349" y="264"/>
                </a:lnTo>
                <a:lnTo>
                  <a:pt x="4350" y="277"/>
                </a:lnTo>
                <a:lnTo>
                  <a:pt x="4350" y="261"/>
                </a:lnTo>
                <a:lnTo>
                  <a:pt x="4350" y="295"/>
                </a:lnTo>
                <a:lnTo>
                  <a:pt x="4350" y="270"/>
                </a:lnTo>
                <a:lnTo>
                  <a:pt x="4351" y="282"/>
                </a:lnTo>
                <a:lnTo>
                  <a:pt x="4351" y="272"/>
                </a:lnTo>
                <a:lnTo>
                  <a:pt x="4352" y="285"/>
                </a:lnTo>
                <a:lnTo>
                  <a:pt x="4352" y="291"/>
                </a:lnTo>
                <a:lnTo>
                  <a:pt x="4352" y="298"/>
                </a:lnTo>
                <a:lnTo>
                  <a:pt x="4352" y="245"/>
                </a:lnTo>
                <a:lnTo>
                  <a:pt x="4353" y="250"/>
                </a:lnTo>
                <a:lnTo>
                  <a:pt x="4353" y="266"/>
                </a:lnTo>
                <a:lnTo>
                  <a:pt x="4353" y="271"/>
                </a:lnTo>
                <a:lnTo>
                  <a:pt x="4353" y="233"/>
                </a:lnTo>
                <a:lnTo>
                  <a:pt x="4354" y="260"/>
                </a:lnTo>
                <a:lnTo>
                  <a:pt x="4354" y="283"/>
                </a:lnTo>
                <a:lnTo>
                  <a:pt x="4354" y="297"/>
                </a:lnTo>
                <a:lnTo>
                  <a:pt x="4355" y="301"/>
                </a:lnTo>
                <a:lnTo>
                  <a:pt x="4355" y="285"/>
                </a:lnTo>
                <a:lnTo>
                  <a:pt x="4355" y="312"/>
                </a:lnTo>
                <a:lnTo>
                  <a:pt x="4356" y="320"/>
                </a:lnTo>
                <a:lnTo>
                  <a:pt x="4356" y="312"/>
                </a:lnTo>
                <a:lnTo>
                  <a:pt x="4356" y="297"/>
                </a:lnTo>
                <a:lnTo>
                  <a:pt x="4357" y="288"/>
                </a:lnTo>
                <a:lnTo>
                  <a:pt x="4357" y="302"/>
                </a:lnTo>
                <a:lnTo>
                  <a:pt x="4357" y="283"/>
                </a:lnTo>
                <a:lnTo>
                  <a:pt x="4357" y="270"/>
                </a:lnTo>
                <a:lnTo>
                  <a:pt x="4358" y="289"/>
                </a:lnTo>
                <a:lnTo>
                  <a:pt x="4358" y="285"/>
                </a:lnTo>
                <a:lnTo>
                  <a:pt x="4359" y="286"/>
                </a:lnTo>
                <a:lnTo>
                  <a:pt x="4359" y="264"/>
                </a:lnTo>
                <a:lnTo>
                  <a:pt x="4359" y="302"/>
                </a:lnTo>
                <a:lnTo>
                  <a:pt x="4359" y="293"/>
                </a:lnTo>
                <a:lnTo>
                  <a:pt x="4360" y="306"/>
                </a:lnTo>
                <a:lnTo>
                  <a:pt x="4360" y="310"/>
                </a:lnTo>
                <a:lnTo>
                  <a:pt x="4360" y="302"/>
                </a:lnTo>
                <a:lnTo>
                  <a:pt x="4361" y="307"/>
                </a:lnTo>
                <a:lnTo>
                  <a:pt x="4361" y="321"/>
                </a:lnTo>
                <a:lnTo>
                  <a:pt x="4361" y="318"/>
                </a:lnTo>
                <a:lnTo>
                  <a:pt x="4361" y="310"/>
                </a:lnTo>
                <a:lnTo>
                  <a:pt x="4362" y="315"/>
                </a:lnTo>
                <a:lnTo>
                  <a:pt x="4362" y="291"/>
                </a:lnTo>
                <a:lnTo>
                  <a:pt x="4363" y="314"/>
                </a:lnTo>
                <a:lnTo>
                  <a:pt x="4363" y="297"/>
                </a:lnTo>
                <a:lnTo>
                  <a:pt x="4363" y="299"/>
                </a:lnTo>
                <a:lnTo>
                  <a:pt x="4363" y="288"/>
                </a:lnTo>
                <a:lnTo>
                  <a:pt x="4364" y="281"/>
                </a:lnTo>
                <a:lnTo>
                  <a:pt x="4364" y="283"/>
                </a:lnTo>
                <a:lnTo>
                  <a:pt x="4364" y="288"/>
                </a:lnTo>
                <a:lnTo>
                  <a:pt x="4364" y="268"/>
                </a:lnTo>
                <a:lnTo>
                  <a:pt x="4365" y="246"/>
                </a:lnTo>
                <a:lnTo>
                  <a:pt x="4365" y="283"/>
                </a:lnTo>
                <a:lnTo>
                  <a:pt x="4365" y="274"/>
                </a:lnTo>
                <a:lnTo>
                  <a:pt x="4366" y="277"/>
                </a:lnTo>
                <a:lnTo>
                  <a:pt x="4366" y="245"/>
                </a:lnTo>
                <a:lnTo>
                  <a:pt x="4367" y="283"/>
                </a:lnTo>
                <a:lnTo>
                  <a:pt x="4367" y="259"/>
                </a:lnTo>
                <a:lnTo>
                  <a:pt x="4367" y="259"/>
                </a:lnTo>
                <a:lnTo>
                  <a:pt x="4367" y="271"/>
                </a:lnTo>
                <a:lnTo>
                  <a:pt x="4368" y="250"/>
                </a:lnTo>
                <a:lnTo>
                  <a:pt x="4368" y="269"/>
                </a:lnTo>
                <a:lnTo>
                  <a:pt x="4368" y="262"/>
                </a:lnTo>
                <a:lnTo>
                  <a:pt x="4368" y="266"/>
                </a:lnTo>
                <a:lnTo>
                  <a:pt x="4369" y="275"/>
                </a:lnTo>
                <a:lnTo>
                  <a:pt x="4369" y="266"/>
                </a:lnTo>
                <a:lnTo>
                  <a:pt x="4370" y="266"/>
                </a:lnTo>
                <a:lnTo>
                  <a:pt x="4370" y="268"/>
                </a:lnTo>
                <a:lnTo>
                  <a:pt x="4370" y="271"/>
                </a:lnTo>
                <a:lnTo>
                  <a:pt x="4370" y="261"/>
                </a:lnTo>
                <a:lnTo>
                  <a:pt x="4371" y="276"/>
                </a:lnTo>
                <a:lnTo>
                  <a:pt x="4371" y="292"/>
                </a:lnTo>
                <a:lnTo>
                  <a:pt x="4371" y="284"/>
                </a:lnTo>
                <a:lnTo>
                  <a:pt x="4372" y="304"/>
                </a:lnTo>
                <a:lnTo>
                  <a:pt x="4372" y="282"/>
                </a:lnTo>
                <a:lnTo>
                  <a:pt x="4372" y="289"/>
                </a:lnTo>
                <a:lnTo>
                  <a:pt x="4372" y="296"/>
                </a:lnTo>
                <a:lnTo>
                  <a:pt x="4373" y="286"/>
                </a:lnTo>
                <a:lnTo>
                  <a:pt x="4373" y="293"/>
                </a:lnTo>
                <a:lnTo>
                  <a:pt x="4374" y="281"/>
                </a:lnTo>
                <a:lnTo>
                  <a:pt x="4374" y="264"/>
                </a:lnTo>
                <a:lnTo>
                  <a:pt x="4374" y="278"/>
                </a:lnTo>
                <a:lnTo>
                  <a:pt x="4374" y="267"/>
                </a:lnTo>
                <a:lnTo>
                  <a:pt x="4375" y="294"/>
                </a:lnTo>
                <a:lnTo>
                  <a:pt x="4375" y="277"/>
                </a:lnTo>
                <a:lnTo>
                  <a:pt x="4375" y="272"/>
                </a:lnTo>
                <a:lnTo>
                  <a:pt x="4376" y="293"/>
                </a:lnTo>
                <a:lnTo>
                  <a:pt x="4376" y="265"/>
                </a:lnTo>
                <a:lnTo>
                  <a:pt x="4376" y="265"/>
                </a:lnTo>
                <a:lnTo>
                  <a:pt x="4376" y="275"/>
                </a:lnTo>
                <a:lnTo>
                  <a:pt x="4377" y="257"/>
                </a:lnTo>
                <a:lnTo>
                  <a:pt x="4377" y="265"/>
                </a:lnTo>
                <a:lnTo>
                  <a:pt x="4378" y="271"/>
                </a:lnTo>
                <a:lnTo>
                  <a:pt x="4378" y="266"/>
                </a:lnTo>
                <a:lnTo>
                  <a:pt x="4378" y="275"/>
                </a:lnTo>
                <a:lnTo>
                  <a:pt x="4378" y="270"/>
                </a:lnTo>
                <a:lnTo>
                  <a:pt x="4379" y="284"/>
                </a:lnTo>
                <a:lnTo>
                  <a:pt x="4379" y="270"/>
                </a:lnTo>
                <a:lnTo>
                  <a:pt x="4379" y="284"/>
                </a:lnTo>
                <a:lnTo>
                  <a:pt x="4379" y="272"/>
                </a:lnTo>
                <a:lnTo>
                  <a:pt x="4380" y="286"/>
                </a:lnTo>
                <a:lnTo>
                  <a:pt x="4380" y="289"/>
                </a:lnTo>
                <a:lnTo>
                  <a:pt x="4381" y="273"/>
                </a:lnTo>
                <a:lnTo>
                  <a:pt x="4381" y="275"/>
                </a:lnTo>
                <a:lnTo>
                  <a:pt x="4381" y="279"/>
                </a:lnTo>
                <a:lnTo>
                  <a:pt x="4381" y="265"/>
                </a:lnTo>
                <a:lnTo>
                  <a:pt x="4382" y="252"/>
                </a:lnTo>
                <a:lnTo>
                  <a:pt x="4382" y="275"/>
                </a:lnTo>
                <a:lnTo>
                  <a:pt x="4382" y="272"/>
                </a:lnTo>
                <a:lnTo>
                  <a:pt x="4383" y="272"/>
                </a:lnTo>
                <a:lnTo>
                  <a:pt x="4383" y="291"/>
                </a:lnTo>
                <a:lnTo>
                  <a:pt x="4383" y="282"/>
                </a:lnTo>
                <a:lnTo>
                  <a:pt x="4383" y="280"/>
                </a:lnTo>
                <a:lnTo>
                  <a:pt x="4384" y="274"/>
                </a:lnTo>
                <a:lnTo>
                  <a:pt x="4384" y="281"/>
                </a:lnTo>
                <a:lnTo>
                  <a:pt x="4385" y="270"/>
                </a:lnTo>
                <a:lnTo>
                  <a:pt x="4385" y="266"/>
                </a:lnTo>
                <a:lnTo>
                  <a:pt x="4385" y="272"/>
                </a:lnTo>
                <a:lnTo>
                  <a:pt x="4385" y="282"/>
                </a:lnTo>
                <a:lnTo>
                  <a:pt x="4386" y="291"/>
                </a:lnTo>
                <a:lnTo>
                  <a:pt x="4386" y="264"/>
                </a:lnTo>
                <a:lnTo>
                  <a:pt x="4386" y="270"/>
                </a:lnTo>
                <a:lnTo>
                  <a:pt x="4387" y="293"/>
                </a:lnTo>
                <a:lnTo>
                  <a:pt x="4387" y="291"/>
                </a:lnTo>
                <a:lnTo>
                  <a:pt x="4387" y="281"/>
                </a:lnTo>
                <a:lnTo>
                  <a:pt x="4388" y="268"/>
                </a:lnTo>
                <a:lnTo>
                  <a:pt x="4388" y="267"/>
                </a:lnTo>
                <a:lnTo>
                  <a:pt x="4388" y="252"/>
                </a:lnTo>
                <a:lnTo>
                  <a:pt x="4389" y="263"/>
                </a:lnTo>
                <a:lnTo>
                  <a:pt x="4389" y="267"/>
                </a:lnTo>
                <a:lnTo>
                  <a:pt x="4389" y="255"/>
                </a:lnTo>
                <a:lnTo>
                  <a:pt x="4389" y="270"/>
                </a:lnTo>
                <a:lnTo>
                  <a:pt x="4390" y="264"/>
                </a:lnTo>
                <a:lnTo>
                  <a:pt x="4390" y="278"/>
                </a:lnTo>
                <a:lnTo>
                  <a:pt x="4390" y="256"/>
                </a:lnTo>
                <a:lnTo>
                  <a:pt x="4391" y="263"/>
                </a:lnTo>
                <a:lnTo>
                  <a:pt x="4391" y="267"/>
                </a:lnTo>
                <a:lnTo>
                  <a:pt x="4391" y="278"/>
                </a:lnTo>
                <a:lnTo>
                  <a:pt x="4392" y="281"/>
                </a:lnTo>
                <a:lnTo>
                  <a:pt x="4392" y="272"/>
                </a:lnTo>
                <a:lnTo>
                  <a:pt x="4392" y="276"/>
                </a:lnTo>
                <a:lnTo>
                  <a:pt x="4393" y="268"/>
                </a:lnTo>
                <a:lnTo>
                  <a:pt x="4393" y="293"/>
                </a:lnTo>
                <a:lnTo>
                  <a:pt x="4393" y="268"/>
                </a:lnTo>
                <a:lnTo>
                  <a:pt x="4393" y="297"/>
                </a:lnTo>
                <a:lnTo>
                  <a:pt x="4394" y="286"/>
                </a:lnTo>
                <a:lnTo>
                  <a:pt x="4394" y="276"/>
                </a:lnTo>
                <a:lnTo>
                  <a:pt x="4394" y="285"/>
                </a:lnTo>
                <a:lnTo>
                  <a:pt x="4394" y="265"/>
                </a:lnTo>
                <a:lnTo>
                  <a:pt x="4395" y="260"/>
                </a:lnTo>
                <a:lnTo>
                  <a:pt x="4395" y="258"/>
                </a:lnTo>
                <a:lnTo>
                  <a:pt x="4396" y="269"/>
                </a:lnTo>
                <a:lnTo>
                  <a:pt x="4396" y="251"/>
                </a:lnTo>
                <a:lnTo>
                  <a:pt x="4396" y="235"/>
                </a:lnTo>
                <a:lnTo>
                  <a:pt x="4396" y="249"/>
                </a:lnTo>
                <a:lnTo>
                  <a:pt x="4397" y="226"/>
                </a:lnTo>
                <a:lnTo>
                  <a:pt x="4397" y="250"/>
                </a:lnTo>
                <a:lnTo>
                  <a:pt x="4397" y="263"/>
                </a:lnTo>
                <a:lnTo>
                  <a:pt x="4398" y="265"/>
                </a:lnTo>
                <a:lnTo>
                  <a:pt x="4398" y="266"/>
                </a:lnTo>
                <a:lnTo>
                  <a:pt x="4398" y="283"/>
                </a:lnTo>
                <a:lnTo>
                  <a:pt x="4399" y="275"/>
                </a:lnTo>
                <a:lnTo>
                  <a:pt x="4399" y="294"/>
                </a:lnTo>
                <a:lnTo>
                  <a:pt x="4399" y="297"/>
                </a:lnTo>
                <a:lnTo>
                  <a:pt x="4400" y="265"/>
                </a:lnTo>
                <a:lnTo>
                  <a:pt x="4400" y="271"/>
                </a:lnTo>
                <a:lnTo>
                  <a:pt x="4400" y="261"/>
                </a:lnTo>
                <a:lnTo>
                  <a:pt x="4400" y="257"/>
                </a:lnTo>
                <a:lnTo>
                  <a:pt x="4401" y="265"/>
                </a:lnTo>
                <a:lnTo>
                  <a:pt x="4401" y="282"/>
                </a:lnTo>
                <a:lnTo>
                  <a:pt x="4401" y="288"/>
                </a:lnTo>
                <a:lnTo>
                  <a:pt x="4402" y="306"/>
                </a:lnTo>
                <a:lnTo>
                  <a:pt x="4402" y="288"/>
                </a:lnTo>
                <a:lnTo>
                  <a:pt x="4402" y="284"/>
                </a:lnTo>
                <a:lnTo>
                  <a:pt x="4403" y="267"/>
                </a:lnTo>
                <a:lnTo>
                  <a:pt x="4403" y="248"/>
                </a:lnTo>
                <a:lnTo>
                  <a:pt x="4403" y="278"/>
                </a:lnTo>
                <a:lnTo>
                  <a:pt x="4404" y="263"/>
                </a:lnTo>
                <a:lnTo>
                  <a:pt x="4404" y="258"/>
                </a:lnTo>
                <a:lnTo>
                  <a:pt x="4404" y="268"/>
                </a:lnTo>
                <a:lnTo>
                  <a:pt x="4404" y="275"/>
                </a:lnTo>
                <a:lnTo>
                  <a:pt x="4405" y="273"/>
                </a:lnTo>
                <a:lnTo>
                  <a:pt x="4405" y="272"/>
                </a:lnTo>
                <a:lnTo>
                  <a:pt x="4405" y="268"/>
                </a:lnTo>
                <a:lnTo>
                  <a:pt x="4405" y="276"/>
                </a:lnTo>
                <a:lnTo>
                  <a:pt x="4406" y="291"/>
                </a:lnTo>
                <a:lnTo>
                  <a:pt x="4406" y="247"/>
                </a:lnTo>
                <a:lnTo>
                  <a:pt x="4407" y="255"/>
                </a:lnTo>
                <a:lnTo>
                  <a:pt x="4407" y="302"/>
                </a:lnTo>
                <a:lnTo>
                  <a:pt x="4407" y="279"/>
                </a:lnTo>
                <a:lnTo>
                  <a:pt x="4408" y="264"/>
                </a:lnTo>
                <a:lnTo>
                  <a:pt x="4408" y="269"/>
                </a:lnTo>
                <a:lnTo>
                  <a:pt x="4408" y="276"/>
                </a:lnTo>
                <a:lnTo>
                  <a:pt x="4408" y="305"/>
                </a:lnTo>
                <a:lnTo>
                  <a:pt x="4409" y="306"/>
                </a:lnTo>
                <a:lnTo>
                  <a:pt x="4409" y="258"/>
                </a:lnTo>
                <a:lnTo>
                  <a:pt x="4410" y="252"/>
                </a:lnTo>
                <a:lnTo>
                  <a:pt x="4410" y="289"/>
                </a:lnTo>
                <a:lnTo>
                  <a:pt x="4410" y="276"/>
                </a:lnTo>
                <a:lnTo>
                  <a:pt x="4410" y="278"/>
                </a:lnTo>
                <a:lnTo>
                  <a:pt x="4411" y="283"/>
                </a:lnTo>
                <a:lnTo>
                  <a:pt x="4411" y="283"/>
                </a:lnTo>
                <a:lnTo>
                  <a:pt x="4411" y="283"/>
                </a:lnTo>
                <a:lnTo>
                  <a:pt x="4411" y="281"/>
                </a:lnTo>
                <a:lnTo>
                  <a:pt x="4412" y="252"/>
                </a:lnTo>
                <a:lnTo>
                  <a:pt x="4412" y="276"/>
                </a:lnTo>
                <a:lnTo>
                  <a:pt x="4412" y="264"/>
                </a:lnTo>
                <a:lnTo>
                  <a:pt x="4413" y="264"/>
                </a:lnTo>
                <a:lnTo>
                  <a:pt x="4413" y="278"/>
                </a:lnTo>
                <a:lnTo>
                  <a:pt x="4413" y="280"/>
                </a:lnTo>
                <a:lnTo>
                  <a:pt x="4414" y="266"/>
                </a:lnTo>
                <a:lnTo>
                  <a:pt x="4414" y="293"/>
                </a:lnTo>
                <a:lnTo>
                  <a:pt x="4414" y="270"/>
                </a:lnTo>
                <a:lnTo>
                  <a:pt x="4415" y="271"/>
                </a:lnTo>
                <a:lnTo>
                  <a:pt x="4415" y="273"/>
                </a:lnTo>
                <a:lnTo>
                  <a:pt x="4415" y="287"/>
                </a:lnTo>
                <a:lnTo>
                  <a:pt x="4415" y="284"/>
                </a:lnTo>
                <a:lnTo>
                  <a:pt x="4416" y="259"/>
                </a:lnTo>
                <a:lnTo>
                  <a:pt x="4416" y="286"/>
                </a:lnTo>
                <a:lnTo>
                  <a:pt x="4416" y="274"/>
                </a:lnTo>
                <a:lnTo>
                  <a:pt x="4417" y="269"/>
                </a:lnTo>
                <a:lnTo>
                  <a:pt x="4417" y="271"/>
                </a:lnTo>
                <a:lnTo>
                  <a:pt x="4417" y="285"/>
                </a:lnTo>
                <a:lnTo>
                  <a:pt x="4418" y="262"/>
                </a:lnTo>
                <a:lnTo>
                  <a:pt x="4418" y="278"/>
                </a:lnTo>
                <a:lnTo>
                  <a:pt x="4418" y="272"/>
                </a:lnTo>
                <a:lnTo>
                  <a:pt x="4419" y="264"/>
                </a:lnTo>
                <a:lnTo>
                  <a:pt x="4419" y="259"/>
                </a:lnTo>
                <a:lnTo>
                  <a:pt x="4419" y="281"/>
                </a:lnTo>
                <a:lnTo>
                  <a:pt x="4419" y="309"/>
                </a:lnTo>
                <a:lnTo>
                  <a:pt x="4420" y="306"/>
                </a:lnTo>
                <a:lnTo>
                  <a:pt x="4420" y="317"/>
                </a:lnTo>
                <a:lnTo>
                  <a:pt x="4421" y="319"/>
                </a:lnTo>
                <a:lnTo>
                  <a:pt x="4421" y="321"/>
                </a:lnTo>
                <a:lnTo>
                  <a:pt x="4421" y="333"/>
                </a:lnTo>
                <a:lnTo>
                  <a:pt x="4421" y="333"/>
                </a:lnTo>
                <a:lnTo>
                  <a:pt x="4422" y="329"/>
                </a:lnTo>
                <a:lnTo>
                  <a:pt x="4422" y="302"/>
                </a:lnTo>
                <a:lnTo>
                  <a:pt x="4422" y="319"/>
                </a:lnTo>
                <a:lnTo>
                  <a:pt x="4422" y="312"/>
                </a:lnTo>
                <a:lnTo>
                  <a:pt x="4423" y="313"/>
                </a:lnTo>
                <a:lnTo>
                  <a:pt x="4423" y="292"/>
                </a:lnTo>
                <a:lnTo>
                  <a:pt x="4423" y="287"/>
                </a:lnTo>
                <a:lnTo>
                  <a:pt x="4424" y="294"/>
                </a:lnTo>
                <a:lnTo>
                  <a:pt x="4424" y="310"/>
                </a:lnTo>
                <a:lnTo>
                  <a:pt x="4424" y="320"/>
                </a:lnTo>
                <a:lnTo>
                  <a:pt x="4425" y="302"/>
                </a:lnTo>
                <a:lnTo>
                  <a:pt x="4425" y="313"/>
                </a:lnTo>
                <a:lnTo>
                  <a:pt x="4425" y="313"/>
                </a:lnTo>
                <a:lnTo>
                  <a:pt x="4426" y="313"/>
                </a:lnTo>
                <a:lnTo>
                  <a:pt x="4426" y="329"/>
                </a:lnTo>
                <a:lnTo>
                  <a:pt x="4426" y="335"/>
                </a:lnTo>
                <a:lnTo>
                  <a:pt x="4426" y="335"/>
                </a:lnTo>
                <a:lnTo>
                  <a:pt x="4427" y="322"/>
                </a:lnTo>
                <a:lnTo>
                  <a:pt x="4427" y="323"/>
                </a:lnTo>
                <a:lnTo>
                  <a:pt x="4427" y="317"/>
                </a:lnTo>
                <a:lnTo>
                  <a:pt x="4428" y="316"/>
                </a:lnTo>
                <a:lnTo>
                  <a:pt x="4428" y="330"/>
                </a:lnTo>
                <a:lnTo>
                  <a:pt x="4428" y="307"/>
                </a:lnTo>
                <a:lnTo>
                  <a:pt x="4429" y="294"/>
                </a:lnTo>
                <a:lnTo>
                  <a:pt x="4429" y="309"/>
                </a:lnTo>
                <a:lnTo>
                  <a:pt x="4429" y="321"/>
                </a:lnTo>
                <a:lnTo>
                  <a:pt x="4430" y="287"/>
                </a:lnTo>
                <a:lnTo>
                  <a:pt x="4430" y="302"/>
                </a:lnTo>
                <a:lnTo>
                  <a:pt x="4430" y="292"/>
                </a:lnTo>
                <a:lnTo>
                  <a:pt x="4430" y="301"/>
                </a:lnTo>
                <a:lnTo>
                  <a:pt x="4431" y="294"/>
                </a:lnTo>
                <a:lnTo>
                  <a:pt x="4431" y="297"/>
                </a:lnTo>
                <a:lnTo>
                  <a:pt x="4432" y="289"/>
                </a:lnTo>
                <a:lnTo>
                  <a:pt x="4432" y="288"/>
                </a:lnTo>
                <a:lnTo>
                  <a:pt x="4432" y="352"/>
                </a:lnTo>
                <a:lnTo>
                  <a:pt x="4432" y="308"/>
                </a:lnTo>
                <a:lnTo>
                  <a:pt x="4433" y="345"/>
                </a:lnTo>
                <a:lnTo>
                  <a:pt x="4433" y="353"/>
                </a:lnTo>
                <a:lnTo>
                  <a:pt x="4433" y="339"/>
                </a:lnTo>
                <a:lnTo>
                  <a:pt x="4434" y="330"/>
                </a:lnTo>
                <a:lnTo>
                  <a:pt x="4434" y="308"/>
                </a:lnTo>
                <a:lnTo>
                  <a:pt x="4434" y="337"/>
                </a:lnTo>
                <a:lnTo>
                  <a:pt x="4434" y="322"/>
                </a:lnTo>
                <a:lnTo>
                  <a:pt x="4435" y="310"/>
                </a:lnTo>
                <a:lnTo>
                  <a:pt x="4435" y="302"/>
                </a:lnTo>
                <a:lnTo>
                  <a:pt x="4436" y="309"/>
                </a:lnTo>
                <a:lnTo>
                  <a:pt x="4436" y="308"/>
                </a:lnTo>
                <a:lnTo>
                  <a:pt x="4436" y="274"/>
                </a:lnTo>
                <a:lnTo>
                  <a:pt x="4436" y="279"/>
                </a:lnTo>
                <a:lnTo>
                  <a:pt x="4437" y="310"/>
                </a:lnTo>
                <a:lnTo>
                  <a:pt x="4437" y="293"/>
                </a:lnTo>
                <a:lnTo>
                  <a:pt x="4437" y="275"/>
                </a:lnTo>
                <a:lnTo>
                  <a:pt x="4437" y="290"/>
                </a:lnTo>
                <a:lnTo>
                  <a:pt x="4438" y="290"/>
                </a:lnTo>
                <a:lnTo>
                  <a:pt x="4438" y="281"/>
                </a:lnTo>
                <a:lnTo>
                  <a:pt x="4438" y="308"/>
                </a:lnTo>
                <a:lnTo>
                  <a:pt x="4439" y="302"/>
                </a:lnTo>
                <a:lnTo>
                  <a:pt x="4439" y="309"/>
                </a:lnTo>
                <a:lnTo>
                  <a:pt x="4439" y="297"/>
                </a:lnTo>
                <a:lnTo>
                  <a:pt x="4440" y="303"/>
                </a:lnTo>
                <a:lnTo>
                  <a:pt x="4440" y="284"/>
                </a:lnTo>
                <a:lnTo>
                  <a:pt x="4440" y="291"/>
                </a:lnTo>
                <a:lnTo>
                  <a:pt x="4441" y="312"/>
                </a:lnTo>
                <a:lnTo>
                  <a:pt x="4441" y="307"/>
                </a:lnTo>
                <a:lnTo>
                  <a:pt x="4441" y="298"/>
                </a:lnTo>
                <a:lnTo>
                  <a:pt x="4441" y="299"/>
                </a:lnTo>
                <a:lnTo>
                  <a:pt x="4442" y="299"/>
                </a:lnTo>
                <a:lnTo>
                  <a:pt x="4442" y="310"/>
                </a:lnTo>
                <a:lnTo>
                  <a:pt x="4443" y="312"/>
                </a:lnTo>
                <a:lnTo>
                  <a:pt x="4443" y="325"/>
                </a:lnTo>
                <a:lnTo>
                  <a:pt x="4443" y="319"/>
                </a:lnTo>
                <a:lnTo>
                  <a:pt x="4443" y="302"/>
                </a:lnTo>
                <a:lnTo>
                  <a:pt x="4444" y="304"/>
                </a:lnTo>
                <a:lnTo>
                  <a:pt x="4444" y="300"/>
                </a:lnTo>
                <a:lnTo>
                  <a:pt x="4444" y="325"/>
                </a:lnTo>
                <a:lnTo>
                  <a:pt x="4445" y="306"/>
                </a:lnTo>
                <a:lnTo>
                  <a:pt x="4445" y="317"/>
                </a:lnTo>
                <a:lnTo>
                  <a:pt x="4445" y="319"/>
                </a:lnTo>
                <a:lnTo>
                  <a:pt x="4445" y="307"/>
                </a:lnTo>
                <a:lnTo>
                  <a:pt x="4446" y="305"/>
                </a:lnTo>
                <a:lnTo>
                  <a:pt x="4446" y="324"/>
                </a:lnTo>
                <a:lnTo>
                  <a:pt x="4447" y="313"/>
                </a:lnTo>
                <a:lnTo>
                  <a:pt x="4447" y="327"/>
                </a:lnTo>
                <a:lnTo>
                  <a:pt x="4447" y="321"/>
                </a:lnTo>
                <a:lnTo>
                  <a:pt x="4447" y="318"/>
                </a:lnTo>
                <a:lnTo>
                  <a:pt x="4448" y="308"/>
                </a:lnTo>
                <a:lnTo>
                  <a:pt x="4448" y="331"/>
                </a:lnTo>
                <a:lnTo>
                  <a:pt x="4448" y="303"/>
                </a:lnTo>
                <a:lnTo>
                  <a:pt x="4449" y="269"/>
                </a:lnTo>
                <a:lnTo>
                  <a:pt x="4449" y="278"/>
                </a:lnTo>
                <a:lnTo>
                  <a:pt x="4449" y="314"/>
                </a:lnTo>
                <a:lnTo>
                  <a:pt x="4449" y="282"/>
                </a:lnTo>
                <a:lnTo>
                  <a:pt x="4450" y="284"/>
                </a:lnTo>
                <a:lnTo>
                  <a:pt x="4450" y="294"/>
                </a:lnTo>
                <a:lnTo>
                  <a:pt x="4451" y="329"/>
                </a:lnTo>
                <a:lnTo>
                  <a:pt x="4451" y="310"/>
                </a:lnTo>
                <a:lnTo>
                  <a:pt x="4451" y="323"/>
                </a:lnTo>
                <a:lnTo>
                  <a:pt x="4451" y="333"/>
                </a:lnTo>
                <a:lnTo>
                  <a:pt x="4452" y="330"/>
                </a:lnTo>
                <a:lnTo>
                  <a:pt x="4452" y="329"/>
                </a:lnTo>
                <a:lnTo>
                  <a:pt x="4452" y="313"/>
                </a:lnTo>
                <a:lnTo>
                  <a:pt x="4452" y="321"/>
                </a:lnTo>
                <a:lnTo>
                  <a:pt x="4453" y="301"/>
                </a:lnTo>
                <a:lnTo>
                  <a:pt x="4453" y="310"/>
                </a:lnTo>
                <a:lnTo>
                  <a:pt x="4454" y="315"/>
                </a:lnTo>
                <a:lnTo>
                  <a:pt x="4454" y="298"/>
                </a:lnTo>
                <a:lnTo>
                  <a:pt x="4454" y="287"/>
                </a:lnTo>
                <a:lnTo>
                  <a:pt x="4454" y="281"/>
                </a:lnTo>
                <a:lnTo>
                  <a:pt x="4455" y="309"/>
                </a:lnTo>
                <a:lnTo>
                  <a:pt x="4455" y="294"/>
                </a:lnTo>
                <a:lnTo>
                  <a:pt x="4455" y="304"/>
                </a:lnTo>
                <a:lnTo>
                  <a:pt x="4456" y="315"/>
                </a:lnTo>
                <a:lnTo>
                  <a:pt x="4456" y="327"/>
                </a:lnTo>
                <a:lnTo>
                  <a:pt x="4456" y="341"/>
                </a:lnTo>
                <a:lnTo>
                  <a:pt x="4456" y="344"/>
                </a:lnTo>
                <a:lnTo>
                  <a:pt x="4457" y="306"/>
                </a:lnTo>
                <a:lnTo>
                  <a:pt x="4457" y="276"/>
                </a:lnTo>
                <a:lnTo>
                  <a:pt x="4458" y="300"/>
                </a:lnTo>
                <a:lnTo>
                  <a:pt x="4458" y="317"/>
                </a:lnTo>
                <a:lnTo>
                  <a:pt x="4458" y="315"/>
                </a:lnTo>
                <a:lnTo>
                  <a:pt x="4458" y="300"/>
                </a:lnTo>
                <a:lnTo>
                  <a:pt x="4459" y="306"/>
                </a:lnTo>
                <a:lnTo>
                  <a:pt x="4459" y="311"/>
                </a:lnTo>
                <a:lnTo>
                  <a:pt x="4459" y="307"/>
                </a:lnTo>
                <a:lnTo>
                  <a:pt x="4460" y="289"/>
                </a:lnTo>
                <a:lnTo>
                  <a:pt x="4460" y="284"/>
                </a:lnTo>
                <a:lnTo>
                  <a:pt x="4460" y="287"/>
                </a:lnTo>
                <a:lnTo>
                  <a:pt x="4461" y="301"/>
                </a:lnTo>
                <a:lnTo>
                  <a:pt x="4461" y="308"/>
                </a:lnTo>
                <a:lnTo>
                  <a:pt x="4461" y="310"/>
                </a:lnTo>
                <a:lnTo>
                  <a:pt x="4462" y="306"/>
                </a:lnTo>
                <a:lnTo>
                  <a:pt x="4462" y="307"/>
                </a:lnTo>
                <a:lnTo>
                  <a:pt x="4462" y="329"/>
                </a:lnTo>
                <a:lnTo>
                  <a:pt x="4462" y="329"/>
                </a:lnTo>
                <a:lnTo>
                  <a:pt x="4463" y="308"/>
                </a:lnTo>
                <a:lnTo>
                  <a:pt x="4463" y="314"/>
                </a:lnTo>
                <a:lnTo>
                  <a:pt x="4463" y="301"/>
                </a:lnTo>
                <a:lnTo>
                  <a:pt x="4463" y="312"/>
                </a:lnTo>
                <a:lnTo>
                  <a:pt x="4464" y="277"/>
                </a:lnTo>
                <a:lnTo>
                  <a:pt x="4464" y="305"/>
                </a:lnTo>
                <a:lnTo>
                  <a:pt x="4465" y="287"/>
                </a:lnTo>
                <a:lnTo>
                  <a:pt x="4465" y="280"/>
                </a:lnTo>
                <a:lnTo>
                  <a:pt x="4465" y="275"/>
                </a:lnTo>
                <a:lnTo>
                  <a:pt x="4465" y="298"/>
                </a:lnTo>
                <a:lnTo>
                  <a:pt x="4466" y="286"/>
                </a:lnTo>
                <a:lnTo>
                  <a:pt x="4466" y="297"/>
                </a:lnTo>
                <a:lnTo>
                  <a:pt x="4466" y="300"/>
                </a:lnTo>
                <a:lnTo>
                  <a:pt x="4467" y="301"/>
                </a:lnTo>
                <a:lnTo>
                  <a:pt x="4467" y="292"/>
                </a:lnTo>
                <a:lnTo>
                  <a:pt x="4467" y="299"/>
                </a:lnTo>
                <a:lnTo>
                  <a:pt x="4467" y="297"/>
                </a:lnTo>
                <a:lnTo>
                  <a:pt x="4468" y="293"/>
                </a:lnTo>
                <a:lnTo>
                  <a:pt x="4468" y="293"/>
                </a:lnTo>
                <a:lnTo>
                  <a:pt x="4469" y="301"/>
                </a:lnTo>
                <a:lnTo>
                  <a:pt x="4469" y="303"/>
                </a:lnTo>
                <a:lnTo>
                  <a:pt x="4469" y="300"/>
                </a:lnTo>
                <a:lnTo>
                  <a:pt x="4469" y="304"/>
                </a:lnTo>
                <a:lnTo>
                  <a:pt x="4470" y="308"/>
                </a:lnTo>
                <a:lnTo>
                  <a:pt x="4470" y="301"/>
                </a:lnTo>
                <a:lnTo>
                  <a:pt x="4470" y="304"/>
                </a:lnTo>
                <a:lnTo>
                  <a:pt x="4471" y="293"/>
                </a:lnTo>
                <a:lnTo>
                  <a:pt x="4471" y="282"/>
                </a:lnTo>
                <a:lnTo>
                  <a:pt x="4471" y="295"/>
                </a:lnTo>
                <a:lnTo>
                  <a:pt x="4472" y="292"/>
                </a:lnTo>
                <a:lnTo>
                  <a:pt x="4472" y="310"/>
                </a:lnTo>
                <a:lnTo>
                  <a:pt x="4472" y="295"/>
                </a:lnTo>
                <a:lnTo>
                  <a:pt x="4473" y="283"/>
                </a:lnTo>
                <a:lnTo>
                  <a:pt x="4473" y="287"/>
                </a:lnTo>
                <a:lnTo>
                  <a:pt x="4473" y="277"/>
                </a:lnTo>
                <a:lnTo>
                  <a:pt x="4473" y="313"/>
                </a:lnTo>
                <a:lnTo>
                  <a:pt x="4474" y="295"/>
                </a:lnTo>
                <a:lnTo>
                  <a:pt x="4474" y="288"/>
                </a:lnTo>
                <a:lnTo>
                  <a:pt x="4474" y="276"/>
                </a:lnTo>
                <a:lnTo>
                  <a:pt x="4475" y="264"/>
                </a:lnTo>
                <a:lnTo>
                  <a:pt x="4475" y="276"/>
                </a:lnTo>
                <a:lnTo>
                  <a:pt x="4475" y="270"/>
                </a:lnTo>
                <a:lnTo>
                  <a:pt x="4476" y="262"/>
                </a:lnTo>
                <a:lnTo>
                  <a:pt x="4476" y="274"/>
                </a:lnTo>
                <a:lnTo>
                  <a:pt x="4476" y="275"/>
                </a:lnTo>
                <a:lnTo>
                  <a:pt x="4477" y="283"/>
                </a:lnTo>
                <a:lnTo>
                  <a:pt x="4477" y="284"/>
                </a:lnTo>
                <a:lnTo>
                  <a:pt x="4477" y="295"/>
                </a:lnTo>
                <a:lnTo>
                  <a:pt x="4477" y="280"/>
                </a:lnTo>
                <a:lnTo>
                  <a:pt x="4478" y="283"/>
                </a:lnTo>
                <a:lnTo>
                  <a:pt x="4478" y="261"/>
                </a:lnTo>
                <a:lnTo>
                  <a:pt x="4478" y="276"/>
                </a:lnTo>
                <a:lnTo>
                  <a:pt x="4478" y="284"/>
                </a:lnTo>
                <a:lnTo>
                  <a:pt x="4479" y="281"/>
                </a:lnTo>
                <a:lnTo>
                  <a:pt x="4479" y="271"/>
                </a:lnTo>
                <a:lnTo>
                  <a:pt x="4480" y="297"/>
                </a:lnTo>
                <a:lnTo>
                  <a:pt x="4480" y="297"/>
                </a:lnTo>
                <a:lnTo>
                  <a:pt x="4480" y="287"/>
                </a:lnTo>
                <a:lnTo>
                  <a:pt x="4480" y="276"/>
                </a:lnTo>
                <a:lnTo>
                  <a:pt x="4481" y="261"/>
                </a:lnTo>
                <a:lnTo>
                  <a:pt x="4481" y="273"/>
                </a:lnTo>
                <a:lnTo>
                  <a:pt x="4481" y="271"/>
                </a:lnTo>
                <a:lnTo>
                  <a:pt x="4482" y="280"/>
                </a:lnTo>
                <a:lnTo>
                  <a:pt x="4482" y="283"/>
                </a:lnTo>
                <a:lnTo>
                  <a:pt x="4482" y="278"/>
                </a:lnTo>
                <a:lnTo>
                  <a:pt x="4483" y="293"/>
                </a:lnTo>
                <a:lnTo>
                  <a:pt x="4483" y="283"/>
                </a:lnTo>
                <a:lnTo>
                  <a:pt x="4483" y="290"/>
                </a:lnTo>
                <a:lnTo>
                  <a:pt x="4484" y="331"/>
                </a:lnTo>
                <a:lnTo>
                  <a:pt x="4484" y="334"/>
                </a:lnTo>
                <a:lnTo>
                  <a:pt x="4484" y="322"/>
                </a:lnTo>
                <a:lnTo>
                  <a:pt x="4484" y="324"/>
                </a:lnTo>
                <a:lnTo>
                  <a:pt x="4485" y="302"/>
                </a:lnTo>
                <a:lnTo>
                  <a:pt x="4485" y="321"/>
                </a:lnTo>
                <a:lnTo>
                  <a:pt x="4485" y="316"/>
                </a:lnTo>
                <a:lnTo>
                  <a:pt x="4486" y="319"/>
                </a:lnTo>
                <a:lnTo>
                  <a:pt x="4486" y="315"/>
                </a:lnTo>
                <a:lnTo>
                  <a:pt x="4486" y="323"/>
                </a:lnTo>
                <a:lnTo>
                  <a:pt x="4487" y="325"/>
                </a:lnTo>
                <a:lnTo>
                  <a:pt x="4487" y="315"/>
                </a:lnTo>
                <a:lnTo>
                  <a:pt x="4487" y="322"/>
                </a:lnTo>
                <a:lnTo>
                  <a:pt x="4488" y="306"/>
                </a:lnTo>
                <a:lnTo>
                  <a:pt x="4488" y="318"/>
                </a:lnTo>
                <a:lnTo>
                  <a:pt x="4488" y="346"/>
                </a:lnTo>
                <a:lnTo>
                  <a:pt x="4488" y="338"/>
                </a:lnTo>
                <a:lnTo>
                  <a:pt x="4489" y="348"/>
                </a:lnTo>
                <a:lnTo>
                  <a:pt x="4489" y="337"/>
                </a:lnTo>
                <a:lnTo>
                  <a:pt x="4489" y="345"/>
                </a:lnTo>
                <a:lnTo>
                  <a:pt x="4490" y="342"/>
                </a:lnTo>
                <a:lnTo>
                  <a:pt x="4490" y="342"/>
                </a:lnTo>
                <a:lnTo>
                  <a:pt x="4490" y="359"/>
                </a:lnTo>
                <a:lnTo>
                  <a:pt x="4491" y="348"/>
                </a:lnTo>
                <a:lnTo>
                  <a:pt x="4491" y="333"/>
                </a:lnTo>
                <a:lnTo>
                  <a:pt x="4491" y="333"/>
                </a:lnTo>
                <a:lnTo>
                  <a:pt x="4492" y="337"/>
                </a:lnTo>
                <a:lnTo>
                  <a:pt x="4492" y="356"/>
                </a:lnTo>
                <a:lnTo>
                  <a:pt x="4492" y="328"/>
                </a:lnTo>
                <a:lnTo>
                  <a:pt x="4492" y="325"/>
                </a:lnTo>
                <a:lnTo>
                  <a:pt x="4493" y="301"/>
                </a:lnTo>
                <a:lnTo>
                  <a:pt x="4493" y="297"/>
                </a:lnTo>
                <a:lnTo>
                  <a:pt x="4494" y="308"/>
                </a:lnTo>
                <a:lnTo>
                  <a:pt x="4494" y="304"/>
                </a:lnTo>
                <a:lnTo>
                  <a:pt x="4494" y="324"/>
                </a:lnTo>
                <a:lnTo>
                  <a:pt x="4494" y="300"/>
                </a:lnTo>
                <a:lnTo>
                  <a:pt x="4495" y="286"/>
                </a:lnTo>
                <a:lnTo>
                  <a:pt x="4495" y="287"/>
                </a:lnTo>
                <a:lnTo>
                  <a:pt x="4495" y="301"/>
                </a:lnTo>
                <a:lnTo>
                  <a:pt x="4495" y="312"/>
                </a:lnTo>
                <a:lnTo>
                  <a:pt x="4496" y="319"/>
                </a:lnTo>
                <a:lnTo>
                  <a:pt x="4496" y="336"/>
                </a:lnTo>
                <a:lnTo>
                  <a:pt x="4496" y="318"/>
                </a:lnTo>
                <a:lnTo>
                  <a:pt x="4497" y="310"/>
                </a:lnTo>
                <a:lnTo>
                  <a:pt x="4497" y="322"/>
                </a:lnTo>
                <a:lnTo>
                  <a:pt x="4497" y="309"/>
                </a:lnTo>
                <a:lnTo>
                  <a:pt x="4498" y="335"/>
                </a:lnTo>
                <a:lnTo>
                  <a:pt x="4498" y="343"/>
                </a:lnTo>
                <a:lnTo>
                  <a:pt x="4498" y="334"/>
                </a:lnTo>
                <a:lnTo>
                  <a:pt x="4499" y="313"/>
                </a:lnTo>
                <a:lnTo>
                  <a:pt x="4499" y="313"/>
                </a:lnTo>
                <a:lnTo>
                  <a:pt x="4499" y="325"/>
                </a:lnTo>
                <a:lnTo>
                  <a:pt x="4499" y="303"/>
                </a:lnTo>
                <a:lnTo>
                  <a:pt x="4500" y="301"/>
                </a:lnTo>
                <a:lnTo>
                  <a:pt x="4500" y="307"/>
                </a:lnTo>
                <a:lnTo>
                  <a:pt x="4500" y="299"/>
                </a:lnTo>
                <a:lnTo>
                  <a:pt x="4501" y="297"/>
                </a:lnTo>
                <a:lnTo>
                  <a:pt x="4501" y="306"/>
                </a:lnTo>
                <a:lnTo>
                  <a:pt x="4501" y="310"/>
                </a:lnTo>
                <a:lnTo>
                  <a:pt x="4502" y="315"/>
                </a:lnTo>
                <a:lnTo>
                  <a:pt x="4502" y="319"/>
                </a:lnTo>
                <a:lnTo>
                  <a:pt x="4502" y="314"/>
                </a:lnTo>
                <a:lnTo>
                  <a:pt x="4503" y="311"/>
                </a:lnTo>
                <a:lnTo>
                  <a:pt x="4503" y="307"/>
                </a:lnTo>
                <a:lnTo>
                  <a:pt x="4503" y="308"/>
                </a:lnTo>
                <a:lnTo>
                  <a:pt x="4503" y="329"/>
                </a:lnTo>
                <a:lnTo>
                  <a:pt x="4504" y="321"/>
                </a:lnTo>
                <a:lnTo>
                  <a:pt x="4504" y="322"/>
                </a:lnTo>
                <a:lnTo>
                  <a:pt x="4505" y="307"/>
                </a:lnTo>
                <a:lnTo>
                  <a:pt x="4505" y="317"/>
                </a:lnTo>
                <a:lnTo>
                  <a:pt x="4505" y="325"/>
                </a:lnTo>
                <a:lnTo>
                  <a:pt x="4505" y="314"/>
                </a:lnTo>
                <a:lnTo>
                  <a:pt x="4506" y="315"/>
                </a:lnTo>
                <a:lnTo>
                  <a:pt x="4506" y="293"/>
                </a:lnTo>
                <a:lnTo>
                  <a:pt x="4506" y="302"/>
                </a:lnTo>
                <a:lnTo>
                  <a:pt x="4506" y="309"/>
                </a:lnTo>
                <a:lnTo>
                  <a:pt x="4507" y="325"/>
                </a:lnTo>
                <a:lnTo>
                  <a:pt x="4507" y="310"/>
                </a:lnTo>
                <a:lnTo>
                  <a:pt x="4507" y="301"/>
                </a:lnTo>
                <a:lnTo>
                  <a:pt x="4508" y="320"/>
                </a:lnTo>
                <a:lnTo>
                  <a:pt x="4508" y="309"/>
                </a:lnTo>
                <a:lnTo>
                  <a:pt x="4508" y="321"/>
                </a:lnTo>
                <a:lnTo>
                  <a:pt x="4509" y="312"/>
                </a:lnTo>
                <a:lnTo>
                  <a:pt x="4509" y="341"/>
                </a:lnTo>
                <a:lnTo>
                  <a:pt x="4509" y="331"/>
                </a:lnTo>
                <a:lnTo>
                  <a:pt x="4510" y="326"/>
                </a:lnTo>
                <a:lnTo>
                  <a:pt x="4510" y="314"/>
                </a:lnTo>
                <a:lnTo>
                  <a:pt x="4510" y="314"/>
                </a:lnTo>
                <a:lnTo>
                  <a:pt x="4510" y="314"/>
                </a:lnTo>
                <a:lnTo>
                  <a:pt x="4511" y="334"/>
                </a:lnTo>
                <a:lnTo>
                  <a:pt x="4511" y="314"/>
                </a:lnTo>
                <a:lnTo>
                  <a:pt x="4511" y="322"/>
                </a:lnTo>
                <a:lnTo>
                  <a:pt x="4512" y="294"/>
                </a:lnTo>
                <a:lnTo>
                  <a:pt x="4512" y="314"/>
                </a:lnTo>
                <a:lnTo>
                  <a:pt x="4512" y="286"/>
                </a:lnTo>
                <a:lnTo>
                  <a:pt x="4513" y="315"/>
                </a:lnTo>
                <a:lnTo>
                  <a:pt x="4513" y="318"/>
                </a:lnTo>
                <a:lnTo>
                  <a:pt x="4513" y="322"/>
                </a:lnTo>
                <a:lnTo>
                  <a:pt x="4514" y="337"/>
                </a:lnTo>
                <a:lnTo>
                  <a:pt x="4514" y="324"/>
                </a:lnTo>
                <a:lnTo>
                  <a:pt x="4514" y="307"/>
                </a:lnTo>
                <a:lnTo>
                  <a:pt x="4514" y="343"/>
                </a:lnTo>
                <a:lnTo>
                  <a:pt x="4515" y="332"/>
                </a:lnTo>
                <a:lnTo>
                  <a:pt x="4515" y="321"/>
                </a:lnTo>
                <a:lnTo>
                  <a:pt x="4516" y="316"/>
                </a:lnTo>
                <a:lnTo>
                  <a:pt x="4516" y="308"/>
                </a:lnTo>
                <a:lnTo>
                  <a:pt x="4516" y="310"/>
                </a:lnTo>
                <a:lnTo>
                  <a:pt x="4516" y="317"/>
                </a:lnTo>
                <a:lnTo>
                  <a:pt x="4517" y="313"/>
                </a:lnTo>
                <a:lnTo>
                  <a:pt x="4517" y="332"/>
                </a:lnTo>
                <a:lnTo>
                  <a:pt x="4517" y="322"/>
                </a:lnTo>
                <a:lnTo>
                  <a:pt x="4518" y="331"/>
                </a:lnTo>
                <a:lnTo>
                  <a:pt x="4518" y="333"/>
                </a:lnTo>
                <a:lnTo>
                  <a:pt x="4518" y="319"/>
                </a:lnTo>
                <a:lnTo>
                  <a:pt x="4518" y="334"/>
                </a:lnTo>
                <a:lnTo>
                  <a:pt x="4519" y="340"/>
                </a:lnTo>
                <a:lnTo>
                  <a:pt x="4519" y="319"/>
                </a:lnTo>
                <a:lnTo>
                  <a:pt x="4520" y="311"/>
                </a:lnTo>
                <a:lnTo>
                  <a:pt x="4520" y="327"/>
                </a:lnTo>
                <a:lnTo>
                  <a:pt x="4520" y="315"/>
                </a:lnTo>
                <a:lnTo>
                  <a:pt x="4520" y="305"/>
                </a:lnTo>
                <a:lnTo>
                  <a:pt x="4521" y="284"/>
                </a:lnTo>
                <a:lnTo>
                  <a:pt x="4521" y="325"/>
                </a:lnTo>
                <a:lnTo>
                  <a:pt x="4521" y="315"/>
                </a:lnTo>
                <a:lnTo>
                  <a:pt x="4521" y="293"/>
                </a:lnTo>
                <a:lnTo>
                  <a:pt x="4522" y="302"/>
                </a:lnTo>
                <a:lnTo>
                  <a:pt x="4522" y="285"/>
                </a:lnTo>
                <a:lnTo>
                  <a:pt x="4522" y="331"/>
                </a:lnTo>
                <a:lnTo>
                  <a:pt x="4523" y="292"/>
                </a:lnTo>
                <a:lnTo>
                  <a:pt x="4523" y="310"/>
                </a:lnTo>
                <a:lnTo>
                  <a:pt x="4523" y="299"/>
                </a:lnTo>
                <a:lnTo>
                  <a:pt x="4524" y="317"/>
                </a:lnTo>
                <a:lnTo>
                  <a:pt x="4524" y="286"/>
                </a:lnTo>
                <a:lnTo>
                  <a:pt x="4524" y="296"/>
                </a:lnTo>
                <a:lnTo>
                  <a:pt x="4525" y="323"/>
                </a:lnTo>
                <a:lnTo>
                  <a:pt x="4525" y="285"/>
                </a:lnTo>
                <a:lnTo>
                  <a:pt x="4525" y="302"/>
                </a:lnTo>
                <a:lnTo>
                  <a:pt x="4525" y="288"/>
                </a:lnTo>
                <a:lnTo>
                  <a:pt x="4526" y="309"/>
                </a:lnTo>
                <a:lnTo>
                  <a:pt x="4526" y="294"/>
                </a:lnTo>
                <a:lnTo>
                  <a:pt x="4527" y="284"/>
                </a:lnTo>
                <a:lnTo>
                  <a:pt x="4527" y="290"/>
                </a:lnTo>
                <a:lnTo>
                  <a:pt x="4527" y="285"/>
                </a:lnTo>
                <a:lnTo>
                  <a:pt x="4527" y="304"/>
                </a:lnTo>
                <a:lnTo>
                  <a:pt x="4528" y="285"/>
                </a:lnTo>
                <a:lnTo>
                  <a:pt x="4528" y="307"/>
                </a:lnTo>
                <a:lnTo>
                  <a:pt x="4528" y="297"/>
                </a:lnTo>
                <a:lnTo>
                  <a:pt x="4529" y="305"/>
                </a:lnTo>
                <a:lnTo>
                  <a:pt x="4529" y="315"/>
                </a:lnTo>
                <a:lnTo>
                  <a:pt x="4529" y="323"/>
                </a:lnTo>
                <a:lnTo>
                  <a:pt x="4529" y="333"/>
                </a:lnTo>
                <a:lnTo>
                  <a:pt x="4530" y="326"/>
                </a:lnTo>
                <a:lnTo>
                  <a:pt x="4530" y="329"/>
                </a:lnTo>
                <a:lnTo>
                  <a:pt x="4531" y="316"/>
                </a:lnTo>
                <a:lnTo>
                  <a:pt x="4531" y="307"/>
                </a:lnTo>
                <a:lnTo>
                  <a:pt x="4531" y="305"/>
                </a:lnTo>
                <a:lnTo>
                  <a:pt x="4531" y="298"/>
                </a:lnTo>
                <a:lnTo>
                  <a:pt x="4532" y="292"/>
                </a:lnTo>
                <a:lnTo>
                  <a:pt x="4532" y="303"/>
                </a:lnTo>
                <a:lnTo>
                  <a:pt x="4532" y="313"/>
                </a:lnTo>
                <a:lnTo>
                  <a:pt x="4533" y="272"/>
                </a:lnTo>
                <a:lnTo>
                  <a:pt x="4533" y="281"/>
                </a:lnTo>
                <a:lnTo>
                  <a:pt x="4533" y="301"/>
                </a:lnTo>
                <a:lnTo>
                  <a:pt x="4534" y="300"/>
                </a:lnTo>
                <a:lnTo>
                  <a:pt x="4534" y="307"/>
                </a:lnTo>
                <a:lnTo>
                  <a:pt x="4534" y="303"/>
                </a:lnTo>
                <a:lnTo>
                  <a:pt x="4535" y="300"/>
                </a:lnTo>
                <a:lnTo>
                  <a:pt x="4535" y="290"/>
                </a:lnTo>
                <a:lnTo>
                  <a:pt x="4535" y="323"/>
                </a:lnTo>
                <a:lnTo>
                  <a:pt x="4535" y="294"/>
                </a:lnTo>
                <a:lnTo>
                  <a:pt x="4536" y="277"/>
                </a:lnTo>
                <a:lnTo>
                  <a:pt x="4536" y="266"/>
                </a:lnTo>
                <a:lnTo>
                  <a:pt x="4536" y="258"/>
                </a:lnTo>
                <a:lnTo>
                  <a:pt x="4536" y="292"/>
                </a:lnTo>
                <a:lnTo>
                  <a:pt x="4537" y="290"/>
                </a:lnTo>
                <a:lnTo>
                  <a:pt x="4537" y="286"/>
                </a:lnTo>
                <a:lnTo>
                  <a:pt x="4538" y="280"/>
                </a:lnTo>
                <a:lnTo>
                  <a:pt x="4538" y="279"/>
                </a:lnTo>
                <a:lnTo>
                  <a:pt x="4538" y="262"/>
                </a:lnTo>
                <a:lnTo>
                  <a:pt x="4538" y="275"/>
                </a:lnTo>
                <a:lnTo>
                  <a:pt x="4539" y="288"/>
                </a:lnTo>
                <a:lnTo>
                  <a:pt x="4539" y="267"/>
                </a:lnTo>
                <a:lnTo>
                  <a:pt x="4539" y="282"/>
                </a:lnTo>
                <a:lnTo>
                  <a:pt x="4540" y="270"/>
                </a:lnTo>
                <a:lnTo>
                  <a:pt x="4540" y="280"/>
                </a:lnTo>
                <a:lnTo>
                  <a:pt x="4540" y="281"/>
                </a:lnTo>
                <a:lnTo>
                  <a:pt x="4540" y="282"/>
                </a:lnTo>
                <a:lnTo>
                  <a:pt x="4541" y="270"/>
                </a:lnTo>
                <a:lnTo>
                  <a:pt x="4541" y="235"/>
                </a:lnTo>
                <a:lnTo>
                  <a:pt x="4542" y="269"/>
                </a:lnTo>
                <a:lnTo>
                  <a:pt x="4542" y="266"/>
                </a:lnTo>
                <a:lnTo>
                  <a:pt x="4542" y="312"/>
                </a:lnTo>
                <a:lnTo>
                  <a:pt x="4542" y="287"/>
                </a:lnTo>
                <a:lnTo>
                  <a:pt x="4543" y="290"/>
                </a:lnTo>
                <a:lnTo>
                  <a:pt x="4543" y="274"/>
                </a:lnTo>
                <a:lnTo>
                  <a:pt x="4543" y="310"/>
                </a:lnTo>
                <a:lnTo>
                  <a:pt x="4544" y="334"/>
                </a:lnTo>
                <a:lnTo>
                  <a:pt x="4544" y="317"/>
                </a:lnTo>
                <a:lnTo>
                  <a:pt x="4544" y="305"/>
                </a:lnTo>
                <a:lnTo>
                  <a:pt x="4545" y="296"/>
                </a:lnTo>
                <a:lnTo>
                  <a:pt x="4545" y="295"/>
                </a:lnTo>
                <a:lnTo>
                  <a:pt x="4545" y="294"/>
                </a:lnTo>
                <a:lnTo>
                  <a:pt x="4546" y="305"/>
                </a:lnTo>
                <a:lnTo>
                  <a:pt x="4546" y="309"/>
                </a:lnTo>
                <a:lnTo>
                  <a:pt x="4546" y="310"/>
                </a:lnTo>
                <a:lnTo>
                  <a:pt x="4546" y="319"/>
                </a:lnTo>
                <a:lnTo>
                  <a:pt x="4547" y="309"/>
                </a:lnTo>
                <a:lnTo>
                  <a:pt x="4547" y="288"/>
                </a:lnTo>
                <a:lnTo>
                  <a:pt x="4547" y="325"/>
                </a:lnTo>
                <a:lnTo>
                  <a:pt x="4547" y="311"/>
                </a:lnTo>
                <a:lnTo>
                  <a:pt x="4548" y="326"/>
                </a:lnTo>
                <a:lnTo>
                  <a:pt x="4548" y="309"/>
                </a:lnTo>
                <a:lnTo>
                  <a:pt x="4549" y="309"/>
                </a:lnTo>
                <a:lnTo>
                  <a:pt x="4549" y="333"/>
                </a:lnTo>
                <a:lnTo>
                  <a:pt x="4549" y="315"/>
                </a:lnTo>
                <a:lnTo>
                  <a:pt x="4549" y="341"/>
                </a:lnTo>
                <a:lnTo>
                  <a:pt x="4550" y="311"/>
                </a:lnTo>
                <a:lnTo>
                  <a:pt x="4550" y="330"/>
                </a:lnTo>
                <a:lnTo>
                  <a:pt x="4550" y="339"/>
                </a:lnTo>
                <a:lnTo>
                  <a:pt x="4551" y="345"/>
                </a:lnTo>
                <a:lnTo>
                  <a:pt x="4551" y="359"/>
                </a:lnTo>
                <a:lnTo>
                  <a:pt x="4551" y="343"/>
                </a:lnTo>
                <a:lnTo>
                  <a:pt x="4551" y="334"/>
                </a:lnTo>
                <a:lnTo>
                  <a:pt x="4552" y="343"/>
                </a:lnTo>
                <a:lnTo>
                  <a:pt x="4552" y="346"/>
                </a:lnTo>
                <a:lnTo>
                  <a:pt x="4553" y="356"/>
                </a:lnTo>
                <a:lnTo>
                  <a:pt x="4553" y="338"/>
                </a:lnTo>
                <a:lnTo>
                  <a:pt x="4553" y="335"/>
                </a:lnTo>
                <a:lnTo>
                  <a:pt x="4553" y="323"/>
                </a:lnTo>
                <a:lnTo>
                  <a:pt x="4554" y="317"/>
                </a:lnTo>
                <a:lnTo>
                  <a:pt x="4554" y="327"/>
                </a:lnTo>
                <a:lnTo>
                  <a:pt x="4554" y="315"/>
                </a:lnTo>
                <a:lnTo>
                  <a:pt x="4555" y="342"/>
                </a:lnTo>
                <a:lnTo>
                  <a:pt x="4555" y="327"/>
                </a:lnTo>
                <a:lnTo>
                  <a:pt x="4555" y="332"/>
                </a:lnTo>
                <a:lnTo>
                  <a:pt x="4556" y="326"/>
                </a:lnTo>
                <a:lnTo>
                  <a:pt x="4556" y="330"/>
                </a:lnTo>
                <a:lnTo>
                  <a:pt x="4556" y="297"/>
                </a:lnTo>
                <a:lnTo>
                  <a:pt x="4557" y="293"/>
                </a:lnTo>
                <a:lnTo>
                  <a:pt x="4557" y="327"/>
                </a:lnTo>
                <a:lnTo>
                  <a:pt x="4557" y="335"/>
                </a:lnTo>
                <a:lnTo>
                  <a:pt x="4557" y="299"/>
                </a:lnTo>
                <a:lnTo>
                  <a:pt x="4558" y="305"/>
                </a:lnTo>
                <a:lnTo>
                  <a:pt x="4558" y="321"/>
                </a:lnTo>
                <a:lnTo>
                  <a:pt x="4558" y="327"/>
                </a:lnTo>
                <a:lnTo>
                  <a:pt x="4559" y="315"/>
                </a:lnTo>
                <a:lnTo>
                  <a:pt x="4559" y="299"/>
                </a:lnTo>
                <a:lnTo>
                  <a:pt x="4559" y="300"/>
                </a:lnTo>
                <a:lnTo>
                  <a:pt x="4560" y="312"/>
                </a:lnTo>
                <a:lnTo>
                  <a:pt x="4560" y="303"/>
                </a:lnTo>
                <a:lnTo>
                  <a:pt x="4560" y="302"/>
                </a:lnTo>
                <a:lnTo>
                  <a:pt x="4561" y="306"/>
                </a:lnTo>
                <a:lnTo>
                  <a:pt x="4561" y="327"/>
                </a:lnTo>
                <a:lnTo>
                  <a:pt x="4561" y="342"/>
                </a:lnTo>
                <a:lnTo>
                  <a:pt x="4561" y="350"/>
                </a:lnTo>
                <a:lnTo>
                  <a:pt x="4562" y="322"/>
                </a:lnTo>
                <a:lnTo>
                  <a:pt x="4562" y="325"/>
                </a:lnTo>
                <a:lnTo>
                  <a:pt x="4562" y="331"/>
                </a:lnTo>
                <a:lnTo>
                  <a:pt x="4562" y="327"/>
                </a:lnTo>
                <a:lnTo>
                  <a:pt x="4563" y="313"/>
                </a:lnTo>
                <a:lnTo>
                  <a:pt x="4563" y="344"/>
                </a:lnTo>
                <a:lnTo>
                  <a:pt x="4564" y="316"/>
                </a:lnTo>
                <a:lnTo>
                  <a:pt x="4564" y="323"/>
                </a:lnTo>
                <a:lnTo>
                  <a:pt x="4564" y="282"/>
                </a:lnTo>
                <a:lnTo>
                  <a:pt x="4564" y="280"/>
                </a:lnTo>
                <a:lnTo>
                  <a:pt x="4565" y="289"/>
                </a:lnTo>
                <a:lnTo>
                  <a:pt x="4565" y="298"/>
                </a:lnTo>
                <a:lnTo>
                  <a:pt x="4565" y="301"/>
                </a:lnTo>
                <a:lnTo>
                  <a:pt x="4566" y="319"/>
                </a:lnTo>
                <a:lnTo>
                  <a:pt x="4566" y="298"/>
                </a:lnTo>
                <a:lnTo>
                  <a:pt x="4566" y="301"/>
                </a:lnTo>
                <a:lnTo>
                  <a:pt x="4567" y="301"/>
                </a:lnTo>
                <a:lnTo>
                  <a:pt x="4567" y="303"/>
                </a:lnTo>
                <a:lnTo>
                  <a:pt x="4567" y="313"/>
                </a:lnTo>
                <a:lnTo>
                  <a:pt x="4568" y="303"/>
                </a:lnTo>
                <a:lnTo>
                  <a:pt x="4568" y="301"/>
                </a:lnTo>
                <a:lnTo>
                  <a:pt x="4568" y="313"/>
                </a:lnTo>
                <a:lnTo>
                  <a:pt x="4568" y="324"/>
                </a:lnTo>
                <a:lnTo>
                  <a:pt x="4569" y="301"/>
                </a:lnTo>
                <a:lnTo>
                  <a:pt x="4569" y="307"/>
                </a:lnTo>
                <a:lnTo>
                  <a:pt x="4569" y="313"/>
                </a:lnTo>
                <a:lnTo>
                  <a:pt x="4570" y="324"/>
                </a:lnTo>
                <a:lnTo>
                  <a:pt x="4570" y="331"/>
                </a:lnTo>
                <a:lnTo>
                  <a:pt x="4570" y="290"/>
                </a:lnTo>
                <a:lnTo>
                  <a:pt x="4571" y="345"/>
                </a:lnTo>
                <a:lnTo>
                  <a:pt x="4571" y="322"/>
                </a:lnTo>
                <a:lnTo>
                  <a:pt x="4571" y="309"/>
                </a:lnTo>
                <a:lnTo>
                  <a:pt x="4572" y="296"/>
                </a:lnTo>
                <a:lnTo>
                  <a:pt x="4572" y="301"/>
                </a:lnTo>
                <a:lnTo>
                  <a:pt x="4572" y="302"/>
                </a:lnTo>
                <a:lnTo>
                  <a:pt x="4572" y="289"/>
                </a:lnTo>
                <a:lnTo>
                  <a:pt x="4573" y="315"/>
                </a:lnTo>
                <a:lnTo>
                  <a:pt x="4573" y="324"/>
                </a:lnTo>
                <a:lnTo>
                  <a:pt x="4573" y="289"/>
                </a:lnTo>
                <a:lnTo>
                  <a:pt x="4574" y="303"/>
                </a:lnTo>
                <a:lnTo>
                  <a:pt x="4574" y="303"/>
                </a:lnTo>
                <a:lnTo>
                  <a:pt x="4574" y="331"/>
                </a:lnTo>
                <a:lnTo>
                  <a:pt x="4575" y="317"/>
                </a:lnTo>
                <a:lnTo>
                  <a:pt x="4575" y="317"/>
                </a:lnTo>
                <a:lnTo>
                  <a:pt x="4575" y="320"/>
                </a:lnTo>
                <a:lnTo>
                  <a:pt x="4576" y="299"/>
                </a:lnTo>
                <a:lnTo>
                  <a:pt x="4576" y="276"/>
                </a:lnTo>
                <a:lnTo>
                  <a:pt x="4576" y="278"/>
                </a:lnTo>
                <a:lnTo>
                  <a:pt x="4576" y="278"/>
                </a:lnTo>
                <a:lnTo>
                  <a:pt x="4577" y="283"/>
                </a:lnTo>
                <a:lnTo>
                  <a:pt x="4577" y="289"/>
                </a:lnTo>
                <a:lnTo>
                  <a:pt x="4578" y="291"/>
                </a:lnTo>
                <a:lnTo>
                  <a:pt x="4578" y="285"/>
                </a:lnTo>
                <a:lnTo>
                  <a:pt x="4578" y="299"/>
                </a:lnTo>
                <a:lnTo>
                  <a:pt x="4578" y="317"/>
                </a:lnTo>
                <a:lnTo>
                  <a:pt x="4579" y="326"/>
                </a:lnTo>
                <a:lnTo>
                  <a:pt x="4579" y="312"/>
                </a:lnTo>
                <a:lnTo>
                  <a:pt x="4579" y="302"/>
                </a:lnTo>
                <a:lnTo>
                  <a:pt x="4579" y="299"/>
                </a:lnTo>
                <a:lnTo>
                  <a:pt x="4580" y="317"/>
                </a:lnTo>
                <a:lnTo>
                  <a:pt x="4580" y="322"/>
                </a:lnTo>
                <a:lnTo>
                  <a:pt x="4580" y="326"/>
                </a:lnTo>
                <a:lnTo>
                  <a:pt x="4581" y="323"/>
                </a:lnTo>
                <a:lnTo>
                  <a:pt x="4581" y="301"/>
                </a:lnTo>
                <a:lnTo>
                  <a:pt x="4581" y="313"/>
                </a:lnTo>
                <a:lnTo>
                  <a:pt x="4582" y="314"/>
                </a:lnTo>
                <a:lnTo>
                  <a:pt x="4582" y="314"/>
                </a:lnTo>
                <a:lnTo>
                  <a:pt x="4582" y="312"/>
                </a:lnTo>
                <a:lnTo>
                  <a:pt x="4583" y="335"/>
                </a:lnTo>
                <a:lnTo>
                  <a:pt x="4583" y="302"/>
                </a:lnTo>
                <a:lnTo>
                  <a:pt x="4583" y="283"/>
                </a:lnTo>
                <a:lnTo>
                  <a:pt x="4583" y="283"/>
                </a:lnTo>
                <a:lnTo>
                  <a:pt x="4584" y="276"/>
                </a:lnTo>
                <a:lnTo>
                  <a:pt x="4584" y="294"/>
                </a:lnTo>
                <a:lnTo>
                  <a:pt x="4584" y="306"/>
                </a:lnTo>
                <a:lnTo>
                  <a:pt x="4585" y="301"/>
                </a:lnTo>
                <a:lnTo>
                  <a:pt x="4585" y="295"/>
                </a:lnTo>
                <a:lnTo>
                  <a:pt x="4585" y="295"/>
                </a:lnTo>
                <a:lnTo>
                  <a:pt x="4586" y="309"/>
                </a:lnTo>
                <a:lnTo>
                  <a:pt x="4586" y="310"/>
                </a:lnTo>
                <a:lnTo>
                  <a:pt x="4586" y="309"/>
                </a:lnTo>
                <a:lnTo>
                  <a:pt x="4587" y="334"/>
                </a:lnTo>
                <a:lnTo>
                  <a:pt x="4587" y="337"/>
                </a:lnTo>
                <a:lnTo>
                  <a:pt x="4587" y="290"/>
                </a:lnTo>
                <a:lnTo>
                  <a:pt x="4587" y="285"/>
                </a:lnTo>
                <a:lnTo>
                  <a:pt x="4588" y="303"/>
                </a:lnTo>
                <a:lnTo>
                  <a:pt x="4588" y="307"/>
                </a:lnTo>
                <a:lnTo>
                  <a:pt x="4589" y="313"/>
                </a:lnTo>
                <a:lnTo>
                  <a:pt x="4589" y="318"/>
                </a:lnTo>
                <a:lnTo>
                  <a:pt x="4589" y="303"/>
                </a:lnTo>
                <a:lnTo>
                  <a:pt x="4589" y="313"/>
                </a:lnTo>
                <a:lnTo>
                  <a:pt x="4590" y="305"/>
                </a:lnTo>
                <a:lnTo>
                  <a:pt x="4590" y="303"/>
                </a:lnTo>
                <a:lnTo>
                  <a:pt x="4590" y="307"/>
                </a:lnTo>
                <a:lnTo>
                  <a:pt x="4591" y="307"/>
                </a:lnTo>
                <a:lnTo>
                  <a:pt x="4591" y="278"/>
                </a:lnTo>
                <a:lnTo>
                  <a:pt x="4591" y="270"/>
                </a:lnTo>
                <a:lnTo>
                  <a:pt x="4591" y="269"/>
                </a:lnTo>
                <a:lnTo>
                  <a:pt x="4592" y="305"/>
                </a:lnTo>
                <a:lnTo>
                  <a:pt x="4592" y="317"/>
                </a:lnTo>
                <a:lnTo>
                  <a:pt x="4593" y="293"/>
                </a:lnTo>
                <a:lnTo>
                  <a:pt x="4593" y="294"/>
                </a:lnTo>
                <a:lnTo>
                  <a:pt x="4593" y="290"/>
                </a:lnTo>
                <a:lnTo>
                  <a:pt x="4593" y="287"/>
                </a:lnTo>
                <a:lnTo>
                  <a:pt x="4594" y="308"/>
                </a:lnTo>
                <a:lnTo>
                  <a:pt x="4594" y="295"/>
                </a:lnTo>
                <a:lnTo>
                  <a:pt x="4594" y="295"/>
                </a:lnTo>
                <a:lnTo>
                  <a:pt x="4594" y="287"/>
                </a:lnTo>
                <a:lnTo>
                  <a:pt x="4595" y="298"/>
                </a:lnTo>
                <a:lnTo>
                  <a:pt x="4595" y="293"/>
                </a:lnTo>
                <a:lnTo>
                  <a:pt x="4595" y="259"/>
                </a:lnTo>
                <a:lnTo>
                  <a:pt x="4596" y="250"/>
                </a:lnTo>
                <a:lnTo>
                  <a:pt x="4596" y="276"/>
                </a:lnTo>
                <a:lnTo>
                  <a:pt x="4596" y="323"/>
                </a:lnTo>
                <a:lnTo>
                  <a:pt x="4597" y="294"/>
                </a:lnTo>
                <a:lnTo>
                  <a:pt x="4597" y="276"/>
                </a:lnTo>
                <a:lnTo>
                  <a:pt x="4597" y="297"/>
                </a:lnTo>
                <a:lnTo>
                  <a:pt x="4598" y="284"/>
                </a:lnTo>
                <a:lnTo>
                  <a:pt x="4598" y="295"/>
                </a:lnTo>
                <a:lnTo>
                  <a:pt x="4598" y="285"/>
                </a:lnTo>
                <a:lnTo>
                  <a:pt x="4598" y="291"/>
                </a:lnTo>
                <a:lnTo>
                  <a:pt x="4599" y="295"/>
                </a:lnTo>
                <a:lnTo>
                  <a:pt x="4599" y="292"/>
                </a:lnTo>
                <a:lnTo>
                  <a:pt x="4600" y="340"/>
                </a:lnTo>
                <a:lnTo>
                  <a:pt x="4600" y="315"/>
                </a:lnTo>
                <a:lnTo>
                  <a:pt x="4600" y="282"/>
                </a:lnTo>
                <a:lnTo>
                  <a:pt x="4600" y="271"/>
                </a:lnTo>
                <a:lnTo>
                  <a:pt x="4601" y="321"/>
                </a:lnTo>
                <a:lnTo>
                  <a:pt x="4601" y="317"/>
                </a:lnTo>
                <a:lnTo>
                  <a:pt x="4601" y="293"/>
                </a:lnTo>
                <a:lnTo>
                  <a:pt x="4602" y="293"/>
                </a:lnTo>
                <a:lnTo>
                  <a:pt x="4602" y="293"/>
                </a:lnTo>
                <a:lnTo>
                  <a:pt x="4602" y="289"/>
                </a:lnTo>
                <a:lnTo>
                  <a:pt x="4602" y="303"/>
                </a:lnTo>
                <a:lnTo>
                  <a:pt x="4603" y="294"/>
                </a:lnTo>
                <a:lnTo>
                  <a:pt x="4603" y="300"/>
                </a:lnTo>
                <a:lnTo>
                  <a:pt x="4604" y="311"/>
                </a:lnTo>
                <a:lnTo>
                  <a:pt x="4604" y="271"/>
                </a:lnTo>
                <a:lnTo>
                  <a:pt x="4604" y="264"/>
                </a:lnTo>
                <a:lnTo>
                  <a:pt x="4604" y="278"/>
                </a:lnTo>
                <a:lnTo>
                  <a:pt x="4605" y="272"/>
                </a:lnTo>
                <a:lnTo>
                  <a:pt x="4605" y="273"/>
                </a:lnTo>
                <a:lnTo>
                  <a:pt x="4605" y="270"/>
                </a:lnTo>
                <a:lnTo>
                  <a:pt x="4605" y="274"/>
                </a:lnTo>
                <a:lnTo>
                  <a:pt x="4606" y="293"/>
                </a:lnTo>
                <a:lnTo>
                  <a:pt x="4606" y="292"/>
                </a:lnTo>
                <a:lnTo>
                  <a:pt x="4607" y="262"/>
                </a:lnTo>
                <a:lnTo>
                  <a:pt x="4607" y="271"/>
                </a:lnTo>
                <a:lnTo>
                  <a:pt x="4607" y="268"/>
                </a:lnTo>
                <a:lnTo>
                  <a:pt x="4607" y="275"/>
                </a:lnTo>
                <a:lnTo>
                  <a:pt x="4608" y="277"/>
                </a:lnTo>
                <a:lnTo>
                  <a:pt x="4608" y="284"/>
                </a:lnTo>
                <a:lnTo>
                  <a:pt x="4608" y="300"/>
                </a:lnTo>
                <a:lnTo>
                  <a:pt x="4609" y="296"/>
                </a:lnTo>
                <a:lnTo>
                  <a:pt x="4609" y="319"/>
                </a:lnTo>
                <a:lnTo>
                  <a:pt x="4609" y="322"/>
                </a:lnTo>
                <a:lnTo>
                  <a:pt x="4609" y="297"/>
                </a:lnTo>
                <a:lnTo>
                  <a:pt x="4610" y="314"/>
                </a:lnTo>
                <a:lnTo>
                  <a:pt x="4610" y="330"/>
                </a:lnTo>
                <a:lnTo>
                  <a:pt x="4611" y="328"/>
                </a:lnTo>
                <a:lnTo>
                  <a:pt x="4611" y="321"/>
                </a:lnTo>
                <a:lnTo>
                  <a:pt x="4611" y="337"/>
                </a:lnTo>
                <a:lnTo>
                  <a:pt x="4611" y="304"/>
                </a:lnTo>
                <a:lnTo>
                  <a:pt x="4612" y="332"/>
                </a:lnTo>
                <a:lnTo>
                  <a:pt x="4612" y="337"/>
                </a:lnTo>
                <a:lnTo>
                  <a:pt x="4612" y="314"/>
                </a:lnTo>
                <a:lnTo>
                  <a:pt x="4613" y="326"/>
                </a:lnTo>
                <a:lnTo>
                  <a:pt x="4613" y="340"/>
                </a:lnTo>
                <a:lnTo>
                  <a:pt x="4613" y="335"/>
                </a:lnTo>
                <a:lnTo>
                  <a:pt x="4613" y="333"/>
                </a:lnTo>
                <a:lnTo>
                  <a:pt x="4614" y="319"/>
                </a:lnTo>
                <a:lnTo>
                  <a:pt x="4614" y="308"/>
                </a:lnTo>
                <a:lnTo>
                  <a:pt x="4615" y="322"/>
                </a:lnTo>
                <a:lnTo>
                  <a:pt x="4615" y="325"/>
                </a:lnTo>
                <a:lnTo>
                  <a:pt x="4615" y="321"/>
                </a:lnTo>
                <a:lnTo>
                  <a:pt x="4615" y="326"/>
                </a:lnTo>
                <a:lnTo>
                  <a:pt x="4616" y="339"/>
                </a:lnTo>
                <a:lnTo>
                  <a:pt x="4616" y="329"/>
                </a:lnTo>
                <a:lnTo>
                  <a:pt x="4616" y="309"/>
                </a:lnTo>
                <a:lnTo>
                  <a:pt x="4617" y="325"/>
                </a:lnTo>
                <a:lnTo>
                  <a:pt x="4617" y="313"/>
                </a:lnTo>
                <a:lnTo>
                  <a:pt x="4617" y="304"/>
                </a:lnTo>
                <a:lnTo>
                  <a:pt x="4618" y="301"/>
                </a:lnTo>
                <a:lnTo>
                  <a:pt x="4618" y="303"/>
                </a:lnTo>
                <a:lnTo>
                  <a:pt x="4618" y="293"/>
                </a:lnTo>
                <a:lnTo>
                  <a:pt x="4619" y="281"/>
                </a:lnTo>
                <a:lnTo>
                  <a:pt x="4619" y="298"/>
                </a:lnTo>
                <a:lnTo>
                  <a:pt x="4619" y="286"/>
                </a:lnTo>
                <a:lnTo>
                  <a:pt x="4619" y="288"/>
                </a:lnTo>
                <a:lnTo>
                  <a:pt x="4620" y="297"/>
                </a:lnTo>
                <a:lnTo>
                  <a:pt x="4620" y="318"/>
                </a:lnTo>
                <a:lnTo>
                  <a:pt x="4620" y="315"/>
                </a:lnTo>
                <a:lnTo>
                  <a:pt x="4620" y="322"/>
                </a:lnTo>
                <a:lnTo>
                  <a:pt x="4621" y="314"/>
                </a:lnTo>
                <a:lnTo>
                  <a:pt x="4621" y="289"/>
                </a:lnTo>
                <a:lnTo>
                  <a:pt x="4622" y="281"/>
                </a:lnTo>
                <a:lnTo>
                  <a:pt x="4622" y="285"/>
                </a:lnTo>
                <a:lnTo>
                  <a:pt x="4622" y="256"/>
                </a:lnTo>
                <a:lnTo>
                  <a:pt x="4622" y="267"/>
                </a:lnTo>
                <a:lnTo>
                  <a:pt x="4623" y="265"/>
                </a:lnTo>
                <a:lnTo>
                  <a:pt x="4623" y="263"/>
                </a:lnTo>
                <a:lnTo>
                  <a:pt x="4623" y="280"/>
                </a:lnTo>
                <a:lnTo>
                  <a:pt x="4624" y="267"/>
                </a:lnTo>
                <a:lnTo>
                  <a:pt x="4624" y="274"/>
                </a:lnTo>
                <a:lnTo>
                  <a:pt x="4624" y="290"/>
                </a:lnTo>
                <a:lnTo>
                  <a:pt x="4624" y="298"/>
                </a:lnTo>
                <a:lnTo>
                  <a:pt x="4625" y="289"/>
                </a:lnTo>
                <a:lnTo>
                  <a:pt x="4625" y="304"/>
                </a:lnTo>
                <a:lnTo>
                  <a:pt x="4626" y="292"/>
                </a:lnTo>
                <a:lnTo>
                  <a:pt x="4626" y="316"/>
                </a:lnTo>
                <a:lnTo>
                  <a:pt x="4626" y="279"/>
                </a:lnTo>
                <a:lnTo>
                  <a:pt x="4626" y="270"/>
                </a:lnTo>
                <a:lnTo>
                  <a:pt x="4627" y="274"/>
                </a:lnTo>
                <a:lnTo>
                  <a:pt x="4627" y="302"/>
                </a:lnTo>
                <a:lnTo>
                  <a:pt x="4627" y="283"/>
                </a:lnTo>
                <a:lnTo>
                  <a:pt x="4628" y="278"/>
                </a:lnTo>
                <a:lnTo>
                  <a:pt x="4628" y="279"/>
                </a:lnTo>
                <a:lnTo>
                  <a:pt x="4628" y="288"/>
                </a:lnTo>
                <a:lnTo>
                  <a:pt x="4629" y="286"/>
                </a:lnTo>
                <a:lnTo>
                  <a:pt x="4629" y="293"/>
                </a:lnTo>
                <a:lnTo>
                  <a:pt x="4629" y="276"/>
                </a:lnTo>
                <a:lnTo>
                  <a:pt x="4630" y="279"/>
                </a:lnTo>
                <a:lnTo>
                  <a:pt x="4630" y="281"/>
                </a:lnTo>
                <a:lnTo>
                  <a:pt x="4630" y="272"/>
                </a:lnTo>
                <a:lnTo>
                  <a:pt x="4630" y="286"/>
                </a:lnTo>
                <a:lnTo>
                  <a:pt x="4631" y="291"/>
                </a:lnTo>
                <a:lnTo>
                  <a:pt x="4631" y="282"/>
                </a:lnTo>
                <a:lnTo>
                  <a:pt x="4631" y="279"/>
                </a:lnTo>
                <a:lnTo>
                  <a:pt x="4632" y="273"/>
                </a:lnTo>
                <a:lnTo>
                  <a:pt x="4632" y="277"/>
                </a:lnTo>
                <a:lnTo>
                  <a:pt x="4632" y="270"/>
                </a:lnTo>
                <a:lnTo>
                  <a:pt x="4633" y="291"/>
                </a:lnTo>
                <a:lnTo>
                  <a:pt x="4633" y="305"/>
                </a:lnTo>
                <a:lnTo>
                  <a:pt x="4633" y="286"/>
                </a:lnTo>
                <a:lnTo>
                  <a:pt x="4634" y="298"/>
                </a:lnTo>
                <a:lnTo>
                  <a:pt x="4634" y="278"/>
                </a:lnTo>
                <a:lnTo>
                  <a:pt x="4634" y="301"/>
                </a:lnTo>
                <a:lnTo>
                  <a:pt x="4634" y="311"/>
                </a:lnTo>
                <a:lnTo>
                  <a:pt x="4635" y="304"/>
                </a:lnTo>
                <a:lnTo>
                  <a:pt x="4635" y="300"/>
                </a:lnTo>
                <a:lnTo>
                  <a:pt x="4635" y="288"/>
                </a:lnTo>
                <a:lnTo>
                  <a:pt x="4635" y="305"/>
                </a:lnTo>
                <a:lnTo>
                  <a:pt x="4636" y="300"/>
                </a:lnTo>
                <a:lnTo>
                  <a:pt x="4636" y="312"/>
                </a:lnTo>
                <a:lnTo>
                  <a:pt x="4637" y="296"/>
                </a:lnTo>
                <a:lnTo>
                  <a:pt x="4637" y="284"/>
                </a:lnTo>
                <a:lnTo>
                  <a:pt x="4637" y="280"/>
                </a:lnTo>
                <a:lnTo>
                  <a:pt x="4637" y="275"/>
                </a:lnTo>
                <a:lnTo>
                  <a:pt x="4638" y="289"/>
                </a:lnTo>
                <a:lnTo>
                  <a:pt x="4638" y="256"/>
                </a:lnTo>
                <a:lnTo>
                  <a:pt x="4638" y="265"/>
                </a:lnTo>
                <a:lnTo>
                  <a:pt x="4639" y="271"/>
                </a:lnTo>
                <a:lnTo>
                  <a:pt x="4639" y="278"/>
                </a:lnTo>
                <a:lnTo>
                  <a:pt x="4639" y="273"/>
                </a:lnTo>
                <a:lnTo>
                  <a:pt x="4640" y="282"/>
                </a:lnTo>
                <a:lnTo>
                  <a:pt x="4640" y="251"/>
                </a:lnTo>
                <a:lnTo>
                  <a:pt x="4640" y="262"/>
                </a:lnTo>
                <a:lnTo>
                  <a:pt x="4641" y="245"/>
                </a:lnTo>
                <a:lnTo>
                  <a:pt x="4641" y="246"/>
                </a:lnTo>
                <a:lnTo>
                  <a:pt x="4641" y="267"/>
                </a:lnTo>
                <a:lnTo>
                  <a:pt x="4641" y="269"/>
                </a:lnTo>
                <a:lnTo>
                  <a:pt x="4642" y="262"/>
                </a:lnTo>
                <a:lnTo>
                  <a:pt x="4642" y="262"/>
                </a:lnTo>
                <a:lnTo>
                  <a:pt x="4642" y="296"/>
                </a:lnTo>
                <a:lnTo>
                  <a:pt x="4643" y="260"/>
                </a:lnTo>
                <a:lnTo>
                  <a:pt x="4643" y="278"/>
                </a:lnTo>
                <a:lnTo>
                  <a:pt x="4643" y="284"/>
                </a:lnTo>
                <a:lnTo>
                  <a:pt x="4644" y="266"/>
                </a:lnTo>
                <a:lnTo>
                  <a:pt x="4644" y="248"/>
                </a:lnTo>
                <a:lnTo>
                  <a:pt x="4644" y="278"/>
                </a:lnTo>
                <a:lnTo>
                  <a:pt x="4645" y="276"/>
                </a:lnTo>
                <a:lnTo>
                  <a:pt x="4645" y="270"/>
                </a:lnTo>
                <a:lnTo>
                  <a:pt x="4645" y="257"/>
                </a:lnTo>
                <a:lnTo>
                  <a:pt x="4645" y="252"/>
                </a:lnTo>
                <a:lnTo>
                  <a:pt x="4646" y="243"/>
                </a:lnTo>
                <a:lnTo>
                  <a:pt x="4646" y="246"/>
                </a:lnTo>
                <a:lnTo>
                  <a:pt x="4646" y="266"/>
                </a:lnTo>
                <a:lnTo>
                  <a:pt x="4646" y="254"/>
                </a:lnTo>
                <a:lnTo>
                  <a:pt x="4647" y="277"/>
                </a:lnTo>
                <a:lnTo>
                  <a:pt x="4647" y="290"/>
                </a:lnTo>
                <a:lnTo>
                  <a:pt x="4648" y="271"/>
                </a:lnTo>
                <a:lnTo>
                  <a:pt x="4648" y="279"/>
                </a:lnTo>
                <a:lnTo>
                  <a:pt x="4648" y="283"/>
                </a:lnTo>
                <a:lnTo>
                  <a:pt x="4648" y="269"/>
                </a:lnTo>
                <a:lnTo>
                  <a:pt x="4649" y="260"/>
                </a:lnTo>
                <a:lnTo>
                  <a:pt x="4649" y="258"/>
                </a:lnTo>
                <a:lnTo>
                  <a:pt x="4649" y="244"/>
                </a:lnTo>
                <a:lnTo>
                  <a:pt x="4650" y="236"/>
                </a:lnTo>
                <a:lnTo>
                  <a:pt x="4650" y="260"/>
                </a:lnTo>
                <a:lnTo>
                  <a:pt x="4650" y="252"/>
                </a:lnTo>
                <a:lnTo>
                  <a:pt x="4651" y="260"/>
                </a:lnTo>
                <a:lnTo>
                  <a:pt x="4651" y="271"/>
                </a:lnTo>
                <a:lnTo>
                  <a:pt x="4651" y="285"/>
                </a:lnTo>
                <a:lnTo>
                  <a:pt x="4652" y="276"/>
                </a:lnTo>
                <a:lnTo>
                  <a:pt x="4652" y="280"/>
                </a:lnTo>
                <a:lnTo>
                  <a:pt x="4652" y="268"/>
                </a:lnTo>
                <a:lnTo>
                  <a:pt x="4652" y="233"/>
                </a:lnTo>
                <a:lnTo>
                  <a:pt x="4653" y="242"/>
                </a:lnTo>
                <a:lnTo>
                  <a:pt x="4653" y="252"/>
                </a:lnTo>
                <a:lnTo>
                  <a:pt x="4653" y="266"/>
                </a:lnTo>
                <a:lnTo>
                  <a:pt x="4654" y="263"/>
                </a:lnTo>
                <a:lnTo>
                  <a:pt x="4654" y="269"/>
                </a:lnTo>
                <a:lnTo>
                  <a:pt x="4654" y="273"/>
                </a:lnTo>
                <a:lnTo>
                  <a:pt x="4655" y="267"/>
                </a:lnTo>
                <a:lnTo>
                  <a:pt x="4655" y="267"/>
                </a:lnTo>
                <a:lnTo>
                  <a:pt x="4655" y="253"/>
                </a:lnTo>
                <a:lnTo>
                  <a:pt x="4656" y="241"/>
                </a:lnTo>
                <a:lnTo>
                  <a:pt x="4656" y="258"/>
                </a:lnTo>
                <a:lnTo>
                  <a:pt x="4656" y="253"/>
                </a:lnTo>
                <a:lnTo>
                  <a:pt x="4656" y="258"/>
                </a:lnTo>
                <a:lnTo>
                  <a:pt x="4657" y="242"/>
                </a:lnTo>
                <a:lnTo>
                  <a:pt x="4657" y="252"/>
                </a:lnTo>
                <a:lnTo>
                  <a:pt x="4657" y="239"/>
                </a:lnTo>
                <a:lnTo>
                  <a:pt x="4658" y="236"/>
                </a:lnTo>
                <a:lnTo>
                  <a:pt x="4658" y="262"/>
                </a:lnTo>
                <a:lnTo>
                  <a:pt x="4658" y="280"/>
                </a:lnTo>
                <a:lnTo>
                  <a:pt x="4659" y="258"/>
                </a:lnTo>
                <a:lnTo>
                  <a:pt x="4659" y="264"/>
                </a:lnTo>
                <a:lnTo>
                  <a:pt x="4659" y="273"/>
                </a:lnTo>
                <a:lnTo>
                  <a:pt x="4660" y="269"/>
                </a:lnTo>
                <a:lnTo>
                  <a:pt x="4660" y="275"/>
                </a:lnTo>
                <a:lnTo>
                  <a:pt x="4660" y="270"/>
                </a:lnTo>
                <a:lnTo>
                  <a:pt x="4660" y="269"/>
                </a:lnTo>
                <a:lnTo>
                  <a:pt x="4661" y="250"/>
                </a:lnTo>
                <a:lnTo>
                  <a:pt x="4661" y="261"/>
                </a:lnTo>
                <a:lnTo>
                  <a:pt x="4662" y="263"/>
                </a:lnTo>
                <a:lnTo>
                  <a:pt x="4662" y="246"/>
                </a:lnTo>
                <a:lnTo>
                  <a:pt x="4662" y="268"/>
                </a:lnTo>
                <a:lnTo>
                  <a:pt x="4662" y="284"/>
                </a:lnTo>
                <a:lnTo>
                  <a:pt x="4663" y="274"/>
                </a:lnTo>
                <a:lnTo>
                  <a:pt x="4663" y="274"/>
                </a:lnTo>
                <a:lnTo>
                  <a:pt x="4663" y="235"/>
                </a:lnTo>
                <a:lnTo>
                  <a:pt x="4663" y="247"/>
                </a:lnTo>
                <a:lnTo>
                  <a:pt x="4664" y="248"/>
                </a:lnTo>
                <a:lnTo>
                  <a:pt x="4664" y="235"/>
                </a:lnTo>
                <a:lnTo>
                  <a:pt x="4664" y="266"/>
                </a:lnTo>
                <a:lnTo>
                  <a:pt x="4665" y="248"/>
                </a:lnTo>
                <a:lnTo>
                  <a:pt x="4665" y="259"/>
                </a:lnTo>
                <a:lnTo>
                  <a:pt x="4665" y="254"/>
                </a:lnTo>
                <a:lnTo>
                  <a:pt x="4666" y="261"/>
                </a:lnTo>
                <a:lnTo>
                  <a:pt x="4666" y="258"/>
                </a:lnTo>
                <a:lnTo>
                  <a:pt x="4666" y="280"/>
                </a:lnTo>
                <a:lnTo>
                  <a:pt x="4667" y="271"/>
                </a:lnTo>
                <a:lnTo>
                  <a:pt x="4667" y="276"/>
                </a:lnTo>
                <a:lnTo>
                  <a:pt x="4667" y="265"/>
                </a:lnTo>
                <a:lnTo>
                  <a:pt x="4667" y="266"/>
                </a:lnTo>
                <a:lnTo>
                  <a:pt x="4668" y="284"/>
                </a:lnTo>
                <a:lnTo>
                  <a:pt x="4668" y="319"/>
                </a:lnTo>
                <a:lnTo>
                  <a:pt x="4668" y="313"/>
                </a:lnTo>
                <a:lnTo>
                  <a:pt x="4669" y="283"/>
                </a:lnTo>
                <a:lnTo>
                  <a:pt x="4669" y="264"/>
                </a:lnTo>
                <a:lnTo>
                  <a:pt x="4669" y="277"/>
                </a:lnTo>
                <a:lnTo>
                  <a:pt x="4670" y="304"/>
                </a:lnTo>
                <a:lnTo>
                  <a:pt x="4670" y="258"/>
                </a:lnTo>
                <a:lnTo>
                  <a:pt x="4670" y="288"/>
                </a:lnTo>
                <a:lnTo>
                  <a:pt x="4671" y="268"/>
                </a:lnTo>
                <a:lnTo>
                  <a:pt x="4671" y="272"/>
                </a:lnTo>
                <a:lnTo>
                  <a:pt x="4671" y="302"/>
                </a:lnTo>
                <a:lnTo>
                  <a:pt x="4671" y="295"/>
                </a:lnTo>
                <a:lnTo>
                  <a:pt x="4672" y="294"/>
                </a:lnTo>
                <a:lnTo>
                  <a:pt x="4672" y="289"/>
                </a:lnTo>
                <a:lnTo>
                  <a:pt x="4673" y="295"/>
                </a:lnTo>
                <a:lnTo>
                  <a:pt x="4673" y="287"/>
                </a:lnTo>
                <a:lnTo>
                  <a:pt x="4673" y="309"/>
                </a:lnTo>
                <a:lnTo>
                  <a:pt x="4673" y="310"/>
                </a:lnTo>
                <a:lnTo>
                  <a:pt x="4674" y="283"/>
                </a:lnTo>
                <a:lnTo>
                  <a:pt x="4674" y="292"/>
                </a:lnTo>
                <a:lnTo>
                  <a:pt x="4674" y="294"/>
                </a:lnTo>
                <a:lnTo>
                  <a:pt x="4675" y="301"/>
                </a:lnTo>
                <a:lnTo>
                  <a:pt x="4675" y="291"/>
                </a:lnTo>
                <a:lnTo>
                  <a:pt x="4675" y="294"/>
                </a:lnTo>
                <a:lnTo>
                  <a:pt x="4675" y="288"/>
                </a:lnTo>
                <a:lnTo>
                  <a:pt x="4676" y="271"/>
                </a:lnTo>
                <a:lnTo>
                  <a:pt x="4676" y="273"/>
                </a:lnTo>
                <a:lnTo>
                  <a:pt x="4677" y="291"/>
                </a:lnTo>
                <a:lnTo>
                  <a:pt x="4677" y="283"/>
                </a:lnTo>
                <a:lnTo>
                  <a:pt x="4677" y="283"/>
                </a:lnTo>
                <a:lnTo>
                  <a:pt x="4677" y="278"/>
                </a:lnTo>
                <a:lnTo>
                  <a:pt x="4678" y="276"/>
                </a:lnTo>
                <a:lnTo>
                  <a:pt x="4678" y="289"/>
                </a:lnTo>
                <a:lnTo>
                  <a:pt x="4678" y="289"/>
                </a:lnTo>
                <a:lnTo>
                  <a:pt x="4678" y="282"/>
                </a:lnTo>
                <a:lnTo>
                  <a:pt x="4679" y="276"/>
                </a:lnTo>
                <a:lnTo>
                  <a:pt x="4679" y="297"/>
                </a:lnTo>
                <a:lnTo>
                  <a:pt x="4680" y="304"/>
                </a:lnTo>
                <a:lnTo>
                  <a:pt x="4680" y="317"/>
                </a:lnTo>
                <a:lnTo>
                  <a:pt x="4680" y="299"/>
                </a:lnTo>
                <a:lnTo>
                  <a:pt x="4680" y="305"/>
                </a:lnTo>
                <a:lnTo>
                  <a:pt x="4681" y="301"/>
                </a:lnTo>
                <a:lnTo>
                  <a:pt x="4681" y="288"/>
                </a:lnTo>
                <a:lnTo>
                  <a:pt x="4681" y="297"/>
                </a:lnTo>
                <a:lnTo>
                  <a:pt x="4682" y="305"/>
                </a:lnTo>
                <a:lnTo>
                  <a:pt x="4682" y="279"/>
                </a:lnTo>
                <a:lnTo>
                  <a:pt x="4682" y="289"/>
                </a:lnTo>
                <a:lnTo>
                  <a:pt x="4682" y="281"/>
                </a:lnTo>
                <a:lnTo>
                  <a:pt x="4683" y="281"/>
                </a:lnTo>
                <a:lnTo>
                  <a:pt x="4683" y="265"/>
                </a:lnTo>
                <a:lnTo>
                  <a:pt x="4684" y="272"/>
                </a:lnTo>
                <a:lnTo>
                  <a:pt x="4684" y="276"/>
                </a:lnTo>
                <a:lnTo>
                  <a:pt x="4684" y="282"/>
                </a:lnTo>
                <a:lnTo>
                  <a:pt x="4684" y="290"/>
                </a:lnTo>
                <a:lnTo>
                  <a:pt x="4685" y="281"/>
                </a:lnTo>
                <a:lnTo>
                  <a:pt x="4685" y="289"/>
                </a:lnTo>
                <a:lnTo>
                  <a:pt x="4685" y="297"/>
                </a:lnTo>
                <a:lnTo>
                  <a:pt x="4686" y="299"/>
                </a:lnTo>
                <a:lnTo>
                  <a:pt x="4686" y="299"/>
                </a:lnTo>
                <a:lnTo>
                  <a:pt x="4686" y="291"/>
                </a:lnTo>
                <a:lnTo>
                  <a:pt x="4686" y="306"/>
                </a:lnTo>
                <a:lnTo>
                  <a:pt x="4687" y="293"/>
                </a:lnTo>
                <a:lnTo>
                  <a:pt x="4687" y="297"/>
                </a:lnTo>
                <a:lnTo>
                  <a:pt x="4688" y="296"/>
                </a:lnTo>
                <a:lnTo>
                  <a:pt x="4688" y="313"/>
                </a:lnTo>
                <a:lnTo>
                  <a:pt x="4688" y="303"/>
                </a:lnTo>
                <a:lnTo>
                  <a:pt x="4688" y="283"/>
                </a:lnTo>
                <a:lnTo>
                  <a:pt x="4689" y="262"/>
                </a:lnTo>
                <a:lnTo>
                  <a:pt x="4689" y="295"/>
                </a:lnTo>
                <a:lnTo>
                  <a:pt x="4689" y="293"/>
                </a:lnTo>
                <a:lnTo>
                  <a:pt x="4689" y="291"/>
                </a:lnTo>
                <a:lnTo>
                  <a:pt x="4690" y="271"/>
                </a:lnTo>
                <a:lnTo>
                  <a:pt x="4690" y="281"/>
                </a:lnTo>
                <a:lnTo>
                  <a:pt x="4691" y="282"/>
                </a:lnTo>
                <a:lnTo>
                  <a:pt x="4691" y="297"/>
                </a:lnTo>
                <a:lnTo>
                  <a:pt x="4691" y="289"/>
                </a:lnTo>
                <a:lnTo>
                  <a:pt x="4691" y="284"/>
                </a:lnTo>
                <a:lnTo>
                  <a:pt x="4692" y="294"/>
                </a:lnTo>
                <a:lnTo>
                  <a:pt x="4692" y="244"/>
                </a:lnTo>
                <a:lnTo>
                  <a:pt x="4692" y="231"/>
                </a:lnTo>
                <a:lnTo>
                  <a:pt x="4693" y="230"/>
                </a:lnTo>
                <a:lnTo>
                  <a:pt x="4693" y="264"/>
                </a:lnTo>
                <a:lnTo>
                  <a:pt x="4693" y="258"/>
                </a:lnTo>
                <a:lnTo>
                  <a:pt x="4693" y="249"/>
                </a:lnTo>
                <a:lnTo>
                  <a:pt x="4694" y="268"/>
                </a:lnTo>
                <a:lnTo>
                  <a:pt x="4694" y="275"/>
                </a:lnTo>
                <a:lnTo>
                  <a:pt x="4695" y="261"/>
                </a:lnTo>
                <a:lnTo>
                  <a:pt x="4695" y="272"/>
                </a:lnTo>
                <a:lnTo>
                  <a:pt x="4695" y="258"/>
                </a:lnTo>
                <a:lnTo>
                  <a:pt x="4695" y="267"/>
                </a:lnTo>
                <a:lnTo>
                  <a:pt x="4696" y="257"/>
                </a:lnTo>
                <a:lnTo>
                  <a:pt x="4696" y="270"/>
                </a:lnTo>
                <a:lnTo>
                  <a:pt x="4696" y="270"/>
                </a:lnTo>
                <a:lnTo>
                  <a:pt x="4697" y="256"/>
                </a:lnTo>
                <a:lnTo>
                  <a:pt x="4697" y="255"/>
                </a:lnTo>
                <a:lnTo>
                  <a:pt x="4697" y="269"/>
                </a:lnTo>
                <a:lnTo>
                  <a:pt x="4697" y="277"/>
                </a:lnTo>
                <a:lnTo>
                  <a:pt x="4698" y="283"/>
                </a:lnTo>
                <a:lnTo>
                  <a:pt x="4698" y="283"/>
                </a:lnTo>
                <a:lnTo>
                  <a:pt x="4699" y="286"/>
                </a:lnTo>
                <a:lnTo>
                  <a:pt x="4699" y="288"/>
                </a:lnTo>
                <a:lnTo>
                  <a:pt x="4699" y="282"/>
                </a:lnTo>
                <a:lnTo>
                  <a:pt x="4699" y="276"/>
                </a:lnTo>
                <a:lnTo>
                  <a:pt x="4700" y="260"/>
                </a:lnTo>
                <a:lnTo>
                  <a:pt x="4700" y="289"/>
                </a:lnTo>
                <a:lnTo>
                  <a:pt x="4700" y="281"/>
                </a:lnTo>
                <a:lnTo>
                  <a:pt x="4701" y="284"/>
                </a:lnTo>
                <a:lnTo>
                  <a:pt x="4701" y="303"/>
                </a:lnTo>
                <a:lnTo>
                  <a:pt x="4701" y="301"/>
                </a:lnTo>
                <a:lnTo>
                  <a:pt x="4702" y="274"/>
                </a:lnTo>
                <a:lnTo>
                  <a:pt x="4702" y="277"/>
                </a:lnTo>
                <a:lnTo>
                  <a:pt x="4702" y="279"/>
                </a:lnTo>
                <a:lnTo>
                  <a:pt x="4703" y="260"/>
                </a:lnTo>
                <a:lnTo>
                  <a:pt x="4703" y="264"/>
                </a:lnTo>
                <a:lnTo>
                  <a:pt x="4703" y="263"/>
                </a:lnTo>
                <a:lnTo>
                  <a:pt x="4703" y="272"/>
                </a:lnTo>
                <a:lnTo>
                  <a:pt x="4704" y="270"/>
                </a:lnTo>
                <a:lnTo>
                  <a:pt x="4704" y="262"/>
                </a:lnTo>
                <a:lnTo>
                  <a:pt x="4704" y="252"/>
                </a:lnTo>
                <a:lnTo>
                  <a:pt x="4704" y="254"/>
                </a:lnTo>
                <a:lnTo>
                  <a:pt x="4705" y="273"/>
                </a:lnTo>
                <a:lnTo>
                  <a:pt x="4705" y="265"/>
                </a:lnTo>
                <a:lnTo>
                  <a:pt x="4706" y="270"/>
                </a:lnTo>
                <a:lnTo>
                  <a:pt x="4706" y="271"/>
                </a:lnTo>
                <a:lnTo>
                  <a:pt x="4706" y="258"/>
                </a:lnTo>
                <a:lnTo>
                  <a:pt x="4706" y="241"/>
                </a:lnTo>
                <a:lnTo>
                  <a:pt x="4707" y="227"/>
                </a:lnTo>
                <a:lnTo>
                  <a:pt x="4707" y="243"/>
                </a:lnTo>
                <a:lnTo>
                  <a:pt x="4707" y="254"/>
                </a:lnTo>
                <a:lnTo>
                  <a:pt x="4708" y="238"/>
                </a:lnTo>
                <a:lnTo>
                  <a:pt x="4708" y="253"/>
                </a:lnTo>
                <a:lnTo>
                  <a:pt x="4708" y="271"/>
                </a:lnTo>
                <a:lnTo>
                  <a:pt x="4708" y="254"/>
                </a:lnTo>
                <a:lnTo>
                  <a:pt x="4709" y="250"/>
                </a:lnTo>
                <a:lnTo>
                  <a:pt x="4709" y="244"/>
                </a:lnTo>
                <a:lnTo>
                  <a:pt x="4710" y="268"/>
                </a:lnTo>
                <a:lnTo>
                  <a:pt x="4710" y="244"/>
                </a:lnTo>
                <a:lnTo>
                  <a:pt x="4710" y="271"/>
                </a:lnTo>
                <a:lnTo>
                  <a:pt x="4710" y="260"/>
                </a:lnTo>
                <a:lnTo>
                  <a:pt x="4711" y="256"/>
                </a:lnTo>
                <a:lnTo>
                  <a:pt x="4711" y="258"/>
                </a:lnTo>
                <a:lnTo>
                  <a:pt x="4711" y="260"/>
                </a:lnTo>
                <a:lnTo>
                  <a:pt x="4712" y="268"/>
                </a:lnTo>
                <a:lnTo>
                  <a:pt x="4712" y="262"/>
                </a:lnTo>
                <a:lnTo>
                  <a:pt x="4712" y="260"/>
                </a:lnTo>
                <a:lnTo>
                  <a:pt x="4713" y="258"/>
                </a:lnTo>
                <a:lnTo>
                  <a:pt x="4713" y="254"/>
                </a:lnTo>
                <a:lnTo>
                  <a:pt x="4713" y="247"/>
                </a:lnTo>
                <a:lnTo>
                  <a:pt x="4714" y="259"/>
                </a:lnTo>
                <a:lnTo>
                  <a:pt x="4714" y="257"/>
                </a:lnTo>
                <a:lnTo>
                  <a:pt x="4714" y="236"/>
                </a:lnTo>
                <a:lnTo>
                  <a:pt x="4714" y="253"/>
                </a:lnTo>
                <a:lnTo>
                  <a:pt x="4715" y="261"/>
                </a:lnTo>
                <a:lnTo>
                  <a:pt x="4715" y="239"/>
                </a:lnTo>
                <a:lnTo>
                  <a:pt x="4715" y="244"/>
                </a:lnTo>
                <a:lnTo>
                  <a:pt x="4716" y="258"/>
                </a:lnTo>
                <a:lnTo>
                  <a:pt x="4716" y="243"/>
                </a:lnTo>
                <a:lnTo>
                  <a:pt x="4716" y="267"/>
                </a:lnTo>
                <a:lnTo>
                  <a:pt x="4717" y="237"/>
                </a:lnTo>
                <a:lnTo>
                  <a:pt x="4717" y="241"/>
                </a:lnTo>
                <a:lnTo>
                  <a:pt x="4717" y="289"/>
                </a:lnTo>
                <a:lnTo>
                  <a:pt x="4718" y="237"/>
                </a:lnTo>
                <a:lnTo>
                  <a:pt x="4718" y="234"/>
                </a:lnTo>
                <a:lnTo>
                  <a:pt x="4718" y="242"/>
                </a:lnTo>
                <a:lnTo>
                  <a:pt x="4718" y="248"/>
                </a:lnTo>
                <a:lnTo>
                  <a:pt x="4719" y="256"/>
                </a:lnTo>
                <a:lnTo>
                  <a:pt x="4719" y="254"/>
                </a:lnTo>
                <a:lnTo>
                  <a:pt x="4719" y="242"/>
                </a:lnTo>
                <a:lnTo>
                  <a:pt x="4719" y="254"/>
                </a:lnTo>
                <a:lnTo>
                  <a:pt x="4720" y="256"/>
                </a:lnTo>
                <a:lnTo>
                  <a:pt x="4720" y="248"/>
                </a:lnTo>
                <a:lnTo>
                  <a:pt x="4721" y="246"/>
                </a:lnTo>
                <a:lnTo>
                  <a:pt x="4721" y="231"/>
                </a:lnTo>
                <a:lnTo>
                  <a:pt x="4721" y="228"/>
                </a:lnTo>
                <a:lnTo>
                  <a:pt x="4721" y="256"/>
                </a:lnTo>
                <a:lnTo>
                  <a:pt x="4722" y="244"/>
                </a:lnTo>
                <a:lnTo>
                  <a:pt x="4722" y="281"/>
                </a:lnTo>
                <a:lnTo>
                  <a:pt x="4722" y="251"/>
                </a:lnTo>
                <a:lnTo>
                  <a:pt x="4723" y="249"/>
                </a:lnTo>
                <a:lnTo>
                  <a:pt x="4723" y="267"/>
                </a:lnTo>
                <a:lnTo>
                  <a:pt x="4723" y="279"/>
                </a:lnTo>
                <a:lnTo>
                  <a:pt x="4724" y="259"/>
                </a:lnTo>
                <a:lnTo>
                  <a:pt x="4724" y="274"/>
                </a:lnTo>
                <a:lnTo>
                  <a:pt x="4724" y="284"/>
                </a:lnTo>
                <a:lnTo>
                  <a:pt x="4725" y="266"/>
                </a:lnTo>
                <a:lnTo>
                  <a:pt x="4725" y="287"/>
                </a:lnTo>
                <a:lnTo>
                  <a:pt x="4725" y="266"/>
                </a:lnTo>
                <a:lnTo>
                  <a:pt x="4725" y="265"/>
                </a:lnTo>
                <a:lnTo>
                  <a:pt x="4726" y="273"/>
                </a:lnTo>
                <a:lnTo>
                  <a:pt x="4726" y="264"/>
                </a:lnTo>
                <a:lnTo>
                  <a:pt x="4726" y="274"/>
                </a:lnTo>
                <a:lnTo>
                  <a:pt x="4727" y="276"/>
                </a:lnTo>
                <a:lnTo>
                  <a:pt x="4727" y="281"/>
                </a:lnTo>
                <a:lnTo>
                  <a:pt x="4727" y="276"/>
                </a:lnTo>
                <a:lnTo>
                  <a:pt x="4728" y="276"/>
                </a:lnTo>
                <a:lnTo>
                  <a:pt x="4728" y="266"/>
                </a:lnTo>
                <a:lnTo>
                  <a:pt x="4728" y="272"/>
                </a:lnTo>
                <a:lnTo>
                  <a:pt x="4729" y="303"/>
                </a:lnTo>
                <a:lnTo>
                  <a:pt x="4729" y="270"/>
                </a:lnTo>
                <a:lnTo>
                  <a:pt x="4729" y="259"/>
                </a:lnTo>
                <a:lnTo>
                  <a:pt x="4729" y="260"/>
                </a:lnTo>
                <a:lnTo>
                  <a:pt x="4730" y="291"/>
                </a:lnTo>
                <a:lnTo>
                  <a:pt x="4730" y="281"/>
                </a:lnTo>
                <a:lnTo>
                  <a:pt x="4730" y="260"/>
                </a:lnTo>
                <a:lnTo>
                  <a:pt x="4730" y="265"/>
                </a:lnTo>
                <a:lnTo>
                  <a:pt x="4731" y="275"/>
                </a:lnTo>
                <a:lnTo>
                  <a:pt x="4731" y="278"/>
                </a:lnTo>
                <a:lnTo>
                  <a:pt x="4732" y="279"/>
                </a:lnTo>
                <a:lnTo>
                  <a:pt x="4732" y="295"/>
                </a:lnTo>
                <a:lnTo>
                  <a:pt x="4732" y="341"/>
                </a:lnTo>
                <a:lnTo>
                  <a:pt x="4732" y="339"/>
                </a:lnTo>
                <a:lnTo>
                  <a:pt x="4733" y="339"/>
                </a:lnTo>
                <a:lnTo>
                  <a:pt x="4733" y="306"/>
                </a:lnTo>
                <a:lnTo>
                  <a:pt x="4733" y="325"/>
                </a:lnTo>
                <a:lnTo>
                  <a:pt x="4734" y="330"/>
                </a:lnTo>
                <a:lnTo>
                  <a:pt x="4734" y="343"/>
                </a:lnTo>
                <a:lnTo>
                  <a:pt x="4735" y="370"/>
                </a:lnTo>
                <a:lnTo>
                  <a:pt x="4735" y="371"/>
                </a:lnTo>
                <a:lnTo>
                  <a:pt x="4735" y="351"/>
                </a:lnTo>
                <a:lnTo>
                  <a:pt x="4735" y="329"/>
                </a:lnTo>
                <a:lnTo>
                  <a:pt x="4736" y="319"/>
                </a:lnTo>
                <a:lnTo>
                  <a:pt x="4736" y="315"/>
                </a:lnTo>
                <a:lnTo>
                  <a:pt x="4736" y="310"/>
                </a:lnTo>
                <a:lnTo>
                  <a:pt x="4736" y="317"/>
                </a:lnTo>
                <a:lnTo>
                  <a:pt x="4737" y="319"/>
                </a:lnTo>
                <a:lnTo>
                  <a:pt x="4737" y="320"/>
                </a:lnTo>
                <a:lnTo>
                  <a:pt x="4737" y="327"/>
                </a:lnTo>
                <a:lnTo>
                  <a:pt x="4738" y="319"/>
                </a:lnTo>
                <a:lnTo>
                  <a:pt x="4738" y="313"/>
                </a:lnTo>
                <a:lnTo>
                  <a:pt x="4738" y="274"/>
                </a:lnTo>
                <a:lnTo>
                  <a:pt x="4739" y="263"/>
                </a:lnTo>
                <a:lnTo>
                  <a:pt x="4739" y="272"/>
                </a:lnTo>
                <a:lnTo>
                  <a:pt x="4739" y="319"/>
                </a:lnTo>
                <a:lnTo>
                  <a:pt x="4740" y="323"/>
                </a:lnTo>
                <a:lnTo>
                  <a:pt x="4740" y="325"/>
                </a:lnTo>
                <a:lnTo>
                  <a:pt x="4740" y="327"/>
                </a:lnTo>
                <a:lnTo>
                  <a:pt x="4740" y="317"/>
                </a:lnTo>
                <a:lnTo>
                  <a:pt x="4741" y="308"/>
                </a:lnTo>
                <a:lnTo>
                  <a:pt x="4741" y="311"/>
                </a:lnTo>
                <a:lnTo>
                  <a:pt x="4741" y="310"/>
                </a:lnTo>
                <a:lnTo>
                  <a:pt x="4742" y="309"/>
                </a:lnTo>
                <a:lnTo>
                  <a:pt x="4742" y="310"/>
                </a:lnTo>
                <a:lnTo>
                  <a:pt x="4742" y="321"/>
                </a:lnTo>
                <a:lnTo>
                  <a:pt x="4743" y="331"/>
                </a:lnTo>
                <a:lnTo>
                  <a:pt x="4743" y="308"/>
                </a:lnTo>
                <a:lnTo>
                  <a:pt x="4743" y="301"/>
                </a:lnTo>
                <a:lnTo>
                  <a:pt x="4744" y="325"/>
                </a:lnTo>
                <a:lnTo>
                  <a:pt x="4744" y="297"/>
                </a:lnTo>
                <a:lnTo>
                  <a:pt x="4744" y="294"/>
                </a:lnTo>
                <a:lnTo>
                  <a:pt x="4744" y="313"/>
                </a:lnTo>
                <a:lnTo>
                  <a:pt x="4745" y="282"/>
                </a:lnTo>
                <a:lnTo>
                  <a:pt x="4745" y="289"/>
                </a:lnTo>
                <a:lnTo>
                  <a:pt x="4746" y="284"/>
                </a:lnTo>
                <a:lnTo>
                  <a:pt x="4746" y="322"/>
                </a:lnTo>
                <a:lnTo>
                  <a:pt x="4746" y="339"/>
                </a:lnTo>
                <a:lnTo>
                  <a:pt x="4746" y="318"/>
                </a:lnTo>
                <a:lnTo>
                  <a:pt x="4747" y="301"/>
                </a:lnTo>
                <a:lnTo>
                  <a:pt x="4747" y="311"/>
                </a:lnTo>
                <a:lnTo>
                  <a:pt x="4747" y="310"/>
                </a:lnTo>
                <a:lnTo>
                  <a:pt x="4747" y="310"/>
                </a:lnTo>
                <a:lnTo>
                  <a:pt x="4748" y="316"/>
                </a:lnTo>
                <a:lnTo>
                  <a:pt x="4748" y="337"/>
                </a:lnTo>
                <a:lnTo>
                  <a:pt x="4748" y="336"/>
                </a:lnTo>
                <a:lnTo>
                  <a:pt x="4749" y="332"/>
                </a:lnTo>
                <a:lnTo>
                  <a:pt x="4749" y="355"/>
                </a:lnTo>
                <a:lnTo>
                  <a:pt x="4749" y="351"/>
                </a:lnTo>
                <a:lnTo>
                  <a:pt x="4750" y="335"/>
                </a:lnTo>
                <a:lnTo>
                  <a:pt x="4750" y="316"/>
                </a:lnTo>
                <a:lnTo>
                  <a:pt x="4750" y="311"/>
                </a:lnTo>
                <a:lnTo>
                  <a:pt x="4751" y="308"/>
                </a:lnTo>
                <a:lnTo>
                  <a:pt x="4751" y="317"/>
                </a:lnTo>
                <a:lnTo>
                  <a:pt x="4751" y="318"/>
                </a:lnTo>
                <a:lnTo>
                  <a:pt x="4751" y="315"/>
                </a:lnTo>
                <a:lnTo>
                  <a:pt x="4752" y="296"/>
                </a:lnTo>
                <a:lnTo>
                  <a:pt x="4752" y="289"/>
                </a:lnTo>
                <a:lnTo>
                  <a:pt x="4753" y="291"/>
                </a:lnTo>
                <a:lnTo>
                  <a:pt x="4753" y="301"/>
                </a:lnTo>
                <a:lnTo>
                  <a:pt x="4753" y="300"/>
                </a:lnTo>
                <a:lnTo>
                  <a:pt x="4753" y="293"/>
                </a:lnTo>
                <a:lnTo>
                  <a:pt x="4754" y="287"/>
                </a:lnTo>
                <a:lnTo>
                  <a:pt x="4754" y="301"/>
                </a:lnTo>
                <a:lnTo>
                  <a:pt x="4754" y="260"/>
                </a:lnTo>
                <a:lnTo>
                  <a:pt x="4755" y="256"/>
                </a:lnTo>
                <a:lnTo>
                  <a:pt x="4755" y="276"/>
                </a:lnTo>
                <a:lnTo>
                  <a:pt x="4755" y="281"/>
                </a:lnTo>
                <a:lnTo>
                  <a:pt x="4755" y="258"/>
                </a:lnTo>
                <a:lnTo>
                  <a:pt x="4756" y="270"/>
                </a:lnTo>
                <a:lnTo>
                  <a:pt x="4756" y="277"/>
                </a:lnTo>
                <a:lnTo>
                  <a:pt x="4757" y="282"/>
                </a:lnTo>
                <a:lnTo>
                  <a:pt x="4757" y="327"/>
                </a:lnTo>
                <a:lnTo>
                  <a:pt x="4757" y="302"/>
                </a:lnTo>
                <a:lnTo>
                  <a:pt x="4757" y="298"/>
                </a:lnTo>
                <a:lnTo>
                  <a:pt x="4758" y="302"/>
                </a:lnTo>
                <a:lnTo>
                  <a:pt x="4758" y="312"/>
                </a:lnTo>
                <a:lnTo>
                  <a:pt x="4758" y="303"/>
                </a:lnTo>
                <a:lnTo>
                  <a:pt x="4759" y="296"/>
                </a:lnTo>
                <a:lnTo>
                  <a:pt x="4759" y="295"/>
                </a:lnTo>
                <a:lnTo>
                  <a:pt x="4759" y="290"/>
                </a:lnTo>
                <a:lnTo>
                  <a:pt x="4759" y="309"/>
                </a:lnTo>
                <a:lnTo>
                  <a:pt x="4760" y="317"/>
                </a:lnTo>
                <a:lnTo>
                  <a:pt x="4760" y="292"/>
                </a:lnTo>
                <a:lnTo>
                  <a:pt x="4761" y="300"/>
                </a:lnTo>
                <a:lnTo>
                  <a:pt x="4761" y="284"/>
                </a:lnTo>
                <a:lnTo>
                  <a:pt x="4761" y="313"/>
                </a:lnTo>
                <a:lnTo>
                  <a:pt x="4761" y="310"/>
                </a:lnTo>
                <a:lnTo>
                  <a:pt x="4762" y="327"/>
                </a:lnTo>
                <a:lnTo>
                  <a:pt x="4762" y="316"/>
                </a:lnTo>
                <a:lnTo>
                  <a:pt x="4762" y="298"/>
                </a:lnTo>
                <a:lnTo>
                  <a:pt x="4762" y="289"/>
                </a:lnTo>
                <a:lnTo>
                  <a:pt x="4763" y="251"/>
                </a:lnTo>
                <a:lnTo>
                  <a:pt x="4763" y="273"/>
                </a:lnTo>
                <a:lnTo>
                  <a:pt x="4764" y="274"/>
                </a:lnTo>
                <a:lnTo>
                  <a:pt x="4764" y="257"/>
                </a:lnTo>
                <a:lnTo>
                  <a:pt x="4764" y="260"/>
                </a:lnTo>
                <a:lnTo>
                  <a:pt x="4764" y="296"/>
                </a:lnTo>
                <a:lnTo>
                  <a:pt x="4765" y="288"/>
                </a:lnTo>
                <a:lnTo>
                  <a:pt x="4765" y="327"/>
                </a:lnTo>
                <a:lnTo>
                  <a:pt x="4765" y="315"/>
                </a:lnTo>
                <a:lnTo>
                  <a:pt x="4766" y="291"/>
                </a:lnTo>
                <a:lnTo>
                  <a:pt x="4766" y="305"/>
                </a:lnTo>
                <a:lnTo>
                  <a:pt x="4766" y="293"/>
                </a:lnTo>
                <a:lnTo>
                  <a:pt x="4766" y="311"/>
                </a:lnTo>
                <a:lnTo>
                  <a:pt x="4767" y="298"/>
                </a:lnTo>
                <a:lnTo>
                  <a:pt x="4767" y="300"/>
                </a:lnTo>
                <a:lnTo>
                  <a:pt x="4768" y="302"/>
                </a:lnTo>
                <a:lnTo>
                  <a:pt x="4768" y="317"/>
                </a:lnTo>
                <a:lnTo>
                  <a:pt x="4768" y="305"/>
                </a:lnTo>
                <a:lnTo>
                  <a:pt x="4768" y="303"/>
                </a:lnTo>
                <a:lnTo>
                  <a:pt x="4769" y="296"/>
                </a:lnTo>
                <a:lnTo>
                  <a:pt x="4769" y="304"/>
                </a:lnTo>
                <a:lnTo>
                  <a:pt x="4769" y="303"/>
                </a:lnTo>
                <a:lnTo>
                  <a:pt x="4770" y="308"/>
                </a:lnTo>
                <a:lnTo>
                  <a:pt x="4770" y="276"/>
                </a:lnTo>
                <a:lnTo>
                  <a:pt x="4770" y="281"/>
                </a:lnTo>
                <a:lnTo>
                  <a:pt x="4770" y="263"/>
                </a:lnTo>
                <a:lnTo>
                  <a:pt x="4771" y="283"/>
                </a:lnTo>
                <a:lnTo>
                  <a:pt x="4771" y="285"/>
                </a:lnTo>
                <a:lnTo>
                  <a:pt x="4772" y="270"/>
                </a:lnTo>
                <a:lnTo>
                  <a:pt x="4772" y="276"/>
                </a:lnTo>
                <a:lnTo>
                  <a:pt x="4772" y="289"/>
                </a:lnTo>
                <a:lnTo>
                  <a:pt x="4772" y="293"/>
                </a:lnTo>
                <a:lnTo>
                  <a:pt x="4773" y="302"/>
                </a:lnTo>
                <a:lnTo>
                  <a:pt x="4773" y="309"/>
                </a:lnTo>
                <a:lnTo>
                  <a:pt x="4773" y="298"/>
                </a:lnTo>
                <a:lnTo>
                  <a:pt x="4773" y="305"/>
                </a:lnTo>
                <a:lnTo>
                  <a:pt x="4774" y="294"/>
                </a:lnTo>
                <a:lnTo>
                  <a:pt x="4774" y="289"/>
                </a:lnTo>
                <a:lnTo>
                  <a:pt x="4775" y="305"/>
                </a:lnTo>
                <a:lnTo>
                  <a:pt x="4775" y="305"/>
                </a:lnTo>
                <a:lnTo>
                  <a:pt x="4775" y="311"/>
                </a:lnTo>
                <a:lnTo>
                  <a:pt x="4776" y="306"/>
                </a:lnTo>
                <a:lnTo>
                  <a:pt x="4776" y="308"/>
                </a:lnTo>
                <a:lnTo>
                  <a:pt x="4776" y="293"/>
                </a:lnTo>
                <a:lnTo>
                  <a:pt x="4776" y="289"/>
                </a:lnTo>
                <a:lnTo>
                  <a:pt x="4777" y="320"/>
                </a:lnTo>
                <a:lnTo>
                  <a:pt x="4777" y="311"/>
                </a:lnTo>
                <a:lnTo>
                  <a:pt x="4777" y="311"/>
                </a:lnTo>
                <a:lnTo>
                  <a:pt x="4777" y="289"/>
                </a:lnTo>
                <a:lnTo>
                  <a:pt x="4778" y="301"/>
                </a:lnTo>
                <a:lnTo>
                  <a:pt x="4778" y="269"/>
                </a:lnTo>
                <a:lnTo>
                  <a:pt x="4779" y="269"/>
                </a:lnTo>
                <a:lnTo>
                  <a:pt x="4779" y="267"/>
                </a:lnTo>
                <a:lnTo>
                  <a:pt x="4779" y="283"/>
                </a:lnTo>
                <a:lnTo>
                  <a:pt x="4779" y="295"/>
                </a:lnTo>
                <a:lnTo>
                  <a:pt x="4780" y="285"/>
                </a:lnTo>
                <a:lnTo>
                  <a:pt x="4780" y="284"/>
                </a:lnTo>
                <a:lnTo>
                  <a:pt x="4780" y="276"/>
                </a:lnTo>
                <a:lnTo>
                  <a:pt x="4781" y="301"/>
                </a:lnTo>
                <a:lnTo>
                  <a:pt x="4781" y="292"/>
                </a:lnTo>
                <a:lnTo>
                  <a:pt x="4781" y="293"/>
                </a:lnTo>
                <a:lnTo>
                  <a:pt x="4781" y="277"/>
                </a:lnTo>
                <a:lnTo>
                  <a:pt x="4782" y="267"/>
                </a:lnTo>
                <a:lnTo>
                  <a:pt x="4782" y="257"/>
                </a:lnTo>
                <a:lnTo>
                  <a:pt x="4783" y="279"/>
                </a:lnTo>
                <a:lnTo>
                  <a:pt x="4783" y="277"/>
                </a:lnTo>
                <a:lnTo>
                  <a:pt x="4783" y="290"/>
                </a:lnTo>
                <a:lnTo>
                  <a:pt x="4783" y="269"/>
                </a:lnTo>
                <a:lnTo>
                  <a:pt x="4784" y="264"/>
                </a:lnTo>
                <a:lnTo>
                  <a:pt x="4784" y="268"/>
                </a:lnTo>
                <a:lnTo>
                  <a:pt x="4784" y="286"/>
                </a:lnTo>
                <a:lnTo>
                  <a:pt x="4785" y="301"/>
                </a:lnTo>
                <a:lnTo>
                  <a:pt x="4785" y="295"/>
                </a:lnTo>
                <a:lnTo>
                  <a:pt x="4785" y="307"/>
                </a:lnTo>
                <a:lnTo>
                  <a:pt x="4786" y="292"/>
                </a:lnTo>
                <a:lnTo>
                  <a:pt x="4786" y="304"/>
                </a:lnTo>
                <a:lnTo>
                  <a:pt x="4786" y="297"/>
                </a:lnTo>
                <a:lnTo>
                  <a:pt x="4787" y="281"/>
                </a:lnTo>
                <a:lnTo>
                  <a:pt x="4787" y="259"/>
                </a:lnTo>
                <a:lnTo>
                  <a:pt x="4787" y="278"/>
                </a:lnTo>
                <a:lnTo>
                  <a:pt x="4787" y="298"/>
                </a:lnTo>
                <a:lnTo>
                  <a:pt x="4788" y="297"/>
                </a:lnTo>
                <a:lnTo>
                  <a:pt x="4788" y="297"/>
                </a:lnTo>
                <a:lnTo>
                  <a:pt x="4788" y="276"/>
                </a:lnTo>
                <a:lnTo>
                  <a:pt x="4788" y="283"/>
                </a:lnTo>
                <a:lnTo>
                  <a:pt x="4789" y="333"/>
                </a:lnTo>
                <a:lnTo>
                  <a:pt x="4789" y="331"/>
                </a:lnTo>
                <a:lnTo>
                  <a:pt x="4790" y="327"/>
                </a:lnTo>
                <a:lnTo>
                  <a:pt x="4790" y="307"/>
                </a:lnTo>
                <a:lnTo>
                  <a:pt x="4790" y="298"/>
                </a:lnTo>
                <a:lnTo>
                  <a:pt x="4790" y="315"/>
                </a:lnTo>
                <a:lnTo>
                  <a:pt x="4791" y="308"/>
                </a:lnTo>
                <a:lnTo>
                  <a:pt x="4791" y="311"/>
                </a:lnTo>
                <a:lnTo>
                  <a:pt x="4791" y="327"/>
                </a:lnTo>
                <a:lnTo>
                  <a:pt x="4792" y="320"/>
                </a:lnTo>
                <a:lnTo>
                  <a:pt x="4792" y="311"/>
                </a:lnTo>
                <a:lnTo>
                  <a:pt x="4792" y="294"/>
                </a:lnTo>
                <a:lnTo>
                  <a:pt x="4792" y="316"/>
                </a:lnTo>
                <a:lnTo>
                  <a:pt x="4793" y="318"/>
                </a:lnTo>
                <a:lnTo>
                  <a:pt x="4793" y="324"/>
                </a:lnTo>
                <a:lnTo>
                  <a:pt x="4794" y="341"/>
                </a:lnTo>
                <a:lnTo>
                  <a:pt x="4794" y="309"/>
                </a:lnTo>
                <a:lnTo>
                  <a:pt x="4794" y="266"/>
                </a:lnTo>
                <a:lnTo>
                  <a:pt x="4794" y="293"/>
                </a:lnTo>
                <a:lnTo>
                  <a:pt x="4795" y="285"/>
                </a:lnTo>
                <a:lnTo>
                  <a:pt x="4795" y="288"/>
                </a:lnTo>
                <a:lnTo>
                  <a:pt x="4795" y="306"/>
                </a:lnTo>
                <a:lnTo>
                  <a:pt x="4796" y="299"/>
                </a:lnTo>
                <a:lnTo>
                  <a:pt x="4796" y="299"/>
                </a:lnTo>
                <a:lnTo>
                  <a:pt x="4796" y="279"/>
                </a:lnTo>
                <a:lnTo>
                  <a:pt x="4797" y="312"/>
                </a:lnTo>
                <a:lnTo>
                  <a:pt x="4797" y="291"/>
                </a:lnTo>
                <a:lnTo>
                  <a:pt x="4797" y="280"/>
                </a:lnTo>
                <a:lnTo>
                  <a:pt x="4798" y="287"/>
                </a:lnTo>
                <a:lnTo>
                  <a:pt x="4798" y="328"/>
                </a:lnTo>
                <a:lnTo>
                  <a:pt x="4798" y="319"/>
                </a:lnTo>
                <a:lnTo>
                  <a:pt x="4798" y="306"/>
                </a:lnTo>
                <a:lnTo>
                  <a:pt x="4799" y="291"/>
                </a:lnTo>
                <a:lnTo>
                  <a:pt x="4799" y="305"/>
                </a:lnTo>
                <a:lnTo>
                  <a:pt x="4799" y="282"/>
                </a:lnTo>
                <a:lnTo>
                  <a:pt x="4800" y="287"/>
                </a:lnTo>
                <a:lnTo>
                  <a:pt x="4800" y="298"/>
                </a:lnTo>
                <a:lnTo>
                  <a:pt x="4800" y="317"/>
                </a:lnTo>
                <a:lnTo>
                  <a:pt x="4801" y="304"/>
                </a:lnTo>
                <a:lnTo>
                  <a:pt x="4801" y="315"/>
                </a:lnTo>
                <a:lnTo>
                  <a:pt x="4801" y="303"/>
                </a:lnTo>
                <a:lnTo>
                  <a:pt x="4802" y="308"/>
                </a:lnTo>
                <a:lnTo>
                  <a:pt x="4802" y="271"/>
                </a:lnTo>
                <a:lnTo>
                  <a:pt x="4802" y="281"/>
                </a:lnTo>
                <a:lnTo>
                  <a:pt x="4802" y="284"/>
                </a:lnTo>
                <a:lnTo>
                  <a:pt x="4803" y="287"/>
                </a:lnTo>
                <a:lnTo>
                  <a:pt x="4803" y="282"/>
                </a:lnTo>
                <a:lnTo>
                  <a:pt x="4803" y="278"/>
                </a:lnTo>
                <a:lnTo>
                  <a:pt x="4803" y="247"/>
                </a:lnTo>
                <a:lnTo>
                  <a:pt x="4804" y="288"/>
                </a:lnTo>
                <a:lnTo>
                  <a:pt x="4804" y="283"/>
                </a:lnTo>
                <a:lnTo>
                  <a:pt x="4805" y="301"/>
                </a:lnTo>
                <a:lnTo>
                  <a:pt x="4805" y="287"/>
                </a:lnTo>
                <a:lnTo>
                  <a:pt x="4805" y="307"/>
                </a:lnTo>
                <a:lnTo>
                  <a:pt x="4805" y="280"/>
                </a:lnTo>
                <a:lnTo>
                  <a:pt x="4806" y="265"/>
                </a:lnTo>
                <a:lnTo>
                  <a:pt x="4806" y="273"/>
                </a:lnTo>
                <a:lnTo>
                  <a:pt x="4806" y="267"/>
                </a:lnTo>
                <a:lnTo>
                  <a:pt x="4807" y="283"/>
                </a:lnTo>
                <a:lnTo>
                  <a:pt x="4807" y="264"/>
                </a:lnTo>
                <a:lnTo>
                  <a:pt x="4807" y="279"/>
                </a:lnTo>
                <a:lnTo>
                  <a:pt x="4808" y="275"/>
                </a:lnTo>
                <a:lnTo>
                  <a:pt x="4808" y="245"/>
                </a:lnTo>
                <a:lnTo>
                  <a:pt x="4808" y="250"/>
                </a:lnTo>
                <a:lnTo>
                  <a:pt x="4809" y="265"/>
                </a:lnTo>
                <a:lnTo>
                  <a:pt x="4809" y="289"/>
                </a:lnTo>
                <a:lnTo>
                  <a:pt x="4809" y="262"/>
                </a:lnTo>
                <a:lnTo>
                  <a:pt x="4809" y="255"/>
                </a:lnTo>
                <a:lnTo>
                  <a:pt x="4810" y="264"/>
                </a:lnTo>
                <a:lnTo>
                  <a:pt x="4810" y="256"/>
                </a:lnTo>
                <a:lnTo>
                  <a:pt x="4810" y="253"/>
                </a:lnTo>
                <a:lnTo>
                  <a:pt x="4811" y="260"/>
                </a:lnTo>
                <a:lnTo>
                  <a:pt x="4811" y="247"/>
                </a:lnTo>
                <a:lnTo>
                  <a:pt x="4811" y="272"/>
                </a:lnTo>
                <a:lnTo>
                  <a:pt x="4812" y="276"/>
                </a:lnTo>
                <a:lnTo>
                  <a:pt x="4812" y="307"/>
                </a:lnTo>
                <a:lnTo>
                  <a:pt x="4812" y="287"/>
                </a:lnTo>
                <a:lnTo>
                  <a:pt x="4813" y="278"/>
                </a:lnTo>
                <a:lnTo>
                  <a:pt x="4813" y="287"/>
                </a:lnTo>
                <a:lnTo>
                  <a:pt x="4813" y="293"/>
                </a:lnTo>
                <a:lnTo>
                  <a:pt x="4813" y="294"/>
                </a:lnTo>
                <a:lnTo>
                  <a:pt x="4814" y="289"/>
                </a:lnTo>
                <a:lnTo>
                  <a:pt x="4814" y="323"/>
                </a:lnTo>
                <a:lnTo>
                  <a:pt x="4814" y="302"/>
                </a:lnTo>
                <a:lnTo>
                  <a:pt x="4815" y="311"/>
                </a:lnTo>
                <a:lnTo>
                  <a:pt x="4815" y="307"/>
                </a:lnTo>
                <a:lnTo>
                  <a:pt x="4815" y="300"/>
                </a:lnTo>
                <a:lnTo>
                  <a:pt x="4816" y="303"/>
                </a:lnTo>
                <a:lnTo>
                  <a:pt x="4816" y="274"/>
                </a:lnTo>
                <a:lnTo>
                  <a:pt x="4816" y="264"/>
                </a:lnTo>
                <a:lnTo>
                  <a:pt x="4817" y="283"/>
                </a:lnTo>
                <a:lnTo>
                  <a:pt x="4817" y="286"/>
                </a:lnTo>
                <a:lnTo>
                  <a:pt x="4817" y="277"/>
                </a:lnTo>
                <a:lnTo>
                  <a:pt x="4817" y="256"/>
                </a:lnTo>
                <a:lnTo>
                  <a:pt x="4818" y="267"/>
                </a:lnTo>
                <a:lnTo>
                  <a:pt x="4818" y="266"/>
                </a:lnTo>
                <a:lnTo>
                  <a:pt x="4819" y="263"/>
                </a:lnTo>
                <a:lnTo>
                  <a:pt x="4819" y="272"/>
                </a:lnTo>
                <a:lnTo>
                  <a:pt x="4819" y="269"/>
                </a:lnTo>
                <a:lnTo>
                  <a:pt x="4819" y="278"/>
                </a:lnTo>
                <a:lnTo>
                  <a:pt x="4820" y="267"/>
                </a:lnTo>
                <a:lnTo>
                  <a:pt x="4820" y="268"/>
                </a:lnTo>
                <a:lnTo>
                  <a:pt x="4820" y="289"/>
                </a:lnTo>
                <a:lnTo>
                  <a:pt x="4820" y="270"/>
                </a:lnTo>
                <a:lnTo>
                  <a:pt x="4821" y="272"/>
                </a:lnTo>
                <a:lnTo>
                  <a:pt x="4821" y="284"/>
                </a:lnTo>
                <a:lnTo>
                  <a:pt x="4821" y="288"/>
                </a:lnTo>
                <a:lnTo>
                  <a:pt x="4822" y="303"/>
                </a:lnTo>
                <a:lnTo>
                  <a:pt x="4822" y="301"/>
                </a:lnTo>
                <a:lnTo>
                  <a:pt x="4822" y="281"/>
                </a:lnTo>
                <a:lnTo>
                  <a:pt x="4823" y="263"/>
                </a:lnTo>
                <a:lnTo>
                  <a:pt x="4823" y="299"/>
                </a:lnTo>
                <a:lnTo>
                  <a:pt x="4823" y="268"/>
                </a:lnTo>
                <a:lnTo>
                  <a:pt x="4824" y="266"/>
                </a:lnTo>
                <a:lnTo>
                  <a:pt x="4824" y="302"/>
                </a:lnTo>
                <a:lnTo>
                  <a:pt x="4824" y="295"/>
                </a:lnTo>
                <a:lnTo>
                  <a:pt x="4824" y="295"/>
                </a:lnTo>
                <a:lnTo>
                  <a:pt x="4825" y="303"/>
                </a:lnTo>
                <a:lnTo>
                  <a:pt x="4825" y="301"/>
                </a:lnTo>
                <a:lnTo>
                  <a:pt x="4826" y="299"/>
                </a:lnTo>
                <a:lnTo>
                  <a:pt x="4826" y="330"/>
                </a:lnTo>
                <a:lnTo>
                  <a:pt x="4826" y="301"/>
                </a:lnTo>
                <a:lnTo>
                  <a:pt x="4826" y="307"/>
                </a:lnTo>
                <a:lnTo>
                  <a:pt x="4827" y="289"/>
                </a:lnTo>
                <a:lnTo>
                  <a:pt x="4827" y="310"/>
                </a:lnTo>
                <a:lnTo>
                  <a:pt x="4827" y="321"/>
                </a:lnTo>
                <a:lnTo>
                  <a:pt x="4828" y="308"/>
                </a:lnTo>
                <a:lnTo>
                  <a:pt x="4828" y="296"/>
                </a:lnTo>
                <a:lnTo>
                  <a:pt x="4828" y="286"/>
                </a:lnTo>
                <a:lnTo>
                  <a:pt x="4828" y="296"/>
                </a:lnTo>
                <a:lnTo>
                  <a:pt x="4829" y="295"/>
                </a:lnTo>
                <a:lnTo>
                  <a:pt x="4829" y="312"/>
                </a:lnTo>
                <a:lnTo>
                  <a:pt x="4830" y="305"/>
                </a:lnTo>
                <a:lnTo>
                  <a:pt x="4830" y="268"/>
                </a:lnTo>
                <a:lnTo>
                  <a:pt x="4830" y="260"/>
                </a:lnTo>
                <a:lnTo>
                  <a:pt x="4830" y="262"/>
                </a:lnTo>
                <a:lnTo>
                  <a:pt x="4831" y="278"/>
                </a:lnTo>
                <a:lnTo>
                  <a:pt x="4831" y="316"/>
                </a:lnTo>
                <a:lnTo>
                  <a:pt x="4831" y="333"/>
                </a:lnTo>
                <a:lnTo>
                  <a:pt x="4831" y="314"/>
                </a:lnTo>
                <a:lnTo>
                  <a:pt x="4832" y="296"/>
                </a:lnTo>
                <a:lnTo>
                  <a:pt x="4832" y="282"/>
                </a:lnTo>
                <a:lnTo>
                  <a:pt x="4832" y="298"/>
                </a:lnTo>
                <a:lnTo>
                  <a:pt x="4833" y="323"/>
                </a:lnTo>
                <a:lnTo>
                  <a:pt x="4833" y="315"/>
                </a:lnTo>
                <a:lnTo>
                  <a:pt x="4833" y="328"/>
                </a:lnTo>
                <a:lnTo>
                  <a:pt x="4834" y="338"/>
                </a:lnTo>
                <a:lnTo>
                  <a:pt x="4834" y="300"/>
                </a:lnTo>
                <a:lnTo>
                  <a:pt x="4834" y="322"/>
                </a:lnTo>
                <a:lnTo>
                  <a:pt x="4835" y="335"/>
                </a:lnTo>
                <a:lnTo>
                  <a:pt x="4835" y="311"/>
                </a:lnTo>
                <a:lnTo>
                  <a:pt x="4835" y="327"/>
                </a:lnTo>
                <a:lnTo>
                  <a:pt x="4835" y="317"/>
                </a:lnTo>
                <a:lnTo>
                  <a:pt x="4836" y="313"/>
                </a:lnTo>
                <a:lnTo>
                  <a:pt x="4836" y="350"/>
                </a:lnTo>
                <a:lnTo>
                  <a:pt x="4837" y="344"/>
                </a:lnTo>
                <a:lnTo>
                  <a:pt x="4837" y="346"/>
                </a:lnTo>
                <a:lnTo>
                  <a:pt x="4837" y="339"/>
                </a:lnTo>
                <a:lnTo>
                  <a:pt x="4837" y="327"/>
                </a:lnTo>
                <a:lnTo>
                  <a:pt x="4838" y="328"/>
                </a:lnTo>
                <a:lnTo>
                  <a:pt x="4838" y="344"/>
                </a:lnTo>
                <a:lnTo>
                  <a:pt x="4838" y="335"/>
                </a:lnTo>
                <a:lnTo>
                  <a:pt x="4839" y="321"/>
                </a:lnTo>
                <a:lnTo>
                  <a:pt x="4839" y="334"/>
                </a:lnTo>
                <a:lnTo>
                  <a:pt x="4839" y="343"/>
                </a:lnTo>
                <a:lnTo>
                  <a:pt x="4839" y="342"/>
                </a:lnTo>
                <a:lnTo>
                  <a:pt x="4840" y="333"/>
                </a:lnTo>
                <a:lnTo>
                  <a:pt x="4840" y="364"/>
                </a:lnTo>
                <a:lnTo>
                  <a:pt x="4841" y="354"/>
                </a:lnTo>
                <a:lnTo>
                  <a:pt x="4841" y="361"/>
                </a:lnTo>
                <a:lnTo>
                  <a:pt x="4841" y="339"/>
                </a:lnTo>
                <a:lnTo>
                  <a:pt x="4841" y="326"/>
                </a:lnTo>
                <a:lnTo>
                  <a:pt x="4842" y="306"/>
                </a:lnTo>
                <a:lnTo>
                  <a:pt x="4842" y="283"/>
                </a:lnTo>
                <a:lnTo>
                  <a:pt x="4842" y="286"/>
                </a:lnTo>
                <a:lnTo>
                  <a:pt x="4843" y="295"/>
                </a:lnTo>
                <a:lnTo>
                  <a:pt x="4843" y="317"/>
                </a:lnTo>
                <a:lnTo>
                  <a:pt x="4843" y="316"/>
                </a:lnTo>
                <a:lnTo>
                  <a:pt x="4843" y="305"/>
                </a:lnTo>
                <a:lnTo>
                  <a:pt x="4844" y="322"/>
                </a:lnTo>
                <a:lnTo>
                  <a:pt x="4844" y="337"/>
                </a:lnTo>
                <a:lnTo>
                  <a:pt x="4845" y="323"/>
                </a:lnTo>
                <a:lnTo>
                  <a:pt x="4845" y="320"/>
                </a:lnTo>
                <a:lnTo>
                  <a:pt x="4845" y="328"/>
                </a:lnTo>
                <a:lnTo>
                  <a:pt x="4845" y="337"/>
                </a:lnTo>
                <a:lnTo>
                  <a:pt x="4846" y="334"/>
                </a:lnTo>
                <a:lnTo>
                  <a:pt x="4846" y="331"/>
                </a:lnTo>
                <a:lnTo>
                  <a:pt x="4846" y="331"/>
                </a:lnTo>
                <a:lnTo>
                  <a:pt x="4846" y="327"/>
                </a:lnTo>
                <a:lnTo>
                  <a:pt x="4847" y="316"/>
                </a:lnTo>
                <a:lnTo>
                  <a:pt x="4847" y="325"/>
                </a:lnTo>
                <a:lnTo>
                  <a:pt x="4848" y="322"/>
                </a:lnTo>
                <a:lnTo>
                  <a:pt x="4848" y="291"/>
                </a:lnTo>
                <a:lnTo>
                  <a:pt x="4848" y="309"/>
                </a:lnTo>
                <a:lnTo>
                  <a:pt x="4848" y="303"/>
                </a:lnTo>
                <a:lnTo>
                  <a:pt x="4849" y="286"/>
                </a:lnTo>
                <a:lnTo>
                  <a:pt x="4849" y="285"/>
                </a:lnTo>
                <a:lnTo>
                  <a:pt x="4849" y="283"/>
                </a:lnTo>
                <a:lnTo>
                  <a:pt x="4850" y="316"/>
                </a:lnTo>
                <a:lnTo>
                  <a:pt x="4850" y="277"/>
                </a:lnTo>
                <a:lnTo>
                  <a:pt x="4850" y="284"/>
                </a:lnTo>
                <a:lnTo>
                  <a:pt x="4850" y="253"/>
                </a:lnTo>
                <a:lnTo>
                  <a:pt x="4851" y="286"/>
                </a:lnTo>
                <a:lnTo>
                  <a:pt x="4851" y="300"/>
                </a:lnTo>
                <a:lnTo>
                  <a:pt x="4852" y="295"/>
                </a:lnTo>
                <a:lnTo>
                  <a:pt x="4852" y="326"/>
                </a:lnTo>
                <a:lnTo>
                  <a:pt x="4852" y="346"/>
                </a:lnTo>
                <a:lnTo>
                  <a:pt x="4852" y="341"/>
                </a:lnTo>
                <a:lnTo>
                  <a:pt x="4853" y="352"/>
                </a:lnTo>
                <a:lnTo>
                  <a:pt x="4853" y="355"/>
                </a:lnTo>
                <a:lnTo>
                  <a:pt x="4853" y="356"/>
                </a:lnTo>
                <a:lnTo>
                  <a:pt x="4854" y="362"/>
                </a:lnTo>
                <a:lnTo>
                  <a:pt x="4854" y="379"/>
                </a:lnTo>
                <a:lnTo>
                  <a:pt x="4854" y="371"/>
                </a:lnTo>
                <a:lnTo>
                  <a:pt x="4854" y="364"/>
                </a:lnTo>
                <a:lnTo>
                  <a:pt x="4855" y="352"/>
                </a:lnTo>
                <a:lnTo>
                  <a:pt x="4855" y="349"/>
                </a:lnTo>
                <a:lnTo>
                  <a:pt x="4856" y="340"/>
                </a:lnTo>
                <a:lnTo>
                  <a:pt x="4856" y="346"/>
                </a:lnTo>
                <a:lnTo>
                  <a:pt x="4856" y="357"/>
                </a:lnTo>
                <a:lnTo>
                  <a:pt x="4856" y="334"/>
                </a:lnTo>
                <a:lnTo>
                  <a:pt x="4857" y="345"/>
                </a:lnTo>
                <a:lnTo>
                  <a:pt x="4857" y="325"/>
                </a:lnTo>
                <a:lnTo>
                  <a:pt x="4857" y="337"/>
                </a:lnTo>
                <a:lnTo>
                  <a:pt x="4858" y="306"/>
                </a:lnTo>
                <a:lnTo>
                  <a:pt x="4858" y="310"/>
                </a:lnTo>
                <a:lnTo>
                  <a:pt x="4858" y="343"/>
                </a:lnTo>
                <a:lnTo>
                  <a:pt x="4859" y="338"/>
                </a:lnTo>
                <a:lnTo>
                  <a:pt x="4859" y="285"/>
                </a:lnTo>
                <a:lnTo>
                  <a:pt x="4859" y="295"/>
                </a:lnTo>
                <a:lnTo>
                  <a:pt x="4860" y="315"/>
                </a:lnTo>
                <a:lnTo>
                  <a:pt x="4860" y="324"/>
                </a:lnTo>
                <a:lnTo>
                  <a:pt x="4860" y="314"/>
                </a:lnTo>
                <a:lnTo>
                  <a:pt x="4860" y="329"/>
                </a:lnTo>
                <a:lnTo>
                  <a:pt x="4861" y="313"/>
                </a:lnTo>
                <a:lnTo>
                  <a:pt x="4861" y="358"/>
                </a:lnTo>
                <a:lnTo>
                  <a:pt x="4861" y="366"/>
                </a:lnTo>
                <a:lnTo>
                  <a:pt x="4861" y="331"/>
                </a:lnTo>
                <a:lnTo>
                  <a:pt x="4862" y="309"/>
                </a:lnTo>
                <a:lnTo>
                  <a:pt x="4862" y="303"/>
                </a:lnTo>
                <a:lnTo>
                  <a:pt x="4863" y="319"/>
                </a:lnTo>
                <a:lnTo>
                  <a:pt x="4863" y="305"/>
                </a:lnTo>
                <a:lnTo>
                  <a:pt x="4863" y="325"/>
                </a:lnTo>
                <a:lnTo>
                  <a:pt x="4863" y="331"/>
                </a:lnTo>
                <a:lnTo>
                  <a:pt x="4864" y="303"/>
                </a:lnTo>
                <a:lnTo>
                  <a:pt x="4864" y="319"/>
                </a:lnTo>
                <a:lnTo>
                  <a:pt x="4864" y="317"/>
                </a:lnTo>
                <a:lnTo>
                  <a:pt x="4865" y="330"/>
                </a:lnTo>
                <a:lnTo>
                  <a:pt x="4865" y="335"/>
                </a:lnTo>
                <a:lnTo>
                  <a:pt x="4865" y="334"/>
                </a:lnTo>
                <a:lnTo>
                  <a:pt x="4865" y="331"/>
                </a:lnTo>
                <a:lnTo>
                  <a:pt x="4866" y="316"/>
                </a:lnTo>
                <a:lnTo>
                  <a:pt x="4866" y="319"/>
                </a:lnTo>
                <a:lnTo>
                  <a:pt x="4867" y="321"/>
                </a:lnTo>
                <a:lnTo>
                  <a:pt x="4867" y="309"/>
                </a:lnTo>
                <a:lnTo>
                  <a:pt x="4867" y="309"/>
                </a:lnTo>
                <a:lnTo>
                  <a:pt x="4867" y="320"/>
                </a:lnTo>
                <a:lnTo>
                  <a:pt x="4868" y="328"/>
                </a:lnTo>
                <a:lnTo>
                  <a:pt x="4868" y="322"/>
                </a:lnTo>
                <a:lnTo>
                  <a:pt x="4868" y="313"/>
                </a:lnTo>
                <a:lnTo>
                  <a:pt x="4869" y="299"/>
                </a:lnTo>
                <a:lnTo>
                  <a:pt x="4869" y="313"/>
                </a:lnTo>
                <a:lnTo>
                  <a:pt x="4869" y="327"/>
                </a:lnTo>
                <a:lnTo>
                  <a:pt x="4870" y="309"/>
                </a:lnTo>
                <a:lnTo>
                  <a:pt x="4870" y="319"/>
                </a:lnTo>
                <a:lnTo>
                  <a:pt x="4870" y="329"/>
                </a:lnTo>
                <a:lnTo>
                  <a:pt x="4871" y="324"/>
                </a:lnTo>
                <a:lnTo>
                  <a:pt x="4871" y="308"/>
                </a:lnTo>
                <a:lnTo>
                  <a:pt x="4871" y="303"/>
                </a:lnTo>
                <a:lnTo>
                  <a:pt x="4871" y="297"/>
                </a:lnTo>
                <a:lnTo>
                  <a:pt x="4872" y="289"/>
                </a:lnTo>
                <a:lnTo>
                  <a:pt x="4872" y="285"/>
                </a:lnTo>
                <a:lnTo>
                  <a:pt x="4872" y="256"/>
                </a:lnTo>
                <a:lnTo>
                  <a:pt x="4872" y="245"/>
                </a:lnTo>
                <a:lnTo>
                  <a:pt x="4873" y="273"/>
                </a:lnTo>
                <a:lnTo>
                  <a:pt x="4873" y="294"/>
                </a:lnTo>
                <a:lnTo>
                  <a:pt x="4874" y="315"/>
                </a:lnTo>
                <a:lnTo>
                  <a:pt x="4874" y="302"/>
                </a:lnTo>
                <a:lnTo>
                  <a:pt x="4874" y="318"/>
                </a:lnTo>
                <a:lnTo>
                  <a:pt x="4874" y="315"/>
                </a:lnTo>
                <a:lnTo>
                  <a:pt x="4875" y="312"/>
                </a:lnTo>
                <a:lnTo>
                  <a:pt x="4875" y="307"/>
                </a:lnTo>
                <a:lnTo>
                  <a:pt x="4875" y="308"/>
                </a:lnTo>
                <a:lnTo>
                  <a:pt x="4876" y="276"/>
                </a:lnTo>
                <a:lnTo>
                  <a:pt x="4876" y="281"/>
                </a:lnTo>
                <a:lnTo>
                  <a:pt x="4876" y="286"/>
                </a:lnTo>
                <a:lnTo>
                  <a:pt x="4876" y="297"/>
                </a:lnTo>
                <a:lnTo>
                  <a:pt x="4877" y="308"/>
                </a:lnTo>
                <a:lnTo>
                  <a:pt x="4877" y="324"/>
                </a:lnTo>
                <a:lnTo>
                  <a:pt x="4878" y="310"/>
                </a:lnTo>
                <a:lnTo>
                  <a:pt x="4878" y="332"/>
                </a:lnTo>
                <a:lnTo>
                  <a:pt x="4878" y="308"/>
                </a:lnTo>
                <a:lnTo>
                  <a:pt x="4878" y="320"/>
                </a:lnTo>
                <a:lnTo>
                  <a:pt x="4879" y="321"/>
                </a:lnTo>
                <a:lnTo>
                  <a:pt x="4879" y="305"/>
                </a:lnTo>
                <a:lnTo>
                  <a:pt x="4879" y="311"/>
                </a:lnTo>
                <a:lnTo>
                  <a:pt x="4880" y="316"/>
                </a:lnTo>
                <a:lnTo>
                  <a:pt x="4880" y="320"/>
                </a:lnTo>
                <a:lnTo>
                  <a:pt x="4880" y="336"/>
                </a:lnTo>
                <a:lnTo>
                  <a:pt x="4881" y="309"/>
                </a:lnTo>
                <a:lnTo>
                  <a:pt x="4881" y="325"/>
                </a:lnTo>
                <a:lnTo>
                  <a:pt x="4881" y="324"/>
                </a:lnTo>
                <a:lnTo>
                  <a:pt x="4882" y="319"/>
                </a:lnTo>
                <a:lnTo>
                  <a:pt x="4882" y="322"/>
                </a:lnTo>
                <a:lnTo>
                  <a:pt x="4882" y="323"/>
                </a:lnTo>
                <a:lnTo>
                  <a:pt x="4882" y="316"/>
                </a:lnTo>
                <a:lnTo>
                  <a:pt x="4883" y="311"/>
                </a:lnTo>
                <a:lnTo>
                  <a:pt x="4883" y="306"/>
                </a:lnTo>
                <a:lnTo>
                  <a:pt x="4883" y="302"/>
                </a:lnTo>
                <a:lnTo>
                  <a:pt x="4884" y="310"/>
                </a:lnTo>
                <a:lnTo>
                  <a:pt x="4884" y="325"/>
                </a:lnTo>
                <a:lnTo>
                  <a:pt x="4884" y="308"/>
                </a:lnTo>
                <a:lnTo>
                  <a:pt x="4885" y="302"/>
                </a:lnTo>
                <a:lnTo>
                  <a:pt x="4885" y="309"/>
                </a:lnTo>
                <a:lnTo>
                  <a:pt x="4885" y="287"/>
                </a:lnTo>
                <a:lnTo>
                  <a:pt x="4886" y="299"/>
                </a:lnTo>
                <a:lnTo>
                  <a:pt x="4886" y="306"/>
                </a:lnTo>
                <a:lnTo>
                  <a:pt x="4886" y="292"/>
                </a:lnTo>
                <a:lnTo>
                  <a:pt x="4886" y="301"/>
                </a:lnTo>
                <a:lnTo>
                  <a:pt x="4887" y="288"/>
                </a:lnTo>
                <a:lnTo>
                  <a:pt x="4887" y="260"/>
                </a:lnTo>
                <a:lnTo>
                  <a:pt x="4887" y="250"/>
                </a:lnTo>
                <a:lnTo>
                  <a:pt x="4887" y="246"/>
                </a:lnTo>
                <a:lnTo>
                  <a:pt x="4888" y="238"/>
                </a:lnTo>
                <a:lnTo>
                  <a:pt x="4888" y="251"/>
                </a:lnTo>
                <a:lnTo>
                  <a:pt x="4889" y="250"/>
                </a:lnTo>
                <a:lnTo>
                  <a:pt x="4889" y="260"/>
                </a:lnTo>
                <a:lnTo>
                  <a:pt x="4889" y="249"/>
                </a:lnTo>
                <a:lnTo>
                  <a:pt x="4889" y="248"/>
                </a:lnTo>
                <a:lnTo>
                  <a:pt x="4890" y="249"/>
                </a:lnTo>
                <a:lnTo>
                  <a:pt x="4890" y="243"/>
                </a:lnTo>
                <a:lnTo>
                  <a:pt x="4890" y="247"/>
                </a:lnTo>
                <a:lnTo>
                  <a:pt x="4891" y="223"/>
                </a:lnTo>
                <a:lnTo>
                  <a:pt x="4891" y="262"/>
                </a:lnTo>
                <a:lnTo>
                  <a:pt x="4891" y="255"/>
                </a:lnTo>
                <a:lnTo>
                  <a:pt x="4892" y="251"/>
                </a:lnTo>
                <a:lnTo>
                  <a:pt x="4892" y="280"/>
                </a:lnTo>
                <a:lnTo>
                  <a:pt x="4892" y="272"/>
                </a:lnTo>
                <a:lnTo>
                  <a:pt x="4893" y="290"/>
                </a:lnTo>
                <a:lnTo>
                  <a:pt x="4893" y="279"/>
                </a:lnTo>
                <a:lnTo>
                  <a:pt x="4893" y="262"/>
                </a:lnTo>
                <a:lnTo>
                  <a:pt x="4893" y="266"/>
                </a:lnTo>
                <a:lnTo>
                  <a:pt x="4894" y="282"/>
                </a:lnTo>
                <a:lnTo>
                  <a:pt x="4894" y="289"/>
                </a:lnTo>
                <a:lnTo>
                  <a:pt x="4894" y="277"/>
                </a:lnTo>
                <a:lnTo>
                  <a:pt x="4895" y="263"/>
                </a:lnTo>
                <a:lnTo>
                  <a:pt x="4895" y="264"/>
                </a:lnTo>
                <a:lnTo>
                  <a:pt x="4895" y="287"/>
                </a:lnTo>
                <a:lnTo>
                  <a:pt x="4896" y="274"/>
                </a:lnTo>
                <a:lnTo>
                  <a:pt x="4896" y="271"/>
                </a:lnTo>
                <a:lnTo>
                  <a:pt x="4896" y="280"/>
                </a:lnTo>
                <a:lnTo>
                  <a:pt x="4897" y="288"/>
                </a:lnTo>
                <a:lnTo>
                  <a:pt x="4897" y="289"/>
                </a:lnTo>
                <a:lnTo>
                  <a:pt x="4897" y="290"/>
                </a:lnTo>
                <a:lnTo>
                  <a:pt x="4897" y="301"/>
                </a:lnTo>
                <a:lnTo>
                  <a:pt x="4898" y="296"/>
                </a:lnTo>
                <a:lnTo>
                  <a:pt x="4898" y="267"/>
                </a:lnTo>
                <a:lnTo>
                  <a:pt x="4899" y="239"/>
                </a:lnTo>
                <a:lnTo>
                  <a:pt x="4899" y="256"/>
                </a:lnTo>
                <a:lnTo>
                  <a:pt x="4899" y="276"/>
                </a:lnTo>
                <a:lnTo>
                  <a:pt x="4899" y="241"/>
                </a:lnTo>
                <a:lnTo>
                  <a:pt x="4900" y="250"/>
                </a:lnTo>
                <a:lnTo>
                  <a:pt x="4900" y="251"/>
                </a:lnTo>
                <a:lnTo>
                  <a:pt x="4900" y="281"/>
                </a:lnTo>
                <a:lnTo>
                  <a:pt x="4901" y="275"/>
                </a:lnTo>
                <a:lnTo>
                  <a:pt x="4901" y="253"/>
                </a:lnTo>
                <a:lnTo>
                  <a:pt x="4901" y="231"/>
                </a:lnTo>
                <a:lnTo>
                  <a:pt x="4901" y="222"/>
                </a:lnTo>
                <a:lnTo>
                  <a:pt x="4902" y="250"/>
                </a:lnTo>
                <a:lnTo>
                  <a:pt x="4902" y="274"/>
                </a:lnTo>
                <a:lnTo>
                  <a:pt x="4903" y="276"/>
                </a:lnTo>
                <a:lnTo>
                  <a:pt x="4903" y="253"/>
                </a:lnTo>
                <a:lnTo>
                  <a:pt x="4903" y="266"/>
                </a:lnTo>
                <a:lnTo>
                  <a:pt x="4903" y="239"/>
                </a:lnTo>
                <a:lnTo>
                  <a:pt x="4904" y="244"/>
                </a:lnTo>
                <a:lnTo>
                  <a:pt x="4904" y="270"/>
                </a:lnTo>
                <a:lnTo>
                  <a:pt x="4904" y="274"/>
                </a:lnTo>
                <a:lnTo>
                  <a:pt x="4904" y="272"/>
                </a:lnTo>
                <a:lnTo>
                  <a:pt x="4905" y="265"/>
                </a:lnTo>
                <a:lnTo>
                  <a:pt x="4905" y="263"/>
                </a:lnTo>
                <a:lnTo>
                  <a:pt x="4905" y="275"/>
                </a:lnTo>
                <a:lnTo>
                  <a:pt x="4906" y="268"/>
                </a:lnTo>
                <a:lnTo>
                  <a:pt x="4906" y="277"/>
                </a:lnTo>
                <a:lnTo>
                  <a:pt x="4906" y="251"/>
                </a:lnTo>
                <a:lnTo>
                  <a:pt x="4907" y="258"/>
                </a:lnTo>
                <a:lnTo>
                  <a:pt x="4907" y="280"/>
                </a:lnTo>
                <a:lnTo>
                  <a:pt x="4907" y="273"/>
                </a:lnTo>
                <a:lnTo>
                  <a:pt x="4908" y="298"/>
                </a:lnTo>
                <a:lnTo>
                  <a:pt x="4908" y="310"/>
                </a:lnTo>
                <a:lnTo>
                  <a:pt x="4908" y="296"/>
                </a:lnTo>
                <a:lnTo>
                  <a:pt x="4908" y="299"/>
                </a:lnTo>
                <a:lnTo>
                  <a:pt x="4909" y="296"/>
                </a:lnTo>
                <a:lnTo>
                  <a:pt x="4909" y="307"/>
                </a:lnTo>
                <a:lnTo>
                  <a:pt x="4910" y="283"/>
                </a:lnTo>
                <a:lnTo>
                  <a:pt x="4910" y="290"/>
                </a:lnTo>
                <a:lnTo>
                  <a:pt x="4910" y="280"/>
                </a:lnTo>
                <a:lnTo>
                  <a:pt x="4910" y="281"/>
                </a:lnTo>
                <a:lnTo>
                  <a:pt x="4911" y="283"/>
                </a:lnTo>
                <a:lnTo>
                  <a:pt x="4911" y="297"/>
                </a:lnTo>
                <a:lnTo>
                  <a:pt x="4911" y="305"/>
                </a:lnTo>
                <a:lnTo>
                  <a:pt x="4912" y="287"/>
                </a:lnTo>
                <a:lnTo>
                  <a:pt x="4912" y="273"/>
                </a:lnTo>
                <a:lnTo>
                  <a:pt x="4912" y="281"/>
                </a:lnTo>
                <a:lnTo>
                  <a:pt x="4912" y="297"/>
                </a:lnTo>
                <a:lnTo>
                  <a:pt x="4913" y="260"/>
                </a:lnTo>
                <a:lnTo>
                  <a:pt x="4913" y="269"/>
                </a:lnTo>
                <a:lnTo>
                  <a:pt x="4914" y="292"/>
                </a:lnTo>
                <a:lnTo>
                  <a:pt x="4914" y="292"/>
                </a:lnTo>
                <a:lnTo>
                  <a:pt x="4914" y="268"/>
                </a:lnTo>
                <a:lnTo>
                  <a:pt x="4914" y="280"/>
                </a:lnTo>
                <a:lnTo>
                  <a:pt x="4915" y="271"/>
                </a:lnTo>
                <a:lnTo>
                  <a:pt x="4915" y="279"/>
                </a:lnTo>
                <a:lnTo>
                  <a:pt x="4915" y="268"/>
                </a:lnTo>
                <a:lnTo>
                  <a:pt x="4915" y="284"/>
                </a:lnTo>
                <a:lnTo>
                  <a:pt x="4916" y="286"/>
                </a:lnTo>
                <a:lnTo>
                  <a:pt x="4916" y="281"/>
                </a:lnTo>
                <a:lnTo>
                  <a:pt x="4916" y="299"/>
                </a:lnTo>
                <a:lnTo>
                  <a:pt x="4917" y="325"/>
                </a:lnTo>
                <a:lnTo>
                  <a:pt x="4917" y="326"/>
                </a:lnTo>
                <a:lnTo>
                  <a:pt x="4918" y="291"/>
                </a:lnTo>
                <a:lnTo>
                  <a:pt x="4918" y="292"/>
                </a:lnTo>
                <a:lnTo>
                  <a:pt x="4918" y="272"/>
                </a:lnTo>
                <a:lnTo>
                  <a:pt x="4918" y="250"/>
                </a:lnTo>
                <a:lnTo>
                  <a:pt x="4919" y="257"/>
                </a:lnTo>
                <a:lnTo>
                  <a:pt x="4919" y="286"/>
                </a:lnTo>
                <a:lnTo>
                  <a:pt x="4919" y="308"/>
                </a:lnTo>
                <a:lnTo>
                  <a:pt x="4919" y="314"/>
                </a:lnTo>
                <a:lnTo>
                  <a:pt x="4920" y="317"/>
                </a:lnTo>
                <a:lnTo>
                  <a:pt x="4920" y="337"/>
                </a:lnTo>
                <a:lnTo>
                  <a:pt x="4921" y="337"/>
                </a:lnTo>
                <a:lnTo>
                  <a:pt x="4921" y="335"/>
                </a:lnTo>
                <a:lnTo>
                  <a:pt x="4921" y="321"/>
                </a:lnTo>
                <a:lnTo>
                  <a:pt x="4921" y="321"/>
                </a:lnTo>
                <a:lnTo>
                  <a:pt x="4922" y="279"/>
                </a:lnTo>
                <a:lnTo>
                  <a:pt x="4922" y="244"/>
                </a:lnTo>
                <a:lnTo>
                  <a:pt x="4922" y="236"/>
                </a:lnTo>
                <a:lnTo>
                  <a:pt x="4923" y="277"/>
                </a:lnTo>
                <a:lnTo>
                  <a:pt x="4923" y="274"/>
                </a:lnTo>
                <a:lnTo>
                  <a:pt x="4923" y="298"/>
                </a:lnTo>
                <a:lnTo>
                  <a:pt x="4923" y="311"/>
                </a:lnTo>
                <a:lnTo>
                  <a:pt x="4924" y="333"/>
                </a:lnTo>
                <a:lnTo>
                  <a:pt x="4924" y="331"/>
                </a:lnTo>
                <a:lnTo>
                  <a:pt x="4925" y="323"/>
                </a:lnTo>
                <a:lnTo>
                  <a:pt x="4925" y="320"/>
                </a:lnTo>
                <a:lnTo>
                  <a:pt x="4925" y="340"/>
                </a:lnTo>
                <a:lnTo>
                  <a:pt x="4925" y="360"/>
                </a:lnTo>
                <a:lnTo>
                  <a:pt x="4926" y="329"/>
                </a:lnTo>
                <a:lnTo>
                  <a:pt x="4926" y="351"/>
                </a:lnTo>
                <a:lnTo>
                  <a:pt x="4926" y="364"/>
                </a:lnTo>
                <a:lnTo>
                  <a:pt x="4927" y="373"/>
                </a:lnTo>
                <a:lnTo>
                  <a:pt x="4927" y="346"/>
                </a:lnTo>
                <a:lnTo>
                  <a:pt x="4927" y="341"/>
                </a:lnTo>
                <a:lnTo>
                  <a:pt x="4927" y="335"/>
                </a:lnTo>
                <a:lnTo>
                  <a:pt x="4928" y="342"/>
                </a:lnTo>
                <a:lnTo>
                  <a:pt x="4928" y="321"/>
                </a:lnTo>
                <a:lnTo>
                  <a:pt x="4929" y="334"/>
                </a:lnTo>
                <a:lnTo>
                  <a:pt x="4929" y="349"/>
                </a:lnTo>
                <a:lnTo>
                  <a:pt x="4929" y="358"/>
                </a:lnTo>
                <a:lnTo>
                  <a:pt x="4929" y="356"/>
                </a:lnTo>
                <a:lnTo>
                  <a:pt x="4930" y="346"/>
                </a:lnTo>
                <a:lnTo>
                  <a:pt x="4930" y="341"/>
                </a:lnTo>
                <a:lnTo>
                  <a:pt x="4930" y="346"/>
                </a:lnTo>
                <a:lnTo>
                  <a:pt x="4930" y="349"/>
                </a:lnTo>
                <a:lnTo>
                  <a:pt x="4931" y="364"/>
                </a:lnTo>
                <a:lnTo>
                  <a:pt x="4931" y="364"/>
                </a:lnTo>
                <a:lnTo>
                  <a:pt x="4932" y="346"/>
                </a:lnTo>
                <a:lnTo>
                  <a:pt x="4932" y="351"/>
                </a:lnTo>
                <a:lnTo>
                  <a:pt x="4932" y="330"/>
                </a:lnTo>
                <a:lnTo>
                  <a:pt x="4932" y="322"/>
                </a:lnTo>
                <a:lnTo>
                  <a:pt x="4933" y="298"/>
                </a:lnTo>
                <a:lnTo>
                  <a:pt x="4933" y="287"/>
                </a:lnTo>
                <a:lnTo>
                  <a:pt x="4933" y="277"/>
                </a:lnTo>
                <a:lnTo>
                  <a:pt x="4934" y="287"/>
                </a:lnTo>
                <a:lnTo>
                  <a:pt x="4934" y="276"/>
                </a:lnTo>
                <a:lnTo>
                  <a:pt x="4934" y="258"/>
                </a:lnTo>
                <a:lnTo>
                  <a:pt x="4934" y="236"/>
                </a:lnTo>
                <a:lnTo>
                  <a:pt x="4935" y="263"/>
                </a:lnTo>
                <a:lnTo>
                  <a:pt x="4935" y="275"/>
                </a:lnTo>
                <a:lnTo>
                  <a:pt x="4936" y="276"/>
                </a:lnTo>
                <a:lnTo>
                  <a:pt x="4936" y="286"/>
                </a:lnTo>
                <a:lnTo>
                  <a:pt x="4936" y="282"/>
                </a:lnTo>
                <a:lnTo>
                  <a:pt x="4936" y="287"/>
                </a:lnTo>
                <a:lnTo>
                  <a:pt x="4937" y="277"/>
                </a:lnTo>
                <a:lnTo>
                  <a:pt x="4937" y="270"/>
                </a:lnTo>
                <a:lnTo>
                  <a:pt x="4937" y="274"/>
                </a:lnTo>
                <a:lnTo>
                  <a:pt x="4938" y="285"/>
                </a:lnTo>
                <a:lnTo>
                  <a:pt x="4938" y="273"/>
                </a:lnTo>
                <a:lnTo>
                  <a:pt x="4938" y="247"/>
                </a:lnTo>
                <a:lnTo>
                  <a:pt x="4938" y="259"/>
                </a:lnTo>
                <a:lnTo>
                  <a:pt x="4939" y="286"/>
                </a:lnTo>
                <a:lnTo>
                  <a:pt x="4939" y="278"/>
                </a:lnTo>
                <a:lnTo>
                  <a:pt x="4940" y="283"/>
                </a:lnTo>
                <a:lnTo>
                  <a:pt x="4940" y="270"/>
                </a:lnTo>
                <a:lnTo>
                  <a:pt x="4940" y="279"/>
                </a:lnTo>
                <a:lnTo>
                  <a:pt x="4940" y="271"/>
                </a:lnTo>
                <a:lnTo>
                  <a:pt x="4941" y="273"/>
                </a:lnTo>
                <a:lnTo>
                  <a:pt x="4941" y="271"/>
                </a:lnTo>
                <a:lnTo>
                  <a:pt x="4941" y="295"/>
                </a:lnTo>
                <a:lnTo>
                  <a:pt x="4942" y="269"/>
                </a:lnTo>
                <a:lnTo>
                  <a:pt x="4942" y="284"/>
                </a:lnTo>
                <a:lnTo>
                  <a:pt x="4942" y="273"/>
                </a:lnTo>
                <a:lnTo>
                  <a:pt x="4943" y="274"/>
                </a:lnTo>
                <a:lnTo>
                  <a:pt x="4943" y="258"/>
                </a:lnTo>
                <a:lnTo>
                  <a:pt x="4943" y="265"/>
                </a:lnTo>
                <a:lnTo>
                  <a:pt x="4944" y="266"/>
                </a:lnTo>
                <a:lnTo>
                  <a:pt x="4944" y="272"/>
                </a:lnTo>
                <a:lnTo>
                  <a:pt x="4944" y="260"/>
                </a:lnTo>
                <a:lnTo>
                  <a:pt x="4944" y="291"/>
                </a:lnTo>
                <a:lnTo>
                  <a:pt x="4945" y="258"/>
                </a:lnTo>
                <a:lnTo>
                  <a:pt x="4945" y="268"/>
                </a:lnTo>
                <a:lnTo>
                  <a:pt x="4945" y="248"/>
                </a:lnTo>
                <a:lnTo>
                  <a:pt x="4945" y="268"/>
                </a:lnTo>
                <a:lnTo>
                  <a:pt x="4946" y="260"/>
                </a:lnTo>
                <a:lnTo>
                  <a:pt x="4946" y="263"/>
                </a:lnTo>
                <a:lnTo>
                  <a:pt x="4947" y="288"/>
                </a:lnTo>
                <a:lnTo>
                  <a:pt x="4947" y="303"/>
                </a:lnTo>
                <a:lnTo>
                  <a:pt x="4947" y="303"/>
                </a:lnTo>
                <a:lnTo>
                  <a:pt x="4947" y="304"/>
                </a:lnTo>
                <a:lnTo>
                  <a:pt x="4948" y="311"/>
                </a:lnTo>
                <a:lnTo>
                  <a:pt x="4948" y="287"/>
                </a:lnTo>
                <a:lnTo>
                  <a:pt x="4948" y="301"/>
                </a:lnTo>
                <a:lnTo>
                  <a:pt x="4949" y="313"/>
                </a:lnTo>
                <a:lnTo>
                  <a:pt x="4949" y="322"/>
                </a:lnTo>
                <a:lnTo>
                  <a:pt x="4949" y="324"/>
                </a:lnTo>
                <a:lnTo>
                  <a:pt x="4949" y="316"/>
                </a:lnTo>
                <a:lnTo>
                  <a:pt x="4950" y="314"/>
                </a:lnTo>
                <a:lnTo>
                  <a:pt x="4950" y="313"/>
                </a:lnTo>
                <a:lnTo>
                  <a:pt x="4951" y="306"/>
                </a:lnTo>
                <a:lnTo>
                  <a:pt x="4951" y="308"/>
                </a:lnTo>
                <a:lnTo>
                  <a:pt x="4951" y="303"/>
                </a:lnTo>
                <a:lnTo>
                  <a:pt x="4951" y="311"/>
                </a:lnTo>
                <a:lnTo>
                  <a:pt x="4952" y="305"/>
                </a:lnTo>
                <a:lnTo>
                  <a:pt x="4952" y="298"/>
                </a:lnTo>
                <a:lnTo>
                  <a:pt x="4952" y="309"/>
                </a:lnTo>
                <a:lnTo>
                  <a:pt x="4953" y="296"/>
                </a:lnTo>
                <a:lnTo>
                  <a:pt x="4953" y="309"/>
                </a:lnTo>
                <a:lnTo>
                  <a:pt x="4953" y="316"/>
                </a:lnTo>
                <a:lnTo>
                  <a:pt x="4954" y="283"/>
                </a:lnTo>
                <a:lnTo>
                  <a:pt x="4954" y="301"/>
                </a:lnTo>
                <a:lnTo>
                  <a:pt x="4954" y="256"/>
                </a:lnTo>
                <a:lnTo>
                  <a:pt x="4955" y="236"/>
                </a:lnTo>
                <a:lnTo>
                  <a:pt x="4955" y="255"/>
                </a:lnTo>
                <a:lnTo>
                  <a:pt x="4955" y="251"/>
                </a:lnTo>
                <a:lnTo>
                  <a:pt x="4955" y="267"/>
                </a:lnTo>
                <a:lnTo>
                  <a:pt x="4956" y="265"/>
                </a:lnTo>
                <a:lnTo>
                  <a:pt x="4956" y="277"/>
                </a:lnTo>
                <a:lnTo>
                  <a:pt x="4956" y="268"/>
                </a:lnTo>
                <a:lnTo>
                  <a:pt x="4956" y="270"/>
                </a:lnTo>
                <a:lnTo>
                  <a:pt x="4957" y="273"/>
                </a:lnTo>
                <a:lnTo>
                  <a:pt x="4957" y="280"/>
                </a:lnTo>
                <a:lnTo>
                  <a:pt x="4958" y="297"/>
                </a:lnTo>
                <a:lnTo>
                  <a:pt x="4958" y="308"/>
                </a:lnTo>
                <a:lnTo>
                  <a:pt x="4958" y="308"/>
                </a:lnTo>
                <a:lnTo>
                  <a:pt x="4959" y="277"/>
                </a:lnTo>
                <a:lnTo>
                  <a:pt x="4959" y="304"/>
                </a:lnTo>
                <a:lnTo>
                  <a:pt x="4959" y="286"/>
                </a:lnTo>
                <a:lnTo>
                  <a:pt x="4959" y="289"/>
                </a:lnTo>
                <a:lnTo>
                  <a:pt x="4960" y="294"/>
                </a:lnTo>
                <a:lnTo>
                  <a:pt x="4960" y="294"/>
                </a:lnTo>
                <a:lnTo>
                  <a:pt x="4961" y="288"/>
                </a:lnTo>
                <a:lnTo>
                  <a:pt x="4961" y="305"/>
                </a:lnTo>
                <a:lnTo>
                  <a:pt x="4961" y="295"/>
                </a:lnTo>
                <a:lnTo>
                  <a:pt x="4961" y="250"/>
                </a:lnTo>
                <a:lnTo>
                  <a:pt x="4962" y="261"/>
                </a:lnTo>
                <a:lnTo>
                  <a:pt x="4962" y="205"/>
                </a:lnTo>
                <a:lnTo>
                  <a:pt x="4962" y="202"/>
                </a:lnTo>
                <a:lnTo>
                  <a:pt x="4962" y="204"/>
                </a:lnTo>
                <a:lnTo>
                  <a:pt x="4963" y="176"/>
                </a:lnTo>
                <a:lnTo>
                  <a:pt x="4963" y="205"/>
                </a:lnTo>
                <a:lnTo>
                  <a:pt x="4963" y="255"/>
                </a:lnTo>
                <a:lnTo>
                  <a:pt x="4964" y="264"/>
                </a:lnTo>
                <a:lnTo>
                  <a:pt x="4964" y="267"/>
                </a:lnTo>
                <a:lnTo>
                  <a:pt x="4964" y="273"/>
                </a:lnTo>
                <a:lnTo>
                  <a:pt x="4965" y="308"/>
                </a:lnTo>
                <a:lnTo>
                  <a:pt x="4965" y="326"/>
                </a:lnTo>
                <a:lnTo>
                  <a:pt x="4965" y="339"/>
                </a:lnTo>
                <a:lnTo>
                  <a:pt x="4966" y="323"/>
                </a:lnTo>
                <a:lnTo>
                  <a:pt x="4966" y="330"/>
                </a:lnTo>
                <a:lnTo>
                  <a:pt x="4966" y="355"/>
                </a:lnTo>
                <a:lnTo>
                  <a:pt x="4966" y="372"/>
                </a:lnTo>
                <a:lnTo>
                  <a:pt x="4967" y="382"/>
                </a:lnTo>
                <a:lnTo>
                  <a:pt x="4967" y="358"/>
                </a:lnTo>
                <a:lnTo>
                  <a:pt x="4967" y="375"/>
                </a:lnTo>
                <a:lnTo>
                  <a:pt x="4968" y="378"/>
                </a:lnTo>
                <a:lnTo>
                  <a:pt x="4968" y="361"/>
                </a:lnTo>
                <a:lnTo>
                  <a:pt x="4968" y="375"/>
                </a:lnTo>
                <a:lnTo>
                  <a:pt x="4969" y="350"/>
                </a:lnTo>
                <a:lnTo>
                  <a:pt x="4969" y="337"/>
                </a:lnTo>
                <a:lnTo>
                  <a:pt x="4969" y="348"/>
                </a:lnTo>
                <a:lnTo>
                  <a:pt x="4970" y="256"/>
                </a:lnTo>
                <a:lnTo>
                  <a:pt x="4970" y="254"/>
                </a:lnTo>
                <a:lnTo>
                  <a:pt x="4970" y="264"/>
                </a:lnTo>
                <a:lnTo>
                  <a:pt x="4970" y="267"/>
                </a:lnTo>
                <a:lnTo>
                  <a:pt x="4971" y="270"/>
                </a:lnTo>
                <a:lnTo>
                  <a:pt x="4971" y="286"/>
                </a:lnTo>
                <a:lnTo>
                  <a:pt x="4972" y="281"/>
                </a:lnTo>
                <a:lnTo>
                  <a:pt x="4972" y="301"/>
                </a:lnTo>
                <a:lnTo>
                  <a:pt x="4972" y="331"/>
                </a:lnTo>
                <a:lnTo>
                  <a:pt x="4972" y="334"/>
                </a:lnTo>
                <a:lnTo>
                  <a:pt x="4973" y="288"/>
                </a:lnTo>
                <a:lnTo>
                  <a:pt x="4973" y="294"/>
                </a:lnTo>
                <a:lnTo>
                  <a:pt x="4973" y="288"/>
                </a:lnTo>
                <a:lnTo>
                  <a:pt x="4973" y="300"/>
                </a:lnTo>
                <a:lnTo>
                  <a:pt x="4974" y="313"/>
                </a:lnTo>
                <a:lnTo>
                  <a:pt x="4974" y="321"/>
                </a:lnTo>
                <a:lnTo>
                  <a:pt x="4974" y="329"/>
                </a:lnTo>
                <a:lnTo>
                  <a:pt x="4975" y="312"/>
                </a:lnTo>
                <a:lnTo>
                  <a:pt x="4975" y="345"/>
                </a:lnTo>
                <a:lnTo>
                  <a:pt x="4975" y="334"/>
                </a:lnTo>
                <a:lnTo>
                  <a:pt x="4976" y="364"/>
                </a:lnTo>
                <a:lnTo>
                  <a:pt x="4976" y="358"/>
                </a:lnTo>
                <a:lnTo>
                  <a:pt x="4976" y="337"/>
                </a:lnTo>
                <a:lnTo>
                  <a:pt x="4977" y="313"/>
                </a:lnTo>
                <a:lnTo>
                  <a:pt x="4977" y="302"/>
                </a:lnTo>
                <a:lnTo>
                  <a:pt x="4977" y="343"/>
                </a:lnTo>
                <a:lnTo>
                  <a:pt x="4977" y="336"/>
                </a:lnTo>
                <a:lnTo>
                  <a:pt x="4978" y="326"/>
                </a:lnTo>
                <a:lnTo>
                  <a:pt x="4978" y="324"/>
                </a:lnTo>
                <a:lnTo>
                  <a:pt x="4978" y="295"/>
                </a:lnTo>
                <a:lnTo>
                  <a:pt x="4979" y="318"/>
                </a:lnTo>
                <a:lnTo>
                  <a:pt x="4979" y="316"/>
                </a:lnTo>
                <a:lnTo>
                  <a:pt x="4979" y="330"/>
                </a:lnTo>
                <a:lnTo>
                  <a:pt x="4980" y="301"/>
                </a:lnTo>
                <a:lnTo>
                  <a:pt x="4980" y="302"/>
                </a:lnTo>
                <a:lnTo>
                  <a:pt x="4980" y="322"/>
                </a:lnTo>
                <a:lnTo>
                  <a:pt x="4981" y="334"/>
                </a:lnTo>
                <a:lnTo>
                  <a:pt x="4981" y="351"/>
                </a:lnTo>
                <a:lnTo>
                  <a:pt x="4981" y="349"/>
                </a:lnTo>
                <a:lnTo>
                  <a:pt x="4981" y="355"/>
                </a:lnTo>
                <a:lnTo>
                  <a:pt x="4982" y="359"/>
                </a:lnTo>
                <a:lnTo>
                  <a:pt x="4982" y="359"/>
                </a:lnTo>
                <a:lnTo>
                  <a:pt x="4983" y="366"/>
                </a:lnTo>
                <a:lnTo>
                  <a:pt x="4983" y="338"/>
                </a:lnTo>
                <a:lnTo>
                  <a:pt x="4983" y="331"/>
                </a:lnTo>
                <a:lnTo>
                  <a:pt x="4983" y="339"/>
                </a:lnTo>
                <a:lnTo>
                  <a:pt x="4984" y="352"/>
                </a:lnTo>
                <a:lnTo>
                  <a:pt x="4984" y="347"/>
                </a:lnTo>
                <a:lnTo>
                  <a:pt x="4984" y="349"/>
                </a:lnTo>
                <a:lnTo>
                  <a:pt x="4985" y="307"/>
                </a:lnTo>
                <a:lnTo>
                  <a:pt x="4985" y="323"/>
                </a:lnTo>
                <a:lnTo>
                  <a:pt x="4985" y="324"/>
                </a:lnTo>
                <a:lnTo>
                  <a:pt x="4985" y="282"/>
                </a:lnTo>
                <a:lnTo>
                  <a:pt x="4986" y="240"/>
                </a:lnTo>
                <a:lnTo>
                  <a:pt x="4986" y="260"/>
                </a:lnTo>
                <a:lnTo>
                  <a:pt x="4987" y="295"/>
                </a:lnTo>
                <a:lnTo>
                  <a:pt x="4987" y="303"/>
                </a:lnTo>
                <a:lnTo>
                  <a:pt x="4987" y="312"/>
                </a:lnTo>
                <a:lnTo>
                  <a:pt x="4987" y="323"/>
                </a:lnTo>
                <a:lnTo>
                  <a:pt x="4988" y="304"/>
                </a:lnTo>
                <a:lnTo>
                  <a:pt x="4988" y="305"/>
                </a:lnTo>
                <a:lnTo>
                  <a:pt x="4988" y="327"/>
                </a:lnTo>
                <a:lnTo>
                  <a:pt x="4988" y="343"/>
                </a:lnTo>
                <a:lnTo>
                  <a:pt x="4989" y="341"/>
                </a:lnTo>
                <a:lnTo>
                  <a:pt x="4989" y="327"/>
                </a:lnTo>
                <a:lnTo>
                  <a:pt x="4989" y="340"/>
                </a:lnTo>
                <a:lnTo>
                  <a:pt x="4990" y="349"/>
                </a:lnTo>
                <a:lnTo>
                  <a:pt x="4990" y="369"/>
                </a:lnTo>
                <a:lnTo>
                  <a:pt x="4990" y="352"/>
                </a:lnTo>
                <a:lnTo>
                  <a:pt x="4991" y="356"/>
                </a:lnTo>
                <a:lnTo>
                  <a:pt x="4991" y="356"/>
                </a:lnTo>
                <a:lnTo>
                  <a:pt x="4991" y="336"/>
                </a:lnTo>
                <a:lnTo>
                  <a:pt x="4992" y="351"/>
                </a:lnTo>
                <a:lnTo>
                  <a:pt x="4992" y="359"/>
                </a:lnTo>
                <a:lnTo>
                  <a:pt x="4992" y="336"/>
                </a:lnTo>
                <a:lnTo>
                  <a:pt x="4992" y="328"/>
                </a:lnTo>
                <a:lnTo>
                  <a:pt x="4993" y="299"/>
                </a:lnTo>
                <a:lnTo>
                  <a:pt x="4993" y="294"/>
                </a:lnTo>
                <a:lnTo>
                  <a:pt x="4994" y="308"/>
                </a:lnTo>
                <a:lnTo>
                  <a:pt x="4994" y="306"/>
                </a:lnTo>
                <a:lnTo>
                  <a:pt x="4994" y="300"/>
                </a:lnTo>
                <a:lnTo>
                  <a:pt x="4994" y="305"/>
                </a:lnTo>
                <a:lnTo>
                  <a:pt x="4995" y="319"/>
                </a:lnTo>
                <a:lnTo>
                  <a:pt x="4995" y="317"/>
                </a:lnTo>
                <a:lnTo>
                  <a:pt x="4995" y="294"/>
                </a:lnTo>
                <a:lnTo>
                  <a:pt x="4996" y="269"/>
                </a:lnTo>
                <a:lnTo>
                  <a:pt x="4996" y="289"/>
                </a:lnTo>
                <a:lnTo>
                  <a:pt x="4996" y="285"/>
                </a:lnTo>
                <a:lnTo>
                  <a:pt x="4996" y="288"/>
                </a:lnTo>
                <a:lnTo>
                  <a:pt x="4997" y="278"/>
                </a:lnTo>
                <a:lnTo>
                  <a:pt x="4997" y="282"/>
                </a:lnTo>
                <a:lnTo>
                  <a:pt x="4998" y="272"/>
                </a:lnTo>
                <a:lnTo>
                  <a:pt x="4998" y="270"/>
                </a:lnTo>
                <a:lnTo>
                  <a:pt x="4998" y="271"/>
                </a:lnTo>
                <a:lnTo>
                  <a:pt x="4998" y="291"/>
                </a:lnTo>
                <a:lnTo>
                  <a:pt x="4999" y="284"/>
                </a:lnTo>
                <a:lnTo>
                  <a:pt x="4999" y="291"/>
                </a:lnTo>
                <a:lnTo>
                  <a:pt x="4999" y="300"/>
                </a:lnTo>
                <a:lnTo>
                  <a:pt x="5000" y="296"/>
                </a:lnTo>
                <a:lnTo>
                  <a:pt x="5000" y="300"/>
                </a:lnTo>
                <a:lnTo>
                  <a:pt x="5000" y="317"/>
                </a:lnTo>
                <a:lnTo>
                  <a:pt x="5000" y="313"/>
                </a:lnTo>
                <a:lnTo>
                  <a:pt x="5001" y="291"/>
                </a:lnTo>
                <a:lnTo>
                  <a:pt x="5001" y="291"/>
                </a:lnTo>
                <a:lnTo>
                  <a:pt x="5002" y="295"/>
                </a:lnTo>
                <a:lnTo>
                  <a:pt x="5002" y="291"/>
                </a:lnTo>
                <a:lnTo>
                  <a:pt x="5002" y="286"/>
                </a:lnTo>
                <a:lnTo>
                  <a:pt x="5002" y="279"/>
                </a:lnTo>
                <a:lnTo>
                  <a:pt x="5003" y="292"/>
                </a:lnTo>
                <a:lnTo>
                  <a:pt x="5003" y="296"/>
                </a:lnTo>
                <a:lnTo>
                  <a:pt x="5003" y="309"/>
                </a:lnTo>
                <a:lnTo>
                  <a:pt x="5003" y="307"/>
                </a:lnTo>
                <a:lnTo>
                  <a:pt x="5004" y="298"/>
                </a:lnTo>
                <a:lnTo>
                  <a:pt x="5004" y="311"/>
                </a:lnTo>
                <a:lnTo>
                  <a:pt x="5005" y="319"/>
                </a:lnTo>
                <a:lnTo>
                  <a:pt x="5005" y="318"/>
                </a:lnTo>
                <a:lnTo>
                  <a:pt x="5005" y="316"/>
                </a:lnTo>
                <a:lnTo>
                  <a:pt x="5005" y="311"/>
                </a:lnTo>
                <a:lnTo>
                  <a:pt x="5006" y="308"/>
                </a:lnTo>
                <a:lnTo>
                  <a:pt x="5006" y="294"/>
                </a:lnTo>
                <a:lnTo>
                  <a:pt x="5006" y="294"/>
                </a:lnTo>
                <a:lnTo>
                  <a:pt x="5007" y="299"/>
                </a:lnTo>
                <a:lnTo>
                  <a:pt x="5007" y="325"/>
                </a:lnTo>
                <a:lnTo>
                  <a:pt x="5007" y="336"/>
                </a:lnTo>
                <a:lnTo>
                  <a:pt x="5007" y="335"/>
                </a:lnTo>
                <a:lnTo>
                  <a:pt x="5008" y="331"/>
                </a:lnTo>
                <a:lnTo>
                  <a:pt x="5008" y="319"/>
                </a:lnTo>
                <a:lnTo>
                  <a:pt x="5009" y="304"/>
                </a:lnTo>
                <a:lnTo>
                  <a:pt x="5009" y="322"/>
                </a:lnTo>
                <a:lnTo>
                  <a:pt x="5009" y="318"/>
                </a:lnTo>
                <a:lnTo>
                  <a:pt x="5009" y="305"/>
                </a:lnTo>
                <a:lnTo>
                  <a:pt x="5010" y="310"/>
                </a:lnTo>
                <a:lnTo>
                  <a:pt x="5010" y="307"/>
                </a:lnTo>
                <a:lnTo>
                  <a:pt x="5010" y="303"/>
                </a:lnTo>
                <a:lnTo>
                  <a:pt x="5011" y="299"/>
                </a:lnTo>
                <a:lnTo>
                  <a:pt x="5011" y="302"/>
                </a:lnTo>
                <a:lnTo>
                  <a:pt x="5011" y="303"/>
                </a:lnTo>
                <a:lnTo>
                  <a:pt x="5011" y="305"/>
                </a:lnTo>
                <a:lnTo>
                  <a:pt x="5012" y="302"/>
                </a:lnTo>
                <a:lnTo>
                  <a:pt x="5012" y="301"/>
                </a:lnTo>
                <a:lnTo>
                  <a:pt x="5013" y="305"/>
                </a:lnTo>
                <a:lnTo>
                  <a:pt x="5013" y="293"/>
                </a:lnTo>
                <a:lnTo>
                  <a:pt x="5013" y="287"/>
                </a:lnTo>
                <a:lnTo>
                  <a:pt x="5013" y="278"/>
                </a:lnTo>
                <a:lnTo>
                  <a:pt x="5014" y="288"/>
                </a:lnTo>
                <a:lnTo>
                  <a:pt x="5014" y="268"/>
                </a:lnTo>
                <a:lnTo>
                  <a:pt x="5014" y="243"/>
                </a:lnTo>
                <a:lnTo>
                  <a:pt x="5014" y="238"/>
                </a:lnTo>
                <a:lnTo>
                  <a:pt x="5015" y="267"/>
                </a:lnTo>
                <a:lnTo>
                  <a:pt x="5015" y="291"/>
                </a:lnTo>
                <a:lnTo>
                  <a:pt x="5016" y="291"/>
                </a:lnTo>
                <a:lnTo>
                  <a:pt x="5016" y="297"/>
                </a:lnTo>
                <a:lnTo>
                  <a:pt x="5016" y="297"/>
                </a:lnTo>
                <a:lnTo>
                  <a:pt x="5016" y="283"/>
                </a:lnTo>
                <a:lnTo>
                  <a:pt x="5017" y="287"/>
                </a:lnTo>
                <a:lnTo>
                  <a:pt x="5017" y="291"/>
                </a:lnTo>
                <a:lnTo>
                  <a:pt x="5017" y="281"/>
                </a:lnTo>
                <a:lnTo>
                  <a:pt x="5018" y="291"/>
                </a:lnTo>
                <a:lnTo>
                  <a:pt x="5018" y="275"/>
                </a:lnTo>
                <a:lnTo>
                  <a:pt x="5018" y="260"/>
                </a:lnTo>
                <a:lnTo>
                  <a:pt x="5018" y="264"/>
                </a:lnTo>
                <a:lnTo>
                  <a:pt x="5019" y="292"/>
                </a:lnTo>
                <a:lnTo>
                  <a:pt x="5019" y="281"/>
                </a:lnTo>
                <a:lnTo>
                  <a:pt x="5020" y="287"/>
                </a:lnTo>
                <a:lnTo>
                  <a:pt x="5020" y="292"/>
                </a:lnTo>
                <a:lnTo>
                  <a:pt x="5020" y="293"/>
                </a:lnTo>
                <a:lnTo>
                  <a:pt x="5020" y="303"/>
                </a:lnTo>
                <a:lnTo>
                  <a:pt x="5021" y="307"/>
                </a:lnTo>
                <a:lnTo>
                  <a:pt x="5021" y="303"/>
                </a:lnTo>
                <a:lnTo>
                  <a:pt x="5021" y="331"/>
                </a:lnTo>
                <a:lnTo>
                  <a:pt x="5022" y="325"/>
                </a:lnTo>
                <a:lnTo>
                  <a:pt x="5022" y="304"/>
                </a:lnTo>
                <a:lnTo>
                  <a:pt x="5022" y="315"/>
                </a:lnTo>
                <a:lnTo>
                  <a:pt x="5022" y="319"/>
                </a:lnTo>
                <a:lnTo>
                  <a:pt x="5023" y="315"/>
                </a:lnTo>
                <a:lnTo>
                  <a:pt x="5023" y="311"/>
                </a:lnTo>
                <a:lnTo>
                  <a:pt x="5024" y="309"/>
                </a:lnTo>
                <a:lnTo>
                  <a:pt x="5024" y="310"/>
                </a:lnTo>
                <a:lnTo>
                  <a:pt x="5024" y="305"/>
                </a:lnTo>
                <a:lnTo>
                  <a:pt x="5024" y="291"/>
                </a:lnTo>
                <a:lnTo>
                  <a:pt x="5025" y="299"/>
                </a:lnTo>
                <a:lnTo>
                  <a:pt x="5025" y="258"/>
                </a:lnTo>
                <a:lnTo>
                  <a:pt x="5025" y="218"/>
                </a:lnTo>
                <a:lnTo>
                  <a:pt x="5026" y="241"/>
                </a:lnTo>
                <a:lnTo>
                  <a:pt x="5026" y="256"/>
                </a:lnTo>
                <a:lnTo>
                  <a:pt x="5026" y="242"/>
                </a:lnTo>
                <a:lnTo>
                  <a:pt x="5027" y="278"/>
                </a:lnTo>
                <a:lnTo>
                  <a:pt x="5027" y="283"/>
                </a:lnTo>
                <a:lnTo>
                  <a:pt x="5027" y="291"/>
                </a:lnTo>
                <a:lnTo>
                  <a:pt x="5028" y="279"/>
                </a:lnTo>
                <a:lnTo>
                  <a:pt x="5028" y="288"/>
                </a:lnTo>
                <a:lnTo>
                  <a:pt x="5028" y="312"/>
                </a:lnTo>
                <a:lnTo>
                  <a:pt x="5028" y="291"/>
                </a:lnTo>
                <a:lnTo>
                  <a:pt x="5029" y="293"/>
                </a:lnTo>
                <a:lnTo>
                  <a:pt x="5029" y="292"/>
                </a:lnTo>
                <a:lnTo>
                  <a:pt x="5029" y="309"/>
                </a:lnTo>
                <a:lnTo>
                  <a:pt x="5029" y="285"/>
                </a:lnTo>
                <a:lnTo>
                  <a:pt x="5030" y="287"/>
                </a:lnTo>
                <a:lnTo>
                  <a:pt x="5030" y="303"/>
                </a:lnTo>
                <a:lnTo>
                  <a:pt x="5031" y="291"/>
                </a:lnTo>
                <a:lnTo>
                  <a:pt x="5031" y="291"/>
                </a:lnTo>
                <a:lnTo>
                  <a:pt x="5031" y="301"/>
                </a:lnTo>
                <a:lnTo>
                  <a:pt x="5031" y="293"/>
                </a:lnTo>
                <a:lnTo>
                  <a:pt x="5032" y="296"/>
                </a:lnTo>
                <a:lnTo>
                  <a:pt x="5032" y="292"/>
                </a:lnTo>
                <a:lnTo>
                  <a:pt x="5032" y="292"/>
                </a:lnTo>
                <a:lnTo>
                  <a:pt x="5033" y="295"/>
                </a:lnTo>
                <a:lnTo>
                  <a:pt x="5033" y="289"/>
                </a:lnTo>
                <a:lnTo>
                  <a:pt x="5033" y="294"/>
                </a:lnTo>
                <a:lnTo>
                  <a:pt x="5034" y="264"/>
                </a:lnTo>
                <a:lnTo>
                  <a:pt x="5034" y="246"/>
                </a:lnTo>
                <a:lnTo>
                  <a:pt x="5034" y="266"/>
                </a:lnTo>
                <a:lnTo>
                  <a:pt x="5035" y="271"/>
                </a:lnTo>
                <a:lnTo>
                  <a:pt x="5035" y="249"/>
                </a:lnTo>
                <a:lnTo>
                  <a:pt x="5035" y="265"/>
                </a:lnTo>
                <a:lnTo>
                  <a:pt x="5035" y="305"/>
                </a:lnTo>
                <a:lnTo>
                  <a:pt x="5036" y="290"/>
                </a:lnTo>
                <a:lnTo>
                  <a:pt x="5036" y="280"/>
                </a:lnTo>
                <a:lnTo>
                  <a:pt x="5036" y="275"/>
                </a:lnTo>
                <a:lnTo>
                  <a:pt x="5037" y="279"/>
                </a:lnTo>
                <a:lnTo>
                  <a:pt x="5037" y="291"/>
                </a:lnTo>
                <a:lnTo>
                  <a:pt x="5037" y="285"/>
                </a:lnTo>
                <a:lnTo>
                  <a:pt x="5038" y="265"/>
                </a:lnTo>
                <a:lnTo>
                  <a:pt x="5038" y="270"/>
                </a:lnTo>
                <a:lnTo>
                  <a:pt x="5038" y="287"/>
                </a:lnTo>
                <a:lnTo>
                  <a:pt x="5039" y="278"/>
                </a:lnTo>
                <a:lnTo>
                  <a:pt x="5039" y="264"/>
                </a:lnTo>
                <a:lnTo>
                  <a:pt x="5039" y="265"/>
                </a:lnTo>
                <a:lnTo>
                  <a:pt x="5039" y="288"/>
                </a:lnTo>
                <a:lnTo>
                  <a:pt x="5040" y="289"/>
                </a:lnTo>
                <a:lnTo>
                  <a:pt x="5040" y="306"/>
                </a:lnTo>
                <a:lnTo>
                  <a:pt x="5040" y="312"/>
                </a:lnTo>
                <a:lnTo>
                  <a:pt x="5041" y="287"/>
                </a:lnTo>
                <a:lnTo>
                  <a:pt x="5041" y="271"/>
                </a:lnTo>
                <a:lnTo>
                  <a:pt x="5041" y="254"/>
                </a:lnTo>
                <a:lnTo>
                  <a:pt x="5042" y="258"/>
                </a:lnTo>
                <a:lnTo>
                  <a:pt x="5042" y="267"/>
                </a:lnTo>
                <a:lnTo>
                  <a:pt x="5042" y="229"/>
                </a:lnTo>
                <a:lnTo>
                  <a:pt x="5043" y="244"/>
                </a:lnTo>
                <a:lnTo>
                  <a:pt x="5043" y="239"/>
                </a:lnTo>
                <a:lnTo>
                  <a:pt x="5043" y="242"/>
                </a:lnTo>
                <a:lnTo>
                  <a:pt x="5043" y="241"/>
                </a:lnTo>
                <a:lnTo>
                  <a:pt x="5044" y="252"/>
                </a:lnTo>
                <a:lnTo>
                  <a:pt x="5044" y="258"/>
                </a:lnTo>
                <a:lnTo>
                  <a:pt x="5045" y="267"/>
                </a:lnTo>
                <a:lnTo>
                  <a:pt x="5045" y="264"/>
                </a:lnTo>
                <a:lnTo>
                  <a:pt x="5045" y="252"/>
                </a:lnTo>
                <a:lnTo>
                  <a:pt x="5045" y="244"/>
                </a:lnTo>
                <a:lnTo>
                  <a:pt x="5046" y="265"/>
                </a:lnTo>
                <a:lnTo>
                  <a:pt x="5046" y="264"/>
                </a:lnTo>
                <a:lnTo>
                  <a:pt x="5046" y="278"/>
                </a:lnTo>
                <a:lnTo>
                  <a:pt x="5046" y="269"/>
                </a:lnTo>
                <a:lnTo>
                  <a:pt x="5047" y="252"/>
                </a:lnTo>
                <a:lnTo>
                  <a:pt x="5047" y="267"/>
                </a:lnTo>
                <a:lnTo>
                  <a:pt x="5047" y="273"/>
                </a:lnTo>
                <a:lnTo>
                  <a:pt x="5048" y="280"/>
                </a:lnTo>
                <a:lnTo>
                  <a:pt x="5048" y="300"/>
                </a:lnTo>
                <a:lnTo>
                  <a:pt x="5048" y="283"/>
                </a:lnTo>
                <a:lnTo>
                  <a:pt x="5049" y="245"/>
                </a:lnTo>
                <a:lnTo>
                  <a:pt x="5049" y="287"/>
                </a:lnTo>
                <a:lnTo>
                  <a:pt x="5049" y="280"/>
                </a:lnTo>
                <a:lnTo>
                  <a:pt x="5050" y="275"/>
                </a:lnTo>
                <a:lnTo>
                  <a:pt x="5050" y="285"/>
                </a:lnTo>
                <a:lnTo>
                  <a:pt x="5050" y="279"/>
                </a:lnTo>
                <a:lnTo>
                  <a:pt x="5050" y="286"/>
                </a:lnTo>
                <a:lnTo>
                  <a:pt x="5051" y="309"/>
                </a:lnTo>
                <a:lnTo>
                  <a:pt x="5051" y="315"/>
                </a:lnTo>
                <a:lnTo>
                  <a:pt x="5051" y="321"/>
                </a:lnTo>
                <a:lnTo>
                  <a:pt x="5052" y="326"/>
                </a:lnTo>
                <a:lnTo>
                  <a:pt x="5052" y="332"/>
                </a:lnTo>
                <a:lnTo>
                  <a:pt x="5052" y="331"/>
                </a:lnTo>
                <a:lnTo>
                  <a:pt x="5053" y="317"/>
                </a:lnTo>
                <a:lnTo>
                  <a:pt x="5053" y="327"/>
                </a:lnTo>
                <a:lnTo>
                  <a:pt x="5053" y="327"/>
                </a:lnTo>
                <a:lnTo>
                  <a:pt x="5054" y="334"/>
                </a:lnTo>
                <a:lnTo>
                  <a:pt x="5054" y="346"/>
                </a:lnTo>
                <a:lnTo>
                  <a:pt x="5054" y="339"/>
                </a:lnTo>
                <a:lnTo>
                  <a:pt x="5054" y="305"/>
                </a:lnTo>
                <a:lnTo>
                  <a:pt x="5055" y="337"/>
                </a:lnTo>
                <a:lnTo>
                  <a:pt x="5055" y="322"/>
                </a:lnTo>
                <a:lnTo>
                  <a:pt x="5056" y="327"/>
                </a:lnTo>
                <a:lnTo>
                  <a:pt x="5056" y="349"/>
                </a:lnTo>
                <a:lnTo>
                  <a:pt x="5056" y="348"/>
                </a:lnTo>
                <a:lnTo>
                  <a:pt x="5056" y="348"/>
                </a:lnTo>
                <a:lnTo>
                  <a:pt x="5057" y="355"/>
                </a:lnTo>
                <a:lnTo>
                  <a:pt x="5057" y="355"/>
                </a:lnTo>
                <a:lnTo>
                  <a:pt x="5057" y="324"/>
                </a:lnTo>
                <a:lnTo>
                  <a:pt x="5057" y="324"/>
                </a:lnTo>
                <a:lnTo>
                  <a:pt x="5058" y="353"/>
                </a:lnTo>
                <a:lnTo>
                  <a:pt x="5058" y="352"/>
                </a:lnTo>
                <a:lnTo>
                  <a:pt x="5058" y="331"/>
                </a:lnTo>
                <a:lnTo>
                  <a:pt x="5059" y="326"/>
                </a:lnTo>
                <a:lnTo>
                  <a:pt x="5059" y="324"/>
                </a:lnTo>
                <a:lnTo>
                  <a:pt x="5060" y="318"/>
                </a:lnTo>
                <a:lnTo>
                  <a:pt x="5060" y="322"/>
                </a:lnTo>
                <a:lnTo>
                  <a:pt x="5060" y="305"/>
                </a:lnTo>
                <a:lnTo>
                  <a:pt x="5060" y="315"/>
                </a:lnTo>
                <a:lnTo>
                  <a:pt x="5061" y="293"/>
                </a:lnTo>
                <a:lnTo>
                  <a:pt x="5061" y="297"/>
                </a:lnTo>
                <a:lnTo>
                  <a:pt x="5061" y="292"/>
                </a:lnTo>
                <a:lnTo>
                  <a:pt x="5061" y="301"/>
                </a:lnTo>
                <a:lnTo>
                  <a:pt x="5062" y="324"/>
                </a:lnTo>
                <a:lnTo>
                  <a:pt x="5062" y="323"/>
                </a:lnTo>
                <a:lnTo>
                  <a:pt x="5062" y="331"/>
                </a:lnTo>
                <a:lnTo>
                  <a:pt x="5063" y="323"/>
                </a:lnTo>
                <a:lnTo>
                  <a:pt x="5063" y="326"/>
                </a:lnTo>
                <a:lnTo>
                  <a:pt x="5063" y="309"/>
                </a:lnTo>
                <a:lnTo>
                  <a:pt x="5064" y="329"/>
                </a:lnTo>
                <a:lnTo>
                  <a:pt x="5064" y="353"/>
                </a:lnTo>
                <a:lnTo>
                  <a:pt x="5064" y="331"/>
                </a:lnTo>
                <a:lnTo>
                  <a:pt x="5065" y="317"/>
                </a:lnTo>
                <a:lnTo>
                  <a:pt x="5065" y="308"/>
                </a:lnTo>
                <a:lnTo>
                  <a:pt x="5065" y="314"/>
                </a:lnTo>
                <a:lnTo>
                  <a:pt x="5065" y="309"/>
                </a:lnTo>
                <a:lnTo>
                  <a:pt x="5066" y="279"/>
                </a:lnTo>
                <a:lnTo>
                  <a:pt x="5066" y="235"/>
                </a:lnTo>
                <a:lnTo>
                  <a:pt x="5067" y="252"/>
                </a:lnTo>
                <a:lnTo>
                  <a:pt x="5067" y="255"/>
                </a:lnTo>
                <a:lnTo>
                  <a:pt x="5067" y="299"/>
                </a:lnTo>
                <a:lnTo>
                  <a:pt x="5067" y="290"/>
                </a:lnTo>
                <a:lnTo>
                  <a:pt x="5068" y="287"/>
                </a:lnTo>
                <a:lnTo>
                  <a:pt x="5068" y="288"/>
                </a:lnTo>
                <a:lnTo>
                  <a:pt x="5068" y="265"/>
                </a:lnTo>
                <a:lnTo>
                  <a:pt x="5069" y="265"/>
                </a:lnTo>
                <a:lnTo>
                  <a:pt x="5069" y="271"/>
                </a:lnTo>
                <a:lnTo>
                  <a:pt x="5069" y="276"/>
                </a:lnTo>
                <a:lnTo>
                  <a:pt x="5069" y="281"/>
                </a:lnTo>
                <a:lnTo>
                  <a:pt x="5070" y="283"/>
                </a:lnTo>
                <a:lnTo>
                  <a:pt x="5070" y="273"/>
                </a:lnTo>
                <a:lnTo>
                  <a:pt x="5071" y="286"/>
                </a:lnTo>
                <a:lnTo>
                  <a:pt x="5071" y="312"/>
                </a:lnTo>
                <a:lnTo>
                  <a:pt x="5071" y="253"/>
                </a:lnTo>
                <a:lnTo>
                  <a:pt x="5071" y="278"/>
                </a:lnTo>
                <a:lnTo>
                  <a:pt x="5072" y="274"/>
                </a:lnTo>
                <a:lnTo>
                  <a:pt x="5072" y="262"/>
                </a:lnTo>
                <a:lnTo>
                  <a:pt x="5072" y="248"/>
                </a:lnTo>
                <a:lnTo>
                  <a:pt x="5072" y="278"/>
                </a:lnTo>
                <a:lnTo>
                  <a:pt x="5073" y="271"/>
                </a:lnTo>
                <a:lnTo>
                  <a:pt x="5073" y="308"/>
                </a:lnTo>
                <a:lnTo>
                  <a:pt x="5073" y="272"/>
                </a:lnTo>
                <a:lnTo>
                  <a:pt x="5074" y="281"/>
                </a:lnTo>
                <a:lnTo>
                  <a:pt x="5074" y="303"/>
                </a:lnTo>
                <a:lnTo>
                  <a:pt x="5074" y="331"/>
                </a:lnTo>
                <a:lnTo>
                  <a:pt x="5075" y="342"/>
                </a:lnTo>
                <a:lnTo>
                  <a:pt x="5075" y="339"/>
                </a:lnTo>
                <a:lnTo>
                  <a:pt x="5075" y="292"/>
                </a:lnTo>
                <a:lnTo>
                  <a:pt x="5076" y="323"/>
                </a:lnTo>
                <a:lnTo>
                  <a:pt x="5076" y="317"/>
                </a:lnTo>
                <a:lnTo>
                  <a:pt x="5076" y="313"/>
                </a:lnTo>
                <a:lnTo>
                  <a:pt x="5076" y="312"/>
                </a:lnTo>
                <a:lnTo>
                  <a:pt x="5077" y="321"/>
                </a:lnTo>
                <a:lnTo>
                  <a:pt x="5077" y="328"/>
                </a:lnTo>
                <a:lnTo>
                  <a:pt x="5078" y="335"/>
                </a:lnTo>
                <a:lnTo>
                  <a:pt x="5078" y="319"/>
                </a:lnTo>
                <a:lnTo>
                  <a:pt x="5078" y="336"/>
                </a:lnTo>
                <a:lnTo>
                  <a:pt x="5078" y="310"/>
                </a:lnTo>
                <a:lnTo>
                  <a:pt x="5079" y="321"/>
                </a:lnTo>
                <a:lnTo>
                  <a:pt x="5079" y="309"/>
                </a:lnTo>
                <a:lnTo>
                  <a:pt x="5079" y="320"/>
                </a:lnTo>
                <a:lnTo>
                  <a:pt x="5080" y="310"/>
                </a:lnTo>
                <a:lnTo>
                  <a:pt x="5080" y="294"/>
                </a:lnTo>
                <a:lnTo>
                  <a:pt x="5080" y="297"/>
                </a:lnTo>
                <a:lnTo>
                  <a:pt x="5080" y="295"/>
                </a:lnTo>
                <a:lnTo>
                  <a:pt x="5081" y="315"/>
                </a:lnTo>
                <a:lnTo>
                  <a:pt x="5081" y="301"/>
                </a:lnTo>
                <a:lnTo>
                  <a:pt x="5082" y="311"/>
                </a:lnTo>
                <a:lnTo>
                  <a:pt x="5082" y="264"/>
                </a:lnTo>
                <a:lnTo>
                  <a:pt x="5082" y="262"/>
                </a:lnTo>
                <a:lnTo>
                  <a:pt x="5082" y="289"/>
                </a:lnTo>
                <a:lnTo>
                  <a:pt x="5083" y="257"/>
                </a:lnTo>
                <a:lnTo>
                  <a:pt x="5083" y="276"/>
                </a:lnTo>
                <a:lnTo>
                  <a:pt x="5083" y="295"/>
                </a:lnTo>
                <a:lnTo>
                  <a:pt x="5084" y="307"/>
                </a:lnTo>
                <a:lnTo>
                  <a:pt x="5084" y="303"/>
                </a:lnTo>
                <a:lnTo>
                  <a:pt x="5084" y="292"/>
                </a:lnTo>
                <a:lnTo>
                  <a:pt x="5084" y="300"/>
                </a:lnTo>
                <a:lnTo>
                  <a:pt x="5085" y="313"/>
                </a:lnTo>
                <a:lnTo>
                  <a:pt x="5085" y="317"/>
                </a:lnTo>
                <a:lnTo>
                  <a:pt x="5086" y="287"/>
                </a:lnTo>
                <a:lnTo>
                  <a:pt x="5086" y="288"/>
                </a:lnTo>
                <a:lnTo>
                  <a:pt x="5086" y="291"/>
                </a:lnTo>
                <a:lnTo>
                  <a:pt x="5086" y="291"/>
                </a:lnTo>
                <a:lnTo>
                  <a:pt x="5087" y="307"/>
                </a:lnTo>
                <a:lnTo>
                  <a:pt x="5087" y="319"/>
                </a:lnTo>
                <a:lnTo>
                  <a:pt x="5087" y="330"/>
                </a:lnTo>
                <a:lnTo>
                  <a:pt x="5087" y="299"/>
                </a:lnTo>
                <a:lnTo>
                  <a:pt x="5088" y="319"/>
                </a:lnTo>
                <a:lnTo>
                  <a:pt x="5088" y="304"/>
                </a:lnTo>
                <a:lnTo>
                  <a:pt x="5089" y="258"/>
                </a:lnTo>
                <a:lnTo>
                  <a:pt x="5089" y="247"/>
                </a:lnTo>
                <a:lnTo>
                  <a:pt x="5089" y="270"/>
                </a:lnTo>
                <a:lnTo>
                  <a:pt x="5089" y="251"/>
                </a:lnTo>
                <a:lnTo>
                  <a:pt x="5090" y="227"/>
                </a:lnTo>
                <a:lnTo>
                  <a:pt x="5090" y="233"/>
                </a:lnTo>
                <a:lnTo>
                  <a:pt x="5090" y="231"/>
                </a:lnTo>
                <a:lnTo>
                  <a:pt x="5091" y="253"/>
                </a:lnTo>
                <a:lnTo>
                  <a:pt x="5091" y="258"/>
                </a:lnTo>
                <a:lnTo>
                  <a:pt x="5091" y="290"/>
                </a:lnTo>
                <a:lnTo>
                  <a:pt x="5091" y="325"/>
                </a:lnTo>
                <a:lnTo>
                  <a:pt x="5092" y="328"/>
                </a:lnTo>
                <a:lnTo>
                  <a:pt x="5092" y="318"/>
                </a:lnTo>
                <a:lnTo>
                  <a:pt x="5093" y="302"/>
                </a:lnTo>
                <a:lnTo>
                  <a:pt x="5093" y="329"/>
                </a:lnTo>
                <a:lnTo>
                  <a:pt x="5093" y="357"/>
                </a:lnTo>
                <a:lnTo>
                  <a:pt x="5093" y="372"/>
                </a:lnTo>
                <a:lnTo>
                  <a:pt x="5094" y="371"/>
                </a:lnTo>
                <a:lnTo>
                  <a:pt x="5094" y="366"/>
                </a:lnTo>
                <a:lnTo>
                  <a:pt x="5094" y="365"/>
                </a:lnTo>
                <a:lnTo>
                  <a:pt x="5095" y="371"/>
                </a:lnTo>
                <a:lnTo>
                  <a:pt x="5095" y="370"/>
                </a:lnTo>
                <a:lnTo>
                  <a:pt x="5095" y="374"/>
                </a:lnTo>
                <a:lnTo>
                  <a:pt x="5095" y="376"/>
                </a:lnTo>
                <a:lnTo>
                  <a:pt x="5096" y="398"/>
                </a:lnTo>
                <a:lnTo>
                  <a:pt x="5096" y="386"/>
                </a:lnTo>
                <a:lnTo>
                  <a:pt x="5097" y="406"/>
                </a:lnTo>
                <a:lnTo>
                  <a:pt x="5097" y="367"/>
                </a:lnTo>
                <a:lnTo>
                  <a:pt x="5097" y="367"/>
                </a:lnTo>
                <a:lnTo>
                  <a:pt x="5097" y="375"/>
                </a:lnTo>
                <a:lnTo>
                  <a:pt x="5098" y="383"/>
                </a:lnTo>
                <a:lnTo>
                  <a:pt x="5098" y="356"/>
                </a:lnTo>
                <a:lnTo>
                  <a:pt x="5098" y="289"/>
                </a:lnTo>
                <a:lnTo>
                  <a:pt x="5098" y="290"/>
                </a:lnTo>
                <a:lnTo>
                  <a:pt x="5099" y="279"/>
                </a:lnTo>
                <a:lnTo>
                  <a:pt x="5099" y="285"/>
                </a:lnTo>
                <a:lnTo>
                  <a:pt x="5100" y="280"/>
                </a:lnTo>
                <a:lnTo>
                  <a:pt x="5100" y="285"/>
                </a:lnTo>
                <a:lnTo>
                  <a:pt x="5100" y="297"/>
                </a:lnTo>
                <a:lnTo>
                  <a:pt x="5101" y="301"/>
                </a:lnTo>
                <a:lnTo>
                  <a:pt x="5101" y="273"/>
                </a:lnTo>
                <a:lnTo>
                  <a:pt x="5101" y="294"/>
                </a:lnTo>
                <a:lnTo>
                  <a:pt x="5101" y="305"/>
                </a:lnTo>
                <a:lnTo>
                  <a:pt x="5102" y="309"/>
                </a:lnTo>
                <a:lnTo>
                  <a:pt x="5102" y="309"/>
                </a:lnTo>
                <a:lnTo>
                  <a:pt x="5102" y="306"/>
                </a:lnTo>
                <a:lnTo>
                  <a:pt x="5102" y="326"/>
                </a:lnTo>
                <a:lnTo>
                  <a:pt x="5103" y="336"/>
                </a:lnTo>
                <a:lnTo>
                  <a:pt x="5103" y="337"/>
                </a:lnTo>
                <a:lnTo>
                  <a:pt x="5104" y="335"/>
                </a:lnTo>
                <a:lnTo>
                  <a:pt x="5104" y="310"/>
                </a:lnTo>
                <a:lnTo>
                  <a:pt x="5104" y="328"/>
                </a:lnTo>
                <a:lnTo>
                  <a:pt x="5104" y="347"/>
                </a:lnTo>
                <a:lnTo>
                  <a:pt x="5105" y="332"/>
                </a:lnTo>
                <a:lnTo>
                  <a:pt x="5105" y="359"/>
                </a:lnTo>
                <a:lnTo>
                  <a:pt x="5105" y="359"/>
                </a:lnTo>
                <a:lnTo>
                  <a:pt x="5106" y="350"/>
                </a:lnTo>
                <a:lnTo>
                  <a:pt x="5106" y="349"/>
                </a:lnTo>
                <a:lnTo>
                  <a:pt x="5106" y="367"/>
                </a:lnTo>
                <a:lnTo>
                  <a:pt x="5107" y="362"/>
                </a:lnTo>
                <a:lnTo>
                  <a:pt x="5107" y="358"/>
                </a:lnTo>
                <a:lnTo>
                  <a:pt x="5107" y="356"/>
                </a:lnTo>
                <a:lnTo>
                  <a:pt x="5108" y="355"/>
                </a:lnTo>
                <a:lnTo>
                  <a:pt x="5108" y="323"/>
                </a:lnTo>
                <a:lnTo>
                  <a:pt x="5108" y="335"/>
                </a:lnTo>
                <a:lnTo>
                  <a:pt x="5108" y="313"/>
                </a:lnTo>
                <a:lnTo>
                  <a:pt x="5109" y="297"/>
                </a:lnTo>
                <a:lnTo>
                  <a:pt x="5109" y="312"/>
                </a:lnTo>
                <a:lnTo>
                  <a:pt x="5109" y="308"/>
                </a:lnTo>
                <a:lnTo>
                  <a:pt x="5110" y="306"/>
                </a:lnTo>
                <a:lnTo>
                  <a:pt x="5110" y="303"/>
                </a:lnTo>
                <a:lnTo>
                  <a:pt x="5110" y="280"/>
                </a:lnTo>
                <a:lnTo>
                  <a:pt x="5111" y="292"/>
                </a:lnTo>
                <a:lnTo>
                  <a:pt x="5111" y="305"/>
                </a:lnTo>
                <a:lnTo>
                  <a:pt x="5111" y="319"/>
                </a:lnTo>
                <a:lnTo>
                  <a:pt x="5112" y="342"/>
                </a:lnTo>
                <a:lnTo>
                  <a:pt x="5112" y="351"/>
                </a:lnTo>
                <a:lnTo>
                  <a:pt x="5112" y="355"/>
                </a:lnTo>
                <a:lnTo>
                  <a:pt x="5112" y="371"/>
                </a:lnTo>
                <a:lnTo>
                  <a:pt x="5113" y="372"/>
                </a:lnTo>
                <a:lnTo>
                  <a:pt x="5113" y="380"/>
                </a:lnTo>
                <a:lnTo>
                  <a:pt x="5113" y="381"/>
                </a:lnTo>
                <a:lnTo>
                  <a:pt x="5113" y="377"/>
                </a:lnTo>
                <a:lnTo>
                  <a:pt x="5114" y="302"/>
                </a:lnTo>
                <a:lnTo>
                  <a:pt x="5114" y="275"/>
                </a:lnTo>
                <a:lnTo>
                  <a:pt x="5115" y="287"/>
                </a:lnTo>
                <a:lnTo>
                  <a:pt x="5115" y="280"/>
                </a:lnTo>
                <a:lnTo>
                  <a:pt x="5115" y="286"/>
                </a:lnTo>
                <a:lnTo>
                  <a:pt x="5115" y="291"/>
                </a:lnTo>
                <a:lnTo>
                  <a:pt x="5116" y="304"/>
                </a:lnTo>
                <a:lnTo>
                  <a:pt x="5116" y="313"/>
                </a:lnTo>
                <a:lnTo>
                  <a:pt x="5116" y="313"/>
                </a:lnTo>
                <a:lnTo>
                  <a:pt x="5117" y="315"/>
                </a:lnTo>
                <a:lnTo>
                  <a:pt x="5117" y="300"/>
                </a:lnTo>
                <a:lnTo>
                  <a:pt x="5117" y="313"/>
                </a:lnTo>
                <a:lnTo>
                  <a:pt x="5118" y="341"/>
                </a:lnTo>
                <a:lnTo>
                  <a:pt x="5118" y="321"/>
                </a:lnTo>
                <a:lnTo>
                  <a:pt x="5118" y="321"/>
                </a:lnTo>
                <a:lnTo>
                  <a:pt x="5119" y="324"/>
                </a:lnTo>
                <a:lnTo>
                  <a:pt x="5119" y="319"/>
                </a:lnTo>
                <a:lnTo>
                  <a:pt x="5119" y="341"/>
                </a:lnTo>
                <a:lnTo>
                  <a:pt x="5119" y="339"/>
                </a:lnTo>
                <a:lnTo>
                  <a:pt x="5120" y="330"/>
                </a:lnTo>
                <a:lnTo>
                  <a:pt x="5120" y="333"/>
                </a:lnTo>
                <a:lnTo>
                  <a:pt x="5120" y="343"/>
                </a:lnTo>
                <a:lnTo>
                  <a:pt x="5121" y="329"/>
                </a:lnTo>
                <a:lnTo>
                  <a:pt x="5121" y="333"/>
                </a:lnTo>
                <a:lnTo>
                  <a:pt x="5121" y="346"/>
                </a:lnTo>
                <a:lnTo>
                  <a:pt x="5122" y="347"/>
                </a:lnTo>
                <a:lnTo>
                  <a:pt x="5122" y="348"/>
                </a:lnTo>
                <a:lnTo>
                  <a:pt x="5122" y="319"/>
                </a:lnTo>
                <a:lnTo>
                  <a:pt x="5123" y="343"/>
                </a:lnTo>
                <a:lnTo>
                  <a:pt x="5123" y="351"/>
                </a:lnTo>
                <a:lnTo>
                  <a:pt x="5123" y="341"/>
                </a:lnTo>
                <a:lnTo>
                  <a:pt x="5123" y="338"/>
                </a:lnTo>
                <a:lnTo>
                  <a:pt x="5124" y="325"/>
                </a:lnTo>
                <a:lnTo>
                  <a:pt x="5124" y="321"/>
                </a:lnTo>
                <a:lnTo>
                  <a:pt x="5124" y="319"/>
                </a:lnTo>
                <a:lnTo>
                  <a:pt x="5125" y="308"/>
                </a:lnTo>
                <a:lnTo>
                  <a:pt x="5125" y="323"/>
                </a:lnTo>
                <a:lnTo>
                  <a:pt x="5125" y="311"/>
                </a:lnTo>
                <a:lnTo>
                  <a:pt x="5126" y="302"/>
                </a:lnTo>
                <a:lnTo>
                  <a:pt x="5126" y="309"/>
                </a:lnTo>
                <a:lnTo>
                  <a:pt x="5126" y="326"/>
                </a:lnTo>
                <a:lnTo>
                  <a:pt x="5127" y="319"/>
                </a:lnTo>
                <a:lnTo>
                  <a:pt x="5127" y="315"/>
                </a:lnTo>
                <a:lnTo>
                  <a:pt x="5127" y="321"/>
                </a:lnTo>
                <a:lnTo>
                  <a:pt x="5127" y="315"/>
                </a:lnTo>
                <a:lnTo>
                  <a:pt x="5128" y="313"/>
                </a:lnTo>
                <a:lnTo>
                  <a:pt x="5128" y="302"/>
                </a:lnTo>
                <a:lnTo>
                  <a:pt x="5129" y="323"/>
                </a:lnTo>
                <a:lnTo>
                  <a:pt x="5129" y="330"/>
                </a:lnTo>
                <a:lnTo>
                  <a:pt x="5129" y="325"/>
                </a:lnTo>
                <a:lnTo>
                  <a:pt x="5129" y="327"/>
                </a:lnTo>
                <a:lnTo>
                  <a:pt x="5130" y="327"/>
                </a:lnTo>
                <a:lnTo>
                  <a:pt x="5130" y="329"/>
                </a:lnTo>
                <a:lnTo>
                  <a:pt x="5130" y="317"/>
                </a:lnTo>
                <a:lnTo>
                  <a:pt x="5130" y="293"/>
                </a:lnTo>
                <a:lnTo>
                  <a:pt x="5131" y="272"/>
                </a:lnTo>
                <a:lnTo>
                  <a:pt x="5131" y="273"/>
                </a:lnTo>
                <a:lnTo>
                  <a:pt x="5131" y="294"/>
                </a:lnTo>
                <a:lnTo>
                  <a:pt x="5132" y="317"/>
                </a:lnTo>
                <a:lnTo>
                  <a:pt x="5132" y="327"/>
                </a:lnTo>
                <a:lnTo>
                  <a:pt x="5132" y="299"/>
                </a:lnTo>
                <a:lnTo>
                  <a:pt x="5133" y="311"/>
                </a:lnTo>
                <a:lnTo>
                  <a:pt x="5133" y="299"/>
                </a:lnTo>
                <a:lnTo>
                  <a:pt x="5133" y="318"/>
                </a:lnTo>
                <a:lnTo>
                  <a:pt x="5134" y="329"/>
                </a:lnTo>
                <a:lnTo>
                  <a:pt x="5134" y="304"/>
                </a:lnTo>
                <a:lnTo>
                  <a:pt x="5134" y="307"/>
                </a:lnTo>
                <a:lnTo>
                  <a:pt x="5134" y="314"/>
                </a:lnTo>
                <a:lnTo>
                  <a:pt x="5135" y="323"/>
                </a:lnTo>
                <a:lnTo>
                  <a:pt x="5135" y="329"/>
                </a:lnTo>
                <a:lnTo>
                  <a:pt x="5135" y="333"/>
                </a:lnTo>
                <a:lnTo>
                  <a:pt x="5136" y="309"/>
                </a:lnTo>
                <a:lnTo>
                  <a:pt x="5136" y="342"/>
                </a:lnTo>
                <a:lnTo>
                  <a:pt x="5136" y="355"/>
                </a:lnTo>
                <a:lnTo>
                  <a:pt x="5137" y="333"/>
                </a:lnTo>
                <a:lnTo>
                  <a:pt x="5137" y="332"/>
                </a:lnTo>
                <a:lnTo>
                  <a:pt x="5137" y="332"/>
                </a:lnTo>
                <a:lnTo>
                  <a:pt x="5138" y="335"/>
                </a:lnTo>
                <a:lnTo>
                  <a:pt x="5138" y="331"/>
                </a:lnTo>
                <a:lnTo>
                  <a:pt x="5138" y="318"/>
                </a:lnTo>
                <a:lnTo>
                  <a:pt x="5138" y="317"/>
                </a:lnTo>
                <a:lnTo>
                  <a:pt x="5139" y="335"/>
                </a:lnTo>
                <a:lnTo>
                  <a:pt x="5139" y="337"/>
                </a:lnTo>
                <a:lnTo>
                  <a:pt x="5140" y="323"/>
                </a:lnTo>
                <a:lnTo>
                  <a:pt x="5140" y="323"/>
                </a:lnTo>
                <a:lnTo>
                  <a:pt x="5140" y="311"/>
                </a:lnTo>
                <a:lnTo>
                  <a:pt x="5140" y="307"/>
                </a:lnTo>
                <a:lnTo>
                  <a:pt x="5141" y="303"/>
                </a:lnTo>
                <a:lnTo>
                  <a:pt x="5141" y="298"/>
                </a:lnTo>
                <a:lnTo>
                  <a:pt x="5141" y="309"/>
                </a:lnTo>
                <a:lnTo>
                  <a:pt x="5142" y="293"/>
                </a:lnTo>
                <a:lnTo>
                  <a:pt x="5142" y="279"/>
                </a:lnTo>
                <a:lnTo>
                  <a:pt x="5142" y="293"/>
                </a:lnTo>
                <a:lnTo>
                  <a:pt x="5142" y="287"/>
                </a:lnTo>
                <a:lnTo>
                  <a:pt x="5143" y="292"/>
                </a:lnTo>
                <a:lnTo>
                  <a:pt x="5143" y="288"/>
                </a:lnTo>
                <a:lnTo>
                  <a:pt x="5144" y="272"/>
                </a:lnTo>
                <a:lnTo>
                  <a:pt x="5144" y="287"/>
                </a:lnTo>
                <a:lnTo>
                  <a:pt x="5144" y="274"/>
                </a:lnTo>
                <a:lnTo>
                  <a:pt x="5144" y="279"/>
                </a:lnTo>
                <a:lnTo>
                  <a:pt x="5145" y="291"/>
                </a:lnTo>
                <a:lnTo>
                  <a:pt x="5145" y="306"/>
                </a:lnTo>
                <a:lnTo>
                  <a:pt x="5145" y="288"/>
                </a:lnTo>
                <a:lnTo>
                  <a:pt x="5145" y="319"/>
                </a:lnTo>
                <a:lnTo>
                  <a:pt x="5146" y="346"/>
                </a:lnTo>
                <a:lnTo>
                  <a:pt x="5146" y="327"/>
                </a:lnTo>
                <a:lnTo>
                  <a:pt x="5146" y="319"/>
                </a:lnTo>
                <a:lnTo>
                  <a:pt x="5147" y="270"/>
                </a:lnTo>
                <a:lnTo>
                  <a:pt x="5147" y="305"/>
                </a:lnTo>
                <a:lnTo>
                  <a:pt x="5147" y="327"/>
                </a:lnTo>
                <a:lnTo>
                  <a:pt x="5148" y="325"/>
                </a:lnTo>
                <a:lnTo>
                  <a:pt x="5148" y="322"/>
                </a:lnTo>
                <a:lnTo>
                  <a:pt x="5148" y="338"/>
                </a:lnTo>
                <a:lnTo>
                  <a:pt x="5149" y="339"/>
                </a:lnTo>
                <a:lnTo>
                  <a:pt x="5149" y="354"/>
                </a:lnTo>
                <a:lnTo>
                  <a:pt x="5149" y="355"/>
                </a:lnTo>
                <a:lnTo>
                  <a:pt x="5149" y="345"/>
                </a:lnTo>
                <a:lnTo>
                  <a:pt x="5150" y="347"/>
                </a:lnTo>
                <a:lnTo>
                  <a:pt x="5150" y="341"/>
                </a:lnTo>
                <a:lnTo>
                  <a:pt x="5151" y="345"/>
                </a:lnTo>
                <a:lnTo>
                  <a:pt x="5151" y="353"/>
                </a:lnTo>
                <a:lnTo>
                  <a:pt x="5151" y="333"/>
                </a:lnTo>
                <a:lnTo>
                  <a:pt x="5151" y="329"/>
                </a:lnTo>
                <a:lnTo>
                  <a:pt x="5152" y="316"/>
                </a:lnTo>
                <a:lnTo>
                  <a:pt x="5152" y="320"/>
                </a:lnTo>
                <a:lnTo>
                  <a:pt x="5152" y="299"/>
                </a:lnTo>
                <a:lnTo>
                  <a:pt x="5153" y="297"/>
                </a:lnTo>
                <a:lnTo>
                  <a:pt x="5153" y="302"/>
                </a:lnTo>
                <a:lnTo>
                  <a:pt x="5153" y="298"/>
                </a:lnTo>
                <a:lnTo>
                  <a:pt x="5153" y="302"/>
                </a:lnTo>
                <a:lnTo>
                  <a:pt x="5154" y="281"/>
                </a:lnTo>
                <a:lnTo>
                  <a:pt x="5154" y="287"/>
                </a:lnTo>
                <a:lnTo>
                  <a:pt x="5155" y="275"/>
                </a:lnTo>
                <a:lnTo>
                  <a:pt x="5155" y="291"/>
                </a:lnTo>
                <a:lnTo>
                  <a:pt x="5155" y="306"/>
                </a:lnTo>
                <a:lnTo>
                  <a:pt x="5155" y="313"/>
                </a:lnTo>
                <a:lnTo>
                  <a:pt x="5156" y="301"/>
                </a:lnTo>
                <a:lnTo>
                  <a:pt x="5156" y="293"/>
                </a:lnTo>
                <a:lnTo>
                  <a:pt x="5156" y="296"/>
                </a:lnTo>
                <a:lnTo>
                  <a:pt x="5156" y="319"/>
                </a:lnTo>
                <a:lnTo>
                  <a:pt x="5157" y="319"/>
                </a:lnTo>
                <a:lnTo>
                  <a:pt x="5157" y="292"/>
                </a:lnTo>
                <a:lnTo>
                  <a:pt x="5157" y="290"/>
                </a:lnTo>
                <a:lnTo>
                  <a:pt x="5158" y="288"/>
                </a:lnTo>
                <a:lnTo>
                  <a:pt x="5158" y="297"/>
                </a:lnTo>
                <a:lnTo>
                  <a:pt x="5158" y="307"/>
                </a:lnTo>
                <a:lnTo>
                  <a:pt x="5159" y="313"/>
                </a:lnTo>
                <a:lnTo>
                  <a:pt x="5159" y="306"/>
                </a:lnTo>
                <a:lnTo>
                  <a:pt x="5159" y="326"/>
                </a:lnTo>
                <a:lnTo>
                  <a:pt x="5160" y="335"/>
                </a:lnTo>
                <a:lnTo>
                  <a:pt x="5160" y="330"/>
                </a:lnTo>
                <a:lnTo>
                  <a:pt x="5160" y="340"/>
                </a:lnTo>
                <a:lnTo>
                  <a:pt x="5160" y="348"/>
                </a:lnTo>
                <a:lnTo>
                  <a:pt x="5161" y="332"/>
                </a:lnTo>
                <a:lnTo>
                  <a:pt x="5161" y="347"/>
                </a:lnTo>
                <a:lnTo>
                  <a:pt x="5162" y="347"/>
                </a:lnTo>
                <a:lnTo>
                  <a:pt x="5162" y="335"/>
                </a:lnTo>
                <a:lnTo>
                  <a:pt x="5162" y="305"/>
                </a:lnTo>
                <a:lnTo>
                  <a:pt x="5162" y="292"/>
                </a:lnTo>
                <a:lnTo>
                  <a:pt x="5163" y="257"/>
                </a:lnTo>
                <a:lnTo>
                  <a:pt x="5163" y="278"/>
                </a:lnTo>
                <a:lnTo>
                  <a:pt x="5163" y="272"/>
                </a:lnTo>
                <a:lnTo>
                  <a:pt x="5164" y="291"/>
                </a:lnTo>
                <a:lnTo>
                  <a:pt x="5164" y="324"/>
                </a:lnTo>
                <a:lnTo>
                  <a:pt x="5164" y="309"/>
                </a:lnTo>
                <a:lnTo>
                  <a:pt x="5164" y="301"/>
                </a:lnTo>
                <a:lnTo>
                  <a:pt x="5165" y="321"/>
                </a:lnTo>
                <a:lnTo>
                  <a:pt x="5165" y="313"/>
                </a:lnTo>
                <a:lnTo>
                  <a:pt x="5166" y="317"/>
                </a:lnTo>
                <a:lnTo>
                  <a:pt x="5166" y="321"/>
                </a:lnTo>
                <a:lnTo>
                  <a:pt x="5166" y="309"/>
                </a:lnTo>
                <a:lnTo>
                  <a:pt x="5166" y="325"/>
                </a:lnTo>
                <a:lnTo>
                  <a:pt x="5167" y="311"/>
                </a:lnTo>
                <a:lnTo>
                  <a:pt x="5167" y="315"/>
                </a:lnTo>
                <a:lnTo>
                  <a:pt x="5167" y="302"/>
                </a:lnTo>
                <a:lnTo>
                  <a:pt x="5168" y="324"/>
                </a:lnTo>
                <a:lnTo>
                  <a:pt x="5168" y="317"/>
                </a:lnTo>
                <a:lnTo>
                  <a:pt x="5168" y="300"/>
                </a:lnTo>
                <a:lnTo>
                  <a:pt x="5168" y="325"/>
                </a:lnTo>
                <a:lnTo>
                  <a:pt x="5169" y="337"/>
                </a:lnTo>
                <a:lnTo>
                  <a:pt x="5169" y="309"/>
                </a:lnTo>
                <a:lnTo>
                  <a:pt x="5170" y="300"/>
                </a:lnTo>
                <a:lnTo>
                  <a:pt x="5170" y="302"/>
                </a:lnTo>
                <a:lnTo>
                  <a:pt x="5170" y="299"/>
                </a:lnTo>
                <a:lnTo>
                  <a:pt x="5170" y="305"/>
                </a:lnTo>
                <a:lnTo>
                  <a:pt x="5171" y="293"/>
                </a:lnTo>
                <a:lnTo>
                  <a:pt x="5171" y="289"/>
                </a:lnTo>
                <a:lnTo>
                  <a:pt x="5171" y="283"/>
                </a:lnTo>
                <a:lnTo>
                  <a:pt x="5171" y="295"/>
                </a:lnTo>
                <a:lnTo>
                  <a:pt x="5172" y="272"/>
                </a:lnTo>
                <a:lnTo>
                  <a:pt x="5172" y="276"/>
                </a:lnTo>
                <a:lnTo>
                  <a:pt x="5173" y="252"/>
                </a:lnTo>
                <a:lnTo>
                  <a:pt x="5173" y="260"/>
                </a:lnTo>
                <a:lnTo>
                  <a:pt x="5173" y="304"/>
                </a:lnTo>
                <a:lnTo>
                  <a:pt x="5173" y="307"/>
                </a:lnTo>
                <a:lnTo>
                  <a:pt x="5174" y="275"/>
                </a:lnTo>
                <a:lnTo>
                  <a:pt x="5174" y="252"/>
                </a:lnTo>
                <a:lnTo>
                  <a:pt x="5174" y="263"/>
                </a:lnTo>
                <a:lnTo>
                  <a:pt x="5175" y="279"/>
                </a:lnTo>
                <a:lnTo>
                  <a:pt x="5175" y="284"/>
                </a:lnTo>
                <a:lnTo>
                  <a:pt x="5175" y="286"/>
                </a:lnTo>
                <a:lnTo>
                  <a:pt x="5175" y="325"/>
                </a:lnTo>
                <a:lnTo>
                  <a:pt x="5176" y="316"/>
                </a:lnTo>
                <a:lnTo>
                  <a:pt x="5176" y="330"/>
                </a:lnTo>
                <a:lnTo>
                  <a:pt x="5177" y="355"/>
                </a:lnTo>
                <a:lnTo>
                  <a:pt x="5177" y="378"/>
                </a:lnTo>
                <a:lnTo>
                  <a:pt x="5177" y="390"/>
                </a:lnTo>
                <a:lnTo>
                  <a:pt x="5177" y="387"/>
                </a:lnTo>
                <a:lnTo>
                  <a:pt x="5178" y="389"/>
                </a:lnTo>
                <a:lnTo>
                  <a:pt x="5178" y="380"/>
                </a:lnTo>
                <a:lnTo>
                  <a:pt x="5178" y="376"/>
                </a:lnTo>
                <a:lnTo>
                  <a:pt x="5179" y="366"/>
                </a:lnTo>
                <a:lnTo>
                  <a:pt x="5179" y="309"/>
                </a:lnTo>
                <a:lnTo>
                  <a:pt x="5179" y="300"/>
                </a:lnTo>
                <a:lnTo>
                  <a:pt x="5180" y="308"/>
                </a:lnTo>
                <a:lnTo>
                  <a:pt x="5180" y="301"/>
                </a:lnTo>
                <a:lnTo>
                  <a:pt x="5180" y="305"/>
                </a:lnTo>
                <a:lnTo>
                  <a:pt x="5181" y="319"/>
                </a:lnTo>
                <a:lnTo>
                  <a:pt x="5181" y="309"/>
                </a:lnTo>
                <a:lnTo>
                  <a:pt x="5181" y="323"/>
                </a:lnTo>
                <a:lnTo>
                  <a:pt x="5181" y="338"/>
                </a:lnTo>
                <a:lnTo>
                  <a:pt x="5182" y="343"/>
                </a:lnTo>
                <a:lnTo>
                  <a:pt x="5182" y="319"/>
                </a:lnTo>
                <a:lnTo>
                  <a:pt x="5182" y="311"/>
                </a:lnTo>
                <a:lnTo>
                  <a:pt x="5183" y="308"/>
                </a:lnTo>
                <a:lnTo>
                  <a:pt x="5183" y="319"/>
                </a:lnTo>
                <a:lnTo>
                  <a:pt x="5183" y="313"/>
                </a:lnTo>
                <a:lnTo>
                  <a:pt x="5184" y="320"/>
                </a:lnTo>
                <a:lnTo>
                  <a:pt x="5184" y="328"/>
                </a:lnTo>
                <a:lnTo>
                  <a:pt x="5184" y="315"/>
                </a:lnTo>
                <a:lnTo>
                  <a:pt x="5185" y="321"/>
                </a:lnTo>
                <a:lnTo>
                  <a:pt x="5185" y="327"/>
                </a:lnTo>
                <a:lnTo>
                  <a:pt x="5185" y="307"/>
                </a:lnTo>
                <a:lnTo>
                  <a:pt x="5185" y="298"/>
                </a:lnTo>
                <a:lnTo>
                  <a:pt x="5186" y="297"/>
                </a:lnTo>
                <a:lnTo>
                  <a:pt x="5186" y="310"/>
                </a:lnTo>
                <a:lnTo>
                  <a:pt x="5186" y="291"/>
                </a:lnTo>
                <a:lnTo>
                  <a:pt x="5186" y="307"/>
                </a:lnTo>
                <a:lnTo>
                  <a:pt x="5187" y="297"/>
                </a:lnTo>
                <a:lnTo>
                  <a:pt x="5187" y="310"/>
                </a:lnTo>
                <a:lnTo>
                  <a:pt x="5188" y="316"/>
                </a:lnTo>
                <a:lnTo>
                  <a:pt x="5188" y="319"/>
                </a:lnTo>
                <a:lnTo>
                  <a:pt x="5188" y="316"/>
                </a:lnTo>
                <a:lnTo>
                  <a:pt x="5188" y="306"/>
                </a:lnTo>
                <a:lnTo>
                  <a:pt x="5189" y="303"/>
                </a:lnTo>
                <a:lnTo>
                  <a:pt x="5189" y="298"/>
                </a:lnTo>
                <a:lnTo>
                  <a:pt x="5189" y="307"/>
                </a:lnTo>
                <a:lnTo>
                  <a:pt x="5190" y="314"/>
                </a:lnTo>
                <a:lnTo>
                  <a:pt x="5190" y="279"/>
                </a:lnTo>
                <a:lnTo>
                  <a:pt x="5190" y="314"/>
                </a:lnTo>
                <a:lnTo>
                  <a:pt x="5191" y="312"/>
                </a:lnTo>
                <a:lnTo>
                  <a:pt x="5191" y="327"/>
                </a:lnTo>
                <a:lnTo>
                  <a:pt x="5191" y="317"/>
                </a:lnTo>
                <a:lnTo>
                  <a:pt x="5192" y="309"/>
                </a:lnTo>
                <a:lnTo>
                  <a:pt x="5192" y="315"/>
                </a:lnTo>
                <a:lnTo>
                  <a:pt x="5192" y="326"/>
                </a:lnTo>
                <a:lnTo>
                  <a:pt x="5192" y="305"/>
                </a:lnTo>
                <a:lnTo>
                  <a:pt x="5193" y="322"/>
                </a:lnTo>
                <a:lnTo>
                  <a:pt x="5193" y="306"/>
                </a:lnTo>
                <a:lnTo>
                  <a:pt x="5193" y="319"/>
                </a:lnTo>
                <a:lnTo>
                  <a:pt x="5194" y="307"/>
                </a:lnTo>
                <a:lnTo>
                  <a:pt x="5194" y="314"/>
                </a:lnTo>
                <a:lnTo>
                  <a:pt x="5194" y="291"/>
                </a:lnTo>
                <a:lnTo>
                  <a:pt x="5195" y="320"/>
                </a:lnTo>
                <a:lnTo>
                  <a:pt x="5195" y="322"/>
                </a:lnTo>
                <a:lnTo>
                  <a:pt x="5195" y="286"/>
                </a:lnTo>
                <a:lnTo>
                  <a:pt x="5196" y="281"/>
                </a:lnTo>
                <a:lnTo>
                  <a:pt x="5196" y="294"/>
                </a:lnTo>
                <a:lnTo>
                  <a:pt x="5196" y="317"/>
                </a:lnTo>
                <a:lnTo>
                  <a:pt x="5196" y="320"/>
                </a:lnTo>
                <a:lnTo>
                  <a:pt x="5197" y="315"/>
                </a:lnTo>
                <a:lnTo>
                  <a:pt x="5197" y="316"/>
                </a:lnTo>
                <a:lnTo>
                  <a:pt x="5197" y="334"/>
                </a:lnTo>
                <a:lnTo>
                  <a:pt x="5197" y="346"/>
                </a:lnTo>
                <a:lnTo>
                  <a:pt x="5198" y="336"/>
                </a:lnTo>
                <a:lnTo>
                  <a:pt x="5198" y="325"/>
                </a:lnTo>
                <a:lnTo>
                  <a:pt x="5199" y="323"/>
                </a:lnTo>
                <a:lnTo>
                  <a:pt x="5199" y="332"/>
                </a:lnTo>
                <a:lnTo>
                  <a:pt x="5199" y="307"/>
                </a:lnTo>
                <a:lnTo>
                  <a:pt x="5199" y="341"/>
                </a:lnTo>
                <a:lnTo>
                  <a:pt x="5200" y="323"/>
                </a:lnTo>
                <a:lnTo>
                  <a:pt x="5200" y="326"/>
                </a:lnTo>
                <a:lnTo>
                  <a:pt x="5200" y="314"/>
                </a:lnTo>
                <a:lnTo>
                  <a:pt x="5201" y="354"/>
                </a:lnTo>
                <a:lnTo>
                  <a:pt x="5201" y="333"/>
                </a:lnTo>
                <a:lnTo>
                  <a:pt x="5201" y="330"/>
                </a:lnTo>
                <a:lnTo>
                  <a:pt x="5202" y="291"/>
                </a:lnTo>
                <a:lnTo>
                  <a:pt x="5202" y="323"/>
                </a:lnTo>
                <a:lnTo>
                  <a:pt x="5202" y="322"/>
                </a:lnTo>
                <a:lnTo>
                  <a:pt x="5203" y="314"/>
                </a:lnTo>
                <a:lnTo>
                  <a:pt x="5203" y="341"/>
                </a:lnTo>
                <a:lnTo>
                  <a:pt x="5203" y="366"/>
                </a:lnTo>
                <a:lnTo>
                  <a:pt x="5203" y="350"/>
                </a:lnTo>
                <a:lnTo>
                  <a:pt x="5204" y="361"/>
                </a:lnTo>
                <a:lnTo>
                  <a:pt x="5204" y="343"/>
                </a:lnTo>
                <a:lnTo>
                  <a:pt x="5204" y="350"/>
                </a:lnTo>
                <a:lnTo>
                  <a:pt x="5205" y="355"/>
                </a:lnTo>
                <a:lnTo>
                  <a:pt x="5205" y="343"/>
                </a:lnTo>
                <a:lnTo>
                  <a:pt x="5205" y="337"/>
                </a:lnTo>
                <a:lnTo>
                  <a:pt x="5206" y="329"/>
                </a:lnTo>
                <a:lnTo>
                  <a:pt x="5206" y="353"/>
                </a:lnTo>
                <a:lnTo>
                  <a:pt x="5206" y="328"/>
                </a:lnTo>
                <a:lnTo>
                  <a:pt x="5207" y="345"/>
                </a:lnTo>
                <a:lnTo>
                  <a:pt x="5207" y="320"/>
                </a:lnTo>
                <a:lnTo>
                  <a:pt x="5207" y="331"/>
                </a:lnTo>
                <a:lnTo>
                  <a:pt x="5207" y="325"/>
                </a:lnTo>
                <a:lnTo>
                  <a:pt x="5208" y="321"/>
                </a:lnTo>
                <a:lnTo>
                  <a:pt x="5208" y="344"/>
                </a:lnTo>
                <a:lnTo>
                  <a:pt x="5208" y="314"/>
                </a:lnTo>
                <a:lnTo>
                  <a:pt x="5209" y="335"/>
                </a:lnTo>
                <a:lnTo>
                  <a:pt x="5209" y="306"/>
                </a:lnTo>
                <a:lnTo>
                  <a:pt x="5209" y="293"/>
                </a:lnTo>
                <a:lnTo>
                  <a:pt x="5210" y="289"/>
                </a:lnTo>
                <a:lnTo>
                  <a:pt x="5210" y="319"/>
                </a:lnTo>
                <a:lnTo>
                  <a:pt x="5210" y="310"/>
                </a:lnTo>
                <a:lnTo>
                  <a:pt x="5211" y="297"/>
                </a:lnTo>
                <a:lnTo>
                  <a:pt x="5211" y="300"/>
                </a:lnTo>
                <a:lnTo>
                  <a:pt x="5211" y="287"/>
                </a:lnTo>
                <a:lnTo>
                  <a:pt x="5211" y="285"/>
                </a:lnTo>
                <a:lnTo>
                  <a:pt x="5212" y="291"/>
                </a:lnTo>
                <a:lnTo>
                  <a:pt x="5212" y="299"/>
                </a:lnTo>
                <a:lnTo>
                  <a:pt x="5213" y="305"/>
                </a:lnTo>
                <a:lnTo>
                  <a:pt x="5213" y="314"/>
                </a:lnTo>
                <a:lnTo>
                  <a:pt x="5213" y="307"/>
                </a:lnTo>
                <a:lnTo>
                  <a:pt x="5213" y="311"/>
                </a:lnTo>
                <a:lnTo>
                  <a:pt x="5214" y="315"/>
                </a:lnTo>
                <a:lnTo>
                  <a:pt x="5214" y="322"/>
                </a:lnTo>
                <a:lnTo>
                  <a:pt x="5214" y="328"/>
                </a:lnTo>
                <a:lnTo>
                  <a:pt x="5214" y="335"/>
                </a:lnTo>
                <a:lnTo>
                  <a:pt x="5215" y="337"/>
                </a:lnTo>
                <a:lnTo>
                  <a:pt x="5215" y="339"/>
                </a:lnTo>
                <a:lnTo>
                  <a:pt x="5215" y="345"/>
                </a:lnTo>
                <a:lnTo>
                  <a:pt x="5216" y="349"/>
                </a:lnTo>
                <a:lnTo>
                  <a:pt x="5216" y="363"/>
                </a:lnTo>
                <a:lnTo>
                  <a:pt x="5216" y="334"/>
                </a:lnTo>
                <a:lnTo>
                  <a:pt x="5217" y="327"/>
                </a:lnTo>
                <a:lnTo>
                  <a:pt x="5217" y="312"/>
                </a:lnTo>
                <a:lnTo>
                  <a:pt x="5217" y="308"/>
                </a:lnTo>
                <a:lnTo>
                  <a:pt x="5218" y="303"/>
                </a:lnTo>
                <a:lnTo>
                  <a:pt x="5218" y="301"/>
                </a:lnTo>
                <a:lnTo>
                  <a:pt x="5218" y="299"/>
                </a:lnTo>
                <a:lnTo>
                  <a:pt x="5218" y="297"/>
                </a:lnTo>
                <a:lnTo>
                  <a:pt x="5219" y="299"/>
                </a:lnTo>
                <a:lnTo>
                  <a:pt x="5219" y="278"/>
                </a:lnTo>
                <a:lnTo>
                  <a:pt x="5219" y="278"/>
                </a:lnTo>
                <a:lnTo>
                  <a:pt x="5220" y="254"/>
                </a:lnTo>
                <a:lnTo>
                  <a:pt x="5220" y="239"/>
                </a:lnTo>
                <a:lnTo>
                  <a:pt x="5220" y="290"/>
                </a:lnTo>
                <a:lnTo>
                  <a:pt x="5221" y="273"/>
                </a:lnTo>
                <a:lnTo>
                  <a:pt x="5221" y="273"/>
                </a:lnTo>
                <a:lnTo>
                  <a:pt x="5221" y="266"/>
                </a:lnTo>
                <a:lnTo>
                  <a:pt x="5222" y="258"/>
                </a:lnTo>
                <a:lnTo>
                  <a:pt x="5222" y="262"/>
                </a:lnTo>
                <a:lnTo>
                  <a:pt x="5222" y="294"/>
                </a:lnTo>
                <a:lnTo>
                  <a:pt x="5222" y="290"/>
                </a:lnTo>
                <a:lnTo>
                  <a:pt x="5223" y="313"/>
                </a:lnTo>
                <a:lnTo>
                  <a:pt x="5223" y="327"/>
                </a:lnTo>
                <a:lnTo>
                  <a:pt x="5224" y="339"/>
                </a:lnTo>
                <a:lnTo>
                  <a:pt x="5224" y="311"/>
                </a:lnTo>
                <a:lnTo>
                  <a:pt x="5224" y="317"/>
                </a:lnTo>
                <a:lnTo>
                  <a:pt x="5224" y="307"/>
                </a:lnTo>
                <a:lnTo>
                  <a:pt x="5225" y="329"/>
                </a:lnTo>
                <a:lnTo>
                  <a:pt x="5225" y="325"/>
                </a:lnTo>
                <a:lnTo>
                  <a:pt x="5225" y="333"/>
                </a:lnTo>
                <a:lnTo>
                  <a:pt x="5226" y="326"/>
                </a:lnTo>
                <a:lnTo>
                  <a:pt x="5226" y="302"/>
                </a:lnTo>
                <a:lnTo>
                  <a:pt x="5226" y="301"/>
                </a:lnTo>
                <a:lnTo>
                  <a:pt x="5226" y="289"/>
                </a:lnTo>
                <a:lnTo>
                  <a:pt x="5227" y="305"/>
                </a:lnTo>
                <a:lnTo>
                  <a:pt x="5227" y="307"/>
                </a:lnTo>
                <a:lnTo>
                  <a:pt x="5228" y="291"/>
                </a:lnTo>
                <a:lnTo>
                  <a:pt x="5228" y="282"/>
                </a:lnTo>
                <a:lnTo>
                  <a:pt x="5228" y="285"/>
                </a:lnTo>
                <a:lnTo>
                  <a:pt x="5228" y="280"/>
                </a:lnTo>
                <a:lnTo>
                  <a:pt x="5229" y="285"/>
                </a:lnTo>
                <a:lnTo>
                  <a:pt x="5229" y="289"/>
                </a:lnTo>
                <a:lnTo>
                  <a:pt x="5229" y="307"/>
                </a:lnTo>
                <a:lnTo>
                  <a:pt x="5229" y="308"/>
                </a:lnTo>
                <a:lnTo>
                  <a:pt x="5230" y="294"/>
                </a:lnTo>
                <a:lnTo>
                  <a:pt x="5230" y="301"/>
                </a:lnTo>
                <a:lnTo>
                  <a:pt x="5230" y="307"/>
                </a:lnTo>
                <a:lnTo>
                  <a:pt x="5231" y="288"/>
                </a:lnTo>
                <a:lnTo>
                  <a:pt x="5231" y="285"/>
                </a:lnTo>
                <a:lnTo>
                  <a:pt x="5231" y="294"/>
                </a:lnTo>
                <a:lnTo>
                  <a:pt x="5232" y="288"/>
                </a:lnTo>
                <a:lnTo>
                  <a:pt x="5232" y="303"/>
                </a:lnTo>
                <a:lnTo>
                  <a:pt x="5232" y="286"/>
                </a:lnTo>
                <a:lnTo>
                  <a:pt x="5233" y="303"/>
                </a:lnTo>
                <a:lnTo>
                  <a:pt x="5233" y="307"/>
                </a:lnTo>
                <a:lnTo>
                  <a:pt x="5233" y="314"/>
                </a:lnTo>
                <a:lnTo>
                  <a:pt x="5233" y="347"/>
                </a:lnTo>
                <a:lnTo>
                  <a:pt x="5234" y="337"/>
                </a:lnTo>
                <a:lnTo>
                  <a:pt x="5234" y="340"/>
                </a:lnTo>
                <a:lnTo>
                  <a:pt x="5235" y="334"/>
                </a:lnTo>
                <a:lnTo>
                  <a:pt x="5235" y="329"/>
                </a:lnTo>
                <a:lnTo>
                  <a:pt x="5235" y="327"/>
                </a:lnTo>
                <a:lnTo>
                  <a:pt x="5235" y="345"/>
                </a:lnTo>
                <a:lnTo>
                  <a:pt x="5236" y="317"/>
                </a:lnTo>
                <a:lnTo>
                  <a:pt x="5236" y="319"/>
                </a:lnTo>
                <a:lnTo>
                  <a:pt x="5236" y="323"/>
                </a:lnTo>
                <a:lnTo>
                  <a:pt x="5237" y="307"/>
                </a:lnTo>
                <a:lnTo>
                  <a:pt x="5237" y="309"/>
                </a:lnTo>
                <a:lnTo>
                  <a:pt x="5237" y="329"/>
                </a:lnTo>
                <a:lnTo>
                  <a:pt x="5237" y="307"/>
                </a:lnTo>
                <a:lnTo>
                  <a:pt x="5238" y="307"/>
                </a:lnTo>
                <a:lnTo>
                  <a:pt x="5238" y="299"/>
                </a:lnTo>
                <a:lnTo>
                  <a:pt x="5239" y="311"/>
                </a:lnTo>
                <a:lnTo>
                  <a:pt x="5239" y="281"/>
                </a:lnTo>
                <a:lnTo>
                  <a:pt x="5239" y="307"/>
                </a:lnTo>
                <a:lnTo>
                  <a:pt x="5239" y="305"/>
                </a:lnTo>
                <a:lnTo>
                  <a:pt x="5240" y="319"/>
                </a:lnTo>
                <a:lnTo>
                  <a:pt x="5240" y="317"/>
                </a:lnTo>
                <a:lnTo>
                  <a:pt x="5240" y="335"/>
                </a:lnTo>
                <a:lnTo>
                  <a:pt x="5240" y="344"/>
                </a:lnTo>
                <a:lnTo>
                  <a:pt x="5241" y="317"/>
                </a:lnTo>
                <a:lnTo>
                  <a:pt x="5241" y="316"/>
                </a:lnTo>
                <a:lnTo>
                  <a:pt x="5241" y="314"/>
                </a:lnTo>
                <a:lnTo>
                  <a:pt x="5242" y="319"/>
                </a:lnTo>
                <a:lnTo>
                  <a:pt x="5242" y="335"/>
                </a:lnTo>
                <a:lnTo>
                  <a:pt x="5242" y="349"/>
                </a:lnTo>
                <a:lnTo>
                  <a:pt x="5243" y="359"/>
                </a:lnTo>
                <a:lnTo>
                  <a:pt x="5243" y="326"/>
                </a:lnTo>
                <a:lnTo>
                  <a:pt x="5243" y="334"/>
                </a:lnTo>
                <a:lnTo>
                  <a:pt x="5244" y="325"/>
                </a:lnTo>
                <a:lnTo>
                  <a:pt x="5244" y="337"/>
                </a:lnTo>
                <a:lnTo>
                  <a:pt x="5244" y="292"/>
                </a:lnTo>
                <a:lnTo>
                  <a:pt x="5244" y="283"/>
                </a:lnTo>
                <a:lnTo>
                  <a:pt x="5245" y="298"/>
                </a:lnTo>
                <a:lnTo>
                  <a:pt x="5245" y="288"/>
                </a:lnTo>
                <a:lnTo>
                  <a:pt x="5246" y="302"/>
                </a:lnTo>
                <a:lnTo>
                  <a:pt x="5246" y="302"/>
                </a:lnTo>
                <a:lnTo>
                  <a:pt x="5246" y="321"/>
                </a:lnTo>
                <a:lnTo>
                  <a:pt x="5246" y="324"/>
                </a:lnTo>
                <a:lnTo>
                  <a:pt x="5247" y="310"/>
                </a:lnTo>
                <a:lnTo>
                  <a:pt x="5247" y="319"/>
                </a:lnTo>
                <a:lnTo>
                  <a:pt x="5247" y="319"/>
                </a:lnTo>
                <a:lnTo>
                  <a:pt x="5248" y="319"/>
                </a:lnTo>
                <a:lnTo>
                  <a:pt x="5248" y="325"/>
                </a:lnTo>
                <a:lnTo>
                  <a:pt x="5248" y="313"/>
                </a:lnTo>
                <a:lnTo>
                  <a:pt x="5248" y="301"/>
                </a:lnTo>
                <a:lnTo>
                  <a:pt x="5249" y="320"/>
                </a:lnTo>
                <a:lnTo>
                  <a:pt x="5249" y="311"/>
                </a:lnTo>
                <a:lnTo>
                  <a:pt x="5250" y="319"/>
                </a:lnTo>
                <a:lnTo>
                  <a:pt x="5250" y="319"/>
                </a:lnTo>
                <a:lnTo>
                  <a:pt x="5250" y="318"/>
                </a:lnTo>
                <a:lnTo>
                  <a:pt x="5250" y="314"/>
                </a:lnTo>
                <a:lnTo>
                  <a:pt x="5251" y="309"/>
                </a:lnTo>
                <a:lnTo>
                  <a:pt x="5251" y="297"/>
                </a:lnTo>
                <a:lnTo>
                  <a:pt x="5251" y="309"/>
                </a:lnTo>
                <a:lnTo>
                  <a:pt x="5252" y="286"/>
                </a:lnTo>
                <a:lnTo>
                  <a:pt x="5252" y="315"/>
                </a:lnTo>
                <a:lnTo>
                  <a:pt x="5252" y="306"/>
                </a:lnTo>
                <a:lnTo>
                  <a:pt x="5253" y="306"/>
                </a:lnTo>
                <a:lnTo>
                  <a:pt x="5253" y="286"/>
                </a:lnTo>
                <a:lnTo>
                  <a:pt x="5253" y="289"/>
                </a:lnTo>
                <a:lnTo>
                  <a:pt x="5254" y="289"/>
                </a:lnTo>
                <a:lnTo>
                  <a:pt x="5254" y="300"/>
                </a:lnTo>
                <a:lnTo>
                  <a:pt x="5254" y="289"/>
                </a:lnTo>
                <a:lnTo>
                  <a:pt x="5254" y="286"/>
                </a:lnTo>
                <a:lnTo>
                  <a:pt x="5255" y="268"/>
                </a:lnTo>
                <a:lnTo>
                  <a:pt x="5255" y="286"/>
                </a:lnTo>
                <a:lnTo>
                  <a:pt x="5255" y="297"/>
                </a:lnTo>
                <a:lnTo>
                  <a:pt x="5255" y="286"/>
                </a:lnTo>
                <a:lnTo>
                  <a:pt x="5256" y="290"/>
                </a:lnTo>
                <a:lnTo>
                  <a:pt x="5256" y="289"/>
                </a:lnTo>
                <a:lnTo>
                  <a:pt x="5257" y="262"/>
                </a:lnTo>
                <a:lnTo>
                  <a:pt x="5257" y="271"/>
                </a:lnTo>
                <a:lnTo>
                  <a:pt x="5257" y="293"/>
                </a:lnTo>
                <a:lnTo>
                  <a:pt x="5257" y="281"/>
                </a:lnTo>
                <a:lnTo>
                  <a:pt x="5258" y="291"/>
                </a:lnTo>
                <a:lnTo>
                  <a:pt x="5258" y="287"/>
                </a:lnTo>
                <a:lnTo>
                  <a:pt x="5258" y="287"/>
                </a:lnTo>
                <a:lnTo>
                  <a:pt x="5259" y="293"/>
                </a:lnTo>
                <a:lnTo>
                  <a:pt x="5259" y="293"/>
                </a:lnTo>
                <a:lnTo>
                  <a:pt x="5259" y="283"/>
                </a:lnTo>
                <a:lnTo>
                  <a:pt x="5259" y="274"/>
                </a:lnTo>
                <a:lnTo>
                  <a:pt x="5260" y="288"/>
                </a:lnTo>
                <a:lnTo>
                  <a:pt x="5260" y="292"/>
                </a:lnTo>
                <a:lnTo>
                  <a:pt x="5261" y="268"/>
                </a:lnTo>
                <a:lnTo>
                  <a:pt x="5261" y="270"/>
                </a:lnTo>
                <a:lnTo>
                  <a:pt x="5261" y="276"/>
                </a:lnTo>
                <a:lnTo>
                  <a:pt x="5261" y="303"/>
                </a:lnTo>
                <a:lnTo>
                  <a:pt x="5262" y="304"/>
                </a:lnTo>
                <a:lnTo>
                  <a:pt x="5262" y="297"/>
                </a:lnTo>
                <a:lnTo>
                  <a:pt x="5262" y="309"/>
                </a:lnTo>
                <a:lnTo>
                  <a:pt x="5263" y="312"/>
                </a:lnTo>
                <a:lnTo>
                  <a:pt x="5263" y="305"/>
                </a:lnTo>
                <a:lnTo>
                  <a:pt x="5263" y="292"/>
                </a:lnTo>
                <a:lnTo>
                  <a:pt x="5264" y="285"/>
                </a:lnTo>
                <a:lnTo>
                  <a:pt x="5264" y="274"/>
                </a:lnTo>
                <a:lnTo>
                  <a:pt x="5264" y="285"/>
                </a:lnTo>
                <a:lnTo>
                  <a:pt x="5265" y="287"/>
                </a:lnTo>
                <a:lnTo>
                  <a:pt x="5265" y="274"/>
                </a:lnTo>
                <a:lnTo>
                  <a:pt x="5265" y="279"/>
                </a:lnTo>
                <a:lnTo>
                  <a:pt x="5265" y="284"/>
                </a:lnTo>
                <a:lnTo>
                  <a:pt x="5266" y="296"/>
                </a:lnTo>
                <a:lnTo>
                  <a:pt x="5266" y="296"/>
                </a:lnTo>
                <a:lnTo>
                  <a:pt x="5266" y="301"/>
                </a:lnTo>
                <a:lnTo>
                  <a:pt x="5267" y="297"/>
                </a:lnTo>
                <a:lnTo>
                  <a:pt x="5267" y="298"/>
                </a:lnTo>
                <a:lnTo>
                  <a:pt x="5267" y="308"/>
                </a:lnTo>
                <a:lnTo>
                  <a:pt x="5268" y="289"/>
                </a:lnTo>
                <a:lnTo>
                  <a:pt x="5268" y="303"/>
                </a:lnTo>
                <a:lnTo>
                  <a:pt x="5268" y="304"/>
                </a:lnTo>
                <a:lnTo>
                  <a:pt x="5269" y="294"/>
                </a:lnTo>
                <a:lnTo>
                  <a:pt x="5269" y="310"/>
                </a:lnTo>
                <a:lnTo>
                  <a:pt x="5269" y="315"/>
                </a:lnTo>
                <a:lnTo>
                  <a:pt x="5269" y="299"/>
                </a:lnTo>
                <a:lnTo>
                  <a:pt x="5270" y="296"/>
                </a:lnTo>
                <a:lnTo>
                  <a:pt x="5270" y="281"/>
                </a:lnTo>
                <a:lnTo>
                  <a:pt x="5270" y="283"/>
                </a:lnTo>
                <a:lnTo>
                  <a:pt x="5270" y="286"/>
                </a:lnTo>
                <a:lnTo>
                  <a:pt x="5271" y="301"/>
                </a:lnTo>
                <a:lnTo>
                  <a:pt x="5271" y="286"/>
                </a:lnTo>
                <a:lnTo>
                  <a:pt x="5272" y="305"/>
                </a:lnTo>
                <a:lnTo>
                  <a:pt x="5272" y="319"/>
                </a:lnTo>
                <a:lnTo>
                  <a:pt x="5272" y="304"/>
                </a:lnTo>
                <a:lnTo>
                  <a:pt x="5272" y="295"/>
                </a:lnTo>
                <a:lnTo>
                  <a:pt x="5273" y="294"/>
                </a:lnTo>
                <a:lnTo>
                  <a:pt x="5273" y="303"/>
                </a:lnTo>
                <a:lnTo>
                  <a:pt x="5273" y="306"/>
                </a:lnTo>
                <a:lnTo>
                  <a:pt x="5274" y="305"/>
                </a:lnTo>
                <a:lnTo>
                  <a:pt x="5274" y="307"/>
                </a:lnTo>
                <a:lnTo>
                  <a:pt x="5274" y="290"/>
                </a:lnTo>
                <a:lnTo>
                  <a:pt x="5275" y="302"/>
                </a:lnTo>
                <a:lnTo>
                  <a:pt x="5275" y="300"/>
                </a:lnTo>
                <a:lnTo>
                  <a:pt x="5275" y="289"/>
                </a:lnTo>
                <a:lnTo>
                  <a:pt x="5276" y="286"/>
                </a:lnTo>
                <a:lnTo>
                  <a:pt x="5276" y="297"/>
                </a:lnTo>
                <a:lnTo>
                  <a:pt x="5276" y="308"/>
                </a:lnTo>
                <a:lnTo>
                  <a:pt x="5276" y="321"/>
                </a:lnTo>
                <a:lnTo>
                  <a:pt x="5277" y="314"/>
                </a:lnTo>
                <a:lnTo>
                  <a:pt x="5277" y="303"/>
                </a:lnTo>
                <a:lnTo>
                  <a:pt x="5277" y="268"/>
                </a:lnTo>
                <a:lnTo>
                  <a:pt x="5278" y="280"/>
                </a:lnTo>
                <a:lnTo>
                  <a:pt x="5278" y="285"/>
                </a:lnTo>
                <a:lnTo>
                  <a:pt x="5278" y="302"/>
                </a:lnTo>
                <a:lnTo>
                  <a:pt x="5279" y="286"/>
                </a:lnTo>
                <a:lnTo>
                  <a:pt x="5279" y="298"/>
                </a:lnTo>
                <a:lnTo>
                  <a:pt x="5279" y="293"/>
                </a:lnTo>
                <a:lnTo>
                  <a:pt x="5280" y="309"/>
                </a:lnTo>
                <a:lnTo>
                  <a:pt x="5280" y="304"/>
                </a:lnTo>
                <a:lnTo>
                  <a:pt x="5280" y="293"/>
                </a:lnTo>
                <a:lnTo>
                  <a:pt x="5280" y="306"/>
                </a:lnTo>
                <a:lnTo>
                  <a:pt x="5281" y="295"/>
                </a:lnTo>
                <a:lnTo>
                  <a:pt x="5281" y="299"/>
                </a:lnTo>
                <a:lnTo>
                  <a:pt x="5281" y="284"/>
                </a:lnTo>
                <a:lnTo>
                  <a:pt x="5281" y="305"/>
                </a:lnTo>
                <a:lnTo>
                  <a:pt x="5282" y="291"/>
                </a:lnTo>
                <a:lnTo>
                  <a:pt x="5282" y="296"/>
                </a:lnTo>
                <a:lnTo>
                  <a:pt x="5283" y="288"/>
                </a:lnTo>
                <a:lnTo>
                  <a:pt x="5283" y="287"/>
                </a:lnTo>
                <a:lnTo>
                  <a:pt x="5283" y="278"/>
                </a:lnTo>
                <a:lnTo>
                  <a:pt x="5284" y="285"/>
                </a:lnTo>
                <a:lnTo>
                  <a:pt x="5284" y="266"/>
                </a:lnTo>
                <a:lnTo>
                  <a:pt x="5284" y="263"/>
                </a:lnTo>
                <a:lnTo>
                  <a:pt x="5284" y="280"/>
                </a:lnTo>
                <a:lnTo>
                  <a:pt x="5285" y="281"/>
                </a:lnTo>
                <a:lnTo>
                  <a:pt x="5285" y="272"/>
                </a:lnTo>
                <a:lnTo>
                  <a:pt x="5286" y="259"/>
                </a:lnTo>
                <a:lnTo>
                  <a:pt x="5286" y="252"/>
                </a:lnTo>
                <a:lnTo>
                  <a:pt x="5286" y="256"/>
                </a:lnTo>
                <a:lnTo>
                  <a:pt x="5286" y="251"/>
                </a:lnTo>
                <a:lnTo>
                  <a:pt x="5287" y="242"/>
                </a:lnTo>
                <a:lnTo>
                  <a:pt x="5287" y="241"/>
                </a:lnTo>
                <a:lnTo>
                  <a:pt x="5287" y="251"/>
                </a:lnTo>
                <a:lnTo>
                  <a:pt x="5287" y="262"/>
                </a:lnTo>
                <a:lnTo>
                  <a:pt x="5288" y="252"/>
                </a:lnTo>
                <a:lnTo>
                  <a:pt x="5288" y="264"/>
                </a:lnTo>
                <a:lnTo>
                  <a:pt x="5288" y="252"/>
                </a:lnTo>
                <a:lnTo>
                  <a:pt x="5289" y="255"/>
                </a:lnTo>
                <a:lnTo>
                  <a:pt x="5289" y="244"/>
                </a:lnTo>
                <a:lnTo>
                  <a:pt x="5289" y="248"/>
                </a:lnTo>
                <a:lnTo>
                  <a:pt x="5290" y="256"/>
                </a:lnTo>
                <a:lnTo>
                  <a:pt x="5290" y="248"/>
                </a:lnTo>
                <a:lnTo>
                  <a:pt x="5290" y="245"/>
                </a:lnTo>
                <a:lnTo>
                  <a:pt x="5291" y="235"/>
                </a:lnTo>
                <a:lnTo>
                  <a:pt x="5291" y="260"/>
                </a:lnTo>
                <a:lnTo>
                  <a:pt x="5291" y="262"/>
                </a:lnTo>
                <a:lnTo>
                  <a:pt x="5291" y="272"/>
                </a:lnTo>
                <a:lnTo>
                  <a:pt x="5292" y="268"/>
                </a:lnTo>
                <a:lnTo>
                  <a:pt x="5292" y="278"/>
                </a:lnTo>
                <a:lnTo>
                  <a:pt x="5292" y="259"/>
                </a:lnTo>
                <a:lnTo>
                  <a:pt x="5293" y="265"/>
                </a:lnTo>
                <a:lnTo>
                  <a:pt x="5293" y="279"/>
                </a:lnTo>
                <a:lnTo>
                  <a:pt x="5293" y="278"/>
                </a:lnTo>
                <a:lnTo>
                  <a:pt x="5294" y="260"/>
                </a:lnTo>
                <a:lnTo>
                  <a:pt x="5294" y="268"/>
                </a:lnTo>
                <a:lnTo>
                  <a:pt x="5294" y="285"/>
                </a:lnTo>
                <a:lnTo>
                  <a:pt x="5295" y="250"/>
                </a:lnTo>
                <a:lnTo>
                  <a:pt x="5295" y="268"/>
                </a:lnTo>
                <a:lnTo>
                  <a:pt x="5295" y="254"/>
                </a:lnTo>
                <a:lnTo>
                  <a:pt x="5295" y="297"/>
                </a:lnTo>
                <a:lnTo>
                  <a:pt x="5296" y="289"/>
                </a:lnTo>
                <a:lnTo>
                  <a:pt x="5296" y="285"/>
                </a:lnTo>
                <a:lnTo>
                  <a:pt x="5297" y="266"/>
                </a:lnTo>
                <a:lnTo>
                  <a:pt x="5297" y="262"/>
                </a:lnTo>
                <a:lnTo>
                  <a:pt x="5297" y="276"/>
                </a:lnTo>
                <a:lnTo>
                  <a:pt x="5297" y="277"/>
                </a:lnTo>
                <a:lnTo>
                  <a:pt x="5298" y="271"/>
                </a:lnTo>
                <a:lnTo>
                  <a:pt x="5298" y="275"/>
                </a:lnTo>
                <a:lnTo>
                  <a:pt x="5298" y="268"/>
                </a:lnTo>
                <a:lnTo>
                  <a:pt x="5298" y="267"/>
                </a:lnTo>
                <a:lnTo>
                  <a:pt x="5299" y="270"/>
                </a:lnTo>
                <a:lnTo>
                  <a:pt x="5299" y="277"/>
                </a:lnTo>
                <a:lnTo>
                  <a:pt x="5299" y="280"/>
                </a:lnTo>
                <a:lnTo>
                  <a:pt x="5300" y="288"/>
                </a:lnTo>
                <a:lnTo>
                  <a:pt x="5300" y="302"/>
                </a:lnTo>
                <a:lnTo>
                  <a:pt x="5300" y="282"/>
                </a:lnTo>
                <a:lnTo>
                  <a:pt x="5301" y="298"/>
                </a:lnTo>
                <a:lnTo>
                  <a:pt x="5301" y="292"/>
                </a:lnTo>
                <a:lnTo>
                  <a:pt x="5301" y="305"/>
                </a:lnTo>
                <a:lnTo>
                  <a:pt x="5302" y="305"/>
                </a:lnTo>
                <a:lnTo>
                  <a:pt x="5302" y="301"/>
                </a:lnTo>
                <a:lnTo>
                  <a:pt x="5302" y="297"/>
                </a:lnTo>
                <a:lnTo>
                  <a:pt x="5302" y="278"/>
                </a:lnTo>
                <a:lnTo>
                  <a:pt x="5303" y="291"/>
                </a:lnTo>
                <a:lnTo>
                  <a:pt x="5303" y="297"/>
                </a:lnTo>
                <a:lnTo>
                  <a:pt x="5303" y="285"/>
                </a:lnTo>
                <a:lnTo>
                  <a:pt x="5304" y="273"/>
                </a:lnTo>
                <a:lnTo>
                  <a:pt x="5304" y="273"/>
                </a:lnTo>
                <a:lnTo>
                  <a:pt x="5304" y="264"/>
                </a:lnTo>
                <a:lnTo>
                  <a:pt x="5305" y="269"/>
                </a:lnTo>
                <a:lnTo>
                  <a:pt x="5305" y="273"/>
                </a:lnTo>
                <a:lnTo>
                  <a:pt x="5305" y="315"/>
                </a:lnTo>
                <a:lnTo>
                  <a:pt x="5306" y="298"/>
                </a:lnTo>
                <a:lnTo>
                  <a:pt x="5306" y="297"/>
                </a:lnTo>
                <a:lnTo>
                  <a:pt x="5306" y="286"/>
                </a:lnTo>
                <a:lnTo>
                  <a:pt x="5306" y="299"/>
                </a:lnTo>
                <a:lnTo>
                  <a:pt x="5307" y="304"/>
                </a:lnTo>
                <a:lnTo>
                  <a:pt x="5307" y="293"/>
                </a:lnTo>
                <a:lnTo>
                  <a:pt x="5308" y="300"/>
                </a:lnTo>
                <a:lnTo>
                  <a:pt x="5308" y="279"/>
                </a:lnTo>
                <a:lnTo>
                  <a:pt x="5308" y="285"/>
                </a:lnTo>
                <a:lnTo>
                  <a:pt x="5308" y="284"/>
                </a:lnTo>
                <a:lnTo>
                  <a:pt x="5309" y="286"/>
                </a:lnTo>
                <a:lnTo>
                  <a:pt x="5309" y="298"/>
                </a:lnTo>
                <a:lnTo>
                  <a:pt x="5309" y="255"/>
                </a:lnTo>
                <a:lnTo>
                  <a:pt x="5310" y="264"/>
                </a:lnTo>
                <a:lnTo>
                  <a:pt x="5310" y="286"/>
                </a:lnTo>
                <a:lnTo>
                  <a:pt x="5310" y="270"/>
                </a:lnTo>
                <a:lnTo>
                  <a:pt x="5310" y="278"/>
                </a:lnTo>
                <a:lnTo>
                  <a:pt x="5311" y="308"/>
                </a:lnTo>
                <a:lnTo>
                  <a:pt x="5311" y="306"/>
                </a:lnTo>
                <a:lnTo>
                  <a:pt x="5312" y="308"/>
                </a:lnTo>
                <a:lnTo>
                  <a:pt x="5312" y="304"/>
                </a:lnTo>
                <a:lnTo>
                  <a:pt x="5312" y="310"/>
                </a:lnTo>
                <a:lnTo>
                  <a:pt x="5312" y="310"/>
                </a:lnTo>
                <a:lnTo>
                  <a:pt x="5313" y="320"/>
                </a:lnTo>
                <a:lnTo>
                  <a:pt x="5313" y="308"/>
                </a:lnTo>
                <a:lnTo>
                  <a:pt x="5313" y="299"/>
                </a:lnTo>
                <a:lnTo>
                  <a:pt x="5313" y="317"/>
                </a:lnTo>
                <a:lnTo>
                  <a:pt x="5314" y="304"/>
                </a:lnTo>
                <a:lnTo>
                  <a:pt x="5314" y="309"/>
                </a:lnTo>
                <a:lnTo>
                  <a:pt x="5314" y="331"/>
                </a:lnTo>
                <a:lnTo>
                  <a:pt x="5315" y="304"/>
                </a:lnTo>
                <a:lnTo>
                  <a:pt x="5315" y="305"/>
                </a:lnTo>
                <a:lnTo>
                  <a:pt x="5315" y="315"/>
                </a:lnTo>
                <a:lnTo>
                  <a:pt x="5316" y="305"/>
                </a:lnTo>
                <a:lnTo>
                  <a:pt x="5316" y="300"/>
                </a:lnTo>
                <a:lnTo>
                  <a:pt x="5316" y="297"/>
                </a:lnTo>
                <a:lnTo>
                  <a:pt x="5317" y="289"/>
                </a:lnTo>
                <a:lnTo>
                  <a:pt x="5317" y="289"/>
                </a:lnTo>
                <a:lnTo>
                  <a:pt x="5317" y="289"/>
                </a:lnTo>
                <a:lnTo>
                  <a:pt x="5317" y="292"/>
                </a:lnTo>
                <a:lnTo>
                  <a:pt x="5318" y="294"/>
                </a:lnTo>
                <a:lnTo>
                  <a:pt x="5318" y="295"/>
                </a:lnTo>
                <a:lnTo>
                  <a:pt x="5319" y="317"/>
                </a:lnTo>
                <a:lnTo>
                  <a:pt x="5319" y="285"/>
                </a:lnTo>
                <a:lnTo>
                  <a:pt x="5319" y="301"/>
                </a:lnTo>
                <a:lnTo>
                  <a:pt x="5319" y="282"/>
                </a:lnTo>
                <a:lnTo>
                  <a:pt x="5320" y="307"/>
                </a:lnTo>
                <a:lnTo>
                  <a:pt x="5320" y="306"/>
                </a:lnTo>
                <a:lnTo>
                  <a:pt x="5320" y="287"/>
                </a:lnTo>
                <a:lnTo>
                  <a:pt x="5321" y="298"/>
                </a:lnTo>
                <a:lnTo>
                  <a:pt x="5321" y="292"/>
                </a:lnTo>
                <a:lnTo>
                  <a:pt x="5321" y="308"/>
                </a:lnTo>
                <a:lnTo>
                  <a:pt x="5321" y="301"/>
                </a:lnTo>
                <a:lnTo>
                  <a:pt x="5322" y="283"/>
                </a:lnTo>
                <a:lnTo>
                  <a:pt x="5322" y="293"/>
                </a:lnTo>
                <a:lnTo>
                  <a:pt x="5323" y="284"/>
                </a:lnTo>
                <a:lnTo>
                  <a:pt x="5323" y="293"/>
                </a:lnTo>
                <a:lnTo>
                  <a:pt x="5323" y="298"/>
                </a:lnTo>
                <a:lnTo>
                  <a:pt x="5323" y="296"/>
                </a:lnTo>
                <a:lnTo>
                  <a:pt x="5324" y="289"/>
                </a:lnTo>
                <a:lnTo>
                  <a:pt x="5324" y="280"/>
                </a:lnTo>
                <a:lnTo>
                  <a:pt x="5324" y="302"/>
                </a:lnTo>
                <a:lnTo>
                  <a:pt x="5325" y="319"/>
                </a:lnTo>
                <a:lnTo>
                  <a:pt x="5325" y="287"/>
                </a:lnTo>
                <a:lnTo>
                  <a:pt x="5325" y="276"/>
                </a:lnTo>
                <a:lnTo>
                  <a:pt x="5326" y="256"/>
                </a:lnTo>
                <a:lnTo>
                  <a:pt x="5326" y="230"/>
                </a:lnTo>
                <a:lnTo>
                  <a:pt x="5326" y="244"/>
                </a:lnTo>
                <a:lnTo>
                  <a:pt x="5327" y="267"/>
                </a:lnTo>
                <a:lnTo>
                  <a:pt x="5327" y="292"/>
                </a:lnTo>
                <a:lnTo>
                  <a:pt x="5327" y="281"/>
                </a:lnTo>
                <a:lnTo>
                  <a:pt x="5327" y="283"/>
                </a:lnTo>
                <a:lnTo>
                  <a:pt x="5328" y="293"/>
                </a:lnTo>
                <a:lnTo>
                  <a:pt x="5328" y="291"/>
                </a:lnTo>
                <a:lnTo>
                  <a:pt x="5328" y="297"/>
                </a:lnTo>
                <a:lnTo>
                  <a:pt x="5328" y="287"/>
                </a:lnTo>
                <a:lnTo>
                  <a:pt x="5329" y="279"/>
                </a:lnTo>
                <a:lnTo>
                  <a:pt x="5329" y="291"/>
                </a:lnTo>
                <a:lnTo>
                  <a:pt x="5330" y="295"/>
                </a:lnTo>
                <a:lnTo>
                  <a:pt x="5330" y="306"/>
                </a:lnTo>
                <a:lnTo>
                  <a:pt x="5330" y="305"/>
                </a:lnTo>
                <a:lnTo>
                  <a:pt x="5330" y="299"/>
                </a:lnTo>
                <a:lnTo>
                  <a:pt x="5331" y="302"/>
                </a:lnTo>
                <a:lnTo>
                  <a:pt x="5331" y="297"/>
                </a:lnTo>
                <a:lnTo>
                  <a:pt x="5331" y="297"/>
                </a:lnTo>
                <a:lnTo>
                  <a:pt x="5332" y="290"/>
                </a:lnTo>
                <a:lnTo>
                  <a:pt x="5332" y="295"/>
                </a:lnTo>
                <a:lnTo>
                  <a:pt x="5332" y="287"/>
                </a:lnTo>
                <a:lnTo>
                  <a:pt x="5332" y="283"/>
                </a:lnTo>
                <a:lnTo>
                  <a:pt x="5333" y="296"/>
                </a:lnTo>
                <a:lnTo>
                  <a:pt x="5333" y="279"/>
                </a:lnTo>
                <a:lnTo>
                  <a:pt x="5334" y="321"/>
                </a:lnTo>
                <a:lnTo>
                  <a:pt x="5334" y="302"/>
                </a:lnTo>
                <a:lnTo>
                  <a:pt x="5334" y="303"/>
                </a:lnTo>
                <a:lnTo>
                  <a:pt x="5334" y="302"/>
                </a:lnTo>
                <a:lnTo>
                  <a:pt x="5335" y="293"/>
                </a:lnTo>
                <a:lnTo>
                  <a:pt x="5335" y="298"/>
                </a:lnTo>
                <a:lnTo>
                  <a:pt x="5335" y="313"/>
                </a:lnTo>
                <a:lnTo>
                  <a:pt x="5336" y="306"/>
                </a:lnTo>
                <a:lnTo>
                  <a:pt x="5336" y="296"/>
                </a:lnTo>
                <a:lnTo>
                  <a:pt x="5336" y="307"/>
                </a:lnTo>
                <a:lnTo>
                  <a:pt x="5337" y="290"/>
                </a:lnTo>
                <a:lnTo>
                  <a:pt x="5337" y="290"/>
                </a:lnTo>
                <a:lnTo>
                  <a:pt x="5337" y="285"/>
                </a:lnTo>
                <a:lnTo>
                  <a:pt x="5338" y="296"/>
                </a:lnTo>
                <a:lnTo>
                  <a:pt x="5338" y="273"/>
                </a:lnTo>
                <a:lnTo>
                  <a:pt x="5338" y="261"/>
                </a:lnTo>
                <a:lnTo>
                  <a:pt x="5338" y="256"/>
                </a:lnTo>
                <a:lnTo>
                  <a:pt x="5339" y="273"/>
                </a:lnTo>
                <a:lnTo>
                  <a:pt x="5339" y="290"/>
                </a:lnTo>
                <a:lnTo>
                  <a:pt x="5339" y="291"/>
                </a:lnTo>
                <a:lnTo>
                  <a:pt x="5339" y="289"/>
                </a:lnTo>
                <a:lnTo>
                  <a:pt x="5340" y="303"/>
                </a:lnTo>
                <a:lnTo>
                  <a:pt x="5340" y="297"/>
                </a:lnTo>
                <a:lnTo>
                  <a:pt x="5341" y="285"/>
                </a:lnTo>
                <a:lnTo>
                  <a:pt x="5341" y="260"/>
                </a:lnTo>
                <a:lnTo>
                  <a:pt x="5341" y="254"/>
                </a:lnTo>
                <a:lnTo>
                  <a:pt x="5341" y="257"/>
                </a:lnTo>
                <a:lnTo>
                  <a:pt x="5342" y="258"/>
                </a:lnTo>
                <a:lnTo>
                  <a:pt x="5342" y="255"/>
                </a:lnTo>
                <a:lnTo>
                  <a:pt x="5342" y="267"/>
                </a:lnTo>
                <a:lnTo>
                  <a:pt x="5343" y="283"/>
                </a:lnTo>
                <a:lnTo>
                  <a:pt x="5343" y="274"/>
                </a:lnTo>
                <a:lnTo>
                  <a:pt x="5343" y="278"/>
                </a:lnTo>
                <a:lnTo>
                  <a:pt x="5343" y="295"/>
                </a:lnTo>
                <a:lnTo>
                  <a:pt x="5344" y="303"/>
                </a:lnTo>
                <a:lnTo>
                  <a:pt x="5344" y="297"/>
                </a:lnTo>
                <a:lnTo>
                  <a:pt x="5345" y="291"/>
                </a:lnTo>
                <a:lnTo>
                  <a:pt x="5345" y="290"/>
                </a:lnTo>
                <a:lnTo>
                  <a:pt x="5345" y="284"/>
                </a:lnTo>
                <a:lnTo>
                  <a:pt x="5345" y="270"/>
                </a:lnTo>
                <a:lnTo>
                  <a:pt x="5346" y="260"/>
                </a:lnTo>
                <a:lnTo>
                  <a:pt x="5346" y="290"/>
                </a:lnTo>
                <a:lnTo>
                  <a:pt x="5346" y="286"/>
                </a:lnTo>
                <a:lnTo>
                  <a:pt x="5347" y="273"/>
                </a:lnTo>
                <a:lnTo>
                  <a:pt x="5347" y="267"/>
                </a:lnTo>
                <a:lnTo>
                  <a:pt x="5347" y="258"/>
                </a:lnTo>
                <a:lnTo>
                  <a:pt x="5348" y="253"/>
                </a:lnTo>
                <a:lnTo>
                  <a:pt x="5348" y="247"/>
                </a:lnTo>
                <a:lnTo>
                  <a:pt x="5348" y="267"/>
                </a:lnTo>
                <a:lnTo>
                  <a:pt x="5349" y="262"/>
                </a:lnTo>
                <a:lnTo>
                  <a:pt x="5349" y="271"/>
                </a:lnTo>
                <a:lnTo>
                  <a:pt x="5349" y="265"/>
                </a:lnTo>
                <a:lnTo>
                  <a:pt x="5349" y="251"/>
                </a:lnTo>
                <a:lnTo>
                  <a:pt x="5350" y="262"/>
                </a:lnTo>
                <a:lnTo>
                  <a:pt x="5350" y="226"/>
                </a:lnTo>
                <a:lnTo>
                  <a:pt x="5350" y="246"/>
                </a:lnTo>
                <a:lnTo>
                  <a:pt x="5351" y="251"/>
                </a:lnTo>
                <a:lnTo>
                  <a:pt x="5351" y="260"/>
                </a:lnTo>
                <a:lnTo>
                  <a:pt x="5351" y="264"/>
                </a:lnTo>
                <a:lnTo>
                  <a:pt x="5352" y="253"/>
                </a:lnTo>
                <a:lnTo>
                  <a:pt x="5352" y="240"/>
                </a:lnTo>
                <a:lnTo>
                  <a:pt x="5352" y="255"/>
                </a:lnTo>
                <a:lnTo>
                  <a:pt x="5353" y="262"/>
                </a:lnTo>
                <a:lnTo>
                  <a:pt x="5353" y="248"/>
                </a:lnTo>
                <a:lnTo>
                  <a:pt x="5353" y="244"/>
                </a:lnTo>
                <a:lnTo>
                  <a:pt x="5353" y="258"/>
                </a:lnTo>
                <a:lnTo>
                  <a:pt x="5354" y="273"/>
                </a:lnTo>
                <a:lnTo>
                  <a:pt x="5354" y="262"/>
                </a:lnTo>
                <a:lnTo>
                  <a:pt x="5354" y="254"/>
                </a:lnTo>
                <a:lnTo>
                  <a:pt x="5354" y="268"/>
                </a:lnTo>
                <a:lnTo>
                  <a:pt x="5355" y="276"/>
                </a:lnTo>
                <a:lnTo>
                  <a:pt x="5355" y="276"/>
                </a:lnTo>
                <a:lnTo>
                  <a:pt x="5356" y="272"/>
                </a:lnTo>
                <a:lnTo>
                  <a:pt x="5356" y="254"/>
                </a:lnTo>
                <a:lnTo>
                  <a:pt x="5356" y="262"/>
                </a:lnTo>
                <a:lnTo>
                  <a:pt x="5356" y="252"/>
                </a:lnTo>
                <a:lnTo>
                  <a:pt x="5357" y="253"/>
                </a:lnTo>
                <a:lnTo>
                  <a:pt x="5357" y="290"/>
                </a:lnTo>
                <a:lnTo>
                  <a:pt x="5357" y="325"/>
                </a:lnTo>
                <a:lnTo>
                  <a:pt x="5358" y="281"/>
                </a:lnTo>
                <a:lnTo>
                  <a:pt x="5358" y="289"/>
                </a:lnTo>
                <a:lnTo>
                  <a:pt x="5358" y="288"/>
                </a:lnTo>
                <a:lnTo>
                  <a:pt x="5359" y="252"/>
                </a:lnTo>
                <a:lnTo>
                  <a:pt x="5359" y="256"/>
                </a:lnTo>
                <a:lnTo>
                  <a:pt x="5359" y="255"/>
                </a:lnTo>
                <a:lnTo>
                  <a:pt x="5360" y="239"/>
                </a:lnTo>
                <a:lnTo>
                  <a:pt x="5360" y="236"/>
                </a:lnTo>
                <a:lnTo>
                  <a:pt x="5360" y="248"/>
                </a:lnTo>
                <a:lnTo>
                  <a:pt x="5360" y="227"/>
                </a:lnTo>
                <a:lnTo>
                  <a:pt x="5361" y="237"/>
                </a:lnTo>
                <a:lnTo>
                  <a:pt x="5361" y="240"/>
                </a:lnTo>
                <a:lnTo>
                  <a:pt x="5361" y="245"/>
                </a:lnTo>
                <a:lnTo>
                  <a:pt x="5362" y="244"/>
                </a:lnTo>
                <a:lnTo>
                  <a:pt x="5362" y="259"/>
                </a:lnTo>
                <a:lnTo>
                  <a:pt x="5362" y="226"/>
                </a:lnTo>
                <a:lnTo>
                  <a:pt x="5363" y="208"/>
                </a:lnTo>
                <a:lnTo>
                  <a:pt x="5363" y="237"/>
                </a:lnTo>
                <a:lnTo>
                  <a:pt x="5363" y="268"/>
                </a:lnTo>
                <a:lnTo>
                  <a:pt x="5364" y="253"/>
                </a:lnTo>
                <a:lnTo>
                  <a:pt x="5364" y="260"/>
                </a:lnTo>
                <a:lnTo>
                  <a:pt x="5364" y="229"/>
                </a:lnTo>
                <a:lnTo>
                  <a:pt x="5364" y="260"/>
                </a:lnTo>
                <a:lnTo>
                  <a:pt x="5365" y="260"/>
                </a:lnTo>
                <a:lnTo>
                  <a:pt x="5365" y="254"/>
                </a:lnTo>
                <a:lnTo>
                  <a:pt x="5365" y="258"/>
                </a:lnTo>
                <a:lnTo>
                  <a:pt x="5366" y="259"/>
                </a:lnTo>
                <a:lnTo>
                  <a:pt x="5366" y="249"/>
                </a:lnTo>
                <a:lnTo>
                  <a:pt x="5366" y="243"/>
                </a:lnTo>
                <a:lnTo>
                  <a:pt x="5367" y="249"/>
                </a:lnTo>
                <a:lnTo>
                  <a:pt x="5367" y="243"/>
                </a:lnTo>
                <a:lnTo>
                  <a:pt x="5367" y="237"/>
                </a:lnTo>
                <a:lnTo>
                  <a:pt x="5368" y="251"/>
                </a:lnTo>
                <a:lnTo>
                  <a:pt x="5368" y="244"/>
                </a:lnTo>
                <a:lnTo>
                  <a:pt x="5368" y="220"/>
                </a:lnTo>
                <a:lnTo>
                  <a:pt x="5368" y="255"/>
                </a:lnTo>
                <a:lnTo>
                  <a:pt x="5369" y="265"/>
                </a:lnTo>
                <a:lnTo>
                  <a:pt x="5369" y="255"/>
                </a:lnTo>
                <a:lnTo>
                  <a:pt x="5370" y="223"/>
                </a:lnTo>
                <a:lnTo>
                  <a:pt x="5370" y="240"/>
                </a:lnTo>
                <a:lnTo>
                  <a:pt x="5370" y="233"/>
                </a:lnTo>
                <a:lnTo>
                  <a:pt x="5370" y="246"/>
                </a:lnTo>
                <a:lnTo>
                  <a:pt x="5371" y="257"/>
                </a:lnTo>
                <a:lnTo>
                  <a:pt x="5371" y="237"/>
                </a:lnTo>
                <a:lnTo>
                  <a:pt x="5371" y="258"/>
                </a:lnTo>
                <a:lnTo>
                  <a:pt x="5371" y="253"/>
                </a:lnTo>
                <a:lnTo>
                  <a:pt x="5372" y="248"/>
                </a:lnTo>
                <a:lnTo>
                  <a:pt x="5372" y="249"/>
                </a:lnTo>
                <a:lnTo>
                  <a:pt x="5372" y="250"/>
                </a:lnTo>
                <a:lnTo>
                  <a:pt x="5373" y="241"/>
                </a:lnTo>
                <a:lnTo>
                  <a:pt x="5373" y="254"/>
                </a:lnTo>
                <a:lnTo>
                  <a:pt x="5373" y="259"/>
                </a:lnTo>
                <a:lnTo>
                  <a:pt x="5374" y="283"/>
                </a:lnTo>
                <a:lnTo>
                  <a:pt x="5374" y="305"/>
                </a:lnTo>
                <a:lnTo>
                  <a:pt x="5374" y="274"/>
                </a:lnTo>
                <a:lnTo>
                  <a:pt x="5375" y="250"/>
                </a:lnTo>
                <a:lnTo>
                  <a:pt x="5375" y="258"/>
                </a:lnTo>
                <a:lnTo>
                  <a:pt x="5375" y="242"/>
                </a:lnTo>
                <a:lnTo>
                  <a:pt x="5375" y="244"/>
                </a:lnTo>
                <a:lnTo>
                  <a:pt x="5376" y="240"/>
                </a:lnTo>
                <a:lnTo>
                  <a:pt x="5376" y="242"/>
                </a:lnTo>
                <a:lnTo>
                  <a:pt x="5376" y="260"/>
                </a:lnTo>
                <a:lnTo>
                  <a:pt x="5377" y="256"/>
                </a:lnTo>
                <a:lnTo>
                  <a:pt x="5377" y="258"/>
                </a:lnTo>
                <a:lnTo>
                  <a:pt x="5377" y="264"/>
                </a:lnTo>
                <a:lnTo>
                  <a:pt x="5378" y="256"/>
                </a:lnTo>
                <a:lnTo>
                  <a:pt x="5378" y="252"/>
                </a:lnTo>
                <a:lnTo>
                  <a:pt x="5378" y="266"/>
                </a:lnTo>
                <a:lnTo>
                  <a:pt x="5379" y="294"/>
                </a:lnTo>
                <a:lnTo>
                  <a:pt x="5379" y="288"/>
                </a:lnTo>
                <a:lnTo>
                  <a:pt x="5379" y="284"/>
                </a:lnTo>
                <a:lnTo>
                  <a:pt x="5379" y="263"/>
                </a:lnTo>
                <a:lnTo>
                  <a:pt x="5380" y="289"/>
                </a:lnTo>
                <a:lnTo>
                  <a:pt x="5380" y="273"/>
                </a:lnTo>
                <a:lnTo>
                  <a:pt x="5381" y="270"/>
                </a:lnTo>
                <a:lnTo>
                  <a:pt x="5381" y="262"/>
                </a:lnTo>
                <a:lnTo>
                  <a:pt x="5381" y="266"/>
                </a:lnTo>
                <a:lnTo>
                  <a:pt x="5381" y="263"/>
                </a:lnTo>
                <a:lnTo>
                  <a:pt x="5382" y="249"/>
                </a:lnTo>
                <a:lnTo>
                  <a:pt x="5382" y="238"/>
                </a:lnTo>
                <a:lnTo>
                  <a:pt x="5382" y="261"/>
                </a:lnTo>
                <a:lnTo>
                  <a:pt x="5382" y="236"/>
                </a:lnTo>
                <a:lnTo>
                  <a:pt x="5383" y="246"/>
                </a:lnTo>
                <a:lnTo>
                  <a:pt x="5383" y="256"/>
                </a:lnTo>
                <a:lnTo>
                  <a:pt x="5383" y="258"/>
                </a:lnTo>
                <a:lnTo>
                  <a:pt x="5384" y="276"/>
                </a:lnTo>
                <a:lnTo>
                  <a:pt x="5384" y="258"/>
                </a:lnTo>
                <a:lnTo>
                  <a:pt x="5384" y="264"/>
                </a:lnTo>
                <a:lnTo>
                  <a:pt x="5385" y="272"/>
                </a:lnTo>
                <a:lnTo>
                  <a:pt x="5385" y="236"/>
                </a:lnTo>
                <a:lnTo>
                  <a:pt x="5385" y="266"/>
                </a:lnTo>
                <a:lnTo>
                  <a:pt x="5386" y="268"/>
                </a:lnTo>
                <a:lnTo>
                  <a:pt x="5386" y="270"/>
                </a:lnTo>
                <a:lnTo>
                  <a:pt x="5386" y="275"/>
                </a:lnTo>
                <a:lnTo>
                  <a:pt x="5386" y="288"/>
                </a:lnTo>
                <a:lnTo>
                  <a:pt x="5387" y="266"/>
                </a:lnTo>
                <a:lnTo>
                  <a:pt x="5387" y="290"/>
                </a:lnTo>
                <a:lnTo>
                  <a:pt x="5387" y="276"/>
                </a:lnTo>
                <a:lnTo>
                  <a:pt x="5388" y="271"/>
                </a:lnTo>
                <a:lnTo>
                  <a:pt x="5388" y="245"/>
                </a:lnTo>
                <a:lnTo>
                  <a:pt x="5388" y="259"/>
                </a:lnTo>
                <a:lnTo>
                  <a:pt x="5389" y="278"/>
                </a:lnTo>
                <a:lnTo>
                  <a:pt x="5389" y="261"/>
                </a:lnTo>
                <a:lnTo>
                  <a:pt x="5389" y="252"/>
                </a:lnTo>
                <a:lnTo>
                  <a:pt x="5390" y="254"/>
                </a:lnTo>
                <a:lnTo>
                  <a:pt x="5390" y="242"/>
                </a:lnTo>
                <a:lnTo>
                  <a:pt x="5390" y="258"/>
                </a:lnTo>
                <a:lnTo>
                  <a:pt x="5390" y="240"/>
                </a:lnTo>
                <a:lnTo>
                  <a:pt x="5391" y="235"/>
                </a:lnTo>
                <a:lnTo>
                  <a:pt x="5391" y="226"/>
                </a:lnTo>
                <a:lnTo>
                  <a:pt x="5392" y="243"/>
                </a:lnTo>
                <a:lnTo>
                  <a:pt x="5392" y="250"/>
                </a:lnTo>
                <a:lnTo>
                  <a:pt x="5392" y="284"/>
                </a:lnTo>
                <a:lnTo>
                  <a:pt x="5392" y="268"/>
                </a:lnTo>
                <a:lnTo>
                  <a:pt x="5393" y="278"/>
                </a:lnTo>
                <a:lnTo>
                  <a:pt x="5393" y="271"/>
                </a:lnTo>
                <a:lnTo>
                  <a:pt x="5393" y="255"/>
                </a:lnTo>
                <a:lnTo>
                  <a:pt x="5394" y="231"/>
                </a:lnTo>
                <a:lnTo>
                  <a:pt x="5394" y="235"/>
                </a:lnTo>
                <a:lnTo>
                  <a:pt x="5394" y="253"/>
                </a:lnTo>
                <a:lnTo>
                  <a:pt x="5394" y="235"/>
                </a:lnTo>
                <a:lnTo>
                  <a:pt x="5395" y="255"/>
                </a:lnTo>
                <a:lnTo>
                  <a:pt x="5395" y="239"/>
                </a:lnTo>
                <a:lnTo>
                  <a:pt x="5396" y="235"/>
                </a:lnTo>
                <a:lnTo>
                  <a:pt x="5396" y="235"/>
                </a:lnTo>
                <a:lnTo>
                  <a:pt x="5396" y="242"/>
                </a:lnTo>
                <a:lnTo>
                  <a:pt x="5396" y="258"/>
                </a:lnTo>
                <a:lnTo>
                  <a:pt x="5397" y="260"/>
                </a:lnTo>
                <a:lnTo>
                  <a:pt x="5397" y="242"/>
                </a:lnTo>
                <a:lnTo>
                  <a:pt x="5397" y="258"/>
                </a:lnTo>
                <a:lnTo>
                  <a:pt x="5397" y="256"/>
                </a:lnTo>
                <a:lnTo>
                  <a:pt x="5398" y="253"/>
                </a:lnTo>
                <a:lnTo>
                  <a:pt x="5398" y="264"/>
                </a:lnTo>
                <a:lnTo>
                  <a:pt x="5399" y="269"/>
                </a:lnTo>
                <a:lnTo>
                  <a:pt x="5399" y="290"/>
                </a:lnTo>
                <a:lnTo>
                  <a:pt x="5399" y="269"/>
                </a:lnTo>
                <a:lnTo>
                  <a:pt x="5399" y="278"/>
                </a:lnTo>
                <a:lnTo>
                  <a:pt x="5400" y="301"/>
                </a:lnTo>
                <a:lnTo>
                  <a:pt x="5400" y="301"/>
                </a:lnTo>
                <a:lnTo>
                  <a:pt x="5400" y="305"/>
                </a:lnTo>
                <a:lnTo>
                  <a:pt x="5401" y="282"/>
                </a:lnTo>
                <a:lnTo>
                  <a:pt x="5401" y="257"/>
                </a:lnTo>
                <a:lnTo>
                  <a:pt x="5401" y="243"/>
                </a:lnTo>
                <a:lnTo>
                  <a:pt x="5401" y="236"/>
                </a:lnTo>
                <a:lnTo>
                  <a:pt x="5402" y="249"/>
                </a:lnTo>
                <a:lnTo>
                  <a:pt x="5402" y="238"/>
                </a:lnTo>
                <a:lnTo>
                  <a:pt x="5403" y="238"/>
                </a:lnTo>
                <a:lnTo>
                  <a:pt x="5403" y="269"/>
                </a:lnTo>
                <a:lnTo>
                  <a:pt x="5403" y="273"/>
                </a:lnTo>
                <a:lnTo>
                  <a:pt x="5403" y="258"/>
                </a:lnTo>
                <a:lnTo>
                  <a:pt x="5404" y="257"/>
                </a:lnTo>
                <a:lnTo>
                  <a:pt x="5404" y="256"/>
                </a:lnTo>
                <a:lnTo>
                  <a:pt x="5404" y="242"/>
                </a:lnTo>
                <a:lnTo>
                  <a:pt x="5405" y="237"/>
                </a:lnTo>
                <a:lnTo>
                  <a:pt x="5405" y="262"/>
                </a:lnTo>
                <a:lnTo>
                  <a:pt x="5405" y="263"/>
                </a:lnTo>
                <a:lnTo>
                  <a:pt x="5405" y="257"/>
                </a:lnTo>
                <a:lnTo>
                  <a:pt x="5406" y="258"/>
                </a:lnTo>
                <a:lnTo>
                  <a:pt x="5406" y="244"/>
                </a:lnTo>
                <a:lnTo>
                  <a:pt x="5407" y="247"/>
                </a:lnTo>
                <a:lnTo>
                  <a:pt x="5407" y="219"/>
                </a:lnTo>
                <a:lnTo>
                  <a:pt x="5407" y="211"/>
                </a:lnTo>
                <a:lnTo>
                  <a:pt x="5407" y="218"/>
                </a:lnTo>
                <a:lnTo>
                  <a:pt x="5408" y="254"/>
                </a:lnTo>
                <a:lnTo>
                  <a:pt x="5408" y="250"/>
                </a:lnTo>
                <a:lnTo>
                  <a:pt x="5408" y="238"/>
                </a:lnTo>
                <a:lnTo>
                  <a:pt x="5409" y="225"/>
                </a:lnTo>
                <a:lnTo>
                  <a:pt x="5409" y="243"/>
                </a:lnTo>
                <a:lnTo>
                  <a:pt x="5409" y="240"/>
                </a:lnTo>
                <a:lnTo>
                  <a:pt x="5410" y="244"/>
                </a:lnTo>
                <a:lnTo>
                  <a:pt x="5410" y="230"/>
                </a:lnTo>
                <a:lnTo>
                  <a:pt x="5410" y="252"/>
                </a:lnTo>
                <a:lnTo>
                  <a:pt x="5411" y="255"/>
                </a:lnTo>
                <a:lnTo>
                  <a:pt x="5411" y="242"/>
                </a:lnTo>
                <a:lnTo>
                  <a:pt x="5411" y="220"/>
                </a:lnTo>
                <a:lnTo>
                  <a:pt x="5411" y="236"/>
                </a:lnTo>
                <a:lnTo>
                  <a:pt x="5412" y="235"/>
                </a:lnTo>
                <a:lnTo>
                  <a:pt x="5412" y="249"/>
                </a:lnTo>
                <a:lnTo>
                  <a:pt x="5412" y="246"/>
                </a:lnTo>
                <a:lnTo>
                  <a:pt x="5412" y="256"/>
                </a:lnTo>
                <a:lnTo>
                  <a:pt x="5413" y="250"/>
                </a:lnTo>
                <a:lnTo>
                  <a:pt x="5413" y="240"/>
                </a:lnTo>
                <a:lnTo>
                  <a:pt x="5414" y="241"/>
                </a:lnTo>
                <a:lnTo>
                  <a:pt x="5414" y="228"/>
                </a:lnTo>
                <a:lnTo>
                  <a:pt x="5414" y="236"/>
                </a:lnTo>
                <a:lnTo>
                  <a:pt x="5414" y="255"/>
                </a:lnTo>
                <a:lnTo>
                  <a:pt x="5415" y="249"/>
                </a:lnTo>
                <a:lnTo>
                  <a:pt x="5415" y="237"/>
                </a:lnTo>
                <a:lnTo>
                  <a:pt x="5415" y="241"/>
                </a:lnTo>
                <a:lnTo>
                  <a:pt x="5416" y="210"/>
                </a:lnTo>
                <a:lnTo>
                  <a:pt x="5416" y="205"/>
                </a:lnTo>
                <a:lnTo>
                  <a:pt x="5416" y="218"/>
                </a:lnTo>
                <a:lnTo>
                  <a:pt x="5416" y="209"/>
                </a:lnTo>
                <a:lnTo>
                  <a:pt x="5417" y="227"/>
                </a:lnTo>
                <a:lnTo>
                  <a:pt x="5417" y="212"/>
                </a:lnTo>
                <a:lnTo>
                  <a:pt x="5418" y="226"/>
                </a:lnTo>
                <a:lnTo>
                  <a:pt x="5418" y="241"/>
                </a:lnTo>
                <a:lnTo>
                  <a:pt x="5418" y="252"/>
                </a:lnTo>
                <a:lnTo>
                  <a:pt x="5418" y="220"/>
                </a:lnTo>
                <a:lnTo>
                  <a:pt x="5419" y="221"/>
                </a:lnTo>
                <a:lnTo>
                  <a:pt x="5419" y="217"/>
                </a:lnTo>
                <a:lnTo>
                  <a:pt x="5419" y="242"/>
                </a:lnTo>
                <a:lnTo>
                  <a:pt x="5420" y="250"/>
                </a:lnTo>
                <a:lnTo>
                  <a:pt x="5420" y="226"/>
                </a:lnTo>
                <a:lnTo>
                  <a:pt x="5420" y="270"/>
                </a:lnTo>
                <a:lnTo>
                  <a:pt x="5421" y="272"/>
                </a:lnTo>
                <a:lnTo>
                  <a:pt x="5421" y="283"/>
                </a:lnTo>
                <a:lnTo>
                  <a:pt x="5421" y="296"/>
                </a:lnTo>
                <a:lnTo>
                  <a:pt x="5422" y="296"/>
                </a:lnTo>
                <a:lnTo>
                  <a:pt x="5422" y="297"/>
                </a:lnTo>
                <a:lnTo>
                  <a:pt x="5422" y="309"/>
                </a:lnTo>
                <a:lnTo>
                  <a:pt x="5422" y="291"/>
                </a:lnTo>
                <a:lnTo>
                  <a:pt x="5423" y="295"/>
                </a:lnTo>
                <a:lnTo>
                  <a:pt x="5423" y="269"/>
                </a:lnTo>
                <a:lnTo>
                  <a:pt x="5423" y="260"/>
                </a:lnTo>
                <a:lnTo>
                  <a:pt x="5423" y="256"/>
                </a:lnTo>
                <a:lnTo>
                  <a:pt x="5424" y="255"/>
                </a:lnTo>
                <a:lnTo>
                  <a:pt x="5424" y="263"/>
                </a:lnTo>
                <a:lnTo>
                  <a:pt x="5425" y="271"/>
                </a:lnTo>
                <a:lnTo>
                  <a:pt x="5425" y="283"/>
                </a:lnTo>
                <a:lnTo>
                  <a:pt x="5425" y="267"/>
                </a:lnTo>
                <a:lnTo>
                  <a:pt x="5425" y="268"/>
                </a:lnTo>
                <a:lnTo>
                  <a:pt x="5426" y="247"/>
                </a:lnTo>
                <a:lnTo>
                  <a:pt x="5426" y="263"/>
                </a:lnTo>
                <a:lnTo>
                  <a:pt x="5426" y="272"/>
                </a:lnTo>
                <a:lnTo>
                  <a:pt x="5427" y="271"/>
                </a:lnTo>
                <a:lnTo>
                  <a:pt x="5427" y="274"/>
                </a:lnTo>
                <a:lnTo>
                  <a:pt x="5427" y="284"/>
                </a:lnTo>
                <a:lnTo>
                  <a:pt x="5427" y="266"/>
                </a:lnTo>
                <a:lnTo>
                  <a:pt x="5428" y="260"/>
                </a:lnTo>
                <a:lnTo>
                  <a:pt x="5428" y="266"/>
                </a:lnTo>
                <a:lnTo>
                  <a:pt x="5429" y="262"/>
                </a:lnTo>
                <a:lnTo>
                  <a:pt x="5429" y="252"/>
                </a:lnTo>
                <a:lnTo>
                  <a:pt x="5429" y="258"/>
                </a:lnTo>
                <a:lnTo>
                  <a:pt x="5429" y="246"/>
                </a:lnTo>
                <a:lnTo>
                  <a:pt x="5430" y="276"/>
                </a:lnTo>
                <a:lnTo>
                  <a:pt x="5430" y="284"/>
                </a:lnTo>
                <a:lnTo>
                  <a:pt x="5430" y="263"/>
                </a:lnTo>
                <a:lnTo>
                  <a:pt x="5431" y="262"/>
                </a:lnTo>
                <a:lnTo>
                  <a:pt x="5431" y="272"/>
                </a:lnTo>
                <a:lnTo>
                  <a:pt x="5431" y="276"/>
                </a:lnTo>
                <a:lnTo>
                  <a:pt x="5432" y="264"/>
                </a:lnTo>
                <a:lnTo>
                  <a:pt x="5432" y="273"/>
                </a:lnTo>
                <a:lnTo>
                  <a:pt x="5432" y="291"/>
                </a:lnTo>
                <a:lnTo>
                  <a:pt x="5433" y="274"/>
                </a:lnTo>
                <a:lnTo>
                  <a:pt x="5433" y="275"/>
                </a:lnTo>
                <a:lnTo>
                  <a:pt x="5433" y="286"/>
                </a:lnTo>
                <a:lnTo>
                  <a:pt x="5433" y="281"/>
                </a:lnTo>
                <a:lnTo>
                  <a:pt x="5434" y="279"/>
                </a:lnTo>
                <a:lnTo>
                  <a:pt x="5434" y="284"/>
                </a:lnTo>
                <a:lnTo>
                  <a:pt x="5434" y="255"/>
                </a:lnTo>
                <a:lnTo>
                  <a:pt x="5435" y="266"/>
                </a:lnTo>
                <a:lnTo>
                  <a:pt x="5435" y="297"/>
                </a:lnTo>
                <a:lnTo>
                  <a:pt x="5435" y="270"/>
                </a:lnTo>
                <a:lnTo>
                  <a:pt x="5436" y="277"/>
                </a:lnTo>
                <a:lnTo>
                  <a:pt x="5436" y="256"/>
                </a:lnTo>
                <a:lnTo>
                  <a:pt x="5436" y="237"/>
                </a:lnTo>
                <a:lnTo>
                  <a:pt x="5437" y="249"/>
                </a:lnTo>
                <a:lnTo>
                  <a:pt x="5437" y="231"/>
                </a:lnTo>
                <a:lnTo>
                  <a:pt x="5437" y="225"/>
                </a:lnTo>
                <a:lnTo>
                  <a:pt x="5437" y="222"/>
                </a:lnTo>
                <a:lnTo>
                  <a:pt x="5438" y="247"/>
                </a:lnTo>
                <a:lnTo>
                  <a:pt x="5438" y="247"/>
                </a:lnTo>
                <a:lnTo>
                  <a:pt x="5438" y="249"/>
                </a:lnTo>
                <a:lnTo>
                  <a:pt x="5438" y="258"/>
                </a:lnTo>
                <a:lnTo>
                  <a:pt x="5439" y="270"/>
                </a:lnTo>
                <a:lnTo>
                  <a:pt x="5439" y="266"/>
                </a:lnTo>
                <a:lnTo>
                  <a:pt x="5440" y="269"/>
                </a:lnTo>
                <a:lnTo>
                  <a:pt x="5440" y="242"/>
                </a:lnTo>
                <a:lnTo>
                  <a:pt x="5440" y="232"/>
                </a:lnTo>
                <a:lnTo>
                  <a:pt x="5440" y="254"/>
                </a:lnTo>
                <a:lnTo>
                  <a:pt x="5441" y="241"/>
                </a:lnTo>
                <a:lnTo>
                  <a:pt x="5441" y="228"/>
                </a:lnTo>
                <a:lnTo>
                  <a:pt x="5441" y="235"/>
                </a:lnTo>
                <a:lnTo>
                  <a:pt x="5442" y="249"/>
                </a:lnTo>
                <a:lnTo>
                  <a:pt x="5442" y="257"/>
                </a:lnTo>
                <a:lnTo>
                  <a:pt x="5442" y="245"/>
                </a:lnTo>
                <a:lnTo>
                  <a:pt x="5443" y="257"/>
                </a:lnTo>
                <a:lnTo>
                  <a:pt x="5443" y="222"/>
                </a:lnTo>
                <a:lnTo>
                  <a:pt x="5443" y="237"/>
                </a:lnTo>
                <a:lnTo>
                  <a:pt x="5444" y="242"/>
                </a:lnTo>
                <a:lnTo>
                  <a:pt x="5444" y="251"/>
                </a:lnTo>
                <a:lnTo>
                  <a:pt x="5444" y="243"/>
                </a:lnTo>
                <a:lnTo>
                  <a:pt x="5444" y="230"/>
                </a:lnTo>
                <a:lnTo>
                  <a:pt x="5445" y="224"/>
                </a:lnTo>
                <a:lnTo>
                  <a:pt x="5445" y="254"/>
                </a:lnTo>
                <a:lnTo>
                  <a:pt x="5445" y="254"/>
                </a:lnTo>
                <a:lnTo>
                  <a:pt x="5446" y="239"/>
                </a:lnTo>
                <a:lnTo>
                  <a:pt x="5446" y="237"/>
                </a:lnTo>
                <a:lnTo>
                  <a:pt x="5446" y="252"/>
                </a:lnTo>
                <a:lnTo>
                  <a:pt x="5447" y="222"/>
                </a:lnTo>
                <a:lnTo>
                  <a:pt x="5447" y="222"/>
                </a:lnTo>
                <a:lnTo>
                  <a:pt x="5447" y="231"/>
                </a:lnTo>
                <a:lnTo>
                  <a:pt x="5448" y="244"/>
                </a:lnTo>
                <a:lnTo>
                  <a:pt x="5448" y="259"/>
                </a:lnTo>
                <a:lnTo>
                  <a:pt x="5448" y="259"/>
                </a:lnTo>
                <a:lnTo>
                  <a:pt x="5448" y="256"/>
                </a:lnTo>
                <a:lnTo>
                  <a:pt x="5449" y="244"/>
                </a:lnTo>
                <a:lnTo>
                  <a:pt x="5449" y="249"/>
                </a:lnTo>
                <a:lnTo>
                  <a:pt x="5449" y="228"/>
                </a:lnTo>
                <a:lnTo>
                  <a:pt x="5450" y="252"/>
                </a:lnTo>
                <a:lnTo>
                  <a:pt x="5450" y="270"/>
                </a:lnTo>
                <a:lnTo>
                  <a:pt x="5450" y="245"/>
                </a:lnTo>
                <a:lnTo>
                  <a:pt x="5451" y="239"/>
                </a:lnTo>
                <a:lnTo>
                  <a:pt x="5451" y="256"/>
                </a:lnTo>
                <a:lnTo>
                  <a:pt x="5451" y="237"/>
                </a:lnTo>
                <a:lnTo>
                  <a:pt x="5452" y="232"/>
                </a:lnTo>
                <a:lnTo>
                  <a:pt x="5452" y="248"/>
                </a:lnTo>
                <a:lnTo>
                  <a:pt x="5452" y="255"/>
                </a:lnTo>
                <a:lnTo>
                  <a:pt x="5452" y="259"/>
                </a:lnTo>
                <a:lnTo>
                  <a:pt x="5453" y="237"/>
                </a:lnTo>
                <a:lnTo>
                  <a:pt x="5453" y="207"/>
                </a:lnTo>
                <a:lnTo>
                  <a:pt x="5454" y="208"/>
                </a:lnTo>
                <a:lnTo>
                  <a:pt x="5454" y="220"/>
                </a:lnTo>
                <a:lnTo>
                  <a:pt x="5454" y="212"/>
                </a:lnTo>
                <a:lnTo>
                  <a:pt x="5454" y="224"/>
                </a:lnTo>
                <a:lnTo>
                  <a:pt x="5455" y="201"/>
                </a:lnTo>
                <a:lnTo>
                  <a:pt x="5455" y="225"/>
                </a:lnTo>
                <a:lnTo>
                  <a:pt x="5455" y="202"/>
                </a:lnTo>
                <a:lnTo>
                  <a:pt x="5455" y="237"/>
                </a:lnTo>
                <a:lnTo>
                  <a:pt x="5456" y="241"/>
                </a:lnTo>
                <a:lnTo>
                  <a:pt x="5456" y="238"/>
                </a:lnTo>
                <a:lnTo>
                  <a:pt x="5456" y="255"/>
                </a:lnTo>
                <a:lnTo>
                  <a:pt x="5457" y="279"/>
                </a:lnTo>
                <a:lnTo>
                  <a:pt x="5457" y="281"/>
                </a:lnTo>
                <a:lnTo>
                  <a:pt x="5457" y="285"/>
                </a:lnTo>
                <a:lnTo>
                  <a:pt x="5458" y="302"/>
                </a:lnTo>
                <a:lnTo>
                  <a:pt x="5458" y="277"/>
                </a:lnTo>
                <a:lnTo>
                  <a:pt x="5458" y="262"/>
                </a:lnTo>
                <a:lnTo>
                  <a:pt x="5459" y="275"/>
                </a:lnTo>
                <a:lnTo>
                  <a:pt x="5459" y="267"/>
                </a:lnTo>
                <a:lnTo>
                  <a:pt x="5459" y="263"/>
                </a:lnTo>
                <a:lnTo>
                  <a:pt x="5459" y="262"/>
                </a:lnTo>
                <a:lnTo>
                  <a:pt x="5460" y="273"/>
                </a:lnTo>
                <a:lnTo>
                  <a:pt x="5460" y="279"/>
                </a:lnTo>
                <a:lnTo>
                  <a:pt x="5460" y="279"/>
                </a:lnTo>
                <a:lnTo>
                  <a:pt x="5461" y="272"/>
                </a:lnTo>
                <a:lnTo>
                  <a:pt x="5461" y="250"/>
                </a:lnTo>
                <a:lnTo>
                  <a:pt x="5461" y="259"/>
                </a:lnTo>
                <a:lnTo>
                  <a:pt x="5462" y="260"/>
                </a:lnTo>
                <a:lnTo>
                  <a:pt x="5462" y="302"/>
                </a:lnTo>
                <a:lnTo>
                  <a:pt x="5462" y="293"/>
                </a:lnTo>
                <a:lnTo>
                  <a:pt x="5463" y="273"/>
                </a:lnTo>
                <a:lnTo>
                  <a:pt x="5463" y="256"/>
                </a:lnTo>
                <a:lnTo>
                  <a:pt x="5463" y="295"/>
                </a:lnTo>
                <a:lnTo>
                  <a:pt x="5463" y="245"/>
                </a:lnTo>
                <a:lnTo>
                  <a:pt x="5464" y="244"/>
                </a:lnTo>
                <a:lnTo>
                  <a:pt x="5464" y="238"/>
                </a:lnTo>
                <a:lnTo>
                  <a:pt x="5465" y="252"/>
                </a:lnTo>
                <a:lnTo>
                  <a:pt x="5465" y="253"/>
                </a:lnTo>
                <a:lnTo>
                  <a:pt x="5465" y="244"/>
                </a:lnTo>
                <a:lnTo>
                  <a:pt x="5465" y="262"/>
                </a:lnTo>
                <a:lnTo>
                  <a:pt x="5466" y="236"/>
                </a:lnTo>
                <a:lnTo>
                  <a:pt x="5466" y="249"/>
                </a:lnTo>
                <a:lnTo>
                  <a:pt x="5466" y="261"/>
                </a:lnTo>
                <a:lnTo>
                  <a:pt x="5466" y="259"/>
                </a:lnTo>
                <a:lnTo>
                  <a:pt x="5467" y="279"/>
                </a:lnTo>
                <a:lnTo>
                  <a:pt x="5467" y="263"/>
                </a:lnTo>
                <a:lnTo>
                  <a:pt x="5467" y="286"/>
                </a:lnTo>
                <a:lnTo>
                  <a:pt x="5468" y="268"/>
                </a:lnTo>
                <a:lnTo>
                  <a:pt x="5468" y="286"/>
                </a:lnTo>
                <a:lnTo>
                  <a:pt x="5469" y="264"/>
                </a:lnTo>
                <a:lnTo>
                  <a:pt x="5469" y="289"/>
                </a:lnTo>
                <a:lnTo>
                  <a:pt x="5469" y="274"/>
                </a:lnTo>
                <a:lnTo>
                  <a:pt x="5469" y="281"/>
                </a:lnTo>
                <a:lnTo>
                  <a:pt x="5470" y="267"/>
                </a:lnTo>
                <a:lnTo>
                  <a:pt x="5470" y="268"/>
                </a:lnTo>
                <a:lnTo>
                  <a:pt x="5470" y="277"/>
                </a:lnTo>
                <a:lnTo>
                  <a:pt x="5470" y="265"/>
                </a:lnTo>
                <a:lnTo>
                  <a:pt x="5471" y="287"/>
                </a:lnTo>
                <a:lnTo>
                  <a:pt x="5471" y="302"/>
                </a:lnTo>
                <a:lnTo>
                  <a:pt x="5472" y="277"/>
                </a:lnTo>
                <a:lnTo>
                  <a:pt x="5472" y="291"/>
                </a:lnTo>
                <a:lnTo>
                  <a:pt x="5472" y="279"/>
                </a:lnTo>
                <a:lnTo>
                  <a:pt x="5472" y="287"/>
                </a:lnTo>
                <a:lnTo>
                  <a:pt x="5473" y="263"/>
                </a:lnTo>
                <a:lnTo>
                  <a:pt x="5473" y="271"/>
                </a:lnTo>
                <a:lnTo>
                  <a:pt x="5473" y="273"/>
                </a:lnTo>
                <a:lnTo>
                  <a:pt x="5474" y="264"/>
                </a:lnTo>
                <a:lnTo>
                  <a:pt x="5474" y="275"/>
                </a:lnTo>
                <a:lnTo>
                  <a:pt x="5474" y="257"/>
                </a:lnTo>
                <a:lnTo>
                  <a:pt x="5474" y="264"/>
                </a:lnTo>
                <a:lnTo>
                  <a:pt x="5475" y="258"/>
                </a:lnTo>
                <a:lnTo>
                  <a:pt x="5475" y="253"/>
                </a:lnTo>
                <a:lnTo>
                  <a:pt x="5476" y="271"/>
                </a:lnTo>
                <a:lnTo>
                  <a:pt x="5476" y="277"/>
                </a:lnTo>
                <a:lnTo>
                  <a:pt x="5476" y="274"/>
                </a:lnTo>
                <a:lnTo>
                  <a:pt x="5476" y="266"/>
                </a:lnTo>
                <a:lnTo>
                  <a:pt x="5477" y="263"/>
                </a:lnTo>
                <a:lnTo>
                  <a:pt x="5477" y="252"/>
                </a:lnTo>
                <a:lnTo>
                  <a:pt x="5477" y="265"/>
                </a:lnTo>
                <a:lnTo>
                  <a:pt x="5478" y="242"/>
                </a:lnTo>
                <a:lnTo>
                  <a:pt x="5478" y="260"/>
                </a:lnTo>
                <a:lnTo>
                  <a:pt x="5478" y="255"/>
                </a:lnTo>
                <a:lnTo>
                  <a:pt x="5478" y="258"/>
                </a:lnTo>
                <a:lnTo>
                  <a:pt x="5479" y="247"/>
                </a:lnTo>
                <a:lnTo>
                  <a:pt x="5479" y="255"/>
                </a:lnTo>
                <a:lnTo>
                  <a:pt x="5480" y="264"/>
                </a:lnTo>
                <a:lnTo>
                  <a:pt x="5480" y="287"/>
                </a:lnTo>
                <a:lnTo>
                  <a:pt x="5480" y="286"/>
                </a:lnTo>
                <a:lnTo>
                  <a:pt x="5480" y="249"/>
                </a:lnTo>
                <a:lnTo>
                  <a:pt x="5481" y="262"/>
                </a:lnTo>
                <a:lnTo>
                  <a:pt x="5481" y="270"/>
                </a:lnTo>
                <a:lnTo>
                  <a:pt x="5481" y="276"/>
                </a:lnTo>
                <a:lnTo>
                  <a:pt x="5481" y="283"/>
                </a:lnTo>
                <a:lnTo>
                  <a:pt x="5482" y="270"/>
                </a:lnTo>
                <a:lnTo>
                  <a:pt x="5482" y="266"/>
                </a:lnTo>
                <a:lnTo>
                  <a:pt x="5483" y="273"/>
                </a:lnTo>
                <a:lnTo>
                  <a:pt x="5483" y="255"/>
                </a:lnTo>
                <a:lnTo>
                  <a:pt x="5483" y="266"/>
                </a:lnTo>
                <a:lnTo>
                  <a:pt x="5483" y="251"/>
                </a:lnTo>
                <a:lnTo>
                  <a:pt x="5484" y="254"/>
                </a:lnTo>
                <a:lnTo>
                  <a:pt x="5484" y="258"/>
                </a:lnTo>
                <a:lnTo>
                  <a:pt x="5484" y="283"/>
                </a:lnTo>
                <a:lnTo>
                  <a:pt x="5485" y="278"/>
                </a:lnTo>
                <a:lnTo>
                  <a:pt x="5485" y="281"/>
                </a:lnTo>
                <a:lnTo>
                  <a:pt x="5485" y="281"/>
                </a:lnTo>
                <a:lnTo>
                  <a:pt x="5485" y="259"/>
                </a:lnTo>
                <a:lnTo>
                  <a:pt x="5486" y="281"/>
                </a:lnTo>
                <a:lnTo>
                  <a:pt x="5486" y="295"/>
                </a:lnTo>
                <a:lnTo>
                  <a:pt x="5487" y="288"/>
                </a:lnTo>
                <a:lnTo>
                  <a:pt x="5487" y="266"/>
                </a:lnTo>
                <a:lnTo>
                  <a:pt x="5487" y="272"/>
                </a:lnTo>
                <a:lnTo>
                  <a:pt x="5487" y="283"/>
                </a:lnTo>
                <a:lnTo>
                  <a:pt x="5488" y="289"/>
                </a:lnTo>
                <a:lnTo>
                  <a:pt x="5488" y="283"/>
                </a:lnTo>
                <a:lnTo>
                  <a:pt x="5488" y="274"/>
                </a:lnTo>
                <a:lnTo>
                  <a:pt x="5489" y="273"/>
                </a:lnTo>
                <a:lnTo>
                  <a:pt x="5489" y="265"/>
                </a:lnTo>
                <a:lnTo>
                  <a:pt x="5489" y="291"/>
                </a:lnTo>
                <a:lnTo>
                  <a:pt x="5489" y="246"/>
                </a:lnTo>
                <a:lnTo>
                  <a:pt x="5490" y="251"/>
                </a:lnTo>
                <a:lnTo>
                  <a:pt x="5490" y="265"/>
                </a:lnTo>
                <a:lnTo>
                  <a:pt x="5491" y="274"/>
                </a:lnTo>
                <a:lnTo>
                  <a:pt x="5491" y="272"/>
                </a:lnTo>
                <a:lnTo>
                  <a:pt x="5491" y="268"/>
                </a:lnTo>
                <a:lnTo>
                  <a:pt x="5491" y="262"/>
                </a:lnTo>
                <a:lnTo>
                  <a:pt x="5492" y="270"/>
                </a:lnTo>
                <a:lnTo>
                  <a:pt x="5492" y="254"/>
                </a:lnTo>
                <a:lnTo>
                  <a:pt x="5492" y="271"/>
                </a:lnTo>
                <a:lnTo>
                  <a:pt x="5493" y="278"/>
                </a:lnTo>
                <a:lnTo>
                  <a:pt x="5493" y="280"/>
                </a:lnTo>
                <a:lnTo>
                  <a:pt x="5493" y="277"/>
                </a:lnTo>
                <a:lnTo>
                  <a:pt x="5494" y="260"/>
                </a:lnTo>
                <a:lnTo>
                  <a:pt x="5494" y="259"/>
                </a:lnTo>
                <a:lnTo>
                  <a:pt x="5494" y="254"/>
                </a:lnTo>
                <a:lnTo>
                  <a:pt x="5495" y="249"/>
                </a:lnTo>
                <a:lnTo>
                  <a:pt x="5495" y="252"/>
                </a:lnTo>
                <a:lnTo>
                  <a:pt x="5495" y="257"/>
                </a:lnTo>
                <a:lnTo>
                  <a:pt x="5495" y="264"/>
                </a:lnTo>
                <a:lnTo>
                  <a:pt x="5496" y="257"/>
                </a:lnTo>
                <a:lnTo>
                  <a:pt x="5496" y="252"/>
                </a:lnTo>
                <a:lnTo>
                  <a:pt x="5496" y="262"/>
                </a:lnTo>
                <a:lnTo>
                  <a:pt x="5496" y="241"/>
                </a:lnTo>
                <a:lnTo>
                  <a:pt x="5497" y="228"/>
                </a:lnTo>
                <a:lnTo>
                  <a:pt x="5497" y="251"/>
                </a:lnTo>
                <a:lnTo>
                  <a:pt x="5498" y="240"/>
                </a:lnTo>
                <a:lnTo>
                  <a:pt x="5498" y="248"/>
                </a:lnTo>
                <a:lnTo>
                  <a:pt x="5498" y="241"/>
                </a:lnTo>
                <a:lnTo>
                  <a:pt x="5498" y="256"/>
                </a:lnTo>
                <a:lnTo>
                  <a:pt x="5499" y="244"/>
                </a:lnTo>
                <a:lnTo>
                  <a:pt x="5499" y="229"/>
                </a:lnTo>
                <a:lnTo>
                  <a:pt x="5499" y="246"/>
                </a:lnTo>
                <a:lnTo>
                  <a:pt x="5500" y="229"/>
                </a:lnTo>
                <a:lnTo>
                  <a:pt x="5500" y="240"/>
                </a:lnTo>
                <a:lnTo>
                  <a:pt x="5500" y="242"/>
                </a:lnTo>
                <a:lnTo>
                  <a:pt x="5500" y="277"/>
                </a:lnTo>
                <a:lnTo>
                  <a:pt x="5501" y="248"/>
                </a:lnTo>
                <a:lnTo>
                  <a:pt x="5501" y="279"/>
                </a:lnTo>
                <a:lnTo>
                  <a:pt x="5502" y="254"/>
                </a:lnTo>
                <a:lnTo>
                  <a:pt x="5502" y="216"/>
                </a:lnTo>
                <a:lnTo>
                  <a:pt x="5502" y="247"/>
                </a:lnTo>
                <a:lnTo>
                  <a:pt x="5502" y="241"/>
                </a:lnTo>
                <a:lnTo>
                  <a:pt x="5503" y="236"/>
                </a:lnTo>
                <a:lnTo>
                  <a:pt x="5503" y="236"/>
                </a:lnTo>
                <a:lnTo>
                  <a:pt x="5503" y="252"/>
                </a:lnTo>
                <a:lnTo>
                  <a:pt x="5504" y="266"/>
                </a:lnTo>
                <a:lnTo>
                  <a:pt x="5504" y="248"/>
                </a:lnTo>
                <a:lnTo>
                  <a:pt x="5504" y="243"/>
                </a:lnTo>
                <a:lnTo>
                  <a:pt x="5505" y="222"/>
                </a:lnTo>
                <a:lnTo>
                  <a:pt x="5505" y="220"/>
                </a:lnTo>
                <a:lnTo>
                  <a:pt x="5505" y="255"/>
                </a:lnTo>
                <a:lnTo>
                  <a:pt x="5506" y="244"/>
                </a:lnTo>
                <a:lnTo>
                  <a:pt x="5506" y="224"/>
                </a:lnTo>
                <a:lnTo>
                  <a:pt x="5506" y="244"/>
                </a:lnTo>
                <a:lnTo>
                  <a:pt x="5506" y="258"/>
                </a:lnTo>
                <a:lnTo>
                  <a:pt x="5507" y="242"/>
                </a:lnTo>
                <a:lnTo>
                  <a:pt x="5507" y="250"/>
                </a:lnTo>
                <a:lnTo>
                  <a:pt x="5507" y="265"/>
                </a:lnTo>
                <a:lnTo>
                  <a:pt x="5507" y="260"/>
                </a:lnTo>
                <a:lnTo>
                  <a:pt x="5508" y="244"/>
                </a:lnTo>
                <a:lnTo>
                  <a:pt x="5508" y="242"/>
                </a:lnTo>
                <a:lnTo>
                  <a:pt x="5509" y="250"/>
                </a:lnTo>
                <a:lnTo>
                  <a:pt x="5509" y="252"/>
                </a:lnTo>
                <a:lnTo>
                  <a:pt x="5509" y="271"/>
                </a:lnTo>
                <a:lnTo>
                  <a:pt x="5510" y="253"/>
                </a:lnTo>
                <a:lnTo>
                  <a:pt x="5510" y="264"/>
                </a:lnTo>
                <a:lnTo>
                  <a:pt x="5510" y="263"/>
                </a:lnTo>
                <a:lnTo>
                  <a:pt x="5510" y="292"/>
                </a:lnTo>
                <a:lnTo>
                  <a:pt x="5511" y="263"/>
                </a:lnTo>
                <a:lnTo>
                  <a:pt x="5511" y="260"/>
                </a:lnTo>
                <a:lnTo>
                  <a:pt x="5511" y="244"/>
                </a:lnTo>
                <a:lnTo>
                  <a:pt x="5511" y="261"/>
                </a:lnTo>
                <a:lnTo>
                  <a:pt x="5512" y="262"/>
                </a:lnTo>
                <a:lnTo>
                  <a:pt x="5512" y="257"/>
                </a:lnTo>
                <a:lnTo>
                  <a:pt x="5513" y="271"/>
                </a:lnTo>
                <a:lnTo>
                  <a:pt x="5513" y="261"/>
                </a:lnTo>
                <a:lnTo>
                  <a:pt x="5513" y="252"/>
                </a:lnTo>
                <a:lnTo>
                  <a:pt x="5513" y="250"/>
                </a:lnTo>
                <a:lnTo>
                  <a:pt x="5514" y="250"/>
                </a:lnTo>
                <a:lnTo>
                  <a:pt x="5514" y="262"/>
                </a:lnTo>
                <a:lnTo>
                  <a:pt x="5514" y="246"/>
                </a:lnTo>
                <a:lnTo>
                  <a:pt x="5515" y="246"/>
                </a:lnTo>
                <a:lnTo>
                  <a:pt x="5515" y="249"/>
                </a:lnTo>
                <a:lnTo>
                  <a:pt x="5515" y="262"/>
                </a:lnTo>
                <a:lnTo>
                  <a:pt x="5516" y="251"/>
                </a:lnTo>
                <a:lnTo>
                  <a:pt x="5516" y="255"/>
                </a:lnTo>
                <a:lnTo>
                  <a:pt x="5516" y="250"/>
                </a:lnTo>
                <a:lnTo>
                  <a:pt x="5517" y="256"/>
                </a:lnTo>
                <a:lnTo>
                  <a:pt x="5517" y="258"/>
                </a:lnTo>
                <a:lnTo>
                  <a:pt x="5517" y="255"/>
                </a:lnTo>
                <a:lnTo>
                  <a:pt x="5517" y="253"/>
                </a:lnTo>
                <a:lnTo>
                  <a:pt x="5518" y="240"/>
                </a:lnTo>
                <a:lnTo>
                  <a:pt x="5518" y="255"/>
                </a:lnTo>
                <a:lnTo>
                  <a:pt x="5518" y="238"/>
                </a:lnTo>
                <a:lnTo>
                  <a:pt x="5519" y="240"/>
                </a:lnTo>
                <a:lnTo>
                  <a:pt x="5519" y="256"/>
                </a:lnTo>
                <a:lnTo>
                  <a:pt x="5519" y="248"/>
                </a:lnTo>
                <a:lnTo>
                  <a:pt x="5520" y="252"/>
                </a:lnTo>
                <a:lnTo>
                  <a:pt x="5520" y="265"/>
                </a:lnTo>
                <a:lnTo>
                  <a:pt x="5520" y="273"/>
                </a:lnTo>
                <a:lnTo>
                  <a:pt x="5521" y="257"/>
                </a:lnTo>
                <a:lnTo>
                  <a:pt x="5521" y="244"/>
                </a:lnTo>
                <a:lnTo>
                  <a:pt x="5521" y="252"/>
                </a:lnTo>
                <a:lnTo>
                  <a:pt x="5521" y="251"/>
                </a:lnTo>
                <a:lnTo>
                  <a:pt x="5522" y="289"/>
                </a:lnTo>
                <a:lnTo>
                  <a:pt x="5522" y="285"/>
                </a:lnTo>
                <a:lnTo>
                  <a:pt x="5522" y="312"/>
                </a:lnTo>
                <a:lnTo>
                  <a:pt x="5522" y="292"/>
                </a:lnTo>
                <a:lnTo>
                  <a:pt x="5523" y="292"/>
                </a:lnTo>
                <a:lnTo>
                  <a:pt x="5523" y="274"/>
                </a:lnTo>
                <a:lnTo>
                  <a:pt x="5524" y="289"/>
                </a:lnTo>
                <a:lnTo>
                  <a:pt x="5524" y="284"/>
                </a:lnTo>
                <a:lnTo>
                  <a:pt x="5524" y="316"/>
                </a:lnTo>
                <a:lnTo>
                  <a:pt x="5524" y="280"/>
                </a:lnTo>
                <a:lnTo>
                  <a:pt x="5525" y="293"/>
                </a:lnTo>
                <a:lnTo>
                  <a:pt x="5525" y="281"/>
                </a:lnTo>
                <a:lnTo>
                  <a:pt x="5525" y="294"/>
                </a:lnTo>
                <a:lnTo>
                  <a:pt x="5526" y="321"/>
                </a:lnTo>
                <a:lnTo>
                  <a:pt x="5526" y="300"/>
                </a:lnTo>
                <a:lnTo>
                  <a:pt x="5526" y="302"/>
                </a:lnTo>
                <a:lnTo>
                  <a:pt x="5527" y="276"/>
                </a:lnTo>
                <a:lnTo>
                  <a:pt x="5527" y="291"/>
                </a:lnTo>
                <a:lnTo>
                  <a:pt x="5527" y="270"/>
                </a:lnTo>
                <a:lnTo>
                  <a:pt x="5528" y="289"/>
                </a:lnTo>
                <a:lnTo>
                  <a:pt x="5528" y="295"/>
                </a:lnTo>
                <a:lnTo>
                  <a:pt x="5528" y="303"/>
                </a:lnTo>
                <a:lnTo>
                  <a:pt x="5528" y="315"/>
                </a:lnTo>
                <a:lnTo>
                  <a:pt x="5529" y="291"/>
                </a:lnTo>
                <a:lnTo>
                  <a:pt x="5529" y="262"/>
                </a:lnTo>
                <a:lnTo>
                  <a:pt x="5529" y="273"/>
                </a:lnTo>
                <a:lnTo>
                  <a:pt x="5530" y="241"/>
                </a:lnTo>
                <a:lnTo>
                  <a:pt x="5530" y="247"/>
                </a:lnTo>
                <a:lnTo>
                  <a:pt x="5530" y="252"/>
                </a:lnTo>
                <a:lnTo>
                  <a:pt x="5531" y="257"/>
                </a:lnTo>
                <a:lnTo>
                  <a:pt x="5531" y="262"/>
                </a:lnTo>
                <a:lnTo>
                  <a:pt x="5531" y="252"/>
                </a:lnTo>
                <a:lnTo>
                  <a:pt x="5532" y="229"/>
                </a:lnTo>
                <a:lnTo>
                  <a:pt x="5532" y="230"/>
                </a:lnTo>
                <a:lnTo>
                  <a:pt x="5532" y="231"/>
                </a:lnTo>
                <a:lnTo>
                  <a:pt x="5532" y="219"/>
                </a:lnTo>
                <a:lnTo>
                  <a:pt x="5533" y="218"/>
                </a:lnTo>
                <a:lnTo>
                  <a:pt x="5533" y="249"/>
                </a:lnTo>
                <a:lnTo>
                  <a:pt x="5533" y="250"/>
                </a:lnTo>
                <a:lnTo>
                  <a:pt x="5534" y="260"/>
                </a:lnTo>
                <a:lnTo>
                  <a:pt x="5534" y="282"/>
                </a:lnTo>
                <a:lnTo>
                  <a:pt x="5534" y="276"/>
                </a:lnTo>
                <a:lnTo>
                  <a:pt x="5535" y="250"/>
                </a:lnTo>
                <a:lnTo>
                  <a:pt x="5535" y="260"/>
                </a:lnTo>
                <a:lnTo>
                  <a:pt x="5535" y="283"/>
                </a:lnTo>
                <a:lnTo>
                  <a:pt x="5536" y="311"/>
                </a:lnTo>
                <a:lnTo>
                  <a:pt x="5536" y="282"/>
                </a:lnTo>
                <a:lnTo>
                  <a:pt x="5536" y="290"/>
                </a:lnTo>
                <a:lnTo>
                  <a:pt x="5536" y="271"/>
                </a:lnTo>
                <a:lnTo>
                  <a:pt x="5537" y="243"/>
                </a:lnTo>
                <a:lnTo>
                  <a:pt x="5537" y="289"/>
                </a:lnTo>
                <a:lnTo>
                  <a:pt x="5538" y="275"/>
                </a:lnTo>
                <a:lnTo>
                  <a:pt x="5538" y="266"/>
                </a:lnTo>
                <a:lnTo>
                  <a:pt x="5538" y="268"/>
                </a:lnTo>
                <a:lnTo>
                  <a:pt x="5538" y="250"/>
                </a:lnTo>
                <a:lnTo>
                  <a:pt x="5539" y="269"/>
                </a:lnTo>
                <a:lnTo>
                  <a:pt x="5539" y="286"/>
                </a:lnTo>
                <a:lnTo>
                  <a:pt x="5539" y="272"/>
                </a:lnTo>
                <a:lnTo>
                  <a:pt x="5539" y="271"/>
                </a:lnTo>
                <a:lnTo>
                  <a:pt x="5540" y="266"/>
                </a:lnTo>
                <a:lnTo>
                  <a:pt x="5540" y="275"/>
                </a:lnTo>
                <a:lnTo>
                  <a:pt x="5540" y="256"/>
                </a:lnTo>
                <a:lnTo>
                  <a:pt x="5541" y="258"/>
                </a:lnTo>
                <a:lnTo>
                  <a:pt x="5541" y="279"/>
                </a:lnTo>
                <a:lnTo>
                  <a:pt x="5541" y="294"/>
                </a:lnTo>
                <a:lnTo>
                  <a:pt x="5542" y="297"/>
                </a:lnTo>
                <a:lnTo>
                  <a:pt x="5542" y="269"/>
                </a:lnTo>
                <a:lnTo>
                  <a:pt x="5542" y="269"/>
                </a:lnTo>
                <a:lnTo>
                  <a:pt x="5543" y="289"/>
                </a:lnTo>
                <a:lnTo>
                  <a:pt x="5543" y="262"/>
                </a:lnTo>
                <a:lnTo>
                  <a:pt x="5543" y="273"/>
                </a:lnTo>
                <a:lnTo>
                  <a:pt x="5543" y="270"/>
                </a:lnTo>
                <a:lnTo>
                  <a:pt x="5544" y="273"/>
                </a:lnTo>
                <a:lnTo>
                  <a:pt x="5544" y="268"/>
                </a:lnTo>
                <a:lnTo>
                  <a:pt x="5545" y="284"/>
                </a:lnTo>
                <a:lnTo>
                  <a:pt x="5545" y="262"/>
                </a:lnTo>
                <a:lnTo>
                  <a:pt x="5545" y="252"/>
                </a:lnTo>
                <a:lnTo>
                  <a:pt x="5545" y="251"/>
                </a:lnTo>
                <a:lnTo>
                  <a:pt x="5546" y="225"/>
                </a:lnTo>
                <a:lnTo>
                  <a:pt x="5546" y="257"/>
                </a:lnTo>
                <a:lnTo>
                  <a:pt x="5546" y="246"/>
                </a:lnTo>
                <a:lnTo>
                  <a:pt x="5547" y="241"/>
                </a:lnTo>
                <a:lnTo>
                  <a:pt x="5547" y="237"/>
                </a:lnTo>
                <a:lnTo>
                  <a:pt x="5547" y="259"/>
                </a:lnTo>
                <a:lnTo>
                  <a:pt x="5547" y="256"/>
                </a:lnTo>
                <a:lnTo>
                  <a:pt x="5548" y="269"/>
                </a:lnTo>
                <a:lnTo>
                  <a:pt x="5548" y="262"/>
                </a:lnTo>
                <a:lnTo>
                  <a:pt x="5549" y="254"/>
                </a:lnTo>
                <a:lnTo>
                  <a:pt x="5549" y="276"/>
                </a:lnTo>
                <a:lnTo>
                  <a:pt x="5549" y="260"/>
                </a:lnTo>
                <a:lnTo>
                  <a:pt x="5549" y="257"/>
                </a:lnTo>
                <a:lnTo>
                  <a:pt x="5550" y="240"/>
                </a:lnTo>
                <a:lnTo>
                  <a:pt x="5550" y="257"/>
                </a:lnTo>
                <a:lnTo>
                  <a:pt x="5550" y="267"/>
                </a:lnTo>
                <a:lnTo>
                  <a:pt x="5551" y="274"/>
                </a:lnTo>
                <a:lnTo>
                  <a:pt x="5551" y="276"/>
                </a:lnTo>
                <a:lnTo>
                  <a:pt x="5551" y="267"/>
                </a:lnTo>
                <a:lnTo>
                  <a:pt x="5551" y="271"/>
                </a:lnTo>
                <a:lnTo>
                  <a:pt x="5552" y="271"/>
                </a:lnTo>
                <a:lnTo>
                  <a:pt x="5552" y="268"/>
                </a:lnTo>
                <a:lnTo>
                  <a:pt x="5553" y="275"/>
                </a:lnTo>
                <a:lnTo>
                  <a:pt x="5553" y="268"/>
                </a:lnTo>
                <a:lnTo>
                  <a:pt x="5553" y="253"/>
                </a:lnTo>
                <a:lnTo>
                  <a:pt x="5553" y="265"/>
                </a:lnTo>
                <a:lnTo>
                  <a:pt x="5554" y="270"/>
                </a:lnTo>
                <a:lnTo>
                  <a:pt x="5554" y="285"/>
                </a:lnTo>
                <a:lnTo>
                  <a:pt x="5554" y="299"/>
                </a:lnTo>
                <a:lnTo>
                  <a:pt x="5554" y="290"/>
                </a:lnTo>
                <a:lnTo>
                  <a:pt x="5555" y="301"/>
                </a:lnTo>
                <a:lnTo>
                  <a:pt x="5555" y="285"/>
                </a:lnTo>
                <a:lnTo>
                  <a:pt x="5556" y="296"/>
                </a:lnTo>
                <a:lnTo>
                  <a:pt x="5556" y="290"/>
                </a:lnTo>
                <a:lnTo>
                  <a:pt x="5556" y="277"/>
                </a:lnTo>
                <a:lnTo>
                  <a:pt x="5556" y="299"/>
                </a:lnTo>
                <a:lnTo>
                  <a:pt x="5557" y="295"/>
                </a:lnTo>
                <a:lnTo>
                  <a:pt x="5557" y="269"/>
                </a:lnTo>
                <a:lnTo>
                  <a:pt x="5557" y="258"/>
                </a:lnTo>
                <a:lnTo>
                  <a:pt x="5558" y="295"/>
                </a:lnTo>
                <a:lnTo>
                  <a:pt x="5558" y="263"/>
                </a:lnTo>
                <a:lnTo>
                  <a:pt x="5558" y="247"/>
                </a:lnTo>
                <a:lnTo>
                  <a:pt x="5558" y="272"/>
                </a:lnTo>
                <a:lnTo>
                  <a:pt x="5559" y="287"/>
                </a:lnTo>
                <a:lnTo>
                  <a:pt x="5559" y="284"/>
                </a:lnTo>
                <a:lnTo>
                  <a:pt x="5560" y="282"/>
                </a:lnTo>
                <a:lnTo>
                  <a:pt x="5560" y="298"/>
                </a:lnTo>
                <a:lnTo>
                  <a:pt x="5560" y="265"/>
                </a:lnTo>
                <a:lnTo>
                  <a:pt x="5560" y="262"/>
                </a:lnTo>
                <a:lnTo>
                  <a:pt x="5561" y="280"/>
                </a:lnTo>
                <a:lnTo>
                  <a:pt x="5561" y="284"/>
                </a:lnTo>
                <a:lnTo>
                  <a:pt x="5561" y="272"/>
                </a:lnTo>
                <a:lnTo>
                  <a:pt x="5562" y="251"/>
                </a:lnTo>
                <a:lnTo>
                  <a:pt x="5562" y="238"/>
                </a:lnTo>
                <a:lnTo>
                  <a:pt x="5562" y="247"/>
                </a:lnTo>
                <a:lnTo>
                  <a:pt x="5562" y="248"/>
                </a:lnTo>
                <a:lnTo>
                  <a:pt x="5563" y="249"/>
                </a:lnTo>
                <a:lnTo>
                  <a:pt x="5563" y="264"/>
                </a:lnTo>
                <a:lnTo>
                  <a:pt x="5564" y="266"/>
                </a:lnTo>
                <a:lnTo>
                  <a:pt x="5564" y="263"/>
                </a:lnTo>
                <a:lnTo>
                  <a:pt x="5564" y="259"/>
                </a:lnTo>
                <a:lnTo>
                  <a:pt x="5564" y="247"/>
                </a:lnTo>
                <a:lnTo>
                  <a:pt x="5565" y="241"/>
                </a:lnTo>
                <a:lnTo>
                  <a:pt x="5565" y="258"/>
                </a:lnTo>
                <a:lnTo>
                  <a:pt x="5565" y="279"/>
                </a:lnTo>
                <a:lnTo>
                  <a:pt x="5565" y="266"/>
                </a:lnTo>
                <a:lnTo>
                  <a:pt x="5566" y="240"/>
                </a:lnTo>
                <a:lnTo>
                  <a:pt x="5566" y="273"/>
                </a:lnTo>
                <a:lnTo>
                  <a:pt x="5567" y="293"/>
                </a:lnTo>
                <a:lnTo>
                  <a:pt x="5567" y="292"/>
                </a:lnTo>
                <a:lnTo>
                  <a:pt x="5567" y="282"/>
                </a:lnTo>
                <a:lnTo>
                  <a:pt x="5567" y="274"/>
                </a:lnTo>
                <a:lnTo>
                  <a:pt x="5568" y="266"/>
                </a:lnTo>
                <a:lnTo>
                  <a:pt x="5568" y="257"/>
                </a:lnTo>
                <a:lnTo>
                  <a:pt x="5568" y="252"/>
                </a:lnTo>
                <a:lnTo>
                  <a:pt x="5569" y="299"/>
                </a:lnTo>
                <a:lnTo>
                  <a:pt x="5569" y="287"/>
                </a:lnTo>
                <a:lnTo>
                  <a:pt x="5569" y="263"/>
                </a:lnTo>
                <a:lnTo>
                  <a:pt x="5569" y="238"/>
                </a:lnTo>
                <a:lnTo>
                  <a:pt x="5570" y="253"/>
                </a:lnTo>
                <a:lnTo>
                  <a:pt x="5570" y="230"/>
                </a:lnTo>
                <a:lnTo>
                  <a:pt x="5571" y="230"/>
                </a:lnTo>
                <a:lnTo>
                  <a:pt x="5571" y="267"/>
                </a:lnTo>
                <a:lnTo>
                  <a:pt x="5571" y="262"/>
                </a:lnTo>
                <a:lnTo>
                  <a:pt x="5571" y="257"/>
                </a:lnTo>
                <a:lnTo>
                  <a:pt x="5572" y="269"/>
                </a:lnTo>
                <a:lnTo>
                  <a:pt x="5572" y="287"/>
                </a:lnTo>
                <a:lnTo>
                  <a:pt x="5572" y="271"/>
                </a:lnTo>
                <a:lnTo>
                  <a:pt x="5573" y="262"/>
                </a:lnTo>
                <a:lnTo>
                  <a:pt x="5573" y="258"/>
                </a:lnTo>
                <a:lnTo>
                  <a:pt x="5573" y="284"/>
                </a:lnTo>
                <a:lnTo>
                  <a:pt x="5573" y="309"/>
                </a:lnTo>
                <a:lnTo>
                  <a:pt x="5574" y="280"/>
                </a:lnTo>
                <a:lnTo>
                  <a:pt x="5574" y="269"/>
                </a:lnTo>
                <a:lnTo>
                  <a:pt x="5575" y="269"/>
                </a:lnTo>
                <a:lnTo>
                  <a:pt x="5575" y="263"/>
                </a:lnTo>
                <a:lnTo>
                  <a:pt x="5575" y="269"/>
                </a:lnTo>
                <a:lnTo>
                  <a:pt x="5575" y="272"/>
                </a:lnTo>
                <a:lnTo>
                  <a:pt x="5576" y="282"/>
                </a:lnTo>
                <a:lnTo>
                  <a:pt x="5576" y="250"/>
                </a:lnTo>
                <a:lnTo>
                  <a:pt x="5576" y="255"/>
                </a:lnTo>
                <a:lnTo>
                  <a:pt x="5577" y="246"/>
                </a:lnTo>
                <a:lnTo>
                  <a:pt x="5577" y="249"/>
                </a:lnTo>
                <a:lnTo>
                  <a:pt x="5577" y="259"/>
                </a:lnTo>
                <a:lnTo>
                  <a:pt x="5578" y="277"/>
                </a:lnTo>
                <a:lnTo>
                  <a:pt x="5578" y="309"/>
                </a:lnTo>
                <a:lnTo>
                  <a:pt x="5578" y="286"/>
                </a:lnTo>
                <a:lnTo>
                  <a:pt x="5579" y="261"/>
                </a:lnTo>
                <a:lnTo>
                  <a:pt x="5579" y="284"/>
                </a:lnTo>
                <a:lnTo>
                  <a:pt x="5579" y="301"/>
                </a:lnTo>
                <a:lnTo>
                  <a:pt x="5579" y="286"/>
                </a:lnTo>
                <a:lnTo>
                  <a:pt x="5580" y="256"/>
                </a:lnTo>
                <a:lnTo>
                  <a:pt x="5580" y="243"/>
                </a:lnTo>
                <a:lnTo>
                  <a:pt x="5580" y="269"/>
                </a:lnTo>
                <a:lnTo>
                  <a:pt x="5580" y="266"/>
                </a:lnTo>
                <a:lnTo>
                  <a:pt x="5581" y="293"/>
                </a:lnTo>
                <a:lnTo>
                  <a:pt x="5581" y="274"/>
                </a:lnTo>
                <a:lnTo>
                  <a:pt x="5582" y="291"/>
                </a:lnTo>
                <a:lnTo>
                  <a:pt x="5582" y="257"/>
                </a:lnTo>
                <a:lnTo>
                  <a:pt x="5582" y="261"/>
                </a:lnTo>
                <a:lnTo>
                  <a:pt x="5582" y="304"/>
                </a:lnTo>
                <a:lnTo>
                  <a:pt x="5583" y="289"/>
                </a:lnTo>
                <a:lnTo>
                  <a:pt x="5583" y="298"/>
                </a:lnTo>
                <a:lnTo>
                  <a:pt x="5583" y="292"/>
                </a:lnTo>
                <a:lnTo>
                  <a:pt x="5584" y="294"/>
                </a:lnTo>
                <a:lnTo>
                  <a:pt x="5584" y="274"/>
                </a:lnTo>
                <a:lnTo>
                  <a:pt x="5584" y="262"/>
                </a:lnTo>
                <a:lnTo>
                  <a:pt x="5584" y="241"/>
                </a:lnTo>
                <a:lnTo>
                  <a:pt x="5585" y="252"/>
                </a:lnTo>
                <a:lnTo>
                  <a:pt x="5585" y="266"/>
                </a:lnTo>
                <a:lnTo>
                  <a:pt x="5586" y="276"/>
                </a:lnTo>
                <a:lnTo>
                  <a:pt x="5586" y="272"/>
                </a:lnTo>
                <a:lnTo>
                  <a:pt x="5586" y="280"/>
                </a:lnTo>
                <a:lnTo>
                  <a:pt x="5586" y="276"/>
                </a:lnTo>
                <a:lnTo>
                  <a:pt x="5587" y="277"/>
                </a:lnTo>
                <a:lnTo>
                  <a:pt x="5587" y="244"/>
                </a:lnTo>
                <a:lnTo>
                  <a:pt x="5587" y="254"/>
                </a:lnTo>
                <a:lnTo>
                  <a:pt x="5588" y="276"/>
                </a:lnTo>
                <a:lnTo>
                  <a:pt x="5588" y="277"/>
                </a:lnTo>
                <a:lnTo>
                  <a:pt x="5588" y="266"/>
                </a:lnTo>
                <a:lnTo>
                  <a:pt x="5589" y="264"/>
                </a:lnTo>
                <a:lnTo>
                  <a:pt x="5589" y="257"/>
                </a:lnTo>
                <a:lnTo>
                  <a:pt x="5589" y="260"/>
                </a:lnTo>
                <a:lnTo>
                  <a:pt x="5590" y="261"/>
                </a:lnTo>
                <a:lnTo>
                  <a:pt x="5590" y="268"/>
                </a:lnTo>
                <a:lnTo>
                  <a:pt x="5590" y="278"/>
                </a:lnTo>
                <a:lnTo>
                  <a:pt x="5590" y="293"/>
                </a:lnTo>
                <a:lnTo>
                  <a:pt x="5591" y="294"/>
                </a:lnTo>
                <a:lnTo>
                  <a:pt x="5591" y="304"/>
                </a:lnTo>
                <a:lnTo>
                  <a:pt x="5591" y="273"/>
                </a:lnTo>
                <a:lnTo>
                  <a:pt x="5592" y="267"/>
                </a:lnTo>
                <a:lnTo>
                  <a:pt x="5592" y="256"/>
                </a:lnTo>
                <a:lnTo>
                  <a:pt x="5592" y="252"/>
                </a:lnTo>
                <a:lnTo>
                  <a:pt x="5593" y="247"/>
                </a:lnTo>
                <a:lnTo>
                  <a:pt x="5593" y="270"/>
                </a:lnTo>
                <a:lnTo>
                  <a:pt x="5593" y="284"/>
                </a:lnTo>
                <a:lnTo>
                  <a:pt x="5594" y="302"/>
                </a:lnTo>
                <a:lnTo>
                  <a:pt x="5594" y="284"/>
                </a:lnTo>
                <a:lnTo>
                  <a:pt x="5594" y="298"/>
                </a:lnTo>
                <a:lnTo>
                  <a:pt x="5594" y="305"/>
                </a:lnTo>
                <a:lnTo>
                  <a:pt x="5595" y="303"/>
                </a:lnTo>
                <a:lnTo>
                  <a:pt x="5595" y="294"/>
                </a:lnTo>
                <a:lnTo>
                  <a:pt x="5595" y="297"/>
                </a:lnTo>
                <a:lnTo>
                  <a:pt x="5595" y="313"/>
                </a:lnTo>
                <a:lnTo>
                  <a:pt x="5596" y="306"/>
                </a:lnTo>
                <a:lnTo>
                  <a:pt x="5596" y="300"/>
                </a:lnTo>
                <a:lnTo>
                  <a:pt x="5597" y="301"/>
                </a:lnTo>
                <a:lnTo>
                  <a:pt x="5597" y="301"/>
                </a:lnTo>
                <a:lnTo>
                  <a:pt x="5597" y="280"/>
                </a:lnTo>
                <a:lnTo>
                  <a:pt x="5597" y="293"/>
                </a:lnTo>
                <a:lnTo>
                  <a:pt x="5598" y="291"/>
                </a:lnTo>
                <a:lnTo>
                  <a:pt x="5598" y="292"/>
                </a:lnTo>
                <a:lnTo>
                  <a:pt x="5598" y="292"/>
                </a:lnTo>
                <a:lnTo>
                  <a:pt x="5599" y="283"/>
                </a:lnTo>
                <a:lnTo>
                  <a:pt x="5599" y="265"/>
                </a:lnTo>
                <a:lnTo>
                  <a:pt x="5599" y="263"/>
                </a:lnTo>
                <a:lnTo>
                  <a:pt x="5600" y="261"/>
                </a:lnTo>
                <a:lnTo>
                  <a:pt x="5600" y="280"/>
                </a:lnTo>
                <a:lnTo>
                  <a:pt x="5600" y="225"/>
                </a:lnTo>
                <a:lnTo>
                  <a:pt x="5601" y="220"/>
                </a:lnTo>
                <a:lnTo>
                  <a:pt x="5601" y="238"/>
                </a:lnTo>
                <a:lnTo>
                  <a:pt x="5601" y="234"/>
                </a:lnTo>
                <a:lnTo>
                  <a:pt x="5601" y="238"/>
                </a:lnTo>
                <a:lnTo>
                  <a:pt x="5602" y="235"/>
                </a:lnTo>
                <a:lnTo>
                  <a:pt x="5602" y="252"/>
                </a:lnTo>
                <a:lnTo>
                  <a:pt x="5602" y="245"/>
                </a:lnTo>
                <a:lnTo>
                  <a:pt x="5603" y="228"/>
                </a:lnTo>
                <a:lnTo>
                  <a:pt x="5603" y="250"/>
                </a:lnTo>
                <a:lnTo>
                  <a:pt x="5603" y="250"/>
                </a:lnTo>
                <a:lnTo>
                  <a:pt x="5604" y="232"/>
                </a:lnTo>
                <a:lnTo>
                  <a:pt x="5604" y="223"/>
                </a:lnTo>
                <a:lnTo>
                  <a:pt x="5604" y="246"/>
                </a:lnTo>
                <a:lnTo>
                  <a:pt x="5605" y="234"/>
                </a:lnTo>
                <a:lnTo>
                  <a:pt x="5605" y="223"/>
                </a:lnTo>
                <a:lnTo>
                  <a:pt x="5605" y="234"/>
                </a:lnTo>
                <a:lnTo>
                  <a:pt x="5605" y="213"/>
                </a:lnTo>
                <a:lnTo>
                  <a:pt x="5606" y="232"/>
                </a:lnTo>
                <a:lnTo>
                  <a:pt x="5606" y="236"/>
                </a:lnTo>
                <a:lnTo>
                  <a:pt x="5606" y="222"/>
                </a:lnTo>
                <a:lnTo>
                  <a:pt x="5606" y="255"/>
                </a:lnTo>
                <a:lnTo>
                  <a:pt x="5607" y="262"/>
                </a:lnTo>
                <a:lnTo>
                  <a:pt x="5607" y="231"/>
                </a:lnTo>
                <a:lnTo>
                  <a:pt x="5608" y="240"/>
                </a:lnTo>
                <a:lnTo>
                  <a:pt x="5608" y="248"/>
                </a:lnTo>
                <a:lnTo>
                  <a:pt x="5608" y="224"/>
                </a:lnTo>
                <a:lnTo>
                  <a:pt x="5608" y="215"/>
                </a:lnTo>
                <a:lnTo>
                  <a:pt x="5609" y="251"/>
                </a:lnTo>
                <a:lnTo>
                  <a:pt x="5609" y="253"/>
                </a:lnTo>
                <a:lnTo>
                  <a:pt x="5609" y="234"/>
                </a:lnTo>
                <a:lnTo>
                  <a:pt x="5610" y="222"/>
                </a:lnTo>
                <a:lnTo>
                  <a:pt x="5610" y="226"/>
                </a:lnTo>
                <a:lnTo>
                  <a:pt x="5611" y="240"/>
                </a:lnTo>
                <a:lnTo>
                  <a:pt x="5611" y="254"/>
                </a:lnTo>
                <a:lnTo>
                  <a:pt x="5611" y="252"/>
                </a:lnTo>
                <a:lnTo>
                  <a:pt x="5611" y="225"/>
                </a:lnTo>
                <a:lnTo>
                  <a:pt x="5612" y="231"/>
                </a:lnTo>
                <a:lnTo>
                  <a:pt x="5612" y="246"/>
                </a:lnTo>
                <a:lnTo>
                  <a:pt x="5612" y="244"/>
                </a:lnTo>
                <a:lnTo>
                  <a:pt x="5612" y="256"/>
                </a:lnTo>
                <a:lnTo>
                  <a:pt x="5613" y="230"/>
                </a:lnTo>
                <a:lnTo>
                  <a:pt x="5613" y="226"/>
                </a:lnTo>
                <a:lnTo>
                  <a:pt x="5613" y="228"/>
                </a:lnTo>
                <a:lnTo>
                  <a:pt x="5614" y="242"/>
                </a:lnTo>
                <a:lnTo>
                  <a:pt x="5614" y="234"/>
                </a:lnTo>
                <a:lnTo>
                  <a:pt x="5614" y="236"/>
                </a:lnTo>
                <a:lnTo>
                  <a:pt x="5615" y="220"/>
                </a:lnTo>
                <a:lnTo>
                  <a:pt x="5615" y="230"/>
                </a:lnTo>
                <a:lnTo>
                  <a:pt x="5615" y="212"/>
                </a:lnTo>
                <a:lnTo>
                  <a:pt x="5616" y="223"/>
                </a:lnTo>
                <a:lnTo>
                  <a:pt x="5616" y="234"/>
                </a:lnTo>
                <a:lnTo>
                  <a:pt x="5616" y="274"/>
                </a:lnTo>
                <a:lnTo>
                  <a:pt x="5616" y="289"/>
                </a:lnTo>
                <a:lnTo>
                  <a:pt x="5617" y="251"/>
                </a:lnTo>
                <a:lnTo>
                  <a:pt x="5617" y="245"/>
                </a:lnTo>
                <a:lnTo>
                  <a:pt x="5618" y="254"/>
                </a:lnTo>
                <a:lnTo>
                  <a:pt x="5618" y="285"/>
                </a:lnTo>
                <a:lnTo>
                  <a:pt x="5618" y="256"/>
                </a:lnTo>
                <a:lnTo>
                  <a:pt x="5618" y="266"/>
                </a:lnTo>
                <a:lnTo>
                  <a:pt x="5619" y="266"/>
                </a:lnTo>
                <a:lnTo>
                  <a:pt x="5619" y="250"/>
                </a:lnTo>
                <a:lnTo>
                  <a:pt x="5619" y="260"/>
                </a:lnTo>
                <a:lnTo>
                  <a:pt x="5620" y="263"/>
                </a:lnTo>
                <a:lnTo>
                  <a:pt x="5620" y="268"/>
                </a:lnTo>
                <a:lnTo>
                  <a:pt x="5620" y="284"/>
                </a:lnTo>
                <a:lnTo>
                  <a:pt x="5620" y="283"/>
                </a:lnTo>
                <a:lnTo>
                  <a:pt x="5621" y="253"/>
                </a:lnTo>
                <a:lnTo>
                  <a:pt x="5621" y="255"/>
                </a:lnTo>
                <a:lnTo>
                  <a:pt x="5622" y="250"/>
                </a:lnTo>
                <a:lnTo>
                  <a:pt x="5622" y="259"/>
                </a:lnTo>
                <a:lnTo>
                  <a:pt x="5622" y="265"/>
                </a:lnTo>
                <a:lnTo>
                  <a:pt x="5622" y="252"/>
                </a:lnTo>
                <a:lnTo>
                  <a:pt x="5623" y="237"/>
                </a:lnTo>
                <a:lnTo>
                  <a:pt x="5623" y="238"/>
                </a:lnTo>
                <a:lnTo>
                  <a:pt x="5623" y="214"/>
                </a:lnTo>
                <a:lnTo>
                  <a:pt x="5623" y="241"/>
                </a:lnTo>
                <a:lnTo>
                  <a:pt x="5624" y="241"/>
                </a:lnTo>
                <a:lnTo>
                  <a:pt x="5624" y="256"/>
                </a:lnTo>
                <a:lnTo>
                  <a:pt x="5624" y="270"/>
                </a:lnTo>
                <a:lnTo>
                  <a:pt x="5625" y="260"/>
                </a:lnTo>
                <a:lnTo>
                  <a:pt x="5625" y="278"/>
                </a:lnTo>
                <a:lnTo>
                  <a:pt x="5625" y="258"/>
                </a:lnTo>
                <a:lnTo>
                  <a:pt x="5626" y="228"/>
                </a:lnTo>
                <a:lnTo>
                  <a:pt x="5626" y="236"/>
                </a:lnTo>
                <a:lnTo>
                  <a:pt x="5626" y="223"/>
                </a:lnTo>
                <a:lnTo>
                  <a:pt x="5627" y="232"/>
                </a:lnTo>
                <a:lnTo>
                  <a:pt x="5627" y="236"/>
                </a:lnTo>
                <a:lnTo>
                  <a:pt x="5627" y="237"/>
                </a:lnTo>
                <a:lnTo>
                  <a:pt x="5627" y="238"/>
                </a:lnTo>
                <a:lnTo>
                  <a:pt x="5628" y="234"/>
                </a:lnTo>
                <a:lnTo>
                  <a:pt x="5628" y="222"/>
                </a:lnTo>
                <a:lnTo>
                  <a:pt x="5629" y="208"/>
                </a:lnTo>
                <a:lnTo>
                  <a:pt x="5629" y="216"/>
                </a:lnTo>
                <a:lnTo>
                  <a:pt x="5629" y="211"/>
                </a:lnTo>
                <a:lnTo>
                  <a:pt x="5629" y="224"/>
                </a:lnTo>
                <a:lnTo>
                  <a:pt x="5630" y="222"/>
                </a:lnTo>
                <a:lnTo>
                  <a:pt x="5630" y="241"/>
                </a:lnTo>
                <a:lnTo>
                  <a:pt x="5630" y="262"/>
                </a:lnTo>
                <a:lnTo>
                  <a:pt x="5631" y="241"/>
                </a:lnTo>
                <a:lnTo>
                  <a:pt x="5631" y="252"/>
                </a:lnTo>
                <a:lnTo>
                  <a:pt x="5631" y="307"/>
                </a:lnTo>
                <a:lnTo>
                  <a:pt x="5631" y="350"/>
                </a:lnTo>
                <a:lnTo>
                  <a:pt x="5632" y="333"/>
                </a:lnTo>
                <a:lnTo>
                  <a:pt x="5632" y="324"/>
                </a:lnTo>
                <a:lnTo>
                  <a:pt x="5633" y="282"/>
                </a:lnTo>
                <a:lnTo>
                  <a:pt x="5633" y="273"/>
                </a:lnTo>
                <a:lnTo>
                  <a:pt x="5633" y="231"/>
                </a:lnTo>
                <a:lnTo>
                  <a:pt x="5633" y="217"/>
                </a:lnTo>
                <a:lnTo>
                  <a:pt x="5634" y="218"/>
                </a:lnTo>
                <a:lnTo>
                  <a:pt x="5634" y="264"/>
                </a:lnTo>
                <a:lnTo>
                  <a:pt x="5634" y="264"/>
                </a:lnTo>
                <a:lnTo>
                  <a:pt x="5635" y="261"/>
                </a:lnTo>
                <a:lnTo>
                  <a:pt x="5635" y="263"/>
                </a:lnTo>
                <a:lnTo>
                  <a:pt x="5635" y="234"/>
                </a:lnTo>
                <a:lnTo>
                  <a:pt x="5635" y="238"/>
                </a:lnTo>
                <a:lnTo>
                  <a:pt x="5636" y="246"/>
                </a:lnTo>
                <a:lnTo>
                  <a:pt x="5636" y="264"/>
                </a:lnTo>
                <a:lnTo>
                  <a:pt x="5637" y="265"/>
                </a:lnTo>
                <a:lnTo>
                  <a:pt x="5637" y="272"/>
                </a:lnTo>
                <a:lnTo>
                  <a:pt x="5637" y="289"/>
                </a:lnTo>
                <a:lnTo>
                  <a:pt x="5637" y="284"/>
                </a:lnTo>
                <a:lnTo>
                  <a:pt x="5638" y="278"/>
                </a:lnTo>
                <a:lnTo>
                  <a:pt x="5638" y="298"/>
                </a:lnTo>
                <a:lnTo>
                  <a:pt x="5638" y="285"/>
                </a:lnTo>
                <a:lnTo>
                  <a:pt x="5638" y="269"/>
                </a:lnTo>
                <a:lnTo>
                  <a:pt x="5639" y="283"/>
                </a:lnTo>
                <a:lnTo>
                  <a:pt x="5639" y="280"/>
                </a:lnTo>
                <a:lnTo>
                  <a:pt x="5640" y="280"/>
                </a:lnTo>
                <a:lnTo>
                  <a:pt x="5640" y="272"/>
                </a:lnTo>
                <a:lnTo>
                  <a:pt x="5640" y="265"/>
                </a:lnTo>
                <a:lnTo>
                  <a:pt x="5640" y="274"/>
                </a:lnTo>
                <a:lnTo>
                  <a:pt x="5641" y="283"/>
                </a:lnTo>
                <a:lnTo>
                  <a:pt x="5641" y="309"/>
                </a:lnTo>
                <a:lnTo>
                  <a:pt x="5641" y="296"/>
                </a:lnTo>
                <a:lnTo>
                  <a:pt x="5642" y="289"/>
                </a:lnTo>
                <a:lnTo>
                  <a:pt x="5642" y="272"/>
                </a:lnTo>
                <a:lnTo>
                  <a:pt x="5642" y="271"/>
                </a:lnTo>
                <a:lnTo>
                  <a:pt x="5642" y="269"/>
                </a:lnTo>
                <a:lnTo>
                  <a:pt x="5643" y="290"/>
                </a:lnTo>
                <a:lnTo>
                  <a:pt x="5643" y="260"/>
                </a:lnTo>
                <a:lnTo>
                  <a:pt x="5644" y="277"/>
                </a:lnTo>
                <a:lnTo>
                  <a:pt x="5644" y="282"/>
                </a:lnTo>
                <a:lnTo>
                  <a:pt x="5644" y="285"/>
                </a:lnTo>
                <a:lnTo>
                  <a:pt x="5644" y="271"/>
                </a:lnTo>
                <a:lnTo>
                  <a:pt x="5645" y="271"/>
                </a:lnTo>
                <a:lnTo>
                  <a:pt x="5645" y="260"/>
                </a:lnTo>
                <a:lnTo>
                  <a:pt x="5645" y="274"/>
                </a:lnTo>
                <a:lnTo>
                  <a:pt x="5646" y="263"/>
                </a:lnTo>
                <a:lnTo>
                  <a:pt x="5646" y="282"/>
                </a:lnTo>
                <a:lnTo>
                  <a:pt x="5646" y="273"/>
                </a:lnTo>
                <a:lnTo>
                  <a:pt x="5646" y="263"/>
                </a:lnTo>
                <a:lnTo>
                  <a:pt x="5647" y="279"/>
                </a:lnTo>
                <a:lnTo>
                  <a:pt x="5647" y="262"/>
                </a:lnTo>
                <a:lnTo>
                  <a:pt x="5648" y="273"/>
                </a:lnTo>
                <a:lnTo>
                  <a:pt x="5648" y="283"/>
                </a:lnTo>
                <a:lnTo>
                  <a:pt x="5648" y="298"/>
                </a:lnTo>
                <a:lnTo>
                  <a:pt x="5648" y="287"/>
                </a:lnTo>
                <a:lnTo>
                  <a:pt x="5649" y="279"/>
                </a:lnTo>
                <a:lnTo>
                  <a:pt x="5649" y="271"/>
                </a:lnTo>
                <a:lnTo>
                  <a:pt x="5649" y="271"/>
                </a:lnTo>
                <a:lnTo>
                  <a:pt x="5649" y="270"/>
                </a:lnTo>
                <a:lnTo>
                  <a:pt x="5650" y="296"/>
                </a:lnTo>
                <a:lnTo>
                  <a:pt x="5650" y="277"/>
                </a:lnTo>
                <a:lnTo>
                  <a:pt x="5651" y="287"/>
                </a:lnTo>
                <a:lnTo>
                  <a:pt x="5651" y="294"/>
                </a:lnTo>
                <a:lnTo>
                  <a:pt x="5651" y="285"/>
                </a:lnTo>
                <a:lnTo>
                  <a:pt x="5652" y="297"/>
                </a:lnTo>
                <a:lnTo>
                  <a:pt x="5652" y="298"/>
                </a:lnTo>
                <a:lnTo>
                  <a:pt x="5652" y="289"/>
                </a:lnTo>
                <a:lnTo>
                  <a:pt x="5652" y="281"/>
                </a:lnTo>
                <a:lnTo>
                  <a:pt x="5653" y="278"/>
                </a:lnTo>
                <a:lnTo>
                  <a:pt x="5653" y="259"/>
                </a:lnTo>
                <a:lnTo>
                  <a:pt x="5653" y="260"/>
                </a:lnTo>
                <a:lnTo>
                  <a:pt x="5653" y="281"/>
                </a:lnTo>
                <a:lnTo>
                  <a:pt x="5654" y="277"/>
                </a:lnTo>
                <a:lnTo>
                  <a:pt x="5654" y="270"/>
                </a:lnTo>
                <a:lnTo>
                  <a:pt x="5655" y="256"/>
                </a:lnTo>
                <a:lnTo>
                  <a:pt x="5655" y="270"/>
                </a:lnTo>
                <a:lnTo>
                  <a:pt x="5655" y="266"/>
                </a:lnTo>
                <a:lnTo>
                  <a:pt x="5655" y="299"/>
                </a:lnTo>
                <a:lnTo>
                  <a:pt x="5656" y="274"/>
                </a:lnTo>
                <a:lnTo>
                  <a:pt x="5656" y="270"/>
                </a:lnTo>
                <a:lnTo>
                  <a:pt x="5656" y="261"/>
                </a:lnTo>
                <a:lnTo>
                  <a:pt x="5657" y="263"/>
                </a:lnTo>
                <a:lnTo>
                  <a:pt x="5657" y="217"/>
                </a:lnTo>
                <a:lnTo>
                  <a:pt x="5657" y="228"/>
                </a:lnTo>
                <a:lnTo>
                  <a:pt x="5657" y="225"/>
                </a:lnTo>
                <a:lnTo>
                  <a:pt x="5658" y="214"/>
                </a:lnTo>
                <a:lnTo>
                  <a:pt x="5658" y="226"/>
                </a:lnTo>
                <a:lnTo>
                  <a:pt x="5659" y="228"/>
                </a:lnTo>
                <a:lnTo>
                  <a:pt x="5659" y="253"/>
                </a:lnTo>
                <a:lnTo>
                  <a:pt x="5659" y="246"/>
                </a:lnTo>
                <a:lnTo>
                  <a:pt x="5659" y="252"/>
                </a:lnTo>
                <a:lnTo>
                  <a:pt x="5660" y="227"/>
                </a:lnTo>
                <a:lnTo>
                  <a:pt x="5660" y="225"/>
                </a:lnTo>
                <a:lnTo>
                  <a:pt x="5660" y="229"/>
                </a:lnTo>
                <a:lnTo>
                  <a:pt x="5661" y="219"/>
                </a:lnTo>
                <a:lnTo>
                  <a:pt x="5661" y="231"/>
                </a:lnTo>
                <a:lnTo>
                  <a:pt x="5661" y="223"/>
                </a:lnTo>
                <a:lnTo>
                  <a:pt x="5662" y="251"/>
                </a:lnTo>
                <a:lnTo>
                  <a:pt x="5662" y="246"/>
                </a:lnTo>
                <a:lnTo>
                  <a:pt x="5662" y="225"/>
                </a:lnTo>
                <a:lnTo>
                  <a:pt x="5663" y="212"/>
                </a:lnTo>
                <a:lnTo>
                  <a:pt x="5663" y="220"/>
                </a:lnTo>
                <a:lnTo>
                  <a:pt x="5663" y="227"/>
                </a:lnTo>
                <a:lnTo>
                  <a:pt x="5663" y="239"/>
                </a:lnTo>
                <a:lnTo>
                  <a:pt x="5664" y="224"/>
                </a:lnTo>
                <a:lnTo>
                  <a:pt x="5664" y="237"/>
                </a:lnTo>
                <a:lnTo>
                  <a:pt x="5664" y="242"/>
                </a:lnTo>
                <a:lnTo>
                  <a:pt x="5664" y="192"/>
                </a:lnTo>
                <a:lnTo>
                  <a:pt x="5665" y="200"/>
                </a:lnTo>
                <a:lnTo>
                  <a:pt x="5665" y="228"/>
                </a:lnTo>
                <a:lnTo>
                  <a:pt x="5666" y="236"/>
                </a:lnTo>
                <a:lnTo>
                  <a:pt x="5666" y="250"/>
                </a:lnTo>
                <a:lnTo>
                  <a:pt x="5666" y="234"/>
                </a:lnTo>
                <a:lnTo>
                  <a:pt x="5666" y="247"/>
                </a:lnTo>
                <a:lnTo>
                  <a:pt x="5667" y="230"/>
                </a:lnTo>
                <a:lnTo>
                  <a:pt x="5667" y="222"/>
                </a:lnTo>
                <a:lnTo>
                  <a:pt x="5667" y="204"/>
                </a:lnTo>
                <a:lnTo>
                  <a:pt x="5668" y="218"/>
                </a:lnTo>
                <a:lnTo>
                  <a:pt x="5668" y="208"/>
                </a:lnTo>
                <a:lnTo>
                  <a:pt x="5668" y="226"/>
                </a:lnTo>
                <a:lnTo>
                  <a:pt x="5668" y="241"/>
                </a:lnTo>
                <a:lnTo>
                  <a:pt x="5669" y="221"/>
                </a:lnTo>
                <a:lnTo>
                  <a:pt x="5669" y="230"/>
                </a:lnTo>
                <a:lnTo>
                  <a:pt x="5670" y="221"/>
                </a:lnTo>
                <a:lnTo>
                  <a:pt x="5670" y="226"/>
                </a:lnTo>
                <a:lnTo>
                  <a:pt x="5670" y="205"/>
                </a:lnTo>
                <a:lnTo>
                  <a:pt x="5670" y="213"/>
                </a:lnTo>
                <a:lnTo>
                  <a:pt x="5671" y="229"/>
                </a:lnTo>
                <a:lnTo>
                  <a:pt x="5671" y="229"/>
                </a:lnTo>
                <a:lnTo>
                  <a:pt x="5671" y="219"/>
                </a:lnTo>
                <a:lnTo>
                  <a:pt x="5672" y="224"/>
                </a:lnTo>
                <a:lnTo>
                  <a:pt x="5672" y="212"/>
                </a:lnTo>
                <a:lnTo>
                  <a:pt x="5672" y="234"/>
                </a:lnTo>
                <a:lnTo>
                  <a:pt x="5673" y="206"/>
                </a:lnTo>
                <a:lnTo>
                  <a:pt x="5673" y="232"/>
                </a:lnTo>
                <a:lnTo>
                  <a:pt x="5673" y="248"/>
                </a:lnTo>
                <a:lnTo>
                  <a:pt x="5674" y="266"/>
                </a:lnTo>
                <a:lnTo>
                  <a:pt x="5674" y="250"/>
                </a:lnTo>
                <a:lnTo>
                  <a:pt x="5674" y="218"/>
                </a:lnTo>
                <a:lnTo>
                  <a:pt x="5674" y="216"/>
                </a:lnTo>
                <a:lnTo>
                  <a:pt x="5675" y="236"/>
                </a:lnTo>
                <a:lnTo>
                  <a:pt x="5675" y="254"/>
                </a:lnTo>
                <a:lnTo>
                  <a:pt x="5675" y="231"/>
                </a:lnTo>
                <a:lnTo>
                  <a:pt x="5676" y="236"/>
                </a:lnTo>
                <a:lnTo>
                  <a:pt x="5676" y="243"/>
                </a:lnTo>
                <a:lnTo>
                  <a:pt x="5676" y="250"/>
                </a:lnTo>
                <a:lnTo>
                  <a:pt x="5677" y="228"/>
                </a:lnTo>
                <a:lnTo>
                  <a:pt x="5677" y="225"/>
                </a:lnTo>
                <a:lnTo>
                  <a:pt x="5677" y="234"/>
                </a:lnTo>
                <a:lnTo>
                  <a:pt x="5678" y="248"/>
                </a:lnTo>
                <a:lnTo>
                  <a:pt x="5678" y="233"/>
                </a:lnTo>
                <a:lnTo>
                  <a:pt x="5678" y="203"/>
                </a:lnTo>
                <a:lnTo>
                  <a:pt x="5678" y="221"/>
                </a:lnTo>
                <a:lnTo>
                  <a:pt x="5679" y="216"/>
                </a:lnTo>
                <a:lnTo>
                  <a:pt x="5679" y="232"/>
                </a:lnTo>
                <a:lnTo>
                  <a:pt x="5680" y="246"/>
                </a:lnTo>
                <a:lnTo>
                  <a:pt x="5680" y="232"/>
                </a:lnTo>
                <a:lnTo>
                  <a:pt x="5680" y="234"/>
                </a:lnTo>
                <a:lnTo>
                  <a:pt x="5680" y="238"/>
                </a:lnTo>
                <a:lnTo>
                  <a:pt x="5681" y="266"/>
                </a:lnTo>
                <a:lnTo>
                  <a:pt x="5681" y="246"/>
                </a:lnTo>
                <a:lnTo>
                  <a:pt x="5681" y="240"/>
                </a:lnTo>
                <a:lnTo>
                  <a:pt x="5681" y="253"/>
                </a:lnTo>
                <a:lnTo>
                  <a:pt x="5682" y="252"/>
                </a:lnTo>
                <a:lnTo>
                  <a:pt x="5682" y="266"/>
                </a:lnTo>
                <a:lnTo>
                  <a:pt x="5682" y="240"/>
                </a:lnTo>
                <a:lnTo>
                  <a:pt x="5683" y="262"/>
                </a:lnTo>
                <a:lnTo>
                  <a:pt x="5683" y="248"/>
                </a:lnTo>
                <a:lnTo>
                  <a:pt x="5683" y="249"/>
                </a:lnTo>
                <a:lnTo>
                  <a:pt x="5684" y="242"/>
                </a:lnTo>
                <a:lnTo>
                  <a:pt x="5684" y="258"/>
                </a:lnTo>
                <a:lnTo>
                  <a:pt x="5684" y="263"/>
                </a:lnTo>
                <a:lnTo>
                  <a:pt x="5685" y="256"/>
                </a:lnTo>
                <a:lnTo>
                  <a:pt x="5685" y="249"/>
                </a:lnTo>
                <a:lnTo>
                  <a:pt x="5685" y="245"/>
                </a:lnTo>
                <a:lnTo>
                  <a:pt x="5685" y="253"/>
                </a:lnTo>
                <a:lnTo>
                  <a:pt x="5686" y="252"/>
                </a:lnTo>
                <a:lnTo>
                  <a:pt x="5686" y="266"/>
                </a:lnTo>
                <a:lnTo>
                  <a:pt x="5686" y="250"/>
                </a:lnTo>
                <a:lnTo>
                  <a:pt x="5687" y="244"/>
                </a:lnTo>
                <a:lnTo>
                  <a:pt x="5687" y="262"/>
                </a:lnTo>
                <a:lnTo>
                  <a:pt x="5687" y="237"/>
                </a:lnTo>
                <a:lnTo>
                  <a:pt x="5688" y="250"/>
                </a:lnTo>
                <a:lnTo>
                  <a:pt x="5688" y="250"/>
                </a:lnTo>
                <a:lnTo>
                  <a:pt x="5688" y="266"/>
                </a:lnTo>
                <a:lnTo>
                  <a:pt x="5689" y="258"/>
                </a:lnTo>
                <a:lnTo>
                  <a:pt x="5689" y="277"/>
                </a:lnTo>
                <a:lnTo>
                  <a:pt x="5689" y="267"/>
                </a:lnTo>
                <a:lnTo>
                  <a:pt x="5689" y="268"/>
                </a:lnTo>
                <a:lnTo>
                  <a:pt x="5690" y="255"/>
                </a:lnTo>
                <a:lnTo>
                  <a:pt x="5690" y="254"/>
                </a:lnTo>
                <a:lnTo>
                  <a:pt x="5691" y="276"/>
                </a:lnTo>
                <a:lnTo>
                  <a:pt x="5691" y="277"/>
                </a:lnTo>
                <a:lnTo>
                  <a:pt x="5691" y="269"/>
                </a:lnTo>
                <a:lnTo>
                  <a:pt x="5691" y="275"/>
                </a:lnTo>
                <a:lnTo>
                  <a:pt x="5692" y="262"/>
                </a:lnTo>
                <a:lnTo>
                  <a:pt x="5692" y="245"/>
                </a:lnTo>
                <a:lnTo>
                  <a:pt x="5692" y="254"/>
                </a:lnTo>
                <a:lnTo>
                  <a:pt x="5693" y="261"/>
                </a:lnTo>
                <a:lnTo>
                  <a:pt x="5693" y="249"/>
                </a:lnTo>
                <a:lnTo>
                  <a:pt x="5693" y="247"/>
                </a:lnTo>
                <a:lnTo>
                  <a:pt x="5693" y="261"/>
                </a:lnTo>
                <a:lnTo>
                  <a:pt x="5694" y="290"/>
                </a:lnTo>
                <a:lnTo>
                  <a:pt x="5694" y="264"/>
                </a:lnTo>
                <a:lnTo>
                  <a:pt x="5695" y="243"/>
                </a:lnTo>
                <a:lnTo>
                  <a:pt x="5695" y="254"/>
                </a:lnTo>
                <a:lnTo>
                  <a:pt x="5695" y="263"/>
                </a:lnTo>
                <a:lnTo>
                  <a:pt x="5695" y="260"/>
                </a:lnTo>
                <a:lnTo>
                  <a:pt x="5696" y="247"/>
                </a:lnTo>
                <a:lnTo>
                  <a:pt x="5696" y="242"/>
                </a:lnTo>
                <a:lnTo>
                  <a:pt x="5696" y="263"/>
                </a:lnTo>
                <a:lnTo>
                  <a:pt x="5696" y="246"/>
                </a:lnTo>
                <a:lnTo>
                  <a:pt x="5697" y="256"/>
                </a:lnTo>
                <a:lnTo>
                  <a:pt x="5697" y="244"/>
                </a:lnTo>
                <a:lnTo>
                  <a:pt x="5697" y="235"/>
                </a:lnTo>
                <a:lnTo>
                  <a:pt x="5698" y="262"/>
                </a:lnTo>
                <a:lnTo>
                  <a:pt x="5698" y="270"/>
                </a:lnTo>
                <a:lnTo>
                  <a:pt x="5698" y="281"/>
                </a:lnTo>
                <a:lnTo>
                  <a:pt x="5699" y="262"/>
                </a:lnTo>
                <a:lnTo>
                  <a:pt x="5699" y="264"/>
                </a:lnTo>
                <a:lnTo>
                  <a:pt x="5699" y="286"/>
                </a:lnTo>
                <a:lnTo>
                  <a:pt x="5700" y="273"/>
                </a:lnTo>
                <a:lnTo>
                  <a:pt x="5700" y="272"/>
                </a:lnTo>
                <a:lnTo>
                  <a:pt x="5700" y="287"/>
                </a:lnTo>
                <a:lnTo>
                  <a:pt x="5700" y="283"/>
                </a:lnTo>
                <a:lnTo>
                  <a:pt x="5701" y="279"/>
                </a:lnTo>
                <a:lnTo>
                  <a:pt x="5701" y="275"/>
                </a:lnTo>
                <a:lnTo>
                  <a:pt x="5702" y="284"/>
                </a:lnTo>
                <a:lnTo>
                  <a:pt x="5702" y="289"/>
                </a:lnTo>
                <a:lnTo>
                  <a:pt x="5702" y="305"/>
                </a:lnTo>
                <a:lnTo>
                  <a:pt x="5702" y="296"/>
                </a:lnTo>
                <a:lnTo>
                  <a:pt x="5703" y="294"/>
                </a:lnTo>
                <a:lnTo>
                  <a:pt x="5703" y="302"/>
                </a:lnTo>
                <a:lnTo>
                  <a:pt x="5703" y="302"/>
                </a:lnTo>
                <a:lnTo>
                  <a:pt x="5704" y="308"/>
                </a:lnTo>
                <a:lnTo>
                  <a:pt x="5704" y="319"/>
                </a:lnTo>
                <a:lnTo>
                  <a:pt x="5704" y="326"/>
                </a:lnTo>
                <a:lnTo>
                  <a:pt x="5704" y="312"/>
                </a:lnTo>
                <a:lnTo>
                  <a:pt x="5705" y="313"/>
                </a:lnTo>
                <a:lnTo>
                  <a:pt x="5705" y="303"/>
                </a:lnTo>
                <a:lnTo>
                  <a:pt x="5706" y="287"/>
                </a:lnTo>
                <a:lnTo>
                  <a:pt x="5706" y="300"/>
                </a:lnTo>
                <a:lnTo>
                  <a:pt x="5706" y="302"/>
                </a:lnTo>
                <a:lnTo>
                  <a:pt x="5706" y="281"/>
                </a:lnTo>
                <a:lnTo>
                  <a:pt x="5707" y="295"/>
                </a:lnTo>
                <a:lnTo>
                  <a:pt x="5707" y="305"/>
                </a:lnTo>
                <a:lnTo>
                  <a:pt x="5707" y="312"/>
                </a:lnTo>
                <a:lnTo>
                  <a:pt x="5707" y="315"/>
                </a:lnTo>
                <a:lnTo>
                  <a:pt x="5708" y="295"/>
                </a:lnTo>
                <a:lnTo>
                  <a:pt x="5708" y="304"/>
                </a:lnTo>
                <a:lnTo>
                  <a:pt x="5708" y="289"/>
                </a:lnTo>
                <a:lnTo>
                  <a:pt x="5709" y="291"/>
                </a:lnTo>
                <a:lnTo>
                  <a:pt x="5709" y="282"/>
                </a:lnTo>
                <a:lnTo>
                  <a:pt x="5709" y="274"/>
                </a:lnTo>
                <a:lnTo>
                  <a:pt x="5710" y="254"/>
                </a:lnTo>
                <a:lnTo>
                  <a:pt x="5710" y="270"/>
                </a:lnTo>
                <a:lnTo>
                  <a:pt x="5710" y="266"/>
                </a:lnTo>
                <a:lnTo>
                  <a:pt x="5711" y="252"/>
                </a:lnTo>
                <a:lnTo>
                  <a:pt x="5711" y="267"/>
                </a:lnTo>
                <a:lnTo>
                  <a:pt x="5711" y="263"/>
                </a:lnTo>
                <a:lnTo>
                  <a:pt x="5711" y="283"/>
                </a:lnTo>
                <a:lnTo>
                  <a:pt x="5712" y="259"/>
                </a:lnTo>
                <a:lnTo>
                  <a:pt x="5712" y="270"/>
                </a:lnTo>
                <a:lnTo>
                  <a:pt x="5713" y="274"/>
                </a:lnTo>
                <a:lnTo>
                  <a:pt x="5713" y="248"/>
                </a:lnTo>
                <a:lnTo>
                  <a:pt x="5713" y="212"/>
                </a:lnTo>
                <a:lnTo>
                  <a:pt x="5713" y="240"/>
                </a:lnTo>
                <a:lnTo>
                  <a:pt x="5714" y="255"/>
                </a:lnTo>
                <a:lnTo>
                  <a:pt x="5714" y="234"/>
                </a:lnTo>
                <a:lnTo>
                  <a:pt x="5714" y="259"/>
                </a:lnTo>
                <a:lnTo>
                  <a:pt x="5715" y="260"/>
                </a:lnTo>
                <a:lnTo>
                  <a:pt x="5715" y="280"/>
                </a:lnTo>
                <a:lnTo>
                  <a:pt x="5715" y="265"/>
                </a:lnTo>
                <a:lnTo>
                  <a:pt x="5715" y="264"/>
                </a:lnTo>
                <a:lnTo>
                  <a:pt x="5716" y="260"/>
                </a:lnTo>
                <a:lnTo>
                  <a:pt x="5716" y="267"/>
                </a:lnTo>
                <a:lnTo>
                  <a:pt x="5717" y="268"/>
                </a:lnTo>
                <a:lnTo>
                  <a:pt x="5717" y="262"/>
                </a:lnTo>
                <a:lnTo>
                  <a:pt x="5717" y="269"/>
                </a:lnTo>
                <a:lnTo>
                  <a:pt x="5717" y="276"/>
                </a:lnTo>
                <a:lnTo>
                  <a:pt x="5718" y="264"/>
                </a:lnTo>
                <a:lnTo>
                  <a:pt x="5718" y="244"/>
                </a:lnTo>
                <a:lnTo>
                  <a:pt x="5718" y="255"/>
                </a:lnTo>
                <a:lnTo>
                  <a:pt x="5719" y="237"/>
                </a:lnTo>
                <a:lnTo>
                  <a:pt x="5719" y="269"/>
                </a:lnTo>
                <a:lnTo>
                  <a:pt x="5719" y="254"/>
                </a:lnTo>
                <a:lnTo>
                  <a:pt x="5719" y="263"/>
                </a:lnTo>
                <a:lnTo>
                  <a:pt x="5720" y="269"/>
                </a:lnTo>
                <a:lnTo>
                  <a:pt x="5720" y="246"/>
                </a:lnTo>
                <a:lnTo>
                  <a:pt x="5721" y="259"/>
                </a:lnTo>
                <a:lnTo>
                  <a:pt x="5721" y="254"/>
                </a:lnTo>
                <a:lnTo>
                  <a:pt x="5721" y="267"/>
                </a:lnTo>
                <a:lnTo>
                  <a:pt x="5721" y="243"/>
                </a:lnTo>
                <a:lnTo>
                  <a:pt x="5722" y="259"/>
                </a:lnTo>
                <a:lnTo>
                  <a:pt x="5722" y="263"/>
                </a:lnTo>
                <a:lnTo>
                  <a:pt x="5722" y="264"/>
                </a:lnTo>
                <a:lnTo>
                  <a:pt x="5722" y="252"/>
                </a:lnTo>
                <a:lnTo>
                  <a:pt x="5723" y="248"/>
                </a:lnTo>
                <a:lnTo>
                  <a:pt x="5723" y="243"/>
                </a:lnTo>
                <a:lnTo>
                  <a:pt x="5724" y="242"/>
                </a:lnTo>
                <a:lnTo>
                  <a:pt x="5724" y="240"/>
                </a:lnTo>
                <a:lnTo>
                  <a:pt x="5724" y="239"/>
                </a:lnTo>
                <a:lnTo>
                  <a:pt x="5724" y="261"/>
                </a:lnTo>
                <a:lnTo>
                  <a:pt x="5725" y="257"/>
                </a:lnTo>
                <a:lnTo>
                  <a:pt x="5725" y="251"/>
                </a:lnTo>
                <a:lnTo>
                  <a:pt x="5725" y="248"/>
                </a:lnTo>
                <a:lnTo>
                  <a:pt x="5726" y="263"/>
                </a:lnTo>
                <a:lnTo>
                  <a:pt x="5726" y="226"/>
                </a:lnTo>
                <a:lnTo>
                  <a:pt x="5726" y="243"/>
                </a:lnTo>
                <a:lnTo>
                  <a:pt x="5726" y="253"/>
                </a:lnTo>
                <a:lnTo>
                  <a:pt x="5727" y="252"/>
                </a:lnTo>
                <a:lnTo>
                  <a:pt x="5727" y="226"/>
                </a:lnTo>
                <a:lnTo>
                  <a:pt x="5728" y="221"/>
                </a:lnTo>
                <a:lnTo>
                  <a:pt x="5728" y="224"/>
                </a:lnTo>
                <a:lnTo>
                  <a:pt x="5728" y="212"/>
                </a:lnTo>
                <a:lnTo>
                  <a:pt x="5728" y="230"/>
                </a:lnTo>
                <a:lnTo>
                  <a:pt x="5729" y="247"/>
                </a:lnTo>
                <a:lnTo>
                  <a:pt x="5729" y="257"/>
                </a:lnTo>
                <a:lnTo>
                  <a:pt x="5729" y="243"/>
                </a:lnTo>
                <a:lnTo>
                  <a:pt x="5730" y="242"/>
                </a:lnTo>
                <a:lnTo>
                  <a:pt x="5730" y="267"/>
                </a:lnTo>
                <a:lnTo>
                  <a:pt x="5730" y="260"/>
                </a:lnTo>
                <a:lnTo>
                  <a:pt x="5730" y="254"/>
                </a:lnTo>
                <a:lnTo>
                  <a:pt x="5731" y="270"/>
                </a:lnTo>
                <a:lnTo>
                  <a:pt x="5731" y="259"/>
                </a:lnTo>
                <a:lnTo>
                  <a:pt x="5732" y="265"/>
                </a:lnTo>
                <a:lnTo>
                  <a:pt x="5732" y="305"/>
                </a:lnTo>
                <a:lnTo>
                  <a:pt x="5732" y="283"/>
                </a:lnTo>
                <a:lnTo>
                  <a:pt x="5732" y="279"/>
                </a:lnTo>
                <a:lnTo>
                  <a:pt x="5733" y="256"/>
                </a:lnTo>
                <a:lnTo>
                  <a:pt x="5733" y="260"/>
                </a:lnTo>
                <a:lnTo>
                  <a:pt x="5733" y="247"/>
                </a:lnTo>
                <a:lnTo>
                  <a:pt x="5734" y="267"/>
                </a:lnTo>
                <a:lnTo>
                  <a:pt x="5734" y="278"/>
                </a:lnTo>
                <a:lnTo>
                  <a:pt x="5734" y="252"/>
                </a:lnTo>
                <a:lnTo>
                  <a:pt x="5735" y="257"/>
                </a:lnTo>
                <a:lnTo>
                  <a:pt x="5735" y="280"/>
                </a:lnTo>
                <a:lnTo>
                  <a:pt x="5735" y="269"/>
                </a:lnTo>
                <a:lnTo>
                  <a:pt x="5736" y="276"/>
                </a:lnTo>
                <a:lnTo>
                  <a:pt x="5736" y="269"/>
                </a:lnTo>
                <a:lnTo>
                  <a:pt x="5736" y="283"/>
                </a:lnTo>
                <a:lnTo>
                  <a:pt x="5736" y="273"/>
                </a:lnTo>
                <a:lnTo>
                  <a:pt x="5737" y="280"/>
                </a:lnTo>
                <a:lnTo>
                  <a:pt x="5737" y="234"/>
                </a:lnTo>
                <a:lnTo>
                  <a:pt x="5737" y="245"/>
                </a:lnTo>
                <a:lnTo>
                  <a:pt x="5737" y="244"/>
                </a:lnTo>
                <a:lnTo>
                  <a:pt x="5738" y="259"/>
                </a:lnTo>
                <a:lnTo>
                  <a:pt x="5738" y="248"/>
                </a:lnTo>
                <a:lnTo>
                  <a:pt x="5739" y="257"/>
                </a:lnTo>
                <a:lnTo>
                  <a:pt x="5739" y="272"/>
                </a:lnTo>
                <a:lnTo>
                  <a:pt x="5739" y="255"/>
                </a:lnTo>
                <a:lnTo>
                  <a:pt x="5739" y="263"/>
                </a:lnTo>
                <a:lnTo>
                  <a:pt x="5740" y="265"/>
                </a:lnTo>
                <a:lnTo>
                  <a:pt x="5740" y="251"/>
                </a:lnTo>
                <a:lnTo>
                  <a:pt x="5740" y="247"/>
                </a:lnTo>
                <a:lnTo>
                  <a:pt x="5741" y="266"/>
                </a:lnTo>
                <a:lnTo>
                  <a:pt x="5741" y="263"/>
                </a:lnTo>
                <a:lnTo>
                  <a:pt x="5741" y="264"/>
                </a:lnTo>
                <a:lnTo>
                  <a:pt x="5741" y="267"/>
                </a:lnTo>
                <a:lnTo>
                  <a:pt x="5742" y="231"/>
                </a:lnTo>
                <a:lnTo>
                  <a:pt x="5742" y="234"/>
                </a:lnTo>
                <a:lnTo>
                  <a:pt x="5743" y="245"/>
                </a:lnTo>
                <a:lnTo>
                  <a:pt x="5743" y="245"/>
                </a:lnTo>
                <a:lnTo>
                  <a:pt x="5743" y="231"/>
                </a:lnTo>
                <a:lnTo>
                  <a:pt x="5743" y="241"/>
                </a:lnTo>
                <a:lnTo>
                  <a:pt x="5744" y="234"/>
                </a:lnTo>
                <a:lnTo>
                  <a:pt x="5744" y="262"/>
                </a:lnTo>
                <a:lnTo>
                  <a:pt x="5744" y="236"/>
                </a:lnTo>
                <a:lnTo>
                  <a:pt x="5745" y="264"/>
                </a:lnTo>
                <a:lnTo>
                  <a:pt x="5745" y="251"/>
                </a:lnTo>
                <a:lnTo>
                  <a:pt x="5745" y="241"/>
                </a:lnTo>
                <a:lnTo>
                  <a:pt x="5746" y="266"/>
                </a:lnTo>
                <a:lnTo>
                  <a:pt x="5746" y="268"/>
                </a:lnTo>
                <a:lnTo>
                  <a:pt x="5746" y="256"/>
                </a:lnTo>
                <a:lnTo>
                  <a:pt x="5747" y="246"/>
                </a:lnTo>
                <a:lnTo>
                  <a:pt x="5747" y="274"/>
                </a:lnTo>
                <a:lnTo>
                  <a:pt x="5747" y="268"/>
                </a:lnTo>
                <a:lnTo>
                  <a:pt x="5747" y="265"/>
                </a:lnTo>
                <a:lnTo>
                  <a:pt x="5748" y="280"/>
                </a:lnTo>
                <a:lnTo>
                  <a:pt x="5748" y="274"/>
                </a:lnTo>
                <a:lnTo>
                  <a:pt x="5748" y="259"/>
                </a:lnTo>
                <a:lnTo>
                  <a:pt x="5748" y="285"/>
                </a:lnTo>
                <a:lnTo>
                  <a:pt x="5749" y="272"/>
                </a:lnTo>
                <a:lnTo>
                  <a:pt x="5749" y="274"/>
                </a:lnTo>
                <a:lnTo>
                  <a:pt x="5750" y="273"/>
                </a:lnTo>
                <a:lnTo>
                  <a:pt x="5750" y="265"/>
                </a:lnTo>
                <a:lnTo>
                  <a:pt x="5750" y="267"/>
                </a:lnTo>
                <a:lnTo>
                  <a:pt x="5750" y="233"/>
                </a:lnTo>
                <a:lnTo>
                  <a:pt x="5751" y="247"/>
                </a:lnTo>
                <a:lnTo>
                  <a:pt x="5751" y="273"/>
                </a:lnTo>
                <a:lnTo>
                  <a:pt x="5751" y="289"/>
                </a:lnTo>
                <a:lnTo>
                  <a:pt x="5752" y="264"/>
                </a:lnTo>
                <a:lnTo>
                  <a:pt x="5752" y="287"/>
                </a:lnTo>
                <a:lnTo>
                  <a:pt x="5752" y="267"/>
                </a:lnTo>
                <a:lnTo>
                  <a:pt x="5753" y="273"/>
                </a:lnTo>
                <a:lnTo>
                  <a:pt x="5753" y="253"/>
                </a:lnTo>
                <a:lnTo>
                  <a:pt x="5753" y="232"/>
                </a:lnTo>
                <a:lnTo>
                  <a:pt x="5754" y="234"/>
                </a:lnTo>
                <a:lnTo>
                  <a:pt x="5754" y="245"/>
                </a:lnTo>
                <a:lnTo>
                  <a:pt x="5754" y="216"/>
                </a:lnTo>
                <a:lnTo>
                  <a:pt x="5754" y="260"/>
                </a:lnTo>
                <a:lnTo>
                  <a:pt x="5755" y="258"/>
                </a:lnTo>
                <a:lnTo>
                  <a:pt x="5755" y="254"/>
                </a:lnTo>
                <a:lnTo>
                  <a:pt x="5755" y="251"/>
                </a:lnTo>
                <a:lnTo>
                  <a:pt x="5756" y="253"/>
                </a:lnTo>
                <a:lnTo>
                  <a:pt x="5756" y="257"/>
                </a:lnTo>
                <a:lnTo>
                  <a:pt x="5756" y="237"/>
                </a:lnTo>
                <a:lnTo>
                  <a:pt x="5757" y="228"/>
                </a:lnTo>
                <a:lnTo>
                  <a:pt x="5757" y="247"/>
                </a:lnTo>
                <a:lnTo>
                  <a:pt x="5757" y="244"/>
                </a:lnTo>
                <a:lnTo>
                  <a:pt x="5758" y="242"/>
                </a:lnTo>
                <a:lnTo>
                  <a:pt x="5758" y="220"/>
                </a:lnTo>
                <a:lnTo>
                  <a:pt x="5758" y="234"/>
                </a:lnTo>
                <a:lnTo>
                  <a:pt x="5758" y="226"/>
                </a:lnTo>
                <a:lnTo>
                  <a:pt x="5759" y="241"/>
                </a:lnTo>
                <a:lnTo>
                  <a:pt x="5759" y="236"/>
                </a:lnTo>
                <a:lnTo>
                  <a:pt x="5759" y="248"/>
                </a:lnTo>
                <a:lnTo>
                  <a:pt x="5760" y="241"/>
                </a:lnTo>
                <a:lnTo>
                  <a:pt x="5760" y="241"/>
                </a:lnTo>
                <a:lnTo>
                  <a:pt x="5760" y="256"/>
                </a:lnTo>
                <a:lnTo>
                  <a:pt x="5761" y="284"/>
                </a:lnTo>
                <a:lnTo>
                  <a:pt x="5761" y="234"/>
                </a:lnTo>
                <a:lnTo>
                  <a:pt x="5761" y="227"/>
                </a:lnTo>
                <a:lnTo>
                  <a:pt x="5762" y="223"/>
                </a:lnTo>
                <a:lnTo>
                  <a:pt x="5762" y="236"/>
                </a:lnTo>
                <a:lnTo>
                  <a:pt x="5762" y="230"/>
                </a:lnTo>
                <a:lnTo>
                  <a:pt x="5762" y="258"/>
                </a:lnTo>
                <a:lnTo>
                  <a:pt x="5763" y="257"/>
                </a:lnTo>
                <a:lnTo>
                  <a:pt x="5763" y="270"/>
                </a:lnTo>
                <a:lnTo>
                  <a:pt x="5764" y="274"/>
                </a:lnTo>
                <a:lnTo>
                  <a:pt x="5764" y="271"/>
                </a:lnTo>
                <a:lnTo>
                  <a:pt x="5764" y="277"/>
                </a:lnTo>
                <a:lnTo>
                  <a:pt x="5764" y="271"/>
                </a:lnTo>
                <a:lnTo>
                  <a:pt x="5765" y="274"/>
                </a:lnTo>
                <a:lnTo>
                  <a:pt x="5765" y="270"/>
                </a:lnTo>
                <a:lnTo>
                  <a:pt x="5765" y="268"/>
                </a:lnTo>
                <a:lnTo>
                  <a:pt x="5765" y="258"/>
                </a:lnTo>
                <a:lnTo>
                  <a:pt x="5766" y="267"/>
                </a:lnTo>
                <a:lnTo>
                  <a:pt x="5766" y="282"/>
                </a:lnTo>
                <a:lnTo>
                  <a:pt x="5766" y="261"/>
                </a:lnTo>
                <a:lnTo>
                  <a:pt x="5767" y="225"/>
                </a:lnTo>
                <a:lnTo>
                  <a:pt x="5767" y="236"/>
                </a:lnTo>
                <a:lnTo>
                  <a:pt x="5767" y="250"/>
                </a:lnTo>
                <a:lnTo>
                  <a:pt x="5768" y="286"/>
                </a:lnTo>
                <a:lnTo>
                  <a:pt x="5768" y="273"/>
                </a:lnTo>
                <a:lnTo>
                  <a:pt x="5768" y="268"/>
                </a:lnTo>
                <a:lnTo>
                  <a:pt x="5769" y="263"/>
                </a:lnTo>
                <a:lnTo>
                  <a:pt x="5769" y="281"/>
                </a:lnTo>
                <a:lnTo>
                  <a:pt x="5769" y="264"/>
                </a:lnTo>
                <a:lnTo>
                  <a:pt x="5769" y="258"/>
                </a:lnTo>
                <a:lnTo>
                  <a:pt x="5770" y="273"/>
                </a:lnTo>
                <a:lnTo>
                  <a:pt x="5770" y="257"/>
                </a:lnTo>
                <a:lnTo>
                  <a:pt x="5770" y="291"/>
                </a:lnTo>
                <a:lnTo>
                  <a:pt x="5771" y="293"/>
                </a:lnTo>
                <a:lnTo>
                  <a:pt x="5771" y="288"/>
                </a:lnTo>
                <a:lnTo>
                  <a:pt x="5771" y="277"/>
                </a:lnTo>
                <a:lnTo>
                  <a:pt x="5772" y="283"/>
                </a:lnTo>
                <a:lnTo>
                  <a:pt x="5772" y="260"/>
                </a:lnTo>
                <a:lnTo>
                  <a:pt x="5772" y="266"/>
                </a:lnTo>
                <a:lnTo>
                  <a:pt x="5773" y="285"/>
                </a:lnTo>
                <a:lnTo>
                  <a:pt x="5773" y="289"/>
                </a:lnTo>
                <a:lnTo>
                  <a:pt x="5773" y="278"/>
                </a:lnTo>
                <a:lnTo>
                  <a:pt x="5773" y="295"/>
                </a:lnTo>
                <a:lnTo>
                  <a:pt x="5774" y="288"/>
                </a:lnTo>
                <a:lnTo>
                  <a:pt x="5774" y="275"/>
                </a:lnTo>
                <a:lnTo>
                  <a:pt x="5775" y="274"/>
                </a:lnTo>
                <a:lnTo>
                  <a:pt x="5775" y="291"/>
                </a:lnTo>
                <a:lnTo>
                  <a:pt x="5775" y="284"/>
                </a:lnTo>
                <a:lnTo>
                  <a:pt x="5775" y="289"/>
                </a:lnTo>
                <a:lnTo>
                  <a:pt x="5776" y="285"/>
                </a:lnTo>
                <a:lnTo>
                  <a:pt x="5776" y="269"/>
                </a:lnTo>
                <a:lnTo>
                  <a:pt x="5776" y="276"/>
                </a:lnTo>
                <a:lnTo>
                  <a:pt x="5777" y="283"/>
                </a:lnTo>
                <a:lnTo>
                  <a:pt x="5777" y="275"/>
                </a:lnTo>
                <a:lnTo>
                  <a:pt x="5777" y="262"/>
                </a:lnTo>
                <a:lnTo>
                  <a:pt x="5777" y="240"/>
                </a:lnTo>
                <a:lnTo>
                  <a:pt x="5778" y="256"/>
                </a:lnTo>
                <a:lnTo>
                  <a:pt x="5778" y="285"/>
                </a:lnTo>
                <a:lnTo>
                  <a:pt x="5779" y="296"/>
                </a:lnTo>
                <a:lnTo>
                  <a:pt x="5779" y="275"/>
                </a:lnTo>
                <a:lnTo>
                  <a:pt x="5779" y="277"/>
                </a:lnTo>
                <a:lnTo>
                  <a:pt x="5779" y="295"/>
                </a:lnTo>
                <a:lnTo>
                  <a:pt x="5780" y="294"/>
                </a:lnTo>
                <a:lnTo>
                  <a:pt x="5780" y="290"/>
                </a:lnTo>
                <a:lnTo>
                  <a:pt x="5780" y="258"/>
                </a:lnTo>
                <a:lnTo>
                  <a:pt x="5780" y="283"/>
                </a:lnTo>
                <a:lnTo>
                  <a:pt x="5781" y="284"/>
                </a:lnTo>
                <a:lnTo>
                  <a:pt x="5781" y="292"/>
                </a:lnTo>
                <a:lnTo>
                  <a:pt x="5781" y="297"/>
                </a:lnTo>
                <a:lnTo>
                  <a:pt x="5782" y="298"/>
                </a:lnTo>
                <a:lnTo>
                  <a:pt x="5782" y="298"/>
                </a:lnTo>
                <a:lnTo>
                  <a:pt x="5782" y="281"/>
                </a:lnTo>
                <a:lnTo>
                  <a:pt x="5783" y="267"/>
                </a:lnTo>
                <a:lnTo>
                  <a:pt x="5783" y="274"/>
                </a:lnTo>
                <a:lnTo>
                  <a:pt x="5783" y="298"/>
                </a:lnTo>
                <a:lnTo>
                  <a:pt x="5784" y="285"/>
                </a:lnTo>
                <a:lnTo>
                  <a:pt x="5784" y="286"/>
                </a:lnTo>
                <a:lnTo>
                  <a:pt x="5784" y="291"/>
                </a:lnTo>
                <a:lnTo>
                  <a:pt x="5784" y="295"/>
                </a:lnTo>
                <a:lnTo>
                  <a:pt x="5785" y="301"/>
                </a:lnTo>
                <a:lnTo>
                  <a:pt x="5785" y="292"/>
                </a:lnTo>
                <a:lnTo>
                  <a:pt x="5786" y="303"/>
                </a:lnTo>
                <a:lnTo>
                  <a:pt x="5786" y="290"/>
                </a:lnTo>
                <a:lnTo>
                  <a:pt x="5786" y="291"/>
                </a:lnTo>
                <a:lnTo>
                  <a:pt x="5786" y="299"/>
                </a:lnTo>
                <a:lnTo>
                  <a:pt x="5787" y="309"/>
                </a:lnTo>
                <a:lnTo>
                  <a:pt x="5787" y="305"/>
                </a:lnTo>
                <a:lnTo>
                  <a:pt x="5787" y="289"/>
                </a:lnTo>
                <a:lnTo>
                  <a:pt x="5788" y="289"/>
                </a:lnTo>
                <a:lnTo>
                  <a:pt x="5788" y="283"/>
                </a:lnTo>
                <a:lnTo>
                  <a:pt x="5788" y="303"/>
                </a:lnTo>
                <a:lnTo>
                  <a:pt x="5788" y="298"/>
                </a:lnTo>
                <a:lnTo>
                  <a:pt x="5789" y="309"/>
                </a:lnTo>
                <a:lnTo>
                  <a:pt x="5789" y="289"/>
                </a:lnTo>
                <a:lnTo>
                  <a:pt x="5790" y="292"/>
                </a:lnTo>
                <a:lnTo>
                  <a:pt x="5790" y="301"/>
                </a:lnTo>
                <a:lnTo>
                  <a:pt x="5790" y="300"/>
                </a:lnTo>
                <a:lnTo>
                  <a:pt x="5790" y="283"/>
                </a:lnTo>
                <a:lnTo>
                  <a:pt x="5791" y="275"/>
                </a:lnTo>
                <a:lnTo>
                  <a:pt x="5791" y="270"/>
                </a:lnTo>
                <a:lnTo>
                  <a:pt x="5791" y="254"/>
                </a:lnTo>
                <a:lnTo>
                  <a:pt x="5791" y="279"/>
                </a:lnTo>
                <a:lnTo>
                  <a:pt x="5792" y="287"/>
                </a:lnTo>
                <a:lnTo>
                  <a:pt x="5792" y="270"/>
                </a:lnTo>
                <a:lnTo>
                  <a:pt x="5792" y="261"/>
                </a:lnTo>
                <a:lnTo>
                  <a:pt x="5793" y="273"/>
                </a:lnTo>
                <a:lnTo>
                  <a:pt x="5793" y="249"/>
                </a:lnTo>
                <a:lnTo>
                  <a:pt x="5794" y="252"/>
                </a:lnTo>
                <a:lnTo>
                  <a:pt x="5794" y="286"/>
                </a:lnTo>
                <a:lnTo>
                  <a:pt x="5794" y="281"/>
                </a:lnTo>
                <a:lnTo>
                  <a:pt x="5794" y="256"/>
                </a:lnTo>
                <a:lnTo>
                  <a:pt x="5795" y="261"/>
                </a:lnTo>
                <a:lnTo>
                  <a:pt x="5795" y="244"/>
                </a:lnTo>
                <a:lnTo>
                  <a:pt x="5795" y="244"/>
                </a:lnTo>
                <a:lnTo>
                  <a:pt x="5795" y="273"/>
                </a:lnTo>
                <a:lnTo>
                  <a:pt x="5796" y="273"/>
                </a:lnTo>
                <a:lnTo>
                  <a:pt x="5796" y="272"/>
                </a:lnTo>
                <a:lnTo>
                  <a:pt x="5797" y="271"/>
                </a:lnTo>
                <a:lnTo>
                  <a:pt x="5797" y="273"/>
                </a:lnTo>
                <a:lnTo>
                  <a:pt x="5797" y="268"/>
                </a:lnTo>
                <a:lnTo>
                  <a:pt x="5797" y="250"/>
                </a:lnTo>
                <a:lnTo>
                  <a:pt x="5798" y="263"/>
                </a:lnTo>
                <a:lnTo>
                  <a:pt x="5798" y="262"/>
                </a:lnTo>
                <a:lnTo>
                  <a:pt x="5798" y="262"/>
                </a:lnTo>
                <a:lnTo>
                  <a:pt x="5799" y="269"/>
                </a:lnTo>
                <a:lnTo>
                  <a:pt x="5799" y="269"/>
                </a:lnTo>
                <a:lnTo>
                  <a:pt x="5799" y="268"/>
                </a:lnTo>
                <a:lnTo>
                  <a:pt x="5799" y="286"/>
                </a:lnTo>
                <a:lnTo>
                  <a:pt x="5800" y="289"/>
                </a:lnTo>
                <a:lnTo>
                  <a:pt x="5800" y="287"/>
                </a:lnTo>
                <a:lnTo>
                  <a:pt x="5801" y="266"/>
                </a:lnTo>
                <a:lnTo>
                  <a:pt x="5801" y="258"/>
                </a:lnTo>
                <a:lnTo>
                  <a:pt x="5801" y="220"/>
                </a:lnTo>
                <a:lnTo>
                  <a:pt x="5801" y="236"/>
                </a:lnTo>
                <a:lnTo>
                  <a:pt x="5802" y="239"/>
                </a:lnTo>
                <a:lnTo>
                  <a:pt x="5802" y="266"/>
                </a:lnTo>
                <a:lnTo>
                  <a:pt x="5802" y="250"/>
                </a:lnTo>
                <a:lnTo>
                  <a:pt x="5803" y="251"/>
                </a:lnTo>
                <a:lnTo>
                  <a:pt x="5803" y="245"/>
                </a:lnTo>
                <a:lnTo>
                  <a:pt x="5803" y="228"/>
                </a:lnTo>
                <a:lnTo>
                  <a:pt x="5803" y="253"/>
                </a:lnTo>
                <a:lnTo>
                  <a:pt x="5804" y="258"/>
                </a:lnTo>
                <a:lnTo>
                  <a:pt x="5804" y="256"/>
                </a:lnTo>
                <a:lnTo>
                  <a:pt x="5805" y="242"/>
                </a:lnTo>
                <a:lnTo>
                  <a:pt x="5805" y="238"/>
                </a:lnTo>
                <a:lnTo>
                  <a:pt x="5805" y="236"/>
                </a:lnTo>
                <a:lnTo>
                  <a:pt x="5805" y="246"/>
                </a:lnTo>
                <a:lnTo>
                  <a:pt x="5806" y="228"/>
                </a:lnTo>
                <a:lnTo>
                  <a:pt x="5806" y="224"/>
                </a:lnTo>
                <a:lnTo>
                  <a:pt x="5806" y="234"/>
                </a:lnTo>
                <a:lnTo>
                  <a:pt x="5806" y="244"/>
                </a:lnTo>
                <a:lnTo>
                  <a:pt x="5807" y="241"/>
                </a:lnTo>
                <a:lnTo>
                  <a:pt x="5807" y="237"/>
                </a:lnTo>
                <a:lnTo>
                  <a:pt x="5808" y="222"/>
                </a:lnTo>
                <a:lnTo>
                  <a:pt x="5808" y="250"/>
                </a:lnTo>
                <a:lnTo>
                  <a:pt x="5808" y="249"/>
                </a:lnTo>
                <a:lnTo>
                  <a:pt x="5808" y="240"/>
                </a:lnTo>
                <a:lnTo>
                  <a:pt x="5809" y="266"/>
                </a:lnTo>
                <a:lnTo>
                  <a:pt x="5809" y="276"/>
                </a:lnTo>
                <a:lnTo>
                  <a:pt x="5809" y="262"/>
                </a:lnTo>
                <a:lnTo>
                  <a:pt x="5810" y="234"/>
                </a:lnTo>
                <a:lnTo>
                  <a:pt x="5810" y="240"/>
                </a:lnTo>
                <a:lnTo>
                  <a:pt x="5810" y="272"/>
                </a:lnTo>
                <a:lnTo>
                  <a:pt x="5810" y="308"/>
                </a:lnTo>
                <a:lnTo>
                  <a:pt x="5811" y="306"/>
                </a:lnTo>
                <a:lnTo>
                  <a:pt x="5811" y="314"/>
                </a:lnTo>
                <a:lnTo>
                  <a:pt x="5812" y="311"/>
                </a:lnTo>
                <a:lnTo>
                  <a:pt x="5812" y="313"/>
                </a:lnTo>
                <a:lnTo>
                  <a:pt x="5812" y="311"/>
                </a:lnTo>
                <a:lnTo>
                  <a:pt x="5812" y="315"/>
                </a:lnTo>
                <a:lnTo>
                  <a:pt x="5813" y="304"/>
                </a:lnTo>
                <a:lnTo>
                  <a:pt x="5813" y="315"/>
                </a:lnTo>
                <a:lnTo>
                  <a:pt x="5813" y="300"/>
                </a:lnTo>
                <a:lnTo>
                  <a:pt x="5814" y="293"/>
                </a:lnTo>
                <a:lnTo>
                  <a:pt x="5814" y="308"/>
                </a:lnTo>
                <a:lnTo>
                  <a:pt x="5814" y="307"/>
                </a:lnTo>
                <a:lnTo>
                  <a:pt x="5814" y="285"/>
                </a:lnTo>
                <a:lnTo>
                  <a:pt x="5815" y="304"/>
                </a:lnTo>
                <a:lnTo>
                  <a:pt x="5815" y="322"/>
                </a:lnTo>
                <a:lnTo>
                  <a:pt x="5816" y="290"/>
                </a:lnTo>
                <a:lnTo>
                  <a:pt x="5816" y="281"/>
                </a:lnTo>
                <a:lnTo>
                  <a:pt x="5816" y="301"/>
                </a:lnTo>
                <a:lnTo>
                  <a:pt x="5816" y="294"/>
                </a:lnTo>
                <a:lnTo>
                  <a:pt x="5817" y="284"/>
                </a:lnTo>
                <a:lnTo>
                  <a:pt x="5817" y="271"/>
                </a:lnTo>
                <a:lnTo>
                  <a:pt x="5817" y="288"/>
                </a:lnTo>
                <a:lnTo>
                  <a:pt x="5818" y="275"/>
                </a:lnTo>
                <a:lnTo>
                  <a:pt x="5818" y="258"/>
                </a:lnTo>
                <a:lnTo>
                  <a:pt x="5818" y="249"/>
                </a:lnTo>
                <a:lnTo>
                  <a:pt x="5819" y="238"/>
                </a:lnTo>
                <a:lnTo>
                  <a:pt x="5819" y="233"/>
                </a:lnTo>
                <a:lnTo>
                  <a:pt x="5819" y="236"/>
                </a:lnTo>
                <a:lnTo>
                  <a:pt x="5820" y="248"/>
                </a:lnTo>
                <a:lnTo>
                  <a:pt x="5820" y="251"/>
                </a:lnTo>
                <a:lnTo>
                  <a:pt x="5820" y="235"/>
                </a:lnTo>
                <a:lnTo>
                  <a:pt x="5820" y="244"/>
                </a:lnTo>
                <a:lnTo>
                  <a:pt x="5821" y="244"/>
                </a:lnTo>
                <a:lnTo>
                  <a:pt x="5821" y="239"/>
                </a:lnTo>
                <a:lnTo>
                  <a:pt x="5821" y="226"/>
                </a:lnTo>
                <a:lnTo>
                  <a:pt x="5821" y="251"/>
                </a:lnTo>
                <a:lnTo>
                  <a:pt x="5822" y="239"/>
                </a:lnTo>
                <a:lnTo>
                  <a:pt x="5822" y="263"/>
                </a:lnTo>
                <a:lnTo>
                  <a:pt x="5823" y="263"/>
                </a:lnTo>
                <a:lnTo>
                  <a:pt x="5823" y="231"/>
                </a:lnTo>
                <a:lnTo>
                  <a:pt x="5823" y="250"/>
                </a:lnTo>
                <a:lnTo>
                  <a:pt x="5823" y="231"/>
                </a:lnTo>
                <a:lnTo>
                  <a:pt x="5824" y="224"/>
                </a:lnTo>
                <a:lnTo>
                  <a:pt x="5824" y="218"/>
                </a:lnTo>
                <a:lnTo>
                  <a:pt x="5824" y="222"/>
                </a:lnTo>
                <a:lnTo>
                  <a:pt x="5825" y="240"/>
                </a:lnTo>
                <a:lnTo>
                  <a:pt x="5825" y="282"/>
                </a:lnTo>
                <a:lnTo>
                  <a:pt x="5825" y="274"/>
                </a:lnTo>
                <a:lnTo>
                  <a:pt x="5826" y="255"/>
                </a:lnTo>
                <a:lnTo>
                  <a:pt x="5826" y="244"/>
                </a:lnTo>
                <a:lnTo>
                  <a:pt x="5826" y="272"/>
                </a:lnTo>
                <a:lnTo>
                  <a:pt x="5827" y="260"/>
                </a:lnTo>
                <a:lnTo>
                  <a:pt x="5827" y="269"/>
                </a:lnTo>
                <a:lnTo>
                  <a:pt x="5827" y="262"/>
                </a:lnTo>
                <a:lnTo>
                  <a:pt x="5827" y="266"/>
                </a:lnTo>
                <a:lnTo>
                  <a:pt x="5828" y="278"/>
                </a:lnTo>
                <a:lnTo>
                  <a:pt x="5828" y="274"/>
                </a:lnTo>
                <a:lnTo>
                  <a:pt x="5828" y="285"/>
                </a:lnTo>
                <a:lnTo>
                  <a:pt x="5829" y="272"/>
                </a:lnTo>
                <a:lnTo>
                  <a:pt x="5829" y="259"/>
                </a:lnTo>
                <a:lnTo>
                  <a:pt x="5829" y="273"/>
                </a:lnTo>
                <a:lnTo>
                  <a:pt x="5830" y="256"/>
                </a:lnTo>
                <a:lnTo>
                  <a:pt x="5830" y="264"/>
                </a:lnTo>
                <a:lnTo>
                  <a:pt x="5830" y="255"/>
                </a:lnTo>
                <a:lnTo>
                  <a:pt x="5831" y="279"/>
                </a:lnTo>
                <a:lnTo>
                  <a:pt x="5831" y="254"/>
                </a:lnTo>
                <a:lnTo>
                  <a:pt x="5831" y="276"/>
                </a:lnTo>
                <a:lnTo>
                  <a:pt x="5831" y="285"/>
                </a:lnTo>
                <a:lnTo>
                  <a:pt x="5832" y="297"/>
                </a:lnTo>
                <a:lnTo>
                  <a:pt x="5832" y="287"/>
                </a:lnTo>
                <a:lnTo>
                  <a:pt x="5832" y="305"/>
                </a:lnTo>
                <a:lnTo>
                  <a:pt x="5832" y="299"/>
                </a:lnTo>
                <a:lnTo>
                  <a:pt x="5833" y="307"/>
                </a:lnTo>
                <a:lnTo>
                  <a:pt x="5833" y="299"/>
                </a:lnTo>
                <a:lnTo>
                  <a:pt x="5834" y="294"/>
                </a:lnTo>
                <a:lnTo>
                  <a:pt x="5834" y="269"/>
                </a:lnTo>
                <a:lnTo>
                  <a:pt x="5834" y="268"/>
                </a:lnTo>
                <a:lnTo>
                  <a:pt x="5835" y="292"/>
                </a:lnTo>
                <a:lnTo>
                  <a:pt x="5835" y="303"/>
                </a:lnTo>
                <a:lnTo>
                  <a:pt x="5835" y="284"/>
                </a:lnTo>
                <a:lnTo>
                  <a:pt x="5835" y="287"/>
                </a:lnTo>
                <a:lnTo>
                  <a:pt x="5836" y="297"/>
                </a:lnTo>
                <a:lnTo>
                  <a:pt x="5836" y="289"/>
                </a:lnTo>
                <a:lnTo>
                  <a:pt x="5837" y="275"/>
                </a:lnTo>
                <a:lnTo>
                  <a:pt x="5837" y="289"/>
                </a:lnTo>
                <a:lnTo>
                  <a:pt x="5837" y="314"/>
                </a:lnTo>
                <a:lnTo>
                  <a:pt x="5837" y="293"/>
                </a:lnTo>
                <a:lnTo>
                  <a:pt x="5838" y="289"/>
                </a:lnTo>
                <a:lnTo>
                  <a:pt x="5838" y="275"/>
                </a:lnTo>
                <a:lnTo>
                  <a:pt x="5838" y="279"/>
                </a:lnTo>
                <a:lnTo>
                  <a:pt x="5838" y="285"/>
                </a:lnTo>
                <a:lnTo>
                  <a:pt x="5839" y="290"/>
                </a:lnTo>
                <a:lnTo>
                  <a:pt x="5839" y="297"/>
                </a:lnTo>
                <a:lnTo>
                  <a:pt x="5839" y="310"/>
                </a:lnTo>
                <a:lnTo>
                  <a:pt x="5840" y="287"/>
                </a:lnTo>
                <a:lnTo>
                  <a:pt x="5840" y="270"/>
                </a:lnTo>
                <a:lnTo>
                  <a:pt x="5840" y="284"/>
                </a:lnTo>
                <a:lnTo>
                  <a:pt x="5841" y="287"/>
                </a:lnTo>
                <a:lnTo>
                  <a:pt x="5841" y="283"/>
                </a:lnTo>
                <a:lnTo>
                  <a:pt x="5841" y="265"/>
                </a:lnTo>
                <a:lnTo>
                  <a:pt x="5842" y="262"/>
                </a:lnTo>
                <a:lnTo>
                  <a:pt x="5842" y="280"/>
                </a:lnTo>
                <a:lnTo>
                  <a:pt x="5842" y="274"/>
                </a:lnTo>
                <a:lnTo>
                  <a:pt x="5842" y="287"/>
                </a:lnTo>
                <a:lnTo>
                  <a:pt x="5843" y="288"/>
                </a:lnTo>
                <a:lnTo>
                  <a:pt x="5843" y="276"/>
                </a:lnTo>
                <a:lnTo>
                  <a:pt x="5843" y="280"/>
                </a:lnTo>
                <a:lnTo>
                  <a:pt x="5844" y="304"/>
                </a:lnTo>
                <a:lnTo>
                  <a:pt x="5844" y="311"/>
                </a:lnTo>
                <a:lnTo>
                  <a:pt x="5844" y="300"/>
                </a:lnTo>
                <a:lnTo>
                  <a:pt x="5845" y="279"/>
                </a:lnTo>
                <a:lnTo>
                  <a:pt x="5845" y="271"/>
                </a:lnTo>
                <a:lnTo>
                  <a:pt x="5845" y="283"/>
                </a:lnTo>
                <a:lnTo>
                  <a:pt x="5846" y="262"/>
                </a:lnTo>
                <a:lnTo>
                  <a:pt x="5846" y="270"/>
                </a:lnTo>
                <a:lnTo>
                  <a:pt x="5846" y="287"/>
                </a:lnTo>
                <a:lnTo>
                  <a:pt x="5846" y="291"/>
                </a:lnTo>
                <a:lnTo>
                  <a:pt x="5847" y="277"/>
                </a:lnTo>
                <a:lnTo>
                  <a:pt x="5847" y="287"/>
                </a:lnTo>
                <a:lnTo>
                  <a:pt x="5848" y="261"/>
                </a:lnTo>
                <a:lnTo>
                  <a:pt x="5848" y="296"/>
                </a:lnTo>
                <a:lnTo>
                  <a:pt x="5848" y="291"/>
                </a:lnTo>
                <a:lnTo>
                  <a:pt x="5848" y="310"/>
                </a:lnTo>
                <a:lnTo>
                  <a:pt x="5849" y="314"/>
                </a:lnTo>
                <a:lnTo>
                  <a:pt x="5849" y="319"/>
                </a:lnTo>
                <a:lnTo>
                  <a:pt x="5849" y="320"/>
                </a:lnTo>
                <a:lnTo>
                  <a:pt x="5849" y="310"/>
                </a:lnTo>
                <a:lnTo>
                  <a:pt x="5850" y="276"/>
                </a:lnTo>
                <a:lnTo>
                  <a:pt x="5850" y="278"/>
                </a:lnTo>
                <a:lnTo>
                  <a:pt x="5850" y="299"/>
                </a:lnTo>
                <a:lnTo>
                  <a:pt x="5851" y="309"/>
                </a:lnTo>
                <a:lnTo>
                  <a:pt x="5851" y="284"/>
                </a:lnTo>
                <a:lnTo>
                  <a:pt x="5851" y="276"/>
                </a:lnTo>
                <a:lnTo>
                  <a:pt x="5852" y="262"/>
                </a:lnTo>
                <a:lnTo>
                  <a:pt x="5852" y="259"/>
                </a:lnTo>
                <a:lnTo>
                  <a:pt x="5852" y="251"/>
                </a:lnTo>
                <a:lnTo>
                  <a:pt x="5853" y="262"/>
                </a:lnTo>
                <a:lnTo>
                  <a:pt x="5853" y="271"/>
                </a:lnTo>
                <a:lnTo>
                  <a:pt x="5853" y="262"/>
                </a:lnTo>
                <a:lnTo>
                  <a:pt x="5853" y="267"/>
                </a:lnTo>
                <a:lnTo>
                  <a:pt x="5854" y="278"/>
                </a:lnTo>
                <a:lnTo>
                  <a:pt x="5854" y="271"/>
                </a:lnTo>
                <a:lnTo>
                  <a:pt x="5854" y="266"/>
                </a:lnTo>
                <a:lnTo>
                  <a:pt x="5855" y="264"/>
                </a:lnTo>
                <a:lnTo>
                  <a:pt x="5855" y="263"/>
                </a:lnTo>
                <a:lnTo>
                  <a:pt x="5855" y="260"/>
                </a:lnTo>
                <a:lnTo>
                  <a:pt x="5856" y="250"/>
                </a:lnTo>
                <a:lnTo>
                  <a:pt x="5856" y="257"/>
                </a:lnTo>
                <a:lnTo>
                  <a:pt x="5856" y="279"/>
                </a:lnTo>
                <a:lnTo>
                  <a:pt x="5857" y="285"/>
                </a:lnTo>
                <a:lnTo>
                  <a:pt x="5857" y="296"/>
                </a:lnTo>
                <a:lnTo>
                  <a:pt x="5857" y="284"/>
                </a:lnTo>
                <a:lnTo>
                  <a:pt x="5857" y="281"/>
                </a:lnTo>
                <a:lnTo>
                  <a:pt x="5858" y="265"/>
                </a:lnTo>
                <a:lnTo>
                  <a:pt x="5858" y="245"/>
                </a:lnTo>
                <a:lnTo>
                  <a:pt x="5859" y="252"/>
                </a:lnTo>
                <a:lnTo>
                  <a:pt x="5859" y="298"/>
                </a:lnTo>
                <a:lnTo>
                  <a:pt x="5859" y="292"/>
                </a:lnTo>
                <a:lnTo>
                  <a:pt x="5859" y="262"/>
                </a:lnTo>
                <a:lnTo>
                  <a:pt x="5860" y="262"/>
                </a:lnTo>
                <a:lnTo>
                  <a:pt x="5860" y="265"/>
                </a:lnTo>
                <a:lnTo>
                  <a:pt x="5860" y="297"/>
                </a:lnTo>
                <a:lnTo>
                  <a:pt x="5861" y="285"/>
                </a:lnTo>
                <a:lnTo>
                  <a:pt x="5861" y="269"/>
                </a:lnTo>
                <a:lnTo>
                  <a:pt x="5861" y="276"/>
                </a:lnTo>
                <a:lnTo>
                  <a:pt x="5861" y="294"/>
                </a:lnTo>
                <a:lnTo>
                  <a:pt x="5862" y="290"/>
                </a:lnTo>
                <a:lnTo>
                  <a:pt x="5862" y="296"/>
                </a:lnTo>
                <a:lnTo>
                  <a:pt x="5863" y="293"/>
                </a:lnTo>
                <a:lnTo>
                  <a:pt x="5863" y="292"/>
                </a:lnTo>
                <a:lnTo>
                  <a:pt x="5863" y="299"/>
                </a:lnTo>
                <a:lnTo>
                  <a:pt x="5863" y="288"/>
                </a:lnTo>
                <a:lnTo>
                  <a:pt x="5864" y="267"/>
                </a:lnTo>
                <a:lnTo>
                  <a:pt x="5864" y="286"/>
                </a:lnTo>
                <a:lnTo>
                  <a:pt x="5864" y="299"/>
                </a:lnTo>
                <a:lnTo>
                  <a:pt x="5864" y="291"/>
                </a:lnTo>
                <a:lnTo>
                  <a:pt x="5865" y="278"/>
                </a:lnTo>
                <a:lnTo>
                  <a:pt x="5865" y="274"/>
                </a:lnTo>
                <a:lnTo>
                  <a:pt x="5865" y="281"/>
                </a:lnTo>
                <a:lnTo>
                  <a:pt x="5866" y="244"/>
                </a:lnTo>
                <a:lnTo>
                  <a:pt x="5866" y="250"/>
                </a:lnTo>
                <a:lnTo>
                  <a:pt x="5866" y="277"/>
                </a:lnTo>
                <a:lnTo>
                  <a:pt x="5867" y="243"/>
                </a:lnTo>
                <a:lnTo>
                  <a:pt x="5867" y="252"/>
                </a:lnTo>
                <a:lnTo>
                  <a:pt x="5867" y="242"/>
                </a:lnTo>
                <a:lnTo>
                  <a:pt x="5868" y="212"/>
                </a:lnTo>
                <a:lnTo>
                  <a:pt x="5868" y="225"/>
                </a:lnTo>
                <a:lnTo>
                  <a:pt x="5868" y="259"/>
                </a:lnTo>
                <a:lnTo>
                  <a:pt x="5868" y="258"/>
                </a:lnTo>
                <a:lnTo>
                  <a:pt x="5869" y="263"/>
                </a:lnTo>
                <a:lnTo>
                  <a:pt x="5869" y="260"/>
                </a:lnTo>
                <a:lnTo>
                  <a:pt x="5870" y="281"/>
                </a:lnTo>
                <a:lnTo>
                  <a:pt x="5870" y="249"/>
                </a:lnTo>
                <a:lnTo>
                  <a:pt x="5870" y="246"/>
                </a:lnTo>
                <a:lnTo>
                  <a:pt x="5870" y="266"/>
                </a:lnTo>
                <a:lnTo>
                  <a:pt x="5871" y="261"/>
                </a:lnTo>
                <a:lnTo>
                  <a:pt x="5871" y="257"/>
                </a:lnTo>
                <a:lnTo>
                  <a:pt x="5871" y="246"/>
                </a:lnTo>
                <a:lnTo>
                  <a:pt x="5872" y="238"/>
                </a:lnTo>
                <a:lnTo>
                  <a:pt x="5872" y="238"/>
                </a:lnTo>
                <a:lnTo>
                  <a:pt x="5872" y="241"/>
                </a:lnTo>
                <a:lnTo>
                  <a:pt x="5872" y="240"/>
                </a:lnTo>
                <a:lnTo>
                  <a:pt x="5873" y="227"/>
                </a:lnTo>
                <a:lnTo>
                  <a:pt x="5873" y="240"/>
                </a:lnTo>
                <a:lnTo>
                  <a:pt x="5874" y="248"/>
                </a:lnTo>
                <a:lnTo>
                  <a:pt x="5874" y="264"/>
                </a:lnTo>
                <a:lnTo>
                  <a:pt x="5874" y="256"/>
                </a:lnTo>
                <a:lnTo>
                  <a:pt x="5874" y="255"/>
                </a:lnTo>
                <a:lnTo>
                  <a:pt x="5875" y="240"/>
                </a:lnTo>
                <a:lnTo>
                  <a:pt x="5875" y="274"/>
                </a:lnTo>
                <a:lnTo>
                  <a:pt x="5875" y="281"/>
                </a:lnTo>
                <a:lnTo>
                  <a:pt x="5876" y="298"/>
                </a:lnTo>
                <a:lnTo>
                  <a:pt x="5876" y="304"/>
                </a:lnTo>
                <a:lnTo>
                  <a:pt x="5876" y="305"/>
                </a:lnTo>
                <a:lnTo>
                  <a:pt x="5876" y="314"/>
                </a:lnTo>
                <a:lnTo>
                  <a:pt x="5877" y="303"/>
                </a:lnTo>
                <a:lnTo>
                  <a:pt x="5877" y="287"/>
                </a:lnTo>
                <a:lnTo>
                  <a:pt x="5878" y="268"/>
                </a:lnTo>
                <a:lnTo>
                  <a:pt x="5878" y="268"/>
                </a:lnTo>
                <a:lnTo>
                  <a:pt x="5878" y="266"/>
                </a:lnTo>
                <a:lnTo>
                  <a:pt x="5878" y="294"/>
                </a:lnTo>
                <a:lnTo>
                  <a:pt x="5879" y="270"/>
                </a:lnTo>
                <a:lnTo>
                  <a:pt x="5879" y="278"/>
                </a:lnTo>
                <a:lnTo>
                  <a:pt x="5879" y="289"/>
                </a:lnTo>
                <a:lnTo>
                  <a:pt x="5879" y="291"/>
                </a:lnTo>
                <a:lnTo>
                  <a:pt x="5880" y="289"/>
                </a:lnTo>
                <a:lnTo>
                  <a:pt x="5880" y="269"/>
                </a:lnTo>
                <a:lnTo>
                  <a:pt x="5881" y="306"/>
                </a:lnTo>
                <a:lnTo>
                  <a:pt x="5881" y="290"/>
                </a:lnTo>
                <a:lnTo>
                  <a:pt x="5881" y="281"/>
                </a:lnTo>
                <a:lnTo>
                  <a:pt x="5881" y="273"/>
                </a:lnTo>
                <a:lnTo>
                  <a:pt x="5882" y="290"/>
                </a:lnTo>
                <a:lnTo>
                  <a:pt x="5882" y="265"/>
                </a:lnTo>
                <a:lnTo>
                  <a:pt x="5882" y="292"/>
                </a:lnTo>
                <a:lnTo>
                  <a:pt x="5883" y="283"/>
                </a:lnTo>
                <a:lnTo>
                  <a:pt x="5883" y="267"/>
                </a:lnTo>
                <a:lnTo>
                  <a:pt x="5883" y="279"/>
                </a:lnTo>
                <a:lnTo>
                  <a:pt x="5883" y="263"/>
                </a:lnTo>
                <a:lnTo>
                  <a:pt x="5884" y="225"/>
                </a:lnTo>
                <a:lnTo>
                  <a:pt x="5884" y="223"/>
                </a:lnTo>
                <a:lnTo>
                  <a:pt x="5885" y="227"/>
                </a:lnTo>
                <a:lnTo>
                  <a:pt x="5885" y="238"/>
                </a:lnTo>
                <a:lnTo>
                  <a:pt x="5885" y="230"/>
                </a:lnTo>
                <a:lnTo>
                  <a:pt x="5885" y="245"/>
                </a:lnTo>
                <a:lnTo>
                  <a:pt x="5886" y="254"/>
                </a:lnTo>
                <a:lnTo>
                  <a:pt x="5886" y="228"/>
                </a:lnTo>
                <a:lnTo>
                  <a:pt x="5886" y="231"/>
                </a:lnTo>
                <a:lnTo>
                  <a:pt x="5887" y="236"/>
                </a:lnTo>
                <a:lnTo>
                  <a:pt x="5887" y="257"/>
                </a:lnTo>
                <a:lnTo>
                  <a:pt x="5887" y="260"/>
                </a:lnTo>
                <a:lnTo>
                  <a:pt x="5887" y="249"/>
                </a:lnTo>
                <a:lnTo>
                  <a:pt x="5888" y="266"/>
                </a:lnTo>
                <a:lnTo>
                  <a:pt x="5888" y="256"/>
                </a:lnTo>
                <a:lnTo>
                  <a:pt x="5889" y="288"/>
                </a:lnTo>
                <a:lnTo>
                  <a:pt x="5889" y="284"/>
                </a:lnTo>
                <a:lnTo>
                  <a:pt x="5889" y="276"/>
                </a:lnTo>
                <a:lnTo>
                  <a:pt x="5889" y="273"/>
                </a:lnTo>
                <a:lnTo>
                  <a:pt x="5890" y="286"/>
                </a:lnTo>
                <a:lnTo>
                  <a:pt x="5890" y="275"/>
                </a:lnTo>
                <a:lnTo>
                  <a:pt x="5890" y="259"/>
                </a:lnTo>
                <a:lnTo>
                  <a:pt x="5890" y="244"/>
                </a:lnTo>
                <a:lnTo>
                  <a:pt x="5891" y="209"/>
                </a:lnTo>
                <a:lnTo>
                  <a:pt x="5891" y="228"/>
                </a:lnTo>
                <a:lnTo>
                  <a:pt x="5892" y="243"/>
                </a:lnTo>
                <a:lnTo>
                  <a:pt x="5892" y="238"/>
                </a:lnTo>
                <a:lnTo>
                  <a:pt x="5892" y="246"/>
                </a:lnTo>
                <a:lnTo>
                  <a:pt x="5892" y="264"/>
                </a:lnTo>
                <a:lnTo>
                  <a:pt x="5893" y="280"/>
                </a:lnTo>
                <a:lnTo>
                  <a:pt x="5893" y="252"/>
                </a:lnTo>
                <a:lnTo>
                  <a:pt x="5893" y="271"/>
                </a:lnTo>
                <a:lnTo>
                  <a:pt x="5894" y="289"/>
                </a:lnTo>
                <a:lnTo>
                  <a:pt x="5894" y="283"/>
                </a:lnTo>
                <a:lnTo>
                  <a:pt x="5894" y="294"/>
                </a:lnTo>
                <a:lnTo>
                  <a:pt x="5894" y="285"/>
                </a:lnTo>
                <a:lnTo>
                  <a:pt x="5895" y="280"/>
                </a:lnTo>
                <a:lnTo>
                  <a:pt x="5895" y="281"/>
                </a:lnTo>
                <a:lnTo>
                  <a:pt x="5896" y="285"/>
                </a:lnTo>
                <a:lnTo>
                  <a:pt x="5896" y="285"/>
                </a:lnTo>
                <a:lnTo>
                  <a:pt x="5896" y="290"/>
                </a:lnTo>
                <a:lnTo>
                  <a:pt x="5896" y="292"/>
                </a:lnTo>
                <a:lnTo>
                  <a:pt x="5897" y="282"/>
                </a:lnTo>
                <a:lnTo>
                  <a:pt x="5897" y="292"/>
                </a:lnTo>
                <a:lnTo>
                  <a:pt x="5897" y="282"/>
                </a:lnTo>
                <a:lnTo>
                  <a:pt x="5898" y="280"/>
                </a:lnTo>
                <a:lnTo>
                  <a:pt x="5898" y="305"/>
                </a:lnTo>
                <a:lnTo>
                  <a:pt x="5898" y="309"/>
                </a:lnTo>
                <a:lnTo>
                  <a:pt x="5899" y="298"/>
                </a:lnTo>
                <a:lnTo>
                  <a:pt x="5899" y="284"/>
                </a:lnTo>
                <a:lnTo>
                  <a:pt x="5899" y="293"/>
                </a:lnTo>
                <a:lnTo>
                  <a:pt x="5900" y="277"/>
                </a:lnTo>
                <a:lnTo>
                  <a:pt x="5900" y="270"/>
                </a:lnTo>
                <a:lnTo>
                  <a:pt x="5900" y="276"/>
                </a:lnTo>
                <a:lnTo>
                  <a:pt x="5900" y="286"/>
                </a:lnTo>
                <a:lnTo>
                  <a:pt x="5901" y="292"/>
                </a:lnTo>
                <a:lnTo>
                  <a:pt x="5901" y="288"/>
                </a:lnTo>
                <a:lnTo>
                  <a:pt x="5901" y="294"/>
                </a:lnTo>
                <a:lnTo>
                  <a:pt x="5902" y="285"/>
                </a:lnTo>
                <a:lnTo>
                  <a:pt x="5902" y="263"/>
                </a:lnTo>
                <a:lnTo>
                  <a:pt x="5902" y="274"/>
                </a:lnTo>
                <a:lnTo>
                  <a:pt x="5903" y="298"/>
                </a:lnTo>
                <a:lnTo>
                  <a:pt x="5903" y="289"/>
                </a:lnTo>
                <a:lnTo>
                  <a:pt x="5903" y="303"/>
                </a:lnTo>
                <a:lnTo>
                  <a:pt x="5904" y="291"/>
                </a:lnTo>
                <a:lnTo>
                  <a:pt x="5904" y="290"/>
                </a:lnTo>
                <a:lnTo>
                  <a:pt x="5904" y="313"/>
                </a:lnTo>
                <a:lnTo>
                  <a:pt x="5904" y="312"/>
                </a:lnTo>
                <a:lnTo>
                  <a:pt x="5905" y="302"/>
                </a:lnTo>
                <a:lnTo>
                  <a:pt x="5905" y="297"/>
                </a:lnTo>
                <a:lnTo>
                  <a:pt x="5905" y="293"/>
                </a:lnTo>
                <a:lnTo>
                  <a:pt x="5905" y="293"/>
                </a:lnTo>
                <a:lnTo>
                  <a:pt x="5906" y="312"/>
                </a:lnTo>
                <a:lnTo>
                  <a:pt x="5906" y="289"/>
                </a:lnTo>
                <a:lnTo>
                  <a:pt x="5907" y="262"/>
                </a:lnTo>
                <a:lnTo>
                  <a:pt x="5907" y="255"/>
                </a:lnTo>
                <a:lnTo>
                  <a:pt x="5907" y="262"/>
                </a:lnTo>
                <a:lnTo>
                  <a:pt x="5907" y="289"/>
                </a:lnTo>
                <a:lnTo>
                  <a:pt x="5908" y="320"/>
                </a:lnTo>
                <a:lnTo>
                  <a:pt x="5908" y="296"/>
                </a:lnTo>
                <a:lnTo>
                  <a:pt x="5908" y="304"/>
                </a:lnTo>
                <a:lnTo>
                  <a:pt x="5909" y="296"/>
                </a:lnTo>
                <a:lnTo>
                  <a:pt x="5909" y="296"/>
                </a:lnTo>
                <a:lnTo>
                  <a:pt x="5909" y="306"/>
                </a:lnTo>
                <a:lnTo>
                  <a:pt x="5910" y="276"/>
                </a:lnTo>
                <a:lnTo>
                  <a:pt x="5910" y="273"/>
                </a:lnTo>
                <a:lnTo>
                  <a:pt x="5910" y="276"/>
                </a:lnTo>
                <a:lnTo>
                  <a:pt x="5911" y="282"/>
                </a:lnTo>
                <a:lnTo>
                  <a:pt x="5911" y="279"/>
                </a:lnTo>
                <a:lnTo>
                  <a:pt x="5911" y="279"/>
                </a:lnTo>
                <a:lnTo>
                  <a:pt x="5911" y="282"/>
                </a:lnTo>
                <a:lnTo>
                  <a:pt x="5912" y="254"/>
                </a:lnTo>
                <a:lnTo>
                  <a:pt x="5912" y="287"/>
                </a:lnTo>
                <a:lnTo>
                  <a:pt x="5912" y="291"/>
                </a:lnTo>
                <a:lnTo>
                  <a:pt x="5913" y="282"/>
                </a:lnTo>
                <a:lnTo>
                  <a:pt x="5913" y="260"/>
                </a:lnTo>
                <a:lnTo>
                  <a:pt x="5913" y="269"/>
                </a:lnTo>
                <a:lnTo>
                  <a:pt x="5914" y="264"/>
                </a:lnTo>
                <a:lnTo>
                  <a:pt x="5914" y="270"/>
                </a:lnTo>
                <a:lnTo>
                  <a:pt x="5914" y="303"/>
                </a:lnTo>
                <a:lnTo>
                  <a:pt x="5915" y="287"/>
                </a:lnTo>
                <a:lnTo>
                  <a:pt x="5915" y="300"/>
                </a:lnTo>
                <a:lnTo>
                  <a:pt x="5915" y="313"/>
                </a:lnTo>
                <a:lnTo>
                  <a:pt x="5915" y="304"/>
                </a:lnTo>
                <a:lnTo>
                  <a:pt x="5916" y="296"/>
                </a:lnTo>
                <a:lnTo>
                  <a:pt x="5916" y="288"/>
                </a:lnTo>
                <a:lnTo>
                  <a:pt x="5916" y="291"/>
                </a:lnTo>
                <a:lnTo>
                  <a:pt x="5917" y="302"/>
                </a:lnTo>
                <a:lnTo>
                  <a:pt x="5917" y="308"/>
                </a:lnTo>
                <a:lnTo>
                  <a:pt x="5917" y="296"/>
                </a:lnTo>
                <a:lnTo>
                  <a:pt x="5918" y="288"/>
                </a:lnTo>
                <a:lnTo>
                  <a:pt x="5918" y="294"/>
                </a:lnTo>
                <a:lnTo>
                  <a:pt x="5918" y="287"/>
                </a:lnTo>
                <a:lnTo>
                  <a:pt x="5919" y="278"/>
                </a:lnTo>
                <a:lnTo>
                  <a:pt x="5919" y="299"/>
                </a:lnTo>
                <a:lnTo>
                  <a:pt x="5919" y="298"/>
                </a:lnTo>
                <a:lnTo>
                  <a:pt x="5919" y="288"/>
                </a:lnTo>
                <a:lnTo>
                  <a:pt x="5920" y="277"/>
                </a:lnTo>
                <a:lnTo>
                  <a:pt x="5920" y="270"/>
                </a:lnTo>
                <a:lnTo>
                  <a:pt x="5921" y="279"/>
                </a:lnTo>
                <a:lnTo>
                  <a:pt x="5921" y="280"/>
                </a:lnTo>
                <a:lnTo>
                  <a:pt x="5921" y="256"/>
                </a:lnTo>
                <a:lnTo>
                  <a:pt x="5921" y="273"/>
                </a:lnTo>
                <a:lnTo>
                  <a:pt x="5922" y="266"/>
                </a:lnTo>
                <a:lnTo>
                  <a:pt x="5922" y="270"/>
                </a:lnTo>
                <a:lnTo>
                  <a:pt x="5922" y="272"/>
                </a:lnTo>
                <a:lnTo>
                  <a:pt x="5922" y="248"/>
                </a:lnTo>
                <a:lnTo>
                  <a:pt x="5923" y="241"/>
                </a:lnTo>
                <a:lnTo>
                  <a:pt x="5923" y="250"/>
                </a:lnTo>
                <a:lnTo>
                  <a:pt x="5923" y="274"/>
                </a:lnTo>
                <a:lnTo>
                  <a:pt x="5924" y="251"/>
                </a:lnTo>
                <a:lnTo>
                  <a:pt x="5924" y="252"/>
                </a:lnTo>
                <a:lnTo>
                  <a:pt x="5924" y="259"/>
                </a:lnTo>
                <a:lnTo>
                  <a:pt x="5925" y="264"/>
                </a:lnTo>
                <a:lnTo>
                  <a:pt x="5925" y="245"/>
                </a:lnTo>
                <a:lnTo>
                  <a:pt x="5925" y="230"/>
                </a:lnTo>
                <a:lnTo>
                  <a:pt x="5926" y="228"/>
                </a:lnTo>
                <a:lnTo>
                  <a:pt x="5926" y="229"/>
                </a:lnTo>
                <a:lnTo>
                  <a:pt x="5926" y="239"/>
                </a:lnTo>
                <a:lnTo>
                  <a:pt x="5926" y="233"/>
                </a:lnTo>
                <a:lnTo>
                  <a:pt x="5927" y="240"/>
                </a:lnTo>
                <a:lnTo>
                  <a:pt x="5927" y="258"/>
                </a:lnTo>
                <a:lnTo>
                  <a:pt x="5927" y="236"/>
                </a:lnTo>
                <a:lnTo>
                  <a:pt x="5928" y="261"/>
                </a:lnTo>
                <a:lnTo>
                  <a:pt x="5928" y="262"/>
                </a:lnTo>
                <a:lnTo>
                  <a:pt x="5928" y="294"/>
                </a:lnTo>
                <a:lnTo>
                  <a:pt x="5929" y="274"/>
                </a:lnTo>
                <a:lnTo>
                  <a:pt x="5929" y="269"/>
                </a:lnTo>
                <a:lnTo>
                  <a:pt x="5929" y="265"/>
                </a:lnTo>
                <a:lnTo>
                  <a:pt x="5930" y="260"/>
                </a:lnTo>
                <a:lnTo>
                  <a:pt x="5930" y="264"/>
                </a:lnTo>
                <a:lnTo>
                  <a:pt x="5930" y="264"/>
                </a:lnTo>
                <a:lnTo>
                  <a:pt x="5930" y="274"/>
                </a:lnTo>
                <a:lnTo>
                  <a:pt x="5931" y="250"/>
                </a:lnTo>
                <a:lnTo>
                  <a:pt x="5931" y="250"/>
                </a:lnTo>
                <a:lnTo>
                  <a:pt x="5932" y="246"/>
                </a:lnTo>
                <a:lnTo>
                  <a:pt x="5932" y="242"/>
                </a:lnTo>
                <a:lnTo>
                  <a:pt x="5932" y="245"/>
                </a:lnTo>
                <a:lnTo>
                  <a:pt x="5932" y="249"/>
                </a:lnTo>
                <a:lnTo>
                  <a:pt x="5933" y="251"/>
                </a:lnTo>
                <a:lnTo>
                  <a:pt x="5933" y="239"/>
                </a:lnTo>
                <a:lnTo>
                  <a:pt x="5933" y="250"/>
                </a:lnTo>
                <a:lnTo>
                  <a:pt x="5933" y="242"/>
                </a:lnTo>
                <a:lnTo>
                  <a:pt x="5934" y="237"/>
                </a:lnTo>
                <a:lnTo>
                  <a:pt x="5934" y="261"/>
                </a:lnTo>
                <a:lnTo>
                  <a:pt x="5934" y="276"/>
                </a:lnTo>
                <a:lnTo>
                  <a:pt x="5935" y="291"/>
                </a:lnTo>
                <a:lnTo>
                  <a:pt x="5935" y="268"/>
                </a:lnTo>
                <a:lnTo>
                  <a:pt x="5935" y="266"/>
                </a:lnTo>
                <a:lnTo>
                  <a:pt x="5936" y="264"/>
                </a:lnTo>
                <a:lnTo>
                  <a:pt x="5936" y="248"/>
                </a:lnTo>
                <a:lnTo>
                  <a:pt x="5936" y="262"/>
                </a:lnTo>
                <a:lnTo>
                  <a:pt x="5937" y="264"/>
                </a:lnTo>
                <a:lnTo>
                  <a:pt x="5937" y="248"/>
                </a:lnTo>
                <a:lnTo>
                  <a:pt x="5937" y="252"/>
                </a:lnTo>
                <a:lnTo>
                  <a:pt x="5937" y="272"/>
                </a:lnTo>
                <a:lnTo>
                  <a:pt x="5938" y="255"/>
                </a:lnTo>
                <a:lnTo>
                  <a:pt x="5938" y="261"/>
                </a:lnTo>
                <a:lnTo>
                  <a:pt x="5938" y="271"/>
                </a:lnTo>
                <a:lnTo>
                  <a:pt x="5939" y="267"/>
                </a:lnTo>
                <a:lnTo>
                  <a:pt x="5939" y="251"/>
                </a:lnTo>
                <a:lnTo>
                  <a:pt x="5939" y="274"/>
                </a:lnTo>
                <a:lnTo>
                  <a:pt x="5940" y="280"/>
                </a:lnTo>
                <a:lnTo>
                  <a:pt x="5940" y="267"/>
                </a:lnTo>
                <a:lnTo>
                  <a:pt x="5940" y="258"/>
                </a:lnTo>
                <a:lnTo>
                  <a:pt x="5941" y="255"/>
                </a:lnTo>
                <a:lnTo>
                  <a:pt x="5941" y="276"/>
                </a:lnTo>
                <a:lnTo>
                  <a:pt x="5941" y="274"/>
                </a:lnTo>
                <a:lnTo>
                  <a:pt x="5941" y="294"/>
                </a:lnTo>
                <a:lnTo>
                  <a:pt x="5942" y="289"/>
                </a:lnTo>
                <a:lnTo>
                  <a:pt x="5942" y="273"/>
                </a:lnTo>
                <a:lnTo>
                  <a:pt x="5943" y="281"/>
                </a:lnTo>
                <a:lnTo>
                  <a:pt x="5943" y="267"/>
                </a:lnTo>
                <a:lnTo>
                  <a:pt x="5943" y="281"/>
                </a:lnTo>
                <a:lnTo>
                  <a:pt x="5943" y="295"/>
                </a:lnTo>
                <a:lnTo>
                  <a:pt x="5944" y="299"/>
                </a:lnTo>
                <a:lnTo>
                  <a:pt x="5944" y="293"/>
                </a:lnTo>
                <a:lnTo>
                  <a:pt x="5944" y="289"/>
                </a:lnTo>
                <a:lnTo>
                  <a:pt x="5945" y="262"/>
                </a:lnTo>
                <a:lnTo>
                  <a:pt x="5945" y="291"/>
                </a:lnTo>
                <a:lnTo>
                  <a:pt x="5945" y="279"/>
                </a:lnTo>
                <a:lnTo>
                  <a:pt x="5945" y="254"/>
                </a:lnTo>
                <a:lnTo>
                  <a:pt x="5946" y="268"/>
                </a:lnTo>
                <a:lnTo>
                  <a:pt x="5946" y="277"/>
                </a:lnTo>
                <a:lnTo>
                  <a:pt x="5947" y="305"/>
                </a:lnTo>
                <a:lnTo>
                  <a:pt x="5947" y="290"/>
                </a:lnTo>
                <a:lnTo>
                  <a:pt x="5947" y="293"/>
                </a:lnTo>
                <a:lnTo>
                  <a:pt x="5947" y="290"/>
                </a:lnTo>
                <a:lnTo>
                  <a:pt x="5948" y="289"/>
                </a:lnTo>
                <a:lnTo>
                  <a:pt x="5948" y="285"/>
                </a:lnTo>
                <a:lnTo>
                  <a:pt x="5948" y="281"/>
                </a:lnTo>
                <a:lnTo>
                  <a:pt x="5948" y="277"/>
                </a:lnTo>
                <a:lnTo>
                  <a:pt x="5949" y="273"/>
                </a:lnTo>
                <a:lnTo>
                  <a:pt x="5949" y="295"/>
                </a:lnTo>
                <a:lnTo>
                  <a:pt x="5949" y="263"/>
                </a:lnTo>
                <a:lnTo>
                  <a:pt x="5950" y="271"/>
                </a:lnTo>
                <a:lnTo>
                  <a:pt x="5950" y="279"/>
                </a:lnTo>
                <a:lnTo>
                  <a:pt x="5950" y="281"/>
                </a:lnTo>
                <a:lnTo>
                  <a:pt x="5951" y="264"/>
                </a:lnTo>
                <a:lnTo>
                  <a:pt x="5951" y="259"/>
                </a:lnTo>
                <a:lnTo>
                  <a:pt x="5951" y="291"/>
                </a:lnTo>
                <a:lnTo>
                  <a:pt x="5952" y="274"/>
                </a:lnTo>
                <a:lnTo>
                  <a:pt x="5952" y="273"/>
                </a:lnTo>
                <a:lnTo>
                  <a:pt x="5952" y="278"/>
                </a:lnTo>
                <a:lnTo>
                  <a:pt x="5952" y="279"/>
                </a:lnTo>
                <a:lnTo>
                  <a:pt x="5953" y="308"/>
                </a:lnTo>
                <a:lnTo>
                  <a:pt x="5953" y="303"/>
                </a:lnTo>
                <a:lnTo>
                  <a:pt x="5954" y="295"/>
                </a:lnTo>
                <a:lnTo>
                  <a:pt x="5954" y="291"/>
                </a:lnTo>
                <a:lnTo>
                  <a:pt x="5954" y="311"/>
                </a:lnTo>
                <a:lnTo>
                  <a:pt x="5954" y="289"/>
                </a:lnTo>
                <a:lnTo>
                  <a:pt x="5955" y="234"/>
                </a:lnTo>
                <a:lnTo>
                  <a:pt x="5955" y="207"/>
                </a:lnTo>
                <a:lnTo>
                  <a:pt x="5955" y="240"/>
                </a:lnTo>
                <a:lnTo>
                  <a:pt x="5956" y="266"/>
                </a:lnTo>
                <a:lnTo>
                  <a:pt x="5956" y="254"/>
                </a:lnTo>
                <a:lnTo>
                  <a:pt x="5956" y="250"/>
                </a:lnTo>
                <a:lnTo>
                  <a:pt x="5956" y="274"/>
                </a:lnTo>
                <a:lnTo>
                  <a:pt x="5957" y="256"/>
                </a:lnTo>
                <a:lnTo>
                  <a:pt x="5957" y="256"/>
                </a:lnTo>
                <a:lnTo>
                  <a:pt x="5958" y="227"/>
                </a:lnTo>
                <a:lnTo>
                  <a:pt x="5958" y="240"/>
                </a:lnTo>
                <a:lnTo>
                  <a:pt x="5958" y="259"/>
                </a:lnTo>
                <a:lnTo>
                  <a:pt x="5958" y="273"/>
                </a:lnTo>
                <a:lnTo>
                  <a:pt x="5959" y="250"/>
                </a:lnTo>
                <a:lnTo>
                  <a:pt x="5959" y="253"/>
                </a:lnTo>
                <a:lnTo>
                  <a:pt x="5959" y="257"/>
                </a:lnTo>
                <a:lnTo>
                  <a:pt x="5960" y="250"/>
                </a:lnTo>
                <a:lnTo>
                  <a:pt x="5960" y="246"/>
                </a:lnTo>
                <a:lnTo>
                  <a:pt x="5960" y="255"/>
                </a:lnTo>
                <a:lnTo>
                  <a:pt x="5960" y="271"/>
                </a:lnTo>
                <a:lnTo>
                  <a:pt x="5961" y="283"/>
                </a:lnTo>
                <a:lnTo>
                  <a:pt x="5961" y="276"/>
                </a:lnTo>
                <a:lnTo>
                  <a:pt x="5962" y="269"/>
                </a:lnTo>
                <a:lnTo>
                  <a:pt x="5962" y="295"/>
                </a:lnTo>
                <a:lnTo>
                  <a:pt x="5962" y="288"/>
                </a:lnTo>
                <a:lnTo>
                  <a:pt x="5962" y="260"/>
                </a:lnTo>
                <a:lnTo>
                  <a:pt x="5963" y="262"/>
                </a:lnTo>
                <a:lnTo>
                  <a:pt x="5963" y="263"/>
                </a:lnTo>
                <a:lnTo>
                  <a:pt x="5963" y="299"/>
                </a:lnTo>
                <a:lnTo>
                  <a:pt x="5963" y="264"/>
                </a:lnTo>
                <a:lnTo>
                  <a:pt x="5964" y="274"/>
                </a:lnTo>
                <a:lnTo>
                  <a:pt x="5964" y="262"/>
                </a:lnTo>
                <a:lnTo>
                  <a:pt x="5965" y="261"/>
                </a:lnTo>
                <a:lnTo>
                  <a:pt x="5965" y="276"/>
                </a:lnTo>
                <a:lnTo>
                  <a:pt x="5965" y="281"/>
                </a:lnTo>
                <a:lnTo>
                  <a:pt x="5965" y="275"/>
                </a:lnTo>
                <a:lnTo>
                  <a:pt x="5966" y="245"/>
                </a:lnTo>
                <a:lnTo>
                  <a:pt x="5966" y="224"/>
                </a:lnTo>
                <a:lnTo>
                  <a:pt x="5966" y="251"/>
                </a:lnTo>
                <a:lnTo>
                  <a:pt x="5967" y="241"/>
                </a:lnTo>
                <a:lnTo>
                  <a:pt x="5967" y="261"/>
                </a:lnTo>
                <a:lnTo>
                  <a:pt x="5967" y="245"/>
                </a:lnTo>
                <a:lnTo>
                  <a:pt x="5967" y="237"/>
                </a:lnTo>
                <a:lnTo>
                  <a:pt x="5968" y="238"/>
                </a:lnTo>
                <a:lnTo>
                  <a:pt x="5968" y="249"/>
                </a:lnTo>
                <a:lnTo>
                  <a:pt x="5969" y="257"/>
                </a:lnTo>
                <a:lnTo>
                  <a:pt x="5969" y="254"/>
                </a:lnTo>
                <a:lnTo>
                  <a:pt x="5969" y="256"/>
                </a:lnTo>
                <a:lnTo>
                  <a:pt x="5969" y="259"/>
                </a:lnTo>
                <a:lnTo>
                  <a:pt x="5970" y="275"/>
                </a:lnTo>
                <a:lnTo>
                  <a:pt x="5970" y="260"/>
                </a:lnTo>
                <a:lnTo>
                  <a:pt x="5970" y="298"/>
                </a:lnTo>
                <a:lnTo>
                  <a:pt x="5971" y="271"/>
                </a:lnTo>
                <a:lnTo>
                  <a:pt x="5971" y="250"/>
                </a:lnTo>
                <a:lnTo>
                  <a:pt x="5971" y="236"/>
                </a:lnTo>
                <a:lnTo>
                  <a:pt x="5972" y="255"/>
                </a:lnTo>
                <a:lnTo>
                  <a:pt x="5972" y="273"/>
                </a:lnTo>
                <a:lnTo>
                  <a:pt x="5972" y="291"/>
                </a:lnTo>
                <a:lnTo>
                  <a:pt x="5973" y="293"/>
                </a:lnTo>
                <a:lnTo>
                  <a:pt x="5973" y="311"/>
                </a:lnTo>
                <a:lnTo>
                  <a:pt x="5973" y="289"/>
                </a:lnTo>
                <a:lnTo>
                  <a:pt x="5973" y="298"/>
                </a:lnTo>
                <a:lnTo>
                  <a:pt x="5974" y="303"/>
                </a:lnTo>
                <a:lnTo>
                  <a:pt x="5974" y="302"/>
                </a:lnTo>
                <a:lnTo>
                  <a:pt x="5974" y="306"/>
                </a:lnTo>
                <a:lnTo>
                  <a:pt x="5974" y="293"/>
                </a:lnTo>
                <a:lnTo>
                  <a:pt x="5975" y="306"/>
                </a:lnTo>
                <a:lnTo>
                  <a:pt x="5975" y="287"/>
                </a:lnTo>
                <a:lnTo>
                  <a:pt x="5976" y="285"/>
                </a:lnTo>
                <a:lnTo>
                  <a:pt x="5976" y="285"/>
                </a:lnTo>
                <a:lnTo>
                  <a:pt x="5976" y="317"/>
                </a:lnTo>
                <a:lnTo>
                  <a:pt x="5976" y="312"/>
                </a:lnTo>
                <a:lnTo>
                  <a:pt x="5977" y="300"/>
                </a:lnTo>
                <a:lnTo>
                  <a:pt x="5977" y="316"/>
                </a:lnTo>
                <a:lnTo>
                  <a:pt x="5977" y="272"/>
                </a:lnTo>
                <a:lnTo>
                  <a:pt x="5978" y="289"/>
                </a:lnTo>
                <a:lnTo>
                  <a:pt x="5978" y="258"/>
                </a:lnTo>
                <a:lnTo>
                  <a:pt x="5978" y="293"/>
                </a:lnTo>
                <a:lnTo>
                  <a:pt x="5978" y="298"/>
                </a:lnTo>
                <a:lnTo>
                  <a:pt x="5979" y="272"/>
                </a:lnTo>
                <a:lnTo>
                  <a:pt x="5979" y="262"/>
                </a:lnTo>
                <a:lnTo>
                  <a:pt x="5980" y="252"/>
                </a:lnTo>
                <a:lnTo>
                  <a:pt x="5980" y="263"/>
                </a:lnTo>
                <a:lnTo>
                  <a:pt x="5980" y="285"/>
                </a:lnTo>
                <a:lnTo>
                  <a:pt x="5980" y="252"/>
                </a:lnTo>
                <a:lnTo>
                  <a:pt x="5981" y="271"/>
                </a:lnTo>
                <a:lnTo>
                  <a:pt x="5981" y="246"/>
                </a:lnTo>
                <a:lnTo>
                  <a:pt x="5981" y="245"/>
                </a:lnTo>
                <a:lnTo>
                  <a:pt x="5982" y="264"/>
                </a:lnTo>
                <a:lnTo>
                  <a:pt x="5982" y="264"/>
                </a:lnTo>
                <a:lnTo>
                  <a:pt x="5982" y="263"/>
                </a:lnTo>
                <a:lnTo>
                  <a:pt x="5983" y="246"/>
                </a:lnTo>
                <a:lnTo>
                  <a:pt x="5983" y="246"/>
                </a:lnTo>
                <a:lnTo>
                  <a:pt x="5983" y="238"/>
                </a:lnTo>
                <a:lnTo>
                  <a:pt x="5984" y="266"/>
                </a:lnTo>
                <a:lnTo>
                  <a:pt x="5984" y="264"/>
                </a:lnTo>
                <a:lnTo>
                  <a:pt x="5984" y="239"/>
                </a:lnTo>
                <a:lnTo>
                  <a:pt x="5984" y="258"/>
                </a:lnTo>
                <a:lnTo>
                  <a:pt x="5985" y="251"/>
                </a:lnTo>
                <a:lnTo>
                  <a:pt x="5985" y="253"/>
                </a:lnTo>
                <a:lnTo>
                  <a:pt x="5985" y="274"/>
                </a:lnTo>
                <a:lnTo>
                  <a:pt x="5986" y="265"/>
                </a:lnTo>
                <a:lnTo>
                  <a:pt x="5986" y="259"/>
                </a:lnTo>
                <a:lnTo>
                  <a:pt x="5986" y="266"/>
                </a:lnTo>
                <a:lnTo>
                  <a:pt x="5987" y="246"/>
                </a:lnTo>
                <a:lnTo>
                  <a:pt x="5987" y="243"/>
                </a:lnTo>
                <a:lnTo>
                  <a:pt x="5987" y="254"/>
                </a:lnTo>
                <a:lnTo>
                  <a:pt x="5988" y="247"/>
                </a:lnTo>
                <a:lnTo>
                  <a:pt x="5988" y="240"/>
                </a:lnTo>
                <a:lnTo>
                  <a:pt x="5988" y="244"/>
                </a:lnTo>
                <a:lnTo>
                  <a:pt x="5988" y="289"/>
                </a:lnTo>
                <a:lnTo>
                  <a:pt x="5989" y="297"/>
                </a:lnTo>
                <a:lnTo>
                  <a:pt x="5989" y="274"/>
                </a:lnTo>
                <a:lnTo>
                  <a:pt x="5989" y="244"/>
                </a:lnTo>
                <a:lnTo>
                  <a:pt x="5989" y="270"/>
                </a:lnTo>
                <a:lnTo>
                  <a:pt x="5990" y="252"/>
                </a:lnTo>
                <a:lnTo>
                  <a:pt x="5990" y="261"/>
                </a:lnTo>
                <a:lnTo>
                  <a:pt x="5991" y="279"/>
                </a:lnTo>
                <a:lnTo>
                  <a:pt x="5991" y="270"/>
                </a:lnTo>
                <a:lnTo>
                  <a:pt x="5991" y="299"/>
                </a:lnTo>
                <a:lnTo>
                  <a:pt x="5991" y="270"/>
                </a:lnTo>
                <a:lnTo>
                  <a:pt x="5992" y="279"/>
                </a:lnTo>
                <a:lnTo>
                  <a:pt x="5992" y="293"/>
                </a:lnTo>
                <a:lnTo>
                  <a:pt x="5992" y="253"/>
                </a:lnTo>
                <a:lnTo>
                  <a:pt x="5993" y="285"/>
                </a:lnTo>
                <a:lnTo>
                  <a:pt x="5993" y="279"/>
                </a:lnTo>
                <a:lnTo>
                  <a:pt x="5993" y="313"/>
                </a:lnTo>
                <a:lnTo>
                  <a:pt x="5994" y="303"/>
                </a:lnTo>
                <a:lnTo>
                  <a:pt x="5994" y="325"/>
                </a:lnTo>
                <a:lnTo>
                  <a:pt x="5994" y="325"/>
                </a:lnTo>
                <a:lnTo>
                  <a:pt x="5995" y="297"/>
                </a:lnTo>
                <a:lnTo>
                  <a:pt x="5995" y="323"/>
                </a:lnTo>
                <a:lnTo>
                  <a:pt x="5995" y="278"/>
                </a:lnTo>
                <a:lnTo>
                  <a:pt x="5995" y="281"/>
                </a:lnTo>
                <a:lnTo>
                  <a:pt x="5996" y="284"/>
                </a:lnTo>
                <a:lnTo>
                  <a:pt x="5996" y="281"/>
                </a:lnTo>
                <a:lnTo>
                  <a:pt x="5996" y="279"/>
                </a:lnTo>
                <a:lnTo>
                  <a:pt x="5997" y="289"/>
                </a:lnTo>
                <a:lnTo>
                  <a:pt x="5997" y="280"/>
                </a:lnTo>
                <a:lnTo>
                  <a:pt x="5997" y="274"/>
                </a:lnTo>
                <a:lnTo>
                  <a:pt x="5998" y="294"/>
                </a:lnTo>
                <a:lnTo>
                  <a:pt x="5998" y="285"/>
                </a:lnTo>
                <a:lnTo>
                  <a:pt x="5998" y="264"/>
                </a:lnTo>
                <a:lnTo>
                  <a:pt x="5999" y="279"/>
                </a:lnTo>
                <a:lnTo>
                  <a:pt x="5999" y="280"/>
                </a:lnTo>
                <a:lnTo>
                  <a:pt x="5999" y="280"/>
                </a:lnTo>
                <a:lnTo>
                  <a:pt x="5999" y="284"/>
                </a:lnTo>
                <a:lnTo>
                  <a:pt x="6000" y="274"/>
                </a:lnTo>
                <a:lnTo>
                  <a:pt x="6000" y="295"/>
                </a:lnTo>
                <a:lnTo>
                  <a:pt x="6000" y="275"/>
                </a:lnTo>
                <a:lnTo>
                  <a:pt x="6001" y="318"/>
                </a:lnTo>
                <a:lnTo>
                  <a:pt x="6001" y="301"/>
                </a:lnTo>
                <a:lnTo>
                  <a:pt x="6001" y="317"/>
                </a:lnTo>
                <a:lnTo>
                  <a:pt x="6002" y="309"/>
                </a:lnTo>
                <a:lnTo>
                  <a:pt x="6002" y="297"/>
                </a:lnTo>
                <a:lnTo>
                  <a:pt x="6002" y="308"/>
                </a:lnTo>
                <a:lnTo>
                  <a:pt x="6003" y="296"/>
                </a:lnTo>
                <a:lnTo>
                  <a:pt x="6003" y="280"/>
                </a:lnTo>
                <a:lnTo>
                  <a:pt x="6003" y="255"/>
                </a:lnTo>
                <a:lnTo>
                  <a:pt x="6003" y="276"/>
                </a:lnTo>
                <a:lnTo>
                  <a:pt x="6004" y="295"/>
                </a:lnTo>
                <a:lnTo>
                  <a:pt x="6004" y="285"/>
                </a:lnTo>
                <a:lnTo>
                  <a:pt x="6005" y="291"/>
                </a:lnTo>
                <a:lnTo>
                  <a:pt x="6005" y="307"/>
                </a:lnTo>
                <a:lnTo>
                  <a:pt x="6005" y="319"/>
                </a:lnTo>
                <a:lnTo>
                  <a:pt x="6005" y="296"/>
                </a:lnTo>
                <a:lnTo>
                  <a:pt x="6006" y="292"/>
                </a:lnTo>
                <a:lnTo>
                  <a:pt x="6006" y="297"/>
                </a:lnTo>
                <a:lnTo>
                  <a:pt x="6006" y="284"/>
                </a:lnTo>
                <a:lnTo>
                  <a:pt x="6006" y="285"/>
                </a:lnTo>
                <a:lnTo>
                  <a:pt x="6007" y="295"/>
                </a:lnTo>
                <a:lnTo>
                  <a:pt x="6007" y="278"/>
                </a:lnTo>
                <a:lnTo>
                  <a:pt x="6007" y="272"/>
                </a:lnTo>
                <a:lnTo>
                  <a:pt x="6008" y="268"/>
                </a:lnTo>
                <a:lnTo>
                  <a:pt x="6008" y="281"/>
                </a:lnTo>
                <a:lnTo>
                  <a:pt x="6008" y="275"/>
                </a:lnTo>
                <a:lnTo>
                  <a:pt x="6009" y="269"/>
                </a:lnTo>
                <a:lnTo>
                  <a:pt x="6009" y="262"/>
                </a:lnTo>
                <a:lnTo>
                  <a:pt x="6009" y="250"/>
                </a:lnTo>
                <a:lnTo>
                  <a:pt x="6010" y="248"/>
                </a:lnTo>
                <a:lnTo>
                  <a:pt x="6010" y="262"/>
                </a:lnTo>
                <a:lnTo>
                  <a:pt x="6010" y="258"/>
                </a:lnTo>
                <a:lnTo>
                  <a:pt x="6010" y="253"/>
                </a:lnTo>
                <a:lnTo>
                  <a:pt x="6011" y="224"/>
                </a:lnTo>
                <a:lnTo>
                  <a:pt x="6011" y="234"/>
                </a:lnTo>
                <a:lnTo>
                  <a:pt x="6011" y="269"/>
                </a:lnTo>
                <a:lnTo>
                  <a:pt x="6012" y="254"/>
                </a:lnTo>
                <a:lnTo>
                  <a:pt x="6012" y="258"/>
                </a:lnTo>
                <a:lnTo>
                  <a:pt x="6012" y="248"/>
                </a:lnTo>
                <a:lnTo>
                  <a:pt x="6013" y="261"/>
                </a:lnTo>
                <a:lnTo>
                  <a:pt x="6013" y="259"/>
                </a:lnTo>
                <a:lnTo>
                  <a:pt x="6013" y="262"/>
                </a:lnTo>
                <a:lnTo>
                  <a:pt x="6014" y="273"/>
                </a:lnTo>
                <a:lnTo>
                  <a:pt x="6014" y="249"/>
                </a:lnTo>
                <a:lnTo>
                  <a:pt x="6014" y="254"/>
                </a:lnTo>
                <a:lnTo>
                  <a:pt x="6014" y="254"/>
                </a:lnTo>
                <a:lnTo>
                  <a:pt x="6015" y="258"/>
                </a:lnTo>
                <a:lnTo>
                  <a:pt x="6015" y="260"/>
                </a:lnTo>
                <a:lnTo>
                  <a:pt x="6016" y="283"/>
                </a:lnTo>
                <a:lnTo>
                  <a:pt x="6016" y="301"/>
                </a:lnTo>
                <a:lnTo>
                  <a:pt x="6016" y="294"/>
                </a:lnTo>
                <a:lnTo>
                  <a:pt x="6016" y="301"/>
                </a:lnTo>
                <a:lnTo>
                  <a:pt x="6017" y="315"/>
                </a:lnTo>
                <a:lnTo>
                  <a:pt x="6017" y="292"/>
                </a:lnTo>
                <a:lnTo>
                  <a:pt x="6017" y="303"/>
                </a:lnTo>
                <a:lnTo>
                  <a:pt x="6018" y="298"/>
                </a:lnTo>
                <a:lnTo>
                  <a:pt x="6018" y="276"/>
                </a:lnTo>
                <a:lnTo>
                  <a:pt x="6018" y="299"/>
                </a:lnTo>
                <a:lnTo>
                  <a:pt x="6018" y="295"/>
                </a:lnTo>
                <a:lnTo>
                  <a:pt x="6019" y="260"/>
                </a:lnTo>
                <a:lnTo>
                  <a:pt x="6019" y="235"/>
                </a:lnTo>
                <a:lnTo>
                  <a:pt x="6020" y="236"/>
                </a:lnTo>
                <a:lnTo>
                  <a:pt x="6020" y="254"/>
                </a:lnTo>
                <a:lnTo>
                  <a:pt x="6020" y="283"/>
                </a:lnTo>
                <a:lnTo>
                  <a:pt x="6020" y="275"/>
                </a:lnTo>
                <a:lnTo>
                  <a:pt x="6021" y="249"/>
                </a:lnTo>
                <a:lnTo>
                  <a:pt x="6021" y="246"/>
                </a:lnTo>
                <a:lnTo>
                  <a:pt x="6021" y="270"/>
                </a:lnTo>
                <a:lnTo>
                  <a:pt x="6021" y="276"/>
                </a:lnTo>
                <a:lnTo>
                  <a:pt x="6022" y="271"/>
                </a:lnTo>
                <a:lnTo>
                  <a:pt x="6022" y="310"/>
                </a:lnTo>
                <a:lnTo>
                  <a:pt x="6022" y="290"/>
                </a:lnTo>
                <a:lnTo>
                  <a:pt x="6023" y="306"/>
                </a:lnTo>
                <a:lnTo>
                  <a:pt x="6023" y="296"/>
                </a:lnTo>
                <a:lnTo>
                  <a:pt x="6023" y="305"/>
                </a:lnTo>
                <a:lnTo>
                  <a:pt x="6024" y="295"/>
                </a:lnTo>
                <a:lnTo>
                  <a:pt x="6024" y="317"/>
                </a:lnTo>
                <a:lnTo>
                  <a:pt x="6024" y="322"/>
                </a:lnTo>
                <a:lnTo>
                  <a:pt x="6025" y="323"/>
                </a:lnTo>
                <a:lnTo>
                  <a:pt x="6025" y="301"/>
                </a:lnTo>
                <a:lnTo>
                  <a:pt x="6025" y="319"/>
                </a:lnTo>
                <a:lnTo>
                  <a:pt x="6025" y="287"/>
                </a:lnTo>
                <a:lnTo>
                  <a:pt x="6026" y="305"/>
                </a:lnTo>
                <a:lnTo>
                  <a:pt x="6026" y="300"/>
                </a:lnTo>
                <a:lnTo>
                  <a:pt x="6027" y="312"/>
                </a:lnTo>
                <a:lnTo>
                  <a:pt x="6027" y="282"/>
                </a:lnTo>
                <a:lnTo>
                  <a:pt x="6027" y="311"/>
                </a:lnTo>
                <a:lnTo>
                  <a:pt x="6027" y="307"/>
                </a:lnTo>
                <a:lnTo>
                  <a:pt x="6028" y="316"/>
                </a:lnTo>
                <a:lnTo>
                  <a:pt x="6028" y="289"/>
                </a:lnTo>
                <a:lnTo>
                  <a:pt x="6028" y="293"/>
                </a:lnTo>
                <a:lnTo>
                  <a:pt x="6029" y="315"/>
                </a:lnTo>
                <a:lnTo>
                  <a:pt x="6029" y="314"/>
                </a:lnTo>
                <a:lnTo>
                  <a:pt x="6029" y="299"/>
                </a:lnTo>
                <a:lnTo>
                  <a:pt x="6029" y="304"/>
                </a:lnTo>
                <a:lnTo>
                  <a:pt x="6030" y="318"/>
                </a:lnTo>
                <a:lnTo>
                  <a:pt x="6030" y="318"/>
                </a:lnTo>
                <a:lnTo>
                  <a:pt x="6031" y="296"/>
                </a:lnTo>
                <a:lnTo>
                  <a:pt x="6031" y="290"/>
                </a:lnTo>
                <a:lnTo>
                  <a:pt x="6031" y="297"/>
                </a:lnTo>
                <a:lnTo>
                  <a:pt x="6031" y="302"/>
                </a:lnTo>
                <a:lnTo>
                  <a:pt x="6032" y="290"/>
                </a:lnTo>
                <a:lnTo>
                  <a:pt x="6032" y="310"/>
                </a:lnTo>
                <a:lnTo>
                  <a:pt x="6032" y="292"/>
                </a:lnTo>
                <a:lnTo>
                  <a:pt x="6032" y="287"/>
                </a:lnTo>
                <a:lnTo>
                  <a:pt x="6033" y="302"/>
                </a:lnTo>
                <a:lnTo>
                  <a:pt x="6033" y="311"/>
                </a:lnTo>
                <a:lnTo>
                  <a:pt x="6033" y="296"/>
                </a:lnTo>
                <a:lnTo>
                  <a:pt x="6034" y="295"/>
                </a:lnTo>
                <a:lnTo>
                  <a:pt x="6034" y="312"/>
                </a:lnTo>
                <a:lnTo>
                  <a:pt x="6034" y="307"/>
                </a:lnTo>
                <a:lnTo>
                  <a:pt x="6035" y="291"/>
                </a:lnTo>
                <a:lnTo>
                  <a:pt x="6035" y="283"/>
                </a:lnTo>
                <a:lnTo>
                  <a:pt x="6035" y="270"/>
                </a:lnTo>
                <a:lnTo>
                  <a:pt x="6036" y="262"/>
                </a:lnTo>
                <a:lnTo>
                  <a:pt x="6036" y="247"/>
                </a:lnTo>
                <a:lnTo>
                  <a:pt x="6036" y="268"/>
                </a:lnTo>
                <a:lnTo>
                  <a:pt x="6036" y="253"/>
                </a:lnTo>
                <a:lnTo>
                  <a:pt x="6037" y="262"/>
                </a:lnTo>
                <a:lnTo>
                  <a:pt x="6037" y="274"/>
                </a:lnTo>
                <a:lnTo>
                  <a:pt x="6038" y="268"/>
                </a:lnTo>
                <a:lnTo>
                  <a:pt x="6038" y="293"/>
                </a:lnTo>
                <a:lnTo>
                  <a:pt x="6038" y="235"/>
                </a:lnTo>
                <a:lnTo>
                  <a:pt x="6038" y="269"/>
                </a:lnTo>
                <a:lnTo>
                  <a:pt x="6039" y="289"/>
                </a:lnTo>
                <a:lnTo>
                  <a:pt x="6039" y="304"/>
                </a:lnTo>
                <a:lnTo>
                  <a:pt x="6039" y="266"/>
                </a:lnTo>
                <a:lnTo>
                  <a:pt x="6040" y="296"/>
                </a:lnTo>
                <a:lnTo>
                  <a:pt x="6040" y="294"/>
                </a:lnTo>
                <a:lnTo>
                  <a:pt x="6040" y="268"/>
                </a:lnTo>
                <a:lnTo>
                  <a:pt x="6040" y="255"/>
                </a:lnTo>
                <a:lnTo>
                  <a:pt x="6041" y="263"/>
                </a:lnTo>
                <a:lnTo>
                  <a:pt x="6041" y="283"/>
                </a:lnTo>
                <a:lnTo>
                  <a:pt x="6042" y="267"/>
                </a:lnTo>
                <a:lnTo>
                  <a:pt x="6042" y="268"/>
                </a:lnTo>
                <a:lnTo>
                  <a:pt x="6042" y="267"/>
                </a:lnTo>
                <a:lnTo>
                  <a:pt x="6042" y="274"/>
                </a:lnTo>
                <a:lnTo>
                  <a:pt x="6043" y="254"/>
                </a:lnTo>
                <a:lnTo>
                  <a:pt x="6043" y="258"/>
                </a:lnTo>
                <a:lnTo>
                  <a:pt x="6043" y="262"/>
                </a:lnTo>
                <a:lnTo>
                  <a:pt x="6044" y="227"/>
                </a:lnTo>
                <a:lnTo>
                  <a:pt x="6044" y="237"/>
                </a:lnTo>
                <a:lnTo>
                  <a:pt x="6044" y="249"/>
                </a:lnTo>
                <a:lnTo>
                  <a:pt x="6045" y="245"/>
                </a:lnTo>
                <a:lnTo>
                  <a:pt x="6045" y="252"/>
                </a:lnTo>
                <a:lnTo>
                  <a:pt x="6045" y="276"/>
                </a:lnTo>
                <a:lnTo>
                  <a:pt x="6046" y="277"/>
                </a:lnTo>
                <a:lnTo>
                  <a:pt x="6046" y="285"/>
                </a:lnTo>
                <a:lnTo>
                  <a:pt x="6046" y="290"/>
                </a:lnTo>
                <a:lnTo>
                  <a:pt x="6046" y="310"/>
                </a:lnTo>
                <a:lnTo>
                  <a:pt x="6047" y="291"/>
                </a:lnTo>
                <a:lnTo>
                  <a:pt x="6047" y="267"/>
                </a:lnTo>
                <a:lnTo>
                  <a:pt x="6047" y="296"/>
                </a:lnTo>
                <a:lnTo>
                  <a:pt x="6047" y="283"/>
                </a:lnTo>
                <a:lnTo>
                  <a:pt x="6048" y="308"/>
                </a:lnTo>
                <a:lnTo>
                  <a:pt x="6048" y="310"/>
                </a:lnTo>
                <a:lnTo>
                  <a:pt x="6049" y="311"/>
                </a:lnTo>
                <a:lnTo>
                  <a:pt x="6049" y="311"/>
                </a:lnTo>
                <a:lnTo>
                  <a:pt x="6049" y="333"/>
                </a:lnTo>
                <a:lnTo>
                  <a:pt x="6049" y="307"/>
                </a:lnTo>
                <a:lnTo>
                  <a:pt x="6050" y="298"/>
                </a:lnTo>
                <a:lnTo>
                  <a:pt x="6050" y="293"/>
                </a:lnTo>
                <a:lnTo>
                  <a:pt x="6050" y="310"/>
                </a:lnTo>
                <a:lnTo>
                  <a:pt x="6051" y="307"/>
                </a:lnTo>
                <a:lnTo>
                  <a:pt x="6051" y="320"/>
                </a:lnTo>
                <a:lnTo>
                  <a:pt x="6051" y="317"/>
                </a:lnTo>
                <a:lnTo>
                  <a:pt x="6051" y="274"/>
                </a:lnTo>
                <a:lnTo>
                  <a:pt x="6052" y="275"/>
                </a:lnTo>
                <a:lnTo>
                  <a:pt x="6052" y="262"/>
                </a:lnTo>
                <a:lnTo>
                  <a:pt x="6053" y="289"/>
                </a:lnTo>
                <a:lnTo>
                  <a:pt x="6053" y="293"/>
                </a:lnTo>
                <a:lnTo>
                  <a:pt x="6053" y="262"/>
                </a:lnTo>
                <a:lnTo>
                  <a:pt x="6053" y="256"/>
                </a:lnTo>
                <a:lnTo>
                  <a:pt x="6054" y="260"/>
                </a:lnTo>
                <a:lnTo>
                  <a:pt x="6054" y="279"/>
                </a:lnTo>
                <a:lnTo>
                  <a:pt x="6054" y="293"/>
                </a:lnTo>
                <a:lnTo>
                  <a:pt x="6055" y="284"/>
                </a:lnTo>
                <a:lnTo>
                  <a:pt x="6055" y="299"/>
                </a:lnTo>
                <a:lnTo>
                  <a:pt x="6055" y="297"/>
                </a:lnTo>
                <a:lnTo>
                  <a:pt x="6056" y="295"/>
                </a:lnTo>
                <a:lnTo>
                  <a:pt x="6056" y="290"/>
                </a:lnTo>
                <a:lnTo>
                  <a:pt x="6056" y="292"/>
                </a:lnTo>
                <a:lnTo>
                  <a:pt x="6057" y="281"/>
                </a:lnTo>
                <a:lnTo>
                  <a:pt x="6057" y="280"/>
                </a:lnTo>
                <a:lnTo>
                  <a:pt x="6057" y="273"/>
                </a:lnTo>
                <a:lnTo>
                  <a:pt x="6057" y="299"/>
                </a:lnTo>
                <a:lnTo>
                  <a:pt x="6058" y="292"/>
                </a:lnTo>
                <a:lnTo>
                  <a:pt x="6058" y="273"/>
                </a:lnTo>
                <a:lnTo>
                  <a:pt x="6058" y="266"/>
                </a:lnTo>
                <a:lnTo>
                  <a:pt x="6059" y="273"/>
                </a:lnTo>
                <a:lnTo>
                  <a:pt x="6059" y="297"/>
                </a:lnTo>
                <a:lnTo>
                  <a:pt x="6059" y="282"/>
                </a:lnTo>
                <a:lnTo>
                  <a:pt x="6060" y="269"/>
                </a:lnTo>
                <a:lnTo>
                  <a:pt x="6060" y="252"/>
                </a:lnTo>
                <a:lnTo>
                  <a:pt x="6060" y="253"/>
                </a:lnTo>
                <a:lnTo>
                  <a:pt x="6061" y="270"/>
                </a:lnTo>
                <a:lnTo>
                  <a:pt x="6061" y="250"/>
                </a:lnTo>
                <a:lnTo>
                  <a:pt x="6061" y="252"/>
                </a:lnTo>
                <a:lnTo>
                  <a:pt x="6061" y="261"/>
                </a:lnTo>
                <a:lnTo>
                  <a:pt x="6062" y="284"/>
                </a:lnTo>
                <a:lnTo>
                  <a:pt x="6062" y="281"/>
                </a:lnTo>
                <a:lnTo>
                  <a:pt x="6062" y="274"/>
                </a:lnTo>
                <a:lnTo>
                  <a:pt x="6062" y="274"/>
                </a:lnTo>
                <a:lnTo>
                  <a:pt x="6063" y="264"/>
                </a:lnTo>
                <a:lnTo>
                  <a:pt x="6063" y="254"/>
                </a:lnTo>
                <a:lnTo>
                  <a:pt x="6064" y="273"/>
                </a:lnTo>
                <a:lnTo>
                  <a:pt x="6064" y="258"/>
                </a:lnTo>
                <a:lnTo>
                  <a:pt x="6064" y="258"/>
                </a:lnTo>
                <a:lnTo>
                  <a:pt x="6064" y="242"/>
                </a:lnTo>
                <a:lnTo>
                  <a:pt x="6065" y="225"/>
                </a:lnTo>
                <a:lnTo>
                  <a:pt x="6065" y="224"/>
                </a:lnTo>
                <a:lnTo>
                  <a:pt x="6065" y="250"/>
                </a:lnTo>
                <a:lnTo>
                  <a:pt x="6066" y="260"/>
                </a:lnTo>
                <a:lnTo>
                  <a:pt x="6066" y="256"/>
                </a:lnTo>
                <a:lnTo>
                  <a:pt x="6066" y="252"/>
                </a:lnTo>
                <a:lnTo>
                  <a:pt x="6067" y="254"/>
                </a:lnTo>
                <a:lnTo>
                  <a:pt x="6067" y="254"/>
                </a:lnTo>
                <a:lnTo>
                  <a:pt x="6067" y="230"/>
                </a:lnTo>
                <a:lnTo>
                  <a:pt x="6068" y="240"/>
                </a:lnTo>
                <a:lnTo>
                  <a:pt x="6068" y="237"/>
                </a:lnTo>
                <a:lnTo>
                  <a:pt x="6068" y="254"/>
                </a:lnTo>
                <a:lnTo>
                  <a:pt x="6068" y="243"/>
                </a:lnTo>
                <a:lnTo>
                  <a:pt x="6069" y="263"/>
                </a:lnTo>
                <a:lnTo>
                  <a:pt x="6069" y="252"/>
                </a:lnTo>
                <a:lnTo>
                  <a:pt x="6069" y="269"/>
                </a:lnTo>
                <a:lnTo>
                  <a:pt x="6070" y="260"/>
                </a:lnTo>
                <a:lnTo>
                  <a:pt x="6070" y="259"/>
                </a:lnTo>
                <a:lnTo>
                  <a:pt x="6070" y="276"/>
                </a:lnTo>
                <a:lnTo>
                  <a:pt x="6071" y="272"/>
                </a:lnTo>
                <a:lnTo>
                  <a:pt x="6071" y="271"/>
                </a:lnTo>
                <a:lnTo>
                  <a:pt x="6071" y="259"/>
                </a:lnTo>
                <a:lnTo>
                  <a:pt x="6072" y="254"/>
                </a:lnTo>
                <a:lnTo>
                  <a:pt x="6072" y="264"/>
                </a:lnTo>
                <a:lnTo>
                  <a:pt x="6072" y="253"/>
                </a:lnTo>
                <a:lnTo>
                  <a:pt x="6072" y="273"/>
                </a:lnTo>
                <a:lnTo>
                  <a:pt x="6073" y="246"/>
                </a:lnTo>
                <a:lnTo>
                  <a:pt x="6073" y="270"/>
                </a:lnTo>
                <a:lnTo>
                  <a:pt x="6073" y="258"/>
                </a:lnTo>
                <a:lnTo>
                  <a:pt x="6073" y="274"/>
                </a:lnTo>
                <a:lnTo>
                  <a:pt x="6074" y="265"/>
                </a:lnTo>
                <a:lnTo>
                  <a:pt x="6074" y="282"/>
                </a:lnTo>
                <a:lnTo>
                  <a:pt x="6075" y="262"/>
                </a:lnTo>
                <a:lnTo>
                  <a:pt x="6075" y="258"/>
                </a:lnTo>
                <a:lnTo>
                  <a:pt x="6075" y="269"/>
                </a:lnTo>
                <a:lnTo>
                  <a:pt x="6075" y="288"/>
                </a:lnTo>
                <a:lnTo>
                  <a:pt x="6076" y="272"/>
                </a:lnTo>
                <a:lnTo>
                  <a:pt x="6076" y="250"/>
                </a:lnTo>
                <a:lnTo>
                  <a:pt x="6076" y="252"/>
                </a:lnTo>
                <a:lnTo>
                  <a:pt x="6077" y="253"/>
                </a:lnTo>
                <a:lnTo>
                  <a:pt x="6077" y="236"/>
                </a:lnTo>
                <a:lnTo>
                  <a:pt x="6077" y="248"/>
                </a:lnTo>
                <a:lnTo>
                  <a:pt x="6078" y="230"/>
                </a:lnTo>
                <a:lnTo>
                  <a:pt x="6078" y="251"/>
                </a:lnTo>
                <a:lnTo>
                  <a:pt x="6078" y="255"/>
                </a:lnTo>
                <a:lnTo>
                  <a:pt x="6079" y="244"/>
                </a:lnTo>
                <a:lnTo>
                  <a:pt x="6079" y="247"/>
                </a:lnTo>
                <a:lnTo>
                  <a:pt x="6079" y="258"/>
                </a:lnTo>
                <a:lnTo>
                  <a:pt x="6079" y="285"/>
                </a:lnTo>
                <a:lnTo>
                  <a:pt x="6080" y="272"/>
                </a:lnTo>
                <a:lnTo>
                  <a:pt x="6080" y="264"/>
                </a:lnTo>
                <a:lnTo>
                  <a:pt x="6080" y="275"/>
                </a:lnTo>
                <a:lnTo>
                  <a:pt x="6081" y="253"/>
                </a:lnTo>
                <a:lnTo>
                  <a:pt x="6081" y="254"/>
                </a:lnTo>
                <a:lnTo>
                  <a:pt x="6081" y="248"/>
                </a:lnTo>
                <a:lnTo>
                  <a:pt x="6082" y="251"/>
                </a:lnTo>
                <a:lnTo>
                  <a:pt x="6082" y="285"/>
                </a:lnTo>
                <a:lnTo>
                  <a:pt x="6082" y="301"/>
                </a:lnTo>
                <a:lnTo>
                  <a:pt x="6083" y="295"/>
                </a:lnTo>
                <a:lnTo>
                  <a:pt x="6083" y="274"/>
                </a:lnTo>
                <a:lnTo>
                  <a:pt x="6083" y="278"/>
                </a:lnTo>
                <a:lnTo>
                  <a:pt x="6083" y="271"/>
                </a:lnTo>
                <a:lnTo>
                  <a:pt x="6084" y="257"/>
                </a:lnTo>
                <a:lnTo>
                  <a:pt x="6084" y="233"/>
                </a:lnTo>
                <a:lnTo>
                  <a:pt x="6084" y="248"/>
                </a:lnTo>
                <a:lnTo>
                  <a:pt x="6085" y="268"/>
                </a:lnTo>
                <a:lnTo>
                  <a:pt x="6085" y="252"/>
                </a:lnTo>
                <a:lnTo>
                  <a:pt x="6085" y="266"/>
                </a:lnTo>
                <a:lnTo>
                  <a:pt x="6086" y="263"/>
                </a:lnTo>
                <a:lnTo>
                  <a:pt x="6086" y="287"/>
                </a:lnTo>
                <a:lnTo>
                  <a:pt x="6086" y="277"/>
                </a:lnTo>
                <a:lnTo>
                  <a:pt x="6087" y="265"/>
                </a:lnTo>
                <a:lnTo>
                  <a:pt x="6087" y="294"/>
                </a:lnTo>
                <a:lnTo>
                  <a:pt x="6087" y="276"/>
                </a:lnTo>
                <a:lnTo>
                  <a:pt x="6087" y="287"/>
                </a:lnTo>
                <a:lnTo>
                  <a:pt x="6088" y="285"/>
                </a:lnTo>
                <a:lnTo>
                  <a:pt x="6088" y="291"/>
                </a:lnTo>
                <a:lnTo>
                  <a:pt x="6089" y="293"/>
                </a:lnTo>
                <a:lnTo>
                  <a:pt x="6089" y="304"/>
                </a:lnTo>
                <a:lnTo>
                  <a:pt x="6089" y="301"/>
                </a:lnTo>
                <a:lnTo>
                  <a:pt x="6089" y="303"/>
                </a:lnTo>
                <a:lnTo>
                  <a:pt x="6090" y="306"/>
                </a:lnTo>
                <a:lnTo>
                  <a:pt x="6090" y="327"/>
                </a:lnTo>
                <a:lnTo>
                  <a:pt x="6090" y="311"/>
                </a:lnTo>
                <a:lnTo>
                  <a:pt x="6090" y="314"/>
                </a:lnTo>
                <a:lnTo>
                  <a:pt x="6091" y="299"/>
                </a:lnTo>
                <a:lnTo>
                  <a:pt x="6091" y="326"/>
                </a:lnTo>
                <a:lnTo>
                  <a:pt x="6091" y="324"/>
                </a:lnTo>
                <a:lnTo>
                  <a:pt x="6092" y="294"/>
                </a:lnTo>
                <a:lnTo>
                  <a:pt x="6092" y="287"/>
                </a:lnTo>
                <a:lnTo>
                  <a:pt x="6092" y="276"/>
                </a:lnTo>
                <a:lnTo>
                  <a:pt x="6093" y="250"/>
                </a:lnTo>
                <a:lnTo>
                  <a:pt x="6093" y="272"/>
                </a:lnTo>
                <a:lnTo>
                  <a:pt x="6093" y="278"/>
                </a:lnTo>
                <a:lnTo>
                  <a:pt x="6094" y="279"/>
                </a:lnTo>
                <a:lnTo>
                  <a:pt x="6094" y="276"/>
                </a:lnTo>
                <a:lnTo>
                  <a:pt x="6094" y="287"/>
                </a:lnTo>
                <a:lnTo>
                  <a:pt x="6094" y="274"/>
                </a:lnTo>
                <a:lnTo>
                  <a:pt x="6095" y="290"/>
                </a:lnTo>
                <a:lnTo>
                  <a:pt x="6095" y="277"/>
                </a:lnTo>
                <a:lnTo>
                  <a:pt x="6095" y="285"/>
                </a:lnTo>
                <a:lnTo>
                  <a:pt x="6096" y="261"/>
                </a:lnTo>
                <a:lnTo>
                  <a:pt x="6096" y="278"/>
                </a:lnTo>
                <a:lnTo>
                  <a:pt x="6096" y="258"/>
                </a:lnTo>
                <a:lnTo>
                  <a:pt x="6097" y="283"/>
                </a:lnTo>
                <a:lnTo>
                  <a:pt x="6097" y="274"/>
                </a:lnTo>
                <a:lnTo>
                  <a:pt x="6097" y="271"/>
                </a:lnTo>
                <a:lnTo>
                  <a:pt x="6098" y="271"/>
                </a:lnTo>
                <a:lnTo>
                  <a:pt x="6098" y="296"/>
                </a:lnTo>
                <a:lnTo>
                  <a:pt x="6098" y="277"/>
                </a:lnTo>
                <a:lnTo>
                  <a:pt x="6098" y="280"/>
                </a:lnTo>
                <a:lnTo>
                  <a:pt x="6099" y="272"/>
                </a:lnTo>
                <a:lnTo>
                  <a:pt x="6099" y="269"/>
                </a:lnTo>
                <a:lnTo>
                  <a:pt x="6100" y="262"/>
                </a:lnTo>
                <a:lnTo>
                  <a:pt x="6100" y="253"/>
                </a:lnTo>
                <a:lnTo>
                  <a:pt x="6100" y="249"/>
                </a:lnTo>
                <a:lnTo>
                  <a:pt x="6100" y="265"/>
                </a:lnTo>
                <a:lnTo>
                  <a:pt x="6101" y="260"/>
                </a:lnTo>
                <a:lnTo>
                  <a:pt x="6101" y="237"/>
                </a:lnTo>
                <a:lnTo>
                  <a:pt x="6101" y="248"/>
                </a:lnTo>
                <a:lnTo>
                  <a:pt x="6102" y="250"/>
                </a:lnTo>
                <a:lnTo>
                  <a:pt x="6102" y="258"/>
                </a:lnTo>
                <a:lnTo>
                  <a:pt x="6102" y="258"/>
                </a:lnTo>
                <a:lnTo>
                  <a:pt x="6102" y="245"/>
                </a:lnTo>
                <a:lnTo>
                  <a:pt x="6103" y="254"/>
                </a:lnTo>
                <a:lnTo>
                  <a:pt x="6103" y="242"/>
                </a:lnTo>
                <a:lnTo>
                  <a:pt x="6104" y="270"/>
                </a:lnTo>
                <a:lnTo>
                  <a:pt x="6104" y="278"/>
                </a:lnTo>
                <a:lnTo>
                  <a:pt x="6104" y="280"/>
                </a:lnTo>
                <a:lnTo>
                  <a:pt x="6104" y="271"/>
                </a:lnTo>
                <a:lnTo>
                  <a:pt x="6105" y="266"/>
                </a:lnTo>
                <a:lnTo>
                  <a:pt x="6105" y="256"/>
                </a:lnTo>
                <a:lnTo>
                  <a:pt x="6105" y="271"/>
                </a:lnTo>
                <a:lnTo>
                  <a:pt x="6105" y="243"/>
                </a:lnTo>
                <a:lnTo>
                  <a:pt x="6106" y="249"/>
                </a:lnTo>
                <a:lnTo>
                  <a:pt x="6106" y="243"/>
                </a:lnTo>
                <a:lnTo>
                  <a:pt x="6106" y="270"/>
                </a:lnTo>
                <a:lnTo>
                  <a:pt x="6107" y="267"/>
                </a:lnTo>
                <a:lnTo>
                  <a:pt x="6107" y="268"/>
                </a:lnTo>
                <a:lnTo>
                  <a:pt x="6107" y="280"/>
                </a:lnTo>
                <a:lnTo>
                  <a:pt x="6108" y="283"/>
                </a:lnTo>
                <a:lnTo>
                  <a:pt x="6108" y="260"/>
                </a:lnTo>
                <a:lnTo>
                  <a:pt x="6108" y="248"/>
                </a:lnTo>
                <a:lnTo>
                  <a:pt x="6109" y="273"/>
                </a:lnTo>
                <a:lnTo>
                  <a:pt x="6109" y="283"/>
                </a:lnTo>
                <a:lnTo>
                  <a:pt x="6109" y="281"/>
                </a:lnTo>
                <a:lnTo>
                  <a:pt x="6109" y="296"/>
                </a:lnTo>
                <a:lnTo>
                  <a:pt x="6110" y="317"/>
                </a:lnTo>
                <a:lnTo>
                  <a:pt x="6110" y="329"/>
                </a:lnTo>
                <a:lnTo>
                  <a:pt x="6111" y="318"/>
                </a:lnTo>
                <a:lnTo>
                  <a:pt x="6111" y="280"/>
                </a:lnTo>
                <a:lnTo>
                  <a:pt x="6111" y="315"/>
                </a:lnTo>
                <a:lnTo>
                  <a:pt x="6111" y="299"/>
                </a:lnTo>
                <a:lnTo>
                  <a:pt x="6112" y="299"/>
                </a:lnTo>
                <a:lnTo>
                  <a:pt x="6112" y="306"/>
                </a:lnTo>
                <a:lnTo>
                  <a:pt x="6112" y="293"/>
                </a:lnTo>
                <a:lnTo>
                  <a:pt x="6113" y="286"/>
                </a:lnTo>
                <a:lnTo>
                  <a:pt x="6113" y="291"/>
                </a:lnTo>
                <a:lnTo>
                  <a:pt x="6113" y="288"/>
                </a:lnTo>
                <a:lnTo>
                  <a:pt x="6113" y="297"/>
                </a:lnTo>
                <a:lnTo>
                  <a:pt x="6114" y="291"/>
                </a:lnTo>
                <a:lnTo>
                  <a:pt x="6114" y="310"/>
                </a:lnTo>
                <a:lnTo>
                  <a:pt x="6115" y="289"/>
                </a:lnTo>
                <a:lnTo>
                  <a:pt x="6115" y="309"/>
                </a:lnTo>
                <a:lnTo>
                  <a:pt x="6115" y="306"/>
                </a:lnTo>
                <a:lnTo>
                  <a:pt x="6115" y="310"/>
                </a:lnTo>
                <a:lnTo>
                  <a:pt x="6116" y="295"/>
                </a:lnTo>
                <a:lnTo>
                  <a:pt x="6116" y="255"/>
                </a:lnTo>
                <a:lnTo>
                  <a:pt x="6116" y="255"/>
                </a:lnTo>
                <a:lnTo>
                  <a:pt x="6116" y="232"/>
                </a:lnTo>
                <a:lnTo>
                  <a:pt x="6117" y="240"/>
                </a:lnTo>
                <a:lnTo>
                  <a:pt x="6117" y="255"/>
                </a:lnTo>
                <a:lnTo>
                  <a:pt x="6118" y="276"/>
                </a:lnTo>
                <a:lnTo>
                  <a:pt x="6118" y="269"/>
                </a:lnTo>
                <a:lnTo>
                  <a:pt x="6118" y="281"/>
                </a:lnTo>
                <a:lnTo>
                  <a:pt x="6118" y="264"/>
                </a:lnTo>
                <a:lnTo>
                  <a:pt x="6119" y="263"/>
                </a:lnTo>
                <a:lnTo>
                  <a:pt x="6119" y="268"/>
                </a:lnTo>
                <a:lnTo>
                  <a:pt x="6119" y="299"/>
                </a:lnTo>
                <a:lnTo>
                  <a:pt x="6120" y="279"/>
                </a:lnTo>
                <a:lnTo>
                  <a:pt x="6120" y="267"/>
                </a:lnTo>
                <a:lnTo>
                  <a:pt x="6120" y="258"/>
                </a:lnTo>
                <a:lnTo>
                  <a:pt x="6120" y="254"/>
                </a:lnTo>
                <a:lnTo>
                  <a:pt x="6121" y="261"/>
                </a:lnTo>
                <a:lnTo>
                  <a:pt x="6121" y="255"/>
                </a:lnTo>
                <a:lnTo>
                  <a:pt x="6122" y="270"/>
                </a:lnTo>
                <a:lnTo>
                  <a:pt x="6122" y="260"/>
                </a:lnTo>
                <a:lnTo>
                  <a:pt x="6122" y="274"/>
                </a:lnTo>
                <a:lnTo>
                  <a:pt x="6122" y="278"/>
                </a:lnTo>
                <a:lnTo>
                  <a:pt x="6123" y="291"/>
                </a:lnTo>
                <a:lnTo>
                  <a:pt x="6123" y="266"/>
                </a:lnTo>
                <a:lnTo>
                  <a:pt x="6123" y="260"/>
                </a:lnTo>
                <a:lnTo>
                  <a:pt x="6124" y="267"/>
                </a:lnTo>
                <a:lnTo>
                  <a:pt x="6124" y="254"/>
                </a:lnTo>
                <a:lnTo>
                  <a:pt x="6124" y="265"/>
                </a:lnTo>
                <a:lnTo>
                  <a:pt x="6124" y="267"/>
                </a:lnTo>
                <a:lnTo>
                  <a:pt x="6125" y="252"/>
                </a:lnTo>
                <a:lnTo>
                  <a:pt x="6125" y="242"/>
                </a:lnTo>
                <a:lnTo>
                  <a:pt x="6126" y="247"/>
                </a:lnTo>
                <a:lnTo>
                  <a:pt x="6126" y="276"/>
                </a:lnTo>
                <a:lnTo>
                  <a:pt x="6126" y="256"/>
                </a:lnTo>
                <a:lnTo>
                  <a:pt x="6126" y="268"/>
                </a:lnTo>
                <a:lnTo>
                  <a:pt x="6127" y="253"/>
                </a:lnTo>
                <a:lnTo>
                  <a:pt x="6127" y="267"/>
                </a:lnTo>
                <a:lnTo>
                  <a:pt x="6127" y="253"/>
                </a:lnTo>
                <a:lnTo>
                  <a:pt x="6128" y="258"/>
                </a:lnTo>
                <a:lnTo>
                  <a:pt x="6128" y="265"/>
                </a:lnTo>
                <a:lnTo>
                  <a:pt x="6128" y="264"/>
                </a:lnTo>
                <a:lnTo>
                  <a:pt x="6129" y="252"/>
                </a:lnTo>
                <a:lnTo>
                  <a:pt x="6129" y="258"/>
                </a:lnTo>
                <a:lnTo>
                  <a:pt x="6129" y="260"/>
                </a:lnTo>
                <a:lnTo>
                  <a:pt x="6130" y="264"/>
                </a:lnTo>
                <a:lnTo>
                  <a:pt x="6130" y="258"/>
                </a:lnTo>
                <a:lnTo>
                  <a:pt x="6130" y="241"/>
                </a:lnTo>
                <a:lnTo>
                  <a:pt x="6130" y="235"/>
                </a:lnTo>
                <a:lnTo>
                  <a:pt x="6131" y="262"/>
                </a:lnTo>
                <a:lnTo>
                  <a:pt x="6131" y="278"/>
                </a:lnTo>
                <a:lnTo>
                  <a:pt x="6131" y="282"/>
                </a:lnTo>
                <a:lnTo>
                  <a:pt x="6131" y="284"/>
                </a:lnTo>
                <a:lnTo>
                  <a:pt x="6132" y="276"/>
                </a:lnTo>
                <a:lnTo>
                  <a:pt x="6132" y="268"/>
                </a:lnTo>
                <a:lnTo>
                  <a:pt x="6133" y="276"/>
                </a:lnTo>
                <a:lnTo>
                  <a:pt x="6133" y="286"/>
                </a:lnTo>
                <a:lnTo>
                  <a:pt x="6133" y="297"/>
                </a:lnTo>
                <a:lnTo>
                  <a:pt x="6133" y="328"/>
                </a:lnTo>
                <a:lnTo>
                  <a:pt x="6134" y="310"/>
                </a:lnTo>
                <a:lnTo>
                  <a:pt x="6134" y="284"/>
                </a:lnTo>
                <a:lnTo>
                  <a:pt x="6134" y="273"/>
                </a:lnTo>
                <a:lnTo>
                  <a:pt x="6135" y="286"/>
                </a:lnTo>
                <a:lnTo>
                  <a:pt x="6135" y="276"/>
                </a:lnTo>
                <a:lnTo>
                  <a:pt x="6135" y="279"/>
                </a:lnTo>
                <a:lnTo>
                  <a:pt x="6135" y="272"/>
                </a:lnTo>
                <a:lnTo>
                  <a:pt x="6136" y="285"/>
                </a:lnTo>
                <a:lnTo>
                  <a:pt x="6136" y="267"/>
                </a:lnTo>
                <a:lnTo>
                  <a:pt x="6137" y="256"/>
                </a:lnTo>
                <a:lnTo>
                  <a:pt x="6137" y="265"/>
                </a:lnTo>
                <a:lnTo>
                  <a:pt x="6137" y="266"/>
                </a:lnTo>
                <a:lnTo>
                  <a:pt x="6137" y="262"/>
                </a:lnTo>
                <a:lnTo>
                  <a:pt x="6138" y="252"/>
                </a:lnTo>
                <a:lnTo>
                  <a:pt x="6138" y="254"/>
                </a:lnTo>
                <a:lnTo>
                  <a:pt x="6138" y="265"/>
                </a:lnTo>
                <a:lnTo>
                  <a:pt x="6139" y="242"/>
                </a:lnTo>
                <a:lnTo>
                  <a:pt x="6139" y="237"/>
                </a:lnTo>
                <a:lnTo>
                  <a:pt x="6139" y="241"/>
                </a:lnTo>
                <a:lnTo>
                  <a:pt x="6140" y="207"/>
                </a:lnTo>
                <a:lnTo>
                  <a:pt x="6140" y="210"/>
                </a:lnTo>
                <a:lnTo>
                  <a:pt x="6140" y="183"/>
                </a:lnTo>
                <a:lnTo>
                  <a:pt x="6141" y="214"/>
                </a:lnTo>
                <a:lnTo>
                  <a:pt x="6141" y="216"/>
                </a:lnTo>
                <a:lnTo>
                  <a:pt x="6141" y="188"/>
                </a:lnTo>
                <a:lnTo>
                  <a:pt x="6141" y="226"/>
                </a:lnTo>
                <a:lnTo>
                  <a:pt x="6142" y="218"/>
                </a:lnTo>
                <a:lnTo>
                  <a:pt x="6142" y="212"/>
                </a:lnTo>
                <a:lnTo>
                  <a:pt x="6142" y="225"/>
                </a:lnTo>
                <a:lnTo>
                  <a:pt x="6143" y="251"/>
                </a:lnTo>
                <a:lnTo>
                  <a:pt x="6143" y="241"/>
                </a:lnTo>
                <a:lnTo>
                  <a:pt x="6143" y="249"/>
                </a:lnTo>
                <a:lnTo>
                  <a:pt x="6144" y="250"/>
                </a:lnTo>
                <a:lnTo>
                  <a:pt x="6144" y="264"/>
                </a:lnTo>
                <a:lnTo>
                  <a:pt x="6144" y="258"/>
                </a:lnTo>
                <a:lnTo>
                  <a:pt x="6145" y="273"/>
                </a:lnTo>
                <a:lnTo>
                  <a:pt x="6145" y="260"/>
                </a:lnTo>
                <a:lnTo>
                  <a:pt x="6145" y="281"/>
                </a:lnTo>
                <a:lnTo>
                  <a:pt x="6145" y="291"/>
                </a:lnTo>
                <a:lnTo>
                  <a:pt x="6146" y="297"/>
                </a:lnTo>
                <a:lnTo>
                  <a:pt x="6146" y="295"/>
                </a:lnTo>
                <a:lnTo>
                  <a:pt x="6146" y="307"/>
                </a:lnTo>
                <a:lnTo>
                  <a:pt x="6146" y="316"/>
                </a:lnTo>
                <a:lnTo>
                  <a:pt x="6147" y="310"/>
                </a:lnTo>
                <a:lnTo>
                  <a:pt x="6147" y="323"/>
                </a:lnTo>
                <a:lnTo>
                  <a:pt x="6148" y="309"/>
                </a:lnTo>
                <a:lnTo>
                  <a:pt x="6148" y="292"/>
                </a:lnTo>
                <a:lnTo>
                  <a:pt x="6148" y="265"/>
                </a:lnTo>
                <a:lnTo>
                  <a:pt x="6148" y="242"/>
                </a:lnTo>
                <a:lnTo>
                  <a:pt x="6149" y="243"/>
                </a:lnTo>
                <a:lnTo>
                  <a:pt x="6149" y="261"/>
                </a:lnTo>
                <a:lnTo>
                  <a:pt x="6149" y="275"/>
                </a:lnTo>
                <a:lnTo>
                  <a:pt x="6150" y="260"/>
                </a:lnTo>
                <a:lnTo>
                  <a:pt x="6150" y="258"/>
                </a:lnTo>
                <a:lnTo>
                  <a:pt x="6150" y="291"/>
                </a:lnTo>
                <a:lnTo>
                  <a:pt x="6151" y="270"/>
                </a:lnTo>
                <a:lnTo>
                  <a:pt x="6151" y="272"/>
                </a:lnTo>
                <a:lnTo>
                  <a:pt x="6151" y="284"/>
                </a:lnTo>
                <a:lnTo>
                  <a:pt x="6152" y="283"/>
                </a:lnTo>
                <a:lnTo>
                  <a:pt x="6152" y="275"/>
                </a:lnTo>
                <a:lnTo>
                  <a:pt x="6152" y="295"/>
                </a:lnTo>
                <a:lnTo>
                  <a:pt x="6152" y="304"/>
                </a:lnTo>
                <a:lnTo>
                  <a:pt x="6153" y="323"/>
                </a:lnTo>
                <a:lnTo>
                  <a:pt x="6153" y="291"/>
                </a:lnTo>
                <a:lnTo>
                  <a:pt x="6153" y="295"/>
                </a:lnTo>
                <a:lnTo>
                  <a:pt x="6154" y="284"/>
                </a:lnTo>
                <a:lnTo>
                  <a:pt x="6154" y="301"/>
                </a:lnTo>
                <a:lnTo>
                  <a:pt x="6154" y="279"/>
                </a:lnTo>
                <a:lnTo>
                  <a:pt x="6155" y="288"/>
                </a:lnTo>
                <a:lnTo>
                  <a:pt x="6155" y="263"/>
                </a:lnTo>
                <a:lnTo>
                  <a:pt x="6155" y="283"/>
                </a:lnTo>
                <a:lnTo>
                  <a:pt x="6156" y="256"/>
                </a:lnTo>
                <a:lnTo>
                  <a:pt x="6156" y="264"/>
                </a:lnTo>
                <a:lnTo>
                  <a:pt x="6156" y="259"/>
                </a:lnTo>
                <a:lnTo>
                  <a:pt x="6156" y="286"/>
                </a:lnTo>
                <a:lnTo>
                  <a:pt x="6157" y="259"/>
                </a:lnTo>
                <a:lnTo>
                  <a:pt x="6157" y="272"/>
                </a:lnTo>
                <a:lnTo>
                  <a:pt x="6157" y="272"/>
                </a:lnTo>
                <a:lnTo>
                  <a:pt x="6157" y="279"/>
                </a:lnTo>
                <a:lnTo>
                  <a:pt x="6158" y="284"/>
                </a:lnTo>
                <a:lnTo>
                  <a:pt x="6158" y="304"/>
                </a:lnTo>
                <a:lnTo>
                  <a:pt x="6159" y="303"/>
                </a:lnTo>
                <a:lnTo>
                  <a:pt x="6159" y="299"/>
                </a:lnTo>
                <a:lnTo>
                  <a:pt x="6159" y="272"/>
                </a:lnTo>
                <a:lnTo>
                  <a:pt x="6159" y="277"/>
                </a:lnTo>
                <a:lnTo>
                  <a:pt x="6160" y="320"/>
                </a:lnTo>
                <a:lnTo>
                  <a:pt x="6160" y="306"/>
                </a:lnTo>
                <a:lnTo>
                  <a:pt x="6160" y="283"/>
                </a:lnTo>
                <a:lnTo>
                  <a:pt x="6161" y="304"/>
                </a:lnTo>
                <a:lnTo>
                  <a:pt x="6161" y="316"/>
                </a:lnTo>
                <a:lnTo>
                  <a:pt x="6162" y="307"/>
                </a:lnTo>
                <a:lnTo>
                  <a:pt x="6162" y="293"/>
                </a:lnTo>
                <a:lnTo>
                  <a:pt x="6162" y="303"/>
                </a:lnTo>
                <a:lnTo>
                  <a:pt x="6162" y="300"/>
                </a:lnTo>
                <a:lnTo>
                  <a:pt x="6163" y="311"/>
                </a:lnTo>
                <a:lnTo>
                  <a:pt x="6163" y="289"/>
                </a:lnTo>
                <a:lnTo>
                  <a:pt x="6163" y="280"/>
                </a:lnTo>
                <a:lnTo>
                  <a:pt x="6163" y="294"/>
                </a:lnTo>
                <a:lnTo>
                  <a:pt x="6164" y="282"/>
                </a:lnTo>
                <a:lnTo>
                  <a:pt x="6164" y="274"/>
                </a:lnTo>
                <a:lnTo>
                  <a:pt x="6164" y="238"/>
                </a:lnTo>
                <a:lnTo>
                  <a:pt x="6165" y="240"/>
                </a:lnTo>
                <a:lnTo>
                  <a:pt x="6165" y="230"/>
                </a:lnTo>
                <a:lnTo>
                  <a:pt x="6165" y="258"/>
                </a:lnTo>
                <a:lnTo>
                  <a:pt x="6166" y="248"/>
                </a:lnTo>
                <a:lnTo>
                  <a:pt x="6166" y="281"/>
                </a:lnTo>
                <a:lnTo>
                  <a:pt x="6166" y="287"/>
                </a:lnTo>
                <a:lnTo>
                  <a:pt x="6167" y="299"/>
                </a:lnTo>
                <a:lnTo>
                  <a:pt x="6167" y="274"/>
                </a:lnTo>
                <a:lnTo>
                  <a:pt x="6167" y="265"/>
                </a:lnTo>
                <a:lnTo>
                  <a:pt x="6167" y="268"/>
                </a:lnTo>
                <a:lnTo>
                  <a:pt x="6168" y="282"/>
                </a:lnTo>
                <a:lnTo>
                  <a:pt x="6168" y="272"/>
                </a:lnTo>
                <a:lnTo>
                  <a:pt x="6168" y="266"/>
                </a:lnTo>
                <a:lnTo>
                  <a:pt x="6169" y="246"/>
                </a:lnTo>
                <a:lnTo>
                  <a:pt x="6169" y="259"/>
                </a:lnTo>
                <a:lnTo>
                  <a:pt x="6169" y="267"/>
                </a:lnTo>
                <a:lnTo>
                  <a:pt x="6170" y="276"/>
                </a:lnTo>
                <a:lnTo>
                  <a:pt x="6170" y="256"/>
                </a:lnTo>
                <a:lnTo>
                  <a:pt x="6170" y="256"/>
                </a:lnTo>
                <a:lnTo>
                  <a:pt x="6171" y="260"/>
                </a:lnTo>
                <a:lnTo>
                  <a:pt x="6171" y="233"/>
                </a:lnTo>
                <a:lnTo>
                  <a:pt x="6171" y="272"/>
                </a:lnTo>
                <a:lnTo>
                  <a:pt x="6171" y="261"/>
                </a:lnTo>
                <a:lnTo>
                  <a:pt x="6172" y="261"/>
                </a:lnTo>
                <a:lnTo>
                  <a:pt x="6172" y="286"/>
                </a:lnTo>
                <a:lnTo>
                  <a:pt x="6173" y="290"/>
                </a:lnTo>
                <a:lnTo>
                  <a:pt x="6173" y="282"/>
                </a:lnTo>
                <a:lnTo>
                  <a:pt x="6173" y="253"/>
                </a:lnTo>
                <a:lnTo>
                  <a:pt x="6173" y="260"/>
                </a:lnTo>
                <a:lnTo>
                  <a:pt x="6174" y="264"/>
                </a:lnTo>
                <a:lnTo>
                  <a:pt x="6174" y="273"/>
                </a:lnTo>
                <a:lnTo>
                  <a:pt x="6174" y="289"/>
                </a:lnTo>
                <a:lnTo>
                  <a:pt x="6174" y="295"/>
                </a:lnTo>
                <a:lnTo>
                  <a:pt x="6175" y="279"/>
                </a:lnTo>
                <a:lnTo>
                  <a:pt x="6175" y="285"/>
                </a:lnTo>
                <a:lnTo>
                  <a:pt x="6175" y="296"/>
                </a:lnTo>
                <a:lnTo>
                  <a:pt x="6176" y="288"/>
                </a:lnTo>
                <a:lnTo>
                  <a:pt x="6176" y="286"/>
                </a:lnTo>
                <a:lnTo>
                  <a:pt x="6176" y="277"/>
                </a:lnTo>
                <a:lnTo>
                  <a:pt x="6177" y="285"/>
                </a:lnTo>
                <a:lnTo>
                  <a:pt x="6177" y="281"/>
                </a:lnTo>
                <a:lnTo>
                  <a:pt x="6177" y="267"/>
                </a:lnTo>
                <a:lnTo>
                  <a:pt x="6178" y="289"/>
                </a:lnTo>
                <a:lnTo>
                  <a:pt x="6178" y="291"/>
                </a:lnTo>
                <a:lnTo>
                  <a:pt x="6178" y="272"/>
                </a:lnTo>
                <a:lnTo>
                  <a:pt x="6178" y="296"/>
                </a:lnTo>
                <a:lnTo>
                  <a:pt x="6179" y="303"/>
                </a:lnTo>
                <a:lnTo>
                  <a:pt x="6179" y="298"/>
                </a:lnTo>
                <a:lnTo>
                  <a:pt x="6179" y="278"/>
                </a:lnTo>
                <a:lnTo>
                  <a:pt x="6180" y="286"/>
                </a:lnTo>
                <a:lnTo>
                  <a:pt x="6180" y="242"/>
                </a:lnTo>
                <a:lnTo>
                  <a:pt x="6180" y="220"/>
                </a:lnTo>
                <a:lnTo>
                  <a:pt x="6181" y="247"/>
                </a:lnTo>
                <a:lnTo>
                  <a:pt x="6181" y="274"/>
                </a:lnTo>
                <a:lnTo>
                  <a:pt x="6181" y="261"/>
                </a:lnTo>
                <a:lnTo>
                  <a:pt x="6182" y="248"/>
                </a:lnTo>
                <a:lnTo>
                  <a:pt x="6182" y="257"/>
                </a:lnTo>
                <a:lnTo>
                  <a:pt x="6182" y="260"/>
                </a:lnTo>
                <a:lnTo>
                  <a:pt x="6182" y="256"/>
                </a:lnTo>
                <a:lnTo>
                  <a:pt x="6183" y="269"/>
                </a:lnTo>
                <a:lnTo>
                  <a:pt x="6183" y="265"/>
                </a:lnTo>
                <a:lnTo>
                  <a:pt x="6184" y="277"/>
                </a:lnTo>
                <a:lnTo>
                  <a:pt x="6184" y="261"/>
                </a:lnTo>
                <a:lnTo>
                  <a:pt x="6184" y="244"/>
                </a:lnTo>
                <a:lnTo>
                  <a:pt x="6184" y="293"/>
                </a:lnTo>
                <a:lnTo>
                  <a:pt x="6185" y="306"/>
                </a:lnTo>
                <a:lnTo>
                  <a:pt x="6185" y="301"/>
                </a:lnTo>
                <a:lnTo>
                  <a:pt x="6185" y="291"/>
                </a:lnTo>
                <a:lnTo>
                  <a:pt x="6186" y="292"/>
                </a:lnTo>
                <a:lnTo>
                  <a:pt x="6186" y="275"/>
                </a:lnTo>
                <a:lnTo>
                  <a:pt x="6186" y="263"/>
                </a:lnTo>
                <a:lnTo>
                  <a:pt x="6186" y="267"/>
                </a:lnTo>
                <a:lnTo>
                  <a:pt x="6187" y="268"/>
                </a:lnTo>
                <a:lnTo>
                  <a:pt x="6187" y="263"/>
                </a:lnTo>
                <a:lnTo>
                  <a:pt x="6188" y="256"/>
                </a:lnTo>
                <a:lnTo>
                  <a:pt x="6188" y="257"/>
                </a:lnTo>
                <a:lnTo>
                  <a:pt x="6188" y="214"/>
                </a:lnTo>
                <a:lnTo>
                  <a:pt x="6188" y="255"/>
                </a:lnTo>
                <a:lnTo>
                  <a:pt x="6189" y="244"/>
                </a:lnTo>
                <a:lnTo>
                  <a:pt x="6189" y="221"/>
                </a:lnTo>
                <a:lnTo>
                  <a:pt x="6189" y="242"/>
                </a:lnTo>
                <a:lnTo>
                  <a:pt x="6189" y="233"/>
                </a:lnTo>
                <a:lnTo>
                  <a:pt x="6190" y="259"/>
                </a:lnTo>
                <a:lnTo>
                  <a:pt x="6190" y="235"/>
                </a:lnTo>
                <a:lnTo>
                  <a:pt x="6191" y="274"/>
                </a:lnTo>
                <a:lnTo>
                  <a:pt x="6191" y="272"/>
                </a:lnTo>
                <a:lnTo>
                  <a:pt x="6191" y="252"/>
                </a:lnTo>
                <a:lnTo>
                  <a:pt x="6191" y="272"/>
                </a:lnTo>
                <a:lnTo>
                  <a:pt x="6192" y="282"/>
                </a:lnTo>
                <a:lnTo>
                  <a:pt x="6192" y="274"/>
                </a:lnTo>
                <a:lnTo>
                  <a:pt x="6192" y="261"/>
                </a:lnTo>
                <a:lnTo>
                  <a:pt x="6193" y="268"/>
                </a:lnTo>
                <a:lnTo>
                  <a:pt x="6193" y="270"/>
                </a:lnTo>
                <a:lnTo>
                  <a:pt x="6193" y="283"/>
                </a:lnTo>
                <a:lnTo>
                  <a:pt x="6193" y="301"/>
                </a:lnTo>
                <a:lnTo>
                  <a:pt x="6194" y="309"/>
                </a:lnTo>
                <a:lnTo>
                  <a:pt x="6194" y="334"/>
                </a:lnTo>
                <a:lnTo>
                  <a:pt x="6195" y="298"/>
                </a:lnTo>
                <a:lnTo>
                  <a:pt x="6195" y="264"/>
                </a:lnTo>
                <a:lnTo>
                  <a:pt x="6195" y="279"/>
                </a:lnTo>
                <a:lnTo>
                  <a:pt x="6195" y="277"/>
                </a:lnTo>
                <a:lnTo>
                  <a:pt x="6196" y="268"/>
                </a:lnTo>
                <a:lnTo>
                  <a:pt x="6196" y="271"/>
                </a:lnTo>
                <a:lnTo>
                  <a:pt x="6196" y="248"/>
                </a:lnTo>
                <a:lnTo>
                  <a:pt x="6197" y="263"/>
                </a:lnTo>
                <a:lnTo>
                  <a:pt x="6197" y="286"/>
                </a:lnTo>
                <a:lnTo>
                  <a:pt x="6197" y="292"/>
                </a:lnTo>
                <a:lnTo>
                  <a:pt x="6197" y="302"/>
                </a:lnTo>
                <a:lnTo>
                  <a:pt x="6198" y="288"/>
                </a:lnTo>
                <a:lnTo>
                  <a:pt x="6198" y="267"/>
                </a:lnTo>
                <a:lnTo>
                  <a:pt x="6199" y="299"/>
                </a:lnTo>
                <a:lnTo>
                  <a:pt x="6199" y="276"/>
                </a:lnTo>
                <a:lnTo>
                  <a:pt x="6199" y="287"/>
                </a:lnTo>
                <a:lnTo>
                  <a:pt x="6199" y="296"/>
                </a:lnTo>
                <a:lnTo>
                  <a:pt x="6200" y="288"/>
                </a:lnTo>
                <a:lnTo>
                  <a:pt x="6200" y="286"/>
                </a:lnTo>
                <a:lnTo>
                  <a:pt x="6200" y="299"/>
                </a:lnTo>
                <a:lnTo>
                  <a:pt x="6200" y="304"/>
                </a:lnTo>
                <a:lnTo>
                  <a:pt x="6201" y="297"/>
                </a:lnTo>
                <a:lnTo>
                  <a:pt x="6201" y="277"/>
                </a:lnTo>
                <a:lnTo>
                  <a:pt x="6202" y="281"/>
                </a:lnTo>
                <a:lnTo>
                  <a:pt x="6202" y="287"/>
                </a:lnTo>
                <a:lnTo>
                  <a:pt x="6202" y="258"/>
                </a:lnTo>
                <a:lnTo>
                  <a:pt x="6203" y="261"/>
                </a:lnTo>
                <a:lnTo>
                  <a:pt x="6203" y="274"/>
                </a:lnTo>
                <a:lnTo>
                  <a:pt x="6203" y="286"/>
                </a:lnTo>
                <a:lnTo>
                  <a:pt x="6203" y="287"/>
                </a:lnTo>
                <a:lnTo>
                  <a:pt x="6204" y="268"/>
                </a:lnTo>
                <a:lnTo>
                  <a:pt x="6204" y="264"/>
                </a:lnTo>
                <a:lnTo>
                  <a:pt x="6204" y="250"/>
                </a:lnTo>
                <a:lnTo>
                  <a:pt x="6204" y="284"/>
                </a:lnTo>
                <a:lnTo>
                  <a:pt x="6205" y="278"/>
                </a:lnTo>
                <a:lnTo>
                  <a:pt x="6205" y="258"/>
                </a:lnTo>
                <a:lnTo>
                  <a:pt x="6206" y="240"/>
                </a:lnTo>
                <a:lnTo>
                  <a:pt x="6206" y="246"/>
                </a:lnTo>
                <a:lnTo>
                  <a:pt x="6206" y="250"/>
                </a:lnTo>
                <a:lnTo>
                  <a:pt x="6206" y="242"/>
                </a:lnTo>
                <a:lnTo>
                  <a:pt x="6207" y="238"/>
                </a:lnTo>
                <a:lnTo>
                  <a:pt x="6207" y="277"/>
                </a:lnTo>
                <a:lnTo>
                  <a:pt x="6207" y="261"/>
                </a:lnTo>
                <a:lnTo>
                  <a:pt x="6208" y="248"/>
                </a:lnTo>
                <a:lnTo>
                  <a:pt x="6208" y="253"/>
                </a:lnTo>
                <a:lnTo>
                  <a:pt x="6208" y="242"/>
                </a:lnTo>
                <a:lnTo>
                  <a:pt x="6208" y="253"/>
                </a:lnTo>
                <a:lnTo>
                  <a:pt x="6209" y="270"/>
                </a:lnTo>
                <a:lnTo>
                  <a:pt x="6209" y="255"/>
                </a:lnTo>
                <a:lnTo>
                  <a:pt x="6210" y="267"/>
                </a:lnTo>
                <a:lnTo>
                  <a:pt x="6210" y="268"/>
                </a:lnTo>
                <a:lnTo>
                  <a:pt x="6210" y="279"/>
                </a:lnTo>
                <a:lnTo>
                  <a:pt x="6210" y="306"/>
                </a:lnTo>
                <a:lnTo>
                  <a:pt x="6211" y="288"/>
                </a:lnTo>
                <a:lnTo>
                  <a:pt x="6211" y="280"/>
                </a:lnTo>
                <a:lnTo>
                  <a:pt x="6211" y="271"/>
                </a:lnTo>
                <a:lnTo>
                  <a:pt x="6212" y="275"/>
                </a:lnTo>
                <a:lnTo>
                  <a:pt x="6212" y="283"/>
                </a:lnTo>
                <a:lnTo>
                  <a:pt x="6212" y="259"/>
                </a:lnTo>
                <a:lnTo>
                  <a:pt x="6213" y="228"/>
                </a:lnTo>
                <a:lnTo>
                  <a:pt x="6213" y="252"/>
                </a:lnTo>
                <a:lnTo>
                  <a:pt x="6213" y="281"/>
                </a:lnTo>
                <a:lnTo>
                  <a:pt x="6214" y="268"/>
                </a:lnTo>
                <a:lnTo>
                  <a:pt x="6214" y="266"/>
                </a:lnTo>
                <a:lnTo>
                  <a:pt x="6214" y="263"/>
                </a:lnTo>
                <a:lnTo>
                  <a:pt x="6214" y="274"/>
                </a:lnTo>
                <a:lnTo>
                  <a:pt x="6215" y="285"/>
                </a:lnTo>
                <a:lnTo>
                  <a:pt x="6215" y="299"/>
                </a:lnTo>
                <a:lnTo>
                  <a:pt x="6215" y="302"/>
                </a:lnTo>
                <a:lnTo>
                  <a:pt x="6215" y="300"/>
                </a:lnTo>
                <a:lnTo>
                  <a:pt x="6216" y="309"/>
                </a:lnTo>
                <a:lnTo>
                  <a:pt x="6216" y="315"/>
                </a:lnTo>
                <a:lnTo>
                  <a:pt x="6217" y="281"/>
                </a:lnTo>
                <a:lnTo>
                  <a:pt x="6217" y="298"/>
                </a:lnTo>
                <a:lnTo>
                  <a:pt x="6217" y="276"/>
                </a:lnTo>
                <a:lnTo>
                  <a:pt x="6217" y="290"/>
                </a:lnTo>
                <a:lnTo>
                  <a:pt x="6218" y="299"/>
                </a:lnTo>
                <a:lnTo>
                  <a:pt x="6218" y="288"/>
                </a:lnTo>
                <a:lnTo>
                  <a:pt x="6218" y="274"/>
                </a:lnTo>
                <a:lnTo>
                  <a:pt x="6219" y="310"/>
                </a:lnTo>
                <a:lnTo>
                  <a:pt x="6219" y="282"/>
                </a:lnTo>
                <a:lnTo>
                  <a:pt x="6219" y="304"/>
                </a:lnTo>
                <a:lnTo>
                  <a:pt x="6219" y="306"/>
                </a:lnTo>
                <a:lnTo>
                  <a:pt x="6220" y="317"/>
                </a:lnTo>
                <a:lnTo>
                  <a:pt x="6220" y="295"/>
                </a:lnTo>
                <a:lnTo>
                  <a:pt x="6221" y="265"/>
                </a:lnTo>
                <a:lnTo>
                  <a:pt x="6221" y="268"/>
                </a:lnTo>
                <a:lnTo>
                  <a:pt x="6221" y="283"/>
                </a:lnTo>
                <a:lnTo>
                  <a:pt x="6221" y="272"/>
                </a:lnTo>
                <a:lnTo>
                  <a:pt x="6222" y="273"/>
                </a:lnTo>
                <a:lnTo>
                  <a:pt x="6222" y="283"/>
                </a:lnTo>
                <a:lnTo>
                  <a:pt x="6222" y="282"/>
                </a:lnTo>
                <a:lnTo>
                  <a:pt x="6223" y="294"/>
                </a:lnTo>
                <a:lnTo>
                  <a:pt x="6223" y="273"/>
                </a:lnTo>
                <a:lnTo>
                  <a:pt x="6223" y="279"/>
                </a:lnTo>
                <a:lnTo>
                  <a:pt x="6224" y="285"/>
                </a:lnTo>
                <a:lnTo>
                  <a:pt x="6224" y="270"/>
                </a:lnTo>
                <a:lnTo>
                  <a:pt x="6224" y="277"/>
                </a:lnTo>
                <a:lnTo>
                  <a:pt x="6225" y="275"/>
                </a:lnTo>
                <a:lnTo>
                  <a:pt x="6225" y="284"/>
                </a:lnTo>
                <a:lnTo>
                  <a:pt x="6225" y="283"/>
                </a:lnTo>
                <a:lnTo>
                  <a:pt x="6225" y="298"/>
                </a:lnTo>
                <a:lnTo>
                  <a:pt x="6226" y="271"/>
                </a:lnTo>
                <a:lnTo>
                  <a:pt x="6226" y="282"/>
                </a:lnTo>
                <a:lnTo>
                  <a:pt x="6226" y="285"/>
                </a:lnTo>
                <a:lnTo>
                  <a:pt x="6227" y="284"/>
                </a:lnTo>
                <a:lnTo>
                  <a:pt x="6227" y="252"/>
                </a:lnTo>
                <a:lnTo>
                  <a:pt x="6227" y="261"/>
                </a:lnTo>
                <a:lnTo>
                  <a:pt x="6228" y="269"/>
                </a:lnTo>
                <a:lnTo>
                  <a:pt x="6228" y="262"/>
                </a:lnTo>
                <a:lnTo>
                  <a:pt x="6228" y="292"/>
                </a:lnTo>
                <a:lnTo>
                  <a:pt x="6229" y="293"/>
                </a:lnTo>
                <a:lnTo>
                  <a:pt x="6229" y="247"/>
                </a:lnTo>
                <a:lnTo>
                  <a:pt x="6229" y="250"/>
                </a:lnTo>
                <a:lnTo>
                  <a:pt x="6229" y="266"/>
                </a:lnTo>
                <a:lnTo>
                  <a:pt x="6230" y="265"/>
                </a:lnTo>
                <a:lnTo>
                  <a:pt x="6230" y="256"/>
                </a:lnTo>
                <a:lnTo>
                  <a:pt x="6230" y="273"/>
                </a:lnTo>
                <a:lnTo>
                  <a:pt x="6230" y="264"/>
                </a:lnTo>
                <a:lnTo>
                  <a:pt x="6231" y="265"/>
                </a:lnTo>
                <a:lnTo>
                  <a:pt x="6231" y="277"/>
                </a:lnTo>
                <a:lnTo>
                  <a:pt x="6232" y="272"/>
                </a:lnTo>
                <a:lnTo>
                  <a:pt x="6232" y="291"/>
                </a:lnTo>
                <a:lnTo>
                  <a:pt x="6232" y="277"/>
                </a:lnTo>
                <a:lnTo>
                  <a:pt x="6232" y="256"/>
                </a:lnTo>
                <a:lnTo>
                  <a:pt x="6233" y="261"/>
                </a:lnTo>
                <a:lnTo>
                  <a:pt x="6233" y="257"/>
                </a:lnTo>
                <a:lnTo>
                  <a:pt x="6233" y="269"/>
                </a:lnTo>
                <a:lnTo>
                  <a:pt x="6234" y="256"/>
                </a:lnTo>
                <a:lnTo>
                  <a:pt x="6234" y="261"/>
                </a:lnTo>
                <a:lnTo>
                  <a:pt x="6234" y="266"/>
                </a:lnTo>
                <a:lnTo>
                  <a:pt x="6235" y="265"/>
                </a:lnTo>
                <a:lnTo>
                  <a:pt x="6235" y="239"/>
                </a:lnTo>
                <a:lnTo>
                  <a:pt x="6235" y="251"/>
                </a:lnTo>
                <a:lnTo>
                  <a:pt x="6236" y="249"/>
                </a:lnTo>
                <a:lnTo>
                  <a:pt x="6236" y="242"/>
                </a:lnTo>
                <a:lnTo>
                  <a:pt x="6236" y="245"/>
                </a:lnTo>
                <a:lnTo>
                  <a:pt x="6236" y="260"/>
                </a:lnTo>
                <a:lnTo>
                  <a:pt x="6237" y="244"/>
                </a:lnTo>
                <a:lnTo>
                  <a:pt x="6237" y="266"/>
                </a:lnTo>
                <a:lnTo>
                  <a:pt x="6237" y="268"/>
                </a:lnTo>
                <a:lnTo>
                  <a:pt x="6238" y="269"/>
                </a:lnTo>
                <a:lnTo>
                  <a:pt x="6238" y="265"/>
                </a:lnTo>
                <a:lnTo>
                  <a:pt x="6238" y="283"/>
                </a:lnTo>
                <a:lnTo>
                  <a:pt x="6239" y="302"/>
                </a:lnTo>
                <a:lnTo>
                  <a:pt x="6239" y="307"/>
                </a:lnTo>
                <a:lnTo>
                  <a:pt x="6239" y="294"/>
                </a:lnTo>
                <a:lnTo>
                  <a:pt x="6240" y="304"/>
                </a:lnTo>
                <a:lnTo>
                  <a:pt x="6240" y="285"/>
                </a:lnTo>
                <a:lnTo>
                  <a:pt x="6240" y="291"/>
                </a:lnTo>
                <a:lnTo>
                  <a:pt x="6240" y="288"/>
                </a:lnTo>
                <a:lnTo>
                  <a:pt x="6241" y="313"/>
                </a:lnTo>
                <a:lnTo>
                  <a:pt x="6241" y="312"/>
                </a:lnTo>
                <a:lnTo>
                  <a:pt x="6241" y="311"/>
                </a:lnTo>
                <a:lnTo>
                  <a:pt x="6242" y="316"/>
                </a:lnTo>
                <a:lnTo>
                  <a:pt x="6242" y="290"/>
                </a:lnTo>
                <a:lnTo>
                  <a:pt x="6242" y="296"/>
                </a:lnTo>
                <a:lnTo>
                  <a:pt x="6243" y="307"/>
                </a:lnTo>
                <a:lnTo>
                  <a:pt x="6243" y="326"/>
                </a:lnTo>
                <a:lnTo>
                  <a:pt x="6243" y="317"/>
                </a:lnTo>
                <a:lnTo>
                  <a:pt x="6244" y="304"/>
                </a:lnTo>
                <a:lnTo>
                  <a:pt x="6244" y="301"/>
                </a:lnTo>
                <a:lnTo>
                  <a:pt x="6244" y="313"/>
                </a:lnTo>
                <a:lnTo>
                  <a:pt x="6244" y="300"/>
                </a:lnTo>
                <a:lnTo>
                  <a:pt x="6245" y="276"/>
                </a:lnTo>
                <a:lnTo>
                  <a:pt x="6245" y="265"/>
                </a:lnTo>
                <a:lnTo>
                  <a:pt x="6246" y="271"/>
                </a:lnTo>
                <a:lnTo>
                  <a:pt x="6246" y="246"/>
                </a:lnTo>
                <a:lnTo>
                  <a:pt x="6246" y="292"/>
                </a:lnTo>
                <a:lnTo>
                  <a:pt x="6246" y="277"/>
                </a:lnTo>
                <a:lnTo>
                  <a:pt x="6247" y="300"/>
                </a:lnTo>
                <a:lnTo>
                  <a:pt x="6247" y="285"/>
                </a:lnTo>
                <a:lnTo>
                  <a:pt x="6247" y="303"/>
                </a:lnTo>
                <a:lnTo>
                  <a:pt x="6247" y="310"/>
                </a:lnTo>
                <a:lnTo>
                  <a:pt x="6248" y="328"/>
                </a:lnTo>
                <a:lnTo>
                  <a:pt x="6248" y="281"/>
                </a:lnTo>
                <a:lnTo>
                  <a:pt x="6248" y="307"/>
                </a:lnTo>
                <a:lnTo>
                  <a:pt x="6249" y="303"/>
                </a:lnTo>
                <a:lnTo>
                  <a:pt x="6249" y="291"/>
                </a:lnTo>
                <a:lnTo>
                  <a:pt x="6249" y="305"/>
                </a:lnTo>
                <a:lnTo>
                  <a:pt x="6250" y="295"/>
                </a:lnTo>
                <a:lnTo>
                  <a:pt x="6250" y="296"/>
                </a:lnTo>
                <a:lnTo>
                  <a:pt x="6250" y="293"/>
                </a:lnTo>
                <a:lnTo>
                  <a:pt x="6251" y="315"/>
                </a:lnTo>
                <a:lnTo>
                  <a:pt x="6251" y="312"/>
                </a:lnTo>
                <a:lnTo>
                  <a:pt x="6251" y="277"/>
                </a:lnTo>
                <a:lnTo>
                  <a:pt x="6251" y="302"/>
                </a:lnTo>
                <a:lnTo>
                  <a:pt x="6252" y="289"/>
                </a:lnTo>
                <a:lnTo>
                  <a:pt x="6252" y="289"/>
                </a:lnTo>
                <a:lnTo>
                  <a:pt x="6252" y="281"/>
                </a:lnTo>
                <a:lnTo>
                  <a:pt x="6253" y="298"/>
                </a:lnTo>
                <a:lnTo>
                  <a:pt x="6253" y="246"/>
                </a:lnTo>
                <a:lnTo>
                  <a:pt x="6253" y="228"/>
                </a:lnTo>
                <a:lnTo>
                  <a:pt x="6254" y="262"/>
                </a:lnTo>
                <a:lnTo>
                  <a:pt x="6254" y="269"/>
                </a:lnTo>
                <a:lnTo>
                  <a:pt x="6254" y="270"/>
                </a:lnTo>
                <a:lnTo>
                  <a:pt x="6255" y="238"/>
                </a:lnTo>
                <a:lnTo>
                  <a:pt x="6255" y="259"/>
                </a:lnTo>
                <a:lnTo>
                  <a:pt x="6255" y="262"/>
                </a:lnTo>
                <a:lnTo>
                  <a:pt x="6255" y="251"/>
                </a:lnTo>
                <a:lnTo>
                  <a:pt x="6256" y="248"/>
                </a:lnTo>
                <a:lnTo>
                  <a:pt x="6256" y="263"/>
                </a:lnTo>
                <a:lnTo>
                  <a:pt x="6257" y="252"/>
                </a:lnTo>
                <a:lnTo>
                  <a:pt x="6257" y="254"/>
                </a:lnTo>
                <a:lnTo>
                  <a:pt x="6257" y="255"/>
                </a:lnTo>
                <a:lnTo>
                  <a:pt x="6257" y="246"/>
                </a:lnTo>
                <a:lnTo>
                  <a:pt x="6258" y="265"/>
                </a:lnTo>
                <a:lnTo>
                  <a:pt x="6258" y="256"/>
                </a:lnTo>
                <a:lnTo>
                  <a:pt x="6258" y="256"/>
                </a:lnTo>
                <a:lnTo>
                  <a:pt x="6258" y="224"/>
                </a:lnTo>
                <a:lnTo>
                  <a:pt x="6259" y="239"/>
                </a:lnTo>
                <a:lnTo>
                  <a:pt x="6259" y="254"/>
                </a:lnTo>
                <a:lnTo>
                  <a:pt x="6259" y="243"/>
                </a:lnTo>
                <a:lnTo>
                  <a:pt x="6260" y="272"/>
                </a:lnTo>
                <a:lnTo>
                  <a:pt x="6260" y="243"/>
                </a:lnTo>
                <a:lnTo>
                  <a:pt x="6260" y="242"/>
                </a:lnTo>
                <a:lnTo>
                  <a:pt x="6261" y="258"/>
                </a:lnTo>
                <a:lnTo>
                  <a:pt x="6261" y="272"/>
                </a:lnTo>
                <a:lnTo>
                  <a:pt x="6261" y="241"/>
                </a:lnTo>
                <a:lnTo>
                  <a:pt x="6262" y="215"/>
                </a:lnTo>
                <a:lnTo>
                  <a:pt x="6262" y="240"/>
                </a:lnTo>
                <a:lnTo>
                  <a:pt x="6262" y="242"/>
                </a:lnTo>
                <a:lnTo>
                  <a:pt x="6262" y="247"/>
                </a:lnTo>
                <a:lnTo>
                  <a:pt x="6263" y="245"/>
                </a:lnTo>
                <a:lnTo>
                  <a:pt x="6263" y="249"/>
                </a:lnTo>
                <a:lnTo>
                  <a:pt x="6264" y="262"/>
                </a:lnTo>
                <a:lnTo>
                  <a:pt x="6264" y="248"/>
                </a:lnTo>
                <a:lnTo>
                  <a:pt x="6264" y="225"/>
                </a:lnTo>
                <a:lnTo>
                  <a:pt x="6264" y="244"/>
                </a:lnTo>
                <a:lnTo>
                  <a:pt x="6265" y="243"/>
                </a:lnTo>
                <a:lnTo>
                  <a:pt x="6265" y="242"/>
                </a:lnTo>
                <a:lnTo>
                  <a:pt x="6265" y="229"/>
                </a:lnTo>
                <a:lnTo>
                  <a:pt x="6266" y="231"/>
                </a:lnTo>
                <a:lnTo>
                  <a:pt x="6266" y="248"/>
                </a:lnTo>
                <a:lnTo>
                  <a:pt x="6266" y="246"/>
                </a:lnTo>
                <a:lnTo>
                  <a:pt x="6266" y="256"/>
                </a:lnTo>
                <a:lnTo>
                  <a:pt x="6267" y="245"/>
                </a:lnTo>
                <a:lnTo>
                  <a:pt x="6267" y="228"/>
                </a:lnTo>
                <a:lnTo>
                  <a:pt x="6268" y="236"/>
                </a:lnTo>
                <a:lnTo>
                  <a:pt x="6268" y="237"/>
                </a:lnTo>
                <a:lnTo>
                  <a:pt x="6268" y="230"/>
                </a:lnTo>
                <a:lnTo>
                  <a:pt x="6268" y="216"/>
                </a:lnTo>
                <a:lnTo>
                  <a:pt x="6269" y="230"/>
                </a:lnTo>
                <a:lnTo>
                  <a:pt x="6269" y="239"/>
                </a:lnTo>
                <a:lnTo>
                  <a:pt x="6269" y="215"/>
                </a:lnTo>
                <a:lnTo>
                  <a:pt x="6270" y="203"/>
                </a:lnTo>
                <a:lnTo>
                  <a:pt x="6270" y="204"/>
                </a:lnTo>
                <a:lnTo>
                  <a:pt x="6270" y="220"/>
                </a:lnTo>
                <a:lnTo>
                  <a:pt x="6270" y="215"/>
                </a:lnTo>
                <a:lnTo>
                  <a:pt x="6271" y="223"/>
                </a:lnTo>
                <a:lnTo>
                  <a:pt x="6271" y="232"/>
                </a:lnTo>
                <a:lnTo>
                  <a:pt x="6272" y="244"/>
                </a:lnTo>
                <a:lnTo>
                  <a:pt x="6272" y="238"/>
                </a:lnTo>
                <a:lnTo>
                  <a:pt x="6272" y="223"/>
                </a:lnTo>
                <a:lnTo>
                  <a:pt x="6272" y="249"/>
                </a:lnTo>
                <a:lnTo>
                  <a:pt x="6273" y="270"/>
                </a:lnTo>
                <a:lnTo>
                  <a:pt x="6273" y="286"/>
                </a:lnTo>
                <a:lnTo>
                  <a:pt x="6273" y="262"/>
                </a:lnTo>
                <a:lnTo>
                  <a:pt x="6273" y="258"/>
                </a:lnTo>
                <a:lnTo>
                  <a:pt x="6274" y="285"/>
                </a:lnTo>
                <a:lnTo>
                  <a:pt x="6274" y="303"/>
                </a:lnTo>
                <a:lnTo>
                  <a:pt x="6275" y="275"/>
                </a:lnTo>
                <a:lnTo>
                  <a:pt x="6275" y="282"/>
                </a:lnTo>
                <a:lnTo>
                  <a:pt x="6275" y="291"/>
                </a:lnTo>
                <a:lnTo>
                  <a:pt x="6275" y="286"/>
                </a:lnTo>
                <a:lnTo>
                  <a:pt x="6276" y="287"/>
                </a:lnTo>
                <a:lnTo>
                  <a:pt x="6276" y="263"/>
                </a:lnTo>
                <a:lnTo>
                  <a:pt x="6276" y="259"/>
                </a:lnTo>
                <a:lnTo>
                  <a:pt x="6277" y="252"/>
                </a:lnTo>
                <a:lnTo>
                  <a:pt x="6277" y="247"/>
                </a:lnTo>
                <a:lnTo>
                  <a:pt x="6277" y="239"/>
                </a:lnTo>
                <a:lnTo>
                  <a:pt x="6277" y="257"/>
                </a:lnTo>
                <a:lnTo>
                  <a:pt x="6278" y="245"/>
                </a:lnTo>
                <a:lnTo>
                  <a:pt x="6278" y="262"/>
                </a:lnTo>
                <a:lnTo>
                  <a:pt x="6279" y="275"/>
                </a:lnTo>
                <a:lnTo>
                  <a:pt x="6279" y="289"/>
                </a:lnTo>
                <a:lnTo>
                  <a:pt x="6279" y="285"/>
                </a:lnTo>
                <a:lnTo>
                  <a:pt x="6279" y="293"/>
                </a:lnTo>
                <a:lnTo>
                  <a:pt x="6280" y="292"/>
                </a:lnTo>
                <a:lnTo>
                  <a:pt x="6280" y="294"/>
                </a:lnTo>
                <a:lnTo>
                  <a:pt x="6280" y="269"/>
                </a:lnTo>
                <a:lnTo>
                  <a:pt x="6281" y="275"/>
                </a:lnTo>
                <a:lnTo>
                  <a:pt x="6281" y="269"/>
                </a:lnTo>
                <a:lnTo>
                  <a:pt x="6281" y="288"/>
                </a:lnTo>
                <a:lnTo>
                  <a:pt x="6281" y="287"/>
                </a:lnTo>
                <a:lnTo>
                  <a:pt x="6282" y="276"/>
                </a:lnTo>
                <a:lnTo>
                  <a:pt x="6282" y="277"/>
                </a:lnTo>
                <a:lnTo>
                  <a:pt x="6283" y="282"/>
                </a:lnTo>
                <a:lnTo>
                  <a:pt x="6283" y="299"/>
                </a:lnTo>
                <a:lnTo>
                  <a:pt x="6283" y="287"/>
                </a:lnTo>
                <a:lnTo>
                  <a:pt x="6283" y="284"/>
                </a:lnTo>
                <a:lnTo>
                  <a:pt x="6284" y="299"/>
                </a:lnTo>
                <a:lnTo>
                  <a:pt x="6284" y="299"/>
                </a:lnTo>
                <a:lnTo>
                  <a:pt x="6284" y="309"/>
                </a:lnTo>
                <a:lnTo>
                  <a:pt x="6285" y="309"/>
                </a:lnTo>
                <a:lnTo>
                  <a:pt x="6285" y="297"/>
                </a:lnTo>
                <a:lnTo>
                  <a:pt x="6285" y="266"/>
                </a:lnTo>
                <a:lnTo>
                  <a:pt x="6286" y="263"/>
                </a:lnTo>
                <a:lnTo>
                  <a:pt x="6286" y="256"/>
                </a:lnTo>
                <a:lnTo>
                  <a:pt x="6286" y="247"/>
                </a:lnTo>
                <a:lnTo>
                  <a:pt x="6287" y="270"/>
                </a:lnTo>
                <a:lnTo>
                  <a:pt x="6287" y="266"/>
                </a:lnTo>
                <a:lnTo>
                  <a:pt x="6287" y="282"/>
                </a:lnTo>
                <a:lnTo>
                  <a:pt x="6287" y="272"/>
                </a:lnTo>
                <a:lnTo>
                  <a:pt x="6288" y="288"/>
                </a:lnTo>
                <a:lnTo>
                  <a:pt x="6288" y="280"/>
                </a:lnTo>
                <a:lnTo>
                  <a:pt x="6288" y="288"/>
                </a:lnTo>
                <a:lnTo>
                  <a:pt x="6288" y="288"/>
                </a:lnTo>
                <a:lnTo>
                  <a:pt x="6289" y="287"/>
                </a:lnTo>
                <a:lnTo>
                  <a:pt x="6289" y="293"/>
                </a:lnTo>
                <a:lnTo>
                  <a:pt x="6290" y="301"/>
                </a:lnTo>
                <a:lnTo>
                  <a:pt x="6290" y="286"/>
                </a:lnTo>
                <a:lnTo>
                  <a:pt x="6290" y="283"/>
                </a:lnTo>
                <a:lnTo>
                  <a:pt x="6290" y="259"/>
                </a:lnTo>
                <a:lnTo>
                  <a:pt x="6291" y="270"/>
                </a:lnTo>
                <a:lnTo>
                  <a:pt x="6291" y="281"/>
                </a:lnTo>
                <a:lnTo>
                  <a:pt x="6291" y="284"/>
                </a:lnTo>
                <a:lnTo>
                  <a:pt x="6292" y="274"/>
                </a:lnTo>
                <a:lnTo>
                  <a:pt x="6292" y="276"/>
                </a:lnTo>
                <a:lnTo>
                  <a:pt x="6292" y="272"/>
                </a:lnTo>
                <a:lnTo>
                  <a:pt x="6292" y="278"/>
                </a:lnTo>
                <a:lnTo>
                  <a:pt x="6293" y="261"/>
                </a:lnTo>
                <a:lnTo>
                  <a:pt x="6293" y="265"/>
                </a:lnTo>
                <a:lnTo>
                  <a:pt x="6294" y="257"/>
                </a:lnTo>
                <a:lnTo>
                  <a:pt x="6294" y="234"/>
                </a:lnTo>
                <a:lnTo>
                  <a:pt x="6294" y="241"/>
                </a:lnTo>
                <a:lnTo>
                  <a:pt x="6294" y="261"/>
                </a:lnTo>
                <a:lnTo>
                  <a:pt x="6295" y="276"/>
                </a:lnTo>
                <a:lnTo>
                  <a:pt x="6295" y="279"/>
                </a:lnTo>
                <a:lnTo>
                  <a:pt x="6295" y="288"/>
                </a:lnTo>
                <a:lnTo>
                  <a:pt x="6296" y="254"/>
                </a:lnTo>
                <a:lnTo>
                  <a:pt x="6296" y="252"/>
                </a:lnTo>
                <a:lnTo>
                  <a:pt x="6296" y="250"/>
                </a:lnTo>
                <a:lnTo>
                  <a:pt x="6297" y="252"/>
                </a:lnTo>
                <a:lnTo>
                  <a:pt x="6297" y="238"/>
                </a:lnTo>
                <a:lnTo>
                  <a:pt x="6297" y="237"/>
                </a:lnTo>
                <a:lnTo>
                  <a:pt x="6298" y="245"/>
                </a:lnTo>
                <a:lnTo>
                  <a:pt x="6298" y="224"/>
                </a:lnTo>
                <a:lnTo>
                  <a:pt x="6298" y="270"/>
                </a:lnTo>
                <a:lnTo>
                  <a:pt x="6298" y="273"/>
                </a:lnTo>
                <a:lnTo>
                  <a:pt x="6299" y="256"/>
                </a:lnTo>
                <a:lnTo>
                  <a:pt x="6299" y="250"/>
                </a:lnTo>
                <a:lnTo>
                  <a:pt x="6299" y="246"/>
                </a:lnTo>
                <a:lnTo>
                  <a:pt x="6299" y="245"/>
                </a:lnTo>
                <a:lnTo>
                  <a:pt x="6300" y="266"/>
                </a:lnTo>
                <a:lnTo>
                  <a:pt x="6300" y="272"/>
                </a:lnTo>
                <a:lnTo>
                  <a:pt x="6301" y="263"/>
                </a:lnTo>
                <a:lnTo>
                  <a:pt x="6301" y="266"/>
                </a:lnTo>
                <a:lnTo>
                  <a:pt x="6301" y="252"/>
                </a:lnTo>
                <a:lnTo>
                  <a:pt x="6301" y="271"/>
                </a:lnTo>
                <a:lnTo>
                  <a:pt x="6302" y="262"/>
                </a:lnTo>
                <a:lnTo>
                  <a:pt x="6302" y="258"/>
                </a:lnTo>
                <a:lnTo>
                  <a:pt x="6302" y="274"/>
                </a:lnTo>
                <a:lnTo>
                  <a:pt x="6303" y="263"/>
                </a:lnTo>
                <a:lnTo>
                  <a:pt x="6303" y="262"/>
                </a:lnTo>
                <a:lnTo>
                  <a:pt x="6303" y="246"/>
                </a:lnTo>
                <a:lnTo>
                  <a:pt x="6303" y="247"/>
                </a:lnTo>
                <a:lnTo>
                  <a:pt x="6304" y="288"/>
                </a:lnTo>
                <a:lnTo>
                  <a:pt x="6304" y="289"/>
                </a:lnTo>
                <a:lnTo>
                  <a:pt x="6305" y="276"/>
                </a:lnTo>
                <a:lnTo>
                  <a:pt x="6305" y="252"/>
                </a:lnTo>
                <a:lnTo>
                  <a:pt x="6305" y="271"/>
                </a:lnTo>
                <a:lnTo>
                  <a:pt x="6305" y="303"/>
                </a:lnTo>
                <a:lnTo>
                  <a:pt x="6306" y="287"/>
                </a:lnTo>
                <a:lnTo>
                  <a:pt x="6306" y="283"/>
                </a:lnTo>
                <a:lnTo>
                  <a:pt x="6306" y="266"/>
                </a:lnTo>
                <a:lnTo>
                  <a:pt x="6307" y="259"/>
                </a:lnTo>
                <a:lnTo>
                  <a:pt x="6307" y="264"/>
                </a:lnTo>
                <a:lnTo>
                  <a:pt x="6307" y="269"/>
                </a:lnTo>
                <a:lnTo>
                  <a:pt x="6308" y="274"/>
                </a:lnTo>
                <a:lnTo>
                  <a:pt x="6308" y="274"/>
                </a:lnTo>
                <a:lnTo>
                  <a:pt x="6308" y="288"/>
                </a:lnTo>
                <a:lnTo>
                  <a:pt x="6309" y="276"/>
                </a:lnTo>
                <a:lnTo>
                  <a:pt x="6309" y="280"/>
                </a:lnTo>
                <a:lnTo>
                  <a:pt x="6309" y="270"/>
                </a:lnTo>
                <a:lnTo>
                  <a:pt x="6309" y="270"/>
                </a:lnTo>
                <a:lnTo>
                  <a:pt x="6310" y="270"/>
                </a:lnTo>
                <a:lnTo>
                  <a:pt x="6310" y="237"/>
                </a:lnTo>
                <a:lnTo>
                  <a:pt x="6310" y="223"/>
                </a:lnTo>
                <a:lnTo>
                  <a:pt x="6311" y="251"/>
                </a:lnTo>
                <a:lnTo>
                  <a:pt x="6311" y="252"/>
                </a:lnTo>
                <a:lnTo>
                  <a:pt x="6311" y="256"/>
                </a:lnTo>
                <a:lnTo>
                  <a:pt x="6312" y="260"/>
                </a:lnTo>
                <a:lnTo>
                  <a:pt x="6312" y="261"/>
                </a:lnTo>
                <a:lnTo>
                  <a:pt x="6312" y="270"/>
                </a:lnTo>
                <a:lnTo>
                  <a:pt x="6313" y="269"/>
                </a:lnTo>
                <a:lnTo>
                  <a:pt x="6313" y="283"/>
                </a:lnTo>
                <a:lnTo>
                  <a:pt x="6313" y="271"/>
                </a:lnTo>
                <a:lnTo>
                  <a:pt x="6313" y="279"/>
                </a:lnTo>
                <a:lnTo>
                  <a:pt x="6314" y="283"/>
                </a:lnTo>
                <a:lnTo>
                  <a:pt x="6314" y="287"/>
                </a:lnTo>
                <a:lnTo>
                  <a:pt x="6314" y="271"/>
                </a:lnTo>
                <a:lnTo>
                  <a:pt x="6314" y="265"/>
                </a:lnTo>
                <a:lnTo>
                  <a:pt x="6315" y="274"/>
                </a:lnTo>
                <a:lnTo>
                  <a:pt x="6315" y="273"/>
                </a:lnTo>
                <a:lnTo>
                  <a:pt x="6316" y="276"/>
                </a:lnTo>
                <a:lnTo>
                  <a:pt x="6316" y="288"/>
                </a:lnTo>
                <a:lnTo>
                  <a:pt x="6316" y="271"/>
                </a:lnTo>
                <a:lnTo>
                  <a:pt x="6316" y="261"/>
                </a:lnTo>
                <a:lnTo>
                  <a:pt x="6317" y="253"/>
                </a:lnTo>
                <a:lnTo>
                  <a:pt x="6317" y="276"/>
                </a:lnTo>
                <a:lnTo>
                  <a:pt x="6317" y="263"/>
                </a:lnTo>
                <a:lnTo>
                  <a:pt x="6318" y="286"/>
                </a:lnTo>
                <a:lnTo>
                  <a:pt x="6318" y="282"/>
                </a:lnTo>
                <a:lnTo>
                  <a:pt x="6318" y="285"/>
                </a:lnTo>
                <a:lnTo>
                  <a:pt x="6319" y="288"/>
                </a:lnTo>
                <a:lnTo>
                  <a:pt x="6319" y="254"/>
                </a:lnTo>
                <a:lnTo>
                  <a:pt x="6319" y="266"/>
                </a:lnTo>
                <a:lnTo>
                  <a:pt x="6320" y="269"/>
                </a:lnTo>
                <a:lnTo>
                  <a:pt x="6320" y="251"/>
                </a:lnTo>
                <a:lnTo>
                  <a:pt x="6320" y="263"/>
                </a:lnTo>
                <a:lnTo>
                  <a:pt x="6320" y="262"/>
                </a:lnTo>
                <a:lnTo>
                  <a:pt x="6321" y="262"/>
                </a:lnTo>
                <a:lnTo>
                  <a:pt x="6321" y="270"/>
                </a:lnTo>
                <a:lnTo>
                  <a:pt x="6321" y="279"/>
                </a:lnTo>
                <a:lnTo>
                  <a:pt x="6322" y="279"/>
                </a:lnTo>
                <a:lnTo>
                  <a:pt x="6322" y="253"/>
                </a:lnTo>
                <a:lnTo>
                  <a:pt x="6322" y="267"/>
                </a:lnTo>
                <a:lnTo>
                  <a:pt x="6323" y="262"/>
                </a:lnTo>
                <a:lnTo>
                  <a:pt x="6323" y="241"/>
                </a:lnTo>
                <a:lnTo>
                  <a:pt x="6323" y="271"/>
                </a:lnTo>
                <a:lnTo>
                  <a:pt x="6324" y="286"/>
                </a:lnTo>
                <a:lnTo>
                  <a:pt x="6324" y="264"/>
                </a:lnTo>
                <a:lnTo>
                  <a:pt x="6324" y="268"/>
                </a:lnTo>
                <a:lnTo>
                  <a:pt x="6324" y="287"/>
                </a:lnTo>
                <a:lnTo>
                  <a:pt x="6325" y="262"/>
                </a:lnTo>
                <a:lnTo>
                  <a:pt x="6325" y="289"/>
                </a:lnTo>
                <a:lnTo>
                  <a:pt x="6326" y="280"/>
                </a:lnTo>
                <a:lnTo>
                  <a:pt x="6326" y="269"/>
                </a:lnTo>
                <a:lnTo>
                  <a:pt x="6326" y="262"/>
                </a:lnTo>
                <a:lnTo>
                  <a:pt x="6326" y="252"/>
                </a:lnTo>
                <a:lnTo>
                  <a:pt x="6327" y="229"/>
                </a:lnTo>
                <a:lnTo>
                  <a:pt x="6327" y="265"/>
                </a:lnTo>
                <a:lnTo>
                  <a:pt x="6327" y="281"/>
                </a:lnTo>
                <a:lnTo>
                  <a:pt x="6328" y="282"/>
                </a:lnTo>
                <a:lnTo>
                  <a:pt x="6328" y="270"/>
                </a:lnTo>
                <a:lnTo>
                  <a:pt x="6328" y="295"/>
                </a:lnTo>
                <a:lnTo>
                  <a:pt x="6328" y="303"/>
                </a:lnTo>
                <a:lnTo>
                  <a:pt x="6329" y="322"/>
                </a:lnTo>
                <a:lnTo>
                  <a:pt x="6329" y="289"/>
                </a:lnTo>
                <a:lnTo>
                  <a:pt x="6330" y="310"/>
                </a:lnTo>
                <a:lnTo>
                  <a:pt x="6330" y="306"/>
                </a:lnTo>
                <a:lnTo>
                  <a:pt x="6330" y="305"/>
                </a:lnTo>
                <a:lnTo>
                  <a:pt x="6330" y="291"/>
                </a:lnTo>
                <a:lnTo>
                  <a:pt x="6331" y="302"/>
                </a:lnTo>
                <a:lnTo>
                  <a:pt x="6331" y="310"/>
                </a:lnTo>
                <a:lnTo>
                  <a:pt x="6331" y="314"/>
                </a:lnTo>
                <a:lnTo>
                  <a:pt x="6331" y="305"/>
                </a:lnTo>
                <a:lnTo>
                  <a:pt x="6332" y="291"/>
                </a:lnTo>
                <a:lnTo>
                  <a:pt x="6332" y="290"/>
                </a:lnTo>
                <a:lnTo>
                  <a:pt x="6332" y="289"/>
                </a:lnTo>
                <a:lnTo>
                  <a:pt x="6333" y="268"/>
                </a:lnTo>
                <a:lnTo>
                  <a:pt x="6333" y="288"/>
                </a:lnTo>
                <a:lnTo>
                  <a:pt x="6333" y="301"/>
                </a:lnTo>
                <a:lnTo>
                  <a:pt x="6334" y="269"/>
                </a:lnTo>
                <a:lnTo>
                  <a:pt x="6334" y="275"/>
                </a:lnTo>
                <a:lnTo>
                  <a:pt x="6334" y="275"/>
                </a:lnTo>
                <a:lnTo>
                  <a:pt x="6335" y="260"/>
                </a:lnTo>
                <a:lnTo>
                  <a:pt x="6335" y="260"/>
                </a:lnTo>
                <a:lnTo>
                  <a:pt x="6335" y="250"/>
                </a:lnTo>
                <a:lnTo>
                  <a:pt x="6335" y="244"/>
                </a:lnTo>
                <a:lnTo>
                  <a:pt x="6336" y="250"/>
                </a:lnTo>
                <a:lnTo>
                  <a:pt x="6336" y="253"/>
                </a:lnTo>
                <a:lnTo>
                  <a:pt x="6337" y="258"/>
                </a:lnTo>
                <a:lnTo>
                  <a:pt x="6337" y="253"/>
                </a:lnTo>
                <a:lnTo>
                  <a:pt x="6337" y="253"/>
                </a:lnTo>
                <a:lnTo>
                  <a:pt x="6337" y="277"/>
                </a:lnTo>
                <a:lnTo>
                  <a:pt x="6338" y="267"/>
                </a:lnTo>
                <a:lnTo>
                  <a:pt x="6338" y="251"/>
                </a:lnTo>
                <a:lnTo>
                  <a:pt x="6338" y="253"/>
                </a:lnTo>
                <a:lnTo>
                  <a:pt x="6339" y="258"/>
                </a:lnTo>
                <a:lnTo>
                  <a:pt x="6339" y="248"/>
                </a:lnTo>
                <a:lnTo>
                  <a:pt x="6339" y="255"/>
                </a:lnTo>
                <a:lnTo>
                  <a:pt x="6339" y="266"/>
                </a:lnTo>
                <a:lnTo>
                  <a:pt x="6340" y="263"/>
                </a:lnTo>
                <a:lnTo>
                  <a:pt x="6340" y="263"/>
                </a:lnTo>
                <a:lnTo>
                  <a:pt x="6341" y="278"/>
                </a:lnTo>
                <a:lnTo>
                  <a:pt x="6341" y="255"/>
                </a:lnTo>
                <a:lnTo>
                  <a:pt x="6341" y="235"/>
                </a:lnTo>
                <a:lnTo>
                  <a:pt x="6341" y="249"/>
                </a:lnTo>
                <a:lnTo>
                  <a:pt x="6342" y="232"/>
                </a:lnTo>
                <a:lnTo>
                  <a:pt x="6342" y="264"/>
                </a:lnTo>
                <a:lnTo>
                  <a:pt x="6342" y="253"/>
                </a:lnTo>
                <a:lnTo>
                  <a:pt x="6342" y="250"/>
                </a:lnTo>
                <a:lnTo>
                  <a:pt x="6343" y="245"/>
                </a:lnTo>
                <a:lnTo>
                  <a:pt x="6343" y="271"/>
                </a:lnTo>
                <a:lnTo>
                  <a:pt x="6343" y="292"/>
                </a:lnTo>
                <a:lnTo>
                  <a:pt x="6344" y="280"/>
                </a:lnTo>
                <a:lnTo>
                  <a:pt x="6344" y="279"/>
                </a:lnTo>
                <a:lnTo>
                  <a:pt x="6345" y="283"/>
                </a:lnTo>
                <a:lnTo>
                  <a:pt x="6345" y="304"/>
                </a:lnTo>
                <a:lnTo>
                  <a:pt x="6345" y="322"/>
                </a:lnTo>
                <a:lnTo>
                  <a:pt x="6345" y="304"/>
                </a:lnTo>
                <a:lnTo>
                  <a:pt x="6346" y="303"/>
                </a:lnTo>
                <a:lnTo>
                  <a:pt x="6346" y="276"/>
                </a:lnTo>
                <a:lnTo>
                  <a:pt x="6346" y="290"/>
                </a:lnTo>
                <a:lnTo>
                  <a:pt x="6346" y="305"/>
                </a:lnTo>
                <a:lnTo>
                  <a:pt x="6347" y="291"/>
                </a:lnTo>
                <a:lnTo>
                  <a:pt x="6347" y="314"/>
                </a:lnTo>
                <a:lnTo>
                  <a:pt x="6348" y="296"/>
                </a:lnTo>
                <a:lnTo>
                  <a:pt x="6348" y="280"/>
                </a:lnTo>
                <a:lnTo>
                  <a:pt x="6348" y="285"/>
                </a:lnTo>
                <a:lnTo>
                  <a:pt x="6348" y="312"/>
                </a:lnTo>
                <a:lnTo>
                  <a:pt x="6349" y="293"/>
                </a:lnTo>
                <a:lnTo>
                  <a:pt x="6349" y="299"/>
                </a:lnTo>
                <a:lnTo>
                  <a:pt x="6349" y="289"/>
                </a:lnTo>
                <a:lnTo>
                  <a:pt x="6350" y="290"/>
                </a:lnTo>
                <a:lnTo>
                  <a:pt x="6350" y="307"/>
                </a:lnTo>
                <a:lnTo>
                  <a:pt x="6350" y="305"/>
                </a:lnTo>
                <a:lnTo>
                  <a:pt x="6350" y="280"/>
                </a:lnTo>
                <a:lnTo>
                  <a:pt x="6351" y="284"/>
                </a:lnTo>
                <a:lnTo>
                  <a:pt x="6351" y="269"/>
                </a:lnTo>
                <a:lnTo>
                  <a:pt x="6352" y="263"/>
                </a:lnTo>
                <a:lnTo>
                  <a:pt x="6352" y="262"/>
                </a:lnTo>
                <a:lnTo>
                  <a:pt x="6352" y="279"/>
                </a:lnTo>
                <a:lnTo>
                  <a:pt x="6352" y="258"/>
                </a:lnTo>
                <a:lnTo>
                  <a:pt x="6353" y="273"/>
                </a:lnTo>
                <a:lnTo>
                  <a:pt x="6353" y="291"/>
                </a:lnTo>
                <a:lnTo>
                  <a:pt x="6353" y="279"/>
                </a:lnTo>
                <a:lnTo>
                  <a:pt x="6354" y="284"/>
                </a:lnTo>
                <a:lnTo>
                  <a:pt x="6354" y="285"/>
                </a:lnTo>
                <a:lnTo>
                  <a:pt x="6354" y="265"/>
                </a:lnTo>
                <a:lnTo>
                  <a:pt x="6354" y="277"/>
                </a:lnTo>
                <a:lnTo>
                  <a:pt x="6355" y="277"/>
                </a:lnTo>
                <a:lnTo>
                  <a:pt x="6355" y="288"/>
                </a:lnTo>
                <a:lnTo>
                  <a:pt x="6356" y="307"/>
                </a:lnTo>
                <a:lnTo>
                  <a:pt x="6356" y="302"/>
                </a:lnTo>
                <a:lnTo>
                  <a:pt x="6356" y="302"/>
                </a:lnTo>
                <a:lnTo>
                  <a:pt x="6356" y="300"/>
                </a:lnTo>
                <a:lnTo>
                  <a:pt x="6357" y="303"/>
                </a:lnTo>
                <a:lnTo>
                  <a:pt x="6357" y="306"/>
                </a:lnTo>
                <a:lnTo>
                  <a:pt x="6357" y="311"/>
                </a:lnTo>
                <a:lnTo>
                  <a:pt x="6357" y="299"/>
                </a:lnTo>
                <a:lnTo>
                  <a:pt x="6358" y="302"/>
                </a:lnTo>
                <a:lnTo>
                  <a:pt x="6358" y="289"/>
                </a:lnTo>
                <a:lnTo>
                  <a:pt x="6359" y="248"/>
                </a:lnTo>
                <a:lnTo>
                  <a:pt x="6359" y="249"/>
                </a:lnTo>
                <a:lnTo>
                  <a:pt x="6359" y="277"/>
                </a:lnTo>
                <a:lnTo>
                  <a:pt x="6359" y="285"/>
                </a:lnTo>
                <a:lnTo>
                  <a:pt x="6360" y="300"/>
                </a:lnTo>
                <a:lnTo>
                  <a:pt x="6360" y="277"/>
                </a:lnTo>
                <a:lnTo>
                  <a:pt x="6360" y="264"/>
                </a:lnTo>
                <a:lnTo>
                  <a:pt x="6361" y="274"/>
                </a:lnTo>
                <a:lnTo>
                  <a:pt x="6361" y="264"/>
                </a:lnTo>
                <a:lnTo>
                  <a:pt x="6361" y="268"/>
                </a:lnTo>
                <a:lnTo>
                  <a:pt x="6361" y="260"/>
                </a:lnTo>
                <a:lnTo>
                  <a:pt x="6362" y="262"/>
                </a:lnTo>
                <a:lnTo>
                  <a:pt x="6362" y="260"/>
                </a:lnTo>
                <a:lnTo>
                  <a:pt x="6363" y="264"/>
                </a:lnTo>
                <a:lnTo>
                  <a:pt x="6363" y="274"/>
                </a:lnTo>
                <a:lnTo>
                  <a:pt x="6363" y="276"/>
                </a:lnTo>
                <a:lnTo>
                  <a:pt x="6363" y="252"/>
                </a:lnTo>
                <a:lnTo>
                  <a:pt x="6364" y="272"/>
                </a:lnTo>
                <a:lnTo>
                  <a:pt x="6364" y="270"/>
                </a:lnTo>
                <a:lnTo>
                  <a:pt x="6364" y="276"/>
                </a:lnTo>
                <a:lnTo>
                  <a:pt x="6365" y="263"/>
                </a:lnTo>
                <a:lnTo>
                  <a:pt x="6365" y="274"/>
                </a:lnTo>
                <a:lnTo>
                  <a:pt x="6365" y="259"/>
                </a:lnTo>
                <a:lnTo>
                  <a:pt x="6365" y="247"/>
                </a:lnTo>
                <a:lnTo>
                  <a:pt x="6366" y="233"/>
                </a:lnTo>
                <a:lnTo>
                  <a:pt x="6366" y="231"/>
                </a:lnTo>
                <a:lnTo>
                  <a:pt x="6367" y="210"/>
                </a:lnTo>
                <a:lnTo>
                  <a:pt x="6367" y="236"/>
                </a:lnTo>
                <a:lnTo>
                  <a:pt x="6367" y="246"/>
                </a:lnTo>
                <a:lnTo>
                  <a:pt x="6367" y="245"/>
                </a:lnTo>
                <a:lnTo>
                  <a:pt x="6368" y="253"/>
                </a:lnTo>
                <a:lnTo>
                  <a:pt x="6368" y="273"/>
                </a:lnTo>
                <a:lnTo>
                  <a:pt x="6368" y="282"/>
                </a:lnTo>
                <a:lnTo>
                  <a:pt x="6369" y="320"/>
                </a:lnTo>
                <a:lnTo>
                  <a:pt x="6369" y="327"/>
                </a:lnTo>
                <a:lnTo>
                  <a:pt x="6369" y="313"/>
                </a:lnTo>
                <a:lnTo>
                  <a:pt x="6370" y="305"/>
                </a:lnTo>
                <a:lnTo>
                  <a:pt x="6370" y="305"/>
                </a:lnTo>
                <a:lnTo>
                  <a:pt x="6370" y="306"/>
                </a:lnTo>
                <a:lnTo>
                  <a:pt x="6371" y="307"/>
                </a:lnTo>
                <a:lnTo>
                  <a:pt x="6371" y="301"/>
                </a:lnTo>
                <a:lnTo>
                  <a:pt x="6371" y="301"/>
                </a:lnTo>
                <a:lnTo>
                  <a:pt x="6371" y="310"/>
                </a:lnTo>
                <a:lnTo>
                  <a:pt x="6372" y="315"/>
                </a:lnTo>
                <a:lnTo>
                  <a:pt x="6372" y="317"/>
                </a:lnTo>
                <a:lnTo>
                  <a:pt x="6372" y="298"/>
                </a:lnTo>
                <a:lnTo>
                  <a:pt x="6372" y="317"/>
                </a:lnTo>
                <a:lnTo>
                  <a:pt x="6373" y="305"/>
                </a:lnTo>
                <a:lnTo>
                  <a:pt x="6373" y="291"/>
                </a:lnTo>
                <a:lnTo>
                  <a:pt x="6374" y="309"/>
                </a:lnTo>
                <a:lnTo>
                  <a:pt x="6374" y="331"/>
                </a:lnTo>
                <a:lnTo>
                  <a:pt x="6374" y="323"/>
                </a:lnTo>
                <a:lnTo>
                  <a:pt x="6374" y="275"/>
                </a:lnTo>
                <a:lnTo>
                  <a:pt x="6375" y="265"/>
                </a:lnTo>
                <a:lnTo>
                  <a:pt x="6375" y="276"/>
                </a:lnTo>
                <a:lnTo>
                  <a:pt x="6375" y="300"/>
                </a:lnTo>
                <a:lnTo>
                  <a:pt x="6376" y="306"/>
                </a:lnTo>
                <a:lnTo>
                  <a:pt x="6376" y="288"/>
                </a:lnTo>
                <a:lnTo>
                  <a:pt x="6376" y="306"/>
                </a:lnTo>
                <a:lnTo>
                  <a:pt x="6376" y="282"/>
                </a:lnTo>
                <a:lnTo>
                  <a:pt x="6377" y="285"/>
                </a:lnTo>
                <a:lnTo>
                  <a:pt x="6377" y="270"/>
                </a:lnTo>
                <a:lnTo>
                  <a:pt x="6378" y="307"/>
                </a:lnTo>
                <a:lnTo>
                  <a:pt x="6378" y="312"/>
                </a:lnTo>
                <a:lnTo>
                  <a:pt x="6378" y="294"/>
                </a:lnTo>
                <a:lnTo>
                  <a:pt x="6378" y="296"/>
                </a:lnTo>
                <a:lnTo>
                  <a:pt x="6379" y="292"/>
                </a:lnTo>
                <a:lnTo>
                  <a:pt x="6379" y="299"/>
                </a:lnTo>
                <a:lnTo>
                  <a:pt x="6379" y="306"/>
                </a:lnTo>
                <a:lnTo>
                  <a:pt x="6380" y="320"/>
                </a:lnTo>
                <a:lnTo>
                  <a:pt x="6380" y="341"/>
                </a:lnTo>
                <a:lnTo>
                  <a:pt x="6380" y="320"/>
                </a:lnTo>
                <a:lnTo>
                  <a:pt x="6381" y="304"/>
                </a:lnTo>
                <a:lnTo>
                  <a:pt x="6381" y="321"/>
                </a:lnTo>
                <a:lnTo>
                  <a:pt x="6381" y="299"/>
                </a:lnTo>
                <a:lnTo>
                  <a:pt x="6382" y="294"/>
                </a:lnTo>
                <a:lnTo>
                  <a:pt x="6382" y="283"/>
                </a:lnTo>
                <a:lnTo>
                  <a:pt x="6382" y="283"/>
                </a:lnTo>
                <a:lnTo>
                  <a:pt x="6382" y="273"/>
                </a:lnTo>
                <a:lnTo>
                  <a:pt x="6383" y="269"/>
                </a:lnTo>
                <a:lnTo>
                  <a:pt x="6383" y="272"/>
                </a:lnTo>
                <a:lnTo>
                  <a:pt x="6383" y="268"/>
                </a:lnTo>
                <a:lnTo>
                  <a:pt x="6383" y="262"/>
                </a:lnTo>
                <a:lnTo>
                  <a:pt x="6384" y="270"/>
                </a:lnTo>
                <a:lnTo>
                  <a:pt x="6384" y="258"/>
                </a:lnTo>
                <a:lnTo>
                  <a:pt x="6385" y="278"/>
                </a:lnTo>
                <a:lnTo>
                  <a:pt x="6385" y="277"/>
                </a:lnTo>
                <a:lnTo>
                  <a:pt x="6385" y="265"/>
                </a:lnTo>
                <a:lnTo>
                  <a:pt x="6386" y="280"/>
                </a:lnTo>
                <a:lnTo>
                  <a:pt x="6386" y="260"/>
                </a:lnTo>
                <a:lnTo>
                  <a:pt x="6386" y="268"/>
                </a:lnTo>
                <a:lnTo>
                  <a:pt x="6386" y="302"/>
                </a:lnTo>
                <a:lnTo>
                  <a:pt x="6387" y="277"/>
                </a:lnTo>
                <a:lnTo>
                  <a:pt x="6387" y="297"/>
                </a:lnTo>
                <a:lnTo>
                  <a:pt x="6387" y="285"/>
                </a:lnTo>
                <a:lnTo>
                  <a:pt x="6387" y="283"/>
                </a:lnTo>
                <a:lnTo>
                  <a:pt x="6388" y="281"/>
                </a:lnTo>
                <a:lnTo>
                  <a:pt x="6388" y="288"/>
                </a:lnTo>
                <a:lnTo>
                  <a:pt x="6389" y="280"/>
                </a:lnTo>
                <a:lnTo>
                  <a:pt x="6389" y="268"/>
                </a:lnTo>
                <a:lnTo>
                  <a:pt x="6389" y="316"/>
                </a:lnTo>
                <a:lnTo>
                  <a:pt x="6389" y="267"/>
                </a:lnTo>
                <a:lnTo>
                  <a:pt x="6390" y="270"/>
                </a:lnTo>
                <a:lnTo>
                  <a:pt x="6390" y="251"/>
                </a:lnTo>
                <a:lnTo>
                  <a:pt x="6390" y="240"/>
                </a:lnTo>
                <a:lnTo>
                  <a:pt x="6391" y="254"/>
                </a:lnTo>
                <a:lnTo>
                  <a:pt x="6391" y="253"/>
                </a:lnTo>
                <a:lnTo>
                  <a:pt x="6391" y="256"/>
                </a:lnTo>
                <a:lnTo>
                  <a:pt x="6392" y="252"/>
                </a:lnTo>
                <a:lnTo>
                  <a:pt x="6392" y="270"/>
                </a:lnTo>
                <a:lnTo>
                  <a:pt x="6392" y="285"/>
                </a:lnTo>
                <a:lnTo>
                  <a:pt x="6393" y="284"/>
                </a:lnTo>
                <a:lnTo>
                  <a:pt x="6393" y="293"/>
                </a:lnTo>
                <a:lnTo>
                  <a:pt x="6393" y="286"/>
                </a:lnTo>
                <a:lnTo>
                  <a:pt x="6393" y="291"/>
                </a:lnTo>
                <a:lnTo>
                  <a:pt x="6394" y="286"/>
                </a:lnTo>
                <a:lnTo>
                  <a:pt x="6394" y="276"/>
                </a:lnTo>
                <a:lnTo>
                  <a:pt x="6394" y="274"/>
                </a:lnTo>
                <a:lnTo>
                  <a:pt x="6395" y="247"/>
                </a:lnTo>
                <a:lnTo>
                  <a:pt x="6395" y="248"/>
                </a:lnTo>
                <a:lnTo>
                  <a:pt x="6395" y="240"/>
                </a:lnTo>
                <a:lnTo>
                  <a:pt x="6396" y="235"/>
                </a:lnTo>
                <a:lnTo>
                  <a:pt x="6396" y="243"/>
                </a:lnTo>
                <a:lnTo>
                  <a:pt x="6396" y="261"/>
                </a:lnTo>
                <a:lnTo>
                  <a:pt x="6397" y="238"/>
                </a:lnTo>
                <a:lnTo>
                  <a:pt x="6397" y="248"/>
                </a:lnTo>
                <a:lnTo>
                  <a:pt x="6397" y="237"/>
                </a:lnTo>
                <a:lnTo>
                  <a:pt x="6397" y="248"/>
                </a:lnTo>
                <a:lnTo>
                  <a:pt x="6398" y="275"/>
                </a:lnTo>
                <a:lnTo>
                  <a:pt x="6398" y="279"/>
                </a:lnTo>
                <a:lnTo>
                  <a:pt x="6399" y="258"/>
                </a:lnTo>
                <a:lnTo>
                  <a:pt x="6399" y="239"/>
                </a:lnTo>
                <a:lnTo>
                  <a:pt x="6399" y="219"/>
                </a:lnTo>
                <a:lnTo>
                  <a:pt x="6399" y="223"/>
                </a:lnTo>
                <a:lnTo>
                  <a:pt x="6400" y="236"/>
                </a:lnTo>
                <a:lnTo>
                  <a:pt x="6400" y="224"/>
                </a:lnTo>
                <a:lnTo>
                  <a:pt x="6400" y="233"/>
                </a:lnTo>
                <a:lnTo>
                  <a:pt x="6400" y="252"/>
                </a:lnTo>
                <a:lnTo>
                  <a:pt x="6401" y="237"/>
                </a:lnTo>
                <a:lnTo>
                  <a:pt x="6401" y="272"/>
                </a:lnTo>
                <a:lnTo>
                  <a:pt x="6401" y="261"/>
                </a:lnTo>
                <a:lnTo>
                  <a:pt x="6402" y="280"/>
                </a:lnTo>
                <a:lnTo>
                  <a:pt x="6402" y="250"/>
                </a:lnTo>
                <a:lnTo>
                  <a:pt x="6402" y="256"/>
                </a:lnTo>
                <a:lnTo>
                  <a:pt x="6403" y="244"/>
                </a:lnTo>
                <a:lnTo>
                  <a:pt x="6403" y="249"/>
                </a:lnTo>
                <a:lnTo>
                  <a:pt x="6403" y="268"/>
                </a:lnTo>
                <a:lnTo>
                  <a:pt x="6404" y="265"/>
                </a:lnTo>
                <a:lnTo>
                  <a:pt x="6404" y="244"/>
                </a:lnTo>
                <a:lnTo>
                  <a:pt x="6404" y="264"/>
                </a:lnTo>
                <a:lnTo>
                  <a:pt x="6404" y="260"/>
                </a:lnTo>
                <a:lnTo>
                  <a:pt x="6405" y="270"/>
                </a:lnTo>
                <a:lnTo>
                  <a:pt x="6405" y="270"/>
                </a:lnTo>
                <a:lnTo>
                  <a:pt x="6405" y="241"/>
                </a:lnTo>
                <a:lnTo>
                  <a:pt x="6406" y="245"/>
                </a:lnTo>
                <a:lnTo>
                  <a:pt x="6406" y="231"/>
                </a:lnTo>
                <a:lnTo>
                  <a:pt x="6406" y="209"/>
                </a:lnTo>
                <a:lnTo>
                  <a:pt x="6407" y="239"/>
                </a:lnTo>
                <a:lnTo>
                  <a:pt x="6407" y="225"/>
                </a:lnTo>
                <a:lnTo>
                  <a:pt x="6407" y="249"/>
                </a:lnTo>
                <a:lnTo>
                  <a:pt x="6408" y="258"/>
                </a:lnTo>
                <a:lnTo>
                  <a:pt x="6408" y="252"/>
                </a:lnTo>
                <a:lnTo>
                  <a:pt x="6408" y="265"/>
                </a:lnTo>
                <a:lnTo>
                  <a:pt x="6408" y="248"/>
                </a:lnTo>
                <a:lnTo>
                  <a:pt x="6409" y="279"/>
                </a:lnTo>
                <a:lnTo>
                  <a:pt x="6409" y="292"/>
                </a:lnTo>
                <a:lnTo>
                  <a:pt x="6410" y="268"/>
                </a:lnTo>
                <a:lnTo>
                  <a:pt x="6410" y="254"/>
                </a:lnTo>
                <a:lnTo>
                  <a:pt x="6410" y="247"/>
                </a:lnTo>
                <a:lnTo>
                  <a:pt x="6410" y="255"/>
                </a:lnTo>
                <a:lnTo>
                  <a:pt x="6411" y="262"/>
                </a:lnTo>
                <a:lnTo>
                  <a:pt x="6411" y="251"/>
                </a:lnTo>
                <a:lnTo>
                  <a:pt x="6411" y="271"/>
                </a:lnTo>
                <a:lnTo>
                  <a:pt x="6412" y="259"/>
                </a:lnTo>
                <a:lnTo>
                  <a:pt x="6412" y="267"/>
                </a:lnTo>
                <a:lnTo>
                  <a:pt x="6412" y="249"/>
                </a:lnTo>
                <a:lnTo>
                  <a:pt x="6412" y="274"/>
                </a:lnTo>
                <a:lnTo>
                  <a:pt x="6413" y="271"/>
                </a:lnTo>
                <a:lnTo>
                  <a:pt x="6413" y="299"/>
                </a:lnTo>
                <a:lnTo>
                  <a:pt x="6414" y="284"/>
                </a:lnTo>
                <a:lnTo>
                  <a:pt x="6414" y="308"/>
                </a:lnTo>
                <a:lnTo>
                  <a:pt x="6414" y="286"/>
                </a:lnTo>
                <a:lnTo>
                  <a:pt x="6414" y="273"/>
                </a:lnTo>
                <a:lnTo>
                  <a:pt x="6415" y="275"/>
                </a:lnTo>
                <a:lnTo>
                  <a:pt x="6415" y="276"/>
                </a:lnTo>
                <a:lnTo>
                  <a:pt x="6415" y="289"/>
                </a:lnTo>
                <a:lnTo>
                  <a:pt x="6415" y="273"/>
                </a:lnTo>
                <a:lnTo>
                  <a:pt x="6416" y="281"/>
                </a:lnTo>
                <a:lnTo>
                  <a:pt x="6416" y="279"/>
                </a:lnTo>
                <a:lnTo>
                  <a:pt x="6416" y="277"/>
                </a:lnTo>
                <a:lnTo>
                  <a:pt x="6417" y="266"/>
                </a:lnTo>
                <a:lnTo>
                  <a:pt x="6417" y="270"/>
                </a:lnTo>
                <a:lnTo>
                  <a:pt x="6417" y="262"/>
                </a:lnTo>
                <a:lnTo>
                  <a:pt x="6418" y="281"/>
                </a:lnTo>
                <a:lnTo>
                  <a:pt x="6418" y="283"/>
                </a:lnTo>
                <a:lnTo>
                  <a:pt x="6418" y="287"/>
                </a:lnTo>
                <a:lnTo>
                  <a:pt x="6419" y="310"/>
                </a:lnTo>
                <a:lnTo>
                  <a:pt x="6419" y="296"/>
                </a:lnTo>
                <a:lnTo>
                  <a:pt x="6419" y="291"/>
                </a:lnTo>
                <a:lnTo>
                  <a:pt x="6419" y="289"/>
                </a:lnTo>
                <a:lnTo>
                  <a:pt x="6420" y="293"/>
                </a:lnTo>
                <a:lnTo>
                  <a:pt x="6420" y="297"/>
                </a:lnTo>
                <a:lnTo>
                  <a:pt x="6421" y="271"/>
                </a:lnTo>
                <a:lnTo>
                  <a:pt x="6421" y="255"/>
                </a:lnTo>
                <a:lnTo>
                  <a:pt x="6421" y="271"/>
                </a:lnTo>
                <a:lnTo>
                  <a:pt x="6421" y="253"/>
                </a:lnTo>
                <a:lnTo>
                  <a:pt x="6422" y="256"/>
                </a:lnTo>
                <a:lnTo>
                  <a:pt x="6422" y="259"/>
                </a:lnTo>
                <a:lnTo>
                  <a:pt x="6422" y="267"/>
                </a:lnTo>
                <a:lnTo>
                  <a:pt x="6423" y="284"/>
                </a:lnTo>
                <a:lnTo>
                  <a:pt x="6423" y="301"/>
                </a:lnTo>
                <a:lnTo>
                  <a:pt x="6423" y="300"/>
                </a:lnTo>
                <a:lnTo>
                  <a:pt x="6423" y="274"/>
                </a:lnTo>
                <a:lnTo>
                  <a:pt x="6424" y="284"/>
                </a:lnTo>
                <a:lnTo>
                  <a:pt x="6424" y="271"/>
                </a:lnTo>
                <a:lnTo>
                  <a:pt x="6425" y="282"/>
                </a:lnTo>
                <a:lnTo>
                  <a:pt x="6425" y="272"/>
                </a:lnTo>
                <a:lnTo>
                  <a:pt x="6425" y="276"/>
                </a:lnTo>
                <a:lnTo>
                  <a:pt x="6425" y="288"/>
                </a:lnTo>
                <a:lnTo>
                  <a:pt x="6426" y="289"/>
                </a:lnTo>
                <a:lnTo>
                  <a:pt x="6426" y="283"/>
                </a:lnTo>
                <a:lnTo>
                  <a:pt x="6426" y="282"/>
                </a:lnTo>
                <a:lnTo>
                  <a:pt x="6427" y="284"/>
                </a:lnTo>
                <a:lnTo>
                  <a:pt x="6427" y="287"/>
                </a:lnTo>
                <a:lnTo>
                  <a:pt x="6427" y="288"/>
                </a:lnTo>
                <a:lnTo>
                  <a:pt x="6427" y="308"/>
                </a:lnTo>
                <a:lnTo>
                  <a:pt x="6428" y="325"/>
                </a:lnTo>
                <a:lnTo>
                  <a:pt x="6428" y="302"/>
                </a:lnTo>
                <a:lnTo>
                  <a:pt x="6429" y="302"/>
                </a:lnTo>
                <a:lnTo>
                  <a:pt x="6429" y="301"/>
                </a:lnTo>
                <a:lnTo>
                  <a:pt x="6429" y="283"/>
                </a:lnTo>
                <a:lnTo>
                  <a:pt x="6429" y="299"/>
                </a:lnTo>
                <a:lnTo>
                  <a:pt x="6430" y="302"/>
                </a:lnTo>
                <a:lnTo>
                  <a:pt x="6430" y="301"/>
                </a:lnTo>
                <a:lnTo>
                  <a:pt x="6430" y="308"/>
                </a:lnTo>
                <a:lnTo>
                  <a:pt x="6430" y="315"/>
                </a:lnTo>
                <a:lnTo>
                  <a:pt x="6431" y="273"/>
                </a:lnTo>
                <a:lnTo>
                  <a:pt x="6431" y="290"/>
                </a:lnTo>
                <a:lnTo>
                  <a:pt x="6432" y="297"/>
                </a:lnTo>
                <a:lnTo>
                  <a:pt x="6432" y="283"/>
                </a:lnTo>
                <a:lnTo>
                  <a:pt x="6432" y="239"/>
                </a:lnTo>
                <a:lnTo>
                  <a:pt x="6432" y="250"/>
                </a:lnTo>
                <a:lnTo>
                  <a:pt x="6433" y="287"/>
                </a:lnTo>
                <a:lnTo>
                  <a:pt x="6433" y="303"/>
                </a:lnTo>
                <a:lnTo>
                  <a:pt x="6433" y="306"/>
                </a:lnTo>
                <a:lnTo>
                  <a:pt x="6434" y="316"/>
                </a:lnTo>
                <a:lnTo>
                  <a:pt x="6434" y="326"/>
                </a:lnTo>
                <a:lnTo>
                  <a:pt x="6434" y="317"/>
                </a:lnTo>
                <a:lnTo>
                  <a:pt x="6434" y="326"/>
                </a:lnTo>
                <a:lnTo>
                  <a:pt x="6435" y="310"/>
                </a:lnTo>
                <a:lnTo>
                  <a:pt x="6435" y="322"/>
                </a:lnTo>
                <a:lnTo>
                  <a:pt x="6436" y="323"/>
                </a:lnTo>
                <a:lnTo>
                  <a:pt x="6436" y="308"/>
                </a:lnTo>
                <a:lnTo>
                  <a:pt x="6436" y="301"/>
                </a:lnTo>
                <a:lnTo>
                  <a:pt x="6436" y="333"/>
                </a:lnTo>
                <a:lnTo>
                  <a:pt x="6437" y="325"/>
                </a:lnTo>
                <a:lnTo>
                  <a:pt x="6437" y="341"/>
                </a:lnTo>
                <a:lnTo>
                  <a:pt x="6437" y="334"/>
                </a:lnTo>
                <a:lnTo>
                  <a:pt x="6438" y="358"/>
                </a:lnTo>
                <a:lnTo>
                  <a:pt x="6438" y="335"/>
                </a:lnTo>
                <a:lnTo>
                  <a:pt x="6438" y="319"/>
                </a:lnTo>
                <a:lnTo>
                  <a:pt x="6438" y="342"/>
                </a:lnTo>
                <a:lnTo>
                  <a:pt x="6439" y="353"/>
                </a:lnTo>
                <a:lnTo>
                  <a:pt x="6439" y="339"/>
                </a:lnTo>
                <a:lnTo>
                  <a:pt x="6440" y="349"/>
                </a:lnTo>
                <a:lnTo>
                  <a:pt x="6440" y="355"/>
                </a:lnTo>
                <a:lnTo>
                  <a:pt x="6440" y="346"/>
                </a:lnTo>
                <a:lnTo>
                  <a:pt x="6440" y="374"/>
                </a:lnTo>
                <a:lnTo>
                  <a:pt x="6441" y="346"/>
                </a:lnTo>
                <a:lnTo>
                  <a:pt x="6441" y="335"/>
                </a:lnTo>
                <a:lnTo>
                  <a:pt x="6441" y="332"/>
                </a:lnTo>
                <a:lnTo>
                  <a:pt x="6441" y="316"/>
                </a:lnTo>
                <a:lnTo>
                  <a:pt x="6442" y="330"/>
                </a:lnTo>
                <a:lnTo>
                  <a:pt x="6442" y="350"/>
                </a:lnTo>
                <a:lnTo>
                  <a:pt x="6443" y="315"/>
                </a:lnTo>
                <a:lnTo>
                  <a:pt x="6443" y="301"/>
                </a:lnTo>
                <a:lnTo>
                  <a:pt x="6443" y="307"/>
                </a:lnTo>
                <a:lnTo>
                  <a:pt x="6443" y="295"/>
                </a:lnTo>
                <a:lnTo>
                  <a:pt x="6444" y="298"/>
                </a:lnTo>
                <a:lnTo>
                  <a:pt x="6444" y="289"/>
                </a:lnTo>
                <a:lnTo>
                  <a:pt x="6444" y="305"/>
                </a:lnTo>
                <a:lnTo>
                  <a:pt x="6445" y="308"/>
                </a:lnTo>
                <a:lnTo>
                  <a:pt x="6445" y="294"/>
                </a:lnTo>
                <a:lnTo>
                  <a:pt x="6445" y="274"/>
                </a:lnTo>
                <a:lnTo>
                  <a:pt x="6445" y="272"/>
                </a:lnTo>
                <a:lnTo>
                  <a:pt x="6446" y="279"/>
                </a:lnTo>
                <a:lnTo>
                  <a:pt x="6446" y="271"/>
                </a:lnTo>
                <a:lnTo>
                  <a:pt x="6447" y="283"/>
                </a:lnTo>
                <a:lnTo>
                  <a:pt x="6447" y="286"/>
                </a:lnTo>
                <a:lnTo>
                  <a:pt x="6447" y="276"/>
                </a:lnTo>
                <a:lnTo>
                  <a:pt x="6447" y="271"/>
                </a:lnTo>
                <a:lnTo>
                  <a:pt x="6448" y="263"/>
                </a:lnTo>
                <a:lnTo>
                  <a:pt x="6448" y="265"/>
                </a:lnTo>
                <a:lnTo>
                  <a:pt x="6448" y="296"/>
                </a:lnTo>
                <a:lnTo>
                  <a:pt x="6449" y="301"/>
                </a:lnTo>
                <a:lnTo>
                  <a:pt x="6449" y="277"/>
                </a:lnTo>
                <a:lnTo>
                  <a:pt x="6449" y="278"/>
                </a:lnTo>
                <a:lnTo>
                  <a:pt x="6449" y="282"/>
                </a:lnTo>
                <a:lnTo>
                  <a:pt x="6450" y="276"/>
                </a:lnTo>
                <a:lnTo>
                  <a:pt x="6450" y="271"/>
                </a:lnTo>
                <a:lnTo>
                  <a:pt x="6451" y="282"/>
                </a:lnTo>
                <a:lnTo>
                  <a:pt x="6451" y="268"/>
                </a:lnTo>
                <a:lnTo>
                  <a:pt x="6451" y="293"/>
                </a:lnTo>
                <a:lnTo>
                  <a:pt x="6451" y="277"/>
                </a:lnTo>
                <a:lnTo>
                  <a:pt x="6452" y="289"/>
                </a:lnTo>
                <a:lnTo>
                  <a:pt x="6452" y="293"/>
                </a:lnTo>
                <a:lnTo>
                  <a:pt x="6452" y="303"/>
                </a:lnTo>
                <a:lnTo>
                  <a:pt x="6453" y="282"/>
                </a:lnTo>
                <a:lnTo>
                  <a:pt x="6453" y="310"/>
                </a:lnTo>
                <a:lnTo>
                  <a:pt x="6453" y="287"/>
                </a:lnTo>
                <a:lnTo>
                  <a:pt x="6454" y="302"/>
                </a:lnTo>
                <a:lnTo>
                  <a:pt x="6454" y="306"/>
                </a:lnTo>
                <a:lnTo>
                  <a:pt x="6454" y="290"/>
                </a:lnTo>
                <a:lnTo>
                  <a:pt x="6455" y="311"/>
                </a:lnTo>
                <a:lnTo>
                  <a:pt x="6455" y="306"/>
                </a:lnTo>
                <a:lnTo>
                  <a:pt x="6455" y="279"/>
                </a:lnTo>
                <a:lnTo>
                  <a:pt x="6455" y="274"/>
                </a:lnTo>
                <a:lnTo>
                  <a:pt x="6456" y="284"/>
                </a:lnTo>
                <a:lnTo>
                  <a:pt x="6456" y="268"/>
                </a:lnTo>
                <a:lnTo>
                  <a:pt x="6456" y="250"/>
                </a:lnTo>
                <a:lnTo>
                  <a:pt x="6456" y="246"/>
                </a:lnTo>
                <a:lnTo>
                  <a:pt x="6457" y="265"/>
                </a:lnTo>
                <a:lnTo>
                  <a:pt x="6457" y="292"/>
                </a:lnTo>
                <a:lnTo>
                  <a:pt x="6458" y="267"/>
                </a:lnTo>
                <a:lnTo>
                  <a:pt x="6458" y="251"/>
                </a:lnTo>
                <a:lnTo>
                  <a:pt x="6458" y="283"/>
                </a:lnTo>
                <a:lnTo>
                  <a:pt x="6458" y="292"/>
                </a:lnTo>
                <a:lnTo>
                  <a:pt x="6459" y="300"/>
                </a:lnTo>
                <a:lnTo>
                  <a:pt x="6459" y="310"/>
                </a:lnTo>
                <a:lnTo>
                  <a:pt x="6459" y="311"/>
                </a:lnTo>
                <a:lnTo>
                  <a:pt x="6460" y="313"/>
                </a:lnTo>
                <a:lnTo>
                  <a:pt x="6460" y="321"/>
                </a:lnTo>
                <a:lnTo>
                  <a:pt x="6460" y="280"/>
                </a:lnTo>
                <a:lnTo>
                  <a:pt x="6460" y="296"/>
                </a:lnTo>
                <a:lnTo>
                  <a:pt x="6461" y="310"/>
                </a:lnTo>
                <a:lnTo>
                  <a:pt x="6461" y="303"/>
                </a:lnTo>
                <a:lnTo>
                  <a:pt x="6462" y="298"/>
                </a:lnTo>
                <a:lnTo>
                  <a:pt x="6462" y="308"/>
                </a:lnTo>
                <a:lnTo>
                  <a:pt x="6462" y="282"/>
                </a:lnTo>
                <a:lnTo>
                  <a:pt x="6462" y="289"/>
                </a:lnTo>
                <a:lnTo>
                  <a:pt x="6463" y="292"/>
                </a:lnTo>
                <a:lnTo>
                  <a:pt x="6463" y="288"/>
                </a:lnTo>
                <a:lnTo>
                  <a:pt x="6463" y="299"/>
                </a:lnTo>
                <a:lnTo>
                  <a:pt x="6464" y="307"/>
                </a:lnTo>
                <a:lnTo>
                  <a:pt x="6464" y="288"/>
                </a:lnTo>
                <a:lnTo>
                  <a:pt x="6464" y="329"/>
                </a:lnTo>
                <a:lnTo>
                  <a:pt x="6465" y="307"/>
                </a:lnTo>
                <a:lnTo>
                  <a:pt x="6465" y="281"/>
                </a:lnTo>
                <a:lnTo>
                  <a:pt x="6465" y="284"/>
                </a:lnTo>
                <a:lnTo>
                  <a:pt x="6466" y="291"/>
                </a:lnTo>
                <a:lnTo>
                  <a:pt x="6466" y="311"/>
                </a:lnTo>
                <a:lnTo>
                  <a:pt x="6466" y="277"/>
                </a:lnTo>
                <a:lnTo>
                  <a:pt x="6466" y="275"/>
                </a:lnTo>
                <a:lnTo>
                  <a:pt x="6467" y="268"/>
                </a:lnTo>
                <a:lnTo>
                  <a:pt x="6467" y="254"/>
                </a:lnTo>
                <a:lnTo>
                  <a:pt x="6467" y="255"/>
                </a:lnTo>
                <a:lnTo>
                  <a:pt x="6468" y="264"/>
                </a:lnTo>
                <a:lnTo>
                  <a:pt x="6468" y="270"/>
                </a:lnTo>
                <a:lnTo>
                  <a:pt x="6468" y="260"/>
                </a:lnTo>
                <a:lnTo>
                  <a:pt x="6469" y="272"/>
                </a:lnTo>
                <a:lnTo>
                  <a:pt x="6469" y="280"/>
                </a:lnTo>
                <a:lnTo>
                  <a:pt x="6469" y="304"/>
                </a:lnTo>
                <a:lnTo>
                  <a:pt x="6470" y="310"/>
                </a:lnTo>
                <a:lnTo>
                  <a:pt x="6470" y="307"/>
                </a:lnTo>
                <a:lnTo>
                  <a:pt x="6470" y="314"/>
                </a:lnTo>
                <a:lnTo>
                  <a:pt x="6470" y="289"/>
                </a:lnTo>
                <a:lnTo>
                  <a:pt x="6471" y="329"/>
                </a:lnTo>
                <a:lnTo>
                  <a:pt x="6471" y="316"/>
                </a:lnTo>
                <a:lnTo>
                  <a:pt x="6472" y="317"/>
                </a:lnTo>
                <a:lnTo>
                  <a:pt x="6472" y="320"/>
                </a:lnTo>
                <a:lnTo>
                  <a:pt x="6472" y="298"/>
                </a:lnTo>
                <a:lnTo>
                  <a:pt x="6472" y="254"/>
                </a:lnTo>
                <a:lnTo>
                  <a:pt x="6473" y="247"/>
                </a:lnTo>
                <a:lnTo>
                  <a:pt x="6473" y="264"/>
                </a:lnTo>
                <a:lnTo>
                  <a:pt x="6473" y="259"/>
                </a:lnTo>
                <a:lnTo>
                  <a:pt x="6473" y="266"/>
                </a:lnTo>
                <a:lnTo>
                  <a:pt x="6474" y="266"/>
                </a:lnTo>
                <a:lnTo>
                  <a:pt x="6474" y="275"/>
                </a:lnTo>
                <a:lnTo>
                  <a:pt x="6474" y="271"/>
                </a:lnTo>
                <a:lnTo>
                  <a:pt x="6475" y="282"/>
                </a:lnTo>
                <a:lnTo>
                  <a:pt x="6475" y="284"/>
                </a:lnTo>
                <a:lnTo>
                  <a:pt x="6475" y="289"/>
                </a:lnTo>
                <a:lnTo>
                  <a:pt x="6476" y="312"/>
                </a:lnTo>
                <a:lnTo>
                  <a:pt x="6476" y="331"/>
                </a:lnTo>
                <a:lnTo>
                  <a:pt x="6476" y="320"/>
                </a:lnTo>
                <a:lnTo>
                  <a:pt x="6477" y="320"/>
                </a:lnTo>
                <a:lnTo>
                  <a:pt x="6477" y="301"/>
                </a:lnTo>
                <a:lnTo>
                  <a:pt x="6477" y="301"/>
                </a:lnTo>
                <a:lnTo>
                  <a:pt x="6477" y="305"/>
                </a:lnTo>
                <a:lnTo>
                  <a:pt x="6478" y="287"/>
                </a:lnTo>
                <a:lnTo>
                  <a:pt x="6478" y="293"/>
                </a:lnTo>
                <a:lnTo>
                  <a:pt x="6478" y="290"/>
                </a:lnTo>
                <a:lnTo>
                  <a:pt x="6479" y="294"/>
                </a:lnTo>
                <a:lnTo>
                  <a:pt x="6479" y="295"/>
                </a:lnTo>
                <a:lnTo>
                  <a:pt x="6479" y="291"/>
                </a:lnTo>
                <a:lnTo>
                  <a:pt x="6480" y="297"/>
                </a:lnTo>
                <a:lnTo>
                  <a:pt x="6480" y="293"/>
                </a:lnTo>
                <a:lnTo>
                  <a:pt x="6480" y="296"/>
                </a:lnTo>
                <a:lnTo>
                  <a:pt x="6481" y="316"/>
                </a:lnTo>
                <a:lnTo>
                  <a:pt x="6481" y="324"/>
                </a:lnTo>
                <a:lnTo>
                  <a:pt x="6481" y="324"/>
                </a:lnTo>
                <a:lnTo>
                  <a:pt x="6481" y="325"/>
                </a:lnTo>
                <a:lnTo>
                  <a:pt x="6482" y="333"/>
                </a:lnTo>
                <a:lnTo>
                  <a:pt x="6482" y="311"/>
                </a:lnTo>
                <a:lnTo>
                  <a:pt x="6483" y="303"/>
                </a:lnTo>
                <a:lnTo>
                  <a:pt x="6483" y="300"/>
                </a:lnTo>
                <a:lnTo>
                  <a:pt x="6483" y="307"/>
                </a:lnTo>
                <a:lnTo>
                  <a:pt x="6483" y="331"/>
                </a:lnTo>
                <a:lnTo>
                  <a:pt x="6484" y="342"/>
                </a:lnTo>
                <a:lnTo>
                  <a:pt x="6484" y="330"/>
                </a:lnTo>
                <a:lnTo>
                  <a:pt x="6484" y="310"/>
                </a:lnTo>
                <a:lnTo>
                  <a:pt x="6484" y="308"/>
                </a:lnTo>
                <a:lnTo>
                  <a:pt x="6485" y="306"/>
                </a:lnTo>
                <a:lnTo>
                  <a:pt x="6485" y="318"/>
                </a:lnTo>
                <a:lnTo>
                  <a:pt x="6485" y="307"/>
                </a:lnTo>
                <a:lnTo>
                  <a:pt x="6486" y="301"/>
                </a:lnTo>
                <a:lnTo>
                  <a:pt x="6486" y="310"/>
                </a:lnTo>
                <a:lnTo>
                  <a:pt x="6487" y="291"/>
                </a:lnTo>
                <a:lnTo>
                  <a:pt x="6487" y="301"/>
                </a:lnTo>
                <a:lnTo>
                  <a:pt x="6487" y="276"/>
                </a:lnTo>
                <a:lnTo>
                  <a:pt x="6487" y="291"/>
                </a:lnTo>
                <a:lnTo>
                  <a:pt x="6488" y="272"/>
                </a:lnTo>
                <a:lnTo>
                  <a:pt x="6488" y="287"/>
                </a:lnTo>
                <a:lnTo>
                  <a:pt x="6488" y="281"/>
                </a:lnTo>
                <a:lnTo>
                  <a:pt x="6488" y="287"/>
                </a:lnTo>
                <a:lnTo>
                  <a:pt x="6489" y="287"/>
                </a:lnTo>
                <a:lnTo>
                  <a:pt x="6489" y="286"/>
                </a:lnTo>
                <a:lnTo>
                  <a:pt x="6489" y="246"/>
                </a:lnTo>
                <a:lnTo>
                  <a:pt x="6490" y="261"/>
                </a:lnTo>
                <a:lnTo>
                  <a:pt x="6490" y="261"/>
                </a:lnTo>
                <a:lnTo>
                  <a:pt x="6490" y="251"/>
                </a:lnTo>
                <a:lnTo>
                  <a:pt x="6491" y="256"/>
                </a:lnTo>
                <a:lnTo>
                  <a:pt x="6491" y="299"/>
                </a:lnTo>
                <a:lnTo>
                  <a:pt x="6491" y="308"/>
                </a:lnTo>
                <a:lnTo>
                  <a:pt x="6492" y="294"/>
                </a:lnTo>
                <a:lnTo>
                  <a:pt x="6492" y="288"/>
                </a:lnTo>
                <a:lnTo>
                  <a:pt x="6492" y="284"/>
                </a:lnTo>
                <a:lnTo>
                  <a:pt x="6492" y="285"/>
                </a:lnTo>
                <a:lnTo>
                  <a:pt x="6493" y="270"/>
                </a:lnTo>
                <a:lnTo>
                  <a:pt x="6493" y="265"/>
                </a:lnTo>
                <a:lnTo>
                  <a:pt x="6494" y="260"/>
                </a:lnTo>
                <a:lnTo>
                  <a:pt x="6494" y="253"/>
                </a:lnTo>
                <a:lnTo>
                  <a:pt x="6494" y="264"/>
                </a:lnTo>
                <a:lnTo>
                  <a:pt x="6494" y="286"/>
                </a:lnTo>
                <a:lnTo>
                  <a:pt x="6495" y="277"/>
                </a:lnTo>
                <a:lnTo>
                  <a:pt x="6495" y="302"/>
                </a:lnTo>
                <a:lnTo>
                  <a:pt x="6495" y="277"/>
                </a:lnTo>
                <a:lnTo>
                  <a:pt x="6496" y="291"/>
                </a:lnTo>
                <a:lnTo>
                  <a:pt x="6496" y="245"/>
                </a:lnTo>
                <a:lnTo>
                  <a:pt x="6496" y="219"/>
                </a:lnTo>
                <a:lnTo>
                  <a:pt x="6496" y="238"/>
                </a:lnTo>
                <a:lnTo>
                  <a:pt x="6497" y="267"/>
                </a:lnTo>
                <a:lnTo>
                  <a:pt x="6497" y="260"/>
                </a:lnTo>
                <a:lnTo>
                  <a:pt x="6498" y="270"/>
                </a:lnTo>
                <a:lnTo>
                  <a:pt x="6498" y="303"/>
                </a:lnTo>
                <a:lnTo>
                  <a:pt x="6498" y="297"/>
                </a:lnTo>
                <a:lnTo>
                  <a:pt x="6498" y="285"/>
                </a:lnTo>
                <a:lnTo>
                  <a:pt x="6499" y="295"/>
                </a:lnTo>
                <a:lnTo>
                  <a:pt x="6499" y="314"/>
                </a:lnTo>
                <a:lnTo>
                  <a:pt x="6499" y="309"/>
                </a:lnTo>
                <a:lnTo>
                  <a:pt x="6499" y="314"/>
                </a:lnTo>
                <a:lnTo>
                  <a:pt x="6500" y="299"/>
                </a:lnTo>
                <a:lnTo>
                  <a:pt x="6500" y="296"/>
                </a:lnTo>
                <a:lnTo>
                  <a:pt x="6500" y="323"/>
                </a:lnTo>
                <a:lnTo>
                  <a:pt x="6501" y="307"/>
                </a:lnTo>
                <a:lnTo>
                  <a:pt x="6501" y="314"/>
                </a:lnTo>
                <a:lnTo>
                  <a:pt x="6501" y="331"/>
                </a:lnTo>
                <a:lnTo>
                  <a:pt x="6502" y="325"/>
                </a:lnTo>
                <a:lnTo>
                  <a:pt x="6502" y="314"/>
                </a:lnTo>
                <a:lnTo>
                  <a:pt x="6502" y="324"/>
                </a:lnTo>
                <a:lnTo>
                  <a:pt x="6503" y="315"/>
                </a:lnTo>
                <a:lnTo>
                  <a:pt x="6503" y="319"/>
                </a:lnTo>
                <a:lnTo>
                  <a:pt x="6503" y="319"/>
                </a:lnTo>
                <a:lnTo>
                  <a:pt x="6503" y="322"/>
                </a:lnTo>
                <a:lnTo>
                  <a:pt x="6504" y="301"/>
                </a:lnTo>
                <a:lnTo>
                  <a:pt x="6504" y="311"/>
                </a:lnTo>
                <a:lnTo>
                  <a:pt x="6505" y="313"/>
                </a:lnTo>
                <a:lnTo>
                  <a:pt x="6505" y="339"/>
                </a:lnTo>
                <a:lnTo>
                  <a:pt x="6505" y="313"/>
                </a:lnTo>
                <a:lnTo>
                  <a:pt x="6505" y="317"/>
                </a:lnTo>
                <a:lnTo>
                  <a:pt x="6506" y="322"/>
                </a:lnTo>
                <a:lnTo>
                  <a:pt x="6506" y="316"/>
                </a:lnTo>
                <a:lnTo>
                  <a:pt x="6506" y="316"/>
                </a:lnTo>
                <a:lnTo>
                  <a:pt x="6507" y="297"/>
                </a:lnTo>
                <a:lnTo>
                  <a:pt x="6507" y="300"/>
                </a:lnTo>
                <a:lnTo>
                  <a:pt x="6507" y="295"/>
                </a:lnTo>
                <a:lnTo>
                  <a:pt x="6507" y="309"/>
                </a:lnTo>
                <a:lnTo>
                  <a:pt x="6508" y="304"/>
                </a:lnTo>
                <a:lnTo>
                  <a:pt x="6508" y="296"/>
                </a:lnTo>
                <a:lnTo>
                  <a:pt x="6509" y="287"/>
                </a:lnTo>
                <a:lnTo>
                  <a:pt x="6509" y="288"/>
                </a:lnTo>
                <a:lnTo>
                  <a:pt x="6509" y="303"/>
                </a:lnTo>
                <a:lnTo>
                  <a:pt x="6509" y="284"/>
                </a:lnTo>
                <a:lnTo>
                  <a:pt x="6510" y="288"/>
                </a:lnTo>
                <a:lnTo>
                  <a:pt x="6510" y="283"/>
                </a:lnTo>
                <a:lnTo>
                  <a:pt x="6510" y="283"/>
                </a:lnTo>
                <a:lnTo>
                  <a:pt x="6511" y="297"/>
                </a:lnTo>
                <a:lnTo>
                  <a:pt x="6511" y="303"/>
                </a:lnTo>
                <a:lnTo>
                  <a:pt x="6511" y="305"/>
                </a:lnTo>
                <a:lnTo>
                  <a:pt x="6511" y="292"/>
                </a:lnTo>
                <a:lnTo>
                  <a:pt x="6512" y="292"/>
                </a:lnTo>
                <a:lnTo>
                  <a:pt x="6512" y="287"/>
                </a:lnTo>
                <a:lnTo>
                  <a:pt x="6513" y="305"/>
                </a:lnTo>
                <a:lnTo>
                  <a:pt x="6513" y="303"/>
                </a:lnTo>
                <a:lnTo>
                  <a:pt x="6513" y="302"/>
                </a:lnTo>
                <a:lnTo>
                  <a:pt x="6513" y="295"/>
                </a:lnTo>
                <a:lnTo>
                  <a:pt x="6514" y="317"/>
                </a:lnTo>
                <a:lnTo>
                  <a:pt x="6514" y="295"/>
                </a:lnTo>
                <a:lnTo>
                  <a:pt x="6514" y="309"/>
                </a:lnTo>
                <a:lnTo>
                  <a:pt x="6514" y="290"/>
                </a:lnTo>
                <a:lnTo>
                  <a:pt x="6515" y="283"/>
                </a:lnTo>
                <a:lnTo>
                  <a:pt x="6515" y="291"/>
                </a:lnTo>
                <a:lnTo>
                  <a:pt x="6516" y="304"/>
                </a:lnTo>
                <a:lnTo>
                  <a:pt x="6516" y="286"/>
                </a:lnTo>
                <a:lnTo>
                  <a:pt x="6516" y="312"/>
                </a:lnTo>
                <a:lnTo>
                  <a:pt x="6516" y="296"/>
                </a:lnTo>
                <a:lnTo>
                  <a:pt x="6517" y="293"/>
                </a:lnTo>
                <a:lnTo>
                  <a:pt x="6517" y="279"/>
                </a:lnTo>
                <a:lnTo>
                  <a:pt x="6517" y="286"/>
                </a:lnTo>
                <a:lnTo>
                  <a:pt x="6518" y="293"/>
                </a:lnTo>
                <a:lnTo>
                  <a:pt x="6518" y="287"/>
                </a:lnTo>
                <a:lnTo>
                  <a:pt x="6518" y="260"/>
                </a:lnTo>
                <a:lnTo>
                  <a:pt x="6518" y="280"/>
                </a:lnTo>
                <a:lnTo>
                  <a:pt x="6519" y="254"/>
                </a:lnTo>
                <a:lnTo>
                  <a:pt x="6519" y="282"/>
                </a:lnTo>
                <a:lnTo>
                  <a:pt x="6520" y="272"/>
                </a:lnTo>
                <a:lnTo>
                  <a:pt x="6520" y="291"/>
                </a:lnTo>
                <a:lnTo>
                  <a:pt x="6520" y="270"/>
                </a:lnTo>
                <a:lnTo>
                  <a:pt x="6520" y="287"/>
                </a:lnTo>
                <a:lnTo>
                  <a:pt x="6521" y="260"/>
                </a:lnTo>
                <a:lnTo>
                  <a:pt x="6521" y="279"/>
                </a:lnTo>
                <a:lnTo>
                  <a:pt x="6521" y="269"/>
                </a:lnTo>
                <a:lnTo>
                  <a:pt x="6522" y="266"/>
                </a:lnTo>
                <a:lnTo>
                  <a:pt x="6522" y="288"/>
                </a:lnTo>
                <a:lnTo>
                  <a:pt x="6522" y="280"/>
                </a:lnTo>
                <a:lnTo>
                  <a:pt x="6522" y="278"/>
                </a:lnTo>
                <a:lnTo>
                  <a:pt x="6523" y="274"/>
                </a:lnTo>
                <a:lnTo>
                  <a:pt x="6523" y="254"/>
                </a:lnTo>
                <a:lnTo>
                  <a:pt x="6524" y="249"/>
                </a:lnTo>
                <a:lnTo>
                  <a:pt x="6524" y="238"/>
                </a:lnTo>
                <a:lnTo>
                  <a:pt x="6524" y="238"/>
                </a:lnTo>
                <a:lnTo>
                  <a:pt x="6524" y="231"/>
                </a:lnTo>
                <a:lnTo>
                  <a:pt x="6525" y="249"/>
                </a:lnTo>
                <a:lnTo>
                  <a:pt x="6525" y="241"/>
                </a:lnTo>
                <a:lnTo>
                  <a:pt x="6525" y="247"/>
                </a:lnTo>
                <a:lnTo>
                  <a:pt x="6525" y="228"/>
                </a:lnTo>
                <a:lnTo>
                  <a:pt x="6526" y="238"/>
                </a:lnTo>
                <a:lnTo>
                  <a:pt x="6526" y="261"/>
                </a:lnTo>
                <a:lnTo>
                  <a:pt x="6527" y="258"/>
                </a:lnTo>
                <a:lnTo>
                  <a:pt x="6527" y="246"/>
                </a:lnTo>
                <a:lnTo>
                  <a:pt x="6527" y="248"/>
                </a:lnTo>
                <a:lnTo>
                  <a:pt x="6528" y="238"/>
                </a:lnTo>
                <a:lnTo>
                  <a:pt x="6528" y="235"/>
                </a:lnTo>
                <a:lnTo>
                  <a:pt x="6528" y="228"/>
                </a:lnTo>
                <a:lnTo>
                  <a:pt x="6528" y="244"/>
                </a:lnTo>
                <a:lnTo>
                  <a:pt x="6529" y="255"/>
                </a:lnTo>
                <a:lnTo>
                  <a:pt x="6529" y="262"/>
                </a:lnTo>
                <a:lnTo>
                  <a:pt x="6529" y="261"/>
                </a:lnTo>
                <a:lnTo>
                  <a:pt x="6529" y="290"/>
                </a:lnTo>
                <a:lnTo>
                  <a:pt x="6530" y="295"/>
                </a:lnTo>
                <a:lnTo>
                  <a:pt x="6530" y="281"/>
                </a:lnTo>
                <a:lnTo>
                  <a:pt x="6531" y="281"/>
                </a:lnTo>
                <a:lnTo>
                  <a:pt x="6531" y="290"/>
                </a:lnTo>
                <a:lnTo>
                  <a:pt x="6531" y="290"/>
                </a:lnTo>
                <a:lnTo>
                  <a:pt x="6531" y="270"/>
                </a:lnTo>
                <a:lnTo>
                  <a:pt x="6532" y="269"/>
                </a:lnTo>
                <a:lnTo>
                  <a:pt x="6532" y="272"/>
                </a:lnTo>
                <a:lnTo>
                  <a:pt x="6532" y="267"/>
                </a:lnTo>
                <a:lnTo>
                  <a:pt x="6533" y="249"/>
                </a:lnTo>
                <a:lnTo>
                  <a:pt x="6533" y="266"/>
                </a:lnTo>
                <a:lnTo>
                  <a:pt x="6533" y="265"/>
                </a:lnTo>
                <a:lnTo>
                  <a:pt x="6533" y="266"/>
                </a:lnTo>
                <a:lnTo>
                  <a:pt x="6534" y="272"/>
                </a:lnTo>
                <a:lnTo>
                  <a:pt x="6534" y="274"/>
                </a:lnTo>
                <a:lnTo>
                  <a:pt x="6535" y="269"/>
                </a:lnTo>
                <a:lnTo>
                  <a:pt x="6535" y="272"/>
                </a:lnTo>
                <a:lnTo>
                  <a:pt x="6535" y="274"/>
                </a:lnTo>
                <a:lnTo>
                  <a:pt x="6535" y="269"/>
                </a:lnTo>
                <a:lnTo>
                  <a:pt x="6536" y="271"/>
                </a:lnTo>
                <a:lnTo>
                  <a:pt x="6536" y="272"/>
                </a:lnTo>
                <a:lnTo>
                  <a:pt x="6536" y="258"/>
                </a:lnTo>
                <a:lnTo>
                  <a:pt x="6537" y="239"/>
                </a:lnTo>
                <a:lnTo>
                  <a:pt x="6537" y="224"/>
                </a:lnTo>
                <a:lnTo>
                  <a:pt x="6537" y="217"/>
                </a:lnTo>
                <a:lnTo>
                  <a:pt x="6538" y="245"/>
                </a:lnTo>
                <a:lnTo>
                  <a:pt x="6538" y="253"/>
                </a:lnTo>
                <a:lnTo>
                  <a:pt x="6538" y="252"/>
                </a:lnTo>
                <a:lnTo>
                  <a:pt x="6539" y="238"/>
                </a:lnTo>
                <a:lnTo>
                  <a:pt x="6539" y="218"/>
                </a:lnTo>
                <a:lnTo>
                  <a:pt x="6539" y="201"/>
                </a:lnTo>
                <a:lnTo>
                  <a:pt x="6539" y="203"/>
                </a:lnTo>
                <a:lnTo>
                  <a:pt x="6540" y="238"/>
                </a:lnTo>
                <a:lnTo>
                  <a:pt x="6540" y="251"/>
                </a:lnTo>
                <a:lnTo>
                  <a:pt x="6540" y="270"/>
                </a:lnTo>
                <a:lnTo>
                  <a:pt x="6540" y="265"/>
                </a:lnTo>
                <a:lnTo>
                  <a:pt x="6541" y="254"/>
                </a:lnTo>
                <a:lnTo>
                  <a:pt x="6541" y="257"/>
                </a:lnTo>
                <a:lnTo>
                  <a:pt x="6542" y="267"/>
                </a:lnTo>
                <a:lnTo>
                  <a:pt x="6542" y="279"/>
                </a:lnTo>
                <a:lnTo>
                  <a:pt x="6542" y="302"/>
                </a:lnTo>
                <a:lnTo>
                  <a:pt x="6542" y="295"/>
                </a:lnTo>
                <a:lnTo>
                  <a:pt x="6543" y="305"/>
                </a:lnTo>
                <a:lnTo>
                  <a:pt x="6543" y="288"/>
                </a:lnTo>
                <a:lnTo>
                  <a:pt x="6543" y="291"/>
                </a:lnTo>
                <a:lnTo>
                  <a:pt x="6544" y="281"/>
                </a:lnTo>
                <a:lnTo>
                  <a:pt x="6544" y="291"/>
                </a:lnTo>
                <a:lnTo>
                  <a:pt x="6544" y="278"/>
                </a:lnTo>
                <a:lnTo>
                  <a:pt x="6545" y="291"/>
                </a:lnTo>
                <a:lnTo>
                  <a:pt x="6545" y="292"/>
                </a:lnTo>
                <a:lnTo>
                  <a:pt x="6545" y="287"/>
                </a:lnTo>
                <a:lnTo>
                  <a:pt x="6546" y="320"/>
                </a:lnTo>
                <a:lnTo>
                  <a:pt x="6546" y="311"/>
                </a:lnTo>
                <a:lnTo>
                  <a:pt x="6546" y="261"/>
                </a:lnTo>
                <a:lnTo>
                  <a:pt x="6546" y="266"/>
                </a:lnTo>
                <a:lnTo>
                  <a:pt x="6547" y="262"/>
                </a:lnTo>
                <a:lnTo>
                  <a:pt x="6547" y="263"/>
                </a:lnTo>
                <a:lnTo>
                  <a:pt x="6547" y="225"/>
                </a:lnTo>
                <a:lnTo>
                  <a:pt x="6548" y="199"/>
                </a:lnTo>
                <a:lnTo>
                  <a:pt x="6548" y="182"/>
                </a:lnTo>
                <a:lnTo>
                  <a:pt x="6548" y="191"/>
                </a:lnTo>
                <a:lnTo>
                  <a:pt x="6549" y="200"/>
                </a:lnTo>
                <a:lnTo>
                  <a:pt x="6549" y="198"/>
                </a:lnTo>
                <a:lnTo>
                  <a:pt x="6549" y="192"/>
                </a:lnTo>
                <a:lnTo>
                  <a:pt x="6550" y="186"/>
                </a:lnTo>
                <a:lnTo>
                  <a:pt x="6550" y="192"/>
                </a:lnTo>
                <a:lnTo>
                  <a:pt x="6550" y="183"/>
                </a:lnTo>
                <a:lnTo>
                  <a:pt x="6550" y="183"/>
                </a:lnTo>
                <a:lnTo>
                  <a:pt x="6551" y="169"/>
                </a:lnTo>
                <a:lnTo>
                  <a:pt x="6551" y="171"/>
                </a:lnTo>
                <a:lnTo>
                  <a:pt x="6551" y="173"/>
                </a:lnTo>
                <a:lnTo>
                  <a:pt x="6552" y="166"/>
                </a:lnTo>
                <a:lnTo>
                  <a:pt x="6552" y="149"/>
                </a:lnTo>
                <a:lnTo>
                  <a:pt x="6552" y="152"/>
                </a:lnTo>
                <a:lnTo>
                  <a:pt x="6553" y="171"/>
                </a:lnTo>
                <a:lnTo>
                  <a:pt x="6553" y="144"/>
                </a:lnTo>
                <a:lnTo>
                  <a:pt x="6553" y="145"/>
                </a:lnTo>
                <a:lnTo>
                  <a:pt x="6554" y="136"/>
                </a:lnTo>
                <a:lnTo>
                  <a:pt x="6554" y="152"/>
                </a:lnTo>
                <a:lnTo>
                  <a:pt x="6554" y="150"/>
                </a:lnTo>
                <a:lnTo>
                  <a:pt x="6554" y="158"/>
                </a:lnTo>
                <a:lnTo>
                  <a:pt x="6555" y="185"/>
                </a:lnTo>
                <a:lnTo>
                  <a:pt x="6555" y="283"/>
                </a:lnTo>
                <a:lnTo>
                  <a:pt x="6556" y="319"/>
                </a:lnTo>
                <a:lnTo>
                  <a:pt x="6556" y="327"/>
                </a:lnTo>
                <a:lnTo>
                  <a:pt x="6556" y="289"/>
                </a:lnTo>
                <a:lnTo>
                  <a:pt x="6556" y="293"/>
                </a:lnTo>
                <a:lnTo>
                  <a:pt x="6557" y="314"/>
                </a:lnTo>
                <a:lnTo>
                  <a:pt x="6557" y="296"/>
                </a:lnTo>
                <a:lnTo>
                  <a:pt x="6557" y="293"/>
                </a:lnTo>
                <a:lnTo>
                  <a:pt x="6557" y="299"/>
                </a:lnTo>
                <a:lnTo>
                  <a:pt x="6558" y="279"/>
                </a:lnTo>
                <a:lnTo>
                  <a:pt x="6558" y="266"/>
                </a:lnTo>
                <a:lnTo>
                  <a:pt x="6558" y="276"/>
                </a:lnTo>
                <a:lnTo>
                  <a:pt x="6559" y="251"/>
                </a:lnTo>
                <a:lnTo>
                  <a:pt x="6559" y="250"/>
                </a:lnTo>
                <a:lnTo>
                  <a:pt x="6559" y="242"/>
                </a:lnTo>
                <a:lnTo>
                  <a:pt x="6560" y="233"/>
                </a:lnTo>
                <a:lnTo>
                  <a:pt x="6560" y="213"/>
                </a:lnTo>
                <a:lnTo>
                  <a:pt x="6560" y="177"/>
                </a:lnTo>
                <a:lnTo>
                  <a:pt x="6561" y="172"/>
                </a:lnTo>
                <a:lnTo>
                  <a:pt x="6561" y="164"/>
                </a:lnTo>
                <a:lnTo>
                  <a:pt x="6561" y="142"/>
                </a:lnTo>
                <a:lnTo>
                  <a:pt x="6561" y="143"/>
                </a:lnTo>
                <a:lnTo>
                  <a:pt x="6562" y="142"/>
                </a:lnTo>
                <a:lnTo>
                  <a:pt x="6562" y="145"/>
                </a:lnTo>
                <a:lnTo>
                  <a:pt x="6562" y="156"/>
                </a:lnTo>
                <a:lnTo>
                  <a:pt x="6563" y="147"/>
                </a:lnTo>
                <a:lnTo>
                  <a:pt x="6563" y="122"/>
                </a:lnTo>
                <a:lnTo>
                  <a:pt x="6563" y="155"/>
                </a:lnTo>
                <a:lnTo>
                  <a:pt x="6564" y="154"/>
                </a:lnTo>
                <a:lnTo>
                  <a:pt x="6564" y="145"/>
                </a:lnTo>
                <a:lnTo>
                  <a:pt x="6564" y="136"/>
                </a:lnTo>
                <a:lnTo>
                  <a:pt x="6565" y="139"/>
                </a:lnTo>
                <a:lnTo>
                  <a:pt x="6565" y="134"/>
                </a:lnTo>
                <a:lnTo>
                  <a:pt x="6565" y="130"/>
                </a:lnTo>
                <a:lnTo>
                  <a:pt x="6565" y="131"/>
                </a:lnTo>
                <a:lnTo>
                  <a:pt x="6566" y="133"/>
                </a:lnTo>
                <a:lnTo>
                  <a:pt x="6566" y="148"/>
                </a:lnTo>
                <a:lnTo>
                  <a:pt x="6567" y="153"/>
                </a:lnTo>
                <a:lnTo>
                  <a:pt x="6567" y="137"/>
                </a:lnTo>
                <a:lnTo>
                  <a:pt x="6567" y="149"/>
                </a:lnTo>
                <a:lnTo>
                  <a:pt x="6567" y="153"/>
                </a:lnTo>
                <a:lnTo>
                  <a:pt x="6568" y="172"/>
                </a:lnTo>
                <a:lnTo>
                  <a:pt x="6568" y="148"/>
                </a:lnTo>
                <a:lnTo>
                  <a:pt x="6568" y="142"/>
                </a:lnTo>
                <a:lnTo>
                  <a:pt x="6569" y="128"/>
                </a:lnTo>
                <a:lnTo>
                  <a:pt x="6569" y="135"/>
                </a:lnTo>
                <a:lnTo>
                  <a:pt x="6569" y="129"/>
                </a:lnTo>
                <a:lnTo>
                  <a:pt x="6569" y="122"/>
                </a:lnTo>
                <a:lnTo>
                  <a:pt x="6570" y="121"/>
                </a:lnTo>
                <a:lnTo>
                  <a:pt x="6570" y="132"/>
                </a:lnTo>
                <a:lnTo>
                  <a:pt x="6571" y="115"/>
                </a:lnTo>
                <a:lnTo>
                  <a:pt x="6571" y="123"/>
                </a:lnTo>
                <a:lnTo>
                  <a:pt x="6571" y="132"/>
                </a:lnTo>
                <a:lnTo>
                  <a:pt x="6571" y="172"/>
                </a:lnTo>
                <a:lnTo>
                  <a:pt x="6572" y="139"/>
                </a:lnTo>
                <a:lnTo>
                  <a:pt x="6572" y="108"/>
                </a:lnTo>
                <a:lnTo>
                  <a:pt x="6572" y="102"/>
                </a:lnTo>
                <a:lnTo>
                  <a:pt x="6572" y="106"/>
                </a:lnTo>
                <a:lnTo>
                  <a:pt x="6573" y="108"/>
                </a:lnTo>
                <a:lnTo>
                  <a:pt x="6573" y="123"/>
                </a:lnTo>
                <a:lnTo>
                  <a:pt x="6573" y="137"/>
                </a:lnTo>
                <a:lnTo>
                  <a:pt x="6574" y="111"/>
                </a:lnTo>
                <a:lnTo>
                  <a:pt x="6574" y="117"/>
                </a:lnTo>
                <a:lnTo>
                  <a:pt x="6574" y="130"/>
                </a:lnTo>
                <a:lnTo>
                  <a:pt x="6575" y="117"/>
                </a:lnTo>
                <a:lnTo>
                  <a:pt x="6575" y="111"/>
                </a:lnTo>
                <a:lnTo>
                  <a:pt x="6575" y="122"/>
                </a:lnTo>
                <a:lnTo>
                  <a:pt x="6576" y="132"/>
                </a:lnTo>
                <a:lnTo>
                  <a:pt x="6576" y="131"/>
                </a:lnTo>
                <a:lnTo>
                  <a:pt x="6576" y="138"/>
                </a:lnTo>
                <a:lnTo>
                  <a:pt x="6576" y="131"/>
                </a:lnTo>
                <a:lnTo>
                  <a:pt x="6577" y="141"/>
                </a:lnTo>
                <a:lnTo>
                  <a:pt x="6577" y="137"/>
                </a:lnTo>
                <a:lnTo>
                  <a:pt x="6578" y="115"/>
                </a:lnTo>
                <a:lnTo>
                  <a:pt x="6578" y="134"/>
                </a:lnTo>
                <a:lnTo>
                  <a:pt x="6578" y="136"/>
                </a:lnTo>
                <a:lnTo>
                  <a:pt x="6578" y="128"/>
                </a:lnTo>
                <a:lnTo>
                  <a:pt x="6579" y="135"/>
                </a:lnTo>
                <a:lnTo>
                  <a:pt x="6579" y="109"/>
                </a:lnTo>
                <a:lnTo>
                  <a:pt x="6579" y="146"/>
                </a:lnTo>
                <a:lnTo>
                  <a:pt x="6580" y="194"/>
                </a:lnTo>
                <a:lnTo>
                  <a:pt x="6580" y="196"/>
                </a:lnTo>
                <a:lnTo>
                  <a:pt x="6580" y="99"/>
                </a:lnTo>
                <a:lnTo>
                  <a:pt x="6580" y="88"/>
                </a:lnTo>
                <a:lnTo>
                  <a:pt x="6581" y="99"/>
                </a:lnTo>
                <a:lnTo>
                  <a:pt x="6581" y="83"/>
                </a:lnTo>
                <a:lnTo>
                  <a:pt x="6582" y="104"/>
                </a:lnTo>
                <a:lnTo>
                  <a:pt x="6582" y="92"/>
                </a:lnTo>
                <a:lnTo>
                  <a:pt x="6582" y="99"/>
                </a:lnTo>
                <a:lnTo>
                  <a:pt x="6582" y="104"/>
                </a:lnTo>
                <a:lnTo>
                  <a:pt x="6583" y="130"/>
                </a:lnTo>
                <a:lnTo>
                  <a:pt x="6583" y="145"/>
                </a:lnTo>
                <a:lnTo>
                  <a:pt x="6583" y="132"/>
                </a:lnTo>
                <a:lnTo>
                  <a:pt x="6583" y="125"/>
                </a:lnTo>
                <a:lnTo>
                  <a:pt x="6584" y="119"/>
                </a:lnTo>
                <a:lnTo>
                  <a:pt x="6584" y="129"/>
                </a:lnTo>
                <a:lnTo>
                  <a:pt x="6584" y="131"/>
                </a:lnTo>
                <a:lnTo>
                  <a:pt x="6585" y="112"/>
                </a:lnTo>
                <a:lnTo>
                  <a:pt x="6585" y="127"/>
                </a:lnTo>
                <a:lnTo>
                  <a:pt x="6585" y="129"/>
                </a:lnTo>
                <a:lnTo>
                  <a:pt x="6586" y="123"/>
                </a:lnTo>
                <a:lnTo>
                  <a:pt x="6586" y="132"/>
                </a:lnTo>
                <a:lnTo>
                  <a:pt x="6586" y="141"/>
                </a:lnTo>
                <a:lnTo>
                  <a:pt x="6587" y="144"/>
                </a:lnTo>
                <a:lnTo>
                  <a:pt x="6587" y="226"/>
                </a:lnTo>
                <a:lnTo>
                  <a:pt x="6587" y="340"/>
                </a:lnTo>
                <a:lnTo>
                  <a:pt x="6587" y="360"/>
                </a:lnTo>
                <a:lnTo>
                  <a:pt x="6588" y="377"/>
                </a:lnTo>
                <a:lnTo>
                  <a:pt x="6588" y="396"/>
                </a:lnTo>
                <a:lnTo>
                  <a:pt x="6589" y="416"/>
                </a:lnTo>
                <a:lnTo>
                  <a:pt x="6589" y="402"/>
                </a:lnTo>
                <a:lnTo>
                  <a:pt x="6589" y="404"/>
                </a:lnTo>
                <a:lnTo>
                  <a:pt x="6589" y="375"/>
                </a:lnTo>
                <a:lnTo>
                  <a:pt x="6590" y="352"/>
                </a:lnTo>
                <a:lnTo>
                  <a:pt x="6590" y="332"/>
                </a:lnTo>
                <a:lnTo>
                  <a:pt x="6590" y="305"/>
                </a:lnTo>
                <a:lnTo>
                  <a:pt x="6591" y="300"/>
                </a:lnTo>
                <a:lnTo>
                  <a:pt x="6591" y="267"/>
                </a:lnTo>
                <a:lnTo>
                  <a:pt x="6591" y="252"/>
                </a:lnTo>
                <a:lnTo>
                  <a:pt x="6591" y="230"/>
                </a:lnTo>
                <a:lnTo>
                  <a:pt x="6592" y="192"/>
                </a:lnTo>
                <a:lnTo>
                  <a:pt x="6592" y="191"/>
                </a:lnTo>
                <a:lnTo>
                  <a:pt x="6593" y="173"/>
                </a:lnTo>
                <a:lnTo>
                  <a:pt x="6593" y="143"/>
                </a:lnTo>
                <a:lnTo>
                  <a:pt x="6593" y="151"/>
                </a:lnTo>
                <a:lnTo>
                  <a:pt x="6593" y="153"/>
                </a:lnTo>
                <a:lnTo>
                  <a:pt x="6594" y="134"/>
                </a:lnTo>
                <a:lnTo>
                  <a:pt x="6594" y="157"/>
                </a:lnTo>
                <a:lnTo>
                  <a:pt x="6594" y="154"/>
                </a:lnTo>
                <a:lnTo>
                  <a:pt x="6595" y="137"/>
                </a:lnTo>
                <a:lnTo>
                  <a:pt x="6595" y="152"/>
                </a:lnTo>
                <a:lnTo>
                  <a:pt x="6595" y="129"/>
                </a:lnTo>
                <a:lnTo>
                  <a:pt x="6595" y="126"/>
                </a:lnTo>
                <a:lnTo>
                  <a:pt x="6596" y="125"/>
                </a:lnTo>
                <a:lnTo>
                  <a:pt x="6596" y="149"/>
                </a:lnTo>
                <a:lnTo>
                  <a:pt x="6597" y="142"/>
                </a:lnTo>
                <a:lnTo>
                  <a:pt x="6597" y="141"/>
                </a:lnTo>
                <a:lnTo>
                  <a:pt x="6597" y="139"/>
                </a:lnTo>
                <a:lnTo>
                  <a:pt x="6597" y="136"/>
                </a:lnTo>
                <a:lnTo>
                  <a:pt x="6598" y="137"/>
                </a:lnTo>
                <a:lnTo>
                  <a:pt x="6598" y="129"/>
                </a:lnTo>
                <a:lnTo>
                  <a:pt x="6598" y="141"/>
                </a:lnTo>
                <a:lnTo>
                  <a:pt x="6598" y="125"/>
                </a:lnTo>
                <a:lnTo>
                  <a:pt x="6599" y="145"/>
                </a:lnTo>
                <a:lnTo>
                  <a:pt x="6599" y="153"/>
                </a:lnTo>
                <a:lnTo>
                  <a:pt x="6600" y="141"/>
                </a:lnTo>
                <a:lnTo>
                  <a:pt x="6600" y="129"/>
                </a:lnTo>
                <a:lnTo>
                  <a:pt x="6600" y="140"/>
                </a:lnTo>
                <a:lnTo>
                  <a:pt x="6600" y="145"/>
                </a:lnTo>
                <a:lnTo>
                  <a:pt x="6601" y="141"/>
                </a:lnTo>
                <a:lnTo>
                  <a:pt x="6601" y="151"/>
                </a:lnTo>
                <a:lnTo>
                  <a:pt x="6601" y="145"/>
                </a:lnTo>
                <a:lnTo>
                  <a:pt x="6602" y="141"/>
                </a:lnTo>
                <a:lnTo>
                  <a:pt x="6602" y="145"/>
                </a:lnTo>
                <a:lnTo>
                  <a:pt x="6602" y="153"/>
                </a:lnTo>
                <a:lnTo>
                  <a:pt x="6602" y="148"/>
                </a:lnTo>
                <a:lnTo>
                  <a:pt x="6603" y="134"/>
                </a:lnTo>
                <a:lnTo>
                  <a:pt x="6603" y="145"/>
                </a:lnTo>
                <a:lnTo>
                  <a:pt x="6604" y="177"/>
                </a:lnTo>
                <a:lnTo>
                  <a:pt x="6604" y="212"/>
                </a:lnTo>
                <a:lnTo>
                  <a:pt x="6604" y="180"/>
                </a:lnTo>
                <a:lnTo>
                  <a:pt x="6604" y="124"/>
                </a:lnTo>
                <a:lnTo>
                  <a:pt x="6605" y="121"/>
                </a:lnTo>
                <a:lnTo>
                  <a:pt x="6605" y="123"/>
                </a:lnTo>
                <a:lnTo>
                  <a:pt x="6605" y="141"/>
                </a:lnTo>
                <a:lnTo>
                  <a:pt x="6606" y="135"/>
                </a:lnTo>
                <a:lnTo>
                  <a:pt x="6606" y="141"/>
                </a:lnTo>
                <a:lnTo>
                  <a:pt x="6606" y="112"/>
                </a:lnTo>
                <a:lnTo>
                  <a:pt x="6606" y="106"/>
                </a:lnTo>
                <a:lnTo>
                  <a:pt x="6607" y="112"/>
                </a:lnTo>
                <a:lnTo>
                  <a:pt x="6607" y="107"/>
                </a:lnTo>
                <a:lnTo>
                  <a:pt x="6608" y="114"/>
                </a:lnTo>
                <a:lnTo>
                  <a:pt x="6608" y="124"/>
                </a:lnTo>
                <a:lnTo>
                  <a:pt x="6608" y="97"/>
                </a:lnTo>
                <a:lnTo>
                  <a:pt x="6608" y="99"/>
                </a:lnTo>
                <a:lnTo>
                  <a:pt x="6609" y="101"/>
                </a:lnTo>
                <a:lnTo>
                  <a:pt x="6609" y="96"/>
                </a:lnTo>
                <a:lnTo>
                  <a:pt x="6609" y="93"/>
                </a:lnTo>
                <a:lnTo>
                  <a:pt x="6610" y="92"/>
                </a:lnTo>
                <a:lnTo>
                  <a:pt x="6610" y="104"/>
                </a:lnTo>
                <a:lnTo>
                  <a:pt x="6610" y="118"/>
                </a:lnTo>
                <a:lnTo>
                  <a:pt x="6611" y="111"/>
                </a:lnTo>
                <a:lnTo>
                  <a:pt x="6611" y="117"/>
                </a:lnTo>
                <a:lnTo>
                  <a:pt x="6611" y="114"/>
                </a:lnTo>
                <a:lnTo>
                  <a:pt x="6612" y="122"/>
                </a:lnTo>
                <a:lnTo>
                  <a:pt x="6612" y="156"/>
                </a:lnTo>
                <a:lnTo>
                  <a:pt x="6612" y="166"/>
                </a:lnTo>
                <a:lnTo>
                  <a:pt x="6612" y="175"/>
                </a:lnTo>
                <a:lnTo>
                  <a:pt x="6613" y="165"/>
                </a:lnTo>
                <a:lnTo>
                  <a:pt x="6613" y="107"/>
                </a:lnTo>
                <a:lnTo>
                  <a:pt x="6613" y="88"/>
                </a:lnTo>
                <a:lnTo>
                  <a:pt x="6613" y="105"/>
                </a:lnTo>
                <a:lnTo>
                  <a:pt x="6614" y="89"/>
                </a:lnTo>
                <a:lnTo>
                  <a:pt x="6614" y="90"/>
                </a:lnTo>
                <a:lnTo>
                  <a:pt x="6615" y="95"/>
                </a:lnTo>
                <a:lnTo>
                  <a:pt x="6615" y="78"/>
                </a:lnTo>
                <a:lnTo>
                  <a:pt x="6615" y="97"/>
                </a:lnTo>
                <a:lnTo>
                  <a:pt x="6615" y="86"/>
                </a:lnTo>
                <a:lnTo>
                  <a:pt x="6616" y="79"/>
                </a:lnTo>
                <a:lnTo>
                  <a:pt x="6616" y="90"/>
                </a:lnTo>
                <a:lnTo>
                  <a:pt x="6616" y="82"/>
                </a:lnTo>
                <a:lnTo>
                  <a:pt x="6617" y="82"/>
                </a:lnTo>
                <a:lnTo>
                  <a:pt x="6617" y="82"/>
                </a:lnTo>
                <a:lnTo>
                  <a:pt x="6617" y="63"/>
                </a:lnTo>
                <a:lnTo>
                  <a:pt x="6618" y="81"/>
                </a:lnTo>
                <a:lnTo>
                  <a:pt x="6618" y="82"/>
                </a:lnTo>
                <a:lnTo>
                  <a:pt x="6618" y="82"/>
                </a:lnTo>
                <a:lnTo>
                  <a:pt x="6619" y="84"/>
                </a:lnTo>
                <a:lnTo>
                  <a:pt x="6619" y="86"/>
                </a:lnTo>
                <a:lnTo>
                  <a:pt x="6619" y="82"/>
                </a:lnTo>
                <a:lnTo>
                  <a:pt x="6619" y="98"/>
                </a:lnTo>
                <a:lnTo>
                  <a:pt x="6620" y="277"/>
                </a:lnTo>
                <a:lnTo>
                  <a:pt x="6620" y="349"/>
                </a:lnTo>
                <a:lnTo>
                  <a:pt x="6620" y="337"/>
                </a:lnTo>
                <a:lnTo>
                  <a:pt x="6621" y="289"/>
                </a:lnTo>
                <a:lnTo>
                  <a:pt x="6621" y="294"/>
                </a:lnTo>
                <a:lnTo>
                  <a:pt x="6621" y="323"/>
                </a:lnTo>
                <a:lnTo>
                  <a:pt x="6622" y="310"/>
                </a:lnTo>
                <a:lnTo>
                  <a:pt x="6622" y="285"/>
                </a:lnTo>
                <a:lnTo>
                  <a:pt x="6622" y="276"/>
                </a:lnTo>
                <a:lnTo>
                  <a:pt x="6623" y="259"/>
                </a:lnTo>
                <a:lnTo>
                  <a:pt x="6623" y="278"/>
                </a:lnTo>
                <a:lnTo>
                  <a:pt x="6623" y="272"/>
                </a:lnTo>
                <a:lnTo>
                  <a:pt x="6623" y="251"/>
                </a:lnTo>
                <a:lnTo>
                  <a:pt x="6624" y="240"/>
                </a:lnTo>
                <a:lnTo>
                  <a:pt x="6624" y="218"/>
                </a:lnTo>
                <a:lnTo>
                  <a:pt x="6624" y="228"/>
                </a:lnTo>
                <a:lnTo>
                  <a:pt x="6624" y="216"/>
                </a:lnTo>
                <a:lnTo>
                  <a:pt x="6625" y="175"/>
                </a:lnTo>
                <a:lnTo>
                  <a:pt x="6625" y="174"/>
                </a:lnTo>
                <a:lnTo>
                  <a:pt x="6626" y="151"/>
                </a:lnTo>
                <a:lnTo>
                  <a:pt x="6626" y="132"/>
                </a:lnTo>
                <a:lnTo>
                  <a:pt x="6626" y="137"/>
                </a:lnTo>
                <a:lnTo>
                  <a:pt x="6626" y="118"/>
                </a:lnTo>
                <a:lnTo>
                  <a:pt x="6627" y="113"/>
                </a:lnTo>
                <a:lnTo>
                  <a:pt x="6627" y="102"/>
                </a:lnTo>
                <a:lnTo>
                  <a:pt x="6627" y="101"/>
                </a:lnTo>
                <a:lnTo>
                  <a:pt x="6628" y="88"/>
                </a:lnTo>
                <a:lnTo>
                  <a:pt x="6628" y="114"/>
                </a:lnTo>
                <a:lnTo>
                  <a:pt x="6628" y="135"/>
                </a:lnTo>
                <a:lnTo>
                  <a:pt x="6629" y="154"/>
                </a:lnTo>
                <a:lnTo>
                  <a:pt x="6629" y="146"/>
                </a:lnTo>
                <a:lnTo>
                  <a:pt x="6629" y="84"/>
                </a:lnTo>
                <a:lnTo>
                  <a:pt x="6630" y="54"/>
                </a:lnTo>
                <a:lnTo>
                  <a:pt x="6630" y="61"/>
                </a:lnTo>
                <a:lnTo>
                  <a:pt x="6630" y="70"/>
                </a:lnTo>
                <a:lnTo>
                  <a:pt x="6630" y="52"/>
                </a:lnTo>
                <a:lnTo>
                  <a:pt x="6631" y="44"/>
                </a:lnTo>
                <a:lnTo>
                  <a:pt x="6631" y="52"/>
                </a:lnTo>
                <a:lnTo>
                  <a:pt x="6631" y="69"/>
                </a:lnTo>
                <a:lnTo>
                  <a:pt x="6632" y="76"/>
                </a:lnTo>
                <a:lnTo>
                  <a:pt x="6632" y="83"/>
                </a:lnTo>
                <a:lnTo>
                  <a:pt x="6632" y="84"/>
                </a:lnTo>
                <a:lnTo>
                  <a:pt x="6633" y="131"/>
                </a:lnTo>
                <a:lnTo>
                  <a:pt x="6633" y="178"/>
                </a:lnTo>
                <a:lnTo>
                  <a:pt x="6633" y="147"/>
                </a:lnTo>
                <a:lnTo>
                  <a:pt x="6634" y="76"/>
                </a:lnTo>
                <a:lnTo>
                  <a:pt x="6634" y="65"/>
                </a:lnTo>
                <a:lnTo>
                  <a:pt x="6634" y="71"/>
                </a:lnTo>
                <a:lnTo>
                  <a:pt x="6634" y="70"/>
                </a:lnTo>
                <a:lnTo>
                  <a:pt x="6635" y="74"/>
                </a:lnTo>
                <a:lnTo>
                  <a:pt x="6635" y="92"/>
                </a:lnTo>
                <a:lnTo>
                  <a:pt x="6635" y="91"/>
                </a:lnTo>
                <a:lnTo>
                  <a:pt x="6636" y="87"/>
                </a:lnTo>
                <a:lnTo>
                  <a:pt x="6636" y="129"/>
                </a:lnTo>
                <a:lnTo>
                  <a:pt x="6636" y="163"/>
                </a:lnTo>
                <a:lnTo>
                  <a:pt x="6637" y="173"/>
                </a:lnTo>
                <a:lnTo>
                  <a:pt x="6637" y="114"/>
                </a:lnTo>
                <a:lnTo>
                  <a:pt x="6637" y="80"/>
                </a:lnTo>
                <a:lnTo>
                  <a:pt x="6638" y="64"/>
                </a:lnTo>
                <a:lnTo>
                  <a:pt x="6638" y="65"/>
                </a:lnTo>
                <a:lnTo>
                  <a:pt x="6638" y="62"/>
                </a:lnTo>
                <a:lnTo>
                  <a:pt x="6638" y="61"/>
                </a:lnTo>
                <a:lnTo>
                  <a:pt x="6639" y="76"/>
                </a:lnTo>
                <a:lnTo>
                  <a:pt x="6639" y="92"/>
                </a:lnTo>
                <a:lnTo>
                  <a:pt x="6640" y="78"/>
                </a:lnTo>
                <a:lnTo>
                  <a:pt x="6640" y="80"/>
                </a:lnTo>
                <a:lnTo>
                  <a:pt x="6640" y="67"/>
                </a:lnTo>
                <a:lnTo>
                  <a:pt x="6640" y="61"/>
                </a:lnTo>
                <a:lnTo>
                  <a:pt x="6641" y="71"/>
                </a:lnTo>
                <a:lnTo>
                  <a:pt x="6641" y="59"/>
                </a:lnTo>
                <a:lnTo>
                  <a:pt x="6641" y="76"/>
                </a:lnTo>
                <a:lnTo>
                  <a:pt x="6641" y="66"/>
                </a:lnTo>
                <a:lnTo>
                  <a:pt x="6642" y="67"/>
                </a:lnTo>
                <a:lnTo>
                  <a:pt x="6642" y="75"/>
                </a:lnTo>
                <a:lnTo>
                  <a:pt x="6642" y="81"/>
                </a:lnTo>
                <a:lnTo>
                  <a:pt x="6643" y="84"/>
                </a:lnTo>
                <a:lnTo>
                  <a:pt x="6643" y="88"/>
                </a:lnTo>
                <a:lnTo>
                  <a:pt x="6643" y="90"/>
                </a:lnTo>
                <a:lnTo>
                  <a:pt x="6644" y="92"/>
                </a:lnTo>
                <a:lnTo>
                  <a:pt x="6644" y="100"/>
                </a:lnTo>
                <a:lnTo>
                  <a:pt x="6644" y="104"/>
                </a:lnTo>
                <a:lnTo>
                  <a:pt x="6645" y="161"/>
                </a:lnTo>
                <a:lnTo>
                  <a:pt x="6645" y="171"/>
                </a:lnTo>
                <a:lnTo>
                  <a:pt x="6645" y="114"/>
                </a:lnTo>
                <a:lnTo>
                  <a:pt x="6645" y="93"/>
                </a:lnTo>
                <a:lnTo>
                  <a:pt x="6646" y="94"/>
                </a:lnTo>
                <a:lnTo>
                  <a:pt x="6646" y="103"/>
                </a:lnTo>
                <a:lnTo>
                  <a:pt x="6646" y="88"/>
                </a:lnTo>
                <a:lnTo>
                  <a:pt x="6647" y="94"/>
                </a:lnTo>
                <a:lnTo>
                  <a:pt x="6647" y="104"/>
                </a:lnTo>
                <a:lnTo>
                  <a:pt x="6647" y="104"/>
                </a:lnTo>
                <a:lnTo>
                  <a:pt x="6648" y="94"/>
                </a:lnTo>
                <a:lnTo>
                  <a:pt x="6648" y="105"/>
                </a:lnTo>
                <a:lnTo>
                  <a:pt x="6648" y="105"/>
                </a:lnTo>
                <a:lnTo>
                  <a:pt x="6649" y="106"/>
                </a:lnTo>
                <a:lnTo>
                  <a:pt x="6649" y="107"/>
                </a:lnTo>
                <a:lnTo>
                  <a:pt x="6649" y="101"/>
                </a:lnTo>
                <a:lnTo>
                  <a:pt x="6649" y="99"/>
                </a:lnTo>
                <a:lnTo>
                  <a:pt x="6650" y="96"/>
                </a:lnTo>
                <a:lnTo>
                  <a:pt x="6650" y="75"/>
                </a:lnTo>
                <a:lnTo>
                  <a:pt x="6651" y="100"/>
                </a:lnTo>
                <a:lnTo>
                  <a:pt x="6651" y="84"/>
                </a:lnTo>
                <a:lnTo>
                  <a:pt x="6651" y="74"/>
                </a:lnTo>
                <a:lnTo>
                  <a:pt x="6651" y="96"/>
                </a:lnTo>
                <a:lnTo>
                  <a:pt x="6652" y="97"/>
                </a:lnTo>
                <a:lnTo>
                  <a:pt x="6652" y="141"/>
                </a:lnTo>
                <a:lnTo>
                  <a:pt x="6652" y="253"/>
                </a:lnTo>
                <a:lnTo>
                  <a:pt x="6653" y="276"/>
                </a:lnTo>
                <a:lnTo>
                  <a:pt x="6653" y="302"/>
                </a:lnTo>
                <a:lnTo>
                  <a:pt x="6653" y="341"/>
                </a:lnTo>
                <a:lnTo>
                  <a:pt x="6653" y="324"/>
                </a:lnTo>
                <a:lnTo>
                  <a:pt x="6654" y="316"/>
                </a:lnTo>
                <a:lnTo>
                  <a:pt x="6654" y="318"/>
                </a:lnTo>
                <a:lnTo>
                  <a:pt x="6655" y="297"/>
                </a:lnTo>
                <a:lnTo>
                  <a:pt x="6655" y="290"/>
                </a:lnTo>
                <a:lnTo>
                  <a:pt x="6655" y="268"/>
                </a:lnTo>
                <a:lnTo>
                  <a:pt x="6655" y="275"/>
                </a:lnTo>
                <a:lnTo>
                  <a:pt x="6656" y="251"/>
                </a:lnTo>
                <a:lnTo>
                  <a:pt x="6656" y="240"/>
                </a:lnTo>
                <a:lnTo>
                  <a:pt x="6656" y="215"/>
                </a:lnTo>
                <a:lnTo>
                  <a:pt x="6656" y="191"/>
                </a:lnTo>
                <a:lnTo>
                  <a:pt x="6657" y="183"/>
                </a:lnTo>
                <a:lnTo>
                  <a:pt x="6657" y="180"/>
                </a:lnTo>
                <a:lnTo>
                  <a:pt x="6657" y="194"/>
                </a:lnTo>
                <a:lnTo>
                  <a:pt x="6658" y="178"/>
                </a:lnTo>
                <a:lnTo>
                  <a:pt x="6658" y="196"/>
                </a:lnTo>
                <a:lnTo>
                  <a:pt x="6658" y="194"/>
                </a:lnTo>
                <a:lnTo>
                  <a:pt x="6659" y="211"/>
                </a:lnTo>
                <a:lnTo>
                  <a:pt x="6659" y="178"/>
                </a:lnTo>
                <a:lnTo>
                  <a:pt x="6659" y="139"/>
                </a:lnTo>
                <a:lnTo>
                  <a:pt x="6660" y="260"/>
                </a:lnTo>
                <a:lnTo>
                  <a:pt x="6660" y="331"/>
                </a:lnTo>
                <a:lnTo>
                  <a:pt x="6660" y="319"/>
                </a:lnTo>
                <a:lnTo>
                  <a:pt x="6660" y="318"/>
                </a:lnTo>
                <a:lnTo>
                  <a:pt x="6661" y="319"/>
                </a:lnTo>
                <a:lnTo>
                  <a:pt x="6661" y="319"/>
                </a:lnTo>
                <a:lnTo>
                  <a:pt x="6662" y="297"/>
                </a:lnTo>
                <a:lnTo>
                  <a:pt x="6662" y="272"/>
                </a:lnTo>
                <a:lnTo>
                  <a:pt x="6662" y="247"/>
                </a:lnTo>
                <a:lnTo>
                  <a:pt x="6662" y="241"/>
                </a:lnTo>
                <a:lnTo>
                  <a:pt x="6663" y="251"/>
                </a:lnTo>
                <a:lnTo>
                  <a:pt x="6663" y="257"/>
                </a:lnTo>
                <a:lnTo>
                  <a:pt x="6663" y="248"/>
                </a:lnTo>
                <a:lnTo>
                  <a:pt x="6664" y="231"/>
                </a:lnTo>
                <a:lnTo>
                  <a:pt x="6664" y="210"/>
                </a:lnTo>
                <a:lnTo>
                  <a:pt x="6664" y="209"/>
                </a:lnTo>
                <a:lnTo>
                  <a:pt x="6664" y="223"/>
                </a:lnTo>
                <a:lnTo>
                  <a:pt x="6665" y="215"/>
                </a:lnTo>
                <a:lnTo>
                  <a:pt x="6665" y="210"/>
                </a:lnTo>
                <a:lnTo>
                  <a:pt x="6666" y="207"/>
                </a:lnTo>
                <a:lnTo>
                  <a:pt x="6666" y="211"/>
                </a:lnTo>
                <a:lnTo>
                  <a:pt x="6666" y="221"/>
                </a:lnTo>
                <a:lnTo>
                  <a:pt x="6666" y="204"/>
                </a:lnTo>
                <a:lnTo>
                  <a:pt x="6667" y="222"/>
                </a:lnTo>
                <a:lnTo>
                  <a:pt x="6667" y="254"/>
                </a:lnTo>
                <a:lnTo>
                  <a:pt x="6667" y="253"/>
                </a:lnTo>
                <a:lnTo>
                  <a:pt x="6667" y="256"/>
                </a:lnTo>
                <a:lnTo>
                  <a:pt x="6668" y="249"/>
                </a:lnTo>
                <a:lnTo>
                  <a:pt x="6668" y="189"/>
                </a:lnTo>
                <a:lnTo>
                  <a:pt x="6668" y="166"/>
                </a:lnTo>
                <a:lnTo>
                  <a:pt x="6669" y="197"/>
                </a:lnTo>
                <a:lnTo>
                  <a:pt x="6669" y="203"/>
                </a:lnTo>
                <a:lnTo>
                  <a:pt x="6669" y="237"/>
                </a:lnTo>
                <a:lnTo>
                  <a:pt x="6670" y="262"/>
                </a:lnTo>
                <a:lnTo>
                  <a:pt x="6670" y="266"/>
                </a:lnTo>
                <a:lnTo>
                  <a:pt x="6670" y="283"/>
                </a:lnTo>
                <a:lnTo>
                  <a:pt x="6671" y="283"/>
                </a:lnTo>
                <a:lnTo>
                  <a:pt x="6671" y="268"/>
                </a:lnTo>
                <a:lnTo>
                  <a:pt x="6671" y="271"/>
                </a:lnTo>
                <a:lnTo>
                  <a:pt x="6671" y="250"/>
                </a:lnTo>
                <a:lnTo>
                  <a:pt x="6672" y="255"/>
                </a:lnTo>
                <a:lnTo>
                  <a:pt x="6672" y="288"/>
                </a:lnTo>
                <a:lnTo>
                  <a:pt x="6673" y="285"/>
                </a:lnTo>
                <a:lnTo>
                  <a:pt x="6673" y="291"/>
                </a:lnTo>
                <a:lnTo>
                  <a:pt x="6673" y="327"/>
                </a:lnTo>
                <a:lnTo>
                  <a:pt x="6673" y="306"/>
                </a:lnTo>
                <a:lnTo>
                  <a:pt x="6674" y="312"/>
                </a:lnTo>
                <a:lnTo>
                  <a:pt x="6674" y="317"/>
                </a:lnTo>
                <a:lnTo>
                  <a:pt x="6674" y="299"/>
                </a:lnTo>
                <a:lnTo>
                  <a:pt x="6675" y="309"/>
                </a:lnTo>
                <a:lnTo>
                  <a:pt x="6675" y="319"/>
                </a:lnTo>
                <a:lnTo>
                  <a:pt x="6675" y="335"/>
                </a:lnTo>
                <a:lnTo>
                  <a:pt x="6675" y="314"/>
                </a:lnTo>
                <a:lnTo>
                  <a:pt x="6676" y="331"/>
                </a:lnTo>
                <a:lnTo>
                  <a:pt x="6676" y="357"/>
                </a:lnTo>
                <a:lnTo>
                  <a:pt x="6677" y="380"/>
                </a:lnTo>
                <a:lnTo>
                  <a:pt x="6677" y="339"/>
                </a:lnTo>
                <a:lnTo>
                  <a:pt x="6677" y="302"/>
                </a:lnTo>
                <a:lnTo>
                  <a:pt x="6677" y="256"/>
                </a:lnTo>
                <a:lnTo>
                  <a:pt x="6678" y="206"/>
                </a:lnTo>
                <a:lnTo>
                  <a:pt x="6678" y="210"/>
                </a:lnTo>
                <a:lnTo>
                  <a:pt x="6678" y="187"/>
                </a:lnTo>
                <a:lnTo>
                  <a:pt x="6679" y="183"/>
                </a:lnTo>
                <a:lnTo>
                  <a:pt x="6679" y="188"/>
                </a:lnTo>
                <a:lnTo>
                  <a:pt x="6679" y="200"/>
                </a:lnTo>
                <a:lnTo>
                  <a:pt x="6679" y="210"/>
                </a:lnTo>
                <a:lnTo>
                  <a:pt x="6680" y="224"/>
                </a:lnTo>
                <a:lnTo>
                  <a:pt x="6680" y="213"/>
                </a:lnTo>
                <a:lnTo>
                  <a:pt x="6681" y="208"/>
                </a:lnTo>
                <a:lnTo>
                  <a:pt x="6681" y="200"/>
                </a:lnTo>
                <a:lnTo>
                  <a:pt x="6681" y="205"/>
                </a:lnTo>
                <a:lnTo>
                  <a:pt x="6681" y="187"/>
                </a:lnTo>
                <a:lnTo>
                  <a:pt x="6682" y="180"/>
                </a:lnTo>
                <a:lnTo>
                  <a:pt x="6682" y="157"/>
                </a:lnTo>
                <a:lnTo>
                  <a:pt x="6682" y="138"/>
                </a:lnTo>
                <a:lnTo>
                  <a:pt x="6682" y="137"/>
                </a:lnTo>
                <a:lnTo>
                  <a:pt x="6683" y="119"/>
                </a:lnTo>
                <a:lnTo>
                  <a:pt x="6683" y="131"/>
                </a:lnTo>
                <a:lnTo>
                  <a:pt x="6684" y="119"/>
                </a:lnTo>
                <a:lnTo>
                  <a:pt x="6684" y="105"/>
                </a:lnTo>
                <a:lnTo>
                  <a:pt x="6684" y="47"/>
                </a:lnTo>
                <a:lnTo>
                  <a:pt x="6684" y="304"/>
                </a:lnTo>
                <a:lnTo>
                  <a:pt x="6685" y="374"/>
                </a:lnTo>
                <a:lnTo>
                  <a:pt x="6685" y="406"/>
                </a:lnTo>
                <a:lnTo>
                  <a:pt x="6685" y="339"/>
                </a:lnTo>
                <a:lnTo>
                  <a:pt x="6686" y="322"/>
                </a:lnTo>
                <a:lnTo>
                  <a:pt x="6686" y="305"/>
                </a:lnTo>
                <a:lnTo>
                  <a:pt x="6686" y="287"/>
                </a:lnTo>
                <a:lnTo>
                  <a:pt x="6686" y="289"/>
                </a:lnTo>
                <a:lnTo>
                  <a:pt x="6687" y="291"/>
                </a:lnTo>
                <a:lnTo>
                  <a:pt x="6687" y="272"/>
                </a:lnTo>
                <a:lnTo>
                  <a:pt x="6688" y="269"/>
                </a:lnTo>
                <a:lnTo>
                  <a:pt x="6688" y="283"/>
                </a:lnTo>
                <a:lnTo>
                  <a:pt x="6688" y="266"/>
                </a:lnTo>
                <a:lnTo>
                  <a:pt x="6688" y="269"/>
                </a:lnTo>
                <a:lnTo>
                  <a:pt x="6689" y="261"/>
                </a:lnTo>
                <a:lnTo>
                  <a:pt x="6689" y="246"/>
                </a:lnTo>
                <a:lnTo>
                  <a:pt x="6689" y="220"/>
                </a:lnTo>
                <a:lnTo>
                  <a:pt x="6690" y="193"/>
                </a:lnTo>
                <a:lnTo>
                  <a:pt x="6690" y="172"/>
                </a:lnTo>
                <a:lnTo>
                  <a:pt x="6690" y="153"/>
                </a:lnTo>
                <a:lnTo>
                  <a:pt x="6691" y="138"/>
                </a:lnTo>
                <a:lnTo>
                  <a:pt x="6691" y="143"/>
                </a:lnTo>
                <a:lnTo>
                  <a:pt x="6691" y="126"/>
                </a:lnTo>
                <a:lnTo>
                  <a:pt x="6692" y="112"/>
                </a:lnTo>
                <a:lnTo>
                  <a:pt x="6692" y="107"/>
                </a:lnTo>
                <a:lnTo>
                  <a:pt x="6692" y="94"/>
                </a:lnTo>
                <a:lnTo>
                  <a:pt x="6692" y="126"/>
                </a:lnTo>
                <a:lnTo>
                  <a:pt x="6693" y="155"/>
                </a:lnTo>
                <a:lnTo>
                  <a:pt x="6693" y="156"/>
                </a:lnTo>
                <a:lnTo>
                  <a:pt x="6693" y="159"/>
                </a:lnTo>
                <a:lnTo>
                  <a:pt x="6694" y="107"/>
                </a:lnTo>
                <a:lnTo>
                  <a:pt x="6694" y="84"/>
                </a:lnTo>
                <a:lnTo>
                  <a:pt x="6694" y="76"/>
                </a:lnTo>
                <a:lnTo>
                  <a:pt x="6695" y="76"/>
                </a:lnTo>
                <a:lnTo>
                  <a:pt x="6695" y="80"/>
                </a:lnTo>
                <a:lnTo>
                  <a:pt x="6695" y="75"/>
                </a:lnTo>
                <a:lnTo>
                  <a:pt x="6696" y="74"/>
                </a:lnTo>
                <a:lnTo>
                  <a:pt x="6696" y="63"/>
                </a:lnTo>
                <a:lnTo>
                  <a:pt x="6696" y="78"/>
                </a:lnTo>
                <a:lnTo>
                  <a:pt x="6696" y="80"/>
                </a:lnTo>
                <a:lnTo>
                  <a:pt x="6697" y="89"/>
                </a:lnTo>
                <a:lnTo>
                  <a:pt x="6697" y="163"/>
                </a:lnTo>
                <a:lnTo>
                  <a:pt x="6697" y="177"/>
                </a:lnTo>
                <a:lnTo>
                  <a:pt x="6697" y="89"/>
                </a:lnTo>
                <a:lnTo>
                  <a:pt x="6698" y="77"/>
                </a:lnTo>
                <a:lnTo>
                  <a:pt x="6698" y="82"/>
                </a:lnTo>
                <a:lnTo>
                  <a:pt x="6699" y="63"/>
                </a:lnTo>
                <a:lnTo>
                  <a:pt x="6699" y="82"/>
                </a:lnTo>
                <a:lnTo>
                  <a:pt x="6699" y="80"/>
                </a:lnTo>
                <a:lnTo>
                  <a:pt x="6699" y="81"/>
                </a:lnTo>
                <a:lnTo>
                  <a:pt x="6700" y="78"/>
                </a:lnTo>
                <a:lnTo>
                  <a:pt x="6700" y="91"/>
                </a:lnTo>
                <a:lnTo>
                  <a:pt x="6700" y="134"/>
                </a:lnTo>
                <a:lnTo>
                  <a:pt x="6701" y="188"/>
                </a:lnTo>
                <a:lnTo>
                  <a:pt x="6701" y="134"/>
                </a:lnTo>
                <a:lnTo>
                  <a:pt x="6701" y="118"/>
                </a:lnTo>
                <a:lnTo>
                  <a:pt x="6702" y="97"/>
                </a:lnTo>
                <a:lnTo>
                  <a:pt x="6702" y="111"/>
                </a:lnTo>
                <a:lnTo>
                  <a:pt x="6702" y="107"/>
                </a:lnTo>
                <a:lnTo>
                  <a:pt x="6703" y="101"/>
                </a:lnTo>
                <a:lnTo>
                  <a:pt x="6703" y="82"/>
                </a:lnTo>
                <a:lnTo>
                  <a:pt x="6703" y="88"/>
                </a:lnTo>
                <a:lnTo>
                  <a:pt x="6703" y="76"/>
                </a:lnTo>
                <a:lnTo>
                  <a:pt x="6704" y="73"/>
                </a:lnTo>
                <a:lnTo>
                  <a:pt x="6704" y="81"/>
                </a:lnTo>
                <a:lnTo>
                  <a:pt x="6704" y="86"/>
                </a:lnTo>
                <a:lnTo>
                  <a:pt x="6705" y="70"/>
                </a:lnTo>
                <a:lnTo>
                  <a:pt x="6705" y="73"/>
                </a:lnTo>
                <a:lnTo>
                  <a:pt x="6705" y="60"/>
                </a:lnTo>
                <a:lnTo>
                  <a:pt x="6706" y="50"/>
                </a:lnTo>
                <a:lnTo>
                  <a:pt x="6706" y="63"/>
                </a:lnTo>
                <a:lnTo>
                  <a:pt x="6706" y="54"/>
                </a:lnTo>
                <a:lnTo>
                  <a:pt x="6707" y="70"/>
                </a:lnTo>
                <a:lnTo>
                  <a:pt x="6707" y="53"/>
                </a:lnTo>
                <a:lnTo>
                  <a:pt x="6707" y="56"/>
                </a:lnTo>
                <a:lnTo>
                  <a:pt x="6707" y="55"/>
                </a:lnTo>
                <a:lnTo>
                  <a:pt x="6708" y="64"/>
                </a:lnTo>
                <a:lnTo>
                  <a:pt x="6708" y="76"/>
                </a:lnTo>
                <a:lnTo>
                  <a:pt x="6708" y="73"/>
                </a:lnTo>
                <a:lnTo>
                  <a:pt x="6708" y="113"/>
                </a:lnTo>
                <a:lnTo>
                  <a:pt x="6709" y="187"/>
                </a:lnTo>
                <a:lnTo>
                  <a:pt x="6709" y="163"/>
                </a:lnTo>
                <a:lnTo>
                  <a:pt x="6710" y="93"/>
                </a:lnTo>
                <a:lnTo>
                  <a:pt x="6710" y="83"/>
                </a:lnTo>
                <a:lnTo>
                  <a:pt x="6710" y="104"/>
                </a:lnTo>
                <a:lnTo>
                  <a:pt x="6710" y="98"/>
                </a:lnTo>
                <a:lnTo>
                  <a:pt x="6711" y="109"/>
                </a:lnTo>
                <a:lnTo>
                  <a:pt x="6711" y="101"/>
                </a:lnTo>
                <a:lnTo>
                  <a:pt x="6711" y="94"/>
                </a:lnTo>
                <a:lnTo>
                  <a:pt x="6712" y="75"/>
                </a:lnTo>
                <a:lnTo>
                  <a:pt x="6712" y="81"/>
                </a:lnTo>
                <a:lnTo>
                  <a:pt x="6713" y="95"/>
                </a:lnTo>
                <a:lnTo>
                  <a:pt x="6713" y="87"/>
                </a:lnTo>
                <a:lnTo>
                  <a:pt x="6713" y="98"/>
                </a:lnTo>
                <a:lnTo>
                  <a:pt x="6713" y="91"/>
                </a:lnTo>
                <a:lnTo>
                  <a:pt x="6714" y="86"/>
                </a:lnTo>
                <a:lnTo>
                  <a:pt x="6714" y="82"/>
                </a:lnTo>
                <a:lnTo>
                  <a:pt x="6714" y="89"/>
                </a:lnTo>
                <a:lnTo>
                  <a:pt x="6714" y="93"/>
                </a:lnTo>
                <a:lnTo>
                  <a:pt x="6715" y="83"/>
                </a:lnTo>
                <a:lnTo>
                  <a:pt x="6715" y="97"/>
                </a:lnTo>
                <a:lnTo>
                  <a:pt x="6715" y="108"/>
                </a:lnTo>
                <a:lnTo>
                  <a:pt x="6716" y="122"/>
                </a:lnTo>
                <a:lnTo>
                  <a:pt x="6716" y="148"/>
                </a:lnTo>
                <a:lnTo>
                  <a:pt x="6716" y="345"/>
                </a:lnTo>
                <a:lnTo>
                  <a:pt x="6717" y="392"/>
                </a:lnTo>
                <a:lnTo>
                  <a:pt x="6717" y="426"/>
                </a:lnTo>
                <a:lnTo>
                  <a:pt x="6717" y="444"/>
                </a:lnTo>
                <a:lnTo>
                  <a:pt x="6718" y="443"/>
                </a:lnTo>
                <a:lnTo>
                  <a:pt x="6718" y="457"/>
                </a:lnTo>
                <a:lnTo>
                  <a:pt x="6718" y="467"/>
                </a:lnTo>
                <a:lnTo>
                  <a:pt x="6718" y="455"/>
                </a:lnTo>
                <a:lnTo>
                  <a:pt x="6719" y="437"/>
                </a:lnTo>
                <a:lnTo>
                  <a:pt x="6719" y="407"/>
                </a:lnTo>
                <a:lnTo>
                  <a:pt x="6719" y="403"/>
                </a:lnTo>
                <a:lnTo>
                  <a:pt x="6720" y="369"/>
                </a:lnTo>
                <a:lnTo>
                  <a:pt x="6720" y="333"/>
                </a:lnTo>
                <a:lnTo>
                  <a:pt x="6720" y="316"/>
                </a:lnTo>
                <a:lnTo>
                  <a:pt x="6721" y="279"/>
                </a:lnTo>
                <a:lnTo>
                  <a:pt x="6721" y="262"/>
                </a:lnTo>
                <a:lnTo>
                  <a:pt x="6721" y="273"/>
                </a:lnTo>
                <a:lnTo>
                  <a:pt x="6722" y="244"/>
                </a:lnTo>
                <a:lnTo>
                  <a:pt x="6722" y="201"/>
                </a:lnTo>
                <a:lnTo>
                  <a:pt x="6722" y="229"/>
                </a:lnTo>
                <a:lnTo>
                  <a:pt x="6722" y="196"/>
                </a:lnTo>
                <a:lnTo>
                  <a:pt x="6723" y="159"/>
                </a:lnTo>
                <a:lnTo>
                  <a:pt x="6723" y="155"/>
                </a:lnTo>
                <a:lnTo>
                  <a:pt x="6724" y="145"/>
                </a:lnTo>
                <a:lnTo>
                  <a:pt x="6724" y="142"/>
                </a:lnTo>
                <a:lnTo>
                  <a:pt x="6724" y="147"/>
                </a:lnTo>
                <a:lnTo>
                  <a:pt x="6724" y="134"/>
                </a:lnTo>
                <a:lnTo>
                  <a:pt x="6725" y="151"/>
                </a:lnTo>
                <a:lnTo>
                  <a:pt x="6725" y="139"/>
                </a:lnTo>
                <a:lnTo>
                  <a:pt x="6725" y="154"/>
                </a:lnTo>
                <a:lnTo>
                  <a:pt x="6725" y="161"/>
                </a:lnTo>
                <a:lnTo>
                  <a:pt x="6726" y="161"/>
                </a:lnTo>
                <a:lnTo>
                  <a:pt x="6726" y="160"/>
                </a:lnTo>
                <a:lnTo>
                  <a:pt x="6726" y="158"/>
                </a:lnTo>
                <a:lnTo>
                  <a:pt x="6727" y="149"/>
                </a:lnTo>
                <a:lnTo>
                  <a:pt x="6727" y="158"/>
                </a:lnTo>
                <a:lnTo>
                  <a:pt x="6727" y="145"/>
                </a:lnTo>
                <a:lnTo>
                  <a:pt x="6728" y="150"/>
                </a:lnTo>
                <a:lnTo>
                  <a:pt x="6728" y="155"/>
                </a:lnTo>
                <a:lnTo>
                  <a:pt x="6728" y="138"/>
                </a:lnTo>
                <a:lnTo>
                  <a:pt x="6729" y="156"/>
                </a:lnTo>
                <a:lnTo>
                  <a:pt x="6729" y="160"/>
                </a:lnTo>
                <a:lnTo>
                  <a:pt x="6729" y="143"/>
                </a:lnTo>
                <a:lnTo>
                  <a:pt x="6729" y="141"/>
                </a:lnTo>
                <a:lnTo>
                  <a:pt x="6730" y="155"/>
                </a:lnTo>
                <a:lnTo>
                  <a:pt x="6730" y="149"/>
                </a:lnTo>
                <a:lnTo>
                  <a:pt x="6730" y="187"/>
                </a:lnTo>
                <a:lnTo>
                  <a:pt x="6731" y="166"/>
                </a:lnTo>
                <a:lnTo>
                  <a:pt x="6731" y="140"/>
                </a:lnTo>
                <a:lnTo>
                  <a:pt x="6731" y="163"/>
                </a:lnTo>
                <a:lnTo>
                  <a:pt x="6732" y="139"/>
                </a:lnTo>
                <a:lnTo>
                  <a:pt x="6732" y="173"/>
                </a:lnTo>
                <a:lnTo>
                  <a:pt x="6732" y="199"/>
                </a:lnTo>
                <a:lnTo>
                  <a:pt x="6733" y="184"/>
                </a:lnTo>
                <a:lnTo>
                  <a:pt x="6733" y="190"/>
                </a:lnTo>
                <a:lnTo>
                  <a:pt x="6733" y="197"/>
                </a:lnTo>
                <a:lnTo>
                  <a:pt x="6733" y="125"/>
                </a:lnTo>
                <a:lnTo>
                  <a:pt x="6734" y="156"/>
                </a:lnTo>
                <a:lnTo>
                  <a:pt x="6734" y="228"/>
                </a:lnTo>
                <a:lnTo>
                  <a:pt x="6735" y="246"/>
                </a:lnTo>
                <a:lnTo>
                  <a:pt x="6735" y="257"/>
                </a:lnTo>
                <a:lnTo>
                  <a:pt x="6735" y="250"/>
                </a:lnTo>
                <a:lnTo>
                  <a:pt x="6735" y="239"/>
                </a:lnTo>
                <a:lnTo>
                  <a:pt x="6736" y="237"/>
                </a:lnTo>
                <a:lnTo>
                  <a:pt x="6736" y="236"/>
                </a:lnTo>
                <a:lnTo>
                  <a:pt x="6736" y="225"/>
                </a:lnTo>
                <a:lnTo>
                  <a:pt x="6737" y="212"/>
                </a:lnTo>
                <a:lnTo>
                  <a:pt x="6737" y="220"/>
                </a:lnTo>
                <a:lnTo>
                  <a:pt x="6737" y="218"/>
                </a:lnTo>
                <a:lnTo>
                  <a:pt x="6737" y="215"/>
                </a:lnTo>
                <a:lnTo>
                  <a:pt x="6738" y="216"/>
                </a:lnTo>
                <a:lnTo>
                  <a:pt x="6738" y="216"/>
                </a:lnTo>
                <a:lnTo>
                  <a:pt x="6739" y="200"/>
                </a:lnTo>
                <a:lnTo>
                  <a:pt x="6739" y="212"/>
                </a:lnTo>
                <a:lnTo>
                  <a:pt x="6739" y="212"/>
                </a:lnTo>
                <a:lnTo>
                  <a:pt x="6739" y="204"/>
                </a:lnTo>
                <a:lnTo>
                  <a:pt x="6740" y="204"/>
                </a:lnTo>
                <a:lnTo>
                  <a:pt x="6740" y="208"/>
                </a:lnTo>
                <a:lnTo>
                  <a:pt x="6740" y="209"/>
                </a:lnTo>
                <a:lnTo>
                  <a:pt x="6740" y="205"/>
                </a:lnTo>
                <a:lnTo>
                  <a:pt x="6741" y="202"/>
                </a:lnTo>
                <a:lnTo>
                  <a:pt x="6741" y="236"/>
                </a:lnTo>
                <a:lnTo>
                  <a:pt x="6741" y="258"/>
                </a:lnTo>
                <a:lnTo>
                  <a:pt x="6742" y="260"/>
                </a:lnTo>
                <a:lnTo>
                  <a:pt x="6742" y="224"/>
                </a:lnTo>
                <a:lnTo>
                  <a:pt x="6742" y="224"/>
                </a:lnTo>
                <a:lnTo>
                  <a:pt x="6743" y="219"/>
                </a:lnTo>
                <a:lnTo>
                  <a:pt x="6743" y="226"/>
                </a:lnTo>
                <a:lnTo>
                  <a:pt x="6743" y="222"/>
                </a:lnTo>
                <a:lnTo>
                  <a:pt x="6744" y="213"/>
                </a:lnTo>
                <a:lnTo>
                  <a:pt x="6744" y="221"/>
                </a:lnTo>
                <a:lnTo>
                  <a:pt x="6744" y="221"/>
                </a:lnTo>
                <a:lnTo>
                  <a:pt x="6744" y="217"/>
                </a:lnTo>
                <a:lnTo>
                  <a:pt x="6745" y="214"/>
                </a:lnTo>
                <a:lnTo>
                  <a:pt x="6745" y="219"/>
                </a:lnTo>
                <a:lnTo>
                  <a:pt x="6746" y="211"/>
                </a:lnTo>
                <a:lnTo>
                  <a:pt x="6746" y="205"/>
                </a:lnTo>
                <a:lnTo>
                  <a:pt x="6746" y="204"/>
                </a:lnTo>
                <a:lnTo>
                  <a:pt x="6746" y="215"/>
                </a:lnTo>
                <a:lnTo>
                  <a:pt x="6747" y="204"/>
                </a:lnTo>
                <a:lnTo>
                  <a:pt x="6747" y="200"/>
                </a:lnTo>
                <a:lnTo>
                  <a:pt x="6747" y="197"/>
                </a:lnTo>
                <a:lnTo>
                  <a:pt x="6748" y="187"/>
                </a:lnTo>
                <a:lnTo>
                  <a:pt x="6748" y="186"/>
                </a:lnTo>
                <a:lnTo>
                  <a:pt x="6748" y="187"/>
                </a:lnTo>
                <a:lnTo>
                  <a:pt x="6748" y="185"/>
                </a:lnTo>
                <a:lnTo>
                  <a:pt x="6749" y="199"/>
                </a:lnTo>
                <a:lnTo>
                  <a:pt x="6749" y="363"/>
                </a:lnTo>
                <a:lnTo>
                  <a:pt x="6750" y="349"/>
                </a:lnTo>
                <a:lnTo>
                  <a:pt x="6750" y="321"/>
                </a:lnTo>
                <a:lnTo>
                  <a:pt x="6750" y="310"/>
                </a:lnTo>
                <a:lnTo>
                  <a:pt x="6750" y="347"/>
                </a:lnTo>
                <a:lnTo>
                  <a:pt x="6751" y="330"/>
                </a:lnTo>
                <a:lnTo>
                  <a:pt x="6751" y="306"/>
                </a:lnTo>
                <a:lnTo>
                  <a:pt x="6751" y="306"/>
                </a:lnTo>
                <a:lnTo>
                  <a:pt x="6752" y="293"/>
                </a:lnTo>
                <a:lnTo>
                  <a:pt x="6752" y="290"/>
                </a:lnTo>
                <a:lnTo>
                  <a:pt x="6752" y="282"/>
                </a:lnTo>
                <a:lnTo>
                  <a:pt x="6752" y="272"/>
                </a:lnTo>
                <a:lnTo>
                  <a:pt x="6753" y="255"/>
                </a:lnTo>
                <a:lnTo>
                  <a:pt x="6753" y="246"/>
                </a:lnTo>
                <a:lnTo>
                  <a:pt x="6754" y="238"/>
                </a:lnTo>
                <a:lnTo>
                  <a:pt x="6754" y="211"/>
                </a:lnTo>
                <a:lnTo>
                  <a:pt x="6754" y="200"/>
                </a:lnTo>
                <a:lnTo>
                  <a:pt x="6754" y="196"/>
                </a:lnTo>
                <a:lnTo>
                  <a:pt x="6755" y="181"/>
                </a:lnTo>
                <a:lnTo>
                  <a:pt x="6755" y="169"/>
                </a:lnTo>
                <a:lnTo>
                  <a:pt x="6755" y="181"/>
                </a:lnTo>
                <a:lnTo>
                  <a:pt x="6755" y="177"/>
                </a:lnTo>
                <a:lnTo>
                  <a:pt x="6756" y="188"/>
                </a:lnTo>
                <a:lnTo>
                  <a:pt x="6756" y="173"/>
                </a:lnTo>
                <a:lnTo>
                  <a:pt x="6757" y="185"/>
                </a:lnTo>
                <a:lnTo>
                  <a:pt x="6757" y="178"/>
                </a:lnTo>
                <a:lnTo>
                  <a:pt x="6757" y="210"/>
                </a:lnTo>
                <a:lnTo>
                  <a:pt x="6757" y="226"/>
                </a:lnTo>
                <a:lnTo>
                  <a:pt x="6758" y="190"/>
                </a:lnTo>
                <a:lnTo>
                  <a:pt x="6758" y="188"/>
                </a:lnTo>
                <a:lnTo>
                  <a:pt x="6758" y="240"/>
                </a:lnTo>
                <a:lnTo>
                  <a:pt x="6759" y="223"/>
                </a:lnTo>
                <a:lnTo>
                  <a:pt x="6759" y="223"/>
                </a:lnTo>
                <a:lnTo>
                  <a:pt x="6759" y="227"/>
                </a:lnTo>
                <a:lnTo>
                  <a:pt x="6759" y="246"/>
                </a:lnTo>
                <a:lnTo>
                  <a:pt x="6760" y="238"/>
                </a:lnTo>
                <a:lnTo>
                  <a:pt x="6760" y="238"/>
                </a:lnTo>
                <a:lnTo>
                  <a:pt x="6761" y="235"/>
                </a:lnTo>
                <a:lnTo>
                  <a:pt x="6761" y="234"/>
                </a:lnTo>
                <a:lnTo>
                  <a:pt x="6761" y="226"/>
                </a:lnTo>
                <a:lnTo>
                  <a:pt x="6761" y="212"/>
                </a:lnTo>
                <a:lnTo>
                  <a:pt x="6762" y="221"/>
                </a:lnTo>
                <a:lnTo>
                  <a:pt x="6762" y="203"/>
                </a:lnTo>
                <a:lnTo>
                  <a:pt x="6762" y="207"/>
                </a:lnTo>
                <a:lnTo>
                  <a:pt x="6763" y="198"/>
                </a:lnTo>
                <a:lnTo>
                  <a:pt x="6763" y="205"/>
                </a:lnTo>
                <a:lnTo>
                  <a:pt x="6763" y="206"/>
                </a:lnTo>
                <a:lnTo>
                  <a:pt x="6764" y="197"/>
                </a:lnTo>
                <a:lnTo>
                  <a:pt x="6764" y="202"/>
                </a:lnTo>
                <a:lnTo>
                  <a:pt x="6764" y="219"/>
                </a:lnTo>
                <a:lnTo>
                  <a:pt x="6765" y="234"/>
                </a:lnTo>
                <a:lnTo>
                  <a:pt x="6765" y="225"/>
                </a:lnTo>
                <a:lnTo>
                  <a:pt x="6765" y="219"/>
                </a:lnTo>
                <a:lnTo>
                  <a:pt x="6765" y="215"/>
                </a:lnTo>
                <a:lnTo>
                  <a:pt x="6766" y="179"/>
                </a:lnTo>
                <a:lnTo>
                  <a:pt x="6766" y="155"/>
                </a:lnTo>
                <a:lnTo>
                  <a:pt x="6766" y="171"/>
                </a:lnTo>
                <a:lnTo>
                  <a:pt x="6766" y="160"/>
                </a:lnTo>
                <a:lnTo>
                  <a:pt x="6767" y="188"/>
                </a:lnTo>
                <a:lnTo>
                  <a:pt x="6767" y="187"/>
                </a:lnTo>
                <a:lnTo>
                  <a:pt x="6768" y="178"/>
                </a:lnTo>
                <a:lnTo>
                  <a:pt x="6768" y="182"/>
                </a:lnTo>
                <a:lnTo>
                  <a:pt x="6768" y="166"/>
                </a:lnTo>
                <a:lnTo>
                  <a:pt x="6768" y="162"/>
                </a:lnTo>
                <a:lnTo>
                  <a:pt x="6769" y="172"/>
                </a:lnTo>
                <a:lnTo>
                  <a:pt x="6769" y="160"/>
                </a:lnTo>
                <a:lnTo>
                  <a:pt x="6769" y="159"/>
                </a:lnTo>
                <a:lnTo>
                  <a:pt x="6770" y="169"/>
                </a:lnTo>
                <a:lnTo>
                  <a:pt x="6770" y="164"/>
                </a:lnTo>
                <a:lnTo>
                  <a:pt x="6770" y="148"/>
                </a:lnTo>
                <a:lnTo>
                  <a:pt x="6770" y="164"/>
                </a:lnTo>
                <a:lnTo>
                  <a:pt x="6771" y="143"/>
                </a:lnTo>
                <a:lnTo>
                  <a:pt x="6771" y="157"/>
                </a:lnTo>
                <a:lnTo>
                  <a:pt x="6772" y="171"/>
                </a:lnTo>
                <a:lnTo>
                  <a:pt x="6772" y="193"/>
                </a:lnTo>
                <a:lnTo>
                  <a:pt x="6772" y="169"/>
                </a:lnTo>
                <a:lnTo>
                  <a:pt x="6772" y="165"/>
                </a:lnTo>
                <a:lnTo>
                  <a:pt x="6773" y="174"/>
                </a:lnTo>
                <a:lnTo>
                  <a:pt x="6773" y="168"/>
                </a:lnTo>
                <a:lnTo>
                  <a:pt x="6773" y="169"/>
                </a:lnTo>
                <a:lnTo>
                  <a:pt x="6774" y="200"/>
                </a:lnTo>
                <a:lnTo>
                  <a:pt x="6774" y="140"/>
                </a:lnTo>
                <a:lnTo>
                  <a:pt x="6774" y="125"/>
                </a:lnTo>
                <a:lnTo>
                  <a:pt x="6775" y="126"/>
                </a:lnTo>
                <a:lnTo>
                  <a:pt x="6775" y="135"/>
                </a:lnTo>
                <a:lnTo>
                  <a:pt x="6775" y="156"/>
                </a:lnTo>
                <a:lnTo>
                  <a:pt x="6776" y="137"/>
                </a:lnTo>
                <a:lnTo>
                  <a:pt x="6776" y="131"/>
                </a:lnTo>
                <a:lnTo>
                  <a:pt x="6776" y="144"/>
                </a:lnTo>
                <a:lnTo>
                  <a:pt x="6776" y="156"/>
                </a:lnTo>
                <a:lnTo>
                  <a:pt x="6777" y="132"/>
                </a:lnTo>
                <a:lnTo>
                  <a:pt x="6777" y="153"/>
                </a:lnTo>
                <a:lnTo>
                  <a:pt x="6777" y="148"/>
                </a:lnTo>
                <a:lnTo>
                  <a:pt x="6778" y="136"/>
                </a:lnTo>
                <a:lnTo>
                  <a:pt x="6778" y="145"/>
                </a:lnTo>
                <a:lnTo>
                  <a:pt x="6778" y="146"/>
                </a:lnTo>
                <a:lnTo>
                  <a:pt x="6779" y="156"/>
                </a:lnTo>
                <a:lnTo>
                  <a:pt x="6779" y="162"/>
                </a:lnTo>
                <a:lnTo>
                  <a:pt x="6779" y="162"/>
                </a:lnTo>
                <a:lnTo>
                  <a:pt x="6780" y="144"/>
                </a:lnTo>
                <a:lnTo>
                  <a:pt x="6780" y="143"/>
                </a:lnTo>
                <a:lnTo>
                  <a:pt x="6780" y="157"/>
                </a:lnTo>
                <a:lnTo>
                  <a:pt x="6780" y="157"/>
                </a:lnTo>
                <a:lnTo>
                  <a:pt x="6781" y="254"/>
                </a:lnTo>
                <a:lnTo>
                  <a:pt x="6781" y="359"/>
                </a:lnTo>
                <a:lnTo>
                  <a:pt x="6781" y="388"/>
                </a:lnTo>
                <a:lnTo>
                  <a:pt x="6781" y="384"/>
                </a:lnTo>
                <a:lnTo>
                  <a:pt x="6782" y="373"/>
                </a:lnTo>
                <a:lnTo>
                  <a:pt x="6782" y="382"/>
                </a:lnTo>
                <a:lnTo>
                  <a:pt x="6783" y="361"/>
                </a:lnTo>
                <a:lnTo>
                  <a:pt x="6783" y="361"/>
                </a:lnTo>
                <a:lnTo>
                  <a:pt x="6783" y="322"/>
                </a:lnTo>
                <a:lnTo>
                  <a:pt x="6783" y="316"/>
                </a:lnTo>
                <a:lnTo>
                  <a:pt x="6784" y="296"/>
                </a:lnTo>
                <a:lnTo>
                  <a:pt x="6784" y="295"/>
                </a:lnTo>
                <a:lnTo>
                  <a:pt x="6784" y="262"/>
                </a:lnTo>
                <a:lnTo>
                  <a:pt x="6785" y="238"/>
                </a:lnTo>
                <a:lnTo>
                  <a:pt x="6785" y="202"/>
                </a:lnTo>
                <a:lnTo>
                  <a:pt x="6785" y="189"/>
                </a:lnTo>
                <a:lnTo>
                  <a:pt x="6786" y="185"/>
                </a:lnTo>
                <a:lnTo>
                  <a:pt x="6786" y="164"/>
                </a:lnTo>
                <a:lnTo>
                  <a:pt x="6786" y="174"/>
                </a:lnTo>
                <a:lnTo>
                  <a:pt x="6787" y="167"/>
                </a:lnTo>
                <a:lnTo>
                  <a:pt x="6787" y="150"/>
                </a:lnTo>
                <a:lnTo>
                  <a:pt x="6787" y="151"/>
                </a:lnTo>
                <a:lnTo>
                  <a:pt x="6787" y="147"/>
                </a:lnTo>
                <a:lnTo>
                  <a:pt x="6788" y="128"/>
                </a:lnTo>
                <a:lnTo>
                  <a:pt x="6788" y="160"/>
                </a:lnTo>
                <a:lnTo>
                  <a:pt x="6788" y="246"/>
                </a:lnTo>
                <a:lnTo>
                  <a:pt x="6789" y="280"/>
                </a:lnTo>
                <a:lnTo>
                  <a:pt x="6789" y="285"/>
                </a:lnTo>
                <a:lnTo>
                  <a:pt x="6789" y="309"/>
                </a:lnTo>
                <a:lnTo>
                  <a:pt x="6790" y="344"/>
                </a:lnTo>
                <a:lnTo>
                  <a:pt x="6790" y="361"/>
                </a:lnTo>
                <a:lnTo>
                  <a:pt x="6790" y="345"/>
                </a:lnTo>
                <a:lnTo>
                  <a:pt x="6791" y="347"/>
                </a:lnTo>
                <a:lnTo>
                  <a:pt x="6791" y="336"/>
                </a:lnTo>
                <a:lnTo>
                  <a:pt x="6791" y="304"/>
                </a:lnTo>
                <a:lnTo>
                  <a:pt x="6791" y="303"/>
                </a:lnTo>
                <a:lnTo>
                  <a:pt x="6792" y="294"/>
                </a:lnTo>
                <a:lnTo>
                  <a:pt x="6792" y="278"/>
                </a:lnTo>
                <a:lnTo>
                  <a:pt x="6792" y="285"/>
                </a:lnTo>
                <a:lnTo>
                  <a:pt x="6793" y="290"/>
                </a:lnTo>
                <a:lnTo>
                  <a:pt x="6793" y="262"/>
                </a:lnTo>
                <a:lnTo>
                  <a:pt x="6793" y="231"/>
                </a:lnTo>
                <a:lnTo>
                  <a:pt x="6794" y="225"/>
                </a:lnTo>
                <a:lnTo>
                  <a:pt x="6794" y="209"/>
                </a:lnTo>
                <a:lnTo>
                  <a:pt x="6794" y="225"/>
                </a:lnTo>
                <a:lnTo>
                  <a:pt x="6795" y="209"/>
                </a:lnTo>
                <a:lnTo>
                  <a:pt x="6795" y="216"/>
                </a:lnTo>
                <a:lnTo>
                  <a:pt x="6795" y="224"/>
                </a:lnTo>
                <a:lnTo>
                  <a:pt x="6795" y="230"/>
                </a:lnTo>
                <a:lnTo>
                  <a:pt x="6796" y="211"/>
                </a:lnTo>
                <a:lnTo>
                  <a:pt x="6796" y="185"/>
                </a:lnTo>
                <a:lnTo>
                  <a:pt x="6797" y="168"/>
                </a:lnTo>
                <a:lnTo>
                  <a:pt x="6797" y="152"/>
                </a:lnTo>
                <a:lnTo>
                  <a:pt x="6797" y="175"/>
                </a:lnTo>
                <a:lnTo>
                  <a:pt x="6797" y="228"/>
                </a:lnTo>
                <a:lnTo>
                  <a:pt x="6798" y="242"/>
                </a:lnTo>
                <a:lnTo>
                  <a:pt x="6798" y="216"/>
                </a:lnTo>
                <a:lnTo>
                  <a:pt x="6798" y="212"/>
                </a:lnTo>
                <a:lnTo>
                  <a:pt x="6798" y="210"/>
                </a:lnTo>
                <a:lnTo>
                  <a:pt x="6799" y="196"/>
                </a:lnTo>
                <a:lnTo>
                  <a:pt x="6799" y="208"/>
                </a:lnTo>
                <a:lnTo>
                  <a:pt x="6799" y="226"/>
                </a:lnTo>
                <a:lnTo>
                  <a:pt x="6800" y="232"/>
                </a:lnTo>
                <a:lnTo>
                  <a:pt x="6800" y="247"/>
                </a:lnTo>
                <a:lnTo>
                  <a:pt x="6800" y="258"/>
                </a:lnTo>
                <a:lnTo>
                  <a:pt x="6801" y="269"/>
                </a:lnTo>
                <a:lnTo>
                  <a:pt x="6801" y="307"/>
                </a:lnTo>
                <a:lnTo>
                  <a:pt x="6801" y="275"/>
                </a:lnTo>
                <a:lnTo>
                  <a:pt x="6802" y="279"/>
                </a:lnTo>
                <a:lnTo>
                  <a:pt x="6802" y="276"/>
                </a:lnTo>
                <a:lnTo>
                  <a:pt x="6802" y="264"/>
                </a:lnTo>
                <a:lnTo>
                  <a:pt x="6802" y="248"/>
                </a:lnTo>
                <a:lnTo>
                  <a:pt x="6803" y="254"/>
                </a:lnTo>
                <a:lnTo>
                  <a:pt x="6803" y="260"/>
                </a:lnTo>
                <a:lnTo>
                  <a:pt x="6803" y="267"/>
                </a:lnTo>
                <a:lnTo>
                  <a:pt x="6804" y="279"/>
                </a:lnTo>
                <a:lnTo>
                  <a:pt x="6804" y="288"/>
                </a:lnTo>
                <a:lnTo>
                  <a:pt x="6804" y="295"/>
                </a:lnTo>
                <a:lnTo>
                  <a:pt x="6805" y="306"/>
                </a:lnTo>
                <a:lnTo>
                  <a:pt x="6805" y="266"/>
                </a:lnTo>
                <a:lnTo>
                  <a:pt x="6805" y="248"/>
                </a:lnTo>
                <a:lnTo>
                  <a:pt x="6806" y="225"/>
                </a:lnTo>
                <a:lnTo>
                  <a:pt x="6806" y="202"/>
                </a:lnTo>
                <a:lnTo>
                  <a:pt x="6806" y="186"/>
                </a:lnTo>
                <a:lnTo>
                  <a:pt x="6806" y="171"/>
                </a:lnTo>
                <a:lnTo>
                  <a:pt x="6807" y="165"/>
                </a:lnTo>
                <a:lnTo>
                  <a:pt x="6807" y="199"/>
                </a:lnTo>
                <a:lnTo>
                  <a:pt x="6808" y="196"/>
                </a:lnTo>
                <a:lnTo>
                  <a:pt x="6808" y="223"/>
                </a:lnTo>
                <a:lnTo>
                  <a:pt x="6808" y="220"/>
                </a:lnTo>
                <a:lnTo>
                  <a:pt x="6808" y="222"/>
                </a:lnTo>
                <a:lnTo>
                  <a:pt x="6809" y="212"/>
                </a:lnTo>
                <a:lnTo>
                  <a:pt x="6809" y="202"/>
                </a:lnTo>
                <a:lnTo>
                  <a:pt x="6809" y="192"/>
                </a:lnTo>
                <a:lnTo>
                  <a:pt x="6809" y="159"/>
                </a:lnTo>
                <a:lnTo>
                  <a:pt x="6810" y="131"/>
                </a:lnTo>
                <a:lnTo>
                  <a:pt x="6810" y="134"/>
                </a:lnTo>
                <a:lnTo>
                  <a:pt x="6810" y="146"/>
                </a:lnTo>
                <a:lnTo>
                  <a:pt x="6811" y="117"/>
                </a:lnTo>
                <a:lnTo>
                  <a:pt x="6811" y="105"/>
                </a:lnTo>
                <a:lnTo>
                  <a:pt x="6811" y="121"/>
                </a:lnTo>
                <a:lnTo>
                  <a:pt x="6812" y="109"/>
                </a:lnTo>
                <a:lnTo>
                  <a:pt x="6812" y="106"/>
                </a:lnTo>
                <a:lnTo>
                  <a:pt x="6812" y="102"/>
                </a:lnTo>
                <a:lnTo>
                  <a:pt x="6813" y="92"/>
                </a:lnTo>
                <a:lnTo>
                  <a:pt x="6813" y="121"/>
                </a:lnTo>
                <a:lnTo>
                  <a:pt x="6813" y="278"/>
                </a:lnTo>
                <a:lnTo>
                  <a:pt x="6813" y="314"/>
                </a:lnTo>
                <a:lnTo>
                  <a:pt x="6814" y="347"/>
                </a:lnTo>
                <a:lnTo>
                  <a:pt x="6814" y="327"/>
                </a:lnTo>
                <a:lnTo>
                  <a:pt x="6814" y="325"/>
                </a:lnTo>
                <a:lnTo>
                  <a:pt x="6815" y="293"/>
                </a:lnTo>
                <a:lnTo>
                  <a:pt x="6815" y="299"/>
                </a:lnTo>
                <a:lnTo>
                  <a:pt x="6815" y="287"/>
                </a:lnTo>
                <a:lnTo>
                  <a:pt x="6816" y="295"/>
                </a:lnTo>
                <a:lnTo>
                  <a:pt x="6816" y="279"/>
                </a:lnTo>
                <a:lnTo>
                  <a:pt x="6816" y="253"/>
                </a:lnTo>
                <a:lnTo>
                  <a:pt x="6817" y="272"/>
                </a:lnTo>
                <a:lnTo>
                  <a:pt x="6817" y="271"/>
                </a:lnTo>
                <a:lnTo>
                  <a:pt x="6817" y="250"/>
                </a:lnTo>
                <a:lnTo>
                  <a:pt x="6817" y="238"/>
                </a:lnTo>
                <a:lnTo>
                  <a:pt x="6818" y="207"/>
                </a:lnTo>
                <a:lnTo>
                  <a:pt x="6818" y="183"/>
                </a:lnTo>
                <a:lnTo>
                  <a:pt x="6819" y="179"/>
                </a:lnTo>
                <a:lnTo>
                  <a:pt x="6819" y="148"/>
                </a:lnTo>
                <a:lnTo>
                  <a:pt x="6819" y="147"/>
                </a:lnTo>
                <a:lnTo>
                  <a:pt x="6819" y="111"/>
                </a:lnTo>
                <a:lnTo>
                  <a:pt x="6820" y="88"/>
                </a:lnTo>
                <a:lnTo>
                  <a:pt x="6820" y="93"/>
                </a:lnTo>
                <a:lnTo>
                  <a:pt x="6820" y="94"/>
                </a:lnTo>
                <a:lnTo>
                  <a:pt x="6821" y="78"/>
                </a:lnTo>
                <a:lnTo>
                  <a:pt x="6821" y="76"/>
                </a:lnTo>
                <a:lnTo>
                  <a:pt x="6821" y="94"/>
                </a:lnTo>
                <a:lnTo>
                  <a:pt x="6821" y="111"/>
                </a:lnTo>
                <a:lnTo>
                  <a:pt x="6822" y="95"/>
                </a:lnTo>
                <a:lnTo>
                  <a:pt x="6822" y="126"/>
                </a:lnTo>
                <a:lnTo>
                  <a:pt x="6823" y="115"/>
                </a:lnTo>
                <a:lnTo>
                  <a:pt x="6823" y="94"/>
                </a:lnTo>
                <a:lnTo>
                  <a:pt x="6823" y="86"/>
                </a:lnTo>
                <a:lnTo>
                  <a:pt x="6823" y="74"/>
                </a:lnTo>
                <a:lnTo>
                  <a:pt x="6824" y="75"/>
                </a:lnTo>
                <a:lnTo>
                  <a:pt x="6824" y="74"/>
                </a:lnTo>
                <a:lnTo>
                  <a:pt x="6824" y="72"/>
                </a:lnTo>
                <a:lnTo>
                  <a:pt x="6824" y="71"/>
                </a:lnTo>
                <a:lnTo>
                  <a:pt x="6825" y="75"/>
                </a:lnTo>
                <a:lnTo>
                  <a:pt x="6825" y="77"/>
                </a:lnTo>
                <a:lnTo>
                  <a:pt x="6825" y="80"/>
                </a:lnTo>
                <a:lnTo>
                  <a:pt x="6826" y="88"/>
                </a:lnTo>
                <a:lnTo>
                  <a:pt x="6826" y="127"/>
                </a:lnTo>
                <a:lnTo>
                  <a:pt x="6826" y="124"/>
                </a:lnTo>
                <a:lnTo>
                  <a:pt x="6827" y="83"/>
                </a:lnTo>
                <a:lnTo>
                  <a:pt x="6827" y="75"/>
                </a:lnTo>
                <a:lnTo>
                  <a:pt x="6827" y="74"/>
                </a:lnTo>
                <a:lnTo>
                  <a:pt x="6828" y="73"/>
                </a:lnTo>
                <a:lnTo>
                  <a:pt x="6828" y="71"/>
                </a:lnTo>
                <a:lnTo>
                  <a:pt x="6828" y="52"/>
                </a:lnTo>
                <a:lnTo>
                  <a:pt x="6828" y="79"/>
                </a:lnTo>
                <a:lnTo>
                  <a:pt x="6829" y="80"/>
                </a:lnTo>
                <a:lnTo>
                  <a:pt x="6829" y="72"/>
                </a:lnTo>
                <a:lnTo>
                  <a:pt x="6830" y="92"/>
                </a:lnTo>
                <a:lnTo>
                  <a:pt x="6830" y="101"/>
                </a:lnTo>
                <a:lnTo>
                  <a:pt x="6830" y="129"/>
                </a:lnTo>
                <a:lnTo>
                  <a:pt x="6830" y="86"/>
                </a:lnTo>
                <a:lnTo>
                  <a:pt x="6831" y="73"/>
                </a:lnTo>
                <a:lnTo>
                  <a:pt x="6831" y="67"/>
                </a:lnTo>
                <a:lnTo>
                  <a:pt x="6831" y="65"/>
                </a:lnTo>
                <a:lnTo>
                  <a:pt x="6832" y="68"/>
                </a:lnTo>
                <a:lnTo>
                  <a:pt x="6832" y="68"/>
                </a:lnTo>
                <a:lnTo>
                  <a:pt x="6832" y="52"/>
                </a:lnTo>
                <a:lnTo>
                  <a:pt x="6832" y="42"/>
                </a:lnTo>
                <a:lnTo>
                  <a:pt x="6833" y="56"/>
                </a:lnTo>
                <a:lnTo>
                  <a:pt x="6833" y="69"/>
                </a:lnTo>
                <a:lnTo>
                  <a:pt x="6834" y="50"/>
                </a:lnTo>
                <a:lnTo>
                  <a:pt x="6834" y="69"/>
                </a:lnTo>
                <a:lnTo>
                  <a:pt x="6834" y="44"/>
                </a:lnTo>
                <a:lnTo>
                  <a:pt x="6834" y="52"/>
                </a:lnTo>
                <a:lnTo>
                  <a:pt x="6835" y="53"/>
                </a:lnTo>
                <a:lnTo>
                  <a:pt x="6835" y="51"/>
                </a:lnTo>
                <a:lnTo>
                  <a:pt x="6835" y="65"/>
                </a:lnTo>
                <a:lnTo>
                  <a:pt x="6836" y="66"/>
                </a:lnTo>
                <a:lnTo>
                  <a:pt x="6836" y="63"/>
                </a:lnTo>
                <a:lnTo>
                  <a:pt x="6836" y="58"/>
                </a:lnTo>
                <a:lnTo>
                  <a:pt x="6837" y="69"/>
                </a:lnTo>
                <a:lnTo>
                  <a:pt x="6837" y="69"/>
                </a:lnTo>
                <a:lnTo>
                  <a:pt x="6837" y="73"/>
                </a:lnTo>
                <a:lnTo>
                  <a:pt x="6838" y="82"/>
                </a:lnTo>
                <a:lnTo>
                  <a:pt x="6838" y="98"/>
                </a:lnTo>
                <a:lnTo>
                  <a:pt x="6838" y="149"/>
                </a:lnTo>
                <a:lnTo>
                  <a:pt x="6838" y="172"/>
                </a:lnTo>
                <a:lnTo>
                  <a:pt x="6839" y="93"/>
                </a:lnTo>
                <a:lnTo>
                  <a:pt x="6839" y="73"/>
                </a:lnTo>
                <a:lnTo>
                  <a:pt x="6839" y="77"/>
                </a:lnTo>
                <a:lnTo>
                  <a:pt x="6839" y="87"/>
                </a:lnTo>
                <a:lnTo>
                  <a:pt x="6840" y="98"/>
                </a:lnTo>
                <a:lnTo>
                  <a:pt x="6840" y="92"/>
                </a:lnTo>
                <a:lnTo>
                  <a:pt x="6841" y="93"/>
                </a:lnTo>
                <a:lnTo>
                  <a:pt x="6841" y="96"/>
                </a:lnTo>
                <a:lnTo>
                  <a:pt x="6841" y="93"/>
                </a:lnTo>
                <a:lnTo>
                  <a:pt x="6841" y="81"/>
                </a:lnTo>
                <a:lnTo>
                  <a:pt x="6842" y="89"/>
                </a:lnTo>
                <a:lnTo>
                  <a:pt x="6842" y="73"/>
                </a:lnTo>
                <a:lnTo>
                  <a:pt x="6842" y="82"/>
                </a:lnTo>
                <a:lnTo>
                  <a:pt x="6843" y="89"/>
                </a:lnTo>
                <a:lnTo>
                  <a:pt x="6843" y="71"/>
                </a:lnTo>
                <a:lnTo>
                  <a:pt x="6843" y="85"/>
                </a:lnTo>
                <a:lnTo>
                  <a:pt x="6843" y="70"/>
                </a:lnTo>
                <a:lnTo>
                  <a:pt x="6844" y="68"/>
                </a:lnTo>
                <a:lnTo>
                  <a:pt x="6844" y="87"/>
                </a:lnTo>
                <a:lnTo>
                  <a:pt x="6845" y="81"/>
                </a:lnTo>
                <a:lnTo>
                  <a:pt x="6845" y="85"/>
                </a:lnTo>
                <a:lnTo>
                  <a:pt x="6845" y="100"/>
                </a:lnTo>
                <a:lnTo>
                  <a:pt x="6845" y="232"/>
                </a:lnTo>
                <a:lnTo>
                  <a:pt x="6846" y="318"/>
                </a:lnTo>
                <a:lnTo>
                  <a:pt x="6846" y="365"/>
                </a:lnTo>
                <a:lnTo>
                  <a:pt x="6846" y="369"/>
                </a:lnTo>
                <a:lnTo>
                  <a:pt x="6847" y="363"/>
                </a:lnTo>
                <a:lnTo>
                  <a:pt x="6847" y="333"/>
                </a:lnTo>
                <a:lnTo>
                  <a:pt x="6847" y="300"/>
                </a:lnTo>
                <a:lnTo>
                  <a:pt x="6848" y="281"/>
                </a:lnTo>
                <a:lnTo>
                  <a:pt x="6848" y="268"/>
                </a:lnTo>
                <a:lnTo>
                  <a:pt x="6848" y="226"/>
                </a:lnTo>
                <a:lnTo>
                  <a:pt x="6849" y="219"/>
                </a:lnTo>
                <a:lnTo>
                  <a:pt x="6849" y="212"/>
                </a:lnTo>
                <a:lnTo>
                  <a:pt x="6849" y="173"/>
                </a:lnTo>
                <a:lnTo>
                  <a:pt x="6849" y="166"/>
                </a:lnTo>
                <a:lnTo>
                  <a:pt x="6850" y="146"/>
                </a:lnTo>
                <a:lnTo>
                  <a:pt x="6850" y="126"/>
                </a:lnTo>
                <a:lnTo>
                  <a:pt x="6850" y="105"/>
                </a:lnTo>
                <a:lnTo>
                  <a:pt x="6850" y="94"/>
                </a:lnTo>
                <a:lnTo>
                  <a:pt x="6851" y="83"/>
                </a:lnTo>
                <a:lnTo>
                  <a:pt x="6851" y="77"/>
                </a:lnTo>
                <a:lnTo>
                  <a:pt x="6852" y="57"/>
                </a:lnTo>
                <a:lnTo>
                  <a:pt x="6852" y="64"/>
                </a:lnTo>
                <a:lnTo>
                  <a:pt x="6852" y="84"/>
                </a:lnTo>
                <a:lnTo>
                  <a:pt x="6852" y="84"/>
                </a:lnTo>
                <a:lnTo>
                  <a:pt x="6853" y="84"/>
                </a:lnTo>
                <a:lnTo>
                  <a:pt x="6853" y="91"/>
                </a:lnTo>
                <a:lnTo>
                  <a:pt x="6853" y="76"/>
                </a:lnTo>
                <a:lnTo>
                  <a:pt x="6854" y="86"/>
                </a:lnTo>
                <a:lnTo>
                  <a:pt x="6854" y="86"/>
                </a:lnTo>
                <a:lnTo>
                  <a:pt x="6854" y="78"/>
                </a:lnTo>
                <a:lnTo>
                  <a:pt x="6854" y="96"/>
                </a:lnTo>
                <a:lnTo>
                  <a:pt x="6855" y="80"/>
                </a:lnTo>
                <a:lnTo>
                  <a:pt x="6855" y="92"/>
                </a:lnTo>
                <a:lnTo>
                  <a:pt x="6856" y="113"/>
                </a:lnTo>
                <a:lnTo>
                  <a:pt x="6856" y="103"/>
                </a:lnTo>
                <a:lnTo>
                  <a:pt x="6856" y="117"/>
                </a:lnTo>
                <a:lnTo>
                  <a:pt x="6856" y="99"/>
                </a:lnTo>
                <a:lnTo>
                  <a:pt x="6857" y="87"/>
                </a:lnTo>
                <a:lnTo>
                  <a:pt x="6857" y="83"/>
                </a:lnTo>
                <a:lnTo>
                  <a:pt x="6857" y="72"/>
                </a:lnTo>
                <a:lnTo>
                  <a:pt x="6858" y="94"/>
                </a:lnTo>
                <a:lnTo>
                  <a:pt x="6858" y="96"/>
                </a:lnTo>
                <a:lnTo>
                  <a:pt x="6858" y="96"/>
                </a:lnTo>
                <a:lnTo>
                  <a:pt x="6859" y="104"/>
                </a:lnTo>
                <a:lnTo>
                  <a:pt x="6859" y="114"/>
                </a:lnTo>
                <a:lnTo>
                  <a:pt x="6859" y="97"/>
                </a:lnTo>
                <a:lnTo>
                  <a:pt x="6860" y="104"/>
                </a:lnTo>
                <a:lnTo>
                  <a:pt x="6860" y="115"/>
                </a:lnTo>
                <a:lnTo>
                  <a:pt x="6860" y="117"/>
                </a:lnTo>
                <a:lnTo>
                  <a:pt x="6860" y="101"/>
                </a:lnTo>
                <a:lnTo>
                  <a:pt x="6861" y="105"/>
                </a:lnTo>
                <a:lnTo>
                  <a:pt x="6861" y="121"/>
                </a:lnTo>
                <a:lnTo>
                  <a:pt x="6861" y="117"/>
                </a:lnTo>
                <a:lnTo>
                  <a:pt x="6862" y="171"/>
                </a:lnTo>
                <a:lnTo>
                  <a:pt x="6862" y="188"/>
                </a:lnTo>
                <a:lnTo>
                  <a:pt x="6862" y="107"/>
                </a:lnTo>
                <a:lnTo>
                  <a:pt x="6863" y="85"/>
                </a:lnTo>
                <a:lnTo>
                  <a:pt x="6863" y="84"/>
                </a:lnTo>
                <a:lnTo>
                  <a:pt x="6863" y="77"/>
                </a:lnTo>
                <a:lnTo>
                  <a:pt x="6864" y="60"/>
                </a:lnTo>
                <a:lnTo>
                  <a:pt x="6864" y="74"/>
                </a:lnTo>
                <a:lnTo>
                  <a:pt x="6864" y="56"/>
                </a:lnTo>
                <a:lnTo>
                  <a:pt x="6864" y="70"/>
                </a:lnTo>
                <a:lnTo>
                  <a:pt x="6865" y="55"/>
                </a:lnTo>
                <a:lnTo>
                  <a:pt x="6865" y="47"/>
                </a:lnTo>
                <a:lnTo>
                  <a:pt x="6865" y="47"/>
                </a:lnTo>
                <a:lnTo>
                  <a:pt x="6865" y="55"/>
                </a:lnTo>
                <a:lnTo>
                  <a:pt x="6866" y="41"/>
                </a:lnTo>
                <a:lnTo>
                  <a:pt x="6866" y="46"/>
                </a:lnTo>
                <a:lnTo>
                  <a:pt x="6867" y="39"/>
                </a:lnTo>
                <a:lnTo>
                  <a:pt x="6867" y="37"/>
                </a:lnTo>
                <a:lnTo>
                  <a:pt x="6867" y="29"/>
                </a:lnTo>
                <a:lnTo>
                  <a:pt x="6867" y="43"/>
                </a:lnTo>
                <a:lnTo>
                  <a:pt x="6868" y="35"/>
                </a:lnTo>
                <a:lnTo>
                  <a:pt x="6868" y="28"/>
                </a:lnTo>
                <a:lnTo>
                  <a:pt x="6868" y="41"/>
                </a:lnTo>
                <a:lnTo>
                  <a:pt x="6869" y="62"/>
                </a:lnTo>
                <a:lnTo>
                  <a:pt x="6869" y="71"/>
                </a:lnTo>
                <a:lnTo>
                  <a:pt x="6869" y="90"/>
                </a:lnTo>
                <a:lnTo>
                  <a:pt x="6870" y="133"/>
                </a:lnTo>
                <a:lnTo>
                  <a:pt x="6870" y="134"/>
                </a:lnTo>
                <a:lnTo>
                  <a:pt x="6870" y="185"/>
                </a:lnTo>
                <a:lnTo>
                  <a:pt x="6871" y="156"/>
                </a:lnTo>
                <a:lnTo>
                  <a:pt x="6871" y="61"/>
                </a:lnTo>
                <a:lnTo>
                  <a:pt x="6871" y="70"/>
                </a:lnTo>
                <a:lnTo>
                  <a:pt x="6871" y="57"/>
                </a:lnTo>
                <a:lnTo>
                  <a:pt x="6872" y="50"/>
                </a:lnTo>
                <a:lnTo>
                  <a:pt x="6872" y="32"/>
                </a:lnTo>
                <a:lnTo>
                  <a:pt x="6872" y="51"/>
                </a:lnTo>
                <a:lnTo>
                  <a:pt x="6873" y="60"/>
                </a:lnTo>
                <a:lnTo>
                  <a:pt x="6873" y="47"/>
                </a:lnTo>
                <a:lnTo>
                  <a:pt x="6873" y="44"/>
                </a:lnTo>
                <a:lnTo>
                  <a:pt x="6874" y="46"/>
                </a:lnTo>
                <a:lnTo>
                  <a:pt x="6874" y="40"/>
                </a:lnTo>
                <a:lnTo>
                  <a:pt x="6874" y="40"/>
                </a:lnTo>
                <a:lnTo>
                  <a:pt x="6875" y="31"/>
                </a:lnTo>
                <a:lnTo>
                  <a:pt x="6875" y="36"/>
                </a:lnTo>
                <a:lnTo>
                  <a:pt x="6875" y="38"/>
                </a:lnTo>
                <a:lnTo>
                  <a:pt x="6875" y="43"/>
                </a:lnTo>
                <a:lnTo>
                  <a:pt x="6876" y="60"/>
                </a:lnTo>
                <a:lnTo>
                  <a:pt x="6876" y="51"/>
                </a:lnTo>
                <a:lnTo>
                  <a:pt x="6876" y="46"/>
                </a:lnTo>
                <a:lnTo>
                  <a:pt x="6877" y="53"/>
                </a:lnTo>
                <a:lnTo>
                  <a:pt x="6877" y="64"/>
                </a:lnTo>
                <a:lnTo>
                  <a:pt x="6877" y="107"/>
                </a:lnTo>
                <a:lnTo>
                  <a:pt x="6878" y="341"/>
                </a:lnTo>
                <a:lnTo>
                  <a:pt x="6878" y="389"/>
                </a:lnTo>
                <a:lnTo>
                  <a:pt x="6878" y="327"/>
                </a:lnTo>
                <a:lnTo>
                  <a:pt x="6879" y="334"/>
                </a:lnTo>
                <a:lnTo>
                  <a:pt x="6879" y="374"/>
                </a:lnTo>
                <a:lnTo>
                  <a:pt x="6879" y="344"/>
                </a:lnTo>
                <a:lnTo>
                  <a:pt x="6879" y="306"/>
                </a:lnTo>
                <a:lnTo>
                  <a:pt x="6880" y="318"/>
                </a:lnTo>
                <a:lnTo>
                  <a:pt x="6880" y="323"/>
                </a:lnTo>
                <a:lnTo>
                  <a:pt x="6881" y="323"/>
                </a:lnTo>
                <a:lnTo>
                  <a:pt x="6881" y="309"/>
                </a:lnTo>
                <a:lnTo>
                  <a:pt x="6881" y="292"/>
                </a:lnTo>
                <a:lnTo>
                  <a:pt x="6881" y="291"/>
                </a:lnTo>
                <a:lnTo>
                  <a:pt x="6882" y="297"/>
                </a:lnTo>
                <a:lnTo>
                  <a:pt x="6882" y="261"/>
                </a:lnTo>
                <a:lnTo>
                  <a:pt x="6882" y="252"/>
                </a:lnTo>
                <a:lnTo>
                  <a:pt x="6882" y="225"/>
                </a:lnTo>
                <a:lnTo>
                  <a:pt x="6883" y="217"/>
                </a:lnTo>
                <a:lnTo>
                  <a:pt x="6883" y="187"/>
                </a:lnTo>
                <a:lnTo>
                  <a:pt x="6883" y="155"/>
                </a:lnTo>
                <a:lnTo>
                  <a:pt x="6884" y="155"/>
                </a:lnTo>
                <a:lnTo>
                  <a:pt x="6884" y="147"/>
                </a:lnTo>
                <a:lnTo>
                  <a:pt x="6884" y="119"/>
                </a:lnTo>
                <a:lnTo>
                  <a:pt x="6885" y="119"/>
                </a:lnTo>
                <a:lnTo>
                  <a:pt x="6885" y="96"/>
                </a:lnTo>
                <a:lnTo>
                  <a:pt x="6885" y="111"/>
                </a:lnTo>
                <a:lnTo>
                  <a:pt x="6886" y="139"/>
                </a:lnTo>
                <a:lnTo>
                  <a:pt x="6886" y="163"/>
                </a:lnTo>
                <a:lnTo>
                  <a:pt x="6886" y="127"/>
                </a:lnTo>
                <a:lnTo>
                  <a:pt x="6886" y="90"/>
                </a:lnTo>
                <a:lnTo>
                  <a:pt x="6887" y="75"/>
                </a:lnTo>
                <a:lnTo>
                  <a:pt x="6887" y="71"/>
                </a:lnTo>
                <a:lnTo>
                  <a:pt x="6887" y="66"/>
                </a:lnTo>
                <a:lnTo>
                  <a:pt x="6888" y="65"/>
                </a:lnTo>
                <a:lnTo>
                  <a:pt x="6888" y="67"/>
                </a:lnTo>
                <a:lnTo>
                  <a:pt x="6888" y="73"/>
                </a:lnTo>
                <a:lnTo>
                  <a:pt x="6889" y="70"/>
                </a:lnTo>
                <a:lnTo>
                  <a:pt x="6889" y="85"/>
                </a:lnTo>
                <a:lnTo>
                  <a:pt x="6889" y="89"/>
                </a:lnTo>
                <a:lnTo>
                  <a:pt x="6890" y="79"/>
                </a:lnTo>
                <a:lnTo>
                  <a:pt x="6890" y="135"/>
                </a:lnTo>
                <a:lnTo>
                  <a:pt x="6890" y="204"/>
                </a:lnTo>
                <a:lnTo>
                  <a:pt x="6890" y="139"/>
                </a:lnTo>
                <a:lnTo>
                  <a:pt x="6891" y="83"/>
                </a:lnTo>
                <a:lnTo>
                  <a:pt x="6891" y="65"/>
                </a:lnTo>
                <a:lnTo>
                  <a:pt x="6892" y="81"/>
                </a:lnTo>
                <a:lnTo>
                  <a:pt x="6892" y="70"/>
                </a:lnTo>
                <a:lnTo>
                  <a:pt x="6892" y="64"/>
                </a:lnTo>
                <a:lnTo>
                  <a:pt x="6892" y="60"/>
                </a:lnTo>
                <a:lnTo>
                  <a:pt x="6893" y="101"/>
                </a:lnTo>
                <a:lnTo>
                  <a:pt x="6893" y="101"/>
                </a:lnTo>
                <a:lnTo>
                  <a:pt x="6893" y="132"/>
                </a:lnTo>
                <a:lnTo>
                  <a:pt x="6893" y="189"/>
                </a:lnTo>
                <a:lnTo>
                  <a:pt x="6894" y="179"/>
                </a:lnTo>
                <a:lnTo>
                  <a:pt x="6894" y="137"/>
                </a:lnTo>
                <a:lnTo>
                  <a:pt x="6894" y="139"/>
                </a:lnTo>
                <a:lnTo>
                  <a:pt x="6895" y="114"/>
                </a:lnTo>
                <a:lnTo>
                  <a:pt x="6895" y="110"/>
                </a:lnTo>
                <a:lnTo>
                  <a:pt x="6896" y="103"/>
                </a:lnTo>
                <a:lnTo>
                  <a:pt x="6896" y="84"/>
                </a:lnTo>
                <a:lnTo>
                  <a:pt x="6896" y="49"/>
                </a:lnTo>
                <a:lnTo>
                  <a:pt x="6896" y="54"/>
                </a:lnTo>
                <a:lnTo>
                  <a:pt x="6897" y="54"/>
                </a:lnTo>
                <a:lnTo>
                  <a:pt x="6897" y="36"/>
                </a:lnTo>
                <a:lnTo>
                  <a:pt x="6897" y="40"/>
                </a:lnTo>
                <a:lnTo>
                  <a:pt x="6897" y="49"/>
                </a:lnTo>
                <a:lnTo>
                  <a:pt x="6898" y="52"/>
                </a:lnTo>
                <a:lnTo>
                  <a:pt x="6898" y="47"/>
                </a:lnTo>
                <a:lnTo>
                  <a:pt x="6898" y="31"/>
                </a:lnTo>
                <a:lnTo>
                  <a:pt x="6899" y="48"/>
                </a:lnTo>
                <a:lnTo>
                  <a:pt x="6899" y="63"/>
                </a:lnTo>
                <a:lnTo>
                  <a:pt x="6899" y="61"/>
                </a:lnTo>
                <a:lnTo>
                  <a:pt x="6900" y="34"/>
                </a:lnTo>
                <a:lnTo>
                  <a:pt x="6900" y="78"/>
                </a:lnTo>
                <a:lnTo>
                  <a:pt x="6900" y="77"/>
                </a:lnTo>
                <a:lnTo>
                  <a:pt x="6901" y="91"/>
                </a:lnTo>
                <a:lnTo>
                  <a:pt x="6901" y="77"/>
                </a:lnTo>
                <a:lnTo>
                  <a:pt x="6901" y="88"/>
                </a:lnTo>
                <a:lnTo>
                  <a:pt x="6901" y="179"/>
                </a:lnTo>
                <a:lnTo>
                  <a:pt x="6902" y="219"/>
                </a:lnTo>
                <a:lnTo>
                  <a:pt x="6902" y="107"/>
                </a:lnTo>
                <a:lnTo>
                  <a:pt x="6903" y="81"/>
                </a:lnTo>
                <a:lnTo>
                  <a:pt x="6903" y="95"/>
                </a:lnTo>
                <a:lnTo>
                  <a:pt x="6903" y="96"/>
                </a:lnTo>
                <a:lnTo>
                  <a:pt x="6903" y="92"/>
                </a:lnTo>
                <a:lnTo>
                  <a:pt x="6904" y="84"/>
                </a:lnTo>
                <a:lnTo>
                  <a:pt x="6904" y="86"/>
                </a:lnTo>
                <a:lnTo>
                  <a:pt x="6904" y="86"/>
                </a:lnTo>
                <a:lnTo>
                  <a:pt x="6905" y="83"/>
                </a:lnTo>
                <a:lnTo>
                  <a:pt x="6905" y="72"/>
                </a:lnTo>
                <a:lnTo>
                  <a:pt x="6905" y="61"/>
                </a:lnTo>
                <a:lnTo>
                  <a:pt x="6905" y="75"/>
                </a:lnTo>
                <a:lnTo>
                  <a:pt x="6906" y="65"/>
                </a:lnTo>
                <a:lnTo>
                  <a:pt x="6906" y="76"/>
                </a:lnTo>
                <a:lnTo>
                  <a:pt x="6907" y="108"/>
                </a:lnTo>
                <a:lnTo>
                  <a:pt x="6907" y="96"/>
                </a:lnTo>
                <a:lnTo>
                  <a:pt x="6907" y="74"/>
                </a:lnTo>
                <a:lnTo>
                  <a:pt x="6907" y="80"/>
                </a:lnTo>
                <a:lnTo>
                  <a:pt x="6908" y="82"/>
                </a:lnTo>
                <a:lnTo>
                  <a:pt x="6908" y="94"/>
                </a:lnTo>
                <a:lnTo>
                  <a:pt x="6908" y="102"/>
                </a:lnTo>
                <a:lnTo>
                  <a:pt x="6908" y="114"/>
                </a:lnTo>
                <a:lnTo>
                  <a:pt x="6909" y="289"/>
                </a:lnTo>
                <a:lnTo>
                  <a:pt x="6909" y="381"/>
                </a:lnTo>
                <a:lnTo>
                  <a:pt x="6910" y="411"/>
                </a:lnTo>
                <a:lnTo>
                  <a:pt x="6910" y="417"/>
                </a:lnTo>
                <a:lnTo>
                  <a:pt x="6910" y="442"/>
                </a:lnTo>
                <a:lnTo>
                  <a:pt x="6910" y="469"/>
                </a:lnTo>
                <a:lnTo>
                  <a:pt x="6911" y="433"/>
                </a:lnTo>
                <a:lnTo>
                  <a:pt x="6911" y="445"/>
                </a:lnTo>
                <a:lnTo>
                  <a:pt x="6911" y="407"/>
                </a:lnTo>
                <a:lnTo>
                  <a:pt x="6912" y="380"/>
                </a:lnTo>
                <a:lnTo>
                  <a:pt x="6912" y="363"/>
                </a:lnTo>
                <a:lnTo>
                  <a:pt x="6912" y="345"/>
                </a:lnTo>
                <a:lnTo>
                  <a:pt x="6912" y="326"/>
                </a:lnTo>
                <a:lnTo>
                  <a:pt x="6913" y="307"/>
                </a:lnTo>
                <a:lnTo>
                  <a:pt x="6913" y="305"/>
                </a:lnTo>
                <a:lnTo>
                  <a:pt x="6914" y="252"/>
                </a:lnTo>
                <a:lnTo>
                  <a:pt x="6914" y="256"/>
                </a:lnTo>
                <a:lnTo>
                  <a:pt x="6914" y="236"/>
                </a:lnTo>
                <a:lnTo>
                  <a:pt x="6914" y="228"/>
                </a:lnTo>
                <a:lnTo>
                  <a:pt x="6915" y="230"/>
                </a:lnTo>
                <a:lnTo>
                  <a:pt x="6915" y="226"/>
                </a:lnTo>
                <a:lnTo>
                  <a:pt x="6915" y="192"/>
                </a:lnTo>
                <a:lnTo>
                  <a:pt x="6916" y="215"/>
                </a:lnTo>
                <a:lnTo>
                  <a:pt x="6916" y="201"/>
                </a:lnTo>
                <a:lnTo>
                  <a:pt x="6916" y="189"/>
                </a:lnTo>
                <a:lnTo>
                  <a:pt x="6916" y="205"/>
                </a:lnTo>
                <a:lnTo>
                  <a:pt x="6917" y="181"/>
                </a:lnTo>
                <a:lnTo>
                  <a:pt x="6917" y="210"/>
                </a:lnTo>
                <a:lnTo>
                  <a:pt x="6918" y="209"/>
                </a:lnTo>
                <a:lnTo>
                  <a:pt x="6918" y="212"/>
                </a:lnTo>
                <a:lnTo>
                  <a:pt x="6918" y="189"/>
                </a:lnTo>
                <a:lnTo>
                  <a:pt x="6918" y="197"/>
                </a:lnTo>
                <a:lnTo>
                  <a:pt x="6919" y="193"/>
                </a:lnTo>
                <a:lnTo>
                  <a:pt x="6919" y="186"/>
                </a:lnTo>
                <a:lnTo>
                  <a:pt x="6919" y="198"/>
                </a:lnTo>
                <a:lnTo>
                  <a:pt x="6920" y="178"/>
                </a:lnTo>
                <a:lnTo>
                  <a:pt x="6920" y="167"/>
                </a:lnTo>
                <a:lnTo>
                  <a:pt x="6920" y="190"/>
                </a:lnTo>
                <a:lnTo>
                  <a:pt x="6921" y="169"/>
                </a:lnTo>
                <a:lnTo>
                  <a:pt x="6921" y="169"/>
                </a:lnTo>
                <a:lnTo>
                  <a:pt x="6921" y="180"/>
                </a:lnTo>
                <a:lnTo>
                  <a:pt x="6922" y="152"/>
                </a:lnTo>
                <a:lnTo>
                  <a:pt x="6922" y="174"/>
                </a:lnTo>
                <a:lnTo>
                  <a:pt x="6922" y="185"/>
                </a:lnTo>
                <a:lnTo>
                  <a:pt x="6922" y="179"/>
                </a:lnTo>
                <a:lnTo>
                  <a:pt x="6923" y="187"/>
                </a:lnTo>
                <a:lnTo>
                  <a:pt x="6923" y="176"/>
                </a:lnTo>
                <a:lnTo>
                  <a:pt x="6923" y="147"/>
                </a:lnTo>
                <a:lnTo>
                  <a:pt x="6923" y="164"/>
                </a:lnTo>
                <a:lnTo>
                  <a:pt x="6924" y="173"/>
                </a:lnTo>
                <a:lnTo>
                  <a:pt x="6924" y="169"/>
                </a:lnTo>
                <a:lnTo>
                  <a:pt x="6925" y="205"/>
                </a:lnTo>
                <a:lnTo>
                  <a:pt x="6925" y="181"/>
                </a:lnTo>
                <a:lnTo>
                  <a:pt x="6925" y="260"/>
                </a:lnTo>
                <a:lnTo>
                  <a:pt x="6925" y="292"/>
                </a:lnTo>
                <a:lnTo>
                  <a:pt x="6926" y="293"/>
                </a:lnTo>
                <a:lnTo>
                  <a:pt x="6926" y="313"/>
                </a:lnTo>
                <a:lnTo>
                  <a:pt x="6926" y="308"/>
                </a:lnTo>
                <a:lnTo>
                  <a:pt x="6927" y="281"/>
                </a:lnTo>
                <a:lnTo>
                  <a:pt x="6927" y="276"/>
                </a:lnTo>
                <a:lnTo>
                  <a:pt x="6927" y="288"/>
                </a:lnTo>
                <a:lnTo>
                  <a:pt x="6927" y="270"/>
                </a:lnTo>
                <a:lnTo>
                  <a:pt x="6928" y="278"/>
                </a:lnTo>
                <a:lnTo>
                  <a:pt x="6928" y="286"/>
                </a:lnTo>
                <a:lnTo>
                  <a:pt x="6929" y="263"/>
                </a:lnTo>
                <a:lnTo>
                  <a:pt x="6929" y="262"/>
                </a:lnTo>
                <a:lnTo>
                  <a:pt x="6929" y="250"/>
                </a:lnTo>
                <a:lnTo>
                  <a:pt x="6929" y="240"/>
                </a:lnTo>
                <a:lnTo>
                  <a:pt x="6930" y="235"/>
                </a:lnTo>
                <a:lnTo>
                  <a:pt x="6930" y="246"/>
                </a:lnTo>
                <a:lnTo>
                  <a:pt x="6930" y="234"/>
                </a:lnTo>
                <a:lnTo>
                  <a:pt x="6931" y="244"/>
                </a:lnTo>
                <a:lnTo>
                  <a:pt x="6931" y="234"/>
                </a:lnTo>
                <a:lnTo>
                  <a:pt x="6931" y="235"/>
                </a:lnTo>
                <a:lnTo>
                  <a:pt x="6932" y="238"/>
                </a:lnTo>
                <a:lnTo>
                  <a:pt x="6932" y="238"/>
                </a:lnTo>
                <a:lnTo>
                  <a:pt x="6932" y="242"/>
                </a:lnTo>
                <a:lnTo>
                  <a:pt x="6933" y="227"/>
                </a:lnTo>
                <a:lnTo>
                  <a:pt x="6933" y="234"/>
                </a:lnTo>
                <a:lnTo>
                  <a:pt x="6933" y="258"/>
                </a:lnTo>
                <a:lnTo>
                  <a:pt x="6933" y="265"/>
                </a:lnTo>
                <a:lnTo>
                  <a:pt x="6934" y="262"/>
                </a:lnTo>
                <a:lnTo>
                  <a:pt x="6934" y="258"/>
                </a:lnTo>
                <a:lnTo>
                  <a:pt x="6934" y="274"/>
                </a:lnTo>
                <a:lnTo>
                  <a:pt x="6934" y="272"/>
                </a:lnTo>
                <a:lnTo>
                  <a:pt x="6935" y="266"/>
                </a:lnTo>
                <a:lnTo>
                  <a:pt x="6935" y="262"/>
                </a:lnTo>
                <a:lnTo>
                  <a:pt x="6936" y="265"/>
                </a:lnTo>
                <a:lnTo>
                  <a:pt x="6936" y="274"/>
                </a:lnTo>
                <a:lnTo>
                  <a:pt x="6936" y="264"/>
                </a:lnTo>
                <a:lnTo>
                  <a:pt x="6937" y="268"/>
                </a:lnTo>
                <a:lnTo>
                  <a:pt x="6937" y="257"/>
                </a:lnTo>
                <a:lnTo>
                  <a:pt x="6937" y="253"/>
                </a:lnTo>
                <a:lnTo>
                  <a:pt x="6937" y="254"/>
                </a:lnTo>
                <a:lnTo>
                  <a:pt x="6938" y="258"/>
                </a:lnTo>
                <a:lnTo>
                  <a:pt x="6938" y="256"/>
                </a:lnTo>
                <a:lnTo>
                  <a:pt x="6938" y="259"/>
                </a:lnTo>
                <a:lnTo>
                  <a:pt x="6938" y="249"/>
                </a:lnTo>
                <a:lnTo>
                  <a:pt x="6939" y="248"/>
                </a:lnTo>
                <a:lnTo>
                  <a:pt x="6939" y="247"/>
                </a:lnTo>
                <a:lnTo>
                  <a:pt x="6940" y="246"/>
                </a:lnTo>
                <a:lnTo>
                  <a:pt x="6940" y="242"/>
                </a:lnTo>
                <a:lnTo>
                  <a:pt x="6940" y="243"/>
                </a:lnTo>
                <a:lnTo>
                  <a:pt x="6940" y="237"/>
                </a:lnTo>
                <a:lnTo>
                  <a:pt x="6941" y="240"/>
                </a:lnTo>
                <a:lnTo>
                  <a:pt x="6941" y="226"/>
                </a:lnTo>
                <a:lnTo>
                  <a:pt x="6941" y="229"/>
                </a:lnTo>
                <a:lnTo>
                  <a:pt x="6942" y="251"/>
                </a:lnTo>
                <a:lnTo>
                  <a:pt x="6942" y="263"/>
                </a:lnTo>
                <a:lnTo>
                  <a:pt x="6942" y="270"/>
                </a:lnTo>
                <a:lnTo>
                  <a:pt x="6943" y="274"/>
                </a:lnTo>
                <a:lnTo>
                  <a:pt x="6943" y="278"/>
                </a:lnTo>
                <a:lnTo>
                  <a:pt x="6943" y="268"/>
                </a:lnTo>
                <a:lnTo>
                  <a:pt x="6944" y="273"/>
                </a:lnTo>
                <a:lnTo>
                  <a:pt x="6944" y="276"/>
                </a:lnTo>
                <a:lnTo>
                  <a:pt x="6944" y="284"/>
                </a:lnTo>
                <a:lnTo>
                  <a:pt x="6944" y="265"/>
                </a:lnTo>
                <a:lnTo>
                  <a:pt x="6945" y="266"/>
                </a:lnTo>
                <a:lnTo>
                  <a:pt x="6945" y="257"/>
                </a:lnTo>
                <a:lnTo>
                  <a:pt x="6945" y="261"/>
                </a:lnTo>
                <a:lnTo>
                  <a:pt x="6946" y="260"/>
                </a:lnTo>
                <a:lnTo>
                  <a:pt x="6946" y="262"/>
                </a:lnTo>
                <a:lnTo>
                  <a:pt x="6946" y="262"/>
                </a:lnTo>
                <a:lnTo>
                  <a:pt x="6947" y="260"/>
                </a:lnTo>
                <a:lnTo>
                  <a:pt x="6947" y="251"/>
                </a:lnTo>
                <a:lnTo>
                  <a:pt x="6947" y="243"/>
                </a:lnTo>
                <a:lnTo>
                  <a:pt x="6948" y="246"/>
                </a:lnTo>
                <a:lnTo>
                  <a:pt x="6948" y="247"/>
                </a:lnTo>
                <a:lnTo>
                  <a:pt x="6948" y="258"/>
                </a:lnTo>
                <a:lnTo>
                  <a:pt x="6948" y="246"/>
                </a:lnTo>
                <a:lnTo>
                  <a:pt x="6949" y="241"/>
                </a:lnTo>
                <a:lnTo>
                  <a:pt x="6949" y="252"/>
                </a:lnTo>
                <a:lnTo>
                  <a:pt x="6949" y="234"/>
                </a:lnTo>
                <a:lnTo>
                  <a:pt x="6949" y="237"/>
                </a:lnTo>
                <a:lnTo>
                  <a:pt x="6950" y="232"/>
                </a:lnTo>
                <a:lnTo>
                  <a:pt x="6950" y="250"/>
                </a:lnTo>
                <a:lnTo>
                  <a:pt x="6951" y="318"/>
                </a:lnTo>
                <a:lnTo>
                  <a:pt x="6951" y="275"/>
                </a:lnTo>
                <a:lnTo>
                  <a:pt x="6951" y="261"/>
                </a:lnTo>
                <a:lnTo>
                  <a:pt x="6951" y="227"/>
                </a:lnTo>
                <a:lnTo>
                  <a:pt x="6952" y="246"/>
                </a:lnTo>
                <a:lnTo>
                  <a:pt x="6952" y="253"/>
                </a:lnTo>
                <a:lnTo>
                  <a:pt x="6952" y="262"/>
                </a:lnTo>
                <a:lnTo>
                  <a:pt x="6953" y="255"/>
                </a:lnTo>
                <a:lnTo>
                  <a:pt x="6953" y="245"/>
                </a:lnTo>
                <a:lnTo>
                  <a:pt x="6953" y="252"/>
                </a:lnTo>
                <a:lnTo>
                  <a:pt x="6954" y="254"/>
                </a:lnTo>
                <a:lnTo>
                  <a:pt x="6954" y="257"/>
                </a:lnTo>
                <a:lnTo>
                  <a:pt x="6954" y="241"/>
                </a:lnTo>
                <a:lnTo>
                  <a:pt x="6955" y="244"/>
                </a:lnTo>
                <a:lnTo>
                  <a:pt x="6955" y="246"/>
                </a:lnTo>
                <a:lnTo>
                  <a:pt x="6955" y="237"/>
                </a:lnTo>
                <a:lnTo>
                  <a:pt x="6955" y="236"/>
                </a:lnTo>
                <a:lnTo>
                  <a:pt x="6956" y="255"/>
                </a:lnTo>
                <a:lnTo>
                  <a:pt x="6956" y="233"/>
                </a:lnTo>
                <a:lnTo>
                  <a:pt x="6956" y="244"/>
                </a:lnTo>
                <a:lnTo>
                  <a:pt x="6957" y="244"/>
                </a:lnTo>
                <a:lnTo>
                  <a:pt x="6957" y="231"/>
                </a:lnTo>
                <a:lnTo>
                  <a:pt x="6957" y="234"/>
                </a:lnTo>
                <a:lnTo>
                  <a:pt x="6958" y="232"/>
                </a:lnTo>
                <a:lnTo>
                  <a:pt x="6958" y="219"/>
                </a:lnTo>
                <a:lnTo>
                  <a:pt x="6958" y="230"/>
                </a:lnTo>
                <a:lnTo>
                  <a:pt x="6959" y="226"/>
                </a:lnTo>
                <a:lnTo>
                  <a:pt x="6959" y="224"/>
                </a:lnTo>
                <a:lnTo>
                  <a:pt x="6959" y="212"/>
                </a:lnTo>
                <a:lnTo>
                  <a:pt x="6959" y="227"/>
                </a:lnTo>
                <a:lnTo>
                  <a:pt x="6960" y="226"/>
                </a:lnTo>
                <a:lnTo>
                  <a:pt x="6960" y="205"/>
                </a:lnTo>
                <a:lnTo>
                  <a:pt x="6960" y="220"/>
                </a:lnTo>
                <a:lnTo>
                  <a:pt x="6961" y="203"/>
                </a:lnTo>
                <a:lnTo>
                  <a:pt x="6961" y="222"/>
                </a:lnTo>
                <a:lnTo>
                  <a:pt x="6961" y="219"/>
                </a:lnTo>
                <a:lnTo>
                  <a:pt x="6962" y="222"/>
                </a:lnTo>
                <a:lnTo>
                  <a:pt x="6962" y="200"/>
                </a:lnTo>
                <a:lnTo>
                  <a:pt x="6962" y="221"/>
                </a:lnTo>
                <a:lnTo>
                  <a:pt x="6963" y="200"/>
                </a:lnTo>
                <a:lnTo>
                  <a:pt x="6963" y="196"/>
                </a:lnTo>
                <a:lnTo>
                  <a:pt x="6963" y="205"/>
                </a:lnTo>
                <a:lnTo>
                  <a:pt x="6963" y="202"/>
                </a:lnTo>
                <a:lnTo>
                  <a:pt x="6964" y="206"/>
                </a:lnTo>
                <a:lnTo>
                  <a:pt x="6964" y="194"/>
                </a:lnTo>
                <a:lnTo>
                  <a:pt x="6965" y="200"/>
                </a:lnTo>
                <a:lnTo>
                  <a:pt x="6965" y="220"/>
                </a:lnTo>
                <a:lnTo>
                  <a:pt x="6965" y="209"/>
                </a:lnTo>
                <a:lnTo>
                  <a:pt x="6965" y="194"/>
                </a:lnTo>
                <a:lnTo>
                  <a:pt x="6966" y="201"/>
                </a:lnTo>
                <a:lnTo>
                  <a:pt x="6966" y="192"/>
                </a:lnTo>
                <a:lnTo>
                  <a:pt x="6966" y="206"/>
                </a:lnTo>
                <a:lnTo>
                  <a:pt x="6966" y="186"/>
                </a:lnTo>
                <a:lnTo>
                  <a:pt x="6967" y="199"/>
                </a:lnTo>
                <a:lnTo>
                  <a:pt x="6967" y="195"/>
                </a:lnTo>
                <a:lnTo>
                  <a:pt x="6967" y="202"/>
                </a:lnTo>
                <a:lnTo>
                  <a:pt x="6968" y="204"/>
                </a:lnTo>
                <a:lnTo>
                  <a:pt x="6968" y="188"/>
                </a:lnTo>
                <a:lnTo>
                  <a:pt x="6968" y="190"/>
                </a:lnTo>
                <a:lnTo>
                  <a:pt x="6969" y="196"/>
                </a:lnTo>
                <a:lnTo>
                  <a:pt x="6969" y="194"/>
                </a:lnTo>
                <a:lnTo>
                  <a:pt x="6969" y="196"/>
                </a:lnTo>
                <a:lnTo>
                  <a:pt x="6970" y="207"/>
                </a:lnTo>
                <a:lnTo>
                  <a:pt x="6970" y="211"/>
                </a:lnTo>
                <a:lnTo>
                  <a:pt x="6970" y="201"/>
                </a:lnTo>
                <a:lnTo>
                  <a:pt x="6970" y="214"/>
                </a:lnTo>
                <a:lnTo>
                  <a:pt x="6971" y="191"/>
                </a:lnTo>
                <a:lnTo>
                  <a:pt x="6971" y="204"/>
                </a:lnTo>
                <a:lnTo>
                  <a:pt x="6972" y="206"/>
                </a:lnTo>
                <a:lnTo>
                  <a:pt x="6972" y="221"/>
                </a:lnTo>
                <a:lnTo>
                  <a:pt x="6972" y="215"/>
                </a:lnTo>
                <a:lnTo>
                  <a:pt x="6972" y="214"/>
                </a:lnTo>
                <a:lnTo>
                  <a:pt x="6973" y="217"/>
                </a:lnTo>
                <a:lnTo>
                  <a:pt x="6973" y="211"/>
                </a:lnTo>
                <a:lnTo>
                  <a:pt x="6973" y="231"/>
                </a:lnTo>
                <a:lnTo>
                  <a:pt x="6974" y="214"/>
                </a:lnTo>
                <a:lnTo>
                  <a:pt x="6974" y="238"/>
                </a:lnTo>
                <a:lnTo>
                  <a:pt x="6974" y="222"/>
                </a:lnTo>
                <a:lnTo>
                  <a:pt x="6974" y="228"/>
                </a:lnTo>
                <a:lnTo>
                  <a:pt x="6975" y="224"/>
                </a:lnTo>
                <a:lnTo>
                  <a:pt x="6975" y="225"/>
                </a:lnTo>
                <a:lnTo>
                  <a:pt x="6976" y="217"/>
                </a:lnTo>
                <a:lnTo>
                  <a:pt x="6976" y="217"/>
                </a:lnTo>
                <a:lnTo>
                  <a:pt x="6976" y="222"/>
                </a:lnTo>
                <a:lnTo>
                  <a:pt x="6976" y="220"/>
                </a:lnTo>
                <a:lnTo>
                  <a:pt x="6977" y="216"/>
                </a:lnTo>
                <a:lnTo>
                  <a:pt x="6977" y="211"/>
                </a:lnTo>
                <a:lnTo>
                  <a:pt x="6977" y="227"/>
                </a:lnTo>
                <a:lnTo>
                  <a:pt x="6978" y="204"/>
                </a:lnTo>
                <a:lnTo>
                  <a:pt x="6978" y="222"/>
                </a:lnTo>
                <a:lnTo>
                  <a:pt x="6978" y="217"/>
                </a:lnTo>
                <a:lnTo>
                  <a:pt x="6978" y="225"/>
                </a:lnTo>
                <a:lnTo>
                  <a:pt x="6979" y="234"/>
                </a:lnTo>
                <a:lnTo>
                  <a:pt x="6979" y="229"/>
                </a:lnTo>
                <a:lnTo>
                  <a:pt x="6980" y="210"/>
                </a:lnTo>
                <a:lnTo>
                  <a:pt x="6980" y="230"/>
                </a:lnTo>
                <a:lnTo>
                  <a:pt x="6980" y="212"/>
                </a:lnTo>
                <a:lnTo>
                  <a:pt x="6980" y="222"/>
                </a:lnTo>
                <a:lnTo>
                  <a:pt x="6981" y="235"/>
                </a:lnTo>
                <a:lnTo>
                  <a:pt x="6981" y="228"/>
                </a:lnTo>
                <a:lnTo>
                  <a:pt x="6981" y="229"/>
                </a:lnTo>
                <a:lnTo>
                  <a:pt x="6981" y="231"/>
                </a:lnTo>
                <a:lnTo>
                  <a:pt x="6982" y="225"/>
                </a:lnTo>
                <a:lnTo>
                  <a:pt x="6982" y="222"/>
                </a:lnTo>
                <a:lnTo>
                  <a:pt x="6983" y="218"/>
                </a:lnTo>
                <a:lnTo>
                  <a:pt x="6983" y="219"/>
                </a:lnTo>
                <a:lnTo>
                  <a:pt x="6983" y="224"/>
                </a:lnTo>
                <a:lnTo>
                  <a:pt x="6983" y="229"/>
                </a:lnTo>
                <a:lnTo>
                  <a:pt x="6984" y="227"/>
                </a:lnTo>
                <a:lnTo>
                  <a:pt x="6984" y="213"/>
                </a:lnTo>
                <a:lnTo>
                  <a:pt x="6984" y="213"/>
                </a:lnTo>
                <a:lnTo>
                  <a:pt x="6985" y="220"/>
                </a:lnTo>
                <a:lnTo>
                  <a:pt x="6985" y="227"/>
                </a:lnTo>
                <a:lnTo>
                  <a:pt x="6985" y="233"/>
                </a:lnTo>
                <a:lnTo>
                  <a:pt x="6985" y="232"/>
                </a:lnTo>
                <a:lnTo>
                  <a:pt x="6986" y="215"/>
                </a:lnTo>
                <a:lnTo>
                  <a:pt x="6986" y="232"/>
                </a:lnTo>
                <a:lnTo>
                  <a:pt x="6987" y="225"/>
                </a:lnTo>
                <a:lnTo>
                  <a:pt x="6987" y="225"/>
                </a:lnTo>
                <a:lnTo>
                  <a:pt x="6987" y="225"/>
                </a:lnTo>
                <a:lnTo>
                  <a:pt x="6987" y="216"/>
                </a:lnTo>
                <a:lnTo>
                  <a:pt x="6988" y="223"/>
                </a:lnTo>
                <a:lnTo>
                  <a:pt x="6988" y="217"/>
                </a:lnTo>
                <a:lnTo>
                  <a:pt x="6988" y="227"/>
                </a:lnTo>
                <a:lnTo>
                  <a:pt x="6989" y="227"/>
                </a:lnTo>
                <a:lnTo>
                  <a:pt x="6989" y="236"/>
                </a:lnTo>
                <a:lnTo>
                  <a:pt x="6989" y="223"/>
                </a:lnTo>
                <a:lnTo>
                  <a:pt x="6989" y="205"/>
                </a:lnTo>
                <a:lnTo>
                  <a:pt x="6990" y="230"/>
                </a:lnTo>
                <a:lnTo>
                  <a:pt x="6990" y="219"/>
                </a:lnTo>
                <a:lnTo>
                  <a:pt x="6991" y="228"/>
                </a:lnTo>
                <a:lnTo>
                  <a:pt x="6991" y="219"/>
                </a:lnTo>
                <a:lnTo>
                  <a:pt x="6991" y="237"/>
                </a:lnTo>
                <a:lnTo>
                  <a:pt x="6991" y="229"/>
                </a:lnTo>
                <a:lnTo>
                  <a:pt x="6992" y="219"/>
                </a:lnTo>
                <a:lnTo>
                  <a:pt x="6992" y="223"/>
                </a:lnTo>
                <a:lnTo>
                  <a:pt x="6992" y="206"/>
                </a:lnTo>
                <a:lnTo>
                  <a:pt x="6992" y="223"/>
                </a:lnTo>
                <a:lnTo>
                  <a:pt x="6993" y="211"/>
                </a:lnTo>
                <a:lnTo>
                  <a:pt x="6993" y="243"/>
                </a:lnTo>
                <a:lnTo>
                  <a:pt x="6994" y="218"/>
                </a:lnTo>
                <a:lnTo>
                  <a:pt x="6994" y="221"/>
                </a:lnTo>
                <a:lnTo>
                  <a:pt x="6994" y="197"/>
                </a:lnTo>
                <a:lnTo>
                  <a:pt x="6994" y="221"/>
                </a:lnTo>
                <a:lnTo>
                  <a:pt x="6995" y="235"/>
                </a:lnTo>
                <a:lnTo>
                  <a:pt x="6995" y="225"/>
                </a:lnTo>
                <a:lnTo>
                  <a:pt x="6995" y="241"/>
                </a:lnTo>
                <a:lnTo>
                  <a:pt x="6996" y="212"/>
                </a:lnTo>
                <a:lnTo>
                  <a:pt x="6996" y="208"/>
                </a:lnTo>
                <a:lnTo>
                  <a:pt x="6996" y="216"/>
                </a:lnTo>
                <a:lnTo>
                  <a:pt x="6996" y="220"/>
                </a:lnTo>
                <a:lnTo>
                  <a:pt x="6997" y="220"/>
                </a:lnTo>
                <a:lnTo>
                  <a:pt x="6997" y="219"/>
                </a:lnTo>
                <a:lnTo>
                  <a:pt x="6998" y="208"/>
                </a:lnTo>
                <a:lnTo>
                  <a:pt x="6998" y="212"/>
                </a:lnTo>
                <a:lnTo>
                  <a:pt x="6998" y="210"/>
                </a:lnTo>
                <a:lnTo>
                  <a:pt x="6998" y="208"/>
                </a:lnTo>
                <a:lnTo>
                  <a:pt x="6999" y="200"/>
                </a:lnTo>
                <a:lnTo>
                  <a:pt x="6999" y="211"/>
                </a:lnTo>
                <a:lnTo>
                  <a:pt x="6999" y="211"/>
                </a:lnTo>
                <a:lnTo>
                  <a:pt x="7000" y="207"/>
                </a:lnTo>
                <a:lnTo>
                  <a:pt x="7000" y="226"/>
                </a:lnTo>
                <a:lnTo>
                  <a:pt x="7000" y="221"/>
                </a:lnTo>
                <a:lnTo>
                  <a:pt x="7000" y="214"/>
                </a:lnTo>
                <a:lnTo>
                  <a:pt x="7001" y="219"/>
                </a:lnTo>
                <a:lnTo>
                  <a:pt x="7001" y="223"/>
                </a:lnTo>
                <a:lnTo>
                  <a:pt x="7002" y="218"/>
                </a:lnTo>
                <a:lnTo>
                  <a:pt x="7002" y="217"/>
                </a:lnTo>
                <a:lnTo>
                  <a:pt x="7002" y="218"/>
                </a:lnTo>
                <a:lnTo>
                  <a:pt x="7002" y="207"/>
                </a:lnTo>
                <a:lnTo>
                  <a:pt x="7003" y="202"/>
                </a:lnTo>
                <a:lnTo>
                  <a:pt x="7003" y="215"/>
                </a:lnTo>
                <a:lnTo>
                  <a:pt x="7003" y="227"/>
                </a:lnTo>
                <a:lnTo>
                  <a:pt x="7004" y="208"/>
                </a:lnTo>
                <a:lnTo>
                  <a:pt x="7004" y="198"/>
                </a:lnTo>
                <a:lnTo>
                  <a:pt x="7004" y="186"/>
                </a:lnTo>
                <a:lnTo>
                  <a:pt x="7005" y="192"/>
                </a:lnTo>
                <a:lnTo>
                  <a:pt x="7005" y="210"/>
                </a:lnTo>
                <a:lnTo>
                  <a:pt x="7005" y="341"/>
                </a:lnTo>
                <a:lnTo>
                  <a:pt x="7006" y="419"/>
                </a:lnTo>
                <a:lnTo>
                  <a:pt x="7006" y="384"/>
                </a:lnTo>
                <a:lnTo>
                  <a:pt x="7006" y="440"/>
                </a:lnTo>
                <a:lnTo>
                  <a:pt x="7006" y="388"/>
                </a:lnTo>
                <a:lnTo>
                  <a:pt x="7007" y="366"/>
                </a:lnTo>
                <a:lnTo>
                  <a:pt x="7007" y="340"/>
                </a:lnTo>
                <a:lnTo>
                  <a:pt x="7007" y="351"/>
                </a:lnTo>
                <a:lnTo>
                  <a:pt x="7007" y="335"/>
                </a:lnTo>
                <a:lnTo>
                  <a:pt x="7008" y="321"/>
                </a:lnTo>
                <a:lnTo>
                  <a:pt x="7008" y="308"/>
                </a:lnTo>
                <a:lnTo>
                  <a:pt x="7009" y="292"/>
                </a:lnTo>
                <a:lnTo>
                  <a:pt x="7009" y="288"/>
                </a:lnTo>
                <a:lnTo>
                  <a:pt x="7009" y="280"/>
                </a:lnTo>
                <a:lnTo>
                  <a:pt x="7009" y="273"/>
                </a:lnTo>
                <a:lnTo>
                  <a:pt x="7010" y="274"/>
                </a:lnTo>
                <a:lnTo>
                  <a:pt x="7010" y="283"/>
                </a:lnTo>
                <a:lnTo>
                  <a:pt x="7010" y="253"/>
                </a:lnTo>
                <a:lnTo>
                  <a:pt x="7011" y="273"/>
                </a:lnTo>
                <a:lnTo>
                  <a:pt x="7011" y="261"/>
                </a:lnTo>
                <a:lnTo>
                  <a:pt x="7011" y="257"/>
                </a:lnTo>
                <a:lnTo>
                  <a:pt x="7011" y="254"/>
                </a:lnTo>
                <a:lnTo>
                  <a:pt x="7012" y="238"/>
                </a:lnTo>
                <a:lnTo>
                  <a:pt x="7012" y="230"/>
                </a:lnTo>
                <a:lnTo>
                  <a:pt x="7013" y="226"/>
                </a:lnTo>
                <a:lnTo>
                  <a:pt x="7013" y="225"/>
                </a:lnTo>
                <a:lnTo>
                  <a:pt x="7013" y="234"/>
                </a:lnTo>
                <a:lnTo>
                  <a:pt x="7013" y="220"/>
                </a:lnTo>
                <a:lnTo>
                  <a:pt x="7014" y="211"/>
                </a:lnTo>
                <a:lnTo>
                  <a:pt x="7014" y="223"/>
                </a:lnTo>
                <a:lnTo>
                  <a:pt x="7014" y="222"/>
                </a:lnTo>
                <a:lnTo>
                  <a:pt x="7015" y="216"/>
                </a:lnTo>
                <a:lnTo>
                  <a:pt x="7015" y="226"/>
                </a:lnTo>
                <a:lnTo>
                  <a:pt x="7015" y="204"/>
                </a:lnTo>
                <a:lnTo>
                  <a:pt x="7016" y="226"/>
                </a:lnTo>
                <a:lnTo>
                  <a:pt x="7016" y="206"/>
                </a:lnTo>
                <a:lnTo>
                  <a:pt x="7016" y="220"/>
                </a:lnTo>
                <a:lnTo>
                  <a:pt x="7017" y="203"/>
                </a:lnTo>
                <a:lnTo>
                  <a:pt x="7017" y="210"/>
                </a:lnTo>
                <a:lnTo>
                  <a:pt x="7017" y="198"/>
                </a:lnTo>
                <a:lnTo>
                  <a:pt x="7017" y="210"/>
                </a:lnTo>
                <a:lnTo>
                  <a:pt x="7018" y="203"/>
                </a:lnTo>
                <a:lnTo>
                  <a:pt x="7018" y="192"/>
                </a:lnTo>
                <a:lnTo>
                  <a:pt x="7018" y="207"/>
                </a:lnTo>
                <a:lnTo>
                  <a:pt x="7019" y="190"/>
                </a:lnTo>
                <a:lnTo>
                  <a:pt x="7019" y="197"/>
                </a:lnTo>
                <a:lnTo>
                  <a:pt x="7019" y="197"/>
                </a:lnTo>
                <a:lnTo>
                  <a:pt x="7020" y="213"/>
                </a:lnTo>
                <a:lnTo>
                  <a:pt x="7020" y="188"/>
                </a:lnTo>
                <a:lnTo>
                  <a:pt x="7020" y="210"/>
                </a:lnTo>
                <a:lnTo>
                  <a:pt x="7021" y="188"/>
                </a:lnTo>
                <a:lnTo>
                  <a:pt x="7021" y="194"/>
                </a:lnTo>
                <a:lnTo>
                  <a:pt x="7021" y="216"/>
                </a:lnTo>
                <a:lnTo>
                  <a:pt x="7021" y="195"/>
                </a:lnTo>
                <a:lnTo>
                  <a:pt x="7022" y="194"/>
                </a:lnTo>
                <a:lnTo>
                  <a:pt x="7022" y="175"/>
                </a:lnTo>
                <a:lnTo>
                  <a:pt x="7022" y="184"/>
                </a:lnTo>
                <a:lnTo>
                  <a:pt x="7022" y="171"/>
                </a:lnTo>
                <a:lnTo>
                  <a:pt x="7023" y="174"/>
                </a:lnTo>
                <a:lnTo>
                  <a:pt x="7023" y="165"/>
                </a:lnTo>
                <a:lnTo>
                  <a:pt x="7024" y="183"/>
                </a:lnTo>
                <a:lnTo>
                  <a:pt x="7024" y="170"/>
                </a:lnTo>
                <a:lnTo>
                  <a:pt x="7024" y="173"/>
                </a:lnTo>
                <a:lnTo>
                  <a:pt x="7024" y="187"/>
                </a:lnTo>
                <a:lnTo>
                  <a:pt x="7025" y="199"/>
                </a:lnTo>
                <a:lnTo>
                  <a:pt x="7025" y="192"/>
                </a:lnTo>
                <a:lnTo>
                  <a:pt x="7025" y="184"/>
                </a:lnTo>
                <a:lnTo>
                  <a:pt x="7026" y="194"/>
                </a:lnTo>
                <a:lnTo>
                  <a:pt x="7026" y="209"/>
                </a:lnTo>
                <a:lnTo>
                  <a:pt x="7026" y="198"/>
                </a:lnTo>
                <a:lnTo>
                  <a:pt x="7027" y="190"/>
                </a:lnTo>
                <a:lnTo>
                  <a:pt x="7027" y="213"/>
                </a:lnTo>
                <a:lnTo>
                  <a:pt x="7027" y="195"/>
                </a:lnTo>
                <a:lnTo>
                  <a:pt x="7028" y="190"/>
                </a:lnTo>
                <a:lnTo>
                  <a:pt x="7028" y="207"/>
                </a:lnTo>
                <a:lnTo>
                  <a:pt x="7028" y="202"/>
                </a:lnTo>
                <a:lnTo>
                  <a:pt x="7028" y="202"/>
                </a:lnTo>
                <a:lnTo>
                  <a:pt x="7029" y="167"/>
                </a:lnTo>
                <a:lnTo>
                  <a:pt x="7029" y="191"/>
                </a:lnTo>
                <a:lnTo>
                  <a:pt x="7029" y="203"/>
                </a:lnTo>
                <a:lnTo>
                  <a:pt x="7030" y="208"/>
                </a:lnTo>
                <a:lnTo>
                  <a:pt x="7030" y="214"/>
                </a:lnTo>
                <a:lnTo>
                  <a:pt x="7030" y="203"/>
                </a:lnTo>
                <a:lnTo>
                  <a:pt x="7031" y="192"/>
                </a:lnTo>
                <a:lnTo>
                  <a:pt x="7031" y="196"/>
                </a:lnTo>
                <a:lnTo>
                  <a:pt x="7031" y="219"/>
                </a:lnTo>
                <a:lnTo>
                  <a:pt x="7032" y="194"/>
                </a:lnTo>
                <a:lnTo>
                  <a:pt x="7032" y="201"/>
                </a:lnTo>
                <a:lnTo>
                  <a:pt x="7032" y="189"/>
                </a:lnTo>
                <a:lnTo>
                  <a:pt x="7032" y="214"/>
                </a:lnTo>
                <a:lnTo>
                  <a:pt x="7033" y="189"/>
                </a:lnTo>
                <a:lnTo>
                  <a:pt x="7033" y="191"/>
                </a:lnTo>
                <a:lnTo>
                  <a:pt x="7033" y="190"/>
                </a:lnTo>
                <a:lnTo>
                  <a:pt x="7033" y="186"/>
                </a:lnTo>
                <a:lnTo>
                  <a:pt x="7034" y="187"/>
                </a:lnTo>
                <a:lnTo>
                  <a:pt x="7034" y="190"/>
                </a:lnTo>
                <a:lnTo>
                  <a:pt x="7035" y="203"/>
                </a:lnTo>
                <a:lnTo>
                  <a:pt x="7035" y="195"/>
                </a:lnTo>
                <a:lnTo>
                  <a:pt x="7035" y="185"/>
                </a:lnTo>
                <a:lnTo>
                  <a:pt x="7035" y="198"/>
                </a:lnTo>
                <a:lnTo>
                  <a:pt x="7036" y="202"/>
                </a:lnTo>
                <a:lnTo>
                  <a:pt x="7036" y="196"/>
                </a:lnTo>
                <a:lnTo>
                  <a:pt x="7036" y="215"/>
                </a:lnTo>
                <a:lnTo>
                  <a:pt x="7037" y="230"/>
                </a:lnTo>
                <a:lnTo>
                  <a:pt x="7037" y="319"/>
                </a:lnTo>
                <a:lnTo>
                  <a:pt x="7038" y="400"/>
                </a:lnTo>
                <a:lnTo>
                  <a:pt x="7038" y="477"/>
                </a:lnTo>
                <a:lnTo>
                  <a:pt x="7038" y="463"/>
                </a:lnTo>
                <a:lnTo>
                  <a:pt x="7038" y="426"/>
                </a:lnTo>
                <a:lnTo>
                  <a:pt x="7039" y="417"/>
                </a:lnTo>
                <a:lnTo>
                  <a:pt x="7039" y="391"/>
                </a:lnTo>
                <a:lnTo>
                  <a:pt x="7039" y="364"/>
                </a:lnTo>
                <a:lnTo>
                  <a:pt x="7039" y="382"/>
                </a:lnTo>
                <a:lnTo>
                  <a:pt x="7040" y="356"/>
                </a:lnTo>
                <a:lnTo>
                  <a:pt x="7040" y="363"/>
                </a:lnTo>
                <a:lnTo>
                  <a:pt x="7040" y="354"/>
                </a:lnTo>
                <a:lnTo>
                  <a:pt x="7041" y="331"/>
                </a:lnTo>
                <a:lnTo>
                  <a:pt x="7041" y="351"/>
                </a:lnTo>
                <a:lnTo>
                  <a:pt x="7041" y="330"/>
                </a:lnTo>
                <a:lnTo>
                  <a:pt x="7042" y="316"/>
                </a:lnTo>
                <a:lnTo>
                  <a:pt x="7042" y="292"/>
                </a:lnTo>
                <a:lnTo>
                  <a:pt x="7042" y="277"/>
                </a:lnTo>
                <a:lnTo>
                  <a:pt x="7043" y="285"/>
                </a:lnTo>
                <a:lnTo>
                  <a:pt x="7043" y="285"/>
                </a:lnTo>
                <a:lnTo>
                  <a:pt x="7043" y="268"/>
                </a:lnTo>
                <a:lnTo>
                  <a:pt x="7043" y="274"/>
                </a:lnTo>
                <a:lnTo>
                  <a:pt x="7044" y="282"/>
                </a:lnTo>
                <a:lnTo>
                  <a:pt x="7044" y="296"/>
                </a:lnTo>
                <a:lnTo>
                  <a:pt x="7045" y="285"/>
                </a:lnTo>
                <a:lnTo>
                  <a:pt x="7045" y="285"/>
                </a:lnTo>
                <a:lnTo>
                  <a:pt x="7045" y="260"/>
                </a:lnTo>
                <a:lnTo>
                  <a:pt x="7045" y="257"/>
                </a:lnTo>
                <a:lnTo>
                  <a:pt x="7046" y="275"/>
                </a:lnTo>
                <a:lnTo>
                  <a:pt x="7046" y="286"/>
                </a:lnTo>
                <a:lnTo>
                  <a:pt x="7046" y="264"/>
                </a:lnTo>
                <a:lnTo>
                  <a:pt x="7047" y="285"/>
                </a:lnTo>
                <a:lnTo>
                  <a:pt x="7047" y="291"/>
                </a:lnTo>
                <a:lnTo>
                  <a:pt x="7047" y="277"/>
                </a:lnTo>
                <a:lnTo>
                  <a:pt x="7047" y="282"/>
                </a:lnTo>
                <a:lnTo>
                  <a:pt x="7048" y="275"/>
                </a:lnTo>
                <a:lnTo>
                  <a:pt x="7048" y="281"/>
                </a:lnTo>
                <a:lnTo>
                  <a:pt x="7049" y="262"/>
                </a:lnTo>
                <a:lnTo>
                  <a:pt x="7049" y="248"/>
                </a:lnTo>
                <a:lnTo>
                  <a:pt x="7049" y="245"/>
                </a:lnTo>
                <a:lnTo>
                  <a:pt x="7049" y="263"/>
                </a:lnTo>
                <a:lnTo>
                  <a:pt x="7050" y="241"/>
                </a:lnTo>
                <a:lnTo>
                  <a:pt x="7050" y="252"/>
                </a:lnTo>
                <a:lnTo>
                  <a:pt x="7050" y="238"/>
                </a:lnTo>
                <a:lnTo>
                  <a:pt x="7050" y="242"/>
                </a:lnTo>
                <a:lnTo>
                  <a:pt x="7051" y="236"/>
                </a:lnTo>
                <a:lnTo>
                  <a:pt x="7051" y="225"/>
                </a:lnTo>
                <a:lnTo>
                  <a:pt x="7051" y="228"/>
                </a:lnTo>
                <a:lnTo>
                  <a:pt x="7052" y="224"/>
                </a:lnTo>
                <a:lnTo>
                  <a:pt x="7052" y="230"/>
                </a:lnTo>
                <a:lnTo>
                  <a:pt x="7052" y="248"/>
                </a:lnTo>
                <a:lnTo>
                  <a:pt x="7053" y="220"/>
                </a:lnTo>
                <a:lnTo>
                  <a:pt x="7053" y="214"/>
                </a:lnTo>
                <a:lnTo>
                  <a:pt x="7053" y="225"/>
                </a:lnTo>
                <a:lnTo>
                  <a:pt x="7054" y="216"/>
                </a:lnTo>
                <a:lnTo>
                  <a:pt x="7054" y="236"/>
                </a:lnTo>
                <a:lnTo>
                  <a:pt x="7054" y="222"/>
                </a:lnTo>
                <a:lnTo>
                  <a:pt x="7054" y="218"/>
                </a:lnTo>
                <a:lnTo>
                  <a:pt x="7055" y="219"/>
                </a:lnTo>
                <a:lnTo>
                  <a:pt x="7055" y="209"/>
                </a:lnTo>
                <a:lnTo>
                  <a:pt x="7056" y="206"/>
                </a:lnTo>
                <a:lnTo>
                  <a:pt x="7056" y="204"/>
                </a:lnTo>
                <a:lnTo>
                  <a:pt x="7056" y="188"/>
                </a:lnTo>
                <a:lnTo>
                  <a:pt x="7056" y="177"/>
                </a:lnTo>
                <a:lnTo>
                  <a:pt x="7057" y="191"/>
                </a:lnTo>
                <a:lnTo>
                  <a:pt x="7057" y="177"/>
                </a:lnTo>
                <a:lnTo>
                  <a:pt x="7057" y="186"/>
                </a:lnTo>
                <a:lnTo>
                  <a:pt x="7058" y="183"/>
                </a:lnTo>
                <a:lnTo>
                  <a:pt x="7058" y="192"/>
                </a:lnTo>
                <a:lnTo>
                  <a:pt x="7058" y="177"/>
                </a:lnTo>
                <a:lnTo>
                  <a:pt x="7058" y="179"/>
                </a:lnTo>
                <a:lnTo>
                  <a:pt x="7059" y="181"/>
                </a:lnTo>
                <a:lnTo>
                  <a:pt x="7059" y="173"/>
                </a:lnTo>
                <a:lnTo>
                  <a:pt x="7060" y="167"/>
                </a:lnTo>
                <a:lnTo>
                  <a:pt x="7060" y="183"/>
                </a:lnTo>
                <a:lnTo>
                  <a:pt x="7060" y="175"/>
                </a:lnTo>
                <a:lnTo>
                  <a:pt x="7060" y="166"/>
                </a:lnTo>
                <a:lnTo>
                  <a:pt x="7061" y="168"/>
                </a:lnTo>
                <a:lnTo>
                  <a:pt x="7061" y="175"/>
                </a:lnTo>
                <a:lnTo>
                  <a:pt x="7061" y="169"/>
                </a:lnTo>
                <a:lnTo>
                  <a:pt x="7062" y="174"/>
                </a:lnTo>
                <a:lnTo>
                  <a:pt x="7062" y="157"/>
                </a:lnTo>
                <a:lnTo>
                  <a:pt x="7062" y="153"/>
                </a:lnTo>
                <a:lnTo>
                  <a:pt x="7062" y="159"/>
                </a:lnTo>
                <a:lnTo>
                  <a:pt x="7063" y="166"/>
                </a:lnTo>
                <a:lnTo>
                  <a:pt x="7063" y="171"/>
                </a:lnTo>
                <a:lnTo>
                  <a:pt x="7064" y="176"/>
                </a:lnTo>
                <a:lnTo>
                  <a:pt x="7064" y="162"/>
                </a:lnTo>
                <a:lnTo>
                  <a:pt x="7064" y="149"/>
                </a:lnTo>
                <a:lnTo>
                  <a:pt x="7064" y="151"/>
                </a:lnTo>
                <a:lnTo>
                  <a:pt x="7065" y="145"/>
                </a:lnTo>
                <a:lnTo>
                  <a:pt x="7065" y="154"/>
                </a:lnTo>
                <a:lnTo>
                  <a:pt x="7065" y="142"/>
                </a:lnTo>
                <a:lnTo>
                  <a:pt x="7065" y="151"/>
                </a:lnTo>
                <a:lnTo>
                  <a:pt x="7066" y="149"/>
                </a:lnTo>
                <a:lnTo>
                  <a:pt x="7066" y="161"/>
                </a:lnTo>
                <a:lnTo>
                  <a:pt x="7067" y="153"/>
                </a:lnTo>
                <a:lnTo>
                  <a:pt x="7067" y="156"/>
                </a:lnTo>
                <a:lnTo>
                  <a:pt x="7067" y="137"/>
                </a:lnTo>
                <a:lnTo>
                  <a:pt x="7067" y="170"/>
                </a:lnTo>
                <a:lnTo>
                  <a:pt x="7068" y="160"/>
                </a:lnTo>
                <a:lnTo>
                  <a:pt x="7068" y="165"/>
                </a:lnTo>
                <a:lnTo>
                  <a:pt x="7068" y="182"/>
                </a:lnTo>
                <a:lnTo>
                  <a:pt x="7069" y="168"/>
                </a:lnTo>
                <a:lnTo>
                  <a:pt x="7069" y="198"/>
                </a:lnTo>
                <a:lnTo>
                  <a:pt x="7069" y="168"/>
                </a:lnTo>
                <a:lnTo>
                  <a:pt x="7069" y="415"/>
                </a:lnTo>
                <a:lnTo>
                  <a:pt x="7070" y="446"/>
                </a:lnTo>
                <a:lnTo>
                  <a:pt x="7070" y="421"/>
                </a:lnTo>
                <a:lnTo>
                  <a:pt x="7071" y="393"/>
                </a:lnTo>
                <a:lnTo>
                  <a:pt x="7071" y="406"/>
                </a:lnTo>
                <a:lnTo>
                  <a:pt x="7071" y="386"/>
                </a:lnTo>
                <a:lnTo>
                  <a:pt x="7071" y="380"/>
                </a:lnTo>
                <a:lnTo>
                  <a:pt x="7072" y="370"/>
                </a:lnTo>
                <a:lnTo>
                  <a:pt x="7072" y="372"/>
                </a:lnTo>
                <a:lnTo>
                  <a:pt x="7072" y="360"/>
                </a:lnTo>
                <a:lnTo>
                  <a:pt x="7073" y="349"/>
                </a:lnTo>
                <a:lnTo>
                  <a:pt x="7073" y="326"/>
                </a:lnTo>
                <a:lnTo>
                  <a:pt x="7073" y="317"/>
                </a:lnTo>
                <a:lnTo>
                  <a:pt x="7073" y="312"/>
                </a:lnTo>
                <a:lnTo>
                  <a:pt x="7074" y="321"/>
                </a:lnTo>
                <a:lnTo>
                  <a:pt x="7074" y="310"/>
                </a:lnTo>
                <a:lnTo>
                  <a:pt x="7075" y="289"/>
                </a:lnTo>
                <a:lnTo>
                  <a:pt x="7075" y="292"/>
                </a:lnTo>
                <a:lnTo>
                  <a:pt x="7075" y="281"/>
                </a:lnTo>
                <a:lnTo>
                  <a:pt x="7075" y="292"/>
                </a:lnTo>
                <a:lnTo>
                  <a:pt x="7076" y="273"/>
                </a:lnTo>
                <a:lnTo>
                  <a:pt x="7076" y="278"/>
                </a:lnTo>
                <a:lnTo>
                  <a:pt x="7076" y="272"/>
                </a:lnTo>
                <a:lnTo>
                  <a:pt x="7076" y="280"/>
                </a:lnTo>
                <a:lnTo>
                  <a:pt x="7077" y="278"/>
                </a:lnTo>
                <a:lnTo>
                  <a:pt x="7077" y="284"/>
                </a:lnTo>
                <a:lnTo>
                  <a:pt x="7078" y="267"/>
                </a:lnTo>
                <a:lnTo>
                  <a:pt x="7078" y="272"/>
                </a:lnTo>
                <a:lnTo>
                  <a:pt x="7078" y="254"/>
                </a:lnTo>
                <a:lnTo>
                  <a:pt x="7079" y="263"/>
                </a:lnTo>
                <a:lnTo>
                  <a:pt x="7079" y="249"/>
                </a:lnTo>
                <a:lnTo>
                  <a:pt x="7079" y="250"/>
                </a:lnTo>
                <a:lnTo>
                  <a:pt x="7079" y="238"/>
                </a:lnTo>
                <a:lnTo>
                  <a:pt x="7080" y="260"/>
                </a:lnTo>
                <a:lnTo>
                  <a:pt x="7080" y="247"/>
                </a:lnTo>
                <a:lnTo>
                  <a:pt x="7080" y="252"/>
                </a:lnTo>
                <a:lnTo>
                  <a:pt x="7080" y="232"/>
                </a:lnTo>
                <a:lnTo>
                  <a:pt x="7081" y="246"/>
                </a:lnTo>
                <a:lnTo>
                  <a:pt x="7081" y="229"/>
                </a:lnTo>
                <a:lnTo>
                  <a:pt x="7082" y="216"/>
                </a:lnTo>
                <a:lnTo>
                  <a:pt x="7082" y="242"/>
                </a:lnTo>
                <a:lnTo>
                  <a:pt x="7082" y="228"/>
                </a:lnTo>
                <a:lnTo>
                  <a:pt x="7082" y="236"/>
                </a:lnTo>
                <a:lnTo>
                  <a:pt x="7083" y="215"/>
                </a:lnTo>
                <a:lnTo>
                  <a:pt x="7083" y="244"/>
                </a:lnTo>
                <a:lnTo>
                  <a:pt x="7083" y="225"/>
                </a:lnTo>
                <a:lnTo>
                  <a:pt x="7084" y="239"/>
                </a:lnTo>
                <a:lnTo>
                  <a:pt x="7084" y="226"/>
                </a:lnTo>
                <a:lnTo>
                  <a:pt x="7084" y="231"/>
                </a:lnTo>
                <a:lnTo>
                  <a:pt x="7084" y="220"/>
                </a:lnTo>
                <a:lnTo>
                  <a:pt x="7085" y="200"/>
                </a:lnTo>
                <a:lnTo>
                  <a:pt x="7085" y="228"/>
                </a:lnTo>
                <a:lnTo>
                  <a:pt x="7086" y="214"/>
                </a:lnTo>
                <a:lnTo>
                  <a:pt x="7086" y="218"/>
                </a:lnTo>
                <a:lnTo>
                  <a:pt x="7086" y="194"/>
                </a:lnTo>
                <a:lnTo>
                  <a:pt x="7086" y="185"/>
                </a:lnTo>
                <a:lnTo>
                  <a:pt x="7087" y="202"/>
                </a:lnTo>
                <a:lnTo>
                  <a:pt x="7087" y="209"/>
                </a:lnTo>
                <a:lnTo>
                  <a:pt x="7087" y="198"/>
                </a:lnTo>
                <a:lnTo>
                  <a:pt x="7088" y="196"/>
                </a:lnTo>
                <a:lnTo>
                  <a:pt x="7088" y="213"/>
                </a:lnTo>
                <a:lnTo>
                  <a:pt x="7088" y="210"/>
                </a:lnTo>
                <a:lnTo>
                  <a:pt x="7089" y="188"/>
                </a:lnTo>
                <a:lnTo>
                  <a:pt x="7089" y="180"/>
                </a:lnTo>
                <a:lnTo>
                  <a:pt x="7089" y="188"/>
                </a:lnTo>
                <a:lnTo>
                  <a:pt x="7090" y="186"/>
                </a:lnTo>
                <a:lnTo>
                  <a:pt x="7090" y="174"/>
                </a:lnTo>
                <a:lnTo>
                  <a:pt x="7090" y="175"/>
                </a:lnTo>
                <a:lnTo>
                  <a:pt x="7090" y="181"/>
                </a:lnTo>
                <a:lnTo>
                  <a:pt x="7091" y="183"/>
                </a:lnTo>
                <a:lnTo>
                  <a:pt x="7091" y="185"/>
                </a:lnTo>
                <a:lnTo>
                  <a:pt x="7091" y="178"/>
                </a:lnTo>
                <a:lnTo>
                  <a:pt x="7091" y="172"/>
                </a:lnTo>
                <a:lnTo>
                  <a:pt x="7092" y="186"/>
                </a:lnTo>
                <a:lnTo>
                  <a:pt x="7092" y="177"/>
                </a:lnTo>
                <a:lnTo>
                  <a:pt x="7093" y="198"/>
                </a:lnTo>
                <a:lnTo>
                  <a:pt x="7093" y="185"/>
                </a:lnTo>
                <a:lnTo>
                  <a:pt x="7093" y="191"/>
                </a:lnTo>
                <a:lnTo>
                  <a:pt x="7093" y="178"/>
                </a:lnTo>
                <a:lnTo>
                  <a:pt x="7094" y="182"/>
                </a:lnTo>
                <a:lnTo>
                  <a:pt x="7094" y="154"/>
                </a:lnTo>
                <a:lnTo>
                  <a:pt x="7094" y="171"/>
                </a:lnTo>
                <a:lnTo>
                  <a:pt x="7095" y="186"/>
                </a:lnTo>
                <a:lnTo>
                  <a:pt x="7095" y="180"/>
                </a:lnTo>
                <a:lnTo>
                  <a:pt x="7095" y="206"/>
                </a:lnTo>
                <a:lnTo>
                  <a:pt x="7095" y="171"/>
                </a:lnTo>
                <a:lnTo>
                  <a:pt x="7096" y="166"/>
                </a:lnTo>
                <a:lnTo>
                  <a:pt x="7096" y="166"/>
                </a:lnTo>
                <a:lnTo>
                  <a:pt x="7097" y="169"/>
                </a:lnTo>
                <a:lnTo>
                  <a:pt x="7097" y="145"/>
                </a:lnTo>
                <a:lnTo>
                  <a:pt x="7097" y="159"/>
                </a:lnTo>
                <a:lnTo>
                  <a:pt x="7097" y="170"/>
                </a:lnTo>
                <a:lnTo>
                  <a:pt x="7098" y="163"/>
                </a:lnTo>
                <a:lnTo>
                  <a:pt x="7098" y="161"/>
                </a:lnTo>
                <a:lnTo>
                  <a:pt x="7098" y="153"/>
                </a:lnTo>
                <a:lnTo>
                  <a:pt x="7099" y="175"/>
                </a:lnTo>
                <a:lnTo>
                  <a:pt x="7099" y="160"/>
                </a:lnTo>
                <a:lnTo>
                  <a:pt x="7099" y="174"/>
                </a:lnTo>
                <a:lnTo>
                  <a:pt x="7100" y="169"/>
                </a:lnTo>
                <a:lnTo>
                  <a:pt x="7100" y="169"/>
                </a:lnTo>
                <a:lnTo>
                  <a:pt x="7100" y="167"/>
                </a:lnTo>
                <a:lnTo>
                  <a:pt x="7101" y="164"/>
                </a:lnTo>
                <a:lnTo>
                  <a:pt x="7101" y="177"/>
                </a:lnTo>
                <a:lnTo>
                  <a:pt x="7101" y="196"/>
                </a:lnTo>
                <a:lnTo>
                  <a:pt x="7101" y="203"/>
                </a:lnTo>
                <a:lnTo>
                  <a:pt x="7102" y="381"/>
                </a:lnTo>
                <a:lnTo>
                  <a:pt x="7102" y="461"/>
                </a:lnTo>
                <a:lnTo>
                  <a:pt x="7102" y="459"/>
                </a:lnTo>
                <a:lnTo>
                  <a:pt x="7103" y="454"/>
                </a:lnTo>
                <a:lnTo>
                  <a:pt x="7103" y="421"/>
                </a:lnTo>
                <a:lnTo>
                  <a:pt x="7103" y="425"/>
                </a:lnTo>
                <a:lnTo>
                  <a:pt x="7104" y="413"/>
                </a:lnTo>
                <a:lnTo>
                  <a:pt x="7104" y="418"/>
                </a:lnTo>
                <a:lnTo>
                  <a:pt x="7104" y="421"/>
                </a:lnTo>
                <a:lnTo>
                  <a:pt x="7105" y="396"/>
                </a:lnTo>
                <a:lnTo>
                  <a:pt x="7105" y="385"/>
                </a:lnTo>
                <a:lnTo>
                  <a:pt x="7105" y="369"/>
                </a:lnTo>
                <a:lnTo>
                  <a:pt x="7105" y="383"/>
                </a:lnTo>
                <a:lnTo>
                  <a:pt x="7106" y="352"/>
                </a:lnTo>
                <a:lnTo>
                  <a:pt x="7106" y="359"/>
                </a:lnTo>
                <a:lnTo>
                  <a:pt x="7106" y="343"/>
                </a:lnTo>
                <a:lnTo>
                  <a:pt x="7106" y="330"/>
                </a:lnTo>
                <a:lnTo>
                  <a:pt x="7107" y="317"/>
                </a:lnTo>
                <a:lnTo>
                  <a:pt x="7107" y="295"/>
                </a:lnTo>
                <a:lnTo>
                  <a:pt x="7108" y="313"/>
                </a:lnTo>
                <a:lnTo>
                  <a:pt x="7108" y="304"/>
                </a:lnTo>
                <a:lnTo>
                  <a:pt x="7108" y="314"/>
                </a:lnTo>
                <a:lnTo>
                  <a:pt x="7108" y="299"/>
                </a:lnTo>
                <a:lnTo>
                  <a:pt x="7109" y="321"/>
                </a:lnTo>
                <a:lnTo>
                  <a:pt x="7109" y="307"/>
                </a:lnTo>
                <a:lnTo>
                  <a:pt x="7109" y="313"/>
                </a:lnTo>
                <a:lnTo>
                  <a:pt x="7110" y="296"/>
                </a:lnTo>
                <a:lnTo>
                  <a:pt x="7110" y="305"/>
                </a:lnTo>
                <a:lnTo>
                  <a:pt x="7110" y="299"/>
                </a:lnTo>
                <a:lnTo>
                  <a:pt x="7111" y="289"/>
                </a:lnTo>
                <a:lnTo>
                  <a:pt x="7111" y="291"/>
                </a:lnTo>
                <a:lnTo>
                  <a:pt x="7111" y="291"/>
                </a:lnTo>
                <a:lnTo>
                  <a:pt x="7112" y="293"/>
                </a:lnTo>
                <a:lnTo>
                  <a:pt x="7112" y="285"/>
                </a:lnTo>
                <a:lnTo>
                  <a:pt x="7112" y="288"/>
                </a:lnTo>
                <a:lnTo>
                  <a:pt x="7112" y="268"/>
                </a:lnTo>
                <a:lnTo>
                  <a:pt x="7113" y="284"/>
                </a:lnTo>
                <a:lnTo>
                  <a:pt x="7113" y="279"/>
                </a:lnTo>
                <a:lnTo>
                  <a:pt x="7113" y="268"/>
                </a:lnTo>
                <a:lnTo>
                  <a:pt x="7114" y="264"/>
                </a:lnTo>
                <a:lnTo>
                  <a:pt x="7114" y="258"/>
                </a:lnTo>
                <a:lnTo>
                  <a:pt x="7114" y="272"/>
                </a:lnTo>
                <a:lnTo>
                  <a:pt x="7115" y="262"/>
                </a:lnTo>
                <a:lnTo>
                  <a:pt x="7115" y="254"/>
                </a:lnTo>
                <a:lnTo>
                  <a:pt x="7115" y="263"/>
                </a:lnTo>
                <a:lnTo>
                  <a:pt x="7116" y="250"/>
                </a:lnTo>
                <a:lnTo>
                  <a:pt x="7116" y="241"/>
                </a:lnTo>
                <a:lnTo>
                  <a:pt x="7116" y="243"/>
                </a:lnTo>
                <a:lnTo>
                  <a:pt x="7116" y="259"/>
                </a:lnTo>
                <a:lnTo>
                  <a:pt x="7117" y="242"/>
                </a:lnTo>
                <a:lnTo>
                  <a:pt x="7117" y="233"/>
                </a:lnTo>
                <a:lnTo>
                  <a:pt x="7118" y="234"/>
                </a:lnTo>
                <a:lnTo>
                  <a:pt x="7118" y="220"/>
                </a:lnTo>
                <a:lnTo>
                  <a:pt x="7118" y="203"/>
                </a:lnTo>
                <a:lnTo>
                  <a:pt x="7118" y="208"/>
                </a:lnTo>
                <a:lnTo>
                  <a:pt x="7119" y="214"/>
                </a:lnTo>
                <a:lnTo>
                  <a:pt x="7119" y="223"/>
                </a:lnTo>
                <a:lnTo>
                  <a:pt x="7119" y="215"/>
                </a:lnTo>
                <a:lnTo>
                  <a:pt x="7120" y="205"/>
                </a:lnTo>
                <a:lnTo>
                  <a:pt x="7120" y="223"/>
                </a:lnTo>
                <a:lnTo>
                  <a:pt x="7120" y="237"/>
                </a:lnTo>
                <a:lnTo>
                  <a:pt x="7120" y="239"/>
                </a:lnTo>
                <a:lnTo>
                  <a:pt x="7121" y="202"/>
                </a:lnTo>
                <a:lnTo>
                  <a:pt x="7121" y="206"/>
                </a:lnTo>
                <a:lnTo>
                  <a:pt x="7122" y="187"/>
                </a:lnTo>
                <a:lnTo>
                  <a:pt x="7122" y="185"/>
                </a:lnTo>
                <a:lnTo>
                  <a:pt x="7122" y="195"/>
                </a:lnTo>
                <a:lnTo>
                  <a:pt x="7122" y="187"/>
                </a:lnTo>
                <a:lnTo>
                  <a:pt x="7123" y="171"/>
                </a:lnTo>
                <a:lnTo>
                  <a:pt x="7123" y="188"/>
                </a:lnTo>
                <a:lnTo>
                  <a:pt x="7123" y="201"/>
                </a:lnTo>
                <a:lnTo>
                  <a:pt x="7123" y="169"/>
                </a:lnTo>
                <a:lnTo>
                  <a:pt x="7124" y="181"/>
                </a:lnTo>
                <a:lnTo>
                  <a:pt x="7124" y="183"/>
                </a:lnTo>
                <a:lnTo>
                  <a:pt x="7124" y="189"/>
                </a:lnTo>
                <a:lnTo>
                  <a:pt x="7125" y="179"/>
                </a:lnTo>
                <a:lnTo>
                  <a:pt x="7125" y="182"/>
                </a:lnTo>
                <a:lnTo>
                  <a:pt x="7125" y="166"/>
                </a:lnTo>
                <a:lnTo>
                  <a:pt x="7126" y="168"/>
                </a:lnTo>
                <a:lnTo>
                  <a:pt x="7126" y="159"/>
                </a:lnTo>
                <a:lnTo>
                  <a:pt x="7126" y="185"/>
                </a:lnTo>
                <a:lnTo>
                  <a:pt x="7127" y="171"/>
                </a:lnTo>
                <a:lnTo>
                  <a:pt x="7127" y="174"/>
                </a:lnTo>
                <a:lnTo>
                  <a:pt x="7127" y="154"/>
                </a:lnTo>
                <a:lnTo>
                  <a:pt x="7127" y="154"/>
                </a:lnTo>
                <a:lnTo>
                  <a:pt x="7128" y="173"/>
                </a:lnTo>
                <a:lnTo>
                  <a:pt x="7128" y="155"/>
                </a:lnTo>
                <a:lnTo>
                  <a:pt x="7129" y="161"/>
                </a:lnTo>
                <a:lnTo>
                  <a:pt x="7129" y="163"/>
                </a:lnTo>
                <a:lnTo>
                  <a:pt x="7129" y="169"/>
                </a:lnTo>
                <a:lnTo>
                  <a:pt x="7129" y="173"/>
                </a:lnTo>
                <a:lnTo>
                  <a:pt x="7130" y="168"/>
                </a:lnTo>
                <a:lnTo>
                  <a:pt x="7130" y="188"/>
                </a:lnTo>
                <a:lnTo>
                  <a:pt x="7130" y="187"/>
                </a:lnTo>
                <a:lnTo>
                  <a:pt x="7131" y="186"/>
                </a:lnTo>
                <a:lnTo>
                  <a:pt x="7131" y="179"/>
                </a:lnTo>
                <a:lnTo>
                  <a:pt x="7131" y="183"/>
                </a:lnTo>
                <a:lnTo>
                  <a:pt x="7131" y="163"/>
                </a:lnTo>
                <a:lnTo>
                  <a:pt x="7132" y="169"/>
                </a:lnTo>
                <a:lnTo>
                  <a:pt x="7132" y="172"/>
                </a:lnTo>
                <a:lnTo>
                  <a:pt x="7133" y="161"/>
                </a:lnTo>
                <a:lnTo>
                  <a:pt x="7133" y="177"/>
                </a:lnTo>
                <a:lnTo>
                  <a:pt x="7133" y="160"/>
                </a:lnTo>
                <a:lnTo>
                  <a:pt x="7133" y="179"/>
                </a:lnTo>
                <a:lnTo>
                  <a:pt x="7134" y="375"/>
                </a:lnTo>
                <a:lnTo>
                  <a:pt x="7134" y="470"/>
                </a:lnTo>
                <a:lnTo>
                  <a:pt x="7134" y="452"/>
                </a:lnTo>
                <a:lnTo>
                  <a:pt x="7134" y="459"/>
                </a:lnTo>
                <a:lnTo>
                  <a:pt x="7135" y="470"/>
                </a:lnTo>
                <a:lnTo>
                  <a:pt x="7135" y="436"/>
                </a:lnTo>
                <a:lnTo>
                  <a:pt x="7135" y="415"/>
                </a:lnTo>
                <a:lnTo>
                  <a:pt x="7136" y="434"/>
                </a:lnTo>
                <a:lnTo>
                  <a:pt x="7136" y="434"/>
                </a:lnTo>
                <a:lnTo>
                  <a:pt x="7136" y="408"/>
                </a:lnTo>
                <a:lnTo>
                  <a:pt x="7137" y="404"/>
                </a:lnTo>
                <a:lnTo>
                  <a:pt x="7137" y="395"/>
                </a:lnTo>
                <a:lnTo>
                  <a:pt x="7137" y="385"/>
                </a:lnTo>
                <a:lnTo>
                  <a:pt x="7138" y="385"/>
                </a:lnTo>
                <a:lnTo>
                  <a:pt x="7138" y="390"/>
                </a:lnTo>
                <a:lnTo>
                  <a:pt x="7138" y="383"/>
                </a:lnTo>
                <a:lnTo>
                  <a:pt x="7138" y="366"/>
                </a:lnTo>
                <a:lnTo>
                  <a:pt x="7139" y="347"/>
                </a:lnTo>
                <a:lnTo>
                  <a:pt x="7139" y="352"/>
                </a:lnTo>
                <a:lnTo>
                  <a:pt x="7140" y="331"/>
                </a:lnTo>
                <a:lnTo>
                  <a:pt x="7140" y="321"/>
                </a:lnTo>
                <a:lnTo>
                  <a:pt x="7140" y="335"/>
                </a:lnTo>
                <a:lnTo>
                  <a:pt x="7140" y="315"/>
                </a:lnTo>
                <a:lnTo>
                  <a:pt x="7141" y="317"/>
                </a:lnTo>
                <a:lnTo>
                  <a:pt x="7141" y="313"/>
                </a:lnTo>
                <a:lnTo>
                  <a:pt x="7141" y="312"/>
                </a:lnTo>
                <a:lnTo>
                  <a:pt x="7142" y="315"/>
                </a:lnTo>
                <a:lnTo>
                  <a:pt x="7142" y="295"/>
                </a:lnTo>
                <a:lnTo>
                  <a:pt x="7142" y="309"/>
                </a:lnTo>
                <a:lnTo>
                  <a:pt x="7142" y="296"/>
                </a:lnTo>
                <a:lnTo>
                  <a:pt x="7143" y="304"/>
                </a:lnTo>
                <a:lnTo>
                  <a:pt x="7143" y="294"/>
                </a:lnTo>
                <a:lnTo>
                  <a:pt x="7144" y="318"/>
                </a:lnTo>
                <a:lnTo>
                  <a:pt x="7144" y="279"/>
                </a:lnTo>
                <a:lnTo>
                  <a:pt x="7144" y="289"/>
                </a:lnTo>
                <a:lnTo>
                  <a:pt x="7144" y="279"/>
                </a:lnTo>
                <a:lnTo>
                  <a:pt x="7145" y="285"/>
                </a:lnTo>
                <a:lnTo>
                  <a:pt x="7145" y="285"/>
                </a:lnTo>
                <a:lnTo>
                  <a:pt x="7145" y="290"/>
                </a:lnTo>
                <a:lnTo>
                  <a:pt x="7146" y="273"/>
                </a:lnTo>
                <a:lnTo>
                  <a:pt x="7146" y="268"/>
                </a:lnTo>
                <a:lnTo>
                  <a:pt x="7146" y="291"/>
                </a:lnTo>
                <a:lnTo>
                  <a:pt x="7146" y="270"/>
                </a:lnTo>
                <a:lnTo>
                  <a:pt x="7147" y="279"/>
                </a:lnTo>
                <a:lnTo>
                  <a:pt x="7147" y="272"/>
                </a:lnTo>
                <a:lnTo>
                  <a:pt x="7148" y="267"/>
                </a:lnTo>
                <a:lnTo>
                  <a:pt x="7148" y="250"/>
                </a:lnTo>
                <a:lnTo>
                  <a:pt x="7148" y="265"/>
                </a:lnTo>
                <a:lnTo>
                  <a:pt x="7148" y="271"/>
                </a:lnTo>
                <a:lnTo>
                  <a:pt x="7149" y="277"/>
                </a:lnTo>
                <a:lnTo>
                  <a:pt x="7149" y="279"/>
                </a:lnTo>
                <a:lnTo>
                  <a:pt x="7149" y="256"/>
                </a:lnTo>
                <a:lnTo>
                  <a:pt x="7149" y="239"/>
                </a:lnTo>
                <a:lnTo>
                  <a:pt x="7150" y="239"/>
                </a:lnTo>
                <a:lnTo>
                  <a:pt x="7150" y="250"/>
                </a:lnTo>
                <a:lnTo>
                  <a:pt x="7151" y="242"/>
                </a:lnTo>
                <a:lnTo>
                  <a:pt x="7151" y="257"/>
                </a:lnTo>
                <a:lnTo>
                  <a:pt x="7151" y="229"/>
                </a:lnTo>
                <a:lnTo>
                  <a:pt x="7151" y="229"/>
                </a:lnTo>
                <a:lnTo>
                  <a:pt x="7152" y="230"/>
                </a:lnTo>
                <a:lnTo>
                  <a:pt x="7152" y="236"/>
                </a:lnTo>
                <a:lnTo>
                  <a:pt x="7152" y="231"/>
                </a:lnTo>
                <a:lnTo>
                  <a:pt x="7153" y="253"/>
                </a:lnTo>
                <a:lnTo>
                  <a:pt x="7153" y="226"/>
                </a:lnTo>
                <a:lnTo>
                  <a:pt x="7153" y="226"/>
                </a:lnTo>
                <a:lnTo>
                  <a:pt x="7153" y="225"/>
                </a:lnTo>
                <a:lnTo>
                  <a:pt x="7154" y="222"/>
                </a:lnTo>
                <a:lnTo>
                  <a:pt x="7154" y="212"/>
                </a:lnTo>
                <a:lnTo>
                  <a:pt x="7155" y="218"/>
                </a:lnTo>
                <a:lnTo>
                  <a:pt x="7155" y="216"/>
                </a:lnTo>
                <a:lnTo>
                  <a:pt x="7155" y="226"/>
                </a:lnTo>
                <a:lnTo>
                  <a:pt x="7155" y="200"/>
                </a:lnTo>
                <a:lnTo>
                  <a:pt x="7156" y="200"/>
                </a:lnTo>
                <a:lnTo>
                  <a:pt x="7156" y="208"/>
                </a:lnTo>
                <a:lnTo>
                  <a:pt x="7156" y="214"/>
                </a:lnTo>
                <a:lnTo>
                  <a:pt x="7157" y="222"/>
                </a:lnTo>
                <a:lnTo>
                  <a:pt x="7157" y="213"/>
                </a:lnTo>
                <a:lnTo>
                  <a:pt x="7157" y="217"/>
                </a:lnTo>
                <a:lnTo>
                  <a:pt x="7157" y="219"/>
                </a:lnTo>
                <a:lnTo>
                  <a:pt x="7158" y="194"/>
                </a:lnTo>
                <a:lnTo>
                  <a:pt x="7158" y="187"/>
                </a:lnTo>
                <a:lnTo>
                  <a:pt x="7159" y="195"/>
                </a:lnTo>
                <a:lnTo>
                  <a:pt x="7159" y="181"/>
                </a:lnTo>
                <a:lnTo>
                  <a:pt x="7159" y="187"/>
                </a:lnTo>
                <a:lnTo>
                  <a:pt x="7159" y="160"/>
                </a:lnTo>
                <a:lnTo>
                  <a:pt x="7160" y="184"/>
                </a:lnTo>
                <a:lnTo>
                  <a:pt x="7160" y="176"/>
                </a:lnTo>
                <a:lnTo>
                  <a:pt x="7160" y="190"/>
                </a:lnTo>
                <a:lnTo>
                  <a:pt x="7161" y="192"/>
                </a:lnTo>
                <a:lnTo>
                  <a:pt x="7161" y="200"/>
                </a:lnTo>
                <a:lnTo>
                  <a:pt x="7161" y="188"/>
                </a:lnTo>
                <a:lnTo>
                  <a:pt x="7162" y="180"/>
                </a:lnTo>
                <a:lnTo>
                  <a:pt x="7162" y="184"/>
                </a:lnTo>
                <a:lnTo>
                  <a:pt x="7162" y="188"/>
                </a:lnTo>
                <a:lnTo>
                  <a:pt x="7163" y="198"/>
                </a:lnTo>
                <a:lnTo>
                  <a:pt x="7163" y="197"/>
                </a:lnTo>
                <a:lnTo>
                  <a:pt x="7163" y="205"/>
                </a:lnTo>
                <a:lnTo>
                  <a:pt x="7163" y="183"/>
                </a:lnTo>
                <a:lnTo>
                  <a:pt x="7164" y="186"/>
                </a:lnTo>
                <a:lnTo>
                  <a:pt x="7164" y="177"/>
                </a:lnTo>
                <a:lnTo>
                  <a:pt x="7164" y="188"/>
                </a:lnTo>
                <a:lnTo>
                  <a:pt x="7164" y="180"/>
                </a:lnTo>
                <a:lnTo>
                  <a:pt x="7165" y="181"/>
                </a:lnTo>
                <a:lnTo>
                  <a:pt x="7165" y="199"/>
                </a:lnTo>
                <a:lnTo>
                  <a:pt x="7166" y="222"/>
                </a:lnTo>
                <a:lnTo>
                  <a:pt x="7166" y="238"/>
                </a:lnTo>
                <a:lnTo>
                  <a:pt x="7166" y="450"/>
                </a:lnTo>
                <a:lnTo>
                  <a:pt x="7166" y="485"/>
                </a:lnTo>
                <a:lnTo>
                  <a:pt x="7167" y="452"/>
                </a:lnTo>
                <a:lnTo>
                  <a:pt x="7167" y="485"/>
                </a:lnTo>
                <a:lnTo>
                  <a:pt x="7167" y="456"/>
                </a:lnTo>
                <a:lnTo>
                  <a:pt x="7168" y="441"/>
                </a:lnTo>
                <a:lnTo>
                  <a:pt x="7168" y="439"/>
                </a:lnTo>
                <a:lnTo>
                  <a:pt x="7168" y="437"/>
                </a:lnTo>
                <a:lnTo>
                  <a:pt x="7168" y="452"/>
                </a:lnTo>
                <a:lnTo>
                  <a:pt x="7169" y="411"/>
                </a:lnTo>
                <a:lnTo>
                  <a:pt x="7169" y="431"/>
                </a:lnTo>
                <a:lnTo>
                  <a:pt x="7170" y="395"/>
                </a:lnTo>
                <a:lnTo>
                  <a:pt x="7170" y="404"/>
                </a:lnTo>
                <a:lnTo>
                  <a:pt x="7170" y="376"/>
                </a:lnTo>
                <a:lnTo>
                  <a:pt x="7170" y="390"/>
                </a:lnTo>
                <a:lnTo>
                  <a:pt x="7171" y="370"/>
                </a:lnTo>
                <a:lnTo>
                  <a:pt x="7171" y="351"/>
                </a:lnTo>
                <a:lnTo>
                  <a:pt x="7171" y="355"/>
                </a:lnTo>
                <a:lnTo>
                  <a:pt x="7172" y="327"/>
                </a:lnTo>
                <a:lnTo>
                  <a:pt x="7172" y="365"/>
                </a:lnTo>
                <a:lnTo>
                  <a:pt x="7172" y="352"/>
                </a:lnTo>
                <a:lnTo>
                  <a:pt x="7173" y="354"/>
                </a:lnTo>
                <a:lnTo>
                  <a:pt x="7173" y="347"/>
                </a:lnTo>
                <a:lnTo>
                  <a:pt x="7173" y="343"/>
                </a:lnTo>
                <a:lnTo>
                  <a:pt x="7174" y="327"/>
                </a:lnTo>
                <a:lnTo>
                  <a:pt x="7174" y="332"/>
                </a:lnTo>
                <a:lnTo>
                  <a:pt x="7174" y="331"/>
                </a:lnTo>
                <a:lnTo>
                  <a:pt x="7174" y="322"/>
                </a:lnTo>
                <a:lnTo>
                  <a:pt x="7175" y="322"/>
                </a:lnTo>
                <a:lnTo>
                  <a:pt x="7175" y="324"/>
                </a:lnTo>
                <a:lnTo>
                  <a:pt x="7175" y="342"/>
                </a:lnTo>
                <a:lnTo>
                  <a:pt x="7175" y="314"/>
                </a:lnTo>
                <a:lnTo>
                  <a:pt x="7176" y="332"/>
                </a:lnTo>
                <a:lnTo>
                  <a:pt x="7176" y="299"/>
                </a:lnTo>
                <a:lnTo>
                  <a:pt x="7177" y="324"/>
                </a:lnTo>
                <a:lnTo>
                  <a:pt x="7177" y="293"/>
                </a:lnTo>
                <a:lnTo>
                  <a:pt x="7177" y="335"/>
                </a:lnTo>
                <a:lnTo>
                  <a:pt x="7177" y="313"/>
                </a:lnTo>
                <a:lnTo>
                  <a:pt x="7178" y="313"/>
                </a:lnTo>
                <a:lnTo>
                  <a:pt x="7178" y="310"/>
                </a:lnTo>
                <a:lnTo>
                  <a:pt x="7178" y="311"/>
                </a:lnTo>
                <a:lnTo>
                  <a:pt x="7179" y="305"/>
                </a:lnTo>
                <a:lnTo>
                  <a:pt x="7179" y="290"/>
                </a:lnTo>
                <a:lnTo>
                  <a:pt x="7179" y="316"/>
                </a:lnTo>
                <a:lnTo>
                  <a:pt x="7179" y="278"/>
                </a:lnTo>
                <a:lnTo>
                  <a:pt x="7180" y="284"/>
                </a:lnTo>
                <a:lnTo>
                  <a:pt x="7180" y="276"/>
                </a:lnTo>
                <a:lnTo>
                  <a:pt x="7181" y="276"/>
                </a:lnTo>
                <a:lnTo>
                  <a:pt x="7181" y="279"/>
                </a:lnTo>
                <a:lnTo>
                  <a:pt x="7181" y="301"/>
                </a:lnTo>
                <a:lnTo>
                  <a:pt x="7181" y="293"/>
                </a:lnTo>
                <a:lnTo>
                  <a:pt x="7182" y="285"/>
                </a:lnTo>
                <a:lnTo>
                  <a:pt x="7182" y="265"/>
                </a:lnTo>
                <a:lnTo>
                  <a:pt x="7182" y="276"/>
                </a:lnTo>
                <a:lnTo>
                  <a:pt x="7183" y="301"/>
                </a:lnTo>
                <a:lnTo>
                  <a:pt x="7183" y="277"/>
                </a:lnTo>
                <a:lnTo>
                  <a:pt x="7183" y="289"/>
                </a:lnTo>
                <a:lnTo>
                  <a:pt x="7184" y="285"/>
                </a:lnTo>
                <a:lnTo>
                  <a:pt x="7184" y="268"/>
                </a:lnTo>
                <a:lnTo>
                  <a:pt x="7184" y="273"/>
                </a:lnTo>
                <a:lnTo>
                  <a:pt x="7185" y="260"/>
                </a:lnTo>
                <a:lnTo>
                  <a:pt x="7185" y="268"/>
                </a:lnTo>
                <a:lnTo>
                  <a:pt x="7185" y="247"/>
                </a:lnTo>
                <a:lnTo>
                  <a:pt x="7185" y="262"/>
                </a:lnTo>
                <a:lnTo>
                  <a:pt x="7186" y="256"/>
                </a:lnTo>
                <a:lnTo>
                  <a:pt x="7186" y="277"/>
                </a:lnTo>
                <a:lnTo>
                  <a:pt x="7186" y="244"/>
                </a:lnTo>
                <a:lnTo>
                  <a:pt x="7187" y="248"/>
                </a:lnTo>
                <a:lnTo>
                  <a:pt x="7187" y="246"/>
                </a:lnTo>
                <a:lnTo>
                  <a:pt x="7187" y="243"/>
                </a:lnTo>
                <a:lnTo>
                  <a:pt x="7188" y="273"/>
                </a:lnTo>
                <a:lnTo>
                  <a:pt x="7188" y="251"/>
                </a:lnTo>
                <a:lnTo>
                  <a:pt x="7188" y="259"/>
                </a:lnTo>
                <a:lnTo>
                  <a:pt x="7189" y="238"/>
                </a:lnTo>
                <a:lnTo>
                  <a:pt x="7189" y="245"/>
                </a:lnTo>
                <a:lnTo>
                  <a:pt x="7189" y="231"/>
                </a:lnTo>
                <a:lnTo>
                  <a:pt x="7189" y="256"/>
                </a:lnTo>
                <a:lnTo>
                  <a:pt x="7190" y="238"/>
                </a:lnTo>
                <a:lnTo>
                  <a:pt x="7190" y="236"/>
                </a:lnTo>
                <a:lnTo>
                  <a:pt x="7191" y="230"/>
                </a:lnTo>
                <a:lnTo>
                  <a:pt x="7191" y="247"/>
                </a:lnTo>
                <a:lnTo>
                  <a:pt x="7191" y="251"/>
                </a:lnTo>
                <a:lnTo>
                  <a:pt x="7191" y="244"/>
                </a:lnTo>
                <a:lnTo>
                  <a:pt x="7192" y="245"/>
                </a:lnTo>
                <a:lnTo>
                  <a:pt x="7192" y="227"/>
                </a:lnTo>
                <a:lnTo>
                  <a:pt x="7192" y="235"/>
                </a:lnTo>
                <a:lnTo>
                  <a:pt x="7192" y="211"/>
                </a:lnTo>
                <a:lnTo>
                  <a:pt x="7193" y="228"/>
                </a:lnTo>
                <a:lnTo>
                  <a:pt x="7193" y="200"/>
                </a:lnTo>
                <a:lnTo>
                  <a:pt x="7193" y="231"/>
                </a:lnTo>
                <a:lnTo>
                  <a:pt x="7194" y="221"/>
                </a:lnTo>
                <a:lnTo>
                  <a:pt x="7194" y="205"/>
                </a:lnTo>
                <a:lnTo>
                  <a:pt x="7194" y="236"/>
                </a:lnTo>
                <a:lnTo>
                  <a:pt x="7195" y="248"/>
                </a:lnTo>
                <a:lnTo>
                  <a:pt x="7195" y="254"/>
                </a:lnTo>
                <a:lnTo>
                  <a:pt x="7195" y="233"/>
                </a:lnTo>
                <a:lnTo>
                  <a:pt x="7196" y="250"/>
                </a:lnTo>
                <a:lnTo>
                  <a:pt x="7196" y="238"/>
                </a:lnTo>
                <a:lnTo>
                  <a:pt x="7196" y="256"/>
                </a:lnTo>
                <a:lnTo>
                  <a:pt x="7196" y="246"/>
                </a:lnTo>
                <a:lnTo>
                  <a:pt x="7197" y="263"/>
                </a:lnTo>
                <a:lnTo>
                  <a:pt x="7197" y="321"/>
                </a:lnTo>
                <a:lnTo>
                  <a:pt x="7197" y="367"/>
                </a:lnTo>
                <a:lnTo>
                  <a:pt x="7198" y="445"/>
                </a:lnTo>
                <a:lnTo>
                  <a:pt x="7198" y="455"/>
                </a:lnTo>
                <a:lnTo>
                  <a:pt x="7198" y="477"/>
                </a:lnTo>
                <a:lnTo>
                  <a:pt x="7199" y="451"/>
                </a:lnTo>
                <a:lnTo>
                  <a:pt x="7199" y="485"/>
                </a:lnTo>
                <a:lnTo>
                  <a:pt x="7199" y="488"/>
                </a:lnTo>
                <a:lnTo>
                  <a:pt x="7200" y="484"/>
                </a:lnTo>
                <a:lnTo>
                  <a:pt x="7200" y="484"/>
                </a:lnTo>
                <a:lnTo>
                  <a:pt x="7200" y="460"/>
                </a:lnTo>
                <a:lnTo>
                  <a:pt x="7200" y="449"/>
                </a:lnTo>
                <a:lnTo>
                  <a:pt x="7201" y="434"/>
                </a:lnTo>
                <a:lnTo>
                  <a:pt x="7201" y="473"/>
                </a:lnTo>
                <a:lnTo>
                  <a:pt x="7202" y="439"/>
                </a:lnTo>
                <a:lnTo>
                  <a:pt x="7202" y="428"/>
                </a:lnTo>
                <a:lnTo>
                  <a:pt x="7202" y="411"/>
                </a:lnTo>
                <a:lnTo>
                  <a:pt x="7202" y="418"/>
                </a:lnTo>
                <a:lnTo>
                  <a:pt x="7203" y="402"/>
                </a:lnTo>
                <a:lnTo>
                  <a:pt x="7203" y="398"/>
                </a:lnTo>
                <a:lnTo>
                  <a:pt x="7203" y="394"/>
                </a:lnTo>
                <a:lnTo>
                  <a:pt x="7204" y="397"/>
                </a:lnTo>
                <a:lnTo>
                  <a:pt x="7204" y="397"/>
                </a:lnTo>
                <a:lnTo>
                  <a:pt x="7204" y="377"/>
                </a:lnTo>
                <a:lnTo>
                  <a:pt x="7204" y="386"/>
                </a:lnTo>
                <a:lnTo>
                  <a:pt x="7205" y="380"/>
                </a:lnTo>
                <a:lnTo>
                  <a:pt x="7205" y="419"/>
                </a:lnTo>
                <a:lnTo>
                  <a:pt x="7206" y="400"/>
                </a:lnTo>
                <a:lnTo>
                  <a:pt x="7206" y="373"/>
                </a:lnTo>
                <a:lnTo>
                  <a:pt x="7206" y="377"/>
                </a:lnTo>
                <a:lnTo>
                  <a:pt x="7206" y="388"/>
                </a:lnTo>
                <a:lnTo>
                  <a:pt x="7207" y="387"/>
                </a:lnTo>
                <a:lnTo>
                  <a:pt x="7207" y="369"/>
                </a:lnTo>
                <a:lnTo>
                  <a:pt x="7207" y="376"/>
                </a:lnTo>
                <a:lnTo>
                  <a:pt x="7207" y="359"/>
                </a:lnTo>
                <a:lnTo>
                  <a:pt x="7208" y="391"/>
                </a:lnTo>
                <a:lnTo>
                  <a:pt x="7208" y="353"/>
                </a:lnTo>
                <a:lnTo>
                  <a:pt x="7208" y="363"/>
                </a:lnTo>
                <a:lnTo>
                  <a:pt x="7209" y="340"/>
                </a:lnTo>
                <a:lnTo>
                  <a:pt x="7209" y="355"/>
                </a:lnTo>
                <a:lnTo>
                  <a:pt x="7209" y="366"/>
                </a:lnTo>
                <a:lnTo>
                  <a:pt x="7210" y="372"/>
                </a:lnTo>
                <a:lnTo>
                  <a:pt x="7210" y="372"/>
                </a:lnTo>
                <a:lnTo>
                  <a:pt x="7210" y="366"/>
                </a:lnTo>
                <a:lnTo>
                  <a:pt x="7211" y="340"/>
                </a:lnTo>
                <a:lnTo>
                  <a:pt x="7211" y="323"/>
                </a:lnTo>
                <a:lnTo>
                  <a:pt x="7211" y="366"/>
                </a:lnTo>
                <a:lnTo>
                  <a:pt x="7211" y="358"/>
                </a:lnTo>
                <a:lnTo>
                  <a:pt x="7212" y="356"/>
                </a:lnTo>
                <a:lnTo>
                  <a:pt x="7212" y="327"/>
                </a:lnTo>
                <a:lnTo>
                  <a:pt x="7213" y="326"/>
                </a:lnTo>
                <a:lnTo>
                  <a:pt x="7213" y="320"/>
                </a:lnTo>
                <a:lnTo>
                  <a:pt x="7213" y="282"/>
                </a:lnTo>
                <a:lnTo>
                  <a:pt x="7213" y="328"/>
                </a:lnTo>
                <a:lnTo>
                  <a:pt x="7214" y="323"/>
                </a:lnTo>
                <a:lnTo>
                  <a:pt x="7214" y="328"/>
                </a:lnTo>
                <a:lnTo>
                  <a:pt x="7214" y="344"/>
                </a:lnTo>
                <a:lnTo>
                  <a:pt x="7215" y="322"/>
                </a:lnTo>
                <a:lnTo>
                  <a:pt x="7215" y="286"/>
                </a:lnTo>
                <a:lnTo>
                  <a:pt x="7215" y="323"/>
                </a:lnTo>
                <a:lnTo>
                  <a:pt x="7215" y="332"/>
                </a:lnTo>
                <a:lnTo>
                  <a:pt x="7216" y="321"/>
                </a:lnTo>
                <a:lnTo>
                  <a:pt x="7216" y="313"/>
                </a:lnTo>
                <a:lnTo>
                  <a:pt x="7217" y="324"/>
                </a:lnTo>
                <a:lnTo>
                  <a:pt x="7217" y="344"/>
                </a:lnTo>
                <a:lnTo>
                  <a:pt x="7217" y="310"/>
                </a:lnTo>
                <a:lnTo>
                  <a:pt x="7217" y="332"/>
                </a:lnTo>
                <a:lnTo>
                  <a:pt x="7218" y="291"/>
                </a:lnTo>
                <a:lnTo>
                  <a:pt x="7218" y="312"/>
                </a:lnTo>
                <a:lnTo>
                  <a:pt x="7218" y="293"/>
                </a:lnTo>
                <a:lnTo>
                  <a:pt x="7218" y="309"/>
                </a:lnTo>
                <a:lnTo>
                  <a:pt x="7219" y="284"/>
                </a:lnTo>
                <a:lnTo>
                  <a:pt x="7219" y="306"/>
                </a:lnTo>
                <a:lnTo>
                  <a:pt x="7219" y="324"/>
                </a:lnTo>
                <a:lnTo>
                  <a:pt x="7220" y="320"/>
                </a:lnTo>
                <a:lnTo>
                  <a:pt x="7220" y="304"/>
                </a:lnTo>
                <a:lnTo>
                  <a:pt x="7221" y="283"/>
                </a:lnTo>
                <a:lnTo>
                  <a:pt x="7221" y="300"/>
                </a:lnTo>
                <a:lnTo>
                  <a:pt x="7221" y="278"/>
                </a:lnTo>
                <a:lnTo>
                  <a:pt x="7221" y="294"/>
                </a:lnTo>
                <a:lnTo>
                  <a:pt x="7222" y="281"/>
                </a:lnTo>
                <a:lnTo>
                  <a:pt x="7222" y="296"/>
                </a:lnTo>
                <a:lnTo>
                  <a:pt x="7222" y="292"/>
                </a:lnTo>
                <a:lnTo>
                  <a:pt x="7222" y="293"/>
                </a:lnTo>
                <a:lnTo>
                  <a:pt x="7223" y="287"/>
                </a:lnTo>
                <a:lnTo>
                  <a:pt x="7223" y="256"/>
                </a:lnTo>
                <a:lnTo>
                  <a:pt x="7224" y="284"/>
                </a:lnTo>
                <a:lnTo>
                  <a:pt x="7224" y="285"/>
                </a:lnTo>
                <a:lnTo>
                  <a:pt x="7224" y="270"/>
                </a:lnTo>
                <a:lnTo>
                  <a:pt x="7224" y="275"/>
                </a:lnTo>
                <a:lnTo>
                  <a:pt x="7225" y="291"/>
                </a:lnTo>
                <a:lnTo>
                  <a:pt x="7225" y="300"/>
                </a:lnTo>
                <a:lnTo>
                  <a:pt x="7225" y="280"/>
                </a:lnTo>
                <a:lnTo>
                  <a:pt x="7226" y="284"/>
                </a:lnTo>
                <a:lnTo>
                  <a:pt x="7226" y="314"/>
                </a:lnTo>
                <a:lnTo>
                  <a:pt x="7226" y="308"/>
                </a:lnTo>
                <a:lnTo>
                  <a:pt x="7226" y="276"/>
                </a:lnTo>
                <a:lnTo>
                  <a:pt x="7227" y="280"/>
                </a:lnTo>
                <a:lnTo>
                  <a:pt x="7227" y="286"/>
                </a:lnTo>
                <a:lnTo>
                  <a:pt x="7228" y="279"/>
                </a:lnTo>
                <a:lnTo>
                  <a:pt x="7228" y="278"/>
                </a:lnTo>
                <a:lnTo>
                  <a:pt x="7228" y="304"/>
                </a:lnTo>
                <a:lnTo>
                  <a:pt x="7228" y="305"/>
                </a:lnTo>
                <a:lnTo>
                  <a:pt x="7229" y="297"/>
                </a:lnTo>
                <a:lnTo>
                  <a:pt x="7229" y="329"/>
                </a:lnTo>
                <a:lnTo>
                  <a:pt x="7229" y="472"/>
                </a:lnTo>
                <a:lnTo>
                  <a:pt x="7230" y="476"/>
                </a:lnTo>
                <a:lnTo>
                  <a:pt x="7230" y="473"/>
                </a:lnTo>
                <a:lnTo>
                  <a:pt x="7230" y="477"/>
                </a:lnTo>
                <a:lnTo>
                  <a:pt x="7230" y="519"/>
                </a:lnTo>
                <a:lnTo>
                  <a:pt x="7231" y="501"/>
                </a:lnTo>
                <a:lnTo>
                  <a:pt x="7231" y="533"/>
                </a:lnTo>
                <a:lnTo>
                  <a:pt x="7232" y="503"/>
                </a:lnTo>
                <a:lnTo>
                  <a:pt x="7232" y="510"/>
                </a:lnTo>
                <a:lnTo>
                  <a:pt x="7232" y="509"/>
                </a:lnTo>
                <a:lnTo>
                  <a:pt x="7232" y="516"/>
                </a:lnTo>
                <a:lnTo>
                  <a:pt x="7233" y="500"/>
                </a:lnTo>
                <a:lnTo>
                  <a:pt x="7233" y="490"/>
                </a:lnTo>
                <a:lnTo>
                  <a:pt x="7233" y="496"/>
                </a:lnTo>
                <a:lnTo>
                  <a:pt x="7233" y="503"/>
                </a:lnTo>
                <a:lnTo>
                  <a:pt x="7234" y="471"/>
                </a:lnTo>
                <a:lnTo>
                  <a:pt x="7234" y="480"/>
                </a:lnTo>
                <a:lnTo>
                  <a:pt x="7235" y="448"/>
                </a:lnTo>
                <a:lnTo>
                  <a:pt x="7235" y="455"/>
                </a:lnTo>
                <a:lnTo>
                  <a:pt x="7235" y="457"/>
                </a:lnTo>
                <a:lnTo>
                  <a:pt x="7235" y="450"/>
                </a:lnTo>
                <a:lnTo>
                  <a:pt x="7236" y="449"/>
                </a:lnTo>
                <a:lnTo>
                  <a:pt x="7236" y="454"/>
                </a:lnTo>
                <a:lnTo>
                  <a:pt x="7236" y="432"/>
                </a:lnTo>
                <a:lnTo>
                  <a:pt x="7237" y="439"/>
                </a:lnTo>
                <a:lnTo>
                  <a:pt x="7237" y="406"/>
                </a:lnTo>
                <a:lnTo>
                  <a:pt x="7237" y="411"/>
                </a:lnTo>
                <a:lnTo>
                  <a:pt x="7237" y="422"/>
                </a:lnTo>
                <a:lnTo>
                  <a:pt x="7238" y="426"/>
                </a:lnTo>
                <a:lnTo>
                  <a:pt x="7238" y="420"/>
                </a:lnTo>
                <a:lnTo>
                  <a:pt x="7239" y="427"/>
                </a:lnTo>
                <a:lnTo>
                  <a:pt x="7239" y="424"/>
                </a:lnTo>
                <a:lnTo>
                  <a:pt x="7239" y="414"/>
                </a:lnTo>
                <a:lnTo>
                  <a:pt x="7239" y="412"/>
                </a:lnTo>
                <a:lnTo>
                  <a:pt x="7240" y="410"/>
                </a:lnTo>
                <a:lnTo>
                  <a:pt x="7240" y="400"/>
                </a:lnTo>
                <a:lnTo>
                  <a:pt x="7240" y="418"/>
                </a:lnTo>
                <a:lnTo>
                  <a:pt x="7241" y="418"/>
                </a:lnTo>
                <a:lnTo>
                  <a:pt x="7241" y="415"/>
                </a:lnTo>
                <a:lnTo>
                  <a:pt x="7241" y="429"/>
                </a:lnTo>
                <a:lnTo>
                  <a:pt x="7241" y="433"/>
                </a:lnTo>
                <a:lnTo>
                  <a:pt x="7242" y="404"/>
                </a:lnTo>
                <a:lnTo>
                  <a:pt x="7242" y="393"/>
                </a:lnTo>
                <a:lnTo>
                  <a:pt x="7243" y="414"/>
                </a:lnTo>
                <a:lnTo>
                  <a:pt x="7243" y="416"/>
                </a:lnTo>
                <a:lnTo>
                  <a:pt x="7243" y="398"/>
                </a:lnTo>
                <a:lnTo>
                  <a:pt x="7243" y="398"/>
                </a:lnTo>
                <a:lnTo>
                  <a:pt x="7244" y="396"/>
                </a:lnTo>
                <a:lnTo>
                  <a:pt x="7244" y="404"/>
                </a:lnTo>
                <a:lnTo>
                  <a:pt x="7244" y="402"/>
                </a:lnTo>
                <a:lnTo>
                  <a:pt x="7245" y="390"/>
                </a:lnTo>
                <a:lnTo>
                  <a:pt x="7245" y="378"/>
                </a:lnTo>
                <a:lnTo>
                  <a:pt x="7245" y="374"/>
                </a:lnTo>
                <a:lnTo>
                  <a:pt x="7246" y="372"/>
                </a:lnTo>
                <a:lnTo>
                  <a:pt x="7246" y="351"/>
                </a:lnTo>
                <a:lnTo>
                  <a:pt x="7246" y="359"/>
                </a:lnTo>
                <a:lnTo>
                  <a:pt x="7247" y="338"/>
                </a:lnTo>
                <a:lnTo>
                  <a:pt x="7247" y="388"/>
                </a:lnTo>
                <a:lnTo>
                  <a:pt x="7247" y="362"/>
                </a:lnTo>
                <a:lnTo>
                  <a:pt x="7247" y="358"/>
                </a:lnTo>
                <a:lnTo>
                  <a:pt x="7248" y="295"/>
                </a:lnTo>
                <a:lnTo>
                  <a:pt x="7248" y="284"/>
                </a:lnTo>
                <a:lnTo>
                  <a:pt x="7248" y="318"/>
                </a:lnTo>
                <a:lnTo>
                  <a:pt x="7248" y="339"/>
                </a:lnTo>
                <a:lnTo>
                  <a:pt x="7249" y="355"/>
                </a:lnTo>
                <a:lnTo>
                  <a:pt x="7249" y="338"/>
                </a:lnTo>
                <a:lnTo>
                  <a:pt x="7250" y="346"/>
                </a:lnTo>
                <a:lnTo>
                  <a:pt x="7250" y="348"/>
                </a:lnTo>
                <a:lnTo>
                  <a:pt x="7250" y="357"/>
                </a:lnTo>
                <a:lnTo>
                  <a:pt x="7250" y="355"/>
                </a:lnTo>
                <a:lnTo>
                  <a:pt x="7251" y="349"/>
                </a:lnTo>
                <a:lnTo>
                  <a:pt x="7251" y="344"/>
                </a:lnTo>
                <a:lnTo>
                  <a:pt x="7251" y="331"/>
                </a:lnTo>
                <a:lnTo>
                  <a:pt x="7252" y="360"/>
                </a:lnTo>
                <a:lnTo>
                  <a:pt x="7252" y="353"/>
                </a:lnTo>
                <a:lnTo>
                  <a:pt x="7252" y="345"/>
                </a:lnTo>
                <a:lnTo>
                  <a:pt x="7252" y="352"/>
                </a:lnTo>
                <a:lnTo>
                  <a:pt x="7253" y="338"/>
                </a:lnTo>
                <a:lnTo>
                  <a:pt x="7253" y="343"/>
                </a:lnTo>
                <a:lnTo>
                  <a:pt x="7254" y="340"/>
                </a:lnTo>
                <a:lnTo>
                  <a:pt x="7254" y="333"/>
                </a:lnTo>
                <a:lnTo>
                  <a:pt x="7254" y="331"/>
                </a:lnTo>
                <a:lnTo>
                  <a:pt x="7254" y="326"/>
                </a:lnTo>
                <a:lnTo>
                  <a:pt x="7255" y="332"/>
                </a:lnTo>
                <a:lnTo>
                  <a:pt x="7255" y="320"/>
                </a:lnTo>
                <a:lnTo>
                  <a:pt x="7255" y="314"/>
                </a:lnTo>
                <a:lnTo>
                  <a:pt x="7256" y="303"/>
                </a:lnTo>
                <a:lnTo>
                  <a:pt x="7256" y="326"/>
                </a:lnTo>
                <a:lnTo>
                  <a:pt x="7256" y="319"/>
                </a:lnTo>
                <a:lnTo>
                  <a:pt x="7257" y="319"/>
                </a:lnTo>
                <a:lnTo>
                  <a:pt x="7257" y="324"/>
                </a:lnTo>
                <a:lnTo>
                  <a:pt x="7257" y="332"/>
                </a:lnTo>
                <a:lnTo>
                  <a:pt x="7258" y="318"/>
                </a:lnTo>
                <a:lnTo>
                  <a:pt x="7258" y="331"/>
                </a:lnTo>
                <a:lnTo>
                  <a:pt x="7258" y="329"/>
                </a:lnTo>
                <a:lnTo>
                  <a:pt x="7258" y="305"/>
                </a:lnTo>
                <a:lnTo>
                  <a:pt x="7259" y="314"/>
                </a:lnTo>
                <a:lnTo>
                  <a:pt x="7259" y="325"/>
                </a:lnTo>
                <a:lnTo>
                  <a:pt x="7259" y="314"/>
                </a:lnTo>
                <a:lnTo>
                  <a:pt x="7259" y="333"/>
                </a:lnTo>
                <a:lnTo>
                  <a:pt x="7260" y="321"/>
                </a:lnTo>
                <a:lnTo>
                  <a:pt x="7260" y="325"/>
                </a:lnTo>
                <a:lnTo>
                  <a:pt x="7261" y="316"/>
                </a:lnTo>
                <a:lnTo>
                  <a:pt x="7261" y="336"/>
                </a:lnTo>
                <a:lnTo>
                  <a:pt x="7261" y="351"/>
                </a:lnTo>
                <a:lnTo>
                  <a:pt x="7262" y="456"/>
                </a:lnTo>
                <a:lnTo>
                  <a:pt x="7262" y="520"/>
                </a:lnTo>
                <a:lnTo>
                  <a:pt x="7262" y="493"/>
                </a:lnTo>
                <a:lnTo>
                  <a:pt x="7262" y="494"/>
                </a:lnTo>
                <a:lnTo>
                  <a:pt x="7263" y="480"/>
                </a:lnTo>
                <a:lnTo>
                  <a:pt x="7263" y="483"/>
                </a:lnTo>
                <a:lnTo>
                  <a:pt x="7264" y="542"/>
                </a:lnTo>
                <a:lnTo>
                  <a:pt x="7264" y="559"/>
                </a:lnTo>
                <a:lnTo>
                  <a:pt x="7264" y="540"/>
                </a:lnTo>
                <a:lnTo>
                  <a:pt x="7264" y="526"/>
                </a:lnTo>
                <a:lnTo>
                  <a:pt x="7265" y="529"/>
                </a:lnTo>
                <a:lnTo>
                  <a:pt x="7265" y="531"/>
                </a:lnTo>
                <a:lnTo>
                  <a:pt x="7265" y="498"/>
                </a:lnTo>
                <a:lnTo>
                  <a:pt x="7265" y="529"/>
                </a:lnTo>
                <a:lnTo>
                  <a:pt x="7266" y="511"/>
                </a:lnTo>
                <a:lnTo>
                  <a:pt x="7266" y="491"/>
                </a:lnTo>
                <a:lnTo>
                  <a:pt x="7266" y="479"/>
                </a:lnTo>
                <a:lnTo>
                  <a:pt x="7267" y="467"/>
                </a:lnTo>
                <a:lnTo>
                  <a:pt x="7267" y="447"/>
                </a:lnTo>
                <a:lnTo>
                  <a:pt x="7267" y="458"/>
                </a:lnTo>
                <a:lnTo>
                  <a:pt x="7268" y="472"/>
                </a:lnTo>
                <a:lnTo>
                  <a:pt x="7268" y="459"/>
                </a:lnTo>
                <a:lnTo>
                  <a:pt x="7268" y="467"/>
                </a:lnTo>
                <a:lnTo>
                  <a:pt x="7269" y="446"/>
                </a:lnTo>
                <a:lnTo>
                  <a:pt x="7269" y="472"/>
                </a:lnTo>
                <a:lnTo>
                  <a:pt x="7269" y="466"/>
                </a:lnTo>
                <a:lnTo>
                  <a:pt x="7269" y="451"/>
                </a:lnTo>
                <a:lnTo>
                  <a:pt x="7270" y="445"/>
                </a:lnTo>
                <a:lnTo>
                  <a:pt x="7270" y="434"/>
                </a:lnTo>
                <a:lnTo>
                  <a:pt x="7270" y="438"/>
                </a:lnTo>
                <a:lnTo>
                  <a:pt x="7271" y="443"/>
                </a:lnTo>
                <a:lnTo>
                  <a:pt x="7271" y="459"/>
                </a:lnTo>
                <a:lnTo>
                  <a:pt x="7271" y="467"/>
                </a:lnTo>
                <a:lnTo>
                  <a:pt x="7272" y="440"/>
                </a:lnTo>
                <a:lnTo>
                  <a:pt x="7272" y="436"/>
                </a:lnTo>
                <a:lnTo>
                  <a:pt x="7272" y="412"/>
                </a:lnTo>
                <a:lnTo>
                  <a:pt x="7273" y="425"/>
                </a:lnTo>
                <a:lnTo>
                  <a:pt x="7273" y="422"/>
                </a:lnTo>
                <a:lnTo>
                  <a:pt x="7273" y="443"/>
                </a:lnTo>
                <a:lnTo>
                  <a:pt x="7273" y="433"/>
                </a:lnTo>
                <a:lnTo>
                  <a:pt x="7274" y="433"/>
                </a:lnTo>
                <a:lnTo>
                  <a:pt x="7274" y="429"/>
                </a:lnTo>
                <a:lnTo>
                  <a:pt x="7275" y="420"/>
                </a:lnTo>
                <a:lnTo>
                  <a:pt x="7275" y="422"/>
                </a:lnTo>
                <a:lnTo>
                  <a:pt x="7275" y="438"/>
                </a:lnTo>
                <a:lnTo>
                  <a:pt x="7275" y="430"/>
                </a:lnTo>
                <a:lnTo>
                  <a:pt x="7276" y="408"/>
                </a:lnTo>
                <a:lnTo>
                  <a:pt x="7276" y="383"/>
                </a:lnTo>
                <a:lnTo>
                  <a:pt x="7276" y="378"/>
                </a:lnTo>
                <a:lnTo>
                  <a:pt x="7276" y="380"/>
                </a:lnTo>
                <a:lnTo>
                  <a:pt x="7277" y="382"/>
                </a:lnTo>
                <a:lnTo>
                  <a:pt x="7277" y="394"/>
                </a:lnTo>
                <a:lnTo>
                  <a:pt x="7277" y="358"/>
                </a:lnTo>
                <a:lnTo>
                  <a:pt x="7278" y="380"/>
                </a:lnTo>
                <a:lnTo>
                  <a:pt x="7278" y="374"/>
                </a:lnTo>
                <a:lnTo>
                  <a:pt x="7278" y="389"/>
                </a:lnTo>
                <a:lnTo>
                  <a:pt x="7279" y="433"/>
                </a:lnTo>
                <a:lnTo>
                  <a:pt x="7279" y="395"/>
                </a:lnTo>
                <a:lnTo>
                  <a:pt x="7279" y="364"/>
                </a:lnTo>
                <a:lnTo>
                  <a:pt x="7280" y="340"/>
                </a:lnTo>
                <a:lnTo>
                  <a:pt x="7280" y="355"/>
                </a:lnTo>
                <a:lnTo>
                  <a:pt x="7280" y="366"/>
                </a:lnTo>
                <a:lnTo>
                  <a:pt x="7280" y="366"/>
                </a:lnTo>
                <a:lnTo>
                  <a:pt x="7281" y="367"/>
                </a:lnTo>
                <a:lnTo>
                  <a:pt x="7281" y="376"/>
                </a:lnTo>
                <a:lnTo>
                  <a:pt x="7281" y="371"/>
                </a:lnTo>
                <a:lnTo>
                  <a:pt x="7282" y="373"/>
                </a:lnTo>
                <a:lnTo>
                  <a:pt x="7282" y="351"/>
                </a:lnTo>
                <a:lnTo>
                  <a:pt x="7282" y="363"/>
                </a:lnTo>
                <a:lnTo>
                  <a:pt x="7283" y="363"/>
                </a:lnTo>
                <a:lnTo>
                  <a:pt x="7283" y="360"/>
                </a:lnTo>
                <a:lnTo>
                  <a:pt x="7283" y="360"/>
                </a:lnTo>
                <a:lnTo>
                  <a:pt x="7284" y="343"/>
                </a:lnTo>
                <a:lnTo>
                  <a:pt x="7284" y="326"/>
                </a:lnTo>
                <a:lnTo>
                  <a:pt x="7284" y="363"/>
                </a:lnTo>
                <a:lnTo>
                  <a:pt x="7284" y="364"/>
                </a:lnTo>
                <a:lnTo>
                  <a:pt x="7285" y="352"/>
                </a:lnTo>
                <a:lnTo>
                  <a:pt x="7285" y="347"/>
                </a:lnTo>
                <a:lnTo>
                  <a:pt x="7286" y="338"/>
                </a:lnTo>
                <a:lnTo>
                  <a:pt x="7286" y="339"/>
                </a:lnTo>
                <a:lnTo>
                  <a:pt x="7286" y="321"/>
                </a:lnTo>
                <a:lnTo>
                  <a:pt x="7286" y="314"/>
                </a:lnTo>
                <a:lnTo>
                  <a:pt x="7287" y="327"/>
                </a:lnTo>
                <a:lnTo>
                  <a:pt x="7287" y="342"/>
                </a:lnTo>
                <a:lnTo>
                  <a:pt x="7287" y="326"/>
                </a:lnTo>
                <a:lnTo>
                  <a:pt x="7288" y="305"/>
                </a:lnTo>
                <a:lnTo>
                  <a:pt x="7288" y="316"/>
                </a:lnTo>
                <a:lnTo>
                  <a:pt x="7288" y="307"/>
                </a:lnTo>
                <a:lnTo>
                  <a:pt x="7288" y="306"/>
                </a:lnTo>
                <a:lnTo>
                  <a:pt x="7289" y="321"/>
                </a:lnTo>
                <a:lnTo>
                  <a:pt x="7289" y="333"/>
                </a:lnTo>
                <a:lnTo>
                  <a:pt x="7290" y="319"/>
                </a:lnTo>
                <a:lnTo>
                  <a:pt x="7290" y="309"/>
                </a:lnTo>
                <a:lnTo>
                  <a:pt x="7290" y="311"/>
                </a:lnTo>
                <a:lnTo>
                  <a:pt x="7290" y="310"/>
                </a:lnTo>
                <a:lnTo>
                  <a:pt x="7291" y="320"/>
                </a:lnTo>
                <a:lnTo>
                  <a:pt x="7291" y="343"/>
                </a:lnTo>
                <a:lnTo>
                  <a:pt x="7291" y="292"/>
                </a:lnTo>
                <a:lnTo>
                  <a:pt x="7291" y="307"/>
                </a:lnTo>
                <a:lnTo>
                  <a:pt x="7292" y="317"/>
                </a:lnTo>
                <a:lnTo>
                  <a:pt x="7292" y="316"/>
                </a:lnTo>
                <a:lnTo>
                  <a:pt x="7292" y="330"/>
                </a:lnTo>
                <a:lnTo>
                  <a:pt x="7293" y="288"/>
                </a:lnTo>
                <a:lnTo>
                  <a:pt x="7293" y="316"/>
                </a:lnTo>
                <a:lnTo>
                  <a:pt x="7293" y="325"/>
                </a:lnTo>
                <a:lnTo>
                  <a:pt x="7294" y="517"/>
                </a:lnTo>
                <a:lnTo>
                  <a:pt x="7294" y="529"/>
                </a:lnTo>
                <a:lnTo>
                  <a:pt x="7294" y="504"/>
                </a:lnTo>
                <a:lnTo>
                  <a:pt x="7295" y="487"/>
                </a:lnTo>
                <a:lnTo>
                  <a:pt x="7295" y="507"/>
                </a:lnTo>
                <a:lnTo>
                  <a:pt x="7295" y="509"/>
                </a:lnTo>
                <a:lnTo>
                  <a:pt x="7295" y="530"/>
                </a:lnTo>
                <a:lnTo>
                  <a:pt x="7296" y="526"/>
                </a:lnTo>
                <a:lnTo>
                  <a:pt x="7296" y="538"/>
                </a:lnTo>
                <a:lnTo>
                  <a:pt x="7297" y="523"/>
                </a:lnTo>
                <a:lnTo>
                  <a:pt x="7297" y="511"/>
                </a:lnTo>
                <a:lnTo>
                  <a:pt x="7297" y="511"/>
                </a:lnTo>
                <a:lnTo>
                  <a:pt x="7297" y="533"/>
                </a:lnTo>
                <a:lnTo>
                  <a:pt x="7298" y="538"/>
                </a:lnTo>
                <a:lnTo>
                  <a:pt x="7298" y="525"/>
                </a:lnTo>
                <a:lnTo>
                  <a:pt x="7298" y="503"/>
                </a:lnTo>
                <a:lnTo>
                  <a:pt x="7299" y="486"/>
                </a:lnTo>
                <a:lnTo>
                  <a:pt x="7299" y="485"/>
                </a:lnTo>
                <a:lnTo>
                  <a:pt x="7299" y="496"/>
                </a:lnTo>
                <a:lnTo>
                  <a:pt x="7299" y="478"/>
                </a:lnTo>
                <a:lnTo>
                  <a:pt x="7300" y="474"/>
                </a:lnTo>
                <a:lnTo>
                  <a:pt x="7300" y="457"/>
                </a:lnTo>
                <a:lnTo>
                  <a:pt x="7301" y="458"/>
                </a:lnTo>
                <a:lnTo>
                  <a:pt x="7301" y="469"/>
                </a:lnTo>
                <a:lnTo>
                  <a:pt x="7301" y="449"/>
                </a:lnTo>
                <a:lnTo>
                  <a:pt x="7301" y="447"/>
                </a:lnTo>
                <a:lnTo>
                  <a:pt x="7302" y="437"/>
                </a:lnTo>
                <a:lnTo>
                  <a:pt x="7302" y="437"/>
                </a:lnTo>
                <a:lnTo>
                  <a:pt x="7302" y="436"/>
                </a:lnTo>
                <a:lnTo>
                  <a:pt x="7303" y="444"/>
                </a:lnTo>
                <a:lnTo>
                  <a:pt x="7303" y="412"/>
                </a:lnTo>
                <a:lnTo>
                  <a:pt x="7303" y="433"/>
                </a:lnTo>
                <a:lnTo>
                  <a:pt x="7303" y="437"/>
                </a:lnTo>
                <a:lnTo>
                  <a:pt x="7304" y="433"/>
                </a:lnTo>
                <a:lnTo>
                  <a:pt x="7304" y="431"/>
                </a:lnTo>
                <a:lnTo>
                  <a:pt x="7305" y="445"/>
                </a:lnTo>
                <a:lnTo>
                  <a:pt x="7305" y="401"/>
                </a:lnTo>
                <a:lnTo>
                  <a:pt x="7305" y="420"/>
                </a:lnTo>
                <a:lnTo>
                  <a:pt x="7305" y="417"/>
                </a:lnTo>
                <a:lnTo>
                  <a:pt x="7306" y="425"/>
                </a:lnTo>
                <a:lnTo>
                  <a:pt x="7306" y="441"/>
                </a:lnTo>
                <a:lnTo>
                  <a:pt x="7306" y="440"/>
                </a:lnTo>
                <a:lnTo>
                  <a:pt x="7306" y="439"/>
                </a:lnTo>
                <a:lnTo>
                  <a:pt x="7307" y="421"/>
                </a:lnTo>
                <a:lnTo>
                  <a:pt x="7307" y="422"/>
                </a:lnTo>
                <a:lnTo>
                  <a:pt x="7308" y="394"/>
                </a:lnTo>
                <a:lnTo>
                  <a:pt x="7308" y="398"/>
                </a:lnTo>
                <a:lnTo>
                  <a:pt x="7308" y="395"/>
                </a:lnTo>
                <a:lnTo>
                  <a:pt x="7308" y="402"/>
                </a:lnTo>
                <a:lnTo>
                  <a:pt x="7309" y="402"/>
                </a:lnTo>
                <a:lnTo>
                  <a:pt x="7309" y="395"/>
                </a:lnTo>
                <a:lnTo>
                  <a:pt x="7309" y="387"/>
                </a:lnTo>
                <a:lnTo>
                  <a:pt x="7310" y="403"/>
                </a:lnTo>
                <a:lnTo>
                  <a:pt x="7310" y="385"/>
                </a:lnTo>
                <a:lnTo>
                  <a:pt x="7310" y="378"/>
                </a:lnTo>
                <a:lnTo>
                  <a:pt x="7310" y="392"/>
                </a:lnTo>
                <a:lnTo>
                  <a:pt x="7311" y="375"/>
                </a:lnTo>
                <a:lnTo>
                  <a:pt x="7311" y="375"/>
                </a:lnTo>
                <a:lnTo>
                  <a:pt x="7312" y="381"/>
                </a:lnTo>
                <a:lnTo>
                  <a:pt x="7312" y="375"/>
                </a:lnTo>
                <a:lnTo>
                  <a:pt x="7312" y="358"/>
                </a:lnTo>
                <a:lnTo>
                  <a:pt x="7312" y="382"/>
                </a:lnTo>
                <a:lnTo>
                  <a:pt x="7313" y="370"/>
                </a:lnTo>
                <a:lnTo>
                  <a:pt x="7313" y="356"/>
                </a:lnTo>
                <a:lnTo>
                  <a:pt x="7313" y="380"/>
                </a:lnTo>
                <a:lnTo>
                  <a:pt x="7314" y="358"/>
                </a:lnTo>
                <a:lnTo>
                  <a:pt x="7314" y="351"/>
                </a:lnTo>
                <a:lnTo>
                  <a:pt x="7314" y="344"/>
                </a:lnTo>
                <a:lnTo>
                  <a:pt x="7314" y="367"/>
                </a:lnTo>
                <a:lnTo>
                  <a:pt x="7315" y="322"/>
                </a:lnTo>
                <a:lnTo>
                  <a:pt x="7315" y="363"/>
                </a:lnTo>
                <a:lnTo>
                  <a:pt x="7316" y="363"/>
                </a:lnTo>
                <a:lnTo>
                  <a:pt x="7316" y="370"/>
                </a:lnTo>
                <a:lnTo>
                  <a:pt x="7316" y="347"/>
                </a:lnTo>
                <a:lnTo>
                  <a:pt x="7316" y="344"/>
                </a:lnTo>
                <a:lnTo>
                  <a:pt x="7317" y="338"/>
                </a:lnTo>
                <a:lnTo>
                  <a:pt x="7317" y="341"/>
                </a:lnTo>
                <a:lnTo>
                  <a:pt x="7317" y="343"/>
                </a:lnTo>
                <a:lnTo>
                  <a:pt x="7317" y="340"/>
                </a:lnTo>
                <a:lnTo>
                  <a:pt x="7318" y="344"/>
                </a:lnTo>
                <a:lnTo>
                  <a:pt x="7318" y="332"/>
                </a:lnTo>
                <a:lnTo>
                  <a:pt x="7319" y="342"/>
                </a:lnTo>
                <a:lnTo>
                  <a:pt x="7319" y="352"/>
                </a:lnTo>
                <a:lnTo>
                  <a:pt x="7319" y="346"/>
                </a:lnTo>
                <a:lnTo>
                  <a:pt x="7319" y="342"/>
                </a:lnTo>
                <a:lnTo>
                  <a:pt x="7320" y="330"/>
                </a:lnTo>
                <a:lnTo>
                  <a:pt x="7320" y="335"/>
                </a:lnTo>
                <a:lnTo>
                  <a:pt x="7320" y="335"/>
                </a:lnTo>
                <a:lnTo>
                  <a:pt x="7321" y="334"/>
                </a:lnTo>
                <a:lnTo>
                  <a:pt x="7321" y="328"/>
                </a:lnTo>
                <a:lnTo>
                  <a:pt x="7321" y="334"/>
                </a:lnTo>
                <a:lnTo>
                  <a:pt x="7321" y="331"/>
                </a:lnTo>
                <a:lnTo>
                  <a:pt x="7322" y="317"/>
                </a:lnTo>
                <a:lnTo>
                  <a:pt x="7322" y="335"/>
                </a:lnTo>
                <a:lnTo>
                  <a:pt x="7323" y="308"/>
                </a:lnTo>
                <a:lnTo>
                  <a:pt x="7323" y="325"/>
                </a:lnTo>
                <a:lnTo>
                  <a:pt x="7323" y="313"/>
                </a:lnTo>
                <a:lnTo>
                  <a:pt x="7323" y="299"/>
                </a:lnTo>
                <a:lnTo>
                  <a:pt x="7324" y="310"/>
                </a:lnTo>
                <a:lnTo>
                  <a:pt x="7324" y="309"/>
                </a:lnTo>
                <a:lnTo>
                  <a:pt x="7324" y="296"/>
                </a:lnTo>
                <a:lnTo>
                  <a:pt x="7325" y="301"/>
                </a:lnTo>
                <a:lnTo>
                  <a:pt x="7325" y="313"/>
                </a:lnTo>
                <a:lnTo>
                  <a:pt x="7325" y="313"/>
                </a:lnTo>
                <a:lnTo>
                  <a:pt x="7325" y="314"/>
                </a:lnTo>
                <a:lnTo>
                  <a:pt x="7326" y="309"/>
                </a:lnTo>
                <a:lnTo>
                  <a:pt x="7326" y="336"/>
                </a:lnTo>
                <a:lnTo>
                  <a:pt x="7327" y="394"/>
                </a:lnTo>
                <a:lnTo>
                  <a:pt x="7327" y="453"/>
                </a:lnTo>
                <a:lnTo>
                  <a:pt x="7327" y="499"/>
                </a:lnTo>
                <a:lnTo>
                  <a:pt x="7327" y="500"/>
                </a:lnTo>
                <a:lnTo>
                  <a:pt x="7328" y="516"/>
                </a:lnTo>
                <a:lnTo>
                  <a:pt x="7328" y="511"/>
                </a:lnTo>
                <a:lnTo>
                  <a:pt x="7328" y="517"/>
                </a:lnTo>
                <a:lnTo>
                  <a:pt x="7329" y="513"/>
                </a:lnTo>
                <a:lnTo>
                  <a:pt x="7329" y="522"/>
                </a:lnTo>
                <a:lnTo>
                  <a:pt x="7329" y="521"/>
                </a:lnTo>
                <a:lnTo>
                  <a:pt x="7330" y="503"/>
                </a:lnTo>
                <a:lnTo>
                  <a:pt x="7330" y="499"/>
                </a:lnTo>
                <a:lnTo>
                  <a:pt x="7330" y="500"/>
                </a:lnTo>
                <a:lnTo>
                  <a:pt x="7331" y="496"/>
                </a:lnTo>
                <a:lnTo>
                  <a:pt x="7331" y="482"/>
                </a:lnTo>
                <a:lnTo>
                  <a:pt x="7331" y="470"/>
                </a:lnTo>
                <a:lnTo>
                  <a:pt x="7331" y="444"/>
                </a:lnTo>
                <a:lnTo>
                  <a:pt x="7332" y="458"/>
                </a:lnTo>
                <a:lnTo>
                  <a:pt x="7332" y="459"/>
                </a:lnTo>
                <a:lnTo>
                  <a:pt x="7332" y="456"/>
                </a:lnTo>
                <a:lnTo>
                  <a:pt x="7332" y="464"/>
                </a:lnTo>
                <a:lnTo>
                  <a:pt x="7333" y="450"/>
                </a:lnTo>
                <a:lnTo>
                  <a:pt x="7333" y="451"/>
                </a:lnTo>
                <a:lnTo>
                  <a:pt x="7334" y="433"/>
                </a:lnTo>
                <a:lnTo>
                  <a:pt x="7334" y="441"/>
                </a:lnTo>
                <a:lnTo>
                  <a:pt x="7334" y="426"/>
                </a:lnTo>
                <a:lnTo>
                  <a:pt x="7334" y="420"/>
                </a:lnTo>
                <a:lnTo>
                  <a:pt x="7335" y="427"/>
                </a:lnTo>
                <a:lnTo>
                  <a:pt x="7335" y="431"/>
                </a:lnTo>
                <a:lnTo>
                  <a:pt x="7335" y="450"/>
                </a:lnTo>
                <a:lnTo>
                  <a:pt x="7336" y="444"/>
                </a:lnTo>
                <a:lnTo>
                  <a:pt x="7336" y="443"/>
                </a:lnTo>
                <a:lnTo>
                  <a:pt x="7336" y="439"/>
                </a:lnTo>
                <a:lnTo>
                  <a:pt x="7337" y="389"/>
                </a:lnTo>
                <a:lnTo>
                  <a:pt x="7337" y="389"/>
                </a:lnTo>
                <a:lnTo>
                  <a:pt x="7337" y="396"/>
                </a:lnTo>
                <a:lnTo>
                  <a:pt x="7338" y="402"/>
                </a:lnTo>
                <a:lnTo>
                  <a:pt x="7338" y="412"/>
                </a:lnTo>
                <a:lnTo>
                  <a:pt x="7338" y="410"/>
                </a:lnTo>
                <a:lnTo>
                  <a:pt x="7338" y="422"/>
                </a:lnTo>
                <a:lnTo>
                  <a:pt x="7339" y="423"/>
                </a:lnTo>
                <a:lnTo>
                  <a:pt x="7339" y="418"/>
                </a:lnTo>
                <a:lnTo>
                  <a:pt x="7339" y="402"/>
                </a:lnTo>
                <a:lnTo>
                  <a:pt x="7340" y="403"/>
                </a:lnTo>
                <a:lnTo>
                  <a:pt x="7340" y="406"/>
                </a:lnTo>
                <a:lnTo>
                  <a:pt x="7340" y="392"/>
                </a:lnTo>
                <a:lnTo>
                  <a:pt x="7341" y="395"/>
                </a:lnTo>
                <a:lnTo>
                  <a:pt x="7341" y="396"/>
                </a:lnTo>
                <a:lnTo>
                  <a:pt x="7341" y="376"/>
                </a:lnTo>
                <a:lnTo>
                  <a:pt x="7342" y="376"/>
                </a:lnTo>
                <a:lnTo>
                  <a:pt x="7342" y="382"/>
                </a:lnTo>
                <a:lnTo>
                  <a:pt x="7342" y="415"/>
                </a:lnTo>
                <a:lnTo>
                  <a:pt x="7342" y="391"/>
                </a:lnTo>
                <a:lnTo>
                  <a:pt x="7343" y="388"/>
                </a:lnTo>
                <a:lnTo>
                  <a:pt x="7343" y="383"/>
                </a:lnTo>
                <a:lnTo>
                  <a:pt x="7343" y="375"/>
                </a:lnTo>
                <a:lnTo>
                  <a:pt x="7344" y="364"/>
                </a:lnTo>
                <a:lnTo>
                  <a:pt x="7344" y="392"/>
                </a:lnTo>
                <a:lnTo>
                  <a:pt x="7344" y="394"/>
                </a:lnTo>
                <a:lnTo>
                  <a:pt x="7345" y="388"/>
                </a:lnTo>
                <a:lnTo>
                  <a:pt x="7345" y="355"/>
                </a:lnTo>
                <a:lnTo>
                  <a:pt x="7345" y="336"/>
                </a:lnTo>
                <a:lnTo>
                  <a:pt x="7346" y="356"/>
                </a:lnTo>
                <a:lnTo>
                  <a:pt x="7346" y="343"/>
                </a:lnTo>
                <a:lnTo>
                  <a:pt x="7346" y="358"/>
                </a:lnTo>
                <a:lnTo>
                  <a:pt x="7346" y="352"/>
                </a:lnTo>
                <a:lnTo>
                  <a:pt x="7347" y="351"/>
                </a:lnTo>
                <a:lnTo>
                  <a:pt x="7347" y="349"/>
                </a:lnTo>
                <a:lnTo>
                  <a:pt x="7348" y="324"/>
                </a:lnTo>
                <a:lnTo>
                  <a:pt x="7348" y="332"/>
                </a:lnTo>
                <a:lnTo>
                  <a:pt x="7348" y="361"/>
                </a:lnTo>
                <a:lnTo>
                  <a:pt x="7348" y="360"/>
                </a:lnTo>
                <a:lnTo>
                  <a:pt x="7349" y="355"/>
                </a:lnTo>
                <a:lnTo>
                  <a:pt x="7349" y="335"/>
                </a:lnTo>
                <a:lnTo>
                  <a:pt x="7349" y="338"/>
                </a:lnTo>
                <a:lnTo>
                  <a:pt x="7349" y="311"/>
                </a:lnTo>
                <a:lnTo>
                  <a:pt x="7350" y="326"/>
                </a:lnTo>
                <a:lnTo>
                  <a:pt x="7350" y="339"/>
                </a:lnTo>
                <a:lnTo>
                  <a:pt x="7350" y="334"/>
                </a:lnTo>
                <a:lnTo>
                  <a:pt x="7351" y="328"/>
                </a:lnTo>
                <a:lnTo>
                  <a:pt x="7351" y="333"/>
                </a:lnTo>
                <a:lnTo>
                  <a:pt x="7351" y="341"/>
                </a:lnTo>
                <a:lnTo>
                  <a:pt x="7352" y="327"/>
                </a:lnTo>
                <a:lnTo>
                  <a:pt x="7352" y="320"/>
                </a:lnTo>
                <a:lnTo>
                  <a:pt x="7352" y="331"/>
                </a:lnTo>
                <a:lnTo>
                  <a:pt x="7353" y="351"/>
                </a:lnTo>
                <a:lnTo>
                  <a:pt x="7353" y="340"/>
                </a:lnTo>
                <a:lnTo>
                  <a:pt x="7353" y="327"/>
                </a:lnTo>
                <a:lnTo>
                  <a:pt x="7353" y="326"/>
                </a:lnTo>
                <a:lnTo>
                  <a:pt x="7354" y="313"/>
                </a:lnTo>
                <a:lnTo>
                  <a:pt x="7354" y="335"/>
                </a:lnTo>
                <a:lnTo>
                  <a:pt x="7354" y="325"/>
                </a:lnTo>
                <a:lnTo>
                  <a:pt x="7355" y="312"/>
                </a:lnTo>
                <a:lnTo>
                  <a:pt x="7355" y="312"/>
                </a:lnTo>
                <a:lnTo>
                  <a:pt x="7355" y="341"/>
                </a:lnTo>
                <a:lnTo>
                  <a:pt x="7356" y="340"/>
                </a:lnTo>
                <a:lnTo>
                  <a:pt x="7356" y="342"/>
                </a:lnTo>
                <a:lnTo>
                  <a:pt x="7356" y="332"/>
                </a:lnTo>
                <a:lnTo>
                  <a:pt x="7357" y="324"/>
                </a:lnTo>
                <a:lnTo>
                  <a:pt x="7357" y="326"/>
                </a:lnTo>
                <a:lnTo>
                  <a:pt x="7357" y="331"/>
                </a:lnTo>
                <a:lnTo>
                  <a:pt x="7357" y="331"/>
                </a:lnTo>
                <a:lnTo>
                  <a:pt x="7358" y="335"/>
                </a:lnTo>
                <a:lnTo>
                  <a:pt x="7358" y="339"/>
                </a:lnTo>
                <a:lnTo>
                  <a:pt x="7359" y="312"/>
                </a:lnTo>
                <a:lnTo>
                  <a:pt x="7359" y="489"/>
                </a:lnTo>
                <a:lnTo>
                  <a:pt x="7359" y="542"/>
                </a:lnTo>
                <a:lnTo>
                  <a:pt x="7359" y="505"/>
                </a:lnTo>
                <a:lnTo>
                  <a:pt x="7360" y="502"/>
                </a:lnTo>
                <a:lnTo>
                  <a:pt x="7360" y="499"/>
                </a:lnTo>
                <a:lnTo>
                  <a:pt x="7360" y="485"/>
                </a:lnTo>
                <a:lnTo>
                  <a:pt x="7360" y="520"/>
                </a:lnTo>
                <a:lnTo>
                  <a:pt x="7361" y="476"/>
                </a:lnTo>
                <a:lnTo>
                  <a:pt x="7361" y="524"/>
                </a:lnTo>
                <a:lnTo>
                  <a:pt x="7361" y="551"/>
                </a:lnTo>
                <a:lnTo>
                  <a:pt x="7362" y="533"/>
                </a:lnTo>
                <a:lnTo>
                  <a:pt x="7362" y="501"/>
                </a:lnTo>
                <a:lnTo>
                  <a:pt x="7362" y="510"/>
                </a:lnTo>
                <a:lnTo>
                  <a:pt x="7363" y="532"/>
                </a:lnTo>
                <a:lnTo>
                  <a:pt x="7363" y="498"/>
                </a:lnTo>
                <a:lnTo>
                  <a:pt x="7363" y="508"/>
                </a:lnTo>
                <a:lnTo>
                  <a:pt x="7364" y="485"/>
                </a:lnTo>
                <a:lnTo>
                  <a:pt x="7364" y="504"/>
                </a:lnTo>
                <a:lnTo>
                  <a:pt x="7364" y="473"/>
                </a:lnTo>
                <a:lnTo>
                  <a:pt x="7364" y="513"/>
                </a:lnTo>
                <a:lnTo>
                  <a:pt x="7365" y="505"/>
                </a:lnTo>
                <a:lnTo>
                  <a:pt x="7365" y="495"/>
                </a:lnTo>
                <a:lnTo>
                  <a:pt x="7365" y="486"/>
                </a:lnTo>
                <a:lnTo>
                  <a:pt x="7366" y="481"/>
                </a:lnTo>
                <a:lnTo>
                  <a:pt x="7366" y="482"/>
                </a:lnTo>
                <a:lnTo>
                  <a:pt x="7366" y="476"/>
                </a:lnTo>
                <a:lnTo>
                  <a:pt x="7367" y="479"/>
                </a:lnTo>
                <a:lnTo>
                  <a:pt x="7367" y="490"/>
                </a:lnTo>
                <a:lnTo>
                  <a:pt x="7367" y="465"/>
                </a:lnTo>
                <a:lnTo>
                  <a:pt x="7368" y="462"/>
                </a:lnTo>
                <a:lnTo>
                  <a:pt x="7368" y="455"/>
                </a:lnTo>
                <a:lnTo>
                  <a:pt x="7368" y="480"/>
                </a:lnTo>
                <a:lnTo>
                  <a:pt x="7368" y="478"/>
                </a:lnTo>
                <a:lnTo>
                  <a:pt x="7369" y="460"/>
                </a:lnTo>
                <a:lnTo>
                  <a:pt x="7369" y="455"/>
                </a:lnTo>
                <a:lnTo>
                  <a:pt x="7370" y="454"/>
                </a:lnTo>
                <a:lnTo>
                  <a:pt x="7370" y="451"/>
                </a:lnTo>
                <a:lnTo>
                  <a:pt x="7370" y="446"/>
                </a:lnTo>
                <a:lnTo>
                  <a:pt x="7370" y="450"/>
                </a:lnTo>
                <a:lnTo>
                  <a:pt x="7371" y="452"/>
                </a:lnTo>
                <a:lnTo>
                  <a:pt x="7371" y="447"/>
                </a:lnTo>
                <a:lnTo>
                  <a:pt x="7371" y="446"/>
                </a:lnTo>
                <a:lnTo>
                  <a:pt x="7372" y="450"/>
                </a:lnTo>
                <a:lnTo>
                  <a:pt x="7372" y="459"/>
                </a:lnTo>
                <a:lnTo>
                  <a:pt x="7372" y="447"/>
                </a:lnTo>
                <a:lnTo>
                  <a:pt x="7372" y="449"/>
                </a:lnTo>
                <a:lnTo>
                  <a:pt x="7373" y="435"/>
                </a:lnTo>
                <a:lnTo>
                  <a:pt x="7373" y="424"/>
                </a:lnTo>
                <a:lnTo>
                  <a:pt x="7374" y="429"/>
                </a:lnTo>
                <a:lnTo>
                  <a:pt x="7374" y="442"/>
                </a:lnTo>
                <a:lnTo>
                  <a:pt x="7374" y="424"/>
                </a:lnTo>
                <a:lnTo>
                  <a:pt x="7374" y="426"/>
                </a:lnTo>
                <a:lnTo>
                  <a:pt x="7375" y="416"/>
                </a:lnTo>
                <a:lnTo>
                  <a:pt x="7375" y="415"/>
                </a:lnTo>
                <a:lnTo>
                  <a:pt x="7375" y="398"/>
                </a:lnTo>
                <a:lnTo>
                  <a:pt x="7375" y="406"/>
                </a:lnTo>
                <a:lnTo>
                  <a:pt x="7376" y="392"/>
                </a:lnTo>
                <a:lnTo>
                  <a:pt x="7376" y="399"/>
                </a:lnTo>
                <a:lnTo>
                  <a:pt x="7376" y="376"/>
                </a:lnTo>
                <a:lnTo>
                  <a:pt x="7377" y="404"/>
                </a:lnTo>
                <a:lnTo>
                  <a:pt x="7377" y="402"/>
                </a:lnTo>
                <a:lnTo>
                  <a:pt x="7377" y="403"/>
                </a:lnTo>
                <a:lnTo>
                  <a:pt x="7378" y="387"/>
                </a:lnTo>
                <a:lnTo>
                  <a:pt x="7378" y="399"/>
                </a:lnTo>
                <a:lnTo>
                  <a:pt x="7378" y="362"/>
                </a:lnTo>
                <a:lnTo>
                  <a:pt x="7379" y="368"/>
                </a:lnTo>
                <a:lnTo>
                  <a:pt x="7379" y="357"/>
                </a:lnTo>
                <a:lnTo>
                  <a:pt x="7379" y="368"/>
                </a:lnTo>
                <a:lnTo>
                  <a:pt x="7379" y="368"/>
                </a:lnTo>
                <a:lnTo>
                  <a:pt x="7380" y="384"/>
                </a:lnTo>
                <a:lnTo>
                  <a:pt x="7380" y="386"/>
                </a:lnTo>
                <a:lnTo>
                  <a:pt x="7381" y="379"/>
                </a:lnTo>
                <a:lnTo>
                  <a:pt x="7381" y="382"/>
                </a:lnTo>
                <a:lnTo>
                  <a:pt x="7381" y="367"/>
                </a:lnTo>
                <a:lnTo>
                  <a:pt x="7381" y="351"/>
                </a:lnTo>
                <a:lnTo>
                  <a:pt x="7382" y="359"/>
                </a:lnTo>
                <a:lnTo>
                  <a:pt x="7382" y="350"/>
                </a:lnTo>
                <a:lnTo>
                  <a:pt x="7382" y="362"/>
                </a:lnTo>
                <a:lnTo>
                  <a:pt x="7383" y="364"/>
                </a:lnTo>
                <a:lnTo>
                  <a:pt x="7383" y="389"/>
                </a:lnTo>
                <a:lnTo>
                  <a:pt x="7383" y="359"/>
                </a:lnTo>
                <a:lnTo>
                  <a:pt x="7383" y="359"/>
                </a:lnTo>
                <a:lnTo>
                  <a:pt x="7384" y="349"/>
                </a:lnTo>
                <a:lnTo>
                  <a:pt x="7384" y="360"/>
                </a:lnTo>
                <a:lnTo>
                  <a:pt x="7385" y="355"/>
                </a:lnTo>
                <a:lnTo>
                  <a:pt x="7385" y="338"/>
                </a:lnTo>
                <a:lnTo>
                  <a:pt x="7385" y="343"/>
                </a:lnTo>
                <a:lnTo>
                  <a:pt x="7385" y="359"/>
                </a:lnTo>
                <a:lnTo>
                  <a:pt x="7386" y="339"/>
                </a:lnTo>
                <a:lnTo>
                  <a:pt x="7386" y="371"/>
                </a:lnTo>
                <a:lnTo>
                  <a:pt x="7386" y="364"/>
                </a:lnTo>
                <a:lnTo>
                  <a:pt x="7387" y="352"/>
                </a:lnTo>
                <a:lnTo>
                  <a:pt x="7387" y="348"/>
                </a:lnTo>
                <a:lnTo>
                  <a:pt x="7387" y="347"/>
                </a:lnTo>
                <a:lnTo>
                  <a:pt x="7387" y="327"/>
                </a:lnTo>
                <a:lnTo>
                  <a:pt x="7388" y="343"/>
                </a:lnTo>
                <a:lnTo>
                  <a:pt x="7388" y="344"/>
                </a:lnTo>
                <a:lnTo>
                  <a:pt x="7389" y="347"/>
                </a:lnTo>
                <a:lnTo>
                  <a:pt x="7389" y="355"/>
                </a:lnTo>
                <a:lnTo>
                  <a:pt x="7389" y="342"/>
                </a:lnTo>
                <a:lnTo>
                  <a:pt x="7389" y="343"/>
                </a:lnTo>
                <a:lnTo>
                  <a:pt x="7390" y="329"/>
                </a:lnTo>
                <a:lnTo>
                  <a:pt x="7390" y="322"/>
                </a:lnTo>
                <a:lnTo>
                  <a:pt x="7390" y="354"/>
                </a:lnTo>
                <a:lnTo>
                  <a:pt x="7390" y="328"/>
                </a:lnTo>
                <a:lnTo>
                  <a:pt x="7391" y="475"/>
                </a:lnTo>
                <a:lnTo>
                  <a:pt x="7391" y="477"/>
                </a:lnTo>
                <a:lnTo>
                  <a:pt x="7392" y="456"/>
                </a:lnTo>
                <a:lnTo>
                  <a:pt x="7392" y="504"/>
                </a:lnTo>
                <a:lnTo>
                  <a:pt x="7392" y="499"/>
                </a:lnTo>
                <a:lnTo>
                  <a:pt x="7392" y="518"/>
                </a:lnTo>
                <a:lnTo>
                  <a:pt x="7393" y="481"/>
                </a:lnTo>
                <a:lnTo>
                  <a:pt x="7393" y="454"/>
                </a:lnTo>
                <a:lnTo>
                  <a:pt x="7393" y="474"/>
                </a:lnTo>
                <a:lnTo>
                  <a:pt x="7394" y="506"/>
                </a:lnTo>
                <a:lnTo>
                  <a:pt x="7394" y="486"/>
                </a:lnTo>
                <a:lnTo>
                  <a:pt x="7394" y="479"/>
                </a:lnTo>
                <a:lnTo>
                  <a:pt x="7394" y="499"/>
                </a:lnTo>
                <a:lnTo>
                  <a:pt x="7395" y="464"/>
                </a:lnTo>
                <a:lnTo>
                  <a:pt x="7395" y="477"/>
                </a:lnTo>
                <a:lnTo>
                  <a:pt x="7396" y="470"/>
                </a:lnTo>
                <a:lnTo>
                  <a:pt x="7396" y="472"/>
                </a:lnTo>
                <a:lnTo>
                  <a:pt x="7396" y="457"/>
                </a:lnTo>
                <a:lnTo>
                  <a:pt x="7396" y="445"/>
                </a:lnTo>
                <a:lnTo>
                  <a:pt x="7397" y="441"/>
                </a:lnTo>
                <a:lnTo>
                  <a:pt x="7397" y="415"/>
                </a:lnTo>
                <a:lnTo>
                  <a:pt x="7397" y="416"/>
                </a:lnTo>
                <a:lnTo>
                  <a:pt x="7398" y="440"/>
                </a:lnTo>
                <a:lnTo>
                  <a:pt x="7398" y="441"/>
                </a:lnTo>
                <a:lnTo>
                  <a:pt x="7398" y="444"/>
                </a:lnTo>
                <a:lnTo>
                  <a:pt x="7398" y="430"/>
                </a:lnTo>
                <a:lnTo>
                  <a:pt x="7399" y="451"/>
                </a:lnTo>
                <a:lnTo>
                  <a:pt x="7399" y="441"/>
                </a:lnTo>
                <a:lnTo>
                  <a:pt x="7400" y="434"/>
                </a:lnTo>
                <a:lnTo>
                  <a:pt x="7400" y="420"/>
                </a:lnTo>
                <a:lnTo>
                  <a:pt x="7400" y="421"/>
                </a:lnTo>
                <a:lnTo>
                  <a:pt x="7400" y="419"/>
                </a:lnTo>
                <a:lnTo>
                  <a:pt x="7401" y="415"/>
                </a:lnTo>
                <a:lnTo>
                  <a:pt x="7401" y="434"/>
                </a:lnTo>
                <a:lnTo>
                  <a:pt x="7401" y="422"/>
                </a:lnTo>
                <a:lnTo>
                  <a:pt x="7401" y="422"/>
                </a:lnTo>
                <a:lnTo>
                  <a:pt x="7402" y="407"/>
                </a:lnTo>
                <a:lnTo>
                  <a:pt x="7402" y="401"/>
                </a:lnTo>
                <a:lnTo>
                  <a:pt x="7403" y="413"/>
                </a:lnTo>
                <a:lnTo>
                  <a:pt x="7403" y="408"/>
                </a:lnTo>
                <a:lnTo>
                  <a:pt x="7403" y="414"/>
                </a:lnTo>
                <a:lnTo>
                  <a:pt x="7403" y="422"/>
                </a:lnTo>
                <a:lnTo>
                  <a:pt x="7404" y="409"/>
                </a:lnTo>
                <a:lnTo>
                  <a:pt x="7404" y="390"/>
                </a:lnTo>
                <a:lnTo>
                  <a:pt x="7404" y="404"/>
                </a:lnTo>
                <a:lnTo>
                  <a:pt x="7405" y="389"/>
                </a:lnTo>
                <a:lnTo>
                  <a:pt x="7405" y="392"/>
                </a:lnTo>
                <a:lnTo>
                  <a:pt x="7405" y="421"/>
                </a:lnTo>
                <a:lnTo>
                  <a:pt x="7405" y="404"/>
                </a:lnTo>
                <a:lnTo>
                  <a:pt x="7406" y="398"/>
                </a:lnTo>
                <a:lnTo>
                  <a:pt x="7406" y="400"/>
                </a:lnTo>
                <a:lnTo>
                  <a:pt x="7407" y="382"/>
                </a:lnTo>
                <a:lnTo>
                  <a:pt x="7407" y="379"/>
                </a:lnTo>
                <a:lnTo>
                  <a:pt x="7407" y="374"/>
                </a:lnTo>
                <a:lnTo>
                  <a:pt x="7407" y="389"/>
                </a:lnTo>
                <a:lnTo>
                  <a:pt x="7408" y="370"/>
                </a:lnTo>
                <a:lnTo>
                  <a:pt x="7408" y="375"/>
                </a:lnTo>
                <a:lnTo>
                  <a:pt x="7408" y="350"/>
                </a:lnTo>
                <a:lnTo>
                  <a:pt x="7409" y="358"/>
                </a:lnTo>
                <a:lnTo>
                  <a:pt x="7409" y="342"/>
                </a:lnTo>
                <a:lnTo>
                  <a:pt x="7409" y="390"/>
                </a:lnTo>
                <a:lnTo>
                  <a:pt x="7410" y="377"/>
                </a:lnTo>
                <a:lnTo>
                  <a:pt x="7410" y="376"/>
                </a:lnTo>
                <a:lnTo>
                  <a:pt x="7410" y="368"/>
                </a:lnTo>
                <a:lnTo>
                  <a:pt x="7411" y="368"/>
                </a:lnTo>
                <a:lnTo>
                  <a:pt x="7411" y="385"/>
                </a:lnTo>
                <a:lnTo>
                  <a:pt x="7411" y="380"/>
                </a:lnTo>
                <a:lnTo>
                  <a:pt x="7411" y="345"/>
                </a:lnTo>
                <a:lnTo>
                  <a:pt x="7412" y="351"/>
                </a:lnTo>
                <a:lnTo>
                  <a:pt x="7412" y="333"/>
                </a:lnTo>
                <a:lnTo>
                  <a:pt x="7412" y="384"/>
                </a:lnTo>
                <a:lnTo>
                  <a:pt x="7413" y="383"/>
                </a:lnTo>
                <a:lnTo>
                  <a:pt x="7413" y="357"/>
                </a:lnTo>
                <a:lnTo>
                  <a:pt x="7413" y="368"/>
                </a:lnTo>
                <a:lnTo>
                  <a:pt x="7414" y="359"/>
                </a:lnTo>
                <a:lnTo>
                  <a:pt x="7414" y="368"/>
                </a:lnTo>
                <a:lnTo>
                  <a:pt x="7414" y="355"/>
                </a:lnTo>
                <a:lnTo>
                  <a:pt x="7415" y="356"/>
                </a:lnTo>
                <a:lnTo>
                  <a:pt x="7415" y="336"/>
                </a:lnTo>
                <a:lnTo>
                  <a:pt x="7415" y="347"/>
                </a:lnTo>
                <a:lnTo>
                  <a:pt x="7415" y="341"/>
                </a:lnTo>
                <a:lnTo>
                  <a:pt x="7416" y="339"/>
                </a:lnTo>
                <a:lnTo>
                  <a:pt x="7416" y="356"/>
                </a:lnTo>
                <a:lnTo>
                  <a:pt x="7416" y="374"/>
                </a:lnTo>
                <a:lnTo>
                  <a:pt x="7416" y="365"/>
                </a:lnTo>
                <a:lnTo>
                  <a:pt x="7417" y="363"/>
                </a:lnTo>
                <a:lnTo>
                  <a:pt x="7417" y="386"/>
                </a:lnTo>
                <a:lnTo>
                  <a:pt x="7418" y="366"/>
                </a:lnTo>
                <a:lnTo>
                  <a:pt x="7418" y="374"/>
                </a:lnTo>
                <a:lnTo>
                  <a:pt x="7418" y="355"/>
                </a:lnTo>
                <a:lnTo>
                  <a:pt x="7418" y="359"/>
                </a:lnTo>
                <a:lnTo>
                  <a:pt x="7419" y="343"/>
                </a:lnTo>
                <a:lnTo>
                  <a:pt x="7419" y="369"/>
                </a:lnTo>
                <a:lnTo>
                  <a:pt x="7419" y="367"/>
                </a:lnTo>
                <a:lnTo>
                  <a:pt x="7420" y="370"/>
                </a:lnTo>
                <a:lnTo>
                  <a:pt x="7420" y="361"/>
                </a:lnTo>
                <a:lnTo>
                  <a:pt x="7420" y="392"/>
                </a:lnTo>
                <a:lnTo>
                  <a:pt x="7421" y="392"/>
                </a:lnTo>
                <a:lnTo>
                  <a:pt x="7421" y="382"/>
                </a:lnTo>
                <a:lnTo>
                  <a:pt x="7421" y="373"/>
                </a:lnTo>
                <a:lnTo>
                  <a:pt x="7422" y="355"/>
                </a:lnTo>
                <a:lnTo>
                  <a:pt x="7422" y="353"/>
                </a:lnTo>
                <a:lnTo>
                  <a:pt x="7422" y="373"/>
                </a:lnTo>
                <a:lnTo>
                  <a:pt x="7422" y="370"/>
                </a:lnTo>
                <a:lnTo>
                  <a:pt x="7423" y="373"/>
                </a:lnTo>
                <a:lnTo>
                  <a:pt x="7423" y="371"/>
                </a:lnTo>
                <a:lnTo>
                  <a:pt x="7423" y="372"/>
                </a:lnTo>
                <a:lnTo>
                  <a:pt x="7424" y="374"/>
                </a:lnTo>
                <a:lnTo>
                  <a:pt x="7424" y="354"/>
                </a:lnTo>
                <a:lnTo>
                  <a:pt x="7424" y="351"/>
                </a:lnTo>
                <a:lnTo>
                  <a:pt x="7425" y="366"/>
                </a:lnTo>
                <a:lnTo>
                  <a:pt x="7425" y="375"/>
                </a:lnTo>
                <a:lnTo>
                  <a:pt x="7425" y="359"/>
                </a:lnTo>
                <a:lnTo>
                  <a:pt x="7426" y="360"/>
                </a:lnTo>
                <a:lnTo>
                  <a:pt x="7426" y="381"/>
                </a:lnTo>
                <a:lnTo>
                  <a:pt x="7426" y="357"/>
                </a:lnTo>
                <a:lnTo>
                  <a:pt x="7426" y="364"/>
                </a:lnTo>
                <a:lnTo>
                  <a:pt x="7427" y="368"/>
                </a:lnTo>
                <a:lnTo>
                  <a:pt x="7427" y="391"/>
                </a:lnTo>
                <a:lnTo>
                  <a:pt x="7427" y="387"/>
                </a:lnTo>
                <a:lnTo>
                  <a:pt x="7428" y="382"/>
                </a:lnTo>
                <a:lnTo>
                  <a:pt x="7428" y="353"/>
                </a:lnTo>
                <a:lnTo>
                  <a:pt x="7428" y="372"/>
                </a:lnTo>
                <a:lnTo>
                  <a:pt x="7429" y="356"/>
                </a:lnTo>
                <a:lnTo>
                  <a:pt x="7429" y="351"/>
                </a:lnTo>
                <a:lnTo>
                  <a:pt x="7429" y="366"/>
                </a:lnTo>
                <a:lnTo>
                  <a:pt x="7430" y="366"/>
                </a:lnTo>
                <a:lnTo>
                  <a:pt x="7430" y="358"/>
                </a:lnTo>
                <a:lnTo>
                  <a:pt x="7430" y="343"/>
                </a:lnTo>
                <a:lnTo>
                  <a:pt x="7430" y="363"/>
                </a:lnTo>
                <a:lnTo>
                  <a:pt x="7431" y="389"/>
                </a:lnTo>
                <a:lnTo>
                  <a:pt x="7431" y="376"/>
                </a:lnTo>
                <a:lnTo>
                  <a:pt x="7432" y="371"/>
                </a:lnTo>
                <a:lnTo>
                  <a:pt x="7432" y="355"/>
                </a:lnTo>
                <a:lnTo>
                  <a:pt x="7432" y="374"/>
                </a:lnTo>
                <a:lnTo>
                  <a:pt x="7432" y="366"/>
                </a:lnTo>
                <a:lnTo>
                  <a:pt x="7433" y="382"/>
                </a:lnTo>
                <a:lnTo>
                  <a:pt x="7433" y="365"/>
                </a:lnTo>
                <a:lnTo>
                  <a:pt x="7433" y="383"/>
                </a:lnTo>
                <a:lnTo>
                  <a:pt x="7433" y="378"/>
                </a:lnTo>
                <a:lnTo>
                  <a:pt x="7434" y="380"/>
                </a:lnTo>
                <a:lnTo>
                  <a:pt x="7434" y="361"/>
                </a:lnTo>
                <a:lnTo>
                  <a:pt x="7434" y="382"/>
                </a:lnTo>
                <a:lnTo>
                  <a:pt x="7435" y="412"/>
                </a:lnTo>
                <a:lnTo>
                  <a:pt x="7435" y="394"/>
                </a:lnTo>
                <a:lnTo>
                  <a:pt x="7435" y="362"/>
                </a:lnTo>
                <a:lnTo>
                  <a:pt x="7436" y="370"/>
                </a:lnTo>
                <a:lnTo>
                  <a:pt x="7436" y="355"/>
                </a:lnTo>
                <a:lnTo>
                  <a:pt x="7436" y="374"/>
                </a:lnTo>
                <a:lnTo>
                  <a:pt x="7437" y="368"/>
                </a:lnTo>
                <a:lnTo>
                  <a:pt x="7437" y="376"/>
                </a:lnTo>
                <a:lnTo>
                  <a:pt x="7437" y="367"/>
                </a:lnTo>
                <a:lnTo>
                  <a:pt x="7437" y="365"/>
                </a:lnTo>
                <a:lnTo>
                  <a:pt x="7438" y="372"/>
                </a:lnTo>
                <a:lnTo>
                  <a:pt x="7438" y="384"/>
                </a:lnTo>
                <a:lnTo>
                  <a:pt x="7438" y="364"/>
                </a:lnTo>
                <a:lnTo>
                  <a:pt x="7439" y="384"/>
                </a:lnTo>
                <a:lnTo>
                  <a:pt x="7439" y="356"/>
                </a:lnTo>
                <a:lnTo>
                  <a:pt x="7439" y="390"/>
                </a:lnTo>
                <a:lnTo>
                  <a:pt x="7440" y="372"/>
                </a:lnTo>
                <a:lnTo>
                  <a:pt x="7440" y="380"/>
                </a:lnTo>
                <a:lnTo>
                  <a:pt x="7440" y="371"/>
                </a:lnTo>
                <a:lnTo>
                  <a:pt x="7441" y="384"/>
                </a:lnTo>
                <a:lnTo>
                  <a:pt x="7441" y="373"/>
                </a:lnTo>
                <a:lnTo>
                  <a:pt x="7441" y="396"/>
                </a:lnTo>
                <a:lnTo>
                  <a:pt x="7441" y="384"/>
                </a:lnTo>
                <a:lnTo>
                  <a:pt x="7442" y="368"/>
                </a:lnTo>
                <a:lnTo>
                  <a:pt x="7442" y="370"/>
                </a:lnTo>
                <a:lnTo>
                  <a:pt x="7443" y="379"/>
                </a:lnTo>
                <a:lnTo>
                  <a:pt x="7443" y="389"/>
                </a:lnTo>
                <a:lnTo>
                  <a:pt x="7443" y="389"/>
                </a:lnTo>
                <a:lnTo>
                  <a:pt x="7443" y="348"/>
                </a:lnTo>
                <a:lnTo>
                  <a:pt x="7444" y="347"/>
                </a:lnTo>
                <a:lnTo>
                  <a:pt x="7444" y="370"/>
                </a:lnTo>
                <a:lnTo>
                  <a:pt x="7444" y="343"/>
                </a:lnTo>
                <a:lnTo>
                  <a:pt x="7445" y="372"/>
                </a:lnTo>
                <a:lnTo>
                  <a:pt x="7445" y="372"/>
                </a:lnTo>
                <a:lnTo>
                  <a:pt x="7445" y="382"/>
                </a:lnTo>
                <a:lnTo>
                  <a:pt x="7445" y="390"/>
                </a:lnTo>
                <a:lnTo>
                  <a:pt x="7446" y="372"/>
                </a:lnTo>
                <a:lnTo>
                  <a:pt x="7446" y="341"/>
                </a:lnTo>
                <a:lnTo>
                  <a:pt x="7447" y="352"/>
                </a:lnTo>
                <a:lnTo>
                  <a:pt x="7447" y="351"/>
                </a:lnTo>
                <a:lnTo>
                  <a:pt x="7447" y="345"/>
                </a:lnTo>
              </a:path>
            </a:pathLst>
          </a:custGeom>
          <a:noFill/>
          <a:ln w="6350"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 name="Freeform 36">
            <a:extLst>
              <a:ext uri="{FF2B5EF4-FFF2-40B4-BE49-F238E27FC236}">
                <a16:creationId xmlns:a16="http://schemas.microsoft.com/office/drawing/2014/main" id="{DB6B2798-023A-42AC-8E82-479650BB73A4}"/>
              </a:ext>
            </a:extLst>
          </p:cNvPr>
          <p:cNvSpPr>
            <a:spLocks/>
          </p:cNvSpPr>
          <p:nvPr/>
        </p:nvSpPr>
        <p:spPr bwMode="auto">
          <a:xfrm>
            <a:off x="5963884" y="239383"/>
            <a:ext cx="5653947" cy="303703"/>
          </a:xfrm>
          <a:custGeom>
            <a:avLst/>
            <a:gdLst>
              <a:gd name="T0" fmla="*/ 110 w 7081"/>
              <a:gd name="T1" fmla="*/ 211 h 519"/>
              <a:gd name="T2" fmla="*/ 221 w 7081"/>
              <a:gd name="T3" fmla="*/ 385 h 519"/>
              <a:gd name="T4" fmla="*/ 332 w 7081"/>
              <a:gd name="T5" fmla="*/ 153 h 519"/>
              <a:gd name="T6" fmla="*/ 442 w 7081"/>
              <a:gd name="T7" fmla="*/ 343 h 519"/>
              <a:gd name="T8" fmla="*/ 553 w 7081"/>
              <a:gd name="T9" fmla="*/ 311 h 519"/>
              <a:gd name="T10" fmla="*/ 664 w 7081"/>
              <a:gd name="T11" fmla="*/ 352 h 519"/>
              <a:gd name="T12" fmla="*/ 775 w 7081"/>
              <a:gd name="T13" fmla="*/ 188 h 519"/>
              <a:gd name="T14" fmla="*/ 885 w 7081"/>
              <a:gd name="T15" fmla="*/ 310 h 519"/>
              <a:gd name="T16" fmla="*/ 996 w 7081"/>
              <a:gd name="T17" fmla="*/ 177 h 519"/>
              <a:gd name="T18" fmla="*/ 1107 w 7081"/>
              <a:gd name="T19" fmla="*/ 191 h 519"/>
              <a:gd name="T20" fmla="*/ 1217 w 7081"/>
              <a:gd name="T21" fmla="*/ 144 h 519"/>
              <a:gd name="T22" fmla="*/ 1328 w 7081"/>
              <a:gd name="T23" fmla="*/ 269 h 519"/>
              <a:gd name="T24" fmla="*/ 1438 w 7081"/>
              <a:gd name="T25" fmla="*/ 264 h 519"/>
              <a:gd name="T26" fmla="*/ 1549 w 7081"/>
              <a:gd name="T27" fmla="*/ 219 h 519"/>
              <a:gd name="T28" fmla="*/ 1660 w 7081"/>
              <a:gd name="T29" fmla="*/ 335 h 519"/>
              <a:gd name="T30" fmla="*/ 1770 w 7081"/>
              <a:gd name="T31" fmla="*/ 330 h 519"/>
              <a:gd name="T32" fmla="*/ 1881 w 7081"/>
              <a:gd name="T33" fmla="*/ 306 h 519"/>
              <a:gd name="T34" fmla="*/ 1992 w 7081"/>
              <a:gd name="T35" fmla="*/ 354 h 519"/>
              <a:gd name="T36" fmla="*/ 2102 w 7081"/>
              <a:gd name="T37" fmla="*/ 239 h 519"/>
              <a:gd name="T38" fmla="*/ 2213 w 7081"/>
              <a:gd name="T39" fmla="*/ 224 h 519"/>
              <a:gd name="T40" fmla="*/ 2324 w 7081"/>
              <a:gd name="T41" fmla="*/ 239 h 519"/>
              <a:gd name="T42" fmla="*/ 2435 w 7081"/>
              <a:gd name="T43" fmla="*/ 251 h 519"/>
              <a:gd name="T44" fmla="*/ 2545 w 7081"/>
              <a:gd name="T45" fmla="*/ 139 h 519"/>
              <a:gd name="T46" fmla="*/ 2656 w 7081"/>
              <a:gd name="T47" fmla="*/ 170 h 519"/>
              <a:gd name="T48" fmla="*/ 2767 w 7081"/>
              <a:gd name="T49" fmla="*/ 168 h 519"/>
              <a:gd name="T50" fmla="*/ 2878 w 7081"/>
              <a:gd name="T51" fmla="*/ 207 h 519"/>
              <a:gd name="T52" fmla="*/ 2988 w 7081"/>
              <a:gd name="T53" fmla="*/ 260 h 519"/>
              <a:gd name="T54" fmla="*/ 3099 w 7081"/>
              <a:gd name="T55" fmla="*/ 221 h 519"/>
              <a:gd name="T56" fmla="*/ 3210 w 7081"/>
              <a:gd name="T57" fmla="*/ 135 h 519"/>
              <a:gd name="T58" fmla="*/ 3320 w 7081"/>
              <a:gd name="T59" fmla="*/ 180 h 519"/>
              <a:gd name="T60" fmla="*/ 3431 w 7081"/>
              <a:gd name="T61" fmla="*/ 173 h 519"/>
              <a:gd name="T62" fmla="*/ 3542 w 7081"/>
              <a:gd name="T63" fmla="*/ 158 h 519"/>
              <a:gd name="T64" fmla="*/ 3652 w 7081"/>
              <a:gd name="T65" fmla="*/ 186 h 519"/>
              <a:gd name="T66" fmla="*/ 3763 w 7081"/>
              <a:gd name="T67" fmla="*/ 104 h 519"/>
              <a:gd name="T68" fmla="*/ 3874 w 7081"/>
              <a:gd name="T69" fmla="*/ 144 h 519"/>
              <a:gd name="T70" fmla="*/ 3984 w 7081"/>
              <a:gd name="T71" fmla="*/ 165 h 519"/>
              <a:gd name="T72" fmla="*/ 4095 w 7081"/>
              <a:gd name="T73" fmla="*/ 222 h 519"/>
              <a:gd name="T74" fmla="*/ 4206 w 7081"/>
              <a:gd name="T75" fmla="*/ 324 h 519"/>
              <a:gd name="T76" fmla="*/ 4316 w 7081"/>
              <a:gd name="T77" fmla="*/ 243 h 519"/>
              <a:gd name="T78" fmla="*/ 4427 w 7081"/>
              <a:gd name="T79" fmla="*/ 171 h 519"/>
              <a:gd name="T80" fmla="*/ 4538 w 7081"/>
              <a:gd name="T81" fmla="*/ 295 h 519"/>
              <a:gd name="T82" fmla="*/ 4648 w 7081"/>
              <a:gd name="T83" fmla="*/ 318 h 519"/>
              <a:gd name="T84" fmla="*/ 4759 w 7081"/>
              <a:gd name="T85" fmla="*/ 159 h 519"/>
              <a:gd name="T86" fmla="*/ 4870 w 7081"/>
              <a:gd name="T87" fmla="*/ 184 h 519"/>
              <a:gd name="T88" fmla="*/ 4981 w 7081"/>
              <a:gd name="T89" fmla="*/ 185 h 519"/>
              <a:gd name="T90" fmla="*/ 5091 w 7081"/>
              <a:gd name="T91" fmla="*/ 215 h 519"/>
              <a:gd name="T92" fmla="*/ 5202 w 7081"/>
              <a:gd name="T93" fmla="*/ 291 h 519"/>
              <a:gd name="T94" fmla="*/ 5313 w 7081"/>
              <a:gd name="T95" fmla="*/ 242 h 519"/>
              <a:gd name="T96" fmla="*/ 5423 w 7081"/>
              <a:gd name="T97" fmla="*/ 148 h 519"/>
              <a:gd name="T98" fmla="*/ 5534 w 7081"/>
              <a:gd name="T99" fmla="*/ 201 h 519"/>
              <a:gd name="T100" fmla="*/ 5645 w 7081"/>
              <a:gd name="T101" fmla="*/ 162 h 519"/>
              <a:gd name="T102" fmla="*/ 5755 w 7081"/>
              <a:gd name="T103" fmla="*/ 158 h 519"/>
              <a:gd name="T104" fmla="*/ 5866 w 7081"/>
              <a:gd name="T105" fmla="*/ 287 h 519"/>
              <a:gd name="T106" fmla="*/ 5977 w 7081"/>
              <a:gd name="T107" fmla="*/ 253 h 519"/>
              <a:gd name="T108" fmla="*/ 6087 w 7081"/>
              <a:gd name="T109" fmla="*/ 280 h 519"/>
              <a:gd name="T110" fmla="*/ 6198 w 7081"/>
              <a:gd name="T111" fmla="*/ 259 h 519"/>
              <a:gd name="T112" fmla="*/ 6309 w 7081"/>
              <a:gd name="T113" fmla="*/ 121 h 519"/>
              <a:gd name="T114" fmla="*/ 6419 w 7081"/>
              <a:gd name="T115" fmla="*/ 107 h 519"/>
              <a:gd name="T116" fmla="*/ 6530 w 7081"/>
              <a:gd name="T117" fmla="*/ 296 h 519"/>
              <a:gd name="T118" fmla="*/ 6641 w 7081"/>
              <a:gd name="T119" fmla="*/ 214 h 519"/>
              <a:gd name="T120" fmla="*/ 6752 w 7081"/>
              <a:gd name="T121" fmla="*/ 295 h 519"/>
              <a:gd name="T122" fmla="*/ 6862 w 7081"/>
              <a:gd name="T123" fmla="*/ 95 h 519"/>
              <a:gd name="T124" fmla="*/ 6973 w 7081"/>
              <a:gd name="T125" fmla="*/ 9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1" h="519">
                <a:moveTo>
                  <a:pt x="0" y="418"/>
                </a:moveTo>
                <a:lnTo>
                  <a:pt x="0" y="419"/>
                </a:lnTo>
                <a:lnTo>
                  <a:pt x="0" y="419"/>
                </a:lnTo>
                <a:lnTo>
                  <a:pt x="1" y="400"/>
                </a:lnTo>
                <a:lnTo>
                  <a:pt x="1" y="414"/>
                </a:lnTo>
                <a:lnTo>
                  <a:pt x="1" y="405"/>
                </a:lnTo>
                <a:lnTo>
                  <a:pt x="2" y="400"/>
                </a:lnTo>
                <a:lnTo>
                  <a:pt x="2" y="378"/>
                </a:lnTo>
                <a:lnTo>
                  <a:pt x="2" y="373"/>
                </a:lnTo>
                <a:lnTo>
                  <a:pt x="3" y="382"/>
                </a:lnTo>
                <a:lnTo>
                  <a:pt x="3" y="397"/>
                </a:lnTo>
                <a:lnTo>
                  <a:pt x="3" y="360"/>
                </a:lnTo>
                <a:lnTo>
                  <a:pt x="3" y="362"/>
                </a:lnTo>
                <a:lnTo>
                  <a:pt x="4" y="362"/>
                </a:lnTo>
                <a:lnTo>
                  <a:pt x="4" y="362"/>
                </a:lnTo>
                <a:lnTo>
                  <a:pt x="5" y="363"/>
                </a:lnTo>
                <a:lnTo>
                  <a:pt x="5" y="365"/>
                </a:lnTo>
                <a:lnTo>
                  <a:pt x="5" y="354"/>
                </a:lnTo>
                <a:lnTo>
                  <a:pt x="5" y="380"/>
                </a:lnTo>
                <a:lnTo>
                  <a:pt x="6" y="391"/>
                </a:lnTo>
                <a:lnTo>
                  <a:pt x="6" y="366"/>
                </a:lnTo>
                <a:lnTo>
                  <a:pt x="6" y="393"/>
                </a:lnTo>
                <a:lnTo>
                  <a:pt x="7" y="401"/>
                </a:lnTo>
                <a:lnTo>
                  <a:pt x="7" y="392"/>
                </a:lnTo>
                <a:lnTo>
                  <a:pt x="7" y="404"/>
                </a:lnTo>
                <a:lnTo>
                  <a:pt x="7" y="392"/>
                </a:lnTo>
                <a:lnTo>
                  <a:pt x="8" y="409"/>
                </a:lnTo>
                <a:lnTo>
                  <a:pt x="8" y="425"/>
                </a:lnTo>
                <a:lnTo>
                  <a:pt x="9" y="406"/>
                </a:lnTo>
                <a:lnTo>
                  <a:pt x="9" y="409"/>
                </a:lnTo>
                <a:lnTo>
                  <a:pt x="9" y="396"/>
                </a:lnTo>
                <a:lnTo>
                  <a:pt x="9" y="395"/>
                </a:lnTo>
                <a:lnTo>
                  <a:pt x="10" y="400"/>
                </a:lnTo>
                <a:lnTo>
                  <a:pt x="10" y="383"/>
                </a:lnTo>
                <a:lnTo>
                  <a:pt x="10" y="373"/>
                </a:lnTo>
                <a:lnTo>
                  <a:pt x="11" y="380"/>
                </a:lnTo>
                <a:lnTo>
                  <a:pt x="11" y="382"/>
                </a:lnTo>
                <a:lnTo>
                  <a:pt x="11" y="379"/>
                </a:lnTo>
                <a:lnTo>
                  <a:pt x="12" y="402"/>
                </a:lnTo>
                <a:lnTo>
                  <a:pt x="12" y="378"/>
                </a:lnTo>
                <a:lnTo>
                  <a:pt x="12" y="352"/>
                </a:lnTo>
                <a:lnTo>
                  <a:pt x="13" y="369"/>
                </a:lnTo>
                <a:lnTo>
                  <a:pt x="13" y="358"/>
                </a:lnTo>
                <a:lnTo>
                  <a:pt x="13" y="365"/>
                </a:lnTo>
                <a:lnTo>
                  <a:pt x="13" y="384"/>
                </a:lnTo>
                <a:lnTo>
                  <a:pt x="14" y="380"/>
                </a:lnTo>
                <a:lnTo>
                  <a:pt x="14" y="397"/>
                </a:lnTo>
                <a:lnTo>
                  <a:pt x="14" y="392"/>
                </a:lnTo>
                <a:lnTo>
                  <a:pt x="14" y="417"/>
                </a:lnTo>
                <a:lnTo>
                  <a:pt x="15" y="419"/>
                </a:lnTo>
                <a:lnTo>
                  <a:pt x="15" y="420"/>
                </a:lnTo>
                <a:lnTo>
                  <a:pt x="16" y="404"/>
                </a:lnTo>
                <a:lnTo>
                  <a:pt x="16" y="432"/>
                </a:lnTo>
                <a:lnTo>
                  <a:pt x="16" y="405"/>
                </a:lnTo>
                <a:lnTo>
                  <a:pt x="16" y="403"/>
                </a:lnTo>
                <a:lnTo>
                  <a:pt x="17" y="407"/>
                </a:lnTo>
                <a:lnTo>
                  <a:pt x="17" y="399"/>
                </a:lnTo>
                <a:lnTo>
                  <a:pt x="17" y="365"/>
                </a:lnTo>
                <a:lnTo>
                  <a:pt x="18" y="382"/>
                </a:lnTo>
                <a:lnTo>
                  <a:pt x="18" y="380"/>
                </a:lnTo>
                <a:lnTo>
                  <a:pt x="18" y="364"/>
                </a:lnTo>
                <a:lnTo>
                  <a:pt x="18" y="376"/>
                </a:lnTo>
                <a:lnTo>
                  <a:pt x="19" y="372"/>
                </a:lnTo>
                <a:lnTo>
                  <a:pt x="19" y="337"/>
                </a:lnTo>
                <a:lnTo>
                  <a:pt x="20" y="360"/>
                </a:lnTo>
                <a:lnTo>
                  <a:pt x="20" y="368"/>
                </a:lnTo>
                <a:lnTo>
                  <a:pt x="20" y="373"/>
                </a:lnTo>
                <a:lnTo>
                  <a:pt x="20" y="376"/>
                </a:lnTo>
                <a:lnTo>
                  <a:pt x="21" y="371"/>
                </a:lnTo>
                <a:lnTo>
                  <a:pt x="21" y="384"/>
                </a:lnTo>
                <a:lnTo>
                  <a:pt x="21" y="380"/>
                </a:lnTo>
                <a:lnTo>
                  <a:pt x="22" y="374"/>
                </a:lnTo>
                <a:lnTo>
                  <a:pt x="22" y="404"/>
                </a:lnTo>
                <a:lnTo>
                  <a:pt x="22" y="428"/>
                </a:lnTo>
                <a:lnTo>
                  <a:pt x="23" y="406"/>
                </a:lnTo>
                <a:lnTo>
                  <a:pt x="23" y="404"/>
                </a:lnTo>
                <a:lnTo>
                  <a:pt x="23" y="422"/>
                </a:lnTo>
                <a:lnTo>
                  <a:pt x="24" y="409"/>
                </a:lnTo>
                <a:lnTo>
                  <a:pt x="24" y="411"/>
                </a:lnTo>
                <a:lnTo>
                  <a:pt x="24" y="394"/>
                </a:lnTo>
                <a:lnTo>
                  <a:pt x="24" y="396"/>
                </a:lnTo>
                <a:lnTo>
                  <a:pt x="25" y="397"/>
                </a:lnTo>
                <a:lnTo>
                  <a:pt x="25" y="411"/>
                </a:lnTo>
                <a:lnTo>
                  <a:pt x="25" y="370"/>
                </a:lnTo>
                <a:lnTo>
                  <a:pt x="26" y="377"/>
                </a:lnTo>
                <a:lnTo>
                  <a:pt x="26" y="373"/>
                </a:lnTo>
                <a:lnTo>
                  <a:pt x="26" y="381"/>
                </a:lnTo>
                <a:lnTo>
                  <a:pt x="27" y="390"/>
                </a:lnTo>
                <a:lnTo>
                  <a:pt x="27" y="371"/>
                </a:lnTo>
                <a:lnTo>
                  <a:pt x="27" y="386"/>
                </a:lnTo>
                <a:lnTo>
                  <a:pt x="28" y="370"/>
                </a:lnTo>
                <a:lnTo>
                  <a:pt x="28" y="370"/>
                </a:lnTo>
                <a:lnTo>
                  <a:pt x="28" y="365"/>
                </a:lnTo>
                <a:lnTo>
                  <a:pt x="28" y="368"/>
                </a:lnTo>
                <a:lnTo>
                  <a:pt x="29" y="364"/>
                </a:lnTo>
                <a:lnTo>
                  <a:pt x="29" y="362"/>
                </a:lnTo>
                <a:lnTo>
                  <a:pt x="29" y="378"/>
                </a:lnTo>
                <a:lnTo>
                  <a:pt x="29" y="394"/>
                </a:lnTo>
                <a:lnTo>
                  <a:pt x="30" y="418"/>
                </a:lnTo>
                <a:lnTo>
                  <a:pt x="30" y="421"/>
                </a:lnTo>
                <a:lnTo>
                  <a:pt x="31" y="380"/>
                </a:lnTo>
                <a:lnTo>
                  <a:pt x="31" y="412"/>
                </a:lnTo>
                <a:lnTo>
                  <a:pt x="31" y="398"/>
                </a:lnTo>
                <a:lnTo>
                  <a:pt x="31" y="392"/>
                </a:lnTo>
                <a:lnTo>
                  <a:pt x="32" y="405"/>
                </a:lnTo>
                <a:lnTo>
                  <a:pt x="32" y="382"/>
                </a:lnTo>
                <a:lnTo>
                  <a:pt x="32" y="378"/>
                </a:lnTo>
                <a:lnTo>
                  <a:pt x="33" y="374"/>
                </a:lnTo>
                <a:lnTo>
                  <a:pt x="33" y="395"/>
                </a:lnTo>
                <a:lnTo>
                  <a:pt x="33" y="382"/>
                </a:lnTo>
                <a:lnTo>
                  <a:pt x="34" y="384"/>
                </a:lnTo>
                <a:lnTo>
                  <a:pt x="34" y="385"/>
                </a:lnTo>
                <a:lnTo>
                  <a:pt x="34" y="380"/>
                </a:lnTo>
                <a:lnTo>
                  <a:pt x="35" y="358"/>
                </a:lnTo>
                <a:lnTo>
                  <a:pt x="35" y="353"/>
                </a:lnTo>
                <a:lnTo>
                  <a:pt x="35" y="372"/>
                </a:lnTo>
                <a:lnTo>
                  <a:pt x="35" y="362"/>
                </a:lnTo>
                <a:lnTo>
                  <a:pt x="36" y="354"/>
                </a:lnTo>
                <a:lnTo>
                  <a:pt x="36" y="374"/>
                </a:lnTo>
                <a:lnTo>
                  <a:pt x="36" y="347"/>
                </a:lnTo>
                <a:lnTo>
                  <a:pt x="37" y="356"/>
                </a:lnTo>
                <a:lnTo>
                  <a:pt x="37" y="372"/>
                </a:lnTo>
                <a:lnTo>
                  <a:pt x="37" y="393"/>
                </a:lnTo>
                <a:lnTo>
                  <a:pt x="38" y="387"/>
                </a:lnTo>
                <a:lnTo>
                  <a:pt x="38" y="407"/>
                </a:lnTo>
                <a:lnTo>
                  <a:pt x="38" y="411"/>
                </a:lnTo>
                <a:lnTo>
                  <a:pt x="39" y="408"/>
                </a:lnTo>
                <a:lnTo>
                  <a:pt x="39" y="426"/>
                </a:lnTo>
                <a:lnTo>
                  <a:pt x="39" y="408"/>
                </a:lnTo>
                <a:lnTo>
                  <a:pt x="39" y="410"/>
                </a:lnTo>
                <a:lnTo>
                  <a:pt x="40" y="415"/>
                </a:lnTo>
                <a:lnTo>
                  <a:pt x="40" y="399"/>
                </a:lnTo>
                <a:lnTo>
                  <a:pt x="40" y="395"/>
                </a:lnTo>
                <a:lnTo>
                  <a:pt x="40" y="407"/>
                </a:lnTo>
                <a:lnTo>
                  <a:pt x="41" y="383"/>
                </a:lnTo>
                <a:lnTo>
                  <a:pt x="41" y="376"/>
                </a:lnTo>
                <a:lnTo>
                  <a:pt x="42" y="361"/>
                </a:lnTo>
                <a:lnTo>
                  <a:pt x="42" y="355"/>
                </a:lnTo>
                <a:lnTo>
                  <a:pt x="42" y="361"/>
                </a:lnTo>
                <a:lnTo>
                  <a:pt x="42" y="371"/>
                </a:lnTo>
                <a:lnTo>
                  <a:pt x="43" y="360"/>
                </a:lnTo>
                <a:lnTo>
                  <a:pt x="43" y="368"/>
                </a:lnTo>
                <a:lnTo>
                  <a:pt x="43" y="371"/>
                </a:lnTo>
                <a:lnTo>
                  <a:pt x="44" y="360"/>
                </a:lnTo>
                <a:lnTo>
                  <a:pt x="44" y="375"/>
                </a:lnTo>
                <a:lnTo>
                  <a:pt x="45" y="358"/>
                </a:lnTo>
                <a:lnTo>
                  <a:pt x="45" y="356"/>
                </a:lnTo>
                <a:lnTo>
                  <a:pt x="45" y="384"/>
                </a:lnTo>
                <a:lnTo>
                  <a:pt x="45" y="401"/>
                </a:lnTo>
                <a:lnTo>
                  <a:pt x="46" y="429"/>
                </a:lnTo>
                <a:lnTo>
                  <a:pt x="46" y="407"/>
                </a:lnTo>
                <a:lnTo>
                  <a:pt x="46" y="413"/>
                </a:lnTo>
                <a:lnTo>
                  <a:pt x="46" y="412"/>
                </a:lnTo>
                <a:lnTo>
                  <a:pt x="47" y="404"/>
                </a:lnTo>
                <a:lnTo>
                  <a:pt x="47" y="394"/>
                </a:lnTo>
                <a:lnTo>
                  <a:pt x="47" y="406"/>
                </a:lnTo>
                <a:lnTo>
                  <a:pt x="48" y="399"/>
                </a:lnTo>
                <a:lnTo>
                  <a:pt x="48" y="384"/>
                </a:lnTo>
                <a:lnTo>
                  <a:pt x="48" y="405"/>
                </a:lnTo>
                <a:lnTo>
                  <a:pt x="49" y="378"/>
                </a:lnTo>
                <a:lnTo>
                  <a:pt x="49" y="389"/>
                </a:lnTo>
                <a:lnTo>
                  <a:pt x="49" y="381"/>
                </a:lnTo>
                <a:lnTo>
                  <a:pt x="50" y="400"/>
                </a:lnTo>
                <a:lnTo>
                  <a:pt x="50" y="384"/>
                </a:lnTo>
                <a:lnTo>
                  <a:pt x="50" y="338"/>
                </a:lnTo>
                <a:lnTo>
                  <a:pt x="50" y="366"/>
                </a:lnTo>
                <a:lnTo>
                  <a:pt x="51" y="371"/>
                </a:lnTo>
                <a:lnTo>
                  <a:pt x="51" y="374"/>
                </a:lnTo>
                <a:lnTo>
                  <a:pt x="51" y="364"/>
                </a:lnTo>
                <a:lnTo>
                  <a:pt x="52" y="338"/>
                </a:lnTo>
                <a:lnTo>
                  <a:pt x="52" y="337"/>
                </a:lnTo>
                <a:lnTo>
                  <a:pt x="52" y="334"/>
                </a:lnTo>
                <a:lnTo>
                  <a:pt x="53" y="366"/>
                </a:lnTo>
                <a:lnTo>
                  <a:pt x="53" y="386"/>
                </a:lnTo>
                <a:lnTo>
                  <a:pt x="53" y="414"/>
                </a:lnTo>
                <a:lnTo>
                  <a:pt x="54" y="410"/>
                </a:lnTo>
                <a:lnTo>
                  <a:pt x="54" y="439"/>
                </a:lnTo>
                <a:lnTo>
                  <a:pt x="54" y="419"/>
                </a:lnTo>
                <a:lnTo>
                  <a:pt x="54" y="401"/>
                </a:lnTo>
                <a:lnTo>
                  <a:pt x="55" y="402"/>
                </a:lnTo>
                <a:lnTo>
                  <a:pt x="55" y="412"/>
                </a:lnTo>
                <a:lnTo>
                  <a:pt x="56" y="400"/>
                </a:lnTo>
                <a:lnTo>
                  <a:pt x="56" y="387"/>
                </a:lnTo>
                <a:lnTo>
                  <a:pt x="56" y="395"/>
                </a:lnTo>
                <a:lnTo>
                  <a:pt x="56" y="374"/>
                </a:lnTo>
                <a:lnTo>
                  <a:pt x="57" y="385"/>
                </a:lnTo>
                <a:lnTo>
                  <a:pt x="57" y="364"/>
                </a:lnTo>
                <a:lnTo>
                  <a:pt x="57" y="383"/>
                </a:lnTo>
                <a:lnTo>
                  <a:pt x="57" y="365"/>
                </a:lnTo>
                <a:lnTo>
                  <a:pt x="58" y="359"/>
                </a:lnTo>
                <a:lnTo>
                  <a:pt x="58" y="367"/>
                </a:lnTo>
                <a:lnTo>
                  <a:pt x="58" y="362"/>
                </a:lnTo>
                <a:lnTo>
                  <a:pt x="59" y="359"/>
                </a:lnTo>
                <a:lnTo>
                  <a:pt x="59" y="362"/>
                </a:lnTo>
                <a:lnTo>
                  <a:pt x="59" y="378"/>
                </a:lnTo>
                <a:lnTo>
                  <a:pt x="60" y="346"/>
                </a:lnTo>
                <a:lnTo>
                  <a:pt x="60" y="346"/>
                </a:lnTo>
                <a:lnTo>
                  <a:pt x="60" y="340"/>
                </a:lnTo>
                <a:lnTo>
                  <a:pt x="61" y="365"/>
                </a:lnTo>
                <a:lnTo>
                  <a:pt x="61" y="400"/>
                </a:lnTo>
                <a:lnTo>
                  <a:pt x="61" y="425"/>
                </a:lnTo>
                <a:lnTo>
                  <a:pt x="61" y="454"/>
                </a:lnTo>
                <a:lnTo>
                  <a:pt x="62" y="402"/>
                </a:lnTo>
                <a:lnTo>
                  <a:pt x="62" y="410"/>
                </a:lnTo>
                <a:lnTo>
                  <a:pt x="62" y="410"/>
                </a:lnTo>
                <a:lnTo>
                  <a:pt x="63" y="416"/>
                </a:lnTo>
                <a:lnTo>
                  <a:pt x="63" y="423"/>
                </a:lnTo>
                <a:lnTo>
                  <a:pt x="63" y="417"/>
                </a:lnTo>
                <a:lnTo>
                  <a:pt x="64" y="383"/>
                </a:lnTo>
                <a:lnTo>
                  <a:pt x="64" y="376"/>
                </a:lnTo>
                <a:lnTo>
                  <a:pt x="64" y="390"/>
                </a:lnTo>
                <a:lnTo>
                  <a:pt x="65" y="374"/>
                </a:lnTo>
                <a:lnTo>
                  <a:pt x="65" y="377"/>
                </a:lnTo>
                <a:lnTo>
                  <a:pt x="65" y="380"/>
                </a:lnTo>
                <a:lnTo>
                  <a:pt x="65" y="376"/>
                </a:lnTo>
                <a:lnTo>
                  <a:pt x="66" y="370"/>
                </a:lnTo>
                <a:lnTo>
                  <a:pt x="66" y="373"/>
                </a:lnTo>
                <a:lnTo>
                  <a:pt x="67" y="360"/>
                </a:lnTo>
                <a:lnTo>
                  <a:pt x="67" y="373"/>
                </a:lnTo>
                <a:lnTo>
                  <a:pt x="67" y="369"/>
                </a:lnTo>
                <a:lnTo>
                  <a:pt x="67" y="362"/>
                </a:lnTo>
                <a:lnTo>
                  <a:pt x="68" y="363"/>
                </a:lnTo>
                <a:lnTo>
                  <a:pt x="68" y="347"/>
                </a:lnTo>
                <a:lnTo>
                  <a:pt x="68" y="343"/>
                </a:lnTo>
                <a:lnTo>
                  <a:pt x="69" y="398"/>
                </a:lnTo>
                <a:lnTo>
                  <a:pt x="69" y="402"/>
                </a:lnTo>
                <a:lnTo>
                  <a:pt x="69" y="429"/>
                </a:lnTo>
                <a:lnTo>
                  <a:pt x="69" y="420"/>
                </a:lnTo>
                <a:lnTo>
                  <a:pt x="70" y="411"/>
                </a:lnTo>
                <a:lnTo>
                  <a:pt x="70" y="394"/>
                </a:lnTo>
                <a:lnTo>
                  <a:pt x="71" y="403"/>
                </a:lnTo>
                <a:lnTo>
                  <a:pt x="71" y="408"/>
                </a:lnTo>
                <a:lnTo>
                  <a:pt x="71" y="404"/>
                </a:lnTo>
                <a:lnTo>
                  <a:pt x="71" y="405"/>
                </a:lnTo>
                <a:lnTo>
                  <a:pt x="72" y="383"/>
                </a:lnTo>
                <a:lnTo>
                  <a:pt x="72" y="373"/>
                </a:lnTo>
                <a:lnTo>
                  <a:pt x="72" y="375"/>
                </a:lnTo>
                <a:lnTo>
                  <a:pt x="72" y="367"/>
                </a:lnTo>
                <a:lnTo>
                  <a:pt x="73" y="364"/>
                </a:lnTo>
                <a:lnTo>
                  <a:pt x="73" y="369"/>
                </a:lnTo>
                <a:lnTo>
                  <a:pt x="73" y="348"/>
                </a:lnTo>
                <a:lnTo>
                  <a:pt x="74" y="368"/>
                </a:lnTo>
                <a:lnTo>
                  <a:pt x="74" y="355"/>
                </a:lnTo>
                <a:lnTo>
                  <a:pt x="74" y="358"/>
                </a:lnTo>
                <a:lnTo>
                  <a:pt x="75" y="338"/>
                </a:lnTo>
                <a:lnTo>
                  <a:pt x="75" y="352"/>
                </a:lnTo>
                <a:lnTo>
                  <a:pt x="75" y="358"/>
                </a:lnTo>
                <a:lnTo>
                  <a:pt x="76" y="345"/>
                </a:lnTo>
                <a:lnTo>
                  <a:pt x="76" y="346"/>
                </a:lnTo>
                <a:lnTo>
                  <a:pt x="76" y="343"/>
                </a:lnTo>
                <a:lnTo>
                  <a:pt x="76" y="372"/>
                </a:lnTo>
                <a:lnTo>
                  <a:pt x="77" y="425"/>
                </a:lnTo>
                <a:lnTo>
                  <a:pt x="77" y="456"/>
                </a:lnTo>
                <a:lnTo>
                  <a:pt x="78" y="437"/>
                </a:lnTo>
                <a:lnTo>
                  <a:pt x="78" y="413"/>
                </a:lnTo>
                <a:lnTo>
                  <a:pt x="78" y="405"/>
                </a:lnTo>
                <a:lnTo>
                  <a:pt x="78" y="398"/>
                </a:lnTo>
                <a:lnTo>
                  <a:pt x="79" y="411"/>
                </a:lnTo>
                <a:lnTo>
                  <a:pt x="79" y="386"/>
                </a:lnTo>
                <a:lnTo>
                  <a:pt x="79" y="390"/>
                </a:lnTo>
                <a:lnTo>
                  <a:pt x="80" y="365"/>
                </a:lnTo>
                <a:lnTo>
                  <a:pt x="80" y="384"/>
                </a:lnTo>
                <a:lnTo>
                  <a:pt x="80" y="362"/>
                </a:lnTo>
                <a:lnTo>
                  <a:pt x="80" y="367"/>
                </a:lnTo>
                <a:lnTo>
                  <a:pt x="81" y="369"/>
                </a:lnTo>
                <a:lnTo>
                  <a:pt x="81" y="386"/>
                </a:lnTo>
                <a:lnTo>
                  <a:pt x="82" y="353"/>
                </a:lnTo>
                <a:lnTo>
                  <a:pt x="82" y="356"/>
                </a:lnTo>
                <a:lnTo>
                  <a:pt x="82" y="346"/>
                </a:lnTo>
                <a:lnTo>
                  <a:pt x="82" y="365"/>
                </a:lnTo>
                <a:lnTo>
                  <a:pt x="83" y="364"/>
                </a:lnTo>
                <a:lnTo>
                  <a:pt x="83" y="377"/>
                </a:lnTo>
                <a:lnTo>
                  <a:pt x="83" y="354"/>
                </a:lnTo>
                <a:lnTo>
                  <a:pt x="83" y="341"/>
                </a:lnTo>
                <a:lnTo>
                  <a:pt x="84" y="354"/>
                </a:lnTo>
                <a:lnTo>
                  <a:pt x="84" y="380"/>
                </a:lnTo>
                <a:lnTo>
                  <a:pt x="85" y="423"/>
                </a:lnTo>
                <a:lnTo>
                  <a:pt x="85" y="445"/>
                </a:lnTo>
                <a:lnTo>
                  <a:pt x="85" y="417"/>
                </a:lnTo>
                <a:lnTo>
                  <a:pt x="86" y="428"/>
                </a:lnTo>
                <a:lnTo>
                  <a:pt x="86" y="408"/>
                </a:lnTo>
                <a:lnTo>
                  <a:pt x="86" y="389"/>
                </a:lnTo>
                <a:lnTo>
                  <a:pt x="86" y="403"/>
                </a:lnTo>
                <a:lnTo>
                  <a:pt x="87" y="393"/>
                </a:lnTo>
                <a:lnTo>
                  <a:pt x="87" y="395"/>
                </a:lnTo>
                <a:lnTo>
                  <a:pt x="87" y="374"/>
                </a:lnTo>
                <a:lnTo>
                  <a:pt x="87" y="375"/>
                </a:lnTo>
                <a:lnTo>
                  <a:pt x="88" y="371"/>
                </a:lnTo>
                <a:lnTo>
                  <a:pt x="88" y="380"/>
                </a:lnTo>
                <a:lnTo>
                  <a:pt x="89" y="372"/>
                </a:lnTo>
                <a:lnTo>
                  <a:pt x="89" y="354"/>
                </a:lnTo>
                <a:lnTo>
                  <a:pt x="89" y="357"/>
                </a:lnTo>
                <a:lnTo>
                  <a:pt x="89" y="340"/>
                </a:lnTo>
                <a:lnTo>
                  <a:pt x="90" y="342"/>
                </a:lnTo>
                <a:lnTo>
                  <a:pt x="90" y="354"/>
                </a:lnTo>
                <a:lnTo>
                  <a:pt x="90" y="326"/>
                </a:lnTo>
                <a:lnTo>
                  <a:pt x="91" y="344"/>
                </a:lnTo>
                <a:lnTo>
                  <a:pt x="91" y="351"/>
                </a:lnTo>
                <a:lnTo>
                  <a:pt x="91" y="362"/>
                </a:lnTo>
                <a:lnTo>
                  <a:pt x="91" y="341"/>
                </a:lnTo>
                <a:lnTo>
                  <a:pt x="92" y="321"/>
                </a:lnTo>
                <a:lnTo>
                  <a:pt x="92" y="361"/>
                </a:lnTo>
                <a:lnTo>
                  <a:pt x="93" y="424"/>
                </a:lnTo>
                <a:lnTo>
                  <a:pt x="93" y="417"/>
                </a:lnTo>
                <a:lnTo>
                  <a:pt x="93" y="410"/>
                </a:lnTo>
                <a:lnTo>
                  <a:pt x="93" y="423"/>
                </a:lnTo>
                <a:lnTo>
                  <a:pt x="94" y="433"/>
                </a:lnTo>
                <a:lnTo>
                  <a:pt x="94" y="391"/>
                </a:lnTo>
                <a:lnTo>
                  <a:pt x="94" y="381"/>
                </a:lnTo>
                <a:lnTo>
                  <a:pt x="95" y="445"/>
                </a:lnTo>
                <a:lnTo>
                  <a:pt x="95" y="395"/>
                </a:lnTo>
                <a:lnTo>
                  <a:pt x="95" y="415"/>
                </a:lnTo>
                <a:lnTo>
                  <a:pt x="96" y="433"/>
                </a:lnTo>
                <a:lnTo>
                  <a:pt x="96" y="418"/>
                </a:lnTo>
                <a:lnTo>
                  <a:pt x="96" y="415"/>
                </a:lnTo>
                <a:lnTo>
                  <a:pt x="97" y="443"/>
                </a:lnTo>
                <a:lnTo>
                  <a:pt x="97" y="381"/>
                </a:lnTo>
                <a:lnTo>
                  <a:pt x="97" y="434"/>
                </a:lnTo>
                <a:lnTo>
                  <a:pt x="97" y="422"/>
                </a:lnTo>
                <a:lnTo>
                  <a:pt x="98" y="415"/>
                </a:lnTo>
                <a:lnTo>
                  <a:pt x="98" y="425"/>
                </a:lnTo>
                <a:lnTo>
                  <a:pt x="98" y="402"/>
                </a:lnTo>
                <a:lnTo>
                  <a:pt x="98" y="416"/>
                </a:lnTo>
                <a:lnTo>
                  <a:pt x="99" y="428"/>
                </a:lnTo>
                <a:lnTo>
                  <a:pt x="99" y="406"/>
                </a:lnTo>
                <a:lnTo>
                  <a:pt x="100" y="413"/>
                </a:lnTo>
                <a:lnTo>
                  <a:pt x="100" y="421"/>
                </a:lnTo>
                <a:lnTo>
                  <a:pt x="100" y="422"/>
                </a:lnTo>
                <a:lnTo>
                  <a:pt x="100" y="431"/>
                </a:lnTo>
                <a:lnTo>
                  <a:pt x="101" y="433"/>
                </a:lnTo>
                <a:lnTo>
                  <a:pt x="101" y="425"/>
                </a:lnTo>
                <a:lnTo>
                  <a:pt x="101" y="431"/>
                </a:lnTo>
                <a:lnTo>
                  <a:pt x="102" y="403"/>
                </a:lnTo>
                <a:lnTo>
                  <a:pt x="102" y="400"/>
                </a:lnTo>
                <a:lnTo>
                  <a:pt x="102" y="408"/>
                </a:lnTo>
                <a:lnTo>
                  <a:pt x="102" y="387"/>
                </a:lnTo>
                <a:lnTo>
                  <a:pt x="103" y="390"/>
                </a:lnTo>
                <a:lnTo>
                  <a:pt x="103" y="391"/>
                </a:lnTo>
                <a:lnTo>
                  <a:pt x="104" y="392"/>
                </a:lnTo>
                <a:lnTo>
                  <a:pt x="104" y="392"/>
                </a:lnTo>
                <a:lnTo>
                  <a:pt x="104" y="423"/>
                </a:lnTo>
                <a:lnTo>
                  <a:pt x="104" y="419"/>
                </a:lnTo>
                <a:lnTo>
                  <a:pt x="105" y="387"/>
                </a:lnTo>
                <a:lnTo>
                  <a:pt x="105" y="425"/>
                </a:lnTo>
                <a:lnTo>
                  <a:pt x="105" y="407"/>
                </a:lnTo>
                <a:lnTo>
                  <a:pt x="106" y="397"/>
                </a:lnTo>
                <a:lnTo>
                  <a:pt x="106" y="397"/>
                </a:lnTo>
                <a:lnTo>
                  <a:pt x="106" y="358"/>
                </a:lnTo>
                <a:lnTo>
                  <a:pt x="107" y="388"/>
                </a:lnTo>
                <a:lnTo>
                  <a:pt x="107" y="382"/>
                </a:lnTo>
                <a:lnTo>
                  <a:pt x="107" y="358"/>
                </a:lnTo>
                <a:lnTo>
                  <a:pt x="108" y="304"/>
                </a:lnTo>
                <a:lnTo>
                  <a:pt x="108" y="267"/>
                </a:lnTo>
                <a:lnTo>
                  <a:pt x="108" y="273"/>
                </a:lnTo>
                <a:lnTo>
                  <a:pt x="108" y="267"/>
                </a:lnTo>
                <a:lnTo>
                  <a:pt x="109" y="259"/>
                </a:lnTo>
                <a:lnTo>
                  <a:pt x="109" y="253"/>
                </a:lnTo>
                <a:lnTo>
                  <a:pt x="109" y="219"/>
                </a:lnTo>
                <a:lnTo>
                  <a:pt x="110" y="213"/>
                </a:lnTo>
                <a:lnTo>
                  <a:pt x="110" y="195"/>
                </a:lnTo>
                <a:lnTo>
                  <a:pt x="110" y="211"/>
                </a:lnTo>
                <a:lnTo>
                  <a:pt x="111" y="214"/>
                </a:lnTo>
                <a:lnTo>
                  <a:pt x="111" y="219"/>
                </a:lnTo>
                <a:lnTo>
                  <a:pt x="111" y="228"/>
                </a:lnTo>
                <a:lnTo>
                  <a:pt x="112" y="212"/>
                </a:lnTo>
                <a:lnTo>
                  <a:pt x="112" y="233"/>
                </a:lnTo>
                <a:lnTo>
                  <a:pt x="112" y="225"/>
                </a:lnTo>
                <a:lnTo>
                  <a:pt x="112" y="208"/>
                </a:lnTo>
                <a:lnTo>
                  <a:pt x="113" y="211"/>
                </a:lnTo>
                <a:lnTo>
                  <a:pt x="113" y="208"/>
                </a:lnTo>
                <a:lnTo>
                  <a:pt x="113" y="199"/>
                </a:lnTo>
                <a:lnTo>
                  <a:pt x="113" y="202"/>
                </a:lnTo>
                <a:lnTo>
                  <a:pt x="114" y="203"/>
                </a:lnTo>
                <a:lnTo>
                  <a:pt x="114" y="209"/>
                </a:lnTo>
                <a:lnTo>
                  <a:pt x="115" y="199"/>
                </a:lnTo>
                <a:lnTo>
                  <a:pt x="115" y="186"/>
                </a:lnTo>
                <a:lnTo>
                  <a:pt x="115" y="206"/>
                </a:lnTo>
                <a:lnTo>
                  <a:pt x="115" y="197"/>
                </a:lnTo>
                <a:lnTo>
                  <a:pt x="116" y="178"/>
                </a:lnTo>
                <a:lnTo>
                  <a:pt x="116" y="183"/>
                </a:lnTo>
                <a:lnTo>
                  <a:pt x="116" y="222"/>
                </a:lnTo>
                <a:lnTo>
                  <a:pt x="117" y="230"/>
                </a:lnTo>
                <a:lnTo>
                  <a:pt x="117" y="218"/>
                </a:lnTo>
                <a:lnTo>
                  <a:pt x="117" y="215"/>
                </a:lnTo>
                <a:lnTo>
                  <a:pt x="118" y="182"/>
                </a:lnTo>
                <a:lnTo>
                  <a:pt x="118" y="201"/>
                </a:lnTo>
                <a:lnTo>
                  <a:pt x="118" y="194"/>
                </a:lnTo>
                <a:lnTo>
                  <a:pt x="119" y="183"/>
                </a:lnTo>
                <a:lnTo>
                  <a:pt x="119" y="183"/>
                </a:lnTo>
                <a:lnTo>
                  <a:pt x="119" y="169"/>
                </a:lnTo>
                <a:lnTo>
                  <a:pt x="119" y="196"/>
                </a:lnTo>
                <a:lnTo>
                  <a:pt x="120" y="231"/>
                </a:lnTo>
                <a:lnTo>
                  <a:pt x="120" y="204"/>
                </a:lnTo>
                <a:lnTo>
                  <a:pt x="120" y="168"/>
                </a:lnTo>
                <a:lnTo>
                  <a:pt x="121" y="174"/>
                </a:lnTo>
                <a:lnTo>
                  <a:pt x="121" y="172"/>
                </a:lnTo>
                <a:lnTo>
                  <a:pt x="121" y="170"/>
                </a:lnTo>
                <a:lnTo>
                  <a:pt x="122" y="163"/>
                </a:lnTo>
                <a:lnTo>
                  <a:pt x="122" y="153"/>
                </a:lnTo>
                <a:lnTo>
                  <a:pt x="122" y="171"/>
                </a:lnTo>
                <a:lnTo>
                  <a:pt x="123" y="145"/>
                </a:lnTo>
                <a:lnTo>
                  <a:pt x="123" y="155"/>
                </a:lnTo>
                <a:lnTo>
                  <a:pt x="123" y="190"/>
                </a:lnTo>
                <a:lnTo>
                  <a:pt x="123" y="253"/>
                </a:lnTo>
                <a:lnTo>
                  <a:pt x="124" y="333"/>
                </a:lnTo>
                <a:lnTo>
                  <a:pt x="124" y="361"/>
                </a:lnTo>
                <a:lnTo>
                  <a:pt x="124" y="376"/>
                </a:lnTo>
                <a:lnTo>
                  <a:pt x="124" y="346"/>
                </a:lnTo>
                <a:lnTo>
                  <a:pt x="125" y="354"/>
                </a:lnTo>
                <a:lnTo>
                  <a:pt x="125" y="361"/>
                </a:lnTo>
                <a:lnTo>
                  <a:pt x="126" y="326"/>
                </a:lnTo>
                <a:lnTo>
                  <a:pt x="126" y="320"/>
                </a:lnTo>
                <a:lnTo>
                  <a:pt x="126" y="332"/>
                </a:lnTo>
                <a:lnTo>
                  <a:pt x="127" y="340"/>
                </a:lnTo>
                <a:lnTo>
                  <a:pt x="127" y="306"/>
                </a:lnTo>
                <a:lnTo>
                  <a:pt x="127" y="305"/>
                </a:lnTo>
                <a:lnTo>
                  <a:pt x="127" y="294"/>
                </a:lnTo>
                <a:lnTo>
                  <a:pt x="128" y="303"/>
                </a:lnTo>
                <a:lnTo>
                  <a:pt x="128" y="299"/>
                </a:lnTo>
                <a:lnTo>
                  <a:pt x="129" y="282"/>
                </a:lnTo>
                <a:lnTo>
                  <a:pt x="129" y="265"/>
                </a:lnTo>
                <a:lnTo>
                  <a:pt x="129" y="283"/>
                </a:lnTo>
                <a:lnTo>
                  <a:pt x="129" y="270"/>
                </a:lnTo>
                <a:lnTo>
                  <a:pt x="130" y="277"/>
                </a:lnTo>
                <a:lnTo>
                  <a:pt x="130" y="275"/>
                </a:lnTo>
                <a:lnTo>
                  <a:pt x="130" y="259"/>
                </a:lnTo>
                <a:lnTo>
                  <a:pt x="130" y="265"/>
                </a:lnTo>
                <a:lnTo>
                  <a:pt x="131" y="253"/>
                </a:lnTo>
                <a:lnTo>
                  <a:pt x="131" y="284"/>
                </a:lnTo>
                <a:lnTo>
                  <a:pt x="131" y="305"/>
                </a:lnTo>
                <a:lnTo>
                  <a:pt x="132" y="274"/>
                </a:lnTo>
                <a:lnTo>
                  <a:pt x="132" y="267"/>
                </a:lnTo>
                <a:lnTo>
                  <a:pt x="132" y="294"/>
                </a:lnTo>
                <a:lnTo>
                  <a:pt x="133" y="259"/>
                </a:lnTo>
                <a:lnTo>
                  <a:pt x="133" y="250"/>
                </a:lnTo>
                <a:lnTo>
                  <a:pt x="133" y="270"/>
                </a:lnTo>
                <a:lnTo>
                  <a:pt x="134" y="290"/>
                </a:lnTo>
                <a:lnTo>
                  <a:pt x="134" y="289"/>
                </a:lnTo>
                <a:lnTo>
                  <a:pt x="134" y="293"/>
                </a:lnTo>
                <a:lnTo>
                  <a:pt x="134" y="295"/>
                </a:lnTo>
                <a:lnTo>
                  <a:pt x="135" y="315"/>
                </a:lnTo>
                <a:lnTo>
                  <a:pt x="135" y="291"/>
                </a:lnTo>
                <a:lnTo>
                  <a:pt x="135" y="227"/>
                </a:lnTo>
                <a:lnTo>
                  <a:pt x="136" y="187"/>
                </a:lnTo>
                <a:lnTo>
                  <a:pt x="136" y="182"/>
                </a:lnTo>
                <a:lnTo>
                  <a:pt x="136" y="182"/>
                </a:lnTo>
                <a:lnTo>
                  <a:pt x="137" y="182"/>
                </a:lnTo>
                <a:lnTo>
                  <a:pt x="137" y="183"/>
                </a:lnTo>
                <a:lnTo>
                  <a:pt x="137" y="188"/>
                </a:lnTo>
                <a:lnTo>
                  <a:pt x="138" y="185"/>
                </a:lnTo>
                <a:lnTo>
                  <a:pt x="138" y="180"/>
                </a:lnTo>
                <a:lnTo>
                  <a:pt x="138" y="168"/>
                </a:lnTo>
                <a:lnTo>
                  <a:pt x="138" y="190"/>
                </a:lnTo>
                <a:lnTo>
                  <a:pt x="139" y="220"/>
                </a:lnTo>
                <a:lnTo>
                  <a:pt x="139" y="224"/>
                </a:lnTo>
                <a:lnTo>
                  <a:pt x="140" y="188"/>
                </a:lnTo>
                <a:lnTo>
                  <a:pt x="140" y="180"/>
                </a:lnTo>
                <a:lnTo>
                  <a:pt x="140" y="231"/>
                </a:lnTo>
                <a:lnTo>
                  <a:pt x="140" y="240"/>
                </a:lnTo>
                <a:lnTo>
                  <a:pt x="141" y="243"/>
                </a:lnTo>
                <a:lnTo>
                  <a:pt x="141" y="229"/>
                </a:lnTo>
                <a:lnTo>
                  <a:pt x="141" y="248"/>
                </a:lnTo>
                <a:lnTo>
                  <a:pt x="141" y="233"/>
                </a:lnTo>
                <a:lnTo>
                  <a:pt x="142" y="199"/>
                </a:lnTo>
                <a:lnTo>
                  <a:pt x="142" y="199"/>
                </a:lnTo>
                <a:lnTo>
                  <a:pt x="142" y="214"/>
                </a:lnTo>
                <a:lnTo>
                  <a:pt x="143" y="219"/>
                </a:lnTo>
                <a:lnTo>
                  <a:pt x="143" y="205"/>
                </a:lnTo>
                <a:lnTo>
                  <a:pt x="143" y="191"/>
                </a:lnTo>
                <a:lnTo>
                  <a:pt x="144" y="199"/>
                </a:lnTo>
                <a:lnTo>
                  <a:pt x="144" y="192"/>
                </a:lnTo>
                <a:lnTo>
                  <a:pt x="144" y="191"/>
                </a:lnTo>
                <a:lnTo>
                  <a:pt x="145" y="176"/>
                </a:lnTo>
                <a:lnTo>
                  <a:pt x="145" y="180"/>
                </a:lnTo>
                <a:lnTo>
                  <a:pt x="145" y="175"/>
                </a:lnTo>
                <a:lnTo>
                  <a:pt x="145" y="175"/>
                </a:lnTo>
                <a:lnTo>
                  <a:pt x="146" y="167"/>
                </a:lnTo>
                <a:lnTo>
                  <a:pt x="146" y="191"/>
                </a:lnTo>
                <a:lnTo>
                  <a:pt x="146" y="196"/>
                </a:lnTo>
                <a:lnTo>
                  <a:pt x="147" y="206"/>
                </a:lnTo>
                <a:lnTo>
                  <a:pt x="147" y="178"/>
                </a:lnTo>
                <a:lnTo>
                  <a:pt x="147" y="158"/>
                </a:lnTo>
                <a:lnTo>
                  <a:pt x="148" y="207"/>
                </a:lnTo>
                <a:lnTo>
                  <a:pt x="148" y="248"/>
                </a:lnTo>
                <a:lnTo>
                  <a:pt x="148" y="283"/>
                </a:lnTo>
                <a:lnTo>
                  <a:pt x="149" y="298"/>
                </a:lnTo>
                <a:lnTo>
                  <a:pt x="149" y="263"/>
                </a:lnTo>
                <a:lnTo>
                  <a:pt x="149" y="219"/>
                </a:lnTo>
                <a:lnTo>
                  <a:pt x="149" y="211"/>
                </a:lnTo>
                <a:lnTo>
                  <a:pt x="150" y="220"/>
                </a:lnTo>
                <a:lnTo>
                  <a:pt x="150" y="201"/>
                </a:lnTo>
                <a:lnTo>
                  <a:pt x="151" y="221"/>
                </a:lnTo>
                <a:lnTo>
                  <a:pt x="151" y="210"/>
                </a:lnTo>
                <a:lnTo>
                  <a:pt x="151" y="193"/>
                </a:lnTo>
                <a:lnTo>
                  <a:pt x="151" y="208"/>
                </a:lnTo>
                <a:lnTo>
                  <a:pt x="152" y="212"/>
                </a:lnTo>
                <a:lnTo>
                  <a:pt x="152" y="191"/>
                </a:lnTo>
                <a:lnTo>
                  <a:pt x="152" y="172"/>
                </a:lnTo>
                <a:lnTo>
                  <a:pt x="153" y="176"/>
                </a:lnTo>
                <a:lnTo>
                  <a:pt x="153" y="164"/>
                </a:lnTo>
                <a:lnTo>
                  <a:pt x="153" y="175"/>
                </a:lnTo>
                <a:lnTo>
                  <a:pt x="153" y="184"/>
                </a:lnTo>
                <a:lnTo>
                  <a:pt x="154" y="201"/>
                </a:lnTo>
                <a:lnTo>
                  <a:pt x="154" y="269"/>
                </a:lnTo>
                <a:lnTo>
                  <a:pt x="155" y="354"/>
                </a:lnTo>
                <a:lnTo>
                  <a:pt x="155" y="437"/>
                </a:lnTo>
                <a:lnTo>
                  <a:pt x="155" y="438"/>
                </a:lnTo>
                <a:lnTo>
                  <a:pt x="155" y="467"/>
                </a:lnTo>
                <a:lnTo>
                  <a:pt x="156" y="492"/>
                </a:lnTo>
                <a:lnTo>
                  <a:pt x="156" y="474"/>
                </a:lnTo>
                <a:lnTo>
                  <a:pt x="156" y="453"/>
                </a:lnTo>
                <a:lnTo>
                  <a:pt x="156" y="461"/>
                </a:lnTo>
                <a:lnTo>
                  <a:pt x="157" y="469"/>
                </a:lnTo>
                <a:lnTo>
                  <a:pt x="157" y="445"/>
                </a:lnTo>
                <a:lnTo>
                  <a:pt x="158" y="402"/>
                </a:lnTo>
                <a:lnTo>
                  <a:pt x="158" y="390"/>
                </a:lnTo>
                <a:lnTo>
                  <a:pt x="158" y="402"/>
                </a:lnTo>
                <a:lnTo>
                  <a:pt x="158" y="412"/>
                </a:lnTo>
                <a:lnTo>
                  <a:pt x="159" y="395"/>
                </a:lnTo>
                <a:lnTo>
                  <a:pt x="159" y="379"/>
                </a:lnTo>
                <a:lnTo>
                  <a:pt x="159" y="364"/>
                </a:lnTo>
                <a:lnTo>
                  <a:pt x="160" y="372"/>
                </a:lnTo>
                <a:lnTo>
                  <a:pt x="160" y="365"/>
                </a:lnTo>
                <a:lnTo>
                  <a:pt x="160" y="360"/>
                </a:lnTo>
                <a:lnTo>
                  <a:pt x="160" y="365"/>
                </a:lnTo>
                <a:lnTo>
                  <a:pt x="161" y="353"/>
                </a:lnTo>
                <a:lnTo>
                  <a:pt x="161" y="347"/>
                </a:lnTo>
                <a:lnTo>
                  <a:pt x="162" y="336"/>
                </a:lnTo>
                <a:lnTo>
                  <a:pt x="162" y="333"/>
                </a:lnTo>
                <a:lnTo>
                  <a:pt x="162" y="344"/>
                </a:lnTo>
                <a:lnTo>
                  <a:pt x="162" y="341"/>
                </a:lnTo>
                <a:lnTo>
                  <a:pt x="163" y="329"/>
                </a:lnTo>
                <a:lnTo>
                  <a:pt x="163" y="242"/>
                </a:lnTo>
                <a:lnTo>
                  <a:pt x="163" y="232"/>
                </a:lnTo>
                <a:lnTo>
                  <a:pt x="164" y="244"/>
                </a:lnTo>
                <a:lnTo>
                  <a:pt x="164" y="258"/>
                </a:lnTo>
                <a:lnTo>
                  <a:pt x="164" y="247"/>
                </a:lnTo>
                <a:lnTo>
                  <a:pt x="164" y="267"/>
                </a:lnTo>
                <a:lnTo>
                  <a:pt x="165" y="240"/>
                </a:lnTo>
                <a:lnTo>
                  <a:pt x="165" y="225"/>
                </a:lnTo>
                <a:lnTo>
                  <a:pt x="166" y="229"/>
                </a:lnTo>
                <a:lnTo>
                  <a:pt x="166" y="224"/>
                </a:lnTo>
                <a:lnTo>
                  <a:pt x="166" y="226"/>
                </a:lnTo>
                <a:lnTo>
                  <a:pt x="166" y="220"/>
                </a:lnTo>
                <a:lnTo>
                  <a:pt x="167" y="222"/>
                </a:lnTo>
                <a:lnTo>
                  <a:pt x="167" y="219"/>
                </a:lnTo>
                <a:lnTo>
                  <a:pt x="167" y="200"/>
                </a:lnTo>
                <a:lnTo>
                  <a:pt x="168" y="204"/>
                </a:lnTo>
                <a:lnTo>
                  <a:pt x="168" y="201"/>
                </a:lnTo>
                <a:lnTo>
                  <a:pt x="168" y="200"/>
                </a:lnTo>
                <a:lnTo>
                  <a:pt x="169" y="203"/>
                </a:lnTo>
                <a:lnTo>
                  <a:pt x="169" y="191"/>
                </a:lnTo>
                <a:lnTo>
                  <a:pt x="169" y="207"/>
                </a:lnTo>
                <a:lnTo>
                  <a:pt x="170" y="192"/>
                </a:lnTo>
                <a:lnTo>
                  <a:pt x="170" y="200"/>
                </a:lnTo>
                <a:lnTo>
                  <a:pt x="170" y="219"/>
                </a:lnTo>
                <a:lnTo>
                  <a:pt x="170" y="250"/>
                </a:lnTo>
                <a:lnTo>
                  <a:pt x="171" y="261"/>
                </a:lnTo>
                <a:lnTo>
                  <a:pt x="171" y="214"/>
                </a:lnTo>
                <a:lnTo>
                  <a:pt x="171" y="248"/>
                </a:lnTo>
                <a:lnTo>
                  <a:pt x="171" y="267"/>
                </a:lnTo>
                <a:lnTo>
                  <a:pt x="172" y="265"/>
                </a:lnTo>
                <a:lnTo>
                  <a:pt x="172" y="262"/>
                </a:lnTo>
                <a:lnTo>
                  <a:pt x="173" y="234"/>
                </a:lnTo>
                <a:lnTo>
                  <a:pt x="173" y="231"/>
                </a:lnTo>
                <a:lnTo>
                  <a:pt x="173" y="213"/>
                </a:lnTo>
                <a:lnTo>
                  <a:pt x="173" y="199"/>
                </a:lnTo>
                <a:lnTo>
                  <a:pt x="174" y="209"/>
                </a:lnTo>
                <a:lnTo>
                  <a:pt x="174" y="214"/>
                </a:lnTo>
                <a:lnTo>
                  <a:pt x="174" y="199"/>
                </a:lnTo>
                <a:lnTo>
                  <a:pt x="175" y="213"/>
                </a:lnTo>
                <a:lnTo>
                  <a:pt x="175" y="200"/>
                </a:lnTo>
                <a:lnTo>
                  <a:pt x="175" y="204"/>
                </a:lnTo>
                <a:lnTo>
                  <a:pt x="175" y="191"/>
                </a:lnTo>
                <a:lnTo>
                  <a:pt x="176" y="189"/>
                </a:lnTo>
                <a:lnTo>
                  <a:pt x="176" y="177"/>
                </a:lnTo>
                <a:lnTo>
                  <a:pt x="177" y="178"/>
                </a:lnTo>
                <a:lnTo>
                  <a:pt x="177" y="186"/>
                </a:lnTo>
                <a:lnTo>
                  <a:pt x="177" y="199"/>
                </a:lnTo>
                <a:lnTo>
                  <a:pt x="177" y="186"/>
                </a:lnTo>
                <a:lnTo>
                  <a:pt x="178" y="172"/>
                </a:lnTo>
                <a:lnTo>
                  <a:pt x="178" y="156"/>
                </a:lnTo>
                <a:lnTo>
                  <a:pt x="178" y="215"/>
                </a:lnTo>
                <a:lnTo>
                  <a:pt x="179" y="217"/>
                </a:lnTo>
                <a:lnTo>
                  <a:pt x="179" y="202"/>
                </a:lnTo>
                <a:lnTo>
                  <a:pt x="179" y="204"/>
                </a:lnTo>
                <a:lnTo>
                  <a:pt x="180" y="205"/>
                </a:lnTo>
                <a:lnTo>
                  <a:pt x="180" y="227"/>
                </a:lnTo>
                <a:lnTo>
                  <a:pt x="180" y="207"/>
                </a:lnTo>
                <a:lnTo>
                  <a:pt x="181" y="212"/>
                </a:lnTo>
                <a:lnTo>
                  <a:pt x="181" y="197"/>
                </a:lnTo>
                <a:lnTo>
                  <a:pt x="181" y="156"/>
                </a:lnTo>
                <a:lnTo>
                  <a:pt x="181" y="148"/>
                </a:lnTo>
                <a:lnTo>
                  <a:pt x="182" y="145"/>
                </a:lnTo>
                <a:lnTo>
                  <a:pt x="182" y="156"/>
                </a:lnTo>
                <a:lnTo>
                  <a:pt x="182" y="167"/>
                </a:lnTo>
                <a:lnTo>
                  <a:pt x="182" y="176"/>
                </a:lnTo>
                <a:lnTo>
                  <a:pt x="183" y="189"/>
                </a:lnTo>
                <a:lnTo>
                  <a:pt x="183" y="202"/>
                </a:lnTo>
                <a:lnTo>
                  <a:pt x="184" y="169"/>
                </a:lnTo>
                <a:lnTo>
                  <a:pt x="184" y="160"/>
                </a:lnTo>
                <a:lnTo>
                  <a:pt x="184" y="152"/>
                </a:lnTo>
                <a:lnTo>
                  <a:pt x="184" y="133"/>
                </a:lnTo>
                <a:lnTo>
                  <a:pt x="185" y="127"/>
                </a:lnTo>
                <a:lnTo>
                  <a:pt x="185" y="135"/>
                </a:lnTo>
                <a:lnTo>
                  <a:pt x="185" y="159"/>
                </a:lnTo>
                <a:lnTo>
                  <a:pt x="186" y="155"/>
                </a:lnTo>
                <a:lnTo>
                  <a:pt x="186" y="139"/>
                </a:lnTo>
                <a:lnTo>
                  <a:pt x="186" y="200"/>
                </a:lnTo>
                <a:lnTo>
                  <a:pt x="186" y="257"/>
                </a:lnTo>
                <a:lnTo>
                  <a:pt x="187" y="320"/>
                </a:lnTo>
                <a:lnTo>
                  <a:pt x="187" y="347"/>
                </a:lnTo>
                <a:lnTo>
                  <a:pt x="188" y="375"/>
                </a:lnTo>
                <a:lnTo>
                  <a:pt x="188" y="339"/>
                </a:lnTo>
                <a:lnTo>
                  <a:pt x="188" y="344"/>
                </a:lnTo>
                <a:lnTo>
                  <a:pt x="188" y="351"/>
                </a:lnTo>
                <a:lnTo>
                  <a:pt x="189" y="344"/>
                </a:lnTo>
                <a:lnTo>
                  <a:pt x="189" y="324"/>
                </a:lnTo>
                <a:lnTo>
                  <a:pt x="189" y="336"/>
                </a:lnTo>
                <a:lnTo>
                  <a:pt x="190" y="323"/>
                </a:lnTo>
                <a:lnTo>
                  <a:pt x="190" y="299"/>
                </a:lnTo>
                <a:lnTo>
                  <a:pt x="190" y="301"/>
                </a:lnTo>
                <a:lnTo>
                  <a:pt x="191" y="285"/>
                </a:lnTo>
                <a:lnTo>
                  <a:pt x="191" y="282"/>
                </a:lnTo>
                <a:lnTo>
                  <a:pt x="191" y="278"/>
                </a:lnTo>
                <a:lnTo>
                  <a:pt x="192" y="267"/>
                </a:lnTo>
                <a:lnTo>
                  <a:pt x="192" y="239"/>
                </a:lnTo>
                <a:lnTo>
                  <a:pt x="192" y="240"/>
                </a:lnTo>
                <a:lnTo>
                  <a:pt x="192" y="227"/>
                </a:lnTo>
                <a:lnTo>
                  <a:pt x="193" y="238"/>
                </a:lnTo>
                <a:lnTo>
                  <a:pt x="193" y="247"/>
                </a:lnTo>
                <a:lnTo>
                  <a:pt x="193" y="251"/>
                </a:lnTo>
                <a:lnTo>
                  <a:pt x="194" y="241"/>
                </a:lnTo>
                <a:lnTo>
                  <a:pt x="194" y="221"/>
                </a:lnTo>
                <a:lnTo>
                  <a:pt x="194" y="249"/>
                </a:lnTo>
                <a:lnTo>
                  <a:pt x="195" y="273"/>
                </a:lnTo>
                <a:lnTo>
                  <a:pt x="195" y="277"/>
                </a:lnTo>
                <a:lnTo>
                  <a:pt x="195" y="237"/>
                </a:lnTo>
                <a:lnTo>
                  <a:pt x="196" y="253"/>
                </a:lnTo>
                <a:lnTo>
                  <a:pt x="196" y="227"/>
                </a:lnTo>
                <a:lnTo>
                  <a:pt x="196" y="229"/>
                </a:lnTo>
                <a:lnTo>
                  <a:pt x="196" y="240"/>
                </a:lnTo>
                <a:lnTo>
                  <a:pt x="197" y="257"/>
                </a:lnTo>
                <a:lnTo>
                  <a:pt x="197" y="262"/>
                </a:lnTo>
                <a:lnTo>
                  <a:pt x="197" y="279"/>
                </a:lnTo>
                <a:lnTo>
                  <a:pt x="197" y="279"/>
                </a:lnTo>
                <a:lnTo>
                  <a:pt x="198" y="281"/>
                </a:lnTo>
                <a:lnTo>
                  <a:pt x="198" y="291"/>
                </a:lnTo>
                <a:lnTo>
                  <a:pt x="199" y="243"/>
                </a:lnTo>
                <a:lnTo>
                  <a:pt x="199" y="186"/>
                </a:lnTo>
                <a:lnTo>
                  <a:pt x="199" y="117"/>
                </a:lnTo>
                <a:lnTo>
                  <a:pt x="199" y="139"/>
                </a:lnTo>
                <a:lnTo>
                  <a:pt x="200" y="142"/>
                </a:lnTo>
                <a:lnTo>
                  <a:pt x="200" y="148"/>
                </a:lnTo>
                <a:lnTo>
                  <a:pt x="200" y="165"/>
                </a:lnTo>
                <a:lnTo>
                  <a:pt x="201" y="160"/>
                </a:lnTo>
                <a:lnTo>
                  <a:pt x="201" y="160"/>
                </a:lnTo>
                <a:lnTo>
                  <a:pt x="201" y="172"/>
                </a:lnTo>
                <a:lnTo>
                  <a:pt x="202" y="175"/>
                </a:lnTo>
                <a:lnTo>
                  <a:pt x="202" y="198"/>
                </a:lnTo>
                <a:lnTo>
                  <a:pt x="202" y="226"/>
                </a:lnTo>
                <a:lnTo>
                  <a:pt x="203" y="200"/>
                </a:lnTo>
                <a:lnTo>
                  <a:pt x="203" y="175"/>
                </a:lnTo>
                <a:lnTo>
                  <a:pt x="203" y="220"/>
                </a:lnTo>
                <a:lnTo>
                  <a:pt x="203" y="236"/>
                </a:lnTo>
                <a:lnTo>
                  <a:pt x="204" y="218"/>
                </a:lnTo>
                <a:lnTo>
                  <a:pt x="204" y="222"/>
                </a:lnTo>
                <a:lnTo>
                  <a:pt x="204" y="225"/>
                </a:lnTo>
                <a:lnTo>
                  <a:pt x="205" y="203"/>
                </a:lnTo>
                <a:lnTo>
                  <a:pt x="205" y="177"/>
                </a:lnTo>
                <a:lnTo>
                  <a:pt x="205" y="162"/>
                </a:lnTo>
                <a:lnTo>
                  <a:pt x="206" y="177"/>
                </a:lnTo>
                <a:lnTo>
                  <a:pt x="206" y="204"/>
                </a:lnTo>
                <a:lnTo>
                  <a:pt x="206" y="206"/>
                </a:lnTo>
                <a:lnTo>
                  <a:pt x="207" y="173"/>
                </a:lnTo>
                <a:lnTo>
                  <a:pt x="207" y="165"/>
                </a:lnTo>
                <a:lnTo>
                  <a:pt x="207" y="152"/>
                </a:lnTo>
                <a:lnTo>
                  <a:pt x="207" y="151"/>
                </a:lnTo>
                <a:lnTo>
                  <a:pt x="208" y="158"/>
                </a:lnTo>
                <a:lnTo>
                  <a:pt x="208" y="144"/>
                </a:lnTo>
                <a:lnTo>
                  <a:pt x="208" y="153"/>
                </a:lnTo>
                <a:lnTo>
                  <a:pt x="209" y="154"/>
                </a:lnTo>
                <a:lnTo>
                  <a:pt x="209" y="142"/>
                </a:lnTo>
                <a:lnTo>
                  <a:pt x="209" y="174"/>
                </a:lnTo>
                <a:lnTo>
                  <a:pt x="210" y="201"/>
                </a:lnTo>
                <a:lnTo>
                  <a:pt x="210" y="201"/>
                </a:lnTo>
                <a:lnTo>
                  <a:pt x="210" y="211"/>
                </a:lnTo>
                <a:lnTo>
                  <a:pt x="211" y="153"/>
                </a:lnTo>
                <a:lnTo>
                  <a:pt x="211" y="217"/>
                </a:lnTo>
                <a:lnTo>
                  <a:pt x="211" y="242"/>
                </a:lnTo>
                <a:lnTo>
                  <a:pt x="211" y="266"/>
                </a:lnTo>
                <a:lnTo>
                  <a:pt x="212" y="296"/>
                </a:lnTo>
                <a:lnTo>
                  <a:pt x="212" y="270"/>
                </a:lnTo>
                <a:lnTo>
                  <a:pt x="213" y="253"/>
                </a:lnTo>
                <a:lnTo>
                  <a:pt x="213" y="178"/>
                </a:lnTo>
                <a:lnTo>
                  <a:pt x="213" y="188"/>
                </a:lnTo>
                <a:lnTo>
                  <a:pt x="213" y="189"/>
                </a:lnTo>
                <a:lnTo>
                  <a:pt x="214" y="183"/>
                </a:lnTo>
                <a:lnTo>
                  <a:pt x="214" y="166"/>
                </a:lnTo>
                <a:lnTo>
                  <a:pt x="214" y="191"/>
                </a:lnTo>
                <a:lnTo>
                  <a:pt x="214" y="165"/>
                </a:lnTo>
                <a:lnTo>
                  <a:pt x="215" y="170"/>
                </a:lnTo>
                <a:lnTo>
                  <a:pt x="215" y="172"/>
                </a:lnTo>
                <a:lnTo>
                  <a:pt x="215" y="154"/>
                </a:lnTo>
                <a:lnTo>
                  <a:pt x="216" y="168"/>
                </a:lnTo>
                <a:lnTo>
                  <a:pt x="216" y="168"/>
                </a:lnTo>
                <a:lnTo>
                  <a:pt x="216" y="176"/>
                </a:lnTo>
                <a:lnTo>
                  <a:pt x="217" y="190"/>
                </a:lnTo>
                <a:lnTo>
                  <a:pt x="217" y="201"/>
                </a:lnTo>
                <a:lnTo>
                  <a:pt x="217" y="218"/>
                </a:lnTo>
                <a:lnTo>
                  <a:pt x="218" y="329"/>
                </a:lnTo>
                <a:lnTo>
                  <a:pt x="218" y="430"/>
                </a:lnTo>
                <a:lnTo>
                  <a:pt x="218" y="461"/>
                </a:lnTo>
                <a:lnTo>
                  <a:pt x="218" y="498"/>
                </a:lnTo>
                <a:lnTo>
                  <a:pt x="219" y="519"/>
                </a:lnTo>
                <a:lnTo>
                  <a:pt x="219" y="494"/>
                </a:lnTo>
                <a:lnTo>
                  <a:pt x="219" y="472"/>
                </a:lnTo>
                <a:lnTo>
                  <a:pt x="220" y="451"/>
                </a:lnTo>
                <a:lnTo>
                  <a:pt x="220" y="483"/>
                </a:lnTo>
                <a:lnTo>
                  <a:pt x="220" y="449"/>
                </a:lnTo>
                <a:lnTo>
                  <a:pt x="221" y="425"/>
                </a:lnTo>
                <a:lnTo>
                  <a:pt x="221" y="385"/>
                </a:lnTo>
                <a:lnTo>
                  <a:pt x="221" y="373"/>
                </a:lnTo>
                <a:lnTo>
                  <a:pt x="222" y="394"/>
                </a:lnTo>
                <a:lnTo>
                  <a:pt x="222" y="375"/>
                </a:lnTo>
                <a:lnTo>
                  <a:pt x="222" y="368"/>
                </a:lnTo>
                <a:lnTo>
                  <a:pt x="222" y="353"/>
                </a:lnTo>
                <a:lnTo>
                  <a:pt x="223" y="343"/>
                </a:lnTo>
                <a:lnTo>
                  <a:pt x="223" y="354"/>
                </a:lnTo>
                <a:lnTo>
                  <a:pt x="224" y="333"/>
                </a:lnTo>
                <a:lnTo>
                  <a:pt x="224" y="341"/>
                </a:lnTo>
                <a:lnTo>
                  <a:pt x="224" y="356"/>
                </a:lnTo>
                <a:lnTo>
                  <a:pt x="224" y="333"/>
                </a:lnTo>
                <a:lnTo>
                  <a:pt x="225" y="328"/>
                </a:lnTo>
                <a:lnTo>
                  <a:pt x="225" y="334"/>
                </a:lnTo>
                <a:lnTo>
                  <a:pt x="225" y="334"/>
                </a:lnTo>
                <a:lnTo>
                  <a:pt x="225" y="330"/>
                </a:lnTo>
                <a:lnTo>
                  <a:pt x="226" y="329"/>
                </a:lnTo>
                <a:lnTo>
                  <a:pt x="226" y="317"/>
                </a:lnTo>
                <a:lnTo>
                  <a:pt x="226" y="309"/>
                </a:lnTo>
                <a:lnTo>
                  <a:pt x="227" y="352"/>
                </a:lnTo>
                <a:lnTo>
                  <a:pt x="227" y="392"/>
                </a:lnTo>
                <a:lnTo>
                  <a:pt x="227" y="383"/>
                </a:lnTo>
                <a:lnTo>
                  <a:pt x="228" y="367"/>
                </a:lnTo>
                <a:lnTo>
                  <a:pt x="228" y="351"/>
                </a:lnTo>
                <a:lnTo>
                  <a:pt x="228" y="329"/>
                </a:lnTo>
                <a:lnTo>
                  <a:pt x="229" y="304"/>
                </a:lnTo>
                <a:lnTo>
                  <a:pt x="229" y="323"/>
                </a:lnTo>
                <a:lnTo>
                  <a:pt x="229" y="329"/>
                </a:lnTo>
                <a:lnTo>
                  <a:pt x="229" y="352"/>
                </a:lnTo>
                <a:lnTo>
                  <a:pt x="230" y="341"/>
                </a:lnTo>
                <a:lnTo>
                  <a:pt x="230" y="352"/>
                </a:lnTo>
                <a:lnTo>
                  <a:pt x="231" y="335"/>
                </a:lnTo>
                <a:lnTo>
                  <a:pt x="231" y="340"/>
                </a:lnTo>
                <a:lnTo>
                  <a:pt x="231" y="318"/>
                </a:lnTo>
                <a:lnTo>
                  <a:pt x="231" y="318"/>
                </a:lnTo>
                <a:lnTo>
                  <a:pt x="232" y="329"/>
                </a:lnTo>
                <a:lnTo>
                  <a:pt x="232" y="300"/>
                </a:lnTo>
                <a:lnTo>
                  <a:pt x="232" y="335"/>
                </a:lnTo>
                <a:lnTo>
                  <a:pt x="233" y="359"/>
                </a:lnTo>
                <a:lnTo>
                  <a:pt x="233" y="350"/>
                </a:lnTo>
                <a:lnTo>
                  <a:pt x="233" y="344"/>
                </a:lnTo>
                <a:lnTo>
                  <a:pt x="233" y="347"/>
                </a:lnTo>
                <a:lnTo>
                  <a:pt x="234" y="327"/>
                </a:lnTo>
                <a:lnTo>
                  <a:pt x="234" y="253"/>
                </a:lnTo>
                <a:lnTo>
                  <a:pt x="235" y="253"/>
                </a:lnTo>
                <a:lnTo>
                  <a:pt x="235" y="269"/>
                </a:lnTo>
                <a:lnTo>
                  <a:pt x="235" y="269"/>
                </a:lnTo>
                <a:lnTo>
                  <a:pt x="235" y="253"/>
                </a:lnTo>
                <a:lnTo>
                  <a:pt x="236" y="253"/>
                </a:lnTo>
                <a:lnTo>
                  <a:pt x="236" y="213"/>
                </a:lnTo>
                <a:lnTo>
                  <a:pt x="236" y="199"/>
                </a:lnTo>
                <a:lnTo>
                  <a:pt x="237" y="184"/>
                </a:lnTo>
                <a:lnTo>
                  <a:pt x="237" y="199"/>
                </a:lnTo>
                <a:lnTo>
                  <a:pt x="237" y="197"/>
                </a:lnTo>
                <a:lnTo>
                  <a:pt x="237" y="180"/>
                </a:lnTo>
                <a:lnTo>
                  <a:pt x="238" y="175"/>
                </a:lnTo>
                <a:lnTo>
                  <a:pt x="238" y="185"/>
                </a:lnTo>
                <a:lnTo>
                  <a:pt x="239" y="189"/>
                </a:lnTo>
                <a:lnTo>
                  <a:pt x="239" y="175"/>
                </a:lnTo>
                <a:lnTo>
                  <a:pt x="239" y="183"/>
                </a:lnTo>
                <a:lnTo>
                  <a:pt x="239" y="174"/>
                </a:lnTo>
                <a:lnTo>
                  <a:pt x="240" y="174"/>
                </a:lnTo>
                <a:lnTo>
                  <a:pt x="240" y="180"/>
                </a:lnTo>
                <a:lnTo>
                  <a:pt x="240" y="184"/>
                </a:lnTo>
                <a:lnTo>
                  <a:pt x="240" y="196"/>
                </a:lnTo>
                <a:lnTo>
                  <a:pt x="241" y="184"/>
                </a:lnTo>
                <a:lnTo>
                  <a:pt x="241" y="174"/>
                </a:lnTo>
                <a:lnTo>
                  <a:pt x="242" y="158"/>
                </a:lnTo>
                <a:lnTo>
                  <a:pt x="242" y="224"/>
                </a:lnTo>
                <a:lnTo>
                  <a:pt x="242" y="194"/>
                </a:lnTo>
                <a:lnTo>
                  <a:pt x="242" y="196"/>
                </a:lnTo>
                <a:lnTo>
                  <a:pt x="243" y="202"/>
                </a:lnTo>
                <a:lnTo>
                  <a:pt x="243" y="228"/>
                </a:lnTo>
                <a:lnTo>
                  <a:pt x="243" y="209"/>
                </a:lnTo>
                <a:lnTo>
                  <a:pt x="244" y="216"/>
                </a:lnTo>
                <a:lnTo>
                  <a:pt x="244" y="187"/>
                </a:lnTo>
                <a:lnTo>
                  <a:pt x="244" y="156"/>
                </a:lnTo>
                <a:lnTo>
                  <a:pt x="244" y="159"/>
                </a:lnTo>
                <a:lnTo>
                  <a:pt x="245" y="152"/>
                </a:lnTo>
                <a:lnTo>
                  <a:pt x="245" y="151"/>
                </a:lnTo>
                <a:lnTo>
                  <a:pt x="246" y="164"/>
                </a:lnTo>
                <a:lnTo>
                  <a:pt x="246" y="200"/>
                </a:lnTo>
                <a:lnTo>
                  <a:pt x="246" y="187"/>
                </a:lnTo>
                <a:lnTo>
                  <a:pt x="246" y="212"/>
                </a:lnTo>
                <a:lnTo>
                  <a:pt x="247" y="178"/>
                </a:lnTo>
                <a:lnTo>
                  <a:pt x="247" y="164"/>
                </a:lnTo>
                <a:lnTo>
                  <a:pt x="247" y="156"/>
                </a:lnTo>
                <a:lnTo>
                  <a:pt x="248" y="156"/>
                </a:lnTo>
                <a:lnTo>
                  <a:pt x="248" y="169"/>
                </a:lnTo>
                <a:lnTo>
                  <a:pt x="248" y="168"/>
                </a:lnTo>
                <a:lnTo>
                  <a:pt x="248" y="188"/>
                </a:lnTo>
                <a:lnTo>
                  <a:pt x="249" y="192"/>
                </a:lnTo>
                <a:lnTo>
                  <a:pt x="249" y="175"/>
                </a:lnTo>
                <a:lnTo>
                  <a:pt x="250" y="219"/>
                </a:lnTo>
                <a:lnTo>
                  <a:pt x="250" y="305"/>
                </a:lnTo>
                <a:lnTo>
                  <a:pt x="250" y="311"/>
                </a:lnTo>
                <a:lnTo>
                  <a:pt x="250" y="347"/>
                </a:lnTo>
                <a:lnTo>
                  <a:pt x="251" y="369"/>
                </a:lnTo>
                <a:lnTo>
                  <a:pt x="251" y="340"/>
                </a:lnTo>
                <a:lnTo>
                  <a:pt x="251" y="333"/>
                </a:lnTo>
                <a:lnTo>
                  <a:pt x="252" y="310"/>
                </a:lnTo>
                <a:lnTo>
                  <a:pt x="252" y="316"/>
                </a:lnTo>
                <a:lnTo>
                  <a:pt x="252" y="308"/>
                </a:lnTo>
                <a:lnTo>
                  <a:pt x="253" y="311"/>
                </a:lnTo>
                <a:lnTo>
                  <a:pt x="253" y="305"/>
                </a:lnTo>
                <a:lnTo>
                  <a:pt x="253" y="302"/>
                </a:lnTo>
                <a:lnTo>
                  <a:pt x="254" y="278"/>
                </a:lnTo>
                <a:lnTo>
                  <a:pt x="254" y="275"/>
                </a:lnTo>
                <a:lnTo>
                  <a:pt x="254" y="262"/>
                </a:lnTo>
                <a:lnTo>
                  <a:pt x="254" y="269"/>
                </a:lnTo>
                <a:lnTo>
                  <a:pt x="255" y="268"/>
                </a:lnTo>
                <a:lnTo>
                  <a:pt x="255" y="251"/>
                </a:lnTo>
                <a:lnTo>
                  <a:pt x="255" y="235"/>
                </a:lnTo>
                <a:lnTo>
                  <a:pt x="255" y="224"/>
                </a:lnTo>
                <a:lnTo>
                  <a:pt x="256" y="207"/>
                </a:lnTo>
                <a:lnTo>
                  <a:pt x="256" y="190"/>
                </a:lnTo>
                <a:lnTo>
                  <a:pt x="257" y="200"/>
                </a:lnTo>
                <a:lnTo>
                  <a:pt x="257" y="218"/>
                </a:lnTo>
                <a:lnTo>
                  <a:pt x="257" y="208"/>
                </a:lnTo>
                <a:lnTo>
                  <a:pt x="257" y="218"/>
                </a:lnTo>
                <a:lnTo>
                  <a:pt x="258" y="232"/>
                </a:lnTo>
                <a:lnTo>
                  <a:pt x="258" y="279"/>
                </a:lnTo>
                <a:lnTo>
                  <a:pt x="258" y="271"/>
                </a:lnTo>
                <a:lnTo>
                  <a:pt x="259" y="269"/>
                </a:lnTo>
                <a:lnTo>
                  <a:pt x="259" y="237"/>
                </a:lnTo>
                <a:lnTo>
                  <a:pt x="259" y="234"/>
                </a:lnTo>
                <a:lnTo>
                  <a:pt x="259" y="244"/>
                </a:lnTo>
                <a:lnTo>
                  <a:pt x="260" y="260"/>
                </a:lnTo>
                <a:lnTo>
                  <a:pt x="260" y="269"/>
                </a:lnTo>
                <a:lnTo>
                  <a:pt x="261" y="281"/>
                </a:lnTo>
                <a:lnTo>
                  <a:pt x="261" y="278"/>
                </a:lnTo>
                <a:lnTo>
                  <a:pt x="261" y="282"/>
                </a:lnTo>
                <a:lnTo>
                  <a:pt x="261" y="281"/>
                </a:lnTo>
                <a:lnTo>
                  <a:pt x="262" y="277"/>
                </a:lnTo>
                <a:lnTo>
                  <a:pt x="262" y="261"/>
                </a:lnTo>
                <a:lnTo>
                  <a:pt x="262" y="247"/>
                </a:lnTo>
                <a:lnTo>
                  <a:pt x="263" y="244"/>
                </a:lnTo>
                <a:lnTo>
                  <a:pt x="263" y="288"/>
                </a:lnTo>
                <a:lnTo>
                  <a:pt x="263" y="291"/>
                </a:lnTo>
                <a:lnTo>
                  <a:pt x="264" y="270"/>
                </a:lnTo>
                <a:lnTo>
                  <a:pt x="264" y="235"/>
                </a:lnTo>
                <a:lnTo>
                  <a:pt x="264" y="238"/>
                </a:lnTo>
                <a:lnTo>
                  <a:pt x="265" y="255"/>
                </a:lnTo>
                <a:lnTo>
                  <a:pt x="265" y="263"/>
                </a:lnTo>
                <a:lnTo>
                  <a:pt x="265" y="280"/>
                </a:lnTo>
                <a:lnTo>
                  <a:pt x="265" y="291"/>
                </a:lnTo>
                <a:lnTo>
                  <a:pt x="266" y="272"/>
                </a:lnTo>
                <a:lnTo>
                  <a:pt x="266" y="248"/>
                </a:lnTo>
                <a:lnTo>
                  <a:pt x="266" y="220"/>
                </a:lnTo>
                <a:lnTo>
                  <a:pt x="266" y="259"/>
                </a:lnTo>
                <a:lnTo>
                  <a:pt x="267" y="279"/>
                </a:lnTo>
                <a:lnTo>
                  <a:pt x="267" y="297"/>
                </a:lnTo>
                <a:lnTo>
                  <a:pt x="268" y="289"/>
                </a:lnTo>
                <a:lnTo>
                  <a:pt x="268" y="293"/>
                </a:lnTo>
                <a:lnTo>
                  <a:pt x="268" y="257"/>
                </a:lnTo>
                <a:lnTo>
                  <a:pt x="269" y="160"/>
                </a:lnTo>
                <a:lnTo>
                  <a:pt x="269" y="189"/>
                </a:lnTo>
                <a:lnTo>
                  <a:pt x="269" y="188"/>
                </a:lnTo>
                <a:lnTo>
                  <a:pt x="269" y="198"/>
                </a:lnTo>
                <a:lnTo>
                  <a:pt x="270" y="164"/>
                </a:lnTo>
                <a:lnTo>
                  <a:pt x="270" y="168"/>
                </a:lnTo>
                <a:lnTo>
                  <a:pt x="270" y="146"/>
                </a:lnTo>
                <a:lnTo>
                  <a:pt x="270" y="154"/>
                </a:lnTo>
                <a:lnTo>
                  <a:pt x="271" y="177"/>
                </a:lnTo>
                <a:lnTo>
                  <a:pt x="271" y="214"/>
                </a:lnTo>
                <a:lnTo>
                  <a:pt x="272" y="239"/>
                </a:lnTo>
                <a:lnTo>
                  <a:pt x="272" y="272"/>
                </a:lnTo>
                <a:lnTo>
                  <a:pt x="272" y="261"/>
                </a:lnTo>
                <a:lnTo>
                  <a:pt x="272" y="301"/>
                </a:lnTo>
                <a:lnTo>
                  <a:pt x="273" y="285"/>
                </a:lnTo>
                <a:lnTo>
                  <a:pt x="273" y="283"/>
                </a:lnTo>
                <a:lnTo>
                  <a:pt x="273" y="273"/>
                </a:lnTo>
                <a:lnTo>
                  <a:pt x="274" y="263"/>
                </a:lnTo>
                <a:lnTo>
                  <a:pt x="274" y="312"/>
                </a:lnTo>
                <a:lnTo>
                  <a:pt x="274" y="309"/>
                </a:lnTo>
                <a:lnTo>
                  <a:pt x="275" y="281"/>
                </a:lnTo>
                <a:lnTo>
                  <a:pt x="275" y="293"/>
                </a:lnTo>
                <a:lnTo>
                  <a:pt x="275" y="312"/>
                </a:lnTo>
                <a:lnTo>
                  <a:pt x="276" y="324"/>
                </a:lnTo>
                <a:lnTo>
                  <a:pt x="276" y="314"/>
                </a:lnTo>
                <a:lnTo>
                  <a:pt x="276" y="321"/>
                </a:lnTo>
                <a:lnTo>
                  <a:pt x="276" y="317"/>
                </a:lnTo>
                <a:lnTo>
                  <a:pt x="277" y="320"/>
                </a:lnTo>
                <a:lnTo>
                  <a:pt x="277" y="306"/>
                </a:lnTo>
                <a:lnTo>
                  <a:pt x="277" y="313"/>
                </a:lnTo>
                <a:lnTo>
                  <a:pt x="278" y="293"/>
                </a:lnTo>
                <a:lnTo>
                  <a:pt x="278" y="285"/>
                </a:lnTo>
                <a:lnTo>
                  <a:pt x="278" y="273"/>
                </a:lnTo>
                <a:lnTo>
                  <a:pt x="279" y="236"/>
                </a:lnTo>
                <a:lnTo>
                  <a:pt x="279" y="239"/>
                </a:lnTo>
                <a:lnTo>
                  <a:pt x="279" y="248"/>
                </a:lnTo>
                <a:lnTo>
                  <a:pt x="280" y="219"/>
                </a:lnTo>
                <a:lnTo>
                  <a:pt x="280" y="224"/>
                </a:lnTo>
                <a:lnTo>
                  <a:pt x="280" y="231"/>
                </a:lnTo>
                <a:lnTo>
                  <a:pt x="280" y="235"/>
                </a:lnTo>
                <a:lnTo>
                  <a:pt x="281" y="290"/>
                </a:lnTo>
                <a:lnTo>
                  <a:pt x="281" y="386"/>
                </a:lnTo>
                <a:lnTo>
                  <a:pt x="281" y="428"/>
                </a:lnTo>
                <a:lnTo>
                  <a:pt x="281" y="435"/>
                </a:lnTo>
                <a:lnTo>
                  <a:pt x="282" y="466"/>
                </a:lnTo>
                <a:lnTo>
                  <a:pt x="282" y="477"/>
                </a:lnTo>
                <a:lnTo>
                  <a:pt x="283" y="471"/>
                </a:lnTo>
                <a:lnTo>
                  <a:pt x="283" y="439"/>
                </a:lnTo>
                <a:lnTo>
                  <a:pt x="283" y="441"/>
                </a:lnTo>
                <a:lnTo>
                  <a:pt x="283" y="430"/>
                </a:lnTo>
                <a:lnTo>
                  <a:pt x="284" y="420"/>
                </a:lnTo>
                <a:lnTo>
                  <a:pt x="284" y="387"/>
                </a:lnTo>
                <a:lnTo>
                  <a:pt x="284" y="352"/>
                </a:lnTo>
                <a:lnTo>
                  <a:pt x="285" y="351"/>
                </a:lnTo>
                <a:lnTo>
                  <a:pt x="285" y="346"/>
                </a:lnTo>
                <a:lnTo>
                  <a:pt x="285" y="336"/>
                </a:lnTo>
                <a:lnTo>
                  <a:pt x="286" y="337"/>
                </a:lnTo>
                <a:lnTo>
                  <a:pt x="286" y="325"/>
                </a:lnTo>
                <a:lnTo>
                  <a:pt x="286" y="328"/>
                </a:lnTo>
                <a:lnTo>
                  <a:pt x="287" y="314"/>
                </a:lnTo>
                <a:lnTo>
                  <a:pt x="287" y="317"/>
                </a:lnTo>
                <a:lnTo>
                  <a:pt x="287" y="313"/>
                </a:lnTo>
                <a:lnTo>
                  <a:pt x="287" y="311"/>
                </a:lnTo>
                <a:lnTo>
                  <a:pt x="288" y="295"/>
                </a:lnTo>
                <a:lnTo>
                  <a:pt x="288" y="304"/>
                </a:lnTo>
                <a:lnTo>
                  <a:pt x="288" y="292"/>
                </a:lnTo>
                <a:lnTo>
                  <a:pt x="289" y="309"/>
                </a:lnTo>
                <a:lnTo>
                  <a:pt x="289" y="309"/>
                </a:lnTo>
                <a:lnTo>
                  <a:pt x="289" y="275"/>
                </a:lnTo>
                <a:lnTo>
                  <a:pt x="290" y="238"/>
                </a:lnTo>
                <a:lnTo>
                  <a:pt x="290" y="243"/>
                </a:lnTo>
                <a:lnTo>
                  <a:pt x="290" y="251"/>
                </a:lnTo>
                <a:lnTo>
                  <a:pt x="291" y="242"/>
                </a:lnTo>
                <a:lnTo>
                  <a:pt x="291" y="249"/>
                </a:lnTo>
                <a:lnTo>
                  <a:pt x="291" y="241"/>
                </a:lnTo>
                <a:lnTo>
                  <a:pt x="291" y="226"/>
                </a:lnTo>
                <a:lnTo>
                  <a:pt x="292" y="231"/>
                </a:lnTo>
                <a:lnTo>
                  <a:pt x="292" y="217"/>
                </a:lnTo>
                <a:lnTo>
                  <a:pt x="292" y="195"/>
                </a:lnTo>
                <a:lnTo>
                  <a:pt x="293" y="209"/>
                </a:lnTo>
                <a:lnTo>
                  <a:pt x="293" y="197"/>
                </a:lnTo>
                <a:lnTo>
                  <a:pt x="293" y="192"/>
                </a:lnTo>
                <a:lnTo>
                  <a:pt x="294" y="207"/>
                </a:lnTo>
                <a:lnTo>
                  <a:pt x="294" y="201"/>
                </a:lnTo>
                <a:lnTo>
                  <a:pt x="294" y="196"/>
                </a:lnTo>
                <a:lnTo>
                  <a:pt x="295" y="185"/>
                </a:lnTo>
                <a:lnTo>
                  <a:pt x="295" y="192"/>
                </a:lnTo>
                <a:lnTo>
                  <a:pt x="295" y="183"/>
                </a:lnTo>
                <a:lnTo>
                  <a:pt x="295" y="188"/>
                </a:lnTo>
                <a:lnTo>
                  <a:pt x="296" y="190"/>
                </a:lnTo>
                <a:lnTo>
                  <a:pt x="296" y="177"/>
                </a:lnTo>
                <a:lnTo>
                  <a:pt x="297" y="183"/>
                </a:lnTo>
                <a:lnTo>
                  <a:pt x="297" y="234"/>
                </a:lnTo>
                <a:lnTo>
                  <a:pt x="297" y="187"/>
                </a:lnTo>
                <a:lnTo>
                  <a:pt x="297" y="209"/>
                </a:lnTo>
                <a:lnTo>
                  <a:pt x="298" y="229"/>
                </a:lnTo>
                <a:lnTo>
                  <a:pt x="298" y="263"/>
                </a:lnTo>
                <a:lnTo>
                  <a:pt x="298" y="269"/>
                </a:lnTo>
                <a:lnTo>
                  <a:pt x="298" y="257"/>
                </a:lnTo>
                <a:lnTo>
                  <a:pt x="299" y="250"/>
                </a:lnTo>
                <a:lnTo>
                  <a:pt x="299" y="237"/>
                </a:lnTo>
                <a:lnTo>
                  <a:pt x="299" y="204"/>
                </a:lnTo>
                <a:lnTo>
                  <a:pt x="300" y="199"/>
                </a:lnTo>
                <a:lnTo>
                  <a:pt x="300" y="192"/>
                </a:lnTo>
                <a:lnTo>
                  <a:pt x="300" y="201"/>
                </a:lnTo>
                <a:lnTo>
                  <a:pt x="301" y="203"/>
                </a:lnTo>
                <a:lnTo>
                  <a:pt x="301" y="187"/>
                </a:lnTo>
                <a:lnTo>
                  <a:pt x="301" y="198"/>
                </a:lnTo>
                <a:lnTo>
                  <a:pt x="302" y="196"/>
                </a:lnTo>
                <a:lnTo>
                  <a:pt x="302" y="189"/>
                </a:lnTo>
                <a:lnTo>
                  <a:pt x="302" y="186"/>
                </a:lnTo>
                <a:lnTo>
                  <a:pt x="302" y="184"/>
                </a:lnTo>
                <a:lnTo>
                  <a:pt x="303" y="172"/>
                </a:lnTo>
                <a:lnTo>
                  <a:pt x="303" y="168"/>
                </a:lnTo>
                <a:lnTo>
                  <a:pt x="304" y="181"/>
                </a:lnTo>
                <a:lnTo>
                  <a:pt x="304" y="174"/>
                </a:lnTo>
                <a:lnTo>
                  <a:pt x="304" y="188"/>
                </a:lnTo>
                <a:lnTo>
                  <a:pt x="304" y="172"/>
                </a:lnTo>
                <a:lnTo>
                  <a:pt x="305" y="145"/>
                </a:lnTo>
                <a:lnTo>
                  <a:pt x="305" y="193"/>
                </a:lnTo>
                <a:lnTo>
                  <a:pt x="305" y="206"/>
                </a:lnTo>
                <a:lnTo>
                  <a:pt x="306" y="185"/>
                </a:lnTo>
                <a:lnTo>
                  <a:pt x="306" y="205"/>
                </a:lnTo>
                <a:lnTo>
                  <a:pt x="306" y="232"/>
                </a:lnTo>
                <a:lnTo>
                  <a:pt x="306" y="219"/>
                </a:lnTo>
                <a:lnTo>
                  <a:pt x="307" y="214"/>
                </a:lnTo>
                <a:lnTo>
                  <a:pt x="307" y="200"/>
                </a:lnTo>
                <a:lnTo>
                  <a:pt x="308" y="167"/>
                </a:lnTo>
                <a:lnTo>
                  <a:pt x="308" y="148"/>
                </a:lnTo>
                <a:lnTo>
                  <a:pt x="308" y="142"/>
                </a:lnTo>
                <a:lnTo>
                  <a:pt x="308" y="143"/>
                </a:lnTo>
                <a:lnTo>
                  <a:pt x="309" y="155"/>
                </a:lnTo>
                <a:lnTo>
                  <a:pt x="309" y="193"/>
                </a:lnTo>
                <a:lnTo>
                  <a:pt x="309" y="195"/>
                </a:lnTo>
                <a:lnTo>
                  <a:pt x="310" y="218"/>
                </a:lnTo>
                <a:lnTo>
                  <a:pt x="310" y="195"/>
                </a:lnTo>
                <a:lnTo>
                  <a:pt x="310" y="166"/>
                </a:lnTo>
                <a:lnTo>
                  <a:pt x="310" y="155"/>
                </a:lnTo>
                <a:lnTo>
                  <a:pt x="311" y="146"/>
                </a:lnTo>
                <a:lnTo>
                  <a:pt x="311" y="134"/>
                </a:lnTo>
                <a:lnTo>
                  <a:pt x="312" y="129"/>
                </a:lnTo>
                <a:lnTo>
                  <a:pt x="312" y="137"/>
                </a:lnTo>
                <a:lnTo>
                  <a:pt x="312" y="150"/>
                </a:lnTo>
                <a:lnTo>
                  <a:pt x="312" y="132"/>
                </a:lnTo>
                <a:lnTo>
                  <a:pt x="313" y="129"/>
                </a:lnTo>
                <a:lnTo>
                  <a:pt x="313" y="231"/>
                </a:lnTo>
                <a:lnTo>
                  <a:pt x="313" y="293"/>
                </a:lnTo>
                <a:lnTo>
                  <a:pt x="313" y="352"/>
                </a:lnTo>
                <a:lnTo>
                  <a:pt x="314" y="367"/>
                </a:lnTo>
                <a:lnTo>
                  <a:pt x="314" y="368"/>
                </a:lnTo>
                <a:lnTo>
                  <a:pt x="315" y="344"/>
                </a:lnTo>
                <a:lnTo>
                  <a:pt x="315" y="333"/>
                </a:lnTo>
                <a:lnTo>
                  <a:pt x="315" y="341"/>
                </a:lnTo>
                <a:lnTo>
                  <a:pt x="315" y="316"/>
                </a:lnTo>
                <a:lnTo>
                  <a:pt x="316" y="312"/>
                </a:lnTo>
                <a:lnTo>
                  <a:pt x="316" y="327"/>
                </a:lnTo>
                <a:lnTo>
                  <a:pt x="316" y="326"/>
                </a:lnTo>
                <a:lnTo>
                  <a:pt x="317" y="296"/>
                </a:lnTo>
                <a:lnTo>
                  <a:pt x="317" y="294"/>
                </a:lnTo>
                <a:lnTo>
                  <a:pt x="317" y="286"/>
                </a:lnTo>
                <a:lnTo>
                  <a:pt x="317" y="288"/>
                </a:lnTo>
                <a:lnTo>
                  <a:pt x="318" y="266"/>
                </a:lnTo>
                <a:lnTo>
                  <a:pt x="318" y="249"/>
                </a:lnTo>
                <a:lnTo>
                  <a:pt x="319" y="224"/>
                </a:lnTo>
                <a:lnTo>
                  <a:pt x="319" y="235"/>
                </a:lnTo>
                <a:lnTo>
                  <a:pt x="319" y="215"/>
                </a:lnTo>
                <a:lnTo>
                  <a:pt x="319" y="224"/>
                </a:lnTo>
                <a:lnTo>
                  <a:pt x="320" y="251"/>
                </a:lnTo>
                <a:lnTo>
                  <a:pt x="320" y="241"/>
                </a:lnTo>
                <a:lnTo>
                  <a:pt x="320" y="226"/>
                </a:lnTo>
                <a:lnTo>
                  <a:pt x="321" y="216"/>
                </a:lnTo>
                <a:lnTo>
                  <a:pt x="321" y="237"/>
                </a:lnTo>
                <a:lnTo>
                  <a:pt x="321" y="276"/>
                </a:lnTo>
                <a:lnTo>
                  <a:pt x="321" y="263"/>
                </a:lnTo>
                <a:lnTo>
                  <a:pt x="322" y="253"/>
                </a:lnTo>
                <a:lnTo>
                  <a:pt x="322" y="247"/>
                </a:lnTo>
                <a:lnTo>
                  <a:pt x="323" y="233"/>
                </a:lnTo>
                <a:lnTo>
                  <a:pt x="323" y="226"/>
                </a:lnTo>
                <a:lnTo>
                  <a:pt x="323" y="255"/>
                </a:lnTo>
                <a:lnTo>
                  <a:pt x="323" y="253"/>
                </a:lnTo>
                <a:lnTo>
                  <a:pt x="324" y="252"/>
                </a:lnTo>
                <a:lnTo>
                  <a:pt x="324" y="249"/>
                </a:lnTo>
                <a:lnTo>
                  <a:pt x="324" y="256"/>
                </a:lnTo>
                <a:lnTo>
                  <a:pt x="324" y="279"/>
                </a:lnTo>
                <a:lnTo>
                  <a:pt x="325" y="263"/>
                </a:lnTo>
                <a:lnTo>
                  <a:pt x="325" y="221"/>
                </a:lnTo>
                <a:lnTo>
                  <a:pt x="326" y="153"/>
                </a:lnTo>
                <a:lnTo>
                  <a:pt x="326" y="117"/>
                </a:lnTo>
                <a:lnTo>
                  <a:pt x="326" y="128"/>
                </a:lnTo>
                <a:lnTo>
                  <a:pt x="326" y="137"/>
                </a:lnTo>
                <a:lnTo>
                  <a:pt x="327" y="136"/>
                </a:lnTo>
                <a:lnTo>
                  <a:pt x="327" y="134"/>
                </a:lnTo>
                <a:lnTo>
                  <a:pt x="327" y="143"/>
                </a:lnTo>
                <a:lnTo>
                  <a:pt x="328" y="179"/>
                </a:lnTo>
                <a:lnTo>
                  <a:pt x="328" y="156"/>
                </a:lnTo>
                <a:lnTo>
                  <a:pt x="328" y="180"/>
                </a:lnTo>
                <a:lnTo>
                  <a:pt x="328" y="236"/>
                </a:lnTo>
                <a:lnTo>
                  <a:pt x="329" y="211"/>
                </a:lnTo>
                <a:lnTo>
                  <a:pt x="329" y="186"/>
                </a:lnTo>
                <a:lnTo>
                  <a:pt x="330" y="203"/>
                </a:lnTo>
                <a:lnTo>
                  <a:pt x="330" y="225"/>
                </a:lnTo>
                <a:lnTo>
                  <a:pt x="330" y="231"/>
                </a:lnTo>
                <a:lnTo>
                  <a:pt x="330" y="246"/>
                </a:lnTo>
                <a:lnTo>
                  <a:pt x="331" y="216"/>
                </a:lnTo>
                <a:lnTo>
                  <a:pt x="331" y="202"/>
                </a:lnTo>
                <a:lnTo>
                  <a:pt x="331" y="170"/>
                </a:lnTo>
                <a:lnTo>
                  <a:pt x="332" y="153"/>
                </a:lnTo>
                <a:lnTo>
                  <a:pt x="332" y="170"/>
                </a:lnTo>
                <a:lnTo>
                  <a:pt x="332" y="184"/>
                </a:lnTo>
                <a:lnTo>
                  <a:pt x="332" y="205"/>
                </a:lnTo>
                <a:lnTo>
                  <a:pt x="333" y="192"/>
                </a:lnTo>
                <a:lnTo>
                  <a:pt x="333" y="181"/>
                </a:lnTo>
                <a:lnTo>
                  <a:pt x="334" y="148"/>
                </a:lnTo>
                <a:lnTo>
                  <a:pt x="334" y="158"/>
                </a:lnTo>
                <a:lnTo>
                  <a:pt x="334" y="152"/>
                </a:lnTo>
                <a:lnTo>
                  <a:pt x="334" y="172"/>
                </a:lnTo>
                <a:lnTo>
                  <a:pt x="335" y="163"/>
                </a:lnTo>
                <a:lnTo>
                  <a:pt x="335" y="241"/>
                </a:lnTo>
                <a:lnTo>
                  <a:pt x="335" y="271"/>
                </a:lnTo>
                <a:lnTo>
                  <a:pt x="336" y="307"/>
                </a:lnTo>
                <a:lnTo>
                  <a:pt x="336" y="309"/>
                </a:lnTo>
                <a:lnTo>
                  <a:pt x="336" y="321"/>
                </a:lnTo>
                <a:lnTo>
                  <a:pt x="337" y="344"/>
                </a:lnTo>
                <a:lnTo>
                  <a:pt x="337" y="297"/>
                </a:lnTo>
                <a:lnTo>
                  <a:pt x="337" y="283"/>
                </a:lnTo>
                <a:lnTo>
                  <a:pt x="338" y="257"/>
                </a:lnTo>
                <a:lnTo>
                  <a:pt x="338" y="274"/>
                </a:lnTo>
                <a:lnTo>
                  <a:pt x="338" y="255"/>
                </a:lnTo>
                <a:lnTo>
                  <a:pt x="338" y="255"/>
                </a:lnTo>
                <a:lnTo>
                  <a:pt x="339" y="224"/>
                </a:lnTo>
                <a:lnTo>
                  <a:pt x="339" y="241"/>
                </a:lnTo>
                <a:lnTo>
                  <a:pt x="339" y="217"/>
                </a:lnTo>
                <a:lnTo>
                  <a:pt x="339" y="221"/>
                </a:lnTo>
                <a:lnTo>
                  <a:pt x="340" y="248"/>
                </a:lnTo>
                <a:lnTo>
                  <a:pt x="340" y="221"/>
                </a:lnTo>
                <a:lnTo>
                  <a:pt x="341" y="179"/>
                </a:lnTo>
                <a:lnTo>
                  <a:pt x="341" y="200"/>
                </a:lnTo>
                <a:lnTo>
                  <a:pt x="341" y="196"/>
                </a:lnTo>
                <a:lnTo>
                  <a:pt x="341" y="186"/>
                </a:lnTo>
                <a:lnTo>
                  <a:pt x="342" y="217"/>
                </a:lnTo>
                <a:lnTo>
                  <a:pt x="342" y="191"/>
                </a:lnTo>
                <a:lnTo>
                  <a:pt x="342" y="183"/>
                </a:lnTo>
                <a:lnTo>
                  <a:pt x="343" y="202"/>
                </a:lnTo>
                <a:lnTo>
                  <a:pt x="343" y="233"/>
                </a:lnTo>
                <a:lnTo>
                  <a:pt x="343" y="357"/>
                </a:lnTo>
                <a:lnTo>
                  <a:pt x="343" y="399"/>
                </a:lnTo>
                <a:lnTo>
                  <a:pt x="344" y="416"/>
                </a:lnTo>
                <a:lnTo>
                  <a:pt x="344" y="427"/>
                </a:lnTo>
                <a:lnTo>
                  <a:pt x="345" y="450"/>
                </a:lnTo>
                <a:lnTo>
                  <a:pt x="345" y="441"/>
                </a:lnTo>
                <a:lnTo>
                  <a:pt x="345" y="476"/>
                </a:lnTo>
                <a:lnTo>
                  <a:pt x="345" y="439"/>
                </a:lnTo>
                <a:lnTo>
                  <a:pt x="346" y="356"/>
                </a:lnTo>
                <a:lnTo>
                  <a:pt x="346" y="354"/>
                </a:lnTo>
                <a:lnTo>
                  <a:pt x="346" y="363"/>
                </a:lnTo>
                <a:lnTo>
                  <a:pt x="347" y="383"/>
                </a:lnTo>
                <a:lnTo>
                  <a:pt x="347" y="392"/>
                </a:lnTo>
                <a:lnTo>
                  <a:pt x="347" y="376"/>
                </a:lnTo>
                <a:lnTo>
                  <a:pt x="348" y="387"/>
                </a:lnTo>
                <a:lnTo>
                  <a:pt x="348" y="358"/>
                </a:lnTo>
                <a:lnTo>
                  <a:pt x="348" y="339"/>
                </a:lnTo>
                <a:lnTo>
                  <a:pt x="349" y="315"/>
                </a:lnTo>
                <a:lnTo>
                  <a:pt x="349" y="301"/>
                </a:lnTo>
                <a:lnTo>
                  <a:pt x="349" y="301"/>
                </a:lnTo>
                <a:lnTo>
                  <a:pt x="349" y="312"/>
                </a:lnTo>
                <a:lnTo>
                  <a:pt x="350" y="322"/>
                </a:lnTo>
                <a:lnTo>
                  <a:pt x="350" y="343"/>
                </a:lnTo>
                <a:lnTo>
                  <a:pt x="350" y="365"/>
                </a:lnTo>
                <a:lnTo>
                  <a:pt x="351" y="320"/>
                </a:lnTo>
                <a:lnTo>
                  <a:pt x="351" y="306"/>
                </a:lnTo>
                <a:lnTo>
                  <a:pt x="351" y="345"/>
                </a:lnTo>
                <a:lnTo>
                  <a:pt x="352" y="348"/>
                </a:lnTo>
                <a:lnTo>
                  <a:pt x="352" y="377"/>
                </a:lnTo>
                <a:lnTo>
                  <a:pt x="352" y="380"/>
                </a:lnTo>
                <a:lnTo>
                  <a:pt x="353" y="348"/>
                </a:lnTo>
                <a:lnTo>
                  <a:pt x="353" y="292"/>
                </a:lnTo>
                <a:lnTo>
                  <a:pt x="353" y="337"/>
                </a:lnTo>
                <a:lnTo>
                  <a:pt x="353" y="351"/>
                </a:lnTo>
                <a:lnTo>
                  <a:pt x="354" y="356"/>
                </a:lnTo>
                <a:lnTo>
                  <a:pt x="354" y="346"/>
                </a:lnTo>
                <a:lnTo>
                  <a:pt x="354" y="322"/>
                </a:lnTo>
                <a:lnTo>
                  <a:pt x="354" y="332"/>
                </a:lnTo>
                <a:lnTo>
                  <a:pt x="355" y="310"/>
                </a:lnTo>
                <a:lnTo>
                  <a:pt x="355" y="301"/>
                </a:lnTo>
                <a:lnTo>
                  <a:pt x="356" y="283"/>
                </a:lnTo>
                <a:lnTo>
                  <a:pt x="356" y="299"/>
                </a:lnTo>
                <a:lnTo>
                  <a:pt x="356" y="299"/>
                </a:lnTo>
                <a:lnTo>
                  <a:pt x="356" y="311"/>
                </a:lnTo>
                <a:lnTo>
                  <a:pt x="357" y="328"/>
                </a:lnTo>
                <a:lnTo>
                  <a:pt x="357" y="332"/>
                </a:lnTo>
                <a:lnTo>
                  <a:pt x="357" y="325"/>
                </a:lnTo>
                <a:lnTo>
                  <a:pt x="358" y="322"/>
                </a:lnTo>
                <a:lnTo>
                  <a:pt x="358" y="327"/>
                </a:lnTo>
                <a:lnTo>
                  <a:pt x="358" y="314"/>
                </a:lnTo>
                <a:lnTo>
                  <a:pt x="359" y="307"/>
                </a:lnTo>
                <a:lnTo>
                  <a:pt x="359" y="330"/>
                </a:lnTo>
                <a:lnTo>
                  <a:pt x="359" y="327"/>
                </a:lnTo>
                <a:lnTo>
                  <a:pt x="360" y="327"/>
                </a:lnTo>
                <a:lnTo>
                  <a:pt x="360" y="323"/>
                </a:lnTo>
                <a:lnTo>
                  <a:pt x="360" y="348"/>
                </a:lnTo>
                <a:lnTo>
                  <a:pt x="360" y="356"/>
                </a:lnTo>
                <a:lnTo>
                  <a:pt x="361" y="227"/>
                </a:lnTo>
                <a:lnTo>
                  <a:pt x="361" y="207"/>
                </a:lnTo>
                <a:lnTo>
                  <a:pt x="361" y="244"/>
                </a:lnTo>
                <a:lnTo>
                  <a:pt x="362" y="204"/>
                </a:lnTo>
                <a:lnTo>
                  <a:pt x="362" y="218"/>
                </a:lnTo>
                <a:lnTo>
                  <a:pt x="362" y="227"/>
                </a:lnTo>
                <a:lnTo>
                  <a:pt x="363" y="168"/>
                </a:lnTo>
                <a:lnTo>
                  <a:pt x="363" y="188"/>
                </a:lnTo>
                <a:lnTo>
                  <a:pt x="363" y="190"/>
                </a:lnTo>
                <a:lnTo>
                  <a:pt x="364" y="172"/>
                </a:lnTo>
                <a:lnTo>
                  <a:pt x="364" y="185"/>
                </a:lnTo>
                <a:lnTo>
                  <a:pt x="364" y="168"/>
                </a:lnTo>
                <a:lnTo>
                  <a:pt x="364" y="158"/>
                </a:lnTo>
                <a:lnTo>
                  <a:pt x="365" y="149"/>
                </a:lnTo>
                <a:lnTo>
                  <a:pt x="365" y="163"/>
                </a:lnTo>
                <a:lnTo>
                  <a:pt x="366" y="152"/>
                </a:lnTo>
                <a:lnTo>
                  <a:pt x="366" y="141"/>
                </a:lnTo>
                <a:lnTo>
                  <a:pt x="366" y="134"/>
                </a:lnTo>
                <a:lnTo>
                  <a:pt x="366" y="143"/>
                </a:lnTo>
                <a:lnTo>
                  <a:pt x="367" y="145"/>
                </a:lnTo>
                <a:lnTo>
                  <a:pt x="367" y="172"/>
                </a:lnTo>
                <a:lnTo>
                  <a:pt x="367" y="166"/>
                </a:lnTo>
                <a:lnTo>
                  <a:pt x="367" y="162"/>
                </a:lnTo>
                <a:lnTo>
                  <a:pt x="368" y="137"/>
                </a:lnTo>
                <a:lnTo>
                  <a:pt x="368" y="162"/>
                </a:lnTo>
                <a:lnTo>
                  <a:pt x="368" y="192"/>
                </a:lnTo>
                <a:lnTo>
                  <a:pt x="369" y="152"/>
                </a:lnTo>
                <a:lnTo>
                  <a:pt x="369" y="158"/>
                </a:lnTo>
                <a:lnTo>
                  <a:pt x="369" y="202"/>
                </a:lnTo>
                <a:lnTo>
                  <a:pt x="370" y="205"/>
                </a:lnTo>
                <a:lnTo>
                  <a:pt x="370" y="221"/>
                </a:lnTo>
                <a:lnTo>
                  <a:pt x="370" y="203"/>
                </a:lnTo>
                <a:lnTo>
                  <a:pt x="371" y="174"/>
                </a:lnTo>
                <a:lnTo>
                  <a:pt x="371" y="141"/>
                </a:lnTo>
                <a:lnTo>
                  <a:pt x="371" y="124"/>
                </a:lnTo>
                <a:lnTo>
                  <a:pt x="371" y="121"/>
                </a:lnTo>
                <a:lnTo>
                  <a:pt x="372" y="128"/>
                </a:lnTo>
                <a:lnTo>
                  <a:pt x="372" y="139"/>
                </a:lnTo>
                <a:lnTo>
                  <a:pt x="372" y="165"/>
                </a:lnTo>
                <a:lnTo>
                  <a:pt x="373" y="174"/>
                </a:lnTo>
                <a:lnTo>
                  <a:pt x="373" y="181"/>
                </a:lnTo>
                <a:lnTo>
                  <a:pt x="373" y="140"/>
                </a:lnTo>
                <a:lnTo>
                  <a:pt x="374" y="140"/>
                </a:lnTo>
                <a:lnTo>
                  <a:pt x="374" y="116"/>
                </a:lnTo>
                <a:lnTo>
                  <a:pt x="374" y="106"/>
                </a:lnTo>
                <a:lnTo>
                  <a:pt x="375" y="120"/>
                </a:lnTo>
                <a:lnTo>
                  <a:pt x="375" y="130"/>
                </a:lnTo>
                <a:lnTo>
                  <a:pt x="375" y="145"/>
                </a:lnTo>
                <a:lnTo>
                  <a:pt x="375" y="129"/>
                </a:lnTo>
                <a:lnTo>
                  <a:pt x="376" y="97"/>
                </a:lnTo>
                <a:lnTo>
                  <a:pt x="376" y="133"/>
                </a:lnTo>
                <a:lnTo>
                  <a:pt x="377" y="255"/>
                </a:lnTo>
                <a:lnTo>
                  <a:pt x="377" y="313"/>
                </a:lnTo>
                <a:lnTo>
                  <a:pt x="377" y="327"/>
                </a:lnTo>
                <a:lnTo>
                  <a:pt x="377" y="350"/>
                </a:lnTo>
                <a:lnTo>
                  <a:pt x="378" y="322"/>
                </a:lnTo>
                <a:lnTo>
                  <a:pt x="378" y="327"/>
                </a:lnTo>
                <a:lnTo>
                  <a:pt x="378" y="323"/>
                </a:lnTo>
                <a:lnTo>
                  <a:pt x="379" y="325"/>
                </a:lnTo>
                <a:lnTo>
                  <a:pt x="379" y="298"/>
                </a:lnTo>
                <a:lnTo>
                  <a:pt x="379" y="290"/>
                </a:lnTo>
                <a:lnTo>
                  <a:pt x="379" y="312"/>
                </a:lnTo>
                <a:lnTo>
                  <a:pt x="380" y="311"/>
                </a:lnTo>
                <a:lnTo>
                  <a:pt x="380" y="320"/>
                </a:lnTo>
                <a:lnTo>
                  <a:pt x="381" y="307"/>
                </a:lnTo>
                <a:lnTo>
                  <a:pt x="381" y="294"/>
                </a:lnTo>
                <a:lnTo>
                  <a:pt x="381" y="293"/>
                </a:lnTo>
                <a:lnTo>
                  <a:pt x="381" y="289"/>
                </a:lnTo>
                <a:lnTo>
                  <a:pt x="382" y="270"/>
                </a:lnTo>
                <a:lnTo>
                  <a:pt x="382" y="270"/>
                </a:lnTo>
                <a:lnTo>
                  <a:pt x="382" y="241"/>
                </a:lnTo>
                <a:lnTo>
                  <a:pt x="382" y="238"/>
                </a:lnTo>
                <a:lnTo>
                  <a:pt x="383" y="249"/>
                </a:lnTo>
                <a:lnTo>
                  <a:pt x="383" y="257"/>
                </a:lnTo>
                <a:lnTo>
                  <a:pt x="383" y="247"/>
                </a:lnTo>
                <a:lnTo>
                  <a:pt x="384" y="210"/>
                </a:lnTo>
                <a:lnTo>
                  <a:pt x="384" y="229"/>
                </a:lnTo>
                <a:lnTo>
                  <a:pt x="384" y="239"/>
                </a:lnTo>
                <a:lnTo>
                  <a:pt x="385" y="181"/>
                </a:lnTo>
                <a:lnTo>
                  <a:pt x="385" y="187"/>
                </a:lnTo>
                <a:lnTo>
                  <a:pt x="385" y="206"/>
                </a:lnTo>
                <a:lnTo>
                  <a:pt x="386" y="208"/>
                </a:lnTo>
                <a:lnTo>
                  <a:pt x="386" y="198"/>
                </a:lnTo>
                <a:lnTo>
                  <a:pt x="386" y="218"/>
                </a:lnTo>
                <a:lnTo>
                  <a:pt x="386" y="227"/>
                </a:lnTo>
                <a:lnTo>
                  <a:pt x="387" y="226"/>
                </a:lnTo>
                <a:lnTo>
                  <a:pt x="387" y="221"/>
                </a:lnTo>
                <a:lnTo>
                  <a:pt x="388" y="216"/>
                </a:lnTo>
                <a:lnTo>
                  <a:pt x="388" y="235"/>
                </a:lnTo>
                <a:lnTo>
                  <a:pt x="388" y="240"/>
                </a:lnTo>
                <a:lnTo>
                  <a:pt x="388" y="224"/>
                </a:lnTo>
                <a:lnTo>
                  <a:pt x="389" y="186"/>
                </a:lnTo>
                <a:lnTo>
                  <a:pt x="389" y="129"/>
                </a:lnTo>
                <a:lnTo>
                  <a:pt x="389" y="131"/>
                </a:lnTo>
                <a:lnTo>
                  <a:pt x="390" y="128"/>
                </a:lnTo>
                <a:lnTo>
                  <a:pt x="390" y="135"/>
                </a:lnTo>
                <a:lnTo>
                  <a:pt x="390" y="157"/>
                </a:lnTo>
                <a:lnTo>
                  <a:pt x="390" y="143"/>
                </a:lnTo>
                <a:lnTo>
                  <a:pt x="391" y="172"/>
                </a:lnTo>
                <a:lnTo>
                  <a:pt x="391" y="174"/>
                </a:lnTo>
                <a:lnTo>
                  <a:pt x="392" y="188"/>
                </a:lnTo>
                <a:lnTo>
                  <a:pt x="392" y="206"/>
                </a:lnTo>
                <a:lnTo>
                  <a:pt x="392" y="217"/>
                </a:lnTo>
                <a:lnTo>
                  <a:pt x="392" y="204"/>
                </a:lnTo>
                <a:lnTo>
                  <a:pt x="393" y="174"/>
                </a:lnTo>
                <a:lnTo>
                  <a:pt x="393" y="209"/>
                </a:lnTo>
                <a:lnTo>
                  <a:pt x="393" y="251"/>
                </a:lnTo>
                <a:lnTo>
                  <a:pt x="394" y="258"/>
                </a:lnTo>
                <a:lnTo>
                  <a:pt x="394" y="231"/>
                </a:lnTo>
                <a:lnTo>
                  <a:pt x="394" y="226"/>
                </a:lnTo>
                <a:lnTo>
                  <a:pt x="394" y="203"/>
                </a:lnTo>
                <a:lnTo>
                  <a:pt x="395" y="160"/>
                </a:lnTo>
                <a:lnTo>
                  <a:pt x="395" y="155"/>
                </a:lnTo>
                <a:lnTo>
                  <a:pt x="396" y="170"/>
                </a:lnTo>
                <a:lnTo>
                  <a:pt x="396" y="202"/>
                </a:lnTo>
                <a:lnTo>
                  <a:pt x="396" y="207"/>
                </a:lnTo>
                <a:lnTo>
                  <a:pt x="396" y="170"/>
                </a:lnTo>
                <a:lnTo>
                  <a:pt x="397" y="154"/>
                </a:lnTo>
                <a:lnTo>
                  <a:pt x="397" y="142"/>
                </a:lnTo>
                <a:lnTo>
                  <a:pt x="397" y="148"/>
                </a:lnTo>
                <a:lnTo>
                  <a:pt x="397" y="147"/>
                </a:lnTo>
                <a:lnTo>
                  <a:pt x="398" y="144"/>
                </a:lnTo>
                <a:lnTo>
                  <a:pt x="398" y="144"/>
                </a:lnTo>
                <a:lnTo>
                  <a:pt x="399" y="141"/>
                </a:lnTo>
                <a:lnTo>
                  <a:pt x="399" y="149"/>
                </a:lnTo>
                <a:lnTo>
                  <a:pt x="399" y="154"/>
                </a:lnTo>
                <a:lnTo>
                  <a:pt x="399" y="150"/>
                </a:lnTo>
                <a:lnTo>
                  <a:pt x="400" y="173"/>
                </a:lnTo>
                <a:lnTo>
                  <a:pt x="400" y="200"/>
                </a:lnTo>
                <a:lnTo>
                  <a:pt x="400" y="129"/>
                </a:lnTo>
                <a:lnTo>
                  <a:pt x="401" y="150"/>
                </a:lnTo>
                <a:lnTo>
                  <a:pt x="401" y="198"/>
                </a:lnTo>
                <a:lnTo>
                  <a:pt x="401" y="215"/>
                </a:lnTo>
                <a:lnTo>
                  <a:pt x="401" y="268"/>
                </a:lnTo>
                <a:lnTo>
                  <a:pt x="402" y="244"/>
                </a:lnTo>
                <a:lnTo>
                  <a:pt x="402" y="180"/>
                </a:lnTo>
                <a:lnTo>
                  <a:pt x="403" y="158"/>
                </a:lnTo>
                <a:lnTo>
                  <a:pt x="403" y="165"/>
                </a:lnTo>
                <a:lnTo>
                  <a:pt x="403" y="155"/>
                </a:lnTo>
                <a:lnTo>
                  <a:pt x="403" y="148"/>
                </a:lnTo>
                <a:lnTo>
                  <a:pt x="404" y="158"/>
                </a:lnTo>
                <a:lnTo>
                  <a:pt x="404" y="172"/>
                </a:lnTo>
                <a:lnTo>
                  <a:pt x="404" y="184"/>
                </a:lnTo>
                <a:lnTo>
                  <a:pt x="405" y="154"/>
                </a:lnTo>
                <a:lnTo>
                  <a:pt x="405" y="163"/>
                </a:lnTo>
                <a:lnTo>
                  <a:pt x="405" y="162"/>
                </a:lnTo>
                <a:lnTo>
                  <a:pt x="405" y="147"/>
                </a:lnTo>
                <a:lnTo>
                  <a:pt x="406" y="144"/>
                </a:lnTo>
                <a:lnTo>
                  <a:pt x="406" y="151"/>
                </a:lnTo>
                <a:lnTo>
                  <a:pt x="407" y="176"/>
                </a:lnTo>
                <a:lnTo>
                  <a:pt x="407" y="195"/>
                </a:lnTo>
                <a:lnTo>
                  <a:pt x="407" y="226"/>
                </a:lnTo>
                <a:lnTo>
                  <a:pt x="407" y="323"/>
                </a:lnTo>
                <a:lnTo>
                  <a:pt x="408" y="435"/>
                </a:lnTo>
                <a:lnTo>
                  <a:pt x="408" y="425"/>
                </a:lnTo>
                <a:lnTo>
                  <a:pt x="408" y="343"/>
                </a:lnTo>
                <a:lnTo>
                  <a:pt x="408" y="358"/>
                </a:lnTo>
                <a:lnTo>
                  <a:pt x="409" y="359"/>
                </a:lnTo>
                <a:lnTo>
                  <a:pt x="409" y="348"/>
                </a:lnTo>
                <a:lnTo>
                  <a:pt x="410" y="320"/>
                </a:lnTo>
                <a:lnTo>
                  <a:pt x="410" y="345"/>
                </a:lnTo>
                <a:lnTo>
                  <a:pt x="410" y="348"/>
                </a:lnTo>
                <a:lnTo>
                  <a:pt x="410" y="324"/>
                </a:lnTo>
                <a:lnTo>
                  <a:pt x="411" y="349"/>
                </a:lnTo>
                <a:lnTo>
                  <a:pt x="411" y="338"/>
                </a:lnTo>
                <a:lnTo>
                  <a:pt x="411" y="325"/>
                </a:lnTo>
                <a:lnTo>
                  <a:pt x="412" y="327"/>
                </a:lnTo>
                <a:lnTo>
                  <a:pt x="412" y="315"/>
                </a:lnTo>
                <a:lnTo>
                  <a:pt x="412" y="329"/>
                </a:lnTo>
                <a:lnTo>
                  <a:pt x="412" y="326"/>
                </a:lnTo>
                <a:lnTo>
                  <a:pt x="413" y="331"/>
                </a:lnTo>
                <a:lnTo>
                  <a:pt x="413" y="327"/>
                </a:lnTo>
                <a:lnTo>
                  <a:pt x="414" y="327"/>
                </a:lnTo>
                <a:lnTo>
                  <a:pt x="414" y="323"/>
                </a:lnTo>
                <a:lnTo>
                  <a:pt x="414" y="322"/>
                </a:lnTo>
                <a:lnTo>
                  <a:pt x="414" y="303"/>
                </a:lnTo>
                <a:lnTo>
                  <a:pt x="415" y="312"/>
                </a:lnTo>
                <a:lnTo>
                  <a:pt x="415" y="308"/>
                </a:lnTo>
                <a:lnTo>
                  <a:pt x="415" y="287"/>
                </a:lnTo>
                <a:lnTo>
                  <a:pt x="416" y="276"/>
                </a:lnTo>
                <a:lnTo>
                  <a:pt x="416" y="240"/>
                </a:lnTo>
                <a:lnTo>
                  <a:pt x="416" y="225"/>
                </a:lnTo>
                <a:lnTo>
                  <a:pt x="416" y="190"/>
                </a:lnTo>
                <a:lnTo>
                  <a:pt x="417" y="228"/>
                </a:lnTo>
                <a:lnTo>
                  <a:pt x="417" y="222"/>
                </a:lnTo>
                <a:lnTo>
                  <a:pt x="418" y="223"/>
                </a:lnTo>
                <a:lnTo>
                  <a:pt x="418" y="206"/>
                </a:lnTo>
                <a:lnTo>
                  <a:pt x="418" y="194"/>
                </a:lnTo>
                <a:lnTo>
                  <a:pt x="418" y="152"/>
                </a:lnTo>
                <a:lnTo>
                  <a:pt x="419" y="168"/>
                </a:lnTo>
                <a:lnTo>
                  <a:pt x="419" y="178"/>
                </a:lnTo>
                <a:lnTo>
                  <a:pt x="419" y="184"/>
                </a:lnTo>
                <a:lnTo>
                  <a:pt x="420" y="188"/>
                </a:lnTo>
                <a:lnTo>
                  <a:pt x="420" y="188"/>
                </a:lnTo>
                <a:lnTo>
                  <a:pt x="420" y="182"/>
                </a:lnTo>
                <a:lnTo>
                  <a:pt x="421" y="188"/>
                </a:lnTo>
                <a:lnTo>
                  <a:pt x="421" y="177"/>
                </a:lnTo>
                <a:lnTo>
                  <a:pt x="421" y="176"/>
                </a:lnTo>
                <a:lnTo>
                  <a:pt x="422" y="200"/>
                </a:lnTo>
                <a:lnTo>
                  <a:pt x="422" y="180"/>
                </a:lnTo>
                <a:lnTo>
                  <a:pt x="422" y="191"/>
                </a:lnTo>
                <a:lnTo>
                  <a:pt x="422" y="176"/>
                </a:lnTo>
                <a:lnTo>
                  <a:pt x="423" y="171"/>
                </a:lnTo>
                <a:lnTo>
                  <a:pt x="423" y="192"/>
                </a:lnTo>
                <a:lnTo>
                  <a:pt x="423" y="241"/>
                </a:lnTo>
                <a:lnTo>
                  <a:pt x="423" y="221"/>
                </a:lnTo>
                <a:lnTo>
                  <a:pt x="424" y="221"/>
                </a:lnTo>
                <a:lnTo>
                  <a:pt x="424" y="219"/>
                </a:lnTo>
                <a:lnTo>
                  <a:pt x="425" y="222"/>
                </a:lnTo>
                <a:lnTo>
                  <a:pt x="425" y="221"/>
                </a:lnTo>
                <a:lnTo>
                  <a:pt x="425" y="243"/>
                </a:lnTo>
                <a:lnTo>
                  <a:pt x="425" y="234"/>
                </a:lnTo>
                <a:lnTo>
                  <a:pt x="426" y="255"/>
                </a:lnTo>
                <a:lnTo>
                  <a:pt x="426" y="252"/>
                </a:lnTo>
                <a:lnTo>
                  <a:pt x="426" y="267"/>
                </a:lnTo>
                <a:lnTo>
                  <a:pt x="427" y="278"/>
                </a:lnTo>
                <a:lnTo>
                  <a:pt x="427" y="287"/>
                </a:lnTo>
                <a:lnTo>
                  <a:pt x="427" y="303"/>
                </a:lnTo>
                <a:lnTo>
                  <a:pt x="427" y="294"/>
                </a:lnTo>
                <a:lnTo>
                  <a:pt x="428" y="315"/>
                </a:lnTo>
                <a:lnTo>
                  <a:pt x="428" y="311"/>
                </a:lnTo>
                <a:lnTo>
                  <a:pt x="429" y="288"/>
                </a:lnTo>
                <a:lnTo>
                  <a:pt x="429" y="282"/>
                </a:lnTo>
                <a:lnTo>
                  <a:pt x="429" y="288"/>
                </a:lnTo>
                <a:lnTo>
                  <a:pt x="429" y="251"/>
                </a:lnTo>
                <a:lnTo>
                  <a:pt x="430" y="256"/>
                </a:lnTo>
                <a:lnTo>
                  <a:pt x="430" y="231"/>
                </a:lnTo>
                <a:lnTo>
                  <a:pt x="430" y="217"/>
                </a:lnTo>
                <a:lnTo>
                  <a:pt x="431" y="214"/>
                </a:lnTo>
                <a:lnTo>
                  <a:pt x="431" y="202"/>
                </a:lnTo>
                <a:lnTo>
                  <a:pt x="431" y="219"/>
                </a:lnTo>
                <a:lnTo>
                  <a:pt x="432" y="264"/>
                </a:lnTo>
                <a:lnTo>
                  <a:pt x="432" y="231"/>
                </a:lnTo>
                <a:lnTo>
                  <a:pt x="432" y="224"/>
                </a:lnTo>
                <a:lnTo>
                  <a:pt x="433" y="208"/>
                </a:lnTo>
                <a:lnTo>
                  <a:pt x="433" y="216"/>
                </a:lnTo>
                <a:lnTo>
                  <a:pt x="433" y="237"/>
                </a:lnTo>
                <a:lnTo>
                  <a:pt x="433" y="231"/>
                </a:lnTo>
                <a:lnTo>
                  <a:pt x="434" y="210"/>
                </a:lnTo>
                <a:lnTo>
                  <a:pt x="434" y="179"/>
                </a:lnTo>
                <a:lnTo>
                  <a:pt x="434" y="173"/>
                </a:lnTo>
                <a:lnTo>
                  <a:pt x="435" y="160"/>
                </a:lnTo>
                <a:lnTo>
                  <a:pt x="435" y="160"/>
                </a:lnTo>
                <a:lnTo>
                  <a:pt x="435" y="178"/>
                </a:lnTo>
                <a:lnTo>
                  <a:pt x="436" y="181"/>
                </a:lnTo>
                <a:lnTo>
                  <a:pt x="436" y="185"/>
                </a:lnTo>
                <a:lnTo>
                  <a:pt x="436" y="241"/>
                </a:lnTo>
                <a:lnTo>
                  <a:pt x="437" y="191"/>
                </a:lnTo>
                <a:lnTo>
                  <a:pt x="437" y="180"/>
                </a:lnTo>
                <a:lnTo>
                  <a:pt x="437" y="163"/>
                </a:lnTo>
                <a:lnTo>
                  <a:pt x="437" y="145"/>
                </a:lnTo>
                <a:lnTo>
                  <a:pt x="438" y="152"/>
                </a:lnTo>
                <a:lnTo>
                  <a:pt x="438" y="150"/>
                </a:lnTo>
                <a:lnTo>
                  <a:pt x="439" y="160"/>
                </a:lnTo>
                <a:lnTo>
                  <a:pt x="439" y="140"/>
                </a:lnTo>
                <a:lnTo>
                  <a:pt x="439" y="135"/>
                </a:lnTo>
                <a:lnTo>
                  <a:pt x="439" y="153"/>
                </a:lnTo>
                <a:lnTo>
                  <a:pt x="440" y="240"/>
                </a:lnTo>
                <a:lnTo>
                  <a:pt x="440" y="297"/>
                </a:lnTo>
                <a:lnTo>
                  <a:pt x="440" y="341"/>
                </a:lnTo>
                <a:lnTo>
                  <a:pt x="440" y="333"/>
                </a:lnTo>
                <a:lnTo>
                  <a:pt x="441" y="339"/>
                </a:lnTo>
                <a:lnTo>
                  <a:pt x="441" y="337"/>
                </a:lnTo>
                <a:lnTo>
                  <a:pt x="441" y="328"/>
                </a:lnTo>
                <a:lnTo>
                  <a:pt x="442" y="357"/>
                </a:lnTo>
                <a:lnTo>
                  <a:pt x="442" y="339"/>
                </a:lnTo>
                <a:lnTo>
                  <a:pt x="442" y="343"/>
                </a:lnTo>
                <a:lnTo>
                  <a:pt x="443" y="344"/>
                </a:lnTo>
                <a:lnTo>
                  <a:pt x="443" y="350"/>
                </a:lnTo>
                <a:lnTo>
                  <a:pt x="443" y="365"/>
                </a:lnTo>
                <a:lnTo>
                  <a:pt x="444" y="338"/>
                </a:lnTo>
                <a:lnTo>
                  <a:pt x="444" y="331"/>
                </a:lnTo>
                <a:lnTo>
                  <a:pt x="444" y="317"/>
                </a:lnTo>
                <a:lnTo>
                  <a:pt x="444" y="339"/>
                </a:lnTo>
                <a:lnTo>
                  <a:pt x="445" y="336"/>
                </a:lnTo>
                <a:lnTo>
                  <a:pt x="445" y="299"/>
                </a:lnTo>
                <a:lnTo>
                  <a:pt x="445" y="310"/>
                </a:lnTo>
                <a:lnTo>
                  <a:pt x="446" y="293"/>
                </a:lnTo>
                <a:lnTo>
                  <a:pt x="446" y="287"/>
                </a:lnTo>
                <a:lnTo>
                  <a:pt x="446" y="264"/>
                </a:lnTo>
                <a:lnTo>
                  <a:pt x="447" y="251"/>
                </a:lnTo>
                <a:lnTo>
                  <a:pt x="447" y="232"/>
                </a:lnTo>
                <a:lnTo>
                  <a:pt x="447" y="235"/>
                </a:lnTo>
                <a:lnTo>
                  <a:pt x="448" y="277"/>
                </a:lnTo>
                <a:lnTo>
                  <a:pt x="448" y="248"/>
                </a:lnTo>
                <a:lnTo>
                  <a:pt x="448" y="210"/>
                </a:lnTo>
                <a:lnTo>
                  <a:pt x="448" y="205"/>
                </a:lnTo>
                <a:lnTo>
                  <a:pt x="449" y="218"/>
                </a:lnTo>
                <a:lnTo>
                  <a:pt x="449" y="213"/>
                </a:lnTo>
                <a:lnTo>
                  <a:pt x="450" y="205"/>
                </a:lnTo>
                <a:lnTo>
                  <a:pt x="450" y="224"/>
                </a:lnTo>
                <a:lnTo>
                  <a:pt x="450" y="205"/>
                </a:lnTo>
                <a:lnTo>
                  <a:pt x="450" y="185"/>
                </a:lnTo>
                <a:lnTo>
                  <a:pt x="451" y="192"/>
                </a:lnTo>
                <a:lnTo>
                  <a:pt x="451" y="235"/>
                </a:lnTo>
                <a:lnTo>
                  <a:pt x="451" y="253"/>
                </a:lnTo>
                <a:lnTo>
                  <a:pt x="451" y="246"/>
                </a:lnTo>
                <a:lnTo>
                  <a:pt x="452" y="217"/>
                </a:lnTo>
                <a:lnTo>
                  <a:pt x="452" y="170"/>
                </a:lnTo>
                <a:lnTo>
                  <a:pt x="452" y="150"/>
                </a:lnTo>
                <a:lnTo>
                  <a:pt x="453" y="140"/>
                </a:lnTo>
                <a:lnTo>
                  <a:pt x="453" y="155"/>
                </a:lnTo>
                <a:lnTo>
                  <a:pt x="454" y="162"/>
                </a:lnTo>
                <a:lnTo>
                  <a:pt x="454" y="160"/>
                </a:lnTo>
                <a:lnTo>
                  <a:pt x="454" y="157"/>
                </a:lnTo>
                <a:lnTo>
                  <a:pt x="454" y="190"/>
                </a:lnTo>
                <a:lnTo>
                  <a:pt x="455" y="176"/>
                </a:lnTo>
                <a:lnTo>
                  <a:pt x="455" y="186"/>
                </a:lnTo>
                <a:lnTo>
                  <a:pt x="455" y="241"/>
                </a:lnTo>
                <a:lnTo>
                  <a:pt x="455" y="227"/>
                </a:lnTo>
                <a:lnTo>
                  <a:pt x="456" y="194"/>
                </a:lnTo>
                <a:lnTo>
                  <a:pt x="456" y="258"/>
                </a:lnTo>
                <a:lnTo>
                  <a:pt x="456" y="287"/>
                </a:lnTo>
                <a:lnTo>
                  <a:pt x="457" y="301"/>
                </a:lnTo>
                <a:lnTo>
                  <a:pt x="457" y="301"/>
                </a:lnTo>
                <a:lnTo>
                  <a:pt x="457" y="318"/>
                </a:lnTo>
                <a:lnTo>
                  <a:pt x="458" y="309"/>
                </a:lnTo>
                <a:lnTo>
                  <a:pt x="458" y="298"/>
                </a:lnTo>
                <a:lnTo>
                  <a:pt x="458" y="313"/>
                </a:lnTo>
                <a:lnTo>
                  <a:pt x="459" y="312"/>
                </a:lnTo>
                <a:lnTo>
                  <a:pt x="459" y="310"/>
                </a:lnTo>
                <a:lnTo>
                  <a:pt x="459" y="299"/>
                </a:lnTo>
                <a:lnTo>
                  <a:pt x="459" y="307"/>
                </a:lnTo>
                <a:lnTo>
                  <a:pt x="460" y="311"/>
                </a:lnTo>
                <a:lnTo>
                  <a:pt x="460" y="304"/>
                </a:lnTo>
                <a:lnTo>
                  <a:pt x="461" y="308"/>
                </a:lnTo>
                <a:lnTo>
                  <a:pt x="461" y="297"/>
                </a:lnTo>
                <a:lnTo>
                  <a:pt x="461" y="287"/>
                </a:lnTo>
                <a:lnTo>
                  <a:pt x="461" y="295"/>
                </a:lnTo>
                <a:lnTo>
                  <a:pt x="462" y="274"/>
                </a:lnTo>
                <a:lnTo>
                  <a:pt x="462" y="224"/>
                </a:lnTo>
                <a:lnTo>
                  <a:pt x="462" y="192"/>
                </a:lnTo>
                <a:lnTo>
                  <a:pt x="463" y="177"/>
                </a:lnTo>
                <a:lnTo>
                  <a:pt x="463" y="205"/>
                </a:lnTo>
                <a:lnTo>
                  <a:pt x="463" y="212"/>
                </a:lnTo>
                <a:lnTo>
                  <a:pt x="463" y="169"/>
                </a:lnTo>
                <a:lnTo>
                  <a:pt x="464" y="179"/>
                </a:lnTo>
                <a:lnTo>
                  <a:pt x="464" y="229"/>
                </a:lnTo>
                <a:lnTo>
                  <a:pt x="465" y="238"/>
                </a:lnTo>
                <a:lnTo>
                  <a:pt x="465" y="290"/>
                </a:lnTo>
                <a:lnTo>
                  <a:pt x="465" y="299"/>
                </a:lnTo>
                <a:lnTo>
                  <a:pt x="465" y="285"/>
                </a:lnTo>
                <a:lnTo>
                  <a:pt x="466" y="278"/>
                </a:lnTo>
                <a:lnTo>
                  <a:pt x="466" y="290"/>
                </a:lnTo>
                <a:lnTo>
                  <a:pt x="466" y="289"/>
                </a:lnTo>
                <a:lnTo>
                  <a:pt x="466" y="303"/>
                </a:lnTo>
                <a:lnTo>
                  <a:pt x="467" y="321"/>
                </a:lnTo>
                <a:lnTo>
                  <a:pt x="467" y="326"/>
                </a:lnTo>
                <a:lnTo>
                  <a:pt x="467" y="313"/>
                </a:lnTo>
                <a:lnTo>
                  <a:pt x="468" y="318"/>
                </a:lnTo>
                <a:lnTo>
                  <a:pt x="468" y="271"/>
                </a:lnTo>
                <a:lnTo>
                  <a:pt x="468" y="239"/>
                </a:lnTo>
                <a:lnTo>
                  <a:pt x="469" y="218"/>
                </a:lnTo>
                <a:lnTo>
                  <a:pt x="469" y="217"/>
                </a:lnTo>
                <a:lnTo>
                  <a:pt x="469" y="195"/>
                </a:lnTo>
                <a:lnTo>
                  <a:pt x="470" y="182"/>
                </a:lnTo>
                <a:lnTo>
                  <a:pt x="470" y="191"/>
                </a:lnTo>
                <a:lnTo>
                  <a:pt x="470" y="205"/>
                </a:lnTo>
                <a:lnTo>
                  <a:pt x="470" y="320"/>
                </a:lnTo>
                <a:lnTo>
                  <a:pt x="471" y="409"/>
                </a:lnTo>
                <a:lnTo>
                  <a:pt x="471" y="441"/>
                </a:lnTo>
                <a:lnTo>
                  <a:pt x="472" y="362"/>
                </a:lnTo>
                <a:lnTo>
                  <a:pt x="472" y="336"/>
                </a:lnTo>
                <a:lnTo>
                  <a:pt x="472" y="339"/>
                </a:lnTo>
                <a:lnTo>
                  <a:pt x="472" y="344"/>
                </a:lnTo>
                <a:lnTo>
                  <a:pt x="473" y="313"/>
                </a:lnTo>
                <a:lnTo>
                  <a:pt x="473" y="339"/>
                </a:lnTo>
                <a:lnTo>
                  <a:pt x="473" y="344"/>
                </a:lnTo>
                <a:lnTo>
                  <a:pt x="474" y="355"/>
                </a:lnTo>
                <a:lnTo>
                  <a:pt x="474" y="362"/>
                </a:lnTo>
                <a:lnTo>
                  <a:pt x="474" y="350"/>
                </a:lnTo>
                <a:lnTo>
                  <a:pt x="474" y="317"/>
                </a:lnTo>
                <a:lnTo>
                  <a:pt x="475" y="320"/>
                </a:lnTo>
                <a:lnTo>
                  <a:pt x="475" y="318"/>
                </a:lnTo>
                <a:lnTo>
                  <a:pt x="476" y="328"/>
                </a:lnTo>
                <a:lnTo>
                  <a:pt x="476" y="316"/>
                </a:lnTo>
                <a:lnTo>
                  <a:pt x="476" y="336"/>
                </a:lnTo>
                <a:lnTo>
                  <a:pt x="476" y="334"/>
                </a:lnTo>
                <a:lnTo>
                  <a:pt x="477" y="329"/>
                </a:lnTo>
                <a:lnTo>
                  <a:pt x="477" y="331"/>
                </a:lnTo>
                <a:lnTo>
                  <a:pt x="477" y="319"/>
                </a:lnTo>
                <a:lnTo>
                  <a:pt x="478" y="283"/>
                </a:lnTo>
                <a:lnTo>
                  <a:pt x="478" y="298"/>
                </a:lnTo>
                <a:lnTo>
                  <a:pt x="478" y="270"/>
                </a:lnTo>
                <a:lnTo>
                  <a:pt x="478" y="289"/>
                </a:lnTo>
                <a:lnTo>
                  <a:pt x="479" y="286"/>
                </a:lnTo>
                <a:lnTo>
                  <a:pt x="479" y="271"/>
                </a:lnTo>
                <a:lnTo>
                  <a:pt x="480" y="137"/>
                </a:lnTo>
                <a:lnTo>
                  <a:pt x="480" y="164"/>
                </a:lnTo>
                <a:lnTo>
                  <a:pt x="480" y="219"/>
                </a:lnTo>
                <a:lnTo>
                  <a:pt x="480" y="204"/>
                </a:lnTo>
                <a:lnTo>
                  <a:pt x="481" y="222"/>
                </a:lnTo>
                <a:lnTo>
                  <a:pt x="481" y="241"/>
                </a:lnTo>
                <a:lnTo>
                  <a:pt x="481" y="235"/>
                </a:lnTo>
                <a:lnTo>
                  <a:pt x="481" y="200"/>
                </a:lnTo>
                <a:lnTo>
                  <a:pt x="482" y="169"/>
                </a:lnTo>
                <a:lnTo>
                  <a:pt x="482" y="160"/>
                </a:lnTo>
                <a:lnTo>
                  <a:pt x="483" y="150"/>
                </a:lnTo>
                <a:lnTo>
                  <a:pt x="483" y="159"/>
                </a:lnTo>
                <a:lnTo>
                  <a:pt x="483" y="166"/>
                </a:lnTo>
                <a:lnTo>
                  <a:pt x="483" y="163"/>
                </a:lnTo>
                <a:lnTo>
                  <a:pt x="484" y="163"/>
                </a:lnTo>
                <a:lnTo>
                  <a:pt x="484" y="168"/>
                </a:lnTo>
                <a:lnTo>
                  <a:pt x="484" y="152"/>
                </a:lnTo>
                <a:lnTo>
                  <a:pt x="485" y="161"/>
                </a:lnTo>
                <a:lnTo>
                  <a:pt x="485" y="181"/>
                </a:lnTo>
                <a:lnTo>
                  <a:pt x="485" y="180"/>
                </a:lnTo>
                <a:lnTo>
                  <a:pt x="485" y="192"/>
                </a:lnTo>
                <a:lnTo>
                  <a:pt x="486" y="186"/>
                </a:lnTo>
                <a:lnTo>
                  <a:pt x="486" y="215"/>
                </a:lnTo>
                <a:lnTo>
                  <a:pt x="487" y="196"/>
                </a:lnTo>
                <a:lnTo>
                  <a:pt x="487" y="209"/>
                </a:lnTo>
                <a:lnTo>
                  <a:pt x="487" y="223"/>
                </a:lnTo>
                <a:lnTo>
                  <a:pt x="487" y="201"/>
                </a:lnTo>
                <a:lnTo>
                  <a:pt x="488" y="208"/>
                </a:lnTo>
                <a:lnTo>
                  <a:pt x="488" y="222"/>
                </a:lnTo>
                <a:lnTo>
                  <a:pt x="488" y="235"/>
                </a:lnTo>
                <a:lnTo>
                  <a:pt x="489" y="227"/>
                </a:lnTo>
                <a:lnTo>
                  <a:pt x="489" y="200"/>
                </a:lnTo>
                <a:lnTo>
                  <a:pt x="489" y="191"/>
                </a:lnTo>
                <a:lnTo>
                  <a:pt x="489" y="185"/>
                </a:lnTo>
                <a:lnTo>
                  <a:pt x="490" y="193"/>
                </a:lnTo>
                <a:lnTo>
                  <a:pt x="490" y="164"/>
                </a:lnTo>
                <a:lnTo>
                  <a:pt x="491" y="171"/>
                </a:lnTo>
                <a:lnTo>
                  <a:pt x="491" y="163"/>
                </a:lnTo>
                <a:lnTo>
                  <a:pt x="491" y="172"/>
                </a:lnTo>
                <a:lnTo>
                  <a:pt x="491" y="169"/>
                </a:lnTo>
                <a:lnTo>
                  <a:pt x="492" y="160"/>
                </a:lnTo>
                <a:lnTo>
                  <a:pt x="492" y="138"/>
                </a:lnTo>
                <a:lnTo>
                  <a:pt x="492" y="148"/>
                </a:lnTo>
                <a:lnTo>
                  <a:pt x="492" y="143"/>
                </a:lnTo>
                <a:lnTo>
                  <a:pt x="493" y="166"/>
                </a:lnTo>
                <a:lnTo>
                  <a:pt x="493" y="160"/>
                </a:lnTo>
                <a:lnTo>
                  <a:pt x="494" y="157"/>
                </a:lnTo>
                <a:lnTo>
                  <a:pt x="494" y="147"/>
                </a:lnTo>
                <a:lnTo>
                  <a:pt x="494" y="148"/>
                </a:lnTo>
                <a:lnTo>
                  <a:pt x="495" y="137"/>
                </a:lnTo>
                <a:lnTo>
                  <a:pt x="495" y="151"/>
                </a:lnTo>
                <a:lnTo>
                  <a:pt x="495" y="174"/>
                </a:lnTo>
                <a:lnTo>
                  <a:pt x="495" y="171"/>
                </a:lnTo>
                <a:lnTo>
                  <a:pt x="496" y="176"/>
                </a:lnTo>
                <a:lnTo>
                  <a:pt x="496" y="210"/>
                </a:lnTo>
                <a:lnTo>
                  <a:pt x="496" y="214"/>
                </a:lnTo>
                <a:lnTo>
                  <a:pt x="496" y="184"/>
                </a:lnTo>
                <a:lnTo>
                  <a:pt x="497" y="177"/>
                </a:lnTo>
                <a:lnTo>
                  <a:pt x="497" y="128"/>
                </a:lnTo>
                <a:lnTo>
                  <a:pt x="498" y="111"/>
                </a:lnTo>
                <a:lnTo>
                  <a:pt x="498" y="128"/>
                </a:lnTo>
                <a:lnTo>
                  <a:pt x="498" y="126"/>
                </a:lnTo>
                <a:lnTo>
                  <a:pt x="498" y="145"/>
                </a:lnTo>
                <a:lnTo>
                  <a:pt x="499" y="165"/>
                </a:lnTo>
                <a:lnTo>
                  <a:pt x="499" y="174"/>
                </a:lnTo>
                <a:lnTo>
                  <a:pt x="499" y="194"/>
                </a:lnTo>
                <a:lnTo>
                  <a:pt x="500" y="177"/>
                </a:lnTo>
                <a:lnTo>
                  <a:pt x="500" y="164"/>
                </a:lnTo>
                <a:lnTo>
                  <a:pt x="500" y="139"/>
                </a:lnTo>
                <a:lnTo>
                  <a:pt x="500" y="121"/>
                </a:lnTo>
                <a:lnTo>
                  <a:pt x="501" y="119"/>
                </a:lnTo>
                <a:lnTo>
                  <a:pt x="501" y="120"/>
                </a:lnTo>
                <a:lnTo>
                  <a:pt x="502" y="124"/>
                </a:lnTo>
                <a:lnTo>
                  <a:pt x="502" y="135"/>
                </a:lnTo>
                <a:lnTo>
                  <a:pt x="502" y="133"/>
                </a:lnTo>
                <a:lnTo>
                  <a:pt x="502" y="135"/>
                </a:lnTo>
                <a:lnTo>
                  <a:pt x="503" y="193"/>
                </a:lnTo>
                <a:lnTo>
                  <a:pt x="503" y="275"/>
                </a:lnTo>
                <a:lnTo>
                  <a:pt x="503" y="311"/>
                </a:lnTo>
                <a:lnTo>
                  <a:pt x="504" y="326"/>
                </a:lnTo>
                <a:lnTo>
                  <a:pt x="504" y="344"/>
                </a:lnTo>
                <a:lnTo>
                  <a:pt x="504" y="310"/>
                </a:lnTo>
                <a:lnTo>
                  <a:pt x="505" y="335"/>
                </a:lnTo>
                <a:lnTo>
                  <a:pt x="505" y="330"/>
                </a:lnTo>
                <a:lnTo>
                  <a:pt x="505" y="322"/>
                </a:lnTo>
                <a:lnTo>
                  <a:pt x="506" y="318"/>
                </a:lnTo>
                <a:lnTo>
                  <a:pt x="506" y="325"/>
                </a:lnTo>
                <a:lnTo>
                  <a:pt x="506" y="342"/>
                </a:lnTo>
                <a:lnTo>
                  <a:pt x="506" y="327"/>
                </a:lnTo>
                <a:lnTo>
                  <a:pt x="507" y="317"/>
                </a:lnTo>
                <a:lnTo>
                  <a:pt x="507" y="298"/>
                </a:lnTo>
                <a:lnTo>
                  <a:pt x="507" y="300"/>
                </a:lnTo>
                <a:lnTo>
                  <a:pt x="507" y="303"/>
                </a:lnTo>
                <a:lnTo>
                  <a:pt x="508" y="284"/>
                </a:lnTo>
                <a:lnTo>
                  <a:pt x="508" y="262"/>
                </a:lnTo>
                <a:lnTo>
                  <a:pt x="509" y="278"/>
                </a:lnTo>
                <a:lnTo>
                  <a:pt x="509" y="249"/>
                </a:lnTo>
                <a:lnTo>
                  <a:pt x="509" y="245"/>
                </a:lnTo>
                <a:lnTo>
                  <a:pt x="509" y="250"/>
                </a:lnTo>
                <a:lnTo>
                  <a:pt x="510" y="236"/>
                </a:lnTo>
                <a:lnTo>
                  <a:pt x="510" y="231"/>
                </a:lnTo>
                <a:lnTo>
                  <a:pt x="510" y="205"/>
                </a:lnTo>
                <a:lnTo>
                  <a:pt x="511" y="227"/>
                </a:lnTo>
                <a:lnTo>
                  <a:pt x="511" y="233"/>
                </a:lnTo>
                <a:lnTo>
                  <a:pt x="511" y="178"/>
                </a:lnTo>
                <a:lnTo>
                  <a:pt x="512" y="213"/>
                </a:lnTo>
                <a:lnTo>
                  <a:pt x="512" y="208"/>
                </a:lnTo>
                <a:lnTo>
                  <a:pt x="512" y="207"/>
                </a:lnTo>
                <a:lnTo>
                  <a:pt x="513" y="200"/>
                </a:lnTo>
                <a:lnTo>
                  <a:pt x="513" y="217"/>
                </a:lnTo>
                <a:lnTo>
                  <a:pt x="513" y="200"/>
                </a:lnTo>
                <a:lnTo>
                  <a:pt x="513" y="204"/>
                </a:lnTo>
                <a:lnTo>
                  <a:pt x="514" y="201"/>
                </a:lnTo>
                <a:lnTo>
                  <a:pt x="514" y="205"/>
                </a:lnTo>
                <a:lnTo>
                  <a:pt x="514" y="228"/>
                </a:lnTo>
                <a:lnTo>
                  <a:pt x="515" y="227"/>
                </a:lnTo>
                <a:lnTo>
                  <a:pt x="515" y="208"/>
                </a:lnTo>
                <a:lnTo>
                  <a:pt x="515" y="151"/>
                </a:lnTo>
                <a:lnTo>
                  <a:pt x="516" y="125"/>
                </a:lnTo>
                <a:lnTo>
                  <a:pt x="516" y="113"/>
                </a:lnTo>
                <a:lnTo>
                  <a:pt x="516" y="125"/>
                </a:lnTo>
                <a:lnTo>
                  <a:pt x="517" y="128"/>
                </a:lnTo>
                <a:lnTo>
                  <a:pt x="517" y="142"/>
                </a:lnTo>
                <a:lnTo>
                  <a:pt x="517" y="137"/>
                </a:lnTo>
                <a:lnTo>
                  <a:pt x="517" y="160"/>
                </a:lnTo>
                <a:lnTo>
                  <a:pt x="518" y="163"/>
                </a:lnTo>
                <a:lnTo>
                  <a:pt x="518" y="165"/>
                </a:lnTo>
                <a:lnTo>
                  <a:pt x="518" y="200"/>
                </a:lnTo>
                <a:lnTo>
                  <a:pt x="519" y="220"/>
                </a:lnTo>
                <a:lnTo>
                  <a:pt x="519" y="169"/>
                </a:lnTo>
                <a:lnTo>
                  <a:pt x="519" y="185"/>
                </a:lnTo>
                <a:lnTo>
                  <a:pt x="520" y="216"/>
                </a:lnTo>
                <a:lnTo>
                  <a:pt x="520" y="241"/>
                </a:lnTo>
                <a:lnTo>
                  <a:pt x="520" y="239"/>
                </a:lnTo>
                <a:lnTo>
                  <a:pt x="521" y="210"/>
                </a:lnTo>
                <a:lnTo>
                  <a:pt x="521" y="190"/>
                </a:lnTo>
                <a:lnTo>
                  <a:pt x="521" y="174"/>
                </a:lnTo>
                <a:lnTo>
                  <a:pt x="521" y="148"/>
                </a:lnTo>
                <a:lnTo>
                  <a:pt x="522" y="151"/>
                </a:lnTo>
                <a:lnTo>
                  <a:pt x="522" y="189"/>
                </a:lnTo>
                <a:lnTo>
                  <a:pt x="523" y="202"/>
                </a:lnTo>
                <a:lnTo>
                  <a:pt x="523" y="184"/>
                </a:lnTo>
                <a:lnTo>
                  <a:pt x="523" y="172"/>
                </a:lnTo>
                <a:lnTo>
                  <a:pt x="523" y="160"/>
                </a:lnTo>
                <a:lnTo>
                  <a:pt x="524" y="137"/>
                </a:lnTo>
                <a:lnTo>
                  <a:pt x="524" y="133"/>
                </a:lnTo>
                <a:lnTo>
                  <a:pt x="524" y="129"/>
                </a:lnTo>
                <a:lnTo>
                  <a:pt x="524" y="131"/>
                </a:lnTo>
                <a:lnTo>
                  <a:pt x="525" y="121"/>
                </a:lnTo>
                <a:lnTo>
                  <a:pt x="525" y="133"/>
                </a:lnTo>
                <a:lnTo>
                  <a:pt x="525" y="142"/>
                </a:lnTo>
                <a:lnTo>
                  <a:pt x="526" y="154"/>
                </a:lnTo>
                <a:lnTo>
                  <a:pt x="526" y="167"/>
                </a:lnTo>
                <a:lnTo>
                  <a:pt x="526" y="218"/>
                </a:lnTo>
                <a:lnTo>
                  <a:pt x="527" y="189"/>
                </a:lnTo>
                <a:lnTo>
                  <a:pt x="527" y="122"/>
                </a:lnTo>
                <a:lnTo>
                  <a:pt x="527" y="159"/>
                </a:lnTo>
                <a:lnTo>
                  <a:pt x="528" y="191"/>
                </a:lnTo>
                <a:lnTo>
                  <a:pt x="528" y="251"/>
                </a:lnTo>
                <a:lnTo>
                  <a:pt x="528" y="266"/>
                </a:lnTo>
                <a:lnTo>
                  <a:pt x="528" y="204"/>
                </a:lnTo>
                <a:lnTo>
                  <a:pt x="529" y="157"/>
                </a:lnTo>
                <a:lnTo>
                  <a:pt x="529" y="139"/>
                </a:lnTo>
                <a:lnTo>
                  <a:pt x="529" y="158"/>
                </a:lnTo>
                <a:lnTo>
                  <a:pt x="530" y="137"/>
                </a:lnTo>
                <a:lnTo>
                  <a:pt x="530" y="141"/>
                </a:lnTo>
                <a:lnTo>
                  <a:pt x="530" y="170"/>
                </a:lnTo>
                <a:lnTo>
                  <a:pt x="531" y="164"/>
                </a:lnTo>
                <a:lnTo>
                  <a:pt x="531" y="171"/>
                </a:lnTo>
                <a:lnTo>
                  <a:pt x="531" y="155"/>
                </a:lnTo>
                <a:lnTo>
                  <a:pt x="532" y="172"/>
                </a:lnTo>
                <a:lnTo>
                  <a:pt x="532" y="144"/>
                </a:lnTo>
                <a:lnTo>
                  <a:pt x="532" y="131"/>
                </a:lnTo>
                <a:lnTo>
                  <a:pt x="532" y="136"/>
                </a:lnTo>
                <a:lnTo>
                  <a:pt x="533" y="137"/>
                </a:lnTo>
                <a:lnTo>
                  <a:pt x="533" y="168"/>
                </a:lnTo>
                <a:lnTo>
                  <a:pt x="534" y="152"/>
                </a:lnTo>
                <a:lnTo>
                  <a:pt x="534" y="276"/>
                </a:lnTo>
                <a:lnTo>
                  <a:pt x="534" y="379"/>
                </a:lnTo>
                <a:lnTo>
                  <a:pt x="534" y="460"/>
                </a:lnTo>
                <a:lnTo>
                  <a:pt x="535" y="403"/>
                </a:lnTo>
                <a:lnTo>
                  <a:pt x="535" y="333"/>
                </a:lnTo>
                <a:lnTo>
                  <a:pt x="535" y="355"/>
                </a:lnTo>
                <a:lnTo>
                  <a:pt x="536" y="351"/>
                </a:lnTo>
                <a:lnTo>
                  <a:pt x="536" y="316"/>
                </a:lnTo>
                <a:lnTo>
                  <a:pt x="536" y="324"/>
                </a:lnTo>
                <a:lnTo>
                  <a:pt x="536" y="341"/>
                </a:lnTo>
                <a:lnTo>
                  <a:pt x="537" y="345"/>
                </a:lnTo>
                <a:lnTo>
                  <a:pt x="537" y="345"/>
                </a:lnTo>
                <a:lnTo>
                  <a:pt x="538" y="359"/>
                </a:lnTo>
                <a:lnTo>
                  <a:pt x="538" y="336"/>
                </a:lnTo>
                <a:lnTo>
                  <a:pt x="538" y="336"/>
                </a:lnTo>
                <a:lnTo>
                  <a:pt x="538" y="309"/>
                </a:lnTo>
                <a:lnTo>
                  <a:pt x="539" y="320"/>
                </a:lnTo>
                <a:lnTo>
                  <a:pt x="539" y="325"/>
                </a:lnTo>
                <a:lnTo>
                  <a:pt x="539" y="325"/>
                </a:lnTo>
                <a:lnTo>
                  <a:pt x="539" y="332"/>
                </a:lnTo>
                <a:lnTo>
                  <a:pt x="540" y="322"/>
                </a:lnTo>
                <a:lnTo>
                  <a:pt x="540" y="334"/>
                </a:lnTo>
                <a:lnTo>
                  <a:pt x="540" y="322"/>
                </a:lnTo>
                <a:lnTo>
                  <a:pt x="541" y="303"/>
                </a:lnTo>
                <a:lnTo>
                  <a:pt x="541" y="301"/>
                </a:lnTo>
                <a:lnTo>
                  <a:pt x="541" y="299"/>
                </a:lnTo>
                <a:lnTo>
                  <a:pt x="542" y="282"/>
                </a:lnTo>
                <a:lnTo>
                  <a:pt x="542" y="297"/>
                </a:lnTo>
                <a:lnTo>
                  <a:pt x="542" y="307"/>
                </a:lnTo>
                <a:lnTo>
                  <a:pt x="543" y="243"/>
                </a:lnTo>
                <a:lnTo>
                  <a:pt x="543" y="223"/>
                </a:lnTo>
                <a:lnTo>
                  <a:pt x="543" y="220"/>
                </a:lnTo>
                <a:lnTo>
                  <a:pt x="543" y="226"/>
                </a:lnTo>
                <a:lnTo>
                  <a:pt x="544" y="241"/>
                </a:lnTo>
                <a:lnTo>
                  <a:pt x="544" y="214"/>
                </a:lnTo>
                <a:lnTo>
                  <a:pt x="545" y="199"/>
                </a:lnTo>
                <a:lnTo>
                  <a:pt x="545" y="174"/>
                </a:lnTo>
                <a:lnTo>
                  <a:pt x="545" y="167"/>
                </a:lnTo>
                <a:lnTo>
                  <a:pt x="545" y="164"/>
                </a:lnTo>
                <a:lnTo>
                  <a:pt x="546" y="177"/>
                </a:lnTo>
                <a:lnTo>
                  <a:pt x="546" y="180"/>
                </a:lnTo>
                <a:lnTo>
                  <a:pt x="546" y="181"/>
                </a:lnTo>
                <a:lnTo>
                  <a:pt x="547" y="195"/>
                </a:lnTo>
                <a:lnTo>
                  <a:pt x="547" y="197"/>
                </a:lnTo>
                <a:lnTo>
                  <a:pt x="547" y="199"/>
                </a:lnTo>
                <a:lnTo>
                  <a:pt x="547" y="187"/>
                </a:lnTo>
                <a:lnTo>
                  <a:pt x="548" y="169"/>
                </a:lnTo>
                <a:lnTo>
                  <a:pt x="548" y="192"/>
                </a:lnTo>
                <a:lnTo>
                  <a:pt x="549" y="176"/>
                </a:lnTo>
                <a:lnTo>
                  <a:pt x="549" y="181"/>
                </a:lnTo>
                <a:lnTo>
                  <a:pt x="549" y="181"/>
                </a:lnTo>
                <a:lnTo>
                  <a:pt x="549" y="168"/>
                </a:lnTo>
                <a:lnTo>
                  <a:pt x="550" y="235"/>
                </a:lnTo>
                <a:lnTo>
                  <a:pt x="550" y="283"/>
                </a:lnTo>
                <a:lnTo>
                  <a:pt x="550" y="373"/>
                </a:lnTo>
                <a:lnTo>
                  <a:pt x="550" y="297"/>
                </a:lnTo>
                <a:lnTo>
                  <a:pt x="551" y="280"/>
                </a:lnTo>
                <a:lnTo>
                  <a:pt x="551" y="268"/>
                </a:lnTo>
                <a:lnTo>
                  <a:pt x="551" y="286"/>
                </a:lnTo>
                <a:lnTo>
                  <a:pt x="552" y="328"/>
                </a:lnTo>
                <a:lnTo>
                  <a:pt x="552" y="329"/>
                </a:lnTo>
                <a:lnTo>
                  <a:pt x="552" y="326"/>
                </a:lnTo>
                <a:lnTo>
                  <a:pt x="553" y="320"/>
                </a:lnTo>
                <a:lnTo>
                  <a:pt x="553" y="311"/>
                </a:lnTo>
                <a:lnTo>
                  <a:pt x="553" y="311"/>
                </a:lnTo>
                <a:lnTo>
                  <a:pt x="554" y="323"/>
                </a:lnTo>
                <a:lnTo>
                  <a:pt x="554" y="342"/>
                </a:lnTo>
                <a:lnTo>
                  <a:pt x="554" y="326"/>
                </a:lnTo>
                <a:lnTo>
                  <a:pt x="554" y="311"/>
                </a:lnTo>
                <a:lnTo>
                  <a:pt x="555" y="298"/>
                </a:lnTo>
                <a:lnTo>
                  <a:pt x="555" y="289"/>
                </a:lnTo>
                <a:lnTo>
                  <a:pt x="556" y="272"/>
                </a:lnTo>
                <a:lnTo>
                  <a:pt x="556" y="254"/>
                </a:lnTo>
                <a:lnTo>
                  <a:pt x="556" y="228"/>
                </a:lnTo>
                <a:lnTo>
                  <a:pt x="556" y="229"/>
                </a:lnTo>
                <a:lnTo>
                  <a:pt x="557" y="219"/>
                </a:lnTo>
                <a:lnTo>
                  <a:pt x="557" y="214"/>
                </a:lnTo>
                <a:lnTo>
                  <a:pt x="557" y="201"/>
                </a:lnTo>
                <a:lnTo>
                  <a:pt x="558" y="196"/>
                </a:lnTo>
                <a:lnTo>
                  <a:pt x="558" y="238"/>
                </a:lnTo>
                <a:lnTo>
                  <a:pt x="558" y="241"/>
                </a:lnTo>
                <a:lnTo>
                  <a:pt x="558" y="194"/>
                </a:lnTo>
                <a:lnTo>
                  <a:pt x="559" y="219"/>
                </a:lnTo>
                <a:lnTo>
                  <a:pt x="559" y="210"/>
                </a:lnTo>
                <a:lnTo>
                  <a:pt x="560" y="221"/>
                </a:lnTo>
                <a:lnTo>
                  <a:pt x="560" y="223"/>
                </a:lnTo>
                <a:lnTo>
                  <a:pt x="560" y="224"/>
                </a:lnTo>
                <a:lnTo>
                  <a:pt x="560" y="208"/>
                </a:lnTo>
                <a:lnTo>
                  <a:pt x="561" y="200"/>
                </a:lnTo>
                <a:lnTo>
                  <a:pt x="561" y="165"/>
                </a:lnTo>
                <a:lnTo>
                  <a:pt x="561" y="194"/>
                </a:lnTo>
                <a:lnTo>
                  <a:pt x="562" y="194"/>
                </a:lnTo>
                <a:lnTo>
                  <a:pt x="562" y="188"/>
                </a:lnTo>
                <a:lnTo>
                  <a:pt x="562" y="220"/>
                </a:lnTo>
                <a:lnTo>
                  <a:pt x="562" y="222"/>
                </a:lnTo>
                <a:lnTo>
                  <a:pt x="563" y="231"/>
                </a:lnTo>
                <a:lnTo>
                  <a:pt x="563" y="194"/>
                </a:lnTo>
                <a:lnTo>
                  <a:pt x="564" y="193"/>
                </a:lnTo>
                <a:lnTo>
                  <a:pt x="564" y="168"/>
                </a:lnTo>
                <a:lnTo>
                  <a:pt x="564" y="168"/>
                </a:lnTo>
                <a:lnTo>
                  <a:pt x="564" y="151"/>
                </a:lnTo>
                <a:lnTo>
                  <a:pt x="565" y="172"/>
                </a:lnTo>
                <a:lnTo>
                  <a:pt x="565" y="267"/>
                </a:lnTo>
                <a:lnTo>
                  <a:pt x="565" y="288"/>
                </a:lnTo>
                <a:lnTo>
                  <a:pt x="565" y="299"/>
                </a:lnTo>
                <a:lnTo>
                  <a:pt x="566" y="363"/>
                </a:lnTo>
                <a:lnTo>
                  <a:pt x="566" y="353"/>
                </a:lnTo>
                <a:lnTo>
                  <a:pt x="567" y="332"/>
                </a:lnTo>
                <a:lnTo>
                  <a:pt x="567" y="350"/>
                </a:lnTo>
                <a:lnTo>
                  <a:pt x="567" y="355"/>
                </a:lnTo>
                <a:lnTo>
                  <a:pt x="567" y="337"/>
                </a:lnTo>
                <a:lnTo>
                  <a:pt x="568" y="332"/>
                </a:lnTo>
                <a:lnTo>
                  <a:pt x="568" y="334"/>
                </a:lnTo>
                <a:lnTo>
                  <a:pt x="568" y="344"/>
                </a:lnTo>
                <a:lnTo>
                  <a:pt x="569" y="326"/>
                </a:lnTo>
                <a:lnTo>
                  <a:pt x="569" y="327"/>
                </a:lnTo>
                <a:lnTo>
                  <a:pt x="569" y="337"/>
                </a:lnTo>
                <a:lnTo>
                  <a:pt x="569" y="340"/>
                </a:lnTo>
                <a:lnTo>
                  <a:pt x="570" y="345"/>
                </a:lnTo>
                <a:lnTo>
                  <a:pt x="570" y="334"/>
                </a:lnTo>
                <a:lnTo>
                  <a:pt x="571" y="335"/>
                </a:lnTo>
                <a:lnTo>
                  <a:pt x="571" y="332"/>
                </a:lnTo>
                <a:lnTo>
                  <a:pt x="571" y="318"/>
                </a:lnTo>
                <a:lnTo>
                  <a:pt x="571" y="306"/>
                </a:lnTo>
                <a:lnTo>
                  <a:pt x="572" y="274"/>
                </a:lnTo>
                <a:lnTo>
                  <a:pt x="572" y="272"/>
                </a:lnTo>
                <a:lnTo>
                  <a:pt x="572" y="260"/>
                </a:lnTo>
                <a:lnTo>
                  <a:pt x="573" y="261"/>
                </a:lnTo>
                <a:lnTo>
                  <a:pt x="573" y="266"/>
                </a:lnTo>
                <a:lnTo>
                  <a:pt x="573" y="259"/>
                </a:lnTo>
                <a:lnTo>
                  <a:pt x="573" y="237"/>
                </a:lnTo>
                <a:lnTo>
                  <a:pt x="574" y="242"/>
                </a:lnTo>
                <a:lnTo>
                  <a:pt x="574" y="254"/>
                </a:lnTo>
                <a:lnTo>
                  <a:pt x="575" y="235"/>
                </a:lnTo>
                <a:lnTo>
                  <a:pt x="575" y="227"/>
                </a:lnTo>
                <a:lnTo>
                  <a:pt x="575" y="226"/>
                </a:lnTo>
                <a:lnTo>
                  <a:pt x="575" y="229"/>
                </a:lnTo>
                <a:lnTo>
                  <a:pt x="576" y="224"/>
                </a:lnTo>
                <a:lnTo>
                  <a:pt x="576" y="236"/>
                </a:lnTo>
                <a:lnTo>
                  <a:pt x="576" y="235"/>
                </a:lnTo>
                <a:lnTo>
                  <a:pt x="577" y="208"/>
                </a:lnTo>
                <a:lnTo>
                  <a:pt x="577" y="214"/>
                </a:lnTo>
                <a:lnTo>
                  <a:pt x="577" y="212"/>
                </a:lnTo>
                <a:lnTo>
                  <a:pt x="578" y="271"/>
                </a:lnTo>
                <a:lnTo>
                  <a:pt x="578" y="263"/>
                </a:lnTo>
                <a:lnTo>
                  <a:pt x="578" y="241"/>
                </a:lnTo>
                <a:lnTo>
                  <a:pt x="579" y="194"/>
                </a:lnTo>
                <a:lnTo>
                  <a:pt x="579" y="135"/>
                </a:lnTo>
                <a:lnTo>
                  <a:pt x="579" y="142"/>
                </a:lnTo>
                <a:lnTo>
                  <a:pt x="579" y="142"/>
                </a:lnTo>
                <a:lnTo>
                  <a:pt x="580" y="137"/>
                </a:lnTo>
                <a:lnTo>
                  <a:pt x="580" y="160"/>
                </a:lnTo>
                <a:lnTo>
                  <a:pt x="580" y="167"/>
                </a:lnTo>
                <a:lnTo>
                  <a:pt x="580" y="178"/>
                </a:lnTo>
                <a:lnTo>
                  <a:pt x="581" y="178"/>
                </a:lnTo>
                <a:lnTo>
                  <a:pt x="581" y="209"/>
                </a:lnTo>
                <a:lnTo>
                  <a:pt x="582" y="258"/>
                </a:lnTo>
                <a:lnTo>
                  <a:pt x="582" y="301"/>
                </a:lnTo>
                <a:lnTo>
                  <a:pt x="582" y="267"/>
                </a:lnTo>
                <a:lnTo>
                  <a:pt x="582" y="275"/>
                </a:lnTo>
                <a:lnTo>
                  <a:pt x="583" y="304"/>
                </a:lnTo>
                <a:lnTo>
                  <a:pt x="583" y="305"/>
                </a:lnTo>
                <a:lnTo>
                  <a:pt x="583" y="338"/>
                </a:lnTo>
                <a:lnTo>
                  <a:pt x="584" y="317"/>
                </a:lnTo>
                <a:lnTo>
                  <a:pt x="584" y="336"/>
                </a:lnTo>
                <a:lnTo>
                  <a:pt x="584" y="342"/>
                </a:lnTo>
                <a:lnTo>
                  <a:pt x="585" y="315"/>
                </a:lnTo>
                <a:lnTo>
                  <a:pt x="585" y="318"/>
                </a:lnTo>
                <a:lnTo>
                  <a:pt x="585" y="309"/>
                </a:lnTo>
                <a:lnTo>
                  <a:pt x="586" y="316"/>
                </a:lnTo>
                <a:lnTo>
                  <a:pt x="586" y="309"/>
                </a:lnTo>
                <a:lnTo>
                  <a:pt x="586" y="301"/>
                </a:lnTo>
                <a:lnTo>
                  <a:pt x="586" y="310"/>
                </a:lnTo>
                <a:lnTo>
                  <a:pt x="587" y="283"/>
                </a:lnTo>
                <a:lnTo>
                  <a:pt x="587" y="259"/>
                </a:lnTo>
                <a:lnTo>
                  <a:pt x="587" y="234"/>
                </a:lnTo>
                <a:lnTo>
                  <a:pt x="588" y="199"/>
                </a:lnTo>
                <a:lnTo>
                  <a:pt x="588" y="170"/>
                </a:lnTo>
                <a:lnTo>
                  <a:pt x="588" y="162"/>
                </a:lnTo>
                <a:lnTo>
                  <a:pt x="589" y="163"/>
                </a:lnTo>
                <a:lnTo>
                  <a:pt x="589" y="177"/>
                </a:lnTo>
                <a:lnTo>
                  <a:pt x="589" y="201"/>
                </a:lnTo>
                <a:lnTo>
                  <a:pt x="590" y="224"/>
                </a:lnTo>
                <a:lnTo>
                  <a:pt x="590" y="221"/>
                </a:lnTo>
                <a:lnTo>
                  <a:pt x="590" y="187"/>
                </a:lnTo>
                <a:lnTo>
                  <a:pt x="590" y="190"/>
                </a:lnTo>
                <a:lnTo>
                  <a:pt x="591" y="237"/>
                </a:lnTo>
                <a:lnTo>
                  <a:pt x="591" y="269"/>
                </a:lnTo>
                <a:lnTo>
                  <a:pt x="591" y="321"/>
                </a:lnTo>
                <a:lnTo>
                  <a:pt x="591" y="301"/>
                </a:lnTo>
                <a:lnTo>
                  <a:pt x="592" y="288"/>
                </a:lnTo>
                <a:lnTo>
                  <a:pt x="592" y="267"/>
                </a:lnTo>
                <a:lnTo>
                  <a:pt x="593" y="283"/>
                </a:lnTo>
                <a:lnTo>
                  <a:pt x="593" y="277"/>
                </a:lnTo>
                <a:lnTo>
                  <a:pt x="593" y="280"/>
                </a:lnTo>
                <a:lnTo>
                  <a:pt x="593" y="266"/>
                </a:lnTo>
                <a:lnTo>
                  <a:pt x="594" y="277"/>
                </a:lnTo>
                <a:lnTo>
                  <a:pt x="594" y="249"/>
                </a:lnTo>
                <a:lnTo>
                  <a:pt x="594" y="227"/>
                </a:lnTo>
                <a:lnTo>
                  <a:pt x="595" y="197"/>
                </a:lnTo>
                <a:lnTo>
                  <a:pt x="595" y="186"/>
                </a:lnTo>
                <a:lnTo>
                  <a:pt x="596" y="175"/>
                </a:lnTo>
                <a:lnTo>
                  <a:pt x="596" y="169"/>
                </a:lnTo>
                <a:lnTo>
                  <a:pt x="596" y="162"/>
                </a:lnTo>
                <a:lnTo>
                  <a:pt x="596" y="202"/>
                </a:lnTo>
                <a:lnTo>
                  <a:pt x="597" y="216"/>
                </a:lnTo>
                <a:lnTo>
                  <a:pt x="597" y="220"/>
                </a:lnTo>
                <a:lnTo>
                  <a:pt x="597" y="331"/>
                </a:lnTo>
                <a:lnTo>
                  <a:pt x="597" y="436"/>
                </a:lnTo>
                <a:lnTo>
                  <a:pt x="598" y="433"/>
                </a:lnTo>
                <a:lnTo>
                  <a:pt x="598" y="349"/>
                </a:lnTo>
                <a:lnTo>
                  <a:pt x="598" y="357"/>
                </a:lnTo>
                <a:lnTo>
                  <a:pt x="599" y="352"/>
                </a:lnTo>
                <a:lnTo>
                  <a:pt x="599" y="336"/>
                </a:lnTo>
                <a:lnTo>
                  <a:pt x="599" y="312"/>
                </a:lnTo>
                <a:lnTo>
                  <a:pt x="600" y="338"/>
                </a:lnTo>
                <a:lnTo>
                  <a:pt x="600" y="348"/>
                </a:lnTo>
                <a:lnTo>
                  <a:pt x="600" y="332"/>
                </a:lnTo>
                <a:lnTo>
                  <a:pt x="601" y="350"/>
                </a:lnTo>
                <a:lnTo>
                  <a:pt x="601" y="331"/>
                </a:lnTo>
                <a:lnTo>
                  <a:pt x="601" y="329"/>
                </a:lnTo>
                <a:lnTo>
                  <a:pt x="601" y="319"/>
                </a:lnTo>
                <a:lnTo>
                  <a:pt x="602" y="326"/>
                </a:lnTo>
                <a:lnTo>
                  <a:pt x="602" y="306"/>
                </a:lnTo>
                <a:lnTo>
                  <a:pt x="602" y="338"/>
                </a:lnTo>
                <a:lnTo>
                  <a:pt x="603" y="342"/>
                </a:lnTo>
                <a:lnTo>
                  <a:pt x="603" y="308"/>
                </a:lnTo>
                <a:lnTo>
                  <a:pt x="603" y="207"/>
                </a:lnTo>
                <a:lnTo>
                  <a:pt x="604" y="195"/>
                </a:lnTo>
                <a:lnTo>
                  <a:pt x="604" y="208"/>
                </a:lnTo>
                <a:lnTo>
                  <a:pt x="604" y="204"/>
                </a:lnTo>
                <a:lnTo>
                  <a:pt x="605" y="201"/>
                </a:lnTo>
                <a:lnTo>
                  <a:pt x="605" y="185"/>
                </a:lnTo>
                <a:lnTo>
                  <a:pt x="605" y="188"/>
                </a:lnTo>
                <a:lnTo>
                  <a:pt x="605" y="182"/>
                </a:lnTo>
                <a:lnTo>
                  <a:pt x="606" y="186"/>
                </a:lnTo>
                <a:lnTo>
                  <a:pt x="606" y="141"/>
                </a:lnTo>
                <a:lnTo>
                  <a:pt x="607" y="133"/>
                </a:lnTo>
                <a:lnTo>
                  <a:pt x="607" y="175"/>
                </a:lnTo>
                <a:lnTo>
                  <a:pt x="607" y="233"/>
                </a:lnTo>
                <a:lnTo>
                  <a:pt x="607" y="235"/>
                </a:lnTo>
                <a:lnTo>
                  <a:pt x="608" y="220"/>
                </a:lnTo>
                <a:lnTo>
                  <a:pt x="608" y="239"/>
                </a:lnTo>
                <a:lnTo>
                  <a:pt x="608" y="252"/>
                </a:lnTo>
                <a:lnTo>
                  <a:pt x="608" y="269"/>
                </a:lnTo>
                <a:lnTo>
                  <a:pt x="609" y="239"/>
                </a:lnTo>
                <a:lnTo>
                  <a:pt x="609" y="253"/>
                </a:lnTo>
                <a:lnTo>
                  <a:pt x="609" y="219"/>
                </a:lnTo>
                <a:lnTo>
                  <a:pt x="610" y="208"/>
                </a:lnTo>
                <a:lnTo>
                  <a:pt x="610" y="216"/>
                </a:lnTo>
                <a:lnTo>
                  <a:pt x="610" y="212"/>
                </a:lnTo>
                <a:lnTo>
                  <a:pt x="611" y="220"/>
                </a:lnTo>
                <a:lnTo>
                  <a:pt x="611" y="209"/>
                </a:lnTo>
                <a:lnTo>
                  <a:pt x="611" y="218"/>
                </a:lnTo>
                <a:lnTo>
                  <a:pt x="612" y="219"/>
                </a:lnTo>
                <a:lnTo>
                  <a:pt x="612" y="217"/>
                </a:lnTo>
                <a:lnTo>
                  <a:pt x="612" y="207"/>
                </a:lnTo>
                <a:lnTo>
                  <a:pt x="612" y="195"/>
                </a:lnTo>
                <a:lnTo>
                  <a:pt x="613" y="203"/>
                </a:lnTo>
                <a:lnTo>
                  <a:pt x="613" y="214"/>
                </a:lnTo>
                <a:lnTo>
                  <a:pt x="613" y="168"/>
                </a:lnTo>
                <a:lnTo>
                  <a:pt x="614" y="183"/>
                </a:lnTo>
                <a:lnTo>
                  <a:pt x="614" y="139"/>
                </a:lnTo>
                <a:lnTo>
                  <a:pt x="614" y="168"/>
                </a:lnTo>
                <a:lnTo>
                  <a:pt x="615" y="248"/>
                </a:lnTo>
                <a:lnTo>
                  <a:pt x="615" y="234"/>
                </a:lnTo>
                <a:lnTo>
                  <a:pt x="615" y="251"/>
                </a:lnTo>
                <a:lnTo>
                  <a:pt x="616" y="255"/>
                </a:lnTo>
                <a:lnTo>
                  <a:pt x="616" y="254"/>
                </a:lnTo>
                <a:lnTo>
                  <a:pt x="616" y="248"/>
                </a:lnTo>
                <a:lnTo>
                  <a:pt x="616" y="241"/>
                </a:lnTo>
                <a:lnTo>
                  <a:pt x="617" y="208"/>
                </a:lnTo>
                <a:lnTo>
                  <a:pt x="617" y="206"/>
                </a:lnTo>
                <a:lnTo>
                  <a:pt x="618" y="226"/>
                </a:lnTo>
                <a:lnTo>
                  <a:pt x="618" y="202"/>
                </a:lnTo>
                <a:lnTo>
                  <a:pt x="618" y="226"/>
                </a:lnTo>
                <a:lnTo>
                  <a:pt x="618" y="199"/>
                </a:lnTo>
                <a:lnTo>
                  <a:pt x="619" y="185"/>
                </a:lnTo>
                <a:lnTo>
                  <a:pt x="619" y="182"/>
                </a:lnTo>
                <a:lnTo>
                  <a:pt x="619" y="194"/>
                </a:lnTo>
                <a:lnTo>
                  <a:pt x="620" y="193"/>
                </a:lnTo>
                <a:lnTo>
                  <a:pt x="620" y="202"/>
                </a:lnTo>
                <a:lnTo>
                  <a:pt x="620" y="223"/>
                </a:lnTo>
                <a:lnTo>
                  <a:pt x="620" y="211"/>
                </a:lnTo>
                <a:lnTo>
                  <a:pt x="621" y="215"/>
                </a:lnTo>
                <a:lnTo>
                  <a:pt x="621" y="227"/>
                </a:lnTo>
                <a:lnTo>
                  <a:pt x="622" y="219"/>
                </a:lnTo>
                <a:lnTo>
                  <a:pt x="622" y="224"/>
                </a:lnTo>
                <a:lnTo>
                  <a:pt x="622" y="247"/>
                </a:lnTo>
                <a:lnTo>
                  <a:pt x="622" y="230"/>
                </a:lnTo>
                <a:lnTo>
                  <a:pt x="623" y="260"/>
                </a:lnTo>
                <a:lnTo>
                  <a:pt x="623" y="263"/>
                </a:lnTo>
                <a:lnTo>
                  <a:pt x="623" y="235"/>
                </a:lnTo>
                <a:lnTo>
                  <a:pt x="623" y="214"/>
                </a:lnTo>
                <a:lnTo>
                  <a:pt x="624" y="171"/>
                </a:lnTo>
                <a:lnTo>
                  <a:pt x="624" y="181"/>
                </a:lnTo>
                <a:lnTo>
                  <a:pt x="624" y="211"/>
                </a:lnTo>
                <a:lnTo>
                  <a:pt x="625" y="224"/>
                </a:lnTo>
                <a:lnTo>
                  <a:pt x="625" y="208"/>
                </a:lnTo>
                <a:lnTo>
                  <a:pt x="625" y="202"/>
                </a:lnTo>
                <a:lnTo>
                  <a:pt x="626" y="189"/>
                </a:lnTo>
                <a:lnTo>
                  <a:pt x="626" y="184"/>
                </a:lnTo>
                <a:lnTo>
                  <a:pt x="626" y="184"/>
                </a:lnTo>
                <a:lnTo>
                  <a:pt x="627" y="191"/>
                </a:lnTo>
                <a:lnTo>
                  <a:pt x="627" y="183"/>
                </a:lnTo>
                <a:lnTo>
                  <a:pt x="627" y="185"/>
                </a:lnTo>
                <a:lnTo>
                  <a:pt x="627" y="188"/>
                </a:lnTo>
                <a:lnTo>
                  <a:pt x="628" y="206"/>
                </a:lnTo>
                <a:lnTo>
                  <a:pt x="628" y="215"/>
                </a:lnTo>
                <a:lnTo>
                  <a:pt x="629" y="232"/>
                </a:lnTo>
                <a:lnTo>
                  <a:pt x="629" y="236"/>
                </a:lnTo>
                <a:lnTo>
                  <a:pt x="629" y="216"/>
                </a:lnTo>
                <a:lnTo>
                  <a:pt x="629" y="185"/>
                </a:lnTo>
                <a:lnTo>
                  <a:pt x="630" y="183"/>
                </a:lnTo>
                <a:lnTo>
                  <a:pt x="630" y="227"/>
                </a:lnTo>
                <a:lnTo>
                  <a:pt x="630" y="248"/>
                </a:lnTo>
                <a:lnTo>
                  <a:pt x="631" y="278"/>
                </a:lnTo>
                <a:lnTo>
                  <a:pt x="631" y="263"/>
                </a:lnTo>
                <a:lnTo>
                  <a:pt x="631" y="279"/>
                </a:lnTo>
                <a:lnTo>
                  <a:pt x="631" y="270"/>
                </a:lnTo>
                <a:lnTo>
                  <a:pt x="632" y="291"/>
                </a:lnTo>
                <a:lnTo>
                  <a:pt x="632" y="312"/>
                </a:lnTo>
                <a:lnTo>
                  <a:pt x="633" y="309"/>
                </a:lnTo>
                <a:lnTo>
                  <a:pt x="633" y="318"/>
                </a:lnTo>
                <a:lnTo>
                  <a:pt x="633" y="307"/>
                </a:lnTo>
                <a:lnTo>
                  <a:pt x="633" y="308"/>
                </a:lnTo>
                <a:lnTo>
                  <a:pt x="634" y="313"/>
                </a:lnTo>
                <a:lnTo>
                  <a:pt x="634" y="309"/>
                </a:lnTo>
                <a:lnTo>
                  <a:pt x="634" y="341"/>
                </a:lnTo>
                <a:lnTo>
                  <a:pt x="634" y="330"/>
                </a:lnTo>
                <a:lnTo>
                  <a:pt x="635" y="336"/>
                </a:lnTo>
                <a:lnTo>
                  <a:pt x="635" y="344"/>
                </a:lnTo>
                <a:lnTo>
                  <a:pt x="635" y="285"/>
                </a:lnTo>
                <a:lnTo>
                  <a:pt x="636" y="209"/>
                </a:lnTo>
                <a:lnTo>
                  <a:pt x="636" y="180"/>
                </a:lnTo>
                <a:lnTo>
                  <a:pt x="637" y="192"/>
                </a:lnTo>
                <a:lnTo>
                  <a:pt x="637" y="206"/>
                </a:lnTo>
                <a:lnTo>
                  <a:pt x="637" y="210"/>
                </a:lnTo>
                <a:lnTo>
                  <a:pt x="637" y="188"/>
                </a:lnTo>
                <a:lnTo>
                  <a:pt x="638" y="167"/>
                </a:lnTo>
                <a:lnTo>
                  <a:pt x="638" y="166"/>
                </a:lnTo>
                <a:lnTo>
                  <a:pt x="638" y="191"/>
                </a:lnTo>
                <a:lnTo>
                  <a:pt x="638" y="213"/>
                </a:lnTo>
                <a:lnTo>
                  <a:pt x="639" y="241"/>
                </a:lnTo>
                <a:lnTo>
                  <a:pt x="639" y="242"/>
                </a:lnTo>
                <a:lnTo>
                  <a:pt x="640" y="241"/>
                </a:lnTo>
                <a:lnTo>
                  <a:pt x="640" y="247"/>
                </a:lnTo>
                <a:lnTo>
                  <a:pt x="640" y="215"/>
                </a:lnTo>
                <a:lnTo>
                  <a:pt x="640" y="180"/>
                </a:lnTo>
                <a:lnTo>
                  <a:pt x="641" y="161"/>
                </a:lnTo>
                <a:lnTo>
                  <a:pt x="641" y="208"/>
                </a:lnTo>
                <a:lnTo>
                  <a:pt x="641" y="204"/>
                </a:lnTo>
                <a:lnTo>
                  <a:pt x="642" y="192"/>
                </a:lnTo>
                <a:lnTo>
                  <a:pt x="642" y="190"/>
                </a:lnTo>
                <a:lnTo>
                  <a:pt x="642" y="160"/>
                </a:lnTo>
                <a:lnTo>
                  <a:pt x="642" y="149"/>
                </a:lnTo>
                <a:lnTo>
                  <a:pt x="643" y="159"/>
                </a:lnTo>
                <a:lnTo>
                  <a:pt x="643" y="138"/>
                </a:lnTo>
                <a:lnTo>
                  <a:pt x="644" y="132"/>
                </a:lnTo>
                <a:lnTo>
                  <a:pt x="644" y="145"/>
                </a:lnTo>
                <a:lnTo>
                  <a:pt x="644" y="156"/>
                </a:lnTo>
                <a:lnTo>
                  <a:pt x="644" y="161"/>
                </a:lnTo>
                <a:lnTo>
                  <a:pt x="645" y="202"/>
                </a:lnTo>
                <a:lnTo>
                  <a:pt x="645" y="234"/>
                </a:lnTo>
                <a:lnTo>
                  <a:pt x="645" y="215"/>
                </a:lnTo>
                <a:lnTo>
                  <a:pt x="646" y="267"/>
                </a:lnTo>
                <a:lnTo>
                  <a:pt x="646" y="331"/>
                </a:lnTo>
                <a:lnTo>
                  <a:pt x="646" y="320"/>
                </a:lnTo>
                <a:lnTo>
                  <a:pt x="646" y="268"/>
                </a:lnTo>
                <a:lnTo>
                  <a:pt x="647" y="250"/>
                </a:lnTo>
                <a:lnTo>
                  <a:pt x="647" y="273"/>
                </a:lnTo>
                <a:lnTo>
                  <a:pt x="648" y="274"/>
                </a:lnTo>
                <a:lnTo>
                  <a:pt x="648" y="299"/>
                </a:lnTo>
                <a:lnTo>
                  <a:pt x="648" y="331"/>
                </a:lnTo>
                <a:lnTo>
                  <a:pt x="648" y="344"/>
                </a:lnTo>
                <a:lnTo>
                  <a:pt x="649" y="345"/>
                </a:lnTo>
                <a:lnTo>
                  <a:pt x="649" y="346"/>
                </a:lnTo>
                <a:lnTo>
                  <a:pt x="649" y="335"/>
                </a:lnTo>
                <a:lnTo>
                  <a:pt x="649" y="335"/>
                </a:lnTo>
                <a:lnTo>
                  <a:pt x="650" y="323"/>
                </a:lnTo>
                <a:lnTo>
                  <a:pt x="650" y="311"/>
                </a:lnTo>
                <a:lnTo>
                  <a:pt x="651" y="293"/>
                </a:lnTo>
                <a:lnTo>
                  <a:pt x="651" y="269"/>
                </a:lnTo>
                <a:lnTo>
                  <a:pt x="651" y="291"/>
                </a:lnTo>
                <a:lnTo>
                  <a:pt x="651" y="287"/>
                </a:lnTo>
                <a:lnTo>
                  <a:pt x="652" y="291"/>
                </a:lnTo>
                <a:lnTo>
                  <a:pt x="652" y="316"/>
                </a:lnTo>
                <a:lnTo>
                  <a:pt x="652" y="324"/>
                </a:lnTo>
                <a:lnTo>
                  <a:pt x="653" y="328"/>
                </a:lnTo>
                <a:lnTo>
                  <a:pt x="653" y="348"/>
                </a:lnTo>
                <a:lnTo>
                  <a:pt x="653" y="291"/>
                </a:lnTo>
                <a:lnTo>
                  <a:pt x="653" y="253"/>
                </a:lnTo>
                <a:lnTo>
                  <a:pt x="654" y="247"/>
                </a:lnTo>
                <a:lnTo>
                  <a:pt x="654" y="265"/>
                </a:lnTo>
                <a:lnTo>
                  <a:pt x="655" y="250"/>
                </a:lnTo>
                <a:lnTo>
                  <a:pt x="655" y="235"/>
                </a:lnTo>
                <a:lnTo>
                  <a:pt x="655" y="209"/>
                </a:lnTo>
                <a:lnTo>
                  <a:pt x="655" y="232"/>
                </a:lnTo>
                <a:lnTo>
                  <a:pt x="656" y="232"/>
                </a:lnTo>
                <a:lnTo>
                  <a:pt x="656" y="194"/>
                </a:lnTo>
                <a:lnTo>
                  <a:pt x="656" y="177"/>
                </a:lnTo>
                <a:lnTo>
                  <a:pt x="657" y="176"/>
                </a:lnTo>
                <a:lnTo>
                  <a:pt x="657" y="198"/>
                </a:lnTo>
                <a:lnTo>
                  <a:pt x="657" y="193"/>
                </a:lnTo>
                <a:lnTo>
                  <a:pt x="658" y="168"/>
                </a:lnTo>
                <a:lnTo>
                  <a:pt x="658" y="186"/>
                </a:lnTo>
                <a:lnTo>
                  <a:pt x="658" y="204"/>
                </a:lnTo>
                <a:lnTo>
                  <a:pt x="659" y="239"/>
                </a:lnTo>
                <a:lnTo>
                  <a:pt x="659" y="261"/>
                </a:lnTo>
                <a:lnTo>
                  <a:pt x="659" y="244"/>
                </a:lnTo>
                <a:lnTo>
                  <a:pt x="659" y="206"/>
                </a:lnTo>
                <a:lnTo>
                  <a:pt x="660" y="219"/>
                </a:lnTo>
                <a:lnTo>
                  <a:pt x="660" y="235"/>
                </a:lnTo>
                <a:lnTo>
                  <a:pt x="660" y="275"/>
                </a:lnTo>
                <a:lnTo>
                  <a:pt x="661" y="270"/>
                </a:lnTo>
                <a:lnTo>
                  <a:pt x="661" y="282"/>
                </a:lnTo>
                <a:lnTo>
                  <a:pt x="661" y="307"/>
                </a:lnTo>
                <a:lnTo>
                  <a:pt x="662" y="300"/>
                </a:lnTo>
                <a:lnTo>
                  <a:pt x="662" y="304"/>
                </a:lnTo>
                <a:lnTo>
                  <a:pt x="662" y="316"/>
                </a:lnTo>
                <a:lnTo>
                  <a:pt x="663" y="329"/>
                </a:lnTo>
                <a:lnTo>
                  <a:pt x="663" y="329"/>
                </a:lnTo>
                <a:lnTo>
                  <a:pt x="663" y="343"/>
                </a:lnTo>
                <a:lnTo>
                  <a:pt x="663" y="350"/>
                </a:lnTo>
                <a:lnTo>
                  <a:pt x="664" y="352"/>
                </a:lnTo>
                <a:lnTo>
                  <a:pt x="664" y="361"/>
                </a:lnTo>
                <a:lnTo>
                  <a:pt x="664" y="337"/>
                </a:lnTo>
                <a:lnTo>
                  <a:pt x="664" y="317"/>
                </a:lnTo>
                <a:lnTo>
                  <a:pt x="665" y="316"/>
                </a:lnTo>
                <a:lnTo>
                  <a:pt x="665" y="354"/>
                </a:lnTo>
                <a:lnTo>
                  <a:pt x="666" y="342"/>
                </a:lnTo>
                <a:lnTo>
                  <a:pt x="666" y="353"/>
                </a:lnTo>
                <a:lnTo>
                  <a:pt x="666" y="374"/>
                </a:lnTo>
                <a:lnTo>
                  <a:pt x="666" y="366"/>
                </a:lnTo>
                <a:lnTo>
                  <a:pt x="667" y="364"/>
                </a:lnTo>
                <a:lnTo>
                  <a:pt x="667" y="346"/>
                </a:lnTo>
                <a:lnTo>
                  <a:pt x="667" y="346"/>
                </a:lnTo>
                <a:lnTo>
                  <a:pt x="668" y="352"/>
                </a:lnTo>
                <a:lnTo>
                  <a:pt x="668" y="359"/>
                </a:lnTo>
                <a:lnTo>
                  <a:pt x="668" y="357"/>
                </a:lnTo>
                <a:lnTo>
                  <a:pt x="669" y="382"/>
                </a:lnTo>
                <a:lnTo>
                  <a:pt x="669" y="338"/>
                </a:lnTo>
                <a:lnTo>
                  <a:pt x="669" y="278"/>
                </a:lnTo>
                <a:lnTo>
                  <a:pt x="670" y="255"/>
                </a:lnTo>
                <a:lnTo>
                  <a:pt x="670" y="259"/>
                </a:lnTo>
                <a:lnTo>
                  <a:pt x="670" y="253"/>
                </a:lnTo>
                <a:lnTo>
                  <a:pt x="670" y="283"/>
                </a:lnTo>
                <a:lnTo>
                  <a:pt x="671" y="278"/>
                </a:lnTo>
                <a:lnTo>
                  <a:pt x="671" y="270"/>
                </a:lnTo>
                <a:lnTo>
                  <a:pt x="671" y="261"/>
                </a:lnTo>
                <a:lnTo>
                  <a:pt x="672" y="268"/>
                </a:lnTo>
                <a:lnTo>
                  <a:pt x="672" y="271"/>
                </a:lnTo>
                <a:lnTo>
                  <a:pt x="672" y="286"/>
                </a:lnTo>
                <a:lnTo>
                  <a:pt x="673" y="283"/>
                </a:lnTo>
                <a:lnTo>
                  <a:pt x="673" y="302"/>
                </a:lnTo>
                <a:lnTo>
                  <a:pt x="673" y="312"/>
                </a:lnTo>
                <a:lnTo>
                  <a:pt x="674" y="307"/>
                </a:lnTo>
                <a:lnTo>
                  <a:pt x="674" y="311"/>
                </a:lnTo>
                <a:lnTo>
                  <a:pt x="674" y="283"/>
                </a:lnTo>
                <a:lnTo>
                  <a:pt x="674" y="314"/>
                </a:lnTo>
                <a:lnTo>
                  <a:pt x="675" y="295"/>
                </a:lnTo>
                <a:lnTo>
                  <a:pt x="675" y="313"/>
                </a:lnTo>
                <a:lnTo>
                  <a:pt x="675" y="317"/>
                </a:lnTo>
                <a:lnTo>
                  <a:pt x="675" y="293"/>
                </a:lnTo>
                <a:lnTo>
                  <a:pt x="676" y="324"/>
                </a:lnTo>
                <a:lnTo>
                  <a:pt x="676" y="297"/>
                </a:lnTo>
                <a:lnTo>
                  <a:pt x="677" y="302"/>
                </a:lnTo>
                <a:lnTo>
                  <a:pt x="677" y="333"/>
                </a:lnTo>
                <a:lnTo>
                  <a:pt x="677" y="270"/>
                </a:lnTo>
                <a:lnTo>
                  <a:pt x="678" y="215"/>
                </a:lnTo>
                <a:lnTo>
                  <a:pt x="678" y="253"/>
                </a:lnTo>
                <a:lnTo>
                  <a:pt x="678" y="266"/>
                </a:lnTo>
                <a:lnTo>
                  <a:pt x="678" y="269"/>
                </a:lnTo>
                <a:lnTo>
                  <a:pt x="679" y="265"/>
                </a:lnTo>
                <a:lnTo>
                  <a:pt x="679" y="244"/>
                </a:lnTo>
                <a:lnTo>
                  <a:pt x="680" y="195"/>
                </a:lnTo>
                <a:lnTo>
                  <a:pt x="680" y="193"/>
                </a:lnTo>
                <a:lnTo>
                  <a:pt x="680" y="208"/>
                </a:lnTo>
                <a:lnTo>
                  <a:pt x="680" y="206"/>
                </a:lnTo>
                <a:lnTo>
                  <a:pt x="681" y="234"/>
                </a:lnTo>
                <a:lnTo>
                  <a:pt x="681" y="229"/>
                </a:lnTo>
                <a:lnTo>
                  <a:pt x="681" y="243"/>
                </a:lnTo>
                <a:lnTo>
                  <a:pt x="681" y="203"/>
                </a:lnTo>
                <a:lnTo>
                  <a:pt x="682" y="235"/>
                </a:lnTo>
                <a:lnTo>
                  <a:pt x="682" y="279"/>
                </a:lnTo>
                <a:lnTo>
                  <a:pt x="682" y="296"/>
                </a:lnTo>
                <a:lnTo>
                  <a:pt x="683" y="362"/>
                </a:lnTo>
                <a:lnTo>
                  <a:pt x="683" y="384"/>
                </a:lnTo>
                <a:lnTo>
                  <a:pt x="683" y="405"/>
                </a:lnTo>
                <a:lnTo>
                  <a:pt x="684" y="395"/>
                </a:lnTo>
                <a:lnTo>
                  <a:pt x="684" y="377"/>
                </a:lnTo>
                <a:lnTo>
                  <a:pt x="684" y="360"/>
                </a:lnTo>
                <a:lnTo>
                  <a:pt x="685" y="328"/>
                </a:lnTo>
                <a:lnTo>
                  <a:pt x="685" y="282"/>
                </a:lnTo>
                <a:lnTo>
                  <a:pt x="685" y="262"/>
                </a:lnTo>
                <a:lnTo>
                  <a:pt x="685" y="316"/>
                </a:lnTo>
                <a:lnTo>
                  <a:pt x="686" y="386"/>
                </a:lnTo>
                <a:lnTo>
                  <a:pt x="686" y="409"/>
                </a:lnTo>
                <a:lnTo>
                  <a:pt x="686" y="394"/>
                </a:lnTo>
                <a:lnTo>
                  <a:pt x="687" y="372"/>
                </a:lnTo>
                <a:lnTo>
                  <a:pt x="687" y="365"/>
                </a:lnTo>
                <a:lnTo>
                  <a:pt x="687" y="370"/>
                </a:lnTo>
                <a:lnTo>
                  <a:pt x="688" y="340"/>
                </a:lnTo>
                <a:lnTo>
                  <a:pt x="688" y="345"/>
                </a:lnTo>
                <a:lnTo>
                  <a:pt x="688" y="374"/>
                </a:lnTo>
                <a:lnTo>
                  <a:pt x="689" y="335"/>
                </a:lnTo>
                <a:lnTo>
                  <a:pt x="689" y="291"/>
                </a:lnTo>
                <a:lnTo>
                  <a:pt x="689" y="286"/>
                </a:lnTo>
                <a:lnTo>
                  <a:pt x="689" y="275"/>
                </a:lnTo>
                <a:lnTo>
                  <a:pt x="690" y="270"/>
                </a:lnTo>
                <a:lnTo>
                  <a:pt x="690" y="250"/>
                </a:lnTo>
                <a:lnTo>
                  <a:pt x="691" y="245"/>
                </a:lnTo>
                <a:lnTo>
                  <a:pt x="691" y="279"/>
                </a:lnTo>
                <a:lnTo>
                  <a:pt x="691" y="261"/>
                </a:lnTo>
                <a:lnTo>
                  <a:pt x="691" y="267"/>
                </a:lnTo>
                <a:lnTo>
                  <a:pt x="692" y="295"/>
                </a:lnTo>
                <a:lnTo>
                  <a:pt x="692" y="305"/>
                </a:lnTo>
                <a:lnTo>
                  <a:pt x="692" y="317"/>
                </a:lnTo>
                <a:lnTo>
                  <a:pt x="692" y="312"/>
                </a:lnTo>
                <a:lnTo>
                  <a:pt x="693" y="253"/>
                </a:lnTo>
                <a:lnTo>
                  <a:pt x="693" y="246"/>
                </a:lnTo>
                <a:lnTo>
                  <a:pt x="693" y="271"/>
                </a:lnTo>
                <a:lnTo>
                  <a:pt x="694" y="288"/>
                </a:lnTo>
                <a:lnTo>
                  <a:pt x="694" y="280"/>
                </a:lnTo>
                <a:lnTo>
                  <a:pt x="694" y="319"/>
                </a:lnTo>
                <a:lnTo>
                  <a:pt x="695" y="324"/>
                </a:lnTo>
                <a:lnTo>
                  <a:pt x="695" y="350"/>
                </a:lnTo>
                <a:lnTo>
                  <a:pt x="695" y="350"/>
                </a:lnTo>
                <a:lnTo>
                  <a:pt x="696" y="338"/>
                </a:lnTo>
                <a:lnTo>
                  <a:pt x="696" y="378"/>
                </a:lnTo>
                <a:lnTo>
                  <a:pt x="696" y="385"/>
                </a:lnTo>
                <a:lnTo>
                  <a:pt x="696" y="370"/>
                </a:lnTo>
                <a:lnTo>
                  <a:pt x="697" y="377"/>
                </a:lnTo>
                <a:lnTo>
                  <a:pt x="697" y="381"/>
                </a:lnTo>
                <a:lnTo>
                  <a:pt x="697" y="364"/>
                </a:lnTo>
                <a:lnTo>
                  <a:pt x="698" y="369"/>
                </a:lnTo>
                <a:lnTo>
                  <a:pt x="698" y="347"/>
                </a:lnTo>
                <a:lnTo>
                  <a:pt x="698" y="363"/>
                </a:lnTo>
                <a:lnTo>
                  <a:pt x="699" y="351"/>
                </a:lnTo>
                <a:lnTo>
                  <a:pt x="699" y="322"/>
                </a:lnTo>
                <a:lnTo>
                  <a:pt x="699" y="326"/>
                </a:lnTo>
                <a:lnTo>
                  <a:pt x="700" y="321"/>
                </a:lnTo>
                <a:lnTo>
                  <a:pt x="700" y="317"/>
                </a:lnTo>
                <a:lnTo>
                  <a:pt x="700" y="305"/>
                </a:lnTo>
                <a:lnTo>
                  <a:pt x="700" y="270"/>
                </a:lnTo>
                <a:lnTo>
                  <a:pt x="701" y="229"/>
                </a:lnTo>
                <a:lnTo>
                  <a:pt x="701" y="151"/>
                </a:lnTo>
                <a:lnTo>
                  <a:pt x="702" y="173"/>
                </a:lnTo>
                <a:lnTo>
                  <a:pt x="702" y="208"/>
                </a:lnTo>
                <a:lnTo>
                  <a:pt x="702" y="212"/>
                </a:lnTo>
                <a:lnTo>
                  <a:pt x="702" y="215"/>
                </a:lnTo>
                <a:lnTo>
                  <a:pt x="703" y="197"/>
                </a:lnTo>
                <a:lnTo>
                  <a:pt x="703" y="165"/>
                </a:lnTo>
                <a:lnTo>
                  <a:pt x="703" y="146"/>
                </a:lnTo>
                <a:lnTo>
                  <a:pt x="704" y="146"/>
                </a:lnTo>
                <a:lnTo>
                  <a:pt x="704" y="152"/>
                </a:lnTo>
                <a:lnTo>
                  <a:pt x="704" y="184"/>
                </a:lnTo>
                <a:lnTo>
                  <a:pt x="704" y="190"/>
                </a:lnTo>
                <a:lnTo>
                  <a:pt x="705" y="153"/>
                </a:lnTo>
                <a:lnTo>
                  <a:pt x="705" y="183"/>
                </a:lnTo>
                <a:lnTo>
                  <a:pt x="706" y="198"/>
                </a:lnTo>
                <a:lnTo>
                  <a:pt x="706" y="196"/>
                </a:lnTo>
                <a:lnTo>
                  <a:pt x="706" y="211"/>
                </a:lnTo>
                <a:lnTo>
                  <a:pt x="706" y="164"/>
                </a:lnTo>
                <a:lnTo>
                  <a:pt x="707" y="184"/>
                </a:lnTo>
                <a:lnTo>
                  <a:pt x="707" y="204"/>
                </a:lnTo>
                <a:lnTo>
                  <a:pt x="707" y="209"/>
                </a:lnTo>
                <a:lnTo>
                  <a:pt x="707" y="231"/>
                </a:lnTo>
                <a:lnTo>
                  <a:pt x="708" y="268"/>
                </a:lnTo>
                <a:lnTo>
                  <a:pt x="708" y="284"/>
                </a:lnTo>
                <a:lnTo>
                  <a:pt x="708" y="272"/>
                </a:lnTo>
                <a:lnTo>
                  <a:pt x="709" y="232"/>
                </a:lnTo>
                <a:lnTo>
                  <a:pt x="709" y="229"/>
                </a:lnTo>
                <a:lnTo>
                  <a:pt x="709" y="261"/>
                </a:lnTo>
                <a:lnTo>
                  <a:pt x="710" y="244"/>
                </a:lnTo>
                <a:lnTo>
                  <a:pt x="710" y="230"/>
                </a:lnTo>
                <a:lnTo>
                  <a:pt x="710" y="256"/>
                </a:lnTo>
                <a:lnTo>
                  <a:pt x="711" y="283"/>
                </a:lnTo>
                <a:lnTo>
                  <a:pt x="711" y="318"/>
                </a:lnTo>
                <a:lnTo>
                  <a:pt x="711" y="332"/>
                </a:lnTo>
                <a:lnTo>
                  <a:pt x="711" y="359"/>
                </a:lnTo>
                <a:lnTo>
                  <a:pt x="712" y="359"/>
                </a:lnTo>
                <a:lnTo>
                  <a:pt x="712" y="360"/>
                </a:lnTo>
                <a:lnTo>
                  <a:pt x="713" y="355"/>
                </a:lnTo>
                <a:lnTo>
                  <a:pt x="713" y="346"/>
                </a:lnTo>
                <a:lnTo>
                  <a:pt x="713" y="318"/>
                </a:lnTo>
                <a:lnTo>
                  <a:pt x="713" y="298"/>
                </a:lnTo>
                <a:lnTo>
                  <a:pt x="714" y="285"/>
                </a:lnTo>
                <a:lnTo>
                  <a:pt x="714" y="241"/>
                </a:lnTo>
                <a:lnTo>
                  <a:pt x="714" y="244"/>
                </a:lnTo>
                <a:lnTo>
                  <a:pt x="715" y="235"/>
                </a:lnTo>
                <a:lnTo>
                  <a:pt x="715" y="235"/>
                </a:lnTo>
                <a:lnTo>
                  <a:pt x="715" y="211"/>
                </a:lnTo>
                <a:lnTo>
                  <a:pt x="715" y="243"/>
                </a:lnTo>
                <a:lnTo>
                  <a:pt x="716" y="251"/>
                </a:lnTo>
                <a:lnTo>
                  <a:pt x="716" y="247"/>
                </a:lnTo>
                <a:lnTo>
                  <a:pt x="717" y="271"/>
                </a:lnTo>
                <a:lnTo>
                  <a:pt x="717" y="177"/>
                </a:lnTo>
                <a:lnTo>
                  <a:pt x="717" y="157"/>
                </a:lnTo>
                <a:lnTo>
                  <a:pt x="717" y="183"/>
                </a:lnTo>
                <a:lnTo>
                  <a:pt x="718" y="185"/>
                </a:lnTo>
                <a:lnTo>
                  <a:pt x="718" y="166"/>
                </a:lnTo>
                <a:lnTo>
                  <a:pt x="718" y="149"/>
                </a:lnTo>
                <a:lnTo>
                  <a:pt x="719" y="134"/>
                </a:lnTo>
                <a:lnTo>
                  <a:pt x="719" y="126"/>
                </a:lnTo>
                <a:lnTo>
                  <a:pt x="719" y="124"/>
                </a:lnTo>
                <a:lnTo>
                  <a:pt x="719" y="111"/>
                </a:lnTo>
                <a:lnTo>
                  <a:pt x="720" y="151"/>
                </a:lnTo>
                <a:lnTo>
                  <a:pt x="720" y="186"/>
                </a:lnTo>
                <a:lnTo>
                  <a:pt x="721" y="199"/>
                </a:lnTo>
                <a:lnTo>
                  <a:pt x="721" y="157"/>
                </a:lnTo>
                <a:lnTo>
                  <a:pt x="721" y="146"/>
                </a:lnTo>
                <a:lnTo>
                  <a:pt x="721" y="149"/>
                </a:lnTo>
                <a:lnTo>
                  <a:pt x="722" y="121"/>
                </a:lnTo>
                <a:lnTo>
                  <a:pt x="722" y="99"/>
                </a:lnTo>
                <a:lnTo>
                  <a:pt x="722" y="112"/>
                </a:lnTo>
                <a:lnTo>
                  <a:pt x="722" y="94"/>
                </a:lnTo>
                <a:lnTo>
                  <a:pt x="723" y="75"/>
                </a:lnTo>
                <a:lnTo>
                  <a:pt x="723" y="95"/>
                </a:lnTo>
                <a:lnTo>
                  <a:pt x="724" y="115"/>
                </a:lnTo>
                <a:lnTo>
                  <a:pt x="724" y="102"/>
                </a:lnTo>
                <a:lnTo>
                  <a:pt x="724" y="119"/>
                </a:lnTo>
                <a:lnTo>
                  <a:pt x="724" y="184"/>
                </a:lnTo>
                <a:lnTo>
                  <a:pt x="725" y="204"/>
                </a:lnTo>
                <a:lnTo>
                  <a:pt x="725" y="262"/>
                </a:lnTo>
                <a:lnTo>
                  <a:pt x="725" y="281"/>
                </a:lnTo>
                <a:lnTo>
                  <a:pt x="726" y="282"/>
                </a:lnTo>
                <a:lnTo>
                  <a:pt x="726" y="286"/>
                </a:lnTo>
                <a:lnTo>
                  <a:pt x="726" y="287"/>
                </a:lnTo>
                <a:lnTo>
                  <a:pt x="726" y="318"/>
                </a:lnTo>
                <a:lnTo>
                  <a:pt x="727" y="298"/>
                </a:lnTo>
                <a:lnTo>
                  <a:pt x="727" y="286"/>
                </a:lnTo>
                <a:lnTo>
                  <a:pt x="728" y="296"/>
                </a:lnTo>
                <a:lnTo>
                  <a:pt x="728" y="284"/>
                </a:lnTo>
                <a:lnTo>
                  <a:pt x="728" y="275"/>
                </a:lnTo>
                <a:lnTo>
                  <a:pt x="728" y="273"/>
                </a:lnTo>
                <a:lnTo>
                  <a:pt x="729" y="258"/>
                </a:lnTo>
                <a:lnTo>
                  <a:pt x="729" y="278"/>
                </a:lnTo>
                <a:lnTo>
                  <a:pt x="729" y="306"/>
                </a:lnTo>
                <a:lnTo>
                  <a:pt x="730" y="288"/>
                </a:lnTo>
                <a:lnTo>
                  <a:pt x="730" y="300"/>
                </a:lnTo>
                <a:lnTo>
                  <a:pt x="730" y="315"/>
                </a:lnTo>
                <a:lnTo>
                  <a:pt x="731" y="304"/>
                </a:lnTo>
                <a:lnTo>
                  <a:pt x="731" y="339"/>
                </a:lnTo>
                <a:lnTo>
                  <a:pt x="731" y="326"/>
                </a:lnTo>
                <a:lnTo>
                  <a:pt x="732" y="338"/>
                </a:lnTo>
                <a:lnTo>
                  <a:pt x="732" y="357"/>
                </a:lnTo>
                <a:lnTo>
                  <a:pt x="732" y="385"/>
                </a:lnTo>
                <a:lnTo>
                  <a:pt x="732" y="343"/>
                </a:lnTo>
                <a:lnTo>
                  <a:pt x="733" y="212"/>
                </a:lnTo>
                <a:lnTo>
                  <a:pt x="733" y="231"/>
                </a:lnTo>
                <a:lnTo>
                  <a:pt x="733" y="263"/>
                </a:lnTo>
                <a:lnTo>
                  <a:pt x="733" y="256"/>
                </a:lnTo>
                <a:lnTo>
                  <a:pt x="734" y="258"/>
                </a:lnTo>
                <a:lnTo>
                  <a:pt x="734" y="267"/>
                </a:lnTo>
                <a:lnTo>
                  <a:pt x="735" y="270"/>
                </a:lnTo>
                <a:lnTo>
                  <a:pt x="735" y="258"/>
                </a:lnTo>
                <a:lnTo>
                  <a:pt x="735" y="267"/>
                </a:lnTo>
                <a:lnTo>
                  <a:pt x="735" y="260"/>
                </a:lnTo>
                <a:lnTo>
                  <a:pt x="736" y="262"/>
                </a:lnTo>
                <a:lnTo>
                  <a:pt x="736" y="251"/>
                </a:lnTo>
                <a:lnTo>
                  <a:pt x="736" y="259"/>
                </a:lnTo>
                <a:lnTo>
                  <a:pt x="737" y="276"/>
                </a:lnTo>
                <a:lnTo>
                  <a:pt x="737" y="270"/>
                </a:lnTo>
                <a:lnTo>
                  <a:pt x="737" y="270"/>
                </a:lnTo>
                <a:lnTo>
                  <a:pt x="737" y="254"/>
                </a:lnTo>
                <a:lnTo>
                  <a:pt x="738" y="246"/>
                </a:lnTo>
                <a:lnTo>
                  <a:pt x="738" y="261"/>
                </a:lnTo>
                <a:lnTo>
                  <a:pt x="739" y="277"/>
                </a:lnTo>
                <a:lnTo>
                  <a:pt x="739" y="266"/>
                </a:lnTo>
                <a:lnTo>
                  <a:pt x="739" y="262"/>
                </a:lnTo>
                <a:lnTo>
                  <a:pt x="739" y="255"/>
                </a:lnTo>
                <a:lnTo>
                  <a:pt x="740" y="249"/>
                </a:lnTo>
                <a:lnTo>
                  <a:pt x="740" y="213"/>
                </a:lnTo>
                <a:lnTo>
                  <a:pt x="740" y="181"/>
                </a:lnTo>
                <a:lnTo>
                  <a:pt x="741" y="132"/>
                </a:lnTo>
                <a:lnTo>
                  <a:pt x="741" y="178"/>
                </a:lnTo>
                <a:lnTo>
                  <a:pt x="741" y="196"/>
                </a:lnTo>
                <a:lnTo>
                  <a:pt x="742" y="214"/>
                </a:lnTo>
                <a:lnTo>
                  <a:pt x="742" y="208"/>
                </a:lnTo>
                <a:lnTo>
                  <a:pt x="742" y="168"/>
                </a:lnTo>
                <a:lnTo>
                  <a:pt x="743" y="157"/>
                </a:lnTo>
                <a:lnTo>
                  <a:pt x="743" y="148"/>
                </a:lnTo>
                <a:lnTo>
                  <a:pt x="743" y="139"/>
                </a:lnTo>
                <a:lnTo>
                  <a:pt x="743" y="101"/>
                </a:lnTo>
                <a:lnTo>
                  <a:pt x="744" y="131"/>
                </a:lnTo>
                <a:lnTo>
                  <a:pt x="744" y="143"/>
                </a:lnTo>
                <a:lnTo>
                  <a:pt x="744" y="137"/>
                </a:lnTo>
                <a:lnTo>
                  <a:pt x="745" y="138"/>
                </a:lnTo>
                <a:lnTo>
                  <a:pt x="745" y="148"/>
                </a:lnTo>
                <a:lnTo>
                  <a:pt x="745" y="164"/>
                </a:lnTo>
                <a:lnTo>
                  <a:pt x="746" y="152"/>
                </a:lnTo>
                <a:lnTo>
                  <a:pt x="746" y="146"/>
                </a:lnTo>
                <a:lnTo>
                  <a:pt x="746" y="174"/>
                </a:lnTo>
                <a:lnTo>
                  <a:pt x="747" y="193"/>
                </a:lnTo>
                <a:lnTo>
                  <a:pt x="747" y="226"/>
                </a:lnTo>
                <a:lnTo>
                  <a:pt x="747" y="192"/>
                </a:lnTo>
                <a:lnTo>
                  <a:pt x="747" y="173"/>
                </a:lnTo>
                <a:lnTo>
                  <a:pt x="748" y="181"/>
                </a:lnTo>
                <a:lnTo>
                  <a:pt x="748" y="176"/>
                </a:lnTo>
                <a:lnTo>
                  <a:pt x="748" y="176"/>
                </a:lnTo>
                <a:lnTo>
                  <a:pt x="748" y="224"/>
                </a:lnTo>
                <a:lnTo>
                  <a:pt x="749" y="246"/>
                </a:lnTo>
                <a:lnTo>
                  <a:pt x="749" y="233"/>
                </a:lnTo>
                <a:lnTo>
                  <a:pt x="750" y="246"/>
                </a:lnTo>
                <a:lnTo>
                  <a:pt x="750" y="241"/>
                </a:lnTo>
                <a:lnTo>
                  <a:pt x="750" y="261"/>
                </a:lnTo>
                <a:lnTo>
                  <a:pt x="750" y="276"/>
                </a:lnTo>
                <a:lnTo>
                  <a:pt x="751" y="262"/>
                </a:lnTo>
                <a:lnTo>
                  <a:pt x="751" y="253"/>
                </a:lnTo>
                <a:lnTo>
                  <a:pt x="751" y="274"/>
                </a:lnTo>
                <a:lnTo>
                  <a:pt x="752" y="271"/>
                </a:lnTo>
                <a:lnTo>
                  <a:pt x="752" y="273"/>
                </a:lnTo>
                <a:lnTo>
                  <a:pt x="752" y="268"/>
                </a:lnTo>
                <a:lnTo>
                  <a:pt x="753" y="261"/>
                </a:lnTo>
                <a:lnTo>
                  <a:pt x="753" y="260"/>
                </a:lnTo>
                <a:lnTo>
                  <a:pt x="753" y="245"/>
                </a:lnTo>
                <a:lnTo>
                  <a:pt x="754" y="215"/>
                </a:lnTo>
                <a:lnTo>
                  <a:pt x="754" y="179"/>
                </a:lnTo>
                <a:lnTo>
                  <a:pt x="754" y="197"/>
                </a:lnTo>
                <a:lnTo>
                  <a:pt x="754" y="204"/>
                </a:lnTo>
                <a:lnTo>
                  <a:pt x="755" y="205"/>
                </a:lnTo>
                <a:lnTo>
                  <a:pt x="755" y="205"/>
                </a:lnTo>
                <a:lnTo>
                  <a:pt x="755" y="227"/>
                </a:lnTo>
                <a:lnTo>
                  <a:pt x="756" y="222"/>
                </a:lnTo>
                <a:lnTo>
                  <a:pt x="756" y="202"/>
                </a:lnTo>
                <a:lnTo>
                  <a:pt x="756" y="205"/>
                </a:lnTo>
                <a:lnTo>
                  <a:pt x="757" y="229"/>
                </a:lnTo>
                <a:lnTo>
                  <a:pt x="757" y="250"/>
                </a:lnTo>
                <a:lnTo>
                  <a:pt x="757" y="289"/>
                </a:lnTo>
                <a:lnTo>
                  <a:pt x="758" y="300"/>
                </a:lnTo>
                <a:lnTo>
                  <a:pt x="758" y="285"/>
                </a:lnTo>
                <a:lnTo>
                  <a:pt x="758" y="297"/>
                </a:lnTo>
                <a:lnTo>
                  <a:pt x="758" y="314"/>
                </a:lnTo>
                <a:lnTo>
                  <a:pt x="759" y="342"/>
                </a:lnTo>
                <a:lnTo>
                  <a:pt x="759" y="336"/>
                </a:lnTo>
                <a:lnTo>
                  <a:pt x="759" y="331"/>
                </a:lnTo>
                <a:lnTo>
                  <a:pt x="760" y="333"/>
                </a:lnTo>
                <a:lnTo>
                  <a:pt x="760" y="339"/>
                </a:lnTo>
                <a:lnTo>
                  <a:pt x="760" y="334"/>
                </a:lnTo>
                <a:lnTo>
                  <a:pt x="761" y="333"/>
                </a:lnTo>
                <a:lnTo>
                  <a:pt x="761" y="334"/>
                </a:lnTo>
                <a:lnTo>
                  <a:pt x="761" y="342"/>
                </a:lnTo>
                <a:lnTo>
                  <a:pt x="762" y="335"/>
                </a:lnTo>
                <a:lnTo>
                  <a:pt x="762" y="336"/>
                </a:lnTo>
                <a:lnTo>
                  <a:pt x="762" y="319"/>
                </a:lnTo>
                <a:lnTo>
                  <a:pt x="762" y="294"/>
                </a:lnTo>
                <a:lnTo>
                  <a:pt x="763" y="315"/>
                </a:lnTo>
                <a:lnTo>
                  <a:pt x="763" y="311"/>
                </a:lnTo>
                <a:lnTo>
                  <a:pt x="764" y="297"/>
                </a:lnTo>
                <a:lnTo>
                  <a:pt x="764" y="273"/>
                </a:lnTo>
                <a:lnTo>
                  <a:pt x="764" y="212"/>
                </a:lnTo>
                <a:lnTo>
                  <a:pt x="764" y="229"/>
                </a:lnTo>
                <a:lnTo>
                  <a:pt x="765" y="248"/>
                </a:lnTo>
                <a:lnTo>
                  <a:pt x="765" y="229"/>
                </a:lnTo>
                <a:lnTo>
                  <a:pt x="765" y="261"/>
                </a:lnTo>
                <a:lnTo>
                  <a:pt x="765" y="338"/>
                </a:lnTo>
                <a:lnTo>
                  <a:pt x="766" y="305"/>
                </a:lnTo>
                <a:lnTo>
                  <a:pt x="766" y="272"/>
                </a:lnTo>
                <a:lnTo>
                  <a:pt x="766" y="196"/>
                </a:lnTo>
                <a:lnTo>
                  <a:pt x="767" y="203"/>
                </a:lnTo>
                <a:lnTo>
                  <a:pt x="767" y="205"/>
                </a:lnTo>
                <a:lnTo>
                  <a:pt x="767" y="205"/>
                </a:lnTo>
                <a:lnTo>
                  <a:pt x="768" y="220"/>
                </a:lnTo>
                <a:lnTo>
                  <a:pt x="768" y="213"/>
                </a:lnTo>
                <a:lnTo>
                  <a:pt x="768" y="245"/>
                </a:lnTo>
                <a:lnTo>
                  <a:pt x="769" y="231"/>
                </a:lnTo>
                <a:lnTo>
                  <a:pt x="769" y="251"/>
                </a:lnTo>
                <a:lnTo>
                  <a:pt x="769" y="256"/>
                </a:lnTo>
                <a:lnTo>
                  <a:pt x="769" y="236"/>
                </a:lnTo>
                <a:lnTo>
                  <a:pt x="770" y="223"/>
                </a:lnTo>
                <a:lnTo>
                  <a:pt x="770" y="243"/>
                </a:lnTo>
                <a:lnTo>
                  <a:pt x="770" y="303"/>
                </a:lnTo>
                <a:lnTo>
                  <a:pt x="771" y="295"/>
                </a:lnTo>
                <a:lnTo>
                  <a:pt x="771" y="299"/>
                </a:lnTo>
                <a:lnTo>
                  <a:pt x="771" y="282"/>
                </a:lnTo>
                <a:lnTo>
                  <a:pt x="772" y="288"/>
                </a:lnTo>
                <a:lnTo>
                  <a:pt x="772" y="281"/>
                </a:lnTo>
                <a:lnTo>
                  <a:pt x="772" y="243"/>
                </a:lnTo>
                <a:lnTo>
                  <a:pt x="773" y="227"/>
                </a:lnTo>
                <a:lnTo>
                  <a:pt x="773" y="220"/>
                </a:lnTo>
                <a:lnTo>
                  <a:pt x="773" y="231"/>
                </a:lnTo>
                <a:lnTo>
                  <a:pt x="773" y="239"/>
                </a:lnTo>
                <a:lnTo>
                  <a:pt x="774" y="208"/>
                </a:lnTo>
                <a:lnTo>
                  <a:pt x="774" y="193"/>
                </a:lnTo>
                <a:lnTo>
                  <a:pt x="775" y="188"/>
                </a:lnTo>
                <a:lnTo>
                  <a:pt x="775" y="200"/>
                </a:lnTo>
                <a:lnTo>
                  <a:pt x="775" y="194"/>
                </a:lnTo>
                <a:lnTo>
                  <a:pt x="775" y="195"/>
                </a:lnTo>
                <a:lnTo>
                  <a:pt x="776" y="222"/>
                </a:lnTo>
                <a:lnTo>
                  <a:pt x="776" y="220"/>
                </a:lnTo>
                <a:lnTo>
                  <a:pt x="776" y="226"/>
                </a:lnTo>
                <a:lnTo>
                  <a:pt x="776" y="237"/>
                </a:lnTo>
                <a:lnTo>
                  <a:pt x="777" y="208"/>
                </a:lnTo>
                <a:lnTo>
                  <a:pt x="777" y="214"/>
                </a:lnTo>
                <a:lnTo>
                  <a:pt x="777" y="210"/>
                </a:lnTo>
                <a:lnTo>
                  <a:pt x="778" y="194"/>
                </a:lnTo>
                <a:lnTo>
                  <a:pt x="778" y="181"/>
                </a:lnTo>
                <a:lnTo>
                  <a:pt x="779" y="178"/>
                </a:lnTo>
                <a:lnTo>
                  <a:pt x="779" y="189"/>
                </a:lnTo>
                <a:lnTo>
                  <a:pt x="779" y="190"/>
                </a:lnTo>
                <a:lnTo>
                  <a:pt x="779" y="192"/>
                </a:lnTo>
                <a:lnTo>
                  <a:pt x="780" y="194"/>
                </a:lnTo>
                <a:lnTo>
                  <a:pt x="780" y="197"/>
                </a:lnTo>
                <a:lnTo>
                  <a:pt x="780" y="177"/>
                </a:lnTo>
                <a:lnTo>
                  <a:pt x="780" y="221"/>
                </a:lnTo>
                <a:lnTo>
                  <a:pt x="781" y="259"/>
                </a:lnTo>
                <a:lnTo>
                  <a:pt x="781" y="272"/>
                </a:lnTo>
                <a:lnTo>
                  <a:pt x="781" y="279"/>
                </a:lnTo>
                <a:lnTo>
                  <a:pt x="782" y="253"/>
                </a:lnTo>
                <a:lnTo>
                  <a:pt x="782" y="240"/>
                </a:lnTo>
                <a:lnTo>
                  <a:pt x="782" y="208"/>
                </a:lnTo>
                <a:lnTo>
                  <a:pt x="783" y="177"/>
                </a:lnTo>
                <a:lnTo>
                  <a:pt x="783" y="160"/>
                </a:lnTo>
                <a:lnTo>
                  <a:pt x="783" y="185"/>
                </a:lnTo>
                <a:lnTo>
                  <a:pt x="784" y="198"/>
                </a:lnTo>
                <a:lnTo>
                  <a:pt x="784" y="180"/>
                </a:lnTo>
                <a:lnTo>
                  <a:pt x="784" y="184"/>
                </a:lnTo>
                <a:lnTo>
                  <a:pt x="784" y="196"/>
                </a:lnTo>
                <a:lnTo>
                  <a:pt x="785" y="200"/>
                </a:lnTo>
                <a:lnTo>
                  <a:pt x="785" y="187"/>
                </a:lnTo>
                <a:lnTo>
                  <a:pt x="786" y="202"/>
                </a:lnTo>
                <a:lnTo>
                  <a:pt x="786" y="279"/>
                </a:lnTo>
                <a:lnTo>
                  <a:pt x="786" y="307"/>
                </a:lnTo>
                <a:lnTo>
                  <a:pt x="786" y="361"/>
                </a:lnTo>
                <a:lnTo>
                  <a:pt x="787" y="377"/>
                </a:lnTo>
                <a:lnTo>
                  <a:pt x="787" y="362"/>
                </a:lnTo>
                <a:lnTo>
                  <a:pt x="787" y="440"/>
                </a:lnTo>
                <a:lnTo>
                  <a:pt x="788" y="425"/>
                </a:lnTo>
                <a:lnTo>
                  <a:pt x="788" y="315"/>
                </a:lnTo>
                <a:lnTo>
                  <a:pt x="788" y="251"/>
                </a:lnTo>
                <a:lnTo>
                  <a:pt x="788" y="267"/>
                </a:lnTo>
                <a:lnTo>
                  <a:pt x="789" y="305"/>
                </a:lnTo>
                <a:lnTo>
                  <a:pt x="789" y="293"/>
                </a:lnTo>
                <a:lnTo>
                  <a:pt x="790" y="334"/>
                </a:lnTo>
                <a:lnTo>
                  <a:pt x="790" y="334"/>
                </a:lnTo>
                <a:lnTo>
                  <a:pt x="790" y="316"/>
                </a:lnTo>
                <a:lnTo>
                  <a:pt x="790" y="327"/>
                </a:lnTo>
                <a:lnTo>
                  <a:pt x="791" y="315"/>
                </a:lnTo>
                <a:lnTo>
                  <a:pt x="791" y="332"/>
                </a:lnTo>
                <a:lnTo>
                  <a:pt x="791" y="343"/>
                </a:lnTo>
                <a:lnTo>
                  <a:pt x="791" y="332"/>
                </a:lnTo>
                <a:lnTo>
                  <a:pt x="792" y="336"/>
                </a:lnTo>
                <a:lnTo>
                  <a:pt x="792" y="328"/>
                </a:lnTo>
                <a:lnTo>
                  <a:pt x="792" y="342"/>
                </a:lnTo>
                <a:lnTo>
                  <a:pt x="793" y="369"/>
                </a:lnTo>
                <a:lnTo>
                  <a:pt x="793" y="348"/>
                </a:lnTo>
                <a:lnTo>
                  <a:pt x="793" y="368"/>
                </a:lnTo>
                <a:lnTo>
                  <a:pt x="794" y="363"/>
                </a:lnTo>
                <a:lnTo>
                  <a:pt x="794" y="315"/>
                </a:lnTo>
                <a:lnTo>
                  <a:pt x="794" y="292"/>
                </a:lnTo>
                <a:lnTo>
                  <a:pt x="795" y="249"/>
                </a:lnTo>
                <a:lnTo>
                  <a:pt x="795" y="228"/>
                </a:lnTo>
                <a:lnTo>
                  <a:pt x="795" y="223"/>
                </a:lnTo>
                <a:lnTo>
                  <a:pt x="795" y="213"/>
                </a:lnTo>
                <a:lnTo>
                  <a:pt x="796" y="182"/>
                </a:lnTo>
                <a:lnTo>
                  <a:pt x="796" y="176"/>
                </a:lnTo>
                <a:lnTo>
                  <a:pt x="797" y="222"/>
                </a:lnTo>
                <a:lnTo>
                  <a:pt x="797" y="254"/>
                </a:lnTo>
                <a:lnTo>
                  <a:pt x="797" y="273"/>
                </a:lnTo>
                <a:lnTo>
                  <a:pt x="797" y="235"/>
                </a:lnTo>
                <a:lnTo>
                  <a:pt x="798" y="219"/>
                </a:lnTo>
                <a:lnTo>
                  <a:pt x="798" y="196"/>
                </a:lnTo>
                <a:lnTo>
                  <a:pt x="798" y="206"/>
                </a:lnTo>
                <a:lnTo>
                  <a:pt x="799" y="188"/>
                </a:lnTo>
                <a:lnTo>
                  <a:pt x="799" y="222"/>
                </a:lnTo>
                <a:lnTo>
                  <a:pt x="799" y="246"/>
                </a:lnTo>
                <a:lnTo>
                  <a:pt x="799" y="233"/>
                </a:lnTo>
                <a:lnTo>
                  <a:pt x="800" y="236"/>
                </a:lnTo>
                <a:lnTo>
                  <a:pt x="800" y="234"/>
                </a:lnTo>
                <a:lnTo>
                  <a:pt x="801" y="231"/>
                </a:lnTo>
                <a:lnTo>
                  <a:pt x="801" y="224"/>
                </a:lnTo>
                <a:lnTo>
                  <a:pt x="801" y="231"/>
                </a:lnTo>
                <a:lnTo>
                  <a:pt x="801" y="259"/>
                </a:lnTo>
                <a:lnTo>
                  <a:pt x="802" y="254"/>
                </a:lnTo>
                <a:lnTo>
                  <a:pt x="802" y="282"/>
                </a:lnTo>
                <a:lnTo>
                  <a:pt x="802" y="275"/>
                </a:lnTo>
                <a:lnTo>
                  <a:pt x="803" y="279"/>
                </a:lnTo>
                <a:lnTo>
                  <a:pt x="803" y="322"/>
                </a:lnTo>
                <a:lnTo>
                  <a:pt x="803" y="358"/>
                </a:lnTo>
                <a:lnTo>
                  <a:pt x="804" y="272"/>
                </a:lnTo>
                <a:lnTo>
                  <a:pt x="804" y="159"/>
                </a:lnTo>
                <a:lnTo>
                  <a:pt x="804" y="156"/>
                </a:lnTo>
                <a:lnTo>
                  <a:pt x="805" y="168"/>
                </a:lnTo>
                <a:lnTo>
                  <a:pt x="805" y="179"/>
                </a:lnTo>
                <a:lnTo>
                  <a:pt x="805" y="185"/>
                </a:lnTo>
                <a:lnTo>
                  <a:pt x="805" y="151"/>
                </a:lnTo>
                <a:lnTo>
                  <a:pt x="806" y="139"/>
                </a:lnTo>
                <a:lnTo>
                  <a:pt x="806" y="106"/>
                </a:lnTo>
                <a:lnTo>
                  <a:pt x="806" y="101"/>
                </a:lnTo>
                <a:lnTo>
                  <a:pt x="806" y="93"/>
                </a:lnTo>
                <a:lnTo>
                  <a:pt x="807" y="103"/>
                </a:lnTo>
                <a:lnTo>
                  <a:pt x="807" y="127"/>
                </a:lnTo>
                <a:lnTo>
                  <a:pt x="808" y="119"/>
                </a:lnTo>
                <a:lnTo>
                  <a:pt x="808" y="123"/>
                </a:lnTo>
                <a:lnTo>
                  <a:pt x="808" y="121"/>
                </a:lnTo>
                <a:lnTo>
                  <a:pt x="808" y="142"/>
                </a:lnTo>
                <a:lnTo>
                  <a:pt x="809" y="139"/>
                </a:lnTo>
                <a:lnTo>
                  <a:pt x="809" y="147"/>
                </a:lnTo>
                <a:lnTo>
                  <a:pt x="809" y="150"/>
                </a:lnTo>
                <a:lnTo>
                  <a:pt x="810" y="139"/>
                </a:lnTo>
                <a:lnTo>
                  <a:pt x="810" y="140"/>
                </a:lnTo>
                <a:lnTo>
                  <a:pt x="810" y="151"/>
                </a:lnTo>
                <a:lnTo>
                  <a:pt x="810" y="171"/>
                </a:lnTo>
                <a:lnTo>
                  <a:pt x="811" y="148"/>
                </a:lnTo>
                <a:lnTo>
                  <a:pt x="811" y="151"/>
                </a:lnTo>
                <a:lnTo>
                  <a:pt x="812" y="174"/>
                </a:lnTo>
                <a:lnTo>
                  <a:pt x="812" y="236"/>
                </a:lnTo>
                <a:lnTo>
                  <a:pt x="812" y="266"/>
                </a:lnTo>
                <a:lnTo>
                  <a:pt x="812" y="297"/>
                </a:lnTo>
                <a:lnTo>
                  <a:pt x="813" y="307"/>
                </a:lnTo>
                <a:lnTo>
                  <a:pt x="813" y="303"/>
                </a:lnTo>
                <a:lnTo>
                  <a:pt x="813" y="301"/>
                </a:lnTo>
                <a:lnTo>
                  <a:pt x="814" y="235"/>
                </a:lnTo>
                <a:lnTo>
                  <a:pt x="814" y="241"/>
                </a:lnTo>
                <a:lnTo>
                  <a:pt x="814" y="233"/>
                </a:lnTo>
                <a:lnTo>
                  <a:pt x="815" y="233"/>
                </a:lnTo>
                <a:lnTo>
                  <a:pt x="815" y="235"/>
                </a:lnTo>
                <a:lnTo>
                  <a:pt x="815" y="205"/>
                </a:lnTo>
                <a:lnTo>
                  <a:pt x="816" y="232"/>
                </a:lnTo>
                <a:lnTo>
                  <a:pt x="816" y="221"/>
                </a:lnTo>
                <a:lnTo>
                  <a:pt x="816" y="214"/>
                </a:lnTo>
                <a:lnTo>
                  <a:pt x="816" y="205"/>
                </a:lnTo>
                <a:lnTo>
                  <a:pt x="817" y="189"/>
                </a:lnTo>
                <a:lnTo>
                  <a:pt x="817" y="226"/>
                </a:lnTo>
                <a:lnTo>
                  <a:pt x="817" y="254"/>
                </a:lnTo>
                <a:lnTo>
                  <a:pt x="817" y="285"/>
                </a:lnTo>
                <a:lnTo>
                  <a:pt x="818" y="288"/>
                </a:lnTo>
                <a:lnTo>
                  <a:pt x="818" y="256"/>
                </a:lnTo>
                <a:lnTo>
                  <a:pt x="819" y="269"/>
                </a:lnTo>
                <a:lnTo>
                  <a:pt x="819" y="280"/>
                </a:lnTo>
                <a:lnTo>
                  <a:pt x="819" y="315"/>
                </a:lnTo>
                <a:lnTo>
                  <a:pt x="820" y="254"/>
                </a:lnTo>
                <a:lnTo>
                  <a:pt x="820" y="242"/>
                </a:lnTo>
                <a:lnTo>
                  <a:pt x="820" y="238"/>
                </a:lnTo>
                <a:lnTo>
                  <a:pt x="820" y="259"/>
                </a:lnTo>
                <a:lnTo>
                  <a:pt x="821" y="253"/>
                </a:lnTo>
                <a:lnTo>
                  <a:pt x="821" y="277"/>
                </a:lnTo>
                <a:lnTo>
                  <a:pt x="821" y="260"/>
                </a:lnTo>
                <a:lnTo>
                  <a:pt x="821" y="274"/>
                </a:lnTo>
                <a:lnTo>
                  <a:pt x="822" y="281"/>
                </a:lnTo>
                <a:lnTo>
                  <a:pt x="822" y="272"/>
                </a:lnTo>
                <a:lnTo>
                  <a:pt x="823" y="283"/>
                </a:lnTo>
                <a:lnTo>
                  <a:pt x="823" y="290"/>
                </a:lnTo>
                <a:lnTo>
                  <a:pt x="823" y="283"/>
                </a:lnTo>
                <a:lnTo>
                  <a:pt x="823" y="287"/>
                </a:lnTo>
                <a:lnTo>
                  <a:pt x="824" y="284"/>
                </a:lnTo>
                <a:lnTo>
                  <a:pt x="824" y="286"/>
                </a:lnTo>
                <a:lnTo>
                  <a:pt x="824" y="318"/>
                </a:lnTo>
                <a:lnTo>
                  <a:pt x="825" y="307"/>
                </a:lnTo>
                <a:lnTo>
                  <a:pt x="825" y="301"/>
                </a:lnTo>
                <a:lnTo>
                  <a:pt x="825" y="334"/>
                </a:lnTo>
                <a:lnTo>
                  <a:pt x="826" y="308"/>
                </a:lnTo>
                <a:lnTo>
                  <a:pt x="826" y="315"/>
                </a:lnTo>
                <a:lnTo>
                  <a:pt x="826" y="288"/>
                </a:lnTo>
                <a:lnTo>
                  <a:pt x="827" y="275"/>
                </a:lnTo>
                <a:lnTo>
                  <a:pt x="827" y="239"/>
                </a:lnTo>
                <a:lnTo>
                  <a:pt x="827" y="235"/>
                </a:lnTo>
                <a:lnTo>
                  <a:pt x="827" y="152"/>
                </a:lnTo>
                <a:lnTo>
                  <a:pt x="828" y="128"/>
                </a:lnTo>
                <a:lnTo>
                  <a:pt x="828" y="159"/>
                </a:lnTo>
                <a:lnTo>
                  <a:pt x="828" y="202"/>
                </a:lnTo>
                <a:lnTo>
                  <a:pt x="829" y="216"/>
                </a:lnTo>
                <a:lnTo>
                  <a:pt x="829" y="198"/>
                </a:lnTo>
                <a:lnTo>
                  <a:pt x="829" y="183"/>
                </a:lnTo>
                <a:lnTo>
                  <a:pt x="830" y="144"/>
                </a:lnTo>
                <a:lnTo>
                  <a:pt x="830" y="143"/>
                </a:lnTo>
                <a:lnTo>
                  <a:pt x="830" y="131"/>
                </a:lnTo>
                <a:lnTo>
                  <a:pt x="831" y="145"/>
                </a:lnTo>
                <a:lnTo>
                  <a:pt x="831" y="152"/>
                </a:lnTo>
                <a:lnTo>
                  <a:pt x="831" y="157"/>
                </a:lnTo>
                <a:lnTo>
                  <a:pt x="831" y="158"/>
                </a:lnTo>
                <a:lnTo>
                  <a:pt x="832" y="167"/>
                </a:lnTo>
                <a:lnTo>
                  <a:pt x="832" y="166"/>
                </a:lnTo>
                <a:lnTo>
                  <a:pt x="832" y="157"/>
                </a:lnTo>
                <a:lnTo>
                  <a:pt x="832" y="137"/>
                </a:lnTo>
                <a:lnTo>
                  <a:pt x="833" y="168"/>
                </a:lnTo>
                <a:lnTo>
                  <a:pt x="833" y="180"/>
                </a:lnTo>
                <a:lnTo>
                  <a:pt x="834" y="213"/>
                </a:lnTo>
                <a:lnTo>
                  <a:pt x="834" y="219"/>
                </a:lnTo>
                <a:lnTo>
                  <a:pt x="834" y="218"/>
                </a:lnTo>
                <a:lnTo>
                  <a:pt x="834" y="268"/>
                </a:lnTo>
                <a:lnTo>
                  <a:pt x="835" y="316"/>
                </a:lnTo>
                <a:lnTo>
                  <a:pt x="835" y="259"/>
                </a:lnTo>
                <a:lnTo>
                  <a:pt x="835" y="247"/>
                </a:lnTo>
                <a:lnTo>
                  <a:pt x="836" y="305"/>
                </a:lnTo>
                <a:lnTo>
                  <a:pt x="836" y="320"/>
                </a:lnTo>
                <a:lnTo>
                  <a:pt x="836" y="324"/>
                </a:lnTo>
                <a:lnTo>
                  <a:pt x="837" y="330"/>
                </a:lnTo>
                <a:lnTo>
                  <a:pt x="837" y="328"/>
                </a:lnTo>
                <a:lnTo>
                  <a:pt x="837" y="323"/>
                </a:lnTo>
                <a:lnTo>
                  <a:pt x="838" y="301"/>
                </a:lnTo>
                <a:lnTo>
                  <a:pt x="838" y="297"/>
                </a:lnTo>
                <a:lnTo>
                  <a:pt x="838" y="291"/>
                </a:lnTo>
                <a:lnTo>
                  <a:pt x="838" y="264"/>
                </a:lnTo>
                <a:lnTo>
                  <a:pt x="839" y="249"/>
                </a:lnTo>
                <a:lnTo>
                  <a:pt x="839" y="239"/>
                </a:lnTo>
                <a:lnTo>
                  <a:pt x="839" y="240"/>
                </a:lnTo>
                <a:lnTo>
                  <a:pt x="840" y="255"/>
                </a:lnTo>
                <a:lnTo>
                  <a:pt x="840" y="246"/>
                </a:lnTo>
                <a:lnTo>
                  <a:pt x="840" y="266"/>
                </a:lnTo>
                <a:lnTo>
                  <a:pt x="841" y="298"/>
                </a:lnTo>
                <a:lnTo>
                  <a:pt x="841" y="316"/>
                </a:lnTo>
                <a:lnTo>
                  <a:pt x="841" y="295"/>
                </a:lnTo>
                <a:lnTo>
                  <a:pt x="842" y="312"/>
                </a:lnTo>
                <a:lnTo>
                  <a:pt x="842" y="309"/>
                </a:lnTo>
                <a:lnTo>
                  <a:pt x="842" y="302"/>
                </a:lnTo>
                <a:lnTo>
                  <a:pt x="842" y="334"/>
                </a:lnTo>
                <a:lnTo>
                  <a:pt x="843" y="321"/>
                </a:lnTo>
                <a:lnTo>
                  <a:pt x="843" y="294"/>
                </a:lnTo>
                <a:lnTo>
                  <a:pt x="843" y="222"/>
                </a:lnTo>
                <a:lnTo>
                  <a:pt x="844" y="218"/>
                </a:lnTo>
                <a:lnTo>
                  <a:pt x="844" y="218"/>
                </a:lnTo>
                <a:lnTo>
                  <a:pt x="844" y="206"/>
                </a:lnTo>
                <a:lnTo>
                  <a:pt x="845" y="216"/>
                </a:lnTo>
                <a:lnTo>
                  <a:pt x="845" y="208"/>
                </a:lnTo>
                <a:lnTo>
                  <a:pt x="845" y="209"/>
                </a:lnTo>
                <a:lnTo>
                  <a:pt x="846" y="221"/>
                </a:lnTo>
                <a:lnTo>
                  <a:pt x="846" y="136"/>
                </a:lnTo>
                <a:lnTo>
                  <a:pt x="846" y="143"/>
                </a:lnTo>
                <a:lnTo>
                  <a:pt x="846" y="161"/>
                </a:lnTo>
                <a:lnTo>
                  <a:pt x="847" y="169"/>
                </a:lnTo>
                <a:lnTo>
                  <a:pt x="847" y="167"/>
                </a:lnTo>
                <a:lnTo>
                  <a:pt x="848" y="153"/>
                </a:lnTo>
                <a:lnTo>
                  <a:pt x="848" y="162"/>
                </a:lnTo>
                <a:lnTo>
                  <a:pt x="848" y="152"/>
                </a:lnTo>
                <a:lnTo>
                  <a:pt x="848" y="145"/>
                </a:lnTo>
                <a:lnTo>
                  <a:pt x="849" y="142"/>
                </a:lnTo>
                <a:lnTo>
                  <a:pt x="849" y="137"/>
                </a:lnTo>
                <a:lnTo>
                  <a:pt x="849" y="150"/>
                </a:lnTo>
                <a:lnTo>
                  <a:pt x="849" y="137"/>
                </a:lnTo>
                <a:lnTo>
                  <a:pt x="850" y="140"/>
                </a:lnTo>
                <a:lnTo>
                  <a:pt x="850" y="166"/>
                </a:lnTo>
                <a:lnTo>
                  <a:pt x="850" y="176"/>
                </a:lnTo>
                <a:lnTo>
                  <a:pt x="851" y="162"/>
                </a:lnTo>
                <a:lnTo>
                  <a:pt x="851" y="178"/>
                </a:lnTo>
                <a:lnTo>
                  <a:pt x="851" y="208"/>
                </a:lnTo>
                <a:lnTo>
                  <a:pt x="852" y="233"/>
                </a:lnTo>
                <a:lnTo>
                  <a:pt x="852" y="268"/>
                </a:lnTo>
                <a:lnTo>
                  <a:pt x="852" y="269"/>
                </a:lnTo>
                <a:lnTo>
                  <a:pt x="853" y="297"/>
                </a:lnTo>
                <a:lnTo>
                  <a:pt x="853" y="303"/>
                </a:lnTo>
                <a:lnTo>
                  <a:pt x="853" y="295"/>
                </a:lnTo>
                <a:lnTo>
                  <a:pt x="853" y="262"/>
                </a:lnTo>
                <a:lnTo>
                  <a:pt x="854" y="253"/>
                </a:lnTo>
                <a:lnTo>
                  <a:pt x="854" y="264"/>
                </a:lnTo>
                <a:lnTo>
                  <a:pt x="854" y="264"/>
                </a:lnTo>
                <a:lnTo>
                  <a:pt x="855" y="257"/>
                </a:lnTo>
                <a:lnTo>
                  <a:pt x="855" y="273"/>
                </a:lnTo>
                <a:lnTo>
                  <a:pt x="855" y="288"/>
                </a:lnTo>
                <a:lnTo>
                  <a:pt x="856" y="301"/>
                </a:lnTo>
                <a:lnTo>
                  <a:pt x="856" y="312"/>
                </a:lnTo>
                <a:lnTo>
                  <a:pt x="856" y="316"/>
                </a:lnTo>
                <a:lnTo>
                  <a:pt x="857" y="309"/>
                </a:lnTo>
                <a:lnTo>
                  <a:pt x="857" y="309"/>
                </a:lnTo>
                <a:lnTo>
                  <a:pt x="857" y="309"/>
                </a:lnTo>
                <a:lnTo>
                  <a:pt x="857" y="281"/>
                </a:lnTo>
                <a:lnTo>
                  <a:pt x="858" y="268"/>
                </a:lnTo>
                <a:lnTo>
                  <a:pt x="858" y="252"/>
                </a:lnTo>
                <a:lnTo>
                  <a:pt x="859" y="265"/>
                </a:lnTo>
                <a:lnTo>
                  <a:pt x="859" y="243"/>
                </a:lnTo>
                <a:lnTo>
                  <a:pt x="859" y="204"/>
                </a:lnTo>
                <a:lnTo>
                  <a:pt x="859" y="138"/>
                </a:lnTo>
                <a:lnTo>
                  <a:pt x="860" y="185"/>
                </a:lnTo>
                <a:lnTo>
                  <a:pt x="860" y="206"/>
                </a:lnTo>
                <a:lnTo>
                  <a:pt x="860" y="222"/>
                </a:lnTo>
                <a:lnTo>
                  <a:pt x="861" y="234"/>
                </a:lnTo>
                <a:lnTo>
                  <a:pt x="861" y="235"/>
                </a:lnTo>
                <a:lnTo>
                  <a:pt x="861" y="263"/>
                </a:lnTo>
                <a:lnTo>
                  <a:pt x="861" y="256"/>
                </a:lnTo>
                <a:lnTo>
                  <a:pt x="862" y="255"/>
                </a:lnTo>
                <a:lnTo>
                  <a:pt x="862" y="263"/>
                </a:lnTo>
                <a:lnTo>
                  <a:pt x="863" y="258"/>
                </a:lnTo>
                <a:lnTo>
                  <a:pt x="863" y="282"/>
                </a:lnTo>
                <a:lnTo>
                  <a:pt x="863" y="271"/>
                </a:lnTo>
                <a:lnTo>
                  <a:pt x="863" y="278"/>
                </a:lnTo>
                <a:lnTo>
                  <a:pt x="864" y="268"/>
                </a:lnTo>
                <a:lnTo>
                  <a:pt x="864" y="233"/>
                </a:lnTo>
                <a:lnTo>
                  <a:pt x="864" y="220"/>
                </a:lnTo>
                <a:lnTo>
                  <a:pt x="864" y="185"/>
                </a:lnTo>
                <a:lnTo>
                  <a:pt x="865" y="178"/>
                </a:lnTo>
                <a:lnTo>
                  <a:pt x="865" y="167"/>
                </a:lnTo>
                <a:lnTo>
                  <a:pt x="865" y="157"/>
                </a:lnTo>
                <a:lnTo>
                  <a:pt x="866" y="140"/>
                </a:lnTo>
                <a:lnTo>
                  <a:pt x="866" y="148"/>
                </a:lnTo>
                <a:lnTo>
                  <a:pt x="866" y="130"/>
                </a:lnTo>
                <a:lnTo>
                  <a:pt x="867" y="131"/>
                </a:lnTo>
                <a:lnTo>
                  <a:pt x="867" y="160"/>
                </a:lnTo>
                <a:lnTo>
                  <a:pt x="867" y="169"/>
                </a:lnTo>
                <a:lnTo>
                  <a:pt x="868" y="203"/>
                </a:lnTo>
                <a:lnTo>
                  <a:pt x="868" y="216"/>
                </a:lnTo>
                <a:lnTo>
                  <a:pt x="868" y="231"/>
                </a:lnTo>
                <a:lnTo>
                  <a:pt x="868" y="252"/>
                </a:lnTo>
                <a:lnTo>
                  <a:pt x="869" y="247"/>
                </a:lnTo>
                <a:lnTo>
                  <a:pt x="869" y="273"/>
                </a:lnTo>
                <a:lnTo>
                  <a:pt x="870" y="283"/>
                </a:lnTo>
                <a:lnTo>
                  <a:pt x="870" y="287"/>
                </a:lnTo>
                <a:lnTo>
                  <a:pt x="870" y="295"/>
                </a:lnTo>
                <a:lnTo>
                  <a:pt x="870" y="289"/>
                </a:lnTo>
                <a:lnTo>
                  <a:pt x="871" y="273"/>
                </a:lnTo>
                <a:lnTo>
                  <a:pt x="871" y="285"/>
                </a:lnTo>
                <a:lnTo>
                  <a:pt x="871" y="282"/>
                </a:lnTo>
                <a:lnTo>
                  <a:pt x="872" y="277"/>
                </a:lnTo>
                <a:lnTo>
                  <a:pt x="872" y="284"/>
                </a:lnTo>
                <a:lnTo>
                  <a:pt x="872" y="275"/>
                </a:lnTo>
                <a:lnTo>
                  <a:pt x="872" y="282"/>
                </a:lnTo>
                <a:lnTo>
                  <a:pt x="873" y="285"/>
                </a:lnTo>
                <a:lnTo>
                  <a:pt x="873" y="269"/>
                </a:lnTo>
                <a:lnTo>
                  <a:pt x="874" y="285"/>
                </a:lnTo>
                <a:lnTo>
                  <a:pt x="874" y="280"/>
                </a:lnTo>
                <a:lnTo>
                  <a:pt x="874" y="280"/>
                </a:lnTo>
                <a:lnTo>
                  <a:pt x="874" y="272"/>
                </a:lnTo>
                <a:lnTo>
                  <a:pt x="875" y="284"/>
                </a:lnTo>
                <a:lnTo>
                  <a:pt x="875" y="287"/>
                </a:lnTo>
                <a:lnTo>
                  <a:pt x="875" y="290"/>
                </a:lnTo>
                <a:lnTo>
                  <a:pt x="875" y="287"/>
                </a:lnTo>
                <a:lnTo>
                  <a:pt x="876" y="264"/>
                </a:lnTo>
                <a:lnTo>
                  <a:pt x="876" y="268"/>
                </a:lnTo>
                <a:lnTo>
                  <a:pt x="877" y="282"/>
                </a:lnTo>
                <a:lnTo>
                  <a:pt x="877" y="271"/>
                </a:lnTo>
                <a:lnTo>
                  <a:pt x="877" y="239"/>
                </a:lnTo>
                <a:lnTo>
                  <a:pt x="877" y="261"/>
                </a:lnTo>
                <a:lnTo>
                  <a:pt x="878" y="251"/>
                </a:lnTo>
                <a:lnTo>
                  <a:pt x="878" y="219"/>
                </a:lnTo>
                <a:lnTo>
                  <a:pt x="878" y="207"/>
                </a:lnTo>
                <a:lnTo>
                  <a:pt x="879" y="212"/>
                </a:lnTo>
                <a:lnTo>
                  <a:pt x="879" y="211"/>
                </a:lnTo>
                <a:lnTo>
                  <a:pt x="879" y="208"/>
                </a:lnTo>
                <a:lnTo>
                  <a:pt x="879" y="231"/>
                </a:lnTo>
                <a:lnTo>
                  <a:pt x="880" y="239"/>
                </a:lnTo>
                <a:lnTo>
                  <a:pt x="880" y="247"/>
                </a:lnTo>
                <a:lnTo>
                  <a:pt x="881" y="243"/>
                </a:lnTo>
                <a:lnTo>
                  <a:pt x="881" y="234"/>
                </a:lnTo>
                <a:lnTo>
                  <a:pt x="881" y="252"/>
                </a:lnTo>
                <a:lnTo>
                  <a:pt x="881" y="275"/>
                </a:lnTo>
                <a:lnTo>
                  <a:pt x="882" y="269"/>
                </a:lnTo>
                <a:lnTo>
                  <a:pt x="882" y="255"/>
                </a:lnTo>
                <a:lnTo>
                  <a:pt x="882" y="261"/>
                </a:lnTo>
                <a:lnTo>
                  <a:pt x="883" y="264"/>
                </a:lnTo>
                <a:lnTo>
                  <a:pt x="883" y="262"/>
                </a:lnTo>
                <a:lnTo>
                  <a:pt x="883" y="252"/>
                </a:lnTo>
                <a:lnTo>
                  <a:pt x="883" y="280"/>
                </a:lnTo>
                <a:lnTo>
                  <a:pt x="884" y="278"/>
                </a:lnTo>
                <a:lnTo>
                  <a:pt x="884" y="289"/>
                </a:lnTo>
                <a:lnTo>
                  <a:pt x="885" y="296"/>
                </a:lnTo>
                <a:lnTo>
                  <a:pt x="885" y="299"/>
                </a:lnTo>
                <a:lnTo>
                  <a:pt x="885" y="310"/>
                </a:lnTo>
                <a:lnTo>
                  <a:pt x="885" y="303"/>
                </a:lnTo>
                <a:lnTo>
                  <a:pt x="886" y="282"/>
                </a:lnTo>
                <a:lnTo>
                  <a:pt x="886" y="286"/>
                </a:lnTo>
                <a:lnTo>
                  <a:pt x="886" y="296"/>
                </a:lnTo>
                <a:lnTo>
                  <a:pt x="887" y="287"/>
                </a:lnTo>
                <a:lnTo>
                  <a:pt x="887" y="302"/>
                </a:lnTo>
                <a:lnTo>
                  <a:pt x="887" y="293"/>
                </a:lnTo>
                <a:lnTo>
                  <a:pt x="888" y="301"/>
                </a:lnTo>
                <a:lnTo>
                  <a:pt x="888" y="301"/>
                </a:lnTo>
                <a:lnTo>
                  <a:pt x="888" y="293"/>
                </a:lnTo>
                <a:lnTo>
                  <a:pt x="889" y="270"/>
                </a:lnTo>
                <a:lnTo>
                  <a:pt x="889" y="258"/>
                </a:lnTo>
                <a:lnTo>
                  <a:pt x="889" y="256"/>
                </a:lnTo>
                <a:lnTo>
                  <a:pt x="889" y="280"/>
                </a:lnTo>
                <a:lnTo>
                  <a:pt x="890" y="257"/>
                </a:lnTo>
                <a:lnTo>
                  <a:pt x="890" y="243"/>
                </a:lnTo>
                <a:lnTo>
                  <a:pt x="890" y="263"/>
                </a:lnTo>
                <a:lnTo>
                  <a:pt x="890" y="295"/>
                </a:lnTo>
                <a:lnTo>
                  <a:pt x="891" y="281"/>
                </a:lnTo>
                <a:lnTo>
                  <a:pt x="891" y="273"/>
                </a:lnTo>
                <a:lnTo>
                  <a:pt x="892" y="269"/>
                </a:lnTo>
                <a:lnTo>
                  <a:pt x="892" y="268"/>
                </a:lnTo>
                <a:lnTo>
                  <a:pt x="892" y="252"/>
                </a:lnTo>
                <a:lnTo>
                  <a:pt x="892" y="219"/>
                </a:lnTo>
                <a:lnTo>
                  <a:pt x="893" y="236"/>
                </a:lnTo>
                <a:lnTo>
                  <a:pt x="893" y="224"/>
                </a:lnTo>
                <a:lnTo>
                  <a:pt x="893" y="189"/>
                </a:lnTo>
                <a:lnTo>
                  <a:pt x="894" y="176"/>
                </a:lnTo>
                <a:lnTo>
                  <a:pt x="894" y="183"/>
                </a:lnTo>
                <a:lnTo>
                  <a:pt x="894" y="177"/>
                </a:lnTo>
                <a:lnTo>
                  <a:pt x="894" y="172"/>
                </a:lnTo>
                <a:lnTo>
                  <a:pt x="895" y="161"/>
                </a:lnTo>
                <a:lnTo>
                  <a:pt x="895" y="156"/>
                </a:lnTo>
                <a:lnTo>
                  <a:pt x="896" y="166"/>
                </a:lnTo>
                <a:lnTo>
                  <a:pt x="896" y="159"/>
                </a:lnTo>
                <a:lnTo>
                  <a:pt x="896" y="167"/>
                </a:lnTo>
                <a:lnTo>
                  <a:pt x="896" y="160"/>
                </a:lnTo>
                <a:lnTo>
                  <a:pt x="897" y="160"/>
                </a:lnTo>
                <a:lnTo>
                  <a:pt x="897" y="182"/>
                </a:lnTo>
                <a:lnTo>
                  <a:pt x="897" y="171"/>
                </a:lnTo>
                <a:lnTo>
                  <a:pt x="898" y="155"/>
                </a:lnTo>
                <a:lnTo>
                  <a:pt x="898" y="179"/>
                </a:lnTo>
                <a:lnTo>
                  <a:pt x="898" y="215"/>
                </a:lnTo>
                <a:lnTo>
                  <a:pt x="899" y="219"/>
                </a:lnTo>
                <a:lnTo>
                  <a:pt x="899" y="294"/>
                </a:lnTo>
                <a:lnTo>
                  <a:pt x="899" y="325"/>
                </a:lnTo>
                <a:lnTo>
                  <a:pt x="900" y="348"/>
                </a:lnTo>
                <a:lnTo>
                  <a:pt x="900" y="354"/>
                </a:lnTo>
                <a:lnTo>
                  <a:pt x="900" y="325"/>
                </a:lnTo>
                <a:lnTo>
                  <a:pt x="900" y="336"/>
                </a:lnTo>
                <a:lnTo>
                  <a:pt x="901" y="297"/>
                </a:lnTo>
                <a:lnTo>
                  <a:pt x="901" y="321"/>
                </a:lnTo>
                <a:lnTo>
                  <a:pt x="901" y="308"/>
                </a:lnTo>
                <a:lnTo>
                  <a:pt x="902" y="294"/>
                </a:lnTo>
                <a:lnTo>
                  <a:pt x="902" y="289"/>
                </a:lnTo>
                <a:lnTo>
                  <a:pt x="902" y="296"/>
                </a:lnTo>
                <a:lnTo>
                  <a:pt x="903" y="254"/>
                </a:lnTo>
                <a:lnTo>
                  <a:pt x="903" y="259"/>
                </a:lnTo>
                <a:lnTo>
                  <a:pt x="903" y="250"/>
                </a:lnTo>
                <a:lnTo>
                  <a:pt x="904" y="248"/>
                </a:lnTo>
                <a:lnTo>
                  <a:pt x="904" y="285"/>
                </a:lnTo>
                <a:lnTo>
                  <a:pt x="904" y="349"/>
                </a:lnTo>
                <a:lnTo>
                  <a:pt x="904" y="375"/>
                </a:lnTo>
                <a:lnTo>
                  <a:pt x="905" y="394"/>
                </a:lnTo>
                <a:lnTo>
                  <a:pt x="905" y="389"/>
                </a:lnTo>
                <a:lnTo>
                  <a:pt x="905" y="379"/>
                </a:lnTo>
                <a:lnTo>
                  <a:pt x="905" y="380"/>
                </a:lnTo>
                <a:lnTo>
                  <a:pt x="906" y="354"/>
                </a:lnTo>
                <a:lnTo>
                  <a:pt x="906" y="345"/>
                </a:lnTo>
                <a:lnTo>
                  <a:pt x="907" y="276"/>
                </a:lnTo>
                <a:lnTo>
                  <a:pt x="907" y="208"/>
                </a:lnTo>
                <a:lnTo>
                  <a:pt x="907" y="190"/>
                </a:lnTo>
                <a:lnTo>
                  <a:pt x="907" y="212"/>
                </a:lnTo>
                <a:lnTo>
                  <a:pt x="908" y="243"/>
                </a:lnTo>
                <a:lnTo>
                  <a:pt x="908" y="236"/>
                </a:lnTo>
                <a:lnTo>
                  <a:pt x="908" y="206"/>
                </a:lnTo>
                <a:lnTo>
                  <a:pt x="909" y="194"/>
                </a:lnTo>
                <a:lnTo>
                  <a:pt x="909" y="179"/>
                </a:lnTo>
                <a:lnTo>
                  <a:pt x="909" y="168"/>
                </a:lnTo>
                <a:lnTo>
                  <a:pt x="910" y="162"/>
                </a:lnTo>
                <a:lnTo>
                  <a:pt x="910" y="172"/>
                </a:lnTo>
                <a:lnTo>
                  <a:pt x="910" y="170"/>
                </a:lnTo>
                <a:lnTo>
                  <a:pt x="911" y="179"/>
                </a:lnTo>
                <a:lnTo>
                  <a:pt x="911" y="147"/>
                </a:lnTo>
                <a:lnTo>
                  <a:pt x="911" y="174"/>
                </a:lnTo>
                <a:lnTo>
                  <a:pt x="911" y="183"/>
                </a:lnTo>
                <a:lnTo>
                  <a:pt x="912" y="170"/>
                </a:lnTo>
                <a:lnTo>
                  <a:pt x="912" y="199"/>
                </a:lnTo>
                <a:lnTo>
                  <a:pt x="912" y="182"/>
                </a:lnTo>
                <a:lnTo>
                  <a:pt x="913" y="190"/>
                </a:lnTo>
                <a:lnTo>
                  <a:pt x="913" y="208"/>
                </a:lnTo>
                <a:lnTo>
                  <a:pt x="913" y="205"/>
                </a:lnTo>
                <a:lnTo>
                  <a:pt x="914" y="223"/>
                </a:lnTo>
                <a:lnTo>
                  <a:pt x="914" y="228"/>
                </a:lnTo>
                <a:lnTo>
                  <a:pt x="914" y="202"/>
                </a:lnTo>
                <a:lnTo>
                  <a:pt x="915" y="237"/>
                </a:lnTo>
                <a:lnTo>
                  <a:pt x="915" y="255"/>
                </a:lnTo>
                <a:lnTo>
                  <a:pt x="915" y="245"/>
                </a:lnTo>
                <a:lnTo>
                  <a:pt x="915" y="271"/>
                </a:lnTo>
                <a:lnTo>
                  <a:pt x="916" y="298"/>
                </a:lnTo>
                <a:lnTo>
                  <a:pt x="916" y="300"/>
                </a:lnTo>
                <a:lnTo>
                  <a:pt x="916" y="302"/>
                </a:lnTo>
                <a:lnTo>
                  <a:pt x="916" y="332"/>
                </a:lnTo>
                <a:lnTo>
                  <a:pt x="917" y="322"/>
                </a:lnTo>
                <a:lnTo>
                  <a:pt x="917" y="275"/>
                </a:lnTo>
                <a:lnTo>
                  <a:pt x="918" y="262"/>
                </a:lnTo>
                <a:lnTo>
                  <a:pt x="918" y="271"/>
                </a:lnTo>
                <a:lnTo>
                  <a:pt x="918" y="271"/>
                </a:lnTo>
                <a:lnTo>
                  <a:pt x="918" y="281"/>
                </a:lnTo>
                <a:lnTo>
                  <a:pt x="919" y="253"/>
                </a:lnTo>
                <a:lnTo>
                  <a:pt x="919" y="271"/>
                </a:lnTo>
                <a:lnTo>
                  <a:pt x="919" y="242"/>
                </a:lnTo>
                <a:lnTo>
                  <a:pt x="920" y="230"/>
                </a:lnTo>
                <a:lnTo>
                  <a:pt x="920" y="239"/>
                </a:lnTo>
                <a:lnTo>
                  <a:pt x="920" y="241"/>
                </a:lnTo>
                <a:lnTo>
                  <a:pt x="921" y="235"/>
                </a:lnTo>
                <a:lnTo>
                  <a:pt x="921" y="200"/>
                </a:lnTo>
                <a:lnTo>
                  <a:pt x="921" y="212"/>
                </a:lnTo>
                <a:lnTo>
                  <a:pt x="922" y="217"/>
                </a:lnTo>
                <a:lnTo>
                  <a:pt x="922" y="217"/>
                </a:lnTo>
                <a:lnTo>
                  <a:pt x="922" y="202"/>
                </a:lnTo>
                <a:lnTo>
                  <a:pt x="922" y="174"/>
                </a:lnTo>
                <a:lnTo>
                  <a:pt x="923" y="184"/>
                </a:lnTo>
                <a:lnTo>
                  <a:pt x="923" y="222"/>
                </a:lnTo>
                <a:lnTo>
                  <a:pt x="923" y="233"/>
                </a:lnTo>
                <a:lnTo>
                  <a:pt x="924" y="244"/>
                </a:lnTo>
                <a:lnTo>
                  <a:pt x="924" y="226"/>
                </a:lnTo>
                <a:lnTo>
                  <a:pt x="924" y="210"/>
                </a:lnTo>
                <a:lnTo>
                  <a:pt x="925" y="196"/>
                </a:lnTo>
                <a:lnTo>
                  <a:pt x="925" y="197"/>
                </a:lnTo>
                <a:lnTo>
                  <a:pt x="925" y="201"/>
                </a:lnTo>
                <a:lnTo>
                  <a:pt x="926" y="222"/>
                </a:lnTo>
                <a:lnTo>
                  <a:pt x="926" y="266"/>
                </a:lnTo>
                <a:lnTo>
                  <a:pt x="926" y="263"/>
                </a:lnTo>
                <a:lnTo>
                  <a:pt x="926" y="241"/>
                </a:lnTo>
                <a:lnTo>
                  <a:pt x="927" y="237"/>
                </a:lnTo>
                <a:lnTo>
                  <a:pt x="927" y="217"/>
                </a:lnTo>
                <a:lnTo>
                  <a:pt x="927" y="194"/>
                </a:lnTo>
                <a:lnTo>
                  <a:pt x="928" y="202"/>
                </a:lnTo>
                <a:lnTo>
                  <a:pt x="928" y="196"/>
                </a:lnTo>
                <a:lnTo>
                  <a:pt x="928" y="210"/>
                </a:lnTo>
                <a:lnTo>
                  <a:pt x="929" y="227"/>
                </a:lnTo>
                <a:lnTo>
                  <a:pt x="929" y="246"/>
                </a:lnTo>
                <a:lnTo>
                  <a:pt x="929" y="276"/>
                </a:lnTo>
                <a:lnTo>
                  <a:pt x="930" y="299"/>
                </a:lnTo>
                <a:lnTo>
                  <a:pt x="930" y="372"/>
                </a:lnTo>
                <a:lnTo>
                  <a:pt x="930" y="392"/>
                </a:lnTo>
                <a:lnTo>
                  <a:pt x="930" y="303"/>
                </a:lnTo>
                <a:lnTo>
                  <a:pt x="931" y="245"/>
                </a:lnTo>
                <a:lnTo>
                  <a:pt x="931" y="227"/>
                </a:lnTo>
                <a:lnTo>
                  <a:pt x="932" y="240"/>
                </a:lnTo>
                <a:lnTo>
                  <a:pt x="932" y="239"/>
                </a:lnTo>
                <a:lnTo>
                  <a:pt x="932" y="223"/>
                </a:lnTo>
                <a:lnTo>
                  <a:pt x="932" y="218"/>
                </a:lnTo>
                <a:lnTo>
                  <a:pt x="933" y="222"/>
                </a:lnTo>
                <a:lnTo>
                  <a:pt x="933" y="200"/>
                </a:lnTo>
                <a:lnTo>
                  <a:pt x="933" y="184"/>
                </a:lnTo>
                <a:lnTo>
                  <a:pt x="933" y="204"/>
                </a:lnTo>
                <a:lnTo>
                  <a:pt x="934" y="235"/>
                </a:lnTo>
                <a:lnTo>
                  <a:pt x="934" y="244"/>
                </a:lnTo>
                <a:lnTo>
                  <a:pt x="934" y="212"/>
                </a:lnTo>
                <a:lnTo>
                  <a:pt x="935" y="239"/>
                </a:lnTo>
                <a:lnTo>
                  <a:pt x="935" y="240"/>
                </a:lnTo>
                <a:lnTo>
                  <a:pt x="935" y="235"/>
                </a:lnTo>
                <a:lnTo>
                  <a:pt x="936" y="246"/>
                </a:lnTo>
                <a:lnTo>
                  <a:pt x="936" y="246"/>
                </a:lnTo>
                <a:lnTo>
                  <a:pt x="936" y="252"/>
                </a:lnTo>
                <a:lnTo>
                  <a:pt x="937" y="255"/>
                </a:lnTo>
                <a:lnTo>
                  <a:pt x="937" y="276"/>
                </a:lnTo>
                <a:lnTo>
                  <a:pt x="937" y="295"/>
                </a:lnTo>
                <a:lnTo>
                  <a:pt x="937" y="296"/>
                </a:lnTo>
                <a:lnTo>
                  <a:pt x="938" y="269"/>
                </a:lnTo>
                <a:lnTo>
                  <a:pt x="938" y="246"/>
                </a:lnTo>
                <a:lnTo>
                  <a:pt x="938" y="274"/>
                </a:lnTo>
                <a:lnTo>
                  <a:pt x="939" y="335"/>
                </a:lnTo>
                <a:lnTo>
                  <a:pt x="939" y="371"/>
                </a:lnTo>
                <a:lnTo>
                  <a:pt x="939" y="366"/>
                </a:lnTo>
                <a:lnTo>
                  <a:pt x="940" y="344"/>
                </a:lnTo>
                <a:lnTo>
                  <a:pt x="940" y="314"/>
                </a:lnTo>
                <a:lnTo>
                  <a:pt x="940" y="291"/>
                </a:lnTo>
                <a:lnTo>
                  <a:pt x="941" y="260"/>
                </a:lnTo>
                <a:lnTo>
                  <a:pt x="941" y="260"/>
                </a:lnTo>
                <a:lnTo>
                  <a:pt x="941" y="276"/>
                </a:lnTo>
                <a:lnTo>
                  <a:pt x="941" y="239"/>
                </a:lnTo>
                <a:lnTo>
                  <a:pt x="942" y="224"/>
                </a:lnTo>
                <a:lnTo>
                  <a:pt x="942" y="231"/>
                </a:lnTo>
                <a:lnTo>
                  <a:pt x="943" y="259"/>
                </a:lnTo>
                <a:lnTo>
                  <a:pt x="943" y="246"/>
                </a:lnTo>
                <a:lnTo>
                  <a:pt x="943" y="228"/>
                </a:lnTo>
                <a:lnTo>
                  <a:pt x="943" y="235"/>
                </a:lnTo>
                <a:lnTo>
                  <a:pt x="944" y="228"/>
                </a:lnTo>
                <a:lnTo>
                  <a:pt x="944" y="213"/>
                </a:lnTo>
                <a:lnTo>
                  <a:pt x="944" y="182"/>
                </a:lnTo>
                <a:lnTo>
                  <a:pt x="945" y="173"/>
                </a:lnTo>
                <a:lnTo>
                  <a:pt x="945" y="175"/>
                </a:lnTo>
                <a:lnTo>
                  <a:pt x="945" y="169"/>
                </a:lnTo>
                <a:lnTo>
                  <a:pt x="945" y="203"/>
                </a:lnTo>
                <a:lnTo>
                  <a:pt x="946" y="221"/>
                </a:lnTo>
                <a:lnTo>
                  <a:pt x="946" y="219"/>
                </a:lnTo>
                <a:lnTo>
                  <a:pt x="947" y="254"/>
                </a:lnTo>
                <a:lnTo>
                  <a:pt x="947" y="252"/>
                </a:lnTo>
                <a:lnTo>
                  <a:pt x="947" y="287"/>
                </a:lnTo>
                <a:lnTo>
                  <a:pt x="947" y="296"/>
                </a:lnTo>
                <a:lnTo>
                  <a:pt x="948" y="334"/>
                </a:lnTo>
                <a:lnTo>
                  <a:pt x="948" y="321"/>
                </a:lnTo>
                <a:lnTo>
                  <a:pt x="948" y="337"/>
                </a:lnTo>
                <a:lnTo>
                  <a:pt x="948" y="363"/>
                </a:lnTo>
                <a:lnTo>
                  <a:pt x="949" y="347"/>
                </a:lnTo>
                <a:lnTo>
                  <a:pt x="949" y="351"/>
                </a:lnTo>
                <a:lnTo>
                  <a:pt x="950" y="336"/>
                </a:lnTo>
                <a:lnTo>
                  <a:pt x="950" y="305"/>
                </a:lnTo>
                <a:lnTo>
                  <a:pt x="950" y="332"/>
                </a:lnTo>
                <a:lnTo>
                  <a:pt x="950" y="333"/>
                </a:lnTo>
                <a:lnTo>
                  <a:pt x="951" y="342"/>
                </a:lnTo>
                <a:lnTo>
                  <a:pt x="951" y="330"/>
                </a:lnTo>
                <a:lnTo>
                  <a:pt x="951" y="343"/>
                </a:lnTo>
                <a:lnTo>
                  <a:pt x="952" y="354"/>
                </a:lnTo>
                <a:lnTo>
                  <a:pt x="952" y="324"/>
                </a:lnTo>
                <a:lnTo>
                  <a:pt x="952" y="330"/>
                </a:lnTo>
                <a:lnTo>
                  <a:pt x="952" y="333"/>
                </a:lnTo>
                <a:lnTo>
                  <a:pt x="953" y="311"/>
                </a:lnTo>
                <a:lnTo>
                  <a:pt x="953" y="337"/>
                </a:lnTo>
                <a:lnTo>
                  <a:pt x="954" y="333"/>
                </a:lnTo>
                <a:lnTo>
                  <a:pt x="954" y="280"/>
                </a:lnTo>
                <a:lnTo>
                  <a:pt x="954" y="226"/>
                </a:lnTo>
                <a:lnTo>
                  <a:pt x="954" y="182"/>
                </a:lnTo>
                <a:lnTo>
                  <a:pt x="955" y="222"/>
                </a:lnTo>
                <a:lnTo>
                  <a:pt x="955" y="247"/>
                </a:lnTo>
                <a:lnTo>
                  <a:pt x="955" y="262"/>
                </a:lnTo>
                <a:lnTo>
                  <a:pt x="956" y="215"/>
                </a:lnTo>
                <a:lnTo>
                  <a:pt x="956" y="178"/>
                </a:lnTo>
                <a:lnTo>
                  <a:pt x="956" y="155"/>
                </a:lnTo>
                <a:lnTo>
                  <a:pt x="956" y="188"/>
                </a:lnTo>
                <a:lnTo>
                  <a:pt x="957" y="152"/>
                </a:lnTo>
                <a:lnTo>
                  <a:pt x="957" y="181"/>
                </a:lnTo>
                <a:lnTo>
                  <a:pt x="958" y="208"/>
                </a:lnTo>
                <a:lnTo>
                  <a:pt x="958" y="233"/>
                </a:lnTo>
                <a:lnTo>
                  <a:pt x="958" y="241"/>
                </a:lnTo>
                <a:lnTo>
                  <a:pt x="958" y="241"/>
                </a:lnTo>
                <a:lnTo>
                  <a:pt x="959" y="229"/>
                </a:lnTo>
                <a:lnTo>
                  <a:pt x="959" y="201"/>
                </a:lnTo>
                <a:lnTo>
                  <a:pt x="959" y="200"/>
                </a:lnTo>
                <a:lnTo>
                  <a:pt x="959" y="223"/>
                </a:lnTo>
                <a:lnTo>
                  <a:pt x="960" y="226"/>
                </a:lnTo>
                <a:lnTo>
                  <a:pt x="960" y="247"/>
                </a:lnTo>
                <a:lnTo>
                  <a:pt x="961" y="259"/>
                </a:lnTo>
                <a:lnTo>
                  <a:pt x="961" y="287"/>
                </a:lnTo>
                <a:lnTo>
                  <a:pt x="961" y="301"/>
                </a:lnTo>
                <a:lnTo>
                  <a:pt x="961" y="306"/>
                </a:lnTo>
                <a:lnTo>
                  <a:pt x="962" y="322"/>
                </a:lnTo>
                <a:lnTo>
                  <a:pt x="962" y="362"/>
                </a:lnTo>
                <a:lnTo>
                  <a:pt x="962" y="409"/>
                </a:lnTo>
                <a:lnTo>
                  <a:pt x="963" y="446"/>
                </a:lnTo>
                <a:lnTo>
                  <a:pt x="963" y="423"/>
                </a:lnTo>
                <a:lnTo>
                  <a:pt x="963" y="442"/>
                </a:lnTo>
                <a:lnTo>
                  <a:pt x="963" y="403"/>
                </a:lnTo>
                <a:lnTo>
                  <a:pt x="964" y="382"/>
                </a:lnTo>
                <a:lnTo>
                  <a:pt x="964" y="380"/>
                </a:lnTo>
                <a:lnTo>
                  <a:pt x="965" y="396"/>
                </a:lnTo>
                <a:lnTo>
                  <a:pt x="965" y="369"/>
                </a:lnTo>
                <a:lnTo>
                  <a:pt x="965" y="327"/>
                </a:lnTo>
                <a:lnTo>
                  <a:pt x="965" y="316"/>
                </a:lnTo>
                <a:lnTo>
                  <a:pt x="966" y="308"/>
                </a:lnTo>
                <a:lnTo>
                  <a:pt x="966" y="322"/>
                </a:lnTo>
                <a:lnTo>
                  <a:pt x="966" y="275"/>
                </a:lnTo>
                <a:lnTo>
                  <a:pt x="967" y="261"/>
                </a:lnTo>
                <a:lnTo>
                  <a:pt x="967" y="283"/>
                </a:lnTo>
                <a:lnTo>
                  <a:pt x="967" y="306"/>
                </a:lnTo>
                <a:lnTo>
                  <a:pt x="967" y="309"/>
                </a:lnTo>
                <a:lnTo>
                  <a:pt x="968" y="305"/>
                </a:lnTo>
                <a:lnTo>
                  <a:pt x="968" y="296"/>
                </a:lnTo>
                <a:lnTo>
                  <a:pt x="969" y="295"/>
                </a:lnTo>
                <a:lnTo>
                  <a:pt x="969" y="289"/>
                </a:lnTo>
                <a:lnTo>
                  <a:pt x="969" y="282"/>
                </a:lnTo>
                <a:lnTo>
                  <a:pt x="969" y="244"/>
                </a:lnTo>
                <a:lnTo>
                  <a:pt x="970" y="260"/>
                </a:lnTo>
                <a:lnTo>
                  <a:pt x="970" y="209"/>
                </a:lnTo>
                <a:lnTo>
                  <a:pt x="970" y="201"/>
                </a:lnTo>
                <a:lnTo>
                  <a:pt x="971" y="205"/>
                </a:lnTo>
                <a:lnTo>
                  <a:pt x="971" y="202"/>
                </a:lnTo>
                <a:lnTo>
                  <a:pt x="971" y="204"/>
                </a:lnTo>
                <a:lnTo>
                  <a:pt x="972" y="203"/>
                </a:lnTo>
                <a:lnTo>
                  <a:pt x="972" y="209"/>
                </a:lnTo>
                <a:lnTo>
                  <a:pt x="972" y="200"/>
                </a:lnTo>
                <a:lnTo>
                  <a:pt x="973" y="181"/>
                </a:lnTo>
                <a:lnTo>
                  <a:pt x="973" y="172"/>
                </a:lnTo>
                <a:lnTo>
                  <a:pt x="973" y="143"/>
                </a:lnTo>
                <a:lnTo>
                  <a:pt x="973" y="109"/>
                </a:lnTo>
                <a:lnTo>
                  <a:pt x="974" y="145"/>
                </a:lnTo>
                <a:lnTo>
                  <a:pt x="974" y="139"/>
                </a:lnTo>
                <a:lnTo>
                  <a:pt x="974" y="172"/>
                </a:lnTo>
                <a:lnTo>
                  <a:pt x="974" y="133"/>
                </a:lnTo>
                <a:lnTo>
                  <a:pt x="975" y="111"/>
                </a:lnTo>
                <a:lnTo>
                  <a:pt x="975" y="105"/>
                </a:lnTo>
                <a:lnTo>
                  <a:pt x="976" y="101"/>
                </a:lnTo>
                <a:lnTo>
                  <a:pt x="976" y="109"/>
                </a:lnTo>
                <a:lnTo>
                  <a:pt x="976" y="132"/>
                </a:lnTo>
                <a:lnTo>
                  <a:pt x="976" y="116"/>
                </a:lnTo>
                <a:lnTo>
                  <a:pt x="977" y="148"/>
                </a:lnTo>
                <a:lnTo>
                  <a:pt x="977" y="178"/>
                </a:lnTo>
                <a:lnTo>
                  <a:pt x="977" y="199"/>
                </a:lnTo>
                <a:lnTo>
                  <a:pt x="978" y="210"/>
                </a:lnTo>
                <a:lnTo>
                  <a:pt x="978" y="222"/>
                </a:lnTo>
                <a:lnTo>
                  <a:pt x="978" y="247"/>
                </a:lnTo>
                <a:lnTo>
                  <a:pt x="978" y="246"/>
                </a:lnTo>
                <a:lnTo>
                  <a:pt x="979" y="230"/>
                </a:lnTo>
                <a:lnTo>
                  <a:pt x="979" y="243"/>
                </a:lnTo>
                <a:lnTo>
                  <a:pt x="980" y="226"/>
                </a:lnTo>
                <a:lnTo>
                  <a:pt x="980" y="235"/>
                </a:lnTo>
                <a:lnTo>
                  <a:pt x="980" y="222"/>
                </a:lnTo>
                <a:lnTo>
                  <a:pt x="980" y="226"/>
                </a:lnTo>
                <a:lnTo>
                  <a:pt x="981" y="227"/>
                </a:lnTo>
                <a:lnTo>
                  <a:pt x="981" y="223"/>
                </a:lnTo>
                <a:lnTo>
                  <a:pt x="981" y="239"/>
                </a:lnTo>
                <a:lnTo>
                  <a:pt x="982" y="243"/>
                </a:lnTo>
                <a:lnTo>
                  <a:pt x="982" y="246"/>
                </a:lnTo>
                <a:lnTo>
                  <a:pt x="982" y="226"/>
                </a:lnTo>
                <a:lnTo>
                  <a:pt x="983" y="232"/>
                </a:lnTo>
                <a:lnTo>
                  <a:pt x="983" y="219"/>
                </a:lnTo>
                <a:lnTo>
                  <a:pt x="983" y="212"/>
                </a:lnTo>
                <a:lnTo>
                  <a:pt x="984" y="216"/>
                </a:lnTo>
                <a:lnTo>
                  <a:pt x="984" y="211"/>
                </a:lnTo>
                <a:lnTo>
                  <a:pt x="984" y="192"/>
                </a:lnTo>
                <a:lnTo>
                  <a:pt x="984" y="202"/>
                </a:lnTo>
                <a:lnTo>
                  <a:pt x="985" y="203"/>
                </a:lnTo>
                <a:lnTo>
                  <a:pt x="985" y="188"/>
                </a:lnTo>
                <a:lnTo>
                  <a:pt x="985" y="172"/>
                </a:lnTo>
                <a:lnTo>
                  <a:pt x="986" y="149"/>
                </a:lnTo>
                <a:lnTo>
                  <a:pt x="986" y="114"/>
                </a:lnTo>
                <a:lnTo>
                  <a:pt x="986" y="185"/>
                </a:lnTo>
                <a:lnTo>
                  <a:pt x="987" y="187"/>
                </a:lnTo>
                <a:lnTo>
                  <a:pt x="987" y="162"/>
                </a:lnTo>
                <a:lnTo>
                  <a:pt x="987" y="164"/>
                </a:lnTo>
                <a:lnTo>
                  <a:pt x="988" y="144"/>
                </a:lnTo>
                <a:lnTo>
                  <a:pt x="988" y="141"/>
                </a:lnTo>
                <a:lnTo>
                  <a:pt x="988" y="146"/>
                </a:lnTo>
                <a:lnTo>
                  <a:pt x="988" y="125"/>
                </a:lnTo>
                <a:lnTo>
                  <a:pt x="989" y="142"/>
                </a:lnTo>
                <a:lnTo>
                  <a:pt x="989" y="129"/>
                </a:lnTo>
                <a:lnTo>
                  <a:pt x="989" y="128"/>
                </a:lnTo>
                <a:lnTo>
                  <a:pt x="989" y="118"/>
                </a:lnTo>
                <a:lnTo>
                  <a:pt x="990" y="129"/>
                </a:lnTo>
                <a:lnTo>
                  <a:pt x="990" y="140"/>
                </a:lnTo>
                <a:lnTo>
                  <a:pt x="991" y="135"/>
                </a:lnTo>
                <a:lnTo>
                  <a:pt x="991" y="126"/>
                </a:lnTo>
                <a:lnTo>
                  <a:pt x="991" y="138"/>
                </a:lnTo>
                <a:lnTo>
                  <a:pt x="991" y="142"/>
                </a:lnTo>
                <a:lnTo>
                  <a:pt x="992" y="151"/>
                </a:lnTo>
                <a:lnTo>
                  <a:pt x="992" y="169"/>
                </a:lnTo>
                <a:lnTo>
                  <a:pt x="992" y="209"/>
                </a:lnTo>
                <a:lnTo>
                  <a:pt x="993" y="246"/>
                </a:lnTo>
                <a:lnTo>
                  <a:pt x="993" y="271"/>
                </a:lnTo>
                <a:lnTo>
                  <a:pt x="993" y="270"/>
                </a:lnTo>
                <a:lnTo>
                  <a:pt x="994" y="186"/>
                </a:lnTo>
                <a:lnTo>
                  <a:pt x="994" y="177"/>
                </a:lnTo>
                <a:lnTo>
                  <a:pt x="994" y="211"/>
                </a:lnTo>
                <a:lnTo>
                  <a:pt x="995" y="233"/>
                </a:lnTo>
                <a:lnTo>
                  <a:pt x="995" y="213"/>
                </a:lnTo>
                <a:lnTo>
                  <a:pt x="995" y="213"/>
                </a:lnTo>
                <a:lnTo>
                  <a:pt x="995" y="207"/>
                </a:lnTo>
                <a:lnTo>
                  <a:pt x="996" y="177"/>
                </a:lnTo>
                <a:lnTo>
                  <a:pt x="996" y="169"/>
                </a:lnTo>
                <a:lnTo>
                  <a:pt x="996" y="164"/>
                </a:lnTo>
                <a:lnTo>
                  <a:pt x="997" y="125"/>
                </a:lnTo>
                <a:lnTo>
                  <a:pt x="997" y="150"/>
                </a:lnTo>
                <a:lnTo>
                  <a:pt x="997" y="186"/>
                </a:lnTo>
                <a:lnTo>
                  <a:pt x="998" y="218"/>
                </a:lnTo>
                <a:lnTo>
                  <a:pt x="998" y="234"/>
                </a:lnTo>
                <a:lnTo>
                  <a:pt x="998" y="243"/>
                </a:lnTo>
                <a:lnTo>
                  <a:pt x="999" y="261"/>
                </a:lnTo>
                <a:lnTo>
                  <a:pt x="999" y="272"/>
                </a:lnTo>
                <a:lnTo>
                  <a:pt x="999" y="238"/>
                </a:lnTo>
                <a:lnTo>
                  <a:pt x="999" y="229"/>
                </a:lnTo>
                <a:lnTo>
                  <a:pt x="1000" y="266"/>
                </a:lnTo>
                <a:lnTo>
                  <a:pt x="1000" y="265"/>
                </a:lnTo>
                <a:lnTo>
                  <a:pt x="1000" y="255"/>
                </a:lnTo>
                <a:lnTo>
                  <a:pt x="1000" y="260"/>
                </a:lnTo>
                <a:lnTo>
                  <a:pt x="1001" y="272"/>
                </a:lnTo>
                <a:lnTo>
                  <a:pt x="1001" y="253"/>
                </a:lnTo>
                <a:lnTo>
                  <a:pt x="1002" y="267"/>
                </a:lnTo>
                <a:lnTo>
                  <a:pt x="1002" y="284"/>
                </a:lnTo>
                <a:lnTo>
                  <a:pt x="1002" y="307"/>
                </a:lnTo>
                <a:lnTo>
                  <a:pt x="1003" y="339"/>
                </a:lnTo>
                <a:lnTo>
                  <a:pt x="1003" y="306"/>
                </a:lnTo>
                <a:lnTo>
                  <a:pt x="1003" y="262"/>
                </a:lnTo>
                <a:lnTo>
                  <a:pt x="1003" y="246"/>
                </a:lnTo>
                <a:lnTo>
                  <a:pt x="1004" y="210"/>
                </a:lnTo>
                <a:lnTo>
                  <a:pt x="1004" y="208"/>
                </a:lnTo>
                <a:lnTo>
                  <a:pt x="1005" y="202"/>
                </a:lnTo>
                <a:lnTo>
                  <a:pt x="1005" y="246"/>
                </a:lnTo>
                <a:lnTo>
                  <a:pt x="1005" y="326"/>
                </a:lnTo>
                <a:lnTo>
                  <a:pt x="1005" y="330"/>
                </a:lnTo>
                <a:lnTo>
                  <a:pt x="1006" y="259"/>
                </a:lnTo>
                <a:lnTo>
                  <a:pt x="1006" y="226"/>
                </a:lnTo>
                <a:lnTo>
                  <a:pt x="1006" y="223"/>
                </a:lnTo>
                <a:lnTo>
                  <a:pt x="1006" y="214"/>
                </a:lnTo>
                <a:lnTo>
                  <a:pt x="1007" y="245"/>
                </a:lnTo>
                <a:lnTo>
                  <a:pt x="1007" y="255"/>
                </a:lnTo>
                <a:lnTo>
                  <a:pt x="1007" y="253"/>
                </a:lnTo>
                <a:lnTo>
                  <a:pt x="1008" y="266"/>
                </a:lnTo>
                <a:lnTo>
                  <a:pt x="1008" y="266"/>
                </a:lnTo>
                <a:lnTo>
                  <a:pt x="1008" y="260"/>
                </a:lnTo>
                <a:lnTo>
                  <a:pt x="1009" y="260"/>
                </a:lnTo>
                <a:lnTo>
                  <a:pt x="1009" y="253"/>
                </a:lnTo>
                <a:lnTo>
                  <a:pt x="1009" y="241"/>
                </a:lnTo>
                <a:lnTo>
                  <a:pt x="1010" y="231"/>
                </a:lnTo>
                <a:lnTo>
                  <a:pt x="1010" y="242"/>
                </a:lnTo>
                <a:lnTo>
                  <a:pt x="1010" y="240"/>
                </a:lnTo>
                <a:lnTo>
                  <a:pt x="1010" y="228"/>
                </a:lnTo>
                <a:lnTo>
                  <a:pt x="1011" y="187"/>
                </a:lnTo>
                <a:lnTo>
                  <a:pt x="1011" y="192"/>
                </a:lnTo>
                <a:lnTo>
                  <a:pt x="1012" y="184"/>
                </a:lnTo>
                <a:lnTo>
                  <a:pt x="1012" y="166"/>
                </a:lnTo>
                <a:lnTo>
                  <a:pt x="1012" y="176"/>
                </a:lnTo>
                <a:lnTo>
                  <a:pt x="1012" y="204"/>
                </a:lnTo>
                <a:lnTo>
                  <a:pt x="1013" y="212"/>
                </a:lnTo>
                <a:lnTo>
                  <a:pt x="1013" y="209"/>
                </a:lnTo>
                <a:lnTo>
                  <a:pt x="1013" y="210"/>
                </a:lnTo>
                <a:lnTo>
                  <a:pt x="1014" y="174"/>
                </a:lnTo>
                <a:lnTo>
                  <a:pt x="1014" y="171"/>
                </a:lnTo>
                <a:lnTo>
                  <a:pt x="1014" y="140"/>
                </a:lnTo>
                <a:lnTo>
                  <a:pt x="1014" y="152"/>
                </a:lnTo>
                <a:lnTo>
                  <a:pt x="1015" y="165"/>
                </a:lnTo>
                <a:lnTo>
                  <a:pt x="1015" y="180"/>
                </a:lnTo>
                <a:lnTo>
                  <a:pt x="1016" y="198"/>
                </a:lnTo>
                <a:lnTo>
                  <a:pt x="1016" y="176"/>
                </a:lnTo>
                <a:lnTo>
                  <a:pt x="1016" y="201"/>
                </a:lnTo>
                <a:lnTo>
                  <a:pt x="1016" y="222"/>
                </a:lnTo>
                <a:lnTo>
                  <a:pt x="1017" y="265"/>
                </a:lnTo>
                <a:lnTo>
                  <a:pt x="1017" y="278"/>
                </a:lnTo>
                <a:lnTo>
                  <a:pt x="1017" y="243"/>
                </a:lnTo>
                <a:lnTo>
                  <a:pt x="1017" y="235"/>
                </a:lnTo>
                <a:lnTo>
                  <a:pt x="1018" y="240"/>
                </a:lnTo>
                <a:lnTo>
                  <a:pt x="1018" y="208"/>
                </a:lnTo>
                <a:lnTo>
                  <a:pt x="1018" y="230"/>
                </a:lnTo>
                <a:lnTo>
                  <a:pt x="1019" y="262"/>
                </a:lnTo>
                <a:lnTo>
                  <a:pt x="1019" y="229"/>
                </a:lnTo>
                <a:lnTo>
                  <a:pt x="1019" y="222"/>
                </a:lnTo>
                <a:lnTo>
                  <a:pt x="1020" y="230"/>
                </a:lnTo>
                <a:lnTo>
                  <a:pt x="1020" y="225"/>
                </a:lnTo>
                <a:lnTo>
                  <a:pt x="1020" y="237"/>
                </a:lnTo>
                <a:lnTo>
                  <a:pt x="1021" y="222"/>
                </a:lnTo>
                <a:lnTo>
                  <a:pt x="1021" y="227"/>
                </a:lnTo>
                <a:lnTo>
                  <a:pt x="1021" y="239"/>
                </a:lnTo>
                <a:lnTo>
                  <a:pt x="1021" y="220"/>
                </a:lnTo>
                <a:lnTo>
                  <a:pt x="1022" y="235"/>
                </a:lnTo>
                <a:lnTo>
                  <a:pt x="1022" y="248"/>
                </a:lnTo>
                <a:lnTo>
                  <a:pt x="1023" y="244"/>
                </a:lnTo>
                <a:lnTo>
                  <a:pt x="1023" y="254"/>
                </a:lnTo>
                <a:lnTo>
                  <a:pt x="1023" y="257"/>
                </a:lnTo>
                <a:lnTo>
                  <a:pt x="1023" y="225"/>
                </a:lnTo>
                <a:lnTo>
                  <a:pt x="1024" y="245"/>
                </a:lnTo>
                <a:lnTo>
                  <a:pt x="1024" y="268"/>
                </a:lnTo>
                <a:lnTo>
                  <a:pt x="1024" y="291"/>
                </a:lnTo>
                <a:lnTo>
                  <a:pt x="1025" y="336"/>
                </a:lnTo>
                <a:lnTo>
                  <a:pt x="1025" y="350"/>
                </a:lnTo>
                <a:lnTo>
                  <a:pt x="1025" y="345"/>
                </a:lnTo>
                <a:lnTo>
                  <a:pt x="1025" y="345"/>
                </a:lnTo>
                <a:lnTo>
                  <a:pt x="1026" y="346"/>
                </a:lnTo>
                <a:lnTo>
                  <a:pt x="1026" y="372"/>
                </a:lnTo>
                <a:lnTo>
                  <a:pt x="1027" y="363"/>
                </a:lnTo>
                <a:lnTo>
                  <a:pt x="1027" y="350"/>
                </a:lnTo>
                <a:lnTo>
                  <a:pt x="1027" y="300"/>
                </a:lnTo>
                <a:lnTo>
                  <a:pt x="1027" y="272"/>
                </a:lnTo>
                <a:lnTo>
                  <a:pt x="1028" y="302"/>
                </a:lnTo>
                <a:lnTo>
                  <a:pt x="1028" y="287"/>
                </a:lnTo>
                <a:lnTo>
                  <a:pt x="1028" y="301"/>
                </a:lnTo>
                <a:lnTo>
                  <a:pt x="1029" y="295"/>
                </a:lnTo>
                <a:lnTo>
                  <a:pt x="1029" y="303"/>
                </a:lnTo>
                <a:lnTo>
                  <a:pt x="1029" y="285"/>
                </a:lnTo>
                <a:lnTo>
                  <a:pt x="1029" y="283"/>
                </a:lnTo>
                <a:lnTo>
                  <a:pt x="1030" y="265"/>
                </a:lnTo>
                <a:lnTo>
                  <a:pt x="1030" y="237"/>
                </a:lnTo>
                <a:lnTo>
                  <a:pt x="1031" y="240"/>
                </a:lnTo>
                <a:lnTo>
                  <a:pt x="1031" y="271"/>
                </a:lnTo>
                <a:lnTo>
                  <a:pt x="1031" y="301"/>
                </a:lnTo>
                <a:lnTo>
                  <a:pt x="1031" y="320"/>
                </a:lnTo>
                <a:lnTo>
                  <a:pt x="1032" y="291"/>
                </a:lnTo>
                <a:lnTo>
                  <a:pt x="1032" y="290"/>
                </a:lnTo>
                <a:lnTo>
                  <a:pt x="1032" y="280"/>
                </a:lnTo>
                <a:lnTo>
                  <a:pt x="1032" y="311"/>
                </a:lnTo>
                <a:lnTo>
                  <a:pt x="1033" y="359"/>
                </a:lnTo>
                <a:lnTo>
                  <a:pt x="1033" y="329"/>
                </a:lnTo>
                <a:lnTo>
                  <a:pt x="1034" y="271"/>
                </a:lnTo>
                <a:lnTo>
                  <a:pt x="1034" y="275"/>
                </a:lnTo>
                <a:lnTo>
                  <a:pt x="1034" y="296"/>
                </a:lnTo>
                <a:lnTo>
                  <a:pt x="1034" y="292"/>
                </a:lnTo>
                <a:lnTo>
                  <a:pt x="1035" y="262"/>
                </a:lnTo>
                <a:lnTo>
                  <a:pt x="1035" y="218"/>
                </a:lnTo>
                <a:lnTo>
                  <a:pt x="1035" y="223"/>
                </a:lnTo>
                <a:lnTo>
                  <a:pt x="1036" y="235"/>
                </a:lnTo>
                <a:lnTo>
                  <a:pt x="1036" y="240"/>
                </a:lnTo>
                <a:lnTo>
                  <a:pt x="1036" y="243"/>
                </a:lnTo>
                <a:lnTo>
                  <a:pt x="1036" y="210"/>
                </a:lnTo>
                <a:lnTo>
                  <a:pt x="1037" y="234"/>
                </a:lnTo>
                <a:lnTo>
                  <a:pt x="1037" y="244"/>
                </a:lnTo>
                <a:lnTo>
                  <a:pt x="1038" y="242"/>
                </a:lnTo>
                <a:lnTo>
                  <a:pt x="1038" y="214"/>
                </a:lnTo>
                <a:lnTo>
                  <a:pt x="1038" y="266"/>
                </a:lnTo>
                <a:lnTo>
                  <a:pt x="1038" y="279"/>
                </a:lnTo>
                <a:lnTo>
                  <a:pt x="1039" y="247"/>
                </a:lnTo>
                <a:lnTo>
                  <a:pt x="1039" y="245"/>
                </a:lnTo>
                <a:lnTo>
                  <a:pt x="1039" y="306"/>
                </a:lnTo>
                <a:lnTo>
                  <a:pt x="1040" y="317"/>
                </a:lnTo>
                <a:lnTo>
                  <a:pt x="1040" y="299"/>
                </a:lnTo>
                <a:lnTo>
                  <a:pt x="1040" y="283"/>
                </a:lnTo>
                <a:lnTo>
                  <a:pt x="1040" y="291"/>
                </a:lnTo>
                <a:lnTo>
                  <a:pt x="1041" y="295"/>
                </a:lnTo>
                <a:lnTo>
                  <a:pt x="1041" y="290"/>
                </a:lnTo>
                <a:lnTo>
                  <a:pt x="1042" y="296"/>
                </a:lnTo>
                <a:lnTo>
                  <a:pt x="1042" y="286"/>
                </a:lnTo>
                <a:lnTo>
                  <a:pt x="1042" y="283"/>
                </a:lnTo>
                <a:lnTo>
                  <a:pt x="1042" y="286"/>
                </a:lnTo>
                <a:lnTo>
                  <a:pt x="1043" y="287"/>
                </a:lnTo>
                <a:lnTo>
                  <a:pt x="1043" y="293"/>
                </a:lnTo>
                <a:lnTo>
                  <a:pt x="1043" y="289"/>
                </a:lnTo>
                <a:lnTo>
                  <a:pt x="1044" y="302"/>
                </a:lnTo>
                <a:lnTo>
                  <a:pt x="1044" y="287"/>
                </a:lnTo>
                <a:lnTo>
                  <a:pt x="1044" y="274"/>
                </a:lnTo>
                <a:lnTo>
                  <a:pt x="1045" y="267"/>
                </a:lnTo>
                <a:lnTo>
                  <a:pt x="1045" y="208"/>
                </a:lnTo>
                <a:lnTo>
                  <a:pt x="1045" y="214"/>
                </a:lnTo>
                <a:lnTo>
                  <a:pt x="1046" y="249"/>
                </a:lnTo>
                <a:lnTo>
                  <a:pt x="1046" y="271"/>
                </a:lnTo>
                <a:lnTo>
                  <a:pt x="1046" y="246"/>
                </a:lnTo>
                <a:lnTo>
                  <a:pt x="1046" y="248"/>
                </a:lnTo>
                <a:lnTo>
                  <a:pt x="1047" y="274"/>
                </a:lnTo>
                <a:lnTo>
                  <a:pt x="1047" y="215"/>
                </a:lnTo>
                <a:lnTo>
                  <a:pt x="1047" y="167"/>
                </a:lnTo>
                <a:lnTo>
                  <a:pt x="1047" y="187"/>
                </a:lnTo>
                <a:lnTo>
                  <a:pt x="1048" y="162"/>
                </a:lnTo>
                <a:lnTo>
                  <a:pt x="1048" y="152"/>
                </a:lnTo>
                <a:lnTo>
                  <a:pt x="1049" y="168"/>
                </a:lnTo>
                <a:lnTo>
                  <a:pt x="1049" y="173"/>
                </a:lnTo>
                <a:lnTo>
                  <a:pt x="1049" y="157"/>
                </a:lnTo>
                <a:lnTo>
                  <a:pt x="1049" y="146"/>
                </a:lnTo>
                <a:lnTo>
                  <a:pt x="1050" y="158"/>
                </a:lnTo>
                <a:lnTo>
                  <a:pt x="1050" y="155"/>
                </a:lnTo>
                <a:lnTo>
                  <a:pt x="1050" y="172"/>
                </a:lnTo>
                <a:lnTo>
                  <a:pt x="1051" y="172"/>
                </a:lnTo>
                <a:lnTo>
                  <a:pt x="1051" y="165"/>
                </a:lnTo>
                <a:lnTo>
                  <a:pt x="1051" y="165"/>
                </a:lnTo>
                <a:lnTo>
                  <a:pt x="1051" y="159"/>
                </a:lnTo>
                <a:lnTo>
                  <a:pt x="1052" y="157"/>
                </a:lnTo>
                <a:lnTo>
                  <a:pt x="1052" y="141"/>
                </a:lnTo>
                <a:lnTo>
                  <a:pt x="1053" y="155"/>
                </a:lnTo>
                <a:lnTo>
                  <a:pt x="1053" y="157"/>
                </a:lnTo>
                <a:lnTo>
                  <a:pt x="1053" y="164"/>
                </a:lnTo>
                <a:lnTo>
                  <a:pt x="1053" y="159"/>
                </a:lnTo>
                <a:lnTo>
                  <a:pt x="1054" y="154"/>
                </a:lnTo>
                <a:lnTo>
                  <a:pt x="1054" y="176"/>
                </a:lnTo>
                <a:lnTo>
                  <a:pt x="1054" y="224"/>
                </a:lnTo>
                <a:lnTo>
                  <a:pt x="1055" y="301"/>
                </a:lnTo>
                <a:lnTo>
                  <a:pt x="1055" y="349"/>
                </a:lnTo>
                <a:lnTo>
                  <a:pt x="1055" y="360"/>
                </a:lnTo>
                <a:lnTo>
                  <a:pt x="1056" y="374"/>
                </a:lnTo>
                <a:lnTo>
                  <a:pt x="1056" y="382"/>
                </a:lnTo>
                <a:lnTo>
                  <a:pt x="1056" y="360"/>
                </a:lnTo>
                <a:lnTo>
                  <a:pt x="1057" y="347"/>
                </a:lnTo>
                <a:lnTo>
                  <a:pt x="1057" y="332"/>
                </a:lnTo>
                <a:lnTo>
                  <a:pt x="1057" y="305"/>
                </a:lnTo>
                <a:lnTo>
                  <a:pt x="1057" y="335"/>
                </a:lnTo>
                <a:lnTo>
                  <a:pt x="1058" y="319"/>
                </a:lnTo>
                <a:lnTo>
                  <a:pt x="1058" y="313"/>
                </a:lnTo>
                <a:lnTo>
                  <a:pt x="1058" y="314"/>
                </a:lnTo>
                <a:lnTo>
                  <a:pt x="1058" y="298"/>
                </a:lnTo>
                <a:lnTo>
                  <a:pt x="1059" y="293"/>
                </a:lnTo>
                <a:lnTo>
                  <a:pt x="1059" y="271"/>
                </a:lnTo>
                <a:lnTo>
                  <a:pt x="1060" y="271"/>
                </a:lnTo>
                <a:lnTo>
                  <a:pt x="1060" y="284"/>
                </a:lnTo>
                <a:lnTo>
                  <a:pt x="1060" y="277"/>
                </a:lnTo>
                <a:lnTo>
                  <a:pt x="1060" y="279"/>
                </a:lnTo>
                <a:lnTo>
                  <a:pt x="1061" y="288"/>
                </a:lnTo>
                <a:lnTo>
                  <a:pt x="1061" y="291"/>
                </a:lnTo>
                <a:lnTo>
                  <a:pt x="1061" y="295"/>
                </a:lnTo>
                <a:lnTo>
                  <a:pt x="1062" y="251"/>
                </a:lnTo>
                <a:lnTo>
                  <a:pt x="1062" y="244"/>
                </a:lnTo>
                <a:lnTo>
                  <a:pt x="1062" y="220"/>
                </a:lnTo>
                <a:lnTo>
                  <a:pt x="1062" y="241"/>
                </a:lnTo>
                <a:lnTo>
                  <a:pt x="1063" y="289"/>
                </a:lnTo>
                <a:lnTo>
                  <a:pt x="1063" y="297"/>
                </a:lnTo>
                <a:lnTo>
                  <a:pt x="1064" y="301"/>
                </a:lnTo>
                <a:lnTo>
                  <a:pt x="1064" y="295"/>
                </a:lnTo>
                <a:lnTo>
                  <a:pt x="1064" y="282"/>
                </a:lnTo>
                <a:lnTo>
                  <a:pt x="1064" y="296"/>
                </a:lnTo>
                <a:lnTo>
                  <a:pt x="1065" y="269"/>
                </a:lnTo>
                <a:lnTo>
                  <a:pt x="1065" y="270"/>
                </a:lnTo>
                <a:lnTo>
                  <a:pt x="1065" y="269"/>
                </a:lnTo>
                <a:lnTo>
                  <a:pt x="1066" y="271"/>
                </a:lnTo>
                <a:lnTo>
                  <a:pt x="1066" y="306"/>
                </a:lnTo>
                <a:lnTo>
                  <a:pt x="1066" y="264"/>
                </a:lnTo>
                <a:lnTo>
                  <a:pt x="1067" y="248"/>
                </a:lnTo>
                <a:lnTo>
                  <a:pt x="1067" y="282"/>
                </a:lnTo>
                <a:lnTo>
                  <a:pt x="1067" y="297"/>
                </a:lnTo>
                <a:lnTo>
                  <a:pt x="1068" y="290"/>
                </a:lnTo>
                <a:lnTo>
                  <a:pt x="1068" y="314"/>
                </a:lnTo>
                <a:lnTo>
                  <a:pt x="1068" y="328"/>
                </a:lnTo>
                <a:lnTo>
                  <a:pt x="1068" y="324"/>
                </a:lnTo>
                <a:lnTo>
                  <a:pt x="1069" y="313"/>
                </a:lnTo>
                <a:lnTo>
                  <a:pt x="1069" y="311"/>
                </a:lnTo>
                <a:lnTo>
                  <a:pt x="1069" y="313"/>
                </a:lnTo>
                <a:lnTo>
                  <a:pt x="1070" y="310"/>
                </a:lnTo>
                <a:lnTo>
                  <a:pt x="1070" y="302"/>
                </a:lnTo>
                <a:lnTo>
                  <a:pt x="1070" y="293"/>
                </a:lnTo>
                <a:lnTo>
                  <a:pt x="1071" y="292"/>
                </a:lnTo>
                <a:lnTo>
                  <a:pt x="1071" y="269"/>
                </a:lnTo>
                <a:lnTo>
                  <a:pt x="1071" y="278"/>
                </a:lnTo>
                <a:lnTo>
                  <a:pt x="1072" y="288"/>
                </a:lnTo>
                <a:lnTo>
                  <a:pt x="1072" y="272"/>
                </a:lnTo>
                <a:lnTo>
                  <a:pt x="1072" y="221"/>
                </a:lnTo>
                <a:lnTo>
                  <a:pt x="1072" y="242"/>
                </a:lnTo>
                <a:lnTo>
                  <a:pt x="1073" y="244"/>
                </a:lnTo>
                <a:lnTo>
                  <a:pt x="1073" y="270"/>
                </a:lnTo>
                <a:lnTo>
                  <a:pt x="1073" y="341"/>
                </a:lnTo>
                <a:lnTo>
                  <a:pt x="1073" y="352"/>
                </a:lnTo>
                <a:lnTo>
                  <a:pt x="1074" y="315"/>
                </a:lnTo>
                <a:lnTo>
                  <a:pt x="1074" y="262"/>
                </a:lnTo>
                <a:lnTo>
                  <a:pt x="1075" y="230"/>
                </a:lnTo>
                <a:lnTo>
                  <a:pt x="1075" y="225"/>
                </a:lnTo>
                <a:lnTo>
                  <a:pt x="1075" y="187"/>
                </a:lnTo>
                <a:lnTo>
                  <a:pt x="1075" y="171"/>
                </a:lnTo>
                <a:lnTo>
                  <a:pt x="1076" y="169"/>
                </a:lnTo>
                <a:lnTo>
                  <a:pt x="1076" y="181"/>
                </a:lnTo>
                <a:lnTo>
                  <a:pt x="1076" y="178"/>
                </a:lnTo>
                <a:lnTo>
                  <a:pt x="1077" y="179"/>
                </a:lnTo>
                <a:lnTo>
                  <a:pt x="1077" y="207"/>
                </a:lnTo>
                <a:lnTo>
                  <a:pt x="1077" y="242"/>
                </a:lnTo>
                <a:lnTo>
                  <a:pt x="1078" y="185"/>
                </a:lnTo>
                <a:lnTo>
                  <a:pt x="1078" y="193"/>
                </a:lnTo>
                <a:lnTo>
                  <a:pt x="1078" y="242"/>
                </a:lnTo>
                <a:lnTo>
                  <a:pt x="1079" y="307"/>
                </a:lnTo>
                <a:lnTo>
                  <a:pt x="1079" y="327"/>
                </a:lnTo>
                <a:lnTo>
                  <a:pt x="1079" y="323"/>
                </a:lnTo>
                <a:lnTo>
                  <a:pt x="1079" y="279"/>
                </a:lnTo>
                <a:lnTo>
                  <a:pt x="1080" y="302"/>
                </a:lnTo>
                <a:lnTo>
                  <a:pt x="1080" y="316"/>
                </a:lnTo>
                <a:lnTo>
                  <a:pt x="1080" y="292"/>
                </a:lnTo>
                <a:lnTo>
                  <a:pt x="1081" y="297"/>
                </a:lnTo>
                <a:lnTo>
                  <a:pt x="1081" y="308"/>
                </a:lnTo>
                <a:lnTo>
                  <a:pt x="1081" y="343"/>
                </a:lnTo>
                <a:lnTo>
                  <a:pt x="1082" y="332"/>
                </a:lnTo>
                <a:lnTo>
                  <a:pt x="1082" y="283"/>
                </a:lnTo>
                <a:lnTo>
                  <a:pt x="1082" y="300"/>
                </a:lnTo>
                <a:lnTo>
                  <a:pt x="1083" y="282"/>
                </a:lnTo>
                <a:lnTo>
                  <a:pt x="1083" y="278"/>
                </a:lnTo>
                <a:lnTo>
                  <a:pt x="1083" y="254"/>
                </a:lnTo>
                <a:lnTo>
                  <a:pt x="1083" y="225"/>
                </a:lnTo>
                <a:lnTo>
                  <a:pt x="1084" y="244"/>
                </a:lnTo>
                <a:lnTo>
                  <a:pt x="1084" y="234"/>
                </a:lnTo>
                <a:lnTo>
                  <a:pt x="1085" y="254"/>
                </a:lnTo>
                <a:lnTo>
                  <a:pt x="1085" y="263"/>
                </a:lnTo>
                <a:lnTo>
                  <a:pt x="1085" y="290"/>
                </a:lnTo>
                <a:lnTo>
                  <a:pt x="1085" y="434"/>
                </a:lnTo>
                <a:lnTo>
                  <a:pt x="1086" y="403"/>
                </a:lnTo>
                <a:lnTo>
                  <a:pt x="1086" y="441"/>
                </a:lnTo>
                <a:lnTo>
                  <a:pt x="1086" y="475"/>
                </a:lnTo>
                <a:lnTo>
                  <a:pt x="1087" y="397"/>
                </a:lnTo>
                <a:lnTo>
                  <a:pt x="1087" y="275"/>
                </a:lnTo>
                <a:lnTo>
                  <a:pt x="1087" y="253"/>
                </a:lnTo>
                <a:lnTo>
                  <a:pt x="1087" y="250"/>
                </a:lnTo>
                <a:lnTo>
                  <a:pt x="1088" y="249"/>
                </a:lnTo>
                <a:lnTo>
                  <a:pt x="1088" y="251"/>
                </a:lnTo>
                <a:lnTo>
                  <a:pt x="1089" y="247"/>
                </a:lnTo>
                <a:lnTo>
                  <a:pt x="1089" y="226"/>
                </a:lnTo>
                <a:lnTo>
                  <a:pt x="1089" y="210"/>
                </a:lnTo>
                <a:lnTo>
                  <a:pt x="1089" y="206"/>
                </a:lnTo>
                <a:lnTo>
                  <a:pt x="1090" y="218"/>
                </a:lnTo>
                <a:lnTo>
                  <a:pt x="1090" y="200"/>
                </a:lnTo>
                <a:lnTo>
                  <a:pt x="1090" y="225"/>
                </a:lnTo>
                <a:lnTo>
                  <a:pt x="1090" y="239"/>
                </a:lnTo>
                <a:lnTo>
                  <a:pt x="1091" y="243"/>
                </a:lnTo>
                <a:lnTo>
                  <a:pt x="1091" y="266"/>
                </a:lnTo>
                <a:lnTo>
                  <a:pt x="1091" y="269"/>
                </a:lnTo>
                <a:lnTo>
                  <a:pt x="1092" y="271"/>
                </a:lnTo>
                <a:lnTo>
                  <a:pt x="1092" y="278"/>
                </a:lnTo>
                <a:lnTo>
                  <a:pt x="1092" y="279"/>
                </a:lnTo>
                <a:lnTo>
                  <a:pt x="1093" y="263"/>
                </a:lnTo>
                <a:lnTo>
                  <a:pt x="1093" y="236"/>
                </a:lnTo>
                <a:lnTo>
                  <a:pt x="1093" y="220"/>
                </a:lnTo>
                <a:lnTo>
                  <a:pt x="1094" y="263"/>
                </a:lnTo>
                <a:lnTo>
                  <a:pt x="1094" y="323"/>
                </a:lnTo>
                <a:lnTo>
                  <a:pt x="1094" y="318"/>
                </a:lnTo>
                <a:lnTo>
                  <a:pt x="1094" y="278"/>
                </a:lnTo>
                <a:lnTo>
                  <a:pt x="1095" y="256"/>
                </a:lnTo>
                <a:lnTo>
                  <a:pt x="1095" y="301"/>
                </a:lnTo>
                <a:lnTo>
                  <a:pt x="1096" y="302"/>
                </a:lnTo>
                <a:lnTo>
                  <a:pt x="1096" y="272"/>
                </a:lnTo>
                <a:lnTo>
                  <a:pt x="1096" y="302"/>
                </a:lnTo>
                <a:lnTo>
                  <a:pt x="1096" y="221"/>
                </a:lnTo>
                <a:lnTo>
                  <a:pt x="1097" y="207"/>
                </a:lnTo>
                <a:lnTo>
                  <a:pt x="1097" y="233"/>
                </a:lnTo>
                <a:lnTo>
                  <a:pt x="1097" y="228"/>
                </a:lnTo>
                <a:lnTo>
                  <a:pt x="1098" y="216"/>
                </a:lnTo>
                <a:lnTo>
                  <a:pt x="1098" y="233"/>
                </a:lnTo>
                <a:lnTo>
                  <a:pt x="1098" y="164"/>
                </a:lnTo>
                <a:lnTo>
                  <a:pt x="1098" y="139"/>
                </a:lnTo>
                <a:lnTo>
                  <a:pt x="1099" y="144"/>
                </a:lnTo>
                <a:lnTo>
                  <a:pt x="1099" y="129"/>
                </a:lnTo>
                <a:lnTo>
                  <a:pt x="1100" y="124"/>
                </a:lnTo>
                <a:lnTo>
                  <a:pt x="1100" y="134"/>
                </a:lnTo>
                <a:lnTo>
                  <a:pt x="1100" y="149"/>
                </a:lnTo>
                <a:lnTo>
                  <a:pt x="1100" y="147"/>
                </a:lnTo>
                <a:lnTo>
                  <a:pt x="1101" y="135"/>
                </a:lnTo>
                <a:lnTo>
                  <a:pt x="1101" y="237"/>
                </a:lnTo>
                <a:lnTo>
                  <a:pt x="1101" y="220"/>
                </a:lnTo>
                <a:lnTo>
                  <a:pt x="1101" y="227"/>
                </a:lnTo>
                <a:lnTo>
                  <a:pt x="1102" y="238"/>
                </a:lnTo>
                <a:lnTo>
                  <a:pt x="1102" y="222"/>
                </a:lnTo>
                <a:lnTo>
                  <a:pt x="1102" y="196"/>
                </a:lnTo>
                <a:lnTo>
                  <a:pt x="1103" y="239"/>
                </a:lnTo>
                <a:lnTo>
                  <a:pt x="1103" y="257"/>
                </a:lnTo>
                <a:lnTo>
                  <a:pt x="1103" y="221"/>
                </a:lnTo>
                <a:lnTo>
                  <a:pt x="1104" y="223"/>
                </a:lnTo>
                <a:lnTo>
                  <a:pt x="1104" y="234"/>
                </a:lnTo>
                <a:lnTo>
                  <a:pt x="1104" y="215"/>
                </a:lnTo>
                <a:lnTo>
                  <a:pt x="1105" y="200"/>
                </a:lnTo>
                <a:lnTo>
                  <a:pt x="1105" y="246"/>
                </a:lnTo>
                <a:lnTo>
                  <a:pt x="1105" y="240"/>
                </a:lnTo>
                <a:lnTo>
                  <a:pt x="1105" y="216"/>
                </a:lnTo>
                <a:lnTo>
                  <a:pt x="1106" y="220"/>
                </a:lnTo>
                <a:lnTo>
                  <a:pt x="1106" y="210"/>
                </a:lnTo>
                <a:lnTo>
                  <a:pt x="1107" y="191"/>
                </a:lnTo>
                <a:lnTo>
                  <a:pt x="1107" y="218"/>
                </a:lnTo>
                <a:lnTo>
                  <a:pt x="1107" y="239"/>
                </a:lnTo>
                <a:lnTo>
                  <a:pt x="1107" y="192"/>
                </a:lnTo>
                <a:lnTo>
                  <a:pt x="1108" y="172"/>
                </a:lnTo>
                <a:lnTo>
                  <a:pt x="1108" y="162"/>
                </a:lnTo>
                <a:lnTo>
                  <a:pt x="1108" y="180"/>
                </a:lnTo>
                <a:lnTo>
                  <a:pt x="1109" y="214"/>
                </a:lnTo>
                <a:lnTo>
                  <a:pt x="1109" y="218"/>
                </a:lnTo>
                <a:lnTo>
                  <a:pt x="1109" y="261"/>
                </a:lnTo>
                <a:lnTo>
                  <a:pt x="1109" y="317"/>
                </a:lnTo>
                <a:lnTo>
                  <a:pt x="1110" y="347"/>
                </a:lnTo>
                <a:lnTo>
                  <a:pt x="1110" y="277"/>
                </a:lnTo>
                <a:lnTo>
                  <a:pt x="1111" y="223"/>
                </a:lnTo>
                <a:lnTo>
                  <a:pt x="1111" y="207"/>
                </a:lnTo>
                <a:lnTo>
                  <a:pt x="1111" y="176"/>
                </a:lnTo>
                <a:lnTo>
                  <a:pt x="1111" y="187"/>
                </a:lnTo>
                <a:lnTo>
                  <a:pt x="1112" y="175"/>
                </a:lnTo>
                <a:lnTo>
                  <a:pt x="1112" y="167"/>
                </a:lnTo>
                <a:lnTo>
                  <a:pt x="1112" y="160"/>
                </a:lnTo>
                <a:lnTo>
                  <a:pt x="1113" y="139"/>
                </a:lnTo>
                <a:lnTo>
                  <a:pt x="1113" y="149"/>
                </a:lnTo>
                <a:lnTo>
                  <a:pt x="1113" y="129"/>
                </a:lnTo>
                <a:lnTo>
                  <a:pt x="1113" y="119"/>
                </a:lnTo>
                <a:lnTo>
                  <a:pt x="1114" y="101"/>
                </a:lnTo>
                <a:lnTo>
                  <a:pt x="1114" y="99"/>
                </a:lnTo>
                <a:lnTo>
                  <a:pt x="1115" y="105"/>
                </a:lnTo>
                <a:lnTo>
                  <a:pt x="1115" y="108"/>
                </a:lnTo>
                <a:lnTo>
                  <a:pt x="1115" y="100"/>
                </a:lnTo>
                <a:lnTo>
                  <a:pt x="1115" y="99"/>
                </a:lnTo>
                <a:lnTo>
                  <a:pt x="1116" y="108"/>
                </a:lnTo>
                <a:lnTo>
                  <a:pt x="1116" y="137"/>
                </a:lnTo>
                <a:lnTo>
                  <a:pt x="1116" y="141"/>
                </a:lnTo>
                <a:lnTo>
                  <a:pt x="1116" y="158"/>
                </a:lnTo>
                <a:lnTo>
                  <a:pt x="1117" y="205"/>
                </a:lnTo>
                <a:lnTo>
                  <a:pt x="1117" y="198"/>
                </a:lnTo>
                <a:lnTo>
                  <a:pt x="1118" y="145"/>
                </a:lnTo>
                <a:lnTo>
                  <a:pt x="1118" y="192"/>
                </a:lnTo>
                <a:lnTo>
                  <a:pt x="1118" y="265"/>
                </a:lnTo>
                <a:lnTo>
                  <a:pt x="1118" y="315"/>
                </a:lnTo>
                <a:lnTo>
                  <a:pt x="1119" y="320"/>
                </a:lnTo>
                <a:lnTo>
                  <a:pt x="1119" y="305"/>
                </a:lnTo>
                <a:lnTo>
                  <a:pt x="1119" y="305"/>
                </a:lnTo>
                <a:lnTo>
                  <a:pt x="1120" y="278"/>
                </a:lnTo>
                <a:lnTo>
                  <a:pt x="1120" y="271"/>
                </a:lnTo>
                <a:lnTo>
                  <a:pt x="1120" y="304"/>
                </a:lnTo>
                <a:lnTo>
                  <a:pt x="1120" y="297"/>
                </a:lnTo>
                <a:lnTo>
                  <a:pt x="1121" y="292"/>
                </a:lnTo>
                <a:lnTo>
                  <a:pt x="1121" y="273"/>
                </a:lnTo>
                <a:lnTo>
                  <a:pt x="1122" y="306"/>
                </a:lnTo>
                <a:lnTo>
                  <a:pt x="1122" y="296"/>
                </a:lnTo>
                <a:lnTo>
                  <a:pt x="1122" y="283"/>
                </a:lnTo>
                <a:lnTo>
                  <a:pt x="1122" y="288"/>
                </a:lnTo>
                <a:lnTo>
                  <a:pt x="1123" y="279"/>
                </a:lnTo>
                <a:lnTo>
                  <a:pt x="1123" y="268"/>
                </a:lnTo>
                <a:lnTo>
                  <a:pt x="1123" y="263"/>
                </a:lnTo>
                <a:lnTo>
                  <a:pt x="1124" y="253"/>
                </a:lnTo>
                <a:lnTo>
                  <a:pt x="1124" y="255"/>
                </a:lnTo>
                <a:lnTo>
                  <a:pt x="1124" y="255"/>
                </a:lnTo>
                <a:lnTo>
                  <a:pt x="1124" y="273"/>
                </a:lnTo>
                <a:lnTo>
                  <a:pt x="1125" y="259"/>
                </a:lnTo>
                <a:lnTo>
                  <a:pt x="1125" y="276"/>
                </a:lnTo>
                <a:lnTo>
                  <a:pt x="1126" y="280"/>
                </a:lnTo>
                <a:lnTo>
                  <a:pt x="1126" y="270"/>
                </a:lnTo>
                <a:lnTo>
                  <a:pt x="1126" y="277"/>
                </a:lnTo>
                <a:lnTo>
                  <a:pt x="1126" y="291"/>
                </a:lnTo>
                <a:lnTo>
                  <a:pt x="1127" y="293"/>
                </a:lnTo>
                <a:lnTo>
                  <a:pt x="1127" y="273"/>
                </a:lnTo>
                <a:lnTo>
                  <a:pt x="1127" y="290"/>
                </a:lnTo>
                <a:lnTo>
                  <a:pt x="1128" y="289"/>
                </a:lnTo>
                <a:lnTo>
                  <a:pt x="1128" y="296"/>
                </a:lnTo>
                <a:lnTo>
                  <a:pt x="1128" y="251"/>
                </a:lnTo>
                <a:lnTo>
                  <a:pt x="1129" y="249"/>
                </a:lnTo>
                <a:lnTo>
                  <a:pt x="1129" y="259"/>
                </a:lnTo>
                <a:lnTo>
                  <a:pt x="1129" y="244"/>
                </a:lnTo>
                <a:lnTo>
                  <a:pt x="1130" y="234"/>
                </a:lnTo>
                <a:lnTo>
                  <a:pt x="1130" y="226"/>
                </a:lnTo>
                <a:lnTo>
                  <a:pt x="1130" y="202"/>
                </a:lnTo>
                <a:lnTo>
                  <a:pt x="1130" y="221"/>
                </a:lnTo>
                <a:lnTo>
                  <a:pt x="1131" y="224"/>
                </a:lnTo>
                <a:lnTo>
                  <a:pt x="1131" y="220"/>
                </a:lnTo>
                <a:lnTo>
                  <a:pt x="1131" y="209"/>
                </a:lnTo>
                <a:lnTo>
                  <a:pt x="1131" y="221"/>
                </a:lnTo>
                <a:lnTo>
                  <a:pt x="1132" y="212"/>
                </a:lnTo>
                <a:lnTo>
                  <a:pt x="1132" y="206"/>
                </a:lnTo>
                <a:lnTo>
                  <a:pt x="1133" y="213"/>
                </a:lnTo>
                <a:lnTo>
                  <a:pt x="1133" y="222"/>
                </a:lnTo>
                <a:lnTo>
                  <a:pt x="1133" y="216"/>
                </a:lnTo>
                <a:lnTo>
                  <a:pt x="1133" y="208"/>
                </a:lnTo>
                <a:lnTo>
                  <a:pt x="1134" y="201"/>
                </a:lnTo>
                <a:lnTo>
                  <a:pt x="1134" y="203"/>
                </a:lnTo>
                <a:lnTo>
                  <a:pt x="1134" y="196"/>
                </a:lnTo>
                <a:lnTo>
                  <a:pt x="1135" y="204"/>
                </a:lnTo>
                <a:lnTo>
                  <a:pt x="1135" y="200"/>
                </a:lnTo>
                <a:lnTo>
                  <a:pt x="1135" y="197"/>
                </a:lnTo>
                <a:lnTo>
                  <a:pt x="1135" y="215"/>
                </a:lnTo>
                <a:lnTo>
                  <a:pt x="1136" y="217"/>
                </a:lnTo>
                <a:lnTo>
                  <a:pt x="1136" y="208"/>
                </a:lnTo>
                <a:lnTo>
                  <a:pt x="1137" y="220"/>
                </a:lnTo>
                <a:lnTo>
                  <a:pt x="1137" y="260"/>
                </a:lnTo>
                <a:lnTo>
                  <a:pt x="1137" y="255"/>
                </a:lnTo>
                <a:lnTo>
                  <a:pt x="1137" y="269"/>
                </a:lnTo>
                <a:lnTo>
                  <a:pt x="1138" y="259"/>
                </a:lnTo>
                <a:lnTo>
                  <a:pt x="1138" y="285"/>
                </a:lnTo>
                <a:lnTo>
                  <a:pt x="1138" y="275"/>
                </a:lnTo>
                <a:lnTo>
                  <a:pt x="1139" y="278"/>
                </a:lnTo>
                <a:lnTo>
                  <a:pt x="1139" y="263"/>
                </a:lnTo>
                <a:lnTo>
                  <a:pt x="1139" y="254"/>
                </a:lnTo>
                <a:lnTo>
                  <a:pt x="1140" y="277"/>
                </a:lnTo>
                <a:lnTo>
                  <a:pt x="1140" y="269"/>
                </a:lnTo>
                <a:lnTo>
                  <a:pt x="1140" y="237"/>
                </a:lnTo>
                <a:lnTo>
                  <a:pt x="1141" y="258"/>
                </a:lnTo>
                <a:lnTo>
                  <a:pt x="1141" y="254"/>
                </a:lnTo>
                <a:lnTo>
                  <a:pt x="1141" y="194"/>
                </a:lnTo>
                <a:lnTo>
                  <a:pt x="1141" y="141"/>
                </a:lnTo>
                <a:lnTo>
                  <a:pt x="1142" y="163"/>
                </a:lnTo>
                <a:lnTo>
                  <a:pt x="1142" y="167"/>
                </a:lnTo>
                <a:lnTo>
                  <a:pt x="1142" y="162"/>
                </a:lnTo>
                <a:lnTo>
                  <a:pt x="1142" y="170"/>
                </a:lnTo>
                <a:lnTo>
                  <a:pt x="1143" y="162"/>
                </a:lnTo>
                <a:lnTo>
                  <a:pt x="1143" y="176"/>
                </a:lnTo>
                <a:lnTo>
                  <a:pt x="1144" y="169"/>
                </a:lnTo>
                <a:lnTo>
                  <a:pt x="1144" y="115"/>
                </a:lnTo>
                <a:lnTo>
                  <a:pt x="1144" y="111"/>
                </a:lnTo>
                <a:lnTo>
                  <a:pt x="1144" y="145"/>
                </a:lnTo>
                <a:lnTo>
                  <a:pt x="1145" y="195"/>
                </a:lnTo>
                <a:lnTo>
                  <a:pt x="1145" y="193"/>
                </a:lnTo>
                <a:lnTo>
                  <a:pt x="1145" y="216"/>
                </a:lnTo>
                <a:lnTo>
                  <a:pt x="1146" y="186"/>
                </a:lnTo>
                <a:lnTo>
                  <a:pt x="1146" y="213"/>
                </a:lnTo>
                <a:lnTo>
                  <a:pt x="1146" y="188"/>
                </a:lnTo>
                <a:lnTo>
                  <a:pt x="1146" y="195"/>
                </a:lnTo>
                <a:lnTo>
                  <a:pt x="1147" y="167"/>
                </a:lnTo>
                <a:lnTo>
                  <a:pt x="1147" y="163"/>
                </a:lnTo>
                <a:lnTo>
                  <a:pt x="1148" y="186"/>
                </a:lnTo>
                <a:lnTo>
                  <a:pt x="1148" y="209"/>
                </a:lnTo>
                <a:lnTo>
                  <a:pt x="1148" y="198"/>
                </a:lnTo>
                <a:lnTo>
                  <a:pt x="1148" y="182"/>
                </a:lnTo>
                <a:lnTo>
                  <a:pt x="1149" y="179"/>
                </a:lnTo>
                <a:lnTo>
                  <a:pt x="1149" y="176"/>
                </a:lnTo>
                <a:lnTo>
                  <a:pt x="1149" y="187"/>
                </a:lnTo>
                <a:lnTo>
                  <a:pt x="1150" y="166"/>
                </a:lnTo>
                <a:lnTo>
                  <a:pt x="1150" y="142"/>
                </a:lnTo>
                <a:lnTo>
                  <a:pt x="1150" y="137"/>
                </a:lnTo>
                <a:lnTo>
                  <a:pt x="1151" y="125"/>
                </a:lnTo>
                <a:lnTo>
                  <a:pt x="1151" y="109"/>
                </a:lnTo>
                <a:lnTo>
                  <a:pt x="1151" y="115"/>
                </a:lnTo>
                <a:lnTo>
                  <a:pt x="1152" y="113"/>
                </a:lnTo>
                <a:lnTo>
                  <a:pt x="1152" y="175"/>
                </a:lnTo>
                <a:lnTo>
                  <a:pt x="1152" y="211"/>
                </a:lnTo>
                <a:lnTo>
                  <a:pt x="1152" y="256"/>
                </a:lnTo>
                <a:lnTo>
                  <a:pt x="1153" y="294"/>
                </a:lnTo>
                <a:lnTo>
                  <a:pt x="1153" y="315"/>
                </a:lnTo>
                <a:lnTo>
                  <a:pt x="1153" y="309"/>
                </a:lnTo>
                <a:lnTo>
                  <a:pt x="1154" y="287"/>
                </a:lnTo>
                <a:lnTo>
                  <a:pt x="1154" y="237"/>
                </a:lnTo>
                <a:lnTo>
                  <a:pt x="1154" y="200"/>
                </a:lnTo>
                <a:lnTo>
                  <a:pt x="1155" y="183"/>
                </a:lnTo>
                <a:lnTo>
                  <a:pt x="1155" y="171"/>
                </a:lnTo>
                <a:lnTo>
                  <a:pt x="1155" y="175"/>
                </a:lnTo>
                <a:lnTo>
                  <a:pt x="1156" y="206"/>
                </a:lnTo>
                <a:lnTo>
                  <a:pt x="1156" y="218"/>
                </a:lnTo>
                <a:lnTo>
                  <a:pt x="1156" y="193"/>
                </a:lnTo>
                <a:lnTo>
                  <a:pt x="1156" y="217"/>
                </a:lnTo>
                <a:lnTo>
                  <a:pt x="1157" y="238"/>
                </a:lnTo>
                <a:lnTo>
                  <a:pt x="1157" y="254"/>
                </a:lnTo>
                <a:lnTo>
                  <a:pt x="1158" y="230"/>
                </a:lnTo>
                <a:lnTo>
                  <a:pt x="1158" y="218"/>
                </a:lnTo>
                <a:lnTo>
                  <a:pt x="1158" y="153"/>
                </a:lnTo>
                <a:lnTo>
                  <a:pt x="1158" y="189"/>
                </a:lnTo>
                <a:lnTo>
                  <a:pt x="1159" y="172"/>
                </a:lnTo>
                <a:lnTo>
                  <a:pt x="1159" y="152"/>
                </a:lnTo>
                <a:lnTo>
                  <a:pt x="1159" y="205"/>
                </a:lnTo>
                <a:lnTo>
                  <a:pt x="1159" y="265"/>
                </a:lnTo>
                <a:lnTo>
                  <a:pt x="1160" y="233"/>
                </a:lnTo>
                <a:lnTo>
                  <a:pt x="1160" y="191"/>
                </a:lnTo>
                <a:lnTo>
                  <a:pt x="1160" y="201"/>
                </a:lnTo>
                <a:lnTo>
                  <a:pt x="1161" y="222"/>
                </a:lnTo>
                <a:lnTo>
                  <a:pt x="1161" y="219"/>
                </a:lnTo>
                <a:lnTo>
                  <a:pt x="1161" y="246"/>
                </a:lnTo>
                <a:lnTo>
                  <a:pt x="1162" y="257"/>
                </a:lnTo>
                <a:lnTo>
                  <a:pt x="1162" y="255"/>
                </a:lnTo>
                <a:lnTo>
                  <a:pt x="1162" y="235"/>
                </a:lnTo>
                <a:lnTo>
                  <a:pt x="1163" y="189"/>
                </a:lnTo>
                <a:lnTo>
                  <a:pt x="1163" y="174"/>
                </a:lnTo>
                <a:lnTo>
                  <a:pt x="1163" y="184"/>
                </a:lnTo>
                <a:lnTo>
                  <a:pt x="1163" y="173"/>
                </a:lnTo>
                <a:lnTo>
                  <a:pt x="1164" y="159"/>
                </a:lnTo>
                <a:lnTo>
                  <a:pt x="1164" y="148"/>
                </a:lnTo>
                <a:lnTo>
                  <a:pt x="1164" y="123"/>
                </a:lnTo>
                <a:lnTo>
                  <a:pt x="1165" y="132"/>
                </a:lnTo>
                <a:lnTo>
                  <a:pt x="1165" y="119"/>
                </a:lnTo>
                <a:lnTo>
                  <a:pt x="1165" y="128"/>
                </a:lnTo>
                <a:lnTo>
                  <a:pt x="1166" y="140"/>
                </a:lnTo>
                <a:lnTo>
                  <a:pt x="1166" y="131"/>
                </a:lnTo>
                <a:lnTo>
                  <a:pt x="1166" y="115"/>
                </a:lnTo>
                <a:lnTo>
                  <a:pt x="1167" y="135"/>
                </a:lnTo>
                <a:lnTo>
                  <a:pt x="1167" y="136"/>
                </a:lnTo>
                <a:lnTo>
                  <a:pt x="1167" y="125"/>
                </a:lnTo>
                <a:lnTo>
                  <a:pt x="1167" y="135"/>
                </a:lnTo>
                <a:lnTo>
                  <a:pt x="1168" y="188"/>
                </a:lnTo>
                <a:lnTo>
                  <a:pt x="1168" y="204"/>
                </a:lnTo>
                <a:lnTo>
                  <a:pt x="1169" y="224"/>
                </a:lnTo>
                <a:lnTo>
                  <a:pt x="1169" y="241"/>
                </a:lnTo>
                <a:lnTo>
                  <a:pt x="1169" y="257"/>
                </a:lnTo>
                <a:lnTo>
                  <a:pt x="1169" y="252"/>
                </a:lnTo>
                <a:lnTo>
                  <a:pt x="1170" y="237"/>
                </a:lnTo>
                <a:lnTo>
                  <a:pt x="1170" y="246"/>
                </a:lnTo>
                <a:lnTo>
                  <a:pt x="1170" y="255"/>
                </a:lnTo>
                <a:lnTo>
                  <a:pt x="1171" y="240"/>
                </a:lnTo>
                <a:lnTo>
                  <a:pt x="1171" y="234"/>
                </a:lnTo>
                <a:lnTo>
                  <a:pt x="1171" y="249"/>
                </a:lnTo>
                <a:lnTo>
                  <a:pt x="1171" y="236"/>
                </a:lnTo>
                <a:lnTo>
                  <a:pt x="1172" y="231"/>
                </a:lnTo>
                <a:lnTo>
                  <a:pt x="1172" y="223"/>
                </a:lnTo>
                <a:lnTo>
                  <a:pt x="1173" y="216"/>
                </a:lnTo>
                <a:lnTo>
                  <a:pt x="1173" y="234"/>
                </a:lnTo>
                <a:lnTo>
                  <a:pt x="1173" y="220"/>
                </a:lnTo>
                <a:lnTo>
                  <a:pt x="1173" y="190"/>
                </a:lnTo>
                <a:lnTo>
                  <a:pt x="1174" y="191"/>
                </a:lnTo>
                <a:lnTo>
                  <a:pt x="1174" y="158"/>
                </a:lnTo>
                <a:lnTo>
                  <a:pt x="1174" y="179"/>
                </a:lnTo>
                <a:lnTo>
                  <a:pt x="1174" y="158"/>
                </a:lnTo>
                <a:lnTo>
                  <a:pt x="1175" y="156"/>
                </a:lnTo>
                <a:lnTo>
                  <a:pt x="1175" y="154"/>
                </a:lnTo>
                <a:lnTo>
                  <a:pt x="1175" y="141"/>
                </a:lnTo>
                <a:lnTo>
                  <a:pt x="1176" y="115"/>
                </a:lnTo>
                <a:lnTo>
                  <a:pt x="1176" y="156"/>
                </a:lnTo>
                <a:lnTo>
                  <a:pt x="1176" y="194"/>
                </a:lnTo>
                <a:lnTo>
                  <a:pt x="1177" y="204"/>
                </a:lnTo>
                <a:lnTo>
                  <a:pt x="1177" y="191"/>
                </a:lnTo>
                <a:lnTo>
                  <a:pt x="1177" y="188"/>
                </a:lnTo>
                <a:lnTo>
                  <a:pt x="1178" y="133"/>
                </a:lnTo>
                <a:lnTo>
                  <a:pt x="1178" y="145"/>
                </a:lnTo>
                <a:lnTo>
                  <a:pt x="1178" y="157"/>
                </a:lnTo>
                <a:lnTo>
                  <a:pt x="1178" y="115"/>
                </a:lnTo>
                <a:lnTo>
                  <a:pt x="1179" y="139"/>
                </a:lnTo>
                <a:lnTo>
                  <a:pt x="1179" y="121"/>
                </a:lnTo>
                <a:lnTo>
                  <a:pt x="1180" y="179"/>
                </a:lnTo>
                <a:lnTo>
                  <a:pt x="1180" y="186"/>
                </a:lnTo>
                <a:lnTo>
                  <a:pt x="1180" y="213"/>
                </a:lnTo>
                <a:lnTo>
                  <a:pt x="1180" y="214"/>
                </a:lnTo>
                <a:lnTo>
                  <a:pt x="1181" y="231"/>
                </a:lnTo>
                <a:lnTo>
                  <a:pt x="1181" y="222"/>
                </a:lnTo>
                <a:lnTo>
                  <a:pt x="1181" y="153"/>
                </a:lnTo>
                <a:lnTo>
                  <a:pt x="1182" y="148"/>
                </a:lnTo>
                <a:lnTo>
                  <a:pt x="1182" y="131"/>
                </a:lnTo>
                <a:lnTo>
                  <a:pt x="1182" y="132"/>
                </a:lnTo>
                <a:lnTo>
                  <a:pt x="1182" y="119"/>
                </a:lnTo>
                <a:lnTo>
                  <a:pt x="1183" y="118"/>
                </a:lnTo>
                <a:lnTo>
                  <a:pt x="1183" y="115"/>
                </a:lnTo>
                <a:lnTo>
                  <a:pt x="1184" y="203"/>
                </a:lnTo>
                <a:lnTo>
                  <a:pt x="1184" y="221"/>
                </a:lnTo>
                <a:lnTo>
                  <a:pt x="1184" y="223"/>
                </a:lnTo>
                <a:lnTo>
                  <a:pt x="1184" y="248"/>
                </a:lnTo>
                <a:lnTo>
                  <a:pt x="1185" y="251"/>
                </a:lnTo>
                <a:lnTo>
                  <a:pt x="1185" y="258"/>
                </a:lnTo>
                <a:lnTo>
                  <a:pt x="1185" y="253"/>
                </a:lnTo>
                <a:lnTo>
                  <a:pt x="1185" y="257"/>
                </a:lnTo>
                <a:lnTo>
                  <a:pt x="1186" y="225"/>
                </a:lnTo>
                <a:lnTo>
                  <a:pt x="1186" y="191"/>
                </a:lnTo>
                <a:lnTo>
                  <a:pt x="1186" y="180"/>
                </a:lnTo>
                <a:lnTo>
                  <a:pt x="1187" y="170"/>
                </a:lnTo>
                <a:lnTo>
                  <a:pt x="1187" y="179"/>
                </a:lnTo>
                <a:lnTo>
                  <a:pt x="1188" y="182"/>
                </a:lnTo>
                <a:lnTo>
                  <a:pt x="1188" y="170"/>
                </a:lnTo>
                <a:lnTo>
                  <a:pt x="1188" y="193"/>
                </a:lnTo>
                <a:lnTo>
                  <a:pt x="1188" y="172"/>
                </a:lnTo>
                <a:lnTo>
                  <a:pt x="1189" y="166"/>
                </a:lnTo>
                <a:lnTo>
                  <a:pt x="1189" y="168"/>
                </a:lnTo>
                <a:lnTo>
                  <a:pt x="1189" y="212"/>
                </a:lnTo>
                <a:lnTo>
                  <a:pt x="1189" y="208"/>
                </a:lnTo>
                <a:lnTo>
                  <a:pt x="1190" y="202"/>
                </a:lnTo>
                <a:lnTo>
                  <a:pt x="1190" y="202"/>
                </a:lnTo>
                <a:lnTo>
                  <a:pt x="1191" y="204"/>
                </a:lnTo>
                <a:lnTo>
                  <a:pt x="1191" y="192"/>
                </a:lnTo>
                <a:lnTo>
                  <a:pt x="1191" y="178"/>
                </a:lnTo>
                <a:lnTo>
                  <a:pt x="1191" y="185"/>
                </a:lnTo>
                <a:lnTo>
                  <a:pt x="1192" y="193"/>
                </a:lnTo>
                <a:lnTo>
                  <a:pt x="1192" y="220"/>
                </a:lnTo>
                <a:lnTo>
                  <a:pt x="1192" y="226"/>
                </a:lnTo>
                <a:lnTo>
                  <a:pt x="1193" y="216"/>
                </a:lnTo>
                <a:lnTo>
                  <a:pt x="1193" y="207"/>
                </a:lnTo>
                <a:lnTo>
                  <a:pt x="1193" y="192"/>
                </a:lnTo>
                <a:lnTo>
                  <a:pt x="1193" y="150"/>
                </a:lnTo>
                <a:lnTo>
                  <a:pt x="1194" y="139"/>
                </a:lnTo>
                <a:lnTo>
                  <a:pt x="1194" y="162"/>
                </a:lnTo>
                <a:lnTo>
                  <a:pt x="1195" y="179"/>
                </a:lnTo>
                <a:lnTo>
                  <a:pt x="1195" y="213"/>
                </a:lnTo>
                <a:lnTo>
                  <a:pt x="1195" y="231"/>
                </a:lnTo>
                <a:lnTo>
                  <a:pt x="1195" y="225"/>
                </a:lnTo>
                <a:lnTo>
                  <a:pt x="1196" y="209"/>
                </a:lnTo>
                <a:lnTo>
                  <a:pt x="1196" y="205"/>
                </a:lnTo>
                <a:lnTo>
                  <a:pt x="1196" y="164"/>
                </a:lnTo>
                <a:lnTo>
                  <a:pt x="1197" y="126"/>
                </a:lnTo>
                <a:lnTo>
                  <a:pt x="1197" y="124"/>
                </a:lnTo>
                <a:lnTo>
                  <a:pt x="1197" y="112"/>
                </a:lnTo>
                <a:lnTo>
                  <a:pt x="1197" y="112"/>
                </a:lnTo>
                <a:lnTo>
                  <a:pt x="1198" y="119"/>
                </a:lnTo>
                <a:lnTo>
                  <a:pt x="1198" y="110"/>
                </a:lnTo>
                <a:lnTo>
                  <a:pt x="1199" y="107"/>
                </a:lnTo>
                <a:lnTo>
                  <a:pt x="1199" y="128"/>
                </a:lnTo>
                <a:lnTo>
                  <a:pt x="1199" y="202"/>
                </a:lnTo>
                <a:lnTo>
                  <a:pt x="1199" y="164"/>
                </a:lnTo>
                <a:lnTo>
                  <a:pt x="1200" y="198"/>
                </a:lnTo>
                <a:lnTo>
                  <a:pt x="1200" y="188"/>
                </a:lnTo>
                <a:lnTo>
                  <a:pt x="1200" y="206"/>
                </a:lnTo>
                <a:lnTo>
                  <a:pt x="1200" y="230"/>
                </a:lnTo>
                <a:lnTo>
                  <a:pt x="1201" y="251"/>
                </a:lnTo>
                <a:lnTo>
                  <a:pt x="1201" y="245"/>
                </a:lnTo>
                <a:lnTo>
                  <a:pt x="1202" y="262"/>
                </a:lnTo>
                <a:lnTo>
                  <a:pt x="1202" y="255"/>
                </a:lnTo>
                <a:lnTo>
                  <a:pt x="1202" y="257"/>
                </a:lnTo>
                <a:lnTo>
                  <a:pt x="1202" y="241"/>
                </a:lnTo>
                <a:lnTo>
                  <a:pt x="1203" y="251"/>
                </a:lnTo>
                <a:lnTo>
                  <a:pt x="1203" y="258"/>
                </a:lnTo>
                <a:lnTo>
                  <a:pt x="1203" y="262"/>
                </a:lnTo>
                <a:lnTo>
                  <a:pt x="1204" y="264"/>
                </a:lnTo>
                <a:lnTo>
                  <a:pt x="1204" y="264"/>
                </a:lnTo>
                <a:lnTo>
                  <a:pt x="1204" y="246"/>
                </a:lnTo>
                <a:lnTo>
                  <a:pt x="1204" y="246"/>
                </a:lnTo>
                <a:lnTo>
                  <a:pt x="1205" y="237"/>
                </a:lnTo>
                <a:lnTo>
                  <a:pt x="1205" y="215"/>
                </a:lnTo>
                <a:lnTo>
                  <a:pt x="1206" y="194"/>
                </a:lnTo>
                <a:lnTo>
                  <a:pt x="1206" y="194"/>
                </a:lnTo>
                <a:lnTo>
                  <a:pt x="1206" y="187"/>
                </a:lnTo>
                <a:lnTo>
                  <a:pt x="1206" y="188"/>
                </a:lnTo>
                <a:lnTo>
                  <a:pt x="1207" y="191"/>
                </a:lnTo>
                <a:lnTo>
                  <a:pt x="1207" y="200"/>
                </a:lnTo>
                <a:lnTo>
                  <a:pt x="1207" y="224"/>
                </a:lnTo>
                <a:lnTo>
                  <a:pt x="1208" y="210"/>
                </a:lnTo>
                <a:lnTo>
                  <a:pt x="1208" y="231"/>
                </a:lnTo>
                <a:lnTo>
                  <a:pt x="1208" y="234"/>
                </a:lnTo>
                <a:lnTo>
                  <a:pt x="1208" y="240"/>
                </a:lnTo>
                <a:lnTo>
                  <a:pt x="1209" y="229"/>
                </a:lnTo>
                <a:lnTo>
                  <a:pt x="1209" y="180"/>
                </a:lnTo>
                <a:lnTo>
                  <a:pt x="1210" y="156"/>
                </a:lnTo>
                <a:lnTo>
                  <a:pt x="1210" y="141"/>
                </a:lnTo>
                <a:lnTo>
                  <a:pt x="1210" y="153"/>
                </a:lnTo>
                <a:lnTo>
                  <a:pt x="1210" y="163"/>
                </a:lnTo>
                <a:lnTo>
                  <a:pt x="1211" y="198"/>
                </a:lnTo>
                <a:lnTo>
                  <a:pt x="1211" y="197"/>
                </a:lnTo>
                <a:lnTo>
                  <a:pt x="1211" y="160"/>
                </a:lnTo>
                <a:lnTo>
                  <a:pt x="1212" y="144"/>
                </a:lnTo>
                <a:lnTo>
                  <a:pt x="1212" y="108"/>
                </a:lnTo>
                <a:lnTo>
                  <a:pt x="1212" y="101"/>
                </a:lnTo>
                <a:lnTo>
                  <a:pt x="1213" y="113"/>
                </a:lnTo>
                <a:lnTo>
                  <a:pt x="1213" y="106"/>
                </a:lnTo>
                <a:lnTo>
                  <a:pt x="1213" y="120"/>
                </a:lnTo>
                <a:lnTo>
                  <a:pt x="1214" y="122"/>
                </a:lnTo>
                <a:lnTo>
                  <a:pt x="1214" y="129"/>
                </a:lnTo>
                <a:lnTo>
                  <a:pt x="1214" y="126"/>
                </a:lnTo>
                <a:lnTo>
                  <a:pt x="1214" y="133"/>
                </a:lnTo>
                <a:lnTo>
                  <a:pt x="1215" y="179"/>
                </a:lnTo>
                <a:lnTo>
                  <a:pt x="1215" y="149"/>
                </a:lnTo>
                <a:lnTo>
                  <a:pt x="1215" y="172"/>
                </a:lnTo>
                <a:lnTo>
                  <a:pt x="1215" y="185"/>
                </a:lnTo>
                <a:lnTo>
                  <a:pt x="1216" y="190"/>
                </a:lnTo>
                <a:lnTo>
                  <a:pt x="1216" y="163"/>
                </a:lnTo>
                <a:lnTo>
                  <a:pt x="1217" y="173"/>
                </a:lnTo>
                <a:lnTo>
                  <a:pt x="1217" y="151"/>
                </a:lnTo>
                <a:lnTo>
                  <a:pt x="1217" y="144"/>
                </a:lnTo>
                <a:lnTo>
                  <a:pt x="1217" y="146"/>
                </a:lnTo>
                <a:lnTo>
                  <a:pt x="1218" y="132"/>
                </a:lnTo>
                <a:lnTo>
                  <a:pt x="1218" y="153"/>
                </a:lnTo>
                <a:lnTo>
                  <a:pt x="1218" y="170"/>
                </a:lnTo>
                <a:lnTo>
                  <a:pt x="1219" y="175"/>
                </a:lnTo>
                <a:lnTo>
                  <a:pt x="1219" y="203"/>
                </a:lnTo>
                <a:lnTo>
                  <a:pt x="1219" y="226"/>
                </a:lnTo>
                <a:lnTo>
                  <a:pt x="1219" y="171"/>
                </a:lnTo>
                <a:lnTo>
                  <a:pt x="1220" y="153"/>
                </a:lnTo>
                <a:lnTo>
                  <a:pt x="1220" y="131"/>
                </a:lnTo>
                <a:lnTo>
                  <a:pt x="1221" y="120"/>
                </a:lnTo>
                <a:lnTo>
                  <a:pt x="1221" y="118"/>
                </a:lnTo>
                <a:lnTo>
                  <a:pt x="1221" y="130"/>
                </a:lnTo>
                <a:lnTo>
                  <a:pt x="1221" y="130"/>
                </a:lnTo>
                <a:lnTo>
                  <a:pt x="1222" y="120"/>
                </a:lnTo>
                <a:lnTo>
                  <a:pt x="1222" y="124"/>
                </a:lnTo>
                <a:lnTo>
                  <a:pt x="1222" y="128"/>
                </a:lnTo>
                <a:lnTo>
                  <a:pt x="1223" y="149"/>
                </a:lnTo>
                <a:lnTo>
                  <a:pt x="1223" y="180"/>
                </a:lnTo>
                <a:lnTo>
                  <a:pt x="1223" y="171"/>
                </a:lnTo>
                <a:lnTo>
                  <a:pt x="1224" y="204"/>
                </a:lnTo>
                <a:lnTo>
                  <a:pt x="1224" y="202"/>
                </a:lnTo>
                <a:lnTo>
                  <a:pt x="1224" y="198"/>
                </a:lnTo>
                <a:lnTo>
                  <a:pt x="1225" y="176"/>
                </a:lnTo>
                <a:lnTo>
                  <a:pt x="1225" y="150"/>
                </a:lnTo>
                <a:lnTo>
                  <a:pt x="1225" y="132"/>
                </a:lnTo>
                <a:lnTo>
                  <a:pt x="1225" y="146"/>
                </a:lnTo>
                <a:lnTo>
                  <a:pt x="1226" y="118"/>
                </a:lnTo>
                <a:lnTo>
                  <a:pt x="1226" y="134"/>
                </a:lnTo>
                <a:lnTo>
                  <a:pt x="1226" y="112"/>
                </a:lnTo>
                <a:lnTo>
                  <a:pt x="1227" y="146"/>
                </a:lnTo>
                <a:lnTo>
                  <a:pt x="1227" y="164"/>
                </a:lnTo>
                <a:lnTo>
                  <a:pt x="1227" y="143"/>
                </a:lnTo>
                <a:lnTo>
                  <a:pt x="1228" y="149"/>
                </a:lnTo>
                <a:lnTo>
                  <a:pt x="1228" y="112"/>
                </a:lnTo>
                <a:lnTo>
                  <a:pt x="1228" y="103"/>
                </a:lnTo>
                <a:lnTo>
                  <a:pt x="1229" y="105"/>
                </a:lnTo>
                <a:lnTo>
                  <a:pt x="1229" y="104"/>
                </a:lnTo>
                <a:lnTo>
                  <a:pt x="1229" y="107"/>
                </a:lnTo>
                <a:lnTo>
                  <a:pt x="1229" y="105"/>
                </a:lnTo>
                <a:lnTo>
                  <a:pt x="1230" y="143"/>
                </a:lnTo>
                <a:lnTo>
                  <a:pt x="1230" y="135"/>
                </a:lnTo>
                <a:lnTo>
                  <a:pt x="1231" y="164"/>
                </a:lnTo>
                <a:lnTo>
                  <a:pt x="1231" y="163"/>
                </a:lnTo>
                <a:lnTo>
                  <a:pt x="1231" y="160"/>
                </a:lnTo>
                <a:lnTo>
                  <a:pt x="1231" y="194"/>
                </a:lnTo>
                <a:lnTo>
                  <a:pt x="1232" y="200"/>
                </a:lnTo>
                <a:lnTo>
                  <a:pt x="1232" y="224"/>
                </a:lnTo>
                <a:lnTo>
                  <a:pt x="1232" y="211"/>
                </a:lnTo>
                <a:lnTo>
                  <a:pt x="1232" y="224"/>
                </a:lnTo>
                <a:lnTo>
                  <a:pt x="1233" y="224"/>
                </a:lnTo>
                <a:lnTo>
                  <a:pt x="1233" y="226"/>
                </a:lnTo>
                <a:lnTo>
                  <a:pt x="1233" y="236"/>
                </a:lnTo>
                <a:lnTo>
                  <a:pt x="1234" y="235"/>
                </a:lnTo>
                <a:lnTo>
                  <a:pt x="1234" y="281"/>
                </a:lnTo>
                <a:lnTo>
                  <a:pt x="1234" y="280"/>
                </a:lnTo>
                <a:lnTo>
                  <a:pt x="1235" y="291"/>
                </a:lnTo>
                <a:lnTo>
                  <a:pt x="1235" y="280"/>
                </a:lnTo>
                <a:lnTo>
                  <a:pt x="1235" y="257"/>
                </a:lnTo>
                <a:lnTo>
                  <a:pt x="1236" y="270"/>
                </a:lnTo>
                <a:lnTo>
                  <a:pt x="1236" y="257"/>
                </a:lnTo>
                <a:lnTo>
                  <a:pt x="1236" y="242"/>
                </a:lnTo>
                <a:lnTo>
                  <a:pt x="1236" y="242"/>
                </a:lnTo>
                <a:lnTo>
                  <a:pt x="1237" y="225"/>
                </a:lnTo>
                <a:lnTo>
                  <a:pt x="1237" y="208"/>
                </a:lnTo>
                <a:lnTo>
                  <a:pt x="1237" y="180"/>
                </a:lnTo>
                <a:lnTo>
                  <a:pt x="1238" y="184"/>
                </a:lnTo>
                <a:lnTo>
                  <a:pt x="1238" y="168"/>
                </a:lnTo>
                <a:lnTo>
                  <a:pt x="1238" y="148"/>
                </a:lnTo>
                <a:lnTo>
                  <a:pt x="1239" y="150"/>
                </a:lnTo>
                <a:lnTo>
                  <a:pt x="1239" y="146"/>
                </a:lnTo>
                <a:lnTo>
                  <a:pt x="1239" y="139"/>
                </a:lnTo>
                <a:lnTo>
                  <a:pt x="1240" y="160"/>
                </a:lnTo>
                <a:lnTo>
                  <a:pt x="1240" y="186"/>
                </a:lnTo>
                <a:lnTo>
                  <a:pt x="1240" y="168"/>
                </a:lnTo>
                <a:lnTo>
                  <a:pt x="1240" y="153"/>
                </a:lnTo>
                <a:lnTo>
                  <a:pt x="1241" y="135"/>
                </a:lnTo>
                <a:lnTo>
                  <a:pt x="1241" y="125"/>
                </a:lnTo>
                <a:lnTo>
                  <a:pt x="1242" y="118"/>
                </a:lnTo>
                <a:lnTo>
                  <a:pt x="1242" y="129"/>
                </a:lnTo>
                <a:lnTo>
                  <a:pt x="1242" y="129"/>
                </a:lnTo>
                <a:lnTo>
                  <a:pt x="1242" y="116"/>
                </a:lnTo>
                <a:lnTo>
                  <a:pt x="1243" y="104"/>
                </a:lnTo>
                <a:lnTo>
                  <a:pt x="1243" y="114"/>
                </a:lnTo>
                <a:lnTo>
                  <a:pt x="1243" y="112"/>
                </a:lnTo>
                <a:lnTo>
                  <a:pt x="1243" y="120"/>
                </a:lnTo>
                <a:lnTo>
                  <a:pt x="1244" y="139"/>
                </a:lnTo>
                <a:lnTo>
                  <a:pt x="1244" y="119"/>
                </a:lnTo>
                <a:lnTo>
                  <a:pt x="1244" y="110"/>
                </a:lnTo>
                <a:lnTo>
                  <a:pt x="1245" y="122"/>
                </a:lnTo>
                <a:lnTo>
                  <a:pt x="1245" y="144"/>
                </a:lnTo>
                <a:lnTo>
                  <a:pt x="1245" y="202"/>
                </a:lnTo>
                <a:lnTo>
                  <a:pt x="1246" y="261"/>
                </a:lnTo>
                <a:lnTo>
                  <a:pt x="1246" y="302"/>
                </a:lnTo>
                <a:lnTo>
                  <a:pt x="1246" y="301"/>
                </a:lnTo>
                <a:lnTo>
                  <a:pt x="1247" y="257"/>
                </a:lnTo>
                <a:lnTo>
                  <a:pt x="1247" y="274"/>
                </a:lnTo>
                <a:lnTo>
                  <a:pt x="1247" y="227"/>
                </a:lnTo>
                <a:lnTo>
                  <a:pt x="1247" y="261"/>
                </a:lnTo>
                <a:lnTo>
                  <a:pt x="1248" y="290"/>
                </a:lnTo>
                <a:lnTo>
                  <a:pt x="1248" y="281"/>
                </a:lnTo>
                <a:lnTo>
                  <a:pt x="1248" y="264"/>
                </a:lnTo>
                <a:lnTo>
                  <a:pt x="1249" y="294"/>
                </a:lnTo>
                <a:lnTo>
                  <a:pt x="1249" y="271"/>
                </a:lnTo>
                <a:lnTo>
                  <a:pt x="1249" y="251"/>
                </a:lnTo>
                <a:lnTo>
                  <a:pt x="1250" y="237"/>
                </a:lnTo>
                <a:lnTo>
                  <a:pt x="1250" y="208"/>
                </a:lnTo>
                <a:lnTo>
                  <a:pt x="1250" y="230"/>
                </a:lnTo>
                <a:lnTo>
                  <a:pt x="1251" y="224"/>
                </a:lnTo>
                <a:lnTo>
                  <a:pt x="1251" y="228"/>
                </a:lnTo>
                <a:lnTo>
                  <a:pt x="1251" y="202"/>
                </a:lnTo>
                <a:lnTo>
                  <a:pt x="1251" y="187"/>
                </a:lnTo>
                <a:lnTo>
                  <a:pt x="1252" y="207"/>
                </a:lnTo>
                <a:lnTo>
                  <a:pt x="1252" y="224"/>
                </a:lnTo>
                <a:lnTo>
                  <a:pt x="1253" y="229"/>
                </a:lnTo>
                <a:lnTo>
                  <a:pt x="1253" y="215"/>
                </a:lnTo>
                <a:lnTo>
                  <a:pt x="1253" y="224"/>
                </a:lnTo>
                <a:lnTo>
                  <a:pt x="1253" y="226"/>
                </a:lnTo>
                <a:lnTo>
                  <a:pt x="1254" y="230"/>
                </a:lnTo>
                <a:lnTo>
                  <a:pt x="1254" y="239"/>
                </a:lnTo>
                <a:lnTo>
                  <a:pt x="1254" y="235"/>
                </a:lnTo>
                <a:lnTo>
                  <a:pt x="1255" y="243"/>
                </a:lnTo>
                <a:lnTo>
                  <a:pt x="1255" y="266"/>
                </a:lnTo>
                <a:lnTo>
                  <a:pt x="1255" y="254"/>
                </a:lnTo>
                <a:lnTo>
                  <a:pt x="1255" y="282"/>
                </a:lnTo>
                <a:lnTo>
                  <a:pt x="1256" y="298"/>
                </a:lnTo>
                <a:lnTo>
                  <a:pt x="1256" y="273"/>
                </a:lnTo>
                <a:lnTo>
                  <a:pt x="1257" y="293"/>
                </a:lnTo>
                <a:lnTo>
                  <a:pt x="1257" y="312"/>
                </a:lnTo>
                <a:lnTo>
                  <a:pt x="1257" y="311"/>
                </a:lnTo>
                <a:lnTo>
                  <a:pt x="1257" y="305"/>
                </a:lnTo>
                <a:lnTo>
                  <a:pt x="1258" y="293"/>
                </a:lnTo>
                <a:lnTo>
                  <a:pt x="1258" y="304"/>
                </a:lnTo>
                <a:lnTo>
                  <a:pt x="1258" y="312"/>
                </a:lnTo>
                <a:lnTo>
                  <a:pt x="1258" y="314"/>
                </a:lnTo>
                <a:lnTo>
                  <a:pt x="1259" y="317"/>
                </a:lnTo>
                <a:lnTo>
                  <a:pt x="1259" y="322"/>
                </a:lnTo>
                <a:lnTo>
                  <a:pt x="1259" y="316"/>
                </a:lnTo>
                <a:lnTo>
                  <a:pt x="1260" y="292"/>
                </a:lnTo>
                <a:lnTo>
                  <a:pt x="1260" y="291"/>
                </a:lnTo>
                <a:lnTo>
                  <a:pt x="1260" y="265"/>
                </a:lnTo>
                <a:lnTo>
                  <a:pt x="1261" y="262"/>
                </a:lnTo>
                <a:lnTo>
                  <a:pt x="1261" y="248"/>
                </a:lnTo>
                <a:lnTo>
                  <a:pt x="1261" y="207"/>
                </a:lnTo>
                <a:lnTo>
                  <a:pt x="1262" y="206"/>
                </a:lnTo>
                <a:lnTo>
                  <a:pt x="1262" y="202"/>
                </a:lnTo>
                <a:lnTo>
                  <a:pt x="1262" y="190"/>
                </a:lnTo>
                <a:lnTo>
                  <a:pt x="1262" y="185"/>
                </a:lnTo>
                <a:lnTo>
                  <a:pt x="1263" y="204"/>
                </a:lnTo>
                <a:lnTo>
                  <a:pt x="1263" y="215"/>
                </a:lnTo>
                <a:lnTo>
                  <a:pt x="1264" y="257"/>
                </a:lnTo>
                <a:lnTo>
                  <a:pt x="1264" y="257"/>
                </a:lnTo>
                <a:lnTo>
                  <a:pt x="1264" y="273"/>
                </a:lnTo>
                <a:lnTo>
                  <a:pt x="1264" y="269"/>
                </a:lnTo>
                <a:lnTo>
                  <a:pt x="1265" y="257"/>
                </a:lnTo>
                <a:lnTo>
                  <a:pt x="1265" y="291"/>
                </a:lnTo>
                <a:lnTo>
                  <a:pt x="1265" y="302"/>
                </a:lnTo>
                <a:lnTo>
                  <a:pt x="1266" y="295"/>
                </a:lnTo>
                <a:lnTo>
                  <a:pt x="1266" y="287"/>
                </a:lnTo>
                <a:lnTo>
                  <a:pt x="1266" y="280"/>
                </a:lnTo>
                <a:lnTo>
                  <a:pt x="1266" y="274"/>
                </a:lnTo>
                <a:lnTo>
                  <a:pt x="1267" y="257"/>
                </a:lnTo>
                <a:lnTo>
                  <a:pt x="1267" y="249"/>
                </a:lnTo>
                <a:lnTo>
                  <a:pt x="1268" y="246"/>
                </a:lnTo>
                <a:lnTo>
                  <a:pt x="1268" y="229"/>
                </a:lnTo>
                <a:lnTo>
                  <a:pt x="1268" y="231"/>
                </a:lnTo>
                <a:lnTo>
                  <a:pt x="1268" y="217"/>
                </a:lnTo>
                <a:lnTo>
                  <a:pt x="1269" y="210"/>
                </a:lnTo>
                <a:lnTo>
                  <a:pt x="1269" y="194"/>
                </a:lnTo>
                <a:lnTo>
                  <a:pt x="1269" y="182"/>
                </a:lnTo>
                <a:lnTo>
                  <a:pt x="1270" y="176"/>
                </a:lnTo>
                <a:lnTo>
                  <a:pt x="1270" y="152"/>
                </a:lnTo>
                <a:lnTo>
                  <a:pt x="1270" y="151"/>
                </a:lnTo>
                <a:lnTo>
                  <a:pt x="1270" y="178"/>
                </a:lnTo>
                <a:lnTo>
                  <a:pt x="1271" y="200"/>
                </a:lnTo>
                <a:lnTo>
                  <a:pt x="1271" y="237"/>
                </a:lnTo>
                <a:lnTo>
                  <a:pt x="1272" y="237"/>
                </a:lnTo>
                <a:lnTo>
                  <a:pt x="1272" y="259"/>
                </a:lnTo>
                <a:lnTo>
                  <a:pt x="1272" y="248"/>
                </a:lnTo>
                <a:lnTo>
                  <a:pt x="1272" y="252"/>
                </a:lnTo>
                <a:lnTo>
                  <a:pt x="1273" y="250"/>
                </a:lnTo>
                <a:lnTo>
                  <a:pt x="1273" y="245"/>
                </a:lnTo>
                <a:lnTo>
                  <a:pt x="1273" y="252"/>
                </a:lnTo>
                <a:lnTo>
                  <a:pt x="1273" y="262"/>
                </a:lnTo>
                <a:lnTo>
                  <a:pt x="1274" y="194"/>
                </a:lnTo>
                <a:lnTo>
                  <a:pt x="1274" y="195"/>
                </a:lnTo>
                <a:lnTo>
                  <a:pt x="1275" y="228"/>
                </a:lnTo>
                <a:lnTo>
                  <a:pt x="1275" y="298"/>
                </a:lnTo>
                <a:lnTo>
                  <a:pt x="1275" y="293"/>
                </a:lnTo>
                <a:lnTo>
                  <a:pt x="1275" y="274"/>
                </a:lnTo>
                <a:lnTo>
                  <a:pt x="1276" y="239"/>
                </a:lnTo>
                <a:lnTo>
                  <a:pt x="1276" y="218"/>
                </a:lnTo>
                <a:lnTo>
                  <a:pt x="1276" y="215"/>
                </a:lnTo>
                <a:lnTo>
                  <a:pt x="1277" y="206"/>
                </a:lnTo>
                <a:lnTo>
                  <a:pt x="1277" y="177"/>
                </a:lnTo>
                <a:lnTo>
                  <a:pt x="1277" y="167"/>
                </a:lnTo>
                <a:lnTo>
                  <a:pt x="1277" y="205"/>
                </a:lnTo>
                <a:lnTo>
                  <a:pt x="1278" y="250"/>
                </a:lnTo>
                <a:lnTo>
                  <a:pt x="1278" y="205"/>
                </a:lnTo>
                <a:lnTo>
                  <a:pt x="1279" y="200"/>
                </a:lnTo>
                <a:lnTo>
                  <a:pt x="1279" y="199"/>
                </a:lnTo>
                <a:lnTo>
                  <a:pt x="1279" y="209"/>
                </a:lnTo>
                <a:lnTo>
                  <a:pt x="1279" y="220"/>
                </a:lnTo>
                <a:lnTo>
                  <a:pt x="1280" y="245"/>
                </a:lnTo>
                <a:lnTo>
                  <a:pt x="1280" y="262"/>
                </a:lnTo>
                <a:lnTo>
                  <a:pt x="1280" y="256"/>
                </a:lnTo>
                <a:lnTo>
                  <a:pt x="1281" y="260"/>
                </a:lnTo>
                <a:lnTo>
                  <a:pt x="1281" y="263"/>
                </a:lnTo>
                <a:lnTo>
                  <a:pt x="1281" y="264"/>
                </a:lnTo>
                <a:lnTo>
                  <a:pt x="1281" y="253"/>
                </a:lnTo>
                <a:lnTo>
                  <a:pt x="1282" y="243"/>
                </a:lnTo>
                <a:lnTo>
                  <a:pt x="1282" y="222"/>
                </a:lnTo>
                <a:lnTo>
                  <a:pt x="1283" y="224"/>
                </a:lnTo>
                <a:lnTo>
                  <a:pt x="1283" y="241"/>
                </a:lnTo>
                <a:lnTo>
                  <a:pt x="1283" y="264"/>
                </a:lnTo>
                <a:lnTo>
                  <a:pt x="1283" y="251"/>
                </a:lnTo>
                <a:lnTo>
                  <a:pt x="1284" y="231"/>
                </a:lnTo>
                <a:lnTo>
                  <a:pt x="1284" y="208"/>
                </a:lnTo>
                <a:lnTo>
                  <a:pt x="1284" y="194"/>
                </a:lnTo>
                <a:lnTo>
                  <a:pt x="1284" y="180"/>
                </a:lnTo>
                <a:lnTo>
                  <a:pt x="1285" y="157"/>
                </a:lnTo>
                <a:lnTo>
                  <a:pt x="1285" y="168"/>
                </a:lnTo>
                <a:lnTo>
                  <a:pt x="1286" y="169"/>
                </a:lnTo>
                <a:lnTo>
                  <a:pt x="1286" y="175"/>
                </a:lnTo>
                <a:lnTo>
                  <a:pt x="1286" y="184"/>
                </a:lnTo>
                <a:lnTo>
                  <a:pt x="1286" y="202"/>
                </a:lnTo>
                <a:lnTo>
                  <a:pt x="1287" y="207"/>
                </a:lnTo>
                <a:lnTo>
                  <a:pt x="1287" y="224"/>
                </a:lnTo>
                <a:lnTo>
                  <a:pt x="1287" y="225"/>
                </a:lnTo>
                <a:lnTo>
                  <a:pt x="1288" y="208"/>
                </a:lnTo>
                <a:lnTo>
                  <a:pt x="1288" y="180"/>
                </a:lnTo>
                <a:lnTo>
                  <a:pt x="1288" y="161"/>
                </a:lnTo>
                <a:lnTo>
                  <a:pt x="1288" y="142"/>
                </a:lnTo>
                <a:lnTo>
                  <a:pt x="1289" y="133"/>
                </a:lnTo>
                <a:lnTo>
                  <a:pt x="1289" y="124"/>
                </a:lnTo>
                <a:lnTo>
                  <a:pt x="1290" y="150"/>
                </a:lnTo>
                <a:lnTo>
                  <a:pt x="1290" y="166"/>
                </a:lnTo>
                <a:lnTo>
                  <a:pt x="1290" y="158"/>
                </a:lnTo>
                <a:lnTo>
                  <a:pt x="1290" y="141"/>
                </a:lnTo>
                <a:lnTo>
                  <a:pt x="1291" y="114"/>
                </a:lnTo>
                <a:lnTo>
                  <a:pt x="1291" y="104"/>
                </a:lnTo>
                <a:lnTo>
                  <a:pt x="1291" y="119"/>
                </a:lnTo>
                <a:lnTo>
                  <a:pt x="1292" y="117"/>
                </a:lnTo>
                <a:lnTo>
                  <a:pt x="1292" y="132"/>
                </a:lnTo>
                <a:lnTo>
                  <a:pt x="1292" y="140"/>
                </a:lnTo>
                <a:lnTo>
                  <a:pt x="1292" y="152"/>
                </a:lnTo>
                <a:lnTo>
                  <a:pt x="1293" y="191"/>
                </a:lnTo>
                <a:lnTo>
                  <a:pt x="1293" y="183"/>
                </a:lnTo>
                <a:lnTo>
                  <a:pt x="1294" y="210"/>
                </a:lnTo>
                <a:lnTo>
                  <a:pt x="1294" y="214"/>
                </a:lnTo>
                <a:lnTo>
                  <a:pt x="1294" y="221"/>
                </a:lnTo>
                <a:lnTo>
                  <a:pt x="1294" y="227"/>
                </a:lnTo>
                <a:lnTo>
                  <a:pt x="1295" y="254"/>
                </a:lnTo>
                <a:lnTo>
                  <a:pt x="1295" y="263"/>
                </a:lnTo>
                <a:lnTo>
                  <a:pt x="1295" y="290"/>
                </a:lnTo>
                <a:lnTo>
                  <a:pt x="1296" y="280"/>
                </a:lnTo>
                <a:lnTo>
                  <a:pt x="1296" y="277"/>
                </a:lnTo>
                <a:lnTo>
                  <a:pt x="1296" y="278"/>
                </a:lnTo>
                <a:lnTo>
                  <a:pt x="1297" y="262"/>
                </a:lnTo>
                <a:lnTo>
                  <a:pt x="1297" y="277"/>
                </a:lnTo>
                <a:lnTo>
                  <a:pt x="1297" y="277"/>
                </a:lnTo>
                <a:lnTo>
                  <a:pt x="1298" y="267"/>
                </a:lnTo>
                <a:lnTo>
                  <a:pt x="1298" y="251"/>
                </a:lnTo>
                <a:lnTo>
                  <a:pt x="1298" y="247"/>
                </a:lnTo>
                <a:lnTo>
                  <a:pt x="1298" y="237"/>
                </a:lnTo>
                <a:lnTo>
                  <a:pt x="1299" y="237"/>
                </a:lnTo>
                <a:lnTo>
                  <a:pt x="1299" y="228"/>
                </a:lnTo>
                <a:lnTo>
                  <a:pt x="1299" y="218"/>
                </a:lnTo>
                <a:lnTo>
                  <a:pt x="1299" y="229"/>
                </a:lnTo>
                <a:lnTo>
                  <a:pt x="1300" y="234"/>
                </a:lnTo>
                <a:lnTo>
                  <a:pt x="1300" y="233"/>
                </a:lnTo>
                <a:lnTo>
                  <a:pt x="1301" y="193"/>
                </a:lnTo>
                <a:lnTo>
                  <a:pt x="1301" y="200"/>
                </a:lnTo>
                <a:lnTo>
                  <a:pt x="1301" y="182"/>
                </a:lnTo>
                <a:lnTo>
                  <a:pt x="1301" y="168"/>
                </a:lnTo>
                <a:lnTo>
                  <a:pt x="1302" y="194"/>
                </a:lnTo>
                <a:lnTo>
                  <a:pt x="1302" y="175"/>
                </a:lnTo>
                <a:lnTo>
                  <a:pt x="1302" y="205"/>
                </a:lnTo>
                <a:lnTo>
                  <a:pt x="1303" y="238"/>
                </a:lnTo>
                <a:lnTo>
                  <a:pt x="1303" y="233"/>
                </a:lnTo>
                <a:lnTo>
                  <a:pt x="1303" y="239"/>
                </a:lnTo>
                <a:lnTo>
                  <a:pt x="1304" y="233"/>
                </a:lnTo>
                <a:lnTo>
                  <a:pt x="1304" y="191"/>
                </a:lnTo>
                <a:lnTo>
                  <a:pt x="1304" y="179"/>
                </a:lnTo>
                <a:lnTo>
                  <a:pt x="1305" y="148"/>
                </a:lnTo>
                <a:lnTo>
                  <a:pt x="1305" y="148"/>
                </a:lnTo>
                <a:lnTo>
                  <a:pt x="1305" y="128"/>
                </a:lnTo>
                <a:lnTo>
                  <a:pt x="1305" y="167"/>
                </a:lnTo>
                <a:lnTo>
                  <a:pt x="1306" y="194"/>
                </a:lnTo>
                <a:lnTo>
                  <a:pt x="1306" y="214"/>
                </a:lnTo>
                <a:lnTo>
                  <a:pt x="1306" y="228"/>
                </a:lnTo>
                <a:lnTo>
                  <a:pt x="1307" y="233"/>
                </a:lnTo>
                <a:lnTo>
                  <a:pt x="1307" y="258"/>
                </a:lnTo>
                <a:lnTo>
                  <a:pt x="1307" y="234"/>
                </a:lnTo>
                <a:lnTo>
                  <a:pt x="1308" y="251"/>
                </a:lnTo>
                <a:lnTo>
                  <a:pt x="1308" y="250"/>
                </a:lnTo>
                <a:lnTo>
                  <a:pt x="1308" y="232"/>
                </a:lnTo>
                <a:lnTo>
                  <a:pt x="1309" y="224"/>
                </a:lnTo>
                <a:lnTo>
                  <a:pt x="1309" y="196"/>
                </a:lnTo>
                <a:lnTo>
                  <a:pt x="1309" y="178"/>
                </a:lnTo>
                <a:lnTo>
                  <a:pt x="1309" y="140"/>
                </a:lnTo>
                <a:lnTo>
                  <a:pt x="1310" y="146"/>
                </a:lnTo>
                <a:lnTo>
                  <a:pt x="1310" y="175"/>
                </a:lnTo>
                <a:lnTo>
                  <a:pt x="1310" y="180"/>
                </a:lnTo>
                <a:lnTo>
                  <a:pt x="1311" y="197"/>
                </a:lnTo>
                <a:lnTo>
                  <a:pt x="1311" y="231"/>
                </a:lnTo>
                <a:lnTo>
                  <a:pt x="1311" y="252"/>
                </a:lnTo>
                <a:lnTo>
                  <a:pt x="1312" y="272"/>
                </a:lnTo>
                <a:lnTo>
                  <a:pt x="1312" y="261"/>
                </a:lnTo>
                <a:lnTo>
                  <a:pt x="1312" y="276"/>
                </a:lnTo>
                <a:lnTo>
                  <a:pt x="1313" y="276"/>
                </a:lnTo>
                <a:lnTo>
                  <a:pt x="1313" y="257"/>
                </a:lnTo>
                <a:lnTo>
                  <a:pt x="1313" y="234"/>
                </a:lnTo>
                <a:lnTo>
                  <a:pt x="1313" y="213"/>
                </a:lnTo>
                <a:lnTo>
                  <a:pt x="1314" y="244"/>
                </a:lnTo>
                <a:lnTo>
                  <a:pt x="1314" y="257"/>
                </a:lnTo>
                <a:lnTo>
                  <a:pt x="1315" y="231"/>
                </a:lnTo>
                <a:lnTo>
                  <a:pt x="1315" y="229"/>
                </a:lnTo>
                <a:lnTo>
                  <a:pt x="1315" y="222"/>
                </a:lnTo>
                <a:lnTo>
                  <a:pt x="1315" y="234"/>
                </a:lnTo>
                <a:lnTo>
                  <a:pt x="1316" y="229"/>
                </a:lnTo>
                <a:lnTo>
                  <a:pt x="1316" y="200"/>
                </a:lnTo>
                <a:lnTo>
                  <a:pt x="1316" y="186"/>
                </a:lnTo>
                <a:lnTo>
                  <a:pt x="1316" y="187"/>
                </a:lnTo>
                <a:lnTo>
                  <a:pt x="1317" y="174"/>
                </a:lnTo>
                <a:lnTo>
                  <a:pt x="1317" y="164"/>
                </a:lnTo>
                <a:lnTo>
                  <a:pt x="1317" y="179"/>
                </a:lnTo>
                <a:lnTo>
                  <a:pt x="1318" y="152"/>
                </a:lnTo>
                <a:lnTo>
                  <a:pt x="1318" y="174"/>
                </a:lnTo>
                <a:lnTo>
                  <a:pt x="1318" y="218"/>
                </a:lnTo>
                <a:lnTo>
                  <a:pt x="1319" y="271"/>
                </a:lnTo>
                <a:lnTo>
                  <a:pt x="1319" y="271"/>
                </a:lnTo>
                <a:lnTo>
                  <a:pt x="1319" y="265"/>
                </a:lnTo>
                <a:lnTo>
                  <a:pt x="1320" y="260"/>
                </a:lnTo>
                <a:lnTo>
                  <a:pt x="1320" y="281"/>
                </a:lnTo>
                <a:lnTo>
                  <a:pt x="1320" y="279"/>
                </a:lnTo>
                <a:lnTo>
                  <a:pt x="1320" y="258"/>
                </a:lnTo>
                <a:lnTo>
                  <a:pt x="1321" y="255"/>
                </a:lnTo>
                <a:lnTo>
                  <a:pt x="1321" y="229"/>
                </a:lnTo>
                <a:lnTo>
                  <a:pt x="1321" y="178"/>
                </a:lnTo>
                <a:lnTo>
                  <a:pt x="1322" y="178"/>
                </a:lnTo>
                <a:lnTo>
                  <a:pt x="1322" y="186"/>
                </a:lnTo>
                <a:lnTo>
                  <a:pt x="1322" y="169"/>
                </a:lnTo>
                <a:lnTo>
                  <a:pt x="1323" y="171"/>
                </a:lnTo>
                <a:lnTo>
                  <a:pt x="1323" y="188"/>
                </a:lnTo>
                <a:lnTo>
                  <a:pt x="1323" y="165"/>
                </a:lnTo>
                <a:lnTo>
                  <a:pt x="1324" y="170"/>
                </a:lnTo>
                <a:lnTo>
                  <a:pt x="1324" y="173"/>
                </a:lnTo>
                <a:lnTo>
                  <a:pt x="1324" y="159"/>
                </a:lnTo>
                <a:lnTo>
                  <a:pt x="1324" y="191"/>
                </a:lnTo>
                <a:lnTo>
                  <a:pt x="1325" y="163"/>
                </a:lnTo>
                <a:lnTo>
                  <a:pt x="1325" y="162"/>
                </a:lnTo>
                <a:lnTo>
                  <a:pt x="1326" y="197"/>
                </a:lnTo>
                <a:lnTo>
                  <a:pt x="1326" y="208"/>
                </a:lnTo>
                <a:lnTo>
                  <a:pt x="1326" y="240"/>
                </a:lnTo>
                <a:lnTo>
                  <a:pt x="1326" y="257"/>
                </a:lnTo>
                <a:lnTo>
                  <a:pt x="1327" y="252"/>
                </a:lnTo>
                <a:lnTo>
                  <a:pt x="1327" y="264"/>
                </a:lnTo>
                <a:lnTo>
                  <a:pt x="1327" y="245"/>
                </a:lnTo>
                <a:lnTo>
                  <a:pt x="1327" y="269"/>
                </a:lnTo>
                <a:lnTo>
                  <a:pt x="1328" y="269"/>
                </a:lnTo>
                <a:lnTo>
                  <a:pt x="1328" y="272"/>
                </a:lnTo>
                <a:lnTo>
                  <a:pt x="1328" y="293"/>
                </a:lnTo>
                <a:lnTo>
                  <a:pt x="1329" y="280"/>
                </a:lnTo>
                <a:lnTo>
                  <a:pt x="1329" y="288"/>
                </a:lnTo>
                <a:lnTo>
                  <a:pt x="1330" y="322"/>
                </a:lnTo>
                <a:lnTo>
                  <a:pt x="1330" y="309"/>
                </a:lnTo>
                <a:lnTo>
                  <a:pt x="1330" y="311"/>
                </a:lnTo>
                <a:lnTo>
                  <a:pt x="1330" y="274"/>
                </a:lnTo>
                <a:lnTo>
                  <a:pt x="1331" y="320"/>
                </a:lnTo>
                <a:lnTo>
                  <a:pt x="1331" y="278"/>
                </a:lnTo>
                <a:lnTo>
                  <a:pt x="1331" y="289"/>
                </a:lnTo>
                <a:lnTo>
                  <a:pt x="1331" y="247"/>
                </a:lnTo>
                <a:lnTo>
                  <a:pt x="1332" y="273"/>
                </a:lnTo>
                <a:lnTo>
                  <a:pt x="1332" y="216"/>
                </a:lnTo>
                <a:lnTo>
                  <a:pt x="1332" y="230"/>
                </a:lnTo>
                <a:lnTo>
                  <a:pt x="1333" y="248"/>
                </a:lnTo>
                <a:lnTo>
                  <a:pt x="1333" y="243"/>
                </a:lnTo>
                <a:lnTo>
                  <a:pt x="1333" y="252"/>
                </a:lnTo>
                <a:lnTo>
                  <a:pt x="1334" y="273"/>
                </a:lnTo>
                <a:lnTo>
                  <a:pt x="1334" y="229"/>
                </a:lnTo>
                <a:lnTo>
                  <a:pt x="1334" y="208"/>
                </a:lnTo>
                <a:lnTo>
                  <a:pt x="1335" y="221"/>
                </a:lnTo>
                <a:lnTo>
                  <a:pt x="1335" y="221"/>
                </a:lnTo>
                <a:lnTo>
                  <a:pt x="1335" y="242"/>
                </a:lnTo>
                <a:lnTo>
                  <a:pt x="1335" y="249"/>
                </a:lnTo>
                <a:lnTo>
                  <a:pt x="1336" y="204"/>
                </a:lnTo>
                <a:lnTo>
                  <a:pt x="1336" y="197"/>
                </a:lnTo>
                <a:lnTo>
                  <a:pt x="1337" y="155"/>
                </a:lnTo>
                <a:lnTo>
                  <a:pt x="1337" y="192"/>
                </a:lnTo>
                <a:lnTo>
                  <a:pt x="1337" y="189"/>
                </a:lnTo>
                <a:lnTo>
                  <a:pt x="1337" y="200"/>
                </a:lnTo>
                <a:lnTo>
                  <a:pt x="1338" y="202"/>
                </a:lnTo>
                <a:lnTo>
                  <a:pt x="1338" y="179"/>
                </a:lnTo>
                <a:lnTo>
                  <a:pt x="1338" y="165"/>
                </a:lnTo>
                <a:lnTo>
                  <a:pt x="1339" y="176"/>
                </a:lnTo>
                <a:lnTo>
                  <a:pt x="1339" y="167"/>
                </a:lnTo>
                <a:lnTo>
                  <a:pt x="1339" y="146"/>
                </a:lnTo>
                <a:lnTo>
                  <a:pt x="1339" y="133"/>
                </a:lnTo>
                <a:lnTo>
                  <a:pt x="1340" y="121"/>
                </a:lnTo>
                <a:lnTo>
                  <a:pt x="1340" y="149"/>
                </a:lnTo>
                <a:lnTo>
                  <a:pt x="1341" y="135"/>
                </a:lnTo>
                <a:lnTo>
                  <a:pt x="1341" y="145"/>
                </a:lnTo>
                <a:lnTo>
                  <a:pt x="1341" y="142"/>
                </a:lnTo>
                <a:lnTo>
                  <a:pt x="1341" y="205"/>
                </a:lnTo>
                <a:lnTo>
                  <a:pt x="1342" y="218"/>
                </a:lnTo>
                <a:lnTo>
                  <a:pt x="1342" y="258"/>
                </a:lnTo>
                <a:lnTo>
                  <a:pt x="1342" y="291"/>
                </a:lnTo>
                <a:lnTo>
                  <a:pt x="1342" y="313"/>
                </a:lnTo>
                <a:lnTo>
                  <a:pt x="1343" y="296"/>
                </a:lnTo>
                <a:lnTo>
                  <a:pt x="1343" y="294"/>
                </a:lnTo>
                <a:lnTo>
                  <a:pt x="1343" y="243"/>
                </a:lnTo>
                <a:lnTo>
                  <a:pt x="1344" y="285"/>
                </a:lnTo>
                <a:lnTo>
                  <a:pt x="1344" y="291"/>
                </a:lnTo>
                <a:lnTo>
                  <a:pt x="1344" y="314"/>
                </a:lnTo>
                <a:lnTo>
                  <a:pt x="1345" y="303"/>
                </a:lnTo>
                <a:lnTo>
                  <a:pt x="1345" y="280"/>
                </a:lnTo>
                <a:lnTo>
                  <a:pt x="1345" y="231"/>
                </a:lnTo>
                <a:lnTo>
                  <a:pt x="1346" y="231"/>
                </a:lnTo>
                <a:lnTo>
                  <a:pt x="1346" y="208"/>
                </a:lnTo>
                <a:lnTo>
                  <a:pt x="1346" y="216"/>
                </a:lnTo>
                <a:lnTo>
                  <a:pt x="1346" y="206"/>
                </a:lnTo>
                <a:lnTo>
                  <a:pt x="1347" y="226"/>
                </a:lnTo>
                <a:lnTo>
                  <a:pt x="1347" y="216"/>
                </a:lnTo>
                <a:lnTo>
                  <a:pt x="1348" y="220"/>
                </a:lnTo>
                <a:lnTo>
                  <a:pt x="1348" y="198"/>
                </a:lnTo>
                <a:lnTo>
                  <a:pt x="1348" y="208"/>
                </a:lnTo>
                <a:lnTo>
                  <a:pt x="1348" y="190"/>
                </a:lnTo>
                <a:lnTo>
                  <a:pt x="1349" y="233"/>
                </a:lnTo>
                <a:lnTo>
                  <a:pt x="1349" y="229"/>
                </a:lnTo>
                <a:lnTo>
                  <a:pt x="1349" y="220"/>
                </a:lnTo>
                <a:lnTo>
                  <a:pt x="1350" y="189"/>
                </a:lnTo>
                <a:lnTo>
                  <a:pt x="1350" y="144"/>
                </a:lnTo>
                <a:lnTo>
                  <a:pt x="1350" y="187"/>
                </a:lnTo>
                <a:lnTo>
                  <a:pt x="1350" y="181"/>
                </a:lnTo>
                <a:lnTo>
                  <a:pt x="1351" y="181"/>
                </a:lnTo>
                <a:lnTo>
                  <a:pt x="1351" y="170"/>
                </a:lnTo>
                <a:lnTo>
                  <a:pt x="1352" y="153"/>
                </a:lnTo>
                <a:lnTo>
                  <a:pt x="1352" y="167"/>
                </a:lnTo>
                <a:lnTo>
                  <a:pt x="1352" y="215"/>
                </a:lnTo>
                <a:lnTo>
                  <a:pt x="1352" y="218"/>
                </a:lnTo>
                <a:lnTo>
                  <a:pt x="1353" y="183"/>
                </a:lnTo>
                <a:lnTo>
                  <a:pt x="1353" y="181"/>
                </a:lnTo>
                <a:lnTo>
                  <a:pt x="1353" y="185"/>
                </a:lnTo>
                <a:lnTo>
                  <a:pt x="1354" y="161"/>
                </a:lnTo>
                <a:lnTo>
                  <a:pt x="1354" y="154"/>
                </a:lnTo>
                <a:lnTo>
                  <a:pt x="1354" y="164"/>
                </a:lnTo>
                <a:lnTo>
                  <a:pt x="1354" y="142"/>
                </a:lnTo>
                <a:lnTo>
                  <a:pt x="1355" y="102"/>
                </a:lnTo>
                <a:lnTo>
                  <a:pt x="1355" y="106"/>
                </a:lnTo>
                <a:lnTo>
                  <a:pt x="1356" y="103"/>
                </a:lnTo>
                <a:lnTo>
                  <a:pt x="1356" y="105"/>
                </a:lnTo>
                <a:lnTo>
                  <a:pt x="1356" y="95"/>
                </a:lnTo>
                <a:lnTo>
                  <a:pt x="1356" y="94"/>
                </a:lnTo>
                <a:lnTo>
                  <a:pt x="1357" y="102"/>
                </a:lnTo>
                <a:lnTo>
                  <a:pt x="1357" y="160"/>
                </a:lnTo>
                <a:lnTo>
                  <a:pt x="1357" y="216"/>
                </a:lnTo>
                <a:lnTo>
                  <a:pt x="1357" y="220"/>
                </a:lnTo>
                <a:lnTo>
                  <a:pt x="1358" y="242"/>
                </a:lnTo>
                <a:lnTo>
                  <a:pt x="1358" y="237"/>
                </a:lnTo>
                <a:lnTo>
                  <a:pt x="1359" y="247"/>
                </a:lnTo>
                <a:lnTo>
                  <a:pt x="1359" y="235"/>
                </a:lnTo>
                <a:lnTo>
                  <a:pt x="1359" y="242"/>
                </a:lnTo>
                <a:lnTo>
                  <a:pt x="1359" y="227"/>
                </a:lnTo>
                <a:lnTo>
                  <a:pt x="1360" y="231"/>
                </a:lnTo>
                <a:lnTo>
                  <a:pt x="1360" y="222"/>
                </a:lnTo>
                <a:lnTo>
                  <a:pt x="1360" y="218"/>
                </a:lnTo>
                <a:lnTo>
                  <a:pt x="1361" y="213"/>
                </a:lnTo>
                <a:lnTo>
                  <a:pt x="1361" y="213"/>
                </a:lnTo>
                <a:lnTo>
                  <a:pt x="1361" y="220"/>
                </a:lnTo>
                <a:lnTo>
                  <a:pt x="1361" y="224"/>
                </a:lnTo>
                <a:lnTo>
                  <a:pt x="1362" y="208"/>
                </a:lnTo>
                <a:lnTo>
                  <a:pt x="1362" y="209"/>
                </a:lnTo>
                <a:lnTo>
                  <a:pt x="1363" y="180"/>
                </a:lnTo>
                <a:lnTo>
                  <a:pt x="1363" y="218"/>
                </a:lnTo>
                <a:lnTo>
                  <a:pt x="1363" y="206"/>
                </a:lnTo>
                <a:lnTo>
                  <a:pt x="1363" y="218"/>
                </a:lnTo>
                <a:lnTo>
                  <a:pt x="1364" y="175"/>
                </a:lnTo>
                <a:lnTo>
                  <a:pt x="1364" y="188"/>
                </a:lnTo>
                <a:lnTo>
                  <a:pt x="1364" y="176"/>
                </a:lnTo>
                <a:lnTo>
                  <a:pt x="1365" y="179"/>
                </a:lnTo>
                <a:lnTo>
                  <a:pt x="1365" y="164"/>
                </a:lnTo>
                <a:lnTo>
                  <a:pt x="1365" y="198"/>
                </a:lnTo>
                <a:lnTo>
                  <a:pt x="1365" y="211"/>
                </a:lnTo>
                <a:lnTo>
                  <a:pt x="1366" y="184"/>
                </a:lnTo>
                <a:lnTo>
                  <a:pt x="1366" y="230"/>
                </a:lnTo>
                <a:lnTo>
                  <a:pt x="1367" y="224"/>
                </a:lnTo>
                <a:lnTo>
                  <a:pt x="1367" y="206"/>
                </a:lnTo>
                <a:lnTo>
                  <a:pt x="1367" y="199"/>
                </a:lnTo>
                <a:lnTo>
                  <a:pt x="1367" y="207"/>
                </a:lnTo>
                <a:lnTo>
                  <a:pt x="1368" y="220"/>
                </a:lnTo>
                <a:lnTo>
                  <a:pt x="1368" y="213"/>
                </a:lnTo>
                <a:lnTo>
                  <a:pt x="1368" y="198"/>
                </a:lnTo>
                <a:lnTo>
                  <a:pt x="1368" y="134"/>
                </a:lnTo>
                <a:lnTo>
                  <a:pt x="1369" y="116"/>
                </a:lnTo>
                <a:lnTo>
                  <a:pt x="1369" y="129"/>
                </a:lnTo>
                <a:lnTo>
                  <a:pt x="1370" y="141"/>
                </a:lnTo>
                <a:lnTo>
                  <a:pt x="1370" y="140"/>
                </a:lnTo>
                <a:lnTo>
                  <a:pt x="1370" y="142"/>
                </a:lnTo>
                <a:lnTo>
                  <a:pt x="1371" y="127"/>
                </a:lnTo>
                <a:lnTo>
                  <a:pt x="1371" y="141"/>
                </a:lnTo>
                <a:lnTo>
                  <a:pt x="1371" y="127"/>
                </a:lnTo>
                <a:lnTo>
                  <a:pt x="1371" y="123"/>
                </a:lnTo>
                <a:lnTo>
                  <a:pt x="1372" y="150"/>
                </a:lnTo>
                <a:lnTo>
                  <a:pt x="1372" y="142"/>
                </a:lnTo>
                <a:lnTo>
                  <a:pt x="1372" y="134"/>
                </a:lnTo>
                <a:lnTo>
                  <a:pt x="1372" y="147"/>
                </a:lnTo>
                <a:lnTo>
                  <a:pt x="1373" y="164"/>
                </a:lnTo>
                <a:lnTo>
                  <a:pt x="1373" y="206"/>
                </a:lnTo>
                <a:lnTo>
                  <a:pt x="1374" y="176"/>
                </a:lnTo>
                <a:lnTo>
                  <a:pt x="1374" y="178"/>
                </a:lnTo>
                <a:lnTo>
                  <a:pt x="1374" y="193"/>
                </a:lnTo>
                <a:lnTo>
                  <a:pt x="1374" y="188"/>
                </a:lnTo>
                <a:lnTo>
                  <a:pt x="1375" y="178"/>
                </a:lnTo>
                <a:lnTo>
                  <a:pt x="1375" y="172"/>
                </a:lnTo>
                <a:lnTo>
                  <a:pt x="1375" y="145"/>
                </a:lnTo>
                <a:lnTo>
                  <a:pt x="1376" y="131"/>
                </a:lnTo>
                <a:lnTo>
                  <a:pt x="1376" y="130"/>
                </a:lnTo>
                <a:lnTo>
                  <a:pt x="1376" y="122"/>
                </a:lnTo>
                <a:lnTo>
                  <a:pt x="1377" y="155"/>
                </a:lnTo>
                <a:lnTo>
                  <a:pt x="1377" y="136"/>
                </a:lnTo>
                <a:lnTo>
                  <a:pt x="1377" y="135"/>
                </a:lnTo>
                <a:lnTo>
                  <a:pt x="1378" y="150"/>
                </a:lnTo>
                <a:lnTo>
                  <a:pt x="1378" y="161"/>
                </a:lnTo>
                <a:lnTo>
                  <a:pt x="1378" y="171"/>
                </a:lnTo>
                <a:lnTo>
                  <a:pt x="1378" y="179"/>
                </a:lnTo>
                <a:lnTo>
                  <a:pt x="1379" y="188"/>
                </a:lnTo>
                <a:lnTo>
                  <a:pt x="1379" y="190"/>
                </a:lnTo>
                <a:lnTo>
                  <a:pt x="1379" y="177"/>
                </a:lnTo>
                <a:lnTo>
                  <a:pt x="1380" y="161"/>
                </a:lnTo>
                <a:lnTo>
                  <a:pt x="1380" y="133"/>
                </a:lnTo>
                <a:lnTo>
                  <a:pt x="1380" y="121"/>
                </a:lnTo>
                <a:lnTo>
                  <a:pt x="1381" y="111"/>
                </a:lnTo>
                <a:lnTo>
                  <a:pt x="1381" y="127"/>
                </a:lnTo>
                <a:lnTo>
                  <a:pt x="1381" y="136"/>
                </a:lnTo>
                <a:lnTo>
                  <a:pt x="1382" y="150"/>
                </a:lnTo>
                <a:lnTo>
                  <a:pt x="1382" y="175"/>
                </a:lnTo>
                <a:lnTo>
                  <a:pt x="1382" y="222"/>
                </a:lnTo>
                <a:lnTo>
                  <a:pt x="1382" y="222"/>
                </a:lnTo>
                <a:lnTo>
                  <a:pt x="1383" y="209"/>
                </a:lnTo>
                <a:lnTo>
                  <a:pt x="1383" y="183"/>
                </a:lnTo>
                <a:lnTo>
                  <a:pt x="1383" y="152"/>
                </a:lnTo>
                <a:lnTo>
                  <a:pt x="1383" y="93"/>
                </a:lnTo>
                <a:lnTo>
                  <a:pt x="1384" y="80"/>
                </a:lnTo>
                <a:lnTo>
                  <a:pt x="1384" y="86"/>
                </a:lnTo>
                <a:lnTo>
                  <a:pt x="1385" y="84"/>
                </a:lnTo>
                <a:lnTo>
                  <a:pt x="1385" y="95"/>
                </a:lnTo>
                <a:lnTo>
                  <a:pt x="1385" y="97"/>
                </a:lnTo>
                <a:lnTo>
                  <a:pt x="1385" y="119"/>
                </a:lnTo>
                <a:lnTo>
                  <a:pt x="1386" y="112"/>
                </a:lnTo>
                <a:lnTo>
                  <a:pt x="1386" y="90"/>
                </a:lnTo>
                <a:lnTo>
                  <a:pt x="1386" y="103"/>
                </a:lnTo>
                <a:lnTo>
                  <a:pt x="1387" y="106"/>
                </a:lnTo>
                <a:lnTo>
                  <a:pt x="1387" y="123"/>
                </a:lnTo>
                <a:lnTo>
                  <a:pt x="1387" y="118"/>
                </a:lnTo>
                <a:lnTo>
                  <a:pt x="1388" y="129"/>
                </a:lnTo>
                <a:lnTo>
                  <a:pt x="1388" y="141"/>
                </a:lnTo>
                <a:lnTo>
                  <a:pt x="1388" y="143"/>
                </a:lnTo>
                <a:lnTo>
                  <a:pt x="1389" y="150"/>
                </a:lnTo>
                <a:lnTo>
                  <a:pt x="1389" y="161"/>
                </a:lnTo>
                <a:lnTo>
                  <a:pt x="1389" y="200"/>
                </a:lnTo>
                <a:lnTo>
                  <a:pt x="1389" y="218"/>
                </a:lnTo>
                <a:lnTo>
                  <a:pt x="1390" y="231"/>
                </a:lnTo>
                <a:lnTo>
                  <a:pt x="1390" y="259"/>
                </a:lnTo>
                <a:lnTo>
                  <a:pt x="1390" y="272"/>
                </a:lnTo>
                <a:lnTo>
                  <a:pt x="1391" y="282"/>
                </a:lnTo>
                <a:lnTo>
                  <a:pt x="1391" y="305"/>
                </a:lnTo>
                <a:lnTo>
                  <a:pt x="1391" y="313"/>
                </a:lnTo>
                <a:lnTo>
                  <a:pt x="1392" y="307"/>
                </a:lnTo>
                <a:lnTo>
                  <a:pt x="1392" y="316"/>
                </a:lnTo>
                <a:lnTo>
                  <a:pt x="1392" y="311"/>
                </a:lnTo>
                <a:lnTo>
                  <a:pt x="1393" y="301"/>
                </a:lnTo>
                <a:lnTo>
                  <a:pt x="1393" y="264"/>
                </a:lnTo>
                <a:lnTo>
                  <a:pt x="1393" y="245"/>
                </a:lnTo>
                <a:lnTo>
                  <a:pt x="1393" y="249"/>
                </a:lnTo>
                <a:lnTo>
                  <a:pt x="1394" y="283"/>
                </a:lnTo>
                <a:lnTo>
                  <a:pt x="1394" y="283"/>
                </a:lnTo>
                <a:lnTo>
                  <a:pt x="1394" y="273"/>
                </a:lnTo>
                <a:lnTo>
                  <a:pt x="1395" y="272"/>
                </a:lnTo>
                <a:lnTo>
                  <a:pt x="1395" y="267"/>
                </a:lnTo>
                <a:lnTo>
                  <a:pt x="1395" y="244"/>
                </a:lnTo>
                <a:lnTo>
                  <a:pt x="1396" y="223"/>
                </a:lnTo>
                <a:lnTo>
                  <a:pt x="1396" y="206"/>
                </a:lnTo>
                <a:lnTo>
                  <a:pt x="1396" y="189"/>
                </a:lnTo>
                <a:lnTo>
                  <a:pt x="1397" y="187"/>
                </a:lnTo>
                <a:lnTo>
                  <a:pt x="1397" y="169"/>
                </a:lnTo>
                <a:lnTo>
                  <a:pt x="1397" y="151"/>
                </a:lnTo>
                <a:lnTo>
                  <a:pt x="1397" y="165"/>
                </a:lnTo>
                <a:lnTo>
                  <a:pt x="1398" y="218"/>
                </a:lnTo>
                <a:lnTo>
                  <a:pt x="1398" y="230"/>
                </a:lnTo>
                <a:lnTo>
                  <a:pt x="1399" y="228"/>
                </a:lnTo>
                <a:lnTo>
                  <a:pt x="1399" y="227"/>
                </a:lnTo>
                <a:lnTo>
                  <a:pt x="1399" y="204"/>
                </a:lnTo>
                <a:lnTo>
                  <a:pt x="1399" y="211"/>
                </a:lnTo>
                <a:lnTo>
                  <a:pt x="1400" y="197"/>
                </a:lnTo>
                <a:lnTo>
                  <a:pt x="1400" y="190"/>
                </a:lnTo>
                <a:lnTo>
                  <a:pt x="1400" y="172"/>
                </a:lnTo>
                <a:lnTo>
                  <a:pt x="1400" y="158"/>
                </a:lnTo>
                <a:lnTo>
                  <a:pt x="1401" y="159"/>
                </a:lnTo>
                <a:lnTo>
                  <a:pt x="1401" y="164"/>
                </a:lnTo>
                <a:lnTo>
                  <a:pt x="1401" y="150"/>
                </a:lnTo>
                <a:lnTo>
                  <a:pt x="1402" y="174"/>
                </a:lnTo>
                <a:lnTo>
                  <a:pt x="1402" y="190"/>
                </a:lnTo>
                <a:lnTo>
                  <a:pt x="1402" y="207"/>
                </a:lnTo>
                <a:lnTo>
                  <a:pt x="1403" y="213"/>
                </a:lnTo>
                <a:lnTo>
                  <a:pt x="1403" y="182"/>
                </a:lnTo>
                <a:lnTo>
                  <a:pt x="1403" y="150"/>
                </a:lnTo>
                <a:lnTo>
                  <a:pt x="1404" y="137"/>
                </a:lnTo>
                <a:lnTo>
                  <a:pt x="1404" y="131"/>
                </a:lnTo>
                <a:lnTo>
                  <a:pt x="1404" y="96"/>
                </a:lnTo>
                <a:lnTo>
                  <a:pt x="1404" y="122"/>
                </a:lnTo>
                <a:lnTo>
                  <a:pt x="1405" y="113"/>
                </a:lnTo>
                <a:lnTo>
                  <a:pt x="1405" y="125"/>
                </a:lnTo>
                <a:lnTo>
                  <a:pt x="1405" y="200"/>
                </a:lnTo>
                <a:lnTo>
                  <a:pt x="1406" y="253"/>
                </a:lnTo>
                <a:lnTo>
                  <a:pt x="1406" y="265"/>
                </a:lnTo>
                <a:lnTo>
                  <a:pt x="1406" y="273"/>
                </a:lnTo>
                <a:lnTo>
                  <a:pt x="1407" y="267"/>
                </a:lnTo>
                <a:lnTo>
                  <a:pt x="1407" y="266"/>
                </a:lnTo>
                <a:lnTo>
                  <a:pt x="1407" y="262"/>
                </a:lnTo>
                <a:lnTo>
                  <a:pt x="1408" y="230"/>
                </a:lnTo>
                <a:lnTo>
                  <a:pt x="1408" y="227"/>
                </a:lnTo>
                <a:lnTo>
                  <a:pt x="1408" y="240"/>
                </a:lnTo>
                <a:lnTo>
                  <a:pt x="1408" y="235"/>
                </a:lnTo>
                <a:lnTo>
                  <a:pt x="1409" y="247"/>
                </a:lnTo>
                <a:lnTo>
                  <a:pt x="1409" y="235"/>
                </a:lnTo>
                <a:lnTo>
                  <a:pt x="1410" y="236"/>
                </a:lnTo>
                <a:lnTo>
                  <a:pt x="1410" y="259"/>
                </a:lnTo>
                <a:lnTo>
                  <a:pt x="1410" y="241"/>
                </a:lnTo>
                <a:lnTo>
                  <a:pt x="1410" y="250"/>
                </a:lnTo>
                <a:lnTo>
                  <a:pt x="1411" y="267"/>
                </a:lnTo>
                <a:lnTo>
                  <a:pt x="1411" y="267"/>
                </a:lnTo>
                <a:lnTo>
                  <a:pt x="1411" y="242"/>
                </a:lnTo>
                <a:lnTo>
                  <a:pt x="1412" y="204"/>
                </a:lnTo>
                <a:lnTo>
                  <a:pt x="1412" y="167"/>
                </a:lnTo>
                <a:lnTo>
                  <a:pt x="1412" y="158"/>
                </a:lnTo>
                <a:lnTo>
                  <a:pt x="1412" y="152"/>
                </a:lnTo>
                <a:lnTo>
                  <a:pt x="1413" y="171"/>
                </a:lnTo>
                <a:lnTo>
                  <a:pt x="1413" y="201"/>
                </a:lnTo>
                <a:lnTo>
                  <a:pt x="1414" y="234"/>
                </a:lnTo>
                <a:lnTo>
                  <a:pt x="1414" y="224"/>
                </a:lnTo>
                <a:lnTo>
                  <a:pt x="1414" y="235"/>
                </a:lnTo>
                <a:lnTo>
                  <a:pt x="1414" y="230"/>
                </a:lnTo>
                <a:lnTo>
                  <a:pt x="1415" y="251"/>
                </a:lnTo>
                <a:lnTo>
                  <a:pt x="1415" y="274"/>
                </a:lnTo>
                <a:lnTo>
                  <a:pt x="1415" y="255"/>
                </a:lnTo>
                <a:lnTo>
                  <a:pt x="1415" y="238"/>
                </a:lnTo>
                <a:lnTo>
                  <a:pt x="1416" y="215"/>
                </a:lnTo>
                <a:lnTo>
                  <a:pt x="1416" y="228"/>
                </a:lnTo>
                <a:lnTo>
                  <a:pt x="1416" y="243"/>
                </a:lnTo>
                <a:lnTo>
                  <a:pt x="1417" y="214"/>
                </a:lnTo>
                <a:lnTo>
                  <a:pt x="1417" y="223"/>
                </a:lnTo>
                <a:lnTo>
                  <a:pt x="1417" y="218"/>
                </a:lnTo>
                <a:lnTo>
                  <a:pt x="1418" y="211"/>
                </a:lnTo>
                <a:lnTo>
                  <a:pt x="1418" y="173"/>
                </a:lnTo>
                <a:lnTo>
                  <a:pt x="1418" y="154"/>
                </a:lnTo>
                <a:lnTo>
                  <a:pt x="1419" y="147"/>
                </a:lnTo>
                <a:lnTo>
                  <a:pt x="1419" y="148"/>
                </a:lnTo>
                <a:lnTo>
                  <a:pt x="1419" y="140"/>
                </a:lnTo>
                <a:lnTo>
                  <a:pt x="1419" y="144"/>
                </a:lnTo>
                <a:lnTo>
                  <a:pt x="1420" y="152"/>
                </a:lnTo>
                <a:lnTo>
                  <a:pt x="1420" y="148"/>
                </a:lnTo>
                <a:lnTo>
                  <a:pt x="1421" y="161"/>
                </a:lnTo>
                <a:lnTo>
                  <a:pt x="1421" y="142"/>
                </a:lnTo>
                <a:lnTo>
                  <a:pt x="1421" y="204"/>
                </a:lnTo>
                <a:lnTo>
                  <a:pt x="1421" y="218"/>
                </a:lnTo>
                <a:lnTo>
                  <a:pt x="1422" y="244"/>
                </a:lnTo>
                <a:lnTo>
                  <a:pt x="1422" y="228"/>
                </a:lnTo>
                <a:lnTo>
                  <a:pt x="1422" y="242"/>
                </a:lnTo>
                <a:lnTo>
                  <a:pt x="1423" y="267"/>
                </a:lnTo>
                <a:lnTo>
                  <a:pt x="1423" y="261"/>
                </a:lnTo>
                <a:lnTo>
                  <a:pt x="1423" y="268"/>
                </a:lnTo>
                <a:lnTo>
                  <a:pt x="1423" y="275"/>
                </a:lnTo>
                <a:lnTo>
                  <a:pt x="1424" y="292"/>
                </a:lnTo>
                <a:lnTo>
                  <a:pt x="1424" y="314"/>
                </a:lnTo>
                <a:lnTo>
                  <a:pt x="1425" y="319"/>
                </a:lnTo>
                <a:lnTo>
                  <a:pt x="1425" y="309"/>
                </a:lnTo>
                <a:lnTo>
                  <a:pt x="1425" y="326"/>
                </a:lnTo>
                <a:lnTo>
                  <a:pt x="1425" y="303"/>
                </a:lnTo>
                <a:lnTo>
                  <a:pt x="1426" y="293"/>
                </a:lnTo>
                <a:lnTo>
                  <a:pt x="1426" y="314"/>
                </a:lnTo>
                <a:lnTo>
                  <a:pt x="1426" y="298"/>
                </a:lnTo>
                <a:lnTo>
                  <a:pt x="1426" y="300"/>
                </a:lnTo>
                <a:lnTo>
                  <a:pt x="1427" y="298"/>
                </a:lnTo>
                <a:lnTo>
                  <a:pt x="1427" y="263"/>
                </a:lnTo>
                <a:lnTo>
                  <a:pt x="1427" y="251"/>
                </a:lnTo>
                <a:lnTo>
                  <a:pt x="1428" y="261"/>
                </a:lnTo>
                <a:lnTo>
                  <a:pt x="1428" y="243"/>
                </a:lnTo>
                <a:lnTo>
                  <a:pt x="1428" y="226"/>
                </a:lnTo>
                <a:lnTo>
                  <a:pt x="1429" y="241"/>
                </a:lnTo>
                <a:lnTo>
                  <a:pt x="1429" y="214"/>
                </a:lnTo>
                <a:lnTo>
                  <a:pt x="1429" y="222"/>
                </a:lnTo>
                <a:lnTo>
                  <a:pt x="1430" y="226"/>
                </a:lnTo>
                <a:lnTo>
                  <a:pt x="1430" y="249"/>
                </a:lnTo>
                <a:lnTo>
                  <a:pt x="1430" y="260"/>
                </a:lnTo>
                <a:lnTo>
                  <a:pt x="1430" y="229"/>
                </a:lnTo>
                <a:lnTo>
                  <a:pt x="1431" y="222"/>
                </a:lnTo>
                <a:lnTo>
                  <a:pt x="1431" y="216"/>
                </a:lnTo>
                <a:lnTo>
                  <a:pt x="1432" y="185"/>
                </a:lnTo>
                <a:lnTo>
                  <a:pt x="1432" y="193"/>
                </a:lnTo>
                <a:lnTo>
                  <a:pt x="1432" y="180"/>
                </a:lnTo>
                <a:lnTo>
                  <a:pt x="1432" y="165"/>
                </a:lnTo>
                <a:lnTo>
                  <a:pt x="1433" y="168"/>
                </a:lnTo>
                <a:lnTo>
                  <a:pt x="1433" y="172"/>
                </a:lnTo>
                <a:lnTo>
                  <a:pt x="1433" y="168"/>
                </a:lnTo>
                <a:lnTo>
                  <a:pt x="1434" y="190"/>
                </a:lnTo>
                <a:lnTo>
                  <a:pt x="1434" y="222"/>
                </a:lnTo>
                <a:lnTo>
                  <a:pt x="1434" y="225"/>
                </a:lnTo>
                <a:lnTo>
                  <a:pt x="1434" y="228"/>
                </a:lnTo>
                <a:lnTo>
                  <a:pt x="1435" y="181"/>
                </a:lnTo>
                <a:lnTo>
                  <a:pt x="1435" y="129"/>
                </a:lnTo>
                <a:lnTo>
                  <a:pt x="1436" y="150"/>
                </a:lnTo>
                <a:lnTo>
                  <a:pt x="1436" y="140"/>
                </a:lnTo>
                <a:lnTo>
                  <a:pt x="1436" y="134"/>
                </a:lnTo>
                <a:lnTo>
                  <a:pt x="1436" y="130"/>
                </a:lnTo>
                <a:lnTo>
                  <a:pt x="1437" y="124"/>
                </a:lnTo>
                <a:lnTo>
                  <a:pt x="1437" y="180"/>
                </a:lnTo>
                <a:lnTo>
                  <a:pt x="1437" y="229"/>
                </a:lnTo>
                <a:lnTo>
                  <a:pt x="1438" y="231"/>
                </a:lnTo>
                <a:lnTo>
                  <a:pt x="1438" y="231"/>
                </a:lnTo>
                <a:lnTo>
                  <a:pt x="1438" y="258"/>
                </a:lnTo>
                <a:lnTo>
                  <a:pt x="1438" y="264"/>
                </a:lnTo>
                <a:lnTo>
                  <a:pt x="1439" y="257"/>
                </a:lnTo>
                <a:lnTo>
                  <a:pt x="1439" y="236"/>
                </a:lnTo>
                <a:lnTo>
                  <a:pt x="1440" y="218"/>
                </a:lnTo>
                <a:lnTo>
                  <a:pt x="1440" y="232"/>
                </a:lnTo>
                <a:lnTo>
                  <a:pt x="1440" y="243"/>
                </a:lnTo>
                <a:lnTo>
                  <a:pt x="1440" y="218"/>
                </a:lnTo>
                <a:lnTo>
                  <a:pt x="1441" y="240"/>
                </a:lnTo>
                <a:lnTo>
                  <a:pt x="1441" y="233"/>
                </a:lnTo>
                <a:lnTo>
                  <a:pt x="1441" y="249"/>
                </a:lnTo>
                <a:lnTo>
                  <a:pt x="1441" y="258"/>
                </a:lnTo>
                <a:lnTo>
                  <a:pt x="1442" y="253"/>
                </a:lnTo>
                <a:lnTo>
                  <a:pt x="1442" y="245"/>
                </a:lnTo>
                <a:lnTo>
                  <a:pt x="1443" y="226"/>
                </a:lnTo>
                <a:lnTo>
                  <a:pt x="1443" y="234"/>
                </a:lnTo>
                <a:lnTo>
                  <a:pt x="1443" y="261"/>
                </a:lnTo>
                <a:lnTo>
                  <a:pt x="1443" y="225"/>
                </a:lnTo>
                <a:lnTo>
                  <a:pt x="1444" y="232"/>
                </a:lnTo>
                <a:lnTo>
                  <a:pt x="1444" y="197"/>
                </a:lnTo>
                <a:lnTo>
                  <a:pt x="1444" y="201"/>
                </a:lnTo>
                <a:lnTo>
                  <a:pt x="1445" y="182"/>
                </a:lnTo>
                <a:lnTo>
                  <a:pt x="1445" y="215"/>
                </a:lnTo>
                <a:lnTo>
                  <a:pt x="1445" y="224"/>
                </a:lnTo>
                <a:lnTo>
                  <a:pt x="1445" y="272"/>
                </a:lnTo>
                <a:lnTo>
                  <a:pt x="1446" y="248"/>
                </a:lnTo>
                <a:lnTo>
                  <a:pt x="1446" y="250"/>
                </a:lnTo>
                <a:lnTo>
                  <a:pt x="1447" y="238"/>
                </a:lnTo>
                <a:lnTo>
                  <a:pt x="1447" y="234"/>
                </a:lnTo>
                <a:lnTo>
                  <a:pt x="1447" y="241"/>
                </a:lnTo>
                <a:lnTo>
                  <a:pt x="1447" y="216"/>
                </a:lnTo>
                <a:lnTo>
                  <a:pt x="1448" y="163"/>
                </a:lnTo>
                <a:lnTo>
                  <a:pt x="1448" y="143"/>
                </a:lnTo>
                <a:lnTo>
                  <a:pt x="1448" y="137"/>
                </a:lnTo>
                <a:lnTo>
                  <a:pt x="1449" y="135"/>
                </a:lnTo>
                <a:lnTo>
                  <a:pt x="1449" y="124"/>
                </a:lnTo>
                <a:lnTo>
                  <a:pt x="1449" y="96"/>
                </a:lnTo>
                <a:lnTo>
                  <a:pt x="1450" y="101"/>
                </a:lnTo>
                <a:lnTo>
                  <a:pt x="1450" y="104"/>
                </a:lnTo>
                <a:lnTo>
                  <a:pt x="1450" y="93"/>
                </a:lnTo>
                <a:lnTo>
                  <a:pt x="1451" y="104"/>
                </a:lnTo>
                <a:lnTo>
                  <a:pt x="1451" y="113"/>
                </a:lnTo>
                <a:lnTo>
                  <a:pt x="1451" y="102"/>
                </a:lnTo>
                <a:lnTo>
                  <a:pt x="1451" y="121"/>
                </a:lnTo>
                <a:lnTo>
                  <a:pt x="1452" y="127"/>
                </a:lnTo>
                <a:lnTo>
                  <a:pt x="1452" y="121"/>
                </a:lnTo>
                <a:lnTo>
                  <a:pt x="1452" y="116"/>
                </a:lnTo>
                <a:lnTo>
                  <a:pt x="1453" y="167"/>
                </a:lnTo>
                <a:lnTo>
                  <a:pt x="1453" y="215"/>
                </a:lnTo>
                <a:lnTo>
                  <a:pt x="1453" y="211"/>
                </a:lnTo>
                <a:lnTo>
                  <a:pt x="1454" y="235"/>
                </a:lnTo>
                <a:lnTo>
                  <a:pt x="1454" y="233"/>
                </a:lnTo>
                <a:lnTo>
                  <a:pt x="1454" y="265"/>
                </a:lnTo>
                <a:lnTo>
                  <a:pt x="1455" y="260"/>
                </a:lnTo>
                <a:lnTo>
                  <a:pt x="1455" y="232"/>
                </a:lnTo>
                <a:lnTo>
                  <a:pt x="1455" y="248"/>
                </a:lnTo>
                <a:lnTo>
                  <a:pt x="1455" y="241"/>
                </a:lnTo>
                <a:lnTo>
                  <a:pt x="1456" y="233"/>
                </a:lnTo>
                <a:lnTo>
                  <a:pt x="1456" y="232"/>
                </a:lnTo>
                <a:lnTo>
                  <a:pt x="1456" y="220"/>
                </a:lnTo>
                <a:lnTo>
                  <a:pt x="1456" y="233"/>
                </a:lnTo>
                <a:lnTo>
                  <a:pt x="1457" y="218"/>
                </a:lnTo>
                <a:lnTo>
                  <a:pt x="1457" y="221"/>
                </a:lnTo>
                <a:lnTo>
                  <a:pt x="1458" y="235"/>
                </a:lnTo>
                <a:lnTo>
                  <a:pt x="1458" y="212"/>
                </a:lnTo>
                <a:lnTo>
                  <a:pt x="1458" y="195"/>
                </a:lnTo>
                <a:lnTo>
                  <a:pt x="1458" y="207"/>
                </a:lnTo>
                <a:lnTo>
                  <a:pt x="1459" y="213"/>
                </a:lnTo>
                <a:lnTo>
                  <a:pt x="1459" y="192"/>
                </a:lnTo>
                <a:lnTo>
                  <a:pt x="1459" y="198"/>
                </a:lnTo>
                <a:lnTo>
                  <a:pt x="1460" y="168"/>
                </a:lnTo>
                <a:lnTo>
                  <a:pt x="1460" y="196"/>
                </a:lnTo>
                <a:lnTo>
                  <a:pt x="1460" y="171"/>
                </a:lnTo>
                <a:lnTo>
                  <a:pt x="1461" y="204"/>
                </a:lnTo>
                <a:lnTo>
                  <a:pt x="1461" y="202"/>
                </a:lnTo>
                <a:lnTo>
                  <a:pt x="1461" y="210"/>
                </a:lnTo>
                <a:lnTo>
                  <a:pt x="1462" y="248"/>
                </a:lnTo>
                <a:lnTo>
                  <a:pt x="1462" y="249"/>
                </a:lnTo>
                <a:lnTo>
                  <a:pt x="1462" y="255"/>
                </a:lnTo>
                <a:lnTo>
                  <a:pt x="1462" y="233"/>
                </a:lnTo>
                <a:lnTo>
                  <a:pt x="1463" y="232"/>
                </a:lnTo>
                <a:lnTo>
                  <a:pt x="1463" y="201"/>
                </a:lnTo>
                <a:lnTo>
                  <a:pt x="1463" y="165"/>
                </a:lnTo>
                <a:lnTo>
                  <a:pt x="1464" y="165"/>
                </a:lnTo>
                <a:lnTo>
                  <a:pt x="1464" y="180"/>
                </a:lnTo>
                <a:lnTo>
                  <a:pt x="1464" y="227"/>
                </a:lnTo>
                <a:lnTo>
                  <a:pt x="1465" y="240"/>
                </a:lnTo>
                <a:lnTo>
                  <a:pt x="1465" y="245"/>
                </a:lnTo>
                <a:lnTo>
                  <a:pt x="1465" y="269"/>
                </a:lnTo>
                <a:lnTo>
                  <a:pt x="1466" y="265"/>
                </a:lnTo>
                <a:lnTo>
                  <a:pt x="1466" y="249"/>
                </a:lnTo>
                <a:lnTo>
                  <a:pt x="1466" y="186"/>
                </a:lnTo>
                <a:lnTo>
                  <a:pt x="1466" y="149"/>
                </a:lnTo>
                <a:lnTo>
                  <a:pt x="1467" y="131"/>
                </a:lnTo>
                <a:lnTo>
                  <a:pt x="1467" y="144"/>
                </a:lnTo>
                <a:lnTo>
                  <a:pt x="1467" y="134"/>
                </a:lnTo>
                <a:lnTo>
                  <a:pt x="1467" y="124"/>
                </a:lnTo>
                <a:lnTo>
                  <a:pt x="1468" y="184"/>
                </a:lnTo>
                <a:lnTo>
                  <a:pt x="1468" y="173"/>
                </a:lnTo>
                <a:lnTo>
                  <a:pt x="1469" y="164"/>
                </a:lnTo>
                <a:lnTo>
                  <a:pt x="1469" y="195"/>
                </a:lnTo>
                <a:lnTo>
                  <a:pt x="1469" y="212"/>
                </a:lnTo>
                <a:lnTo>
                  <a:pt x="1469" y="233"/>
                </a:lnTo>
                <a:lnTo>
                  <a:pt x="1470" y="240"/>
                </a:lnTo>
                <a:lnTo>
                  <a:pt x="1470" y="231"/>
                </a:lnTo>
                <a:lnTo>
                  <a:pt x="1470" y="235"/>
                </a:lnTo>
                <a:lnTo>
                  <a:pt x="1471" y="233"/>
                </a:lnTo>
                <a:lnTo>
                  <a:pt x="1471" y="229"/>
                </a:lnTo>
                <a:lnTo>
                  <a:pt x="1472" y="216"/>
                </a:lnTo>
                <a:lnTo>
                  <a:pt x="1472" y="205"/>
                </a:lnTo>
                <a:lnTo>
                  <a:pt x="1472" y="194"/>
                </a:lnTo>
                <a:lnTo>
                  <a:pt x="1472" y="200"/>
                </a:lnTo>
                <a:lnTo>
                  <a:pt x="1473" y="131"/>
                </a:lnTo>
                <a:lnTo>
                  <a:pt x="1473" y="107"/>
                </a:lnTo>
                <a:lnTo>
                  <a:pt x="1473" y="105"/>
                </a:lnTo>
                <a:lnTo>
                  <a:pt x="1473" y="97"/>
                </a:lnTo>
                <a:lnTo>
                  <a:pt x="1474" y="123"/>
                </a:lnTo>
                <a:lnTo>
                  <a:pt x="1474" y="109"/>
                </a:lnTo>
                <a:lnTo>
                  <a:pt x="1474" y="104"/>
                </a:lnTo>
                <a:lnTo>
                  <a:pt x="1475" y="131"/>
                </a:lnTo>
                <a:lnTo>
                  <a:pt x="1475" y="122"/>
                </a:lnTo>
                <a:lnTo>
                  <a:pt x="1475" y="150"/>
                </a:lnTo>
                <a:lnTo>
                  <a:pt x="1476" y="191"/>
                </a:lnTo>
                <a:lnTo>
                  <a:pt x="1476" y="222"/>
                </a:lnTo>
                <a:lnTo>
                  <a:pt x="1476" y="196"/>
                </a:lnTo>
                <a:lnTo>
                  <a:pt x="1477" y="185"/>
                </a:lnTo>
                <a:lnTo>
                  <a:pt x="1477" y="197"/>
                </a:lnTo>
                <a:lnTo>
                  <a:pt x="1477" y="158"/>
                </a:lnTo>
                <a:lnTo>
                  <a:pt x="1477" y="187"/>
                </a:lnTo>
                <a:lnTo>
                  <a:pt x="1478" y="160"/>
                </a:lnTo>
                <a:lnTo>
                  <a:pt x="1478" y="135"/>
                </a:lnTo>
                <a:lnTo>
                  <a:pt x="1478" y="113"/>
                </a:lnTo>
                <a:lnTo>
                  <a:pt x="1479" y="125"/>
                </a:lnTo>
                <a:lnTo>
                  <a:pt x="1479" y="117"/>
                </a:lnTo>
                <a:lnTo>
                  <a:pt x="1479" y="110"/>
                </a:lnTo>
                <a:lnTo>
                  <a:pt x="1480" y="139"/>
                </a:lnTo>
                <a:lnTo>
                  <a:pt x="1480" y="136"/>
                </a:lnTo>
                <a:lnTo>
                  <a:pt x="1480" y="153"/>
                </a:lnTo>
                <a:lnTo>
                  <a:pt x="1481" y="148"/>
                </a:lnTo>
                <a:lnTo>
                  <a:pt x="1481" y="186"/>
                </a:lnTo>
                <a:lnTo>
                  <a:pt x="1481" y="102"/>
                </a:lnTo>
                <a:lnTo>
                  <a:pt x="1481" y="75"/>
                </a:lnTo>
                <a:lnTo>
                  <a:pt x="1482" y="66"/>
                </a:lnTo>
                <a:lnTo>
                  <a:pt x="1482" y="103"/>
                </a:lnTo>
                <a:lnTo>
                  <a:pt x="1483" y="151"/>
                </a:lnTo>
                <a:lnTo>
                  <a:pt x="1483" y="208"/>
                </a:lnTo>
                <a:lnTo>
                  <a:pt x="1483" y="213"/>
                </a:lnTo>
                <a:lnTo>
                  <a:pt x="1483" y="237"/>
                </a:lnTo>
                <a:lnTo>
                  <a:pt x="1484" y="238"/>
                </a:lnTo>
                <a:lnTo>
                  <a:pt x="1484" y="208"/>
                </a:lnTo>
                <a:lnTo>
                  <a:pt x="1484" y="214"/>
                </a:lnTo>
                <a:lnTo>
                  <a:pt x="1484" y="210"/>
                </a:lnTo>
                <a:lnTo>
                  <a:pt x="1485" y="224"/>
                </a:lnTo>
                <a:lnTo>
                  <a:pt x="1485" y="259"/>
                </a:lnTo>
                <a:lnTo>
                  <a:pt x="1485" y="270"/>
                </a:lnTo>
                <a:lnTo>
                  <a:pt x="1486" y="286"/>
                </a:lnTo>
                <a:lnTo>
                  <a:pt x="1486" y="280"/>
                </a:lnTo>
                <a:lnTo>
                  <a:pt x="1486" y="289"/>
                </a:lnTo>
                <a:lnTo>
                  <a:pt x="1487" y="290"/>
                </a:lnTo>
                <a:lnTo>
                  <a:pt x="1487" y="284"/>
                </a:lnTo>
                <a:lnTo>
                  <a:pt x="1487" y="278"/>
                </a:lnTo>
                <a:lnTo>
                  <a:pt x="1488" y="277"/>
                </a:lnTo>
                <a:lnTo>
                  <a:pt x="1488" y="305"/>
                </a:lnTo>
                <a:lnTo>
                  <a:pt x="1488" y="319"/>
                </a:lnTo>
                <a:lnTo>
                  <a:pt x="1488" y="309"/>
                </a:lnTo>
                <a:lnTo>
                  <a:pt x="1489" y="316"/>
                </a:lnTo>
                <a:lnTo>
                  <a:pt x="1489" y="319"/>
                </a:lnTo>
                <a:lnTo>
                  <a:pt x="1489" y="308"/>
                </a:lnTo>
                <a:lnTo>
                  <a:pt x="1490" y="279"/>
                </a:lnTo>
                <a:lnTo>
                  <a:pt x="1490" y="266"/>
                </a:lnTo>
                <a:lnTo>
                  <a:pt x="1490" y="242"/>
                </a:lnTo>
                <a:lnTo>
                  <a:pt x="1491" y="243"/>
                </a:lnTo>
                <a:lnTo>
                  <a:pt x="1491" y="234"/>
                </a:lnTo>
                <a:lnTo>
                  <a:pt x="1491" y="199"/>
                </a:lnTo>
                <a:lnTo>
                  <a:pt x="1492" y="202"/>
                </a:lnTo>
                <a:lnTo>
                  <a:pt x="1492" y="186"/>
                </a:lnTo>
                <a:lnTo>
                  <a:pt x="1492" y="162"/>
                </a:lnTo>
                <a:lnTo>
                  <a:pt x="1492" y="139"/>
                </a:lnTo>
                <a:lnTo>
                  <a:pt x="1493" y="200"/>
                </a:lnTo>
                <a:lnTo>
                  <a:pt x="1493" y="178"/>
                </a:lnTo>
                <a:lnTo>
                  <a:pt x="1494" y="162"/>
                </a:lnTo>
                <a:lnTo>
                  <a:pt x="1494" y="188"/>
                </a:lnTo>
                <a:lnTo>
                  <a:pt x="1494" y="168"/>
                </a:lnTo>
                <a:lnTo>
                  <a:pt x="1494" y="170"/>
                </a:lnTo>
                <a:lnTo>
                  <a:pt x="1495" y="162"/>
                </a:lnTo>
                <a:lnTo>
                  <a:pt x="1495" y="156"/>
                </a:lnTo>
                <a:lnTo>
                  <a:pt x="1495" y="166"/>
                </a:lnTo>
                <a:lnTo>
                  <a:pt x="1496" y="157"/>
                </a:lnTo>
                <a:lnTo>
                  <a:pt x="1496" y="173"/>
                </a:lnTo>
                <a:lnTo>
                  <a:pt x="1496" y="177"/>
                </a:lnTo>
                <a:lnTo>
                  <a:pt x="1496" y="153"/>
                </a:lnTo>
                <a:lnTo>
                  <a:pt x="1497" y="168"/>
                </a:lnTo>
                <a:lnTo>
                  <a:pt x="1497" y="155"/>
                </a:lnTo>
                <a:lnTo>
                  <a:pt x="1498" y="146"/>
                </a:lnTo>
                <a:lnTo>
                  <a:pt x="1498" y="150"/>
                </a:lnTo>
                <a:lnTo>
                  <a:pt x="1498" y="145"/>
                </a:lnTo>
                <a:lnTo>
                  <a:pt x="1498" y="148"/>
                </a:lnTo>
                <a:lnTo>
                  <a:pt x="1499" y="145"/>
                </a:lnTo>
                <a:lnTo>
                  <a:pt x="1499" y="137"/>
                </a:lnTo>
                <a:lnTo>
                  <a:pt x="1499" y="143"/>
                </a:lnTo>
                <a:lnTo>
                  <a:pt x="1499" y="130"/>
                </a:lnTo>
                <a:lnTo>
                  <a:pt x="1500" y="215"/>
                </a:lnTo>
                <a:lnTo>
                  <a:pt x="1500" y="214"/>
                </a:lnTo>
                <a:lnTo>
                  <a:pt x="1500" y="215"/>
                </a:lnTo>
                <a:lnTo>
                  <a:pt x="1501" y="244"/>
                </a:lnTo>
                <a:lnTo>
                  <a:pt x="1501" y="232"/>
                </a:lnTo>
                <a:lnTo>
                  <a:pt x="1501" y="188"/>
                </a:lnTo>
                <a:lnTo>
                  <a:pt x="1502" y="144"/>
                </a:lnTo>
                <a:lnTo>
                  <a:pt x="1502" y="172"/>
                </a:lnTo>
                <a:lnTo>
                  <a:pt x="1502" y="162"/>
                </a:lnTo>
                <a:lnTo>
                  <a:pt x="1503" y="155"/>
                </a:lnTo>
                <a:lnTo>
                  <a:pt x="1503" y="149"/>
                </a:lnTo>
                <a:lnTo>
                  <a:pt x="1503" y="158"/>
                </a:lnTo>
                <a:lnTo>
                  <a:pt x="1503" y="151"/>
                </a:lnTo>
                <a:lnTo>
                  <a:pt x="1504" y="154"/>
                </a:lnTo>
                <a:lnTo>
                  <a:pt x="1504" y="165"/>
                </a:lnTo>
                <a:lnTo>
                  <a:pt x="1505" y="207"/>
                </a:lnTo>
                <a:lnTo>
                  <a:pt x="1505" y="224"/>
                </a:lnTo>
                <a:lnTo>
                  <a:pt x="1505" y="211"/>
                </a:lnTo>
                <a:lnTo>
                  <a:pt x="1505" y="170"/>
                </a:lnTo>
                <a:lnTo>
                  <a:pt x="1506" y="143"/>
                </a:lnTo>
                <a:lnTo>
                  <a:pt x="1506" y="147"/>
                </a:lnTo>
                <a:lnTo>
                  <a:pt x="1506" y="131"/>
                </a:lnTo>
                <a:lnTo>
                  <a:pt x="1507" y="129"/>
                </a:lnTo>
                <a:lnTo>
                  <a:pt x="1507" y="134"/>
                </a:lnTo>
                <a:lnTo>
                  <a:pt x="1507" y="130"/>
                </a:lnTo>
                <a:lnTo>
                  <a:pt x="1507" y="142"/>
                </a:lnTo>
                <a:lnTo>
                  <a:pt x="1508" y="152"/>
                </a:lnTo>
                <a:lnTo>
                  <a:pt x="1508" y="189"/>
                </a:lnTo>
                <a:lnTo>
                  <a:pt x="1509" y="204"/>
                </a:lnTo>
                <a:lnTo>
                  <a:pt x="1509" y="190"/>
                </a:lnTo>
                <a:lnTo>
                  <a:pt x="1509" y="189"/>
                </a:lnTo>
                <a:lnTo>
                  <a:pt x="1509" y="197"/>
                </a:lnTo>
                <a:lnTo>
                  <a:pt x="1510" y="178"/>
                </a:lnTo>
                <a:lnTo>
                  <a:pt x="1510" y="158"/>
                </a:lnTo>
                <a:lnTo>
                  <a:pt x="1510" y="142"/>
                </a:lnTo>
                <a:lnTo>
                  <a:pt x="1510" y="149"/>
                </a:lnTo>
                <a:lnTo>
                  <a:pt x="1511" y="177"/>
                </a:lnTo>
                <a:lnTo>
                  <a:pt x="1511" y="198"/>
                </a:lnTo>
                <a:lnTo>
                  <a:pt x="1511" y="215"/>
                </a:lnTo>
                <a:lnTo>
                  <a:pt x="1512" y="229"/>
                </a:lnTo>
                <a:lnTo>
                  <a:pt x="1512" y="202"/>
                </a:lnTo>
                <a:lnTo>
                  <a:pt x="1513" y="156"/>
                </a:lnTo>
                <a:lnTo>
                  <a:pt x="1513" y="161"/>
                </a:lnTo>
                <a:lnTo>
                  <a:pt x="1513" y="143"/>
                </a:lnTo>
                <a:lnTo>
                  <a:pt x="1513" y="161"/>
                </a:lnTo>
                <a:lnTo>
                  <a:pt x="1514" y="156"/>
                </a:lnTo>
                <a:lnTo>
                  <a:pt x="1514" y="152"/>
                </a:lnTo>
                <a:lnTo>
                  <a:pt x="1514" y="157"/>
                </a:lnTo>
                <a:lnTo>
                  <a:pt x="1514" y="180"/>
                </a:lnTo>
                <a:lnTo>
                  <a:pt x="1515" y="211"/>
                </a:lnTo>
                <a:lnTo>
                  <a:pt x="1515" y="197"/>
                </a:lnTo>
                <a:lnTo>
                  <a:pt x="1516" y="140"/>
                </a:lnTo>
                <a:lnTo>
                  <a:pt x="1516" y="151"/>
                </a:lnTo>
                <a:lnTo>
                  <a:pt x="1516" y="200"/>
                </a:lnTo>
                <a:lnTo>
                  <a:pt x="1516" y="220"/>
                </a:lnTo>
                <a:lnTo>
                  <a:pt x="1517" y="245"/>
                </a:lnTo>
                <a:lnTo>
                  <a:pt x="1517" y="239"/>
                </a:lnTo>
                <a:lnTo>
                  <a:pt x="1517" y="236"/>
                </a:lnTo>
                <a:lnTo>
                  <a:pt x="1518" y="221"/>
                </a:lnTo>
                <a:lnTo>
                  <a:pt x="1518" y="237"/>
                </a:lnTo>
                <a:lnTo>
                  <a:pt x="1518" y="216"/>
                </a:lnTo>
                <a:lnTo>
                  <a:pt x="1518" y="235"/>
                </a:lnTo>
                <a:lnTo>
                  <a:pt x="1519" y="234"/>
                </a:lnTo>
                <a:lnTo>
                  <a:pt x="1519" y="245"/>
                </a:lnTo>
                <a:lnTo>
                  <a:pt x="1520" y="256"/>
                </a:lnTo>
                <a:lnTo>
                  <a:pt x="1520" y="254"/>
                </a:lnTo>
                <a:lnTo>
                  <a:pt x="1520" y="235"/>
                </a:lnTo>
                <a:lnTo>
                  <a:pt x="1520" y="223"/>
                </a:lnTo>
                <a:lnTo>
                  <a:pt x="1521" y="218"/>
                </a:lnTo>
                <a:lnTo>
                  <a:pt x="1521" y="193"/>
                </a:lnTo>
                <a:lnTo>
                  <a:pt x="1521" y="200"/>
                </a:lnTo>
                <a:lnTo>
                  <a:pt x="1522" y="193"/>
                </a:lnTo>
                <a:lnTo>
                  <a:pt x="1522" y="184"/>
                </a:lnTo>
                <a:lnTo>
                  <a:pt x="1522" y="179"/>
                </a:lnTo>
                <a:lnTo>
                  <a:pt x="1523" y="173"/>
                </a:lnTo>
                <a:lnTo>
                  <a:pt x="1523" y="150"/>
                </a:lnTo>
                <a:lnTo>
                  <a:pt x="1523" y="144"/>
                </a:lnTo>
                <a:lnTo>
                  <a:pt x="1524" y="142"/>
                </a:lnTo>
                <a:lnTo>
                  <a:pt x="1524" y="123"/>
                </a:lnTo>
                <a:lnTo>
                  <a:pt x="1524" y="118"/>
                </a:lnTo>
                <a:lnTo>
                  <a:pt x="1524" y="165"/>
                </a:lnTo>
                <a:lnTo>
                  <a:pt x="1525" y="177"/>
                </a:lnTo>
                <a:lnTo>
                  <a:pt x="1525" y="183"/>
                </a:lnTo>
                <a:lnTo>
                  <a:pt x="1525" y="172"/>
                </a:lnTo>
                <a:lnTo>
                  <a:pt x="1525" y="146"/>
                </a:lnTo>
                <a:lnTo>
                  <a:pt x="1526" y="125"/>
                </a:lnTo>
                <a:lnTo>
                  <a:pt x="1526" y="130"/>
                </a:lnTo>
                <a:lnTo>
                  <a:pt x="1527" y="146"/>
                </a:lnTo>
                <a:lnTo>
                  <a:pt x="1527" y="155"/>
                </a:lnTo>
                <a:lnTo>
                  <a:pt x="1527" y="171"/>
                </a:lnTo>
                <a:lnTo>
                  <a:pt x="1527" y="155"/>
                </a:lnTo>
                <a:lnTo>
                  <a:pt x="1528" y="129"/>
                </a:lnTo>
                <a:lnTo>
                  <a:pt x="1528" y="107"/>
                </a:lnTo>
                <a:lnTo>
                  <a:pt x="1528" y="123"/>
                </a:lnTo>
                <a:lnTo>
                  <a:pt x="1529" y="120"/>
                </a:lnTo>
                <a:lnTo>
                  <a:pt x="1529" y="113"/>
                </a:lnTo>
                <a:lnTo>
                  <a:pt x="1529" y="109"/>
                </a:lnTo>
                <a:lnTo>
                  <a:pt x="1529" y="120"/>
                </a:lnTo>
                <a:lnTo>
                  <a:pt x="1530" y="117"/>
                </a:lnTo>
                <a:lnTo>
                  <a:pt x="1530" y="123"/>
                </a:lnTo>
                <a:lnTo>
                  <a:pt x="1531" y="125"/>
                </a:lnTo>
                <a:lnTo>
                  <a:pt x="1531" y="134"/>
                </a:lnTo>
                <a:lnTo>
                  <a:pt x="1531" y="164"/>
                </a:lnTo>
                <a:lnTo>
                  <a:pt x="1531" y="240"/>
                </a:lnTo>
                <a:lnTo>
                  <a:pt x="1532" y="259"/>
                </a:lnTo>
                <a:lnTo>
                  <a:pt x="1532" y="260"/>
                </a:lnTo>
                <a:lnTo>
                  <a:pt x="1532" y="281"/>
                </a:lnTo>
                <a:lnTo>
                  <a:pt x="1533" y="260"/>
                </a:lnTo>
                <a:lnTo>
                  <a:pt x="1533" y="243"/>
                </a:lnTo>
                <a:lnTo>
                  <a:pt x="1533" y="269"/>
                </a:lnTo>
                <a:lnTo>
                  <a:pt x="1534" y="238"/>
                </a:lnTo>
                <a:lnTo>
                  <a:pt x="1534" y="194"/>
                </a:lnTo>
                <a:lnTo>
                  <a:pt x="1534" y="177"/>
                </a:lnTo>
                <a:lnTo>
                  <a:pt x="1535" y="168"/>
                </a:lnTo>
                <a:lnTo>
                  <a:pt x="1535" y="146"/>
                </a:lnTo>
                <a:lnTo>
                  <a:pt x="1535" y="124"/>
                </a:lnTo>
                <a:lnTo>
                  <a:pt x="1535" y="139"/>
                </a:lnTo>
                <a:lnTo>
                  <a:pt x="1536" y="143"/>
                </a:lnTo>
                <a:lnTo>
                  <a:pt x="1536" y="128"/>
                </a:lnTo>
                <a:lnTo>
                  <a:pt x="1536" y="139"/>
                </a:lnTo>
                <a:lnTo>
                  <a:pt x="1537" y="120"/>
                </a:lnTo>
                <a:lnTo>
                  <a:pt x="1537" y="102"/>
                </a:lnTo>
                <a:lnTo>
                  <a:pt x="1537" y="112"/>
                </a:lnTo>
                <a:lnTo>
                  <a:pt x="1538" y="119"/>
                </a:lnTo>
                <a:lnTo>
                  <a:pt x="1538" y="117"/>
                </a:lnTo>
                <a:lnTo>
                  <a:pt x="1538" y="127"/>
                </a:lnTo>
                <a:lnTo>
                  <a:pt x="1539" y="127"/>
                </a:lnTo>
                <a:lnTo>
                  <a:pt x="1539" y="175"/>
                </a:lnTo>
                <a:lnTo>
                  <a:pt x="1539" y="242"/>
                </a:lnTo>
                <a:lnTo>
                  <a:pt x="1539" y="263"/>
                </a:lnTo>
                <a:lnTo>
                  <a:pt x="1540" y="267"/>
                </a:lnTo>
                <a:lnTo>
                  <a:pt x="1540" y="262"/>
                </a:lnTo>
                <a:lnTo>
                  <a:pt x="1540" y="268"/>
                </a:lnTo>
                <a:lnTo>
                  <a:pt x="1540" y="249"/>
                </a:lnTo>
                <a:lnTo>
                  <a:pt x="1541" y="261"/>
                </a:lnTo>
                <a:lnTo>
                  <a:pt x="1541" y="226"/>
                </a:lnTo>
                <a:lnTo>
                  <a:pt x="1542" y="203"/>
                </a:lnTo>
                <a:lnTo>
                  <a:pt x="1542" y="188"/>
                </a:lnTo>
                <a:lnTo>
                  <a:pt x="1542" y="135"/>
                </a:lnTo>
                <a:lnTo>
                  <a:pt x="1542" y="113"/>
                </a:lnTo>
                <a:lnTo>
                  <a:pt x="1543" y="133"/>
                </a:lnTo>
                <a:lnTo>
                  <a:pt x="1543" y="165"/>
                </a:lnTo>
                <a:lnTo>
                  <a:pt x="1543" y="190"/>
                </a:lnTo>
                <a:lnTo>
                  <a:pt x="1544" y="181"/>
                </a:lnTo>
                <a:lnTo>
                  <a:pt x="1544" y="189"/>
                </a:lnTo>
                <a:lnTo>
                  <a:pt x="1544" y="167"/>
                </a:lnTo>
                <a:lnTo>
                  <a:pt x="1545" y="172"/>
                </a:lnTo>
                <a:lnTo>
                  <a:pt x="1545" y="168"/>
                </a:lnTo>
                <a:lnTo>
                  <a:pt x="1545" y="173"/>
                </a:lnTo>
                <a:lnTo>
                  <a:pt x="1546" y="166"/>
                </a:lnTo>
                <a:lnTo>
                  <a:pt x="1546" y="156"/>
                </a:lnTo>
                <a:lnTo>
                  <a:pt x="1546" y="171"/>
                </a:lnTo>
                <a:lnTo>
                  <a:pt x="1546" y="165"/>
                </a:lnTo>
                <a:lnTo>
                  <a:pt x="1547" y="167"/>
                </a:lnTo>
                <a:lnTo>
                  <a:pt x="1547" y="168"/>
                </a:lnTo>
                <a:lnTo>
                  <a:pt x="1547" y="185"/>
                </a:lnTo>
                <a:lnTo>
                  <a:pt x="1548" y="196"/>
                </a:lnTo>
                <a:lnTo>
                  <a:pt x="1548" y="222"/>
                </a:lnTo>
                <a:lnTo>
                  <a:pt x="1548" y="238"/>
                </a:lnTo>
                <a:lnTo>
                  <a:pt x="1549" y="237"/>
                </a:lnTo>
                <a:lnTo>
                  <a:pt x="1549" y="216"/>
                </a:lnTo>
                <a:lnTo>
                  <a:pt x="1549" y="219"/>
                </a:lnTo>
                <a:lnTo>
                  <a:pt x="1550" y="235"/>
                </a:lnTo>
                <a:lnTo>
                  <a:pt x="1550" y="220"/>
                </a:lnTo>
                <a:lnTo>
                  <a:pt x="1550" y="248"/>
                </a:lnTo>
                <a:lnTo>
                  <a:pt x="1550" y="227"/>
                </a:lnTo>
                <a:lnTo>
                  <a:pt x="1551" y="235"/>
                </a:lnTo>
                <a:lnTo>
                  <a:pt x="1551" y="243"/>
                </a:lnTo>
                <a:lnTo>
                  <a:pt x="1551" y="222"/>
                </a:lnTo>
                <a:lnTo>
                  <a:pt x="1551" y="203"/>
                </a:lnTo>
                <a:lnTo>
                  <a:pt x="1552" y="193"/>
                </a:lnTo>
                <a:lnTo>
                  <a:pt x="1552" y="184"/>
                </a:lnTo>
                <a:lnTo>
                  <a:pt x="1553" y="161"/>
                </a:lnTo>
                <a:lnTo>
                  <a:pt x="1553" y="174"/>
                </a:lnTo>
                <a:lnTo>
                  <a:pt x="1553" y="167"/>
                </a:lnTo>
                <a:lnTo>
                  <a:pt x="1554" y="180"/>
                </a:lnTo>
                <a:lnTo>
                  <a:pt x="1554" y="164"/>
                </a:lnTo>
                <a:lnTo>
                  <a:pt x="1554" y="175"/>
                </a:lnTo>
                <a:lnTo>
                  <a:pt x="1554" y="149"/>
                </a:lnTo>
                <a:lnTo>
                  <a:pt x="1555" y="150"/>
                </a:lnTo>
                <a:lnTo>
                  <a:pt x="1555" y="137"/>
                </a:lnTo>
                <a:lnTo>
                  <a:pt x="1556" y="132"/>
                </a:lnTo>
                <a:lnTo>
                  <a:pt x="1556" y="103"/>
                </a:lnTo>
                <a:lnTo>
                  <a:pt x="1556" y="168"/>
                </a:lnTo>
                <a:lnTo>
                  <a:pt x="1556" y="191"/>
                </a:lnTo>
                <a:lnTo>
                  <a:pt x="1557" y="220"/>
                </a:lnTo>
                <a:lnTo>
                  <a:pt x="1557" y="221"/>
                </a:lnTo>
                <a:lnTo>
                  <a:pt x="1557" y="221"/>
                </a:lnTo>
                <a:lnTo>
                  <a:pt x="1557" y="221"/>
                </a:lnTo>
                <a:lnTo>
                  <a:pt x="1558" y="216"/>
                </a:lnTo>
                <a:lnTo>
                  <a:pt x="1558" y="172"/>
                </a:lnTo>
                <a:lnTo>
                  <a:pt x="1558" y="186"/>
                </a:lnTo>
                <a:lnTo>
                  <a:pt x="1559" y="189"/>
                </a:lnTo>
                <a:lnTo>
                  <a:pt x="1559" y="212"/>
                </a:lnTo>
                <a:lnTo>
                  <a:pt x="1559" y="168"/>
                </a:lnTo>
                <a:lnTo>
                  <a:pt x="1560" y="139"/>
                </a:lnTo>
                <a:lnTo>
                  <a:pt x="1560" y="133"/>
                </a:lnTo>
                <a:lnTo>
                  <a:pt x="1560" y="129"/>
                </a:lnTo>
                <a:lnTo>
                  <a:pt x="1561" y="137"/>
                </a:lnTo>
                <a:lnTo>
                  <a:pt x="1561" y="127"/>
                </a:lnTo>
                <a:lnTo>
                  <a:pt x="1561" y="118"/>
                </a:lnTo>
                <a:lnTo>
                  <a:pt x="1561" y="108"/>
                </a:lnTo>
                <a:lnTo>
                  <a:pt x="1562" y="112"/>
                </a:lnTo>
                <a:lnTo>
                  <a:pt x="1562" y="127"/>
                </a:lnTo>
                <a:lnTo>
                  <a:pt x="1562" y="179"/>
                </a:lnTo>
                <a:lnTo>
                  <a:pt x="1563" y="209"/>
                </a:lnTo>
                <a:lnTo>
                  <a:pt x="1563" y="240"/>
                </a:lnTo>
                <a:lnTo>
                  <a:pt x="1563" y="221"/>
                </a:lnTo>
                <a:lnTo>
                  <a:pt x="1564" y="228"/>
                </a:lnTo>
                <a:lnTo>
                  <a:pt x="1564" y="215"/>
                </a:lnTo>
                <a:lnTo>
                  <a:pt x="1564" y="228"/>
                </a:lnTo>
                <a:lnTo>
                  <a:pt x="1565" y="243"/>
                </a:lnTo>
                <a:lnTo>
                  <a:pt x="1565" y="278"/>
                </a:lnTo>
                <a:lnTo>
                  <a:pt x="1565" y="284"/>
                </a:lnTo>
                <a:lnTo>
                  <a:pt x="1565" y="261"/>
                </a:lnTo>
                <a:lnTo>
                  <a:pt x="1566" y="199"/>
                </a:lnTo>
                <a:lnTo>
                  <a:pt x="1566" y="150"/>
                </a:lnTo>
                <a:lnTo>
                  <a:pt x="1567" y="152"/>
                </a:lnTo>
                <a:lnTo>
                  <a:pt x="1567" y="166"/>
                </a:lnTo>
                <a:lnTo>
                  <a:pt x="1567" y="162"/>
                </a:lnTo>
                <a:lnTo>
                  <a:pt x="1567" y="146"/>
                </a:lnTo>
                <a:lnTo>
                  <a:pt x="1568" y="150"/>
                </a:lnTo>
                <a:lnTo>
                  <a:pt x="1568" y="227"/>
                </a:lnTo>
                <a:lnTo>
                  <a:pt x="1568" y="198"/>
                </a:lnTo>
                <a:lnTo>
                  <a:pt x="1568" y="209"/>
                </a:lnTo>
                <a:lnTo>
                  <a:pt x="1569" y="217"/>
                </a:lnTo>
                <a:lnTo>
                  <a:pt x="1569" y="244"/>
                </a:lnTo>
                <a:lnTo>
                  <a:pt x="1569" y="263"/>
                </a:lnTo>
                <a:lnTo>
                  <a:pt x="1570" y="284"/>
                </a:lnTo>
                <a:lnTo>
                  <a:pt x="1570" y="283"/>
                </a:lnTo>
                <a:lnTo>
                  <a:pt x="1570" y="299"/>
                </a:lnTo>
                <a:lnTo>
                  <a:pt x="1571" y="261"/>
                </a:lnTo>
                <a:lnTo>
                  <a:pt x="1571" y="241"/>
                </a:lnTo>
                <a:lnTo>
                  <a:pt x="1571" y="187"/>
                </a:lnTo>
                <a:lnTo>
                  <a:pt x="1572" y="224"/>
                </a:lnTo>
                <a:lnTo>
                  <a:pt x="1572" y="230"/>
                </a:lnTo>
                <a:lnTo>
                  <a:pt x="1572" y="282"/>
                </a:lnTo>
                <a:lnTo>
                  <a:pt x="1572" y="254"/>
                </a:lnTo>
                <a:lnTo>
                  <a:pt x="1573" y="249"/>
                </a:lnTo>
                <a:lnTo>
                  <a:pt x="1573" y="229"/>
                </a:lnTo>
                <a:lnTo>
                  <a:pt x="1573" y="202"/>
                </a:lnTo>
                <a:lnTo>
                  <a:pt x="1574" y="174"/>
                </a:lnTo>
                <a:lnTo>
                  <a:pt x="1574" y="183"/>
                </a:lnTo>
                <a:lnTo>
                  <a:pt x="1574" y="171"/>
                </a:lnTo>
                <a:lnTo>
                  <a:pt x="1575" y="200"/>
                </a:lnTo>
                <a:lnTo>
                  <a:pt x="1575" y="217"/>
                </a:lnTo>
                <a:lnTo>
                  <a:pt x="1575" y="255"/>
                </a:lnTo>
                <a:lnTo>
                  <a:pt x="1576" y="240"/>
                </a:lnTo>
                <a:lnTo>
                  <a:pt x="1576" y="211"/>
                </a:lnTo>
                <a:lnTo>
                  <a:pt x="1576" y="151"/>
                </a:lnTo>
                <a:lnTo>
                  <a:pt x="1576" y="137"/>
                </a:lnTo>
                <a:lnTo>
                  <a:pt x="1577" y="166"/>
                </a:lnTo>
                <a:lnTo>
                  <a:pt x="1577" y="186"/>
                </a:lnTo>
                <a:lnTo>
                  <a:pt x="1578" y="170"/>
                </a:lnTo>
                <a:lnTo>
                  <a:pt x="1578" y="193"/>
                </a:lnTo>
                <a:lnTo>
                  <a:pt x="1578" y="164"/>
                </a:lnTo>
                <a:lnTo>
                  <a:pt x="1578" y="207"/>
                </a:lnTo>
                <a:lnTo>
                  <a:pt x="1579" y="160"/>
                </a:lnTo>
                <a:lnTo>
                  <a:pt x="1579" y="130"/>
                </a:lnTo>
                <a:lnTo>
                  <a:pt x="1579" y="183"/>
                </a:lnTo>
                <a:lnTo>
                  <a:pt x="1580" y="216"/>
                </a:lnTo>
                <a:lnTo>
                  <a:pt x="1580" y="225"/>
                </a:lnTo>
                <a:lnTo>
                  <a:pt x="1580" y="261"/>
                </a:lnTo>
                <a:lnTo>
                  <a:pt x="1580" y="240"/>
                </a:lnTo>
                <a:lnTo>
                  <a:pt x="1581" y="271"/>
                </a:lnTo>
                <a:lnTo>
                  <a:pt x="1581" y="240"/>
                </a:lnTo>
                <a:lnTo>
                  <a:pt x="1582" y="232"/>
                </a:lnTo>
                <a:lnTo>
                  <a:pt x="1582" y="266"/>
                </a:lnTo>
                <a:lnTo>
                  <a:pt x="1582" y="283"/>
                </a:lnTo>
                <a:lnTo>
                  <a:pt x="1582" y="276"/>
                </a:lnTo>
                <a:lnTo>
                  <a:pt x="1583" y="309"/>
                </a:lnTo>
                <a:lnTo>
                  <a:pt x="1583" y="278"/>
                </a:lnTo>
                <a:lnTo>
                  <a:pt x="1583" y="293"/>
                </a:lnTo>
                <a:lnTo>
                  <a:pt x="1583" y="263"/>
                </a:lnTo>
                <a:lnTo>
                  <a:pt x="1584" y="268"/>
                </a:lnTo>
                <a:lnTo>
                  <a:pt x="1584" y="258"/>
                </a:lnTo>
                <a:lnTo>
                  <a:pt x="1584" y="268"/>
                </a:lnTo>
                <a:lnTo>
                  <a:pt x="1585" y="220"/>
                </a:lnTo>
                <a:lnTo>
                  <a:pt x="1585" y="214"/>
                </a:lnTo>
                <a:lnTo>
                  <a:pt x="1585" y="191"/>
                </a:lnTo>
                <a:lnTo>
                  <a:pt x="1586" y="160"/>
                </a:lnTo>
                <a:lnTo>
                  <a:pt x="1586" y="131"/>
                </a:lnTo>
                <a:lnTo>
                  <a:pt x="1586" y="137"/>
                </a:lnTo>
                <a:lnTo>
                  <a:pt x="1587" y="146"/>
                </a:lnTo>
                <a:lnTo>
                  <a:pt x="1587" y="169"/>
                </a:lnTo>
                <a:lnTo>
                  <a:pt x="1587" y="175"/>
                </a:lnTo>
                <a:lnTo>
                  <a:pt x="1587" y="170"/>
                </a:lnTo>
                <a:lnTo>
                  <a:pt x="1588" y="211"/>
                </a:lnTo>
                <a:lnTo>
                  <a:pt x="1588" y="243"/>
                </a:lnTo>
                <a:lnTo>
                  <a:pt x="1589" y="248"/>
                </a:lnTo>
                <a:lnTo>
                  <a:pt x="1589" y="245"/>
                </a:lnTo>
                <a:lnTo>
                  <a:pt x="1589" y="229"/>
                </a:lnTo>
                <a:lnTo>
                  <a:pt x="1589" y="212"/>
                </a:lnTo>
                <a:lnTo>
                  <a:pt x="1590" y="194"/>
                </a:lnTo>
                <a:lnTo>
                  <a:pt x="1590" y="190"/>
                </a:lnTo>
                <a:lnTo>
                  <a:pt x="1590" y="231"/>
                </a:lnTo>
                <a:lnTo>
                  <a:pt x="1591" y="258"/>
                </a:lnTo>
                <a:lnTo>
                  <a:pt x="1591" y="297"/>
                </a:lnTo>
                <a:lnTo>
                  <a:pt x="1591" y="276"/>
                </a:lnTo>
                <a:lnTo>
                  <a:pt x="1591" y="257"/>
                </a:lnTo>
                <a:lnTo>
                  <a:pt x="1592" y="231"/>
                </a:lnTo>
                <a:lnTo>
                  <a:pt x="1592" y="169"/>
                </a:lnTo>
                <a:lnTo>
                  <a:pt x="1593" y="146"/>
                </a:lnTo>
                <a:lnTo>
                  <a:pt x="1593" y="180"/>
                </a:lnTo>
                <a:lnTo>
                  <a:pt x="1593" y="165"/>
                </a:lnTo>
                <a:lnTo>
                  <a:pt x="1593" y="174"/>
                </a:lnTo>
                <a:lnTo>
                  <a:pt x="1594" y="164"/>
                </a:lnTo>
                <a:lnTo>
                  <a:pt x="1594" y="172"/>
                </a:lnTo>
                <a:lnTo>
                  <a:pt x="1594" y="170"/>
                </a:lnTo>
                <a:lnTo>
                  <a:pt x="1595" y="211"/>
                </a:lnTo>
                <a:lnTo>
                  <a:pt x="1595" y="224"/>
                </a:lnTo>
                <a:lnTo>
                  <a:pt x="1595" y="235"/>
                </a:lnTo>
                <a:lnTo>
                  <a:pt x="1596" y="219"/>
                </a:lnTo>
                <a:lnTo>
                  <a:pt x="1596" y="269"/>
                </a:lnTo>
                <a:lnTo>
                  <a:pt x="1596" y="253"/>
                </a:lnTo>
                <a:lnTo>
                  <a:pt x="1597" y="247"/>
                </a:lnTo>
                <a:lnTo>
                  <a:pt x="1597" y="217"/>
                </a:lnTo>
                <a:lnTo>
                  <a:pt x="1597" y="221"/>
                </a:lnTo>
                <a:lnTo>
                  <a:pt x="1597" y="150"/>
                </a:lnTo>
                <a:lnTo>
                  <a:pt x="1598" y="157"/>
                </a:lnTo>
                <a:lnTo>
                  <a:pt x="1598" y="123"/>
                </a:lnTo>
                <a:lnTo>
                  <a:pt x="1598" y="198"/>
                </a:lnTo>
                <a:lnTo>
                  <a:pt x="1598" y="210"/>
                </a:lnTo>
                <a:lnTo>
                  <a:pt x="1599" y="245"/>
                </a:lnTo>
                <a:lnTo>
                  <a:pt x="1599" y="241"/>
                </a:lnTo>
                <a:lnTo>
                  <a:pt x="1600" y="278"/>
                </a:lnTo>
                <a:lnTo>
                  <a:pt x="1600" y="269"/>
                </a:lnTo>
                <a:lnTo>
                  <a:pt x="1600" y="254"/>
                </a:lnTo>
                <a:lnTo>
                  <a:pt x="1600" y="258"/>
                </a:lnTo>
                <a:lnTo>
                  <a:pt x="1601" y="275"/>
                </a:lnTo>
                <a:lnTo>
                  <a:pt x="1601" y="284"/>
                </a:lnTo>
                <a:lnTo>
                  <a:pt x="1601" y="272"/>
                </a:lnTo>
                <a:lnTo>
                  <a:pt x="1602" y="265"/>
                </a:lnTo>
                <a:lnTo>
                  <a:pt x="1602" y="253"/>
                </a:lnTo>
                <a:lnTo>
                  <a:pt x="1602" y="214"/>
                </a:lnTo>
                <a:lnTo>
                  <a:pt x="1602" y="197"/>
                </a:lnTo>
                <a:lnTo>
                  <a:pt x="1603" y="167"/>
                </a:lnTo>
                <a:lnTo>
                  <a:pt x="1603" y="119"/>
                </a:lnTo>
                <a:lnTo>
                  <a:pt x="1604" y="184"/>
                </a:lnTo>
                <a:lnTo>
                  <a:pt x="1604" y="189"/>
                </a:lnTo>
                <a:lnTo>
                  <a:pt x="1604" y="184"/>
                </a:lnTo>
                <a:lnTo>
                  <a:pt x="1604" y="178"/>
                </a:lnTo>
                <a:lnTo>
                  <a:pt x="1605" y="148"/>
                </a:lnTo>
                <a:lnTo>
                  <a:pt x="1605" y="124"/>
                </a:lnTo>
                <a:lnTo>
                  <a:pt x="1605" y="101"/>
                </a:lnTo>
                <a:lnTo>
                  <a:pt x="1606" y="97"/>
                </a:lnTo>
                <a:lnTo>
                  <a:pt x="1606" y="96"/>
                </a:lnTo>
                <a:lnTo>
                  <a:pt x="1606" y="95"/>
                </a:lnTo>
                <a:lnTo>
                  <a:pt x="1607" y="100"/>
                </a:lnTo>
                <a:lnTo>
                  <a:pt x="1607" y="141"/>
                </a:lnTo>
                <a:lnTo>
                  <a:pt x="1607" y="156"/>
                </a:lnTo>
                <a:lnTo>
                  <a:pt x="1608" y="159"/>
                </a:lnTo>
                <a:lnTo>
                  <a:pt x="1608" y="115"/>
                </a:lnTo>
                <a:lnTo>
                  <a:pt x="1608" y="126"/>
                </a:lnTo>
                <a:lnTo>
                  <a:pt x="1608" y="103"/>
                </a:lnTo>
                <a:lnTo>
                  <a:pt x="1609" y="132"/>
                </a:lnTo>
                <a:lnTo>
                  <a:pt x="1609" y="94"/>
                </a:lnTo>
                <a:lnTo>
                  <a:pt x="1609" y="115"/>
                </a:lnTo>
                <a:lnTo>
                  <a:pt x="1609" y="132"/>
                </a:lnTo>
                <a:lnTo>
                  <a:pt x="1610" y="117"/>
                </a:lnTo>
                <a:lnTo>
                  <a:pt x="1610" y="88"/>
                </a:lnTo>
                <a:lnTo>
                  <a:pt x="1611" y="115"/>
                </a:lnTo>
                <a:lnTo>
                  <a:pt x="1611" y="159"/>
                </a:lnTo>
                <a:lnTo>
                  <a:pt x="1611" y="202"/>
                </a:lnTo>
                <a:lnTo>
                  <a:pt x="1611" y="189"/>
                </a:lnTo>
                <a:lnTo>
                  <a:pt x="1612" y="222"/>
                </a:lnTo>
                <a:lnTo>
                  <a:pt x="1612" y="195"/>
                </a:lnTo>
                <a:lnTo>
                  <a:pt x="1612" y="225"/>
                </a:lnTo>
                <a:lnTo>
                  <a:pt x="1613" y="201"/>
                </a:lnTo>
                <a:lnTo>
                  <a:pt x="1613" y="219"/>
                </a:lnTo>
                <a:lnTo>
                  <a:pt x="1613" y="221"/>
                </a:lnTo>
                <a:lnTo>
                  <a:pt x="1613" y="209"/>
                </a:lnTo>
                <a:lnTo>
                  <a:pt x="1614" y="199"/>
                </a:lnTo>
                <a:lnTo>
                  <a:pt x="1614" y="215"/>
                </a:lnTo>
                <a:lnTo>
                  <a:pt x="1615" y="247"/>
                </a:lnTo>
                <a:lnTo>
                  <a:pt x="1615" y="236"/>
                </a:lnTo>
                <a:lnTo>
                  <a:pt x="1615" y="226"/>
                </a:lnTo>
                <a:lnTo>
                  <a:pt x="1615" y="237"/>
                </a:lnTo>
                <a:lnTo>
                  <a:pt x="1616" y="248"/>
                </a:lnTo>
                <a:lnTo>
                  <a:pt x="1616" y="235"/>
                </a:lnTo>
                <a:lnTo>
                  <a:pt x="1616" y="221"/>
                </a:lnTo>
                <a:lnTo>
                  <a:pt x="1617" y="243"/>
                </a:lnTo>
                <a:lnTo>
                  <a:pt x="1617" y="238"/>
                </a:lnTo>
                <a:lnTo>
                  <a:pt x="1617" y="200"/>
                </a:lnTo>
                <a:lnTo>
                  <a:pt x="1618" y="196"/>
                </a:lnTo>
                <a:lnTo>
                  <a:pt x="1618" y="204"/>
                </a:lnTo>
                <a:lnTo>
                  <a:pt x="1618" y="214"/>
                </a:lnTo>
                <a:lnTo>
                  <a:pt x="1619" y="196"/>
                </a:lnTo>
                <a:lnTo>
                  <a:pt x="1619" y="174"/>
                </a:lnTo>
                <a:lnTo>
                  <a:pt x="1619" y="126"/>
                </a:lnTo>
                <a:lnTo>
                  <a:pt x="1619" y="182"/>
                </a:lnTo>
                <a:lnTo>
                  <a:pt x="1620" y="204"/>
                </a:lnTo>
                <a:lnTo>
                  <a:pt x="1620" y="173"/>
                </a:lnTo>
                <a:lnTo>
                  <a:pt x="1620" y="174"/>
                </a:lnTo>
                <a:lnTo>
                  <a:pt x="1621" y="190"/>
                </a:lnTo>
                <a:lnTo>
                  <a:pt x="1621" y="201"/>
                </a:lnTo>
                <a:lnTo>
                  <a:pt x="1621" y="188"/>
                </a:lnTo>
                <a:lnTo>
                  <a:pt x="1622" y="218"/>
                </a:lnTo>
                <a:lnTo>
                  <a:pt x="1622" y="230"/>
                </a:lnTo>
                <a:lnTo>
                  <a:pt x="1622" y="226"/>
                </a:lnTo>
                <a:lnTo>
                  <a:pt x="1623" y="228"/>
                </a:lnTo>
                <a:lnTo>
                  <a:pt x="1623" y="232"/>
                </a:lnTo>
                <a:lnTo>
                  <a:pt x="1623" y="195"/>
                </a:lnTo>
                <a:lnTo>
                  <a:pt x="1623" y="168"/>
                </a:lnTo>
                <a:lnTo>
                  <a:pt x="1624" y="156"/>
                </a:lnTo>
                <a:lnTo>
                  <a:pt x="1624" y="139"/>
                </a:lnTo>
                <a:lnTo>
                  <a:pt x="1624" y="160"/>
                </a:lnTo>
                <a:lnTo>
                  <a:pt x="1624" y="170"/>
                </a:lnTo>
                <a:lnTo>
                  <a:pt x="1625" y="158"/>
                </a:lnTo>
                <a:lnTo>
                  <a:pt x="1625" y="202"/>
                </a:lnTo>
                <a:lnTo>
                  <a:pt x="1626" y="224"/>
                </a:lnTo>
                <a:lnTo>
                  <a:pt x="1626" y="262"/>
                </a:lnTo>
                <a:lnTo>
                  <a:pt x="1626" y="296"/>
                </a:lnTo>
                <a:lnTo>
                  <a:pt x="1626" y="316"/>
                </a:lnTo>
                <a:lnTo>
                  <a:pt x="1627" y="246"/>
                </a:lnTo>
                <a:lnTo>
                  <a:pt x="1627" y="250"/>
                </a:lnTo>
                <a:lnTo>
                  <a:pt x="1627" y="281"/>
                </a:lnTo>
                <a:lnTo>
                  <a:pt x="1628" y="292"/>
                </a:lnTo>
                <a:lnTo>
                  <a:pt x="1628" y="307"/>
                </a:lnTo>
                <a:lnTo>
                  <a:pt x="1628" y="311"/>
                </a:lnTo>
                <a:lnTo>
                  <a:pt x="1629" y="324"/>
                </a:lnTo>
                <a:lnTo>
                  <a:pt x="1629" y="318"/>
                </a:lnTo>
                <a:lnTo>
                  <a:pt x="1629" y="328"/>
                </a:lnTo>
                <a:lnTo>
                  <a:pt x="1630" y="304"/>
                </a:lnTo>
                <a:lnTo>
                  <a:pt x="1630" y="330"/>
                </a:lnTo>
                <a:lnTo>
                  <a:pt x="1630" y="320"/>
                </a:lnTo>
                <a:lnTo>
                  <a:pt x="1630" y="318"/>
                </a:lnTo>
                <a:lnTo>
                  <a:pt x="1631" y="324"/>
                </a:lnTo>
                <a:lnTo>
                  <a:pt x="1631" y="313"/>
                </a:lnTo>
                <a:lnTo>
                  <a:pt x="1631" y="292"/>
                </a:lnTo>
                <a:lnTo>
                  <a:pt x="1632" y="292"/>
                </a:lnTo>
                <a:lnTo>
                  <a:pt x="1632" y="292"/>
                </a:lnTo>
                <a:lnTo>
                  <a:pt x="1632" y="279"/>
                </a:lnTo>
                <a:lnTo>
                  <a:pt x="1633" y="237"/>
                </a:lnTo>
                <a:lnTo>
                  <a:pt x="1633" y="242"/>
                </a:lnTo>
                <a:lnTo>
                  <a:pt x="1633" y="233"/>
                </a:lnTo>
                <a:lnTo>
                  <a:pt x="1634" y="222"/>
                </a:lnTo>
                <a:lnTo>
                  <a:pt x="1634" y="201"/>
                </a:lnTo>
                <a:lnTo>
                  <a:pt x="1634" y="239"/>
                </a:lnTo>
                <a:lnTo>
                  <a:pt x="1634" y="251"/>
                </a:lnTo>
                <a:lnTo>
                  <a:pt x="1635" y="188"/>
                </a:lnTo>
                <a:lnTo>
                  <a:pt x="1635" y="200"/>
                </a:lnTo>
                <a:lnTo>
                  <a:pt x="1635" y="196"/>
                </a:lnTo>
                <a:lnTo>
                  <a:pt x="1636" y="211"/>
                </a:lnTo>
                <a:lnTo>
                  <a:pt x="1636" y="223"/>
                </a:lnTo>
                <a:lnTo>
                  <a:pt x="1636" y="213"/>
                </a:lnTo>
                <a:lnTo>
                  <a:pt x="1637" y="193"/>
                </a:lnTo>
                <a:lnTo>
                  <a:pt x="1637" y="182"/>
                </a:lnTo>
                <a:lnTo>
                  <a:pt x="1637" y="190"/>
                </a:lnTo>
                <a:lnTo>
                  <a:pt x="1638" y="176"/>
                </a:lnTo>
                <a:lnTo>
                  <a:pt x="1638" y="194"/>
                </a:lnTo>
                <a:lnTo>
                  <a:pt x="1638" y="173"/>
                </a:lnTo>
                <a:lnTo>
                  <a:pt x="1638" y="196"/>
                </a:lnTo>
                <a:lnTo>
                  <a:pt x="1639" y="221"/>
                </a:lnTo>
                <a:lnTo>
                  <a:pt x="1639" y="198"/>
                </a:lnTo>
                <a:lnTo>
                  <a:pt x="1640" y="197"/>
                </a:lnTo>
                <a:lnTo>
                  <a:pt x="1640" y="187"/>
                </a:lnTo>
                <a:lnTo>
                  <a:pt x="1640" y="176"/>
                </a:lnTo>
                <a:lnTo>
                  <a:pt x="1640" y="174"/>
                </a:lnTo>
                <a:lnTo>
                  <a:pt x="1641" y="148"/>
                </a:lnTo>
                <a:lnTo>
                  <a:pt x="1641" y="146"/>
                </a:lnTo>
                <a:lnTo>
                  <a:pt x="1641" y="155"/>
                </a:lnTo>
                <a:lnTo>
                  <a:pt x="1641" y="160"/>
                </a:lnTo>
                <a:lnTo>
                  <a:pt x="1642" y="182"/>
                </a:lnTo>
                <a:lnTo>
                  <a:pt x="1642" y="235"/>
                </a:lnTo>
                <a:lnTo>
                  <a:pt x="1642" y="251"/>
                </a:lnTo>
                <a:lnTo>
                  <a:pt x="1643" y="318"/>
                </a:lnTo>
                <a:lnTo>
                  <a:pt x="1643" y="318"/>
                </a:lnTo>
                <a:lnTo>
                  <a:pt x="1643" y="346"/>
                </a:lnTo>
                <a:lnTo>
                  <a:pt x="1644" y="324"/>
                </a:lnTo>
                <a:lnTo>
                  <a:pt x="1644" y="321"/>
                </a:lnTo>
                <a:lnTo>
                  <a:pt x="1644" y="320"/>
                </a:lnTo>
                <a:lnTo>
                  <a:pt x="1645" y="326"/>
                </a:lnTo>
                <a:lnTo>
                  <a:pt x="1645" y="329"/>
                </a:lnTo>
                <a:lnTo>
                  <a:pt x="1645" y="320"/>
                </a:lnTo>
                <a:lnTo>
                  <a:pt x="1645" y="343"/>
                </a:lnTo>
                <a:lnTo>
                  <a:pt x="1646" y="335"/>
                </a:lnTo>
                <a:lnTo>
                  <a:pt x="1646" y="325"/>
                </a:lnTo>
                <a:lnTo>
                  <a:pt x="1646" y="311"/>
                </a:lnTo>
                <a:lnTo>
                  <a:pt x="1647" y="315"/>
                </a:lnTo>
                <a:lnTo>
                  <a:pt x="1647" y="309"/>
                </a:lnTo>
                <a:lnTo>
                  <a:pt x="1647" y="313"/>
                </a:lnTo>
                <a:lnTo>
                  <a:pt x="1648" y="290"/>
                </a:lnTo>
                <a:lnTo>
                  <a:pt x="1648" y="295"/>
                </a:lnTo>
                <a:lnTo>
                  <a:pt x="1648" y="289"/>
                </a:lnTo>
                <a:lnTo>
                  <a:pt x="1649" y="306"/>
                </a:lnTo>
                <a:lnTo>
                  <a:pt x="1649" y="298"/>
                </a:lnTo>
                <a:lnTo>
                  <a:pt x="1649" y="276"/>
                </a:lnTo>
                <a:lnTo>
                  <a:pt x="1649" y="275"/>
                </a:lnTo>
                <a:lnTo>
                  <a:pt x="1650" y="238"/>
                </a:lnTo>
                <a:lnTo>
                  <a:pt x="1650" y="258"/>
                </a:lnTo>
                <a:lnTo>
                  <a:pt x="1651" y="257"/>
                </a:lnTo>
                <a:lnTo>
                  <a:pt x="1651" y="204"/>
                </a:lnTo>
                <a:lnTo>
                  <a:pt x="1651" y="209"/>
                </a:lnTo>
                <a:lnTo>
                  <a:pt x="1651" y="198"/>
                </a:lnTo>
                <a:lnTo>
                  <a:pt x="1652" y="213"/>
                </a:lnTo>
                <a:lnTo>
                  <a:pt x="1652" y="232"/>
                </a:lnTo>
                <a:lnTo>
                  <a:pt x="1652" y="206"/>
                </a:lnTo>
                <a:lnTo>
                  <a:pt x="1652" y="200"/>
                </a:lnTo>
                <a:lnTo>
                  <a:pt x="1653" y="204"/>
                </a:lnTo>
                <a:lnTo>
                  <a:pt x="1653" y="203"/>
                </a:lnTo>
                <a:lnTo>
                  <a:pt x="1653" y="205"/>
                </a:lnTo>
                <a:lnTo>
                  <a:pt x="1654" y="251"/>
                </a:lnTo>
                <a:lnTo>
                  <a:pt x="1654" y="280"/>
                </a:lnTo>
                <a:lnTo>
                  <a:pt x="1654" y="247"/>
                </a:lnTo>
                <a:lnTo>
                  <a:pt x="1655" y="197"/>
                </a:lnTo>
                <a:lnTo>
                  <a:pt x="1655" y="165"/>
                </a:lnTo>
                <a:lnTo>
                  <a:pt x="1655" y="144"/>
                </a:lnTo>
                <a:lnTo>
                  <a:pt x="1656" y="150"/>
                </a:lnTo>
                <a:lnTo>
                  <a:pt x="1656" y="139"/>
                </a:lnTo>
                <a:lnTo>
                  <a:pt x="1656" y="153"/>
                </a:lnTo>
                <a:lnTo>
                  <a:pt x="1656" y="148"/>
                </a:lnTo>
                <a:lnTo>
                  <a:pt x="1657" y="174"/>
                </a:lnTo>
                <a:lnTo>
                  <a:pt x="1657" y="178"/>
                </a:lnTo>
                <a:lnTo>
                  <a:pt x="1657" y="197"/>
                </a:lnTo>
                <a:lnTo>
                  <a:pt x="1658" y="279"/>
                </a:lnTo>
                <a:lnTo>
                  <a:pt x="1658" y="315"/>
                </a:lnTo>
                <a:lnTo>
                  <a:pt x="1658" y="291"/>
                </a:lnTo>
                <a:lnTo>
                  <a:pt x="1659" y="285"/>
                </a:lnTo>
                <a:lnTo>
                  <a:pt x="1659" y="318"/>
                </a:lnTo>
                <a:lnTo>
                  <a:pt x="1659" y="345"/>
                </a:lnTo>
                <a:lnTo>
                  <a:pt x="1660" y="331"/>
                </a:lnTo>
                <a:lnTo>
                  <a:pt x="1660" y="335"/>
                </a:lnTo>
                <a:lnTo>
                  <a:pt x="1660" y="353"/>
                </a:lnTo>
                <a:lnTo>
                  <a:pt x="1660" y="347"/>
                </a:lnTo>
                <a:lnTo>
                  <a:pt x="1661" y="356"/>
                </a:lnTo>
                <a:lnTo>
                  <a:pt x="1661" y="353"/>
                </a:lnTo>
                <a:lnTo>
                  <a:pt x="1662" y="356"/>
                </a:lnTo>
                <a:lnTo>
                  <a:pt x="1662" y="357"/>
                </a:lnTo>
                <a:lnTo>
                  <a:pt x="1662" y="340"/>
                </a:lnTo>
                <a:lnTo>
                  <a:pt x="1662" y="348"/>
                </a:lnTo>
                <a:lnTo>
                  <a:pt x="1663" y="325"/>
                </a:lnTo>
                <a:lnTo>
                  <a:pt x="1663" y="340"/>
                </a:lnTo>
                <a:lnTo>
                  <a:pt x="1663" y="340"/>
                </a:lnTo>
                <a:lnTo>
                  <a:pt x="1664" y="318"/>
                </a:lnTo>
                <a:lnTo>
                  <a:pt x="1664" y="317"/>
                </a:lnTo>
                <a:lnTo>
                  <a:pt x="1664" y="312"/>
                </a:lnTo>
                <a:lnTo>
                  <a:pt x="1664" y="297"/>
                </a:lnTo>
                <a:lnTo>
                  <a:pt x="1665" y="275"/>
                </a:lnTo>
                <a:lnTo>
                  <a:pt x="1665" y="287"/>
                </a:lnTo>
                <a:lnTo>
                  <a:pt x="1666" y="288"/>
                </a:lnTo>
                <a:lnTo>
                  <a:pt x="1666" y="279"/>
                </a:lnTo>
                <a:lnTo>
                  <a:pt x="1666" y="226"/>
                </a:lnTo>
                <a:lnTo>
                  <a:pt x="1666" y="232"/>
                </a:lnTo>
                <a:lnTo>
                  <a:pt x="1667" y="235"/>
                </a:lnTo>
                <a:lnTo>
                  <a:pt x="1667" y="248"/>
                </a:lnTo>
                <a:lnTo>
                  <a:pt x="1667" y="303"/>
                </a:lnTo>
                <a:lnTo>
                  <a:pt x="1667" y="320"/>
                </a:lnTo>
                <a:lnTo>
                  <a:pt x="1668" y="305"/>
                </a:lnTo>
                <a:lnTo>
                  <a:pt x="1668" y="309"/>
                </a:lnTo>
                <a:lnTo>
                  <a:pt x="1669" y="322"/>
                </a:lnTo>
                <a:lnTo>
                  <a:pt x="1669" y="318"/>
                </a:lnTo>
                <a:lnTo>
                  <a:pt x="1669" y="317"/>
                </a:lnTo>
                <a:lnTo>
                  <a:pt x="1669" y="340"/>
                </a:lnTo>
                <a:lnTo>
                  <a:pt x="1670" y="338"/>
                </a:lnTo>
                <a:lnTo>
                  <a:pt x="1670" y="362"/>
                </a:lnTo>
                <a:lnTo>
                  <a:pt x="1670" y="342"/>
                </a:lnTo>
                <a:lnTo>
                  <a:pt x="1671" y="314"/>
                </a:lnTo>
                <a:lnTo>
                  <a:pt x="1671" y="299"/>
                </a:lnTo>
                <a:lnTo>
                  <a:pt x="1671" y="285"/>
                </a:lnTo>
                <a:lnTo>
                  <a:pt x="1671" y="261"/>
                </a:lnTo>
                <a:lnTo>
                  <a:pt x="1672" y="243"/>
                </a:lnTo>
                <a:lnTo>
                  <a:pt x="1672" y="241"/>
                </a:lnTo>
                <a:lnTo>
                  <a:pt x="1673" y="225"/>
                </a:lnTo>
                <a:lnTo>
                  <a:pt x="1673" y="221"/>
                </a:lnTo>
                <a:lnTo>
                  <a:pt x="1673" y="238"/>
                </a:lnTo>
                <a:lnTo>
                  <a:pt x="1673" y="341"/>
                </a:lnTo>
                <a:lnTo>
                  <a:pt x="1674" y="443"/>
                </a:lnTo>
                <a:lnTo>
                  <a:pt x="1674" y="436"/>
                </a:lnTo>
                <a:lnTo>
                  <a:pt x="1674" y="337"/>
                </a:lnTo>
                <a:lnTo>
                  <a:pt x="1675" y="352"/>
                </a:lnTo>
                <a:lnTo>
                  <a:pt x="1675" y="345"/>
                </a:lnTo>
                <a:lnTo>
                  <a:pt x="1675" y="334"/>
                </a:lnTo>
                <a:lnTo>
                  <a:pt x="1675" y="329"/>
                </a:lnTo>
                <a:lnTo>
                  <a:pt x="1676" y="336"/>
                </a:lnTo>
                <a:lnTo>
                  <a:pt x="1676" y="340"/>
                </a:lnTo>
                <a:lnTo>
                  <a:pt x="1677" y="343"/>
                </a:lnTo>
                <a:lnTo>
                  <a:pt x="1677" y="345"/>
                </a:lnTo>
                <a:lnTo>
                  <a:pt x="1677" y="342"/>
                </a:lnTo>
                <a:lnTo>
                  <a:pt x="1677" y="337"/>
                </a:lnTo>
                <a:lnTo>
                  <a:pt x="1678" y="320"/>
                </a:lnTo>
                <a:lnTo>
                  <a:pt x="1678" y="317"/>
                </a:lnTo>
                <a:lnTo>
                  <a:pt x="1678" y="324"/>
                </a:lnTo>
                <a:lnTo>
                  <a:pt x="1679" y="325"/>
                </a:lnTo>
                <a:lnTo>
                  <a:pt x="1679" y="322"/>
                </a:lnTo>
                <a:lnTo>
                  <a:pt x="1679" y="312"/>
                </a:lnTo>
                <a:lnTo>
                  <a:pt x="1680" y="337"/>
                </a:lnTo>
                <a:lnTo>
                  <a:pt x="1680" y="311"/>
                </a:lnTo>
                <a:lnTo>
                  <a:pt x="1680" y="305"/>
                </a:lnTo>
                <a:lnTo>
                  <a:pt x="1681" y="303"/>
                </a:lnTo>
                <a:lnTo>
                  <a:pt x="1681" y="291"/>
                </a:lnTo>
                <a:lnTo>
                  <a:pt x="1681" y="273"/>
                </a:lnTo>
                <a:lnTo>
                  <a:pt x="1681" y="276"/>
                </a:lnTo>
                <a:lnTo>
                  <a:pt x="1682" y="269"/>
                </a:lnTo>
                <a:lnTo>
                  <a:pt x="1682" y="241"/>
                </a:lnTo>
                <a:lnTo>
                  <a:pt x="1682" y="211"/>
                </a:lnTo>
                <a:lnTo>
                  <a:pt x="1682" y="184"/>
                </a:lnTo>
                <a:lnTo>
                  <a:pt x="1683" y="223"/>
                </a:lnTo>
                <a:lnTo>
                  <a:pt x="1683" y="223"/>
                </a:lnTo>
                <a:lnTo>
                  <a:pt x="1684" y="223"/>
                </a:lnTo>
                <a:lnTo>
                  <a:pt x="1684" y="191"/>
                </a:lnTo>
                <a:lnTo>
                  <a:pt x="1684" y="182"/>
                </a:lnTo>
                <a:lnTo>
                  <a:pt x="1684" y="156"/>
                </a:lnTo>
                <a:lnTo>
                  <a:pt x="1685" y="154"/>
                </a:lnTo>
                <a:lnTo>
                  <a:pt x="1685" y="151"/>
                </a:lnTo>
                <a:lnTo>
                  <a:pt x="1685" y="179"/>
                </a:lnTo>
                <a:lnTo>
                  <a:pt x="1686" y="191"/>
                </a:lnTo>
                <a:lnTo>
                  <a:pt x="1686" y="190"/>
                </a:lnTo>
                <a:lnTo>
                  <a:pt x="1686" y="174"/>
                </a:lnTo>
                <a:lnTo>
                  <a:pt x="1686" y="166"/>
                </a:lnTo>
                <a:lnTo>
                  <a:pt x="1687" y="168"/>
                </a:lnTo>
                <a:lnTo>
                  <a:pt x="1687" y="168"/>
                </a:lnTo>
                <a:lnTo>
                  <a:pt x="1688" y="186"/>
                </a:lnTo>
                <a:lnTo>
                  <a:pt x="1688" y="189"/>
                </a:lnTo>
                <a:lnTo>
                  <a:pt x="1688" y="190"/>
                </a:lnTo>
                <a:lnTo>
                  <a:pt x="1688" y="184"/>
                </a:lnTo>
                <a:lnTo>
                  <a:pt x="1689" y="182"/>
                </a:lnTo>
                <a:lnTo>
                  <a:pt x="1689" y="202"/>
                </a:lnTo>
                <a:lnTo>
                  <a:pt x="1689" y="226"/>
                </a:lnTo>
                <a:lnTo>
                  <a:pt x="1690" y="174"/>
                </a:lnTo>
                <a:lnTo>
                  <a:pt x="1690" y="205"/>
                </a:lnTo>
                <a:lnTo>
                  <a:pt x="1690" y="225"/>
                </a:lnTo>
                <a:lnTo>
                  <a:pt x="1691" y="238"/>
                </a:lnTo>
                <a:lnTo>
                  <a:pt x="1691" y="213"/>
                </a:lnTo>
                <a:lnTo>
                  <a:pt x="1691" y="226"/>
                </a:lnTo>
                <a:lnTo>
                  <a:pt x="1692" y="214"/>
                </a:lnTo>
                <a:lnTo>
                  <a:pt x="1692" y="177"/>
                </a:lnTo>
                <a:lnTo>
                  <a:pt x="1692" y="170"/>
                </a:lnTo>
                <a:lnTo>
                  <a:pt x="1692" y="174"/>
                </a:lnTo>
                <a:lnTo>
                  <a:pt x="1693" y="177"/>
                </a:lnTo>
                <a:lnTo>
                  <a:pt x="1693" y="169"/>
                </a:lnTo>
                <a:lnTo>
                  <a:pt x="1693" y="192"/>
                </a:lnTo>
                <a:lnTo>
                  <a:pt x="1693" y="184"/>
                </a:lnTo>
                <a:lnTo>
                  <a:pt x="1694" y="182"/>
                </a:lnTo>
                <a:lnTo>
                  <a:pt x="1694" y="194"/>
                </a:lnTo>
                <a:lnTo>
                  <a:pt x="1695" y="188"/>
                </a:lnTo>
                <a:lnTo>
                  <a:pt x="1695" y="175"/>
                </a:lnTo>
                <a:lnTo>
                  <a:pt x="1695" y="166"/>
                </a:lnTo>
                <a:lnTo>
                  <a:pt x="1696" y="156"/>
                </a:lnTo>
                <a:lnTo>
                  <a:pt x="1696" y="183"/>
                </a:lnTo>
                <a:lnTo>
                  <a:pt x="1696" y="181"/>
                </a:lnTo>
                <a:lnTo>
                  <a:pt x="1696" y="193"/>
                </a:lnTo>
                <a:lnTo>
                  <a:pt x="1697" y="173"/>
                </a:lnTo>
                <a:lnTo>
                  <a:pt x="1697" y="164"/>
                </a:lnTo>
                <a:lnTo>
                  <a:pt x="1697" y="171"/>
                </a:lnTo>
                <a:lnTo>
                  <a:pt x="1697" y="228"/>
                </a:lnTo>
                <a:lnTo>
                  <a:pt x="1698" y="207"/>
                </a:lnTo>
                <a:lnTo>
                  <a:pt x="1698" y="194"/>
                </a:lnTo>
                <a:lnTo>
                  <a:pt x="1699" y="198"/>
                </a:lnTo>
                <a:lnTo>
                  <a:pt x="1699" y="221"/>
                </a:lnTo>
                <a:lnTo>
                  <a:pt x="1699" y="222"/>
                </a:lnTo>
                <a:lnTo>
                  <a:pt x="1699" y="222"/>
                </a:lnTo>
                <a:lnTo>
                  <a:pt x="1700" y="202"/>
                </a:lnTo>
                <a:lnTo>
                  <a:pt x="1700" y="156"/>
                </a:lnTo>
                <a:lnTo>
                  <a:pt x="1700" y="157"/>
                </a:lnTo>
                <a:lnTo>
                  <a:pt x="1701" y="140"/>
                </a:lnTo>
                <a:lnTo>
                  <a:pt x="1701" y="136"/>
                </a:lnTo>
                <a:lnTo>
                  <a:pt x="1701" y="154"/>
                </a:lnTo>
                <a:lnTo>
                  <a:pt x="1702" y="172"/>
                </a:lnTo>
                <a:lnTo>
                  <a:pt x="1702" y="174"/>
                </a:lnTo>
                <a:lnTo>
                  <a:pt x="1702" y="222"/>
                </a:lnTo>
                <a:lnTo>
                  <a:pt x="1703" y="171"/>
                </a:lnTo>
                <a:lnTo>
                  <a:pt x="1703" y="161"/>
                </a:lnTo>
                <a:lnTo>
                  <a:pt x="1703" y="138"/>
                </a:lnTo>
                <a:lnTo>
                  <a:pt x="1703" y="131"/>
                </a:lnTo>
                <a:lnTo>
                  <a:pt x="1704" y="127"/>
                </a:lnTo>
                <a:lnTo>
                  <a:pt x="1704" y="131"/>
                </a:lnTo>
                <a:lnTo>
                  <a:pt x="1704" y="160"/>
                </a:lnTo>
                <a:lnTo>
                  <a:pt x="1705" y="164"/>
                </a:lnTo>
                <a:lnTo>
                  <a:pt x="1705" y="153"/>
                </a:lnTo>
                <a:lnTo>
                  <a:pt x="1705" y="174"/>
                </a:lnTo>
                <a:lnTo>
                  <a:pt x="1706" y="241"/>
                </a:lnTo>
                <a:lnTo>
                  <a:pt x="1706" y="297"/>
                </a:lnTo>
                <a:lnTo>
                  <a:pt x="1706" y="338"/>
                </a:lnTo>
                <a:lnTo>
                  <a:pt x="1707" y="338"/>
                </a:lnTo>
                <a:lnTo>
                  <a:pt x="1707" y="336"/>
                </a:lnTo>
                <a:lnTo>
                  <a:pt x="1707" y="320"/>
                </a:lnTo>
                <a:lnTo>
                  <a:pt x="1707" y="320"/>
                </a:lnTo>
                <a:lnTo>
                  <a:pt x="1708" y="340"/>
                </a:lnTo>
                <a:lnTo>
                  <a:pt x="1708" y="315"/>
                </a:lnTo>
                <a:lnTo>
                  <a:pt x="1708" y="303"/>
                </a:lnTo>
                <a:lnTo>
                  <a:pt x="1708" y="324"/>
                </a:lnTo>
                <a:lnTo>
                  <a:pt x="1709" y="329"/>
                </a:lnTo>
                <a:lnTo>
                  <a:pt x="1709" y="316"/>
                </a:lnTo>
                <a:lnTo>
                  <a:pt x="1710" y="299"/>
                </a:lnTo>
                <a:lnTo>
                  <a:pt x="1710" y="298"/>
                </a:lnTo>
                <a:lnTo>
                  <a:pt x="1710" y="315"/>
                </a:lnTo>
                <a:lnTo>
                  <a:pt x="1710" y="310"/>
                </a:lnTo>
                <a:lnTo>
                  <a:pt x="1711" y="297"/>
                </a:lnTo>
                <a:lnTo>
                  <a:pt x="1711" y="259"/>
                </a:lnTo>
                <a:lnTo>
                  <a:pt x="1711" y="263"/>
                </a:lnTo>
                <a:lnTo>
                  <a:pt x="1712" y="247"/>
                </a:lnTo>
                <a:lnTo>
                  <a:pt x="1712" y="237"/>
                </a:lnTo>
                <a:lnTo>
                  <a:pt x="1712" y="238"/>
                </a:lnTo>
                <a:lnTo>
                  <a:pt x="1713" y="234"/>
                </a:lnTo>
                <a:lnTo>
                  <a:pt x="1713" y="212"/>
                </a:lnTo>
                <a:lnTo>
                  <a:pt x="1713" y="203"/>
                </a:lnTo>
                <a:lnTo>
                  <a:pt x="1714" y="243"/>
                </a:lnTo>
                <a:lnTo>
                  <a:pt x="1714" y="201"/>
                </a:lnTo>
                <a:lnTo>
                  <a:pt x="1714" y="198"/>
                </a:lnTo>
                <a:lnTo>
                  <a:pt x="1714" y="197"/>
                </a:lnTo>
                <a:lnTo>
                  <a:pt x="1715" y="212"/>
                </a:lnTo>
                <a:lnTo>
                  <a:pt x="1715" y="199"/>
                </a:lnTo>
                <a:lnTo>
                  <a:pt x="1715" y="200"/>
                </a:lnTo>
                <a:lnTo>
                  <a:pt x="1716" y="220"/>
                </a:lnTo>
                <a:lnTo>
                  <a:pt x="1716" y="227"/>
                </a:lnTo>
                <a:lnTo>
                  <a:pt x="1716" y="231"/>
                </a:lnTo>
                <a:lnTo>
                  <a:pt x="1717" y="219"/>
                </a:lnTo>
                <a:lnTo>
                  <a:pt x="1717" y="225"/>
                </a:lnTo>
                <a:lnTo>
                  <a:pt x="1717" y="256"/>
                </a:lnTo>
                <a:lnTo>
                  <a:pt x="1718" y="227"/>
                </a:lnTo>
                <a:lnTo>
                  <a:pt x="1718" y="204"/>
                </a:lnTo>
                <a:lnTo>
                  <a:pt x="1718" y="135"/>
                </a:lnTo>
                <a:lnTo>
                  <a:pt x="1718" y="113"/>
                </a:lnTo>
                <a:lnTo>
                  <a:pt x="1719" y="116"/>
                </a:lnTo>
                <a:lnTo>
                  <a:pt x="1719" y="120"/>
                </a:lnTo>
                <a:lnTo>
                  <a:pt x="1719" y="142"/>
                </a:lnTo>
                <a:lnTo>
                  <a:pt x="1720" y="147"/>
                </a:lnTo>
                <a:lnTo>
                  <a:pt x="1720" y="145"/>
                </a:lnTo>
                <a:lnTo>
                  <a:pt x="1720" y="188"/>
                </a:lnTo>
                <a:lnTo>
                  <a:pt x="1721" y="159"/>
                </a:lnTo>
                <a:lnTo>
                  <a:pt x="1721" y="175"/>
                </a:lnTo>
                <a:lnTo>
                  <a:pt x="1721" y="217"/>
                </a:lnTo>
                <a:lnTo>
                  <a:pt x="1722" y="215"/>
                </a:lnTo>
                <a:lnTo>
                  <a:pt x="1722" y="176"/>
                </a:lnTo>
                <a:lnTo>
                  <a:pt x="1722" y="194"/>
                </a:lnTo>
                <a:lnTo>
                  <a:pt x="1722" y="233"/>
                </a:lnTo>
                <a:lnTo>
                  <a:pt x="1723" y="233"/>
                </a:lnTo>
                <a:lnTo>
                  <a:pt x="1723" y="241"/>
                </a:lnTo>
                <a:lnTo>
                  <a:pt x="1724" y="231"/>
                </a:lnTo>
                <a:lnTo>
                  <a:pt x="1724" y="200"/>
                </a:lnTo>
                <a:lnTo>
                  <a:pt x="1724" y="189"/>
                </a:lnTo>
                <a:lnTo>
                  <a:pt x="1724" y="179"/>
                </a:lnTo>
                <a:lnTo>
                  <a:pt x="1725" y="167"/>
                </a:lnTo>
                <a:lnTo>
                  <a:pt x="1725" y="186"/>
                </a:lnTo>
                <a:lnTo>
                  <a:pt x="1725" y="223"/>
                </a:lnTo>
                <a:lnTo>
                  <a:pt x="1725" y="181"/>
                </a:lnTo>
                <a:lnTo>
                  <a:pt x="1726" y="166"/>
                </a:lnTo>
                <a:lnTo>
                  <a:pt x="1726" y="150"/>
                </a:lnTo>
                <a:lnTo>
                  <a:pt x="1726" y="129"/>
                </a:lnTo>
                <a:lnTo>
                  <a:pt x="1727" y="133"/>
                </a:lnTo>
                <a:lnTo>
                  <a:pt x="1727" y="144"/>
                </a:lnTo>
                <a:lnTo>
                  <a:pt x="1727" y="140"/>
                </a:lnTo>
                <a:lnTo>
                  <a:pt x="1728" y="132"/>
                </a:lnTo>
                <a:lnTo>
                  <a:pt x="1728" y="134"/>
                </a:lnTo>
                <a:lnTo>
                  <a:pt x="1728" y="143"/>
                </a:lnTo>
                <a:lnTo>
                  <a:pt x="1729" y="164"/>
                </a:lnTo>
                <a:lnTo>
                  <a:pt x="1729" y="230"/>
                </a:lnTo>
                <a:lnTo>
                  <a:pt x="1729" y="278"/>
                </a:lnTo>
                <a:lnTo>
                  <a:pt x="1729" y="254"/>
                </a:lnTo>
                <a:lnTo>
                  <a:pt x="1730" y="279"/>
                </a:lnTo>
                <a:lnTo>
                  <a:pt x="1730" y="283"/>
                </a:lnTo>
                <a:lnTo>
                  <a:pt x="1731" y="292"/>
                </a:lnTo>
                <a:lnTo>
                  <a:pt x="1731" y="320"/>
                </a:lnTo>
                <a:lnTo>
                  <a:pt x="1731" y="306"/>
                </a:lnTo>
                <a:lnTo>
                  <a:pt x="1731" y="305"/>
                </a:lnTo>
                <a:lnTo>
                  <a:pt x="1732" y="309"/>
                </a:lnTo>
                <a:lnTo>
                  <a:pt x="1732" y="312"/>
                </a:lnTo>
                <a:lnTo>
                  <a:pt x="1732" y="316"/>
                </a:lnTo>
                <a:lnTo>
                  <a:pt x="1733" y="324"/>
                </a:lnTo>
                <a:lnTo>
                  <a:pt x="1733" y="339"/>
                </a:lnTo>
                <a:lnTo>
                  <a:pt x="1733" y="330"/>
                </a:lnTo>
                <a:lnTo>
                  <a:pt x="1733" y="335"/>
                </a:lnTo>
                <a:lnTo>
                  <a:pt x="1734" y="358"/>
                </a:lnTo>
                <a:lnTo>
                  <a:pt x="1734" y="324"/>
                </a:lnTo>
                <a:lnTo>
                  <a:pt x="1735" y="339"/>
                </a:lnTo>
                <a:lnTo>
                  <a:pt x="1735" y="287"/>
                </a:lnTo>
                <a:lnTo>
                  <a:pt x="1735" y="241"/>
                </a:lnTo>
                <a:lnTo>
                  <a:pt x="1735" y="244"/>
                </a:lnTo>
                <a:lnTo>
                  <a:pt x="1736" y="258"/>
                </a:lnTo>
                <a:lnTo>
                  <a:pt x="1736" y="263"/>
                </a:lnTo>
                <a:lnTo>
                  <a:pt x="1736" y="269"/>
                </a:lnTo>
                <a:lnTo>
                  <a:pt x="1737" y="297"/>
                </a:lnTo>
                <a:lnTo>
                  <a:pt x="1737" y="372"/>
                </a:lnTo>
                <a:lnTo>
                  <a:pt x="1737" y="421"/>
                </a:lnTo>
                <a:lnTo>
                  <a:pt x="1737" y="407"/>
                </a:lnTo>
                <a:lnTo>
                  <a:pt x="1738" y="372"/>
                </a:lnTo>
                <a:lnTo>
                  <a:pt x="1738" y="357"/>
                </a:lnTo>
                <a:lnTo>
                  <a:pt x="1739" y="364"/>
                </a:lnTo>
                <a:lnTo>
                  <a:pt x="1739" y="349"/>
                </a:lnTo>
                <a:lnTo>
                  <a:pt x="1739" y="355"/>
                </a:lnTo>
                <a:lnTo>
                  <a:pt x="1739" y="364"/>
                </a:lnTo>
                <a:lnTo>
                  <a:pt x="1740" y="361"/>
                </a:lnTo>
                <a:lnTo>
                  <a:pt x="1740" y="376"/>
                </a:lnTo>
                <a:lnTo>
                  <a:pt x="1740" y="391"/>
                </a:lnTo>
                <a:lnTo>
                  <a:pt x="1740" y="387"/>
                </a:lnTo>
                <a:lnTo>
                  <a:pt x="1741" y="407"/>
                </a:lnTo>
                <a:lnTo>
                  <a:pt x="1741" y="397"/>
                </a:lnTo>
                <a:lnTo>
                  <a:pt x="1742" y="404"/>
                </a:lnTo>
                <a:lnTo>
                  <a:pt x="1742" y="399"/>
                </a:lnTo>
                <a:lnTo>
                  <a:pt x="1742" y="405"/>
                </a:lnTo>
                <a:lnTo>
                  <a:pt x="1742" y="371"/>
                </a:lnTo>
                <a:lnTo>
                  <a:pt x="1743" y="378"/>
                </a:lnTo>
                <a:lnTo>
                  <a:pt x="1743" y="378"/>
                </a:lnTo>
                <a:lnTo>
                  <a:pt x="1743" y="359"/>
                </a:lnTo>
                <a:lnTo>
                  <a:pt x="1744" y="327"/>
                </a:lnTo>
                <a:lnTo>
                  <a:pt x="1744" y="315"/>
                </a:lnTo>
                <a:lnTo>
                  <a:pt x="1744" y="325"/>
                </a:lnTo>
                <a:lnTo>
                  <a:pt x="1744" y="314"/>
                </a:lnTo>
                <a:lnTo>
                  <a:pt x="1745" y="344"/>
                </a:lnTo>
                <a:lnTo>
                  <a:pt x="1745" y="338"/>
                </a:lnTo>
                <a:lnTo>
                  <a:pt x="1746" y="320"/>
                </a:lnTo>
                <a:lnTo>
                  <a:pt x="1746" y="275"/>
                </a:lnTo>
                <a:lnTo>
                  <a:pt x="1746" y="303"/>
                </a:lnTo>
                <a:lnTo>
                  <a:pt x="1746" y="301"/>
                </a:lnTo>
                <a:lnTo>
                  <a:pt x="1747" y="318"/>
                </a:lnTo>
                <a:lnTo>
                  <a:pt x="1747" y="325"/>
                </a:lnTo>
                <a:lnTo>
                  <a:pt x="1747" y="302"/>
                </a:lnTo>
                <a:lnTo>
                  <a:pt x="1748" y="333"/>
                </a:lnTo>
                <a:lnTo>
                  <a:pt x="1748" y="316"/>
                </a:lnTo>
                <a:lnTo>
                  <a:pt x="1748" y="293"/>
                </a:lnTo>
                <a:lnTo>
                  <a:pt x="1748" y="311"/>
                </a:lnTo>
                <a:lnTo>
                  <a:pt x="1749" y="293"/>
                </a:lnTo>
                <a:lnTo>
                  <a:pt x="1749" y="275"/>
                </a:lnTo>
                <a:lnTo>
                  <a:pt x="1750" y="265"/>
                </a:lnTo>
                <a:lnTo>
                  <a:pt x="1750" y="231"/>
                </a:lnTo>
                <a:lnTo>
                  <a:pt x="1750" y="185"/>
                </a:lnTo>
                <a:lnTo>
                  <a:pt x="1750" y="208"/>
                </a:lnTo>
                <a:lnTo>
                  <a:pt x="1751" y="203"/>
                </a:lnTo>
                <a:lnTo>
                  <a:pt x="1751" y="220"/>
                </a:lnTo>
                <a:lnTo>
                  <a:pt x="1751" y="223"/>
                </a:lnTo>
                <a:lnTo>
                  <a:pt x="1751" y="230"/>
                </a:lnTo>
                <a:lnTo>
                  <a:pt x="1752" y="214"/>
                </a:lnTo>
                <a:lnTo>
                  <a:pt x="1752" y="209"/>
                </a:lnTo>
                <a:lnTo>
                  <a:pt x="1753" y="199"/>
                </a:lnTo>
                <a:lnTo>
                  <a:pt x="1753" y="197"/>
                </a:lnTo>
                <a:lnTo>
                  <a:pt x="1753" y="229"/>
                </a:lnTo>
                <a:lnTo>
                  <a:pt x="1753" y="239"/>
                </a:lnTo>
                <a:lnTo>
                  <a:pt x="1754" y="229"/>
                </a:lnTo>
                <a:lnTo>
                  <a:pt x="1754" y="241"/>
                </a:lnTo>
                <a:lnTo>
                  <a:pt x="1754" y="266"/>
                </a:lnTo>
                <a:lnTo>
                  <a:pt x="1755" y="295"/>
                </a:lnTo>
                <a:lnTo>
                  <a:pt x="1755" y="296"/>
                </a:lnTo>
                <a:lnTo>
                  <a:pt x="1755" y="314"/>
                </a:lnTo>
                <a:lnTo>
                  <a:pt x="1755" y="318"/>
                </a:lnTo>
                <a:lnTo>
                  <a:pt x="1756" y="332"/>
                </a:lnTo>
                <a:lnTo>
                  <a:pt x="1756" y="314"/>
                </a:lnTo>
                <a:lnTo>
                  <a:pt x="1757" y="312"/>
                </a:lnTo>
                <a:lnTo>
                  <a:pt x="1757" y="316"/>
                </a:lnTo>
                <a:lnTo>
                  <a:pt x="1757" y="319"/>
                </a:lnTo>
                <a:lnTo>
                  <a:pt x="1757" y="301"/>
                </a:lnTo>
                <a:lnTo>
                  <a:pt x="1758" y="307"/>
                </a:lnTo>
                <a:lnTo>
                  <a:pt x="1758" y="318"/>
                </a:lnTo>
                <a:lnTo>
                  <a:pt x="1758" y="328"/>
                </a:lnTo>
                <a:lnTo>
                  <a:pt x="1759" y="328"/>
                </a:lnTo>
                <a:lnTo>
                  <a:pt x="1759" y="315"/>
                </a:lnTo>
                <a:lnTo>
                  <a:pt x="1759" y="288"/>
                </a:lnTo>
                <a:lnTo>
                  <a:pt x="1759" y="293"/>
                </a:lnTo>
                <a:lnTo>
                  <a:pt x="1760" y="262"/>
                </a:lnTo>
                <a:lnTo>
                  <a:pt x="1760" y="254"/>
                </a:lnTo>
                <a:lnTo>
                  <a:pt x="1761" y="208"/>
                </a:lnTo>
                <a:lnTo>
                  <a:pt x="1761" y="206"/>
                </a:lnTo>
                <a:lnTo>
                  <a:pt x="1761" y="206"/>
                </a:lnTo>
                <a:lnTo>
                  <a:pt x="1761" y="199"/>
                </a:lnTo>
                <a:lnTo>
                  <a:pt x="1762" y="204"/>
                </a:lnTo>
                <a:lnTo>
                  <a:pt x="1762" y="218"/>
                </a:lnTo>
                <a:lnTo>
                  <a:pt x="1762" y="222"/>
                </a:lnTo>
                <a:lnTo>
                  <a:pt x="1763" y="226"/>
                </a:lnTo>
                <a:lnTo>
                  <a:pt x="1763" y="223"/>
                </a:lnTo>
                <a:lnTo>
                  <a:pt x="1763" y="200"/>
                </a:lnTo>
                <a:lnTo>
                  <a:pt x="1764" y="204"/>
                </a:lnTo>
                <a:lnTo>
                  <a:pt x="1764" y="194"/>
                </a:lnTo>
                <a:lnTo>
                  <a:pt x="1764" y="179"/>
                </a:lnTo>
                <a:lnTo>
                  <a:pt x="1765" y="175"/>
                </a:lnTo>
                <a:lnTo>
                  <a:pt x="1765" y="198"/>
                </a:lnTo>
                <a:lnTo>
                  <a:pt x="1765" y="207"/>
                </a:lnTo>
                <a:lnTo>
                  <a:pt x="1765" y="198"/>
                </a:lnTo>
                <a:lnTo>
                  <a:pt x="1766" y="199"/>
                </a:lnTo>
                <a:lnTo>
                  <a:pt x="1766" y="183"/>
                </a:lnTo>
                <a:lnTo>
                  <a:pt x="1766" y="168"/>
                </a:lnTo>
                <a:lnTo>
                  <a:pt x="1766" y="174"/>
                </a:lnTo>
                <a:lnTo>
                  <a:pt x="1767" y="193"/>
                </a:lnTo>
                <a:lnTo>
                  <a:pt x="1767" y="178"/>
                </a:lnTo>
                <a:lnTo>
                  <a:pt x="1768" y="182"/>
                </a:lnTo>
                <a:lnTo>
                  <a:pt x="1768" y="191"/>
                </a:lnTo>
                <a:lnTo>
                  <a:pt x="1768" y="170"/>
                </a:lnTo>
                <a:lnTo>
                  <a:pt x="1768" y="172"/>
                </a:lnTo>
                <a:lnTo>
                  <a:pt x="1769" y="237"/>
                </a:lnTo>
                <a:lnTo>
                  <a:pt x="1769" y="275"/>
                </a:lnTo>
                <a:lnTo>
                  <a:pt x="1769" y="318"/>
                </a:lnTo>
                <a:lnTo>
                  <a:pt x="1770" y="336"/>
                </a:lnTo>
                <a:lnTo>
                  <a:pt x="1770" y="338"/>
                </a:lnTo>
                <a:lnTo>
                  <a:pt x="1770" y="314"/>
                </a:lnTo>
                <a:lnTo>
                  <a:pt x="1770" y="330"/>
                </a:lnTo>
                <a:lnTo>
                  <a:pt x="1771" y="331"/>
                </a:lnTo>
                <a:lnTo>
                  <a:pt x="1771" y="343"/>
                </a:lnTo>
                <a:lnTo>
                  <a:pt x="1772" y="337"/>
                </a:lnTo>
                <a:lnTo>
                  <a:pt x="1772" y="348"/>
                </a:lnTo>
                <a:lnTo>
                  <a:pt x="1772" y="351"/>
                </a:lnTo>
                <a:lnTo>
                  <a:pt x="1772" y="346"/>
                </a:lnTo>
                <a:lnTo>
                  <a:pt x="1773" y="356"/>
                </a:lnTo>
                <a:lnTo>
                  <a:pt x="1773" y="350"/>
                </a:lnTo>
                <a:lnTo>
                  <a:pt x="1773" y="350"/>
                </a:lnTo>
                <a:lnTo>
                  <a:pt x="1774" y="363"/>
                </a:lnTo>
                <a:lnTo>
                  <a:pt x="1774" y="373"/>
                </a:lnTo>
                <a:lnTo>
                  <a:pt x="1774" y="344"/>
                </a:lnTo>
                <a:lnTo>
                  <a:pt x="1775" y="319"/>
                </a:lnTo>
                <a:lnTo>
                  <a:pt x="1775" y="309"/>
                </a:lnTo>
                <a:lnTo>
                  <a:pt x="1775" y="320"/>
                </a:lnTo>
                <a:lnTo>
                  <a:pt x="1776" y="322"/>
                </a:lnTo>
                <a:lnTo>
                  <a:pt x="1776" y="310"/>
                </a:lnTo>
                <a:lnTo>
                  <a:pt x="1776" y="290"/>
                </a:lnTo>
                <a:lnTo>
                  <a:pt x="1776" y="229"/>
                </a:lnTo>
                <a:lnTo>
                  <a:pt x="1777" y="262"/>
                </a:lnTo>
                <a:lnTo>
                  <a:pt x="1777" y="257"/>
                </a:lnTo>
                <a:lnTo>
                  <a:pt x="1777" y="200"/>
                </a:lnTo>
                <a:lnTo>
                  <a:pt x="1778" y="199"/>
                </a:lnTo>
                <a:lnTo>
                  <a:pt x="1778" y="211"/>
                </a:lnTo>
                <a:lnTo>
                  <a:pt x="1778" y="230"/>
                </a:lnTo>
                <a:lnTo>
                  <a:pt x="1779" y="230"/>
                </a:lnTo>
                <a:lnTo>
                  <a:pt x="1779" y="225"/>
                </a:lnTo>
                <a:lnTo>
                  <a:pt x="1779" y="224"/>
                </a:lnTo>
                <a:lnTo>
                  <a:pt x="1780" y="244"/>
                </a:lnTo>
                <a:lnTo>
                  <a:pt x="1780" y="251"/>
                </a:lnTo>
                <a:lnTo>
                  <a:pt x="1780" y="252"/>
                </a:lnTo>
                <a:lnTo>
                  <a:pt x="1780" y="261"/>
                </a:lnTo>
                <a:lnTo>
                  <a:pt x="1781" y="275"/>
                </a:lnTo>
                <a:lnTo>
                  <a:pt x="1781" y="257"/>
                </a:lnTo>
                <a:lnTo>
                  <a:pt x="1781" y="205"/>
                </a:lnTo>
                <a:lnTo>
                  <a:pt x="1781" y="186"/>
                </a:lnTo>
                <a:lnTo>
                  <a:pt x="1782" y="180"/>
                </a:lnTo>
                <a:lnTo>
                  <a:pt x="1782" y="173"/>
                </a:lnTo>
                <a:lnTo>
                  <a:pt x="1783" y="180"/>
                </a:lnTo>
                <a:lnTo>
                  <a:pt x="1783" y="166"/>
                </a:lnTo>
                <a:lnTo>
                  <a:pt x="1783" y="176"/>
                </a:lnTo>
                <a:lnTo>
                  <a:pt x="1783" y="179"/>
                </a:lnTo>
                <a:lnTo>
                  <a:pt x="1784" y="186"/>
                </a:lnTo>
                <a:lnTo>
                  <a:pt x="1784" y="184"/>
                </a:lnTo>
                <a:lnTo>
                  <a:pt x="1784" y="198"/>
                </a:lnTo>
                <a:lnTo>
                  <a:pt x="1785" y="222"/>
                </a:lnTo>
                <a:lnTo>
                  <a:pt x="1785" y="224"/>
                </a:lnTo>
                <a:lnTo>
                  <a:pt x="1785" y="225"/>
                </a:lnTo>
                <a:lnTo>
                  <a:pt x="1786" y="289"/>
                </a:lnTo>
                <a:lnTo>
                  <a:pt x="1786" y="320"/>
                </a:lnTo>
                <a:lnTo>
                  <a:pt x="1786" y="309"/>
                </a:lnTo>
                <a:lnTo>
                  <a:pt x="1787" y="323"/>
                </a:lnTo>
                <a:lnTo>
                  <a:pt x="1787" y="337"/>
                </a:lnTo>
                <a:lnTo>
                  <a:pt x="1787" y="331"/>
                </a:lnTo>
                <a:lnTo>
                  <a:pt x="1787" y="319"/>
                </a:lnTo>
                <a:lnTo>
                  <a:pt x="1788" y="324"/>
                </a:lnTo>
                <a:lnTo>
                  <a:pt x="1788" y="328"/>
                </a:lnTo>
                <a:lnTo>
                  <a:pt x="1788" y="332"/>
                </a:lnTo>
                <a:lnTo>
                  <a:pt x="1789" y="346"/>
                </a:lnTo>
                <a:lnTo>
                  <a:pt x="1789" y="324"/>
                </a:lnTo>
                <a:lnTo>
                  <a:pt x="1789" y="324"/>
                </a:lnTo>
                <a:lnTo>
                  <a:pt x="1790" y="315"/>
                </a:lnTo>
                <a:lnTo>
                  <a:pt x="1790" y="318"/>
                </a:lnTo>
                <a:lnTo>
                  <a:pt x="1790" y="319"/>
                </a:lnTo>
                <a:lnTo>
                  <a:pt x="1791" y="317"/>
                </a:lnTo>
                <a:lnTo>
                  <a:pt x="1791" y="308"/>
                </a:lnTo>
                <a:lnTo>
                  <a:pt x="1791" y="295"/>
                </a:lnTo>
                <a:lnTo>
                  <a:pt x="1791" y="273"/>
                </a:lnTo>
                <a:lnTo>
                  <a:pt x="1792" y="294"/>
                </a:lnTo>
                <a:lnTo>
                  <a:pt x="1792" y="275"/>
                </a:lnTo>
                <a:lnTo>
                  <a:pt x="1792" y="255"/>
                </a:lnTo>
                <a:lnTo>
                  <a:pt x="1792" y="207"/>
                </a:lnTo>
                <a:lnTo>
                  <a:pt x="1793" y="168"/>
                </a:lnTo>
                <a:lnTo>
                  <a:pt x="1793" y="186"/>
                </a:lnTo>
                <a:lnTo>
                  <a:pt x="1794" y="239"/>
                </a:lnTo>
                <a:lnTo>
                  <a:pt x="1794" y="261"/>
                </a:lnTo>
                <a:lnTo>
                  <a:pt x="1794" y="318"/>
                </a:lnTo>
                <a:lnTo>
                  <a:pt x="1794" y="317"/>
                </a:lnTo>
                <a:lnTo>
                  <a:pt x="1795" y="301"/>
                </a:lnTo>
                <a:lnTo>
                  <a:pt x="1795" y="304"/>
                </a:lnTo>
                <a:lnTo>
                  <a:pt x="1795" y="291"/>
                </a:lnTo>
                <a:lnTo>
                  <a:pt x="1796" y="299"/>
                </a:lnTo>
                <a:lnTo>
                  <a:pt x="1796" y="339"/>
                </a:lnTo>
                <a:lnTo>
                  <a:pt x="1796" y="343"/>
                </a:lnTo>
                <a:lnTo>
                  <a:pt x="1797" y="354"/>
                </a:lnTo>
                <a:lnTo>
                  <a:pt x="1797" y="333"/>
                </a:lnTo>
                <a:lnTo>
                  <a:pt x="1797" y="323"/>
                </a:lnTo>
                <a:lnTo>
                  <a:pt x="1798" y="289"/>
                </a:lnTo>
                <a:lnTo>
                  <a:pt x="1798" y="291"/>
                </a:lnTo>
                <a:lnTo>
                  <a:pt x="1798" y="260"/>
                </a:lnTo>
                <a:lnTo>
                  <a:pt x="1798" y="256"/>
                </a:lnTo>
                <a:lnTo>
                  <a:pt x="1799" y="234"/>
                </a:lnTo>
                <a:lnTo>
                  <a:pt x="1799" y="210"/>
                </a:lnTo>
                <a:lnTo>
                  <a:pt x="1799" y="220"/>
                </a:lnTo>
                <a:lnTo>
                  <a:pt x="1800" y="199"/>
                </a:lnTo>
                <a:lnTo>
                  <a:pt x="1800" y="307"/>
                </a:lnTo>
                <a:lnTo>
                  <a:pt x="1800" y="427"/>
                </a:lnTo>
                <a:lnTo>
                  <a:pt x="1801" y="442"/>
                </a:lnTo>
                <a:lnTo>
                  <a:pt x="1801" y="341"/>
                </a:lnTo>
                <a:lnTo>
                  <a:pt x="1801" y="340"/>
                </a:lnTo>
                <a:lnTo>
                  <a:pt x="1802" y="342"/>
                </a:lnTo>
                <a:lnTo>
                  <a:pt x="1802" y="332"/>
                </a:lnTo>
                <a:lnTo>
                  <a:pt x="1802" y="342"/>
                </a:lnTo>
                <a:lnTo>
                  <a:pt x="1802" y="352"/>
                </a:lnTo>
                <a:lnTo>
                  <a:pt x="1803" y="355"/>
                </a:lnTo>
                <a:lnTo>
                  <a:pt x="1803" y="336"/>
                </a:lnTo>
                <a:lnTo>
                  <a:pt x="1804" y="351"/>
                </a:lnTo>
                <a:lnTo>
                  <a:pt x="1804" y="332"/>
                </a:lnTo>
                <a:lnTo>
                  <a:pt x="1804" y="318"/>
                </a:lnTo>
                <a:lnTo>
                  <a:pt x="1804" y="318"/>
                </a:lnTo>
                <a:lnTo>
                  <a:pt x="1805" y="318"/>
                </a:lnTo>
                <a:lnTo>
                  <a:pt x="1805" y="321"/>
                </a:lnTo>
                <a:lnTo>
                  <a:pt x="1805" y="320"/>
                </a:lnTo>
                <a:lnTo>
                  <a:pt x="1806" y="330"/>
                </a:lnTo>
                <a:lnTo>
                  <a:pt x="1806" y="331"/>
                </a:lnTo>
                <a:lnTo>
                  <a:pt x="1806" y="335"/>
                </a:lnTo>
                <a:lnTo>
                  <a:pt x="1806" y="331"/>
                </a:lnTo>
                <a:lnTo>
                  <a:pt x="1807" y="317"/>
                </a:lnTo>
                <a:lnTo>
                  <a:pt x="1807" y="292"/>
                </a:lnTo>
                <a:lnTo>
                  <a:pt x="1808" y="296"/>
                </a:lnTo>
                <a:lnTo>
                  <a:pt x="1808" y="263"/>
                </a:lnTo>
                <a:lnTo>
                  <a:pt x="1808" y="284"/>
                </a:lnTo>
                <a:lnTo>
                  <a:pt x="1808" y="299"/>
                </a:lnTo>
                <a:lnTo>
                  <a:pt x="1809" y="261"/>
                </a:lnTo>
                <a:lnTo>
                  <a:pt x="1809" y="218"/>
                </a:lnTo>
                <a:lnTo>
                  <a:pt x="1809" y="198"/>
                </a:lnTo>
                <a:lnTo>
                  <a:pt x="1809" y="208"/>
                </a:lnTo>
                <a:lnTo>
                  <a:pt x="1810" y="223"/>
                </a:lnTo>
                <a:lnTo>
                  <a:pt x="1810" y="236"/>
                </a:lnTo>
                <a:lnTo>
                  <a:pt x="1810" y="200"/>
                </a:lnTo>
                <a:lnTo>
                  <a:pt x="1811" y="176"/>
                </a:lnTo>
                <a:lnTo>
                  <a:pt x="1811" y="148"/>
                </a:lnTo>
                <a:lnTo>
                  <a:pt x="1811" y="167"/>
                </a:lnTo>
                <a:lnTo>
                  <a:pt x="1812" y="157"/>
                </a:lnTo>
                <a:lnTo>
                  <a:pt x="1812" y="193"/>
                </a:lnTo>
                <a:lnTo>
                  <a:pt x="1812" y="190"/>
                </a:lnTo>
                <a:lnTo>
                  <a:pt x="1813" y="178"/>
                </a:lnTo>
                <a:lnTo>
                  <a:pt x="1813" y="178"/>
                </a:lnTo>
                <a:lnTo>
                  <a:pt x="1813" y="168"/>
                </a:lnTo>
                <a:lnTo>
                  <a:pt x="1813" y="179"/>
                </a:lnTo>
                <a:lnTo>
                  <a:pt x="1814" y="172"/>
                </a:lnTo>
                <a:lnTo>
                  <a:pt x="1814" y="193"/>
                </a:lnTo>
                <a:lnTo>
                  <a:pt x="1815" y="180"/>
                </a:lnTo>
                <a:lnTo>
                  <a:pt x="1815" y="179"/>
                </a:lnTo>
                <a:lnTo>
                  <a:pt x="1815" y="173"/>
                </a:lnTo>
                <a:lnTo>
                  <a:pt x="1815" y="167"/>
                </a:lnTo>
                <a:lnTo>
                  <a:pt x="1816" y="187"/>
                </a:lnTo>
                <a:lnTo>
                  <a:pt x="1816" y="220"/>
                </a:lnTo>
                <a:lnTo>
                  <a:pt x="1816" y="205"/>
                </a:lnTo>
                <a:lnTo>
                  <a:pt x="1817" y="198"/>
                </a:lnTo>
                <a:lnTo>
                  <a:pt x="1817" y="226"/>
                </a:lnTo>
                <a:lnTo>
                  <a:pt x="1817" y="229"/>
                </a:lnTo>
                <a:lnTo>
                  <a:pt x="1817" y="226"/>
                </a:lnTo>
                <a:lnTo>
                  <a:pt x="1818" y="240"/>
                </a:lnTo>
                <a:lnTo>
                  <a:pt x="1818" y="226"/>
                </a:lnTo>
                <a:lnTo>
                  <a:pt x="1819" y="189"/>
                </a:lnTo>
                <a:lnTo>
                  <a:pt x="1819" y="179"/>
                </a:lnTo>
                <a:lnTo>
                  <a:pt x="1819" y="158"/>
                </a:lnTo>
                <a:lnTo>
                  <a:pt x="1819" y="173"/>
                </a:lnTo>
                <a:lnTo>
                  <a:pt x="1820" y="163"/>
                </a:lnTo>
                <a:lnTo>
                  <a:pt x="1820" y="182"/>
                </a:lnTo>
                <a:lnTo>
                  <a:pt x="1820" y="182"/>
                </a:lnTo>
                <a:lnTo>
                  <a:pt x="1821" y="186"/>
                </a:lnTo>
                <a:lnTo>
                  <a:pt x="1821" y="193"/>
                </a:lnTo>
                <a:lnTo>
                  <a:pt x="1821" y="179"/>
                </a:lnTo>
                <a:lnTo>
                  <a:pt x="1821" y="172"/>
                </a:lnTo>
                <a:lnTo>
                  <a:pt x="1822" y="169"/>
                </a:lnTo>
                <a:lnTo>
                  <a:pt x="1822" y="154"/>
                </a:lnTo>
                <a:lnTo>
                  <a:pt x="1823" y="183"/>
                </a:lnTo>
                <a:lnTo>
                  <a:pt x="1823" y="187"/>
                </a:lnTo>
                <a:lnTo>
                  <a:pt x="1823" y="184"/>
                </a:lnTo>
                <a:lnTo>
                  <a:pt x="1823" y="170"/>
                </a:lnTo>
                <a:lnTo>
                  <a:pt x="1824" y="170"/>
                </a:lnTo>
                <a:lnTo>
                  <a:pt x="1824" y="162"/>
                </a:lnTo>
                <a:lnTo>
                  <a:pt x="1824" y="230"/>
                </a:lnTo>
                <a:lnTo>
                  <a:pt x="1824" y="223"/>
                </a:lnTo>
                <a:lnTo>
                  <a:pt x="1825" y="196"/>
                </a:lnTo>
                <a:lnTo>
                  <a:pt x="1825" y="203"/>
                </a:lnTo>
                <a:lnTo>
                  <a:pt x="1826" y="228"/>
                </a:lnTo>
                <a:lnTo>
                  <a:pt x="1826" y="238"/>
                </a:lnTo>
                <a:lnTo>
                  <a:pt x="1826" y="219"/>
                </a:lnTo>
                <a:lnTo>
                  <a:pt x="1826" y="206"/>
                </a:lnTo>
                <a:lnTo>
                  <a:pt x="1827" y="180"/>
                </a:lnTo>
                <a:lnTo>
                  <a:pt x="1827" y="159"/>
                </a:lnTo>
                <a:lnTo>
                  <a:pt x="1827" y="141"/>
                </a:lnTo>
                <a:lnTo>
                  <a:pt x="1828" y="139"/>
                </a:lnTo>
                <a:lnTo>
                  <a:pt x="1828" y="146"/>
                </a:lnTo>
                <a:lnTo>
                  <a:pt x="1828" y="157"/>
                </a:lnTo>
                <a:lnTo>
                  <a:pt x="1828" y="173"/>
                </a:lnTo>
                <a:lnTo>
                  <a:pt x="1829" y="219"/>
                </a:lnTo>
                <a:lnTo>
                  <a:pt x="1829" y="178"/>
                </a:lnTo>
                <a:lnTo>
                  <a:pt x="1830" y="156"/>
                </a:lnTo>
                <a:lnTo>
                  <a:pt x="1830" y="130"/>
                </a:lnTo>
                <a:lnTo>
                  <a:pt x="1830" y="134"/>
                </a:lnTo>
                <a:lnTo>
                  <a:pt x="1830" y="127"/>
                </a:lnTo>
                <a:lnTo>
                  <a:pt x="1831" y="130"/>
                </a:lnTo>
                <a:lnTo>
                  <a:pt x="1831" y="132"/>
                </a:lnTo>
                <a:lnTo>
                  <a:pt x="1831" y="147"/>
                </a:lnTo>
                <a:lnTo>
                  <a:pt x="1832" y="144"/>
                </a:lnTo>
                <a:lnTo>
                  <a:pt x="1832" y="144"/>
                </a:lnTo>
                <a:lnTo>
                  <a:pt x="1832" y="244"/>
                </a:lnTo>
                <a:lnTo>
                  <a:pt x="1832" y="294"/>
                </a:lnTo>
                <a:lnTo>
                  <a:pt x="1833" y="331"/>
                </a:lnTo>
                <a:lnTo>
                  <a:pt x="1833" y="325"/>
                </a:lnTo>
                <a:lnTo>
                  <a:pt x="1834" y="349"/>
                </a:lnTo>
                <a:lnTo>
                  <a:pt x="1834" y="323"/>
                </a:lnTo>
                <a:lnTo>
                  <a:pt x="1834" y="319"/>
                </a:lnTo>
                <a:lnTo>
                  <a:pt x="1834" y="330"/>
                </a:lnTo>
                <a:lnTo>
                  <a:pt x="1835" y="326"/>
                </a:lnTo>
                <a:lnTo>
                  <a:pt x="1835" y="322"/>
                </a:lnTo>
                <a:lnTo>
                  <a:pt x="1835" y="338"/>
                </a:lnTo>
                <a:lnTo>
                  <a:pt x="1835" y="333"/>
                </a:lnTo>
                <a:lnTo>
                  <a:pt x="1836" y="318"/>
                </a:lnTo>
                <a:lnTo>
                  <a:pt x="1836" y="318"/>
                </a:lnTo>
                <a:lnTo>
                  <a:pt x="1837" y="295"/>
                </a:lnTo>
                <a:lnTo>
                  <a:pt x="1837" y="297"/>
                </a:lnTo>
                <a:lnTo>
                  <a:pt x="1837" y="298"/>
                </a:lnTo>
                <a:lnTo>
                  <a:pt x="1837" y="297"/>
                </a:lnTo>
                <a:lnTo>
                  <a:pt x="1838" y="271"/>
                </a:lnTo>
                <a:lnTo>
                  <a:pt x="1838" y="278"/>
                </a:lnTo>
                <a:lnTo>
                  <a:pt x="1838" y="234"/>
                </a:lnTo>
                <a:lnTo>
                  <a:pt x="1839" y="246"/>
                </a:lnTo>
                <a:lnTo>
                  <a:pt x="1839" y="251"/>
                </a:lnTo>
                <a:lnTo>
                  <a:pt x="1839" y="240"/>
                </a:lnTo>
                <a:lnTo>
                  <a:pt x="1839" y="228"/>
                </a:lnTo>
                <a:lnTo>
                  <a:pt x="1840" y="212"/>
                </a:lnTo>
                <a:lnTo>
                  <a:pt x="1840" y="230"/>
                </a:lnTo>
                <a:lnTo>
                  <a:pt x="1841" y="232"/>
                </a:lnTo>
                <a:lnTo>
                  <a:pt x="1841" y="188"/>
                </a:lnTo>
                <a:lnTo>
                  <a:pt x="1841" y="206"/>
                </a:lnTo>
                <a:lnTo>
                  <a:pt x="1841" y="189"/>
                </a:lnTo>
                <a:lnTo>
                  <a:pt x="1842" y="204"/>
                </a:lnTo>
                <a:lnTo>
                  <a:pt x="1842" y="198"/>
                </a:lnTo>
                <a:lnTo>
                  <a:pt x="1842" y="202"/>
                </a:lnTo>
                <a:lnTo>
                  <a:pt x="1843" y="211"/>
                </a:lnTo>
                <a:lnTo>
                  <a:pt x="1843" y="220"/>
                </a:lnTo>
                <a:lnTo>
                  <a:pt x="1843" y="202"/>
                </a:lnTo>
                <a:lnTo>
                  <a:pt x="1843" y="196"/>
                </a:lnTo>
                <a:lnTo>
                  <a:pt x="1844" y="237"/>
                </a:lnTo>
                <a:lnTo>
                  <a:pt x="1844" y="231"/>
                </a:lnTo>
                <a:lnTo>
                  <a:pt x="1845" y="216"/>
                </a:lnTo>
                <a:lnTo>
                  <a:pt x="1845" y="155"/>
                </a:lnTo>
                <a:lnTo>
                  <a:pt x="1845" y="114"/>
                </a:lnTo>
                <a:lnTo>
                  <a:pt x="1845" y="116"/>
                </a:lnTo>
                <a:lnTo>
                  <a:pt x="1846" y="127"/>
                </a:lnTo>
                <a:lnTo>
                  <a:pt x="1846" y="137"/>
                </a:lnTo>
                <a:lnTo>
                  <a:pt x="1846" y="142"/>
                </a:lnTo>
                <a:lnTo>
                  <a:pt x="1847" y="144"/>
                </a:lnTo>
                <a:lnTo>
                  <a:pt x="1847" y="167"/>
                </a:lnTo>
                <a:lnTo>
                  <a:pt x="1847" y="161"/>
                </a:lnTo>
                <a:lnTo>
                  <a:pt x="1848" y="176"/>
                </a:lnTo>
                <a:lnTo>
                  <a:pt x="1848" y="230"/>
                </a:lnTo>
                <a:lnTo>
                  <a:pt x="1848" y="226"/>
                </a:lnTo>
                <a:lnTo>
                  <a:pt x="1849" y="186"/>
                </a:lnTo>
                <a:lnTo>
                  <a:pt x="1849" y="177"/>
                </a:lnTo>
                <a:lnTo>
                  <a:pt x="1849" y="233"/>
                </a:lnTo>
                <a:lnTo>
                  <a:pt x="1849" y="240"/>
                </a:lnTo>
                <a:lnTo>
                  <a:pt x="1850" y="242"/>
                </a:lnTo>
                <a:lnTo>
                  <a:pt x="1850" y="226"/>
                </a:lnTo>
                <a:lnTo>
                  <a:pt x="1850" y="206"/>
                </a:lnTo>
                <a:lnTo>
                  <a:pt x="1850" y="198"/>
                </a:lnTo>
                <a:lnTo>
                  <a:pt x="1851" y="166"/>
                </a:lnTo>
                <a:lnTo>
                  <a:pt x="1851" y="164"/>
                </a:lnTo>
                <a:lnTo>
                  <a:pt x="1852" y="176"/>
                </a:lnTo>
                <a:lnTo>
                  <a:pt x="1852" y="212"/>
                </a:lnTo>
                <a:lnTo>
                  <a:pt x="1852" y="185"/>
                </a:lnTo>
                <a:lnTo>
                  <a:pt x="1852" y="147"/>
                </a:lnTo>
                <a:lnTo>
                  <a:pt x="1853" y="144"/>
                </a:lnTo>
                <a:lnTo>
                  <a:pt x="1853" y="142"/>
                </a:lnTo>
                <a:lnTo>
                  <a:pt x="1853" y="124"/>
                </a:lnTo>
                <a:lnTo>
                  <a:pt x="1854" y="142"/>
                </a:lnTo>
                <a:lnTo>
                  <a:pt x="1854" y="150"/>
                </a:lnTo>
                <a:lnTo>
                  <a:pt x="1854" y="131"/>
                </a:lnTo>
                <a:lnTo>
                  <a:pt x="1854" y="146"/>
                </a:lnTo>
                <a:lnTo>
                  <a:pt x="1855" y="158"/>
                </a:lnTo>
                <a:lnTo>
                  <a:pt x="1855" y="178"/>
                </a:lnTo>
                <a:lnTo>
                  <a:pt x="1856" y="210"/>
                </a:lnTo>
                <a:lnTo>
                  <a:pt x="1856" y="258"/>
                </a:lnTo>
                <a:lnTo>
                  <a:pt x="1856" y="222"/>
                </a:lnTo>
                <a:lnTo>
                  <a:pt x="1856" y="249"/>
                </a:lnTo>
                <a:lnTo>
                  <a:pt x="1857" y="257"/>
                </a:lnTo>
                <a:lnTo>
                  <a:pt x="1857" y="266"/>
                </a:lnTo>
                <a:lnTo>
                  <a:pt x="1857" y="295"/>
                </a:lnTo>
                <a:lnTo>
                  <a:pt x="1858" y="314"/>
                </a:lnTo>
                <a:lnTo>
                  <a:pt x="1858" y="318"/>
                </a:lnTo>
                <a:lnTo>
                  <a:pt x="1858" y="314"/>
                </a:lnTo>
                <a:lnTo>
                  <a:pt x="1859" y="305"/>
                </a:lnTo>
                <a:lnTo>
                  <a:pt x="1859" y="316"/>
                </a:lnTo>
                <a:lnTo>
                  <a:pt x="1859" y="319"/>
                </a:lnTo>
                <a:lnTo>
                  <a:pt x="1860" y="320"/>
                </a:lnTo>
                <a:lnTo>
                  <a:pt x="1860" y="302"/>
                </a:lnTo>
                <a:lnTo>
                  <a:pt x="1860" y="278"/>
                </a:lnTo>
                <a:lnTo>
                  <a:pt x="1860" y="232"/>
                </a:lnTo>
                <a:lnTo>
                  <a:pt x="1861" y="203"/>
                </a:lnTo>
                <a:lnTo>
                  <a:pt x="1861" y="202"/>
                </a:lnTo>
                <a:lnTo>
                  <a:pt x="1861" y="212"/>
                </a:lnTo>
                <a:lnTo>
                  <a:pt x="1862" y="215"/>
                </a:lnTo>
                <a:lnTo>
                  <a:pt x="1862" y="209"/>
                </a:lnTo>
                <a:lnTo>
                  <a:pt x="1862" y="212"/>
                </a:lnTo>
                <a:lnTo>
                  <a:pt x="1863" y="231"/>
                </a:lnTo>
                <a:lnTo>
                  <a:pt x="1863" y="234"/>
                </a:lnTo>
                <a:lnTo>
                  <a:pt x="1863" y="249"/>
                </a:lnTo>
                <a:lnTo>
                  <a:pt x="1864" y="338"/>
                </a:lnTo>
                <a:lnTo>
                  <a:pt x="1864" y="415"/>
                </a:lnTo>
                <a:lnTo>
                  <a:pt x="1864" y="424"/>
                </a:lnTo>
                <a:lnTo>
                  <a:pt x="1864" y="371"/>
                </a:lnTo>
                <a:lnTo>
                  <a:pt x="1865" y="366"/>
                </a:lnTo>
                <a:lnTo>
                  <a:pt x="1865" y="356"/>
                </a:lnTo>
                <a:lnTo>
                  <a:pt x="1865" y="332"/>
                </a:lnTo>
                <a:lnTo>
                  <a:pt x="1865" y="341"/>
                </a:lnTo>
                <a:lnTo>
                  <a:pt x="1866" y="346"/>
                </a:lnTo>
                <a:lnTo>
                  <a:pt x="1866" y="368"/>
                </a:lnTo>
                <a:lnTo>
                  <a:pt x="1867" y="367"/>
                </a:lnTo>
                <a:lnTo>
                  <a:pt x="1867" y="389"/>
                </a:lnTo>
                <a:lnTo>
                  <a:pt x="1867" y="373"/>
                </a:lnTo>
                <a:lnTo>
                  <a:pt x="1867" y="372"/>
                </a:lnTo>
                <a:lnTo>
                  <a:pt x="1868" y="366"/>
                </a:lnTo>
                <a:lnTo>
                  <a:pt x="1868" y="356"/>
                </a:lnTo>
                <a:lnTo>
                  <a:pt x="1868" y="358"/>
                </a:lnTo>
                <a:lnTo>
                  <a:pt x="1869" y="366"/>
                </a:lnTo>
                <a:lnTo>
                  <a:pt x="1869" y="354"/>
                </a:lnTo>
                <a:lnTo>
                  <a:pt x="1869" y="326"/>
                </a:lnTo>
                <a:lnTo>
                  <a:pt x="1870" y="345"/>
                </a:lnTo>
                <a:lnTo>
                  <a:pt x="1870" y="345"/>
                </a:lnTo>
                <a:lnTo>
                  <a:pt x="1870" y="324"/>
                </a:lnTo>
                <a:lnTo>
                  <a:pt x="1871" y="310"/>
                </a:lnTo>
                <a:lnTo>
                  <a:pt x="1871" y="316"/>
                </a:lnTo>
                <a:lnTo>
                  <a:pt x="1871" y="312"/>
                </a:lnTo>
                <a:lnTo>
                  <a:pt x="1871" y="332"/>
                </a:lnTo>
                <a:lnTo>
                  <a:pt x="1872" y="353"/>
                </a:lnTo>
                <a:lnTo>
                  <a:pt x="1872" y="340"/>
                </a:lnTo>
                <a:lnTo>
                  <a:pt x="1872" y="268"/>
                </a:lnTo>
                <a:lnTo>
                  <a:pt x="1873" y="269"/>
                </a:lnTo>
                <a:lnTo>
                  <a:pt x="1873" y="303"/>
                </a:lnTo>
                <a:lnTo>
                  <a:pt x="1873" y="303"/>
                </a:lnTo>
                <a:lnTo>
                  <a:pt x="1874" y="291"/>
                </a:lnTo>
                <a:lnTo>
                  <a:pt x="1874" y="283"/>
                </a:lnTo>
                <a:lnTo>
                  <a:pt x="1874" y="318"/>
                </a:lnTo>
                <a:lnTo>
                  <a:pt x="1875" y="330"/>
                </a:lnTo>
                <a:lnTo>
                  <a:pt x="1875" y="322"/>
                </a:lnTo>
                <a:lnTo>
                  <a:pt x="1875" y="295"/>
                </a:lnTo>
                <a:lnTo>
                  <a:pt x="1875" y="246"/>
                </a:lnTo>
                <a:lnTo>
                  <a:pt x="1876" y="229"/>
                </a:lnTo>
                <a:lnTo>
                  <a:pt x="1876" y="230"/>
                </a:lnTo>
                <a:lnTo>
                  <a:pt x="1877" y="218"/>
                </a:lnTo>
                <a:lnTo>
                  <a:pt x="1877" y="193"/>
                </a:lnTo>
                <a:lnTo>
                  <a:pt x="1877" y="196"/>
                </a:lnTo>
                <a:lnTo>
                  <a:pt x="1877" y="185"/>
                </a:lnTo>
                <a:lnTo>
                  <a:pt x="1878" y="195"/>
                </a:lnTo>
                <a:lnTo>
                  <a:pt x="1878" y="184"/>
                </a:lnTo>
                <a:lnTo>
                  <a:pt x="1878" y="203"/>
                </a:lnTo>
                <a:lnTo>
                  <a:pt x="1878" y="208"/>
                </a:lnTo>
                <a:lnTo>
                  <a:pt x="1879" y="243"/>
                </a:lnTo>
                <a:lnTo>
                  <a:pt x="1879" y="261"/>
                </a:lnTo>
                <a:lnTo>
                  <a:pt x="1879" y="308"/>
                </a:lnTo>
                <a:lnTo>
                  <a:pt x="1880" y="294"/>
                </a:lnTo>
                <a:lnTo>
                  <a:pt x="1880" y="272"/>
                </a:lnTo>
                <a:lnTo>
                  <a:pt x="1881" y="256"/>
                </a:lnTo>
                <a:lnTo>
                  <a:pt x="1881" y="288"/>
                </a:lnTo>
                <a:lnTo>
                  <a:pt x="1881" y="283"/>
                </a:lnTo>
                <a:lnTo>
                  <a:pt x="1881" y="306"/>
                </a:lnTo>
                <a:lnTo>
                  <a:pt x="1882" y="318"/>
                </a:lnTo>
                <a:lnTo>
                  <a:pt x="1882" y="320"/>
                </a:lnTo>
                <a:lnTo>
                  <a:pt x="1882" y="300"/>
                </a:lnTo>
                <a:lnTo>
                  <a:pt x="1882" y="297"/>
                </a:lnTo>
                <a:lnTo>
                  <a:pt x="1883" y="281"/>
                </a:lnTo>
                <a:lnTo>
                  <a:pt x="1883" y="285"/>
                </a:lnTo>
                <a:lnTo>
                  <a:pt x="1883" y="276"/>
                </a:lnTo>
                <a:lnTo>
                  <a:pt x="1884" y="257"/>
                </a:lnTo>
                <a:lnTo>
                  <a:pt x="1884" y="260"/>
                </a:lnTo>
                <a:lnTo>
                  <a:pt x="1884" y="260"/>
                </a:lnTo>
                <a:lnTo>
                  <a:pt x="1885" y="251"/>
                </a:lnTo>
                <a:lnTo>
                  <a:pt x="1885" y="244"/>
                </a:lnTo>
                <a:lnTo>
                  <a:pt x="1885" y="231"/>
                </a:lnTo>
                <a:lnTo>
                  <a:pt x="1886" y="225"/>
                </a:lnTo>
                <a:lnTo>
                  <a:pt x="1886" y="207"/>
                </a:lnTo>
                <a:lnTo>
                  <a:pt x="1886" y="185"/>
                </a:lnTo>
                <a:lnTo>
                  <a:pt x="1886" y="189"/>
                </a:lnTo>
                <a:lnTo>
                  <a:pt x="1887" y="191"/>
                </a:lnTo>
                <a:lnTo>
                  <a:pt x="1887" y="206"/>
                </a:lnTo>
                <a:lnTo>
                  <a:pt x="1888" y="206"/>
                </a:lnTo>
                <a:lnTo>
                  <a:pt x="1888" y="202"/>
                </a:lnTo>
                <a:lnTo>
                  <a:pt x="1888" y="177"/>
                </a:lnTo>
                <a:lnTo>
                  <a:pt x="1888" y="186"/>
                </a:lnTo>
                <a:lnTo>
                  <a:pt x="1889" y="196"/>
                </a:lnTo>
                <a:lnTo>
                  <a:pt x="1889" y="228"/>
                </a:lnTo>
                <a:lnTo>
                  <a:pt x="1889" y="216"/>
                </a:lnTo>
                <a:lnTo>
                  <a:pt x="1890" y="211"/>
                </a:lnTo>
                <a:lnTo>
                  <a:pt x="1890" y="190"/>
                </a:lnTo>
                <a:lnTo>
                  <a:pt x="1890" y="188"/>
                </a:lnTo>
                <a:lnTo>
                  <a:pt x="1890" y="175"/>
                </a:lnTo>
                <a:lnTo>
                  <a:pt x="1891" y="174"/>
                </a:lnTo>
                <a:lnTo>
                  <a:pt x="1891" y="158"/>
                </a:lnTo>
                <a:lnTo>
                  <a:pt x="1892" y="154"/>
                </a:lnTo>
                <a:lnTo>
                  <a:pt x="1892" y="166"/>
                </a:lnTo>
                <a:lnTo>
                  <a:pt x="1892" y="190"/>
                </a:lnTo>
                <a:lnTo>
                  <a:pt x="1892" y="199"/>
                </a:lnTo>
                <a:lnTo>
                  <a:pt x="1893" y="164"/>
                </a:lnTo>
                <a:lnTo>
                  <a:pt x="1893" y="178"/>
                </a:lnTo>
                <a:lnTo>
                  <a:pt x="1893" y="167"/>
                </a:lnTo>
                <a:lnTo>
                  <a:pt x="1893" y="168"/>
                </a:lnTo>
                <a:lnTo>
                  <a:pt x="1894" y="158"/>
                </a:lnTo>
                <a:lnTo>
                  <a:pt x="1894" y="159"/>
                </a:lnTo>
                <a:lnTo>
                  <a:pt x="1894" y="148"/>
                </a:lnTo>
                <a:lnTo>
                  <a:pt x="1895" y="142"/>
                </a:lnTo>
                <a:lnTo>
                  <a:pt x="1895" y="174"/>
                </a:lnTo>
                <a:lnTo>
                  <a:pt x="1895" y="242"/>
                </a:lnTo>
                <a:lnTo>
                  <a:pt x="1896" y="295"/>
                </a:lnTo>
                <a:lnTo>
                  <a:pt x="1896" y="303"/>
                </a:lnTo>
                <a:lnTo>
                  <a:pt x="1896" y="333"/>
                </a:lnTo>
                <a:lnTo>
                  <a:pt x="1897" y="346"/>
                </a:lnTo>
                <a:lnTo>
                  <a:pt x="1897" y="336"/>
                </a:lnTo>
                <a:lnTo>
                  <a:pt x="1897" y="334"/>
                </a:lnTo>
                <a:lnTo>
                  <a:pt x="1897" y="319"/>
                </a:lnTo>
                <a:lnTo>
                  <a:pt x="1898" y="341"/>
                </a:lnTo>
                <a:lnTo>
                  <a:pt x="1898" y="342"/>
                </a:lnTo>
                <a:lnTo>
                  <a:pt x="1899" y="333"/>
                </a:lnTo>
                <a:lnTo>
                  <a:pt x="1899" y="358"/>
                </a:lnTo>
                <a:lnTo>
                  <a:pt x="1899" y="353"/>
                </a:lnTo>
                <a:lnTo>
                  <a:pt x="1899" y="356"/>
                </a:lnTo>
                <a:lnTo>
                  <a:pt x="1900" y="339"/>
                </a:lnTo>
                <a:lnTo>
                  <a:pt x="1900" y="332"/>
                </a:lnTo>
                <a:lnTo>
                  <a:pt x="1900" y="338"/>
                </a:lnTo>
                <a:lnTo>
                  <a:pt x="1901" y="344"/>
                </a:lnTo>
                <a:lnTo>
                  <a:pt x="1901" y="315"/>
                </a:lnTo>
                <a:lnTo>
                  <a:pt x="1901" y="314"/>
                </a:lnTo>
                <a:lnTo>
                  <a:pt x="1901" y="300"/>
                </a:lnTo>
                <a:lnTo>
                  <a:pt x="1902" y="259"/>
                </a:lnTo>
                <a:lnTo>
                  <a:pt x="1902" y="269"/>
                </a:lnTo>
                <a:lnTo>
                  <a:pt x="1903" y="268"/>
                </a:lnTo>
                <a:lnTo>
                  <a:pt x="1903" y="266"/>
                </a:lnTo>
                <a:lnTo>
                  <a:pt x="1903" y="244"/>
                </a:lnTo>
                <a:lnTo>
                  <a:pt x="1903" y="231"/>
                </a:lnTo>
                <a:lnTo>
                  <a:pt x="1904" y="258"/>
                </a:lnTo>
                <a:lnTo>
                  <a:pt x="1904" y="218"/>
                </a:lnTo>
                <a:lnTo>
                  <a:pt x="1904" y="212"/>
                </a:lnTo>
                <a:lnTo>
                  <a:pt x="1905" y="208"/>
                </a:lnTo>
                <a:lnTo>
                  <a:pt x="1905" y="225"/>
                </a:lnTo>
                <a:lnTo>
                  <a:pt x="1905" y="240"/>
                </a:lnTo>
                <a:lnTo>
                  <a:pt x="1905" y="232"/>
                </a:lnTo>
                <a:lnTo>
                  <a:pt x="1906" y="245"/>
                </a:lnTo>
                <a:lnTo>
                  <a:pt x="1906" y="239"/>
                </a:lnTo>
                <a:lnTo>
                  <a:pt x="1907" y="222"/>
                </a:lnTo>
                <a:lnTo>
                  <a:pt x="1907" y="212"/>
                </a:lnTo>
                <a:lnTo>
                  <a:pt x="1907" y="231"/>
                </a:lnTo>
                <a:lnTo>
                  <a:pt x="1907" y="253"/>
                </a:lnTo>
                <a:lnTo>
                  <a:pt x="1908" y="246"/>
                </a:lnTo>
                <a:lnTo>
                  <a:pt x="1908" y="208"/>
                </a:lnTo>
                <a:lnTo>
                  <a:pt x="1908" y="151"/>
                </a:lnTo>
                <a:lnTo>
                  <a:pt x="1908" y="146"/>
                </a:lnTo>
                <a:lnTo>
                  <a:pt x="1909" y="150"/>
                </a:lnTo>
                <a:lnTo>
                  <a:pt x="1909" y="161"/>
                </a:lnTo>
                <a:lnTo>
                  <a:pt x="1910" y="166"/>
                </a:lnTo>
                <a:lnTo>
                  <a:pt x="1910" y="166"/>
                </a:lnTo>
                <a:lnTo>
                  <a:pt x="1910" y="168"/>
                </a:lnTo>
                <a:lnTo>
                  <a:pt x="1910" y="183"/>
                </a:lnTo>
                <a:lnTo>
                  <a:pt x="1911" y="170"/>
                </a:lnTo>
                <a:lnTo>
                  <a:pt x="1911" y="216"/>
                </a:lnTo>
                <a:lnTo>
                  <a:pt x="1911" y="279"/>
                </a:lnTo>
                <a:lnTo>
                  <a:pt x="1912" y="246"/>
                </a:lnTo>
                <a:lnTo>
                  <a:pt x="1912" y="254"/>
                </a:lnTo>
                <a:lnTo>
                  <a:pt x="1912" y="299"/>
                </a:lnTo>
                <a:lnTo>
                  <a:pt x="1912" y="344"/>
                </a:lnTo>
                <a:lnTo>
                  <a:pt x="1913" y="335"/>
                </a:lnTo>
                <a:lnTo>
                  <a:pt x="1913" y="352"/>
                </a:lnTo>
                <a:lnTo>
                  <a:pt x="1914" y="360"/>
                </a:lnTo>
                <a:lnTo>
                  <a:pt x="1914" y="340"/>
                </a:lnTo>
                <a:lnTo>
                  <a:pt x="1914" y="344"/>
                </a:lnTo>
                <a:lnTo>
                  <a:pt x="1914" y="347"/>
                </a:lnTo>
                <a:lnTo>
                  <a:pt x="1915" y="350"/>
                </a:lnTo>
                <a:lnTo>
                  <a:pt x="1915" y="340"/>
                </a:lnTo>
                <a:lnTo>
                  <a:pt x="1915" y="339"/>
                </a:lnTo>
                <a:lnTo>
                  <a:pt x="1916" y="336"/>
                </a:lnTo>
                <a:lnTo>
                  <a:pt x="1916" y="346"/>
                </a:lnTo>
                <a:lnTo>
                  <a:pt x="1916" y="338"/>
                </a:lnTo>
                <a:lnTo>
                  <a:pt x="1916" y="342"/>
                </a:lnTo>
                <a:lnTo>
                  <a:pt x="1917" y="339"/>
                </a:lnTo>
                <a:lnTo>
                  <a:pt x="1917" y="328"/>
                </a:lnTo>
                <a:lnTo>
                  <a:pt x="1918" y="302"/>
                </a:lnTo>
                <a:lnTo>
                  <a:pt x="1918" y="273"/>
                </a:lnTo>
                <a:lnTo>
                  <a:pt x="1918" y="267"/>
                </a:lnTo>
                <a:lnTo>
                  <a:pt x="1918" y="296"/>
                </a:lnTo>
                <a:lnTo>
                  <a:pt x="1919" y="273"/>
                </a:lnTo>
                <a:lnTo>
                  <a:pt x="1919" y="280"/>
                </a:lnTo>
                <a:lnTo>
                  <a:pt x="1919" y="218"/>
                </a:lnTo>
                <a:lnTo>
                  <a:pt x="1919" y="178"/>
                </a:lnTo>
                <a:lnTo>
                  <a:pt x="1920" y="218"/>
                </a:lnTo>
                <a:lnTo>
                  <a:pt x="1920" y="243"/>
                </a:lnTo>
                <a:lnTo>
                  <a:pt x="1921" y="267"/>
                </a:lnTo>
                <a:lnTo>
                  <a:pt x="1921" y="348"/>
                </a:lnTo>
                <a:lnTo>
                  <a:pt x="1921" y="337"/>
                </a:lnTo>
                <a:lnTo>
                  <a:pt x="1922" y="329"/>
                </a:lnTo>
                <a:lnTo>
                  <a:pt x="1922" y="308"/>
                </a:lnTo>
                <a:lnTo>
                  <a:pt x="1922" y="316"/>
                </a:lnTo>
                <a:lnTo>
                  <a:pt x="1922" y="297"/>
                </a:lnTo>
                <a:lnTo>
                  <a:pt x="1923" y="335"/>
                </a:lnTo>
                <a:lnTo>
                  <a:pt x="1923" y="355"/>
                </a:lnTo>
                <a:lnTo>
                  <a:pt x="1923" y="349"/>
                </a:lnTo>
                <a:lnTo>
                  <a:pt x="1923" y="346"/>
                </a:lnTo>
                <a:lnTo>
                  <a:pt x="1924" y="351"/>
                </a:lnTo>
                <a:lnTo>
                  <a:pt x="1924" y="304"/>
                </a:lnTo>
                <a:lnTo>
                  <a:pt x="1925" y="289"/>
                </a:lnTo>
                <a:lnTo>
                  <a:pt x="1925" y="259"/>
                </a:lnTo>
                <a:lnTo>
                  <a:pt x="1925" y="246"/>
                </a:lnTo>
                <a:lnTo>
                  <a:pt x="1925" y="224"/>
                </a:lnTo>
                <a:lnTo>
                  <a:pt x="1926" y="217"/>
                </a:lnTo>
                <a:lnTo>
                  <a:pt x="1926" y="219"/>
                </a:lnTo>
                <a:lnTo>
                  <a:pt x="1926" y="254"/>
                </a:lnTo>
                <a:lnTo>
                  <a:pt x="1927" y="311"/>
                </a:lnTo>
                <a:lnTo>
                  <a:pt x="1927" y="415"/>
                </a:lnTo>
                <a:lnTo>
                  <a:pt x="1927" y="428"/>
                </a:lnTo>
                <a:lnTo>
                  <a:pt x="1927" y="356"/>
                </a:lnTo>
                <a:lnTo>
                  <a:pt x="1928" y="356"/>
                </a:lnTo>
                <a:lnTo>
                  <a:pt x="1928" y="357"/>
                </a:lnTo>
                <a:lnTo>
                  <a:pt x="1929" y="340"/>
                </a:lnTo>
                <a:lnTo>
                  <a:pt x="1929" y="317"/>
                </a:lnTo>
                <a:lnTo>
                  <a:pt x="1929" y="344"/>
                </a:lnTo>
                <a:lnTo>
                  <a:pt x="1929" y="347"/>
                </a:lnTo>
                <a:lnTo>
                  <a:pt x="1930" y="339"/>
                </a:lnTo>
                <a:lnTo>
                  <a:pt x="1930" y="350"/>
                </a:lnTo>
                <a:lnTo>
                  <a:pt x="1930" y="344"/>
                </a:lnTo>
                <a:lnTo>
                  <a:pt x="1931" y="334"/>
                </a:lnTo>
                <a:lnTo>
                  <a:pt x="1931" y="322"/>
                </a:lnTo>
                <a:lnTo>
                  <a:pt x="1931" y="322"/>
                </a:lnTo>
                <a:lnTo>
                  <a:pt x="1932" y="316"/>
                </a:lnTo>
                <a:lnTo>
                  <a:pt x="1932" y="322"/>
                </a:lnTo>
                <a:lnTo>
                  <a:pt x="1932" y="328"/>
                </a:lnTo>
                <a:lnTo>
                  <a:pt x="1933" y="322"/>
                </a:lnTo>
                <a:lnTo>
                  <a:pt x="1933" y="319"/>
                </a:lnTo>
                <a:lnTo>
                  <a:pt x="1933" y="328"/>
                </a:lnTo>
                <a:lnTo>
                  <a:pt x="1933" y="316"/>
                </a:lnTo>
                <a:lnTo>
                  <a:pt x="1934" y="289"/>
                </a:lnTo>
                <a:lnTo>
                  <a:pt x="1934" y="299"/>
                </a:lnTo>
                <a:lnTo>
                  <a:pt x="1934" y="278"/>
                </a:lnTo>
                <a:lnTo>
                  <a:pt x="1934" y="273"/>
                </a:lnTo>
                <a:lnTo>
                  <a:pt x="1935" y="283"/>
                </a:lnTo>
                <a:lnTo>
                  <a:pt x="1935" y="282"/>
                </a:lnTo>
                <a:lnTo>
                  <a:pt x="1936" y="230"/>
                </a:lnTo>
                <a:lnTo>
                  <a:pt x="1936" y="205"/>
                </a:lnTo>
                <a:lnTo>
                  <a:pt x="1936" y="215"/>
                </a:lnTo>
                <a:lnTo>
                  <a:pt x="1936" y="212"/>
                </a:lnTo>
                <a:lnTo>
                  <a:pt x="1937" y="233"/>
                </a:lnTo>
                <a:lnTo>
                  <a:pt x="1937" y="189"/>
                </a:lnTo>
                <a:lnTo>
                  <a:pt x="1937" y="207"/>
                </a:lnTo>
                <a:lnTo>
                  <a:pt x="1938" y="163"/>
                </a:lnTo>
                <a:lnTo>
                  <a:pt x="1938" y="171"/>
                </a:lnTo>
                <a:lnTo>
                  <a:pt x="1938" y="167"/>
                </a:lnTo>
                <a:lnTo>
                  <a:pt x="1938" y="180"/>
                </a:lnTo>
                <a:lnTo>
                  <a:pt x="1939" y="184"/>
                </a:lnTo>
                <a:lnTo>
                  <a:pt x="1939" y="195"/>
                </a:lnTo>
                <a:lnTo>
                  <a:pt x="1940" y="173"/>
                </a:lnTo>
                <a:lnTo>
                  <a:pt x="1940" y="169"/>
                </a:lnTo>
                <a:lnTo>
                  <a:pt x="1940" y="184"/>
                </a:lnTo>
                <a:lnTo>
                  <a:pt x="1940" y="164"/>
                </a:lnTo>
                <a:lnTo>
                  <a:pt x="1941" y="177"/>
                </a:lnTo>
                <a:lnTo>
                  <a:pt x="1941" y="200"/>
                </a:lnTo>
                <a:lnTo>
                  <a:pt x="1941" y="190"/>
                </a:lnTo>
                <a:lnTo>
                  <a:pt x="1942" y="167"/>
                </a:lnTo>
                <a:lnTo>
                  <a:pt x="1942" y="169"/>
                </a:lnTo>
                <a:lnTo>
                  <a:pt x="1942" y="189"/>
                </a:lnTo>
                <a:lnTo>
                  <a:pt x="1943" y="241"/>
                </a:lnTo>
                <a:lnTo>
                  <a:pt x="1943" y="232"/>
                </a:lnTo>
                <a:lnTo>
                  <a:pt x="1943" y="202"/>
                </a:lnTo>
                <a:lnTo>
                  <a:pt x="1944" y="222"/>
                </a:lnTo>
                <a:lnTo>
                  <a:pt x="1944" y="235"/>
                </a:lnTo>
                <a:lnTo>
                  <a:pt x="1944" y="223"/>
                </a:lnTo>
                <a:lnTo>
                  <a:pt x="1944" y="222"/>
                </a:lnTo>
                <a:lnTo>
                  <a:pt x="1945" y="250"/>
                </a:lnTo>
                <a:lnTo>
                  <a:pt x="1945" y="205"/>
                </a:lnTo>
                <a:lnTo>
                  <a:pt x="1945" y="193"/>
                </a:lnTo>
                <a:lnTo>
                  <a:pt x="1946" y="156"/>
                </a:lnTo>
                <a:lnTo>
                  <a:pt x="1946" y="172"/>
                </a:lnTo>
                <a:lnTo>
                  <a:pt x="1946" y="172"/>
                </a:lnTo>
                <a:lnTo>
                  <a:pt x="1947" y="182"/>
                </a:lnTo>
                <a:lnTo>
                  <a:pt x="1947" y="182"/>
                </a:lnTo>
                <a:lnTo>
                  <a:pt x="1947" y="184"/>
                </a:lnTo>
                <a:lnTo>
                  <a:pt x="1948" y="196"/>
                </a:lnTo>
                <a:lnTo>
                  <a:pt x="1948" y="195"/>
                </a:lnTo>
                <a:lnTo>
                  <a:pt x="1948" y="169"/>
                </a:lnTo>
                <a:lnTo>
                  <a:pt x="1948" y="166"/>
                </a:lnTo>
                <a:lnTo>
                  <a:pt x="1949" y="166"/>
                </a:lnTo>
                <a:lnTo>
                  <a:pt x="1949" y="169"/>
                </a:lnTo>
                <a:lnTo>
                  <a:pt x="1950" y="176"/>
                </a:lnTo>
                <a:lnTo>
                  <a:pt x="1950" y="189"/>
                </a:lnTo>
                <a:lnTo>
                  <a:pt x="1950" y="184"/>
                </a:lnTo>
                <a:lnTo>
                  <a:pt x="1950" y="173"/>
                </a:lnTo>
                <a:lnTo>
                  <a:pt x="1951" y="170"/>
                </a:lnTo>
                <a:lnTo>
                  <a:pt x="1951" y="206"/>
                </a:lnTo>
                <a:lnTo>
                  <a:pt x="1951" y="218"/>
                </a:lnTo>
                <a:lnTo>
                  <a:pt x="1951" y="205"/>
                </a:lnTo>
                <a:lnTo>
                  <a:pt x="1952" y="212"/>
                </a:lnTo>
                <a:lnTo>
                  <a:pt x="1952" y="231"/>
                </a:lnTo>
                <a:lnTo>
                  <a:pt x="1952" y="232"/>
                </a:lnTo>
                <a:lnTo>
                  <a:pt x="1953" y="230"/>
                </a:lnTo>
                <a:lnTo>
                  <a:pt x="1953" y="220"/>
                </a:lnTo>
                <a:lnTo>
                  <a:pt x="1953" y="178"/>
                </a:lnTo>
                <a:lnTo>
                  <a:pt x="1954" y="167"/>
                </a:lnTo>
                <a:lnTo>
                  <a:pt x="1954" y="133"/>
                </a:lnTo>
                <a:lnTo>
                  <a:pt x="1954" y="126"/>
                </a:lnTo>
                <a:lnTo>
                  <a:pt x="1955" y="147"/>
                </a:lnTo>
                <a:lnTo>
                  <a:pt x="1955" y="157"/>
                </a:lnTo>
                <a:lnTo>
                  <a:pt x="1955" y="172"/>
                </a:lnTo>
                <a:lnTo>
                  <a:pt x="1955" y="211"/>
                </a:lnTo>
                <a:lnTo>
                  <a:pt x="1956" y="193"/>
                </a:lnTo>
                <a:lnTo>
                  <a:pt x="1956" y="155"/>
                </a:lnTo>
                <a:lnTo>
                  <a:pt x="1956" y="131"/>
                </a:lnTo>
                <a:lnTo>
                  <a:pt x="1957" y="131"/>
                </a:lnTo>
                <a:lnTo>
                  <a:pt x="1957" y="121"/>
                </a:lnTo>
                <a:lnTo>
                  <a:pt x="1957" y="130"/>
                </a:lnTo>
                <a:lnTo>
                  <a:pt x="1958" y="130"/>
                </a:lnTo>
                <a:lnTo>
                  <a:pt x="1958" y="137"/>
                </a:lnTo>
                <a:lnTo>
                  <a:pt x="1958" y="138"/>
                </a:lnTo>
                <a:lnTo>
                  <a:pt x="1959" y="120"/>
                </a:lnTo>
                <a:lnTo>
                  <a:pt x="1959" y="198"/>
                </a:lnTo>
                <a:lnTo>
                  <a:pt x="1959" y="274"/>
                </a:lnTo>
                <a:lnTo>
                  <a:pt x="1959" y="332"/>
                </a:lnTo>
                <a:lnTo>
                  <a:pt x="1960" y="350"/>
                </a:lnTo>
                <a:lnTo>
                  <a:pt x="1960" y="352"/>
                </a:lnTo>
                <a:lnTo>
                  <a:pt x="1961" y="316"/>
                </a:lnTo>
                <a:lnTo>
                  <a:pt x="1961" y="324"/>
                </a:lnTo>
                <a:lnTo>
                  <a:pt x="1961" y="338"/>
                </a:lnTo>
                <a:lnTo>
                  <a:pt x="1961" y="326"/>
                </a:lnTo>
                <a:lnTo>
                  <a:pt x="1962" y="319"/>
                </a:lnTo>
                <a:lnTo>
                  <a:pt x="1962" y="326"/>
                </a:lnTo>
                <a:lnTo>
                  <a:pt x="1962" y="311"/>
                </a:lnTo>
                <a:lnTo>
                  <a:pt x="1963" y="327"/>
                </a:lnTo>
                <a:lnTo>
                  <a:pt x="1963" y="302"/>
                </a:lnTo>
                <a:lnTo>
                  <a:pt x="1963" y="299"/>
                </a:lnTo>
                <a:lnTo>
                  <a:pt x="1963" y="305"/>
                </a:lnTo>
                <a:lnTo>
                  <a:pt x="1964" y="295"/>
                </a:lnTo>
                <a:lnTo>
                  <a:pt x="1964" y="288"/>
                </a:lnTo>
                <a:lnTo>
                  <a:pt x="1965" y="265"/>
                </a:lnTo>
                <a:lnTo>
                  <a:pt x="1965" y="256"/>
                </a:lnTo>
                <a:lnTo>
                  <a:pt x="1965" y="230"/>
                </a:lnTo>
                <a:lnTo>
                  <a:pt x="1965" y="241"/>
                </a:lnTo>
                <a:lnTo>
                  <a:pt x="1966" y="249"/>
                </a:lnTo>
                <a:lnTo>
                  <a:pt x="1966" y="248"/>
                </a:lnTo>
                <a:lnTo>
                  <a:pt x="1966" y="237"/>
                </a:lnTo>
                <a:lnTo>
                  <a:pt x="1966" y="212"/>
                </a:lnTo>
                <a:lnTo>
                  <a:pt x="1967" y="241"/>
                </a:lnTo>
                <a:lnTo>
                  <a:pt x="1967" y="244"/>
                </a:lnTo>
                <a:lnTo>
                  <a:pt x="1967" y="197"/>
                </a:lnTo>
                <a:lnTo>
                  <a:pt x="1968" y="196"/>
                </a:lnTo>
                <a:lnTo>
                  <a:pt x="1968" y="183"/>
                </a:lnTo>
                <a:lnTo>
                  <a:pt x="1968" y="192"/>
                </a:lnTo>
                <a:lnTo>
                  <a:pt x="1969" y="189"/>
                </a:lnTo>
                <a:lnTo>
                  <a:pt x="1969" y="189"/>
                </a:lnTo>
                <a:lnTo>
                  <a:pt x="1969" y="180"/>
                </a:lnTo>
                <a:lnTo>
                  <a:pt x="1970" y="209"/>
                </a:lnTo>
                <a:lnTo>
                  <a:pt x="1970" y="229"/>
                </a:lnTo>
                <a:lnTo>
                  <a:pt x="1970" y="225"/>
                </a:lnTo>
                <a:lnTo>
                  <a:pt x="1970" y="242"/>
                </a:lnTo>
                <a:lnTo>
                  <a:pt x="1971" y="227"/>
                </a:lnTo>
                <a:lnTo>
                  <a:pt x="1971" y="215"/>
                </a:lnTo>
                <a:lnTo>
                  <a:pt x="1972" y="158"/>
                </a:lnTo>
                <a:lnTo>
                  <a:pt x="1972" y="119"/>
                </a:lnTo>
                <a:lnTo>
                  <a:pt x="1972" y="119"/>
                </a:lnTo>
                <a:lnTo>
                  <a:pt x="1972" y="131"/>
                </a:lnTo>
                <a:lnTo>
                  <a:pt x="1973" y="131"/>
                </a:lnTo>
                <a:lnTo>
                  <a:pt x="1973" y="150"/>
                </a:lnTo>
                <a:lnTo>
                  <a:pt x="1973" y="140"/>
                </a:lnTo>
                <a:lnTo>
                  <a:pt x="1974" y="174"/>
                </a:lnTo>
                <a:lnTo>
                  <a:pt x="1974" y="171"/>
                </a:lnTo>
                <a:lnTo>
                  <a:pt x="1974" y="166"/>
                </a:lnTo>
                <a:lnTo>
                  <a:pt x="1974" y="220"/>
                </a:lnTo>
                <a:lnTo>
                  <a:pt x="1975" y="222"/>
                </a:lnTo>
                <a:lnTo>
                  <a:pt x="1975" y="201"/>
                </a:lnTo>
                <a:lnTo>
                  <a:pt x="1976" y="184"/>
                </a:lnTo>
                <a:lnTo>
                  <a:pt x="1976" y="245"/>
                </a:lnTo>
                <a:lnTo>
                  <a:pt x="1976" y="248"/>
                </a:lnTo>
                <a:lnTo>
                  <a:pt x="1976" y="231"/>
                </a:lnTo>
                <a:lnTo>
                  <a:pt x="1977" y="224"/>
                </a:lnTo>
                <a:lnTo>
                  <a:pt x="1977" y="203"/>
                </a:lnTo>
                <a:lnTo>
                  <a:pt x="1977" y="188"/>
                </a:lnTo>
                <a:lnTo>
                  <a:pt x="1977" y="160"/>
                </a:lnTo>
                <a:lnTo>
                  <a:pt x="1978" y="148"/>
                </a:lnTo>
                <a:lnTo>
                  <a:pt x="1978" y="174"/>
                </a:lnTo>
                <a:lnTo>
                  <a:pt x="1978" y="200"/>
                </a:lnTo>
                <a:lnTo>
                  <a:pt x="1979" y="192"/>
                </a:lnTo>
                <a:lnTo>
                  <a:pt x="1979" y="168"/>
                </a:lnTo>
                <a:lnTo>
                  <a:pt x="1979" y="158"/>
                </a:lnTo>
                <a:lnTo>
                  <a:pt x="1980" y="149"/>
                </a:lnTo>
                <a:lnTo>
                  <a:pt x="1980" y="137"/>
                </a:lnTo>
                <a:lnTo>
                  <a:pt x="1980" y="140"/>
                </a:lnTo>
                <a:lnTo>
                  <a:pt x="1981" y="135"/>
                </a:lnTo>
                <a:lnTo>
                  <a:pt x="1981" y="127"/>
                </a:lnTo>
                <a:lnTo>
                  <a:pt x="1981" y="134"/>
                </a:lnTo>
                <a:lnTo>
                  <a:pt x="1981" y="152"/>
                </a:lnTo>
                <a:lnTo>
                  <a:pt x="1982" y="169"/>
                </a:lnTo>
                <a:lnTo>
                  <a:pt x="1982" y="204"/>
                </a:lnTo>
                <a:lnTo>
                  <a:pt x="1983" y="286"/>
                </a:lnTo>
                <a:lnTo>
                  <a:pt x="1983" y="253"/>
                </a:lnTo>
                <a:lnTo>
                  <a:pt x="1983" y="268"/>
                </a:lnTo>
                <a:lnTo>
                  <a:pt x="1983" y="279"/>
                </a:lnTo>
                <a:lnTo>
                  <a:pt x="1984" y="288"/>
                </a:lnTo>
                <a:lnTo>
                  <a:pt x="1984" y="286"/>
                </a:lnTo>
                <a:lnTo>
                  <a:pt x="1984" y="324"/>
                </a:lnTo>
                <a:lnTo>
                  <a:pt x="1985" y="304"/>
                </a:lnTo>
                <a:lnTo>
                  <a:pt x="1985" y="300"/>
                </a:lnTo>
                <a:lnTo>
                  <a:pt x="1985" y="311"/>
                </a:lnTo>
                <a:lnTo>
                  <a:pt x="1985" y="305"/>
                </a:lnTo>
                <a:lnTo>
                  <a:pt x="1986" y="301"/>
                </a:lnTo>
                <a:lnTo>
                  <a:pt x="1986" y="316"/>
                </a:lnTo>
                <a:lnTo>
                  <a:pt x="1987" y="313"/>
                </a:lnTo>
                <a:lnTo>
                  <a:pt x="1987" y="311"/>
                </a:lnTo>
                <a:lnTo>
                  <a:pt x="1987" y="285"/>
                </a:lnTo>
                <a:lnTo>
                  <a:pt x="1987" y="231"/>
                </a:lnTo>
                <a:lnTo>
                  <a:pt x="1988" y="212"/>
                </a:lnTo>
                <a:lnTo>
                  <a:pt x="1988" y="233"/>
                </a:lnTo>
                <a:lnTo>
                  <a:pt x="1988" y="214"/>
                </a:lnTo>
                <a:lnTo>
                  <a:pt x="1989" y="205"/>
                </a:lnTo>
                <a:lnTo>
                  <a:pt x="1989" y="208"/>
                </a:lnTo>
                <a:lnTo>
                  <a:pt x="1989" y="236"/>
                </a:lnTo>
                <a:lnTo>
                  <a:pt x="1989" y="265"/>
                </a:lnTo>
                <a:lnTo>
                  <a:pt x="1990" y="297"/>
                </a:lnTo>
                <a:lnTo>
                  <a:pt x="1990" y="330"/>
                </a:lnTo>
                <a:lnTo>
                  <a:pt x="1991" y="419"/>
                </a:lnTo>
                <a:lnTo>
                  <a:pt x="1991" y="412"/>
                </a:lnTo>
                <a:lnTo>
                  <a:pt x="1991" y="368"/>
                </a:lnTo>
                <a:lnTo>
                  <a:pt x="1991" y="362"/>
                </a:lnTo>
                <a:lnTo>
                  <a:pt x="1992" y="359"/>
                </a:lnTo>
                <a:lnTo>
                  <a:pt x="1992" y="354"/>
                </a:lnTo>
                <a:lnTo>
                  <a:pt x="1992" y="346"/>
                </a:lnTo>
                <a:lnTo>
                  <a:pt x="1992" y="345"/>
                </a:lnTo>
                <a:lnTo>
                  <a:pt x="1993" y="363"/>
                </a:lnTo>
                <a:lnTo>
                  <a:pt x="1993" y="355"/>
                </a:lnTo>
                <a:lnTo>
                  <a:pt x="1994" y="374"/>
                </a:lnTo>
                <a:lnTo>
                  <a:pt x="1994" y="361"/>
                </a:lnTo>
                <a:lnTo>
                  <a:pt x="1994" y="377"/>
                </a:lnTo>
                <a:lnTo>
                  <a:pt x="1994" y="370"/>
                </a:lnTo>
                <a:lnTo>
                  <a:pt x="1995" y="357"/>
                </a:lnTo>
                <a:lnTo>
                  <a:pt x="1995" y="358"/>
                </a:lnTo>
                <a:lnTo>
                  <a:pt x="1995" y="370"/>
                </a:lnTo>
                <a:lnTo>
                  <a:pt x="1996" y="356"/>
                </a:lnTo>
                <a:lnTo>
                  <a:pt x="1996" y="343"/>
                </a:lnTo>
                <a:lnTo>
                  <a:pt x="1996" y="330"/>
                </a:lnTo>
                <a:lnTo>
                  <a:pt x="1996" y="324"/>
                </a:lnTo>
                <a:lnTo>
                  <a:pt x="1997" y="322"/>
                </a:lnTo>
                <a:lnTo>
                  <a:pt x="1997" y="314"/>
                </a:lnTo>
                <a:lnTo>
                  <a:pt x="1998" y="309"/>
                </a:lnTo>
                <a:lnTo>
                  <a:pt x="1998" y="302"/>
                </a:lnTo>
                <a:lnTo>
                  <a:pt x="1998" y="309"/>
                </a:lnTo>
                <a:lnTo>
                  <a:pt x="1998" y="315"/>
                </a:lnTo>
                <a:lnTo>
                  <a:pt x="1999" y="317"/>
                </a:lnTo>
                <a:lnTo>
                  <a:pt x="1999" y="263"/>
                </a:lnTo>
                <a:lnTo>
                  <a:pt x="1999" y="283"/>
                </a:lnTo>
                <a:lnTo>
                  <a:pt x="2000" y="302"/>
                </a:lnTo>
                <a:lnTo>
                  <a:pt x="2000" y="289"/>
                </a:lnTo>
                <a:lnTo>
                  <a:pt x="2000" y="310"/>
                </a:lnTo>
                <a:lnTo>
                  <a:pt x="2000" y="280"/>
                </a:lnTo>
                <a:lnTo>
                  <a:pt x="2001" y="303"/>
                </a:lnTo>
                <a:lnTo>
                  <a:pt x="2001" y="315"/>
                </a:lnTo>
                <a:lnTo>
                  <a:pt x="2002" y="337"/>
                </a:lnTo>
                <a:lnTo>
                  <a:pt x="2002" y="346"/>
                </a:lnTo>
                <a:lnTo>
                  <a:pt x="2002" y="307"/>
                </a:lnTo>
                <a:lnTo>
                  <a:pt x="2002" y="326"/>
                </a:lnTo>
                <a:lnTo>
                  <a:pt x="2003" y="305"/>
                </a:lnTo>
                <a:lnTo>
                  <a:pt x="2003" y="300"/>
                </a:lnTo>
                <a:lnTo>
                  <a:pt x="2003" y="294"/>
                </a:lnTo>
                <a:lnTo>
                  <a:pt x="2004" y="287"/>
                </a:lnTo>
                <a:lnTo>
                  <a:pt x="2004" y="251"/>
                </a:lnTo>
                <a:lnTo>
                  <a:pt x="2004" y="235"/>
                </a:lnTo>
                <a:lnTo>
                  <a:pt x="2005" y="224"/>
                </a:lnTo>
                <a:lnTo>
                  <a:pt x="2005" y="223"/>
                </a:lnTo>
                <a:lnTo>
                  <a:pt x="2005" y="208"/>
                </a:lnTo>
                <a:lnTo>
                  <a:pt x="2006" y="223"/>
                </a:lnTo>
                <a:lnTo>
                  <a:pt x="2006" y="212"/>
                </a:lnTo>
                <a:lnTo>
                  <a:pt x="2006" y="224"/>
                </a:lnTo>
                <a:lnTo>
                  <a:pt x="2006" y="225"/>
                </a:lnTo>
                <a:lnTo>
                  <a:pt x="2007" y="236"/>
                </a:lnTo>
                <a:lnTo>
                  <a:pt x="2007" y="233"/>
                </a:lnTo>
                <a:lnTo>
                  <a:pt x="2007" y="239"/>
                </a:lnTo>
                <a:lnTo>
                  <a:pt x="2007" y="241"/>
                </a:lnTo>
                <a:lnTo>
                  <a:pt x="2008" y="273"/>
                </a:lnTo>
                <a:lnTo>
                  <a:pt x="2008" y="281"/>
                </a:lnTo>
                <a:lnTo>
                  <a:pt x="2009" y="257"/>
                </a:lnTo>
                <a:lnTo>
                  <a:pt x="2009" y="294"/>
                </a:lnTo>
                <a:lnTo>
                  <a:pt x="2009" y="314"/>
                </a:lnTo>
                <a:lnTo>
                  <a:pt x="2009" y="308"/>
                </a:lnTo>
                <a:lnTo>
                  <a:pt x="2010" y="267"/>
                </a:lnTo>
                <a:lnTo>
                  <a:pt x="2010" y="298"/>
                </a:lnTo>
                <a:lnTo>
                  <a:pt x="2010" y="293"/>
                </a:lnTo>
                <a:lnTo>
                  <a:pt x="2011" y="273"/>
                </a:lnTo>
                <a:lnTo>
                  <a:pt x="2011" y="265"/>
                </a:lnTo>
                <a:lnTo>
                  <a:pt x="2011" y="265"/>
                </a:lnTo>
                <a:lnTo>
                  <a:pt x="2011" y="273"/>
                </a:lnTo>
                <a:lnTo>
                  <a:pt x="2012" y="269"/>
                </a:lnTo>
                <a:lnTo>
                  <a:pt x="2012" y="260"/>
                </a:lnTo>
                <a:lnTo>
                  <a:pt x="2013" y="260"/>
                </a:lnTo>
                <a:lnTo>
                  <a:pt x="2013" y="235"/>
                </a:lnTo>
                <a:lnTo>
                  <a:pt x="2013" y="236"/>
                </a:lnTo>
                <a:lnTo>
                  <a:pt x="2013" y="217"/>
                </a:lnTo>
                <a:lnTo>
                  <a:pt x="2014" y="197"/>
                </a:lnTo>
                <a:lnTo>
                  <a:pt x="2014" y="184"/>
                </a:lnTo>
                <a:lnTo>
                  <a:pt x="2014" y="222"/>
                </a:lnTo>
                <a:lnTo>
                  <a:pt x="2015" y="191"/>
                </a:lnTo>
                <a:lnTo>
                  <a:pt x="2015" y="197"/>
                </a:lnTo>
                <a:lnTo>
                  <a:pt x="2015" y="202"/>
                </a:lnTo>
                <a:lnTo>
                  <a:pt x="2016" y="209"/>
                </a:lnTo>
                <a:lnTo>
                  <a:pt x="2016" y="201"/>
                </a:lnTo>
                <a:lnTo>
                  <a:pt x="2016" y="228"/>
                </a:lnTo>
                <a:lnTo>
                  <a:pt x="2017" y="209"/>
                </a:lnTo>
                <a:lnTo>
                  <a:pt x="2017" y="182"/>
                </a:lnTo>
                <a:lnTo>
                  <a:pt x="2017" y="187"/>
                </a:lnTo>
                <a:lnTo>
                  <a:pt x="2017" y="186"/>
                </a:lnTo>
                <a:lnTo>
                  <a:pt x="2018" y="167"/>
                </a:lnTo>
                <a:lnTo>
                  <a:pt x="2018" y="179"/>
                </a:lnTo>
                <a:lnTo>
                  <a:pt x="2018" y="203"/>
                </a:lnTo>
                <a:lnTo>
                  <a:pt x="2018" y="197"/>
                </a:lnTo>
                <a:lnTo>
                  <a:pt x="2019" y="213"/>
                </a:lnTo>
                <a:lnTo>
                  <a:pt x="2019" y="181"/>
                </a:lnTo>
                <a:lnTo>
                  <a:pt x="2020" y="171"/>
                </a:lnTo>
                <a:lnTo>
                  <a:pt x="2020" y="184"/>
                </a:lnTo>
                <a:lnTo>
                  <a:pt x="2020" y="192"/>
                </a:lnTo>
                <a:lnTo>
                  <a:pt x="2020" y="165"/>
                </a:lnTo>
                <a:lnTo>
                  <a:pt x="2021" y="168"/>
                </a:lnTo>
                <a:lnTo>
                  <a:pt x="2021" y="182"/>
                </a:lnTo>
                <a:lnTo>
                  <a:pt x="2021" y="175"/>
                </a:lnTo>
                <a:lnTo>
                  <a:pt x="2022" y="169"/>
                </a:lnTo>
                <a:lnTo>
                  <a:pt x="2022" y="263"/>
                </a:lnTo>
                <a:lnTo>
                  <a:pt x="2023" y="328"/>
                </a:lnTo>
                <a:lnTo>
                  <a:pt x="2023" y="289"/>
                </a:lnTo>
                <a:lnTo>
                  <a:pt x="2023" y="331"/>
                </a:lnTo>
                <a:lnTo>
                  <a:pt x="2023" y="346"/>
                </a:lnTo>
                <a:lnTo>
                  <a:pt x="2024" y="353"/>
                </a:lnTo>
                <a:lnTo>
                  <a:pt x="2024" y="327"/>
                </a:lnTo>
                <a:lnTo>
                  <a:pt x="2024" y="336"/>
                </a:lnTo>
                <a:lnTo>
                  <a:pt x="2024" y="340"/>
                </a:lnTo>
                <a:lnTo>
                  <a:pt x="2025" y="340"/>
                </a:lnTo>
                <a:lnTo>
                  <a:pt x="2025" y="340"/>
                </a:lnTo>
                <a:lnTo>
                  <a:pt x="2025" y="345"/>
                </a:lnTo>
                <a:lnTo>
                  <a:pt x="2026" y="354"/>
                </a:lnTo>
                <a:lnTo>
                  <a:pt x="2026" y="359"/>
                </a:lnTo>
                <a:lnTo>
                  <a:pt x="2026" y="334"/>
                </a:lnTo>
                <a:lnTo>
                  <a:pt x="2027" y="326"/>
                </a:lnTo>
                <a:lnTo>
                  <a:pt x="2027" y="322"/>
                </a:lnTo>
                <a:lnTo>
                  <a:pt x="2027" y="347"/>
                </a:lnTo>
                <a:lnTo>
                  <a:pt x="2028" y="327"/>
                </a:lnTo>
                <a:lnTo>
                  <a:pt x="2028" y="306"/>
                </a:lnTo>
                <a:lnTo>
                  <a:pt x="2028" y="298"/>
                </a:lnTo>
                <a:lnTo>
                  <a:pt x="2028" y="276"/>
                </a:lnTo>
                <a:lnTo>
                  <a:pt x="2029" y="281"/>
                </a:lnTo>
                <a:lnTo>
                  <a:pt x="2029" y="275"/>
                </a:lnTo>
                <a:lnTo>
                  <a:pt x="2029" y="260"/>
                </a:lnTo>
                <a:lnTo>
                  <a:pt x="2030" y="242"/>
                </a:lnTo>
                <a:lnTo>
                  <a:pt x="2030" y="233"/>
                </a:lnTo>
                <a:lnTo>
                  <a:pt x="2030" y="288"/>
                </a:lnTo>
                <a:lnTo>
                  <a:pt x="2031" y="235"/>
                </a:lnTo>
                <a:lnTo>
                  <a:pt x="2031" y="198"/>
                </a:lnTo>
                <a:lnTo>
                  <a:pt x="2031" y="202"/>
                </a:lnTo>
                <a:lnTo>
                  <a:pt x="2032" y="233"/>
                </a:lnTo>
                <a:lnTo>
                  <a:pt x="2032" y="222"/>
                </a:lnTo>
                <a:lnTo>
                  <a:pt x="2032" y="217"/>
                </a:lnTo>
                <a:lnTo>
                  <a:pt x="2032" y="234"/>
                </a:lnTo>
                <a:lnTo>
                  <a:pt x="2033" y="237"/>
                </a:lnTo>
                <a:lnTo>
                  <a:pt x="2033" y="244"/>
                </a:lnTo>
                <a:lnTo>
                  <a:pt x="2034" y="240"/>
                </a:lnTo>
                <a:lnTo>
                  <a:pt x="2034" y="252"/>
                </a:lnTo>
                <a:lnTo>
                  <a:pt x="2034" y="262"/>
                </a:lnTo>
                <a:lnTo>
                  <a:pt x="2034" y="250"/>
                </a:lnTo>
                <a:lnTo>
                  <a:pt x="2035" y="221"/>
                </a:lnTo>
                <a:lnTo>
                  <a:pt x="2035" y="156"/>
                </a:lnTo>
                <a:lnTo>
                  <a:pt x="2035" y="154"/>
                </a:lnTo>
                <a:lnTo>
                  <a:pt x="2035" y="149"/>
                </a:lnTo>
                <a:lnTo>
                  <a:pt x="2036" y="158"/>
                </a:lnTo>
                <a:lnTo>
                  <a:pt x="2036" y="149"/>
                </a:lnTo>
                <a:lnTo>
                  <a:pt x="2036" y="165"/>
                </a:lnTo>
                <a:lnTo>
                  <a:pt x="2037" y="180"/>
                </a:lnTo>
                <a:lnTo>
                  <a:pt x="2037" y="198"/>
                </a:lnTo>
                <a:lnTo>
                  <a:pt x="2037" y="174"/>
                </a:lnTo>
                <a:lnTo>
                  <a:pt x="2038" y="207"/>
                </a:lnTo>
                <a:lnTo>
                  <a:pt x="2038" y="255"/>
                </a:lnTo>
                <a:lnTo>
                  <a:pt x="2038" y="237"/>
                </a:lnTo>
                <a:lnTo>
                  <a:pt x="2039" y="221"/>
                </a:lnTo>
                <a:lnTo>
                  <a:pt x="2039" y="269"/>
                </a:lnTo>
                <a:lnTo>
                  <a:pt x="2039" y="314"/>
                </a:lnTo>
                <a:lnTo>
                  <a:pt x="2039" y="321"/>
                </a:lnTo>
                <a:lnTo>
                  <a:pt x="2040" y="320"/>
                </a:lnTo>
                <a:lnTo>
                  <a:pt x="2040" y="338"/>
                </a:lnTo>
                <a:lnTo>
                  <a:pt x="2040" y="321"/>
                </a:lnTo>
                <a:lnTo>
                  <a:pt x="2041" y="313"/>
                </a:lnTo>
                <a:lnTo>
                  <a:pt x="2041" y="308"/>
                </a:lnTo>
                <a:lnTo>
                  <a:pt x="2041" y="314"/>
                </a:lnTo>
                <a:lnTo>
                  <a:pt x="2042" y="328"/>
                </a:lnTo>
                <a:lnTo>
                  <a:pt x="2042" y="320"/>
                </a:lnTo>
                <a:lnTo>
                  <a:pt x="2042" y="305"/>
                </a:lnTo>
                <a:lnTo>
                  <a:pt x="2043" y="320"/>
                </a:lnTo>
                <a:lnTo>
                  <a:pt x="2043" y="311"/>
                </a:lnTo>
                <a:lnTo>
                  <a:pt x="2043" y="324"/>
                </a:lnTo>
                <a:lnTo>
                  <a:pt x="2043" y="306"/>
                </a:lnTo>
                <a:lnTo>
                  <a:pt x="2044" y="313"/>
                </a:lnTo>
                <a:lnTo>
                  <a:pt x="2044" y="307"/>
                </a:lnTo>
                <a:lnTo>
                  <a:pt x="2045" y="301"/>
                </a:lnTo>
                <a:lnTo>
                  <a:pt x="2045" y="276"/>
                </a:lnTo>
                <a:lnTo>
                  <a:pt x="2045" y="288"/>
                </a:lnTo>
                <a:lnTo>
                  <a:pt x="2045" y="270"/>
                </a:lnTo>
                <a:lnTo>
                  <a:pt x="2046" y="273"/>
                </a:lnTo>
                <a:lnTo>
                  <a:pt x="2046" y="221"/>
                </a:lnTo>
                <a:lnTo>
                  <a:pt x="2046" y="189"/>
                </a:lnTo>
                <a:lnTo>
                  <a:pt x="2047" y="224"/>
                </a:lnTo>
                <a:lnTo>
                  <a:pt x="2047" y="253"/>
                </a:lnTo>
                <a:lnTo>
                  <a:pt x="2047" y="266"/>
                </a:lnTo>
                <a:lnTo>
                  <a:pt x="2047" y="317"/>
                </a:lnTo>
                <a:lnTo>
                  <a:pt x="2048" y="361"/>
                </a:lnTo>
                <a:lnTo>
                  <a:pt x="2048" y="323"/>
                </a:lnTo>
                <a:lnTo>
                  <a:pt x="2049" y="322"/>
                </a:lnTo>
                <a:lnTo>
                  <a:pt x="2049" y="313"/>
                </a:lnTo>
                <a:lnTo>
                  <a:pt x="2049" y="302"/>
                </a:lnTo>
                <a:lnTo>
                  <a:pt x="2049" y="332"/>
                </a:lnTo>
                <a:lnTo>
                  <a:pt x="2050" y="352"/>
                </a:lnTo>
                <a:lnTo>
                  <a:pt x="2050" y="353"/>
                </a:lnTo>
                <a:lnTo>
                  <a:pt x="2050" y="345"/>
                </a:lnTo>
                <a:lnTo>
                  <a:pt x="2050" y="352"/>
                </a:lnTo>
                <a:lnTo>
                  <a:pt x="2051" y="317"/>
                </a:lnTo>
                <a:lnTo>
                  <a:pt x="2051" y="316"/>
                </a:lnTo>
                <a:lnTo>
                  <a:pt x="2051" y="253"/>
                </a:lnTo>
                <a:lnTo>
                  <a:pt x="2052" y="251"/>
                </a:lnTo>
                <a:lnTo>
                  <a:pt x="2052" y="233"/>
                </a:lnTo>
                <a:lnTo>
                  <a:pt x="2052" y="206"/>
                </a:lnTo>
                <a:lnTo>
                  <a:pt x="2053" y="233"/>
                </a:lnTo>
                <a:lnTo>
                  <a:pt x="2053" y="220"/>
                </a:lnTo>
                <a:lnTo>
                  <a:pt x="2053" y="277"/>
                </a:lnTo>
                <a:lnTo>
                  <a:pt x="2054" y="379"/>
                </a:lnTo>
                <a:lnTo>
                  <a:pt x="2054" y="426"/>
                </a:lnTo>
                <a:lnTo>
                  <a:pt x="2054" y="391"/>
                </a:lnTo>
                <a:lnTo>
                  <a:pt x="2054" y="341"/>
                </a:lnTo>
                <a:lnTo>
                  <a:pt x="2055" y="347"/>
                </a:lnTo>
                <a:lnTo>
                  <a:pt x="2055" y="357"/>
                </a:lnTo>
                <a:lnTo>
                  <a:pt x="2056" y="326"/>
                </a:lnTo>
                <a:lnTo>
                  <a:pt x="2056" y="348"/>
                </a:lnTo>
                <a:lnTo>
                  <a:pt x="2056" y="350"/>
                </a:lnTo>
                <a:lnTo>
                  <a:pt x="2056" y="355"/>
                </a:lnTo>
                <a:lnTo>
                  <a:pt x="2057" y="352"/>
                </a:lnTo>
                <a:lnTo>
                  <a:pt x="2057" y="353"/>
                </a:lnTo>
                <a:lnTo>
                  <a:pt x="2057" y="322"/>
                </a:lnTo>
                <a:lnTo>
                  <a:pt x="2058" y="342"/>
                </a:lnTo>
                <a:lnTo>
                  <a:pt x="2058" y="311"/>
                </a:lnTo>
                <a:lnTo>
                  <a:pt x="2058" y="320"/>
                </a:lnTo>
                <a:lnTo>
                  <a:pt x="2058" y="326"/>
                </a:lnTo>
                <a:lnTo>
                  <a:pt x="2059" y="318"/>
                </a:lnTo>
                <a:lnTo>
                  <a:pt x="2059" y="337"/>
                </a:lnTo>
                <a:lnTo>
                  <a:pt x="2060" y="332"/>
                </a:lnTo>
                <a:lnTo>
                  <a:pt x="2060" y="316"/>
                </a:lnTo>
                <a:lnTo>
                  <a:pt x="2060" y="322"/>
                </a:lnTo>
                <a:lnTo>
                  <a:pt x="2060" y="281"/>
                </a:lnTo>
                <a:lnTo>
                  <a:pt x="2061" y="298"/>
                </a:lnTo>
                <a:lnTo>
                  <a:pt x="2061" y="277"/>
                </a:lnTo>
                <a:lnTo>
                  <a:pt x="2061" y="280"/>
                </a:lnTo>
                <a:lnTo>
                  <a:pt x="2061" y="277"/>
                </a:lnTo>
                <a:lnTo>
                  <a:pt x="2062" y="260"/>
                </a:lnTo>
                <a:lnTo>
                  <a:pt x="2062" y="232"/>
                </a:lnTo>
                <a:lnTo>
                  <a:pt x="2062" y="207"/>
                </a:lnTo>
                <a:lnTo>
                  <a:pt x="2063" y="206"/>
                </a:lnTo>
                <a:lnTo>
                  <a:pt x="2063" y="210"/>
                </a:lnTo>
                <a:lnTo>
                  <a:pt x="2064" y="227"/>
                </a:lnTo>
                <a:lnTo>
                  <a:pt x="2064" y="206"/>
                </a:lnTo>
                <a:lnTo>
                  <a:pt x="2064" y="190"/>
                </a:lnTo>
                <a:lnTo>
                  <a:pt x="2064" y="159"/>
                </a:lnTo>
                <a:lnTo>
                  <a:pt x="2065" y="151"/>
                </a:lnTo>
                <a:lnTo>
                  <a:pt x="2065" y="158"/>
                </a:lnTo>
                <a:lnTo>
                  <a:pt x="2065" y="170"/>
                </a:lnTo>
                <a:lnTo>
                  <a:pt x="2065" y="166"/>
                </a:lnTo>
                <a:lnTo>
                  <a:pt x="2066" y="179"/>
                </a:lnTo>
                <a:lnTo>
                  <a:pt x="2066" y="202"/>
                </a:lnTo>
                <a:lnTo>
                  <a:pt x="2067" y="166"/>
                </a:lnTo>
                <a:lnTo>
                  <a:pt x="2067" y="183"/>
                </a:lnTo>
                <a:lnTo>
                  <a:pt x="2067" y="180"/>
                </a:lnTo>
                <a:lnTo>
                  <a:pt x="2067" y="180"/>
                </a:lnTo>
                <a:lnTo>
                  <a:pt x="2068" y="197"/>
                </a:lnTo>
                <a:lnTo>
                  <a:pt x="2068" y="171"/>
                </a:lnTo>
                <a:lnTo>
                  <a:pt x="2068" y="174"/>
                </a:lnTo>
                <a:lnTo>
                  <a:pt x="2069" y="181"/>
                </a:lnTo>
                <a:lnTo>
                  <a:pt x="2069" y="178"/>
                </a:lnTo>
                <a:lnTo>
                  <a:pt x="2069" y="219"/>
                </a:lnTo>
                <a:lnTo>
                  <a:pt x="2069" y="217"/>
                </a:lnTo>
                <a:lnTo>
                  <a:pt x="2070" y="178"/>
                </a:lnTo>
                <a:lnTo>
                  <a:pt x="2070" y="223"/>
                </a:lnTo>
                <a:lnTo>
                  <a:pt x="2071" y="226"/>
                </a:lnTo>
                <a:lnTo>
                  <a:pt x="2071" y="231"/>
                </a:lnTo>
                <a:lnTo>
                  <a:pt x="2071" y="220"/>
                </a:lnTo>
                <a:lnTo>
                  <a:pt x="2071" y="253"/>
                </a:lnTo>
                <a:lnTo>
                  <a:pt x="2072" y="222"/>
                </a:lnTo>
                <a:lnTo>
                  <a:pt x="2072" y="191"/>
                </a:lnTo>
                <a:lnTo>
                  <a:pt x="2072" y="173"/>
                </a:lnTo>
                <a:lnTo>
                  <a:pt x="2073" y="171"/>
                </a:lnTo>
                <a:lnTo>
                  <a:pt x="2073" y="164"/>
                </a:lnTo>
                <a:lnTo>
                  <a:pt x="2073" y="170"/>
                </a:lnTo>
                <a:lnTo>
                  <a:pt x="2073" y="178"/>
                </a:lnTo>
                <a:lnTo>
                  <a:pt x="2074" y="190"/>
                </a:lnTo>
                <a:lnTo>
                  <a:pt x="2074" y="184"/>
                </a:lnTo>
                <a:lnTo>
                  <a:pt x="2075" y="179"/>
                </a:lnTo>
                <a:lnTo>
                  <a:pt x="2075" y="175"/>
                </a:lnTo>
                <a:lnTo>
                  <a:pt x="2075" y="173"/>
                </a:lnTo>
                <a:lnTo>
                  <a:pt x="2075" y="160"/>
                </a:lnTo>
                <a:lnTo>
                  <a:pt x="2076" y="170"/>
                </a:lnTo>
                <a:lnTo>
                  <a:pt x="2076" y="191"/>
                </a:lnTo>
                <a:lnTo>
                  <a:pt x="2076" y="184"/>
                </a:lnTo>
                <a:lnTo>
                  <a:pt x="2076" y="179"/>
                </a:lnTo>
                <a:lnTo>
                  <a:pt x="2077" y="182"/>
                </a:lnTo>
                <a:lnTo>
                  <a:pt x="2077" y="168"/>
                </a:lnTo>
                <a:lnTo>
                  <a:pt x="2078" y="200"/>
                </a:lnTo>
                <a:lnTo>
                  <a:pt x="2078" y="232"/>
                </a:lnTo>
                <a:lnTo>
                  <a:pt x="2078" y="200"/>
                </a:lnTo>
                <a:lnTo>
                  <a:pt x="2078" y="198"/>
                </a:lnTo>
                <a:lnTo>
                  <a:pt x="2079" y="221"/>
                </a:lnTo>
                <a:lnTo>
                  <a:pt x="2079" y="245"/>
                </a:lnTo>
                <a:lnTo>
                  <a:pt x="2079" y="218"/>
                </a:lnTo>
                <a:lnTo>
                  <a:pt x="2080" y="210"/>
                </a:lnTo>
                <a:lnTo>
                  <a:pt x="2080" y="193"/>
                </a:lnTo>
                <a:lnTo>
                  <a:pt x="2080" y="166"/>
                </a:lnTo>
                <a:lnTo>
                  <a:pt x="2080" y="144"/>
                </a:lnTo>
                <a:lnTo>
                  <a:pt x="2081" y="135"/>
                </a:lnTo>
                <a:lnTo>
                  <a:pt x="2081" y="149"/>
                </a:lnTo>
                <a:lnTo>
                  <a:pt x="2082" y="166"/>
                </a:lnTo>
                <a:lnTo>
                  <a:pt x="2082" y="167"/>
                </a:lnTo>
                <a:lnTo>
                  <a:pt x="2082" y="196"/>
                </a:lnTo>
                <a:lnTo>
                  <a:pt x="2082" y="212"/>
                </a:lnTo>
                <a:lnTo>
                  <a:pt x="2083" y="145"/>
                </a:lnTo>
                <a:lnTo>
                  <a:pt x="2083" y="147"/>
                </a:lnTo>
                <a:lnTo>
                  <a:pt x="2083" y="131"/>
                </a:lnTo>
                <a:lnTo>
                  <a:pt x="2084" y="130"/>
                </a:lnTo>
                <a:lnTo>
                  <a:pt x="2084" y="140"/>
                </a:lnTo>
                <a:lnTo>
                  <a:pt x="2084" y="136"/>
                </a:lnTo>
                <a:lnTo>
                  <a:pt x="2084" y="145"/>
                </a:lnTo>
                <a:lnTo>
                  <a:pt x="2085" y="147"/>
                </a:lnTo>
                <a:lnTo>
                  <a:pt x="2085" y="118"/>
                </a:lnTo>
                <a:lnTo>
                  <a:pt x="2086" y="169"/>
                </a:lnTo>
                <a:lnTo>
                  <a:pt x="2086" y="275"/>
                </a:lnTo>
                <a:lnTo>
                  <a:pt x="2086" y="321"/>
                </a:lnTo>
                <a:lnTo>
                  <a:pt x="2086" y="331"/>
                </a:lnTo>
                <a:lnTo>
                  <a:pt x="2087" y="342"/>
                </a:lnTo>
                <a:lnTo>
                  <a:pt x="2087" y="338"/>
                </a:lnTo>
                <a:lnTo>
                  <a:pt x="2087" y="339"/>
                </a:lnTo>
                <a:lnTo>
                  <a:pt x="2088" y="340"/>
                </a:lnTo>
                <a:lnTo>
                  <a:pt x="2088" y="345"/>
                </a:lnTo>
                <a:lnTo>
                  <a:pt x="2088" y="326"/>
                </a:lnTo>
                <a:lnTo>
                  <a:pt x="2089" y="317"/>
                </a:lnTo>
                <a:lnTo>
                  <a:pt x="2089" y="341"/>
                </a:lnTo>
                <a:lnTo>
                  <a:pt x="2089" y="328"/>
                </a:lnTo>
                <a:lnTo>
                  <a:pt x="2090" y="324"/>
                </a:lnTo>
                <a:lnTo>
                  <a:pt x="2090" y="293"/>
                </a:lnTo>
                <a:lnTo>
                  <a:pt x="2090" y="294"/>
                </a:lnTo>
                <a:lnTo>
                  <a:pt x="2090" y="292"/>
                </a:lnTo>
                <a:lnTo>
                  <a:pt x="2091" y="291"/>
                </a:lnTo>
                <a:lnTo>
                  <a:pt x="2091" y="262"/>
                </a:lnTo>
                <a:lnTo>
                  <a:pt x="2091" y="253"/>
                </a:lnTo>
                <a:lnTo>
                  <a:pt x="2091" y="240"/>
                </a:lnTo>
                <a:lnTo>
                  <a:pt x="2092" y="246"/>
                </a:lnTo>
                <a:lnTo>
                  <a:pt x="2092" y="241"/>
                </a:lnTo>
                <a:lnTo>
                  <a:pt x="2093" y="237"/>
                </a:lnTo>
                <a:lnTo>
                  <a:pt x="2093" y="240"/>
                </a:lnTo>
                <a:lnTo>
                  <a:pt x="2093" y="204"/>
                </a:lnTo>
                <a:lnTo>
                  <a:pt x="2093" y="237"/>
                </a:lnTo>
                <a:lnTo>
                  <a:pt x="2094" y="248"/>
                </a:lnTo>
                <a:lnTo>
                  <a:pt x="2094" y="189"/>
                </a:lnTo>
                <a:lnTo>
                  <a:pt x="2094" y="195"/>
                </a:lnTo>
                <a:lnTo>
                  <a:pt x="2095" y="206"/>
                </a:lnTo>
                <a:lnTo>
                  <a:pt x="2095" y="212"/>
                </a:lnTo>
                <a:lnTo>
                  <a:pt x="2095" y="212"/>
                </a:lnTo>
                <a:lnTo>
                  <a:pt x="2096" y="200"/>
                </a:lnTo>
                <a:lnTo>
                  <a:pt x="2096" y="202"/>
                </a:lnTo>
                <a:lnTo>
                  <a:pt x="2096" y="201"/>
                </a:lnTo>
                <a:lnTo>
                  <a:pt x="2097" y="209"/>
                </a:lnTo>
                <a:lnTo>
                  <a:pt x="2097" y="205"/>
                </a:lnTo>
                <a:lnTo>
                  <a:pt x="2097" y="223"/>
                </a:lnTo>
                <a:lnTo>
                  <a:pt x="2097" y="241"/>
                </a:lnTo>
                <a:lnTo>
                  <a:pt x="2098" y="237"/>
                </a:lnTo>
                <a:lnTo>
                  <a:pt x="2098" y="186"/>
                </a:lnTo>
                <a:lnTo>
                  <a:pt x="2098" y="126"/>
                </a:lnTo>
                <a:lnTo>
                  <a:pt x="2099" y="119"/>
                </a:lnTo>
                <a:lnTo>
                  <a:pt x="2099" y="122"/>
                </a:lnTo>
                <a:lnTo>
                  <a:pt x="2099" y="125"/>
                </a:lnTo>
                <a:lnTo>
                  <a:pt x="2100" y="139"/>
                </a:lnTo>
                <a:lnTo>
                  <a:pt x="2100" y="156"/>
                </a:lnTo>
                <a:lnTo>
                  <a:pt x="2100" y="162"/>
                </a:lnTo>
                <a:lnTo>
                  <a:pt x="2101" y="167"/>
                </a:lnTo>
                <a:lnTo>
                  <a:pt x="2101" y="166"/>
                </a:lnTo>
                <a:lnTo>
                  <a:pt x="2101" y="196"/>
                </a:lnTo>
                <a:lnTo>
                  <a:pt x="2101" y="236"/>
                </a:lnTo>
                <a:lnTo>
                  <a:pt x="2102" y="207"/>
                </a:lnTo>
                <a:lnTo>
                  <a:pt x="2102" y="175"/>
                </a:lnTo>
                <a:lnTo>
                  <a:pt x="2102" y="211"/>
                </a:lnTo>
                <a:lnTo>
                  <a:pt x="2102" y="239"/>
                </a:lnTo>
                <a:lnTo>
                  <a:pt x="2103" y="226"/>
                </a:lnTo>
                <a:lnTo>
                  <a:pt x="2103" y="207"/>
                </a:lnTo>
                <a:lnTo>
                  <a:pt x="2104" y="208"/>
                </a:lnTo>
                <a:lnTo>
                  <a:pt x="2104" y="196"/>
                </a:lnTo>
                <a:lnTo>
                  <a:pt x="2104" y="184"/>
                </a:lnTo>
                <a:lnTo>
                  <a:pt x="2105" y="155"/>
                </a:lnTo>
                <a:lnTo>
                  <a:pt x="2105" y="178"/>
                </a:lnTo>
                <a:lnTo>
                  <a:pt x="2105" y="187"/>
                </a:lnTo>
                <a:lnTo>
                  <a:pt x="2105" y="213"/>
                </a:lnTo>
                <a:lnTo>
                  <a:pt x="2106" y="174"/>
                </a:lnTo>
                <a:lnTo>
                  <a:pt x="2106" y="150"/>
                </a:lnTo>
                <a:lnTo>
                  <a:pt x="2107" y="137"/>
                </a:lnTo>
                <a:lnTo>
                  <a:pt x="2107" y="131"/>
                </a:lnTo>
                <a:lnTo>
                  <a:pt x="2107" y="135"/>
                </a:lnTo>
                <a:lnTo>
                  <a:pt x="2107" y="137"/>
                </a:lnTo>
                <a:lnTo>
                  <a:pt x="2108" y="150"/>
                </a:lnTo>
                <a:lnTo>
                  <a:pt x="2108" y="145"/>
                </a:lnTo>
                <a:lnTo>
                  <a:pt x="2108" y="148"/>
                </a:lnTo>
                <a:lnTo>
                  <a:pt x="2108" y="163"/>
                </a:lnTo>
                <a:lnTo>
                  <a:pt x="2109" y="216"/>
                </a:lnTo>
                <a:lnTo>
                  <a:pt x="2109" y="272"/>
                </a:lnTo>
                <a:lnTo>
                  <a:pt x="2109" y="231"/>
                </a:lnTo>
                <a:lnTo>
                  <a:pt x="2110" y="242"/>
                </a:lnTo>
                <a:lnTo>
                  <a:pt x="2110" y="261"/>
                </a:lnTo>
                <a:lnTo>
                  <a:pt x="2110" y="279"/>
                </a:lnTo>
                <a:lnTo>
                  <a:pt x="2111" y="318"/>
                </a:lnTo>
                <a:lnTo>
                  <a:pt x="2111" y="326"/>
                </a:lnTo>
                <a:lnTo>
                  <a:pt x="2111" y="326"/>
                </a:lnTo>
                <a:lnTo>
                  <a:pt x="2112" y="327"/>
                </a:lnTo>
                <a:lnTo>
                  <a:pt x="2112" y="320"/>
                </a:lnTo>
                <a:lnTo>
                  <a:pt x="2112" y="336"/>
                </a:lnTo>
                <a:lnTo>
                  <a:pt x="2112" y="326"/>
                </a:lnTo>
                <a:lnTo>
                  <a:pt x="2113" y="346"/>
                </a:lnTo>
                <a:lnTo>
                  <a:pt x="2113" y="349"/>
                </a:lnTo>
                <a:lnTo>
                  <a:pt x="2113" y="334"/>
                </a:lnTo>
                <a:lnTo>
                  <a:pt x="2114" y="285"/>
                </a:lnTo>
                <a:lnTo>
                  <a:pt x="2114" y="257"/>
                </a:lnTo>
                <a:lnTo>
                  <a:pt x="2114" y="216"/>
                </a:lnTo>
                <a:lnTo>
                  <a:pt x="2115" y="223"/>
                </a:lnTo>
                <a:lnTo>
                  <a:pt x="2115" y="212"/>
                </a:lnTo>
                <a:lnTo>
                  <a:pt x="2115" y="223"/>
                </a:lnTo>
                <a:lnTo>
                  <a:pt x="2116" y="218"/>
                </a:lnTo>
                <a:lnTo>
                  <a:pt x="2116" y="237"/>
                </a:lnTo>
                <a:lnTo>
                  <a:pt x="2116" y="259"/>
                </a:lnTo>
                <a:lnTo>
                  <a:pt x="2116" y="233"/>
                </a:lnTo>
                <a:lnTo>
                  <a:pt x="2117" y="336"/>
                </a:lnTo>
                <a:lnTo>
                  <a:pt x="2117" y="418"/>
                </a:lnTo>
                <a:lnTo>
                  <a:pt x="2118" y="432"/>
                </a:lnTo>
                <a:lnTo>
                  <a:pt x="2118" y="364"/>
                </a:lnTo>
                <a:lnTo>
                  <a:pt x="2118" y="352"/>
                </a:lnTo>
                <a:lnTo>
                  <a:pt x="2118" y="354"/>
                </a:lnTo>
                <a:lnTo>
                  <a:pt x="2119" y="352"/>
                </a:lnTo>
                <a:lnTo>
                  <a:pt x="2119" y="330"/>
                </a:lnTo>
                <a:lnTo>
                  <a:pt x="2119" y="351"/>
                </a:lnTo>
                <a:lnTo>
                  <a:pt x="2119" y="386"/>
                </a:lnTo>
                <a:lnTo>
                  <a:pt x="2120" y="364"/>
                </a:lnTo>
                <a:lnTo>
                  <a:pt x="2120" y="370"/>
                </a:lnTo>
                <a:lnTo>
                  <a:pt x="2120" y="369"/>
                </a:lnTo>
                <a:lnTo>
                  <a:pt x="2121" y="372"/>
                </a:lnTo>
                <a:lnTo>
                  <a:pt x="2121" y="359"/>
                </a:lnTo>
                <a:lnTo>
                  <a:pt x="2121" y="348"/>
                </a:lnTo>
                <a:lnTo>
                  <a:pt x="2122" y="360"/>
                </a:lnTo>
                <a:lnTo>
                  <a:pt x="2122" y="340"/>
                </a:lnTo>
                <a:lnTo>
                  <a:pt x="2122" y="307"/>
                </a:lnTo>
                <a:lnTo>
                  <a:pt x="2123" y="310"/>
                </a:lnTo>
                <a:lnTo>
                  <a:pt x="2123" y="305"/>
                </a:lnTo>
                <a:lnTo>
                  <a:pt x="2123" y="327"/>
                </a:lnTo>
                <a:lnTo>
                  <a:pt x="2123" y="313"/>
                </a:lnTo>
                <a:lnTo>
                  <a:pt x="2124" y="304"/>
                </a:lnTo>
                <a:lnTo>
                  <a:pt x="2124" y="291"/>
                </a:lnTo>
                <a:lnTo>
                  <a:pt x="2124" y="302"/>
                </a:lnTo>
                <a:lnTo>
                  <a:pt x="2125" y="319"/>
                </a:lnTo>
                <a:lnTo>
                  <a:pt x="2125" y="327"/>
                </a:lnTo>
                <a:lnTo>
                  <a:pt x="2125" y="319"/>
                </a:lnTo>
                <a:lnTo>
                  <a:pt x="2126" y="285"/>
                </a:lnTo>
                <a:lnTo>
                  <a:pt x="2126" y="257"/>
                </a:lnTo>
                <a:lnTo>
                  <a:pt x="2126" y="289"/>
                </a:lnTo>
                <a:lnTo>
                  <a:pt x="2127" y="283"/>
                </a:lnTo>
                <a:lnTo>
                  <a:pt x="2127" y="267"/>
                </a:lnTo>
                <a:lnTo>
                  <a:pt x="2127" y="249"/>
                </a:lnTo>
                <a:lnTo>
                  <a:pt x="2127" y="283"/>
                </a:lnTo>
                <a:lnTo>
                  <a:pt x="2128" y="296"/>
                </a:lnTo>
                <a:lnTo>
                  <a:pt x="2128" y="294"/>
                </a:lnTo>
                <a:lnTo>
                  <a:pt x="2129" y="288"/>
                </a:lnTo>
                <a:lnTo>
                  <a:pt x="2129" y="281"/>
                </a:lnTo>
                <a:lnTo>
                  <a:pt x="2129" y="271"/>
                </a:lnTo>
                <a:lnTo>
                  <a:pt x="2129" y="278"/>
                </a:lnTo>
                <a:lnTo>
                  <a:pt x="2130" y="261"/>
                </a:lnTo>
                <a:lnTo>
                  <a:pt x="2130" y="243"/>
                </a:lnTo>
                <a:lnTo>
                  <a:pt x="2130" y="223"/>
                </a:lnTo>
                <a:lnTo>
                  <a:pt x="2131" y="239"/>
                </a:lnTo>
                <a:lnTo>
                  <a:pt x="2131" y="221"/>
                </a:lnTo>
                <a:lnTo>
                  <a:pt x="2131" y="198"/>
                </a:lnTo>
                <a:lnTo>
                  <a:pt x="2131" y="181"/>
                </a:lnTo>
                <a:lnTo>
                  <a:pt x="2132" y="192"/>
                </a:lnTo>
                <a:lnTo>
                  <a:pt x="2132" y="185"/>
                </a:lnTo>
                <a:lnTo>
                  <a:pt x="2133" y="176"/>
                </a:lnTo>
                <a:lnTo>
                  <a:pt x="2133" y="162"/>
                </a:lnTo>
                <a:lnTo>
                  <a:pt x="2133" y="172"/>
                </a:lnTo>
                <a:lnTo>
                  <a:pt x="2133" y="155"/>
                </a:lnTo>
                <a:lnTo>
                  <a:pt x="2134" y="165"/>
                </a:lnTo>
                <a:lnTo>
                  <a:pt x="2134" y="194"/>
                </a:lnTo>
                <a:lnTo>
                  <a:pt x="2134" y="242"/>
                </a:lnTo>
                <a:lnTo>
                  <a:pt x="2134" y="260"/>
                </a:lnTo>
                <a:lnTo>
                  <a:pt x="2135" y="243"/>
                </a:lnTo>
                <a:lnTo>
                  <a:pt x="2135" y="247"/>
                </a:lnTo>
                <a:lnTo>
                  <a:pt x="2135" y="235"/>
                </a:lnTo>
                <a:lnTo>
                  <a:pt x="2136" y="233"/>
                </a:lnTo>
                <a:lnTo>
                  <a:pt x="2136" y="216"/>
                </a:lnTo>
                <a:lnTo>
                  <a:pt x="2136" y="216"/>
                </a:lnTo>
                <a:lnTo>
                  <a:pt x="2137" y="230"/>
                </a:lnTo>
                <a:lnTo>
                  <a:pt x="2137" y="260"/>
                </a:lnTo>
                <a:lnTo>
                  <a:pt x="2137" y="240"/>
                </a:lnTo>
                <a:lnTo>
                  <a:pt x="2138" y="251"/>
                </a:lnTo>
                <a:lnTo>
                  <a:pt x="2138" y="222"/>
                </a:lnTo>
                <a:lnTo>
                  <a:pt x="2138" y="232"/>
                </a:lnTo>
                <a:lnTo>
                  <a:pt x="2138" y="215"/>
                </a:lnTo>
                <a:lnTo>
                  <a:pt x="2139" y="206"/>
                </a:lnTo>
                <a:lnTo>
                  <a:pt x="2139" y="194"/>
                </a:lnTo>
                <a:lnTo>
                  <a:pt x="2140" y="198"/>
                </a:lnTo>
                <a:lnTo>
                  <a:pt x="2140" y="193"/>
                </a:lnTo>
                <a:lnTo>
                  <a:pt x="2140" y="167"/>
                </a:lnTo>
                <a:lnTo>
                  <a:pt x="2140" y="155"/>
                </a:lnTo>
                <a:lnTo>
                  <a:pt x="2141" y="159"/>
                </a:lnTo>
                <a:lnTo>
                  <a:pt x="2141" y="178"/>
                </a:lnTo>
                <a:lnTo>
                  <a:pt x="2141" y="175"/>
                </a:lnTo>
                <a:lnTo>
                  <a:pt x="2142" y="203"/>
                </a:lnTo>
                <a:lnTo>
                  <a:pt x="2142" y="205"/>
                </a:lnTo>
                <a:lnTo>
                  <a:pt x="2142" y="216"/>
                </a:lnTo>
                <a:lnTo>
                  <a:pt x="2142" y="216"/>
                </a:lnTo>
                <a:lnTo>
                  <a:pt x="2143" y="207"/>
                </a:lnTo>
                <a:lnTo>
                  <a:pt x="2143" y="181"/>
                </a:lnTo>
                <a:lnTo>
                  <a:pt x="2144" y="141"/>
                </a:lnTo>
                <a:lnTo>
                  <a:pt x="2144" y="133"/>
                </a:lnTo>
                <a:lnTo>
                  <a:pt x="2144" y="136"/>
                </a:lnTo>
                <a:lnTo>
                  <a:pt x="2144" y="139"/>
                </a:lnTo>
                <a:lnTo>
                  <a:pt x="2145" y="144"/>
                </a:lnTo>
                <a:lnTo>
                  <a:pt x="2145" y="154"/>
                </a:lnTo>
                <a:lnTo>
                  <a:pt x="2145" y="152"/>
                </a:lnTo>
                <a:lnTo>
                  <a:pt x="2146" y="189"/>
                </a:lnTo>
                <a:lnTo>
                  <a:pt x="2146" y="159"/>
                </a:lnTo>
                <a:lnTo>
                  <a:pt x="2146" y="139"/>
                </a:lnTo>
                <a:lnTo>
                  <a:pt x="2146" y="146"/>
                </a:lnTo>
                <a:lnTo>
                  <a:pt x="2147" y="122"/>
                </a:lnTo>
                <a:lnTo>
                  <a:pt x="2147" y="145"/>
                </a:lnTo>
                <a:lnTo>
                  <a:pt x="2148" y="160"/>
                </a:lnTo>
                <a:lnTo>
                  <a:pt x="2148" y="166"/>
                </a:lnTo>
                <a:lnTo>
                  <a:pt x="2148" y="148"/>
                </a:lnTo>
                <a:lnTo>
                  <a:pt x="2148" y="180"/>
                </a:lnTo>
                <a:lnTo>
                  <a:pt x="2149" y="162"/>
                </a:lnTo>
                <a:lnTo>
                  <a:pt x="2149" y="158"/>
                </a:lnTo>
                <a:lnTo>
                  <a:pt x="2149" y="168"/>
                </a:lnTo>
                <a:lnTo>
                  <a:pt x="2149" y="191"/>
                </a:lnTo>
                <a:lnTo>
                  <a:pt x="2150" y="207"/>
                </a:lnTo>
                <a:lnTo>
                  <a:pt x="2150" y="236"/>
                </a:lnTo>
                <a:lnTo>
                  <a:pt x="2151" y="206"/>
                </a:lnTo>
                <a:lnTo>
                  <a:pt x="2151" y="226"/>
                </a:lnTo>
                <a:lnTo>
                  <a:pt x="2151" y="213"/>
                </a:lnTo>
                <a:lnTo>
                  <a:pt x="2151" y="226"/>
                </a:lnTo>
                <a:lnTo>
                  <a:pt x="2152" y="226"/>
                </a:lnTo>
                <a:lnTo>
                  <a:pt x="2152" y="216"/>
                </a:lnTo>
                <a:lnTo>
                  <a:pt x="2152" y="252"/>
                </a:lnTo>
                <a:lnTo>
                  <a:pt x="2153" y="242"/>
                </a:lnTo>
                <a:lnTo>
                  <a:pt x="2153" y="237"/>
                </a:lnTo>
                <a:lnTo>
                  <a:pt x="2153" y="226"/>
                </a:lnTo>
                <a:lnTo>
                  <a:pt x="2153" y="229"/>
                </a:lnTo>
                <a:lnTo>
                  <a:pt x="2154" y="252"/>
                </a:lnTo>
                <a:lnTo>
                  <a:pt x="2154" y="260"/>
                </a:lnTo>
                <a:lnTo>
                  <a:pt x="2155" y="251"/>
                </a:lnTo>
                <a:lnTo>
                  <a:pt x="2155" y="243"/>
                </a:lnTo>
                <a:lnTo>
                  <a:pt x="2155" y="203"/>
                </a:lnTo>
                <a:lnTo>
                  <a:pt x="2155" y="207"/>
                </a:lnTo>
                <a:lnTo>
                  <a:pt x="2156" y="200"/>
                </a:lnTo>
                <a:lnTo>
                  <a:pt x="2156" y="193"/>
                </a:lnTo>
                <a:lnTo>
                  <a:pt x="2156" y="184"/>
                </a:lnTo>
                <a:lnTo>
                  <a:pt x="2157" y="208"/>
                </a:lnTo>
                <a:lnTo>
                  <a:pt x="2157" y="226"/>
                </a:lnTo>
                <a:lnTo>
                  <a:pt x="2157" y="193"/>
                </a:lnTo>
                <a:lnTo>
                  <a:pt x="2157" y="210"/>
                </a:lnTo>
                <a:lnTo>
                  <a:pt x="2158" y="214"/>
                </a:lnTo>
                <a:lnTo>
                  <a:pt x="2158" y="253"/>
                </a:lnTo>
                <a:lnTo>
                  <a:pt x="2159" y="262"/>
                </a:lnTo>
                <a:lnTo>
                  <a:pt x="2159" y="262"/>
                </a:lnTo>
                <a:lnTo>
                  <a:pt x="2159" y="230"/>
                </a:lnTo>
                <a:lnTo>
                  <a:pt x="2159" y="198"/>
                </a:lnTo>
                <a:lnTo>
                  <a:pt x="2160" y="191"/>
                </a:lnTo>
                <a:lnTo>
                  <a:pt x="2160" y="181"/>
                </a:lnTo>
                <a:lnTo>
                  <a:pt x="2160" y="181"/>
                </a:lnTo>
                <a:lnTo>
                  <a:pt x="2160" y="178"/>
                </a:lnTo>
                <a:lnTo>
                  <a:pt x="2161" y="149"/>
                </a:lnTo>
                <a:lnTo>
                  <a:pt x="2161" y="148"/>
                </a:lnTo>
                <a:lnTo>
                  <a:pt x="2162" y="168"/>
                </a:lnTo>
                <a:lnTo>
                  <a:pt x="2162" y="129"/>
                </a:lnTo>
                <a:lnTo>
                  <a:pt x="2162" y="137"/>
                </a:lnTo>
                <a:lnTo>
                  <a:pt x="2162" y="127"/>
                </a:lnTo>
                <a:lnTo>
                  <a:pt x="2163" y="123"/>
                </a:lnTo>
                <a:lnTo>
                  <a:pt x="2163" y="130"/>
                </a:lnTo>
                <a:lnTo>
                  <a:pt x="2163" y="182"/>
                </a:lnTo>
                <a:lnTo>
                  <a:pt x="2164" y="221"/>
                </a:lnTo>
                <a:lnTo>
                  <a:pt x="2164" y="250"/>
                </a:lnTo>
                <a:lnTo>
                  <a:pt x="2164" y="283"/>
                </a:lnTo>
                <a:lnTo>
                  <a:pt x="2164" y="330"/>
                </a:lnTo>
                <a:lnTo>
                  <a:pt x="2165" y="326"/>
                </a:lnTo>
                <a:lnTo>
                  <a:pt x="2165" y="257"/>
                </a:lnTo>
                <a:lnTo>
                  <a:pt x="2166" y="251"/>
                </a:lnTo>
                <a:lnTo>
                  <a:pt x="2166" y="253"/>
                </a:lnTo>
                <a:lnTo>
                  <a:pt x="2166" y="262"/>
                </a:lnTo>
                <a:lnTo>
                  <a:pt x="2166" y="242"/>
                </a:lnTo>
                <a:lnTo>
                  <a:pt x="2167" y="251"/>
                </a:lnTo>
                <a:lnTo>
                  <a:pt x="2167" y="235"/>
                </a:lnTo>
                <a:lnTo>
                  <a:pt x="2167" y="224"/>
                </a:lnTo>
                <a:lnTo>
                  <a:pt x="2168" y="229"/>
                </a:lnTo>
                <a:lnTo>
                  <a:pt x="2168" y="215"/>
                </a:lnTo>
                <a:lnTo>
                  <a:pt x="2168" y="178"/>
                </a:lnTo>
                <a:lnTo>
                  <a:pt x="2169" y="184"/>
                </a:lnTo>
                <a:lnTo>
                  <a:pt x="2169" y="148"/>
                </a:lnTo>
                <a:lnTo>
                  <a:pt x="2169" y="156"/>
                </a:lnTo>
                <a:lnTo>
                  <a:pt x="2170" y="158"/>
                </a:lnTo>
                <a:lnTo>
                  <a:pt x="2170" y="146"/>
                </a:lnTo>
                <a:lnTo>
                  <a:pt x="2170" y="142"/>
                </a:lnTo>
                <a:lnTo>
                  <a:pt x="2170" y="132"/>
                </a:lnTo>
                <a:lnTo>
                  <a:pt x="2171" y="154"/>
                </a:lnTo>
                <a:lnTo>
                  <a:pt x="2171" y="150"/>
                </a:lnTo>
                <a:lnTo>
                  <a:pt x="2171" y="158"/>
                </a:lnTo>
                <a:lnTo>
                  <a:pt x="2172" y="152"/>
                </a:lnTo>
                <a:lnTo>
                  <a:pt x="2172" y="145"/>
                </a:lnTo>
                <a:lnTo>
                  <a:pt x="2172" y="170"/>
                </a:lnTo>
                <a:lnTo>
                  <a:pt x="2173" y="227"/>
                </a:lnTo>
                <a:lnTo>
                  <a:pt x="2173" y="301"/>
                </a:lnTo>
                <a:lnTo>
                  <a:pt x="2173" y="299"/>
                </a:lnTo>
                <a:lnTo>
                  <a:pt x="2174" y="281"/>
                </a:lnTo>
                <a:lnTo>
                  <a:pt x="2174" y="285"/>
                </a:lnTo>
                <a:lnTo>
                  <a:pt x="2174" y="290"/>
                </a:lnTo>
                <a:lnTo>
                  <a:pt x="2174" y="315"/>
                </a:lnTo>
                <a:lnTo>
                  <a:pt x="2175" y="269"/>
                </a:lnTo>
                <a:lnTo>
                  <a:pt x="2175" y="278"/>
                </a:lnTo>
                <a:lnTo>
                  <a:pt x="2175" y="291"/>
                </a:lnTo>
                <a:lnTo>
                  <a:pt x="2175" y="282"/>
                </a:lnTo>
                <a:lnTo>
                  <a:pt x="2176" y="286"/>
                </a:lnTo>
                <a:lnTo>
                  <a:pt x="2176" y="300"/>
                </a:lnTo>
                <a:lnTo>
                  <a:pt x="2177" y="307"/>
                </a:lnTo>
                <a:lnTo>
                  <a:pt x="2177" y="292"/>
                </a:lnTo>
                <a:lnTo>
                  <a:pt x="2177" y="317"/>
                </a:lnTo>
                <a:lnTo>
                  <a:pt x="2177" y="315"/>
                </a:lnTo>
                <a:lnTo>
                  <a:pt x="2178" y="302"/>
                </a:lnTo>
                <a:lnTo>
                  <a:pt x="2178" y="268"/>
                </a:lnTo>
                <a:lnTo>
                  <a:pt x="2178" y="267"/>
                </a:lnTo>
                <a:lnTo>
                  <a:pt x="2179" y="285"/>
                </a:lnTo>
                <a:lnTo>
                  <a:pt x="2179" y="283"/>
                </a:lnTo>
                <a:lnTo>
                  <a:pt x="2179" y="270"/>
                </a:lnTo>
                <a:lnTo>
                  <a:pt x="2180" y="253"/>
                </a:lnTo>
                <a:lnTo>
                  <a:pt x="2180" y="249"/>
                </a:lnTo>
                <a:lnTo>
                  <a:pt x="2180" y="261"/>
                </a:lnTo>
                <a:lnTo>
                  <a:pt x="2181" y="271"/>
                </a:lnTo>
                <a:lnTo>
                  <a:pt x="2181" y="248"/>
                </a:lnTo>
                <a:lnTo>
                  <a:pt x="2181" y="220"/>
                </a:lnTo>
                <a:lnTo>
                  <a:pt x="2181" y="244"/>
                </a:lnTo>
                <a:lnTo>
                  <a:pt x="2182" y="282"/>
                </a:lnTo>
                <a:lnTo>
                  <a:pt x="2182" y="260"/>
                </a:lnTo>
                <a:lnTo>
                  <a:pt x="2182" y="276"/>
                </a:lnTo>
                <a:lnTo>
                  <a:pt x="2183" y="268"/>
                </a:lnTo>
                <a:lnTo>
                  <a:pt x="2183" y="265"/>
                </a:lnTo>
                <a:lnTo>
                  <a:pt x="2183" y="275"/>
                </a:lnTo>
                <a:lnTo>
                  <a:pt x="2184" y="288"/>
                </a:lnTo>
                <a:lnTo>
                  <a:pt x="2184" y="271"/>
                </a:lnTo>
                <a:lnTo>
                  <a:pt x="2184" y="268"/>
                </a:lnTo>
                <a:lnTo>
                  <a:pt x="2185" y="266"/>
                </a:lnTo>
                <a:lnTo>
                  <a:pt x="2185" y="273"/>
                </a:lnTo>
                <a:lnTo>
                  <a:pt x="2185" y="245"/>
                </a:lnTo>
                <a:lnTo>
                  <a:pt x="2185" y="244"/>
                </a:lnTo>
                <a:lnTo>
                  <a:pt x="2186" y="249"/>
                </a:lnTo>
                <a:lnTo>
                  <a:pt x="2186" y="239"/>
                </a:lnTo>
                <a:lnTo>
                  <a:pt x="2186" y="238"/>
                </a:lnTo>
                <a:lnTo>
                  <a:pt x="2187" y="205"/>
                </a:lnTo>
                <a:lnTo>
                  <a:pt x="2187" y="198"/>
                </a:lnTo>
                <a:lnTo>
                  <a:pt x="2187" y="170"/>
                </a:lnTo>
                <a:lnTo>
                  <a:pt x="2188" y="170"/>
                </a:lnTo>
                <a:lnTo>
                  <a:pt x="2188" y="159"/>
                </a:lnTo>
                <a:lnTo>
                  <a:pt x="2188" y="158"/>
                </a:lnTo>
                <a:lnTo>
                  <a:pt x="2189" y="156"/>
                </a:lnTo>
                <a:lnTo>
                  <a:pt x="2189" y="160"/>
                </a:lnTo>
                <a:lnTo>
                  <a:pt x="2189" y="195"/>
                </a:lnTo>
                <a:lnTo>
                  <a:pt x="2189" y="221"/>
                </a:lnTo>
                <a:lnTo>
                  <a:pt x="2190" y="245"/>
                </a:lnTo>
                <a:lnTo>
                  <a:pt x="2190" y="221"/>
                </a:lnTo>
                <a:lnTo>
                  <a:pt x="2191" y="221"/>
                </a:lnTo>
                <a:lnTo>
                  <a:pt x="2191" y="177"/>
                </a:lnTo>
                <a:lnTo>
                  <a:pt x="2191" y="154"/>
                </a:lnTo>
                <a:lnTo>
                  <a:pt x="2191" y="154"/>
                </a:lnTo>
                <a:lnTo>
                  <a:pt x="2192" y="119"/>
                </a:lnTo>
                <a:lnTo>
                  <a:pt x="2192" y="131"/>
                </a:lnTo>
                <a:lnTo>
                  <a:pt x="2192" y="141"/>
                </a:lnTo>
                <a:lnTo>
                  <a:pt x="2192" y="218"/>
                </a:lnTo>
                <a:lnTo>
                  <a:pt x="2193" y="236"/>
                </a:lnTo>
                <a:lnTo>
                  <a:pt x="2193" y="226"/>
                </a:lnTo>
                <a:lnTo>
                  <a:pt x="2193" y="241"/>
                </a:lnTo>
                <a:lnTo>
                  <a:pt x="2194" y="186"/>
                </a:lnTo>
                <a:lnTo>
                  <a:pt x="2194" y="158"/>
                </a:lnTo>
                <a:lnTo>
                  <a:pt x="2194" y="149"/>
                </a:lnTo>
                <a:lnTo>
                  <a:pt x="2195" y="162"/>
                </a:lnTo>
                <a:lnTo>
                  <a:pt x="2195" y="148"/>
                </a:lnTo>
                <a:lnTo>
                  <a:pt x="2195" y="121"/>
                </a:lnTo>
                <a:lnTo>
                  <a:pt x="2196" y="127"/>
                </a:lnTo>
                <a:lnTo>
                  <a:pt x="2196" y="146"/>
                </a:lnTo>
                <a:lnTo>
                  <a:pt x="2196" y="160"/>
                </a:lnTo>
                <a:lnTo>
                  <a:pt x="2196" y="139"/>
                </a:lnTo>
                <a:lnTo>
                  <a:pt x="2197" y="173"/>
                </a:lnTo>
                <a:lnTo>
                  <a:pt x="2197" y="220"/>
                </a:lnTo>
                <a:lnTo>
                  <a:pt x="2197" y="260"/>
                </a:lnTo>
                <a:lnTo>
                  <a:pt x="2198" y="293"/>
                </a:lnTo>
                <a:lnTo>
                  <a:pt x="2198" y="277"/>
                </a:lnTo>
                <a:lnTo>
                  <a:pt x="2198" y="254"/>
                </a:lnTo>
                <a:lnTo>
                  <a:pt x="2199" y="255"/>
                </a:lnTo>
                <a:lnTo>
                  <a:pt x="2199" y="259"/>
                </a:lnTo>
                <a:lnTo>
                  <a:pt x="2199" y="263"/>
                </a:lnTo>
                <a:lnTo>
                  <a:pt x="2200" y="259"/>
                </a:lnTo>
                <a:lnTo>
                  <a:pt x="2200" y="222"/>
                </a:lnTo>
                <a:lnTo>
                  <a:pt x="2200" y="213"/>
                </a:lnTo>
                <a:lnTo>
                  <a:pt x="2200" y="198"/>
                </a:lnTo>
                <a:lnTo>
                  <a:pt x="2201" y="203"/>
                </a:lnTo>
                <a:lnTo>
                  <a:pt x="2201" y="194"/>
                </a:lnTo>
                <a:lnTo>
                  <a:pt x="2202" y="178"/>
                </a:lnTo>
                <a:lnTo>
                  <a:pt x="2202" y="177"/>
                </a:lnTo>
                <a:lnTo>
                  <a:pt x="2202" y="169"/>
                </a:lnTo>
                <a:lnTo>
                  <a:pt x="2202" y="167"/>
                </a:lnTo>
                <a:lnTo>
                  <a:pt x="2203" y="168"/>
                </a:lnTo>
                <a:lnTo>
                  <a:pt x="2203" y="159"/>
                </a:lnTo>
                <a:lnTo>
                  <a:pt x="2203" y="129"/>
                </a:lnTo>
                <a:lnTo>
                  <a:pt x="2203" y="127"/>
                </a:lnTo>
                <a:lnTo>
                  <a:pt x="2204" y="140"/>
                </a:lnTo>
                <a:lnTo>
                  <a:pt x="2204" y="175"/>
                </a:lnTo>
                <a:lnTo>
                  <a:pt x="2204" y="201"/>
                </a:lnTo>
                <a:lnTo>
                  <a:pt x="2205" y="222"/>
                </a:lnTo>
                <a:lnTo>
                  <a:pt x="2205" y="218"/>
                </a:lnTo>
                <a:lnTo>
                  <a:pt x="2206" y="229"/>
                </a:lnTo>
                <a:lnTo>
                  <a:pt x="2206" y="240"/>
                </a:lnTo>
                <a:lnTo>
                  <a:pt x="2206" y="265"/>
                </a:lnTo>
                <a:lnTo>
                  <a:pt x="2206" y="252"/>
                </a:lnTo>
                <a:lnTo>
                  <a:pt x="2207" y="220"/>
                </a:lnTo>
                <a:lnTo>
                  <a:pt x="2207" y="230"/>
                </a:lnTo>
                <a:lnTo>
                  <a:pt x="2207" y="195"/>
                </a:lnTo>
                <a:lnTo>
                  <a:pt x="2207" y="158"/>
                </a:lnTo>
                <a:lnTo>
                  <a:pt x="2208" y="139"/>
                </a:lnTo>
                <a:lnTo>
                  <a:pt x="2208" y="142"/>
                </a:lnTo>
                <a:lnTo>
                  <a:pt x="2208" y="128"/>
                </a:lnTo>
                <a:lnTo>
                  <a:pt x="2209" y="130"/>
                </a:lnTo>
                <a:lnTo>
                  <a:pt x="2209" y="117"/>
                </a:lnTo>
                <a:lnTo>
                  <a:pt x="2209" y="120"/>
                </a:lnTo>
                <a:lnTo>
                  <a:pt x="2210" y="124"/>
                </a:lnTo>
                <a:lnTo>
                  <a:pt x="2210" y="133"/>
                </a:lnTo>
                <a:lnTo>
                  <a:pt x="2210" y="127"/>
                </a:lnTo>
                <a:lnTo>
                  <a:pt x="2211" y="131"/>
                </a:lnTo>
                <a:lnTo>
                  <a:pt x="2211" y="137"/>
                </a:lnTo>
                <a:lnTo>
                  <a:pt x="2211" y="153"/>
                </a:lnTo>
                <a:lnTo>
                  <a:pt x="2211" y="172"/>
                </a:lnTo>
                <a:lnTo>
                  <a:pt x="2212" y="216"/>
                </a:lnTo>
                <a:lnTo>
                  <a:pt x="2212" y="230"/>
                </a:lnTo>
                <a:lnTo>
                  <a:pt x="2213" y="220"/>
                </a:lnTo>
                <a:lnTo>
                  <a:pt x="2213" y="211"/>
                </a:lnTo>
                <a:lnTo>
                  <a:pt x="2213" y="225"/>
                </a:lnTo>
                <a:lnTo>
                  <a:pt x="2213" y="224"/>
                </a:lnTo>
                <a:lnTo>
                  <a:pt x="2214" y="263"/>
                </a:lnTo>
                <a:lnTo>
                  <a:pt x="2214" y="273"/>
                </a:lnTo>
                <a:lnTo>
                  <a:pt x="2214" y="287"/>
                </a:lnTo>
                <a:lnTo>
                  <a:pt x="2215" y="281"/>
                </a:lnTo>
                <a:lnTo>
                  <a:pt x="2215" y="296"/>
                </a:lnTo>
                <a:lnTo>
                  <a:pt x="2215" y="313"/>
                </a:lnTo>
                <a:lnTo>
                  <a:pt x="2215" y="310"/>
                </a:lnTo>
                <a:lnTo>
                  <a:pt x="2216" y="287"/>
                </a:lnTo>
                <a:lnTo>
                  <a:pt x="2216" y="285"/>
                </a:lnTo>
                <a:lnTo>
                  <a:pt x="2217" y="275"/>
                </a:lnTo>
                <a:lnTo>
                  <a:pt x="2217" y="266"/>
                </a:lnTo>
                <a:lnTo>
                  <a:pt x="2217" y="255"/>
                </a:lnTo>
                <a:lnTo>
                  <a:pt x="2217" y="238"/>
                </a:lnTo>
                <a:lnTo>
                  <a:pt x="2218" y="239"/>
                </a:lnTo>
                <a:lnTo>
                  <a:pt x="2218" y="217"/>
                </a:lnTo>
                <a:lnTo>
                  <a:pt x="2218" y="202"/>
                </a:lnTo>
                <a:lnTo>
                  <a:pt x="2218" y="220"/>
                </a:lnTo>
                <a:lnTo>
                  <a:pt x="2219" y="201"/>
                </a:lnTo>
                <a:lnTo>
                  <a:pt x="2219" y="184"/>
                </a:lnTo>
                <a:lnTo>
                  <a:pt x="2219" y="179"/>
                </a:lnTo>
                <a:lnTo>
                  <a:pt x="2220" y="175"/>
                </a:lnTo>
                <a:lnTo>
                  <a:pt x="2220" y="189"/>
                </a:lnTo>
                <a:lnTo>
                  <a:pt x="2220" y="209"/>
                </a:lnTo>
                <a:lnTo>
                  <a:pt x="2221" y="178"/>
                </a:lnTo>
                <a:lnTo>
                  <a:pt x="2221" y="210"/>
                </a:lnTo>
                <a:lnTo>
                  <a:pt x="2221" y="231"/>
                </a:lnTo>
                <a:lnTo>
                  <a:pt x="2222" y="220"/>
                </a:lnTo>
                <a:lnTo>
                  <a:pt x="2222" y="208"/>
                </a:lnTo>
                <a:lnTo>
                  <a:pt x="2222" y="182"/>
                </a:lnTo>
                <a:lnTo>
                  <a:pt x="2222" y="174"/>
                </a:lnTo>
                <a:lnTo>
                  <a:pt x="2223" y="158"/>
                </a:lnTo>
                <a:lnTo>
                  <a:pt x="2223" y="168"/>
                </a:lnTo>
                <a:lnTo>
                  <a:pt x="2224" y="174"/>
                </a:lnTo>
                <a:lnTo>
                  <a:pt x="2224" y="180"/>
                </a:lnTo>
                <a:lnTo>
                  <a:pt x="2224" y="195"/>
                </a:lnTo>
                <a:lnTo>
                  <a:pt x="2224" y="214"/>
                </a:lnTo>
                <a:lnTo>
                  <a:pt x="2225" y="215"/>
                </a:lnTo>
                <a:lnTo>
                  <a:pt x="2225" y="187"/>
                </a:lnTo>
                <a:lnTo>
                  <a:pt x="2225" y="195"/>
                </a:lnTo>
                <a:lnTo>
                  <a:pt x="2226" y="191"/>
                </a:lnTo>
                <a:lnTo>
                  <a:pt x="2226" y="161"/>
                </a:lnTo>
                <a:lnTo>
                  <a:pt x="2226" y="128"/>
                </a:lnTo>
                <a:lnTo>
                  <a:pt x="2226" y="128"/>
                </a:lnTo>
                <a:lnTo>
                  <a:pt x="2227" y="117"/>
                </a:lnTo>
                <a:lnTo>
                  <a:pt x="2227" y="126"/>
                </a:lnTo>
                <a:lnTo>
                  <a:pt x="2228" y="113"/>
                </a:lnTo>
                <a:lnTo>
                  <a:pt x="2228" y="107"/>
                </a:lnTo>
                <a:lnTo>
                  <a:pt x="2228" y="124"/>
                </a:lnTo>
                <a:lnTo>
                  <a:pt x="2228" y="216"/>
                </a:lnTo>
                <a:lnTo>
                  <a:pt x="2229" y="235"/>
                </a:lnTo>
                <a:lnTo>
                  <a:pt x="2229" y="276"/>
                </a:lnTo>
                <a:lnTo>
                  <a:pt x="2229" y="286"/>
                </a:lnTo>
                <a:lnTo>
                  <a:pt x="2230" y="293"/>
                </a:lnTo>
                <a:lnTo>
                  <a:pt x="2230" y="288"/>
                </a:lnTo>
                <a:lnTo>
                  <a:pt x="2230" y="287"/>
                </a:lnTo>
                <a:lnTo>
                  <a:pt x="2230" y="271"/>
                </a:lnTo>
                <a:lnTo>
                  <a:pt x="2231" y="209"/>
                </a:lnTo>
                <a:lnTo>
                  <a:pt x="2231" y="192"/>
                </a:lnTo>
                <a:lnTo>
                  <a:pt x="2232" y="213"/>
                </a:lnTo>
                <a:lnTo>
                  <a:pt x="2232" y="224"/>
                </a:lnTo>
                <a:lnTo>
                  <a:pt x="2232" y="291"/>
                </a:lnTo>
                <a:lnTo>
                  <a:pt x="2232" y="293"/>
                </a:lnTo>
                <a:lnTo>
                  <a:pt x="2233" y="277"/>
                </a:lnTo>
                <a:lnTo>
                  <a:pt x="2233" y="239"/>
                </a:lnTo>
                <a:lnTo>
                  <a:pt x="2233" y="223"/>
                </a:lnTo>
                <a:lnTo>
                  <a:pt x="2233" y="215"/>
                </a:lnTo>
                <a:lnTo>
                  <a:pt x="2234" y="206"/>
                </a:lnTo>
                <a:lnTo>
                  <a:pt x="2234" y="188"/>
                </a:lnTo>
                <a:lnTo>
                  <a:pt x="2235" y="192"/>
                </a:lnTo>
                <a:lnTo>
                  <a:pt x="2235" y="190"/>
                </a:lnTo>
                <a:lnTo>
                  <a:pt x="2235" y="174"/>
                </a:lnTo>
                <a:lnTo>
                  <a:pt x="2235" y="182"/>
                </a:lnTo>
                <a:lnTo>
                  <a:pt x="2236" y="220"/>
                </a:lnTo>
                <a:lnTo>
                  <a:pt x="2236" y="217"/>
                </a:lnTo>
                <a:lnTo>
                  <a:pt x="2236" y="241"/>
                </a:lnTo>
                <a:lnTo>
                  <a:pt x="2237" y="212"/>
                </a:lnTo>
                <a:lnTo>
                  <a:pt x="2237" y="207"/>
                </a:lnTo>
                <a:lnTo>
                  <a:pt x="2237" y="179"/>
                </a:lnTo>
                <a:lnTo>
                  <a:pt x="2237" y="149"/>
                </a:lnTo>
                <a:lnTo>
                  <a:pt x="2238" y="141"/>
                </a:lnTo>
                <a:lnTo>
                  <a:pt x="2238" y="137"/>
                </a:lnTo>
                <a:lnTo>
                  <a:pt x="2239" y="166"/>
                </a:lnTo>
                <a:lnTo>
                  <a:pt x="2239" y="135"/>
                </a:lnTo>
                <a:lnTo>
                  <a:pt x="2239" y="133"/>
                </a:lnTo>
                <a:lnTo>
                  <a:pt x="2239" y="126"/>
                </a:lnTo>
                <a:lnTo>
                  <a:pt x="2240" y="120"/>
                </a:lnTo>
                <a:lnTo>
                  <a:pt x="2240" y="117"/>
                </a:lnTo>
                <a:lnTo>
                  <a:pt x="2240" y="148"/>
                </a:lnTo>
                <a:lnTo>
                  <a:pt x="2241" y="138"/>
                </a:lnTo>
                <a:lnTo>
                  <a:pt x="2241" y="149"/>
                </a:lnTo>
                <a:lnTo>
                  <a:pt x="2241" y="101"/>
                </a:lnTo>
                <a:lnTo>
                  <a:pt x="2242" y="90"/>
                </a:lnTo>
                <a:lnTo>
                  <a:pt x="2242" y="75"/>
                </a:lnTo>
                <a:lnTo>
                  <a:pt x="2242" y="78"/>
                </a:lnTo>
                <a:lnTo>
                  <a:pt x="2243" y="98"/>
                </a:lnTo>
                <a:lnTo>
                  <a:pt x="2243" y="138"/>
                </a:lnTo>
                <a:lnTo>
                  <a:pt x="2243" y="139"/>
                </a:lnTo>
                <a:lnTo>
                  <a:pt x="2243" y="161"/>
                </a:lnTo>
                <a:lnTo>
                  <a:pt x="2244" y="213"/>
                </a:lnTo>
                <a:lnTo>
                  <a:pt x="2244" y="202"/>
                </a:lnTo>
                <a:lnTo>
                  <a:pt x="2244" y="164"/>
                </a:lnTo>
                <a:lnTo>
                  <a:pt x="2244" y="192"/>
                </a:lnTo>
                <a:lnTo>
                  <a:pt x="2245" y="191"/>
                </a:lnTo>
                <a:lnTo>
                  <a:pt x="2245" y="206"/>
                </a:lnTo>
                <a:lnTo>
                  <a:pt x="2246" y="213"/>
                </a:lnTo>
                <a:lnTo>
                  <a:pt x="2246" y="229"/>
                </a:lnTo>
                <a:lnTo>
                  <a:pt x="2246" y="219"/>
                </a:lnTo>
                <a:lnTo>
                  <a:pt x="2247" y="227"/>
                </a:lnTo>
                <a:lnTo>
                  <a:pt x="2247" y="218"/>
                </a:lnTo>
                <a:lnTo>
                  <a:pt x="2247" y="203"/>
                </a:lnTo>
                <a:lnTo>
                  <a:pt x="2247" y="231"/>
                </a:lnTo>
                <a:lnTo>
                  <a:pt x="2248" y="245"/>
                </a:lnTo>
                <a:lnTo>
                  <a:pt x="2248" y="240"/>
                </a:lnTo>
                <a:lnTo>
                  <a:pt x="2248" y="223"/>
                </a:lnTo>
                <a:lnTo>
                  <a:pt x="2248" y="215"/>
                </a:lnTo>
                <a:lnTo>
                  <a:pt x="2249" y="235"/>
                </a:lnTo>
                <a:lnTo>
                  <a:pt x="2249" y="216"/>
                </a:lnTo>
                <a:lnTo>
                  <a:pt x="2250" y="196"/>
                </a:lnTo>
                <a:lnTo>
                  <a:pt x="2250" y="202"/>
                </a:lnTo>
                <a:lnTo>
                  <a:pt x="2250" y="195"/>
                </a:lnTo>
                <a:lnTo>
                  <a:pt x="2250" y="166"/>
                </a:lnTo>
                <a:lnTo>
                  <a:pt x="2251" y="153"/>
                </a:lnTo>
                <a:lnTo>
                  <a:pt x="2251" y="143"/>
                </a:lnTo>
                <a:lnTo>
                  <a:pt x="2251" y="138"/>
                </a:lnTo>
                <a:lnTo>
                  <a:pt x="2252" y="200"/>
                </a:lnTo>
                <a:lnTo>
                  <a:pt x="2252" y="242"/>
                </a:lnTo>
                <a:lnTo>
                  <a:pt x="2252" y="258"/>
                </a:lnTo>
                <a:lnTo>
                  <a:pt x="2253" y="247"/>
                </a:lnTo>
                <a:lnTo>
                  <a:pt x="2253" y="277"/>
                </a:lnTo>
                <a:lnTo>
                  <a:pt x="2253" y="275"/>
                </a:lnTo>
                <a:lnTo>
                  <a:pt x="2254" y="242"/>
                </a:lnTo>
                <a:lnTo>
                  <a:pt x="2254" y="273"/>
                </a:lnTo>
                <a:lnTo>
                  <a:pt x="2254" y="275"/>
                </a:lnTo>
                <a:lnTo>
                  <a:pt x="2254" y="265"/>
                </a:lnTo>
                <a:lnTo>
                  <a:pt x="2255" y="236"/>
                </a:lnTo>
                <a:lnTo>
                  <a:pt x="2255" y="223"/>
                </a:lnTo>
                <a:lnTo>
                  <a:pt x="2255" y="218"/>
                </a:lnTo>
                <a:lnTo>
                  <a:pt x="2256" y="223"/>
                </a:lnTo>
                <a:lnTo>
                  <a:pt x="2256" y="234"/>
                </a:lnTo>
                <a:lnTo>
                  <a:pt x="2256" y="210"/>
                </a:lnTo>
                <a:lnTo>
                  <a:pt x="2257" y="213"/>
                </a:lnTo>
                <a:lnTo>
                  <a:pt x="2257" y="225"/>
                </a:lnTo>
                <a:lnTo>
                  <a:pt x="2257" y="205"/>
                </a:lnTo>
                <a:lnTo>
                  <a:pt x="2258" y="204"/>
                </a:lnTo>
                <a:lnTo>
                  <a:pt x="2258" y="210"/>
                </a:lnTo>
                <a:lnTo>
                  <a:pt x="2258" y="184"/>
                </a:lnTo>
                <a:lnTo>
                  <a:pt x="2258" y="187"/>
                </a:lnTo>
                <a:lnTo>
                  <a:pt x="2259" y="188"/>
                </a:lnTo>
                <a:lnTo>
                  <a:pt x="2259" y="177"/>
                </a:lnTo>
                <a:lnTo>
                  <a:pt x="2259" y="170"/>
                </a:lnTo>
                <a:lnTo>
                  <a:pt x="2259" y="172"/>
                </a:lnTo>
                <a:lnTo>
                  <a:pt x="2260" y="156"/>
                </a:lnTo>
                <a:lnTo>
                  <a:pt x="2260" y="117"/>
                </a:lnTo>
                <a:lnTo>
                  <a:pt x="2261" y="139"/>
                </a:lnTo>
                <a:lnTo>
                  <a:pt x="2261" y="228"/>
                </a:lnTo>
                <a:lnTo>
                  <a:pt x="2261" y="255"/>
                </a:lnTo>
                <a:lnTo>
                  <a:pt x="2261" y="248"/>
                </a:lnTo>
                <a:lnTo>
                  <a:pt x="2262" y="190"/>
                </a:lnTo>
                <a:lnTo>
                  <a:pt x="2262" y="205"/>
                </a:lnTo>
                <a:lnTo>
                  <a:pt x="2262" y="216"/>
                </a:lnTo>
                <a:lnTo>
                  <a:pt x="2263" y="171"/>
                </a:lnTo>
                <a:lnTo>
                  <a:pt x="2263" y="125"/>
                </a:lnTo>
                <a:lnTo>
                  <a:pt x="2263" y="132"/>
                </a:lnTo>
                <a:lnTo>
                  <a:pt x="2264" y="125"/>
                </a:lnTo>
                <a:lnTo>
                  <a:pt x="2264" y="123"/>
                </a:lnTo>
                <a:lnTo>
                  <a:pt x="2264" y="103"/>
                </a:lnTo>
                <a:lnTo>
                  <a:pt x="2265" y="115"/>
                </a:lnTo>
                <a:lnTo>
                  <a:pt x="2265" y="120"/>
                </a:lnTo>
                <a:lnTo>
                  <a:pt x="2265" y="124"/>
                </a:lnTo>
                <a:lnTo>
                  <a:pt x="2265" y="127"/>
                </a:lnTo>
                <a:lnTo>
                  <a:pt x="2266" y="122"/>
                </a:lnTo>
                <a:lnTo>
                  <a:pt x="2266" y="119"/>
                </a:lnTo>
                <a:lnTo>
                  <a:pt x="2266" y="137"/>
                </a:lnTo>
                <a:lnTo>
                  <a:pt x="2267" y="137"/>
                </a:lnTo>
                <a:lnTo>
                  <a:pt x="2267" y="168"/>
                </a:lnTo>
                <a:lnTo>
                  <a:pt x="2267" y="190"/>
                </a:lnTo>
                <a:lnTo>
                  <a:pt x="2268" y="198"/>
                </a:lnTo>
                <a:lnTo>
                  <a:pt x="2268" y="186"/>
                </a:lnTo>
                <a:lnTo>
                  <a:pt x="2268" y="204"/>
                </a:lnTo>
                <a:lnTo>
                  <a:pt x="2269" y="221"/>
                </a:lnTo>
                <a:lnTo>
                  <a:pt x="2269" y="221"/>
                </a:lnTo>
                <a:lnTo>
                  <a:pt x="2269" y="197"/>
                </a:lnTo>
                <a:lnTo>
                  <a:pt x="2269" y="215"/>
                </a:lnTo>
                <a:lnTo>
                  <a:pt x="2270" y="196"/>
                </a:lnTo>
                <a:lnTo>
                  <a:pt x="2270" y="148"/>
                </a:lnTo>
                <a:lnTo>
                  <a:pt x="2270" y="158"/>
                </a:lnTo>
                <a:lnTo>
                  <a:pt x="2271" y="170"/>
                </a:lnTo>
                <a:lnTo>
                  <a:pt x="2271" y="170"/>
                </a:lnTo>
                <a:lnTo>
                  <a:pt x="2271" y="195"/>
                </a:lnTo>
                <a:lnTo>
                  <a:pt x="2272" y="177"/>
                </a:lnTo>
                <a:lnTo>
                  <a:pt x="2272" y="190"/>
                </a:lnTo>
                <a:lnTo>
                  <a:pt x="2272" y="153"/>
                </a:lnTo>
                <a:lnTo>
                  <a:pt x="2273" y="161"/>
                </a:lnTo>
                <a:lnTo>
                  <a:pt x="2273" y="142"/>
                </a:lnTo>
                <a:lnTo>
                  <a:pt x="2273" y="150"/>
                </a:lnTo>
                <a:lnTo>
                  <a:pt x="2273" y="146"/>
                </a:lnTo>
                <a:lnTo>
                  <a:pt x="2274" y="155"/>
                </a:lnTo>
                <a:lnTo>
                  <a:pt x="2274" y="155"/>
                </a:lnTo>
                <a:lnTo>
                  <a:pt x="2275" y="130"/>
                </a:lnTo>
                <a:lnTo>
                  <a:pt x="2275" y="148"/>
                </a:lnTo>
                <a:lnTo>
                  <a:pt x="2275" y="155"/>
                </a:lnTo>
                <a:lnTo>
                  <a:pt x="2275" y="138"/>
                </a:lnTo>
                <a:lnTo>
                  <a:pt x="2276" y="157"/>
                </a:lnTo>
                <a:lnTo>
                  <a:pt x="2276" y="180"/>
                </a:lnTo>
                <a:lnTo>
                  <a:pt x="2276" y="203"/>
                </a:lnTo>
                <a:lnTo>
                  <a:pt x="2276" y="253"/>
                </a:lnTo>
                <a:lnTo>
                  <a:pt x="2277" y="260"/>
                </a:lnTo>
                <a:lnTo>
                  <a:pt x="2277" y="233"/>
                </a:lnTo>
                <a:lnTo>
                  <a:pt x="2277" y="243"/>
                </a:lnTo>
                <a:lnTo>
                  <a:pt x="2278" y="230"/>
                </a:lnTo>
                <a:lnTo>
                  <a:pt x="2278" y="233"/>
                </a:lnTo>
                <a:lnTo>
                  <a:pt x="2278" y="222"/>
                </a:lnTo>
                <a:lnTo>
                  <a:pt x="2279" y="246"/>
                </a:lnTo>
                <a:lnTo>
                  <a:pt x="2279" y="251"/>
                </a:lnTo>
                <a:lnTo>
                  <a:pt x="2279" y="290"/>
                </a:lnTo>
                <a:lnTo>
                  <a:pt x="2280" y="293"/>
                </a:lnTo>
                <a:lnTo>
                  <a:pt x="2280" y="269"/>
                </a:lnTo>
                <a:lnTo>
                  <a:pt x="2280" y="257"/>
                </a:lnTo>
                <a:lnTo>
                  <a:pt x="2280" y="258"/>
                </a:lnTo>
                <a:lnTo>
                  <a:pt x="2281" y="274"/>
                </a:lnTo>
                <a:lnTo>
                  <a:pt x="2281" y="251"/>
                </a:lnTo>
                <a:lnTo>
                  <a:pt x="2281" y="235"/>
                </a:lnTo>
                <a:lnTo>
                  <a:pt x="2282" y="218"/>
                </a:lnTo>
                <a:lnTo>
                  <a:pt x="2282" y="199"/>
                </a:lnTo>
                <a:lnTo>
                  <a:pt x="2282" y="172"/>
                </a:lnTo>
                <a:lnTo>
                  <a:pt x="2283" y="171"/>
                </a:lnTo>
                <a:lnTo>
                  <a:pt x="2283" y="176"/>
                </a:lnTo>
                <a:lnTo>
                  <a:pt x="2283" y="184"/>
                </a:lnTo>
                <a:lnTo>
                  <a:pt x="2284" y="194"/>
                </a:lnTo>
                <a:lnTo>
                  <a:pt x="2284" y="212"/>
                </a:lnTo>
                <a:lnTo>
                  <a:pt x="2284" y="167"/>
                </a:lnTo>
                <a:lnTo>
                  <a:pt x="2284" y="212"/>
                </a:lnTo>
                <a:lnTo>
                  <a:pt x="2285" y="221"/>
                </a:lnTo>
                <a:lnTo>
                  <a:pt x="2285" y="237"/>
                </a:lnTo>
                <a:lnTo>
                  <a:pt x="2286" y="226"/>
                </a:lnTo>
                <a:lnTo>
                  <a:pt x="2286" y="196"/>
                </a:lnTo>
                <a:lnTo>
                  <a:pt x="2286" y="150"/>
                </a:lnTo>
                <a:lnTo>
                  <a:pt x="2286" y="123"/>
                </a:lnTo>
                <a:lnTo>
                  <a:pt x="2287" y="113"/>
                </a:lnTo>
                <a:lnTo>
                  <a:pt x="2287" y="214"/>
                </a:lnTo>
                <a:lnTo>
                  <a:pt x="2287" y="237"/>
                </a:lnTo>
                <a:lnTo>
                  <a:pt x="2288" y="249"/>
                </a:lnTo>
                <a:lnTo>
                  <a:pt x="2288" y="211"/>
                </a:lnTo>
                <a:lnTo>
                  <a:pt x="2288" y="180"/>
                </a:lnTo>
                <a:lnTo>
                  <a:pt x="2288" y="172"/>
                </a:lnTo>
                <a:lnTo>
                  <a:pt x="2289" y="158"/>
                </a:lnTo>
                <a:lnTo>
                  <a:pt x="2289" y="165"/>
                </a:lnTo>
                <a:lnTo>
                  <a:pt x="2290" y="146"/>
                </a:lnTo>
                <a:lnTo>
                  <a:pt x="2290" y="152"/>
                </a:lnTo>
                <a:lnTo>
                  <a:pt x="2290" y="138"/>
                </a:lnTo>
                <a:lnTo>
                  <a:pt x="2290" y="138"/>
                </a:lnTo>
                <a:lnTo>
                  <a:pt x="2291" y="152"/>
                </a:lnTo>
                <a:lnTo>
                  <a:pt x="2291" y="174"/>
                </a:lnTo>
                <a:lnTo>
                  <a:pt x="2291" y="194"/>
                </a:lnTo>
                <a:lnTo>
                  <a:pt x="2291" y="171"/>
                </a:lnTo>
                <a:lnTo>
                  <a:pt x="2292" y="196"/>
                </a:lnTo>
                <a:lnTo>
                  <a:pt x="2292" y="226"/>
                </a:lnTo>
                <a:lnTo>
                  <a:pt x="2292" y="219"/>
                </a:lnTo>
                <a:lnTo>
                  <a:pt x="2293" y="179"/>
                </a:lnTo>
                <a:lnTo>
                  <a:pt x="2293" y="160"/>
                </a:lnTo>
                <a:lnTo>
                  <a:pt x="2293" y="178"/>
                </a:lnTo>
                <a:lnTo>
                  <a:pt x="2294" y="189"/>
                </a:lnTo>
                <a:lnTo>
                  <a:pt x="2294" y="185"/>
                </a:lnTo>
                <a:lnTo>
                  <a:pt x="2294" y="163"/>
                </a:lnTo>
                <a:lnTo>
                  <a:pt x="2295" y="181"/>
                </a:lnTo>
                <a:lnTo>
                  <a:pt x="2295" y="269"/>
                </a:lnTo>
                <a:lnTo>
                  <a:pt x="2295" y="249"/>
                </a:lnTo>
                <a:lnTo>
                  <a:pt x="2295" y="263"/>
                </a:lnTo>
                <a:lnTo>
                  <a:pt x="2296" y="216"/>
                </a:lnTo>
                <a:lnTo>
                  <a:pt x="2296" y="193"/>
                </a:lnTo>
                <a:lnTo>
                  <a:pt x="2297" y="162"/>
                </a:lnTo>
                <a:lnTo>
                  <a:pt x="2297" y="166"/>
                </a:lnTo>
                <a:lnTo>
                  <a:pt x="2297" y="159"/>
                </a:lnTo>
                <a:lnTo>
                  <a:pt x="2297" y="147"/>
                </a:lnTo>
                <a:lnTo>
                  <a:pt x="2298" y="167"/>
                </a:lnTo>
                <a:lnTo>
                  <a:pt x="2298" y="151"/>
                </a:lnTo>
                <a:lnTo>
                  <a:pt x="2298" y="183"/>
                </a:lnTo>
                <a:lnTo>
                  <a:pt x="2299" y="180"/>
                </a:lnTo>
                <a:lnTo>
                  <a:pt x="2299" y="193"/>
                </a:lnTo>
                <a:lnTo>
                  <a:pt x="2299" y="181"/>
                </a:lnTo>
                <a:lnTo>
                  <a:pt x="2299" y="229"/>
                </a:lnTo>
                <a:lnTo>
                  <a:pt x="2300" y="238"/>
                </a:lnTo>
                <a:lnTo>
                  <a:pt x="2300" y="223"/>
                </a:lnTo>
                <a:lnTo>
                  <a:pt x="2301" y="197"/>
                </a:lnTo>
                <a:lnTo>
                  <a:pt x="2301" y="194"/>
                </a:lnTo>
                <a:lnTo>
                  <a:pt x="2301" y="188"/>
                </a:lnTo>
                <a:lnTo>
                  <a:pt x="2301" y="167"/>
                </a:lnTo>
                <a:lnTo>
                  <a:pt x="2302" y="150"/>
                </a:lnTo>
                <a:lnTo>
                  <a:pt x="2302" y="127"/>
                </a:lnTo>
                <a:lnTo>
                  <a:pt x="2302" y="119"/>
                </a:lnTo>
                <a:lnTo>
                  <a:pt x="2302" y="142"/>
                </a:lnTo>
                <a:lnTo>
                  <a:pt x="2303" y="133"/>
                </a:lnTo>
                <a:lnTo>
                  <a:pt x="2303" y="153"/>
                </a:lnTo>
                <a:lnTo>
                  <a:pt x="2303" y="151"/>
                </a:lnTo>
                <a:lnTo>
                  <a:pt x="2304" y="155"/>
                </a:lnTo>
                <a:lnTo>
                  <a:pt x="2304" y="123"/>
                </a:lnTo>
                <a:lnTo>
                  <a:pt x="2304" y="131"/>
                </a:lnTo>
                <a:lnTo>
                  <a:pt x="2305" y="136"/>
                </a:lnTo>
                <a:lnTo>
                  <a:pt x="2305" y="131"/>
                </a:lnTo>
                <a:lnTo>
                  <a:pt x="2305" y="147"/>
                </a:lnTo>
                <a:lnTo>
                  <a:pt x="2306" y="145"/>
                </a:lnTo>
                <a:lnTo>
                  <a:pt x="2306" y="130"/>
                </a:lnTo>
                <a:lnTo>
                  <a:pt x="2306" y="131"/>
                </a:lnTo>
                <a:lnTo>
                  <a:pt x="2306" y="136"/>
                </a:lnTo>
                <a:lnTo>
                  <a:pt x="2307" y="177"/>
                </a:lnTo>
                <a:lnTo>
                  <a:pt x="2307" y="230"/>
                </a:lnTo>
                <a:lnTo>
                  <a:pt x="2308" y="237"/>
                </a:lnTo>
                <a:lnTo>
                  <a:pt x="2308" y="229"/>
                </a:lnTo>
                <a:lnTo>
                  <a:pt x="2308" y="248"/>
                </a:lnTo>
                <a:lnTo>
                  <a:pt x="2308" y="283"/>
                </a:lnTo>
                <a:lnTo>
                  <a:pt x="2309" y="287"/>
                </a:lnTo>
                <a:lnTo>
                  <a:pt x="2309" y="298"/>
                </a:lnTo>
                <a:lnTo>
                  <a:pt x="2309" y="300"/>
                </a:lnTo>
                <a:lnTo>
                  <a:pt x="2310" y="302"/>
                </a:lnTo>
                <a:lnTo>
                  <a:pt x="2310" y="305"/>
                </a:lnTo>
                <a:lnTo>
                  <a:pt x="2310" y="295"/>
                </a:lnTo>
                <a:lnTo>
                  <a:pt x="2310" y="291"/>
                </a:lnTo>
                <a:lnTo>
                  <a:pt x="2311" y="302"/>
                </a:lnTo>
                <a:lnTo>
                  <a:pt x="2311" y="284"/>
                </a:lnTo>
                <a:lnTo>
                  <a:pt x="2312" y="267"/>
                </a:lnTo>
                <a:lnTo>
                  <a:pt x="2312" y="251"/>
                </a:lnTo>
                <a:lnTo>
                  <a:pt x="2312" y="259"/>
                </a:lnTo>
                <a:lnTo>
                  <a:pt x="2312" y="258"/>
                </a:lnTo>
                <a:lnTo>
                  <a:pt x="2313" y="229"/>
                </a:lnTo>
                <a:lnTo>
                  <a:pt x="2313" y="224"/>
                </a:lnTo>
                <a:lnTo>
                  <a:pt x="2313" y="221"/>
                </a:lnTo>
                <a:lnTo>
                  <a:pt x="2314" y="194"/>
                </a:lnTo>
                <a:lnTo>
                  <a:pt x="2314" y="203"/>
                </a:lnTo>
                <a:lnTo>
                  <a:pt x="2314" y="188"/>
                </a:lnTo>
                <a:lnTo>
                  <a:pt x="2315" y="205"/>
                </a:lnTo>
                <a:lnTo>
                  <a:pt x="2315" y="259"/>
                </a:lnTo>
                <a:lnTo>
                  <a:pt x="2315" y="265"/>
                </a:lnTo>
                <a:lnTo>
                  <a:pt x="2316" y="311"/>
                </a:lnTo>
                <a:lnTo>
                  <a:pt x="2316" y="295"/>
                </a:lnTo>
                <a:lnTo>
                  <a:pt x="2316" y="262"/>
                </a:lnTo>
                <a:lnTo>
                  <a:pt x="2316" y="279"/>
                </a:lnTo>
                <a:lnTo>
                  <a:pt x="2317" y="269"/>
                </a:lnTo>
                <a:lnTo>
                  <a:pt x="2317" y="319"/>
                </a:lnTo>
                <a:lnTo>
                  <a:pt x="2317" y="287"/>
                </a:lnTo>
                <a:lnTo>
                  <a:pt x="2317" y="289"/>
                </a:lnTo>
                <a:lnTo>
                  <a:pt x="2318" y="271"/>
                </a:lnTo>
                <a:lnTo>
                  <a:pt x="2318" y="285"/>
                </a:lnTo>
                <a:lnTo>
                  <a:pt x="2319" y="297"/>
                </a:lnTo>
                <a:lnTo>
                  <a:pt x="2319" y="306"/>
                </a:lnTo>
                <a:lnTo>
                  <a:pt x="2319" y="298"/>
                </a:lnTo>
                <a:lnTo>
                  <a:pt x="2319" y="302"/>
                </a:lnTo>
                <a:lnTo>
                  <a:pt x="2320" y="289"/>
                </a:lnTo>
                <a:lnTo>
                  <a:pt x="2320" y="282"/>
                </a:lnTo>
                <a:lnTo>
                  <a:pt x="2320" y="298"/>
                </a:lnTo>
                <a:lnTo>
                  <a:pt x="2321" y="275"/>
                </a:lnTo>
                <a:lnTo>
                  <a:pt x="2321" y="248"/>
                </a:lnTo>
                <a:lnTo>
                  <a:pt x="2321" y="248"/>
                </a:lnTo>
                <a:lnTo>
                  <a:pt x="2321" y="270"/>
                </a:lnTo>
                <a:lnTo>
                  <a:pt x="2322" y="253"/>
                </a:lnTo>
                <a:lnTo>
                  <a:pt x="2322" y="248"/>
                </a:lnTo>
                <a:lnTo>
                  <a:pt x="2323" y="236"/>
                </a:lnTo>
                <a:lnTo>
                  <a:pt x="2323" y="221"/>
                </a:lnTo>
                <a:lnTo>
                  <a:pt x="2323" y="232"/>
                </a:lnTo>
                <a:lnTo>
                  <a:pt x="2323" y="254"/>
                </a:lnTo>
                <a:lnTo>
                  <a:pt x="2324" y="282"/>
                </a:lnTo>
                <a:lnTo>
                  <a:pt x="2324" y="239"/>
                </a:lnTo>
                <a:lnTo>
                  <a:pt x="2324" y="208"/>
                </a:lnTo>
                <a:lnTo>
                  <a:pt x="2325" y="218"/>
                </a:lnTo>
                <a:lnTo>
                  <a:pt x="2325" y="210"/>
                </a:lnTo>
                <a:lnTo>
                  <a:pt x="2325" y="180"/>
                </a:lnTo>
                <a:lnTo>
                  <a:pt x="2326" y="174"/>
                </a:lnTo>
                <a:lnTo>
                  <a:pt x="2326" y="186"/>
                </a:lnTo>
                <a:lnTo>
                  <a:pt x="2326" y="175"/>
                </a:lnTo>
                <a:lnTo>
                  <a:pt x="2327" y="159"/>
                </a:lnTo>
                <a:lnTo>
                  <a:pt x="2327" y="183"/>
                </a:lnTo>
                <a:lnTo>
                  <a:pt x="2327" y="173"/>
                </a:lnTo>
                <a:lnTo>
                  <a:pt x="2327" y="179"/>
                </a:lnTo>
                <a:lnTo>
                  <a:pt x="2328" y="170"/>
                </a:lnTo>
                <a:lnTo>
                  <a:pt x="2328" y="192"/>
                </a:lnTo>
                <a:lnTo>
                  <a:pt x="2328" y="255"/>
                </a:lnTo>
                <a:lnTo>
                  <a:pt x="2329" y="278"/>
                </a:lnTo>
                <a:lnTo>
                  <a:pt x="2329" y="260"/>
                </a:lnTo>
                <a:lnTo>
                  <a:pt x="2329" y="264"/>
                </a:lnTo>
                <a:lnTo>
                  <a:pt x="2330" y="250"/>
                </a:lnTo>
                <a:lnTo>
                  <a:pt x="2330" y="222"/>
                </a:lnTo>
                <a:lnTo>
                  <a:pt x="2330" y="170"/>
                </a:lnTo>
                <a:lnTo>
                  <a:pt x="2331" y="179"/>
                </a:lnTo>
                <a:lnTo>
                  <a:pt x="2331" y="183"/>
                </a:lnTo>
                <a:lnTo>
                  <a:pt x="2331" y="172"/>
                </a:lnTo>
                <a:lnTo>
                  <a:pt x="2331" y="211"/>
                </a:lnTo>
                <a:lnTo>
                  <a:pt x="2332" y="257"/>
                </a:lnTo>
                <a:lnTo>
                  <a:pt x="2332" y="263"/>
                </a:lnTo>
                <a:lnTo>
                  <a:pt x="2332" y="273"/>
                </a:lnTo>
                <a:lnTo>
                  <a:pt x="2332" y="254"/>
                </a:lnTo>
                <a:lnTo>
                  <a:pt x="2333" y="285"/>
                </a:lnTo>
                <a:lnTo>
                  <a:pt x="2333" y="272"/>
                </a:lnTo>
                <a:lnTo>
                  <a:pt x="2334" y="235"/>
                </a:lnTo>
                <a:lnTo>
                  <a:pt x="2334" y="216"/>
                </a:lnTo>
                <a:lnTo>
                  <a:pt x="2334" y="214"/>
                </a:lnTo>
                <a:lnTo>
                  <a:pt x="2334" y="209"/>
                </a:lnTo>
                <a:lnTo>
                  <a:pt x="2335" y="197"/>
                </a:lnTo>
                <a:lnTo>
                  <a:pt x="2335" y="188"/>
                </a:lnTo>
                <a:lnTo>
                  <a:pt x="2335" y="204"/>
                </a:lnTo>
                <a:lnTo>
                  <a:pt x="2336" y="213"/>
                </a:lnTo>
                <a:lnTo>
                  <a:pt x="2336" y="190"/>
                </a:lnTo>
                <a:lnTo>
                  <a:pt x="2336" y="227"/>
                </a:lnTo>
                <a:lnTo>
                  <a:pt x="2337" y="178"/>
                </a:lnTo>
                <a:lnTo>
                  <a:pt x="2337" y="203"/>
                </a:lnTo>
                <a:lnTo>
                  <a:pt x="2337" y="179"/>
                </a:lnTo>
                <a:lnTo>
                  <a:pt x="2338" y="188"/>
                </a:lnTo>
                <a:lnTo>
                  <a:pt x="2338" y="177"/>
                </a:lnTo>
                <a:lnTo>
                  <a:pt x="2338" y="190"/>
                </a:lnTo>
                <a:lnTo>
                  <a:pt x="2338" y="161"/>
                </a:lnTo>
                <a:lnTo>
                  <a:pt x="2339" y="183"/>
                </a:lnTo>
                <a:lnTo>
                  <a:pt x="2339" y="189"/>
                </a:lnTo>
                <a:lnTo>
                  <a:pt x="2339" y="193"/>
                </a:lnTo>
                <a:lnTo>
                  <a:pt x="2340" y="222"/>
                </a:lnTo>
                <a:lnTo>
                  <a:pt x="2340" y="269"/>
                </a:lnTo>
                <a:lnTo>
                  <a:pt x="2340" y="277"/>
                </a:lnTo>
                <a:lnTo>
                  <a:pt x="2341" y="283"/>
                </a:lnTo>
                <a:lnTo>
                  <a:pt x="2341" y="294"/>
                </a:lnTo>
                <a:lnTo>
                  <a:pt x="2341" y="297"/>
                </a:lnTo>
                <a:lnTo>
                  <a:pt x="2342" y="298"/>
                </a:lnTo>
                <a:lnTo>
                  <a:pt x="2342" y="315"/>
                </a:lnTo>
                <a:lnTo>
                  <a:pt x="2342" y="322"/>
                </a:lnTo>
                <a:lnTo>
                  <a:pt x="2342" y="304"/>
                </a:lnTo>
                <a:lnTo>
                  <a:pt x="2343" y="283"/>
                </a:lnTo>
                <a:lnTo>
                  <a:pt x="2343" y="295"/>
                </a:lnTo>
                <a:lnTo>
                  <a:pt x="2343" y="276"/>
                </a:lnTo>
                <a:lnTo>
                  <a:pt x="2343" y="279"/>
                </a:lnTo>
                <a:lnTo>
                  <a:pt x="2344" y="274"/>
                </a:lnTo>
                <a:lnTo>
                  <a:pt x="2344" y="261"/>
                </a:lnTo>
                <a:lnTo>
                  <a:pt x="2345" y="255"/>
                </a:lnTo>
                <a:lnTo>
                  <a:pt x="2345" y="228"/>
                </a:lnTo>
                <a:lnTo>
                  <a:pt x="2345" y="246"/>
                </a:lnTo>
                <a:lnTo>
                  <a:pt x="2345" y="247"/>
                </a:lnTo>
                <a:lnTo>
                  <a:pt x="2346" y="247"/>
                </a:lnTo>
                <a:lnTo>
                  <a:pt x="2346" y="292"/>
                </a:lnTo>
                <a:lnTo>
                  <a:pt x="2346" y="216"/>
                </a:lnTo>
                <a:lnTo>
                  <a:pt x="2347" y="207"/>
                </a:lnTo>
                <a:lnTo>
                  <a:pt x="2347" y="213"/>
                </a:lnTo>
                <a:lnTo>
                  <a:pt x="2347" y="200"/>
                </a:lnTo>
                <a:lnTo>
                  <a:pt x="2348" y="214"/>
                </a:lnTo>
                <a:lnTo>
                  <a:pt x="2348" y="255"/>
                </a:lnTo>
                <a:lnTo>
                  <a:pt x="2348" y="271"/>
                </a:lnTo>
                <a:lnTo>
                  <a:pt x="2349" y="280"/>
                </a:lnTo>
                <a:lnTo>
                  <a:pt x="2349" y="264"/>
                </a:lnTo>
                <a:lnTo>
                  <a:pt x="2349" y="218"/>
                </a:lnTo>
                <a:lnTo>
                  <a:pt x="2349" y="191"/>
                </a:lnTo>
                <a:lnTo>
                  <a:pt x="2350" y="180"/>
                </a:lnTo>
                <a:lnTo>
                  <a:pt x="2350" y="196"/>
                </a:lnTo>
                <a:lnTo>
                  <a:pt x="2350" y="226"/>
                </a:lnTo>
                <a:lnTo>
                  <a:pt x="2351" y="238"/>
                </a:lnTo>
                <a:lnTo>
                  <a:pt x="2351" y="256"/>
                </a:lnTo>
                <a:lnTo>
                  <a:pt x="2351" y="216"/>
                </a:lnTo>
                <a:lnTo>
                  <a:pt x="2352" y="162"/>
                </a:lnTo>
                <a:lnTo>
                  <a:pt x="2352" y="165"/>
                </a:lnTo>
                <a:lnTo>
                  <a:pt x="2352" y="164"/>
                </a:lnTo>
                <a:lnTo>
                  <a:pt x="2353" y="133"/>
                </a:lnTo>
                <a:lnTo>
                  <a:pt x="2353" y="141"/>
                </a:lnTo>
                <a:lnTo>
                  <a:pt x="2353" y="151"/>
                </a:lnTo>
                <a:lnTo>
                  <a:pt x="2353" y="170"/>
                </a:lnTo>
                <a:lnTo>
                  <a:pt x="2354" y="145"/>
                </a:lnTo>
                <a:lnTo>
                  <a:pt x="2354" y="159"/>
                </a:lnTo>
                <a:lnTo>
                  <a:pt x="2354" y="166"/>
                </a:lnTo>
                <a:lnTo>
                  <a:pt x="2355" y="258"/>
                </a:lnTo>
                <a:lnTo>
                  <a:pt x="2355" y="296"/>
                </a:lnTo>
                <a:lnTo>
                  <a:pt x="2355" y="232"/>
                </a:lnTo>
                <a:lnTo>
                  <a:pt x="2356" y="260"/>
                </a:lnTo>
                <a:lnTo>
                  <a:pt x="2356" y="237"/>
                </a:lnTo>
                <a:lnTo>
                  <a:pt x="2356" y="245"/>
                </a:lnTo>
                <a:lnTo>
                  <a:pt x="2357" y="277"/>
                </a:lnTo>
                <a:lnTo>
                  <a:pt x="2357" y="310"/>
                </a:lnTo>
                <a:lnTo>
                  <a:pt x="2357" y="305"/>
                </a:lnTo>
                <a:lnTo>
                  <a:pt x="2357" y="310"/>
                </a:lnTo>
                <a:lnTo>
                  <a:pt x="2358" y="307"/>
                </a:lnTo>
                <a:lnTo>
                  <a:pt x="2358" y="282"/>
                </a:lnTo>
                <a:lnTo>
                  <a:pt x="2359" y="255"/>
                </a:lnTo>
                <a:lnTo>
                  <a:pt x="2359" y="219"/>
                </a:lnTo>
                <a:lnTo>
                  <a:pt x="2359" y="193"/>
                </a:lnTo>
                <a:lnTo>
                  <a:pt x="2359" y="182"/>
                </a:lnTo>
                <a:lnTo>
                  <a:pt x="2360" y="178"/>
                </a:lnTo>
                <a:lnTo>
                  <a:pt x="2360" y="174"/>
                </a:lnTo>
                <a:lnTo>
                  <a:pt x="2360" y="180"/>
                </a:lnTo>
                <a:lnTo>
                  <a:pt x="2360" y="170"/>
                </a:lnTo>
                <a:lnTo>
                  <a:pt x="2361" y="168"/>
                </a:lnTo>
                <a:lnTo>
                  <a:pt x="2361" y="196"/>
                </a:lnTo>
                <a:lnTo>
                  <a:pt x="2361" y="193"/>
                </a:lnTo>
                <a:lnTo>
                  <a:pt x="2362" y="188"/>
                </a:lnTo>
                <a:lnTo>
                  <a:pt x="2362" y="207"/>
                </a:lnTo>
                <a:lnTo>
                  <a:pt x="2362" y="175"/>
                </a:lnTo>
                <a:lnTo>
                  <a:pt x="2363" y="200"/>
                </a:lnTo>
                <a:lnTo>
                  <a:pt x="2363" y="220"/>
                </a:lnTo>
                <a:lnTo>
                  <a:pt x="2363" y="218"/>
                </a:lnTo>
                <a:lnTo>
                  <a:pt x="2364" y="239"/>
                </a:lnTo>
                <a:lnTo>
                  <a:pt x="2364" y="210"/>
                </a:lnTo>
                <a:lnTo>
                  <a:pt x="2364" y="203"/>
                </a:lnTo>
                <a:lnTo>
                  <a:pt x="2364" y="170"/>
                </a:lnTo>
                <a:lnTo>
                  <a:pt x="2365" y="140"/>
                </a:lnTo>
                <a:lnTo>
                  <a:pt x="2365" y="135"/>
                </a:lnTo>
                <a:lnTo>
                  <a:pt x="2365" y="129"/>
                </a:lnTo>
                <a:lnTo>
                  <a:pt x="2366" y="136"/>
                </a:lnTo>
                <a:lnTo>
                  <a:pt x="2366" y="112"/>
                </a:lnTo>
                <a:lnTo>
                  <a:pt x="2366" y="115"/>
                </a:lnTo>
                <a:lnTo>
                  <a:pt x="2367" y="134"/>
                </a:lnTo>
                <a:lnTo>
                  <a:pt x="2367" y="157"/>
                </a:lnTo>
                <a:lnTo>
                  <a:pt x="2367" y="146"/>
                </a:lnTo>
                <a:lnTo>
                  <a:pt x="2368" y="155"/>
                </a:lnTo>
                <a:lnTo>
                  <a:pt x="2368" y="118"/>
                </a:lnTo>
                <a:lnTo>
                  <a:pt x="2368" y="109"/>
                </a:lnTo>
                <a:lnTo>
                  <a:pt x="2368" y="85"/>
                </a:lnTo>
                <a:lnTo>
                  <a:pt x="2369" y="90"/>
                </a:lnTo>
                <a:lnTo>
                  <a:pt x="2369" y="82"/>
                </a:lnTo>
                <a:lnTo>
                  <a:pt x="2370" y="80"/>
                </a:lnTo>
                <a:lnTo>
                  <a:pt x="2370" y="80"/>
                </a:lnTo>
                <a:lnTo>
                  <a:pt x="2370" y="75"/>
                </a:lnTo>
                <a:lnTo>
                  <a:pt x="2370" y="204"/>
                </a:lnTo>
                <a:lnTo>
                  <a:pt x="2371" y="241"/>
                </a:lnTo>
                <a:lnTo>
                  <a:pt x="2371" y="247"/>
                </a:lnTo>
                <a:lnTo>
                  <a:pt x="2371" y="276"/>
                </a:lnTo>
                <a:lnTo>
                  <a:pt x="2372" y="264"/>
                </a:lnTo>
                <a:lnTo>
                  <a:pt x="2372" y="261"/>
                </a:lnTo>
                <a:lnTo>
                  <a:pt x="2372" y="279"/>
                </a:lnTo>
                <a:lnTo>
                  <a:pt x="2372" y="289"/>
                </a:lnTo>
                <a:lnTo>
                  <a:pt x="2373" y="281"/>
                </a:lnTo>
                <a:lnTo>
                  <a:pt x="2373" y="283"/>
                </a:lnTo>
                <a:lnTo>
                  <a:pt x="2374" y="289"/>
                </a:lnTo>
                <a:lnTo>
                  <a:pt x="2374" y="267"/>
                </a:lnTo>
                <a:lnTo>
                  <a:pt x="2374" y="280"/>
                </a:lnTo>
                <a:lnTo>
                  <a:pt x="2374" y="264"/>
                </a:lnTo>
                <a:lnTo>
                  <a:pt x="2375" y="266"/>
                </a:lnTo>
                <a:lnTo>
                  <a:pt x="2375" y="254"/>
                </a:lnTo>
                <a:lnTo>
                  <a:pt x="2375" y="264"/>
                </a:lnTo>
                <a:lnTo>
                  <a:pt x="2375" y="265"/>
                </a:lnTo>
                <a:lnTo>
                  <a:pt x="2376" y="255"/>
                </a:lnTo>
                <a:lnTo>
                  <a:pt x="2376" y="268"/>
                </a:lnTo>
                <a:lnTo>
                  <a:pt x="2377" y="269"/>
                </a:lnTo>
                <a:lnTo>
                  <a:pt x="2377" y="255"/>
                </a:lnTo>
                <a:lnTo>
                  <a:pt x="2377" y="240"/>
                </a:lnTo>
                <a:lnTo>
                  <a:pt x="2377" y="214"/>
                </a:lnTo>
                <a:lnTo>
                  <a:pt x="2378" y="231"/>
                </a:lnTo>
                <a:lnTo>
                  <a:pt x="2378" y="217"/>
                </a:lnTo>
                <a:lnTo>
                  <a:pt x="2378" y="239"/>
                </a:lnTo>
                <a:lnTo>
                  <a:pt x="2379" y="263"/>
                </a:lnTo>
                <a:lnTo>
                  <a:pt x="2379" y="291"/>
                </a:lnTo>
                <a:lnTo>
                  <a:pt x="2379" y="232"/>
                </a:lnTo>
                <a:lnTo>
                  <a:pt x="2379" y="273"/>
                </a:lnTo>
                <a:lnTo>
                  <a:pt x="2380" y="273"/>
                </a:lnTo>
                <a:lnTo>
                  <a:pt x="2380" y="276"/>
                </a:lnTo>
                <a:lnTo>
                  <a:pt x="2381" y="279"/>
                </a:lnTo>
                <a:lnTo>
                  <a:pt x="2381" y="268"/>
                </a:lnTo>
                <a:lnTo>
                  <a:pt x="2381" y="280"/>
                </a:lnTo>
                <a:lnTo>
                  <a:pt x="2381" y="260"/>
                </a:lnTo>
                <a:lnTo>
                  <a:pt x="2382" y="260"/>
                </a:lnTo>
                <a:lnTo>
                  <a:pt x="2382" y="270"/>
                </a:lnTo>
                <a:lnTo>
                  <a:pt x="2382" y="249"/>
                </a:lnTo>
                <a:lnTo>
                  <a:pt x="2383" y="244"/>
                </a:lnTo>
                <a:lnTo>
                  <a:pt x="2383" y="237"/>
                </a:lnTo>
                <a:lnTo>
                  <a:pt x="2383" y="206"/>
                </a:lnTo>
                <a:lnTo>
                  <a:pt x="2383" y="224"/>
                </a:lnTo>
                <a:lnTo>
                  <a:pt x="2384" y="252"/>
                </a:lnTo>
                <a:lnTo>
                  <a:pt x="2384" y="212"/>
                </a:lnTo>
                <a:lnTo>
                  <a:pt x="2385" y="202"/>
                </a:lnTo>
                <a:lnTo>
                  <a:pt x="2385" y="192"/>
                </a:lnTo>
                <a:lnTo>
                  <a:pt x="2385" y="209"/>
                </a:lnTo>
                <a:lnTo>
                  <a:pt x="2385" y="185"/>
                </a:lnTo>
                <a:lnTo>
                  <a:pt x="2386" y="174"/>
                </a:lnTo>
                <a:lnTo>
                  <a:pt x="2386" y="179"/>
                </a:lnTo>
                <a:lnTo>
                  <a:pt x="2386" y="175"/>
                </a:lnTo>
                <a:lnTo>
                  <a:pt x="2386" y="170"/>
                </a:lnTo>
                <a:lnTo>
                  <a:pt x="2387" y="164"/>
                </a:lnTo>
                <a:lnTo>
                  <a:pt x="2387" y="156"/>
                </a:lnTo>
                <a:lnTo>
                  <a:pt x="2388" y="164"/>
                </a:lnTo>
                <a:lnTo>
                  <a:pt x="2388" y="201"/>
                </a:lnTo>
                <a:lnTo>
                  <a:pt x="2388" y="197"/>
                </a:lnTo>
                <a:lnTo>
                  <a:pt x="2388" y="201"/>
                </a:lnTo>
                <a:lnTo>
                  <a:pt x="2389" y="184"/>
                </a:lnTo>
                <a:lnTo>
                  <a:pt x="2389" y="190"/>
                </a:lnTo>
                <a:lnTo>
                  <a:pt x="2389" y="183"/>
                </a:lnTo>
                <a:lnTo>
                  <a:pt x="2390" y="142"/>
                </a:lnTo>
                <a:lnTo>
                  <a:pt x="2390" y="170"/>
                </a:lnTo>
                <a:lnTo>
                  <a:pt x="2390" y="177"/>
                </a:lnTo>
                <a:lnTo>
                  <a:pt x="2390" y="193"/>
                </a:lnTo>
                <a:lnTo>
                  <a:pt x="2391" y="198"/>
                </a:lnTo>
                <a:lnTo>
                  <a:pt x="2391" y="193"/>
                </a:lnTo>
                <a:lnTo>
                  <a:pt x="2392" y="210"/>
                </a:lnTo>
                <a:lnTo>
                  <a:pt x="2392" y="214"/>
                </a:lnTo>
                <a:lnTo>
                  <a:pt x="2392" y="156"/>
                </a:lnTo>
                <a:lnTo>
                  <a:pt x="2392" y="133"/>
                </a:lnTo>
                <a:lnTo>
                  <a:pt x="2393" y="139"/>
                </a:lnTo>
                <a:lnTo>
                  <a:pt x="2393" y="129"/>
                </a:lnTo>
                <a:lnTo>
                  <a:pt x="2393" y="137"/>
                </a:lnTo>
                <a:lnTo>
                  <a:pt x="2394" y="148"/>
                </a:lnTo>
                <a:lnTo>
                  <a:pt x="2394" y="156"/>
                </a:lnTo>
                <a:lnTo>
                  <a:pt x="2394" y="192"/>
                </a:lnTo>
                <a:lnTo>
                  <a:pt x="2394" y="211"/>
                </a:lnTo>
                <a:lnTo>
                  <a:pt x="2395" y="188"/>
                </a:lnTo>
                <a:lnTo>
                  <a:pt x="2395" y="183"/>
                </a:lnTo>
                <a:lnTo>
                  <a:pt x="2396" y="191"/>
                </a:lnTo>
                <a:lnTo>
                  <a:pt x="2396" y="192"/>
                </a:lnTo>
                <a:lnTo>
                  <a:pt x="2396" y="179"/>
                </a:lnTo>
                <a:lnTo>
                  <a:pt x="2396" y="180"/>
                </a:lnTo>
                <a:lnTo>
                  <a:pt x="2397" y="166"/>
                </a:lnTo>
                <a:lnTo>
                  <a:pt x="2397" y="154"/>
                </a:lnTo>
                <a:lnTo>
                  <a:pt x="2397" y="150"/>
                </a:lnTo>
                <a:lnTo>
                  <a:pt x="2398" y="136"/>
                </a:lnTo>
                <a:lnTo>
                  <a:pt x="2398" y="172"/>
                </a:lnTo>
                <a:lnTo>
                  <a:pt x="2398" y="150"/>
                </a:lnTo>
                <a:lnTo>
                  <a:pt x="2399" y="149"/>
                </a:lnTo>
                <a:lnTo>
                  <a:pt x="2399" y="139"/>
                </a:lnTo>
                <a:lnTo>
                  <a:pt x="2399" y="135"/>
                </a:lnTo>
                <a:lnTo>
                  <a:pt x="2400" y="124"/>
                </a:lnTo>
                <a:lnTo>
                  <a:pt x="2400" y="96"/>
                </a:lnTo>
                <a:lnTo>
                  <a:pt x="2400" y="109"/>
                </a:lnTo>
                <a:lnTo>
                  <a:pt x="2400" y="125"/>
                </a:lnTo>
                <a:lnTo>
                  <a:pt x="2401" y="148"/>
                </a:lnTo>
                <a:lnTo>
                  <a:pt x="2401" y="152"/>
                </a:lnTo>
                <a:lnTo>
                  <a:pt x="2401" y="174"/>
                </a:lnTo>
                <a:lnTo>
                  <a:pt x="2401" y="170"/>
                </a:lnTo>
                <a:lnTo>
                  <a:pt x="2402" y="178"/>
                </a:lnTo>
                <a:lnTo>
                  <a:pt x="2402" y="198"/>
                </a:lnTo>
                <a:lnTo>
                  <a:pt x="2403" y="223"/>
                </a:lnTo>
                <a:lnTo>
                  <a:pt x="2403" y="170"/>
                </a:lnTo>
                <a:lnTo>
                  <a:pt x="2403" y="213"/>
                </a:lnTo>
                <a:lnTo>
                  <a:pt x="2403" y="256"/>
                </a:lnTo>
                <a:lnTo>
                  <a:pt x="2404" y="259"/>
                </a:lnTo>
                <a:lnTo>
                  <a:pt x="2404" y="274"/>
                </a:lnTo>
                <a:lnTo>
                  <a:pt x="2404" y="269"/>
                </a:lnTo>
                <a:lnTo>
                  <a:pt x="2405" y="279"/>
                </a:lnTo>
                <a:lnTo>
                  <a:pt x="2405" y="267"/>
                </a:lnTo>
                <a:lnTo>
                  <a:pt x="2405" y="299"/>
                </a:lnTo>
                <a:lnTo>
                  <a:pt x="2405" y="281"/>
                </a:lnTo>
                <a:lnTo>
                  <a:pt x="2406" y="283"/>
                </a:lnTo>
                <a:lnTo>
                  <a:pt x="2406" y="279"/>
                </a:lnTo>
                <a:lnTo>
                  <a:pt x="2407" y="258"/>
                </a:lnTo>
                <a:lnTo>
                  <a:pt x="2407" y="240"/>
                </a:lnTo>
                <a:lnTo>
                  <a:pt x="2407" y="251"/>
                </a:lnTo>
                <a:lnTo>
                  <a:pt x="2407" y="243"/>
                </a:lnTo>
                <a:lnTo>
                  <a:pt x="2408" y="243"/>
                </a:lnTo>
                <a:lnTo>
                  <a:pt x="2408" y="220"/>
                </a:lnTo>
                <a:lnTo>
                  <a:pt x="2408" y="203"/>
                </a:lnTo>
                <a:lnTo>
                  <a:pt x="2409" y="198"/>
                </a:lnTo>
                <a:lnTo>
                  <a:pt x="2409" y="197"/>
                </a:lnTo>
                <a:lnTo>
                  <a:pt x="2409" y="178"/>
                </a:lnTo>
                <a:lnTo>
                  <a:pt x="2410" y="172"/>
                </a:lnTo>
                <a:lnTo>
                  <a:pt x="2410" y="231"/>
                </a:lnTo>
                <a:lnTo>
                  <a:pt x="2410" y="208"/>
                </a:lnTo>
                <a:lnTo>
                  <a:pt x="2411" y="208"/>
                </a:lnTo>
                <a:lnTo>
                  <a:pt x="2411" y="245"/>
                </a:lnTo>
                <a:lnTo>
                  <a:pt x="2411" y="274"/>
                </a:lnTo>
                <a:lnTo>
                  <a:pt x="2411" y="268"/>
                </a:lnTo>
                <a:lnTo>
                  <a:pt x="2412" y="218"/>
                </a:lnTo>
                <a:lnTo>
                  <a:pt x="2412" y="251"/>
                </a:lnTo>
                <a:lnTo>
                  <a:pt x="2412" y="264"/>
                </a:lnTo>
                <a:lnTo>
                  <a:pt x="2413" y="281"/>
                </a:lnTo>
                <a:lnTo>
                  <a:pt x="2413" y="275"/>
                </a:lnTo>
                <a:lnTo>
                  <a:pt x="2413" y="261"/>
                </a:lnTo>
                <a:lnTo>
                  <a:pt x="2414" y="239"/>
                </a:lnTo>
                <a:lnTo>
                  <a:pt x="2414" y="206"/>
                </a:lnTo>
                <a:lnTo>
                  <a:pt x="2414" y="164"/>
                </a:lnTo>
                <a:lnTo>
                  <a:pt x="2415" y="193"/>
                </a:lnTo>
                <a:lnTo>
                  <a:pt x="2415" y="189"/>
                </a:lnTo>
                <a:lnTo>
                  <a:pt x="2415" y="188"/>
                </a:lnTo>
                <a:lnTo>
                  <a:pt x="2415" y="187"/>
                </a:lnTo>
                <a:lnTo>
                  <a:pt x="2416" y="186"/>
                </a:lnTo>
                <a:lnTo>
                  <a:pt x="2416" y="166"/>
                </a:lnTo>
                <a:lnTo>
                  <a:pt x="2416" y="165"/>
                </a:lnTo>
                <a:lnTo>
                  <a:pt x="2416" y="173"/>
                </a:lnTo>
                <a:lnTo>
                  <a:pt x="2417" y="172"/>
                </a:lnTo>
                <a:lnTo>
                  <a:pt x="2417" y="133"/>
                </a:lnTo>
                <a:lnTo>
                  <a:pt x="2418" y="126"/>
                </a:lnTo>
                <a:lnTo>
                  <a:pt x="2418" y="192"/>
                </a:lnTo>
                <a:lnTo>
                  <a:pt x="2418" y="207"/>
                </a:lnTo>
                <a:lnTo>
                  <a:pt x="2418" y="198"/>
                </a:lnTo>
                <a:lnTo>
                  <a:pt x="2419" y="189"/>
                </a:lnTo>
                <a:lnTo>
                  <a:pt x="2419" y="187"/>
                </a:lnTo>
                <a:lnTo>
                  <a:pt x="2419" y="244"/>
                </a:lnTo>
                <a:lnTo>
                  <a:pt x="2420" y="264"/>
                </a:lnTo>
                <a:lnTo>
                  <a:pt x="2420" y="261"/>
                </a:lnTo>
                <a:lnTo>
                  <a:pt x="2420" y="279"/>
                </a:lnTo>
                <a:lnTo>
                  <a:pt x="2421" y="275"/>
                </a:lnTo>
                <a:lnTo>
                  <a:pt x="2421" y="264"/>
                </a:lnTo>
                <a:lnTo>
                  <a:pt x="2421" y="255"/>
                </a:lnTo>
                <a:lnTo>
                  <a:pt x="2422" y="190"/>
                </a:lnTo>
                <a:lnTo>
                  <a:pt x="2422" y="169"/>
                </a:lnTo>
                <a:lnTo>
                  <a:pt x="2422" y="149"/>
                </a:lnTo>
                <a:lnTo>
                  <a:pt x="2422" y="144"/>
                </a:lnTo>
                <a:lnTo>
                  <a:pt x="2423" y="168"/>
                </a:lnTo>
                <a:lnTo>
                  <a:pt x="2423" y="163"/>
                </a:lnTo>
                <a:lnTo>
                  <a:pt x="2423" y="151"/>
                </a:lnTo>
                <a:lnTo>
                  <a:pt x="2424" y="150"/>
                </a:lnTo>
                <a:lnTo>
                  <a:pt x="2424" y="140"/>
                </a:lnTo>
                <a:lnTo>
                  <a:pt x="2424" y="146"/>
                </a:lnTo>
                <a:lnTo>
                  <a:pt x="2425" y="146"/>
                </a:lnTo>
                <a:lnTo>
                  <a:pt x="2425" y="129"/>
                </a:lnTo>
                <a:lnTo>
                  <a:pt x="2425" y="124"/>
                </a:lnTo>
                <a:lnTo>
                  <a:pt x="2426" y="201"/>
                </a:lnTo>
                <a:lnTo>
                  <a:pt x="2426" y="202"/>
                </a:lnTo>
                <a:lnTo>
                  <a:pt x="2426" y="232"/>
                </a:lnTo>
                <a:lnTo>
                  <a:pt x="2426" y="238"/>
                </a:lnTo>
                <a:lnTo>
                  <a:pt x="2427" y="233"/>
                </a:lnTo>
                <a:lnTo>
                  <a:pt x="2427" y="235"/>
                </a:lnTo>
                <a:lnTo>
                  <a:pt x="2427" y="235"/>
                </a:lnTo>
                <a:lnTo>
                  <a:pt x="2427" y="250"/>
                </a:lnTo>
                <a:lnTo>
                  <a:pt x="2428" y="246"/>
                </a:lnTo>
                <a:lnTo>
                  <a:pt x="2428" y="234"/>
                </a:lnTo>
                <a:lnTo>
                  <a:pt x="2429" y="218"/>
                </a:lnTo>
                <a:lnTo>
                  <a:pt x="2429" y="178"/>
                </a:lnTo>
                <a:lnTo>
                  <a:pt x="2429" y="159"/>
                </a:lnTo>
                <a:lnTo>
                  <a:pt x="2430" y="173"/>
                </a:lnTo>
                <a:lnTo>
                  <a:pt x="2430" y="170"/>
                </a:lnTo>
                <a:lnTo>
                  <a:pt x="2430" y="164"/>
                </a:lnTo>
                <a:lnTo>
                  <a:pt x="2430" y="163"/>
                </a:lnTo>
                <a:lnTo>
                  <a:pt x="2431" y="168"/>
                </a:lnTo>
                <a:lnTo>
                  <a:pt x="2431" y="152"/>
                </a:lnTo>
                <a:lnTo>
                  <a:pt x="2432" y="149"/>
                </a:lnTo>
                <a:lnTo>
                  <a:pt x="2432" y="144"/>
                </a:lnTo>
                <a:lnTo>
                  <a:pt x="2432" y="142"/>
                </a:lnTo>
                <a:lnTo>
                  <a:pt x="2432" y="160"/>
                </a:lnTo>
                <a:lnTo>
                  <a:pt x="2433" y="146"/>
                </a:lnTo>
                <a:lnTo>
                  <a:pt x="2433" y="140"/>
                </a:lnTo>
                <a:lnTo>
                  <a:pt x="2433" y="156"/>
                </a:lnTo>
                <a:lnTo>
                  <a:pt x="2433" y="219"/>
                </a:lnTo>
                <a:lnTo>
                  <a:pt x="2434" y="272"/>
                </a:lnTo>
                <a:lnTo>
                  <a:pt x="2434" y="268"/>
                </a:lnTo>
                <a:lnTo>
                  <a:pt x="2434" y="241"/>
                </a:lnTo>
                <a:lnTo>
                  <a:pt x="2435" y="251"/>
                </a:lnTo>
                <a:lnTo>
                  <a:pt x="2435" y="291"/>
                </a:lnTo>
                <a:lnTo>
                  <a:pt x="2435" y="289"/>
                </a:lnTo>
                <a:lnTo>
                  <a:pt x="2436" y="298"/>
                </a:lnTo>
                <a:lnTo>
                  <a:pt x="2436" y="315"/>
                </a:lnTo>
                <a:lnTo>
                  <a:pt x="2436" y="285"/>
                </a:lnTo>
                <a:lnTo>
                  <a:pt x="2437" y="252"/>
                </a:lnTo>
                <a:lnTo>
                  <a:pt x="2437" y="256"/>
                </a:lnTo>
                <a:lnTo>
                  <a:pt x="2437" y="243"/>
                </a:lnTo>
                <a:lnTo>
                  <a:pt x="2437" y="269"/>
                </a:lnTo>
                <a:lnTo>
                  <a:pt x="2438" y="285"/>
                </a:lnTo>
                <a:lnTo>
                  <a:pt x="2438" y="261"/>
                </a:lnTo>
                <a:lnTo>
                  <a:pt x="2438" y="244"/>
                </a:lnTo>
                <a:lnTo>
                  <a:pt x="2439" y="222"/>
                </a:lnTo>
                <a:lnTo>
                  <a:pt x="2439" y="236"/>
                </a:lnTo>
                <a:lnTo>
                  <a:pt x="2439" y="235"/>
                </a:lnTo>
                <a:lnTo>
                  <a:pt x="2440" y="244"/>
                </a:lnTo>
                <a:lnTo>
                  <a:pt x="2440" y="207"/>
                </a:lnTo>
                <a:lnTo>
                  <a:pt x="2440" y="200"/>
                </a:lnTo>
                <a:lnTo>
                  <a:pt x="2441" y="188"/>
                </a:lnTo>
                <a:lnTo>
                  <a:pt x="2441" y="172"/>
                </a:lnTo>
                <a:lnTo>
                  <a:pt x="2441" y="187"/>
                </a:lnTo>
                <a:lnTo>
                  <a:pt x="2441" y="167"/>
                </a:lnTo>
                <a:lnTo>
                  <a:pt x="2442" y="159"/>
                </a:lnTo>
                <a:lnTo>
                  <a:pt x="2442" y="189"/>
                </a:lnTo>
                <a:lnTo>
                  <a:pt x="2443" y="180"/>
                </a:lnTo>
                <a:lnTo>
                  <a:pt x="2443" y="148"/>
                </a:lnTo>
                <a:lnTo>
                  <a:pt x="2443" y="165"/>
                </a:lnTo>
                <a:lnTo>
                  <a:pt x="2443" y="153"/>
                </a:lnTo>
                <a:lnTo>
                  <a:pt x="2444" y="175"/>
                </a:lnTo>
                <a:lnTo>
                  <a:pt x="2444" y="172"/>
                </a:lnTo>
                <a:lnTo>
                  <a:pt x="2444" y="138"/>
                </a:lnTo>
                <a:lnTo>
                  <a:pt x="2444" y="122"/>
                </a:lnTo>
                <a:lnTo>
                  <a:pt x="2445" y="140"/>
                </a:lnTo>
                <a:lnTo>
                  <a:pt x="2445" y="137"/>
                </a:lnTo>
                <a:lnTo>
                  <a:pt x="2445" y="139"/>
                </a:lnTo>
                <a:lnTo>
                  <a:pt x="2446" y="142"/>
                </a:lnTo>
                <a:lnTo>
                  <a:pt x="2446" y="121"/>
                </a:lnTo>
                <a:lnTo>
                  <a:pt x="2446" y="137"/>
                </a:lnTo>
                <a:lnTo>
                  <a:pt x="2447" y="127"/>
                </a:lnTo>
                <a:lnTo>
                  <a:pt x="2447" y="145"/>
                </a:lnTo>
                <a:lnTo>
                  <a:pt x="2447" y="128"/>
                </a:lnTo>
                <a:lnTo>
                  <a:pt x="2448" y="129"/>
                </a:lnTo>
                <a:lnTo>
                  <a:pt x="2448" y="127"/>
                </a:lnTo>
                <a:lnTo>
                  <a:pt x="2448" y="117"/>
                </a:lnTo>
                <a:lnTo>
                  <a:pt x="2448" y="103"/>
                </a:lnTo>
                <a:lnTo>
                  <a:pt x="2449" y="117"/>
                </a:lnTo>
                <a:lnTo>
                  <a:pt x="2449" y="134"/>
                </a:lnTo>
                <a:lnTo>
                  <a:pt x="2450" y="154"/>
                </a:lnTo>
                <a:lnTo>
                  <a:pt x="2450" y="149"/>
                </a:lnTo>
                <a:lnTo>
                  <a:pt x="2450" y="194"/>
                </a:lnTo>
                <a:lnTo>
                  <a:pt x="2450" y="179"/>
                </a:lnTo>
                <a:lnTo>
                  <a:pt x="2451" y="177"/>
                </a:lnTo>
                <a:lnTo>
                  <a:pt x="2451" y="194"/>
                </a:lnTo>
                <a:lnTo>
                  <a:pt x="2451" y="210"/>
                </a:lnTo>
                <a:lnTo>
                  <a:pt x="2452" y="215"/>
                </a:lnTo>
                <a:lnTo>
                  <a:pt x="2452" y="204"/>
                </a:lnTo>
                <a:lnTo>
                  <a:pt x="2452" y="194"/>
                </a:lnTo>
                <a:lnTo>
                  <a:pt x="2452" y="192"/>
                </a:lnTo>
                <a:lnTo>
                  <a:pt x="2453" y="195"/>
                </a:lnTo>
                <a:lnTo>
                  <a:pt x="2453" y="190"/>
                </a:lnTo>
                <a:lnTo>
                  <a:pt x="2454" y="181"/>
                </a:lnTo>
                <a:lnTo>
                  <a:pt x="2454" y="185"/>
                </a:lnTo>
                <a:lnTo>
                  <a:pt x="2454" y="170"/>
                </a:lnTo>
                <a:lnTo>
                  <a:pt x="2454" y="123"/>
                </a:lnTo>
                <a:lnTo>
                  <a:pt x="2455" y="117"/>
                </a:lnTo>
                <a:lnTo>
                  <a:pt x="2455" y="154"/>
                </a:lnTo>
                <a:lnTo>
                  <a:pt x="2455" y="140"/>
                </a:lnTo>
                <a:lnTo>
                  <a:pt x="2456" y="166"/>
                </a:lnTo>
                <a:lnTo>
                  <a:pt x="2456" y="211"/>
                </a:lnTo>
                <a:lnTo>
                  <a:pt x="2456" y="235"/>
                </a:lnTo>
                <a:lnTo>
                  <a:pt x="2456" y="206"/>
                </a:lnTo>
                <a:lnTo>
                  <a:pt x="2457" y="196"/>
                </a:lnTo>
                <a:lnTo>
                  <a:pt x="2457" y="156"/>
                </a:lnTo>
                <a:lnTo>
                  <a:pt x="2458" y="107"/>
                </a:lnTo>
                <a:lnTo>
                  <a:pt x="2458" y="107"/>
                </a:lnTo>
                <a:lnTo>
                  <a:pt x="2458" y="96"/>
                </a:lnTo>
                <a:lnTo>
                  <a:pt x="2458" y="152"/>
                </a:lnTo>
                <a:lnTo>
                  <a:pt x="2459" y="197"/>
                </a:lnTo>
                <a:lnTo>
                  <a:pt x="2459" y="188"/>
                </a:lnTo>
                <a:lnTo>
                  <a:pt x="2459" y="176"/>
                </a:lnTo>
                <a:lnTo>
                  <a:pt x="2459" y="151"/>
                </a:lnTo>
                <a:lnTo>
                  <a:pt x="2460" y="125"/>
                </a:lnTo>
                <a:lnTo>
                  <a:pt x="2460" y="111"/>
                </a:lnTo>
                <a:lnTo>
                  <a:pt x="2461" y="122"/>
                </a:lnTo>
                <a:lnTo>
                  <a:pt x="2461" y="127"/>
                </a:lnTo>
                <a:lnTo>
                  <a:pt x="2461" y="137"/>
                </a:lnTo>
                <a:lnTo>
                  <a:pt x="2461" y="122"/>
                </a:lnTo>
                <a:lnTo>
                  <a:pt x="2462" y="136"/>
                </a:lnTo>
                <a:lnTo>
                  <a:pt x="2462" y="129"/>
                </a:lnTo>
                <a:lnTo>
                  <a:pt x="2462" y="113"/>
                </a:lnTo>
                <a:lnTo>
                  <a:pt x="2463" y="107"/>
                </a:lnTo>
                <a:lnTo>
                  <a:pt x="2463" y="123"/>
                </a:lnTo>
                <a:lnTo>
                  <a:pt x="2463" y="127"/>
                </a:lnTo>
                <a:lnTo>
                  <a:pt x="2463" y="134"/>
                </a:lnTo>
                <a:lnTo>
                  <a:pt x="2464" y="109"/>
                </a:lnTo>
                <a:lnTo>
                  <a:pt x="2464" y="132"/>
                </a:lnTo>
                <a:lnTo>
                  <a:pt x="2465" y="119"/>
                </a:lnTo>
                <a:lnTo>
                  <a:pt x="2465" y="125"/>
                </a:lnTo>
                <a:lnTo>
                  <a:pt x="2465" y="172"/>
                </a:lnTo>
                <a:lnTo>
                  <a:pt x="2465" y="196"/>
                </a:lnTo>
                <a:lnTo>
                  <a:pt x="2466" y="199"/>
                </a:lnTo>
                <a:lnTo>
                  <a:pt x="2466" y="183"/>
                </a:lnTo>
                <a:lnTo>
                  <a:pt x="2466" y="190"/>
                </a:lnTo>
                <a:lnTo>
                  <a:pt x="2467" y="223"/>
                </a:lnTo>
                <a:lnTo>
                  <a:pt x="2467" y="260"/>
                </a:lnTo>
                <a:lnTo>
                  <a:pt x="2467" y="263"/>
                </a:lnTo>
                <a:lnTo>
                  <a:pt x="2467" y="280"/>
                </a:lnTo>
                <a:lnTo>
                  <a:pt x="2468" y="287"/>
                </a:lnTo>
                <a:lnTo>
                  <a:pt x="2468" y="289"/>
                </a:lnTo>
                <a:lnTo>
                  <a:pt x="2469" y="281"/>
                </a:lnTo>
                <a:lnTo>
                  <a:pt x="2469" y="280"/>
                </a:lnTo>
                <a:lnTo>
                  <a:pt x="2469" y="292"/>
                </a:lnTo>
                <a:lnTo>
                  <a:pt x="2469" y="289"/>
                </a:lnTo>
                <a:lnTo>
                  <a:pt x="2470" y="283"/>
                </a:lnTo>
                <a:lnTo>
                  <a:pt x="2470" y="270"/>
                </a:lnTo>
                <a:lnTo>
                  <a:pt x="2470" y="261"/>
                </a:lnTo>
                <a:lnTo>
                  <a:pt x="2471" y="259"/>
                </a:lnTo>
                <a:lnTo>
                  <a:pt x="2471" y="245"/>
                </a:lnTo>
                <a:lnTo>
                  <a:pt x="2471" y="249"/>
                </a:lnTo>
                <a:lnTo>
                  <a:pt x="2472" y="268"/>
                </a:lnTo>
                <a:lnTo>
                  <a:pt x="2472" y="247"/>
                </a:lnTo>
                <a:lnTo>
                  <a:pt x="2472" y="203"/>
                </a:lnTo>
                <a:lnTo>
                  <a:pt x="2473" y="179"/>
                </a:lnTo>
                <a:lnTo>
                  <a:pt x="2473" y="164"/>
                </a:lnTo>
                <a:lnTo>
                  <a:pt x="2473" y="167"/>
                </a:lnTo>
                <a:lnTo>
                  <a:pt x="2473" y="189"/>
                </a:lnTo>
                <a:lnTo>
                  <a:pt x="2474" y="175"/>
                </a:lnTo>
                <a:lnTo>
                  <a:pt x="2474" y="168"/>
                </a:lnTo>
                <a:lnTo>
                  <a:pt x="2474" y="143"/>
                </a:lnTo>
                <a:lnTo>
                  <a:pt x="2474" y="144"/>
                </a:lnTo>
                <a:lnTo>
                  <a:pt x="2475" y="173"/>
                </a:lnTo>
                <a:lnTo>
                  <a:pt x="2475" y="202"/>
                </a:lnTo>
                <a:lnTo>
                  <a:pt x="2476" y="218"/>
                </a:lnTo>
                <a:lnTo>
                  <a:pt x="2476" y="212"/>
                </a:lnTo>
                <a:lnTo>
                  <a:pt x="2476" y="181"/>
                </a:lnTo>
                <a:lnTo>
                  <a:pt x="2476" y="166"/>
                </a:lnTo>
                <a:lnTo>
                  <a:pt x="2477" y="200"/>
                </a:lnTo>
                <a:lnTo>
                  <a:pt x="2477" y="207"/>
                </a:lnTo>
                <a:lnTo>
                  <a:pt x="2477" y="253"/>
                </a:lnTo>
                <a:lnTo>
                  <a:pt x="2478" y="242"/>
                </a:lnTo>
                <a:lnTo>
                  <a:pt x="2478" y="249"/>
                </a:lnTo>
                <a:lnTo>
                  <a:pt x="2478" y="254"/>
                </a:lnTo>
                <a:lnTo>
                  <a:pt x="2478" y="218"/>
                </a:lnTo>
                <a:lnTo>
                  <a:pt x="2479" y="188"/>
                </a:lnTo>
                <a:lnTo>
                  <a:pt x="2479" y="200"/>
                </a:lnTo>
                <a:lnTo>
                  <a:pt x="2480" y="228"/>
                </a:lnTo>
                <a:lnTo>
                  <a:pt x="2480" y="263"/>
                </a:lnTo>
                <a:lnTo>
                  <a:pt x="2480" y="288"/>
                </a:lnTo>
                <a:lnTo>
                  <a:pt x="2480" y="305"/>
                </a:lnTo>
                <a:lnTo>
                  <a:pt x="2481" y="298"/>
                </a:lnTo>
                <a:lnTo>
                  <a:pt x="2481" y="254"/>
                </a:lnTo>
                <a:lnTo>
                  <a:pt x="2481" y="219"/>
                </a:lnTo>
                <a:lnTo>
                  <a:pt x="2482" y="206"/>
                </a:lnTo>
                <a:lnTo>
                  <a:pt x="2482" y="190"/>
                </a:lnTo>
                <a:lnTo>
                  <a:pt x="2482" y="206"/>
                </a:lnTo>
                <a:lnTo>
                  <a:pt x="2483" y="274"/>
                </a:lnTo>
                <a:lnTo>
                  <a:pt x="2483" y="285"/>
                </a:lnTo>
                <a:lnTo>
                  <a:pt x="2483" y="301"/>
                </a:lnTo>
                <a:lnTo>
                  <a:pt x="2484" y="285"/>
                </a:lnTo>
                <a:lnTo>
                  <a:pt x="2484" y="296"/>
                </a:lnTo>
                <a:lnTo>
                  <a:pt x="2484" y="301"/>
                </a:lnTo>
                <a:lnTo>
                  <a:pt x="2484" y="298"/>
                </a:lnTo>
                <a:lnTo>
                  <a:pt x="2485" y="298"/>
                </a:lnTo>
                <a:lnTo>
                  <a:pt x="2485" y="271"/>
                </a:lnTo>
                <a:lnTo>
                  <a:pt x="2485" y="266"/>
                </a:lnTo>
                <a:lnTo>
                  <a:pt x="2485" y="249"/>
                </a:lnTo>
                <a:lnTo>
                  <a:pt x="2486" y="214"/>
                </a:lnTo>
                <a:lnTo>
                  <a:pt x="2486" y="198"/>
                </a:lnTo>
                <a:lnTo>
                  <a:pt x="2487" y="202"/>
                </a:lnTo>
                <a:lnTo>
                  <a:pt x="2487" y="202"/>
                </a:lnTo>
                <a:lnTo>
                  <a:pt x="2487" y="184"/>
                </a:lnTo>
                <a:lnTo>
                  <a:pt x="2487" y="179"/>
                </a:lnTo>
                <a:lnTo>
                  <a:pt x="2488" y="173"/>
                </a:lnTo>
                <a:lnTo>
                  <a:pt x="2488" y="173"/>
                </a:lnTo>
                <a:lnTo>
                  <a:pt x="2488" y="157"/>
                </a:lnTo>
                <a:lnTo>
                  <a:pt x="2489" y="167"/>
                </a:lnTo>
                <a:lnTo>
                  <a:pt x="2489" y="179"/>
                </a:lnTo>
                <a:lnTo>
                  <a:pt x="2489" y="167"/>
                </a:lnTo>
                <a:lnTo>
                  <a:pt x="2489" y="188"/>
                </a:lnTo>
                <a:lnTo>
                  <a:pt x="2490" y="215"/>
                </a:lnTo>
                <a:lnTo>
                  <a:pt x="2490" y="185"/>
                </a:lnTo>
                <a:lnTo>
                  <a:pt x="2491" y="174"/>
                </a:lnTo>
                <a:lnTo>
                  <a:pt x="2491" y="178"/>
                </a:lnTo>
                <a:lnTo>
                  <a:pt x="2491" y="162"/>
                </a:lnTo>
                <a:lnTo>
                  <a:pt x="2491" y="190"/>
                </a:lnTo>
                <a:lnTo>
                  <a:pt x="2492" y="197"/>
                </a:lnTo>
                <a:lnTo>
                  <a:pt x="2492" y="206"/>
                </a:lnTo>
                <a:lnTo>
                  <a:pt x="2492" y="186"/>
                </a:lnTo>
                <a:lnTo>
                  <a:pt x="2493" y="148"/>
                </a:lnTo>
                <a:lnTo>
                  <a:pt x="2493" y="139"/>
                </a:lnTo>
                <a:lnTo>
                  <a:pt x="2493" y="143"/>
                </a:lnTo>
                <a:lnTo>
                  <a:pt x="2494" y="150"/>
                </a:lnTo>
                <a:lnTo>
                  <a:pt x="2494" y="161"/>
                </a:lnTo>
                <a:lnTo>
                  <a:pt x="2494" y="165"/>
                </a:lnTo>
                <a:lnTo>
                  <a:pt x="2495" y="151"/>
                </a:lnTo>
                <a:lnTo>
                  <a:pt x="2495" y="120"/>
                </a:lnTo>
                <a:lnTo>
                  <a:pt x="2495" y="100"/>
                </a:lnTo>
                <a:lnTo>
                  <a:pt x="2495" y="107"/>
                </a:lnTo>
                <a:lnTo>
                  <a:pt x="2496" y="122"/>
                </a:lnTo>
                <a:lnTo>
                  <a:pt x="2496" y="108"/>
                </a:lnTo>
                <a:lnTo>
                  <a:pt x="2496" y="108"/>
                </a:lnTo>
                <a:lnTo>
                  <a:pt x="2497" y="128"/>
                </a:lnTo>
                <a:lnTo>
                  <a:pt x="2497" y="161"/>
                </a:lnTo>
                <a:lnTo>
                  <a:pt x="2497" y="151"/>
                </a:lnTo>
                <a:lnTo>
                  <a:pt x="2498" y="187"/>
                </a:lnTo>
                <a:lnTo>
                  <a:pt x="2498" y="214"/>
                </a:lnTo>
                <a:lnTo>
                  <a:pt x="2498" y="225"/>
                </a:lnTo>
                <a:lnTo>
                  <a:pt x="2499" y="248"/>
                </a:lnTo>
                <a:lnTo>
                  <a:pt x="2499" y="251"/>
                </a:lnTo>
                <a:lnTo>
                  <a:pt x="2499" y="255"/>
                </a:lnTo>
                <a:lnTo>
                  <a:pt x="2499" y="269"/>
                </a:lnTo>
                <a:lnTo>
                  <a:pt x="2500" y="285"/>
                </a:lnTo>
                <a:lnTo>
                  <a:pt x="2500" y="288"/>
                </a:lnTo>
                <a:lnTo>
                  <a:pt x="2500" y="287"/>
                </a:lnTo>
                <a:lnTo>
                  <a:pt x="2500" y="280"/>
                </a:lnTo>
                <a:lnTo>
                  <a:pt x="2501" y="251"/>
                </a:lnTo>
                <a:lnTo>
                  <a:pt x="2501" y="248"/>
                </a:lnTo>
                <a:lnTo>
                  <a:pt x="2502" y="249"/>
                </a:lnTo>
                <a:lnTo>
                  <a:pt x="2502" y="222"/>
                </a:lnTo>
                <a:lnTo>
                  <a:pt x="2502" y="211"/>
                </a:lnTo>
                <a:lnTo>
                  <a:pt x="2502" y="209"/>
                </a:lnTo>
                <a:lnTo>
                  <a:pt x="2503" y="196"/>
                </a:lnTo>
                <a:lnTo>
                  <a:pt x="2503" y="199"/>
                </a:lnTo>
                <a:lnTo>
                  <a:pt x="2503" y="187"/>
                </a:lnTo>
                <a:lnTo>
                  <a:pt x="2504" y="193"/>
                </a:lnTo>
                <a:lnTo>
                  <a:pt x="2504" y="181"/>
                </a:lnTo>
                <a:lnTo>
                  <a:pt x="2504" y="188"/>
                </a:lnTo>
                <a:lnTo>
                  <a:pt x="2505" y="164"/>
                </a:lnTo>
                <a:lnTo>
                  <a:pt x="2505" y="170"/>
                </a:lnTo>
                <a:lnTo>
                  <a:pt x="2505" y="191"/>
                </a:lnTo>
                <a:lnTo>
                  <a:pt x="2506" y="171"/>
                </a:lnTo>
                <a:lnTo>
                  <a:pt x="2506" y="140"/>
                </a:lnTo>
                <a:lnTo>
                  <a:pt x="2506" y="184"/>
                </a:lnTo>
                <a:lnTo>
                  <a:pt x="2506" y="200"/>
                </a:lnTo>
                <a:lnTo>
                  <a:pt x="2507" y="169"/>
                </a:lnTo>
                <a:lnTo>
                  <a:pt x="2507" y="157"/>
                </a:lnTo>
                <a:lnTo>
                  <a:pt x="2507" y="174"/>
                </a:lnTo>
                <a:lnTo>
                  <a:pt x="2508" y="196"/>
                </a:lnTo>
                <a:lnTo>
                  <a:pt x="2508" y="215"/>
                </a:lnTo>
                <a:lnTo>
                  <a:pt x="2508" y="182"/>
                </a:lnTo>
                <a:lnTo>
                  <a:pt x="2509" y="187"/>
                </a:lnTo>
                <a:lnTo>
                  <a:pt x="2509" y="193"/>
                </a:lnTo>
                <a:lnTo>
                  <a:pt x="2509" y="181"/>
                </a:lnTo>
                <a:lnTo>
                  <a:pt x="2510" y="184"/>
                </a:lnTo>
                <a:lnTo>
                  <a:pt x="2510" y="207"/>
                </a:lnTo>
                <a:lnTo>
                  <a:pt x="2510" y="192"/>
                </a:lnTo>
                <a:lnTo>
                  <a:pt x="2510" y="158"/>
                </a:lnTo>
                <a:lnTo>
                  <a:pt x="2511" y="186"/>
                </a:lnTo>
                <a:lnTo>
                  <a:pt x="2511" y="214"/>
                </a:lnTo>
                <a:lnTo>
                  <a:pt x="2511" y="218"/>
                </a:lnTo>
                <a:lnTo>
                  <a:pt x="2512" y="229"/>
                </a:lnTo>
                <a:lnTo>
                  <a:pt x="2512" y="241"/>
                </a:lnTo>
                <a:lnTo>
                  <a:pt x="2512" y="241"/>
                </a:lnTo>
                <a:lnTo>
                  <a:pt x="2513" y="229"/>
                </a:lnTo>
                <a:lnTo>
                  <a:pt x="2513" y="210"/>
                </a:lnTo>
                <a:lnTo>
                  <a:pt x="2513" y="175"/>
                </a:lnTo>
                <a:lnTo>
                  <a:pt x="2514" y="227"/>
                </a:lnTo>
                <a:lnTo>
                  <a:pt x="2514" y="207"/>
                </a:lnTo>
                <a:lnTo>
                  <a:pt x="2514" y="254"/>
                </a:lnTo>
                <a:lnTo>
                  <a:pt x="2514" y="246"/>
                </a:lnTo>
                <a:lnTo>
                  <a:pt x="2515" y="252"/>
                </a:lnTo>
                <a:lnTo>
                  <a:pt x="2515" y="247"/>
                </a:lnTo>
                <a:lnTo>
                  <a:pt x="2516" y="292"/>
                </a:lnTo>
                <a:lnTo>
                  <a:pt x="2516" y="279"/>
                </a:lnTo>
                <a:lnTo>
                  <a:pt x="2516" y="254"/>
                </a:lnTo>
                <a:lnTo>
                  <a:pt x="2516" y="279"/>
                </a:lnTo>
                <a:lnTo>
                  <a:pt x="2517" y="248"/>
                </a:lnTo>
                <a:lnTo>
                  <a:pt x="2517" y="184"/>
                </a:lnTo>
                <a:lnTo>
                  <a:pt x="2517" y="206"/>
                </a:lnTo>
                <a:lnTo>
                  <a:pt x="2517" y="244"/>
                </a:lnTo>
                <a:lnTo>
                  <a:pt x="2518" y="284"/>
                </a:lnTo>
                <a:lnTo>
                  <a:pt x="2518" y="273"/>
                </a:lnTo>
                <a:lnTo>
                  <a:pt x="2518" y="280"/>
                </a:lnTo>
                <a:lnTo>
                  <a:pt x="2519" y="237"/>
                </a:lnTo>
                <a:lnTo>
                  <a:pt x="2519" y="227"/>
                </a:lnTo>
                <a:lnTo>
                  <a:pt x="2519" y="195"/>
                </a:lnTo>
                <a:lnTo>
                  <a:pt x="2520" y="159"/>
                </a:lnTo>
                <a:lnTo>
                  <a:pt x="2520" y="159"/>
                </a:lnTo>
                <a:lnTo>
                  <a:pt x="2520" y="161"/>
                </a:lnTo>
                <a:lnTo>
                  <a:pt x="2521" y="142"/>
                </a:lnTo>
                <a:lnTo>
                  <a:pt x="2521" y="153"/>
                </a:lnTo>
                <a:lnTo>
                  <a:pt x="2521" y="160"/>
                </a:lnTo>
                <a:lnTo>
                  <a:pt x="2521" y="154"/>
                </a:lnTo>
                <a:lnTo>
                  <a:pt x="2522" y="149"/>
                </a:lnTo>
                <a:lnTo>
                  <a:pt x="2522" y="151"/>
                </a:lnTo>
                <a:lnTo>
                  <a:pt x="2523" y="162"/>
                </a:lnTo>
                <a:lnTo>
                  <a:pt x="2523" y="190"/>
                </a:lnTo>
                <a:lnTo>
                  <a:pt x="2523" y="204"/>
                </a:lnTo>
                <a:lnTo>
                  <a:pt x="2523" y="240"/>
                </a:lnTo>
                <a:lnTo>
                  <a:pt x="2524" y="280"/>
                </a:lnTo>
                <a:lnTo>
                  <a:pt x="2524" y="290"/>
                </a:lnTo>
                <a:lnTo>
                  <a:pt x="2524" y="307"/>
                </a:lnTo>
                <a:lnTo>
                  <a:pt x="2525" y="303"/>
                </a:lnTo>
                <a:lnTo>
                  <a:pt x="2525" y="264"/>
                </a:lnTo>
                <a:lnTo>
                  <a:pt x="2525" y="228"/>
                </a:lnTo>
                <a:lnTo>
                  <a:pt x="2525" y="201"/>
                </a:lnTo>
                <a:lnTo>
                  <a:pt x="2526" y="213"/>
                </a:lnTo>
                <a:lnTo>
                  <a:pt x="2526" y="237"/>
                </a:lnTo>
                <a:lnTo>
                  <a:pt x="2527" y="237"/>
                </a:lnTo>
                <a:lnTo>
                  <a:pt x="2527" y="220"/>
                </a:lnTo>
                <a:lnTo>
                  <a:pt x="2527" y="211"/>
                </a:lnTo>
                <a:lnTo>
                  <a:pt x="2527" y="181"/>
                </a:lnTo>
                <a:lnTo>
                  <a:pt x="2528" y="175"/>
                </a:lnTo>
                <a:lnTo>
                  <a:pt x="2528" y="154"/>
                </a:lnTo>
                <a:lnTo>
                  <a:pt x="2528" y="164"/>
                </a:lnTo>
                <a:lnTo>
                  <a:pt x="2528" y="187"/>
                </a:lnTo>
                <a:lnTo>
                  <a:pt x="2529" y="193"/>
                </a:lnTo>
                <a:lnTo>
                  <a:pt x="2529" y="197"/>
                </a:lnTo>
                <a:lnTo>
                  <a:pt x="2529" y="200"/>
                </a:lnTo>
                <a:lnTo>
                  <a:pt x="2530" y="215"/>
                </a:lnTo>
                <a:lnTo>
                  <a:pt x="2530" y="224"/>
                </a:lnTo>
                <a:lnTo>
                  <a:pt x="2530" y="201"/>
                </a:lnTo>
                <a:lnTo>
                  <a:pt x="2531" y="191"/>
                </a:lnTo>
                <a:lnTo>
                  <a:pt x="2531" y="208"/>
                </a:lnTo>
                <a:lnTo>
                  <a:pt x="2531" y="195"/>
                </a:lnTo>
                <a:lnTo>
                  <a:pt x="2532" y="156"/>
                </a:lnTo>
                <a:lnTo>
                  <a:pt x="2532" y="164"/>
                </a:lnTo>
                <a:lnTo>
                  <a:pt x="2532" y="173"/>
                </a:lnTo>
                <a:lnTo>
                  <a:pt x="2532" y="162"/>
                </a:lnTo>
                <a:lnTo>
                  <a:pt x="2533" y="146"/>
                </a:lnTo>
                <a:lnTo>
                  <a:pt x="2533" y="131"/>
                </a:lnTo>
                <a:lnTo>
                  <a:pt x="2534" y="130"/>
                </a:lnTo>
                <a:lnTo>
                  <a:pt x="2534" y="121"/>
                </a:lnTo>
                <a:lnTo>
                  <a:pt x="2534" y="126"/>
                </a:lnTo>
                <a:lnTo>
                  <a:pt x="2534" y="128"/>
                </a:lnTo>
                <a:lnTo>
                  <a:pt x="2535" y="135"/>
                </a:lnTo>
                <a:lnTo>
                  <a:pt x="2535" y="144"/>
                </a:lnTo>
                <a:lnTo>
                  <a:pt x="2535" y="126"/>
                </a:lnTo>
                <a:lnTo>
                  <a:pt x="2536" y="132"/>
                </a:lnTo>
                <a:lnTo>
                  <a:pt x="2536" y="143"/>
                </a:lnTo>
                <a:lnTo>
                  <a:pt x="2536" y="144"/>
                </a:lnTo>
                <a:lnTo>
                  <a:pt x="2536" y="174"/>
                </a:lnTo>
                <a:lnTo>
                  <a:pt x="2537" y="199"/>
                </a:lnTo>
                <a:lnTo>
                  <a:pt x="2537" y="190"/>
                </a:lnTo>
                <a:lnTo>
                  <a:pt x="2538" y="126"/>
                </a:lnTo>
                <a:lnTo>
                  <a:pt x="2538" y="117"/>
                </a:lnTo>
                <a:lnTo>
                  <a:pt x="2538" y="130"/>
                </a:lnTo>
                <a:lnTo>
                  <a:pt x="2538" y="184"/>
                </a:lnTo>
                <a:lnTo>
                  <a:pt x="2539" y="181"/>
                </a:lnTo>
                <a:lnTo>
                  <a:pt x="2539" y="175"/>
                </a:lnTo>
                <a:lnTo>
                  <a:pt x="2539" y="172"/>
                </a:lnTo>
                <a:lnTo>
                  <a:pt x="2540" y="176"/>
                </a:lnTo>
                <a:lnTo>
                  <a:pt x="2540" y="212"/>
                </a:lnTo>
                <a:lnTo>
                  <a:pt x="2540" y="226"/>
                </a:lnTo>
                <a:lnTo>
                  <a:pt x="2540" y="205"/>
                </a:lnTo>
                <a:lnTo>
                  <a:pt x="2541" y="178"/>
                </a:lnTo>
                <a:lnTo>
                  <a:pt x="2541" y="165"/>
                </a:lnTo>
                <a:lnTo>
                  <a:pt x="2542" y="166"/>
                </a:lnTo>
                <a:lnTo>
                  <a:pt x="2542" y="183"/>
                </a:lnTo>
                <a:lnTo>
                  <a:pt x="2542" y="170"/>
                </a:lnTo>
                <a:lnTo>
                  <a:pt x="2542" y="167"/>
                </a:lnTo>
                <a:lnTo>
                  <a:pt x="2543" y="209"/>
                </a:lnTo>
                <a:lnTo>
                  <a:pt x="2543" y="212"/>
                </a:lnTo>
                <a:lnTo>
                  <a:pt x="2543" y="181"/>
                </a:lnTo>
                <a:lnTo>
                  <a:pt x="2543" y="163"/>
                </a:lnTo>
                <a:lnTo>
                  <a:pt x="2544" y="173"/>
                </a:lnTo>
                <a:lnTo>
                  <a:pt x="2544" y="180"/>
                </a:lnTo>
                <a:lnTo>
                  <a:pt x="2545" y="174"/>
                </a:lnTo>
                <a:lnTo>
                  <a:pt x="2545" y="166"/>
                </a:lnTo>
                <a:lnTo>
                  <a:pt x="2545" y="169"/>
                </a:lnTo>
                <a:lnTo>
                  <a:pt x="2545" y="139"/>
                </a:lnTo>
                <a:lnTo>
                  <a:pt x="2546" y="107"/>
                </a:lnTo>
                <a:lnTo>
                  <a:pt x="2546" y="112"/>
                </a:lnTo>
                <a:lnTo>
                  <a:pt x="2546" y="93"/>
                </a:lnTo>
                <a:lnTo>
                  <a:pt x="2547" y="92"/>
                </a:lnTo>
                <a:lnTo>
                  <a:pt x="2547" y="102"/>
                </a:lnTo>
                <a:lnTo>
                  <a:pt x="2547" y="88"/>
                </a:lnTo>
                <a:lnTo>
                  <a:pt x="2547" y="92"/>
                </a:lnTo>
                <a:lnTo>
                  <a:pt x="2548" y="89"/>
                </a:lnTo>
                <a:lnTo>
                  <a:pt x="2548" y="90"/>
                </a:lnTo>
                <a:lnTo>
                  <a:pt x="2549" y="74"/>
                </a:lnTo>
                <a:lnTo>
                  <a:pt x="2549" y="77"/>
                </a:lnTo>
                <a:lnTo>
                  <a:pt x="2549" y="89"/>
                </a:lnTo>
                <a:lnTo>
                  <a:pt x="2549" y="93"/>
                </a:lnTo>
                <a:lnTo>
                  <a:pt x="2550" y="75"/>
                </a:lnTo>
                <a:lnTo>
                  <a:pt x="2550" y="76"/>
                </a:lnTo>
                <a:lnTo>
                  <a:pt x="2550" y="127"/>
                </a:lnTo>
                <a:lnTo>
                  <a:pt x="2551" y="172"/>
                </a:lnTo>
                <a:lnTo>
                  <a:pt x="2551" y="163"/>
                </a:lnTo>
                <a:lnTo>
                  <a:pt x="2551" y="156"/>
                </a:lnTo>
                <a:lnTo>
                  <a:pt x="2551" y="160"/>
                </a:lnTo>
                <a:lnTo>
                  <a:pt x="2552" y="170"/>
                </a:lnTo>
                <a:lnTo>
                  <a:pt x="2552" y="148"/>
                </a:lnTo>
                <a:lnTo>
                  <a:pt x="2553" y="159"/>
                </a:lnTo>
                <a:lnTo>
                  <a:pt x="2553" y="167"/>
                </a:lnTo>
                <a:lnTo>
                  <a:pt x="2553" y="160"/>
                </a:lnTo>
                <a:lnTo>
                  <a:pt x="2553" y="154"/>
                </a:lnTo>
                <a:lnTo>
                  <a:pt x="2554" y="127"/>
                </a:lnTo>
                <a:lnTo>
                  <a:pt x="2554" y="118"/>
                </a:lnTo>
                <a:lnTo>
                  <a:pt x="2554" y="121"/>
                </a:lnTo>
                <a:lnTo>
                  <a:pt x="2555" y="113"/>
                </a:lnTo>
                <a:lnTo>
                  <a:pt x="2555" y="123"/>
                </a:lnTo>
                <a:lnTo>
                  <a:pt x="2555" y="111"/>
                </a:lnTo>
                <a:lnTo>
                  <a:pt x="2556" y="106"/>
                </a:lnTo>
                <a:lnTo>
                  <a:pt x="2556" y="107"/>
                </a:lnTo>
                <a:lnTo>
                  <a:pt x="2556" y="128"/>
                </a:lnTo>
                <a:lnTo>
                  <a:pt x="2557" y="144"/>
                </a:lnTo>
                <a:lnTo>
                  <a:pt x="2557" y="124"/>
                </a:lnTo>
                <a:lnTo>
                  <a:pt x="2557" y="105"/>
                </a:lnTo>
                <a:lnTo>
                  <a:pt x="2557" y="190"/>
                </a:lnTo>
                <a:lnTo>
                  <a:pt x="2558" y="195"/>
                </a:lnTo>
                <a:lnTo>
                  <a:pt x="2558" y="244"/>
                </a:lnTo>
                <a:lnTo>
                  <a:pt x="2558" y="256"/>
                </a:lnTo>
                <a:lnTo>
                  <a:pt x="2558" y="264"/>
                </a:lnTo>
                <a:lnTo>
                  <a:pt x="2559" y="246"/>
                </a:lnTo>
                <a:lnTo>
                  <a:pt x="2559" y="241"/>
                </a:lnTo>
                <a:lnTo>
                  <a:pt x="2560" y="245"/>
                </a:lnTo>
                <a:lnTo>
                  <a:pt x="2560" y="213"/>
                </a:lnTo>
                <a:lnTo>
                  <a:pt x="2560" y="235"/>
                </a:lnTo>
                <a:lnTo>
                  <a:pt x="2560" y="273"/>
                </a:lnTo>
                <a:lnTo>
                  <a:pt x="2561" y="268"/>
                </a:lnTo>
                <a:lnTo>
                  <a:pt x="2561" y="260"/>
                </a:lnTo>
                <a:lnTo>
                  <a:pt x="2561" y="231"/>
                </a:lnTo>
                <a:lnTo>
                  <a:pt x="2562" y="200"/>
                </a:lnTo>
                <a:lnTo>
                  <a:pt x="2562" y="147"/>
                </a:lnTo>
                <a:lnTo>
                  <a:pt x="2562" y="146"/>
                </a:lnTo>
                <a:lnTo>
                  <a:pt x="2562" y="125"/>
                </a:lnTo>
                <a:lnTo>
                  <a:pt x="2563" y="135"/>
                </a:lnTo>
                <a:lnTo>
                  <a:pt x="2563" y="127"/>
                </a:lnTo>
                <a:lnTo>
                  <a:pt x="2564" y="133"/>
                </a:lnTo>
                <a:lnTo>
                  <a:pt x="2564" y="128"/>
                </a:lnTo>
                <a:lnTo>
                  <a:pt x="2564" y="146"/>
                </a:lnTo>
                <a:lnTo>
                  <a:pt x="2564" y="148"/>
                </a:lnTo>
                <a:lnTo>
                  <a:pt x="2565" y="146"/>
                </a:lnTo>
                <a:lnTo>
                  <a:pt x="2565" y="133"/>
                </a:lnTo>
                <a:lnTo>
                  <a:pt x="2565" y="131"/>
                </a:lnTo>
                <a:lnTo>
                  <a:pt x="2566" y="146"/>
                </a:lnTo>
                <a:lnTo>
                  <a:pt x="2566" y="151"/>
                </a:lnTo>
                <a:lnTo>
                  <a:pt x="2566" y="122"/>
                </a:lnTo>
                <a:lnTo>
                  <a:pt x="2567" y="107"/>
                </a:lnTo>
                <a:lnTo>
                  <a:pt x="2567" y="121"/>
                </a:lnTo>
                <a:lnTo>
                  <a:pt x="2567" y="134"/>
                </a:lnTo>
                <a:lnTo>
                  <a:pt x="2568" y="153"/>
                </a:lnTo>
                <a:lnTo>
                  <a:pt x="2568" y="159"/>
                </a:lnTo>
                <a:lnTo>
                  <a:pt x="2568" y="164"/>
                </a:lnTo>
                <a:lnTo>
                  <a:pt x="2568" y="150"/>
                </a:lnTo>
                <a:lnTo>
                  <a:pt x="2569" y="133"/>
                </a:lnTo>
                <a:lnTo>
                  <a:pt x="2569" y="128"/>
                </a:lnTo>
                <a:lnTo>
                  <a:pt x="2569" y="123"/>
                </a:lnTo>
                <a:lnTo>
                  <a:pt x="2569" y="81"/>
                </a:lnTo>
                <a:lnTo>
                  <a:pt x="2570" y="90"/>
                </a:lnTo>
                <a:lnTo>
                  <a:pt x="2570" y="95"/>
                </a:lnTo>
                <a:lnTo>
                  <a:pt x="2571" y="81"/>
                </a:lnTo>
                <a:lnTo>
                  <a:pt x="2571" y="94"/>
                </a:lnTo>
                <a:lnTo>
                  <a:pt x="2571" y="79"/>
                </a:lnTo>
                <a:lnTo>
                  <a:pt x="2571" y="101"/>
                </a:lnTo>
                <a:lnTo>
                  <a:pt x="2572" y="100"/>
                </a:lnTo>
                <a:lnTo>
                  <a:pt x="2572" y="104"/>
                </a:lnTo>
                <a:lnTo>
                  <a:pt x="2572" y="121"/>
                </a:lnTo>
                <a:lnTo>
                  <a:pt x="2573" y="111"/>
                </a:lnTo>
                <a:lnTo>
                  <a:pt x="2573" y="113"/>
                </a:lnTo>
                <a:lnTo>
                  <a:pt x="2573" y="172"/>
                </a:lnTo>
                <a:lnTo>
                  <a:pt x="2573" y="160"/>
                </a:lnTo>
                <a:lnTo>
                  <a:pt x="2574" y="170"/>
                </a:lnTo>
                <a:lnTo>
                  <a:pt x="2574" y="190"/>
                </a:lnTo>
                <a:lnTo>
                  <a:pt x="2575" y="169"/>
                </a:lnTo>
                <a:lnTo>
                  <a:pt x="2575" y="215"/>
                </a:lnTo>
                <a:lnTo>
                  <a:pt x="2575" y="192"/>
                </a:lnTo>
                <a:lnTo>
                  <a:pt x="2575" y="204"/>
                </a:lnTo>
                <a:lnTo>
                  <a:pt x="2576" y="223"/>
                </a:lnTo>
                <a:lnTo>
                  <a:pt x="2576" y="231"/>
                </a:lnTo>
                <a:lnTo>
                  <a:pt x="2576" y="241"/>
                </a:lnTo>
                <a:lnTo>
                  <a:pt x="2577" y="203"/>
                </a:lnTo>
                <a:lnTo>
                  <a:pt x="2577" y="145"/>
                </a:lnTo>
                <a:lnTo>
                  <a:pt x="2577" y="140"/>
                </a:lnTo>
                <a:lnTo>
                  <a:pt x="2578" y="129"/>
                </a:lnTo>
                <a:lnTo>
                  <a:pt x="2578" y="161"/>
                </a:lnTo>
                <a:lnTo>
                  <a:pt x="2578" y="180"/>
                </a:lnTo>
                <a:lnTo>
                  <a:pt x="2579" y="222"/>
                </a:lnTo>
                <a:lnTo>
                  <a:pt x="2579" y="194"/>
                </a:lnTo>
                <a:lnTo>
                  <a:pt x="2579" y="192"/>
                </a:lnTo>
                <a:lnTo>
                  <a:pt x="2579" y="177"/>
                </a:lnTo>
                <a:lnTo>
                  <a:pt x="2580" y="209"/>
                </a:lnTo>
                <a:lnTo>
                  <a:pt x="2580" y="202"/>
                </a:lnTo>
                <a:lnTo>
                  <a:pt x="2580" y="173"/>
                </a:lnTo>
                <a:lnTo>
                  <a:pt x="2581" y="160"/>
                </a:lnTo>
                <a:lnTo>
                  <a:pt x="2581" y="177"/>
                </a:lnTo>
                <a:lnTo>
                  <a:pt x="2581" y="146"/>
                </a:lnTo>
                <a:lnTo>
                  <a:pt x="2582" y="154"/>
                </a:lnTo>
                <a:lnTo>
                  <a:pt x="2582" y="162"/>
                </a:lnTo>
                <a:lnTo>
                  <a:pt x="2582" y="179"/>
                </a:lnTo>
                <a:lnTo>
                  <a:pt x="2583" y="175"/>
                </a:lnTo>
                <a:lnTo>
                  <a:pt x="2583" y="174"/>
                </a:lnTo>
                <a:lnTo>
                  <a:pt x="2583" y="165"/>
                </a:lnTo>
                <a:lnTo>
                  <a:pt x="2583" y="168"/>
                </a:lnTo>
                <a:lnTo>
                  <a:pt x="2584" y="171"/>
                </a:lnTo>
                <a:lnTo>
                  <a:pt x="2584" y="112"/>
                </a:lnTo>
                <a:lnTo>
                  <a:pt x="2584" y="112"/>
                </a:lnTo>
                <a:lnTo>
                  <a:pt x="2584" y="113"/>
                </a:lnTo>
                <a:lnTo>
                  <a:pt x="2585" y="84"/>
                </a:lnTo>
                <a:lnTo>
                  <a:pt x="2585" y="55"/>
                </a:lnTo>
                <a:lnTo>
                  <a:pt x="2586" y="57"/>
                </a:lnTo>
                <a:lnTo>
                  <a:pt x="2586" y="86"/>
                </a:lnTo>
                <a:lnTo>
                  <a:pt x="2586" y="75"/>
                </a:lnTo>
                <a:lnTo>
                  <a:pt x="2586" y="96"/>
                </a:lnTo>
                <a:lnTo>
                  <a:pt x="2587" y="105"/>
                </a:lnTo>
                <a:lnTo>
                  <a:pt x="2587" y="113"/>
                </a:lnTo>
                <a:lnTo>
                  <a:pt x="2587" y="126"/>
                </a:lnTo>
                <a:lnTo>
                  <a:pt x="2588" y="110"/>
                </a:lnTo>
                <a:lnTo>
                  <a:pt x="2588" y="111"/>
                </a:lnTo>
                <a:lnTo>
                  <a:pt x="2588" y="132"/>
                </a:lnTo>
                <a:lnTo>
                  <a:pt x="2589" y="119"/>
                </a:lnTo>
                <a:lnTo>
                  <a:pt x="2589" y="127"/>
                </a:lnTo>
                <a:lnTo>
                  <a:pt x="2589" y="130"/>
                </a:lnTo>
                <a:lnTo>
                  <a:pt x="2590" y="116"/>
                </a:lnTo>
                <a:lnTo>
                  <a:pt x="2590" y="155"/>
                </a:lnTo>
                <a:lnTo>
                  <a:pt x="2590" y="139"/>
                </a:lnTo>
                <a:lnTo>
                  <a:pt x="2590" y="143"/>
                </a:lnTo>
                <a:lnTo>
                  <a:pt x="2591" y="83"/>
                </a:lnTo>
                <a:lnTo>
                  <a:pt x="2591" y="34"/>
                </a:lnTo>
                <a:lnTo>
                  <a:pt x="2591" y="36"/>
                </a:lnTo>
                <a:lnTo>
                  <a:pt x="2592" y="70"/>
                </a:lnTo>
                <a:lnTo>
                  <a:pt x="2592" y="72"/>
                </a:lnTo>
                <a:lnTo>
                  <a:pt x="2592" y="81"/>
                </a:lnTo>
                <a:lnTo>
                  <a:pt x="2593" y="83"/>
                </a:lnTo>
                <a:lnTo>
                  <a:pt x="2593" y="104"/>
                </a:lnTo>
                <a:lnTo>
                  <a:pt x="2593" y="115"/>
                </a:lnTo>
                <a:lnTo>
                  <a:pt x="2594" y="133"/>
                </a:lnTo>
                <a:lnTo>
                  <a:pt x="2594" y="123"/>
                </a:lnTo>
                <a:lnTo>
                  <a:pt x="2594" y="119"/>
                </a:lnTo>
                <a:lnTo>
                  <a:pt x="2594" y="144"/>
                </a:lnTo>
                <a:lnTo>
                  <a:pt x="2595" y="136"/>
                </a:lnTo>
                <a:lnTo>
                  <a:pt x="2595" y="134"/>
                </a:lnTo>
                <a:lnTo>
                  <a:pt x="2596" y="122"/>
                </a:lnTo>
                <a:lnTo>
                  <a:pt x="2596" y="116"/>
                </a:lnTo>
                <a:lnTo>
                  <a:pt x="2596" y="116"/>
                </a:lnTo>
                <a:lnTo>
                  <a:pt x="2596" y="93"/>
                </a:lnTo>
                <a:lnTo>
                  <a:pt x="2597" y="97"/>
                </a:lnTo>
                <a:lnTo>
                  <a:pt x="2597" y="99"/>
                </a:lnTo>
                <a:lnTo>
                  <a:pt x="2597" y="83"/>
                </a:lnTo>
                <a:lnTo>
                  <a:pt x="2598" y="92"/>
                </a:lnTo>
                <a:lnTo>
                  <a:pt x="2598" y="67"/>
                </a:lnTo>
                <a:lnTo>
                  <a:pt x="2598" y="73"/>
                </a:lnTo>
                <a:lnTo>
                  <a:pt x="2598" y="61"/>
                </a:lnTo>
                <a:lnTo>
                  <a:pt x="2599" y="101"/>
                </a:lnTo>
                <a:lnTo>
                  <a:pt x="2599" y="76"/>
                </a:lnTo>
                <a:lnTo>
                  <a:pt x="2600" y="82"/>
                </a:lnTo>
                <a:lnTo>
                  <a:pt x="2600" y="68"/>
                </a:lnTo>
                <a:lnTo>
                  <a:pt x="2600" y="95"/>
                </a:lnTo>
                <a:lnTo>
                  <a:pt x="2600" y="87"/>
                </a:lnTo>
                <a:lnTo>
                  <a:pt x="2601" y="78"/>
                </a:lnTo>
                <a:lnTo>
                  <a:pt x="2601" y="80"/>
                </a:lnTo>
                <a:lnTo>
                  <a:pt x="2601" y="97"/>
                </a:lnTo>
                <a:lnTo>
                  <a:pt x="2601" y="114"/>
                </a:lnTo>
                <a:lnTo>
                  <a:pt x="2602" y="126"/>
                </a:lnTo>
                <a:lnTo>
                  <a:pt x="2602" y="136"/>
                </a:lnTo>
                <a:lnTo>
                  <a:pt x="2602" y="150"/>
                </a:lnTo>
                <a:lnTo>
                  <a:pt x="2603" y="153"/>
                </a:lnTo>
                <a:lnTo>
                  <a:pt x="2603" y="139"/>
                </a:lnTo>
                <a:lnTo>
                  <a:pt x="2603" y="130"/>
                </a:lnTo>
                <a:lnTo>
                  <a:pt x="2604" y="113"/>
                </a:lnTo>
                <a:lnTo>
                  <a:pt x="2604" y="113"/>
                </a:lnTo>
                <a:lnTo>
                  <a:pt x="2604" y="81"/>
                </a:lnTo>
                <a:lnTo>
                  <a:pt x="2605" y="103"/>
                </a:lnTo>
                <a:lnTo>
                  <a:pt x="2605" y="109"/>
                </a:lnTo>
                <a:lnTo>
                  <a:pt x="2605" y="148"/>
                </a:lnTo>
                <a:lnTo>
                  <a:pt x="2605" y="226"/>
                </a:lnTo>
                <a:lnTo>
                  <a:pt x="2606" y="283"/>
                </a:lnTo>
                <a:lnTo>
                  <a:pt x="2606" y="279"/>
                </a:lnTo>
                <a:lnTo>
                  <a:pt x="2607" y="249"/>
                </a:lnTo>
                <a:lnTo>
                  <a:pt x="2607" y="301"/>
                </a:lnTo>
                <a:lnTo>
                  <a:pt x="2607" y="350"/>
                </a:lnTo>
                <a:lnTo>
                  <a:pt x="2607" y="332"/>
                </a:lnTo>
                <a:lnTo>
                  <a:pt x="2608" y="251"/>
                </a:lnTo>
                <a:lnTo>
                  <a:pt x="2608" y="232"/>
                </a:lnTo>
                <a:lnTo>
                  <a:pt x="2608" y="226"/>
                </a:lnTo>
                <a:lnTo>
                  <a:pt x="2609" y="252"/>
                </a:lnTo>
                <a:lnTo>
                  <a:pt x="2609" y="265"/>
                </a:lnTo>
                <a:lnTo>
                  <a:pt x="2609" y="252"/>
                </a:lnTo>
                <a:lnTo>
                  <a:pt x="2609" y="261"/>
                </a:lnTo>
                <a:lnTo>
                  <a:pt x="2610" y="237"/>
                </a:lnTo>
                <a:lnTo>
                  <a:pt x="2610" y="218"/>
                </a:lnTo>
                <a:lnTo>
                  <a:pt x="2611" y="206"/>
                </a:lnTo>
                <a:lnTo>
                  <a:pt x="2611" y="192"/>
                </a:lnTo>
                <a:lnTo>
                  <a:pt x="2611" y="183"/>
                </a:lnTo>
                <a:lnTo>
                  <a:pt x="2611" y="158"/>
                </a:lnTo>
                <a:lnTo>
                  <a:pt x="2612" y="220"/>
                </a:lnTo>
                <a:lnTo>
                  <a:pt x="2612" y="265"/>
                </a:lnTo>
                <a:lnTo>
                  <a:pt x="2612" y="266"/>
                </a:lnTo>
                <a:lnTo>
                  <a:pt x="2612" y="252"/>
                </a:lnTo>
                <a:lnTo>
                  <a:pt x="2613" y="194"/>
                </a:lnTo>
                <a:lnTo>
                  <a:pt x="2613" y="158"/>
                </a:lnTo>
                <a:lnTo>
                  <a:pt x="2613" y="153"/>
                </a:lnTo>
                <a:lnTo>
                  <a:pt x="2614" y="181"/>
                </a:lnTo>
                <a:lnTo>
                  <a:pt x="2614" y="162"/>
                </a:lnTo>
                <a:lnTo>
                  <a:pt x="2615" y="170"/>
                </a:lnTo>
                <a:lnTo>
                  <a:pt x="2615" y="139"/>
                </a:lnTo>
                <a:lnTo>
                  <a:pt x="2615" y="155"/>
                </a:lnTo>
                <a:lnTo>
                  <a:pt x="2615" y="138"/>
                </a:lnTo>
                <a:lnTo>
                  <a:pt x="2616" y="155"/>
                </a:lnTo>
                <a:lnTo>
                  <a:pt x="2616" y="152"/>
                </a:lnTo>
                <a:lnTo>
                  <a:pt x="2616" y="158"/>
                </a:lnTo>
                <a:lnTo>
                  <a:pt x="2616" y="137"/>
                </a:lnTo>
                <a:lnTo>
                  <a:pt x="2617" y="136"/>
                </a:lnTo>
                <a:lnTo>
                  <a:pt x="2617" y="169"/>
                </a:lnTo>
                <a:lnTo>
                  <a:pt x="2618" y="123"/>
                </a:lnTo>
                <a:lnTo>
                  <a:pt x="2618" y="110"/>
                </a:lnTo>
                <a:lnTo>
                  <a:pt x="2618" y="104"/>
                </a:lnTo>
                <a:lnTo>
                  <a:pt x="2618" y="114"/>
                </a:lnTo>
                <a:lnTo>
                  <a:pt x="2619" y="107"/>
                </a:lnTo>
                <a:lnTo>
                  <a:pt x="2619" y="133"/>
                </a:lnTo>
                <a:lnTo>
                  <a:pt x="2619" y="113"/>
                </a:lnTo>
                <a:lnTo>
                  <a:pt x="2620" y="122"/>
                </a:lnTo>
                <a:lnTo>
                  <a:pt x="2620" y="119"/>
                </a:lnTo>
                <a:lnTo>
                  <a:pt x="2620" y="147"/>
                </a:lnTo>
                <a:lnTo>
                  <a:pt x="2620" y="157"/>
                </a:lnTo>
                <a:lnTo>
                  <a:pt x="2621" y="159"/>
                </a:lnTo>
                <a:lnTo>
                  <a:pt x="2621" y="187"/>
                </a:lnTo>
                <a:lnTo>
                  <a:pt x="2622" y="152"/>
                </a:lnTo>
                <a:lnTo>
                  <a:pt x="2622" y="128"/>
                </a:lnTo>
                <a:lnTo>
                  <a:pt x="2622" y="158"/>
                </a:lnTo>
                <a:lnTo>
                  <a:pt x="2622" y="152"/>
                </a:lnTo>
                <a:lnTo>
                  <a:pt x="2623" y="165"/>
                </a:lnTo>
                <a:lnTo>
                  <a:pt x="2623" y="172"/>
                </a:lnTo>
                <a:lnTo>
                  <a:pt x="2623" y="164"/>
                </a:lnTo>
                <a:lnTo>
                  <a:pt x="2624" y="140"/>
                </a:lnTo>
                <a:lnTo>
                  <a:pt x="2624" y="137"/>
                </a:lnTo>
                <a:lnTo>
                  <a:pt x="2624" y="132"/>
                </a:lnTo>
                <a:lnTo>
                  <a:pt x="2624" y="164"/>
                </a:lnTo>
                <a:lnTo>
                  <a:pt x="2625" y="167"/>
                </a:lnTo>
                <a:lnTo>
                  <a:pt x="2625" y="157"/>
                </a:lnTo>
                <a:lnTo>
                  <a:pt x="2626" y="154"/>
                </a:lnTo>
                <a:lnTo>
                  <a:pt x="2626" y="111"/>
                </a:lnTo>
                <a:lnTo>
                  <a:pt x="2626" y="117"/>
                </a:lnTo>
                <a:lnTo>
                  <a:pt x="2626" y="98"/>
                </a:lnTo>
                <a:lnTo>
                  <a:pt x="2627" y="113"/>
                </a:lnTo>
                <a:lnTo>
                  <a:pt x="2627" y="113"/>
                </a:lnTo>
                <a:lnTo>
                  <a:pt x="2627" y="119"/>
                </a:lnTo>
                <a:lnTo>
                  <a:pt x="2627" y="96"/>
                </a:lnTo>
                <a:lnTo>
                  <a:pt x="2628" y="110"/>
                </a:lnTo>
                <a:lnTo>
                  <a:pt x="2628" y="119"/>
                </a:lnTo>
                <a:lnTo>
                  <a:pt x="2629" y="122"/>
                </a:lnTo>
                <a:lnTo>
                  <a:pt x="2629" y="158"/>
                </a:lnTo>
                <a:lnTo>
                  <a:pt x="2629" y="149"/>
                </a:lnTo>
                <a:lnTo>
                  <a:pt x="2629" y="128"/>
                </a:lnTo>
                <a:lnTo>
                  <a:pt x="2630" y="130"/>
                </a:lnTo>
                <a:lnTo>
                  <a:pt x="2630" y="95"/>
                </a:lnTo>
                <a:lnTo>
                  <a:pt x="2630" y="88"/>
                </a:lnTo>
                <a:lnTo>
                  <a:pt x="2631" y="95"/>
                </a:lnTo>
                <a:lnTo>
                  <a:pt x="2631" y="82"/>
                </a:lnTo>
                <a:lnTo>
                  <a:pt x="2631" y="83"/>
                </a:lnTo>
                <a:lnTo>
                  <a:pt x="2631" y="110"/>
                </a:lnTo>
                <a:lnTo>
                  <a:pt x="2632" y="103"/>
                </a:lnTo>
                <a:lnTo>
                  <a:pt x="2632" y="128"/>
                </a:lnTo>
                <a:lnTo>
                  <a:pt x="2633" y="131"/>
                </a:lnTo>
                <a:lnTo>
                  <a:pt x="2633" y="149"/>
                </a:lnTo>
                <a:lnTo>
                  <a:pt x="2633" y="130"/>
                </a:lnTo>
                <a:lnTo>
                  <a:pt x="2633" y="97"/>
                </a:lnTo>
                <a:lnTo>
                  <a:pt x="2634" y="89"/>
                </a:lnTo>
                <a:lnTo>
                  <a:pt x="2634" y="104"/>
                </a:lnTo>
                <a:lnTo>
                  <a:pt x="2634" y="100"/>
                </a:lnTo>
                <a:lnTo>
                  <a:pt x="2635" y="112"/>
                </a:lnTo>
                <a:lnTo>
                  <a:pt x="2635" y="115"/>
                </a:lnTo>
                <a:lnTo>
                  <a:pt x="2635" y="101"/>
                </a:lnTo>
                <a:lnTo>
                  <a:pt x="2635" y="92"/>
                </a:lnTo>
                <a:lnTo>
                  <a:pt x="2636" y="90"/>
                </a:lnTo>
                <a:lnTo>
                  <a:pt x="2636" y="100"/>
                </a:lnTo>
                <a:lnTo>
                  <a:pt x="2637" y="126"/>
                </a:lnTo>
                <a:lnTo>
                  <a:pt x="2637" y="127"/>
                </a:lnTo>
                <a:lnTo>
                  <a:pt x="2637" y="127"/>
                </a:lnTo>
                <a:lnTo>
                  <a:pt x="2637" y="149"/>
                </a:lnTo>
                <a:lnTo>
                  <a:pt x="2638" y="181"/>
                </a:lnTo>
                <a:lnTo>
                  <a:pt x="2638" y="220"/>
                </a:lnTo>
                <a:lnTo>
                  <a:pt x="2638" y="235"/>
                </a:lnTo>
                <a:lnTo>
                  <a:pt x="2639" y="216"/>
                </a:lnTo>
                <a:lnTo>
                  <a:pt x="2639" y="222"/>
                </a:lnTo>
                <a:lnTo>
                  <a:pt x="2639" y="198"/>
                </a:lnTo>
                <a:lnTo>
                  <a:pt x="2640" y="214"/>
                </a:lnTo>
                <a:lnTo>
                  <a:pt x="2640" y="211"/>
                </a:lnTo>
                <a:lnTo>
                  <a:pt x="2640" y="215"/>
                </a:lnTo>
                <a:lnTo>
                  <a:pt x="2641" y="201"/>
                </a:lnTo>
                <a:lnTo>
                  <a:pt x="2641" y="207"/>
                </a:lnTo>
                <a:lnTo>
                  <a:pt x="2641" y="190"/>
                </a:lnTo>
                <a:lnTo>
                  <a:pt x="2641" y="187"/>
                </a:lnTo>
                <a:lnTo>
                  <a:pt x="2642" y="176"/>
                </a:lnTo>
                <a:lnTo>
                  <a:pt x="2642" y="184"/>
                </a:lnTo>
                <a:lnTo>
                  <a:pt x="2642" y="177"/>
                </a:lnTo>
                <a:lnTo>
                  <a:pt x="2642" y="185"/>
                </a:lnTo>
                <a:lnTo>
                  <a:pt x="2643" y="152"/>
                </a:lnTo>
                <a:lnTo>
                  <a:pt x="2643" y="168"/>
                </a:lnTo>
                <a:lnTo>
                  <a:pt x="2644" y="148"/>
                </a:lnTo>
                <a:lnTo>
                  <a:pt x="2644" y="144"/>
                </a:lnTo>
                <a:lnTo>
                  <a:pt x="2644" y="149"/>
                </a:lnTo>
                <a:lnTo>
                  <a:pt x="2644" y="144"/>
                </a:lnTo>
                <a:lnTo>
                  <a:pt x="2645" y="140"/>
                </a:lnTo>
                <a:lnTo>
                  <a:pt x="2645" y="150"/>
                </a:lnTo>
                <a:lnTo>
                  <a:pt x="2645" y="174"/>
                </a:lnTo>
                <a:lnTo>
                  <a:pt x="2646" y="182"/>
                </a:lnTo>
                <a:lnTo>
                  <a:pt x="2646" y="186"/>
                </a:lnTo>
                <a:lnTo>
                  <a:pt x="2646" y="213"/>
                </a:lnTo>
                <a:lnTo>
                  <a:pt x="2646" y="234"/>
                </a:lnTo>
                <a:lnTo>
                  <a:pt x="2647" y="238"/>
                </a:lnTo>
                <a:lnTo>
                  <a:pt x="2647" y="243"/>
                </a:lnTo>
                <a:lnTo>
                  <a:pt x="2648" y="235"/>
                </a:lnTo>
                <a:lnTo>
                  <a:pt x="2648" y="233"/>
                </a:lnTo>
                <a:lnTo>
                  <a:pt x="2648" y="243"/>
                </a:lnTo>
                <a:lnTo>
                  <a:pt x="2648" y="243"/>
                </a:lnTo>
                <a:lnTo>
                  <a:pt x="2649" y="271"/>
                </a:lnTo>
                <a:lnTo>
                  <a:pt x="2649" y="265"/>
                </a:lnTo>
                <a:lnTo>
                  <a:pt x="2649" y="286"/>
                </a:lnTo>
                <a:lnTo>
                  <a:pt x="2650" y="277"/>
                </a:lnTo>
                <a:lnTo>
                  <a:pt x="2650" y="287"/>
                </a:lnTo>
                <a:lnTo>
                  <a:pt x="2650" y="264"/>
                </a:lnTo>
                <a:lnTo>
                  <a:pt x="2651" y="267"/>
                </a:lnTo>
                <a:lnTo>
                  <a:pt x="2651" y="263"/>
                </a:lnTo>
                <a:lnTo>
                  <a:pt x="2651" y="263"/>
                </a:lnTo>
                <a:lnTo>
                  <a:pt x="2652" y="257"/>
                </a:lnTo>
                <a:lnTo>
                  <a:pt x="2652" y="257"/>
                </a:lnTo>
                <a:lnTo>
                  <a:pt x="2652" y="269"/>
                </a:lnTo>
                <a:lnTo>
                  <a:pt x="2652" y="253"/>
                </a:lnTo>
                <a:lnTo>
                  <a:pt x="2653" y="212"/>
                </a:lnTo>
                <a:lnTo>
                  <a:pt x="2653" y="185"/>
                </a:lnTo>
                <a:lnTo>
                  <a:pt x="2653" y="168"/>
                </a:lnTo>
                <a:lnTo>
                  <a:pt x="2654" y="165"/>
                </a:lnTo>
                <a:lnTo>
                  <a:pt x="2654" y="175"/>
                </a:lnTo>
                <a:lnTo>
                  <a:pt x="2654" y="172"/>
                </a:lnTo>
                <a:lnTo>
                  <a:pt x="2655" y="178"/>
                </a:lnTo>
                <a:lnTo>
                  <a:pt x="2655" y="182"/>
                </a:lnTo>
                <a:lnTo>
                  <a:pt x="2655" y="177"/>
                </a:lnTo>
                <a:lnTo>
                  <a:pt x="2656" y="160"/>
                </a:lnTo>
                <a:lnTo>
                  <a:pt x="2656" y="157"/>
                </a:lnTo>
                <a:lnTo>
                  <a:pt x="2656" y="170"/>
                </a:lnTo>
                <a:lnTo>
                  <a:pt x="2656" y="187"/>
                </a:lnTo>
                <a:lnTo>
                  <a:pt x="2657" y="206"/>
                </a:lnTo>
                <a:lnTo>
                  <a:pt x="2657" y="250"/>
                </a:lnTo>
                <a:lnTo>
                  <a:pt x="2657" y="258"/>
                </a:lnTo>
                <a:lnTo>
                  <a:pt x="2657" y="265"/>
                </a:lnTo>
                <a:lnTo>
                  <a:pt x="2658" y="244"/>
                </a:lnTo>
                <a:lnTo>
                  <a:pt x="2658" y="250"/>
                </a:lnTo>
                <a:lnTo>
                  <a:pt x="2659" y="263"/>
                </a:lnTo>
                <a:lnTo>
                  <a:pt x="2659" y="276"/>
                </a:lnTo>
                <a:lnTo>
                  <a:pt x="2659" y="267"/>
                </a:lnTo>
                <a:lnTo>
                  <a:pt x="2659" y="258"/>
                </a:lnTo>
                <a:lnTo>
                  <a:pt x="2660" y="258"/>
                </a:lnTo>
                <a:lnTo>
                  <a:pt x="2660" y="255"/>
                </a:lnTo>
                <a:lnTo>
                  <a:pt x="2660" y="227"/>
                </a:lnTo>
                <a:lnTo>
                  <a:pt x="2661" y="234"/>
                </a:lnTo>
                <a:lnTo>
                  <a:pt x="2661" y="226"/>
                </a:lnTo>
                <a:lnTo>
                  <a:pt x="2661" y="226"/>
                </a:lnTo>
                <a:lnTo>
                  <a:pt x="2662" y="205"/>
                </a:lnTo>
                <a:lnTo>
                  <a:pt x="2662" y="206"/>
                </a:lnTo>
                <a:lnTo>
                  <a:pt x="2662" y="190"/>
                </a:lnTo>
                <a:lnTo>
                  <a:pt x="2663" y="192"/>
                </a:lnTo>
                <a:lnTo>
                  <a:pt x="2663" y="169"/>
                </a:lnTo>
                <a:lnTo>
                  <a:pt x="2663" y="175"/>
                </a:lnTo>
                <a:lnTo>
                  <a:pt x="2663" y="186"/>
                </a:lnTo>
                <a:lnTo>
                  <a:pt x="2664" y="183"/>
                </a:lnTo>
                <a:lnTo>
                  <a:pt x="2664" y="176"/>
                </a:lnTo>
                <a:lnTo>
                  <a:pt x="2664" y="210"/>
                </a:lnTo>
                <a:lnTo>
                  <a:pt x="2665" y="238"/>
                </a:lnTo>
                <a:lnTo>
                  <a:pt x="2665" y="254"/>
                </a:lnTo>
                <a:lnTo>
                  <a:pt x="2665" y="274"/>
                </a:lnTo>
                <a:lnTo>
                  <a:pt x="2666" y="239"/>
                </a:lnTo>
                <a:lnTo>
                  <a:pt x="2666" y="225"/>
                </a:lnTo>
                <a:lnTo>
                  <a:pt x="2666" y="228"/>
                </a:lnTo>
                <a:lnTo>
                  <a:pt x="2667" y="229"/>
                </a:lnTo>
                <a:lnTo>
                  <a:pt x="2667" y="222"/>
                </a:lnTo>
                <a:lnTo>
                  <a:pt x="2667" y="223"/>
                </a:lnTo>
                <a:lnTo>
                  <a:pt x="2667" y="229"/>
                </a:lnTo>
                <a:lnTo>
                  <a:pt x="2668" y="212"/>
                </a:lnTo>
                <a:lnTo>
                  <a:pt x="2668" y="196"/>
                </a:lnTo>
                <a:lnTo>
                  <a:pt x="2669" y="167"/>
                </a:lnTo>
                <a:lnTo>
                  <a:pt x="2669" y="166"/>
                </a:lnTo>
                <a:lnTo>
                  <a:pt x="2669" y="169"/>
                </a:lnTo>
                <a:lnTo>
                  <a:pt x="2669" y="180"/>
                </a:lnTo>
                <a:lnTo>
                  <a:pt x="2670" y="182"/>
                </a:lnTo>
                <a:lnTo>
                  <a:pt x="2670" y="141"/>
                </a:lnTo>
                <a:lnTo>
                  <a:pt x="2670" y="141"/>
                </a:lnTo>
                <a:lnTo>
                  <a:pt x="2670" y="129"/>
                </a:lnTo>
                <a:lnTo>
                  <a:pt x="2671" y="125"/>
                </a:lnTo>
                <a:lnTo>
                  <a:pt x="2671" y="132"/>
                </a:lnTo>
                <a:lnTo>
                  <a:pt x="2671" y="133"/>
                </a:lnTo>
                <a:lnTo>
                  <a:pt x="2672" y="119"/>
                </a:lnTo>
                <a:lnTo>
                  <a:pt x="2672" y="135"/>
                </a:lnTo>
                <a:lnTo>
                  <a:pt x="2672" y="176"/>
                </a:lnTo>
                <a:lnTo>
                  <a:pt x="2673" y="186"/>
                </a:lnTo>
                <a:lnTo>
                  <a:pt x="2673" y="196"/>
                </a:lnTo>
                <a:lnTo>
                  <a:pt x="2673" y="218"/>
                </a:lnTo>
                <a:lnTo>
                  <a:pt x="2674" y="209"/>
                </a:lnTo>
                <a:lnTo>
                  <a:pt x="2674" y="220"/>
                </a:lnTo>
                <a:lnTo>
                  <a:pt x="2674" y="260"/>
                </a:lnTo>
                <a:lnTo>
                  <a:pt x="2674" y="287"/>
                </a:lnTo>
                <a:lnTo>
                  <a:pt x="2675" y="285"/>
                </a:lnTo>
                <a:lnTo>
                  <a:pt x="2675" y="281"/>
                </a:lnTo>
                <a:lnTo>
                  <a:pt x="2675" y="271"/>
                </a:lnTo>
                <a:lnTo>
                  <a:pt x="2676" y="248"/>
                </a:lnTo>
                <a:lnTo>
                  <a:pt x="2676" y="213"/>
                </a:lnTo>
                <a:lnTo>
                  <a:pt x="2676" y="186"/>
                </a:lnTo>
                <a:lnTo>
                  <a:pt x="2677" y="133"/>
                </a:lnTo>
                <a:lnTo>
                  <a:pt x="2677" y="155"/>
                </a:lnTo>
                <a:lnTo>
                  <a:pt x="2677" y="148"/>
                </a:lnTo>
                <a:lnTo>
                  <a:pt x="2678" y="139"/>
                </a:lnTo>
                <a:lnTo>
                  <a:pt x="2678" y="145"/>
                </a:lnTo>
                <a:lnTo>
                  <a:pt x="2678" y="142"/>
                </a:lnTo>
                <a:lnTo>
                  <a:pt x="2678" y="145"/>
                </a:lnTo>
                <a:lnTo>
                  <a:pt x="2679" y="153"/>
                </a:lnTo>
                <a:lnTo>
                  <a:pt x="2679" y="183"/>
                </a:lnTo>
                <a:lnTo>
                  <a:pt x="2680" y="180"/>
                </a:lnTo>
                <a:lnTo>
                  <a:pt x="2680" y="193"/>
                </a:lnTo>
                <a:lnTo>
                  <a:pt x="2680" y="168"/>
                </a:lnTo>
                <a:lnTo>
                  <a:pt x="2680" y="159"/>
                </a:lnTo>
                <a:lnTo>
                  <a:pt x="2681" y="217"/>
                </a:lnTo>
                <a:lnTo>
                  <a:pt x="2681" y="230"/>
                </a:lnTo>
                <a:lnTo>
                  <a:pt x="2681" y="222"/>
                </a:lnTo>
                <a:lnTo>
                  <a:pt x="2682" y="180"/>
                </a:lnTo>
                <a:lnTo>
                  <a:pt x="2682" y="153"/>
                </a:lnTo>
                <a:lnTo>
                  <a:pt x="2682" y="143"/>
                </a:lnTo>
                <a:lnTo>
                  <a:pt x="2682" y="141"/>
                </a:lnTo>
                <a:lnTo>
                  <a:pt x="2683" y="164"/>
                </a:lnTo>
                <a:lnTo>
                  <a:pt x="2683" y="205"/>
                </a:lnTo>
                <a:lnTo>
                  <a:pt x="2684" y="218"/>
                </a:lnTo>
                <a:lnTo>
                  <a:pt x="2684" y="198"/>
                </a:lnTo>
                <a:lnTo>
                  <a:pt x="2684" y="170"/>
                </a:lnTo>
                <a:lnTo>
                  <a:pt x="2684" y="137"/>
                </a:lnTo>
                <a:lnTo>
                  <a:pt x="2685" y="128"/>
                </a:lnTo>
                <a:lnTo>
                  <a:pt x="2685" y="126"/>
                </a:lnTo>
                <a:lnTo>
                  <a:pt x="2685" y="128"/>
                </a:lnTo>
                <a:lnTo>
                  <a:pt x="2685" y="121"/>
                </a:lnTo>
                <a:lnTo>
                  <a:pt x="2686" y="127"/>
                </a:lnTo>
                <a:lnTo>
                  <a:pt x="2686" y="141"/>
                </a:lnTo>
                <a:lnTo>
                  <a:pt x="2686" y="135"/>
                </a:lnTo>
                <a:lnTo>
                  <a:pt x="2687" y="138"/>
                </a:lnTo>
                <a:lnTo>
                  <a:pt x="2687" y="172"/>
                </a:lnTo>
                <a:lnTo>
                  <a:pt x="2687" y="145"/>
                </a:lnTo>
                <a:lnTo>
                  <a:pt x="2688" y="176"/>
                </a:lnTo>
                <a:lnTo>
                  <a:pt x="2688" y="181"/>
                </a:lnTo>
                <a:lnTo>
                  <a:pt x="2688" y="211"/>
                </a:lnTo>
                <a:lnTo>
                  <a:pt x="2689" y="238"/>
                </a:lnTo>
                <a:lnTo>
                  <a:pt x="2689" y="234"/>
                </a:lnTo>
                <a:lnTo>
                  <a:pt x="2689" y="235"/>
                </a:lnTo>
                <a:lnTo>
                  <a:pt x="2689" y="242"/>
                </a:lnTo>
                <a:lnTo>
                  <a:pt x="2690" y="249"/>
                </a:lnTo>
                <a:lnTo>
                  <a:pt x="2690" y="224"/>
                </a:lnTo>
                <a:lnTo>
                  <a:pt x="2691" y="234"/>
                </a:lnTo>
                <a:lnTo>
                  <a:pt x="2691" y="218"/>
                </a:lnTo>
                <a:lnTo>
                  <a:pt x="2691" y="231"/>
                </a:lnTo>
                <a:lnTo>
                  <a:pt x="2691" y="232"/>
                </a:lnTo>
                <a:lnTo>
                  <a:pt x="2692" y="239"/>
                </a:lnTo>
                <a:lnTo>
                  <a:pt x="2692" y="219"/>
                </a:lnTo>
                <a:lnTo>
                  <a:pt x="2692" y="204"/>
                </a:lnTo>
                <a:lnTo>
                  <a:pt x="2693" y="206"/>
                </a:lnTo>
                <a:lnTo>
                  <a:pt x="2693" y="197"/>
                </a:lnTo>
                <a:lnTo>
                  <a:pt x="2693" y="196"/>
                </a:lnTo>
                <a:lnTo>
                  <a:pt x="2693" y="188"/>
                </a:lnTo>
                <a:lnTo>
                  <a:pt x="2694" y="185"/>
                </a:lnTo>
                <a:lnTo>
                  <a:pt x="2694" y="171"/>
                </a:lnTo>
                <a:lnTo>
                  <a:pt x="2695" y="180"/>
                </a:lnTo>
                <a:lnTo>
                  <a:pt x="2695" y="154"/>
                </a:lnTo>
                <a:lnTo>
                  <a:pt x="2695" y="138"/>
                </a:lnTo>
                <a:lnTo>
                  <a:pt x="2695" y="148"/>
                </a:lnTo>
                <a:lnTo>
                  <a:pt x="2696" y="122"/>
                </a:lnTo>
                <a:lnTo>
                  <a:pt x="2696" y="149"/>
                </a:lnTo>
                <a:lnTo>
                  <a:pt x="2696" y="140"/>
                </a:lnTo>
                <a:lnTo>
                  <a:pt x="2697" y="168"/>
                </a:lnTo>
                <a:lnTo>
                  <a:pt x="2697" y="179"/>
                </a:lnTo>
                <a:lnTo>
                  <a:pt x="2697" y="189"/>
                </a:lnTo>
                <a:lnTo>
                  <a:pt x="2697" y="177"/>
                </a:lnTo>
                <a:lnTo>
                  <a:pt x="2698" y="169"/>
                </a:lnTo>
                <a:lnTo>
                  <a:pt x="2698" y="154"/>
                </a:lnTo>
                <a:lnTo>
                  <a:pt x="2699" y="109"/>
                </a:lnTo>
                <a:lnTo>
                  <a:pt x="2699" y="109"/>
                </a:lnTo>
                <a:lnTo>
                  <a:pt x="2699" y="119"/>
                </a:lnTo>
                <a:lnTo>
                  <a:pt x="2699" y="145"/>
                </a:lnTo>
                <a:lnTo>
                  <a:pt x="2700" y="150"/>
                </a:lnTo>
                <a:lnTo>
                  <a:pt x="2700" y="170"/>
                </a:lnTo>
                <a:lnTo>
                  <a:pt x="2700" y="158"/>
                </a:lnTo>
                <a:lnTo>
                  <a:pt x="2700" y="153"/>
                </a:lnTo>
                <a:lnTo>
                  <a:pt x="2701" y="155"/>
                </a:lnTo>
                <a:lnTo>
                  <a:pt x="2701" y="136"/>
                </a:lnTo>
                <a:lnTo>
                  <a:pt x="2702" y="81"/>
                </a:lnTo>
                <a:lnTo>
                  <a:pt x="2702" y="87"/>
                </a:lnTo>
                <a:lnTo>
                  <a:pt x="2702" y="99"/>
                </a:lnTo>
                <a:lnTo>
                  <a:pt x="2702" y="112"/>
                </a:lnTo>
                <a:lnTo>
                  <a:pt x="2703" y="110"/>
                </a:lnTo>
                <a:lnTo>
                  <a:pt x="2703" y="106"/>
                </a:lnTo>
                <a:lnTo>
                  <a:pt x="2703" y="110"/>
                </a:lnTo>
                <a:lnTo>
                  <a:pt x="2704" y="128"/>
                </a:lnTo>
                <a:lnTo>
                  <a:pt x="2704" y="121"/>
                </a:lnTo>
                <a:lnTo>
                  <a:pt x="2704" y="179"/>
                </a:lnTo>
                <a:lnTo>
                  <a:pt x="2704" y="204"/>
                </a:lnTo>
                <a:lnTo>
                  <a:pt x="2705" y="215"/>
                </a:lnTo>
                <a:lnTo>
                  <a:pt x="2705" y="251"/>
                </a:lnTo>
                <a:lnTo>
                  <a:pt x="2706" y="251"/>
                </a:lnTo>
                <a:lnTo>
                  <a:pt x="2706" y="258"/>
                </a:lnTo>
                <a:lnTo>
                  <a:pt x="2706" y="247"/>
                </a:lnTo>
                <a:lnTo>
                  <a:pt x="2706" y="253"/>
                </a:lnTo>
                <a:lnTo>
                  <a:pt x="2707" y="261"/>
                </a:lnTo>
                <a:lnTo>
                  <a:pt x="2707" y="274"/>
                </a:lnTo>
                <a:lnTo>
                  <a:pt x="2707" y="271"/>
                </a:lnTo>
                <a:lnTo>
                  <a:pt x="2708" y="247"/>
                </a:lnTo>
                <a:lnTo>
                  <a:pt x="2708" y="218"/>
                </a:lnTo>
                <a:lnTo>
                  <a:pt x="2708" y="180"/>
                </a:lnTo>
                <a:lnTo>
                  <a:pt x="2708" y="144"/>
                </a:lnTo>
                <a:lnTo>
                  <a:pt x="2709" y="147"/>
                </a:lnTo>
                <a:lnTo>
                  <a:pt x="2709" y="150"/>
                </a:lnTo>
                <a:lnTo>
                  <a:pt x="2710" y="142"/>
                </a:lnTo>
                <a:lnTo>
                  <a:pt x="2710" y="143"/>
                </a:lnTo>
                <a:lnTo>
                  <a:pt x="2710" y="156"/>
                </a:lnTo>
                <a:lnTo>
                  <a:pt x="2710" y="166"/>
                </a:lnTo>
                <a:lnTo>
                  <a:pt x="2711" y="166"/>
                </a:lnTo>
                <a:lnTo>
                  <a:pt x="2711" y="157"/>
                </a:lnTo>
                <a:lnTo>
                  <a:pt x="2711" y="190"/>
                </a:lnTo>
                <a:lnTo>
                  <a:pt x="2711" y="197"/>
                </a:lnTo>
                <a:lnTo>
                  <a:pt x="2712" y="215"/>
                </a:lnTo>
                <a:lnTo>
                  <a:pt x="2712" y="220"/>
                </a:lnTo>
                <a:lnTo>
                  <a:pt x="2713" y="236"/>
                </a:lnTo>
                <a:lnTo>
                  <a:pt x="2713" y="243"/>
                </a:lnTo>
                <a:lnTo>
                  <a:pt x="2713" y="252"/>
                </a:lnTo>
                <a:lnTo>
                  <a:pt x="2713" y="246"/>
                </a:lnTo>
                <a:lnTo>
                  <a:pt x="2714" y="221"/>
                </a:lnTo>
                <a:lnTo>
                  <a:pt x="2714" y="206"/>
                </a:lnTo>
                <a:lnTo>
                  <a:pt x="2714" y="184"/>
                </a:lnTo>
                <a:lnTo>
                  <a:pt x="2715" y="165"/>
                </a:lnTo>
                <a:lnTo>
                  <a:pt x="2715" y="160"/>
                </a:lnTo>
                <a:lnTo>
                  <a:pt x="2715" y="156"/>
                </a:lnTo>
                <a:lnTo>
                  <a:pt x="2715" y="172"/>
                </a:lnTo>
                <a:lnTo>
                  <a:pt x="2716" y="149"/>
                </a:lnTo>
                <a:lnTo>
                  <a:pt x="2716" y="146"/>
                </a:lnTo>
                <a:lnTo>
                  <a:pt x="2717" y="144"/>
                </a:lnTo>
                <a:lnTo>
                  <a:pt x="2717" y="127"/>
                </a:lnTo>
                <a:lnTo>
                  <a:pt x="2717" y="138"/>
                </a:lnTo>
                <a:lnTo>
                  <a:pt x="2717" y="136"/>
                </a:lnTo>
                <a:lnTo>
                  <a:pt x="2718" y="143"/>
                </a:lnTo>
                <a:lnTo>
                  <a:pt x="2718" y="137"/>
                </a:lnTo>
                <a:lnTo>
                  <a:pt x="2718" y="146"/>
                </a:lnTo>
                <a:lnTo>
                  <a:pt x="2719" y="133"/>
                </a:lnTo>
                <a:lnTo>
                  <a:pt x="2719" y="144"/>
                </a:lnTo>
                <a:lnTo>
                  <a:pt x="2719" y="184"/>
                </a:lnTo>
                <a:lnTo>
                  <a:pt x="2719" y="204"/>
                </a:lnTo>
                <a:lnTo>
                  <a:pt x="2720" y="220"/>
                </a:lnTo>
                <a:lnTo>
                  <a:pt x="2720" y="240"/>
                </a:lnTo>
                <a:lnTo>
                  <a:pt x="2721" y="251"/>
                </a:lnTo>
                <a:lnTo>
                  <a:pt x="2721" y="263"/>
                </a:lnTo>
                <a:lnTo>
                  <a:pt x="2721" y="286"/>
                </a:lnTo>
                <a:lnTo>
                  <a:pt x="2721" y="322"/>
                </a:lnTo>
                <a:lnTo>
                  <a:pt x="2722" y="303"/>
                </a:lnTo>
                <a:lnTo>
                  <a:pt x="2722" y="293"/>
                </a:lnTo>
                <a:lnTo>
                  <a:pt x="2722" y="290"/>
                </a:lnTo>
                <a:lnTo>
                  <a:pt x="2723" y="263"/>
                </a:lnTo>
                <a:lnTo>
                  <a:pt x="2723" y="261"/>
                </a:lnTo>
                <a:lnTo>
                  <a:pt x="2723" y="241"/>
                </a:lnTo>
                <a:lnTo>
                  <a:pt x="2724" y="247"/>
                </a:lnTo>
                <a:lnTo>
                  <a:pt x="2724" y="219"/>
                </a:lnTo>
                <a:lnTo>
                  <a:pt x="2724" y="207"/>
                </a:lnTo>
                <a:lnTo>
                  <a:pt x="2725" y="210"/>
                </a:lnTo>
                <a:lnTo>
                  <a:pt x="2725" y="210"/>
                </a:lnTo>
                <a:lnTo>
                  <a:pt x="2725" y="235"/>
                </a:lnTo>
                <a:lnTo>
                  <a:pt x="2725" y="229"/>
                </a:lnTo>
                <a:lnTo>
                  <a:pt x="2726" y="230"/>
                </a:lnTo>
                <a:lnTo>
                  <a:pt x="2726" y="235"/>
                </a:lnTo>
                <a:lnTo>
                  <a:pt x="2726" y="219"/>
                </a:lnTo>
                <a:lnTo>
                  <a:pt x="2726" y="215"/>
                </a:lnTo>
                <a:lnTo>
                  <a:pt x="2727" y="218"/>
                </a:lnTo>
                <a:lnTo>
                  <a:pt x="2727" y="220"/>
                </a:lnTo>
                <a:lnTo>
                  <a:pt x="2728" y="185"/>
                </a:lnTo>
                <a:lnTo>
                  <a:pt x="2728" y="166"/>
                </a:lnTo>
                <a:lnTo>
                  <a:pt x="2728" y="155"/>
                </a:lnTo>
                <a:lnTo>
                  <a:pt x="2728" y="158"/>
                </a:lnTo>
                <a:lnTo>
                  <a:pt x="2729" y="177"/>
                </a:lnTo>
                <a:lnTo>
                  <a:pt x="2729" y="190"/>
                </a:lnTo>
                <a:lnTo>
                  <a:pt x="2729" y="185"/>
                </a:lnTo>
                <a:lnTo>
                  <a:pt x="2730" y="178"/>
                </a:lnTo>
                <a:lnTo>
                  <a:pt x="2730" y="170"/>
                </a:lnTo>
                <a:lnTo>
                  <a:pt x="2730" y="167"/>
                </a:lnTo>
                <a:lnTo>
                  <a:pt x="2730" y="152"/>
                </a:lnTo>
                <a:lnTo>
                  <a:pt x="2731" y="180"/>
                </a:lnTo>
                <a:lnTo>
                  <a:pt x="2731" y="207"/>
                </a:lnTo>
                <a:lnTo>
                  <a:pt x="2732" y="202"/>
                </a:lnTo>
                <a:lnTo>
                  <a:pt x="2732" y="220"/>
                </a:lnTo>
                <a:lnTo>
                  <a:pt x="2732" y="216"/>
                </a:lnTo>
                <a:lnTo>
                  <a:pt x="2732" y="187"/>
                </a:lnTo>
                <a:lnTo>
                  <a:pt x="2733" y="204"/>
                </a:lnTo>
                <a:lnTo>
                  <a:pt x="2733" y="211"/>
                </a:lnTo>
                <a:lnTo>
                  <a:pt x="2733" y="198"/>
                </a:lnTo>
                <a:lnTo>
                  <a:pt x="2734" y="188"/>
                </a:lnTo>
                <a:lnTo>
                  <a:pt x="2734" y="171"/>
                </a:lnTo>
                <a:lnTo>
                  <a:pt x="2734" y="155"/>
                </a:lnTo>
                <a:lnTo>
                  <a:pt x="2735" y="151"/>
                </a:lnTo>
                <a:lnTo>
                  <a:pt x="2735" y="172"/>
                </a:lnTo>
                <a:lnTo>
                  <a:pt x="2735" y="194"/>
                </a:lnTo>
                <a:lnTo>
                  <a:pt x="2736" y="188"/>
                </a:lnTo>
                <a:lnTo>
                  <a:pt x="2736" y="228"/>
                </a:lnTo>
                <a:lnTo>
                  <a:pt x="2736" y="265"/>
                </a:lnTo>
                <a:lnTo>
                  <a:pt x="2736" y="274"/>
                </a:lnTo>
                <a:lnTo>
                  <a:pt x="2737" y="323"/>
                </a:lnTo>
                <a:lnTo>
                  <a:pt x="2737" y="302"/>
                </a:lnTo>
                <a:lnTo>
                  <a:pt x="2737" y="248"/>
                </a:lnTo>
                <a:lnTo>
                  <a:pt x="2738" y="246"/>
                </a:lnTo>
                <a:lnTo>
                  <a:pt x="2738" y="237"/>
                </a:lnTo>
                <a:lnTo>
                  <a:pt x="2738" y="226"/>
                </a:lnTo>
                <a:lnTo>
                  <a:pt x="2739" y="207"/>
                </a:lnTo>
                <a:lnTo>
                  <a:pt x="2739" y="187"/>
                </a:lnTo>
                <a:lnTo>
                  <a:pt x="2739" y="181"/>
                </a:lnTo>
                <a:lnTo>
                  <a:pt x="2740" y="198"/>
                </a:lnTo>
                <a:lnTo>
                  <a:pt x="2740" y="191"/>
                </a:lnTo>
                <a:lnTo>
                  <a:pt x="2740" y="168"/>
                </a:lnTo>
                <a:lnTo>
                  <a:pt x="2740" y="157"/>
                </a:lnTo>
                <a:lnTo>
                  <a:pt x="2741" y="157"/>
                </a:lnTo>
                <a:lnTo>
                  <a:pt x="2741" y="165"/>
                </a:lnTo>
                <a:lnTo>
                  <a:pt x="2742" y="161"/>
                </a:lnTo>
                <a:lnTo>
                  <a:pt x="2742" y="195"/>
                </a:lnTo>
                <a:lnTo>
                  <a:pt x="2742" y="219"/>
                </a:lnTo>
                <a:lnTo>
                  <a:pt x="2742" y="201"/>
                </a:lnTo>
                <a:lnTo>
                  <a:pt x="2743" y="210"/>
                </a:lnTo>
                <a:lnTo>
                  <a:pt x="2743" y="214"/>
                </a:lnTo>
                <a:lnTo>
                  <a:pt x="2743" y="187"/>
                </a:lnTo>
                <a:lnTo>
                  <a:pt x="2743" y="197"/>
                </a:lnTo>
                <a:lnTo>
                  <a:pt x="2744" y="242"/>
                </a:lnTo>
                <a:lnTo>
                  <a:pt x="2744" y="241"/>
                </a:lnTo>
                <a:lnTo>
                  <a:pt x="2744" y="241"/>
                </a:lnTo>
                <a:lnTo>
                  <a:pt x="2745" y="218"/>
                </a:lnTo>
                <a:lnTo>
                  <a:pt x="2745" y="203"/>
                </a:lnTo>
                <a:lnTo>
                  <a:pt x="2745" y="196"/>
                </a:lnTo>
                <a:lnTo>
                  <a:pt x="2746" y="177"/>
                </a:lnTo>
                <a:lnTo>
                  <a:pt x="2746" y="193"/>
                </a:lnTo>
                <a:lnTo>
                  <a:pt x="2746" y="173"/>
                </a:lnTo>
                <a:lnTo>
                  <a:pt x="2747" y="172"/>
                </a:lnTo>
                <a:lnTo>
                  <a:pt x="2747" y="160"/>
                </a:lnTo>
                <a:lnTo>
                  <a:pt x="2747" y="165"/>
                </a:lnTo>
                <a:lnTo>
                  <a:pt x="2747" y="139"/>
                </a:lnTo>
                <a:lnTo>
                  <a:pt x="2748" y="137"/>
                </a:lnTo>
                <a:lnTo>
                  <a:pt x="2748" y="99"/>
                </a:lnTo>
                <a:lnTo>
                  <a:pt x="2748" y="73"/>
                </a:lnTo>
                <a:lnTo>
                  <a:pt x="2749" y="108"/>
                </a:lnTo>
                <a:lnTo>
                  <a:pt x="2749" y="81"/>
                </a:lnTo>
                <a:lnTo>
                  <a:pt x="2749" y="91"/>
                </a:lnTo>
                <a:lnTo>
                  <a:pt x="2750" y="115"/>
                </a:lnTo>
                <a:lnTo>
                  <a:pt x="2750" y="125"/>
                </a:lnTo>
                <a:lnTo>
                  <a:pt x="2750" y="141"/>
                </a:lnTo>
                <a:lnTo>
                  <a:pt x="2751" y="133"/>
                </a:lnTo>
                <a:lnTo>
                  <a:pt x="2751" y="124"/>
                </a:lnTo>
                <a:lnTo>
                  <a:pt x="2751" y="195"/>
                </a:lnTo>
                <a:lnTo>
                  <a:pt x="2751" y="204"/>
                </a:lnTo>
                <a:lnTo>
                  <a:pt x="2752" y="195"/>
                </a:lnTo>
                <a:lnTo>
                  <a:pt x="2752" y="237"/>
                </a:lnTo>
                <a:lnTo>
                  <a:pt x="2753" y="241"/>
                </a:lnTo>
                <a:lnTo>
                  <a:pt x="2753" y="250"/>
                </a:lnTo>
                <a:lnTo>
                  <a:pt x="2753" y="224"/>
                </a:lnTo>
                <a:lnTo>
                  <a:pt x="2753" y="206"/>
                </a:lnTo>
                <a:lnTo>
                  <a:pt x="2754" y="198"/>
                </a:lnTo>
                <a:lnTo>
                  <a:pt x="2754" y="204"/>
                </a:lnTo>
                <a:lnTo>
                  <a:pt x="2754" y="204"/>
                </a:lnTo>
                <a:lnTo>
                  <a:pt x="2754" y="216"/>
                </a:lnTo>
                <a:lnTo>
                  <a:pt x="2755" y="201"/>
                </a:lnTo>
                <a:lnTo>
                  <a:pt x="2755" y="202"/>
                </a:lnTo>
                <a:lnTo>
                  <a:pt x="2755" y="186"/>
                </a:lnTo>
                <a:lnTo>
                  <a:pt x="2756" y="186"/>
                </a:lnTo>
                <a:lnTo>
                  <a:pt x="2756" y="190"/>
                </a:lnTo>
                <a:lnTo>
                  <a:pt x="2757" y="210"/>
                </a:lnTo>
                <a:lnTo>
                  <a:pt x="2757" y="219"/>
                </a:lnTo>
                <a:lnTo>
                  <a:pt x="2757" y="189"/>
                </a:lnTo>
                <a:lnTo>
                  <a:pt x="2757" y="190"/>
                </a:lnTo>
                <a:lnTo>
                  <a:pt x="2758" y="194"/>
                </a:lnTo>
                <a:lnTo>
                  <a:pt x="2758" y="199"/>
                </a:lnTo>
                <a:lnTo>
                  <a:pt x="2758" y="191"/>
                </a:lnTo>
                <a:lnTo>
                  <a:pt x="2758" y="206"/>
                </a:lnTo>
                <a:lnTo>
                  <a:pt x="2759" y="212"/>
                </a:lnTo>
                <a:lnTo>
                  <a:pt x="2759" y="220"/>
                </a:lnTo>
                <a:lnTo>
                  <a:pt x="2759" y="175"/>
                </a:lnTo>
                <a:lnTo>
                  <a:pt x="2760" y="209"/>
                </a:lnTo>
                <a:lnTo>
                  <a:pt x="2760" y="245"/>
                </a:lnTo>
                <a:lnTo>
                  <a:pt x="2760" y="208"/>
                </a:lnTo>
                <a:lnTo>
                  <a:pt x="2761" y="213"/>
                </a:lnTo>
                <a:lnTo>
                  <a:pt x="2761" y="189"/>
                </a:lnTo>
                <a:lnTo>
                  <a:pt x="2761" y="170"/>
                </a:lnTo>
                <a:lnTo>
                  <a:pt x="2762" y="138"/>
                </a:lnTo>
                <a:lnTo>
                  <a:pt x="2762" y="109"/>
                </a:lnTo>
                <a:lnTo>
                  <a:pt x="2762" y="125"/>
                </a:lnTo>
                <a:lnTo>
                  <a:pt x="2762" y="133"/>
                </a:lnTo>
                <a:lnTo>
                  <a:pt x="2763" y="137"/>
                </a:lnTo>
                <a:lnTo>
                  <a:pt x="2763" y="168"/>
                </a:lnTo>
                <a:lnTo>
                  <a:pt x="2764" y="176"/>
                </a:lnTo>
                <a:lnTo>
                  <a:pt x="2764" y="210"/>
                </a:lnTo>
                <a:lnTo>
                  <a:pt x="2764" y="218"/>
                </a:lnTo>
                <a:lnTo>
                  <a:pt x="2764" y="209"/>
                </a:lnTo>
                <a:lnTo>
                  <a:pt x="2765" y="214"/>
                </a:lnTo>
                <a:lnTo>
                  <a:pt x="2765" y="198"/>
                </a:lnTo>
                <a:lnTo>
                  <a:pt x="2765" y="163"/>
                </a:lnTo>
                <a:lnTo>
                  <a:pt x="2766" y="117"/>
                </a:lnTo>
                <a:lnTo>
                  <a:pt x="2766" y="133"/>
                </a:lnTo>
                <a:lnTo>
                  <a:pt x="2766" y="133"/>
                </a:lnTo>
                <a:lnTo>
                  <a:pt x="2766" y="173"/>
                </a:lnTo>
                <a:lnTo>
                  <a:pt x="2767" y="168"/>
                </a:lnTo>
                <a:lnTo>
                  <a:pt x="2767" y="151"/>
                </a:lnTo>
                <a:lnTo>
                  <a:pt x="2768" y="137"/>
                </a:lnTo>
                <a:lnTo>
                  <a:pt x="2768" y="179"/>
                </a:lnTo>
                <a:lnTo>
                  <a:pt x="2768" y="168"/>
                </a:lnTo>
                <a:lnTo>
                  <a:pt x="2768" y="156"/>
                </a:lnTo>
                <a:lnTo>
                  <a:pt x="2769" y="144"/>
                </a:lnTo>
                <a:lnTo>
                  <a:pt x="2769" y="182"/>
                </a:lnTo>
                <a:lnTo>
                  <a:pt x="2769" y="181"/>
                </a:lnTo>
                <a:lnTo>
                  <a:pt x="2769" y="196"/>
                </a:lnTo>
                <a:lnTo>
                  <a:pt x="2770" y="188"/>
                </a:lnTo>
                <a:lnTo>
                  <a:pt x="2770" y="185"/>
                </a:lnTo>
                <a:lnTo>
                  <a:pt x="2770" y="201"/>
                </a:lnTo>
                <a:lnTo>
                  <a:pt x="2771" y="193"/>
                </a:lnTo>
                <a:lnTo>
                  <a:pt x="2771" y="208"/>
                </a:lnTo>
                <a:lnTo>
                  <a:pt x="2771" y="197"/>
                </a:lnTo>
                <a:lnTo>
                  <a:pt x="2772" y="199"/>
                </a:lnTo>
                <a:lnTo>
                  <a:pt x="2772" y="216"/>
                </a:lnTo>
                <a:lnTo>
                  <a:pt x="2772" y="227"/>
                </a:lnTo>
                <a:lnTo>
                  <a:pt x="2773" y="195"/>
                </a:lnTo>
                <a:lnTo>
                  <a:pt x="2773" y="168"/>
                </a:lnTo>
                <a:lnTo>
                  <a:pt x="2773" y="152"/>
                </a:lnTo>
                <a:lnTo>
                  <a:pt x="2773" y="133"/>
                </a:lnTo>
                <a:lnTo>
                  <a:pt x="2774" y="146"/>
                </a:lnTo>
                <a:lnTo>
                  <a:pt x="2774" y="152"/>
                </a:lnTo>
                <a:lnTo>
                  <a:pt x="2775" y="165"/>
                </a:lnTo>
                <a:lnTo>
                  <a:pt x="2775" y="184"/>
                </a:lnTo>
                <a:lnTo>
                  <a:pt x="2775" y="147"/>
                </a:lnTo>
                <a:lnTo>
                  <a:pt x="2775" y="175"/>
                </a:lnTo>
                <a:lnTo>
                  <a:pt x="2776" y="172"/>
                </a:lnTo>
                <a:lnTo>
                  <a:pt x="2776" y="160"/>
                </a:lnTo>
                <a:lnTo>
                  <a:pt x="2776" y="174"/>
                </a:lnTo>
                <a:lnTo>
                  <a:pt x="2777" y="164"/>
                </a:lnTo>
                <a:lnTo>
                  <a:pt x="2777" y="156"/>
                </a:lnTo>
                <a:lnTo>
                  <a:pt x="2777" y="158"/>
                </a:lnTo>
                <a:lnTo>
                  <a:pt x="2777" y="142"/>
                </a:lnTo>
                <a:lnTo>
                  <a:pt x="2778" y="149"/>
                </a:lnTo>
                <a:lnTo>
                  <a:pt x="2778" y="159"/>
                </a:lnTo>
                <a:lnTo>
                  <a:pt x="2779" y="139"/>
                </a:lnTo>
                <a:lnTo>
                  <a:pt x="2779" y="148"/>
                </a:lnTo>
                <a:lnTo>
                  <a:pt x="2779" y="130"/>
                </a:lnTo>
                <a:lnTo>
                  <a:pt x="2779" y="126"/>
                </a:lnTo>
                <a:lnTo>
                  <a:pt x="2780" y="163"/>
                </a:lnTo>
                <a:lnTo>
                  <a:pt x="2780" y="170"/>
                </a:lnTo>
                <a:lnTo>
                  <a:pt x="2780" y="137"/>
                </a:lnTo>
                <a:lnTo>
                  <a:pt x="2781" y="122"/>
                </a:lnTo>
                <a:lnTo>
                  <a:pt x="2781" y="135"/>
                </a:lnTo>
                <a:lnTo>
                  <a:pt x="2781" y="140"/>
                </a:lnTo>
                <a:lnTo>
                  <a:pt x="2781" y="137"/>
                </a:lnTo>
                <a:lnTo>
                  <a:pt x="2782" y="121"/>
                </a:lnTo>
                <a:lnTo>
                  <a:pt x="2782" y="152"/>
                </a:lnTo>
                <a:lnTo>
                  <a:pt x="2783" y="228"/>
                </a:lnTo>
                <a:lnTo>
                  <a:pt x="2783" y="280"/>
                </a:lnTo>
                <a:lnTo>
                  <a:pt x="2783" y="250"/>
                </a:lnTo>
                <a:lnTo>
                  <a:pt x="2783" y="276"/>
                </a:lnTo>
                <a:lnTo>
                  <a:pt x="2784" y="284"/>
                </a:lnTo>
                <a:lnTo>
                  <a:pt x="2784" y="296"/>
                </a:lnTo>
                <a:lnTo>
                  <a:pt x="2784" y="297"/>
                </a:lnTo>
                <a:lnTo>
                  <a:pt x="2784" y="290"/>
                </a:lnTo>
                <a:lnTo>
                  <a:pt x="2785" y="291"/>
                </a:lnTo>
                <a:lnTo>
                  <a:pt x="2785" y="283"/>
                </a:lnTo>
                <a:lnTo>
                  <a:pt x="2786" y="288"/>
                </a:lnTo>
                <a:lnTo>
                  <a:pt x="2786" y="275"/>
                </a:lnTo>
                <a:lnTo>
                  <a:pt x="2786" y="265"/>
                </a:lnTo>
                <a:lnTo>
                  <a:pt x="2786" y="247"/>
                </a:lnTo>
                <a:lnTo>
                  <a:pt x="2787" y="242"/>
                </a:lnTo>
                <a:lnTo>
                  <a:pt x="2787" y="214"/>
                </a:lnTo>
                <a:lnTo>
                  <a:pt x="2787" y="217"/>
                </a:lnTo>
                <a:lnTo>
                  <a:pt x="2788" y="204"/>
                </a:lnTo>
                <a:lnTo>
                  <a:pt x="2788" y="212"/>
                </a:lnTo>
                <a:lnTo>
                  <a:pt x="2788" y="221"/>
                </a:lnTo>
                <a:lnTo>
                  <a:pt x="2788" y="228"/>
                </a:lnTo>
                <a:lnTo>
                  <a:pt x="2789" y="228"/>
                </a:lnTo>
                <a:lnTo>
                  <a:pt x="2789" y="193"/>
                </a:lnTo>
                <a:lnTo>
                  <a:pt x="2790" y="195"/>
                </a:lnTo>
                <a:lnTo>
                  <a:pt x="2790" y="205"/>
                </a:lnTo>
                <a:lnTo>
                  <a:pt x="2790" y="194"/>
                </a:lnTo>
                <a:lnTo>
                  <a:pt x="2790" y="174"/>
                </a:lnTo>
                <a:lnTo>
                  <a:pt x="2791" y="211"/>
                </a:lnTo>
                <a:lnTo>
                  <a:pt x="2791" y="228"/>
                </a:lnTo>
                <a:lnTo>
                  <a:pt x="2791" y="203"/>
                </a:lnTo>
                <a:lnTo>
                  <a:pt x="2792" y="239"/>
                </a:lnTo>
                <a:lnTo>
                  <a:pt x="2792" y="226"/>
                </a:lnTo>
                <a:lnTo>
                  <a:pt x="2792" y="255"/>
                </a:lnTo>
                <a:lnTo>
                  <a:pt x="2792" y="251"/>
                </a:lnTo>
                <a:lnTo>
                  <a:pt x="2793" y="248"/>
                </a:lnTo>
                <a:lnTo>
                  <a:pt x="2793" y="239"/>
                </a:lnTo>
                <a:lnTo>
                  <a:pt x="2794" y="202"/>
                </a:lnTo>
                <a:lnTo>
                  <a:pt x="2794" y="230"/>
                </a:lnTo>
                <a:lnTo>
                  <a:pt x="2794" y="200"/>
                </a:lnTo>
                <a:lnTo>
                  <a:pt x="2794" y="201"/>
                </a:lnTo>
                <a:lnTo>
                  <a:pt x="2795" y="182"/>
                </a:lnTo>
                <a:lnTo>
                  <a:pt x="2795" y="187"/>
                </a:lnTo>
                <a:lnTo>
                  <a:pt x="2795" y="164"/>
                </a:lnTo>
                <a:lnTo>
                  <a:pt x="2795" y="162"/>
                </a:lnTo>
                <a:lnTo>
                  <a:pt x="2796" y="159"/>
                </a:lnTo>
                <a:lnTo>
                  <a:pt x="2796" y="137"/>
                </a:lnTo>
                <a:lnTo>
                  <a:pt x="2797" y="164"/>
                </a:lnTo>
                <a:lnTo>
                  <a:pt x="2797" y="153"/>
                </a:lnTo>
                <a:lnTo>
                  <a:pt x="2797" y="157"/>
                </a:lnTo>
                <a:lnTo>
                  <a:pt x="2798" y="173"/>
                </a:lnTo>
                <a:lnTo>
                  <a:pt x="2798" y="177"/>
                </a:lnTo>
                <a:lnTo>
                  <a:pt x="2798" y="169"/>
                </a:lnTo>
                <a:lnTo>
                  <a:pt x="2798" y="157"/>
                </a:lnTo>
                <a:lnTo>
                  <a:pt x="2799" y="151"/>
                </a:lnTo>
                <a:lnTo>
                  <a:pt x="2799" y="211"/>
                </a:lnTo>
                <a:lnTo>
                  <a:pt x="2799" y="243"/>
                </a:lnTo>
                <a:lnTo>
                  <a:pt x="2799" y="273"/>
                </a:lnTo>
                <a:lnTo>
                  <a:pt x="2800" y="272"/>
                </a:lnTo>
                <a:lnTo>
                  <a:pt x="2800" y="257"/>
                </a:lnTo>
                <a:lnTo>
                  <a:pt x="2801" y="243"/>
                </a:lnTo>
                <a:lnTo>
                  <a:pt x="2801" y="206"/>
                </a:lnTo>
                <a:lnTo>
                  <a:pt x="2801" y="187"/>
                </a:lnTo>
                <a:lnTo>
                  <a:pt x="2801" y="209"/>
                </a:lnTo>
                <a:lnTo>
                  <a:pt x="2802" y="215"/>
                </a:lnTo>
                <a:lnTo>
                  <a:pt x="2802" y="261"/>
                </a:lnTo>
                <a:lnTo>
                  <a:pt x="2802" y="269"/>
                </a:lnTo>
                <a:lnTo>
                  <a:pt x="2803" y="244"/>
                </a:lnTo>
                <a:lnTo>
                  <a:pt x="2803" y="242"/>
                </a:lnTo>
                <a:lnTo>
                  <a:pt x="2803" y="240"/>
                </a:lnTo>
                <a:lnTo>
                  <a:pt x="2803" y="195"/>
                </a:lnTo>
                <a:lnTo>
                  <a:pt x="2804" y="149"/>
                </a:lnTo>
                <a:lnTo>
                  <a:pt x="2804" y="153"/>
                </a:lnTo>
                <a:lnTo>
                  <a:pt x="2805" y="144"/>
                </a:lnTo>
                <a:lnTo>
                  <a:pt x="2805" y="148"/>
                </a:lnTo>
                <a:lnTo>
                  <a:pt x="2805" y="170"/>
                </a:lnTo>
                <a:lnTo>
                  <a:pt x="2805" y="191"/>
                </a:lnTo>
                <a:lnTo>
                  <a:pt x="2806" y="200"/>
                </a:lnTo>
                <a:lnTo>
                  <a:pt x="2806" y="208"/>
                </a:lnTo>
                <a:lnTo>
                  <a:pt x="2806" y="231"/>
                </a:lnTo>
                <a:lnTo>
                  <a:pt x="2807" y="243"/>
                </a:lnTo>
                <a:lnTo>
                  <a:pt x="2807" y="210"/>
                </a:lnTo>
                <a:lnTo>
                  <a:pt x="2807" y="203"/>
                </a:lnTo>
                <a:lnTo>
                  <a:pt x="2808" y="194"/>
                </a:lnTo>
                <a:lnTo>
                  <a:pt x="2808" y="203"/>
                </a:lnTo>
                <a:lnTo>
                  <a:pt x="2808" y="220"/>
                </a:lnTo>
                <a:lnTo>
                  <a:pt x="2809" y="197"/>
                </a:lnTo>
                <a:lnTo>
                  <a:pt x="2809" y="125"/>
                </a:lnTo>
                <a:lnTo>
                  <a:pt x="2809" y="116"/>
                </a:lnTo>
                <a:lnTo>
                  <a:pt x="2809" y="188"/>
                </a:lnTo>
                <a:lnTo>
                  <a:pt x="2810" y="156"/>
                </a:lnTo>
                <a:lnTo>
                  <a:pt x="2810" y="212"/>
                </a:lnTo>
                <a:lnTo>
                  <a:pt x="2810" y="202"/>
                </a:lnTo>
                <a:lnTo>
                  <a:pt x="2810" y="240"/>
                </a:lnTo>
                <a:lnTo>
                  <a:pt x="2811" y="237"/>
                </a:lnTo>
                <a:lnTo>
                  <a:pt x="2811" y="235"/>
                </a:lnTo>
                <a:lnTo>
                  <a:pt x="2812" y="177"/>
                </a:lnTo>
                <a:lnTo>
                  <a:pt x="2812" y="164"/>
                </a:lnTo>
                <a:lnTo>
                  <a:pt x="2812" y="175"/>
                </a:lnTo>
                <a:lnTo>
                  <a:pt x="2812" y="171"/>
                </a:lnTo>
                <a:lnTo>
                  <a:pt x="2813" y="145"/>
                </a:lnTo>
                <a:lnTo>
                  <a:pt x="2813" y="160"/>
                </a:lnTo>
                <a:lnTo>
                  <a:pt x="2813" y="180"/>
                </a:lnTo>
                <a:lnTo>
                  <a:pt x="2814" y="180"/>
                </a:lnTo>
                <a:lnTo>
                  <a:pt x="2814" y="161"/>
                </a:lnTo>
                <a:lnTo>
                  <a:pt x="2814" y="145"/>
                </a:lnTo>
                <a:lnTo>
                  <a:pt x="2815" y="207"/>
                </a:lnTo>
                <a:lnTo>
                  <a:pt x="2815" y="243"/>
                </a:lnTo>
                <a:lnTo>
                  <a:pt x="2815" y="269"/>
                </a:lnTo>
                <a:lnTo>
                  <a:pt x="2816" y="294"/>
                </a:lnTo>
                <a:lnTo>
                  <a:pt x="2816" y="266"/>
                </a:lnTo>
                <a:lnTo>
                  <a:pt x="2816" y="266"/>
                </a:lnTo>
                <a:lnTo>
                  <a:pt x="2816" y="261"/>
                </a:lnTo>
                <a:lnTo>
                  <a:pt x="2817" y="257"/>
                </a:lnTo>
                <a:lnTo>
                  <a:pt x="2817" y="269"/>
                </a:lnTo>
                <a:lnTo>
                  <a:pt x="2817" y="266"/>
                </a:lnTo>
                <a:lnTo>
                  <a:pt x="2818" y="265"/>
                </a:lnTo>
                <a:lnTo>
                  <a:pt x="2818" y="269"/>
                </a:lnTo>
                <a:lnTo>
                  <a:pt x="2818" y="267"/>
                </a:lnTo>
                <a:lnTo>
                  <a:pt x="2819" y="273"/>
                </a:lnTo>
                <a:lnTo>
                  <a:pt x="2819" y="231"/>
                </a:lnTo>
                <a:lnTo>
                  <a:pt x="2819" y="244"/>
                </a:lnTo>
                <a:lnTo>
                  <a:pt x="2820" y="267"/>
                </a:lnTo>
                <a:lnTo>
                  <a:pt x="2820" y="249"/>
                </a:lnTo>
                <a:lnTo>
                  <a:pt x="2820" y="246"/>
                </a:lnTo>
                <a:lnTo>
                  <a:pt x="2820" y="222"/>
                </a:lnTo>
                <a:lnTo>
                  <a:pt x="2821" y="215"/>
                </a:lnTo>
                <a:lnTo>
                  <a:pt x="2821" y="190"/>
                </a:lnTo>
                <a:lnTo>
                  <a:pt x="2821" y="222"/>
                </a:lnTo>
                <a:lnTo>
                  <a:pt x="2822" y="245"/>
                </a:lnTo>
                <a:lnTo>
                  <a:pt x="2822" y="220"/>
                </a:lnTo>
                <a:lnTo>
                  <a:pt x="2822" y="180"/>
                </a:lnTo>
                <a:lnTo>
                  <a:pt x="2823" y="172"/>
                </a:lnTo>
                <a:lnTo>
                  <a:pt x="2823" y="189"/>
                </a:lnTo>
                <a:lnTo>
                  <a:pt x="2823" y="210"/>
                </a:lnTo>
                <a:lnTo>
                  <a:pt x="2824" y="226"/>
                </a:lnTo>
                <a:lnTo>
                  <a:pt x="2824" y="243"/>
                </a:lnTo>
                <a:lnTo>
                  <a:pt x="2824" y="237"/>
                </a:lnTo>
                <a:lnTo>
                  <a:pt x="2824" y="248"/>
                </a:lnTo>
                <a:lnTo>
                  <a:pt x="2825" y="246"/>
                </a:lnTo>
                <a:lnTo>
                  <a:pt x="2825" y="223"/>
                </a:lnTo>
                <a:lnTo>
                  <a:pt x="2826" y="198"/>
                </a:lnTo>
                <a:lnTo>
                  <a:pt x="2826" y="208"/>
                </a:lnTo>
                <a:lnTo>
                  <a:pt x="2826" y="211"/>
                </a:lnTo>
                <a:lnTo>
                  <a:pt x="2826" y="204"/>
                </a:lnTo>
                <a:lnTo>
                  <a:pt x="2827" y="219"/>
                </a:lnTo>
                <a:lnTo>
                  <a:pt x="2827" y="207"/>
                </a:lnTo>
                <a:lnTo>
                  <a:pt x="2827" y="210"/>
                </a:lnTo>
                <a:lnTo>
                  <a:pt x="2827" y="210"/>
                </a:lnTo>
                <a:lnTo>
                  <a:pt x="2828" y="206"/>
                </a:lnTo>
                <a:lnTo>
                  <a:pt x="2828" y="228"/>
                </a:lnTo>
                <a:lnTo>
                  <a:pt x="2828" y="190"/>
                </a:lnTo>
                <a:lnTo>
                  <a:pt x="2829" y="198"/>
                </a:lnTo>
                <a:lnTo>
                  <a:pt x="2829" y="176"/>
                </a:lnTo>
                <a:lnTo>
                  <a:pt x="2829" y="152"/>
                </a:lnTo>
                <a:lnTo>
                  <a:pt x="2830" y="179"/>
                </a:lnTo>
                <a:lnTo>
                  <a:pt x="2830" y="150"/>
                </a:lnTo>
                <a:lnTo>
                  <a:pt x="2830" y="194"/>
                </a:lnTo>
                <a:lnTo>
                  <a:pt x="2831" y="167"/>
                </a:lnTo>
                <a:lnTo>
                  <a:pt x="2831" y="201"/>
                </a:lnTo>
                <a:lnTo>
                  <a:pt x="2831" y="218"/>
                </a:lnTo>
                <a:lnTo>
                  <a:pt x="2831" y="231"/>
                </a:lnTo>
                <a:lnTo>
                  <a:pt x="2832" y="230"/>
                </a:lnTo>
                <a:lnTo>
                  <a:pt x="2832" y="212"/>
                </a:lnTo>
                <a:lnTo>
                  <a:pt x="2832" y="173"/>
                </a:lnTo>
                <a:lnTo>
                  <a:pt x="2833" y="162"/>
                </a:lnTo>
                <a:lnTo>
                  <a:pt x="2833" y="137"/>
                </a:lnTo>
                <a:lnTo>
                  <a:pt x="2833" y="125"/>
                </a:lnTo>
                <a:lnTo>
                  <a:pt x="2834" y="141"/>
                </a:lnTo>
                <a:lnTo>
                  <a:pt x="2834" y="138"/>
                </a:lnTo>
                <a:lnTo>
                  <a:pt x="2834" y="148"/>
                </a:lnTo>
                <a:lnTo>
                  <a:pt x="2835" y="209"/>
                </a:lnTo>
                <a:lnTo>
                  <a:pt x="2835" y="232"/>
                </a:lnTo>
                <a:lnTo>
                  <a:pt x="2835" y="277"/>
                </a:lnTo>
                <a:lnTo>
                  <a:pt x="2835" y="287"/>
                </a:lnTo>
                <a:lnTo>
                  <a:pt x="2836" y="280"/>
                </a:lnTo>
                <a:lnTo>
                  <a:pt x="2836" y="322"/>
                </a:lnTo>
                <a:lnTo>
                  <a:pt x="2837" y="328"/>
                </a:lnTo>
                <a:lnTo>
                  <a:pt x="2837" y="328"/>
                </a:lnTo>
                <a:lnTo>
                  <a:pt x="2837" y="304"/>
                </a:lnTo>
                <a:lnTo>
                  <a:pt x="2837" y="305"/>
                </a:lnTo>
                <a:lnTo>
                  <a:pt x="2838" y="292"/>
                </a:lnTo>
                <a:lnTo>
                  <a:pt x="2838" y="309"/>
                </a:lnTo>
                <a:lnTo>
                  <a:pt x="2838" y="316"/>
                </a:lnTo>
                <a:lnTo>
                  <a:pt x="2839" y="303"/>
                </a:lnTo>
                <a:lnTo>
                  <a:pt x="2839" y="316"/>
                </a:lnTo>
                <a:lnTo>
                  <a:pt x="2839" y="292"/>
                </a:lnTo>
                <a:lnTo>
                  <a:pt x="2839" y="272"/>
                </a:lnTo>
                <a:lnTo>
                  <a:pt x="2840" y="281"/>
                </a:lnTo>
                <a:lnTo>
                  <a:pt x="2840" y="265"/>
                </a:lnTo>
                <a:lnTo>
                  <a:pt x="2841" y="253"/>
                </a:lnTo>
                <a:lnTo>
                  <a:pt x="2841" y="273"/>
                </a:lnTo>
                <a:lnTo>
                  <a:pt x="2841" y="300"/>
                </a:lnTo>
                <a:lnTo>
                  <a:pt x="2841" y="316"/>
                </a:lnTo>
                <a:lnTo>
                  <a:pt x="2842" y="311"/>
                </a:lnTo>
                <a:lnTo>
                  <a:pt x="2842" y="313"/>
                </a:lnTo>
                <a:lnTo>
                  <a:pt x="2842" y="332"/>
                </a:lnTo>
                <a:lnTo>
                  <a:pt x="2842" y="306"/>
                </a:lnTo>
                <a:lnTo>
                  <a:pt x="2843" y="287"/>
                </a:lnTo>
                <a:lnTo>
                  <a:pt x="2843" y="254"/>
                </a:lnTo>
                <a:lnTo>
                  <a:pt x="2843" y="259"/>
                </a:lnTo>
                <a:lnTo>
                  <a:pt x="2844" y="242"/>
                </a:lnTo>
                <a:lnTo>
                  <a:pt x="2844" y="249"/>
                </a:lnTo>
                <a:lnTo>
                  <a:pt x="2844" y="233"/>
                </a:lnTo>
                <a:lnTo>
                  <a:pt x="2845" y="249"/>
                </a:lnTo>
                <a:lnTo>
                  <a:pt x="2845" y="217"/>
                </a:lnTo>
                <a:lnTo>
                  <a:pt x="2845" y="226"/>
                </a:lnTo>
                <a:lnTo>
                  <a:pt x="2846" y="227"/>
                </a:lnTo>
                <a:lnTo>
                  <a:pt x="2846" y="235"/>
                </a:lnTo>
                <a:lnTo>
                  <a:pt x="2846" y="236"/>
                </a:lnTo>
                <a:lnTo>
                  <a:pt x="2846" y="246"/>
                </a:lnTo>
                <a:lnTo>
                  <a:pt x="2847" y="244"/>
                </a:lnTo>
                <a:lnTo>
                  <a:pt x="2847" y="264"/>
                </a:lnTo>
                <a:lnTo>
                  <a:pt x="2848" y="263"/>
                </a:lnTo>
                <a:lnTo>
                  <a:pt x="2848" y="275"/>
                </a:lnTo>
                <a:lnTo>
                  <a:pt x="2848" y="292"/>
                </a:lnTo>
                <a:lnTo>
                  <a:pt x="2848" y="284"/>
                </a:lnTo>
                <a:lnTo>
                  <a:pt x="2849" y="280"/>
                </a:lnTo>
                <a:lnTo>
                  <a:pt x="2849" y="291"/>
                </a:lnTo>
                <a:lnTo>
                  <a:pt x="2849" y="291"/>
                </a:lnTo>
                <a:lnTo>
                  <a:pt x="2850" y="290"/>
                </a:lnTo>
                <a:lnTo>
                  <a:pt x="2850" y="286"/>
                </a:lnTo>
                <a:lnTo>
                  <a:pt x="2850" y="283"/>
                </a:lnTo>
                <a:lnTo>
                  <a:pt x="2850" y="291"/>
                </a:lnTo>
                <a:lnTo>
                  <a:pt x="2851" y="273"/>
                </a:lnTo>
                <a:lnTo>
                  <a:pt x="2851" y="297"/>
                </a:lnTo>
                <a:lnTo>
                  <a:pt x="2852" y="281"/>
                </a:lnTo>
                <a:lnTo>
                  <a:pt x="2852" y="305"/>
                </a:lnTo>
                <a:lnTo>
                  <a:pt x="2852" y="270"/>
                </a:lnTo>
                <a:lnTo>
                  <a:pt x="2852" y="263"/>
                </a:lnTo>
                <a:lnTo>
                  <a:pt x="2853" y="216"/>
                </a:lnTo>
                <a:lnTo>
                  <a:pt x="2853" y="198"/>
                </a:lnTo>
                <a:lnTo>
                  <a:pt x="2853" y="210"/>
                </a:lnTo>
                <a:lnTo>
                  <a:pt x="2853" y="196"/>
                </a:lnTo>
                <a:lnTo>
                  <a:pt x="2854" y="177"/>
                </a:lnTo>
                <a:lnTo>
                  <a:pt x="2854" y="194"/>
                </a:lnTo>
                <a:lnTo>
                  <a:pt x="2854" y="161"/>
                </a:lnTo>
                <a:lnTo>
                  <a:pt x="2855" y="193"/>
                </a:lnTo>
                <a:lnTo>
                  <a:pt x="2855" y="237"/>
                </a:lnTo>
                <a:lnTo>
                  <a:pt x="2855" y="245"/>
                </a:lnTo>
                <a:lnTo>
                  <a:pt x="2856" y="222"/>
                </a:lnTo>
                <a:lnTo>
                  <a:pt x="2856" y="186"/>
                </a:lnTo>
                <a:lnTo>
                  <a:pt x="2856" y="168"/>
                </a:lnTo>
                <a:lnTo>
                  <a:pt x="2857" y="186"/>
                </a:lnTo>
                <a:lnTo>
                  <a:pt x="2857" y="194"/>
                </a:lnTo>
                <a:lnTo>
                  <a:pt x="2857" y="219"/>
                </a:lnTo>
                <a:lnTo>
                  <a:pt x="2857" y="241"/>
                </a:lnTo>
                <a:lnTo>
                  <a:pt x="2858" y="198"/>
                </a:lnTo>
                <a:lnTo>
                  <a:pt x="2858" y="205"/>
                </a:lnTo>
                <a:lnTo>
                  <a:pt x="2859" y="210"/>
                </a:lnTo>
                <a:lnTo>
                  <a:pt x="2859" y="230"/>
                </a:lnTo>
                <a:lnTo>
                  <a:pt x="2859" y="238"/>
                </a:lnTo>
                <a:lnTo>
                  <a:pt x="2859" y="206"/>
                </a:lnTo>
                <a:lnTo>
                  <a:pt x="2860" y="203"/>
                </a:lnTo>
                <a:lnTo>
                  <a:pt x="2860" y="176"/>
                </a:lnTo>
                <a:lnTo>
                  <a:pt x="2860" y="174"/>
                </a:lnTo>
                <a:lnTo>
                  <a:pt x="2861" y="167"/>
                </a:lnTo>
                <a:lnTo>
                  <a:pt x="2861" y="174"/>
                </a:lnTo>
                <a:lnTo>
                  <a:pt x="2861" y="167"/>
                </a:lnTo>
                <a:lnTo>
                  <a:pt x="2861" y="139"/>
                </a:lnTo>
                <a:lnTo>
                  <a:pt x="2862" y="148"/>
                </a:lnTo>
                <a:lnTo>
                  <a:pt x="2862" y="136"/>
                </a:lnTo>
                <a:lnTo>
                  <a:pt x="2863" y="147"/>
                </a:lnTo>
                <a:lnTo>
                  <a:pt x="2863" y="160"/>
                </a:lnTo>
                <a:lnTo>
                  <a:pt x="2863" y="182"/>
                </a:lnTo>
                <a:lnTo>
                  <a:pt x="2863" y="167"/>
                </a:lnTo>
                <a:lnTo>
                  <a:pt x="2864" y="173"/>
                </a:lnTo>
                <a:lnTo>
                  <a:pt x="2864" y="155"/>
                </a:lnTo>
                <a:lnTo>
                  <a:pt x="2864" y="150"/>
                </a:lnTo>
                <a:lnTo>
                  <a:pt x="2865" y="143"/>
                </a:lnTo>
                <a:lnTo>
                  <a:pt x="2865" y="138"/>
                </a:lnTo>
                <a:lnTo>
                  <a:pt x="2865" y="134"/>
                </a:lnTo>
                <a:lnTo>
                  <a:pt x="2865" y="168"/>
                </a:lnTo>
                <a:lnTo>
                  <a:pt x="2866" y="150"/>
                </a:lnTo>
                <a:lnTo>
                  <a:pt x="2866" y="151"/>
                </a:lnTo>
                <a:lnTo>
                  <a:pt x="2867" y="197"/>
                </a:lnTo>
                <a:lnTo>
                  <a:pt x="2867" y="210"/>
                </a:lnTo>
                <a:lnTo>
                  <a:pt x="2867" y="211"/>
                </a:lnTo>
                <a:lnTo>
                  <a:pt x="2867" y="213"/>
                </a:lnTo>
                <a:lnTo>
                  <a:pt x="2868" y="216"/>
                </a:lnTo>
                <a:lnTo>
                  <a:pt x="2868" y="246"/>
                </a:lnTo>
                <a:lnTo>
                  <a:pt x="2868" y="241"/>
                </a:lnTo>
                <a:lnTo>
                  <a:pt x="2868" y="178"/>
                </a:lnTo>
                <a:lnTo>
                  <a:pt x="2869" y="153"/>
                </a:lnTo>
                <a:lnTo>
                  <a:pt x="2869" y="150"/>
                </a:lnTo>
                <a:lnTo>
                  <a:pt x="2870" y="161"/>
                </a:lnTo>
                <a:lnTo>
                  <a:pt x="2870" y="154"/>
                </a:lnTo>
                <a:lnTo>
                  <a:pt x="2870" y="124"/>
                </a:lnTo>
                <a:lnTo>
                  <a:pt x="2870" y="139"/>
                </a:lnTo>
                <a:lnTo>
                  <a:pt x="2871" y="200"/>
                </a:lnTo>
                <a:lnTo>
                  <a:pt x="2871" y="196"/>
                </a:lnTo>
                <a:lnTo>
                  <a:pt x="2871" y="198"/>
                </a:lnTo>
                <a:lnTo>
                  <a:pt x="2872" y="216"/>
                </a:lnTo>
                <a:lnTo>
                  <a:pt x="2872" y="210"/>
                </a:lnTo>
                <a:lnTo>
                  <a:pt x="2872" y="196"/>
                </a:lnTo>
                <a:lnTo>
                  <a:pt x="2872" y="125"/>
                </a:lnTo>
                <a:lnTo>
                  <a:pt x="2873" y="89"/>
                </a:lnTo>
                <a:lnTo>
                  <a:pt x="2873" y="123"/>
                </a:lnTo>
                <a:lnTo>
                  <a:pt x="2874" y="111"/>
                </a:lnTo>
                <a:lnTo>
                  <a:pt x="2874" y="130"/>
                </a:lnTo>
                <a:lnTo>
                  <a:pt x="2874" y="160"/>
                </a:lnTo>
                <a:lnTo>
                  <a:pt x="2874" y="170"/>
                </a:lnTo>
                <a:lnTo>
                  <a:pt x="2875" y="207"/>
                </a:lnTo>
                <a:lnTo>
                  <a:pt x="2875" y="249"/>
                </a:lnTo>
                <a:lnTo>
                  <a:pt x="2875" y="267"/>
                </a:lnTo>
                <a:lnTo>
                  <a:pt x="2876" y="274"/>
                </a:lnTo>
                <a:lnTo>
                  <a:pt x="2876" y="256"/>
                </a:lnTo>
                <a:lnTo>
                  <a:pt x="2876" y="254"/>
                </a:lnTo>
                <a:lnTo>
                  <a:pt x="2876" y="260"/>
                </a:lnTo>
                <a:lnTo>
                  <a:pt x="2877" y="208"/>
                </a:lnTo>
                <a:lnTo>
                  <a:pt x="2877" y="144"/>
                </a:lnTo>
                <a:lnTo>
                  <a:pt x="2878" y="207"/>
                </a:lnTo>
                <a:lnTo>
                  <a:pt x="2878" y="178"/>
                </a:lnTo>
                <a:lnTo>
                  <a:pt x="2878" y="186"/>
                </a:lnTo>
                <a:lnTo>
                  <a:pt x="2878" y="201"/>
                </a:lnTo>
                <a:lnTo>
                  <a:pt x="2879" y="228"/>
                </a:lnTo>
                <a:lnTo>
                  <a:pt x="2879" y="235"/>
                </a:lnTo>
                <a:lnTo>
                  <a:pt x="2879" y="252"/>
                </a:lnTo>
                <a:lnTo>
                  <a:pt x="2880" y="254"/>
                </a:lnTo>
                <a:lnTo>
                  <a:pt x="2880" y="259"/>
                </a:lnTo>
                <a:lnTo>
                  <a:pt x="2880" y="253"/>
                </a:lnTo>
                <a:lnTo>
                  <a:pt x="2881" y="263"/>
                </a:lnTo>
                <a:lnTo>
                  <a:pt x="2881" y="254"/>
                </a:lnTo>
                <a:lnTo>
                  <a:pt x="2881" y="253"/>
                </a:lnTo>
                <a:lnTo>
                  <a:pt x="2882" y="272"/>
                </a:lnTo>
                <a:lnTo>
                  <a:pt x="2882" y="276"/>
                </a:lnTo>
                <a:lnTo>
                  <a:pt x="2882" y="243"/>
                </a:lnTo>
                <a:lnTo>
                  <a:pt x="2882" y="209"/>
                </a:lnTo>
                <a:lnTo>
                  <a:pt x="2883" y="209"/>
                </a:lnTo>
                <a:lnTo>
                  <a:pt x="2883" y="178"/>
                </a:lnTo>
                <a:lnTo>
                  <a:pt x="2883" y="159"/>
                </a:lnTo>
                <a:lnTo>
                  <a:pt x="2883" y="169"/>
                </a:lnTo>
                <a:lnTo>
                  <a:pt x="2884" y="172"/>
                </a:lnTo>
                <a:lnTo>
                  <a:pt x="2884" y="161"/>
                </a:lnTo>
                <a:lnTo>
                  <a:pt x="2885" y="151"/>
                </a:lnTo>
                <a:lnTo>
                  <a:pt x="2885" y="132"/>
                </a:lnTo>
                <a:lnTo>
                  <a:pt x="2885" y="130"/>
                </a:lnTo>
                <a:lnTo>
                  <a:pt x="2885" y="121"/>
                </a:lnTo>
                <a:lnTo>
                  <a:pt x="2886" y="107"/>
                </a:lnTo>
                <a:lnTo>
                  <a:pt x="2886" y="109"/>
                </a:lnTo>
                <a:lnTo>
                  <a:pt x="2886" y="119"/>
                </a:lnTo>
                <a:lnTo>
                  <a:pt x="2887" y="156"/>
                </a:lnTo>
                <a:lnTo>
                  <a:pt x="2887" y="154"/>
                </a:lnTo>
                <a:lnTo>
                  <a:pt x="2887" y="133"/>
                </a:lnTo>
                <a:lnTo>
                  <a:pt x="2888" y="131"/>
                </a:lnTo>
                <a:lnTo>
                  <a:pt x="2888" y="113"/>
                </a:lnTo>
                <a:lnTo>
                  <a:pt x="2888" y="98"/>
                </a:lnTo>
                <a:lnTo>
                  <a:pt x="2889" y="83"/>
                </a:lnTo>
                <a:lnTo>
                  <a:pt x="2889" y="59"/>
                </a:lnTo>
                <a:lnTo>
                  <a:pt x="2889" y="49"/>
                </a:lnTo>
                <a:lnTo>
                  <a:pt x="2889" y="46"/>
                </a:lnTo>
                <a:lnTo>
                  <a:pt x="2890" y="90"/>
                </a:lnTo>
                <a:lnTo>
                  <a:pt x="2890" y="150"/>
                </a:lnTo>
                <a:lnTo>
                  <a:pt x="2890" y="111"/>
                </a:lnTo>
                <a:lnTo>
                  <a:pt x="2891" y="141"/>
                </a:lnTo>
                <a:lnTo>
                  <a:pt x="2891" y="185"/>
                </a:lnTo>
                <a:lnTo>
                  <a:pt x="2891" y="198"/>
                </a:lnTo>
                <a:lnTo>
                  <a:pt x="2892" y="205"/>
                </a:lnTo>
                <a:lnTo>
                  <a:pt x="2892" y="202"/>
                </a:lnTo>
                <a:lnTo>
                  <a:pt x="2892" y="223"/>
                </a:lnTo>
                <a:lnTo>
                  <a:pt x="2893" y="206"/>
                </a:lnTo>
                <a:lnTo>
                  <a:pt x="2893" y="231"/>
                </a:lnTo>
                <a:lnTo>
                  <a:pt x="2893" y="214"/>
                </a:lnTo>
                <a:lnTo>
                  <a:pt x="2893" y="193"/>
                </a:lnTo>
                <a:lnTo>
                  <a:pt x="2894" y="142"/>
                </a:lnTo>
                <a:lnTo>
                  <a:pt x="2894" y="102"/>
                </a:lnTo>
                <a:lnTo>
                  <a:pt x="2894" y="167"/>
                </a:lnTo>
                <a:lnTo>
                  <a:pt x="2894" y="213"/>
                </a:lnTo>
                <a:lnTo>
                  <a:pt x="2895" y="199"/>
                </a:lnTo>
                <a:lnTo>
                  <a:pt x="2895" y="208"/>
                </a:lnTo>
                <a:lnTo>
                  <a:pt x="2896" y="207"/>
                </a:lnTo>
                <a:lnTo>
                  <a:pt x="2896" y="180"/>
                </a:lnTo>
                <a:lnTo>
                  <a:pt x="2896" y="203"/>
                </a:lnTo>
                <a:lnTo>
                  <a:pt x="2896" y="198"/>
                </a:lnTo>
                <a:lnTo>
                  <a:pt x="2897" y="211"/>
                </a:lnTo>
                <a:lnTo>
                  <a:pt x="2897" y="205"/>
                </a:lnTo>
                <a:lnTo>
                  <a:pt x="2897" y="248"/>
                </a:lnTo>
                <a:lnTo>
                  <a:pt x="2898" y="257"/>
                </a:lnTo>
                <a:lnTo>
                  <a:pt x="2898" y="239"/>
                </a:lnTo>
                <a:lnTo>
                  <a:pt x="2899" y="242"/>
                </a:lnTo>
                <a:lnTo>
                  <a:pt x="2899" y="212"/>
                </a:lnTo>
                <a:lnTo>
                  <a:pt x="2899" y="162"/>
                </a:lnTo>
                <a:lnTo>
                  <a:pt x="2899" y="136"/>
                </a:lnTo>
                <a:lnTo>
                  <a:pt x="2900" y="145"/>
                </a:lnTo>
                <a:lnTo>
                  <a:pt x="2900" y="136"/>
                </a:lnTo>
                <a:lnTo>
                  <a:pt x="2900" y="115"/>
                </a:lnTo>
                <a:lnTo>
                  <a:pt x="2900" y="123"/>
                </a:lnTo>
                <a:lnTo>
                  <a:pt x="2901" y="119"/>
                </a:lnTo>
                <a:lnTo>
                  <a:pt x="2901" y="133"/>
                </a:lnTo>
                <a:lnTo>
                  <a:pt x="2901" y="121"/>
                </a:lnTo>
                <a:lnTo>
                  <a:pt x="2902" y="128"/>
                </a:lnTo>
                <a:lnTo>
                  <a:pt x="2902" y="170"/>
                </a:lnTo>
                <a:lnTo>
                  <a:pt x="2902" y="202"/>
                </a:lnTo>
                <a:lnTo>
                  <a:pt x="2903" y="215"/>
                </a:lnTo>
                <a:lnTo>
                  <a:pt x="2903" y="212"/>
                </a:lnTo>
                <a:lnTo>
                  <a:pt x="2903" y="208"/>
                </a:lnTo>
                <a:lnTo>
                  <a:pt x="2904" y="151"/>
                </a:lnTo>
                <a:lnTo>
                  <a:pt x="2904" y="134"/>
                </a:lnTo>
                <a:lnTo>
                  <a:pt x="2904" y="137"/>
                </a:lnTo>
                <a:lnTo>
                  <a:pt x="2904" y="142"/>
                </a:lnTo>
                <a:lnTo>
                  <a:pt x="2905" y="130"/>
                </a:lnTo>
                <a:lnTo>
                  <a:pt x="2905" y="125"/>
                </a:lnTo>
                <a:lnTo>
                  <a:pt x="2905" y="119"/>
                </a:lnTo>
                <a:lnTo>
                  <a:pt x="2906" y="127"/>
                </a:lnTo>
                <a:lnTo>
                  <a:pt x="2906" y="123"/>
                </a:lnTo>
                <a:lnTo>
                  <a:pt x="2906" y="125"/>
                </a:lnTo>
                <a:lnTo>
                  <a:pt x="2907" y="109"/>
                </a:lnTo>
                <a:lnTo>
                  <a:pt x="2907" y="91"/>
                </a:lnTo>
                <a:lnTo>
                  <a:pt x="2907" y="103"/>
                </a:lnTo>
                <a:lnTo>
                  <a:pt x="2908" y="101"/>
                </a:lnTo>
                <a:lnTo>
                  <a:pt x="2908" y="96"/>
                </a:lnTo>
                <a:lnTo>
                  <a:pt x="2908" y="74"/>
                </a:lnTo>
                <a:lnTo>
                  <a:pt x="2908" y="91"/>
                </a:lnTo>
                <a:lnTo>
                  <a:pt x="2909" y="91"/>
                </a:lnTo>
                <a:lnTo>
                  <a:pt x="2909" y="116"/>
                </a:lnTo>
                <a:lnTo>
                  <a:pt x="2910" y="123"/>
                </a:lnTo>
                <a:lnTo>
                  <a:pt x="2910" y="149"/>
                </a:lnTo>
                <a:lnTo>
                  <a:pt x="2910" y="197"/>
                </a:lnTo>
                <a:lnTo>
                  <a:pt x="2910" y="212"/>
                </a:lnTo>
                <a:lnTo>
                  <a:pt x="2911" y="262"/>
                </a:lnTo>
                <a:lnTo>
                  <a:pt x="2911" y="254"/>
                </a:lnTo>
                <a:lnTo>
                  <a:pt x="2911" y="275"/>
                </a:lnTo>
                <a:lnTo>
                  <a:pt x="2911" y="265"/>
                </a:lnTo>
                <a:lnTo>
                  <a:pt x="2912" y="271"/>
                </a:lnTo>
                <a:lnTo>
                  <a:pt x="2912" y="269"/>
                </a:lnTo>
                <a:lnTo>
                  <a:pt x="2912" y="289"/>
                </a:lnTo>
                <a:lnTo>
                  <a:pt x="2913" y="276"/>
                </a:lnTo>
                <a:lnTo>
                  <a:pt x="2913" y="265"/>
                </a:lnTo>
                <a:lnTo>
                  <a:pt x="2913" y="256"/>
                </a:lnTo>
                <a:lnTo>
                  <a:pt x="2914" y="282"/>
                </a:lnTo>
                <a:lnTo>
                  <a:pt x="2914" y="260"/>
                </a:lnTo>
                <a:lnTo>
                  <a:pt x="2914" y="236"/>
                </a:lnTo>
                <a:lnTo>
                  <a:pt x="2915" y="229"/>
                </a:lnTo>
                <a:lnTo>
                  <a:pt x="2915" y="241"/>
                </a:lnTo>
                <a:lnTo>
                  <a:pt x="2915" y="243"/>
                </a:lnTo>
                <a:lnTo>
                  <a:pt x="2915" y="220"/>
                </a:lnTo>
                <a:lnTo>
                  <a:pt x="2916" y="206"/>
                </a:lnTo>
                <a:lnTo>
                  <a:pt x="2916" y="227"/>
                </a:lnTo>
                <a:lnTo>
                  <a:pt x="2916" y="222"/>
                </a:lnTo>
                <a:lnTo>
                  <a:pt x="2917" y="214"/>
                </a:lnTo>
                <a:lnTo>
                  <a:pt x="2917" y="199"/>
                </a:lnTo>
                <a:lnTo>
                  <a:pt x="2917" y="226"/>
                </a:lnTo>
                <a:lnTo>
                  <a:pt x="2918" y="224"/>
                </a:lnTo>
                <a:lnTo>
                  <a:pt x="2918" y="194"/>
                </a:lnTo>
                <a:lnTo>
                  <a:pt x="2918" y="224"/>
                </a:lnTo>
                <a:lnTo>
                  <a:pt x="2919" y="220"/>
                </a:lnTo>
                <a:lnTo>
                  <a:pt x="2919" y="223"/>
                </a:lnTo>
                <a:lnTo>
                  <a:pt x="2919" y="201"/>
                </a:lnTo>
                <a:lnTo>
                  <a:pt x="2919" y="183"/>
                </a:lnTo>
                <a:lnTo>
                  <a:pt x="2920" y="137"/>
                </a:lnTo>
                <a:lnTo>
                  <a:pt x="2920" y="117"/>
                </a:lnTo>
                <a:lnTo>
                  <a:pt x="2921" y="125"/>
                </a:lnTo>
                <a:lnTo>
                  <a:pt x="2921" y="151"/>
                </a:lnTo>
                <a:lnTo>
                  <a:pt x="2921" y="186"/>
                </a:lnTo>
                <a:lnTo>
                  <a:pt x="2921" y="175"/>
                </a:lnTo>
                <a:lnTo>
                  <a:pt x="2922" y="176"/>
                </a:lnTo>
                <a:lnTo>
                  <a:pt x="2922" y="184"/>
                </a:lnTo>
                <a:lnTo>
                  <a:pt x="2922" y="196"/>
                </a:lnTo>
                <a:lnTo>
                  <a:pt x="2923" y="175"/>
                </a:lnTo>
                <a:lnTo>
                  <a:pt x="2923" y="187"/>
                </a:lnTo>
                <a:lnTo>
                  <a:pt x="2923" y="172"/>
                </a:lnTo>
                <a:lnTo>
                  <a:pt x="2923" y="191"/>
                </a:lnTo>
                <a:lnTo>
                  <a:pt x="2924" y="181"/>
                </a:lnTo>
                <a:lnTo>
                  <a:pt x="2924" y="155"/>
                </a:lnTo>
                <a:lnTo>
                  <a:pt x="2925" y="194"/>
                </a:lnTo>
                <a:lnTo>
                  <a:pt x="2925" y="219"/>
                </a:lnTo>
                <a:lnTo>
                  <a:pt x="2925" y="235"/>
                </a:lnTo>
                <a:lnTo>
                  <a:pt x="2925" y="226"/>
                </a:lnTo>
                <a:lnTo>
                  <a:pt x="2926" y="239"/>
                </a:lnTo>
                <a:lnTo>
                  <a:pt x="2926" y="229"/>
                </a:lnTo>
                <a:lnTo>
                  <a:pt x="2926" y="204"/>
                </a:lnTo>
                <a:lnTo>
                  <a:pt x="2926" y="204"/>
                </a:lnTo>
                <a:lnTo>
                  <a:pt x="2927" y="196"/>
                </a:lnTo>
                <a:lnTo>
                  <a:pt x="2927" y="189"/>
                </a:lnTo>
                <a:lnTo>
                  <a:pt x="2927" y="188"/>
                </a:lnTo>
                <a:lnTo>
                  <a:pt x="2928" y="196"/>
                </a:lnTo>
                <a:lnTo>
                  <a:pt x="2928" y="190"/>
                </a:lnTo>
                <a:lnTo>
                  <a:pt x="2928" y="160"/>
                </a:lnTo>
                <a:lnTo>
                  <a:pt x="2929" y="147"/>
                </a:lnTo>
                <a:lnTo>
                  <a:pt x="2929" y="139"/>
                </a:lnTo>
                <a:lnTo>
                  <a:pt x="2929" y="160"/>
                </a:lnTo>
                <a:lnTo>
                  <a:pt x="2930" y="169"/>
                </a:lnTo>
                <a:lnTo>
                  <a:pt x="2930" y="182"/>
                </a:lnTo>
                <a:lnTo>
                  <a:pt x="2930" y="144"/>
                </a:lnTo>
                <a:lnTo>
                  <a:pt x="2930" y="100"/>
                </a:lnTo>
                <a:lnTo>
                  <a:pt x="2931" y="95"/>
                </a:lnTo>
                <a:lnTo>
                  <a:pt x="2931" y="120"/>
                </a:lnTo>
                <a:lnTo>
                  <a:pt x="2932" y="114"/>
                </a:lnTo>
                <a:lnTo>
                  <a:pt x="2932" y="172"/>
                </a:lnTo>
                <a:lnTo>
                  <a:pt x="2932" y="200"/>
                </a:lnTo>
                <a:lnTo>
                  <a:pt x="2932" y="200"/>
                </a:lnTo>
                <a:lnTo>
                  <a:pt x="2933" y="216"/>
                </a:lnTo>
                <a:lnTo>
                  <a:pt x="2933" y="184"/>
                </a:lnTo>
                <a:lnTo>
                  <a:pt x="2933" y="190"/>
                </a:lnTo>
                <a:lnTo>
                  <a:pt x="2934" y="174"/>
                </a:lnTo>
                <a:lnTo>
                  <a:pt x="2934" y="170"/>
                </a:lnTo>
                <a:lnTo>
                  <a:pt x="2934" y="171"/>
                </a:lnTo>
                <a:lnTo>
                  <a:pt x="2934" y="195"/>
                </a:lnTo>
                <a:lnTo>
                  <a:pt x="2935" y="217"/>
                </a:lnTo>
                <a:lnTo>
                  <a:pt x="2935" y="182"/>
                </a:lnTo>
                <a:lnTo>
                  <a:pt x="2936" y="147"/>
                </a:lnTo>
                <a:lnTo>
                  <a:pt x="2936" y="172"/>
                </a:lnTo>
                <a:lnTo>
                  <a:pt x="2936" y="202"/>
                </a:lnTo>
                <a:lnTo>
                  <a:pt x="2936" y="208"/>
                </a:lnTo>
                <a:lnTo>
                  <a:pt x="2937" y="196"/>
                </a:lnTo>
                <a:lnTo>
                  <a:pt x="2937" y="222"/>
                </a:lnTo>
                <a:lnTo>
                  <a:pt x="2937" y="241"/>
                </a:lnTo>
                <a:lnTo>
                  <a:pt x="2937" y="243"/>
                </a:lnTo>
                <a:lnTo>
                  <a:pt x="2938" y="172"/>
                </a:lnTo>
                <a:lnTo>
                  <a:pt x="2938" y="148"/>
                </a:lnTo>
                <a:lnTo>
                  <a:pt x="2938" y="148"/>
                </a:lnTo>
                <a:lnTo>
                  <a:pt x="2939" y="153"/>
                </a:lnTo>
                <a:lnTo>
                  <a:pt x="2939" y="150"/>
                </a:lnTo>
                <a:lnTo>
                  <a:pt x="2940" y="184"/>
                </a:lnTo>
                <a:lnTo>
                  <a:pt x="2940" y="168"/>
                </a:lnTo>
                <a:lnTo>
                  <a:pt x="2940" y="163"/>
                </a:lnTo>
                <a:lnTo>
                  <a:pt x="2940" y="173"/>
                </a:lnTo>
                <a:lnTo>
                  <a:pt x="2941" y="222"/>
                </a:lnTo>
                <a:lnTo>
                  <a:pt x="2941" y="254"/>
                </a:lnTo>
                <a:lnTo>
                  <a:pt x="2941" y="268"/>
                </a:lnTo>
                <a:lnTo>
                  <a:pt x="2941" y="269"/>
                </a:lnTo>
                <a:lnTo>
                  <a:pt x="2942" y="291"/>
                </a:lnTo>
                <a:lnTo>
                  <a:pt x="2942" y="314"/>
                </a:lnTo>
                <a:lnTo>
                  <a:pt x="2943" y="309"/>
                </a:lnTo>
                <a:lnTo>
                  <a:pt x="2943" y="291"/>
                </a:lnTo>
                <a:lnTo>
                  <a:pt x="2943" y="271"/>
                </a:lnTo>
                <a:lnTo>
                  <a:pt x="2943" y="284"/>
                </a:lnTo>
                <a:lnTo>
                  <a:pt x="2944" y="294"/>
                </a:lnTo>
                <a:lnTo>
                  <a:pt x="2944" y="309"/>
                </a:lnTo>
                <a:lnTo>
                  <a:pt x="2944" y="282"/>
                </a:lnTo>
                <a:lnTo>
                  <a:pt x="2945" y="295"/>
                </a:lnTo>
                <a:lnTo>
                  <a:pt x="2945" y="279"/>
                </a:lnTo>
                <a:lnTo>
                  <a:pt x="2945" y="279"/>
                </a:lnTo>
                <a:lnTo>
                  <a:pt x="2945" y="284"/>
                </a:lnTo>
                <a:lnTo>
                  <a:pt x="2946" y="279"/>
                </a:lnTo>
                <a:lnTo>
                  <a:pt x="2946" y="279"/>
                </a:lnTo>
                <a:lnTo>
                  <a:pt x="2947" y="244"/>
                </a:lnTo>
                <a:lnTo>
                  <a:pt x="2947" y="224"/>
                </a:lnTo>
                <a:lnTo>
                  <a:pt x="2947" y="221"/>
                </a:lnTo>
                <a:lnTo>
                  <a:pt x="2947" y="216"/>
                </a:lnTo>
                <a:lnTo>
                  <a:pt x="2948" y="197"/>
                </a:lnTo>
                <a:lnTo>
                  <a:pt x="2948" y="190"/>
                </a:lnTo>
                <a:lnTo>
                  <a:pt x="2948" y="184"/>
                </a:lnTo>
                <a:lnTo>
                  <a:pt x="2949" y="233"/>
                </a:lnTo>
                <a:lnTo>
                  <a:pt x="2949" y="232"/>
                </a:lnTo>
                <a:lnTo>
                  <a:pt x="2949" y="243"/>
                </a:lnTo>
                <a:lnTo>
                  <a:pt x="2949" y="230"/>
                </a:lnTo>
                <a:lnTo>
                  <a:pt x="2950" y="212"/>
                </a:lnTo>
                <a:lnTo>
                  <a:pt x="2950" y="195"/>
                </a:lnTo>
                <a:lnTo>
                  <a:pt x="2951" y="231"/>
                </a:lnTo>
                <a:lnTo>
                  <a:pt x="2951" y="219"/>
                </a:lnTo>
                <a:lnTo>
                  <a:pt x="2951" y="200"/>
                </a:lnTo>
                <a:lnTo>
                  <a:pt x="2951" y="174"/>
                </a:lnTo>
                <a:lnTo>
                  <a:pt x="2952" y="194"/>
                </a:lnTo>
                <a:lnTo>
                  <a:pt x="2952" y="218"/>
                </a:lnTo>
                <a:lnTo>
                  <a:pt x="2952" y="220"/>
                </a:lnTo>
                <a:lnTo>
                  <a:pt x="2952" y="218"/>
                </a:lnTo>
                <a:lnTo>
                  <a:pt x="2953" y="178"/>
                </a:lnTo>
                <a:lnTo>
                  <a:pt x="2953" y="162"/>
                </a:lnTo>
                <a:lnTo>
                  <a:pt x="2954" y="160"/>
                </a:lnTo>
                <a:lnTo>
                  <a:pt x="2954" y="141"/>
                </a:lnTo>
                <a:lnTo>
                  <a:pt x="2954" y="153"/>
                </a:lnTo>
                <a:lnTo>
                  <a:pt x="2954" y="151"/>
                </a:lnTo>
                <a:lnTo>
                  <a:pt x="2955" y="137"/>
                </a:lnTo>
                <a:lnTo>
                  <a:pt x="2955" y="143"/>
                </a:lnTo>
                <a:lnTo>
                  <a:pt x="2955" y="147"/>
                </a:lnTo>
                <a:lnTo>
                  <a:pt x="2956" y="159"/>
                </a:lnTo>
                <a:lnTo>
                  <a:pt x="2956" y="153"/>
                </a:lnTo>
                <a:lnTo>
                  <a:pt x="2956" y="138"/>
                </a:lnTo>
                <a:lnTo>
                  <a:pt x="2956" y="158"/>
                </a:lnTo>
                <a:lnTo>
                  <a:pt x="2957" y="216"/>
                </a:lnTo>
                <a:lnTo>
                  <a:pt x="2957" y="225"/>
                </a:lnTo>
                <a:lnTo>
                  <a:pt x="2958" y="199"/>
                </a:lnTo>
                <a:lnTo>
                  <a:pt x="2958" y="219"/>
                </a:lnTo>
                <a:lnTo>
                  <a:pt x="2958" y="244"/>
                </a:lnTo>
                <a:lnTo>
                  <a:pt x="2958" y="255"/>
                </a:lnTo>
                <a:lnTo>
                  <a:pt x="2959" y="257"/>
                </a:lnTo>
                <a:lnTo>
                  <a:pt x="2959" y="244"/>
                </a:lnTo>
                <a:lnTo>
                  <a:pt x="2959" y="240"/>
                </a:lnTo>
                <a:lnTo>
                  <a:pt x="2960" y="214"/>
                </a:lnTo>
                <a:lnTo>
                  <a:pt x="2960" y="183"/>
                </a:lnTo>
                <a:lnTo>
                  <a:pt x="2960" y="172"/>
                </a:lnTo>
                <a:lnTo>
                  <a:pt x="2961" y="168"/>
                </a:lnTo>
                <a:lnTo>
                  <a:pt x="2961" y="142"/>
                </a:lnTo>
                <a:lnTo>
                  <a:pt x="2961" y="154"/>
                </a:lnTo>
                <a:lnTo>
                  <a:pt x="2962" y="181"/>
                </a:lnTo>
                <a:lnTo>
                  <a:pt x="2962" y="192"/>
                </a:lnTo>
                <a:lnTo>
                  <a:pt x="2962" y="208"/>
                </a:lnTo>
                <a:lnTo>
                  <a:pt x="2962" y="210"/>
                </a:lnTo>
                <a:lnTo>
                  <a:pt x="2963" y="171"/>
                </a:lnTo>
                <a:lnTo>
                  <a:pt x="2963" y="153"/>
                </a:lnTo>
                <a:lnTo>
                  <a:pt x="2963" y="141"/>
                </a:lnTo>
                <a:lnTo>
                  <a:pt x="2964" y="137"/>
                </a:lnTo>
                <a:lnTo>
                  <a:pt x="2964" y="121"/>
                </a:lnTo>
                <a:lnTo>
                  <a:pt x="2964" y="165"/>
                </a:lnTo>
                <a:lnTo>
                  <a:pt x="2965" y="167"/>
                </a:lnTo>
                <a:lnTo>
                  <a:pt x="2965" y="213"/>
                </a:lnTo>
                <a:lnTo>
                  <a:pt x="2965" y="229"/>
                </a:lnTo>
                <a:lnTo>
                  <a:pt x="2966" y="177"/>
                </a:lnTo>
                <a:lnTo>
                  <a:pt x="2966" y="194"/>
                </a:lnTo>
                <a:lnTo>
                  <a:pt x="2966" y="228"/>
                </a:lnTo>
                <a:lnTo>
                  <a:pt x="2966" y="224"/>
                </a:lnTo>
                <a:lnTo>
                  <a:pt x="2967" y="217"/>
                </a:lnTo>
                <a:lnTo>
                  <a:pt x="2967" y="198"/>
                </a:lnTo>
                <a:lnTo>
                  <a:pt x="2967" y="205"/>
                </a:lnTo>
                <a:lnTo>
                  <a:pt x="2967" y="220"/>
                </a:lnTo>
                <a:lnTo>
                  <a:pt x="2968" y="224"/>
                </a:lnTo>
                <a:lnTo>
                  <a:pt x="2968" y="229"/>
                </a:lnTo>
                <a:lnTo>
                  <a:pt x="2969" y="229"/>
                </a:lnTo>
                <a:lnTo>
                  <a:pt x="2969" y="220"/>
                </a:lnTo>
                <a:lnTo>
                  <a:pt x="2969" y="212"/>
                </a:lnTo>
                <a:lnTo>
                  <a:pt x="2969" y="236"/>
                </a:lnTo>
                <a:lnTo>
                  <a:pt x="2970" y="212"/>
                </a:lnTo>
                <a:lnTo>
                  <a:pt x="2970" y="164"/>
                </a:lnTo>
                <a:lnTo>
                  <a:pt x="2970" y="158"/>
                </a:lnTo>
                <a:lnTo>
                  <a:pt x="2971" y="165"/>
                </a:lnTo>
                <a:lnTo>
                  <a:pt x="2971" y="153"/>
                </a:lnTo>
                <a:lnTo>
                  <a:pt x="2971" y="136"/>
                </a:lnTo>
                <a:lnTo>
                  <a:pt x="2972" y="150"/>
                </a:lnTo>
                <a:lnTo>
                  <a:pt x="2972" y="136"/>
                </a:lnTo>
                <a:lnTo>
                  <a:pt x="2972" y="156"/>
                </a:lnTo>
                <a:lnTo>
                  <a:pt x="2973" y="187"/>
                </a:lnTo>
                <a:lnTo>
                  <a:pt x="2973" y="211"/>
                </a:lnTo>
                <a:lnTo>
                  <a:pt x="2973" y="241"/>
                </a:lnTo>
                <a:lnTo>
                  <a:pt x="2973" y="236"/>
                </a:lnTo>
                <a:lnTo>
                  <a:pt x="2974" y="254"/>
                </a:lnTo>
                <a:lnTo>
                  <a:pt x="2974" y="251"/>
                </a:lnTo>
                <a:lnTo>
                  <a:pt x="2974" y="254"/>
                </a:lnTo>
                <a:lnTo>
                  <a:pt x="2975" y="267"/>
                </a:lnTo>
                <a:lnTo>
                  <a:pt x="2975" y="269"/>
                </a:lnTo>
                <a:lnTo>
                  <a:pt x="2975" y="256"/>
                </a:lnTo>
                <a:lnTo>
                  <a:pt x="2976" y="271"/>
                </a:lnTo>
                <a:lnTo>
                  <a:pt x="2976" y="286"/>
                </a:lnTo>
                <a:lnTo>
                  <a:pt x="2976" y="266"/>
                </a:lnTo>
                <a:lnTo>
                  <a:pt x="2977" y="260"/>
                </a:lnTo>
                <a:lnTo>
                  <a:pt x="2977" y="265"/>
                </a:lnTo>
                <a:lnTo>
                  <a:pt x="2977" y="271"/>
                </a:lnTo>
                <a:lnTo>
                  <a:pt x="2977" y="278"/>
                </a:lnTo>
                <a:lnTo>
                  <a:pt x="2978" y="260"/>
                </a:lnTo>
                <a:lnTo>
                  <a:pt x="2978" y="239"/>
                </a:lnTo>
                <a:lnTo>
                  <a:pt x="2978" y="240"/>
                </a:lnTo>
                <a:lnTo>
                  <a:pt x="2978" y="235"/>
                </a:lnTo>
                <a:lnTo>
                  <a:pt x="2979" y="222"/>
                </a:lnTo>
                <a:lnTo>
                  <a:pt x="2979" y="230"/>
                </a:lnTo>
                <a:lnTo>
                  <a:pt x="2980" y="213"/>
                </a:lnTo>
                <a:lnTo>
                  <a:pt x="2980" y="213"/>
                </a:lnTo>
                <a:lnTo>
                  <a:pt x="2980" y="199"/>
                </a:lnTo>
                <a:lnTo>
                  <a:pt x="2981" y="167"/>
                </a:lnTo>
                <a:lnTo>
                  <a:pt x="2981" y="196"/>
                </a:lnTo>
                <a:lnTo>
                  <a:pt x="2981" y="217"/>
                </a:lnTo>
                <a:lnTo>
                  <a:pt x="2981" y="227"/>
                </a:lnTo>
                <a:lnTo>
                  <a:pt x="2982" y="247"/>
                </a:lnTo>
                <a:lnTo>
                  <a:pt x="2982" y="261"/>
                </a:lnTo>
                <a:lnTo>
                  <a:pt x="2983" y="271"/>
                </a:lnTo>
                <a:lnTo>
                  <a:pt x="2983" y="237"/>
                </a:lnTo>
                <a:lnTo>
                  <a:pt x="2983" y="208"/>
                </a:lnTo>
                <a:lnTo>
                  <a:pt x="2983" y="192"/>
                </a:lnTo>
                <a:lnTo>
                  <a:pt x="2984" y="199"/>
                </a:lnTo>
                <a:lnTo>
                  <a:pt x="2984" y="213"/>
                </a:lnTo>
                <a:lnTo>
                  <a:pt x="2984" y="228"/>
                </a:lnTo>
                <a:lnTo>
                  <a:pt x="2984" y="202"/>
                </a:lnTo>
                <a:lnTo>
                  <a:pt x="2985" y="201"/>
                </a:lnTo>
                <a:lnTo>
                  <a:pt x="2985" y="187"/>
                </a:lnTo>
                <a:lnTo>
                  <a:pt x="2985" y="193"/>
                </a:lnTo>
                <a:lnTo>
                  <a:pt x="2986" y="194"/>
                </a:lnTo>
                <a:lnTo>
                  <a:pt x="2986" y="195"/>
                </a:lnTo>
                <a:lnTo>
                  <a:pt x="2986" y="216"/>
                </a:lnTo>
                <a:lnTo>
                  <a:pt x="2987" y="251"/>
                </a:lnTo>
                <a:lnTo>
                  <a:pt x="2987" y="265"/>
                </a:lnTo>
                <a:lnTo>
                  <a:pt x="2987" y="305"/>
                </a:lnTo>
                <a:lnTo>
                  <a:pt x="2988" y="252"/>
                </a:lnTo>
                <a:lnTo>
                  <a:pt x="2988" y="265"/>
                </a:lnTo>
                <a:lnTo>
                  <a:pt x="2988" y="260"/>
                </a:lnTo>
                <a:lnTo>
                  <a:pt x="2988" y="244"/>
                </a:lnTo>
                <a:lnTo>
                  <a:pt x="2989" y="274"/>
                </a:lnTo>
                <a:lnTo>
                  <a:pt x="2989" y="279"/>
                </a:lnTo>
                <a:lnTo>
                  <a:pt x="2989" y="279"/>
                </a:lnTo>
                <a:lnTo>
                  <a:pt x="2990" y="277"/>
                </a:lnTo>
                <a:lnTo>
                  <a:pt x="2990" y="273"/>
                </a:lnTo>
                <a:lnTo>
                  <a:pt x="2990" y="268"/>
                </a:lnTo>
                <a:lnTo>
                  <a:pt x="2991" y="253"/>
                </a:lnTo>
                <a:lnTo>
                  <a:pt x="2991" y="226"/>
                </a:lnTo>
                <a:lnTo>
                  <a:pt x="2991" y="200"/>
                </a:lnTo>
                <a:lnTo>
                  <a:pt x="2992" y="180"/>
                </a:lnTo>
                <a:lnTo>
                  <a:pt x="2992" y="178"/>
                </a:lnTo>
                <a:lnTo>
                  <a:pt x="2992" y="191"/>
                </a:lnTo>
                <a:lnTo>
                  <a:pt x="2992" y="160"/>
                </a:lnTo>
                <a:lnTo>
                  <a:pt x="2993" y="173"/>
                </a:lnTo>
                <a:lnTo>
                  <a:pt x="2993" y="183"/>
                </a:lnTo>
                <a:lnTo>
                  <a:pt x="2994" y="168"/>
                </a:lnTo>
                <a:lnTo>
                  <a:pt x="2994" y="147"/>
                </a:lnTo>
                <a:lnTo>
                  <a:pt x="2994" y="156"/>
                </a:lnTo>
                <a:lnTo>
                  <a:pt x="2994" y="146"/>
                </a:lnTo>
                <a:lnTo>
                  <a:pt x="2995" y="131"/>
                </a:lnTo>
                <a:lnTo>
                  <a:pt x="2995" y="149"/>
                </a:lnTo>
                <a:lnTo>
                  <a:pt x="2995" y="194"/>
                </a:lnTo>
                <a:lnTo>
                  <a:pt x="2995" y="205"/>
                </a:lnTo>
                <a:lnTo>
                  <a:pt x="2996" y="199"/>
                </a:lnTo>
                <a:lnTo>
                  <a:pt x="2996" y="174"/>
                </a:lnTo>
                <a:lnTo>
                  <a:pt x="2996" y="161"/>
                </a:lnTo>
                <a:lnTo>
                  <a:pt x="2997" y="156"/>
                </a:lnTo>
                <a:lnTo>
                  <a:pt x="2997" y="146"/>
                </a:lnTo>
                <a:lnTo>
                  <a:pt x="2997" y="190"/>
                </a:lnTo>
                <a:lnTo>
                  <a:pt x="2998" y="200"/>
                </a:lnTo>
                <a:lnTo>
                  <a:pt x="2998" y="178"/>
                </a:lnTo>
                <a:lnTo>
                  <a:pt x="2998" y="150"/>
                </a:lnTo>
                <a:lnTo>
                  <a:pt x="2999" y="150"/>
                </a:lnTo>
                <a:lnTo>
                  <a:pt x="2999" y="151"/>
                </a:lnTo>
                <a:lnTo>
                  <a:pt x="2999" y="182"/>
                </a:lnTo>
                <a:lnTo>
                  <a:pt x="2999" y="184"/>
                </a:lnTo>
                <a:lnTo>
                  <a:pt x="3000" y="176"/>
                </a:lnTo>
                <a:lnTo>
                  <a:pt x="3000" y="173"/>
                </a:lnTo>
                <a:lnTo>
                  <a:pt x="3000" y="212"/>
                </a:lnTo>
                <a:lnTo>
                  <a:pt x="3001" y="220"/>
                </a:lnTo>
                <a:lnTo>
                  <a:pt x="3001" y="211"/>
                </a:lnTo>
                <a:lnTo>
                  <a:pt x="3001" y="197"/>
                </a:lnTo>
                <a:lnTo>
                  <a:pt x="3002" y="150"/>
                </a:lnTo>
                <a:lnTo>
                  <a:pt x="3002" y="146"/>
                </a:lnTo>
                <a:lnTo>
                  <a:pt x="3002" y="148"/>
                </a:lnTo>
                <a:lnTo>
                  <a:pt x="3003" y="148"/>
                </a:lnTo>
                <a:lnTo>
                  <a:pt x="3003" y="135"/>
                </a:lnTo>
                <a:lnTo>
                  <a:pt x="3003" y="145"/>
                </a:lnTo>
                <a:lnTo>
                  <a:pt x="3003" y="176"/>
                </a:lnTo>
                <a:lnTo>
                  <a:pt x="3004" y="185"/>
                </a:lnTo>
                <a:lnTo>
                  <a:pt x="3004" y="210"/>
                </a:lnTo>
                <a:lnTo>
                  <a:pt x="3005" y="235"/>
                </a:lnTo>
                <a:lnTo>
                  <a:pt x="3005" y="245"/>
                </a:lnTo>
                <a:lnTo>
                  <a:pt x="3005" y="227"/>
                </a:lnTo>
                <a:lnTo>
                  <a:pt x="3005" y="226"/>
                </a:lnTo>
                <a:lnTo>
                  <a:pt x="3006" y="262"/>
                </a:lnTo>
                <a:lnTo>
                  <a:pt x="3006" y="241"/>
                </a:lnTo>
                <a:lnTo>
                  <a:pt x="3006" y="260"/>
                </a:lnTo>
                <a:lnTo>
                  <a:pt x="3007" y="247"/>
                </a:lnTo>
                <a:lnTo>
                  <a:pt x="3007" y="248"/>
                </a:lnTo>
                <a:lnTo>
                  <a:pt x="3007" y="267"/>
                </a:lnTo>
                <a:lnTo>
                  <a:pt x="3007" y="241"/>
                </a:lnTo>
                <a:lnTo>
                  <a:pt x="3008" y="241"/>
                </a:lnTo>
                <a:lnTo>
                  <a:pt x="3008" y="254"/>
                </a:lnTo>
                <a:lnTo>
                  <a:pt x="3009" y="268"/>
                </a:lnTo>
                <a:lnTo>
                  <a:pt x="3009" y="259"/>
                </a:lnTo>
                <a:lnTo>
                  <a:pt x="3009" y="262"/>
                </a:lnTo>
                <a:lnTo>
                  <a:pt x="3009" y="283"/>
                </a:lnTo>
                <a:lnTo>
                  <a:pt x="3010" y="264"/>
                </a:lnTo>
                <a:lnTo>
                  <a:pt x="3010" y="256"/>
                </a:lnTo>
                <a:lnTo>
                  <a:pt x="3010" y="259"/>
                </a:lnTo>
                <a:lnTo>
                  <a:pt x="3010" y="225"/>
                </a:lnTo>
                <a:lnTo>
                  <a:pt x="3011" y="212"/>
                </a:lnTo>
                <a:lnTo>
                  <a:pt x="3011" y="194"/>
                </a:lnTo>
                <a:lnTo>
                  <a:pt x="3011" y="173"/>
                </a:lnTo>
                <a:lnTo>
                  <a:pt x="3012" y="173"/>
                </a:lnTo>
                <a:lnTo>
                  <a:pt x="3012" y="205"/>
                </a:lnTo>
                <a:lnTo>
                  <a:pt x="3012" y="197"/>
                </a:lnTo>
                <a:lnTo>
                  <a:pt x="3013" y="197"/>
                </a:lnTo>
                <a:lnTo>
                  <a:pt x="3013" y="190"/>
                </a:lnTo>
                <a:lnTo>
                  <a:pt x="3013" y="179"/>
                </a:lnTo>
                <a:lnTo>
                  <a:pt x="3014" y="185"/>
                </a:lnTo>
                <a:lnTo>
                  <a:pt x="3014" y="159"/>
                </a:lnTo>
                <a:lnTo>
                  <a:pt x="3014" y="175"/>
                </a:lnTo>
                <a:lnTo>
                  <a:pt x="3014" y="158"/>
                </a:lnTo>
                <a:lnTo>
                  <a:pt x="3015" y="148"/>
                </a:lnTo>
                <a:lnTo>
                  <a:pt x="3015" y="167"/>
                </a:lnTo>
                <a:lnTo>
                  <a:pt x="3016" y="153"/>
                </a:lnTo>
                <a:lnTo>
                  <a:pt x="3016" y="175"/>
                </a:lnTo>
                <a:lnTo>
                  <a:pt x="3016" y="190"/>
                </a:lnTo>
                <a:lnTo>
                  <a:pt x="3016" y="198"/>
                </a:lnTo>
                <a:lnTo>
                  <a:pt x="3017" y="175"/>
                </a:lnTo>
                <a:lnTo>
                  <a:pt x="3017" y="183"/>
                </a:lnTo>
                <a:lnTo>
                  <a:pt x="3017" y="190"/>
                </a:lnTo>
                <a:lnTo>
                  <a:pt x="3018" y="184"/>
                </a:lnTo>
                <a:lnTo>
                  <a:pt x="3018" y="143"/>
                </a:lnTo>
                <a:lnTo>
                  <a:pt x="3018" y="123"/>
                </a:lnTo>
                <a:lnTo>
                  <a:pt x="3018" y="121"/>
                </a:lnTo>
                <a:lnTo>
                  <a:pt x="3019" y="128"/>
                </a:lnTo>
                <a:lnTo>
                  <a:pt x="3019" y="118"/>
                </a:lnTo>
                <a:lnTo>
                  <a:pt x="3020" y="139"/>
                </a:lnTo>
                <a:lnTo>
                  <a:pt x="3020" y="115"/>
                </a:lnTo>
                <a:lnTo>
                  <a:pt x="3020" y="121"/>
                </a:lnTo>
                <a:lnTo>
                  <a:pt x="3020" y="154"/>
                </a:lnTo>
                <a:lnTo>
                  <a:pt x="3021" y="133"/>
                </a:lnTo>
                <a:lnTo>
                  <a:pt x="3021" y="177"/>
                </a:lnTo>
                <a:lnTo>
                  <a:pt x="3021" y="239"/>
                </a:lnTo>
                <a:lnTo>
                  <a:pt x="3022" y="215"/>
                </a:lnTo>
                <a:lnTo>
                  <a:pt x="3022" y="219"/>
                </a:lnTo>
                <a:lnTo>
                  <a:pt x="3022" y="213"/>
                </a:lnTo>
                <a:lnTo>
                  <a:pt x="3023" y="168"/>
                </a:lnTo>
                <a:lnTo>
                  <a:pt x="3023" y="155"/>
                </a:lnTo>
                <a:lnTo>
                  <a:pt x="3023" y="146"/>
                </a:lnTo>
                <a:lnTo>
                  <a:pt x="3024" y="150"/>
                </a:lnTo>
                <a:lnTo>
                  <a:pt x="3024" y="124"/>
                </a:lnTo>
                <a:lnTo>
                  <a:pt x="3024" y="110"/>
                </a:lnTo>
                <a:lnTo>
                  <a:pt x="3024" y="131"/>
                </a:lnTo>
                <a:lnTo>
                  <a:pt x="3025" y="142"/>
                </a:lnTo>
                <a:lnTo>
                  <a:pt x="3025" y="160"/>
                </a:lnTo>
                <a:lnTo>
                  <a:pt x="3025" y="193"/>
                </a:lnTo>
                <a:lnTo>
                  <a:pt x="3025" y="231"/>
                </a:lnTo>
                <a:lnTo>
                  <a:pt x="3026" y="246"/>
                </a:lnTo>
                <a:lnTo>
                  <a:pt x="3026" y="196"/>
                </a:lnTo>
                <a:lnTo>
                  <a:pt x="3027" y="113"/>
                </a:lnTo>
                <a:lnTo>
                  <a:pt x="3027" y="123"/>
                </a:lnTo>
                <a:lnTo>
                  <a:pt x="3027" y="144"/>
                </a:lnTo>
                <a:lnTo>
                  <a:pt x="3027" y="120"/>
                </a:lnTo>
                <a:lnTo>
                  <a:pt x="3028" y="124"/>
                </a:lnTo>
                <a:lnTo>
                  <a:pt x="3028" y="152"/>
                </a:lnTo>
                <a:lnTo>
                  <a:pt x="3028" y="174"/>
                </a:lnTo>
                <a:lnTo>
                  <a:pt x="3029" y="192"/>
                </a:lnTo>
                <a:lnTo>
                  <a:pt x="3029" y="170"/>
                </a:lnTo>
                <a:lnTo>
                  <a:pt x="3029" y="169"/>
                </a:lnTo>
                <a:lnTo>
                  <a:pt x="3029" y="202"/>
                </a:lnTo>
                <a:lnTo>
                  <a:pt x="3030" y="249"/>
                </a:lnTo>
                <a:lnTo>
                  <a:pt x="3030" y="229"/>
                </a:lnTo>
                <a:lnTo>
                  <a:pt x="3031" y="181"/>
                </a:lnTo>
                <a:lnTo>
                  <a:pt x="3031" y="182"/>
                </a:lnTo>
                <a:lnTo>
                  <a:pt x="3031" y="157"/>
                </a:lnTo>
                <a:lnTo>
                  <a:pt x="3031" y="139"/>
                </a:lnTo>
                <a:lnTo>
                  <a:pt x="3032" y="133"/>
                </a:lnTo>
                <a:lnTo>
                  <a:pt x="3032" y="131"/>
                </a:lnTo>
                <a:lnTo>
                  <a:pt x="3032" y="139"/>
                </a:lnTo>
                <a:lnTo>
                  <a:pt x="3033" y="111"/>
                </a:lnTo>
                <a:lnTo>
                  <a:pt x="3033" y="107"/>
                </a:lnTo>
                <a:lnTo>
                  <a:pt x="3033" y="123"/>
                </a:lnTo>
                <a:lnTo>
                  <a:pt x="3034" y="164"/>
                </a:lnTo>
                <a:lnTo>
                  <a:pt x="3034" y="155"/>
                </a:lnTo>
                <a:lnTo>
                  <a:pt x="3034" y="184"/>
                </a:lnTo>
                <a:lnTo>
                  <a:pt x="3035" y="180"/>
                </a:lnTo>
                <a:lnTo>
                  <a:pt x="3035" y="136"/>
                </a:lnTo>
                <a:lnTo>
                  <a:pt x="3035" y="142"/>
                </a:lnTo>
                <a:lnTo>
                  <a:pt x="3035" y="136"/>
                </a:lnTo>
                <a:lnTo>
                  <a:pt x="3036" y="127"/>
                </a:lnTo>
                <a:lnTo>
                  <a:pt x="3036" y="126"/>
                </a:lnTo>
                <a:lnTo>
                  <a:pt x="3036" y="116"/>
                </a:lnTo>
                <a:lnTo>
                  <a:pt x="3036" y="129"/>
                </a:lnTo>
                <a:lnTo>
                  <a:pt x="3037" y="109"/>
                </a:lnTo>
                <a:lnTo>
                  <a:pt x="3037" y="127"/>
                </a:lnTo>
                <a:lnTo>
                  <a:pt x="3038" y="170"/>
                </a:lnTo>
                <a:lnTo>
                  <a:pt x="3038" y="182"/>
                </a:lnTo>
                <a:lnTo>
                  <a:pt x="3038" y="214"/>
                </a:lnTo>
                <a:lnTo>
                  <a:pt x="3038" y="224"/>
                </a:lnTo>
                <a:lnTo>
                  <a:pt x="3039" y="221"/>
                </a:lnTo>
                <a:lnTo>
                  <a:pt x="3039" y="235"/>
                </a:lnTo>
                <a:lnTo>
                  <a:pt x="3039" y="215"/>
                </a:lnTo>
                <a:lnTo>
                  <a:pt x="3040" y="215"/>
                </a:lnTo>
                <a:lnTo>
                  <a:pt x="3040" y="239"/>
                </a:lnTo>
                <a:lnTo>
                  <a:pt x="3040" y="239"/>
                </a:lnTo>
                <a:lnTo>
                  <a:pt x="3040" y="245"/>
                </a:lnTo>
                <a:lnTo>
                  <a:pt x="3041" y="273"/>
                </a:lnTo>
                <a:lnTo>
                  <a:pt x="3041" y="259"/>
                </a:lnTo>
                <a:lnTo>
                  <a:pt x="3042" y="254"/>
                </a:lnTo>
                <a:lnTo>
                  <a:pt x="3042" y="243"/>
                </a:lnTo>
                <a:lnTo>
                  <a:pt x="3042" y="256"/>
                </a:lnTo>
                <a:lnTo>
                  <a:pt x="3042" y="254"/>
                </a:lnTo>
                <a:lnTo>
                  <a:pt x="3043" y="237"/>
                </a:lnTo>
                <a:lnTo>
                  <a:pt x="3043" y="228"/>
                </a:lnTo>
                <a:lnTo>
                  <a:pt x="3043" y="192"/>
                </a:lnTo>
                <a:lnTo>
                  <a:pt x="3044" y="141"/>
                </a:lnTo>
                <a:lnTo>
                  <a:pt x="3044" y="149"/>
                </a:lnTo>
                <a:lnTo>
                  <a:pt x="3044" y="144"/>
                </a:lnTo>
                <a:lnTo>
                  <a:pt x="3045" y="164"/>
                </a:lnTo>
                <a:lnTo>
                  <a:pt x="3045" y="150"/>
                </a:lnTo>
                <a:lnTo>
                  <a:pt x="3045" y="147"/>
                </a:lnTo>
                <a:lnTo>
                  <a:pt x="3046" y="153"/>
                </a:lnTo>
                <a:lnTo>
                  <a:pt x="3046" y="188"/>
                </a:lnTo>
                <a:lnTo>
                  <a:pt x="3046" y="193"/>
                </a:lnTo>
                <a:lnTo>
                  <a:pt x="3046" y="188"/>
                </a:lnTo>
                <a:lnTo>
                  <a:pt x="3047" y="238"/>
                </a:lnTo>
                <a:lnTo>
                  <a:pt x="3047" y="256"/>
                </a:lnTo>
                <a:lnTo>
                  <a:pt x="3047" y="283"/>
                </a:lnTo>
                <a:lnTo>
                  <a:pt x="3048" y="280"/>
                </a:lnTo>
                <a:lnTo>
                  <a:pt x="3048" y="268"/>
                </a:lnTo>
                <a:lnTo>
                  <a:pt x="3048" y="227"/>
                </a:lnTo>
                <a:lnTo>
                  <a:pt x="3049" y="255"/>
                </a:lnTo>
                <a:lnTo>
                  <a:pt x="3049" y="251"/>
                </a:lnTo>
                <a:lnTo>
                  <a:pt x="3049" y="233"/>
                </a:lnTo>
                <a:lnTo>
                  <a:pt x="3050" y="218"/>
                </a:lnTo>
                <a:lnTo>
                  <a:pt x="3050" y="209"/>
                </a:lnTo>
                <a:lnTo>
                  <a:pt x="3050" y="186"/>
                </a:lnTo>
                <a:lnTo>
                  <a:pt x="3050" y="184"/>
                </a:lnTo>
                <a:lnTo>
                  <a:pt x="3051" y="172"/>
                </a:lnTo>
                <a:lnTo>
                  <a:pt x="3051" y="154"/>
                </a:lnTo>
                <a:lnTo>
                  <a:pt x="3051" y="136"/>
                </a:lnTo>
                <a:lnTo>
                  <a:pt x="3051" y="131"/>
                </a:lnTo>
                <a:lnTo>
                  <a:pt x="3052" y="127"/>
                </a:lnTo>
                <a:lnTo>
                  <a:pt x="3052" y="116"/>
                </a:lnTo>
                <a:lnTo>
                  <a:pt x="3053" y="131"/>
                </a:lnTo>
                <a:lnTo>
                  <a:pt x="3053" y="123"/>
                </a:lnTo>
                <a:lnTo>
                  <a:pt x="3053" y="121"/>
                </a:lnTo>
                <a:lnTo>
                  <a:pt x="3053" y="151"/>
                </a:lnTo>
                <a:lnTo>
                  <a:pt x="3054" y="141"/>
                </a:lnTo>
                <a:lnTo>
                  <a:pt x="3054" y="142"/>
                </a:lnTo>
                <a:lnTo>
                  <a:pt x="3054" y="144"/>
                </a:lnTo>
                <a:lnTo>
                  <a:pt x="3055" y="162"/>
                </a:lnTo>
                <a:lnTo>
                  <a:pt x="3055" y="172"/>
                </a:lnTo>
                <a:lnTo>
                  <a:pt x="3055" y="167"/>
                </a:lnTo>
                <a:lnTo>
                  <a:pt x="3056" y="168"/>
                </a:lnTo>
                <a:lnTo>
                  <a:pt x="3056" y="181"/>
                </a:lnTo>
                <a:lnTo>
                  <a:pt x="3056" y="178"/>
                </a:lnTo>
                <a:lnTo>
                  <a:pt x="3057" y="178"/>
                </a:lnTo>
                <a:lnTo>
                  <a:pt x="3057" y="166"/>
                </a:lnTo>
                <a:lnTo>
                  <a:pt x="3057" y="134"/>
                </a:lnTo>
                <a:lnTo>
                  <a:pt x="3057" y="101"/>
                </a:lnTo>
                <a:lnTo>
                  <a:pt x="3058" y="120"/>
                </a:lnTo>
                <a:lnTo>
                  <a:pt x="3058" y="132"/>
                </a:lnTo>
                <a:lnTo>
                  <a:pt x="3058" y="170"/>
                </a:lnTo>
                <a:lnTo>
                  <a:pt x="3059" y="156"/>
                </a:lnTo>
                <a:lnTo>
                  <a:pt x="3059" y="183"/>
                </a:lnTo>
                <a:lnTo>
                  <a:pt x="3059" y="182"/>
                </a:lnTo>
                <a:lnTo>
                  <a:pt x="3060" y="202"/>
                </a:lnTo>
                <a:lnTo>
                  <a:pt x="3060" y="212"/>
                </a:lnTo>
                <a:lnTo>
                  <a:pt x="3060" y="212"/>
                </a:lnTo>
                <a:lnTo>
                  <a:pt x="3061" y="204"/>
                </a:lnTo>
                <a:lnTo>
                  <a:pt x="3061" y="156"/>
                </a:lnTo>
                <a:lnTo>
                  <a:pt x="3061" y="170"/>
                </a:lnTo>
                <a:lnTo>
                  <a:pt x="3061" y="174"/>
                </a:lnTo>
                <a:lnTo>
                  <a:pt x="3062" y="139"/>
                </a:lnTo>
                <a:lnTo>
                  <a:pt x="3062" y="168"/>
                </a:lnTo>
                <a:lnTo>
                  <a:pt x="3062" y="151"/>
                </a:lnTo>
                <a:lnTo>
                  <a:pt x="3063" y="190"/>
                </a:lnTo>
                <a:lnTo>
                  <a:pt x="3063" y="251"/>
                </a:lnTo>
                <a:lnTo>
                  <a:pt x="3063" y="298"/>
                </a:lnTo>
                <a:lnTo>
                  <a:pt x="3064" y="287"/>
                </a:lnTo>
                <a:lnTo>
                  <a:pt x="3064" y="274"/>
                </a:lnTo>
                <a:lnTo>
                  <a:pt x="3064" y="228"/>
                </a:lnTo>
                <a:lnTo>
                  <a:pt x="3065" y="193"/>
                </a:lnTo>
                <a:lnTo>
                  <a:pt x="3065" y="172"/>
                </a:lnTo>
                <a:lnTo>
                  <a:pt x="3065" y="149"/>
                </a:lnTo>
                <a:lnTo>
                  <a:pt x="3065" y="160"/>
                </a:lnTo>
                <a:lnTo>
                  <a:pt x="3066" y="140"/>
                </a:lnTo>
                <a:lnTo>
                  <a:pt x="3066" y="229"/>
                </a:lnTo>
                <a:lnTo>
                  <a:pt x="3067" y="261"/>
                </a:lnTo>
                <a:lnTo>
                  <a:pt x="3067" y="257"/>
                </a:lnTo>
                <a:lnTo>
                  <a:pt x="3067" y="232"/>
                </a:lnTo>
                <a:lnTo>
                  <a:pt x="3067" y="211"/>
                </a:lnTo>
                <a:lnTo>
                  <a:pt x="3068" y="161"/>
                </a:lnTo>
                <a:lnTo>
                  <a:pt x="3068" y="147"/>
                </a:lnTo>
                <a:lnTo>
                  <a:pt x="3068" y="141"/>
                </a:lnTo>
                <a:lnTo>
                  <a:pt x="3068" y="177"/>
                </a:lnTo>
                <a:lnTo>
                  <a:pt x="3069" y="141"/>
                </a:lnTo>
                <a:lnTo>
                  <a:pt x="3069" y="179"/>
                </a:lnTo>
                <a:lnTo>
                  <a:pt x="3069" y="190"/>
                </a:lnTo>
                <a:lnTo>
                  <a:pt x="3070" y="186"/>
                </a:lnTo>
                <a:lnTo>
                  <a:pt x="3070" y="191"/>
                </a:lnTo>
                <a:lnTo>
                  <a:pt x="3070" y="191"/>
                </a:lnTo>
                <a:lnTo>
                  <a:pt x="3071" y="196"/>
                </a:lnTo>
                <a:lnTo>
                  <a:pt x="3071" y="172"/>
                </a:lnTo>
                <a:lnTo>
                  <a:pt x="3071" y="190"/>
                </a:lnTo>
                <a:lnTo>
                  <a:pt x="3072" y="215"/>
                </a:lnTo>
                <a:lnTo>
                  <a:pt x="3072" y="235"/>
                </a:lnTo>
                <a:lnTo>
                  <a:pt x="3072" y="207"/>
                </a:lnTo>
                <a:lnTo>
                  <a:pt x="3072" y="199"/>
                </a:lnTo>
                <a:lnTo>
                  <a:pt x="3073" y="198"/>
                </a:lnTo>
                <a:lnTo>
                  <a:pt x="3073" y="173"/>
                </a:lnTo>
                <a:lnTo>
                  <a:pt x="3073" y="137"/>
                </a:lnTo>
                <a:lnTo>
                  <a:pt x="3074" y="122"/>
                </a:lnTo>
                <a:lnTo>
                  <a:pt x="3074" y="121"/>
                </a:lnTo>
                <a:lnTo>
                  <a:pt x="3074" y="159"/>
                </a:lnTo>
                <a:lnTo>
                  <a:pt x="3075" y="188"/>
                </a:lnTo>
                <a:lnTo>
                  <a:pt x="3075" y="202"/>
                </a:lnTo>
                <a:lnTo>
                  <a:pt x="3075" y="211"/>
                </a:lnTo>
                <a:lnTo>
                  <a:pt x="3076" y="210"/>
                </a:lnTo>
                <a:lnTo>
                  <a:pt x="3076" y="230"/>
                </a:lnTo>
                <a:lnTo>
                  <a:pt x="3076" y="162"/>
                </a:lnTo>
                <a:lnTo>
                  <a:pt x="3076" y="144"/>
                </a:lnTo>
                <a:lnTo>
                  <a:pt x="3077" y="144"/>
                </a:lnTo>
                <a:lnTo>
                  <a:pt x="3077" y="167"/>
                </a:lnTo>
                <a:lnTo>
                  <a:pt x="3078" y="217"/>
                </a:lnTo>
                <a:lnTo>
                  <a:pt x="3078" y="174"/>
                </a:lnTo>
                <a:lnTo>
                  <a:pt x="3078" y="187"/>
                </a:lnTo>
                <a:lnTo>
                  <a:pt x="3078" y="204"/>
                </a:lnTo>
                <a:lnTo>
                  <a:pt x="3079" y="211"/>
                </a:lnTo>
                <a:lnTo>
                  <a:pt x="3079" y="235"/>
                </a:lnTo>
                <a:lnTo>
                  <a:pt x="3079" y="203"/>
                </a:lnTo>
                <a:lnTo>
                  <a:pt x="3079" y="198"/>
                </a:lnTo>
                <a:lnTo>
                  <a:pt x="3080" y="182"/>
                </a:lnTo>
                <a:lnTo>
                  <a:pt x="3080" y="158"/>
                </a:lnTo>
                <a:lnTo>
                  <a:pt x="3080" y="158"/>
                </a:lnTo>
                <a:lnTo>
                  <a:pt x="3081" y="132"/>
                </a:lnTo>
                <a:lnTo>
                  <a:pt x="3081" y="135"/>
                </a:lnTo>
                <a:lnTo>
                  <a:pt x="3081" y="124"/>
                </a:lnTo>
                <a:lnTo>
                  <a:pt x="3082" y="112"/>
                </a:lnTo>
                <a:lnTo>
                  <a:pt x="3082" y="114"/>
                </a:lnTo>
                <a:lnTo>
                  <a:pt x="3082" y="103"/>
                </a:lnTo>
                <a:lnTo>
                  <a:pt x="3083" y="107"/>
                </a:lnTo>
                <a:lnTo>
                  <a:pt x="3083" y="95"/>
                </a:lnTo>
                <a:lnTo>
                  <a:pt x="3083" y="108"/>
                </a:lnTo>
                <a:lnTo>
                  <a:pt x="3083" y="109"/>
                </a:lnTo>
                <a:lnTo>
                  <a:pt x="3084" y="104"/>
                </a:lnTo>
                <a:lnTo>
                  <a:pt x="3084" y="119"/>
                </a:lnTo>
                <a:lnTo>
                  <a:pt x="3084" y="108"/>
                </a:lnTo>
                <a:lnTo>
                  <a:pt x="3085" y="94"/>
                </a:lnTo>
                <a:lnTo>
                  <a:pt x="3085" y="128"/>
                </a:lnTo>
                <a:lnTo>
                  <a:pt x="3085" y="219"/>
                </a:lnTo>
                <a:lnTo>
                  <a:pt x="3086" y="235"/>
                </a:lnTo>
                <a:lnTo>
                  <a:pt x="3086" y="244"/>
                </a:lnTo>
                <a:lnTo>
                  <a:pt x="3086" y="280"/>
                </a:lnTo>
                <a:lnTo>
                  <a:pt x="3087" y="295"/>
                </a:lnTo>
                <a:lnTo>
                  <a:pt x="3087" y="280"/>
                </a:lnTo>
                <a:lnTo>
                  <a:pt x="3087" y="238"/>
                </a:lnTo>
                <a:lnTo>
                  <a:pt x="3087" y="236"/>
                </a:lnTo>
                <a:lnTo>
                  <a:pt x="3088" y="252"/>
                </a:lnTo>
                <a:lnTo>
                  <a:pt x="3088" y="272"/>
                </a:lnTo>
                <a:lnTo>
                  <a:pt x="3089" y="281"/>
                </a:lnTo>
                <a:lnTo>
                  <a:pt x="3089" y="265"/>
                </a:lnTo>
                <a:lnTo>
                  <a:pt x="3089" y="257"/>
                </a:lnTo>
                <a:lnTo>
                  <a:pt x="3089" y="265"/>
                </a:lnTo>
                <a:lnTo>
                  <a:pt x="3090" y="278"/>
                </a:lnTo>
                <a:lnTo>
                  <a:pt x="3090" y="263"/>
                </a:lnTo>
                <a:lnTo>
                  <a:pt x="3090" y="277"/>
                </a:lnTo>
                <a:lnTo>
                  <a:pt x="3091" y="277"/>
                </a:lnTo>
                <a:lnTo>
                  <a:pt x="3091" y="272"/>
                </a:lnTo>
                <a:lnTo>
                  <a:pt x="3091" y="262"/>
                </a:lnTo>
                <a:lnTo>
                  <a:pt x="3091" y="250"/>
                </a:lnTo>
                <a:lnTo>
                  <a:pt x="3092" y="231"/>
                </a:lnTo>
                <a:lnTo>
                  <a:pt x="3092" y="203"/>
                </a:lnTo>
                <a:lnTo>
                  <a:pt x="3093" y="180"/>
                </a:lnTo>
                <a:lnTo>
                  <a:pt x="3093" y="144"/>
                </a:lnTo>
                <a:lnTo>
                  <a:pt x="3093" y="149"/>
                </a:lnTo>
                <a:lnTo>
                  <a:pt x="3093" y="131"/>
                </a:lnTo>
                <a:lnTo>
                  <a:pt x="3094" y="156"/>
                </a:lnTo>
                <a:lnTo>
                  <a:pt x="3094" y="143"/>
                </a:lnTo>
                <a:lnTo>
                  <a:pt x="3094" y="115"/>
                </a:lnTo>
                <a:lnTo>
                  <a:pt x="3094" y="118"/>
                </a:lnTo>
                <a:lnTo>
                  <a:pt x="3095" y="121"/>
                </a:lnTo>
                <a:lnTo>
                  <a:pt x="3095" y="111"/>
                </a:lnTo>
                <a:lnTo>
                  <a:pt x="3096" y="109"/>
                </a:lnTo>
                <a:lnTo>
                  <a:pt x="3096" y="123"/>
                </a:lnTo>
                <a:lnTo>
                  <a:pt x="3096" y="134"/>
                </a:lnTo>
                <a:lnTo>
                  <a:pt x="3096" y="152"/>
                </a:lnTo>
                <a:lnTo>
                  <a:pt x="3097" y="152"/>
                </a:lnTo>
                <a:lnTo>
                  <a:pt x="3097" y="166"/>
                </a:lnTo>
                <a:lnTo>
                  <a:pt x="3097" y="170"/>
                </a:lnTo>
                <a:lnTo>
                  <a:pt x="3098" y="182"/>
                </a:lnTo>
                <a:lnTo>
                  <a:pt x="3098" y="183"/>
                </a:lnTo>
                <a:lnTo>
                  <a:pt x="3098" y="190"/>
                </a:lnTo>
                <a:lnTo>
                  <a:pt x="3098" y="202"/>
                </a:lnTo>
                <a:lnTo>
                  <a:pt x="3099" y="221"/>
                </a:lnTo>
                <a:lnTo>
                  <a:pt x="3099" y="237"/>
                </a:lnTo>
                <a:lnTo>
                  <a:pt x="3100" y="229"/>
                </a:lnTo>
                <a:lnTo>
                  <a:pt x="3100" y="241"/>
                </a:lnTo>
                <a:lnTo>
                  <a:pt x="3100" y="236"/>
                </a:lnTo>
                <a:lnTo>
                  <a:pt x="3100" y="215"/>
                </a:lnTo>
                <a:lnTo>
                  <a:pt x="3101" y="154"/>
                </a:lnTo>
                <a:lnTo>
                  <a:pt x="3101" y="152"/>
                </a:lnTo>
                <a:lnTo>
                  <a:pt x="3101" y="165"/>
                </a:lnTo>
                <a:lnTo>
                  <a:pt x="3102" y="145"/>
                </a:lnTo>
                <a:lnTo>
                  <a:pt x="3102" y="194"/>
                </a:lnTo>
                <a:lnTo>
                  <a:pt x="3102" y="223"/>
                </a:lnTo>
                <a:lnTo>
                  <a:pt x="3102" y="235"/>
                </a:lnTo>
                <a:lnTo>
                  <a:pt x="3103" y="267"/>
                </a:lnTo>
                <a:lnTo>
                  <a:pt x="3103" y="269"/>
                </a:lnTo>
                <a:lnTo>
                  <a:pt x="3104" y="260"/>
                </a:lnTo>
                <a:lnTo>
                  <a:pt x="3104" y="279"/>
                </a:lnTo>
                <a:lnTo>
                  <a:pt x="3104" y="288"/>
                </a:lnTo>
                <a:lnTo>
                  <a:pt x="3104" y="287"/>
                </a:lnTo>
                <a:lnTo>
                  <a:pt x="3105" y="282"/>
                </a:lnTo>
                <a:lnTo>
                  <a:pt x="3105" y="286"/>
                </a:lnTo>
                <a:lnTo>
                  <a:pt x="3105" y="275"/>
                </a:lnTo>
                <a:lnTo>
                  <a:pt x="3106" y="279"/>
                </a:lnTo>
                <a:lnTo>
                  <a:pt x="3106" y="279"/>
                </a:lnTo>
                <a:lnTo>
                  <a:pt x="3106" y="295"/>
                </a:lnTo>
                <a:lnTo>
                  <a:pt x="3107" y="291"/>
                </a:lnTo>
                <a:lnTo>
                  <a:pt x="3107" y="299"/>
                </a:lnTo>
                <a:lnTo>
                  <a:pt x="3107" y="273"/>
                </a:lnTo>
                <a:lnTo>
                  <a:pt x="3108" y="250"/>
                </a:lnTo>
                <a:lnTo>
                  <a:pt x="3108" y="266"/>
                </a:lnTo>
                <a:lnTo>
                  <a:pt x="3108" y="288"/>
                </a:lnTo>
                <a:lnTo>
                  <a:pt x="3108" y="251"/>
                </a:lnTo>
                <a:lnTo>
                  <a:pt x="3109" y="223"/>
                </a:lnTo>
                <a:lnTo>
                  <a:pt x="3109" y="223"/>
                </a:lnTo>
                <a:lnTo>
                  <a:pt x="3109" y="215"/>
                </a:lnTo>
                <a:lnTo>
                  <a:pt x="3109" y="212"/>
                </a:lnTo>
                <a:lnTo>
                  <a:pt x="3110" y="224"/>
                </a:lnTo>
                <a:lnTo>
                  <a:pt x="3110" y="222"/>
                </a:lnTo>
                <a:lnTo>
                  <a:pt x="3111" y="212"/>
                </a:lnTo>
                <a:lnTo>
                  <a:pt x="3111" y="198"/>
                </a:lnTo>
                <a:lnTo>
                  <a:pt x="3111" y="242"/>
                </a:lnTo>
                <a:lnTo>
                  <a:pt x="3111" y="210"/>
                </a:lnTo>
                <a:lnTo>
                  <a:pt x="3112" y="204"/>
                </a:lnTo>
                <a:lnTo>
                  <a:pt x="3112" y="220"/>
                </a:lnTo>
                <a:lnTo>
                  <a:pt x="3112" y="214"/>
                </a:lnTo>
                <a:lnTo>
                  <a:pt x="3113" y="205"/>
                </a:lnTo>
                <a:lnTo>
                  <a:pt x="3113" y="214"/>
                </a:lnTo>
                <a:lnTo>
                  <a:pt x="3113" y="217"/>
                </a:lnTo>
                <a:lnTo>
                  <a:pt x="3113" y="204"/>
                </a:lnTo>
                <a:lnTo>
                  <a:pt x="3114" y="188"/>
                </a:lnTo>
                <a:lnTo>
                  <a:pt x="3114" y="199"/>
                </a:lnTo>
                <a:lnTo>
                  <a:pt x="3115" y="167"/>
                </a:lnTo>
                <a:lnTo>
                  <a:pt x="3115" y="161"/>
                </a:lnTo>
                <a:lnTo>
                  <a:pt x="3115" y="166"/>
                </a:lnTo>
                <a:lnTo>
                  <a:pt x="3115" y="162"/>
                </a:lnTo>
                <a:lnTo>
                  <a:pt x="3116" y="181"/>
                </a:lnTo>
                <a:lnTo>
                  <a:pt x="3116" y="168"/>
                </a:lnTo>
                <a:lnTo>
                  <a:pt x="3116" y="159"/>
                </a:lnTo>
                <a:lnTo>
                  <a:pt x="3117" y="162"/>
                </a:lnTo>
                <a:lnTo>
                  <a:pt x="3117" y="142"/>
                </a:lnTo>
                <a:lnTo>
                  <a:pt x="3117" y="159"/>
                </a:lnTo>
                <a:lnTo>
                  <a:pt x="3118" y="216"/>
                </a:lnTo>
                <a:lnTo>
                  <a:pt x="3118" y="281"/>
                </a:lnTo>
                <a:lnTo>
                  <a:pt x="3118" y="340"/>
                </a:lnTo>
                <a:lnTo>
                  <a:pt x="3119" y="335"/>
                </a:lnTo>
                <a:lnTo>
                  <a:pt x="3119" y="303"/>
                </a:lnTo>
                <a:lnTo>
                  <a:pt x="3119" y="356"/>
                </a:lnTo>
                <a:lnTo>
                  <a:pt x="3119" y="344"/>
                </a:lnTo>
                <a:lnTo>
                  <a:pt x="3120" y="327"/>
                </a:lnTo>
                <a:lnTo>
                  <a:pt x="3120" y="324"/>
                </a:lnTo>
                <a:lnTo>
                  <a:pt x="3120" y="342"/>
                </a:lnTo>
                <a:lnTo>
                  <a:pt x="3120" y="342"/>
                </a:lnTo>
                <a:lnTo>
                  <a:pt x="3121" y="368"/>
                </a:lnTo>
                <a:lnTo>
                  <a:pt x="3121" y="363"/>
                </a:lnTo>
                <a:lnTo>
                  <a:pt x="3122" y="340"/>
                </a:lnTo>
                <a:lnTo>
                  <a:pt x="3122" y="331"/>
                </a:lnTo>
                <a:lnTo>
                  <a:pt x="3122" y="309"/>
                </a:lnTo>
                <a:lnTo>
                  <a:pt x="3122" y="289"/>
                </a:lnTo>
                <a:lnTo>
                  <a:pt x="3123" y="268"/>
                </a:lnTo>
                <a:lnTo>
                  <a:pt x="3123" y="255"/>
                </a:lnTo>
                <a:lnTo>
                  <a:pt x="3123" y="261"/>
                </a:lnTo>
                <a:lnTo>
                  <a:pt x="3124" y="166"/>
                </a:lnTo>
                <a:lnTo>
                  <a:pt x="3124" y="191"/>
                </a:lnTo>
                <a:lnTo>
                  <a:pt x="3124" y="160"/>
                </a:lnTo>
                <a:lnTo>
                  <a:pt x="3124" y="145"/>
                </a:lnTo>
                <a:lnTo>
                  <a:pt x="3125" y="170"/>
                </a:lnTo>
                <a:lnTo>
                  <a:pt x="3125" y="188"/>
                </a:lnTo>
                <a:lnTo>
                  <a:pt x="3126" y="200"/>
                </a:lnTo>
                <a:lnTo>
                  <a:pt x="3126" y="208"/>
                </a:lnTo>
                <a:lnTo>
                  <a:pt x="3126" y="229"/>
                </a:lnTo>
                <a:lnTo>
                  <a:pt x="3126" y="199"/>
                </a:lnTo>
                <a:lnTo>
                  <a:pt x="3127" y="225"/>
                </a:lnTo>
                <a:lnTo>
                  <a:pt x="3127" y="258"/>
                </a:lnTo>
                <a:lnTo>
                  <a:pt x="3127" y="247"/>
                </a:lnTo>
                <a:lnTo>
                  <a:pt x="3128" y="226"/>
                </a:lnTo>
                <a:lnTo>
                  <a:pt x="3128" y="257"/>
                </a:lnTo>
                <a:lnTo>
                  <a:pt x="3128" y="234"/>
                </a:lnTo>
                <a:lnTo>
                  <a:pt x="3129" y="230"/>
                </a:lnTo>
                <a:lnTo>
                  <a:pt x="3129" y="242"/>
                </a:lnTo>
                <a:lnTo>
                  <a:pt x="3129" y="242"/>
                </a:lnTo>
                <a:lnTo>
                  <a:pt x="3130" y="270"/>
                </a:lnTo>
                <a:lnTo>
                  <a:pt x="3130" y="271"/>
                </a:lnTo>
                <a:lnTo>
                  <a:pt x="3130" y="276"/>
                </a:lnTo>
                <a:lnTo>
                  <a:pt x="3130" y="274"/>
                </a:lnTo>
                <a:lnTo>
                  <a:pt x="3131" y="276"/>
                </a:lnTo>
                <a:lnTo>
                  <a:pt x="3131" y="276"/>
                </a:lnTo>
                <a:lnTo>
                  <a:pt x="3131" y="273"/>
                </a:lnTo>
                <a:lnTo>
                  <a:pt x="3132" y="228"/>
                </a:lnTo>
                <a:lnTo>
                  <a:pt x="3132" y="251"/>
                </a:lnTo>
                <a:lnTo>
                  <a:pt x="3132" y="241"/>
                </a:lnTo>
                <a:lnTo>
                  <a:pt x="3133" y="241"/>
                </a:lnTo>
                <a:lnTo>
                  <a:pt x="3133" y="231"/>
                </a:lnTo>
                <a:lnTo>
                  <a:pt x="3133" y="222"/>
                </a:lnTo>
                <a:lnTo>
                  <a:pt x="3134" y="186"/>
                </a:lnTo>
                <a:lnTo>
                  <a:pt x="3134" y="193"/>
                </a:lnTo>
                <a:lnTo>
                  <a:pt x="3134" y="197"/>
                </a:lnTo>
                <a:lnTo>
                  <a:pt x="3134" y="198"/>
                </a:lnTo>
                <a:lnTo>
                  <a:pt x="3135" y="280"/>
                </a:lnTo>
                <a:lnTo>
                  <a:pt x="3135" y="301"/>
                </a:lnTo>
                <a:lnTo>
                  <a:pt x="3135" y="328"/>
                </a:lnTo>
                <a:lnTo>
                  <a:pt x="3135" y="341"/>
                </a:lnTo>
                <a:lnTo>
                  <a:pt x="3136" y="339"/>
                </a:lnTo>
                <a:lnTo>
                  <a:pt x="3136" y="313"/>
                </a:lnTo>
                <a:lnTo>
                  <a:pt x="3137" y="327"/>
                </a:lnTo>
                <a:lnTo>
                  <a:pt x="3137" y="320"/>
                </a:lnTo>
                <a:lnTo>
                  <a:pt x="3137" y="304"/>
                </a:lnTo>
                <a:lnTo>
                  <a:pt x="3137" y="307"/>
                </a:lnTo>
                <a:lnTo>
                  <a:pt x="3138" y="317"/>
                </a:lnTo>
                <a:lnTo>
                  <a:pt x="3138" y="302"/>
                </a:lnTo>
                <a:lnTo>
                  <a:pt x="3138" y="275"/>
                </a:lnTo>
                <a:lnTo>
                  <a:pt x="3139" y="261"/>
                </a:lnTo>
                <a:lnTo>
                  <a:pt x="3139" y="256"/>
                </a:lnTo>
                <a:lnTo>
                  <a:pt x="3139" y="220"/>
                </a:lnTo>
                <a:lnTo>
                  <a:pt x="3140" y="161"/>
                </a:lnTo>
                <a:lnTo>
                  <a:pt x="3140" y="199"/>
                </a:lnTo>
                <a:lnTo>
                  <a:pt x="3140" y="171"/>
                </a:lnTo>
                <a:lnTo>
                  <a:pt x="3141" y="159"/>
                </a:lnTo>
                <a:lnTo>
                  <a:pt x="3141" y="175"/>
                </a:lnTo>
                <a:lnTo>
                  <a:pt x="3141" y="184"/>
                </a:lnTo>
                <a:lnTo>
                  <a:pt x="3141" y="207"/>
                </a:lnTo>
                <a:lnTo>
                  <a:pt x="3142" y="225"/>
                </a:lnTo>
                <a:lnTo>
                  <a:pt x="3142" y="249"/>
                </a:lnTo>
                <a:lnTo>
                  <a:pt x="3142" y="241"/>
                </a:lnTo>
                <a:lnTo>
                  <a:pt x="3143" y="250"/>
                </a:lnTo>
                <a:lnTo>
                  <a:pt x="3143" y="250"/>
                </a:lnTo>
                <a:lnTo>
                  <a:pt x="3143" y="255"/>
                </a:lnTo>
                <a:lnTo>
                  <a:pt x="3144" y="286"/>
                </a:lnTo>
                <a:lnTo>
                  <a:pt x="3144" y="273"/>
                </a:lnTo>
                <a:lnTo>
                  <a:pt x="3144" y="289"/>
                </a:lnTo>
                <a:lnTo>
                  <a:pt x="3145" y="288"/>
                </a:lnTo>
                <a:lnTo>
                  <a:pt x="3145" y="258"/>
                </a:lnTo>
                <a:lnTo>
                  <a:pt x="3145" y="272"/>
                </a:lnTo>
                <a:lnTo>
                  <a:pt x="3145" y="285"/>
                </a:lnTo>
                <a:lnTo>
                  <a:pt x="3146" y="275"/>
                </a:lnTo>
                <a:lnTo>
                  <a:pt x="3146" y="279"/>
                </a:lnTo>
                <a:lnTo>
                  <a:pt x="3146" y="268"/>
                </a:lnTo>
                <a:lnTo>
                  <a:pt x="3147" y="230"/>
                </a:lnTo>
                <a:lnTo>
                  <a:pt x="3147" y="235"/>
                </a:lnTo>
                <a:lnTo>
                  <a:pt x="3147" y="234"/>
                </a:lnTo>
                <a:lnTo>
                  <a:pt x="3148" y="199"/>
                </a:lnTo>
                <a:lnTo>
                  <a:pt x="3148" y="191"/>
                </a:lnTo>
                <a:lnTo>
                  <a:pt x="3148" y="230"/>
                </a:lnTo>
                <a:lnTo>
                  <a:pt x="3149" y="214"/>
                </a:lnTo>
                <a:lnTo>
                  <a:pt x="3149" y="243"/>
                </a:lnTo>
                <a:lnTo>
                  <a:pt x="3149" y="226"/>
                </a:lnTo>
                <a:lnTo>
                  <a:pt x="3149" y="226"/>
                </a:lnTo>
                <a:lnTo>
                  <a:pt x="3150" y="192"/>
                </a:lnTo>
                <a:lnTo>
                  <a:pt x="3150" y="177"/>
                </a:lnTo>
                <a:lnTo>
                  <a:pt x="3151" y="187"/>
                </a:lnTo>
                <a:lnTo>
                  <a:pt x="3151" y="181"/>
                </a:lnTo>
                <a:lnTo>
                  <a:pt x="3151" y="180"/>
                </a:lnTo>
                <a:lnTo>
                  <a:pt x="3151" y="174"/>
                </a:lnTo>
                <a:lnTo>
                  <a:pt x="3152" y="154"/>
                </a:lnTo>
                <a:lnTo>
                  <a:pt x="3152" y="141"/>
                </a:lnTo>
                <a:lnTo>
                  <a:pt x="3152" y="148"/>
                </a:lnTo>
                <a:lnTo>
                  <a:pt x="3152" y="142"/>
                </a:lnTo>
                <a:lnTo>
                  <a:pt x="3153" y="164"/>
                </a:lnTo>
                <a:lnTo>
                  <a:pt x="3153" y="135"/>
                </a:lnTo>
                <a:lnTo>
                  <a:pt x="3153" y="160"/>
                </a:lnTo>
                <a:lnTo>
                  <a:pt x="3154" y="177"/>
                </a:lnTo>
                <a:lnTo>
                  <a:pt x="3154" y="180"/>
                </a:lnTo>
                <a:lnTo>
                  <a:pt x="3154" y="154"/>
                </a:lnTo>
                <a:lnTo>
                  <a:pt x="3155" y="161"/>
                </a:lnTo>
                <a:lnTo>
                  <a:pt x="3155" y="159"/>
                </a:lnTo>
                <a:lnTo>
                  <a:pt x="3155" y="155"/>
                </a:lnTo>
                <a:lnTo>
                  <a:pt x="3156" y="163"/>
                </a:lnTo>
                <a:lnTo>
                  <a:pt x="3156" y="180"/>
                </a:lnTo>
                <a:lnTo>
                  <a:pt x="3156" y="196"/>
                </a:lnTo>
                <a:lnTo>
                  <a:pt x="3156" y="184"/>
                </a:lnTo>
                <a:lnTo>
                  <a:pt x="3157" y="158"/>
                </a:lnTo>
                <a:lnTo>
                  <a:pt x="3157" y="127"/>
                </a:lnTo>
                <a:lnTo>
                  <a:pt x="3157" y="125"/>
                </a:lnTo>
                <a:lnTo>
                  <a:pt x="3158" y="120"/>
                </a:lnTo>
                <a:lnTo>
                  <a:pt x="3158" y="127"/>
                </a:lnTo>
                <a:lnTo>
                  <a:pt x="3158" y="128"/>
                </a:lnTo>
                <a:lnTo>
                  <a:pt x="3159" y="109"/>
                </a:lnTo>
                <a:lnTo>
                  <a:pt x="3159" y="105"/>
                </a:lnTo>
                <a:lnTo>
                  <a:pt x="3159" y="125"/>
                </a:lnTo>
                <a:lnTo>
                  <a:pt x="3160" y="163"/>
                </a:lnTo>
                <a:lnTo>
                  <a:pt x="3160" y="165"/>
                </a:lnTo>
                <a:lnTo>
                  <a:pt x="3160" y="168"/>
                </a:lnTo>
                <a:lnTo>
                  <a:pt x="3160" y="156"/>
                </a:lnTo>
                <a:lnTo>
                  <a:pt x="3161" y="144"/>
                </a:lnTo>
                <a:lnTo>
                  <a:pt x="3161" y="142"/>
                </a:lnTo>
                <a:lnTo>
                  <a:pt x="3162" y="153"/>
                </a:lnTo>
                <a:lnTo>
                  <a:pt x="3162" y="174"/>
                </a:lnTo>
                <a:lnTo>
                  <a:pt x="3162" y="194"/>
                </a:lnTo>
                <a:lnTo>
                  <a:pt x="3162" y="222"/>
                </a:lnTo>
                <a:lnTo>
                  <a:pt x="3163" y="275"/>
                </a:lnTo>
                <a:lnTo>
                  <a:pt x="3163" y="260"/>
                </a:lnTo>
                <a:lnTo>
                  <a:pt x="3163" y="201"/>
                </a:lnTo>
                <a:lnTo>
                  <a:pt x="3164" y="210"/>
                </a:lnTo>
                <a:lnTo>
                  <a:pt x="3164" y="232"/>
                </a:lnTo>
                <a:lnTo>
                  <a:pt x="3164" y="267"/>
                </a:lnTo>
                <a:lnTo>
                  <a:pt x="3164" y="253"/>
                </a:lnTo>
                <a:lnTo>
                  <a:pt x="3165" y="254"/>
                </a:lnTo>
                <a:lnTo>
                  <a:pt x="3165" y="247"/>
                </a:lnTo>
                <a:lnTo>
                  <a:pt x="3166" y="269"/>
                </a:lnTo>
                <a:lnTo>
                  <a:pt x="3166" y="289"/>
                </a:lnTo>
                <a:lnTo>
                  <a:pt x="3166" y="303"/>
                </a:lnTo>
                <a:lnTo>
                  <a:pt x="3166" y="280"/>
                </a:lnTo>
                <a:lnTo>
                  <a:pt x="3167" y="271"/>
                </a:lnTo>
                <a:lnTo>
                  <a:pt x="3167" y="255"/>
                </a:lnTo>
                <a:lnTo>
                  <a:pt x="3167" y="258"/>
                </a:lnTo>
                <a:lnTo>
                  <a:pt x="3167" y="246"/>
                </a:lnTo>
                <a:lnTo>
                  <a:pt x="3168" y="236"/>
                </a:lnTo>
                <a:lnTo>
                  <a:pt x="3168" y="247"/>
                </a:lnTo>
                <a:lnTo>
                  <a:pt x="3169" y="236"/>
                </a:lnTo>
                <a:lnTo>
                  <a:pt x="3169" y="207"/>
                </a:lnTo>
                <a:lnTo>
                  <a:pt x="3169" y="188"/>
                </a:lnTo>
                <a:lnTo>
                  <a:pt x="3169" y="178"/>
                </a:lnTo>
                <a:lnTo>
                  <a:pt x="3170" y="176"/>
                </a:lnTo>
                <a:lnTo>
                  <a:pt x="3170" y="165"/>
                </a:lnTo>
                <a:lnTo>
                  <a:pt x="3170" y="172"/>
                </a:lnTo>
                <a:lnTo>
                  <a:pt x="3171" y="154"/>
                </a:lnTo>
                <a:lnTo>
                  <a:pt x="3171" y="115"/>
                </a:lnTo>
                <a:lnTo>
                  <a:pt x="3171" y="99"/>
                </a:lnTo>
                <a:lnTo>
                  <a:pt x="3171" y="145"/>
                </a:lnTo>
                <a:lnTo>
                  <a:pt x="3172" y="195"/>
                </a:lnTo>
                <a:lnTo>
                  <a:pt x="3172" y="225"/>
                </a:lnTo>
                <a:lnTo>
                  <a:pt x="3173" y="225"/>
                </a:lnTo>
                <a:lnTo>
                  <a:pt x="3173" y="197"/>
                </a:lnTo>
                <a:lnTo>
                  <a:pt x="3173" y="178"/>
                </a:lnTo>
                <a:lnTo>
                  <a:pt x="3173" y="129"/>
                </a:lnTo>
                <a:lnTo>
                  <a:pt x="3174" y="118"/>
                </a:lnTo>
                <a:lnTo>
                  <a:pt x="3174" y="132"/>
                </a:lnTo>
                <a:lnTo>
                  <a:pt x="3174" y="157"/>
                </a:lnTo>
                <a:lnTo>
                  <a:pt x="3175" y="177"/>
                </a:lnTo>
                <a:lnTo>
                  <a:pt x="3175" y="220"/>
                </a:lnTo>
                <a:lnTo>
                  <a:pt x="3175" y="235"/>
                </a:lnTo>
                <a:lnTo>
                  <a:pt x="3175" y="245"/>
                </a:lnTo>
                <a:lnTo>
                  <a:pt x="3176" y="257"/>
                </a:lnTo>
                <a:lnTo>
                  <a:pt x="3176" y="196"/>
                </a:lnTo>
                <a:lnTo>
                  <a:pt x="3177" y="151"/>
                </a:lnTo>
                <a:lnTo>
                  <a:pt x="3177" y="124"/>
                </a:lnTo>
                <a:lnTo>
                  <a:pt x="3177" y="148"/>
                </a:lnTo>
                <a:lnTo>
                  <a:pt x="3177" y="123"/>
                </a:lnTo>
                <a:lnTo>
                  <a:pt x="3178" y="159"/>
                </a:lnTo>
                <a:lnTo>
                  <a:pt x="3178" y="131"/>
                </a:lnTo>
                <a:lnTo>
                  <a:pt x="3178" y="157"/>
                </a:lnTo>
                <a:lnTo>
                  <a:pt x="3178" y="189"/>
                </a:lnTo>
                <a:lnTo>
                  <a:pt x="3179" y="175"/>
                </a:lnTo>
                <a:lnTo>
                  <a:pt x="3179" y="190"/>
                </a:lnTo>
                <a:lnTo>
                  <a:pt x="3180" y="224"/>
                </a:lnTo>
                <a:lnTo>
                  <a:pt x="3180" y="264"/>
                </a:lnTo>
                <a:lnTo>
                  <a:pt x="3180" y="248"/>
                </a:lnTo>
                <a:lnTo>
                  <a:pt x="3180" y="254"/>
                </a:lnTo>
                <a:lnTo>
                  <a:pt x="3181" y="266"/>
                </a:lnTo>
                <a:lnTo>
                  <a:pt x="3181" y="247"/>
                </a:lnTo>
                <a:lnTo>
                  <a:pt x="3181" y="272"/>
                </a:lnTo>
                <a:lnTo>
                  <a:pt x="3182" y="270"/>
                </a:lnTo>
                <a:lnTo>
                  <a:pt x="3182" y="253"/>
                </a:lnTo>
                <a:lnTo>
                  <a:pt x="3182" y="198"/>
                </a:lnTo>
                <a:lnTo>
                  <a:pt x="3182" y="220"/>
                </a:lnTo>
                <a:lnTo>
                  <a:pt x="3183" y="186"/>
                </a:lnTo>
                <a:lnTo>
                  <a:pt x="3183" y="173"/>
                </a:lnTo>
                <a:lnTo>
                  <a:pt x="3184" y="180"/>
                </a:lnTo>
                <a:lnTo>
                  <a:pt x="3184" y="179"/>
                </a:lnTo>
                <a:lnTo>
                  <a:pt x="3184" y="168"/>
                </a:lnTo>
                <a:lnTo>
                  <a:pt x="3184" y="166"/>
                </a:lnTo>
                <a:lnTo>
                  <a:pt x="3185" y="170"/>
                </a:lnTo>
                <a:lnTo>
                  <a:pt x="3185" y="162"/>
                </a:lnTo>
                <a:lnTo>
                  <a:pt x="3185" y="136"/>
                </a:lnTo>
                <a:lnTo>
                  <a:pt x="3186" y="154"/>
                </a:lnTo>
                <a:lnTo>
                  <a:pt x="3186" y="147"/>
                </a:lnTo>
                <a:lnTo>
                  <a:pt x="3186" y="157"/>
                </a:lnTo>
                <a:lnTo>
                  <a:pt x="3186" y="215"/>
                </a:lnTo>
                <a:lnTo>
                  <a:pt x="3187" y="222"/>
                </a:lnTo>
                <a:lnTo>
                  <a:pt x="3187" y="231"/>
                </a:lnTo>
                <a:lnTo>
                  <a:pt x="3188" y="231"/>
                </a:lnTo>
                <a:lnTo>
                  <a:pt x="3188" y="233"/>
                </a:lnTo>
                <a:lnTo>
                  <a:pt x="3188" y="225"/>
                </a:lnTo>
                <a:lnTo>
                  <a:pt x="3188" y="224"/>
                </a:lnTo>
                <a:lnTo>
                  <a:pt x="3189" y="200"/>
                </a:lnTo>
                <a:lnTo>
                  <a:pt x="3189" y="187"/>
                </a:lnTo>
                <a:lnTo>
                  <a:pt x="3189" y="173"/>
                </a:lnTo>
                <a:lnTo>
                  <a:pt x="3190" y="146"/>
                </a:lnTo>
                <a:lnTo>
                  <a:pt x="3190" y="167"/>
                </a:lnTo>
                <a:lnTo>
                  <a:pt x="3190" y="146"/>
                </a:lnTo>
                <a:lnTo>
                  <a:pt x="3191" y="175"/>
                </a:lnTo>
                <a:lnTo>
                  <a:pt x="3191" y="214"/>
                </a:lnTo>
                <a:lnTo>
                  <a:pt x="3191" y="226"/>
                </a:lnTo>
                <a:lnTo>
                  <a:pt x="3192" y="222"/>
                </a:lnTo>
                <a:lnTo>
                  <a:pt x="3192" y="212"/>
                </a:lnTo>
                <a:lnTo>
                  <a:pt x="3192" y="180"/>
                </a:lnTo>
                <a:lnTo>
                  <a:pt x="3192" y="135"/>
                </a:lnTo>
                <a:lnTo>
                  <a:pt x="3193" y="116"/>
                </a:lnTo>
                <a:lnTo>
                  <a:pt x="3193" y="128"/>
                </a:lnTo>
                <a:lnTo>
                  <a:pt x="3193" y="133"/>
                </a:lnTo>
                <a:lnTo>
                  <a:pt x="3193" y="133"/>
                </a:lnTo>
                <a:lnTo>
                  <a:pt x="3194" y="190"/>
                </a:lnTo>
                <a:lnTo>
                  <a:pt x="3194" y="236"/>
                </a:lnTo>
                <a:lnTo>
                  <a:pt x="3195" y="286"/>
                </a:lnTo>
                <a:lnTo>
                  <a:pt x="3195" y="290"/>
                </a:lnTo>
                <a:lnTo>
                  <a:pt x="3195" y="244"/>
                </a:lnTo>
                <a:lnTo>
                  <a:pt x="3195" y="237"/>
                </a:lnTo>
                <a:lnTo>
                  <a:pt x="3196" y="254"/>
                </a:lnTo>
                <a:lnTo>
                  <a:pt x="3196" y="266"/>
                </a:lnTo>
                <a:lnTo>
                  <a:pt x="3196" y="293"/>
                </a:lnTo>
                <a:lnTo>
                  <a:pt x="3197" y="290"/>
                </a:lnTo>
                <a:lnTo>
                  <a:pt x="3197" y="271"/>
                </a:lnTo>
                <a:lnTo>
                  <a:pt x="3197" y="283"/>
                </a:lnTo>
                <a:lnTo>
                  <a:pt x="3197" y="303"/>
                </a:lnTo>
                <a:lnTo>
                  <a:pt x="3198" y="288"/>
                </a:lnTo>
                <a:lnTo>
                  <a:pt x="3198" y="298"/>
                </a:lnTo>
                <a:lnTo>
                  <a:pt x="3199" y="288"/>
                </a:lnTo>
                <a:lnTo>
                  <a:pt x="3199" y="300"/>
                </a:lnTo>
                <a:lnTo>
                  <a:pt x="3199" y="275"/>
                </a:lnTo>
                <a:lnTo>
                  <a:pt x="3199" y="291"/>
                </a:lnTo>
                <a:lnTo>
                  <a:pt x="3200" y="265"/>
                </a:lnTo>
                <a:lnTo>
                  <a:pt x="3200" y="265"/>
                </a:lnTo>
                <a:lnTo>
                  <a:pt x="3200" y="258"/>
                </a:lnTo>
                <a:lnTo>
                  <a:pt x="3201" y="255"/>
                </a:lnTo>
                <a:lnTo>
                  <a:pt x="3201" y="259"/>
                </a:lnTo>
                <a:lnTo>
                  <a:pt x="3201" y="202"/>
                </a:lnTo>
                <a:lnTo>
                  <a:pt x="3202" y="205"/>
                </a:lnTo>
                <a:lnTo>
                  <a:pt x="3202" y="210"/>
                </a:lnTo>
                <a:lnTo>
                  <a:pt x="3202" y="219"/>
                </a:lnTo>
                <a:lnTo>
                  <a:pt x="3203" y="286"/>
                </a:lnTo>
                <a:lnTo>
                  <a:pt x="3203" y="273"/>
                </a:lnTo>
                <a:lnTo>
                  <a:pt x="3203" y="245"/>
                </a:lnTo>
                <a:lnTo>
                  <a:pt x="3203" y="241"/>
                </a:lnTo>
                <a:lnTo>
                  <a:pt x="3204" y="245"/>
                </a:lnTo>
                <a:lnTo>
                  <a:pt x="3204" y="263"/>
                </a:lnTo>
                <a:lnTo>
                  <a:pt x="3204" y="251"/>
                </a:lnTo>
                <a:lnTo>
                  <a:pt x="3205" y="251"/>
                </a:lnTo>
                <a:lnTo>
                  <a:pt x="3205" y="247"/>
                </a:lnTo>
                <a:lnTo>
                  <a:pt x="3205" y="246"/>
                </a:lnTo>
                <a:lnTo>
                  <a:pt x="3206" y="263"/>
                </a:lnTo>
                <a:lnTo>
                  <a:pt x="3206" y="226"/>
                </a:lnTo>
                <a:lnTo>
                  <a:pt x="3206" y="210"/>
                </a:lnTo>
                <a:lnTo>
                  <a:pt x="3207" y="199"/>
                </a:lnTo>
                <a:lnTo>
                  <a:pt x="3207" y="194"/>
                </a:lnTo>
                <a:lnTo>
                  <a:pt x="3207" y="216"/>
                </a:lnTo>
                <a:lnTo>
                  <a:pt x="3207" y="204"/>
                </a:lnTo>
                <a:lnTo>
                  <a:pt x="3208" y="216"/>
                </a:lnTo>
                <a:lnTo>
                  <a:pt x="3208" y="188"/>
                </a:lnTo>
                <a:lnTo>
                  <a:pt x="3208" y="160"/>
                </a:lnTo>
                <a:lnTo>
                  <a:pt x="3208" y="150"/>
                </a:lnTo>
                <a:lnTo>
                  <a:pt x="3209" y="155"/>
                </a:lnTo>
                <a:lnTo>
                  <a:pt x="3209" y="142"/>
                </a:lnTo>
                <a:lnTo>
                  <a:pt x="3210" y="135"/>
                </a:lnTo>
                <a:lnTo>
                  <a:pt x="3210" y="175"/>
                </a:lnTo>
                <a:lnTo>
                  <a:pt x="3210" y="167"/>
                </a:lnTo>
                <a:lnTo>
                  <a:pt x="3210" y="192"/>
                </a:lnTo>
                <a:lnTo>
                  <a:pt x="3211" y="221"/>
                </a:lnTo>
                <a:lnTo>
                  <a:pt x="3211" y="252"/>
                </a:lnTo>
                <a:lnTo>
                  <a:pt x="3211" y="243"/>
                </a:lnTo>
                <a:lnTo>
                  <a:pt x="3212" y="242"/>
                </a:lnTo>
                <a:lnTo>
                  <a:pt x="3212" y="255"/>
                </a:lnTo>
                <a:lnTo>
                  <a:pt x="3212" y="280"/>
                </a:lnTo>
                <a:lnTo>
                  <a:pt x="3213" y="274"/>
                </a:lnTo>
                <a:lnTo>
                  <a:pt x="3213" y="244"/>
                </a:lnTo>
                <a:lnTo>
                  <a:pt x="3213" y="208"/>
                </a:lnTo>
                <a:lnTo>
                  <a:pt x="3214" y="201"/>
                </a:lnTo>
                <a:lnTo>
                  <a:pt x="3214" y="198"/>
                </a:lnTo>
                <a:lnTo>
                  <a:pt x="3214" y="181"/>
                </a:lnTo>
                <a:lnTo>
                  <a:pt x="3214" y="167"/>
                </a:lnTo>
                <a:lnTo>
                  <a:pt x="3215" y="197"/>
                </a:lnTo>
                <a:lnTo>
                  <a:pt x="3215" y="180"/>
                </a:lnTo>
                <a:lnTo>
                  <a:pt x="3215" y="175"/>
                </a:lnTo>
                <a:lnTo>
                  <a:pt x="3216" y="166"/>
                </a:lnTo>
                <a:lnTo>
                  <a:pt x="3216" y="154"/>
                </a:lnTo>
                <a:lnTo>
                  <a:pt x="3216" y="146"/>
                </a:lnTo>
                <a:lnTo>
                  <a:pt x="3217" y="162"/>
                </a:lnTo>
                <a:lnTo>
                  <a:pt x="3217" y="148"/>
                </a:lnTo>
                <a:lnTo>
                  <a:pt x="3217" y="173"/>
                </a:lnTo>
                <a:lnTo>
                  <a:pt x="3218" y="170"/>
                </a:lnTo>
                <a:lnTo>
                  <a:pt x="3218" y="188"/>
                </a:lnTo>
                <a:lnTo>
                  <a:pt x="3218" y="188"/>
                </a:lnTo>
                <a:lnTo>
                  <a:pt x="3218" y="202"/>
                </a:lnTo>
                <a:lnTo>
                  <a:pt x="3219" y="243"/>
                </a:lnTo>
                <a:lnTo>
                  <a:pt x="3219" y="240"/>
                </a:lnTo>
                <a:lnTo>
                  <a:pt x="3219" y="271"/>
                </a:lnTo>
                <a:lnTo>
                  <a:pt x="3219" y="273"/>
                </a:lnTo>
                <a:lnTo>
                  <a:pt x="3220" y="273"/>
                </a:lnTo>
                <a:lnTo>
                  <a:pt x="3220" y="249"/>
                </a:lnTo>
                <a:lnTo>
                  <a:pt x="3221" y="245"/>
                </a:lnTo>
                <a:lnTo>
                  <a:pt x="3221" y="220"/>
                </a:lnTo>
                <a:lnTo>
                  <a:pt x="3221" y="208"/>
                </a:lnTo>
                <a:lnTo>
                  <a:pt x="3221" y="180"/>
                </a:lnTo>
                <a:lnTo>
                  <a:pt x="3222" y="187"/>
                </a:lnTo>
                <a:lnTo>
                  <a:pt x="3222" y="188"/>
                </a:lnTo>
                <a:lnTo>
                  <a:pt x="3222" y="184"/>
                </a:lnTo>
                <a:lnTo>
                  <a:pt x="3223" y="161"/>
                </a:lnTo>
                <a:lnTo>
                  <a:pt x="3223" y="148"/>
                </a:lnTo>
                <a:lnTo>
                  <a:pt x="3223" y="143"/>
                </a:lnTo>
                <a:lnTo>
                  <a:pt x="3224" y="149"/>
                </a:lnTo>
                <a:lnTo>
                  <a:pt x="3224" y="137"/>
                </a:lnTo>
                <a:lnTo>
                  <a:pt x="3224" y="123"/>
                </a:lnTo>
                <a:lnTo>
                  <a:pt x="3225" y="153"/>
                </a:lnTo>
                <a:lnTo>
                  <a:pt x="3225" y="152"/>
                </a:lnTo>
                <a:lnTo>
                  <a:pt x="3225" y="140"/>
                </a:lnTo>
                <a:lnTo>
                  <a:pt x="3225" y="135"/>
                </a:lnTo>
                <a:lnTo>
                  <a:pt x="3226" y="140"/>
                </a:lnTo>
                <a:lnTo>
                  <a:pt x="3226" y="178"/>
                </a:lnTo>
                <a:lnTo>
                  <a:pt x="3226" y="187"/>
                </a:lnTo>
                <a:lnTo>
                  <a:pt x="3227" y="192"/>
                </a:lnTo>
                <a:lnTo>
                  <a:pt x="3227" y="202"/>
                </a:lnTo>
                <a:lnTo>
                  <a:pt x="3227" y="218"/>
                </a:lnTo>
                <a:lnTo>
                  <a:pt x="3228" y="240"/>
                </a:lnTo>
                <a:lnTo>
                  <a:pt x="3228" y="223"/>
                </a:lnTo>
                <a:lnTo>
                  <a:pt x="3228" y="236"/>
                </a:lnTo>
                <a:lnTo>
                  <a:pt x="3229" y="232"/>
                </a:lnTo>
                <a:lnTo>
                  <a:pt x="3229" y="221"/>
                </a:lnTo>
                <a:lnTo>
                  <a:pt x="3229" y="230"/>
                </a:lnTo>
                <a:lnTo>
                  <a:pt x="3229" y="224"/>
                </a:lnTo>
                <a:lnTo>
                  <a:pt x="3230" y="221"/>
                </a:lnTo>
                <a:lnTo>
                  <a:pt x="3230" y="223"/>
                </a:lnTo>
                <a:lnTo>
                  <a:pt x="3230" y="219"/>
                </a:lnTo>
                <a:lnTo>
                  <a:pt x="3231" y="219"/>
                </a:lnTo>
                <a:lnTo>
                  <a:pt x="3231" y="212"/>
                </a:lnTo>
                <a:lnTo>
                  <a:pt x="3231" y="204"/>
                </a:lnTo>
                <a:lnTo>
                  <a:pt x="3232" y="208"/>
                </a:lnTo>
                <a:lnTo>
                  <a:pt x="3232" y="202"/>
                </a:lnTo>
                <a:lnTo>
                  <a:pt x="3232" y="190"/>
                </a:lnTo>
                <a:lnTo>
                  <a:pt x="3233" y="198"/>
                </a:lnTo>
                <a:lnTo>
                  <a:pt x="3233" y="162"/>
                </a:lnTo>
                <a:lnTo>
                  <a:pt x="3233" y="153"/>
                </a:lnTo>
                <a:lnTo>
                  <a:pt x="3233" y="166"/>
                </a:lnTo>
                <a:lnTo>
                  <a:pt x="3234" y="179"/>
                </a:lnTo>
                <a:lnTo>
                  <a:pt x="3234" y="165"/>
                </a:lnTo>
                <a:lnTo>
                  <a:pt x="3235" y="185"/>
                </a:lnTo>
                <a:lnTo>
                  <a:pt x="3235" y="155"/>
                </a:lnTo>
                <a:lnTo>
                  <a:pt x="3235" y="162"/>
                </a:lnTo>
                <a:lnTo>
                  <a:pt x="3235" y="189"/>
                </a:lnTo>
                <a:lnTo>
                  <a:pt x="3236" y="217"/>
                </a:lnTo>
                <a:lnTo>
                  <a:pt x="3236" y="200"/>
                </a:lnTo>
                <a:lnTo>
                  <a:pt x="3236" y="177"/>
                </a:lnTo>
                <a:lnTo>
                  <a:pt x="3236" y="169"/>
                </a:lnTo>
                <a:lnTo>
                  <a:pt x="3237" y="180"/>
                </a:lnTo>
                <a:lnTo>
                  <a:pt x="3237" y="177"/>
                </a:lnTo>
                <a:lnTo>
                  <a:pt x="3237" y="148"/>
                </a:lnTo>
                <a:lnTo>
                  <a:pt x="3238" y="134"/>
                </a:lnTo>
                <a:lnTo>
                  <a:pt x="3238" y="148"/>
                </a:lnTo>
                <a:lnTo>
                  <a:pt x="3238" y="146"/>
                </a:lnTo>
                <a:lnTo>
                  <a:pt x="3239" y="160"/>
                </a:lnTo>
                <a:lnTo>
                  <a:pt x="3239" y="172"/>
                </a:lnTo>
                <a:lnTo>
                  <a:pt x="3239" y="148"/>
                </a:lnTo>
                <a:lnTo>
                  <a:pt x="3240" y="147"/>
                </a:lnTo>
                <a:lnTo>
                  <a:pt x="3240" y="138"/>
                </a:lnTo>
                <a:lnTo>
                  <a:pt x="3240" y="115"/>
                </a:lnTo>
                <a:lnTo>
                  <a:pt x="3240" y="126"/>
                </a:lnTo>
                <a:lnTo>
                  <a:pt x="3241" y="137"/>
                </a:lnTo>
                <a:lnTo>
                  <a:pt x="3241" y="157"/>
                </a:lnTo>
                <a:lnTo>
                  <a:pt x="3242" y="242"/>
                </a:lnTo>
                <a:lnTo>
                  <a:pt x="3242" y="259"/>
                </a:lnTo>
                <a:lnTo>
                  <a:pt x="3242" y="221"/>
                </a:lnTo>
                <a:lnTo>
                  <a:pt x="3242" y="199"/>
                </a:lnTo>
                <a:lnTo>
                  <a:pt x="3243" y="240"/>
                </a:lnTo>
                <a:lnTo>
                  <a:pt x="3243" y="238"/>
                </a:lnTo>
                <a:lnTo>
                  <a:pt x="3243" y="220"/>
                </a:lnTo>
                <a:lnTo>
                  <a:pt x="3244" y="264"/>
                </a:lnTo>
                <a:lnTo>
                  <a:pt x="3244" y="264"/>
                </a:lnTo>
                <a:lnTo>
                  <a:pt x="3244" y="242"/>
                </a:lnTo>
                <a:lnTo>
                  <a:pt x="3244" y="242"/>
                </a:lnTo>
                <a:lnTo>
                  <a:pt x="3245" y="233"/>
                </a:lnTo>
                <a:lnTo>
                  <a:pt x="3245" y="218"/>
                </a:lnTo>
                <a:lnTo>
                  <a:pt x="3246" y="217"/>
                </a:lnTo>
                <a:lnTo>
                  <a:pt x="3246" y="201"/>
                </a:lnTo>
                <a:lnTo>
                  <a:pt x="3246" y="191"/>
                </a:lnTo>
                <a:lnTo>
                  <a:pt x="3246" y="192"/>
                </a:lnTo>
                <a:lnTo>
                  <a:pt x="3247" y="181"/>
                </a:lnTo>
                <a:lnTo>
                  <a:pt x="3247" y="158"/>
                </a:lnTo>
                <a:lnTo>
                  <a:pt x="3247" y="147"/>
                </a:lnTo>
                <a:lnTo>
                  <a:pt x="3248" y="148"/>
                </a:lnTo>
                <a:lnTo>
                  <a:pt x="3248" y="131"/>
                </a:lnTo>
                <a:lnTo>
                  <a:pt x="3248" y="129"/>
                </a:lnTo>
                <a:lnTo>
                  <a:pt x="3248" y="112"/>
                </a:lnTo>
                <a:lnTo>
                  <a:pt x="3249" y="148"/>
                </a:lnTo>
                <a:lnTo>
                  <a:pt x="3249" y="133"/>
                </a:lnTo>
                <a:lnTo>
                  <a:pt x="3250" y="126"/>
                </a:lnTo>
                <a:lnTo>
                  <a:pt x="3250" y="140"/>
                </a:lnTo>
                <a:lnTo>
                  <a:pt x="3250" y="136"/>
                </a:lnTo>
                <a:lnTo>
                  <a:pt x="3250" y="164"/>
                </a:lnTo>
                <a:lnTo>
                  <a:pt x="3251" y="157"/>
                </a:lnTo>
                <a:lnTo>
                  <a:pt x="3251" y="185"/>
                </a:lnTo>
                <a:lnTo>
                  <a:pt x="3251" y="218"/>
                </a:lnTo>
                <a:lnTo>
                  <a:pt x="3251" y="227"/>
                </a:lnTo>
                <a:lnTo>
                  <a:pt x="3252" y="215"/>
                </a:lnTo>
                <a:lnTo>
                  <a:pt x="3252" y="194"/>
                </a:lnTo>
                <a:lnTo>
                  <a:pt x="3253" y="143"/>
                </a:lnTo>
                <a:lnTo>
                  <a:pt x="3253" y="113"/>
                </a:lnTo>
                <a:lnTo>
                  <a:pt x="3253" y="99"/>
                </a:lnTo>
                <a:lnTo>
                  <a:pt x="3253" y="112"/>
                </a:lnTo>
                <a:lnTo>
                  <a:pt x="3254" y="101"/>
                </a:lnTo>
                <a:lnTo>
                  <a:pt x="3254" y="156"/>
                </a:lnTo>
                <a:lnTo>
                  <a:pt x="3254" y="189"/>
                </a:lnTo>
                <a:lnTo>
                  <a:pt x="3255" y="162"/>
                </a:lnTo>
                <a:lnTo>
                  <a:pt x="3255" y="170"/>
                </a:lnTo>
                <a:lnTo>
                  <a:pt x="3255" y="120"/>
                </a:lnTo>
                <a:lnTo>
                  <a:pt x="3255" y="80"/>
                </a:lnTo>
                <a:lnTo>
                  <a:pt x="3256" y="72"/>
                </a:lnTo>
                <a:lnTo>
                  <a:pt x="3256" y="86"/>
                </a:lnTo>
                <a:lnTo>
                  <a:pt x="3257" y="102"/>
                </a:lnTo>
                <a:lnTo>
                  <a:pt x="3257" y="78"/>
                </a:lnTo>
                <a:lnTo>
                  <a:pt x="3257" y="70"/>
                </a:lnTo>
                <a:lnTo>
                  <a:pt x="3257" y="67"/>
                </a:lnTo>
                <a:lnTo>
                  <a:pt x="3258" y="145"/>
                </a:lnTo>
                <a:lnTo>
                  <a:pt x="3258" y="150"/>
                </a:lnTo>
                <a:lnTo>
                  <a:pt x="3258" y="204"/>
                </a:lnTo>
                <a:lnTo>
                  <a:pt x="3259" y="208"/>
                </a:lnTo>
                <a:lnTo>
                  <a:pt x="3259" y="210"/>
                </a:lnTo>
                <a:lnTo>
                  <a:pt x="3259" y="245"/>
                </a:lnTo>
                <a:lnTo>
                  <a:pt x="3259" y="258"/>
                </a:lnTo>
                <a:lnTo>
                  <a:pt x="3260" y="267"/>
                </a:lnTo>
                <a:lnTo>
                  <a:pt x="3260" y="247"/>
                </a:lnTo>
                <a:lnTo>
                  <a:pt x="3261" y="273"/>
                </a:lnTo>
                <a:lnTo>
                  <a:pt x="3261" y="259"/>
                </a:lnTo>
                <a:lnTo>
                  <a:pt x="3261" y="276"/>
                </a:lnTo>
                <a:lnTo>
                  <a:pt x="3261" y="270"/>
                </a:lnTo>
                <a:lnTo>
                  <a:pt x="3262" y="264"/>
                </a:lnTo>
                <a:lnTo>
                  <a:pt x="3262" y="261"/>
                </a:lnTo>
                <a:lnTo>
                  <a:pt x="3262" y="278"/>
                </a:lnTo>
                <a:lnTo>
                  <a:pt x="3262" y="256"/>
                </a:lnTo>
                <a:lnTo>
                  <a:pt x="3263" y="238"/>
                </a:lnTo>
                <a:lnTo>
                  <a:pt x="3263" y="244"/>
                </a:lnTo>
                <a:lnTo>
                  <a:pt x="3264" y="251"/>
                </a:lnTo>
                <a:lnTo>
                  <a:pt x="3264" y="251"/>
                </a:lnTo>
                <a:lnTo>
                  <a:pt x="3264" y="237"/>
                </a:lnTo>
                <a:lnTo>
                  <a:pt x="3264" y="219"/>
                </a:lnTo>
                <a:lnTo>
                  <a:pt x="3265" y="197"/>
                </a:lnTo>
                <a:lnTo>
                  <a:pt x="3265" y="174"/>
                </a:lnTo>
                <a:lnTo>
                  <a:pt x="3265" y="191"/>
                </a:lnTo>
                <a:lnTo>
                  <a:pt x="3266" y="244"/>
                </a:lnTo>
                <a:lnTo>
                  <a:pt x="3266" y="234"/>
                </a:lnTo>
                <a:lnTo>
                  <a:pt x="3266" y="221"/>
                </a:lnTo>
                <a:lnTo>
                  <a:pt x="3266" y="193"/>
                </a:lnTo>
                <a:lnTo>
                  <a:pt x="3267" y="228"/>
                </a:lnTo>
                <a:lnTo>
                  <a:pt x="3267" y="220"/>
                </a:lnTo>
                <a:lnTo>
                  <a:pt x="3268" y="213"/>
                </a:lnTo>
                <a:lnTo>
                  <a:pt x="3268" y="217"/>
                </a:lnTo>
                <a:lnTo>
                  <a:pt x="3268" y="220"/>
                </a:lnTo>
                <a:lnTo>
                  <a:pt x="3268" y="219"/>
                </a:lnTo>
                <a:lnTo>
                  <a:pt x="3269" y="210"/>
                </a:lnTo>
                <a:lnTo>
                  <a:pt x="3269" y="188"/>
                </a:lnTo>
                <a:lnTo>
                  <a:pt x="3269" y="187"/>
                </a:lnTo>
                <a:lnTo>
                  <a:pt x="3270" y="188"/>
                </a:lnTo>
                <a:lnTo>
                  <a:pt x="3270" y="198"/>
                </a:lnTo>
                <a:lnTo>
                  <a:pt x="3270" y="167"/>
                </a:lnTo>
                <a:lnTo>
                  <a:pt x="3270" y="172"/>
                </a:lnTo>
                <a:lnTo>
                  <a:pt x="3271" y="167"/>
                </a:lnTo>
                <a:lnTo>
                  <a:pt x="3271" y="157"/>
                </a:lnTo>
                <a:lnTo>
                  <a:pt x="3272" y="138"/>
                </a:lnTo>
                <a:lnTo>
                  <a:pt x="3272" y="139"/>
                </a:lnTo>
                <a:lnTo>
                  <a:pt x="3272" y="160"/>
                </a:lnTo>
                <a:lnTo>
                  <a:pt x="3272" y="178"/>
                </a:lnTo>
                <a:lnTo>
                  <a:pt x="3273" y="232"/>
                </a:lnTo>
                <a:lnTo>
                  <a:pt x="3273" y="255"/>
                </a:lnTo>
                <a:lnTo>
                  <a:pt x="3273" y="247"/>
                </a:lnTo>
                <a:lnTo>
                  <a:pt x="3274" y="280"/>
                </a:lnTo>
                <a:lnTo>
                  <a:pt x="3274" y="303"/>
                </a:lnTo>
                <a:lnTo>
                  <a:pt x="3274" y="294"/>
                </a:lnTo>
                <a:lnTo>
                  <a:pt x="3275" y="261"/>
                </a:lnTo>
                <a:lnTo>
                  <a:pt x="3275" y="257"/>
                </a:lnTo>
                <a:lnTo>
                  <a:pt x="3275" y="245"/>
                </a:lnTo>
                <a:lnTo>
                  <a:pt x="3276" y="268"/>
                </a:lnTo>
                <a:lnTo>
                  <a:pt x="3276" y="247"/>
                </a:lnTo>
                <a:lnTo>
                  <a:pt x="3276" y="249"/>
                </a:lnTo>
                <a:lnTo>
                  <a:pt x="3276" y="249"/>
                </a:lnTo>
                <a:lnTo>
                  <a:pt x="3277" y="265"/>
                </a:lnTo>
                <a:lnTo>
                  <a:pt x="3277" y="250"/>
                </a:lnTo>
                <a:lnTo>
                  <a:pt x="3277" y="238"/>
                </a:lnTo>
                <a:lnTo>
                  <a:pt x="3277" y="245"/>
                </a:lnTo>
                <a:lnTo>
                  <a:pt x="3278" y="251"/>
                </a:lnTo>
                <a:lnTo>
                  <a:pt x="3278" y="265"/>
                </a:lnTo>
                <a:lnTo>
                  <a:pt x="3279" y="248"/>
                </a:lnTo>
                <a:lnTo>
                  <a:pt x="3279" y="251"/>
                </a:lnTo>
                <a:lnTo>
                  <a:pt x="3279" y="251"/>
                </a:lnTo>
                <a:lnTo>
                  <a:pt x="3279" y="229"/>
                </a:lnTo>
                <a:lnTo>
                  <a:pt x="3280" y="217"/>
                </a:lnTo>
                <a:lnTo>
                  <a:pt x="3280" y="194"/>
                </a:lnTo>
                <a:lnTo>
                  <a:pt x="3280" y="180"/>
                </a:lnTo>
                <a:lnTo>
                  <a:pt x="3281" y="175"/>
                </a:lnTo>
                <a:lnTo>
                  <a:pt x="3281" y="208"/>
                </a:lnTo>
                <a:lnTo>
                  <a:pt x="3281" y="182"/>
                </a:lnTo>
                <a:lnTo>
                  <a:pt x="3281" y="181"/>
                </a:lnTo>
                <a:lnTo>
                  <a:pt x="3282" y="168"/>
                </a:lnTo>
                <a:lnTo>
                  <a:pt x="3282" y="189"/>
                </a:lnTo>
                <a:lnTo>
                  <a:pt x="3283" y="210"/>
                </a:lnTo>
                <a:lnTo>
                  <a:pt x="3283" y="243"/>
                </a:lnTo>
                <a:lnTo>
                  <a:pt x="3283" y="243"/>
                </a:lnTo>
                <a:lnTo>
                  <a:pt x="3283" y="242"/>
                </a:lnTo>
                <a:lnTo>
                  <a:pt x="3284" y="249"/>
                </a:lnTo>
                <a:lnTo>
                  <a:pt x="3284" y="254"/>
                </a:lnTo>
                <a:lnTo>
                  <a:pt x="3284" y="238"/>
                </a:lnTo>
                <a:lnTo>
                  <a:pt x="3285" y="247"/>
                </a:lnTo>
                <a:lnTo>
                  <a:pt x="3285" y="219"/>
                </a:lnTo>
                <a:lnTo>
                  <a:pt x="3285" y="223"/>
                </a:lnTo>
                <a:lnTo>
                  <a:pt x="3286" y="218"/>
                </a:lnTo>
                <a:lnTo>
                  <a:pt x="3286" y="215"/>
                </a:lnTo>
                <a:lnTo>
                  <a:pt x="3286" y="197"/>
                </a:lnTo>
                <a:lnTo>
                  <a:pt x="3287" y="181"/>
                </a:lnTo>
                <a:lnTo>
                  <a:pt x="3287" y="186"/>
                </a:lnTo>
                <a:lnTo>
                  <a:pt x="3287" y="183"/>
                </a:lnTo>
                <a:lnTo>
                  <a:pt x="3287" y="172"/>
                </a:lnTo>
                <a:lnTo>
                  <a:pt x="3288" y="176"/>
                </a:lnTo>
                <a:lnTo>
                  <a:pt x="3288" y="172"/>
                </a:lnTo>
                <a:lnTo>
                  <a:pt x="3288" y="164"/>
                </a:lnTo>
                <a:lnTo>
                  <a:pt x="3289" y="163"/>
                </a:lnTo>
                <a:lnTo>
                  <a:pt x="3289" y="179"/>
                </a:lnTo>
                <a:lnTo>
                  <a:pt x="3289" y="190"/>
                </a:lnTo>
                <a:lnTo>
                  <a:pt x="3290" y="162"/>
                </a:lnTo>
                <a:lnTo>
                  <a:pt x="3290" y="170"/>
                </a:lnTo>
                <a:lnTo>
                  <a:pt x="3290" y="188"/>
                </a:lnTo>
                <a:lnTo>
                  <a:pt x="3291" y="220"/>
                </a:lnTo>
                <a:lnTo>
                  <a:pt x="3291" y="253"/>
                </a:lnTo>
                <a:lnTo>
                  <a:pt x="3291" y="253"/>
                </a:lnTo>
                <a:lnTo>
                  <a:pt x="3291" y="281"/>
                </a:lnTo>
                <a:lnTo>
                  <a:pt x="3292" y="263"/>
                </a:lnTo>
                <a:lnTo>
                  <a:pt x="3292" y="265"/>
                </a:lnTo>
                <a:lnTo>
                  <a:pt x="3292" y="270"/>
                </a:lnTo>
                <a:lnTo>
                  <a:pt x="3292" y="299"/>
                </a:lnTo>
                <a:lnTo>
                  <a:pt x="3293" y="293"/>
                </a:lnTo>
                <a:lnTo>
                  <a:pt x="3293" y="283"/>
                </a:lnTo>
                <a:lnTo>
                  <a:pt x="3294" y="277"/>
                </a:lnTo>
                <a:lnTo>
                  <a:pt x="3294" y="276"/>
                </a:lnTo>
                <a:lnTo>
                  <a:pt x="3294" y="266"/>
                </a:lnTo>
                <a:lnTo>
                  <a:pt x="3294" y="258"/>
                </a:lnTo>
                <a:lnTo>
                  <a:pt x="3295" y="240"/>
                </a:lnTo>
                <a:lnTo>
                  <a:pt x="3295" y="249"/>
                </a:lnTo>
                <a:lnTo>
                  <a:pt x="3295" y="218"/>
                </a:lnTo>
                <a:lnTo>
                  <a:pt x="3296" y="207"/>
                </a:lnTo>
                <a:lnTo>
                  <a:pt x="3296" y="191"/>
                </a:lnTo>
                <a:lnTo>
                  <a:pt x="3296" y="175"/>
                </a:lnTo>
                <a:lnTo>
                  <a:pt x="3297" y="180"/>
                </a:lnTo>
                <a:lnTo>
                  <a:pt x="3297" y="156"/>
                </a:lnTo>
                <a:lnTo>
                  <a:pt x="3297" y="192"/>
                </a:lnTo>
                <a:lnTo>
                  <a:pt x="3298" y="206"/>
                </a:lnTo>
                <a:lnTo>
                  <a:pt x="3298" y="201"/>
                </a:lnTo>
                <a:lnTo>
                  <a:pt x="3298" y="179"/>
                </a:lnTo>
                <a:lnTo>
                  <a:pt x="3298" y="147"/>
                </a:lnTo>
                <a:lnTo>
                  <a:pt x="3299" y="172"/>
                </a:lnTo>
                <a:lnTo>
                  <a:pt x="3299" y="177"/>
                </a:lnTo>
                <a:lnTo>
                  <a:pt x="3299" y="162"/>
                </a:lnTo>
                <a:lnTo>
                  <a:pt x="3300" y="167"/>
                </a:lnTo>
                <a:lnTo>
                  <a:pt x="3300" y="151"/>
                </a:lnTo>
                <a:lnTo>
                  <a:pt x="3300" y="152"/>
                </a:lnTo>
                <a:lnTo>
                  <a:pt x="3301" y="157"/>
                </a:lnTo>
                <a:lnTo>
                  <a:pt x="3301" y="144"/>
                </a:lnTo>
                <a:lnTo>
                  <a:pt x="3301" y="149"/>
                </a:lnTo>
                <a:lnTo>
                  <a:pt x="3302" y="135"/>
                </a:lnTo>
                <a:lnTo>
                  <a:pt x="3302" y="142"/>
                </a:lnTo>
                <a:lnTo>
                  <a:pt x="3302" y="164"/>
                </a:lnTo>
                <a:lnTo>
                  <a:pt x="3302" y="154"/>
                </a:lnTo>
                <a:lnTo>
                  <a:pt x="3303" y="208"/>
                </a:lnTo>
                <a:lnTo>
                  <a:pt x="3303" y="238"/>
                </a:lnTo>
                <a:lnTo>
                  <a:pt x="3303" y="229"/>
                </a:lnTo>
                <a:lnTo>
                  <a:pt x="3303" y="228"/>
                </a:lnTo>
                <a:lnTo>
                  <a:pt x="3304" y="204"/>
                </a:lnTo>
                <a:lnTo>
                  <a:pt x="3304" y="193"/>
                </a:lnTo>
                <a:lnTo>
                  <a:pt x="3305" y="224"/>
                </a:lnTo>
                <a:lnTo>
                  <a:pt x="3305" y="212"/>
                </a:lnTo>
                <a:lnTo>
                  <a:pt x="3305" y="230"/>
                </a:lnTo>
                <a:lnTo>
                  <a:pt x="3305" y="231"/>
                </a:lnTo>
                <a:lnTo>
                  <a:pt x="3306" y="220"/>
                </a:lnTo>
                <a:lnTo>
                  <a:pt x="3306" y="218"/>
                </a:lnTo>
                <a:lnTo>
                  <a:pt x="3306" y="235"/>
                </a:lnTo>
                <a:lnTo>
                  <a:pt x="3307" y="258"/>
                </a:lnTo>
                <a:lnTo>
                  <a:pt x="3307" y="257"/>
                </a:lnTo>
                <a:lnTo>
                  <a:pt x="3308" y="259"/>
                </a:lnTo>
                <a:lnTo>
                  <a:pt x="3308" y="272"/>
                </a:lnTo>
                <a:lnTo>
                  <a:pt x="3308" y="264"/>
                </a:lnTo>
                <a:lnTo>
                  <a:pt x="3308" y="278"/>
                </a:lnTo>
                <a:lnTo>
                  <a:pt x="3309" y="263"/>
                </a:lnTo>
                <a:lnTo>
                  <a:pt x="3309" y="278"/>
                </a:lnTo>
                <a:lnTo>
                  <a:pt x="3309" y="245"/>
                </a:lnTo>
                <a:lnTo>
                  <a:pt x="3309" y="239"/>
                </a:lnTo>
                <a:lnTo>
                  <a:pt x="3310" y="182"/>
                </a:lnTo>
                <a:lnTo>
                  <a:pt x="3310" y="172"/>
                </a:lnTo>
                <a:lnTo>
                  <a:pt x="3310" y="179"/>
                </a:lnTo>
                <a:lnTo>
                  <a:pt x="3311" y="149"/>
                </a:lnTo>
                <a:lnTo>
                  <a:pt x="3311" y="152"/>
                </a:lnTo>
                <a:lnTo>
                  <a:pt x="3311" y="166"/>
                </a:lnTo>
                <a:lnTo>
                  <a:pt x="3312" y="145"/>
                </a:lnTo>
                <a:lnTo>
                  <a:pt x="3312" y="161"/>
                </a:lnTo>
                <a:lnTo>
                  <a:pt x="3312" y="178"/>
                </a:lnTo>
                <a:lnTo>
                  <a:pt x="3313" y="226"/>
                </a:lnTo>
                <a:lnTo>
                  <a:pt x="3313" y="175"/>
                </a:lnTo>
                <a:lnTo>
                  <a:pt x="3313" y="203"/>
                </a:lnTo>
                <a:lnTo>
                  <a:pt x="3313" y="233"/>
                </a:lnTo>
                <a:lnTo>
                  <a:pt x="3314" y="235"/>
                </a:lnTo>
                <a:lnTo>
                  <a:pt x="3314" y="217"/>
                </a:lnTo>
                <a:lnTo>
                  <a:pt x="3315" y="205"/>
                </a:lnTo>
                <a:lnTo>
                  <a:pt x="3315" y="225"/>
                </a:lnTo>
                <a:lnTo>
                  <a:pt x="3315" y="235"/>
                </a:lnTo>
                <a:lnTo>
                  <a:pt x="3315" y="229"/>
                </a:lnTo>
                <a:lnTo>
                  <a:pt x="3316" y="204"/>
                </a:lnTo>
                <a:lnTo>
                  <a:pt x="3316" y="145"/>
                </a:lnTo>
                <a:lnTo>
                  <a:pt x="3316" y="138"/>
                </a:lnTo>
                <a:lnTo>
                  <a:pt x="3317" y="145"/>
                </a:lnTo>
                <a:lnTo>
                  <a:pt x="3317" y="153"/>
                </a:lnTo>
                <a:lnTo>
                  <a:pt x="3317" y="188"/>
                </a:lnTo>
                <a:lnTo>
                  <a:pt x="3317" y="164"/>
                </a:lnTo>
                <a:lnTo>
                  <a:pt x="3318" y="180"/>
                </a:lnTo>
                <a:lnTo>
                  <a:pt x="3318" y="186"/>
                </a:lnTo>
                <a:lnTo>
                  <a:pt x="3319" y="172"/>
                </a:lnTo>
                <a:lnTo>
                  <a:pt x="3319" y="171"/>
                </a:lnTo>
                <a:lnTo>
                  <a:pt x="3319" y="163"/>
                </a:lnTo>
                <a:lnTo>
                  <a:pt x="3319" y="158"/>
                </a:lnTo>
                <a:lnTo>
                  <a:pt x="3320" y="185"/>
                </a:lnTo>
                <a:lnTo>
                  <a:pt x="3320" y="184"/>
                </a:lnTo>
                <a:lnTo>
                  <a:pt x="3320" y="180"/>
                </a:lnTo>
                <a:lnTo>
                  <a:pt x="3320" y="179"/>
                </a:lnTo>
                <a:lnTo>
                  <a:pt x="3321" y="165"/>
                </a:lnTo>
                <a:lnTo>
                  <a:pt x="3321" y="154"/>
                </a:lnTo>
                <a:lnTo>
                  <a:pt x="3321" y="193"/>
                </a:lnTo>
                <a:lnTo>
                  <a:pt x="3322" y="220"/>
                </a:lnTo>
                <a:lnTo>
                  <a:pt x="3322" y="227"/>
                </a:lnTo>
                <a:lnTo>
                  <a:pt x="3322" y="239"/>
                </a:lnTo>
                <a:lnTo>
                  <a:pt x="3323" y="259"/>
                </a:lnTo>
                <a:lnTo>
                  <a:pt x="3323" y="283"/>
                </a:lnTo>
                <a:lnTo>
                  <a:pt x="3323" y="291"/>
                </a:lnTo>
                <a:lnTo>
                  <a:pt x="3324" y="277"/>
                </a:lnTo>
                <a:lnTo>
                  <a:pt x="3324" y="306"/>
                </a:lnTo>
                <a:lnTo>
                  <a:pt x="3324" y="292"/>
                </a:lnTo>
                <a:lnTo>
                  <a:pt x="3324" y="281"/>
                </a:lnTo>
                <a:lnTo>
                  <a:pt x="3325" y="302"/>
                </a:lnTo>
                <a:lnTo>
                  <a:pt x="3325" y="288"/>
                </a:lnTo>
                <a:lnTo>
                  <a:pt x="3326" y="281"/>
                </a:lnTo>
                <a:lnTo>
                  <a:pt x="3326" y="307"/>
                </a:lnTo>
                <a:lnTo>
                  <a:pt x="3326" y="286"/>
                </a:lnTo>
                <a:lnTo>
                  <a:pt x="3326" y="296"/>
                </a:lnTo>
                <a:lnTo>
                  <a:pt x="3327" y="296"/>
                </a:lnTo>
                <a:lnTo>
                  <a:pt x="3327" y="286"/>
                </a:lnTo>
                <a:lnTo>
                  <a:pt x="3327" y="284"/>
                </a:lnTo>
                <a:lnTo>
                  <a:pt x="3328" y="248"/>
                </a:lnTo>
                <a:lnTo>
                  <a:pt x="3328" y="210"/>
                </a:lnTo>
                <a:lnTo>
                  <a:pt x="3328" y="217"/>
                </a:lnTo>
                <a:lnTo>
                  <a:pt x="3328" y="204"/>
                </a:lnTo>
                <a:lnTo>
                  <a:pt x="3329" y="168"/>
                </a:lnTo>
                <a:lnTo>
                  <a:pt x="3329" y="189"/>
                </a:lnTo>
                <a:lnTo>
                  <a:pt x="3330" y="162"/>
                </a:lnTo>
                <a:lnTo>
                  <a:pt x="3330" y="179"/>
                </a:lnTo>
                <a:lnTo>
                  <a:pt x="3330" y="178"/>
                </a:lnTo>
                <a:lnTo>
                  <a:pt x="3330" y="190"/>
                </a:lnTo>
                <a:lnTo>
                  <a:pt x="3331" y="199"/>
                </a:lnTo>
                <a:lnTo>
                  <a:pt x="3331" y="223"/>
                </a:lnTo>
                <a:lnTo>
                  <a:pt x="3331" y="216"/>
                </a:lnTo>
                <a:lnTo>
                  <a:pt x="3332" y="207"/>
                </a:lnTo>
                <a:lnTo>
                  <a:pt x="3332" y="206"/>
                </a:lnTo>
                <a:lnTo>
                  <a:pt x="3332" y="199"/>
                </a:lnTo>
                <a:lnTo>
                  <a:pt x="3332" y="172"/>
                </a:lnTo>
                <a:lnTo>
                  <a:pt x="3333" y="200"/>
                </a:lnTo>
                <a:lnTo>
                  <a:pt x="3333" y="190"/>
                </a:lnTo>
                <a:lnTo>
                  <a:pt x="3334" y="226"/>
                </a:lnTo>
                <a:lnTo>
                  <a:pt x="3334" y="197"/>
                </a:lnTo>
                <a:lnTo>
                  <a:pt x="3334" y="202"/>
                </a:lnTo>
                <a:lnTo>
                  <a:pt x="3334" y="180"/>
                </a:lnTo>
                <a:lnTo>
                  <a:pt x="3335" y="165"/>
                </a:lnTo>
                <a:lnTo>
                  <a:pt x="3335" y="173"/>
                </a:lnTo>
                <a:lnTo>
                  <a:pt x="3335" y="126"/>
                </a:lnTo>
                <a:lnTo>
                  <a:pt x="3335" y="154"/>
                </a:lnTo>
                <a:lnTo>
                  <a:pt x="3336" y="217"/>
                </a:lnTo>
                <a:lnTo>
                  <a:pt x="3336" y="246"/>
                </a:lnTo>
                <a:lnTo>
                  <a:pt x="3337" y="286"/>
                </a:lnTo>
                <a:lnTo>
                  <a:pt x="3337" y="256"/>
                </a:lnTo>
                <a:lnTo>
                  <a:pt x="3337" y="312"/>
                </a:lnTo>
                <a:lnTo>
                  <a:pt x="3337" y="266"/>
                </a:lnTo>
                <a:lnTo>
                  <a:pt x="3338" y="259"/>
                </a:lnTo>
                <a:lnTo>
                  <a:pt x="3338" y="254"/>
                </a:lnTo>
                <a:lnTo>
                  <a:pt x="3338" y="278"/>
                </a:lnTo>
                <a:lnTo>
                  <a:pt x="3339" y="284"/>
                </a:lnTo>
                <a:lnTo>
                  <a:pt x="3339" y="307"/>
                </a:lnTo>
                <a:lnTo>
                  <a:pt x="3339" y="285"/>
                </a:lnTo>
                <a:lnTo>
                  <a:pt x="3339" y="280"/>
                </a:lnTo>
                <a:lnTo>
                  <a:pt x="3340" y="264"/>
                </a:lnTo>
                <a:lnTo>
                  <a:pt x="3340" y="251"/>
                </a:lnTo>
                <a:lnTo>
                  <a:pt x="3341" y="257"/>
                </a:lnTo>
                <a:lnTo>
                  <a:pt x="3341" y="256"/>
                </a:lnTo>
                <a:lnTo>
                  <a:pt x="3341" y="267"/>
                </a:lnTo>
                <a:lnTo>
                  <a:pt x="3341" y="270"/>
                </a:lnTo>
                <a:lnTo>
                  <a:pt x="3342" y="292"/>
                </a:lnTo>
                <a:lnTo>
                  <a:pt x="3342" y="268"/>
                </a:lnTo>
                <a:lnTo>
                  <a:pt x="3342" y="261"/>
                </a:lnTo>
                <a:lnTo>
                  <a:pt x="3343" y="206"/>
                </a:lnTo>
                <a:lnTo>
                  <a:pt x="3343" y="189"/>
                </a:lnTo>
                <a:lnTo>
                  <a:pt x="3343" y="169"/>
                </a:lnTo>
                <a:lnTo>
                  <a:pt x="3343" y="155"/>
                </a:lnTo>
                <a:lnTo>
                  <a:pt x="3344" y="171"/>
                </a:lnTo>
                <a:lnTo>
                  <a:pt x="3344" y="162"/>
                </a:lnTo>
                <a:lnTo>
                  <a:pt x="3345" y="171"/>
                </a:lnTo>
                <a:lnTo>
                  <a:pt x="3345" y="172"/>
                </a:lnTo>
                <a:lnTo>
                  <a:pt x="3345" y="199"/>
                </a:lnTo>
                <a:lnTo>
                  <a:pt x="3345" y="185"/>
                </a:lnTo>
                <a:lnTo>
                  <a:pt x="3346" y="208"/>
                </a:lnTo>
                <a:lnTo>
                  <a:pt x="3346" y="205"/>
                </a:lnTo>
                <a:lnTo>
                  <a:pt x="3346" y="242"/>
                </a:lnTo>
                <a:lnTo>
                  <a:pt x="3346" y="257"/>
                </a:lnTo>
                <a:lnTo>
                  <a:pt x="3347" y="260"/>
                </a:lnTo>
                <a:lnTo>
                  <a:pt x="3347" y="228"/>
                </a:lnTo>
                <a:lnTo>
                  <a:pt x="3348" y="212"/>
                </a:lnTo>
                <a:lnTo>
                  <a:pt x="3348" y="201"/>
                </a:lnTo>
                <a:lnTo>
                  <a:pt x="3348" y="201"/>
                </a:lnTo>
                <a:lnTo>
                  <a:pt x="3349" y="184"/>
                </a:lnTo>
                <a:lnTo>
                  <a:pt x="3349" y="193"/>
                </a:lnTo>
                <a:lnTo>
                  <a:pt x="3349" y="202"/>
                </a:lnTo>
                <a:lnTo>
                  <a:pt x="3349" y="223"/>
                </a:lnTo>
                <a:lnTo>
                  <a:pt x="3350" y="250"/>
                </a:lnTo>
                <a:lnTo>
                  <a:pt x="3350" y="280"/>
                </a:lnTo>
                <a:lnTo>
                  <a:pt x="3350" y="275"/>
                </a:lnTo>
                <a:lnTo>
                  <a:pt x="3350" y="242"/>
                </a:lnTo>
                <a:lnTo>
                  <a:pt x="3351" y="208"/>
                </a:lnTo>
                <a:lnTo>
                  <a:pt x="3351" y="160"/>
                </a:lnTo>
                <a:lnTo>
                  <a:pt x="3352" y="175"/>
                </a:lnTo>
                <a:lnTo>
                  <a:pt x="3352" y="160"/>
                </a:lnTo>
                <a:lnTo>
                  <a:pt x="3352" y="179"/>
                </a:lnTo>
                <a:lnTo>
                  <a:pt x="3352" y="173"/>
                </a:lnTo>
                <a:lnTo>
                  <a:pt x="3353" y="211"/>
                </a:lnTo>
                <a:lnTo>
                  <a:pt x="3353" y="269"/>
                </a:lnTo>
                <a:lnTo>
                  <a:pt x="3353" y="237"/>
                </a:lnTo>
                <a:lnTo>
                  <a:pt x="3354" y="205"/>
                </a:lnTo>
                <a:lnTo>
                  <a:pt x="3354" y="225"/>
                </a:lnTo>
                <a:lnTo>
                  <a:pt x="3354" y="254"/>
                </a:lnTo>
                <a:lnTo>
                  <a:pt x="3354" y="261"/>
                </a:lnTo>
                <a:lnTo>
                  <a:pt x="3355" y="286"/>
                </a:lnTo>
                <a:lnTo>
                  <a:pt x="3355" y="301"/>
                </a:lnTo>
                <a:lnTo>
                  <a:pt x="3356" y="297"/>
                </a:lnTo>
                <a:lnTo>
                  <a:pt x="3356" y="301"/>
                </a:lnTo>
                <a:lnTo>
                  <a:pt x="3356" y="313"/>
                </a:lnTo>
                <a:lnTo>
                  <a:pt x="3356" y="322"/>
                </a:lnTo>
                <a:lnTo>
                  <a:pt x="3357" y="307"/>
                </a:lnTo>
                <a:lnTo>
                  <a:pt x="3357" y="292"/>
                </a:lnTo>
                <a:lnTo>
                  <a:pt x="3357" y="268"/>
                </a:lnTo>
                <a:lnTo>
                  <a:pt x="3358" y="259"/>
                </a:lnTo>
                <a:lnTo>
                  <a:pt x="3358" y="262"/>
                </a:lnTo>
                <a:lnTo>
                  <a:pt x="3358" y="273"/>
                </a:lnTo>
                <a:lnTo>
                  <a:pt x="3359" y="280"/>
                </a:lnTo>
                <a:lnTo>
                  <a:pt x="3359" y="264"/>
                </a:lnTo>
                <a:lnTo>
                  <a:pt x="3359" y="235"/>
                </a:lnTo>
                <a:lnTo>
                  <a:pt x="3360" y="262"/>
                </a:lnTo>
                <a:lnTo>
                  <a:pt x="3360" y="237"/>
                </a:lnTo>
                <a:lnTo>
                  <a:pt x="3360" y="226"/>
                </a:lnTo>
                <a:lnTo>
                  <a:pt x="3360" y="216"/>
                </a:lnTo>
                <a:lnTo>
                  <a:pt x="3361" y="217"/>
                </a:lnTo>
                <a:lnTo>
                  <a:pt x="3361" y="259"/>
                </a:lnTo>
                <a:lnTo>
                  <a:pt x="3361" y="255"/>
                </a:lnTo>
                <a:lnTo>
                  <a:pt x="3361" y="214"/>
                </a:lnTo>
                <a:lnTo>
                  <a:pt x="3362" y="240"/>
                </a:lnTo>
                <a:lnTo>
                  <a:pt x="3362" y="238"/>
                </a:lnTo>
                <a:lnTo>
                  <a:pt x="3363" y="258"/>
                </a:lnTo>
                <a:lnTo>
                  <a:pt x="3363" y="239"/>
                </a:lnTo>
                <a:lnTo>
                  <a:pt x="3363" y="200"/>
                </a:lnTo>
                <a:lnTo>
                  <a:pt x="3363" y="189"/>
                </a:lnTo>
                <a:lnTo>
                  <a:pt x="3364" y="188"/>
                </a:lnTo>
                <a:lnTo>
                  <a:pt x="3364" y="172"/>
                </a:lnTo>
                <a:lnTo>
                  <a:pt x="3364" y="181"/>
                </a:lnTo>
                <a:lnTo>
                  <a:pt x="3365" y="181"/>
                </a:lnTo>
                <a:lnTo>
                  <a:pt x="3365" y="206"/>
                </a:lnTo>
                <a:lnTo>
                  <a:pt x="3365" y="185"/>
                </a:lnTo>
                <a:lnTo>
                  <a:pt x="3365" y="167"/>
                </a:lnTo>
                <a:lnTo>
                  <a:pt x="3366" y="185"/>
                </a:lnTo>
                <a:lnTo>
                  <a:pt x="3366" y="193"/>
                </a:lnTo>
                <a:lnTo>
                  <a:pt x="3367" y="218"/>
                </a:lnTo>
                <a:lnTo>
                  <a:pt x="3367" y="229"/>
                </a:lnTo>
                <a:lnTo>
                  <a:pt x="3367" y="210"/>
                </a:lnTo>
                <a:lnTo>
                  <a:pt x="3367" y="183"/>
                </a:lnTo>
                <a:lnTo>
                  <a:pt x="3368" y="162"/>
                </a:lnTo>
                <a:lnTo>
                  <a:pt x="3368" y="140"/>
                </a:lnTo>
                <a:lnTo>
                  <a:pt x="3368" y="144"/>
                </a:lnTo>
                <a:lnTo>
                  <a:pt x="3369" y="164"/>
                </a:lnTo>
                <a:lnTo>
                  <a:pt x="3369" y="176"/>
                </a:lnTo>
                <a:lnTo>
                  <a:pt x="3369" y="231"/>
                </a:lnTo>
                <a:lnTo>
                  <a:pt x="3370" y="272"/>
                </a:lnTo>
                <a:lnTo>
                  <a:pt x="3370" y="295"/>
                </a:lnTo>
                <a:lnTo>
                  <a:pt x="3370" y="300"/>
                </a:lnTo>
                <a:lnTo>
                  <a:pt x="3371" y="280"/>
                </a:lnTo>
                <a:lnTo>
                  <a:pt x="3371" y="244"/>
                </a:lnTo>
                <a:lnTo>
                  <a:pt x="3371" y="214"/>
                </a:lnTo>
                <a:lnTo>
                  <a:pt x="3371" y="188"/>
                </a:lnTo>
                <a:lnTo>
                  <a:pt x="3372" y="173"/>
                </a:lnTo>
                <a:lnTo>
                  <a:pt x="3372" y="193"/>
                </a:lnTo>
                <a:lnTo>
                  <a:pt x="3372" y="197"/>
                </a:lnTo>
                <a:lnTo>
                  <a:pt x="3373" y="198"/>
                </a:lnTo>
                <a:lnTo>
                  <a:pt x="3373" y="191"/>
                </a:lnTo>
                <a:lnTo>
                  <a:pt x="3373" y="173"/>
                </a:lnTo>
                <a:lnTo>
                  <a:pt x="3374" y="150"/>
                </a:lnTo>
                <a:lnTo>
                  <a:pt x="3374" y="142"/>
                </a:lnTo>
                <a:lnTo>
                  <a:pt x="3374" y="156"/>
                </a:lnTo>
                <a:lnTo>
                  <a:pt x="3375" y="150"/>
                </a:lnTo>
                <a:lnTo>
                  <a:pt x="3375" y="165"/>
                </a:lnTo>
                <a:lnTo>
                  <a:pt x="3375" y="183"/>
                </a:lnTo>
                <a:lnTo>
                  <a:pt x="3375" y="176"/>
                </a:lnTo>
                <a:lnTo>
                  <a:pt x="3376" y="183"/>
                </a:lnTo>
                <a:lnTo>
                  <a:pt x="3376" y="173"/>
                </a:lnTo>
                <a:lnTo>
                  <a:pt x="3376" y="140"/>
                </a:lnTo>
                <a:lnTo>
                  <a:pt x="3376" y="147"/>
                </a:lnTo>
                <a:lnTo>
                  <a:pt x="3377" y="155"/>
                </a:lnTo>
                <a:lnTo>
                  <a:pt x="3377" y="178"/>
                </a:lnTo>
                <a:lnTo>
                  <a:pt x="3378" y="178"/>
                </a:lnTo>
                <a:lnTo>
                  <a:pt x="3378" y="192"/>
                </a:lnTo>
                <a:lnTo>
                  <a:pt x="3378" y="179"/>
                </a:lnTo>
                <a:lnTo>
                  <a:pt x="3378" y="184"/>
                </a:lnTo>
                <a:lnTo>
                  <a:pt x="3379" y="159"/>
                </a:lnTo>
                <a:lnTo>
                  <a:pt x="3379" y="148"/>
                </a:lnTo>
                <a:lnTo>
                  <a:pt x="3379" y="122"/>
                </a:lnTo>
                <a:lnTo>
                  <a:pt x="3380" y="117"/>
                </a:lnTo>
                <a:lnTo>
                  <a:pt x="3380" y="136"/>
                </a:lnTo>
                <a:lnTo>
                  <a:pt x="3380" y="180"/>
                </a:lnTo>
                <a:lnTo>
                  <a:pt x="3381" y="201"/>
                </a:lnTo>
                <a:lnTo>
                  <a:pt x="3381" y="206"/>
                </a:lnTo>
                <a:lnTo>
                  <a:pt x="3381" y="191"/>
                </a:lnTo>
                <a:lnTo>
                  <a:pt x="3382" y="195"/>
                </a:lnTo>
                <a:lnTo>
                  <a:pt x="3382" y="188"/>
                </a:lnTo>
                <a:lnTo>
                  <a:pt x="3382" y="160"/>
                </a:lnTo>
                <a:lnTo>
                  <a:pt x="3382" y="148"/>
                </a:lnTo>
                <a:lnTo>
                  <a:pt x="3383" y="151"/>
                </a:lnTo>
                <a:lnTo>
                  <a:pt x="3383" y="138"/>
                </a:lnTo>
                <a:lnTo>
                  <a:pt x="3383" y="134"/>
                </a:lnTo>
                <a:lnTo>
                  <a:pt x="3384" y="126"/>
                </a:lnTo>
                <a:lnTo>
                  <a:pt x="3384" y="139"/>
                </a:lnTo>
                <a:lnTo>
                  <a:pt x="3384" y="166"/>
                </a:lnTo>
                <a:lnTo>
                  <a:pt x="3385" y="186"/>
                </a:lnTo>
                <a:lnTo>
                  <a:pt x="3385" y="191"/>
                </a:lnTo>
                <a:lnTo>
                  <a:pt x="3385" y="216"/>
                </a:lnTo>
                <a:lnTo>
                  <a:pt x="3386" y="224"/>
                </a:lnTo>
                <a:lnTo>
                  <a:pt x="3386" y="245"/>
                </a:lnTo>
                <a:lnTo>
                  <a:pt x="3386" y="246"/>
                </a:lnTo>
                <a:lnTo>
                  <a:pt x="3386" y="256"/>
                </a:lnTo>
                <a:lnTo>
                  <a:pt x="3387" y="244"/>
                </a:lnTo>
                <a:lnTo>
                  <a:pt x="3387" y="257"/>
                </a:lnTo>
                <a:lnTo>
                  <a:pt x="3388" y="261"/>
                </a:lnTo>
                <a:lnTo>
                  <a:pt x="3388" y="256"/>
                </a:lnTo>
                <a:lnTo>
                  <a:pt x="3388" y="259"/>
                </a:lnTo>
                <a:lnTo>
                  <a:pt x="3388" y="276"/>
                </a:lnTo>
                <a:lnTo>
                  <a:pt x="3389" y="272"/>
                </a:lnTo>
                <a:lnTo>
                  <a:pt x="3389" y="290"/>
                </a:lnTo>
                <a:lnTo>
                  <a:pt x="3389" y="302"/>
                </a:lnTo>
                <a:lnTo>
                  <a:pt x="3390" y="284"/>
                </a:lnTo>
                <a:lnTo>
                  <a:pt x="3390" y="297"/>
                </a:lnTo>
                <a:lnTo>
                  <a:pt x="3390" y="299"/>
                </a:lnTo>
                <a:lnTo>
                  <a:pt x="3390" y="319"/>
                </a:lnTo>
                <a:lnTo>
                  <a:pt x="3391" y="294"/>
                </a:lnTo>
                <a:lnTo>
                  <a:pt x="3391" y="330"/>
                </a:lnTo>
                <a:lnTo>
                  <a:pt x="3392" y="319"/>
                </a:lnTo>
                <a:lnTo>
                  <a:pt x="3392" y="304"/>
                </a:lnTo>
                <a:lnTo>
                  <a:pt x="3392" y="269"/>
                </a:lnTo>
                <a:lnTo>
                  <a:pt x="3392" y="258"/>
                </a:lnTo>
                <a:lnTo>
                  <a:pt x="3393" y="221"/>
                </a:lnTo>
                <a:lnTo>
                  <a:pt x="3393" y="211"/>
                </a:lnTo>
                <a:lnTo>
                  <a:pt x="3393" y="129"/>
                </a:lnTo>
                <a:lnTo>
                  <a:pt x="3393" y="138"/>
                </a:lnTo>
                <a:lnTo>
                  <a:pt x="3394" y="197"/>
                </a:lnTo>
                <a:lnTo>
                  <a:pt x="3394" y="186"/>
                </a:lnTo>
                <a:lnTo>
                  <a:pt x="3394" y="178"/>
                </a:lnTo>
                <a:lnTo>
                  <a:pt x="3395" y="173"/>
                </a:lnTo>
                <a:lnTo>
                  <a:pt x="3395" y="176"/>
                </a:lnTo>
                <a:lnTo>
                  <a:pt x="3395" y="180"/>
                </a:lnTo>
                <a:lnTo>
                  <a:pt x="3396" y="193"/>
                </a:lnTo>
                <a:lnTo>
                  <a:pt x="3396" y="182"/>
                </a:lnTo>
                <a:lnTo>
                  <a:pt x="3396" y="157"/>
                </a:lnTo>
                <a:lnTo>
                  <a:pt x="3397" y="168"/>
                </a:lnTo>
                <a:lnTo>
                  <a:pt x="3397" y="172"/>
                </a:lnTo>
                <a:lnTo>
                  <a:pt x="3397" y="182"/>
                </a:lnTo>
                <a:lnTo>
                  <a:pt x="3397" y="198"/>
                </a:lnTo>
                <a:lnTo>
                  <a:pt x="3398" y="168"/>
                </a:lnTo>
                <a:lnTo>
                  <a:pt x="3398" y="166"/>
                </a:lnTo>
                <a:lnTo>
                  <a:pt x="3399" y="188"/>
                </a:lnTo>
                <a:lnTo>
                  <a:pt x="3399" y="167"/>
                </a:lnTo>
                <a:lnTo>
                  <a:pt x="3399" y="145"/>
                </a:lnTo>
                <a:lnTo>
                  <a:pt x="3399" y="141"/>
                </a:lnTo>
                <a:lnTo>
                  <a:pt x="3400" y="164"/>
                </a:lnTo>
                <a:lnTo>
                  <a:pt x="3400" y="164"/>
                </a:lnTo>
                <a:lnTo>
                  <a:pt x="3400" y="164"/>
                </a:lnTo>
                <a:lnTo>
                  <a:pt x="3401" y="150"/>
                </a:lnTo>
                <a:lnTo>
                  <a:pt x="3401" y="178"/>
                </a:lnTo>
                <a:lnTo>
                  <a:pt x="3401" y="191"/>
                </a:lnTo>
                <a:lnTo>
                  <a:pt x="3401" y="211"/>
                </a:lnTo>
                <a:lnTo>
                  <a:pt x="3402" y="218"/>
                </a:lnTo>
                <a:lnTo>
                  <a:pt x="3402" y="192"/>
                </a:lnTo>
                <a:lnTo>
                  <a:pt x="3403" y="224"/>
                </a:lnTo>
                <a:lnTo>
                  <a:pt x="3403" y="229"/>
                </a:lnTo>
                <a:lnTo>
                  <a:pt x="3403" y="263"/>
                </a:lnTo>
                <a:lnTo>
                  <a:pt x="3403" y="242"/>
                </a:lnTo>
                <a:lnTo>
                  <a:pt x="3404" y="258"/>
                </a:lnTo>
                <a:lnTo>
                  <a:pt x="3404" y="278"/>
                </a:lnTo>
                <a:lnTo>
                  <a:pt x="3404" y="283"/>
                </a:lnTo>
                <a:lnTo>
                  <a:pt x="3404" y="278"/>
                </a:lnTo>
                <a:lnTo>
                  <a:pt x="3405" y="266"/>
                </a:lnTo>
                <a:lnTo>
                  <a:pt x="3405" y="275"/>
                </a:lnTo>
                <a:lnTo>
                  <a:pt x="3405" y="288"/>
                </a:lnTo>
                <a:lnTo>
                  <a:pt x="3406" y="273"/>
                </a:lnTo>
                <a:lnTo>
                  <a:pt x="3406" y="272"/>
                </a:lnTo>
                <a:lnTo>
                  <a:pt x="3406" y="273"/>
                </a:lnTo>
                <a:lnTo>
                  <a:pt x="3407" y="290"/>
                </a:lnTo>
                <a:lnTo>
                  <a:pt x="3407" y="286"/>
                </a:lnTo>
                <a:lnTo>
                  <a:pt x="3407" y="289"/>
                </a:lnTo>
                <a:lnTo>
                  <a:pt x="3408" y="286"/>
                </a:lnTo>
                <a:lnTo>
                  <a:pt x="3408" y="266"/>
                </a:lnTo>
                <a:lnTo>
                  <a:pt x="3408" y="280"/>
                </a:lnTo>
                <a:lnTo>
                  <a:pt x="3408" y="266"/>
                </a:lnTo>
                <a:lnTo>
                  <a:pt x="3409" y="277"/>
                </a:lnTo>
                <a:lnTo>
                  <a:pt x="3409" y="296"/>
                </a:lnTo>
                <a:lnTo>
                  <a:pt x="3410" y="281"/>
                </a:lnTo>
                <a:lnTo>
                  <a:pt x="3410" y="295"/>
                </a:lnTo>
                <a:lnTo>
                  <a:pt x="3410" y="327"/>
                </a:lnTo>
                <a:lnTo>
                  <a:pt x="3410" y="318"/>
                </a:lnTo>
                <a:lnTo>
                  <a:pt x="3411" y="282"/>
                </a:lnTo>
                <a:lnTo>
                  <a:pt x="3411" y="275"/>
                </a:lnTo>
                <a:lnTo>
                  <a:pt x="3411" y="280"/>
                </a:lnTo>
                <a:lnTo>
                  <a:pt x="3412" y="259"/>
                </a:lnTo>
                <a:lnTo>
                  <a:pt x="3412" y="245"/>
                </a:lnTo>
                <a:lnTo>
                  <a:pt x="3412" y="247"/>
                </a:lnTo>
                <a:lnTo>
                  <a:pt x="3412" y="235"/>
                </a:lnTo>
                <a:lnTo>
                  <a:pt x="3413" y="210"/>
                </a:lnTo>
                <a:lnTo>
                  <a:pt x="3413" y="212"/>
                </a:lnTo>
                <a:lnTo>
                  <a:pt x="3414" y="197"/>
                </a:lnTo>
                <a:lnTo>
                  <a:pt x="3414" y="191"/>
                </a:lnTo>
                <a:lnTo>
                  <a:pt x="3414" y="183"/>
                </a:lnTo>
                <a:lnTo>
                  <a:pt x="3414" y="198"/>
                </a:lnTo>
                <a:lnTo>
                  <a:pt x="3415" y="195"/>
                </a:lnTo>
                <a:lnTo>
                  <a:pt x="3415" y="159"/>
                </a:lnTo>
                <a:lnTo>
                  <a:pt x="3415" y="183"/>
                </a:lnTo>
                <a:lnTo>
                  <a:pt x="3416" y="184"/>
                </a:lnTo>
                <a:lnTo>
                  <a:pt x="3416" y="182"/>
                </a:lnTo>
                <a:lnTo>
                  <a:pt x="3416" y="172"/>
                </a:lnTo>
                <a:lnTo>
                  <a:pt x="3416" y="177"/>
                </a:lnTo>
                <a:lnTo>
                  <a:pt x="3417" y="167"/>
                </a:lnTo>
                <a:lnTo>
                  <a:pt x="3417" y="206"/>
                </a:lnTo>
                <a:lnTo>
                  <a:pt x="3418" y="221"/>
                </a:lnTo>
                <a:lnTo>
                  <a:pt x="3418" y="274"/>
                </a:lnTo>
                <a:lnTo>
                  <a:pt x="3418" y="267"/>
                </a:lnTo>
                <a:lnTo>
                  <a:pt x="3418" y="283"/>
                </a:lnTo>
                <a:lnTo>
                  <a:pt x="3419" y="265"/>
                </a:lnTo>
                <a:lnTo>
                  <a:pt x="3419" y="255"/>
                </a:lnTo>
                <a:lnTo>
                  <a:pt x="3419" y="294"/>
                </a:lnTo>
                <a:lnTo>
                  <a:pt x="3419" y="273"/>
                </a:lnTo>
                <a:lnTo>
                  <a:pt x="3420" y="285"/>
                </a:lnTo>
                <a:lnTo>
                  <a:pt x="3420" y="273"/>
                </a:lnTo>
                <a:lnTo>
                  <a:pt x="3421" y="274"/>
                </a:lnTo>
                <a:lnTo>
                  <a:pt x="3421" y="270"/>
                </a:lnTo>
                <a:lnTo>
                  <a:pt x="3421" y="241"/>
                </a:lnTo>
                <a:lnTo>
                  <a:pt x="3421" y="266"/>
                </a:lnTo>
                <a:lnTo>
                  <a:pt x="3422" y="264"/>
                </a:lnTo>
                <a:lnTo>
                  <a:pt x="3422" y="243"/>
                </a:lnTo>
                <a:lnTo>
                  <a:pt x="3422" y="215"/>
                </a:lnTo>
                <a:lnTo>
                  <a:pt x="3423" y="230"/>
                </a:lnTo>
                <a:lnTo>
                  <a:pt x="3423" y="231"/>
                </a:lnTo>
                <a:lnTo>
                  <a:pt x="3423" y="198"/>
                </a:lnTo>
                <a:lnTo>
                  <a:pt x="3423" y="186"/>
                </a:lnTo>
                <a:lnTo>
                  <a:pt x="3424" y="182"/>
                </a:lnTo>
                <a:lnTo>
                  <a:pt x="3424" y="194"/>
                </a:lnTo>
                <a:lnTo>
                  <a:pt x="3425" y="237"/>
                </a:lnTo>
                <a:lnTo>
                  <a:pt x="3425" y="202"/>
                </a:lnTo>
                <a:lnTo>
                  <a:pt x="3425" y="158"/>
                </a:lnTo>
                <a:lnTo>
                  <a:pt x="3425" y="182"/>
                </a:lnTo>
                <a:lnTo>
                  <a:pt x="3426" y="202"/>
                </a:lnTo>
                <a:lnTo>
                  <a:pt x="3426" y="207"/>
                </a:lnTo>
                <a:lnTo>
                  <a:pt x="3426" y="159"/>
                </a:lnTo>
                <a:lnTo>
                  <a:pt x="3427" y="166"/>
                </a:lnTo>
                <a:lnTo>
                  <a:pt x="3427" y="190"/>
                </a:lnTo>
                <a:lnTo>
                  <a:pt x="3427" y="173"/>
                </a:lnTo>
                <a:lnTo>
                  <a:pt x="3427" y="156"/>
                </a:lnTo>
                <a:lnTo>
                  <a:pt x="3428" y="183"/>
                </a:lnTo>
                <a:lnTo>
                  <a:pt x="3428" y="207"/>
                </a:lnTo>
                <a:lnTo>
                  <a:pt x="3429" y="205"/>
                </a:lnTo>
                <a:lnTo>
                  <a:pt x="3429" y="200"/>
                </a:lnTo>
                <a:lnTo>
                  <a:pt x="3429" y="212"/>
                </a:lnTo>
                <a:lnTo>
                  <a:pt x="3429" y="222"/>
                </a:lnTo>
                <a:lnTo>
                  <a:pt x="3430" y="235"/>
                </a:lnTo>
                <a:lnTo>
                  <a:pt x="3430" y="237"/>
                </a:lnTo>
                <a:lnTo>
                  <a:pt x="3430" y="183"/>
                </a:lnTo>
                <a:lnTo>
                  <a:pt x="3431" y="168"/>
                </a:lnTo>
                <a:lnTo>
                  <a:pt x="3431" y="173"/>
                </a:lnTo>
                <a:lnTo>
                  <a:pt x="3431" y="158"/>
                </a:lnTo>
                <a:lnTo>
                  <a:pt x="3432" y="156"/>
                </a:lnTo>
                <a:lnTo>
                  <a:pt x="3432" y="216"/>
                </a:lnTo>
                <a:lnTo>
                  <a:pt x="3432" y="252"/>
                </a:lnTo>
                <a:lnTo>
                  <a:pt x="3433" y="267"/>
                </a:lnTo>
                <a:lnTo>
                  <a:pt x="3433" y="287"/>
                </a:lnTo>
                <a:lnTo>
                  <a:pt x="3433" y="325"/>
                </a:lnTo>
                <a:lnTo>
                  <a:pt x="3433" y="322"/>
                </a:lnTo>
                <a:lnTo>
                  <a:pt x="3434" y="261"/>
                </a:lnTo>
                <a:lnTo>
                  <a:pt x="3434" y="251"/>
                </a:lnTo>
                <a:lnTo>
                  <a:pt x="3434" y="250"/>
                </a:lnTo>
                <a:lnTo>
                  <a:pt x="3434" y="264"/>
                </a:lnTo>
                <a:lnTo>
                  <a:pt x="3435" y="245"/>
                </a:lnTo>
                <a:lnTo>
                  <a:pt x="3435" y="230"/>
                </a:lnTo>
                <a:lnTo>
                  <a:pt x="3436" y="198"/>
                </a:lnTo>
                <a:lnTo>
                  <a:pt x="3436" y="184"/>
                </a:lnTo>
                <a:lnTo>
                  <a:pt x="3436" y="166"/>
                </a:lnTo>
                <a:lnTo>
                  <a:pt x="3436" y="177"/>
                </a:lnTo>
                <a:lnTo>
                  <a:pt x="3437" y="176"/>
                </a:lnTo>
                <a:lnTo>
                  <a:pt x="3437" y="176"/>
                </a:lnTo>
                <a:lnTo>
                  <a:pt x="3437" y="165"/>
                </a:lnTo>
                <a:lnTo>
                  <a:pt x="3438" y="151"/>
                </a:lnTo>
                <a:lnTo>
                  <a:pt x="3438" y="136"/>
                </a:lnTo>
                <a:lnTo>
                  <a:pt x="3438" y="167"/>
                </a:lnTo>
                <a:lnTo>
                  <a:pt x="3438" y="191"/>
                </a:lnTo>
                <a:lnTo>
                  <a:pt x="3439" y="193"/>
                </a:lnTo>
                <a:lnTo>
                  <a:pt x="3439" y="188"/>
                </a:lnTo>
                <a:lnTo>
                  <a:pt x="3440" y="212"/>
                </a:lnTo>
                <a:lnTo>
                  <a:pt x="3440" y="190"/>
                </a:lnTo>
                <a:lnTo>
                  <a:pt x="3440" y="175"/>
                </a:lnTo>
                <a:lnTo>
                  <a:pt x="3440" y="182"/>
                </a:lnTo>
                <a:lnTo>
                  <a:pt x="3441" y="175"/>
                </a:lnTo>
                <a:lnTo>
                  <a:pt x="3441" y="162"/>
                </a:lnTo>
                <a:lnTo>
                  <a:pt x="3441" y="172"/>
                </a:lnTo>
                <a:lnTo>
                  <a:pt x="3442" y="189"/>
                </a:lnTo>
                <a:lnTo>
                  <a:pt x="3442" y="192"/>
                </a:lnTo>
                <a:lnTo>
                  <a:pt x="3442" y="156"/>
                </a:lnTo>
                <a:lnTo>
                  <a:pt x="3443" y="148"/>
                </a:lnTo>
                <a:lnTo>
                  <a:pt x="3443" y="197"/>
                </a:lnTo>
                <a:lnTo>
                  <a:pt x="3443" y="204"/>
                </a:lnTo>
                <a:lnTo>
                  <a:pt x="3444" y="201"/>
                </a:lnTo>
                <a:lnTo>
                  <a:pt x="3444" y="208"/>
                </a:lnTo>
                <a:lnTo>
                  <a:pt x="3444" y="205"/>
                </a:lnTo>
                <a:lnTo>
                  <a:pt x="3444" y="209"/>
                </a:lnTo>
                <a:lnTo>
                  <a:pt x="3445" y="208"/>
                </a:lnTo>
                <a:lnTo>
                  <a:pt x="3445" y="200"/>
                </a:lnTo>
                <a:lnTo>
                  <a:pt x="3445" y="181"/>
                </a:lnTo>
                <a:lnTo>
                  <a:pt x="3445" y="177"/>
                </a:lnTo>
                <a:lnTo>
                  <a:pt x="3446" y="154"/>
                </a:lnTo>
                <a:lnTo>
                  <a:pt x="3446" y="155"/>
                </a:lnTo>
                <a:lnTo>
                  <a:pt x="3447" y="144"/>
                </a:lnTo>
                <a:lnTo>
                  <a:pt x="3447" y="130"/>
                </a:lnTo>
                <a:lnTo>
                  <a:pt x="3447" y="113"/>
                </a:lnTo>
                <a:lnTo>
                  <a:pt x="3447" y="125"/>
                </a:lnTo>
                <a:lnTo>
                  <a:pt x="3448" y="107"/>
                </a:lnTo>
                <a:lnTo>
                  <a:pt x="3448" y="144"/>
                </a:lnTo>
                <a:lnTo>
                  <a:pt x="3448" y="176"/>
                </a:lnTo>
                <a:lnTo>
                  <a:pt x="3449" y="202"/>
                </a:lnTo>
                <a:lnTo>
                  <a:pt x="3449" y="214"/>
                </a:lnTo>
                <a:lnTo>
                  <a:pt x="3449" y="234"/>
                </a:lnTo>
                <a:lnTo>
                  <a:pt x="3449" y="231"/>
                </a:lnTo>
                <a:lnTo>
                  <a:pt x="3450" y="237"/>
                </a:lnTo>
                <a:lnTo>
                  <a:pt x="3450" y="223"/>
                </a:lnTo>
                <a:lnTo>
                  <a:pt x="3451" y="235"/>
                </a:lnTo>
                <a:lnTo>
                  <a:pt x="3451" y="249"/>
                </a:lnTo>
                <a:lnTo>
                  <a:pt x="3451" y="245"/>
                </a:lnTo>
                <a:lnTo>
                  <a:pt x="3451" y="233"/>
                </a:lnTo>
                <a:lnTo>
                  <a:pt x="3452" y="232"/>
                </a:lnTo>
                <a:lnTo>
                  <a:pt x="3452" y="216"/>
                </a:lnTo>
                <a:lnTo>
                  <a:pt x="3452" y="201"/>
                </a:lnTo>
                <a:lnTo>
                  <a:pt x="3453" y="193"/>
                </a:lnTo>
                <a:lnTo>
                  <a:pt x="3453" y="194"/>
                </a:lnTo>
                <a:lnTo>
                  <a:pt x="3453" y="171"/>
                </a:lnTo>
                <a:lnTo>
                  <a:pt x="3454" y="167"/>
                </a:lnTo>
                <a:lnTo>
                  <a:pt x="3454" y="156"/>
                </a:lnTo>
                <a:lnTo>
                  <a:pt x="3454" y="135"/>
                </a:lnTo>
                <a:lnTo>
                  <a:pt x="3455" y="134"/>
                </a:lnTo>
                <a:lnTo>
                  <a:pt x="3455" y="137"/>
                </a:lnTo>
                <a:lnTo>
                  <a:pt x="3455" y="144"/>
                </a:lnTo>
                <a:lnTo>
                  <a:pt x="3455" y="127"/>
                </a:lnTo>
                <a:lnTo>
                  <a:pt x="3456" y="119"/>
                </a:lnTo>
                <a:lnTo>
                  <a:pt x="3456" y="117"/>
                </a:lnTo>
                <a:lnTo>
                  <a:pt x="3456" y="114"/>
                </a:lnTo>
                <a:lnTo>
                  <a:pt x="3457" y="132"/>
                </a:lnTo>
                <a:lnTo>
                  <a:pt x="3457" y="140"/>
                </a:lnTo>
                <a:lnTo>
                  <a:pt x="3457" y="158"/>
                </a:lnTo>
                <a:lnTo>
                  <a:pt x="3458" y="175"/>
                </a:lnTo>
                <a:lnTo>
                  <a:pt x="3458" y="184"/>
                </a:lnTo>
                <a:lnTo>
                  <a:pt x="3458" y="150"/>
                </a:lnTo>
                <a:lnTo>
                  <a:pt x="3459" y="149"/>
                </a:lnTo>
                <a:lnTo>
                  <a:pt x="3459" y="130"/>
                </a:lnTo>
                <a:lnTo>
                  <a:pt x="3459" y="101"/>
                </a:lnTo>
                <a:lnTo>
                  <a:pt x="3459" y="128"/>
                </a:lnTo>
                <a:lnTo>
                  <a:pt x="3460" y="127"/>
                </a:lnTo>
                <a:lnTo>
                  <a:pt x="3460" y="168"/>
                </a:lnTo>
                <a:lnTo>
                  <a:pt x="3461" y="208"/>
                </a:lnTo>
                <a:lnTo>
                  <a:pt x="3461" y="212"/>
                </a:lnTo>
                <a:lnTo>
                  <a:pt x="3461" y="170"/>
                </a:lnTo>
                <a:lnTo>
                  <a:pt x="3461" y="157"/>
                </a:lnTo>
                <a:lnTo>
                  <a:pt x="3462" y="133"/>
                </a:lnTo>
                <a:lnTo>
                  <a:pt x="3462" y="105"/>
                </a:lnTo>
                <a:lnTo>
                  <a:pt x="3462" y="124"/>
                </a:lnTo>
                <a:lnTo>
                  <a:pt x="3462" y="121"/>
                </a:lnTo>
                <a:lnTo>
                  <a:pt x="3463" y="124"/>
                </a:lnTo>
                <a:lnTo>
                  <a:pt x="3463" y="165"/>
                </a:lnTo>
                <a:lnTo>
                  <a:pt x="3463" y="201"/>
                </a:lnTo>
                <a:lnTo>
                  <a:pt x="3464" y="228"/>
                </a:lnTo>
                <a:lnTo>
                  <a:pt x="3464" y="224"/>
                </a:lnTo>
                <a:lnTo>
                  <a:pt x="3464" y="251"/>
                </a:lnTo>
                <a:lnTo>
                  <a:pt x="3465" y="226"/>
                </a:lnTo>
                <a:lnTo>
                  <a:pt x="3465" y="204"/>
                </a:lnTo>
                <a:lnTo>
                  <a:pt x="3465" y="208"/>
                </a:lnTo>
                <a:lnTo>
                  <a:pt x="3466" y="194"/>
                </a:lnTo>
                <a:lnTo>
                  <a:pt x="3466" y="194"/>
                </a:lnTo>
                <a:lnTo>
                  <a:pt x="3466" y="173"/>
                </a:lnTo>
                <a:lnTo>
                  <a:pt x="3466" y="162"/>
                </a:lnTo>
                <a:lnTo>
                  <a:pt x="3467" y="156"/>
                </a:lnTo>
                <a:lnTo>
                  <a:pt x="3467" y="175"/>
                </a:lnTo>
                <a:lnTo>
                  <a:pt x="3467" y="189"/>
                </a:lnTo>
                <a:lnTo>
                  <a:pt x="3468" y="190"/>
                </a:lnTo>
                <a:lnTo>
                  <a:pt x="3468" y="184"/>
                </a:lnTo>
                <a:lnTo>
                  <a:pt x="3468" y="179"/>
                </a:lnTo>
                <a:lnTo>
                  <a:pt x="3469" y="178"/>
                </a:lnTo>
                <a:lnTo>
                  <a:pt x="3469" y="194"/>
                </a:lnTo>
                <a:lnTo>
                  <a:pt x="3469" y="190"/>
                </a:lnTo>
                <a:lnTo>
                  <a:pt x="3470" y="212"/>
                </a:lnTo>
                <a:lnTo>
                  <a:pt x="3470" y="248"/>
                </a:lnTo>
                <a:lnTo>
                  <a:pt x="3470" y="256"/>
                </a:lnTo>
                <a:lnTo>
                  <a:pt x="3470" y="211"/>
                </a:lnTo>
                <a:lnTo>
                  <a:pt x="3471" y="198"/>
                </a:lnTo>
                <a:lnTo>
                  <a:pt x="3471" y="213"/>
                </a:lnTo>
                <a:lnTo>
                  <a:pt x="3472" y="257"/>
                </a:lnTo>
                <a:lnTo>
                  <a:pt x="3472" y="257"/>
                </a:lnTo>
                <a:lnTo>
                  <a:pt x="3472" y="277"/>
                </a:lnTo>
                <a:lnTo>
                  <a:pt x="3472" y="281"/>
                </a:lnTo>
                <a:lnTo>
                  <a:pt x="3473" y="243"/>
                </a:lnTo>
                <a:lnTo>
                  <a:pt x="3473" y="229"/>
                </a:lnTo>
                <a:lnTo>
                  <a:pt x="3473" y="235"/>
                </a:lnTo>
                <a:lnTo>
                  <a:pt x="3474" y="224"/>
                </a:lnTo>
                <a:lnTo>
                  <a:pt x="3474" y="208"/>
                </a:lnTo>
                <a:lnTo>
                  <a:pt x="3474" y="186"/>
                </a:lnTo>
                <a:lnTo>
                  <a:pt x="3474" y="160"/>
                </a:lnTo>
                <a:lnTo>
                  <a:pt x="3475" y="166"/>
                </a:lnTo>
                <a:lnTo>
                  <a:pt x="3475" y="182"/>
                </a:lnTo>
                <a:lnTo>
                  <a:pt x="3476" y="138"/>
                </a:lnTo>
                <a:lnTo>
                  <a:pt x="3476" y="164"/>
                </a:lnTo>
                <a:lnTo>
                  <a:pt x="3476" y="175"/>
                </a:lnTo>
                <a:lnTo>
                  <a:pt x="3476" y="213"/>
                </a:lnTo>
                <a:lnTo>
                  <a:pt x="3477" y="199"/>
                </a:lnTo>
                <a:lnTo>
                  <a:pt x="3477" y="211"/>
                </a:lnTo>
                <a:lnTo>
                  <a:pt x="3477" y="200"/>
                </a:lnTo>
                <a:lnTo>
                  <a:pt x="3477" y="188"/>
                </a:lnTo>
                <a:lnTo>
                  <a:pt x="3478" y="165"/>
                </a:lnTo>
                <a:lnTo>
                  <a:pt x="3478" y="163"/>
                </a:lnTo>
                <a:lnTo>
                  <a:pt x="3478" y="148"/>
                </a:lnTo>
                <a:lnTo>
                  <a:pt x="3479" y="152"/>
                </a:lnTo>
                <a:lnTo>
                  <a:pt x="3479" y="143"/>
                </a:lnTo>
                <a:lnTo>
                  <a:pt x="3479" y="162"/>
                </a:lnTo>
                <a:lnTo>
                  <a:pt x="3480" y="245"/>
                </a:lnTo>
                <a:lnTo>
                  <a:pt x="3480" y="251"/>
                </a:lnTo>
                <a:lnTo>
                  <a:pt x="3480" y="214"/>
                </a:lnTo>
                <a:lnTo>
                  <a:pt x="3481" y="233"/>
                </a:lnTo>
                <a:lnTo>
                  <a:pt x="3481" y="270"/>
                </a:lnTo>
                <a:lnTo>
                  <a:pt x="3481" y="266"/>
                </a:lnTo>
                <a:lnTo>
                  <a:pt x="3481" y="264"/>
                </a:lnTo>
                <a:lnTo>
                  <a:pt x="3482" y="275"/>
                </a:lnTo>
                <a:lnTo>
                  <a:pt x="3482" y="249"/>
                </a:lnTo>
                <a:lnTo>
                  <a:pt x="3483" y="245"/>
                </a:lnTo>
                <a:lnTo>
                  <a:pt x="3483" y="283"/>
                </a:lnTo>
                <a:lnTo>
                  <a:pt x="3483" y="269"/>
                </a:lnTo>
                <a:lnTo>
                  <a:pt x="3483" y="280"/>
                </a:lnTo>
                <a:lnTo>
                  <a:pt x="3484" y="264"/>
                </a:lnTo>
                <a:lnTo>
                  <a:pt x="3484" y="271"/>
                </a:lnTo>
                <a:lnTo>
                  <a:pt x="3484" y="259"/>
                </a:lnTo>
                <a:lnTo>
                  <a:pt x="3485" y="205"/>
                </a:lnTo>
                <a:lnTo>
                  <a:pt x="3485" y="203"/>
                </a:lnTo>
                <a:lnTo>
                  <a:pt x="3485" y="194"/>
                </a:lnTo>
                <a:lnTo>
                  <a:pt x="3485" y="207"/>
                </a:lnTo>
                <a:lnTo>
                  <a:pt x="3486" y="190"/>
                </a:lnTo>
                <a:lnTo>
                  <a:pt x="3486" y="208"/>
                </a:lnTo>
                <a:lnTo>
                  <a:pt x="3487" y="186"/>
                </a:lnTo>
                <a:lnTo>
                  <a:pt x="3487" y="184"/>
                </a:lnTo>
                <a:lnTo>
                  <a:pt x="3487" y="162"/>
                </a:lnTo>
                <a:lnTo>
                  <a:pt x="3487" y="183"/>
                </a:lnTo>
                <a:lnTo>
                  <a:pt x="3488" y="178"/>
                </a:lnTo>
                <a:lnTo>
                  <a:pt x="3488" y="184"/>
                </a:lnTo>
                <a:lnTo>
                  <a:pt x="3488" y="187"/>
                </a:lnTo>
                <a:lnTo>
                  <a:pt x="3488" y="196"/>
                </a:lnTo>
                <a:lnTo>
                  <a:pt x="3489" y="220"/>
                </a:lnTo>
                <a:lnTo>
                  <a:pt x="3489" y="224"/>
                </a:lnTo>
                <a:lnTo>
                  <a:pt x="3489" y="204"/>
                </a:lnTo>
                <a:lnTo>
                  <a:pt x="3490" y="170"/>
                </a:lnTo>
                <a:lnTo>
                  <a:pt x="3490" y="151"/>
                </a:lnTo>
                <a:lnTo>
                  <a:pt x="3491" y="142"/>
                </a:lnTo>
                <a:lnTo>
                  <a:pt x="3491" y="132"/>
                </a:lnTo>
                <a:lnTo>
                  <a:pt x="3491" y="115"/>
                </a:lnTo>
                <a:lnTo>
                  <a:pt x="3491" y="134"/>
                </a:lnTo>
                <a:lnTo>
                  <a:pt x="3492" y="148"/>
                </a:lnTo>
                <a:lnTo>
                  <a:pt x="3492" y="193"/>
                </a:lnTo>
                <a:lnTo>
                  <a:pt x="3492" y="182"/>
                </a:lnTo>
                <a:lnTo>
                  <a:pt x="3492" y="200"/>
                </a:lnTo>
                <a:lnTo>
                  <a:pt x="3493" y="182"/>
                </a:lnTo>
                <a:lnTo>
                  <a:pt x="3493" y="150"/>
                </a:lnTo>
                <a:lnTo>
                  <a:pt x="3494" y="138"/>
                </a:lnTo>
                <a:lnTo>
                  <a:pt x="3494" y="131"/>
                </a:lnTo>
                <a:lnTo>
                  <a:pt x="3494" y="134"/>
                </a:lnTo>
                <a:lnTo>
                  <a:pt x="3494" y="114"/>
                </a:lnTo>
                <a:lnTo>
                  <a:pt x="3495" y="97"/>
                </a:lnTo>
                <a:lnTo>
                  <a:pt x="3495" y="108"/>
                </a:lnTo>
                <a:lnTo>
                  <a:pt x="3495" y="118"/>
                </a:lnTo>
                <a:lnTo>
                  <a:pt x="3496" y="128"/>
                </a:lnTo>
                <a:lnTo>
                  <a:pt x="3496" y="119"/>
                </a:lnTo>
                <a:lnTo>
                  <a:pt x="3496" y="135"/>
                </a:lnTo>
                <a:lnTo>
                  <a:pt x="3496" y="155"/>
                </a:lnTo>
                <a:lnTo>
                  <a:pt x="3497" y="182"/>
                </a:lnTo>
                <a:lnTo>
                  <a:pt x="3497" y="180"/>
                </a:lnTo>
                <a:lnTo>
                  <a:pt x="3498" y="173"/>
                </a:lnTo>
                <a:lnTo>
                  <a:pt x="3498" y="161"/>
                </a:lnTo>
                <a:lnTo>
                  <a:pt x="3498" y="142"/>
                </a:lnTo>
                <a:lnTo>
                  <a:pt x="3498" y="143"/>
                </a:lnTo>
                <a:lnTo>
                  <a:pt x="3499" y="140"/>
                </a:lnTo>
                <a:lnTo>
                  <a:pt x="3499" y="160"/>
                </a:lnTo>
                <a:lnTo>
                  <a:pt x="3499" y="153"/>
                </a:lnTo>
                <a:lnTo>
                  <a:pt x="3500" y="152"/>
                </a:lnTo>
                <a:lnTo>
                  <a:pt x="3500" y="139"/>
                </a:lnTo>
                <a:lnTo>
                  <a:pt x="3500" y="164"/>
                </a:lnTo>
                <a:lnTo>
                  <a:pt x="3500" y="184"/>
                </a:lnTo>
                <a:lnTo>
                  <a:pt x="3501" y="176"/>
                </a:lnTo>
                <a:lnTo>
                  <a:pt x="3501" y="133"/>
                </a:lnTo>
                <a:lnTo>
                  <a:pt x="3502" y="115"/>
                </a:lnTo>
                <a:lnTo>
                  <a:pt x="3502" y="170"/>
                </a:lnTo>
                <a:lnTo>
                  <a:pt x="3502" y="205"/>
                </a:lnTo>
                <a:lnTo>
                  <a:pt x="3502" y="222"/>
                </a:lnTo>
                <a:lnTo>
                  <a:pt x="3503" y="233"/>
                </a:lnTo>
                <a:lnTo>
                  <a:pt x="3503" y="260"/>
                </a:lnTo>
                <a:lnTo>
                  <a:pt x="3503" y="295"/>
                </a:lnTo>
                <a:lnTo>
                  <a:pt x="3503" y="283"/>
                </a:lnTo>
                <a:lnTo>
                  <a:pt x="3504" y="327"/>
                </a:lnTo>
                <a:lnTo>
                  <a:pt x="3504" y="293"/>
                </a:lnTo>
                <a:lnTo>
                  <a:pt x="3505" y="265"/>
                </a:lnTo>
                <a:lnTo>
                  <a:pt x="3505" y="268"/>
                </a:lnTo>
                <a:lnTo>
                  <a:pt x="3505" y="260"/>
                </a:lnTo>
                <a:lnTo>
                  <a:pt x="3505" y="289"/>
                </a:lnTo>
                <a:lnTo>
                  <a:pt x="3506" y="275"/>
                </a:lnTo>
                <a:lnTo>
                  <a:pt x="3506" y="283"/>
                </a:lnTo>
                <a:lnTo>
                  <a:pt x="3506" y="286"/>
                </a:lnTo>
                <a:lnTo>
                  <a:pt x="3507" y="256"/>
                </a:lnTo>
                <a:lnTo>
                  <a:pt x="3507" y="277"/>
                </a:lnTo>
                <a:lnTo>
                  <a:pt x="3507" y="263"/>
                </a:lnTo>
                <a:lnTo>
                  <a:pt x="3507" y="219"/>
                </a:lnTo>
                <a:lnTo>
                  <a:pt x="3508" y="166"/>
                </a:lnTo>
                <a:lnTo>
                  <a:pt x="3508" y="141"/>
                </a:lnTo>
                <a:lnTo>
                  <a:pt x="3509" y="157"/>
                </a:lnTo>
                <a:lnTo>
                  <a:pt x="3509" y="135"/>
                </a:lnTo>
                <a:lnTo>
                  <a:pt x="3509" y="133"/>
                </a:lnTo>
                <a:lnTo>
                  <a:pt x="3509" y="133"/>
                </a:lnTo>
                <a:lnTo>
                  <a:pt x="3510" y="147"/>
                </a:lnTo>
                <a:lnTo>
                  <a:pt x="3510" y="156"/>
                </a:lnTo>
                <a:lnTo>
                  <a:pt x="3510" y="139"/>
                </a:lnTo>
                <a:lnTo>
                  <a:pt x="3511" y="130"/>
                </a:lnTo>
                <a:lnTo>
                  <a:pt x="3511" y="134"/>
                </a:lnTo>
                <a:lnTo>
                  <a:pt x="3511" y="177"/>
                </a:lnTo>
                <a:lnTo>
                  <a:pt x="3511" y="170"/>
                </a:lnTo>
                <a:lnTo>
                  <a:pt x="3512" y="174"/>
                </a:lnTo>
                <a:lnTo>
                  <a:pt x="3512" y="195"/>
                </a:lnTo>
                <a:lnTo>
                  <a:pt x="3513" y="212"/>
                </a:lnTo>
                <a:lnTo>
                  <a:pt x="3513" y="220"/>
                </a:lnTo>
                <a:lnTo>
                  <a:pt x="3513" y="225"/>
                </a:lnTo>
                <a:lnTo>
                  <a:pt x="3513" y="240"/>
                </a:lnTo>
                <a:lnTo>
                  <a:pt x="3514" y="236"/>
                </a:lnTo>
                <a:lnTo>
                  <a:pt x="3514" y="238"/>
                </a:lnTo>
                <a:lnTo>
                  <a:pt x="3514" y="238"/>
                </a:lnTo>
                <a:lnTo>
                  <a:pt x="3515" y="223"/>
                </a:lnTo>
                <a:lnTo>
                  <a:pt x="3515" y="220"/>
                </a:lnTo>
                <a:lnTo>
                  <a:pt x="3515" y="213"/>
                </a:lnTo>
                <a:lnTo>
                  <a:pt x="3516" y="202"/>
                </a:lnTo>
                <a:lnTo>
                  <a:pt x="3516" y="210"/>
                </a:lnTo>
                <a:lnTo>
                  <a:pt x="3516" y="191"/>
                </a:lnTo>
                <a:lnTo>
                  <a:pt x="3517" y="177"/>
                </a:lnTo>
                <a:lnTo>
                  <a:pt x="3517" y="174"/>
                </a:lnTo>
                <a:lnTo>
                  <a:pt x="3517" y="184"/>
                </a:lnTo>
                <a:lnTo>
                  <a:pt x="3517" y="172"/>
                </a:lnTo>
                <a:lnTo>
                  <a:pt x="3518" y="157"/>
                </a:lnTo>
                <a:lnTo>
                  <a:pt x="3518" y="160"/>
                </a:lnTo>
                <a:lnTo>
                  <a:pt x="3518" y="135"/>
                </a:lnTo>
                <a:lnTo>
                  <a:pt x="3518" y="125"/>
                </a:lnTo>
                <a:lnTo>
                  <a:pt x="3519" y="124"/>
                </a:lnTo>
                <a:lnTo>
                  <a:pt x="3519" y="134"/>
                </a:lnTo>
                <a:lnTo>
                  <a:pt x="3520" y="139"/>
                </a:lnTo>
                <a:lnTo>
                  <a:pt x="3520" y="133"/>
                </a:lnTo>
                <a:lnTo>
                  <a:pt x="3520" y="129"/>
                </a:lnTo>
                <a:lnTo>
                  <a:pt x="3520" y="174"/>
                </a:lnTo>
                <a:lnTo>
                  <a:pt x="3521" y="153"/>
                </a:lnTo>
                <a:lnTo>
                  <a:pt x="3521" y="142"/>
                </a:lnTo>
                <a:lnTo>
                  <a:pt x="3521" y="147"/>
                </a:lnTo>
                <a:lnTo>
                  <a:pt x="3522" y="131"/>
                </a:lnTo>
                <a:lnTo>
                  <a:pt x="3522" y="134"/>
                </a:lnTo>
                <a:lnTo>
                  <a:pt x="3522" y="123"/>
                </a:lnTo>
                <a:lnTo>
                  <a:pt x="3522" y="106"/>
                </a:lnTo>
                <a:lnTo>
                  <a:pt x="3523" y="101"/>
                </a:lnTo>
                <a:lnTo>
                  <a:pt x="3523" y="93"/>
                </a:lnTo>
                <a:lnTo>
                  <a:pt x="3524" y="119"/>
                </a:lnTo>
                <a:lnTo>
                  <a:pt x="3524" y="106"/>
                </a:lnTo>
                <a:lnTo>
                  <a:pt x="3524" y="142"/>
                </a:lnTo>
                <a:lnTo>
                  <a:pt x="3524" y="135"/>
                </a:lnTo>
                <a:lnTo>
                  <a:pt x="3525" y="107"/>
                </a:lnTo>
                <a:lnTo>
                  <a:pt x="3525" y="103"/>
                </a:lnTo>
                <a:lnTo>
                  <a:pt x="3525" y="109"/>
                </a:lnTo>
                <a:lnTo>
                  <a:pt x="3526" y="127"/>
                </a:lnTo>
                <a:lnTo>
                  <a:pt x="3526" y="115"/>
                </a:lnTo>
                <a:lnTo>
                  <a:pt x="3526" y="160"/>
                </a:lnTo>
                <a:lnTo>
                  <a:pt x="3527" y="171"/>
                </a:lnTo>
                <a:lnTo>
                  <a:pt x="3527" y="163"/>
                </a:lnTo>
                <a:lnTo>
                  <a:pt x="3527" y="141"/>
                </a:lnTo>
                <a:lnTo>
                  <a:pt x="3528" y="142"/>
                </a:lnTo>
                <a:lnTo>
                  <a:pt x="3528" y="150"/>
                </a:lnTo>
                <a:lnTo>
                  <a:pt x="3528" y="203"/>
                </a:lnTo>
                <a:lnTo>
                  <a:pt x="3528" y="216"/>
                </a:lnTo>
                <a:lnTo>
                  <a:pt x="3529" y="217"/>
                </a:lnTo>
                <a:lnTo>
                  <a:pt x="3529" y="198"/>
                </a:lnTo>
                <a:lnTo>
                  <a:pt x="3529" y="177"/>
                </a:lnTo>
                <a:lnTo>
                  <a:pt x="3529" y="164"/>
                </a:lnTo>
                <a:lnTo>
                  <a:pt x="3530" y="137"/>
                </a:lnTo>
                <a:lnTo>
                  <a:pt x="3530" y="145"/>
                </a:lnTo>
                <a:lnTo>
                  <a:pt x="3531" y="137"/>
                </a:lnTo>
                <a:lnTo>
                  <a:pt x="3531" y="137"/>
                </a:lnTo>
                <a:lnTo>
                  <a:pt x="3531" y="128"/>
                </a:lnTo>
                <a:lnTo>
                  <a:pt x="3532" y="121"/>
                </a:lnTo>
                <a:lnTo>
                  <a:pt x="3532" y="136"/>
                </a:lnTo>
                <a:lnTo>
                  <a:pt x="3532" y="148"/>
                </a:lnTo>
                <a:lnTo>
                  <a:pt x="3532" y="177"/>
                </a:lnTo>
                <a:lnTo>
                  <a:pt x="3533" y="168"/>
                </a:lnTo>
                <a:lnTo>
                  <a:pt x="3533" y="156"/>
                </a:lnTo>
                <a:lnTo>
                  <a:pt x="3534" y="163"/>
                </a:lnTo>
                <a:lnTo>
                  <a:pt x="3534" y="180"/>
                </a:lnTo>
                <a:lnTo>
                  <a:pt x="3534" y="190"/>
                </a:lnTo>
                <a:lnTo>
                  <a:pt x="3534" y="204"/>
                </a:lnTo>
                <a:lnTo>
                  <a:pt x="3535" y="216"/>
                </a:lnTo>
                <a:lnTo>
                  <a:pt x="3535" y="189"/>
                </a:lnTo>
                <a:lnTo>
                  <a:pt x="3535" y="199"/>
                </a:lnTo>
                <a:lnTo>
                  <a:pt x="3535" y="255"/>
                </a:lnTo>
                <a:lnTo>
                  <a:pt x="3536" y="263"/>
                </a:lnTo>
                <a:lnTo>
                  <a:pt x="3536" y="273"/>
                </a:lnTo>
                <a:lnTo>
                  <a:pt x="3536" y="255"/>
                </a:lnTo>
                <a:lnTo>
                  <a:pt x="3537" y="267"/>
                </a:lnTo>
                <a:lnTo>
                  <a:pt x="3537" y="250"/>
                </a:lnTo>
                <a:lnTo>
                  <a:pt x="3537" y="238"/>
                </a:lnTo>
                <a:lnTo>
                  <a:pt x="3538" y="261"/>
                </a:lnTo>
                <a:lnTo>
                  <a:pt x="3538" y="264"/>
                </a:lnTo>
                <a:lnTo>
                  <a:pt x="3538" y="266"/>
                </a:lnTo>
                <a:lnTo>
                  <a:pt x="3539" y="249"/>
                </a:lnTo>
                <a:lnTo>
                  <a:pt x="3539" y="260"/>
                </a:lnTo>
                <a:lnTo>
                  <a:pt x="3539" y="265"/>
                </a:lnTo>
                <a:lnTo>
                  <a:pt x="3539" y="289"/>
                </a:lnTo>
                <a:lnTo>
                  <a:pt x="3540" y="261"/>
                </a:lnTo>
                <a:lnTo>
                  <a:pt x="3540" y="272"/>
                </a:lnTo>
                <a:lnTo>
                  <a:pt x="3540" y="270"/>
                </a:lnTo>
                <a:lnTo>
                  <a:pt x="3541" y="274"/>
                </a:lnTo>
                <a:lnTo>
                  <a:pt x="3541" y="239"/>
                </a:lnTo>
                <a:lnTo>
                  <a:pt x="3541" y="183"/>
                </a:lnTo>
                <a:lnTo>
                  <a:pt x="3542" y="158"/>
                </a:lnTo>
                <a:lnTo>
                  <a:pt x="3542" y="178"/>
                </a:lnTo>
                <a:lnTo>
                  <a:pt x="3542" y="180"/>
                </a:lnTo>
                <a:lnTo>
                  <a:pt x="3543" y="175"/>
                </a:lnTo>
                <a:lnTo>
                  <a:pt x="3543" y="180"/>
                </a:lnTo>
                <a:lnTo>
                  <a:pt x="3543" y="188"/>
                </a:lnTo>
                <a:lnTo>
                  <a:pt x="3543" y="189"/>
                </a:lnTo>
                <a:lnTo>
                  <a:pt x="3544" y="198"/>
                </a:lnTo>
                <a:lnTo>
                  <a:pt x="3544" y="178"/>
                </a:lnTo>
                <a:lnTo>
                  <a:pt x="3545" y="169"/>
                </a:lnTo>
                <a:lnTo>
                  <a:pt x="3545" y="171"/>
                </a:lnTo>
                <a:lnTo>
                  <a:pt x="3545" y="162"/>
                </a:lnTo>
                <a:lnTo>
                  <a:pt x="3545" y="162"/>
                </a:lnTo>
                <a:lnTo>
                  <a:pt x="3546" y="175"/>
                </a:lnTo>
                <a:lnTo>
                  <a:pt x="3546" y="180"/>
                </a:lnTo>
                <a:lnTo>
                  <a:pt x="3546" y="162"/>
                </a:lnTo>
                <a:lnTo>
                  <a:pt x="3546" y="172"/>
                </a:lnTo>
                <a:lnTo>
                  <a:pt x="3547" y="177"/>
                </a:lnTo>
                <a:lnTo>
                  <a:pt x="3547" y="187"/>
                </a:lnTo>
                <a:lnTo>
                  <a:pt x="3547" y="182"/>
                </a:lnTo>
                <a:lnTo>
                  <a:pt x="3548" y="153"/>
                </a:lnTo>
                <a:lnTo>
                  <a:pt x="3548" y="160"/>
                </a:lnTo>
                <a:lnTo>
                  <a:pt x="3548" y="156"/>
                </a:lnTo>
                <a:lnTo>
                  <a:pt x="3549" y="136"/>
                </a:lnTo>
                <a:lnTo>
                  <a:pt x="3549" y="143"/>
                </a:lnTo>
                <a:lnTo>
                  <a:pt x="3549" y="130"/>
                </a:lnTo>
                <a:lnTo>
                  <a:pt x="3550" y="136"/>
                </a:lnTo>
                <a:lnTo>
                  <a:pt x="3550" y="139"/>
                </a:lnTo>
                <a:lnTo>
                  <a:pt x="3550" y="145"/>
                </a:lnTo>
                <a:lnTo>
                  <a:pt x="3550" y="150"/>
                </a:lnTo>
                <a:lnTo>
                  <a:pt x="3551" y="131"/>
                </a:lnTo>
                <a:lnTo>
                  <a:pt x="3551" y="114"/>
                </a:lnTo>
                <a:lnTo>
                  <a:pt x="3551" y="133"/>
                </a:lnTo>
                <a:lnTo>
                  <a:pt x="3552" y="165"/>
                </a:lnTo>
                <a:lnTo>
                  <a:pt x="3552" y="207"/>
                </a:lnTo>
                <a:lnTo>
                  <a:pt x="3552" y="231"/>
                </a:lnTo>
                <a:lnTo>
                  <a:pt x="3553" y="260"/>
                </a:lnTo>
                <a:lnTo>
                  <a:pt x="3553" y="268"/>
                </a:lnTo>
                <a:lnTo>
                  <a:pt x="3553" y="258"/>
                </a:lnTo>
                <a:lnTo>
                  <a:pt x="3554" y="228"/>
                </a:lnTo>
                <a:lnTo>
                  <a:pt x="3554" y="216"/>
                </a:lnTo>
                <a:lnTo>
                  <a:pt x="3554" y="229"/>
                </a:lnTo>
                <a:lnTo>
                  <a:pt x="3554" y="209"/>
                </a:lnTo>
                <a:lnTo>
                  <a:pt x="3555" y="194"/>
                </a:lnTo>
                <a:lnTo>
                  <a:pt x="3555" y="163"/>
                </a:lnTo>
                <a:lnTo>
                  <a:pt x="3556" y="157"/>
                </a:lnTo>
                <a:lnTo>
                  <a:pt x="3556" y="164"/>
                </a:lnTo>
                <a:lnTo>
                  <a:pt x="3556" y="200"/>
                </a:lnTo>
                <a:lnTo>
                  <a:pt x="3556" y="223"/>
                </a:lnTo>
                <a:lnTo>
                  <a:pt x="3557" y="206"/>
                </a:lnTo>
                <a:lnTo>
                  <a:pt x="3557" y="230"/>
                </a:lnTo>
                <a:lnTo>
                  <a:pt x="3557" y="223"/>
                </a:lnTo>
                <a:lnTo>
                  <a:pt x="3558" y="200"/>
                </a:lnTo>
                <a:lnTo>
                  <a:pt x="3558" y="178"/>
                </a:lnTo>
                <a:lnTo>
                  <a:pt x="3558" y="176"/>
                </a:lnTo>
                <a:lnTo>
                  <a:pt x="3558" y="190"/>
                </a:lnTo>
                <a:lnTo>
                  <a:pt x="3559" y="217"/>
                </a:lnTo>
                <a:lnTo>
                  <a:pt x="3559" y="240"/>
                </a:lnTo>
                <a:lnTo>
                  <a:pt x="3560" y="260"/>
                </a:lnTo>
                <a:lnTo>
                  <a:pt x="3560" y="269"/>
                </a:lnTo>
                <a:lnTo>
                  <a:pt x="3560" y="268"/>
                </a:lnTo>
                <a:lnTo>
                  <a:pt x="3560" y="255"/>
                </a:lnTo>
                <a:lnTo>
                  <a:pt x="3561" y="251"/>
                </a:lnTo>
                <a:lnTo>
                  <a:pt x="3561" y="249"/>
                </a:lnTo>
                <a:lnTo>
                  <a:pt x="3561" y="283"/>
                </a:lnTo>
                <a:lnTo>
                  <a:pt x="3561" y="279"/>
                </a:lnTo>
                <a:lnTo>
                  <a:pt x="3562" y="279"/>
                </a:lnTo>
                <a:lnTo>
                  <a:pt x="3562" y="271"/>
                </a:lnTo>
                <a:lnTo>
                  <a:pt x="3562" y="251"/>
                </a:lnTo>
                <a:lnTo>
                  <a:pt x="3563" y="232"/>
                </a:lnTo>
                <a:lnTo>
                  <a:pt x="3563" y="223"/>
                </a:lnTo>
                <a:lnTo>
                  <a:pt x="3563" y="192"/>
                </a:lnTo>
                <a:lnTo>
                  <a:pt x="3564" y="156"/>
                </a:lnTo>
                <a:lnTo>
                  <a:pt x="3564" y="160"/>
                </a:lnTo>
                <a:lnTo>
                  <a:pt x="3564" y="170"/>
                </a:lnTo>
                <a:lnTo>
                  <a:pt x="3565" y="167"/>
                </a:lnTo>
                <a:lnTo>
                  <a:pt x="3565" y="177"/>
                </a:lnTo>
                <a:lnTo>
                  <a:pt x="3565" y="164"/>
                </a:lnTo>
                <a:lnTo>
                  <a:pt x="3565" y="175"/>
                </a:lnTo>
                <a:lnTo>
                  <a:pt x="3566" y="174"/>
                </a:lnTo>
                <a:lnTo>
                  <a:pt x="3566" y="168"/>
                </a:lnTo>
                <a:lnTo>
                  <a:pt x="3567" y="173"/>
                </a:lnTo>
                <a:lnTo>
                  <a:pt x="3567" y="185"/>
                </a:lnTo>
                <a:lnTo>
                  <a:pt x="3567" y="241"/>
                </a:lnTo>
                <a:lnTo>
                  <a:pt x="3567" y="272"/>
                </a:lnTo>
                <a:lnTo>
                  <a:pt x="3568" y="234"/>
                </a:lnTo>
                <a:lnTo>
                  <a:pt x="3568" y="196"/>
                </a:lnTo>
                <a:lnTo>
                  <a:pt x="3568" y="176"/>
                </a:lnTo>
                <a:lnTo>
                  <a:pt x="3569" y="154"/>
                </a:lnTo>
                <a:lnTo>
                  <a:pt x="3569" y="166"/>
                </a:lnTo>
                <a:lnTo>
                  <a:pt x="3569" y="179"/>
                </a:lnTo>
                <a:lnTo>
                  <a:pt x="3569" y="188"/>
                </a:lnTo>
                <a:lnTo>
                  <a:pt x="3570" y="206"/>
                </a:lnTo>
                <a:lnTo>
                  <a:pt x="3570" y="202"/>
                </a:lnTo>
                <a:lnTo>
                  <a:pt x="3571" y="219"/>
                </a:lnTo>
                <a:lnTo>
                  <a:pt x="3571" y="228"/>
                </a:lnTo>
                <a:lnTo>
                  <a:pt x="3571" y="184"/>
                </a:lnTo>
                <a:lnTo>
                  <a:pt x="3571" y="156"/>
                </a:lnTo>
                <a:lnTo>
                  <a:pt x="3572" y="117"/>
                </a:lnTo>
                <a:lnTo>
                  <a:pt x="3572" y="142"/>
                </a:lnTo>
                <a:lnTo>
                  <a:pt x="3572" y="121"/>
                </a:lnTo>
                <a:lnTo>
                  <a:pt x="3573" y="146"/>
                </a:lnTo>
                <a:lnTo>
                  <a:pt x="3573" y="127"/>
                </a:lnTo>
                <a:lnTo>
                  <a:pt x="3573" y="140"/>
                </a:lnTo>
                <a:lnTo>
                  <a:pt x="3573" y="129"/>
                </a:lnTo>
                <a:lnTo>
                  <a:pt x="3574" y="123"/>
                </a:lnTo>
                <a:lnTo>
                  <a:pt x="3574" y="144"/>
                </a:lnTo>
                <a:lnTo>
                  <a:pt x="3575" y="124"/>
                </a:lnTo>
                <a:lnTo>
                  <a:pt x="3575" y="139"/>
                </a:lnTo>
                <a:lnTo>
                  <a:pt x="3575" y="164"/>
                </a:lnTo>
                <a:lnTo>
                  <a:pt x="3575" y="205"/>
                </a:lnTo>
                <a:lnTo>
                  <a:pt x="3576" y="190"/>
                </a:lnTo>
                <a:lnTo>
                  <a:pt x="3576" y="239"/>
                </a:lnTo>
                <a:lnTo>
                  <a:pt x="3576" y="253"/>
                </a:lnTo>
                <a:lnTo>
                  <a:pt x="3576" y="237"/>
                </a:lnTo>
                <a:lnTo>
                  <a:pt x="3577" y="271"/>
                </a:lnTo>
                <a:lnTo>
                  <a:pt x="3577" y="293"/>
                </a:lnTo>
                <a:lnTo>
                  <a:pt x="3578" y="278"/>
                </a:lnTo>
                <a:lnTo>
                  <a:pt x="3578" y="249"/>
                </a:lnTo>
                <a:lnTo>
                  <a:pt x="3578" y="236"/>
                </a:lnTo>
                <a:lnTo>
                  <a:pt x="3578" y="222"/>
                </a:lnTo>
                <a:lnTo>
                  <a:pt x="3579" y="243"/>
                </a:lnTo>
                <a:lnTo>
                  <a:pt x="3579" y="236"/>
                </a:lnTo>
                <a:lnTo>
                  <a:pt x="3579" y="233"/>
                </a:lnTo>
                <a:lnTo>
                  <a:pt x="3580" y="231"/>
                </a:lnTo>
                <a:lnTo>
                  <a:pt x="3580" y="232"/>
                </a:lnTo>
                <a:lnTo>
                  <a:pt x="3580" y="218"/>
                </a:lnTo>
                <a:lnTo>
                  <a:pt x="3580" y="236"/>
                </a:lnTo>
                <a:lnTo>
                  <a:pt x="3581" y="218"/>
                </a:lnTo>
                <a:lnTo>
                  <a:pt x="3581" y="224"/>
                </a:lnTo>
                <a:lnTo>
                  <a:pt x="3582" y="232"/>
                </a:lnTo>
                <a:lnTo>
                  <a:pt x="3582" y="217"/>
                </a:lnTo>
                <a:lnTo>
                  <a:pt x="3582" y="205"/>
                </a:lnTo>
                <a:lnTo>
                  <a:pt x="3582" y="187"/>
                </a:lnTo>
                <a:lnTo>
                  <a:pt x="3583" y="177"/>
                </a:lnTo>
                <a:lnTo>
                  <a:pt x="3583" y="187"/>
                </a:lnTo>
                <a:lnTo>
                  <a:pt x="3583" y="175"/>
                </a:lnTo>
                <a:lnTo>
                  <a:pt x="3584" y="157"/>
                </a:lnTo>
                <a:lnTo>
                  <a:pt x="3584" y="174"/>
                </a:lnTo>
                <a:lnTo>
                  <a:pt x="3584" y="145"/>
                </a:lnTo>
                <a:lnTo>
                  <a:pt x="3584" y="147"/>
                </a:lnTo>
                <a:lnTo>
                  <a:pt x="3585" y="141"/>
                </a:lnTo>
                <a:lnTo>
                  <a:pt x="3585" y="140"/>
                </a:lnTo>
                <a:lnTo>
                  <a:pt x="3586" y="137"/>
                </a:lnTo>
                <a:lnTo>
                  <a:pt x="3586" y="140"/>
                </a:lnTo>
                <a:lnTo>
                  <a:pt x="3586" y="143"/>
                </a:lnTo>
                <a:lnTo>
                  <a:pt x="3586" y="146"/>
                </a:lnTo>
                <a:lnTo>
                  <a:pt x="3587" y="162"/>
                </a:lnTo>
                <a:lnTo>
                  <a:pt x="3587" y="168"/>
                </a:lnTo>
                <a:lnTo>
                  <a:pt x="3587" y="150"/>
                </a:lnTo>
                <a:lnTo>
                  <a:pt x="3587" y="196"/>
                </a:lnTo>
                <a:lnTo>
                  <a:pt x="3588" y="184"/>
                </a:lnTo>
                <a:lnTo>
                  <a:pt x="3588" y="213"/>
                </a:lnTo>
                <a:lnTo>
                  <a:pt x="3589" y="192"/>
                </a:lnTo>
                <a:lnTo>
                  <a:pt x="3589" y="203"/>
                </a:lnTo>
                <a:lnTo>
                  <a:pt x="3589" y="216"/>
                </a:lnTo>
                <a:lnTo>
                  <a:pt x="3589" y="197"/>
                </a:lnTo>
                <a:lnTo>
                  <a:pt x="3590" y="219"/>
                </a:lnTo>
                <a:lnTo>
                  <a:pt x="3590" y="208"/>
                </a:lnTo>
                <a:lnTo>
                  <a:pt x="3590" y="233"/>
                </a:lnTo>
                <a:lnTo>
                  <a:pt x="3591" y="245"/>
                </a:lnTo>
                <a:lnTo>
                  <a:pt x="3591" y="261"/>
                </a:lnTo>
                <a:lnTo>
                  <a:pt x="3591" y="256"/>
                </a:lnTo>
                <a:lnTo>
                  <a:pt x="3591" y="194"/>
                </a:lnTo>
                <a:lnTo>
                  <a:pt x="3592" y="230"/>
                </a:lnTo>
                <a:lnTo>
                  <a:pt x="3592" y="189"/>
                </a:lnTo>
                <a:lnTo>
                  <a:pt x="3593" y="158"/>
                </a:lnTo>
                <a:lnTo>
                  <a:pt x="3593" y="161"/>
                </a:lnTo>
                <a:lnTo>
                  <a:pt x="3593" y="172"/>
                </a:lnTo>
                <a:lnTo>
                  <a:pt x="3593" y="228"/>
                </a:lnTo>
                <a:lnTo>
                  <a:pt x="3594" y="249"/>
                </a:lnTo>
                <a:lnTo>
                  <a:pt x="3594" y="222"/>
                </a:lnTo>
                <a:lnTo>
                  <a:pt x="3594" y="193"/>
                </a:lnTo>
                <a:lnTo>
                  <a:pt x="3595" y="172"/>
                </a:lnTo>
                <a:lnTo>
                  <a:pt x="3595" y="150"/>
                </a:lnTo>
                <a:lnTo>
                  <a:pt x="3595" y="160"/>
                </a:lnTo>
                <a:lnTo>
                  <a:pt x="3595" y="160"/>
                </a:lnTo>
                <a:lnTo>
                  <a:pt x="3596" y="127"/>
                </a:lnTo>
                <a:lnTo>
                  <a:pt x="3596" y="153"/>
                </a:lnTo>
                <a:lnTo>
                  <a:pt x="3597" y="143"/>
                </a:lnTo>
                <a:lnTo>
                  <a:pt x="3597" y="150"/>
                </a:lnTo>
                <a:lnTo>
                  <a:pt x="3597" y="135"/>
                </a:lnTo>
                <a:lnTo>
                  <a:pt x="3597" y="212"/>
                </a:lnTo>
                <a:lnTo>
                  <a:pt x="3598" y="265"/>
                </a:lnTo>
                <a:lnTo>
                  <a:pt x="3598" y="259"/>
                </a:lnTo>
                <a:lnTo>
                  <a:pt x="3598" y="225"/>
                </a:lnTo>
                <a:lnTo>
                  <a:pt x="3599" y="195"/>
                </a:lnTo>
                <a:lnTo>
                  <a:pt x="3599" y="158"/>
                </a:lnTo>
                <a:lnTo>
                  <a:pt x="3599" y="142"/>
                </a:lnTo>
                <a:lnTo>
                  <a:pt x="3600" y="153"/>
                </a:lnTo>
                <a:lnTo>
                  <a:pt x="3600" y="156"/>
                </a:lnTo>
                <a:lnTo>
                  <a:pt x="3600" y="176"/>
                </a:lnTo>
                <a:lnTo>
                  <a:pt x="3601" y="196"/>
                </a:lnTo>
                <a:lnTo>
                  <a:pt x="3601" y="155"/>
                </a:lnTo>
                <a:lnTo>
                  <a:pt x="3601" y="187"/>
                </a:lnTo>
                <a:lnTo>
                  <a:pt x="3601" y="231"/>
                </a:lnTo>
                <a:lnTo>
                  <a:pt x="3602" y="226"/>
                </a:lnTo>
                <a:lnTo>
                  <a:pt x="3602" y="242"/>
                </a:lnTo>
                <a:lnTo>
                  <a:pt x="3602" y="223"/>
                </a:lnTo>
                <a:lnTo>
                  <a:pt x="3602" y="202"/>
                </a:lnTo>
                <a:lnTo>
                  <a:pt x="3603" y="200"/>
                </a:lnTo>
                <a:lnTo>
                  <a:pt x="3603" y="200"/>
                </a:lnTo>
                <a:lnTo>
                  <a:pt x="3604" y="184"/>
                </a:lnTo>
                <a:lnTo>
                  <a:pt x="3604" y="184"/>
                </a:lnTo>
                <a:lnTo>
                  <a:pt x="3604" y="162"/>
                </a:lnTo>
                <a:lnTo>
                  <a:pt x="3604" y="188"/>
                </a:lnTo>
                <a:lnTo>
                  <a:pt x="3605" y="213"/>
                </a:lnTo>
                <a:lnTo>
                  <a:pt x="3605" y="226"/>
                </a:lnTo>
                <a:lnTo>
                  <a:pt x="3605" y="235"/>
                </a:lnTo>
                <a:lnTo>
                  <a:pt x="3606" y="277"/>
                </a:lnTo>
                <a:lnTo>
                  <a:pt x="3606" y="288"/>
                </a:lnTo>
                <a:lnTo>
                  <a:pt x="3606" y="306"/>
                </a:lnTo>
                <a:lnTo>
                  <a:pt x="3607" y="306"/>
                </a:lnTo>
                <a:lnTo>
                  <a:pt x="3607" y="323"/>
                </a:lnTo>
                <a:lnTo>
                  <a:pt x="3607" y="310"/>
                </a:lnTo>
                <a:lnTo>
                  <a:pt x="3608" y="328"/>
                </a:lnTo>
                <a:lnTo>
                  <a:pt x="3608" y="313"/>
                </a:lnTo>
                <a:lnTo>
                  <a:pt x="3608" y="338"/>
                </a:lnTo>
                <a:lnTo>
                  <a:pt x="3608" y="320"/>
                </a:lnTo>
                <a:lnTo>
                  <a:pt x="3609" y="329"/>
                </a:lnTo>
                <a:lnTo>
                  <a:pt x="3609" y="314"/>
                </a:lnTo>
                <a:lnTo>
                  <a:pt x="3609" y="311"/>
                </a:lnTo>
                <a:lnTo>
                  <a:pt x="3610" y="285"/>
                </a:lnTo>
                <a:lnTo>
                  <a:pt x="3610" y="254"/>
                </a:lnTo>
                <a:lnTo>
                  <a:pt x="3610" y="238"/>
                </a:lnTo>
                <a:lnTo>
                  <a:pt x="3611" y="220"/>
                </a:lnTo>
                <a:lnTo>
                  <a:pt x="3611" y="207"/>
                </a:lnTo>
                <a:lnTo>
                  <a:pt x="3611" y="207"/>
                </a:lnTo>
                <a:lnTo>
                  <a:pt x="3612" y="210"/>
                </a:lnTo>
                <a:lnTo>
                  <a:pt x="3612" y="188"/>
                </a:lnTo>
                <a:lnTo>
                  <a:pt x="3612" y="199"/>
                </a:lnTo>
                <a:lnTo>
                  <a:pt x="3612" y="170"/>
                </a:lnTo>
                <a:lnTo>
                  <a:pt x="3613" y="165"/>
                </a:lnTo>
                <a:lnTo>
                  <a:pt x="3613" y="141"/>
                </a:lnTo>
                <a:lnTo>
                  <a:pt x="3613" y="128"/>
                </a:lnTo>
                <a:lnTo>
                  <a:pt x="3614" y="107"/>
                </a:lnTo>
                <a:lnTo>
                  <a:pt x="3614" y="117"/>
                </a:lnTo>
                <a:lnTo>
                  <a:pt x="3614" y="132"/>
                </a:lnTo>
                <a:lnTo>
                  <a:pt x="3615" y="136"/>
                </a:lnTo>
                <a:lnTo>
                  <a:pt x="3615" y="131"/>
                </a:lnTo>
                <a:lnTo>
                  <a:pt x="3615" y="151"/>
                </a:lnTo>
                <a:lnTo>
                  <a:pt x="3616" y="143"/>
                </a:lnTo>
                <a:lnTo>
                  <a:pt x="3616" y="161"/>
                </a:lnTo>
                <a:lnTo>
                  <a:pt x="3616" y="150"/>
                </a:lnTo>
                <a:lnTo>
                  <a:pt x="3616" y="167"/>
                </a:lnTo>
                <a:lnTo>
                  <a:pt x="3617" y="170"/>
                </a:lnTo>
                <a:lnTo>
                  <a:pt x="3617" y="185"/>
                </a:lnTo>
                <a:lnTo>
                  <a:pt x="3618" y="183"/>
                </a:lnTo>
                <a:lnTo>
                  <a:pt x="3618" y="202"/>
                </a:lnTo>
                <a:lnTo>
                  <a:pt x="3618" y="204"/>
                </a:lnTo>
                <a:lnTo>
                  <a:pt x="3618" y="171"/>
                </a:lnTo>
                <a:lnTo>
                  <a:pt x="3619" y="189"/>
                </a:lnTo>
                <a:lnTo>
                  <a:pt x="3619" y="235"/>
                </a:lnTo>
                <a:lnTo>
                  <a:pt x="3619" y="264"/>
                </a:lnTo>
                <a:lnTo>
                  <a:pt x="3619" y="243"/>
                </a:lnTo>
                <a:lnTo>
                  <a:pt x="3620" y="252"/>
                </a:lnTo>
                <a:lnTo>
                  <a:pt x="3620" y="245"/>
                </a:lnTo>
                <a:lnTo>
                  <a:pt x="3620" y="228"/>
                </a:lnTo>
                <a:lnTo>
                  <a:pt x="3621" y="208"/>
                </a:lnTo>
                <a:lnTo>
                  <a:pt x="3621" y="160"/>
                </a:lnTo>
                <a:lnTo>
                  <a:pt x="3621" y="135"/>
                </a:lnTo>
                <a:lnTo>
                  <a:pt x="3622" y="118"/>
                </a:lnTo>
                <a:lnTo>
                  <a:pt x="3622" y="154"/>
                </a:lnTo>
                <a:lnTo>
                  <a:pt x="3622" y="152"/>
                </a:lnTo>
                <a:lnTo>
                  <a:pt x="3623" y="147"/>
                </a:lnTo>
                <a:lnTo>
                  <a:pt x="3623" y="138"/>
                </a:lnTo>
                <a:lnTo>
                  <a:pt x="3623" y="135"/>
                </a:lnTo>
                <a:lnTo>
                  <a:pt x="3623" y="129"/>
                </a:lnTo>
                <a:lnTo>
                  <a:pt x="3624" y="128"/>
                </a:lnTo>
                <a:lnTo>
                  <a:pt x="3624" y="103"/>
                </a:lnTo>
                <a:lnTo>
                  <a:pt x="3624" y="122"/>
                </a:lnTo>
                <a:lnTo>
                  <a:pt x="3625" y="99"/>
                </a:lnTo>
                <a:lnTo>
                  <a:pt x="3625" y="95"/>
                </a:lnTo>
                <a:lnTo>
                  <a:pt x="3625" y="111"/>
                </a:lnTo>
                <a:lnTo>
                  <a:pt x="3626" y="115"/>
                </a:lnTo>
                <a:lnTo>
                  <a:pt x="3626" y="113"/>
                </a:lnTo>
                <a:lnTo>
                  <a:pt x="3626" y="121"/>
                </a:lnTo>
                <a:lnTo>
                  <a:pt x="3627" y="121"/>
                </a:lnTo>
                <a:lnTo>
                  <a:pt x="3627" y="135"/>
                </a:lnTo>
                <a:lnTo>
                  <a:pt x="3627" y="120"/>
                </a:lnTo>
                <a:lnTo>
                  <a:pt x="3627" y="130"/>
                </a:lnTo>
                <a:lnTo>
                  <a:pt x="3628" y="191"/>
                </a:lnTo>
                <a:lnTo>
                  <a:pt x="3628" y="166"/>
                </a:lnTo>
                <a:lnTo>
                  <a:pt x="3629" y="129"/>
                </a:lnTo>
                <a:lnTo>
                  <a:pt x="3629" y="149"/>
                </a:lnTo>
                <a:lnTo>
                  <a:pt x="3629" y="180"/>
                </a:lnTo>
                <a:lnTo>
                  <a:pt x="3629" y="202"/>
                </a:lnTo>
                <a:lnTo>
                  <a:pt x="3630" y="226"/>
                </a:lnTo>
                <a:lnTo>
                  <a:pt x="3630" y="212"/>
                </a:lnTo>
                <a:lnTo>
                  <a:pt x="3630" y="216"/>
                </a:lnTo>
                <a:lnTo>
                  <a:pt x="3630" y="228"/>
                </a:lnTo>
                <a:lnTo>
                  <a:pt x="3631" y="182"/>
                </a:lnTo>
                <a:lnTo>
                  <a:pt x="3631" y="213"/>
                </a:lnTo>
                <a:lnTo>
                  <a:pt x="3631" y="225"/>
                </a:lnTo>
                <a:lnTo>
                  <a:pt x="3632" y="183"/>
                </a:lnTo>
                <a:lnTo>
                  <a:pt x="3632" y="181"/>
                </a:lnTo>
                <a:lnTo>
                  <a:pt x="3633" y="201"/>
                </a:lnTo>
                <a:lnTo>
                  <a:pt x="3633" y="194"/>
                </a:lnTo>
                <a:lnTo>
                  <a:pt x="3633" y="198"/>
                </a:lnTo>
                <a:lnTo>
                  <a:pt x="3633" y="190"/>
                </a:lnTo>
                <a:lnTo>
                  <a:pt x="3634" y="213"/>
                </a:lnTo>
                <a:lnTo>
                  <a:pt x="3634" y="211"/>
                </a:lnTo>
                <a:lnTo>
                  <a:pt x="3634" y="209"/>
                </a:lnTo>
                <a:lnTo>
                  <a:pt x="3634" y="224"/>
                </a:lnTo>
                <a:lnTo>
                  <a:pt x="3635" y="204"/>
                </a:lnTo>
                <a:lnTo>
                  <a:pt x="3635" y="218"/>
                </a:lnTo>
                <a:lnTo>
                  <a:pt x="3635" y="235"/>
                </a:lnTo>
                <a:lnTo>
                  <a:pt x="3636" y="212"/>
                </a:lnTo>
                <a:lnTo>
                  <a:pt x="3636" y="193"/>
                </a:lnTo>
                <a:lnTo>
                  <a:pt x="3636" y="227"/>
                </a:lnTo>
                <a:lnTo>
                  <a:pt x="3637" y="254"/>
                </a:lnTo>
                <a:lnTo>
                  <a:pt x="3637" y="294"/>
                </a:lnTo>
                <a:lnTo>
                  <a:pt x="3637" y="312"/>
                </a:lnTo>
                <a:lnTo>
                  <a:pt x="3638" y="291"/>
                </a:lnTo>
                <a:lnTo>
                  <a:pt x="3638" y="243"/>
                </a:lnTo>
                <a:lnTo>
                  <a:pt x="3638" y="252"/>
                </a:lnTo>
                <a:lnTo>
                  <a:pt x="3638" y="282"/>
                </a:lnTo>
                <a:lnTo>
                  <a:pt x="3639" y="267"/>
                </a:lnTo>
                <a:lnTo>
                  <a:pt x="3639" y="264"/>
                </a:lnTo>
                <a:lnTo>
                  <a:pt x="3640" y="269"/>
                </a:lnTo>
                <a:lnTo>
                  <a:pt x="3640" y="262"/>
                </a:lnTo>
                <a:lnTo>
                  <a:pt x="3640" y="274"/>
                </a:lnTo>
                <a:lnTo>
                  <a:pt x="3640" y="274"/>
                </a:lnTo>
                <a:lnTo>
                  <a:pt x="3641" y="268"/>
                </a:lnTo>
                <a:lnTo>
                  <a:pt x="3641" y="258"/>
                </a:lnTo>
                <a:lnTo>
                  <a:pt x="3641" y="249"/>
                </a:lnTo>
                <a:lnTo>
                  <a:pt x="3642" y="255"/>
                </a:lnTo>
                <a:lnTo>
                  <a:pt x="3642" y="262"/>
                </a:lnTo>
                <a:lnTo>
                  <a:pt x="3642" y="257"/>
                </a:lnTo>
                <a:lnTo>
                  <a:pt x="3642" y="242"/>
                </a:lnTo>
                <a:lnTo>
                  <a:pt x="3643" y="247"/>
                </a:lnTo>
                <a:lnTo>
                  <a:pt x="3643" y="244"/>
                </a:lnTo>
                <a:lnTo>
                  <a:pt x="3644" y="247"/>
                </a:lnTo>
                <a:lnTo>
                  <a:pt x="3644" y="239"/>
                </a:lnTo>
                <a:lnTo>
                  <a:pt x="3644" y="227"/>
                </a:lnTo>
                <a:lnTo>
                  <a:pt x="3644" y="195"/>
                </a:lnTo>
                <a:lnTo>
                  <a:pt x="3645" y="188"/>
                </a:lnTo>
                <a:lnTo>
                  <a:pt x="3645" y="195"/>
                </a:lnTo>
                <a:lnTo>
                  <a:pt x="3645" y="175"/>
                </a:lnTo>
                <a:lnTo>
                  <a:pt x="3645" y="182"/>
                </a:lnTo>
                <a:lnTo>
                  <a:pt x="3646" y="161"/>
                </a:lnTo>
                <a:lnTo>
                  <a:pt x="3646" y="157"/>
                </a:lnTo>
                <a:lnTo>
                  <a:pt x="3646" y="162"/>
                </a:lnTo>
                <a:lnTo>
                  <a:pt x="3647" y="149"/>
                </a:lnTo>
                <a:lnTo>
                  <a:pt x="3647" y="199"/>
                </a:lnTo>
                <a:lnTo>
                  <a:pt x="3647" y="146"/>
                </a:lnTo>
                <a:lnTo>
                  <a:pt x="3648" y="129"/>
                </a:lnTo>
                <a:lnTo>
                  <a:pt x="3648" y="146"/>
                </a:lnTo>
                <a:lnTo>
                  <a:pt x="3648" y="136"/>
                </a:lnTo>
                <a:lnTo>
                  <a:pt x="3649" y="121"/>
                </a:lnTo>
                <a:lnTo>
                  <a:pt x="3649" y="130"/>
                </a:lnTo>
                <a:lnTo>
                  <a:pt x="3649" y="136"/>
                </a:lnTo>
                <a:lnTo>
                  <a:pt x="3649" y="158"/>
                </a:lnTo>
                <a:lnTo>
                  <a:pt x="3650" y="159"/>
                </a:lnTo>
                <a:lnTo>
                  <a:pt x="3650" y="176"/>
                </a:lnTo>
                <a:lnTo>
                  <a:pt x="3651" y="159"/>
                </a:lnTo>
                <a:lnTo>
                  <a:pt x="3651" y="168"/>
                </a:lnTo>
                <a:lnTo>
                  <a:pt x="3651" y="182"/>
                </a:lnTo>
                <a:lnTo>
                  <a:pt x="3651" y="162"/>
                </a:lnTo>
                <a:lnTo>
                  <a:pt x="3652" y="175"/>
                </a:lnTo>
                <a:lnTo>
                  <a:pt x="3652" y="196"/>
                </a:lnTo>
                <a:lnTo>
                  <a:pt x="3652" y="186"/>
                </a:lnTo>
                <a:lnTo>
                  <a:pt x="3653" y="152"/>
                </a:lnTo>
                <a:lnTo>
                  <a:pt x="3653" y="152"/>
                </a:lnTo>
                <a:lnTo>
                  <a:pt x="3653" y="211"/>
                </a:lnTo>
                <a:lnTo>
                  <a:pt x="3653" y="240"/>
                </a:lnTo>
                <a:lnTo>
                  <a:pt x="3654" y="260"/>
                </a:lnTo>
                <a:lnTo>
                  <a:pt x="3654" y="247"/>
                </a:lnTo>
                <a:lnTo>
                  <a:pt x="3655" y="207"/>
                </a:lnTo>
                <a:lnTo>
                  <a:pt x="3655" y="212"/>
                </a:lnTo>
                <a:lnTo>
                  <a:pt x="3655" y="222"/>
                </a:lnTo>
                <a:lnTo>
                  <a:pt x="3655" y="253"/>
                </a:lnTo>
                <a:lnTo>
                  <a:pt x="3656" y="219"/>
                </a:lnTo>
                <a:lnTo>
                  <a:pt x="3656" y="223"/>
                </a:lnTo>
                <a:lnTo>
                  <a:pt x="3656" y="188"/>
                </a:lnTo>
                <a:lnTo>
                  <a:pt x="3657" y="187"/>
                </a:lnTo>
                <a:lnTo>
                  <a:pt x="3657" y="176"/>
                </a:lnTo>
                <a:lnTo>
                  <a:pt x="3657" y="179"/>
                </a:lnTo>
                <a:lnTo>
                  <a:pt x="3657" y="158"/>
                </a:lnTo>
                <a:lnTo>
                  <a:pt x="3658" y="158"/>
                </a:lnTo>
                <a:lnTo>
                  <a:pt x="3658" y="169"/>
                </a:lnTo>
                <a:lnTo>
                  <a:pt x="3659" y="168"/>
                </a:lnTo>
                <a:lnTo>
                  <a:pt x="3659" y="174"/>
                </a:lnTo>
                <a:lnTo>
                  <a:pt x="3659" y="159"/>
                </a:lnTo>
                <a:lnTo>
                  <a:pt x="3659" y="148"/>
                </a:lnTo>
                <a:lnTo>
                  <a:pt x="3660" y="159"/>
                </a:lnTo>
                <a:lnTo>
                  <a:pt x="3660" y="161"/>
                </a:lnTo>
                <a:lnTo>
                  <a:pt x="3660" y="170"/>
                </a:lnTo>
                <a:lnTo>
                  <a:pt x="3660" y="162"/>
                </a:lnTo>
                <a:lnTo>
                  <a:pt x="3661" y="159"/>
                </a:lnTo>
                <a:lnTo>
                  <a:pt x="3661" y="160"/>
                </a:lnTo>
                <a:lnTo>
                  <a:pt x="3662" y="167"/>
                </a:lnTo>
                <a:lnTo>
                  <a:pt x="3662" y="148"/>
                </a:lnTo>
                <a:lnTo>
                  <a:pt x="3662" y="128"/>
                </a:lnTo>
                <a:lnTo>
                  <a:pt x="3662" y="173"/>
                </a:lnTo>
                <a:lnTo>
                  <a:pt x="3663" y="185"/>
                </a:lnTo>
                <a:lnTo>
                  <a:pt x="3663" y="205"/>
                </a:lnTo>
                <a:lnTo>
                  <a:pt x="3663" y="229"/>
                </a:lnTo>
                <a:lnTo>
                  <a:pt x="3664" y="235"/>
                </a:lnTo>
                <a:lnTo>
                  <a:pt x="3664" y="268"/>
                </a:lnTo>
                <a:lnTo>
                  <a:pt x="3664" y="292"/>
                </a:lnTo>
                <a:lnTo>
                  <a:pt x="3664" y="290"/>
                </a:lnTo>
                <a:lnTo>
                  <a:pt x="3665" y="267"/>
                </a:lnTo>
                <a:lnTo>
                  <a:pt x="3665" y="287"/>
                </a:lnTo>
                <a:lnTo>
                  <a:pt x="3666" y="293"/>
                </a:lnTo>
                <a:lnTo>
                  <a:pt x="3666" y="277"/>
                </a:lnTo>
                <a:lnTo>
                  <a:pt x="3666" y="244"/>
                </a:lnTo>
                <a:lnTo>
                  <a:pt x="3666" y="241"/>
                </a:lnTo>
                <a:lnTo>
                  <a:pt x="3667" y="249"/>
                </a:lnTo>
                <a:lnTo>
                  <a:pt x="3667" y="238"/>
                </a:lnTo>
                <a:lnTo>
                  <a:pt x="3667" y="227"/>
                </a:lnTo>
                <a:lnTo>
                  <a:pt x="3668" y="217"/>
                </a:lnTo>
                <a:lnTo>
                  <a:pt x="3668" y="221"/>
                </a:lnTo>
                <a:lnTo>
                  <a:pt x="3668" y="187"/>
                </a:lnTo>
                <a:lnTo>
                  <a:pt x="3669" y="171"/>
                </a:lnTo>
                <a:lnTo>
                  <a:pt x="3669" y="185"/>
                </a:lnTo>
                <a:lnTo>
                  <a:pt x="3669" y="192"/>
                </a:lnTo>
                <a:lnTo>
                  <a:pt x="3670" y="174"/>
                </a:lnTo>
                <a:lnTo>
                  <a:pt x="3670" y="152"/>
                </a:lnTo>
                <a:lnTo>
                  <a:pt x="3670" y="154"/>
                </a:lnTo>
                <a:lnTo>
                  <a:pt x="3670" y="169"/>
                </a:lnTo>
                <a:lnTo>
                  <a:pt x="3671" y="210"/>
                </a:lnTo>
                <a:lnTo>
                  <a:pt x="3671" y="214"/>
                </a:lnTo>
                <a:lnTo>
                  <a:pt x="3671" y="261"/>
                </a:lnTo>
                <a:lnTo>
                  <a:pt x="3671" y="256"/>
                </a:lnTo>
                <a:lnTo>
                  <a:pt x="3672" y="283"/>
                </a:lnTo>
                <a:lnTo>
                  <a:pt x="3672" y="253"/>
                </a:lnTo>
                <a:lnTo>
                  <a:pt x="3673" y="249"/>
                </a:lnTo>
                <a:lnTo>
                  <a:pt x="3673" y="255"/>
                </a:lnTo>
                <a:lnTo>
                  <a:pt x="3673" y="256"/>
                </a:lnTo>
                <a:lnTo>
                  <a:pt x="3674" y="267"/>
                </a:lnTo>
                <a:lnTo>
                  <a:pt x="3674" y="269"/>
                </a:lnTo>
                <a:lnTo>
                  <a:pt x="3674" y="250"/>
                </a:lnTo>
                <a:lnTo>
                  <a:pt x="3674" y="265"/>
                </a:lnTo>
                <a:lnTo>
                  <a:pt x="3675" y="259"/>
                </a:lnTo>
                <a:lnTo>
                  <a:pt x="3675" y="227"/>
                </a:lnTo>
                <a:lnTo>
                  <a:pt x="3675" y="223"/>
                </a:lnTo>
                <a:lnTo>
                  <a:pt x="3675" y="220"/>
                </a:lnTo>
                <a:lnTo>
                  <a:pt x="3676" y="209"/>
                </a:lnTo>
                <a:lnTo>
                  <a:pt x="3676" y="187"/>
                </a:lnTo>
                <a:lnTo>
                  <a:pt x="3677" y="168"/>
                </a:lnTo>
                <a:lnTo>
                  <a:pt x="3677" y="165"/>
                </a:lnTo>
                <a:lnTo>
                  <a:pt x="3677" y="172"/>
                </a:lnTo>
                <a:lnTo>
                  <a:pt x="3677" y="152"/>
                </a:lnTo>
                <a:lnTo>
                  <a:pt x="3678" y="129"/>
                </a:lnTo>
                <a:lnTo>
                  <a:pt x="3678" y="125"/>
                </a:lnTo>
                <a:lnTo>
                  <a:pt x="3678" y="123"/>
                </a:lnTo>
                <a:lnTo>
                  <a:pt x="3679" y="117"/>
                </a:lnTo>
                <a:lnTo>
                  <a:pt x="3679" y="157"/>
                </a:lnTo>
                <a:lnTo>
                  <a:pt x="3679" y="186"/>
                </a:lnTo>
                <a:lnTo>
                  <a:pt x="3680" y="202"/>
                </a:lnTo>
                <a:lnTo>
                  <a:pt x="3680" y="186"/>
                </a:lnTo>
                <a:lnTo>
                  <a:pt x="3680" y="204"/>
                </a:lnTo>
                <a:lnTo>
                  <a:pt x="3681" y="213"/>
                </a:lnTo>
                <a:lnTo>
                  <a:pt x="3681" y="216"/>
                </a:lnTo>
                <a:lnTo>
                  <a:pt x="3681" y="188"/>
                </a:lnTo>
                <a:lnTo>
                  <a:pt x="3681" y="208"/>
                </a:lnTo>
                <a:lnTo>
                  <a:pt x="3682" y="150"/>
                </a:lnTo>
                <a:lnTo>
                  <a:pt x="3682" y="187"/>
                </a:lnTo>
                <a:lnTo>
                  <a:pt x="3682" y="208"/>
                </a:lnTo>
                <a:lnTo>
                  <a:pt x="3683" y="208"/>
                </a:lnTo>
                <a:lnTo>
                  <a:pt x="3683" y="244"/>
                </a:lnTo>
                <a:lnTo>
                  <a:pt x="3683" y="243"/>
                </a:lnTo>
                <a:lnTo>
                  <a:pt x="3684" y="198"/>
                </a:lnTo>
                <a:lnTo>
                  <a:pt x="3684" y="139"/>
                </a:lnTo>
                <a:lnTo>
                  <a:pt x="3684" y="148"/>
                </a:lnTo>
                <a:lnTo>
                  <a:pt x="3685" y="119"/>
                </a:lnTo>
                <a:lnTo>
                  <a:pt x="3685" y="120"/>
                </a:lnTo>
                <a:lnTo>
                  <a:pt x="3685" y="137"/>
                </a:lnTo>
                <a:lnTo>
                  <a:pt x="3685" y="154"/>
                </a:lnTo>
                <a:lnTo>
                  <a:pt x="3686" y="192"/>
                </a:lnTo>
                <a:lnTo>
                  <a:pt x="3686" y="217"/>
                </a:lnTo>
                <a:lnTo>
                  <a:pt x="3686" y="228"/>
                </a:lnTo>
                <a:lnTo>
                  <a:pt x="3686" y="224"/>
                </a:lnTo>
                <a:lnTo>
                  <a:pt x="3687" y="236"/>
                </a:lnTo>
                <a:lnTo>
                  <a:pt x="3687" y="239"/>
                </a:lnTo>
                <a:lnTo>
                  <a:pt x="3688" y="260"/>
                </a:lnTo>
                <a:lnTo>
                  <a:pt x="3688" y="276"/>
                </a:lnTo>
                <a:lnTo>
                  <a:pt x="3688" y="274"/>
                </a:lnTo>
                <a:lnTo>
                  <a:pt x="3688" y="264"/>
                </a:lnTo>
                <a:lnTo>
                  <a:pt x="3689" y="252"/>
                </a:lnTo>
                <a:lnTo>
                  <a:pt x="3689" y="263"/>
                </a:lnTo>
                <a:lnTo>
                  <a:pt x="3689" y="235"/>
                </a:lnTo>
                <a:lnTo>
                  <a:pt x="3690" y="239"/>
                </a:lnTo>
                <a:lnTo>
                  <a:pt x="3690" y="214"/>
                </a:lnTo>
                <a:lnTo>
                  <a:pt x="3690" y="217"/>
                </a:lnTo>
                <a:lnTo>
                  <a:pt x="3691" y="159"/>
                </a:lnTo>
                <a:lnTo>
                  <a:pt x="3691" y="139"/>
                </a:lnTo>
                <a:lnTo>
                  <a:pt x="3691" y="156"/>
                </a:lnTo>
                <a:lnTo>
                  <a:pt x="3692" y="153"/>
                </a:lnTo>
                <a:lnTo>
                  <a:pt x="3692" y="123"/>
                </a:lnTo>
                <a:lnTo>
                  <a:pt x="3692" y="139"/>
                </a:lnTo>
                <a:lnTo>
                  <a:pt x="3692" y="164"/>
                </a:lnTo>
                <a:lnTo>
                  <a:pt x="3693" y="156"/>
                </a:lnTo>
                <a:lnTo>
                  <a:pt x="3693" y="163"/>
                </a:lnTo>
                <a:lnTo>
                  <a:pt x="3693" y="168"/>
                </a:lnTo>
                <a:lnTo>
                  <a:pt x="3694" y="154"/>
                </a:lnTo>
                <a:lnTo>
                  <a:pt x="3694" y="214"/>
                </a:lnTo>
                <a:lnTo>
                  <a:pt x="3694" y="171"/>
                </a:lnTo>
                <a:lnTo>
                  <a:pt x="3695" y="210"/>
                </a:lnTo>
                <a:lnTo>
                  <a:pt x="3695" y="268"/>
                </a:lnTo>
                <a:lnTo>
                  <a:pt x="3695" y="261"/>
                </a:lnTo>
                <a:lnTo>
                  <a:pt x="3696" y="260"/>
                </a:lnTo>
                <a:lnTo>
                  <a:pt x="3696" y="216"/>
                </a:lnTo>
                <a:lnTo>
                  <a:pt x="3696" y="196"/>
                </a:lnTo>
                <a:lnTo>
                  <a:pt x="3696" y="173"/>
                </a:lnTo>
                <a:lnTo>
                  <a:pt x="3697" y="141"/>
                </a:lnTo>
                <a:lnTo>
                  <a:pt x="3697" y="131"/>
                </a:lnTo>
                <a:lnTo>
                  <a:pt x="3697" y="147"/>
                </a:lnTo>
                <a:lnTo>
                  <a:pt x="3698" y="139"/>
                </a:lnTo>
                <a:lnTo>
                  <a:pt x="3698" y="115"/>
                </a:lnTo>
                <a:lnTo>
                  <a:pt x="3698" y="120"/>
                </a:lnTo>
                <a:lnTo>
                  <a:pt x="3699" y="117"/>
                </a:lnTo>
                <a:lnTo>
                  <a:pt x="3699" y="118"/>
                </a:lnTo>
                <a:lnTo>
                  <a:pt x="3699" y="117"/>
                </a:lnTo>
                <a:lnTo>
                  <a:pt x="3700" y="114"/>
                </a:lnTo>
                <a:lnTo>
                  <a:pt x="3700" y="130"/>
                </a:lnTo>
                <a:lnTo>
                  <a:pt x="3700" y="134"/>
                </a:lnTo>
                <a:lnTo>
                  <a:pt x="3700" y="125"/>
                </a:lnTo>
                <a:lnTo>
                  <a:pt x="3701" y="141"/>
                </a:lnTo>
                <a:lnTo>
                  <a:pt x="3701" y="127"/>
                </a:lnTo>
                <a:lnTo>
                  <a:pt x="3702" y="143"/>
                </a:lnTo>
                <a:lnTo>
                  <a:pt x="3702" y="133"/>
                </a:lnTo>
                <a:lnTo>
                  <a:pt x="3702" y="161"/>
                </a:lnTo>
                <a:lnTo>
                  <a:pt x="3702" y="208"/>
                </a:lnTo>
                <a:lnTo>
                  <a:pt x="3703" y="218"/>
                </a:lnTo>
                <a:lnTo>
                  <a:pt x="3703" y="254"/>
                </a:lnTo>
                <a:lnTo>
                  <a:pt x="3703" y="265"/>
                </a:lnTo>
                <a:lnTo>
                  <a:pt x="3703" y="261"/>
                </a:lnTo>
                <a:lnTo>
                  <a:pt x="3704" y="249"/>
                </a:lnTo>
                <a:lnTo>
                  <a:pt x="3704" y="262"/>
                </a:lnTo>
                <a:lnTo>
                  <a:pt x="3704" y="234"/>
                </a:lnTo>
                <a:lnTo>
                  <a:pt x="3705" y="236"/>
                </a:lnTo>
                <a:lnTo>
                  <a:pt x="3705" y="246"/>
                </a:lnTo>
                <a:lnTo>
                  <a:pt x="3705" y="241"/>
                </a:lnTo>
                <a:lnTo>
                  <a:pt x="3706" y="231"/>
                </a:lnTo>
                <a:lnTo>
                  <a:pt x="3706" y="233"/>
                </a:lnTo>
                <a:lnTo>
                  <a:pt x="3706" y="241"/>
                </a:lnTo>
                <a:lnTo>
                  <a:pt x="3707" y="250"/>
                </a:lnTo>
                <a:lnTo>
                  <a:pt x="3707" y="256"/>
                </a:lnTo>
                <a:lnTo>
                  <a:pt x="3707" y="245"/>
                </a:lnTo>
                <a:lnTo>
                  <a:pt x="3707" y="239"/>
                </a:lnTo>
                <a:lnTo>
                  <a:pt x="3708" y="209"/>
                </a:lnTo>
                <a:lnTo>
                  <a:pt x="3708" y="191"/>
                </a:lnTo>
                <a:lnTo>
                  <a:pt x="3708" y="174"/>
                </a:lnTo>
                <a:lnTo>
                  <a:pt x="3709" y="173"/>
                </a:lnTo>
                <a:lnTo>
                  <a:pt x="3709" y="183"/>
                </a:lnTo>
                <a:lnTo>
                  <a:pt x="3709" y="198"/>
                </a:lnTo>
                <a:lnTo>
                  <a:pt x="3710" y="203"/>
                </a:lnTo>
                <a:lnTo>
                  <a:pt x="3710" y="235"/>
                </a:lnTo>
                <a:lnTo>
                  <a:pt x="3710" y="251"/>
                </a:lnTo>
                <a:lnTo>
                  <a:pt x="3711" y="247"/>
                </a:lnTo>
                <a:lnTo>
                  <a:pt x="3711" y="227"/>
                </a:lnTo>
                <a:lnTo>
                  <a:pt x="3711" y="233"/>
                </a:lnTo>
                <a:lnTo>
                  <a:pt x="3711" y="269"/>
                </a:lnTo>
                <a:lnTo>
                  <a:pt x="3712" y="264"/>
                </a:lnTo>
                <a:lnTo>
                  <a:pt x="3712" y="276"/>
                </a:lnTo>
                <a:lnTo>
                  <a:pt x="3713" y="278"/>
                </a:lnTo>
                <a:lnTo>
                  <a:pt x="3713" y="262"/>
                </a:lnTo>
                <a:lnTo>
                  <a:pt x="3713" y="241"/>
                </a:lnTo>
                <a:lnTo>
                  <a:pt x="3713" y="214"/>
                </a:lnTo>
                <a:lnTo>
                  <a:pt x="3714" y="214"/>
                </a:lnTo>
                <a:lnTo>
                  <a:pt x="3714" y="193"/>
                </a:lnTo>
                <a:lnTo>
                  <a:pt x="3714" y="188"/>
                </a:lnTo>
                <a:lnTo>
                  <a:pt x="3715" y="179"/>
                </a:lnTo>
                <a:lnTo>
                  <a:pt x="3715" y="186"/>
                </a:lnTo>
                <a:lnTo>
                  <a:pt x="3715" y="190"/>
                </a:lnTo>
                <a:lnTo>
                  <a:pt x="3715" y="167"/>
                </a:lnTo>
                <a:lnTo>
                  <a:pt x="3716" y="168"/>
                </a:lnTo>
                <a:lnTo>
                  <a:pt x="3716" y="159"/>
                </a:lnTo>
                <a:lnTo>
                  <a:pt x="3717" y="163"/>
                </a:lnTo>
                <a:lnTo>
                  <a:pt x="3717" y="162"/>
                </a:lnTo>
                <a:lnTo>
                  <a:pt x="3717" y="194"/>
                </a:lnTo>
                <a:lnTo>
                  <a:pt x="3717" y="246"/>
                </a:lnTo>
                <a:lnTo>
                  <a:pt x="3718" y="278"/>
                </a:lnTo>
                <a:lnTo>
                  <a:pt x="3718" y="289"/>
                </a:lnTo>
                <a:lnTo>
                  <a:pt x="3718" y="222"/>
                </a:lnTo>
                <a:lnTo>
                  <a:pt x="3718" y="215"/>
                </a:lnTo>
                <a:lnTo>
                  <a:pt x="3719" y="187"/>
                </a:lnTo>
                <a:lnTo>
                  <a:pt x="3719" y="178"/>
                </a:lnTo>
                <a:lnTo>
                  <a:pt x="3719" y="169"/>
                </a:lnTo>
                <a:lnTo>
                  <a:pt x="3720" y="156"/>
                </a:lnTo>
                <a:lnTo>
                  <a:pt x="3720" y="163"/>
                </a:lnTo>
                <a:lnTo>
                  <a:pt x="3720" y="171"/>
                </a:lnTo>
                <a:lnTo>
                  <a:pt x="3721" y="166"/>
                </a:lnTo>
                <a:lnTo>
                  <a:pt x="3721" y="176"/>
                </a:lnTo>
                <a:lnTo>
                  <a:pt x="3721" y="185"/>
                </a:lnTo>
                <a:lnTo>
                  <a:pt x="3722" y="162"/>
                </a:lnTo>
                <a:lnTo>
                  <a:pt x="3722" y="164"/>
                </a:lnTo>
                <a:lnTo>
                  <a:pt x="3722" y="166"/>
                </a:lnTo>
                <a:lnTo>
                  <a:pt x="3722" y="162"/>
                </a:lnTo>
                <a:lnTo>
                  <a:pt x="3723" y="151"/>
                </a:lnTo>
                <a:lnTo>
                  <a:pt x="3723" y="206"/>
                </a:lnTo>
                <a:lnTo>
                  <a:pt x="3724" y="241"/>
                </a:lnTo>
                <a:lnTo>
                  <a:pt x="3724" y="258"/>
                </a:lnTo>
                <a:lnTo>
                  <a:pt x="3724" y="248"/>
                </a:lnTo>
                <a:lnTo>
                  <a:pt x="3724" y="255"/>
                </a:lnTo>
                <a:lnTo>
                  <a:pt x="3725" y="251"/>
                </a:lnTo>
                <a:lnTo>
                  <a:pt x="3725" y="259"/>
                </a:lnTo>
                <a:lnTo>
                  <a:pt x="3725" y="241"/>
                </a:lnTo>
                <a:lnTo>
                  <a:pt x="3726" y="227"/>
                </a:lnTo>
                <a:lnTo>
                  <a:pt x="3726" y="194"/>
                </a:lnTo>
                <a:lnTo>
                  <a:pt x="3726" y="198"/>
                </a:lnTo>
                <a:lnTo>
                  <a:pt x="3726" y="214"/>
                </a:lnTo>
                <a:lnTo>
                  <a:pt x="3727" y="234"/>
                </a:lnTo>
                <a:lnTo>
                  <a:pt x="3727" y="235"/>
                </a:lnTo>
                <a:lnTo>
                  <a:pt x="3728" y="224"/>
                </a:lnTo>
                <a:lnTo>
                  <a:pt x="3728" y="216"/>
                </a:lnTo>
                <a:lnTo>
                  <a:pt x="3728" y="185"/>
                </a:lnTo>
                <a:lnTo>
                  <a:pt x="3728" y="196"/>
                </a:lnTo>
                <a:lnTo>
                  <a:pt x="3729" y="192"/>
                </a:lnTo>
                <a:lnTo>
                  <a:pt x="3729" y="180"/>
                </a:lnTo>
                <a:lnTo>
                  <a:pt x="3729" y="160"/>
                </a:lnTo>
                <a:lnTo>
                  <a:pt x="3729" y="162"/>
                </a:lnTo>
                <a:lnTo>
                  <a:pt x="3730" y="174"/>
                </a:lnTo>
                <a:lnTo>
                  <a:pt x="3730" y="184"/>
                </a:lnTo>
                <a:lnTo>
                  <a:pt x="3730" y="172"/>
                </a:lnTo>
                <a:lnTo>
                  <a:pt x="3731" y="166"/>
                </a:lnTo>
                <a:lnTo>
                  <a:pt x="3731" y="132"/>
                </a:lnTo>
                <a:lnTo>
                  <a:pt x="3731" y="118"/>
                </a:lnTo>
                <a:lnTo>
                  <a:pt x="3732" y="102"/>
                </a:lnTo>
                <a:lnTo>
                  <a:pt x="3732" y="113"/>
                </a:lnTo>
                <a:lnTo>
                  <a:pt x="3732" y="107"/>
                </a:lnTo>
                <a:lnTo>
                  <a:pt x="3733" y="122"/>
                </a:lnTo>
                <a:lnTo>
                  <a:pt x="3733" y="144"/>
                </a:lnTo>
                <a:lnTo>
                  <a:pt x="3733" y="156"/>
                </a:lnTo>
                <a:lnTo>
                  <a:pt x="3733" y="168"/>
                </a:lnTo>
                <a:lnTo>
                  <a:pt x="3734" y="210"/>
                </a:lnTo>
                <a:lnTo>
                  <a:pt x="3734" y="219"/>
                </a:lnTo>
                <a:lnTo>
                  <a:pt x="3735" y="219"/>
                </a:lnTo>
                <a:lnTo>
                  <a:pt x="3735" y="233"/>
                </a:lnTo>
                <a:lnTo>
                  <a:pt x="3735" y="224"/>
                </a:lnTo>
                <a:lnTo>
                  <a:pt x="3735" y="241"/>
                </a:lnTo>
                <a:lnTo>
                  <a:pt x="3736" y="234"/>
                </a:lnTo>
                <a:lnTo>
                  <a:pt x="3736" y="231"/>
                </a:lnTo>
                <a:lnTo>
                  <a:pt x="3736" y="229"/>
                </a:lnTo>
                <a:lnTo>
                  <a:pt x="3737" y="244"/>
                </a:lnTo>
                <a:lnTo>
                  <a:pt x="3737" y="229"/>
                </a:lnTo>
                <a:lnTo>
                  <a:pt x="3737" y="239"/>
                </a:lnTo>
                <a:lnTo>
                  <a:pt x="3737" y="220"/>
                </a:lnTo>
                <a:lnTo>
                  <a:pt x="3738" y="221"/>
                </a:lnTo>
                <a:lnTo>
                  <a:pt x="3738" y="203"/>
                </a:lnTo>
                <a:lnTo>
                  <a:pt x="3739" y="200"/>
                </a:lnTo>
                <a:lnTo>
                  <a:pt x="3739" y="205"/>
                </a:lnTo>
                <a:lnTo>
                  <a:pt x="3739" y="196"/>
                </a:lnTo>
                <a:lnTo>
                  <a:pt x="3739" y="208"/>
                </a:lnTo>
                <a:lnTo>
                  <a:pt x="3740" y="216"/>
                </a:lnTo>
                <a:lnTo>
                  <a:pt x="3740" y="191"/>
                </a:lnTo>
                <a:lnTo>
                  <a:pt x="3740" y="207"/>
                </a:lnTo>
                <a:lnTo>
                  <a:pt x="3741" y="184"/>
                </a:lnTo>
                <a:lnTo>
                  <a:pt x="3741" y="165"/>
                </a:lnTo>
                <a:lnTo>
                  <a:pt x="3741" y="156"/>
                </a:lnTo>
                <a:lnTo>
                  <a:pt x="3742" y="143"/>
                </a:lnTo>
                <a:lnTo>
                  <a:pt x="3742" y="157"/>
                </a:lnTo>
                <a:lnTo>
                  <a:pt x="3742" y="200"/>
                </a:lnTo>
                <a:lnTo>
                  <a:pt x="3743" y="190"/>
                </a:lnTo>
                <a:lnTo>
                  <a:pt x="3743" y="232"/>
                </a:lnTo>
                <a:lnTo>
                  <a:pt x="3743" y="230"/>
                </a:lnTo>
                <a:lnTo>
                  <a:pt x="3743" y="236"/>
                </a:lnTo>
                <a:lnTo>
                  <a:pt x="3744" y="186"/>
                </a:lnTo>
                <a:lnTo>
                  <a:pt x="3744" y="194"/>
                </a:lnTo>
                <a:lnTo>
                  <a:pt x="3744" y="139"/>
                </a:lnTo>
                <a:lnTo>
                  <a:pt x="3744" y="140"/>
                </a:lnTo>
                <a:lnTo>
                  <a:pt x="3745" y="134"/>
                </a:lnTo>
                <a:lnTo>
                  <a:pt x="3745" y="131"/>
                </a:lnTo>
                <a:lnTo>
                  <a:pt x="3746" y="123"/>
                </a:lnTo>
                <a:lnTo>
                  <a:pt x="3746" y="142"/>
                </a:lnTo>
                <a:lnTo>
                  <a:pt x="3746" y="123"/>
                </a:lnTo>
                <a:lnTo>
                  <a:pt x="3746" y="135"/>
                </a:lnTo>
                <a:lnTo>
                  <a:pt x="3747" y="133"/>
                </a:lnTo>
                <a:lnTo>
                  <a:pt x="3747" y="123"/>
                </a:lnTo>
                <a:lnTo>
                  <a:pt x="3747" y="111"/>
                </a:lnTo>
                <a:lnTo>
                  <a:pt x="3748" y="118"/>
                </a:lnTo>
                <a:lnTo>
                  <a:pt x="3748" y="130"/>
                </a:lnTo>
                <a:lnTo>
                  <a:pt x="3748" y="121"/>
                </a:lnTo>
                <a:lnTo>
                  <a:pt x="3748" y="121"/>
                </a:lnTo>
                <a:lnTo>
                  <a:pt x="3749" y="139"/>
                </a:lnTo>
                <a:lnTo>
                  <a:pt x="3749" y="214"/>
                </a:lnTo>
                <a:lnTo>
                  <a:pt x="3750" y="273"/>
                </a:lnTo>
                <a:lnTo>
                  <a:pt x="3750" y="222"/>
                </a:lnTo>
                <a:lnTo>
                  <a:pt x="3750" y="193"/>
                </a:lnTo>
                <a:lnTo>
                  <a:pt x="3750" y="210"/>
                </a:lnTo>
                <a:lnTo>
                  <a:pt x="3751" y="216"/>
                </a:lnTo>
                <a:lnTo>
                  <a:pt x="3751" y="229"/>
                </a:lnTo>
                <a:lnTo>
                  <a:pt x="3751" y="234"/>
                </a:lnTo>
                <a:lnTo>
                  <a:pt x="3752" y="245"/>
                </a:lnTo>
                <a:lnTo>
                  <a:pt x="3752" y="262"/>
                </a:lnTo>
                <a:lnTo>
                  <a:pt x="3752" y="283"/>
                </a:lnTo>
                <a:lnTo>
                  <a:pt x="3753" y="298"/>
                </a:lnTo>
                <a:lnTo>
                  <a:pt x="3753" y="298"/>
                </a:lnTo>
                <a:lnTo>
                  <a:pt x="3753" y="286"/>
                </a:lnTo>
                <a:lnTo>
                  <a:pt x="3754" y="268"/>
                </a:lnTo>
                <a:lnTo>
                  <a:pt x="3754" y="276"/>
                </a:lnTo>
                <a:lnTo>
                  <a:pt x="3754" y="283"/>
                </a:lnTo>
                <a:lnTo>
                  <a:pt x="3754" y="270"/>
                </a:lnTo>
                <a:lnTo>
                  <a:pt x="3755" y="267"/>
                </a:lnTo>
                <a:lnTo>
                  <a:pt x="3755" y="249"/>
                </a:lnTo>
                <a:lnTo>
                  <a:pt x="3755" y="212"/>
                </a:lnTo>
                <a:lnTo>
                  <a:pt x="3756" y="202"/>
                </a:lnTo>
                <a:lnTo>
                  <a:pt x="3756" y="191"/>
                </a:lnTo>
                <a:lnTo>
                  <a:pt x="3756" y="183"/>
                </a:lnTo>
                <a:lnTo>
                  <a:pt x="3757" y="162"/>
                </a:lnTo>
                <a:lnTo>
                  <a:pt x="3757" y="177"/>
                </a:lnTo>
                <a:lnTo>
                  <a:pt x="3757" y="173"/>
                </a:lnTo>
                <a:lnTo>
                  <a:pt x="3758" y="191"/>
                </a:lnTo>
                <a:lnTo>
                  <a:pt x="3758" y="181"/>
                </a:lnTo>
                <a:lnTo>
                  <a:pt x="3758" y="193"/>
                </a:lnTo>
                <a:lnTo>
                  <a:pt x="3758" y="164"/>
                </a:lnTo>
                <a:lnTo>
                  <a:pt x="3759" y="170"/>
                </a:lnTo>
                <a:lnTo>
                  <a:pt x="3759" y="156"/>
                </a:lnTo>
                <a:lnTo>
                  <a:pt x="3759" y="160"/>
                </a:lnTo>
                <a:lnTo>
                  <a:pt x="3759" y="157"/>
                </a:lnTo>
                <a:lnTo>
                  <a:pt x="3760" y="194"/>
                </a:lnTo>
                <a:lnTo>
                  <a:pt x="3760" y="161"/>
                </a:lnTo>
                <a:lnTo>
                  <a:pt x="3761" y="172"/>
                </a:lnTo>
                <a:lnTo>
                  <a:pt x="3761" y="188"/>
                </a:lnTo>
                <a:lnTo>
                  <a:pt x="3761" y="190"/>
                </a:lnTo>
                <a:lnTo>
                  <a:pt x="3761" y="208"/>
                </a:lnTo>
                <a:lnTo>
                  <a:pt x="3762" y="198"/>
                </a:lnTo>
                <a:lnTo>
                  <a:pt x="3762" y="248"/>
                </a:lnTo>
                <a:lnTo>
                  <a:pt x="3762" y="233"/>
                </a:lnTo>
                <a:lnTo>
                  <a:pt x="3763" y="168"/>
                </a:lnTo>
                <a:lnTo>
                  <a:pt x="3763" y="104"/>
                </a:lnTo>
                <a:lnTo>
                  <a:pt x="3763" y="107"/>
                </a:lnTo>
                <a:lnTo>
                  <a:pt x="3764" y="103"/>
                </a:lnTo>
                <a:lnTo>
                  <a:pt x="3764" y="103"/>
                </a:lnTo>
                <a:lnTo>
                  <a:pt x="3764" y="96"/>
                </a:lnTo>
                <a:lnTo>
                  <a:pt x="3765" y="101"/>
                </a:lnTo>
                <a:lnTo>
                  <a:pt x="3765" y="105"/>
                </a:lnTo>
                <a:lnTo>
                  <a:pt x="3765" y="163"/>
                </a:lnTo>
                <a:lnTo>
                  <a:pt x="3765" y="160"/>
                </a:lnTo>
                <a:lnTo>
                  <a:pt x="3766" y="177"/>
                </a:lnTo>
                <a:lnTo>
                  <a:pt x="3766" y="222"/>
                </a:lnTo>
                <a:lnTo>
                  <a:pt x="3766" y="232"/>
                </a:lnTo>
                <a:lnTo>
                  <a:pt x="3767" y="243"/>
                </a:lnTo>
                <a:lnTo>
                  <a:pt x="3767" y="253"/>
                </a:lnTo>
                <a:lnTo>
                  <a:pt x="3767" y="255"/>
                </a:lnTo>
                <a:lnTo>
                  <a:pt x="3768" y="262"/>
                </a:lnTo>
                <a:lnTo>
                  <a:pt x="3768" y="267"/>
                </a:lnTo>
                <a:lnTo>
                  <a:pt x="3768" y="245"/>
                </a:lnTo>
                <a:lnTo>
                  <a:pt x="3769" y="239"/>
                </a:lnTo>
                <a:lnTo>
                  <a:pt x="3769" y="267"/>
                </a:lnTo>
                <a:lnTo>
                  <a:pt x="3769" y="270"/>
                </a:lnTo>
                <a:lnTo>
                  <a:pt x="3769" y="266"/>
                </a:lnTo>
                <a:lnTo>
                  <a:pt x="3770" y="261"/>
                </a:lnTo>
                <a:lnTo>
                  <a:pt x="3770" y="241"/>
                </a:lnTo>
                <a:lnTo>
                  <a:pt x="3770" y="242"/>
                </a:lnTo>
                <a:lnTo>
                  <a:pt x="3770" y="247"/>
                </a:lnTo>
                <a:lnTo>
                  <a:pt x="3771" y="253"/>
                </a:lnTo>
                <a:lnTo>
                  <a:pt x="3771" y="265"/>
                </a:lnTo>
                <a:lnTo>
                  <a:pt x="3772" y="266"/>
                </a:lnTo>
                <a:lnTo>
                  <a:pt x="3772" y="269"/>
                </a:lnTo>
                <a:lnTo>
                  <a:pt x="3772" y="257"/>
                </a:lnTo>
                <a:lnTo>
                  <a:pt x="3772" y="261"/>
                </a:lnTo>
                <a:lnTo>
                  <a:pt x="3773" y="233"/>
                </a:lnTo>
                <a:lnTo>
                  <a:pt x="3773" y="187"/>
                </a:lnTo>
                <a:lnTo>
                  <a:pt x="3773" y="161"/>
                </a:lnTo>
                <a:lnTo>
                  <a:pt x="3774" y="133"/>
                </a:lnTo>
                <a:lnTo>
                  <a:pt x="3774" y="185"/>
                </a:lnTo>
                <a:lnTo>
                  <a:pt x="3774" y="197"/>
                </a:lnTo>
                <a:lnTo>
                  <a:pt x="3775" y="161"/>
                </a:lnTo>
                <a:lnTo>
                  <a:pt x="3775" y="166"/>
                </a:lnTo>
                <a:lnTo>
                  <a:pt x="3775" y="163"/>
                </a:lnTo>
                <a:lnTo>
                  <a:pt x="3776" y="141"/>
                </a:lnTo>
                <a:lnTo>
                  <a:pt x="3776" y="121"/>
                </a:lnTo>
                <a:lnTo>
                  <a:pt x="3776" y="103"/>
                </a:lnTo>
                <a:lnTo>
                  <a:pt x="3776" y="140"/>
                </a:lnTo>
                <a:lnTo>
                  <a:pt x="3777" y="147"/>
                </a:lnTo>
                <a:lnTo>
                  <a:pt x="3777" y="147"/>
                </a:lnTo>
                <a:lnTo>
                  <a:pt x="3777" y="166"/>
                </a:lnTo>
                <a:lnTo>
                  <a:pt x="3778" y="195"/>
                </a:lnTo>
                <a:lnTo>
                  <a:pt x="3778" y="198"/>
                </a:lnTo>
                <a:lnTo>
                  <a:pt x="3778" y="171"/>
                </a:lnTo>
                <a:lnTo>
                  <a:pt x="3779" y="133"/>
                </a:lnTo>
                <a:lnTo>
                  <a:pt x="3779" y="111"/>
                </a:lnTo>
                <a:lnTo>
                  <a:pt x="3779" y="115"/>
                </a:lnTo>
                <a:lnTo>
                  <a:pt x="3780" y="108"/>
                </a:lnTo>
                <a:lnTo>
                  <a:pt x="3780" y="106"/>
                </a:lnTo>
                <a:lnTo>
                  <a:pt x="3780" y="139"/>
                </a:lnTo>
                <a:lnTo>
                  <a:pt x="3780" y="143"/>
                </a:lnTo>
                <a:lnTo>
                  <a:pt x="3781" y="146"/>
                </a:lnTo>
                <a:lnTo>
                  <a:pt x="3781" y="124"/>
                </a:lnTo>
                <a:lnTo>
                  <a:pt x="3781" y="115"/>
                </a:lnTo>
                <a:lnTo>
                  <a:pt x="3782" y="93"/>
                </a:lnTo>
                <a:lnTo>
                  <a:pt x="3782" y="154"/>
                </a:lnTo>
                <a:lnTo>
                  <a:pt x="3782" y="135"/>
                </a:lnTo>
                <a:lnTo>
                  <a:pt x="3783" y="150"/>
                </a:lnTo>
                <a:lnTo>
                  <a:pt x="3783" y="161"/>
                </a:lnTo>
                <a:lnTo>
                  <a:pt x="3783" y="163"/>
                </a:lnTo>
                <a:lnTo>
                  <a:pt x="3784" y="141"/>
                </a:lnTo>
                <a:lnTo>
                  <a:pt x="3784" y="136"/>
                </a:lnTo>
                <a:lnTo>
                  <a:pt x="3784" y="129"/>
                </a:lnTo>
                <a:lnTo>
                  <a:pt x="3784" y="115"/>
                </a:lnTo>
                <a:lnTo>
                  <a:pt x="3785" y="126"/>
                </a:lnTo>
                <a:lnTo>
                  <a:pt x="3785" y="144"/>
                </a:lnTo>
                <a:lnTo>
                  <a:pt x="3786" y="152"/>
                </a:lnTo>
                <a:lnTo>
                  <a:pt x="3786" y="131"/>
                </a:lnTo>
                <a:lnTo>
                  <a:pt x="3786" y="104"/>
                </a:lnTo>
                <a:lnTo>
                  <a:pt x="3786" y="94"/>
                </a:lnTo>
                <a:lnTo>
                  <a:pt x="3787" y="110"/>
                </a:lnTo>
                <a:lnTo>
                  <a:pt x="3787" y="122"/>
                </a:lnTo>
                <a:lnTo>
                  <a:pt x="3787" y="134"/>
                </a:lnTo>
                <a:lnTo>
                  <a:pt x="3787" y="136"/>
                </a:lnTo>
                <a:lnTo>
                  <a:pt x="3788" y="104"/>
                </a:lnTo>
                <a:lnTo>
                  <a:pt x="3788" y="95"/>
                </a:lnTo>
                <a:lnTo>
                  <a:pt x="3788" y="98"/>
                </a:lnTo>
                <a:lnTo>
                  <a:pt x="3789" y="130"/>
                </a:lnTo>
                <a:lnTo>
                  <a:pt x="3789" y="133"/>
                </a:lnTo>
                <a:lnTo>
                  <a:pt x="3789" y="154"/>
                </a:lnTo>
                <a:lnTo>
                  <a:pt x="3790" y="168"/>
                </a:lnTo>
                <a:lnTo>
                  <a:pt x="3790" y="208"/>
                </a:lnTo>
                <a:lnTo>
                  <a:pt x="3790" y="219"/>
                </a:lnTo>
                <a:lnTo>
                  <a:pt x="3791" y="224"/>
                </a:lnTo>
                <a:lnTo>
                  <a:pt x="3791" y="220"/>
                </a:lnTo>
                <a:lnTo>
                  <a:pt x="3791" y="203"/>
                </a:lnTo>
                <a:lnTo>
                  <a:pt x="3791" y="175"/>
                </a:lnTo>
                <a:lnTo>
                  <a:pt x="3792" y="227"/>
                </a:lnTo>
                <a:lnTo>
                  <a:pt x="3792" y="213"/>
                </a:lnTo>
                <a:lnTo>
                  <a:pt x="3792" y="218"/>
                </a:lnTo>
                <a:lnTo>
                  <a:pt x="3793" y="219"/>
                </a:lnTo>
                <a:lnTo>
                  <a:pt x="3793" y="194"/>
                </a:lnTo>
                <a:lnTo>
                  <a:pt x="3793" y="179"/>
                </a:lnTo>
                <a:lnTo>
                  <a:pt x="3794" y="130"/>
                </a:lnTo>
                <a:lnTo>
                  <a:pt x="3794" y="129"/>
                </a:lnTo>
                <a:lnTo>
                  <a:pt x="3794" y="133"/>
                </a:lnTo>
                <a:lnTo>
                  <a:pt x="3795" y="143"/>
                </a:lnTo>
                <a:lnTo>
                  <a:pt x="3795" y="129"/>
                </a:lnTo>
                <a:lnTo>
                  <a:pt x="3795" y="133"/>
                </a:lnTo>
                <a:lnTo>
                  <a:pt x="3795" y="128"/>
                </a:lnTo>
                <a:lnTo>
                  <a:pt x="3796" y="127"/>
                </a:lnTo>
                <a:lnTo>
                  <a:pt x="3796" y="112"/>
                </a:lnTo>
                <a:lnTo>
                  <a:pt x="3797" y="107"/>
                </a:lnTo>
                <a:lnTo>
                  <a:pt x="3797" y="125"/>
                </a:lnTo>
                <a:lnTo>
                  <a:pt x="3797" y="133"/>
                </a:lnTo>
                <a:lnTo>
                  <a:pt x="3797" y="159"/>
                </a:lnTo>
                <a:lnTo>
                  <a:pt x="3798" y="188"/>
                </a:lnTo>
                <a:lnTo>
                  <a:pt x="3798" y="244"/>
                </a:lnTo>
                <a:lnTo>
                  <a:pt x="3798" y="245"/>
                </a:lnTo>
                <a:lnTo>
                  <a:pt x="3799" y="235"/>
                </a:lnTo>
                <a:lnTo>
                  <a:pt x="3799" y="253"/>
                </a:lnTo>
                <a:lnTo>
                  <a:pt x="3799" y="256"/>
                </a:lnTo>
                <a:lnTo>
                  <a:pt x="3799" y="238"/>
                </a:lnTo>
                <a:lnTo>
                  <a:pt x="3800" y="243"/>
                </a:lnTo>
                <a:lnTo>
                  <a:pt x="3800" y="248"/>
                </a:lnTo>
                <a:lnTo>
                  <a:pt x="3801" y="230"/>
                </a:lnTo>
                <a:lnTo>
                  <a:pt x="3801" y="217"/>
                </a:lnTo>
                <a:lnTo>
                  <a:pt x="3801" y="215"/>
                </a:lnTo>
                <a:lnTo>
                  <a:pt x="3801" y="226"/>
                </a:lnTo>
                <a:lnTo>
                  <a:pt x="3802" y="255"/>
                </a:lnTo>
                <a:lnTo>
                  <a:pt x="3802" y="233"/>
                </a:lnTo>
                <a:lnTo>
                  <a:pt x="3802" y="232"/>
                </a:lnTo>
                <a:lnTo>
                  <a:pt x="3802" y="218"/>
                </a:lnTo>
                <a:lnTo>
                  <a:pt x="3803" y="182"/>
                </a:lnTo>
                <a:lnTo>
                  <a:pt x="3803" y="193"/>
                </a:lnTo>
                <a:lnTo>
                  <a:pt x="3803" y="179"/>
                </a:lnTo>
                <a:lnTo>
                  <a:pt x="3804" y="142"/>
                </a:lnTo>
                <a:lnTo>
                  <a:pt x="3804" y="148"/>
                </a:lnTo>
                <a:lnTo>
                  <a:pt x="3804" y="163"/>
                </a:lnTo>
                <a:lnTo>
                  <a:pt x="3805" y="180"/>
                </a:lnTo>
                <a:lnTo>
                  <a:pt x="3805" y="180"/>
                </a:lnTo>
                <a:lnTo>
                  <a:pt x="3805" y="145"/>
                </a:lnTo>
                <a:lnTo>
                  <a:pt x="3806" y="161"/>
                </a:lnTo>
                <a:lnTo>
                  <a:pt x="3806" y="170"/>
                </a:lnTo>
                <a:lnTo>
                  <a:pt x="3806" y="202"/>
                </a:lnTo>
                <a:lnTo>
                  <a:pt x="3806" y="214"/>
                </a:lnTo>
                <a:lnTo>
                  <a:pt x="3807" y="186"/>
                </a:lnTo>
                <a:lnTo>
                  <a:pt x="3807" y="160"/>
                </a:lnTo>
                <a:lnTo>
                  <a:pt x="3808" y="151"/>
                </a:lnTo>
                <a:lnTo>
                  <a:pt x="3808" y="125"/>
                </a:lnTo>
                <a:lnTo>
                  <a:pt x="3808" y="126"/>
                </a:lnTo>
                <a:lnTo>
                  <a:pt x="3808" y="134"/>
                </a:lnTo>
                <a:lnTo>
                  <a:pt x="3809" y="172"/>
                </a:lnTo>
                <a:lnTo>
                  <a:pt x="3809" y="157"/>
                </a:lnTo>
                <a:lnTo>
                  <a:pt x="3809" y="163"/>
                </a:lnTo>
                <a:lnTo>
                  <a:pt x="3810" y="190"/>
                </a:lnTo>
                <a:lnTo>
                  <a:pt x="3810" y="188"/>
                </a:lnTo>
                <a:lnTo>
                  <a:pt x="3810" y="196"/>
                </a:lnTo>
                <a:lnTo>
                  <a:pt x="3810" y="207"/>
                </a:lnTo>
                <a:lnTo>
                  <a:pt x="3811" y="231"/>
                </a:lnTo>
                <a:lnTo>
                  <a:pt x="3811" y="226"/>
                </a:lnTo>
                <a:lnTo>
                  <a:pt x="3812" y="231"/>
                </a:lnTo>
                <a:lnTo>
                  <a:pt x="3812" y="233"/>
                </a:lnTo>
                <a:lnTo>
                  <a:pt x="3812" y="243"/>
                </a:lnTo>
                <a:lnTo>
                  <a:pt x="3812" y="264"/>
                </a:lnTo>
                <a:lnTo>
                  <a:pt x="3813" y="261"/>
                </a:lnTo>
                <a:lnTo>
                  <a:pt x="3813" y="257"/>
                </a:lnTo>
                <a:lnTo>
                  <a:pt x="3813" y="271"/>
                </a:lnTo>
                <a:lnTo>
                  <a:pt x="3813" y="275"/>
                </a:lnTo>
                <a:lnTo>
                  <a:pt x="3814" y="290"/>
                </a:lnTo>
                <a:lnTo>
                  <a:pt x="3814" y="289"/>
                </a:lnTo>
                <a:lnTo>
                  <a:pt x="3815" y="298"/>
                </a:lnTo>
                <a:lnTo>
                  <a:pt x="3815" y="287"/>
                </a:lnTo>
                <a:lnTo>
                  <a:pt x="3815" y="265"/>
                </a:lnTo>
                <a:lnTo>
                  <a:pt x="3815" y="238"/>
                </a:lnTo>
                <a:lnTo>
                  <a:pt x="3816" y="237"/>
                </a:lnTo>
                <a:lnTo>
                  <a:pt x="3816" y="229"/>
                </a:lnTo>
                <a:lnTo>
                  <a:pt x="3816" y="220"/>
                </a:lnTo>
                <a:lnTo>
                  <a:pt x="3817" y="223"/>
                </a:lnTo>
                <a:lnTo>
                  <a:pt x="3817" y="208"/>
                </a:lnTo>
                <a:lnTo>
                  <a:pt x="3817" y="196"/>
                </a:lnTo>
                <a:lnTo>
                  <a:pt x="3817" y="175"/>
                </a:lnTo>
                <a:lnTo>
                  <a:pt x="3818" y="192"/>
                </a:lnTo>
                <a:lnTo>
                  <a:pt x="3818" y="198"/>
                </a:lnTo>
                <a:lnTo>
                  <a:pt x="3819" y="190"/>
                </a:lnTo>
                <a:lnTo>
                  <a:pt x="3819" y="216"/>
                </a:lnTo>
                <a:lnTo>
                  <a:pt x="3819" y="206"/>
                </a:lnTo>
                <a:lnTo>
                  <a:pt x="3819" y="178"/>
                </a:lnTo>
                <a:lnTo>
                  <a:pt x="3820" y="173"/>
                </a:lnTo>
                <a:lnTo>
                  <a:pt x="3820" y="224"/>
                </a:lnTo>
                <a:lnTo>
                  <a:pt x="3820" y="242"/>
                </a:lnTo>
                <a:lnTo>
                  <a:pt x="3821" y="251"/>
                </a:lnTo>
                <a:lnTo>
                  <a:pt x="3821" y="216"/>
                </a:lnTo>
                <a:lnTo>
                  <a:pt x="3821" y="159"/>
                </a:lnTo>
                <a:lnTo>
                  <a:pt x="3821" y="166"/>
                </a:lnTo>
                <a:lnTo>
                  <a:pt x="3822" y="204"/>
                </a:lnTo>
                <a:lnTo>
                  <a:pt x="3822" y="224"/>
                </a:lnTo>
                <a:lnTo>
                  <a:pt x="3823" y="226"/>
                </a:lnTo>
                <a:lnTo>
                  <a:pt x="3823" y="182"/>
                </a:lnTo>
                <a:lnTo>
                  <a:pt x="3823" y="161"/>
                </a:lnTo>
                <a:lnTo>
                  <a:pt x="3823" y="152"/>
                </a:lnTo>
                <a:lnTo>
                  <a:pt x="3824" y="128"/>
                </a:lnTo>
                <a:lnTo>
                  <a:pt x="3824" y="127"/>
                </a:lnTo>
                <a:lnTo>
                  <a:pt x="3824" y="162"/>
                </a:lnTo>
                <a:lnTo>
                  <a:pt x="3825" y="164"/>
                </a:lnTo>
                <a:lnTo>
                  <a:pt x="3825" y="176"/>
                </a:lnTo>
                <a:lnTo>
                  <a:pt x="3825" y="176"/>
                </a:lnTo>
                <a:lnTo>
                  <a:pt x="3826" y="137"/>
                </a:lnTo>
                <a:lnTo>
                  <a:pt x="3826" y="121"/>
                </a:lnTo>
                <a:lnTo>
                  <a:pt x="3826" y="131"/>
                </a:lnTo>
                <a:lnTo>
                  <a:pt x="3827" y="98"/>
                </a:lnTo>
                <a:lnTo>
                  <a:pt x="3827" y="124"/>
                </a:lnTo>
                <a:lnTo>
                  <a:pt x="3827" y="101"/>
                </a:lnTo>
                <a:lnTo>
                  <a:pt x="3827" y="126"/>
                </a:lnTo>
                <a:lnTo>
                  <a:pt x="3828" y="182"/>
                </a:lnTo>
                <a:lnTo>
                  <a:pt x="3828" y="167"/>
                </a:lnTo>
                <a:lnTo>
                  <a:pt x="3828" y="197"/>
                </a:lnTo>
                <a:lnTo>
                  <a:pt x="3828" y="161"/>
                </a:lnTo>
                <a:lnTo>
                  <a:pt x="3829" y="163"/>
                </a:lnTo>
                <a:lnTo>
                  <a:pt x="3829" y="208"/>
                </a:lnTo>
                <a:lnTo>
                  <a:pt x="3830" y="235"/>
                </a:lnTo>
                <a:lnTo>
                  <a:pt x="3830" y="279"/>
                </a:lnTo>
                <a:lnTo>
                  <a:pt x="3830" y="254"/>
                </a:lnTo>
                <a:lnTo>
                  <a:pt x="3830" y="279"/>
                </a:lnTo>
                <a:lnTo>
                  <a:pt x="3831" y="288"/>
                </a:lnTo>
                <a:lnTo>
                  <a:pt x="3831" y="314"/>
                </a:lnTo>
                <a:lnTo>
                  <a:pt x="3831" y="301"/>
                </a:lnTo>
                <a:lnTo>
                  <a:pt x="3832" y="308"/>
                </a:lnTo>
                <a:lnTo>
                  <a:pt x="3832" y="318"/>
                </a:lnTo>
                <a:lnTo>
                  <a:pt x="3832" y="302"/>
                </a:lnTo>
                <a:lnTo>
                  <a:pt x="3832" y="302"/>
                </a:lnTo>
                <a:lnTo>
                  <a:pt x="3833" y="319"/>
                </a:lnTo>
                <a:lnTo>
                  <a:pt x="3833" y="310"/>
                </a:lnTo>
                <a:lnTo>
                  <a:pt x="3834" y="302"/>
                </a:lnTo>
                <a:lnTo>
                  <a:pt x="3834" y="280"/>
                </a:lnTo>
                <a:lnTo>
                  <a:pt x="3834" y="263"/>
                </a:lnTo>
                <a:lnTo>
                  <a:pt x="3834" y="237"/>
                </a:lnTo>
                <a:lnTo>
                  <a:pt x="3835" y="231"/>
                </a:lnTo>
                <a:lnTo>
                  <a:pt x="3835" y="204"/>
                </a:lnTo>
                <a:lnTo>
                  <a:pt x="3835" y="195"/>
                </a:lnTo>
                <a:lnTo>
                  <a:pt x="3836" y="190"/>
                </a:lnTo>
                <a:lnTo>
                  <a:pt x="3836" y="153"/>
                </a:lnTo>
                <a:lnTo>
                  <a:pt x="3836" y="164"/>
                </a:lnTo>
                <a:lnTo>
                  <a:pt x="3837" y="177"/>
                </a:lnTo>
                <a:lnTo>
                  <a:pt x="3837" y="146"/>
                </a:lnTo>
                <a:lnTo>
                  <a:pt x="3837" y="178"/>
                </a:lnTo>
                <a:lnTo>
                  <a:pt x="3838" y="191"/>
                </a:lnTo>
                <a:lnTo>
                  <a:pt x="3838" y="200"/>
                </a:lnTo>
                <a:lnTo>
                  <a:pt x="3838" y="200"/>
                </a:lnTo>
                <a:lnTo>
                  <a:pt x="3838" y="190"/>
                </a:lnTo>
                <a:lnTo>
                  <a:pt x="3839" y="191"/>
                </a:lnTo>
                <a:lnTo>
                  <a:pt x="3839" y="194"/>
                </a:lnTo>
                <a:lnTo>
                  <a:pt x="3839" y="169"/>
                </a:lnTo>
                <a:lnTo>
                  <a:pt x="3840" y="173"/>
                </a:lnTo>
                <a:lnTo>
                  <a:pt x="3840" y="195"/>
                </a:lnTo>
                <a:lnTo>
                  <a:pt x="3840" y="188"/>
                </a:lnTo>
                <a:lnTo>
                  <a:pt x="3841" y="171"/>
                </a:lnTo>
                <a:lnTo>
                  <a:pt x="3841" y="168"/>
                </a:lnTo>
                <a:lnTo>
                  <a:pt x="3841" y="135"/>
                </a:lnTo>
                <a:lnTo>
                  <a:pt x="3842" y="137"/>
                </a:lnTo>
                <a:lnTo>
                  <a:pt x="3842" y="137"/>
                </a:lnTo>
                <a:lnTo>
                  <a:pt x="3842" y="145"/>
                </a:lnTo>
                <a:lnTo>
                  <a:pt x="3842" y="151"/>
                </a:lnTo>
                <a:lnTo>
                  <a:pt x="3843" y="143"/>
                </a:lnTo>
                <a:lnTo>
                  <a:pt x="3843" y="156"/>
                </a:lnTo>
                <a:lnTo>
                  <a:pt x="3843" y="130"/>
                </a:lnTo>
                <a:lnTo>
                  <a:pt x="3843" y="133"/>
                </a:lnTo>
                <a:lnTo>
                  <a:pt x="3844" y="219"/>
                </a:lnTo>
                <a:lnTo>
                  <a:pt x="3844" y="240"/>
                </a:lnTo>
                <a:lnTo>
                  <a:pt x="3845" y="298"/>
                </a:lnTo>
                <a:lnTo>
                  <a:pt x="3845" y="284"/>
                </a:lnTo>
                <a:lnTo>
                  <a:pt x="3845" y="233"/>
                </a:lnTo>
                <a:lnTo>
                  <a:pt x="3845" y="210"/>
                </a:lnTo>
                <a:lnTo>
                  <a:pt x="3846" y="213"/>
                </a:lnTo>
                <a:lnTo>
                  <a:pt x="3846" y="285"/>
                </a:lnTo>
                <a:lnTo>
                  <a:pt x="3846" y="293"/>
                </a:lnTo>
                <a:lnTo>
                  <a:pt x="3847" y="267"/>
                </a:lnTo>
                <a:lnTo>
                  <a:pt x="3847" y="245"/>
                </a:lnTo>
                <a:lnTo>
                  <a:pt x="3847" y="217"/>
                </a:lnTo>
                <a:lnTo>
                  <a:pt x="3848" y="227"/>
                </a:lnTo>
                <a:lnTo>
                  <a:pt x="3848" y="239"/>
                </a:lnTo>
                <a:lnTo>
                  <a:pt x="3848" y="206"/>
                </a:lnTo>
                <a:lnTo>
                  <a:pt x="3849" y="194"/>
                </a:lnTo>
                <a:lnTo>
                  <a:pt x="3849" y="212"/>
                </a:lnTo>
                <a:lnTo>
                  <a:pt x="3849" y="203"/>
                </a:lnTo>
                <a:lnTo>
                  <a:pt x="3849" y="222"/>
                </a:lnTo>
                <a:lnTo>
                  <a:pt x="3850" y="252"/>
                </a:lnTo>
                <a:lnTo>
                  <a:pt x="3850" y="263"/>
                </a:lnTo>
                <a:lnTo>
                  <a:pt x="3850" y="254"/>
                </a:lnTo>
                <a:lnTo>
                  <a:pt x="3851" y="184"/>
                </a:lnTo>
                <a:lnTo>
                  <a:pt x="3851" y="176"/>
                </a:lnTo>
                <a:lnTo>
                  <a:pt x="3851" y="142"/>
                </a:lnTo>
                <a:lnTo>
                  <a:pt x="3852" y="176"/>
                </a:lnTo>
                <a:lnTo>
                  <a:pt x="3852" y="157"/>
                </a:lnTo>
                <a:lnTo>
                  <a:pt x="3852" y="179"/>
                </a:lnTo>
                <a:lnTo>
                  <a:pt x="3853" y="197"/>
                </a:lnTo>
                <a:lnTo>
                  <a:pt x="3853" y="197"/>
                </a:lnTo>
                <a:lnTo>
                  <a:pt x="3853" y="244"/>
                </a:lnTo>
                <a:lnTo>
                  <a:pt x="3853" y="269"/>
                </a:lnTo>
                <a:lnTo>
                  <a:pt x="3854" y="257"/>
                </a:lnTo>
                <a:lnTo>
                  <a:pt x="3854" y="266"/>
                </a:lnTo>
                <a:lnTo>
                  <a:pt x="3854" y="265"/>
                </a:lnTo>
                <a:lnTo>
                  <a:pt x="3854" y="259"/>
                </a:lnTo>
                <a:lnTo>
                  <a:pt x="3855" y="217"/>
                </a:lnTo>
                <a:lnTo>
                  <a:pt x="3855" y="216"/>
                </a:lnTo>
                <a:lnTo>
                  <a:pt x="3856" y="230"/>
                </a:lnTo>
                <a:lnTo>
                  <a:pt x="3856" y="243"/>
                </a:lnTo>
                <a:lnTo>
                  <a:pt x="3856" y="246"/>
                </a:lnTo>
                <a:lnTo>
                  <a:pt x="3857" y="218"/>
                </a:lnTo>
                <a:lnTo>
                  <a:pt x="3857" y="176"/>
                </a:lnTo>
                <a:lnTo>
                  <a:pt x="3857" y="166"/>
                </a:lnTo>
                <a:lnTo>
                  <a:pt x="3857" y="140"/>
                </a:lnTo>
                <a:lnTo>
                  <a:pt x="3858" y="119"/>
                </a:lnTo>
                <a:lnTo>
                  <a:pt x="3858" y="111"/>
                </a:lnTo>
                <a:lnTo>
                  <a:pt x="3859" y="141"/>
                </a:lnTo>
                <a:lnTo>
                  <a:pt x="3859" y="137"/>
                </a:lnTo>
                <a:lnTo>
                  <a:pt x="3859" y="169"/>
                </a:lnTo>
                <a:lnTo>
                  <a:pt x="3859" y="164"/>
                </a:lnTo>
                <a:lnTo>
                  <a:pt x="3860" y="172"/>
                </a:lnTo>
                <a:lnTo>
                  <a:pt x="3860" y="156"/>
                </a:lnTo>
                <a:lnTo>
                  <a:pt x="3860" y="121"/>
                </a:lnTo>
                <a:lnTo>
                  <a:pt x="3860" y="131"/>
                </a:lnTo>
                <a:lnTo>
                  <a:pt x="3861" y="176"/>
                </a:lnTo>
                <a:lnTo>
                  <a:pt x="3861" y="213"/>
                </a:lnTo>
                <a:lnTo>
                  <a:pt x="3861" y="269"/>
                </a:lnTo>
                <a:lnTo>
                  <a:pt x="3862" y="278"/>
                </a:lnTo>
                <a:lnTo>
                  <a:pt x="3862" y="305"/>
                </a:lnTo>
                <a:lnTo>
                  <a:pt x="3862" y="306"/>
                </a:lnTo>
                <a:lnTo>
                  <a:pt x="3863" y="294"/>
                </a:lnTo>
                <a:lnTo>
                  <a:pt x="3863" y="297"/>
                </a:lnTo>
                <a:lnTo>
                  <a:pt x="3863" y="301"/>
                </a:lnTo>
                <a:lnTo>
                  <a:pt x="3864" y="286"/>
                </a:lnTo>
                <a:lnTo>
                  <a:pt x="3864" y="284"/>
                </a:lnTo>
                <a:lnTo>
                  <a:pt x="3864" y="284"/>
                </a:lnTo>
                <a:lnTo>
                  <a:pt x="3864" y="299"/>
                </a:lnTo>
                <a:lnTo>
                  <a:pt x="3865" y="289"/>
                </a:lnTo>
                <a:lnTo>
                  <a:pt x="3865" y="269"/>
                </a:lnTo>
                <a:lnTo>
                  <a:pt x="3865" y="258"/>
                </a:lnTo>
                <a:lnTo>
                  <a:pt x="3866" y="220"/>
                </a:lnTo>
                <a:lnTo>
                  <a:pt x="3866" y="206"/>
                </a:lnTo>
                <a:lnTo>
                  <a:pt x="3866" y="200"/>
                </a:lnTo>
                <a:lnTo>
                  <a:pt x="3867" y="212"/>
                </a:lnTo>
                <a:lnTo>
                  <a:pt x="3867" y="216"/>
                </a:lnTo>
                <a:lnTo>
                  <a:pt x="3867" y="235"/>
                </a:lnTo>
                <a:lnTo>
                  <a:pt x="3868" y="208"/>
                </a:lnTo>
                <a:lnTo>
                  <a:pt x="3868" y="203"/>
                </a:lnTo>
                <a:lnTo>
                  <a:pt x="3868" y="172"/>
                </a:lnTo>
                <a:lnTo>
                  <a:pt x="3868" y="181"/>
                </a:lnTo>
                <a:lnTo>
                  <a:pt x="3869" y="141"/>
                </a:lnTo>
                <a:lnTo>
                  <a:pt x="3869" y="160"/>
                </a:lnTo>
                <a:lnTo>
                  <a:pt x="3870" y="204"/>
                </a:lnTo>
                <a:lnTo>
                  <a:pt x="3870" y="214"/>
                </a:lnTo>
                <a:lnTo>
                  <a:pt x="3870" y="217"/>
                </a:lnTo>
                <a:lnTo>
                  <a:pt x="3870" y="185"/>
                </a:lnTo>
                <a:lnTo>
                  <a:pt x="3871" y="148"/>
                </a:lnTo>
                <a:lnTo>
                  <a:pt x="3871" y="144"/>
                </a:lnTo>
                <a:lnTo>
                  <a:pt x="3871" y="160"/>
                </a:lnTo>
                <a:lnTo>
                  <a:pt x="3871" y="175"/>
                </a:lnTo>
                <a:lnTo>
                  <a:pt x="3872" y="183"/>
                </a:lnTo>
                <a:lnTo>
                  <a:pt x="3872" y="184"/>
                </a:lnTo>
                <a:lnTo>
                  <a:pt x="3872" y="180"/>
                </a:lnTo>
                <a:lnTo>
                  <a:pt x="3873" y="195"/>
                </a:lnTo>
                <a:lnTo>
                  <a:pt x="3873" y="195"/>
                </a:lnTo>
                <a:lnTo>
                  <a:pt x="3873" y="191"/>
                </a:lnTo>
                <a:lnTo>
                  <a:pt x="3874" y="144"/>
                </a:lnTo>
                <a:lnTo>
                  <a:pt x="3874" y="143"/>
                </a:lnTo>
                <a:lnTo>
                  <a:pt x="3874" y="131"/>
                </a:lnTo>
                <a:lnTo>
                  <a:pt x="3875" y="142"/>
                </a:lnTo>
                <a:lnTo>
                  <a:pt x="3875" y="138"/>
                </a:lnTo>
                <a:lnTo>
                  <a:pt x="3875" y="148"/>
                </a:lnTo>
                <a:lnTo>
                  <a:pt x="3875" y="167"/>
                </a:lnTo>
                <a:lnTo>
                  <a:pt x="3876" y="222"/>
                </a:lnTo>
                <a:lnTo>
                  <a:pt x="3876" y="242"/>
                </a:lnTo>
                <a:lnTo>
                  <a:pt x="3876" y="267"/>
                </a:lnTo>
                <a:lnTo>
                  <a:pt x="3877" y="281"/>
                </a:lnTo>
                <a:lnTo>
                  <a:pt x="3877" y="317"/>
                </a:lnTo>
                <a:lnTo>
                  <a:pt x="3877" y="320"/>
                </a:lnTo>
                <a:lnTo>
                  <a:pt x="3878" y="313"/>
                </a:lnTo>
                <a:lnTo>
                  <a:pt x="3878" y="304"/>
                </a:lnTo>
                <a:lnTo>
                  <a:pt x="3878" y="308"/>
                </a:lnTo>
                <a:lnTo>
                  <a:pt x="3879" y="318"/>
                </a:lnTo>
                <a:lnTo>
                  <a:pt x="3879" y="336"/>
                </a:lnTo>
                <a:lnTo>
                  <a:pt x="3879" y="302"/>
                </a:lnTo>
                <a:lnTo>
                  <a:pt x="3879" y="302"/>
                </a:lnTo>
                <a:lnTo>
                  <a:pt x="3880" y="299"/>
                </a:lnTo>
                <a:lnTo>
                  <a:pt x="3880" y="312"/>
                </a:lnTo>
                <a:lnTo>
                  <a:pt x="3881" y="328"/>
                </a:lnTo>
                <a:lnTo>
                  <a:pt x="3881" y="297"/>
                </a:lnTo>
                <a:lnTo>
                  <a:pt x="3881" y="255"/>
                </a:lnTo>
                <a:lnTo>
                  <a:pt x="3881" y="283"/>
                </a:lnTo>
                <a:lnTo>
                  <a:pt x="3882" y="243"/>
                </a:lnTo>
                <a:lnTo>
                  <a:pt x="3882" y="217"/>
                </a:lnTo>
                <a:lnTo>
                  <a:pt x="3882" y="212"/>
                </a:lnTo>
                <a:lnTo>
                  <a:pt x="3883" y="230"/>
                </a:lnTo>
                <a:lnTo>
                  <a:pt x="3883" y="224"/>
                </a:lnTo>
                <a:lnTo>
                  <a:pt x="3883" y="226"/>
                </a:lnTo>
                <a:lnTo>
                  <a:pt x="3883" y="220"/>
                </a:lnTo>
                <a:lnTo>
                  <a:pt x="3884" y="216"/>
                </a:lnTo>
                <a:lnTo>
                  <a:pt x="3884" y="212"/>
                </a:lnTo>
                <a:lnTo>
                  <a:pt x="3885" y="166"/>
                </a:lnTo>
                <a:lnTo>
                  <a:pt x="3885" y="162"/>
                </a:lnTo>
                <a:lnTo>
                  <a:pt x="3885" y="214"/>
                </a:lnTo>
                <a:lnTo>
                  <a:pt x="3885" y="208"/>
                </a:lnTo>
                <a:lnTo>
                  <a:pt x="3886" y="200"/>
                </a:lnTo>
                <a:lnTo>
                  <a:pt x="3886" y="185"/>
                </a:lnTo>
                <a:lnTo>
                  <a:pt x="3886" y="168"/>
                </a:lnTo>
                <a:lnTo>
                  <a:pt x="3886" y="165"/>
                </a:lnTo>
                <a:lnTo>
                  <a:pt x="3887" y="172"/>
                </a:lnTo>
                <a:lnTo>
                  <a:pt x="3887" y="160"/>
                </a:lnTo>
                <a:lnTo>
                  <a:pt x="3888" y="157"/>
                </a:lnTo>
                <a:lnTo>
                  <a:pt x="3888" y="162"/>
                </a:lnTo>
                <a:lnTo>
                  <a:pt x="3888" y="175"/>
                </a:lnTo>
                <a:lnTo>
                  <a:pt x="3888" y="166"/>
                </a:lnTo>
                <a:lnTo>
                  <a:pt x="3889" y="155"/>
                </a:lnTo>
                <a:lnTo>
                  <a:pt x="3889" y="146"/>
                </a:lnTo>
                <a:lnTo>
                  <a:pt x="3889" y="123"/>
                </a:lnTo>
                <a:lnTo>
                  <a:pt x="3890" y="111"/>
                </a:lnTo>
                <a:lnTo>
                  <a:pt x="3890" y="102"/>
                </a:lnTo>
                <a:lnTo>
                  <a:pt x="3890" y="87"/>
                </a:lnTo>
                <a:lnTo>
                  <a:pt x="3890" y="157"/>
                </a:lnTo>
                <a:lnTo>
                  <a:pt x="3891" y="182"/>
                </a:lnTo>
                <a:lnTo>
                  <a:pt x="3891" y="180"/>
                </a:lnTo>
                <a:lnTo>
                  <a:pt x="3892" y="232"/>
                </a:lnTo>
                <a:lnTo>
                  <a:pt x="3892" y="233"/>
                </a:lnTo>
                <a:lnTo>
                  <a:pt x="3892" y="261"/>
                </a:lnTo>
                <a:lnTo>
                  <a:pt x="3892" y="253"/>
                </a:lnTo>
                <a:lnTo>
                  <a:pt x="3893" y="247"/>
                </a:lnTo>
                <a:lnTo>
                  <a:pt x="3893" y="236"/>
                </a:lnTo>
                <a:lnTo>
                  <a:pt x="3893" y="274"/>
                </a:lnTo>
                <a:lnTo>
                  <a:pt x="3894" y="247"/>
                </a:lnTo>
                <a:lnTo>
                  <a:pt x="3894" y="241"/>
                </a:lnTo>
                <a:lnTo>
                  <a:pt x="3894" y="289"/>
                </a:lnTo>
                <a:lnTo>
                  <a:pt x="3894" y="294"/>
                </a:lnTo>
                <a:lnTo>
                  <a:pt x="3895" y="296"/>
                </a:lnTo>
                <a:lnTo>
                  <a:pt x="3895" y="262"/>
                </a:lnTo>
                <a:lnTo>
                  <a:pt x="3896" y="249"/>
                </a:lnTo>
                <a:lnTo>
                  <a:pt x="3896" y="263"/>
                </a:lnTo>
                <a:lnTo>
                  <a:pt x="3896" y="269"/>
                </a:lnTo>
                <a:lnTo>
                  <a:pt x="3896" y="268"/>
                </a:lnTo>
                <a:lnTo>
                  <a:pt x="3897" y="284"/>
                </a:lnTo>
                <a:lnTo>
                  <a:pt x="3897" y="307"/>
                </a:lnTo>
                <a:lnTo>
                  <a:pt x="3897" y="297"/>
                </a:lnTo>
                <a:lnTo>
                  <a:pt x="3898" y="300"/>
                </a:lnTo>
                <a:lnTo>
                  <a:pt x="3898" y="291"/>
                </a:lnTo>
                <a:lnTo>
                  <a:pt x="3898" y="244"/>
                </a:lnTo>
                <a:lnTo>
                  <a:pt x="3899" y="249"/>
                </a:lnTo>
                <a:lnTo>
                  <a:pt x="3899" y="216"/>
                </a:lnTo>
                <a:lnTo>
                  <a:pt x="3899" y="253"/>
                </a:lnTo>
                <a:lnTo>
                  <a:pt x="3900" y="222"/>
                </a:lnTo>
                <a:lnTo>
                  <a:pt x="3900" y="225"/>
                </a:lnTo>
                <a:lnTo>
                  <a:pt x="3900" y="208"/>
                </a:lnTo>
                <a:lnTo>
                  <a:pt x="3900" y="149"/>
                </a:lnTo>
                <a:lnTo>
                  <a:pt x="3901" y="136"/>
                </a:lnTo>
                <a:lnTo>
                  <a:pt x="3901" y="201"/>
                </a:lnTo>
                <a:lnTo>
                  <a:pt x="3901" y="192"/>
                </a:lnTo>
                <a:lnTo>
                  <a:pt x="3901" y="156"/>
                </a:lnTo>
                <a:lnTo>
                  <a:pt x="3902" y="171"/>
                </a:lnTo>
                <a:lnTo>
                  <a:pt x="3902" y="181"/>
                </a:lnTo>
                <a:lnTo>
                  <a:pt x="3903" y="156"/>
                </a:lnTo>
                <a:lnTo>
                  <a:pt x="3903" y="159"/>
                </a:lnTo>
                <a:lnTo>
                  <a:pt x="3903" y="136"/>
                </a:lnTo>
                <a:lnTo>
                  <a:pt x="3903" y="130"/>
                </a:lnTo>
                <a:lnTo>
                  <a:pt x="3904" y="150"/>
                </a:lnTo>
                <a:lnTo>
                  <a:pt x="3904" y="162"/>
                </a:lnTo>
                <a:lnTo>
                  <a:pt x="3904" y="169"/>
                </a:lnTo>
                <a:lnTo>
                  <a:pt x="3905" y="184"/>
                </a:lnTo>
                <a:lnTo>
                  <a:pt x="3905" y="176"/>
                </a:lnTo>
                <a:lnTo>
                  <a:pt x="3905" y="164"/>
                </a:lnTo>
                <a:lnTo>
                  <a:pt x="3905" y="187"/>
                </a:lnTo>
                <a:lnTo>
                  <a:pt x="3906" y="224"/>
                </a:lnTo>
                <a:lnTo>
                  <a:pt x="3906" y="224"/>
                </a:lnTo>
                <a:lnTo>
                  <a:pt x="3907" y="212"/>
                </a:lnTo>
                <a:lnTo>
                  <a:pt x="3907" y="203"/>
                </a:lnTo>
                <a:lnTo>
                  <a:pt x="3907" y="219"/>
                </a:lnTo>
                <a:lnTo>
                  <a:pt x="3907" y="215"/>
                </a:lnTo>
                <a:lnTo>
                  <a:pt x="3908" y="247"/>
                </a:lnTo>
                <a:lnTo>
                  <a:pt x="3908" y="259"/>
                </a:lnTo>
                <a:lnTo>
                  <a:pt x="3908" y="258"/>
                </a:lnTo>
                <a:lnTo>
                  <a:pt x="3909" y="240"/>
                </a:lnTo>
                <a:lnTo>
                  <a:pt x="3909" y="268"/>
                </a:lnTo>
                <a:lnTo>
                  <a:pt x="3909" y="268"/>
                </a:lnTo>
                <a:lnTo>
                  <a:pt x="3910" y="271"/>
                </a:lnTo>
                <a:lnTo>
                  <a:pt x="3910" y="297"/>
                </a:lnTo>
                <a:lnTo>
                  <a:pt x="3910" y="300"/>
                </a:lnTo>
                <a:lnTo>
                  <a:pt x="3911" y="301"/>
                </a:lnTo>
                <a:lnTo>
                  <a:pt x="3911" y="295"/>
                </a:lnTo>
                <a:lnTo>
                  <a:pt x="3911" y="264"/>
                </a:lnTo>
                <a:lnTo>
                  <a:pt x="3911" y="261"/>
                </a:lnTo>
                <a:lnTo>
                  <a:pt x="3912" y="213"/>
                </a:lnTo>
                <a:lnTo>
                  <a:pt x="3912" y="194"/>
                </a:lnTo>
                <a:lnTo>
                  <a:pt x="3912" y="196"/>
                </a:lnTo>
                <a:lnTo>
                  <a:pt x="3912" y="183"/>
                </a:lnTo>
                <a:lnTo>
                  <a:pt x="3913" y="188"/>
                </a:lnTo>
                <a:lnTo>
                  <a:pt x="3913" y="216"/>
                </a:lnTo>
                <a:lnTo>
                  <a:pt x="3914" y="248"/>
                </a:lnTo>
                <a:lnTo>
                  <a:pt x="3914" y="265"/>
                </a:lnTo>
                <a:lnTo>
                  <a:pt x="3914" y="244"/>
                </a:lnTo>
                <a:lnTo>
                  <a:pt x="3914" y="252"/>
                </a:lnTo>
                <a:lnTo>
                  <a:pt x="3915" y="250"/>
                </a:lnTo>
                <a:lnTo>
                  <a:pt x="3915" y="238"/>
                </a:lnTo>
                <a:lnTo>
                  <a:pt x="3915" y="216"/>
                </a:lnTo>
                <a:lnTo>
                  <a:pt x="3916" y="215"/>
                </a:lnTo>
                <a:lnTo>
                  <a:pt x="3916" y="229"/>
                </a:lnTo>
                <a:lnTo>
                  <a:pt x="3916" y="219"/>
                </a:lnTo>
                <a:lnTo>
                  <a:pt x="3916" y="241"/>
                </a:lnTo>
                <a:lnTo>
                  <a:pt x="3917" y="242"/>
                </a:lnTo>
                <a:lnTo>
                  <a:pt x="3917" y="235"/>
                </a:lnTo>
                <a:lnTo>
                  <a:pt x="3918" y="222"/>
                </a:lnTo>
                <a:lnTo>
                  <a:pt x="3918" y="249"/>
                </a:lnTo>
                <a:lnTo>
                  <a:pt x="3918" y="224"/>
                </a:lnTo>
                <a:lnTo>
                  <a:pt x="3918" y="229"/>
                </a:lnTo>
                <a:lnTo>
                  <a:pt x="3919" y="218"/>
                </a:lnTo>
                <a:lnTo>
                  <a:pt x="3919" y="233"/>
                </a:lnTo>
                <a:lnTo>
                  <a:pt x="3919" y="240"/>
                </a:lnTo>
                <a:lnTo>
                  <a:pt x="3920" y="218"/>
                </a:lnTo>
                <a:lnTo>
                  <a:pt x="3920" y="201"/>
                </a:lnTo>
                <a:lnTo>
                  <a:pt x="3920" y="175"/>
                </a:lnTo>
                <a:lnTo>
                  <a:pt x="3921" y="212"/>
                </a:lnTo>
                <a:lnTo>
                  <a:pt x="3921" y="186"/>
                </a:lnTo>
                <a:lnTo>
                  <a:pt x="3921" y="159"/>
                </a:lnTo>
                <a:lnTo>
                  <a:pt x="3922" y="157"/>
                </a:lnTo>
                <a:lnTo>
                  <a:pt x="3922" y="171"/>
                </a:lnTo>
                <a:lnTo>
                  <a:pt x="3922" y="181"/>
                </a:lnTo>
                <a:lnTo>
                  <a:pt x="3922" y="162"/>
                </a:lnTo>
                <a:lnTo>
                  <a:pt x="3923" y="170"/>
                </a:lnTo>
                <a:lnTo>
                  <a:pt x="3923" y="201"/>
                </a:lnTo>
                <a:lnTo>
                  <a:pt x="3923" y="185"/>
                </a:lnTo>
                <a:lnTo>
                  <a:pt x="3924" y="186"/>
                </a:lnTo>
                <a:lnTo>
                  <a:pt x="3924" y="210"/>
                </a:lnTo>
                <a:lnTo>
                  <a:pt x="3924" y="241"/>
                </a:lnTo>
                <a:lnTo>
                  <a:pt x="3925" y="268"/>
                </a:lnTo>
                <a:lnTo>
                  <a:pt x="3925" y="276"/>
                </a:lnTo>
                <a:lnTo>
                  <a:pt x="3925" y="281"/>
                </a:lnTo>
                <a:lnTo>
                  <a:pt x="3926" y="286"/>
                </a:lnTo>
                <a:lnTo>
                  <a:pt x="3926" y="292"/>
                </a:lnTo>
                <a:lnTo>
                  <a:pt x="3926" y="289"/>
                </a:lnTo>
                <a:lnTo>
                  <a:pt x="3926" y="293"/>
                </a:lnTo>
                <a:lnTo>
                  <a:pt x="3927" y="280"/>
                </a:lnTo>
                <a:lnTo>
                  <a:pt x="3927" y="310"/>
                </a:lnTo>
                <a:lnTo>
                  <a:pt x="3927" y="304"/>
                </a:lnTo>
                <a:lnTo>
                  <a:pt x="3927" y="305"/>
                </a:lnTo>
                <a:lnTo>
                  <a:pt x="3928" y="316"/>
                </a:lnTo>
                <a:lnTo>
                  <a:pt x="3928" y="306"/>
                </a:lnTo>
                <a:lnTo>
                  <a:pt x="3929" y="293"/>
                </a:lnTo>
                <a:lnTo>
                  <a:pt x="3929" y="285"/>
                </a:lnTo>
                <a:lnTo>
                  <a:pt x="3929" y="279"/>
                </a:lnTo>
                <a:lnTo>
                  <a:pt x="3929" y="274"/>
                </a:lnTo>
                <a:lnTo>
                  <a:pt x="3930" y="255"/>
                </a:lnTo>
                <a:lnTo>
                  <a:pt x="3930" y="266"/>
                </a:lnTo>
                <a:lnTo>
                  <a:pt x="3930" y="242"/>
                </a:lnTo>
                <a:lnTo>
                  <a:pt x="3931" y="244"/>
                </a:lnTo>
                <a:lnTo>
                  <a:pt x="3931" y="245"/>
                </a:lnTo>
                <a:lnTo>
                  <a:pt x="3931" y="224"/>
                </a:lnTo>
                <a:lnTo>
                  <a:pt x="3932" y="211"/>
                </a:lnTo>
                <a:lnTo>
                  <a:pt x="3932" y="204"/>
                </a:lnTo>
                <a:lnTo>
                  <a:pt x="3932" y="180"/>
                </a:lnTo>
                <a:lnTo>
                  <a:pt x="3933" y="185"/>
                </a:lnTo>
                <a:lnTo>
                  <a:pt x="3933" y="222"/>
                </a:lnTo>
                <a:lnTo>
                  <a:pt x="3933" y="227"/>
                </a:lnTo>
                <a:lnTo>
                  <a:pt x="3933" y="226"/>
                </a:lnTo>
                <a:lnTo>
                  <a:pt x="3934" y="218"/>
                </a:lnTo>
                <a:lnTo>
                  <a:pt x="3934" y="192"/>
                </a:lnTo>
                <a:lnTo>
                  <a:pt x="3934" y="197"/>
                </a:lnTo>
                <a:lnTo>
                  <a:pt x="3935" y="200"/>
                </a:lnTo>
                <a:lnTo>
                  <a:pt x="3935" y="191"/>
                </a:lnTo>
                <a:lnTo>
                  <a:pt x="3935" y="203"/>
                </a:lnTo>
                <a:lnTo>
                  <a:pt x="3936" y="208"/>
                </a:lnTo>
                <a:lnTo>
                  <a:pt x="3936" y="227"/>
                </a:lnTo>
                <a:lnTo>
                  <a:pt x="3936" y="241"/>
                </a:lnTo>
                <a:lnTo>
                  <a:pt x="3937" y="257"/>
                </a:lnTo>
                <a:lnTo>
                  <a:pt x="3937" y="261"/>
                </a:lnTo>
                <a:lnTo>
                  <a:pt x="3937" y="231"/>
                </a:lnTo>
                <a:lnTo>
                  <a:pt x="3937" y="210"/>
                </a:lnTo>
                <a:lnTo>
                  <a:pt x="3938" y="225"/>
                </a:lnTo>
                <a:lnTo>
                  <a:pt x="3938" y="235"/>
                </a:lnTo>
                <a:lnTo>
                  <a:pt x="3938" y="278"/>
                </a:lnTo>
                <a:lnTo>
                  <a:pt x="3939" y="281"/>
                </a:lnTo>
                <a:lnTo>
                  <a:pt x="3939" y="249"/>
                </a:lnTo>
                <a:lnTo>
                  <a:pt x="3939" y="245"/>
                </a:lnTo>
                <a:lnTo>
                  <a:pt x="3940" y="202"/>
                </a:lnTo>
                <a:lnTo>
                  <a:pt x="3940" y="193"/>
                </a:lnTo>
                <a:lnTo>
                  <a:pt x="3940" y="182"/>
                </a:lnTo>
                <a:lnTo>
                  <a:pt x="3941" y="180"/>
                </a:lnTo>
                <a:lnTo>
                  <a:pt x="3941" y="192"/>
                </a:lnTo>
                <a:lnTo>
                  <a:pt x="3941" y="170"/>
                </a:lnTo>
                <a:lnTo>
                  <a:pt x="3941" y="157"/>
                </a:lnTo>
                <a:lnTo>
                  <a:pt x="3942" y="172"/>
                </a:lnTo>
                <a:lnTo>
                  <a:pt x="3942" y="170"/>
                </a:lnTo>
                <a:lnTo>
                  <a:pt x="3943" y="185"/>
                </a:lnTo>
                <a:lnTo>
                  <a:pt x="3943" y="186"/>
                </a:lnTo>
                <a:lnTo>
                  <a:pt x="3943" y="178"/>
                </a:lnTo>
                <a:lnTo>
                  <a:pt x="3943" y="182"/>
                </a:lnTo>
                <a:lnTo>
                  <a:pt x="3944" y="213"/>
                </a:lnTo>
                <a:lnTo>
                  <a:pt x="3944" y="225"/>
                </a:lnTo>
                <a:lnTo>
                  <a:pt x="3944" y="225"/>
                </a:lnTo>
                <a:lnTo>
                  <a:pt x="3944" y="228"/>
                </a:lnTo>
                <a:lnTo>
                  <a:pt x="3945" y="224"/>
                </a:lnTo>
                <a:lnTo>
                  <a:pt x="3945" y="209"/>
                </a:lnTo>
                <a:lnTo>
                  <a:pt x="3945" y="205"/>
                </a:lnTo>
                <a:lnTo>
                  <a:pt x="3946" y="210"/>
                </a:lnTo>
                <a:lnTo>
                  <a:pt x="3946" y="219"/>
                </a:lnTo>
                <a:lnTo>
                  <a:pt x="3946" y="256"/>
                </a:lnTo>
                <a:lnTo>
                  <a:pt x="3947" y="235"/>
                </a:lnTo>
                <a:lnTo>
                  <a:pt x="3947" y="243"/>
                </a:lnTo>
                <a:lnTo>
                  <a:pt x="3947" y="251"/>
                </a:lnTo>
                <a:lnTo>
                  <a:pt x="3948" y="216"/>
                </a:lnTo>
                <a:lnTo>
                  <a:pt x="3948" y="183"/>
                </a:lnTo>
                <a:lnTo>
                  <a:pt x="3948" y="191"/>
                </a:lnTo>
                <a:lnTo>
                  <a:pt x="3948" y="208"/>
                </a:lnTo>
                <a:lnTo>
                  <a:pt x="3949" y="222"/>
                </a:lnTo>
                <a:lnTo>
                  <a:pt x="3949" y="224"/>
                </a:lnTo>
                <a:lnTo>
                  <a:pt x="3949" y="207"/>
                </a:lnTo>
                <a:lnTo>
                  <a:pt x="3950" y="173"/>
                </a:lnTo>
                <a:lnTo>
                  <a:pt x="3950" y="134"/>
                </a:lnTo>
                <a:lnTo>
                  <a:pt x="3950" y="150"/>
                </a:lnTo>
                <a:lnTo>
                  <a:pt x="3951" y="172"/>
                </a:lnTo>
                <a:lnTo>
                  <a:pt x="3951" y="251"/>
                </a:lnTo>
                <a:lnTo>
                  <a:pt x="3951" y="258"/>
                </a:lnTo>
                <a:lnTo>
                  <a:pt x="3952" y="248"/>
                </a:lnTo>
                <a:lnTo>
                  <a:pt x="3952" y="254"/>
                </a:lnTo>
                <a:lnTo>
                  <a:pt x="3952" y="255"/>
                </a:lnTo>
                <a:lnTo>
                  <a:pt x="3952" y="247"/>
                </a:lnTo>
                <a:lnTo>
                  <a:pt x="3953" y="237"/>
                </a:lnTo>
                <a:lnTo>
                  <a:pt x="3953" y="243"/>
                </a:lnTo>
                <a:lnTo>
                  <a:pt x="3954" y="235"/>
                </a:lnTo>
                <a:lnTo>
                  <a:pt x="3954" y="237"/>
                </a:lnTo>
                <a:lnTo>
                  <a:pt x="3954" y="245"/>
                </a:lnTo>
                <a:lnTo>
                  <a:pt x="3954" y="234"/>
                </a:lnTo>
                <a:lnTo>
                  <a:pt x="3955" y="234"/>
                </a:lnTo>
                <a:lnTo>
                  <a:pt x="3955" y="229"/>
                </a:lnTo>
                <a:lnTo>
                  <a:pt x="3955" y="235"/>
                </a:lnTo>
                <a:lnTo>
                  <a:pt x="3955" y="249"/>
                </a:lnTo>
                <a:lnTo>
                  <a:pt x="3956" y="222"/>
                </a:lnTo>
                <a:lnTo>
                  <a:pt x="3956" y="232"/>
                </a:lnTo>
                <a:lnTo>
                  <a:pt x="3956" y="253"/>
                </a:lnTo>
                <a:lnTo>
                  <a:pt x="3957" y="269"/>
                </a:lnTo>
                <a:lnTo>
                  <a:pt x="3957" y="277"/>
                </a:lnTo>
                <a:lnTo>
                  <a:pt x="3957" y="284"/>
                </a:lnTo>
                <a:lnTo>
                  <a:pt x="3958" y="282"/>
                </a:lnTo>
                <a:lnTo>
                  <a:pt x="3958" y="266"/>
                </a:lnTo>
                <a:lnTo>
                  <a:pt x="3958" y="308"/>
                </a:lnTo>
                <a:lnTo>
                  <a:pt x="3959" y="278"/>
                </a:lnTo>
                <a:lnTo>
                  <a:pt x="3959" y="281"/>
                </a:lnTo>
                <a:lnTo>
                  <a:pt x="3959" y="276"/>
                </a:lnTo>
                <a:lnTo>
                  <a:pt x="3959" y="234"/>
                </a:lnTo>
                <a:lnTo>
                  <a:pt x="3960" y="260"/>
                </a:lnTo>
                <a:lnTo>
                  <a:pt x="3960" y="271"/>
                </a:lnTo>
                <a:lnTo>
                  <a:pt x="3961" y="240"/>
                </a:lnTo>
                <a:lnTo>
                  <a:pt x="3961" y="237"/>
                </a:lnTo>
                <a:lnTo>
                  <a:pt x="3961" y="232"/>
                </a:lnTo>
                <a:lnTo>
                  <a:pt x="3961" y="201"/>
                </a:lnTo>
                <a:lnTo>
                  <a:pt x="3962" y="201"/>
                </a:lnTo>
                <a:lnTo>
                  <a:pt x="3962" y="178"/>
                </a:lnTo>
                <a:lnTo>
                  <a:pt x="3962" y="181"/>
                </a:lnTo>
                <a:lnTo>
                  <a:pt x="3963" y="170"/>
                </a:lnTo>
                <a:lnTo>
                  <a:pt x="3963" y="174"/>
                </a:lnTo>
                <a:lnTo>
                  <a:pt x="3963" y="162"/>
                </a:lnTo>
                <a:lnTo>
                  <a:pt x="3963" y="156"/>
                </a:lnTo>
                <a:lnTo>
                  <a:pt x="3964" y="139"/>
                </a:lnTo>
                <a:lnTo>
                  <a:pt x="3964" y="165"/>
                </a:lnTo>
                <a:lnTo>
                  <a:pt x="3965" y="184"/>
                </a:lnTo>
                <a:lnTo>
                  <a:pt x="3965" y="200"/>
                </a:lnTo>
                <a:lnTo>
                  <a:pt x="3965" y="210"/>
                </a:lnTo>
                <a:lnTo>
                  <a:pt x="3965" y="198"/>
                </a:lnTo>
                <a:lnTo>
                  <a:pt x="3966" y="159"/>
                </a:lnTo>
                <a:lnTo>
                  <a:pt x="3966" y="148"/>
                </a:lnTo>
                <a:lnTo>
                  <a:pt x="3966" y="133"/>
                </a:lnTo>
                <a:lnTo>
                  <a:pt x="3967" y="133"/>
                </a:lnTo>
                <a:lnTo>
                  <a:pt x="3967" y="146"/>
                </a:lnTo>
                <a:lnTo>
                  <a:pt x="3967" y="158"/>
                </a:lnTo>
                <a:lnTo>
                  <a:pt x="3967" y="160"/>
                </a:lnTo>
                <a:lnTo>
                  <a:pt x="3968" y="166"/>
                </a:lnTo>
                <a:lnTo>
                  <a:pt x="3968" y="180"/>
                </a:lnTo>
                <a:lnTo>
                  <a:pt x="3969" y="178"/>
                </a:lnTo>
                <a:lnTo>
                  <a:pt x="3969" y="202"/>
                </a:lnTo>
                <a:lnTo>
                  <a:pt x="3969" y="202"/>
                </a:lnTo>
                <a:lnTo>
                  <a:pt x="3969" y="200"/>
                </a:lnTo>
                <a:lnTo>
                  <a:pt x="3970" y="226"/>
                </a:lnTo>
                <a:lnTo>
                  <a:pt x="3970" y="222"/>
                </a:lnTo>
                <a:lnTo>
                  <a:pt x="3970" y="235"/>
                </a:lnTo>
                <a:lnTo>
                  <a:pt x="3970" y="245"/>
                </a:lnTo>
                <a:lnTo>
                  <a:pt x="3971" y="245"/>
                </a:lnTo>
                <a:lnTo>
                  <a:pt x="3971" y="240"/>
                </a:lnTo>
                <a:lnTo>
                  <a:pt x="3972" y="232"/>
                </a:lnTo>
                <a:lnTo>
                  <a:pt x="3972" y="224"/>
                </a:lnTo>
                <a:lnTo>
                  <a:pt x="3972" y="245"/>
                </a:lnTo>
                <a:lnTo>
                  <a:pt x="3972" y="283"/>
                </a:lnTo>
                <a:lnTo>
                  <a:pt x="3973" y="256"/>
                </a:lnTo>
                <a:lnTo>
                  <a:pt x="3973" y="243"/>
                </a:lnTo>
                <a:lnTo>
                  <a:pt x="3973" y="214"/>
                </a:lnTo>
                <a:lnTo>
                  <a:pt x="3974" y="196"/>
                </a:lnTo>
                <a:lnTo>
                  <a:pt x="3974" y="185"/>
                </a:lnTo>
                <a:lnTo>
                  <a:pt x="3974" y="154"/>
                </a:lnTo>
                <a:lnTo>
                  <a:pt x="3974" y="166"/>
                </a:lnTo>
                <a:lnTo>
                  <a:pt x="3975" y="157"/>
                </a:lnTo>
                <a:lnTo>
                  <a:pt x="3975" y="143"/>
                </a:lnTo>
                <a:lnTo>
                  <a:pt x="3976" y="143"/>
                </a:lnTo>
                <a:lnTo>
                  <a:pt x="3976" y="194"/>
                </a:lnTo>
                <a:lnTo>
                  <a:pt x="3976" y="227"/>
                </a:lnTo>
                <a:lnTo>
                  <a:pt x="3976" y="242"/>
                </a:lnTo>
                <a:lnTo>
                  <a:pt x="3977" y="252"/>
                </a:lnTo>
                <a:lnTo>
                  <a:pt x="3977" y="282"/>
                </a:lnTo>
                <a:lnTo>
                  <a:pt x="3977" y="232"/>
                </a:lnTo>
                <a:lnTo>
                  <a:pt x="3978" y="190"/>
                </a:lnTo>
                <a:lnTo>
                  <a:pt x="3978" y="162"/>
                </a:lnTo>
                <a:lnTo>
                  <a:pt x="3978" y="158"/>
                </a:lnTo>
                <a:lnTo>
                  <a:pt x="3978" y="158"/>
                </a:lnTo>
                <a:lnTo>
                  <a:pt x="3979" y="167"/>
                </a:lnTo>
                <a:lnTo>
                  <a:pt x="3979" y="143"/>
                </a:lnTo>
                <a:lnTo>
                  <a:pt x="3980" y="177"/>
                </a:lnTo>
                <a:lnTo>
                  <a:pt x="3980" y="239"/>
                </a:lnTo>
                <a:lnTo>
                  <a:pt x="3980" y="265"/>
                </a:lnTo>
                <a:lnTo>
                  <a:pt x="3980" y="265"/>
                </a:lnTo>
                <a:lnTo>
                  <a:pt x="3981" y="244"/>
                </a:lnTo>
                <a:lnTo>
                  <a:pt x="3981" y="261"/>
                </a:lnTo>
                <a:lnTo>
                  <a:pt x="3981" y="271"/>
                </a:lnTo>
                <a:lnTo>
                  <a:pt x="3982" y="206"/>
                </a:lnTo>
                <a:lnTo>
                  <a:pt x="3982" y="216"/>
                </a:lnTo>
                <a:lnTo>
                  <a:pt x="3982" y="216"/>
                </a:lnTo>
                <a:lnTo>
                  <a:pt x="3983" y="188"/>
                </a:lnTo>
                <a:lnTo>
                  <a:pt x="3983" y="222"/>
                </a:lnTo>
                <a:lnTo>
                  <a:pt x="3983" y="178"/>
                </a:lnTo>
                <a:lnTo>
                  <a:pt x="3984" y="158"/>
                </a:lnTo>
                <a:lnTo>
                  <a:pt x="3984" y="164"/>
                </a:lnTo>
                <a:lnTo>
                  <a:pt x="3984" y="164"/>
                </a:lnTo>
                <a:lnTo>
                  <a:pt x="3984" y="165"/>
                </a:lnTo>
                <a:lnTo>
                  <a:pt x="3985" y="142"/>
                </a:lnTo>
                <a:lnTo>
                  <a:pt x="3985" y="153"/>
                </a:lnTo>
                <a:lnTo>
                  <a:pt x="3985" y="174"/>
                </a:lnTo>
                <a:lnTo>
                  <a:pt x="3985" y="191"/>
                </a:lnTo>
                <a:lnTo>
                  <a:pt x="3986" y="180"/>
                </a:lnTo>
                <a:lnTo>
                  <a:pt x="3986" y="185"/>
                </a:lnTo>
                <a:lnTo>
                  <a:pt x="3987" y="188"/>
                </a:lnTo>
                <a:lnTo>
                  <a:pt x="3987" y="218"/>
                </a:lnTo>
                <a:lnTo>
                  <a:pt x="3987" y="279"/>
                </a:lnTo>
                <a:lnTo>
                  <a:pt x="3987" y="266"/>
                </a:lnTo>
                <a:lnTo>
                  <a:pt x="3988" y="259"/>
                </a:lnTo>
                <a:lnTo>
                  <a:pt x="3988" y="276"/>
                </a:lnTo>
                <a:lnTo>
                  <a:pt x="3988" y="264"/>
                </a:lnTo>
                <a:lnTo>
                  <a:pt x="3989" y="252"/>
                </a:lnTo>
                <a:lnTo>
                  <a:pt x="3989" y="263"/>
                </a:lnTo>
                <a:lnTo>
                  <a:pt x="3989" y="264"/>
                </a:lnTo>
                <a:lnTo>
                  <a:pt x="3989" y="275"/>
                </a:lnTo>
                <a:lnTo>
                  <a:pt x="3990" y="259"/>
                </a:lnTo>
                <a:lnTo>
                  <a:pt x="3990" y="222"/>
                </a:lnTo>
                <a:lnTo>
                  <a:pt x="3991" y="242"/>
                </a:lnTo>
                <a:lnTo>
                  <a:pt x="3991" y="238"/>
                </a:lnTo>
                <a:lnTo>
                  <a:pt x="3991" y="217"/>
                </a:lnTo>
                <a:lnTo>
                  <a:pt x="3991" y="218"/>
                </a:lnTo>
                <a:lnTo>
                  <a:pt x="3992" y="220"/>
                </a:lnTo>
                <a:lnTo>
                  <a:pt x="3992" y="250"/>
                </a:lnTo>
                <a:lnTo>
                  <a:pt x="3992" y="257"/>
                </a:lnTo>
                <a:lnTo>
                  <a:pt x="3993" y="228"/>
                </a:lnTo>
                <a:lnTo>
                  <a:pt x="3993" y="218"/>
                </a:lnTo>
                <a:lnTo>
                  <a:pt x="3993" y="213"/>
                </a:lnTo>
                <a:lnTo>
                  <a:pt x="3994" y="213"/>
                </a:lnTo>
                <a:lnTo>
                  <a:pt x="3994" y="193"/>
                </a:lnTo>
                <a:lnTo>
                  <a:pt x="3994" y="200"/>
                </a:lnTo>
                <a:lnTo>
                  <a:pt x="3995" y="178"/>
                </a:lnTo>
                <a:lnTo>
                  <a:pt x="3995" y="180"/>
                </a:lnTo>
                <a:lnTo>
                  <a:pt x="3995" y="169"/>
                </a:lnTo>
                <a:lnTo>
                  <a:pt x="3995" y="190"/>
                </a:lnTo>
                <a:lnTo>
                  <a:pt x="3996" y="191"/>
                </a:lnTo>
                <a:lnTo>
                  <a:pt x="3996" y="196"/>
                </a:lnTo>
                <a:lnTo>
                  <a:pt x="3996" y="213"/>
                </a:lnTo>
                <a:lnTo>
                  <a:pt x="3996" y="195"/>
                </a:lnTo>
                <a:lnTo>
                  <a:pt x="3997" y="185"/>
                </a:lnTo>
                <a:lnTo>
                  <a:pt x="3997" y="170"/>
                </a:lnTo>
                <a:lnTo>
                  <a:pt x="3998" y="144"/>
                </a:lnTo>
                <a:lnTo>
                  <a:pt x="3998" y="124"/>
                </a:lnTo>
                <a:lnTo>
                  <a:pt x="3998" y="116"/>
                </a:lnTo>
                <a:lnTo>
                  <a:pt x="3998" y="124"/>
                </a:lnTo>
                <a:lnTo>
                  <a:pt x="3999" y="110"/>
                </a:lnTo>
                <a:lnTo>
                  <a:pt x="3999" y="128"/>
                </a:lnTo>
                <a:lnTo>
                  <a:pt x="3999" y="163"/>
                </a:lnTo>
                <a:lnTo>
                  <a:pt x="4000" y="192"/>
                </a:lnTo>
                <a:lnTo>
                  <a:pt x="4000" y="149"/>
                </a:lnTo>
                <a:lnTo>
                  <a:pt x="4000" y="157"/>
                </a:lnTo>
                <a:lnTo>
                  <a:pt x="4000" y="174"/>
                </a:lnTo>
                <a:lnTo>
                  <a:pt x="4001" y="176"/>
                </a:lnTo>
                <a:lnTo>
                  <a:pt x="4001" y="157"/>
                </a:lnTo>
                <a:lnTo>
                  <a:pt x="4002" y="129"/>
                </a:lnTo>
                <a:lnTo>
                  <a:pt x="4002" y="111"/>
                </a:lnTo>
                <a:lnTo>
                  <a:pt x="4002" y="106"/>
                </a:lnTo>
                <a:lnTo>
                  <a:pt x="4002" y="82"/>
                </a:lnTo>
                <a:lnTo>
                  <a:pt x="4003" y="93"/>
                </a:lnTo>
                <a:lnTo>
                  <a:pt x="4003" y="99"/>
                </a:lnTo>
                <a:lnTo>
                  <a:pt x="4003" y="102"/>
                </a:lnTo>
                <a:lnTo>
                  <a:pt x="4004" y="186"/>
                </a:lnTo>
                <a:lnTo>
                  <a:pt x="4004" y="196"/>
                </a:lnTo>
                <a:lnTo>
                  <a:pt x="4004" y="220"/>
                </a:lnTo>
                <a:lnTo>
                  <a:pt x="4005" y="222"/>
                </a:lnTo>
                <a:lnTo>
                  <a:pt x="4005" y="251"/>
                </a:lnTo>
                <a:lnTo>
                  <a:pt x="4005" y="231"/>
                </a:lnTo>
                <a:lnTo>
                  <a:pt x="4006" y="214"/>
                </a:lnTo>
                <a:lnTo>
                  <a:pt x="4006" y="208"/>
                </a:lnTo>
                <a:lnTo>
                  <a:pt x="4006" y="203"/>
                </a:lnTo>
                <a:lnTo>
                  <a:pt x="4006" y="191"/>
                </a:lnTo>
                <a:lnTo>
                  <a:pt x="4007" y="200"/>
                </a:lnTo>
                <a:lnTo>
                  <a:pt x="4007" y="237"/>
                </a:lnTo>
                <a:lnTo>
                  <a:pt x="4007" y="248"/>
                </a:lnTo>
                <a:lnTo>
                  <a:pt x="4008" y="238"/>
                </a:lnTo>
                <a:lnTo>
                  <a:pt x="4008" y="224"/>
                </a:lnTo>
                <a:lnTo>
                  <a:pt x="4008" y="199"/>
                </a:lnTo>
                <a:lnTo>
                  <a:pt x="4009" y="210"/>
                </a:lnTo>
                <a:lnTo>
                  <a:pt x="4009" y="221"/>
                </a:lnTo>
                <a:lnTo>
                  <a:pt x="4009" y="229"/>
                </a:lnTo>
                <a:lnTo>
                  <a:pt x="4010" y="228"/>
                </a:lnTo>
                <a:lnTo>
                  <a:pt x="4010" y="208"/>
                </a:lnTo>
                <a:lnTo>
                  <a:pt x="4010" y="191"/>
                </a:lnTo>
                <a:lnTo>
                  <a:pt x="4010" y="186"/>
                </a:lnTo>
                <a:lnTo>
                  <a:pt x="4011" y="161"/>
                </a:lnTo>
                <a:lnTo>
                  <a:pt x="4011" y="148"/>
                </a:lnTo>
                <a:lnTo>
                  <a:pt x="4011" y="135"/>
                </a:lnTo>
                <a:lnTo>
                  <a:pt x="4011" y="165"/>
                </a:lnTo>
                <a:lnTo>
                  <a:pt x="4012" y="163"/>
                </a:lnTo>
                <a:lnTo>
                  <a:pt x="4012" y="143"/>
                </a:lnTo>
                <a:lnTo>
                  <a:pt x="4013" y="142"/>
                </a:lnTo>
                <a:lnTo>
                  <a:pt x="4013" y="108"/>
                </a:lnTo>
                <a:lnTo>
                  <a:pt x="4013" y="108"/>
                </a:lnTo>
                <a:lnTo>
                  <a:pt x="4013" y="89"/>
                </a:lnTo>
                <a:lnTo>
                  <a:pt x="4014" y="97"/>
                </a:lnTo>
                <a:lnTo>
                  <a:pt x="4014" y="115"/>
                </a:lnTo>
                <a:lnTo>
                  <a:pt x="4014" y="131"/>
                </a:lnTo>
                <a:lnTo>
                  <a:pt x="4015" y="135"/>
                </a:lnTo>
                <a:lnTo>
                  <a:pt x="4015" y="161"/>
                </a:lnTo>
                <a:lnTo>
                  <a:pt x="4015" y="164"/>
                </a:lnTo>
                <a:lnTo>
                  <a:pt x="4016" y="184"/>
                </a:lnTo>
                <a:lnTo>
                  <a:pt x="4016" y="175"/>
                </a:lnTo>
                <a:lnTo>
                  <a:pt x="4016" y="132"/>
                </a:lnTo>
                <a:lnTo>
                  <a:pt x="4017" y="85"/>
                </a:lnTo>
                <a:lnTo>
                  <a:pt x="4017" y="74"/>
                </a:lnTo>
                <a:lnTo>
                  <a:pt x="4017" y="67"/>
                </a:lnTo>
                <a:lnTo>
                  <a:pt x="4017" y="49"/>
                </a:lnTo>
                <a:lnTo>
                  <a:pt x="4018" y="57"/>
                </a:lnTo>
                <a:lnTo>
                  <a:pt x="4018" y="89"/>
                </a:lnTo>
                <a:lnTo>
                  <a:pt x="4018" y="162"/>
                </a:lnTo>
                <a:lnTo>
                  <a:pt x="4019" y="190"/>
                </a:lnTo>
                <a:lnTo>
                  <a:pt x="4019" y="240"/>
                </a:lnTo>
                <a:lnTo>
                  <a:pt x="4019" y="218"/>
                </a:lnTo>
                <a:lnTo>
                  <a:pt x="4020" y="220"/>
                </a:lnTo>
                <a:lnTo>
                  <a:pt x="4020" y="226"/>
                </a:lnTo>
                <a:lnTo>
                  <a:pt x="4020" y="224"/>
                </a:lnTo>
                <a:lnTo>
                  <a:pt x="4021" y="235"/>
                </a:lnTo>
                <a:lnTo>
                  <a:pt x="4021" y="198"/>
                </a:lnTo>
                <a:lnTo>
                  <a:pt x="4021" y="206"/>
                </a:lnTo>
                <a:lnTo>
                  <a:pt x="4021" y="214"/>
                </a:lnTo>
                <a:lnTo>
                  <a:pt x="4022" y="205"/>
                </a:lnTo>
                <a:lnTo>
                  <a:pt x="4022" y="203"/>
                </a:lnTo>
                <a:lnTo>
                  <a:pt x="4022" y="201"/>
                </a:lnTo>
                <a:lnTo>
                  <a:pt x="4023" y="202"/>
                </a:lnTo>
                <a:lnTo>
                  <a:pt x="4023" y="228"/>
                </a:lnTo>
                <a:lnTo>
                  <a:pt x="4023" y="228"/>
                </a:lnTo>
                <a:lnTo>
                  <a:pt x="4024" y="224"/>
                </a:lnTo>
                <a:lnTo>
                  <a:pt x="4024" y="224"/>
                </a:lnTo>
                <a:lnTo>
                  <a:pt x="4024" y="204"/>
                </a:lnTo>
                <a:lnTo>
                  <a:pt x="4025" y="198"/>
                </a:lnTo>
                <a:lnTo>
                  <a:pt x="4025" y="178"/>
                </a:lnTo>
                <a:lnTo>
                  <a:pt x="4025" y="172"/>
                </a:lnTo>
                <a:lnTo>
                  <a:pt x="4025" y="170"/>
                </a:lnTo>
                <a:lnTo>
                  <a:pt x="4026" y="154"/>
                </a:lnTo>
                <a:lnTo>
                  <a:pt x="4026" y="131"/>
                </a:lnTo>
                <a:lnTo>
                  <a:pt x="4027" y="134"/>
                </a:lnTo>
                <a:lnTo>
                  <a:pt x="4027" y="132"/>
                </a:lnTo>
                <a:lnTo>
                  <a:pt x="4027" y="160"/>
                </a:lnTo>
                <a:lnTo>
                  <a:pt x="4027" y="152"/>
                </a:lnTo>
                <a:lnTo>
                  <a:pt x="4028" y="222"/>
                </a:lnTo>
                <a:lnTo>
                  <a:pt x="4028" y="227"/>
                </a:lnTo>
                <a:lnTo>
                  <a:pt x="4028" y="207"/>
                </a:lnTo>
                <a:lnTo>
                  <a:pt x="4028" y="210"/>
                </a:lnTo>
                <a:lnTo>
                  <a:pt x="4029" y="199"/>
                </a:lnTo>
                <a:lnTo>
                  <a:pt x="4029" y="212"/>
                </a:lnTo>
                <a:lnTo>
                  <a:pt x="4029" y="204"/>
                </a:lnTo>
                <a:lnTo>
                  <a:pt x="4030" y="191"/>
                </a:lnTo>
                <a:lnTo>
                  <a:pt x="4030" y="179"/>
                </a:lnTo>
                <a:lnTo>
                  <a:pt x="4030" y="166"/>
                </a:lnTo>
                <a:lnTo>
                  <a:pt x="4031" y="164"/>
                </a:lnTo>
                <a:lnTo>
                  <a:pt x="4031" y="127"/>
                </a:lnTo>
                <a:lnTo>
                  <a:pt x="4031" y="121"/>
                </a:lnTo>
                <a:lnTo>
                  <a:pt x="4032" y="126"/>
                </a:lnTo>
                <a:lnTo>
                  <a:pt x="4032" y="123"/>
                </a:lnTo>
                <a:lnTo>
                  <a:pt x="4032" y="136"/>
                </a:lnTo>
                <a:lnTo>
                  <a:pt x="4032" y="146"/>
                </a:lnTo>
                <a:lnTo>
                  <a:pt x="4033" y="139"/>
                </a:lnTo>
                <a:lnTo>
                  <a:pt x="4033" y="132"/>
                </a:lnTo>
                <a:lnTo>
                  <a:pt x="4034" y="128"/>
                </a:lnTo>
                <a:lnTo>
                  <a:pt x="4034" y="132"/>
                </a:lnTo>
                <a:lnTo>
                  <a:pt x="4034" y="176"/>
                </a:lnTo>
                <a:lnTo>
                  <a:pt x="4034" y="256"/>
                </a:lnTo>
                <a:lnTo>
                  <a:pt x="4035" y="244"/>
                </a:lnTo>
                <a:lnTo>
                  <a:pt x="4035" y="255"/>
                </a:lnTo>
                <a:lnTo>
                  <a:pt x="4035" y="217"/>
                </a:lnTo>
                <a:lnTo>
                  <a:pt x="4036" y="249"/>
                </a:lnTo>
                <a:lnTo>
                  <a:pt x="4036" y="192"/>
                </a:lnTo>
                <a:lnTo>
                  <a:pt x="4036" y="198"/>
                </a:lnTo>
                <a:lnTo>
                  <a:pt x="4036" y="185"/>
                </a:lnTo>
                <a:lnTo>
                  <a:pt x="4037" y="171"/>
                </a:lnTo>
                <a:lnTo>
                  <a:pt x="4037" y="126"/>
                </a:lnTo>
                <a:lnTo>
                  <a:pt x="4038" y="124"/>
                </a:lnTo>
                <a:lnTo>
                  <a:pt x="4038" y="134"/>
                </a:lnTo>
                <a:lnTo>
                  <a:pt x="4038" y="141"/>
                </a:lnTo>
                <a:lnTo>
                  <a:pt x="4038" y="147"/>
                </a:lnTo>
                <a:lnTo>
                  <a:pt x="4039" y="151"/>
                </a:lnTo>
                <a:lnTo>
                  <a:pt x="4039" y="150"/>
                </a:lnTo>
                <a:lnTo>
                  <a:pt x="4039" y="132"/>
                </a:lnTo>
                <a:lnTo>
                  <a:pt x="4039" y="123"/>
                </a:lnTo>
                <a:lnTo>
                  <a:pt x="4040" y="121"/>
                </a:lnTo>
                <a:lnTo>
                  <a:pt x="4040" y="107"/>
                </a:lnTo>
                <a:lnTo>
                  <a:pt x="4040" y="120"/>
                </a:lnTo>
                <a:lnTo>
                  <a:pt x="4041" y="117"/>
                </a:lnTo>
                <a:lnTo>
                  <a:pt x="4041" y="131"/>
                </a:lnTo>
                <a:lnTo>
                  <a:pt x="4042" y="132"/>
                </a:lnTo>
                <a:lnTo>
                  <a:pt x="4042" y="135"/>
                </a:lnTo>
                <a:lnTo>
                  <a:pt x="4042" y="137"/>
                </a:lnTo>
                <a:lnTo>
                  <a:pt x="4042" y="135"/>
                </a:lnTo>
                <a:lnTo>
                  <a:pt x="4043" y="143"/>
                </a:lnTo>
                <a:lnTo>
                  <a:pt x="4043" y="149"/>
                </a:lnTo>
                <a:lnTo>
                  <a:pt x="4043" y="148"/>
                </a:lnTo>
                <a:lnTo>
                  <a:pt x="4043" y="128"/>
                </a:lnTo>
                <a:lnTo>
                  <a:pt x="4044" y="145"/>
                </a:lnTo>
                <a:lnTo>
                  <a:pt x="4044" y="137"/>
                </a:lnTo>
                <a:lnTo>
                  <a:pt x="4045" y="125"/>
                </a:lnTo>
                <a:lnTo>
                  <a:pt x="4045" y="110"/>
                </a:lnTo>
                <a:lnTo>
                  <a:pt x="4045" y="134"/>
                </a:lnTo>
                <a:lnTo>
                  <a:pt x="4045" y="163"/>
                </a:lnTo>
                <a:lnTo>
                  <a:pt x="4046" y="165"/>
                </a:lnTo>
                <a:lnTo>
                  <a:pt x="4046" y="198"/>
                </a:lnTo>
                <a:lnTo>
                  <a:pt x="4046" y="204"/>
                </a:lnTo>
                <a:lnTo>
                  <a:pt x="4047" y="187"/>
                </a:lnTo>
                <a:lnTo>
                  <a:pt x="4047" y="162"/>
                </a:lnTo>
                <a:lnTo>
                  <a:pt x="4047" y="142"/>
                </a:lnTo>
                <a:lnTo>
                  <a:pt x="4047" y="122"/>
                </a:lnTo>
                <a:lnTo>
                  <a:pt x="4048" y="109"/>
                </a:lnTo>
                <a:lnTo>
                  <a:pt x="4048" y="129"/>
                </a:lnTo>
                <a:lnTo>
                  <a:pt x="4049" y="148"/>
                </a:lnTo>
                <a:lnTo>
                  <a:pt x="4049" y="146"/>
                </a:lnTo>
                <a:lnTo>
                  <a:pt x="4049" y="140"/>
                </a:lnTo>
                <a:lnTo>
                  <a:pt x="4049" y="181"/>
                </a:lnTo>
                <a:lnTo>
                  <a:pt x="4050" y="220"/>
                </a:lnTo>
                <a:lnTo>
                  <a:pt x="4050" y="168"/>
                </a:lnTo>
                <a:lnTo>
                  <a:pt x="4050" y="174"/>
                </a:lnTo>
                <a:lnTo>
                  <a:pt x="4051" y="121"/>
                </a:lnTo>
                <a:lnTo>
                  <a:pt x="4051" y="85"/>
                </a:lnTo>
                <a:lnTo>
                  <a:pt x="4051" y="71"/>
                </a:lnTo>
                <a:lnTo>
                  <a:pt x="4051" y="74"/>
                </a:lnTo>
                <a:lnTo>
                  <a:pt x="4052" y="118"/>
                </a:lnTo>
                <a:lnTo>
                  <a:pt x="4052" y="145"/>
                </a:lnTo>
                <a:lnTo>
                  <a:pt x="4053" y="144"/>
                </a:lnTo>
                <a:lnTo>
                  <a:pt x="4053" y="129"/>
                </a:lnTo>
                <a:lnTo>
                  <a:pt x="4053" y="136"/>
                </a:lnTo>
                <a:lnTo>
                  <a:pt x="4053" y="174"/>
                </a:lnTo>
                <a:lnTo>
                  <a:pt x="4054" y="182"/>
                </a:lnTo>
                <a:lnTo>
                  <a:pt x="4054" y="173"/>
                </a:lnTo>
                <a:lnTo>
                  <a:pt x="4054" y="167"/>
                </a:lnTo>
                <a:lnTo>
                  <a:pt x="4054" y="139"/>
                </a:lnTo>
                <a:lnTo>
                  <a:pt x="4055" y="108"/>
                </a:lnTo>
                <a:lnTo>
                  <a:pt x="4055" y="101"/>
                </a:lnTo>
                <a:lnTo>
                  <a:pt x="4056" y="104"/>
                </a:lnTo>
                <a:lnTo>
                  <a:pt x="4056" y="103"/>
                </a:lnTo>
                <a:lnTo>
                  <a:pt x="4056" y="116"/>
                </a:lnTo>
                <a:lnTo>
                  <a:pt x="4056" y="108"/>
                </a:lnTo>
                <a:lnTo>
                  <a:pt x="4057" y="119"/>
                </a:lnTo>
                <a:lnTo>
                  <a:pt x="4057" y="117"/>
                </a:lnTo>
                <a:lnTo>
                  <a:pt x="4057" y="124"/>
                </a:lnTo>
                <a:lnTo>
                  <a:pt x="4058" y="113"/>
                </a:lnTo>
                <a:lnTo>
                  <a:pt x="4058" y="101"/>
                </a:lnTo>
                <a:lnTo>
                  <a:pt x="4058" y="99"/>
                </a:lnTo>
                <a:lnTo>
                  <a:pt x="4058" y="116"/>
                </a:lnTo>
                <a:lnTo>
                  <a:pt x="4059" y="111"/>
                </a:lnTo>
                <a:lnTo>
                  <a:pt x="4059" y="125"/>
                </a:lnTo>
                <a:lnTo>
                  <a:pt x="4060" y="106"/>
                </a:lnTo>
                <a:lnTo>
                  <a:pt x="4060" y="98"/>
                </a:lnTo>
                <a:lnTo>
                  <a:pt x="4060" y="136"/>
                </a:lnTo>
                <a:lnTo>
                  <a:pt x="4060" y="149"/>
                </a:lnTo>
                <a:lnTo>
                  <a:pt x="4061" y="130"/>
                </a:lnTo>
                <a:lnTo>
                  <a:pt x="4061" y="101"/>
                </a:lnTo>
                <a:lnTo>
                  <a:pt x="4061" y="101"/>
                </a:lnTo>
                <a:lnTo>
                  <a:pt x="4062" y="125"/>
                </a:lnTo>
                <a:lnTo>
                  <a:pt x="4062" y="113"/>
                </a:lnTo>
                <a:lnTo>
                  <a:pt x="4062" y="109"/>
                </a:lnTo>
                <a:lnTo>
                  <a:pt x="4062" y="126"/>
                </a:lnTo>
                <a:lnTo>
                  <a:pt x="4063" y="119"/>
                </a:lnTo>
                <a:lnTo>
                  <a:pt x="4063" y="111"/>
                </a:lnTo>
                <a:lnTo>
                  <a:pt x="4064" y="112"/>
                </a:lnTo>
                <a:lnTo>
                  <a:pt x="4064" y="131"/>
                </a:lnTo>
                <a:lnTo>
                  <a:pt x="4064" y="113"/>
                </a:lnTo>
                <a:lnTo>
                  <a:pt x="4064" y="129"/>
                </a:lnTo>
                <a:lnTo>
                  <a:pt x="4065" y="152"/>
                </a:lnTo>
                <a:lnTo>
                  <a:pt x="4065" y="185"/>
                </a:lnTo>
                <a:lnTo>
                  <a:pt x="4065" y="233"/>
                </a:lnTo>
                <a:lnTo>
                  <a:pt x="4066" y="261"/>
                </a:lnTo>
                <a:lnTo>
                  <a:pt x="4066" y="280"/>
                </a:lnTo>
                <a:lnTo>
                  <a:pt x="4066" y="320"/>
                </a:lnTo>
                <a:lnTo>
                  <a:pt x="4067" y="287"/>
                </a:lnTo>
                <a:lnTo>
                  <a:pt x="4067" y="234"/>
                </a:lnTo>
                <a:lnTo>
                  <a:pt x="4067" y="197"/>
                </a:lnTo>
                <a:lnTo>
                  <a:pt x="4068" y="205"/>
                </a:lnTo>
                <a:lnTo>
                  <a:pt x="4068" y="196"/>
                </a:lnTo>
                <a:lnTo>
                  <a:pt x="4068" y="180"/>
                </a:lnTo>
                <a:lnTo>
                  <a:pt x="4068" y="171"/>
                </a:lnTo>
                <a:lnTo>
                  <a:pt x="4069" y="166"/>
                </a:lnTo>
                <a:lnTo>
                  <a:pt x="4069" y="150"/>
                </a:lnTo>
                <a:lnTo>
                  <a:pt x="4069" y="140"/>
                </a:lnTo>
                <a:lnTo>
                  <a:pt x="4069" y="136"/>
                </a:lnTo>
                <a:lnTo>
                  <a:pt x="4070" y="150"/>
                </a:lnTo>
                <a:lnTo>
                  <a:pt x="4070" y="143"/>
                </a:lnTo>
                <a:lnTo>
                  <a:pt x="4071" y="131"/>
                </a:lnTo>
                <a:lnTo>
                  <a:pt x="4071" y="94"/>
                </a:lnTo>
                <a:lnTo>
                  <a:pt x="4071" y="105"/>
                </a:lnTo>
                <a:lnTo>
                  <a:pt x="4071" y="117"/>
                </a:lnTo>
                <a:lnTo>
                  <a:pt x="4072" y="106"/>
                </a:lnTo>
                <a:lnTo>
                  <a:pt x="4072" y="130"/>
                </a:lnTo>
                <a:lnTo>
                  <a:pt x="4072" y="131"/>
                </a:lnTo>
                <a:lnTo>
                  <a:pt x="4073" y="134"/>
                </a:lnTo>
                <a:lnTo>
                  <a:pt x="4073" y="126"/>
                </a:lnTo>
                <a:lnTo>
                  <a:pt x="4073" y="136"/>
                </a:lnTo>
                <a:lnTo>
                  <a:pt x="4073" y="165"/>
                </a:lnTo>
                <a:lnTo>
                  <a:pt x="4074" y="224"/>
                </a:lnTo>
                <a:lnTo>
                  <a:pt x="4074" y="283"/>
                </a:lnTo>
                <a:lnTo>
                  <a:pt x="4075" y="276"/>
                </a:lnTo>
                <a:lnTo>
                  <a:pt x="4075" y="308"/>
                </a:lnTo>
                <a:lnTo>
                  <a:pt x="4075" y="301"/>
                </a:lnTo>
                <a:lnTo>
                  <a:pt x="4075" y="297"/>
                </a:lnTo>
                <a:lnTo>
                  <a:pt x="4076" y="300"/>
                </a:lnTo>
                <a:lnTo>
                  <a:pt x="4076" y="297"/>
                </a:lnTo>
                <a:lnTo>
                  <a:pt x="4076" y="273"/>
                </a:lnTo>
                <a:lnTo>
                  <a:pt x="4077" y="269"/>
                </a:lnTo>
                <a:lnTo>
                  <a:pt x="4077" y="252"/>
                </a:lnTo>
                <a:lnTo>
                  <a:pt x="4077" y="231"/>
                </a:lnTo>
                <a:lnTo>
                  <a:pt x="4078" y="218"/>
                </a:lnTo>
                <a:lnTo>
                  <a:pt x="4078" y="195"/>
                </a:lnTo>
                <a:lnTo>
                  <a:pt x="4078" y="167"/>
                </a:lnTo>
                <a:lnTo>
                  <a:pt x="4079" y="166"/>
                </a:lnTo>
                <a:lnTo>
                  <a:pt x="4079" y="162"/>
                </a:lnTo>
                <a:lnTo>
                  <a:pt x="4079" y="184"/>
                </a:lnTo>
                <a:lnTo>
                  <a:pt x="4079" y="164"/>
                </a:lnTo>
                <a:lnTo>
                  <a:pt x="4080" y="168"/>
                </a:lnTo>
                <a:lnTo>
                  <a:pt x="4080" y="171"/>
                </a:lnTo>
                <a:lnTo>
                  <a:pt x="4080" y="180"/>
                </a:lnTo>
                <a:lnTo>
                  <a:pt x="4080" y="202"/>
                </a:lnTo>
                <a:lnTo>
                  <a:pt x="4081" y="177"/>
                </a:lnTo>
                <a:lnTo>
                  <a:pt x="4081" y="192"/>
                </a:lnTo>
                <a:lnTo>
                  <a:pt x="4082" y="171"/>
                </a:lnTo>
                <a:lnTo>
                  <a:pt x="4082" y="162"/>
                </a:lnTo>
                <a:lnTo>
                  <a:pt x="4082" y="196"/>
                </a:lnTo>
                <a:lnTo>
                  <a:pt x="4083" y="161"/>
                </a:lnTo>
                <a:lnTo>
                  <a:pt x="4083" y="221"/>
                </a:lnTo>
                <a:lnTo>
                  <a:pt x="4083" y="224"/>
                </a:lnTo>
                <a:lnTo>
                  <a:pt x="4083" y="202"/>
                </a:lnTo>
                <a:lnTo>
                  <a:pt x="4084" y="167"/>
                </a:lnTo>
                <a:lnTo>
                  <a:pt x="4084" y="148"/>
                </a:lnTo>
                <a:lnTo>
                  <a:pt x="4084" y="165"/>
                </a:lnTo>
                <a:lnTo>
                  <a:pt x="4084" y="162"/>
                </a:lnTo>
                <a:lnTo>
                  <a:pt x="4085" y="150"/>
                </a:lnTo>
                <a:lnTo>
                  <a:pt x="4085" y="157"/>
                </a:lnTo>
                <a:lnTo>
                  <a:pt x="4086" y="147"/>
                </a:lnTo>
                <a:lnTo>
                  <a:pt x="4086" y="138"/>
                </a:lnTo>
                <a:lnTo>
                  <a:pt x="4086" y="116"/>
                </a:lnTo>
                <a:lnTo>
                  <a:pt x="4086" y="105"/>
                </a:lnTo>
                <a:lnTo>
                  <a:pt x="4087" y="115"/>
                </a:lnTo>
                <a:lnTo>
                  <a:pt x="4087" y="91"/>
                </a:lnTo>
                <a:lnTo>
                  <a:pt x="4087" y="93"/>
                </a:lnTo>
                <a:lnTo>
                  <a:pt x="4088" y="102"/>
                </a:lnTo>
                <a:lnTo>
                  <a:pt x="4088" y="113"/>
                </a:lnTo>
                <a:lnTo>
                  <a:pt x="4088" y="109"/>
                </a:lnTo>
                <a:lnTo>
                  <a:pt x="4089" y="113"/>
                </a:lnTo>
                <a:lnTo>
                  <a:pt x="4089" y="129"/>
                </a:lnTo>
                <a:lnTo>
                  <a:pt x="4089" y="135"/>
                </a:lnTo>
                <a:lnTo>
                  <a:pt x="4090" y="131"/>
                </a:lnTo>
                <a:lnTo>
                  <a:pt x="4090" y="132"/>
                </a:lnTo>
                <a:lnTo>
                  <a:pt x="4090" y="135"/>
                </a:lnTo>
                <a:lnTo>
                  <a:pt x="4090" y="172"/>
                </a:lnTo>
                <a:lnTo>
                  <a:pt x="4091" y="185"/>
                </a:lnTo>
                <a:lnTo>
                  <a:pt x="4091" y="176"/>
                </a:lnTo>
                <a:lnTo>
                  <a:pt x="4091" y="148"/>
                </a:lnTo>
                <a:lnTo>
                  <a:pt x="4092" y="160"/>
                </a:lnTo>
                <a:lnTo>
                  <a:pt x="4092" y="143"/>
                </a:lnTo>
                <a:lnTo>
                  <a:pt x="4092" y="131"/>
                </a:lnTo>
                <a:lnTo>
                  <a:pt x="4093" y="146"/>
                </a:lnTo>
                <a:lnTo>
                  <a:pt x="4093" y="157"/>
                </a:lnTo>
                <a:lnTo>
                  <a:pt x="4093" y="177"/>
                </a:lnTo>
                <a:lnTo>
                  <a:pt x="4094" y="181"/>
                </a:lnTo>
                <a:lnTo>
                  <a:pt x="4094" y="187"/>
                </a:lnTo>
                <a:lnTo>
                  <a:pt x="4094" y="198"/>
                </a:lnTo>
                <a:lnTo>
                  <a:pt x="4094" y="216"/>
                </a:lnTo>
                <a:lnTo>
                  <a:pt x="4095" y="197"/>
                </a:lnTo>
                <a:lnTo>
                  <a:pt x="4095" y="222"/>
                </a:lnTo>
                <a:lnTo>
                  <a:pt x="4095" y="181"/>
                </a:lnTo>
                <a:lnTo>
                  <a:pt x="4095" y="157"/>
                </a:lnTo>
                <a:lnTo>
                  <a:pt x="4096" y="158"/>
                </a:lnTo>
                <a:lnTo>
                  <a:pt x="4096" y="141"/>
                </a:lnTo>
                <a:lnTo>
                  <a:pt x="4097" y="176"/>
                </a:lnTo>
                <a:lnTo>
                  <a:pt x="4097" y="143"/>
                </a:lnTo>
                <a:lnTo>
                  <a:pt x="4097" y="143"/>
                </a:lnTo>
                <a:lnTo>
                  <a:pt x="4097" y="121"/>
                </a:lnTo>
                <a:lnTo>
                  <a:pt x="4098" y="133"/>
                </a:lnTo>
                <a:lnTo>
                  <a:pt x="4098" y="133"/>
                </a:lnTo>
                <a:lnTo>
                  <a:pt x="4098" y="131"/>
                </a:lnTo>
                <a:lnTo>
                  <a:pt x="4099" y="157"/>
                </a:lnTo>
                <a:lnTo>
                  <a:pt x="4099" y="224"/>
                </a:lnTo>
                <a:lnTo>
                  <a:pt x="4099" y="212"/>
                </a:lnTo>
                <a:lnTo>
                  <a:pt x="4100" y="190"/>
                </a:lnTo>
                <a:lnTo>
                  <a:pt x="4100" y="198"/>
                </a:lnTo>
                <a:lnTo>
                  <a:pt x="4100" y="211"/>
                </a:lnTo>
                <a:lnTo>
                  <a:pt x="4101" y="237"/>
                </a:lnTo>
                <a:lnTo>
                  <a:pt x="4101" y="253"/>
                </a:lnTo>
                <a:lnTo>
                  <a:pt x="4101" y="252"/>
                </a:lnTo>
                <a:lnTo>
                  <a:pt x="4101" y="224"/>
                </a:lnTo>
                <a:lnTo>
                  <a:pt x="4102" y="237"/>
                </a:lnTo>
                <a:lnTo>
                  <a:pt x="4102" y="269"/>
                </a:lnTo>
                <a:lnTo>
                  <a:pt x="4102" y="282"/>
                </a:lnTo>
                <a:lnTo>
                  <a:pt x="4103" y="296"/>
                </a:lnTo>
                <a:lnTo>
                  <a:pt x="4103" y="276"/>
                </a:lnTo>
                <a:lnTo>
                  <a:pt x="4103" y="202"/>
                </a:lnTo>
                <a:lnTo>
                  <a:pt x="4104" y="170"/>
                </a:lnTo>
                <a:lnTo>
                  <a:pt x="4104" y="178"/>
                </a:lnTo>
                <a:lnTo>
                  <a:pt x="4104" y="172"/>
                </a:lnTo>
                <a:lnTo>
                  <a:pt x="4105" y="158"/>
                </a:lnTo>
                <a:lnTo>
                  <a:pt x="4105" y="160"/>
                </a:lnTo>
                <a:lnTo>
                  <a:pt x="4105" y="166"/>
                </a:lnTo>
                <a:lnTo>
                  <a:pt x="4105" y="232"/>
                </a:lnTo>
                <a:lnTo>
                  <a:pt x="4106" y="195"/>
                </a:lnTo>
                <a:lnTo>
                  <a:pt x="4106" y="211"/>
                </a:lnTo>
                <a:lnTo>
                  <a:pt x="4107" y="242"/>
                </a:lnTo>
                <a:lnTo>
                  <a:pt x="4107" y="312"/>
                </a:lnTo>
                <a:lnTo>
                  <a:pt x="4107" y="312"/>
                </a:lnTo>
                <a:lnTo>
                  <a:pt x="4107" y="286"/>
                </a:lnTo>
                <a:lnTo>
                  <a:pt x="4108" y="281"/>
                </a:lnTo>
                <a:lnTo>
                  <a:pt x="4108" y="277"/>
                </a:lnTo>
                <a:lnTo>
                  <a:pt x="4108" y="234"/>
                </a:lnTo>
                <a:lnTo>
                  <a:pt x="4109" y="201"/>
                </a:lnTo>
                <a:lnTo>
                  <a:pt x="4109" y="136"/>
                </a:lnTo>
                <a:lnTo>
                  <a:pt x="4109" y="167"/>
                </a:lnTo>
                <a:lnTo>
                  <a:pt x="4109" y="128"/>
                </a:lnTo>
                <a:lnTo>
                  <a:pt x="4110" y="178"/>
                </a:lnTo>
                <a:lnTo>
                  <a:pt x="4110" y="152"/>
                </a:lnTo>
                <a:lnTo>
                  <a:pt x="4111" y="180"/>
                </a:lnTo>
                <a:lnTo>
                  <a:pt x="4111" y="171"/>
                </a:lnTo>
                <a:lnTo>
                  <a:pt x="4111" y="166"/>
                </a:lnTo>
                <a:lnTo>
                  <a:pt x="4111" y="165"/>
                </a:lnTo>
                <a:lnTo>
                  <a:pt x="4112" y="174"/>
                </a:lnTo>
                <a:lnTo>
                  <a:pt x="4112" y="179"/>
                </a:lnTo>
                <a:lnTo>
                  <a:pt x="4112" y="166"/>
                </a:lnTo>
                <a:lnTo>
                  <a:pt x="4112" y="150"/>
                </a:lnTo>
                <a:lnTo>
                  <a:pt x="4113" y="134"/>
                </a:lnTo>
                <a:lnTo>
                  <a:pt x="4113" y="121"/>
                </a:lnTo>
                <a:lnTo>
                  <a:pt x="4113" y="143"/>
                </a:lnTo>
                <a:lnTo>
                  <a:pt x="4114" y="158"/>
                </a:lnTo>
                <a:lnTo>
                  <a:pt x="4114" y="192"/>
                </a:lnTo>
                <a:lnTo>
                  <a:pt x="4114" y="173"/>
                </a:lnTo>
                <a:lnTo>
                  <a:pt x="4115" y="164"/>
                </a:lnTo>
                <a:lnTo>
                  <a:pt x="4115" y="169"/>
                </a:lnTo>
                <a:lnTo>
                  <a:pt x="4115" y="162"/>
                </a:lnTo>
                <a:lnTo>
                  <a:pt x="4116" y="159"/>
                </a:lnTo>
                <a:lnTo>
                  <a:pt x="4116" y="167"/>
                </a:lnTo>
                <a:lnTo>
                  <a:pt x="4116" y="175"/>
                </a:lnTo>
                <a:lnTo>
                  <a:pt x="4116" y="190"/>
                </a:lnTo>
                <a:lnTo>
                  <a:pt x="4117" y="183"/>
                </a:lnTo>
                <a:lnTo>
                  <a:pt x="4117" y="162"/>
                </a:lnTo>
                <a:lnTo>
                  <a:pt x="4118" y="125"/>
                </a:lnTo>
                <a:lnTo>
                  <a:pt x="4118" y="148"/>
                </a:lnTo>
                <a:lnTo>
                  <a:pt x="4118" y="158"/>
                </a:lnTo>
                <a:lnTo>
                  <a:pt x="4118" y="183"/>
                </a:lnTo>
                <a:lnTo>
                  <a:pt x="4119" y="176"/>
                </a:lnTo>
                <a:lnTo>
                  <a:pt x="4119" y="168"/>
                </a:lnTo>
                <a:lnTo>
                  <a:pt x="4119" y="189"/>
                </a:lnTo>
                <a:lnTo>
                  <a:pt x="4120" y="168"/>
                </a:lnTo>
                <a:lnTo>
                  <a:pt x="4120" y="156"/>
                </a:lnTo>
                <a:lnTo>
                  <a:pt x="4120" y="170"/>
                </a:lnTo>
                <a:lnTo>
                  <a:pt x="4120" y="172"/>
                </a:lnTo>
                <a:lnTo>
                  <a:pt x="4121" y="166"/>
                </a:lnTo>
                <a:lnTo>
                  <a:pt x="4121" y="140"/>
                </a:lnTo>
                <a:lnTo>
                  <a:pt x="4122" y="136"/>
                </a:lnTo>
                <a:lnTo>
                  <a:pt x="4122" y="126"/>
                </a:lnTo>
                <a:lnTo>
                  <a:pt x="4122" y="134"/>
                </a:lnTo>
                <a:lnTo>
                  <a:pt x="4122" y="146"/>
                </a:lnTo>
                <a:lnTo>
                  <a:pt x="4123" y="166"/>
                </a:lnTo>
                <a:lnTo>
                  <a:pt x="4123" y="152"/>
                </a:lnTo>
                <a:lnTo>
                  <a:pt x="4123" y="137"/>
                </a:lnTo>
                <a:lnTo>
                  <a:pt x="4124" y="128"/>
                </a:lnTo>
                <a:lnTo>
                  <a:pt x="4124" y="110"/>
                </a:lnTo>
                <a:lnTo>
                  <a:pt x="4124" y="117"/>
                </a:lnTo>
                <a:lnTo>
                  <a:pt x="4124" y="129"/>
                </a:lnTo>
                <a:lnTo>
                  <a:pt x="4125" y="140"/>
                </a:lnTo>
                <a:lnTo>
                  <a:pt x="4125" y="131"/>
                </a:lnTo>
                <a:lnTo>
                  <a:pt x="4126" y="128"/>
                </a:lnTo>
                <a:lnTo>
                  <a:pt x="4126" y="109"/>
                </a:lnTo>
                <a:lnTo>
                  <a:pt x="4126" y="118"/>
                </a:lnTo>
                <a:lnTo>
                  <a:pt x="4126" y="136"/>
                </a:lnTo>
                <a:lnTo>
                  <a:pt x="4127" y="114"/>
                </a:lnTo>
                <a:lnTo>
                  <a:pt x="4127" y="119"/>
                </a:lnTo>
                <a:lnTo>
                  <a:pt x="4127" y="130"/>
                </a:lnTo>
                <a:lnTo>
                  <a:pt x="4127" y="102"/>
                </a:lnTo>
                <a:lnTo>
                  <a:pt x="4128" y="128"/>
                </a:lnTo>
                <a:lnTo>
                  <a:pt x="4128" y="148"/>
                </a:lnTo>
                <a:lnTo>
                  <a:pt x="4129" y="151"/>
                </a:lnTo>
                <a:lnTo>
                  <a:pt x="4129" y="156"/>
                </a:lnTo>
                <a:lnTo>
                  <a:pt x="4129" y="176"/>
                </a:lnTo>
                <a:lnTo>
                  <a:pt x="4129" y="169"/>
                </a:lnTo>
                <a:lnTo>
                  <a:pt x="4130" y="185"/>
                </a:lnTo>
                <a:lnTo>
                  <a:pt x="4130" y="116"/>
                </a:lnTo>
                <a:lnTo>
                  <a:pt x="4130" y="123"/>
                </a:lnTo>
                <a:lnTo>
                  <a:pt x="4131" y="117"/>
                </a:lnTo>
                <a:lnTo>
                  <a:pt x="4131" y="142"/>
                </a:lnTo>
                <a:lnTo>
                  <a:pt x="4131" y="124"/>
                </a:lnTo>
                <a:lnTo>
                  <a:pt x="4131" y="120"/>
                </a:lnTo>
                <a:lnTo>
                  <a:pt x="4132" y="136"/>
                </a:lnTo>
                <a:lnTo>
                  <a:pt x="4132" y="218"/>
                </a:lnTo>
                <a:lnTo>
                  <a:pt x="4133" y="246"/>
                </a:lnTo>
                <a:lnTo>
                  <a:pt x="4133" y="258"/>
                </a:lnTo>
                <a:lnTo>
                  <a:pt x="4133" y="247"/>
                </a:lnTo>
                <a:lnTo>
                  <a:pt x="4133" y="254"/>
                </a:lnTo>
                <a:lnTo>
                  <a:pt x="4134" y="242"/>
                </a:lnTo>
                <a:lnTo>
                  <a:pt x="4134" y="247"/>
                </a:lnTo>
                <a:lnTo>
                  <a:pt x="4134" y="244"/>
                </a:lnTo>
                <a:lnTo>
                  <a:pt x="4135" y="235"/>
                </a:lnTo>
                <a:lnTo>
                  <a:pt x="4135" y="230"/>
                </a:lnTo>
                <a:lnTo>
                  <a:pt x="4135" y="164"/>
                </a:lnTo>
                <a:lnTo>
                  <a:pt x="4135" y="165"/>
                </a:lnTo>
                <a:lnTo>
                  <a:pt x="4136" y="160"/>
                </a:lnTo>
                <a:lnTo>
                  <a:pt x="4136" y="212"/>
                </a:lnTo>
                <a:lnTo>
                  <a:pt x="4137" y="216"/>
                </a:lnTo>
                <a:lnTo>
                  <a:pt x="4137" y="246"/>
                </a:lnTo>
                <a:lnTo>
                  <a:pt x="4137" y="262"/>
                </a:lnTo>
                <a:lnTo>
                  <a:pt x="4137" y="286"/>
                </a:lnTo>
                <a:lnTo>
                  <a:pt x="4138" y="292"/>
                </a:lnTo>
                <a:lnTo>
                  <a:pt x="4138" y="253"/>
                </a:lnTo>
                <a:lnTo>
                  <a:pt x="4138" y="216"/>
                </a:lnTo>
                <a:lnTo>
                  <a:pt x="4138" y="252"/>
                </a:lnTo>
                <a:lnTo>
                  <a:pt x="4139" y="214"/>
                </a:lnTo>
                <a:lnTo>
                  <a:pt x="4139" y="201"/>
                </a:lnTo>
                <a:lnTo>
                  <a:pt x="4140" y="215"/>
                </a:lnTo>
                <a:lnTo>
                  <a:pt x="4140" y="222"/>
                </a:lnTo>
                <a:lnTo>
                  <a:pt x="4140" y="194"/>
                </a:lnTo>
                <a:lnTo>
                  <a:pt x="4140" y="172"/>
                </a:lnTo>
                <a:lnTo>
                  <a:pt x="4141" y="138"/>
                </a:lnTo>
                <a:lnTo>
                  <a:pt x="4141" y="124"/>
                </a:lnTo>
                <a:lnTo>
                  <a:pt x="4141" y="131"/>
                </a:lnTo>
                <a:lnTo>
                  <a:pt x="4142" y="133"/>
                </a:lnTo>
                <a:lnTo>
                  <a:pt x="4142" y="129"/>
                </a:lnTo>
                <a:lnTo>
                  <a:pt x="4142" y="122"/>
                </a:lnTo>
                <a:lnTo>
                  <a:pt x="4142" y="168"/>
                </a:lnTo>
                <a:lnTo>
                  <a:pt x="4143" y="107"/>
                </a:lnTo>
                <a:lnTo>
                  <a:pt x="4143" y="110"/>
                </a:lnTo>
                <a:lnTo>
                  <a:pt x="4144" y="91"/>
                </a:lnTo>
                <a:lnTo>
                  <a:pt x="4144" y="107"/>
                </a:lnTo>
                <a:lnTo>
                  <a:pt x="4144" y="98"/>
                </a:lnTo>
                <a:lnTo>
                  <a:pt x="4144" y="89"/>
                </a:lnTo>
                <a:lnTo>
                  <a:pt x="4145" y="92"/>
                </a:lnTo>
                <a:lnTo>
                  <a:pt x="4145" y="112"/>
                </a:lnTo>
                <a:lnTo>
                  <a:pt x="4145" y="118"/>
                </a:lnTo>
                <a:lnTo>
                  <a:pt x="4146" y="115"/>
                </a:lnTo>
                <a:lnTo>
                  <a:pt x="4146" y="126"/>
                </a:lnTo>
                <a:lnTo>
                  <a:pt x="4146" y="142"/>
                </a:lnTo>
                <a:lnTo>
                  <a:pt x="4146" y="168"/>
                </a:lnTo>
                <a:lnTo>
                  <a:pt x="4147" y="105"/>
                </a:lnTo>
                <a:lnTo>
                  <a:pt x="4147" y="86"/>
                </a:lnTo>
                <a:lnTo>
                  <a:pt x="4148" y="84"/>
                </a:lnTo>
                <a:lnTo>
                  <a:pt x="4148" y="161"/>
                </a:lnTo>
                <a:lnTo>
                  <a:pt x="4148" y="124"/>
                </a:lnTo>
                <a:lnTo>
                  <a:pt x="4148" y="138"/>
                </a:lnTo>
                <a:lnTo>
                  <a:pt x="4149" y="147"/>
                </a:lnTo>
                <a:lnTo>
                  <a:pt x="4149" y="150"/>
                </a:lnTo>
                <a:lnTo>
                  <a:pt x="4149" y="164"/>
                </a:lnTo>
                <a:lnTo>
                  <a:pt x="4150" y="177"/>
                </a:lnTo>
                <a:lnTo>
                  <a:pt x="4150" y="176"/>
                </a:lnTo>
                <a:lnTo>
                  <a:pt x="4150" y="175"/>
                </a:lnTo>
                <a:lnTo>
                  <a:pt x="4151" y="212"/>
                </a:lnTo>
                <a:lnTo>
                  <a:pt x="4151" y="228"/>
                </a:lnTo>
                <a:lnTo>
                  <a:pt x="4151" y="252"/>
                </a:lnTo>
                <a:lnTo>
                  <a:pt x="4152" y="247"/>
                </a:lnTo>
                <a:lnTo>
                  <a:pt x="4152" y="256"/>
                </a:lnTo>
                <a:lnTo>
                  <a:pt x="4152" y="256"/>
                </a:lnTo>
                <a:lnTo>
                  <a:pt x="4152" y="241"/>
                </a:lnTo>
                <a:lnTo>
                  <a:pt x="4153" y="248"/>
                </a:lnTo>
                <a:lnTo>
                  <a:pt x="4153" y="234"/>
                </a:lnTo>
                <a:lnTo>
                  <a:pt x="4153" y="201"/>
                </a:lnTo>
                <a:lnTo>
                  <a:pt x="4153" y="160"/>
                </a:lnTo>
                <a:lnTo>
                  <a:pt x="4154" y="153"/>
                </a:lnTo>
                <a:lnTo>
                  <a:pt x="4154" y="154"/>
                </a:lnTo>
                <a:lnTo>
                  <a:pt x="4155" y="151"/>
                </a:lnTo>
                <a:lnTo>
                  <a:pt x="4155" y="118"/>
                </a:lnTo>
                <a:lnTo>
                  <a:pt x="4155" y="119"/>
                </a:lnTo>
                <a:lnTo>
                  <a:pt x="4155" y="125"/>
                </a:lnTo>
                <a:lnTo>
                  <a:pt x="4156" y="90"/>
                </a:lnTo>
                <a:lnTo>
                  <a:pt x="4156" y="120"/>
                </a:lnTo>
                <a:lnTo>
                  <a:pt x="4156" y="123"/>
                </a:lnTo>
                <a:lnTo>
                  <a:pt x="4157" y="121"/>
                </a:lnTo>
                <a:lnTo>
                  <a:pt x="4157" y="146"/>
                </a:lnTo>
                <a:lnTo>
                  <a:pt x="4157" y="188"/>
                </a:lnTo>
                <a:lnTo>
                  <a:pt x="4157" y="170"/>
                </a:lnTo>
                <a:lnTo>
                  <a:pt x="4158" y="178"/>
                </a:lnTo>
                <a:lnTo>
                  <a:pt x="4158" y="205"/>
                </a:lnTo>
                <a:lnTo>
                  <a:pt x="4159" y="201"/>
                </a:lnTo>
                <a:lnTo>
                  <a:pt x="4159" y="263"/>
                </a:lnTo>
                <a:lnTo>
                  <a:pt x="4159" y="191"/>
                </a:lnTo>
                <a:lnTo>
                  <a:pt x="4159" y="178"/>
                </a:lnTo>
                <a:lnTo>
                  <a:pt x="4160" y="148"/>
                </a:lnTo>
                <a:lnTo>
                  <a:pt x="4160" y="192"/>
                </a:lnTo>
                <a:lnTo>
                  <a:pt x="4160" y="146"/>
                </a:lnTo>
                <a:lnTo>
                  <a:pt x="4161" y="211"/>
                </a:lnTo>
                <a:lnTo>
                  <a:pt x="4161" y="238"/>
                </a:lnTo>
                <a:lnTo>
                  <a:pt x="4161" y="247"/>
                </a:lnTo>
                <a:lnTo>
                  <a:pt x="4162" y="222"/>
                </a:lnTo>
                <a:lnTo>
                  <a:pt x="4162" y="237"/>
                </a:lnTo>
                <a:lnTo>
                  <a:pt x="4162" y="235"/>
                </a:lnTo>
                <a:lnTo>
                  <a:pt x="4163" y="246"/>
                </a:lnTo>
                <a:lnTo>
                  <a:pt x="4163" y="242"/>
                </a:lnTo>
                <a:lnTo>
                  <a:pt x="4163" y="288"/>
                </a:lnTo>
                <a:lnTo>
                  <a:pt x="4163" y="299"/>
                </a:lnTo>
                <a:lnTo>
                  <a:pt x="4164" y="321"/>
                </a:lnTo>
                <a:lnTo>
                  <a:pt x="4164" y="339"/>
                </a:lnTo>
                <a:lnTo>
                  <a:pt x="4164" y="339"/>
                </a:lnTo>
                <a:lnTo>
                  <a:pt x="4165" y="338"/>
                </a:lnTo>
                <a:lnTo>
                  <a:pt x="4165" y="357"/>
                </a:lnTo>
                <a:lnTo>
                  <a:pt x="4165" y="339"/>
                </a:lnTo>
                <a:lnTo>
                  <a:pt x="4166" y="348"/>
                </a:lnTo>
                <a:lnTo>
                  <a:pt x="4166" y="347"/>
                </a:lnTo>
                <a:lnTo>
                  <a:pt x="4166" y="355"/>
                </a:lnTo>
                <a:lnTo>
                  <a:pt x="4167" y="333"/>
                </a:lnTo>
                <a:lnTo>
                  <a:pt x="4167" y="327"/>
                </a:lnTo>
                <a:lnTo>
                  <a:pt x="4167" y="324"/>
                </a:lnTo>
                <a:lnTo>
                  <a:pt x="4167" y="320"/>
                </a:lnTo>
                <a:lnTo>
                  <a:pt x="4168" y="299"/>
                </a:lnTo>
                <a:lnTo>
                  <a:pt x="4168" y="296"/>
                </a:lnTo>
                <a:lnTo>
                  <a:pt x="4168" y="291"/>
                </a:lnTo>
                <a:lnTo>
                  <a:pt x="4168" y="264"/>
                </a:lnTo>
                <a:lnTo>
                  <a:pt x="4169" y="242"/>
                </a:lnTo>
                <a:lnTo>
                  <a:pt x="4169" y="237"/>
                </a:lnTo>
                <a:lnTo>
                  <a:pt x="4170" y="233"/>
                </a:lnTo>
                <a:lnTo>
                  <a:pt x="4170" y="209"/>
                </a:lnTo>
                <a:lnTo>
                  <a:pt x="4170" y="183"/>
                </a:lnTo>
                <a:lnTo>
                  <a:pt x="4170" y="199"/>
                </a:lnTo>
                <a:lnTo>
                  <a:pt x="4171" y="206"/>
                </a:lnTo>
                <a:lnTo>
                  <a:pt x="4171" y="226"/>
                </a:lnTo>
                <a:lnTo>
                  <a:pt x="4171" y="215"/>
                </a:lnTo>
                <a:lnTo>
                  <a:pt x="4172" y="204"/>
                </a:lnTo>
                <a:lnTo>
                  <a:pt x="4172" y="222"/>
                </a:lnTo>
                <a:lnTo>
                  <a:pt x="4172" y="194"/>
                </a:lnTo>
                <a:lnTo>
                  <a:pt x="4173" y="212"/>
                </a:lnTo>
                <a:lnTo>
                  <a:pt x="4173" y="213"/>
                </a:lnTo>
                <a:lnTo>
                  <a:pt x="4173" y="185"/>
                </a:lnTo>
                <a:lnTo>
                  <a:pt x="4174" y="184"/>
                </a:lnTo>
                <a:lnTo>
                  <a:pt x="4174" y="191"/>
                </a:lnTo>
                <a:lnTo>
                  <a:pt x="4174" y="190"/>
                </a:lnTo>
                <a:lnTo>
                  <a:pt x="4174" y="187"/>
                </a:lnTo>
                <a:lnTo>
                  <a:pt x="4175" y="174"/>
                </a:lnTo>
                <a:lnTo>
                  <a:pt x="4175" y="185"/>
                </a:lnTo>
                <a:lnTo>
                  <a:pt x="4175" y="186"/>
                </a:lnTo>
                <a:lnTo>
                  <a:pt x="4176" y="165"/>
                </a:lnTo>
                <a:lnTo>
                  <a:pt x="4176" y="186"/>
                </a:lnTo>
                <a:lnTo>
                  <a:pt x="4176" y="180"/>
                </a:lnTo>
                <a:lnTo>
                  <a:pt x="4177" y="171"/>
                </a:lnTo>
                <a:lnTo>
                  <a:pt x="4177" y="187"/>
                </a:lnTo>
                <a:lnTo>
                  <a:pt x="4177" y="258"/>
                </a:lnTo>
                <a:lnTo>
                  <a:pt x="4178" y="309"/>
                </a:lnTo>
                <a:lnTo>
                  <a:pt x="4178" y="326"/>
                </a:lnTo>
                <a:lnTo>
                  <a:pt x="4178" y="329"/>
                </a:lnTo>
                <a:lnTo>
                  <a:pt x="4178" y="344"/>
                </a:lnTo>
                <a:lnTo>
                  <a:pt x="4179" y="323"/>
                </a:lnTo>
                <a:lnTo>
                  <a:pt x="4179" y="334"/>
                </a:lnTo>
                <a:lnTo>
                  <a:pt x="4180" y="329"/>
                </a:lnTo>
                <a:lnTo>
                  <a:pt x="4180" y="328"/>
                </a:lnTo>
                <a:lnTo>
                  <a:pt x="4180" y="313"/>
                </a:lnTo>
                <a:lnTo>
                  <a:pt x="4180" y="319"/>
                </a:lnTo>
                <a:lnTo>
                  <a:pt x="4181" y="339"/>
                </a:lnTo>
                <a:lnTo>
                  <a:pt x="4181" y="336"/>
                </a:lnTo>
                <a:lnTo>
                  <a:pt x="4181" y="361"/>
                </a:lnTo>
                <a:lnTo>
                  <a:pt x="4181" y="334"/>
                </a:lnTo>
                <a:lnTo>
                  <a:pt x="4182" y="352"/>
                </a:lnTo>
                <a:lnTo>
                  <a:pt x="4182" y="341"/>
                </a:lnTo>
                <a:lnTo>
                  <a:pt x="4182" y="340"/>
                </a:lnTo>
                <a:lnTo>
                  <a:pt x="4183" y="312"/>
                </a:lnTo>
                <a:lnTo>
                  <a:pt x="4183" y="309"/>
                </a:lnTo>
                <a:lnTo>
                  <a:pt x="4184" y="293"/>
                </a:lnTo>
                <a:lnTo>
                  <a:pt x="4184" y="299"/>
                </a:lnTo>
                <a:lnTo>
                  <a:pt x="4184" y="286"/>
                </a:lnTo>
                <a:lnTo>
                  <a:pt x="4184" y="275"/>
                </a:lnTo>
                <a:lnTo>
                  <a:pt x="4185" y="252"/>
                </a:lnTo>
                <a:lnTo>
                  <a:pt x="4185" y="231"/>
                </a:lnTo>
                <a:lnTo>
                  <a:pt x="4185" y="261"/>
                </a:lnTo>
                <a:lnTo>
                  <a:pt x="4185" y="296"/>
                </a:lnTo>
                <a:lnTo>
                  <a:pt x="4186" y="187"/>
                </a:lnTo>
                <a:lnTo>
                  <a:pt x="4186" y="200"/>
                </a:lnTo>
                <a:lnTo>
                  <a:pt x="4186" y="226"/>
                </a:lnTo>
                <a:lnTo>
                  <a:pt x="4187" y="215"/>
                </a:lnTo>
                <a:lnTo>
                  <a:pt x="4187" y="216"/>
                </a:lnTo>
                <a:lnTo>
                  <a:pt x="4187" y="216"/>
                </a:lnTo>
                <a:lnTo>
                  <a:pt x="4188" y="225"/>
                </a:lnTo>
                <a:lnTo>
                  <a:pt x="4188" y="234"/>
                </a:lnTo>
                <a:lnTo>
                  <a:pt x="4188" y="242"/>
                </a:lnTo>
                <a:lnTo>
                  <a:pt x="4189" y="227"/>
                </a:lnTo>
                <a:lnTo>
                  <a:pt x="4189" y="258"/>
                </a:lnTo>
                <a:lnTo>
                  <a:pt x="4189" y="259"/>
                </a:lnTo>
                <a:lnTo>
                  <a:pt x="4189" y="231"/>
                </a:lnTo>
                <a:lnTo>
                  <a:pt x="4190" y="194"/>
                </a:lnTo>
                <a:lnTo>
                  <a:pt x="4190" y="134"/>
                </a:lnTo>
                <a:lnTo>
                  <a:pt x="4191" y="135"/>
                </a:lnTo>
                <a:lnTo>
                  <a:pt x="4191" y="160"/>
                </a:lnTo>
                <a:lnTo>
                  <a:pt x="4191" y="136"/>
                </a:lnTo>
                <a:lnTo>
                  <a:pt x="4191" y="160"/>
                </a:lnTo>
                <a:lnTo>
                  <a:pt x="4192" y="171"/>
                </a:lnTo>
                <a:lnTo>
                  <a:pt x="4192" y="189"/>
                </a:lnTo>
                <a:lnTo>
                  <a:pt x="4192" y="193"/>
                </a:lnTo>
                <a:lnTo>
                  <a:pt x="4193" y="251"/>
                </a:lnTo>
                <a:lnTo>
                  <a:pt x="4193" y="313"/>
                </a:lnTo>
                <a:lnTo>
                  <a:pt x="4193" y="330"/>
                </a:lnTo>
                <a:lnTo>
                  <a:pt x="4193" y="282"/>
                </a:lnTo>
                <a:lnTo>
                  <a:pt x="4194" y="263"/>
                </a:lnTo>
                <a:lnTo>
                  <a:pt x="4194" y="293"/>
                </a:lnTo>
                <a:lnTo>
                  <a:pt x="4195" y="341"/>
                </a:lnTo>
                <a:lnTo>
                  <a:pt x="4195" y="311"/>
                </a:lnTo>
                <a:lnTo>
                  <a:pt x="4195" y="333"/>
                </a:lnTo>
                <a:lnTo>
                  <a:pt x="4195" y="362"/>
                </a:lnTo>
                <a:lnTo>
                  <a:pt x="4196" y="371"/>
                </a:lnTo>
                <a:lnTo>
                  <a:pt x="4196" y="360"/>
                </a:lnTo>
                <a:lnTo>
                  <a:pt x="4196" y="364"/>
                </a:lnTo>
                <a:lnTo>
                  <a:pt x="4196" y="356"/>
                </a:lnTo>
                <a:lnTo>
                  <a:pt x="4197" y="326"/>
                </a:lnTo>
                <a:lnTo>
                  <a:pt x="4197" y="330"/>
                </a:lnTo>
                <a:lnTo>
                  <a:pt x="4197" y="326"/>
                </a:lnTo>
                <a:lnTo>
                  <a:pt x="4198" y="307"/>
                </a:lnTo>
                <a:lnTo>
                  <a:pt x="4198" y="314"/>
                </a:lnTo>
                <a:lnTo>
                  <a:pt x="4198" y="335"/>
                </a:lnTo>
                <a:lnTo>
                  <a:pt x="4199" y="328"/>
                </a:lnTo>
                <a:lnTo>
                  <a:pt x="4199" y="316"/>
                </a:lnTo>
                <a:lnTo>
                  <a:pt x="4199" y="276"/>
                </a:lnTo>
                <a:lnTo>
                  <a:pt x="4200" y="276"/>
                </a:lnTo>
                <a:lnTo>
                  <a:pt x="4200" y="252"/>
                </a:lnTo>
                <a:lnTo>
                  <a:pt x="4200" y="286"/>
                </a:lnTo>
                <a:lnTo>
                  <a:pt x="4200" y="283"/>
                </a:lnTo>
                <a:lnTo>
                  <a:pt x="4201" y="269"/>
                </a:lnTo>
                <a:lnTo>
                  <a:pt x="4201" y="232"/>
                </a:lnTo>
                <a:lnTo>
                  <a:pt x="4202" y="232"/>
                </a:lnTo>
                <a:lnTo>
                  <a:pt x="4202" y="241"/>
                </a:lnTo>
                <a:lnTo>
                  <a:pt x="4202" y="255"/>
                </a:lnTo>
                <a:lnTo>
                  <a:pt x="4202" y="270"/>
                </a:lnTo>
                <a:lnTo>
                  <a:pt x="4203" y="316"/>
                </a:lnTo>
                <a:lnTo>
                  <a:pt x="4203" y="344"/>
                </a:lnTo>
                <a:lnTo>
                  <a:pt x="4203" y="333"/>
                </a:lnTo>
                <a:lnTo>
                  <a:pt x="4204" y="326"/>
                </a:lnTo>
                <a:lnTo>
                  <a:pt x="4204" y="323"/>
                </a:lnTo>
                <a:lnTo>
                  <a:pt x="4204" y="292"/>
                </a:lnTo>
                <a:lnTo>
                  <a:pt x="4204" y="346"/>
                </a:lnTo>
                <a:lnTo>
                  <a:pt x="4205" y="334"/>
                </a:lnTo>
                <a:lnTo>
                  <a:pt x="4205" y="350"/>
                </a:lnTo>
                <a:lnTo>
                  <a:pt x="4206" y="324"/>
                </a:lnTo>
                <a:lnTo>
                  <a:pt x="4206" y="324"/>
                </a:lnTo>
                <a:lnTo>
                  <a:pt x="4206" y="287"/>
                </a:lnTo>
                <a:lnTo>
                  <a:pt x="4206" y="283"/>
                </a:lnTo>
                <a:lnTo>
                  <a:pt x="4207" y="239"/>
                </a:lnTo>
                <a:lnTo>
                  <a:pt x="4207" y="241"/>
                </a:lnTo>
                <a:lnTo>
                  <a:pt x="4207" y="220"/>
                </a:lnTo>
                <a:lnTo>
                  <a:pt x="4208" y="226"/>
                </a:lnTo>
                <a:lnTo>
                  <a:pt x="4208" y="230"/>
                </a:lnTo>
                <a:lnTo>
                  <a:pt x="4208" y="242"/>
                </a:lnTo>
                <a:lnTo>
                  <a:pt x="4208" y="305"/>
                </a:lnTo>
                <a:lnTo>
                  <a:pt x="4209" y="421"/>
                </a:lnTo>
                <a:lnTo>
                  <a:pt x="4209" y="435"/>
                </a:lnTo>
                <a:lnTo>
                  <a:pt x="4210" y="347"/>
                </a:lnTo>
                <a:lnTo>
                  <a:pt x="4210" y="355"/>
                </a:lnTo>
                <a:lnTo>
                  <a:pt x="4210" y="352"/>
                </a:lnTo>
                <a:lnTo>
                  <a:pt x="4210" y="349"/>
                </a:lnTo>
                <a:lnTo>
                  <a:pt x="4211" y="321"/>
                </a:lnTo>
                <a:lnTo>
                  <a:pt x="4211" y="337"/>
                </a:lnTo>
                <a:lnTo>
                  <a:pt x="4211" y="337"/>
                </a:lnTo>
                <a:lnTo>
                  <a:pt x="4211" y="326"/>
                </a:lnTo>
                <a:lnTo>
                  <a:pt x="4212" y="340"/>
                </a:lnTo>
                <a:lnTo>
                  <a:pt x="4212" y="332"/>
                </a:lnTo>
                <a:lnTo>
                  <a:pt x="4213" y="329"/>
                </a:lnTo>
                <a:lnTo>
                  <a:pt x="4213" y="325"/>
                </a:lnTo>
                <a:lnTo>
                  <a:pt x="4213" y="316"/>
                </a:lnTo>
                <a:lnTo>
                  <a:pt x="4213" y="328"/>
                </a:lnTo>
                <a:lnTo>
                  <a:pt x="4214" y="325"/>
                </a:lnTo>
                <a:lnTo>
                  <a:pt x="4214" y="329"/>
                </a:lnTo>
                <a:lnTo>
                  <a:pt x="4214" y="327"/>
                </a:lnTo>
                <a:lnTo>
                  <a:pt x="4215" y="322"/>
                </a:lnTo>
                <a:lnTo>
                  <a:pt x="4215" y="313"/>
                </a:lnTo>
                <a:lnTo>
                  <a:pt x="4215" y="319"/>
                </a:lnTo>
                <a:lnTo>
                  <a:pt x="4215" y="284"/>
                </a:lnTo>
                <a:lnTo>
                  <a:pt x="4216" y="288"/>
                </a:lnTo>
                <a:lnTo>
                  <a:pt x="4216" y="289"/>
                </a:lnTo>
                <a:lnTo>
                  <a:pt x="4217" y="273"/>
                </a:lnTo>
                <a:lnTo>
                  <a:pt x="4217" y="267"/>
                </a:lnTo>
                <a:lnTo>
                  <a:pt x="4217" y="241"/>
                </a:lnTo>
                <a:lnTo>
                  <a:pt x="4217" y="233"/>
                </a:lnTo>
                <a:lnTo>
                  <a:pt x="4218" y="198"/>
                </a:lnTo>
                <a:lnTo>
                  <a:pt x="4218" y="202"/>
                </a:lnTo>
                <a:lnTo>
                  <a:pt x="4218" y="211"/>
                </a:lnTo>
                <a:lnTo>
                  <a:pt x="4219" y="232"/>
                </a:lnTo>
                <a:lnTo>
                  <a:pt x="4219" y="215"/>
                </a:lnTo>
                <a:lnTo>
                  <a:pt x="4219" y="185"/>
                </a:lnTo>
                <a:lnTo>
                  <a:pt x="4219" y="162"/>
                </a:lnTo>
                <a:lnTo>
                  <a:pt x="4220" y="170"/>
                </a:lnTo>
                <a:lnTo>
                  <a:pt x="4220" y="160"/>
                </a:lnTo>
                <a:lnTo>
                  <a:pt x="4221" y="189"/>
                </a:lnTo>
                <a:lnTo>
                  <a:pt x="4221" y="186"/>
                </a:lnTo>
                <a:lnTo>
                  <a:pt x="4221" y="190"/>
                </a:lnTo>
                <a:lnTo>
                  <a:pt x="4221" y="186"/>
                </a:lnTo>
                <a:lnTo>
                  <a:pt x="4222" y="175"/>
                </a:lnTo>
                <a:lnTo>
                  <a:pt x="4222" y="177"/>
                </a:lnTo>
                <a:lnTo>
                  <a:pt x="4222" y="167"/>
                </a:lnTo>
                <a:lnTo>
                  <a:pt x="4222" y="185"/>
                </a:lnTo>
                <a:lnTo>
                  <a:pt x="4223" y="188"/>
                </a:lnTo>
                <a:lnTo>
                  <a:pt x="4223" y="186"/>
                </a:lnTo>
                <a:lnTo>
                  <a:pt x="4224" y="187"/>
                </a:lnTo>
                <a:lnTo>
                  <a:pt x="4224" y="176"/>
                </a:lnTo>
                <a:lnTo>
                  <a:pt x="4224" y="183"/>
                </a:lnTo>
                <a:lnTo>
                  <a:pt x="4225" y="235"/>
                </a:lnTo>
                <a:lnTo>
                  <a:pt x="4225" y="209"/>
                </a:lnTo>
                <a:lnTo>
                  <a:pt x="4225" y="185"/>
                </a:lnTo>
                <a:lnTo>
                  <a:pt x="4225" y="224"/>
                </a:lnTo>
                <a:lnTo>
                  <a:pt x="4226" y="231"/>
                </a:lnTo>
                <a:lnTo>
                  <a:pt x="4226" y="231"/>
                </a:lnTo>
                <a:lnTo>
                  <a:pt x="4226" y="231"/>
                </a:lnTo>
                <a:lnTo>
                  <a:pt x="4226" y="228"/>
                </a:lnTo>
                <a:lnTo>
                  <a:pt x="4227" y="206"/>
                </a:lnTo>
                <a:lnTo>
                  <a:pt x="4227" y="196"/>
                </a:lnTo>
                <a:lnTo>
                  <a:pt x="4228" y="174"/>
                </a:lnTo>
                <a:lnTo>
                  <a:pt x="4228" y="164"/>
                </a:lnTo>
                <a:lnTo>
                  <a:pt x="4228" y="169"/>
                </a:lnTo>
                <a:lnTo>
                  <a:pt x="4228" y="186"/>
                </a:lnTo>
                <a:lnTo>
                  <a:pt x="4229" y="175"/>
                </a:lnTo>
                <a:lnTo>
                  <a:pt x="4229" y="194"/>
                </a:lnTo>
                <a:lnTo>
                  <a:pt x="4229" y="194"/>
                </a:lnTo>
                <a:lnTo>
                  <a:pt x="4230" y="183"/>
                </a:lnTo>
                <a:lnTo>
                  <a:pt x="4230" y="162"/>
                </a:lnTo>
                <a:lnTo>
                  <a:pt x="4230" y="158"/>
                </a:lnTo>
                <a:lnTo>
                  <a:pt x="4230" y="167"/>
                </a:lnTo>
                <a:lnTo>
                  <a:pt x="4231" y="179"/>
                </a:lnTo>
                <a:lnTo>
                  <a:pt x="4231" y="187"/>
                </a:lnTo>
                <a:lnTo>
                  <a:pt x="4232" y="190"/>
                </a:lnTo>
                <a:lnTo>
                  <a:pt x="4232" y="179"/>
                </a:lnTo>
                <a:lnTo>
                  <a:pt x="4232" y="168"/>
                </a:lnTo>
                <a:lnTo>
                  <a:pt x="4232" y="151"/>
                </a:lnTo>
                <a:lnTo>
                  <a:pt x="4233" y="217"/>
                </a:lnTo>
                <a:lnTo>
                  <a:pt x="4233" y="215"/>
                </a:lnTo>
                <a:lnTo>
                  <a:pt x="4233" y="187"/>
                </a:lnTo>
                <a:lnTo>
                  <a:pt x="4234" y="187"/>
                </a:lnTo>
                <a:lnTo>
                  <a:pt x="4234" y="199"/>
                </a:lnTo>
                <a:lnTo>
                  <a:pt x="4234" y="223"/>
                </a:lnTo>
                <a:lnTo>
                  <a:pt x="4235" y="229"/>
                </a:lnTo>
                <a:lnTo>
                  <a:pt x="4235" y="211"/>
                </a:lnTo>
                <a:lnTo>
                  <a:pt x="4235" y="185"/>
                </a:lnTo>
                <a:lnTo>
                  <a:pt x="4236" y="171"/>
                </a:lnTo>
                <a:lnTo>
                  <a:pt x="4236" y="143"/>
                </a:lnTo>
                <a:lnTo>
                  <a:pt x="4236" y="145"/>
                </a:lnTo>
                <a:lnTo>
                  <a:pt x="4236" y="148"/>
                </a:lnTo>
                <a:lnTo>
                  <a:pt x="4237" y="147"/>
                </a:lnTo>
                <a:lnTo>
                  <a:pt x="4237" y="144"/>
                </a:lnTo>
                <a:lnTo>
                  <a:pt x="4237" y="212"/>
                </a:lnTo>
                <a:lnTo>
                  <a:pt x="4237" y="187"/>
                </a:lnTo>
                <a:lnTo>
                  <a:pt x="4238" y="154"/>
                </a:lnTo>
                <a:lnTo>
                  <a:pt x="4238" y="139"/>
                </a:lnTo>
                <a:lnTo>
                  <a:pt x="4239" y="124"/>
                </a:lnTo>
                <a:lnTo>
                  <a:pt x="4239" y="137"/>
                </a:lnTo>
                <a:lnTo>
                  <a:pt x="4239" y="147"/>
                </a:lnTo>
                <a:lnTo>
                  <a:pt x="4239" y="133"/>
                </a:lnTo>
                <a:lnTo>
                  <a:pt x="4240" y="143"/>
                </a:lnTo>
                <a:lnTo>
                  <a:pt x="4240" y="136"/>
                </a:lnTo>
                <a:lnTo>
                  <a:pt x="4240" y="129"/>
                </a:lnTo>
                <a:lnTo>
                  <a:pt x="4241" y="216"/>
                </a:lnTo>
                <a:lnTo>
                  <a:pt x="4241" y="287"/>
                </a:lnTo>
                <a:lnTo>
                  <a:pt x="4241" y="348"/>
                </a:lnTo>
                <a:lnTo>
                  <a:pt x="4241" y="352"/>
                </a:lnTo>
                <a:lnTo>
                  <a:pt x="4242" y="348"/>
                </a:lnTo>
                <a:lnTo>
                  <a:pt x="4242" y="326"/>
                </a:lnTo>
                <a:lnTo>
                  <a:pt x="4243" y="327"/>
                </a:lnTo>
                <a:lnTo>
                  <a:pt x="4243" y="336"/>
                </a:lnTo>
                <a:lnTo>
                  <a:pt x="4243" y="326"/>
                </a:lnTo>
                <a:lnTo>
                  <a:pt x="4243" y="318"/>
                </a:lnTo>
                <a:lnTo>
                  <a:pt x="4244" y="319"/>
                </a:lnTo>
                <a:lnTo>
                  <a:pt x="4244" y="321"/>
                </a:lnTo>
                <a:lnTo>
                  <a:pt x="4244" y="318"/>
                </a:lnTo>
                <a:lnTo>
                  <a:pt x="4245" y="307"/>
                </a:lnTo>
                <a:lnTo>
                  <a:pt x="4245" y="295"/>
                </a:lnTo>
                <a:lnTo>
                  <a:pt x="4245" y="297"/>
                </a:lnTo>
                <a:lnTo>
                  <a:pt x="4246" y="294"/>
                </a:lnTo>
                <a:lnTo>
                  <a:pt x="4246" y="287"/>
                </a:lnTo>
                <a:lnTo>
                  <a:pt x="4246" y="260"/>
                </a:lnTo>
                <a:lnTo>
                  <a:pt x="4247" y="258"/>
                </a:lnTo>
                <a:lnTo>
                  <a:pt x="4247" y="237"/>
                </a:lnTo>
                <a:lnTo>
                  <a:pt x="4247" y="233"/>
                </a:lnTo>
                <a:lnTo>
                  <a:pt x="4247" y="232"/>
                </a:lnTo>
                <a:lnTo>
                  <a:pt x="4248" y="241"/>
                </a:lnTo>
                <a:lnTo>
                  <a:pt x="4248" y="233"/>
                </a:lnTo>
                <a:lnTo>
                  <a:pt x="4248" y="207"/>
                </a:lnTo>
                <a:lnTo>
                  <a:pt x="4249" y="228"/>
                </a:lnTo>
                <a:lnTo>
                  <a:pt x="4249" y="238"/>
                </a:lnTo>
                <a:lnTo>
                  <a:pt x="4249" y="177"/>
                </a:lnTo>
                <a:lnTo>
                  <a:pt x="4250" y="197"/>
                </a:lnTo>
                <a:lnTo>
                  <a:pt x="4250" y="211"/>
                </a:lnTo>
                <a:lnTo>
                  <a:pt x="4250" y="200"/>
                </a:lnTo>
                <a:lnTo>
                  <a:pt x="4251" y="200"/>
                </a:lnTo>
                <a:lnTo>
                  <a:pt x="4251" y="195"/>
                </a:lnTo>
                <a:lnTo>
                  <a:pt x="4251" y="182"/>
                </a:lnTo>
                <a:lnTo>
                  <a:pt x="4251" y="206"/>
                </a:lnTo>
                <a:lnTo>
                  <a:pt x="4252" y="222"/>
                </a:lnTo>
                <a:lnTo>
                  <a:pt x="4252" y="231"/>
                </a:lnTo>
                <a:lnTo>
                  <a:pt x="4253" y="237"/>
                </a:lnTo>
                <a:lnTo>
                  <a:pt x="4253" y="251"/>
                </a:lnTo>
                <a:lnTo>
                  <a:pt x="4253" y="230"/>
                </a:lnTo>
                <a:lnTo>
                  <a:pt x="4253" y="174"/>
                </a:lnTo>
                <a:lnTo>
                  <a:pt x="4254" y="111"/>
                </a:lnTo>
                <a:lnTo>
                  <a:pt x="4254" y="121"/>
                </a:lnTo>
                <a:lnTo>
                  <a:pt x="4254" y="123"/>
                </a:lnTo>
                <a:lnTo>
                  <a:pt x="4254" y="129"/>
                </a:lnTo>
                <a:lnTo>
                  <a:pt x="4255" y="147"/>
                </a:lnTo>
                <a:lnTo>
                  <a:pt x="4255" y="135"/>
                </a:lnTo>
                <a:lnTo>
                  <a:pt x="4255" y="162"/>
                </a:lnTo>
                <a:lnTo>
                  <a:pt x="4256" y="169"/>
                </a:lnTo>
                <a:lnTo>
                  <a:pt x="4256" y="168"/>
                </a:lnTo>
                <a:lnTo>
                  <a:pt x="4256" y="209"/>
                </a:lnTo>
                <a:lnTo>
                  <a:pt x="4257" y="215"/>
                </a:lnTo>
                <a:lnTo>
                  <a:pt x="4257" y="188"/>
                </a:lnTo>
                <a:lnTo>
                  <a:pt x="4257" y="183"/>
                </a:lnTo>
                <a:lnTo>
                  <a:pt x="4258" y="210"/>
                </a:lnTo>
                <a:lnTo>
                  <a:pt x="4258" y="239"/>
                </a:lnTo>
                <a:lnTo>
                  <a:pt x="4258" y="229"/>
                </a:lnTo>
                <a:lnTo>
                  <a:pt x="4258" y="201"/>
                </a:lnTo>
                <a:lnTo>
                  <a:pt x="4259" y="192"/>
                </a:lnTo>
                <a:lnTo>
                  <a:pt x="4259" y="179"/>
                </a:lnTo>
                <a:lnTo>
                  <a:pt x="4259" y="164"/>
                </a:lnTo>
                <a:lnTo>
                  <a:pt x="4260" y="161"/>
                </a:lnTo>
                <a:lnTo>
                  <a:pt x="4260" y="161"/>
                </a:lnTo>
                <a:lnTo>
                  <a:pt x="4260" y="201"/>
                </a:lnTo>
                <a:lnTo>
                  <a:pt x="4261" y="206"/>
                </a:lnTo>
                <a:lnTo>
                  <a:pt x="4261" y="156"/>
                </a:lnTo>
                <a:lnTo>
                  <a:pt x="4261" y="145"/>
                </a:lnTo>
                <a:lnTo>
                  <a:pt x="4262" y="133"/>
                </a:lnTo>
                <a:lnTo>
                  <a:pt x="4262" y="126"/>
                </a:lnTo>
                <a:lnTo>
                  <a:pt x="4262" y="144"/>
                </a:lnTo>
                <a:lnTo>
                  <a:pt x="4262" y="141"/>
                </a:lnTo>
                <a:lnTo>
                  <a:pt x="4263" y="129"/>
                </a:lnTo>
                <a:lnTo>
                  <a:pt x="4263" y="144"/>
                </a:lnTo>
                <a:lnTo>
                  <a:pt x="4264" y="140"/>
                </a:lnTo>
                <a:lnTo>
                  <a:pt x="4264" y="145"/>
                </a:lnTo>
                <a:lnTo>
                  <a:pt x="4264" y="192"/>
                </a:lnTo>
                <a:lnTo>
                  <a:pt x="4264" y="237"/>
                </a:lnTo>
                <a:lnTo>
                  <a:pt x="4265" y="237"/>
                </a:lnTo>
                <a:lnTo>
                  <a:pt x="4265" y="259"/>
                </a:lnTo>
                <a:lnTo>
                  <a:pt x="4265" y="271"/>
                </a:lnTo>
                <a:lnTo>
                  <a:pt x="4266" y="268"/>
                </a:lnTo>
                <a:lnTo>
                  <a:pt x="4266" y="279"/>
                </a:lnTo>
                <a:lnTo>
                  <a:pt x="4266" y="308"/>
                </a:lnTo>
                <a:lnTo>
                  <a:pt x="4266" y="309"/>
                </a:lnTo>
                <a:lnTo>
                  <a:pt x="4267" y="296"/>
                </a:lnTo>
                <a:lnTo>
                  <a:pt x="4267" y="315"/>
                </a:lnTo>
                <a:lnTo>
                  <a:pt x="4268" y="312"/>
                </a:lnTo>
                <a:lnTo>
                  <a:pt x="4268" y="316"/>
                </a:lnTo>
                <a:lnTo>
                  <a:pt x="4268" y="329"/>
                </a:lnTo>
                <a:lnTo>
                  <a:pt x="4268" y="316"/>
                </a:lnTo>
                <a:lnTo>
                  <a:pt x="4269" y="321"/>
                </a:lnTo>
                <a:lnTo>
                  <a:pt x="4269" y="309"/>
                </a:lnTo>
                <a:lnTo>
                  <a:pt x="4269" y="270"/>
                </a:lnTo>
                <a:lnTo>
                  <a:pt x="4269" y="234"/>
                </a:lnTo>
                <a:lnTo>
                  <a:pt x="4270" y="214"/>
                </a:lnTo>
                <a:lnTo>
                  <a:pt x="4270" y="211"/>
                </a:lnTo>
                <a:lnTo>
                  <a:pt x="4270" y="214"/>
                </a:lnTo>
                <a:lnTo>
                  <a:pt x="4271" y="211"/>
                </a:lnTo>
                <a:lnTo>
                  <a:pt x="4271" y="243"/>
                </a:lnTo>
                <a:lnTo>
                  <a:pt x="4271" y="246"/>
                </a:lnTo>
                <a:lnTo>
                  <a:pt x="4272" y="253"/>
                </a:lnTo>
                <a:lnTo>
                  <a:pt x="4272" y="329"/>
                </a:lnTo>
                <a:lnTo>
                  <a:pt x="4272" y="412"/>
                </a:lnTo>
                <a:lnTo>
                  <a:pt x="4273" y="421"/>
                </a:lnTo>
                <a:lnTo>
                  <a:pt x="4273" y="369"/>
                </a:lnTo>
                <a:lnTo>
                  <a:pt x="4273" y="364"/>
                </a:lnTo>
                <a:lnTo>
                  <a:pt x="4273" y="370"/>
                </a:lnTo>
                <a:lnTo>
                  <a:pt x="4274" y="352"/>
                </a:lnTo>
                <a:lnTo>
                  <a:pt x="4274" y="338"/>
                </a:lnTo>
                <a:lnTo>
                  <a:pt x="4275" y="342"/>
                </a:lnTo>
                <a:lnTo>
                  <a:pt x="4275" y="369"/>
                </a:lnTo>
                <a:lnTo>
                  <a:pt x="4275" y="374"/>
                </a:lnTo>
                <a:lnTo>
                  <a:pt x="4275" y="406"/>
                </a:lnTo>
                <a:lnTo>
                  <a:pt x="4276" y="396"/>
                </a:lnTo>
                <a:lnTo>
                  <a:pt x="4276" y="378"/>
                </a:lnTo>
                <a:lnTo>
                  <a:pt x="4276" y="385"/>
                </a:lnTo>
                <a:lnTo>
                  <a:pt x="4277" y="402"/>
                </a:lnTo>
                <a:lnTo>
                  <a:pt x="4277" y="403"/>
                </a:lnTo>
                <a:lnTo>
                  <a:pt x="4277" y="386"/>
                </a:lnTo>
                <a:lnTo>
                  <a:pt x="4277" y="361"/>
                </a:lnTo>
                <a:lnTo>
                  <a:pt x="4278" y="347"/>
                </a:lnTo>
                <a:lnTo>
                  <a:pt x="4278" y="347"/>
                </a:lnTo>
                <a:lnTo>
                  <a:pt x="4279" y="335"/>
                </a:lnTo>
                <a:lnTo>
                  <a:pt x="4279" y="311"/>
                </a:lnTo>
                <a:lnTo>
                  <a:pt x="4279" y="305"/>
                </a:lnTo>
                <a:lnTo>
                  <a:pt x="4279" y="307"/>
                </a:lnTo>
                <a:lnTo>
                  <a:pt x="4280" y="308"/>
                </a:lnTo>
                <a:lnTo>
                  <a:pt x="4280" y="322"/>
                </a:lnTo>
                <a:lnTo>
                  <a:pt x="4280" y="324"/>
                </a:lnTo>
                <a:lnTo>
                  <a:pt x="4280" y="310"/>
                </a:lnTo>
                <a:lnTo>
                  <a:pt x="4281" y="252"/>
                </a:lnTo>
                <a:lnTo>
                  <a:pt x="4281" y="284"/>
                </a:lnTo>
                <a:lnTo>
                  <a:pt x="4281" y="308"/>
                </a:lnTo>
                <a:lnTo>
                  <a:pt x="4282" y="306"/>
                </a:lnTo>
                <a:lnTo>
                  <a:pt x="4282" y="312"/>
                </a:lnTo>
                <a:lnTo>
                  <a:pt x="4282" y="298"/>
                </a:lnTo>
                <a:lnTo>
                  <a:pt x="4283" y="311"/>
                </a:lnTo>
                <a:lnTo>
                  <a:pt x="4283" y="326"/>
                </a:lnTo>
                <a:lnTo>
                  <a:pt x="4283" y="319"/>
                </a:lnTo>
                <a:lnTo>
                  <a:pt x="4284" y="308"/>
                </a:lnTo>
                <a:lnTo>
                  <a:pt x="4284" y="307"/>
                </a:lnTo>
                <a:lnTo>
                  <a:pt x="4284" y="303"/>
                </a:lnTo>
                <a:lnTo>
                  <a:pt x="4284" y="309"/>
                </a:lnTo>
                <a:lnTo>
                  <a:pt x="4285" y="306"/>
                </a:lnTo>
                <a:lnTo>
                  <a:pt x="4285" y="272"/>
                </a:lnTo>
                <a:lnTo>
                  <a:pt x="4286" y="246"/>
                </a:lnTo>
                <a:lnTo>
                  <a:pt x="4286" y="225"/>
                </a:lnTo>
                <a:lnTo>
                  <a:pt x="4286" y="226"/>
                </a:lnTo>
                <a:lnTo>
                  <a:pt x="4286" y="205"/>
                </a:lnTo>
                <a:lnTo>
                  <a:pt x="4287" y="206"/>
                </a:lnTo>
                <a:lnTo>
                  <a:pt x="4287" y="204"/>
                </a:lnTo>
                <a:lnTo>
                  <a:pt x="4287" y="223"/>
                </a:lnTo>
                <a:lnTo>
                  <a:pt x="4288" y="207"/>
                </a:lnTo>
                <a:lnTo>
                  <a:pt x="4288" y="210"/>
                </a:lnTo>
                <a:lnTo>
                  <a:pt x="4288" y="205"/>
                </a:lnTo>
                <a:lnTo>
                  <a:pt x="4288" y="212"/>
                </a:lnTo>
                <a:lnTo>
                  <a:pt x="4289" y="224"/>
                </a:lnTo>
                <a:lnTo>
                  <a:pt x="4289" y="229"/>
                </a:lnTo>
                <a:lnTo>
                  <a:pt x="4290" y="237"/>
                </a:lnTo>
                <a:lnTo>
                  <a:pt x="4290" y="258"/>
                </a:lnTo>
                <a:lnTo>
                  <a:pt x="4290" y="287"/>
                </a:lnTo>
                <a:lnTo>
                  <a:pt x="4290" y="267"/>
                </a:lnTo>
                <a:lnTo>
                  <a:pt x="4291" y="310"/>
                </a:lnTo>
                <a:lnTo>
                  <a:pt x="4291" y="298"/>
                </a:lnTo>
                <a:lnTo>
                  <a:pt x="4291" y="298"/>
                </a:lnTo>
                <a:lnTo>
                  <a:pt x="4292" y="279"/>
                </a:lnTo>
                <a:lnTo>
                  <a:pt x="4292" y="285"/>
                </a:lnTo>
                <a:lnTo>
                  <a:pt x="4292" y="291"/>
                </a:lnTo>
                <a:lnTo>
                  <a:pt x="4292" y="283"/>
                </a:lnTo>
                <a:lnTo>
                  <a:pt x="4293" y="276"/>
                </a:lnTo>
                <a:lnTo>
                  <a:pt x="4293" y="287"/>
                </a:lnTo>
                <a:lnTo>
                  <a:pt x="4294" y="298"/>
                </a:lnTo>
                <a:lnTo>
                  <a:pt x="4294" y="275"/>
                </a:lnTo>
                <a:lnTo>
                  <a:pt x="4294" y="260"/>
                </a:lnTo>
                <a:lnTo>
                  <a:pt x="4294" y="261"/>
                </a:lnTo>
                <a:lnTo>
                  <a:pt x="4295" y="235"/>
                </a:lnTo>
                <a:lnTo>
                  <a:pt x="4295" y="237"/>
                </a:lnTo>
                <a:lnTo>
                  <a:pt x="4295" y="218"/>
                </a:lnTo>
                <a:lnTo>
                  <a:pt x="4295" y="196"/>
                </a:lnTo>
                <a:lnTo>
                  <a:pt x="4296" y="194"/>
                </a:lnTo>
                <a:lnTo>
                  <a:pt x="4296" y="226"/>
                </a:lnTo>
                <a:lnTo>
                  <a:pt x="4297" y="196"/>
                </a:lnTo>
                <a:lnTo>
                  <a:pt x="4297" y="185"/>
                </a:lnTo>
                <a:lnTo>
                  <a:pt x="4297" y="207"/>
                </a:lnTo>
                <a:lnTo>
                  <a:pt x="4297" y="224"/>
                </a:lnTo>
                <a:lnTo>
                  <a:pt x="4298" y="206"/>
                </a:lnTo>
                <a:lnTo>
                  <a:pt x="4298" y="207"/>
                </a:lnTo>
                <a:lnTo>
                  <a:pt x="4298" y="208"/>
                </a:lnTo>
                <a:lnTo>
                  <a:pt x="4299" y="192"/>
                </a:lnTo>
                <a:lnTo>
                  <a:pt x="4299" y="191"/>
                </a:lnTo>
                <a:lnTo>
                  <a:pt x="4299" y="180"/>
                </a:lnTo>
                <a:lnTo>
                  <a:pt x="4299" y="172"/>
                </a:lnTo>
                <a:lnTo>
                  <a:pt x="4300" y="154"/>
                </a:lnTo>
                <a:lnTo>
                  <a:pt x="4300" y="184"/>
                </a:lnTo>
                <a:lnTo>
                  <a:pt x="4301" y="201"/>
                </a:lnTo>
                <a:lnTo>
                  <a:pt x="4301" y="194"/>
                </a:lnTo>
                <a:lnTo>
                  <a:pt x="4301" y="185"/>
                </a:lnTo>
                <a:lnTo>
                  <a:pt x="4301" y="176"/>
                </a:lnTo>
                <a:lnTo>
                  <a:pt x="4302" y="185"/>
                </a:lnTo>
                <a:lnTo>
                  <a:pt x="4302" y="182"/>
                </a:lnTo>
                <a:lnTo>
                  <a:pt x="4302" y="188"/>
                </a:lnTo>
                <a:lnTo>
                  <a:pt x="4303" y="166"/>
                </a:lnTo>
                <a:lnTo>
                  <a:pt x="4303" y="178"/>
                </a:lnTo>
                <a:lnTo>
                  <a:pt x="4303" y="169"/>
                </a:lnTo>
                <a:lnTo>
                  <a:pt x="4303" y="148"/>
                </a:lnTo>
                <a:lnTo>
                  <a:pt x="4304" y="155"/>
                </a:lnTo>
                <a:lnTo>
                  <a:pt x="4304" y="224"/>
                </a:lnTo>
                <a:lnTo>
                  <a:pt x="4305" y="294"/>
                </a:lnTo>
                <a:lnTo>
                  <a:pt x="4305" y="326"/>
                </a:lnTo>
                <a:lnTo>
                  <a:pt x="4305" y="323"/>
                </a:lnTo>
                <a:lnTo>
                  <a:pt x="4305" y="353"/>
                </a:lnTo>
                <a:lnTo>
                  <a:pt x="4306" y="325"/>
                </a:lnTo>
                <a:lnTo>
                  <a:pt x="4306" y="339"/>
                </a:lnTo>
                <a:lnTo>
                  <a:pt x="4306" y="330"/>
                </a:lnTo>
                <a:lnTo>
                  <a:pt x="4307" y="329"/>
                </a:lnTo>
                <a:lnTo>
                  <a:pt x="4307" y="332"/>
                </a:lnTo>
                <a:lnTo>
                  <a:pt x="4307" y="330"/>
                </a:lnTo>
                <a:lnTo>
                  <a:pt x="4308" y="349"/>
                </a:lnTo>
                <a:lnTo>
                  <a:pt x="4308" y="338"/>
                </a:lnTo>
                <a:lnTo>
                  <a:pt x="4308" y="339"/>
                </a:lnTo>
                <a:lnTo>
                  <a:pt x="4309" y="329"/>
                </a:lnTo>
                <a:lnTo>
                  <a:pt x="4309" y="326"/>
                </a:lnTo>
                <a:lnTo>
                  <a:pt x="4309" y="340"/>
                </a:lnTo>
                <a:lnTo>
                  <a:pt x="4309" y="316"/>
                </a:lnTo>
                <a:lnTo>
                  <a:pt x="4310" y="298"/>
                </a:lnTo>
                <a:lnTo>
                  <a:pt x="4310" y="290"/>
                </a:lnTo>
                <a:lnTo>
                  <a:pt x="4310" y="285"/>
                </a:lnTo>
                <a:lnTo>
                  <a:pt x="4310" y="277"/>
                </a:lnTo>
                <a:lnTo>
                  <a:pt x="4311" y="297"/>
                </a:lnTo>
                <a:lnTo>
                  <a:pt x="4311" y="279"/>
                </a:lnTo>
                <a:lnTo>
                  <a:pt x="4312" y="257"/>
                </a:lnTo>
                <a:lnTo>
                  <a:pt x="4312" y="232"/>
                </a:lnTo>
                <a:lnTo>
                  <a:pt x="4312" y="257"/>
                </a:lnTo>
                <a:lnTo>
                  <a:pt x="4312" y="271"/>
                </a:lnTo>
                <a:lnTo>
                  <a:pt x="4313" y="225"/>
                </a:lnTo>
                <a:lnTo>
                  <a:pt x="4313" y="212"/>
                </a:lnTo>
                <a:lnTo>
                  <a:pt x="4313" y="214"/>
                </a:lnTo>
                <a:lnTo>
                  <a:pt x="4314" y="205"/>
                </a:lnTo>
                <a:lnTo>
                  <a:pt x="4314" y="215"/>
                </a:lnTo>
                <a:lnTo>
                  <a:pt x="4314" y="227"/>
                </a:lnTo>
                <a:lnTo>
                  <a:pt x="4315" y="213"/>
                </a:lnTo>
                <a:lnTo>
                  <a:pt x="4315" y="216"/>
                </a:lnTo>
                <a:lnTo>
                  <a:pt x="4315" y="194"/>
                </a:lnTo>
                <a:lnTo>
                  <a:pt x="4316" y="218"/>
                </a:lnTo>
                <a:lnTo>
                  <a:pt x="4316" y="258"/>
                </a:lnTo>
                <a:lnTo>
                  <a:pt x="4316" y="277"/>
                </a:lnTo>
                <a:lnTo>
                  <a:pt x="4316" y="243"/>
                </a:lnTo>
                <a:lnTo>
                  <a:pt x="4317" y="187"/>
                </a:lnTo>
                <a:lnTo>
                  <a:pt x="4317" y="146"/>
                </a:lnTo>
                <a:lnTo>
                  <a:pt x="4317" y="144"/>
                </a:lnTo>
                <a:lnTo>
                  <a:pt x="4318" y="161"/>
                </a:lnTo>
                <a:lnTo>
                  <a:pt x="4318" y="174"/>
                </a:lnTo>
                <a:lnTo>
                  <a:pt x="4318" y="180"/>
                </a:lnTo>
                <a:lnTo>
                  <a:pt x="4319" y="167"/>
                </a:lnTo>
                <a:lnTo>
                  <a:pt x="4319" y="180"/>
                </a:lnTo>
                <a:lnTo>
                  <a:pt x="4319" y="173"/>
                </a:lnTo>
                <a:lnTo>
                  <a:pt x="4320" y="175"/>
                </a:lnTo>
                <a:lnTo>
                  <a:pt x="4320" y="252"/>
                </a:lnTo>
                <a:lnTo>
                  <a:pt x="4320" y="241"/>
                </a:lnTo>
                <a:lnTo>
                  <a:pt x="4320" y="232"/>
                </a:lnTo>
                <a:lnTo>
                  <a:pt x="4321" y="269"/>
                </a:lnTo>
                <a:lnTo>
                  <a:pt x="4321" y="307"/>
                </a:lnTo>
                <a:lnTo>
                  <a:pt x="4321" y="320"/>
                </a:lnTo>
                <a:lnTo>
                  <a:pt x="4321" y="314"/>
                </a:lnTo>
                <a:lnTo>
                  <a:pt x="4322" y="305"/>
                </a:lnTo>
                <a:lnTo>
                  <a:pt x="4322" y="313"/>
                </a:lnTo>
                <a:lnTo>
                  <a:pt x="4323" y="319"/>
                </a:lnTo>
                <a:lnTo>
                  <a:pt x="4323" y="318"/>
                </a:lnTo>
                <a:lnTo>
                  <a:pt x="4323" y="306"/>
                </a:lnTo>
                <a:lnTo>
                  <a:pt x="4323" y="320"/>
                </a:lnTo>
                <a:lnTo>
                  <a:pt x="4324" y="298"/>
                </a:lnTo>
                <a:lnTo>
                  <a:pt x="4324" y="311"/>
                </a:lnTo>
                <a:lnTo>
                  <a:pt x="4324" y="320"/>
                </a:lnTo>
                <a:lnTo>
                  <a:pt x="4325" y="308"/>
                </a:lnTo>
                <a:lnTo>
                  <a:pt x="4325" y="318"/>
                </a:lnTo>
                <a:lnTo>
                  <a:pt x="4325" y="307"/>
                </a:lnTo>
                <a:lnTo>
                  <a:pt x="4326" y="298"/>
                </a:lnTo>
                <a:lnTo>
                  <a:pt x="4326" y="288"/>
                </a:lnTo>
                <a:lnTo>
                  <a:pt x="4326" y="269"/>
                </a:lnTo>
                <a:lnTo>
                  <a:pt x="4327" y="269"/>
                </a:lnTo>
                <a:lnTo>
                  <a:pt x="4327" y="261"/>
                </a:lnTo>
                <a:lnTo>
                  <a:pt x="4327" y="256"/>
                </a:lnTo>
                <a:lnTo>
                  <a:pt x="4327" y="264"/>
                </a:lnTo>
                <a:lnTo>
                  <a:pt x="4328" y="233"/>
                </a:lnTo>
                <a:lnTo>
                  <a:pt x="4328" y="194"/>
                </a:lnTo>
                <a:lnTo>
                  <a:pt x="4328" y="204"/>
                </a:lnTo>
                <a:lnTo>
                  <a:pt x="4329" y="234"/>
                </a:lnTo>
                <a:lnTo>
                  <a:pt x="4329" y="248"/>
                </a:lnTo>
                <a:lnTo>
                  <a:pt x="4329" y="269"/>
                </a:lnTo>
                <a:lnTo>
                  <a:pt x="4330" y="327"/>
                </a:lnTo>
                <a:lnTo>
                  <a:pt x="4330" y="302"/>
                </a:lnTo>
                <a:lnTo>
                  <a:pt x="4330" y="292"/>
                </a:lnTo>
                <a:lnTo>
                  <a:pt x="4331" y="299"/>
                </a:lnTo>
                <a:lnTo>
                  <a:pt x="4331" y="303"/>
                </a:lnTo>
                <a:lnTo>
                  <a:pt x="4331" y="305"/>
                </a:lnTo>
                <a:lnTo>
                  <a:pt x="4331" y="325"/>
                </a:lnTo>
                <a:lnTo>
                  <a:pt x="4332" y="320"/>
                </a:lnTo>
                <a:lnTo>
                  <a:pt x="4332" y="316"/>
                </a:lnTo>
                <a:lnTo>
                  <a:pt x="4332" y="306"/>
                </a:lnTo>
                <a:lnTo>
                  <a:pt x="4333" y="277"/>
                </a:lnTo>
                <a:lnTo>
                  <a:pt x="4333" y="263"/>
                </a:lnTo>
                <a:lnTo>
                  <a:pt x="4333" y="259"/>
                </a:lnTo>
                <a:lnTo>
                  <a:pt x="4334" y="233"/>
                </a:lnTo>
                <a:lnTo>
                  <a:pt x="4334" y="241"/>
                </a:lnTo>
                <a:lnTo>
                  <a:pt x="4334" y="216"/>
                </a:lnTo>
                <a:lnTo>
                  <a:pt x="4335" y="216"/>
                </a:lnTo>
                <a:lnTo>
                  <a:pt x="4335" y="231"/>
                </a:lnTo>
                <a:lnTo>
                  <a:pt x="4335" y="230"/>
                </a:lnTo>
                <a:lnTo>
                  <a:pt x="4335" y="335"/>
                </a:lnTo>
                <a:lnTo>
                  <a:pt x="4336" y="443"/>
                </a:lnTo>
                <a:lnTo>
                  <a:pt x="4336" y="411"/>
                </a:lnTo>
                <a:lnTo>
                  <a:pt x="4337" y="334"/>
                </a:lnTo>
                <a:lnTo>
                  <a:pt x="4337" y="358"/>
                </a:lnTo>
                <a:lnTo>
                  <a:pt x="4337" y="361"/>
                </a:lnTo>
                <a:lnTo>
                  <a:pt x="4337" y="354"/>
                </a:lnTo>
                <a:lnTo>
                  <a:pt x="4338" y="325"/>
                </a:lnTo>
                <a:lnTo>
                  <a:pt x="4338" y="330"/>
                </a:lnTo>
                <a:lnTo>
                  <a:pt x="4338" y="341"/>
                </a:lnTo>
                <a:lnTo>
                  <a:pt x="4338" y="331"/>
                </a:lnTo>
                <a:lnTo>
                  <a:pt x="4339" y="338"/>
                </a:lnTo>
                <a:lnTo>
                  <a:pt x="4339" y="327"/>
                </a:lnTo>
                <a:lnTo>
                  <a:pt x="4339" y="320"/>
                </a:lnTo>
                <a:lnTo>
                  <a:pt x="4340" y="318"/>
                </a:lnTo>
                <a:lnTo>
                  <a:pt x="4340" y="323"/>
                </a:lnTo>
                <a:lnTo>
                  <a:pt x="4340" y="334"/>
                </a:lnTo>
                <a:lnTo>
                  <a:pt x="4341" y="324"/>
                </a:lnTo>
                <a:lnTo>
                  <a:pt x="4341" y="328"/>
                </a:lnTo>
                <a:lnTo>
                  <a:pt x="4341" y="320"/>
                </a:lnTo>
                <a:lnTo>
                  <a:pt x="4342" y="315"/>
                </a:lnTo>
                <a:lnTo>
                  <a:pt x="4342" y="322"/>
                </a:lnTo>
                <a:lnTo>
                  <a:pt x="4342" y="325"/>
                </a:lnTo>
                <a:lnTo>
                  <a:pt x="4342" y="293"/>
                </a:lnTo>
                <a:lnTo>
                  <a:pt x="4343" y="289"/>
                </a:lnTo>
                <a:lnTo>
                  <a:pt x="4343" y="277"/>
                </a:lnTo>
                <a:lnTo>
                  <a:pt x="4343" y="280"/>
                </a:lnTo>
                <a:lnTo>
                  <a:pt x="4344" y="262"/>
                </a:lnTo>
                <a:lnTo>
                  <a:pt x="4344" y="230"/>
                </a:lnTo>
                <a:lnTo>
                  <a:pt x="4344" y="211"/>
                </a:lnTo>
                <a:lnTo>
                  <a:pt x="4345" y="192"/>
                </a:lnTo>
                <a:lnTo>
                  <a:pt x="4345" y="216"/>
                </a:lnTo>
                <a:lnTo>
                  <a:pt x="4345" y="217"/>
                </a:lnTo>
                <a:lnTo>
                  <a:pt x="4346" y="220"/>
                </a:lnTo>
                <a:lnTo>
                  <a:pt x="4346" y="190"/>
                </a:lnTo>
                <a:lnTo>
                  <a:pt x="4346" y="184"/>
                </a:lnTo>
                <a:lnTo>
                  <a:pt x="4346" y="160"/>
                </a:lnTo>
                <a:lnTo>
                  <a:pt x="4347" y="171"/>
                </a:lnTo>
                <a:lnTo>
                  <a:pt x="4347" y="174"/>
                </a:lnTo>
                <a:lnTo>
                  <a:pt x="4348" y="180"/>
                </a:lnTo>
                <a:lnTo>
                  <a:pt x="4348" y="186"/>
                </a:lnTo>
                <a:lnTo>
                  <a:pt x="4348" y="201"/>
                </a:lnTo>
                <a:lnTo>
                  <a:pt x="4348" y="184"/>
                </a:lnTo>
                <a:lnTo>
                  <a:pt x="4349" y="181"/>
                </a:lnTo>
                <a:lnTo>
                  <a:pt x="4349" y="170"/>
                </a:lnTo>
                <a:lnTo>
                  <a:pt x="4349" y="169"/>
                </a:lnTo>
                <a:lnTo>
                  <a:pt x="4350" y="192"/>
                </a:lnTo>
                <a:lnTo>
                  <a:pt x="4350" y="188"/>
                </a:lnTo>
                <a:lnTo>
                  <a:pt x="4350" y="194"/>
                </a:lnTo>
                <a:lnTo>
                  <a:pt x="4350" y="174"/>
                </a:lnTo>
                <a:lnTo>
                  <a:pt x="4351" y="177"/>
                </a:lnTo>
                <a:lnTo>
                  <a:pt x="4351" y="190"/>
                </a:lnTo>
                <a:lnTo>
                  <a:pt x="4352" y="244"/>
                </a:lnTo>
                <a:lnTo>
                  <a:pt x="4352" y="200"/>
                </a:lnTo>
                <a:lnTo>
                  <a:pt x="4352" y="207"/>
                </a:lnTo>
                <a:lnTo>
                  <a:pt x="4352" y="226"/>
                </a:lnTo>
                <a:lnTo>
                  <a:pt x="4353" y="225"/>
                </a:lnTo>
                <a:lnTo>
                  <a:pt x="4353" y="234"/>
                </a:lnTo>
                <a:lnTo>
                  <a:pt x="4353" y="245"/>
                </a:lnTo>
                <a:lnTo>
                  <a:pt x="4353" y="233"/>
                </a:lnTo>
                <a:lnTo>
                  <a:pt x="4354" y="196"/>
                </a:lnTo>
                <a:lnTo>
                  <a:pt x="4354" y="166"/>
                </a:lnTo>
                <a:lnTo>
                  <a:pt x="4354" y="161"/>
                </a:lnTo>
                <a:lnTo>
                  <a:pt x="4355" y="185"/>
                </a:lnTo>
                <a:lnTo>
                  <a:pt x="4355" y="168"/>
                </a:lnTo>
                <a:lnTo>
                  <a:pt x="4355" y="197"/>
                </a:lnTo>
                <a:lnTo>
                  <a:pt x="4356" y="191"/>
                </a:lnTo>
                <a:lnTo>
                  <a:pt x="4356" y="201"/>
                </a:lnTo>
                <a:lnTo>
                  <a:pt x="4356" y="182"/>
                </a:lnTo>
                <a:lnTo>
                  <a:pt x="4357" y="178"/>
                </a:lnTo>
                <a:lnTo>
                  <a:pt x="4357" y="173"/>
                </a:lnTo>
                <a:lnTo>
                  <a:pt x="4357" y="171"/>
                </a:lnTo>
                <a:lnTo>
                  <a:pt x="4357" y="156"/>
                </a:lnTo>
                <a:lnTo>
                  <a:pt x="4358" y="182"/>
                </a:lnTo>
                <a:lnTo>
                  <a:pt x="4358" y="179"/>
                </a:lnTo>
                <a:lnTo>
                  <a:pt x="4359" y="172"/>
                </a:lnTo>
                <a:lnTo>
                  <a:pt x="4359" y="176"/>
                </a:lnTo>
                <a:lnTo>
                  <a:pt x="4359" y="176"/>
                </a:lnTo>
                <a:lnTo>
                  <a:pt x="4359" y="184"/>
                </a:lnTo>
                <a:lnTo>
                  <a:pt x="4360" y="224"/>
                </a:lnTo>
                <a:lnTo>
                  <a:pt x="4360" y="216"/>
                </a:lnTo>
                <a:lnTo>
                  <a:pt x="4360" y="193"/>
                </a:lnTo>
                <a:lnTo>
                  <a:pt x="4361" y="201"/>
                </a:lnTo>
                <a:lnTo>
                  <a:pt x="4361" y="215"/>
                </a:lnTo>
                <a:lnTo>
                  <a:pt x="4361" y="224"/>
                </a:lnTo>
                <a:lnTo>
                  <a:pt x="4361" y="198"/>
                </a:lnTo>
                <a:lnTo>
                  <a:pt x="4362" y="205"/>
                </a:lnTo>
                <a:lnTo>
                  <a:pt x="4362" y="170"/>
                </a:lnTo>
                <a:lnTo>
                  <a:pt x="4363" y="152"/>
                </a:lnTo>
                <a:lnTo>
                  <a:pt x="4363" y="138"/>
                </a:lnTo>
                <a:lnTo>
                  <a:pt x="4363" y="147"/>
                </a:lnTo>
                <a:lnTo>
                  <a:pt x="4363" y="164"/>
                </a:lnTo>
                <a:lnTo>
                  <a:pt x="4364" y="172"/>
                </a:lnTo>
                <a:lnTo>
                  <a:pt x="4364" y="179"/>
                </a:lnTo>
                <a:lnTo>
                  <a:pt x="4364" y="230"/>
                </a:lnTo>
                <a:lnTo>
                  <a:pt x="4364" y="171"/>
                </a:lnTo>
                <a:lnTo>
                  <a:pt x="4365" y="164"/>
                </a:lnTo>
                <a:lnTo>
                  <a:pt x="4365" y="141"/>
                </a:lnTo>
                <a:lnTo>
                  <a:pt x="4365" y="135"/>
                </a:lnTo>
                <a:lnTo>
                  <a:pt x="4366" y="127"/>
                </a:lnTo>
                <a:lnTo>
                  <a:pt x="4366" y="135"/>
                </a:lnTo>
                <a:lnTo>
                  <a:pt x="4367" y="139"/>
                </a:lnTo>
                <a:lnTo>
                  <a:pt x="4367" y="157"/>
                </a:lnTo>
                <a:lnTo>
                  <a:pt x="4367" y="138"/>
                </a:lnTo>
                <a:lnTo>
                  <a:pt x="4367" y="150"/>
                </a:lnTo>
                <a:lnTo>
                  <a:pt x="4368" y="241"/>
                </a:lnTo>
                <a:lnTo>
                  <a:pt x="4368" y="266"/>
                </a:lnTo>
                <a:lnTo>
                  <a:pt x="4368" y="336"/>
                </a:lnTo>
                <a:lnTo>
                  <a:pt x="4368" y="334"/>
                </a:lnTo>
                <a:lnTo>
                  <a:pt x="4369" y="356"/>
                </a:lnTo>
                <a:lnTo>
                  <a:pt x="4369" y="331"/>
                </a:lnTo>
                <a:lnTo>
                  <a:pt x="4370" y="334"/>
                </a:lnTo>
                <a:lnTo>
                  <a:pt x="4370" y="354"/>
                </a:lnTo>
                <a:lnTo>
                  <a:pt x="4370" y="326"/>
                </a:lnTo>
                <a:lnTo>
                  <a:pt x="4370" y="321"/>
                </a:lnTo>
                <a:lnTo>
                  <a:pt x="4371" y="321"/>
                </a:lnTo>
                <a:lnTo>
                  <a:pt x="4371" y="328"/>
                </a:lnTo>
                <a:lnTo>
                  <a:pt x="4371" y="320"/>
                </a:lnTo>
                <a:lnTo>
                  <a:pt x="4372" y="307"/>
                </a:lnTo>
                <a:lnTo>
                  <a:pt x="4372" y="294"/>
                </a:lnTo>
                <a:lnTo>
                  <a:pt x="4372" y="295"/>
                </a:lnTo>
                <a:lnTo>
                  <a:pt x="4372" y="305"/>
                </a:lnTo>
                <a:lnTo>
                  <a:pt x="4373" y="285"/>
                </a:lnTo>
                <a:lnTo>
                  <a:pt x="4373" y="261"/>
                </a:lnTo>
                <a:lnTo>
                  <a:pt x="4374" y="261"/>
                </a:lnTo>
                <a:lnTo>
                  <a:pt x="4374" y="241"/>
                </a:lnTo>
                <a:lnTo>
                  <a:pt x="4374" y="246"/>
                </a:lnTo>
                <a:lnTo>
                  <a:pt x="4374" y="230"/>
                </a:lnTo>
                <a:lnTo>
                  <a:pt x="4375" y="234"/>
                </a:lnTo>
                <a:lnTo>
                  <a:pt x="4375" y="231"/>
                </a:lnTo>
                <a:lnTo>
                  <a:pt x="4375" y="200"/>
                </a:lnTo>
                <a:lnTo>
                  <a:pt x="4376" y="224"/>
                </a:lnTo>
                <a:lnTo>
                  <a:pt x="4376" y="217"/>
                </a:lnTo>
                <a:lnTo>
                  <a:pt x="4376" y="186"/>
                </a:lnTo>
                <a:lnTo>
                  <a:pt x="4376" y="208"/>
                </a:lnTo>
                <a:lnTo>
                  <a:pt x="4377" y="210"/>
                </a:lnTo>
                <a:lnTo>
                  <a:pt x="4377" y="222"/>
                </a:lnTo>
                <a:lnTo>
                  <a:pt x="4378" y="214"/>
                </a:lnTo>
                <a:lnTo>
                  <a:pt x="4378" y="217"/>
                </a:lnTo>
                <a:lnTo>
                  <a:pt x="4378" y="218"/>
                </a:lnTo>
                <a:lnTo>
                  <a:pt x="4378" y="212"/>
                </a:lnTo>
                <a:lnTo>
                  <a:pt x="4379" y="229"/>
                </a:lnTo>
                <a:lnTo>
                  <a:pt x="4379" y="216"/>
                </a:lnTo>
                <a:lnTo>
                  <a:pt x="4379" y="234"/>
                </a:lnTo>
                <a:lnTo>
                  <a:pt x="4379" y="244"/>
                </a:lnTo>
                <a:lnTo>
                  <a:pt x="4380" y="220"/>
                </a:lnTo>
                <a:lnTo>
                  <a:pt x="4380" y="143"/>
                </a:lnTo>
                <a:lnTo>
                  <a:pt x="4381" y="111"/>
                </a:lnTo>
                <a:lnTo>
                  <a:pt x="4381" y="112"/>
                </a:lnTo>
                <a:lnTo>
                  <a:pt x="4381" y="117"/>
                </a:lnTo>
                <a:lnTo>
                  <a:pt x="4381" y="119"/>
                </a:lnTo>
                <a:lnTo>
                  <a:pt x="4382" y="137"/>
                </a:lnTo>
                <a:lnTo>
                  <a:pt x="4382" y="149"/>
                </a:lnTo>
                <a:lnTo>
                  <a:pt x="4382" y="183"/>
                </a:lnTo>
                <a:lnTo>
                  <a:pt x="4383" y="155"/>
                </a:lnTo>
                <a:lnTo>
                  <a:pt x="4383" y="164"/>
                </a:lnTo>
                <a:lnTo>
                  <a:pt x="4383" y="210"/>
                </a:lnTo>
                <a:lnTo>
                  <a:pt x="4383" y="228"/>
                </a:lnTo>
                <a:lnTo>
                  <a:pt x="4384" y="178"/>
                </a:lnTo>
                <a:lnTo>
                  <a:pt x="4384" y="187"/>
                </a:lnTo>
                <a:lnTo>
                  <a:pt x="4385" y="216"/>
                </a:lnTo>
                <a:lnTo>
                  <a:pt x="4385" y="220"/>
                </a:lnTo>
                <a:lnTo>
                  <a:pt x="4385" y="218"/>
                </a:lnTo>
                <a:lnTo>
                  <a:pt x="4385" y="204"/>
                </a:lnTo>
                <a:lnTo>
                  <a:pt x="4386" y="207"/>
                </a:lnTo>
                <a:lnTo>
                  <a:pt x="4386" y="173"/>
                </a:lnTo>
                <a:lnTo>
                  <a:pt x="4386" y="148"/>
                </a:lnTo>
                <a:lnTo>
                  <a:pt x="4387" y="147"/>
                </a:lnTo>
                <a:lnTo>
                  <a:pt x="4387" y="150"/>
                </a:lnTo>
                <a:lnTo>
                  <a:pt x="4387" y="216"/>
                </a:lnTo>
                <a:lnTo>
                  <a:pt x="4388" y="189"/>
                </a:lnTo>
                <a:lnTo>
                  <a:pt x="4388" y="159"/>
                </a:lnTo>
                <a:lnTo>
                  <a:pt x="4388" y="138"/>
                </a:lnTo>
                <a:lnTo>
                  <a:pt x="4389" y="131"/>
                </a:lnTo>
                <a:lnTo>
                  <a:pt x="4389" y="126"/>
                </a:lnTo>
                <a:lnTo>
                  <a:pt x="4389" y="142"/>
                </a:lnTo>
                <a:lnTo>
                  <a:pt x="4389" y="126"/>
                </a:lnTo>
                <a:lnTo>
                  <a:pt x="4390" y="136"/>
                </a:lnTo>
                <a:lnTo>
                  <a:pt x="4390" y="134"/>
                </a:lnTo>
                <a:lnTo>
                  <a:pt x="4390" y="137"/>
                </a:lnTo>
                <a:lnTo>
                  <a:pt x="4391" y="151"/>
                </a:lnTo>
                <a:lnTo>
                  <a:pt x="4391" y="170"/>
                </a:lnTo>
                <a:lnTo>
                  <a:pt x="4391" y="202"/>
                </a:lnTo>
                <a:lnTo>
                  <a:pt x="4392" y="171"/>
                </a:lnTo>
                <a:lnTo>
                  <a:pt x="4392" y="142"/>
                </a:lnTo>
                <a:lnTo>
                  <a:pt x="4392" y="174"/>
                </a:lnTo>
                <a:lnTo>
                  <a:pt x="4393" y="221"/>
                </a:lnTo>
                <a:lnTo>
                  <a:pt x="4393" y="227"/>
                </a:lnTo>
                <a:lnTo>
                  <a:pt x="4393" y="219"/>
                </a:lnTo>
                <a:lnTo>
                  <a:pt x="4393" y="221"/>
                </a:lnTo>
                <a:lnTo>
                  <a:pt x="4394" y="245"/>
                </a:lnTo>
                <a:lnTo>
                  <a:pt x="4394" y="245"/>
                </a:lnTo>
                <a:lnTo>
                  <a:pt x="4394" y="236"/>
                </a:lnTo>
                <a:lnTo>
                  <a:pt x="4394" y="237"/>
                </a:lnTo>
                <a:lnTo>
                  <a:pt x="4395" y="250"/>
                </a:lnTo>
                <a:lnTo>
                  <a:pt x="4395" y="243"/>
                </a:lnTo>
                <a:lnTo>
                  <a:pt x="4396" y="257"/>
                </a:lnTo>
                <a:lnTo>
                  <a:pt x="4396" y="255"/>
                </a:lnTo>
                <a:lnTo>
                  <a:pt x="4396" y="256"/>
                </a:lnTo>
                <a:lnTo>
                  <a:pt x="4396" y="223"/>
                </a:lnTo>
                <a:lnTo>
                  <a:pt x="4397" y="224"/>
                </a:lnTo>
                <a:lnTo>
                  <a:pt x="4397" y="218"/>
                </a:lnTo>
                <a:lnTo>
                  <a:pt x="4397" y="212"/>
                </a:lnTo>
                <a:lnTo>
                  <a:pt x="4398" y="214"/>
                </a:lnTo>
                <a:lnTo>
                  <a:pt x="4398" y="228"/>
                </a:lnTo>
                <a:lnTo>
                  <a:pt x="4398" y="217"/>
                </a:lnTo>
                <a:lnTo>
                  <a:pt x="4399" y="220"/>
                </a:lnTo>
                <a:lnTo>
                  <a:pt x="4399" y="346"/>
                </a:lnTo>
                <a:lnTo>
                  <a:pt x="4399" y="410"/>
                </a:lnTo>
                <a:lnTo>
                  <a:pt x="4400" y="431"/>
                </a:lnTo>
                <a:lnTo>
                  <a:pt x="4400" y="377"/>
                </a:lnTo>
                <a:lnTo>
                  <a:pt x="4400" y="366"/>
                </a:lnTo>
                <a:lnTo>
                  <a:pt x="4400" y="368"/>
                </a:lnTo>
                <a:lnTo>
                  <a:pt x="4401" y="352"/>
                </a:lnTo>
                <a:lnTo>
                  <a:pt x="4401" y="333"/>
                </a:lnTo>
                <a:lnTo>
                  <a:pt x="4401" y="357"/>
                </a:lnTo>
                <a:lnTo>
                  <a:pt x="4402" y="357"/>
                </a:lnTo>
                <a:lnTo>
                  <a:pt x="4402" y="346"/>
                </a:lnTo>
                <a:lnTo>
                  <a:pt x="4402" y="373"/>
                </a:lnTo>
                <a:lnTo>
                  <a:pt x="4403" y="375"/>
                </a:lnTo>
                <a:lnTo>
                  <a:pt x="4403" y="386"/>
                </a:lnTo>
                <a:lnTo>
                  <a:pt x="4403" y="366"/>
                </a:lnTo>
                <a:lnTo>
                  <a:pt x="4404" y="365"/>
                </a:lnTo>
                <a:lnTo>
                  <a:pt x="4404" y="359"/>
                </a:lnTo>
                <a:lnTo>
                  <a:pt x="4404" y="370"/>
                </a:lnTo>
                <a:lnTo>
                  <a:pt x="4404" y="351"/>
                </a:lnTo>
                <a:lnTo>
                  <a:pt x="4405" y="340"/>
                </a:lnTo>
                <a:lnTo>
                  <a:pt x="4405" y="313"/>
                </a:lnTo>
                <a:lnTo>
                  <a:pt x="4405" y="321"/>
                </a:lnTo>
                <a:lnTo>
                  <a:pt x="4405" y="315"/>
                </a:lnTo>
                <a:lnTo>
                  <a:pt x="4406" y="308"/>
                </a:lnTo>
                <a:lnTo>
                  <a:pt x="4406" y="314"/>
                </a:lnTo>
                <a:lnTo>
                  <a:pt x="4407" y="295"/>
                </a:lnTo>
                <a:lnTo>
                  <a:pt x="4407" y="316"/>
                </a:lnTo>
                <a:lnTo>
                  <a:pt x="4407" y="322"/>
                </a:lnTo>
                <a:lnTo>
                  <a:pt x="4408" y="297"/>
                </a:lnTo>
                <a:lnTo>
                  <a:pt x="4408" y="221"/>
                </a:lnTo>
                <a:lnTo>
                  <a:pt x="4408" y="245"/>
                </a:lnTo>
                <a:lnTo>
                  <a:pt x="4408" y="269"/>
                </a:lnTo>
                <a:lnTo>
                  <a:pt x="4409" y="289"/>
                </a:lnTo>
                <a:lnTo>
                  <a:pt x="4409" y="281"/>
                </a:lnTo>
                <a:lnTo>
                  <a:pt x="4410" y="259"/>
                </a:lnTo>
                <a:lnTo>
                  <a:pt x="4410" y="280"/>
                </a:lnTo>
                <a:lnTo>
                  <a:pt x="4410" y="310"/>
                </a:lnTo>
                <a:lnTo>
                  <a:pt x="4410" y="331"/>
                </a:lnTo>
                <a:lnTo>
                  <a:pt x="4411" y="308"/>
                </a:lnTo>
                <a:lnTo>
                  <a:pt x="4411" y="273"/>
                </a:lnTo>
                <a:lnTo>
                  <a:pt x="4411" y="278"/>
                </a:lnTo>
                <a:lnTo>
                  <a:pt x="4411" y="251"/>
                </a:lnTo>
                <a:lnTo>
                  <a:pt x="4412" y="226"/>
                </a:lnTo>
                <a:lnTo>
                  <a:pt x="4412" y="188"/>
                </a:lnTo>
                <a:lnTo>
                  <a:pt x="4412" y="179"/>
                </a:lnTo>
                <a:lnTo>
                  <a:pt x="4413" y="190"/>
                </a:lnTo>
                <a:lnTo>
                  <a:pt x="4413" y="178"/>
                </a:lnTo>
                <a:lnTo>
                  <a:pt x="4413" y="197"/>
                </a:lnTo>
                <a:lnTo>
                  <a:pt x="4414" y="210"/>
                </a:lnTo>
                <a:lnTo>
                  <a:pt x="4414" y="182"/>
                </a:lnTo>
                <a:lnTo>
                  <a:pt x="4414" y="190"/>
                </a:lnTo>
                <a:lnTo>
                  <a:pt x="4415" y="204"/>
                </a:lnTo>
                <a:lnTo>
                  <a:pt x="4415" y="202"/>
                </a:lnTo>
                <a:lnTo>
                  <a:pt x="4415" y="213"/>
                </a:lnTo>
                <a:lnTo>
                  <a:pt x="4415" y="237"/>
                </a:lnTo>
                <a:lnTo>
                  <a:pt x="4416" y="235"/>
                </a:lnTo>
                <a:lnTo>
                  <a:pt x="4416" y="245"/>
                </a:lnTo>
                <a:lnTo>
                  <a:pt x="4416" y="249"/>
                </a:lnTo>
                <a:lnTo>
                  <a:pt x="4417" y="262"/>
                </a:lnTo>
                <a:lnTo>
                  <a:pt x="4417" y="280"/>
                </a:lnTo>
                <a:lnTo>
                  <a:pt x="4417" y="283"/>
                </a:lnTo>
                <a:lnTo>
                  <a:pt x="4418" y="295"/>
                </a:lnTo>
                <a:lnTo>
                  <a:pt x="4418" y="289"/>
                </a:lnTo>
                <a:lnTo>
                  <a:pt x="4418" y="271"/>
                </a:lnTo>
                <a:lnTo>
                  <a:pt x="4419" y="281"/>
                </a:lnTo>
                <a:lnTo>
                  <a:pt x="4419" y="266"/>
                </a:lnTo>
                <a:lnTo>
                  <a:pt x="4419" y="257"/>
                </a:lnTo>
                <a:lnTo>
                  <a:pt x="4419" y="262"/>
                </a:lnTo>
                <a:lnTo>
                  <a:pt x="4420" y="270"/>
                </a:lnTo>
                <a:lnTo>
                  <a:pt x="4420" y="249"/>
                </a:lnTo>
                <a:lnTo>
                  <a:pt x="4421" y="257"/>
                </a:lnTo>
                <a:lnTo>
                  <a:pt x="4421" y="247"/>
                </a:lnTo>
                <a:lnTo>
                  <a:pt x="4421" y="238"/>
                </a:lnTo>
                <a:lnTo>
                  <a:pt x="4421" y="246"/>
                </a:lnTo>
                <a:lnTo>
                  <a:pt x="4422" y="222"/>
                </a:lnTo>
                <a:lnTo>
                  <a:pt x="4422" y="226"/>
                </a:lnTo>
                <a:lnTo>
                  <a:pt x="4422" y="216"/>
                </a:lnTo>
                <a:lnTo>
                  <a:pt x="4422" y="184"/>
                </a:lnTo>
                <a:lnTo>
                  <a:pt x="4423" y="196"/>
                </a:lnTo>
                <a:lnTo>
                  <a:pt x="4423" y="227"/>
                </a:lnTo>
                <a:lnTo>
                  <a:pt x="4423" y="185"/>
                </a:lnTo>
                <a:lnTo>
                  <a:pt x="4424" y="182"/>
                </a:lnTo>
                <a:lnTo>
                  <a:pt x="4424" y="186"/>
                </a:lnTo>
                <a:lnTo>
                  <a:pt x="4424" y="220"/>
                </a:lnTo>
                <a:lnTo>
                  <a:pt x="4425" y="208"/>
                </a:lnTo>
                <a:lnTo>
                  <a:pt x="4425" y="207"/>
                </a:lnTo>
                <a:lnTo>
                  <a:pt x="4425" y="206"/>
                </a:lnTo>
                <a:lnTo>
                  <a:pt x="4426" y="194"/>
                </a:lnTo>
                <a:lnTo>
                  <a:pt x="4426" y="204"/>
                </a:lnTo>
                <a:lnTo>
                  <a:pt x="4426" y="184"/>
                </a:lnTo>
                <a:lnTo>
                  <a:pt x="4426" y="175"/>
                </a:lnTo>
                <a:lnTo>
                  <a:pt x="4427" y="177"/>
                </a:lnTo>
                <a:lnTo>
                  <a:pt x="4427" y="171"/>
                </a:lnTo>
                <a:lnTo>
                  <a:pt x="4427" y="178"/>
                </a:lnTo>
                <a:lnTo>
                  <a:pt x="4428" y="194"/>
                </a:lnTo>
                <a:lnTo>
                  <a:pt x="4428" y="176"/>
                </a:lnTo>
                <a:lnTo>
                  <a:pt x="4428" y="172"/>
                </a:lnTo>
                <a:lnTo>
                  <a:pt x="4429" y="181"/>
                </a:lnTo>
                <a:lnTo>
                  <a:pt x="4429" y="170"/>
                </a:lnTo>
                <a:lnTo>
                  <a:pt x="4429" y="135"/>
                </a:lnTo>
                <a:lnTo>
                  <a:pt x="4430" y="142"/>
                </a:lnTo>
                <a:lnTo>
                  <a:pt x="4430" y="165"/>
                </a:lnTo>
                <a:lnTo>
                  <a:pt x="4430" y="140"/>
                </a:lnTo>
                <a:lnTo>
                  <a:pt x="4430" y="140"/>
                </a:lnTo>
                <a:lnTo>
                  <a:pt x="4431" y="208"/>
                </a:lnTo>
                <a:lnTo>
                  <a:pt x="4431" y="253"/>
                </a:lnTo>
                <a:lnTo>
                  <a:pt x="4432" y="276"/>
                </a:lnTo>
                <a:lnTo>
                  <a:pt x="4432" y="347"/>
                </a:lnTo>
                <a:lnTo>
                  <a:pt x="4432" y="343"/>
                </a:lnTo>
                <a:lnTo>
                  <a:pt x="4432" y="349"/>
                </a:lnTo>
                <a:lnTo>
                  <a:pt x="4433" y="334"/>
                </a:lnTo>
                <a:lnTo>
                  <a:pt x="4433" y="323"/>
                </a:lnTo>
                <a:lnTo>
                  <a:pt x="4433" y="336"/>
                </a:lnTo>
                <a:lnTo>
                  <a:pt x="4434" y="324"/>
                </a:lnTo>
                <a:lnTo>
                  <a:pt x="4434" y="319"/>
                </a:lnTo>
                <a:lnTo>
                  <a:pt x="4434" y="330"/>
                </a:lnTo>
                <a:lnTo>
                  <a:pt x="4434" y="324"/>
                </a:lnTo>
                <a:lnTo>
                  <a:pt x="4435" y="327"/>
                </a:lnTo>
                <a:lnTo>
                  <a:pt x="4435" y="318"/>
                </a:lnTo>
                <a:lnTo>
                  <a:pt x="4436" y="305"/>
                </a:lnTo>
                <a:lnTo>
                  <a:pt x="4436" y="309"/>
                </a:lnTo>
                <a:lnTo>
                  <a:pt x="4436" y="317"/>
                </a:lnTo>
                <a:lnTo>
                  <a:pt x="4436" y="311"/>
                </a:lnTo>
                <a:lnTo>
                  <a:pt x="4437" y="289"/>
                </a:lnTo>
                <a:lnTo>
                  <a:pt x="4437" y="297"/>
                </a:lnTo>
                <a:lnTo>
                  <a:pt x="4437" y="271"/>
                </a:lnTo>
                <a:lnTo>
                  <a:pt x="4437" y="273"/>
                </a:lnTo>
                <a:lnTo>
                  <a:pt x="4438" y="274"/>
                </a:lnTo>
                <a:lnTo>
                  <a:pt x="4438" y="289"/>
                </a:lnTo>
                <a:lnTo>
                  <a:pt x="4438" y="261"/>
                </a:lnTo>
                <a:lnTo>
                  <a:pt x="4439" y="246"/>
                </a:lnTo>
                <a:lnTo>
                  <a:pt x="4439" y="286"/>
                </a:lnTo>
                <a:lnTo>
                  <a:pt x="4439" y="256"/>
                </a:lnTo>
                <a:lnTo>
                  <a:pt x="4440" y="210"/>
                </a:lnTo>
                <a:lnTo>
                  <a:pt x="4440" y="215"/>
                </a:lnTo>
                <a:lnTo>
                  <a:pt x="4440" y="217"/>
                </a:lnTo>
                <a:lnTo>
                  <a:pt x="4441" y="228"/>
                </a:lnTo>
                <a:lnTo>
                  <a:pt x="4441" y="230"/>
                </a:lnTo>
                <a:lnTo>
                  <a:pt x="4441" y="239"/>
                </a:lnTo>
                <a:lnTo>
                  <a:pt x="4441" y="237"/>
                </a:lnTo>
                <a:lnTo>
                  <a:pt x="4442" y="245"/>
                </a:lnTo>
                <a:lnTo>
                  <a:pt x="4442" y="231"/>
                </a:lnTo>
                <a:lnTo>
                  <a:pt x="4443" y="245"/>
                </a:lnTo>
                <a:lnTo>
                  <a:pt x="4443" y="268"/>
                </a:lnTo>
                <a:lnTo>
                  <a:pt x="4443" y="264"/>
                </a:lnTo>
                <a:lnTo>
                  <a:pt x="4443" y="211"/>
                </a:lnTo>
                <a:lnTo>
                  <a:pt x="4444" y="152"/>
                </a:lnTo>
                <a:lnTo>
                  <a:pt x="4444" y="132"/>
                </a:lnTo>
                <a:lnTo>
                  <a:pt x="4444" y="147"/>
                </a:lnTo>
                <a:lnTo>
                  <a:pt x="4445" y="144"/>
                </a:lnTo>
                <a:lnTo>
                  <a:pt x="4445" y="154"/>
                </a:lnTo>
                <a:lnTo>
                  <a:pt x="4445" y="178"/>
                </a:lnTo>
                <a:lnTo>
                  <a:pt x="4445" y="156"/>
                </a:lnTo>
                <a:lnTo>
                  <a:pt x="4446" y="176"/>
                </a:lnTo>
                <a:lnTo>
                  <a:pt x="4446" y="180"/>
                </a:lnTo>
                <a:lnTo>
                  <a:pt x="4447" y="200"/>
                </a:lnTo>
                <a:lnTo>
                  <a:pt x="4447" y="239"/>
                </a:lnTo>
                <a:lnTo>
                  <a:pt x="4447" y="238"/>
                </a:lnTo>
                <a:lnTo>
                  <a:pt x="4447" y="224"/>
                </a:lnTo>
                <a:lnTo>
                  <a:pt x="4448" y="273"/>
                </a:lnTo>
                <a:lnTo>
                  <a:pt x="4448" y="300"/>
                </a:lnTo>
                <a:lnTo>
                  <a:pt x="4448" y="310"/>
                </a:lnTo>
                <a:lnTo>
                  <a:pt x="4449" y="318"/>
                </a:lnTo>
                <a:lnTo>
                  <a:pt x="4449" y="314"/>
                </a:lnTo>
                <a:lnTo>
                  <a:pt x="4449" y="311"/>
                </a:lnTo>
                <a:lnTo>
                  <a:pt x="4449" y="320"/>
                </a:lnTo>
                <a:lnTo>
                  <a:pt x="4450" y="329"/>
                </a:lnTo>
                <a:lnTo>
                  <a:pt x="4450" y="315"/>
                </a:lnTo>
                <a:lnTo>
                  <a:pt x="4451" y="310"/>
                </a:lnTo>
                <a:lnTo>
                  <a:pt x="4451" y="325"/>
                </a:lnTo>
                <a:lnTo>
                  <a:pt x="4451" y="316"/>
                </a:lnTo>
                <a:lnTo>
                  <a:pt x="4451" y="309"/>
                </a:lnTo>
                <a:lnTo>
                  <a:pt x="4452" y="287"/>
                </a:lnTo>
                <a:lnTo>
                  <a:pt x="4452" y="303"/>
                </a:lnTo>
                <a:lnTo>
                  <a:pt x="4452" y="288"/>
                </a:lnTo>
                <a:lnTo>
                  <a:pt x="4452" y="284"/>
                </a:lnTo>
                <a:lnTo>
                  <a:pt x="4453" y="268"/>
                </a:lnTo>
                <a:lnTo>
                  <a:pt x="4453" y="268"/>
                </a:lnTo>
                <a:lnTo>
                  <a:pt x="4454" y="247"/>
                </a:lnTo>
                <a:lnTo>
                  <a:pt x="4454" y="261"/>
                </a:lnTo>
                <a:lnTo>
                  <a:pt x="4454" y="262"/>
                </a:lnTo>
                <a:lnTo>
                  <a:pt x="4454" y="259"/>
                </a:lnTo>
                <a:lnTo>
                  <a:pt x="4455" y="221"/>
                </a:lnTo>
                <a:lnTo>
                  <a:pt x="4455" y="174"/>
                </a:lnTo>
                <a:lnTo>
                  <a:pt x="4455" y="162"/>
                </a:lnTo>
                <a:lnTo>
                  <a:pt x="4456" y="187"/>
                </a:lnTo>
                <a:lnTo>
                  <a:pt x="4456" y="210"/>
                </a:lnTo>
                <a:lnTo>
                  <a:pt x="4456" y="269"/>
                </a:lnTo>
                <a:lnTo>
                  <a:pt x="4456" y="304"/>
                </a:lnTo>
                <a:lnTo>
                  <a:pt x="4457" y="277"/>
                </a:lnTo>
                <a:lnTo>
                  <a:pt x="4457" y="270"/>
                </a:lnTo>
                <a:lnTo>
                  <a:pt x="4458" y="297"/>
                </a:lnTo>
                <a:lnTo>
                  <a:pt x="4458" y="304"/>
                </a:lnTo>
                <a:lnTo>
                  <a:pt x="4458" y="308"/>
                </a:lnTo>
                <a:lnTo>
                  <a:pt x="4458" y="332"/>
                </a:lnTo>
                <a:lnTo>
                  <a:pt x="4459" y="332"/>
                </a:lnTo>
                <a:lnTo>
                  <a:pt x="4459" y="320"/>
                </a:lnTo>
                <a:lnTo>
                  <a:pt x="4459" y="317"/>
                </a:lnTo>
                <a:lnTo>
                  <a:pt x="4460" y="272"/>
                </a:lnTo>
                <a:lnTo>
                  <a:pt x="4460" y="277"/>
                </a:lnTo>
                <a:lnTo>
                  <a:pt x="4460" y="252"/>
                </a:lnTo>
                <a:lnTo>
                  <a:pt x="4461" y="235"/>
                </a:lnTo>
                <a:lnTo>
                  <a:pt x="4461" y="234"/>
                </a:lnTo>
                <a:lnTo>
                  <a:pt x="4461" y="218"/>
                </a:lnTo>
                <a:lnTo>
                  <a:pt x="4462" y="222"/>
                </a:lnTo>
                <a:lnTo>
                  <a:pt x="4462" y="229"/>
                </a:lnTo>
                <a:lnTo>
                  <a:pt x="4462" y="269"/>
                </a:lnTo>
                <a:lnTo>
                  <a:pt x="4462" y="360"/>
                </a:lnTo>
                <a:lnTo>
                  <a:pt x="4463" y="451"/>
                </a:lnTo>
                <a:lnTo>
                  <a:pt x="4463" y="408"/>
                </a:lnTo>
                <a:lnTo>
                  <a:pt x="4463" y="338"/>
                </a:lnTo>
                <a:lnTo>
                  <a:pt x="4463" y="351"/>
                </a:lnTo>
                <a:lnTo>
                  <a:pt x="4464" y="356"/>
                </a:lnTo>
                <a:lnTo>
                  <a:pt x="4464" y="323"/>
                </a:lnTo>
                <a:lnTo>
                  <a:pt x="4465" y="330"/>
                </a:lnTo>
                <a:lnTo>
                  <a:pt x="4465" y="342"/>
                </a:lnTo>
                <a:lnTo>
                  <a:pt x="4465" y="342"/>
                </a:lnTo>
                <a:lnTo>
                  <a:pt x="4465" y="345"/>
                </a:lnTo>
                <a:lnTo>
                  <a:pt x="4466" y="367"/>
                </a:lnTo>
                <a:lnTo>
                  <a:pt x="4466" y="345"/>
                </a:lnTo>
                <a:lnTo>
                  <a:pt x="4466" y="324"/>
                </a:lnTo>
                <a:lnTo>
                  <a:pt x="4467" y="314"/>
                </a:lnTo>
                <a:lnTo>
                  <a:pt x="4467" y="319"/>
                </a:lnTo>
                <a:lnTo>
                  <a:pt x="4467" y="317"/>
                </a:lnTo>
                <a:lnTo>
                  <a:pt x="4467" y="319"/>
                </a:lnTo>
                <a:lnTo>
                  <a:pt x="4468" y="312"/>
                </a:lnTo>
                <a:lnTo>
                  <a:pt x="4468" y="320"/>
                </a:lnTo>
                <a:lnTo>
                  <a:pt x="4469" y="319"/>
                </a:lnTo>
                <a:lnTo>
                  <a:pt x="4469" y="318"/>
                </a:lnTo>
                <a:lnTo>
                  <a:pt x="4469" y="292"/>
                </a:lnTo>
                <a:lnTo>
                  <a:pt x="4469" y="295"/>
                </a:lnTo>
                <a:lnTo>
                  <a:pt x="4470" y="274"/>
                </a:lnTo>
                <a:lnTo>
                  <a:pt x="4470" y="281"/>
                </a:lnTo>
                <a:lnTo>
                  <a:pt x="4470" y="266"/>
                </a:lnTo>
                <a:lnTo>
                  <a:pt x="4471" y="278"/>
                </a:lnTo>
                <a:lnTo>
                  <a:pt x="4471" y="237"/>
                </a:lnTo>
                <a:lnTo>
                  <a:pt x="4471" y="219"/>
                </a:lnTo>
                <a:lnTo>
                  <a:pt x="4472" y="211"/>
                </a:lnTo>
                <a:lnTo>
                  <a:pt x="4472" y="225"/>
                </a:lnTo>
                <a:lnTo>
                  <a:pt x="4472" y="234"/>
                </a:lnTo>
                <a:lnTo>
                  <a:pt x="4473" y="218"/>
                </a:lnTo>
                <a:lnTo>
                  <a:pt x="4473" y="215"/>
                </a:lnTo>
                <a:lnTo>
                  <a:pt x="4473" y="193"/>
                </a:lnTo>
                <a:lnTo>
                  <a:pt x="4473" y="178"/>
                </a:lnTo>
                <a:lnTo>
                  <a:pt x="4474" y="176"/>
                </a:lnTo>
                <a:lnTo>
                  <a:pt x="4474" y="177"/>
                </a:lnTo>
                <a:lnTo>
                  <a:pt x="4474" y="190"/>
                </a:lnTo>
                <a:lnTo>
                  <a:pt x="4475" y="200"/>
                </a:lnTo>
                <a:lnTo>
                  <a:pt x="4475" y="190"/>
                </a:lnTo>
                <a:lnTo>
                  <a:pt x="4475" y="174"/>
                </a:lnTo>
                <a:lnTo>
                  <a:pt x="4476" y="170"/>
                </a:lnTo>
                <a:lnTo>
                  <a:pt x="4476" y="166"/>
                </a:lnTo>
                <a:lnTo>
                  <a:pt x="4476" y="178"/>
                </a:lnTo>
                <a:lnTo>
                  <a:pt x="4477" y="196"/>
                </a:lnTo>
                <a:lnTo>
                  <a:pt x="4477" y="191"/>
                </a:lnTo>
                <a:lnTo>
                  <a:pt x="4477" y="201"/>
                </a:lnTo>
                <a:lnTo>
                  <a:pt x="4477" y="184"/>
                </a:lnTo>
                <a:lnTo>
                  <a:pt x="4478" y="176"/>
                </a:lnTo>
                <a:lnTo>
                  <a:pt x="4478" y="236"/>
                </a:lnTo>
                <a:lnTo>
                  <a:pt x="4478" y="232"/>
                </a:lnTo>
                <a:lnTo>
                  <a:pt x="4478" y="247"/>
                </a:lnTo>
                <a:lnTo>
                  <a:pt x="4479" y="207"/>
                </a:lnTo>
                <a:lnTo>
                  <a:pt x="4479" y="229"/>
                </a:lnTo>
                <a:lnTo>
                  <a:pt x="4480" y="239"/>
                </a:lnTo>
                <a:lnTo>
                  <a:pt x="4480" y="219"/>
                </a:lnTo>
                <a:lnTo>
                  <a:pt x="4480" y="216"/>
                </a:lnTo>
                <a:lnTo>
                  <a:pt x="4480" y="194"/>
                </a:lnTo>
                <a:lnTo>
                  <a:pt x="4481" y="188"/>
                </a:lnTo>
                <a:lnTo>
                  <a:pt x="4481" y="170"/>
                </a:lnTo>
                <a:lnTo>
                  <a:pt x="4481" y="170"/>
                </a:lnTo>
                <a:lnTo>
                  <a:pt x="4482" y="181"/>
                </a:lnTo>
                <a:lnTo>
                  <a:pt x="4482" y="167"/>
                </a:lnTo>
                <a:lnTo>
                  <a:pt x="4482" y="172"/>
                </a:lnTo>
                <a:lnTo>
                  <a:pt x="4483" y="194"/>
                </a:lnTo>
                <a:lnTo>
                  <a:pt x="4483" y="198"/>
                </a:lnTo>
                <a:lnTo>
                  <a:pt x="4483" y="199"/>
                </a:lnTo>
                <a:lnTo>
                  <a:pt x="4484" y="183"/>
                </a:lnTo>
                <a:lnTo>
                  <a:pt x="4484" y="175"/>
                </a:lnTo>
                <a:lnTo>
                  <a:pt x="4484" y="170"/>
                </a:lnTo>
                <a:lnTo>
                  <a:pt x="4484" y="162"/>
                </a:lnTo>
                <a:lnTo>
                  <a:pt x="4485" y="183"/>
                </a:lnTo>
                <a:lnTo>
                  <a:pt x="4485" y="174"/>
                </a:lnTo>
                <a:lnTo>
                  <a:pt x="4485" y="175"/>
                </a:lnTo>
                <a:lnTo>
                  <a:pt x="4486" y="180"/>
                </a:lnTo>
                <a:lnTo>
                  <a:pt x="4486" y="149"/>
                </a:lnTo>
                <a:lnTo>
                  <a:pt x="4486" y="172"/>
                </a:lnTo>
                <a:lnTo>
                  <a:pt x="4487" y="237"/>
                </a:lnTo>
                <a:lnTo>
                  <a:pt x="4487" y="218"/>
                </a:lnTo>
                <a:lnTo>
                  <a:pt x="4487" y="205"/>
                </a:lnTo>
                <a:lnTo>
                  <a:pt x="4488" y="211"/>
                </a:lnTo>
                <a:lnTo>
                  <a:pt x="4488" y="231"/>
                </a:lnTo>
                <a:lnTo>
                  <a:pt x="4488" y="214"/>
                </a:lnTo>
                <a:lnTo>
                  <a:pt x="4488" y="198"/>
                </a:lnTo>
                <a:lnTo>
                  <a:pt x="4489" y="192"/>
                </a:lnTo>
                <a:lnTo>
                  <a:pt x="4489" y="176"/>
                </a:lnTo>
                <a:lnTo>
                  <a:pt x="4489" y="153"/>
                </a:lnTo>
                <a:lnTo>
                  <a:pt x="4490" y="134"/>
                </a:lnTo>
                <a:lnTo>
                  <a:pt x="4490" y="148"/>
                </a:lnTo>
                <a:lnTo>
                  <a:pt x="4490" y="149"/>
                </a:lnTo>
                <a:lnTo>
                  <a:pt x="4491" y="180"/>
                </a:lnTo>
                <a:lnTo>
                  <a:pt x="4491" y="181"/>
                </a:lnTo>
                <a:lnTo>
                  <a:pt x="4491" y="214"/>
                </a:lnTo>
                <a:lnTo>
                  <a:pt x="4492" y="186"/>
                </a:lnTo>
                <a:lnTo>
                  <a:pt x="4492" y="160"/>
                </a:lnTo>
                <a:lnTo>
                  <a:pt x="4492" y="144"/>
                </a:lnTo>
                <a:lnTo>
                  <a:pt x="4492" y="121"/>
                </a:lnTo>
                <a:lnTo>
                  <a:pt x="4493" y="116"/>
                </a:lnTo>
                <a:lnTo>
                  <a:pt x="4493" y="135"/>
                </a:lnTo>
                <a:lnTo>
                  <a:pt x="4494" y="146"/>
                </a:lnTo>
                <a:lnTo>
                  <a:pt x="4494" y="145"/>
                </a:lnTo>
                <a:lnTo>
                  <a:pt x="4494" y="134"/>
                </a:lnTo>
                <a:lnTo>
                  <a:pt x="4494" y="162"/>
                </a:lnTo>
                <a:lnTo>
                  <a:pt x="4495" y="241"/>
                </a:lnTo>
                <a:lnTo>
                  <a:pt x="4495" y="282"/>
                </a:lnTo>
                <a:lnTo>
                  <a:pt x="4495" y="337"/>
                </a:lnTo>
                <a:lnTo>
                  <a:pt x="4495" y="344"/>
                </a:lnTo>
                <a:lnTo>
                  <a:pt x="4496" y="330"/>
                </a:lnTo>
                <a:lnTo>
                  <a:pt x="4496" y="331"/>
                </a:lnTo>
                <a:lnTo>
                  <a:pt x="4496" y="320"/>
                </a:lnTo>
                <a:lnTo>
                  <a:pt x="4497" y="341"/>
                </a:lnTo>
                <a:lnTo>
                  <a:pt x="4497" y="325"/>
                </a:lnTo>
                <a:lnTo>
                  <a:pt x="4497" y="320"/>
                </a:lnTo>
                <a:lnTo>
                  <a:pt x="4498" y="336"/>
                </a:lnTo>
                <a:lnTo>
                  <a:pt x="4498" y="327"/>
                </a:lnTo>
                <a:lnTo>
                  <a:pt x="4498" y="320"/>
                </a:lnTo>
                <a:lnTo>
                  <a:pt x="4499" y="306"/>
                </a:lnTo>
                <a:lnTo>
                  <a:pt x="4499" y="303"/>
                </a:lnTo>
                <a:lnTo>
                  <a:pt x="4499" y="300"/>
                </a:lnTo>
                <a:lnTo>
                  <a:pt x="4499" y="308"/>
                </a:lnTo>
                <a:lnTo>
                  <a:pt x="4500" y="288"/>
                </a:lnTo>
                <a:lnTo>
                  <a:pt x="4500" y="249"/>
                </a:lnTo>
                <a:lnTo>
                  <a:pt x="4500" y="256"/>
                </a:lnTo>
                <a:lnTo>
                  <a:pt x="4501" y="242"/>
                </a:lnTo>
                <a:lnTo>
                  <a:pt x="4501" y="239"/>
                </a:lnTo>
                <a:lnTo>
                  <a:pt x="4501" y="236"/>
                </a:lnTo>
                <a:lnTo>
                  <a:pt x="4502" y="232"/>
                </a:lnTo>
                <a:lnTo>
                  <a:pt x="4502" y="206"/>
                </a:lnTo>
                <a:lnTo>
                  <a:pt x="4502" y="200"/>
                </a:lnTo>
                <a:lnTo>
                  <a:pt x="4503" y="237"/>
                </a:lnTo>
                <a:lnTo>
                  <a:pt x="4503" y="211"/>
                </a:lnTo>
                <a:lnTo>
                  <a:pt x="4503" y="198"/>
                </a:lnTo>
                <a:lnTo>
                  <a:pt x="4503" y="199"/>
                </a:lnTo>
                <a:lnTo>
                  <a:pt x="4504" y="198"/>
                </a:lnTo>
                <a:lnTo>
                  <a:pt x="4504" y="195"/>
                </a:lnTo>
                <a:lnTo>
                  <a:pt x="4505" y="213"/>
                </a:lnTo>
                <a:lnTo>
                  <a:pt x="4505" y="215"/>
                </a:lnTo>
                <a:lnTo>
                  <a:pt x="4505" y="204"/>
                </a:lnTo>
                <a:lnTo>
                  <a:pt x="4505" y="201"/>
                </a:lnTo>
                <a:lnTo>
                  <a:pt x="4506" y="188"/>
                </a:lnTo>
                <a:lnTo>
                  <a:pt x="4506" y="216"/>
                </a:lnTo>
                <a:lnTo>
                  <a:pt x="4506" y="232"/>
                </a:lnTo>
                <a:lnTo>
                  <a:pt x="4506" y="230"/>
                </a:lnTo>
                <a:lnTo>
                  <a:pt x="4507" y="216"/>
                </a:lnTo>
                <a:lnTo>
                  <a:pt x="4507" y="131"/>
                </a:lnTo>
                <a:lnTo>
                  <a:pt x="4507" y="111"/>
                </a:lnTo>
                <a:lnTo>
                  <a:pt x="4508" y="113"/>
                </a:lnTo>
                <a:lnTo>
                  <a:pt x="4508" y="113"/>
                </a:lnTo>
                <a:lnTo>
                  <a:pt x="4508" y="140"/>
                </a:lnTo>
                <a:lnTo>
                  <a:pt x="4509" y="138"/>
                </a:lnTo>
                <a:lnTo>
                  <a:pt x="4509" y="142"/>
                </a:lnTo>
                <a:lnTo>
                  <a:pt x="4509" y="185"/>
                </a:lnTo>
                <a:lnTo>
                  <a:pt x="4510" y="168"/>
                </a:lnTo>
                <a:lnTo>
                  <a:pt x="4510" y="185"/>
                </a:lnTo>
                <a:lnTo>
                  <a:pt x="4510" y="226"/>
                </a:lnTo>
                <a:lnTo>
                  <a:pt x="4510" y="214"/>
                </a:lnTo>
                <a:lnTo>
                  <a:pt x="4511" y="181"/>
                </a:lnTo>
                <a:lnTo>
                  <a:pt x="4511" y="207"/>
                </a:lnTo>
                <a:lnTo>
                  <a:pt x="4511" y="231"/>
                </a:lnTo>
                <a:lnTo>
                  <a:pt x="4512" y="236"/>
                </a:lnTo>
                <a:lnTo>
                  <a:pt x="4512" y="225"/>
                </a:lnTo>
                <a:lnTo>
                  <a:pt x="4512" y="208"/>
                </a:lnTo>
                <a:lnTo>
                  <a:pt x="4513" y="199"/>
                </a:lnTo>
                <a:lnTo>
                  <a:pt x="4513" y="168"/>
                </a:lnTo>
                <a:lnTo>
                  <a:pt x="4513" y="155"/>
                </a:lnTo>
                <a:lnTo>
                  <a:pt x="4514" y="162"/>
                </a:lnTo>
                <a:lnTo>
                  <a:pt x="4514" y="181"/>
                </a:lnTo>
                <a:lnTo>
                  <a:pt x="4514" y="228"/>
                </a:lnTo>
                <a:lnTo>
                  <a:pt x="4514" y="163"/>
                </a:lnTo>
                <a:lnTo>
                  <a:pt x="4515" y="148"/>
                </a:lnTo>
                <a:lnTo>
                  <a:pt x="4515" y="152"/>
                </a:lnTo>
                <a:lnTo>
                  <a:pt x="4516" y="134"/>
                </a:lnTo>
                <a:lnTo>
                  <a:pt x="4516" y="132"/>
                </a:lnTo>
                <a:lnTo>
                  <a:pt x="4516" y="139"/>
                </a:lnTo>
                <a:lnTo>
                  <a:pt x="4516" y="116"/>
                </a:lnTo>
                <a:lnTo>
                  <a:pt x="4517" y="142"/>
                </a:lnTo>
                <a:lnTo>
                  <a:pt x="4517" y="136"/>
                </a:lnTo>
                <a:lnTo>
                  <a:pt x="4517" y="145"/>
                </a:lnTo>
                <a:lnTo>
                  <a:pt x="4518" y="143"/>
                </a:lnTo>
                <a:lnTo>
                  <a:pt x="4518" y="158"/>
                </a:lnTo>
                <a:lnTo>
                  <a:pt x="4518" y="207"/>
                </a:lnTo>
                <a:lnTo>
                  <a:pt x="4518" y="170"/>
                </a:lnTo>
                <a:lnTo>
                  <a:pt x="4519" y="191"/>
                </a:lnTo>
                <a:lnTo>
                  <a:pt x="4519" y="222"/>
                </a:lnTo>
                <a:lnTo>
                  <a:pt x="4520" y="232"/>
                </a:lnTo>
                <a:lnTo>
                  <a:pt x="4520" y="256"/>
                </a:lnTo>
                <a:lnTo>
                  <a:pt x="4520" y="260"/>
                </a:lnTo>
                <a:lnTo>
                  <a:pt x="4520" y="257"/>
                </a:lnTo>
                <a:lnTo>
                  <a:pt x="4521" y="286"/>
                </a:lnTo>
                <a:lnTo>
                  <a:pt x="4521" y="287"/>
                </a:lnTo>
                <a:lnTo>
                  <a:pt x="4521" y="284"/>
                </a:lnTo>
                <a:lnTo>
                  <a:pt x="4521" y="313"/>
                </a:lnTo>
                <a:lnTo>
                  <a:pt x="4522" y="320"/>
                </a:lnTo>
                <a:lnTo>
                  <a:pt x="4522" y="308"/>
                </a:lnTo>
                <a:lnTo>
                  <a:pt x="4522" y="295"/>
                </a:lnTo>
                <a:lnTo>
                  <a:pt x="4523" y="308"/>
                </a:lnTo>
                <a:lnTo>
                  <a:pt x="4523" y="271"/>
                </a:lnTo>
                <a:lnTo>
                  <a:pt x="4523" y="240"/>
                </a:lnTo>
                <a:lnTo>
                  <a:pt x="4524" y="223"/>
                </a:lnTo>
                <a:lnTo>
                  <a:pt x="4524" y="226"/>
                </a:lnTo>
                <a:lnTo>
                  <a:pt x="4524" y="204"/>
                </a:lnTo>
                <a:lnTo>
                  <a:pt x="4525" y="229"/>
                </a:lnTo>
                <a:lnTo>
                  <a:pt x="4525" y="214"/>
                </a:lnTo>
                <a:lnTo>
                  <a:pt x="4525" y="205"/>
                </a:lnTo>
                <a:lnTo>
                  <a:pt x="4525" y="266"/>
                </a:lnTo>
                <a:lnTo>
                  <a:pt x="4526" y="362"/>
                </a:lnTo>
                <a:lnTo>
                  <a:pt x="4526" y="418"/>
                </a:lnTo>
                <a:lnTo>
                  <a:pt x="4527" y="401"/>
                </a:lnTo>
                <a:lnTo>
                  <a:pt x="4527" y="353"/>
                </a:lnTo>
                <a:lnTo>
                  <a:pt x="4527" y="363"/>
                </a:lnTo>
                <a:lnTo>
                  <a:pt x="4527" y="354"/>
                </a:lnTo>
                <a:lnTo>
                  <a:pt x="4528" y="325"/>
                </a:lnTo>
                <a:lnTo>
                  <a:pt x="4528" y="326"/>
                </a:lnTo>
                <a:lnTo>
                  <a:pt x="4528" y="348"/>
                </a:lnTo>
                <a:lnTo>
                  <a:pt x="4529" y="343"/>
                </a:lnTo>
                <a:lnTo>
                  <a:pt x="4529" y="351"/>
                </a:lnTo>
                <a:lnTo>
                  <a:pt x="4529" y="379"/>
                </a:lnTo>
                <a:lnTo>
                  <a:pt x="4529" y="370"/>
                </a:lnTo>
                <a:lnTo>
                  <a:pt x="4530" y="371"/>
                </a:lnTo>
                <a:lnTo>
                  <a:pt x="4530" y="363"/>
                </a:lnTo>
                <a:lnTo>
                  <a:pt x="4531" y="371"/>
                </a:lnTo>
                <a:lnTo>
                  <a:pt x="4531" y="364"/>
                </a:lnTo>
                <a:lnTo>
                  <a:pt x="4531" y="365"/>
                </a:lnTo>
                <a:lnTo>
                  <a:pt x="4531" y="370"/>
                </a:lnTo>
                <a:lnTo>
                  <a:pt x="4532" y="354"/>
                </a:lnTo>
                <a:lnTo>
                  <a:pt x="4532" y="362"/>
                </a:lnTo>
                <a:lnTo>
                  <a:pt x="4532" y="332"/>
                </a:lnTo>
                <a:lnTo>
                  <a:pt x="4533" y="297"/>
                </a:lnTo>
                <a:lnTo>
                  <a:pt x="4533" y="291"/>
                </a:lnTo>
                <a:lnTo>
                  <a:pt x="4533" y="288"/>
                </a:lnTo>
                <a:lnTo>
                  <a:pt x="4534" y="301"/>
                </a:lnTo>
                <a:lnTo>
                  <a:pt x="4534" y="318"/>
                </a:lnTo>
                <a:lnTo>
                  <a:pt x="4534" y="315"/>
                </a:lnTo>
                <a:lnTo>
                  <a:pt x="4535" y="300"/>
                </a:lnTo>
                <a:lnTo>
                  <a:pt x="4535" y="234"/>
                </a:lnTo>
                <a:lnTo>
                  <a:pt x="4535" y="251"/>
                </a:lnTo>
                <a:lnTo>
                  <a:pt x="4535" y="290"/>
                </a:lnTo>
                <a:lnTo>
                  <a:pt x="4536" y="303"/>
                </a:lnTo>
                <a:lnTo>
                  <a:pt x="4536" y="309"/>
                </a:lnTo>
                <a:lnTo>
                  <a:pt x="4536" y="303"/>
                </a:lnTo>
                <a:lnTo>
                  <a:pt x="4536" y="324"/>
                </a:lnTo>
                <a:lnTo>
                  <a:pt x="4537" y="330"/>
                </a:lnTo>
                <a:lnTo>
                  <a:pt x="4537" y="320"/>
                </a:lnTo>
                <a:lnTo>
                  <a:pt x="4538" y="323"/>
                </a:lnTo>
                <a:lnTo>
                  <a:pt x="4538" y="295"/>
                </a:lnTo>
                <a:lnTo>
                  <a:pt x="4538" y="281"/>
                </a:lnTo>
                <a:lnTo>
                  <a:pt x="4538" y="293"/>
                </a:lnTo>
                <a:lnTo>
                  <a:pt x="4539" y="294"/>
                </a:lnTo>
                <a:lnTo>
                  <a:pt x="4539" y="277"/>
                </a:lnTo>
                <a:lnTo>
                  <a:pt x="4539" y="288"/>
                </a:lnTo>
                <a:lnTo>
                  <a:pt x="4540" y="290"/>
                </a:lnTo>
                <a:lnTo>
                  <a:pt x="4540" y="291"/>
                </a:lnTo>
                <a:lnTo>
                  <a:pt x="4540" y="281"/>
                </a:lnTo>
                <a:lnTo>
                  <a:pt x="4540" y="269"/>
                </a:lnTo>
                <a:lnTo>
                  <a:pt x="4541" y="242"/>
                </a:lnTo>
                <a:lnTo>
                  <a:pt x="4541" y="245"/>
                </a:lnTo>
                <a:lnTo>
                  <a:pt x="4542" y="246"/>
                </a:lnTo>
                <a:lnTo>
                  <a:pt x="4542" y="262"/>
                </a:lnTo>
                <a:lnTo>
                  <a:pt x="4542" y="271"/>
                </a:lnTo>
                <a:lnTo>
                  <a:pt x="4542" y="225"/>
                </a:lnTo>
                <a:lnTo>
                  <a:pt x="4543" y="224"/>
                </a:lnTo>
                <a:lnTo>
                  <a:pt x="4543" y="247"/>
                </a:lnTo>
                <a:lnTo>
                  <a:pt x="4543" y="242"/>
                </a:lnTo>
                <a:lnTo>
                  <a:pt x="4544" y="243"/>
                </a:lnTo>
                <a:lnTo>
                  <a:pt x="4544" y="262"/>
                </a:lnTo>
                <a:lnTo>
                  <a:pt x="4544" y="255"/>
                </a:lnTo>
                <a:lnTo>
                  <a:pt x="4545" y="253"/>
                </a:lnTo>
                <a:lnTo>
                  <a:pt x="4545" y="286"/>
                </a:lnTo>
                <a:lnTo>
                  <a:pt x="4545" y="262"/>
                </a:lnTo>
                <a:lnTo>
                  <a:pt x="4546" y="257"/>
                </a:lnTo>
                <a:lnTo>
                  <a:pt x="4546" y="257"/>
                </a:lnTo>
                <a:lnTo>
                  <a:pt x="4546" y="241"/>
                </a:lnTo>
                <a:lnTo>
                  <a:pt x="4546" y="246"/>
                </a:lnTo>
                <a:lnTo>
                  <a:pt x="4547" y="240"/>
                </a:lnTo>
                <a:lnTo>
                  <a:pt x="4547" y="244"/>
                </a:lnTo>
                <a:lnTo>
                  <a:pt x="4547" y="235"/>
                </a:lnTo>
                <a:lnTo>
                  <a:pt x="4547" y="240"/>
                </a:lnTo>
                <a:lnTo>
                  <a:pt x="4548" y="237"/>
                </a:lnTo>
                <a:lnTo>
                  <a:pt x="4548" y="241"/>
                </a:lnTo>
                <a:lnTo>
                  <a:pt x="4549" y="225"/>
                </a:lnTo>
                <a:lnTo>
                  <a:pt x="4549" y="213"/>
                </a:lnTo>
                <a:lnTo>
                  <a:pt x="4549" y="181"/>
                </a:lnTo>
                <a:lnTo>
                  <a:pt x="4549" y="178"/>
                </a:lnTo>
                <a:lnTo>
                  <a:pt x="4550" y="181"/>
                </a:lnTo>
                <a:lnTo>
                  <a:pt x="4550" y="218"/>
                </a:lnTo>
                <a:lnTo>
                  <a:pt x="4550" y="189"/>
                </a:lnTo>
                <a:lnTo>
                  <a:pt x="4551" y="193"/>
                </a:lnTo>
                <a:lnTo>
                  <a:pt x="4551" y="196"/>
                </a:lnTo>
                <a:lnTo>
                  <a:pt x="4551" y="213"/>
                </a:lnTo>
                <a:lnTo>
                  <a:pt x="4551" y="199"/>
                </a:lnTo>
                <a:lnTo>
                  <a:pt x="4552" y="197"/>
                </a:lnTo>
                <a:lnTo>
                  <a:pt x="4552" y="190"/>
                </a:lnTo>
                <a:lnTo>
                  <a:pt x="4553" y="180"/>
                </a:lnTo>
                <a:lnTo>
                  <a:pt x="4553" y="176"/>
                </a:lnTo>
                <a:lnTo>
                  <a:pt x="4553" y="172"/>
                </a:lnTo>
                <a:lnTo>
                  <a:pt x="4553" y="167"/>
                </a:lnTo>
                <a:lnTo>
                  <a:pt x="4554" y="172"/>
                </a:lnTo>
                <a:lnTo>
                  <a:pt x="4554" y="186"/>
                </a:lnTo>
                <a:lnTo>
                  <a:pt x="4554" y="194"/>
                </a:lnTo>
                <a:lnTo>
                  <a:pt x="4555" y="206"/>
                </a:lnTo>
                <a:lnTo>
                  <a:pt x="4555" y="183"/>
                </a:lnTo>
                <a:lnTo>
                  <a:pt x="4555" y="179"/>
                </a:lnTo>
                <a:lnTo>
                  <a:pt x="4556" y="181"/>
                </a:lnTo>
                <a:lnTo>
                  <a:pt x="4556" y="186"/>
                </a:lnTo>
                <a:lnTo>
                  <a:pt x="4556" y="168"/>
                </a:lnTo>
                <a:lnTo>
                  <a:pt x="4557" y="168"/>
                </a:lnTo>
                <a:lnTo>
                  <a:pt x="4557" y="158"/>
                </a:lnTo>
                <a:lnTo>
                  <a:pt x="4557" y="164"/>
                </a:lnTo>
                <a:lnTo>
                  <a:pt x="4557" y="146"/>
                </a:lnTo>
                <a:lnTo>
                  <a:pt x="4558" y="239"/>
                </a:lnTo>
                <a:lnTo>
                  <a:pt x="4558" y="294"/>
                </a:lnTo>
                <a:lnTo>
                  <a:pt x="4558" y="311"/>
                </a:lnTo>
                <a:lnTo>
                  <a:pt x="4559" y="337"/>
                </a:lnTo>
                <a:lnTo>
                  <a:pt x="4559" y="338"/>
                </a:lnTo>
                <a:lnTo>
                  <a:pt x="4559" y="329"/>
                </a:lnTo>
                <a:lnTo>
                  <a:pt x="4560" y="327"/>
                </a:lnTo>
                <a:lnTo>
                  <a:pt x="4560" y="330"/>
                </a:lnTo>
                <a:lnTo>
                  <a:pt x="4560" y="337"/>
                </a:lnTo>
                <a:lnTo>
                  <a:pt x="4561" y="335"/>
                </a:lnTo>
                <a:lnTo>
                  <a:pt x="4561" y="315"/>
                </a:lnTo>
                <a:lnTo>
                  <a:pt x="4561" y="338"/>
                </a:lnTo>
                <a:lnTo>
                  <a:pt x="4561" y="332"/>
                </a:lnTo>
                <a:lnTo>
                  <a:pt x="4562" y="330"/>
                </a:lnTo>
                <a:lnTo>
                  <a:pt x="4562" y="320"/>
                </a:lnTo>
                <a:lnTo>
                  <a:pt x="4562" y="316"/>
                </a:lnTo>
                <a:lnTo>
                  <a:pt x="4562" y="325"/>
                </a:lnTo>
                <a:lnTo>
                  <a:pt x="4563" y="315"/>
                </a:lnTo>
                <a:lnTo>
                  <a:pt x="4563" y="303"/>
                </a:lnTo>
                <a:lnTo>
                  <a:pt x="4564" y="300"/>
                </a:lnTo>
                <a:lnTo>
                  <a:pt x="4564" y="278"/>
                </a:lnTo>
                <a:lnTo>
                  <a:pt x="4564" y="277"/>
                </a:lnTo>
                <a:lnTo>
                  <a:pt x="4564" y="281"/>
                </a:lnTo>
                <a:lnTo>
                  <a:pt x="4565" y="280"/>
                </a:lnTo>
                <a:lnTo>
                  <a:pt x="4565" y="263"/>
                </a:lnTo>
                <a:lnTo>
                  <a:pt x="4565" y="226"/>
                </a:lnTo>
                <a:lnTo>
                  <a:pt x="4566" y="228"/>
                </a:lnTo>
                <a:lnTo>
                  <a:pt x="4566" y="249"/>
                </a:lnTo>
                <a:lnTo>
                  <a:pt x="4566" y="236"/>
                </a:lnTo>
                <a:lnTo>
                  <a:pt x="4567" y="212"/>
                </a:lnTo>
                <a:lnTo>
                  <a:pt x="4567" y="189"/>
                </a:lnTo>
                <a:lnTo>
                  <a:pt x="4567" y="211"/>
                </a:lnTo>
                <a:lnTo>
                  <a:pt x="4568" y="212"/>
                </a:lnTo>
                <a:lnTo>
                  <a:pt x="4568" y="212"/>
                </a:lnTo>
                <a:lnTo>
                  <a:pt x="4568" y="225"/>
                </a:lnTo>
                <a:lnTo>
                  <a:pt x="4568" y="220"/>
                </a:lnTo>
                <a:lnTo>
                  <a:pt x="4569" y="223"/>
                </a:lnTo>
                <a:lnTo>
                  <a:pt x="4569" y="222"/>
                </a:lnTo>
                <a:lnTo>
                  <a:pt x="4569" y="227"/>
                </a:lnTo>
                <a:lnTo>
                  <a:pt x="4570" y="248"/>
                </a:lnTo>
                <a:lnTo>
                  <a:pt x="4570" y="228"/>
                </a:lnTo>
                <a:lnTo>
                  <a:pt x="4570" y="210"/>
                </a:lnTo>
                <a:lnTo>
                  <a:pt x="4571" y="149"/>
                </a:lnTo>
                <a:lnTo>
                  <a:pt x="4571" y="149"/>
                </a:lnTo>
                <a:lnTo>
                  <a:pt x="4571" y="135"/>
                </a:lnTo>
                <a:lnTo>
                  <a:pt x="4572" y="137"/>
                </a:lnTo>
                <a:lnTo>
                  <a:pt x="4572" y="138"/>
                </a:lnTo>
                <a:lnTo>
                  <a:pt x="4572" y="147"/>
                </a:lnTo>
                <a:lnTo>
                  <a:pt x="4572" y="154"/>
                </a:lnTo>
                <a:lnTo>
                  <a:pt x="4573" y="184"/>
                </a:lnTo>
                <a:lnTo>
                  <a:pt x="4573" y="171"/>
                </a:lnTo>
                <a:lnTo>
                  <a:pt x="4573" y="199"/>
                </a:lnTo>
                <a:lnTo>
                  <a:pt x="4574" y="254"/>
                </a:lnTo>
                <a:lnTo>
                  <a:pt x="4574" y="230"/>
                </a:lnTo>
                <a:lnTo>
                  <a:pt x="4574" y="212"/>
                </a:lnTo>
                <a:lnTo>
                  <a:pt x="4575" y="258"/>
                </a:lnTo>
                <a:lnTo>
                  <a:pt x="4575" y="293"/>
                </a:lnTo>
                <a:lnTo>
                  <a:pt x="4575" y="307"/>
                </a:lnTo>
                <a:lnTo>
                  <a:pt x="4576" y="317"/>
                </a:lnTo>
                <a:lnTo>
                  <a:pt x="4576" y="328"/>
                </a:lnTo>
                <a:lnTo>
                  <a:pt x="4576" y="326"/>
                </a:lnTo>
                <a:lnTo>
                  <a:pt x="4576" y="292"/>
                </a:lnTo>
                <a:lnTo>
                  <a:pt x="4577" y="300"/>
                </a:lnTo>
                <a:lnTo>
                  <a:pt x="4577" y="297"/>
                </a:lnTo>
                <a:lnTo>
                  <a:pt x="4578" y="314"/>
                </a:lnTo>
                <a:lnTo>
                  <a:pt x="4578" y="297"/>
                </a:lnTo>
                <a:lnTo>
                  <a:pt x="4578" y="295"/>
                </a:lnTo>
                <a:lnTo>
                  <a:pt x="4578" y="305"/>
                </a:lnTo>
                <a:lnTo>
                  <a:pt x="4579" y="292"/>
                </a:lnTo>
                <a:lnTo>
                  <a:pt x="4579" y="301"/>
                </a:lnTo>
                <a:lnTo>
                  <a:pt x="4579" y="294"/>
                </a:lnTo>
                <a:lnTo>
                  <a:pt x="4579" y="300"/>
                </a:lnTo>
                <a:lnTo>
                  <a:pt x="4580" y="282"/>
                </a:lnTo>
                <a:lnTo>
                  <a:pt x="4580" y="283"/>
                </a:lnTo>
                <a:lnTo>
                  <a:pt x="4580" y="254"/>
                </a:lnTo>
                <a:lnTo>
                  <a:pt x="4581" y="264"/>
                </a:lnTo>
                <a:lnTo>
                  <a:pt x="4581" y="258"/>
                </a:lnTo>
                <a:lnTo>
                  <a:pt x="4581" y="262"/>
                </a:lnTo>
                <a:lnTo>
                  <a:pt x="4582" y="210"/>
                </a:lnTo>
                <a:lnTo>
                  <a:pt x="4582" y="159"/>
                </a:lnTo>
                <a:lnTo>
                  <a:pt x="4582" y="171"/>
                </a:lnTo>
                <a:lnTo>
                  <a:pt x="4583" y="208"/>
                </a:lnTo>
                <a:lnTo>
                  <a:pt x="4583" y="244"/>
                </a:lnTo>
                <a:lnTo>
                  <a:pt x="4583" y="303"/>
                </a:lnTo>
                <a:lnTo>
                  <a:pt x="4583" y="308"/>
                </a:lnTo>
                <a:lnTo>
                  <a:pt x="4584" y="289"/>
                </a:lnTo>
                <a:lnTo>
                  <a:pt x="4584" y="293"/>
                </a:lnTo>
                <a:lnTo>
                  <a:pt x="4584" y="303"/>
                </a:lnTo>
                <a:lnTo>
                  <a:pt x="4585" y="312"/>
                </a:lnTo>
                <a:lnTo>
                  <a:pt x="4585" y="304"/>
                </a:lnTo>
                <a:lnTo>
                  <a:pt x="4585" y="320"/>
                </a:lnTo>
                <a:lnTo>
                  <a:pt x="4586" y="326"/>
                </a:lnTo>
                <a:lnTo>
                  <a:pt x="4586" y="296"/>
                </a:lnTo>
                <a:lnTo>
                  <a:pt x="4586" y="305"/>
                </a:lnTo>
                <a:lnTo>
                  <a:pt x="4587" y="275"/>
                </a:lnTo>
                <a:lnTo>
                  <a:pt x="4587" y="298"/>
                </a:lnTo>
                <a:lnTo>
                  <a:pt x="4587" y="243"/>
                </a:lnTo>
                <a:lnTo>
                  <a:pt x="4587" y="247"/>
                </a:lnTo>
                <a:lnTo>
                  <a:pt x="4588" y="237"/>
                </a:lnTo>
                <a:lnTo>
                  <a:pt x="4588" y="203"/>
                </a:lnTo>
                <a:lnTo>
                  <a:pt x="4589" y="231"/>
                </a:lnTo>
                <a:lnTo>
                  <a:pt x="4589" y="227"/>
                </a:lnTo>
                <a:lnTo>
                  <a:pt x="4589" y="281"/>
                </a:lnTo>
                <a:lnTo>
                  <a:pt x="4589" y="386"/>
                </a:lnTo>
                <a:lnTo>
                  <a:pt x="4590" y="457"/>
                </a:lnTo>
                <a:lnTo>
                  <a:pt x="4590" y="384"/>
                </a:lnTo>
                <a:lnTo>
                  <a:pt x="4590" y="343"/>
                </a:lnTo>
                <a:lnTo>
                  <a:pt x="4591" y="365"/>
                </a:lnTo>
                <a:lnTo>
                  <a:pt x="4591" y="360"/>
                </a:lnTo>
                <a:lnTo>
                  <a:pt x="4591" y="319"/>
                </a:lnTo>
                <a:lnTo>
                  <a:pt x="4591" y="339"/>
                </a:lnTo>
                <a:lnTo>
                  <a:pt x="4592" y="348"/>
                </a:lnTo>
                <a:lnTo>
                  <a:pt x="4592" y="343"/>
                </a:lnTo>
                <a:lnTo>
                  <a:pt x="4593" y="344"/>
                </a:lnTo>
                <a:lnTo>
                  <a:pt x="4593" y="332"/>
                </a:lnTo>
                <a:lnTo>
                  <a:pt x="4593" y="332"/>
                </a:lnTo>
                <a:lnTo>
                  <a:pt x="4593" y="335"/>
                </a:lnTo>
                <a:lnTo>
                  <a:pt x="4594" y="323"/>
                </a:lnTo>
                <a:lnTo>
                  <a:pt x="4594" y="310"/>
                </a:lnTo>
                <a:lnTo>
                  <a:pt x="4594" y="318"/>
                </a:lnTo>
                <a:lnTo>
                  <a:pt x="4594" y="313"/>
                </a:lnTo>
                <a:lnTo>
                  <a:pt x="4595" y="325"/>
                </a:lnTo>
                <a:lnTo>
                  <a:pt x="4595" y="319"/>
                </a:lnTo>
                <a:lnTo>
                  <a:pt x="4595" y="327"/>
                </a:lnTo>
                <a:lnTo>
                  <a:pt x="4596" y="303"/>
                </a:lnTo>
                <a:lnTo>
                  <a:pt x="4596" y="298"/>
                </a:lnTo>
                <a:lnTo>
                  <a:pt x="4596" y="301"/>
                </a:lnTo>
                <a:lnTo>
                  <a:pt x="4597" y="283"/>
                </a:lnTo>
                <a:lnTo>
                  <a:pt x="4597" y="285"/>
                </a:lnTo>
                <a:lnTo>
                  <a:pt x="4597" y="286"/>
                </a:lnTo>
                <a:lnTo>
                  <a:pt x="4598" y="279"/>
                </a:lnTo>
                <a:lnTo>
                  <a:pt x="4598" y="228"/>
                </a:lnTo>
                <a:lnTo>
                  <a:pt x="4598" y="204"/>
                </a:lnTo>
                <a:lnTo>
                  <a:pt x="4598" y="202"/>
                </a:lnTo>
                <a:lnTo>
                  <a:pt x="4599" y="231"/>
                </a:lnTo>
                <a:lnTo>
                  <a:pt x="4599" y="235"/>
                </a:lnTo>
                <a:lnTo>
                  <a:pt x="4600" y="201"/>
                </a:lnTo>
                <a:lnTo>
                  <a:pt x="4600" y="200"/>
                </a:lnTo>
                <a:lnTo>
                  <a:pt x="4600" y="169"/>
                </a:lnTo>
                <a:lnTo>
                  <a:pt x="4600" y="172"/>
                </a:lnTo>
                <a:lnTo>
                  <a:pt x="4601" y="166"/>
                </a:lnTo>
                <a:lnTo>
                  <a:pt x="4601" y="179"/>
                </a:lnTo>
                <a:lnTo>
                  <a:pt x="4601" y="194"/>
                </a:lnTo>
                <a:lnTo>
                  <a:pt x="4602" y="206"/>
                </a:lnTo>
                <a:lnTo>
                  <a:pt x="4602" y="195"/>
                </a:lnTo>
                <a:lnTo>
                  <a:pt x="4602" y="175"/>
                </a:lnTo>
                <a:lnTo>
                  <a:pt x="4602" y="180"/>
                </a:lnTo>
                <a:lnTo>
                  <a:pt x="4603" y="170"/>
                </a:lnTo>
                <a:lnTo>
                  <a:pt x="4603" y="176"/>
                </a:lnTo>
                <a:lnTo>
                  <a:pt x="4604" y="187"/>
                </a:lnTo>
                <a:lnTo>
                  <a:pt x="4604" y="181"/>
                </a:lnTo>
                <a:lnTo>
                  <a:pt x="4604" y="179"/>
                </a:lnTo>
                <a:lnTo>
                  <a:pt x="4604" y="175"/>
                </a:lnTo>
                <a:lnTo>
                  <a:pt x="4605" y="156"/>
                </a:lnTo>
                <a:lnTo>
                  <a:pt x="4605" y="212"/>
                </a:lnTo>
                <a:lnTo>
                  <a:pt x="4605" y="209"/>
                </a:lnTo>
                <a:lnTo>
                  <a:pt x="4605" y="214"/>
                </a:lnTo>
                <a:lnTo>
                  <a:pt x="4606" y="212"/>
                </a:lnTo>
                <a:lnTo>
                  <a:pt x="4606" y="235"/>
                </a:lnTo>
                <a:lnTo>
                  <a:pt x="4607" y="239"/>
                </a:lnTo>
                <a:lnTo>
                  <a:pt x="4607" y="217"/>
                </a:lnTo>
                <a:lnTo>
                  <a:pt x="4607" y="225"/>
                </a:lnTo>
                <a:lnTo>
                  <a:pt x="4607" y="216"/>
                </a:lnTo>
                <a:lnTo>
                  <a:pt x="4608" y="159"/>
                </a:lnTo>
                <a:lnTo>
                  <a:pt x="4608" y="160"/>
                </a:lnTo>
                <a:lnTo>
                  <a:pt x="4608" y="179"/>
                </a:lnTo>
                <a:lnTo>
                  <a:pt x="4609" y="192"/>
                </a:lnTo>
                <a:lnTo>
                  <a:pt x="4609" y="187"/>
                </a:lnTo>
                <a:lnTo>
                  <a:pt x="4609" y="185"/>
                </a:lnTo>
                <a:lnTo>
                  <a:pt x="4609" y="184"/>
                </a:lnTo>
                <a:lnTo>
                  <a:pt x="4610" y="186"/>
                </a:lnTo>
                <a:lnTo>
                  <a:pt x="4610" y="184"/>
                </a:lnTo>
                <a:lnTo>
                  <a:pt x="4611" y="176"/>
                </a:lnTo>
                <a:lnTo>
                  <a:pt x="4611" y="169"/>
                </a:lnTo>
                <a:lnTo>
                  <a:pt x="4611" y="165"/>
                </a:lnTo>
                <a:lnTo>
                  <a:pt x="4611" y="164"/>
                </a:lnTo>
                <a:lnTo>
                  <a:pt x="4612" y="187"/>
                </a:lnTo>
                <a:lnTo>
                  <a:pt x="4612" y="176"/>
                </a:lnTo>
                <a:lnTo>
                  <a:pt x="4612" y="169"/>
                </a:lnTo>
                <a:lnTo>
                  <a:pt x="4613" y="170"/>
                </a:lnTo>
                <a:lnTo>
                  <a:pt x="4613" y="158"/>
                </a:lnTo>
                <a:lnTo>
                  <a:pt x="4613" y="197"/>
                </a:lnTo>
                <a:lnTo>
                  <a:pt x="4613" y="210"/>
                </a:lnTo>
                <a:lnTo>
                  <a:pt x="4614" y="203"/>
                </a:lnTo>
                <a:lnTo>
                  <a:pt x="4614" y="195"/>
                </a:lnTo>
                <a:lnTo>
                  <a:pt x="4615" y="214"/>
                </a:lnTo>
                <a:lnTo>
                  <a:pt x="4615" y="235"/>
                </a:lnTo>
                <a:lnTo>
                  <a:pt x="4615" y="219"/>
                </a:lnTo>
                <a:lnTo>
                  <a:pt x="4615" y="227"/>
                </a:lnTo>
                <a:lnTo>
                  <a:pt x="4616" y="188"/>
                </a:lnTo>
                <a:lnTo>
                  <a:pt x="4616" y="184"/>
                </a:lnTo>
                <a:lnTo>
                  <a:pt x="4616" y="155"/>
                </a:lnTo>
                <a:lnTo>
                  <a:pt x="4617" y="139"/>
                </a:lnTo>
                <a:lnTo>
                  <a:pt x="4617" y="139"/>
                </a:lnTo>
                <a:lnTo>
                  <a:pt x="4617" y="152"/>
                </a:lnTo>
                <a:lnTo>
                  <a:pt x="4618" y="162"/>
                </a:lnTo>
                <a:lnTo>
                  <a:pt x="4618" y="185"/>
                </a:lnTo>
                <a:lnTo>
                  <a:pt x="4618" y="197"/>
                </a:lnTo>
                <a:lnTo>
                  <a:pt x="4619" y="157"/>
                </a:lnTo>
                <a:lnTo>
                  <a:pt x="4619" y="146"/>
                </a:lnTo>
                <a:lnTo>
                  <a:pt x="4619" y="139"/>
                </a:lnTo>
                <a:lnTo>
                  <a:pt x="4619" y="129"/>
                </a:lnTo>
                <a:lnTo>
                  <a:pt x="4620" y="133"/>
                </a:lnTo>
                <a:lnTo>
                  <a:pt x="4620" y="130"/>
                </a:lnTo>
                <a:lnTo>
                  <a:pt x="4620" y="151"/>
                </a:lnTo>
                <a:lnTo>
                  <a:pt x="4620" y="154"/>
                </a:lnTo>
                <a:lnTo>
                  <a:pt x="4621" y="125"/>
                </a:lnTo>
                <a:lnTo>
                  <a:pt x="4621" y="148"/>
                </a:lnTo>
                <a:lnTo>
                  <a:pt x="4622" y="241"/>
                </a:lnTo>
                <a:lnTo>
                  <a:pt x="4622" y="309"/>
                </a:lnTo>
                <a:lnTo>
                  <a:pt x="4622" y="336"/>
                </a:lnTo>
                <a:lnTo>
                  <a:pt x="4622" y="344"/>
                </a:lnTo>
                <a:lnTo>
                  <a:pt x="4623" y="335"/>
                </a:lnTo>
                <a:lnTo>
                  <a:pt x="4623" y="326"/>
                </a:lnTo>
                <a:lnTo>
                  <a:pt x="4623" y="315"/>
                </a:lnTo>
                <a:lnTo>
                  <a:pt x="4624" y="325"/>
                </a:lnTo>
                <a:lnTo>
                  <a:pt x="4624" y="322"/>
                </a:lnTo>
                <a:lnTo>
                  <a:pt x="4624" y="309"/>
                </a:lnTo>
                <a:lnTo>
                  <a:pt x="4624" y="321"/>
                </a:lnTo>
                <a:lnTo>
                  <a:pt x="4625" y="334"/>
                </a:lnTo>
                <a:lnTo>
                  <a:pt x="4625" y="318"/>
                </a:lnTo>
                <a:lnTo>
                  <a:pt x="4626" y="312"/>
                </a:lnTo>
                <a:lnTo>
                  <a:pt x="4626" y="301"/>
                </a:lnTo>
                <a:lnTo>
                  <a:pt x="4626" y="303"/>
                </a:lnTo>
                <a:lnTo>
                  <a:pt x="4626" y="304"/>
                </a:lnTo>
                <a:lnTo>
                  <a:pt x="4627" y="278"/>
                </a:lnTo>
                <a:lnTo>
                  <a:pt x="4627" y="259"/>
                </a:lnTo>
                <a:lnTo>
                  <a:pt x="4627" y="257"/>
                </a:lnTo>
                <a:lnTo>
                  <a:pt x="4628" y="237"/>
                </a:lnTo>
                <a:lnTo>
                  <a:pt x="4628" y="236"/>
                </a:lnTo>
                <a:lnTo>
                  <a:pt x="4628" y="243"/>
                </a:lnTo>
                <a:lnTo>
                  <a:pt x="4629" y="241"/>
                </a:lnTo>
                <a:lnTo>
                  <a:pt x="4629" y="202"/>
                </a:lnTo>
                <a:lnTo>
                  <a:pt x="4629" y="207"/>
                </a:lnTo>
                <a:lnTo>
                  <a:pt x="4630" y="238"/>
                </a:lnTo>
                <a:lnTo>
                  <a:pt x="4630" y="206"/>
                </a:lnTo>
                <a:lnTo>
                  <a:pt x="4630" y="194"/>
                </a:lnTo>
                <a:lnTo>
                  <a:pt x="4630" y="188"/>
                </a:lnTo>
                <a:lnTo>
                  <a:pt x="4631" y="220"/>
                </a:lnTo>
                <a:lnTo>
                  <a:pt x="4631" y="212"/>
                </a:lnTo>
                <a:lnTo>
                  <a:pt x="4631" y="208"/>
                </a:lnTo>
                <a:lnTo>
                  <a:pt x="4632" y="192"/>
                </a:lnTo>
                <a:lnTo>
                  <a:pt x="4632" y="203"/>
                </a:lnTo>
                <a:lnTo>
                  <a:pt x="4632" y="225"/>
                </a:lnTo>
                <a:lnTo>
                  <a:pt x="4633" y="203"/>
                </a:lnTo>
                <a:lnTo>
                  <a:pt x="4633" y="224"/>
                </a:lnTo>
                <a:lnTo>
                  <a:pt x="4633" y="253"/>
                </a:lnTo>
                <a:lnTo>
                  <a:pt x="4634" y="224"/>
                </a:lnTo>
                <a:lnTo>
                  <a:pt x="4634" y="188"/>
                </a:lnTo>
                <a:lnTo>
                  <a:pt x="4634" y="114"/>
                </a:lnTo>
                <a:lnTo>
                  <a:pt x="4634" y="117"/>
                </a:lnTo>
                <a:lnTo>
                  <a:pt x="4635" y="123"/>
                </a:lnTo>
                <a:lnTo>
                  <a:pt x="4635" y="119"/>
                </a:lnTo>
                <a:lnTo>
                  <a:pt x="4635" y="134"/>
                </a:lnTo>
                <a:lnTo>
                  <a:pt x="4635" y="147"/>
                </a:lnTo>
                <a:lnTo>
                  <a:pt x="4636" y="152"/>
                </a:lnTo>
                <a:lnTo>
                  <a:pt x="4636" y="173"/>
                </a:lnTo>
                <a:lnTo>
                  <a:pt x="4637" y="170"/>
                </a:lnTo>
                <a:lnTo>
                  <a:pt x="4637" y="188"/>
                </a:lnTo>
                <a:lnTo>
                  <a:pt x="4637" y="229"/>
                </a:lnTo>
                <a:lnTo>
                  <a:pt x="4637" y="217"/>
                </a:lnTo>
                <a:lnTo>
                  <a:pt x="4638" y="177"/>
                </a:lnTo>
                <a:lnTo>
                  <a:pt x="4638" y="205"/>
                </a:lnTo>
                <a:lnTo>
                  <a:pt x="4638" y="238"/>
                </a:lnTo>
                <a:lnTo>
                  <a:pt x="4639" y="225"/>
                </a:lnTo>
                <a:lnTo>
                  <a:pt x="4639" y="214"/>
                </a:lnTo>
                <a:lnTo>
                  <a:pt x="4639" y="206"/>
                </a:lnTo>
                <a:lnTo>
                  <a:pt x="4640" y="178"/>
                </a:lnTo>
                <a:lnTo>
                  <a:pt x="4640" y="168"/>
                </a:lnTo>
                <a:lnTo>
                  <a:pt x="4640" y="153"/>
                </a:lnTo>
                <a:lnTo>
                  <a:pt x="4641" y="155"/>
                </a:lnTo>
                <a:lnTo>
                  <a:pt x="4641" y="177"/>
                </a:lnTo>
                <a:lnTo>
                  <a:pt x="4641" y="216"/>
                </a:lnTo>
                <a:lnTo>
                  <a:pt x="4641" y="163"/>
                </a:lnTo>
                <a:lnTo>
                  <a:pt x="4642" y="156"/>
                </a:lnTo>
                <a:lnTo>
                  <a:pt x="4642" y="137"/>
                </a:lnTo>
                <a:lnTo>
                  <a:pt x="4642" y="125"/>
                </a:lnTo>
                <a:lnTo>
                  <a:pt x="4643" y="132"/>
                </a:lnTo>
                <a:lnTo>
                  <a:pt x="4643" y="136"/>
                </a:lnTo>
                <a:lnTo>
                  <a:pt x="4643" y="122"/>
                </a:lnTo>
                <a:lnTo>
                  <a:pt x="4644" y="133"/>
                </a:lnTo>
                <a:lnTo>
                  <a:pt x="4644" y="216"/>
                </a:lnTo>
                <a:lnTo>
                  <a:pt x="4644" y="272"/>
                </a:lnTo>
                <a:lnTo>
                  <a:pt x="4645" y="302"/>
                </a:lnTo>
                <a:lnTo>
                  <a:pt x="4645" y="335"/>
                </a:lnTo>
                <a:lnTo>
                  <a:pt x="4645" y="318"/>
                </a:lnTo>
                <a:lnTo>
                  <a:pt x="4645" y="300"/>
                </a:lnTo>
                <a:lnTo>
                  <a:pt x="4646" y="318"/>
                </a:lnTo>
                <a:lnTo>
                  <a:pt x="4646" y="303"/>
                </a:lnTo>
                <a:lnTo>
                  <a:pt x="4646" y="302"/>
                </a:lnTo>
                <a:lnTo>
                  <a:pt x="4646" y="316"/>
                </a:lnTo>
                <a:lnTo>
                  <a:pt x="4647" y="303"/>
                </a:lnTo>
                <a:lnTo>
                  <a:pt x="4647" y="310"/>
                </a:lnTo>
                <a:lnTo>
                  <a:pt x="4648" y="316"/>
                </a:lnTo>
                <a:lnTo>
                  <a:pt x="4648" y="330"/>
                </a:lnTo>
                <a:lnTo>
                  <a:pt x="4648" y="337"/>
                </a:lnTo>
                <a:lnTo>
                  <a:pt x="4648" y="318"/>
                </a:lnTo>
                <a:lnTo>
                  <a:pt x="4649" y="327"/>
                </a:lnTo>
                <a:lnTo>
                  <a:pt x="4649" y="272"/>
                </a:lnTo>
                <a:lnTo>
                  <a:pt x="4649" y="240"/>
                </a:lnTo>
                <a:lnTo>
                  <a:pt x="4650" y="239"/>
                </a:lnTo>
                <a:lnTo>
                  <a:pt x="4650" y="202"/>
                </a:lnTo>
                <a:lnTo>
                  <a:pt x="4650" y="200"/>
                </a:lnTo>
                <a:lnTo>
                  <a:pt x="4651" y="200"/>
                </a:lnTo>
                <a:lnTo>
                  <a:pt x="4651" y="210"/>
                </a:lnTo>
                <a:lnTo>
                  <a:pt x="4651" y="202"/>
                </a:lnTo>
                <a:lnTo>
                  <a:pt x="4652" y="233"/>
                </a:lnTo>
                <a:lnTo>
                  <a:pt x="4652" y="247"/>
                </a:lnTo>
                <a:lnTo>
                  <a:pt x="4652" y="245"/>
                </a:lnTo>
                <a:lnTo>
                  <a:pt x="4652" y="295"/>
                </a:lnTo>
                <a:lnTo>
                  <a:pt x="4653" y="398"/>
                </a:lnTo>
                <a:lnTo>
                  <a:pt x="4653" y="435"/>
                </a:lnTo>
                <a:lnTo>
                  <a:pt x="4653" y="400"/>
                </a:lnTo>
                <a:lnTo>
                  <a:pt x="4654" y="370"/>
                </a:lnTo>
                <a:lnTo>
                  <a:pt x="4654" y="373"/>
                </a:lnTo>
                <a:lnTo>
                  <a:pt x="4654" y="379"/>
                </a:lnTo>
                <a:lnTo>
                  <a:pt x="4655" y="355"/>
                </a:lnTo>
                <a:lnTo>
                  <a:pt x="4655" y="346"/>
                </a:lnTo>
                <a:lnTo>
                  <a:pt x="4655" y="351"/>
                </a:lnTo>
                <a:lnTo>
                  <a:pt x="4656" y="359"/>
                </a:lnTo>
                <a:lnTo>
                  <a:pt x="4656" y="386"/>
                </a:lnTo>
                <a:lnTo>
                  <a:pt x="4656" y="400"/>
                </a:lnTo>
                <a:lnTo>
                  <a:pt x="4656" y="392"/>
                </a:lnTo>
                <a:lnTo>
                  <a:pt x="4657" y="392"/>
                </a:lnTo>
                <a:lnTo>
                  <a:pt x="4657" y="375"/>
                </a:lnTo>
                <a:lnTo>
                  <a:pt x="4657" y="380"/>
                </a:lnTo>
                <a:lnTo>
                  <a:pt x="4658" y="364"/>
                </a:lnTo>
                <a:lnTo>
                  <a:pt x="4658" y="368"/>
                </a:lnTo>
                <a:lnTo>
                  <a:pt x="4658" y="344"/>
                </a:lnTo>
                <a:lnTo>
                  <a:pt x="4659" y="329"/>
                </a:lnTo>
                <a:lnTo>
                  <a:pt x="4659" y="337"/>
                </a:lnTo>
                <a:lnTo>
                  <a:pt x="4659" y="344"/>
                </a:lnTo>
                <a:lnTo>
                  <a:pt x="4660" y="312"/>
                </a:lnTo>
                <a:lnTo>
                  <a:pt x="4660" y="309"/>
                </a:lnTo>
                <a:lnTo>
                  <a:pt x="4660" y="319"/>
                </a:lnTo>
                <a:lnTo>
                  <a:pt x="4660" y="307"/>
                </a:lnTo>
                <a:lnTo>
                  <a:pt x="4661" y="334"/>
                </a:lnTo>
                <a:lnTo>
                  <a:pt x="4661" y="333"/>
                </a:lnTo>
                <a:lnTo>
                  <a:pt x="4662" y="297"/>
                </a:lnTo>
                <a:lnTo>
                  <a:pt x="4662" y="263"/>
                </a:lnTo>
                <a:lnTo>
                  <a:pt x="4662" y="297"/>
                </a:lnTo>
                <a:lnTo>
                  <a:pt x="4662" y="319"/>
                </a:lnTo>
                <a:lnTo>
                  <a:pt x="4663" y="322"/>
                </a:lnTo>
                <a:lnTo>
                  <a:pt x="4663" y="296"/>
                </a:lnTo>
                <a:lnTo>
                  <a:pt x="4663" y="298"/>
                </a:lnTo>
                <a:lnTo>
                  <a:pt x="4663" y="334"/>
                </a:lnTo>
                <a:lnTo>
                  <a:pt x="4664" y="340"/>
                </a:lnTo>
                <a:lnTo>
                  <a:pt x="4664" y="329"/>
                </a:lnTo>
                <a:lnTo>
                  <a:pt x="4664" y="342"/>
                </a:lnTo>
                <a:lnTo>
                  <a:pt x="4665" y="329"/>
                </a:lnTo>
                <a:lnTo>
                  <a:pt x="4665" y="295"/>
                </a:lnTo>
                <a:lnTo>
                  <a:pt x="4665" y="286"/>
                </a:lnTo>
                <a:lnTo>
                  <a:pt x="4666" y="287"/>
                </a:lnTo>
                <a:lnTo>
                  <a:pt x="4666" y="264"/>
                </a:lnTo>
                <a:lnTo>
                  <a:pt x="4666" y="274"/>
                </a:lnTo>
                <a:lnTo>
                  <a:pt x="4667" y="274"/>
                </a:lnTo>
                <a:lnTo>
                  <a:pt x="4667" y="263"/>
                </a:lnTo>
                <a:lnTo>
                  <a:pt x="4667" y="237"/>
                </a:lnTo>
                <a:lnTo>
                  <a:pt x="4667" y="237"/>
                </a:lnTo>
                <a:lnTo>
                  <a:pt x="4668" y="256"/>
                </a:lnTo>
                <a:lnTo>
                  <a:pt x="4668" y="269"/>
                </a:lnTo>
                <a:lnTo>
                  <a:pt x="4668" y="303"/>
                </a:lnTo>
                <a:lnTo>
                  <a:pt x="4669" y="330"/>
                </a:lnTo>
                <a:lnTo>
                  <a:pt x="4669" y="337"/>
                </a:lnTo>
                <a:lnTo>
                  <a:pt x="4669" y="292"/>
                </a:lnTo>
                <a:lnTo>
                  <a:pt x="4670" y="234"/>
                </a:lnTo>
                <a:lnTo>
                  <a:pt x="4670" y="242"/>
                </a:lnTo>
                <a:lnTo>
                  <a:pt x="4670" y="267"/>
                </a:lnTo>
                <a:lnTo>
                  <a:pt x="4671" y="281"/>
                </a:lnTo>
                <a:lnTo>
                  <a:pt x="4671" y="266"/>
                </a:lnTo>
                <a:lnTo>
                  <a:pt x="4671" y="239"/>
                </a:lnTo>
                <a:lnTo>
                  <a:pt x="4671" y="254"/>
                </a:lnTo>
                <a:lnTo>
                  <a:pt x="4672" y="231"/>
                </a:lnTo>
                <a:lnTo>
                  <a:pt x="4672" y="198"/>
                </a:lnTo>
                <a:lnTo>
                  <a:pt x="4673" y="198"/>
                </a:lnTo>
                <a:lnTo>
                  <a:pt x="4673" y="198"/>
                </a:lnTo>
                <a:lnTo>
                  <a:pt x="4673" y="171"/>
                </a:lnTo>
                <a:lnTo>
                  <a:pt x="4673" y="159"/>
                </a:lnTo>
                <a:lnTo>
                  <a:pt x="4674" y="162"/>
                </a:lnTo>
                <a:lnTo>
                  <a:pt x="4674" y="186"/>
                </a:lnTo>
                <a:lnTo>
                  <a:pt x="4674" y="208"/>
                </a:lnTo>
                <a:lnTo>
                  <a:pt x="4675" y="200"/>
                </a:lnTo>
                <a:lnTo>
                  <a:pt x="4675" y="208"/>
                </a:lnTo>
                <a:lnTo>
                  <a:pt x="4675" y="205"/>
                </a:lnTo>
                <a:lnTo>
                  <a:pt x="4675" y="227"/>
                </a:lnTo>
                <a:lnTo>
                  <a:pt x="4676" y="214"/>
                </a:lnTo>
                <a:lnTo>
                  <a:pt x="4676" y="216"/>
                </a:lnTo>
                <a:lnTo>
                  <a:pt x="4677" y="211"/>
                </a:lnTo>
                <a:lnTo>
                  <a:pt x="4677" y="232"/>
                </a:lnTo>
                <a:lnTo>
                  <a:pt x="4677" y="261"/>
                </a:lnTo>
                <a:lnTo>
                  <a:pt x="4677" y="277"/>
                </a:lnTo>
                <a:lnTo>
                  <a:pt x="4678" y="276"/>
                </a:lnTo>
                <a:lnTo>
                  <a:pt x="4678" y="275"/>
                </a:lnTo>
                <a:lnTo>
                  <a:pt x="4678" y="285"/>
                </a:lnTo>
                <a:lnTo>
                  <a:pt x="4678" y="288"/>
                </a:lnTo>
                <a:lnTo>
                  <a:pt x="4679" y="284"/>
                </a:lnTo>
                <a:lnTo>
                  <a:pt x="4679" y="290"/>
                </a:lnTo>
                <a:lnTo>
                  <a:pt x="4680" y="273"/>
                </a:lnTo>
                <a:lnTo>
                  <a:pt x="4680" y="268"/>
                </a:lnTo>
                <a:lnTo>
                  <a:pt x="4680" y="251"/>
                </a:lnTo>
                <a:lnTo>
                  <a:pt x="4680" y="235"/>
                </a:lnTo>
                <a:lnTo>
                  <a:pt x="4681" y="229"/>
                </a:lnTo>
                <a:lnTo>
                  <a:pt x="4681" y="223"/>
                </a:lnTo>
                <a:lnTo>
                  <a:pt x="4681" y="200"/>
                </a:lnTo>
                <a:lnTo>
                  <a:pt x="4682" y="198"/>
                </a:lnTo>
                <a:lnTo>
                  <a:pt x="4682" y="202"/>
                </a:lnTo>
                <a:lnTo>
                  <a:pt x="4682" y="204"/>
                </a:lnTo>
                <a:lnTo>
                  <a:pt x="4682" y="180"/>
                </a:lnTo>
                <a:lnTo>
                  <a:pt x="4683" y="176"/>
                </a:lnTo>
                <a:lnTo>
                  <a:pt x="4683" y="174"/>
                </a:lnTo>
                <a:lnTo>
                  <a:pt x="4684" y="188"/>
                </a:lnTo>
                <a:lnTo>
                  <a:pt x="4684" y="200"/>
                </a:lnTo>
                <a:lnTo>
                  <a:pt x="4684" y="168"/>
                </a:lnTo>
                <a:lnTo>
                  <a:pt x="4684" y="186"/>
                </a:lnTo>
                <a:lnTo>
                  <a:pt x="4685" y="168"/>
                </a:lnTo>
                <a:lnTo>
                  <a:pt x="4685" y="125"/>
                </a:lnTo>
                <a:lnTo>
                  <a:pt x="4685" y="169"/>
                </a:lnTo>
                <a:lnTo>
                  <a:pt x="4686" y="206"/>
                </a:lnTo>
                <a:lnTo>
                  <a:pt x="4686" y="256"/>
                </a:lnTo>
                <a:lnTo>
                  <a:pt x="4686" y="271"/>
                </a:lnTo>
                <a:lnTo>
                  <a:pt x="4686" y="268"/>
                </a:lnTo>
                <a:lnTo>
                  <a:pt x="4687" y="268"/>
                </a:lnTo>
                <a:lnTo>
                  <a:pt x="4687" y="278"/>
                </a:lnTo>
                <a:lnTo>
                  <a:pt x="4688" y="277"/>
                </a:lnTo>
                <a:lnTo>
                  <a:pt x="4688" y="276"/>
                </a:lnTo>
                <a:lnTo>
                  <a:pt x="4688" y="263"/>
                </a:lnTo>
                <a:lnTo>
                  <a:pt x="4688" y="280"/>
                </a:lnTo>
                <a:lnTo>
                  <a:pt x="4689" y="293"/>
                </a:lnTo>
                <a:lnTo>
                  <a:pt x="4689" y="261"/>
                </a:lnTo>
                <a:lnTo>
                  <a:pt x="4689" y="252"/>
                </a:lnTo>
                <a:lnTo>
                  <a:pt x="4689" y="300"/>
                </a:lnTo>
                <a:lnTo>
                  <a:pt x="4690" y="322"/>
                </a:lnTo>
                <a:lnTo>
                  <a:pt x="4690" y="286"/>
                </a:lnTo>
                <a:lnTo>
                  <a:pt x="4691" y="234"/>
                </a:lnTo>
                <a:lnTo>
                  <a:pt x="4691" y="212"/>
                </a:lnTo>
                <a:lnTo>
                  <a:pt x="4691" y="231"/>
                </a:lnTo>
                <a:lnTo>
                  <a:pt x="4691" y="231"/>
                </a:lnTo>
                <a:lnTo>
                  <a:pt x="4692" y="213"/>
                </a:lnTo>
                <a:lnTo>
                  <a:pt x="4692" y="210"/>
                </a:lnTo>
                <a:lnTo>
                  <a:pt x="4692" y="208"/>
                </a:lnTo>
                <a:lnTo>
                  <a:pt x="4693" y="226"/>
                </a:lnTo>
                <a:lnTo>
                  <a:pt x="4693" y="206"/>
                </a:lnTo>
                <a:lnTo>
                  <a:pt x="4693" y="198"/>
                </a:lnTo>
                <a:lnTo>
                  <a:pt x="4693" y="203"/>
                </a:lnTo>
                <a:lnTo>
                  <a:pt x="4694" y="231"/>
                </a:lnTo>
                <a:lnTo>
                  <a:pt x="4694" y="261"/>
                </a:lnTo>
                <a:lnTo>
                  <a:pt x="4695" y="272"/>
                </a:lnTo>
                <a:lnTo>
                  <a:pt x="4695" y="239"/>
                </a:lnTo>
                <a:lnTo>
                  <a:pt x="4695" y="260"/>
                </a:lnTo>
                <a:lnTo>
                  <a:pt x="4695" y="234"/>
                </a:lnTo>
                <a:lnTo>
                  <a:pt x="4696" y="214"/>
                </a:lnTo>
                <a:lnTo>
                  <a:pt x="4696" y="218"/>
                </a:lnTo>
                <a:lnTo>
                  <a:pt x="4696" y="243"/>
                </a:lnTo>
                <a:lnTo>
                  <a:pt x="4697" y="224"/>
                </a:lnTo>
                <a:lnTo>
                  <a:pt x="4697" y="200"/>
                </a:lnTo>
                <a:lnTo>
                  <a:pt x="4697" y="183"/>
                </a:lnTo>
                <a:lnTo>
                  <a:pt x="4697" y="160"/>
                </a:lnTo>
                <a:lnTo>
                  <a:pt x="4698" y="147"/>
                </a:lnTo>
                <a:lnTo>
                  <a:pt x="4698" y="154"/>
                </a:lnTo>
                <a:lnTo>
                  <a:pt x="4699" y="141"/>
                </a:lnTo>
                <a:lnTo>
                  <a:pt x="4699" y="172"/>
                </a:lnTo>
                <a:lnTo>
                  <a:pt x="4699" y="170"/>
                </a:lnTo>
                <a:lnTo>
                  <a:pt x="4699" y="162"/>
                </a:lnTo>
                <a:lnTo>
                  <a:pt x="4700" y="146"/>
                </a:lnTo>
                <a:lnTo>
                  <a:pt x="4700" y="157"/>
                </a:lnTo>
                <a:lnTo>
                  <a:pt x="4700" y="155"/>
                </a:lnTo>
                <a:lnTo>
                  <a:pt x="4701" y="152"/>
                </a:lnTo>
                <a:lnTo>
                  <a:pt x="4701" y="162"/>
                </a:lnTo>
                <a:lnTo>
                  <a:pt x="4701" y="181"/>
                </a:lnTo>
                <a:lnTo>
                  <a:pt x="4702" y="212"/>
                </a:lnTo>
                <a:lnTo>
                  <a:pt x="4702" y="236"/>
                </a:lnTo>
                <a:lnTo>
                  <a:pt x="4702" y="240"/>
                </a:lnTo>
                <a:lnTo>
                  <a:pt x="4703" y="243"/>
                </a:lnTo>
                <a:lnTo>
                  <a:pt x="4703" y="264"/>
                </a:lnTo>
                <a:lnTo>
                  <a:pt x="4703" y="225"/>
                </a:lnTo>
                <a:lnTo>
                  <a:pt x="4703" y="199"/>
                </a:lnTo>
                <a:lnTo>
                  <a:pt x="4704" y="164"/>
                </a:lnTo>
                <a:lnTo>
                  <a:pt x="4704" y="171"/>
                </a:lnTo>
                <a:lnTo>
                  <a:pt x="4704" y="161"/>
                </a:lnTo>
                <a:lnTo>
                  <a:pt x="4704" y="151"/>
                </a:lnTo>
                <a:lnTo>
                  <a:pt x="4705" y="129"/>
                </a:lnTo>
                <a:lnTo>
                  <a:pt x="4705" y="117"/>
                </a:lnTo>
                <a:lnTo>
                  <a:pt x="4706" y="109"/>
                </a:lnTo>
                <a:lnTo>
                  <a:pt x="4706" y="119"/>
                </a:lnTo>
                <a:lnTo>
                  <a:pt x="4706" y="128"/>
                </a:lnTo>
                <a:lnTo>
                  <a:pt x="4706" y="129"/>
                </a:lnTo>
                <a:lnTo>
                  <a:pt x="4707" y="142"/>
                </a:lnTo>
                <a:lnTo>
                  <a:pt x="4707" y="134"/>
                </a:lnTo>
                <a:lnTo>
                  <a:pt x="4707" y="142"/>
                </a:lnTo>
                <a:lnTo>
                  <a:pt x="4708" y="156"/>
                </a:lnTo>
                <a:lnTo>
                  <a:pt x="4708" y="178"/>
                </a:lnTo>
                <a:lnTo>
                  <a:pt x="4708" y="167"/>
                </a:lnTo>
                <a:lnTo>
                  <a:pt x="4708" y="177"/>
                </a:lnTo>
                <a:lnTo>
                  <a:pt x="4709" y="179"/>
                </a:lnTo>
                <a:lnTo>
                  <a:pt x="4709" y="142"/>
                </a:lnTo>
                <a:lnTo>
                  <a:pt x="4710" y="168"/>
                </a:lnTo>
                <a:lnTo>
                  <a:pt x="4710" y="168"/>
                </a:lnTo>
                <a:lnTo>
                  <a:pt x="4710" y="186"/>
                </a:lnTo>
                <a:lnTo>
                  <a:pt x="4710" y="173"/>
                </a:lnTo>
                <a:lnTo>
                  <a:pt x="4711" y="174"/>
                </a:lnTo>
                <a:lnTo>
                  <a:pt x="4711" y="161"/>
                </a:lnTo>
                <a:lnTo>
                  <a:pt x="4711" y="131"/>
                </a:lnTo>
                <a:lnTo>
                  <a:pt x="4712" y="133"/>
                </a:lnTo>
                <a:lnTo>
                  <a:pt x="4712" y="141"/>
                </a:lnTo>
                <a:lnTo>
                  <a:pt x="4712" y="91"/>
                </a:lnTo>
                <a:lnTo>
                  <a:pt x="4713" y="99"/>
                </a:lnTo>
                <a:lnTo>
                  <a:pt x="4713" y="97"/>
                </a:lnTo>
                <a:lnTo>
                  <a:pt x="4713" y="90"/>
                </a:lnTo>
                <a:lnTo>
                  <a:pt x="4714" y="120"/>
                </a:lnTo>
                <a:lnTo>
                  <a:pt x="4714" y="106"/>
                </a:lnTo>
                <a:lnTo>
                  <a:pt x="4714" y="97"/>
                </a:lnTo>
                <a:lnTo>
                  <a:pt x="4714" y="88"/>
                </a:lnTo>
                <a:lnTo>
                  <a:pt x="4715" y="111"/>
                </a:lnTo>
                <a:lnTo>
                  <a:pt x="4715" y="100"/>
                </a:lnTo>
                <a:lnTo>
                  <a:pt x="4715" y="116"/>
                </a:lnTo>
                <a:lnTo>
                  <a:pt x="4716" y="188"/>
                </a:lnTo>
                <a:lnTo>
                  <a:pt x="4716" y="191"/>
                </a:lnTo>
                <a:lnTo>
                  <a:pt x="4716" y="166"/>
                </a:lnTo>
                <a:lnTo>
                  <a:pt x="4717" y="200"/>
                </a:lnTo>
                <a:lnTo>
                  <a:pt x="4717" y="228"/>
                </a:lnTo>
                <a:lnTo>
                  <a:pt x="4717" y="249"/>
                </a:lnTo>
                <a:lnTo>
                  <a:pt x="4718" y="224"/>
                </a:lnTo>
                <a:lnTo>
                  <a:pt x="4718" y="246"/>
                </a:lnTo>
                <a:lnTo>
                  <a:pt x="4718" y="243"/>
                </a:lnTo>
                <a:lnTo>
                  <a:pt x="4718" y="244"/>
                </a:lnTo>
                <a:lnTo>
                  <a:pt x="4719" y="253"/>
                </a:lnTo>
                <a:lnTo>
                  <a:pt x="4719" y="255"/>
                </a:lnTo>
                <a:lnTo>
                  <a:pt x="4719" y="238"/>
                </a:lnTo>
                <a:lnTo>
                  <a:pt x="4719" y="255"/>
                </a:lnTo>
                <a:lnTo>
                  <a:pt x="4720" y="235"/>
                </a:lnTo>
                <a:lnTo>
                  <a:pt x="4720" y="233"/>
                </a:lnTo>
                <a:lnTo>
                  <a:pt x="4721" y="245"/>
                </a:lnTo>
                <a:lnTo>
                  <a:pt x="4721" y="209"/>
                </a:lnTo>
                <a:lnTo>
                  <a:pt x="4721" y="198"/>
                </a:lnTo>
                <a:lnTo>
                  <a:pt x="4721" y="182"/>
                </a:lnTo>
                <a:lnTo>
                  <a:pt x="4722" y="170"/>
                </a:lnTo>
                <a:lnTo>
                  <a:pt x="4722" y="178"/>
                </a:lnTo>
                <a:lnTo>
                  <a:pt x="4722" y="180"/>
                </a:lnTo>
                <a:lnTo>
                  <a:pt x="4723" y="160"/>
                </a:lnTo>
                <a:lnTo>
                  <a:pt x="4723" y="157"/>
                </a:lnTo>
                <a:lnTo>
                  <a:pt x="4723" y="166"/>
                </a:lnTo>
                <a:lnTo>
                  <a:pt x="4724" y="145"/>
                </a:lnTo>
                <a:lnTo>
                  <a:pt x="4724" y="149"/>
                </a:lnTo>
                <a:lnTo>
                  <a:pt x="4724" y="124"/>
                </a:lnTo>
                <a:lnTo>
                  <a:pt x="4725" y="129"/>
                </a:lnTo>
                <a:lnTo>
                  <a:pt x="4725" y="122"/>
                </a:lnTo>
                <a:lnTo>
                  <a:pt x="4725" y="156"/>
                </a:lnTo>
                <a:lnTo>
                  <a:pt x="4725" y="203"/>
                </a:lnTo>
                <a:lnTo>
                  <a:pt x="4726" y="223"/>
                </a:lnTo>
                <a:lnTo>
                  <a:pt x="4726" y="260"/>
                </a:lnTo>
                <a:lnTo>
                  <a:pt x="4726" y="243"/>
                </a:lnTo>
                <a:lnTo>
                  <a:pt x="4727" y="263"/>
                </a:lnTo>
                <a:lnTo>
                  <a:pt x="4727" y="263"/>
                </a:lnTo>
                <a:lnTo>
                  <a:pt x="4727" y="271"/>
                </a:lnTo>
                <a:lnTo>
                  <a:pt x="4728" y="262"/>
                </a:lnTo>
                <a:lnTo>
                  <a:pt x="4728" y="266"/>
                </a:lnTo>
                <a:lnTo>
                  <a:pt x="4728" y="278"/>
                </a:lnTo>
                <a:lnTo>
                  <a:pt x="4729" y="266"/>
                </a:lnTo>
                <a:lnTo>
                  <a:pt x="4729" y="249"/>
                </a:lnTo>
                <a:lnTo>
                  <a:pt x="4729" y="231"/>
                </a:lnTo>
                <a:lnTo>
                  <a:pt x="4729" y="220"/>
                </a:lnTo>
                <a:lnTo>
                  <a:pt x="4730" y="207"/>
                </a:lnTo>
                <a:lnTo>
                  <a:pt x="4730" y="187"/>
                </a:lnTo>
                <a:lnTo>
                  <a:pt x="4730" y="190"/>
                </a:lnTo>
                <a:lnTo>
                  <a:pt x="4730" y="195"/>
                </a:lnTo>
                <a:lnTo>
                  <a:pt x="4731" y="205"/>
                </a:lnTo>
                <a:lnTo>
                  <a:pt x="4731" y="210"/>
                </a:lnTo>
                <a:lnTo>
                  <a:pt x="4732" y="222"/>
                </a:lnTo>
                <a:lnTo>
                  <a:pt x="4732" y="221"/>
                </a:lnTo>
                <a:lnTo>
                  <a:pt x="4732" y="236"/>
                </a:lnTo>
                <a:lnTo>
                  <a:pt x="4732" y="265"/>
                </a:lnTo>
                <a:lnTo>
                  <a:pt x="4733" y="259"/>
                </a:lnTo>
                <a:lnTo>
                  <a:pt x="4733" y="250"/>
                </a:lnTo>
                <a:lnTo>
                  <a:pt x="4733" y="255"/>
                </a:lnTo>
                <a:lnTo>
                  <a:pt x="4734" y="235"/>
                </a:lnTo>
                <a:lnTo>
                  <a:pt x="4734" y="261"/>
                </a:lnTo>
                <a:lnTo>
                  <a:pt x="4735" y="243"/>
                </a:lnTo>
                <a:lnTo>
                  <a:pt x="4735" y="258"/>
                </a:lnTo>
                <a:lnTo>
                  <a:pt x="4735" y="238"/>
                </a:lnTo>
                <a:lnTo>
                  <a:pt x="4735" y="204"/>
                </a:lnTo>
                <a:lnTo>
                  <a:pt x="4736" y="185"/>
                </a:lnTo>
                <a:lnTo>
                  <a:pt x="4736" y="178"/>
                </a:lnTo>
                <a:lnTo>
                  <a:pt x="4736" y="186"/>
                </a:lnTo>
                <a:lnTo>
                  <a:pt x="4736" y="170"/>
                </a:lnTo>
                <a:lnTo>
                  <a:pt x="4737" y="202"/>
                </a:lnTo>
                <a:lnTo>
                  <a:pt x="4737" y="225"/>
                </a:lnTo>
                <a:lnTo>
                  <a:pt x="4737" y="208"/>
                </a:lnTo>
                <a:lnTo>
                  <a:pt x="4738" y="238"/>
                </a:lnTo>
                <a:lnTo>
                  <a:pt x="4738" y="223"/>
                </a:lnTo>
                <a:lnTo>
                  <a:pt x="4738" y="178"/>
                </a:lnTo>
                <a:lnTo>
                  <a:pt x="4739" y="166"/>
                </a:lnTo>
                <a:lnTo>
                  <a:pt x="4739" y="166"/>
                </a:lnTo>
                <a:lnTo>
                  <a:pt x="4739" y="183"/>
                </a:lnTo>
                <a:lnTo>
                  <a:pt x="4740" y="166"/>
                </a:lnTo>
                <a:lnTo>
                  <a:pt x="4740" y="188"/>
                </a:lnTo>
                <a:lnTo>
                  <a:pt x="4740" y="190"/>
                </a:lnTo>
                <a:lnTo>
                  <a:pt x="4740" y="197"/>
                </a:lnTo>
                <a:lnTo>
                  <a:pt x="4741" y="173"/>
                </a:lnTo>
                <a:lnTo>
                  <a:pt x="4741" y="185"/>
                </a:lnTo>
                <a:lnTo>
                  <a:pt x="4741" y="199"/>
                </a:lnTo>
                <a:lnTo>
                  <a:pt x="4742" y="206"/>
                </a:lnTo>
                <a:lnTo>
                  <a:pt x="4742" y="197"/>
                </a:lnTo>
                <a:lnTo>
                  <a:pt x="4742" y="188"/>
                </a:lnTo>
                <a:lnTo>
                  <a:pt x="4743" y="198"/>
                </a:lnTo>
                <a:lnTo>
                  <a:pt x="4743" y="187"/>
                </a:lnTo>
                <a:lnTo>
                  <a:pt x="4743" y="199"/>
                </a:lnTo>
                <a:lnTo>
                  <a:pt x="4744" y="188"/>
                </a:lnTo>
                <a:lnTo>
                  <a:pt x="4744" y="172"/>
                </a:lnTo>
                <a:lnTo>
                  <a:pt x="4744" y="162"/>
                </a:lnTo>
                <a:lnTo>
                  <a:pt x="4744" y="156"/>
                </a:lnTo>
                <a:lnTo>
                  <a:pt x="4745" y="165"/>
                </a:lnTo>
                <a:lnTo>
                  <a:pt x="4745" y="181"/>
                </a:lnTo>
                <a:lnTo>
                  <a:pt x="4746" y="173"/>
                </a:lnTo>
                <a:lnTo>
                  <a:pt x="4746" y="168"/>
                </a:lnTo>
                <a:lnTo>
                  <a:pt x="4746" y="174"/>
                </a:lnTo>
                <a:lnTo>
                  <a:pt x="4746" y="186"/>
                </a:lnTo>
                <a:lnTo>
                  <a:pt x="4747" y="181"/>
                </a:lnTo>
                <a:lnTo>
                  <a:pt x="4747" y="180"/>
                </a:lnTo>
                <a:lnTo>
                  <a:pt x="4747" y="170"/>
                </a:lnTo>
                <a:lnTo>
                  <a:pt x="4747" y="171"/>
                </a:lnTo>
                <a:lnTo>
                  <a:pt x="4748" y="183"/>
                </a:lnTo>
                <a:lnTo>
                  <a:pt x="4748" y="166"/>
                </a:lnTo>
                <a:lnTo>
                  <a:pt x="4748" y="182"/>
                </a:lnTo>
                <a:lnTo>
                  <a:pt x="4749" y="204"/>
                </a:lnTo>
                <a:lnTo>
                  <a:pt x="4749" y="214"/>
                </a:lnTo>
                <a:lnTo>
                  <a:pt x="4749" y="259"/>
                </a:lnTo>
                <a:lnTo>
                  <a:pt x="4750" y="277"/>
                </a:lnTo>
                <a:lnTo>
                  <a:pt x="4750" y="272"/>
                </a:lnTo>
                <a:lnTo>
                  <a:pt x="4750" y="277"/>
                </a:lnTo>
                <a:lnTo>
                  <a:pt x="4751" y="282"/>
                </a:lnTo>
                <a:lnTo>
                  <a:pt x="4751" y="280"/>
                </a:lnTo>
                <a:lnTo>
                  <a:pt x="4751" y="294"/>
                </a:lnTo>
                <a:lnTo>
                  <a:pt x="4751" y="277"/>
                </a:lnTo>
                <a:lnTo>
                  <a:pt x="4752" y="271"/>
                </a:lnTo>
                <a:lnTo>
                  <a:pt x="4752" y="269"/>
                </a:lnTo>
                <a:lnTo>
                  <a:pt x="4753" y="254"/>
                </a:lnTo>
                <a:lnTo>
                  <a:pt x="4753" y="235"/>
                </a:lnTo>
                <a:lnTo>
                  <a:pt x="4753" y="223"/>
                </a:lnTo>
                <a:lnTo>
                  <a:pt x="4753" y="222"/>
                </a:lnTo>
                <a:lnTo>
                  <a:pt x="4754" y="211"/>
                </a:lnTo>
                <a:lnTo>
                  <a:pt x="4754" y="214"/>
                </a:lnTo>
                <a:lnTo>
                  <a:pt x="4754" y="200"/>
                </a:lnTo>
                <a:lnTo>
                  <a:pt x="4755" y="166"/>
                </a:lnTo>
                <a:lnTo>
                  <a:pt x="4755" y="151"/>
                </a:lnTo>
                <a:lnTo>
                  <a:pt x="4755" y="163"/>
                </a:lnTo>
                <a:lnTo>
                  <a:pt x="4755" y="144"/>
                </a:lnTo>
                <a:lnTo>
                  <a:pt x="4756" y="153"/>
                </a:lnTo>
                <a:lnTo>
                  <a:pt x="4756" y="167"/>
                </a:lnTo>
                <a:lnTo>
                  <a:pt x="4757" y="188"/>
                </a:lnTo>
                <a:lnTo>
                  <a:pt x="4757" y="191"/>
                </a:lnTo>
                <a:lnTo>
                  <a:pt x="4757" y="199"/>
                </a:lnTo>
                <a:lnTo>
                  <a:pt x="4757" y="222"/>
                </a:lnTo>
                <a:lnTo>
                  <a:pt x="4758" y="249"/>
                </a:lnTo>
                <a:lnTo>
                  <a:pt x="4758" y="240"/>
                </a:lnTo>
                <a:lnTo>
                  <a:pt x="4758" y="189"/>
                </a:lnTo>
                <a:lnTo>
                  <a:pt x="4759" y="163"/>
                </a:lnTo>
                <a:lnTo>
                  <a:pt x="4759" y="157"/>
                </a:lnTo>
                <a:lnTo>
                  <a:pt x="4759" y="159"/>
                </a:lnTo>
                <a:lnTo>
                  <a:pt x="4759" y="128"/>
                </a:lnTo>
                <a:lnTo>
                  <a:pt x="4760" y="130"/>
                </a:lnTo>
                <a:lnTo>
                  <a:pt x="4760" y="151"/>
                </a:lnTo>
                <a:lnTo>
                  <a:pt x="4761" y="148"/>
                </a:lnTo>
                <a:lnTo>
                  <a:pt x="4761" y="214"/>
                </a:lnTo>
                <a:lnTo>
                  <a:pt x="4761" y="235"/>
                </a:lnTo>
                <a:lnTo>
                  <a:pt x="4761" y="257"/>
                </a:lnTo>
                <a:lnTo>
                  <a:pt x="4762" y="237"/>
                </a:lnTo>
                <a:lnTo>
                  <a:pt x="4762" y="229"/>
                </a:lnTo>
                <a:lnTo>
                  <a:pt x="4762" y="182"/>
                </a:lnTo>
                <a:lnTo>
                  <a:pt x="4762" y="149"/>
                </a:lnTo>
                <a:lnTo>
                  <a:pt x="4763" y="156"/>
                </a:lnTo>
                <a:lnTo>
                  <a:pt x="4763" y="132"/>
                </a:lnTo>
                <a:lnTo>
                  <a:pt x="4764" y="160"/>
                </a:lnTo>
                <a:lnTo>
                  <a:pt x="4764" y="235"/>
                </a:lnTo>
                <a:lnTo>
                  <a:pt x="4764" y="226"/>
                </a:lnTo>
                <a:lnTo>
                  <a:pt x="4764" y="178"/>
                </a:lnTo>
                <a:lnTo>
                  <a:pt x="4765" y="191"/>
                </a:lnTo>
                <a:lnTo>
                  <a:pt x="4765" y="255"/>
                </a:lnTo>
                <a:lnTo>
                  <a:pt x="4765" y="277"/>
                </a:lnTo>
                <a:lnTo>
                  <a:pt x="4766" y="279"/>
                </a:lnTo>
                <a:lnTo>
                  <a:pt x="4766" y="273"/>
                </a:lnTo>
                <a:lnTo>
                  <a:pt x="4766" y="278"/>
                </a:lnTo>
                <a:lnTo>
                  <a:pt x="4766" y="277"/>
                </a:lnTo>
                <a:lnTo>
                  <a:pt x="4767" y="267"/>
                </a:lnTo>
                <a:lnTo>
                  <a:pt x="4767" y="222"/>
                </a:lnTo>
                <a:lnTo>
                  <a:pt x="4768" y="259"/>
                </a:lnTo>
                <a:lnTo>
                  <a:pt x="4768" y="246"/>
                </a:lnTo>
                <a:lnTo>
                  <a:pt x="4768" y="243"/>
                </a:lnTo>
                <a:lnTo>
                  <a:pt x="4768" y="257"/>
                </a:lnTo>
                <a:lnTo>
                  <a:pt x="4769" y="245"/>
                </a:lnTo>
                <a:lnTo>
                  <a:pt x="4769" y="231"/>
                </a:lnTo>
                <a:lnTo>
                  <a:pt x="4769" y="205"/>
                </a:lnTo>
                <a:lnTo>
                  <a:pt x="4770" y="214"/>
                </a:lnTo>
                <a:lnTo>
                  <a:pt x="4770" y="211"/>
                </a:lnTo>
                <a:lnTo>
                  <a:pt x="4770" y="186"/>
                </a:lnTo>
                <a:lnTo>
                  <a:pt x="4770" y="175"/>
                </a:lnTo>
                <a:lnTo>
                  <a:pt x="4771" y="164"/>
                </a:lnTo>
                <a:lnTo>
                  <a:pt x="4771" y="151"/>
                </a:lnTo>
                <a:lnTo>
                  <a:pt x="4772" y="157"/>
                </a:lnTo>
                <a:lnTo>
                  <a:pt x="4772" y="222"/>
                </a:lnTo>
                <a:lnTo>
                  <a:pt x="4772" y="265"/>
                </a:lnTo>
                <a:lnTo>
                  <a:pt x="4772" y="247"/>
                </a:lnTo>
                <a:lnTo>
                  <a:pt x="4773" y="236"/>
                </a:lnTo>
                <a:lnTo>
                  <a:pt x="4773" y="239"/>
                </a:lnTo>
                <a:lnTo>
                  <a:pt x="4773" y="213"/>
                </a:lnTo>
                <a:lnTo>
                  <a:pt x="4773" y="210"/>
                </a:lnTo>
                <a:lnTo>
                  <a:pt x="4774" y="221"/>
                </a:lnTo>
                <a:lnTo>
                  <a:pt x="4774" y="211"/>
                </a:lnTo>
                <a:lnTo>
                  <a:pt x="4775" y="172"/>
                </a:lnTo>
                <a:lnTo>
                  <a:pt x="4775" y="140"/>
                </a:lnTo>
                <a:lnTo>
                  <a:pt x="4775" y="123"/>
                </a:lnTo>
                <a:lnTo>
                  <a:pt x="4776" y="117"/>
                </a:lnTo>
                <a:lnTo>
                  <a:pt x="4776" y="104"/>
                </a:lnTo>
                <a:lnTo>
                  <a:pt x="4776" y="132"/>
                </a:lnTo>
                <a:lnTo>
                  <a:pt x="4776" y="154"/>
                </a:lnTo>
                <a:lnTo>
                  <a:pt x="4777" y="151"/>
                </a:lnTo>
                <a:lnTo>
                  <a:pt x="4777" y="155"/>
                </a:lnTo>
                <a:lnTo>
                  <a:pt x="4777" y="135"/>
                </a:lnTo>
                <a:lnTo>
                  <a:pt x="4777" y="113"/>
                </a:lnTo>
                <a:lnTo>
                  <a:pt x="4778" y="143"/>
                </a:lnTo>
                <a:lnTo>
                  <a:pt x="4778" y="167"/>
                </a:lnTo>
                <a:lnTo>
                  <a:pt x="4779" y="162"/>
                </a:lnTo>
                <a:lnTo>
                  <a:pt x="4779" y="159"/>
                </a:lnTo>
                <a:lnTo>
                  <a:pt x="4779" y="175"/>
                </a:lnTo>
                <a:lnTo>
                  <a:pt x="4779" y="214"/>
                </a:lnTo>
                <a:lnTo>
                  <a:pt x="4780" y="225"/>
                </a:lnTo>
                <a:lnTo>
                  <a:pt x="4780" y="243"/>
                </a:lnTo>
                <a:lnTo>
                  <a:pt x="4780" y="236"/>
                </a:lnTo>
                <a:lnTo>
                  <a:pt x="4781" y="254"/>
                </a:lnTo>
                <a:lnTo>
                  <a:pt x="4781" y="245"/>
                </a:lnTo>
                <a:lnTo>
                  <a:pt x="4781" y="257"/>
                </a:lnTo>
                <a:lnTo>
                  <a:pt x="4781" y="259"/>
                </a:lnTo>
                <a:lnTo>
                  <a:pt x="4782" y="251"/>
                </a:lnTo>
                <a:lnTo>
                  <a:pt x="4782" y="251"/>
                </a:lnTo>
                <a:lnTo>
                  <a:pt x="4783" y="253"/>
                </a:lnTo>
                <a:lnTo>
                  <a:pt x="4783" y="254"/>
                </a:lnTo>
                <a:lnTo>
                  <a:pt x="4783" y="224"/>
                </a:lnTo>
                <a:lnTo>
                  <a:pt x="4783" y="226"/>
                </a:lnTo>
                <a:lnTo>
                  <a:pt x="4784" y="239"/>
                </a:lnTo>
                <a:lnTo>
                  <a:pt x="4784" y="232"/>
                </a:lnTo>
                <a:lnTo>
                  <a:pt x="4784" y="222"/>
                </a:lnTo>
                <a:lnTo>
                  <a:pt x="4785" y="208"/>
                </a:lnTo>
                <a:lnTo>
                  <a:pt x="4785" y="204"/>
                </a:lnTo>
                <a:lnTo>
                  <a:pt x="4785" y="183"/>
                </a:lnTo>
                <a:lnTo>
                  <a:pt x="4786" y="176"/>
                </a:lnTo>
                <a:lnTo>
                  <a:pt x="4786" y="161"/>
                </a:lnTo>
                <a:lnTo>
                  <a:pt x="4786" y="156"/>
                </a:lnTo>
                <a:lnTo>
                  <a:pt x="4787" y="152"/>
                </a:lnTo>
                <a:lnTo>
                  <a:pt x="4787" y="146"/>
                </a:lnTo>
                <a:lnTo>
                  <a:pt x="4787" y="153"/>
                </a:lnTo>
                <a:lnTo>
                  <a:pt x="4787" y="167"/>
                </a:lnTo>
                <a:lnTo>
                  <a:pt x="4788" y="183"/>
                </a:lnTo>
                <a:lnTo>
                  <a:pt x="4788" y="175"/>
                </a:lnTo>
                <a:lnTo>
                  <a:pt x="4788" y="161"/>
                </a:lnTo>
                <a:lnTo>
                  <a:pt x="4788" y="146"/>
                </a:lnTo>
                <a:lnTo>
                  <a:pt x="4789" y="215"/>
                </a:lnTo>
                <a:lnTo>
                  <a:pt x="4789" y="243"/>
                </a:lnTo>
                <a:lnTo>
                  <a:pt x="4790" y="229"/>
                </a:lnTo>
                <a:lnTo>
                  <a:pt x="4790" y="254"/>
                </a:lnTo>
                <a:lnTo>
                  <a:pt x="4790" y="283"/>
                </a:lnTo>
                <a:lnTo>
                  <a:pt x="4790" y="287"/>
                </a:lnTo>
                <a:lnTo>
                  <a:pt x="4791" y="241"/>
                </a:lnTo>
                <a:lnTo>
                  <a:pt x="4791" y="221"/>
                </a:lnTo>
                <a:lnTo>
                  <a:pt x="4791" y="225"/>
                </a:lnTo>
                <a:lnTo>
                  <a:pt x="4792" y="241"/>
                </a:lnTo>
                <a:lnTo>
                  <a:pt x="4792" y="240"/>
                </a:lnTo>
                <a:lnTo>
                  <a:pt x="4792" y="210"/>
                </a:lnTo>
                <a:lnTo>
                  <a:pt x="4792" y="184"/>
                </a:lnTo>
                <a:lnTo>
                  <a:pt x="4793" y="164"/>
                </a:lnTo>
                <a:lnTo>
                  <a:pt x="4793" y="147"/>
                </a:lnTo>
                <a:lnTo>
                  <a:pt x="4794" y="164"/>
                </a:lnTo>
                <a:lnTo>
                  <a:pt x="4794" y="149"/>
                </a:lnTo>
                <a:lnTo>
                  <a:pt x="4794" y="122"/>
                </a:lnTo>
                <a:lnTo>
                  <a:pt x="4794" y="146"/>
                </a:lnTo>
                <a:lnTo>
                  <a:pt x="4795" y="143"/>
                </a:lnTo>
                <a:lnTo>
                  <a:pt x="4795" y="162"/>
                </a:lnTo>
                <a:lnTo>
                  <a:pt x="4795" y="170"/>
                </a:lnTo>
                <a:lnTo>
                  <a:pt x="4796" y="138"/>
                </a:lnTo>
                <a:lnTo>
                  <a:pt x="4796" y="148"/>
                </a:lnTo>
                <a:lnTo>
                  <a:pt x="4796" y="149"/>
                </a:lnTo>
                <a:lnTo>
                  <a:pt x="4797" y="181"/>
                </a:lnTo>
                <a:lnTo>
                  <a:pt x="4797" y="206"/>
                </a:lnTo>
                <a:lnTo>
                  <a:pt x="4797" y="216"/>
                </a:lnTo>
                <a:lnTo>
                  <a:pt x="4798" y="252"/>
                </a:lnTo>
                <a:lnTo>
                  <a:pt x="4798" y="232"/>
                </a:lnTo>
                <a:lnTo>
                  <a:pt x="4798" y="250"/>
                </a:lnTo>
                <a:lnTo>
                  <a:pt x="4798" y="257"/>
                </a:lnTo>
                <a:lnTo>
                  <a:pt x="4799" y="256"/>
                </a:lnTo>
                <a:lnTo>
                  <a:pt x="4799" y="239"/>
                </a:lnTo>
                <a:lnTo>
                  <a:pt x="4799" y="206"/>
                </a:lnTo>
                <a:lnTo>
                  <a:pt x="4800" y="162"/>
                </a:lnTo>
                <a:lnTo>
                  <a:pt x="4800" y="133"/>
                </a:lnTo>
                <a:lnTo>
                  <a:pt x="4800" y="145"/>
                </a:lnTo>
                <a:lnTo>
                  <a:pt x="4801" y="111"/>
                </a:lnTo>
                <a:lnTo>
                  <a:pt x="4801" y="112"/>
                </a:lnTo>
                <a:lnTo>
                  <a:pt x="4801" y="122"/>
                </a:lnTo>
                <a:lnTo>
                  <a:pt x="4802" y="147"/>
                </a:lnTo>
                <a:lnTo>
                  <a:pt x="4802" y="127"/>
                </a:lnTo>
                <a:lnTo>
                  <a:pt x="4802" y="150"/>
                </a:lnTo>
                <a:lnTo>
                  <a:pt x="4802" y="153"/>
                </a:lnTo>
                <a:lnTo>
                  <a:pt x="4803" y="140"/>
                </a:lnTo>
                <a:lnTo>
                  <a:pt x="4803" y="146"/>
                </a:lnTo>
                <a:lnTo>
                  <a:pt x="4803" y="153"/>
                </a:lnTo>
                <a:lnTo>
                  <a:pt x="4803" y="172"/>
                </a:lnTo>
                <a:lnTo>
                  <a:pt x="4804" y="169"/>
                </a:lnTo>
                <a:lnTo>
                  <a:pt x="4804" y="170"/>
                </a:lnTo>
                <a:lnTo>
                  <a:pt x="4805" y="205"/>
                </a:lnTo>
                <a:lnTo>
                  <a:pt x="4805" y="227"/>
                </a:lnTo>
                <a:lnTo>
                  <a:pt x="4805" y="260"/>
                </a:lnTo>
                <a:lnTo>
                  <a:pt x="4805" y="246"/>
                </a:lnTo>
                <a:lnTo>
                  <a:pt x="4806" y="243"/>
                </a:lnTo>
                <a:lnTo>
                  <a:pt x="4806" y="245"/>
                </a:lnTo>
                <a:lnTo>
                  <a:pt x="4806" y="255"/>
                </a:lnTo>
                <a:lnTo>
                  <a:pt x="4807" y="251"/>
                </a:lnTo>
                <a:lnTo>
                  <a:pt x="4807" y="247"/>
                </a:lnTo>
                <a:lnTo>
                  <a:pt x="4807" y="257"/>
                </a:lnTo>
                <a:lnTo>
                  <a:pt x="4808" y="274"/>
                </a:lnTo>
                <a:lnTo>
                  <a:pt x="4808" y="247"/>
                </a:lnTo>
                <a:lnTo>
                  <a:pt x="4808" y="234"/>
                </a:lnTo>
                <a:lnTo>
                  <a:pt x="4809" y="245"/>
                </a:lnTo>
                <a:lnTo>
                  <a:pt x="4809" y="246"/>
                </a:lnTo>
                <a:lnTo>
                  <a:pt x="4809" y="216"/>
                </a:lnTo>
                <a:lnTo>
                  <a:pt x="4809" y="202"/>
                </a:lnTo>
                <a:lnTo>
                  <a:pt x="4810" y="190"/>
                </a:lnTo>
                <a:lnTo>
                  <a:pt x="4810" y="166"/>
                </a:lnTo>
                <a:lnTo>
                  <a:pt x="4810" y="160"/>
                </a:lnTo>
                <a:lnTo>
                  <a:pt x="4811" y="140"/>
                </a:lnTo>
                <a:lnTo>
                  <a:pt x="4811" y="148"/>
                </a:lnTo>
                <a:lnTo>
                  <a:pt x="4811" y="144"/>
                </a:lnTo>
                <a:lnTo>
                  <a:pt x="4812" y="143"/>
                </a:lnTo>
                <a:lnTo>
                  <a:pt x="4812" y="154"/>
                </a:lnTo>
                <a:lnTo>
                  <a:pt x="4812" y="206"/>
                </a:lnTo>
                <a:lnTo>
                  <a:pt x="4813" y="208"/>
                </a:lnTo>
                <a:lnTo>
                  <a:pt x="4813" y="261"/>
                </a:lnTo>
                <a:lnTo>
                  <a:pt x="4813" y="260"/>
                </a:lnTo>
                <a:lnTo>
                  <a:pt x="4813" y="280"/>
                </a:lnTo>
                <a:lnTo>
                  <a:pt x="4814" y="278"/>
                </a:lnTo>
                <a:lnTo>
                  <a:pt x="4814" y="284"/>
                </a:lnTo>
                <a:lnTo>
                  <a:pt x="4814" y="285"/>
                </a:lnTo>
                <a:lnTo>
                  <a:pt x="4815" y="269"/>
                </a:lnTo>
                <a:lnTo>
                  <a:pt x="4815" y="265"/>
                </a:lnTo>
                <a:lnTo>
                  <a:pt x="4815" y="273"/>
                </a:lnTo>
                <a:lnTo>
                  <a:pt x="4816" y="267"/>
                </a:lnTo>
                <a:lnTo>
                  <a:pt x="4816" y="280"/>
                </a:lnTo>
                <a:lnTo>
                  <a:pt x="4816" y="253"/>
                </a:lnTo>
                <a:lnTo>
                  <a:pt x="4817" y="255"/>
                </a:lnTo>
                <a:lnTo>
                  <a:pt x="4817" y="245"/>
                </a:lnTo>
                <a:lnTo>
                  <a:pt x="4817" y="239"/>
                </a:lnTo>
                <a:lnTo>
                  <a:pt x="4817" y="232"/>
                </a:lnTo>
                <a:lnTo>
                  <a:pt x="4818" y="227"/>
                </a:lnTo>
                <a:lnTo>
                  <a:pt x="4818" y="198"/>
                </a:lnTo>
                <a:lnTo>
                  <a:pt x="4819" y="176"/>
                </a:lnTo>
                <a:lnTo>
                  <a:pt x="4819" y="176"/>
                </a:lnTo>
                <a:lnTo>
                  <a:pt x="4819" y="171"/>
                </a:lnTo>
                <a:lnTo>
                  <a:pt x="4819" y="174"/>
                </a:lnTo>
                <a:lnTo>
                  <a:pt x="4820" y="166"/>
                </a:lnTo>
                <a:lnTo>
                  <a:pt x="4820" y="141"/>
                </a:lnTo>
                <a:lnTo>
                  <a:pt x="4820" y="127"/>
                </a:lnTo>
                <a:lnTo>
                  <a:pt x="4820" y="161"/>
                </a:lnTo>
                <a:lnTo>
                  <a:pt x="4821" y="184"/>
                </a:lnTo>
                <a:lnTo>
                  <a:pt x="4821" y="222"/>
                </a:lnTo>
                <a:lnTo>
                  <a:pt x="4821" y="231"/>
                </a:lnTo>
                <a:lnTo>
                  <a:pt x="4822" y="225"/>
                </a:lnTo>
                <a:lnTo>
                  <a:pt x="4822" y="167"/>
                </a:lnTo>
                <a:lnTo>
                  <a:pt x="4822" y="160"/>
                </a:lnTo>
                <a:lnTo>
                  <a:pt x="4823" y="142"/>
                </a:lnTo>
                <a:lnTo>
                  <a:pt x="4823" y="146"/>
                </a:lnTo>
                <a:lnTo>
                  <a:pt x="4823" y="154"/>
                </a:lnTo>
                <a:lnTo>
                  <a:pt x="4824" y="183"/>
                </a:lnTo>
                <a:lnTo>
                  <a:pt x="4824" y="209"/>
                </a:lnTo>
                <a:lnTo>
                  <a:pt x="4824" y="242"/>
                </a:lnTo>
                <a:lnTo>
                  <a:pt x="4824" y="226"/>
                </a:lnTo>
                <a:lnTo>
                  <a:pt x="4825" y="204"/>
                </a:lnTo>
                <a:lnTo>
                  <a:pt x="4825" y="168"/>
                </a:lnTo>
                <a:lnTo>
                  <a:pt x="4826" y="155"/>
                </a:lnTo>
                <a:lnTo>
                  <a:pt x="4826" y="175"/>
                </a:lnTo>
                <a:lnTo>
                  <a:pt x="4826" y="183"/>
                </a:lnTo>
                <a:lnTo>
                  <a:pt x="4826" y="195"/>
                </a:lnTo>
                <a:lnTo>
                  <a:pt x="4827" y="212"/>
                </a:lnTo>
                <a:lnTo>
                  <a:pt x="4827" y="262"/>
                </a:lnTo>
                <a:lnTo>
                  <a:pt x="4827" y="299"/>
                </a:lnTo>
                <a:lnTo>
                  <a:pt x="4828" y="308"/>
                </a:lnTo>
                <a:lnTo>
                  <a:pt x="4828" y="308"/>
                </a:lnTo>
                <a:lnTo>
                  <a:pt x="4828" y="314"/>
                </a:lnTo>
                <a:lnTo>
                  <a:pt x="4828" y="305"/>
                </a:lnTo>
                <a:lnTo>
                  <a:pt x="4829" y="303"/>
                </a:lnTo>
                <a:lnTo>
                  <a:pt x="4829" y="281"/>
                </a:lnTo>
                <a:lnTo>
                  <a:pt x="4830" y="267"/>
                </a:lnTo>
                <a:lnTo>
                  <a:pt x="4830" y="281"/>
                </a:lnTo>
                <a:lnTo>
                  <a:pt x="4830" y="271"/>
                </a:lnTo>
                <a:lnTo>
                  <a:pt x="4830" y="269"/>
                </a:lnTo>
                <a:lnTo>
                  <a:pt x="4831" y="255"/>
                </a:lnTo>
                <a:lnTo>
                  <a:pt x="4831" y="266"/>
                </a:lnTo>
                <a:lnTo>
                  <a:pt x="4831" y="255"/>
                </a:lnTo>
                <a:lnTo>
                  <a:pt x="4831" y="271"/>
                </a:lnTo>
                <a:lnTo>
                  <a:pt x="4832" y="282"/>
                </a:lnTo>
                <a:lnTo>
                  <a:pt x="4832" y="296"/>
                </a:lnTo>
                <a:lnTo>
                  <a:pt x="4832" y="299"/>
                </a:lnTo>
                <a:lnTo>
                  <a:pt x="4833" y="283"/>
                </a:lnTo>
                <a:lnTo>
                  <a:pt x="4833" y="283"/>
                </a:lnTo>
                <a:lnTo>
                  <a:pt x="4833" y="275"/>
                </a:lnTo>
                <a:lnTo>
                  <a:pt x="4834" y="223"/>
                </a:lnTo>
                <a:lnTo>
                  <a:pt x="4834" y="211"/>
                </a:lnTo>
                <a:lnTo>
                  <a:pt x="4834" y="220"/>
                </a:lnTo>
                <a:lnTo>
                  <a:pt x="4835" y="222"/>
                </a:lnTo>
                <a:lnTo>
                  <a:pt x="4835" y="215"/>
                </a:lnTo>
                <a:lnTo>
                  <a:pt x="4835" y="183"/>
                </a:lnTo>
                <a:lnTo>
                  <a:pt x="4835" y="171"/>
                </a:lnTo>
                <a:lnTo>
                  <a:pt x="4836" y="170"/>
                </a:lnTo>
                <a:lnTo>
                  <a:pt x="4836" y="153"/>
                </a:lnTo>
                <a:lnTo>
                  <a:pt x="4837" y="128"/>
                </a:lnTo>
                <a:lnTo>
                  <a:pt x="4837" y="147"/>
                </a:lnTo>
                <a:lnTo>
                  <a:pt x="4837" y="177"/>
                </a:lnTo>
                <a:lnTo>
                  <a:pt x="4837" y="169"/>
                </a:lnTo>
                <a:lnTo>
                  <a:pt x="4838" y="154"/>
                </a:lnTo>
                <a:lnTo>
                  <a:pt x="4838" y="158"/>
                </a:lnTo>
                <a:lnTo>
                  <a:pt x="4838" y="142"/>
                </a:lnTo>
                <a:lnTo>
                  <a:pt x="4839" y="155"/>
                </a:lnTo>
                <a:lnTo>
                  <a:pt x="4839" y="140"/>
                </a:lnTo>
                <a:lnTo>
                  <a:pt x="4839" y="167"/>
                </a:lnTo>
                <a:lnTo>
                  <a:pt x="4839" y="130"/>
                </a:lnTo>
                <a:lnTo>
                  <a:pt x="4840" y="153"/>
                </a:lnTo>
                <a:lnTo>
                  <a:pt x="4840" y="166"/>
                </a:lnTo>
                <a:lnTo>
                  <a:pt x="4841" y="149"/>
                </a:lnTo>
                <a:lnTo>
                  <a:pt x="4841" y="160"/>
                </a:lnTo>
                <a:lnTo>
                  <a:pt x="4841" y="147"/>
                </a:lnTo>
                <a:lnTo>
                  <a:pt x="4841" y="137"/>
                </a:lnTo>
                <a:lnTo>
                  <a:pt x="4842" y="134"/>
                </a:lnTo>
                <a:lnTo>
                  <a:pt x="4842" y="111"/>
                </a:lnTo>
                <a:lnTo>
                  <a:pt x="4842" y="145"/>
                </a:lnTo>
                <a:lnTo>
                  <a:pt x="4843" y="137"/>
                </a:lnTo>
                <a:lnTo>
                  <a:pt x="4843" y="139"/>
                </a:lnTo>
                <a:lnTo>
                  <a:pt x="4843" y="134"/>
                </a:lnTo>
                <a:lnTo>
                  <a:pt x="4843" y="127"/>
                </a:lnTo>
                <a:lnTo>
                  <a:pt x="4844" y="219"/>
                </a:lnTo>
                <a:lnTo>
                  <a:pt x="4844" y="250"/>
                </a:lnTo>
                <a:lnTo>
                  <a:pt x="4845" y="268"/>
                </a:lnTo>
                <a:lnTo>
                  <a:pt x="4845" y="295"/>
                </a:lnTo>
                <a:lnTo>
                  <a:pt x="4845" y="288"/>
                </a:lnTo>
                <a:lnTo>
                  <a:pt x="4845" y="285"/>
                </a:lnTo>
                <a:lnTo>
                  <a:pt x="4846" y="280"/>
                </a:lnTo>
                <a:lnTo>
                  <a:pt x="4846" y="278"/>
                </a:lnTo>
                <a:lnTo>
                  <a:pt x="4846" y="287"/>
                </a:lnTo>
                <a:lnTo>
                  <a:pt x="4846" y="299"/>
                </a:lnTo>
                <a:lnTo>
                  <a:pt x="4847" y="284"/>
                </a:lnTo>
                <a:lnTo>
                  <a:pt x="4847" y="283"/>
                </a:lnTo>
                <a:lnTo>
                  <a:pt x="4848" y="261"/>
                </a:lnTo>
                <a:lnTo>
                  <a:pt x="4848" y="269"/>
                </a:lnTo>
                <a:lnTo>
                  <a:pt x="4848" y="262"/>
                </a:lnTo>
                <a:lnTo>
                  <a:pt x="4848" y="263"/>
                </a:lnTo>
                <a:lnTo>
                  <a:pt x="4849" y="246"/>
                </a:lnTo>
                <a:lnTo>
                  <a:pt x="4849" y="247"/>
                </a:lnTo>
                <a:lnTo>
                  <a:pt x="4849" y="241"/>
                </a:lnTo>
                <a:lnTo>
                  <a:pt x="4850" y="238"/>
                </a:lnTo>
                <a:lnTo>
                  <a:pt x="4850" y="215"/>
                </a:lnTo>
                <a:lnTo>
                  <a:pt x="4850" y="213"/>
                </a:lnTo>
                <a:lnTo>
                  <a:pt x="4850" y="203"/>
                </a:lnTo>
                <a:lnTo>
                  <a:pt x="4851" y="212"/>
                </a:lnTo>
                <a:lnTo>
                  <a:pt x="4851" y="208"/>
                </a:lnTo>
                <a:lnTo>
                  <a:pt x="4852" y="222"/>
                </a:lnTo>
                <a:lnTo>
                  <a:pt x="4852" y="226"/>
                </a:lnTo>
                <a:lnTo>
                  <a:pt x="4852" y="237"/>
                </a:lnTo>
                <a:lnTo>
                  <a:pt x="4852" y="271"/>
                </a:lnTo>
                <a:lnTo>
                  <a:pt x="4853" y="260"/>
                </a:lnTo>
                <a:lnTo>
                  <a:pt x="4853" y="260"/>
                </a:lnTo>
                <a:lnTo>
                  <a:pt x="4853" y="261"/>
                </a:lnTo>
                <a:lnTo>
                  <a:pt x="4854" y="266"/>
                </a:lnTo>
                <a:lnTo>
                  <a:pt x="4854" y="270"/>
                </a:lnTo>
                <a:lnTo>
                  <a:pt x="4854" y="258"/>
                </a:lnTo>
                <a:lnTo>
                  <a:pt x="4854" y="269"/>
                </a:lnTo>
                <a:lnTo>
                  <a:pt x="4855" y="268"/>
                </a:lnTo>
                <a:lnTo>
                  <a:pt x="4855" y="296"/>
                </a:lnTo>
                <a:lnTo>
                  <a:pt x="4856" y="289"/>
                </a:lnTo>
                <a:lnTo>
                  <a:pt x="4856" y="274"/>
                </a:lnTo>
                <a:lnTo>
                  <a:pt x="4856" y="267"/>
                </a:lnTo>
                <a:lnTo>
                  <a:pt x="4856" y="253"/>
                </a:lnTo>
                <a:lnTo>
                  <a:pt x="4857" y="217"/>
                </a:lnTo>
                <a:lnTo>
                  <a:pt x="4857" y="208"/>
                </a:lnTo>
                <a:lnTo>
                  <a:pt x="4857" y="201"/>
                </a:lnTo>
                <a:lnTo>
                  <a:pt x="4858" y="179"/>
                </a:lnTo>
                <a:lnTo>
                  <a:pt x="4858" y="187"/>
                </a:lnTo>
                <a:lnTo>
                  <a:pt x="4858" y="182"/>
                </a:lnTo>
                <a:lnTo>
                  <a:pt x="4859" y="172"/>
                </a:lnTo>
                <a:lnTo>
                  <a:pt x="4859" y="127"/>
                </a:lnTo>
                <a:lnTo>
                  <a:pt x="4859" y="148"/>
                </a:lnTo>
                <a:lnTo>
                  <a:pt x="4860" y="157"/>
                </a:lnTo>
                <a:lnTo>
                  <a:pt x="4860" y="162"/>
                </a:lnTo>
                <a:lnTo>
                  <a:pt x="4860" y="194"/>
                </a:lnTo>
                <a:lnTo>
                  <a:pt x="4860" y="217"/>
                </a:lnTo>
                <a:lnTo>
                  <a:pt x="4861" y="220"/>
                </a:lnTo>
                <a:lnTo>
                  <a:pt x="4861" y="218"/>
                </a:lnTo>
                <a:lnTo>
                  <a:pt x="4861" y="232"/>
                </a:lnTo>
                <a:lnTo>
                  <a:pt x="4861" y="226"/>
                </a:lnTo>
                <a:lnTo>
                  <a:pt x="4862" y="206"/>
                </a:lnTo>
                <a:lnTo>
                  <a:pt x="4862" y="204"/>
                </a:lnTo>
                <a:lnTo>
                  <a:pt x="4863" y="205"/>
                </a:lnTo>
                <a:lnTo>
                  <a:pt x="4863" y="199"/>
                </a:lnTo>
                <a:lnTo>
                  <a:pt x="4863" y="219"/>
                </a:lnTo>
                <a:lnTo>
                  <a:pt x="4863" y="206"/>
                </a:lnTo>
                <a:lnTo>
                  <a:pt x="4864" y="193"/>
                </a:lnTo>
                <a:lnTo>
                  <a:pt x="4864" y="184"/>
                </a:lnTo>
                <a:lnTo>
                  <a:pt x="4864" y="177"/>
                </a:lnTo>
                <a:lnTo>
                  <a:pt x="4865" y="127"/>
                </a:lnTo>
                <a:lnTo>
                  <a:pt x="4865" y="165"/>
                </a:lnTo>
                <a:lnTo>
                  <a:pt x="4865" y="177"/>
                </a:lnTo>
                <a:lnTo>
                  <a:pt x="4865" y="209"/>
                </a:lnTo>
                <a:lnTo>
                  <a:pt x="4866" y="198"/>
                </a:lnTo>
                <a:lnTo>
                  <a:pt x="4866" y="182"/>
                </a:lnTo>
                <a:lnTo>
                  <a:pt x="4867" y="196"/>
                </a:lnTo>
                <a:lnTo>
                  <a:pt x="4867" y="165"/>
                </a:lnTo>
                <a:lnTo>
                  <a:pt x="4867" y="183"/>
                </a:lnTo>
                <a:lnTo>
                  <a:pt x="4867" y="157"/>
                </a:lnTo>
                <a:lnTo>
                  <a:pt x="4868" y="156"/>
                </a:lnTo>
                <a:lnTo>
                  <a:pt x="4868" y="192"/>
                </a:lnTo>
                <a:lnTo>
                  <a:pt x="4868" y="232"/>
                </a:lnTo>
                <a:lnTo>
                  <a:pt x="4869" y="237"/>
                </a:lnTo>
                <a:lnTo>
                  <a:pt x="4869" y="256"/>
                </a:lnTo>
                <a:lnTo>
                  <a:pt x="4869" y="244"/>
                </a:lnTo>
                <a:lnTo>
                  <a:pt x="4870" y="216"/>
                </a:lnTo>
                <a:lnTo>
                  <a:pt x="4870" y="184"/>
                </a:lnTo>
                <a:lnTo>
                  <a:pt x="4870" y="161"/>
                </a:lnTo>
                <a:lnTo>
                  <a:pt x="4871" y="149"/>
                </a:lnTo>
                <a:lnTo>
                  <a:pt x="4871" y="164"/>
                </a:lnTo>
                <a:lnTo>
                  <a:pt x="4871" y="148"/>
                </a:lnTo>
                <a:lnTo>
                  <a:pt x="4871" y="172"/>
                </a:lnTo>
                <a:lnTo>
                  <a:pt x="4872" y="205"/>
                </a:lnTo>
                <a:lnTo>
                  <a:pt x="4872" y="216"/>
                </a:lnTo>
                <a:lnTo>
                  <a:pt x="4872" y="206"/>
                </a:lnTo>
                <a:lnTo>
                  <a:pt x="4872" y="210"/>
                </a:lnTo>
                <a:lnTo>
                  <a:pt x="4873" y="216"/>
                </a:lnTo>
                <a:lnTo>
                  <a:pt x="4873" y="257"/>
                </a:lnTo>
                <a:lnTo>
                  <a:pt x="4874" y="250"/>
                </a:lnTo>
                <a:lnTo>
                  <a:pt x="4874" y="242"/>
                </a:lnTo>
                <a:lnTo>
                  <a:pt x="4874" y="250"/>
                </a:lnTo>
                <a:lnTo>
                  <a:pt x="4874" y="239"/>
                </a:lnTo>
                <a:lnTo>
                  <a:pt x="4875" y="244"/>
                </a:lnTo>
                <a:lnTo>
                  <a:pt x="4875" y="238"/>
                </a:lnTo>
                <a:lnTo>
                  <a:pt x="4875" y="216"/>
                </a:lnTo>
                <a:lnTo>
                  <a:pt x="4876" y="195"/>
                </a:lnTo>
                <a:lnTo>
                  <a:pt x="4876" y="239"/>
                </a:lnTo>
                <a:lnTo>
                  <a:pt x="4876" y="255"/>
                </a:lnTo>
                <a:lnTo>
                  <a:pt x="4876" y="293"/>
                </a:lnTo>
                <a:lnTo>
                  <a:pt x="4877" y="287"/>
                </a:lnTo>
                <a:lnTo>
                  <a:pt x="4877" y="269"/>
                </a:lnTo>
                <a:lnTo>
                  <a:pt x="4878" y="275"/>
                </a:lnTo>
                <a:lnTo>
                  <a:pt x="4878" y="283"/>
                </a:lnTo>
                <a:lnTo>
                  <a:pt x="4878" y="298"/>
                </a:lnTo>
                <a:lnTo>
                  <a:pt x="4878" y="299"/>
                </a:lnTo>
                <a:lnTo>
                  <a:pt x="4879" y="289"/>
                </a:lnTo>
                <a:lnTo>
                  <a:pt x="4879" y="268"/>
                </a:lnTo>
                <a:lnTo>
                  <a:pt x="4879" y="274"/>
                </a:lnTo>
                <a:lnTo>
                  <a:pt x="4880" y="260"/>
                </a:lnTo>
                <a:lnTo>
                  <a:pt x="4880" y="269"/>
                </a:lnTo>
                <a:lnTo>
                  <a:pt x="4880" y="246"/>
                </a:lnTo>
                <a:lnTo>
                  <a:pt x="4881" y="202"/>
                </a:lnTo>
                <a:lnTo>
                  <a:pt x="4881" y="189"/>
                </a:lnTo>
                <a:lnTo>
                  <a:pt x="4881" y="212"/>
                </a:lnTo>
                <a:lnTo>
                  <a:pt x="4882" y="186"/>
                </a:lnTo>
                <a:lnTo>
                  <a:pt x="4882" y="192"/>
                </a:lnTo>
                <a:lnTo>
                  <a:pt x="4882" y="175"/>
                </a:lnTo>
                <a:lnTo>
                  <a:pt x="4882" y="201"/>
                </a:lnTo>
                <a:lnTo>
                  <a:pt x="4883" y="220"/>
                </a:lnTo>
                <a:lnTo>
                  <a:pt x="4883" y="293"/>
                </a:lnTo>
                <a:lnTo>
                  <a:pt x="4883" y="286"/>
                </a:lnTo>
                <a:lnTo>
                  <a:pt x="4884" y="242"/>
                </a:lnTo>
                <a:lnTo>
                  <a:pt x="4884" y="260"/>
                </a:lnTo>
                <a:lnTo>
                  <a:pt x="4884" y="290"/>
                </a:lnTo>
                <a:lnTo>
                  <a:pt x="4885" y="293"/>
                </a:lnTo>
                <a:lnTo>
                  <a:pt x="4885" y="285"/>
                </a:lnTo>
                <a:lnTo>
                  <a:pt x="4885" y="265"/>
                </a:lnTo>
                <a:lnTo>
                  <a:pt x="4886" y="295"/>
                </a:lnTo>
                <a:lnTo>
                  <a:pt x="4886" y="257"/>
                </a:lnTo>
                <a:lnTo>
                  <a:pt x="4886" y="222"/>
                </a:lnTo>
                <a:lnTo>
                  <a:pt x="4886" y="194"/>
                </a:lnTo>
                <a:lnTo>
                  <a:pt x="4887" y="198"/>
                </a:lnTo>
                <a:lnTo>
                  <a:pt x="4887" y="177"/>
                </a:lnTo>
                <a:lnTo>
                  <a:pt x="4887" y="174"/>
                </a:lnTo>
                <a:lnTo>
                  <a:pt x="4887" y="171"/>
                </a:lnTo>
                <a:lnTo>
                  <a:pt x="4888" y="232"/>
                </a:lnTo>
                <a:lnTo>
                  <a:pt x="4888" y="195"/>
                </a:lnTo>
                <a:lnTo>
                  <a:pt x="4889" y="209"/>
                </a:lnTo>
                <a:lnTo>
                  <a:pt x="4889" y="212"/>
                </a:lnTo>
                <a:lnTo>
                  <a:pt x="4889" y="228"/>
                </a:lnTo>
                <a:lnTo>
                  <a:pt x="4889" y="203"/>
                </a:lnTo>
                <a:lnTo>
                  <a:pt x="4890" y="208"/>
                </a:lnTo>
                <a:lnTo>
                  <a:pt x="4890" y="170"/>
                </a:lnTo>
                <a:lnTo>
                  <a:pt x="4890" y="192"/>
                </a:lnTo>
                <a:lnTo>
                  <a:pt x="4891" y="164"/>
                </a:lnTo>
                <a:lnTo>
                  <a:pt x="4891" y="217"/>
                </a:lnTo>
                <a:lnTo>
                  <a:pt x="4891" y="197"/>
                </a:lnTo>
                <a:lnTo>
                  <a:pt x="4892" y="250"/>
                </a:lnTo>
                <a:lnTo>
                  <a:pt x="4892" y="166"/>
                </a:lnTo>
                <a:lnTo>
                  <a:pt x="4892" y="184"/>
                </a:lnTo>
                <a:lnTo>
                  <a:pt x="4893" y="201"/>
                </a:lnTo>
                <a:lnTo>
                  <a:pt x="4893" y="204"/>
                </a:lnTo>
                <a:lnTo>
                  <a:pt x="4893" y="185"/>
                </a:lnTo>
                <a:lnTo>
                  <a:pt x="4893" y="170"/>
                </a:lnTo>
                <a:lnTo>
                  <a:pt x="4894" y="162"/>
                </a:lnTo>
                <a:lnTo>
                  <a:pt x="4894" y="164"/>
                </a:lnTo>
                <a:lnTo>
                  <a:pt x="4894" y="154"/>
                </a:lnTo>
                <a:lnTo>
                  <a:pt x="4895" y="122"/>
                </a:lnTo>
                <a:lnTo>
                  <a:pt x="4895" y="132"/>
                </a:lnTo>
                <a:lnTo>
                  <a:pt x="4895" y="141"/>
                </a:lnTo>
                <a:lnTo>
                  <a:pt x="4896" y="146"/>
                </a:lnTo>
                <a:lnTo>
                  <a:pt x="4896" y="126"/>
                </a:lnTo>
                <a:lnTo>
                  <a:pt x="4896" y="115"/>
                </a:lnTo>
                <a:lnTo>
                  <a:pt x="4897" y="117"/>
                </a:lnTo>
                <a:lnTo>
                  <a:pt x="4897" y="128"/>
                </a:lnTo>
                <a:lnTo>
                  <a:pt x="4897" y="141"/>
                </a:lnTo>
                <a:lnTo>
                  <a:pt x="4897" y="178"/>
                </a:lnTo>
                <a:lnTo>
                  <a:pt x="4898" y="150"/>
                </a:lnTo>
                <a:lnTo>
                  <a:pt x="4898" y="140"/>
                </a:lnTo>
                <a:lnTo>
                  <a:pt x="4899" y="139"/>
                </a:lnTo>
                <a:lnTo>
                  <a:pt x="4899" y="155"/>
                </a:lnTo>
                <a:lnTo>
                  <a:pt x="4899" y="147"/>
                </a:lnTo>
                <a:lnTo>
                  <a:pt x="4899" y="144"/>
                </a:lnTo>
                <a:lnTo>
                  <a:pt x="4900" y="142"/>
                </a:lnTo>
                <a:lnTo>
                  <a:pt x="4900" y="201"/>
                </a:lnTo>
                <a:lnTo>
                  <a:pt x="4900" y="204"/>
                </a:lnTo>
                <a:lnTo>
                  <a:pt x="4901" y="211"/>
                </a:lnTo>
                <a:lnTo>
                  <a:pt x="4901" y="214"/>
                </a:lnTo>
                <a:lnTo>
                  <a:pt x="4901" y="198"/>
                </a:lnTo>
                <a:lnTo>
                  <a:pt x="4901" y="148"/>
                </a:lnTo>
                <a:lnTo>
                  <a:pt x="4902" y="140"/>
                </a:lnTo>
                <a:lnTo>
                  <a:pt x="4902" y="152"/>
                </a:lnTo>
                <a:lnTo>
                  <a:pt x="4903" y="164"/>
                </a:lnTo>
                <a:lnTo>
                  <a:pt x="4903" y="148"/>
                </a:lnTo>
                <a:lnTo>
                  <a:pt x="4903" y="184"/>
                </a:lnTo>
                <a:lnTo>
                  <a:pt x="4903" y="162"/>
                </a:lnTo>
                <a:lnTo>
                  <a:pt x="4904" y="194"/>
                </a:lnTo>
                <a:lnTo>
                  <a:pt x="4904" y="222"/>
                </a:lnTo>
                <a:lnTo>
                  <a:pt x="4904" y="190"/>
                </a:lnTo>
                <a:lnTo>
                  <a:pt x="4904" y="165"/>
                </a:lnTo>
                <a:lnTo>
                  <a:pt x="4905" y="151"/>
                </a:lnTo>
                <a:lnTo>
                  <a:pt x="4905" y="89"/>
                </a:lnTo>
                <a:lnTo>
                  <a:pt x="4905" y="79"/>
                </a:lnTo>
                <a:lnTo>
                  <a:pt x="4906" y="78"/>
                </a:lnTo>
                <a:lnTo>
                  <a:pt x="4906" y="86"/>
                </a:lnTo>
                <a:lnTo>
                  <a:pt x="4906" y="59"/>
                </a:lnTo>
                <a:lnTo>
                  <a:pt x="4907" y="87"/>
                </a:lnTo>
                <a:lnTo>
                  <a:pt x="4907" y="106"/>
                </a:lnTo>
                <a:lnTo>
                  <a:pt x="4907" y="146"/>
                </a:lnTo>
                <a:lnTo>
                  <a:pt x="4908" y="188"/>
                </a:lnTo>
                <a:lnTo>
                  <a:pt x="4908" y="225"/>
                </a:lnTo>
                <a:lnTo>
                  <a:pt x="4908" y="231"/>
                </a:lnTo>
                <a:lnTo>
                  <a:pt x="4908" y="226"/>
                </a:lnTo>
                <a:lnTo>
                  <a:pt x="4909" y="250"/>
                </a:lnTo>
                <a:lnTo>
                  <a:pt x="4909" y="271"/>
                </a:lnTo>
                <a:lnTo>
                  <a:pt x="4910" y="268"/>
                </a:lnTo>
                <a:lnTo>
                  <a:pt x="4910" y="243"/>
                </a:lnTo>
                <a:lnTo>
                  <a:pt x="4910" y="233"/>
                </a:lnTo>
                <a:lnTo>
                  <a:pt x="4910" y="233"/>
                </a:lnTo>
                <a:lnTo>
                  <a:pt x="4911" y="244"/>
                </a:lnTo>
                <a:lnTo>
                  <a:pt x="4911" y="243"/>
                </a:lnTo>
                <a:lnTo>
                  <a:pt x="4911" y="251"/>
                </a:lnTo>
                <a:lnTo>
                  <a:pt x="4912" y="229"/>
                </a:lnTo>
                <a:lnTo>
                  <a:pt x="4912" y="232"/>
                </a:lnTo>
                <a:lnTo>
                  <a:pt x="4912" y="252"/>
                </a:lnTo>
                <a:lnTo>
                  <a:pt x="4912" y="235"/>
                </a:lnTo>
                <a:lnTo>
                  <a:pt x="4913" y="216"/>
                </a:lnTo>
                <a:lnTo>
                  <a:pt x="4913" y="239"/>
                </a:lnTo>
                <a:lnTo>
                  <a:pt x="4914" y="211"/>
                </a:lnTo>
                <a:lnTo>
                  <a:pt x="4914" y="185"/>
                </a:lnTo>
                <a:lnTo>
                  <a:pt x="4914" y="200"/>
                </a:lnTo>
                <a:lnTo>
                  <a:pt x="4914" y="167"/>
                </a:lnTo>
                <a:lnTo>
                  <a:pt x="4915" y="212"/>
                </a:lnTo>
                <a:lnTo>
                  <a:pt x="4915" y="174"/>
                </a:lnTo>
                <a:lnTo>
                  <a:pt x="4915" y="117"/>
                </a:lnTo>
                <a:lnTo>
                  <a:pt x="4915" y="136"/>
                </a:lnTo>
                <a:lnTo>
                  <a:pt x="4916" y="172"/>
                </a:lnTo>
                <a:lnTo>
                  <a:pt x="4916" y="212"/>
                </a:lnTo>
                <a:lnTo>
                  <a:pt x="4916" y="174"/>
                </a:lnTo>
                <a:lnTo>
                  <a:pt x="4917" y="158"/>
                </a:lnTo>
                <a:lnTo>
                  <a:pt x="4917" y="146"/>
                </a:lnTo>
                <a:lnTo>
                  <a:pt x="4918" y="150"/>
                </a:lnTo>
                <a:lnTo>
                  <a:pt x="4918" y="115"/>
                </a:lnTo>
                <a:lnTo>
                  <a:pt x="4918" y="98"/>
                </a:lnTo>
                <a:lnTo>
                  <a:pt x="4918" y="102"/>
                </a:lnTo>
                <a:lnTo>
                  <a:pt x="4919" y="112"/>
                </a:lnTo>
                <a:lnTo>
                  <a:pt x="4919" y="164"/>
                </a:lnTo>
                <a:lnTo>
                  <a:pt x="4919" y="184"/>
                </a:lnTo>
                <a:lnTo>
                  <a:pt x="4919" y="186"/>
                </a:lnTo>
                <a:lnTo>
                  <a:pt x="4920" y="181"/>
                </a:lnTo>
                <a:lnTo>
                  <a:pt x="4920" y="180"/>
                </a:lnTo>
                <a:lnTo>
                  <a:pt x="4921" y="145"/>
                </a:lnTo>
                <a:lnTo>
                  <a:pt x="4921" y="161"/>
                </a:lnTo>
                <a:lnTo>
                  <a:pt x="4921" y="168"/>
                </a:lnTo>
                <a:lnTo>
                  <a:pt x="4921" y="189"/>
                </a:lnTo>
                <a:lnTo>
                  <a:pt x="4922" y="165"/>
                </a:lnTo>
                <a:lnTo>
                  <a:pt x="4922" y="152"/>
                </a:lnTo>
                <a:lnTo>
                  <a:pt x="4922" y="146"/>
                </a:lnTo>
                <a:lnTo>
                  <a:pt x="4923" y="137"/>
                </a:lnTo>
                <a:lnTo>
                  <a:pt x="4923" y="133"/>
                </a:lnTo>
                <a:lnTo>
                  <a:pt x="4923" y="156"/>
                </a:lnTo>
                <a:lnTo>
                  <a:pt x="4923" y="172"/>
                </a:lnTo>
                <a:lnTo>
                  <a:pt x="4924" y="211"/>
                </a:lnTo>
                <a:lnTo>
                  <a:pt x="4924" y="177"/>
                </a:lnTo>
                <a:lnTo>
                  <a:pt x="4925" y="169"/>
                </a:lnTo>
                <a:lnTo>
                  <a:pt x="4925" y="175"/>
                </a:lnTo>
                <a:lnTo>
                  <a:pt x="4925" y="193"/>
                </a:lnTo>
                <a:lnTo>
                  <a:pt x="4925" y="199"/>
                </a:lnTo>
                <a:lnTo>
                  <a:pt x="4926" y="206"/>
                </a:lnTo>
                <a:lnTo>
                  <a:pt x="4926" y="202"/>
                </a:lnTo>
                <a:lnTo>
                  <a:pt x="4926" y="216"/>
                </a:lnTo>
                <a:lnTo>
                  <a:pt x="4927" y="190"/>
                </a:lnTo>
                <a:lnTo>
                  <a:pt x="4927" y="178"/>
                </a:lnTo>
                <a:lnTo>
                  <a:pt x="4927" y="172"/>
                </a:lnTo>
                <a:lnTo>
                  <a:pt x="4927" y="156"/>
                </a:lnTo>
                <a:lnTo>
                  <a:pt x="4928" y="154"/>
                </a:lnTo>
                <a:lnTo>
                  <a:pt x="4928" y="168"/>
                </a:lnTo>
                <a:lnTo>
                  <a:pt x="4929" y="179"/>
                </a:lnTo>
                <a:lnTo>
                  <a:pt x="4929" y="190"/>
                </a:lnTo>
                <a:lnTo>
                  <a:pt x="4929" y="214"/>
                </a:lnTo>
                <a:lnTo>
                  <a:pt x="4929" y="194"/>
                </a:lnTo>
                <a:lnTo>
                  <a:pt x="4930" y="137"/>
                </a:lnTo>
                <a:lnTo>
                  <a:pt x="4930" y="113"/>
                </a:lnTo>
                <a:lnTo>
                  <a:pt x="4930" y="115"/>
                </a:lnTo>
                <a:lnTo>
                  <a:pt x="4930" y="102"/>
                </a:lnTo>
                <a:lnTo>
                  <a:pt x="4931" y="102"/>
                </a:lnTo>
                <a:lnTo>
                  <a:pt x="4931" y="142"/>
                </a:lnTo>
                <a:lnTo>
                  <a:pt x="4932" y="179"/>
                </a:lnTo>
                <a:lnTo>
                  <a:pt x="4932" y="220"/>
                </a:lnTo>
                <a:lnTo>
                  <a:pt x="4932" y="195"/>
                </a:lnTo>
                <a:lnTo>
                  <a:pt x="4932" y="164"/>
                </a:lnTo>
                <a:lnTo>
                  <a:pt x="4933" y="164"/>
                </a:lnTo>
                <a:lnTo>
                  <a:pt x="4933" y="181"/>
                </a:lnTo>
                <a:lnTo>
                  <a:pt x="4933" y="192"/>
                </a:lnTo>
                <a:lnTo>
                  <a:pt x="4934" y="205"/>
                </a:lnTo>
                <a:lnTo>
                  <a:pt x="4934" y="161"/>
                </a:lnTo>
                <a:lnTo>
                  <a:pt x="4934" y="125"/>
                </a:lnTo>
                <a:lnTo>
                  <a:pt x="4934" y="132"/>
                </a:lnTo>
                <a:lnTo>
                  <a:pt x="4935" y="110"/>
                </a:lnTo>
                <a:lnTo>
                  <a:pt x="4935" y="135"/>
                </a:lnTo>
                <a:lnTo>
                  <a:pt x="4936" y="170"/>
                </a:lnTo>
                <a:lnTo>
                  <a:pt x="4936" y="196"/>
                </a:lnTo>
                <a:lnTo>
                  <a:pt x="4936" y="210"/>
                </a:lnTo>
                <a:lnTo>
                  <a:pt x="4936" y="206"/>
                </a:lnTo>
                <a:lnTo>
                  <a:pt x="4937" y="162"/>
                </a:lnTo>
                <a:lnTo>
                  <a:pt x="4937" y="121"/>
                </a:lnTo>
                <a:lnTo>
                  <a:pt x="4937" y="105"/>
                </a:lnTo>
                <a:lnTo>
                  <a:pt x="4938" y="122"/>
                </a:lnTo>
                <a:lnTo>
                  <a:pt x="4938" y="124"/>
                </a:lnTo>
                <a:lnTo>
                  <a:pt x="4938" y="149"/>
                </a:lnTo>
                <a:lnTo>
                  <a:pt x="4938" y="143"/>
                </a:lnTo>
                <a:lnTo>
                  <a:pt x="4939" y="163"/>
                </a:lnTo>
                <a:lnTo>
                  <a:pt x="4939" y="192"/>
                </a:lnTo>
                <a:lnTo>
                  <a:pt x="4940" y="225"/>
                </a:lnTo>
                <a:lnTo>
                  <a:pt x="4940" y="287"/>
                </a:lnTo>
                <a:lnTo>
                  <a:pt x="4940" y="258"/>
                </a:lnTo>
                <a:lnTo>
                  <a:pt x="4940" y="263"/>
                </a:lnTo>
                <a:lnTo>
                  <a:pt x="4941" y="276"/>
                </a:lnTo>
                <a:lnTo>
                  <a:pt x="4941" y="287"/>
                </a:lnTo>
                <a:lnTo>
                  <a:pt x="4941" y="265"/>
                </a:lnTo>
                <a:lnTo>
                  <a:pt x="4942" y="259"/>
                </a:lnTo>
                <a:lnTo>
                  <a:pt x="4942" y="278"/>
                </a:lnTo>
                <a:lnTo>
                  <a:pt x="4942" y="271"/>
                </a:lnTo>
                <a:lnTo>
                  <a:pt x="4943" y="277"/>
                </a:lnTo>
                <a:lnTo>
                  <a:pt x="4943" y="273"/>
                </a:lnTo>
                <a:lnTo>
                  <a:pt x="4943" y="240"/>
                </a:lnTo>
                <a:lnTo>
                  <a:pt x="4944" y="247"/>
                </a:lnTo>
                <a:lnTo>
                  <a:pt x="4944" y="215"/>
                </a:lnTo>
                <a:lnTo>
                  <a:pt x="4944" y="209"/>
                </a:lnTo>
                <a:lnTo>
                  <a:pt x="4944" y="197"/>
                </a:lnTo>
                <a:lnTo>
                  <a:pt x="4945" y="201"/>
                </a:lnTo>
                <a:lnTo>
                  <a:pt x="4945" y="202"/>
                </a:lnTo>
                <a:lnTo>
                  <a:pt x="4945" y="184"/>
                </a:lnTo>
                <a:lnTo>
                  <a:pt x="4945" y="173"/>
                </a:lnTo>
                <a:lnTo>
                  <a:pt x="4946" y="143"/>
                </a:lnTo>
                <a:lnTo>
                  <a:pt x="4946" y="169"/>
                </a:lnTo>
                <a:lnTo>
                  <a:pt x="4947" y="177"/>
                </a:lnTo>
                <a:lnTo>
                  <a:pt x="4947" y="167"/>
                </a:lnTo>
                <a:lnTo>
                  <a:pt x="4947" y="154"/>
                </a:lnTo>
                <a:lnTo>
                  <a:pt x="4947" y="188"/>
                </a:lnTo>
                <a:lnTo>
                  <a:pt x="4948" y="176"/>
                </a:lnTo>
                <a:lnTo>
                  <a:pt x="4948" y="204"/>
                </a:lnTo>
                <a:lnTo>
                  <a:pt x="4948" y="190"/>
                </a:lnTo>
                <a:lnTo>
                  <a:pt x="4949" y="163"/>
                </a:lnTo>
                <a:lnTo>
                  <a:pt x="4949" y="150"/>
                </a:lnTo>
                <a:lnTo>
                  <a:pt x="4949" y="154"/>
                </a:lnTo>
                <a:lnTo>
                  <a:pt x="4949" y="140"/>
                </a:lnTo>
                <a:lnTo>
                  <a:pt x="4950" y="164"/>
                </a:lnTo>
                <a:lnTo>
                  <a:pt x="4950" y="169"/>
                </a:lnTo>
                <a:lnTo>
                  <a:pt x="4951" y="197"/>
                </a:lnTo>
                <a:lnTo>
                  <a:pt x="4951" y="194"/>
                </a:lnTo>
                <a:lnTo>
                  <a:pt x="4951" y="224"/>
                </a:lnTo>
                <a:lnTo>
                  <a:pt x="4951" y="212"/>
                </a:lnTo>
                <a:lnTo>
                  <a:pt x="4952" y="190"/>
                </a:lnTo>
                <a:lnTo>
                  <a:pt x="4952" y="206"/>
                </a:lnTo>
                <a:lnTo>
                  <a:pt x="4952" y="214"/>
                </a:lnTo>
                <a:lnTo>
                  <a:pt x="4953" y="205"/>
                </a:lnTo>
                <a:lnTo>
                  <a:pt x="4953" y="196"/>
                </a:lnTo>
                <a:lnTo>
                  <a:pt x="4953" y="205"/>
                </a:lnTo>
                <a:lnTo>
                  <a:pt x="4954" y="152"/>
                </a:lnTo>
                <a:lnTo>
                  <a:pt x="4954" y="143"/>
                </a:lnTo>
                <a:lnTo>
                  <a:pt x="4954" y="137"/>
                </a:lnTo>
                <a:lnTo>
                  <a:pt x="4955" y="138"/>
                </a:lnTo>
                <a:lnTo>
                  <a:pt x="4955" y="203"/>
                </a:lnTo>
                <a:lnTo>
                  <a:pt x="4955" y="248"/>
                </a:lnTo>
                <a:lnTo>
                  <a:pt x="4955" y="279"/>
                </a:lnTo>
                <a:lnTo>
                  <a:pt x="4956" y="320"/>
                </a:lnTo>
                <a:lnTo>
                  <a:pt x="4956" y="318"/>
                </a:lnTo>
                <a:lnTo>
                  <a:pt x="4956" y="305"/>
                </a:lnTo>
                <a:lnTo>
                  <a:pt x="4956" y="297"/>
                </a:lnTo>
                <a:lnTo>
                  <a:pt x="4957" y="309"/>
                </a:lnTo>
                <a:lnTo>
                  <a:pt x="4957" y="284"/>
                </a:lnTo>
                <a:lnTo>
                  <a:pt x="4958" y="297"/>
                </a:lnTo>
                <a:lnTo>
                  <a:pt x="4958" y="307"/>
                </a:lnTo>
                <a:lnTo>
                  <a:pt x="4958" y="295"/>
                </a:lnTo>
                <a:lnTo>
                  <a:pt x="4959" y="298"/>
                </a:lnTo>
                <a:lnTo>
                  <a:pt x="4959" y="304"/>
                </a:lnTo>
                <a:lnTo>
                  <a:pt x="4959" y="309"/>
                </a:lnTo>
                <a:lnTo>
                  <a:pt x="4959" y="297"/>
                </a:lnTo>
                <a:lnTo>
                  <a:pt x="4960" y="302"/>
                </a:lnTo>
                <a:lnTo>
                  <a:pt x="4960" y="291"/>
                </a:lnTo>
                <a:lnTo>
                  <a:pt x="4961" y="282"/>
                </a:lnTo>
                <a:lnTo>
                  <a:pt x="4961" y="281"/>
                </a:lnTo>
                <a:lnTo>
                  <a:pt x="4961" y="275"/>
                </a:lnTo>
                <a:lnTo>
                  <a:pt x="4961" y="281"/>
                </a:lnTo>
                <a:lnTo>
                  <a:pt x="4962" y="273"/>
                </a:lnTo>
                <a:lnTo>
                  <a:pt x="4962" y="287"/>
                </a:lnTo>
                <a:lnTo>
                  <a:pt x="4962" y="290"/>
                </a:lnTo>
                <a:lnTo>
                  <a:pt x="4962" y="288"/>
                </a:lnTo>
                <a:lnTo>
                  <a:pt x="4963" y="297"/>
                </a:lnTo>
                <a:lnTo>
                  <a:pt x="4963" y="276"/>
                </a:lnTo>
                <a:lnTo>
                  <a:pt x="4963" y="284"/>
                </a:lnTo>
                <a:lnTo>
                  <a:pt x="4964" y="283"/>
                </a:lnTo>
                <a:lnTo>
                  <a:pt x="4964" y="265"/>
                </a:lnTo>
                <a:lnTo>
                  <a:pt x="4964" y="263"/>
                </a:lnTo>
                <a:lnTo>
                  <a:pt x="4965" y="240"/>
                </a:lnTo>
                <a:lnTo>
                  <a:pt x="4965" y="261"/>
                </a:lnTo>
                <a:lnTo>
                  <a:pt x="4965" y="247"/>
                </a:lnTo>
                <a:lnTo>
                  <a:pt x="4966" y="218"/>
                </a:lnTo>
                <a:lnTo>
                  <a:pt x="4966" y="218"/>
                </a:lnTo>
                <a:lnTo>
                  <a:pt x="4966" y="240"/>
                </a:lnTo>
                <a:lnTo>
                  <a:pt x="4966" y="273"/>
                </a:lnTo>
                <a:lnTo>
                  <a:pt x="4967" y="253"/>
                </a:lnTo>
                <a:lnTo>
                  <a:pt x="4967" y="263"/>
                </a:lnTo>
                <a:lnTo>
                  <a:pt x="4967" y="234"/>
                </a:lnTo>
                <a:lnTo>
                  <a:pt x="4968" y="213"/>
                </a:lnTo>
                <a:lnTo>
                  <a:pt x="4968" y="206"/>
                </a:lnTo>
                <a:lnTo>
                  <a:pt x="4968" y="205"/>
                </a:lnTo>
                <a:lnTo>
                  <a:pt x="4969" y="210"/>
                </a:lnTo>
                <a:lnTo>
                  <a:pt x="4969" y="218"/>
                </a:lnTo>
                <a:lnTo>
                  <a:pt x="4969" y="206"/>
                </a:lnTo>
                <a:lnTo>
                  <a:pt x="4970" y="231"/>
                </a:lnTo>
                <a:lnTo>
                  <a:pt x="4970" y="223"/>
                </a:lnTo>
                <a:lnTo>
                  <a:pt x="4970" y="211"/>
                </a:lnTo>
                <a:lnTo>
                  <a:pt x="4970" y="209"/>
                </a:lnTo>
                <a:lnTo>
                  <a:pt x="4971" y="217"/>
                </a:lnTo>
                <a:lnTo>
                  <a:pt x="4971" y="220"/>
                </a:lnTo>
                <a:lnTo>
                  <a:pt x="4972" y="243"/>
                </a:lnTo>
                <a:lnTo>
                  <a:pt x="4972" y="248"/>
                </a:lnTo>
                <a:lnTo>
                  <a:pt x="4972" y="263"/>
                </a:lnTo>
                <a:lnTo>
                  <a:pt x="4972" y="261"/>
                </a:lnTo>
                <a:lnTo>
                  <a:pt x="4973" y="256"/>
                </a:lnTo>
                <a:lnTo>
                  <a:pt x="4973" y="281"/>
                </a:lnTo>
                <a:lnTo>
                  <a:pt x="4973" y="271"/>
                </a:lnTo>
                <a:lnTo>
                  <a:pt x="4973" y="268"/>
                </a:lnTo>
                <a:lnTo>
                  <a:pt x="4974" y="259"/>
                </a:lnTo>
                <a:lnTo>
                  <a:pt x="4974" y="249"/>
                </a:lnTo>
                <a:lnTo>
                  <a:pt x="4974" y="247"/>
                </a:lnTo>
                <a:lnTo>
                  <a:pt x="4975" y="247"/>
                </a:lnTo>
                <a:lnTo>
                  <a:pt x="4975" y="241"/>
                </a:lnTo>
                <a:lnTo>
                  <a:pt x="4975" y="234"/>
                </a:lnTo>
                <a:lnTo>
                  <a:pt x="4976" y="220"/>
                </a:lnTo>
                <a:lnTo>
                  <a:pt x="4976" y="206"/>
                </a:lnTo>
                <a:lnTo>
                  <a:pt x="4976" y="181"/>
                </a:lnTo>
                <a:lnTo>
                  <a:pt x="4977" y="180"/>
                </a:lnTo>
                <a:lnTo>
                  <a:pt x="4977" y="178"/>
                </a:lnTo>
                <a:lnTo>
                  <a:pt x="4977" y="235"/>
                </a:lnTo>
                <a:lnTo>
                  <a:pt x="4977" y="236"/>
                </a:lnTo>
                <a:lnTo>
                  <a:pt x="4978" y="283"/>
                </a:lnTo>
                <a:lnTo>
                  <a:pt x="4978" y="297"/>
                </a:lnTo>
                <a:lnTo>
                  <a:pt x="4978" y="299"/>
                </a:lnTo>
                <a:lnTo>
                  <a:pt x="4979" y="294"/>
                </a:lnTo>
                <a:lnTo>
                  <a:pt x="4979" y="263"/>
                </a:lnTo>
                <a:lnTo>
                  <a:pt x="4979" y="231"/>
                </a:lnTo>
                <a:lnTo>
                  <a:pt x="4980" y="218"/>
                </a:lnTo>
                <a:lnTo>
                  <a:pt x="4980" y="211"/>
                </a:lnTo>
                <a:lnTo>
                  <a:pt x="4980" y="191"/>
                </a:lnTo>
                <a:lnTo>
                  <a:pt x="4981" y="185"/>
                </a:lnTo>
                <a:lnTo>
                  <a:pt x="4981" y="224"/>
                </a:lnTo>
                <a:lnTo>
                  <a:pt x="4981" y="211"/>
                </a:lnTo>
                <a:lnTo>
                  <a:pt x="4981" y="150"/>
                </a:lnTo>
                <a:lnTo>
                  <a:pt x="4982" y="162"/>
                </a:lnTo>
                <a:lnTo>
                  <a:pt x="4982" y="185"/>
                </a:lnTo>
                <a:lnTo>
                  <a:pt x="4983" y="168"/>
                </a:lnTo>
                <a:lnTo>
                  <a:pt x="4983" y="182"/>
                </a:lnTo>
                <a:lnTo>
                  <a:pt x="4983" y="177"/>
                </a:lnTo>
                <a:lnTo>
                  <a:pt x="4983" y="165"/>
                </a:lnTo>
                <a:lnTo>
                  <a:pt x="4984" y="161"/>
                </a:lnTo>
                <a:lnTo>
                  <a:pt x="4984" y="146"/>
                </a:lnTo>
                <a:lnTo>
                  <a:pt x="4984" y="133"/>
                </a:lnTo>
                <a:lnTo>
                  <a:pt x="4985" y="149"/>
                </a:lnTo>
                <a:lnTo>
                  <a:pt x="4985" y="131"/>
                </a:lnTo>
                <a:lnTo>
                  <a:pt x="4985" y="160"/>
                </a:lnTo>
                <a:lnTo>
                  <a:pt x="4985" y="162"/>
                </a:lnTo>
                <a:lnTo>
                  <a:pt x="4986" y="120"/>
                </a:lnTo>
                <a:lnTo>
                  <a:pt x="4986" y="86"/>
                </a:lnTo>
                <a:lnTo>
                  <a:pt x="4987" y="84"/>
                </a:lnTo>
                <a:lnTo>
                  <a:pt x="4987" y="112"/>
                </a:lnTo>
                <a:lnTo>
                  <a:pt x="4987" y="149"/>
                </a:lnTo>
                <a:lnTo>
                  <a:pt x="4987" y="183"/>
                </a:lnTo>
                <a:lnTo>
                  <a:pt x="4988" y="201"/>
                </a:lnTo>
                <a:lnTo>
                  <a:pt x="4988" y="224"/>
                </a:lnTo>
                <a:lnTo>
                  <a:pt x="4988" y="226"/>
                </a:lnTo>
                <a:lnTo>
                  <a:pt x="4988" y="243"/>
                </a:lnTo>
                <a:lnTo>
                  <a:pt x="4989" y="247"/>
                </a:lnTo>
                <a:lnTo>
                  <a:pt x="4989" y="246"/>
                </a:lnTo>
                <a:lnTo>
                  <a:pt x="4989" y="248"/>
                </a:lnTo>
                <a:lnTo>
                  <a:pt x="4990" y="260"/>
                </a:lnTo>
                <a:lnTo>
                  <a:pt x="4990" y="259"/>
                </a:lnTo>
                <a:lnTo>
                  <a:pt x="4990" y="246"/>
                </a:lnTo>
                <a:lnTo>
                  <a:pt x="4991" y="253"/>
                </a:lnTo>
                <a:lnTo>
                  <a:pt x="4991" y="207"/>
                </a:lnTo>
                <a:lnTo>
                  <a:pt x="4991" y="172"/>
                </a:lnTo>
                <a:lnTo>
                  <a:pt x="4992" y="159"/>
                </a:lnTo>
                <a:lnTo>
                  <a:pt x="4992" y="176"/>
                </a:lnTo>
                <a:lnTo>
                  <a:pt x="4992" y="163"/>
                </a:lnTo>
                <a:lnTo>
                  <a:pt x="4992" y="184"/>
                </a:lnTo>
                <a:lnTo>
                  <a:pt x="4993" y="184"/>
                </a:lnTo>
                <a:lnTo>
                  <a:pt x="4993" y="179"/>
                </a:lnTo>
                <a:lnTo>
                  <a:pt x="4994" y="186"/>
                </a:lnTo>
                <a:lnTo>
                  <a:pt x="4994" y="190"/>
                </a:lnTo>
                <a:lnTo>
                  <a:pt x="4994" y="216"/>
                </a:lnTo>
                <a:lnTo>
                  <a:pt x="4994" y="222"/>
                </a:lnTo>
                <a:lnTo>
                  <a:pt x="4995" y="197"/>
                </a:lnTo>
                <a:lnTo>
                  <a:pt x="4995" y="220"/>
                </a:lnTo>
                <a:lnTo>
                  <a:pt x="4995" y="230"/>
                </a:lnTo>
                <a:lnTo>
                  <a:pt x="4996" y="213"/>
                </a:lnTo>
                <a:lnTo>
                  <a:pt x="4996" y="198"/>
                </a:lnTo>
                <a:lnTo>
                  <a:pt x="4996" y="163"/>
                </a:lnTo>
                <a:lnTo>
                  <a:pt x="4996" y="131"/>
                </a:lnTo>
                <a:lnTo>
                  <a:pt x="4997" y="125"/>
                </a:lnTo>
                <a:lnTo>
                  <a:pt x="4997" y="141"/>
                </a:lnTo>
                <a:lnTo>
                  <a:pt x="4998" y="164"/>
                </a:lnTo>
                <a:lnTo>
                  <a:pt x="4998" y="180"/>
                </a:lnTo>
                <a:lnTo>
                  <a:pt x="4998" y="195"/>
                </a:lnTo>
                <a:lnTo>
                  <a:pt x="4998" y="215"/>
                </a:lnTo>
                <a:lnTo>
                  <a:pt x="4999" y="225"/>
                </a:lnTo>
                <a:lnTo>
                  <a:pt x="4999" y="227"/>
                </a:lnTo>
                <a:lnTo>
                  <a:pt x="4999" y="197"/>
                </a:lnTo>
                <a:lnTo>
                  <a:pt x="5000" y="165"/>
                </a:lnTo>
                <a:lnTo>
                  <a:pt x="5000" y="142"/>
                </a:lnTo>
                <a:lnTo>
                  <a:pt x="5000" y="139"/>
                </a:lnTo>
                <a:lnTo>
                  <a:pt x="5000" y="140"/>
                </a:lnTo>
                <a:lnTo>
                  <a:pt x="5001" y="150"/>
                </a:lnTo>
                <a:lnTo>
                  <a:pt x="5001" y="143"/>
                </a:lnTo>
                <a:lnTo>
                  <a:pt x="5002" y="126"/>
                </a:lnTo>
                <a:lnTo>
                  <a:pt x="5002" y="131"/>
                </a:lnTo>
                <a:lnTo>
                  <a:pt x="5002" y="140"/>
                </a:lnTo>
                <a:lnTo>
                  <a:pt x="5002" y="216"/>
                </a:lnTo>
                <a:lnTo>
                  <a:pt x="5003" y="217"/>
                </a:lnTo>
                <a:lnTo>
                  <a:pt x="5003" y="237"/>
                </a:lnTo>
                <a:lnTo>
                  <a:pt x="5003" y="243"/>
                </a:lnTo>
                <a:lnTo>
                  <a:pt x="5003" y="239"/>
                </a:lnTo>
                <a:lnTo>
                  <a:pt x="5004" y="255"/>
                </a:lnTo>
                <a:lnTo>
                  <a:pt x="5004" y="272"/>
                </a:lnTo>
                <a:lnTo>
                  <a:pt x="5005" y="274"/>
                </a:lnTo>
                <a:lnTo>
                  <a:pt x="5005" y="289"/>
                </a:lnTo>
                <a:lnTo>
                  <a:pt x="5005" y="276"/>
                </a:lnTo>
                <a:lnTo>
                  <a:pt x="5005" y="296"/>
                </a:lnTo>
                <a:lnTo>
                  <a:pt x="5006" y="266"/>
                </a:lnTo>
                <a:lnTo>
                  <a:pt x="5006" y="257"/>
                </a:lnTo>
                <a:lnTo>
                  <a:pt x="5006" y="258"/>
                </a:lnTo>
                <a:lnTo>
                  <a:pt x="5007" y="234"/>
                </a:lnTo>
                <a:lnTo>
                  <a:pt x="5007" y="241"/>
                </a:lnTo>
                <a:lnTo>
                  <a:pt x="5007" y="204"/>
                </a:lnTo>
                <a:lnTo>
                  <a:pt x="5007" y="206"/>
                </a:lnTo>
                <a:lnTo>
                  <a:pt x="5008" y="227"/>
                </a:lnTo>
                <a:lnTo>
                  <a:pt x="5008" y="211"/>
                </a:lnTo>
                <a:lnTo>
                  <a:pt x="5009" y="192"/>
                </a:lnTo>
                <a:lnTo>
                  <a:pt x="5009" y="208"/>
                </a:lnTo>
                <a:lnTo>
                  <a:pt x="5009" y="186"/>
                </a:lnTo>
                <a:lnTo>
                  <a:pt x="5009" y="207"/>
                </a:lnTo>
                <a:lnTo>
                  <a:pt x="5010" y="206"/>
                </a:lnTo>
                <a:lnTo>
                  <a:pt x="5010" y="233"/>
                </a:lnTo>
                <a:lnTo>
                  <a:pt x="5010" y="217"/>
                </a:lnTo>
                <a:lnTo>
                  <a:pt x="5011" y="199"/>
                </a:lnTo>
                <a:lnTo>
                  <a:pt x="5011" y="214"/>
                </a:lnTo>
                <a:lnTo>
                  <a:pt x="5011" y="231"/>
                </a:lnTo>
                <a:lnTo>
                  <a:pt x="5011" y="227"/>
                </a:lnTo>
                <a:lnTo>
                  <a:pt x="5012" y="214"/>
                </a:lnTo>
                <a:lnTo>
                  <a:pt x="5012" y="212"/>
                </a:lnTo>
                <a:lnTo>
                  <a:pt x="5013" y="191"/>
                </a:lnTo>
                <a:lnTo>
                  <a:pt x="5013" y="185"/>
                </a:lnTo>
                <a:lnTo>
                  <a:pt x="5013" y="160"/>
                </a:lnTo>
                <a:lnTo>
                  <a:pt x="5013" y="151"/>
                </a:lnTo>
                <a:lnTo>
                  <a:pt x="5014" y="128"/>
                </a:lnTo>
                <a:lnTo>
                  <a:pt x="5014" y="132"/>
                </a:lnTo>
                <a:lnTo>
                  <a:pt x="5014" y="161"/>
                </a:lnTo>
                <a:lnTo>
                  <a:pt x="5014" y="150"/>
                </a:lnTo>
                <a:lnTo>
                  <a:pt x="5015" y="148"/>
                </a:lnTo>
                <a:lnTo>
                  <a:pt x="5015" y="153"/>
                </a:lnTo>
                <a:lnTo>
                  <a:pt x="5016" y="157"/>
                </a:lnTo>
                <a:lnTo>
                  <a:pt x="5016" y="149"/>
                </a:lnTo>
                <a:lnTo>
                  <a:pt x="5016" y="162"/>
                </a:lnTo>
                <a:lnTo>
                  <a:pt x="5016" y="168"/>
                </a:lnTo>
                <a:lnTo>
                  <a:pt x="5017" y="176"/>
                </a:lnTo>
                <a:lnTo>
                  <a:pt x="5017" y="190"/>
                </a:lnTo>
                <a:lnTo>
                  <a:pt x="5017" y="216"/>
                </a:lnTo>
                <a:lnTo>
                  <a:pt x="5018" y="251"/>
                </a:lnTo>
                <a:lnTo>
                  <a:pt x="5018" y="269"/>
                </a:lnTo>
                <a:lnTo>
                  <a:pt x="5018" y="304"/>
                </a:lnTo>
                <a:lnTo>
                  <a:pt x="5018" y="289"/>
                </a:lnTo>
                <a:lnTo>
                  <a:pt x="5019" y="312"/>
                </a:lnTo>
                <a:lnTo>
                  <a:pt x="5019" y="283"/>
                </a:lnTo>
                <a:lnTo>
                  <a:pt x="5020" y="312"/>
                </a:lnTo>
                <a:lnTo>
                  <a:pt x="5020" y="289"/>
                </a:lnTo>
                <a:lnTo>
                  <a:pt x="5020" y="313"/>
                </a:lnTo>
                <a:lnTo>
                  <a:pt x="5020" y="308"/>
                </a:lnTo>
                <a:lnTo>
                  <a:pt x="5021" y="289"/>
                </a:lnTo>
                <a:lnTo>
                  <a:pt x="5021" y="279"/>
                </a:lnTo>
                <a:lnTo>
                  <a:pt x="5021" y="265"/>
                </a:lnTo>
                <a:lnTo>
                  <a:pt x="5022" y="264"/>
                </a:lnTo>
                <a:lnTo>
                  <a:pt x="5022" y="281"/>
                </a:lnTo>
                <a:lnTo>
                  <a:pt x="5022" y="278"/>
                </a:lnTo>
                <a:lnTo>
                  <a:pt x="5022" y="295"/>
                </a:lnTo>
                <a:lnTo>
                  <a:pt x="5023" y="300"/>
                </a:lnTo>
                <a:lnTo>
                  <a:pt x="5023" y="271"/>
                </a:lnTo>
                <a:lnTo>
                  <a:pt x="5024" y="289"/>
                </a:lnTo>
                <a:lnTo>
                  <a:pt x="5024" y="297"/>
                </a:lnTo>
                <a:lnTo>
                  <a:pt x="5024" y="286"/>
                </a:lnTo>
                <a:lnTo>
                  <a:pt x="5024" y="265"/>
                </a:lnTo>
                <a:lnTo>
                  <a:pt x="5025" y="292"/>
                </a:lnTo>
                <a:lnTo>
                  <a:pt x="5025" y="281"/>
                </a:lnTo>
                <a:lnTo>
                  <a:pt x="5025" y="262"/>
                </a:lnTo>
                <a:lnTo>
                  <a:pt x="5026" y="293"/>
                </a:lnTo>
                <a:lnTo>
                  <a:pt x="5026" y="294"/>
                </a:lnTo>
                <a:lnTo>
                  <a:pt x="5026" y="266"/>
                </a:lnTo>
                <a:lnTo>
                  <a:pt x="5027" y="237"/>
                </a:lnTo>
                <a:lnTo>
                  <a:pt x="5027" y="219"/>
                </a:lnTo>
                <a:lnTo>
                  <a:pt x="5027" y="245"/>
                </a:lnTo>
                <a:lnTo>
                  <a:pt x="5028" y="246"/>
                </a:lnTo>
                <a:lnTo>
                  <a:pt x="5028" y="243"/>
                </a:lnTo>
                <a:lnTo>
                  <a:pt x="5028" y="233"/>
                </a:lnTo>
                <a:lnTo>
                  <a:pt x="5028" y="232"/>
                </a:lnTo>
                <a:lnTo>
                  <a:pt x="5029" y="245"/>
                </a:lnTo>
                <a:lnTo>
                  <a:pt x="5029" y="261"/>
                </a:lnTo>
                <a:lnTo>
                  <a:pt x="5029" y="247"/>
                </a:lnTo>
                <a:lnTo>
                  <a:pt x="5029" y="248"/>
                </a:lnTo>
                <a:lnTo>
                  <a:pt x="5030" y="241"/>
                </a:lnTo>
                <a:lnTo>
                  <a:pt x="5030" y="204"/>
                </a:lnTo>
                <a:lnTo>
                  <a:pt x="5031" y="225"/>
                </a:lnTo>
                <a:lnTo>
                  <a:pt x="5031" y="216"/>
                </a:lnTo>
                <a:lnTo>
                  <a:pt x="5031" y="196"/>
                </a:lnTo>
                <a:lnTo>
                  <a:pt x="5031" y="191"/>
                </a:lnTo>
                <a:lnTo>
                  <a:pt x="5032" y="202"/>
                </a:lnTo>
                <a:lnTo>
                  <a:pt x="5032" y="189"/>
                </a:lnTo>
                <a:lnTo>
                  <a:pt x="5032" y="190"/>
                </a:lnTo>
                <a:lnTo>
                  <a:pt x="5033" y="210"/>
                </a:lnTo>
                <a:lnTo>
                  <a:pt x="5033" y="219"/>
                </a:lnTo>
                <a:lnTo>
                  <a:pt x="5033" y="192"/>
                </a:lnTo>
                <a:lnTo>
                  <a:pt x="5034" y="187"/>
                </a:lnTo>
                <a:lnTo>
                  <a:pt x="5034" y="179"/>
                </a:lnTo>
                <a:lnTo>
                  <a:pt x="5034" y="189"/>
                </a:lnTo>
                <a:lnTo>
                  <a:pt x="5035" y="184"/>
                </a:lnTo>
                <a:lnTo>
                  <a:pt x="5035" y="219"/>
                </a:lnTo>
                <a:lnTo>
                  <a:pt x="5035" y="238"/>
                </a:lnTo>
                <a:lnTo>
                  <a:pt x="5035" y="229"/>
                </a:lnTo>
                <a:lnTo>
                  <a:pt x="5036" y="208"/>
                </a:lnTo>
                <a:lnTo>
                  <a:pt x="5036" y="235"/>
                </a:lnTo>
                <a:lnTo>
                  <a:pt x="5036" y="233"/>
                </a:lnTo>
                <a:lnTo>
                  <a:pt x="5037" y="237"/>
                </a:lnTo>
                <a:lnTo>
                  <a:pt x="5037" y="228"/>
                </a:lnTo>
                <a:lnTo>
                  <a:pt x="5037" y="233"/>
                </a:lnTo>
                <a:lnTo>
                  <a:pt x="5038" y="230"/>
                </a:lnTo>
                <a:lnTo>
                  <a:pt x="5038" y="230"/>
                </a:lnTo>
                <a:lnTo>
                  <a:pt x="5038" y="225"/>
                </a:lnTo>
                <a:lnTo>
                  <a:pt x="5039" y="228"/>
                </a:lnTo>
                <a:lnTo>
                  <a:pt x="5039" y="225"/>
                </a:lnTo>
                <a:lnTo>
                  <a:pt x="5039" y="204"/>
                </a:lnTo>
                <a:lnTo>
                  <a:pt x="5039" y="219"/>
                </a:lnTo>
                <a:lnTo>
                  <a:pt x="5040" y="218"/>
                </a:lnTo>
                <a:lnTo>
                  <a:pt x="5040" y="211"/>
                </a:lnTo>
                <a:lnTo>
                  <a:pt x="5040" y="211"/>
                </a:lnTo>
                <a:lnTo>
                  <a:pt x="5041" y="203"/>
                </a:lnTo>
                <a:lnTo>
                  <a:pt x="5041" y="196"/>
                </a:lnTo>
                <a:lnTo>
                  <a:pt x="5041" y="202"/>
                </a:lnTo>
                <a:lnTo>
                  <a:pt x="5042" y="207"/>
                </a:lnTo>
                <a:lnTo>
                  <a:pt x="5042" y="196"/>
                </a:lnTo>
                <a:lnTo>
                  <a:pt x="5042" y="139"/>
                </a:lnTo>
                <a:lnTo>
                  <a:pt x="5043" y="178"/>
                </a:lnTo>
                <a:lnTo>
                  <a:pt x="5043" y="212"/>
                </a:lnTo>
                <a:lnTo>
                  <a:pt x="5043" y="219"/>
                </a:lnTo>
                <a:lnTo>
                  <a:pt x="5043" y="193"/>
                </a:lnTo>
                <a:lnTo>
                  <a:pt x="5044" y="186"/>
                </a:lnTo>
                <a:lnTo>
                  <a:pt x="5044" y="165"/>
                </a:lnTo>
                <a:lnTo>
                  <a:pt x="5045" y="136"/>
                </a:lnTo>
                <a:lnTo>
                  <a:pt x="5045" y="111"/>
                </a:lnTo>
                <a:lnTo>
                  <a:pt x="5045" y="106"/>
                </a:lnTo>
                <a:lnTo>
                  <a:pt x="5045" y="115"/>
                </a:lnTo>
                <a:lnTo>
                  <a:pt x="5046" y="137"/>
                </a:lnTo>
                <a:lnTo>
                  <a:pt x="5046" y="114"/>
                </a:lnTo>
                <a:lnTo>
                  <a:pt x="5046" y="156"/>
                </a:lnTo>
                <a:lnTo>
                  <a:pt x="5046" y="296"/>
                </a:lnTo>
                <a:lnTo>
                  <a:pt x="5047" y="290"/>
                </a:lnTo>
                <a:lnTo>
                  <a:pt x="5047" y="283"/>
                </a:lnTo>
                <a:lnTo>
                  <a:pt x="5047" y="238"/>
                </a:lnTo>
                <a:lnTo>
                  <a:pt x="5048" y="236"/>
                </a:lnTo>
                <a:lnTo>
                  <a:pt x="5048" y="262"/>
                </a:lnTo>
                <a:lnTo>
                  <a:pt x="5048" y="256"/>
                </a:lnTo>
                <a:lnTo>
                  <a:pt x="5049" y="207"/>
                </a:lnTo>
                <a:lnTo>
                  <a:pt x="5049" y="217"/>
                </a:lnTo>
                <a:lnTo>
                  <a:pt x="5049" y="189"/>
                </a:lnTo>
                <a:lnTo>
                  <a:pt x="5050" y="154"/>
                </a:lnTo>
                <a:lnTo>
                  <a:pt x="5050" y="159"/>
                </a:lnTo>
                <a:lnTo>
                  <a:pt x="5050" y="99"/>
                </a:lnTo>
                <a:lnTo>
                  <a:pt x="5050" y="188"/>
                </a:lnTo>
                <a:lnTo>
                  <a:pt x="5051" y="195"/>
                </a:lnTo>
                <a:lnTo>
                  <a:pt x="5051" y="186"/>
                </a:lnTo>
                <a:lnTo>
                  <a:pt x="5051" y="182"/>
                </a:lnTo>
                <a:lnTo>
                  <a:pt x="5052" y="185"/>
                </a:lnTo>
                <a:lnTo>
                  <a:pt x="5052" y="207"/>
                </a:lnTo>
                <a:lnTo>
                  <a:pt x="5052" y="234"/>
                </a:lnTo>
                <a:lnTo>
                  <a:pt x="5053" y="212"/>
                </a:lnTo>
                <a:lnTo>
                  <a:pt x="5053" y="139"/>
                </a:lnTo>
                <a:lnTo>
                  <a:pt x="5053" y="151"/>
                </a:lnTo>
                <a:lnTo>
                  <a:pt x="5054" y="132"/>
                </a:lnTo>
                <a:lnTo>
                  <a:pt x="5054" y="144"/>
                </a:lnTo>
                <a:lnTo>
                  <a:pt x="5054" y="141"/>
                </a:lnTo>
                <a:lnTo>
                  <a:pt x="5054" y="131"/>
                </a:lnTo>
                <a:lnTo>
                  <a:pt x="5055" y="125"/>
                </a:lnTo>
                <a:lnTo>
                  <a:pt x="5055" y="124"/>
                </a:lnTo>
                <a:lnTo>
                  <a:pt x="5056" y="140"/>
                </a:lnTo>
                <a:lnTo>
                  <a:pt x="5056" y="182"/>
                </a:lnTo>
                <a:lnTo>
                  <a:pt x="5056" y="208"/>
                </a:lnTo>
                <a:lnTo>
                  <a:pt x="5056" y="212"/>
                </a:lnTo>
                <a:lnTo>
                  <a:pt x="5057" y="214"/>
                </a:lnTo>
                <a:lnTo>
                  <a:pt x="5057" y="188"/>
                </a:lnTo>
                <a:lnTo>
                  <a:pt x="5057" y="169"/>
                </a:lnTo>
                <a:lnTo>
                  <a:pt x="5057" y="192"/>
                </a:lnTo>
                <a:lnTo>
                  <a:pt x="5058" y="249"/>
                </a:lnTo>
                <a:lnTo>
                  <a:pt x="5058" y="232"/>
                </a:lnTo>
                <a:lnTo>
                  <a:pt x="5058" y="260"/>
                </a:lnTo>
                <a:lnTo>
                  <a:pt x="5059" y="253"/>
                </a:lnTo>
                <a:lnTo>
                  <a:pt x="5059" y="231"/>
                </a:lnTo>
                <a:lnTo>
                  <a:pt x="5060" y="231"/>
                </a:lnTo>
                <a:lnTo>
                  <a:pt x="5060" y="225"/>
                </a:lnTo>
                <a:lnTo>
                  <a:pt x="5060" y="194"/>
                </a:lnTo>
                <a:lnTo>
                  <a:pt x="5060" y="170"/>
                </a:lnTo>
                <a:lnTo>
                  <a:pt x="5061" y="171"/>
                </a:lnTo>
                <a:lnTo>
                  <a:pt x="5061" y="153"/>
                </a:lnTo>
                <a:lnTo>
                  <a:pt x="5061" y="173"/>
                </a:lnTo>
                <a:lnTo>
                  <a:pt x="5061" y="155"/>
                </a:lnTo>
                <a:lnTo>
                  <a:pt x="5062" y="150"/>
                </a:lnTo>
                <a:lnTo>
                  <a:pt x="5062" y="165"/>
                </a:lnTo>
                <a:lnTo>
                  <a:pt x="5062" y="185"/>
                </a:lnTo>
                <a:lnTo>
                  <a:pt x="5063" y="180"/>
                </a:lnTo>
                <a:lnTo>
                  <a:pt x="5063" y="172"/>
                </a:lnTo>
                <a:lnTo>
                  <a:pt x="5063" y="166"/>
                </a:lnTo>
                <a:lnTo>
                  <a:pt x="5064" y="190"/>
                </a:lnTo>
                <a:lnTo>
                  <a:pt x="5064" y="167"/>
                </a:lnTo>
                <a:lnTo>
                  <a:pt x="5064" y="162"/>
                </a:lnTo>
                <a:lnTo>
                  <a:pt x="5065" y="157"/>
                </a:lnTo>
                <a:lnTo>
                  <a:pt x="5065" y="152"/>
                </a:lnTo>
                <a:lnTo>
                  <a:pt x="5065" y="159"/>
                </a:lnTo>
                <a:lnTo>
                  <a:pt x="5065" y="158"/>
                </a:lnTo>
                <a:lnTo>
                  <a:pt x="5066" y="161"/>
                </a:lnTo>
                <a:lnTo>
                  <a:pt x="5066" y="202"/>
                </a:lnTo>
                <a:lnTo>
                  <a:pt x="5067" y="233"/>
                </a:lnTo>
                <a:lnTo>
                  <a:pt x="5067" y="255"/>
                </a:lnTo>
                <a:lnTo>
                  <a:pt x="5067" y="245"/>
                </a:lnTo>
                <a:lnTo>
                  <a:pt x="5067" y="261"/>
                </a:lnTo>
                <a:lnTo>
                  <a:pt x="5068" y="229"/>
                </a:lnTo>
                <a:lnTo>
                  <a:pt x="5068" y="249"/>
                </a:lnTo>
                <a:lnTo>
                  <a:pt x="5068" y="231"/>
                </a:lnTo>
                <a:lnTo>
                  <a:pt x="5069" y="227"/>
                </a:lnTo>
                <a:lnTo>
                  <a:pt x="5069" y="223"/>
                </a:lnTo>
                <a:lnTo>
                  <a:pt x="5069" y="221"/>
                </a:lnTo>
                <a:lnTo>
                  <a:pt x="5069" y="218"/>
                </a:lnTo>
                <a:lnTo>
                  <a:pt x="5070" y="209"/>
                </a:lnTo>
                <a:lnTo>
                  <a:pt x="5070" y="225"/>
                </a:lnTo>
                <a:lnTo>
                  <a:pt x="5071" y="242"/>
                </a:lnTo>
                <a:lnTo>
                  <a:pt x="5071" y="213"/>
                </a:lnTo>
                <a:lnTo>
                  <a:pt x="5071" y="218"/>
                </a:lnTo>
                <a:lnTo>
                  <a:pt x="5071" y="211"/>
                </a:lnTo>
                <a:lnTo>
                  <a:pt x="5072" y="194"/>
                </a:lnTo>
                <a:lnTo>
                  <a:pt x="5072" y="191"/>
                </a:lnTo>
                <a:lnTo>
                  <a:pt x="5072" y="207"/>
                </a:lnTo>
                <a:lnTo>
                  <a:pt x="5072" y="206"/>
                </a:lnTo>
                <a:lnTo>
                  <a:pt x="5073" y="191"/>
                </a:lnTo>
                <a:lnTo>
                  <a:pt x="5073" y="225"/>
                </a:lnTo>
                <a:lnTo>
                  <a:pt x="5073" y="259"/>
                </a:lnTo>
                <a:lnTo>
                  <a:pt x="5074" y="257"/>
                </a:lnTo>
                <a:lnTo>
                  <a:pt x="5074" y="226"/>
                </a:lnTo>
                <a:lnTo>
                  <a:pt x="5074" y="229"/>
                </a:lnTo>
                <a:lnTo>
                  <a:pt x="5075" y="233"/>
                </a:lnTo>
                <a:lnTo>
                  <a:pt x="5075" y="241"/>
                </a:lnTo>
                <a:lnTo>
                  <a:pt x="5075" y="220"/>
                </a:lnTo>
                <a:lnTo>
                  <a:pt x="5076" y="208"/>
                </a:lnTo>
                <a:lnTo>
                  <a:pt x="5076" y="167"/>
                </a:lnTo>
                <a:lnTo>
                  <a:pt x="5076" y="148"/>
                </a:lnTo>
                <a:lnTo>
                  <a:pt x="5076" y="127"/>
                </a:lnTo>
                <a:lnTo>
                  <a:pt x="5077" y="135"/>
                </a:lnTo>
                <a:lnTo>
                  <a:pt x="5077" y="152"/>
                </a:lnTo>
                <a:lnTo>
                  <a:pt x="5078" y="170"/>
                </a:lnTo>
                <a:lnTo>
                  <a:pt x="5078" y="181"/>
                </a:lnTo>
                <a:lnTo>
                  <a:pt x="5078" y="170"/>
                </a:lnTo>
                <a:lnTo>
                  <a:pt x="5078" y="183"/>
                </a:lnTo>
                <a:lnTo>
                  <a:pt x="5079" y="189"/>
                </a:lnTo>
                <a:lnTo>
                  <a:pt x="5079" y="169"/>
                </a:lnTo>
                <a:lnTo>
                  <a:pt x="5079" y="191"/>
                </a:lnTo>
                <a:lnTo>
                  <a:pt x="5080" y="219"/>
                </a:lnTo>
                <a:lnTo>
                  <a:pt x="5080" y="255"/>
                </a:lnTo>
                <a:lnTo>
                  <a:pt x="5080" y="291"/>
                </a:lnTo>
                <a:lnTo>
                  <a:pt x="5080" y="274"/>
                </a:lnTo>
                <a:lnTo>
                  <a:pt x="5081" y="225"/>
                </a:lnTo>
                <a:lnTo>
                  <a:pt x="5081" y="186"/>
                </a:lnTo>
                <a:lnTo>
                  <a:pt x="5082" y="178"/>
                </a:lnTo>
                <a:lnTo>
                  <a:pt x="5082" y="190"/>
                </a:lnTo>
                <a:lnTo>
                  <a:pt x="5082" y="224"/>
                </a:lnTo>
                <a:lnTo>
                  <a:pt x="5082" y="259"/>
                </a:lnTo>
                <a:lnTo>
                  <a:pt x="5083" y="282"/>
                </a:lnTo>
                <a:lnTo>
                  <a:pt x="5083" y="240"/>
                </a:lnTo>
                <a:lnTo>
                  <a:pt x="5083" y="236"/>
                </a:lnTo>
                <a:lnTo>
                  <a:pt x="5084" y="263"/>
                </a:lnTo>
                <a:lnTo>
                  <a:pt x="5084" y="301"/>
                </a:lnTo>
                <a:lnTo>
                  <a:pt x="5084" y="296"/>
                </a:lnTo>
                <a:lnTo>
                  <a:pt x="5084" y="259"/>
                </a:lnTo>
                <a:lnTo>
                  <a:pt x="5085" y="186"/>
                </a:lnTo>
                <a:lnTo>
                  <a:pt x="5085" y="181"/>
                </a:lnTo>
                <a:lnTo>
                  <a:pt x="5086" y="173"/>
                </a:lnTo>
                <a:lnTo>
                  <a:pt x="5086" y="138"/>
                </a:lnTo>
                <a:lnTo>
                  <a:pt x="5086" y="143"/>
                </a:lnTo>
                <a:lnTo>
                  <a:pt x="5086" y="149"/>
                </a:lnTo>
                <a:lnTo>
                  <a:pt x="5087" y="144"/>
                </a:lnTo>
                <a:lnTo>
                  <a:pt x="5087" y="134"/>
                </a:lnTo>
                <a:lnTo>
                  <a:pt x="5087" y="155"/>
                </a:lnTo>
                <a:lnTo>
                  <a:pt x="5087" y="161"/>
                </a:lnTo>
                <a:lnTo>
                  <a:pt x="5088" y="146"/>
                </a:lnTo>
                <a:lnTo>
                  <a:pt x="5088" y="151"/>
                </a:lnTo>
                <a:lnTo>
                  <a:pt x="5089" y="137"/>
                </a:lnTo>
                <a:lnTo>
                  <a:pt x="5089" y="156"/>
                </a:lnTo>
                <a:lnTo>
                  <a:pt x="5089" y="156"/>
                </a:lnTo>
                <a:lnTo>
                  <a:pt x="5089" y="139"/>
                </a:lnTo>
                <a:lnTo>
                  <a:pt x="5090" y="135"/>
                </a:lnTo>
                <a:lnTo>
                  <a:pt x="5090" y="135"/>
                </a:lnTo>
                <a:lnTo>
                  <a:pt x="5090" y="160"/>
                </a:lnTo>
                <a:lnTo>
                  <a:pt x="5091" y="189"/>
                </a:lnTo>
                <a:lnTo>
                  <a:pt x="5091" y="212"/>
                </a:lnTo>
                <a:lnTo>
                  <a:pt x="5091" y="215"/>
                </a:lnTo>
                <a:lnTo>
                  <a:pt x="5091" y="182"/>
                </a:lnTo>
                <a:lnTo>
                  <a:pt x="5092" y="156"/>
                </a:lnTo>
                <a:lnTo>
                  <a:pt x="5092" y="157"/>
                </a:lnTo>
                <a:lnTo>
                  <a:pt x="5093" y="99"/>
                </a:lnTo>
                <a:lnTo>
                  <a:pt x="5093" y="121"/>
                </a:lnTo>
                <a:lnTo>
                  <a:pt x="5093" y="119"/>
                </a:lnTo>
                <a:lnTo>
                  <a:pt x="5093" y="107"/>
                </a:lnTo>
                <a:lnTo>
                  <a:pt x="5094" y="115"/>
                </a:lnTo>
                <a:lnTo>
                  <a:pt x="5094" y="168"/>
                </a:lnTo>
                <a:lnTo>
                  <a:pt x="5094" y="214"/>
                </a:lnTo>
                <a:lnTo>
                  <a:pt x="5095" y="225"/>
                </a:lnTo>
                <a:lnTo>
                  <a:pt x="5095" y="199"/>
                </a:lnTo>
                <a:lnTo>
                  <a:pt x="5095" y="187"/>
                </a:lnTo>
                <a:lnTo>
                  <a:pt x="5095" y="219"/>
                </a:lnTo>
                <a:lnTo>
                  <a:pt x="5096" y="240"/>
                </a:lnTo>
                <a:lnTo>
                  <a:pt x="5096" y="197"/>
                </a:lnTo>
                <a:lnTo>
                  <a:pt x="5097" y="212"/>
                </a:lnTo>
                <a:lnTo>
                  <a:pt x="5097" y="241"/>
                </a:lnTo>
                <a:lnTo>
                  <a:pt x="5097" y="227"/>
                </a:lnTo>
                <a:lnTo>
                  <a:pt x="5097" y="202"/>
                </a:lnTo>
                <a:lnTo>
                  <a:pt x="5098" y="215"/>
                </a:lnTo>
                <a:lnTo>
                  <a:pt x="5098" y="228"/>
                </a:lnTo>
                <a:lnTo>
                  <a:pt x="5098" y="265"/>
                </a:lnTo>
                <a:lnTo>
                  <a:pt x="5098" y="270"/>
                </a:lnTo>
                <a:lnTo>
                  <a:pt x="5099" y="257"/>
                </a:lnTo>
                <a:lnTo>
                  <a:pt x="5099" y="273"/>
                </a:lnTo>
                <a:lnTo>
                  <a:pt x="5100" y="262"/>
                </a:lnTo>
                <a:lnTo>
                  <a:pt x="5100" y="270"/>
                </a:lnTo>
                <a:lnTo>
                  <a:pt x="5100" y="270"/>
                </a:lnTo>
                <a:lnTo>
                  <a:pt x="5101" y="281"/>
                </a:lnTo>
                <a:lnTo>
                  <a:pt x="5101" y="279"/>
                </a:lnTo>
                <a:lnTo>
                  <a:pt x="5101" y="289"/>
                </a:lnTo>
                <a:lnTo>
                  <a:pt x="5101" y="286"/>
                </a:lnTo>
                <a:lnTo>
                  <a:pt x="5102" y="268"/>
                </a:lnTo>
                <a:lnTo>
                  <a:pt x="5102" y="283"/>
                </a:lnTo>
                <a:lnTo>
                  <a:pt x="5102" y="285"/>
                </a:lnTo>
                <a:lnTo>
                  <a:pt x="5102" y="258"/>
                </a:lnTo>
                <a:lnTo>
                  <a:pt x="5103" y="257"/>
                </a:lnTo>
                <a:lnTo>
                  <a:pt x="5103" y="247"/>
                </a:lnTo>
                <a:lnTo>
                  <a:pt x="5104" y="237"/>
                </a:lnTo>
                <a:lnTo>
                  <a:pt x="5104" y="235"/>
                </a:lnTo>
                <a:lnTo>
                  <a:pt x="5104" y="204"/>
                </a:lnTo>
                <a:lnTo>
                  <a:pt x="5104" y="178"/>
                </a:lnTo>
                <a:lnTo>
                  <a:pt x="5105" y="229"/>
                </a:lnTo>
                <a:lnTo>
                  <a:pt x="5105" y="244"/>
                </a:lnTo>
                <a:lnTo>
                  <a:pt x="5105" y="249"/>
                </a:lnTo>
                <a:lnTo>
                  <a:pt x="5106" y="252"/>
                </a:lnTo>
                <a:lnTo>
                  <a:pt x="5106" y="249"/>
                </a:lnTo>
                <a:lnTo>
                  <a:pt x="5106" y="237"/>
                </a:lnTo>
                <a:lnTo>
                  <a:pt x="5107" y="249"/>
                </a:lnTo>
                <a:lnTo>
                  <a:pt x="5107" y="251"/>
                </a:lnTo>
                <a:lnTo>
                  <a:pt x="5107" y="244"/>
                </a:lnTo>
                <a:lnTo>
                  <a:pt x="5108" y="254"/>
                </a:lnTo>
                <a:lnTo>
                  <a:pt x="5108" y="257"/>
                </a:lnTo>
                <a:lnTo>
                  <a:pt x="5108" y="247"/>
                </a:lnTo>
                <a:lnTo>
                  <a:pt x="5108" y="189"/>
                </a:lnTo>
                <a:lnTo>
                  <a:pt x="5109" y="193"/>
                </a:lnTo>
                <a:lnTo>
                  <a:pt x="5109" y="193"/>
                </a:lnTo>
                <a:lnTo>
                  <a:pt x="5109" y="200"/>
                </a:lnTo>
                <a:lnTo>
                  <a:pt x="5110" y="198"/>
                </a:lnTo>
                <a:lnTo>
                  <a:pt x="5110" y="180"/>
                </a:lnTo>
                <a:lnTo>
                  <a:pt x="5110" y="146"/>
                </a:lnTo>
                <a:lnTo>
                  <a:pt x="5111" y="167"/>
                </a:lnTo>
                <a:lnTo>
                  <a:pt x="5111" y="149"/>
                </a:lnTo>
                <a:lnTo>
                  <a:pt x="5111" y="170"/>
                </a:lnTo>
                <a:lnTo>
                  <a:pt x="5112" y="161"/>
                </a:lnTo>
                <a:lnTo>
                  <a:pt x="5112" y="157"/>
                </a:lnTo>
                <a:lnTo>
                  <a:pt x="5112" y="183"/>
                </a:lnTo>
                <a:lnTo>
                  <a:pt x="5112" y="170"/>
                </a:lnTo>
                <a:lnTo>
                  <a:pt x="5113" y="193"/>
                </a:lnTo>
                <a:lnTo>
                  <a:pt x="5113" y="181"/>
                </a:lnTo>
                <a:lnTo>
                  <a:pt x="5113" y="191"/>
                </a:lnTo>
                <a:lnTo>
                  <a:pt x="5113" y="182"/>
                </a:lnTo>
                <a:lnTo>
                  <a:pt x="5114" y="190"/>
                </a:lnTo>
                <a:lnTo>
                  <a:pt x="5114" y="242"/>
                </a:lnTo>
                <a:lnTo>
                  <a:pt x="5115" y="245"/>
                </a:lnTo>
                <a:lnTo>
                  <a:pt x="5115" y="204"/>
                </a:lnTo>
                <a:lnTo>
                  <a:pt x="5115" y="173"/>
                </a:lnTo>
                <a:lnTo>
                  <a:pt x="5115" y="159"/>
                </a:lnTo>
                <a:lnTo>
                  <a:pt x="5116" y="144"/>
                </a:lnTo>
                <a:lnTo>
                  <a:pt x="5116" y="144"/>
                </a:lnTo>
                <a:lnTo>
                  <a:pt x="5116" y="139"/>
                </a:lnTo>
                <a:lnTo>
                  <a:pt x="5117" y="124"/>
                </a:lnTo>
                <a:lnTo>
                  <a:pt x="5117" y="126"/>
                </a:lnTo>
                <a:lnTo>
                  <a:pt x="5117" y="129"/>
                </a:lnTo>
                <a:lnTo>
                  <a:pt x="5118" y="97"/>
                </a:lnTo>
                <a:lnTo>
                  <a:pt x="5118" y="121"/>
                </a:lnTo>
                <a:lnTo>
                  <a:pt x="5118" y="148"/>
                </a:lnTo>
                <a:lnTo>
                  <a:pt x="5119" y="126"/>
                </a:lnTo>
                <a:lnTo>
                  <a:pt x="5119" y="111"/>
                </a:lnTo>
                <a:lnTo>
                  <a:pt x="5119" y="161"/>
                </a:lnTo>
                <a:lnTo>
                  <a:pt x="5119" y="209"/>
                </a:lnTo>
                <a:lnTo>
                  <a:pt x="5120" y="214"/>
                </a:lnTo>
                <a:lnTo>
                  <a:pt x="5120" y="225"/>
                </a:lnTo>
                <a:lnTo>
                  <a:pt x="5120" y="225"/>
                </a:lnTo>
                <a:lnTo>
                  <a:pt x="5121" y="172"/>
                </a:lnTo>
                <a:lnTo>
                  <a:pt x="5121" y="130"/>
                </a:lnTo>
                <a:lnTo>
                  <a:pt x="5121" y="130"/>
                </a:lnTo>
                <a:lnTo>
                  <a:pt x="5122" y="174"/>
                </a:lnTo>
                <a:lnTo>
                  <a:pt x="5122" y="212"/>
                </a:lnTo>
                <a:lnTo>
                  <a:pt x="5122" y="247"/>
                </a:lnTo>
                <a:lnTo>
                  <a:pt x="5123" y="251"/>
                </a:lnTo>
                <a:lnTo>
                  <a:pt x="5123" y="270"/>
                </a:lnTo>
                <a:lnTo>
                  <a:pt x="5123" y="297"/>
                </a:lnTo>
                <a:lnTo>
                  <a:pt x="5123" y="307"/>
                </a:lnTo>
                <a:lnTo>
                  <a:pt x="5124" y="281"/>
                </a:lnTo>
                <a:lnTo>
                  <a:pt x="5124" y="268"/>
                </a:lnTo>
                <a:lnTo>
                  <a:pt x="5124" y="239"/>
                </a:lnTo>
                <a:lnTo>
                  <a:pt x="5125" y="200"/>
                </a:lnTo>
                <a:lnTo>
                  <a:pt x="5125" y="216"/>
                </a:lnTo>
                <a:lnTo>
                  <a:pt x="5125" y="211"/>
                </a:lnTo>
                <a:lnTo>
                  <a:pt x="5126" y="241"/>
                </a:lnTo>
                <a:lnTo>
                  <a:pt x="5126" y="230"/>
                </a:lnTo>
                <a:lnTo>
                  <a:pt x="5126" y="231"/>
                </a:lnTo>
                <a:lnTo>
                  <a:pt x="5127" y="207"/>
                </a:lnTo>
                <a:lnTo>
                  <a:pt x="5127" y="212"/>
                </a:lnTo>
                <a:lnTo>
                  <a:pt x="5127" y="216"/>
                </a:lnTo>
                <a:lnTo>
                  <a:pt x="5127" y="229"/>
                </a:lnTo>
                <a:lnTo>
                  <a:pt x="5128" y="314"/>
                </a:lnTo>
                <a:lnTo>
                  <a:pt x="5128" y="330"/>
                </a:lnTo>
                <a:lnTo>
                  <a:pt x="5129" y="320"/>
                </a:lnTo>
                <a:lnTo>
                  <a:pt x="5129" y="305"/>
                </a:lnTo>
                <a:lnTo>
                  <a:pt x="5129" y="282"/>
                </a:lnTo>
                <a:lnTo>
                  <a:pt x="5129" y="283"/>
                </a:lnTo>
                <a:lnTo>
                  <a:pt x="5130" y="256"/>
                </a:lnTo>
                <a:lnTo>
                  <a:pt x="5130" y="258"/>
                </a:lnTo>
                <a:lnTo>
                  <a:pt x="5130" y="297"/>
                </a:lnTo>
                <a:lnTo>
                  <a:pt x="5130" y="264"/>
                </a:lnTo>
                <a:lnTo>
                  <a:pt x="5131" y="258"/>
                </a:lnTo>
                <a:lnTo>
                  <a:pt x="5131" y="251"/>
                </a:lnTo>
                <a:lnTo>
                  <a:pt x="5131" y="262"/>
                </a:lnTo>
                <a:lnTo>
                  <a:pt x="5132" y="293"/>
                </a:lnTo>
                <a:lnTo>
                  <a:pt x="5132" y="301"/>
                </a:lnTo>
                <a:lnTo>
                  <a:pt x="5132" y="299"/>
                </a:lnTo>
                <a:lnTo>
                  <a:pt x="5133" y="293"/>
                </a:lnTo>
                <a:lnTo>
                  <a:pt x="5133" y="259"/>
                </a:lnTo>
                <a:lnTo>
                  <a:pt x="5133" y="243"/>
                </a:lnTo>
                <a:lnTo>
                  <a:pt x="5134" y="243"/>
                </a:lnTo>
                <a:lnTo>
                  <a:pt x="5134" y="224"/>
                </a:lnTo>
                <a:lnTo>
                  <a:pt x="5134" y="219"/>
                </a:lnTo>
                <a:lnTo>
                  <a:pt x="5134" y="237"/>
                </a:lnTo>
                <a:lnTo>
                  <a:pt x="5135" y="235"/>
                </a:lnTo>
                <a:lnTo>
                  <a:pt x="5135" y="231"/>
                </a:lnTo>
                <a:lnTo>
                  <a:pt x="5135" y="193"/>
                </a:lnTo>
                <a:lnTo>
                  <a:pt x="5136" y="186"/>
                </a:lnTo>
                <a:lnTo>
                  <a:pt x="5136" y="193"/>
                </a:lnTo>
                <a:lnTo>
                  <a:pt x="5136" y="185"/>
                </a:lnTo>
                <a:lnTo>
                  <a:pt x="5137" y="188"/>
                </a:lnTo>
                <a:lnTo>
                  <a:pt x="5137" y="174"/>
                </a:lnTo>
                <a:lnTo>
                  <a:pt x="5137" y="156"/>
                </a:lnTo>
                <a:lnTo>
                  <a:pt x="5138" y="153"/>
                </a:lnTo>
                <a:lnTo>
                  <a:pt x="5138" y="204"/>
                </a:lnTo>
                <a:lnTo>
                  <a:pt x="5138" y="213"/>
                </a:lnTo>
                <a:lnTo>
                  <a:pt x="5138" y="245"/>
                </a:lnTo>
                <a:lnTo>
                  <a:pt x="5139" y="202"/>
                </a:lnTo>
                <a:lnTo>
                  <a:pt x="5139" y="168"/>
                </a:lnTo>
                <a:lnTo>
                  <a:pt x="5140" y="149"/>
                </a:lnTo>
                <a:lnTo>
                  <a:pt x="5140" y="147"/>
                </a:lnTo>
                <a:lnTo>
                  <a:pt x="5140" y="151"/>
                </a:lnTo>
                <a:lnTo>
                  <a:pt x="5140" y="155"/>
                </a:lnTo>
                <a:lnTo>
                  <a:pt x="5141" y="167"/>
                </a:lnTo>
                <a:lnTo>
                  <a:pt x="5141" y="154"/>
                </a:lnTo>
                <a:lnTo>
                  <a:pt x="5141" y="148"/>
                </a:lnTo>
                <a:lnTo>
                  <a:pt x="5142" y="117"/>
                </a:lnTo>
                <a:lnTo>
                  <a:pt x="5142" y="140"/>
                </a:lnTo>
                <a:lnTo>
                  <a:pt x="5142" y="126"/>
                </a:lnTo>
                <a:lnTo>
                  <a:pt x="5142" y="146"/>
                </a:lnTo>
                <a:lnTo>
                  <a:pt x="5143" y="110"/>
                </a:lnTo>
                <a:lnTo>
                  <a:pt x="5143" y="141"/>
                </a:lnTo>
                <a:lnTo>
                  <a:pt x="5144" y="131"/>
                </a:lnTo>
                <a:lnTo>
                  <a:pt x="5144" y="147"/>
                </a:lnTo>
                <a:lnTo>
                  <a:pt x="5144" y="135"/>
                </a:lnTo>
                <a:lnTo>
                  <a:pt x="5144" y="179"/>
                </a:lnTo>
                <a:lnTo>
                  <a:pt x="5145" y="156"/>
                </a:lnTo>
                <a:lnTo>
                  <a:pt x="5145" y="182"/>
                </a:lnTo>
                <a:lnTo>
                  <a:pt x="5145" y="175"/>
                </a:lnTo>
                <a:lnTo>
                  <a:pt x="5145" y="230"/>
                </a:lnTo>
                <a:lnTo>
                  <a:pt x="5146" y="244"/>
                </a:lnTo>
                <a:lnTo>
                  <a:pt x="5146" y="278"/>
                </a:lnTo>
                <a:lnTo>
                  <a:pt x="5146" y="247"/>
                </a:lnTo>
                <a:lnTo>
                  <a:pt x="5147" y="261"/>
                </a:lnTo>
                <a:lnTo>
                  <a:pt x="5147" y="230"/>
                </a:lnTo>
                <a:lnTo>
                  <a:pt x="5147" y="217"/>
                </a:lnTo>
                <a:lnTo>
                  <a:pt x="5148" y="208"/>
                </a:lnTo>
                <a:lnTo>
                  <a:pt x="5148" y="231"/>
                </a:lnTo>
                <a:lnTo>
                  <a:pt x="5148" y="215"/>
                </a:lnTo>
                <a:lnTo>
                  <a:pt x="5149" y="231"/>
                </a:lnTo>
                <a:lnTo>
                  <a:pt x="5149" y="204"/>
                </a:lnTo>
                <a:lnTo>
                  <a:pt x="5149" y="237"/>
                </a:lnTo>
                <a:lnTo>
                  <a:pt x="5149" y="196"/>
                </a:lnTo>
                <a:lnTo>
                  <a:pt x="5150" y="163"/>
                </a:lnTo>
                <a:lnTo>
                  <a:pt x="5150" y="107"/>
                </a:lnTo>
                <a:lnTo>
                  <a:pt x="5151" y="116"/>
                </a:lnTo>
                <a:lnTo>
                  <a:pt x="5151" y="103"/>
                </a:lnTo>
                <a:lnTo>
                  <a:pt x="5151" y="117"/>
                </a:lnTo>
                <a:lnTo>
                  <a:pt x="5151" y="105"/>
                </a:lnTo>
                <a:lnTo>
                  <a:pt x="5152" y="131"/>
                </a:lnTo>
                <a:lnTo>
                  <a:pt x="5152" y="105"/>
                </a:lnTo>
                <a:lnTo>
                  <a:pt x="5152" y="119"/>
                </a:lnTo>
                <a:lnTo>
                  <a:pt x="5153" y="214"/>
                </a:lnTo>
                <a:lnTo>
                  <a:pt x="5153" y="238"/>
                </a:lnTo>
                <a:lnTo>
                  <a:pt x="5153" y="231"/>
                </a:lnTo>
                <a:lnTo>
                  <a:pt x="5153" y="239"/>
                </a:lnTo>
                <a:lnTo>
                  <a:pt x="5154" y="274"/>
                </a:lnTo>
                <a:lnTo>
                  <a:pt x="5154" y="263"/>
                </a:lnTo>
                <a:lnTo>
                  <a:pt x="5155" y="209"/>
                </a:lnTo>
                <a:lnTo>
                  <a:pt x="5155" y="185"/>
                </a:lnTo>
                <a:lnTo>
                  <a:pt x="5155" y="174"/>
                </a:lnTo>
                <a:lnTo>
                  <a:pt x="5155" y="135"/>
                </a:lnTo>
                <a:lnTo>
                  <a:pt x="5156" y="133"/>
                </a:lnTo>
                <a:lnTo>
                  <a:pt x="5156" y="160"/>
                </a:lnTo>
                <a:lnTo>
                  <a:pt x="5156" y="198"/>
                </a:lnTo>
                <a:lnTo>
                  <a:pt x="5156" y="260"/>
                </a:lnTo>
                <a:lnTo>
                  <a:pt x="5157" y="269"/>
                </a:lnTo>
                <a:lnTo>
                  <a:pt x="5157" y="201"/>
                </a:lnTo>
                <a:lnTo>
                  <a:pt x="5157" y="221"/>
                </a:lnTo>
                <a:lnTo>
                  <a:pt x="5158" y="177"/>
                </a:lnTo>
                <a:lnTo>
                  <a:pt x="5158" y="117"/>
                </a:lnTo>
                <a:lnTo>
                  <a:pt x="5158" y="110"/>
                </a:lnTo>
                <a:lnTo>
                  <a:pt x="5159" y="119"/>
                </a:lnTo>
                <a:lnTo>
                  <a:pt x="5159" y="112"/>
                </a:lnTo>
                <a:lnTo>
                  <a:pt x="5159" y="96"/>
                </a:lnTo>
                <a:lnTo>
                  <a:pt x="5160" y="128"/>
                </a:lnTo>
                <a:lnTo>
                  <a:pt x="5160" y="154"/>
                </a:lnTo>
                <a:lnTo>
                  <a:pt x="5160" y="135"/>
                </a:lnTo>
                <a:lnTo>
                  <a:pt x="5160" y="122"/>
                </a:lnTo>
                <a:lnTo>
                  <a:pt x="5161" y="162"/>
                </a:lnTo>
                <a:lnTo>
                  <a:pt x="5161" y="186"/>
                </a:lnTo>
                <a:lnTo>
                  <a:pt x="5162" y="206"/>
                </a:lnTo>
                <a:lnTo>
                  <a:pt x="5162" y="216"/>
                </a:lnTo>
                <a:lnTo>
                  <a:pt x="5162" y="220"/>
                </a:lnTo>
                <a:lnTo>
                  <a:pt x="5162" y="234"/>
                </a:lnTo>
                <a:lnTo>
                  <a:pt x="5163" y="224"/>
                </a:lnTo>
                <a:lnTo>
                  <a:pt x="5163" y="237"/>
                </a:lnTo>
                <a:lnTo>
                  <a:pt x="5163" y="236"/>
                </a:lnTo>
                <a:lnTo>
                  <a:pt x="5164" y="242"/>
                </a:lnTo>
                <a:lnTo>
                  <a:pt x="5164" y="247"/>
                </a:lnTo>
                <a:lnTo>
                  <a:pt x="5164" y="254"/>
                </a:lnTo>
                <a:lnTo>
                  <a:pt x="5164" y="246"/>
                </a:lnTo>
                <a:lnTo>
                  <a:pt x="5165" y="253"/>
                </a:lnTo>
                <a:lnTo>
                  <a:pt x="5165" y="240"/>
                </a:lnTo>
                <a:lnTo>
                  <a:pt x="5166" y="237"/>
                </a:lnTo>
                <a:lnTo>
                  <a:pt x="5166" y="282"/>
                </a:lnTo>
                <a:lnTo>
                  <a:pt x="5166" y="293"/>
                </a:lnTo>
                <a:lnTo>
                  <a:pt x="5166" y="239"/>
                </a:lnTo>
                <a:lnTo>
                  <a:pt x="5167" y="260"/>
                </a:lnTo>
                <a:lnTo>
                  <a:pt x="5167" y="234"/>
                </a:lnTo>
                <a:lnTo>
                  <a:pt x="5167" y="229"/>
                </a:lnTo>
                <a:lnTo>
                  <a:pt x="5168" y="210"/>
                </a:lnTo>
                <a:lnTo>
                  <a:pt x="5168" y="226"/>
                </a:lnTo>
                <a:lnTo>
                  <a:pt x="5168" y="191"/>
                </a:lnTo>
                <a:lnTo>
                  <a:pt x="5168" y="227"/>
                </a:lnTo>
                <a:lnTo>
                  <a:pt x="5169" y="163"/>
                </a:lnTo>
                <a:lnTo>
                  <a:pt x="5169" y="122"/>
                </a:lnTo>
                <a:lnTo>
                  <a:pt x="5170" y="185"/>
                </a:lnTo>
                <a:lnTo>
                  <a:pt x="5170" y="253"/>
                </a:lnTo>
                <a:lnTo>
                  <a:pt x="5170" y="234"/>
                </a:lnTo>
                <a:lnTo>
                  <a:pt x="5170" y="208"/>
                </a:lnTo>
                <a:lnTo>
                  <a:pt x="5171" y="216"/>
                </a:lnTo>
                <a:lnTo>
                  <a:pt x="5171" y="195"/>
                </a:lnTo>
                <a:lnTo>
                  <a:pt x="5171" y="176"/>
                </a:lnTo>
                <a:lnTo>
                  <a:pt x="5171" y="155"/>
                </a:lnTo>
                <a:lnTo>
                  <a:pt x="5172" y="107"/>
                </a:lnTo>
                <a:lnTo>
                  <a:pt x="5172" y="124"/>
                </a:lnTo>
                <a:lnTo>
                  <a:pt x="5173" y="110"/>
                </a:lnTo>
                <a:lnTo>
                  <a:pt x="5173" y="136"/>
                </a:lnTo>
                <a:lnTo>
                  <a:pt x="5173" y="108"/>
                </a:lnTo>
                <a:lnTo>
                  <a:pt x="5173" y="147"/>
                </a:lnTo>
                <a:lnTo>
                  <a:pt x="5174" y="102"/>
                </a:lnTo>
                <a:lnTo>
                  <a:pt x="5174" y="120"/>
                </a:lnTo>
                <a:lnTo>
                  <a:pt x="5174" y="130"/>
                </a:lnTo>
                <a:lnTo>
                  <a:pt x="5175" y="164"/>
                </a:lnTo>
                <a:lnTo>
                  <a:pt x="5175" y="164"/>
                </a:lnTo>
                <a:lnTo>
                  <a:pt x="5175" y="207"/>
                </a:lnTo>
                <a:lnTo>
                  <a:pt x="5175" y="221"/>
                </a:lnTo>
                <a:lnTo>
                  <a:pt x="5176" y="238"/>
                </a:lnTo>
                <a:lnTo>
                  <a:pt x="5176" y="238"/>
                </a:lnTo>
                <a:lnTo>
                  <a:pt x="5177" y="194"/>
                </a:lnTo>
                <a:lnTo>
                  <a:pt x="5177" y="157"/>
                </a:lnTo>
                <a:lnTo>
                  <a:pt x="5177" y="153"/>
                </a:lnTo>
                <a:lnTo>
                  <a:pt x="5177" y="137"/>
                </a:lnTo>
                <a:lnTo>
                  <a:pt x="5178" y="173"/>
                </a:lnTo>
                <a:lnTo>
                  <a:pt x="5178" y="218"/>
                </a:lnTo>
                <a:lnTo>
                  <a:pt x="5178" y="270"/>
                </a:lnTo>
                <a:lnTo>
                  <a:pt x="5179" y="291"/>
                </a:lnTo>
                <a:lnTo>
                  <a:pt x="5179" y="307"/>
                </a:lnTo>
                <a:lnTo>
                  <a:pt x="5179" y="302"/>
                </a:lnTo>
                <a:lnTo>
                  <a:pt x="5180" y="248"/>
                </a:lnTo>
                <a:lnTo>
                  <a:pt x="5180" y="239"/>
                </a:lnTo>
                <a:lnTo>
                  <a:pt x="5180" y="231"/>
                </a:lnTo>
                <a:lnTo>
                  <a:pt x="5181" y="182"/>
                </a:lnTo>
                <a:lnTo>
                  <a:pt x="5181" y="157"/>
                </a:lnTo>
                <a:lnTo>
                  <a:pt x="5181" y="167"/>
                </a:lnTo>
                <a:lnTo>
                  <a:pt x="5181" y="142"/>
                </a:lnTo>
                <a:lnTo>
                  <a:pt x="5182" y="144"/>
                </a:lnTo>
                <a:lnTo>
                  <a:pt x="5182" y="162"/>
                </a:lnTo>
                <a:lnTo>
                  <a:pt x="5182" y="138"/>
                </a:lnTo>
                <a:lnTo>
                  <a:pt x="5183" y="152"/>
                </a:lnTo>
                <a:lnTo>
                  <a:pt x="5183" y="148"/>
                </a:lnTo>
                <a:lnTo>
                  <a:pt x="5183" y="167"/>
                </a:lnTo>
                <a:lnTo>
                  <a:pt x="5184" y="174"/>
                </a:lnTo>
                <a:lnTo>
                  <a:pt x="5184" y="216"/>
                </a:lnTo>
                <a:lnTo>
                  <a:pt x="5184" y="282"/>
                </a:lnTo>
                <a:lnTo>
                  <a:pt x="5185" y="310"/>
                </a:lnTo>
                <a:lnTo>
                  <a:pt x="5185" y="309"/>
                </a:lnTo>
                <a:lnTo>
                  <a:pt x="5185" y="309"/>
                </a:lnTo>
                <a:lnTo>
                  <a:pt x="5185" y="331"/>
                </a:lnTo>
                <a:lnTo>
                  <a:pt x="5186" y="324"/>
                </a:lnTo>
                <a:lnTo>
                  <a:pt x="5186" y="322"/>
                </a:lnTo>
                <a:lnTo>
                  <a:pt x="5186" y="299"/>
                </a:lnTo>
                <a:lnTo>
                  <a:pt x="5186" y="291"/>
                </a:lnTo>
                <a:lnTo>
                  <a:pt x="5187" y="294"/>
                </a:lnTo>
                <a:lnTo>
                  <a:pt x="5187" y="291"/>
                </a:lnTo>
                <a:lnTo>
                  <a:pt x="5188" y="284"/>
                </a:lnTo>
                <a:lnTo>
                  <a:pt x="5188" y="255"/>
                </a:lnTo>
                <a:lnTo>
                  <a:pt x="5188" y="258"/>
                </a:lnTo>
                <a:lnTo>
                  <a:pt x="5188" y="245"/>
                </a:lnTo>
                <a:lnTo>
                  <a:pt x="5189" y="246"/>
                </a:lnTo>
                <a:lnTo>
                  <a:pt x="5189" y="246"/>
                </a:lnTo>
                <a:lnTo>
                  <a:pt x="5189" y="235"/>
                </a:lnTo>
                <a:lnTo>
                  <a:pt x="5190" y="241"/>
                </a:lnTo>
                <a:lnTo>
                  <a:pt x="5190" y="235"/>
                </a:lnTo>
                <a:lnTo>
                  <a:pt x="5190" y="197"/>
                </a:lnTo>
                <a:lnTo>
                  <a:pt x="5191" y="192"/>
                </a:lnTo>
                <a:lnTo>
                  <a:pt x="5191" y="209"/>
                </a:lnTo>
                <a:lnTo>
                  <a:pt x="5191" y="207"/>
                </a:lnTo>
                <a:lnTo>
                  <a:pt x="5192" y="196"/>
                </a:lnTo>
                <a:lnTo>
                  <a:pt x="5192" y="202"/>
                </a:lnTo>
                <a:lnTo>
                  <a:pt x="5192" y="214"/>
                </a:lnTo>
                <a:lnTo>
                  <a:pt x="5192" y="237"/>
                </a:lnTo>
                <a:lnTo>
                  <a:pt x="5193" y="201"/>
                </a:lnTo>
                <a:lnTo>
                  <a:pt x="5193" y="210"/>
                </a:lnTo>
                <a:lnTo>
                  <a:pt x="5193" y="224"/>
                </a:lnTo>
                <a:lnTo>
                  <a:pt x="5194" y="278"/>
                </a:lnTo>
                <a:lnTo>
                  <a:pt x="5194" y="263"/>
                </a:lnTo>
                <a:lnTo>
                  <a:pt x="5194" y="274"/>
                </a:lnTo>
                <a:lnTo>
                  <a:pt x="5195" y="267"/>
                </a:lnTo>
                <a:lnTo>
                  <a:pt x="5195" y="273"/>
                </a:lnTo>
                <a:lnTo>
                  <a:pt x="5195" y="280"/>
                </a:lnTo>
                <a:lnTo>
                  <a:pt x="5196" y="269"/>
                </a:lnTo>
                <a:lnTo>
                  <a:pt x="5196" y="270"/>
                </a:lnTo>
                <a:lnTo>
                  <a:pt x="5196" y="263"/>
                </a:lnTo>
                <a:lnTo>
                  <a:pt x="5196" y="267"/>
                </a:lnTo>
                <a:lnTo>
                  <a:pt x="5197" y="260"/>
                </a:lnTo>
                <a:lnTo>
                  <a:pt x="5197" y="250"/>
                </a:lnTo>
                <a:lnTo>
                  <a:pt x="5197" y="244"/>
                </a:lnTo>
                <a:lnTo>
                  <a:pt x="5197" y="243"/>
                </a:lnTo>
                <a:lnTo>
                  <a:pt x="5198" y="232"/>
                </a:lnTo>
                <a:lnTo>
                  <a:pt x="5198" y="208"/>
                </a:lnTo>
                <a:lnTo>
                  <a:pt x="5199" y="247"/>
                </a:lnTo>
                <a:lnTo>
                  <a:pt x="5199" y="251"/>
                </a:lnTo>
                <a:lnTo>
                  <a:pt x="5199" y="250"/>
                </a:lnTo>
                <a:lnTo>
                  <a:pt x="5199" y="242"/>
                </a:lnTo>
                <a:lnTo>
                  <a:pt x="5200" y="226"/>
                </a:lnTo>
                <a:lnTo>
                  <a:pt x="5200" y="232"/>
                </a:lnTo>
                <a:lnTo>
                  <a:pt x="5200" y="220"/>
                </a:lnTo>
                <a:lnTo>
                  <a:pt x="5201" y="208"/>
                </a:lnTo>
                <a:lnTo>
                  <a:pt x="5201" y="217"/>
                </a:lnTo>
                <a:lnTo>
                  <a:pt x="5201" y="273"/>
                </a:lnTo>
                <a:lnTo>
                  <a:pt x="5202" y="283"/>
                </a:lnTo>
                <a:lnTo>
                  <a:pt x="5202" y="291"/>
                </a:lnTo>
                <a:lnTo>
                  <a:pt x="5202" y="265"/>
                </a:lnTo>
                <a:lnTo>
                  <a:pt x="5203" y="242"/>
                </a:lnTo>
                <a:lnTo>
                  <a:pt x="5203" y="233"/>
                </a:lnTo>
                <a:lnTo>
                  <a:pt x="5203" y="179"/>
                </a:lnTo>
                <a:lnTo>
                  <a:pt x="5203" y="190"/>
                </a:lnTo>
                <a:lnTo>
                  <a:pt x="5204" y="213"/>
                </a:lnTo>
                <a:lnTo>
                  <a:pt x="5204" y="226"/>
                </a:lnTo>
                <a:lnTo>
                  <a:pt x="5204" y="217"/>
                </a:lnTo>
                <a:lnTo>
                  <a:pt x="5205" y="192"/>
                </a:lnTo>
                <a:lnTo>
                  <a:pt x="5205" y="187"/>
                </a:lnTo>
                <a:lnTo>
                  <a:pt x="5205" y="165"/>
                </a:lnTo>
                <a:lnTo>
                  <a:pt x="5206" y="162"/>
                </a:lnTo>
                <a:lnTo>
                  <a:pt x="5206" y="169"/>
                </a:lnTo>
                <a:lnTo>
                  <a:pt x="5206" y="161"/>
                </a:lnTo>
                <a:lnTo>
                  <a:pt x="5207" y="164"/>
                </a:lnTo>
                <a:lnTo>
                  <a:pt x="5207" y="163"/>
                </a:lnTo>
                <a:lnTo>
                  <a:pt x="5207" y="166"/>
                </a:lnTo>
                <a:lnTo>
                  <a:pt x="5207" y="160"/>
                </a:lnTo>
                <a:lnTo>
                  <a:pt x="5208" y="194"/>
                </a:lnTo>
                <a:lnTo>
                  <a:pt x="5208" y="257"/>
                </a:lnTo>
                <a:lnTo>
                  <a:pt x="5208" y="287"/>
                </a:lnTo>
                <a:lnTo>
                  <a:pt x="5209" y="277"/>
                </a:lnTo>
                <a:lnTo>
                  <a:pt x="5209" y="263"/>
                </a:lnTo>
                <a:lnTo>
                  <a:pt x="5209" y="254"/>
                </a:lnTo>
                <a:lnTo>
                  <a:pt x="5210" y="280"/>
                </a:lnTo>
                <a:lnTo>
                  <a:pt x="5210" y="291"/>
                </a:lnTo>
                <a:lnTo>
                  <a:pt x="5210" y="302"/>
                </a:lnTo>
                <a:lnTo>
                  <a:pt x="5211" y="304"/>
                </a:lnTo>
                <a:lnTo>
                  <a:pt x="5211" y="287"/>
                </a:lnTo>
                <a:lnTo>
                  <a:pt x="5211" y="271"/>
                </a:lnTo>
                <a:lnTo>
                  <a:pt x="5211" y="249"/>
                </a:lnTo>
                <a:lnTo>
                  <a:pt x="5212" y="243"/>
                </a:lnTo>
                <a:lnTo>
                  <a:pt x="5212" y="230"/>
                </a:lnTo>
                <a:lnTo>
                  <a:pt x="5213" y="252"/>
                </a:lnTo>
                <a:lnTo>
                  <a:pt x="5213" y="255"/>
                </a:lnTo>
                <a:lnTo>
                  <a:pt x="5213" y="249"/>
                </a:lnTo>
                <a:lnTo>
                  <a:pt x="5213" y="238"/>
                </a:lnTo>
                <a:lnTo>
                  <a:pt x="5214" y="244"/>
                </a:lnTo>
                <a:lnTo>
                  <a:pt x="5214" y="194"/>
                </a:lnTo>
                <a:lnTo>
                  <a:pt x="5214" y="182"/>
                </a:lnTo>
                <a:lnTo>
                  <a:pt x="5214" y="181"/>
                </a:lnTo>
                <a:lnTo>
                  <a:pt x="5215" y="189"/>
                </a:lnTo>
                <a:lnTo>
                  <a:pt x="5215" y="188"/>
                </a:lnTo>
                <a:lnTo>
                  <a:pt x="5215" y="197"/>
                </a:lnTo>
                <a:lnTo>
                  <a:pt x="5216" y="202"/>
                </a:lnTo>
                <a:lnTo>
                  <a:pt x="5216" y="191"/>
                </a:lnTo>
                <a:lnTo>
                  <a:pt x="5216" y="204"/>
                </a:lnTo>
                <a:lnTo>
                  <a:pt x="5217" y="205"/>
                </a:lnTo>
                <a:lnTo>
                  <a:pt x="5217" y="206"/>
                </a:lnTo>
                <a:lnTo>
                  <a:pt x="5217" y="220"/>
                </a:lnTo>
                <a:lnTo>
                  <a:pt x="5218" y="199"/>
                </a:lnTo>
                <a:lnTo>
                  <a:pt x="5218" y="208"/>
                </a:lnTo>
                <a:lnTo>
                  <a:pt x="5218" y="185"/>
                </a:lnTo>
                <a:lnTo>
                  <a:pt x="5218" y="186"/>
                </a:lnTo>
                <a:lnTo>
                  <a:pt x="5219" y="180"/>
                </a:lnTo>
                <a:lnTo>
                  <a:pt x="5219" y="154"/>
                </a:lnTo>
                <a:lnTo>
                  <a:pt x="5219" y="167"/>
                </a:lnTo>
                <a:lnTo>
                  <a:pt x="5220" y="186"/>
                </a:lnTo>
                <a:lnTo>
                  <a:pt x="5220" y="170"/>
                </a:lnTo>
                <a:lnTo>
                  <a:pt x="5220" y="182"/>
                </a:lnTo>
                <a:lnTo>
                  <a:pt x="5221" y="193"/>
                </a:lnTo>
                <a:lnTo>
                  <a:pt x="5221" y="200"/>
                </a:lnTo>
                <a:lnTo>
                  <a:pt x="5221" y="180"/>
                </a:lnTo>
                <a:lnTo>
                  <a:pt x="5222" y="170"/>
                </a:lnTo>
                <a:lnTo>
                  <a:pt x="5222" y="158"/>
                </a:lnTo>
                <a:lnTo>
                  <a:pt x="5222" y="149"/>
                </a:lnTo>
                <a:lnTo>
                  <a:pt x="5222" y="127"/>
                </a:lnTo>
                <a:lnTo>
                  <a:pt x="5223" y="146"/>
                </a:lnTo>
                <a:lnTo>
                  <a:pt x="5223" y="152"/>
                </a:lnTo>
                <a:lnTo>
                  <a:pt x="5224" y="141"/>
                </a:lnTo>
                <a:lnTo>
                  <a:pt x="5224" y="127"/>
                </a:lnTo>
                <a:lnTo>
                  <a:pt x="5224" y="119"/>
                </a:lnTo>
                <a:lnTo>
                  <a:pt x="5224" y="151"/>
                </a:lnTo>
                <a:lnTo>
                  <a:pt x="5225" y="217"/>
                </a:lnTo>
                <a:lnTo>
                  <a:pt x="5225" y="255"/>
                </a:lnTo>
                <a:lnTo>
                  <a:pt x="5225" y="274"/>
                </a:lnTo>
                <a:lnTo>
                  <a:pt x="5226" y="280"/>
                </a:lnTo>
                <a:lnTo>
                  <a:pt x="5226" y="278"/>
                </a:lnTo>
                <a:lnTo>
                  <a:pt x="5226" y="300"/>
                </a:lnTo>
                <a:lnTo>
                  <a:pt x="5226" y="297"/>
                </a:lnTo>
                <a:lnTo>
                  <a:pt x="5227" y="300"/>
                </a:lnTo>
                <a:lnTo>
                  <a:pt x="5227" y="286"/>
                </a:lnTo>
                <a:lnTo>
                  <a:pt x="5228" y="301"/>
                </a:lnTo>
                <a:lnTo>
                  <a:pt x="5228" y="307"/>
                </a:lnTo>
                <a:lnTo>
                  <a:pt x="5228" y="305"/>
                </a:lnTo>
                <a:lnTo>
                  <a:pt x="5228" y="290"/>
                </a:lnTo>
                <a:lnTo>
                  <a:pt x="5229" y="284"/>
                </a:lnTo>
                <a:lnTo>
                  <a:pt x="5229" y="286"/>
                </a:lnTo>
                <a:lnTo>
                  <a:pt x="5229" y="294"/>
                </a:lnTo>
                <a:lnTo>
                  <a:pt x="5229" y="286"/>
                </a:lnTo>
                <a:lnTo>
                  <a:pt x="5230" y="279"/>
                </a:lnTo>
                <a:lnTo>
                  <a:pt x="5230" y="282"/>
                </a:lnTo>
                <a:lnTo>
                  <a:pt x="5230" y="282"/>
                </a:lnTo>
                <a:lnTo>
                  <a:pt x="5231" y="256"/>
                </a:lnTo>
                <a:lnTo>
                  <a:pt x="5231" y="269"/>
                </a:lnTo>
                <a:lnTo>
                  <a:pt x="5231" y="267"/>
                </a:lnTo>
                <a:lnTo>
                  <a:pt x="5232" y="263"/>
                </a:lnTo>
                <a:lnTo>
                  <a:pt x="5232" y="259"/>
                </a:lnTo>
                <a:lnTo>
                  <a:pt x="5232" y="245"/>
                </a:lnTo>
                <a:lnTo>
                  <a:pt x="5233" y="224"/>
                </a:lnTo>
                <a:lnTo>
                  <a:pt x="5233" y="224"/>
                </a:lnTo>
                <a:lnTo>
                  <a:pt x="5233" y="236"/>
                </a:lnTo>
                <a:lnTo>
                  <a:pt x="5233" y="232"/>
                </a:lnTo>
                <a:lnTo>
                  <a:pt x="5234" y="202"/>
                </a:lnTo>
                <a:lnTo>
                  <a:pt x="5234" y="168"/>
                </a:lnTo>
                <a:lnTo>
                  <a:pt x="5235" y="171"/>
                </a:lnTo>
                <a:lnTo>
                  <a:pt x="5235" y="200"/>
                </a:lnTo>
                <a:lnTo>
                  <a:pt x="5235" y="190"/>
                </a:lnTo>
                <a:lnTo>
                  <a:pt x="5235" y="194"/>
                </a:lnTo>
                <a:lnTo>
                  <a:pt x="5236" y="195"/>
                </a:lnTo>
                <a:lnTo>
                  <a:pt x="5236" y="180"/>
                </a:lnTo>
                <a:lnTo>
                  <a:pt x="5236" y="181"/>
                </a:lnTo>
                <a:lnTo>
                  <a:pt x="5237" y="184"/>
                </a:lnTo>
                <a:lnTo>
                  <a:pt x="5237" y="209"/>
                </a:lnTo>
                <a:lnTo>
                  <a:pt x="5237" y="213"/>
                </a:lnTo>
                <a:lnTo>
                  <a:pt x="5237" y="183"/>
                </a:lnTo>
                <a:lnTo>
                  <a:pt x="5238" y="192"/>
                </a:lnTo>
                <a:lnTo>
                  <a:pt x="5238" y="182"/>
                </a:lnTo>
                <a:lnTo>
                  <a:pt x="5239" y="180"/>
                </a:lnTo>
                <a:lnTo>
                  <a:pt x="5239" y="173"/>
                </a:lnTo>
                <a:lnTo>
                  <a:pt x="5239" y="168"/>
                </a:lnTo>
                <a:lnTo>
                  <a:pt x="5239" y="188"/>
                </a:lnTo>
                <a:lnTo>
                  <a:pt x="5240" y="200"/>
                </a:lnTo>
                <a:lnTo>
                  <a:pt x="5240" y="185"/>
                </a:lnTo>
                <a:lnTo>
                  <a:pt x="5240" y="157"/>
                </a:lnTo>
                <a:lnTo>
                  <a:pt x="5240" y="135"/>
                </a:lnTo>
                <a:lnTo>
                  <a:pt x="5241" y="179"/>
                </a:lnTo>
                <a:lnTo>
                  <a:pt x="5241" y="181"/>
                </a:lnTo>
                <a:lnTo>
                  <a:pt x="5241" y="232"/>
                </a:lnTo>
                <a:lnTo>
                  <a:pt x="5242" y="262"/>
                </a:lnTo>
                <a:lnTo>
                  <a:pt x="5242" y="245"/>
                </a:lnTo>
                <a:lnTo>
                  <a:pt x="5242" y="283"/>
                </a:lnTo>
                <a:lnTo>
                  <a:pt x="5243" y="294"/>
                </a:lnTo>
                <a:lnTo>
                  <a:pt x="5243" y="298"/>
                </a:lnTo>
                <a:lnTo>
                  <a:pt x="5243" y="313"/>
                </a:lnTo>
                <a:lnTo>
                  <a:pt x="5244" y="293"/>
                </a:lnTo>
                <a:lnTo>
                  <a:pt x="5244" y="210"/>
                </a:lnTo>
                <a:lnTo>
                  <a:pt x="5244" y="243"/>
                </a:lnTo>
                <a:lnTo>
                  <a:pt x="5244" y="232"/>
                </a:lnTo>
                <a:lnTo>
                  <a:pt x="5245" y="217"/>
                </a:lnTo>
                <a:lnTo>
                  <a:pt x="5245" y="208"/>
                </a:lnTo>
                <a:lnTo>
                  <a:pt x="5246" y="192"/>
                </a:lnTo>
                <a:lnTo>
                  <a:pt x="5246" y="182"/>
                </a:lnTo>
                <a:lnTo>
                  <a:pt x="5246" y="186"/>
                </a:lnTo>
                <a:lnTo>
                  <a:pt x="5246" y="180"/>
                </a:lnTo>
                <a:lnTo>
                  <a:pt x="5247" y="180"/>
                </a:lnTo>
                <a:lnTo>
                  <a:pt x="5247" y="168"/>
                </a:lnTo>
                <a:lnTo>
                  <a:pt x="5247" y="211"/>
                </a:lnTo>
                <a:lnTo>
                  <a:pt x="5248" y="177"/>
                </a:lnTo>
                <a:lnTo>
                  <a:pt x="5248" y="182"/>
                </a:lnTo>
                <a:lnTo>
                  <a:pt x="5248" y="160"/>
                </a:lnTo>
                <a:lnTo>
                  <a:pt x="5248" y="161"/>
                </a:lnTo>
                <a:lnTo>
                  <a:pt x="5249" y="177"/>
                </a:lnTo>
                <a:lnTo>
                  <a:pt x="5249" y="192"/>
                </a:lnTo>
                <a:lnTo>
                  <a:pt x="5250" y="225"/>
                </a:lnTo>
                <a:lnTo>
                  <a:pt x="5250" y="231"/>
                </a:lnTo>
                <a:lnTo>
                  <a:pt x="5250" y="231"/>
                </a:lnTo>
                <a:lnTo>
                  <a:pt x="5250" y="182"/>
                </a:lnTo>
                <a:lnTo>
                  <a:pt x="5251" y="140"/>
                </a:lnTo>
                <a:lnTo>
                  <a:pt x="5251" y="128"/>
                </a:lnTo>
                <a:lnTo>
                  <a:pt x="5251" y="138"/>
                </a:lnTo>
                <a:lnTo>
                  <a:pt x="5252" y="142"/>
                </a:lnTo>
                <a:lnTo>
                  <a:pt x="5252" y="162"/>
                </a:lnTo>
                <a:lnTo>
                  <a:pt x="5252" y="188"/>
                </a:lnTo>
                <a:lnTo>
                  <a:pt x="5253" y="193"/>
                </a:lnTo>
                <a:lnTo>
                  <a:pt x="5253" y="192"/>
                </a:lnTo>
                <a:lnTo>
                  <a:pt x="5253" y="210"/>
                </a:lnTo>
                <a:lnTo>
                  <a:pt x="5254" y="227"/>
                </a:lnTo>
                <a:lnTo>
                  <a:pt x="5254" y="213"/>
                </a:lnTo>
                <a:lnTo>
                  <a:pt x="5254" y="208"/>
                </a:lnTo>
                <a:lnTo>
                  <a:pt x="5254" y="168"/>
                </a:lnTo>
                <a:lnTo>
                  <a:pt x="5255" y="154"/>
                </a:lnTo>
                <a:lnTo>
                  <a:pt x="5255" y="146"/>
                </a:lnTo>
                <a:lnTo>
                  <a:pt x="5255" y="144"/>
                </a:lnTo>
                <a:lnTo>
                  <a:pt x="5255" y="154"/>
                </a:lnTo>
                <a:lnTo>
                  <a:pt x="5256" y="153"/>
                </a:lnTo>
                <a:lnTo>
                  <a:pt x="5256" y="167"/>
                </a:lnTo>
                <a:lnTo>
                  <a:pt x="5257" y="190"/>
                </a:lnTo>
                <a:lnTo>
                  <a:pt x="5257" y="217"/>
                </a:lnTo>
                <a:lnTo>
                  <a:pt x="5257" y="272"/>
                </a:lnTo>
                <a:lnTo>
                  <a:pt x="5257" y="287"/>
                </a:lnTo>
                <a:lnTo>
                  <a:pt x="5258" y="314"/>
                </a:lnTo>
                <a:lnTo>
                  <a:pt x="5258" y="273"/>
                </a:lnTo>
                <a:lnTo>
                  <a:pt x="5258" y="282"/>
                </a:lnTo>
                <a:lnTo>
                  <a:pt x="5259" y="252"/>
                </a:lnTo>
                <a:lnTo>
                  <a:pt x="5259" y="261"/>
                </a:lnTo>
                <a:lnTo>
                  <a:pt x="5259" y="251"/>
                </a:lnTo>
                <a:lnTo>
                  <a:pt x="5259" y="248"/>
                </a:lnTo>
                <a:lnTo>
                  <a:pt x="5260" y="233"/>
                </a:lnTo>
                <a:lnTo>
                  <a:pt x="5260" y="256"/>
                </a:lnTo>
                <a:lnTo>
                  <a:pt x="5261" y="240"/>
                </a:lnTo>
                <a:lnTo>
                  <a:pt x="5261" y="235"/>
                </a:lnTo>
                <a:lnTo>
                  <a:pt x="5261" y="205"/>
                </a:lnTo>
                <a:lnTo>
                  <a:pt x="5261" y="222"/>
                </a:lnTo>
                <a:lnTo>
                  <a:pt x="5262" y="198"/>
                </a:lnTo>
                <a:lnTo>
                  <a:pt x="5262" y="211"/>
                </a:lnTo>
                <a:lnTo>
                  <a:pt x="5262" y="202"/>
                </a:lnTo>
                <a:lnTo>
                  <a:pt x="5263" y="212"/>
                </a:lnTo>
                <a:lnTo>
                  <a:pt x="5263" y="202"/>
                </a:lnTo>
                <a:lnTo>
                  <a:pt x="5263" y="238"/>
                </a:lnTo>
                <a:lnTo>
                  <a:pt x="5264" y="249"/>
                </a:lnTo>
                <a:lnTo>
                  <a:pt x="5264" y="246"/>
                </a:lnTo>
                <a:lnTo>
                  <a:pt x="5264" y="248"/>
                </a:lnTo>
                <a:lnTo>
                  <a:pt x="5265" y="247"/>
                </a:lnTo>
                <a:lnTo>
                  <a:pt x="5265" y="253"/>
                </a:lnTo>
                <a:lnTo>
                  <a:pt x="5265" y="247"/>
                </a:lnTo>
                <a:lnTo>
                  <a:pt x="5265" y="229"/>
                </a:lnTo>
                <a:lnTo>
                  <a:pt x="5266" y="194"/>
                </a:lnTo>
                <a:lnTo>
                  <a:pt x="5266" y="190"/>
                </a:lnTo>
                <a:lnTo>
                  <a:pt x="5266" y="176"/>
                </a:lnTo>
                <a:lnTo>
                  <a:pt x="5267" y="170"/>
                </a:lnTo>
                <a:lnTo>
                  <a:pt x="5267" y="148"/>
                </a:lnTo>
                <a:lnTo>
                  <a:pt x="5267" y="158"/>
                </a:lnTo>
                <a:lnTo>
                  <a:pt x="5268" y="163"/>
                </a:lnTo>
                <a:lnTo>
                  <a:pt x="5268" y="166"/>
                </a:lnTo>
                <a:lnTo>
                  <a:pt x="5268" y="165"/>
                </a:lnTo>
                <a:lnTo>
                  <a:pt x="5269" y="149"/>
                </a:lnTo>
                <a:lnTo>
                  <a:pt x="5269" y="126"/>
                </a:lnTo>
                <a:lnTo>
                  <a:pt x="5269" y="119"/>
                </a:lnTo>
                <a:lnTo>
                  <a:pt x="5269" y="117"/>
                </a:lnTo>
                <a:lnTo>
                  <a:pt x="5270" y="139"/>
                </a:lnTo>
                <a:lnTo>
                  <a:pt x="5270" y="135"/>
                </a:lnTo>
                <a:lnTo>
                  <a:pt x="5270" y="132"/>
                </a:lnTo>
                <a:lnTo>
                  <a:pt x="5270" y="136"/>
                </a:lnTo>
                <a:lnTo>
                  <a:pt x="5271" y="162"/>
                </a:lnTo>
                <a:lnTo>
                  <a:pt x="5271" y="142"/>
                </a:lnTo>
                <a:lnTo>
                  <a:pt x="5272" y="155"/>
                </a:lnTo>
                <a:lnTo>
                  <a:pt x="5272" y="180"/>
                </a:lnTo>
                <a:lnTo>
                  <a:pt x="5272" y="243"/>
                </a:lnTo>
                <a:lnTo>
                  <a:pt x="5272" y="254"/>
                </a:lnTo>
                <a:lnTo>
                  <a:pt x="5273" y="265"/>
                </a:lnTo>
                <a:lnTo>
                  <a:pt x="5273" y="251"/>
                </a:lnTo>
                <a:lnTo>
                  <a:pt x="5273" y="203"/>
                </a:lnTo>
                <a:lnTo>
                  <a:pt x="5274" y="197"/>
                </a:lnTo>
                <a:lnTo>
                  <a:pt x="5274" y="226"/>
                </a:lnTo>
                <a:lnTo>
                  <a:pt x="5274" y="250"/>
                </a:lnTo>
                <a:lnTo>
                  <a:pt x="5275" y="257"/>
                </a:lnTo>
                <a:lnTo>
                  <a:pt x="5275" y="256"/>
                </a:lnTo>
                <a:lnTo>
                  <a:pt x="5275" y="256"/>
                </a:lnTo>
                <a:lnTo>
                  <a:pt x="5276" y="290"/>
                </a:lnTo>
                <a:lnTo>
                  <a:pt x="5276" y="229"/>
                </a:lnTo>
                <a:lnTo>
                  <a:pt x="5276" y="158"/>
                </a:lnTo>
                <a:lnTo>
                  <a:pt x="5276" y="147"/>
                </a:lnTo>
                <a:lnTo>
                  <a:pt x="5277" y="140"/>
                </a:lnTo>
                <a:lnTo>
                  <a:pt x="5277" y="115"/>
                </a:lnTo>
                <a:lnTo>
                  <a:pt x="5277" y="134"/>
                </a:lnTo>
                <a:lnTo>
                  <a:pt x="5278" y="118"/>
                </a:lnTo>
                <a:lnTo>
                  <a:pt x="5278" y="121"/>
                </a:lnTo>
                <a:lnTo>
                  <a:pt x="5278" y="123"/>
                </a:lnTo>
                <a:lnTo>
                  <a:pt x="5279" y="129"/>
                </a:lnTo>
                <a:lnTo>
                  <a:pt x="5279" y="105"/>
                </a:lnTo>
                <a:lnTo>
                  <a:pt x="5279" y="110"/>
                </a:lnTo>
                <a:lnTo>
                  <a:pt x="5280" y="115"/>
                </a:lnTo>
                <a:lnTo>
                  <a:pt x="5280" y="125"/>
                </a:lnTo>
                <a:lnTo>
                  <a:pt x="5280" y="124"/>
                </a:lnTo>
                <a:lnTo>
                  <a:pt x="5280" y="151"/>
                </a:lnTo>
                <a:lnTo>
                  <a:pt x="5281" y="212"/>
                </a:lnTo>
                <a:lnTo>
                  <a:pt x="5281" y="223"/>
                </a:lnTo>
                <a:lnTo>
                  <a:pt x="5281" y="233"/>
                </a:lnTo>
                <a:lnTo>
                  <a:pt x="5281" y="227"/>
                </a:lnTo>
                <a:lnTo>
                  <a:pt x="5282" y="219"/>
                </a:lnTo>
                <a:lnTo>
                  <a:pt x="5282" y="143"/>
                </a:lnTo>
                <a:lnTo>
                  <a:pt x="5283" y="122"/>
                </a:lnTo>
                <a:lnTo>
                  <a:pt x="5283" y="115"/>
                </a:lnTo>
                <a:lnTo>
                  <a:pt x="5283" y="118"/>
                </a:lnTo>
                <a:lnTo>
                  <a:pt x="5284" y="141"/>
                </a:lnTo>
                <a:lnTo>
                  <a:pt x="5284" y="158"/>
                </a:lnTo>
                <a:lnTo>
                  <a:pt x="5284" y="162"/>
                </a:lnTo>
                <a:lnTo>
                  <a:pt x="5284" y="151"/>
                </a:lnTo>
                <a:lnTo>
                  <a:pt x="5285" y="136"/>
                </a:lnTo>
                <a:lnTo>
                  <a:pt x="5285" y="111"/>
                </a:lnTo>
                <a:lnTo>
                  <a:pt x="5286" y="81"/>
                </a:lnTo>
                <a:lnTo>
                  <a:pt x="5286" y="73"/>
                </a:lnTo>
                <a:lnTo>
                  <a:pt x="5286" y="96"/>
                </a:lnTo>
                <a:lnTo>
                  <a:pt x="5286" y="80"/>
                </a:lnTo>
                <a:lnTo>
                  <a:pt x="5287" y="87"/>
                </a:lnTo>
                <a:lnTo>
                  <a:pt x="5287" y="98"/>
                </a:lnTo>
                <a:lnTo>
                  <a:pt x="5287" y="97"/>
                </a:lnTo>
                <a:lnTo>
                  <a:pt x="5287" y="99"/>
                </a:lnTo>
                <a:lnTo>
                  <a:pt x="5288" y="100"/>
                </a:lnTo>
                <a:lnTo>
                  <a:pt x="5288" y="182"/>
                </a:lnTo>
                <a:lnTo>
                  <a:pt x="5288" y="197"/>
                </a:lnTo>
                <a:lnTo>
                  <a:pt x="5289" y="231"/>
                </a:lnTo>
                <a:lnTo>
                  <a:pt x="5289" y="244"/>
                </a:lnTo>
                <a:lnTo>
                  <a:pt x="5289" y="257"/>
                </a:lnTo>
                <a:lnTo>
                  <a:pt x="5290" y="232"/>
                </a:lnTo>
                <a:lnTo>
                  <a:pt x="5290" y="242"/>
                </a:lnTo>
                <a:lnTo>
                  <a:pt x="5290" y="243"/>
                </a:lnTo>
                <a:lnTo>
                  <a:pt x="5291" y="265"/>
                </a:lnTo>
                <a:lnTo>
                  <a:pt x="5291" y="243"/>
                </a:lnTo>
                <a:lnTo>
                  <a:pt x="5291" y="250"/>
                </a:lnTo>
                <a:lnTo>
                  <a:pt x="5291" y="270"/>
                </a:lnTo>
                <a:lnTo>
                  <a:pt x="5292" y="275"/>
                </a:lnTo>
                <a:lnTo>
                  <a:pt x="5292" y="239"/>
                </a:lnTo>
                <a:lnTo>
                  <a:pt x="5292" y="250"/>
                </a:lnTo>
                <a:lnTo>
                  <a:pt x="5293" y="254"/>
                </a:lnTo>
                <a:lnTo>
                  <a:pt x="5293" y="243"/>
                </a:lnTo>
                <a:lnTo>
                  <a:pt x="5293" y="217"/>
                </a:lnTo>
                <a:lnTo>
                  <a:pt x="5294" y="240"/>
                </a:lnTo>
                <a:lnTo>
                  <a:pt x="5294" y="274"/>
                </a:lnTo>
                <a:lnTo>
                  <a:pt x="5294" y="230"/>
                </a:lnTo>
                <a:lnTo>
                  <a:pt x="5295" y="172"/>
                </a:lnTo>
                <a:lnTo>
                  <a:pt x="5295" y="174"/>
                </a:lnTo>
                <a:lnTo>
                  <a:pt x="5295" y="148"/>
                </a:lnTo>
                <a:lnTo>
                  <a:pt x="5295" y="141"/>
                </a:lnTo>
                <a:lnTo>
                  <a:pt x="5296" y="125"/>
                </a:lnTo>
                <a:lnTo>
                  <a:pt x="5296" y="99"/>
                </a:lnTo>
                <a:lnTo>
                  <a:pt x="5297" y="162"/>
                </a:lnTo>
                <a:lnTo>
                  <a:pt x="5297" y="226"/>
                </a:lnTo>
                <a:lnTo>
                  <a:pt x="5297" y="219"/>
                </a:lnTo>
                <a:lnTo>
                  <a:pt x="5297" y="236"/>
                </a:lnTo>
                <a:lnTo>
                  <a:pt x="5298" y="229"/>
                </a:lnTo>
                <a:lnTo>
                  <a:pt x="5298" y="269"/>
                </a:lnTo>
                <a:lnTo>
                  <a:pt x="5298" y="247"/>
                </a:lnTo>
                <a:lnTo>
                  <a:pt x="5298" y="228"/>
                </a:lnTo>
                <a:lnTo>
                  <a:pt x="5299" y="243"/>
                </a:lnTo>
                <a:lnTo>
                  <a:pt x="5299" y="211"/>
                </a:lnTo>
                <a:lnTo>
                  <a:pt x="5299" y="216"/>
                </a:lnTo>
                <a:lnTo>
                  <a:pt x="5300" y="188"/>
                </a:lnTo>
                <a:lnTo>
                  <a:pt x="5300" y="162"/>
                </a:lnTo>
                <a:lnTo>
                  <a:pt x="5300" y="164"/>
                </a:lnTo>
                <a:lnTo>
                  <a:pt x="5301" y="190"/>
                </a:lnTo>
                <a:lnTo>
                  <a:pt x="5301" y="188"/>
                </a:lnTo>
                <a:lnTo>
                  <a:pt x="5301" y="183"/>
                </a:lnTo>
                <a:lnTo>
                  <a:pt x="5302" y="172"/>
                </a:lnTo>
                <a:lnTo>
                  <a:pt x="5302" y="180"/>
                </a:lnTo>
                <a:lnTo>
                  <a:pt x="5302" y="172"/>
                </a:lnTo>
                <a:lnTo>
                  <a:pt x="5302" y="167"/>
                </a:lnTo>
                <a:lnTo>
                  <a:pt x="5303" y="163"/>
                </a:lnTo>
                <a:lnTo>
                  <a:pt x="5303" y="138"/>
                </a:lnTo>
                <a:lnTo>
                  <a:pt x="5303" y="160"/>
                </a:lnTo>
                <a:lnTo>
                  <a:pt x="5304" y="171"/>
                </a:lnTo>
                <a:lnTo>
                  <a:pt x="5304" y="129"/>
                </a:lnTo>
                <a:lnTo>
                  <a:pt x="5304" y="171"/>
                </a:lnTo>
                <a:lnTo>
                  <a:pt x="5305" y="190"/>
                </a:lnTo>
                <a:lnTo>
                  <a:pt x="5305" y="223"/>
                </a:lnTo>
                <a:lnTo>
                  <a:pt x="5305" y="235"/>
                </a:lnTo>
                <a:lnTo>
                  <a:pt x="5306" y="211"/>
                </a:lnTo>
                <a:lnTo>
                  <a:pt x="5306" y="186"/>
                </a:lnTo>
                <a:lnTo>
                  <a:pt x="5306" y="154"/>
                </a:lnTo>
                <a:lnTo>
                  <a:pt x="5306" y="158"/>
                </a:lnTo>
                <a:lnTo>
                  <a:pt x="5307" y="141"/>
                </a:lnTo>
                <a:lnTo>
                  <a:pt x="5307" y="134"/>
                </a:lnTo>
                <a:lnTo>
                  <a:pt x="5308" y="109"/>
                </a:lnTo>
                <a:lnTo>
                  <a:pt x="5308" y="101"/>
                </a:lnTo>
                <a:lnTo>
                  <a:pt x="5308" y="103"/>
                </a:lnTo>
                <a:lnTo>
                  <a:pt x="5308" y="79"/>
                </a:lnTo>
                <a:lnTo>
                  <a:pt x="5309" y="78"/>
                </a:lnTo>
                <a:lnTo>
                  <a:pt x="5309" y="109"/>
                </a:lnTo>
                <a:lnTo>
                  <a:pt x="5309" y="122"/>
                </a:lnTo>
                <a:lnTo>
                  <a:pt x="5310" y="89"/>
                </a:lnTo>
                <a:lnTo>
                  <a:pt x="5310" y="75"/>
                </a:lnTo>
                <a:lnTo>
                  <a:pt x="5310" y="84"/>
                </a:lnTo>
                <a:lnTo>
                  <a:pt x="5310" y="85"/>
                </a:lnTo>
                <a:lnTo>
                  <a:pt x="5311" y="90"/>
                </a:lnTo>
                <a:lnTo>
                  <a:pt x="5311" y="79"/>
                </a:lnTo>
                <a:lnTo>
                  <a:pt x="5312" y="72"/>
                </a:lnTo>
                <a:lnTo>
                  <a:pt x="5312" y="75"/>
                </a:lnTo>
                <a:lnTo>
                  <a:pt x="5312" y="170"/>
                </a:lnTo>
                <a:lnTo>
                  <a:pt x="5312" y="212"/>
                </a:lnTo>
                <a:lnTo>
                  <a:pt x="5313" y="242"/>
                </a:lnTo>
                <a:lnTo>
                  <a:pt x="5313" y="245"/>
                </a:lnTo>
                <a:lnTo>
                  <a:pt x="5313" y="267"/>
                </a:lnTo>
                <a:lnTo>
                  <a:pt x="5313" y="272"/>
                </a:lnTo>
                <a:lnTo>
                  <a:pt x="5314" y="280"/>
                </a:lnTo>
                <a:lnTo>
                  <a:pt x="5314" y="275"/>
                </a:lnTo>
                <a:lnTo>
                  <a:pt x="5314" y="275"/>
                </a:lnTo>
                <a:lnTo>
                  <a:pt x="5315" y="271"/>
                </a:lnTo>
                <a:lnTo>
                  <a:pt x="5315" y="258"/>
                </a:lnTo>
                <a:lnTo>
                  <a:pt x="5315" y="244"/>
                </a:lnTo>
                <a:lnTo>
                  <a:pt x="5316" y="232"/>
                </a:lnTo>
                <a:lnTo>
                  <a:pt x="5316" y="252"/>
                </a:lnTo>
                <a:lnTo>
                  <a:pt x="5316" y="264"/>
                </a:lnTo>
                <a:lnTo>
                  <a:pt x="5317" y="264"/>
                </a:lnTo>
                <a:lnTo>
                  <a:pt x="5317" y="271"/>
                </a:lnTo>
                <a:lnTo>
                  <a:pt x="5317" y="265"/>
                </a:lnTo>
                <a:lnTo>
                  <a:pt x="5317" y="277"/>
                </a:lnTo>
                <a:lnTo>
                  <a:pt x="5318" y="283"/>
                </a:lnTo>
                <a:lnTo>
                  <a:pt x="5318" y="297"/>
                </a:lnTo>
                <a:lnTo>
                  <a:pt x="5319" y="302"/>
                </a:lnTo>
                <a:lnTo>
                  <a:pt x="5319" y="299"/>
                </a:lnTo>
                <a:lnTo>
                  <a:pt x="5319" y="298"/>
                </a:lnTo>
                <a:lnTo>
                  <a:pt x="5319" y="278"/>
                </a:lnTo>
                <a:lnTo>
                  <a:pt x="5320" y="222"/>
                </a:lnTo>
                <a:lnTo>
                  <a:pt x="5320" y="216"/>
                </a:lnTo>
                <a:lnTo>
                  <a:pt x="5320" y="235"/>
                </a:lnTo>
                <a:lnTo>
                  <a:pt x="5321" y="280"/>
                </a:lnTo>
                <a:lnTo>
                  <a:pt x="5321" y="264"/>
                </a:lnTo>
                <a:lnTo>
                  <a:pt x="5321" y="288"/>
                </a:lnTo>
                <a:lnTo>
                  <a:pt x="5321" y="266"/>
                </a:lnTo>
                <a:lnTo>
                  <a:pt x="5322" y="259"/>
                </a:lnTo>
                <a:lnTo>
                  <a:pt x="5322" y="278"/>
                </a:lnTo>
                <a:lnTo>
                  <a:pt x="5323" y="299"/>
                </a:lnTo>
                <a:lnTo>
                  <a:pt x="5323" y="279"/>
                </a:lnTo>
                <a:lnTo>
                  <a:pt x="5323" y="265"/>
                </a:lnTo>
                <a:lnTo>
                  <a:pt x="5323" y="271"/>
                </a:lnTo>
                <a:lnTo>
                  <a:pt x="5324" y="256"/>
                </a:lnTo>
                <a:lnTo>
                  <a:pt x="5324" y="263"/>
                </a:lnTo>
                <a:lnTo>
                  <a:pt x="5324" y="257"/>
                </a:lnTo>
                <a:lnTo>
                  <a:pt x="5325" y="245"/>
                </a:lnTo>
                <a:lnTo>
                  <a:pt x="5325" y="234"/>
                </a:lnTo>
                <a:lnTo>
                  <a:pt x="5325" y="219"/>
                </a:lnTo>
                <a:lnTo>
                  <a:pt x="5326" y="200"/>
                </a:lnTo>
                <a:lnTo>
                  <a:pt x="5326" y="180"/>
                </a:lnTo>
                <a:lnTo>
                  <a:pt x="5326" y="204"/>
                </a:lnTo>
                <a:lnTo>
                  <a:pt x="5327" y="196"/>
                </a:lnTo>
                <a:lnTo>
                  <a:pt x="5327" y="197"/>
                </a:lnTo>
                <a:lnTo>
                  <a:pt x="5327" y="195"/>
                </a:lnTo>
                <a:lnTo>
                  <a:pt x="5327" y="175"/>
                </a:lnTo>
                <a:lnTo>
                  <a:pt x="5328" y="165"/>
                </a:lnTo>
                <a:lnTo>
                  <a:pt x="5328" y="143"/>
                </a:lnTo>
                <a:lnTo>
                  <a:pt x="5328" y="186"/>
                </a:lnTo>
                <a:lnTo>
                  <a:pt x="5328" y="185"/>
                </a:lnTo>
                <a:lnTo>
                  <a:pt x="5329" y="190"/>
                </a:lnTo>
                <a:lnTo>
                  <a:pt x="5329" y="204"/>
                </a:lnTo>
                <a:lnTo>
                  <a:pt x="5330" y="236"/>
                </a:lnTo>
                <a:lnTo>
                  <a:pt x="5330" y="232"/>
                </a:lnTo>
                <a:lnTo>
                  <a:pt x="5330" y="229"/>
                </a:lnTo>
                <a:lnTo>
                  <a:pt x="5330" y="187"/>
                </a:lnTo>
                <a:lnTo>
                  <a:pt x="5331" y="149"/>
                </a:lnTo>
                <a:lnTo>
                  <a:pt x="5331" y="140"/>
                </a:lnTo>
                <a:lnTo>
                  <a:pt x="5331" y="152"/>
                </a:lnTo>
                <a:lnTo>
                  <a:pt x="5332" y="170"/>
                </a:lnTo>
                <a:lnTo>
                  <a:pt x="5332" y="197"/>
                </a:lnTo>
                <a:lnTo>
                  <a:pt x="5332" y="179"/>
                </a:lnTo>
                <a:lnTo>
                  <a:pt x="5332" y="200"/>
                </a:lnTo>
                <a:lnTo>
                  <a:pt x="5333" y="204"/>
                </a:lnTo>
                <a:lnTo>
                  <a:pt x="5333" y="211"/>
                </a:lnTo>
                <a:lnTo>
                  <a:pt x="5334" y="193"/>
                </a:lnTo>
                <a:lnTo>
                  <a:pt x="5334" y="186"/>
                </a:lnTo>
                <a:lnTo>
                  <a:pt x="5334" y="138"/>
                </a:lnTo>
                <a:lnTo>
                  <a:pt x="5334" y="139"/>
                </a:lnTo>
                <a:lnTo>
                  <a:pt x="5335" y="142"/>
                </a:lnTo>
                <a:lnTo>
                  <a:pt x="5335" y="142"/>
                </a:lnTo>
                <a:lnTo>
                  <a:pt x="5335" y="160"/>
                </a:lnTo>
                <a:lnTo>
                  <a:pt x="5336" y="175"/>
                </a:lnTo>
                <a:lnTo>
                  <a:pt x="5336" y="244"/>
                </a:lnTo>
                <a:lnTo>
                  <a:pt x="5336" y="269"/>
                </a:lnTo>
                <a:lnTo>
                  <a:pt x="5337" y="277"/>
                </a:lnTo>
                <a:lnTo>
                  <a:pt x="5337" y="271"/>
                </a:lnTo>
                <a:lnTo>
                  <a:pt x="5337" y="275"/>
                </a:lnTo>
                <a:lnTo>
                  <a:pt x="5338" y="224"/>
                </a:lnTo>
                <a:lnTo>
                  <a:pt x="5338" y="159"/>
                </a:lnTo>
                <a:lnTo>
                  <a:pt x="5338" y="162"/>
                </a:lnTo>
                <a:lnTo>
                  <a:pt x="5338" y="143"/>
                </a:lnTo>
                <a:lnTo>
                  <a:pt x="5339" y="193"/>
                </a:lnTo>
                <a:lnTo>
                  <a:pt x="5339" y="201"/>
                </a:lnTo>
                <a:lnTo>
                  <a:pt x="5339" y="258"/>
                </a:lnTo>
                <a:lnTo>
                  <a:pt x="5339" y="281"/>
                </a:lnTo>
                <a:lnTo>
                  <a:pt x="5340" y="289"/>
                </a:lnTo>
                <a:lnTo>
                  <a:pt x="5340" y="267"/>
                </a:lnTo>
                <a:lnTo>
                  <a:pt x="5341" y="246"/>
                </a:lnTo>
                <a:lnTo>
                  <a:pt x="5341" y="273"/>
                </a:lnTo>
                <a:lnTo>
                  <a:pt x="5341" y="284"/>
                </a:lnTo>
                <a:lnTo>
                  <a:pt x="5341" y="235"/>
                </a:lnTo>
                <a:lnTo>
                  <a:pt x="5342" y="187"/>
                </a:lnTo>
                <a:lnTo>
                  <a:pt x="5342" y="165"/>
                </a:lnTo>
                <a:lnTo>
                  <a:pt x="5342" y="156"/>
                </a:lnTo>
                <a:lnTo>
                  <a:pt x="5343" y="183"/>
                </a:lnTo>
                <a:lnTo>
                  <a:pt x="5343" y="187"/>
                </a:lnTo>
                <a:lnTo>
                  <a:pt x="5343" y="189"/>
                </a:lnTo>
                <a:lnTo>
                  <a:pt x="5343" y="199"/>
                </a:lnTo>
                <a:lnTo>
                  <a:pt x="5344" y="211"/>
                </a:lnTo>
                <a:lnTo>
                  <a:pt x="5344" y="208"/>
                </a:lnTo>
                <a:lnTo>
                  <a:pt x="5345" y="220"/>
                </a:lnTo>
                <a:lnTo>
                  <a:pt x="5345" y="274"/>
                </a:lnTo>
                <a:lnTo>
                  <a:pt x="5345" y="251"/>
                </a:lnTo>
                <a:lnTo>
                  <a:pt x="5345" y="255"/>
                </a:lnTo>
                <a:lnTo>
                  <a:pt x="5346" y="228"/>
                </a:lnTo>
                <a:lnTo>
                  <a:pt x="5346" y="252"/>
                </a:lnTo>
                <a:lnTo>
                  <a:pt x="5346" y="235"/>
                </a:lnTo>
                <a:lnTo>
                  <a:pt x="5347" y="225"/>
                </a:lnTo>
                <a:lnTo>
                  <a:pt x="5347" y="209"/>
                </a:lnTo>
                <a:lnTo>
                  <a:pt x="5347" y="173"/>
                </a:lnTo>
                <a:lnTo>
                  <a:pt x="5348" y="163"/>
                </a:lnTo>
                <a:lnTo>
                  <a:pt x="5348" y="156"/>
                </a:lnTo>
                <a:lnTo>
                  <a:pt x="5348" y="142"/>
                </a:lnTo>
                <a:lnTo>
                  <a:pt x="5349" y="139"/>
                </a:lnTo>
                <a:lnTo>
                  <a:pt x="5349" y="148"/>
                </a:lnTo>
                <a:lnTo>
                  <a:pt x="5349" y="161"/>
                </a:lnTo>
                <a:lnTo>
                  <a:pt x="5349" y="143"/>
                </a:lnTo>
                <a:lnTo>
                  <a:pt x="5350" y="145"/>
                </a:lnTo>
                <a:lnTo>
                  <a:pt x="5350" y="145"/>
                </a:lnTo>
                <a:lnTo>
                  <a:pt x="5350" y="140"/>
                </a:lnTo>
                <a:lnTo>
                  <a:pt x="5351" y="205"/>
                </a:lnTo>
                <a:lnTo>
                  <a:pt x="5351" y="276"/>
                </a:lnTo>
                <a:lnTo>
                  <a:pt x="5351" y="263"/>
                </a:lnTo>
                <a:lnTo>
                  <a:pt x="5352" y="264"/>
                </a:lnTo>
                <a:lnTo>
                  <a:pt x="5352" y="275"/>
                </a:lnTo>
                <a:lnTo>
                  <a:pt x="5352" y="295"/>
                </a:lnTo>
                <a:lnTo>
                  <a:pt x="5353" y="291"/>
                </a:lnTo>
                <a:lnTo>
                  <a:pt x="5353" y="311"/>
                </a:lnTo>
                <a:lnTo>
                  <a:pt x="5353" y="323"/>
                </a:lnTo>
                <a:lnTo>
                  <a:pt x="5353" y="306"/>
                </a:lnTo>
                <a:lnTo>
                  <a:pt x="5354" y="286"/>
                </a:lnTo>
                <a:lnTo>
                  <a:pt x="5354" y="295"/>
                </a:lnTo>
                <a:lnTo>
                  <a:pt x="5354" y="303"/>
                </a:lnTo>
                <a:lnTo>
                  <a:pt x="5354" y="297"/>
                </a:lnTo>
                <a:lnTo>
                  <a:pt x="5355" y="303"/>
                </a:lnTo>
                <a:lnTo>
                  <a:pt x="5355" y="319"/>
                </a:lnTo>
                <a:lnTo>
                  <a:pt x="5356" y="302"/>
                </a:lnTo>
                <a:lnTo>
                  <a:pt x="5356" y="326"/>
                </a:lnTo>
                <a:lnTo>
                  <a:pt x="5356" y="325"/>
                </a:lnTo>
                <a:lnTo>
                  <a:pt x="5356" y="320"/>
                </a:lnTo>
                <a:lnTo>
                  <a:pt x="5357" y="304"/>
                </a:lnTo>
                <a:lnTo>
                  <a:pt x="5357" y="260"/>
                </a:lnTo>
                <a:lnTo>
                  <a:pt x="5357" y="252"/>
                </a:lnTo>
                <a:lnTo>
                  <a:pt x="5358" y="249"/>
                </a:lnTo>
                <a:lnTo>
                  <a:pt x="5358" y="252"/>
                </a:lnTo>
                <a:lnTo>
                  <a:pt x="5358" y="278"/>
                </a:lnTo>
                <a:lnTo>
                  <a:pt x="5359" y="264"/>
                </a:lnTo>
                <a:lnTo>
                  <a:pt x="5359" y="269"/>
                </a:lnTo>
                <a:lnTo>
                  <a:pt x="5359" y="284"/>
                </a:lnTo>
                <a:lnTo>
                  <a:pt x="5360" y="258"/>
                </a:lnTo>
                <a:lnTo>
                  <a:pt x="5360" y="243"/>
                </a:lnTo>
                <a:lnTo>
                  <a:pt x="5360" y="262"/>
                </a:lnTo>
                <a:lnTo>
                  <a:pt x="5360" y="258"/>
                </a:lnTo>
                <a:lnTo>
                  <a:pt x="5361" y="245"/>
                </a:lnTo>
                <a:lnTo>
                  <a:pt x="5361" y="253"/>
                </a:lnTo>
                <a:lnTo>
                  <a:pt x="5361" y="252"/>
                </a:lnTo>
                <a:lnTo>
                  <a:pt x="5362" y="259"/>
                </a:lnTo>
                <a:lnTo>
                  <a:pt x="5362" y="267"/>
                </a:lnTo>
                <a:lnTo>
                  <a:pt x="5362" y="253"/>
                </a:lnTo>
                <a:lnTo>
                  <a:pt x="5363" y="259"/>
                </a:lnTo>
                <a:lnTo>
                  <a:pt x="5363" y="273"/>
                </a:lnTo>
                <a:lnTo>
                  <a:pt x="5363" y="262"/>
                </a:lnTo>
                <a:lnTo>
                  <a:pt x="5364" y="263"/>
                </a:lnTo>
                <a:lnTo>
                  <a:pt x="5364" y="261"/>
                </a:lnTo>
                <a:lnTo>
                  <a:pt x="5364" y="256"/>
                </a:lnTo>
                <a:lnTo>
                  <a:pt x="5364" y="244"/>
                </a:lnTo>
                <a:lnTo>
                  <a:pt x="5365" y="244"/>
                </a:lnTo>
                <a:lnTo>
                  <a:pt x="5365" y="258"/>
                </a:lnTo>
                <a:lnTo>
                  <a:pt x="5365" y="249"/>
                </a:lnTo>
                <a:lnTo>
                  <a:pt x="5366" y="231"/>
                </a:lnTo>
                <a:lnTo>
                  <a:pt x="5366" y="226"/>
                </a:lnTo>
                <a:lnTo>
                  <a:pt x="5366" y="235"/>
                </a:lnTo>
                <a:lnTo>
                  <a:pt x="5367" y="234"/>
                </a:lnTo>
                <a:lnTo>
                  <a:pt x="5367" y="223"/>
                </a:lnTo>
                <a:lnTo>
                  <a:pt x="5367" y="219"/>
                </a:lnTo>
                <a:lnTo>
                  <a:pt x="5368" y="203"/>
                </a:lnTo>
                <a:lnTo>
                  <a:pt x="5368" y="196"/>
                </a:lnTo>
                <a:lnTo>
                  <a:pt x="5368" y="193"/>
                </a:lnTo>
                <a:lnTo>
                  <a:pt x="5368" y="227"/>
                </a:lnTo>
                <a:lnTo>
                  <a:pt x="5369" y="238"/>
                </a:lnTo>
                <a:lnTo>
                  <a:pt x="5369" y="233"/>
                </a:lnTo>
                <a:lnTo>
                  <a:pt x="5370" y="249"/>
                </a:lnTo>
                <a:lnTo>
                  <a:pt x="5370" y="258"/>
                </a:lnTo>
                <a:lnTo>
                  <a:pt x="5370" y="265"/>
                </a:lnTo>
                <a:lnTo>
                  <a:pt x="5370" y="251"/>
                </a:lnTo>
                <a:lnTo>
                  <a:pt x="5371" y="262"/>
                </a:lnTo>
                <a:lnTo>
                  <a:pt x="5371" y="261"/>
                </a:lnTo>
                <a:lnTo>
                  <a:pt x="5371" y="255"/>
                </a:lnTo>
                <a:lnTo>
                  <a:pt x="5371" y="209"/>
                </a:lnTo>
                <a:lnTo>
                  <a:pt x="5372" y="221"/>
                </a:lnTo>
                <a:lnTo>
                  <a:pt x="5372" y="234"/>
                </a:lnTo>
                <a:lnTo>
                  <a:pt x="5372" y="218"/>
                </a:lnTo>
                <a:lnTo>
                  <a:pt x="5373" y="178"/>
                </a:lnTo>
                <a:lnTo>
                  <a:pt x="5373" y="165"/>
                </a:lnTo>
                <a:lnTo>
                  <a:pt x="5373" y="186"/>
                </a:lnTo>
                <a:lnTo>
                  <a:pt x="5374" y="186"/>
                </a:lnTo>
                <a:lnTo>
                  <a:pt x="5374" y="203"/>
                </a:lnTo>
                <a:lnTo>
                  <a:pt x="5374" y="162"/>
                </a:lnTo>
                <a:lnTo>
                  <a:pt x="5375" y="172"/>
                </a:lnTo>
                <a:lnTo>
                  <a:pt x="5375" y="170"/>
                </a:lnTo>
                <a:lnTo>
                  <a:pt x="5375" y="162"/>
                </a:lnTo>
                <a:lnTo>
                  <a:pt x="5375" y="141"/>
                </a:lnTo>
                <a:lnTo>
                  <a:pt x="5376" y="180"/>
                </a:lnTo>
                <a:lnTo>
                  <a:pt x="5376" y="200"/>
                </a:lnTo>
                <a:lnTo>
                  <a:pt x="5376" y="222"/>
                </a:lnTo>
                <a:lnTo>
                  <a:pt x="5377" y="204"/>
                </a:lnTo>
                <a:lnTo>
                  <a:pt x="5377" y="178"/>
                </a:lnTo>
                <a:lnTo>
                  <a:pt x="5377" y="150"/>
                </a:lnTo>
                <a:lnTo>
                  <a:pt x="5378" y="160"/>
                </a:lnTo>
                <a:lnTo>
                  <a:pt x="5378" y="125"/>
                </a:lnTo>
                <a:lnTo>
                  <a:pt x="5378" y="162"/>
                </a:lnTo>
                <a:lnTo>
                  <a:pt x="5379" y="148"/>
                </a:lnTo>
                <a:lnTo>
                  <a:pt x="5379" y="150"/>
                </a:lnTo>
                <a:lnTo>
                  <a:pt x="5379" y="150"/>
                </a:lnTo>
                <a:lnTo>
                  <a:pt x="5379" y="193"/>
                </a:lnTo>
                <a:lnTo>
                  <a:pt x="5380" y="182"/>
                </a:lnTo>
                <a:lnTo>
                  <a:pt x="5380" y="168"/>
                </a:lnTo>
                <a:lnTo>
                  <a:pt x="5381" y="138"/>
                </a:lnTo>
                <a:lnTo>
                  <a:pt x="5381" y="149"/>
                </a:lnTo>
                <a:lnTo>
                  <a:pt x="5381" y="134"/>
                </a:lnTo>
                <a:lnTo>
                  <a:pt x="5381" y="141"/>
                </a:lnTo>
                <a:lnTo>
                  <a:pt x="5382" y="130"/>
                </a:lnTo>
                <a:lnTo>
                  <a:pt x="5382" y="168"/>
                </a:lnTo>
                <a:lnTo>
                  <a:pt x="5382" y="182"/>
                </a:lnTo>
                <a:lnTo>
                  <a:pt x="5382" y="252"/>
                </a:lnTo>
                <a:lnTo>
                  <a:pt x="5383" y="237"/>
                </a:lnTo>
                <a:lnTo>
                  <a:pt x="5383" y="216"/>
                </a:lnTo>
                <a:lnTo>
                  <a:pt x="5383" y="205"/>
                </a:lnTo>
                <a:lnTo>
                  <a:pt x="5384" y="230"/>
                </a:lnTo>
                <a:lnTo>
                  <a:pt x="5384" y="255"/>
                </a:lnTo>
                <a:lnTo>
                  <a:pt x="5384" y="243"/>
                </a:lnTo>
                <a:lnTo>
                  <a:pt x="5385" y="271"/>
                </a:lnTo>
                <a:lnTo>
                  <a:pt x="5385" y="271"/>
                </a:lnTo>
                <a:lnTo>
                  <a:pt x="5385" y="282"/>
                </a:lnTo>
                <a:lnTo>
                  <a:pt x="5386" y="256"/>
                </a:lnTo>
                <a:lnTo>
                  <a:pt x="5386" y="273"/>
                </a:lnTo>
                <a:lnTo>
                  <a:pt x="5386" y="257"/>
                </a:lnTo>
                <a:lnTo>
                  <a:pt x="5386" y="259"/>
                </a:lnTo>
                <a:lnTo>
                  <a:pt x="5387" y="249"/>
                </a:lnTo>
                <a:lnTo>
                  <a:pt x="5387" y="267"/>
                </a:lnTo>
                <a:lnTo>
                  <a:pt x="5387" y="278"/>
                </a:lnTo>
                <a:lnTo>
                  <a:pt x="5388" y="277"/>
                </a:lnTo>
                <a:lnTo>
                  <a:pt x="5388" y="256"/>
                </a:lnTo>
                <a:lnTo>
                  <a:pt x="5388" y="213"/>
                </a:lnTo>
                <a:lnTo>
                  <a:pt x="5389" y="229"/>
                </a:lnTo>
                <a:lnTo>
                  <a:pt x="5389" y="210"/>
                </a:lnTo>
                <a:lnTo>
                  <a:pt x="5389" y="207"/>
                </a:lnTo>
                <a:lnTo>
                  <a:pt x="5390" y="199"/>
                </a:lnTo>
                <a:lnTo>
                  <a:pt x="5390" y="216"/>
                </a:lnTo>
                <a:lnTo>
                  <a:pt x="5390" y="184"/>
                </a:lnTo>
                <a:lnTo>
                  <a:pt x="5390" y="186"/>
                </a:lnTo>
                <a:lnTo>
                  <a:pt x="5391" y="216"/>
                </a:lnTo>
                <a:lnTo>
                  <a:pt x="5391" y="243"/>
                </a:lnTo>
                <a:lnTo>
                  <a:pt x="5392" y="205"/>
                </a:lnTo>
                <a:lnTo>
                  <a:pt x="5392" y="228"/>
                </a:lnTo>
                <a:lnTo>
                  <a:pt x="5392" y="245"/>
                </a:lnTo>
                <a:lnTo>
                  <a:pt x="5392" y="268"/>
                </a:lnTo>
                <a:lnTo>
                  <a:pt x="5393" y="252"/>
                </a:lnTo>
                <a:lnTo>
                  <a:pt x="5393" y="234"/>
                </a:lnTo>
                <a:lnTo>
                  <a:pt x="5393" y="207"/>
                </a:lnTo>
                <a:lnTo>
                  <a:pt x="5394" y="204"/>
                </a:lnTo>
                <a:lnTo>
                  <a:pt x="5394" y="204"/>
                </a:lnTo>
                <a:lnTo>
                  <a:pt x="5394" y="188"/>
                </a:lnTo>
                <a:lnTo>
                  <a:pt x="5394" y="176"/>
                </a:lnTo>
                <a:lnTo>
                  <a:pt x="5395" y="164"/>
                </a:lnTo>
                <a:lnTo>
                  <a:pt x="5395" y="168"/>
                </a:lnTo>
                <a:lnTo>
                  <a:pt x="5396" y="144"/>
                </a:lnTo>
                <a:lnTo>
                  <a:pt x="5396" y="163"/>
                </a:lnTo>
                <a:lnTo>
                  <a:pt x="5396" y="161"/>
                </a:lnTo>
                <a:lnTo>
                  <a:pt x="5396" y="171"/>
                </a:lnTo>
                <a:lnTo>
                  <a:pt x="5397" y="142"/>
                </a:lnTo>
                <a:lnTo>
                  <a:pt x="5397" y="166"/>
                </a:lnTo>
                <a:lnTo>
                  <a:pt x="5397" y="154"/>
                </a:lnTo>
                <a:lnTo>
                  <a:pt x="5397" y="158"/>
                </a:lnTo>
                <a:lnTo>
                  <a:pt x="5398" y="144"/>
                </a:lnTo>
                <a:lnTo>
                  <a:pt x="5398" y="191"/>
                </a:lnTo>
                <a:lnTo>
                  <a:pt x="5399" y="166"/>
                </a:lnTo>
                <a:lnTo>
                  <a:pt x="5399" y="203"/>
                </a:lnTo>
                <a:lnTo>
                  <a:pt x="5399" y="211"/>
                </a:lnTo>
                <a:lnTo>
                  <a:pt x="5399" y="275"/>
                </a:lnTo>
                <a:lnTo>
                  <a:pt x="5400" y="271"/>
                </a:lnTo>
                <a:lnTo>
                  <a:pt x="5400" y="279"/>
                </a:lnTo>
                <a:lnTo>
                  <a:pt x="5400" y="268"/>
                </a:lnTo>
                <a:lnTo>
                  <a:pt x="5401" y="261"/>
                </a:lnTo>
                <a:lnTo>
                  <a:pt x="5401" y="213"/>
                </a:lnTo>
                <a:lnTo>
                  <a:pt x="5401" y="208"/>
                </a:lnTo>
                <a:lnTo>
                  <a:pt x="5401" y="189"/>
                </a:lnTo>
                <a:lnTo>
                  <a:pt x="5402" y="204"/>
                </a:lnTo>
                <a:lnTo>
                  <a:pt x="5402" y="205"/>
                </a:lnTo>
                <a:lnTo>
                  <a:pt x="5403" y="215"/>
                </a:lnTo>
                <a:lnTo>
                  <a:pt x="5403" y="238"/>
                </a:lnTo>
                <a:lnTo>
                  <a:pt x="5403" y="261"/>
                </a:lnTo>
                <a:lnTo>
                  <a:pt x="5403" y="259"/>
                </a:lnTo>
                <a:lnTo>
                  <a:pt x="5404" y="219"/>
                </a:lnTo>
                <a:lnTo>
                  <a:pt x="5404" y="186"/>
                </a:lnTo>
                <a:lnTo>
                  <a:pt x="5404" y="165"/>
                </a:lnTo>
                <a:lnTo>
                  <a:pt x="5405" y="147"/>
                </a:lnTo>
                <a:lnTo>
                  <a:pt x="5405" y="171"/>
                </a:lnTo>
                <a:lnTo>
                  <a:pt x="5405" y="171"/>
                </a:lnTo>
                <a:lnTo>
                  <a:pt x="5405" y="162"/>
                </a:lnTo>
                <a:lnTo>
                  <a:pt x="5406" y="179"/>
                </a:lnTo>
                <a:lnTo>
                  <a:pt x="5406" y="215"/>
                </a:lnTo>
                <a:lnTo>
                  <a:pt x="5407" y="242"/>
                </a:lnTo>
                <a:lnTo>
                  <a:pt x="5407" y="251"/>
                </a:lnTo>
                <a:lnTo>
                  <a:pt x="5407" y="196"/>
                </a:lnTo>
                <a:lnTo>
                  <a:pt x="5407" y="186"/>
                </a:lnTo>
                <a:lnTo>
                  <a:pt x="5408" y="207"/>
                </a:lnTo>
                <a:lnTo>
                  <a:pt x="5408" y="201"/>
                </a:lnTo>
                <a:lnTo>
                  <a:pt x="5408" y="187"/>
                </a:lnTo>
                <a:lnTo>
                  <a:pt x="5409" y="164"/>
                </a:lnTo>
                <a:lnTo>
                  <a:pt x="5409" y="182"/>
                </a:lnTo>
                <a:lnTo>
                  <a:pt x="5409" y="157"/>
                </a:lnTo>
                <a:lnTo>
                  <a:pt x="5410" y="145"/>
                </a:lnTo>
                <a:lnTo>
                  <a:pt x="5410" y="165"/>
                </a:lnTo>
                <a:lnTo>
                  <a:pt x="5410" y="166"/>
                </a:lnTo>
                <a:lnTo>
                  <a:pt x="5411" y="184"/>
                </a:lnTo>
                <a:lnTo>
                  <a:pt x="5411" y="165"/>
                </a:lnTo>
                <a:lnTo>
                  <a:pt x="5411" y="184"/>
                </a:lnTo>
                <a:lnTo>
                  <a:pt x="5411" y="180"/>
                </a:lnTo>
                <a:lnTo>
                  <a:pt x="5412" y="131"/>
                </a:lnTo>
                <a:lnTo>
                  <a:pt x="5412" y="109"/>
                </a:lnTo>
                <a:lnTo>
                  <a:pt x="5412" y="87"/>
                </a:lnTo>
                <a:lnTo>
                  <a:pt x="5412" y="106"/>
                </a:lnTo>
                <a:lnTo>
                  <a:pt x="5413" y="103"/>
                </a:lnTo>
                <a:lnTo>
                  <a:pt x="5413" y="89"/>
                </a:lnTo>
                <a:lnTo>
                  <a:pt x="5414" y="97"/>
                </a:lnTo>
                <a:lnTo>
                  <a:pt x="5414" y="112"/>
                </a:lnTo>
                <a:lnTo>
                  <a:pt x="5414" y="121"/>
                </a:lnTo>
                <a:lnTo>
                  <a:pt x="5414" y="150"/>
                </a:lnTo>
                <a:lnTo>
                  <a:pt x="5415" y="129"/>
                </a:lnTo>
                <a:lnTo>
                  <a:pt x="5415" y="192"/>
                </a:lnTo>
                <a:lnTo>
                  <a:pt x="5415" y="182"/>
                </a:lnTo>
                <a:lnTo>
                  <a:pt x="5416" y="220"/>
                </a:lnTo>
                <a:lnTo>
                  <a:pt x="5416" y="222"/>
                </a:lnTo>
                <a:lnTo>
                  <a:pt x="5416" y="241"/>
                </a:lnTo>
                <a:lnTo>
                  <a:pt x="5416" y="250"/>
                </a:lnTo>
                <a:lnTo>
                  <a:pt x="5417" y="252"/>
                </a:lnTo>
                <a:lnTo>
                  <a:pt x="5417" y="267"/>
                </a:lnTo>
                <a:lnTo>
                  <a:pt x="5418" y="273"/>
                </a:lnTo>
                <a:lnTo>
                  <a:pt x="5418" y="266"/>
                </a:lnTo>
                <a:lnTo>
                  <a:pt x="5418" y="252"/>
                </a:lnTo>
                <a:lnTo>
                  <a:pt x="5418" y="263"/>
                </a:lnTo>
                <a:lnTo>
                  <a:pt x="5419" y="277"/>
                </a:lnTo>
                <a:lnTo>
                  <a:pt x="5419" y="306"/>
                </a:lnTo>
                <a:lnTo>
                  <a:pt x="5419" y="267"/>
                </a:lnTo>
                <a:lnTo>
                  <a:pt x="5420" y="265"/>
                </a:lnTo>
                <a:lnTo>
                  <a:pt x="5420" y="271"/>
                </a:lnTo>
                <a:lnTo>
                  <a:pt x="5420" y="259"/>
                </a:lnTo>
                <a:lnTo>
                  <a:pt x="5421" y="268"/>
                </a:lnTo>
                <a:lnTo>
                  <a:pt x="5421" y="252"/>
                </a:lnTo>
                <a:lnTo>
                  <a:pt x="5421" y="224"/>
                </a:lnTo>
                <a:lnTo>
                  <a:pt x="5422" y="202"/>
                </a:lnTo>
                <a:lnTo>
                  <a:pt x="5422" y="208"/>
                </a:lnTo>
                <a:lnTo>
                  <a:pt x="5422" y="190"/>
                </a:lnTo>
                <a:lnTo>
                  <a:pt x="5422" y="220"/>
                </a:lnTo>
                <a:lnTo>
                  <a:pt x="5423" y="208"/>
                </a:lnTo>
                <a:lnTo>
                  <a:pt x="5423" y="126"/>
                </a:lnTo>
                <a:lnTo>
                  <a:pt x="5423" y="148"/>
                </a:lnTo>
                <a:lnTo>
                  <a:pt x="5423" y="206"/>
                </a:lnTo>
                <a:lnTo>
                  <a:pt x="5424" y="195"/>
                </a:lnTo>
                <a:lnTo>
                  <a:pt x="5424" y="164"/>
                </a:lnTo>
                <a:lnTo>
                  <a:pt x="5425" y="162"/>
                </a:lnTo>
                <a:lnTo>
                  <a:pt x="5425" y="172"/>
                </a:lnTo>
                <a:lnTo>
                  <a:pt x="5425" y="171"/>
                </a:lnTo>
                <a:lnTo>
                  <a:pt x="5425" y="171"/>
                </a:lnTo>
                <a:lnTo>
                  <a:pt x="5426" y="164"/>
                </a:lnTo>
                <a:lnTo>
                  <a:pt x="5426" y="184"/>
                </a:lnTo>
                <a:lnTo>
                  <a:pt x="5426" y="154"/>
                </a:lnTo>
                <a:lnTo>
                  <a:pt x="5427" y="184"/>
                </a:lnTo>
                <a:lnTo>
                  <a:pt x="5427" y="169"/>
                </a:lnTo>
                <a:lnTo>
                  <a:pt x="5427" y="183"/>
                </a:lnTo>
                <a:lnTo>
                  <a:pt x="5427" y="156"/>
                </a:lnTo>
                <a:lnTo>
                  <a:pt x="5428" y="170"/>
                </a:lnTo>
                <a:lnTo>
                  <a:pt x="5428" y="141"/>
                </a:lnTo>
                <a:lnTo>
                  <a:pt x="5429" y="146"/>
                </a:lnTo>
                <a:lnTo>
                  <a:pt x="5429" y="109"/>
                </a:lnTo>
                <a:lnTo>
                  <a:pt x="5429" y="136"/>
                </a:lnTo>
                <a:lnTo>
                  <a:pt x="5429" y="109"/>
                </a:lnTo>
                <a:lnTo>
                  <a:pt x="5430" y="128"/>
                </a:lnTo>
                <a:lnTo>
                  <a:pt x="5430" y="173"/>
                </a:lnTo>
                <a:lnTo>
                  <a:pt x="5430" y="250"/>
                </a:lnTo>
                <a:lnTo>
                  <a:pt x="5431" y="264"/>
                </a:lnTo>
                <a:lnTo>
                  <a:pt x="5431" y="259"/>
                </a:lnTo>
                <a:lnTo>
                  <a:pt x="5431" y="226"/>
                </a:lnTo>
                <a:lnTo>
                  <a:pt x="5432" y="262"/>
                </a:lnTo>
                <a:lnTo>
                  <a:pt x="5432" y="259"/>
                </a:lnTo>
                <a:lnTo>
                  <a:pt x="5432" y="258"/>
                </a:lnTo>
                <a:lnTo>
                  <a:pt x="5433" y="233"/>
                </a:lnTo>
                <a:lnTo>
                  <a:pt x="5433" y="197"/>
                </a:lnTo>
                <a:lnTo>
                  <a:pt x="5433" y="175"/>
                </a:lnTo>
                <a:lnTo>
                  <a:pt x="5433" y="166"/>
                </a:lnTo>
                <a:lnTo>
                  <a:pt x="5434" y="159"/>
                </a:lnTo>
                <a:lnTo>
                  <a:pt x="5434" y="131"/>
                </a:lnTo>
                <a:lnTo>
                  <a:pt x="5434" y="137"/>
                </a:lnTo>
                <a:lnTo>
                  <a:pt x="5435" y="164"/>
                </a:lnTo>
                <a:lnTo>
                  <a:pt x="5435" y="152"/>
                </a:lnTo>
                <a:lnTo>
                  <a:pt x="5435" y="164"/>
                </a:lnTo>
                <a:lnTo>
                  <a:pt x="5436" y="162"/>
                </a:lnTo>
                <a:lnTo>
                  <a:pt x="5436" y="192"/>
                </a:lnTo>
                <a:lnTo>
                  <a:pt x="5436" y="205"/>
                </a:lnTo>
                <a:lnTo>
                  <a:pt x="5437" y="210"/>
                </a:lnTo>
                <a:lnTo>
                  <a:pt x="5437" y="216"/>
                </a:lnTo>
                <a:lnTo>
                  <a:pt x="5437" y="191"/>
                </a:lnTo>
                <a:lnTo>
                  <a:pt x="5437" y="182"/>
                </a:lnTo>
                <a:lnTo>
                  <a:pt x="5438" y="195"/>
                </a:lnTo>
                <a:lnTo>
                  <a:pt x="5438" y="185"/>
                </a:lnTo>
                <a:lnTo>
                  <a:pt x="5438" y="202"/>
                </a:lnTo>
                <a:lnTo>
                  <a:pt x="5438" y="208"/>
                </a:lnTo>
                <a:lnTo>
                  <a:pt x="5439" y="255"/>
                </a:lnTo>
                <a:lnTo>
                  <a:pt x="5439" y="259"/>
                </a:lnTo>
                <a:lnTo>
                  <a:pt x="5440" y="251"/>
                </a:lnTo>
                <a:lnTo>
                  <a:pt x="5440" y="205"/>
                </a:lnTo>
                <a:lnTo>
                  <a:pt x="5440" y="194"/>
                </a:lnTo>
                <a:lnTo>
                  <a:pt x="5440" y="178"/>
                </a:lnTo>
                <a:lnTo>
                  <a:pt x="5441" y="167"/>
                </a:lnTo>
                <a:lnTo>
                  <a:pt x="5441" y="169"/>
                </a:lnTo>
                <a:lnTo>
                  <a:pt x="5441" y="160"/>
                </a:lnTo>
                <a:lnTo>
                  <a:pt x="5442" y="169"/>
                </a:lnTo>
                <a:lnTo>
                  <a:pt x="5442" y="168"/>
                </a:lnTo>
                <a:lnTo>
                  <a:pt x="5442" y="145"/>
                </a:lnTo>
                <a:lnTo>
                  <a:pt x="5443" y="124"/>
                </a:lnTo>
                <a:lnTo>
                  <a:pt x="5443" y="164"/>
                </a:lnTo>
                <a:lnTo>
                  <a:pt x="5443" y="156"/>
                </a:lnTo>
                <a:lnTo>
                  <a:pt x="5444" y="134"/>
                </a:lnTo>
                <a:lnTo>
                  <a:pt x="5444" y="125"/>
                </a:lnTo>
                <a:lnTo>
                  <a:pt x="5444" y="137"/>
                </a:lnTo>
                <a:lnTo>
                  <a:pt x="5444" y="158"/>
                </a:lnTo>
                <a:lnTo>
                  <a:pt x="5445" y="144"/>
                </a:lnTo>
                <a:lnTo>
                  <a:pt x="5445" y="156"/>
                </a:lnTo>
                <a:lnTo>
                  <a:pt x="5445" y="175"/>
                </a:lnTo>
                <a:lnTo>
                  <a:pt x="5446" y="202"/>
                </a:lnTo>
                <a:lnTo>
                  <a:pt x="5446" y="178"/>
                </a:lnTo>
                <a:lnTo>
                  <a:pt x="5446" y="156"/>
                </a:lnTo>
                <a:lnTo>
                  <a:pt x="5447" y="139"/>
                </a:lnTo>
                <a:lnTo>
                  <a:pt x="5447" y="199"/>
                </a:lnTo>
                <a:lnTo>
                  <a:pt x="5447" y="220"/>
                </a:lnTo>
                <a:lnTo>
                  <a:pt x="5448" y="223"/>
                </a:lnTo>
                <a:lnTo>
                  <a:pt x="5448" y="227"/>
                </a:lnTo>
                <a:lnTo>
                  <a:pt x="5448" y="256"/>
                </a:lnTo>
                <a:lnTo>
                  <a:pt x="5448" y="249"/>
                </a:lnTo>
                <a:lnTo>
                  <a:pt x="5449" y="245"/>
                </a:lnTo>
                <a:lnTo>
                  <a:pt x="5449" y="253"/>
                </a:lnTo>
                <a:lnTo>
                  <a:pt x="5449" y="253"/>
                </a:lnTo>
                <a:lnTo>
                  <a:pt x="5450" y="283"/>
                </a:lnTo>
                <a:lnTo>
                  <a:pt x="5450" y="276"/>
                </a:lnTo>
                <a:lnTo>
                  <a:pt x="5450" y="290"/>
                </a:lnTo>
                <a:lnTo>
                  <a:pt x="5451" y="267"/>
                </a:lnTo>
                <a:lnTo>
                  <a:pt x="5451" y="265"/>
                </a:lnTo>
                <a:lnTo>
                  <a:pt x="5451" y="254"/>
                </a:lnTo>
                <a:lnTo>
                  <a:pt x="5452" y="213"/>
                </a:lnTo>
                <a:lnTo>
                  <a:pt x="5452" y="201"/>
                </a:lnTo>
                <a:lnTo>
                  <a:pt x="5452" y="182"/>
                </a:lnTo>
                <a:lnTo>
                  <a:pt x="5452" y="184"/>
                </a:lnTo>
                <a:lnTo>
                  <a:pt x="5453" y="151"/>
                </a:lnTo>
                <a:lnTo>
                  <a:pt x="5453" y="162"/>
                </a:lnTo>
                <a:lnTo>
                  <a:pt x="5454" y="150"/>
                </a:lnTo>
                <a:lnTo>
                  <a:pt x="5454" y="149"/>
                </a:lnTo>
                <a:lnTo>
                  <a:pt x="5454" y="143"/>
                </a:lnTo>
                <a:lnTo>
                  <a:pt x="5454" y="146"/>
                </a:lnTo>
                <a:lnTo>
                  <a:pt x="5455" y="128"/>
                </a:lnTo>
                <a:lnTo>
                  <a:pt x="5455" y="123"/>
                </a:lnTo>
                <a:lnTo>
                  <a:pt x="5455" y="164"/>
                </a:lnTo>
                <a:lnTo>
                  <a:pt x="5455" y="196"/>
                </a:lnTo>
                <a:lnTo>
                  <a:pt x="5456" y="223"/>
                </a:lnTo>
                <a:lnTo>
                  <a:pt x="5456" y="223"/>
                </a:lnTo>
                <a:lnTo>
                  <a:pt x="5456" y="219"/>
                </a:lnTo>
                <a:lnTo>
                  <a:pt x="5457" y="180"/>
                </a:lnTo>
                <a:lnTo>
                  <a:pt x="5457" y="227"/>
                </a:lnTo>
                <a:lnTo>
                  <a:pt x="5457" y="228"/>
                </a:lnTo>
                <a:lnTo>
                  <a:pt x="5458" y="243"/>
                </a:lnTo>
                <a:lnTo>
                  <a:pt x="5458" y="229"/>
                </a:lnTo>
                <a:lnTo>
                  <a:pt x="5458" y="243"/>
                </a:lnTo>
                <a:lnTo>
                  <a:pt x="5459" y="249"/>
                </a:lnTo>
                <a:lnTo>
                  <a:pt x="5459" y="213"/>
                </a:lnTo>
                <a:lnTo>
                  <a:pt x="5459" y="194"/>
                </a:lnTo>
                <a:lnTo>
                  <a:pt x="5459" y="196"/>
                </a:lnTo>
                <a:lnTo>
                  <a:pt x="5460" y="188"/>
                </a:lnTo>
                <a:lnTo>
                  <a:pt x="5460" y="152"/>
                </a:lnTo>
                <a:lnTo>
                  <a:pt x="5460" y="168"/>
                </a:lnTo>
                <a:lnTo>
                  <a:pt x="5461" y="159"/>
                </a:lnTo>
                <a:lnTo>
                  <a:pt x="5461" y="137"/>
                </a:lnTo>
                <a:lnTo>
                  <a:pt x="5461" y="122"/>
                </a:lnTo>
                <a:lnTo>
                  <a:pt x="5462" y="182"/>
                </a:lnTo>
                <a:lnTo>
                  <a:pt x="5462" y="242"/>
                </a:lnTo>
                <a:lnTo>
                  <a:pt x="5462" y="269"/>
                </a:lnTo>
                <a:lnTo>
                  <a:pt x="5463" y="239"/>
                </a:lnTo>
                <a:lnTo>
                  <a:pt x="5463" y="225"/>
                </a:lnTo>
                <a:lnTo>
                  <a:pt x="5463" y="255"/>
                </a:lnTo>
                <a:lnTo>
                  <a:pt x="5463" y="287"/>
                </a:lnTo>
                <a:lnTo>
                  <a:pt x="5464" y="272"/>
                </a:lnTo>
                <a:lnTo>
                  <a:pt x="5464" y="260"/>
                </a:lnTo>
                <a:lnTo>
                  <a:pt x="5465" y="248"/>
                </a:lnTo>
                <a:lnTo>
                  <a:pt x="5465" y="246"/>
                </a:lnTo>
                <a:lnTo>
                  <a:pt x="5465" y="183"/>
                </a:lnTo>
                <a:lnTo>
                  <a:pt x="5465" y="181"/>
                </a:lnTo>
                <a:lnTo>
                  <a:pt x="5466" y="179"/>
                </a:lnTo>
                <a:lnTo>
                  <a:pt x="5466" y="152"/>
                </a:lnTo>
                <a:lnTo>
                  <a:pt x="5466" y="149"/>
                </a:lnTo>
                <a:lnTo>
                  <a:pt x="5466" y="193"/>
                </a:lnTo>
                <a:lnTo>
                  <a:pt x="5467" y="261"/>
                </a:lnTo>
                <a:lnTo>
                  <a:pt x="5467" y="273"/>
                </a:lnTo>
                <a:lnTo>
                  <a:pt x="5467" y="276"/>
                </a:lnTo>
                <a:lnTo>
                  <a:pt x="5468" y="253"/>
                </a:lnTo>
                <a:lnTo>
                  <a:pt x="5468" y="208"/>
                </a:lnTo>
                <a:lnTo>
                  <a:pt x="5469" y="147"/>
                </a:lnTo>
                <a:lnTo>
                  <a:pt x="5469" y="148"/>
                </a:lnTo>
                <a:lnTo>
                  <a:pt x="5469" y="141"/>
                </a:lnTo>
                <a:lnTo>
                  <a:pt x="5469" y="145"/>
                </a:lnTo>
                <a:lnTo>
                  <a:pt x="5470" y="146"/>
                </a:lnTo>
                <a:lnTo>
                  <a:pt x="5470" y="184"/>
                </a:lnTo>
                <a:lnTo>
                  <a:pt x="5470" y="209"/>
                </a:lnTo>
                <a:lnTo>
                  <a:pt x="5470" y="201"/>
                </a:lnTo>
                <a:lnTo>
                  <a:pt x="5471" y="208"/>
                </a:lnTo>
                <a:lnTo>
                  <a:pt x="5471" y="262"/>
                </a:lnTo>
                <a:lnTo>
                  <a:pt x="5472" y="306"/>
                </a:lnTo>
                <a:lnTo>
                  <a:pt x="5472" y="317"/>
                </a:lnTo>
                <a:lnTo>
                  <a:pt x="5472" y="261"/>
                </a:lnTo>
                <a:lnTo>
                  <a:pt x="5472" y="253"/>
                </a:lnTo>
                <a:lnTo>
                  <a:pt x="5473" y="253"/>
                </a:lnTo>
                <a:lnTo>
                  <a:pt x="5473" y="185"/>
                </a:lnTo>
                <a:lnTo>
                  <a:pt x="5473" y="158"/>
                </a:lnTo>
                <a:lnTo>
                  <a:pt x="5474" y="175"/>
                </a:lnTo>
                <a:lnTo>
                  <a:pt x="5474" y="181"/>
                </a:lnTo>
                <a:lnTo>
                  <a:pt x="5474" y="158"/>
                </a:lnTo>
                <a:lnTo>
                  <a:pt x="5474" y="168"/>
                </a:lnTo>
                <a:lnTo>
                  <a:pt x="5475" y="154"/>
                </a:lnTo>
                <a:lnTo>
                  <a:pt x="5475" y="152"/>
                </a:lnTo>
                <a:lnTo>
                  <a:pt x="5476" y="139"/>
                </a:lnTo>
                <a:lnTo>
                  <a:pt x="5476" y="150"/>
                </a:lnTo>
                <a:lnTo>
                  <a:pt x="5476" y="168"/>
                </a:lnTo>
                <a:lnTo>
                  <a:pt x="5476" y="148"/>
                </a:lnTo>
                <a:lnTo>
                  <a:pt x="5477" y="129"/>
                </a:lnTo>
                <a:lnTo>
                  <a:pt x="5477" y="131"/>
                </a:lnTo>
                <a:lnTo>
                  <a:pt x="5477" y="123"/>
                </a:lnTo>
                <a:lnTo>
                  <a:pt x="5478" y="133"/>
                </a:lnTo>
                <a:lnTo>
                  <a:pt x="5478" y="146"/>
                </a:lnTo>
                <a:lnTo>
                  <a:pt x="5478" y="189"/>
                </a:lnTo>
                <a:lnTo>
                  <a:pt x="5478" y="208"/>
                </a:lnTo>
                <a:lnTo>
                  <a:pt x="5479" y="235"/>
                </a:lnTo>
                <a:lnTo>
                  <a:pt x="5479" y="252"/>
                </a:lnTo>
                <a:lnTo>
                  <a:pt x="5480" y="257"/>
                </a:lnTo>
                <a:lnTo>
                  <a:pt x="5480" y="275"/>
                </a:lnTo>
                <a:lnTo>
                  <a:pt x="5480" y="272"/>
                </a:lnTo>
                <a:lnTo>
                  <a:pt x="5480" y="281"/>
                </a:lnTo>
                <a:lnTo>
                  <a:pt x="5481" y="271"/>
                </a:lnTo>
                <a:lnTo>
                  <a:pt x="5481" y="289"/>
                </a:lnTo>
                <a:lnTo>
                  <a:pt x="5481" y="285"/>
                </a:lnTo>
                <a:lnTo>
                  <a:pt x="5481" y="265"/>
                </a:lnTo>
                <a:lnTo>
                  <a:pt x="5482" y="289"/>
                </a:lnTo>
                <a:lnTo>
                  <a:pt x="5482" y="291"/>
                </a:lnTo>
                <a:lnTo>
                  <a:pt x="5483" y="257"/>
                </a:lnTo>
                <a:lnTo>
                  <a:pt x="5483" y="265"/>
                </a:lnTo>
                <a:lnTo>
                  <a:pt x="5483" y="281"/>
                </a:lnTo>
                <a:lnTo>
                  <a:pt x="5483" y="249"/>
                </a:lnTo>
                <a:lnTo>
                  <a:pt x="5484" y="247"/>
                </a:lnTo>
                <a:lnTo>
                  <a:pt x="5484" y="210"/>
                </a:lnTo>
                <a:lnTo>
                  <a:pt x="5484" y="206"/>
                </a:lnTo>
                <a:lnTo>
                  <a:pt x="5485" y="206"/>
                </a:lnTo>
                <a:lnTo>
                  <a:pt x="5485" y="201"/>
                </a:lnTo>
                <a:lnTo>
                  <a:pt x="5485" y="184"/>
                </a:lnTo>
                <a:lnTo>
                  <a:pt x="5485" y="184"/>
                </a:lnTo>
                <a:lnTo>
                  <a:pt x="5486" y="163"/>
                </a:lnTo>
                <a:lnTo>
                  <a:pt x="5486" y="157"/>
                </a:lnTo>
                <a:lnTo>
                  <a:pt x="5487" y="170"/>
                </a:lnTo>
                <a:lnTo>
                  <a:pt x="5487" y="187"/>
                </a:lnTo>
                <a:lnTo>
                  <a:pt x="5487" y="202"/>
                </a:lnTo>
                <a:lnTo>
                  <a:pt x="5487" y="207"/>
                </a:lnTo>
                <a:lnTo>
                  <a:pt x="5488" y="214"/>
                </a:lnTo>
                <a:lnTo>
                  <a:pt x="5488" y="202"/>
                </a:lnTo>
                <a:lnTo>
                  <a:pt x="5488" y="199"/>
                </a:lnTo>
                <a:lnTo>
                  <a:pt x="5489" y="192"/>
                </a:lnTo>
                <a:lnTo>
                  <a:pt x="5489" y="122"/>
                </a:lnTo>
                <a:lnTo>
                  <a:pt x="5489" y="139"/>
                </a:lnTo>
                <a:lnTo>
                  <a:pt x="5489" y="137"/>
                </a:lnTo>
                <a:lnTo>
                  <a:pt x="5490" y="137"/>
                </a:lnTo>
                <a:lnTo>
                  <a:pt x="5490" y="168"/>
                </a:lnTo>
                <a:lnTo>
                  <a:pt x="5491" y="216"/>
                </a:lnTo>
                <a:lnTo>
                  <a:pt x="5491" y="222"/>
                </a:lnTo>
                <a:lnTo>
                  <a:pt x="5491" y="224"/>
                </a:lnTo>
                <a:lnTo>
                  <a:pt x="5491" y="198"/>
                </a:lnTo>
                <a:lnTo>
                  <a:pt x="5492" y="170"/>
                </a:lnTo>
                <a:lnTo>
                  <a:pt x="5492" y="162"/>
                </a:lnTo>
                <a:lnTo>
                  <a:pt x="5492" y="124"/>
                </a:lnTo>
                <a:lnTo>
                  <a:pt x="5493" y="131"/>
                </a:lnTo>
                <a:lnTo>
                  <a:pt x="5493" y="143"/>
                </a:lnTo>
                <a:lnTo>
                  <a:pt x="5493" y="139"/>
                </a:lnTo>
                <a:lnTo>
                  <a:pt x="5494" y="199"/>
                </a:lnTo>
                <a:lnTo>
                  <a:pt x="5494" y="236"/>
                </a:lnTo>
                <a:lnTo>
                  <a:pt x="5494" y="294"/>
                </a:lnTo>
                <a:lnTo>
                  <a:pt x="5495" y="225"/>
                </a:lnTo>
                <a:lnTo>
                  <a:pt x="5495" y="280"/>
                </a:lnTo>
                <a:lnTo>
                  <a:pt x="5495" y="295"/>
                </a:lnTo>
                <a:lnTo>
                  <a:pt x="5495" y="247"/>
                </a:lnTo>
                <a:lnTo>
                  <a:pt x="5496" y="270"/>
                </a:lnTo>
                <a:lnTo>
                  <a:pt x="5496" y="283"/>
                </a:lnTo>
                <a:lnTo>
                  <a:pt x="5496" y="304"/>
                </a:lnTo>
                <a:lnTo>
                  <a:pt x="5496" y="276"/>
                </a:lnTo>
                <a:lnTo>
                  <a:pt x="5497" y="291"/>
                </a:lnTo>
                <a:lnTo>
                  <a:pt x="5497" y="309"/>
                </a:lnTo>
                <a:lnTo>
                  <a:pt x="5498" y="305"/>
                </a:lnTo>
                <a:lnTo>
                  <a:pt x="5498" y="316"/>
                </a:lnTo>
                <a:lnTo>
                  <a:pt x="5498" y="286"/>
                </a:lnTo>
                <a:lnTo>
                  <a:pt x="5498" y="288"/>
                </a:lnTo>
                <a:lnTo>
                  <a:pt x="5499" y="283"/>
                </a:lnTo>
                <a:lnTo>
                  <a:pt x="5499" y="274"/>
                </a:lnTo>
                <a:lnTo>
                  <a:pt x="5499" y="259"/>
                </a:lnTo>
                <a:lnTo>
                  <a:pt x="5500" y="227"/>
                </a:lnTo>
                <a:lnTo>
                  <a:pt x="5500" y="196"/>
                </a:lnTo>
                <a:lnTo>
                  <a:pt x="5500" y="201"/>
                </a:lnTo>
                <a:lnTo>
                  <a:pt x="5500" y="209"/>
                </a:lnTo>
                <a:lnTo>
                  <a:pt x="5501" y="186"/>
                </a:lnTo>
                <a:lnTo>
                  <a:pt x="5501" y="179"/>
                </a:lnTo>
                <a:lnTo>
                  <a:pt x="5502" y="166"/>
                </a:lnTo>
                <a:lnTo>
                  <a:pt x="5502" y="181"/>
                </a:lnTo>
                <a:lnTo>
                  <a:pt x="5502" y="173"/>
                </a:lnTo>
                <a:lnTo>
                  <a:pt x="5502" y="185"/>
                </a:lnTo>
                <a:lnTo>
                  <a:pt x="5503" y="209"/>
                </a:lnTo>
                <a:lnTo>
                  <a:pt x="5503" y="230"/>
                </a:lnTo>
                <a:lnTo>
                  <a:pt x="5503" y="195"/>
                </a:lnTo>
                <a:lnTo>
                  <a:pt x="5504" y="196"/>
                </a:lnTo>
                <a:lnTo>
                  <a:pt x="5504" y="185"/>
                </a:lnTo>
                <a:lnTo>
                  <a:pt x="5504" y="165"/>
                </a:lnTo>
                <a:lnTo>
                  <a:pt x="5505" y="168"/>
                </a:lnTo>
                <a:lnTo>
                  <a:pt x="5505" y="170"/>
                </a:lnTo>
                <a:lnTo>
                  <a:pt x="5505" y="143"/>
                </a:lnTo>
                <a:lnTo>
                  <a:pt x="5506" y="143"/>
                </a:lnTo>
                <a:lnTo>
                  <a:pt x="5506" y="142"/>
                </a:lnTo>
                <a:lnTo>
                  <a:pt x="5506" y="166"/>
                </a:lnTo>
                <a:lnTo>
                  <a:pt x="5506" y="174"/>
                </a:lnTo>
                <a:lnTo>
                  <a:pt x="5507" y="139"/>
                </a:lnTo>
                <a:lnTo>
                  <a:pt x="5507" y="149"/>
                </a:lnTo>
                <a:lnTo>
                  <a:pt x="5507" y="150"/>
                </a:lnTo>
                <a:lnTo>
                  <a:pt x="5507" y="122"/>
                </a:lnTo>
                <a:lnTo>
                  <a:pt x="5508" y="137"/>
                </a:lnTo>
                <a:lnTo>
                  <a:pt x="5508" y="154"/>
                </a:lnTo>
                <a:lnTo>
                  <a:pt x="5509" y="155"/>
                </a:lnTo>
                <a:lnTo>
                  <a:pt x="5509" y="144"/>
                </a:lnTo>
                <a:lnTo>
                  <a:pt x="5509" y="140"/>
                </a:lnTo>
                <a:lnTo>
                  <a:pt x="5510" y="166"/>
                </a:lnTo>
                <a:lnTo>
                  <a:pt x="5510" y="168"/>
                </a:lnTo>
                <a:lnTo>
                  <a:pt x="5510" y="169"/>
                </a:lnTo>
                <a:lnTo>
                  <a:pt x="5510" y="214"/>
                </a:lnTo>
                <a:lnTo>
                  <a:pt x="5511" y="224"/>
                </a:lnTo>
                <a:lnTo>
                  <a:pt x="5511" y="252"/>
                </a:lnTo>
                <a:lnTo>
                  <a:pt x="5511" y="247"/>
                </a:lnTo>
                <a:lnTo>
                  <a:pt x="5511" y="267"/>
                </a:lnTo>
                <a:lnTo>
                  <a:pt x="5512" y="270"/>
                </a:lnTo>
                <a:lnTo>
                  <a:pt x="5512" y="264"/>
                </a:lnTo>
                <a:lnTo>
                  <a:pt x="5513" y="260"/>
                </a:lnTo>
                <a:lnTo>
                  <a:pt x="5513" y="257"/>
                </a:lnTo>
                <a:lnTo>
                  <a:pt x="5513" y="254"/>
                </a:lnTo>
                <a:lnTo>
                  <a:pt x="5513" y="281"/>
                </a:lnTo>
                <a:lnTo>
                  <a:pt x="5514" y="273"/>
                </a:lnTo>
                <a:lnTo>
                  <a:pt x="5514" y="257"/>
                </a:lnTo>
                <a:lnTo>
                  <a:pt x="5514" y="253"/>
                </a:lnTo>
                <a:lnTo>
                  <a:pt x="5515" y="242"/>
                </a:lnTo>
                <a:lnTo>
                  <a:pt x="5515" y="247"/>
                </a:lnTo>
                <a:lnTo>
                  <a:pt x="5515" y="231"/>
                </a:lnTo>
                <a:lnTo>
                  <a:pt x="5516" y="216"/>
                </a:lnTo>
                <a:lnTo>
                  <a:pt x="5516" y="211"/>
                </a:lnTo>
                <a:lnTo>
                  <a:pt x="5516" y="200"/>
                </a:lnTo>
                <a:lnTo>
                  <a:pt x="5517" y="162"/>
                </a:lnTo>
                <a:lnTo>
                  <a:pt x="5517" y="162"/>
                </a:lnTo>
                <a:lnTo>
                  <a:pt x="5517" y="133"/>
                </a:lnTo>
                <a:lnTo>
                  <a:pt x="5517" y="124"/>
                </a:lnTo>
                <a:lnTo>
                  <a:pt x="5518" y="125"/>
                </a:lnTo>
                <a:lnTo>
                  <a:pt x="5518" y="153"/>
                </a:lnTo>
                <a:lnTo>
                  <a:pt x="5518" y="147"/>
                </a:lnTo>
                <a:lnTo>
                  <a:pt x="5519" y="166"/>
                </a:lnTo>
                <a:lnTo>
                  <a:pt x="5519" y="184"/>
                </a:lnTo>
                <a:lnTo>
                  <a:pt x="5519" y="191"/>
                </a:lnTo>
                <a:lnTo>
                  <a:pt x="5520" y="177"/>
                </a:lnTo>
                <a:lnTo>
                  <a:pt x="5520" y="197"/>
                </a:lnTo>
                <a:lnTo>
                  <a:pt x="5520" y="183"/>
                </a:lnTo>
                <a:lnTo>
                  <a:pt x="5521" y="184"/>
                </a:lnTo>
                <a:lnTo>
                  <a:pt x="5521" y="211"/>
                </a:lnTo>
                <a:lnTo>
                  <a:pt x="5521" y="225"/>
                </a:lnTo>
                <a:lnTo>
                  <a:pt x="5521" y="229"/>
                </a:lnTo>
                <a:lnTo>
                  <a:pt x="5522" y="206"/>
                </a:lnTo>
                <a:lnTo>
                  <a:pt x="5522" y="233"/>
                </a:lnTo>
                <a:lnTo>
                  <a:pt x="5522" y="197"/>
                </a:lnTo>
                <a:lnTo>
                  <a:pt x="5522" y="159"/>
                </a:lnTo>
                <a:lnTo>
                  <a:pt x="5523" y="140"/>
                </a:lnTo>
                <a:lnTo>
                  <a:pt x="5523" y="131"/>
                </a:lnTo>
                <a:lnTo>
                  <a:pt x="5524" y="123"/>
                </a:lnTo>
                <a:lnTo>
                  <a:pt x="5524" y="125"/>
                </a:lnTo>
                <a:lnTo>
                  <a:pt x="5524" y="102"/>
                </a:lnTo>
                <a:lnTo>
                  <a:pt x="5524" y="199"/>
                </a:lnTo>
                <a:lnTo>
                  <a:pt x="5525" y="191"/>
                </a:lnTo>
                <a:lnTo>
                  <a:pt x="5525" y="203"/>
                </a:lnTo>
                <a:lnTo>
                  <a:pt x="5525" y="239"/>
                </a:lnTo>
                <a:lnTo>
                  <a:pt x="5526" y="245"/>
                </a:lnTo>
                <a:lnTo>
                  <a:pt x="5526" y="196"/>
                </a:lnTo>
                <a:lnTo>
                  <a:pt x="5526" y="206"/>
                </a:lnTo>
                <a:lnTo>
                  <a:pt x="5527" y="283"/>
                </a:lnTo>
                <a:lnTo>
                  <a:pt x="5527" y="311"/>
                </a:lnTo>
                <a:lnTo>
                  <a:pt x="5527" y="287"/>
                </a:lnTo>
                <a:lnTo>
                  <a:pt x="5528" y="310"/>
                </a:lnTo>
                <a:lnTo>
                  <a:pt x="5528" y="291"/>
                </a:lnTo>
                <a:lnTo>
                  <a:pt x="5528" y="222"/>
                </a:lnTo>
                <a:lnTo>
                  <a:pt x="5528" y="154"/>
                </a:lnTo>
                <a:lnTo>
                  <a:pt x="5529" y="137"/>
                </a:lnTo>
                <a:lnTo>
                  <a:pt x="5529" y="146"/>
                </a:lnTo>
                <a:lnTo>
                  <a:pt x="5529" y="138"/>
                </a:lnTo>
                <a:lnTo>
                  <a:pt x="5530" y="130"/>
                </a:lnTo>
                <a:lnTo>
                  <a:pt x="5530" y="135"/>
                </a:lnTo>
                <a:lnTo>
                  <a:pt x="5530" y="140"/>
                </a:lnTo>
                <a:lnTo>
                  <a:pt x="5531" y="130"/>
                </a:lnTo>
                <a:lnTo>
                  <a:pt x="5531" y="120"/>
                </a:lnTo>
                <a:lnTo>
                  <a:pt x="5531" y="120"/>
                </a:lnTo>
                <a:lnTo>
                  <a:pt x="5532" y="126"/>
                </a:lnTo>
                <a:lnTo>
                  <a:pt x="5532" y="122"/>
                </a:lnTo>
                <a:lnTo>
                  <a:pt x="5532" y="155"/>
                </a:lnTo>
                <a:lnTo>
                  <a:pt x="5532" y="155"/>
                </a:lnTo>
                <a:lnTo>
                  <a:pt x="5533" y="153"/>
                </a:lnTo>
                <a:lnTo>
                  <a:pt x="5533" y="180"/>
                </a:lnTo>
                <a:lnTo>
                  <a:pt x="5533" y="206"/>
                </a:lnTo>
                <a:lnTo>
                  <a:pt x="5534" y="216"/>
                </a:lnTo>
                <a:lnTo>
                  <a:pt x="5534" y="201"/>
                </a:lnTo>
                <a:lnTo>
                  <a:pt x="5534" y="162"/>
                </a:lnTo>
                <a:lnTo>
                  <a:pt x="5535" y="178"/>
                </a:lnTo>
                <a:lnTo>
                  <a:pt x="5535" y="194"/>
                </a:lnTo>
                <a:lnTo>
                  <a:pt x="5535" y="168"/>
                </a:lnTo>
                <a:lnTo>
                  <a:pt x="5536" y="150"/>
                </a:lnTo>
                <a:lnTo>
                  <a:pt x="5536" y="131"/>
                </a:lnTo>
                <a:lnTo>
                  <a:pt x="5536" y="130"/>
                </a:lnTo>
                <a:lnTo>
                  <a:pt x="5536" y="109"/>
                </a:lnTo>
                <a:lnTo>
                  <a:pt x="5537" y="131"/>
                </a:lnTo>
                <a:lnTo>
                  <a:pt x="5537" y="142"/>
                </a:lnTo>
                <a:lnTo>
                  <a:pt x="5538" y="135"/>
                </a:lnTo>
                <a:lnTo>
                  <a:pt x="5538" y="153"/>
                </a:lnTo>
                <a:lnTo>
                  <a:pt x="5538" y="158"/>
                </a:lnTo>
                <a:lnTo>
                  <a:pt x="5538" y="168"/>
                </a:lnTo>
                <a:lnTo>
                  <a:pt x="5539" y="214"/>
                </a:lnTo>
                <a:lnTo>
                  <a:pt x="5539" y="218"/>
                </a:lnTo>
                <a:lnTo>
                  <a:pt x="5539" y="255"/>
                </a:lnTo>
                <a:lnTo>
                  <a:pt x="5539" y="299"/>
                </a:lnTo>
                <a:lnTo>
                  <a:pt x="5540" y="302"/>
                </a:lnTo>
                <a:lnTo>
                  <a:pt x="5540" y="279"/>
                </a:lnTo>
                <a:lnTo>
                  <a:pt x="5540" y="252"/>
                </a:lnTo>
                <a:lnTo>
                  <a:pt x="5541" y="208"/>
                </a:lnTo>
                <a:lnTo>
                  <a:pt x="5541" y="195"/>
                </a:lnTo>
                <a:lnTo>
                  <a:pt x="5541" y="200"/>
                </a:lnTo>
                <a:lnTo>
                  <a:pt x="5542" y="164"/>
                </a:lnTo>
                <a:lnTo>
                  <a:pt x="5542" y="190"/>
                </a:lnTo>
                <a:lnTo>
                  <a:pt x="5542" y="194"/>
                </a:lnTo>
                <a:lnTo>
                  <a:pt x="5543" y="226"/>
                </a:lnTo>
                <a:lnTo>
                  <a:pt x="5543" y="231"/>
                </a:lnTo>
                <a:lnTo>
                  <a:pt x="5543" y="248"/>
                </a:lnTo>
                <a:lnTo>
                  <a:pt x="5543" y="255"/>
                </a:lnTo>
                <a:lnTo>
                  <a:pt x="5544" y="253"/>
                </a:lnTo>
                <a:lnTo>
                  <a:pt x="5544" y="266"/>
                </a:lnTo>
                <a:lnTo>
                  <a:pt x="5545" y="257"/>
                </a:lnTo>
                <a:lnTo>
                  <a:pt x="5545" y="254"/>
                </a:lnTo>
                <a:lnTo>
                  <a:pt x="5545" y="274"/>
                </a:lnTo>
                <a:lnTo>
                  <a:pt x="5545" y="247"/>
                </a:lnTo>
                <a:lnTo>
                  <a:pt x="5546" y="246"/>
                </a:lnTo>
                <a:lnTo>
                  <a:pt x="5546" y="240"/>
                </a:lnTo>
                <a:lnTo>
                  <a:pt x="5546" y="246"/>
                </a:lnTo>
                <a:lnTo>
                  <a:pt x="5547" y="262"/>
                </a:lnTo>
                <a:lnTo>
                  <a:pt x="5547" y="232"/>
                </a:lnTo>
                <a:lnTo>
                  <a:pt x="5547" y="226"/>
                </a:lnTo>
                <a:lnTo>
                  <a:pt x="5547" y="226"/>
                </a:lnTo>
                <a:lnTo>
                  <a:pt x="5548" y="221"/>
                </a:lnTo>
                <a:lnTo>
                  <a:pt x="5548" y="229"/>
                </a:lnTo>
                <a:lnTo>
                  <a:pt x="5549" y="235"/>
                </a:lnTo>
                <a:lnTo>
                  <a:pt x="5549" y="232"/>
                </a:lnTo>
                <a:lnTo>
                  <a:pt x="5549" y="221"/>
                </a:lnTo>
                <a:lnTo>
                  <a:pt x="5549" y="234"/>
                </a:lnTo>
                <a:lnTo>
                  <a:pt x="5550" y="235"/>
                </a:lnTo>
                <a:lnTo>
                  <a:pt x="5550" y="176"/>
                </a:lnTo>
                <a:lnTo>
                  <a:pt x="5550" y="178"/>
                </a:lnTo>
                <a:lnTo>
                  <a:pt x="5551" y="209"/>
                </a:lnTo>
                <a:lnTo>
                  <a:pt x="5551" y="189"/>
                </a:lnTo>
                <a:lnTo>
                  <a:pt x="5551" y="182"/>
                </a:lnTo>
                <a:lnTo>
                  <a:pt x="5551" y="171"/>
                </a:lnTo>
                <a:lnTo>
                  <a:pt x="5552" y="171"/>
                </a:lnTo>
                <a:lnTo>
                  <a:pt x="5552" y="190"/>
                </a:lnTo>
                <a:lnTo>
                  <a:pt x="5553" y="192"/>
                </a:lnTo>
                <a:lnTo>
                  <a:pt x="5553" y="190"/>
                </a:lnTo>
                <a:lnTo>
                  <a:pt x="5553" y="180"/>
                </a:lnTo>
                <a:lnTo>
                  <a:pt x="5553" y="178"/>
                </a:lnTo>
                <a:lnTo>
                  <a:pt x="5554" y="202"/>
                </a:lnTo>
                <a:lnTo>
                  <a:pt x="5554" y="196"/>
                </a:lnTo>
                <a:lnTo>
                  <a:pt x="5554" y="185"/>
                </a:lnTo>
                <a:lnTo>
                  <a:pt x="5554" y="178"/>
                </a:lnTo>
                <a:lnTo>
                  <a:pt x="5555" y="153"/>
                </a:lnTo>
                <a:lnTo>
                  <a:pt x="5555" y="119"/>
                </a:lnTo>
                <a:lnTo>
                  <a:pt x="5556" y="111"/>
                </a:lnTo>
                <a:lnTo>
                  <a:pt x="5556" y="123"/>
                </a:lnTo>
                <a:lnTo>
                  <a:pt x="5556" y="124"/>
                </a:lnTo>
                <a:lnTo>
                  <a:pt x="5556" y="120"/>
                </a:lnTo>
                <a:lnTo>
                  <a:pt x="5557" y="132"/>
                </a:lnTo>
                <a:lnTo>
                  <a:pt x="5557" y="220"/>
                </a:lnTo>
                <a:lnTo>
                  <a:pt x="5557" y="253"/>
                </a:lnTo>
                <a:lnTo>
                  <a:pt x="5558" y="246"/>
                </a:lnTo>
                <a:lnTo>
                  <a:pt x="5558" y="240"/>
                </a:lnTo>
                <a:lnTo>
                  <a:pt x="5558" y="246"/>
                </a:lnTo>
                <a:lnTo>
                  <a:pt x="5558" y="232"/>
                </a:lnTo>
                <a:lnTo>
                  <a:pt x="5559" y="210"/>
                </a:lnTo>
                <a:lnTo>
                  <a:pt x="5559" y="239"/>
                </a:lnTo>
                <a:lnTo>
                  <a:pt x="5560" y="193"/>
                </a:lnTo>
                <a:lnTo>
                  <a:pt x="5560" y="154"/>
                </a:lnTo>
                <a:lnTo>
                  <a:pt x="5560" y="153"/>
                </a:lnTo>
                <a:lnTo>
                  <a:pt x="5560" y="170"/>
                </a:lnTo>
                <a:lnTo>
                  <a:pt x="5561" y="164"/>
                </a:lnTo>
                <a:lnTo>
                  <a:pt x="5561" y="174"/>
                </a:lnTo>
                <a:lnTo>
                  <a:pt x="5561" y="217"/>
                </a:lnTo>
                <a:lnTo>
                  <a:pt x="5562" y="244"/>
                </a:lnTo>
                <a:lnTo>
                  <a:pt x="5562" y="219"/>
                </a:lnTo>
                <a:lnTo>
                  <a:pt x="5562" y="183"/>
                </a:lnTo>
                <a:lnTo>
                  <a:pt x="5562" y="134"/>
                </a:lnTo>
                <a:lnTo>
                  <a:pt x="5563" y="115"/>
                </a:lnTo>
                <a:lnTo>
                  <a:pt x="5563" y="164"/>
                </a:lnTo>
                <a:lnTo>
                  <a:pt x="5564" y="134"/>
                </a:lnTo>
                <a:lnTo>
                  <a:pt x="5564" y="143"/>
                </a:lnTo>
                <a:lnTo>
                  <a:pt x="5564" y="134"/>
                </a:lnTo>
                <a:lnTo>
                  <a:pt x="5564" y="133"/>
                </a:lnTo>
                <a:lnTo>
                  <a:pt x="5565" y="143"/>
                </a:lnTo>
                <a:lnTo>
                  <a:pt x="5565" y="142"/>
                </a:lnTo>
                <a:lnTo>
                  <a:pt x="5565" y="176"/>
                </a:lnTo>
                <a:lnTo>
                  <a:pt x="5565" y="169"/>
                </a:lnTo>
                <a:lnTo>
                  <a:pt x="5566" y="210"/>
                </a:lnTo>
                <a:lnTo>
                  <a:pt x="5566" y="197"/>
                </a:lnTo>
                <a:lnTo>
                  <a:pt x="5567" y="187"/>
                </a:lnTo>
                <a:lnTo>
                  <a:pt x="5567" y="147"/>
                </a:lnTo>
                <a:lnTo>
                  <a:pt x="5567" y="153"/>
                </a:lnTo>
                <a:lnTo>
                  <a:pt x="5567" y="133"/>
                </a:lnTo>
                <a:lnTo>
                  <a:pt x="5568" y="136"/>
                </a:lnTo>
                <a:lnTo>
                  <a:pt x="5568" y="145"/>
                </a:lnTo>
                <a:lnTo>
                  <a:pt x="5568" y="163"/>
                </a:lnTo>
                <a:lnTo>
                  <a:pt x="5569" y="173"/>
                </a:lnTo>
                <a:lnTo>
                  <a:pt x="5569" y="190"/>
                </a:lnTo>
                <a:lnTo>
                  <a:pt x="5569" y="232"/>
                </a:lnTo>
                <a:lnTo>
                  <a:pt x="5569" y="252"/>
                </a:lnTo>
                <a:lnTo>
                  <a:pt x="5570" y="229"/>
                </a:lnTo>
                <a:lnTo>
                  <a:pt x="5570" y="163"/>
                </a:lnTo>
                <a:lnTo>
                  <a:pt x="5571" y="161"/>
                </a:lnTo>
                <a:lnTo>
                  <a:pt x="5571" y="169"/>
                </a:lnTo>
                <a:lnTo>
                  <a:pt x="5571" y="137"/>
                </a:lnTo>
                <a:lnTo>
                  <a:pt x="5571" y="145"/>
                </a:lnTo>
                <a:lnTo>
                  <a:pt x="5572" y="152"/>
                </a:lnTo>
                <a:lnTo>
                  <a:pt x="5572" y="135"/>
                </a:lnTo>
                <a:lnTo>
                  <a:pt x="5572" y="152"/>
                </a:lnTo>
                <a:lnTo>
                  <a:pt x="5573" y="180"/>
                </a:lnTo>
                <a:lnTo>
                  <a:pt x="5573" y="189"/>
                </a:lnTo>
                <a:lnTo>
                  <a:pt x="5573" y="174"/>
                </a:lnTo>
                <a:lnTo>
                  <a:pt x="5573" y="116"/>
                </a:lnTo>
                <a:lnTo>
                  <a:pt x="5574" y="80"/>
                </a:lnTo>
                <a:lnTo>
                  <a:pt x="5574" y="98"/>
                </a:lnTo>
                <a:lnTo>
                  <a:pt x="5575" y="115"/>
                </a:lnTo>
                <a:lnTo>
                  <a:pt x="5575" y="133"/>
                </a:lnTo>
                <a:lnTo>
                  <a:pt x="5575" y="169"/>
                </a:lnTo>
                <a:lnTo>
                  <a:pt x="5575" y="187"/>
                </a:lnTo>
                <a:lnTo>
                  <a:pt x="5576" y="193"/>
                </a:lnTo>
                <a:lnTo>
                  <a:pt x="5576" y="202"/>
                </a:lnTo>
                <a:lnTo>
                  <a:pt x="5576" y="207"/>
                </a:lnTo>
                <a:lnTo>
                  <a:pt x="5577" y="224"/>
                </a:lnTo>
                <a:lnTo>
                  <a:pt x="5577" y="225"/>
                </a:lnTo>
                <a:lnTo>
                  <a:pt x="5577" y="222"/>
                </a:lnTo>
                <a:lnTo>
                  <a:pt x="5578" y="229"/>
                </a:lnTo>
                <a:lnTo>
                  <a:pt x="5578" y="201"/>
                </a:lnTo>
                <a:lnTo>
                  <a:pt x="5578" y="201"/>
                </a:lnTo>
                <a:lnTo>
                  <a:pt x="5579" y="176"/>
                </a:lnTo>
                <a:lnTo>
                  <a:pt x="5579" y="127"/>
                </a:lnTo>
                <a:lnTo>
                  <a:pt x="5579" y="126"/>
                </a:lnTo>
                <a:lnTo>
                  <a:pt x="5579" y="129"/>
                </a:lnTo>
                <a:lnTo>
                  <a:pt x="5580" y="137"/>
                </a:lnTo>
                <a:lnTo>
                  <a:pt x="5580" y="141"/>
                </a:lnTo>
                <a:lnTo>
                  <a:pt x="5580" y="156"/>
                </a:lnTo>
                <a:lnTo>
                  <a:pt x="5580" y="187"/>
                </a:lnTo>
                <a:lnTo>
                  <a:pt x="5581" y="169"/>
                </a:lnTo>
                <a:lnTo>
                  <a:pt x="5581" y="149"/>
                </a:lnTo>
                <a:lnTo>
                  <a:pt x="5582" y="142"/>
                </a:lnTo>
                <a:lnTo>
                  <a:pt x="5582" y="136"/>
                </a:lnTo>
                <a:lnTo>
                  <a:pt x="5582" y="142"/>
                </a:lnTo>
                <a:lnTo>
                  <a:pt x="5582" y="160"/>
                </a:lnTo>
                <a:lnTo>
                  <a:pt x="5583" y="140"/>
                </a:lnTo>
                <a:lnTo>
                  <a:pt x="5583" y="122"/>
                </a:lnTo>
                <a:lnTo>
                  <a:pt x="5583" y="138"/>
                </a:lnTo>
                <a:lnTo>
                  <a:pt x="5584" y="150"/>
                </a:lnTo>
                <a:lnTo>
                  <a:pt x="5584" y="147"/>
                </a:lnTo>
                <a:lnTo>
                  <a:pt x="5584" y="139"/>
                </a:lnTo>
                <a:lnTo>
                  <a:pt x="5584" y="162"/>
                </a:lnTo>
                <a:lnTo>
                  <a:pt x="5585" y="187"/>
                </a:lnTo>
                <a:lnTo>
                  <a:pt x="5585" y="186"/>
                </a:lnTo>
                <a:lnTo>
                  <a:pt x="5586" y="147"/>
                </a:lnTo>
                <a:lnTo>
                  <a:pt x="5586" y="156"/>
                </a:lnTo>
                <a:lnTo>
                  <a:pt x="5586" y="134"/>
                </a:lnTo>
                <a:lnTo>
                  <a:pt x="5586" y="128"/>
                </a:lnTo>
                <a:lnTo>
                  <a:pt x="5587" y="129"/>
                </a:lnTo>
                <a:lnTo>
                  <a:pt x="5587" y="147"/>
                </a:lnTo>
                <a:lnTo>
                  <a:pt x="5587" y="180"/>
                </a:lnTo>
                <a:lnTo>
                  <a:pt x="5588" y="249"/>
                </a:lnTo>
                <a:lnTo>
                  <a:pt x="5588" y="275"/>
                </a:lnTo>
                <a:lnTo>
                  <a:pt x="5588" y="276"/>
                </a:lnTo>
                <a:lnTo>
                  <a:pt x="5589" y="302"/>
                </a:lnTo>
                <a:lnTo>
                  <a:pt x="5589" y="310"/>
                </a:lnTo>
                <a:lnTo>
                  <a:pt x="5589" y="302"/>
                </a:lnTo>
                <a:lnTo>
                  <a:pt x="5590" y="263"/>
                </a:lnTo>
                <a:lnTo>
                  <a:pt x="5590" y="272"/>
                </a:lnTo>
                <a:lnTo>
                  <a:pt x="5590" y="262"/>
                </a:lnTo>
                <a:lnTo>
                  <a:pt x="5590" y="243"/>
                </a:lnTo>
                <a:lnTo>
                  <a:pt x="5591" y="235"/>
                </a:lnTo>
                <a:lnTo>
                  <a:pt x="5591" y="234"/>
                </a:lnTo>
                <a:lnTo>
                  <a:pt x="5591" y="229"/>
                </a:lnTo>
                <a:lnTo>
                  <a:pt x="5592" y="208"/>
                </a:lnTo>
                <a:lnTo>
                  <a:pt x="5592" y="227"/>
                </a:lnTo>
                <a:lnTo>
                  <a:pt x="5592" y="193"/>
                </a:lnTo>
                <a:lnTo>
                  <a:pt x="5593" y="172"/>
                </a:lnTo>
                <a:lnTo>
                  <a:pt x="5593" y="137"/>
                </a:lnTo>
                <a:lnTo>
                  <a:pt x="5593" y="149"/>
                </a:lnTo>
                <a:lnTo>
                  <a:pt x="5594" y="147"/>
                </a:lnTo>
                <a:lnTo>
                  <a:pt x="5594" y="129"/>
                </a:lnTo>
                <a:lnTo>
                  <a:pt x="5594" y="132"/>
                </a:lnTo>
                <a:lnTo>
                  <a:pt x="5594" y="130"/>
                </a:lnTo>
                <a:lnTo>
                  <a:pt x="5595" y="144"/>
                </a:lnTo>
                <a:lnTo>
                  <a:pt x="5595" y="166"/>
                </a:lnTo>
                <a:lnTo>
                  <a:pt x="5595" y="157"/>
                </a:lnTo>
                <a:lnTo>
                  <a:pt x="5595" y="164"/>
                </a:lnTo>
                <a:lnTo>
                  <a:pt x="5596" y="165"/>
                </a:lnTo>
                <a:lnTo>
                  <a:pt x="5596" y="176"/>
                </a:lnTo>
                <a:lnTo>
                  <a:pt x="5597" y="213"/>
                </a:lnTo>
                <a:lnTo>
                  <a:pt x="5597" y="236"/>
                </a:lnTo>
                <a:lnTo>
                  <a:pt x="5597" y="236"/>
                </a:lnTo>
                <a:lnTo>
                  <a:pt x="5597" y="247"/>
                </a:lnTo>
                <a:lnTo>
                  <a:pt x="5598" y="245"/>
                </a:lnTo>
                <a:lnTo>
                  <a:pt x="5598" y="240"/>
                </a:lnTo>
                <a:lnTo>
                  <a:pt x="5598" y="255"/>
                </a:lnTo>
                <a:lnTo>
                  <a:pt x="5599" y="212"/>
                </a:lnTo>
                <a:lnTo>
                  <a:pt x="5599" y="199"/>
                </a:lnTo>
                <a:lnTo>
                  <a:pt x="5599" y="185"/>
                </a:lnTo>
                <a:lnTo>
                  <a:pt x="5600" y="163"/>
                </a:lnTo>
                <a:lnTo>
                  <a:pt x="5600" y="147"/>
                </a:lnTo>
                <a:lnTo>
                  <a:pt x="5600" y="140"/>
                </a:lnTo>
                <a:lnTo>
                  <a:pt x="5601" y="148"/>
                </a:lnTo>
                <a:lnTo>
                  <a:pt x="5601" y="159"/>
                </a:lnTo>
                <a:lnTo>
                  <a:pt x="5601" y="158"/>
                </a:lnTo>
                <a:lnTo>
                  <a:pt x="5601" y="155"/>
                </a:lnTo>
                <a:lnTo>
                  <a:pt x="5602" y="147"/>
                </a:lnTo>
                <a:lnTo>
                  <a:pt x="5602" y="164"/>
                </a:lnTo>
                <a:lnTo>
                  <a:pt x="5602" y="158"/>
                </a:lnTo>
                <a:lnTo>
                  <a:pt x="5603" y="139"/>
                </a:lnTo>
                <a:lnTo>
                  <a:pt x="5603" y="158"/>
                </a:lnTo>
                <a:lnTo>
                  <a:pt x="5603" y="168"/>
                </a:lnTo>
                <a:lnTo>
                  <a:pt x="5604" y="154"/>
                </a:lnTo>
                <a:lnTo>
                  <a:pt x="5604" y="178"/>
                </a:lnTo>
                <a:lnTo>
                  <a:pt x="5604" y="182"/>
                </a:lnTo>
                <a:lnTo>
                  <a:pt x="5605" y="160"/>
                </a:lnTo>
                <a:lnTo>
                  <a:pt x="5605" y="167"/>
                </a:lnTo>
                <a:lnTo>
                  <a:pt x="5605" y="222"/>
                </a:lnTo>
                <a:lnTo>
                  <a:pt x="5605" y="221"/>
                </a:lnTo>
                <a:lnTo>
                  <a:pt x="5606" y="195"/>
                </a:lnTo>
                <a:lnTo>
                  <a:pt x="5606" y="187"/>
                </a:lnTo>
                <a:lnTo>
                  <a:pt x="5606" y="158"/>
                </a:lnTo>
                <a:lnTo>
                  <a:pt x="5606" y="137"/>
                </a:lnTo>
                <a:lnTo>
                  <a:pt x="5607" y="125"/>
                </a:lnTo>
                <a:lnTo>
                  <a:pt x="5607" y="112"/>
                </a:lnTo>
                <a:lnTo>
                  <a:pt x="5608" y="115"/>
                </a:lnTo>
                <a:lnTo>
                  <a:pt x="5608" y="127"/>
                </a:lnTo>
                <a:lnTo>
                  <a:pt x="5608" y="128"/>
                </a:lnTo>
                <a:lnTo>
                  <a:pt x="5608" y="130"/>
                </a:lnTo>
                <a:lnTo>
                  <a:pt x="5609" y="138"/>
                </a:lnTo>
                <a:lnTo>
                  <a:pt x="5609" y="149"/>
                </a:lnTo>
                <a:lnTo>
                  <a:pt x="5609" y="150"/>
                </a:lnTo>
                <a:lnTo>
                  <a:pt x="5610" y="163"/>
                </a:lnTo>
                <a:lnTo>
                  <a:pt x="5610" y="153"/>
                </a:lnTo>
                <a:lnTo>
                  <a:pt x="5611" y="135"/>
                </a:lnTo>
                <a:lnTo>
                  <a:pt x="5611" y="146"/>
                </a:lnTo>
                <a:lnTo>
                  <a:pt x="5611" y="123"/>
                </a:lnTo>
                <a:lnTo>
                  <a:pt x="5611" y="108"/>
                </a:lnTo>
                <a:lnTo>
                  <a:pt x="5612" y="103"/>
                </a:lnTo>
                <a:lnTo>
                  <a:pt x="5612" y="99"/>
                </a:lnTo>
                <a:lnTo>
                  <a:pt x="5612" y="102"/>
                </a:lnTo>
                <a:lnTo>
                  <a:pt x="5612" y="111"/>
                </a:lnTo>
                <a:lnTo>
                  <a:pt x="5613" y="192"/>
                </a:lnTo>
                <a:lnTo>
                  <a:pt x="5613" y="208"/>
                </a:lnTo>
                <a:lnTo>
                  <a:pt x="5613" y="196"/>
                </a:lnTo>
                <a:lnTo>
                  <a:pt x="5614" y="223"/>
                </a:lnTo>
                <a:lnTo>
                  <a:pt x="5614" y="234"/>
                </a:lnTo>
                <a:lnTo>
                  <a:pt x="5614" y="226"/>
                </a:lnTo>
                <a:lnTo>
                  <a:pt x="5615" y="244"/>
                </a:lnTo>
                <a:lnTo>
                  <a:pt x="5615" y="244"/>
                </a:lnTo>
                <a:lnTo>
                  <a:pt x="5615" y="239"/>
                </a:lnTo>
                <a:lnTo>
                  <a:pt x="5616" y="180"/>
                </a:lnTo>
                <a:lnTo>
                  <a:pt x="5616" y="145"/>
                </a:lnTo>
                <a:lnTo>
                  <a:pt x="5616" y="149"/>
                </a:lnTo>
                <a:lnTo>
                  <a:pt x="5616" y="133"/>
                </a:lnTo>
                <a:lnTo>
                  <a:pt x="5617" y="160"/>
                </a:lnTo>
                <a:lnTo>
                  <a:pt x="5617" y="145"/>
                </a:lnTo>
                <a:lnTo>
                  <a:pt x="5618" y="140"/>
                </a:lnTo>
                <a:lnTo>
                  <a:pt x="5618" y="142"/>
                </a:lnTo>
                <a:lnTo>
                  <a:pt x="5618" y="130"/>
                </a:lnTo>
                <a:lnTo>
                  <a:pt x="5618" y="156"/>
                </a:lnTo>
                <a:lnTo>
                  <a:pt x="5619" y="127"/>
                </a:lnTo>
                <a:lnTo>
                  <a:pt x="5619" y="148"/>
                </a:lnTo>
                <a:lnTo>
                  <a:pt x="5619" y="159"/>
                </a:lnTo>
                <a:lnTo>
                  <a:pt x="5620" y="209"/>
                </a:lnTo>
                <a:lnTo>
                  <a:pt x="5620" y="209"/>
                </a:lnTo>
                <a:lnTo>
                  <a:pt x="5620" y="220"/>
                </a:lnTo>
                <a:lnTo>
                  <a:pt x="5620" y="242"/>
                </a:lnTo>
                <a:lnTo>
                  <a:pt x="5621" y="259"/>
                </a:lnTo>
                <a:lnTo>
                  <a:pt x="5621" y="241"/>
                </a:lnTo>
                <a:lnTo>
                  <a:pt x="5622" y="238"/>
                </a:lnTo>
                <a:lnTo>
                  <a:pt x="5622" y="266"/>
                </a:lnTo>
                <a:lnTo>
                  <a:pt x="5622" y="253"/>
                </a:lnTo>
                <a:lnTo>
                  <a:pt x="5622" y="150"/>
                </a:lnTo>
                <a:lnTo>
                  <a:pt x="5623" y="147"/>
                </a:lnTo>
                <a:lnTo>
                  <a:pt x="5623" y="141"/>
                </a:lnTo>
                <a:lnTo>
                  <a:pt x="5623" y="133"/>
                </a:lnTo>
                <a:lnTo>
                  <a:pt x="5623" y="132"/>
                </a:lnTo>
                <a:lnTo>
                  <a:pt x="5624" y="133"/>
                </a:lnTo>
                <a:lnTo>
                  <a:pt x="5624" y="120"/>
                </a:lnTo>
                <a:lnTo>
                  <a:pt x="5624" y="182"/>
                </a:lnTo>
                <a:lnTo>
                  <a:pt x="5625" y="210"/>
                </a:lnTo>
                <a:lnTo>
                  <a:pt x="5625" y="234"/>
                </a:lnTo>
                <a:lnTo>
                  <a:pt x="5625" y="244"/>
                </a:lnTo>
                <a:lnTo>
                  <a:pt x="5626" y="241"/>
                </a:lnTo>
                <a:lnTo>
                  <a:pt x="5626" y="241"/>
                </a:lnTo>
                <a:lnTo>
                  <a:pt x="5626" y="234"/>
                </a:lnTo>
                <a:lnTo>
                  <a:pt x="5627" y="238"/>
                </a:lnTo>
                <a:lnTo>
                  <a:pt x="5627" y="212"/>
                </a:lnTo>
                <a:lnTo>
                  <a:pt x="5627" y="187"/>
                </a:lnTo>
                <a:lnTo>
                  <a:pt x="5627" y="172"/>
                </a:lnTo>
                <a:lnTo>
                  <a:pt x="5628" y="164"/>
                </a:lnTo>
                <a:lnTo>
                  <a:pt x="5628" y="173"/>
                </a:lnTo>
                <a:lnTo>
                  <a:pt x="5629" y="144"/>
                </a:lnTo>
                <a:lnTo>
                  <a:pt x="5629" y="156"/>
                </a:lnTo>
                <a:lnTo>
                  <a:pt x="5629" y="150"/>
                </a:lnTo>
                <a:lnTo>
                  <a:pt x="5629" y="159"/>
                </a:lnTo>
                <a:lnTo>
                  <a:pt x="5630" y="148"/>
                </a:lnTo>
                <a:lnTo>
                  <a:pt x="5630" y="141"/>
                </a:lnTo>
                <a:lnTo>
                  <a:pt x="5630" y="143"/>
                </a:lnTo>
                <a:lnTo>
                  <a:pt x="5631" y="166"/>
                </a:lnTo>
                <a:lnTo>
                  <a:pt x="5631" y="203"/>
                </a:lnTo>
                <a:lnTo>
                  <a:pt x="5631" y="214"/>
                </a:lnTo>
                <a:lnTo>
                  <a:pt x="5631" y="184"/>
                </a:lnTo>
                <a:lnTo>
                  <a:pt x="5632" y="163"/>
                </a:lnTo>
                <a:lnTo>
                  <a:pt x="5632" y="163"/>
                </a:lnTo>
                <a:lnTo>
                  <a:pt x="5633" y="166"/>
                </a:lnTo>
                <a:lnTo>
                  <a:pt x="5633" y="180"/>
                </a:lnTo>
                <a:lnTo>
                  <a:pt x="5633" y="199"/>
                </a:lnTo>
                <a:lnTo>
                  <a:pt x="5633" y="175"/>
                </a:lnTo>
                <a:lnTo>
                  <a:pt x="5634" y="196"/>
                </a:lnTo>
                <a:lnTo>
                  <a:pt x="5634" y="176"/>
                </a:lnTo>
                <a:lnTo>
                  <a:pt x="5634" y="152"/>
                </a:lnTo>
                <a:lnTo>
                  <a:pt x="5635" y="155"/>
                </a:lnTo>
                <a:lnTo>
                  <a:pt x="5635" y="174"/>
                </a:lnTo>
                <a:lnTo>
                  <a:pt x="5635" y="206"/>
                </a:lnTo>
                <a:lnTo>
                  <a:pt x="5635" y="214"/>
                </a:lnTo>
                <a:lnTo>
                  <a:pt x="5636" y="226"/>
                </a:lnTo>
                <a:lnTo>
                  <a:pt x="5636" y="224"/>
                </a:lnTo>
                <a:lnTo>
                  <a:pt x="5637" y="199"/>
                </a:lnTo>
                <a:lnTo>
                  <a:pt x="5637" y="184"/>
                </a:lnTo>
                <a:lnTo>
                  <a:pt x="5637" y="179"/>
                </a:lnTo>
                <a:lnTo>
                  <a:pt x="5637" y="201"/>
                </a:lnTo>
                <a:lnTo>
                  <a:pt x="5638" y="194"/>
                </a:lnTo>
                <a:lnTo>
                  <a:pt x="5638" y="169"/>
                </a:lnTo>
                <a:lnTo>
                  <a:pt x="5638" y="171"/>
                </a:lnTo>
                <a:lnTo>
                  <a:pt x="5638" y="145"/>
                </a:lnTo>
                <a:lnTo>
                  <a:pt x="5639" y="167"/>
                </a:lnTo>
                <a:lnTo>
                  <a:pt x="5639" y="162"/>
                </a:lnTo>
                <a:lnTo>
                  <a:pt x="5640" y="180"/>
                </a:lnTo>
                <a:lnTo>
                  <a:pt x="5640" y="164"/>
                </a:lnTo>
                <a:lnTo>
                  <a:pt x="5640" y="180"/>
                </a:lnTo>
                <a:lnTo>
                  <a:pt x="5640" y="160"/>
                </a:lnTo>
                <a:lnTo>
                  <a:pt x="5641" y="175"/>
                </a:lnTo>
                <a:lnTo>
                  <a:pt x="5641" y="125"/>
                </a:lnTo>
                <a:lnTo>
                  <a:pt x="5641" y="105"/>
                </a:lnTo>
                <a:lnTo>
                  <a:pt x="5642" y="108"/>
                </a:lnTo>
                <a:lnTo>
                  <a:pt x="5642" y="158"/>
                </a:lnTo>
                <a:lnTo>
                  <a:pt x="5642" y="190"/>
                </a:lnTo>
                <a:lnTo>
                  <a:pt x="5642" y="218"/>
                </a:lnTo>
                <a:lnTo>
                  <a:pt x="5643" y="204"/>
                </a:lnTo>
                <a:lnTo>
                  <a:pt x="5643" y="217"/>
                </a:lnTo>
                <a:lnTo>
                  <a:pt x="5644" y="200"/>
                </a:lnTo>
                <a:lnTo>
                  <a:pt x="5644" y="233"/>
                </a:lnTo>
                <a:lnTo>
                  <a:pt x="5644" y="206"/>
                </a:lnTo>
                <a:lnTo>
                  <a:pt x="5644" y="190"/>
                </a:lnTo>
                <a:lnTo>
                  <a:pt x="5645" y="162"/>
                </a:lnTo>
                <a:lnTo>
                  <a:pt x="5645" y="157"/>
                </a:lnTo>
                <a:lnTo>
                  <a:pt x="5645" y="123"/>
                </a:lnTo>
                <a:lnTo>
                  <a:pt x="5646" y="119"/>
                </a:lnTo>
                <a:lnTo>
                  <a:pt x="5646" y="119"/>
                </a:lnTo>
                <a:lnTo>
                  <a:pt x="5646" y="123"/>
                </a:lnTo>
                <a:lnTo>
                  <a:pt x="5646" y="118"/>
                </a:lnTo>
                <a:lnTo>
                  <a:pt x="5647" y="116"/>
                </a:lnTo>
                <a:lnTo>
                  <a:pt x="5647" y="129"/>
                </a:lnTo>
                <a:lnTo>
                  <a:pt x="5648" y="133"/>
                </a:lnTo>
                <a:lnTo>
                  <a:pt x="5648" y="129"/>
                </a:lnTo>
                <a:lnTo>
                  <a:pt x="5648" y="141"/>
                </a:lnTo>
                <a:lnTo>
                  <a:pt x="5648" y="166"/>
                </a:lnTo>
                <a:lnTo>
                  <a:pt x="5649" y="204"/>
                </a:lnTo>
                <a:lnTo>
                  <a:pt x="5649" y="244"/>
                </a:lnTo>
                <a:lnTo>
                  <a:pt x="5649" y="273"/>
                </a:lnTo>
                <a:lnTo>
                  <a:pt x="5649" y="304"/>
                </a:lnTo>
                <a:lnTo>
                  <a:pt x="5650" y="311"/>
                </a:lnTo>
                <a:lnTo>
                  <a:pt x="5650" y="304"/>
                </a:lnTo>
                <a:lnTo>
                  <a:pt x="5651" y="285"/>
                </a:lnTo>
                <a:lnTo>
                  <a:pt x="5651" y="280"/>
                </a:lnTo>
                <a:lnTo>
                  <a:pt x="5651" y="280"/>
                </a:lnTo>
                <a:lnTo>
                  <a:pt x="5652" y="285"/>
                </a:lnTo>
                <a:lnTo>
                  <a:pt x="5652" y="265"/>
                </a:lnTo>
                <a:lnTo>
                  <a:pt x="5652" y="215"/>
                </a:lnTo>
                <a:lnTo>
                  <a:pt x="5652" y="242"/>
                </a:lnTo>
                <a:lnTo>
                  <a:pt x="5653" y="285"/>
                </a:lnTo>
                <a:lnTo>
                  <a:pt x="5653" y="272"/>
                </a:lnTo>
                <a:lnTo>
                  <a:pt x="5653" y="287"/>
                </a:lnTo>
                <a:lnTo>
                  <a:pt x="5653" y="247"/>
                </a:lnTo>
                <a:lnTo>
                  <a:pt x="5654" y="272"/>
                </a:lnTo>
                <a:lnTo>
                  <a:pt x="5654" y="260"/>
                </a:lnTo>
                <a:lnTo>
                  <a:pt x="5655" y="274"/>
                </a:lnTo>
                <a:lnTo>
                  <a:pt x="5655" y="265"/>
                </a:lnTo>
                <a:lnTo>
                  <a:pt x="5655" y="272"/>
                </a:lnTo>
                <a:lnTo>
                  <a:pt x="5655" y="269"/>
                </a:lnTo>
                <a:lnTo>
                  <a:pt x="5656" y="288"/>
                </a:lnTo>
                <a:lnTo>
                  <a:pt x="5656" y="275"/>
                </a:lnTo>
                <a:lnTo>
                  <a:pt x="5656" y="273"/>
                </a:lnTo>
                <a:lnTo>
                  <a:pt x="5657" y="276"/>
                </a:lnTo>
                <a:lnTo>
                  <a:pt x="5657" y="270"/>
                </a:lnTo>
                <a:lnTo>
                  <a:pt x="5657" y="275"/>
                </a:lnTo>
                <a:lnTo>
                  <a:pt x="5657" y="257"/>
                </a:lnTo>
                <a:lnTo>
                  <a:pt x="5658" y="230"/>
                </a:lnTo>
                <a:lnTo>
                  <a:pt x="5658" y="204"/>
                </a:lnTo>
                <a:lnTo>
                  <a:pt x="5659" y="166"/>
                </a:lnTo>
                <a:lnTo>
                  <a:pt x="5659" y="155"/>
                </a:lnTo>
                <a:lnTo>
                  <a:pt x="5659" y="144"/>
                </a:lnTo>
                <a:lnTo>
                  <a:pt x="5659" y="150"/>
                </a:lnTo>
                <a:lnTo>
                  <a:pt x="5660" y="142"/>
                </a:lnTo>
                <a:lnTo>
                  <a:pt x="5660" y="136"/>
                </a:lnTo>
                <a:lnTo>
                  <a:pt x="5660" y="124"/>
                </a:lnTo>
                <a:lnTo>
                  <a:pt x="5661" y="109"/>
                </a:lnTo>
                <a:lnTo>
                  <a:pt x="5661" y="127"/>
                </a:lnTo>
                <a:lnTo>
                  <a:pt x="5661" y="132"/>
                </a:lnTo>
                <a:lnTo>
                  <a:pt x="5662" y="141"/>
                </a:lnTo>
                <a:lnTo>
                  <a:pt x="5662" y="110"/>
                </a:lnTo>
                <a:lnTo>
                  <a:pt x="5662" y="89"/>
                </a:lnTo>
                <a:lnTo>
                  <a:pt x="5663" y="103"/>
                </a:lnTo>
                <a:lnTo>
                  <a:pt x="5663" y="62"/>
                </a:lnTo>
                <a:lnTo>
                  <a:pt x="5663" y="105"/>
                </a:lnTo>
                <a:lnTo>
                  <a:pt x="5663" y="92"/>
                </a:lnTo>
                <a:lnTo>
                  <a:pt x="5664" y="108"/>
                </a:lnTo>
                <a:lnTo>
                  <a:pt x="5664" y="88"/>
                </a:lnTo>
                <a:lnTo>
                  <a:pt x="5664" y="117"/>
                </a:lnTo>
                <a:lnTo>
                  <a:pt x="5664" y="107"/>
                </a:lnTo>
                <a:lnTo>
                  <a:pt x="5665" y="134"/>
                </a:lnTo>
                <a:lnTo>
                  <a:pt x="5665" y="131"/>
                </a:lnTo>
                <a:lnTo>
                  <a:pt x="5666" y="150"/>
                </a:lnTo>
                <a:lnTo>
                  <a:pt x="5666" y="124"/>
                </a:lnTo>
                <a:lnTo>
                  <a:pt x="5666" y="100"/>
                </a:lnTo>
                <a:lnTo>
                  <a:pt x="5666" y="81"/>
                </a:lnTo>
                <a:lnTo>
                  <a:pt x="5667" y="113"/>
                </a:lnTo>
                <a:lnTo>
                  <a:pt x="5667" y="93"/>
                </a:lnTo>
                <a:lnTo>
                  <a:pt x="5667" y="101"/>
                </a:lnTo>
                <a:lnTo>
                  <a:pt x="5668" y="107"/>
                </a:lnTo>
                <a:lnTo>
                  <a:pt x="5668" y="94"/>
                </a:lnTo>
                <a:lnTo>
                  <a:pt x="5668" y="118"/>
                </a:lnTo>
                <a:lnTo>
                  <a:pt x="5668" y="154"/>
                </a:lnTo>
                <a:lnTo>
                  <a:pt x="5669" y="169"/>
                </a:lnTo>
                <a:lnTo>
                  <a:pt x="5669" y="174"/>
                </a:lnTo>
                <a:lnTo>
                  <a:pt x="5670" y="171"/>
                </a:lnTo>
                <a:lnTo>
                  <a:pt x="5670" y="150"/>
                </a:lnTo>
                <a:lnTo>
                  <a:pt x="5670" y="153"/>
                </a:lnTo>
                <a:lnTo>
                  <a:pt x="5670" y="154"/>
                </a:lnTo>
                <a:lnTo>
                  <a:pt x="5671" y="160"/>
                </a:lnTo>
                <a:lnTo>
                  <a:pt x="5671" y="152"/>
                </a:lnTo>
                <a:lnTo>
                  <a:pt x="5671" y="114"/>
                </a:lnTo>
                <a:lnTo>
                  <a:pt x="5672" y="115"/>
                </a:lnTo>
                <a:lnTo>
                  <a:pt x="5672" y="68"/>
                </a:lnTo>
                <a:lnTo>
                  <a:pt x="5672" y="95"/>
                </a:lnTo>
                <a:lnTo>
                  <a:pt x="5673" y="123"/>
                </a:lnTo>
                <a:lnTo>
                  <a:pt x="5673" y="140"/>
                </a:lnTo>
                <a:lnTo>
                  <a:pt x="5673" y="156"/>
                </a:lnTo>
                <a:lnTo>
                  <a:pt x="5674" y="158"/>
                </a:lnTo>
                <a:lnTo>
                  <a:pt x="5674" y="136"/>
                </a:lnTo>
                <a:lnTo>
                  <a:pt x="5674" y="153"/>
                </a:lnTo>
                <a:lnTo>
                  <a:pt x="5674" y="186"/>
                </a:lnTo>
                <a:lnTo>
                  <a:pt x="5675" y="198"/>
                </a:lnTo>
                <a:lnTo>
                  <a:pt x="5675" y="250"/>
                </a:lnTo>
                <a:lnTo>
                  <a:pt x="5675" y="277"/>
                </a:lnTo>
                <a:lnTo>
                  <a:pt x="5676" y="304"/>
                </a:lnTo>
                <a:lnTo>
                  <a:pt x="5676" y="287"/>
                </a:lnTo>
                <a:lnTo>
                  <a:pt x="5676" y="309"/>
                </a:lnTo>
                <a:lnTo>
                  <a:pt x="5677" y="269"/>
                </a:lnTo>
                <a:lnTo>
                  <a:pt x="5677" y="169"/>
                </a:lnTo>
                <a:lnTo>
                  <a:pt x="5677" y="187"/>
                </a:lnTo>
                <a:lnTo>
                  <a:pt x="5678" y="153"/>
                </a:lnTo>
                <a:lnTo>
                  <a:pt x="5678" y="109"/>
                </a:lnTo>
                <a:lnTo>
                  <a:pt x="5678" y="94"/>
                </a:lnTo>
                <a:lnTo>
                  <a:pt x="5678" y="86"/>
                </a:lnTo>
                <a:lnTo>
                  <a:pt x="5679" y="74"/>
                </a:lnTo>
                <a:lnTo>
                  <a:pt x="5679" y="92"/>
                </a:lnTo>
                <a:lnTo>
                  <a:pt x="5680" y="98"/>
                </a:lnTo>
                <a:lnTo>
                  <a:pt x="5680" y="102"/>
                </a:lnTo>
                <a:lnTo>
                  <a:pt x="5680" y="107"/>
                </a:lnTo>
                <a:lnTo>
                  <a:pt x="5680" y="130"/>
                </a:lnTo>
                <a:lnTo>
                  <a:pt x="5681" y="137"/>
                </a:lnTo>
                <a:lnTo>
                  <a:pt x="5681" y="168"/>
                </a:lnTo>
                <a:lnTo>
                  <a:pt x="5681" y="200"/>
                </a:lnTo>
                <a:lnTo>
                  <a:pt x="5681" y="217"/>
                </a:lnTo>
                <a:lnTo>
                  <a:pt x="5682" y="226"/>
                </a:lnTo>
                <a:lnTo>
                  <a:pt x="5682" y="251"/>
                </a:lnTo>
                <a:lnTo>
                  <a:pt x="5682" y="301"/>
                </a:lnTo>
                <a:lnTo>
                  <a:pt x="5683" y="309"/>
                </a:lnTo>
                <a:lnTo>
                  <a:pt x="5683" y="307"/>
                </a:lnTo>
                <a:lnTo>
                  <a:pt x="5683" y="340"/>
                </a:lnTo>
                <a:lnTo>
                  <a:pt x="5684" y="427"/>
                </a:lnTo>
                <a:lnTo>
                  <a:pt x="5684" y="473"/>
                </a:lnTo>
                <a:lnTo>
                  <a:pt x="5684" y="474"/>
                </a:lnTo>
                <a:lnTo>
                  <a:pt x="5685" y="454"/>
                </a:lnTo>
                <a:lnTo>
                  <a:pt x="5685" y="329"/>
                </a:lnTo>
                <a:lnTo>
                  <a:pt x="5685" y="309"/>
                </a:lnTo>
                <a:lnTo>
                  <a:pt x="5685" y="310"/>
                </a:lnTo>
                <a:lnTo>
                  <a:pt x="5686" y="334"/>
                </a:lnTo>
                <a:lnTo>
                  <a:pt x="5686" y="343"/>
                </a:lnTo>
                <a:lnTo>
                  <a:pt x="5686" y="362"/>
                </a:lnTo>
                <a:lnTo>
                  <a:pt x="5687" y="352"/>
                </a:lnTo>
                <a:lnTo>
                  <a:pt x="5687" y="345"/>
                </a:lnTo>
                <a:lnTo>
                  <a:pt x="5687" y="335"/>
                </a:lnTo>
                <a:lnTo>
                  <a:pt x="5688" y="329"/>
                </a:lnTo>
                <a:lnTo>
                  <a:pt x="5688" y="330"/>
                </a:lnTo>
                <a:lnTo>
                  <a:pt x="5688" y="314"/>
                </a:lnTo>
                <a:lnTo>
                  <a:pt x="5689" y="322"/>
                </a:lnTo>
                <a:lnTo>
                  <a:pt x="5689" y="280"/>
                </a:lnTo>
                <a:lnTo>
                  <a:pt x="5689" y="278"/>
                </a:lnTo>
                <a:lnTo>
                  <a:pt x="5689" y="276"/>
                </a:lnTo>
                <a:lnTo>
                  <a:pt x="5690" y="255"/>
                </a:lnTo>
                <a:lnTo>
                  <a:pt x="5690" y="248"/>
                </a:lnTo>
                <a:lnTo>
                  <a:pt x="5691" y="256"/>
                </a:lnTo>
                <a:lnTo>
                  <a:pt x="5691" y="248"/>
                </a:lnTo>
                <a:lnTo>
                  <a:pt x="5691" y="243"/>
                </a:lnTo>
                <a:lnTo>
                  <a:pt x="5691" y="210"/>
                </a:lnTo>
                <a:lnTo>
                  <a:pt x="5692" y="197"/>
                </a:lnTo>
                <a:lnTo>
                  <a:pt x="5692" y="200"/>
                </a:lnTo>
                <a:lnTo>
                  <a:pt x="5692" y="247"/>
                </a:lnTo>
                <a:lnTo>
                  <a:pt x="5693" y="229"/>
                </a:lnTo>
                <a:lnTo>
                  <a:pt x="5693" y="196"/>
                </a:lnTo>
                <a:lnTo>
                  <a:pt x="5693" y="199"/>
                </a:lnTo>
                <a:lnTo>
                  <a:pt x="5693" y="213"/>
                </a:lnTo>
                <a:lnTo>
                  <a:pt x="5694" y="210"/>
                </a:lnTo>
                <a:lnTo>
                  <a:pt x="5694" y="221"/>
                </a:lnTo>
                <a:lnTo>
                  <a:pt x="5695" y="211"/>
                </a:lnTo>
                <a:lnTo>
                  <a:pt x="5695" y="194"/>
                </a:lnTo>
                <a:lnTo>
                  <a:pt x="5695" y="185"/>
                </a:lnTo>
                <a:lnTo>
                  <a:pt x="5695" y="182"/>
                </a:lnTo>
                <a:lnTo>
                  <a:pt x="5696" y="180"/>
                </a:lnTo>
                <a:lnTo>
                  <a:pt x="5696" y="172"/>
                </a:lnTo>
                <a:lnTo>
                  <a:pt x="5696" y="193"/>
                </a:lnTo>
                <a:lnTo>
                  <a:pt x="5696" y="214"/>
                </a:lnTo>
                <a:lnTo>
                  <a:pt x="5697" y="219"/>
                </a:lnTo>
                <a:lnTo>
                  <a:pt x="5697" y="218"/>
                </a:lnTo>
                <a:lnTo>
                  <a:pt x="5697" y="189"/>
                </a:lnTo>
                <a:lnTo>
                  <a:pt x="5698" y="165"/>
                </a:lnTo>
                <a:lnTo>
                  <a:pt x="5698" y="173"/>
                </a:lnTo>
                <a:lnTo>
                  <a:pt x="5698" y="176"/>
                </a:lnTo>
                <a:lnTo>
                  <a:pt x="5699" y="166"/>
                </a:lnTo>
                <a:lnTo>
                  <a:pt x="5699" y="210"/>
                </a:lnTo>
                <a:lnTo>
                  <a:pt x="5699" y="260"/>
                </a:lnTo>
                <a:lnTo>
                  <a:pt x="5700" y="266"/>
                </a:lnTo>
                <a:lnTo>
                  <a:pt x="5700" y="280"/>
                </a:lnTo>
                <a:lnTo>
                  <a:pt x="5700" y="339"/>
                </a:lnTo>
                <a:lnTo>
                  <a:pt x="5700" y="344"/>
                </a:lnTo>
                <a:lnTo>
                  <a:pt x="5701" y="346"/>
                </a:lnTo>
                <a:lnTo>
                  <a:pt x="5701" y="333"/>
                </a:lnTo>
                <a:lnTo>
                  <a:pt x="5702" y="362"/>
                </a:lnTo>
                <a:lnTo>
                  <a:pt x="5702" y="322"/>
                </a:lnTo>
                <a:lnTo>
                  <a:pt x="5702" y="334"/>
                </a:lnTo>
                <a:lnTo>
                  <a:pt x="5702" y="325"/>
                </a:lnTo>
                <a:lnTo>
                  <a:pt x="5703" y="340"/>
                </a:lnTo>
                <a:lnTo>
                  <a:pt x="5703" y="328"/>
                </a:lnTo>
                <a:lnTo>
                  <a:pt x="5703" y="333"/>
                </a:lnTo>
                <a:lnTo>
                  <a:pt x="5704" y="351"/>
                </a:lnTo>
                <a:lnTo>
                  <a:pt x="5704" y="352"/>
                </a:lnTo>
                <a:lnTo>
                  <a:pt x="5704" y="351"/>
                </a:lnTo>
                <a:lnTo>
                  <a:pt x="5704" y="339"/>
                </a:lnTo>
                <a:lnTo>
                  <a:pt x="5705" y="347"/>
                </a:lnTo>
                <a:lnTo>
                  <a:pt x="5705" y="334"/>
                </a:lnTo>
                <a:lnTo>
                  <a:pt x="5706" y="316"/>
                </a:lnTo>
                <a:lnTo>
                  <a:pt x="5706" y="282"/>
                </a:lnTo>
                <a:lnTo>
                  <a:pt x="5706" y="303"/>
                </a:lnTo>
                <a:lnTo>
                  <a:pt x="5706" y="257"/>
                </a:lnTo>
                <a:lnTo>
                  <a:pt x="5707" y="259"/>
                </a:lnTo>
                <a:lnTo>
                  <a:pt x="5707" y="277"/>
                </a:lnTo>
                <a:lnTo>
                  <a:pt x="5707" y="264"/>
                </a:lnTo>
                <a:lnTo>
                  <a:pt x="5707" y="281"/>
                </a:lnTo>
                <a:lnTo>
                  <a:pt x="5708" y="248"/>
                </a:lnTo>
                <a:lnTo>
                  <a:pt x="5708" y="249"/>
                </a:lnTo>
                <a:lnTo>
                  <a:pt x="5708" y="275"/>
                </a:lnTo>
                <a:lnTo>
                  <a:pt x="5709" y="224"/>
                </a:lnTo>
                <a:lnTo>
                  <a:pt x="5709" y="208"/>
                </a:lnTo>
                <a:lnTo>
                  <a:pt x="5709" y="220"/>
                </a:lnTo>
                <a:lnTo>
                  <a:pt x="5710" y="222"/>
                </a:lnTo>
                <a:lnTo>
                  <a:pt x="5710" y="211"/>
                </a:lnTo>
                <a:lnTo>
                  <a:pt x="5710" y="210"/>
                </a:lnTo>
                <a:lnTo>
                  <a:pt x="5711" y="240"/>
                </a:lnTo>
                <a:lnTo>
                  <a:pt x="5711" y="229"/>
                </a:lnTo>
                <a:lnTo>
                  <a:pt x="5711" y="215"/>
                </a:lnTo>
                <a:lnTo>
                  <a:pt x="5711" y="209"/>
                </a:lnTo>
                <a:lnTo>
                  <a:pt x="5712" y="232"/>
                </a:lnTo>
                <a:lnTo>
                  <a:pt x="5712" y="243"/>
                </a:lnTo>
                <a:lnTo>
                  <a:pt x="5713" y="246"/>
                </a:lnTo>
                <a:lnTo>
                  <a:pt x="5713" y="200"/>
                </a:lnTo>
                <a:lnTo>
                  <a:pt x="5713" y="164"/>
                </a:lnTo>
                <a:lnTo>
                  <a:pt x="5713" y="167"/>
                </a:lnTo>
                <a:lnTo>
                  <a:pt x="5714" y="178"/>
                </a:lnTo>
                <a:lnTo>
                  <a:pt x="5714" y="168"/>
                </a:lnTo>
                <a:lnTo>
                  <a:pt x="5714" y="158"/>
                </a:lnTo>
                <a:lnTo>
                  <a:pt x="5715" y="143"/>
                </a:lnTo>
                <a:lnTo>
                  <a:pt x="5715" y="154"/>
                </a:lnTo>
                <a:lnTo>
                  <a:pt x="5715" y="206"/>
                </a:lnTo>
                <a:lnTo>
                  <a:pt x="5715" y="268"/>
                </a:lnTo>
                <a:lnTo>
                  <a:pt x="5716" y="336"/>
                </a:lnTo>
                <a:lnTo>
                  <a:pt x="5716" y="346"/>
                </a:lnTo>
                <a:lnTo>
                  <a:pt x="5717" y="302"/>
                </a:lnTo>
                <a:lnTo>
                  <a:pt x="5717" y="301"/>
                </a:lnTo>
                <a:lnTo>
                  <a:pt x="5717" y="326"/>
                </a:lnTo>
                <a:lnTo>
                  <a:pt x="5717" y="362"/>
                </a:lnTo>
                <a:lnTo>
                  <a:pt x="5718" y="347"/>
                </a:lnTo>
                <a:lnTo>
                  <a:pt x="5718" y="355"/>
                </a:lnTo>
                <a:lnTo>
                  <a:pt x="5718" y="362"/>
                </a:lnTo>
                <a:lnTo>
                  <a:pt x="5719" y="359"/>
                </a:lnTo>
                <a:lnTo>
                  <a:pt x="5719" y="376"/>
                </a:lnTo>
                <a:lnTo>
                  <a:pt x="5719" y="360"/>
                </a:lnTo>
                <a:lnTo>
                  <a:pt x="5719" y="374"/>
                </a:lnTo>
                <a:lnTo>
                  <a:pt x="5720" y="365"/>
                </a:lnTo>
                <a:lnTo>
                  <a:pt x="5720" y="345"/>
                </a:lnTo>
                <a:lnTo>
                  <a:pt x="5721" y="355"/>
                </a:lnTo>
                <a:lnTo>
                  <a:pt x="5721" y="364"/>
                </a:lnTo>
                <a:lnTo>
                  <a:pt x="5721" y="358"/>
                </a:lnTo>
                <a:lnTo>
                  <a:pt x="5721" y="355"/>
                </a:lnTo>
                <a:lnTo>
                  <a:pt x="5722" y="318"/>
                </a:lnTo>
                <a:lnTo>
                  <a:pt x="5722" y="318"/>
                </a:lnTo>
                <a:lnTo>
                  <a:pt x="5722" y="288"/>
                </a:lnTo>
                <a:lnTo>
                  <a:pt x="5722" y="283"/>
                </a:lnTo>
                <a:lnTo>
                  <a:pt x="5723" y="265"/>
                </a:lnTo>
                <a:lnTo>
                  <a:pt x="5723" y="285"/>
                </a:lnTo>
                <a:lnTo>
                  <a:pt x="5724" y="279"/>
                </a:lnTo>
                <a:lnTo>
                  <a:pt x="5724" y="269"/>
                </a:lnTo>
                <a:lnTo>
                  <a:pt x="5724" y="229"/>
                </a:lnTo>
                <a:lnTo>
                  <a:pt x="5724" y="231"/>
                </a:lnTo>
                <a:lnTo>
                  <a:pt x="5725" y="260"/>
                </a:lnTo>
                <a:lnTo>
                  <a:pt x="5725" y="288"/>
                </a:lnTo>
                <a:lnTo>
                  <a:pt x="5725" y="313"/>
                </a:lnTo>
                <a:lnTo>
                  <a:pt x="5726" y="353"/>
                </a:lnTo>
                <a:lnTo>
                  <a:pt x="5726" y="346"/>
                </a:lnTo>
                <a:lnTo>
                  <a:pt x="5726" y="326"/>
                </a:lnTo>
                <a:lnTo>
                  <a:pt x="5726" y="326"/>
                </a:lnTo>
                <a:lnTo>
                  <a:pt x="5727" y="325"/>
                </a:lnTo>
                <a:lnTo>
                  <a:pt x="5727" y="310"/>
                </a:lnTo>
                <a:lnTo>
                  <a:pt x="5728" y="346"/>
                </a:lnTo>
                <a:lnTo>
                  <a:pt x="5728" y="371"/>
                </a:lnTo>
                <a:lnTo>
                  <a:pt x="5728" y="368"/>
                </a:lnTo>
                <a:lnTo>
                  <a:pt x="5728" y="342"/>
                </a:lnTo>
                <a:lnTo>
                  <a:pt x="5729" y="323"/>
                </a:lnTo>
                <a:lnTo>
                  <a:pt x="5729" y="290"/>
                </a:lnTo>
                <a:lnTo>
                  <a:pt x="5729" y="288"/>
                </a:lnTo>
                <a:lnTo>
                  <a:pt x="5730" y="259"/>
                </a:lnTo>
                <a:lnTo>
                  <a:pt x="5730" y="244"/>
                </a:lnTo>
                <a:lnTo>
                  <a:pt x="5730" y="222"/>
                </a:lnTo>
                <a:lnTo>
                  <a:pt x="5730" y="231"/>
                </a:lnTo>
                <a:lnTo>
                  <a:pt x="5731" y="217"/>
                </a:lnTo>
                <a:lnTo>
                  <a:pt x="5731" y="242"/>
                </a:lnTo>
                <a:lnTo>
                  <a:pt x="5732" y="318"/>
                </a:lnTo>
                <a:lnTo>
                  <a:pt x="5732" y="417"/>
                </a:lnTo>
                <a:lnTo>
                  <a:pt x="5732" y="425"/>
                </a:lnTo>
                <a:lnTo>
                  <a:pt x="5732" y="355"/>
                </a:lnTo>
                <a:lnTo>
                  <a:pt x="5733" y="351"/>
                </a:lnTo>
                <a:lnTo>
                  <a:pt x="5733" y="351"/>
                </a:lnTo>
                <a:lnTo>
                  <a:pt x="5733" y="366"/>
                </a:lnTo>
                <a:lnTo>
                  <a:pt x="5734" y="331"/>
                </a:lnTo>
                <a:lnTo>
                  <a:pt x="5734" y="339"/>
                </a:lnTo>
                <a:lnTo>
                  <a:pt x="5734" y="339"/>
                </a:lnTo>
                <a:lnTo>
                  <a:pt x="5735" y="335"/>
                </a:lnTo>
                <a:lnTo>
                  <a:pt x="5735" y="347"/>
                </a:lnTo>
                <a:lnTo>
                  <a:pt x="5735" y="337"/>
                </a:lnTo>
                <a:lnTo>
                  <a:pt x="5736" y="330"/>
                </a:lnTo>
                <a:lnTo>
                  <a:pt x="5736" y="332"/>
                </a:lnTo>
                <a:lnTo>
                  <a:pt x="5736" y="319"/>
                </a:lnTo>
                <a:lnTo>
                  <a:pt x="5736" y="316"/>
                </a:lnTo>
                <a:lnTo>
                  <a:pt x="5737" y="319"/>
                </a:lnTo>
                <a:lnTo>
                  <a:pt x="5737" y="315"/>
                </a:lnTo>
                <a:lnTo>
                  <a:pt x="5737" y="322"/>
                </a:lnTo>
                <a:lnTo>
                  <a:pt x="5737" y="320"/>
                </a:lnTo>
                <a:lnTo>
                  <a:pt x="5738" y="314"/>
                </a:lnTo>
                <a:lnTo>
                  <a:pt x="5738" y="310"/>
                </a:lnTo>
                <a:lnTo>
                  <a:pt x="5739" y="287"/>
                </a:lnTo>
                <a:lnTo>
                  <a:pt x="5739" y="298"/>
                </a:lnTo>
                <a:lnTo>
                  <a:pt x="5739" y="282"/>
                </a:lnTo>
                <a:lnTo>
                  <a:pt x="5739" y="287"/>
                </a:lnTo>
                <a:lnTo>
                  <a:pt x="5740" y="273"/>
                </a:lnTo>
                <a:lnTo>
                  <a:pt x="5740" y="274"/>
                </a:lnTo>
                <a:lnTo>
                  <a:pt x="5740" y="231"/>
                </a:lnTo>
                <a:lnTo>
                  <a:pt x="5741" y="199"/>
                </a:lnTo>
                <a:lnTo>
                  <a:pt x="5741" y="227"/>
                </a:lnTo>
                <a:lnTo>
                  <a:pt x="5741" y="217"/>
                </a:lnTo>
                <a:lnTo>
                  <a:pt x="5741" y="242"/>
                </a:lnTo>
                <a:lnTo>
                  <a:pt x="5742" y="197"/>
                </a:lnTo>
                <a:lnTo>
                  <a:pt x="5742" y="194"/>
                </a:lnTo>
                <a:lnTo>
                  <a:pt x="5743" y="168"/>
                </a:lnTo>
                <a:lnTo>
                  <a:pt x="5743" y="188"/>
                </a:lnTo>
                <a:lnTo>
                  <a:pt x="5743" y="167"/>
                </a:lnTo>
                <a:lnTo>
                  <a:pt x="5743" y="185"/>
                </a:lnTo>
                <a:lnTo>
                  <a:pt x="5744" y="198"/>
                </a:lnTo>
                <a:lnTo>
                  <a:pt x="5744" y="191"/>
                </a:lnTo>
                <a:lnTo>
                  <a:pt x="5744" y="186"/>
                </a:lnTo>
                <a:lnTo>
                  <a:pt x="5745" y="175"/>
                </a:lnTo>
                <a:lnTo>
                  <a:pt x="5745" y="172"/>
                </a:lnTo>
                <a:lnTo>
                  <a:pt x="5745" y="166"/>
                </a:lnTo>
                <a:lnTo>
                  <a:pt x="5746" y="178"/>
                </a:lnTo>
                <a:lnTo>
                  <a:pt x="5746" y="195"/>
                </a:lnTo>
                <a:lnTo>
                  <a:pt x="5746" y="188"/>
                </a:lnTo>
                <a:lnTo>
                  <a:pt x="5747" y="170"/>
                </a:lnTo>
                <a:lnTo>
                  <a:pt x="5747" y="168"/>
                </a:lnTo>
                <a:lnTo>
                  <a:pt x="5747" y="171"/>
                </a:lnTo>
                <a:lnTo>
                  <a:pt x="5747" y="240"/>
                </a:lnTo>
                <a:lnTo>
                  <a:pt x="5748" y="204"/>
                </a:lnTo>
                <a:lnTo>
                  <a:pt x="5748" y="191"/>
                </a:lnTo>
                <a:lnTo>
                  <a:pt x="5748" y="223"/>
                </a:lnTo>
                <a:lnTo>
                  <a:pt x="5748" y="234"/>
                </a:lnTo>
                <a:lnTo>
                  <a:pt x="5749" y="230"/>
                </a:lnTo>
                <a:lnTo>
                  <a:pt x="5749" y="215"/>
                </a:lnTo>
                <a:lnTo>
                  <a:pt x="5750" y="232"/>
                </a:lnTo>
                <a:lnTo>
                  <a:pt x="5750" y="202"/>
                </a:lnTo>
                <a:lnTo>
                  <a:pt x="5750" y="180"/>
                </a:lnTo>
                <a:lnTo>
                  <a:pt x="5750" y="181"/>
                </a:lnTo>
                <a:lnTo>
                  <a:pt x="5751" y="189"/>
                </a:lnTo>
                <a:lnTo>
                  <a:pt x="5751" y="170"/>
                </a:lnTo>
                <a:lnTo>
                  <a:pt x="5751" y="178"/>
                </a:lnTo>
                <a:lnTo>
                  <a:pt x="5752" y="187"/>
                </a:lnTo>
                <a:lnTo>
                  <a:pt x="5752" y="178"/>
                </a:lnTo>
                <a:lnTo>
                  <a:pt x="5752" y="179"/>
                </a:lnTo>
                <a:lnTo>
                  <a:pt x="5753" y="182"/>
                </a:lnTo>
                <a:lnTo>
                  <a:pt x="5753" y="164"/>
                </a:lnTo>
                <a:lnTo>
                  <a:pt x="5753" y="175"/>
                </a:lnTo>
                <a:lnTo>
                  <a:pt x="5754" y="177"/>
                </a:lnTo>
                <a:lnTo>
                  <a:pt x="5754" y="180"/>
                </a:lnTo>
                <a:lnTo>
                  <a:pt x="5754" y="188"/>
                </a:lnTo>
                <a:lnTo>
                  <a:pt x="5754" y="178"/>
                </a:lnTo>
                <a:lnTo>
                  <a:pt x="5755" y="189"/>
                </a:lnTo>
                <a:lnTo>
                  <a:pt x="5755" y="177"/>
                </a:lnTo>
                <a:lnTo>
                  <a:pt x="5755" y="158"/>
                </a:lnTo>
                <a:lnTo>
                  <a:pt x="5756" y="198"/>
                </a:lnTo>
                <a:lnTo>
                  <a:pt x="5756" y="225"/>
                </a:lnTo>
                <a:lnTo>
                  <a:pt x="5756" y="204"/>
                </a:lnTo>
                <a:lnTo>
                  <a:pt x="5757" y="195"/>
                </a:lnTo>
                <a:lnTo>
                  <a:pt x="5757" y="220"/>
                </a:lnTo>
                <a:lnTo>
                  <a:pt x="5757" y="226"/>
                </a:lnTo>
                <a:lnTo>
                  <a:pt x="5758" y="221"/>
                </a:lnTo>
                <a:lnTo>
                  <a:pt x="5758" y="225"/>
                </a:lnTo>
                <a:lnTo>
                  <a:pt x="5758" y="193"/>
                </a:lnTo>
                <a:lnTo>
                  <a:pt x="5758" y="167"/>
                </a:lnTo>
                <a:lnTo>
                  <a:pt x="5759" y="136"/>
                </a:lnTo>
                <a:lnTo>
                  <a:pt x="5759" y="139"/>
                </a:lnTo>
                <a:lnTo>
                  <a:pt x="5759" y="147"/>
                </a:lnTo>
                <a:lnTo>
                  <a:pt x="5760" y="160"/>
                </a:lnTo>
                <a:lnTo>
                  <a:pt x="5760" y="188"/>
                </a:lnTo>
                <a:lnTo>
                  <a:pt x="5760" y="209"/>
                </a:lnTo>
                <a:lnTo>
                  <a:pt x="5761" y="197"/>
                </a:lnTo>
                <a:lnTo>
                  <a:pt x="5761" y="184"/>
                </a:lnTo>
                <a:lnTo>
                  <a:pt x="5761" y="140"/>
                </a:lnTo>
                <a:lnTo>
                  <a:pt x="5762" y="139"/>
                </a:lnTo>
                <a:lnTo>
                  <a:pt x="5762" y="144"/>
                </a:lnTo>
                <a:lnTo>
                  <a:pt x="5762" y="133"/>
                </a:lnTo>
                <a:lnTo>
                  <a:pt x="5762" y="135"/>
                </a:lnTo>
                <a:lnTo>
                  <a:pt x="5763" y="159"/>
                </a:lnTo>
                <a:lnTo>
                  <a:pt x="5763" y="138"/>
                </a:lnTo>
                <a:lnTo>
                  <a:pt x="5764" y="122"/>
                </a:lnTo>
                <a:lnTo>
                  <a:pt x="5764" y="207"/>
                </a:lnTo>
                <a:lnTo>
                  <a:pt x="5764" y="258"/>
                </a:lnTo>
                <a:lnTo>
                  <a:pt x="5764" y="330"/>
                </a:lnTo>
                <a:lnTo>
                  <a:pt x="5765" y="331"/>
                </a:lnTo>
                <a:lnTo>
                  <a:pt x="5765" y="349"/>
                </a:lnTo>
                <a:lnTo>
                  <a:pt x="5765" y="324"/>
                </a:lnTo>
                <a:lnTo>
                  <a:pt x="5765" y="326"/>
                </a:lnTo>
                <a:lnTo>
                  <a:pt x="5766" y="331"/>
                </a:lnTo>
                <a:lnTo>
                  <a:pt x="5766" y="316"/>
                </a:lnTo>
                <a:lnTo>
                  <a:pt x="5766" y="322"/>
                </a:lnTo>
                <a:lnTo>
                  <a:pt x="5767" y="316"/>
                </a:lnTo>
                <a:lnTo>
                  <a:pt x="5767" y="317"/>
                </a:lnTo>
                <a:lnTo>
                  <a:pt x="5767" y="324"/>
                </a:lnTo>
                <a:lnTo>
                  <a:pt x="5768" y="306"/>
                </a:lnTo>
                <a:lnTo>
                  <a:pt x="5768" y="298"/>
                </a:lnTo>
                <a:lnTo>
                  <a:pt x="5768" y="292"/>
                </a:lnTo>
                <a:lnTo>
                  <a:pt x="5769" y="288"/>
                </a:lnTo>
                <a:lnTo>
                  <a:pt x="5769" y="300"/>
                </a:lnTo>
                <a:lnTo>
                  <a:pt x="5769" y="273"/>
                </a:lnTo>
                <a:lnTo>
                  <a:pt x="5769" y="255"/>
                </a:lnTo>
                <a:lnTo>
                  <a:pt x="5770" y="251"/>
                </a:lnTo>
                <a:lnTo>
                  <a:pt x="5770" y="243"/>
                </a:lnTo>
                <a:lnTo>
                  <a:pt x="5770" y="233"/>
                </a:lnTo>
                <a:lnTo>
                  <a:pt x="5771" y="238"/>
                </a:lnTo>
                <a:lnTo>
                  <a:pt x="5771" y="231"/>
                </a:lnTo>
                <a:lnTo>
                  <a:pt x="5771" y="209"/>
                </a:lnTo>
                <a:lnTo>
                  <a:pt x="5772" y="230"/>
                </a:lnTo>
                <a:lnTo>
                  <a:pt x="5772" y="251"/>
                </a:lnTo>
                <a:lnTo>
                  <a:pt x="5772" y="189"/>
                </a:lnTo>
                <a:lnTo>
                  <a:pt x="5773" y="208"/>
                </a:lnTo>
                <a:lnTo>
                  <a:pt x="5773" y="203"/>
                </a:lnTo>
                <a:lnTo>
                  <a:pt x="5773" y="207"/>
                </a:lnTo>
                <a:lnTo>
                  <a:pt x="5773" y="205"/>
                </a:lnTo>
                <a:lnTo>
                  <a:pt x="5774" y="209"/>
                </a:lnTo>
                <a:lnTo>
                  <a:pt x="5774" y="214"/>
                </a:lnTo>
                <a:lnTo>
                  <a:pt x="5775" y="223"/>
                </a:lnTo>
                <a:lnTo>
                  <a:pt x="5775" y="243"/>
                </a:lnTo>
                <a:lnTo>
                  <a:pt x="5775" y="214"/>
                </a:lnTo>
                <a:lnTo>
                  <a:pt x="5775" y="234"/>
                </a:lnTo>
                <a:lnTo>
                  <a:pt x="5776" y="222"/>
                </a:lnTo>
                <a:lnTo>
                  <a:pt x="5776" y="218"/>
                </a:lnTo>
                <a:lnTo>
                  <a:pt x="5776" y="176"/>
                </a:lnTo>
                <a:lnTo>
                  <a:pt x="5777" y="114"/>
                </a:lnTo>
                <a:lnTo>
                  <a:pt x="5777" y="120"/>
                </a:lnTo>
                <a:lnTo>
                  <a:pt x="5777" y="112"/>
                </a:lnTo>
                <a:lnTo>
                  <a:pt x="5777" y="122"/>
                </a:lnTo>
                <a:lnTo>
                  <a:pt x="5778" y="142"/>
                </a:lnTo>
                <a:lnTo>
                  <a:pt x="5778" y="154"/>
                </a:lnTo>
                <a:lnTo>
                  <a:pt x="5779" y="156"/>
                </a:lnTo>
                <a:lnTo>
                  <a:pt x="5779" y="159"/>
                </a:lnTo>
                <a:lnTo>
                  <a:pt x="5779" y="171"/>
                </a:lnTo>
                <a:lnTo>
                  <a:pt x="5779" y="190"/>
                </a:lnTo>
                <a:lnTo>
                  <a:pt x="5780" y="224"/>
                </a:lnTo>
                <a:lnTo>
                  <a:pt x="5780" y="202"/>
                </a:lnTo>
                <a:lnTo>
                  <a:pt x="5780" y="173"/>
                </a:lnTo>
                <a:lnTo>
                  <a:pt x="5780" y="219"/>
                </a:lnTo>
                <a:lnTo>
                  <a:pt x="5781" y="236"/>
                </a:lnTo>
                <a:lnTo>
                  <a:pt x="5781" y="245"/>
                </a:lnTo>
                <a:lnTo>
                  <a:pt x="5781" y="223"/>
                </a:lnTo>
                <a:lnTo>
                  <a:pt x="5782" y="204"/>
                </a:lnTo>
                <a:lnTo>
                  <a:pt x="5782" y="195"/>
                </a:lnTo>
                <a:lnTo>
                  <a:pt x="5782" y="174"/>
                </a:lnTo>
                <a:lnTo>
                  <a:pt x="5783" y="163"/>
                </a:lnTo>
                <a:lnTo>
                  <a:pt x="5783" y="170"/>
                </a:lnTo>
                <a:lnTo>
                  <a:pt x="5783" y="189"/>
                </a:lnTo>
                <a:lnTo>
                  <a:pt x="5784" y="220"/>
                </a:lnTo>
                <a:lnTo>
                  <a:pt x="5784" y="170"/>
                </a:lnTo>
                <a:lnTo>
                  <a:pt x="5784" y="151"/>
                </a:lnTo>
                <a:lnTo>
                  <a:pt x="5784" y="139"/>
                </a:lnTo>
                <a:lnTo>
                  <a:pt x="5785" y="133"/>
                </a:lnTo>
                <a:lnTo>
                  <a:pt x="5785" y="136"/>
                </a:lnTo>
                <a:lnTo>
                  <a:pt x="5786" y="131"/>
                </a:lnTo>
                <a:lnTo>
                  <a:pt x="5786" y="131"/>
                </a:lnTo>
                <a:lnTo>
                  <a:pt x="5786" y="137"/>
                </a:lnTo>
                <a:lnTo>
                  <a:pt x="5786" y="133"/>
                </a:lnTo>
                <a:lnTo>
                  <a:pt x="5787" y="148"/>
                </a:lnTo>
                <a:lnTo>
                  <a:pt x="5787" y="137"/>
                </a:lnTo>
                <a:lnTo>
                  <a:pt x="5787" y="162"/>
                </a:lnTo>
                <a:lnTo>
                  <a:pt x="5788" y="180"/>
                </a:lnTo>
                <a:lnTo>
                  <a:pt x="5788" y="162"/>
                </a:lnTo>
                <a:lnTo>
                  <a:pt x="5788" y="236"/>
                </a:lnTo>
                <a:lnTo>
                  <a:pt x="5788" y="249"/>
                </a:lnTo>
                <a:lnTo>
                  <a:pt x="5789" y="249"/>
                </a:lnTo>
                <a:lnTo>
                  <a:pt x="5789" y="303"/>
                </a:lnTo>
                <a:lnTo>
                  <a:pt x="5790" y="318"/>
                </a:lnTo>
                <a:lnTo>
                  <a:pt x="5790" y="317"/>
                </a:lnTo>
                <a:lnTo>
                  <a:pt x="5790" y="319"/>
                </a:lnTo>
                <a:lnTo>
                  <a:pt x="5790" y="313"/>
                </a:lnTo>
                <a:lnTo>
                  <a:pt x="5791" y="326"/>
                </a:lnTo>
                <a:lnTo>
                  <a:pt x="5791" y="340"/>
                </a:lnTo>
                <a:lnTo>
                  <a:pt x="5791" y="355"/>
                </a:lnTo>
                <a:lnTo>
                  <a:pt x="5791" y="355"/>
                </a:lnTo>
                <a:lnTo>
                  <a:pt x="5792" y="350"/>
                </a:lnTo>
                <a:lnTo>
                  <a:pt x="5792" y="343"/>
                </a:lnTo>
                <a:lnTo>
                  <a:pt x="5792" y="311"/>
                </a:lnTo>
                <a:lnTo>
                  <a:pt x="5793" y="314"/>
                </a:lnTo>
                <a:lnTo>
                  <a:pt x="5793" y="277"/>
                </a:lnTo>
                <a:lnTo>
                  <a:pt x="5794" y="239"/>
                </a:lnTo>
                <a:lnTo>
                  <a:pt x="5794" y="226"/>
                </a:lnTo>
                <a:lnTo>
                  <a:pt x="5794" y="243"/>
                </a:lnTo>
                <a:lnTo>
                  <a:pt x="5794" y="253"/>
                </a:lnTo>
                <a:lnTo>
                  <a:pt x="5795" y="276"/>
                </a:lnTo>
                <a:lnTo>
                  <a:pt x="5795" y="302"/>
                </a:lnTo>
                <a:lnTo>
                  <a:pt x="5795" y="402"/>
                </a:lnTo>
                <a:lnTo>
                  <a:pt x="5795" y="420"/>
                </a:lnTo>
                <a:lnTo>
                  <a:pt x="5796" y="387"/>
                </a:lnTo>
                <a:lnTo>
                  <a:pt x="5796" y="380"/>
                </a:lnTo>
                <a:lnTo>
                  <a:pt x="5797" y="372"/>
                </a:lnTo>
                <a:lnTo>
                  <a:pt x="5797" y="359"/>
                </a:lnTo>
                <a:lnTo>
                  <a:pt x="5797" y="334"/>
                </a:lnTo>
                <a:lnTo>
                  <a:pt x="5797" y="346"/>
                </a:lnTo>
                <a:lnTo>
                  <a:pt x="5798" y="368"/>
                </a:lnTo>
                <a:lnTo>
                  <a:pt x="5798" y="360"/>
                </a:lnTo>
                <a:lnTo>
                  <a:pt x="5798" y="399"/>
                </a:lnTo>
                <a:lnTo>
                  <a:pt x="5799" y="405"/>
                </a:lnTo>
                <a:lnTo>
                  <a:pt x="5799" y="383"/>
                </a:lnTo>
                <a:lnTo>
                  <a:pt x="5799" y="396"/>
                </a:lnTo>
                <a:lnTo>
                  <a:pt x="5799" y="378"/>
                </a:lnTo>
                <a:lnTo>
                  <a:pt x="5800" y="386"/>
                </a:lnTo>
                <a:lnTo>
                  <a:pt x="5800" y="394"/>
                </a:lnTo>
                <a:lnTo>
                  <a:pt x="5801" y="394"/>
                </a:lnTo>
                <a:lnTo>
                  <a:pt x="5801" y="369"/>
                </a:lnTo>
                <a:lnTo>
                  <a:pt x="5801" y="368"/>
                </a:lnTo>
                <a:lnTo>
                  <a:pt x="5801" y="364"/>
                </a:lnTo>
                <a:lnTo>
                  <a:pt x="5802" y="351"/>
                </a:lnTo>
                <a:lnTo>
                  <a:pt x="5802" y="330"/>
                </a:lnTo>
                <a:lnTo>
                  <a:pt x="5802" y="309"/>
                </a:lnTo>
                <a:lnTo>
                  <a:pt x="5803" y="311"/>
                </a:lnTo>
                <a:lnTo>
                  <a:pt x="5803" y="309"/>
                </a:lnTo>
                <a:lnTo>
                  <a:pt x="5803" y="333"/>
                </a:lnTo>
                <a:lnTo>
                  <a:pt x="5803" y="338"/>
                </a:lnTo>
                <a:lnTo>
                  <a:pt x="5804" y="296"/>
                </a:lnTo>
                <a:lnTo>
                  <a:pt x="5804" y="265"/>
                </a:lnTo>
                <a:lnTo>
                  <a:pt x="5805" y="314"/>
                </a:lnTo>
                <a:lnTo>
                  <a:pt x="5805" y="336"/>
                </a:lnTo>
                <a:lnTo>
                  <a:pt x="5805" y="327"/>
                </a:lnTo>
                <a:lnTo>
                  <a:pt x="5805" y="333"/>
                </a:lnTo>
                <a:lnTo>
                  <a:pt x="5806" y="332"/>
                </a:lnTo>
                <a:lnTo>
                  <a:pt x="5806" y="348"/>
                </a:lnTo>
                <a:lnTo>
                  <a:pt x="5806" y="335"/>
                </a:lnTo>
                <a:lnTo>
                  <a:pt x="5806" y="320"/>
                </a:lnTo>
                <a:lnTo>
                  <a:pt x="5807" y="316"/>
                </a:lnTo>
                <a:lnTo>
                  <a:pt x="5807" y="322"/>
                </a:lnTo>
                <a:lnTo>
                  <a:pt x="5808" y="294"/>
                </a:lnTo>
                <a:lnTo>
                  <a:pt x="5808" y="307"/>
                </a:lnTo>
                <a:lnTo>
                  <a:pt x="5808" y="267"/>
                </a:lnTo>
                <a:lnTo>
                  <a:pt x="5808" y="251"/>
                </a:lnTo>
                <a:lnTo>
                  <a:pt x="5809" y="242"/>
                </a:lnTo>
                <a:lnTo>
                  <a:pt x="5809" y="247"/>
                </a:lnTo>
                <a:lnTo>
                  <a:pt x="5809" y="225"/>
                </a:lnTo>
                <a:lnTo>
                  <a:pt x="5810" y="232"/>
                </a:lnTo>
                <a:lnTo>
                  <a:pt x="5810" y="220"/>
                </a:lnTo>
                <a:lnTo>
                  <a:pt x="5810" y="238"/>
                </a:lnTo>
                <a:lnTo>
                  <a:pt x="5810" y="206"/>
                </a:lnTo>
                <a:lnTo>
                  <a:pt x="5811" y="206"/>
                </a:lnTo>
                <a:lnTo>
                  <a:pt x="5811" y="184"/>
                </a:lnTo>
                <a:lnTo>
                  <a:pt x="5812" y="189"/>
                </a:lnTo>
                <a:lnTo>
                  <a:pt x="5812" y="206"/>
                </a:lnTo>
                <a:lnTo>
                  <a:pt x="5812" y="238"/>
                </a:lnTo>
                <a:lnTo>
                  <a:pt x="5812" y="258"/>
                </a:lnTo>
                <a:lnTo>
                  <a:pt x="5813" y="279"/>
                </a:lnTo>
                <a:lnTo>
                  <a:pt x="5813" y="266"/>
                </a:lnTo>
                <a:lnTo>
                  <a:pt x="5813" y="275"/>
                </a:lnTo>
                <a:lnTo>
                  <a:pt x="5814" y="307"/>
                </a:lnTo>
                <a:lnTo>
                  <a:pt x="5814" y="300"/>
                </a:lnTo>
                <a:lnTo>
                  <a:pt x="5814" y="318"/>
                </a:lnTo>
                <a:lnTo>
                  <a:pt x="5814" y="292"/>
                </a:lnTo>
                <a:lnTo>
                  <a:pt x="5815" y="309"/>
                </a:lnTo>
                <a:lnTo>
                  <a:pt x="5815" y="286"/>
                </a:lnTo>
                <a:lnTo>
                  <a:pt x="5816" y="289"/>
                </a:lnTo>
                <a:lnTo>
                  <a:pt x="5816" y="288"/>
                </a:lnTo>
                <a:lnTo>
                  <a:pt x="5816" y="271"/>
                </a:lnTo>
                <a:lnTo>
                  <a:pt x="5816" y="282"/>
                </a:lnTo>
                <a:lnTo>
                  <a:pt x="5817" y="285"/>
                </a:lnTo>
                <a:lnTo>
                  <a:pt x="5817" y="281"/>
                </a:lnTo>
                <a:lnTo>
                  <a:pt x="5817" y="258"/>
                </a:lnTo>
                <a:lnTo>
                  <a:pt x="5818" y="263"/>
                </a:lnTo>
                <a:lnTo>
                  <a:pt x="5818" y="233"/>
                </a:lnTo>
                <a:lnTo>
                  <a:pt x="5818" y="233"/>
                </a:lnTo>
                <a:lnTo>
                  <a:pt x="5819" y="220"/>
                </a:lnTo>
                <a:lnTo>
                  <a:pt x="5819" y="197"/>
                </a:lnTo>
                <a:lnTo>
                  <a:pt x="5819" y="185"/>
                </a:lnTo>
                <a:lnTo>
                  <a:pt x="5820" y="197"/>
                </a:lnTo>
                <a:lnTo>
                  <a:pt x="5820" y="191"/>
                </a:lnTo>
                <a:lnTo>
                  <a:pt x="5820" y="207"/>
                </a:lnTo>
                <a:lnTo>
                  <a:pt x="5820" y="213"/>
                </a:lnTo>
                <a:lnTo>
                  <a:pt x="5821" y="215"/>
                </a:lnTo>
                <a:lnTo>
                  <a:pt x="5821" y="226"/>
                </a:lnTo>
                <a:lnTo>
                  <a:pt x="5821" y="209"/>
                </a:lnTo>
                <a:lnTo>
                  <a:pt x="5821" y="209"/>
                </a:lnTo>
                <a:lnTo>
                  <a:pt x="5822" y="181"/>
                </a:lnTo>
                <a:lnTo>
                  <a:pt x="5822" y="190"/>
                </a:lnTo>
                <a:lnTo>
                  <a:pt x="5823" y="182"/>
                </a:lnTo>
                <a:lnTo>
                  <a:pt x="5823" y="186"/>
                </a:lnTo>
                <a:lnTo>
                  <a:pt x="5823" y="193"/>
                </a:lnTo>
                <a:lnTo>
                  <a:pt x="5823" y="187"/>
                </a:lnTo>
                <a:lnTo>
                  <a:pt x="5824" y="186"/>
                </a:lnTo>
                <a:lnTo>
                  <a:pt x="5824" y="201"/>
                </a:lnTo>
                <a:lnTo>
                  <a:pt x="5824" y="188"/>
                </a:lnTo>
                <a:lnTo>
                  <a:pt x="5825" y="208"/>
                </a:lnTo>
                <a:lnTo>
                  <a:pt x="5825" y="182"/>
                </a:lnTo>
                <a:lnTo>
                  <a:pt x="5825" y="184"/>
                </a:lnTo>
                <a:lnTo>
                  <a:pt x="5826" y="165"/>
                </a:lnTo>
                <a:lnTo>
                  <a:pt x="5826" y="171"/>
                </a:lnTo>
                <a:lnTo>
                  <a:pt x="5826" y="178"/>
                </a:lnTo>
                <a:lnTo>
                  <a:pt x="5827" y="171"/>
                </a:lnTo>
                <a:lnTo>
                  <a:pt x="5827" y="154"/>
                </a:lnTo>
                <a:lnTo>
                  <a:pt x="5827" y="225"/>
                </a:lnTo>
                <a:lnTo>
                  <a:pt x="5827" y="258"/>
                </a:lnTo>
                <a:lnTo>
                  <a:pt x="5828" y="321"/>
                </a:lnTo>
                <a:lnTo>
                  <a:pt x="5828" y="348"/>
                </a:lnTo>
                <a:lnTo>
                  <a:pt x="5828" y="340"/>
                </a:lnTo>
                <a:lnTo>
                  <a:pt x="5829" y="327"/>
                </a:lnTo>
                <a:lnTo>
                  <a:pt x="5829" y="334"/>
                </a:lnTo>
                <a:lnTo>
                  <a:pt x="5829" y="333"/>
                </a:lnTo>
                <a:lnTo>
                  <a:pt x="5830" y="348"/>
                </a:lnTo>
                <a:lnTo>
                  <a:pt x="5830" y="362"/>
                </a:lnTo>
                <a:lnTo>
                  <a:pt x="5830" y="346"/>
                </a:lnTo>
                <a:lnTo>
                  <a:pt x="5831" y="345"/>
                </a:lnTo>
                <a:lnTo>
                  <a:pt x="5831" y="348"/>
                </a:lnTo>
                <a:lnTo>
                  <a:pt x="5831" y="349"/>
                </a:lnTo>
                <a:lnTo>
                  <a:pt x="5831" y="328"/>
                </a:lnTo>
                <a:lnTo>
                  <a:pt x="5832" y="343"/>
                </a:lnTo>
                <a:lnTo>
                  <a:pt x="5832" y="343"/>
                </a:lnTo>
                <a:lnTo>
                  <a:pt x="5832" y="331"/>
                </a:lnTo>
                <a:lnTo>
                  <a:pt x="5832" y="315"/>
                </a:lnTo>
                <a:lnTo>
                  <a:pt x="5833" y="294"/>
                </a:lnTo>
                <a:lnTo>
                  <a:pt x="5833" y="302"/>
                </a:lnTo>
                <a:lnTo>
                  <a:pt x="5834" y="294"/>
                </a:lnTo>
                <a:lnTo>
                  <a:pt x="5834" y="283"/>
                </a:lnTo>
                <a:lnTo>
                  <a:pt x="5834" y="260"/>
                </a:lnTo>
                <a:lnTo>
                  <a:pt x="5835" y="247"/>
                </a:lnTo>
                <a:lnTo>
                  <a:pt x="5835" y="237"/>
                </a:lnTo>
                <a:lnTo>
                  <a:pt x="5835" y="245"/>
                </a:lnTo>
                <a:lnTo>
                  <a:pt x="5835" y="279"/>
                </a:lnTo>
                <a:lnTo>
                  <a:pt x="5836" y="230"/>
                </a:lnTo>
                <a:lnTo>
                  <a:pt x="5836" y="198"/>
                </a:lnTo>
                <a:lnTo>
                  <a:pt x="5837" y="209"/>
                </a:lnTo>
                <a:lnTo>
                  <a:pt x="5837" y="222"/>
                </a:lnTo>
                <a:lnTo>
                  <a:pt x="5837" y="220"/>
                </a:lnTo>
                <a:lnTo>
                  <a:pt x="5837" y="217"/>
                </a:lnTo>
                <a:lnTo>
                  <a:pt x="5838" y="240"/>
                </a:lnTo>
                <a:lnTo>
                  <a:pt x="5838" y="227"/>
                </a:lnTo>
                <a:lnTo>
                  <a:pt x="5838" y="218"/>
                </a:lnTo>
                <a:lnTo>
                  <a:pt x="5838" y="206"/>
                </a:lnTo>
                <a:lnTo>
                  <a:pt x="5839" y="243"/>
                </a:lnTo>
                <a:lnTo>
                  <a:pt x="5839" y="256"/>
                </a:lnTo>
                <a:lnTo>
                  <a:pt x="5839" y="232"/>
                </a:lnTo>
                <a:lnTo>
                  <a:pt x="5840" y="198"/>
                </a:lnTo>
                <a:lnTo>
                  <a:pt x="5840" y="160"/>
                </a:lnTo>
                <a:lnTo>
                  <a:pt x="5840" y="163"/>
                </a:lnTo>
                <a:lnTo>
                  <a:pt x="5841" y="152"/>
                </a:lnTo>
                <a:lnTo>
                  <a:pt x="5841" y="146"/>
                </a:lnTo>
                <a:lnTo>
                  <a:pt x="5841" y="144"/>
                </a:lnTo>
                <a:lnTo>
                  <a:pt x="5842" y="171"/>
                </a:lnTo>
                <a:lnTo>
                  <a:pt x="5842" y="172"/>
                </a:lnTo>
                <a:lnTo>
                  <a:pt x="5842" y="186"/>
                </a:lnTo>
                <a:lnTo>
                  <a:pt x="5842" y="181"/>
                </a:lnTo>
                <a:lnTo>
                  <a:pt x="5843" y="228"/>
                </a:lnTo>
                <a:lnTo>
                  <a:pt x="5843" y="289"/>
                </a:lnTo>
                <a:lnTo>
                  <a:pt x="5843" y="255"/>
                </a:lnTo>
                <a:lnTo>
                  <a:pt x="5844" y="230"/>
                </a:lnTo>
                <a:lnTo>
                  <a:pt x="5844" y="286"/>
                </a:lnTo>
                <a:lnTo>
                  <a:pt x="5844" y="314"/>
                </a:lnTo>
                <a:lnTo>
                  <a:pt x="5845" y="317"/>
                </a:lnTo>
                <a:lnTo>
                  <a:pt x="5845" y="315"/>
                </a:lnTo>
                <a:lnTo>
                  <a:pt x="5845" y="319"/>
                </a:lnTo>
                <a:lnTo>
                  <a:pt x="5846" y="332"/>
                </a:lnTo>
                <a:lnTo>
                  <a:pt x="5846" y="343"/>
                </a:lnTo>
                <a:lnTo>
                  <a:pt x="5846" y="326"/>
                </a:lnTo>
                <a:lnTo>
                  <a:pt x="5846" y="316"/>
                </a:lnTo>
                <a:lnTo>
                  <a:pt x="5847" y="321"/>
                </a:lnTo>
                <a:lnTo>
                  <a:pt x="5847" y="327"/>
                </a:lnTo>
                <a:lnTo>
                  <a:pt x="5848" y="326"/>
                </a:lnTo>
                <a:lnTo>
                  <a:pt x="5848" y="340"/>
                </a:lnTo>
                <a:lnTo>
                  <a:pt x="5848" y="318"/>
                </a:lnTo>
                <a:lnTo>
                  <a:pt x="5848" y="312"/>
                </a:lnTo>
                <a:lnTo>
                  <a:pt x="5849" y="304"/>
                </a:lnTo>
                <a:lnTo>
                  <a:pt x="5849" y="319"/>
                </a:lnTo>
                <a:lnTo>
                  <a:pt x="5849" y="300"/>
                </a:lnTo>
                <a:lnTo>
                  <a:pt x="5849" y="304"/>
                </a:lnTo>
                <a:lnTo>
                  <a:pt x="5850" y="266"/>
                </a:lnTo>
                <a:lnTo>
                  <a:pt x="5850" y="296"/>
                </a:lnTo>
                <a:lnTo>
                  <a:pt x="5850" y="269"/>
                </a:lnTo>
                <a:lnTo>
                  <a:pt x="5851" y="277"/>
                </a:lnTo>
                <a:lnTo>
                  <a:pt x="5851" y="233"/>
                </a:lnTo>
                <a:lnTo>
                  <a:pt x="5851" y="188"/>
                </a:lnTo>
                <a:lnTo>
                  <a:pt x="5852" y="209"/>
                </a:lnTo>
                <a:lnTo>
                  <a:pt x="5852" y="245"/>
                </a:lnTo>
                <a:lnTo>
                  <a:pt x="5852" y="269"/>
                </a:lnTo>
                <a:lnTo>
                  <a:pt x="5853" y="320"/>
                </a:lnTo>
                <a:lnTo>
                  <a:pt x="5853" y="332"/>
                </a:lnTo>
                <a:lnTo>
                  <a:pt x="5853" y="301"/>
                </a:lnTo>
                <a:lnTo>
                  <a:pt x="5853" y="301"/>
                </a:lnTo>
                <a:lnTo>
                  <a:pt x="5854" y="310"/>
                </a:lnTo>
                <a:lnTo>
                  <a:pt x="5854" y="325"/>
                </a:lnTo>
                <a:lnTo>
                  <a:pt x="5854" y="340"/>
                </a:lnTo>
                <a:lnTo>
                  <a:pt x="5855" y="347"/>
                </a:lnTo>
                <a:lnTo>
                  <a:pt x="5855" y="340"/>
                </a:lnTo>
                <a:lnTo>
                  <a:pt x="5855" y="318"/>
                </a:lnTo>
                <a:lnTo>
                  <a:pt x="5856" y="336"/>
                </a:lnTo>
                <a:lnTo>
                  <a:pt x="5856" y="281"/>
                </a:lnTo>
                <a:lnTo>
                  <a:pt x="5856" y="293"/>
                </a:lnTo>
                <a:lnTo>
                  <a:pt x="5857" y="256"/>
                </a:lnTo>
                <a:lnTo>
                  <a:pt x="5857" y="237"/>
                </a:lnTo>
                <a:lnTo>
                  <a:pt x="5857" y="235"/>
                </a:lnTo>
                <a:lnTo>
                  <a:pt x="5857" y="209"/>
                </a:lnTo>
                <a:lnTo>
                  <a:pt x="5858" y="216"/>
                </a:lnTo>
                <a:lnTo>
                  <a:pt x="5858" y="199"/>
                </a:lnTo>
                <a:lnTo>
                  <a:pt x="5859" y="297"/>
                </a:lnTo>
                <a:lnTo>
                  <a:pt x="5859" y="393"/>
                </a:lnTo>
                <a:lnTo>
                  <a:pt x="5859" y="438"/>
                </a:lnTo>
                <a:lnTo>
                  <a:pt x="5859" y="373"/>
                </a:lnTo>
                <a:lnTo>
                  <a:pt x="5860" y="338"/>
                </a:lnTo>
                <a:lnTo>
                  <a:pt x="5860" y="345"/>
                </a:lnTo>
                <a:lnTo>
                  <a:pt x="5860" y="345"/>
                </a:lnTo>
                <a:lnTo>
                  <a:pt x="5861" y="325"/>
                </a:lnTo>
                <a:lnTo>
                  <a:pt x="5861" y="348"/>
                </a:lnTo>
                <a:lnTo>
                  <a:pt x="5861" y="350"/>
                </a:lnTo>
                <a:lnTo>
                  <a:pt x="5861" y="351"/>
                </a:lnTo>
                <a:lnTo>
                  <a:pt x="5862" y="344"/>
                </a:lnTo>
                <a:lnTo>
                  <a:pt x="5862" y="336"/>
                </a:lnTo>
                <a:lnTo>
                  <a:pt x="5863" y="322"/>
                </a:lnTo>
                <a:lnTo>
                  <a:pt x="5863" y="324"/>
                </a:lnTo>
                <a:lnTo>
                  <a:pt x="5863" y="320"/>
                </a:lnTo>
                <a:lnTo>
                  <a:pt x="5863" y="317"/>
                </a:lnTo>
                <a:lnTo>
                  <a:pt x="5864" y="331"/>
                </a:lnTo>
                <a:lnTo>
                  <a:pt x="5864" y="320"/>
                </a:lnTo>
                <a:lnTo>
                  <a:pt x="5864" y="333"/>
                </a:lnTo>
                <a:lnTo>
                  <a:pt x="5864" y="329"/>
                </a:lnTo>
                <a:lnTo>
                  <a:pt x="5865" y="326"/>
                </a:lnTo>
                <a:lnTo>
                  <a:pt x="5865" y="332"/>
                </a:lnTo>
                <a:lnTo>
                  <a:pt x="5865" y="289"/>
                </a:lnTo>
                <a:lnTo>
                  <a:pt x="5866" y="291"/>
                </a:lnTo>
                <a:lnTo>
                  <a:pt x="5866" y="287"/>
                </a:lnTo>
                <a:lnTo>
                  <a:pt x="5866" y="277"/>
                </a:lnTo>
                <a:lnTo>
                  <a:pt x="5867" y="287"/>
                </a:lnTo>
                <a:lnTo>
                  <a:pt x="5867" y="294"/>
                </a:lnTo>
                <a:lnTo>
                  <a:pt x="5867" y="231"/>
                </a:lnTo>
                <a:lnTo>
                  <a:pt x="5868" y="209"/>
                </a:lnTo>
                <a:lnTo>
                  <a:pt x="5868" y="239"/>
                </a:lnTo>
                <a:lnTo>
                  <a:pt x="5868" y="218"/>
                </a:lnTo>
                <a:lnTo>
                  <a:pt x="5868" y="233"/>
                </a:lnTo>
                <a:lnTo>
                  <a:pt x="5869" y="202"/>
                </a:lnTo>
                <a:lnTo>
                  <a:pt x="5869" y="186"/>
                </a:lnTo>
                <a:lnTo>
                  <a:pt x="5870" y="172"/>
                </a:lnTo>
                <a:lnTo>
                  <a:pt x="5870" y="183"/>
                </a:lnTo>
                <a:lnTo>
                  <a:pt x="5870" y="161"/>
                </a:lnTo>
                <a:lnTo>
                  <a:pt x="5870" y="190"/>
                </a:lnTo>
                <a:lnTo>
                  <a:pt x="5871" y="191"/>
                </a:lnTo>
                <a:lnTo>
                  <a:pt x="5871" y="190"/>
                </a:lnTo>
                <a:lnTo>
                  <a:pt x="5871" y="188"/>
                </a:lnTo>
                <a:lnTo>
                  <a:pt x="5872" y="170"/>
                </a:lnTo>
                <a:lnTo>
                  <a:pt x="5872" y="184"/>
                </a:lnTo>
                <a:lnTo>
                  <a:pt x="5872" y="174"/>
                </a:lnTo>
                <a:lnTo>
                  <a:pt x="5872" y="187"/>
                </a:lnTo>
                <a:lnTo>
                  <a:pt x="5873" y="176"/>
                </a:lnTo>
                <a:lnTo>
                  <a:pt x="5873" y="179"/>
                </a:lnTo>
                <a:lnTo>
                  <a:pt x="5874" y="173"/>
                </a:lnTo>
                <a:lnTo>
                  <a:pt x="5874" y="172"/>
                </a:lnTo>
                <a:lnTo>
                  <a:pt x="5874" y="176"/>
                </a:lnTo>
                <a:lnTo>
                  <a:pt x="5874" y="227"/>
                </a:lnTo>
                <a:lnTo>
                  <a:pt x="5875" y="232"/>
                </a:lnTo>
                <a:lnTo>
                  <a:pt x="5875" y="223"/>
                </a:lnTo>
                <a:lnTo>
                  <a:pt x="5875" y="221"/>
                </a:lnTo>
                <a:lnTo>
                  <a:pt x="5876" y="226"/>
                </a:lnTo>
                <a:lnTo>
                  <a:pt x="5876" y="241"/>
                </a:lnTo>
                <a:lnTo>
                  <a:pt x="5876" y="210"/>
                </a:lnTo>
                <a:lnTo>
                  <a:pt x="5876" y="253"/>
                </a:lnTo>
                <a:lnTo>
                  <a:pt x="5877" y="215"/>
                </a:lnTo>
                <a:lnTo>
                  <a:pt x="5877" y="183"/>
                </a:lnTo>
                <a:lnTo>
                  <a:pt x="5878" y="162"/>
                </a:lnTo>
                <a:lnTo>
                  <a:pt x="5878" y="181"/>
                </a:lnTo>
                <a:lnTo>
                  <a:pt x="5878" y="187"/>
                </a:lnTo>
                <a:lnTo>
                  <a:pt x="5878" y="171"/>
                </a:lnTo>
                <a:lnTo>
                  <a:pt x="5879" y="187"/>
                </a:lnTo>
                <a:lnTo>
                  <a:pt x="5879" y="189"/>
                </a:lnTo>
                <a:lnTo>
                  <a:pt x="5879" y="176"/>
                </a:lnTo>
                <a:lnTo>
                  <a:pt x="5879" y="184"/>
                </a:lnTo>
                <a:lnTo>
                  <a:pt x="5880" y="177"/>
                </a:lnTo>
                <a:lnTo>
                  <a:pt x="5880" y="174"/>
                </a:lnTo>
                <a:lnTo>
                  <a:pt x="5881" y="162"/>
                </a:lnTo>
                <a:lnTo>
                  <a:pt x="5881" y="157"/>
                </a:lnTo>
                <a:lnTo>
                  <a:pt x="5881" y="206"/>
                </a:lnTo>
                <a:lnTo>
                  <a:pt x="5881" y="190"/>
                </a:lnTo>
                <a:lnTo>
                  <a:pt x="5882" y="176"/>
                </a:lnTo>
                <a:lnTo>
                  <a:pt x="5882" y="178"/>
                </a:lnTo>
                <a:lnTo>
                  <a:pt x="5882" y="170"/>
                </a:lnTo>
                <a:lnTo>
                  <a:pt x="5883" y="201"/>
                </a:lnTo>
                <a:lnTo>
                  <a:pt x="5883" y="242"/>
                </a:lnTo>
                <a:lnTo>
                  <a:pt x="5883" y="201"/>
                </a:lnTo>
                <a:lnTo>
                  <a:pt x="5883" y="199"/>
                </a:lnTo>
                <a:lnTo>
                  <a:pt x="5884" y="205"/>
                </a:lnTo>
                <a:lnTo>
                  <a:pt x="5884" y="210"/>
                </a:lnTo>
                <a:lnTo>
                  <a:pt x="5885" y="218"/>
                </a:lnTo>
                <a:lnTo>
                  <a:pt x="5885" y="211"/>
                </a:lnTo>
                <a:lnTo>
                  <a:pt x="5885" y="179"/>
                </a:lnTo>
                <a:lnTo>
                  <a:pt x="5885" y="161"/>
                </a:lnTo>
                <a:lnTo>
                  <a:pt x="5886" y="144"/>
                </a:lnTo>
                <a:lnTo>
                  <a:pt x="5886" y="124"/>
                </a:lnTo>
                <a:lnTo>
                  <a:pt x="5886" y="139"/>
                </a:lnTo>
                <a:lnTo>
                  <a:pt x="5887" y="154"/>
                </a:lnTo>
                <a:lnTo>
                  <a:pt x="5887" y="139"/>
                </a:lnTo>
                <a:lnTo>
                  <a:pt x="5887" y="178"/>
                </a:lnTo>
                <a:lnTo>
                  <a:pt x="5887" y="190"/>
                </a:lnTo>
                <a:lnTo>
                  <a:pt x="5888" y="163"/>
                </a:lnTo>
                <a:lnTo>
                  <a:pt x="5888" y="142"/>
                </a:lnTo>
                <a:lnTo>
                  <a:pt x="5889" y="134"/>
                </a:lnTo>
                <a:lnTo>
                  <a:pt x="5889" y="138"/>
                </a:lnTo>
                <a:lnTo>
                  <a:pt x="5889" y="135"/>
                </a:lnTo>
                <a:lnTo>
                  <a:pt x="5889" y="130"/>
                </a:lnTo>
                <a:lnTo>
                  <a:pt x="5890" y="147"/>
                </a:lnTo>
                <a:lnTo>
                  <a:pt x="5890" y="134"/>
                </a:lnTo>
                <a:lnTo>
                  <a:pt x="5890" y="127"/>
                </a:lnTo>
                <a:lnTo>
                  <a:pt x="5890" y="146"/>
                </a:lnTo>
                <a:lnTo>
                  <a:pt x="5891" y="245"/>
                </a:lnTo>
                <a:lnTo>
                  <a:pt x="5891" y="305"/>
                </a:lnTo>
                <a:lnTo>
                  <a:pt x="5892" y="324"/>
                </a:lnTo>
                <a:lnTo>
                  <a:pt x="5892" y="335"/>
                </a:lnTo>
                <a:lnTo>
                  <a:pt x="5892" y="326"/>
                </a:lnTo>
                <a:lnTo>
                  <a:pt x="5892" y="330"/>
                </a:lnTo>
                <a:lnTo>
                  <a:pt x="5893" y="330"/>
                </a:lnTo>
                <a:lnTo>
                  <a:pt x="5893" y="342"/>
                </a:lnTo>
                <a:lnTo>
                  <a:pt x="5893" y="330"/>
                </a:lnTo>
                <a:lnTo>
                  <a:pt x="5894" y="315"/>
                </a:lnTo>
                <a:lnTo>
                  <a:pt x="5894" y="330"/>
                </a:lnTo>
                <a:lnTo>
                  <a:pt x="5894" y="325"/>
                </a:lnTo>
                <a:lnTo>
                  <a:pt x="5894" y="324"/>
                </a:lnTo>
                <a:lnTo>
                  <a:pt x="5895" y="289"/>
                </a:lnTo>
                <a:lnTo>
                  <a:pt x="5895" y="287"/>
                </a:lnTo>
                <a:lnTo>
                  <a:pt x="5896" y="293"/>
                </a:lnTo>
                <a:lnTo>
                  <a:pt x="5896" y="283"/>
                </a:lnTo>
                <a:lnTo>
                  <a:pt x="5896" y="246"/>
                </a:lnTo>
                <a:lnTo>
                  <a:pt x="5896" y="245"/>
                </a:lnTo>
                <a:lnTo>
                  <a:pt x="5897" y="231"/>
                </a:lnTo>
                <a:lnTo>
                  <a:pt x="5897" y="239"/>
                </a:lnTo>
                <a:lnTo>
                  <a:pt x="5897" y="235"/>
                </a:lnTo>
                <a:lnTo>
                  <a:pt x="5898" y="226"/>
                </a:lnTo>
                <a:lnTo>
                  <a:pt x="5898" y="209"/>
                </a:lnTo>
                <a:lnTo>
                  <a:pt x="5898" y="209"/>
                </a:lnTo>
                <a:lnTo>
                  <a:pt x="5899" y="201"/>
                </a:lnTo>
                <a:lnTo>
                  <a:pt x="5899" y="218"/>
                </a:lnTo>
                <a:lnTo>
                  <a:pt x="5899" y="192"/>
                </a:lnTo>
                <a:lnTo>
                  <a:pt x="5900" y="192"/>
                </a:lnTo>
                <a:lnTo>
                  <a:pt x="5900" y="210"/>
                </a:lnTo>
                <a:lnTo>
                  <a:pt x="5900" y="199"/>
                </a:lnTo>
                <a:lnTo>
                  <a:pt x="5900" y="203"/>
                </a:lnTo>
                <a:lnTo>
                  <a:pt x="5901" y="193"/>
                </a:lnTo>
                <a:lnTo>
                  <a:pt x="5901" y="206"/>
                </a:lnTo>
                <a:lnTo>
                  <a:pt x="5901" y="200"/>
                </a:lnTo>
                <a:lnTo>
                  <a:pt x="5902" y="183"/>
                </a:lnTo>
                <a:lnTo>
                  <a:pt x="5902" y="179"/>
                </a:lnTo>
                <a:lnTo>
                  <a:pt x="5902" y="188"/>
                </a:lnTo>
                <a:lnTo>
                  <a:pt x="5903" y="200"/>
                </a:lnTo>
                <a:lnTo>
                  <a:pt x="5903" y="237"/>
                </a:lnTo>
                <a:lnTo>
                  <a:pt x="5903" y="215"/>
                </a:lnTo>
                <a:lnTo>
                  <a:pt x="5904" y="130"/>
                </a:lnTo>
                <a:lnTo>
                  <a:pt x="5904" y="121"/>
                </a:lnTo>
                <a:lnTo>
                  <a:pt x="5904" y="123"/>
                </a:lnTo>
                <a:lnTo>
                  <a:pt x="5904" y="132"/>
                </a:lnTo>
                <a:lnTo>
                  <a:pt x="5905" y="138"/>
                </a:lnTo>
                <a:lnTo>
                  <a:pt x="5905" y="155"/>
                </a:lnTo>
                <a:lnTo>
                  <a:pt x="5905" y="153"/>
                </a:lnTo>
                <a:lnTo>
                  <a:pt x="5905" y="178"/>
                </a:lnTo>
                <a:lnTo>
                  <a:pt x="5906" y="160"/>
                </a:lnTo>
                <a:lnTo>
                  <a:pt x="5906" y="182"/>
                </a:lnTo>
                <a:lnTo>
                  <a:pt x="5907" y="224"/>
                </a:lnTo>
                <a:lnTo>
                  <a:pt x="5907" y="226"/>
                </a:lnTo>
                <a:lnTo>
                  <a:pt x="5907" y="182"/>
                </a:lnTo>
                <a:lnTo>
                  <a:pt x="5907" y="206"/>
                </a:lnTo>
                <a:lnTo>
                  <a:pt x="5908" y="213"/>
                </a:lnTo>
                <a:lnTo>
                  <a:pt x="5908" y="217"/>
                </a:lnTo>
                <a:lnTo>
                  <a:pt x="5908" y="200"/>
                </a:lnTo>
                <a:lnTo>
                  <a:pt x="5909" y="180"/>
                </a:lnTo>
                <a:lnTo>
                  <a:pt x="5909" y="166"/>
                </a:lnTo>
                <a:lnTo>
                  <a:pt x="5909" y="165"/>
                </a:lnTo>
                <a:lnTo>
                  <a:pt x="5910" y="173"/>
                </a:lnTo>
                <a:lnTo>
                  <a:pt x="5910" y="181"/>
                </a:lnTo>
                <a:lnTo>
                  <a:pt x="5910" y="177"/>
                </a:lnTo>
                <a:lnTo>
                  <a:pt x="5911" y="216"/>
                </a:lnTo>
                <a:lnTo>
                  <a:pt x="5911" y="176"/>
                </a:lnTo>
                <a:lnTo>
                  <a:pt x="5911" y="165"/>
                </a:lnTo>
                <a:lnTo>
                  <a:pt x="5911" y="132"/>
                </a:lnTo>
                <a:lnTo>
                  <a:pt x="5912" y="134"/>
                </a:lnTo>
                <a:lnTo>
                  <a:pt x="5912" y="128"/>
                </a:lnTo>
                <a:lnTo>
                  <a:pt x="5912" y="133"/>
                </a:lnTo>
                <a:lnTo>
                  <a:pt x="5913" y="127"/>
                </a:lnTo>
                <a:lnTo>
                  <a:pt x="5913" y="143"/>
                </a:lnTo>
                <a:lnTo>
                  <a:pt x="5913" y="139"/>
                </a:lnTo>
                <a:lnTo>
                  <a:pt x="5914" y="172"/>
                </a:lnTo>
                <a:lnTo>
                  <a:pt x="5914" y="168"/>
                </a:lnTo>
                <a:lnTo>
                  <a:pt x="5914" y="172"/>
                </a:lnTo>
                <a:lnTo>
                  <a:pt x="5915" y="211"/>
                </a:lnTo>
                <a:lnTo>
                  <a:pt x="5915" y="166"/>
                </a:lnTo>
                <a:lnTo>
                  <a:pt x="5915" y="133"/>
                </a:lnTo>
                <a:lnTo>
                  <a:pt x="5915" y="157"/>
                </a:lnTo>
                <a:lnTo>
                  <a:pt x="5916" y="164"/>
                </a:lnTo>
                <a:lnTo>
                  <a:pt x="5916" y="207"/>
                </a:lnTo>
                <a:lnTo>
                  <a:pt x="5916" y="214"/>
                </a:lnTo>
                <a:lnTo>
                  <a:pt x="5917" y="221"/>
                </a:lnTo>
                <a:lnTo>
                  <a:pt x="5917" y="230"/>
                </a:lnTo>
                <a:lnTo>
                  <a:pt x="5917" y="246"/>
                </a:lnTo>
                <a:lnTo>
                  <a:pt x="5918" y="260"/>
                </a:lnTo>
                <a:lnTo>
                  <a:pt x="5918" y="272"/>
                </a:lnTo>
                <a:lnTo>
                  <a:pt x="5918" y="301"/>
                </a:lnTo>
                <a:lnTo>
                  <a:pt x="5919" y="300"/>
                </a:lnTo>
                <a:lnTo>
                  <a:pt x="5919" y="291"/>
                </a:lnTo>
                <a:lnTo>
                  <a:pt x="5919" y="312"/>
                </a:lnTo>
                <a:lnTo>
                  <a:pt x="5919" y="285"/>
                </a:lnTo>
                <a:lnTo>
                  <a:pt x="5920" y="299"/>
                </a:lnTo>
                <a:lnTo>
                  <a:pt x="5920" y="287"/>
                </a:lnTo>
                <a:lnTo>
                  <a:pt x="5921" y="257"/>
                </a:lnTo>
                <a:lnTo>
                  <a:pt x="5921" y="228"/>
                </a:lnTo>
                <a:lnTo>
                  <a:pt x="5921" y="226"/>
                </a:lnTo>
                <a:lnTo>
                  <a:pt x="5921" y="231"/>
                </a:lnTo>
                <a:lnTo>
                  <a:pt x="5922" y="233"/>
                </a:lnTo>
                <a:lnTo>
                  <a:pt x="5922" y="261"/>
                </a:lnTo>
                <a:lnTo>
                  <a:pt x="5922" y="385"/>
                </a:lnTo>
                <a:lnTo>
                  <a:pt x="5922" y="433"/>
                </a:lnTo>
                <a:lnTo>
                  <a:pt x="5923" y="420"/>
                </a:lnTo>
                <a:lnTo>
                  <a:pt x="5923" y="379"/>
                </a:lnTo>
                <a:lnTo>
                  <a:pt x="5923" y="370"/>
                </a:lnTo>
                <a:lnTo>
                  <a:pt x="5924" y="366"/>
                </a:lnTo>
                <a:lnTo>
                  <a:pt x="5924" y="339"/>
                </a:lnTo>
                <a:lnTo>
                  <a:pt x="5924" y="352"/>
                </a:lnTo>
                <a:lnTo>
                  <a:pt x="5925" y="381"/>
                </a:lnTo>
                <a:lnTo>
                  <a:pt x="5925" y="374"/>
                </a:lnTo>
                <a:lnTo>
                  <a:pt x="5925" y="365"/>
                </a:lnTo>
                <a:lnTo>
                  <a:pt x="5926" y="372"/>
                </a:lnTo>
                <a:lnTo>
                  <a:pt x="5926" y="383"/>
                </a:lnTo>
                <a:lnTo>
                  <a:pt x="5926" y="401"/>
                </a:lnTo>
                <a:lnTo>
                  <a:pt x="5926" y="376"/>
                </a:lnTo>
                <a:lnTo>
                  <a:pt x="5927" y="375"/>
                </a:lnTo>
                <a:lnTo>
                  <a:pt x="5927" y="363"/>
                </a:lnTo>
                <a:lnTo>
                  <a:pt x="5927" y="380"/>
                </a:lnTo>
                <a:lnTo>
                  <a:pt x="5928" y="371"/>
                </a:lnTo>
                <a:lnTo>
                  <a:pt x="5928" y="346"/>
                </a:lnTo>
                <a:lnTo>
                  <a:pt x="5928" y="359"/>
                </a:lnTo>
                <a:lnTo>
                  <a:pt x="5929" y="341"/>
                </a:lnTo>
                <a:lnTo>
                  <a:pt x="5929" y="314"/>
                </a:lnTo>
                <a:lnTo>
                  <a:pt x="5929" y="305"/>
                </a:lnTo>
                <a:lnTo>
                  <a:pt x="5930" y="310"/>
                </a:lnTo>
                <a:lnTo>
                  <a:pt x="5930" y="300"/>
                </a:lnTo>
                <a:lnTo>
                  <a:pt x="5930" y="312"/>
                </a:lnTo>
                <a:lnTo>
                  <a:pt x="5930" y="328"/>
                </a:lnTo>
                <a:lnTo>
                  <a:pt x="5931" y="291"/>
                </a:lnTo>
                <a:lnTo>
                  <a:pt x="5931" y="269"/>
                </a:lnTo>
                <a:lnTo>
                  <a:pt x="5932" y="298"/>
                </a:lnTo>
                <a:lnTo>
                  <a:pt x="5932" y="315"/>
                </a:lnTo>
                <a:lnTo>
                  <a:pt x="5932" y="312"/>
                </a:lnTo>
                <a:lnTo>
                  <a:pt x="5932" y="297"/>
                </a:lnTo>
                <a:lnTo>
                  <a:pt x="5933" y="305"/>
                </a:lnTo>
                <a:lnTo>
                  <a:pt x="5933" y="334"/>
                </a:lnTo>
                <a:lnTo>
                  <a:pt x="5933" y="359"/>
                </a:lnTo>
                <a:lnTo>
                  <a:pt x="5933" y="324"/>
                </a:lnTo>
                <a:lnTo>
                  <a:pt x="5934" y="330"/>
                </a:lnTo>
                <a:lnTo>
                  <a:pt x="5934" y="292"/>
                </a:lnTo>
                <a:lnTo>
                  <a:pt x="5934" y="271"/>
                </a:lnTo>
                <a:lnTo>
                  <a:pt x="5935" y="241"/>
                </a:lnTo>
                <a:lnTo>
                  <a:pt x="5935" y="207"/>
                </a:lnTo>
                <a:lnTo>
                  <a:pt x="5935" y="204"/>
                </a:lnTo>
                <a:lnTo>
                  <a:pt x="5936" y="213"/>
                </a:lnTo>
                <a:lnTo>
                  <a:pt x="5936" y="196"/>
                </a:lnTo>
                <a:lnTo>
                  <a:pt x="5936" y="208"/>
                </a:lnTo>
                <a:lnTo>
                  <a:pt x="5937" y="198"/>
                </a:lnTo>
                <a:lnTo>
                  <a:pt x="5937" y="214"/>
                </a:lnTo>
                <a:lnTo>
                  <a:pt x="5937" y="197"/>
                </a:lnTo>
                <a:lnTo>
                  <a:pt x="5937" y="213"/>
                </a:lnTo>
                <a:lnTo>
                  <a:pt x="5938" y="213"/>
                </a:lnTo>
                <a:lnTo>
                  <a:pt x="5938" y="207"/>
                </a:lnTo>
                <a:lnTo>
                  <a:pt x="5938" y="257"/>
                </a:lnTo>
                <a:lnTo>
                  <a:pt x="5939" y="239"/>
                </a:lnTo>
                <a:lnTo>
                  <a:pt x="5939" y="234"/>
                </a:lnTo>
                <a:lnTo>
                  <a:pt x="5939" y="258"/>
                </a:lnTo>
                <a:lnTo>
                  <a:pt x="5940" y="260"/>
                </a:lnTo>
                <a:lnTo>
                  <a:pt x="5940" y="285"/>
                </a:lnTo>
                <a:lnTo>
                  <a:pt x="5940" y="299"/>
                </a:lnTo>
                <a:lnTo>
                  <a:pt x="5941" y="293"/>
                </a:lnTo>
                <a:lnTo>
                  <a:pt x="5941" y="290"/>
                </a:lnTo>
                <a:lnTo>
                  <a:pt x="5941" y="298"/>
                </a:lnTo>
                <a:lnTo>
                  <a:pt x="5941" y="298"/>
                </a:lnTo>
                <a:lnTo>
                  <a:pt x="5942" y="307"/>
                </a:lnTo>
                <a:lnTo>
                  <a:pt x="5942" y="309"/>
                </a:lnTo>
                <a:lnTo>
                  <a:pt x="5943" y="290"/>
                </a:lnTo>
                <a:lnTo>
                  <a:pt x="5943" y="285"/>
                </a:lnTo>
                <a:lnTo>
                  <a:pt x="5943" y="281"/>
                </a:lnTo>
                <a:lnTo>
                  <a:pt x="5943" y="275"/>
                </a:lnTo>
                <a:lnTo>
                  <a:pt x="5944" y="248"/>
                </a:lnTo>
                <a:lnTo>
                  <a:pt x="5944" y="265"/>
                </a:lnTo>
                <a:lnTo>
                  <a:pt x="5944" y="249"/>
                </a:lnTo>
                <a:lnTo>
                  <a:pt x="5945" y="238"/>
                </a:lnTo>
                <a:lnTo>
                  <a:pt x="5945" y="211"/>
                </a:lnTo>
                <a:lnTo>
                  <a:pt x="5945" y="207"/>
                </a:lnTo>
                <a:lnTo>
                  <a:pt x="5945" y="196"/>
                </a:lnTo>
                <a:lnTo>
                  <a:pt x="5946" y="207"/>
                </a:lnTo>
                <a:lnTo>
                  <a:pt x="5946" y="192"/>
                </a:lnTo>
                <a:lnTo>
                  <a:pt x="5947" y="213"/>
                </a:lnTo>
                <a:lnTo>
                  <a:pt x="5947" y="198"/>
                </a:lnTo>
                <a:lnTo>
                  <a:pt x="5947" y="210"/>
                </a:lnTo>
                <a:lnTo>
                  <a:pt x="5947" y="206"/>
                </a:lnTo>
                <a:lnTo>
                  <a:pt x="5948" y="212"/>
                </a:lnTo>
                <a:lnTo>
                  <a:pt x="5948" y="202"/>
                </a:lnTo>
                <a:lnTo>
                  <a:pt x="5948" y="216"/>
                </a:lnTo>
                <a:lnTo>
                  <a:pt x="5948" y="214"/>
                </a:lnTo>
                <a:lnTo>
                  <a:pt x="5949" y="203"/>
                </a:lnTo>
                <a:lnTo>
                  <a:pt x="5949" y="198"/>
                </a:lnTo>
                <a:lnTo>
                  <a:pt x="5949" y="189"/>
                </a:lnTo>
                <a:lnTo>
                  <a:pt x="5950" y="166"/>
                </a:lnTo>
                <a:lnTo>
                  <a:pt x="5950" y="171"/>
                </a:lnTo>
                <a:lnTo>
                  <a:pt x="5950" y="186"/>
                </a:lnTo>
                <a:lnTo>
                  <a:pt x="5951" y="198"/>
                </a:lnTo>
                <a:lnTo>
                  <a:pt x="5951" y="206"/>
                </a:lnTo>
                <a:lnTo>
                  <a:pt x="5951" y="195"/>
                </a:lnTo>
                <a:lnTo>
                  <a:pt x="5952" y="184"/>
                </a:lnTo>
                <a:lnTo>
                  <a:pt x="5952" y="169"/>
                </a:lnTo>
                <a:lnTo>
                  <a:pt x="5952" y="174"/>
                </a:lnTo>
                <a:lnTo>
                  <a:pt x="5952" y="158"/>
                </a:lnTo>
                <a:lnTo>
                  <a:pt x="5953" y="143"/>
                </a:lnTo>
                <a:lnTo>
                  <a:pt x="5953" y="156"/>
                </a:lnTo>
                <a:lnTo>
                  <a:pt x="5954" y="168"/>
                </a:lnTo>
                <a:lnTo>
                  <a:pt x="5954" y="154"/>
                </a:lnTo>
                <a:lnTo>
                  <a:pt x="5954" y="193"/>
                </a:lnTo>
                <a:lnTo>
                  <a:pt x="5954" y="292"/>
                </a:lnTo>
                <a:lnTo>
                  <a:pt x="5955" y="302"/>
                </a:lnTo>
                <a:lnTo>
                  <a:pt x="5955" y="343"/>
                </a:lnTo>
                <a:lnTo>
                  <a:pt x="5955" y="340"/>
                </a:lnTo>
                <a:lnTo>
                  <a:pt x="5956" y="327"/>
                </a:lnTo>
                <a:lnTo>
                  <a:pt x="5956" y="327"/>
                </a:lnTo>
                <a:lnTo>
                  <a:pt x="5956" y="329"/>
                </a:lnTo>
                <a:lnTo>
                  <a:pt x="5956" y="345"/>
                </a:lnTo>
                <a:lnTo>
                  <a:pt x="5957" y="334"/>
                </a:lnTo>
                <a:lnTo>
                  <a:pt x="5957" y="322"/>
                </a:lnTo>
                <a:lnTo>
                  <a:pt x="5958" y="334"/>
                </a:lnTo>
                <a:lnTo>
                  <a:pt x="5958" y="345"/>
                </a:lnTo>
                <a:lnTo>
                  <a:pt x="5958" y="334"/>
                </a:lnTo>
                <a:lnTo>
                  <a:pt x="5958" y="321"/>
                </a:lnTo>
                <a:lnTo>
                  <a:pt x="5959" y="311"/>
                </a:lnTo>
                <a:lnTo>
                  <a:pt x="5959" y="324"/>
                </a:lnTo>
                <a:lnTo>
                  <a:pt x="5959" y="307"/>
                </a:lnTo>
                <a:lnTo>
                  <a:pt x="5960" y="300"/>
                </a:lnTo>
                <a:lnTo>
                  <a:pt x="5960" y="305"/>
                </a:lnTo>
                <a:lnTo>
                  <a:pt x="5960" y="311"/>
                </a:lnTo>
                <a:lnTo>
                  <a:pt x="5960" y="277"/>
                </a:lnTo>
                <a:lnTo>
                  <a:pt x="5961" y="278"/>
                </a:lnTo>
                <a:lnTo>
                  <a:pt x="5961" y="281"/>
                </a:lnTo>
                <a:lnTo>
                  <a:pt x="5962" y="276"/>
                </a:lnTo>
                <a:lnTo>
                  <a:pt x="5962" y="246"/>
                </a:lnTo>
                <a:lnTo>
                  <a:pt x="5962" y="237"/>
                </a:lnTo>
                <a:lnTo>
                  <a:pt x="5962" y="272"/>
                </a:lnTo>
                <a:lnTo>
                  <a:pt x="5963" y="245"/>
                </a:lnTo>
                <a:lnTo>
                  <a:pt x="5963" y="203"/>
                </a:lnTo>
                <a:lnTo>
                  <a:pt x="5963" y="221"/>
                </a:lnTo>
                <a:lnTo>
                  <a:pt x="5963" y="206"/>
                </a:lnTo>
                <a:lnTo>
                  <a:pt x="5964" y="220"/>
                </a:lnTo>
                <a:lnTo>
                  <a:pt x="5964" y="216"/>
                </a:lnTo>
                <a:lnTo>
                  <a:pt x="5965" y="230"/>
                </a:lnTo>
                <a:lnTo>
                  <a:pt x="5965" y="205"/>
                </a:lnTo>
                <a:lnTo>
                  <a:pt x="5965" y="212"/>
                </a:lnTo>
                <a:lnTo>
                  <a:pt x="5965" y="209"/>
                </a:lnTo>
                <a:lnTo>
                  <a:pt x="5966" y="227"/>
                </a:lnTo>
                <a:lnTo>
                  <a:pt x="5966" y="266"/>
                </a:lnTo>
                <a:lnTo>
                  <a:pt x="5966" y="235"/>
                </a:lnTo>
                <a:lnTo>
                  <a:pt x="5967" y="210"/>
                </a:lnTo>
                <a:lnTo>
                  <a:pt x="5967" y="155"/>
                </a:lnTo>
                <a:lnTo>
                  <a:pt x="5967" y="140"/>
                </a:lnTo>
                <a:lnTo>
                  <a:pt x="5967" y="148"/>
                </a:lnTo>
                <a:lnTo>
                  <a:pt x="5968" y="157"/>
                </a:lnTo>
                <a:lnTo>
                  <a:pt x="5968" y="166"/>
                </a:lnTo>
                <a:lnTo>
                  <a:pt x="5969" y="168"/>
                </a:lnTo>
                <a:lnTo>
                  <a:pt x="5969" y="148"/>
                </a:lnTo>
                <a:lnTo>
                  <a:pt x="5969" y="173"/>
                </a:lnTo>
                <a:lnTo>
                  <a:pt x="5969" y="144"/>
                </a:lnTo>
                <a:lnTo>
                  <a:pt x="5970" y="205"/>
                </a:lnTo>
                <a:lnTo>
                  <a:pt x="5970" y="271"/>
                </a:lnTo>
                <a:lnTo>
                  <a:pt x="5970" y="250"/>
                </a:lnTo>
                <a:lnTo>
                  <a:pt x="5971" y="235"/>
                </a:lnTo>
                <a:lnTo>
                  <a:pt x="5971" y="267"/>
                </a:lnTo>
                <a:lnTo>
                  <a:pt x="5971" y="296"/>
                </a:lnTo>
                <a:lnTo>
                  <a:pt x="5972" y="319"/>
                </a:lnTo>
                <a:lnTo>
                  <a:pt x="5972" y="317"/>
                </a:lnTo>
                <a:lnTo>
                  <a:pt x="5972" y="349"/>
                </a:lnTo>
                <a:lnTo>
                  <a:pt x="5973" y="308"/>
                </a:lnTo>
                <a:lnTo>
                  <a:pt x="5973" y="309"/>
                </a:lnTo>
                <a:lnTo>
                  <a:pt x="5973" y="314"/>
                </a:lnTo>
                <a:lnTo>
                  <a:pt x="5973" y="300"/>
                </a:lnTo>
                <a:lnTo>
                  <a:pt x="5974" y="300"/>
                </a:lnTo>
                <a:lnTo>
                  <a:pt x="5974" y="294"/>
                </a:lnTo>
                <a:lnTo>
                  <a:pt x="5974" y="290"/>
                </a:lnTo>
                <a:lnTo>
                  <a:pt x="5974" y="301"/>
                </a:lnTo>
                <a:lnTo>
                  <a:pt x="5975" y="295"/>
                </a:lnTo>
                <a:lnTo>
                  <a:pt x="5975" y="311"/>
                </a:lnTo>
                <a:lnTo>
                  <a:pt x="5976" y="276"/>
                </a:lnTo>
                <a:lnTo>
                  <a:pt x="5976" y="284"/>
                </a:lnTo>
                <a:lnTo>
                  <a:pt x="5976" y="293"/>
                </a:lnTo>
                <a:lnTo>
                  <a:pt x="5976" y="272"/>
                </a:lnTo>
                <a:lnTo>
                  <a:pt x="5977" y="253"/>
                </a:lnTo>
                <a:lnTo>
                  <a:pt x="5977" y="277"/>
                </a:lnTo>
                <a:lnTo>
                  <a:pt x="5977" y="276"/>
                </a:lnTo>
                <a:lnTo>
                  <a:pt x="5978" y="277"/>
                </a:lnTo>
                <a:lnTo>
                  <a:pt x="5978" y="230"/>
                </a:lnTo>
                <a:lnTo>
                  <a:pt x="5978" y="189"/>
                </a:lnTo>
                <a:lnTo>
                  <a:pt x="5978" y="201"/>
                </a:lnTo>
                <a:lnTo>
                  <a:pt x="5979" y="247"/>
                </a:lnTo>
                <a:lnTo>
                  <a:pt x="5979" y="262"/>
                </a:lnTo>
                <a:lnTo>
                  <a:pt x="5980" y="290"/>
                </a:lnTo>
                <a:lnTo>
                  <a:pt x="5980" y="312"/>
                </a:lnTo>
                <a:lnTo>
                  <a:pt x="5980" y="300"/>
                </a:lnTo>
                <a:lnTo>
                  <a:pt x="5980" y="284"/>
                </a:lnTo>
                <a:lnTo>
                  <a:pt x="5981" y="325"/>
                </a:lnTo>
                <a:lnTo>
                  <a:pt x="5981" y="295"/>
                </a:lnTo>
                <a:lnTo>
                  <a:pt x="5981" y="301"/>
                </a:lnTo>
                <a:lnTo>
                  <a:pt x="5982" y="312"/>
                </a:lnTo>
                <a:lnTo>
                  <a:pt x="5982" y="329"/>
                </a:lnTo>
                <a:lnTo>
                  <a:pt x="5982" y="300"/>
                </a:lnTo>
                <a:lnTo>
                  <a:pt x="5983" y="292"/>
                </a:lnTo>
                <a:lnTo>
                  <a:pt x="5983" y="259"/>
                </a:lnTo>
                <a:lnTo>
                  <a:pt x="5983" y="265"/>
                </a:lnTo>
                <a:lnTo>
                  <a:pt x="5984" y="237"/>
                </a:lnTo>
                <a:lnTo>
                  <a:pt x="5984" y="212"/>
                </a:lnTo>
                <a:lnTo>
                  <a:pt x="5984" y="226"/>
                </a:lnTo>
                <a:lnTo>
                  <a:pt x="5984" y="203"/>
                </a:lnTo>
                <a:lnTo>
                  <a:pt x="5985" y="216"/>
                </a:lnTo>
                <a:lnTo>
                  <a:pt x="5985" y="226"/>
                </a:lnTo>
                <a:lnTo>
                  <a:pt x="5985" y="285"/>
                </a:lnTo>
                <a:lnTo>
                  <a:pt x="5986" y="373"/>
                </a:lnTo>
                <a:lnTo>
                  <a:pt x="5986" y="443"/>
                </a:lnTo>
                <a:lnTo>
                  <a:pt x="5986" y="413"/>
                </a:lnTo>
                <a:lnTo>
                  <a:pt x="5987" y="346"/>
                </a:lnTo>
                <a:lnTo>
                  <a:pt x="5987" y="368"/>
                </a:lnTo>
                <a:lnTo>
                  <a:pt x="5987" y="359"/>
                </a:lnTo>
                <a:lnTo>
                  <a:pt x="5988" y="321"/>
                </a:lnTo>
                <a:lnTo>
                  <a:pt x="5988" y="340"/>
                </a:lnTo>
                <a:lnTo>
                  <a:pt x="5988" y="343"/>
                </a:lnTo>
                <a:lnTo>
                  <a:pt x="5988" y="342"/>
                </a:lnTo>
                <a:lnTo>
                  <a:pt x="5989" y="339"/>
                </a:lnTo>
                <a:lnTo>
                  <a:pt x="5989" y="329"/>
                </a:lnTo>
                <a:lnTo>
                  <a:pt x="5989" y="334"/>
                </a:lnTo>
                <a:lnTo>
                  <a:pt x="5989" y="334"/>
                </a:lnTo>
                <a:lnTo>
                  <a:pt x="5990" y="314"/>
                </a:lnTo>
                <a:lnTo>
                  <a:pt x="5990" y="323"/>
                </a:lnTo>
                <a:lnTo>
                  <a:pt x="5991" y="322"/>
                </a:lnTo>
                <a:lnTo>
                  <a:pt x="5991" y="323"/>
                </a:lnTo>
                <a:lnTo>
                  <a:pt x="5991" y="318"/>
                </a:lnTo>
                <a:lnTo>
                  <a:pt x="5991" y="321"/>
                </a:lnTo>
                <a:lnTo>
                  <a:pt x="5992" y="320"/>
                </a:lnTo>
                <a:lnTo>
                  <a:pt x="5992" y="324"/>
                </a:lnTo>
                <a:lnTo>
                  <a:pt x="5992" y="308"/>
                </a:lnTo>
                <a:lnTo>
                  <a:pt x="5993" y="288"/>
                </a:lnTo>
                <a:lnTo>
                  <a:pt x="5993" y="288"/>
                </a:lnTo>
                <a:lnTo>
                  <a:pt x="5993" y="287"/>
                </a:lnTo>
                <a:lnTo>
                  <a:pt x="5994" y="284"/>
                </a:lnTo>
                <a:lnTo>
                  <a:pt x="5994" y="268"/>
                </a:lnTo>
                <a:lnTo>
                  <a:pt x="5994" y="226"/>
                </a:lnTo>
                <a:lnTo>
                  <a:pt x="5995" y="214"/>
                </a:lnTo>
                <a:lnTo>
                  <a:pt x="5995" y="213"/>
                </a:lnTo>
                <a:lnTo>
                  <a:pt x="5995" y="226"/>
                </a:lnTo>
                <a:lnTo>
                  <a:pt x="5995" y="231"/>
                </a:lnTo>
                <a:lnTo>
                  <a:pt x="5996" y="224"/>
                </a:lnTo>
                <a:lnTo>
                  <a:pt x="5996" y="182"/>
                </a:lnTo>
                <a:lnTo>
                  <a:pt x="5996" y="166"/>
                </a:lnTo>
                <a:lnTo>
                  <a:pt x="5997" y="158"/>
                </a:lnTo>
                <a:lnTo>
                  <a:pt x="5997" y="163"/>
                </a:lnTo>
                <a:lnTo>
                  <a:pt x="5997" y="171"/>
                </a:lnTo>
                <a:lnTo>
                  <a:pt x="5998" y="187"/>
                </a:lnTo>
                <a:lnTo>
                  <a:pt x="5998" y="208"/>
                </a:lnTo>
                <a:lnTo>
                  <a:pt x="5998" y="184"/>
                </a:lnTo>
                <a:lnTo>
                  <a:pt x="5999" y="177"/>
                </a:lnTo>
                <a:lnTo>
                  <a:pt x="5999" y="183"/>
                </a:lnTo>
                <a:lnTo>
                  <a:pt x="5999" y="169"/>
                </a:lnTo>
                <a:lnTo>
                  <a:pt x="5999" y="162"/>
                </a:lnTo>
                <a:lnTo>
                  <a:pt x="6000" y="191"/>
                </a:lnTo>
                <a:lnTo>
                  <a:pt x="6000" y="192"/>
                </a:lnTo>
                <a:lnTo>
                  <a:pt x="6000" y="183"/>
                </a:lnTo>
                <a:lnTo>
                  <a:pt x="6001" y="177"/>
                </a:lnTo>
                <a:lnTo>
                  <a:pt x="6001" y="179"/>
                </a:lnTo>
                <a:lnTo>
                  <a:pt x="6001" y="195"/>
                </a:lnTo>
                <a:lnTo>
                  <a:pt x="6002" y="230"/>
                </a:lnTo>
                <a:lnTo>
                  <a:pt x="6002" y="180"/>
                </a:lnTo>
                <a:lnTo>
                  <a:pt x="6002" y="211"/>
                </a:lnTo>
                <a:lnTo>
                  <a:pt x="6003" y="231"/>
                </a:lnTo>
                <a:lnTo>
                  <a:pt x="6003" y="237"/>
                </a:lnTo>
                <a:lnTo>
                  <a:pt x="6003" y="221"/>
                </a:lnTo>
                <a:lnTo>
                  <a:pt x="6003" y="235"/>
                </a:lnTo>
                <a:lnTo>
                  <a:pt x="6004" y="213"/>
                </a:lnTo>
                <a:lnTo>
                  <a:pt x="6004" y="190"/>
                </a:lnTo>
                <a:lnTo>
                  <a:pt x="6005" y="180"/>
                </a:lnTo>
                <a:lnTo>
                  <a:pt x="6005" y="179"/>
                </a:lnTo>
                <a:lnTo>
                  <a:pt x="6005" y="183"/>
                </a:lnTo>
                <a:lnTo>
                  <a:pt x="6005" y="177"/>
                </a:lnTo>
                <a:lnTo>
                  <a:pt x="6006" y="195"/>
                </a:lnTo>
                <a:lnTo>
                  <a:pt x="6006" y="184"/>
                </a:lnTo>
                <a:lnTo>
                  <a:pt x="6006" y="185"/>
                </a:lnTo>
                <a:lnTo>
                  <a:pt x="6006" y="185"/>
                </a:lnTo>
                <a:lnTo>
                  <a:pt x="6007" y="173"/>
                </a:lnTo>
                <a:lnTo>
                  <a:pt x="6007" y="166"/>
                </a:lnTo>
                <a:lnTo>
                  <a:pt x="6007" y="158"/>
                </a:lnTo>
                <a:lnTo>
                  <a:pt x="6008" y="150"/>
                </a:lnTo>
                <a:lnTo>
                  <a:pt x="6008" y="178"/>
                </a:lnTo>
                <a:lnTo>
                  <a:pt x="6008" y="173"/>
                </a:lnTo>
                <a:lnTo>
                  <a:pt x="6009" y="176"/>
                </a:lnTo>
                <a:lnTo>
                  <a:pt x="6009" y="172"/>
                </a:lnTo>
                <a:lnTo>
                  <a:pt x="6009" y="160"/>
                </a:lnTo>
                <a:lnTo>
                  <a:pt x="6010" y="175"/>
                </a:lnTo>
                <a:lnTo>
                  <a:pt x="6010" y="247"/>
                </a:lnTo>
                <a:lnTo>
                  <a:pt x="6010" y="205"/>
                </a:lnTo>
                <a:lnTo>
                  <a:pt x="6010" y="203"/>
                </a:lnTo>
                <a:lnTo>
                  <a:pt x="6011" y="201"/>
                </a:lnTo>
                <a:lnTo>
                  <a:pt x="6011" y="214"/>
                </a:lnTo>
                <a:lnTo>
                  <a:pt x="6011" y="212"/>
                </a:lnTo>
                <a:lnTo>
                  <a:pt x="6012" y="207"/>
                </a:lnTo>
                <a:lnTo>
                  <a:pt x="6012" y="190"/>
                </a:lnTo>
                <a:lnTo>
                  <a:pt x="6012" y="172"/>
                </a:lnTo>
                <a:lnTo>
                  <a:pt x="6013" y="168"/>
                </a:lnTo>
                <a:lnTo>
                  <a:pt x="6013" y="129"/>
                </a:lnTo>
                <a:lnTo>
                  <a:pt x="6013" y="141"/>
                </a:lnTo>
                <a:lnTo>
                  <a:pt x="6014" y="144"/>
                </a:lnTo>
                <a:lnTo>
                  <a:pt x="6014" y="165"/>
                </a:lnTo>
                <a:lnTo>
                  <a:pt x="6014" y="153"/>
                </a:lnTo>
                <a:lnTo>
                  <a:pt x="6014" y="208"/>
                </a:lnTo>
                <a:lnTo>
                  <a:pt x="6015" y="145"/>
                </a:lnTo>
                <a:lnTo>
                  <a:pt x="6015" y="148"/>
                </a:lnTo>
                <a:lnTo>
                  <a:pt x="6016" y="125"/>
                </a:lnTo>
                <a:lnTo>
                  <a:pt x="6016" y="124"/>
                </a:lnTo>
                <a:lnTo>
                  <a:pt x="6016" y="129"/>
                </a:lnTo>
                <a:lnTo>
                  <a:pt x="6016" y="138"/>
                </a:lnTo>
                <a:lnTo>
                  <a:pt x="6017" y="142"/>
                </a:lnTo>
                <a:lnTo>
                  <a:pt x="6017" y="146"/>
                </a:lnTo>
                <a:lnTo>
                  <a:pt x="6017" y="124"/>
                </a:lnTo>
                <a:lnTo>
                  <a:pt x="6018" y="156"/>
                </a:lnTo>
                <a:lnTo>
                  <a:pt x="6018" y="251"/>
                </a:lnTo>
                <a:lnTo>
                  <a:pt x="6018" y="284"/>
                </a:lnTo>
                <a:lnTo>
                  <a:pt x="6018" y="355"/>
                </a:lnTo>
                <a:lnTo>
                  <a:pt x="6019" y="351"/>
                </a:lnTo>
                <a:lnTo>
                  <a:pt x="6019" y="339"/>
                </a:lnTo>
                <a:lnTo>
                  <a:pt x="6020" y="318"/>
                </a:lnTo>
                <a:lnTo>
                  <a:pt x="6020" y="316"/>
                </a:lnTo>
                <a:lnTo>
                  <a:pt x="6020" y="335"/>
                </a:lnTo>
                <a:lnTo>
                  <a:pt x="6020" y="318"/>
                </a:lnTo>
                <a:lnTo>
                  <a:pt x="6021" y="319"/>
                </a:lnTo>
                <a:lnTo>
                  <a:pt x="6021" y="335"/>
                </a:lnTo>
                <a:lnTo>
                  <a:pt x="6021" y="323"/>
                </a:lnTo>
                <a:lnTo>
                  <a:pt x="6021" y="316"/>
                </a:lnTo>
                <a:lnTo>
                  <a:pt x="6022" y="305"/>
                </a:lnTo>
                <a:lnTo>
                  <a:pt x="6022" y="304"/>
                </a:lnTo>
                <a:lnTo>
                  <a:pt x="6022" y="299"/>
                </a:lnTo>
                <a:lnTo>
                  <a:pt x="6023" y="282"/>
                </a:lnTo>
                <a:lnTo>
                  <a:pt x="6023" y="288"/>
                </a:lnTo>
                <a:lnTo>
                  <a:pt x="6023" y="250"/>
                </a:lnTo>
                <a:lnTo>
                  <a:pt x="6024" y="249"/>
                </a:lnTo>
                <a:lnTo>
                  <a:pt x="6024" y="249"/>
                </a:lnTo>
                <a:lnTo>
                  <a:pt x="6024" y="237"/>
                </a:lnTo>
                <a:lnTo>
                  <a:pt x="6025" y="231"/>
                </a:lnTo>
                <a:lnTo>
                  <a:pt x="6025" y="236"/>
                </a:lnTo>
                <a:lnTo>
                  <a:pt x="6025" y="215"/>
                </a:lnTo>
                <a:lnTo>
                  <a:pt x="6025" y="210"/>
                </a:lnTo>
                <a:lnTo>
                  <a:pt x="6026" y="245"/>
                </a:lnTo>
                <a:lnTo>
                  <a:pt x="6026" y="202"/>
                </a:lnTo>
                <a:lnTo>
                  <a:pt x="6027" y="203"/>
                </a:lnTo>
                <a:lnTo>
                  <a:pt x="6027" y="206"/>
                </a:lnTo>
                <a:lnTo>
                  <a:pt x="6027" y="207"/>
                </a:lnTo>
                <a:lnTo>
                  <a:pt x="6027" y="212"/>
                </a:lnTo>
                <a:lnTo>
                  <a:pt x="6028" y="191"/>
                </a:lnTo>
                <a:lnTo>
                  <a:pt x="6028" y="216"/>
                </a:lnTo>
                <a:lnTo>
                  <a:pt x="6028" y="204"/>
                </a:lnTo>
                <a:lnTo>
                  <a:pt x="6029" y="227"/>
                </a:lnTo>
                <a:lnTo>
                  <a:pt x="6029" y="217"/>
                </a:lnTo>
                <a:lnTo>
                  <a:pt x="6029" y="213"/>
                </a:lnTo>
                <a:lnTo>
                  <a:pt x="6029" y="243"/>
                </a:lnTo>
                <a:lnTo>
                  <a:pt x="6030" y="229"/>
                </a:lnTo>
                <a:lnTo>
                  <a:pt x="6030" y="220"/>
                </a:lnTo>
                <a:lnTo>
                  <a:pt x="6031" y="140"/>
                </a:lnTo>
                <a:lnTo>
                  <a:pt x="6031" y="112"/>
                </a:lnTo>
                <a:lnTo>
                  <a:pt x="6031" y="127"/>
                </a:lnTo>
                <a:lnTo>
                  <a:pt x="6031" y="123"/>
                </a:lnTo>
                <a:lnTo>
                  <a:pt x="6032" y="129"/>
                </a:lnTo>
                <a:lnTo>
                  <a:pt x="6032" y="139"/>
                </a:lnTo>
                <a:lnTo>
                  <a:pt x="6032" y="133"/>
                </a:lnTo>
                <a:lnTo>
                  <a:pt x="6032" y="172"/>
                </a:lnTo>
                <a:lnTo>
                  <a:pt x="6033" y="164"/>
                </a:lnTo>
                <a:lnTo>
                  <a:pt x="6033" y="179"/>
                </a:lnTo>
                <a:lnTo>
                  <a:pt x="6033" y="211"/>
                </a:lnTo>
                <a:lnTo>
                  <a:pt x="6034" y="214"/>
                </a:lnTo>
                <a:lnTo>
                  <a:pt x="6034" y="178"/>
                </a:lnTo>
                <a:lnTo>
                  <a:pt x="6034" y="187"/>
                </a:lnTo>
                <a:lnTo>
                  <a:pt x="6035" y="211"/>
                </a:lnTo>
                <a:lnTo>
                  <a:pt x="6035" y="226"/>
                </a:lnTo>
                <a:lnTo>
                  <a:pt x="6035" y="227"/>
                </a:lnTo>
                <a:lnTo>
                  <a:pt x="6036" y="218"/>
                </a:lnTo>
                <a:lnTo>
                  <a:pt x="6036" y="192"/>
                </a:lnTo>
                <a:lnTo>
                  <a:pt x="6036" y="180"/>
                </a:lnTo>
                <a:lnTo>
                  <a:pt x="6036" y="166"/>
                </a:lnTo>
                <a:lnTo>
                  <a:pt x="6037" y="179"/>
                </a:lnTo>
                <a:lnTo>
                  <a:pt x="6037" y="205"/>
                </a:lnTo>
                <a:lnTo>
                  <a:pt x="6038" y="216"/>
                </a:lnTo>
                <a:lnTo>
                  <a:pt x="6038" y="187"/>
                </a:lnTo>
                <a:lnTo>
                  <a:pt x="6038" y="176"/>
                </a:lnTo>
                <a:lnTo>
                  <a:pt x="6038" y="160"/>
                </a:lnTo>
                <a:lnTo>
                  <a:pt x="6039" y="148"/>
                </a:lnTo>
                <a:lnTo>
                  <a:pt x="6039" y="142"/>
                </a:lnTo>
                <a:lnTo>
                  <a:pt x="6039" y="145"/>
                </a:lnTo>
                <a:lnTo>
                  <a:pt x="6040" y="129"/>
                </a:lnTo>
                <a:lnTo>
                  <a:pt x="6040" y="125"/>
                </a:lnTo>
                <a:lnTo>
                  <a:pt x="6040" y="144"/>
                </a:lnTo>
                <a:lnTo>
                  <a:pt x="6040" y="129"/>
                </a:lnTo>
                <a:lnTo>
                  <a:pt x="6041" y="150"/>
                </a:lnTo>
                <a:lnTo>
                  <a:pt x="6041" y="204"/>
                </a:lnTo>
                <a:lnTo>
                  <a:pt x="6042" y="243"/>
                </a:lnTo>
                <a:lnTo>
                  <a:pt x="6042" y="213"/>
                </a:lnTo>
                <a:lnTo>
                  <a:pt x="6042" y="243"/>
                </a:lnTo>
                <a:lnTo>
                  <a:pt x="6042" y="250"/>
                </a:lnTo>
                <a:lnTo>
                  <a:pt x="6043" y="251"/>
                </a:lnTo>
                <a:lnTo>
                  <a:pt x="6043" y="271"/>
                </a:lnTo>
                <a:lnTo>
                  <a:pt x="6043" y="278"/>
                </a:lnTo>
                <a:lnTo>
                  <a:pt x="6044" y="280"/>
                </a:lnTo>
                <a:lnTo>
                  <a:pt x="6044" y="295"/>
                </a:lnTo>
                <a:lnTo>
                  <a:pt x="6044" y="294"/>
                </a:lnTo>
                <a:lnTo>
                  <a:pt x="6045" y="289"/>
                </a:lnTo>
                <a:lnTo>
                  <a:pt x="6045" y="294"/>
                </a:lnTo>
                <a:lnTo>
                  <a:pt x="6045" y="295"/>
                </a:lnTo>
                <a:lnTo>
                  <a:pt x="6046" y="315"/>
                </a:lnTo>
                <a:lnTo>
                  <a:pt x="6046" y="303"/>
                </a:lnTo>
                <a:lnTo>
                  <a:pt x="6046" y="269"/>
                </a:lnTo>
                <a:lnTo>
                  <a:pt x="6046" y="250"/>
                </a:lnTo>
                <a:lnTo>
                  <a:pt x="6047" y="226"/>
                </a:lnTo>
                <a:lnTo>
                  <a:pt x="6047" y="231"/>
                </a:lnTo>
                <a:lnTo>
                  <a:pt x="6047" y="214"/>
                </a:lnTo>
                <a:lnTo>
                  <a:pt x="6047" y="205"/>
                </a:lnTo>
                <a:lnTo>
                  <a:pt x="6048" y="217"/>
                </a:lnTo>
                <a:lnTo>
                  <a:pt x="6048" y="256"/>
                </a:lnTo>
                <a:lnTo>
                  <a:pt x="6049" y="248"/>
                </a:lnTo>
                <a:lnTo>
                  <a:pt x="6049" y="294"/>
                </a:lnTo>
                <a:lnTo>
                  <a:pt x="6049" y="350"/>
                </a:lnTo>
                <a:lnTo>
                  <a:pt x="6049" y="421"/>
                </a:lnTo>
                <a:lnTo>
                  <a:pt x="6050" y="438"/>
                </a:lnTo>
                <a:lnTo>
                  <a:pt x="6050" y="372"/>
                </a:lnTo>
                <a:lnTo>
                  <a:pt x="6050" y="385"/>
                </a:lnTo>
                <a:lnTo>
                  <a:pt x="6051" y="367"/>
                </a:lnTo>
                <a:lnTo>
                  <a:pt x="6051" y="339"/>
                </a:lnTo>
                <a:lnTo>
                  <a:pt x="6051" y="343"/>
                </a:lnTo>
                <a:lnTo>
                  <a:pt x="6051" y="360"/>
                </a:lnTo>
                <a:lnTo>
                  <a:pt x="6052" y="375"/>
                </a:lnTo>
                <a:lnTo>
                  <a:pt x="6052" y="356"/>
                </a:lnTo>
                <a:lnTo>
                  <a:pt x="6053" y="375"/>
                </a:lnTo>
                <a:lnTo>
                  <a:pt x="6053" y="361"/>
                </a:lnTo>
                <a:lnTo>
                  <a:pt x="6053" y="377"/>
                </a:lnTo>
                <a:lnTo>
                  <a:pt x="6053" y="374"/>
                </a:lnTo>
                <a:lnTo>
                  <a:pt x="6054" y="378"/>
                </a:lnTo>
                <a:lnTo>
                  <a:pt x="6054" y="357"/>
                </a:lnTo>
                <a:lnTo>
                  <a:pt x="6054" y="374"/>
                </a:lnTo>
                <a:lnTo>
                  <a:pt x="6055" y="365"/>
                </a:lnTo>
                <a:lnTo>
                  <a:pt x="6055" y="350"/>
                </a:lnTo>
                <a:lnTo>
                  <a:pt x="6055" y="323"/>
                </a:lnTo>
                <a:lnTo>
                  <a:pt x="6056" y="331"/>
                </a:lnTo>
                <a:lnTo>
                  <a:pt x="6056" y="328"/>
                </a:lnTo>
                <a:lnTo>
                  <a:pt x="6056" y="305"/>
                </a:lnTo>
                <a:lnTo>
                  <a:pt x="6057" y="315"/>
                </a:lnTo>
                <a:lnTo>
                  <a:pt x="6057" y="316"/>
                </a:lnTo>
                <a:lnTo>
                  <a:pt x="6057" y="316"/>
                </a:lnTo>
                <a:lnTo>
                  <a:pt x="6057" y="334"/>
                </a:lnTo>
                <a:lnTo>
                  <a:pt x="6058" y="315"/>
                </a:lnTo>
                <a:lnTo>
                  <a:pt x="6058" y="260"/>
                </a:lnTo>
                <a:lnTo>
                  <a:pt x="6058" y="276"/>
                </a:lnTo>
                <a:lnTo>
                  <a:pt x="6059" y="295"/>
                </a:lnTo>
                <a:lnTo>
                  <a:pt x="6059" y="307"/>
                </a:lnTo>
                <a:lnTo>
                  <a:pt x="6059" y="302"/>
                </a:lnTo>
                <a:lnTo>
                  <a:pt x="6060" y="295"/>
                </a:lnTo>
                <a:lnTo>
                  <a:pt x="6060" y="314"/>
                </a:lnTo>
                <a:lnTo>
                  <a:pt x="6060" y="329"/>
                </a:lnTo>
                <a:lnTo>
                  <a:pt x="6061" y="301"/>
                </a:lnTo>
                <a:lnTo>
                  <a:pt x="6061" y="317"/>
                </a:lnTo>
                <a:lnTo>
                  <a:pt x="6061" y="290"/>
                </a:lnTo>
                <a:lnTo>
                  <a:pt x="6061" y="280"/>
                </a:lnTo>
                <a:lnTo>
                  <a:pt x="6062" y="289"/>
                </a:lnTo>
                <a:lnTo>
                  <a:pt x="6062" y="265"/>
                </a:lnTo>
                <a:lnTo>
                  <a:pt x="6062" y="250"/>
                </a:lnTo>
                <a:lnTo>
                  <a:pt x="6062" y="212"/>
                </a:lnTo>
                <a:lnTo>
                  <a:pt x="6063" y="203"/>
                </a:lnTo>
                <a:lnTo>
                  <a:pt x="6063" y="204"/>
                </a:lnTo>
                <a:lnTo>
                  <a:pt x="6064" y="208"/>
                </a:lnTo>
                <a:lnTo>
                  <a:pt x="6064" y="206"/>
                </a:lnTo>
                <a:lnTo>
                  <a:pt x="6064" y="205"/>
                </a:lnTo>
                <a:lnTo>
                  <a:pt x="6064" y="202"/>
                </a:lnTo>
                <a:lnTo>
                  <a:pt x="6065" y="200"/>
                </a:lnTo>
                <a:lnTo>
                  <a:pt x="6065" y="226"/>
                </a:lnTo>
                <a:lnTo>
                  <a:pt x="6065" y="265"/>
                </a:lnTo>
                <a:lnTo>
                  <a:pt x="6066" y="262"/>
                </a:lnTo>
                <a:lnTo>
                  <a:pt x="6066" y="229"/>
                </a:lnTo>
                <a:lnTo>
                  <a:pt x="6066" y="243"/>
                </a:lnTo>
                <a:lnTo>
                  <a:pt x="6067" y="257"/>
                </a:lnTo>
                <a:lnTo>
                  <a:pt x="6067" y="288"/>
                </a:lnTo>
                <a:lnTo>
                  <a:pt x="6067" y="260"/>
                </a:lnTo>
                <a:lnTo>
                  <a:pt x="6068" y="262"/>
                </a:lnTo>
                <a:lnTo>
                  <a:pt x="6068" y="294"/>
                </a:lnTo>
                <a:lnTo>
                  <a:pt x="6068" y="278"/>
                </a:lnTo>
                <a:lnTo>
                  <a:pt x="6068" y="272"/>
                </a:lnTo>
                <a:lnTo>
                  <a:pt x="6069" y="262"/>
                </a:lnTo>
                <a:lnTo>
                  <a:pt x="6069" y="274"/>
                </a:lnTo>
                <a:lnTo>
                  <a:pt x="6069" y="271"/>
                </a:lnTo>
                <a:lnTo>
                  <a:pt x="6070" y="266"/>
                </a:lnTo>
                <a:lnTo>
                  <a:pt x="6070" y="254"/>
                </a:lnTo>
                <a:lnTo>
                  <a:pt x="6070" y="244"/>
                </a:lnTo>
                <a:lnTo>
                  <a:pt x="6071" y="241"/>
                </a:lnTo>
                <a:lnTo>
                  <a:pt x="6071" y="238"/>
                </a:lnTo>
                <a:lnTo>
                  <a:pt x="6071" y="226"/>
                </a:lnTo>
                <a:lnTo>
                  <a:pt x="6072" y="231"/>
                </a:lnTo>
                <a:lnTo>
                  <a:pt x="6072" y="214"/>
                </a:lnTo>
                <a:lnTo>
                  <a:pt x="6072" y="210"/>
                </a:lnTo>
                <a:lnTo>
                  <a:pt x="6072" y="192"/>
                </a:lnTo>
                <a:lnTo>
                  <a:pt x="6073" y="187"/>
                </a:lnTo>
                <a:lnTo>
                  <a:pt x="6073" y="174"/>
                </a:lnTo>
                <a:lnTo>
                  <a:pt x="6073" y="223"/>
                </a:lnTo>
                <a:lnTo>
                  <a:pt x="6073" y="206"/>
                </a:lnTo>
                <a:lnTo>
                  <a:pt x="6074" y="188"/>
                </a:lnTo>
                <a:lnTo>
                  <a:pt x="6074" y="199"/>
                </a:lnTo>
                <a:lnTo>
                  <a:pt x="6075" y="230"/>
                </a:lnTo>
                <a:lnTo>
                  <a:pt x="6075" y="212"/>
                </a:lnTo>
                <a:lnTo>
                  <a:pt x="6075" y="220"/>
                </a:lnTo>
                <a:lnTo>
                  <a:pt x="6075" y="202"/>
                </a:lnTo>
                <a:lnTo>
                  <a:pt x="6076" y="180"/>
                </a:lnTo>
                <a:lnTo>
                  <a:pt x="6076" y="181"/>
                </a:lnTo>
                <a:lnTo>
                  <a:pt x="6076" y="176"/>
                </a:lnTo>
                <a:lnTo>
                  <a:pt x="6077" y="178"/>
                </a:lnTo>
                <a:lnTo>
                  <a:pt x="6077" y="178"/>
                </a:lnTo>
                <a:lnTo>
                  <a:pt x="6077" y="202"/>
                </a:lnTo>
                <a:lnTo>
                  <a:pt x="6078" y="194"/>
                </a:lnTo>
                <a:lnTo>
                  <a:pt x="6078" y="194"/>
                </a:lnTo>
                <a:lnTo>
                  <a:pt x="6078" y="187"/>
                </a:lnTo>
                <a:lnTo>
                  <a:pt x="6079" y="195"/>
                </a:lnTo>
                <a:lnTo>
                  <a:pt x="6079" y="183"/>
                </a:lnTo>
                <a:lnTo>
                  <a:pt x="6079" y="187"/>
                </a:lnTo>
                <a:lnTo>
                  <a:pt x="6079" y="180"/>
                </a:lnTo>
                <a:lnTo>
                  <a:pt x="6080" y="173"/>
                </a:lnTo>
                <a:lnTo>
                  <a:pt x="6080" y="184"/>
                </a:lnTo>
                <a:lnTo>
                  <a:pt x="6080" y="174"/>
                </a:lnTo>
                <a:lnTo>
                  <a:pt x="6081" y="146"/>
                </a:lnTo>
                <a:lnTo>
                  <a:pt x="6081" y="186"/>
                </a:lnTo>
                <a:lnTo>
                  <a:pt x="6081" y="252"/>
                </a:lnTo>
                <a:lnTo>
                  <a:pt x="6082" y="274"/>
                </a:lnTo>
                <a:lnTo>
                  <a:pt x="6082" y="332"/>
                </a:lnTo>
                <a:lnTo>
                  <a:pt x="6082" y="323"/>
                </a:lnTo>
                <a:lnTo>
                  <a:pt x="6083" y="354"/>
                </a:lnTo>
                <a:lnTo>
                  <a:pt x="6083" y="323"/>
                </a:lnTo>
                <a:lnTo>
                  <a:pt x="6083" y="326"/>
                </a:lnTo>
                <a:lnTo>
                  <a:pt x="6083" y="344"/>
                </a:lnTo>
                <a:lnTo>
                  <a:pt x="6084" y="322"/>
                </a:lnTo>
                <a:lnTo>
                  <a:pt x="6084" y="317"/>
                </a:lnTo>
                <a:lnTo>
                  <a:pt x="6084" y="337"/>
                </a:lnTo>
                <a:lnTo>
                  <a:pt x="6085" y="351"/>
                </a:lnTo>
                <a:lnTo>
                  <a:pt x="6085" y="338"/>
                </a:lnTo>
                <a:lnTo>
                  <a:pt x="6085" y="318"/>
                </a:lnTo>
                <a:lnTo>
                  <a:pt x="6086" y="306"/>
                </a:lnTo>
                <a:lnTo>
                  <a:pt x="6086" y="323"/>
                </a:lnTo>
                <a:lnTo>
                  <a:pt x="6086" y="319"/>
                </a:lnTo>
                <a:lnTo>
                  <a:pt x="6087" y="307"/>
                </a:lnTo>
                <a:lnTo>
                  <a:pt x="6087" y="295"/>
                </a:lnTo>
                <a:lnTo>
                  <a:pt x="6087" y="291"/>
                </a:lnTo>
                <a:lnTo>
                  <a:pt x="6087" y="280"/>
                </a:lnTo>
                <a:lnTo>
                  <a:pt x="6088" y="282"/>
                </a:lnTo>
                <a:lnTo>
                  <a:pt x="6088" y="275"/>
                </a:lnTo>
                <a:lnTo>
                  <a:pt x="6089" y="279"/>
                </a:lnTo>
                <a:lnTo>
                  <a:pt x="6089" y="246"/>
                </a:lnTo>
                <a:lnTo>
                  <a:pt x="6089" y="228"/>
                </a:lnTo>
                <a:lnTo>
                  <a:pt x="6089" y="274"/>
                </a:lnTo>
                <a:lnTo>
                  <a:pt x="6090" y="261"/>
                </a:lnTo>
                <a:lnTo>
                  <a:pt x="6090" y="204"/>
                </a:lnTo>
                <a:lnTo>
                  <a:pt x="6090" y="213"/>
                </a:lnTo>
                <a:lnTo>
                  <a:pt x="6090" y="210"/>
                </a:lnTo>
                <a:lnTo>
                  <a:pt x="6091" y="205"/>
                </a:lnTo>
                <a:lnTo>
                  <a:pt x="6091" y="224"/>
                </a:lnTo>
                <a:lnTo>
                  <a:pt x="6091" y="229"/>
                </a:lnTo>
                <a:lnTo>
                  <a:pt x="6092" y="231"/>
                </a:lnTo>
                <a:lnTo>
                  <a:pt x="6092" y="254"/>
                </a:lnTo>
                <a:lnTo>
                  <a:pt x="6092" y="237"/>
                </a:lnTo>
                <a:lnTo>
                  <a:pt x="6093" y="243"/>
                </a:lnTo>
                <a:lnTo>
                  <a:pt x="6093" y="288"/>
                </a:lnTo>
                <a:lnTo>
                  <a:pt x="6093" y="282"/>
                </a:lnTo>
                <a:lnTo>
                  <a:pt x="6094" y="242"/>
                </a:lnTo>
                <a:lnTo>
                  <a:pt x="6094" y="186"/>
                </a:lnTo>
                <a:lnTo>
                  <a:pt x="6094" y="154"/>
                </a:lnTo>
                <a:lnTo>
                  <a:pt x="6094" y="142"/>
                </a:lnTo>
                <a:lnTo>
                  <a:pt x="6095" y="146"/>
                </a:lnTo>
                <a:lnTo>
                  <a:pt x="6095" y="152"/>
                </a:lnTo>
                <a:lnTo>
                  <a:pt x="6095" y="167"/>
                </a:lnTo>
                <a:lnTo>
                  <a:pt x="6096" y="157"/>
                </a:lnTo>
                <a:lnTo>
                  <a:pt x="6096" y="172"/>
                </a:lnTo>
                <a:lnTo>
                  <a:pt x="6096" y="173"/>
                </a:lnTo>
                <a:lnTo>
                  <a:pt x="6097" y="174"/>
                </a:lnTo>
                <a:lnTo>
                  <a:pt x="6097" y="247"/>
                </a:lnTo>
                <a:lnTo>
                  <a:pt x="6097" y="273"/>
                </a:lnTo>
                <a:lnTo>
                  <a:pt x="6098" y="247"/>
                </a:lnTo>
                <a:lnTo>
                  <a:pt x="6098" y="266"/>
                </a:lnTo>
                <a:lnTo>
                  <a:pt x="6098" y="315"/>
                </a:lnTo>
                <a:lnTo>
                  <a:pt x="6098" y="324"/>
                </a:lnTo>
                <a:lnTo>
                  <a:pt x="6099" y="315"/>
                </a:lnTo>
                <a:lnTo>
                  <a:pt x="6099" y="313"/>
                </a:lnTo>
                <a:lnTo>
                  <a:pt x="6100" y="337"/>
                </a:lnTo>
                <a:lnTo>
                  <a:pt x="6100" y="346"/>
                </a:lnTo>
                <a:lnTo>
                  <a:pt x="6100" y="348"/>
                </a:lnTo>
                <a:lnTo>
                  <a:pt x="6100" y="342"/>
                </a:lnTo>
                <a:lnTo>
                  <a:pt x="6101" y="320"/>
                </a:lnTo>
                <a:lnTo>
                  <a:pt x="6101" y="317"/>
                </a:lnTo>
                <a:lnTo>
                  <a:pt x="6101" y="335"/>
                </a:lnTo>
                <a:lnTo>
                  <a:pt x="6102" y="337"/>
                </a:lnTo>
                <a:lnTo>
                  <a:pt x="6102" y="303"/>
                </a:lnTo>
                <a:lnTo>
                  <a:pt x="6102" y="305"/>
                </a:lnTo>
                <a:lnTo>
                  <a:pt x="6102" y="300"/>
                </a:lnTo>
                <a:lnTo>
                  <a:pt x="6103" y="297"/>
                </a:lnTo>
                <a:lnTo>
                  <a:pt x="6103" y="285"/>
                </a:lnTo>
                <a:lnTo>
                  <a:pt x="6104" y="283"/>
                </a:lnTo>
                <a:lnTo>
                  <a:pt x="6104" y="261"/>
                </a:lnTo>
                <a:lnTo>
                  <a:pt x="6104" y="261"/>
                </a:lnTo>
                <a:lnTo>
                  <a:pt x="6104" y="283"/>
                </a:lnTo>
                <a:lnTo>
                  <a:pt x="6105" y="280"/>
                </a:lnTo>
                <a:lnTo>
                  <a:pt x="6105" y="246"/>
                </a:lnTo>
                <a:lnTo>
                  <a:pt x="6105" y="200"/>
                </a:lnTo>
                <a:lnTo>
                  <a:pt x="6105" y="217"/>
                </a:lnTo>
                <a:lnTo>
                  <a:pt x="6106" y="236"/>
                </a:lnTo>
                <a:lnTo>
                  <a:pt x="6106" y="275"/>
                </a:lnTo>
                <a:lnTo>
                  <a:pt x="6106" y="290"/>
                </a:lnTo>
                <a:lnTo>
                  <a:pt x="6107" y="335"/>
                </a:lnTo>
                <a:lnTo>
                  <a:pt x="6107" y="323"/>
                </a:lnTo>
                <a:lnTo>
                  <a:pt x="6107" y="299"/>
                </a:lnTo>
                <a:lnTo>
                  <a:pt x="6108" y="300"/>
                </a:lnTo>
                <a:lnTo>
                  <a:pt x="6108" y="318"/>
                </a:lnTo>
                <a:lnTo>
                  <a:pt x="6108" y="322"/>
                </a:lnTo>
                <a:lnTo>
                  <a:pt x="6109" y="330"/>
                </a:lnTo>
                <a:lnTo>
                  <a:pt x="6109" y="330"/>
                </a:lnTo>
                <a:lnTo>
                  <a:pt x="6109" y="326"/>
                </a:lnTo>
                <a:lnTo>
                  <a:pt x="6109" y="309"/>
                </a:lnTo>
                <a:lnTo>
                  <a:pt x="6110" y="293"/>
                </a:lnTo>
                <a:lnTo>
                  <a:pt x="6110" y="277"/>
                </a:lnTo>
                <a:lnTo>
                  <a:pt x="6111" y="247"/>
                </a:lnTo>
                <a:lnTo>
                  <a:pt x="6111" y="229"/>
                </a:lnTo>
                <a:lnTo>
                  <a:pt x="6111" y="232"/>
                </a:lnTo>
                <a:lnTo>
                  <a:pt x="6111" y="222"/>
                </a:lnTo>
                <a:lnTo>
                  <a:pt x="6112" y="206"/>
                </a:lnTo>
                <a:lnTo>
                  <a:pt x="6112" y="201"/>
                </a:lnTo>
                <a:lnTo>
                  <a:pt x="6112" y="203"/>
                </a:lnTo>
                <a:lnTo>
                  <a:pt x="6113" y="335"/>
                </a:lnTo>
                <a:lnTo>
                  <a:pt x="6113" y="431"/>
                </a:lnTo>
                <a:lnTo>
                  <a:pt x="6113" y="400"/>
                </a:lnTo>
                <a:lnTo>
                  <a:pt x="6113" y="336"/>
                </a:lnTo>
                <a:lnTo>
                  <a:pt x="6114" y="355"/>
                </a:lnTo>
                <a:lnTo>
                  <a:pt x="6114" y="352"/>
                </a:lnTo>
                <a:lnTo>
                  <a:pt x="6115" y="342"/>
                </a:lnTo>
                <a:lnTo>
                  <a:pt x="6115" y="331"/>
                </a:lnTo>
                <a:lnTo>
                  <a:pt x="6115" y="350"/>
                </a:lnTo>
                <a:lnTo>
                  <a:pt x="6115" y="352"/>
                </a:lnTo>
                <a:lnTo>
                  <a:pt x="6116" y="344"/>
                </a:lnTo>
                <a:lnTo>
                  <a:pt x="6116" y="348"/>
                </a:lnTo>
                <a:lnTo>
                  <a:pt x="6116" y="319"/>
                </a:lnTo>
                <a:lnTo>
                  <a:pt x="6116" y="301"/>
                </a:lnTo>
                <a:lnTo>
                  <a:pt x="6117" y="314"/>
                </a:lnTo>
                <a:lnTo>
                  <a:pt x="6117" y="312"/>
                </a:lnTo>
                <a:lnTo>
                  <a:pt x="6118" y="323"/>
                </a:lnTo>
                <a:lnTo>
                  <a:pt x="6118" y="325"/>
                </a:lnTo>
                <a:lnTo>
                  <a:pt x="6118" y="336"/>
                </a:lnTo>
                <a:lnTo>
                  <a:pt x="6118" y="332"/>
                </a:lnTo>
                <a:lnTo>
                  <a:pt x="6119" y="324"/>
                </a:lnTo>
                <a:lnTo>
                  <a:pt x="6119" y="325"/>
                </a:lnTo>
                <a:lnTo>
                  <a:pt x="6119" y="312"/>
                </a:lnTo>
                <a:lnTo>
                  <a:pt x="6120" y="279"/>
                </a:lnTo>
                <a:lnTo>
                  <a:pt x="6120" y="294"/>
                </a:lnTo>
                <a:lnTo>
                  <a:pt x="6120" y="273"/>
                </a:lnTo>
                <a:lnTo>
                  <a:pt x="6120" y="272"/>
                </a:lnTo>
                <a:lnTo>
                  <a:pt x="6121" y="271"/>
                </a:lnTo>
                <a:lnTo>
                  <a:pt x="6121" y="229"/>
                </a:lnTo>
                <a:lnTo>
                  <a:pt x="6122" y="212"/>
                </a:lnTo>
                <a:lnTo>
                  <a:pt x="6122" y="217"/>
                </a:lnTo>
                <a:lnTo>
                  <a:pt x="6122" y="226"/>
                </a:lnTo>
                <a:lnTo>
                  <a:pt x="6122" y="229"/>
                </a:lnTo>
                <a:lnTo>
                  <a:pt x="6123" y="242"/>
                </a:lnTo>
                <a:lnTo>
                  <a:pt x="6123" y="186"/>
                </a:lnTo>
                <a:lnTo>
                  <a:pt x="6123" y="176"/>
                </a:lnTo>
                <a:lnTo>
                  <a:pt x="6124" y="160"/>
                </a:lnTo>
                <a:lnTo>
                  <a:pt x="6124" y="177"/>
                </a:lnTo>
                <a:lnTo>
                  <a:pt x="6124" y="169"/>
                </a:lnTo>
                <a:lnTo>
                  <a:pt x="6124" y="186"/>
                </a:lnTo>
                <a:lnTo>
                  <a:pt x="6125" y="192"/>
                </a:lnTo>
                <a:lnTo>
                  <a:pt x="6125" y="191"/>
                </a:lnTo>
                <a:lnTo>
                  <a:pt x="6126" y="168"/>
                </a:lnTo>
                <a:lnTo>
                  <a:pt x="6126" y="166"/>
                </a:lnTo>
                <a:lnTo>
                  <a:pt x="6126" y="170"/>
                </a:lnTo>
                <a:lnTo>
                  <a:pt x="6126" y="170"/>
                </a:lnTo>
                <a:lnTo>
                  <a:pt x="6127" y="188"/>
                </a:lnTo>
                <a:lnTo>
                  <a:pt x="6127" y="187"/>
                </a:lnTo>
                <a:lnTo>
                  <a:pt x="6127" y="171"/>
                </a:lnTo>
                <a:lnTo>
                  <a:pt x="6128" y="180"/>
                </a:lnTo>
                <a:lnTo>
                  <a:pt x="6128" y="172"/>
                </a:lnTo>
                <a:lnTo>
                  <a:pt x="6128" y="184"/>
                </a:lnTo>
                <a:lnTo>
                  <a:pt x="6129" y="226"/>
                </a:lnTo>
                <a:lnTo>
                  <a:pt x="6129" y="206"/>
                </a:lnTo>
                <a:lnTo>
                  <a:pt x="6129" y="211"/>
                </a:lnTo>
                <a:lnTo>
                  <a:pt x="6130" y="236"/>
                </a:lnTo>
                <a:lnTo>
                  <a:pt x="6130" y="223"/>
                </a:lnTo>
                <a:lnTo>
                  <a:pt x="6130" y="225"/>
                </a:lnTo>
                <a:lnTo>
                  <a:pt x="6130" y="229"/>
                </a:lnTo>
                <a:lnTo>
                  <a:pt x="6131" y="231"/>
                </a:lnTo>
                <a:lnTo>
                  <a:pt x="6131" y="209"/>
                </a:lnTo>
                <a:lnTo>
                  <a:pt x="6131" y="180"/>
                </a:lnTo>
                <a:lnTo>
                  <a:pt x="6131" y="173"/>
                </a:lnTo>
                <a:lnTo>
                  <a:pt x="6132" y="180"/>
                </a:lnTo>
                <a:lnTo>
                  <a:pt x="6132" y="177"/>
                </a:lnTo>
                <a:lnTo>
                  <a:pt x="6133" y="186"/>
                </a:lnTo>
                <a:lnTo>
                  <a:pt x="6133" y="188"/>
                </a:lnTo>
                <a:lnTo>
                  <a:pt x="6133" y="182"/>
                </a:lnTo>
                <a:lnTo>
                  <a:pt x="6133" y="187"/>
                </a:lnTo>
                <a:lnTo>
                  <a:pt x="6134" y="181"/>
                </a:lnTo>
                <a:lnTo>
                  <a:pt x="6134" y="168"/>
                </a:lnTo>
                <a:lnTo>
                  <a:pt x="6134" y="176"/>
                </a:lnTo>
                <a:lnTo>
                  <a:pt x="6135" y="164"/>
                </a:lnTo>
                <a:lnTo>
                  <a:pt x="6135" y="184"/>
                </a:lnTo>
                <a:lnTo>
                  <a:pt x="6135" y="180"/>
                </a:lnTo>
                <a:lnTo>
                  <a:pt x="6135" y="180"/>
                </a:lnTo>
                <a:lnTo>
                  <a:pt x="6136" y="186"/>
                </a:lnTo>
                <a:lnTo>
                  <a:pt x="6136" y="176"/>
                </a:lnTo>
                <a:lnTo>
                  <a:pt x="6137" y="163"/>
                </a:lnTo>
                <a:lnTo>
                  <a:pt x="6137" y="215"/>
                </a:lnTo>
                <a:lnTo>
                  <a:pt x="6137" y="199"/>
                </a:lnTo>
                <a:lnTo>
                  <a:pt x="6137" y="186"/>
                </a:lnTo>
                <a:lnTo>
                  <a:pt x="6138" y="183"/>
                </a:lnTo>
                <a:lnTo>
                  <a:pt x="6138" y="224"/>
                </a:lnTo>
                <a:lnTo>
                  <a:pt x="6138" y="239"/>
                </a:lnTo>
                <a:lnTo>
                  <a:pt x="6139" y="233"/>
                </a:lnTo>
                <a:lnTo>
                  <a:pt x="6139" y="216"/>
                </a:lnTo>
                <a:lnTo>
                  <a:pt x="6139" y="179"/>
                </a:lnTo>
                <a:lnTo>
                  <a:pt x="6140" y="161"/>
                </a:lnTo>
                <a:lnTo>
                  <a:pt x="6140" y="157"/>
                </a:lnTo>
                <a:lnTo>
                  <a:pt x="6140" y="145"/>
                </a:lnTo>
                <a:lnTo>
                  <a:pt x="6141" y="156"/>
                </a:lnTo>
                <a:lnTo>
                  <a:pt x="6141" y="161"/>
                </a:lnTo>
                <a:lnTo>
                  <a:pt x="6141" y="181"/>
                </a:lnTo>
                <a:lnTo>
                  <a:pt x="6141" y="212"/>
                </a:lnTo>
                <a:lnTo>
                  <a:pt x="6142" y="195"/>
                </a:lnTo>
                <a:lnTo>
                  <a:pt x="6142" y="182"/>
                </a:lnTo>
                <a:lnTo>
                  <a:pt x="6142" y="151"/>
                </a:lnTo>
                <a:lnTo>
                  <a:pt x="6143" y="133"/>
                </a:lnTo>
                <a:lnTo>
                  <a:pt x="6143" y="135"/>
                </a:lnTo>
                <a:lnTo>
                  <a:pt x="6143" y="135"/>
                </a:lnTo>
                <a:lnTo>
                  <a:pt x="6144" y="142"/>
                </a:lnTo>
                <a:lnTo>
                  <a:pt x="6144" y="153"/>
                </a:lnTo>
                <a:lnTo>
                  <a:pt x="6144" y="137"/>
                </a:lnTo>
                <a:lnTo>
                  <a:pt x="6145" y="136"/>
                </a:lnTo>
                <a:lnTo>
                  <a:pt x="6145" y="226"/>
                </a:lnTo>
                <a:lnTo>
                  <a:pt x="6145" y="282"/>
                </a:lnTo>
                <a:lnTo>
                  <a:pt x="6145" y="333"/>
                </a:lnTo>
                <a:lnTo>
                  <a:pt x="6146" y="335"/>
                </a:lnTo>
                <a:lnTo>
                  <a:pt x="6146" y="346"/>
                </a:lnTo>
                <a:lnTo>
                  <a:pt x="6146" y="323"/>
                </a:lnTo>
                <a:lnTo>
                  <a:pt x="6146" y="332"/>
                </a:lnTo>
                <a:lnTo>
                  <a:pt x="6147" y="350"/>
                </a:lnTo>
                <a:lnTo>
                  <a:pt x="6147" y="333"/>
                </a:lnTo>
                <a:lnTo>
                  <a:pt x="6148" y="320"/>
                </a:lnTo>
                <a:lnTo>
                  <a:pt x="6148" y="330"/>
                </a:lnTo>
                <a:lnTo>
                  <a:pt x="6148" y="338"/>
                </a:lnTo>
                <a:lnTo>
                  <a:pt x="6148" y="309"/>
                </a:lnTo>
                <a:lnTo>
                  <a:pt x="6149" y="322"/>
                </a:lnTo>
                <a:lnTo>
                  <a:pt x="6149" y="294"/>
                </a:lnTo>
                <a:lnTo>
                  <a:pt x="6149" y="301"/>
                </a:lnTo>
                <a:lnTo>
                  <a:pt x="6150" y="287"/>
                </a:lnTo>
                <a:lnTo>
                  <a:pt x="6150" y="278"/>
                </a:lnTo>
                <a:lnTo>
                  <a:pt x="6150" y="250"/>
                </a:lnTo>
                <a:lnTo>
                  <a:pt x="6151" y="259"/>
                </a:lnTo>
                <a:lnTo>
                  <a:pt x="6151" y="239"/>
                </a:lnTo>
                <a:lnTo>
                  <a:pt x="6151" y="241"/>
                </a:lnTo>
                <a:lnTo>
                  <a:pt x="6152" y="246"/>
                </a:lnTo>
                <a:lnTo>
                  <a:pt x="6152" y="237"/>
                </a:lnTo>
                <a:lnTo>
                  <a:pt x="6152" y="220"/>
                </a:lnTo>
                <a:lnTo>
                  <a:pt x="6152" y="196"/>
                </a:lnTo>
                <a:lnTo>
                  <a:pt x="6153" y="232"/>
                </a:lnTo>
                <a:lnTo>
                  <a:pt x="6153" y="239"/>
                </a:lnTo>
                <a:lnTo>
                  <a:pt x="6153" y="202"/>
                </a:lnTo>
                <a:lnTo>
                  <a:pt x="6154" y="201"/>
                </a:lnTo>
                <a:lnTo>
                  <a:pt x="6154" y="197"/>
                </a:lnTo>
                <a:lnTo>
                  <a:pt x="6154" y="196"/>
                </a:lnTo>
                <a:lnTo>
                  <a:pt x="6155" y="207"/>
                </a:lnTo>
                <a:lnTo>
                  <a:pt x="6155" y="199"/>
                </a:lnTo>
                <a:lnTo>
                  <a:pt x="6155" y="198"/>
                </a:lnTo>
                <a:lnTo>
                  <a:pt x="6156" y="211"/>
                </a:lnTo>
                <a:lnTo>
                  <a:pt x="6156" y="189"/>
                </a:lnTo>
                <a:lnTo>
                  <a:pt x="6156" y="194"/>
                </a:lnTo>
                <a:lnTo>
                  <a:pt x="6156" y="203"/>
                </a:lnTo>
                <a:lnTo>
                  <a:pt x="6157" y="233"/>
                </a:lnTo>
                <a:lnTo>
                  <a:pt x="6157" y="218"/>
                </a:lnTo>
                <a:lnTo>
                  <a:pt x="6157" y="175"/>
                </a:lnTo>
                <a:lnTo>
                  <a:pt x="6157" y="129"/>
                </a:lnTo>
                <a:lnTo>
                  <a:pt x="6158" y="126"/>
                </a:lnTo>
                <a:lnTo>
                  <a:pt x="6158" y="113"/>
                </a:lnTo>
                <a:lnTo>
                  <a:pt x="6159" y="133"/>
                </a:lnTo>
                <a:lnTo>
                  <a:pt x="6159" y="143"/>
                </a:lnTo>
                <a:lnTo>
                  <a:pt x="6159" y="141"/>
                </a:lnTo>
                <a:lnTo>
                  <a:pt x="6159" y="164"/>
                </a:lnTo>
                <a:lnTo>
                  <a:pt x="6160" y="158"/>
                </a:lnTo>
                <a:lnTo>
                  <a:pt x="6160" y="170"/>
                </a:lnTo>
                <a:lnTo>
                  <a:pt x="6160" y="204"/>
                </a:lnTo>
                <a:lnTo>
                  <a:pt x="6161" y="219"/>
                </a:lnTo>
                <a:lnTo>
                  <a:pt x="6161" y="209"/>
                </a:lnTo>
                <a:lnTo>
                  <a:pt x="6162" y="167"/>
                </a:lnTo>
                <a:lnTo>
                  <a:pt x="6162" y="202"/>
                </a:lnTo>
                <a:lnTo>
                  <a:pt x="6162" y="229"/>
                </a:lnTo>
                <a:lnTo>
                  <a:pt x="6162" y="228"/>
                </a:lnTo>
                <a:lnTo>
                  <a:pt x="6163" y="214"/>
                </a:lnTo>
                <a:lnTo>
                  <a:pt x="6163" y="199"/>
                </a:lnTo>
                <a:lnTo>
                  <a:pt x="6163" y="192"/>
                </a:lnTo>
                <a:lnTo>
                  <a:pt x="6163" y="165"/>
                </a:lnTo>
                <a:lnTo>
                  <a:pt x="6164" y="171"/>
                </a:lnTo>
                <a:lnTo>
                  <a:pt x="6164" y="170"/>
                </a:lnTo>
                <a:lnTo>
                  <a:pt x="6164" y="203"/>
                </a:lnTo>
                <a:lnTo>
                  <a:pt x="6165" y="216"/>
                </a:lnTo>
                <a:lnTo>
                  <a:pt x="6165" y="164"/>
                </a:lnTo>
                <a:lnTo>
                  <a:pt x="6165" y="159"/>
                </a:lnTo>
                <a:lnTo>
                  <a:pt x="6166" y="153"/>
                </a:lnTo>
                <a:lnTo>
                  <a:pt x="6166" y="152"/>
                </a:lnTo>
                <a:lnTo>
                  <a:pt x="6166" y="143"/>
                </a:lnTo>
                <a:lnTo>
                  <a:pt x="6167" y="147"/>
                </a:lnTo>
                <a:lnTo>
                  <a:pt x="6167" y="145"/>
                </a:lnTo>
                <a:lnTo>
                  <a:pt x="6167" y="145"/>
                </a:lnTo>
                <a:lnTo>
                  <a:pt x="6167" y="152"/>
                </a:lnTo>
                <a:lnTo>
                  <a:pt x="6168" y="175"/>
                </a:lnTo>
                <a:lnTo>
                  <a:pt x="6168" y="223"/>
                </a:lnTo>
                <a:lnTo>
                  <a:pt x="6168" y="272"/>
                </a:lnTo>
                <a:lnTo>
                  <a:pt x="6169" y="229"/>
                </a:lnTo>
                <a:lnTo>
                  <a:pt x="6169" y="219"/>
                </a:lnTo>
                <a:lnTo>
                  <a:pt x="6169" y="216"/>
                </a:lnTo>
                <a:lnTo>
                  <a:pt x="6170" y="231"/>
                </a:lnTo>
                <a:lnTo>
                  <a:pt x="6170" y="229"/>
                </a:lnTo>
                <a:lnTo>
                  <a:pt x="6170" y="262"/>
                </a:lnTo>
                <a:lnTo>
                  <a:pt x="6171" y="234"/>
                </a:lnTo>
                <a:lnTo>
                  <a:pt x="6171" y="242"/>
                </a:lnTo>
                <a:lnTo>
                  <a:pt x="6171" y="232"/>
                </a:lnTo>
                <a:lnTo>
                  <a:pt x="6171" y="248"/>
                </a:lnTo>
                <a:lnTo>
                  <a:pt x="6172" y="255"/>
                </a:lnTo>
                <a:lnTo>
                  <a:pt x="6172" y="256"/>
                </a:lnTo>
                <a:lnTo>
                  <a:pt x="6173" y="266"/>
                </a:lnTo>
                <a:lnTo>
                  <a:pt x="6173" y="275"/>
                </a:lnTo>
                <a:lnTo>
                  <a:pt x="6173" y="252"/>
                </a:lnTo>
                <a:lnTo>
                  <a:pt x="6173" y="255"/>
                </a:lnTo>
                <a:lnTo>
                  <a:pt x="6174" y="212"/>
                </a:lnTo>
                <a:lnTo>
                  <a:pt x="6174" y="238"/>
                </a:lnTo>
                <a:lnTo>
                  <a:pt x="6174" y="216"/>
                </a:lnTo>
                <a:lnTo>
                  <a:pt x="6174" y="200"/>
                </a:lnTo>
                <a:lnTo>
                  <a:pt x="6175" y="191"/>
                </a:lnTo>
                <a:lnTo>
                  <a:pt x="6175" y="228"/>
                </a:lnTo>
                <a:lnTo>
                  <a:pt x="6175" y="235"/>
                </a:lnTo>
                <a:lnTo>
                  <a:pt x="6176" y="219"/>
                </a:lnTo>
                <a:lnTo>
                  <a:pt x="6176" y="300"/>
                </a:lnTo>
                <a:lnTo>
                  <a:pt x="6176" y="399"/>
                </a:lnTo>
                <a:lnTo>
                  <a:pt x="6177" y="453"/>
                </a:lnTo>
                <a:lnTo>
                  <a:pt x="6177" y="402"/>
                </a:lnTo>
                <a:lnTo>
                  <a:pt x="6177" y="376"/>
                </a:lnTo>
                <a:lnTo>
                  <a:pt x="6178" y="358"/>
                </a:lnTo>
                <a:lnTo>
                  <a:pt x="6178" y="349"/>
                </a:lnTo>
                <a:lnTo>
                  <a:pt x="6178" y="332"/>
                </a:lnTo>
                <a:lnTo>
                  <a:pt x="6178" y="347"/>
                </a:lnTo>
                <a:lnTo>
                  <a:pt x="6179" y="373"/>
                </a:lnTo>
                <a:lnTo>
                  <a:pt x="6179" y="357"/>
                </a:lnTo>
                <a:lnTo>
                  <a:pt x="6179" y="368"/>
                </a:lnTo>
                <a:lnTo>
                  <a:pt x="6180" y="371"/>
                </a:lnTo>
                <a:lnTo>
                  <a:pt x="6180" y="373"/>
                </a:lnTo>
                <a:lnTo>
                  <a:pt x="6180" y="364"/>
                </a:lnTo>
                <a:lnTo>
                  <a:pt x="6181" y="340"/>
                </a:lnTo>
                <a:lnTo>
                  <a:pt x="6181" y="350"/>
                </a:lnTo>
                <a:lnTo>
                  <a:pt x="6181" y="351"/>
                </a:lnTo>
                <a:lnTo>
                  <a:pt x="6182" y="352"/>
                </a:lnTo>
                <a:lnTo>
                  <a:pt x="6182" y="334"/>
                </a:lnTo>
                <a:lnTo>
                  <a:pt x="6182" y="310"/>
                </a:lnTo>
                <a:lnTo>
                  <a:pt x="6182" y="330"/>
                </a:lnTo>
                <a:lnTo>
                  <a:pt x="6183" y="313"/>
                </a:lnTo>
                <a:lnTo>
                  <a:pt x="6183" y="288"/>
                </a:lnTo>
                <a:lnTo>
                  <a:pt x="6184" y="274"/>
                </a:lnTo>
                <a:lnTo>
                  <a:pt x="6184" y="277"/>
                </a:lnTo>
                <a:lnTo>
                  <a:pt x="6184" y="267"/>
                </a:lnTo>
                <a:lnTo>
                  <a:pt x="6184" y="304"/>
                </a:lnTo>
                <a:lnTo>
                  <a:pt x="6185" y="322"/>
                </a:lnTo>
                <a:lnTo>
                  <a:pt x="6185" y="242"/>
                </a:lnTo>
                <a:lnTo>
                  <a:pt x="6185" y="206"/>
                </a:lnTo>
                <a:lnTo>
                  <a:pt x="6186" y="257"/>
                </a:lnTo>
                <a:lnTo>
                  <a:pt x="6186" y="272"/>
                </a:lnTo>
                <a:lnTo>
                  <a:pt x="6186" y="267"/>
                </a:lnTo>
                <a:lnTo>
                  <a:pt x="6186" y="258"/>
                </a:lnTo>
                <a:lnTo>
                  <a:pt x="6187" y="250"/>
                </a:lnTo>
                <a:lnTo>
                  <a:pt x="6187" y="268"/>
                </a:lnTo>
                <a:lnTo>
                  <a:pt x="6188" y="306"/>
                </a:lnTo>
                <a:lnTo>
                  <a:pt x="6188" y="273"/>
                </a:lnTo>
                <a:lnTo>
                  <a:pt x="6188" y="253"/>
                </a:lnTo>
                <a:lnTo>
                  <a:pt x="6188" y="245"/>
                </a:lnTo>
                <a:lnTo>
                  <a:pt x="6189" y="228"/>
                </a:lnTo>
                <a:lnTo>
                  <a:pt x="6189" y="215"/>
                </a:lnTo>
                <a:lnTo>
                  <a:pt x="6189" y="188"/>
                </a:lnTo>
                <a:lnTo>
                  <a:pt x="6189" y="177"/>
                </a:lnTo>
                <a:lnTo>
                  <a:pt x="6190" y="194"/>
                </a:lnTo>
                <a:lnTo>
                  <a:pt x="6190" y="195"/>
                </a:lnTo>
                <a:lnTo>
                  <a:pt x="6191" y="188"/>
                </a:lnTo>
                <a:lnTo>
                  <a:pt x="6191" y="196"/>
                </a:lnTo>
                <a:lnTo>
                  <a:pt x="6191" y="187"/>
                </a:lnTo>
                <a:lnTo>
                  <a:pt x="6191" y="196"/>
                </a:lnTo>
                <a:lnTo>
                  <a:pt x="6192" y="217"/>
                </a:lnTo>
                <a:lnTo>
                  <a:pt x="6192" y="236"/>
                </a:lnTo>
                <a:lnTo>
                  <a:pt x="6192" y="265"/>
                </a:lnTo>
                <a:lnTo>
                  <a:pt x="6193" y="258"/>
                </a:lnTo>
                <a:lnTo>
                  <a:pt x="6193" y="260"/>
                </a:lnTo>
                <a:lnTo>
                  <a:pt x="6193" y="239"/>
                </a:lnTo>
                <a:lnTo>
                  <a:pt x="6193" y="263"/>
                </a:lnTo>
                <a:lnTo>
                  <a:pt x="6194" y="287"/>
                </a:lnTo>
                <a:lnTo>
                  <a:pt x="6194" y="292"/>
                </a:lnTo>
                <a:lnTo>
                  <a:pt x="6195" y="277"/>
                </a:lnTo>
                <a:lnTo>
                  <a:pt x="6195" y="293"/>
                </a:lnTo>
                <a:lnTo>
                  <a:pt x="6195" y="289"/>
                </a:lnTo>
                <a:lnTo>
                  <a:pt x="6195" y="291"/>
                </a:lnTo>
                <a:lnTo>
                  <a:pt x="6196" y="286"/>
                </a:lnTo>
                <a:lnTo>
                  <a:pt x="6196" y="287"/>
                </a:lnTo>
                <a:lnTo>
                  <a:pt x="6196" y="288"/>
                </a:lnTo>
                <a:lnTo>
                  <a:pt x="6197" y="272"/>
                </a:lnTo>
                <a:lnTo>
                  <a:pt x="6197" y="281"/>
                </a:lnTo>
                <a:lnTo>
                  <a:pt x="6197" y="260"/>
                </a:lnTo>
                <a:lnTo>
                  <a:pt x="6197" y="272"/>
                </a:lnTo>
                <a:lnTo>
                  <a:pt x="6198" y="256"/>
                </a:lnTo>
                <a:lnTo>
                  <a:pt x="6198" y="259"/>
                </a:lnTo>
                <a:lnTo>
                  <a:pt x="6199" y="248"/>
                </a:lnTo>
                <a:lnTo>
                  <a:pt x="6199" y="230"/>
                </a:lnTo>
                <a:lnTo>
                  <a:pt x="6199" y="223"/>
                </a:lnTo>
                <a:lnTo>
                  <a:pt x="6199" y="217"/>
                </a:lnTo>
                <a:lnTo>
                  <a:pt x="6200" y="213"/>
                </a:lnTo>
                <a:lnTo>
                  <a:pt x="6200" y="204"/>
                </a:lnTo>
                <a:lnTo>
                  <a:pt x="6200" y="205"/>
                </a:lnTo>
                <a:lnTo>
                  <a:pt x="6200" y="194"/>
                </a:lnTo>
                <a:lnTo>
                  <a:pt x="6201" y="190"/>
                </a:lnTo>
                <a:lnTo>
                  <a:pt x="6201" y="218"/>
                </a:lnTo>
                <a:lnTo>
                  <a:pt x="6202" y="239"/>
                </a:lnTo>
                <a:lnTo>
                  <a:pt x="6202" y="235"/>
                </a:lnTo>
                <a:lnTo>
                  <a:pt x="6202" y="227"/>
                </a:lnTo>
                <a:lnTo>
                  <a:pt x="6203" y="238"/>
                </a:lnTo>
                <a:lnTo>
                  <a:pt x="6203" y="259"/>
                </a:lnTo>
                <a:lnTo>
                  <a:pt x="6203" y="251"/>
                </a:lnTo>
                <a:lnTo>
                  <a:pt x="6203" y="235"/>
                </a:lnTo>
                <a:lnTo>
                  <a:pt x="6204" y="248"/>
                </a:lnTo>
                <a:lnTo>
                  <a:pt x="6204" y="244"/>
                </a:lnTo>
                <a:lnTo>
                  <a:pt x="6204" y="250"/>
                </a:lnTo>
                <a:lnTo>
                  <a:pt x="6204" y="252"/>
                </a:lnTo>
                <a:lnTo>
                  <a:pt x="6205" y="242"/>
                </a:lnTo>
                <a:lnTo>
                  <a:pt x="6205" y="246"/>
                </a:lnTo>
                <a:lnTo>
                  <a:pt x="6206" y="243"/>
                </a:lnTo>
                <a:lnTo>
                  <a:pt x="6206" y="255"/>
                </a:lnTo>
                <a:lnTo>
                  <a:pt x="6206" y="252"/>
                </a:lnTo>
                <a:lnTo>
                  <a:pt x="6206" y="247"/>
                </a:lnTo>
                <a:lnTo>
                  <a:pt x="6207" y="254"/>
                </a:lnTo>
                <a:lnTo>
                  <a:pt x="6207" y="265"/>
                </a:lnTo>
                <a:lnTo>
                  <a:pt x="6207" y="253"/>
                </a:lnTo>
                <a:lnTo>
                  <a:pt x="6208" y="267"/>
                </a:lnTo>
                <a:lnTo>
                  <a:pt x="6208" y="280"/>
                </a:lnTo>
                <a:lnTo>
                  <a:pt x="6208" y="274"/>
                </a:lnTo>
                <a:lnTo>
                  <a:pt x="6208" y="270"/>
                </a:lnTo>
                <a:lnTo>
                  <a:pt x="6209" y="256"/>
                </a:lnTo>
                <a:lnTo>
                  <a:pt x="6209" y="262"/>
                </a:lnTo>
                <a:lnTo>
                  <a:pt x="6210" y="263"/>
                </a:lnTo>
                <a:lnTo>
                  <a:pt x="6210" y="257"/>
                </a:lnTo>
                <a:lnTo>
                  <a:pt x="6210" y="256"/>
                </a:lnTo>
                <a:lnTo>
                  <a:pt x="6210" y="264"/>
                </a:lnTo>
                <a:lnTo>
                  <a:pt x="6211" y="268"/>
                </a:lnTo>
                <a:lnTo>
                  <a:pt x="6211" y="272"/>
                </a:lnTo>
                <a:lnTo>
                  <a:pt x="6211" y="260"/>
                </a:lnTo>
                <a:lnTo>
                  <a:pt x="6212" y="257"/>
                </a:lnTo>
                <a:lnTo>
                  <a:pt x="6212" y="262"/>
                </a:lnTo>
                <a:lnTo>
                  <a:pt x="6212" y="268"/>
                </a:lnTo>
                <a:lnTo>
                  <a:pt x="6213" y="242"/>
                </a:lnTo>
                <a:lnTo>
                  <a:pt x="6213" y="243"/>
                </a:lnTo>
                <a:lnTo>
                  <a:pt x="6213" y="240"/>
                </a:lnTo>
                <a:lnTo>
                  <a:pt x="6214" y="249"/>
                </a:lnTo>
                <a:lnTo>
                  <a:pt x="6214" y="244"/>
                </a:lnTo>
                <a:lnTo>
                  <a:pt x="6214" y="230"/>
                </a:lnTo>
                <a:lnTo>
                  <a:pt x="6214" y="222"/>
                </a:lnTo>
                <a:lnTo>
                  <a:pt x="6215" y="229"/>
                </a:lnTo>
                <a:lnTo>
                  <a:pt x="6215" y="254"/>
                </a:lnTo>
                <a:lnTo>
                  <a:pt x="6215" y="235"/>
                </a:lnTo>
                <a:lnTo>
                  <a:pt x="6215" y="242"/>
                </a:lnTo>
                <a:lnTo>
                  <a:pt x="6216" y="238"/>
                </a:lnTo>
                <a:lnTo>
                  <a:pt x="6216" y="224"/>
                </a:lnTo>
                <a:lnTo>
                  <a:pt x="6217" y="218"/>
                </a:lnTo>
                <a:lnTo>
                  <a:pt x="6217" y="244"/>
                </a:lnTo>
                <a:lnTo>
                  <a:pt x="6217" y="255"/>
                </a:lnTo>
                <a:lnTo>
                  <a:pt x="6217" y="249"/>
                </a:lnTo>
                <a:lnTo>
                  <a:pt x="6218" y="273"/>
                </a:lnTo>
                <a:lnTo>
                  <a:pt x="6218" y="259"/>
                </a:lnTo>
                <a:lnTo>
                  <a:pt x="6218" y="257"/>
                </a:lnTo>
                <a:lnTo>
                  <a:pt x="6219" y="278"/>
                </a:lnTo>
                <a:lnTo>
                  <a:pt x="6219" y="292"/>
                </a:lnTo>
                <a:lnTo>
                  <a:pt x="6219" y="266"/>
                </a:lnTo>
                <a:lnTo>
                  <a:pt x="6219" y="268"/>
                </a:lnTo>
                <a:lnTo>
                  <a:pt x="6220" y="269"/>
                </a:lnTo>
                <a:lnTo>
                  <a:pt x="6220" y="277"/>
                </a:lnTo>
                <a:lnTo>
                  <a:pt x="6221" y="312"/>
                </a:lnTo>
                <a:lnTo>
                  <a:pt x="6221" y="317"/>
                </a:lnTo>
                <a:lnTo>
                  <a:pt x="6221" y="293"/>
                </a:lnTo>
                <a:lnTo>
                  <a:pt x="6221" y="285"/>
                </a:lnTo>
                <a:lnTo>
                  <a:pt x="6222" y="271"/>
                </a:lnTo>
                <a:lnTo>
                  <a:pt x="6222" y="266"/>
                </a:lnTo>
                <a:lnTo>
                  <a:pt x="6222" y="306"/>
                </a:lnTo>
                <a:lnTo>
                  <a:pt x="6223" y="298"/>
                </a:lnTo>
                <a:lnTo>
                  <a:pt x="6223" y="290"/>
                </a:lnTo>
                <a:lnTo>
                  <a:pt x="6223" y="296"/>
                </a:lnTo>
                <a:lnTo>
                  <a:pt x="6224" y="280"/>
                </a:lnTo>
                <a:lnTo>
                  <a:pt x="6224" y="278"/>
                </a:lnTo>
                <a:lnTo>
                  <a:pt x="6224" y="291"/>
                </a:lnTo>
                <a:lnTo>
                  <a:pt x="6225" y="280"/>
                </a:lnTo>
                <a:lnTo>
                  <a:pt x="6225" y="283"/>
                </a:lnTo>
                <a:lnTo>
                  <a:pt x="6225" y="314"/>
                </a:lnTo>
                <a:lnTo>
                  <a:pt x="6225" y="281"/>
                </a:lnTo>
                <a:lnTo>
                  <a:pt x="6226" y="283"/>
                </a:lnTo>
                <a:lnTo>
                  <a:pt x="6226" y="301"/>
                </a:lnTo>
                <a:lnTo>
                  <a:pt x="6226" y="311"/>
                </a:lnTo>
                <a:lnTo>
                  <a:pt x="6227" y="301"/>
                </a:lnTo>
                <a:lnTo>
                  <a:pt x="6227" y="294"/>
                </a:lnTo>
                <a:lnTo>
                  <a:pt x="6227" y="296"/>
                </a:lnTo>
                <a:lnTo>
                  <a:pt x="6228" y="297"/>
                </a:lnTo>
                <a:lnTo>
                  <a:pt x="6228" y="274"/>
                </a:lnTo>
                <a:lnTo>
                  <a:pt x="6228" y="259"/>
                </a:lnTo>
                <a:lnTo>
                  <a:pt x="6229" y="243"/>
                </a:lnTo>
                <a:lnTo>
                  <a:pt x="6229" y="238"/>
                </a:lnTo>
                <a:lnTo>
                  <a:pt x="6229" y="223"/>
                </a:lnTo>
                <a:lnTo>
                  <a:pt x="6229" y="220"/>
                </a:lnTo>
                <a:lnTo>
                  <a:pt x="6230" y="225"/>
                </a:lnTo>
                <a:lnTo>
                  <a:pt x="6230" y="205"/>
                </a:lnTo>
                <a:lnTo>
                  <a:pt x="6230" y="205"/>
                </a:lnTo>
                <a:lnTo>
                  <a:pt x="6230" y="188"/>
                </a:lnTo>
                <a:lnTo>
                  <a:pt x="6231" y="171"/>
                </a:lnTo>
                <a:lnTo>
                  <a:pt x="6231" y="152"/>
                </a:lnTo>
                <a:lnTo>
                  <a:pt x="6232" y="155"/>
                </a:lnTo>
                <a:lnTo>
                  <a:pt x="6232" y="146"/>
                </a:lnTo>
                <a:lnTo>
                  <a:pt x="6232" y="132"/>
                </a:lnTo>
                <a:lnTo>
                  <a:pt x="6232" y="156"/>
                </a:lnTo>
                <a:lnTo>
                  <a:pt x="6233" y="126"/>
                </a:lnTo>
                <a:lnTo>
                  <a:pt x="6233" y="155"/>
                </a:lnTo>
                <a:lnTo>
                  <a:pt x="6233" y="93"/>
                </a:lnTo>
                <a:lnTo>
                  <a:pt x="6234" y="85"/>
                </a:lnTo>
                <a:lnTo>
                  <a:pt x="6234" y="78"/>
                </a:lnTo>
                <a:lnTo>
                  <a:pt x="6234" y="61"/>
                </a:lnTo>
                <a:lnTo>
                  <a:pt x="6235" y="55"/>
                </a:lnTo>
                <a:lnTo>
                  <a:pt x="6235" y="51"/>
                </a:lnTo>
                <a:lnTo>
                  <a:pt x="6235" y="67"/>
                </a:lnTo>
                <a:lnTo>
                  <a:pt x="6236" y="100"/>
                </a:lnTo>
                <a:lnTo>
                  <a:pt x="6236" y="125"/>
                </a:lnTo>
                <a:lnTo>
                  <a:pt x="6236" y="145"/>
                </a:lnTo>
                <a:lnTo>
                  <a:pt x="6236" y="133"/>
                </a:lnTo>
                <a:lnTo>
                  <a:pt x="6237" y="131"/>
                </a:lnTo>
                <a:lnTo>
                  <a:pt x="6237" y="152"/>
                </a:lnTo>
                <a:lnTo>
                  <a:pt x="6237" y="137"/>
                </a:lnTo>
                <a:lnTo>
                  <a:pt x="6238" y="135"/>
                </a:lnTo>
                <a:lnTo>
                  <a:pt x="6238" y="103"/>
                </a:lnTo>
                <a:lnTo>
                  <a:pt x="6238" y="100"/>
                </a:lnTo>
                <a:lnTo>
                  <a:pt x="6239" y="85"/>
                </a:lnTo>
                <a:lnTo>
                  <a:pt x="6239" y="105"/>
                </a:lnTo>
                <a:lnTo>
                  <a:pt x="6239" y="116"/>
                </a:lnTo>
                <a:lnTo>
                  <a:pt x="6240" y="125"/>
                </a:lnTo>
                <a:lnTo>
                  <a:pt x="6240" y="139"/>
                </a:lnTo>
                <a:lnTo>
                  <a:pt x="6240" y="133"/>
                </a:lnTo>
                <a:lnTo>
                  <a:pt x="6240" y="143"/>
                </a:lnTo>
                <a:lnTo>
                  <a:pt x="6241" y="147"/>
                </a:lnTo>
                <a:lnTo>
                  <a:pt x="6241" y="180"/>
                </a:lnTo>
                <a:lnTo>
                  <a:pt x="6241" y="168"/>
                </a:lnTo>
                <a:lnTo>
                  <a:pt x="6242" y="111"/>
                </a:lnTo>
                <a:lnTo>
                  <a:pt x="6242" y="107"/>
                </a:lnTo>
                <a:lnTo>
                  <a:pt x="6242" y="111"/>
                </a:lnTo>
                <a:lnTo>
                  <a:pt x="6243" y="131"/>
                </a:lnTo>
                <a:lnTo>
                  <a:pt x="6243" y="125"/>
                </a:lnTo>
                <a:lnTo>
                  <a:pt x="6243" y="129"/>
                </a:lnTo>
                <a:lnTo>
                  <a:pt x="6244" y="135"/>
                </a:lnTo>
                <a:lnTo>
                  <a:pt x="6244" y="82"/>
                </a:lnTo>
                <a:lnTo>
                  <a:pt x="6244" y="118"/>
                </a:lnTo>
                <a:lnTo>
                  <a:pt x="6244" y="128"/>
                </a:lnTo>
                <a:lnTo>
                  <a:pt x="6245" y="156"/>
                </a:lnTo>
                <a:lnTo>
                  <a:pt x="6245" y="155"/>
                </a:lnTo>
                <a:lnTo>
                  <a:pt x="6246" y="173"/>
                </a:lnTo>
                <a:lnTo>
                  <a:pt x="6246" y="220"/>
                </a:lnTo>
                <a:lnTo>
                  <a:pt x="6246" y="274"/>
                </a:lnTo>
                <a:lnTo>
                  <a:pt x="6246" y="224"/>
                </a:lnTo>
                <a:lnTo>
                  <a:pt x="6247" y="248"/>
                </a:lnTo>
                <a:lnTo>
                  <a:pt x="6247" y="232"/>
                </a:lnTo>
                <a:lnTo>
                  <a:pt x="6247" y="226"/>
                </a:lnTo>
                <a:lnTo>
                  <a:pt x="6247" y="219"/>
                </a:lnTo>
                <a:lnTo>
                  <a:pt x="6248" y="234"/>
                </a:lnTo>
                <a:lnTo>
                  <a:pt x="6248" y="220"/>
                </a:lnTo>
                <a:lnTo>
                  <a:pt x="6248" y="147"/>
                </a:lnTo>
                <a:lnTo>
                  <a:pt x="6249" y="134"/>
                </a:lnTo>
                <a:lnTo>
                  <a:pt x="6249" y="157"/>
                </a:lnTo>
                <a:lnTo>
                  <a:pt x="6249" y="138"/>
                </a:lnTo>
                <a:lnTo>
                  <a:pt x="6250" y="152"/>
                </a:lnTo>
                <a:lnTo>
                  <a:pt x="6250" y="163"/>
                </a:lnTo>
                <a:lnTo>
                  <a:pt x="6250" y="176"/>
                </a:lnTo>
                <a:lnTo>
                  <a:pt x="6251" y="222"/>
                </a:lnTo>
                <a:lnTo>
                  <a:pt x="6251" y="220"/>
                </a:lnTo>
                <a:lnTo>
                  <a:pt x="6251" y="215"/>
                </a:lnTo>
                <a:lnTo>
                  <a:pt x="6251" y="234"/>
                </a:lnTo>
                <a:lnTo>
                  <a:pt x="6252" y="237"/>
                </a:lnTo>
                <a:lnTo>
                  <a:pt x="6252" y="255"/>
                </a:lnTo>
                <a:lnTo>
                  <a:pt x="6252" y="266"/>
                </a:lnTo>
                <a:lnTo>
                  <a:pt x="6253" y="257"/>
                </a:lnTo>
                <a:lnTo>
                  <a:pt x="6253" y="257"/>
                </a:lnTo>
                <a:lnTo>
                  <a:pt x="6253" y="271"/>
                </a:lnTo>
                <a:lnTo>
                  <a:pt x="6254" y="271"/>
                </a:lnTo>
                <a:lnTo>
                  <a:pt x="6254" y="278"/>
                </a:lnTo>
                <a:lnTo>
                  <a:pt x="6254" y="266"/>
                </a:lnTo>
                <a:lnTo>
                  <a:pt x="6255" y="256"/>
                </a:lnTo>
                <a:lnTo>
                  <a:pt x="6255" y="241"/>
                </a:lnTo>
                <a:lnTo>
                  <a:pt x="6255" y="235"/>
                </a:lnTo>
                <a:lnTo>
                  <a:pt x="6255" y="246"/>
                </a:lnTo>
                <a:lnTo>
                  <a:pt x="6256" y="243"/>
                </a:lnTo>
                <a:lnTo>
                  <a:pt x="6256" y="220"/>
                </a:lnTo>
                <a:lnTo>
                  <a:pt x="6257" y="213"/>
                </a:lnTo>
                <a:lnTo>
                  <a:pt x="6257" y="188"/>
                </a:lnTo>
                <a:lnTo>
                  <a:pt x="6257" y="220"/>
                </a:lnTo>
                <a:lnTo>
                  <a:pt x="6257" y="212"/>
                </a:lnTo>
                <a:lnTo>
                  <a:pt x="6258" y="208"/>
                </a:lnTo>
                <a:lnTo>
                  <a:pt x="6258" y="214"/>
                </a:lnTo>
                <a:lnTo>
                  <a:pt x="6258" y="230"/>
                </a:lnTo>
                <a:lnTo>
                  <a:pt x="6258" y="227"/>
                </a:lnTo>
                <a:lnTo>
                  <a:pt x="6259" y="222"/>
                </a:lnTo>
                <a:lnTo>
                  <a:pt x="6259" y="232"/>
                </a:lnTo>
                <a:lnTo>
                  <a:pt x="6259" y="230"/>
                </a:lnTo>
                <a:lnTo>
                  <a:pt x="6260" y="214"/>
                </a:lnTo>
                <a:lnTo>
                  <a:pt x="6260" y="208"/>
                </a:lnTo>
                <a:lnTo>
                  <a:pt x="6260" y="206"/>
                </a:lnTo>
                <a:lnTo>
                  <a:pt x="6261" y="216"/>
                </a:lnTo>
                <a:lnTo>
                  <a:pt x="6261" y="197"/>
                </a:lnTo>
                <a:lnTo>
                  <a:pt x="6261" y="219"/>
                </a:lnTo>
                <a:lnTo>
                  <a:pt x="6262" y="221"/>
                </a:lnTo>
                <a:lnTo>
                  <a:pt x="6262" y="225"/>
                </a:lnTo>
                <a:lnTo>
                  <a:pt x="6262" y="208"/>
                </a:lnTo>
                <a:lnTo>
                  <a:pt x="6262" y="193"/>
                </a:lnTo>
                <a:lnTo>
                  <a:pt x="6263" y="197"/>
                </a:lnTo>
                <a:lnTo>
                  <a:pt x="6263" y="192"/>
                </a:lnTo>
                <a:lnTo>
                  <a:pt x="6264" y="172"/>
                </a:lnTo>
                <a:lnTo>
                  <a:pt x="6264" y="192"/>
                </a:lnTo>
                <a:lnTo>
                  <a:pt x="6264" y="191"/>
                </a:lnTo>
                <a:lnTo>
                  <a:pt x="6264" y="197"/>
                </a:lnTo>
                <a:lnTo>
                  <a:pt x="6265" y="204"/>
                </a:lnTo>
                <a:lnTo>
                  <a:pt x="6265" y="196"/>
                </a:lnTo>
                <a:lnTo>
                  <a:pt x="6265" y="180"/>
                </a:lnTo>
                <a:lnTo>
                  <a:pt x="6266" y="174"/>
                </a:lnTo>
                <a:lnTo>
                  <a:pt x="6266" y="200"/>
                </a:lnTo>
                <a:lnTo>
                  <a:pt x="6266" y="176"/>
                </a:lnTo>
                <a:lnTo>
                  <a:pt x="6266" y="205"/>
                </a:lnTo>
                <a:lnTo>
                  <a:pt x="6267" y="215"/>
                </a:lnTo>
                <a:lnTo>
                  <a:pt x="6267" y="215"/>
                </a:lnTo>
                <a:lnTo>
                  <a:pt x="6268" y="224"/>
                </a:lnTo>
                <a:lnTo>
                  <a:pt x="6268" y="244"/>
                </a:lnTo>
                <a:lnTo>
                  <a:pt x="6268" y="221"/>
                </a:lnTo>
                <a:lnTo>
                  <a:pt x="6268" y="187"/>
                </a:lnTo>
                <a:lnTo>
                  <a:pt x="6269" y="196"/>
                </a:lnTo>
                <a:lnTo>
                  <a:pt x="6269" y="207"/>
                </a:lnTo>
                <a:lnTo>
                  <a:pt x="6269" y="178"/>
                </a:lnTo>
                <a:lnTo>
                  <a:pt x="6270" y="183"/>
                </a:lnTo>
                <a:lnTo>
                  <a:pt x="6270" y="185"/>
                </a:lnTo>
                <a:lnTo>
                  <a:pt x="6270" y="183"/>
                </a:lnTo>
                <a:lnTo>
                  <a:pt x="6270" y="191"/>
                </a:lnTo>
                <a:lnTo>
                  <a:pt x="6271" y="219"/>
                </a:lnTo>
                <a:lnTo>
                  <a:pt x="6271" y="192"/>
                </a:lnTo>
                <a:lnTo>
                  <a:pt x="6272" y="194"/>
                </a:lnTo>
                <a:lnTo>
                  <a:pt x="6272" y="177"/>
                </a:lnTo>
                <a:lnTo>
                  <a:pt x="6272" y="193"/>
                </a:lnTo>
                <a:lnTo>
                  <a:pt x="6272" y="214"/>
                </a:lnTo>
                <a:lnTo>
                  <a:pt x="6273" y="205"/>
                </a:lnTo>
                <a:lnTo>
                  <a:pt x="6273" y="208"/>
                </a:lnTo>
                <a:lnTo>
                  <a:pt x="6273" y="196"/>
                </a:lnTo>
                <a:lnTo>
                  <a:pt x="6273" y="184"/>
                </a:lnTo>
                <a:lnTo>
                  <a:pt x="6274" y="198"/>
                </a:lnTo>
                <a:lnTo>
                  <a:pt x="6274" y="192"/>
                </a:lnTo>
                <a:lnTo>
                  <a:pt x="6275" y="186"/>
                </a:lnTo>
                <a:lnTo>
                  <a:pt x="6275" y="195"/>
                </a:lnTo>
                <a:lnTo>
                  <a:pt x="6275" y="209"/>
                </a:lnTo>
                <a:lnTo>
                  <a:pt x="6275" y="219"/>
                </a:lnTo>
                <a:lnTo>
                  <a:pt x="6276" y="218"/>
                </a:lnTo>
                <a:lnTo>
                  <a:pt x="6276" y="216"/>
                </a:lnTo>
                <a:lnTo>
                  <a:pt x="6276" y="208"/>
                </a:lnTo>
                <a:lnTo>
                  <a:pt x="6277" y="200"/>
                </a:lnTo>
                <a:lnTo>
                  <a:pt x="6277" y="212"/>
                </a:lnTo>
                <a:lnTo>
                  <a:pt x="6277" y="192"/>
                </a:lnTo>
                <a:lnTo>
                  <a:pt x="6277" y="202"/>
                </a:lnTo>
                <a:lnTo>
                  <a:pt x="6278" y="214"/>
                </a:lnTo>
                <a:lnTo>
                  <a:pt x="6278" y="217"/>
                </a:lnTo>
                <a:lnTo>
                  <a:pt x="6279" y="243"/>
                </a:lnTo>
                <a:lnTo>
                  <a:pt x="6279" y="241"/>
                </a:lnTo>
                <a:lnTo>
                  <a:pt x="6279" y="211"/>
                </a:lnTo>
                <a:lnTo>
                  <a:pt x="6279" y="241"/>
                </a:lnTo>
                <a:lnTo>
                  <a:pt x="6280" y="251"/>
                </a:lnTo>
                <a:lnTo>
                  <a:pt x="6280" y="240"/>
                </a:lnTo>
                <a:lnTo>
                  <a:pt x="6280" y="257"/>
                </a:lnTo>
                <a:lnTo>
                  <a:pt x="6281" y="248"/>
                </a:lnTo>
                <a:lnTo>
                  <a:pt x="6281" y="240"/>
                </a:lnTo>
                <a:lnTo>
                  <a:pt x="6281" y="218"/>
                </a:lnTo>
                <a:lnTo>
                  <a:pt x="6281" y="221"/>
                </a:lnTo>
                <a:lnTo>
                  <a:pt x="6282" y="217"/>
                </a:lnTo>
                <a:lnTo>
                  <a:pt x="6282" y="222"/>
                </a:lnTo>
                <a:lnTo>
                  <a:pt x="6283" y="226"/>
                </a:lnTo>
                <a:lnTo>
                  <a:pt x="6283" y="240"/>
                </a:lnTo>
                <a:lnTo>
                  <a:pt x="6283" y="141"/>
                </a:lnTo>
                <a:lnTo>
                  <a:pt x="6283" y="55"/>
                </a:lnTo>
                <a:lnTo>
                  <a:pt x="6284" y="52"/>
                </a:lnTo>
                <a:lnTo>
                  <a:pt x="6284" y="27"/>
                </a:lnTo>
                <a:lnTo>
                  <a:pt x="6284" y="30"/>
                </a:lnTo>
                <a:lnTo>
                  <a:pt x="6285" y="49"/>
                </a:lnTo>
                <a:lnTo>
                  <a:pt x="6285" y="60"/>
                </a:lnTo>
                <a:lnTo>
                  <a:pt x="6285" y="66"/>
                </a:lnTo>
                <a:lnTo>
                  <a:pt x="6286" y="77"/>
                </a:lnTo>
                <a:lnTo>
                  <a:pt x="6286" y="91"/>
                </a:lnTo>
                <a:lnTo>
                  <a:pt x="6286" y="101"/>
                </a:lnTo>
                <a:lnTo>
                  <a:pt x="6287" y="124"/>
                </a:lnTo>
                <a:lnTo>
                  <a:pt x="6287" y="130"/>
                </a:lnTo>
                <a:lnTo>
                  <a:pt x="6287" y="150"/>
                </a:lnTo>
                <a:lnTo>
                  <a:pt x="6287" y="158"/>
                </a:lnTo>
                <a:lnTo>
                  <a:pt x="6288" y="170"/>
                </a:lnTo>
                <a:lnTo>
                  <a:pt x="6288" y="173"/>
                </a:lnTo>
                <a:lnTo>
                  <a:pt x="6288" y="166"/>
                </a:lnTo>
                <a:lnTo>
                  <a:pt x="6288" y="184"/>
                </a:lnTo>
                <a:lnTo>
                  <a:pt x="6289" y="191"/>
                </a:lnTo>
                <a:lnTo>
                  <a:pt x="6289" y="176"/>
                </a:lnTo>
                <a:lnTo>
                  <a:pt x="6290" y="171"/>
                </a:lnTo>
                <a:lnTo>
                  <a:pt x="6290" y="157"/>
                </a:lnTo>
                <a:lnTo>
                  <a:pt x="6290" y="152"/>
                </a:lnTo>
                <a:lnTo>
                  <a:pt x="6290" y="180"/>
                </a:lnTo>
                <a:lnTo>
                  <a:pt x="6291" y="193"/>
                </a:lnTo>
                <a:lnTo>
                  <a:pt x="6291" y="209"/>
                </a:lnTo>
                <a:lnTo>
                  <a:pt x="6291" y="195"/>
                </a:lnTo>
                <a:lnTo>
                  <a:pt x="6292" y="275"/>
                </a:lnTo>
                <a:lnTo>
                  <a:pt x="6292" y="318"/>
                </a:lnTo>
                <a:lnTo>
                  <a:pt x="6292" y="335"/>
                </a:lnTo>
                <a:lnTo>
                  <a:pt x="6292" y="347"/>
                </a:lnTo>
                <a:lnTo>
                  <a:pt x="6293" y="353"/>
                </a:lnTo>
                <a:lnTo>
                  <a:pt x="6293" y="305"/>
                </a:lnTo>
                <a:lnTo>
                  <a:pt x="6294" y="256"/>
                </a:lnTo>
                <a:lnTo>
                  <a:pt x="6294" y="249"/>
                </a:lnTo>
                <a:lnTo>
                  <a:pt x="6294" y="251"/>
                </a:lnTo>
                <a:lnTo>
                  <a:pt x="6294" y="251"/>
                </a:lnTo>
                <a:lnTo>
                  <a:pt x="6295" y="240"/>
                </a:lnTo>
                <a:lnTo>
                  <a:pt x="6295" y="243"/>
                </a:lnTo>
                <a:lnTo>
                  <a:pt x="6295" y="218"/>
                </a:lnTo>
                <a:lnTo>
                  <a:pt x="6296" y="207"/>
                </a:lnTo>
                <a:lnTo>
                  <a:pt x="6296" y="151"/>
                </a:lnTo>
                <a:lnTo>
                  <a:pt x="6296" y="116"/>
                </a:lnTo>
                <a:lnTo>
                  <a:pt x="6297" y="158"/>
                </a:lnTo>
                <a:lnTo>
                  <a:pt x="6297" y="145"/>
                </a:lnTo>
                <a:lnTo>
                  <a:pt x="6297" y="138"/>
                </a:lnTo>
                <a:lnTo>
                  <a:pt x="6298" y="172"/>
                </a:lnTo>
                <a:lnTo>
                  <a:pt x="6298" y="178"/>
                </a:lnTo>
                <a:lnTo>
                  <a:pt x="6298" y="207"/>
                </a:lnTo>
                <a:lnTo>
                  <a:pt x="6298" y="164"/>
                </a:lnTo>
                <a:lnTo>
                  <a:pt x="6299" y="144"/>
                </a:lnTo>
                <a:lnTo>
                  <a:pt x="6299" y="144"/>
                </a:lnTo>
                <a:lnTo>
                  <a:pt x="6299" y="133"/>
                </a:lnTo>
                <a:lnTo>
                  <a:pt x="6299" y="154"/>
                </a:lnTo>
                <a:lnTo>
                  <a:pt x="6300" y="158"/>
                </a:lnTo>
                <a:lnTo>
                  <a:pt x="6300" y="160"/>
                </a:lnTo>
                <a:lnTo>
                  <a:pt x="6301" y="152"/>
                </a:lnTo>
                <a:lnTo>
                  <a:pt x="6301" y="140"/>
                </a:lnTo>
                <a:lnTo>
                  <a:pt x="6301" y="127"/>
                </a:lnTo>
                <a:lnTo>
                  <a:pt x="6301" y="106"/>
                </a:lnTo>
                <a:lnTo>
                  <a:pt x="6302" y="104"/>
                </a:lnTo>
                <a:lnTo>
                  <a:pt x="6302" y="132"/>
                </a:lnTo>
                <a:lnTo>
                  <a:pt x="6302" y="137"/>
                </a:lnTo>
                <a:lnTo>
                  <a:pt x="6303" y="121"/>
                </a:lnTo>
                <a:lnTo>
                  <a:pt x="6303" y="121"/>
                </a:lnTo>
                <a:lnTo>
                  <a:pt x="6303" y="118"/>
                </a:lnTo>
                <a:lnTo>
                  <a:pt x="6303" y="126"/>
                </a:lnTo>
                <a:lnTo>
                  <a:pt x="6304" y="132"/>
                </a:lnTo>
                <a:lnTo>
                  <a:pt x="6304" y="128"/>
                </a:lnTo>
                <a:lnTo>
                  <a:pt x="6305" y="146"/>
                </a:lnTo>
                <a:lnTo>
                  <a:pt x="6305" y="109"/>
                </a:lnTo>
                <a:lnTo>
                  <a:pt x="6305" y="88"/>
                </a:lnTo>
                <a:lnTo>
                  <a:pt x="6305" y="92"/>
                </a:lnTo>
                <a:lnTo>
                  <a:pt x="6306" y="92"/>
                </a:lnTo>
                <a:lnTo>
                  <a:pt x="6306" y="71"/>
                </a:lnTo>
                <a:lnTo>
                  <a:pt x="6306" y="78"/>
                </a:lnTo>
                <a:lnTo>
                  <a:pt x="6307" y="97"/>
                </a:lnTo>
                <a:lnTo>
                  <a:pt x="6307" y="91"/>
                </a:lnTo>
                <a:lnTo>
                  <a:pt x="6307" y="115"/>
                </a:lnTo>
                <a:lnTo>
                  <a:pt x="6308" y="99"/>
                </a:lnTo>
                <a:lnTo>
                  <a:pt x="6308" y="90"/>
                </a:lnTo>
                <a:lnTo>
                  <a:pt x="6308" y="98"/>
                </a:lnTo>
                <a:lnTo>
                  <a:pt x="6309" y="104"/>
                </a:lnTo>
                <a:lnTo>
                  <a:pt x="6309" y="121"/>
                </a:lnTo>
                <a:lnTo>
                  <a:pt x="6309" y="129"/>
                </a:lnTo>
                <a:lnTo>
                  <a:pt x="6309" y="140"/>
                </a:lnTo>
                <a:lnTo>
                  <a:pt x="6310" y="145"/>
                </a:lnTo>
                <a:lnTo>
                  <a:pt x="6310" y="152"/>
                </a:lnTo>
                <a:lnTo>
                  <a:pt x="6310" y="215"/>
                </a:lnTo>
                <a:lnTo>
                  <a:pt x="6311" y="233"/>
                </a:lnTo>
                <a:lnTo>
                  <a:pt x="6311" y="232"/>
                </a:lnTo>
                <a:lnTo>
                  <a:pt x="6311" y="236"/>
                </a:lnTo>
                <a:lnTo>
                  <a:pt x="6312" y="242"/>
                </a:lnTo>
                <a:lnTo>
                  <a:pt x="6312" y="178"/>
                </a:lnTo>
                <a:lnTo>
                  <a:pt x="6312" y="117"/>
                </a:lnTo>
                <a:lnTo>
                  <a:pt x="6313" y="147"/>
                </a:lnTo>
                <a:lnTo>
                  <a:pt x="6313" y="94"/>
                </a:lnTo>
                <a:lnTo>
                  <a:pt x="6313" y="78"/>
                </a:lnTo>
                <a:lnTo>
                  <a:pt x="6313" y="85"/>
                </a:lnTo>
                <a:lnTo>
                  <a:pt x="6314" y="87"/>
                </a:lnTo>
                <a:lnTo>
                  <a:pt x="6314" y="93"/>
                </a:lnTo>
                <a:lnTo>
                  <a:pt x="6314" y="99"/>
                </a:lnTo>
                <a:lnTo>
                  <a:pt x="6314" y="107"/>
                </a:lnTo>
                <a:lnTo>
                  <a:pt x="6315" y="121"/>
                </a:lnTo>
                <a:lnTo>
                  <a:pt x="6315" y="121"/>
                </a:lnTo>
                <a:lnTo>
                  <a:pt x="6316" y="116"/>
                </a:lnTo>
                <a:lnTo>
                  <a:pt x="6316" y="140"/>
                </a:lnTo>
                <a:lnTo>
                  <a:pt x="6316" y="138"/>
                </a:lnTo>
                <a:lnTo>
                  <a:pt x="6316" y="138"/>
                </a:lnTo>
                <a:lnTo>
                  <a:pt x="6317" y="160"/>
                </a:lnTo>
                <a:lnTo>
                  <a:pt x="6317" y="195"/>
                </a:lnTo>
                <a:lnTo>
                  <a:pt x="6317" y="183"/>
                </a:lnTo>
                <a:lnTo>
                  <a:pt x="6318" y="197"/>
                </a:lnTo>
                <a:lnTo>
                  <a:pt x="6318" y="214"/>
                </a:lnTo>
                <a:lnTo>
                  <a:pt x="6318" y="210"/>
                </a:lnTo>
                <a:lnTo>
                  <a:pt x="6319" y="202"/>
                </a:lnTo>
                <a:lnTo>
                  <a:pt x="6319" y="211"/>
                </a:lnTo>
                <a:lnTo>
                  <a:pt x="6319" y="224"/>
                </a:lnTo>
                <a:lnTo>
                  <a:pt x="6320" y="162"/>
                </a:lnTo>
                <a:lnTo>
                  <a:pt x="6320" y="238"/>
                </a:lnTo>
                <a:lnTo>
                  <a:pt x="6320" y="228"/>
                </a:lnTo>
                <a:lnTo>
                  <a:pt x="6320" y="231"/>
                </a:lnTo>
                <a:lnTo>
                  <a:pt x="6321" y="204"/>
                </a:lnTo>
                <a:lnTo>
                  <a:pt x="6321" y="229"/>
                </a:lnTo>
                <a:lnTo>
                  <a:pt x="6321" y="240"/>
                </a:lnTo>
                <a:lnTo>
                  <a:pt x="6322" y="224"/>
                </a:lnTo>
                <a:lnTo>
                  <a:pt x="6322" y="218"/>
                </a:lnTo>
                <a:lnTo>
                  <a:pt x="6322" y="229"/>
                </a:lnTo>
                <a:lnTo>
                  <a:pt x="6323" y="235"/>
                </a:lnTo>
                <a:lnTo>
                  <a:pt x="6323" y="277"/>
                </a:lnTo>
                <a:lnTo>
                  <a:pt x="6323" y="310"/>
                </a:lnTo>
                <a:lnTo>
                  <a:pt x="6324" y="317"/>
                </a:lnTo>
                <a:lnTo>
                  <a:pt x="6324" y="309"/>
                </a:lnTo>
                <a:lnTo>
                  <a:pt x="6324" y="306"/>
                </a:lnTo>
                <a:lnTo>
                  <a:pt x="6324" y="319"/>
                </a:lnTo>
                <a:lnTo>
                  <a:pt x="6325" y="314"/>
                </a:lnTo>
                <a:lnTo>
                  <a:pt x="6325" y="313"/>
                </a:lnTo>
                <a:lnTo>
                  <a:pt x="6326" y="299"/>
                </a:lnTo>
                <a:lnTo>
                  <a:pt x="6326" y="314"/>
                </a:lnTo>
                <a:lnTo>
                  <a:pt x="6326" y="297"/>
                </a:lnTo>
                <a:lnTo>
                  <a:pt x="6326" y="287"/>
                </a:lnTo>
                <a:lnTo>
                  <a:pt x="6327" y="279"/>
                </a:lnTo>
                <a:lnTo>
                  <a:pt x="6327" y="246"/>
                </a:lnTo>
                <a:lnTo>
                  <a:pt x="6327" y="252"/>
                </a:lnTo>
                <a:lnTo>
                  <a:pt x="6328" y="241"/>
                </a:lnTo>
                <a:lnTo>
                  <a:pt x="6328" y="229"/>
                </a:lnTo>
                <a:lnTo>
                  <a:pt x="6328" y="173"/>
                </a:lnTo>
                <a:lnTo>
                  <a:pt x="6328" y="192"/>
                </a:lnTo>
                <a:lnTo>
                  <a:pt x="6329" y="219"/>
                </a:lnTo>
                <a:lnTo>
                  <a:pt x="6329" y="218"/>
                </a:lnTo>
                <a:lnTo>
                  <a:pt x="6330" y="218"/>
                </a:lnTo>
                <a:lnTo>
                  <a:pt x="6330" y="194"/>
                </a:lnTo>
                <a:lnTo>
                  <a:pt x="6330" y="160"/>
                </a:lnTo>
                <a:lnTo>
                  <a:pt x="6330" y="156"/>
                </a:lnTo>
                <a:lnTo>
                  <a:pt x="6331" y="142"/>
                </a:lnTo>
                <a:lnTo>
                  <a:pt x="6331" y="162"/>
                </a:lnTo>
                <a:lnTo>
                  <a:pt x="6331" y="148"/>
                </a:lnTo>
                <a:lnTo>
                  <a:pt x="6331" y="156"/>
                </a:lnTo>
                <a:lnTo>
                  <a:pt x="6332" y="179"/>
                </a:lnTo>
                <a:lnTo>
                  <a:pt x="6332" y="191"/>
                </a:lnTo>
                <a:lnTo>
                  <a:pt x="6332" y="141"/>
                </a:lnTo>
                <a:lnTo>
                  <a:pt x="6333" y="153"/>
                </a:lnTo>
                <a:lnTo>
                  <a:pt x="6333" y="150"/>
                </a:lnTo>
                <a:lnTo>
                  <a:pt x="6333" y="130"/>
                </a:lnTo>
                <a:lnTo>
                  <a:pt x="6334" y="116"/>
                </a:lnTo>
                <a:lnTo>
                  <a:pt x="6334" y="127"/>
                </a:lnTo>
                <a:lnTo>
                  <a:pt x="6334" y="143"/>
                </a:lnTo>
                <a:lnTo>
                  <a:pt x="6335" y="133"/>
                </a:lnTo>
                <a:lnTo>
                  <a:pt x="6335" y="132"/>
                </a:lnTo>
                <a:lnTo>
                  <a:pt x="6335" y="246"/>
                </a:lnTo>
                <a:lnTo>
                  <a:pt x="6335" y="313"/>
                </a:lnTo>
                <a:lnTo>
                  <a:pt x="6336" y="311"/>
                </a:lnTo>
                <a:lnTo>
                  <a:pt x="6336" y="337"/>
                </a:lnTo>
                <a:lnTo>
                  <a:pt x="6337" y="332"/>
                </a:lnTo>
                <a:lnTo>
                  <a:pt x="6337" y="344"/>
                </a:lnTo>
                <a:lnTo>
                  <a:pt x="6337" y="326"/>
                </a:lnTo>
                <a:lnTo>
                  <a:pt x="6337" y="313"/>
                </a:lnTo>
                <a:lnTo>
                  <a:pt x="6338" y="328"/>
                </a:lnTo>
                <a:lnTo>
                  <a:pt x="6338" y="322"/>
                </a:lnTo>
                <a:lnTo>
                  <a:pt x="6338" y="326"/>
                </a:lnTo>
                <a:lnTo>
                  <a:pt x="6339" y="328"/>
                </a:lnTo>
                <a:lnTo>
                  <a:pt x="6339" y="328"/>
                </a:lnTo>
                <a:lnTo>
                  <a:pt x="6339" y="323"/>
                </a:lnTo>
                <a:lnTo>
                  <a:pt x="6339" y="320"/>
                </a:lnTo>
                <a:lnTo>
                  <a:pt x="6340" y="318"/>
                </a:lnTo>
                <a:lnTo>
                  <a:pt x="6340" y="328"/>
                </a:lnTo>
                <a:lnTo>
                  <a:pt x="6341" y="316"/>
                </a:lnTo>
                <a:lnTo>
                  <a:pt x="6341" y="311"/>
                </a:lnTo>
                <a:lnTo>
                  <a:pt x="6341" y="290"/>
                </a:lnTo>
                <a:lnTo>
                  <a:pt x="6341" y="285"/>
                </a:lnTo>
                <a:lnTo>
                  <a:pt x="6342" y="267"/>
                </a:lnTo>
                <a:lnTo>
                  <a:pt x="6342" y="261"/>
                </a:lnTo>
                <a:lnTo>
                  <a:pt x="6342" y="233"/>
                </a:lnTo>
                <a:lnTo>
                  <a:pt x="6342" y="220"/>
                </a:lnTo>
                <a:lnTo>
                  <a:pt x="6343" y="220"/>
                </a:lnTo>
                <a:lnTo>
                  <a:pt x="6343" y="222"/>
                </a:lnTo>
                <a:lnTo>
                  <a:pt x="6343" y="255"/>
                </a:lnTo>
                <a:lnTo>
                  <a:pt x="6344" y="243"/>
                </a:lnTo>
                <a:lnTo>
                  <a:pt x="6344" y="205"/>
                </a:lnTo>
                <a:lnTo>
                  <a:pt x="6345" y="206"/>
                </a:lnTo>
                <a:lnTo>
                  <a:pt x="6345" y="201"/>
                </a:lnTo>
                <a:lnTo>
                  <a:pt x="6345" y="215"/>
                </a:lnTo>
                <a:lnTo>
                  <a:pt x="6345" y="213"/>
                </a:lnTo>
                <a:lnTo>
                  <a:pt x="6346" y="217"/>
                </a:lnTo>
                <a:lnTo>
                  <a:pt x="6346" y="200"/>
                </a:lnTo>
                <a:lnTo>
                  <a:pt x="6346" y="206"/>
                </a:lnTo>
                <a:lnTo>
                  <a:pt x="6346" y="197"/>
                </a:lnTo>
                <a:lnTo>
                  <a:pt x="6347" y="200"/>
                </a:lnTo>
                <a:lnTo>
                  <a:pt x="6347" y="215"/>
                </a:lnTo>
                <a:lnTo>
                  <a:pt x="6348" y="221"/>
                </a:lnTo>
                <a:lnTo>
                  <a:pt x="6348" y="213"/>
                </a:lnTo>
                <a:lnTo>
                  <a:pt x="6348" y="144"/>
                </a:lnTo>
                <a:lnTo>
                  <a:pt x="6348" y="131"/>
                </a:lnTo>
                <a:lnTo>
                  <a:pt x="6349" y="126"/>
                </a:lnTo>
                <a:lnTo>
                  <a:pt x="6349" y="127"/>
                </a:lnTo>
                <a:lnTo>
                  <a:pt x="6349" y="137"/>
                </a:lnTo>
                <a:lnTo>
                  <a:pt x="6350" y="131"/>
                </a:lnTo>
                <a:lnTo>
                  <a:pt x="6350" y="131"/>
                </a:lnTo>
                <a:lnTo>
                  <a:pt x="6350" y="134"/>
                </a:lnTo>
                <a:lnTo>
                  <a:pt x="6350" y="150"/>
                </a:lnTo>
                <a:lnTo>
                  <a:pt x="6351" y="213"/>
                </a:lnTo>
                <a:lnTo>
                  <a:pt x="6351" y="241"/>
                </a:lnTo>
                <a:lnTo>
                  <a:pt x="6352" y="265"/>
                </a:lnTo>
                <a:lnTo>
                  <a:pt x="6352" y="261"/>
                </a:lnTo>
                <a:lnTo>
                  <a:pt x="6352" y="288"/>
                </a:lnTo>
                <a:lnTo>
                  <a:pt x="6352" y="290"/>
                </a:lnTo>
                <a:lnTo>
                  <a:pt x="6353" y="312"/>
                </a:lnTo>
                <a:lnTo>
                  <a:pt x="6353" y="304"/>
                </a:lnTo>
                <a:lnTo>
                  <a:pt x="6353" y="295"/>
                </a:lnTo>
                <a:lnTo>
                  <a:pt x="6354" y="297"/>
                </a:lnTo>
                <a:lnTo>
                  <a:pt x="6354" y="307"/>
                </a:lnTo>
                <a:lnTo>
                  <a:pt x="6354" y="318"/>
                </a:lnTo>
                <a:lnTo>
                  <a:pt x="6354" y="300"/>
                </a:lnTo>
                <a:lnTo>
                  <a:pt x="6355" y="290"/>
                </a:lnTo>
                <a:lnTo>
                  <a:pt x="6355" y="289"/>
                </a:lnTo>
                <a:lnTo>
                  <a:pt x="6356" y="295"/>
                </a:lnTo>
                <a:lnTo>
                  <a:pt x="6356" y="268"/>
                </a:lnTo>
                <a:lnTo>
                  <a:pt x="6356" y="286"/>
                </a:lnTo>
                <a:lnTo>
                  <a:pt x="6356" y="276"/>
                </a:lnTo>
                <a:lnTo>
                  <a:pt x="6357" y="271"/>
                </a:lnTo>
                <a:lnTo>
                  <a:pt x="6357" y="279"/>
                </a:lnTo>
                <a:lnTo>
                  <a:pt x="6357" y="265"/>
                </a:lnTo>
                <a:lnTo>
                  <a:pt x="6357" y="255"/>
                </a:lnTo>
                <a:lnTo>
                  <a:pt x="6358" y="197"/>
                </a:lnTo>
                <a:lnTo>
                  <a:pt x="6358" y="154"/>
                </a:lnTo>
                <a:lnTo>
                  <a:pt x="6359" y="185"/>
                </a:lnTo>
                <a:lnTo>
                  <a:pt x="6359" y="207"/>
                </a:lnTo>
                <a:lnTo>
                  <a:pt x="6359" y="230"/>
                </a:lnTo>
                <a:lnTo>
                  <a:pt x="6359" y="207"/>
                </a:lnTo>
                <a:lnTo>
                  <a:pt x="6360" y="239"/>
                </a:lnTo>
                <a:lnTo>
                  <a:pt x="6360" y="250"/>
                </a:lnTo>
                <a:lnTo>
                  <a:pt x="6360" y="256"/>
                </a:lnTo>
                <a:lnTo>
                  <a:pt x="6361" y="276"/>
                </a:lnTo>
                <a:lnTo>
                  <a:pt x="6361" y="277"/>
                </a:lnTo>
                <a:lnTo>
                  <a:pt x="6361" y="261"/>
                </a:lnTo>
                <a:lnTo>
                  <a:pt x="6361" y="266"/>
                </a:lnTo>
                <a:lnTo>
                  <a:pt x="6362" y="271"/>
                </a:lnTo>
                <a:lnTo>
                  <a:pt x="6362" y="254"/>
                </a:lnTo>
                <a:lnTo>
                  <a:pt x="6363" y="216"/>
                </a:lnTo>
                <a:lnTo>
                  <a:pt x="6363" y="171"/>
                </a:lnTo>
                <a:lnTo>
                  <a:pt x="6363" y="166"/>
                </a:lnTo>
                <a:lnTo>
                  <a:pt x="6363" y="155"/>
                </a:lnTo>
                <a:lnTo>
                  <a:pt x="6364" y="128"/>
                </a:lnTo>
                <a:lnTo>
                  <a:pt x="6364" y="113"/>
                </a:lnTo>
                <a:lnTo>
                  <a:pt x="6364" y="109"/>
                </a:lnTo>
                <a:lnTo>
                  <a:pt x="6365" y="132"/>
                </a:lnTo>
                <a:lnTo>
                  <a:pt x="6365" y="141"/>
                </a:lnTo>
                <a:lnTo>
                  <a:pt x="6365" y="113"/>
                </a:lnTo>
                <a:lnTo>
                  <a:pt x="6365" y="170"/>
                </a:lnTo>
                <a:lnTo>
                  <a:pt x="6366" y="195"/>
                </a:lnTo>
                <a:lnTo>
                  <a:pt x="6366" y="170"/>
                </a:lnTo>
                <a:lnTo>
                  <a:pt x="6367" y="244"/>
                </a:lnTo>
                <a:lnTo>
                  <a:pt x="6367" y="324"/>
                </a:lnTo>
                <a:lnTo>
                  <a:pt x="6367" y="399"/>
                </a:lnTo>
                <a:lnTo>
                  <a:pt x="6367" y="408"/>
                </a:lnTo>
                <a:lnTo>
                  <a:pt x="6368" y="322"/>
                </a:lnTo>
                <a:lnTo>
                  <a:pt x="6368" y="340"/>
                </a:lnTo>
                <a:lnTo>
                  <a:pt x="6368" y="362"/>
                </a:lnTo>
                <a:lnTo>
                  <a:pt x="6369" y="317"/>
                </a:lnTo>
                <a:lnTo>
                  <a:pt x="6369" y="336"/>
                </a:lnTo>
                <a:lnTo>
                  <a:pt x="6369" y="334"/>
                </a:lnTo>
                <a:lnTo>
                  <a:pt x="6370" y="317"/>
                </a:lnTo>
                <a:lnTo>
                  <a:pt x="6370" y="306"/>
                </a:lnTo>
                <a:lnTo>
                  <a:pt x="6370" y="306"/>
                </a:lnTo>
                <a:lnTo>
                  <a:pt x="6371" y="276"/>
                </a:lnTo>
                <a:lnTo>
                  <a:pt x="6371" y="293"/>
                </a:lnTo>
                <a:lnTo>
                  <a:pt x="6371" y="277"/>
                </a:lnTo>
                <a:lnTo>
                  <a:pt x="6371" y="279"/>
                </a:lnTo>
                <a:lnTo>
                  <a:pt x="6372" y="273"/>
                </a:lnTo>
                <a:lnTo>
                  <a:pt x="6372" y="248"/>
                </a:lnTo>
                <a:lnTo>
                  <a:pt x="6372" y="242"/>
                </a:lnTo>
                <a:lnTo>
                  <a:pt x="6372" y="254"/>
                </a:lnTo>
                <a:lnTo>
                  <a:pt x="6373" y="259"/>
                </a:lnTo>
                <a:lnTo>
                  <a:pt x="6373" y="234"/>
                </a:lnTo>
                <a:lnTo>
                  <a:pt x="6374" y="219"/>
                </a:lnTo>
                <a:lnTo>
                  <a:pt x="6374" y="227"/>
                </a:lnTo>
                <a:lnTo>
                  <a:pt x="6374" y="223"/>
                </a:lnTo>
                <a:lnTo>
                  <a:pt x="6374" y="202"/>
                </a:lnTo>
                <a:lnTo>
                  <a:pt x="6375" y="208"/>
                </a:lnTo>
                <a:lnTo>
                  <a:pt x="6375" y="229"/>
                </a:lnTo>
                <a:lnTo>
                  <a:pt x="6375" y="226"/>
                </a:lnTo>
                <a:lnTo>
                  <a:pt x="6376" y="226"/>
                </a:lnTo>
                <a:lnTo>
                  <a:pt x="6376" y="236"/>
                </a:lnTo>
                <a:lnTo>
                  <a:pt x="6376" y="245"/>
                </a:lnTo>
                <a:lnTo>
                  <a:pt x="6376" y="271"/>
                </a:lnTo>
                <a:lnTo>
                  <a:pt x="6377" y="248"/>
                </a:lnTo>
                <a:lnTo>
                  <a:pt x="6377" y="242"/>
                </a:lnTo>
                <a:lnTo>
                  <a:pt x="6378" y="241"/>
                </a:lnTo>
                <a:lnTo>
                  <a:pt x="6378" y="265"/>
                </a:lnTo>
                <a:lnTo>
                  <a:pt x="6378" y="252"/>
                </a:lnTo>
                <a:lnTo>
                  <a:pt x="6378" y="255"/>
                </a:lnTo>
                <a:lnTo>
                  <a:pt x="6379" y="256"/>
                </a:lnTo>
                <a:lnTo>
                  <a:pt x="6379" y="252"/>
                </a:lnTo>
                <a:lnTo>
                  <a:pt x="6379" y="259"/>
                </a:lnTo>
                <a:lnTo>
                  <a:pt x="6380" y="241"/>
                </a:lnTo>
                <a:lnTo>
                  <a:pt x="6380" y="227"/>
                </a:lnTo>
                <a:lnTo>
                  <a:pt x="6380" y="239"/>
                </a:lnTo>
                <a:lnTo>
                  <a:pt x="6381" y="240"/>
                </a:lnTo>
                <a:lnTo>
                  <a:pt x="6381" y="244"/>
                </a:lnTo>
                <a:lnTo>
                  <a:pt x="6381" y="261"/>
                </a:lnTo>
                <a:lnTo>
                  <a:pt x="6382" y="230"/>
                </a:lnTo>
                <a:lnTo>
                  <a:pt x="6382" y="232"/>
                </a:lnTo>
                <a:lnTo>
                  <a:pt x="6382" y="206"/>
                </a:lnTo>
                <a:lnTo>
                  <a:pt x="6382" y="248"/>
                </a:lnTo>
                <a:lnTo>
                  <a:pt x="6383" y="271"/>
                </a:lnTo>
                <a:lnTo>
                  <a:pt x="6383" y="267"/>
                </a:lnTo>
                <a:lnTo>
                  <a:pt x="6383" y="236"/>
                </a:lnTo>
                <a:lnTo>
                  <a:pt x="6383" y="244"/>
                </a:lnTo>
                <a:lnTo>
                  <a:pt x="6384" y="227"/>
                </a:lnTo>
                <a:lnTo>
                  <a:pt x="6384" y="218"/>
                </a:lnTo>
                <a:lnTo>
                  <a:pt x="6385" y="238"/>
                </a:lnTo>
                <a:lnTo>
                  <a:pt x="6385" y="242"/>
                </a:lnTo>
                <a:lnTo>
                  <a:pt x="6385" y="209"/>
                </a:lnTo>
                <a:lnTo>
                  <a:pt x="6386" y="192"/>
                </a:lnTo>
                <a:lnTo>
                  <a:pt x="6386" y="187"/>
                </a:lnTo>
                <a:lnTo>
                  <a:pt x="6386" y="200"/>
                </a:lnTo>
                <a:lnTo>
                  <a:pt x="6386" y="194"/>
                </a:lnTo>
                <a:lnTo>
                  <a:pt x="6387" y="208"/>
                </a:lnTo>
                <a:lnTo>
                  <a:pt x="6387" y="216"/>
                </a:lnTo>
                <a:lnTo>
                  <a:pt x="6387" y="230"/>
                </a:lnTo>
                <a:lnTo>
                  <a:pt x="6387" y="198"/>
                </a:lnTo>
                <a:lnTo>
                  <a:pt x="6388" y="197"/>
                </a:lnTo>
                <a:lnTo>
                  <a:pt x="6388" y="185"/>
                </a:lnTo>
                <a:lnTo>
                  <a:pt x="6389" y="176"/>
                </a:lnTo>
                <a:lnTo>
                  <a:pt x="6389" y="167"/>
                </a:lnTo>
                <a:lnTo>
                  <a:pt x="6389" y="197"/>
                </a:lnTo>
                <a:lnTo>
                  <a:pt x="6389" y="186"/>
                </a:lnTo>
                <a:lnTo>
                  <a:pt x="6390" y="188"/>
                </a:lnTo>
                <a:lnTo>
                  <a:pt x="6390" y="172"/>
                </a:lnTo>
                <a:lnTo>
                  <a:pt x="6390" y="170"/>
                </a:lnTo>
                <a:lnTo>
                  <a:pt x="6391" y="179"/>
                </a:lnTo>
                <a:lnTo>
                  <a:pt x="6391" y="168"/>
                </a:lnTo>
                <a:lnTo>
                  <a:pt x="6391" y="191"/>
                </a:lnTo>
                <a:lnTo>
                  <a:pt x="6392" y="168"/>
                </a:lnTo>
                <a:lnTo>
                  <a:pt x="6392" y="175"/>
                </a:lnTo>
                <a:lnTo>
                  <a:pt x="6392" y="205"/>
                </a:lnTo>
                <a:lnTo>
                  <a:pt x="6393" y="187"/>
                </a:lnTo>
                <a:lnTo>
                  <a:pt x="6393" y="171"/>
                </a:lnTo>
                <a:lnTo>
                  <a:pt x="6393" y="158"/>
                </a:lnTo>
                <a:lnTo>
                  <a:pt x="6393" y="134"/>
                </a:lnTo>
                <a:lnTo>
                  <a:pt x="6394" y="152"/>
                </a:lnTo>
                <a:lnTo>
                  <a:pt x="6394" y="133"/>
                </a:lnTo>
                <a:lnTo>
                  <a:pt x="6394" y="120"/>
                </a:lnTo>
                <a:lnTo>
                  <a:pt x="6395" y="123"/>
                </a:lnTo>
                <a:lnTo>
                  <a:pt x="6395" y="127"/>
                </a:lnTo>
                <a:lnTo>
                  <a:pt x="6395" y="129"/>
                </a:lnTo>
                <a:lnTo>
                  <a:pt x="6396" y="148"/>
                </a:lnTo>
                <a:lnTo>
                  <a:pt x="6396" y="131"/>
                </a:lnTo>
                <a:lnTo>
                  <a:pt x="6396" y="110"/>
                </a:lnTo>
                <a:lnTo>
                  <a:pt x="6397" y="97"/>
                </a:lnTo>
                <a:lnTo>
                  <a:pt x="6397" y="117"/>
                </a:lnTo>
                <a:lnTo>
                  <a:pt x="6397" y="102"/>
                </a:lnTo>
                <a:lnTo>
                  <a:pt x="6397" y="94"/>
                </a:lnTo>
                <a:lnTo>
                  <a:pt x="6398" y="125"/>
                </a:lnTo>
                <a:lnTo>
                  <a:pt x="6398" y="129"/>
                </a:lnTo>
                <a:lnTo>
                  <a:pt x="6399" y="110"/>
                </a:lnTo>
                <a:lnTo>
                  <a:pt x="6399" y="133"/>
                </a:lnTo>
                <a:lnTo>
                  <a:pt x="6399" y="169"/>
                </a:lnTo>
                <a:lnTo>
                  <a:pt x="6399" y="257"/>
                </a:lnTo>
                <a:lnTo>
                  <a:pt x="6400" y="325"/>
                </a:lnTo>
                <a:lnTo>
                  <a:pt x="6400" y="327"/>
                </a:lnTo>
                <a:lnTo>
                  <a:pt x="6400" y="342"/>
                </a:lnTo>
                <a:lnTo>
                  <a:pt x="6400" y="309"/>
                </a:lnTo>
                <a:lnTo>
                  <a:pt x="6401" y="314"/>
                </a:lnTo>
                <a:lnTo>
                  <a:pt x="6401" y="323"/>
                </a:lnTo>
                <a:lnTo>
                  <a:pt x="6401" y="304"/>
                </a:lnTo>
                <a:lnTo>
                  <a:pt x="6402" y="307"/>
                </a:lnTo>
                <a:lnTo>
                  <a:pt x="6402" y="311"/>
                </a:lnTo>
                <a:lnTo>
                  <a:pt x="6402" y="304"/>
                </a:lnTo>
                <a:lnTo>
                  <a:pt x="6403" y="307"/>
                </a:lnTo>
                <a:lnTo>
                  <a:pt x="6403" y="293"/>
                </a:lnTo>
                <a:lnTo>
                  <a:pt x="6403" y="283"/>
                </a:lnTo>
                <a:lnTo>
                  <a:pt x="6404" y="273"/>
                </a:lnTo>
                <a:lnTo>
                  <a:pt x="6404" y="277"/>
                </a:lnTo>
                <a:lnTo>
                  <a:pt x="6404" y="262"/>
                </a:lnTo>
                <a:lnTo>
                  <a:pt x="6404" y="229"/>
                </a:lnTo>
                <a:lnTo>
                  <a:pt x="6405" y="223"/>
                </a:lnTo>
                <a:lnTo>
                  <a:pt x="6405" y="216"/>
                </a:lnTo>
                <a:lnTo>
                  <a:pt x="6405" y="188"/>
                </a:lnTo>
                <a:lnTo>
                  <a:pt x="6406" y="202"/>
                </a:lnTo>
                <a:lnTo>
                  <a:pt x="6406" y="193"/>
                </a:lnTo>
                <a:lnTo>
                  <a:pt x="6406" y="191"/>
                </a:lnTo>
                <a:lnTo>
                  <a:pt x="6407" y="165"/>
                </a:lnTo>
                <a:lnTo>
                  <a:pt x="6407" y="171"/>
                </a:lnTo>
                <a:lnTo>
                  <a:pt x="6407" y="186"/>
                </a:lnTo>
                <a:lnTo>
                  <a:pt x="6408" y="188"/>
                </a:lnTo>
                <a:lnTo>
                  <a:pt x="6408" y="208"/>
                </a:lnTo>
                <a:lnTo>
                  <a:pt x="6408" y="215"/>
                </a:lnTo>
                <a:lnTo>
                  <a:pt x="6408" y="181"/>
                </a:lnTo>
                <a:lnTo>
                  <a:pt x="6409" y="173"/>
                </a:lnTo>
                <a:lnTo>
                  <a:pt x="6409" y="196"/>
                </a:lnTo>
                <a:lnTo>
                  <a:pt x="6410" y="166"/>
                </a:lnTo>
                <a:lnTo>
                  <a:pt x="6410" y="168"/>
                </a:lnTo>
                <a:lnTo>
                  <a:pt x="6410" y="152"/>
                </a:lnTo>
                <a:lnTo>
                  <a:pt x="6410" y="143"/>
                </a:lnTo>
                <a:lnTo>
                  <a:pt x="6411" y="162"/>
                </a:lnTo>
                <a:lnTo>
                  <a:pt x="6411" y="165"/>
                </a:lnTo>
                <a:lnTo>
                  <a:pt x="6411" y="190"/>
                </a:lnTo>
                <a:lnTo>
                  <a:pt x="6412" y="131"/>
                </a:lnTo>
                <a:lnTo>
                  <a:pt x="6412" y="94"/>
                </a:lnTo>
                <a:lnTo>
                  <a:pt x="6412" y="90"/>
                </a:lnTo>
                <a:lnTo>
                  <a:pt x="6412" y="91"/>
                </a:lnTo>
                <a:lnTo>
                  <a:pt x="6413" y="93"/>
                </a:lnTo>
                <a:lnTo>
                  <a:pt x="6413" y="106"/>
                </a:lnTo>
                <a:lnTo>
                  <a:pt x="6414" y="93"/>
                </a:lnTo>
                <a:lnTo>
                  <a:pt x="6414" y="124"/>
                </a:lnTo>
                <a:lnTo>
                  <a:pt x="6414" y="112"/>
                </a:lnTo>
                <a:lnTo>
                  <a:pt x="6414" y="116"/>
                </a:lnTo>
                <a:lnTo>
                  <a:pt x="6415" y="111"/>
                </a:lnTo>
                <a:lnTo>
                  <a:pt x="6415" y="156"/>
                </a:lnTo>
                <a:lnTo>
                  <a:pt x="6415" y="157"/>
                </a:lnTo>
                <a:lnTo>
                  <a:pt x="6415" y="153"/>
                </a:lnTo>
                <a:lnTo>
                  <a:pt x="6416" y="170"/>
                </a:lnTo>
                <a:lnTo>
                  <a:pt x="6416" y="190"/>
                </a:lnTo>
                <a:lnTo>
                  <a:pt x="6416" y="160"/>
                </a:lnTo>
                <a:lnTo>
                  <a:pt x="6417" y="174"/>
                </a:lnTo>
                <a:lnTo>
                  <a:pt x="6417" y="148"/>
                </a:lnTo>
                <a:lnTo>
                  <a:pt x="6417" y="128"/>
                </a:lnTo>
                <a:lnTo>
                  <a:pt x="6418" y="108"/>
                </a:lnTo>
                <a:lnTo>
                  <a:pt x="6418" y="86"/>
                </a:lnTo>
                <a:lnTo>
                  <a:pt x="6418" y="102"/>
                </a:lnTo>
                <a:lnTo>
                  <a:pt x="6419" y="170"/>
                </a:lnTo>
                <a:lnTo>
                  <a:pt x="6419" y="151"/>
                </a:lnTo>
                <a:lnTo>
                  <a:pt x="6419" y="129"/>
                </a:lnTo>
                <a:lnTo>
                  <a:pt x="6419" y="107"/>
                </a:lnTo>
                <a:lnTo>
                  <a:pt x="6420" y="93"/>
                </a:lnTo>
                <a:lnTo>
                  <a:pt x="6420" y="93"/>
                </a:lnTo>
                <a:lnTo>
                  <a:pt x="6421" y="96"/>
                </a:lnTo>
                <a:lnTo>
                  <a:pt x="6421" y="95"/>
                </a:lnTo>
                <a:lnTo>
                  <a:pt x="6421" y="96"/>
                </a:lnTo>
                <a:lnTo>
                  <a:pt x="6421" y="103"/>
                </a:lnTo>
                <a:lnTo>
                  <a:pt x="6422" y="135"/>
                </a:lnTo>
                <a:lnTo>
                  <a:pt x="6422" y="121"/>
                </a:lnTo>
                <a:lnTo>
                  <a:pt x="6422" y="113"/>
                </a:lnTo>
                <a:lnTo>
                  <a:pt x="6423" y="170"/>
                </a:lnTo>
                <a:lnTo>
                  <a:pt x="6423" y="172"/>
                </a:lnTo>
                <a:lnTo>
                  <a:pt x="6423" y="120"/>
                </a:lnTo>
                <a:lnTo>
                  <a:pt x="6423" y="162"/>
                </a:lnTo>
                <a:lnTo>
                  <a:pt x="6424" y="199"/>
                </a:lnTo>
                <a:lnTo>
                  <a:pt x="6424" y="192"/>
                </a:lnTo>
                <a:lnTo>
                  <a:pt x="6425" y="205"/>
                </a:lnTo>
                <a:lnTo>
                  <a:pt x="6425" y="175"/>
                </a:lnTo>
                <a:lnTo>
                  <a:pt x="6425" y="151"/>
                </a:lnTo>
                <a:lnTo>
                  <a:pt x="6425" y="116"/>
                </a:lnTo>
                <a:lnTo>
                  <a:pt x="6426" y="99"/>
                </a:lnTo>
                <a:lnTo>
                  <a:pt x="6426" y="76"/>
                </a:lnTo>
                <a:lnTo>
                  <a:pt x="6426" y="76"/>
                </a:lnTo>
                <a:lnTo>
                  <a:pt x="6427" y="81"/>
                </a:lnTo>
                <a:lnTo>
                  <a:pt x="6427" y="91"/>
                </a:lnTo>
                <a:lnTo>
                  <a:pt x="6427" y="70"/>
                </a:lnTo>
                <a:lnTo>
                  <a:pt x="6427" y="63"/>
                </a:lnTo>
                <a:lnTo>
                  <a:pt x="6428" y="56"/>
                </a:lnTo>
                <a:lnTo>
                  <a:pt x="6428" y="80"/>
                </a:lnTo>
                <a:lnTo>
                  <a:pt x="6429" y="73"/>
                </a:lnTo>
                <a:lnTo>
                  <a:pt x="6429" y="75"/>
                </a:lnTo>
                <a:lnTo>
                  <a:pt x="6429" y="77"/>
                </a:lnTo>
                <a:lnTo>
                  <a:pt x="6429" y="73"/>
                </a:lnTo>
                <a:lnTo>
                  <a:pt x="6430" y="86"/>
                </a:lnTo>
                <a:lnTo>
                  <a:pt x="6430" y="150"/>
                </a:lnTo>
                <a:lnTo>
                  <a:pt x="6430" y="287"/>
                </a:lnTo>
                <a:lnTo>
                  <a:pt x="6430" y="382"/>
                </a:lnTo>
                <a:lnTo>
                  <a:pt x="6431" y="406"/>
                </a:lnTo>
                <a:lnTo>
                  <a:pt x="6431" y="331"/>
                </a:lnTo>
                <a:lnTo>
                  <a:pt x="6432" y="344"/>
                </a:lnTo>
                <a:lnTo>
                  <a:pt x="6432" y="343"/>
                </a:lnTo>
                <a:lnTo>
                  <a:pt x="6432" y="334"/>
                </a:lnTo>
                <a:lnTo>
                  <a:pt x="6432" y="334"/>
                </a:lnTo>
                <a:lnTo>
                  <a:pt x="6433" y="322"/>
                </a:lnTo>
                <a:lnTo>
                  <a:pt x="6433" y="320"/>
                </a:lnTo>
                <a:lnTo>
                  <a:pt x="6433" y="298"/>
                </a:lnTo>
                <a:lnTo>
                  <a:pt x="6434" y="295"/>
                </a:lnTo>
                <a:lnTo>
                  <a:pt x="6434" y="278"/>
                </a:lnTo>
                <a:lnTo>
                  <a:pt x="6434" y="273"/>
                </a:lnTo>
                <a:lnTo>
                  <a:pt x="6434" y="272"/>
                </a:lnTo>
                <a:lnTo>
                  <a:pt x="6435" y="254"/>
                </a:lnTo>
                <a:lnTo>
                  <a:pt x="6435" y="241"/>
                </a:lnTo>
                <a:lnTo>
                  <a:pt x="6436" y="238"/>
                </a:lnTo>
                <a:lnTo>
                  <a:pt x="6436" y="236"/>
                </a:lnTo>
                <a:lnTo>
                  <a:pt x="6436" y="222"/>
                </a:lnTo>
                <a:lnTo>
                  <a:pt x="6436" y="220"/>
                </a:lnTo>
                <a:lnTo>
                  <a:pt x="6437" y="204"/>
                </a:lnTo>
                <a:lnTo>
                  <a:pt x="6437" y="186"/>
                </a:lnTo>
                <a:lnTo>
                  <a:pt x="6437" y="184"/>
                </a:lnTo>
                <a:lnTo>
                  <a:pt x="6438" y="168"/>
                </a:lnTo>
                <a:lnTo>
                  <a:pt x="6438" y="154"/>
                </a:lnTo>
                <a:lnTo>
                  <a:pt x="6438" y="163"/>
                </a:lnTo>
                <a:lnTo>
                  <a:pt x="6438" y="176"/>
                </a:lnTo>
                <a:lnTo>
                  <a:pt x="6439" y="160"/>
                </a:lnTo>
                <a:lnTo>
                  <a:pt x="6439" y="117"/>
                </a:lnTo>
                <a:lnTo>
                  <a:pt x="6440" y="165"/>
                </a:lnTo>
                <a:lnTo>
                  <a:pt x="6440" y="200"/>
                </a:lnTo>
                <a:lnTo>
                  <a:pt x="6440" y="192"/>
                </a:lnTo>
                <a:lnTo>
                  <a:pt x="6440" y="196"/>
                </a:lnTo>
                <a:lnTo>
                  <a:pt x="6441" y="190"/>
                </a:lnTo>
                <a:lnTo>
                  <a:pt x="6441" y="177"/>
                </a:lnTo>
                <a:lnTo>
                  <a:pt x="6441" y="154"/>
                </a:lnTo>
                <a:lnTo>
                  <a:pt x="6441" y="139"/>
                </a:lnTo>
                <a:lnTo>
                  <a:pt x="6442" y="135"/>
                </a:lnTo>
                <a:lnTo>
                  <a:pt x="6442" y="139"/>
                </a:lnTo>
                <a:lnTo>
                  <a:pt x="6443" y="138"/>
                </a:lnTo>
                <a:lnTo>
                  <a:pt x="6443" y="121"/>
                </a:lnTo>
                <a:lnTo>
                  <a:pt x="6443" y="117"/>
                </a:lnTo>
                <a:lnTo>
                  <a:pt x="6443" y="96"/>
                </a:lnTo>
                <a:lnTo>
                  <a:pt x="6444" y="97"/>
                </a:lnTo>
                <a:lnTo>
                  <a:pt x="6444" y="101"/>
                </a:lnTo>
                <a:lnTo>
                  <a:pt x="6444" y="90"/>
                </a:lnTo>
                <a:lnTo>
                  <a:pt x="6445" y="98"/>
                </a:lnTo>
                <a:lnTo>
                  <a:pt x="6445" y="128"/>
                </a:lnTo>
                <a:lnTo>
                  <a:pt x="6445" y="114"/>
                </a:lnTo>
                <a:lnTo>
                  <a:pt x="6445" y="120"/>
                </a:lnTo>
                <a:lnTo>
                  <a:pt x="6446" y="139"/>
                </a:lnTo>
                <a:lnTo>
                  <a:pt x="6446" y="133"/>
                </a:lnTo>
                <a:lnTo>
                  <a:pt x="6447" y="191"/>
                </a:lnTo>
                <a:lnTo>
                  <a:pt x="6447" y="241"/>
                </a:lnTo>
                <a:lnTo>
                  <a:pt x="6447" y="237"/>
                </a:lnTo>
                <a:lnTo>
                  <a:pt x="6447" y="246"/>
                </a:lnTo>
                <a:lnTo>
                  <a:pt x="6448" y="270"/>
                </a:lnTo>
                <a:lnTo>
                  <a:pt x="6448" y="284"/>
                </a:lnTo>
                <a:lnTo>
                  <a:pt x="6448" y="283"/>
                </a:lnTo>
                <a:lnTo>
                  <a:pt x="6449" y="273"/>
                </a:lnTo>
                <a:lnTo>
                  <a:pt x="6449" y="299"/>
                </a:lnTo>
                <a:lnTo>
                  <a:pt x="6449" y="299"/>
                </a:lnTo>
                <a:lnTo>
                  <a:pt x="6449" y="304"/>
                </a:lnTo>
                <a:lnTo>
                  <a:pt x="6450" y="291"/>
                </a:lnTo>
                <a:lnTo>
                  <a:pt x="6450" y="293"/>
                </a:lnTo>
                <a:lnTo>
                  <a:pt x="6451" y="296"/>
                </a:lnTo>
                <a:lnTo>
                  <a:pt x="6451" y="303"/>
                </a:lnTo>
                <a:lnTo>
                  <a:pt x="6451" y="291"/>
                </a:lnTo>
                <a:lnTo>
                  <a:pt x="6451" y="265"/>
                </a:lnTo>
                <a:lnTo>
                  <a:pt x="6452" y="275"/>
                </a:lnTo>
                <a:lnTo>
                  <a:pt x="6452" y="267"/>
                </a:lnTo>
                <a:lnTo>
                  <a:pt x="6452" y="245"/>
                </a:lnTo>
                <a:lnTo>
                  <a:pt x="6453" y="238"/>
                </a:lnTo>
                <a:lnTo>
                  <a:pt x="6453" y="211"/>
                </a:lnTo>
                <a:lnTo>
                  <a:pt x="6453" y="192"/>
                </a:lnTo>
                <a:lnTo>
                  <a:pt x="6454" y="171"/>
                </a:lnTo>
                <a:lnTo>
                  <a:pt x="6454" y="162"/>
                </a:lnTo>
                <a:lnTo>
                  <a:pt x="6454" y="152"/>
                </a:lnTo>
                <a:lnTo>
                  <a:pt x="6455" y="161"/>
                </a:lnTo>
                <a:lnTo>
                  <a:pt x="6455" y="188"/>
                </a:lnTo>
                <a:lnTo>
                  <a:pt x="6455" y="195"/>
                </a:lnTo>
                <a:lnTo>
                  <a:pt x="6455" y="178"/>
                </a:lnTo>
                <a:lnTo>
                  <a:pt x="6456" y="194"/>
                </a:lnTo>
                <a:lnTo>
                  <a:pt x="6456" y="198"/>
                </a:lnTo>
                <a:lnTo>
                  <a:pt x="6456" y="194"/>
                </a:lnTo>
                <a:lnTo>
                  <a:pt x="6456" y="206"/>
                </a:lnTo>
                <a:lnTo>
                  <a:pt x="6457" y="180"/>
                </a:lnTo>
                <a:lnTo>
                  <a:pt x="6457" y="161"/>
                </a:lnTo>
                <a:lnTo>
                  <a:pt x="6458" y="142"/>
                </a:lnTo>
                <a:lnTo>
                  <a:pt x="6458" y="148"/>
                </a:lnTo>
                <a:lnTo>
                  <a:pt x="6458" y="150"/>
                </a:lnTo>
                <a:lnTo>
                  <a:pt x="6458" y="155"/>
                </a:lnTo>
                <a:lnTo>
                  <a:pt x="6459" y="161"/>
                </a:lnTo>
                <a:lnTo>
                  <a:pt x="6459" y="196"/>
                </a:lnTo>
                <a:lnTo>
                  <a:pt x="6459" y="165"/>
                </a:lnTo>
                <a:lnTo>
                  <a:pt x="6460" y="162"/>
                </a:lnTo>
                <a:lnTo>
                  <a:pt x="6460" y="152"/>
                </a:lnTo>
                <a:lnTo>
                  <a:pt x="6460" y="124"/>
                </a:lnTo>
                <a:lnTo>
                  <a:pt x="6460" y="103"/>
                </a:lnTo>
                <a:lnTo>
                  <a:pt x="6461" y="123"/>
                </a:lnTo>
                <a:lnTo>
                  <a:pt x="6461" y="140"/>
                </a:lnTo>
                <a:lnTo>
                  <a:pt x="6462" y="150"/>
                </a:lnTo>
                <a:lnTo>
                  <a:pt x="6462" y="190"/>
                </a:lnTo>
                <a:lnTo>
                  <a:pt x="6462" y="262"/>
                </a:lnTo>
                <a:lnTo>
                  <a:pt x="6462" y="316"/>
                </a:lnTo>
                <a:lnTo>
                  <a:pt x="6463" y="306"/>
                </a:lnTo>
                <a:lnTo>
                  <a:pt x="6463" y="341"/>
                </a:lnTo>
                <a:lnTo>
                  <a:pt x="6463" y="364"/>
                </a:lnTo>
                <a:lnTo>
                  <a:pt x="6464" y="373"/>
                </a:lnTo>
                <a:lnTo>
                  <a:pt x="6464" y="322"/>
                </a:lnTo>
                <a:lnTo>
                  <a:pt x="6464" y="318"/>
                </a:lnTo>
                <a:lnTo>
                  <a:pt x="6465" y="332"/>
                </a:lnTo>
                <a:lnTo>
                  <a:pt x="6465" y="318"/>
                </a:lnTo>
                <a:lnTo>
                  <a:pt x="6465" y="320"/>
                </a:lnTo>
                <a:lnTo>
                  <a:pt x="6466" y="325"/>
                </a:lnTo>
                <a:lnTo>
                  <a:pt x="6466" y="335"/>
                </a:lnTo>
                <a:lnTo>
                  <a:pt x="6466" y="329"/>
                </a:lnTo>
                <a:lnTo>
                  <a:pt x="6466" y="319"/>
                </a:lnTo>
                <a:lnTo>
                  <a:pt x="6467" y="312"/>
                </a:lnTo>
                <a:lnTo>
                  <a:pt x="6467" y="301"/>
                </a:lnTo>
                <a:lnTo>
                  <a:pt x="6467" y="299"/>
                </a:lnTo>
                <a:lnTo>
                  <a:pt x="6468" y="321"/>
                </a:lnTo>
                <a:lnTo>
                  <a:pt x="6468" y="299"/>
                </a:lnTo>
                <a:lnTo>
                  <a:pt x="6468" y="293"/>
                </a:lnTo>
                <a:lnTo>
                  <a:pt x="6469" y="263"/>
                </a:lnTo>
                <a:lnTo>
                  <a:pt x="6469" y="260"/>
                </a:lnTo>
                <a:lnTo>
                  <a:pt x="6469" y="243"/>
                </a:lnTo>
                <a:lnTo>
                  <a:pt x="6470" y="234"/>
                </a:lnTo>
                <a:lnTo>
                  <a:pt x="6470" y="221"/>
                </a:lnTo>
                <a:lnTo>
                  <a:pt x="6470" y="221"/>
                </a:lnTo>
                <a:lnTo>
                  <a:pt x="6470" y="209"/>
                </a:lnTo>
                <a:lnTo>
                  <a:pt x="6471" y="224"/>
                </a:lnTo>
                <a:lnTo>
                  <a:pt x="6471" y="202"/>
                </a:lnTo>
                <a:lnTo>
                  <a:pt x="6472" y="211"/>
                </a:lnTo>
                <a:lnTo>
                  <a:pt x="6472" y="201"/>
                </a:lnTo>
                <a:lnTo>
                  <a:pt x="6472" y="207"/>
                </a:lnTo>
                <a:lnTo>
                  <a:pt x="6472" y="198"/>
                </a:lnTo>
                <a:lnTo>
                  <a:pt x="6473" y="213"/>
                </a:lnTo>
                <a:lnTo>
                  <a:pt x="6473" y="206"/>
                </a:lnTo>
                <a:lnTo>
                  <a:pt x="6473" y="210"/>
                </a:lnTo>
                <a:lnTo>
                  <a:pt x="6473" y="186"/>
                </a:lnTo>
                <a:lnTo>
                  <a:pt x="6474" y="193"/>
                </a:lnTo>
                <a:lnTo>
                  <a:pt x="6474" y="201"/>
                </a:lnTo>
                <a:lnTo>
                  <a:pt x="6474" y="198"/>
                </a:lnTo>
                <a:lnTo>
                  <a:pt x="6475" y="218"/>
                </a:lnTo>
                <a:lnTo>
                  <a:pt x="6475" y="167"/>
                </a:lnTo>
                <a:lnTo>
                  <a:pt x="6475" y="119"/>
                </a:lnTo>
                <a:lnTo>
                  <a:pt x="6476" y="123"/>
                </a:lnTo>
                <a:lnTo>
                  <a:pt x="6476" y="114"/>
                </a:lnTo>
                <a:lnTo>
                  <a:pt x="6476" y="118"/>
                </a:lnTo>
                <a:lnTo>
                  <a:pt x="6477" y="128"/>
                </a:lnTo>
                <a:lnTo>
                  <a:pt x="6477" y="137"/>
                </a:lnTo>
                <a:lnTo>
                  <a:pt x="6477" y="178"/>
                </a:lnTo>
                <a:lnTo>
                  <a:pt x="6477" y="205"/>
                </a:lnTo>
                <a:lnTo>
                  <a:pt x="6478" y="253"/>
                </a:lnTo>
                <a:lnTo>
                  <a:pt x="6478" y="284"/>
                </a:lnTo>
                <a:lnTo>
                  <a:pt x="6478" y="315"/>
                </a:lnTo>
                <a:lnTo>
                  <a:pt x="6479" y="295"/>
                </a:lnTo>
                <a:lnTo>
                  <a:pt x="6479" y="315"/>
                </a:lnTo>
                <a:lnTo>
                  <a:pt x="6479" y="328"/>
                </a:lnTo>
                <a:lnTo>
                  <a:pt x="6480" y="343"/>
                </a:lnTo>
                <a:lnTo>
                  <a:pt x="6480" y="318"/>
                </a:lnTo>
                <a:lnTo>
                  <a:pt x="6480" y="314"/>
                </a:lnTo>
                <a:lnTo>
                  <a:pt x="6481" y="322"/>
                </a:lnTo>
                <a:lnTo>
                  <a:pt x="6481" y="312"/>
                </a:lnTo>
                <a:lnTo>
                  <a:pt x="6481" y="326"/>
                </a:lnTo>
                <a:lnTo>
                  <a:pt x="6481" y="336"/>
                </a:lnTo>
                <a:lnTo>
                  <a:pt x="6482" y="335"/>
                </a:lnTo>
                <a:lnTo>
                  <a:pt x="6482" y="325"/>
                </a:lnTo>
                <a:lnTo>
                  <a:pt x="6483" y="311"/>
                </a:lnTo>
                <a:lnTo>
                  <a:pt x="6483" y="316"/>
                </a:lnTo>
                <a:lnTo>
                  <a:pt x="6483" y="301"/>
                </a:lnTo>
                <a:lnTo>
                  <a:pt x="6483" y="302"/>
                </a:lnTo>
                <a:lnTo>
                  <a:pt x="6484" y="299"/>
                </a:lnTo>
                <a:lnTo>
                  <a:pt x="6484" y="278"/>
                </a:lnTo>
                <a:lnTo>
                  <a:pt x="6484" y="210"/>
                </a:lnTo>
                <a:lnTo>
                  <a:pt x="6484" y="151"/>
                </a:lnTo>
                <a:lnTo>
                  <a:pt x="6485" y="149"/>
                </a:lnTo>
                <a:lnTo>
                  <a:pt x="6485" y="162"/>
                </a:lnTo>
                <a:lnTo>
                  <a:pt x="6485" y="174"/>
                </a:lnTo>
                <a:lnTo>
                  <a:pt x="6486" y="182"/>
                </a:lnTo>
                <a:lnTo>
                  <a:pt x="6486" y="232"/>
                </a:lnTo>
                <a:lnTo>
                  <a:pt x="6487" y="227"/>
                </a:lnTo>
                <a:lnTo>
                  <a:pt x="6487" y="267"/>
                </a:lnTo>
                <a:lnTo>
                  <a:pt x="6487" y="274"/>
                </a:lnTo>
                <a:lnTo>
                  <a:pt x="6487" y="253"/>
                </a:lnTo>
                <a:lnTo>
                  <a:pt x="6488" y="295"/>
                </a:lnTo>
                <a:lnTo>
                  <a:pt x="6488" y="317"/>
                </a:lnTo>
                <a:lnTo>
                  <a:pt x="6488" y="294"/>
                </a:lnTo>
                <a:lnTo>
                  <a:pt x="6488" y="285"/>
                </a:lnTo>
                <a:lnTo>
                  <a:pt x="6489" y="248"/>
                </a:lnTo>
                <a:lnTo>
                  <a:pt x="6489" y="239"/>
                </a:lnTo>
                <a:lnTo>
                  <a:pt x="6489" y="222"/>
                </a:lnTo>
                <a:lnTo>
                  <a:pt x="6490" y="208"/>
                </a:lnTo>
                <a:lnTo>
                  <a:pt x="6490" y="217"/>
                </a:lnTo>
                <a:lnTo>
                  <a:pt x="6490" y="198"/>
                </a:lnTo>
                <a:lnTo>
                  <a:pt x="6491" y="178"/>
                </a:lnTo>
                <a:lnTo>
                  <a:pt x="6491" y="169"/>
                </a:lnTo>
                <a:lnTo>
                  <a:pt x="6491" y="135"/>
                </a:lnTo>
                <a:lnTo>
                  <a:pt x="6492" y="144"/>
                </a:lnTo>
                <a:lnTo>
                  <a:pt x="6492" y="120"/>
                </a:lnTo>
                <a:lnTo>
                  <a:pt x="6492" y="164"/>
                </a:lnTo>
                <a:lnTo>
                  <a:pt x="6492" y="197"/>
                </a:lnTo>
                <a:lnTo>
                  <a:pt x="6493" y="202"/>
                </a:lnTo>
                <a:lnTo>
                  <a:pt x="6493" y="203"/>
                </a:lnTo>
                <a:lnTo>
                  <a:pt x="6494" y="234"/>
                </a:lnTo>
                <a:lnTo>
                  <a:pt x="6494" y="302"/>
                </a:lnTo>
                <a:lnTo>
                  <a:pt x="6494" y="355"/>
                </a:lnTo>
                <a:lnTo>
                  <a:pt x="6494" y="407"/>
                </a:lnTo>
                <a:lnTo>
                  <a:pt x="6495" y="327"/>
                </a:lnTo>
                <a:lnTo>
                  <a:pt x="6495" y="328"/>
                </a:lnTo>
                <a:lnTo>
                  <a:pt x="6495" y="316"/>
                </a:lnTo>
                <a:lnTo>
                  <a:pt x="6496" y="322"/>
                </a:lnTo>
                <a:lnTo>
                  <a:pt x="6496" y="309"/>
                </a:lnTo>
                <a:lnTo>
                  <a:pt x="6496" y="308"/>
                </a:lnTo>
                <a:lnTo>
                  <a:pt x="6496" y="311"/>
                </a:lnTo>
                <a:lnTo>
                  <a:pt x="6497" y="304"/>
                </a:lnTo>
                <a:lnTo>
                  <a:pt x="6497" y="305"/>
                </a:lnTo>
                <a:lnTo>
                  <a:pt x="6498" y="301"/>
                </a:lnTo>
                <a:lnTo>
                  <a:pt x="6498" y="315"/>
                </a:lnTo>
                <a:lnTo>
                  <a:pt x="6498" y="295"/>
                </a:lnTo>
                <a:lnTo>
                  <a:pt x="6498" y="279"/>
                </a:lnTo>
                <a:lnTo>
                  <a:pt x="6499" y="291"/>
                </a:lnTo>
                <a:lnTo>
                  <a:pt x="6499" y="284"/>
                </a:lnTo>
                <a:lnTo>
                  <a:pt x="6499" y="263"/>
                </a:lnTo>
                <a:lnTo>
                  <a:pt x="6499" y="279"/>
                </a:lnTo>
                <a:lnTo>
                  <a:pt x="6500" y="257"/>
                </a:lnTo>
                <a:lnTo>
                  <a:pt x="6500" y="235"/>
                </a:lnTo>
                <a:lnTo>
                  <a:pt x="6500" y="241"/>
                </a:lnTo>
                <a:lnTo>
                  <a:pt x="6501" y="225"/>
                </a:lnTo>
                <a:lnTo>
                  <a:pt x="6501" y="200"/>
                </a:lnTo>
                <a:lnTo>
                  <a:pt x="6501" y="229"/>
                </a:lnTo>
                <a:lnTo>
                  <a:pt x="6502" y="212"/>
                </a:lnTo>
                <a:lnTo>
                  <a:pt x="6502" y="200"/>
                </a:lnTo>
                <a:lnTo>
                  <a:pt x="6502" y="225"/>
                </a:lnTo>
                <a:lnTo>
                  <a:pt x="6503" y="237"/>
                </a:lnTo>
                <a:lnTo>
                  <a:pt x="6503" y="220"/>
                </a:lnTo>
                <a:lnTo>
                  <a:pt x="6503" y="232"/>
                </a:lnTo>
                <a:lnTo>
                  <a:pt x="6503" y="218"/>
                </a:lnTo>
                <a:lnTo>
                  <a:pt x="6504" y="223"/>
                </a:lnTo>
                <a:lnTo>
                  <a:pt x="6504" y="226"/>
                </a:lnTo>
                <a:lnTo>
                  <a:pt x="6505" y="228"/>
                </a:lnTo>
                <a:lnTo>
                  <a:pt x="6505" y="218"/>
                </a:lnTo>
                <a:lnTo>
                  <a:pt x="6505" y="209"/>
                </a:lnTo>
                <a:lnTo>
                  <a:pt x="6505" y="225"/>
                </a:lnTo>
                <a:lnTo>
                  <a:pt x="6506" y="211"/>
                </a:lnTo>
                <a:lnTo>
                  <a:pt x="6506" y="215"/>
                </a:lnTo>
                <a:lnTo>
                  <a:pt x="6506" y="211"/>
                </a:lnTo>
                <a:lnTo>
                  <a:pt x="6507" y="219"/>
                </a:lnTo>
                <a:lnTo>
                  <a:pt x="6507" y="208"/>
                </a:lnTo>
                <a:lnTo>
                  <a:pt x="6507" y="233"/>
                </a:lnTo>
                <a:lnTo>
                  <a:pt x="6507" y="203"/>
                </a:lnTo>
                <a:lnTo>
                  <a:pt x="6508" y="209"/>
                </a:lnTo>
                <a:lnTo>
                  <a:pt x="6508" y="217"/>
                </a:lnTo>
                <a:lnTo>
                  <a:pt x="6509" y="184"/>
                </a:lnTo>
                <a:lnTo>
                  <a:pt x="6509" y="198"/>
                </a:lnTo>
                <a:lnTo>
                  <a:pt x="6509" y="210"/>
                </a:lnTo>
                <a:lnTo>
                  <a:pt x="6509" y="187"/>
                </a:lnTo>
                <a:lnTo>
                  <a:pt x="6510" y="219"/>
                </a:lnTo>
                <a:lnTo>
                  <a:pt x="6510" y="198"/>
                </a:lnTo>
                <a:lnTo>
                  <a:pt x="6510" y="216"/>
                </a:lnTo>
                <a:lnTo>
                  <a:pt x="6511" y="239"/>
                </a:lnTo>
                <a:lnTo>
                  <a:pt x="6511" y="241"/>
                </a:lnTo>
                <a:lnTo>
                  <a:pt x="6511" y="233"/>
                </a:lnTo>
                <a:lnTo>
                  <a:pt x="6511" y="211"/>
                </a:lnTo>
                <a:lnTo>
                  <a:pt x="6512" y="232"/>
                </a:lnTo>
                <a:lnTo>
                  <a:pt x="6512" y="180"/>
                </a:lnTo>
                <a:lnTo>
                  <a:pt x="6513" y="214"/>
                </a:lnTo>
                <a:lnTo>
                  <a:pt x="6513" y="166"/>
                </a:lnTo>
                <a:lnTo>
                  <a:pt x="6513" y="199"/>
                </a:lnTo>
                <a:lnTo>
                  <a:pt x="6513" y="162"/>
                </a:lnTo>
                <a:lnTo>
                  <a:pt x="6514" y="189"/>
                </a:lnTo>
                <a:lnTo>
                  <a:pt x="6514" y="178"/>
                </a:lnTo>
                <a:lnTo>
                  <a:pt x="6514" y="185"/>
                </a:lnTo>
                <a:lnTo>
                  <a:pt x="6514" y="184"/>
                </a:lnTo>
                <a:lnTo>
                  <a:pt x="6515" y="175"/>
                </a:lnTo>
                <a:lnTo>
                  <a:pt x="6515" y="182"/>
                </a:lnTo>
                <a:lnTo>
                  <a:pt x="6516" y="174"/>
                </a:lnTo>
                <a:lnTo>
                  <a:pt x="6516" y="177"/>
                </a:lnTo>
                <a:lnTo>
                  <a:pt x="6516" y="182"/>
                </a:lnTo>
                <a:lnTo>
                  <a:pt x="6516" y="181"/>
                </a:lnTo>
                <a:lnTo>
                  <a:pt x="6517" y="156"/>
                </a:lnTo>
                <a:lnTo>
                  <a:pt x="6517" y="161"/>
                </a:lnTo>
                <a:lnTo>
                  <a:pt x="6517" y="165"/>
                </a:lnTo>
                <a:lnTo>
                  <a:pt x="6518" y="161"/>
                </a:lnTo>
                <a:lnTo>
                  <a:pt x="6518" y="200"/>
                </a:lnTo>
                <a:lnTo>
                  <a:pt x="6518" y="203"/>
                </a:lnTo>
                <a:lnTo>
                  <a:pt x="6518" y="200"/>
                </a:lnTo>
                <a:lnTo>
                  <a:pt x="6519" y="189"/>
                </a:lnTo>
                <a:lnTo>
                  <a:pt x="6519" y="207"/>
                </a:lnTo>
                <a:lnTo>
                  <a:pt x="6520" y="198"/>
                </a:lnTo>
                <a:lnTo>
                  <a:pt x="6520" y="190"/>
                </a:lnTo>
                <a:lnTo>
                  <a:pt x="6520" y="192"/>
                </a:lnTo>
                <a:lnTo>
                  <a:pt x="6520" y="165"/>
                </a:lnTo>
                <a:lnTo>
                  <a:pt x="6521" y="165"/>
                </a:lnTo>
                <a:lnTo>
                  <a:pt x="6521" y="162"/>
                </a:lnTo>
                <a:lnTo>
                  <a:pt x="6521" y="159"/>
                </a:lnTo>
                <a:lnTo>
                  <a:pt x="6522" y="155"/>
                </a:lnTo>
                <a:lnTo>
                  <a:pt x="6522" y="152"/>
                </a:lnTo>
                <a:lnTo>
                  <a:pt x="6522" y="158"/>
                </a:lnTo>
                <a:lnTo>
                  <a:pt x="6522" y="190"/>
                </a:lnTo>
                <a:lnTo>
                  <a:pt x="6523" y="180"/>
                </a:lnTo>
                <a:lnTo>
                  <a:pt x="6523" y="140"/>
                </a:lnTo>
                <a:lnTo>
                  <a:pt x="6524" y="129"/>
                </a:lnTo>
                <a:lnTo>
                  <a:pt x="6524" y="137"/>
                </a:lnTo>
                <a:lnTo>
                  <a:pt x="6524" y="148"/>
                </a:lnTo>
                <a:lnTo>
                  <a:pt x="6524" y="165"/>
                </a:lnTo>
                <a:lnTo>
                  <a:pt x="6525" y="175"/>
                </a:lnTo>
                <a:lnTo>
                  <a:pt x="6525" y="187"/>
                </a:lnTo>
                <a:lnTo>
                  <a:pt x="6525" y="236"/>
                </a:lnTo>
                <a:lnTo>
                  <a:pt x="6525" y="220"/>
                </a:lnTo>
                <a:lnTo>
                  <a:pt x="6526" y="295"/>
                </a:lnTo>
                <a:lnTo>
                  <a:pt x="6526" y="305"/>
                </a:lnTo>
                <a:lnTo>
                  <a:pt x="6527" y="325"/>
                </a:lnTo>
                <a:lnTo>
                  <a:pt x="6527" y="330"/>
                </a:lnTo>
                <a:lnTo>
                  <a:pt x="6527" y="353"/>
                </a:lnTo>
                <a:lnTo>
                  <a:pt x="6528" y="328"/>
                </a:lnTo>
                <a:lnTo>
                  <a:pt x="6528" y="328"/>
                </a:lnTo>
                <a:lnTo>
                  <a:pt x="6528" y="324"/>
                </a:lnTo>
                <a:lnTo>
                  <a:pt x="6528" y="336"/>
                </a:lnTo>
                <a:lnTo>
                  <a:pt x="6529" y="319"/>
                </a:lnTo>
                <a:lnTo>
                  <a:pt x="6529" y="315"/>
                </a:lnTo>
                <a:lnTo>
                  <a:pt x="6529" y="328"/>
                </a:lnTo>
                <a:lnTo>
                  <a:pt x="6529" y="321"/>
                </a:lnTo>
                <a:lnTo>
                  <a:pt x="6530" y="303"/>
                </a:lnTo>
                <a:lnTo>
                  <a:pt x="6530" y="296"/>
                </a:lnTo>
                <a:lnTo>
                  <a:pt x="6531" y="297"/>
                </a:lnTo>
                <a:lnTo>
                  <a:pt x="6531" y="296"/>
                </a:lnTo>
                <a:lnTo>
                  <a:pt x="6531" y="299"/>
                </a:lnTo>
                <a:lnTo>
                  <a:pt x="6531" y="253"/>
                </a:lnTo>
                <a:lnTo>
                  <a:pt x="6532" y="262"/>
                </a:lnTo>
                <a:lnTo>
                  <a:pt x="6532" y="249"/>
                </a:lnTo>
                <a:lnTo>
                  <a:pt x="6532" y="263"/>
                </a:lnTo>
                <a:lnTo>
                  <a:pt x="6533" y="229"/>
                </a:lnTo>
                <a:lnTo>
                  <a:pt x="6533" y="251"/>
                </a:lnTo>
                <a:lnTo>
                  <a:pt x="6533" y="254"/>
                </a:lnTo>
                <a:lnTo>
                  <a:pt x="6533" y="253"/>
                </a:lnTo>
                <a:lnTo>
                  <a:pt x="6534" y="236"/>
                </a:lnTo>
                <a:lnTo>
                  <a:pt x="6534" y="295"/>
                </a:lnTo>
                <a:lnTo>
                  <a:pt x="6535" y="257"/>
                </a:lnTo>
                <a:lnTo>
                  <a:pt x="6535" y="257"/>
                </a:lnTo>
                <a:lnTo>
                  <a:pt x="6535" y="261"/>
                </a:lnTo>
                <a:lnTo>
                  <a:pt x="6535" y="261"/>
                </a:lnTo>
                <a:lnTo>
                  <a:pt x="6536" y="262"/>
                </a:lnTo>
                <a:lnTo>
                  <a:pt x="6536" y="270"/>
                </a:lnTo>
                <a:lnTo>
                  <a:pt x="6536" y="265"/>
                </a:lnTo>
                <a:lnTo>
                  <a:pt x="6537" y="288"/>
                </a:lnTo>
                <a:lnTo>
                  <a:pt x="6537" y="278"/>
                </a:lnTo>
                <a:lnTo>
                  <a:pt x="6537" y="305"/>
                </a:lnTo>
                <a:lnTo>
                  <a:pt x="6538" y="282"/>
                </a:lnTo>
                <a:lnTo>
                  <a:pt x="6538" y="313"/>
                </a:lnTo>
                <a:lnTo>
                  <a:pt x="6538" y="281"/>
                </a:lnTo>
                <a:lnTo>
                  <a:pt x="6539" y="254"/>
                </a:lnTo>
                <a:lnTo>
                  <a:pt x="6539" y="247"/>
                </a:lnTo>
                <a:lnTo>
                  <a:pt x="6539" y="233"/>
                </a:lnTo>
                <a:lnTo>
                  <a:pt x="6539" y="223"/>
                </a:lnTo>
                <a:lnTo>
                  <a:pt x="6540" y="237"/>
                </a:lnTo>
                <a:lnTo>
                  <a:pt x="6540" y="242"/>
                </a:lnTo>
                <a:lnTo>
                  <a:pt x="6540" y="239"/>
                </a:lnTo>
                <a:lnTo>
                  <a:pt x="6540" y="241"/>
                </a:lnTo>
                <a:lnTo>
                  <a:pt x="6541" y="246"/>
                </a:lnTo>
                <a:lnTo>
                  <a:pt x="6541" y="233"/>
                </a:lnTo>
                <a:lnTo>
                  <a:pt x="6542" y="261"/>
                </a:lnTo>
                <a:lnTo>
                  <a:pt x="6542" y="244"/>
                </a:lnTo>
                <a:lnTo>
                  <a:pt x="6542" y="237"/>
                </a:lnTo>
                <a:lnTo>
                  <a:pt x="6542" y="232"/>
                </a:lnTo>
                <a:lnTo>
                  <a:pt x="6543" y="232"/>
                </a:lnTo>
                <a:lnTo>
                  <a:pt x="6543" y="245"/>
                </a:lnTo>
                <a:lnTo>
                  <a:pt x="6543" y="240"/>
                </a:lnTo>
                <a:lnTo>
                  <a:pt x="6544" y="258"/>
                </a:lnTo>
                <a:lnTo>
                  <a:pt x="6544" y="272"/>
                </a:lnTo>
                <a:lnTo>
                  <a:pt x="6544" y="255"/>
                </a:lnTo>
                <a:lnTo>
                  <a:pt x="6545" y="236"/>
                </a:lnTo>
                <a:lnTo>
                  <a:pt x="6545" y="240"/>
                </a:lnTo>
                <a:lnTo>
                  <a:pt x="6545" y="229"/>
                </a:lnTo>
                <a:lnTo>
                  <a:pt x="6546" y="237"/>
                </a:lnTo>
                <a:lnTo>
                  <a:pt x="6546" y="257"/>
                </a:lnTo>
                <a:lnTo>
                  <a:pt x="6546" y="230"/>
                </a:lnTo>
                <a:lnTo>
                  <a:pt x="6546" y="210"/>
                </a:lnTo>
                <a:lnTo>
                  <a:pt x="6547" y="226"/>
                </a:lnTo>
                <a:lnTo>
                  <a:pt x="6547" y="221"/>
                </a:lnTo>
                <a:lnTo>
                  <a:pt x="6547" y="212"/>
                </a:lnTo>
                <a:lnTo>
                  <a:pt x="6548" y="204"/>
                </a:lnTo>
                <a:lnTo>
                  <a:pt x="6548" y="191"/>
                </a:lnTo>
                <a:lnTo>
                  <a:pt x="6548" y="191"/>
                </a:lnTo>
                <a:lnTo>
                  <a:pt x="6549" y="213"/>
                </a:lnTo>
                <a:lnTo>
                  <a:pt x="6549" y="201"/>
                </a:lnTo>
                <a:lnTo>
                  <a:pt x="6549" y="222"/>
                </a:lnTo>
                <a:lnTo>
                  <a:pt x="6550" y="233"/>
                </a:lnTo>
                <a:lnTo>
                  <a:pt x="6550" y="218"/>
                </a:lnTo>
                <a:lnTo>
                  <a:pt x="6550" y="187"/>
                </a:lnTo>
                <a:lnTo>
                  <a:pt x="6550" y="162"/>
                </a:lnTo>
                <a:lnTo>
                  <a:pt x="6551" y="190"/>
                </a:lnTo>
                <a:lnTo>
                  <a:pt x="6551" y="218"/>
                </a:lnTo>
                <a:lnTo>
                  <a:pt x="6551" y="262"/>
                </a:lnTo>
                <a:lnTo>
                  <a:pt x="6552" y="238"/>
                </a:lnTo>
                <a:lnTo>
                  <a:pt x="6552" y="211"/>
                </a:lnTo>
                <a:lnTo>
                  <a:pt x="6552" y="200"/>
                </a:lnTo>
                <a:lnTo>
                  <a:pt x="6553" y="188"/>
                </a:lnTo>
                <a:lnTo>
                  <a:pt x="6553" y="157"/>
                </a:lnTo>
                <a:lnTo>
                  <a:pt x="6553" y="165"/>
                </a:lnTo>
                <a:lnTo>
                  <a:pt x="6554" y="175"/>
                </a:lnTo>
                <a:lnTo>
                  <a:pt x="6554" y="163"/>
                </a:lnTo>
                <a:lnTo>
                  <a:pt x="6554" y="169"/>
                </a:lnTo>
                <a:lnTo>
                  <a:pt x="6554" y="151"/>
                </a:lnTo>
                <a:lnTo>
                  <a:pt x="6555" y="155"/>
                </a:lnTo>
                <a:lnTo>
                  <a:pt x="6555" y="154"/>
                </a:lnTo>
                <a:lnTo>
                  <a:pt x="6556" y="141"/>
                </a:lnTo>
                <a:lnTo>
                  <a:pt x="6556" y="114"/>
                </a:lnTo>
                <a:lnTo>
                  <a:pt x="6556" y="122"/>
                </a:lnTo>
                <a:lnTo>
                  <a:pt x="6556" y="143"/>
                </a:lnTo>
                <a:lnTo>
                  <a:pt x="6557" y="164"/>
                </a:lnTo>
                <a:lnTo>
                  <a:pt x="6557" y="139"/>
                </a:lnTo>
                <a:lnTo>
                  <a:pt x="6557" y="300"/>
                </a:lnTo>
                <a:lnTo>
                  <a:pt x="6557" y="350"/>
                </a:lnTo>
                <a:lnTo>
                  <a:pt x="6558" y="409"/>
                </a:lnTo>
                <a:lnTo>
                  <a:pt x="6558" y="343"/>
                </a:lnTo>
                <a:lnTo>
                  <a:pt x="6558" y="327"/>
                </a:lnTo>
                <a:lnTo>
                  <a:pt x="6559" y="345"/>
                </a:lnTo>
                <a:lnTo>
                  <a:pt x="6559" y="350"/>
                </a:lnTo>
                <a:lnTo>
                  <a:pt x="6559" y="308"/>
                </a:lnTo>
                <a:lnTo>
                  <a:pt x="6560" y="340"/>
                </a:lnTo>
                <a:lnTo>
                  <a:pt x="6560" y="327"/>
                </a:lnTo>
                <a:lnTo>
                  <a:pt x="6560" y="341"/>
                </a:lnTo>
                <a:lnTo>
                  <a:pt x="6561" y="322"/>
                </a:lnTo>
                <a:lnTo>
                  <a:pt x="6561" y="336"/>
                </a:lnTo>
                <a:lnTo>
                  <a:pt x="6561" y="303"/>
                </a:lnTo>
                <a:lnTo>
                  <a:pt x="6561" y="307"/>
                </a:lnTo>
                <a:lnTo>
                  <a:pt x="6562" y="270"/>
                </a:lnTo>
                <a:lnTo>
                  <a:pt x="6562" y="298"/>
                </a:lnTo>
                <a:lnTo>
                  <a:pt x="6562" y="282"/>
                </a:lnTo>
                <a:lnTo>
                  <a:pt x="6563" y="299"/>
                </a:lnTo>
                <a:lnTo>
                  <a:pt x="6563" y="276"/>
                </a:lnTo>
                <a:lnTo>
                  <a:pt x="6563" y="300"/>
                </a:lnTo>
                <a:lnTo>
                  <a:pt x="6564" y="268"/>
                </a:lnTo>
                <a:lnTo>
                  <a:pt x="6564" y="260"/>
                </a:lnTo>
                <a:lnTo>
                  <a:pt x="6564" y="224"/>
                </a:lnTo>
                <a:lnTo>
                  <a:pt x="6565" y="242"/>
                </a:lnTo>
                <a:lnTo>
                  <a:pt x="6565" y="203"/>
                </a:lnTo>
                <a:lnTo>
                  <a:pt x="6565" y="214"/>
                </a:lnTo>
                <a:lnTo>
                  <a:pt x="6565" y="214"/>
                </a:lnTo>
                <a:lnTo>
                  <a:pt x="6566" y="216"/>
                </a:lnTo>
                <a:lnTo>
                  <a:pt x="6566" y="178"/>
                </a:lnTo>
                <a:lnTo>
                  <a:pt x="6567" y="150"/>
                </a:lnTo>
                <a:lnTo>
                  <a:pt x="6567" y="201"/>
                </a:lnTo>
                <a:lnTo>
                  <a:pt x="6567" y="223"/>
                </a:lnTo>
                <a:lnTo>
                  <a:pt x="6567" y="217"/>
                </a:lnTo>
                <a:lnTo>
                  <a:pt x="6568" y="202"/>
                </a:lnTo>
                <a:lnTo>
                  <a:pt x="6568" y="190"/>
                </a:lnTo>
                <a:lnTo>
                  <a:pt x="6568" y="155"/>
                </a:lnTo>
                <a:lnTo>
                  <a:pt x="6569" y="153"/>
                </a:lnTo>
                <a:lnTo>
                  <a:pt x="6569" y="134"/>
                </a:lnTo>
                <a:lnTo>
                  <a:pt x="6569" y="131"/>
                </a:lnTo>
                <a:lnTo>
                  <a:pt x="6569" y="105"/>
                </a:lnTo>
                <a:lnTo>
                  <a:pt x="6570" y="118"/>
                </a:lnTo>
                <a:lnTo>
                  <a:pt x="6570" y="110"/>
                </a:lnTo>
                <a:lnTo>
                  <a:pt x="6571" y="113"/>
                </a:lnTo>
                <a:lnTo>
                  <a:pt x="6571" y="100"/>
                </a:lnTo>
                <a:lnTo>
                  <a:pt x="6571" y="99"/>
                </a:lnTo>
                <a:lnTo>
                  <a:pt x="6571" y="71"/>
                </a:lnTo>
                <a:lnTo>
                  <a:pt x="6572" y="94"/>
                </a:lnTo>
                <a:lnTo>
                  <a:pt x="6572" y="78"/>
                </a:lnTo>
                <a:lnTo>
                  <a:pt x="6572" y="103"/>
                </a:lnTo>
                <a:lnTo>
                  <a:pt x="6572" y="89"/>
                </a:lnTo>
                <a:lnTo>
                  <a:pt x="6573" y="115"/>
                </a:lnTo>
                <a:lnTo>
                  <a:pt x="6573" y="84"/>
                </a:lnTo>
                <a:lnTo>
                  <a:pt x="6573" y="115"/>
                </a:lnTo>
                <a:lnTo>
                  <a:pt x="6574" y="165"/>
                </a:lnTo>
                <a:lnTo>
                  <a:pt x="6574" y="209"/>
                </a:lnTo>
                <a:lnTo>
                  <a:pt x="6574" y="218"/>
                </a:lnTo>
                <a:lnTo>
                  <a:pt x="6575" y="241"/>
                </a:lnTo>
                <a:lnTo>
                  <a:pt x="6575" y="247"/>
                </a:lnTo>
                <a:lnTo>
                  <a:pt x="6575" y="250"/>
                </a:lnTo>
                <a:lnTo>
                  <a:pt x="6576" y="249"/>
                </a:lnTo>
                <a:lnTo>
                  <a:pt x="6576" y="249"/>
                </a:lnTo>
                <a:lnTo>
                  <a:pt x="6576" y="278"/>
                </a:lnTo>
                <a:lnTo>
                  <a:pt x="6576" y="287"/>
                </a:lnTo>
                <a:lnTo>
                  <a:pt x="6577" y="283"/>
                </a:lnTo>
                <a:lnTo>
                  <a:pt x="6577" y="289"/>
                </a:lnTo>
                <a:lnTo>
                  <a:pt x="6578" y="267"/>
                </a:lnTo>
                <a:lnTo>
                  <a:pt x="6578" y="268"/>
                </a:lnTo>
                <a:lnTo>
                  <a:pt x="6578" y="254"/>
                </a:lnTo>
                <a:lnTo>
                  <a:pt x="6578" y="248"/>
                </a:lnTo>
                <a:lnTo>
                  <a:pt x="6579" y="247"/>
                </a:lnTo>
                <a:lnTo>
                  <a:pt x="6579" y="221"/>
                </a:lnTo>
                <a:lnTo>
                  <a:pt x="6579" y="212"/>
                </a:lnTo>
                <a:lnTo>
                  <a:pt x="6580" y="217"/>
                </a:lnTo>
                <a:lnTo>
                  <a:pt x="6580" y="211"/>
                </a:lnTo>
                <a:lnTo>
                  <a:pt x="6580" y="192"/>
                </a:lnTo>
                <a:lnTo>
                  <a:pt x="6580" y="176"/>
                </a:lnTo>
                <a:lnTo>
                  <a:pt x="6581" y="177"/>
                </a:lnTo>
                <a:lnTo>
                  <a:pt x="6581" y="156"/>
                </a:lnTo>
                <a:lnTo>
                  <a:pt x="6582" y="163"/>
                </a:lnTo>
                <a:lnTo>
                  <a:pt x="6582" y="173"/>
                </a:lnTo>
                <a:lnTo>
                  <a:pt x="6582" y="173"/>
                </a:lnTo>
                <a:lnTo>
                  <a:pt x="6582" y="168"/>
                </a:lnTo>
                <a:lnTo>
                  <a:pt x="6583" y="180"/>
                </a:lnTo>
                <a:lnTo>
                  <a:pt x="6583" y="186"/>
                </a:lnTo>
                <a:lnTo>
                  <a:pt x="6583" y="183"/>
                </a:lnTo>
                <a:lnTo>
                  <a:pt x="6583" y="173"/>
                </a:lnTo>
                <a:lnTo>
                  <a:pt x="6584" y="171"/>
                </a:lnTo>
                <a:lnTo>
                  <a:pt x="6584" y="154"/>
                </a:lnTo>
                <a:lnTo>
                  <a:pt x="6584" y="147"/>
                </a:lnTo>
                <a:lnTo>
                  <a:pt x="6585" y="146"/>
                </a:lnTo>
                <a:lnTo>
                  <a:pt x="6585" y="138"/>
                </a:lnTo>
                <a:lnTo>
                  <a:pt x="6585" y="150"/>
                </a:lnTo>
                <a:lnTo>
                  <a:pt x="6586" y="164"/>
                </a:lnTo>
                <a:lnTo>
                  <a:pt x="6586" y="169"/>
                </a:lnTo>
                <a:lnTo>
                  <a:pt x="6586" y="184"/>
                </a:lnTo>
                <a:lnTo>
                  <a:pt x="6587" y="170"/>
                </a:lnTo>
                <a:lnTo>
                  <a:pt x="6587" y="155"/>
                </a:lnTo>
                <a:lnTo>
                  <a:pt x="6587" y="120"/>
                </a:lnTo>
                <a:lnTo>
                  <a:pt x="6587" y="115"/>
                </a:lnTo>
                <a:lnTo>
                  <a:pt x="6588" y="139"/>
                </a:lnTo>
                <a:lnTo>
                  <a:pt x="6588" y="124"/>
                </a:lnTo>
                <a:lnTo>
                  <a:pt x="6589" y="111"/>
                </a:lnTo>
                <a:lnTo>
                  <a:pt x="6589" y="112"/>
                </a:lnTo>
                <a:lnTo>
                  <a:pt x="6589" y="155"/>
                </a:lnTo>
                <a:lnTo>
                  <a:pt x="6589" y="281"/>
                </a:lnTo>
                <a:lnTo>
                  <a:pt x="6590" y="301"/>
                </a:lnTo>
                <a:lnTo>
                  <a:pt x="6590" y="300"/>
                </a:lnTo>
                <a:lnTo>
                  <a:pt x="6590" y="320"/>
                </a:lnTo>
                <a:lnTo>
                  <a:pt x="6591" y="336"/>
                </a:lnTo>
                <a:lnTo>
                  <a:pt x="6591" y="328"/>
                </a:lnTo>
                <a:lnTo>
                  <a:pt x="6591" y="316"/>
                </a:lnTo>
                <a:lnTo>
                  <a:pt x="6591" y="321"/>
                </a:lnTo>
                <a:lnTo>
                  <a:pt x="6592" y="335"/>
                </a:lnTo>
                <a:lnTo>
                  <a:pt x="6592" y="326"/>
                </a:lnTo>
                <a:lnTo>
                  <a:pt x="6593" y="293"/>
                </a:lnTo>
                <a:lnTo>
                  <a:pt x="6593" y="335"/>
                </a:lnTo>
                <a:lnTo>
                  <a:pt x="6593" y="323"/>
                </a:lnTo>
                <a:lnTo>
                  <a:pt x="6593" y="318"/>
                </a:lnTo>
                <a:lnTo>
                  <a:pt x="6594" y="284"/>
                </a:lnTo>
                <a:lnTo>
                  <a:pt x="6594" y="291"/>
                </a:lnTo>
                <a:lnTo>
                  <a:pt x="6594" y="309"/>
                </a:lnTo>
                <a:lnTo>
                  <a:pt x="6595" y="299"/>
                </a:lnTo>
                <a:lnTo>
                  <a:pt x="6595" y="274"/>
                </a:lnTo>
                <a:lnTo>
                  <a:pt x="6595" y="262"/>
                </a:lnTo>
                <a:lnTo>
                  <a:pt x="6595" y="268"/>
                </a:lnTo>
                <a:lnTo>
                  <a:pt x="6596" y="241"/>
                </a:lnTo>
                <a:lnTo>
                  <a:pt x="6596" y="223"/>
                </a:lnTo>
                <a:lnTo>
                  <a:pt x="6597" y="212"/>
                </a:lnTo>
                <a:lnTo>
                  <a:pt x="6597" y="194"/>
                </a:lnTo>
                <a:lnTo>
                  <a:pt x="6597" y="187"/>
                </a:lnTo>
                <a:lnTo>
                  <a:pt x="6597" y="203"/>
                </a:lnTo>
                <a:lnTo>
                  <a:pt x="6598" y="197"/>
                </a:lnTo>
                <a:lnTo>
                  <a:pt x="6598" y="206"/>
                </a:lnTo>
                <a:lnTo>
                  <a:pt x="6598" y="204"/>
                </a:lnTo>
                <a:lnTo>
                  <a:pt x="6598" y="226"/>
                </a:lnTo>
                <a:lnTo>
                  <a:pt x="6599" y="205"/>
                </a:lnTo>
                <a:lnTo>
                  <a:pt x="6599" y="192"/>
                </a:lnTo>
                <a:lnTo>
                  <a:pt x="6600" y="196"/>
                </a:lnTo>
                <a:lnTo>
                  <a:pt x="6600" y="193"/>
                </a:lnTo>
                <a:lnTo>
                  <a:pt x="6600" y="201"/>
                </a:lnTo>
                <a:lnTo>
                  <a:pt x="6600" y="182"/>
                </a:lnTo>
                <a:lnTo>
                  <a:pt x="6601" y="167"/>
                </a:lnTo>
                <a:lnTo>
                  <a:pt x="6601" y="165"/>
                </a:lnTo>
                <a:lnTo>
                  <a:pt x="6601" y="199"/>
                </a:lnTo>
                <a:lnTo>
                  <a:pt x="6602" y="200"/>
                </a:lnTo>
                <a:lnTo>
                  <a:pt x="6602" y="198"/>
                </a:lnTo>
                <a:lnTo>
                  <a:pt x="6602" y="132"/>
                </a:lnTo>
                <a:lnTo>
                  <a:pt x="6602" y="127"/>
                </a:lnTo>
                <a:lnTo>
                  <a:pt x="6603" y="121"/>
                </a:lnTo>
                <a:lnTo>
                  <a:pt x="6603" y="129"/>
                </a:lnTo>
                <a:lnTo>
                  <a:pt x="6604" y="124"/>
                </a:lnTo>
                <a:lnTo>
                  <a:pt x="6604" y="111"/>
                </a:lnTo>
                <a:lnTo>
                  <a:pt x="6604" y="137"/>
                </a:lnTo>
                <a:lnTo>
                  <a:pt x="6604" y="190"/>
                </a:lnTo>
                <a:lnTo>
                  <a:pt x="6605" y="229"/>
                </a:lnTo>
                <a:lnTo>
                  <a:pt x="6605" y="246"/>
                </a:lnTo>
                <a:lnTo>
                  <a:pt x="6605" y="311"/>
                </a:lnTo>
                <a:lnTo>
                  <a:pt x="6606" y="301"/>
                </a:lnTo>
                <a:lnTo>
                  <a:pt x="6606" y="278"/>
                </a:lnTo>
                <a:lnTo>
                  <a:pt x="6606" y="272"/>
                </a:lnTo>
                <a:lnTo>
                  <a:pt x="6606" y="308"/>
                </a:lnTo>
                <a:lnTo>
                  <a:pt x="6607" y="326"/>
                </a:lnTo>
                <a:lnTo>
                  <a:pt x="6607" y="306"/>
                </a:lnTo>
                <a:lnTo>
                  <a:pt x="6608" y="303"/>
                </a:lnTo>
                <a:lnTo>
                  <a:pt x="6608" y="316"/>
                </a:lnTo>
                <a:lnTo>
                  <a:pt x="6608" y="303"/>
                </a:lnTo>
                <a:lnTo>
                  <a:pt x="6608" y="288"/>
                </a:lnTo>
                <a:lnTo>
                  <a:pt x="6609" y="271"/>
                </a:lnTo>
                <a:lnTo>
                  <a:pt x="6609" y="261"/>
                </a:lnTo>
                <a:lnTo>
                  <a:pt x="6609" y="280"/>
                </a:lnTo>
                <a:lnTo>
                  <a:pt x="6610" y="259"/>
                </a:lnTo>
                <a:lnTo>
                  <a:pt x="6610" y="249"/>
                </a:lnTo>
                <a:lnTo>
                  <a:pt x="6610" y="257"/>
                </a:lnTo>
                <a:lnTo>
                  <a:pt x="6611" y="244"/>
                </a:lnTo>
                <a:lnTo>
                  <a:pt x="6611" y="224"/>
                </a:lnTo>
                <a:lnTo>
                  <a:pt x="6611" y="232"/>
                </a:lnTo>
                <a:lnTo>
                  <a:pt x="6612" y="187"/>
                </a:lnTo>
                <a:lnTo>
                  <a:pt x="6612" y="125"/>
                </a:lnTo>
                <a:lnTo>
                  <a:pt x="6612" y="123"/>
                </a:lnTo>
                <a:lnTo>
                  <a:pt x="6612" y="110"/>
                </a:lnTo>
                <a:lnTo>
                  <a:pt x="6613" y="136"/>
                </a:lnTo>
                <a:lnTo>
                  <a:pt x="6613" y="168"/>
                </a:lnTo>
                <a:lnTo>
                  <a:pt x="6613" y="228"/>
                </a:lnTo>
                <a:lnTo>
                  <a:pt x="6613" y="225"/>
                </a:lnTo>
                <a:lnTo>
                  <a:pt x="6614" y="225"/>
                </a:lnTo>
                <a:lnTo>
                  <a:pt x="6614" y="242"/>
                </a:lnTo>
                <a:lnTo>
                  <a:pt x="6615" y="244"/>
                </a:lnTo>
                <a:lnTo>
                  <a:pt x="6615" y="269"/>
                </a:lnTo>
                <a:lnTo>
                  <a:pt x="6615" y="303"/>
                </a:lnTo>
                <a:lnTo>
                  <a:pt x="6615" y="265"/>
                </a:lnTo>
                <a:lnTo>
                  <a:pt x="6616" y="266"/>
                </a:lnTo>
                <a:lnTo>
                  <a:pt x="6616" y="256"/>
                </a:lnTo>
                <a:lnTo>
                  <a:pt x="6616" y="238"/>
                </a:lnTo>
                <a:lnTo>
                  <a:pt x="6617" y="208"/>
                </a:lnTo>
                <a:lnTo>
                  <a:pt x="6617" y="204"/>
                </a:lnTo>
                <a:lnTo>
                  <a:pt x="6617" y="152"/>
                </a:lnTo>
                <a:lnTo>
                  <a:pt x="6618" y="145"/>
                </a:lnTo>
                <a:lnTo>
                  <a:pt x="6618" y="123"/>
                </a:lnTo>
                <a:lnTo>
                  <a:pt x="6618" y="112"/>
                </a:lnTo>
                <a:lnTo>
                  <a:pt x="6619" y="113"/>
                </a:lnTo>
                <a:lnTo>
                  <a:pt x="6619" y="107"/>
                </a:lnTo>
                <a:lnTo>
                  <a:pt x="6619" y="107"/>
                </a:lnTo>
                <a:lnTo>
                  <a:pt x="6619" y="97"/>
                </a:lnTo>
                <a:lnTo>
                  <a:pt x="6620" y="166"/>
                </a:lnTo>
                <a:lnTo>
                  <a:pt x="6620" y="190"/>
                </a:lnTo>
                <a:lnTo>
                  <a:pt x="6620" y="218"/>
                </a:lnTo>
                <a:lnTo>
                  <a:pt x="6621" y="299"/>
                </a:lnTo>
                <a:lnTo>
                  <a:pt x="6621" y="364"/>
                </a:lnTo>
                <a:lnTo>
                  <a:pt x="6621" y="380"/>
                </a:lnTo>
                <a:lnTo>
                  <a:pt x="6622" y="365"/>
                </a:lnTo>
                <a:lnTo>
                  <a:pt x="6622" y="326"/>
                </a:lnTo>
                <a:lnTo>
                  <a:pt x="6622" y="356"/>
                </a:lnTo>
                <a:lnTo>
                  <a:pt x="6623" y="351"/>
                </a:lnTo>
                <a:lnTo>
                  <a:pt x="6623" y="308"/>
                </a:lnTo>
                <a:lnTo>
                  <a:pt x="6623" y="336"/>
                </a:lnTo>
                <a:lnTo>
                  <a:pt x="6623" y="336"/>
                </a:lnTo>
                <a:lnTo>
                  <a:pt x="6624" y="325"/>
                </a:lnTo>
                <a:lnTo>
                  <a:pt x="6624" y="307"/>
                </a:lnTo>
                <a:lnTo>
                  <a:pt x="6624" y="309"/>
                </a:lnTo>
                <a:lnTo>
                  <a:pt x="6624" y="300"/>
                </a:lnTo>
                <a:lnTo>
                  <a:pt x="6625" y="292"/>
                </a:lnTo>
                <a:lnTo>
                  <a:pt x="6625" y="284"/>
                </a:lnTo>
                <a:lnTo>
                  <a:pt x="6626" y="284"/>
                </a:lnTo>
                <a:lnTo>
                  <a:pt x="6626" y="281"/>
                </a:lnTo>
                <a:lnTo>
                  <a:pt x="6626" y="260"/>
                </a:lnTo>
                <a:lnTo>
                  <a:pt x="6626" y="261"/>
                </a:lnTo>
                <a:lnTo>
                  <a:pt x="6627" y="257"/>
                </a:lnTo>
                <a:lnTo>
                  <a:pt x="6627" y="234"/>
                </a:lnTo>
                <a:lnTo>
                  <a:pt x="6627" y="219"/>
                </a:lnTo>
                <a:lnTo>
                  <a:pt x="6628" y="222"/>
                </a:lnTo>
                <a:lnTo>
                  <a:pt x="6628" y="213"/>
                </a:lnTo>
                <a:lnTo>
                  <a:pt x="6628" y="203"/>
                </a:lnTo>
                <a:lnTo>
                  <a:pt x="6629" y="209"/>
                </a:lnTo>
                <a:lnTo>
                  <a:pt x="6629" y="220"/>
                </a:lnTo>
                <a:lnTo>
                  <a:pt x="6629" y="211"/>
                </a:lnTo>
                <a:lnTo>
                  <a:pt x="6630" y="220"/>
                </a:lnTo>
                <a:lnTo>
                  <a:pt x="6630" y="228"/>
                </a:lnTo>
                <a:lnTo>
                  <a:pt x="6630" y="224"/>
                </a:lnTo>
                <a:lnTo>
                  <a:pt x="6630" y="219"/>
                </a:lnTo>
                <a:lnTo>
                  <a:pt x="6631" y="226"/>
                </a:lnTo>
                <a:lnTo>
                  <a:pt x="6631" y="236"/>
                </a:lnTo>
                <a:lnTo>
                  <a:pt x="6631" y="210"/>
                </a:lnTo>
                <a:lnTo>
                  <a:pt x="6632" y="206"/>
                </a:lnTo>
                <a:lnTo>
                  <a:pt x="6632" y="202"/>
                </a:lnTo>
                <a:lnTo>
                  <a:pt x="6632" y="218"/>
                </a:lnTo>
                <a:lnTo>
                  <a:pt x="6633" y="216"/>
                </a:lnTo>
                <a:lnTo>
                  <a:pt x="6633" y="221"/>
                </a:lnTo>
                <a:lnTo>
                  <a:pt x="6633" y="247"/>
                </a:lnTo>
                <a:lnTo>
                  <a:pt x="6634" y="218"/>
                </a:lnTo>
                <a:lnTo>
                  <a:pt x="6634" y="228"/>
                </a:lnTo>
                <a:lnTo>
                  <a:pt x="6634" y="230"/>
                </a:lnTo>
                <a:lnTo>
                  <a:pt x="6634" y="211"/>
                </a:lnTo>
                <a:lnTo>
                  <a:pt x="6635" y="204"/>
                </a:lnTo>
                <a:lnTo>
                  <a:pt x="6635" y="218"/>
                </a:lnTo>
                <a:lnTo>
                  <a:pt x="6635" y="199"/>
                </a:lnTo>
                <a:lnTo>
                  <a:pt x="6636" y="194"/>
                </a:lnTo>
                <a:lnTo>
                  <a:pt x="6636" y="173"/>
                </a:lnTo>
                <a:lnTo>
                  <a:pt x="6636" y="174"/>
                </a:lnTo>
                <a:lnTo>
                  <a:pt x="6637" y="224"/>
                </a:lnTo>
                <a:lnTo>
                  <a:pt x="6637" y="235"/>
                </a:lnTo>
                <a:lnTo>
                  <a:pt x="6637" y="224"/>
                </a:lnTo>
                <a:lnTo>
                  <a:pt x="6638" y="224"/>
                </a:lnTo>
                <a:lnTo>
                  <a:pt x="6638" y="224"/>
                </a:lnTo>
                <a:lnTo>
                  <a:pt x="6638" y="232"/>
                </a:lnTo>
                <a:lnTo>
                  <a:pt x="6638" y="209"/>
                </a:lnTo>
                <a:lnTo>
                  <a:pt x="6639" y="235"/>
                </a:lnTo>
                <a:lnTo>
                  <a:pt x="6639" y="223"/>
                </a:lnTo>
                <a:lnTo>
                  <a:pt x="6640" y="190"/>
                </a:lnTo>
                <a:lnTo>
                  <a:pt x="6640" y="172"/>
                </a:lnTo>
                <a:lnTo>
                  <a:pt x="6640" y="180"/>
                </a:lnTo>
                <a:lnTo>
                  <a:pt x="6640" y="196"/>
                </a:lnTo>
                <a:lnTo>
                  <a:pt x="6641" y="187"/>
                </a:lnTo>
                <a:lnTo>
                  <a:pt x="6641" y="214"/>
                </a:lnTo>
                <a:lnTo>
                  <a:pt x="6641" y="196"/>
                </a:lnTo>
                <a:lnTo>
                  <a:pt x="6641" y="204"/>
                </a:lnTo>
                <a:lnTo>
                  <a:pt x="6642" y="197"/>
                </a:lnTo>
                <a:lnTo>
                  <a:pt x="6642" y="170"/>
                </a:lnTo>
                <a:lnTo>
                  <a:pt x="6642" y="157"/>
                </a:lnTo>
                <a:lnTo>
                  <a:pt x="6643" y="156"/>
                </a:lnTo>
                <a:lnTo>
                  <a:pt x="6643" y="150"/>
                </a:lnTo>
                <a:lnTo>
                  <a:pt x="6643" y="168"/>
                </a:lnTo>
                <a:lnTo>
                  <a:pt x="6644" y="145"/>
                </a:lnTo>
                <a:lnTo>
                  <a:pt x="6644" y="159"/>
                </a:lnTo>
                <a:lnTo>
                  <a:pt x="6644" y="126"/>
                </a:lnTo>
                <a:lnTo>
                  <a:pt x="6645" y="125"/>
                </a:lnTo>
                <a:lnTo>
                  <a:pt x="6645" y="131"/>
                </a:lnTo>
                <a:lnTo>
                  <a:pt x="6645" y="148"/>
                </a:lnTo>
                <a:lnTo>
                  <a:pt x="6645" y="165"/>
                </a:lnTo>
                <a:lnTo>
                  <a:pt x="6646" y="166"/>
                </a:lnTo>
                <a:lnTo>
                  <a:pt x="6646" y="172"/>
                </a:lnTo>
                <a:lnTo>
                  <a:pt x="6646" y="177"/>
                </a:lnTo>
                <a:lnTo>
                  <a:pt x="6647" y="178"/>
                </a:lnTo>
                <a:lnTo>
                  <a:pt x="6647" y="172"/>
                </a:lnTo>
                <a:lnTo>
                  <a:pt x="6647" y="170"/>
                </a:lnTo>
                <a:lnTo>
                  <a:pt x="6648" y="139"/>
                </a:lnTo>
                <a:lnTo>
                  <a:pt x="6648" y="165"/>
                </a:lnTo>
                <a:lnTo>
                  <a:pt x="6648" y="138"/>
                </a:lnTo>
                <a:lnTo>
                  <a:pt x="6649" y="142"/>
                </a:lnTo>
                <a:lnTo>
                  <a:pt x="6649" y="134"/>
                </a:lnTo>
                <a:lnTo>
                  <a:pt x="6649" y="146"/>
                </a:lnTo>
                <a:lnTo>
                  <a:pt x="6649" y="162"/>
                </a:lnTo>
                <a:lnTo>
                  <a:pt x="6650" y="183"/>
                </a:lnTo>
                <a:lnTo>
                  <a:pt x="6650" y="154"/>
                </a:lnTo>
                <a:lnTo>
                  <a:pt x="6651" y="177"/>
                </a:lnTo>
                <a:lnTo>
                  <a:pt x="6651" y="174"/>
                </a:lnTo>
                <a:lnTo>
                  <a:pt x="6651" y="221"/>
                </a:lnTo>
                <a:lnTo>
                  <a:pt x="6651" y="207"/>
                </a:lnTo>
                <a:lnTo>
                  <a:pt x="6652" y="231"/>
                </a:lnTo>
                <a:lnTo>
                  <a:pt x="6652" y="234"/>
                </a:lnTo>
                <a:lnTo>
                  <a:pt x="6652" y="255"/>
                </a:lnTo>
                <a:lnTo>
                  <a:pt x="6653" y="214"/>
                </a:lnTo>
                <a:lnTo>
                  <a:pt x="6653" y="237"/>
                </a:lnTo>
                <a:lnTo>
                  <a:pt x="6653" y="240"/>
                </a:lnTo>
                <a:lnTo>
                  <a:pt x="6653" y="274"/>
                </a:lnTo>
                <a:lnTo>
                  <a:pt x="6654" y="332"/>
                </a:lnTo>
                <a:lnTo>
                  <a:pt x="6654" y="334"/>
                </a:lnTo>
                <a:lnTo>
                  <a:pt x="6655" y="335"/>
                </a:lnTo>
                <a:lnTo>
                  <a:pt x="6655" y="310"/>
                </a:lnTo>
                <a:lnTo>
                  <a:pt x="6655" y="319"/>
                </a:lnTo>
                <a:lnTo>
                  <a:pt x="6655" y="334"/>
                </a:lnTo>
                <a:lnTo>
                  <a:pt x="6656" y="307"/>
                </a:lnTo>
                <a:lnTo>
                  <a:pt x="6656" y="311"/>
                </a:lnTo>
                <a:lnTo>
                  <a:pt x="6656" y="314"/>
                </a:lnTo>
                <a:lnTo>
                  <a:pt x="6656" y="316"/>
                </a:lnTo>
                <a:lnTo>
                  <a:pt x="6657" y="311"/>
                </a:lnTo>
                <a:lnTo>
                  <a:pt x="6657" y="306"/>
                </a:lnTo>
                <a:lnTo>
                  <a:pt x="6657" y="294"/>
                </a:lnTo>
                <a:lnTo>
                  <a:pt x="6658" y="283"/>
                </a:lnTo>
                <a:lnTo>
                  <a:pt x="6658" y="278"/>
                </a:lnTo>
                <a:lnTo>
                  <a:pt x="6658" y="268"/>
                </a:lnTo>
                <a:lnTo>
                  <a:pt x="6659" y="238"/>
                </a:lnTo>
                <a:lnTo>
                  <a:pt x="6659" y="235"/>
                </a:lnTo>
                <a:lnTo>
                  <a:pt x="6659" y="222"/>
                </a:lnTo>
                <a:lnTo>
                  <a:pt x="6660" y="245"/>
                </a:lnTo>
                <a:lnTo>
                  <a:pt x="6660" y="247"/>
                </a:lnTo>
                <a:lnTo>
                  <a:pt x="6660" y="241"/>
                </a:lnTo>
                <a:lnTo>
                  <a:pt x="6660" y="239"/>
                </a:lnTo>
                <a:lnTo>
                  <a:pt x="6661" y="231"/>
                </a:lnTo>
                <a:lnTo>
                  <a:pt x="6661" y="258"/>
                </a:lnTo>
                <a:lnTo>
                  <a:pt x="6662" y="261"/>
                </a:lnTo>
                <a:lnTo>
                  <a:pt x="6662" y="245"/>
                </a:lnTo>
                <a:lnTo>
                  <a:pt x="6662" y="224"/>
                </a:lnTo>
                <a:lnTo>
                  <a:pt x="6662" y="233"/>
                </a:lnTo>
                <a:lnTo>
                  <a:pt x="6663" y="242"/>
                </a:lnTo>
                <a:lnTo>
                  <a:pt x="6663" y="226"/>
                </a:lnTo>
                <a:lnTo>
                  <a:pt x="6663" y="231"/>
                </a:lnTo>
                <a:lnTo>
                  <a:pt x="6664" y="224"/>
                </a:lnTo>
                <a:lnTo>
                  <a:pt x="6664" y="218"/>
                </a:lnTo>
                <a:lnTo>
                  <a:pt x="6664" y="214"/>
                </a:lnTo>
                <a:lnTo>
                  <a:pt x="6664" y="216"/>
                </a:lnTo>
                <a:lnTo>
                  <a:pt x="6665" y="226"/>
                </a:lnTo>
                <a:lnTo>
                  <a:pt x="6665" y="222"/>
                </a:lnTo>
                <a:lnTo>
                  <a:pt x="6666" y="216"/>
                </a:lnTo>
                <a:lnTo>
                  <a:pt x="6666" y="182"/>
                </a:lnTo>
                <a:lnTo>
                  <a:pt x="6666" y="151"/>
                </a:lnTo>
                <a:lnTo>
                  <a:pt x="6666" y="181"/>
                </a:lnTo>
                <a:lnTo>
                  <a:pt x="6667" y="161"/>
                </a:lnTo>
                <a:lnTo>
                  <a:pt x="6667" y="184"/>
                </a:lnTo>
                <a:lnTo>
                  <a:pt x="6667" y="160"/>
                </a:lnTo>
                <a:lnTo>
                  <a:pt x="6667" y="158"/>
                </a:lnTo>
                <a:lnTo>
                  <a:pt x="6668" y="159"/>
                </a:lnTo>
                <a:lnTo>
                  <a:pt x="6668" y="171"/>
                </a:lnTo>
                <a:lnTo>
                  <a:pt x="6668" y="169"/>
                </a:lnTo>
                <a:lnTo>
                  <a:pt x="6669" y="176"/>
                </a:lnTo>
                <a:lnTo>
                  <a:pt x="6669" y="198"/>
                </a:lnTo>
                <a:lnTo>
                  <a:pt x="6669" y="188"/>
                </a:lnTo>
                <a:lnTo>
                  <a:pt x="6670" y="169"/>
                </a:lnTo>
                <a:lnTo>
                  <a:pt x="6670" y="211"/>
                </a:lnTo>
                <a:lnTo>
                  <a:pt x="6670" y="231"/>
                </a:lnTo>
                <a:lnTo>
                  <a:pt x="6671" y="226"/>
                </a:lnTo>
                <a:lnTo>
                  <a:pt x="6671" y="206"/>
                </a:lnTo>
                <a:lnTo>
                  <a:pt x="6671" y="179"/>
                </a:lnTo>
                <a:lnTo>
                  <a:pt x="6671" y="169"/>
                </a:lnTo>
                <a:lnTo>
                  <a:pt x="6672" y="166"/>
                </a:lnTo>
                <a:lnTo>
                  <a:pt x="6672" y="158"/>
                </a:lnTo>
                <a:lnTo>
                  <a:pt x="6673" y="166"/>
                </a:lnTo>
                <a:lnTo>
                  <a:pt x="6673" y="217"/>
                </a:lnTo>
                <a:lnTo>
                  <a:pt x="6673" y="189"/>
                </a:lnTo>
                <a:lnTo>
                  <a:pt x="6673" y="144"/>
                </a:lnTo>
                <a:lnTo>
                  <a:pt x="6674" y="123"/>
                </a:lnTo>
                <a:lnTo>
                  <a:pt x="6674" y="138"/>
                </a:lnTo>
                <a:lnTo>
                  <a:pt x="6674" y="135"/>
                </a:lnTo>
                <a:lnTo>
                  <a:pt x="6675" y="136"/>
                </a:lnTo>
                <a:lnTo>
                  <a:pt x="6675" y="138"/>
                </a:lnTo>
                <a:lnTo>
                  <a:pt x="6675" y="150"/>
                </a:lnTo>
                <a:lnTo>
                  <a:pt x="6675" y="122"/>
                </a:lnTo>
                <a:lnTo>
                  <a:pt x="6676" y="151"/>
                </a:lnTo>
                <a:lnTo>
                  <a:pt x="6676" y="150"/>
                </a:lnTo>
                <a:lnTo>
                  <a:pt x="6677" y="140"/>
                </a:lnTo>
                <a:lnTo>
                  <a:pt x="6677" y="192"/>
                </a:lnTo>
                <a:lnTo>
                  <a:pt x="6677" y="194"/>
                </a:lnTo>
                <a:lnTo>
                  <a:pt x="6677" y="127"/>
                </a:lnTo>
                <a:lnTo>
                  <a:pt x="6678" y="171"/>
                </a:lnTo>
                <a:lnTo>
                  <a:pt x="6678" y="190"/>
                </a:lnTo>
                <a:lnTo>
                  <a:pt x="6678" y="218"/>
                </a:lnTo>
                <a:lnTo>
                  <a:pt x="6679" y="214"/>
                </a:lnTo>
                <a:lnTo>
                  <a:pt x="6679" y="197"/>
                </a:lnTo>
                <a:lnTo>
                  <a:pt x="6679" y="141"/>
                </a:lnTo>
                <a:lnTo>
                  <a:pt x="6679" y="97"/>
                </a:lnTo>
                <a:lnTo>
                  <a:pt x="6680" y="80"/>
                </a:lnTo>
                <a:lnTo>
                  <a:pt x="6680" y="57"/>
                </a:lnTo>
                <a:lnTo>
                  <a:pt x="6681" y="73"/>
                </a:lnTo>
                <a:lnTo>
                  <a:pt x="6681" y="65"/>
                </a:lnTo>
                <a:lnTo>
                  <a:pt x="6681" y="69"/>
                </a:lnTo>
                <a:lnTo>
                  <a:pt x="6681" y="68"/>
                </a:lnTo>
                <a:lnTo>
                  <a:pt x="6682" y="79"/>
                </a:lnTo>
                <a:lnTo>
                  <a:pt x="6682" y="71"/>
                </a:lnTo>
                <a:lnTo>
                  <a:pt x="6682" y="81"/>
                </a:lnTo>
                <a:lnTo>
                  <a:pt x="6682" y="77"/>
                </a:lnTo>
                <a:lnTo>
                  <a:pt x="6683" y="79"/>
                </a:lnTo>
                <a:lnTo>
                  <a:pt x="6683" y="88"/>
                </a:lnTo>
                <a:lnTo>
                  <a:pt x="6684" y="69"/>
                </a:lnTo>
                <a:lnTo>
                  <a:pt x="6684" y="70"/>
                </a:lnTo>
                <a:lnTo>
                  <a:pt x="6684" y="181"/>
                </a:lnTo>
                <a:lnTo>
                  <a:pt x="6684" y="303"/>
                </a:lnTo>
                <a:lnTo>
                  <a:pt x="6685" y="395"/>
                </a:lnTo>
                <a:lnTo>
                  <a:pt x="6685" y="439"/>
                </a:lnTo>
                <a:lnTo>
                  <a:pt x="6685" y="337"/>
                </a:lnTo>
                <a:lnTo>
                  <a:pt x="6686" y="348"/>
                </a:lnTo>
                <a:lnTo>
                  <a:pt x="6686" y="346"/>
                </a:lnTo>
                <a:lnTo>
                  <a:pt x="6686" y="340"/>
                </a:lnTo>
                <a:lnTo>
                  <a:pt x="6686" y="317"/>
                </a:lnTo>
                <a:lnTo>
                  <a:pt x="6687" y="334"/>
                </a:lnTo>
                <a:lnTo>
                  <a:pt x="6687" y="331"/>
                </a:lnTo>
                <a:lnTo>
                  <a:pt x="6688" y="330"/>
                </a:lnTo>
                <a:lnTo>
                  <a:pt x="6688" y="304"/>
                </a:lnTo>
                <a:lnTo>
                  <a:pt x="6688" y="300"/>
                </a:lnTo>
                <a:lnTo>
                  <a:pt x="6688" y="288"/>
                </a:lnTo>
                <a:lnTo>
                  <a:pt x="6689" y="286"/>
                </a:lnTo>
                <a:lnTo>
                  <a:pt x="6689" y="279"/>
                </a:lnTo>
                <a:lnTo>
                  <a:pt x="6689" y="263"/>
                </a:lnTo>
                <a:lnTo>
                  <a:pt x="6690" y="266"/>
                </a:lnTo>
                <a:lnTo>
                  <a:pt x="6690" y="257"/>
                </a:lnTo>
                <a:lnTo>
                  <a:pt x="6690" y="248"/>
                </a:lnTo>
                <a:lnTo>
                  <a:pt x="6691" y="240"/>
                </a:lnTo>
                <a:lnTo>
                  <a:pt x="6691" y="214"/>
                </a:lnTo>
                <a:lnTo>
                  <a:pt x="6691" y="188"/>
                </a:lnTo>
                <a:lnTo>
                  <a:pt x="6692" y="198"/>
                </a:lnTo>
                <a:lnTo>
                  <a:pt x="6692" y="171"/>
                </a:lnTo>
                <a:lnTo>
                  <a:pt x="6692" y="162"/>
                </a:lnTo>
                <a:lnTo>
                  <a:pt x="6692" y="162"/>
                </a:lnTo>
                <a:lnTo>
                  <a:pt x="6693" y="170"/>
                </a:lnTo>
                <a:lnTo>
                  <a:pt x="6693" y="169"/>
                </a:lnTo>
                <a:lnTo>
                  <a:pt x="6693" y="152"/>
                </a:lnTo>
                <a:lnTo>
                  <a:pt x="6694" y="172"/>
                </a:lnTo>
                <a:lnTo>
                  <a:pt x="6694" y="180"/>
                </a:lnTo>
                <a:lnTo>
                  <a:pt x="6694" y="186"/>
                </a:lnTo>
                <a:lnTo>
                  <a:pt x="6695" y="199"/>
                </a:lnTo>
                <a:lnTo>
                  <a:pt x="6695" y="158"/>
                </a:lnTo>
                <a:lnTo>
                  <a:pt x="6695" y="147"/>
                </a:lnTo>
                <a:lnTo>
                  <a:pt x="6696" y="145"/>
                </a:lnTo>
                <a:lnTo>
                  <a:pt x="6696" y="125"/>
                </a:lnTo>
                <a:lnTo>
                  <a:pt x="6696" y="133"/>
                </a:lnTo>
                <a:lnTo>
                  <a:pt x="6696" y="142"/>
                </a:lnTo>
                <a:lnTo>
                  <a:pt x="6697" y="126"/>
                </a:lnTo>
                <a:lnTo>
                  <a:pt x="6697" y="109"/>
                </a:lnTo>
                <a:lnTo>
                  <a:pt x="6697" y="119"/>
                </a:lnTo>
                <a:lnTo>
                  <a:pt x="6697" y="116"/>
                </a:lnTo>
                <a:lnTo>
                  <a:pt x="6698" y="110"/>
                </a:lnTo>
                <a:lnTo>
                  <a:pt x="6698" y="105"/>
                </a:lnTo>
                <a:lnTo>
                  <a:pt x="6699" y="103"/>
                </a:lnTo>
                <a:lnTo>
                  <a:pt x="6699" y="108"/>
                </a:lnTo>
                <a:lnTo>
                  <a:pt x="6699" y="115"/>
                </a:lnTo>
                <a:lnTo>
                  <a:pt x="6699" y="107"/>
                </a:lnTo>
                <a:lnTo>
                  <a:pt x="6700" y="105"/>
                </a:lnTo>
                <a:lnTo>
                  <a:pt x="6700" y="97"/>
                </a:lnTo>
                <a:lnTo>
                  <a:pt x="6700" y="113"/>
                </a:lnTo>
                <a:lnTo>
                  <a:pt x="6701" y="145"/>
                </a:lnTo>
                <a:lnTo>
                  <a:pt x="6701" y="194"/>
                </a:lnTo>
                <a:lnTo>
                  <a:pt x="6701" y="212"/>
                </a:lnTo>
                <a:lnTo>
                  <a:pt x="6702" y="225"/>
                </a:lnTo>
                <a:lnTo>
                  <a:pt x="6702" y="251"/>
                </a:lnTo>
                <a:lnTo>
                  <a:pt x="6702" y="276"/>
                </a:lnTo>
                <a:lnTo>
                  <a:pt x="6703" y="277"/>
                </a:lnTo>
                <a:lnTo>
                  <a:pt x="6703" y="267"/>
                </a:lnTo>
                <a:lnTo>
                  <a:pt x="6703" y="290"/>
                </a:lnTo>
                <a:lnTo>
                  <a:pt x="6703" y="291"/>
                </a:lnTo>
                <a:lnTo>
                  <a:pt x="6704" y="307"/>
                </a:lnTo>
                <a:lnTo>
                  <a:pt x="6704" y="310"/>
                </a:lnTo>
                <a:lnTo>
                  <a:pt x="6704" y="305"/>
                </a:lnTo>
                <a:lnTo>
                  <a:pt x="6705" y="271"/>
                </a:lnTo>
                <a:lnTo>
                  <a:pt x="6705" y="276"/>
                </a:lnTo>
                <a:lnTo>
                  <a:pt x="6705" y="277"/>
                </a:lnTo>
                <a:lnTo>
                  <a:pt x="6706" y="270"/>
                </a:lnTo>
                <a:lnTo>
                  <a:pt x="6706" y="256"/>
                </a:lnTo>
                <a:lnTo>
                  <a:pt x="6706" y="265"/>
                </a:lnTo>
                <a:lnTo>
                  <a:pt x="6707" y="274"/>
                </a:lnTo>
                <a:lnTo>
                  <a:pt x="6707" y="244"/>
                </a:lnTo>
                <a:lnTo>
                  <a:pt x="6707" y="251"/>
                </a:lnTo>
                <a:lnTo>
                  <a:pt x="6707" y="243"/>
                </a:lnTo>
                <a:lnTo>
                  <a:pt x="6708" y="245"/>
                </a:lnTo>
                <a:lnTo>
                  <a:pt x="6708" y="207"/>
                </a:lnTo>
                <a:lnTo>
                  <a:pt x="6708" y="188"/>
                </a:lnTo>
                <a:lnTo>
                  <a:pt x="6708" y="180"/>
                </a:lnTo>
                <a:lnTo>
                  <a:pt x="6709" y="184"/>
                </a:lnTo>
                <a:lnTo>
                  <a:pt x="6709" y="188"/>
                </a:lnTo>
                <a:lnTo>
                  <a:pt x="6710" y="180"/>
                </a:lnTo>
                <a:lnTo>
                  <a:pt x="6710" y="208"/>
                </a:lnTo>
                <a:lnTo>
                  <a:pt x="6710" y="196"/>
                </a:lnTo>
                <a:lnTo>
                  <a:pt x="6710" y="203"/>
                </a:lnTo>
                <a:lnTo>
                  <a:pt x="6711" y="192"/>
                </a:lnTo>
                <a:lnTo>
                  <a:pt x="6711" y="160"/>
                </a:lnTo>
                <a:lnTo>
                  <a:pt x="6711" y="157"/>
                </a:lnTo>
                <a:lnTo>
                  <a:pt x="6712" y="144"/>
                </a:lnTo>
                <a:lnTo>
                  <a:pt x="6712" y="136"/>
                </a:lnTo>
                <a:lnTo>
                  <a:pt x="6713" y="149"/>
                </a:lnTo>
                <a:lnTo>
                  <a:pt x="6713" y="150"/>
                </a:lnTo>
                <a:lnTo>
                  <a:pt x="6713" y="149"/>
                </a:lnTo>
                <a:lnTo>
                  <a:pt x="6713" y="184"/>
                </a:lnTo>
                <a:lnTo>
                  <a:pt x="6714" y="165"/>
                </a:lnTo>
                <a:lnTo>
                  <a:pt x="6714" y="161"/>
                </a:lnTo>
                <a:lnTo>
                  <a:pt x="6714" y="144"/>
                </a:lnTo>
                <a:lnTo>
                  <a:pt x="6714" y="144"/>
                </a:lnTo>
                <a:lnTo>
                  <a:pt x="6715" y="136"/>
                </a:lnTo>
                <a:lnTo>
                  <a:pt x="6715" y="120"/>
                </a:lnTo>
                <a:lnTo>
                  <a:pt x="6715" y="121"/>
                </a:lnTo>
                <a:lnTo>
                  <a:pt x="6716" y="135"/>
                </a:lnTo>
                <a:lnTo>
                  <a:pt x="6716" y="125"/>
                </a:lnTo>
                <a:lnTo>
                  <a:pt x="6716" y="127"/>
                </a:lnTo>
                <a:lnTo>
                  <a:pt x="6717" y="143"/>
                </a:lnTo>
                <a:lnTo>
                  <a:pt x="6717" y="252"/>
                </a:lnTo>
                <a:lnTo>
                  <a:pt x="6717" y="331"/>
                </a:lnTo>
                <a:lnTo>
                  <a:pt x="6718" y="336"/>
                </a:lnTo>
                <a:lnTo>
                  <a:pt x="6718" y="340"/>
                </a:lnTo>
                <a:lnTo>
                  <a:pt x="6718" y="314"/>
                </a:lnTo>
                <a:lnTo>
                  <a:pt x="6718" y="316"/>
                </a:lnTo>
                <a:lnTo>
                  <a:pt x="6719" y="324"/>
                </a:lnTo>
                <a:lnTo>
                  <a:pt x="6719" y="322"/>
                </a:lnTo>
                <a:lnTo>
                  <a:pt x="6719" y="320"/>
                </a:lnTo>
                <a:lnTo>
                  <a:pt x="6720" y="327"/>
                </a:lnTo>
                <a:lnTo>
                  <a:pt x="6720" y="320"/>
                </a:lnTo>
                <a:lnTo>
                  <a:pt x="6720" y="303"/>
                </a:lnTo>
                <a:lnTo>
                  <a:pt x="6721" y="294"/>
                </a:lnTo>
                <a:lnTo>
                  <a:pt x="6721" y="294"/>
                </a:lnTo>
                <a:lnTo>
                  <a:pt x="6721" y="296"/>
                </a:lnTo>
                <a:lnTo>
                  <a:pt x="6722" y="298"/>
                </a:lnTo>
                <a:lnTo>
                  <a:pt x="6722" y="296"/>
                </a:lnTo>
                <a:lnTo>
                  <a:pt x="6722" y="287"/>
                </a:lnTo>
                <a:lnTo>
                  <a:pt x="6722" y="279"/>
                </a:lnTo>
                <a:lnTo>
                  <a:pt x="6723" y="268"/>
                </a:lnTo>
                <a:lnTo>
                  <a:pt x="6723" y="262"/>
                </a:lnTo>
                <a:lnTo>
                  <a:pt x="6724" y="266"/>
                </a:lnTo>
                <a:lnTo>
                  <a:pt x="6724" y="239"/>
                </a:lnTo>
                <a:lnTo>
                  <a:pt x="6724" y="222"/>
                </a:lnTo>
                <a:lnTo>
                  <a:pt x="6724" y="198"/>
                </a:lnTo>
                <a:lnTo>
                  <a:pt x="6725" y="220"/>
                </a:lnTo>
                <a:lnTo>
                  <a:pt x="6725" y="218"/>
                </a:lnTo>
                <a:lnTo>
                  <a:pt x="6725" y="216"/>
                </a:lnTo>
                <a:lnTo>
                  <a:pt x="6725" y="191"/>
                </a:lnTo>
                <a:lnTo>
                  <a:pt x="6726" y="198"/>
                </a:lnTo>
                <a:lnTo>
                  <a:pt x="6726" y="206"/>
                </a:lnTo>
                <a:lnTo>
                  <a:pt x="6726" y="182"/>
                </a:lnTo>
                <a:lnTo>
                  <a:pt x="6727" y="211"/>
                </a:lnTo>
                <a:lnTo>
                  <a:pt x="6727" y="182"/>
                </a:lnTo>
                <a:lnTo>
                  <a:pt x="6727" y="208"/>
                </a:lnTo>
                <a:lnTo>
                  <a:pt x="6728" y="178"/>
                </a:lnTo>
                <a:lnTo>
                  <a:pt x="6728" y="174"/>
                </a:lnTo>
                <a:lnTo>
                  <a:pt x="6728" y="195"/>
                </a:lnTo>
                <a:lnTo>
                  <a:pt x="6729" y="211"/>
                </a:lnTo>
                <a:lnTo>
                  <a:pt x="6729" y="223"/>
                </a:lnTo>
                <a:lnTo>
                  <a:pt x="6729" y="167"/>
                </a:lnTo>
                <a:lnTo>
                  <a:pt x="6729" y="124"/>
                </a:lnTo>
                <a:lnTo>
                  <a:pt x="6730" y="124"/>
                </a:lnTo>
                <a:lnTo>
                  <a:pt x="6730" y="131"/>
                </a:lnTo>
                <a:lnTo>
                  <a:pt x="6730" y="137"/>
                </a:lnTo>
                <a:lnTo>
                  <a:pt x="6731" y="136"/>
                </a:lnTo>
                <a:lnTo>
                  <a:pt x="6731" y="128"/>
                </a:lnTo>
                <a:lnTo>
                  <a:pt x="6731" y="135"/>
                </a:lnTo>
                <a:lnTo>
                  <a:pt x="6732" y="145"/>
                </a:lnTo>
                <a:lnTo>
                  <a:pt x="6732" y="166"/>
                </a:lnTo>
                <a:lnTo>
                  <a:pt x="6732" y="181"/>
                </a:lnTo>
                <a:lnTo>
                  <a:pt x="6733" y="237"/>
                </a:lnTo>
                <a:lnTo>
                  <a:pt x="6733" y="230"/>
                </a:lnTo>
                <a:lnTo>
                  <a:pt x="6733" y="234"/>
                </a:lnTo>
                <a:lnTo>
                  <a:pt x="6733" y="277"/>
                </a:lnTo>
                <a:lnTo>
                  <a:pt x="6734" y="278"/>
                </a:lnTo>
                <a:lnTo>
                  <a:pt x="6734" y="285"/>
                </a:lnTo>
                <a:lnTo>
                  <a:pt x="6735" y="295"/>
                </a:lnTo>
                <a:lnTo>
                  <a:pt x="6735" y="306"/>
                </a:lnTo>
                <a:lnTo>
                  <a:pt x="6735" y="301"/>
                </a:lnTo>
                <a:lnTo>
                  <a:pt x="6735" y="274"/>
                </a:lnTo>
                <a:lnTo>
                  <a:pt x="6736" y="271"/>
                </a:lnTo>
                <a:lnTo>
                  <a:pt x="6736" y="274"/>
                </a:lnTo>
                <a:lnTo>
                  <a:pt x="6736" y="257"/>
                </a:lnTo>
                <a:lnTo>
                  <a:pt x="6737" y="269"/>
                </a:lnTo>
                <a:lnTo>
                  <a:pt x="6737" y="241"/>
                </a:lnTo>
                <a:lnTo>
                  <a:pt x="6737" y="230"/>
                </a:lnTo>
                <a:lnTo>
                  <a:pt x="6737" y="238"/>
                </a:lnTo>
                <a:lnTo>
                  <a:pt x="6738" y="249"/>
                </a:lnTo>
                <a:lnTo>
                  <a:pt x="6738" y="225"/>
                </a:lnTo>
                <a:lnTo>
                  <a:pt x="6739" y="227"/>
                </a:lnTo>
                <a:lnTo>
                  <a:pt x="6739" y="232"/>
                </a:lnTo>
                <a:lnTo>
                  <a:pt x="6739" y="191"/>
                </a:lnTo>
                <a:lnTo>
                  <a:pt x="6739" y="155"/>
                </a:lnTo>
                <a:lnTo>
                  <a:pt x="6740" y="132"/>
                </a:lnTo>
                <a:lnTo>
                  <a:pt x="6740" y="143"/>
                </a:lnTo>
                <a:lnTo>
                  <a:pt x="6740" y="154"/>
                </a:lnTo>
                <a:lnTo>
                  <a:pt x="6740" y="189"/>
                </a:lnTo>
                <a:lnTo>
                  <a:pt x="6741" y="170"/>
                </a:lnTo>
                <a:lnTo>
                  <a:pt x="6741" y="199"/>
                </a:lnTo>
                <a:lnTo>
                  <a:pt x="6741" y="235"/>
                </a:lnTo>
                <a:lnTo>
                  <a:pt x="6742" y="260"/>
                </a:lnTo>
                <a:lnTo>
                  <a:pt x="6742" y="272"/>
                </a:lnTo>
                <a:lnTo>
                  <a:pt x="6742" y="234"/>
                </a:lnTo>
                <a:lnTo>
                  <a:pt x="6743" y="216"/>
                </a:lnTo>
                <a:lnTo>
                  <a:pt x="6743" y="192"/>
                </a:lnTo>
                <a:lnTo>
                  <a:pt x="6743" y="197"/>
                </a:lnTo>
                <a:lnTo>
                  <a:pt x="6744" y="209"/>
                </a:lnTo>
                <a:lnTo>
                  <a:pt x="6744" y="202"/>
                </a:lnTo>
                <a:lnTo>
                  <a:pt x="6744" y="169"/>
                </a:lnTo>
                <a:lnTo>
                  <a:pt x="6744" y="165"/>
                </a:lnTo>
                <a:lnTo>
                  <a:pt x="6745" y="131"/>
                </a:lnTo>
                <a:lnTo>
                  <a:pt x="6745" y="127"/>
                </a:lnTo>
                <a:lnTo>
                  <a:pt x="6746" y="117"/>
                </a:lnTo>
                <a:lnTo>
                  <a:pt x="6746" y="117"/>
                </a:lnTo>
                <a:lnTo>
                  <a:pt x="6746" y="110"/>
                </a:lnTo>
                <a:lnTo>
                  <a:pt x="6746" y="108"/>
                </a:lnTo>
                <a:lnTo>
                  <a:pt x="6747" y="135"/>
                </a:lnTo>
                <a:lnTo>
                  <a:pt x="6747" y="166"/>
                </a:lnTo>
                <a:lnTo>
                  <a:pt x="6747" y="170"/>
                </a:lnTo>
                <a:lnTo>
                  <a:pt x="6748" y="207"/>
                </a:lnTo>
                <a:lnTo>
                  <a:pt x="6748" y="280"/>
                </a:lnTo>
                <a:lnTo>
                  <a:pt x="6748" y="351"/>
                </a:lnTo>
                <a:lnTo>
                  <a:pt x="6748" y="373"/>
                </a:lnTo>
                <a:lnTo>
                  <a:pt x="6749" y="339"/>
                </a:lnTo>
                <a:lnTo>
                  <a:pt x="6749" y="320"/>
                </a:lnTo>
                <a:lnTo>
                  <a:pt x="6750" y="334"/>
                </a:lnTo>
                <a:lnTo>
                  <a:pt x="6750" y="334"/>
                </a:lnTo>
                <a:lnTo>
                  <a:pt x="6750" y="302"/>
                </a:lnTo>
                <a:lnTo>
                  <a:pt x="6750" y="323"/>
                </a:lnTo>
                <a:lnTo>
                  <a:pt x="6751" y="318"/>
                </a:lnTo>
                <a:lnTo>
                  <a:pt x="6751" y="293"/>
                </a:lnTo>
                <a:lnTo>
                  <a:pt x="6751" y="291"/>
                </a:lnTo>
                <a:lnTo>
                  <a:pt x="6752" y="295"/>
                </a:lnTo>
                <a:lnTo>
                  <a:pt x="6752" y="290"/>
                </a:lnTo>
                <a:lnTo>
                  <a:pt x="6752" y="285"/>
                </a:lnTo>
                <a:lnTo>
                  <a:pt x="6752" y="275"/>
                </a:lnTo>
                <a:lnTo>
                  <a:pt x="6753" y="269"/>
                </a:lnTo>
                <a:lnTo>
                  <a:pt x="6753" y="275"/>
                </a:lnTo>
                <a:lnTo>
                  <a:pt x="6754" y="257"/>
                </a:lnTo>
                <a:lnTo>
                  <a:pt x="6754" y="242"/>
                </a:lnTo>
                <a:lnTo>
                  <a:pt x="6754" y="239"/>
                </a:lnTo>
                <a:lnTo>
                  <a:pt x="6754" y="231"/>
                </a:lnTo>
                <a:lnTo>
                  <a:pt x="6755" y="224"/>
                </a:lnTo>
                <a:lnTo>
                  <a:pt x="6755" y="242"/>
                </a:lnTo>
                <a:lnTo>
                  <a:pt x="6755" y="217"/>
                </a:lnTo>
                <a:lnTo>
                  <a:pt x="6755" y="193"/>
                </a:lnTo>
                <a:lnTo>
                  <a:pt x="6756" y="207"/>
                </a:lnTo>
                <a:lnTo>
                  <a:pt x="6756" y="188"/>
                </a:lnTo>
                <a:lnTo>
                  <a:pt x="6757" y="188"/>
                </a:lnTo>
                <a:lnTo>
                  <a:pt x="6757" y="241"/>
                </a:lnTo>
                <a:lnTo>
                  <a:pt x="6757" y="227"/>
                </a:lnTo>
                <a:lnTo>
                  <a:pt x="6757" y="220"/>
                </a:lnTo>
                <a:lnTo>
                  <a:pt x="6758" y="240"/>
                </a:lnTo>
                <a:lnTo>
                  <a:pt x="6758" y="253"/>
                </a:lnTo>
                <a:lnTo>
                  <a:pt x="6758" y="253"/>
                </a:lnTo>
                <a:lnTo>
                  <a:pt x="6759" y="236"/>
                </a:lnTo>
                <a:lnTo>
                  <a:pt x="6759" y="231"/>
                </a:lnTo>
                <a:lnTo>
                  <a:pt x="6759" y="233"/>
                </a:lnTo>
                <a:lnTo>
                  <a:pt x="6759" y="217"/>
                </a:lnTo>
                <a:lnTo>
                  <a:pt x="6760" y="207"/>
                </a:lnTo>
                <a:lnTo>
                  <a:pt x="6760" y="245"/>
                </a:lnTo>
                <a:lnTo>
                  <a:pt x="6761" y="235"/>
                </a:lnTo>
                <a:lnTo>
                  <a:pt x="6761" y="241"/>
                </a:lnTo>
                <a:lnTo>
                  <a:pt x="6761" y="226"/>
                </a:lnTo>
                <a:lnTo>
                  <a:pt x="6761" y="221"/>
                </a:lnTo>
                <a:lnTo>
                  <a:pt x="6762" y="223"/>
                </a:lnTo>
                <a:lnTo>
                  <a:pt x="6762" y="225"/>
                </a:lnTo>
                <a:lnTo>
                  <a:pt x="6762" y="198"/>
                </a:lnTo>
                <a:lnTo>
                  <a:pt x="6763" y="198"/>
                </a:lnTo>
                <a:lnTo>
                  <a:pt x="6763" y="192"/>
                </a:lnTo>
                <a:lnTo>
                  <a:pt x="6763" y="192"/>
                </a:lnTo>
                <a:lnTo>
                  <a:pt x="6764" y="183"/>
                </a:lnTo>
                <a:lnTo>
                  <a:pt x="6764" y="212"/>
                </a:lnTo>
                <a:lnTo>
                  <a:pt x="6764" y="194"/>
                </a:lnTo>
                <a:lnTo>
                  <a:pt x="6765" y="215"/>
                </a:lnTo>
                <a:lnTo>
                  <a:pt x="6765" y="235"/>
                </a:lnTo>
                <a:lnTo>
                  <a:pt x="6765" y="248"/>
                </a:lnTo>
                <a:lnTo>
                  <a:pt x="6765" y="242"/>
                </a:lnTo>
                <a:lnTo>
                  <a:pt x="6766" y="217"/>
                </a:lnTo>
                <a:lnTo>
                  <a:pt x="6766" y="243"/>
                </a:lnTo>
                <a:lnTo>
                  <a:pt x="6766" y="195"/>
                </a:lnTo>
                <a:lnTo>
                  <a:pt x="6766" y="184"/>
                </a:lnTo>
                <a:lnTo>
                  <a:pt x="6767" y="167"/>
                </a:lnTo>
                <a:lnTo>
                  <a:pt x="6767" y="183"/>
                </a:lnTo>
                <a:lnTo>
                  <a:pt x="6768" y="200"/>
                </a:lnTo>
                <a:lnTo>
                  <a:pt x="6768" y="183"/>
                </a:lnTo>
                <a:lnTo>
                  <a:pt x="6768" y="188"/>
                </a:lnTo>
                <a:lnTo>
                  <a:pt x="6768" y="180"/>
                </a:lnTo>
                <a:lnTo>
                  <a:pt x="6769" y="179"/>
                </a:lnTo>
                <a:lnTo>
                  <a:pt x="6769" y="172"/>
                </a:lnTo>
                <a:lnTo>
                  <a:pt x="6769" y="172"/>
                </a:lnTo>
                <a:lnTo>
                  <a:pt x="6770" y="171"/>
                </a:lnTo>
                <a:lnTo>
                  <a:pt x="6770" y="152"/>
                </a:lnTo>
                <a:lnTo>
                  <a:pt x="6770" y="172"/>
                </a:lnTo>
                <a:lnTo>
                  <a:pt x="6770" y="166"/>
                </a:lnTo>
                <a:lnTo>
                  <a:pt x="6771" y="170"/>
                </a:lnTo>
                <a:lnTo>
                  <a:pt x="6771" y="158"/>
                </a:lnTo>
                <a:lnTo>
                  <a:pt x="6772" y="163"/>
                </a:lnTo>
                <a:lnTo>
                  <a:pt x="6772" y="154"/>
                </a:lnTo>
                <a:lnTo>
                  <a:pt x="6772" y="190"/>
                </a:lnTo>
                <a:lnTo>
                  <a:pt x="6772" y="224"/>
                </a:lnTo>
                <a:lnTo>
                  <a:pt x="6773" y="199"/>
                </a:lnTo>
                <a:lnTo>
                  <a:pt x="6773" y="188"/>
                </a:lnTo>
                <a:lnTo>
                  <a:pt x="6773" y="214"/>
                </a:lnTo>
                <a:lnTo>
                  <a:pt x="6774" y="209"/>
                </a:lnTo>
                <a:lnTo>
                  <a:pt x="6774" y="216"/>
                </a:lnTo>
                <a:lnTo>
                  <a:pt x="6774" y="204"/>
                </a:lnTo>
                <a:lnTo>
                  <a:pt x="6775" y="203"/>
                </a:lnTo>
                <a:lnTo>
                  <a:pt x="6775" y="179"/>
                </a:lnTo>
                <a:lnTo>
                  <a:pt x="6775" y="171"/>
                </a:lnTo>
                <a:lnTo>
                  <a:pt x="6776" y="148"/>
                </a:lnTo>
                <a:lnTo>
                  <a:pt x="6776" y="153"/>
                </a:lnTo>
                <a:lnTo>
                  <a:pt x="6776" y="163"/>
                </a:lnTo>
                <a:lnTo>
                  <a:pt x="6776" y="182"/>
                </a:lnTo>
                <a:lnTo>
                  <a:pt x="6777" y="191"/>
                </a:lnTo>
                <a:lnTo>
                  <a:pt x="6777" y="214"/>
                </a:lnTo>
                <a:lnTo>
                  <a:pt x="6777" y="167"/>
                </a:lnTo>
                <a:lnTo>
                  <a:pt x="6778" y="164"/>
                </a:lnTo>
                <a:lnTo>
                  <a:pt x="6778" y="150"/>
                </a:lnTo>
                <a:lnTo>
                  <a:pt x="6778" y="135"/>
                </a:lnTo>
                <a:lnTo>
                  <a:pt x="6779" y="137"/>
                </a:lnTo>
                <a:lnTo>
                  <a:pt x="6779" y="153"/>
                </a:lnTo>
                <a:lnTo>
                  <a:pt x="6779" y="190"/>
                </a:lnTo>
                <a:lnTo>
                  <a:pt x="6780" y="211"/>
                </a:lnTo>
                <a:lnTo>
                  <a:pt x="6780" y="213"/>
                </a:lnTo>
                <a:lnTo>
                  <a:pt x="6780" y="272"/>
                </a:lnTo>
                <a:lnTo>
                  <a:pt x="6780" y="305"/>
                </a:lnTo>
                <a:lnTo>
                  <a:pt x="6781" y="327"/>
                </a:lnTo>
                <a:lnTo>
                  <a:pt x="6781" y="343"/>
                </a:lnTo>
                <a:lnTo>
                  <a:pt x="6781" y="349"/>
                </a:lnTo>
                <a:lnTo>
                  <a:pt x="6781" y="336"/>
                </a:lnTo>
                <a:lnTo>
                  <a:pt x="6782" y="328"/>
                </a:lnTo>
                <a:lnTo>
                  <a:pt x="6782" y="325"/>
                </a:lnTo>
                <a:lnTo>
                  <a:pt x="6783" y="327"/>
                </a:lnTo>
                <a:lnTo>
                  <a:pt x="6783" y="324"/>
                </a:lnTo>
                <a:lnTo>
                  <a:pt x="6783" y="311"/>
                </a:lnTo>
                <a:lnTo>
                  <a:pt x="6783" y="339"/>
                </a:lnTo>
                <a:lnTo>
                  <a:pt x="6784" y="322"/>
                </a:lnTo>
                <a:lnTo>
                  <a:pt x="6784" y="317"/>
                </a:lnTo>
                <a:lnTo>
                  <a:pt x="6784" y="295"/>
                </a:lnTo>
                <a:lnTo>
                  <a:pt x="6785" y="280"/>
                </a:lnTo>
                <a:lnTo>
                  <a:pt x="6785" y="292"/>
                </a:lnTo>
                <a:lnTo>
                  <a:pt x="6785" y="283"/>
                </a:lnTo>
                <a:lnTo>
                  <a:pt x="6786" y="276"/>
                </a:lnTo>
                <a:lnTo>
                  <a:pt x="6786" y="264"/>
                </a:lnTo>
                <a:lnTo>
                  <a:pt x="6786" y="256"/>
                </a:lnTo>
                <a:lnTo>
                  <a:pt x="6787" y="227"/>
                </a:lnTo>
                <a:lnTo>
                  <a:pt x="6787" y="228"/>
                </a:lnTo>
                <a:lnTo>
                  <a:pt x="6787" y="236"/>
                </a:lnTo>
                <a:lnTo>
                  <a:pt x="6787" y="220"/>
                </a:lnTo>
                <a:lnTo>
                  <a:pt x="6788" y="214"/>
                </a:lnTo>
                <a:lnTo>
                  <a:pt x="6788" y="250"/>
                </a:lnTo>
                <a:lnTo>
                  <a:pt x="6788" y="295"/>
                </a:lnTo>
                <a:lnTo>
                  <a:pt x="6789" y="256"/>
                </a:lnTo>
                <a:lnTo>
                  <a:pt x="6789" y="240"/>
                </a:lnTo>
                <a:lnTo>
                  <a:pt x="6789" y="239"/>
                </a:lnTo>
                <a:lnTo>
                  <a:pt x="6790" y="234"/>
                </a:lnTo>
                <a:lnTo>
                  <a:pt x="6790" y="261"/>
                </a:lnTo>
                <a:lnTo>
                  <a:pt x="6790" y="294"/>
                </a:lnTo>
                <a:lnTo>
                  <a:pt x="6791" y="313"/>
                </a:lnTo>
                <a:lnTo>
                  <a:pt x="6791" y="309"/>
                </a:lnTo>
                <a:lnTo>
                  <a:pt x="6791" y="318"/>
                </a:lnTo>
                <a:lnTo>
                  <a:pt x="6791" y="328"/>
                </a:lnTo>
                <a:lnTo>
                  <a:pt x="6792" y="339"/>
                </a:lnTo>
                <a:lnTo>
                  <a:pt x="6792" y="339"/>
                </a:lnTo>
                <a:lnTo>
                  <a:pt x="6792" y="320"/>
                </a:lnTo>
                <a:lnTo>
                  <a:pt x="6793" y="276"/>
                </a:lnTo>
                <a:lnTo>
                  <a:pt x="6793" y="271"/>
                </a:lnTo>
                <a:lnTo>
                  <a:pt x="6793" y="277"/>
                </a:lnTo>
                <a:lnTo>
                  <a:pt x="6794" y="262"/>
                </a:lnTo>
                <a:lnTo>
                  <a:pt x="6794" y="269"/>
                </a:lnTo>
                <a:lnTo>
                  <a:pt x="6794" y="285"/>
                </a:lnTo>
                <a:lnTo>
                  <a:pt x="6795" y="282"/>
                </a:lnTo>
                <a:lnTo>
                  <a:pt x="6795" y="256"/>
                </a:lnTo>
                <a:lnTo>
                  <a:pt x="6795" y="266"/>
                </a:lnTo>
                <a:lnTo>
                  <a:pt x="6795" y="267"/>
                </a:lnTo>
                <a:lnTo>
                  <a:pt x="6796" y="270"/>
                </a:lnTo>
                <a:lnTo>
                  <a:pt x="6796" y="264"/>
                </a:lnTo>
                <a:lnTo>
                  <a:pt x="6797" y="265"/>
                </a:lnTo>
                <a:lnTo>
                  <a:pt x="6797" y="232"/>
                </a:lnTo>
                <a:lnTo>
                  <a:pt x="6797" y="237"/>
                </a:lnTo>
                <a:lnTo>
                  <a:pt x="6797" y="269"/>
                </a:lnTo>
                <a:lnTo>
                  <a:pt x="6798" y="269"/>
                </a:lnTo>
                <a:lnTo>
                  <a:pt x="6798" y="255"/>
                </a:lnTo>
                <a:lnTo>
                  <a:pt x="6798" y="244"/>
                </a:lnTo>
                <a:lnTo>
                  <a:pt x="6798" y="231"/>
                </a:lnTo>
                <a:lnTo>
                  <a:pt x="6799" y="231"/>
                </a:lnTo>
                <a:lnTo>
                  <a:pt x="6799" y="230"/>
                </a:lnTo>
                <a:lnTo>
                  <a:pt x="6799" y="216"/>
                </a:lnTo>
                <a:lnTo>
                  <a:pt x="6800" y="226"/>
                </a:lnTo>
                <a:lnTo>
                  <a:pt x="6800" y="240"/>
                </a:lnTo>
                <a:lnTo>
                  <a:pt x="6800" y="198"/>
                </a:lnTo>
                <a:lnTo>
                  <a:pt x="6801" y="199"/>
                </a:lnTo>
                <a:lnTo>
                  <a:pt x="6801" y="201"/>
                </a:lnTo>
                <a:lnTo>
                  <a:pt x="6801" y="203"/>
                </a:lnTo>
                <a:lnTo>
                  <a:pt x="6802" y="184"/>
                </a:lnTo>
                <a:lnTo>
                  <a:pt x="6802" y="196"/>
                </a:lnTo>
                <a:lnTo>
                  <a:pt x="6802" y="189"/>
                </a:lnTo>
                <a:lnTo>
                  <a:pt x="6802" y="201"/>
                </a:lnTo>
                <a:lnTo>
                  <a:pt x="6803" y="190"/>
                </a:lnTo>
                <a:lnTo>
                  <a:pt x="6803" y="201"/>
                </a:lnTo>
                <a:lnTo>
                  <a:pt x="6803" y="201"/>
                </a:lnTo>
                <a:lnTo>
                  <a:pt x="6804" y="210"/>
                </a:lnTo>
                <a:lnTo>
                  <a:pt x="6804" y="208"/>
                </a:lnTo>
                <a:lnTo>
                  <a:pt x="6804" y="179"/>
                </a:lnTo>
                <a:lnTo>
                  <a:pt x="6805" y="148"/>
                </a:lnTo>
                <a:lnTo>
                  <a:pt x="6805" y="177"/>
                </a:lnTo>
                <a:lnTo>
                  <a:pt x="6805" y="218"/>
                </a:lnTo>
                <a:lnTo>
                  <a:pt x="6806" y="229"/>
                </a:lnTo>
                <a:lnTo>
                  <a:pt x="6806" y="249"/>
                </a:lnTo>
                <a:lnTo>
                  <a:pt x="6806" y="206"/>
                </a:lnTo>
                <a:lnTo>
                  <a:pt x="6806" y="190"/>
                </a:lnTo>
                <a:lnTo>
                  <a:pt x="6807" y="190"/>
                </a:lnTo>
                <a:lnTo>
                  <a:pt x="6807" y="186"/>
                </a:lnTo>
                <a:lnTo>
                  <a:pt x="6808" y="169"/>
                </a:lnTo>
                <a:lnTo>
                  <a:pt x="6808" y="165"/>
                </a:lnTo>
                <a:lnTo>
                  <a:pt x="6808" y="187"/>
                </a:lnTo>
                <a:lnTo>
                  <a:pt x="6808" y="193"/>
                </a:lnTo>
                <a:lnTo>
                  <a:pt x="6809" y="217"/>
                </a:lnTo>
                <a:lnTo>
                  <a:pt x="6809" y="186"/>
                </a:lnTo>
                <a:lnTo>
                  <a:pt x="6809" y="160"/>
                </a:lnTo>
                <a:lnTo>
                  <a:pt x="6809" y="150"/>
                </a:lnTo>
                <a:lnTo>
                  <a:pt x="6810" y="165"/>
                </a:lnTo>
                <a:lnTo>
                  <a:pt x="6810" y="152"/>
                </a:lnTo>
                <a:lnTo>
                  <a:pt x="6810" y="150"/>
                </a:lnTo>
                <a:lnTo>
                  <a:pt x="6811" y="156"/>
                </a:lnTo>
                <a:lnTo>
                  <a:pt x="6811" y="163"/>
                </a:lnTo>
                <a:lnTo>
                  <a:pt x="6811" y="274"/>
                </a:lnTo>
                <a:lnTo>
                  <a:pt x="6812" y="360"/>
                </a:lnTo>
                <a:lnTo>
                  <a:pt x="6812" y="393"/>
                </a:lnTo>
                <a:lnTo>
                  <a:pt x="6812" y="365"/>
                </a:lnTo>
                <a:lnTo>
                  <a:pt x="6813" y="315"/>
                </a:lnTo>
                <a:lnTo>
                  <a:pt x="6813" y="352"/>
                </a:lnTo>
                <a:lnTo>
                  <a:pt x="6813" y="364"/>
                </a:lnTo>
                <a:lnTo>
                  <a:pt x="6813" y="325"/>
                </a:lnTo>
                <a:lnTo>
                  <a:pt x="6814" y="335"/>
                </a:lnTo>
                <a:lnTo>
                  <a:pt x="6814" y="326"/>
                </a:lnTo>
                <a:lnTo>
                  <a:pt x="6814" y="334"/>
                </a:lnTo>
                <a:lnTo>
                  <a:pt x="6815" y="339"/>
                </a:lnTo>
                <a:lnTo>
                  <a:pt x="6815" y="334"/>
                </a:lnTo>
                <a:lnTo>
                  <a:pt x="6815" y="303"/>
                </a:lnTo>
                <a:lnTo>
                  <a:pt x="6816" y="319"/>
                </a:lnTo>
                <a:lnTo>
                  <a:pt x="6816" y="303"/>
                </a:lnTo>
                <a:lnTo>
                  <a:pt x="6816" y="312"/>
                </a:lnTo>
                <a:lnTo>
                  <a:pt x="6817" y="294"/>
                </a:lnTo>
                <a:lnTo>
                  <a:pt x="6817" y="293"/>
                </a:lnTo>
                <a:lnTo>
                  <a:pt x="6817" y="297"/>
                </a:lnTo>
                <a:lnTo>
                  <a:pt x="6817" y="287"/>
                </a:lnTo>
                <a:lnTo>
                  <a:pt x="6818" y="255"/>
                </a:lnTo>
                <a:lnTo>
                  <a:pt x="6818" y="265"/>
                </a:lnTo>
                <a:lnTo>
                  <a:pt x="6819" y="210"/>
                </a:lnTo>
                <a:lnTo>
                  <a:pt x="6819" y="248"/>
                </a:lnTo>
                <a:lnTo>
                  <a:pt x="6819" y="192"/>
                </a:lnTo>
                <a:lnTo>
                  <a:pt x="6819" y="224"/>
                </a:lnTo>
                <a:lnTo>
                  <a:pt x="6820" y="186"/>
                </a:lnTo>
                <a:lnTo>
                  <a:pt x="6820" y="194"/>
                </a:lnTo>
                <a:lnTo>
                  <a:pt x="6820" y="168"/>
                </a:lnTo>
                <a:lnTo>
                  <a:pt x="6821" y="114"/>
                </a:lnTo>
                <a:lnTo>
                  <a:pt x="6821" y="164"/>
                </a:lnTo>
                <a:lnTo>
                  <a:pt x="6821" y="225"/>
                </a:lnTo>
                <a:lnTo>
                  <a:pt x="6821" y="201"/>
                </a:lnTo>
                <a:lnTo>
                  <a:pt x="6822" y="216"/>
                </a:lnTo>
                <a:lnTo>
                  <a:pt x="6822" y="187"/>
                </a:lnTo>
                <a:lnTo>
                  <a:pt x="6823" y="190"/>
                </a:lnTo>
                <a:lnTo>
                  <a:pt x="6823" y="152"/>
                </a:lnTo>
                <a:lnTo>
                  <a:pt x="6823" y="145"/>
                </a:lnTo>
                <a:lnTo>
                  <a:pt x="6823" y="92"/>
                </a:lnTo>
                <a:lnTo>
                  <a:pt x="6824" y="103"/>
                </a:lnTo>
                <a:lnTo>
                  <a:pt x="6824" y="98"/>
                </a:lnTo>
                <a:lnTo>
                  <a:pt x="6824" y="117"/>
                </a:lnTo>
                <a:lnTo>
                  <a:pt x="6824" y="93"/>
                </a:lnTo>
                <a:lnTo>
                  <a:pt x="6825" y="113"/>
                </a:lnTo>
                <a:lnTo>
                  <a:pt x="6825" y="93"/>
                </a:lnTo>
                <a:lnTo>
                  <a:pt x="6825" y="95"/>
                </a:lnTo>
                <a:lnTo>
                  <a:pt x="6826" y="74"/>
                </a:lnTo>
                <a:lnTo>
                  <a:pt x="6826" y="91"/>
                </a:lnTo>
                <a:lnTo>
                  <a:pt x="6826" y="91"/>
                </a:lnTo>
                <a:lnTo>
                  <a:pt x="6827" y="109"/>
                </a:lnTo>
                <a:lnTo>
                  <a:pt x="6827" y="104"/>
                </a:lnTo>
                <a:lnTo>
                  <a:pt x="6827" y="119"/>
                </a:lnTo>
                <a:lnTo>
                  <a:pt x="6828" y="130"/>
                </a:lnTo>
                <a:lnTo>
                  <a:pt x="6828" y="149"/>
                </a:lnTo>
                <a:lnTo>
                  <a:pt x="6828" y="194"/>
                </a:lnTo>
                <a:lnTo>
                  <a:pt x="6828" y="169"/>
                </a:lnTo>
                <a:lnTo>
                  <a:pt x="6829" y="162"/>
                </a:lnTo>
                <a:lnTo>
                  <a:pt x="6829" y="143"/>
                </a:lnTo>
                <a:lnTo>
                  <a:pt x="6830" y="141"/>
                </a:lnTo>
                <a:lnTo>
                  <a:pt x="6830" y="135"/>
                </a:lnTo>
                <a:lnTo>
                  <a:pt x="6830" y="119"/>
                </a:lnTo>
                <a:lnTo>
                  <a:pt x="6830" y="106"/>
                </a:lnTo>
                <a:lnTo>
                  <a:pt x="6831" y="107"/>
                </a:lnTo>
                <a:lnTo>
                  <a:pt x="6831" y="120"/>
                </a:lnTo>
                <a:lnTo>
                  <a:pt x="6831" y="109"/>
                </a:lnTo>
                <a:lnTo>
                  <a:pt x="6832" y="110"/>
                </a:lnTo>
                <a:lnTo>
                  <a:pt x="6832" y="104"/>
                </a:lnTo>
                <a:lnTo>
                  <a:pt x="6832" y="101"/>
                </a:lnTo>
                <a:lnTo>
                  <a:pt x="6832" y="101"/>
                </a:lnTo>
                <a:lnTo>
                  <a:pt x="6833" y="108"/>
                </a:lnTo>
                <a:lnTo>
                  <a:pt x="6833" y="99"/>
                </a:lnTo>
                <a:lnTo>
                  <a:pt x="6834" y="90"/>
                </a:lnTo>
                <a:lnTo>
                  <a:pt x="6834" y="87"/>
                </a:lnTo>
                <a:lnTo>
                  <a:pt x="6834" y="89"/>
                </a:lnTo>
                <a:lnTo>
                  <a:pt x="6834" y="94"/>
                </a:lnTo>
                <a:lnTo>
                  <a:pt x="6835" y="75"/>
                </a:lnTo>
                <a:lnTo>
                  <a:pt x="6835" y="79"/>
                </a:lnTo>
                <a:lnTo>
                  <a:pt x="6835" y="74"/>
                </a:lnTo>
                <a:lnTo>
                  <a:pt x="6836" y="57"/>
                </a:lnTo>
                <a:lnTo>
                  <a:pt x="6836" y="63"/>
                </a:lnTo>
                <a:lnTo>
                  <a:pt x="6836" y="86"/>
                </a:lnTo>
                <a:lnTo>
                  <a:pt x="6837" y="83"/>
                </a:lnTo>
                <a:lnTo>
                  <a:pt x="6837" y="87"/>
                </a:lnTo>
                <a:lnTo>
                  <a:pt x="6837" y="93"/>
                </a:lnTo>
                <a:lnTo>
                  <a:pt x="6838" y="110"/>
                </a:lnTo>
                <a:lnTo>
                  <a:pt x="6838" y="107"/>
                </a:lnTo>
                <a:lnTo>
                  <a:pt x="6838" y="89"/>
                </a:lnTo>
                <a:lnTo>
                  <a:pt x="6838" y="113"/>
                </a:lnTo>
                <a:lnTo>
                  <a:pt x="6839" y="115"/>
                </a:lnTo>
                <a:lnTo>
                  <a:pt x="6839" y="107"/>
                </a:lnTo>
                <a:lnTo>
                  <a:pt x="6839" y="96"/>
                </a:lnTo>
                <a:lnTo>
                  <a:pt x="6839" y="107"/>
                </a:lnTo>
                <a:lnTo>
                  <a:pt x="6840" y="118"/>
                </a:lnTo>
                <a:lnTo>
                  <a:pt x="6840" y="104"/>
                </a:lnTo>
                <a:lnTo>
                  <a:pt x="6841" y="105"/>
                </a:lnTo>
                <a:lnTo>
                  <a:pt x="6841" y="131"/>
                </a:lnTo>
                <a:lnTo>
                  <a:pt x="6841" y="126"/>
                </a:lnTo>
                <a:lnTo>
                  <a:pt x="6841" y="124"/>
                </a:lnTo>
                <a:lnTo>
                  <a:pt x="6842" y="113"/>
                </a:lnTo>
                <a:lnTo>
                  <a:pt x="6842" y="113"/>
                </a:lnTo>
                <a:lnTo>
                  <a:pt x="6842" y="104"/>
                </a:lnTo>
                <a:lnTo>
                  <a:pt x="6843" y="124"/>
                </a:lnTo>
                <a:lnTo>
                  <a:pt x="6843" y="105"/>
                </a:lnTo>
                <a:lnTo>
                  <a:pt x="6843" y="103"/>
                </a:lnTo>
                <a:lnTo>
                  <a:pt x="6843" y="107"/>
                </a:lnTo>
                <a:lnTo>
                  <a:pt x="6844" y="125"/>
                </a:lnTo>
                <a:lnTo>
                  <a:pt x="6844" y="116"/>
                </a:lnTo>
                <a:lnTo>
                  <a:pt x="6845" y="111"/>
                </a:lnTo>
                <a:lnTo>
                  <a:pt x="6845" y="102"/>
                </a:lnTo>
                <a:lnTo>
                  <a:pt x="6845" y="102"/>
                </a:lnTo>
                <a:lnTo>
                  <a:pt x="6845" y="108"/>
                </a:lnTo>
                <a:lnTo>
                  <a:pt x="6846" y="104"/>
                </a:lnTo>
                <a:lnTo>
                  <a:pt x="6846" y="92"/>
                </a:lnTo>
                <a:lnTo>
                  <a:pt x="6846" y="92"/>
                </a:lnTo>
                <a:lnTo>
                  <a:pt x="6847" y="99"/>
                </a:lnTo>
                <a:lnTo>
                  <a:pt x="6847" y="98"/>
                </a:lnTo>
                <a:lnTo>
                  <a:pt x="6847" y="92"/>
                </a:lnTo>
                <a:lnTo>
                  <a:pt x="6848" y="99"/>
                </a:lnTo>
                <a:lnTo>
                  <a:pt x="6848" y="105"/>
                </a:lnTo>
                <a:lnTo>
                  <a:pt x="6848" y="101"/>
                </a:lnTo>
                <a:lnTo>
                  <a:pt x="6849" y="83"/>
                </a:lnTo>
                <a:lnTo>
                  <a:pt x="6849" y="89"/>
                </a:lnTo>
                <a:lnTo>
                  <a:pt x="6849" y="101"/>
                </a:lnTo>
                <a:lnTo>
                  <a:pt x="6849" y="94"/>
                </a:lnTo>
                <a:lnTo>
                  <a:pt x="6850" y="96"/>
                </a:lnTo>
                <a:lnTo>
                  <a:pt x="6850" y="89"/>
                </a:lnTo>
                <a:lnTo>
                  <a:pt x="6850" y="97"/>
                </a:lnTo>
                <a:lnTo>
                  <a:pt x="6850" y="107"/>
                </a:lnTo>
                <a:lnTo>
                  <a:pt x="6851" y="104"/>
                </a:lnTo>
                <a:lnTo>
                  <a:pt x="6851" y="101"/>
                </a:lnTo>
                <a:lnTo>
                  <a:pt x="6852" y="105"/>
                </a:lnTo>
                <a:lnTo>
                  <a:pt x="6852" y="114"/>
                </a:lnTo>
                <a:lnTo>
                  <a:pt x="6852" y="107"/>
                </a:lnTo>
                <a:lnTo>
                  <a:pt x="6852" y="99"/>
                </a:lnTo>
                <a:lnTo>
                  <a:pt x="6853" y="100"/>
                </a:lnTo>
                <a:lnTo>
                  <a:pt x="6853" y="104"/>
                </a:lnTo>
                <a:lnTo>
                  <a:pt x="6853" y="93"/>
                </a:lnTo>
                <a:lnTo>
                  <a:pt x="6854" y="93"/>
                </a:lnTo>
                <a:lnTo>
                  <a:pt x="6854" y="119"/>
                </a:lnTo>
                <a:lnTo>
                  <a:pt x="6854" y="129"/>
                </a:lnTo>
                <a:lnTo>
                  <a:pt x="6854" y="117"/>
                </a:lnTo>
                <a:lnTo>
                  <a:pt x="6855" y="106"/>
                </a:lnTo>
                <a:lnTo>
                  <a:pt x="6855" y="115"/>
                </a:lnTo>
                <a:lnTo>
                  <a:pt x="6856" y="114"/>
                </a:lnTo>
                <a:lnTo>
                  <a:pt x="6856" y="106"/>
                </a:lnTo>
                <a:lnTo>
                  <a:pt x="6856" y="97"/>
                </a:lnTo>
                <a:lnTo>
                  <a:pt x="6856" y="101"/>
                </a:lnTo>
                <a:lnTo>
                  <a:pt x="6857" y="96"/>
                </a:lnTo>
                <a:lnTo>
                  <a:pt x="6857" y="100"/>
                </a:lnTo>
                <a:lnTo>
                  <a:pt x="6857" y="111"/>
                </a:lnTo>
                <a:lnTo>
                  <a:pt x="6858" y="103"/>
                </a:lnTo>
                <a:lnTo>
                  <a:pt x="6858" y="92"/>
                </a:lnTo>
                <a:lnTo>
                  <a:pt x="6858" y="106"/>
                </a:lnTo>
                <a:lnTo>
                  <a:pt x="6859" y="101"/>
                </a:lnTo>
                <a:lnTo>
                  <a:pt x="6859" y="99"/>
                </a:lnTo>
                <a:lnTo>
                  <a:pt x="6859" y="97"/>
                </a:lnTo>
                <a:lnTo>
                  <a:pt x="6860" y="88"/>
                </a:lnTo>
                <a:lnTo>
                  <a:pt x="6860" y="93"/>
                </a:lnTo>
                <a:lnTo>
                  <a:pt x="6860" y="84"/>
                </a:lnTo>
                <a:lnTo>
                  <a:pt x="6860" y="90"/>
                </a:lnTo>
                <a:lnTo>
                  <a:pt x="6861" y="81"/>
                </a:lnTo>
                <a:lnTo>
                  <a:pt x="6861" y="85"/>
                </a:lnTo>
                <a:lnTo>
                  <a:pt x="6861" y="85"/>
                </a:lnTo>
                <a:lnTo>
                  <a:pt x="6862" y="82"/>
                </a:lnTo>
                <a:lnTo>
                  <a:pt x="6862" y="86"/>
                </a:lnTo>
                <a:lnTo>
                  <a:pt x="6862" y="95"/>
                </a:lnTo>
                <a:lnTo>
                  <a:pt x="6863" y="85"/>
                </a:lnTo>
                <a:lnTo>
                  <a:pt x="6863" y="76"/>
                </a:lnTo>
                <a:lnTo>
                  <a:pt x="6863" y="74"/>
                </a:lnTo>
                <a:lnTo>
                  <a:pt x="6864" y="81"/>
                </a:lnTo>
                <a:lnTo>
                  <a:pt x="6864" y="77"/>
                </a:lnTo>
                <a:lnTo>
                  <a:pt x="6864" y="73"/>
                </a:lnTo>
                <a:lnTo>
                  <a:pt x="6864" y="69"/>
                </a:lnTo>
                <a:lnTo>
                  <a:pt x="6865" y="69"/>
                </a:lnTo>
                <a:lnTo>
                  <a:pt x="6865" y="81"/>
                </a:lnTo>
                <a:lnTo>
                  <a:pt x="6865" y="64"/>
                </a:lnTo>
                <a:lnTo>
                  <a:pt x="6865" y="71"/>
                </a:lnTo>
                <a:lnTo>
                  <a:pt x="6866" y="67"/>
                </a:lnTo>
                <a:lnTo>
                  <a:pt x="6866" y="64"/>
                </a:lnTo>
                <a:lnTo>
                  <a:pt x="6867" y="58"/>
                </a:lnTo>
                <a:lnTo>
                  <a:pt x="6867" y="54"/>
                </a:lnTo>
                <a:lnTo>
                  <a:pt x="6867" y="53"/>
                </a:lnTo>
                <a:lnTo>
                  <a:pt x="6867" y="48"/>
                </a:lnTo>
                <a:lnTo>
                  <a:pt x="6868" y="48"/>
                </a:lnTo>
                <a:lnTo>
                  <a:pt x="6868" y="47"/>
                </a:lnTo>
                <a:lnTo>
                  <a:pt x="6868" y="54"/>
                </a:lnTo>
                <a:lnTo>
                  <a:pt x="6869" y="34"/>
                </a:lnTo>
                <a:lnTo>
                  <a:pt x="6869" y="50"/>
                </a:lnTo>
                <a:lnTo>
                  <a:pt x="6869" y="37"/>
                </a:lnTo>
                <a:lnTo>
                  <a:pt x="6870" y="36"/>
                </a:lnTo>
                <a:lnTo>
                  <a:pt x="6870" y="38"/>
                </a:lnTo>
                <a:lnTo>
                  <a:pt x="6870" y="39"/>
                </a:lnTo>
                <a:lnTo>
                  <a:pt x="6871" y="27"/>
                </a:lnTo>
                <a:lnTo>
                  <a:pt x="6871" y="31"/>
                </a:lnTo>
                <a:lnTo>
                  <a:pt x="6871" y="27"/>
                </a:lnTo>
                <a:lnTo>
                  <a:pt x="6871" y="27"/>
                </a:lnTo>
                <a:lnTo>
                  <a:pt x="6872" y="28"/>
                </a:lnTo>
                <a:lnTo>
                  <a:pt x="6872" y="40"/>
                </a:lnTo>
                <a:lnTo>
                  <a:pt x="6872" y="36"/>
                </a:lnTo>
                <a:lnTo>
                  <a:pt x="6873" y="26"/>
                </a:lnTo>
                <a:lnTo>
                  <a:pt x="6873" y="27"/>
                </a:lnTo>
                <a:lnTo>
                  <a:pt x="6873" y="21"/>
                </a:lnTo>
                <a:lnTo>
                  <a:pt x="6874" y="25"/>
                </a:lnTo>
                <a:lnTo>
                  <a:pt x="6874" y="0"/>
                </a:lnTo>
                <a:lnTo>
                  <a:pt x="6874" y="9"/>
                </a:lnTo>
                <a:lnTo>
                  <a:pt x="6875" y="8"/>
                </a:lnTo>
                <a:lnTo>
                  <a:pt x="6875" y="10"/>
                </a:lnTo>
                <a:lnTo>
                  <a:pt x="6875" y="19"/>
                </a:lnTo>
                <a:lnTo>
                  <a:pt x="6875" y="21"/>
                </a:lnTo>
                <a:lnTo>
                  <a:pt x="6876" y="35"/>
                </a:lnTo>
                <a:lnTo>
                  <a:pt x="6876" y="178"/>
                </a:lnTo>
                <a:lnTo>
                  <a:pt x="6876" y="207"/>
                </a:lnTo>
                <a:lnTo>
                  <a:pt x="6877" y="143"/>
                </a:lnTo>
                <a:lnTo>
                  <a:pt x="6877" y="131"/>
                </a:lnTo>
                <a:lnTo>
                  <a:pt x="6877" y="117"/>
                </a:lnTo>
                <a:lnTo>
                  <a:pt x="6878" y="122"/>
                </a:lnTo>
                <a:lnTo>
                  <a:pt x="6878" y="133"/>
                </a:lnTo>
                <a:lnTo>
                  <a:pt x="6878" y="122"/>
                </a:lnTo>
                <a:lnTo>
                  <a:pt x="6879" y="131"/>
                </a:lnTo>
                <a:lnTo>
                  <a:pt x="6879" y="131"/>
                </a:lnTo>
                <a:lnTo>
                  <a:pt x="6879" y="122"/>
                </a:lnTo>
                <a:lnTo>
                  <a:pt x="6879" y="122"/>
                </a:lnTo>
                <a:lnTo>
                  <a:pt x="6880" y="117"/>
                </a:lnTo>
                <a:lnTo>
                  <a:pt x="6880" y="119"/>
                </a:lnTo>
                <a:lnTo>
                  <a:pt x="6881" y="112"/>
                </a:lnTo>
                <a:lnTo>
                  <a:pt x="6881" y="120"/>
                </a:lnTo>
                <a:lnTo>
                  <a:pt x="6881" y="114"/>
                </a:lnTo>
                <a:lnTo>
                  <a:pt x="6881" y="108"/>
                </a:lnTo>
                <a:lnTo>
                  <a:pt x="6882" y="113"/>
                </a:lnTo>
                <a:lnTo>
                  <a:pt x="6882" y="108"/>
                </a:lnTo>
                <a:lnTo>
                  <a:pt x="6882" y="107"/>
                </a:lnTo>
                <a:lnTo>
                  <a:pt x="6882" y="104"/>
                </a:lnTo>
                <a:lnTo>
                  <a:pt x="6883" y="110"/>
                </a:lnTo>
                <a:lnTo>
                  <a:pt x="6883" y="117"/>
                </a:lnTo>
                <a:lnTo>
                  <a:pt x="6883" y="113"/>
                </a:lnTo>
                <a:lnTo>
                  <a:pt x="6884" y="108"/>
                </a:lnTo>
                <a:lnTo>
                  <a:pt x="6884" y="134"/>
                </a:lnTo>
                <a:lnTo>
                  <a:pt x="6884" y="189"/>
                </a:lnTo>
                <a:lnTo>
                  <a:pt x="6885" y="167"/>
                </a:lnTo>
                <a:lnTo>
                  <a:pt x="6885" y="137"/>
                </a:lnTo>
                <a:lnTo>
                  <a:pt x="6885" y="135"/>
                </a:lnTo>
                <a:lnTo>
                  <a:pt x="6886" y="145"/>
                </a:lnTo>
                <a:lnTo>
                  <a:pt x="6886" y="142"/>
                </a:lnTo>
                <a:lnTo>
                  <a:pt x="6886" y="122"/>
                </a:lnTo>
                <a:lnTo>
                  <a:pt x="6886" y="126"/>
                </a:lnTo>
                <a:lnTo>
                  <a:pt x="6887" y="127"/>
                </a:lnTo>
                <a:lnTo>
                  <a:pt x="6887" y="126"/>
                </a:lnTo>
                <a:lnTo>
                  <a:pt x="6887" y="118"/>
                </a:lnTo>
                <a:lnTo>
                  <a:pt x="6888" y="107"/>
                </a:lnTo>
                <a:lnTo>
                  <a:pt x="6888" y="115"/>
                </a:lnTo>
                <a:lnTo>
                  <a:pt x="6888" y="111"/>
                </a:lnTo>
                <a:lnTo>
                  <a:pt x="6889" y="111"/>
                </a:lnTo>
                <a:lnTo>
                  <a:pt x="6889" y="113"/>
                </a:lnTo>
                <a:lnTo>
                  <a:pt x="6889" y="124"/>
                </a:lnTo>
                <a:lnTo>
                  <a:pt x="6890" y="125"/>
                </a:lnTo>
                <a:lnTo>
                  <a:pt x="6890" y="108"/>
                </a:lnTo>
                <a:lnTo>
                  <a:pt x="6890" y="118"/>
                </a:lnTo>
                <a:lnTo>
                  <a:pt x="6890" y="124"/>
                </a:lnTo>
                <a:lnTo>
                  <a:pt x="6891" y="98"/>
                </a:lnTo>
                <a:lnTo>
                  <a:pt x="6891" y="105"/>
                </a:lnTo>
                <a:lnTo>
                  <a:pt x="6892" y="106"/>
                </a:lnTo>
                <a:lnTo>
                  <a:pt x="6892" y="96"/>
                </a:lnTo>
                <a:lnTo>
                  <a:pt x="6892" y="144"/>
                </a:lnTo>
                <a:lnTo>
                  <a:pt x="6892" y="203"/>
                </a:lnTo>
                <a:lnTo>
                  <a:pt x="6893" y="234"/>
                </a:lnTo>
                <a:lnTo>
                  <a:pt x="6893" y="211"/>
                </a:lnTo>
                <a:lnTo>
                  <a:pt x="6893" y="170"/>
                </a:lnTo>
                <a:lnTo>
                  <a:pt x="6893" y="147"/>
                </a:lnTo>
                <a:lnTo>
                  <a:pt x="6894" y="139"/>
                </a:lnTo>
                <a:lnTo>
                  <a:pt x="6894" y="125"/>
                </a:lnTo>
                <a:lnTo>
                  <a:pt x="6894" y="122"/>
                </a:lnTo>
                <a:lnTo>
                  <a:pt x="6895" y="125"/>
                </a:lnTo>
                <a:lnTo>
                  <a:pt x="6895" y="136"/>
                </a:lnTo>
                <a:lnTo>
                  <a:pt x="6896" y="140"/>
                </a:lnTo>
                <a:lnTo>
                  <a:pt x="6896" y="136"/>
                </a:lnTo>
                <a:lnTo>
                  <a:pt x="6896" y="141"/>
                </a:lnTo>
                <a:lnTo>
                  <a:pt x="6896" y="141"/>
                </a:lnTo>
                <a:lnTo>
                  <a:pt x="6897" y="123"/>
                </a:lnTo>
                <a:lnTo>
                  <a:pt x="6897" y="123"/>
                </a:lnTo>
                <a:lnTo>
                  <a:pt x="6897" y="122"/>
                </a:lnTo>
                <a:lnTo>
                  <a:pt x="6897" y="123"/>
                </a:lnTo>
                <a:lnTo>
                  <a:pt x="6898" y="119"/>
                </a:lnTo>
                <a:lnTo>
                  <a:pt x="6898" y="121"/>
                </a:lnTo>
                <a:lnTo>
                  <a:pt x="6898" y="121"/>
                </a:lnTo>
                <a:lnTo>
                  <a:pt x="6899" y="131"/>
                </a:lnTo>
                <a:lnTo>
                  <a:pt x="6899" y="121"/>
                </a:lnTo>
                <a:lnTo>
                  <a:pt x="6899" y="110"/>
                </a:lnTo>
                <a:lnTo>
                  <a:pt x="6900" y="112"/>
                </a:lnTo>
                <a:lnTo>
                  <a:pt x="6900" y="118"/>
                </a:lnTo>
                <a:lnTo>
                  <a:pt x="6900" y="121"/>
                </a:lnTo>
                <a:lnTo>
                  <a:pt x="6901" y="115"/>
                </a:lnTo>
                <a:lnTo>
                  <a:pt x="6901" y="111"/>
                </a:lnTo>
                <a:lnTo>
                  <a:pt x="6901" y="115"/>
                </a:lnTo>
                <a:lnTo>
                  <a:pt x="6901" y="121"/>
                </a:lnTo>
                <a:lnTo>
                  <a:pt x="6902" y="126"/>
                </a:lnTo>
                <a:lnTo>
                  <a:pt x="6902" y="123"/>
                </a:lnTo>
                <a:lnTo>
                  <a:pt x="6903" y="114"/>
                </a:lnTo>
                <a:lnTo>
                  <a:pt x="6903" y="129"/>
                </a:lnTo>
                <a:lnTo>
                  <a:pt x="6903" y="121"/>
                </a:lnTo>
                <a:lnTo>
                  <a:pt x="6903" y="127"/>
                </a:lnTo>
                <a:lnTo>
                  <a:pt x="6904" y="133"/>
                </a:lnTo>
                <a:lnTo>
                  <a:pt x="6904" y="127"/>
                </a:lnTo>
                <a:lnTo>
                  <a:pt x="6904" y="120"/>
                </a:lnTo>
                <a:lnTo>
                  <a:pt x="6905" y="112"/>
                </a:lnTo>
                <a:lnTo>
                  <a:pt x="6905" y="119"/>
                </a:lnTo>
                <a:lnTo>
                  <a:pt x="6905" y="121"/>
                </a:lnTo>
                <a:lnTo>
                  <a:pt x="6905" y="111"/>
                </a:lnTo>
                <a:lnTo>
                  <a:pt x="6906" y="119"/>
                </a:lnTo>
                <a:lnTo>
                  <a:pt x="6906" y="119"/>
                </a:lnTo>
                <a:lnTo>
                  <a:pt x="6907" y="118"/>
                </a:lnTo>
                <a:lnTo>
                  <a:pt x="6907" y="113"/>
                </a:lnTo>
                <a:lnTo>
                  <a:pt x="6907" y="124"/>
                </a:lnTo>
                <a:lnTo>
                  <a:pt x="6907" y="127"/>
                </a:lnTo>
                <a:lnTo>
                  <a:pt x="6908" y="113"/>
                </a:lnTo>
                <a:lnTo>
                  <a:pt x="6908" y="120"/>
                </a:lnTo>
                <a:lnTo>
                  <a:pt x="6908" y="123"/>
                </a:lnTo>
                <a:lnTo>
                  <a:pt x="6908" y="113"/>
                </a:lnTo>
                <a:lnTo>
                  <a:pt x="6909" y="107"/>
                </a:lnTo>
                <a:lnTo>
                  <a:pt x="6909" y="93"/>
                </a:lnTo>
                <a:lnTo>
                  <a:pt x="6910" y="98"/>
                </a:lnTo>
                <a:lnTo>
                  <a:pt x="6910" y="100"/>
                </a:lnTo>
                <a:lnTo>
                  <a:pt x="6910" y="103"/>
                </a:lnTo>
                <a:lnTo>
                  <a:pt x="6910" y="102"/>
                </a:lnTo>
                <a:lnTo>
                  <a:pt x="6911" y="102"/>
                </a:lnTo>
                <a:lnTo>
                  <a:pt x="6911" y="104"/>
                </a:lnTo>
                <a:lnTo>
                  <a:pt x="6911" y="110"/>
                </a:lnTo>
                <a:lnTo>
                  <a:pt x="6912" y="113"/>
                </a:lnTo>
                <a:lnTo>
                  <a:pt x="6912" y="115"/>
                </a:lnTo>
                <a:lnTo>
                  <a:pt x="6912" y="110"/>
                </a:lnTo>
                <a:lnTo>
                  <a:pt x="6912" y="111"/>
                </a:lnTo>
                <a:lnTo>
                  <a:pt x="6913" y="112"/>
                </a:lnTo>
                <a:lnTo>
                  <a:pt x="6913" y="120"/>
                </a:lnTo>
                <a:lnTo>
                  <a:pt x="6914" y="109"/>
                </a:lnTo>
                <a:lnTo>
                  <a:pt x="6914" y="108"/>
                </a:lnTo>
                <a:lnTo>
                  <a:pt x="6914" y="113"/>
                </a:lnTo>
                <a:lnTo>
                  <a:pt x="6914" y="114"/>
                </a:lnTo>
                <a:lnTo>
                  <a:pt x="6915" y="119"/>
                </a:lnTo>
                <a:lnTo>
                  <a:pt x="6915" y="111"/>
                </a:lnTo>
                <a:lnTo>
                  <a:pt x="6915" y="116"/>
                </a:lnTo>
                <a:lnTo>
                  <a:pt x="6916" y="105"/>
                </a:lnTo>
                <a:lnTo>
                  <a:pt x="6916" y="109"/>
                </a:lnTo>
                <a:lnTo>
                  <a:pt x="6916" y="109"/>
                </a:lnTo>
                <a:lnTo>
                  <a:pt x="6916" y="104"/>
                </a:lnTo>
                <a:lnTo>
                  <a:pt x="6917" y="106"/>
                </a:lnTo>
                <a:lnTo>
                  <a:pt x="6917" y="100"/>
                </a:lnTo>
                <a:lnTo>
                  <a:pt x="6918" y="94"/>
                </a:lnTo>
                <a:lnTo>
                  <a:pt x="6918" y="79"/>
                </a:lnTo>
                <a:lnTo>
                  <a:pt x="6918" y="84"/>
                </a:lnTo>
                <a:lnTo>
                  <a:pt x="6918" y="83"/>
                </a:lnTo>
                <a:lnTo>
                  <a:pt x="6919" y="82"/>
                </a:lnTo>
                <a:lnTo>
                  <a:pt x="6919" y="79"/>
                </a:lnTo>
                <a:lnTo>
                  <a:pt x="6919" y="76"/>
                </a:lnTo>
                <a:lnTo>
                  <a:pt x="6920" y="80"/>
                </a:lnTo>
                <a:lnTo>
                  <a:pt x="6920" y="75"/>
                </a:lnTo>
                <a:lnTo>
                  <a:pt x="6920" y="88"/>
                </a:lnTo>
                <a:lnTo>
                  <a:pt x="6921" y="99"/>
                </a:lnTo>
                <a:lnTo>
                  <a:pt x="6921" y="95"/>
                </a:lnTo>
                <a:lnTo>
                  <a:pt x="6921" y="97"/>
                </a:lnTo>
                <a:lnTo>
                  <a:pt x="6922" y="101"/>
                </a:lnTo>
                <a:lnTo>
                  <a:pt x="6922" y="94"/>
                </a:lnTo>
                <a:lnTo>
                  <a:pt x="6922" y="93"/>
                </a:lnTo>
                <a:lnTo>
                  <a:pt x="6922" y="97"/>
                </a:lnTo>
                <a:lnTo>
                  <a:pt x="6923" y="107"/>
                </a:lnTo>
                <a:lnTo>
                  <a:pt x="6923" y="111"/>
                </a:lnTo>
                <a:lnTo>
                  <a:pt x="6923" y="107"/>
                </a:lnTo>
                <a:lnTo>
                  <a:pt x="6923" y="95"/>
                </a:lnTo>
                <a:lnTo>
                  <a:pt x="6924" y="101"/>
                </a:lnTo>
                <a:lnTo>
                  <a:pt x="6924" y="116"/>
                </a:lnTo>
                <a:lnTo>
                  <a:pt x="6925" y="103"/>
                </a:lnTo>
                <a:lnTo>
                  <a:pt x="6925" y="97"/>
                </a:lnTo>
                <a:lnTo>
                  <a:pt x="6925" y="101"/>
                </a:lnTo>
                <a:lnTo>
                  <a:pt x="6925" y="96"/>
                </a:lnTo>
                <a:lnTo>
                  <a:pt x="6926" y="97"/>
                </a:lnTo>
                <a:lnTo>
                  <a:pt x="6926" y="97"/>
                </a:lnTo>
                <a:lnTo>
                  <a:pt x="6926" y="106"/>
                </a:lnTo>
                <a:lnTo>
                  <a:pt x="6927" y="94"/>
                </a:lnTo>
                <a:lnTo>
                  <a:pt x="6927" y="89"/>
                </a:lnTo>
                <a:lnTo>
                  <a:pt x="6927" y="86"/>
                </a:lnTo>
                <a:lnTo>
                  <a:pt x="6927" y="99"/>
                </a:lnTo>
                <a:lnTo>
                  <a:pt x="6928" y="107"/>
                </a:lnTo>
                <a:lnTo>
                  <a:pt x="6928" y="109"/>
                </a:lnTo>
                <a:lnTo>
                  <a:pt x="6929" y="99"/>
                </a:lnTo>
                <a:lnTo>
                  <a:pt x="6929" y="85"/>
                </a:lnTo>
                <a:lnTo>
                  <a:pt x="6929" y="84"/>
                </a:lnTo>
                <a:lnTo>
                  <a:pt x="6929" y="88"/>
                </a:lnTo>
                <a:lnTo>
                  <a:pt x="6930" y="82"/>
                </a:lnTo>
                <a:lnTo>
                  <a:pt x="6930" y="88"/>
                </a:lnTo>
                <a:lnTo>
                  <a:pt x="6930" y="80"/>
                </a:lnTo>
                <a:lnTo>
                  <a:pt x="6931" y="80"/>
                </a:lnTo>
                <a:lnTo>
                  <a:pt x="6931" y="82"/>
                </a:lnTo>
                <a:lnTo>
                  <a:pt x="6931" y="69"/>
                </a:lnTo>
                <a:lnTo>
                  <a:pt x="6932" y="67"/>
                </a:lnTo>
                <a:lnTo>
                  <a:pt x="6932" y="68"/>
                </a:lnTo>
                <a:lnTo>
                  <a:pt x="6932" y="64"/>
                </a:lnTo>
                <a:lnTo>
                  <a:pt x="6933" y="67"/>
                </a:lnTo>
                <a:lnTo>
                  <a:pt x="6933" y="56"/>
                </a:lnTo>
                <a:lnTo>
                  <a:pt x="6933" y="66"/>
                </a:lnTo>
                <a:lnTo>
                  <a:pt x="6933" y="53"/>
                </a:lnTo>
                <a:lnTo>
                  <a:pt x="6934" y="45"/>
                </a:lnTo>
                <a:lnTo>
                  <a:pt x="6934" y="49"/>
                </a:lnTo>
                <a:lnTo>
                  <a:pt x="6934" y="46"/>
                </a:lnTo>
                <a:lnTo>
                  <a:pt x="6934" y="45"/>
                </a:lnTo>
                <a:lnTo>
                  <a:pt x="6935" y="45"/>
                </a:lnTo>
                <a:lnTo>
                  <a:pt x="6935" y="57"/>
                </a:lnTo>
                <a:lnTo>
                  <a:pt x="6936" y="52"/>
                </a:lnTo>
                <a:lnTo>
                  <a:pt x="6936" y="47"/>
                </a:lnTo>
                <a:lnTo>
                  <a:pt x="6936" y="36"/>
                </a:lnTo>
                <a:lnTo>
                  <a:pt x="6937" y="30"/>
                </a:lnTo>
                <a:lnTo>
                  <a:pt x="6937" y="38"/>
                </a:lnTo>
                <a:lnTo>
                  <a:pt x="6937" y="45"/>
                </a:lnTo>
                <a:lnTo>
                  <a:pt x="6937" y="34"/>
                </a:lnTo>
                <a:lnTo>
                  <a:pt x="6938" y="26"/>
                </a:lnTo>
                <a:lnTo>
                  <a:pt x="6938" y="26"/>
                </a:lnTo>
                <a:lnTo>
                  <a:pt x="6938" y="28"/>
                </a:lnTo>
                <a:lnTo>
                  <a:pt x="6938" y="18"/>
                </a:lnTo>
                <a:lnTo>
                  <a:pt x="6939" y="13"/>
                </a:lnTo>
                <a:lnTo>
                  <a:pt x="6939" y="30"/>
                </a:lnTo>
                <a:lnTo>
                  <a:pt x="6940" y="95"/>
                </a:lnTo>
                <a:lnTo>
                  <a:pt x="6940" y="240"/>
                </a:lnTo>
                <a:lnTo>
                  <a:pt x="6940" y="299"/>
                </a:lnTo>
                <a:lnTo>
                  <a:pt x="6940" y="354"/>
                </a:lnTo>
                <a:lnTo>
                  <a:pt x="6941" y="351"/>
                </a:lnTo>
                <a:lnTo>
                  <a:pt x="6941" y="296"/>
                </a:lnTo>
                <a:lnTo>
                  <a:pt x="6941" y="267"/>
                </a:lnTo>
                <a:lnTo>
                  <a:pt x="6942" y="253"/>
                </a:lnTo>
                <a:lnTo>
                  <a:pt x="6942" y="246"/>
                </a:lnTo>
                <a:lnTo>
                  <a:pt x="6942" y="243"/>
                </a:lnTo>
                <a:lnTo>
                  <a:pt x="6943" y="233"/>
                </a:lnTo>
                <a:lnTo>
                  <a:pt x="6943" y="251"/>
                </a:lnTo>
                <a:lnTo>
                  <a:pt x="6943" y="232"/>
                </a:lnTo>
                <a:lnTo>
                  <a:pt x="6944" y="224"/>
                </a:lnTo>
                <a:lnTo>
                  <a:pt x="6944" y="212"/>
                </a:lnTo>
                <a:lnTo>
                  <a:pt x="6944" y="222"/>
                </a:lnTo>
                <a:lnTo>
                  <a:pt x="6944" y="204"/>
                </a:lnTo>
                <a:lnTo>
                  <a:pt x="6945" y="194"/>
                </a:lnTo>
                <a:lnTo>
                  <a:pt x="6945" y="180"/>
                </a:lnTo>
                <a:lnTo>
                  <a:pt x="6945" y="180"/>
                </a:lnTo>
                <a:lnTo>
                  <a:pt x="6946" y="170"/>
                </a:lnTo>
                <a:lnTo>
                  <a:pt x="6946" y="171"/>
                </a:lnTo>
                <a:lnTo>
                  <a:pt x="6946" y="173"/>
                </a:lnTo>
                <a:lnTo>
                  <a:pt x="6947" y="160"/>
                </a:lnTo>
                <a:lnTo>
                  <a:pt x="6947" y="169"/>
                </a:lnTo>
                <a:lnTo>
                  <a:pt x="6947" y="156"/>
                </a:lnTo>
                <a:lnTo>
                  <a:pt x="6948" y="144"/>
                </a:lnTo>
                <a:lnTo>
                  <a:pt x="6948" y="146"/>
                </a:lnTo>
                <a:lnTo>
                  <a:pt x="6948" y="142"/>
                </a:lnTo>
                <a:lnTo>
                  <a:pt x="6948" y="150"/>
                </a:lnTo>
                <a:lnTo>
                  <a:pt x="6949" y="145"/>
                </a:lnTo>
                <a:lnTo>
                  <a:pt x="6949" y="209"/>
                </a:lnTo>
                <a:lnTo>
                  <a:pt x="6949" y="210"/>
                </a:lnTo>
                <a:lnTo>
                  <a:pt x="6949" y="158"/>
                </a:lnTo>
                <a:lnTo>
                  <a:pt x="6950" y="154"/>
                </a:lnTo>
                <a:lnTo>
                  <a:pt x="6950" y="159"/>
                </a:lnTo>
                <a:lnTo>
                  <a:pt x="6951" y="145"/>
                </a:lnTo>
                <a:lnTo>
                  <a:pt x="6951" y="117"/>
                </a:lnTo>
                <a:lnTo>
                  <a:pt x="6951" y="136"/>
                </a:lnTo>
                <a:lnTo>
                  <a:pt x="6951" y="136"/>
                </a:lnTo>
                <a:lnTo>
                  <a:pt x="6952" y="145"/>
                </a:lnTo>
                <a:lnTo>
                  <a:pt x="6952" y="140"/>
                </a:lnTo>
                <a:lnTo>
                  <a:pt x="6952" y="150"/>
                </a:lnTo>
                <a:lnTo>
                  <a:pt x="6953" y="142"/>
                </a:lnTo>
                <a:lnTo>
                  <a:pt x="6953" y="151"/>
                </a:lnTo>
                <a:lnTo>
                  <a:pt x="6953" y="152"/>
                </a:lnTo>
                <a:lnTo>
                  <a:pt x="6954" y="131"/>
                </a:lnTo>
                <a:lnTo>
                  <a:pt x="6954" y="114"/>
                </a:lnTo>
                <a:lnTo>
                  <a:pt x="6954" y="109"/>
                </a:lnTo>
                <a:lnTo>
                  <a:pt x="6955" y="106"/>
                </a:lnTo>
                <a:lnTo>
                  <a:pt x="6955" y="99"/>
                </a:lnTo>
                <a:lnTo>
                  <a:pt x="6955" y="100"/>
                </a:lnTo>
                <a:lnTo>
                  <a:pt x="6955" y="78"/>
                </a:lnTo>
                <a:lnTo>
                  <a:pt x="6956" y="50"/>
                </a:lnTo>
                <a:lnTo>
                  <a:pt x="6956" y="59"/>
                </a:lnTo>
                <a:lnTo>
                  <a:pt x="6956" y="52"/>
                </a:lnTo>
                <a:lnTo>
                  <a:pt x="6957" y="62"/>
                </a:lnTo>
                <a:lnTo>
                  <a:pt x="6957" y="125"/>
                </a:lnTo>
                <a:lnTo>
                  <a:pt x="6957" y="165"/>
                </a:lnTo>
                <a:lnTo>
                  <a:pt x="6958" y="139"/>
                </a:lnTo>
                <a:lnTo>
                  <a:pt x="6958" y="108"/>
                </a:lnTo>
                <a:lnTo>
                  <a:pt x="6958" y="103"/>
                </a:lnTo>
                <a:lnTo>
                  <a:pt x="6959" y="91"/>
                </a:lnTo>
                <a:lnTo>
                  <a:pt x="6959" y="100"/>
                </a:lnTo>
                <a:lnTo>
                  <a:pt x="6959" y="111"/>
                </a:lnTo>
                <a:lnTo>
                  <a:pt x="6959" y="106"/>
                </a:lnTo>
                <a:lnTo>
                  <a:pt x="6960" y="108"/>
                </a:lnTo>
                <a:lnTo>
                  <a:pt x="6960" y="111"/>
                </a:lnTo>
                <a:lnTo>
                  <a:pt x="6960" y="109"/>
                </a:lnTo>
                <a:lnTo>
                  <a:pt x="6961" y="115"/>
                </a:lnTo>
                <a:lnTo>
                  <a:pt x="6961" y="117"/>
                </a:lnTo>
                <a:lnTo>
                  <a:pt x="6961" y="117"/>
                </a:lnTo>
                <a:lnTo>
                  <a:pt x="6962" y="102"/>
                </a:lnTo>
                <a:lnTo>
                  <a:pt x="6962" y="121"/>
                </a:lnTo>
                <a:lnTo>
                  <a:pt x="6962" y="108"/>
                </a:lnTo>
                <a:lnTo>
                  <a:pt x="6963" y="100"/>
                </a:lnTo>
                <a:lnTo>
                  <a:pt x="6963" y="85"/>
                </a:lnTo>
                <a:lnTo>
                  <a:pt x="6963" y="96"/>
                </a:lnTo>
                <a:lnTo>
                  <a:pt x="6963" y="87"/>
                </a:lnTo>
                <a:lnTo>
                  <a:pt x="6964" y="59"/>
                </a:lnTo>
                <a:lnTo>
                  <a:pt x="6964" y="74"/>
                </a:lnTo>
                <a:lnTo>
                  <a:pt x="6965" y="79"/>
                </a:lnTo>
                <a:lnTo>
                  <a:pt x="6965" y="83"/>
                </a:lnTo>
                <a:lnTo>
                  <a:pt x="6965" y="67"/>
                </a:lnTo>
                <a:lnTo>
                  <a:pt x="6965" y="90"/>
                </a:lnTo>
                <a:lnTo>
                  <a:pt x="6966" y="93"/>
                </a:lnTo>
                <a:lnTo>
                  <a:pt x="6966" y="87"/>
                </a:lnTo>
                <a:lnTo>
                  <a:pt x="6966" y="85"/>
                </a:lnTo>
                <a:lnTo>
                  <a:pt x="6966" y="102"/>
                </a:lnTo>
                <a:lnTo>
                  <a:pt x="6967" y="116"/>
                </a:lnTo>
                <a:lnTo>
                  <a:pt x="6967" y="89"/>
                </a:lnTo>
                <a:lnTo>
                  <a:pt x="6967" y="95"/>
                </a:lnTo>
                <a:lnTo>
                  <a:pt x="6968" y="104"/>
                </a:lnTo>
                <a:lnTo>
                  <a:pt x="6968" y="111"/>
                </a:lnTo>
                <a:lnTo>
                  <a:pt x="6968" y="111"/>
                </a:lnTo>
                <a:lnTo>
                  <a:pt x="6969" y="90"/>
                </a:lnTo>
                <a:lnTo>
                  <a:pt x="6969" y="94"/>
                </a:lnTo>
                <a:lnTo>
                  <a:pt x="6969" y="99"/>
                </a:lnTo>
                <a:lnTo>
                  <a:pt x="6970" y="121"/>
                </a:lnTo>
                <a:lnTo>
                  <a:pt x="6970" y="108"/>
                </a:lnTo>
                <a:lnTo>
                  <a:pt x="6970" y="109"/>
                </a:lnTo>
                <a:lnTo>
                  <a:pt x="6970" y="100"/>
                </a:lnTo>
                <a:lnTo>
                  <a:pt x="6971" y="129"/>
                </a:lnTo>
                <a:lnTo>
                  <a:pt x="6971" y="120"/>
                </a:lnTo>
                <a:lnTo>
                  <a:pt x="6972" y="126"/>
                </a:lnTo>
                <a:lnTo>
                  <a:pt x="6972" y="115"/>
                </a:lnTo>
                <a:lnTo>
                  <a:pt x="6972" y="131"/>
                </a:lnTo>
                <a:lnTo>
                  <a:pt x="6972" y="111"/>
                </a:lnTo>
                <a:lnTo>
                  <a:pt x="6973" y="112"/>
                </a:lnTo>
                <a:lnTo>
                  <a:pt x="6973" y="96"/>
                </a:lnTo>
                <a:lnTo>
                  <a:pt x="6973" y="95"/>
                </a:lnTo>
                <a:lnTo>
                  <a:pt x="6974" y="104"/>
                </a:lnTo>
                <a:lnTo>
                  <a:pt x="6974" y="115"/>
                </a:lnTo>
                <a:lnTo>
                  <a:pt x="6974" y="103"/>
                </a:lnTo>
                <a:lnTo>
                  <a:pt x="6974" y="110"/>
                </a:lnTo>
                <a:lnTo>
                  <a:pt x="6975" y="120"/>
                </a:lnTo>
                <a:lnTo>
                  <a:pt x="6975" y="103"/>
                </a:lnTo>
                <a:lnTo>
                  <a:pt x="6976" y="118"/>
                </a:lnTo>
                <a:lnTo>
                  <a:pt x="6976" y="89"/>
                </a:lnTo>
                <a:lnTo>
                  <a:pt x="6976" y="95"/>
                </a:lnTo>
                <a:lnTo>
                  <a:pt x="6976" y="100"/>
                </a:lnTo>
                <a:lnTo>
                  <a:pt x="6977" y="89"/>
                </a:lnTo>
                <a:lnTo>
                  <a:pt x="6977" y="86"/>
                </a:lnTo>
                <a:lnTo>
                  <a:pt x="6977" y="99"/>
                </a:lnTo>
                <a:lnTo>
                  <a:pt x="6978" y="108"/>
                </a:lnTo>
                <a:lnTo>
                  <a:pt x="6978" y="102"/>
                </a:lnTo>
                <a:lnTo>
                  <a:pt x="6978" y="87"/>
                </a:lnTo>
                <a:lnTo>
                  <a:pt x="6978" y="84"/>
                </a:lnTo>
                <a:lnTo>
                  <a:pt x="6979" y="83"/>
                </a:lnTo>
                <a:lnTo>
                  <a:pt x="6979" y="83"/>
                </a:lnTo>
                <a:lnTo>
                  <a:pt x="6980" y="76"/>
                </a:lnTo>
                <a:lnTo>
                  <a:pt x="6980" y="80"/>
                </a:lnTo>
                <a:lnTo>
                  <a:pt x="6980" y="86"/>
                </a:lnTo>
                <a:lnTo>
                  <a:pt x="6980" y="78"/>
                </a:lnTo>
                <a:lnTo>
                  <a:pt x="6981" y="80"/>
                </a:lnTo>
                <a:lnTo>
                  <a:pt x="6981" y="82"/>
                </a:lnTo>
                <a:lnTo>
                  <a:pt x="6981" y="69"/>
                </a:lnTo>
                <a:lnTo>
                  <a:pt x="6981" y="70"/>
                </a:lnTo>
                <a:lnTo>
                  <a:pt x="6982" y="73"/>
                </a:lnTo>
                <a:lnTo>
                  <a:pt x="6982" y="85"/>
                </a:lnTo>
                <a:lnTo>
                  <a:pt x="6983" y="87"/>
                </a:lnTo>
                <a:lnTo>
                  <a:pt x="6983" y="81"/>
                </a:lnTo>
                <a:lnTo>
                  <a:pt x="6983" y="88"/>
                </a:lnTo>
                <a:lnTo>
                  <a:pt x="6983" y="101"/>
                </a:lnTo>
                <a:lnTo>
                  <a:pt x="6984" y="88"/>
                </a:lnTo>
                <a:lnTo>
                  <a:pt x="6984" y="88"/>
                </a:lnTo>
                <a:lnTo>
                  <a:pt x="6984" y="92"/>
                </a:lnTo>
                <a:lnTo>
                  <a:pt x="6985" y="90"/>
                </a:lnTo>
                <a:lnTo>
                  <a:pt x="6985" y="87"/>
                </a:lnTo>
                <a:lnTo>
                  <a:pt x="6985" y="81"/>
                </a:lnTo>
                <a:lnTo>
                  <a:pt x="6985" y="85"/>
                </a:lnTo>
                <a:lnTo>
                  <a:pt x="6986" y="93"/>
                </a:lnTo>
                <a:lnTo>
                  <a:pt x="6986" y="77"/>
                </a:lnTo>
                <a:lnTo>
                  <a:pt x="6987" y="72"/>
                </a:lnTo>
                <a:lnTo>
                  <a:pt x="6987" y="77"/>
                </a:lnTo>
                <a:lnTo>
                  <a:pt x="6987" y="75"/>
                </a:lnTo>
                <a:lnTo>
                  <a:pt x="6987" y="69"/>
                </a:lnTo>
                <a:lnTo>
                  <a:pt x="6988" y="61"/>
                </a:lnTo>
                <a:lnTo>
                  <a:pt x="6988" y="64"/>
                </a:lnTo>
                <a:lnTo>
                  <a:pt x="6988" y="57"/>
                </a:lnTo>
                <a:lnTo>
                  <a:pt x="6989" y="61"/>
                </a:lnTo>
                <a:lnTo>
                  <a:pt x="6989" y="63"/>
                </a:lnTo>
                <a:lnTo>
                  <a:pt x="6989" y="68"/>
                </a:lnTo>
                <a:lnTo>
                  <a:pt x="6989" y="69"/>
                </a:lnTo>
                <a:lnTo>
                  <a:pt x="6990" y="62"/>
                </a:lnTo>
                <a:lnTo>
                  <a:pt x="6990" y="61"/>
                </a:lnTo>
                <a:lnTo>
                  <a:pt x="6991" y="51"/>
                </a:lnTo>
                <a:lnTo>
                  <a:pt x="6991" y="55"/>
                </a:lnTo>
                <a:lnTo>
                  <a:pt x="6991" y="51"/>
                </a:lnTo>
                <a:lnTo>
                  <a:pt x="6991" y="50"/>
                </a:lnTo>
                <a:lnTo>
                  <a:pt x="6992" y="55"/>
                </a:lnTo>
                <a:lnTo>
                  <a:pt x="6992" y="55"/>
                </a:lnTo>
                <a:lnTo>
                  <a:pt x="6992" y="66"/>
                </a:lnTo>
                <a:lnTo>
                  <a:pt x="6992" y="59"/>
                </a:lnTo>
                <a:lnTo>
                  <a:pt x="6993" y="49"/>
                </a:lnTo>
                <a:lnTo>
                  <a:pt x="6993" y="69"/>
                </a:lnTo>
                <a:lnTo>
                  <a:pt x="6994" y="67"/>
                </a:lnTo>
                <a:lnTo>
                  <a:pt x="6994" y="48"/>
                </a:lnTo>
                <a:lnTo>
                  <a:pt x="6994" y="60"/>
                </a:lnTo>
                <a:lnTo>
                  <a:pt x="6994" y="57"/>
                </a:lnTo>
                <a:lnTo>
                  <a:pt x="6995" y="40"/>
                </a:lnTo>
                <a:lnTo>
                  <a:pt x="6995" y="45"/>
                </a:lnTo>
                <a:lnTo>
                  <a:pt x="6995" y="32"/>
                </a:lnTo>
                <a:lnTo>
                  <a:pt x="6996" y="48"/>
                </a:lnTo>
                <a:lnTo>
                  <a:pt x="6996" y="60"/>
                </a:lnTo>
                <a:lnTo>
                  <a:pt x="6996" y="149"/>
                </a:lnTo>
                <a:lnTo>
                  <a:pt x="6996" y="220"/>
                </a:lnTo>
                <a:lnTo>
                  <a:pt x="6997" y="164"/>
                </a:lnTo>
                <a:lnTo>
                  <a:pt x="6997" y="117"/>
                </a:lnTo>
                <a:lnTo>
                  <a:pt x="6998" y="108"/>
                </a:lnTo>
                <a:lnTo>
                  <a:pt x="6998" y="97"/>
                </a:lnTo>
                <a:lnTo>
                  <a:pt x="6998" y="58"/>
                </a:lnTo>
                <a:lnTo>
                  <a:pt x="6998" y="75"/>
                </a:lnTo>
                <a:lnTo>
                  <a:pt x="6999" y="81"/>
                </a:lnTo>
                <a:lnTo>
                  <a:pt x="6999" y="95"/>
                </a:lnTo>
                <a:lnTo>
                  <a:pt x="6999" y="100"/>
                </a:lnTo>
                <a:lnTo>
                  <a:pt x="7000" y="105"/>
                </a:lnTo>
                <a:lnTo>
                  <a:pt x="7000" y="110"/>
                </a:lnTo>
                <a:lnTo>
                  <a:pt x="7000" y="104"/>
                </a:lnTo>
                <a:lnTo>
                  <a:pt x="7000" y="106"/>
                </a:lnTo>
                <a:lnTo>
                  <a:pt x="7001" y="100"/>
                </a:lnTo>
                <a:lnTo>
                  <a:pt x="7001" y="103"/>
                </a:lnTo>
                <a:lnTo>
                  <a:pt x="7002" y="103"/>
                </a:lnTo>
                <a:lnTo>
                  <a:pt x="7002" y="110"/>
                </a:lnTo>
                <a:lnTo>
                  <a:pt x="7002" y="100"/>
                </a:lnTo>
                <a:lnTo>
                  <a:pt x="7002" y="87"/>
                </a:lnTo>
                <a:lnTo>
                  <a:pt x="7003" y="94"/>
                </a:lnTo>
                <a:lnTo>
                  <a:pt x="7003" y="81"/>
                </a:lnTo>
                <a:lnTo>
                  <a:pt x="7003" y="106"/>
                </a:lnTo>
                <a:lnTo>
                  <a:pt x="7004" y="104"/>
                </a:lnTo>
                <a:lnTo>
                  <a:pt x="7004" y="104"/>
                </a:lnTo>
                <a:lnTo>
                  <a:pt x="7004" y="107"/>
                </a:lnTo>
                <a:lnTo>
                  <a:pt x="7005" y="150"/>
                </a:lnTo>
                <a:lnTo>
                  <a:pt x="7005" y="216"/>
                </a:lnTo>
                <a:lnTo>
                  <a:pt x="7005" y="206"/>
                </a:lnTo>
                <a:lnTo>
                  <a:pt x="7006" y="169"/>
                </a:lnTo>
                <a:lnTo>
                  <a:pt x="7006" y="124"/>
                </a:lnTo>
                <a:lnTo>
                  <a:pt x="7006" y="104"/>
                </a:lnTo>
                <a:lnTo>
                  <a:pt x="7006" y="89"/>
                </a:lnTo>
                <a:lnTo>
                  <a:pt x="7007" y="103"/>
                </a:lnTo>
                <a:lnTo>
                  <a:pt x="7007" y="98"/>
                </a:lnTo>
                <a:lnTo>
                  <a:pt x="7007" y="108"/>
                </a:lnTo>
                <a:lnTo>
                  <a:pt x="7007" y="121"/>
                </a:lnTo>
                <a:lnTo>
                  <a:pt x="7008" y="115"/>
                </a:lnTo>
                <a:lnTo>
                  <a:pt x="7008" y="116"/>
                </a:lnTo>
                <a:lnTo>
                  <a:pt x="7009" y="106"/>
                </a:lnTo>
                <a:lnTo>
                  <a:pt x="7009" y="116"/>
                </a:lnTo>
                <a:lnTo>
                  <a:pt x="7009" y="113"/>
                </a:lnTo>
                <a:lnTo>
                  <a:pt x="7009" y="99"/>
                </a:lnTo>
                <a:lnTo>
                  <a:pt x="7010" y="102"/>
                </a:lnTo>
                <a:lnTo>
                  <a:pt x="7010" y="111"/>
                </a:lnTo>
                <a:lnTo>
                  <a:pt x="7010" y="114"/>
                </a:lnTo>
                <a:lnTo>
                  <a:pt x="7011" y="105"/>
                </a:lnTo>
                <a:lnTo>
                  <a:pt x="7011" y="104"/>
                </a:lnTo>
                <a:lnTo>
                  <a:pt x="7011" y="108"/>
                </a:lnTo>
                <a:lnTo>
                  <a:pt x="7011" y="118"/>
                </a:lnTo>
                <a:lnTo>
                  <a:pt x="7012" y="132"/>
                </a:lnTo>
                <a:lnTo>
                  <a:pt x="7012" y="105"/>
                </a:lnTo>
                <a:lnTo>
                  <a:pt x="7013" y="179"/>
                </a:lnTo>
                <a:lnTo>
                  <a:pt x="7013" y="222"/>
                </a:lnTo>
                <a:lnTo>
                  <a:pt x="7013" y="197"/>
                </a:lnTo>
                <a:lnTo>
                  <a:pt x="7013" y="167"/>
                </a:lnTo>
                <a:lnTo>
                  <a:pt x="7014" y="129"/>
                </a:lnTo>
                <a:lnTo>
                  <a:pt x="7014" y="127"/>
                </a:lnTo>
                <a:lnTo>
                  <a:pt x="7014" y="122"/>
                </a:lnTo>
                <a:lnTo>
                  <a:pt x="7015" y="124"/>
                </a:lnTo>
                <a:lnTo>
                  <a:pt x="7015" y="133"/>
                </a:lnTo>
                <a:lnTo>
                  <a:pt x="7015" y="115"/>
                </a:lnTo>
                <a:lnTo>
                  <a:pt x="7016" y="106"/>
                </a:lnTo>
                <a:lnTo>
                  <a:pt x="7016" y="125"/>
                </a:lnTo>
                <a:lnTo>
                  <a:pt x="7016" y="102"/>
                </a:lnTo>
                <a:lnTo>
                  <a:pt x="7017" y="111"/>
                </a:lnTo>
                <a:lnTo>
                  <a:pt x="7017" y="102"/>
                </a:lnTo>
                <a:lnTo>
                  <a:pt x="7017" y="100"/>
                </a:lnTo>
                <a:lnTo>
                  <a:pt x="7017" y="106"/>
                </a:lnTo>
                <a:lnTo>
                  <a:pt x="7018" y="92"/>
                </a:lnTo>
                <a:lnTo>
                  <a:pt x="7018" y="101"/>
                </a:lnTo>
                <a:lnTo>
                  <a:pt x="7018" y="96"/>
                </a:lnTo>
                <a:lnTo>
                  <a:pt x="7019" y="96"/>
                </a:lnTo>
                <a:lnTo>
                  <a:pt x="7019" y="109"/>
                </a:lnTo>
                <a:lnTo>
                  <a:pt x="7019" y="82"/>
                </a:lnTo>
                <a:lnTo>
                  <a:pt x="7020" y="95"/>
                </a:lnTo>
                <a:lnTo>
                  <a:pt x="7020" y="98"/>
                </a:lnTo>
                <a:lnTo>
                  <a:pt x="7020" y="95"/>
                </a:lnTo>
                <a:lnTo>
                  <a:pt x="7021" y="109"/>
                </a:lnTo>
                <a:lnTo>
                  <a:pt x="7021" y="190"/>
                </a:lnTo>
                <a:lnTo>
                  <a:pt x="7021" y="216"/>
                </a:lnTo>
                <a:lnTo>
                  <a:pt x="7021" y="172"/>
                </a:lnTo>
                <a:lnTo>
                  <a:pt x="7022" y="140"/>
                </a:lnTo>
                <a:lnTo>
                  <a:pt x="7022" y="113"/>
                </a:lnTo>
                <a:lnTo>
                  <a:pt x="7022" y="109"/>
                </a:lnTo>
                <a:lnTo>
                  <a:pt x="7022" y="120"/>
                </a:lnTo>
                <a:lnTo>
                  <a:pt x="7023" y="99"/>
                </a:lnTo>
                <a:lnTo>
                  <a:pt x="7023" y="129"/>
                </a:lnTo>
                <a:lnTo>
                  <a:pt x="7024" y="103"/>
                </a:lnTo>
                <a:lnTo>
                  <a:pt x="7024" y="116"/>
                </a:lnTo>
                <a:lnTo>
                  <a:pt x="7024" y="113"/>
                </a:lnTo>
                <a:lnTo>
                  <a:pt x="7024" y="127"/>
                </a:lnTo>
                <a:lnTo>
                  <a:pt x="7025" y="107"/>
                </a:lnTo>
                <a:lnTo>
                  <a:pt x="7025" y="124"/>
                </a:lnTo>
                <a:lnTo>
                  <a:pt x="7025" y="101"/>
                </a:lnTo>
                <a:lnTo>
                  <a:pt x="7026" y="115"/>
                </a:lnTo>
                <a:lnTo>
                  <a:pt x="7026" y="122"/>
                </a:lnTo>
                <a:lnTo>
                  <a:pt x="7026" y="108"/>
                </a:lnTo>
                <a:lnTo>
                  <a:pt x="7027" y="107"/>
                </a:lnTo>
                <a:lnTo>
                  <a:pt x="7027" y="100"/>
                </a:lnTo>
                <a:lnTo>
                  <a:pt x="7027" y="91"/>
                </a:lnTo>
                <a:lnTo>
                  <a:pt x="7028" y="87"/>
                </a:lnTo>
                <a:lnTo>
                  <a:pt x="7028" y="107"/>
                </a:lnTo>
                <a:lnTo>
                  <a:pt x="7028" y="106"/>
                </a:lnTo>
                <a:lnTo>
                  <a:pt x="7028" y="112"/>
                </a:lnTo>
                <a:lnTo>
                  <a:pt x="7029" y="112"/>
                </a:lnTo>
                <a:lnTo>
                  <a:pt x="7029" y="119"/>
                </a:lnTo>
                <a:lnTo>
                  <a:pt x="7029" y="131"/>
                </a:lnTo>
                <a:lnTo>
                  <a:pt x="7030" y="131"/>
                </a:lnTo>
                <a:lnTo>
                  <a:pt x="7030" y="106"/>
                </a:lnTo>
                <a:lnTo>
                  <a:pt x="7030" y="133"/>
                </a:lnTo>
                <a:lnTo>
                  <a:pt x="7031" y="100"/>
                </a:lnTo>
                <a:lnTo>
                  <a:pt x="7031" y="127"/>
                </a:lnTo>
                <a:lnTo>
                  <a:pt x="7031" y="116"/>
                </a:lnTo>
                <a:lnTo>
                  <a:pt x="7032" y="96"/>
                </a:lnTo>
                <a:lnTo>
                  <a:pt x="7032" y="124"/>
                </a:lnTo>
                <a:lnTo>
                  <a:pt x="7032" y="127"/>
                </a:lnTo>
                <a:lnTo>
                  <a:pt x="7032" y="126"/>
                </a:lnTo>
                <a:lnTo>
                  <a:pt x="7033" y="144"/>
                </a:lnTo>
                <a:lnTo>
                  <a:pt x="7033" y="127"/>
                </a:lnTo>
                <a:lnTo>
                  <a:pt x="7033" y="141"/>
                </a:lnTo>
                <a:lnTo>
                  <a:pt x="7033" y="132"/>
                </a:lnTo>
                <a:lnTo>
                  <a:pt x="7034" y="129"/>
                </a:lnTo>
                <a:lnTo>
                  <a:pt x="7034" y="129"/>
                </a:lnTo>
                <a:lnTo>
                  <a:pt x="7035" y="142"/>
                </a:lnTo>
                <a:lnTo>
                  <a:pt x="7035" y="128"/>
                </a:lnTo>
                <a:lnTo>
                  <a:pt x="7035" y="137"/>
                </a:lnTo>
                <a:lnTo>
                  <a:pt x="7035" y="95"/>
                </a:lnTo>
                <a:lnTo>
                  <a:pt x="7036" y="122"/>
                </a:lnTo>
                <a:lnTo>
                  <a:pt x="7036" y="107"/>
                </a:lnTo>
                <a:lnTo>
                  <a:pt x="7036" y="124"/>
                </a:lnTo>
                <a:lnTo>
                  <a:pt x="7037" y="109"/>
                </a:lnTo>
                <a:lnTo>
                  <a:pt x="7037" y="122"/>
                </a:lnTo>
                <a:lnTo>
                  <a:pt x="7038" y="116"/>
                </a:lnTo>
                <a:lnTo>
                  <a:pt x="7038" y="127"/>
                </a:lnTo>
                <a:lnTo>
                  <a:pt x="7038" y="123"/>
                </a:lnTo>
                <a:lnTo>
                  <a:pt x="7038" y="131"/>
                </a:lnTo>
                <a:lnTo>
                  <a:pt x="7039" y="125"/>
                </a:lnTo>
                <a:lnTo>
                  <a:pt x="7039" y="144"/>
                </a:lnTo>
                <a:lnTo>
                  <a:pt x="7039" y="132"/>
                </a:lnTo>
                <a:lnTo>
                  <a:pt x="7039" y="138"/>
                </a:lnTo>
                <a:lnTo>
                  <a:pt x="7040" y="138"/>
                </a:lnTo>
                <a:lnTo>
                  <a:pt x="7040" y="147"/>
                </a:lnTo>
                <a:lnTo>
                  <a:pt x="7040" y="123"/>
                </a:lnTo>
                <a:lnTo>
                  <a:pt x="7041" y="132"/>
                </a:lnTo>
                <a:lnTo>
                  <a:pt x="7041" y="125"/>
                </a:lnTo>
                <a:lnTo>
                  <a:pt x="7041" y="141"/>
                </a:lnTo>
                <a:lnTo>
                  <a:pt x="7042" y="111"/>
                </a:lnTo>
                <a:lnTo>
                  <a:pt x="7042" y="128"/>
                </a:lnTo>
                <a:lnTo>
                  <a:pt x="7042" y="107"/>
                </a:lnTo>
                <a:lnTo>
                  <a:pt x="7043" y="132"/>
                </a:lnTo>
                <a:lnTo>
                  <a:pt x="7043" y="115"/>
                </a:lnTo>
                <a:lnTo>
                  <a:pt x="7043" y="134"/>
                </a:lnTo>
                <a:lnTo>
                  <a:pt x="7043" y="124"/>
                </a:lnTo>
                <a:lnTo>
                  <a:pt x="7044" y="126"/>
                </a:lnTo>
                <a:lnTo>
                  <a:pt x="7044" y="131"/>
                </a:lnTo>
                <a:lnTo>
                  <a:pt x="7045" y="121"/>
                </a:lnTo>
                <a:lnTo>
                  <a:pt x="7045" y="104"/>
                </a:lnTo>
                <a:lnTo>
                  <a:pt x="7045" y="112"/>
                </a:lnTo>
                <a:lnTo>
                  <a:pt x="7045" y="124"/>
                </a:lnTo>
                <a:lnTo>
                  <a:pt x="7046" y="128"/>
                </a:lnTo>
                <a:lnTo>
                  <a:pt x="7046" y="138"/>
                </a:lnTo>
                <a:lnTo>
                  <a:pt x="7046" y="117"/>
                </a:lnTo>
                <a:lnTo>
                  <a:pt x="7047" y="129"/>
                </a:lnTo>
                <a:lnTo>
                  <a:pt x="7047" y="131"/>
                </a:lnTo>
                <a:lnTo>
                  <a:pt x="7047" y="140"/>
                </a:lnTo>
                <a:lnTo>
                  <a:pt x="7047" y="138"/>
                </a:lnTo>
                <a:lnTo>
                  <a:pt x="7048" y="132"/>
                </a:lnTo>
                <a:lnTo>
                  <a:pt x="7048" y="137"/>
                </a:lnTo>
                <a:lnTo>
                  <a:pt x="7049" y="136"/>
                </a:lnTo>
                <a:lnTo>
                  <a:pt x="7049" y="139"/>
                </a:lnTo>
                <a:lnTo>
                  <a:pt x="7049" y="117"/>
                </a:lnTo>
                <a:lnTo>
                  <a:pt x="7049" y="136"/>
                </a:lnTo>
                <a:lnTo>
                  <a:pt x="7050" y="125"/>
                </a:lnTo>
                <a:lnTo>
                  <a:pt x="7050" y="127"/>
                </a:lnTo>
                <a:lnTo>
                  <a:pt x="7050" y="103"/>
                </a:lnTo>
                <a:lnTo>
                  <a:pt x="7050" y="125"/>
                </a:lnTo>
                <a:lnTo>
                  <a:pt x="7051" y="102"/>
                </a:lnTo>
                <a:lnTo>
                  <a:pt x="7051" y="107"/>
                </a:lnTo>
                <a:lnTo>
                  <a:pt x="7051" y="90"/>
                </a:lnTo>
                <a:lnTo>
                  <a:pt x="7052" y="93"/>
                </a:lnTo>
                <a:lnTo>
                  <a:pt x="7052" y="91"/>
                </a:lnTo>
                <a:lnTo>
                  <a:pt x="7052" y="92"/>
                </a:lnTo>
                <a:lnTo>
                  <a:pt x="7053" y="80"/>
                </a:lnTo>
                <a:lnTo>
                  <a:pt x="7053" y="90"/>
                </a:lnTo>
                <a:lnTo>
                  <a:pt x="7053" y="94"/>
                </a:lnTo>
                <a:lnTo>
                  <a:pt x="7054" y="101"/>
                </a:lnTo>
                <a:lnTo>
                  <a:pt x="7054" y="104"/>
                </a:lnTo>
                <a:lnTo>
                  <a:pt x="7054" y="102"/>
                </a:lnTo>
                <a:lnTo>
                  <a:pt x="7054" y="108"/>
                </a:lnTo>
                <a:lnTo>
                  <a:pt x="7055" y="108"/>
                </a:lnTo>
                <a:lnTo>
                  <a:pt x="7055" y="110"/>
                </a:lnTo>
                <a:lnTo>
                  <a:pt x="7056" y="109"/>
                </a:lnTo>
                <a:lnTo>
                  <a:pt x="7056" y="99"/>
                </a:lnTo>
                <a:lnTo>
                  <a:pt x="7056" y="98"/>
                </a:lnTo>
                <a:lnTo>
                  <a:pt x="7056" y="93"/>
                </a:lnTo>
                <a:lnTo>
                  <a:pt x="7057" y="99"/>
                </a:lnTo>
                <a:lnTo>
                  <a:pt x="7057" y="98"/>
                </a:lnTo>
                <a:lnTo>
                  <a:pt x="7057" y="100"/>
                </a:lnTo>
                <a:lnTo>
                  <a:pt x="7058" y="109"/>
                </a:lnTo>
                <a:lnTo>
                  <a:pt x="7058" y="98"/>
                </a:lnTo>
                <a:lnTo>
                  <a:pt x="7058" y="96"/>
                </a:lnTo>
                <a:lnTo>
                  <a:pt x="7058" y="85"/>
                </a:lnTo>
                <a:lnTo>
                  <a:pt x="7059" y="95"/>
                </a:lnTo>
                <a:lnTo>
                  <a:pt x="7059" y="80"/>
                </a:lnTo>
                <a:lnTo>
                  <a:pt x="7060" y="87"/>
                </a:lnTo>
                <a:lnTo>
                  <a:pt x="7060" y="74"/>
                </a:lnTo>
                <a:lnTo>
                  <a:pt x="7060" y="88"/>
                </a:lnTo>
                <a:lnTo>
                  <a:pt x="7060" y="88"/>
                </a:lnTo>
                <a:lnTo>
                  <a:pt x="7061" y="100"/>
                </a:lnTo>
                <a:lnTo>
                  <a:pt x="7061" y="89"/>
                </a:lnTo>
                <a:lnTo>
                  <a:pt x="7061" y="98"/>
                </a:lnTo>
                <a:lnTo>
                  <a:pt x="7062" y="85"/>
                </a:lnTo>
                <a:lnTo>
                  <a:pt x="7062" y="103"/>
                </a:lnTo>
                <a:lnTo>
                  <a:pt x="7062" y="76"/>
                </a:lnTo>
                <a:lnTo>
                  <a:pt x="7062" y="67"/>
                </a:lnTo>
                <a:lnTo>
                  <a:pt x="7063" y="62"/>
                </a:lnTo>
                <a:lnTo>
                  <a:pt x="7063" y="45"/>
                </a:lnTo>
                <a:lnTo>
                  <a:pt x="7064" y="60"/>
                </a:lnTo>
                <a:lnTo>
                  <a:pt x="7064" y="64"/>
                </a:lnTo>
                <a:lnTo>
                  <a:pt x="7064" y="61"/>
                </a:lnTo>
                <a:lnTo>
                  <a:pt x="7064" y="50"/>
                </a:lnTo>
                <a:lnTo>
                  <a:pt x="7065" y="61"/>
                </a:lnTo>
                <a:lnTo>
                  <a:pt x="7065" y="47"/>
                </a:lnTo>
                <a:lnTo>
                  <a:pt x="7065" y="73"/>
                </a:lnTo>
                <a:lnTo>
                  <a:pt x="7065" y="68"/>
                </a:lnTo>
                <a:lnTo>
                  <a:pt x="7066" y="162"/>
                </a:lnTo>
                <a:lnTo>
                  <a:pt x="7066" y="213"/>
                </a:lnTo>
                <a:lnTo>
                  <a:pt x="7067" y="259"/>
                </a:lnTo>
                <a:lnTo>
                  <a:pt x="7067" y="295"/>
                </a:lnTo>
                <a:lnTo>
                  <a:pt x="7067" y="311"/>
                </a:lnTo>
                <a:lnTo>
                  <a:pt x="7067" y="306"/>
                </a:lnTo>
                <a:lnTo>
                  <a:pt x="7068" y="293"/>
                </a:lnTo>
                <a:lnTo>
                  <a:pt x="7068" y="306"/>
                </a:lnTo>
                <a:lnTo>
                  <a:pt x="7068" y="334"/>
                </a:lnTo>
                <a:lnTo>
                  <a:pt x="7069" y="320"/>
                </a:lnTo>
                <a:lnTo>
                  <a:pt x="7069" y="320"/>
                </a:lnTo>
                <a:lnTo>
                  <a:pt x="7069" y="311"/>
                </a:lnTo>
                <a:lnTo>
                  <a:pt x="7069" y="301"/>
                </a:lnTo>
                <a:lnTo>
                  <a:pt x="7070" y="288"/>
                </a:lnTo>
                <a:lnTo>
                  <a:pt x="7070" y="305"/>
                </a:lnTo>
                <a:lnTo>
                  <a:pt x="7071" y="300"/>
                </a:lnTo>
                <a:lnTo>
                  <a:pt x="7071" y="304"/>
                </a:lnTo>
                <a:lnTo>
                  <a:pt x="7071" y="299"/>
                </a:lnTo>
                <a:lnTo>
                  <a:pt x="7071" y="294"/>
                </a:lnTo>
                <a:lnTo>
                  <a:pt x="7072" y="295"/>
                </a:lnTo>
                <a:lnTo>
                  <a:pt x="7072" y="316"/>
                </a:lnTo>
                <a:lnTo>
                  <a:pt x="7072" y="314"/>
                </a:lnTo>
                <a:lnTo>
                  <a:pt x="7073" y="320"/>
                </a:lnTo>
                <a:lnTo>
                  <a:pt x="7073" y="323"/>
                </a:lnTo>
                <a:lnTo>
                  <a:pt x="7073" y="309"/>
                </a:lnTo>
                <a:lnTo>
                  <a:pt x="7073" y="303"/>
                </a:lnTo>
                <a:lnTo>
                  <a:pt x="7074" y="312"/>
                </a:lnTo>
                <a:lnTo>
                  <a:pt x="7074" y="312"/>
                </a:lnTo>
                <a:lnTo>
                  <a:pt x="7075" y="306"/>
                </a:lnTo>
                <a:lnTo>
                  <a:pt x="7075" y="312"/>
                </a:lnTo>
                <a:lnTo>
                  <a:pt x="7075" y="302"/>
                </a:lnTo>
                <a:lnTo>
                  <a:pt x="7075" y="301"/>
                </a:lnTo>
                <a:lnTo>
                  <a:pt x="7076" y="321"/>
                </a:lnTo>
                <a:lnTo>
                  <a:pt x="7076" y="303"/>
                </a:lnTo>
                <a:lnTo>
                  <a:pt x="7076" y="306"/>
                </a:lnTo>
                <a:lnTo>
                  <a:pt x="7076" y="337"/>
                </a:lnTo>
                <a:lnTo>
                  <a:pt x="7077" y="314"/>
                </a:lnTo>
                <a:lnTo>
                  <a:pt x="7077" y="290"/>
                </a:lnTo>
                <a:lnTo>
                  <a:pt x="7078" y="326"/>
                </a:lnTo>
                <a:lnTo>
                  <a:pt x="7078" y="301"/>
                </a:lnTo>
                <a:lnTo>
                  <a:pt x="7078" y="289"/>
                </a:lnTo>
                <a:lnTo>
                  <a:pt x="7079" y="307"/>
                </a:lnTo>
                <a:lnTo>
                  <a:pt x="7079" y="304"/>
                </a:lnTo>
                <a:lnTo>
                  <a:pt x="7079" y="289"/>
                </a:lnTo>
                <a:lnTo>
                  <a:pt x="7079" y="318"/>
                </a:lnTo>
                <a:lnTo>
                  <a:pt x="7080" y="328"/>
                </a:lnTo>
                <a:lnTo>
                  <a:pt x="7080" y="317"/>
                </a:lnTo>
                <a:lnTo>
                  <a:pt x="7080" y="313"/>
                </a:lnTo>
                <a:lnTo>
                  <a:pt x="7080" y="322"/>
                </a:lnTo>
                <a:lnTo>
                  <a:pt x="7081" y="315"/>
                </a:lnTo>
              </a:path>
            </a:pathLst>
          </a:custGeom>
          <a:noFill/>
          <a:ln w="63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5" name="TextBox 244">
            <a:extLst>
              <a:ext uri="{FF2B5EF4-FFF2-40B4-BE49-F238E27FC236}">
                <a16:creationId xmlns:a16="http://schemas.microsoft.com/office/drawing/2014/main" id="{F7E1576C-D6EA-4896-9389-870A6B90C2B9}"/>
              </a:ext>
            </a:extLst>
          </p:cNvPr>
          <p:cNvSpPr txBox="1"/>
          <p:nvPr/>
        </p:nvSpPr>
        <p:spPr>
          <a:xfrm>
            <a:off x="10254638" y="490761"/>
            <a:ext cx="711384" cy="338523"/>
          </a:xfrm>
          <a:prstGeom prst="rect">
            <a:avLst/>
          </a:prstGeom>
          <a:noFill/>
        </p:spPr>
        <p:txBody>
          <a:bodyPr wrap="square" rtlCol="0">
            <a:spAutoFit/>
          </a:bodyPr>
          <a:lstStyle/>
          <a:p>
            <a:r>
              <a:rPr lang="en-US" sz="1600" dirty="0">
                <a:solidFill>
                  <a:srgbClr val="0070C0"/>
                </a:solidFill>
              </a:rPr>
              <a:t>queen</a:t>
            </a:r>
          </a:p>
        </p:txBody>
      </p:sp>
      <p:sp>
        <p:nvSpPr>
          <p:cNvPr id="136" name="TextBox 135">
            <a:extLst>
              <a:ext uri="{FF2B5EF4-FFF2-40B4-BE49-F238E27FC236}">
                <a16:creationId xmlns:a16="http://schemas.microsoft.com/office/drawing/2014/main" id="{6C0080AF-A762-46EB-8A4C-ADC776E02FC6}"/>
              </a:ext>
            </a:extLst>
          </p:cNvPr>
          <p:cNvSpPr txBox="1"/>
          <p:nvPr/>
        </p:nvSpPr>
        <p:spPr>
          <a:xfrm>
            <a:off x="9932616" y="151424"/>
            <a:ext cx="226721" cy="369332"/>
          </a:xfrm>
          <a:prstGeom prst="rect">
            <a:avLst/>
          </a:prstGeom>
          <a:noFill/>
        </p:spPr>
        <p:txBody>
          <a:bodyPr wrap="none" rtlCol="0">
            <a:spAutoFit/>
          </a:bodyPr>
          <a:lstStyle/>
          <a:p>
            <a:r>
              <a:rPr lang="en-US" dirty="0">
                <a:solidFill>
                  <a:srgbClr val="00FF00"/>
                </a:solidFill>
              </a:rPr>
              <a:t>ice</a:t>
            </a:r>
          </a:p>
        </p:txBody>
      </p:sp>
      <p:sp>
        <p:nvSpPr>
          <p:cNvPr id="157" name="TextBox 156">
            <a:extLst>
              <a:ext uri="{FF2B5EF4-FFF2-40B4-BE49-F238E27FC236}">
                <a16:creationId xmlns:a16="http://schemas.microsoft.com/office/drawing/2014/main" id="{E689BA9B-36A3-4305-9C48-6C1893BB1DC2}"/>
              </a:ext>
            </a:extLst>
          </p:cNvPr>
          <p:cNvSpPr txBox="1"/>
          <p:nvPr/>
        </p:nvSpPr>
        <p:spPr>
          <a:xfrm>
            <a:off x="10627596" y="-43620"/>
            <a:ext cx="582131" cy="340971"/>
          </a:xfrm>
          <a:prstGeom prst="rect">
            <a:avLst/>
          </a:prstGeom>
          <a:noFill/>
        </p:spPr>
        <p:txBody>
          <a:bodyPr wrap="square" rtlCol="0">
            <a:spAutoFit/>
          </a:bodyPr>
          <a:lstStyle/>
          <a:p>
            <a:r>
              <a:rPr lang="en-US" sz="1600" dirty="0">
                <a:solidFill>
                  <a:srgbClr val="00FF00"/>
                </a:solidFill>
              </a:rPr>
              <a:t>ice</a:t>
            </a:r>
            <a:endParaRPr lang="en-US" sz="1200" dirty="0">
              <a:solidFill>
                <a:srgbClr val="00FF00"/>
              </a:solidFill>
            </a:endParaRPr>
          </a:p>
        </p:txBody>
      </p:sp>
      <p:sp>
        <p:nvSpPr>
          <p:cNvPr id="181" name="Freeform 35">
            <a:extLst>
              <a:ext uri="{FF2B5EF4-FFF2-40B4-BE49-F238E27FC236}">
                <a16:creationId xmlns:a16="http://schemas.microsoft.com/office/drawing/2014/main" id="{3E79521D-1812-4C6C-9BF3-094DF6763A32}"/>
              </a:ext>
            </a:extLst>
          </p:cNvPr>
          <p:cNvSpPr>
            <a:spLocks/>
          </p:cNvSpPr>
          <p:nvPr/>
        </p:nvSpPr>
        <p:spPr bwMode="auto">
          <a:xfrm>
            <a:off x="227012" y="6125400"/>
            <a:ext cx="5868988" cy="327110"/>
          </a:xfrm>
          <a:custGeom>
            <a:avLst/>
            <a:gdLst>
              <a:gd name="T0" fmla="*/ 116 w 7447"/>
              <a:gd name="T1" fmla="*/ 297 h 559"/>
              <a:gd name="T2" fmla="*/ 233 w 7447"/>
              <a:gd name="T3" fmla="*/ 75 h 559"/>
              <a:gd name="T4" fmla="*/ 349 w 7447"/>
              <a:gd name="T5" fmla="*/ 355 h 559"/>
              <a:gd name="T6" fmla="*/ 466 w 7447"/>
              <a:gd name="T7" fmla="*/ 150 h 559"/>
              <a:gd name="T8" fmla="*/ 582 w 7447"/>
              <a:gd name="T9" fmla="*/ 347 h 559"/>
              <a:gd name="T10" fmla="*/ 699 w 7447"/>
              <a:gd name="T11" fmla="*/ 266 h 559"/>
              <a:gd name="T12" fmla="*/ 815 w 7447"/>
              <a:gd name="T13" fmla="*/ 292 h 559"/>
              <a:gd name="T14" fmla="*/ 932 w 7447"/>
              <a:gd name="T15" fmla="*/ 338 h 559"/>
              <a:gd name="T16" fmla="*/ 1048 w 7447"/>
              <a:gd name="T17" fmla="*/ 284 h 559"/>
              <a:gd name="T18" fmla="*/ 1165 w 7447"/>
              <a:gd name="T19" fmla="*/ 267 h 559"/>
              <a:gd name="T20" fmla="*/ 1281 w 7447"/>
              <a:gd name="T21" fmla="*/ 252 h 559"/>
              <a:gd name="T22" fmla="*/ 1398 w 7447"/>
              <a:gd name="T23" fmla="*/ 366 h 559"/>
              <a:gd name="T24" fmla="*/ 1514 w 7447"/>
              <a:gd name="T25" fmla="*/ 242 h 559"/>
              <a:gd name="T26" fmla="*/ 1631 w 7447"/>
              <a:gd name="T27" fmla="*/ 249 h 559"/>
              <a:gd name="T28" fmla="*/ 1747 w 7447"/>
              <a:gd name="T29" fmla="*/ 238 h 559"/>
              <a:gd name="T30" fmla="*/ 1864 w 7447"/>
              <a:gd name="T31" fmla="*/ 304 h 559"/>
              <a:gd name="T32" fmla="*/ 1980 w 7447"/>
              <a:gd name="T33" fmla="*/ 232 h 559"/>
              <a:gd name="T34" fmla="*/ 2097 w 7447"/>
              <a:gd name="T35" fmla="*/ 266 h 559"/>
              <a:gd name="T36" fmla="*/ 2213 w 7447"/>
              <a:gd name="T37" fmla="*/ 305 h 559"/>
              <a:gd name="T38" fmla="*/ 2330 w 7447"/>
              <a:gd name="T39" fmla="*/ 92 h 559"/>
              <a:gd name="T40" fmla="*/ 2446 w 7447"/>
              <a:gd name="T41" fmla="*/ 151 h 559"/>
              <a:gd name="T42" fmla="*/ 2563 w 7447"/>
              <a:gd name="T43" fmla="*/ 352 h 559"/>
              <a:gd name="T44" fmla="*/ 2680 w 7447"/>
              <a:gd name="T45" fmla="*/ 264 h 559"/>
              <a:gd name="T46" fmla="*/ 2796 w 7447"/>
              <a:gd name="T47" fmla="*/ 208 h 559"/>
              <a:gd name="T48" fmla="*/ 2912 w 7447"/>
              <a:gd name="T49" fmla="*/ 240 h 559"/>
              <a:gd name="T50" fmla="*/ 3029 w 7447"/>
              <a:gd name="T51" fmla="*/ 268 h 559"/>
              <a:gd name="T52" fmla="*/ 3145 w 7447"/>
              <a:gd name="T53" fmla="*/ 276 h 559"/>
              <a:gd name="T54" fmla="*/ 3262 w 7447"/>
              <a:gd name="T55" fmla="*/ 295 h 559"/>
              <a:gd name="T56" fmla="*/ 3378 w 7447"/>
              <a:gd name="T57" fmla="*/ 280 h 559"/>
              <a:gd name="T58" fmla="*/ 3495 w 7447"/>
              <a:gd name="T59" fmla="*/ 240 h 559"/>
              <a:gd name="T60" fmla="*/ 3612 w 7447"/>
              <a:gd name="T61" fmla="*/ 232 h 559"/>
              <a:gd name="T62" fmla="*/ 3728 w 7447"/>
              <a:gd name="T63" fmla="*/ 361 h 559"/>
              <a:gd name="T64" fmla="*/ 3845 w 7447"/>
              <a:gd name="T65" fmla="*/ 271 h 559"/>
              <a:gd name="T66" fmla="*/ 3961 w 7447"/>
              <a:gd name="T67" fmla="*/ 184 h 559"/>
              <a:gd name="T68" fmla="*/ 4078 w 7447"/>
              <a:gd name="T69" fmla="*/ 236 h 559"/>
              <a:gd name="T70" fmla="*/ 4194 w 7447"/>
              <a:gd name="T71" fmla="*/ 218 h 559"/>
              <a:gd name="T72" fmla="*/ 4310 w 7447"/>
              <a:gd name="T73" fmla="*/ 291 h 559"/>
              <a:gd name="T74" fmla="*/ 4427 w 7447"/>
              <a:gd name="T75" fmla="*/ 323 h 559"/>
              <a:gd name="T76" fmla="*/ 4544 w 7447"/>
              <a:gd name="T77" fmla="*/ 334 h 559"/>
              <a:gd name="T78" fmla="*/ 4660 w 7447"/>
              <a:gd name="T79" fmla="*/ 270 h 559"/>
              <a:gd name="T80" fmla="*/ 4777 w 7447"/>
              <a:gd name="T81" fmla="*/ 320 h 559"/>
              <a:gd name="T82" fmla="*/ 4893 w 7447"/>
              <a:gd name="T83" fmla="*/ 262 h 559"/>
              <a:gd name="T84" fmla="*/ 5010 w 7447"/>
              <a:gd name="T85" fmla="*/ 310 h 559"/>
              <a:gd name="T86" fmla="*/ 5126 w 7447"/>
              <a:gd name="T87" fmla="*/ 326 h 559"/>
              <a:gd name="T88" fmla="*/ 5243 w 7447"/>
              <a:gd name="T89" fmla="*/ 359 h 559"/>
              <a:gd name="T90" fmla="*/ 5359 w 7447"/>
              <a:gd name="T91" fmla="*/ 255 h 559"/>
              <a:gd name="T92" fmla="*/ 5476 w 7447"/>
              <a:gd name="T93" fmla="*/ 277 h 559"/>
              <a:gd name="T94" fmla="*/ 5592 w 7447"/>
              <a:gd name="T95" fmla="*/ 252 h 559"/>
              <a:gd name="T96" fmla="*/ 5709 w 7447"/>
              <a:gd name="T97" fmla="*/ 291 h 559"/>
              <a:gd name="T98" fmla="*/ 5825 w 7447"/>
              <a:gd name="T99" fmla="*/ 274 h 559"/>
              <a:gd name="T100" fmla="*/ 5942 w 7447"/>
              <a:gd name="T101" fmla="*/ 289 h 559"/>
              <a:gd name="T102" fmla="*/ 6058 w 7447"/>
              <a:gd name="T103" fmla="*/ 266 h 559"/>
              <a:gd name="T104" fmla="*/ 6175 w 7447"/>
              <a:gd name="T105" fmla="*/ 279 h 559"/>
              <a:gd name="T106" fmla="*/ 6291 w 7447"/>
              <a:gd name="T107" fmla="*/ 284 h 559"/>
              <a:gd name="T108" fmla="*/ 6408 w 7447"/>
              <a:gd name="T109" fmla="*/ 252 h 559"/>
              <a:gd name="T110" fmla="*/ 6524 w 7447"/>
              <a:gd name="T111" fmla="*/ 231 h 559"/>
              <a:gd name="T112" fmla="*/ 6641 w 7447"/>
              <a:gd name="T113" fmla="*/ 59 h 559"/>
              <a:gd name="T114" fmla="*/ 6757 w 7447"/>
              <a:gd name="T115" fmla="*/ 226 h 559"/>
              <a:gd name="T116" fmla="*/ 6874 w 7447"/>
              <a:gd name="T117" fmla="*/ 40 h 559"/>
              <a:gd name="T118" fmla="*/ 6991 w 7447"/>
              <a:gd name="T119" fmla="*/ 228 h 559"/>
              <a:gd name="T120" fmla="*/ 7107 w 7447"/>
              <a:gd name="T121" fmla="*/ 317 h 559"/>
              <a:gd name="T122" fmla="*/ 7224 w 7447"/>
              <a:gd name="T123" fmla="*/ 284 h 559"/>
              <a:gd name="T124" fmla="*/ 7340 w 7447"/>
              <a:gd name="T125" fmla="*/ 40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47" h="559">
                <a:moveTo>
                  <a:pt x="0" y="231"/>
                </a:moveTo>
                <a:lnTo>
                  <a:pt x="0" y="231"/>
                </a:lnTo>
                <a:lnTo>
                  <a:pt x="0" y="231"/>
                </a:lnTo>
                <a:lnTo>
                  <a:pt x="1" y="231"/>
                </a:lnTo>
                <a:lnTo>
                  <a:pt x="1" y="231"/>
                </a:lnTo>
                <a:lnTo>
                  <a:pt x="1" y="231"/>
                </a:lnTo>
                <a:lnTo>
                  <a:pt x="2" y="231"/>
                </a:lnTo>
                <a:lnTo>
                  <a:pt x="2" y="362"/>
                </a:lnTo>
                <a:lnTo>
                  <a:pt x="2" y="345"/>
                </a:lnTo>
                <a:lnTo>
                  <a:pt x="3" y="355"/>
                </a:lnTo>
                <a:lnTo>
                  <a:pt x="3" y="361"/>
                </a:lnTo>
                <a:lnTo>
                  <a:pt x="3" y="351"/>
                </a:lnTo>
                <a:lnTo>
                  <a:pt x="3" y="347"/>
                </a:lnTo>
                <a:lnTo>
                  <a:pt x="4" y="365"/>
                </a:lnTo>
                <a:lnTo>
                  <a:pt x="4" y="379"/>
                </a:lnTo>
                <a:lnTo>
                  <a:pt x="5" y="375"/>
                </a:lnTo>
                <a:lnTo>
                  <a:pt x="5" y="374"/>
                </a:lnTo>
                <a:lnTo>
                  <a:pt x="5" y="373"/>
                </a:lnTo>
                <a:lnTo>
                  <a:pt x="5" y="384"/>
                </a:lnTo>
                <a:lnTo>
                  <a:pt x="6" y="368"/>
                </a:lnTo>
                <a:lnTo>
                  <a:pt x="6" y="372"/>
                </a:lnTo>
                <a:lnTo>
                  <a:pt x="6" y="372"/>
                </a:lnTo>
                <a:lnTo>
                  <a:pt x="7" y="361"/>
                </a:lnTo>
                <a:lnTo>
                  <a:pt x="7" y="383"/>
                </a:lnTo>
                <a:lnTo>
                  <a:pt x="7" y="379"/>
                </a:lnTo>
                <a:lnTo>
                  <a:pt x="7" y="387"/>
                </a:lnTo>
                <a:lnTo>
                  <a:pt x="8" y="370"/>
                </a:lnTo>
                <a:lnTo>
                  <a:pt x="8" y="383"/>
                </a:lnTo>
                <a:lnTo>
                  <a:pt x="9" y="374"/>
                </a:lnTo>
                <a:lnTo>
                  <a:pt x="9" y="370"/>
                </a:lnTo>
                <a:lnTo>
                  <a:pt x="9" y="377"/>
                </a:lnTo>
                <a:lnTo>
                  <a:pt x="9" y="370"/>
                </a:lnTo>
                <a:lnTo>
                  <a:pt x="10" y="388"/>
                </a:lnTo>
                <a:lnTo>
                  <a:pt x="10" y="362"/>
                </a:lnTo>
                <a:lnTo>
                  <a:pt x="10" y="374"/>
                </a:lnTo>
                <a:lnTo>
                  <a:pt x="11" y="382"/>
                </a:lnTo>
                <a:lnTo>
                  <a:pt x="11" y="373"/>
                </a:lnTo>
                <a:lnTo>
                  <a:pt x="11" y="392"/>
                </a:lnTo>
                <a:lnTo>
                  <a:pt x="12" y="362"/>
                </a:lnTo>
                <a:lnTo>
                  <a:pt x="12" y="378"/>
                </a:lnTo>
                <a:lnTo>
                  <a:pt x="12" y="387"/>
                </a:lnTo>
                <a:lnTo>
                  <a:pt x="13" y="368"/>
                </a:lnTo>
                <a:lnTo>
                  <a:pt x="13" y="372"/>
                </a:lnTo>
                <a:lnTo>
                  <a:pt x="13" y="373"/>
                </a:lnTo>
                <a:lnTo>
                  <a:pt x="13" y="361"/>
                </a:lnTo>
                <a:lnTo>
                  <a:pt x="14" y="375"/>
                </a:lnTo>
                <a:lnTo>
                  <a:pt x="14" y="398"/>
                </a:lnTo>
                <a:lnTo>
                  <a:pt x="14" y="374"/>
                </a:lnTo>
                <a:lnTo>
                  <a:pt x="14" y="380"/>
                </a:lnTo>
                <a:lnTo>
                  <a:pt x="15" y="371"/>
                </a:lnTo>
                <a:lnTo>
                  <a:pt x="15" y="380"/>
                </a:lnTo>
                <a:lnTo>
                  <a:pt x="16" y="383"/>
                </a:lnTo>
                <a:lnTo>
                  <a:pt x="16" y="377"/>
                </a:lnTo>
                <a:lnTo>
                  <a:pt x="16" y="384"/>
                </a:lnTo>
                <a:lnTo>
                  <a:pt x="16" y="350"/>
                </a:lnTo>
                <a:lnTo>
                  <a:pt x="17" y="378"/>
                </a:lnTo>
                <a:lnTo>
                  <a:pt x="17" y="364"/>
                </a:lnTo>
                <a:lnTo>
                  <a:pt x="17" y="382"/>
                </a:lnTo>
                <a:lnTo>
                  <a:pt x="18" y="366"/>
                </a:lnTo>
                <a:lnTo>
                  <a:pt x="18" y="378"/>
                </a:lnTo>
                <a:lnTo>
                  <a:pt x="18" y="386"/>
                </a:lnTo>
                <a:lnTo>
                  <a:pt x="18" y="373"/>
                </a:lnTo>
                <a:lnTo>
                  <a:pt x="19" y="362"/>
                </a:lnTo>
                <a:lnTo>
                  <a:pt x="19" y="348"/>
                </a:lnTo>
                <a:lnTo>
                  <a:pt x="20" y="358"/>
                </a:lnTo>
                <a:lnTo>
                  <a:pt x="20" y="361"/>
                </a:lnTo>
                <a:lnTo>
                  <a:pt x="20" y="362"/>
                </a:lnTo>
                <a:lnTo>
                  <a:pt x="20" y="387"/>
                </a:lnTo>
                <a:lnTo>
                  <a:pt x="21" y="400"/>
                </a:lnTo>
                <a:lnTo>
                  <a:pt x="21" y="386"/>
                </a:lnTo>
                <a:lnTo>
                  <a:pt x="21" y="372"/>
                </a:lnTo>
                <a:lnTo>
                  <a:pt x="22" y="373"/>
                </a:lnTo>
                <a:lnTo>
                  <a:pt x="22" y="381"/>
                </a:lnTo>
                <a:lnTo>
                  <a:pt x="22" y="384"/>
                </a:lnTo>
                <a:lnTo>
                  <a:pt x="23" y="375"/>
                </a:lnTo>
                <a:lnTo>
                  <a:pt x="23" y="360"/>
                </a:lnTo>
                <a:lnTo>
                  <a:pt x="23" y="366"/>
                </a:lnTo>
                <a:lnTo>
                  <a:pt x="24" y="357"/>
                </a:lnTo>
                <a:lnTo>
                  <a:pt x="24" y="334"/>
                </a:lnTo>
                <a:lnTo>
                  <a:pt x="24" y="218"/>
                </a:lnTo>
                <a:lnTo>
                  <a:pt x="24" y="211"/>
                </a:lnTo>
                <a:lnTo>
                  <a:pt x="25" y="316"/>
                </a:lnTo>
                <a:lnTo>
                  <a:pt x="25" y="332"/>
                </a:lnTo>
                <a:lnTo>
                  <a:pt x="25" y="353"/>
                </a:lnTo>
                <a:lnTo>
                  <a:pt x="26" y="365"/>
                </a:lnTo>
                <a:lnTo>
                  <a:pt x="26" y="356"/>
                </a:lnTo>
                <a:lnTo>
                  <a:pt x="26" y="403"/>
                </a:lnTo>
                <a:lnTo>
                  <a:pt x="27" y="413"/>
                </a:lnTo>
                <a:lnTo>
                  <a:pt x="27" y="399"/>
                </a:lnTo>
                <a:lnTo>
                  <a:pt x="27" y="395"/>
                </a:lnTo>
                <a:lnTo>
                  <a:pt x="28" y="420"/>
                </a:lnTo>
                <a:lnTo>
                  <a:pt x="28" y="401"/>
                </a:lnTo>
                <a:lnTo>
                  <a:pt x="28" y="407"/>
                </a:lnTo>
                <a:lnTo>
                  <a:pt x="28" y="417"/>
                </a:lnTo>
                <a:lnTo>
                  <a:pt x="29" y="416"/>
                </a:lnTo>
                <a:lnTo>
                  <a:pt x="29" y="434"/>
                </a:lnTo>
                <a:lnTo>
                  <a:pt x="29" y="414"/>
                </a:lnTo>
                <a:lnTo>
                  <a:pt x="29" y="423"/>
                </a:lnTo>
                <a:lnTo>
                  <a:pt x="30" y="414"/>
                </a:lnTo>
                <a:lnTo>
                  <a:pt x="30" y="390"/>
                </a:lnTo>
                <a:lnTo>
                  <a:pt x="31" y="389"/>
                </a:lnTo>
                <a:lnTo>
                  <a:pt x="31" y="420"/>
                </a:lnTo>
                <a:lnTo>
                  <a:pt x="31" y="429"/>
                </a:lnTo>
                <a:lnTo>
                  <a:pt x="31" y="435"/>
                </a:lnTo>
                <a:lnTo>
                  <a:pt x="32" y="423"/>
                </a:lnTo>
                <a:lnTo>
                  <a:pt x="32" y="404"/>
                </a:lnTo>
                <a:lnTo>
                  <a:pt x="32" y="392"/>
                </a:lnTo>
                <a:lnTo>
                  <a:pt x="33" y="395"/>
                </a:lnTo>
                <a:lnTo>
                  <a:pt x="33" y="366"/>
                </a:lnTo>
                <a:lnTo>
                  <a:pt x="33" y="357"/>
                </a:lnTo>
                <a:lnTo>
                  <a:pt x="34" y="361"/>
                </a:lnTo>
                <a:lnTo>
                  <a:pt x="34" y="349"/>
                </a:lnTo>
                <a:lnTo>
                  <a:pt x="34" y="273"/>
                </a:lnTo>
                <a:lnTo>
                  <a:pt x="35" y="220"/>
                </a:lnTo>
                <a:lnTo>
                  <a:pt x="35" y="225"/>
                </a:lnTo>
                <a:lnTo>
                  <a:pt x="35" y="210"/>
                </a:lnTo>
                <a:lnTo>
                  <a:pt x="35" y="180"/>
                </a:lnTo>
                <a:lnTo>
                  <a:pt x="36" y="192"/>
                </a:lnTo>
                <a:lnTo>
                  <a:pt x="36" y="175"/>
                </a:lnTo>
                <a:lnTo>
                  <a:pt x="36" y="162"/>
                </a:lnTo>
                <a:lnTo>
                  <a:pt x="37" y="169"/>
                </a:lnTo>
                <a:lnTo>
                  <a:pt x="37" y="151"/>
                </a:lnTo>
                <a:lnTo>
                  <a:pt x="37" y="171"/>
                </a:lnTo>
                <a:lnTo>
                  <a:pt x="38" y="157"/>
                </a:lnTo>
                <a:lnTo>
                  <a:pt x="38" y="172"/>
                </a:lnTo>
                <a:lnTo>
                  <a:pt x="38" y="186"/>
                </a:lnTo>
                <a:lnTo>
                  <a:pt x="39" y="182"/>
                </a:lnTo>
                <a:lnTo>
                  <a:pt x="39" y="182"/>
                </a:lnTo>
                <a:lnTo>
                  <a:pt x="39" y="172"/>
                </a:lnTo>
                <a:lnTo>
                  <a:pt x="39" y="173"/>
                </a:lnTo>
                <a:lnTo>
                  <a:pt x="40" y="162"/>
                </a:lnTo>
                <a:lnTo>
                  <a:pt x="40" y="156"/>
                </a:lnTo>
                <a:lnTo>
                  <a:pt x="40" y="146"/>
                </a:lnTo>
                <a:lnTo>
                  <a:pt x="40" y="161"/>
                </a:lnTo>
                <a:lnTo>
                  <a:pt x="41" y="161"/>
                </a:lnTo>
                <a:lnTo>
                  <a:pt x="41" y="161"/>
                </a:lnTo>
                <a:lnTo>
                  <a:pt x="42" y="159"/>
                </a:lnTo>
                <a:lnTo>
                  <a:pt x="42" y="198"/>
                </a:lnTo>
                <a:lnTo>
                  <a:pt x="42" y="215"/>
                </a:lnTo>
                <a:lnTo>
                  <a:pt x="42" y="194"/>
                </a:lnTo>
                <a:lnTo>
                  <a:pt x="43" y="148"/>
                </a:lnTo>
                <a:lnTo>
                  <a:pt x="43" y="98"/>
                </a:lnTo>
                <a:lnTo>
                  <a:pt x="43" y="96"/>
                </a:lnTo>
                <a:lnTo>
                  <a:pt x="44" y="102"/>
                </a:lnTo>
                <a:lnTo>
                  <a:pt x="44" y="107"/>
                </a:lnTo>
                <a:lnTo>
                  <a:pt x="45" y="103"/>
                </a:lnTo>
                <a:lnTo>
                  <a:pt x="45" y="105"/>
                </a:lnTo>
                <a:lnTo>
                  <a:pt x="45" y="104"/>
                </a:lnTo>
                <a:lnTo>
                  <a:pt x="45" y="93"/>
                </a:lnTo>
                <a:lnTo>
                  <a:pt x="46" y="113"/>
                </a:lnTo>
                <a:lnTo>
                  <a:pt x="46" y="105"/>
                </a:lnTo>
                <a:lnTo>
                  <a:pt x="46" y="124"/>
                </a:lnTo>
                <a:lnTo>
                  <a:pt x="46" y="111"/>
                </a:lnTo>
                <a:lnTo>
                  <a:pt x="47" y="115"/>
                </a:lnTo>
                <a:lnTo>
                  <a:pt x="47" y="119"/>
                </a:lnTo>
                <a:lnTo>
                  <a:pt x="47" y="122"/>
                </a:lnTo>
                <a:lnTo>
                  <a:pt x="48" y="114"/>
                </a:lnTo>
                <a:lnTo>
                  <a:pt x="48" y="110"/>
                </a:lnTo>
                <a:lnTo>
                  <a:pt x="48" y="95"/>
                </a:lnTo>
                <a:lnTo>
                  <a:pt x="49" y="97"/>
                </a:lnTo>
                <a:lnTo>
                  <a:pt x="49" y="91"/>
                </a:lnTo>
                <a:lnTo>
                  <a:pt x="49" y="96"/>
                </a:lnTo>
                <a:lnTo>
                  <a:pt x="50" y="98"/>
                </a:lnTo>
                <a:lnTo>
                  <a:pt x="50" y="139"/>
                </a:lnTo>
                <a:lnTo>
                  <a:pt x="50" y="212"/>
                </a:lnTo>
                <a:lnTo>
                  <a:pt x="50" y="248"/>
                </a:lnTo>
                <a:lnTo>
                  <a:pt x="51" y="296"/>
                </a:lnTo>
                <a:lnTo>
                  <a:pt x="51" y="308"/>
                </a:lnTo>
                <a:lnTo>
                  <a:pt x="51" y="311"/>
                </a:lnTo>
                <a:lnTo>
                  <a:pt x="52" y="301"/>
                </a:lnTo>
                <a:lnTo>
                  <a:pt x="52" y="298"/>
                </a:lnTo>
                <a:lnTo>
                  <a:pt x="52" y="299"/>
                </a:lnTo>
                <a:lnTo>
                  <a:pt x="53" y="269"/>
                </a:lnTo>
                <a:lnTo>
                  <a:pt x="53" y="269"/>
                </a:lnTo>
                <a:lnTo>
                  <a:pt x="53" y="291"/>
                </a:lnTo>
                <a:lnTo>
                  <a:pt x="54" y="275"/>
                </a:lnTo>
                <a:lnTo>
                  <a:pt x="54" y="242"/>
                </a:lnTo>
                <a:lnTo>
                  <a:pt x="54" y="264"/>
                </a:lnTo>
                <a:lnTo>
                  <a:pt x="54" y="247"/>
                </a:lnTo>
                <a:lnTo>
                  <a:pt x="55" y="262"/>
                </a:lnTo>
                <a:lnTo>
                  <a:pt x="55" y="245"/>
                </a:lnTo>
                <a:lnTo>
                  <a:pt x="56" y="232"/>
                </a:lnTo>
                <a:lnTo>
                  <a:pt x="56" y="217"/>
                </a:lnTo>
                <a:lnTo>
                  <a:pt x="56" y="217"/>
                </a:lnTo>
                <a:lnTo>
                  <a:pt x="56" y="202"/>
                </a:lnTo>
                <a:lnTo>
                  <a:pt x="57" y="195"/>
                </a:lnTo>
                <a:lnTo>
                  <a:pt x="57" y="188"/>
                </a:lnTo>
                <a:lnTo>
                  <a:pt x="57" y="188"/>
                </a:lnTo>
                <a:lnTo>
                  <a:pt x="57" y="181"/>
                </a:lnTo>
                <a:lnTo>
                  <a:pt x="58" y="181"/>
                </a:lnTo>
                <a:lnTo>
                  <a:pt x="58" y="226"/>
                </a:lnTo>
                <a:lnTo>
                  <a:pt x="58" y="259"/>
                </a:lnTo>
                <a:lnTo>
                  <a:pt x="59" y="214"/>
                </a:lnTo>
                <a:lnTo>
                  <a:pt x="59" y="167"/>
                </a:lnTo>
                <a:lnTo>
                  <a:pt x="59" y="132"/>
                </a:lnTo>
                <a:lnTo>
                  <a:pt x="60" y="132"/>
                </a:lnTo>
                <a:lnTo>
                  <a:pt x="60" y="133"/>
                </a:lnTo>
                <a:lnTo>
                  <a:pt x="60" y="186"/>
                </a:lnTo>
                <a:lnTo>
                  <a:pt x="61" y="193"/>
                </a:lnTo>
                <a:lnTo>
                  <a:pt x="61" y="216"/>
                </a:lnTo>
                <a:lnTo>
                  <a:pt x="61" y="256"/>
                </a:lnTo>
                <a:lnTo>
                  <a:pt x="61" y="252"/>
                </a:lnTo>
                <a:lnTo>
                  <a:pt x="62" y="262"/>
                </a:lnTo>
                <a:lnTo>
                  <a:pt x="62" y="256"/>
                </a:lnTo>
                <a:lnTo>
                  <a:pt x="62" y="202"/>
                </a:lnTo>
                <a:lnTo>
                  <a:pt x="63" y="170"/>
                </a:lnTo>
                <a:lnTo>
                  <a:pt x="63" y="93"/>
                </a:lnTo>
                <a:lnTo>
                  <a:pt x="63" y="93"/>
                </a:lnTo>
                <a:lnTo>
                  <a:pt x="64" y="94"/>
                </a:lnTo>
                <a:lnTo>
                  <a:pt x="64" y="116"/>
                </a:lnTo>
                <a:lnTo>
                  <a:pt x="64" y="121"/>
                </a:lnTo>
                <a:lnTo>
                  <a:pt x="65" y="119"/>
                </a:lnTo>
                <a:lnTo>
                  <a:pt x="65" y="124"/>
                </a:lnTo>
                <a:lnTo>
                  <a:pt x="65" y="126"/>
                </a:lnTo>
                <a:lnTo>
                  <a:pt x="65" y="115"/>
                </a:lnTo>
                <a:lnTo>
                  <a:pt x="66" y="181"/>
                </a:lnTo>
                <a:lnTo>
                  <a:pt x="66" y="179"/>
                </a:lnTo>
                <a:lnTo>
                  <a:pt x="67" y="181"/>
                </a:lnTo>
                <a:lnTo>
                  <a:pt x="67" y="147"/>
                </a:lnTo>
                <a:lnTo>
                  <a:pt x="67" y="126"/>
                </a:lnTo>
                <a:lnTo>
                  <a:pt x="67" y="115"/>
                </a:lnTo>
                <a:lnTo>
                  <a:pt x="68" y="112"/>
                </a:lnTo>
                <a:lnTo>
                  <a:pt x="68" y="101"/>
                </a:lnTo>
                <a:lnTo>
                  <a:pt x="68" y="111"/>
                </a:lnTo>
                <a:lnTo>
                  <a:pt x="69" y="115"/>
                </a:lnTo>
                <a:lnTo>
                  <a:pt x="69" y="113"/>
                </a:lnTo>
                <a:lnTo>
                  <a:pt x="69" y="113"/>
                </a:lnTo>
                <a:lnTo>
                  <a:pt x="69" y="110"/>
                </a:lnTo>
                <a:lnTo>
                  <a:pt x="70" y="103"/>
                </a:lnTo>
                <a:lnTo>
                  <a:pt x="70" y="100"/>
                </a:lnTo>
                <a:lnTo>
                  <a:pt x="71" y="84"/>
                </a:lnTo>
                <a:lnTo>
                  <a:pt x="71" y="98"/>
                </a:lnTo>
                <a:lnTo>
                  <a:pt x="71" y="88"/>
                </a:lnTo>
                <a:lnTo>
                  <a:pt x="71" y="81"/>
                </a:lnTo>
                <a:lnTo>
                  <a:pt x="72" y="86"/>
                </a:lnTo>
                <a:lnTo>
                  <a:pt x="72" y="88"/>
                </a:lnTo>
                <a:lnTo>
                  <a:pt x="72" y="71"/>
                </a:lnTo>
                <a:lnTo>
                  <a:pt x="72" y="67"/>
                </a:lnTo>
                <a:lnTo>
                  <a:pt x="73" y="73"/>
                </a:lnTo>
                <a:lnTo>
                  <a:pt x="73" y="97"/>
                </a:lnTo>
                <a:lnTo>
                  <a:pt x="73" y="97"/>
                </a:lnTo>
                <a:lnTo>
                  <a:pt x="74" y="113"/>
                </a:lnTo>
                <a:lnTo>
                  <a:pt x="74" y="193"/>
                </a:lnTo>
                <a:lnTo>
                  <a:pt x="74" y="168"/>
                </a:lnTo>
                <a:lnTo>
                  <a:pt x="75" y="70"/>
                </a:lnTo>
                <a:lnTo>
                  <a:pt x="75" y="110"/>
                </a:lnTo>
                <a:lnTo>
                  <a:pt x="75" y="127"/>
                </a:lnTo>
                <a:lnTo>
                  <a:pt x="76" y="127"/>
                </a:lnTo>
                <a:lnTo>
                  <a:pt x="76" y="122"/>
                </a:lnTo>
                <a:lnTo>
                  <a:pt x="76" y="105"/>
                </a:lnTo>
                <a:lnTo>
                  <a:pt x="76" y="93"/>
                </a:lnTo>
                <a:lnTo>
                  <a:pt x="77" y="104"/>
                </a:lnTo>
                <a:lnTo>
                  <a:pt x="77" y="112"/>
                </a:lnTo>
                <a:lnTo>
                  <a:pt x="78" y="114"/>
                </a:lnTo>
                <a:lnTo>
                  <a:pt x="78" y="114"/>
                </a:lnTo>
                <a:lnTo>
                  <a:pt x="78" y="104"/>
                </a:lnTo>
                <a:lnTo>
                  <a:pt x="78" y="111"/>
                </a:lnTo>
                <a:lnTo>
                  <a:pt x="79" y="98"/>
                </a:lnTo>
                <a:lnTo>
                  <a:pt x="79" y="82"/>
                </a:lnTo>
                <a:lnTo>
                  <a:pt x="79" y="92"/>
                </a:lnTo>
                <a:lnTo>
                  <a:pt x="80" y="102"/>
                </a:lnTo>
                <a:lnTo>
                  <a:pt x="80" y="103"/>
                </a:lnTo>
                <a:lnTo>
                  <a:pt x="80" y="107"/>
                </a:lnTo>
                <a:lnTo>
                  <a:pt x="80" y="107"/>
                </a:lnTo>
                <a:lnTo>
                  <a:pt x="81" y="117"/>
                </a:lnTo>
                <a:lnTo>
                  <a:pt x="81" y="139"/>
                </a:lnTo>
                <a:lnTo>
                  <a:pt x="82" y="229"/>
                </a:lnTo>
                <a:lnTo>
                  <a:pt x="82" y="343"/>
                </a:lnTo>
                <a:lnTo>
                  <a:pt x="82" y="441"/>
                </a:lnTo>
                <a:lnTo>
                  <a:pt x="82" y="433"/>
                </a:lnTo>
                <a:lnTo>
                  <a:pt x="83" y="442"/>
                </a:lnTo>
                <a:lnTo>
                  <a:pt x="83" y="482"/>
                </a:lnTo>
                <a:lnTo>
                  <a:pt x="83" y="486"/>
                </a:lnTo>
                <a:lnTo>
                  <a:pt x="83" y="463"/>
                </a:lnTo>
                <a:lnTo>
                  <a:pt x="84" y="444"/>
                </a:lnTo>
                <a:lnTo>
                  <a:pt x="84" y="467"/>
                </a:lnTo>
                <a:lnTo>
                  <a:pt x="85" y="442"/>
                </a:lnTo>
                <a:lnTo>
                  <a:pt x="85" y="427"/>
                </a:lnTo>
                <a:lnTo>
                  <a:pt x="85" y="436"/>
                </a:lnTo>
                <a:lnTo>
                  <a:pt x="86" y="442"/>
                </a:lnTo>
                <a:lnTo>
                  <a:pt x="86" y="437"/>
                </a:lnTo>
                <a:lnTo>
                  <a:pt x="86" y="443"/>
                </a:lnTo>
                <a:lnTo>
                  <a:pt x="86" y="454"/>
                </a:lnTo>
                <a:lnTo>
                  <a:pt x="87" y="440"/>
                </a:lnTo>
                <a:lnTo>
                  <a:pt x="87" y="414"/>
                </a:lnTo>
                <a:lnTo>
                  <a:pt x="87" y="437"/>
                </a:lnTo>
                <a:lnTo>
                  <a:pt x="87" y="396"/>
                </a:lnTo>
                <a:lnTo>
                  <a:pt x="88" y="412"/>
                </a:lnTo>
                <a:lnTo>
                  <a:pt x="88" y="439"/>
                </a:lnTo>
                <a:lnTo>
                  <a:pt x="89" y="426"/>
                </a:lnTo>
                <a:lnTo>
                  <a:pt x="89" y="418"/>
                </a:lnTo>
                <a:lnTo>
                  <a:pt x="89" y="442"/>
                </a:lnTo>
                <a:lnTo>
                  <a:pt x="89" y="434"/>
                </a:lnTo>
                <a:lnTo>
                  <a:pt x="90" y="438"/>
                </a:lnTo>
                <a:lnTo>
                  <a:pt x="90" y="412"/>
                </a:lnTo>
                <a:lnTo>
                  <a:pt x="90" y="415"/>
                </a:lnTo>
                <a:lnTo>
                  <a:pt x="91" y="386"/>
                </a:lnTo>
                <a:lnTo>
                  <a:pt x="91" y="384"/>
                </a:lnTo>
                <a:lnTo>
                  <a:pt x="91" y="389"/>
                </a:lnTo>
                <a:lnTo>
                  <a:pt x="91" y="377"/>
                </a:lnTo>
                <a:lnTo>
                  <a:pt x="92" y="359"/>
                </a:lnTo>
                <a:lnTo>
                  <a:pt x="92" y="403"/>
                </a:lnTo>
                <a:lnTo>
                  <a:pt x="93" y="409"/>
                </a:lnTo>
                <a:lnTo>
                  <a:pt x="93" y="416"/>
                </a:lnTo>
                <a:lnTo>
                  <a:pt x="93" y="396"/>
                </a:lnTo>
                <a:lnTo>
                  <a:pt x="93" y="375"/>
                </a:lnTo>
                <a:lnTo>
                  <a:pt x="94" y="347"/>
                </a:lnTo>
                <a:lnTo>
                  <a:pt x="94" y="355"/>
                </a:lnTo>
                <a:lnTo>
                  <a:pt x="94" y="385"/>
                </a:lnTo>
                <a:lnTo>
                  <a:pt x="95" y="353"/>
                </a:lnTo>
                <a:lnTo>
                  <a:pt x="95" y="376"/>
                </a:lnTo>
                <a:lnTo>
                  <a:pt x="95" y="383"/>
                </a:lnTo>
                <a:lnTo>
                  <a:pt x="96" y="379"/>
                </a:lnTo>
                <a:lnTo>
                  <a:pt x="96" y="363"/>
                </a:lnTo>
                <a:lnTo>
                  <a:pt x="96" y="380"/>
                </a:lnTo>
                <a:lnTo>
                  <a:pt x="97" y="368"/>
                </a:lnTo>
                <a:lnTo>
                  <a:pt x="97" y="348"/>
                </a:lnTo>
                <a:lnTo>
                  <a:pt x="97" y="343"/>
                </a:lnTo>
                <a:lnTo>
                  <a:pt x="97" y="342"/>
                </a:lnTo>
                <a:lnTo>
                  <a:pt x="98" y="257"/>
                </a:lnTo>
                <a:lnTo>
                  <a:pt x="98" y="220"/>
                </a:lnTo>
                <a:lnTo>
                  <a:pt x="98" y="222"/>
                </a:lnTo>
                <a:lnTo>
                  <a:pt x="98" y="240"/>
                </a:lnTo>
                <a:lnTo>
                  <a:pt x="99" y="265"/>
                </a:lnTo>
                <a:lnTo>
                  <a:pt x="99" y="213"/>
                </a:lnTo>
                <a:lnTo>
                  <a:pt x="100" y="150"/>
                </a:lnTo>
                <a:lnTo>
                  <a:pt x="100" y="98"/>
                </a:lnTo>
                <a:lnTo>
                  <a:pt x="100" y="90"/>
                </a:lnTo>
                <a:lnTo>
                  <a:pt x="100" y="102"/>
                </a:lnTo>
                <a:lnTo>
                  <a:pt x="101" y="106"/>
                </a:lnTo>
                <a:lnTo>
                  <a:pt x="101" y="93"/>
                </a:lnTo>
                <a:lnTo>
                  <a:pt x="101" y="80"/>
                </a:lnTo>
                <a:lnTo>
                  <a:pt x="102" y="69"/>
                </a:lnTo>
                <a:lnTo>
                  <a:pt x="102" y="67"/>
                </a:lnTo>
                <a:lnTo>
                  <a:pt x="102" y="64"/>
                </a:lnTo>
                <a:lnTo>
                  <a:pt x="102" y="53"/>
                </a:lnTo>
                <a:lnTo>
                  <a:pt x="103" y="45"/>
                </a:lnTo>
                <a:lnTo>
                  <a:pt x="103" y="56"/>
                </a:lnTo>
                <a:lnTo>
                  <a:pt x="104" y="48"/>
                </a:lnTo>
                <a:lnTo>
                  <a:pt x="104" y="56"/>
                </a:lnTo>
                <a:lnTo>
                  <a:pt x="104" y="62"/>
                </a:lnTo>
                <a:lnTo>
                  <a:pt x="104" y="57"/>
                </a:lnTo>
                <a:lnTo>
                  <a:pt x="105" y="72"/>
                </a:lnTo>
                <a:lnTo>
                  <a:pt x="105" y="70"/>
                </a:lnTo>
                <a:lnTo>
                  <a:pt x="105" y="70"/>
                </a:lnTo>
                <a:lnTo>
                  <a:pt x="106" y="52"/>
                </a:lnTo>
                <a:lnTo>
                  <a:pt x="106" y="63"/>
                </a:lnTo>
                <a:lnTo>
                  <a:pt x="106" y="88"/>
                </a:lnTo>
                <a:lnTo>
                  <a:pt x="107" y="109"/>
                </a:lnTo>
                <a:lnTo>
                  <a:pt x="107" y="132"/>
                </a:lnTo>
                <a:lnTo>
                  <a:pt x="107" y="175"/>
                </a:lnTo>
                <a:lnTo>
                  <a:pt x="108" y="202"/>
                </a:lnTo>
                <a:lnTo>
                  <a:pt x="108" y="168"/>
                </a:lnTo>
                <a:lnTo>
                  <a:pt x="108" y="61"/>
                </a:lnTo>
                <a:lnTo>
                  <a:pt x="108" y="36"/>
                </a:lnTo>
                <a:lnTo>
                  <a:pt x="109" y="32"/>
                </a:lnTo>
                <a:lnTo>
                  <a:pt x="109" y="47"/>
                </a:lnTo>
                <a:lnTo>
                  <a:pt x="109" y="38"/>
                </a:lnTo>
                <a:lnTo>
                  <a:pt x="110" y="28"/>
                </a:lnTo>
                <a:lnTo>
                  <a:pt x="110" y="45"/>
                </a:lnTo>
                <a:lnTo>
                  <a:pt x="110" y="28"/>
                </a:lnTo>
                <a:lnTo>
                  <a:pt x="111" y="31"/>
                </a:lnTo>
                <a:lnTo>
                  <a:pt x="111" y="42"/>
                </a:lnTo>
                <a:lnTo>
                  <a:pt x="111" y="38"/>
                </a:lnTo>
                <a:lnTo>
                  <a:pt x="112" y="40"/>
                </a:lnTo>
                <a:lnTo>
                  <a:pt x="112" y="55"/>
                </a:lnTo>
                <a:lnTo>
                  <a:pt x="112" y="65"/>
                </a:lnTo>
                <a:lnTo>
                  <a:pt x="112" y="62"/>
                </a:lnTo>
                <a:lnTo>
                  <a:pt x="113" y="58"/>
                </a:lnTo>
                <a:lnTo>
                  <a:pt x="113" y="46"/>
                </a:lnTo>
                <a:lnTo>
                  <a:pt x="113" y="37"/>
                </a:lnTo>
                <a:lnTo>
                  <a:pt x="113" y="36"/>
                </a:lnTo>
                <a:lnTo>
                  <a:pt x="114" y="33"/>
                </a:lnTo>
                <a:lnTo>
                  <a:pt x="114" y="104"/>
                </a:lnTo>
                <a:lnTo>
                  <a:pt x="115" y="230"/>
                </a:lnTo>
                <a:lnTo>
                  <a:pt x="115" y="287"/>
                </a:lnTo>
                <a:lnTo>
                  <a:pt x="115" y="316"/>
                </a:lnTo>
                <a:lnTo>
                  <a:pt x="115" y="383"/>
                </a:lnTo>
                <a:lnTo>
                  <a:pt x="116" y="343"/>
                </a:lnTo>
                <a:lnTo>
                  <a:pt x="116" y="297"/>
                </a:lnTo>
                <a:lnTo>
                  <a:pt x="116" y="276"/>
                </a:lnTo>
                <a:lnTo>
                  <a:pt x="117" y="298"/>
                </a:lnTo>
                <a:lnTo>
                  <a:pt x="117" y="286"/>
                </a:lnTo>
                <a:lnTo>
                  <a:pt x="117" y="268"/>
                </a:lnTo>
                <a:lnTo>
                  <a:pt x="118" y="264"/>
                </a:lnTo>
                <a:lnTo>
                  <a:pt x="118" y="256"/>
                </a:lnTo>
                <a:lnTo>
                  <a:pt x="118" y="253"/>
                </a:lnTo>
                <a:lnTo>
                  <a:pt x="119" y="255"/>
                </a:lnTo>
                <a:lnTo>
                  <a:pt x="119" y="242"/>
                </a:lnTo>
                <a:lnTo>
                  <a:pt x="119" y="221"/>
                </a:lnTo>
                <a:lnTo>
                  <a:pt x="119" y="223"/>
                </a:lnTo>
                <a:lnTo>
                  <a:pt x="120" y="198"/>
                </a:lnTo>
                <a:lnTo>
                  <a:pt x="120" y="207"/>
                </a:lnTo>
                <a:lnTo>
                  <a:pt x="120" y="198"/>
                </a:lnTo>
                <a:lnTo>
                  <a:pt x="121" y="195"/>
                </a:lnTo>
                <a:lnTo>
                  <a:pt x="121" y="215"/>
                </a:lnTo>
                <a:lnTo>
                  <a:pt x="121" y="208"/>
                </a:lnTo>
                <a:lnTo>
                  <a:pt x="122" y="194"/>
                </a:lnTo>
                <a:lnTo>
                  <a:pt x="122" y="194"/>
                </a:lnTo>
                <a:lnTo>
                  <a:pt x="122" y="180"/>
                </a:lnTo>
                <a:lnTo>
                  <a:pt x="123" y="177"/>
                </a:lnTo>
                <a:lnTo>
                  <a:pt x="123" y="195"/>
                </a:lnTo>
                <a:lnTo>
                  <a:pt x="123" y="224"/>
                </a:lnTo>
                <a:lnTo>
                  <a:pt x="123" y="248"/>
                </a:lnTo>
                <a:lnTo>
                  <a:pt x="124" y="204"/>
                </a:lnTo>
                <a:lnTo>
                  <a:pt x="124" y="159"/>
                </a:lnTo>
                <a:lnTo>
                  <a:pt x="124" y="134"/>
                </a:lnTo>
                <a:lnTo>
                  <a:pt x="124" y="126"/>
                </a:lnTo>
                <a:lnTo>
                  <a:pt x="125" y="117"/>
                </a:lnTo>
                <a:lnTo>
                  <a:pt x="125" y="161"/>
                </a:lnTo>
                <a:lnTo>
                  <a:pt x="126" y="194"/>
                </a:lnTo>
                <a:lnTo>
                  <a:pt x="126" y="217"/>
                </a:lnTo>
                <a:lnTo>
                  <a:pt x="126" y="251"/>
                </a:lnTo>
                <a:lnTo>
                  <a:pt x="127" y="232"/>
                </a:lnTo>
                <a:lnTo>
                  <a:pt x="127" y="230"/>
                </a:lnTo>
                <a:lnTo>
                  <a:pt x="127" y="214"/>
                </a:lnTo>
                <a:lnTo>
                  <a:pt x="127" y="203"/>
                </a:lnTo>
                <a:lnTo>
                  <a:pt x="128" y="143"/>
                </a:lnTo>
                <a:lnTo>
                  <a:pt x="128" y="108"/>
                </a:lnTo>
                <a:lnTo>
                  <a:pt x="129" y="97"/>
                </a:lnTo>
                <a:lnTo>
                  <a:pt x="129" y="93"/>
                </a:lnTo>
                <a:lnTo>
                  <a:pt x="129" y="99"/>
                </a:lnTo>
                <a:lnTo>
                  <a:pt x="129" y="105"/>
                </a:lnTo>
                <a:lnTo>
                  <a:pt x="130" y="121"/>
                </a:lnTo>
                <a:lnTo>
                  <a:pt x="130" y="137"/>
                </a:lnTo>
                <a:lnTo>
                  <a:pt x="130" y="135"/>
                </a:lnTo>
                <a:lnTo>
                  <a:pt x="130" y="145"/>
                </a:lnTo>
                <a:lnTo>
                  <a:pt x="131" y="187"/>
                </a:lnTo>
                <a:lnTo>
                  <a:pt x="131" y="207"/>
                </a:lnTo>
                <a:lnTo>
                  <a:pt x="131" y="194"/>
                </a:lnTo>
                <a:lnTo>
                  <a:pt x="132" y="143"/>
                </a:lnTo>
                <a:lnTo>
                  <a:pt x="132" y="121"/>
                </a:lnTo>
                <a:lnTo>
                  <a:pt x="132" y="116"/>
                </a:lnTo>
                <a:lnTo>
                  <a:pt x="133" y="101"/>
                </a:lnTo>
                <a:lnTo>
                  <a:pt x="133" y="110"/>
                </a:lnTo>
                <a:lnTo>
                  <a:pt x="133" y="110"/>
                </a:lnTo>
                <a:lnTo>
                  <a:pt x="134" y="98"/>
                </a:lnTo>
                <a:lnTo>
                  <a:pt x="134" y="99"/>
                </a:lnTo>
                <a:lnTo>
                  <a:pt x="134" y="95"/>
                </a:lnTo>
                <a:lnTo>
                  <a:pt x="134" y="107"/>
                </a:lnTo>
                <a:lnTo>
                  <a:pt x="135" y="90"/>
                </a:lnTo>
                <a:lnTo>
                  <a:pt x="135" y="94"/>
                </a:lnTo>
                <a:lnTo>
                  <a:pt x="135" y="94"/>
                </a:lnTo>
                <a:lnTo>
                  <a:pt x="136" y="80"/>
                </a:lnTo>
                <a:lnTo>
                  <a:pt x="136" y="85"/>
                </a:lnTo>
                <a:lnTo>
                  <a:pt x="136" y="82"/>
                </a:lnTo>
                <a:lnTo>
                  <a:pt x="137" y="89"/>
                </a:lnTo>
                <a:lnTo>
                  <a:pt x="137" y="82"/>
                </a:lnTo>
                <a:lnTo>
                  <a:pt x="137" y="82"/>
                </a:lnTo>
                <a:lnTo>
                  <a:pt x="138" y="84"/>
                </a:lnTo>
                <a:lnTo>
                  <a:pt x="138" y="93"/>
                </a:lnTo>
                <a:lnTo>
                  <a:pt x="138" y="98"/>
                </a:lnTo>
                <a:lnTo>
                  <a:pt x="138" y="99"/>
                </a:lnTo>
                <a:lnTo>
                  <a:pt x="139" y="78"/>
                </a:lnTo>
                <a:lnTo>
                  <a:pt x="139" y="95"/>
                </a:lnTo>
                <a:lnTo>
                  <a:pt x="140" y="152"/>
                </a:lnTo>
                <a:lnTo>
                  <a:pt x="140" y="196"/>
                </a:lnTo>
                <a:lnTo>
                  <a:pt x="140" y="133"/>
                </a:lnTo>
                <a:lnTo>
                  <a:pt x="140" y="85"/>
                </a:lnTo>
                <a:lnTo>
                  <a:pt x="141" y="117"/>
                </a:lnTo>
                <a:lnTo>
                  <a:pt x="141" y="120"/>
                </a:lnTo>
                <a:lnTo>
                  <a:pt x="141" y="113"/>
                </a:lnTo>
                <a:lnTo>
                  <a:pt x="141" y="119"/>
                </a:lnTo>
                <a:lnTo>
                  <a:pt x="142" y="114"/>
                </a:lnTo>
                <a:lnTo>
                  <a:pt x="142" y="123"/>
                </a:lnTo>
                <a:lnTo>
                  <a:pt x="142" y="122"/>
                </a:lnTo>
                <a:lnTo>
                  <a:pt x="143" y="123"/>
                </a:lnTo>
                <a:lnTo>
                  <a:pt x="143" y="120"/>
                </a:lnTo>
                <a:lnTo>
                  <a:pt x="143" y="115"/>
                </a:lnTo>
                <a:lnTo>
                  <a:pt x="144" y="111"/>
                </a:lnTo>
                <a:lnTo>
                  <a:pt x="144" y="103"/>
                </a:lnTo>
                <a:lnTo>
                  <a:pt x="144" y="107"/>
                </a:lnTo>
                <a:lnTo>
                  <a:pt x="145" y="106"/>
                </a:lnTo>
                <a:lnTo>
                  <a:pt x="145" y="98"/>
                </a:lnTo>
                <a:lnTo>
                  <a:pt x="145" y="98"/>
                </a:lnTo>
                <a:lnTo>
                  <a:pt x="145" y="101"/>
                </a:lnTo>
                <a:lnTo>
                  <a:pt x="146" y="97"/>
                </a:lnTo>
                <a:lnTo>
                  <a:pt x="146" y="137"/>
                </a:lnTo>
                <a:lnTo>
                  <a:pt x="146" y="122"/>
                </a:lnTo>
                <a:lnTo>
                  <a:pt x="147" y="185"/>
                </a:lnTo>
                <a:lnTo>
                  <a:pt x="147" y="326"/>
                </a:lnTo>
                <a:lnTo>
                  <a:pt x="147" y="354"/>
                </a:lnTo>
                <a:lnTo>
                  <a:pt x="148" y="381"/>
                </a:lnTo>
                <a:lnTo>
                  <a:pt x="148" y="393"/>
                </a:lnTo>
                <a:lnTo>
                  <a:pt x="148" y="399"/>
                </a:lnTo>
                <a:lnTo>
                  <a:pt x="149" y="373"/>
                </a:lnTo>
                <a:lnTo>
                  <a:pt x="149" y="363"/>
                </a:lnTo>
                <a:lnTo>
                  <a:pt x="149" y="330"/>
                </a:lnTo>
                <a:lnTo>
                  <a:pt x="149" y="336"/>
                </a:lnTo>
                <a:lnTo>
                  <a:pt x="150" y="328"/>
                </a:lnTo>
                <a:lnTo>
                  <a:pt x="150" y="329"/>
                </a:lnTo>
                <a:lnTo>
                  <a:pt x="151" y="334"/>
                </a:lnTo>
                <a:lnTo>
                  <a:pt x="151" y="324"/>
                </a:lnTo>
                <a:lnTo>
                  <a:pt x="151" y="335"/>
                </a:lnTo>
                <a:lnTo>
                  <a:pt x="151" y="335"/>
                </a:lnTo>
                <a:lnTo>
                  <a:pt x="152" y="343"/>
                </a:lnTo>
                <a:lnTo>
                  <a:pt x="152" y="348"/>
                </a:lnTo>
                <a:lnTo>
                  <a:pt x="152" y="342"/>
                </a:lnTo>
                <a:lnTo>
                  <a:pt x="153" y="351"/>
                </a:lnTo>
                <a:lnTo>
                  <a:pt x="153" y="366"/>
                </a:lnTo>
                <a:lnTo>
                  <a:pt x="153" y="360"/>
                </a:lnTo>
                <a:lnTo>
                  <a:pt x="153" y="380"/>
                </a:lnTo>
                <a:lnTo>
                  <a:pt x="154" y="377"/>
                </a:lnTo>
                <a:lnTo>
                  <a:pt x="154" y="380"/>
                </a:lnTo>
                <a:lnTo>
                  <a:pt x="155" y="376"/>
                </a:lnTo>
                <a:lnTo>
                  <a:pt x="155" y="347"/>
                </a:lnTo>
                <a:lnTo>
                  <a:pt x="155" y="353"/>
                </a:lnTo>
                <a:lnTo>
                  <a:pt x="155" y="354"/>
                </a:lnTo>
                <a:lnTo>
                  <a:pt x="156" y="358"/>
                </a:lnTo>
                <a:lnTo>
                  <a:pt x="156" y="358"/>
                </a:lnTo>
                <a:lnTo>
                  <a:pt x="156" y="357"/>
                </a:lnTo>
                <a:lnTo>
                  <a:pt x="156" y="387"/>
                </a:lnTo>
                <a:lnTo>
                  <a:pt x="157" y="353"/>
                </a:lnTo>
                <a:lnTo>
                  <a:pt x="157" y="336"/>
                </a:lnTo>
                <a:lnTo>
                  <a:pt x="158" y="327"/>
                </a:lnTo>
                <a:lnTo>
                  <a:pt x="158" y="351"/>
                </a:lnTo>
                <a:lnTo>
                  <a:pt x="158" y="342"/>
                </a:lnTo>
                <a:lnTo>
                  <a:pt x="158" y="329"/>
                </a:lnTo>
                <a:lnTo>
                  <a:pt x="159" y="335"/>
                </a:lnTo>
                <a:lnTo>
                  <a:pt x="159" y="343"/>
                </a:lnTo>
                <a:lnTo>
                  <a:pt x="159" y="316"/>
                </a:lnTo>
                <a:lnTo>
                  <a:pt x="160" y="321"/>
                </a:lnTo>
                <a:lnTo>
                  <a:pt x="160" y="333"/>
                </a:lnTo>
                <a:lnTo>
                  <a:pt x="160" y="353"/>
                </a:lnTo>
                <a:lnTo>
                  <a:pt x="160" y="343"/>
                </a:lnTo>
                <a:lnTo>
                  <a:pt x="161" y="350"/>
                </a:lnTo>
                <a:lnTo>
                  <a:pt x="161" y="316"/>
                </a:lnTo>
                <a:lnTo>
                  <a:pt x="162" y="310"/>
                </a:lnTo>
                <a:lnTo>
                  <a:pt x="162" y="280"/>
                </a:lnTo>
                <a:lnTo>
                  <a:pt x="162" y="262"/>
                </a:lnTo>
                <a:lnTo>
                  <a:pt x="162" y="257"/>
                </a:lnTo>
                <a:lnTo>
                  <a:pt x="163" y="286"/>
                </a:lnTo>
                <a:lnTo>
                  <a:pt x="163" y="294"/>
                </a:lnTo>
                <a:lnTo>
                  <a:pt x="163" y="279"/>
                </a:lnTo>
                <a:lnTo>
                  <a:pt x="164" y="331"/>
                </a:lnTo>
                <a:lnTo>
                  <a:pt x="164" y="299"/>
                </a:lnTo>
                <a:lnTo>
                  <a:pt x="164" y="210"/>
                </a:lnTo>
                <a:lnTo>
                  <a:pt x="164" y="167"/>
                </a:lnTo>
                <a:lnTo>
                  <a:pt x="165" y="191"/>
                </a:lnTo>
                <a:lnTo>
                  <a:pt x="165" y="167"/>
                </a:lnTo>
                <a:lnTo>
                  <a:pt x="166" y="179"/>
                </a:lnTo>
                <a:lnTo>
                  <a:pt x="166" y="179"/>
                </a:lnTo>
                <a:lnTo>
                  <a:pt x="166" y="136"/>
                </a:lnTo>
                <a:lnTo>
                  <a:pt x="166" y="145"/>
                </a:lnTo>
                <a:lnTo>
                  <a:pt x="167" y="157"/>
                </a:lnTo>
                <a:lnTo>
                  <a:pt x="167" y="153"/>
                </a:lnTo>
                <a:lnTo>
                  <a:pt x="167" y="144"/>
                </a:lnTo>
                <a:lnTo>
                  <a:pt x="168" y="140"/>
                </a:lnTo>
                <a:lnTo>
                  <a:pt x="168" y="137"/>
                </a:lnTo>
                <a:lnTo>
                  <a:pt x="168" y="142"/>
                </a:lnTo>
                <a:lnTo>
                  <a:pt x="169" y="135"/>
                </a:lnTo>
                <a:lnTo>
                  <a:pt x="169" y="131"/>
                </a:lnTo>
                <a:lnTo>
                  <a:pt x="169" y="124"/>
                </a:lnTo>
                <a:lnTo>
                  <a:pt x="170" y="126"/>
                </a:lnTo>
                <a:lnTo>
                  <a:pt x="170" y="125"/>
                </a:lnTo>
                <a:lnTo>
                  <a:pt x="170" y="145"/>
                </a:lnTo>
                <a:lnTo>
                  <a:pt x="170" y="136"/>
                </a:lnTo>
                <a:lnTo>
                  <a:pt x="171" y="132"/>
                </a:lnTo>
                <a:lnTo>
                  <a:pt x="171" y="121"/>
                </a:lnTo>
                <a:lnTo>
                  <a:pt x="171" y="125"/>
                </a:lnTo>
                <a:lnTo>
                  <a:pt x="171" y="115"/>
                </a:lnTo>
                <a:lnTo>
                  <a:pt x="172" y="162"/>
                </a:lnTo>
                <a:lnTo>
                  <a:pt x="172" y="189"/>
                </a:lnTo>
                <a:lnTo>
                  <a:pt x="173" y="197"/>
                </a:lnTo>
                <a:lnTo>
                  <a:pt x="173" y="151"/>
                </a:lnTo>
                <a:lnTo>
                  <a:pt x="173" y="97"/>
                </a:lnTo>
                <a:lnTo>
                  <a:pt x="173" y="98"/>
                </a:lnTo>
                <a:lnTo>
                  <a:pt x="174" y="109"/>
                </a:lnTo>
                <a:lnTo>
                  <a:pt x="174" y="119"/>
                </a:lnTo>
                <a:lnTo>
                  <a:pt x="174" y="120"/>
                </a:lnTo>
                <a:lnTo>
                  <a:pt x="175" y="113"/>
                </a:lnTo>
                <a:lnTo>
                  <a:pt x="175" y="102"/>
                </a:lnTo>
                <a:lnTo>
                  <a:pt x="175" y="113"/>
                </a:lnTo>
                <a:lnTo>
                  <a:pt x="175" y="105"/>
                </a:lnTo>
                <a:lnTo>
                  <a:pt x="176" y="105"/>
                </a:lnTo>
                <a:lnTo>
                  <a:pt x="176" y="125"/>
                </a:lnTo>
                <a:lnTo>
                  <a:pt x="177" y="122"/>
                </a:lnTo>
                <a:lnTo>
                  <a:pt x="177" y="108"/>
                </a:lnTo>
                <a:lnTo>
                  <a:pt x="177" y="115"/>
                </a:lnTo>
                <a:lnTo>
                  <a:pt x="177" y="115"/>
                </a:lnTo>
                <a:lnTo>
                  <a:pt x="178" y="106"/>
                </a:lnTo>
                <a:lnTo>
                  <a:pt x="178" y="99"/>
                </a:lnTo>
                <a:lnTo>
                  <a:pt x="178" y="77"/>
                </a:lnTo>
                <a:lnTo>
                  <a:pt x="179" y="76"/>
                </a:lnTo>
                <a:lnTo>
                  <a:pt x="179" y="99"/>
                </a:lnTo>
                <a:lnTo>
                  <a:pt x="179" y="124"/>
                </a:lnTo>
                <a:lnTo>
                  <a:pt x="180" y="210"/>
                </a:lnTo>
                <a:lnTo>
                  <a:pt x="180" y="299"/>
                </a:lnTo>
                <a:lnTo>
                  <a:pt x="180" y="384"/>
                </a:lnTo>
                <a:lnTo>
                  <a:pt x="181" y="356"/>
                </a:lnTo>
                <a:lnTo>
                  <a:pt x="181" y="316"/>
                </a:lnTo>
                <a:lnTo>
                  <a:pt x="181" y="268"/>
                </a:lnTo>
                <a:lnTo>
                  <a:pt x="181" y="266"/>
                </a:lnTo>
                <a:lnTo>
                  <a:pt x="182" y="264"/>
                </a:lnTo>
                <a:lnTo>
                  <a:pt x="182" y="262"/>
                </a:lnTo>
                <a:lnTo>
                  <a:pt x="182" y="236"/>
                </a:lnTo>
                <a:lnTo>
                  <a:pt x="182" y="245"/>
                </a:lnTo>
                <a:lnTo>
                  <a:pt x="183" y="243"/>
                </a:lnTo>
                <a:lnTo>
                  <a:pt x="183" y="222"/>
                </a:lnTo>
                <a:lnTo>
                  <a:pt x="184" y="229"/>
                </a:lnTo>
                <a:lnTo>
                  <a:pt x="184" y="227"/>
                </a:lnTo>
                <a:lnTo>
                  <a:pt x="184" y="220"/>
                </a:lnTo>
                <a:lnTo>
                  <a:pt x="184" y="199"/>
                </a:lnTo>
                <a:lnTo>
                  <a:pt x="185" y="194"/>
                </a:lnTo>
                <a:lnTo>
                  <a:pt x="185" y="192"/>
                </a:lnTo>
                <a:lnTo>
                  <a:pt x="185" y="174"/>
                </a:lnTo>
                <a:lnTo>
                  <a:pt x="186" y="169"/>
                </a:lnTo>
                <a:lnTo>
                  <a:pt x="186" y="188"/>
                </a:lnTo>
                <a:lnTo>
                  <a:pt x="186" y="171"/>
                </a:lnTo>
                <a:lnTo>
                  <a:pt x="186" y="180"/>
                </a:lnTo>
                <a:lnTo>
                  <a:pt x="187" y="185"/>
                </a:lnTo>
                <a:lnTo>
                  <a:pt x="187" y="183"/>
                </a:lnTo>
                <a:lnTo>
                  <a:pt x="188" y="169"/>
                </a:lnTo>
                <a:lnTo>
                  <a:pt x="188" y="177"/>
                </a:lnTo>
                <a:lnTo>
                  <a:pt x="188" y="175"/>
                </a:lnTo>
                <a:lnTo>
                  <a:pt x="188" y="202"/>
                </a:lnTo>
                <a:lnTo>
                  <a:pt x="189" y="189"/>
                </a:lnTo>
                <a:lnTo>
                  <a:pt x="189" y="145"/>
                </a:lnTo>
                <a:lnTo>
                  <a:pt x="189" y="123"/>
                </a:lnTo>
                <a:lnTo>
                  <a:pt x="190" y="123"/>
                </a:lnTo>
                <a:lnTo>
                  <a:pt x="190" y="129"/>
                </a:lnTo>
                <a:lnTo>
                  <a:pt x="190" y="132"/>
                </a:lnTo>
                <a:lnTo>
                  <a:pt x="191" y="143"/>
                </a:lnTo>
                <a:lnTo>
                  <a:pt x="191" y="150"/>
                </a:lnTo>
                <a:lnTo>
                  <a:pt x="191" y="150"/>
                </a:lnTo>
                <a:lnTo>
                  <a:pt x="192" y="184"/>
                </a:lnTo>
                <a:lnTo>
                  <a:pt x="192" y="203"/>
                </a:lnTo>
                <a:lnTo>
                  <a:pt x="192" y="200"/>
                </a:lnTo>
                <a:lnTo>
                  <a:pt x="192" y="179"/>
                </a:lnTo>
                <a:lnTo>
                  <a:pt x="193" y="134"/>
                </a:lnTo>
                <a:lnTo>
                  <a:pt x="193" y="143"/>
                </a:lnTo>
                <a:lnTo>
                  <a:pt x="193" y="128"/>
                </a:lnTo>
                <a:lnTo>
                  <a:pt x="194" y="123"/>
                </a:lnTo>
                <a:lnTo>
                  <a:pt x="194" y="130"/>
                </a:lnTo>
                <a:lnTo>
                  <a:pt x="194" y="121"/>
                </a:lnTo>
                <a:lnTo>
                  <a:pt x="195" y="130"/>
                </a:lnTo>
                <a:lnTo>
                  <a:pt x="195" y="121"/>
                </a:lnTo>
                <a:lnTo>
                  <a:pt x="195" y="117"/>
                </a:lnTo>
                <a:lnTo>
                  <a:pt x="196" y="132"/>
                </a:lnTo>
                <a:lnTo>
                  <a:pt x="196" y="172"/>
                </a:lnTo>
                <a:lnTo>
                  <a:pt x="196" y="205"/>
                </a:lnTo>
                <a:lnTo>
                  <a:pt x="196" y="176"/>
                </a:lnTo>
                <a:lnTo>
                  <a:pt x="197" y="153"/>
                </a:lnTo>
                <a:lnTo>
                  <a:pt x="197" y="143"/>
                </a:lnTo>
                <a:lnTo>
                  <a:pt x="197" y="128"/>
                </a:lnTo>
                <a:lnTo>
                  <a:pt x="197" y="120"/>
                </a:lnTo>
                <a:lnTo>
                  <a:pt x="198" y="120"/>
                </a:lnTo>
                <a:lnTo>
                  <a:pt x="198" y="131"/>
                </a:lnTo>
                <a:lnTo>
                  <a:pt x="199" y="121"/>
                </a:lnTo>
                <a:lnTo>
                  <a:pt x="199" y="111"/>
                </a:lnTo>
                <a:lnTo>
                  <a:pt x="199" y="109"/>
                </a:lnTo>
                <a:lnTo>
                  <a:pt x="199" y="112"/>
                </a:lnTo>
                <a:lnTo>
                  <a:pt x="200" y="96"/>
                </a:lnTo>
                <a:lnTo>
                  <a:pt x="200" y="101"/>
                </a:lnTo>
                <a:lnTo>
                  <a:pt x="200" y="98"/>
                </a:lnTo>
                <a:lnTo>
                  <a:pt x="201" y="97"/>
                </a:lnTo>
                <a:lnTo>
                  <a:pt x="201" y="95"/>
                </a:lnTo>
                <a:lnTo>
                  <a:pt x="201" y="81"/>
                </a:lnTo>
                <a:lnTo>
                  <a:pt x="202" y="83"/>
                </a:lnTo>
                <a:lnTo>
                  <a:pt x="202" y="88"/>
                </a:lnTo>
                <a:lnTo>
                  <a:pt x="202" y="89"/>
                </a:lnTo>
                <a:lnTo>
                  <a:pt x="203" y="84"/>
                </a:lnTo>
                <a:lnTo>
                  <a:pt x="203" y="87"/>
                </a:lnTo>
                <a:lnTo>
                  <a:pt x="203" y="74"/>
                </a:lnTo>
                <a:lnTo>
                  <a:pt x="203" y="83"/>
                </a:lnTo>
                <a:lnTo>
                  <a:pt x="204" y="115"/>
                </a:lnTo>
                <a:lnTo>
                  <a:pt x="204" y="120"/>
                </a:lnTo>
                <a:lnTo>
                  <a:pt x="204" y="135"/>
                </a:lnTo>
                <a:lnTo>
                  <a:pt x="205" y="148"/>
                </a:lnTo>
                <a:lnTo>
                  <a:pt x="205" y="228"/>
                </a:lnTo>
                <a:lnTo>
                  <a:pt x="205" y="199"/>
                </a:lnTo>
                <a:lnTo>
                  <a:pt x="206" y="89"/>
                </a:lnTo>
                <a:lnTo>
                  <a:pt x="206" y="95"/>
                </a:lnTo>
                <a:lnTo>
                  <a:pt x="206" y="111"/>
                </a:lnTo>
                <a:lnTo>
                  <a:pt x="207" y="107"/>
                </a:lnTo>
                <a:lnTo>
                  <a:pt x="207" y="104"/>
                </a:lnTo>
                <a:lnTo>
                  <a:pt x="207" y="83"/>
                </a:lnTo>
                <a:lnTo>
                  <a:pt x="207" y="97"/>
                </a:lnTo>
                <a:lnTo>
                  <a:pt x="208" y="100"/>
                </a:lnTo>
                <a:lnTo>
                  <a:pt x="208" y="98"/>
                </a:lnTo>
                <a:lnTo>
                  <a:pt x="208" y="78"/>
                </a:lnTo>
                <a:lnTo>
                  <a:pt x="209" y="76"/>
                </a:lnTo>
                <a:lnTo>
                  <a:pt x="209" y="83"/>
                </a:lnTo>
                <a:lnTo>
                  <a:pt x="209" y="89"/>
                </a:lnTo>
                <a:lnTo>
                  <a:pt x="210" y="93"/>
                </a:lnTo>
                <a:lnTo>
                  <a:pt x="210" y="90"/>
                </a:lnTo>
                <a:lnTo>
                  <a:pt x="210" y="96"/>
                </a:lnTo>
                <a:lnTo>
                  <a:pt x="211" y="110"/>
                </a:lnTo>
                <a:lnTo>
                  <a:pt x="211" y="107"/>
                </a:lnTo>
                <a:lnTo>
                  <a:pt x="211" y="119"/>
                </a:lnTo>
                <a:lnTo>
                  <a:pt x="211" y="134"/>
                </a:lnTo>
                <a:lnTo>
                  <a:pt x="212" y="143"/>
                </a:lnTo>
                <a:lnTo>
                  <a:pt x="212" y="246"/>
                </a:lnTo>
                <a:lnTo>
                  <a:pt x="213" y="366"/>
                </a:lnTo>
                <a:lnTo>
                  <a:pt x="213" y="381"/>
                </a:lnTo>
                <a:lnTo>
                  <a:pt x="213" y="445"/>
                </a:lnTo>
                <a:lnTo>
                  <a:pt x="213" y="467"/>
                </a:lnTo>
                <a:lnTo>
                  <a:pt x="214" y="474"/>
                </a:lnTo>
                <a:lnTo>
                  <a:pt x="214" y="472"/>
                </a:lnTo>
                <a:lnTo>
                  <a:pt x="214" y="440"/>
                </a:lnTo>
                <a:lnTo>
                  <a:pt x="214" y="425"/>
                </a:lnTo>
                <a:lnTo>
                  <a:pt x="215" y="437"/>
                </a:lnTo>
                <a:lnTo>
                  <a:pt x="215" y="402"/>
                </a:lnTo>
                <a:lnTo>
                  <a:pt x="215" y="434"/>
                </a:lnTo>
                <a:lnTo>
                  <a:pt x="216" y="435"/>
                </a:lnTo>
                <a:lnTo>
                  <a:pt x="216" y="407"/>
                </a:lnTo>
                <a:lnTo>
                  <a:pt x="216" y="417"/>
                </a:lnTo>
                <a:lnTo>
                  <a:pt x="217" y="400"/>
                </a:lnTo>
                <a:lnTo>
                  <a:pt x="217" y="394"/>
                </a:lnTo>
                <a:lnTo>
                  <a:pt x="217" y="374"/>
                </a:lnTo>
                <a:lnTo>
                  <a:pt x="218" y="398"/>
                </a:lnTo>
                <a:lnTo>
                  <a:pt x="218" y="400"/>
                </a:lnTo>
                <a:lnTo>
                  <a:pt x="218" y="351"/>
                </a:lnTo>
                <a:lnTo>
                  <a:pt x="218" y="340"/>
                </a:lnTo>
                <a:lnTo>
                  <a:pt x="219" y="361"/>
                </a:lnTo>
                <a:lnTo>
                  <a:pt x="219" y="368"/>
                </a:lnTo>
                <a:lnTo>
                  <a:pt x="219" y="370"/>
                </a:lnTo>
                <a:lnTo>
                  <a:pt x="220" y="380"/>
                </a:lnTo>
                <a:lnTo>
                  <a:pt x="220" y="357"/>
                </a:lnTo>
                <a:lnTo>
                  <a:pt x="220" y="355"/>
                </a:lnTo>
                <a:lnTo>
                  <a:pt x="221" y="382"/>
                </a:lnTo>
                <a:lnTo>
                  <a:pt x="221" y="391"/>
                </a:lnTo>
                <a:lnTo>
                  <a:pt x="221" y="366"/>
                </a:lnTo>
                <a:lnTo>
                  <a:pt x="222" y="345"/>
                </a:lnTo>
                <a:lnTo>
                  <a:pt x="222" y="317"/>
                </a:lnTo>
                <a:lnTo>
                  <a:pt x="222" y="346"/>
                </a:lnTo>
                <a:lnTo>
                  <a:pt x="222" y="326"/>
                </a:lnTo>
                <a:lnTo>
                  <a:pt x="223" y="327"/>
                </a:lnTo>
                <a:lnTo>
                  <a:pt x="223" y="327"/>
                </a:lnTo>
                <a:lnTo>
                  <a:pt x="224" y="328"/>
                </a:lnTo>
                <a:lnTo>
                  <a:pt x="224" y="338"/>
                </a:lnTo>
                <a:lnTo>
                  <a:pt x="224" y="325"/>
                </a:lnTo>
                <a:lnTo>
                  <a:pt x="224" y="319"/>
                </a:lnTo>
                <a:lnTo>
                  <a:pt x="225" y="311"/>
                </a:lnTo>
                <a:lnTo>
                  <a:pt x="225" y="303"/>
                </a:lnTo>
                <a:lnTo>
                  <a:pt x="225" y="303"/>
                </a:lnTo>
                <a:lnTo>
                  <a:pt x="225" y="311"/>
                </a:lnTo>
                <a:lnTo>
                  <a:pt x="226" y="303"/>
                </a:lnTo>
                <a:lnTo>
                  <a:pt x="226" y="313"/>
                </a:lnTo>
                <a:lnTo>
                  <a:pt x="226" y="318"/>
                </a:lnTo>
                <a:lnTo>
                  <a:pt x="227" y="274"/>
                </a:lnTo>
                <a:lnTo>
                  <a:pt x="227" y="277"/>
                </a:lnTo>
                <a:lnTo>
                  <a:pt x="227" y="278"/>
                </a:lnTo>
                <a:lnTo>
                  <a:pt x="228" y="216"/>
                </a:lnTo>
                <a:lnTo>
                  <a:pt x="228" y="191"/>
                </a:lnTo>
                <a:lnTo>
                  <a:pt x="228" y="207"/>
                </a:lnTo>
                <a:lnTo>
                  <a:pt x="229" y="205"/>
                </a:lnTo>
                <a:lnTo>
                  <a:pt x="229" y="214"/>
                </a:lnTo>
                <a:lnTo>
                  <a:pt x="229" y="236"/>
                </a:lnTo>
                <a:lnTo>
                  <a:pt x="229" y="217"/>
                </a:lnTo>
                <a:lnTo>
                  <a:pt x="230" y="155"/>
                </a:lnTo>
                <a:lnTo>
                  <a:pt x="230" y="83"/>
                </a:lnTo>
                <a:lnTo>
                  <a:pt x="231" y="93"/>
                </a:lnTo>
                <a:lnTo>
                  <a:pt x="231" y="84"/>
                </a:lnTo>
                <a:lnTo>
                  <a:pt x="231" y="103"/>
                </a:lnTo>
                <a:lnTo>
                  <a:pt x="231" y="94"/>
                </a:lnTo>
                <a:lnTo>
                  <a:pt x="232" y="86"/>
                </a:lnTo>
                <a:lnTo>
                  <a:pt x="232" y="68"/>
                </a:lnTo>
                <a:lnTo>
                  <a:pt x="232" y="73"/>
                </a:lnTo>
                <a:lnTo>
                  <a:pt x="233" y="75"/>
                </a:lnTo>
                <a:lnTo>
                  <a:pt x="233" y="62"/>
                </a:lnTo>
                <a:lnTo>
                  <a:pt x="233" y="72"/>
                </a:lnTo>
                <a:lnTo>
                  <a:pt x="233" y="67"/>
                </a:lnTo>
                <a:lnTo>
                  <a:pt x="234" y="54"/>
                </a:lnTo>
                <a:lnTo>
                  <a:pt x="234" y="56"/>
                </a:lnTo>
                <a:lnTo>
                  <a:pt x="235" y="52"/>
                </a:lnTo>
                <a:lnTo>
                  <a:pt x="235" y="56"/>
                </a:lnTo>
                <a:lnTo>
                  <a:pt x="235" y="72"/>
                </a:lnTo>
                <a:lnTo>
                  <a:pt x="235" y="57"/>
                </a:lnTo>
                <a:lnTo>
                  <a:pt x="236" y="70"/>
                </a:lnTo>
                <a:lnTo>
                  <a:pt x="236" y="50"/>
                </a:lnTo>
                <a:lnTo>
                  <a:pt x="236" y="59"/>
                </a:lnTo>
                <a:lnTo>
                  <a:pt x="237" y="81"/>
                </a:lnTo>
                <a:lnTo>
                  <a:pt x="237" y="81"/>
                </a:lnTo>
                <a:lnTo>
                  <a:pt x="237" y="112"/>
                </a:lnTo>
                <a:lnTo>
                  <a:pt x="237" y="162"/>
                </a:lnTo>
                <a:lnTo>
                  <a:pt x="238" y="146"/>
                </a:lnTo>
                <a:lnTo>
                  <a:pt x="238" y="200"/>
                </a:lnTo>
                <a:lnTo>
                  <a:pt x="239" y="164"/>
                </a:lnTo>
                <a:lnTo>
                  <a:pt x="239" y="61"/>
                </a:lnTo>
                <a:lnTo>
                  <a:pt x="239" y="54"/>
                </a:lnTo>
                <a:lnTo>
                  <a:pt x="239" y="34"/>
                </a:lnTo>
                <a:lnTo>
                  <a:pt x="240" y="28"/>
                </a:lnTo>
                <a:lnTo>
                  <a:pt x="240" y="16"/>
                </a:lnTo>
                <a:lnTo>
                  <a:pt x="240" y="7"/>
                </a:lnTo>
                <a:lnTo>
                  <a:pt x="240" y="22"/>
                </a:lnTo>
                <a:lnTo>
                  <a:pt x="241" y="22"/>
                </a:lnTo>
                <a:lnTo>
                  <a:pt x="241" y="23"/>
                </a:lnTo>
                <a:lnTo>
                  <a:pt x="242" y="15"/>
                </a:lnTo>
                <a:lnTo>
                  <a:pt x="242" y="10"/>
                </a:lnTo>
                <a:lnTo>
                  <a:pt x="242" y="17"/>
                </a:lnTo>
                <a:lnTo>
                  <a:pt x="242" y="0"/>
                </a:lnTo>
                <a:lnTo>
                  <a:pt x="243" y="3"/>
                </a:lnTo>
                <a:lnTo>
                  <a:pt x="243" y="7"/>
                </a:lnTo>
                <a:lnTo>
                  <a:pt x="243" y="13"/>
                </a:lnTo>
                <a:lnTo>
                  <a:pt x="244" y="18"/>
                </a:lnTo>
                <a:lnTo>
                  <a:pt x="244" y="2"/>
                </a:lnTo>
                <a:lnTo>
                  <a:pt x="244" y="4"/>
                </a:lnTo>
                <a:lnTo>
                  <a:pt x="244" y="27"/>
                </a:lnTo>
                <a:lnTo>
                  <a:pt x="245" y="200"/>
                </a:lnTo>
                <a:lnTo>
                  <a:pt x="245" y="249"/>
                </a:lnTo>
                <a:lnTo>
                  <a:pt x="246" y="323"/>
                </a:lnTo>
                <a:lnTo>
                  <a:pt x="246" y="369"/>
                </a:lnTo>
                <a:lnTo>
                  <a:pt x="246" y="357"/>
                </a:lnTo>
                <a:lnTo>
                  <a:pt x="246" y="302"/>
                </a:lnTo>
                <a:lnTo>
                  <a:pt x="247" y="292"/>
                </a:lnTo>
                <a:lnTo>
                  <a:pt x="247" y="289"/>
                </a:lnTo>
                <a:lnTo>
                  <a:pt x="247" y="272"/>
                </a:lnTo>
                <a:lnTo>
                  <a:pt x="248" y="282"/>
                </a:lnTo>
                <a:lnTo>
                  <a:pt x="248" y="269"/>
                </a:lnTo>
                <a:lnTo>
                  <a:pt x="248" y="259"/>
                </a:lnTo>
                <a:lnTo>
                  <a:pt x="248" y="239"/>
                </a:lnTo>
                <a:lnTo>
                  <a:pt x="249" y="242"/>
                </a:lnTo>
                <a:lnTo>
                  <a:pt x="249" y="232"/>
                </a:lnTo>
                <a:lnTo>
                  <a:pt x="250" y="238"/>
                </a:lnTo>
                <a:lnTo>
                  <a:pt x="250" y="235"/>
                </a:lnTo>
                <a:lnTo>
                  <a:pt x="250" y="226"/>
                </a:lnTo>
                <a:lnTo>
                  <a:pt x="250" y="220"/>
                </a:lnTo>
                <a:lnTo>
                  <a:pt x="251" y="202"/>
                </a:lnTo>
                <a:lnTo>
                  <a:pt x="251" y="189"/>
                </a:lnTo>
                <a:lnTo>
                  <a:pt x="251" y="196"/>
                </a:lnTo>
                <a:lnTo>
                  <a:pt x="252" y="194"/>
                </a:lnTo>
                <a:lnTo>
                  <a:pt x="252" y="196"/>
                </a:lnTo>
                <a:lnTo>
                  <a:pt x="252" y="192"/>
                </a:lnTo>
                <a:lnTo>
                  <a:pt x="253" y="181"/>
                </a:lnTo>
                <a:lnTo>
                  <a:pt x="253" y="201"/>
                </a:lnTo>
                <a:lnTo>
                  <a:pt x="253" y="185"/>
                </a:lnTo>
                <a:lnTo>
                  <a:pt x="254" y="177"/>
                </a:lnTo>
                <a:lnTo>
                  <a:pt x="254" y="210"/>
                </a:lnTo>
                <a:lnTo>
                  <a:pt x="254" y="227"/>
                </a:lnTo>
                <a:lnTo>
                  <a:pt x="254" y="217"/>
                </a:lnTo>
                <a:lnTo>
                  <a:pt x="255" y="180"/>
                </a:lnTo>
                <a:lnTo>
                  <a:pt x="255" y="156"/>
                </a:lnTo>
                <a:lnTo>
                  <a:pt x="255" y="150"/>
                </a:lnTo>
                <a:lnTo>
                  <a:pt x="255" y="149"/>
                </a:lnTo>
                <a:lnTo>
                  <a:pt x="256" y="145"/>
                </a:lnTo>
                <a:lnTo>
                  <a:pt x="256" y="149"/>
                </a:lnTo>
                <a:lnTo>
                  <a:pt x="257" y="155"/>
                </a:lnTo>
                <a:lnTo>
                  <a:pt x="257" y="147"/>
                </a:lnTo>
                <a:lnTo>
                  <a:pt x="257" y="163"/>
                </a:lnTo>
                <a:lnTo>
                  <a:pt x="257" y="181"/>
                </a:lnTo>
                <a:lnTo>
                  <a:pt x="258" y="210"/>
                </a:lnTo>
                <a:lnTo>
                  <a:pt x="258" y="177"/>
                </a:lnTo>
                <a:lnTo>
                  <a:pt x="258" y="128"/>
                </a:lnTo>
                <a:lnTo>
                  <a:pt x="259" y="119"/>
                </a:lnTo>
                <a:lnTo>
                  <a:pt x="259" y="106"/>
                </a:lnTo>
                <a:lnTo>
                  <a:pt x="259" y="102"/>
                </a:lnTo>
                <a:lnTo>
                  <a:pt x="259" y="100"/>
                </a:lnTo>
                <a:lnTo>
                  <a:pt x="260" y="105"/>
                </a:lnTo>
                <a:lnTo>
                  <a:pt x="260" y="123"/>
                </a:lnTo>
                <a:lnTo>
                  <a:pt x="261" y="114"/>
                </a:lnTo>
                <a:lnTo>
                  <a:pt x="261" y="125"/>
                </a:lnTo>
                <a:lnTo>
                  <a:pt x="261" y="141"/>
                </a:lnTo>
                <a:lnTo>
                  <a:pt x="261" y="160"/>
                </a:lnTo>
                <a:lnTo>
                  <a:pt x="262" y="182"/>
                </a:lnTo>
                <a:lnTo>
                  <a:pt x="262" y="180"/>
                </a:lnTo>
                <a:lnTo>
                  <a:pt x="262" y="165"/>
                </a:lnTo>
                <a:lnTo>
                  <a:pt x="263" y="144"/>
                </a:lnTo>
                <a:lnTo>
                  <a:pt x="263" y="149"/>
                </a:lnTo>
                <a:lnTo>
                  <a:pt x="263" y="129"/>
                </a:lnTo>
                <a:lnTo>
                  <a:pt x="264" y="127"/>
                </a:lnTo>
                <a:lnTo>
                  <a:pt x="264" y="122"/>
                </a:lnTo>
                <a:lnTo>
                  <a:pt x="264" y="119"/>
                </a:lnTo>
                <a:lnTo>
                  <a:pt x="265" y="126"/>
                </a:lnTo>
                <a:lnTo>
                  <a:pt x="265" y="124"/>
                </a:lnTo>
                <a:lnTo>
                  <a:pt x="265" y="117"/>
                </a:lnTo>
                <a:lnTo>
                  <a:pt x="265" y="119"/>
                </a:lnTo>
                <a:lnTo>
                  <a:pt x="266" y="107"/>
                </a:lnTo>
                <a:lnTo>
                  <a:pt x="266" y="113"/>
                </a:lnTo>
                <a:lnTo>
                  <a:pt x="266" y="112"/>
                </a:lnTo>
                <a:lnTo>
                  <a:pt x="266" y="110"/>
                </a:lnTo>
                <a:lnTo>
                  <a:pt x="267" y="116"/>
                </a:lnTo>
                <a:lnTo>
                  <a:pt x="267" y="121"/>
                </a:lnTo>
                <a:lnTo>
                  <a:pt x="268" y="119"/>
                </a:lnTo>
                <a:lnTo>
                  <a:pt x="268" y="131"/>
                </a:lnTo>
                <a:lnTo>
                  <a:pt x="268" y="107"/>
                </a:lnTo>
                <a:lnTo>
                  <a:pt x="269" y="110"/>
                </a:lnTo>
                <a:lnTo>
                  <a:pt x="269" y="119"/>
                </a:lnTo>
                <a:lnTo>
                  <a:pt x="269" y="114"/>
                </a:lnTo>
                <a:lnTo>
                  <a:pt x="269" y="133"/>
                </a:lnTo>
                <a:lnTo>
                  <a:pt x="270" y="153"/>
                </a:lnTo>
                <a:lnTo>
                  <a:pt x="270" y="177"/>
                </a:lnTo>
                <a:lnTo>
                  <a:pt x="270" y="206"/>
                </a:lnTo>
                <a:lnTo>
                  <a:pt x="270" y="159"/>
                </a:lnTo>
                <a:lnTo>
                  <a:pt x="271" y="101"/>
                </a:lnTo>
                <a:lnTo>
                  <a:pt x="271" y="115"/>
                </a:lnTo>
                <a:lnTo>
                  <a:pt x="272" y="132"/>
                </a:lnTo>
                <a:lnTo>
                  <a:pt x="272" y="161"/>
                </a:lnTo>
                <a:lnTo>
                  <a:pt x="272" y="147"/>
                </a:lnTo>
                <a:lnTo>
                  <a:pt x="272" y="151"/>
                </a:lnTo>
                <a:lnTo>
                  <a:pt x="273" y="174"/>
                </a:lnTo>
                <a:lnTo>
                  <a:pt x="273" y="150"/>
                </a:lnTo>
                <a:lnTo>
                  <a:pt x="273" y="143"/>
                </a:lnTo>
                <a:lnTo>
                  <a:pt x="274" y="133"/>
                </a:lnTo>
                <a:lnTo>
                  <a:pt x="274" y="121"/>
                </a:lnTo>
                <a:lnTo>
                  <a:pt x="274" y="119"/>
                </a:lnTo>
                <a:lnTo>
                  <a:pt x="275" y="109"/>
                </a:lnTo>
                <a:lnTo>
                  <a:pt x="275" y="101"/>
                </a:lnTo>
                <a:lnTo>
                  <a:pt x="275" y="92"/>
                </a:lnTo>
                <a:lnTo>
                  <a:pt x="276" y="100"/>
                </a:lnTo>
                <a:lnTo>
                  <a:pt x="276" y="133"/>
                </a:lnTo>
                <a:lnTo>
                  <a:pt x="276" y="122"/>
                </a:lnTo>
                <a:lnTo>
                  <a:pt x="276" y="138"/>
                </a:lnTo>
                <a:lnTo>
                  <a:pt x="277" y="179"/>
                </a:lnTo>
                <a:lnTo>
                  <a:pt x="277" y="294"/>
                </a:lnTo>
                <a:lnTo>
                  <a:pt x="277" y="360"/>
                </a:lnTo>
                <a:lnTo>
                  <a:pt x="278" y="371"/>
                </a:lnTo>
                <a:lnTo>
                  <a:pt x="278" y="368"/>
                </a:lnTo>
                <a:lnTo>
                  <a:pt x="278" y="386"/>
                </a:lnTo>
                <a:lnTo>
                  <a:pt x="279" y="385"/>
                </a:lnTo>
                <a:lnTo>
                  <a:pt x="279" y="387"/>
                </a:lnTo>
                <a:lnTo>
                  <a:pt x="279" y="399"/>
                </a:lnTo>
                <a:lnTo>
                  <a:pt x="280" y="388"/>
                </a:lnTo>
                <a:lnTo>
                  <a:pt x="280" y="388"/>
                </a:lnTo>
                <a:lnTo>
                  <a:pt x="280" y="371"/>
                </a:lnTo>
                <a:lnTo>
                  <a:pt x="280" y="355"/>
                </a:lnTo>
                <a:lnTo>
                  <a:pt x="281" y="362"/>
                </a:lnTo>
                <a:lnTo>
                  <a:pt x="281" y="351"/>
                </a:lnTo>
                <a:lnTo>
                  <a:pt x="281" y="354"/>
                </a:lnTo>
                <a:lnTo>
                  <a:pt x="281" y="365"/>
                </a:lnTo>
                <a:lnTo>
                  <a:pt x="282" y="367"/>
                </a:lnTo>
                <a:lnTo>
                  <a:pt x="282" y="372"/>
                </a:lnTo>
                <a:lnTo>
                  <a:pt x="283" y="365"/>
                </a:lnTo>
                <a:lnTo>
                  <a:pt x="283" y="361"/>
                </a:lnTo>
                <a:lnTo>
                  <a:pt x="283" y="350"/>
                </a:lnTo>
                <a:lnTo>
                  <a:pt x="283" y="345"/>
                </a:lnTo>
                <a:lnTo>
                  <a:pt x="284" y="363"/>
                </a:lnTo>
                <a:lnTo>
                  <a:pt x="284" y="357"/>
                </a:lnTo>
                <a:lnTo>
                  <a:pt x="284" y="349"/>
                </a:lnTo>
                <a:lnTo>
                  <a:pt x="285" y="354"/>
                </a:lnTo>
                <a:lnTo>
                  <a:pt x="285" y="353"/>
                </a:lnTo>
                <a:lnTo>
                  <a:pt x="285" y="374"/>
                </a:lnTo>
                <a:lnTo>
                  <a:pt x="286" y="410"/>
                </a:lnTo>
                <a:lnTo>
                  <a:pt x="286" y="424"/>
                </a:lnTo>
                <a:lnTo>
                  <a:pt x="286" y="449"/>
                </a:lnTo>
                <a:lnTo>
                  <a:pt x="287" y="405"/>
                </a:lnTo>
                <a:lnTo>
                  <a:pt x="287" y="416"/>
                </a:lnTo>
                <a:lnTo>
                  <a:pt x="287" y="403"/>
                </a:lnTo>
                <a:lnTo>
                  <a:pt x="287" y="414"/>
                </a:lnTo>
                <a:lnTo>
                  <a:pt x="288" y="407"/>
                </a:lnTo>
                <a:lnTo>
                  <a:pt x="288" y="416"/>
                </a:lnTo>
                <a:lnTo>
                  <a:pt x="288" y="411"/>
                </a:lnTo>
                <a:lnTo>
                  <a:pt x="289" y="402"/>
                </a:lnTo>
                <a:lnTo>
                  <a:pt x="289" y="415"/>
                </a:lnTo>
                <a:lnTo>
                  <a:pt x="289" y="401"/>
                </a:lnTo>
                <a:lnTo>
                  <a:pt x="290" y="378"/>
                </a:lnTo>
                <a:lnTo>
                  <a:pt x="290" y="383"/>
                </a:lnTo>
                <a:lnTo>
                  <a:pt x="290" y="390"/>
                </a:lnTo>
                <a:lnTo>
                  <a:pt x="291" y="401"/>
                </a:lnTo>
                <a:lnTo>
                  <a:pt x="291" y="389"/>
                </a:lnTo>
                <a:lnTo>
                  <a:pt x="291" y="372"/>
                </a:lnTo>
                <a:lnTo>
                  <a:pt x="291" y="373"/>
                </a:lnTo>
                <a:lnTo>
                  <a:pt x="292" y="396"/>
                </a:lnTo>
                <a:lnTo>
                  <a:pt x="292" y="379"/>
                </a:lnTo>
                <a:lnTo>
                  <a:pt x="292" y="377"/>
                </a:lnTo>
                <a:lnTo>
                  <a:pt x="293" y="344"/>
                </a:lnTo>
                <a:lnTo>
                  <a:pt x="293" y="354"/>
                </a:lnTo>
                <a:lnTo>
                  <a:pt x="293" y="361"/>
                </a:lnTo>
                <a:lnTo>
                  <a:pt x="294" y="325"/>
                </a:lnTo>
                <a:lnTo>
                  <a:pt x="294" y="315"/>
                </a:lnTo>
                <a:lnTo>
                  <a:pt x="294" y="333"/>
                </a:lnTo>
                <a:lnTo>
                  <a:pt x="295" y="326"/>
                </a:lnTo>
                <a:lnTo>
                  <a:pt x="295" y="231"/>
                </a:lnTo>
                <a:lnTo>
                  <a:pt x="295" y="200"/>
                </a:lnTo>
                <a:lnTo>
                  <a:pt x="295" y="187"/>
                </a:lnTo>
                <a:lnTo>
                  <a:pt x="296" y="174"/>
                </a:lnTo>
                <a:lnTo>
                  <a:pt x="296" y="172"/>
                </a:lnTo>
                <a:lnTo>
                  <a:pt x="297" y="188"/>
                </a:lnTo>
                <a:lnTo>
                  <a:pt x="297" y="187"/>
                </a:lnTo>
                <a:lnTo>
                  <a:pt x="297" y="175"/>
                </a:lnTo>
                <a:lnTo>
                  <a:pt x="297" y="179"/>
                </a:lnTo>
                <a:lnTo>
                  <a:pt x="298" y="163"/>
                </a:lnTo>
                <a:lnTo>
                  <a:pt x="298" y="152"/>
                </a:lnTo>
                <a:lnTo>
                  <a:pt x="298" y="140"/>
                </a:lnTo>
                <a:lnTo>
                  <a:pt x="298" y="153"/>
                </a:lnTo>
                <a:lnTo>
                  <a:pt x="299" y="149"/>
                </a:lnTo>
                <a:lnTo>
                  <a:pt x="299" y="159"/>
                </a:lnTo>
                <a:lnTo>
                  <a:pt x="299" y="152"/>
                </a:lnTo>
                <a:lnTo>
                  <a:pt x="300" y="146"/>
                </a:lnTo>
                <a:lnTo>
                  <a:pt x="300" y="153"/>
                </a:lnTo>
                <a:lnTo>
                  <a:pt x="300" y="158"/>
                </a:lnTo>
                <a:lnTo>
                  <a:pt x="301" y="157"/>
                </a:lnTo>
                <a:lnTo>
                  <a:pt x="301" y="156"/>
                </a:lnTo>
                <a:lnTo>
                  <a:pt x="301" y="152"/>
                </a:lnTo>
                <a:lnTo>
                  <a:pt x="302" y="139"/>
                </a:lnTo>
                <a:lnTo>
                  <a:pt x="302" y="153"/>
                </a:lnTo>
                <a:lnTo>
                  <a:pt x="302" y="170"/>
                </a:lnTo>
                <a:lnTo>
                  <a:pt x="302" y="190"/>
                </a:lnTo>
                <a:lnTo>
                  <a:pt x="303" y="213"/>
                </a:lnTo>
                <a:lnTo>
                  <a:pt x="303" y="232"/>
                </a:lnTo>
                <a:lnTo>
                  <a:pt x="304" y="211"/>
                </a:lnTo>
                <a:lnTo>
                  <a:pt x="304" y="163"/>
                </a:lnTo>
                <a:lnTo>
                  <a:pt x="304" y="104"/>
                </a:lnTo>
                <a:lnTo>
                  <a:pt x="304" y="110"/>
                </a:lnTo>
                <a:lnTo>
                  <a:pt x="305" y="106"/>
                </a:lnTo>
                <a:lnTo>
                  <a:pt x="305" y="121"/>
                </a:lnTo>
                <a:lnTo>
                  <a:pt x="305" y="131"/>
                </a:lnTo>
                <a:lnTo>
                  <a:pt x="306" y="132"/>
                </a:lnTo>
                <a:lnTo>
                  <a:pt x="306" y="139"/>
                </a:lnTo>
                <a:lnTo>
                  <a:pt x="306" y="137"/>
                </a:lnTo>
                <a:lnTo>
                  <a:pt x="306" y="138"/>
                </a:lnTo>
                <a:lnTo>
                  <a:pt x="307" y="135"/>
                </a:lnTo>
                <a:lnTo>
                  <a:pt x="307" y="131"/>
                </a:lnTo>
                <a:lnTo>
                  <a:pt x="308" y="137"/>
                </a:lnTo>
                <a:lnTo>
                  <a:pt x="308" y="127"/>
                </a:lnTo>
                <a:lnTo>
                  <a:pt x="308" y="125"/>
                </a:lnTo>
                <a:lnTo>
                  <a:pt x="308" y="123"/>
                </a:lnTo>
                <a:lnTo>
                  <a:pt x="309" y="129"/>
                </a:lnTo>
                <a:lnTo>
                  <a:pt x="309" y="136"/>
                </a:lnTo>
                <a:lnTo>
                  <a:pt x="309" y="129"/>
                </a:lnTo>
                <a:lnTo>
                  <a:pt x="310" y="127"/>
                </a:lnTo>
                <a:lnTo>
                  <a:pt x="310" y="182"/>
                </a:lnTo>
                <a:lnTo>
                  <a:pt x="310" y="243"/>
                </a:lnTo>
                <a:lnTo>
                  <a:pt x="310" y="319"/>
                </a:lnTo>
                <a:lnTo>
                  <a:pt x="311" y="352"/>
                </a:lnTo>
                <a:lnTo>
                  <a:pt x="311" y="333"/>
                </a:lnTo>
                <a:lnTo>
                  <a:pt x="312" y="281"/>
                </a:lnTo>
                <a:lnTo>
                  <a:pt x="312" y="275"/>
                </a:lnTo>
                <a:lnTo>
                  <a:pt x="312" y="268"/>
                </a:lnTo>
                <a:lnTo>
                  <a:pt x="312" y="270"/>
                </a:lnTo>
                <a:lnTo>
                  <a:pt x="313" y="251"/>
                </a:lnTo>
                <a:lnTo>
                  <a:pt x="313" y="250"/>
                </a:lnTo>
                <a:lnTo>
                  <a:pt x="313" y="237"/>
                </a:lnTo>
                <a:lnTo>
                  <a:pt x="313" y="261"/>
                </a:lnTo>
                <a:lnTo>
                  <a:pt x="314" y="247"/>
                </a:lnTo>
                <a:lnTo>
                  <a:pt x="314" y="238"/>
                </a:lnTo>
                <a:lnTo>
                  <a:pt x="315" y="222"/>
                </a:lnTo>
                <a:lnTo>
                  <a:pt x="315" y="210"/>
                </a:lnTo>
                <a:lnTo>
                  <a:pt x="315" y="194"/>
                </a:lnTo>
                <a:lnTo>
                  <a:pt x="315" y="198"/>
                </a:lnTo>
                <a:lnTo>
                  <a:pt x="316" y="178"/>
                </a:lnTo>
                <a:lnTo>
                  <a:pt x="316" y="179"/>
                </a:lnTo>
                <a:lnTo>
                  <a:pt x="316" y="184"/>
                </a:lnTo>
                <a:lnTo>
                  <a:pt x="317" y="169"/>
                </a:lnTo>
                <a:lnTo>
                  <a:pt x="317" y="169"/>
                </a:lnTo>
                <a:lnTo>
                  <a:pt x="317" y="174"/>
                </a:lnTo>
                <a:lnTo>
                  <a:pt x="317" y="177"/>
                </a:lnTo>
                <a:lnTo>
                  <a:pt x="318" y="169"/>
                </a:lnTo>
                <a:lnTo>
                  <a:pt x="318" y="167"/>
                </a:lnTo>
                <a:lnTo>
                  <a:pt x="319" y="185"/>
                </a:lnTo>
                <a:lnTo>
                  <a:pt x="319" y="196"/>
                </a:lnTo>
                <a:lnTo>
                  <a:pt x="319" y="189"/>
                </a:lnTo>
                <a:lnTo>
                  <a:pt x="319" y="147"/>
                </a:lnTo>
                <a:lnTo>
                  <a:pt x="320" y="113"/>
                </a:lnTo>
                <a:lnTo>
                  <a:pt x="320" y="118"/>
                </a:lnTo>
                <a:lnTo>
                  <a:pt x="320" y="125"/>
                </a:lnTo>
                <a:lnTo>
                  <a:pt x="321" y="133"/>
                </a:lnTo>
                <a:lnTo>
                  <a:pt x="321" y="127"/>
                </a:lnTo>
                <a:lnTo>
                  <a:pt x="321" y="122"/>
                </a:lnTo>
                <a:lnTo>
                  <a:pt x="321" y="127"/>
                </a:lnTo>
                <a:lnTo>
                  <a:pt x="322" y="138"/>
                </a:lnTo>
                <a:lnTo>
                  <a:pt x="322" y="152"/>
                </a:lnTo>
                <a:lnTo>
                  <a:pt x="323" y="173"/>
                </a:lnTo>
                <a:lnTo>
                  <a:pt x="323" y="198"/>
                </a:lnTo>
                <a:lnTo>
                  <a:pt x="323" y="165"/>
                </a:lnTo>
                <a:lnTo>
                  <a:pt x="323" y="123"/>
                </a:lnTo>
                <a:lnTo>
                  <a:pt x="324" y="105"/>
                </a:lnTo>
                <a:lnTo>
                  <a:pt x="324" y="100"/>
                </a:lnTo>
                <a:lnTo>
                  <a:pt x="324" y="100"/>
                </a:lnTo>
                <a:lnTo>
                  <a:pt x="324" y="116"/>
                </a:lnTo>
                <a:lnTo>
                  <a:pt x="325" y="111"/>
                </a:lnTo>
                <a:lnTo>
                  <a:pt x="325" y="99"/>
                </a:lnTo>
                <a:lnTo>
                  <a:pt x="326" y="114"/>
                </a:lnTo>
                <a:lnTo>
                  <a:pt x="326" y="117"/>
                </a:lnTo>
                <a:lnTo>
                  <a:pt x="326" y="137"/>
                </a:lnTo>
                <a:lnTo>
                  <a:pt x="326" y="189"/>
                </a:lnTo>
                <a:lnTo>
                  <a:pt x="327" y="215"/>
                </a:lnTo>
                <a:lnTo>
                  <a:pt x="327" y="215"/>
                </a:lnTo>
                <a:lnTo>
                  <a:pt x="327" y="169"/>
                </a:lnTo>
                <a:lnTo>
                  <a:pt x="328" y="131"/>
                </a:lnTo>
                <a:lnTo>
                  <a:pt x="328" y="140"/>
                </a:lnTo>
                <a:lnTo>
                  <a:pt x="328" y="132"/>
                </a:lnTo>
                <a:lnTo>
                  <a:pt x="328" y="121"/>
                </a:lnTo>
                <a:lnTo>
                  <a:pt x="329" y="131"/>
                </a:lnTo>
                <a:lnTo>
                  <a:pt x="329" y="117"/>
                </a:lnTo>
                <a:lnTo>
                  <a:pt x="330" y="109"/>
                </a:lnTo>
                <a:lnTo>
                  <a:pt x="330" y="117"/>
                </a:lnTo>
                <a:lnTo>
                  <a:pt x="330" y="109"/>
                </a:lnTo>
                <a:lnTo>
                  <a:pt x="330" y="91"/>
                </a:lnTo>
                <a:lnTo>
                  <a:pt x="331" y="93"/>
                </a:lnTo>
                <a:lnTo>
                  <a:pt x="331" y="100"/>
                </a:lnTo>
                <a:lnTo>
                  <a:pt x="331" y="92"/>
                </a:lnTo>
                <a:lnTo>
                  <a:pt x="332" y="97"/>
                </a:lnTo>
                <a:lnTo>
                  <a:pt x="332" y="96"/>
                </a:lnTo>
                <a:lnTo>
                  <a:pt x="332" y="95"/>
                </a:lnTo>
                <a:lnTo>
                  <a:pt x="332" y="82"/>
                </a:lnTo>
                <a:lnTo>
                  <a:pt x="333" y="84"/>
                </a:lnTo>
                <a:lnTo>
                  <a:pt x="333" y="88"/>
                </a:lnTo>
                <a:lnTo>
                  <a:pt x="334" y="87"/>
                </a:lnTo>
                <a:lnTo>
                  <a:pt x="334" y="76"/>
                </a:lnTo>
                <a:lnTo>
                  <a:pt x="334" y="83"/>
                </a:lnTo>
                <a:lnTo>
                  <a:pt x="334" y="95"/>
                </a:lnTo>
                <a:lnTo>
                  <a:pt x="335" y="98"/>
                </a:lnTo>
                <a:lnTo>
                  <a:pt x="335" y="147"/>
                </a:lnTo>
                <a:lnTo>
                  <a:pt x="335" y="195"/>
                </a:lnTo>
                <a:lnTo>
                  <a:pt x="336" y="241"/>
                </a:lnTo>
                <a:lnTo>
                  <a:pt x="336" y="220"/>
                </a:lnTo>
                <a:lnTo>
                  <a:pt x="336" y="88"/>
                </a:lnTo>
                <a:lnTo>
                  <a:pt x="337" y="106"/>
                </a:lnTo>
                <a:lnTo>
                  <a:pt x="337" y="124"/>
                </a:lnTo>
                <a:lnTo>
                  <a:pt x="337" y="110"/>
                </a:lnTo>
                <a:lnTo>
                  <a:pt x="338" y="124"/>
                </a:lnTo>
                <a:lnTo>
                  <a:pt x="338" y="110"/>
                </a:lnTo>
                <a:lnTo>
                  <a:pt x="338" y="120"/>
                </a:lnTo>
                <a:lnTo>
                  <a:pt x="338" y="111"/>
                </a:lnTo>
                <a:lnTo>
                  <a:pt x="339" y="119"/>
                </a:lnTo>
                <a:lnTo>
                  <a:pt x="339" y="98"/>
                </a:lnTo>
                <a:lnTo>
                  <a:pt x="339" y="101"/>
                </a:lnTo>
                <a:lnTo>
                  <a:pt x="339" y="88"/>
                </a:lnTo>
                <a:lnTo>
                  <a:pt x="340" y="103"/>
                </a:lnTo>
                <a:lnTo>
                  <a:pt x="340" y="102"/>
                </a:lnTo>
                <a:lnTo>
                  <a:pt x="341" y="96"/>
                </a:lnTo>
                <a:lnTo>
                  <a:pt x="341" y="99"/>
                </a:lnTo>
                <a:lnTo>
                  <a:pt x="341" y="96"/>
                </a:lnTo>
                <a:lnTo>
                  <a:pt x="341" y="110"/>
                </a:lnTo>
                <a:lnTo>
                  <a:pt x="342" y="135"/>
                </a:lnTo>
                <a:lnTo>
                  <a:pt x="342" y="126"/>
                </a:lnTo>
                <a:lnTo>
                  <a:pt x="342" y="129"/>
                </a:lnTo>
                <a:lnTo>
                  <a:pt x="343" y="247"/>
                </a:lnTo>
                <a:lnTo>
                  <a:pt x="343" y="390"/>
                </a:lnTo>
                <a:lnTo>
                  <a:pt x="343" y="388"/>
                </a:lnTo>
                <a:lnTo>
                  <a:pt x="343" y="434"/>
                </a:lnTo>
                <a:lnTo>
                  <a:pt x="344" y="454"/>
                </a:lnTo>
                <a:lnTo>
                  <a:pt x="344" y="441"/>
                </a:lnTo>
                <a:lnTo>
                  <a:pt x="345" y="434"/>
                </a:lnTo>
                <a:lnTo>
                  <a:pt x="345" y="419"/>
                </a:lnTo>
                <a:lnTo>
                  <a:pt x="345" y="434"/>
                </a:lnTo>
                <a:lnTo>
                  <a:pt x="345" y="426"/>
                </a:lnTo>
                <a:lnTo>
                  <a:pt x="346" y="438"/>
                </a:lnTo>
                <a:lnTo>
                  <a:pt x="346" y="402"/>
                </a:lnTo>
                <a:lnTo>
                  <a:pt x="346" y="385"/>
                </a:lnTo>
                <a:lnTo>
                  <a:pt x="347" y="403"/>
                </a:lnTo>
                <a:lnTo>
                  <a:pt x="347" y="409"/>
                </a:lnTo>
                <a:lnTo>
                  <a:pt x="347" y="372"/>
                </a:lnTo>
                <a:lnTo>
                  <a:pt x="348" y="359"/>
                </a:lnTo>
                <a:lnTo>
                  <a:pt x="348" y="372"/>
                </a:lnTo>
                <a:lnTo>
                  <a:pt x="348" y="388"/>
                </a:lnTo>
                <a:lnTo>
                  <a:pt x="349" y="361"/>
                </a:lnTo>
                <a:lnTo>
                  <a:pt x="349" y="364"/>
                </a:lnTo>
                <a:lnTo>
                  <a:pt x="349" y="355"/>
                </a:lnTo>
                <a:lnTo>
                  <a:pt x="349" y="365"/>
                </a:lnTo>
                <a:lnTo>
                  <a:pt x="350" y="356"/>
                </a:lnTo>
                <a:lnTo>
                  <a:pt x="350" y="347"/>
                </a:lnTo>
                <a:lnTo>
                  <a:pt x="350" y="372"/>
                </a:lnTo>
                <a:lnTo>
                  <a:pt x="351" y="368"/>
                </a:lnTo>
                <a:lnTo>
                  <a:pt x="351" y="353"/>
                </a:lnTo>
                <a:lnTo>
                  <a:pt x="351" y="348"/>
                </a:lnTo>
                <a:lnTo>
                  <a:pt x="352" y="341"/>
                </a:lnTo>
                <a:lnTo>
                  <a:pt x="352" y="340"/>
                </a:lnTo>
                <a:lnTo>
                  <a:pt x="352" y="312"/>
                </a:lnTo>
                <a:lnTo>
                  <a:pt x="353" y="321"/>
                </a:lnTo>
                <a:lnTo>
                  <a:pt x="353" y="329"/>
                </a:lnTo>
                <a:lnTo>
                  <a:pt x="353" y="334"/>
                </a:lnTo>
                <a:lnTo>
                  <a:pt x="353" y="334"/>
                </a:lnTo>
                <a:lnTo>
                  <a:pt x="354" y="321"/>
                </a:lnTo>
                <a:lnTo>
                  <a:pt x="354" y="348"/>
                </a:lnTo>
                <a:lnTo>
                  <a:pt x="354" y="351"/>
                </a:lnTo>
                <a:lnTo>
                  <a:pt x="354" y="335"/>
                </a:lnTo>
                <a:lnTo>
                  <a:pt x="355" y="335"/>
                </a:lnTo>
                <a:lnTo>
                  <a:pt x="355" y="333"/>
                </a:lnTo>
                <a:lnTo>
                  <a:pt x="356" y="329"/>
                </a:lnTo>
                <a:lnTo>
                  <a:pt x="356" y="322"/>
                </a:lnTo>
                <a:lnTo>
                  <a:pt x="356" y="303"/>
                </a:lnTo>
                <a:lnTo>
                  <a:pt x="356" y="296"/>
                </a:lnTo>
                <a:lnTo>
                  <a:pt x="357" y="275"/>
                </a:lnTo>
                <a:lnTo>
                  <a:pt x="357" y="262"/>
                </a:lnTo>
                <a:lnTo>
                  <a:pt x="357" y="263"/>
                </a:lnTo>
                <a:lnTo>
                  <a:pt x="358" y="200"/>
                </a:lnTo>
                <a:lnTo>
                  <a:pt x="358" y="200"/>
                </a:lnTo>
                <a:lnTo>
                  <a:pt x="358" y="212"/>
                </a:lnTo>
                <a:lnTo>
                  <a:pt x="359" y="225"/>
                </a:lnTo>
                <a:lnTo>
                  <a:pt x="359" y="211"/>
                </a:lnTo>
                <a:lnTo>
                  <a:pt x="359" y="200"/>
                </a:lnTo>
                <a:lnTo>
                  <a:pt x="360" y="213"/>
                </a:lnTo>
                <a:lnTo>
                  <a:pt x="360" y="164"/>
                </a:lnTo>
                <a:lnTo>
                  <a:pt x="360" y="115"/>
                </a:lnTo>
                <a:lnTo>
                  <a:pt x="360" y="113"/>
                </a:lnTo>
                <a:lnTo>
                  <a:pt x="361" y="124"/>
                </a:lnTo>
                <a:lnTo>
                  <a:pt x="361" y="109"/>
                </a:lnTo>
                <a:lnTo>
                  <a:pt x="361" y="94"/>
                </a:lnTo>
                <a:lnTo>
                  <a:pt x="362" y="94"/>
                </a:lnTo>
                <a:lnTo>
                  <a:pt x="362" y="77"/>
                </a:lnTo>
                <a:lnTo>
                  <a:pt x="362" y="66"/>
                </a:lnTo>
                <a:lnTo>
                  <a:pt x="363" y="81"/>
                </a:lnTo>
                <a:lnTo>
                  <a:pt x="363" y="75"/>
                </a:lnTo>
                <a:lnTo>
                  <a:pt x="363" y="70"/>
                </a:lnTo>
                <a:lnTo>
                  <a:pt x="364" y="68"/>
                </a:lnTo>
                <a:lnTo>
                  <a:pt x="364" y="55"/>
                </a:lnTo>
                <a:lnTo>
                  <a:pt x="364" y="49"/>
                </a:lnTo>
                <a:lnTo>
                  <a:pt x="364" y="51"/>
                </a:lnTo>
                <a:lnTo>
                  <a:pt x="365" y="26"/>
                </a:lnTo>
                <a:lnTo>
                  <a:pt x="365" y="54"/>
                </a:lnTo>
                <a:lnTo>
                  <a:pt x="366" y="42"/>
                </a:lnTo>
                <a:lnTo>
                  <a:pt x="366" y="38"/>
                </a:lnTo>
                <a:lnTo>
                  <a:pt x="366" y="29"/>
                </a:lnTo>
                <a:lnTo>
                  <a:pt x="366" y="45"/>
                </a:lnTo>
                <a:lnTo>
                  <a:pt x="367" y="63"/>
                </a:lnTo>
                <a:lnTo>
                  <a:pt x="367" y="84"/>
                </a:lnTo>
                <a:lnTo>
                  <a:pt x="367" y="135"/>
                </a:lnTo>
                <a:lnTo>
                  <a:pt x="367" y="174"/>
                </a:lnTo>
                <a:lnTo>
                  <a:pt x="368" y="180"/>
                </a:lnTo>
                <a:lnTo>
                  <a:pt x="368" y="223"/>
                </a:lnTo>
                <a:lnTo>
                  <a:pt x="368" y="193"/>
                </a:lnTo>
                <a:lnTo>
                  <a:pt x="369" y="65"/>
                </a:lnTo>
                <a:lnTo>
                  <a:pt x="369" y="40"/>
                </a:lnTo>
                <a:lnTo>
                  <a:pt x="369" y="42"/>
                </a:lnTo>
                <a:lnTo>
                  <a:pt x="370" y="33"/>
                </a:lnTo>
                <a:lnTo>
                  <a:pt x="370" y="30"/>
                </a:lnTo>
                <a:lnTo>
                  <a:pt x="370" y="25"/>
                </a:lnTo>
                <a:lnTo>
                  <a:pt x="371" y="12"/>
                </a:lnTo>
                <a:lnTo>
                  <a:pt x="371" y="21"/>
                </a:lnTo>
                <a:lnTo>
                  <a:pt x="371" y="18"/>
                </a:lnTo>
                <a:lnTo>
                  <a:pt x="371" y="17"/>
                </a:lnTo>
                <a:lnTo>
                  <a:pt x="372" y="16"/>
                </a:lnTo>
                <a:lnTo>
                  <a:pt x="372" y="10"/>
                </a:lnTo>
                <a:lnTo>
                  <a:pt x="372" y="7"/>
                </a:lnTo>
                <a:lnTo>
                  <a:pt x="373" y="15"/>
                </a:lnTo>
                <a:lnTo>
                  <a:pt x="373" y="3"/>
                </a:lnTo>
                <a:lnTo>
                  <a:pt x="373" y="11"/>
                </a:lnTo>
                <a:lnTo>
                  <a:pt x="374" y="22"/>
                </a:lnTo>
                <a:lnTo>
                  <a:pt x="374" y="22"/>
                </a:lnTo>
                <a:lnTo>
                  <a:pt x="374" y="77"/>
                </a:lnTo>
                <a:lnTo>
                  <a:pt x="375" y="122"/>
                </a:lnTo>
                <a:lnTo>
                  <a:pt x="375" y="108"/>
                </a:lnTo>
                <a:lnTo>
                  <a:pt x="375" y="154"/>
                </a:lnTo>
                <a:lnTo>
                  <a:pt x="375" y="282"/>
                </a:lnTo>
                <a:lnTo>
                  <a:pt x="376" y="332"/>
                </a:lnTo>
                <a:lnTo>
                  <a:pt x="376" y="309"/>
                </a:lnTo>
                <a:lnTo>
                  <a:pt x="377" y="316"/>
                </a:lnTo>
                <a:lnTo>
                  <a:pt x="377" y="321"/>
                </a:lnTo>
                <a:lnTo>
                  <a:pt x="377" y="291"/>
                </a:lnTo>
                <a:lnTo>
                  <a:pt x="377" y="312"/>
                </a:lnTo>
                <a:lnTo>
                  <a:pt x="378" y="298"/>
                </a:lnTo>
                <a:lnTo>
                  <a:pt x="378" y="293"/>
                </a:lnTo>
                <a:lnTo>
                  <a:pt x="378" y="285"/>
                </a:lnTo>
                <a:lnTo>
                  <a:pt x="379" y="270"/>
                </a:lnTo>
                <a:lnTo>
                  <a:pt x="379" y="262"/>
                </a:lnTo>
                <a:lnTo>
                  <a:pt x="379" y="253"/>
                </a:lnTo>
                <a:lnTo>
                  <a:pt x="379" y="235"/>
                </a:lnTo>
                <a:lnTo>
                  <a:pt x="380" y="237"/>
                </a:lnTo>
                <a:lnTo>
                  <a:pt x="380" y="231"/>
                </a:lnTo>
                <a:lnTo>
                  <a:pt x="381" y="232"/>
                </a:lnTo>
                <a:lnTo>
                  <a:pt x="381" y="208"/>
                </a:lnTo>
                <a:lnTo>
                  <a:pt x="381" y="213"/>
                </a:lnTo>
                <a:lnTo>
                  <a:pt x="381" y="201"/>
                </a:lnTo>
                <a:lnTo>
                  <a:pt x="382" y="196"/>
                </a:lnTo>
                <a:lnTo>
                  <a:pt x="382" y="189"/>
                </a:lnTo>
                <a:lnTo>
                  <a:pt x="382" y="199"/>
                </a:lnTo>
                <a:lnTo>
                  <a:pt x="382" y="196"/>
                </a:lnTo>
                <a:lnTo>
                  <a:pt x="383" y="192"/>
                </a:lnTo>
                <a:lnTo>
                  <a:pt x="383" y="198"/>
                </a:lnTo>
                <a:lnTo>
                  <a:pt x="383" y="225"/>
                </a:lnTo>
                <a:lnTo>
                  <a:pt x="384" y="258"/>
                </a:lnTo>
                <a:lnTo>
                  <a:pt x="384" y="206"/>
                </a:lnTo>
                <a:lnTo>
                  <a:pt x="384" y="173"/>
                </a:lnTo>
                <a:lnTo>
                  <a:pt x="385" y="132"/>
                </a:lnTo>
                <a:lnTo>
                  <a:pt x="385" y="128"/>
                </a:lnTo>
                <a:lnTo>
                  <a:pt x="385" y="144"/>
                </a:lnTo>
                <a:lnTo>
                  <a:pt x="386" y="176"/>
                </a:lnTo>
                <a:lnTo>
                  <a:pt x="386" y="176"/>
                </a:lnTo>
                <a:lnTo>
                  <a:pt x="386" y="195"/>
                </a:lnTo>
                <a:lnTo>
                  <a:pt x="386" y="227"/>
                </a:lnTo>
                <a:lnTo>
                  <a:pt x="387" y="236"/>
                </a:lnTo>
                <a:lnTo>
                  <a:pt x="387" y="251"/>
                </a:lnTo>
                <a:lnTo>
                  <a:pt x="388" y="224"/>
                </a:lnTo>
                <a:lnTo>
                  <a:pt x="388" y="199"/>
                </a:lnTo>
                <a:lnTo>
                  <a:pt x="388" y="110"/>
                </a:lnTo>
                <a:lnTo>
                  <a:pt x="388" y="111"/>
                </a:lnTo>
                <a:lnTo>
                  <a:pt x="389" y="105"/>
                </a:lnTo>
                <a:lnTo>
                  <a:pt x="389" y="107"/>
                </a:lnTo>
                <a:lnTo>
                  <a:pt x="389" y="113"/>
                </a:lnTo>
                <a:lnTo>
                  <a:pt x="390" y="103"/>
                </a:lnTo>
                <a:lnTo>
                  <a:pt x="390" y="107"/>
                </a:lnTo>
                <a:lnTo>
                  <a:pt x="390" y="132"/>
                </a:lnTo>
                <a:lnTo>
                  <a:pt x="390" y="128"/>
                </a:lnTo>
                <a:lnTo>
                  <a:pt x="391" y="154"/>
                </a:lnTo>
                <a:lnTo>
                  <a:pt x="391" y="196"/>
                </a:lnTo>
                <a:lnTo>
                  <a:pt x="392" y="205"/>
                </a:lnTo>
                <a:lnTo>
                  <a:pt x="392" y="187"/>
                </a:lnTo>
                <a:lnTo>
                  <a:pt x="392" y="139"/>
                </a:lnTo>
                <a:lnTo>
                  <a:pt x="392" y="148"/>
                </a:lnTo>
                <a:lnTo>
                  <a:pt x="393" y="130"/>
                </a:lnTo>
                <a:lnTo>
                  <a:pt x="393" y="139"/>
                </a:lnTo>
                <a:lnTo>
                  <a:pt x="393" y="141"/>
                </a:lnTo>
                <a:lnTo>
                  <a:pt x="394" y="137"/>
                </a:lnTo>
                <a:lnTo>
                  <a:pt x="394" y="132"/>
                </a:lnTo>
                <a:lnTo>
                  <a:pt x="394" y="142"/>
                </a:lnTo>
                <a:lnTo>
                  <a:pt x="394" y="121"/>
                </a:lnTo>
                <a:lnTo>
                  <a:pt x="395" y="102"/>
                </a:lnTo>
                <a:lnTo>
                  <a:pt x="395" y="106"/>
                </a:lnTo>
                <a:lnTo>
                  <a:pt x="396" y="105"/>
                </a:lnTo>
                <a:lnTo>
                  <a:pt x="396" y="111"/>
                </a:lnTo>
                <a:lnTo>
                  <a:pt x="396" y="97"/>
                </a:lnTo>
                <a:lnTo>
                  <a:pt x="396" y="97"/>
                </a:lnTo>
                <a:lnTo>
                  <a:pt x="397" y="89"/>
                </a:lnTo>
                <a:lnTo>
                  <a:pt x="397" y="83"/>
                </a:lnTo>
                <a:lnTo>
                  <a:pt x="397" y="97"/>
                </a:lnTo>
                <a:lnTo>
                  <a:pt x="397" y="95"/>
                </a:lnTo>
                <a:lnTo>
                  <a:pt x="398" y="92"/>
                </a:lnTo>
                <a:lnTo>
                  <a:pt x="398" y="100"/>
                </a:lnTo>
                <a:lnTo>
                  <a:pt x="399" y="89"/>
                </a:lnTo>
                <a:lnTo>
                  <a:pt x="399" y="94"/>
                </a:lnTo>
                <a:lnTo>
                  <a:pt x="399" y="107"/>
                </a:lnTo>
                <a:lnTo>
                  <a:pt x="399" y="148"/>
                </a:lnTo>
                <a:lnTo>
                  <a:pt x="400" y="230"/>
                </a:lnTo>
                <a:lnTo>
                  <a:pt x="400" y="219"/>
                </a:lnTo>
                <a:lnTo>
                  <a:pt x="400" y="157"/>
                </a:lnTo>
                <a:lnTo>
                  <a:pt x="401" y="98"/>
                </a:lnTo>
                <a:lnTo>
                  <a:pt x="401" y="119"/>
                </a:lnTo>
                <a:lnTo>
                  <a:pt x="401" y="115"/>
                </a:lnTo>
                <a:lnTo>
                  <a:pt x="401" y="124"/>
                </a:lnTo>
                <a:lnTo>
                  <a:pt x="402" y="127"/>
                </a:lnTo>
                <a:lnTo>
                  <a:pt x="402" y="134"/>
                </a:lnTo>
                <a:lnTo>
                  <a:pt x="403" y="140"/>
                </a:lnTo>
                <a:lnTo>
                  <a:pt x="403" y="117"/>
                </a:lnTo>
                <a:lnTo>
                  <a:pt x="403" y="119"/>
                </a:lnTo>
                <a:lnTo>
                  <a:pt x="403" y="127"/>
                </a:lnTo>
                <a:lnTo>
                  <a:pt x="404" y="128"/>
                </a:lnTo>
                <a:lnTo>
                  <a:pt x="404" y="129"/>
                </a:lnTo>
                <a:lnTo>
                  <a:pt x="404" y="132"/>
                </a:lnTo>
                <a:lnTo>
                  <a:pt x="405" y="126"/>
                </a:lnTo>
                <a:lnTo>
                  <a:pt x="405" y="109"/>
                </a:lnTo>
                <a:lnTo>
                  <a:pt x="405" y="117"/>
                </a:lnTo>
                <a:lnTo>
                  <a:pt x="405" y="111"/>
                </a:lnTo>
                <a:lnTo>
                  <a:pt x="406" y="106"/>
                </a:lnTo>
                <a:lnTo>
                  <a:pt x="406" y="103"/>
                </a:lnTo>
                <a:lnTo>
                  <a:pt x="407" y="135"/>
                </a:lnTo>
                <a:lnTo>
                  <a:pt x="407" y="131"/>
                </a:lnTo>
                <a:lnTo>
                  <a:pt x="407" y="230"/>
                </a:lnTo>
                <a:lnTo>
                  <a:pt x="407" y="358"/>
                </a:lnTo>
                <a:lnTo>
                  <a:pt x="408" y="426"/>
                </a:lnTo>
                <a:lnTo>
                  <a:pt x="408" y="455"/>
                </a:lnTo>
                <a:lnTo>
                  <a:pt x="408" y="436"/>
                </a:lnTo>
                <a:lnTo>
                  <a:pt x="408" y="407"/>
                </a:lnTo>
                <a:lnTo>
                  <a:pt x="409" y="362"/>
                </a:lnTo>
                <a:lnTo>
                  <a:pt x="409" y="367"/>
                </a:lnTo>
                <a:lnTo>
                  <a:pt x="410" y="347"/>
                </a:lnTo>
                <a:lnTo>
                  <a:pt x="410" y="333"/>
                </a:lnTo>
                <a:lnTo>
                  <a:pt x="410" y="327"/>
                </a:lnTo>
                <a:lnTo>
                  <a:pt x="410" y="308"/>
                </a:lnTo>
                <a:lnTo>
                  <a:pt x="411" y="325"/>
                </a:lnTo>
                <a:lnTo>
                  <a:pt x="411" y="329"/>
                </a:lnTo>
                <a:lnTo>
                  <a:pt x="411" y="323"/>
                </a:lnTo>
                <a:lnTo>
                  <a:pt x="412" y="330"/>
                </a:lnTo>
                <a:lnTo>
                  <a:pt x="412" y="306"/>
                </a:lnTo>
                <a:lnTo>
                  <a:pt x="412" y="337"/>
                </a:lnTo>
                <a:lnTo>
                  <a:pt x="412" y="348"/>
                </a:lnTo>
                <a:lnTo>
                  <a:pt x="413" y="336"/>
                </a:lnTo>
                <a:lnTo>
                  <a:pt x="413" y="341"/>
                </a:lnTo>
                <a:lnTo>
                  <a:pt x="414" y="314"/>
                </a:lnTo>
                <a:lnTo>
                  <a:pt x="414" y="335"/>
                </a:lnTo>
                <a:lnTo>
                  <a:pt x="414" y="363"/>
                </a:lnTo>
                <a:lnTo>
                  <a:pt x="414" y="364"/>
                </a:lnTo>
                <a:lnTo>
                  <a:pt x="415" y="380"/>
                </a:lnTo>
                <a:lnTo>
                  <a:pt x="415" y="362"/>
                </a:lnTo>
                <a:lnTo>
                  <a:pt x="415" y="330"/>
                </a:lnTo>
                <a:lnTo>
                  <a:pt x="416" y="372"/>
                </a:lnTo>
                <a:lnTo>
                  <a:pt x="416" y="357"/>
                </a:lnTo>
                <a:lnTo>
                  <a:pt x="416" y="360"/>
                </a:lnTo>
                <a:lnTo>
                  <a:pt x="416" y="368"/>
                </a:lnTo>
                <a:lnTo>
                  <a:pt x="417" y="380"/>
                </a:lnTo>
                <a:lnTo>
                  <a:pt x="417" y="353"/>
                </a:lnTo>
                <a:lnTo>
                  <a:pt x="418" y="366"/>
                </a:lnTo>
                <a:lnTo>
                  <a:pt x="418" y="357"/>
                </a:lnTo>
                <a:lnTo>
                  <a:pt x="418" y="345"/>
                </a:lnTo>
                <a:lnTo>
                  <a:pt x="418" y="361"/>
                </a:lnTo>
                <a:lnTo>
                  <a:pt x="419" y="374"/>
                </a:lnTo>
                <a:lnTo>
                  <a:pt x="419" y="375"/>
                </a:lnTo>
                <a:lnTo>
                  <a:pt x="419" y="370"/>
                </a:lnTo>
                <a:lnTo>
                  <a:pt x="420" y="362"/>
                </a:lnTo>
                <a:lnTo>
                  <a:pt x="420" y="384"/>
                </a:lnTo>
                <a:lnTo>
                  <a:pt x="420" y="376"/>
                </a:lnTo>
                <a:lnTo>
                  <a:pt x="421" y="332"/>
                </a:lnTo>
                <a:lnTo>
                  <a:pt x="421" y="363"/>
                </a:lnTo>
                <a:lnTo>
                  <a:pt x="421" y="353"/>
                </a:lnTo>
                <a:lnTo>
                  <a:pt x="422" y="369"/>
                </a:lnTo>
                <a:lnTo>
                  <a:pt x="422" y="379"/>
                </a:lnTo>
                <a:lnTo>
                  <a:pt x="422" y="362"/>
                </a:lnTo>
                <a:lnTo>
                  <a:pt x="422" y="349"/>
                </a:lnTo>
                <a:lnTo>
                  <a:pt x="423" y="323"/>
                </a:lnTo>
                <a:lnTo>
                  <a:pt x="423" y="313"/>
                </a:lnTo>
                <a:lnTo>
                  <a:pt x="423" y="339"/>
                </a:lnTo>
                <a:lnTo>
                  <a:pt x="423" y="318"/>
                </a:lnTo>
                <a:lnTo>
                  <a:pt x="424" y="314"/>
                </a:lnTo>
                <a:lnTo>
                  <a:pt x="424" y="262"/>
                </a:lnTo>
                <a:lnTo>
                  <a:pt x="425" y="223"/>
                </a:lnTo>
                <a:lnTo>
                  <a:pt x="425" y="195"/>
                </a:lnTo>
                <a:lnTo>
                  <a:pt x="425" y="182"/>
                </a:lnTo>
                <a:lnTo>
                  <a:pt x="425" y="187"/>
                </a:lnTo>
                <a:lnTo>
                  <a:pt x="426" y="208"/>
                </a:lnTo>
                <a:lnTo>
                  <a:pt x="426" y="185"/>
                </a:lnTo>
                <a:lnTo>
                  <a:pt x="426" y="202"/>
                </a:lnTo>
                <a:lnTo>
                  <a:pt x="427" y="202"/>
                </a:lnTo>
                <a:lnTo>
                  <a:pt x="427" y="188"/>
                </a:lnTo>
                <a:lnTo>
                  <a:pt x="427" y="190"/>
                </a:lnTo>
                <a:lnTo>
                  <a:pt x="427" y="206"/>
                </a:lnTo>
                <a:lnTo>
                  <a:pt x="428" y="185"/>
                </a:lnTo>
                <a:lnTo>
                  <a:pt x="428" y="168"/>
                </a:lnTo>
                <a:lnTo>
                  <a:pt x="429" y="183"/>
                </a:lnTo>
                <a:lnTo>
                  <a:pt x="429" y="181"/>
                </a:lnTo>
                <a:lnTo>
                  <a:pt x="429" y="177"/>
                </a:lnTo>
                <a:lnTo>
                  <a:pt x="429" y="184"/>
                </a:lnTo>
                <a:lnTo>
                  <a:pt x="430" y="187"/>
                </a:lnTo>
                <a:lnTo>
                  <a:pt x="430" y="185"/>
                </a:lnTo>
                <a:lnTo>
                  <a:pt x="430" y="165"/>
                </a:lnTo>
                <a:lnTo>
                  <a:pt x="431" y="171"/>
                </a:lnTo>
                <a:lnTo>
                  <a:pt x="431" y="178"/>
                </a:lnTo>
                <a:lnTo>
                  <a:pt x="431" y="178"/>
                </a:lnTo>
                <a:lnTo>
                  <a:pt x="432" y="179"/>
                </a:lnTo>
                <a:lnTo>
                  <a:pt x="432" y="231"/>
                </a:lnTo>
                <a:lnTo>
                  <a:pt x="432" y="253"/>
                </a:lnTo>
                <a:lnTo>
                  <a:pt x="433" y="283"/>
                </a:lnTo>
                <a:lnTo>
                  <a:pt x="433" y="239"/>
                </a:lnTo>
                <a:lnTo>
                  <a:pt x="433" y="193"/>
                </a:lnTo>
                <a:lnTo>
                  <a:pt x="433" y="146"/>
                </a:lnTo>
                <a:lnTo>
                  <a:pt x="434" y="149"/>
                </a:lnTo>
                <a:lnTo>
                  <a:pt x="434" y="159"/>
                </a:lnTo>
                <a:lnTo>
                  <a:pt x="434" y="154"/>
                </a:lnTo>
                <a:lnTo>
                  <a:pt x="435" y="177"/>
                </a:lnTo>
                <a:lnTo>
                  <a:pt x="435" y="186"/>
                </a:lnTo>
                <a:lnTo>
                  <a:pt x="435" y="175"/>
                </a:lnTo>
                <a:lnTo>
                  <a:pt x="436" y="175"/>
                </a:lnTo>
                <a:lnTo>
                  <a:pt x="436" y="186"/>
                </a:lnTo>
                <a:lnTo>
                  <a:pt x="436" y="204"/>
                </a:lnTo>
                <a:lnTo>
                  <a:pt x="437" y="198"/>
                </a:lnTo>
                <a:lnTo>
                  <a:pt x="437" y="179"/>
                </a:lnTo>
                <a:lnTo>
                  <a:pt x="437" y="175"/>
                </a:lnTo>
                <a:lnTo>
                  <a:pt x="437" y="189"/>
                </a:lnTo>
                <a:lnTo>
                  <a:pt x="438" y="195"/>
                </a:lnTo>
                <a:lnTo>
                  <a:pt x="438" y="195"/>
                </a:lnTo>
                <a:lnTo>
                  <a:pt x="439" y="187"/>
                </a:lnTo>
                <a:lnTo>
                  <a:pt x="439" y="179"/>
                </a:lnTo>
                <a:lnTo>
                  <a:pt x="439" y="190"/>
                </a:lnTo>
                <a:lnTo>
                  <a:pt x="439" y="191"/>
                </a:lnTo>
                <a:lnTo>
                  <a:pt x="440" y="184"/>
                </a:lnTo>
                <a:lnTo>
                  <a:pt x="440" y="193"/>
                </a:lnTo>
                <a:lnTo>
                  <a:pt x="440" y="263"/>
                </a:lnTo>
                <a:lnTo>
                  <a:pt x="440" y="305"/>
                </a:lnTo>
                <a:lnTo>
                  <a:pt x="441" y="359"/>
                </a:lnTo>
                <a:lnTo>
                  <a:pt x="441" y="306"/>
                </a:lnTo>
                <a:lnTo>
                  <a:pt x="441" y="284"/>
                </a:lnTo>
                <a:lnTo>
                  <a:pt x="442" y="279"/>
                </a:lnTo>
                <a:lnTo>
                  <a:pt x="442" y="275"/>
                </a:lnTo>
                <a:lnTo>
                  <a:pt x="442" y="290"/>
                </a:lnTo>
                <a:lnTo>
                  <a:pt x="443" y="282"/>
                </a:lnTo>
                <a:lnTo>
                  <a:pt x="443" y="256"/>
                </a:lnTo>
                <a:lnTo>
                  <a:pt x="443" y="261"/>
                </a:lnTo>
                <a:lnTo>
                  <a:pt x="444" y="255"/>
                </a:lnTo>
                <a:lnTo>
                  <a:pt x="444" y="230"/>
                </a:lnTo>
                <a:lnTo>
                  <a:pt x="444" y="210"/>
                </a:lnTo>
                <a:lnTo>
                  <a:pt x="444" y="216"/>
                </a:lnTo>
                <a:lnTo>
                  <a:pt x="445" y="228"/>
                </a:lnTo>
                <a:lnTo>
                  <a:pt x="445" y="203"/>
                </a:lnTo>
                <a:lnTo>
                  <a:pt x="445" y="185"/>
                </a:lnTo>
                <a:lnTo>
                  <a:pt x="446" y="174"/>
                </a:lnTo>
                <a:lnTo>
                  <a:pt x="446" y="170"/>
                </a:lnTo>
                <a:lnTo>
                  <a:pt x="446" y="173"/>
                </a:lnTo>
                <a:lnTo>
                  <a:pt x="447" y="179"/>
                </a:lnTo>
                <a:lnTo>
                  <a:pt x="447" y="161"/>
                </a:lnTo>
                <a:lnTo>
                  <a:pt x="447" y="173"/>
                </a:lnTo>
                <a:lnTo>
                  <a:pt x="448" y="152"/>
                </a:lnTo>
                <a:lnTo>
                  <a:pt x="448" y="143"/>
                </a:lnTo>
                <a:lnTo>
                  <a:pt x="448" y="137"/>
                </a:lnTo>
                <a:lnTo>
                  <a:pt x="448" y="222"/>
                </a:lnTo>
                <a:lnTo>
                  <a:pt x="449" y="242"/>
                </a:lnTo>
                <a:lnTo>
                  <a:pt x="449" y="204"/>
                </a:lnTo>
                <a:lnTo>
                  <a:pt x="450" y="164"/>
                </a:lnTo>
                <a:lnTo>
                  <a:pt x="450" y="173"/>
                </a:lnTo>
                <a:lnTo>
                  <a:pt x="450" y="180"/>
                </a:lnTo>
                <a:lnTo>
                  <a:pt x="450" y="185"/>
                </a:lnTo>
                <a:lnTo>
                  <a:pt x="451" y="187"/>
                </a:lnTo>
                <a:lnTo>
                  <a:pt x="451" y="202"/>
                </a:lnTo>
                <a:lnTo>
                  <a:pt x="451" y="212"/>
                </a:lnTo>
                <a:lnTo>
                  <a:pt x="451" y="224"/>
                </a:lnTo>
                <a:lnTo>
                  <a:pt x="452" y="217"/>
                </a:lnTo>
                <a:lnTo>
                  <a:pt x="452" y="242"/>
                </a:lnTo>
                <a:lnTo>
                  <a:pt x="452" y="234"/>
                </a:lnTo>
                <a:lnTo>
                  <a:pt x="453" y="219"/>
                </a:lnTo>
                <a:lnTo>
                  <a:pt x="453" y="203"/>
                </a:lnTo>
                <a:lnTo>
                  <a:pt x="454" y="198"/>
                </a:lnTo>
                <a:lnTo>
                  <a:pt x="454" y="195"/>
                </a:lnTo>
                <a:lnTo>
                  <a:pt x="454" y="202"/>
                </a:lnTo>
                <a:lnTo>
                  <a:pt x="454" y="212"/>
                </a:lnTo>
                <a:lnTo>
                  <a:pt x="455" y="217"/>
                </a:lnTo>
                <a:lnTo>
                  <a:pt x="455" y="218"/>
                </a:lnTo>
                <a:lnTo>
                  <a:pt x="455" y="232"/>
                </a:lnTo>
                <a:lnTo>
                  <a:pt x="455" y="249"/>
                </a:lnTo>
                <a:lnTo>
                  <a:pt x="456" y="283"/>
                </a:lnTo>
                <a:lnTo>
                  <a:pt x="456" y="293"/>
                </a:lnTo>
                <a:lnTo>
                  <a:pt x="456" y="231"/>
                </a:lnTo>
                <a:lnTo>
                  <a:pt x="457" y="220"/>
                </a:lnTo>
                <a:lnTo>
                  <a:pt x="457" y="217"/>
                </a:lnTo>
                <a:lnTo>
                  <a:pt x="457" y="215"/>
                </a:lnTo>
                <a:lnTo>
                  <a:pt x="458" y="218"/>
                </a:lnTo>
                <a:lnTo>
                  <a:pt x="458" y="201"/>
                </a:lnTo>
                <a:lnTo>
                  <a:pt x="458" y="200"/>
                </a:lnTo>
                <a:lnTo>
                  <a:pt x="459" y="202"/>
                </a:lnTo>
                <a:lnTo>
                  <a:pt x="459" y="210"/>
                </a:lnTo>
                <a:lnTo>
                  <a:pt x="459" y="212"/>
                </a:lnTo>
                <a:lnTo>
                  <a:pt x="459" y="200"/>
                </a:lnTo>
                <a:lnTo>
                  <a:pt x="460" y="179"/>
                </a:lnTo>
                <a:lnTo>
                  <a:pt x="460" y="174"/>
                </a:lnTo>
                <a:lnTo>
                  <a:pt x="461" y="191"/>
                </a:lnTo>
                <a:lnTo>
                  <a:pt x="461" y="187"/>
                </a:lnTo>
                <a:lnTo>
                  <a:pt x="461" y="183"/>
                </a:lnTo>
                <a:lnTo>
                  <a:pt x="461" y="175"/>
                </a:lnTo>
                <a:lnTo>
                  <a:pt x="462" y="180"/>
                </a:lnTo>
                <a:lnTo>
                  <a:pt x="462" y="183"/>
                </a:lnTo>
                <a:lnTo>
                  <a:pt x="462" y="187"/>
                </a:lnTo>
                <a:lnTo>
                  <a:pt x="463" y="178"/>
                </a:lnTo>
                <a:lnTo>
                  <a:pt x="463" y="183"/>
                </a:lnTo>
                <a:lnTo>
                  <a:pt x="463" y="188"/>
                </a:lnTo>
                <a:lnTo>
                  <a:pt x="463" y="173"/>
                </a:lnTo>
                <a:lnTo>
                  <a:pt x="464" y="189"/>
                </a:lnTo>
                <a:lnTo>
                  <a:pt x="464" y="175"/>
                </a:lnTo>
                <a:lnTo>
                  <a:pt x="465" y="189"/>
                </a:lnTo>
                <a:lnTo>
                  <a:pt x="465" y="204"/>
                </a:lnTo>
                <a:lnTo>
                  <a:pt x="465" y="221"/>
                </a:lnTo>
                <a:lnTo>
                  <a:pt x="465" y="179"/>
                </a:lnTo>
                <a:lnTo>
                  <a:pt x="466" y="150"/>
                </a:lnTo>
                <a:lnTo>
                  <a:pt x="466" y="162"/>
                </a:lnTo>
                <a:lnTo>
                  <a:pt x="466" y="181"/>
                </a:lnTo>
                <a:lnTo>
                  <a:pt x="466" y="187"/>
                </a:lnTo>
                <a:lnTo>
                  <a:pt x="467" y="200"/>
                </a:lnTo>
                <a:lnTo>
                  <a:pt x="467" y="207"/>
                </a:lnTo>
                <a:lnTo>
                  <a:pt x="467" y="218"/>
                </a:lnTo>
                <a:lnTo>
                  <a:pt x="468" y="205"/>
                </a:lnTo>
                <a:lnTo>
                  <a:pt x="468" y="205"/>
                </a:lnTo>
                <a:lnTo>
                  <a:pt x="468" y="216"/>
                </a:lnTo>
                <a:lnTo>
                  <a:pt x="469" y="212"/>
                </a:lnTo>
                <a:lnTo>
                  <a:pt x="469" y="203"/>
                </a:lnTo>
                <a:lnTo>
                  <a:pt x="469" y="210"/>
                </a:lnTo>
                <a:lnTo>
                  <a:pt x="470" y="209"/>
                </a:lnTo>
                <a:lnTo>
                  <a:pt x="470" y="209"/>
                </a:lnTo>
                <a:lnTo>
                  <a:pt x="470" y="200"/>
                </a:lnTo>
                <a:lnTo>
                  <a:pt x="470" y="202"/>
                </a:lnTo>
                <a:lnTo>
                  <a:pt x="471" y="193"/>
                </a:lnTo>
                <a:lnTo>
                  <a:pt x="471" y="190"/>
                </a:lnTo>
                <a:lnTo>
                  <a:pt x="472" y="195"/>
                </a:lnTo>
                <a:lnTo>
                  <a:pt x="472" y="204"/>
                </a:lnTo>
                <a:lnTo>
                  <a:pt x="472" y="222"/>
                </a:lnTo>
                <a:lnTo>
                  <a:pt x="472" y="282"/>
                </a:lnTo>
                <a:lnTo>
                  <a:pt x="473" y="331"/>
                </a:lnTo>
                <a:lnTo>
                  <a:pt x="473" y="374"/>
                </a:lnTo>
                <a:lnTo>
                  <a:pt x="473" y="359"/>
                </a:lnTo>
                <a:lnTo>
                  <a:pt x="474" y="390"/>
                </a:lnTo>
                <a:lnTo>
                  <a:pt x="474" y="403"/>
                </a:lnTo>
                <a:lnTo>
                  <a:pt x="474" y="374"/>
                </a:lnTo>
                <a:lnTo>
                  <a:pt x="474" y="348"/>
                </a:lnTo>
                <a:lnTo>
                  <a:pt x="475" y="341"/>
                </a:lnTo>
                <a:lnTo>
                  <a:pt x="475" y="333"/>
                </a:lnTo>
                <a:lnTo>
                  <a:pt x="476" y="337"/>
                </a:lnTo>
                <a:lnTo>
                  <a:pt x="476" y="327"/>
                </a:lnTo>
                <a:lnTo>
                  <a:pt x="476" y="314"/>
                </a:lnTo>
                <a:lnTo>
                  <a:pt x="476" y="314"/>
                </a:lnTo>
                <a:lnTo>
                  <a:pt x="477" y="317"/>
                </a:lnTo>
                <a:lnTo>
                  <a:pt x="477" y="305"/>
                </a:lnTo>
                <a:lnTo>
                  <a:pt x="477" y="308"/>
                </a:lnTo>
                <a:lnTo>
                  <a:pt x="478" y="317"/>
                </a:lnTo>
                <a:lnTo>
                  <a:pt x="478" y="312"/>
                </a:lnTo>
                <a:lnTo>
                  <a:pt x="478" y="298"/>
                </a:lnTo>
                <a:lnTo>
                  <a:pt x="478" y="295"/>
                </a:lnTo>
                <a:lnTo>
                  <a:pt x="479" y="304"/>
                </a:lnTo>
                <a:lnTo>
                  <a:pt x="479" y="309"/>
                </a:lnTo>
                <a:lnTo>
                  <a:pt x="480" y="298"/>
                </a:lnTo>
                <a:lnTo>
                  <a:pt x="480" y="305"/>
                </a:lnTo>
                <a:lnTo>
                  <a:pt x="480" y="290"/>
                </a:lnTo>
                <a:lnTo>
                  <a:pt x="480" y="303"/>
                </a:lnTo>
                <a:lnTo>
                  <a:pt x="481" y="333"/>
                </a:lnTo>
                <a:lnTo>
                  <a:pt x="481" y="324"/>
                </a:lnTo>
                <a:lnTo>
                  <a:pt x="481" y="309"/>
                </a:lnTo>
                <a:lnTo>
                  <a:pt x="481" y="285"/>
                </a:lnTo>
                <a:lnTo>
                  <a:pt x="482" y="283"/>
                </a:lnTo>
                <a:lnTo>
                  <a:pt x="482" y="283"/>
                </a:lnTo>
                <a:lnTo>
                  <a:pt x="483" y="303"/>
                </a:lnTo>
                <a:lnTo>
                  <a:pt x="483" y="293"/>
                </a:lnTo>
                <a:lnTo>
                  <a:pt x="483" y="321"/>
                </a:lnTo>
                <a:lnTo>
                  <a:pt x="483" y="311"/>
                </a:lnTo>
                <a:lnTo>
                  <a:pt x="484" y="305"/>
                </a:lnTo>
                <a:lnTo>
                  <a:pt x="484" y="307"/>
                </a:lnTo>
                <a:lnTo>
                  <a:pt x="484" y="284"/>
                </a:lnTo>
                <a:lnTo>
                  <a:pt x="485" y="279"/>
                </a:lnTo>
                <a:lnTo>
                  <a:pt x="485" y="291"/>
                </a:lnTo>
                <a:lnTo>
                  <a:pt x="485" y="301"/>
                </a:lnTo>
                <a:lnTo>
                  <a:pt x="485" y="287"/>
                </a:lnTo>
                <a:lnTo>
                  <a:pt x="486" y="283"/>
                </a:lnTo>
                <a:lnTo>
                  <a:pt x="486" y="296"/>
                </a:lnTo>
                <a:lnTo>
                  <a:pt x="487" y="306"/>
                </a:lnTo>
                <a:lnTo>
                  <a:pt x="487" y="291"/>
                </a:lnTo>
                <a:lnTo>
                  <a:pt x="487" y="291"/>
                </a:lnTo>
                <a:lnTo>
                  <a:pt x="487" y="282"/>
                </a:lnTo>
                <a:lnTo>
                  <a:pt x="488" y="285"/>
                </a:lnTo>
                <a:lnTo>
                  <a:pt x="488" y="263"/>
                </a:lnTo>
                <a:lnTo>
                  <a:pt x="488" y="273"/>
                </a:lnTo>
                <a:lnTo>
                  <a:pt x="489" y="261"/>
                </a:lnTo>
                <a:lnTo>
                  <a:pt x="489" y="239"/>
                </a:lnTo>
                <a:lnTo>
                  <a:pt x="489" y="194"/>
                </a:lnTo>
                <a:lnTo>
                  <a:pt x="489" y="178"/>
                </a:lnTo>
                <a:lnTo>
                  <a:pt x="490" y="201"/>
                </a:lnTo>
                <a:lnTo>
                  <a:pt x="490" y="212"/>
                </a:lnTo>
                <a:lnTo>
                  <a:pt x="491" y="212"/>
                </a:lnTo>
                <a:lnTo>
                  <a:pt x="491" y="216"/>
                </a:lnTo>
                <a:lnTo>
                  <a:pt x="491" y="209"/>
                </a:lnTo>
                <a:lnTo>
                  <a:pt x="491" y="206"/>
                </a:lnTo>
                <a:lnTo>
                  <a:pt x="492" y="228"/>
                </a:lnTo>
                <a:lnTo>
                  <a:pt x="492" y="241"/>
                </a:lnTo>
                <a:lnTo>
                  <a:pt x="492" y="227"/>
                </a:lnTo>
                <a:lnTo>
                  <a:pt x="492" y="210"/>
                </a:lnTo>
                <a:lnTo>
                  <a:pt x="493" y="221"/>
                </a:lnTo>
                <a:lnTo>
                  <a:pt x="493" y="225"/>
                </a:lnTo>
                <a:lnTo>
                  <a:pt x="494" y="221"/>
                </a:lnTo>
                <a:lnTo>
                  <a:pt x="494" y="220"/>
                </a:lnTo>
                <a:lnTo>
                  <a:pt x="494" y="224"/>
                </a:lnTo>
                <a:lnTo>
                  <a:pt x="495" y="213"/>
                </a:lnTo>
                <a:lnTo>
                  <a:pt x="495" y="216"/>
                </a:lnTo>
                <a:lnTo>
                  <a:pt x="495" y="214"/>
                </a:lnTo>
                <a:lnTo>
                  <a:pt x="495" y="218"/>
                </a:lnTo>
                <a:lnTo>
                  <a:pt x="496" y="216"/>
                </a:lnTo>
                <a:lnTo>
                  <a:pt x="496" y="214"/>
                </a:lnTo>
                <a:lnTo>
                  <a:pt x="496" y="209"/>
                </a:lnTo>
                <a:lnTo>
                  <a:pt x="496" y="203"/>
                </a:lnTo>
                <a:lnTo>
                  <a:pt x="497" y="241"/>
                </a:lnTo>
                <a:lnTo>
                  <a:pt x="497" y="281"/>
                </a:lnTo>
                <a:lnTo>
                  <a:pt x="498" y="318"/>
                </a:lnTo>
                <a:lnTo>
                  <a:pt x="498" y="300"/>
                </a:lnTo>
                <a:lnTo>
                  <a:pt x="498" y="267"/>
                </a:lnTo>
                <a:lnTo>
                  <a:pt x="498" y="225"/>
                </a:lnTo>
                <a:lnTo>
                  <a:pt x="499" y="208"/>
                </a:lnTo>
                <a:lnTo>
                  <a:pt x="499" y="228"/>
                </a:lnTo>
                <a:lnTo>
                  <a:pt x="499" y="217"/>
                </a:lnTo>
                <a:lnTo>
                  <a:pt x="500" y="209"/>
                </a:lnTo>
                <a:lnTo>
                  <a:pt x="500" y="216"/>
                </a:lnTo>
                <a:lnTo>
                  <a:pt x="500" y="199"/>
                </a:lnTo>
                <a:lnTo>
                  <a:pt x="500" y="205"/>
                </a:lnTo>
                <a:lnTo>
                  <a:pt x="501" y="202"/>
                </a:lnTo>
                <a:lnTo>
                  <a:pt x="501" y="200"/>
                </a:lnTo>
                <a:lnTo>
                  <a:pt x="502" y="207"/>
                </a:lnTo>
                <a:lnTo>
                  <a:pt x="502" y="200"/>
                </a:lnTo>
                <a:lnTo>
                  <a:pt x="502" y="200"/>
                </a:lnTo>
                <a:lnTo>
                  <a:pt x="502" y="191"/>
                </a:lnTo>
                <a:lnTo>
                  <a:pt x="503" y="184"/>
                </a:lnTo>
                <a:lnTo>
                  <a:pt x="503" y="180"/>
                </a:lnTo>
                <a:lnTo>
                  <a:pt x="503" y="188"/>
                </a:lnTo>
                <a:lnTo>
                  <a:pt x="504" y="190"/>
                </a:lnTo>
                <a:lnTo>
                  <a:pt x="504" y="181"/>
                </a:lnTo>
                <a:lnTo>
                  <a:pt x="504" y="206"/>
                </a:lnTo>
                <a:lnTo>
                  <a:pt x="505" y="201"/>
                </a:lnTo>
                <a:lnTo>
                  <a:pt x="505" y="263"/>
                </a:lnTo>
                <a:lnTo>
                  <a:pt x="505" y="297"/>
                </a:lnTo>
                <a:lnTo>
                  <a:pt x="506" y="325"/>
                </a:lnTo>
                <a:lnTo>
                  <a:pt x="506" y="313"/>
                </a:lnTo>
                <a:lnTo>
                  <a:pt x="506" y="271"/>
                </a:lnTo>
                <a:lnTo>
                  <a:pt x="506" y="248"/>
                </a:lnTo>
                <a:lnTo>
                  <a:pt x="507" y="258"/>
                </a:lnTo>
                <a:lnTo>
                  <a:pt x="507" y="253"/>
                </a:lnTo>
                <a:lnTo>
                  <a:pt x="507" y="267"/>
                </a:lnTo>
                <a:lnTo>
                  <a:pt x="507" y="247"/>
                </a:lnTo>
                <a:lnTo>
                  <a:pt x="508" y="243"/>
                </a:lnTo>
                <a:lnTo>
                  <a:pt x="508" y="255"/>
                </a:lnTo>
                <a:lnTo>
                  <a:pt x="509" y="252"/>
                </a:lnTo>
                <a:lnTo>
                  <a:pt x="509" y="230"/>
                </a:lnTo>
                <a:lnTo>
                  <a:pt x="509" y="230"/>
                </a:lnTo>
                <a:lnTo>
                  <a:pt x="509" y="236"/>
                </a:lnTo>
                <a:lnTo>
                  <a:pt x="510" y="230"/>
                </a:lnTo>
                <a:lnTo>
                  <a:pt x="510" y="225"/>
                </a:lnTo>
                <a:lnTo>
                  <a:pt x="510" y="225"/>
                </a:lnTo>
                <a:lnTo>
                  <a:pt x="511" y="222"/>
                </a:lnTo>
                <a:lnTo>
                  <a:pt x="511" y="220"/>
                </a:lnTo>
                <a:lnTo>
                  <a:pt x="511" y="216"/>
                </a:lnTo>
                <a:lnTo>
                  <a:pt x="512" y="210"/>
                </a:lnTo>
                <a:lnTo>
                  <a:pt x="512" y="197"/>
                </a:lnTo>
                <a:lnTo>
                  <a:pt x="512" y="203"/>
                </a:lnTo>
                <a:lnTo>
                  <a:pt x="513" y="198"/>
                </a:lnTo>
                <a:lnTo>
                  <a:pt x="513" y="207"/>
                </a:lnTo>
                <a:lnTo>
                  <a:pt x="513" y="215"/>
                </a:lnTo>
                <a:lnTo>
                  <a:pt x="513" y="247"/>
                </a:lnTo>
                <a:lnTo>
                  <a:pt x="514" y="265"/>
                </a:lnTo>
                <a:lnTo>
                  <a:pt x="514" y="233"/>
                </a:lnTo>
                <a:lnTo>
                  <a:pt x="514" y="205"/>
                </a:lnTo>
                <a:lnTo>
                  <a:pt x="515" y="204"/>
                </a:lnTo>
                <a:lnTo>
                  <a:pt x="515" y="221"/>
                </a:lnTo>
                <a:lnTo>
                  <a:pt x="515" y="256"/>
                </a:lnTo>
                <a:lnTo>
                  <a:pt x="516" y="274"/>
                </a:lnTo>
                <a:lnTo>
                  <a:pt x="516" y="279"/>
                </a:lnTo>
                <a:lnTo>
                  <a:pt x="516" y="271"/>
                </a:lnTo>
                <a:lnTo>
                  <a:pt x="517" y="285"/>
                </a:lnTo>
                <a:lnTo>
                  <a:pt x="517" y="305"/>
                </a:lnTo>
                <a:lnTo>
                  <a:pt x="517" y="296"/>
                </a:lnTo>
                <a:lnTo>
                  <a:pt x="517" y="270"/>
                </a:lnTo>
                <a:lnTo>
                  <a:pt x="518" y="252"/>
                </a:lnTo>
                <a:lnTo>
                  <a:pt x="518" y="250"/>
                </a:lnTo>
                <a:lnTo>
                  <a:pt x="518" y="254"/>
                </a:lnTo>
                <a:lnTo>
                  <a:pt x="519" y="251"/>
                </a:lnTo>
                <a:lnTo>
                  <a:pt x="519" y="258"/>
                </a:lnTo>
                <a:lnTo>
                  <a:pt x="519" y="252"/>
                </a:lnTo>
                <a:lnTo>
                  <a:pt x="520" y="246"/>
                </a:lnTo>
                <a:lnTo>
                  <a:pt x="520" y="253"/>
                </a:lnTo>
                <a:lnTo>
                  <a:pt x="520" y="251"/>
                </a:lnTo>
                <a:lnTo>
                  <a:pt x="521" y="266"/>
                </a:lnTo>
                <a:lnTo>
                  <a:pt x="521" y="306"/>
                </a:lnTo>
                <a:lnTo>
                  <a:pt x="521" y="311"/>
                </a:lnTo>
                <a:lnTo>
                  <a:pt x="521" y="272"/>
                </a:lnTo>
                <a:lnTo>
                  <a:pt x="522" y="236"/>
                </a:lnTo>
                <a:lnTo>
                  <a:pt x="522" y="216"/>
                </a:lnTo>
                <a:lnTo>
                  <a:pt x="523" y="218"/>
                </a:lnTo>
                <a:lnTo>
                  <a:pt x="523" y="217"/>
                </a:lnTo>
                <a:lnTo>
                  <a:pt x="523" y="218"/>
                </a:lnTo>
                <a:lnTo>
                  <a:pt x="523" y="219"/>
                </a:lnTo>
                <a:lnTo>
                  <a:pt x="524" y="237"/>
                </a:lnTo>
                <a:lnTo>
                  <a:pt x="524" y="242"/>
                </a:lnTo>
                <a:lnTo>
                  <a:pt x="524" y="254"/>
                </a:lnTo>
                <a:lnTo>
                  <a:pt x="524" y="242"/>
                </a:lnTo>
                <a:lnTo>
                  <a:pt x="525" y="236"/>
                </a:lnTo>
                <a:lnTo>
                  <a:pt x="525" y="234"/>
                </a:lnTo>
                <a:lnTo>
                  <a:pt x="525" y="232"/>
                </a:lnTo>
                <a:lnTo>
                  <a:pt x="526" y="224"/>
                </a:lnTo>
                <a:lnTo>
                  <a:pt x="526" y="214"/>
                </a:lnTo>
                <a:lnTo>
                  <a:pt x="526" y="213"/>
                </a:lnTo>
                <a:lnTo>
                  <a:pt x="527" y="222"/>
                </a:lnTo>
                <a:lnTo>
                  <a:pt x="527" y="223"/>
                </a:lnTo>
                <a:lnTo>
                  <a:pt x="527" y="226"/>
                </a:lnTo>
                <a:lnTo>
                  <a:pt x="528" y="222"/>
                </a:lnTo>
                <a:lnTo>
                  <a:pt x="528" y="218"/>
                </a:lnTo>
                <a:lnTo>
                  <a:pt x="528" y="208"/>
                </a:lnTo>
                <a:lnTo>
                  <a:pt x="528" y="219"/>
                </a:lnTo>
                <a:lnTo>
                  <a:pt x="529" y="217"/>
                </a:lnTo>
                <a:lnTo>
                  <a:pt x="529" y="224"/>
                </a:lnTo>
                <a:lnTo>
                  <a:pt x="529" y="226"/>
                </a:lnTo>
                <a:lnTo>
                  <a:pt x="530" y="262"/>
                </a:lnTo>
                <a:lnTo>
                  <a:pt x="530" y="252"/>
                </a:lnTo>
                <a:lnTo>
                  <a:pt x="530" y="222"/>
                </a:lnTo>
                <a:lnTo>
                  <a:pt x="531" y="204"/>
                </a:lnTo>
                <a:lnTo>
                  <a:pt x="531" y="204"/>
                </a:lnTo>
                <a:lnTo>
                  <a:pt x="531" y="234"/>
                </a:lnTo>
                <a:lnTo>
                  <a:pt x="532" y="227"/>
                </a:lnTo>
                <a:lnTo>
                  <a:pt x="532" y="242"/>
                </a:lnTo>
                <a:lnTo>
                  <a:pt x="532" y="254"/>
                </a:lnTo>
                <a:lnTo>
                  <a:pt x="532" y="264"/>
                </a:lnTo>
                <a:lnTo>
                  <a:pt x="533" y="273"/>
                </a:lnTo>
                <a:lnTo>
                  <a:pt x="533" y="266"/>
                </a:lnTo>
                <a:lnTo>
                  <a:pt x="534" y="273"/>
                </a:lnTo>
                <a:lnTo>
                  <a:pt x="534" y="275"/>
                </a:lnTo>
                <a:lnTo>
                  <a:pt x="534" y="275"/>
                </a:lnTo>
                <a:lnTo>
                  <a:pt x="534" y="272"/>
                </a:lnTo>
                <a:lnTo>
                  <a:pt x="535" y="274"/>
                </a:lnTo>
                <a:lnTo>
                  <a:pt x="535" y="271"/>
                </a:lnTo>
                <a:lnTo>
                  <a:pt x="535" y="262"/>
                </a:lnTo>
                <a:lnTo>
                  <a:pt x="536" y="268"/>
                </a:lnTo>
                <a:lnTo>
                  <a:pt x="536" y="274"/>
                </a:lnTo>
                <a:lnTo>
                  <a:pt x="536" y="277"/>
                </a:lnTo>
                <a:lnTo>
                  <a:pt x="536" y="280"/>
                </a:lnTo>
                <a:lnTo>
                  <a:pt x="537" y="333"/>
                </a:lnTo>
                <a:lnTo>
                  <a:pt x="537" y="381"/>
                </a:lnTo>
                <a:lnTo>
                  <a:pt x="538" y="422"/>
                </a:lnTo>
                <a:lnTo>
                  <a:pt x="538" y="402"/>
                </a:lnTo>
                <a:lnTo>
                  <a:pt x="538" y="407"/>
                </a:lnTo>
                <a:lnTo>
                  <a:pt x="538" y="418"/>
                </a:lnTo>
                <a:lnTo>
                  <a:pt x="539" y="446"/>
                </a:lnTo>
                <a:lnTo>
                  <a:pt x="539" y="455"/>
                </a:lnTo>
                <a:lnTo>
                  <a:pt x="539" y="450"/>
                </a:lnTo>
                <a:lnTo>
                  <a:pt x="539" y="441"/>
                </a:lnTo>
                <a:lnTo>
                  <a:pt x="540" y="424"/>
                </a:lnTo>
                <a:lnTo>
                  <a:pt x="540" y="421"/>
                </a:lnTo>
                <a:lnTo>
                  <a:pt x="540" y="409"/>
                </a:lnTo>
                <a:lnTo>
                  <a:pt x="541" y="400"/>
                </a:lnTo>
                <a:lnTo>
                  <a:pt x="541" y="412"/>
                </a:lnTo>
                <a:lnTo>
                  <a:pt x="541" y="425"/>
                </a:lnTo>
                <a:lnTo>
                  <a:pt x="542" y="401"/>
                </a:lnTo>
                <a:lnTo>
                  <a:pt x="542" y="380"/>
                </a:lnTo>
                <a:lnTo>
                  <a:pt x="542" y="387"/>
                </a:lnTo>
                <a:lnTo>
                  <a:pt x="543" y="400"/>
                </a:lnTo>
                <a:lnTo>
                  <a:pt x="543" y="403"/>
                </a:lnTo>
                <a:lnTo>
                  <a:pt x="543" y="406"/>
                </a:lnTo>
                <a:lnTo>
                  <a:pt x="543" y="394"/>
                </a:lnTo>
                <a:lnTo>
                  <a:pt x="544" y="394"/>
                </a:lnTo>
                <a:lnTo>
                  <a:pt x="544" y="395"/>
                </a:lnTo>
                <a:lnTo>
                  <a:pt x="545" y="402"/>
                </a:lnTo>
                <a:lnTo>
                  <a:pt x="545" y="390"/>
                </a:lnTo>
                <a:lnTo>
                  <a:pt x="545" y="357"/>
                </a:lnTo>
                <a:lnTo>
                  <a:pt x="545" y="408"/>
                </a:lnTo>
                <a:lnTo>
                  <a:pt x="546" y="435"/>
                </a:lnTo>
                <a:lnTo>
                  <a:pt x="546" y="412"/>
                </a:lnTo>
                <a:lnTo>
                  <a:pt x="546" y="449"/>
                </a:lnTo>
                <a:lnTo>
                  <a:pt x="547" y="441"/>
                </a:lnTo>
                <a:lnTo>
                  <a:pt x="547" y="438"/>
                </a:lnTo>
                <a:lnTo>
                  <a:pt x="547" y="475"/>
                </a:lnTo>
                <a:lnTo>
                  <a:pt x="547" y="463"/>
                </a:lnTo>
                <a:lnTo>
                  <a:pt x="548" y="478"/>
                </a:lnTo>
                <a:lnTo>
                  <a:pt x="548" y="473"/>
                </a:lnTo>
                <a:lnTo>
                  <a:pt x="549" y="450"/>
                </a:lnTo>
                <a:lnTo>
                  <a:pt x="549" y="446"/>
                </a:lnTo>
                <a:lnTo>
                  <a:pt x="549" y="458"/>
                </a:lnTo>
                <a:lnTo>
                  <a:pt x="549" y="433"/>
                </a:lnTo>
                <a:lnTo>
                  <a:pt x="550" y="409"/>
                </a:lnTo>
                <a:lnTo>
                  <a:pt x="550" y="406"/>
                </a:lnTo>
                <a:lnTo>
                  <a:pt x="550" y="399"/>
                </a:lnTo>
                <a:lnTo>
                  <a:pt x="550" y="402"/>
                </a:lnTo>
                <a:lnTo>
                  <a:pt x="551" y="410"/>
                </a:lnTo>
                <a:lnTo>
                  <a:pt x="551" y="385"/>
                </a:lnTo>
                <a:lnTo>
                  <a:pt x="551" y="382"/>
                </a:lnTo>
                <a:lnTo>
                  <a:pt x="552" y="357"/>
                </a:lnTo>
                <a:lnTo>
                  <a:pt x="552" y="362"/>
                </a:lnTo>
                <a:lnTo>
                  <a:pt x="552" y="372"/>
                </a:lnTo>
                <a:lnTo>
                  <a:pt x="553" y="350"/>
                </a:lnTo>
                <a:lnTo>
                  <a:pt x="553" y="365"/>
                </a:lnTo>
                <a:lnTo>
                  <a:pt x="553" y="372"/>
                </a:lnTo>
                <a:lnTo>
                  <a:pt x="554" y="339"/>
                </a:lnTo>
                <a:lnTo>
                  <a:pt x="554" y="335"/>
                </a:lnTo>
                <a:lnTo>
                  <a:pt x="554" y="333"/>
                </a:lnTo>
                <a:lnTo>
                  <a:pt x="554" y="239"/>
                </a:lnTo>
                <a:lnTo>
                  <a:pt x="555" y="211"/>
                </a:lnTo>
                <a:lnTo>
                  <a:pt x="555" y="204"/>
                </a:lnTo>
                <a:lnTo>
                  <a:pt x="556" y="216"/>
                </a:lnTo>
                <a:lnTo>
                  <a:pt x="556" y="235"/>
                </a:lnTo>
                <a:lnTo>
                  <a:pt x="556" y="244"/>
                </a:lnTo>
                <a:lnTo>
                  <a:pt x="556" y="258"/>
                </a:lnTo>
                <a:lnTo>
                  <a:pt x="557" y="247"/>
                </a:lnTo>
                <a:lnTo>
                  <a:pt x="557" y="248"/>
                </a:lnTo>
                <a:lnTo>
                  <a:pt x="557" y="267"/>
                </a:lnTo>
                <a:lnTo>
                  <a:pt x="558" y="252"/>
                </a:lnTo>
                <a:lnTo>
                  <a:pt x="558" y="249"/>
                </a:lnTo>
                <a:lnTo>
                  <a:pt x="558" y="250"/>
                </a:lnTo>
                <a:lnTo>
                  <a:pt x="558" y="255"/>
                </a:lnTo>
                <a:lnTo>
                  <a:pt x="559" y="249"/>
                </a:lnTo>
                <a:lnTo>
                  <a:pt x="559" y="230"/>
                </a:lnTo>
                <a:lnTo>
                  <a:pt x="560" y="223"/>
                </a:lnTo>
                <a:lnTo>
                  <a:pt x="560" y="255"/>
                </a:lnTo>
                <a:lnTo>
                  <a:pt x="560" y="248"/>
                </a:lnTo>
                <a:lnTo>
                  <a:pt x="560" y="264"/>
                </a:lnTo>
                <a:lnTo>
                  <a:pt x="561" y="259"/>
                </a:lnTo>
                <a:lnTo>
                  <a:pt x="561" y="270"/>
                </a:lnTo>
                <a:lnTo>
                  <a:pt x="561" y="256"/>
                </a:lnTo>
                <a:lnTo>
                  <a:pt x="562" y="242"/>
                </a:lnTo>
                <a:lnTo>
                  <a:pt x="562" y="256"/>
                </a:lnTo>
                <a:lnTo>
                  <a:pt x="562" y="291"/>
                </a:lnTo>
                <a:lnTo>
                  <a:pt x="562" y="331"/>
                </a:lnTo>
                <a:lnTo>
                  <a:pt x="563" y="352"/>
                </a:lnTo>
                <a:lnTo>
                  <a:pt x="563" y="344"/>
                </a:lnTo>
                <a:lnTo>
                  <a:pt x="564" y="321"/>
                </a:lnTo>
                <a:lnTo>
                  <a:pt x="564" y="261"/>
                </a:lnTo>
                <a:lnTo>
                  <a:pt x="564" y="238"/>
                </a:lnTo>
                <a:lnTo>
                  <a:pt x="564" y="240"/>
                </a:lnTo>
                <a:lnTo>
                  <a:pt x="565" y="244"/>
                </a:lnTo>
                <a:lnTo>
                  <a:pt x="565" y="265"/>
                </a:lnTo>
                <a:lnTo>
                  <a:pt x="565" y="267"/>
                </a:lnTo>
                <a:lnTo>
                  <a:pt x="565" y="266"/>
                </a:lnTo>
                <a:lnTo>
                  <a:pt x="566" y="274"/>
                </a:lnTo>
                <a:lnTo>
                  <a:pt x="566" y="275"/>
                </a:lnTo>
                <a:lnTo>
                  <a:pt x="567" y="275"/>
                </a:lnTo>
                <a:lnTo>
                  <a:pt x="567" y="285"/>
                </a:lnTo>
                <a:lnTo>
                  <a:pt x="567" y="272"/>
                </a:lnTo>
                <a:lnTo>
                  <a:pt x="567" y="264"/>
                </a:lnTo>
                <a:lnTo>
                  <a:pt x="568" y="278"/>
                </a:lnTo>
                <a:lnTo>
                  <a:pt x="568" y="268"/>
                </a:lnTo>
                <a:lnTo>
                  <a:pt x="568" y="262"/>
                </a:lnTo>
                <a:lnTo>
                  <a:pt x="569" y="270"/>
                </a:lnTo>
                <a:lnTo>
                  <a:pt x="569" y="270"/>
                </a:lnTo>
                <a:lnTo>
                  <a:pt x="569" y="265"/>
                </a:lnTo>
                <a:lnTo>
                  <a:pt x="569" y="279"/>
                </a:lnTo>
                <a:lnTo>
                  <a:pt x="570" y="290"/>
                </a:lnTo>
                <a:lnTo>
                  <a:pt x="570" y="327"/>
                </a:lnTo>
                <a:lnTo>
                  <a:pt x="571" y="343"/>
                </a:lnTo>
                <a:lnTo>
                  <a:pt x="571" y="373"/>
                </a:lnTo>
                <a:lnTo>
                  <a:pt x="571" y="358"/>
                </a:lnTo>
                <a:lnTo>
                  <a:pt x="571" y="323"/>
                </a:lnTo>
                <a:lnTo>
                  <a:pt x="572" y="316"/>
                </a:lnTo>
                <a:lnTo>
                  <a:pt x="572" y="307"/>
                </a:lnTo>
                <a:lnTo>
                  <a:pt x="572" y="332"/>
                </a:lnTo>
                <a:lnTo>
                  <a:pt x="573" y="315"/>
                </a:lnTo>
                <a:lnTo>
                  <a:pt x="573" y="300"/>
                </a:lnTo>
                <a:lnTo>
                  <a:pt x="573" y="324"/>
                </a:lnTo>
                <a:lnTo>
                  <a:pt x="573" y="313"/>
                </a:lnTo>
                <a:lnTo>
                  <a:pt x="574" y="292"/>
                </a:lnTo>
                <a:lnTo>
                  <a:pt x="574" y="285"/>
                </a:lnTo>
                <a:lnTo>
                  <a:pt x="575" y="297"/>
                </a:lnTo>
                <a:lnTo>
                  <a:pt x="575" y="314"/>
                </a:lnTo>
                <a:lnTo>
                  <a:pt x="575" y="283"/>
                </a:lnTo>
                <a:lnTo>
                  <a:pt x="575" y="281"/>
                </a:lnTo>
                <a:lnTo>
                  <a:pt x="576" y="288"/>
                </a:lnTo>
                <a:lnTo>
                  <a:pt x="576" y="287"/>
                </a:lnTo>
                <a:lnTo>
                  <a:pt x="576" y="272"/>
                </a:lnTo>
                <a:lnTo>
                  <a:pt x="577" y="285"/>
                </a:lnTo>
                <a:lnTo>
                  <a:pt x="577" y="271"/>
                </a:lnTo>
                <a:lnTo>
                  <a:pt x="577" y="257"/>
                </a:lnTo>
                <a:lnTo>
                  <a:pt x="578" y="260"/>
                </a:lnTo>
                <a:lnTo>
                  <a:pt x="578" y="276"/>
                </a:lnTo>
                <a:lnTo>
                  <a:pt x="578" y="284"/>
                </a:lnTo>
                <a:lnTo>
                  <a:pt x="579" y="327"/>
                </a:lnTo>
                <a:lnTo>
                  <a:pt x="579" y="332"/>
                </a:lnTo>
                <a:lnTo>
                  <a:pt x="579" y="286"/>
                </a:lnTo>
                <a:lnTo>
                  <a:pt x="579" y="273"/>
                </a:lnTo>
                <a:lnTo>
                  <a:pt x="580" y="268"/>
                </a:lnTo>
                <a:lnTo>
                  <a:pt x="580" y="278"/>
                </a:lnTo>
                <a:lnTo>
                  <a:pt x="580" y="303"/>
                </a:lnTo>
                <a:lnTo>
                  <a:pt x="580" y="337"/>
                </a:lnTo>
                <a:lnTo>
                  <a:pt x="581" y="347"/>
                </a:lnTo>
                <a:lnTo>
                  <a:pt x="581" y="363"/>
                </a:lnTo>
                <a:lnTo>
                  <a:pt x="582" y="372"/>
                </a:lnTo>
                <a:lnTo>
                  <a:pt x="582" y="368"/>
                </a:lnTo>
                <a:lnTo>
                  <a:pt x="582" y="347"/>
                </a:lnTo>
                <a:lnTo>
                  <a:pt x="582" y="302"/>
                </a:lnTo>
                <a:lnTo>
                  <a:pt x="583" y="262"/>
                </a:lnTo>
                <a:lnTo>
                  <a:pt x="583" y="227"/>
                </a:lnTo>
                <a:lnTo>
                  <a:pt x="583" y="238"/>
                </a:lnTo>
                <a:lnTo>
                  <a:pt x="584" y="250"/>
                </a:lnTo>
                <a:lnTo>
                  <a:pt x="584" y="252"/>
                </a:lnTo>
                <a:lnTo>
                  <a:pt x="584" y="258"/>
                </a:lnTo>
                <a:lnTo>
                  <a:pt x="585" y="269"/>
                </a:lnTo>
                <a:lnTo>
                  <a:pt x="585" y="268"/>
                </a:lnTo>
                <a:lnTo>
                  <a:pt x="585" y="270"/>
                </a:lnTo>
                <a:lnTo>
                  <a:pt x="586" y="264"/>
                </a:lnTo>
                <a:lnTo>
                  <a:pt x="586" y="308"/>
                </a:lnTo>
                <a:lnTo>
                  <a:pt x="586" y="262"/>
                </a:lnTo>
                <a:lnTo>
                  <a:pt x="586" y="223"/>
                </a:lnTo>
                <a:lnTo>
                  <a:pt x="587" y="230"/>
                </a:lnTo>
                <a:lnTo>
                  <a:pt x="587" y="252"/>
                </a:lnTo>
                <a:lnTo>
                  <a:pt x="587" y="260"/>
                </a:lnTo>
                <a:lnTo>
                  <a:pt x="588" y="269"/>
                </a:lnTo>
                <a:lnTo>
                  <a:pt x="588" y="263"/>
                </a:lnTo>
                <a:lnTo>
                  <a:pt x="588" y="265"/>
                </a:lnTo>
                <a:lnTo>
                  <a:pt x="589" y="273"/>
                </a:lnTo>
                <a:lnTo>
                  <a:pt x="589" y="293"/>
                </a:lnTo>
                <a:lnTo>
                  <a:pt x="589" y="276"/>
                </a:lnTo>
                <a:lnTo>
                  <a:pt x="590" y="269"/>
                </a:lnTo>
                <a:lnTo>
                  <a:pt x="590" y="280"/>
                </a:lnTo>
                <a:lnTo>
                  <a:pt x="590" y="277"/>
                </a:lnTo>
                <a:lnTo>
                  <a:pt x="590" y="263"/>
                </a:lnTo>
                <a:lnTo>
                  <a:pt x="591" y="275"/>
                </a:lnTo>
                <a:lnTo>
                  <a:pt x="591" y="265"/>
                </a:lnTo>
                <a:lnTo>
                  <a:pt x="591" y="275"/>
                </a:lnTo>
                <a:lnTo>
                  <a:pt x="591" y="262"/>
                </a:lnTo>
                <a:lnTo>
                  <a:pt x="592" y="279"/>
                </a:lnTo>
                <a:lnTo>
                  <a:pt x="592" y="268"/>
                </a:lnTo>
                <a:lnTo>
                  <a:pt x="593" y="267"/>
                </a:lnTo>
                <a:lnTo>
                  <a:pt x="593" y="274"/>
                </a:lnTo>
                <a:lnTo>
                  <a:pt x="593" y="277"/>
                </a:lnTo>
                <a:lnTo>
                  <a:pt x="593" y="292"/>
                </a:lnTo>
                <a:lnTo>
                  <a:pt x="594" y="303"/>
                </a:lnTo>
                <a:lnTo>
                  <a:pt x="594" y="284"/>
                </a:lnTo>
                <a:lnTo>
                  <a:pt x="594" y="291"/>
                </a:lnTo>
                <a:lnTo>
                  <a:pt x="595" y="257"/>
                </a:lnTo>
                <a:lnTo>
                  <a:pt x="595" y="231"/>
                </a:lnTo>
                <a:lnTo>
                  <a:pt x="596" y="255"/>
                </a:lnTo>
                <a:lnTo>
                  <a:pt x="596" y="278"/>
                </a:lnTo>
                <a:lnTo>
                  <a:pt x="596" y="279"/>
                </a:lnTo>
                <a:lnTo>
                  <a:pt x="596" y="315"/>
                </a:lnTo>
                <a:lnTo>
                  <a:pt x="597" y="316"/>
                </a:lnTo>
                <a:lnTo>
                  <a:pt x="597" y="330"/>
                </a:lnTo>
                <a:lnTo>
                  <a:pt x="597" y="317"/>
                </a:lnTo>
                <a:lnTo>
                  <a:pt x="597" y="323"/>
                </a:lnTo>
                <a:lnTo>
                  <a:pt x="598" y="317"/>
                </a:lnTo>
                <a:lnTo>
                  <a:pt x="598" y="316"/>
                </a:lnTo>
                <a:lnTo>
                  <a:pt x="598" y="320"/>
                </a:lnTo>
                <a:lnTo>
                  <a:pt x="599" y="311"/>
                </a:lnTo>
                <a:lnTo>
                  <a:pt x="599" y="315"/>
                </a:lnTo>
                <a:lnTo>
                  <a:pt x="599" y="314"/>
                </a:lnTo>
                <a:lnTo>
                  <a:pt x="600" y="312"/>
                </a:lnTo>
                <a:lnTo>
                  <a:pt x="600" y="313"/>
                </a:lnTo>
                <a:lnTo>
                  <a:pt x="600" y="306"/>
                </a:lnTo>
                <a:lnTo>
                  <a:pt x="601" y="328"/>
                </a:lnTo>
                <a:lnTo>
                  <a:pt x="601" y="336"/>
                </a:lnTo>
                <a:lnTo>
                  <a:pt x="601" y="340"/>
                </a:lnTo>
                <a:lnTo>
                  <a:pt x="601" y="323"/>
                </a:lnTo>
                <a:lnTo>
                  <a:pt x="602" y="351"/>
                </a:lnTo>
                <a:lnTo>
                  <a:pt x="602" y="406"/>
                </a:lnTo>
                <a:lnTo>
                  <a:pt x="602" y="448"/>
                </a:lnTo>
                <a:lnTo>
                  <a:pt x="603" y="444"/>
                </a:lnTo>
                <a:lnTo>
                  <a:pt x="603" y="440"/>
                </a:lnTo>
                <a:lnTo>
                  <a:pt x="603" y="444"/>
                </a:lnTo>
                <a:lnTo>
                  <a:pt x="604" y="444"/>
                </a:lnTo>
                <a:lnTo>
                  <a:pt x="604" y="449"/>
                </a:lnTo>
                <a:lnTo>
                  <a:pt x="604" y="450"/>
                </a:lnTo>
                <a:lnTo>
                  <a:pt x="605" y="432"/>
                </a:lnTo>
                <a:lnTo>
                  <a:pt x="605" y="440"/>
                </a:lnTo>
                <a:lnTo>
                  <a:pt x="605" y="453"/>
                </a:lnTo>
                <a:lnTo>
                  <a:pt x="605" y="418"/>
                </a:lnTo>
                <a:lnTo>
                  <a:pt x="606" y="403"/>
                </a:lnTo>
                <a:lnTo>
                  <a:pt x="606" y="414"/>
                </a:lnTo>
                <a:lnTo>
                  <a:pt x="607" y="414"/>
                </a:lnTo>
                <a:lnTo>
                  <a:pt x="607" y="422"/>
                </a:lnTo>
                <a:lnTo>
                  <a:pt x="607" y="414"/>
                </a:lnTo>
                <a:lnTo>
                  <a:pt x="607" y="419"/>
                </a:lnTo>
                <a:lnTo>
                  <a:pt x="608" y="448"/>
                </a:lnTo>
                <a:lnTo>
                  <a:pt x="608" y="456"/>
                </a:lnTo>
                <a:lnTo>
                  <a:pt x="608" y="455"/>
                </a:lnTo>
                <a:lnTo>
                  <a:pt x="608" y="459"/>
                </a:lnTo>
                <a:lnTo>
                  <a:pt x="609" y="472"/>
                </a:lnTo>
                <a:lnTo>
                  <a:pt x="609" y="454"/>
                </a:lnTo>
                <a:lnTo>
                  <a:pt x="609" y="444"/>
                </a:lnTo>
                <a:lnTo>
                  <a:pt x="610" y="432"/>
                </a:lnTo>
                <a:lnTo>
                  <a:pt x="610" y="454"/>
                </a:lnTo>
                <a:lnTo>
                  <a:pt x="610" y="438"/>
                </a:lnTo>
                <a:lnTo>
                  <a:pt x="611" y="421"/>
                </a:lnTo>
                <a:lnTo>
                  <a:pt x="611" y="415"/>
                </a:lnTo>
                <a:lnTo>
                  <a:pt x="611" y="410"/>
                </a:lnTo>
                <a:lnTo>
                  <a:pt x="612" y="418"/>
                </a:lnTo>
                <a:lnTo>
                  <a:pt x="612" y="413"/>
                </a:lnTo>
                <a:lnTo>
                  <a:pt x="612" y="393"/>
                </a:lnTo>
                <a:lnTo>
                  <a:pt x="612" y="415"/>
                </a:lnTo>
                <a:lnTo>
                  <a:pt x="613" y="422"/>
                </a:lnTo>
                <a:lnTo>
                  <a:pt x="613" y="409"/>
                </a:lnTo>
                <a:lnTo>
                  <a:pt x="613" y="405"/>
                </a:lnTo>
                <a:lnTo>
                  <a:pt x="614" y="422"/>
                </a:lnTo>
                <a:lnTo>
                  <a:pt x="614" y="423"/>
                </a:lnTo>
                <a:lnTo>
                  <a:pt x="614" y="420"/>
                </a:lnTo>
                <a:lnTo>
                  <a:pt x="615" y="422"/>
                </a:lnTo>
                <a:lnTo>
                  <a:pt x="615" y="417"/>
                </a:lnTo>
                <a:lnTo>
                  <a:pt x="615" y="422"/>
                </a:lnTo>
                <a:lnTo>
                  <a:pt x="616" y="417"/>
                </a:lnTo>
                <a:lnTo>
                  <a:pt x="616" y="409"/>
                </a:lnTo>
                <a:lnTo>
                  <a:pt x="616" y="428"/>
                </a:lnTo>
                <a:lnTo>
                  <a:pt x="616" y="408"/>
                </a:lnTo>
                <a:lnTo>
                  <a:pt x="617" y="404"/>
                </a:lnTo>
                <a:lnTo>
                  <a:pt x="617" y="401"/>
                </a:lnTo>
                <a:lnTo>
                  <a:pt x="618" y="406"/>
                </a:lnTo>
                <a:lnTo>
                  <a:pt x="618" y="391"/>
                </a:lnTo>
                <a:lnTo>
                  <a:pt x="618" y="377"/>
                </a:lnTo>
                <a:lnTo>
                  <a:pt x="618" y="359"/>
                </a:lnTo>
                <a:lnTo>
                  <a:pt x="619" y="349"/>
                </a:lnTo>
                <a:lnTo>
                  <a:pt x="619" y="338"/>
                </a:lnTo>
                <a:lnTo>
                  <a:pt x="619" y="248"/>
                </a:lnTo>
                <a:lnTo>
                  <a:pt x="620" y="218"/>
                </a:lnTo>
                <a:lnTo>
                  <a:pt x="620" y="196"/>
                </a:lnTo>
                <a:lnTo>
                  <a:pt x="620" y="229"/>
                </a:lnTo>
                <a:lnTo>
                  <a:pt x="620" y="236"/>
                </a:lnTo>
                <a:lnTo>
                  <a:pt x="621" y="254"/>
                </a:lnTo>
                <a:lnTo>
                  <a:pt x="621" y="270"/>
                </a:lnTo>
                <a:lnTo>
                  <a:pt x="622" y="270"/>
                </a:lnTo>
                <a:lnTo>
                  <a:pt x="622" y="261"/>
                </a:lnTo>
                <a:lnTo>
                  <a:pt x="622" y="279"/>
                </a:lnTo>
                <a:lnTo>
                  <a:pt x="622" y="268"/>
                </a:lnTo>
                <a:lnTo>
                  <a:pt x="623" y="267"/>
                </a:lnTo>
                <a:lnTo>
                  <a:pt x="623" y="264"/>
                </a:lnTo>
                <a:lnTo>
                  <a:pt x="623" y="272"/>
                </a:lnTo>
                <a:lnTo>
                  <a:pt x="623" y="265"/>
                </a:lnTo>
                <a:lnTo>
                  <a:pt x="624" y="263"/>
                </a:lnTo>
                <a:lnTo>
                  <a:pt x="624" y="261"/>
                </a:lnTo>
                <a:lnTo>
                  <a:pt x="624" y="256"/>
                </a:lnTo>
                <a:lnTo>
                  <a:pt x="625" y="265"/>
                </a:lnTo>
                <a:lnTo>
                  <a:pt x="625" y="252"/>
                </a:lnTo>
                <a:lnTo>
                  <a:pt x="625" y="240"/>
                </a:lnTo>
                <a:lnTo>
                  <a:pt x="626" y="246"/>
                </a:lnTo>
                <a:lnTo>
                  <a:pt x="626" y="248"/>
                </a:lnTo>
                <a:lnTo>
                  <a:pt x="626" y="253"/>
                </a:lnTo>
                <a:lnTo>
                  <a:pt x="627" y="248"/>
                </a:lnTo>
                <a:lnTo>
                  <a:pt x="627" y="311"/>
                </a:lnTo>
                <a:lnTo>
                  <a:pt x="627" y="361"/>
                </a:lnTo>
                <a:lnTo>
                  <a:pt x="627" y="353"/>
                </a:lnTo>
                <a:lnTo>
                  <a:pt x="628" y="256"/>
                </a:lnTo>
                <a:lnTo>
                  <a:pt x="628" y="230"/>
                </a:lnTo>
                <a:lnTo>
                  <a:pt x="629" y="236"/>
                </a:lnTo>
                <a:lnTo>
                  <a:pt x="629" y="250"/>
                </a:lnTo>
                <a:lnTo>
                  <a:pt x="629" y="262"/>
                </a:lnTo>
                <a:lnTo>
                  <a:pt x="629" y="259"/>
                </a:lnTo>
                <a:lnTo>
                  <a:pt x="630" y="281"/>
                </a:lnTo>
                <a:lnTo>
                  <a:pt x="630" y="283"/>
                </a:lnTo>
                <a:lnTo>
                  <a:pt x="630" y="284"/>
                </a:lnTo>
                <a:lnTo>
                  <a:pt x="631" y="269"/>
                </a:lnTo>
                <a:lnTo>
                  <a:pt x="631" y="273"/>
                </a:lnTo>
                <a:lnTo>
                  <a:pt x="631" y="277"/>
                </a:lnTo>
                <a:lnTo>
                  <a:pt x="631" y="284"/>
                </a:lnTo>
                <a:lnTo>
                  <a:pt x="632" y="286"/>
                </a:lnTo>
                <a:lnTo>
                  <a:pt x="632" y="280"/>
                </a:lnTo>
                <a:lnTo>
                  <a:pt x="633" y="274"/>
                </a:lnTo>
                <a:lnTo>
                  <a:pt x="633" y="261"/>
                </a:lnTo>
                <a:lnTo>
                  <a:pt x="633" y="262"/>
                </a:lnTo>
                <a:lnTo>
                  <a:pt x="633" y="256"/>
                </a:lnTo>
                <a:lnTo>
                  <a:pt x="634" y="258"/>
                </a:lnTo>
                <a:lnTo>
                  <a:pt x="634" y="257"/>
                </a:lnTo>
                <a:lnTo>
                  <a:pt x="634" y="250"/>
                </a:lnTo>
                <a:lnTo>
                  <a:pt x="634" y="294"/>
                </a:lnTo>
                <a:lnTo>
                  <a:pt x="635" y="299"/>
                </a:lnTo>
                <a:lnTo>
                  <a:pt x="635" y="307"/>
                </a:lnTo>
                <a:lnTo>
                  <a:pt x="635" y="345"/>
                </a:lnTo>
                <a:lnTo>
                  <a:pt x="636" y="309"/>
                </a:lnTo>
                <a:lnTo>
                  <a:pt x="636" y="298"/>
                </a:lnTo>
                <a:lnTo>
                  <a:pt x="637" y="310"/>
                </a:lnTo>
                <a:lnTo>
                  <a:pt x="637" y="313"/>
                </a:lnTo>
                <a:lnTo>
                  <a:pt x="637" y="296"/>
                </a:lnTo>
                <a:lnTo>
                  <a:pt x="637" y="310"/>
                </a:lnTo>
                <a:lnTo>
                  <a:pt x="638" y="308"/>
                </a:lnTo>
                <a:lnTo>
                  <a:pt x="638" y="304"/>
                </a:lnTo>
                <a:lnTo>
                  <a:pt x="638" y="304"/>
                </a:lnTo>
                <a:lnTo>
                  <a:pt x="638" y="294"/>
                </a:lnTo>
                <a:lnTo>
                  <a:pt x="639" y="296"/>
                </a:lnTo>
                <a:lnTo>
                  <a:pt x="639" y="287"/>
                </a:lnTo>
                <a:lnTo>
                  <a:pt x="640" y="283"/>
                </a:lnTo>
                <a:lnTo>
                  <a:pt x="640" y="247"/>
                </a:lnTo>
                <a:lnTo>
                  <a:pt x="640" y="267"/>
                </a:lnTo>
                <a:lnTo>
                  <a:pt x="640" y="264"/>
                </a:lnTo>
                <a:lnTo>
                  <a:pt x="641" y="269"/>
                </a:lnTo>
                <a:lnTo>
                  <a:pt x="641" y="257"/>
                </a:lnTo>
                <a:lnTo>
                  <a:pt x="641" y="257"/>
                </a:lnTo>
                <a:lnTo>
                  <a:pt x="642" y="262"/>
                </a:lnTo>
                <a:lnTo>
                  <a:pt x="642" y="253"/>
                </a:lnTo>
                <a:lnTo>
                  <a:pt x="642" y="256"/>
                </a:lnTo>
                <a:lnTo>
                  <a:pt x="642" y="249"/>
                </a:lnTo>
                <a:lnTo>
                  <a:pt x="643" y="238"/>
                </a:lnTo>
                <a:lnTo>
                  <a:pt x="643" y="238"/>
                </a:lnTo>
                <a:lnTo>
                  <a:pt x="644" y="355"/>
                </a:lnTo>
                <a:lnTo>
                  <a:pt x="644" y="331"/>
                </a:lnTo>
                <a:lnTo>
                  <a:pt x="644" y="285"/>
                </a:lnTo>
                <a:lnTo>
                  <a:pt x="644" y="293"/>
                </a:lnTo>
                <a:lnTo>
                  <a:pt x="645" y="297"/>
                </a:lnTo>
                <a:lnTo>
                  <a:pt x="645" y="305"/>
                </a:lnTo>
                <a:lnTo>
                  <a:pt x="645" y="336"/>
                </a:lnTo>
                <a:lnTo>
                  <a:pt x="646" y="336"/>
                </a:lnTo>
                <a:lnTo>
                  <a:pt x="646" y="339"/>
                </a:lnTo>
                <a:lnTo>
                  <a:pt x="646" y="346"/>
                </a:lnTo>
                <a:lnTo>
                  <a:pt x="646" y="356"/>
                </a:lnTo>
                <a:lnTo>
                  <a:pt x="647" y="359"/>
                </a:lnTo>
                <a:lnTo>
                  <a:pt x="647" y="367"/>
                </a:lnTo>
                <a:lnTo>
                  <a:pt x="648" y="324"/>
                </a:lnTo>
                <a:lnTo>
                  <a:pt x="648" y="313"/>
                </a:lnTo>
                <a:lnTo>
                  <a:pt x="648" y="314"/>
                </a:lnTo>
                <a:lnTo>
                  <a:pt x="648" y="320"/>
                </a:lnTo>
                <a:lnTo>
                  <a:pt x="649" y="315"/>
                </a:lnTo>
                <a:lnTo>
                  <a:pt x="649" y="320"/>
                </a:lnTo>
                <a:lnTo>
                  <a:pt x="649" y="330"/>
                </a:lnTo>
                <a:lnTo>
                  <a:pt x="649" y="330"/>
                </a:lnTo>
                <a:lnTo>
                  <a:pt x="650" y="329"/>
                </a:lnTo>
                <a:lnTo>
                  <a:pt x="650" y="313"/>
                </a:lnTo>
                <a:lnTo>
                  <a:pt x="651" y="365"/>
                </a:lnTo>
                <a:lnTo>
                  <a:pt x="651" y="415"/>
                </a:lnTo>
                <a:lnTo>
                  <a:pt x="651" y="329"/>
                </a:lnTo>
                <a:lnTo>
                  <a:pt x="651" y="287"/>
                </a:lnTo>
                <a:lnTo>
                  <a:pt x="652" y="300"/>
                </a:lnTo>
                <a:lnTo>
                  <a:pt x="652" y="305"/>
                </a:lnTo>
                <a:lnTo>
                  <a:pt x="652" y="316"/>
                </a:lnTo>
                <a:lnTo>
                  <a:pt x="653" y="319"/>
                </a:lnTo>
                <a:lnTo>
                  <a:pt x="653" y="324"/>
                </a:lnTo>
                <a:lnTo>
                  <a:pt x="653" y="337"/>
                </a:lnTo>
                <a:lnTo>
                  <a:pt x="653" y="333"/>
                </a:lnTo>
                <a:lnTo>
                  <a:pt x="654" y="325"/>
                </a:lnTo>
                <a:lnTo>
                  <a:pt x="654" y="320"/>
                </a:lnTo>
                <a:lnTo>
                  <a:pt x="655" y="310"/>
                </a:lnTo>
                <a:lnTo>
                  <a:pt x="655" y="320"/>
                </a:lnTo>
                <a:lnTo>
                  <a:pt x="655" y="335"/>
                </a:lnTo>
                <a:lnTo>
                  <a:pt x="655" y="335"/>
                </a:lnTo>
                <a:lnTo>
                  <a:pt x="656" y="337"/>
                </a:lnTo>
                <a:lnTo>
                  <a:pt x="656" y="334"/>
                </a:lnTo>
                <a:lnTo>
                  <a:pt x="656" y="332"/>
                </a:lnTo>
                <a:lnTo>
                  <a:pt x="657" y="317"/>
                </a:lnTo>
                <a:lnTo>
                  <a:pt x="657" y="331"/>
                </a:lnTo>
                <a:lnTo>
                  <a:pt x="657" y="330"/>
                </a:lnTo>
                <a:lnTo>
                  <a:pt x="658" y="323"/>
                </a:lnTo>
                <a:lnTo>
                  <a:pt x="658" y="317"/>
                </a:lnTo>
                <a:lnTo>
                  <a:pt x="658" y="333"/>
                </a:lnTo>
                <a:lnTo>
                  <a:pt x="659" y="327"/>
                </a:lnTo>
                <a:lnTo>
                  <a:pt x="659" y="303"/>
                </a:lnTo>
                <a:lnTo>
                  <a:pt x="659" y="297"/>
                </a:lnTo>
                <a:lnTo>
                  <a:pt x="659" y="361"/>
                </a:lnTo>
                <a:lnTo>
                  <a:pt x="660" y="372"/>
                </a:lnTo>
                <a:lnTo>
                  <a:pt x="660" y="275"/>
                </a:lnTo>
                <a:lnTo>
                  <a:pt x="660" y="273"/>
                </a:lnTo>
                <a:lnTo>
                  <a:pt x="661" y="290"/>
                </a:lnTo>
                <a:lnTo>
                  <a:pt x="661" y="317"/>
                </a:lnTo>
                <a:lnTo>
                  <a:pt x="661" y="317"/>
                </a:lnTo>
                <a:lnTo>
                  <a:pt x="662" y="347"/>
                </a:lnTo>
                <a:lnTo>
                  <a:pt x="662" y="351"/>
                </a:lnTo>
                <a:lnTo>
                  <a:pt x="662" y="355"/>
                </a:lnTo>
                <a:lnTo>
                  <a:pt x="663" y="334"/>
                </a:lnTo>
                <a:lnTo>
                  <a:pt x="663" y="344"/>
                </a:lnTo>
                <a:lnTo>
                  <a:pt x="663" y="343"/>
                </a:lnTo>
                <a:lnTo>
                  <a:pt x="663" y="357"/>
                </a:lnTo>
                <a:lnTo>
                  <a:pt x="664" y="368"/>
                </a:lnTo>
                <a:lnTo>
                  <a:pt x="664" y="374"/>
                </a:lnTo>
                <a:lnTo>
                  <a:pt x="664" y="373"/>
                </a:lnTo>
                <a:lnTo>
                  <a:pt x="664" y="366"/>
                </a:lnTo>
                <a:lnTo>
                  <a:pt x="665" y="367"/>
                </a:lnTo>
                <a:lnTo>
                  <a:pt x="665" y="364"/>
                </a:lnTo>
                <a:lnTo>
                  <a:pt x="666" y="333"/>
                </a:lnTo>
                <a:lnTo>
                  <a:pt x="666" y="338"/>
                </a:lnTo>
                <a:lnTo>
                  <a:pt x="666" y="351"/>
                </a:lnTo>
                <a:lnTo>
                  <a:pt x="666" y="349"/>
                </a:lnTo>
                <a:lnTo>
                  <a:pt x="667" y="356"/>
                </a:lnTo>
                <a:lnTo>
                  <a:pt x="667" y="385"/>
                </a:lnTo>
                <a:lnTo>
                  <a:pt x="667" y="393"/>
                </a:lnTo>
                <a:lnTo>
                  <a:pt x="668" y="391"/>
                </a:lnTo>
                <a:lnTo>
                  <a:pt x="668" y="374"/>
                </a:lnTo>
                <a:lnTo>
                  <a:pt x="668" y="390"/>
                </a:lnTo>
                <a:lnTo>
                  <a:pt x="669" y="392"/>
                </a:lnTo>
                <a:lnTo>
                  <a:pt x="669" y="404"/>
                </a:lnTo>
                <a:lnTo>
                  <a:pt x="669" y="382"/>
                </a:lnTo>
                <a:lnTo>
                  <a:pt x="670" y="382"/>
                </a:lnTo>
                <a:lnTo>
                  <a:pt x="670" y="385"/>
                </a:lnTo>
                <a:lnTo>
                  <a:pt x="670" y="374"/>
                </a:lnTo>
                <a:lnTo>
                  <a:pt x="670" y="375"/>
                </a:lnTo>
                <a:lnTo>
                  <a:pt x="671" y="383"/>
                </a:lnTo>
                <a:lnTo>
                  <a:pt x="671" y="380"/>
                </a:lnTo>
                <a:lnTo>
                  <a:pt x="671" y="400"/>
                </a:lnTo>
                <a:lnTo>
                  <a:pt x="672" y="409"/>
                </a:lnTo>
                <a:lnTo>
                  <a:pt x="672" y="400"/>
                </a:lnTo>
                <a:lnTo>
                  <a:pt x="672" y="407"/>
                </a:lnTo>
                <a:lnTo>
                  <a:pt x="673" y="423"/>
                </a:lnTo>
                <a:lnTo>
                  <a:pt x="673" y="412"/>
                </a:lnTo>
                <a:lnTo>
                  <a:pt x="673" y="394"/>
                </a:lnTo>
                <a:lnTo>
                  <a:pt x="674" y="397"/>
                </a:lnTo>
                <a:lnTo>
                  <a:pt x="674" y="411"/>
                </a:lnTo>
                <a:lnTo>
                  <a:pt x="674" y="419"/>
                </a:lnTo>
                <a:lnTo>
                  <a:pt x="674" y="421"/>
                </a:lnTo>
                <a:lnTo>
                  <a:pt x="675" y="386"/>
                </a:lnTo>
                <a:lnTo>
                  <a:pt x="675" y="380"/>
                </a:lnTo>
                <a:lnTo>
                  <a:pt x="675" y="385"/>
                </a:lnTo>
                <a:lnTo>
                  <a:pt x="675" y="415"/>
                </a:lnTo>
                <a:lnTo>
                  <a:pt x="676" y="426"/>
                </a:lnTo>
                <a:lnTo>
                  <a:pt x="676" y="432"/>
                </a:lnTo>
                <a:lnTo>
                  <a:pt x="677" y="415"/>
                </a:lnTo>
                <a:lnTo>
                  <a:pt x="677" y="434"/>
                </a:lnTo>
                <a:lnTo>
                  <a:pt x="677" y="423"/>
                </a:lnTo>
                <a:lnTo>
                  <a:pt x="678" y="425"/>
                </a:lnTo>
                <a:lnTo>
                  <a:pt x="678" y="428"/>
                </a:lnTo>
                <a:lnTo>
                  <a:pt x="678" y="401"/>
                </a:lnTo>
                <a:lnTo>
                  <a:pt x="678" y="422"/>
                </a:lnTo>
                <a:lnTo>
                  <a:pt x="679" y="410"/>
                </a:lnTo>
                <a:lnTo>
                  <a:pt x="679" y="412"/>
                </a:lnTo>
                <a:lnTo>
                  <a:pt x="680" y="405"/>
                </a:lnTo>
                <a:lnTo>
                  <a:pt x="680" y="389"/>
                </a:lnTo>
                <a:lnTo>
                  <a:pt x="680" y="392"/>
                </a:lnTo>
                <a:lnTo>
                  <a:pt x="680" y="381"/>
                </a:lnTo>
                <a:lnTo>
                  <a:pt x="681" y="407"/>
                </a:lnTo>
                <a:lnTo>
                  <a:pt x="681" y="387"/>
                </a:lnTo>
                <a:lnTo>
                  <a:pt x="681" y="398"/>
                </a:lnTo>
                <a:lnTo>
                  <a:pt x="681" y="374"/>
                </a:lnTo>
                <a:lnTo>
                  <a:pt x="682" y="393"/>
                </a:lnTo>
                <a:lnTo>
                  <a:pt x="682" y="414"/>
                </a:lnTo>
                <a:lnTo>
                  <a:pt x="682" y="400"/>
                </a:lnTo>
                <a:lnTo>
                  <a:pt x="683" y="389"/>
                </a:lnTo>
                <a:lnTo>
                  <a:pt x="683" y="395"/>
                </a:lnTo>
                <a:lnTo>
                  <a:pt x="683" y="374"/>
                </a:lnTo>
                <a:lnTo>
                  <a:pt x="684" y="345"/>
                </a:lnTo>
                <a:lnTo>
                  <a:pt x="684" y="369"/>
                </a:lnTo>
                <a:lnTo>
                  <a:pt x="684" y="283"/>
                </a:lnTo>
                <a:lnTo>
                  <a:pt x="685" y="238"/>
                </a:lnTo>
                <a:lnTo>
                  <a:pt x="685" y="252"/>
                </a:lnTo>
                <a:lnTo>
                  <a:pt x="685" y="254"/>
                </a:lnTo>
                <a:lnTo>
                  <a:pt x="685" y="241"/>
                </a:lnTo>
                <a:lnTo>
                  <a:pt x="686" y="262"/>
                </a:lnTo>
                <a:lnTo>
                  <a:pt x="686" y="273"/>
                </a:lnTo>
                <a:lnTo>
                  <a:pt x="686" y="275"/>
                </a:lnTo>
                <a:lnTo>
                  <a:pt x="687" y="267"/>
                </a:lnTo>
                <a:lnTo>
                  <a:pt x="687" y="264"/>
                </a:lnTo>
                <a:lnTo>
                  <a:pt x="687" y="272"/>
                </a:lnTo>
                <a:lnTo>
                  <a:pt x="688" y="290"/>
                </a:lnTo>
                <a:lnTo>
                  <a:pt x="688" y="284"/>
                </a:lnTo>
                <a:lnTo>
                  <a:pt x="688" y="285"/>
                </a:lnTo>
                <a:lnTo>
                  <a:pt x="689" y="283"/>
                </a:lnTo>
                <a:lnTo>
                  <a:pt x="689" y="282"/>
                </a:lnTo>
                <a:lnTo>
                  <a:pt x="689" y="279"/>
                </a:lnTo>
                <a:lnTo>
                  <a:pt x="689" y="268"/>
                </a:lnTo>
                <a:lnTo>
                  <a:pt x="690" y="295"/>
                </a:lnTo>
                <a:lnTo>
                  <a:pt x="690" y="287"/>
                </a:lnTo>
                <a:lnTo>
                  <a:pt x="691" y="292"/>
                </a:lnTo>
                <a:lnTo>
                  <a:pt x="691" y="304"/>
                </a:lnTo>
                <a:lnTo>
                  <a:pt x="691" y="301"/>
                </a:lnTo>
                <a:lnTo>
                  <a:pt x="691" y="294"/>
                </a:lnTo>
                <a:lnTo>
                  <a:pt x="692" y="317"/>
                </a:lnTo>
                <a:lnTo>
                  <a:pt x="692" y="341"/>
                </a:lnTo>
                <a:lnTo>
                  <a:pt x="692" y="328"/>
                </a:lnTo>
                <a:lnTo>
                  <a:pt x="692" y="339"/>
                </a:lnTo>
                <a:lnTo>
                  <a:pt x="693" y="340"/>
                </a:lnTo>
                <a:lnTo>
                  <a:pt x="693" y="321"/>
                </a:lnTo>
                <a:lnTo>
                  <a:pt x="693" y="280"/>
                </a:lnTo>
                <a:lnTo>
                  <a:pt x="694" y="256"/>
                </a:lnTo>
                <a:lnTo>
                  <a:pt x="694" y="277"/>
                </a:lnTo>
                <a:lnTo>
                  <a:pt x="694" y="282"/>
                </a:lnTo>
                <a:lnTo>
                  <a:pt x="695" y="286"/>
                </a:lnTo>
                <a:lnTo>
                  <a:pt x="695" y="289"/>
                </a:lnTo>
                <a:lnTo>
                  <a:pt x="695" y="296"/>
                </a:lnTo>
                <a:lnTo>
                  <a:pt x="696" y="294"/>
                </a:lnTo>
                <a:lnTo>
                  <a:pt x="696" y="289"/>
                </a:lnTo>
                <a:lnTo>
                  <a:pt x="696" y="286"/>
                </a:lnTo>
                <a:lnTo>
                  <a:pt x="696" y="285"/>
                </a:lnTo>
                <a:lnTo>
                  <a:pt x="697" y="283"/>
                </a:lnTo>
                <a:lnTo>
                  <a:pt x="697" y="272"/>
                </a:lnTo>
                <a:lnTo>
                  <a:pt x="697" y="274"/>
                </a:lnTo>
                <a:lnTo>
                  <a:pt x="698" y="259"/>
                </a:lnTo>
                <a:lnTo>
                  <a:pt x="698" y="261"/>
                </a:lnTo>
                <a:lnTo>
                  <a:pt x="698" y="254"/>
                </a:lnTo>
                <a:lnTo>
                  <a:pt x="699" y="266"/>
                </a:lnTo>
                <a:lnTo>
                  <a:pt x="699" y="271"/>
                </a:lnTo>
                <a:lnTo>
                  <a:pt x="699" y="261"/>
                </a:lnTo>
                <a:lnTo>
                  <a:pt x="700" y="268"/>
                </a:lnTo>
                <a:lnTo>
                  <a:pt x="700" y="270"/>
                </a:lnTo>
                <a:lnTo>
                  <a:pt x="700" y="276"/>
                </a:lnTo>
                <a:lnTo>
                  <a:pt x="700" y="311"/>
                </a:lnTo>
                <a:lnTo>
                  <a:pt x="701" y="354"/>
                </a:lnTo>
                <a:lnTo>
                  <a:pt x="701" y="334"/>
                </a:lnTo>
                <a:lnTo>
                  <a:pt x="702" y="312"/>
                </a:lnTo>
                <a:lnTo>
                  <a:pt x="702" y="302"/>
                </a:lnTo>
                <a:lnTo>
                  <a:pt x="702" y="293"/>
                </a:lnTo>
                <a:lnTo>
                  <a:pt x="702" y="297"/>
                </a:lnTo>
                <a:lnTo>
                  <a:pt x="703" y="288"/>
                </a:lnTo>
                <a:lnTo>
                  <a:pt x="703" y="315"/>
                </a:lnTo>
                <a:lnTo>
                  <a:pt x="703" y="305"/>
                </a:lnTo>
                <a:lnTo>
                  <a:pt x="704" y="296"/>
                </a:lnTo>
                <a:lnTo>
                  <a:pt x="704" y="284"/>
                </a:lnTo>
                <a:lnTo>
                  <a:pt x="704" y="292"/>
                </a:lnTo>
                <a:lnTo>
                  <a:pt x="704" y="306"/>
                </a:lnTo>
                <a:lnTo>
                  <a:pt x="705" y="281"/>
                </a:lnTo>
                <a:lnTo>
                  <a:pt x="705" y="278"/>
                </a:lnTo>
                <a:lnTo>
                  <a:pt x="706" y="256"/>
                </a:lnTo>
                <a:lnTo>
                  <a:pt x="706" y="272"/>
                </a:lnTo>
                <a:lnTo>
                  <a:pt x="706" y="264"/>
                </a:lnTo>
                <a:lnTo>
                  <a:pt x="706" y="260"/>
                </a:lnTo>
                <a:lnTo>
                  <a:pt x="707" y="275"/>
                </a:lnTo>
                <a:lnTo>
                  <a:pt x="707" y="285"/>
                </a:lnTo>
                <a:lnTo>
                  <a:pt x="707" y="244"/>
                </a:lnTo>
                <a:lnTo>
                  <a:pt x="707" y="270"/>
                </a:lnTo>
                <a:lnTo>
                  <a:pt x="708" y="294"/>
                </a:lnTo>
                <a:lnTo>
                  <a:pt x="708" y="285"/>
                </a:lnTo>
                <a:lnTo>
                  <a:pt x="708" y="316"/>
                </a:lnTo>
                <a:lnTo>
                  <a:pt x="709" y="301"/>
                </a:lnTo>
                <a:lnTo>
                  <a:pt x="709" y="281"/>
                </a:lnTo>
                <a:lnTo>
                  <a:pt x="709" y="278"/>
                </a:lnTo>
                <a:lnTo>
                  <a:pt x="710" y="243"/>
                </a:lnTo>
                <a:lnTo>
                  <a:pt x="710" y="250"/>
                </a:lnTo>
                <a:lnTo>
                  <a:pt x="710" y="259"/>
                </a:lnTo>
                <a:lnTo>
                  <a:pt x="711" y="283"/>
                </a:lnTo>
                <a:lnTo>
                  <a:pt x="711" y="296"/>
                </a:lnTo>
                <a:lnTo>
                  <a:pt x="711" y="316"/>
                </a:lnTo>
                <a:lnTo>
                  <a:pt x="711" y="305"/>
                </a:lnTo>
                <a:lnTo>
                  <a:pt x="712" y="311"/>
                </a:lnTo>
                <a:lnTo>
                  <a:pt x="712" y="313"/>
                </a:lnTo>
                <a:lnTo>
                  <a:pt x="713" y="318"/>
                </a:lnTo>
                <a:lnTo>
                  <a:pt x="713" y="261"/>
                </a:lnTo>
                <a:lnTo>
                  <a:pt x="713" y="244"/>
                </a:lnTo>
                <a:lnTo>
                  <a:pt x="713" y="265"/>
                </a:lnTo>
                <a:lnTo>
                  <a:pt x="714" y="262"/>
                </a:lnTo>
                <a:lnTo>
                  <a:pt x="714" y="260"/>
                </a:lnTo>
                <a:lnTo>
                  <a:pt x="714" y="258"/>
                </a:lnTo>
                <a:lnTo>
                  <a:pt x="715" y="285"/>
                </a:lnTo>
                <a:lnTo>
                  <a:pt x="715" y="279"/>
                </a:lnTo>
                <a:lnTo>
                  <a:pt x="715" y="291"/>
                </a:lnTo>
                <a:lnTo>
                  <a:pt x="715" y="305"/>
                </a:lnTo>
                <a:lnTo>
                  <a:pt x="716" y="305"/>
                </a:lnTo>
                <a:lnTo>
                  <a:pt x="716" y="318"/>
                </a:lnTo>
                <a:lnTo>
                  <a:pt x="717" y="319"/>
                </a:lnTo>
                <a:lnTo>
                  <a:pt x="717" y="271"/>
                </a:lnTo>
                <a:lnTo>
                  <a:pt x="717" y="248"/>
                </a:lnTo>
                <a:lnTo>
                  <a:pt x="717" y="257"/>
                </a:lnTo>
                <a:lnTo>
                  <a:pt x="718" y="258"/>
                </a:lnTo>
                <a:lnTo>
                  <a:pt x="718" y="239"/>
                </a:lnTo>
                <a:lnTo>
                  <a:pt x="718" y="251"/>
                </a:lnTo>
                <a:lnTo>
                  <a:pt x="719" y="255"/>
                </a:lnTo>
                <a:lnTo>
                  <a:pt x="719" y="244"/>
                </a:lnTo>
                <a:lnTo>
                  <a:pt x="719" y="259"/>
                </a:lnTo>
                <a:lnTo>
                  <a:pt x="719" y="233"/>
                </a:lnTo>
                <a:lnTo>
                  <a:pt x="720" y="240"/>
                </a:lnTo>
                <a:lnTo>
                  <a:pt x="720" y="249"/>
                </a:lnTo>
                <a:lnTo>
                  <a:pt x="721" y="237"/>
                </a:lnTo>
                <a:lnTo>
                  <a:pt x="721" y="227"/>
                </a:lnTo>
                <a:lnTo>
                  <a:pt x="721" y="235"/>
                </a:lnTo>
                <a:lnTo>
                  <a:pt x="721" y="232"/>
                </a:lnTo>
                <a:lnTo>
                  <a:pt x="722" y="248"/>
                </a:lnTo>
                <a:lnTo>
                  <a:pt x="722" y="261"/>
                </a:lnTo>
                <a:lnTo>
                  <a:pt x="722" y="255"/>
                </a:lnTo>
                <a:lnTo>
                  <a:pt x="722" y="259"/>
                </a:lnTo>
                <a:lnTo>
                  <a:pt x="723" y="255"/>
                </a:lnTo>
                <a:lnTo>
                  <a:pt x="723" y="269"/>
                </a:lnTo>
                <a:lnTo>
                  <a:pt x="724" y="272"/>
                </a:lnTo>
                <a:lnTo>
                  <a:pt x="724" y="272"/>
                </a:lnTo>
                <a:lnTo>
                  <a:pt x="724" y="266"/>
                </a:lnTo>
                <a:lnTo>
                  <a:pt x="724" y="285"/>
                </a:lnTo>
                <a:lnTo>
                  <a:pt x="725" y="306"/>
                </a:lnTo>
                <a:lnTo>
                  <a:pt x="725" y="281"/>
                </a:lnTo>
                <a:lnTo>
                  <a:pt x="725" y="307"/>
                </a:lnTo>
                <a:lnTo>
                  <a:pt x="726" y="318"/>
                </a:lnTo>
                <a:lnTo>
                  <a:pt x="726" y="325"/>
                </a:lnTo>
                <a:lnTo>
                  <a:pt x="726" y="314"/>
                </a:lnTo>
                <a:lnTo>
                  <a:pt x="726" y="329"/>
                </a:lnTo>
                <a:lnTo>
                  <a:pt x="727" y="329"/>
                </a:lnTo>
                <a:lnTo>
                  <a:pt x="727" y="319"/>
                </a:lnTo>
                <a:lnTo>
                  <a:pt x="728" y="307"/>
                </a:lnTo>
                <a:lnTo>
                  <a:pt x="728" y="308"/>
                </a:lnTo>
                <a:lnTo>
                  <a:pt x="728" y="311"/>
                </a:lnTo>
                <a:lnTo>
                  <a:pt x="728" y="293"/>
                </a:lnTo>
                <a:lnTo>
                  <a:pt x="729" y="299"/>
                </a:lnTo>
                <a:lnTo>
                  <a:pt x="729" y="297"/>
                </a:lnTo>
                <a:lnTo>
                  <a:pt x="729" y="314"/>
                </a:lnTo>
                <a:lnTo>
                  <a:pt x="730" y="302"/>
                </a:lnTo>
                <a:lnTo>
                  <a:pt x="730" y="298"/>
                </a:lnTo>
                <a:lnTo>
                  <a:pt x="730" y="299"/>
                </a:lnTo>
                <a:lnTo>
                  <a:pt x="731" y="313"/>
                </a:lnTo>
                <a:lnTo>
                  <a:pt x="731" y="321"/>
                </a:lnTo>
                <a:lnTo>
                  <a:pt x="731" y="337"/>
                </a:lnTo>
                <a:lnTo>
                  <a:pt x="732" y="323"/>
                </a:lnTo>
                <a:lnTo>
                  <a:pt x="732" y="325"/>
                </a:lnTo>
                <a:lnTo>
                  <a:pt x="732" y="312"/>
                </a:lnTo>
                <a:lnTo>
                  <a:pt x="732" y="343"/>
                </a:lnTo>
                <a:lnTo>
                  <a:pt x="733" y="399"/>
                </a:lnTo>
                <a:lnTo>
                  <a:pt x="733" y="410"/>
                </a:lnTo>
                <a:lnTo>
                  <a:pt x="733" y="442"/>
                </a:lnTo>
                <a:lnTo>
                  <a:pt x="733" y="442"/>
                </a:lnTo>
                <a:lnTo>
                  <a:pt x="734" y="448"/>
                </a:lnTo>
                <a:lnTo>
                  <a:pt x="734" y="449"/>
                </a:lnTo>
                <a:lnTo>
                  <a:pt x="735" y="450"/>
                </a:lnTo>
                <a:lnTo>
                  <a:pt x="735" y="437"/>
                </a:lnTo>
                <a:lnTo>
                  <a:pt x="735" y="436"/>
                </a:lnTo>
                <a:lnTo>
                  <a:pt x="735" y="437"/>
                </a:lnTo>
                <a:lnTo>
                  <a:pt x="736" y="439"/>
                </a:lnTo>
                <a:lnTo>
                  <a:pt x="736" y="438"/>
                </a:lnTo>
                <a:lnTo>
                  <a:pt x="736" y="457"/>
                </a:lnTo>
                <a:lnTo>
                  <a:pt x="737" y="469"/>
                </a:lnTo>
                <a:lnTo>
                  <a:pt x="737" y="471"/>
                </a:lnTo>
                <a:lnTo>
                  <a:pt x="737" y="467"/>
                </a:lnTo>
                <a:lnTo>
                  <a:pt x="737" y="461"/>
                </a:lnTo>
                <a:lnTo>
                  <a:pt x="738" y="448"/>
                </a:lnTo>
                <a:lnTo>
                  <a:pt x="738" y="461"/>
                </a:lnTo>
                <a:lnTo>
                  <a:pt x="739" y="436"/>
                </a:lnTo>
                <a:lnTo>
                  <a:pt x="739" y="431"/>
                </a:lnTo>
                <a:lnTo>
                  <a:pt x="739" y="427"/>
                </a:lnTo>
                <a:lnTo>
                  <a:pt x="739" y="427"/>
                </a:lnTo>
                <a:lnTo>
                  <a:pt x="740" y="432"/>
                </a:lnTo>
                <a:lnTo>
                  <a:pt x="740" y="406"/>
                </a:lnTo>
                <a:lnTo>
                  <a:pt x="740" y="421"/>
                </a:lnTo>
                <a:lnTo>
                  <a:pt x="741" y="411"/>
                </a:lnTo>
                <a:lnTo>
                  <a:pt x="741" y="420"/>
                </a:lnTo>
                <a:lnTo>
                  <a:pt x="741" y="444"/>
                </a:lnTo>
                <a:lnTo>
                  <a:pt x="742" y="413"/>
                </a:lnTo>
                <a:lnTo>
                  <a:pt x="742" y="409"/>
                </a:lnTo>
                <a:lnTo>
                  <a:pt x="742" y="408"/>
                </a:lnTo>
                <a:lnTo>
                  <a:pt x="743" y="405"/>
                </a:lnTo>
                <a:lnTo>
                  <a:pt x="743" y="415"/>
                </a:lnTo>
                <a:lnTo>
                  <a:pt x="743" y="394"/>
                </a:lnTo>
                <a:lnTo>
                  <a:pt x="743" y="378"/>
                </a:lnTo>
                <a:lnTo>
                  <a:pt x="744" y="378"/>
                </a:lnTo>
                <a:lnTo>
                  <a:pt x="744" y="393"/>
                </a:lnTo>
                <a:lnTo>
                  <a:pt x="744" y="391"/>
                </a:lnTo>
                <a:lnTo>
                  <a:pt x="745" y="388"/>
                </a:lnTo>
                <a:lnTo>
                  <a:pt x="745" y="367"/>
                </a:lnTo>
                <a:lnTo>
                  <a:pt x="745" y="394"/>
                </a:lnTo>
                <a:lnTo>
                  <a:pt x="746" y="379"/>
                </a:lnTo>
                <a:lnTo>
                  <a:pt x="746" y="390"/>
                </a:lnTo>
                <a:lnTo>
                  <a:pt x="746" y="377"/>
                </a:lnTo>
                <a:lnTo>
                  <a:pt x="747" y="383"/>
                </a:lnTo>
                <a:lnTo>
                  <a:pt x="747" y="388"/>
                </a:lnTo>
                <a:lnTo>
                  <a:pt x="747" y="366"/>
                </a:lnTo>
                <a:lnTo>
                  <a:pt x="747" y="363"/>
                </a:lnTo>
                <a:lnTo>
                  <a:pt x="748" y="370"/>
                </a:lnTo>
                <a:lnTo>
                  <a:pt x="748" y="361"/>
                </a:lnTo>
                <a:lnTo>
                  <a:pt x="748" y="340"/>
                </a:lnTo>
                <a:lnTo>
                  <a:pt x="748" y="384"/>
                </a:lnTo>
                <a:lnTo>
                  <a:pt x="749" y="385"/>
                </a:lnTo>
                <a:lnTo>
                  <a:pt x="749" y="299"/>
                </a:lnTo>
                <a:lnTo>
                  <a:pt x="750" y="302"/>
                </a:lnTo>
                <a:lnTo>
                  <a:pt x="750" y="291"/>
                </a:lnTo>
                <a:lnTo>
                  <a:pt x="750" y="286"/>
                </a:lnTo>
                <a:lnTo>
                  <a:pt x="750" y="291"/>
                </a:lnTo>
                <a:lnTo>
                  <a:pt x="751" y="299"/>
                </a:lnTo>
                <a:lnTo>
                  <a:pt x="751" y="301"/>
                </a:lnTo>
                <a:lnTo>
                  <a:pt x="751" y="293"/>
                </a:lnTo>
                <a:lnTo>
                  <a:pt x="752" y="290"/>
                </a:lnTo>
                <a:lnTo>
                  <a:pt x="752" y="272"/>
                </a:lnTo>
                <a:lnTo>
                  <a:pt x="752" y="285"/>
                </a:lnTo>
                <a:lnTo>
                  <a:pt x="753" y="281"/>
                </a:lnTo>
                <a:lnTo>
                  <a:pt x="753" y="270"/>
                </a:lnTo>
                <a:lnTo>
                  <a:pt x="753" y="288"/>
                </a:lnTo>
                <a:lnTo>
                  <a:pt x="754" y="278"/>
                </a:lnTo>
                <a:lnTo>
                  <a:pt x="754" y="290"/>
                </a:lnTo>
                <a:lnTo>
                  <a:pt x="754" y="286"/>
                </a:lnTo>
                <a:lnTo>
                  <a:pt x="754" y="280"/>
                </a:lnTo>
                <a:lnTo>
                  <a:pt x="755" y="289"/>
                </a:lnTo>
                <a:lnTo>
                  <a:pt x="755" y="279"/>
                </a:lnTo>
                <a:lnTo>
                  <a:pt x="755" y="285"/>
                </a:lnTo>
                <a:lnTo>
                  <a:pt x="756" y="295"/>
                </a:lnTo>
                <a:lnTo>
                  <a:pt x="756" y="299"/>
                </a:lnTo>
                <a:lnTo>
                  <a:pt x="756" y="281"/>
                </a:lnTo>
                <a:lnTo>
                  <a:pt x="757" y="280"/>
                </a:lnTo>
                <a:lnTo>
                  <a:pt x="757" y="306"/>
                </a:lnTo>
                <a:lnTo>
                  <a:pt x="757" y="327"/>
                </a:lnTo>
                <a:lnTo>
                  <a:pt x="758" y="325"/>
                </a:lnTo>
                <a:lnTo>
                  <a:pt x="758" y="305"/>
                </a:lnTo>
                <a:lnTo>
                  <a:pt x="758" y="266"/>
                </a:lnTo>
                <a:lnTo>
                  <a:pt x="758" y="253"/>
                </a:lnTo>
                <a:lnTo>
                  <a:pt x="759" y="243"/>
                </a:lnTo>
                <a:lnTo>
                  <a:pt x="759" y="236"/>
                </a:lnTo>
                <a:lnTo>
                  <a:pt x="759" y="248"/>
                </a:lnTo>
                <a:lnTo>
                  <a:pt x="760" y="269"/>
                </a:lnTo>
                <a:lnTo>
                  <a:pt x="760" y="275"/>
                </a:lnTo>
                <a:lnTo>
                  <a:pt x="760" y="262"/>
                </a:lnTo>
                <a:lnTo>
                  <a:pt x="761" y="282"/>
                </a:lnTo>
                <a:lnTo>
                  <a:pt x="761" y="282"/>
                </a:lnTo>
                <a:lnTo>
                  <a:pt x="761" y="265"/>
                </a:lnTo>
                <a:lnTo>
                  <a:pt x="762" y="273"/>
                </a:lnTo>
                <a:lnTo>
                  <a:pt x="762" y="275"/>
                </a:lnTo>
                <a:lnTo>
                  <a:pt x="762" y="267"/>
                </a:lnTo>
                <a:lnTo>
                  <a:pt x="762" y="290"/>
                </a:lnTo>
                <a:lnTo>
                  <a:pt x="763" y="266"/>
                </a:lnTo>
                <a:lnTo>
                  <a:pt x="763" y="272"/>
                </a:lnTo>
                <a:lnTo>
                  <a:pt x="764" y="284"/>
                </a:lnTo>
                <a:lnTo>
                  <a:pt x="764" y="283"/>
                </a:lnTo>
                <a:lnTo>
                  <a:pt x="764" y="272"/>
                </a:lnTo>
                <a:lnTo>
                  <a:pt x="764" y="267"/>
                </a:lnTo>
                <a:lnTo>
                  <a:pt x="765" y="280"/>
                </a:lnTo>
                <a:lnTo>
                  <a:pt x="765" y="290"/>
                </a:lnTo>
                <a:lnTo>
                  <a:pt x="765" y="331"/>
                </a:lnTo>
                <a:lnTo>
                  <a:pt x="765" y="359"/>
                </a:lnTo>
                <a:lnTo>
                  <a:pt x="766" y="327"/>
                </a:lnTo>
                <a:lnTo>
                  <a:pt x="766" y="296"/>
                </a:lnTo>
                <a:lnTo>
                  <a:pt x="766" y="284"/>
                </a:lnTo>
                <a:lnTo>
                  <a:pt x="767" y="281"/>
                </a:lnTo>
                <a:lnTo>
                  <a:pt x="767" y="290"/>
                </a:lnTo>
                <a:lnTo>
                  <a:pt x="767" y="288"/>
                </a:lnTo>
                <a:lnTo>
                  <a:pt x="768" y="270"/>
                </a:lnTo>
                <a:lnTo>
                  <a:pt x="768" y="269"/>
                </a:lnTo>
                <a:lnTo>
                  <a:pt x="768" y="263"/>
                </a:lnTo>
                <a:lnTo>
                  <a:pt x="769" y="253"/>
                </a:lnTo>
                <a:lnTo>
                  <a:pt x="769" y="252"/>
                </a:lnTo>
                <a:lnTo>
                  <a:pt x="769" y="248"/>
                </a:lnTo>
                <a:lnTo>
                  <a:pt x="769" y="232"/>
                </a:lnTo>
                <a:lnTo>
                  <a:pt x="770" y="222"/>
                </a:lnTo>
                <a:lnTo>
                  <a:pt x="770" y="238"/>
                </a:lnTo>
                <a:lnTo>
                  <a:pt x="770" y="242"/>
                </a:lnTo>
                <a:lnTo>
                  <a:pt x="771" y="249"/>
                </a:lnTo>
                <a:lnTo>
                  <a:pt x="771" y="245"/>
                </a:lnTo>
                <a:lnTo>
                  <a:pt x="771" y="244"/>
                </a:lnTo>
                <a:lnTo>
                  <a:pt x="772" y="228"/>
                </a:lnTo>
                <a:lnTo>
                  <a:pt x="772" y="250"/>
                </a:lnTo>
                <a:lnTo>
                  <a:pt x="772" y="255"/>
                </a:lnTo>
                <a:lnTo>
                  <a:pt x="773" y="233"/>
                </a:lnTo>
                <a:lnTo>
                  <a:pt x="773" y="249"/>
                </a:lnTo>
                <a:lnTo>
                  <a:pt x="773" y="245"/>
                </a:lnTo>
                <a:lnTo>
                  <a:pt x="773" y="258"/>
                </a:lnTo>
                <a:lnTo>
                  <a:pt x="774" y="240"/>
                </a:lnTo>
                <a:lnTo>
                  <a:pt x="774" y="208"/>
                </a:lnTo>
                <a:lnTo>
                  <a:pt x="775" y="208"/>
                </a:lnTo>
                <a:lnTo>
                  <a:pt x="775" y="200"/>
                </a:lnTo>
                <a:lnTo>
                  <a:pt x="775" y="224"/>
                </a:lnTo>
                <a:lnTo>
                  <a:pt x="775" y="239"/>
                </a:lnTo>
                <a:lnTo>
                  <a:pt x="776" y="224"/>
                </a:lnTo>
                <a:lnTo>
                  <a:pt x="776" y="220"/>
                </a:lnTo>
                <a:lnTo>
                  <a:pt x="776" y="230"/>
                </a:lnTo>
                <a:lnTo>
                  <a:pt x="776" y="245"/>
                </a:lnTo>
                <a:lnTo>
                  <a:pt x="777" y="250"/>
                </a:lnTo>
                <a:lnTo>
                  <a:pt x="777" y="258"/>
                </a:lnTo>
                <a:lnTo>
                  <a:pt x="777" y="246"/>
                </a:lnTo>
                <a:lnTo>
                  <a:pt x="778" y="208"/>
                </a:lnTo>
                <a:lnTo>
                  <a:pt x="778" y="228"/>
                </a:lnTo>
                <a:lnTo>
                  <a:pt x="779" y="219"/>
                </a:lnTo>
                <a:lnTo>
                  <a:pt x="779" y="243"/>
                </a:lnTo>
                <a:lnTo>
                  <a:pt x="779" y="261"/>
                </a:lnTo>
                <a:lnTo>
                  <a:pt x="779" y="281"/>
                </a:lnTo>
                <a:lnTo>
                  <a:pt x="780" y="263"/>
                </a:lnTo>
                <a:lnTo>
                  <a:pt x="780" y="259"/>
                </a:lnTo>
                <a:lnTo>
                  <a:pt x="780" y="266"/>
                </a:lnTo>
                <a:lnTo>
                  <a:pt x="780" y="281"/>
                </a:lnTo>
                <a:lnTo>
                  <a:pt x="781" y="279"/>
                </a:lnTo>
                <a:lnTo>
                  <a:pt x="781" y="244"/>
                </a:lnTo>
                <a:lnTo>
                  <a:pt x="781" y="218"/>
                </a:lnTo>
                <a:lnTo>
                  <a:pt x="782" y="213"/>
                </a:lnTo>
                <a:lnTo>
                  <a:pt x="782" y="210"/>
                </a:lnTo>
                <a:lnTo>
                  <a:pt x="782" y="199"/>
                </a:lnTo>
                <a:lnTo>
                  <a:pt x="783" y="202"/>
                </a:lnTo>
                <a:lnTo>
                  <a:pt x="783" y="213"/>
                </a:lnTo>
                <a:lnTo>
                  <a:pt x="783" y="203"/>
                </a:lnTo>
                <a:lnTo>
                  <a:pt x="784" y="206"/>
                </a:lnTo>
                <a:lnTo>
                  <a:pt x="784" y="181"/>
                </a:lnTo>
                <a:lnTo>
                  <a:pt x="784" y="181"/>
                </a:lnTo>
                <a:lnTo>
                  <a:pt x="784" y="200"/>
                </a:lnTo>
                <a:lnTo>
                  <a:pt x="785" y="193"/>
                </a:lnTo>
                <a:lnTo>
                  <a:pt x="785" y="192"/>
                </a:lnTo>
                <a:lnTo>
                  <a:pt x="786" y="202"/>
                </a:lnTo>
                <a:lnTo>
                  <a:pt x="786" y="194"/>
                </a:lnTo>
                <a:lnTo>
                  <a:pt x="786" y="209"/>
                </a:lnTo>
                <a:lnTo>
                  <a:pt x="786" y="217"/>
                </a:lnTo>
                <a:lnTo>
                  <a:pt x="787" y="221"/>
                </a:lnTo>
                <a:lnTo>
                  <a:pt x="787" y="227"/>
                </a:lnTo>
                <a:lnTo>
                  <a:pt x="787" y="211"/>
                </a:lnTo>
                <a:lnTo>
                  <a:pt x="788" y="215"/>
                </a:lnTo>
                <a:lnTo>
                  <a:pt x="788" y="220"/>
                </a:lnTo>
                <a:lnTo>
                  <a:pt x="788" y="236"/>
                </a:lnTo>
                <a:lnTo>
                  <a:pt x="788" y="246"/>
                </a:lnTo>
                <a:lnTo>
                  <a:pt x="789" y="247"/>
                </a:lnTo>
                <a:lnTo>
                  <a:pt x="789" y="296"/>
                </a:lnTo>
                <a:lnTo>
                  <a:pt x="790" y="313"/>
                </a:lnTo>
                <a:lnTo>
                  <a:pt x="790" y="269"/>
                </a:lnTo>
                <a:lnTo>
                  <a:pt x="790" y="258"/>
                </a:lnTo>
                <a:lnTo>
                  <a:pt x="790" y="269"/>
                </a:lnTo>
                <a:lnTo>
                  <a:pt x="791" y="288"/>
                </a:lnTo>
                <a:lnTo>
                  <a:pt x="791" y="292"/>
                </a:lnTo>
                <a:lnTo>
                  <a:pt x="791" y="287"/>
                </a:lnTo>
                <a:lnTo>
                  <a:pt x="791" y="297"/>
                </a:lnTo>
                <a:lnTo>
                  <a:pt x="792" y="277"/>
                </a:lnTo>
                <a:lnTo>
                  <a:pt x="792" y="292"/>
                </a:lnTo>
                <a:lnTo>
                  <a:pt x="792" y="300"/>
                </a:lnTo>
                <a:lnTo>
                  <a:pt x="793" y="319"/>
                </a:lnTo>
                <a:lnTo>
                  <a:pt x="793" y="303"/>
                </a:lnTo>
                <a:lnTo>
                  <a:pt x="793" y="300"/>
                </a:lnTo>
                <a:lnTo>
                  <a:pt x="794" y="289"/>
                </a:lnTo>
                <a:lnTo>
                  <a:pt x="794" y="301"/>
                </a:lnTo>
                <a:lnTo>
                  <a:pt x="794" y="297"/>
                </a:lnTo>
                <a:lnTo>
                  <a:pt x="795" y="296"/>
                </a:lnTo>
                <a:lnTo>
                  <a:pt x="795" y="306"/>
                </a:lnTo>
                <a:lnTo>
                  <a:pt x="795" y="303"/>
                </a:lnTo>
                <a:lnTo>
                  <a:pt x="795" y="318"/>
                </a:lnTo>
                <a:lnTo>
                  <a:pt x="796" y="330"/>
                </a:lnTo>
                <a:lnTo>
                  <a:pt x="796" y="311"/>
                </a:lnTo>
                <a:lnTo>
                  <a:pt x="797" y="316"/>
                </a:lnTo>
                <a:lnTo>
                  <a:pt x="797" y="361"/>
                </a:lnTo>
                <a:lnTo>
                  <a:pt x="797" y="402"/>
                </a:lnTo>
                <a:lnTo>
                  <a:pt x="797" y="421"/>
                </a:lnTo>
                <a:lnTo>
                  <a:pt x="798" y="420"/>
                </a:lnTo>
                <a:lnTo>
                  <a:pt x="798" y="442"/>
                </a:lnTo>
                <a:lnTo>
                  <a:pt x="798" y="448"/>
                </a:lnTo>
                <a:lnTo>
                  <a:pt x="799" y="452"/>
                </a:lnTo>
                <a:lnTo>
                  <a:pt x="799" y="450"/>
                </a:lnTo>
                <a:lnTo>
                  <a:pt x="799" y="445"/>
                </a:lnTo>
                <a:lnTo>
                  <a:pt x="799" y="443"/>
                </a:lnTo>
                <a:lnTo>
                  <a:pt x="800" y="446"/>
                </a:lnTo>
                <a:lnTo>
                  <a:pt x="800" y="443"/>
                </a:lnTo>
                <a:lnTo>
                  <a:pt x="801" y="416"/>
                </a:lnTo>
                <a:lnTo>
                  <a:pt x="801" y="418"/>
                </a:lnTo>
                <a:lnTo>
                  <a:pt x="801" y="407"/>
                </a:lnTo>
                <a:lnTo>
                  <a:pt x="801" y="412"/>
                </a:lnTo>
                <a:lnTo>
                  <a:pt x="802" y="415"/>
                </a:lnTo>
                <a:lnTo>
                  <a:pt x="802" y="407"/>
                </a:lnTo>
                <a:lnTo>
                  <a:pt x="802" y="407"/>
                </a:lnTo>
                <a:lnTo>
                  <a:pt x="803" y="398"/>
                </a:lnTo>
                <a:lnTo>
                  <a:pt x="803" y="363"/>
                </a:lnTo>
                <a:lnTo>
                  <a:pt x="803" y="356"/>
                </a:lnTo>
                <a:lnTo>
                  <a:pt x="804" y="360"/>
                </a:lnTo>
                <a:lnTo>
                  <a:pt x="804" y="359"/>
                </a:lnTo>
                <a:lnTo>
                  <a:pt x="804" y="362"/>
                </a:lnTo>
                <a:lnTo>
                  <a:pt x="805" y="379"/>
                </a:lnTo>
                <a:lnTo>
                  <a:pt x="805" y="371"/>
                </a:lnTo>
                <a:lnTo>
                  <a:pt x="805" y="356"/>
                </a:lnTo>
                <a:lnTo>
                  <a:pt x="805" y="357"/>
                </a:lnTo>
                <a:lnTo>
                  <a:pt x="806" y="386"/>
                </a:lnTo>
                <a:lnTo>
                  <a:pt x="806" y="379"/>
                </a:lnTo>
                <a:lnTo>
                  <a:pt x="806" y="353"/>
                </a:lnTo>
                <a:lnTo>
                  <a:pt x="806" y="378"/>
                </a:lnTo>
                <a:lnTo>
                  <a:pt x="807" y="384"/>
                </a:lnTo>
                <a:lnTo>
                  <a:pt x="807" y="370"/>
                </a:lnTo>
                <a:lnTo>
                  <a:pt x="808" y="379"/>
                </a:lnTo>
                <a:lnTo>
                  <a:pt x="808" y="388"/>
                </a:lnTo>
                <a:lnTo>
                  <a:pt x="808" y="362"/>
                </a:lnTo>
                <a:lnTo>
                  <a:pt x="808" y="365"/>
                </a:lnTo>
                <a:lnTo>
                  <a:pt x="809" y="388"/>
                </a:lnTo>
                <a:lnTo>
                  <a:pt x="809" y="360"/>
                </a:lnTo>
                <a:lnTo>
                  <a:pt x="809" y="377"/>
                </a:lnTo>
                <a:lnTo>
                  <a:pt x="810" y="359"/>
                </a:lnTo>
                <a:lnTo>
                  <a:pt x="810" y="385"/>
                </a:lnTo>
                <a:lnTo>
                  <a:pt x="810" y="386"/>
                </a:lnTo>
                <a:lnTo>
                  <a:pt x="810" y="370"/>
                </a:lnTo>
                <a:lnTo>
                  <a:pt x="811" y="362"/>
                </a:lnTo>
                <a:lnTo>
                  <a:pt x="811" y="361"/>
                </a:lnTo>
                <a:lnTo>
                  <a:pt x="812" y="389"/>
                </a:lnTo>
                <a:lnTo>
                  <a:pt x="812" y="395"/>
                </a:lnTo>
                <a:lnTo>
                  <a:pt x="812" y="364"/>
                </a:lnTo>
                <a:lnTo>
                  <a:pt x="812" y="343"/>
                </a:lnTo>
                <a:lnTo>
                  <a:pt x="813" y="351"/>
                </a:lnTo>
                <a:lnTo>
                  <a:pt x="813" y="347"/>
                </a:lnTo>
                <a:lnTo>
                  <a:pt x="813" y="337"/>
                </a:lnTo>
                <a:lnTo>
                  <a:pt x="814" y="326"/>
                </a:lnTo>
                <a:lnTo>
                  <a:pt x="814" y="246"/>
                </a:lnTo>
                <a:lnTo>
                  <a:pt x="814" y="234"/>
                </a:lnTo>
                <a:lnTo>
                  <a:pt x="815" y="249"/>
                </a:lnTo>
                <a:lnTo>
                  <a:pt x="815" y="253"/>
                </a:lnTo>
                <a:lnTo>
                  <a:pt x="815" y="292"/>
                </a:lnTo>
                <a:lnTo>
                  <a:pt x="816" y="278"/>
                </a:lnTo>
                <a:lnTo>
                  <a:pt x="816" y="274"/>
                </a:lnTo>
                <a:lnTo>
                  <a:pt x="816" y="271"/>
                </a:lnTo>
                <a:lnTo>
                  <a:pt x="816" y="287"/>
                </a:lnTo>
                <a:lnTo>
                  <a:pt x="817" y="307"/>
                </a:lnTo>
                <a:lnTo>
                  <a:pt x="817" y="305"/>
                </a:lnTo>
                <a:lnTo>
                  <a:pt x="817" y="307"/>
                </a:lnTo>
                <a:lnTo>
                  <a:pt x="817" y="300"/>
                </a:lnTo>
                <a:lnTo>
                  <a:pt x="818" y="280"/>
                </a:lnTo>
                <a:lnTo>
                  <a:pt x="818" y="302"/>
                </a:lnTo>
                <a:lnTo>
                  <a:pt x="819" y="300"/>
                </a:lnTo>
                <a:lnTo>
                  <a:pt x="819" y="315"/>
                </a:lnTo>
                <a:lnTo>
                  <a:pt x="819" y="316"/>
                </a:lnTo>
                <a:lnTo>
                  <a:pt x="820" y="327"/>
                </a:lnTo>
                <a:lnTo>
                  <a:pt x="820" y="318"/>
                </a:lnTo>
                <a:lnTo>
                  <a:pt x="820" y="315"/>
                </a:lnTo>
                <a:lnTo>
                  <a:pt x="820" y="300"/>
                </a:lnTo>
                <a:lnTo>
                  <a:pt x="821" y="301"/>
                </a:lnTo>
                <a:lnTo>
                  <a:pt x="821" y="301"/>
                </a:lnTo>
                <a:lnTo>
                  <a:pt x="821" y="291"/>
                </a:lnTo>
                <a:lnTo>
                  <a:pt x="821" y="266"/>
                </a:lnTo>
                <a:lnTo>
                  <a:pt x="822" y="287"/>
                </a:lnTo>
                <a:lnTo>
                  <a:pt x="822" y="343"/>
                </a:lnTo>
                <a:lnTo>
                  <a:pt x="823" y="326"/>
                </a:lnTo>
                <a:lnTo>
                  <a:pt x="823" y="267"/>
                </a:lnTo>
                <a:lnTo>
                  <a:pt x="823" y="240"/>
                </a:lnTo>
                <a:lnTo>
                  <a:pt x="823" y="259"/>
                </a:lnTo>
                <a:lnTo>
                  <a:pt x="824" y="261"/>
                </a:lnTo>
                <a:lnTo>
                  <a:pt x="824" y="282"/>
                </a:lnTo>
                <a:lnTo>
                  <a:pt x="824" y="295"/>
                </a:lnTo>
                <a:lnTo>
                  <a:pt x="825" y="286"/>
                </a:lnTo>
                <a:lnTo>
                  <a:pt x="825" y="302"/>
                </a:lnTo>
                <a:lnTo>
                  <a:pt x="825" y="291"/>
                </a:lnTo>
                <a:lnTo>
                  <a:pt x="826" y="300"/>
                </a:lnTo>
                <a:lnTo>
                  <a:pt x="826" y="298"/>
                </a:lnTo>
                <a:lnTo>
                  <a:pt x="826" y="277"/>
                </a:lnTo>
                <a:lnTo>
                  <a:pt x="827" y="272"/>
                </a:lnTo>
                <a:lnTo>
                  <a:pt x="827" y="262"/>
                </a:lnTo>
                <a:lnTo>
                  <a:pt x="827" y="257"/>
                </a:lnTo>
                <a:lnTo>
                  <a:pt x="827" y="270"/>
                </a:lnTo>
                <a:lnTo>
                  <a:pt x="828" y="262"/>
                </a:lnTo>
                <a:lnTo>
                  <a:pt x="828" y="259"/>
                </a:lnTo>
                <a:lnTo>
                  <a:pt x="828" y="270"/>
                </a:lnTo>
                <a:lnTo>
                  <a:pt x="829" y="269"/>
                </a:lnTo>
                <a:lnTo>
                  <a:pt x="829" y="283"/>
                </a:lnTo>
                <a:lnTo>
                  <a:pt x="829" y="258"/>
                </a:lnTo>
                <a:lnTo>
                  <a:pt x="830" y="256"/>
                </a:lnTo>
                <a:lnTo>
                  <a:pt x="830" y="333"/>
                </a:lnTo>
                <a:lnTo>
                  <a:pt x="830" y="378"/>
                </a:lnTo>
                <a:lnTo>
                  <a:pt x="831" y="347"/>
                </a:lnTo>
                <a:lnTo>
                  <a:pt x="831" y="307"/>
                </a:lnTo>
                <a:lnTo>
                  <a:pt x="831" y="284"/>
                </a:lnTo>
                <a:lnTo>
                  <a:pt x="831" y="298"/>
                </a:lnTo>
                <a:lnTo>
                  <a:pt x="832" y="299"/>
                </a:lnTo>
                <a:lnTo>
                  <a:pt x="832" y="281"/>
                </a:lnTo>
                <a:lnTo>
                  <a:pt x="832" y="298"/>
                </a:lnTo>
                <a:lnTo>
                  <a:pt x="832" y="282"/>
                </a:lnTo>
                <a:lnTo>
                  <a:pt x="833" y="276"/>
                </a:lnTo>
                <a:lnTo>
                  <a:pt x="833" y="286"/>
                </a:lnTo>
                <a:lnTo>
                  <a:pt x="834" y="296"/>
                </a:lnTo>
                <a:lnTo>
                  <a:pt x="834" y="270"/>
                </a:lnTo>
                <a:lnTo>
                  <a:pt x="834" y="250"/>
                </a:lnTo>
                <a:lnTo>
                  <a:pt x="834" y="262"/>
                </a:lnTo>
                <a:lnTo>
                  <a:pt x="835" y="258"/>
                </a:lnTo>
                <a:lnTo>
                  <a:pt x="835" y="251"/>
                </a:lnTo>
                <a:lnTo>
                  <a:pt x="835" y="259"/>
                </a:lnTo>
                <a:lnTo>
                  <a:pt x="836" y="233"/>
                </a:lnTo>
                <a:lnTo>
                  <a:pt x="836" y="234"/>
                </a:lnTo>
                <a:lnTo>
                  <a:pt x="836" y="243"/>
                </a:lnTo>
                <a:lnTo>
                  <a:pt x="837" y="241"/>
                </a:lnTo>
                <a:lnTo>
                  <a:pt x="837" y="235"/>
                </a:lnTo>
                <a:lnTo>
                  <a:pt x="837" y="227"/>
                </a:lnTo>
                <a:lnTo>
                  <a:pt x="838" y="251"/>
                </a:lnTo>
                <a:lnTo>
                  <a:pt x="838" y="254"/>
                </a:lnTo>
                <a:lnTo>
                  <a:pt x="838" y="213"/>
                </a:lnTo>
                <a:lnTo>
                  <a:pt x="838" y="237"/>
                </a:lnTo>
                <a:lnTo>
                  <a:pt x="839" y="244"/>
                </a:lnTo>
                <a:lnTo>
                  <a:pt x="839" y="247"/>
                </a:lnTo>
                <a:lnTo>
                  <a:pt x="839" y="211"/>
                </a:lnTo>
                <a:lnTo>
                  <a:pt x="840" y="204"/>
                </a:lnTo>
                <a:lnTo>
                  <a:pt x="840" y="197"/>
                </a:lnTo>
                <a:lnTo>
                  <a:pt x="840" y="219"/>
                </a:lnTo>
                <a:lnTo>
                  <a:pt x="841" y="236"/>
                </a:lnTo>
                <a:lnTo>
                  <a:pt x="841" y="240"/>
                </a:lnTo>
                <a:lnTo>
                  <a:pt x="841" y="243"/>
                </a:lnTo>
                <a:lnTo>
                  <a:pt x="842" y="247"/>
                </a:lnTo>
                <a:lnTo>
                  <a:pt x="842" y="266"/>
                </a:lnTo>
                <a:lnTo>
                  <a:pt x="842" y="263"/>
                </a:lnTo>
                <a:lnTo>
                  <a:pt x="842" y="234"/>
                </a:lnTo>
                <a:lnTo>
                  <a:pt x="843" y="220"/>
                </a:lnTo>
                <a:lnTo>
                  <a:pt x="843" y="214"/>
                </a:lnTo>
                <a:lnTo>
                  <a:pt x="843" y="214"/>
                </a:lnTo>
                <a:lnTo>
                  <a:pt x="844" y="219"/>
                </a:lnTo>
                <a:lnTo>
                  <a:pt x="844" y="233"/>
                </a:lnTo>
                <a:lnTo>
                  <a:pt x="844" y="241"/>
                </a:lnTo>
                <a:lnTo>
                  <a:pt x="845" y="249"/>
                </a:lnTo>
                <a:lnTo>
                  <a:pt x="845" y="261"/>
                </a:lnTo>
                <a:lnTo>
                  <a:pt x="845" y="278"/>
                </a:lnTo>
                <a:lnTo>
                  <a:pt x="846" y="256"/>
                </a:lnTo>
                <a:lnTo>
                  <a:pt x="846" y="268"/>
                </a:lnTo>
                <a:lnTo>
                  <a:pt x="846" y="248"/>
                </a:lnTo>
                <a:lnTo>
                  <a:pt x="846" y="201"/>
                </a:lnTo>
                <a:lnTo>
                  <a:pt x="847" y="177"/>
                </a:lnTo>
                <a:lnTo>
                  <a:pt x="847" y="192"/>
                </a:lnTo>
                <a:lnTo>
                  <a:pt x="848" y="213"/>
                </a:lnTo>
                <a:lnTo>
                  <a:pt x="848" y="214"/>
                </a:lnTo>
                <a:lnTo>
                  <a:pt x="848" y="207"/>
                </a:lnTo>
                <a:lnTo>
                  <a:pt x="848" y="216"/>
                </a:lnTo>
                <a:lnTo>
                  <a:pt x="849" y="224"/>
                </a:lnTo>
                <a:lnTo>
                  <a:pt x="849" y="223"/>
                </a:lnTo>
                <a:lnTo>
                  <a:pt x="849" y="212"/>
                </a:lnTo>
                <a:lnTo>
                  <a:pt x="849" y="209"/>
                </a:lnTo>
                <a:lnTo>
                  <a:pt x="850" y="198"/>
                </a:lnTo>
                <a:lnTo>
                  <a:pt x="850" y="199"/>
                </a:lnTo>
                <a:lnTo>
                  <a:pt x="850" y="211"/>
                </a:lnTo>
                <a:lnTo>
                  <a:pt x="851" y="202"/>
                </a:lnTo>
                <a:lnTo>
                  <a:pt x="851" y="199"/>
                </a:lnTo>
                <a:lnTo>
                  <a:pt x="851" y="209"/>
                </a:lnTo>
                <a:lnTo>
                  <a:pt x="852" y="211"/>
                </a:lnTo>
                <a:lnTo>
                  <a:pt x="852" y="210"/>
                </a:lnTo>
                <a:lnTo>
                  <a:pt x="852" y="226"/>
                </a:lnTo>
                <a:lnTo>
                  <a:pt x="853" y="231"/>
                </a:lnTo>
                <a:lnTo>
                  <a:pt x="853" y="229"/>
                </a:lnTo>
                <a:lnTo>
                  <a:pt x="853" y="231"/>
                </a:lnTo>
                <a:lnTo>
                  <a:pt x="853" y="220"/>
                </a:lnTo>
                <a:lnTo>
                  <a:pt x="854" y="220"/>
                </a:lnTo>
                <a:lnTo>
                  <a:pt x="854" y="213"/>
                </a:lnTo>
                <a:lnTo>
                  <a:pt x="854" y="190"/>
                </a:lnTo>
                <a:lnTo>
                  <a:pt x="855" y="187"/>
                </a:lnTo>
                <a:lnTo>
                  <a:pt x="855" y="198"/>
                </a:lnTo>
                <a:lnTo>
                  <a:pt x="855" y="228"/>
                </a:lnTo>
                <a:lnTo>
                  <a:pt x="856" y="224"/>
                </a:lnTo>
                <a:lnTo>
                  <a:pt x="856" y="219"/>
                </a:lnTo>
                <a:lnTo>
                  <a:pt x="856" y="240"/>
                </a:lnTo>
                <a:lnTo>
                  <a:pt x="857" y="236"/>
                </a:lnTo>
                <a:lnTo>
                  <a:pt x="857" y="249"/>
                </a:lnTo>
                <a:lnTo>
                  <a:pt x="857" y="247"/>
                </a:lnTo>
                <a:lnTo>
                  <a:pt x="857" y="238"/>
                </a:lnTo>
                <a:lnTo>
                  <a:pt x="858" y="249"/>
                </a:lnTo>
                <a:lnTo>
                  <a:pt x="858" y="260"/>
                </a:lnTo>
                <a:lnTo>
                  <a:pt x="859" y="269"/>
                </a:lnTo>
                <a:lnTo>
                  <a:pt x="859" y="274"/>
                </a:lnTo>
                <a:lnTo>
                  <a:pt x="859" y="277"/>
                </a:lnTo>
                <a:lnTo>
                  <a:pt x="859" y="277"/>
                </a:lnTo>
                <a:lnTo>
                  <a:pt x="860" y="269"/>
                </a:lnTo>
                <a:lnTo>
                  <a:pt x="860" y="261"/>
                </a:lnTo>
                <a:lnTo>
                  <a:pt x="860" y="279"/>
                </a:lnTo>
                <a:lnTo>
                  <a:pt x="861" y="287"/>
                </a:lnTo>
                <a:lnTo>
                  <a:pt x="861" y="305"/>
                </a:lnTo>
                <a:lnTo>
                  <a:pt x="861" y="293"/>
                </a:lnTo>
                <a:lnTo>
                  <a:pt x="861" y="299"/>
                </a:lnTo>
                <a:lnTo>
                  <a:pt x="862" y="379"/>
                </a:lnTo>
                <a:lnTo>
                  <a:pt x="862" y="399"/>
                </a:lnTo>
                <a:lnTo>
                  <a:pt x="863" y="410"/>
                </a:lnTo>
                <a:lnTo>
                  <a:pt x="863" y="370"/>
                </a:lnTo>
                <a:lnTo>
                  <a:pt x="863" y="365"/>
                </a:lnTo>
                <a:lnTo>
                  <a:pt x="863" y="388"/>
                </a:lnTo>
                <a:lnTo>
                  <a:pt x="864" y="380"/>
                </a:lnTo>
                <a:lnTo>
                  <a:pt x="864" y="364"/>
                </a:lnTo>
                <a:lnTo>
                  <a:pt x="864" y="344"/>
                </a:lnTo>
                <a:lnTo>
                  <a:pt x="864" y="377"/>
                </a:lnTo>
                <a:lnTo>
                  <a:pt x="865" y="378"/>
                </a:lnTo>
                <a:lnTo>
                  <a:pt x="865" y="358"/>
                </a:lnTo>
                <a:lnTo>
                  <a:pt x="865" y="356"/>
                </a:lnTo>
                <a:lnTo>
                  <a:pt x="866" y="348"/>
                </a:lnTo>
                <a:lnTo>
                  <a:pt x="866" y="339"/>
                </a:lnTo>
                <a:lnTo>
                  <a:pt x="866" y="350"/>
                </a:lnTo>
                <a:lnTo>
                  <a:pt x="867" y="362"/>
                </a:lnTo>
                <a:lnTo>
                  <a:pt x="867" y="346"/>
                </a:lnTo>
                <a:lnTo>
                  <a:pt x="867" y="353"/>
                </a:lnTo>
                <a:lnTo>
                  <a:pt x="868" y="362"/>
                </a:lnTo>
                <a:lnTo>
                  <a:pt x="868" y="345"/>
                </a:lnTo>
                <a:lnTo>
                  <a:pt x="868" y="349"/>
                </a:lnTo>
                <a:lnTo>
                  <a:pt x="868" y="344"/>
                </a:lnTo>
                <a:lnTo>
                  <a:pt x="869" y="341"/>
                </a:lnTo>
                <a:lnTo>
                  <a:pt x="869" y="336"/>
                </a:lnTo>
                <a:lnTo>
                  <a:pt x="870" y="327"/>
                </a:lnTo>
                <a:lnTo>
                  <a:pt x="870" y="357"/>
                </a:lnTo>
                <a:lnTo>
                  <a:pt x="870" y="369"/>
                </a:lnTo>
                <a:lnTo>
                  <a:pt x="870" y="365"/>
                </a:lnTo>
                <a:lnTo>
                  <a:pt x="871" y="400"/>
                </a:lnTo>
                <a:lnTo>
                  <a:pt x="871" y="384"/>
                </a:lnTo>
                <a:lnTo>
                  <a:pt x="871" y="399"/>
                </a:lnTo>
                <a:lnTo>
                  <a:pt x="872" y="382"/>
                </a:lnTo>
                <a:lnTo>
                  <a:pt x="872" y="382"/>
                </a:lnTo>
                <a:lnTo>
                  <a:pt x="872" y="377"/>
                </a:lnTo>
                <a:lnTo>
                  <a:pt x="872" y="381"/>
                </a:lnTo>
                <a:lnTo>
                  <a:pt x="873" y="387"/>
                </a:lnTo>
                <a:lnTo>
                  <a:pt x="873" y="406"/>
                </a:lnTo>
                <a:lnTo>
                  <a:pt x="874" y="387"/>
                </a:lnTo>
                <a:lnTo>
                  <a:pt x="874" y="383"/>
                </a:lnTo>
                <a:lnTo>
                  <a:pt x="874" y="382"/>
                </a:lnTo>
                <a:lnTo>
                  <a:pt x="874" y="390"/>
                </a:lnTo>
                <a:lnTo>
                  <a:pt x="875" y="396"/>
                </a:lnTo>
                <a:lnTo>
                  <a:pt x="875" y="385"/>
                </a:lnTo>
                <a:lnTo>
                  <a:pt x="875" y="379"/>
                </a:lnTo>
                <a:lnTo>
                  <a:pt x="875" y="396"/>
                </a:lnTo>
                <a:lnTo>
                  <a:pt x="876" y="385"/>
                </a:lnTo>
                <a:lnTo>
                  <a:pt x="876" y="386"/>
                </a:lnTo>
                <a:lnTo>
                  <a:pt x="877" y="380"/>
                </a:lnTo>
                <a:lnTo>
                  <a:pt x="877" y="379"/>
                </a:lnTo>
                <a:lnTo>
                  <a:pt x="877" y="386"/>
                </a:lnTo>
                <a:lnTo>
                  <a:pt x="877" y="397"/>
                </a:lnTo>
                <a:lnTo>
                  <a:pt x="878" y="353"/>
                </a:lnTo>
                <a:lnTo>
                  <a:pt x="878" y="344"/>
                </a:lnTo>
                <a:lnTo>
                  <a:pt x="878" y="329"/>
                </a:lnTo>
                <a:lnTo>
                  <a:pt x="879" y="248"/>
                </a:lnTo>
                <a:lnTo>
                  <a:pt x="879" y="252"/>
                </a:lnTo>
                <a:lnTo>
                  <a:pt x="879" y="253"/>
                </a:lnTo>
                <a:lnTo>
                  <a:pt x="879" y="266"/>
                </a:lnTo>
                <a:lnTo>
                  <a:pt x="880" y="268"/>
                </a:lnTo>
                <a:lnTo>
                  <a:pt x="880" y="280"/>
                </a:lnTo>
                <a:lnTo>
                  <a:pt x="881" y="265"/>
                </a:lnTo>
                <a:lnTo>
                  <a:pt x="881" y="268"/>
                </a:lnTo>
                <a:lnTo>
                  <a:pt x="881" y="266"/>
                </a:lnTo>
                <a:lnTo>
                  <a:pt x="881" y="251"/>
                </a:lnTo>
                <a:lnTo>
                  <a:pt x="882" y="272"/>
                </a:lnTo>
                <a:lnTo>
                  <a:pt x="882" y="292"/>
                </a:lnTo>
                <a:lnTo>
                  <a:pt x="882" y="295"/>
                </a:lnTo>
                <a:lnTo>
                  <a:pt x="883" y="286"/>
                </a:lnTo>
                <a:lnTo>
                  <a:pt x="883" y="295"/>
                </a:lnTo>
                <a:lnTo>
                  <a:pt x="883" y="294"/>
                </a:lnTo>
                <a:lnTo>
                  <a:pt x="883" y="285"/>
                </a:lnTo>
                <a:lnTo>
                  <a:pt x="884" y="314"/>
                </a:lnTo>
                <a:lnTo>
                  <a:pt x="884" y="299"/>
                </a:lnTo>
                <a:lnTo>
                  <a:pt x="885" y="298"/>
                </a:lnTo>
                <a:lnTo>
                  <a:pt x="885" y="289"/>
                </a:lnTo>
                <a:lnTo>
                  <a:pt x="885" y="281"/>
                </a:lnTo>
                <a:lnTo>
                  <a:pt x="885" y="274"/>
                </a:lnTo>
                <a:lnTo>
                  <a:pt x="886" y="278"/>
                </a:lnTo>
                <a:lnTo>
                  <a:pt x="886" y="252"/>
                </a:lnTo>
                <a:lnTo>
                  <a:pt x="886" y="252"/>
                </a:lnTo>
                <a:lnTo>
                  <a:pt x="887" y="310"/>
                </a:lnTo>
                <a:lnTo>
                  <a:pt x="887" y="333"/>
                </a:lnTo>
                <a:lnTo>
                  <a:pt x="887" y="342"/>
                </a:lnTo>
                <a:lnTo>
                  <a:pt x="888" y="305"/>
                </a:lnTo>
                <a:lnTo>
                  <a:pt x="888" y="266"/>
                </a:lnTo>
                <a:lnTo>
                  <a:pt x="888" y="250"/>
                </a:lnTo>
                <a:lnTo>
                  <a:pt x="889" y="261"/>
                </a:lnTo>
                <a:lnTo>
                  <a:pt x="889" y="275"/>
                </a:lnTo>
                <a:lnTo>
                  <a:pt x="889" y="277"/>
                </a:lnTo>
                <a:lnTo>
                  <a:pt x="889" y="295"/>
                </a:lnTo>
                <a:lnTo>
                  <a:pt x="890" y="298"/>
                </a:lnTo>
                <a:lnTo>
                  <a:pt x="890" y="298"/>
                </a:lnTo>
                <a:lnTo>
                  <a:pt x="890" y="296"/>
                </a:lnTo>
                <a:lnTo>
                  <a:pt x="890" y="310"/>
                </a:lnTo>
                <a:lnTo>
                  <a:pt x="891" y="311"/>
                </a:lnTo>
                <a:lnTo>
                  <a:pt x="891" y="298"/>
                </a:lnTo>
                <a:lnTo>
                  <a:pt x="892" y="298"/>
                </a:lnTo>
                <a:lnTo>
                  <a:pt x="892" y="306"/>
                </a:lnTo>
                <a:lnTo>
                  <a:pt x="892" y="309"/>
                </a:lnTo>
                <a:lnTo>
                  <a:pt x="892" y="298"/>
                </a:lnTo>
                <a:lnTo>
                  <a:pt x="893" y="279"/>
                </a:lnTo>
                <a:lnTo>
                  <a:pt x="893" y="285"/>
                </a:lnTo>
                <a:lnTo>
                  <a:pt x="893" y="281"/>
                </a:lnTo>
                <a:lnTo>
                  <a:pt x="894" y="276"/>
                </a:lnTo>
                <a:lnTo>
                  <a:pt x="894" y="285"/>
                </a:lnTo>
                <a:lnTo>
                  <a:pt x="894" y="314"/>
                </a:lnTo>
                <a:lnTo>
                  <a:pt x="894" y="322"/>
                </a:lnTo>
                <a:lnTo>
                  <a:pt x="895" y="302"/>
                </a:lnTo>
                <a:lnTo>
                  <a:pt x="895" y="302"/>
                </a:lnTo>
                <a:lnTo>
                  <a:pt x="896" y="313"/>
                </a:lnTo>
                <a:lnTo>
                  <a:pt x="896" y="293"/>
                </a:lnTo>
                <a:lnTo>
                  <a:pt x="896" y="303"/>
                </a:lnTo>
                <a:lnTo>
                  <a:pt x="896" y="294"/>
                </a:lnTo>
                <a:lnTo>
                  <a:pt x="897" y="277"/>
                </a:lnTo>
                <a:lnTo>
                  <a:pt x="897" y="270"/>
                </a:lnTo>
                <a:lnTo>
                  <a:pt x="897" y="301"/>
                </a:lnTo>
                <a:lnTo>
                  <a:pt x="898" y="274"/>
                </a:lnTo>
                <a:lnTo>
                  <a:pt x="898" y="254"/>
                </a:lnTo>
                <a:lnTo>
                  <a:pt x="898" y="272"/>
                </a:lnTo>
                <a:lnTo>
                  <a:pt x="899" y="284"/>
                </a:lnTo>
                <a:lnTo>
                  <a:pt x="899" y="266"/>
                </a:lnTo>
                <a:lnTo>
                  <a:pt x="899" y="282"/>
                </a:lnTo>
                <a:lnTo>
                  <a:pt x="900" y="268"/>
                </a:lnTo>
                <a:lnTo>
                  <a:pt x="900" y="264"/>
                </a:lnTo>
                <a:lnTo>
                  <a:pt x="900" y="244"/>
                </a:lnTo>
                <a:lnTo>
                  <a:pt x="900" y="242"/>
                </a:lnTo>
                <a:lnTo>
                  <a:pt x="901" y="255"/>
                </a:lnTo>
                <a:lnTo>
                  <a:pt x="901" y="255"/>
                </a:lnTo>
                <a:lnTo>
                  <a:pt x="901" y="267"/>
                </a:lnTo>
                <a:lnTo>
                  <a:pt x="902" y="234"/>
                </a:lnTo>
                <a:lnTo>
                  <a:pt x="902" y="251"/>
                </a:lnTo>
                <a:lnTo>
                  <a:pt x="902" y="296"/>
                </a:lnTo>
                <a:lnTo>
                  <a:pt x="903" y="330"/>
                </a:lnTo>
                <a:lnTo>
                  <a:pt x="903" y="311"/>
                </a:lnTo>
                <a:lnTo>
                  <a:pt x="903" y="292"/>
                </a:lnTo>
                <a:lnTo>
                  <a:pt x="904" y="293"/>
                </a:lnTo>
                <a:lnTo>
                  <a:pt x="904" y="305"/>
                </a:lnTo>
                <a:lnTo>
                  <a:pt x="904" y="325"/>
                </a:lnTo>
                <a:lnTo>
                  <a:pt x="904" y="340"/>
                </a:lnTo>
                <a:lnTo>
                  <a:pt x="905" y="349"/>
                </a:lnTo>
                <a:lnTo>
                  <a:pt x="905" y="359"/>
                </a:lnTo>
                <a:lnTo>
                  <a:pt x="905" y="363"/>
                </a:lnTo>
                <a:lnTo>
                  <a:pt x="905" y="366"/>
                </a:lnTo>
                <a:lnTo>
                  <a:pt x="906" y="372"/>
                </a:lnTo>
                <a:lnTo>
                  <a:pt x="906" y="385"/>
                </a:lnTo>
                <a:lnTo>
                  <a:pt x="907" y="343"/>
                </a:lnTo>
                <a:lnTo>
                  <a:pt x="907" y="292"/>
                </a:lnTo>
                <a:lnTo>
                  <a:pt x="907" y="275"/>
                </a:lnTo>
                <a:lnTo>
                  <a:pt x="907" y="289"/>
                </a:lnTo>
                <a:lnTo>
                  <a:pt x="908" y="303"/>
                </a:lnTo>
                <a:lnTo>
                  <a:pt x="908" y="303"/>
                </a:lnTo>
                <a:lnTo>
                  <a:pt x="908" y="308"/>
                </a:lnTo>
                <a:lnTo>
                  <a:pt x="909" y="313"/>
                </a:lnTo>
                <a:lnTo>
                  <a:pt x="909" y="314"/>
                </a:lnTo>
                <a:lnTo>
                  <a:pt x="909" y="317"/>
                </a:lnTo>
                <a:lnTo>
                  <a:pt x="910" y="316"/>
                </a:lnTo>
                <a:lnTo>
                  <a:pt x="910" y="343"/>
                </a:lnTo>
                <a:lnTo>
                  <a:pt x="910" y="358"/>
                </a:lnTo>
                <a:lnTo>
                  <a:pt x="911" y="301"/>
                </a:lnTo>
                <a:lnTo>
                  <a:pt x="911" y="289"/>
                </a:lnTo>
                <a:lnTo>
                  <a:pt x="911" y="290"/>
                </a:lnTo>
                <a:lnTo>
                  <a:pt x="911" y="302"/>
                </a:lnTo>
                <a:lnTo>
                  <a:pt x="912" y="310"/>
                </a:lnTo>
                <a:lnTo>
                  <a:pt x="912" y="313"/>
                </a:lnTo>
                <a:lnTo>
                  <a:pt x="912" y="309"/>
                </a:lnTo>
                <a:lnTo>
                  <a:pt x="913" y="316"/>
                </a:lnTo>
                <a:lnTo>
                  <a:pt x="913" y="321"/>
                </a:lnTo>
                <a:lnTo>
                  <a:pt x="913" y="320"/>
                </a:lnTo>
                <a:lnTo>
                  <a:pt x="914" y="310"/>
                </a:lnTo>
                <a:lnTo>
                  <a:pt x="914" y="307"/>
                </a:lnTo>
                <a:lnTo>
                  <a:pt x="914" y="316"/>
                </a:lnTo>
                <a:lnTo>
                  <a:pt x="915" y="325"/>
                </a:lnTo>
                <a:lnTo>
                  <a:pt x="915" y="323"/>
                </a:lnTo>
                <a:lnTo>
                  <a:pt x="915" y="325"/>
                </a:lnTo>
                <a:lnTo>
                  <a:pt x="915" y="320"/>
                </a:lnTo>
                <a:lnTo>
                  <a:pt x="916" y="326"/>
                </a:lnTo>
                <a:lnTo>
                  <a:pt x="916" y="331"/>
                </a:lnTo>
                <a:lnTo>
                  <a:pt x="916" y="329"/>
                </a:lnTo>
                <a:lnTo>
                  <a:pt x="916" y="310"/>
                </a:lnTo>
                <a:lnTo>
                  <a:pt x="917" y="314"/>
                </a:lnTo>
                <a:lnTo>
                  <a:pt x="917" y="297"/>
                </a:lnTo>
                <a:lnTo>
                  <a:pt x="918" y="284"/>
                </a:lnTo>
                <a:lnTo>
                  <a:pt x="918" y="284"/>
                </a:lnTo>
                <a:lnTo>
                  <a:pt x="918" y="297"/>
                </a:lnTo>
                <a:lnTo>
                  <a:pt x="918" y="321"/>
                </a:lnTo>
                <a:lnTo>
                  <a:pt x="919" y="267"/>
                </a:lnTo>
                <a:lnTo>
                  <a:pt x="919" y="287"/>
                </a:lnTo>
                <a:lnTo>
                  <a:pt x="919" y="317"/>
                </a:lnTo>
                <a:lnTo>
                  <a:pt x="920" y="334"/>
                </a:lnTo>
                <a:lnTo>
                  <a:pt x="920" y="345"/>
                </a:lnTo>
                <a:lnTo>
                  <a:pt x="920" y="344"/>
                </a:lnTo>
                <a:lnTo>
                  <a:pt x="921" y="348"/>
                </a:lnTo>
                <a:lnTo>
                  <a:pt x="921" y="309"/>
                </a:lnTo>
                <a:lnTo>
                  <a:pt x="921" y="300"/>
                </a:lnTo>
                <a:lnTo>
                  <a:pt x="922" y="324"/>
                </a:lnTo>
                <a:lnTo>
                  <a:pt x="922" y="324"/>
                </a:lnTo>
                <a:lnTo>
                  <a:pt x="922" y="324"/>
                </a:lnTo>
                <a:lnTo>
                  <a:pt x="922" y="322"/>
                </a:lnTo>
                <a:lnTo>
                  <a:pt x="923" y="306"/>
                </a:lnTo>
                <a:lnTo>
                  <a:pt x="923" y="329"/>
                </a:lnTo>
                <a:lnTo>
                  <a:pt x="923" y="333"/>
                </a:lnTo>
                <a:lnTo>
                  <a:pt x="924" y="341"/>
                </a:lnTo>
                <a:lnTo>
                  <a:pt x="924" y="339"/>
                </a:lnTo>
                <a:lnTo>
                  <a:pt x="924" y="353"/>
                </a:lnTo>
                <a:lnTo>
                  <a:pt x="925" y="365"/>
                </a:lnTo>
                <a:lnTo>
                  <a:pt x="925" y="360"/>
                </a:lnTo>
                <a:lnTo>
                  <a:pt x="925" y="366"/>
                </a:lnTo>
                <a:lnTo>
                  <a:pt x="926" y="348"/>
                </a:lnTo>
                <a:lnTo>
                  <a:pt x="926" y="310"/>
                </a:lnTo>
                <a:lnTo>
                  <a:pt x="926" y="302"/>
                </a:lnTo>
                <a:lnTo>
                  <a:pt x="926" y="276"/>
                </a:lnTo>
                <a:lnTo>
                  <a:pt x="927" y="248"/>
                </a:lnTo>
                <a:lnTo>
                  <a:pt x="927" y="235"/>
                </a:lnTo>
                <a:lnTo>
                  <a:pt x="927" y="263"/>
                </a:lnTo>
                <a:lnTo>
                  <a:pt x="928" y="294"/>
                </a:lnTo>
                <a:lnTo>
                  <a:pt x="928" y="318"/>
                </a:lnTo>
                <a:lnTo>
                  <a:pt x="928" y="327"/>
                </a:lnTo>
                <a:lnTo>
                  <a:pt x="929" y="334"/>
                </a:lnTo>
                <a:lnTo>
                  <a:pt x="929" y="320"/>
                </a:lnTo>
                <a:lnTo>
                  <a:pt x="929" y="307"/>
                </a:lnTo>
                <a:lnTo>
                  <a:pt x="930" y="336"/>
                </a:lnTo>
                <a:lnTo>
                  <a:pt x="930" y="321"/>
                </a:lnTo>
                <a:lnTo>
                  <a:pt x="930" y="340"/>
                </a:lnTo>
                <a:lnTo>
                  <a:pt x="930" y="338"/>
                </a:lnTo>
                <a:lnTo>
                  <a:pt x="931" y="326"/>
                </a:lnTo>
                <a:lnTo>
                  <a:pt x="931" y="350"/>
                </a:lnTo>
                <a:lnTo>
                  <a:pt x="932" y="333"/>
                </a:lnTo>
                <a:lnTo>
                  <a:pt x="932" y="338"/>
                </a:lnTo>
                <a:lnTo>
                  <a:pt x="932" y="319"/>
                </a:lnTo>
                <a:lnTo>
                  <a:pt x="932" y="327"/>
                </a:lnTo>
                <a:lnTo>
                  <a:pt x="933" y="329"/>
                </a:lnTo>
                <a:lnTo>
                  <a:pt x="933" y="324"/>
                </a:lnTo>
                <a:lnTo>
                  <a:pt x="933" y="347"/>
                </a:lnTo>
                <a:lnTo>
                  <a:pt x="933" y="331"/>
                </a:lnTo>
                <a:lnTo>
                  <a:pt x="934" y="320"/>
                </a:lnTo>
                <a:lnTo>
                  <a:pt x="934" y="319"/>
                </a:lnTo>
                <a:lnTo>
                  <a:pt x="934" y="342"/>
                </a:lnTo>
                <a:lnTo>
                  <a:pt x="935" y="365"/>
                </a:lnTo>
                <a:lnTo>
                  <a:pt x="935" y="373"/>
                </a:lnTo>
                <a:lnTo>
                  <a:pt x="935" y="388"/>
                </a:lnTo>
                <a:lnTo>
                  <a:pt x="936" y="371"/>
                </a:lnTo>
                <a:lnTo>
                  <a:pt x="936" y="387"/>
                </a:lnTo>
                <a:lnTo>
                  <a:pt x="936" y="369"/>
                </a:lnTo>
                <a:lnTo>
                  <a:pt x="937" y="368"/>
                </a:lnTo>
                <a:lnTo>
                  <a:pt x="937" y="357"/>
                </a:lnTo>
                <a:lnTo>
                  <a:pt x="937" y="380"/>
                </a:lnTo>
                <a:lnTo>
                  <a:pt x="937" y="367"/>
                </a:lnTo>
                <a:lnTo>
                  <a:pt x="938" y="335"/>
                </a:lnTo>
                <a:lnTo>
                  <a:pt x="938" y="357"/>
                </a:lnTo>
                <a:lnTo>
                  <a:pt x="938" y="353"/>
                </a:lnTo>
                <a:lnTo>
                  <a:pt x="939" y="327"/>
                </a:lnTo>
                <a:lnTo>
                  <a:pt x="939" y="327"/>
                </a:lnTo>
                <a:lnTo>
                  <a:pt x="939" y="319"/>
                </a:lnTo>
                <a:lnTo>
                  <a:pt x="940" y="324"/>
                </a:lnTo>
                <a:lnTo>
                  <a:pt x="940" y="303"/>
                </a:lnTo>
                <a:lnTo>
                  <a:pt x="940" y="301"/>
                </a:lnTo>
                <a:lnTo>
                  <a:pt x="941" y="295"/>
                </a:lnTo>
                <a:lnTo>
                  <a:pt x="941" y="280"/>
                </a:lnTo>
                <a:lnTo>
                  <a:pt x="941" y="272"/>
                </a:lnTo>
                <a:lnTo>
                  <a:pt x="941" y="236"/>
                </a:lnTo>
                <a:lnTo>
                  <a:pt x="942" y="228"/>
                </a:lnTo>
                <a:lnTo>
                  <a:pt x="942" y="241"/>
                </a:lnTo>
                <a:lnTo>
                  <a:pt x="943" y="249"/>
                </a:lnTo>
                <a:lnTo>
                  <a:pt x="943" y="240"/>
                </a:lnTo>
                <a:lnTo>
                  <a:pt x="943" y="244"/>
                </a:lnTo>
                <a:lnTo>
                  <a:pt x="943" y="250"/>
                </a:lnTo>
                <a:lnTo>
                  <a:pt x="944" y="253"/>
                </a:lnTo>
                <a:lnTo>
                  <a:pt x="944" y="237"/>
                </a:lnTo>
                <a:lnTo>
                  <a:pt x="944" y="261"/>
                </a:lnTo>
                <a:lnTo>
                  <a:pt x="945" y="283"/>
                </a:lnTo>
                <a:lnTo>
                  <a:pt x="945" y="294"/>
                </a:lnTo>
                <a:lnTo>
                  <a:pt x="945" y="304"/>
                </a:lnTo>
                <a:lnTo>
                  <a:pt x="945" y="304"/>
                </a:lnTo>
                <a:lnTo>
                  <a:pt x="946" y="311"/>
                </a:lnTo>
                <a:lnTo>
                  <a:pt x="946" y="309"/>
                </a:lnTo>
                <a:lnTo>
                  <a:pt x="947" y="294"/>
                </a:lnTo>
                <a:lnTo>
                  <a:pt x="947" y="291"/>
                </a:lnTo>
                <a:lnTo>
                  <a:pt x="947" y="295"/>
                </a:lnTo>
                <a:lnTo>
                  <a:pt x="947" y="309"/>
                </a:lnTo>
                <a:lnTo>
                  <a:pt x="948" y="276"/>
                </a:lnTo>
                <a:lnTo>
                  <a:pt x="948" y="274"/>
                </a:lnTo>
                <a:lnTo>
                  <a:pt x="948" y="268"/>
                </a:lnTo>
                <a:lnTo>
                  <a:pt x="948" y="270"/>
                </a:lnTo>
                <a:lnTo>
                  <a:pt x="949" y="293"/>
                </a:lnTo>
                <a:lnTo>
                  <a:pt x="949" y="278"/>
                </a:lnTo>
                <a:lnTo>
                  <a:pt x="950" y="285"/>
                </a:lnTo>
                <a:lnTo>
                  <a:pt x="950" y="289"/>
                </a:lnTo>
                <a:lnTo>
                  <a:pt x="950" y="267"/>
                </a:lnTo>
                <a:lnTo>
                  <a:pt x="950" y="276"/>
                </a:lnTo>
                <a:lnTo>
                  <a:pt x="951" y="291"/>
                </a:lnTo>
                <a:lnTo>
                  <a:pt x="951" y="297"/>
                </a:lnTo>
                <a:lnTo>
                  <a:pt x="951" y="293"/>
                </a:lnTo>
                <a:lnTo>
                  <a:pt x="952" y="283"/>
                </a:lnTo>
                <a:lnTo>
                  <a:pt x="952" y="238"/>
                </a:lnTo>
                <a:lnTo>
                  <a:pt x="952" y="234"/>
                </a:lnTo>
                <a:lnTo>
                  <a:pt x="952" y="254"/>
                </a:lnTo>
                <a:lnTo>
                  <a:pt x="953" y="268"/>
                </a:lnTo>
                <a:lnTo>
                  <a:pt x="953" y="266"/>
                </a:lnTo>
                <a:lnTo>
                  <a:pt x="954" y="272"/>
                </a:lnTo>
                <a:lnTo>
                  <a:pt x="954" y="269"/>
                </a:lnTo>
                <a:lnTo>
                  <a:pt x="954" y="284"/>
                </a:lnTo>
                <a:lnTo>
                  <a:pt x="954" y="315"/>
                </a:lnTo>
                <a:lnTo>
                  <a:pt x="955" y="299"/>
                </a:lnTo>
                <a:lnTo>
                  <a:pt x="955" y="278"/>
                </a:lnTo>
                <a:lnTo>
                  <a:pt x="955" y="294"/>
                </a:lnTo>
                <a:lnTo>
                  <a:pt x="956" y="277"/>
                </a:lnTo>
                <a:lnTo>
                  <a:pt x="956" y="280"/>
                </a:lnTo>
                <a:lnTo>
                  <a:pt x="956" y="287"/>
                </a:lnTo>
                <a:lnTo>
                  <a:pt x="956" y="306"/>
                </a:lnTo>
                <a:lnTo>
                  <a:pt x="957" y="303"/>
                </a:lnTo>
                <a:lnTo>
                  <a:pt x="957" y="290"/>
                </a:lnTo>
                <a:lnTo>
                  <a:pt x="958" y="264"/>
                </a:lnTo>
                <a:lnTo>
                  <a:pt x="958" y="277"/>
                </a:lnTo>
                <a:lnTo>
                  <a:pt x="958" y="263"/>
                </a:lnTo>
                <a:lnTo>
                  <a:pt x="958" y="265"/>
                </a:lnTo>
                <a:lnTo>
                  <a:pt x="959" y="275"/>
                </a:lnTo>
                <a:lnTo>
                  <a:pt x="959" y="308"/>
                </a:lnTo>
                <a:lnTo>
                  <a:pt x="959" y="340"/>
                </a:lnTo>
                <a:lnTo>
                  <a:pt x="959" y="349"/>
                </a:lnTo>
                <a:lnTo>
                  <a:pt x="960" y="324"/>
                </a:lnTo>
                <a:lnTo>
                  <a:pt x="960" y="275"/>
                </a:lnTo>
                <a:lnTo>
                  <a:pt x="961" y="273"/>
                </a:lnTo>
                <a:lnTo>
                  <a:pt x="961" y="282"/>
                </a:lnTo>
                <a:lnTo>
                  <a:pt x="961" y="287"/>
                </a:lnTo>
                <a:lnTo>
                  <a:pt x="961" y="304"/>
                </a:lnTo>
                <a:lnTo>
                  <a:pt x="962" y="297"/>
                </a:lnTo>
                <a:lnTo>
                  <a:pt x="962" y="305"/>
                </a:lnTo>
                <a:lnTo>
                  <a:pt x="962" y="306"/>
                </a:lnTo>
                <a:lnTo>
                  <a:pt x="963" y="297"/>
                </a:lnTo>
                <a:lnTo>
                  <a:pt x="963" y="306"/>
                </a:lnTo>
                <a:lnTo>
                  <a:pt x="963" y="283"/>
                </a:lnTo>
                <a:lnTo>
                  <a:pt x="963" y="305"/>
                </a:lnTo>
                <a:lnTo>
                  <a:pt x="964" y="318"/>
                </a:lnTo>
                <a:lnTo>
                  <a:pt x="964" y="301"/>
                </a:lnTo>
                <a:lnTo>
                  <a:pt x="965" y="286"/>
                </a:lnTo>
                <a:lnTo>
                  <a:pt x="965" y="269"/>
                </a:lnTo>
                <a:lnTo>
                  <a:pt x="965" y="250"/>
                </a:lnTo>
                <a:lnTo>
                  <a:pt x="965" y="267"/>
                </a:lnTo>
                <a:lnTo>
                  <a:pt x="966" y="258"/>
                </a:lnTo>
                <a:lnTo>
                  <a:pt x="966" y="264"/>
                </a:lnTo>
                <a:lnTo>
                  <a:pt x="966" y="264"/>
                </a:lnTo>
                <a:lnTo>
                  <a:pt x="967" y="262"/>
                </a:lnTo>
                <a:lnTo>
                  <a:pt x="967" y="261"/>
                </a:lnTo>
                <a:lnTo>
                  <a:pt x="967" y="281"/>
                </a:lnTo>
                <a:lnTo>
                  <a:pt x="967" y="297"/>
                </a:lnTo>
                <a:lnTo>
                  <a:pt x="968" y="295"/>
                </a:lnTo>
                <a:lnTo>
                  <a:pt x="968" y="289"/>
                </a:lnTo>
                <a:lnTo>
                  <a:pt x="969" y="310"/>
                </a:lnTo>
                <a:lnTo>
                  <a:pt x="969" y="301"/>
                </a:lnTo>
                <a:lnTo>
                  <a:pt x="969" y="292"/>
                </a:lnTo>
                <a:lnTo>
                  <a:pt x="969" y="305"/>
                </a:lnTo>
                <a:lnTo>
                  <a:pt x="970" y="305"/>
                </a:lnTo>
                <a:lnTo>
                  <a:pt x="970" y="308"/>
                </a:lnTo>
                <a:lnTo>
                  <a:pt x="970" y="292"/>
                </a:lnTo>
                <a:lnTo>
                  <a:pt x="971" y="307"/>
                </a:lnTo>
                <a:lnTo>
                  <a:pt x="971" y="332"/>
                </a:lnTo>
                <a:lnTo>
                  <a:pt x="971" y="317"/>
                </a:lnTo>
                <a:lnTo>
                  <a:pt x="972" y="341"/>
                </a:lnTo>
                <a:lnTo>
                  <a:pt x="972" y="338"/>
                </a:lnTo>
                <a:lnTo>
                  <a:pt x="972" y="336"/>
                </a:lnTo>
                <a:lnTo>
                  <a:pt x="973" y="299"/>
                </a:lnTo>
                <a:lnTo>
                  <a:pt x="973" y="263"/>
                </a:lnTo>
                <a:lnTo>
                  <a:pt x="973" y="243"/>
                </a:lnTo>
                <a:lnTo>
                  <a:pt x="973" y="261"/>
                </a:lnTo>
                <a:lnTo>
                  <a:pt x="974" y="254"/>
                </a:lnTo>
                <a:lnTo>
                  <a:pt x="974" y="256"/>
                </a:lnTo>
                <a:lnTo>
                  <a:pt x="974" y="252"/>
                </a:lnTo>
                <a:lnTo>
                  <a:pt x="974" y="256"/>
                </a:lnTo>
                <a:lnTo>
                  <a:pt x="975" y="255"/>
                </a:lnTo>
                <a:lnTo>
                  <a:pt x="975" y="254"/>
                </a:lnTo>
                <a:lnTo>
                  <a:pt x="976" y="304"/>
                </a:lnTo>
                <a:lnTo>
                  <a:pt x="976" y="327"/>
                </a:lnTo>
                <a:lnTo>
                  <a:pt x="976" y="330"/>
                </a:lnTo>
                <a:lnTo>
                  <a:pt x="976" y="307"/>
                </a:lnTo>
                <a:lnTo>
                  <a:pt x="977" y="288"/>
                </a:lnTo>
                <a:lnTo>
                  <a:pt x="977" y="293"/>
                </a:lnTo>
                <a:lnTo>
                  <a:pt x="977" y="303"/>
                </a:lnTo>
                <a:lnTo>
                  <a:pt x="978" y="303"/>
                </a:lnTo>
                <a:lnTo>
                  <a:pt x="978" y="280"/>
                </a:lnTo>
                <a:lnTo>
                  <a:pt x="978" y="297"/>
                </a:lnTo>
                <a:lnTo>
                  <a:pt x="978" y="289"/>
                </a:lnTo>
                <a:lnTo>
                  <a:pt x="979" y="260"/>
                </a:lnTo>
                <a:lnTo>
                  <a:pt x="979" y="250"/>
                </a:lnTo>
                <a:lnTo>
                  <a:pt x="980" y="241"/>
                </a:lnTo>
                <a:lnTo>
                  <a:pt x="980" y="240"/>
                </a:lnTo>
                <a:lnTo>
                  <a:pt x="980" y="236"/>
                </a:lnTo>
                <a:lnTo>
                  <a:pt x="980" y="251"/>
                </a:lnTo>
                <a:lnTo>
                  <a:pt x="981" y="247"/>
                </a:lnTo>
                <a:lnTo>
                  <a:pt x="981" y="246"/>
                </a:lnTo>
                <a:lnTo>
                  <a:pt x="981" y="253"/>
                </a:lnTo>
                <a:lnTo>
                  <a:pt x="982" y="244"/>
                </a:lnTo>
                <a:lnTo>
                  <a:pt x="982" y="247"/>
                </a:lnTo>
                <a:lnTo>
                  <a:pt x="982" y="242"/>
                </a:lnTo>
                <a:lnTo>
                  <a:pt x="983" y="262"/>
                </a:lnTo>
                <a:lnTo>
                  <a:pt x="983" y="263"/>
                </a:lnTo>
                <a:lnTo>
                  <a:pt x="983" y="281"/>
                </a:lnTo>
                <a:lnTo>
                  <a:pt x="984" y="271"/>
                </a:lnTo>
                <a:lnTo>
                  <a:pt x="984" y="266"/>
                </a:lnTo>
                <a:lnTo>
                  <a:pt x="984" y="231"/>
                </a:lnTo>
                <a:lnTo>
                  <a:pt x="984" y="261"/>
                </a:lnTo>
                <a:lnTo>
                  <a:pt x="985" y="267"/>
                </a:lnTo>
                <a:lnTo>
                  <a:pt x="985" y="276"/>
                </a:lnTo>
                <a:lnTo>
                  <a:pt x="985" y="266"/>
                </a:lnTo>
                <a:lnTo>
                  <a:pt x="986" y="256"/>
                </a:lnTo>
                <a:lnTo>
                  <a:pt x="986" y="287"/>
                </a:lnTo>
                <a:lnTo>
                  <a:pt x="986" y="282"/>
                </a:lnTo>
                <a:lnTo>
                  <a:pt x="987" y="279"/>
                </a:lnTo>
                <a:lnTo>
                  <a:pt x="987" y="282"/>
                </a:lnTo>
                <a:lnTo>
                  <a:pt x="987" y="273"/>
                </a:lnTo>
                <a:lnTo>
                  <a:pt x="988" y="269"/>
                </a:lnTo>
                <a:lnTo>
                  <a:pt x="988" y="292"/>
                </a:lnTo>
                <a:lnTo>
                  <a:pt x="988" y="278"/>
                </a:lnTo>
                <a:lnTo>
                  <a:pt x="988" y="264"/>
                </a:lnTo>
                <a:lnTo>
                  <a:pt x="989" y="291"/>
                </a:lnTo>
                <a:lnTo>
                  <a:pt x="989" y="289"/>
                </a:lnTo>
                <a:lnTo>
                  <a:pt x="989" y="283"/>
                </a:lnTo>
                <a:lnTo>
                  <a:pt x="989" y="299"/>
                </a:lnTo>
                <a:lnTo>
                  <a:pt x="990" y="291"/>
                </a:lnTo>
                <a:lnTo>
                  <a:pt x="990" y="295"/>
                </a:lnTo>
                <a:lnTo>
                  <a:pt x="991" y="307"/>
                </a:lnTo>
                <a:lnTo>
                  <a:pt x="991" y="289"/>
                </a:lnTo>
                <a:lnTo>
                  <a:pt x="991" y="228"/>
                </a:lnTo>
                <a:lnTo>
                  <a:pt x="991" y="284"/>
                </a:lnTo>
                <a:lnTo>
                  <a:pt x="992" y="308"/>
                </a:lnTo>
                <a:lnTo>
                  <a:pt x="992" y="291"/>
                </a:lnTo>
                <a:lnTo>
                  <a:pt x="992" y="277"/>
                </a:lnTo>
                <a:lnTo>
                  <a:pt x="993" y="263"/>
                </a:lnTo>
                <a:lnTo>
                  <a:pt x="993" y="262"/>
                </a:lnTo>
                <a:lnTo>
                  <a:pt x="993" y="263"/>
                </a:lnTo>
                <a:lnTo>
                  <a:pt x="994" y="304"/>
                </a:lnTo>
                <a:lnTo>
                  <a:pt x="994" y="298"/>
                </a:lnTo>
                <a:lnTo>
                  <a:pt x="994" y="315"/>
                </a:lnTo>
                <a:lnTo>
                  <a:pt x="995" y="297"/>
                </a:lnTo>
                <a:lnTo>
                  <a:pt x="995" y="315"/>
                </a:lnTo>
                <a:lnTo>
                  <a:pt x="995" y="317"/>
                </a:lnTo>
                <a:lnTo>
                  <a:pt x="995" y="322"/>
                </a:lnTo>
                <a:lnTo>
                  <a:pt x="996" y="309"/>
                </a:lnTo>
                <a:lnTo>
                  <a:pt x="996" y="335"/>
                </a:lnTo>
                <a:lnTo>
                  <a:pt x="996" y="344"/>
                </a:lnTo>
                <a:lnTo>
                  <a:pt x="997" y="334"/>
                </a:lnTo>
                <a:lnTo>
                  <a:pt x="997" y="330"/>
                </a:lnTo>
                <a:lnTo>
                  <a:pt x="997" y="328"/>
                </a:lnTo>
                <a:lnTo>
                  <a:pt x="998" y="325"/>
                </a:lnTo>
                <a:lnTo>
                  <a:pt x="998" y="352"/>
                </a:lnTo>
                <a:lnTo>
                  <a:pt x="998" y="345"/>
                </a:lnTo>
                <a:lnTo>
                  <a:pt x="999" y="339"/>
                </a:lnTo>
                <a:lnTo>
                  <a:pt x="999" y="344"/>
                </a:lnTo>
                <a:lnTo>
                  <a:pt x="999" y="355"/>
                </a:lnTo>
                <a:lnTo>
                  <a:pt x="999" y="355"/>
                </a:lnTo>
                <a:lnTo>
                  <a:pt x="1000" y="362"/>
                </a:lnTo>
                <a:lnTo>
                  <a:pt x="1000" y="378"/>
                </a:lnTo>
                <a:lnTo>
                  <a:pt x="1000" y="373"/>
                </a:lnTo>
                <a:lnTo>
                  <a:pt x="1000" y="378"/>
                </a:lnTo>
                <a:lnTo>
                  <a:pt x="1001" y="333"/>
                </a:lnTo>
                <a:lnTo>
                  <a:pt x="1001" y="347"/>
                </a:lnTo>
                <a:lnTo>
                  <a:pt x="1002" y="349"/>
                </a:lnTo>
                <a:lnTo>
                  <a:pt x="1002" y="351"/>
                </a:lnTo>
                <a:lnTo>
                  <a:pt x="1002" y="350"/>
                </a:lnTo>
                <a:lnTo>
                  <a:pt x="1003" y="339"/>
                </a:lnTo>
                <a:lnTo>
                  <a:pt x="1003" y="335"/>
                </a:lnTo>
                <a:lnTo>
                  <a:pt x="1003" y="335"/>
                </a:lnTo>
                <a:lnTo>
                  <a:pt x="1003" y="327"/>
                </a:lnTo>
                <a:lnTo>
                  <a:pt x="1004" y="324"/>
                </a:lnTo>
                <a:lnTo>
                  <a:pt x="1004" y="325"/>
                </a:lnTo>
                <a:lnTo>
                  <a:pt x="1005" y="311"/>
                </a:lnTo>
                <a:lnTo>
                  <a:pt x="1005" y="299"/>
                </a:lnTo>
                <a:lnTo>
                  <a:pt x="1005" y="314"/>
                </a:lnTo>
                <a:lnTo>
                  <a:pt x="1005" y="323"/>
                </a:lnTo>
                <a:lnTo>
                  <a:pt x="1006" y="304"/>
                </a:lnTo>
                <a:lnTo>
                  <a:pt x="1006" y="308"/>
                </a:lnTo>
                <a:lnTo>
                  <a:pt x="1006" y="316"/>
                </a:lnTo>
                <a:lnTo>
                  <a:pt x="1006" y="320"/>
                </a:lnTo>
                <a:lnTo>
                  <a:pt x="1007" y="354"/>
                </a:lnTo>
                <a:lnTo>
                  <a:pt x="1007" y="349"/>
                </a:lnTo>
                <a:lnTo>
                  <a:pt x="1007" y="336"/>
                </a:lnTo>
                <a:lnTo>
                  <a:pt x="1008" y="327"/>
                </a:lnTo>
                <a:lnTo>
                  <a:pt x="1008" y="364"/>
                </a:lnTo>
                <a:lnTo>
                  <a:pt x="1008" y="376"/>
                </a:lnTo>
                <a:lnTo>
                  <a:pt x="1009" y="312"/>
                </a:lnTo>
                <a:lnTo>
                  <a:pt x="1009" y="252"/>
                </a:lnTo>
                <a:lnTo>
                  <a:pt x="1009" y="253"/>
                </a:lnTo>
                <a:lnTo>
                  <a:pt x="1010" y="258"/>
                </a:lnTo>
                <a:lnTo>
                  <a:pt x="1010" y="240"/>
                </a:lnTo>
                <a:lnTo>
                  <a:pt x="1010" y="265"/>
                </a:lnTo>
                <a:lnTo>
                  <a:pt x="1010" y="270"/>
                </a:lnTo>
                <a:lnTo>
                  <a:pt x="1011" y="245"/>
                </a:lnTo>
                <a:lnTo>
                  <a:pt x="1011" y="283"/>
                </a:lnTo>
                <a:lnTo>
                  <a:pt x="1012" y="317"/>
                </a:lnTo>
                <a:lnTo>
                  <a:pt x="1012" y="302"/>
                </a:lnTo>
                <a:lnTo>
                  <a:pt x="1012" y="288"/>
                </a:lnTo>
                <a:lnTo>
                  <a:pt x="1012" y="291"/>
                </a:lnTo>
                <a:lnTo>
                  <a:pt x="1013" y="292"/>
                </a:lnTo>
                <a:lnTo>
                  <a:pt x="1013" y="290"/>
                </a:lnTo>
                <a:lnTo>
                  <a:pt x="1013" y="301"/>
                </a:lnTo>
                <a:lnTo>
                  <a:pt x="1014" y="325"/>
                </a:lnTo>
                <a:lnTo>
                  <a:pt x="1014" y="326"/>
                </a:lnTo>
                <a:lnTo>
                  <a:pt x="1014" y="312"/>
                </a:lnTo>
                <a:lnTo>
                  <a:pt x="1014" y="300"/>
                </a:lnTo>
                <a:lnTo>
                  <a:pt x="1015" y="317"/>
                </a:lnTo>
                <a:lnTo>
                  <a:pt x="1015" y="302"/>
                </a:lnTo>
                <a:lnTo>
                  <a:pt x="1016" y="307"/>
                </a:lnTo>
                <a:lnTo>
                  <a:pt x="1016" y="304"/>
                </a:lnTo>
                <a:lnTo>
                  <a:pt x="1016" y="304"/>
                </a:lnTo>
                <a:lnTo>
                  <a:pt x="1016" y="278"/>
                </a:lnTo>
                <a:lnTo>
                  <a:pt x="1017" y="292"/>
                </a:lnTo>
                <a:lnTo>
                  <a:pt x="1017" y="292"/>
                </a:lnTo>
                <a:lnTo>
                  <a:pt x="1017" y="304"/>
                </a:lnTo>
                <a:lnTo>
                  <a:pt x="1017" y="306"/>
                </a:lnTo>
                <a:lnTo>
                  <a:pt x="1018" y="285"/>
                </a:lnTo>
                <a:lnTo>
                  <a:pt x="1018" y="273"/>
                </a:lnTo>
                <a:lnTo>
                  <a:pt x="1018" y="289"/>
                </a:lnTo>
                <a:lnTo>
                  <a:pt x="1019" y="273"/>
                </a:lnTo>
                <a:lnTo>
                  <a:pt x="1019" y="270"/>
                </a:lnTo>
                <a:lnTo>
                  <a:pt x="1019" y="278"/>
                </a:lnTo>
                <a:lnTo>
                  <a:pt x="1020" y="267"/>
                </a:lnTo>
                <a:lnTo>
                  <a:pt x="1020" y="276"/>
                </a:lnTo>
                <a:lnTo>
                  <a:pt x="1020" y="280"/>
                </a:lnTo>
                <a:lnTo>
                  <a:pt x="1021" y="267"/>
                </a:lnTo>
                <a:lnTo>
                  <a:pt x="1021" y="268"/>
                </a:lnTo>
                <a:lnTo>
                  <a:pt x="1021" y="276"/>
                </a:lnTo>
                <a:lnTo>
                  <a:pt x="1021" y="274"/>
                </a:lnTo>
                <a:lnTo>
                  <a:pt x="1022" y="259"/>
                </a:lnTo>
                <a:lnTo>
                  <a:pt x="1022" y="239"/>
                </a:lnTo>
                <a:lnTo>
                  <a:pt x="1023" y="252"/>
                </a:lnTo>
                <a:lnTo>
                  <a:pt x="1023" y="242"/>
                </a:lnTo>
                <a:lnTo>
                  <a:pt x="1023" y="258"/>
                </a:lnTo>
                <a:lnTo>
                  <a:pt x="1023" y="252"/>
                </a:lnTo>
                <a:lnTo>
                  <a:pt x="1024" y="254"/>
                </a:lnTo>
                <a:lnTo>
                  <a:pt x="1024" y="252"/>
                </a:lnTo>
                <a:lnTo>
                  <a:pt x="1024" y="282"/>
                </a:lnTo>
                <a:lnTo>
                  <a:pt x="1025" y="286"/>
                </a:lnTo>
                <a:lnTo>
                  <a:pt x="1025" y="290"/>
                </a:lnTo>
                <a:lnTo>
                  <a:pt x="1025" y="307"/>
                </a:lnTo>
                <a:lnTo>
                  <a:pt x="1025" y="313"/>
                </a:lnTo>
                <a:lnTo>
                  <a:pt x="1026" y="295"/>
                </a:lnTo>
                <a:lnTo>
                  <a:pt x="1026" y="260"/>
                </a:lnTo>
                <a:lnTo>
                  <a:pt x="1027" y="274"/>
                </a:lnTo>
                <a:lnTo>
                  <a:pt x="1027" y="292"/>
                </a:lnTo>
                <a:lnTo>
                  <a:pt x="1027" y="293"/>
                </a:lnTo>
                <a:lnTo>
                  <a:pt x="1027" y="305"/>
                </a:lnTo>
                <a:lnTo>
                  <a:pt x="1028" y="305"/>
                </a:lnTo>
                <a:lnTo>
                  <a:pt x="1028" y="295"/>
                </a:lnTo>
                <a:lnTo>
                  <a:pt x="1028" y="313"/>
                </a:lnTo>
                <a:lnTo>
                  <a:pt x="1029" y="310"/>
                </a:lnTo>
                <a:lnTo>
                  <a:pt x="1029" y="286"/>
                </a:lnTo>
                <a:lnTo>
                  <a:pt x="1029" y="313"/>
                </a:lnTo>
                <a:lnTo>
                  <a:pt x="1029" y="294"/>
                </a:lnTo>
                <a:lnTo>
                  <a:pt x="1030" y="289"/>
                </a:lnTo>
                <a:lnTo>
                  <a:pt x="1030" y="294"/>
                </a:lnTo>
                <a:lnTo>
                  <a:pt x="1031" y="267"/>
                </a:lnTo>
                <a:lnTo>
                  <a:pt x="1031" y="252"/>
                </a:lnTo>
                <a:lnTo>
                  <a:pt x="1031" y="258"/>
                </a:lnTo>
                <a:lnTo>
                  <a:pt x="1031" y="259"/>
                </a:lnTo>
                <a:lnTo>
                  <a:pt x="1032" y="279"/>
                </a:lnTo>
                <a:lnTo>
                  <a:pt x="1032" y="254"/>
                </a:lnTo>
                <a:lnTo>
                  <a:pt x="1032" y="252"/>
                </a:lnTo>
                <a:lnTo>
                  <a:pt x="1032" y="256"/>
                </a:lnTo>
                <a:lnTo>
                  <a:pt x="1033" y="279"/>
                </a:lnTo>
                <a:lnTo>
                  <a:pt x="1033" y="287"/>
                </a:lnTo>
                <a:lnTo>
                  <a:pt x="1034" y="314"/>
                </a:lnTo>
                <a:lnTo>
                  <a:pt x="1034" y="333"/>
                </a:lnTo>
                <a:lnTo>
                  <a:pt x="1034" y="336"/>
                </a:lnTo>
                <a:lnTo>
                  <a:pt x="1034" y="322"/>
                </a:lnTo>
                <a:lnTo>
                  <a:pt x="1035" y="316"/>
                </a:lnTo>
                <a:lnTo>
                  <a:pt x="1035" y="316"/>
                </a:lnTo>
                <a:lnTo>
                  <a:pt x="1035" y="321"/>
                </a:lnTo>
                <a:lnTo>
                  <a:pt x="1036" y="321"/>
                </a:lnTo>
                <a:lnTo>
                  <a:pt x="1036" y="325"/>
                </a:lnTo>
                <a:lnTo>
                  <a:pt x="1036" y="334"/>
                </a:lnTo>
                <a:lnTo>
                  <a:pt x="1036" y="335"/>
                </a:lnTo>
                <a:lnTo>
                  <a:pt x="1037" y="333"/>
                </a:lnTo>
                <a:lnTo>
                  <a:pt x="1037" y="344"/>
                </a:lnTo>
                <a:lnTo>
                  <a:pt x="1038" y="327"/>
                </a:lnTo>
                <a:lnTo>
                  <a:pt x="1038" y="358"/>
                </a:lnTo>
                <a:lnTo>
                  <a:pt x="1038" y="362"/>
                </a:lnTo>
                <a:lnTo>
                  <a:pt x="1038" y="332"/>
                </a:lnTo>
                <a:lnTo>
                  <a:pt x="1039" y="318"/>
                </a:lnTo>
                <a:lnTo>
                  <a:pt x="1039" y="287"/>
                </a:lnTo>
                <a:lnTo>
                  <a:pt x="1039" y="308"/>
                </a:lnTo>
                <a:lnTo>
                  <a:pt x="1040" y="327"/>
                </a:lnTo>
                <a:lnTo>
                  <a:pt x="1040" y="318"/>
                </a:lnTo>
                <a:lnTo>
                  <a:pt x="1040" y="328"/>
                </a:lnTo>
                <a:lnTo>
                  <a:pt x="1040" y="324"/>
                </a:lnTo>
                <a:lnTo>
                  <a:pt x="1041" y="339"/>
                </a:lnTo>
                <a:lnTo>
                  <a:pt x="1041" y="353"/>
                </a:lnTo>
                <a:lnTo>
                  <a:pt x="1042" y="339"/>
                </a:lnTo>
                <a:lnTo>
                  <a:pt x="1042" y="332"/>
                </a:lnTo>
                <a:lnTo>
                  <a:pt x="1042" y="342"/>
                </a:lnTo>
                <a:lnTo>
                  <a:pt x="1042" y="324"/>
                </a:lnTo>
                <a:lnTo>
                  <a:pt x="1043" y="258"/>
                </a:lnTo>
                <a:lnTo>
                  <a:pt x="1043" y="265"/>
                </a:lnTo>
                <a:lnTo>
                  <a:pt x="1043" y="271"/>
                </a:lnTo>
                <a:lnTo>
                  <a:pt x="1044" y="271"/>
                </a:lnTo>
                <a:lnTo>
                  <a:pt x="1044" y="274"/>
                </a:lnTo>
                <a:lnTo>
                  <a:pt x="1044" y="277"/>
                </a:lnTo>
                <a:lnTo>
                  <a:pt x="1045" y="279"/>
                </a:lnTo>
                <a:lnTo>
                  <a:pt x="1045" y="265"/>
                </a:lnTo>
                <a:lnTo>
                  <a:pt x="1045" y="260"/>
                </a:lnTo>
                <a:lnTo>
                  <a:pt x="1046" y="260"/>
                </a:lnTo>
                <a:lnTo>
                  <a:pt x="1046" y="251"/>
                </a:lnTo>
                <a:lnTo>
                  <a:pt x="1046" y="278"/>
                </a:lnTo>
                <a:lnTo>
                  <a:pt x="1046" y="264"/>
                </a:lnTo>
                <a:lnTo>
                  <a:pt x="1047" y="250"/>
                </a:lnTo>
                <a:lnTo>
                  <a:pt x="1047" y="251"/>
                </a:lnTo>
                <a:lnTo>
                  <a:pt x="1047" y="266"/>
                </a:lnTo>
                <a:lnTo>
                  <a:pt x="1047" y="274"/>
                </a:lnTo>
                <a:lnTo>
                  <a:pt x="1048" y="268"/>
                </a:lnTo>
                <a:lnTo>
                  <a:pt x="1048" y="284"/>
                </a:lnTo>
                <a:lnTo>
                  <a:pt x="1049" y="268"/>
                </a:lnTo>
                <a:lnTo>
                  <a:pt x="1049" y="286"/>
                </a:lnTo>
                <a:lnTo>
                  <a:pt x="1049" y="251"/>
                </a:lnTo>
                <a:lnTo>
                  <a:pt x="1049" y="193"/>
                </a:lnTo>
                <a:lnTo>
                  <a:pt x="1050" y="207"/>
                </a:lnTo>
                <a:lnTo>
                  <a:pt x="1050" y="220"/>
                </a:lnTo>
                <a:lnTo>
                  <a:pt x="1050" y="226"/>
                </a:lnTo>
                <a:lnTo>
                  <a:pt x="1051" y="242"/>
                </a:lnTo>
                <a:lnTo>
                  <a:pt x="1051" y="224"/>
                </a:lnTo>
                <a:lnTo>
                  <a:pt x="1051" y="231"/>
                </a:lnTo>
                <a:lnTo>
                  <a:pt x="1051" y="272"/>
                </a:lnTo>
                <a:lnTo>
                  <a:pt x="1052" y="295"/>
                </a:lnTo>
                <a:lnTo>
                  <a:pt x="1052" y="274"/>
                </a:lnTo>
                <a:lnTo>
                  <a:pt x="1053" y="290"/>
                </a:lnTo>
                <a:lnTo>
                  <a:pt x="1053" y="270"/>
                </a:lnTo>
                <a:lnTo>
                  <a:pt x="1053" y="256"/>
                </a:lnTo>
                <a:lnTo>
                  <a:pt x="1053" y="272"/>
                </a:lnTo>
                <a:lnTo>
                  <a:pt x="1054" y="260"/>
                </a:lnTo>
                <a:lnTo>
                  <a:pt x="1054" y="264"/>
                </a:lnTo>
                <a:lnTo>
                  <a:pt x="1054" y="281"/>
                </a:lnTo>
                <a:lnTo>
                  <a:pt x="1055" y="292"/>
                </a:lnTo>
                <a:lnTo>
                  <a:pt x="1055" y="320"/>
                </a:lnTo>
                <a:lnTo>
                  <a:pt x="1055" y="285"/>
                </a:lnTo>
                <a:lnTo>
                  <a:pt x="1056" y="286"/>
                </a:lnTo>
                <a:lnTo>
                  <a:pt x="1056" y="288"/>
                </a:lnTo>
                <a:lnTo>
                  <a:pt x="1056" y="305"/>
                </a:lnTo>
                <a:lnTo>
                  <a:pt x="1057" y="321"/>
                </a:lnTo>
                <a:lnTo>
                  <a:pt x="1057" y="321"/>
                </a:lnTo>
                <a:lnTo>
                  <a:pt x="1057" y="276"/>
                </a:lnTo>
                <a:lnTo>
                  <a:pt x="1057" y="254"/>
                </a:lnTo>
                <a:lnTo>
                  <a:pt x="1058" y="281"/>
                </a:lnTo>
                <a:lnTo>
                  <a:pt x="1058" y="275"/>
                </a:lnTo>
                <a:lnTo>
                  <a:pt x="1058" y="268"/>
                </a:lnTo>
                <a:lnTo>
                  <a:pt x="1058" y="302"/>
                </a:lnTo>
                <a:lnTo>
                  <a:pt x="1059" y="302"/>
                </a:lnTo>
                <a:lnTo>
                  <a:pt x="1059" y="309"/>
                </a:lnTo>
                <a:lnTo>
                  <a:pt x="1060" y="327"/>
                </a:lnTo>
                <a:lnTo>
                  <a:pt x="1060" y="320"/>
                </a:lnTo>
                <a:lnTo>
                  <a:pt x="1060" y="310"/>
                </a:lnTo>
                <a:lnTo>
                  <a:pt x="1060" y="323"/>
                </a:lnTo>
                <a:lnTo>
                  <a:pt x="1061" y="299"/>
                </a:lnTo>
                <a:lnTo>
                  <a:pt x="1061" y="313"/>
                </a:lnTo>
                <a:lnTo>
                  <a:pt x="1061" y="329"/>
                </a:lnTo>
                <a:lnTo>
                  <a:pt x="1062" y="321"/>
                </a:lnTo>
                <a:lnTo>
                  <a:pt x="1062" y="298"/>
                </a:lnTo>
                <a:lnTo>
                  <a:pt x="1062" y="331"/>
                </a:lnTo>
                <a:lnTo>
                  <a:pt x="1062" y="343"/>
                </a:lnTo>
                <a:lnTo>
                  <a:pt x="1063" y="353"/>
                </a:lnTo>
                <a:lnTo>
                  <a:pt x="1063" y="335"/>
                </a:lnTo>
                <a:lnTo>
                  <a:pt x="1064" y="349"/>
                </a:lnTo>
                <a:lnTo>
                  <a:pt x="1064" y="338"/>
                </a:lnTo>
                <a:lnTo>
                  <a:pt x="1064" y="339"/>
                </a:lnTo>
                <a:lnTo>
                  <a:pt x="1064" y="400"/>
                </a:lnTo>
                <a:lnTo>
                  <a:pt x="1065" y="349"/>
                </a:lnTo>
                <a:lnTo>
                  <a:pt x="1065" y="347"/>
                </a:lnTo>
                <a:lnTo>
                  <a:pt x="1065" y="360"/>
                </a:lnTo>
                <a:lnTo>
                  <a:pt x="1066" y="266"/>
                </a:lnTo>
                <a:lnTo>
                  <a:pt x="1066" y="237"/>
                </a:lnTo>
                <a:lnTo>
                  <a:pt x="1066" y="257"/>
                </a:lnTo>
                <a:lnTo>
                  <a:pt x="1067" y="265"/>
                </a:lnTo>
                <a:lnTo>
                  <a:pt x="1067" y="250"/>
                </a:lnTo>
                <a:lnTo>
                  <a:pt x="1067" y="258"/>
                </a:lnTo>
                <a:lnTo>
                  <a:pt x="1068" y="251"/>
                </a:lnTo>
                <a:lnTo>
                  <a:pt x="1068" y="267"/>
                </a:lnTo>
                <a:lnTo>
                  <a:pt x="1068" y="272"/>
                </a:lnTo>
                <a:lnTo>
                  <a:pt x="1068" y="299"/>
                </a:lnTo>
                <a:lnTo>
                  <a:pt x="1069" y="266"/>
                </a:lnTo>
                <a:lnTo>
                  <a:pt x="1069" y="279"/>
                </a:lnTo>
                <a:lnTo>
                  <a:pt x="1069" y="275"/>
                </a:lnTo>
                <a:lnTo>
                  <a:pt x="1070" y="292"/>
                </a:lnTo>
                <a:lnTo>
                  <a:pt x="1070" y="305"/>
                </a:lnTo>
                <a:lnTo>
                  <a:pt x="1070" y="296"/>
                </a:lnTo>
                <a:lnTo>
                  <a:pt x="1071" y="266"/>
                </a:lnTo>
                <a:lnTo>
                  <a:pt x="1071" y="276"/>
                </a:lnTo>
                <a:lnTo>
                  <a:pt x="1071" y="272"/>
                </a:lnTo>
                <a:lnTo>
                  <a:pt x="1072" y="282"/>
                </a:lnTo>
                <a:lnTo>
                  <a:pt x="1072" y="299"/>
                </a:lnTo>
                <a:lnTo>
                  <a:pt x="1072" y="297"/>
                </a:lnTo>
                <a:lnTo>
                  <a:pt x="1072" y="289"/>
                </a:lnTo>
                <a:lnTo>
                  <a:pt x="1073" y="280"/>
                </a:lnTo>
                <a:lnTo>
                  <a:pt x="1073" y="288"/>
                </a:lnTo>
                <a:lnTo>
                  <a:pt x="1073" y="317"/>
                </a:lnTo>
                <a:lnTo>
                  <a:pt x="1073" y="295"/>
                </a:lnTo>
                <a:lnTo>
                  <a:pt x="1074" y="290"/>
                </a:lnTo>
                <a:lnTo>
                  <a:pt x="1074" y="251"/>
                </a:lnTo>
                <a:lnTo>
                  <a:pt x="1075" y="266"/>
                </a:lnTo>
                <a:lnTo>
                  <a:pt x="1075" y="272"/>
                </a:lnTo>
                <a:lnTo>
                  <a:pt x="1075" y="243"/>
                </a:lnTo>
                <a:lnTo>
                  <a:pt x="1075" y="263"/>
                </a:lnTo>
                <a:lnTo>
                  <a:pt x="1076" y="286"/>
                </a:lnTo>
                <a:lnTo>
                  <a:pt x="1076" y="282"/>
                </a:lnTo>
                <a:lnTo>
                  <a:pt x="1076" y="270"/>
                </a:lnTo>
                <a:lnTo>
                  <a:pt x="1077" y="275"/>
                </a:lnTo>
                <a:lnTo>
                  <a:pt x="1077" y="276"/>
                </a:lnTo>
                <a:lnTo>
                  <a:pt x="1077" y="287"/>
                </a:lnTo>
                <a:lnTo>
                  <a:pt x="1078" y="303"/>
                </a:lnTo>
                <a:lnTo>
                  <a:pt x="1078" y="283"/>
                </a:lnTo>
                <a:lnTo>
                  <a:pt x="1078" y="287"/>
                </a:lnTo>
                <a:lnTo>
                  <a:pt x="1079" y="277"/>
                </a:lnTo>
                <a:lnTo>
                  <a:pt x="1079" y="306"/>
                </a:lnTo>
                <a:lnTo>
                  <a:pt x="1079" y="315"/>
                </a:lnTo>
                <a:lnTo>
                  <a:pt x="1079" y="297"/>
                </a:lnTo>
                <a:lnTo>
                  <a:pt x="1080" y="288"/>
                </a:lnTo>
                <a:lnTo>
                  <a:pt x="1080" y="303"/>
                </a:lnTo>
                <a:lnTo>
                  <a:pt x="1080" y="319"/>
                </a:lnTo>
                <a:lnTo>
                  <a:pt x="1081" y="301"/>
                </a:lnTo>
                <a:lnTo>
                  <a:pt x="1081" y="298"/>
                </a:lnTo>
                <a:lnTo>
                  <a:pt x="1081" y="284"/>
                </a:lnTo>
                <a:lnTo>
                  <a:pt x="1082" y="278"/>
                </a:lnTo>
                <a:lnTo>
                  <a:pt x="1082" y="303"/>
                </a:lnTo>
                <a:lnTo>
                  <a:pt x="1082" y="304"/>
                </a:lnTo>
                <a:lnTo>
                  <a:pt x="1083" y="282"/>
                </a:lnTo>
                <a:lnTo>
                  <a:pt x="1083" y="317"/>
                </a:lnTo>
                <a:lnTo>
                  <a:pt x="1083" y="289"/>
                </a:lnTo>
                <a:lnTo>
                  <a:pt x="1083" y="258"/>
                </a:lnTo>
                <a:lnTo>
                  <a:pt x="1084" y="258"/>
                </a:lnTo>
                <a:lnTo>
                  <a:pt x="1084" y="292"/>
                </a:lnTo>
                <a:lnTo>
                  <a:pt x="1085" y="292"/>
                </a:lnTo>
                <a:lnTo>
                  <a:pt x="1085" y="269"/>
                </a:lnTo>
                <a:lnTo>
                  <a:pt x="1085" y="278"/>
                </a:lnTo>
                <a:lnTo>
                  <a:pt x="1085" y="263"/>
                </a:lnTo>
                <a:lnTo>
                  <a:pt x="1086" y="264"/>
                </a:lnTo>
                <a:lnTo>
                  <a:pt x="1086" y="273"/>
                </a:lnTo>
                <a:lnTo>
                  <a:pt x="1086" y="273"/>
                </a:lnTo>
                <a:lnTo>
                  <a:pt x="1087" y="265"/>
                </a:lnTo>
                <a:lnTo>
                  <a:pt x="1087" y="252"/>
                </a:lnTo>
                <a:lnTo>
                  <a:pt x="1087" y="266"/>
                </a:lnTo>
                <a:lnTo>
                  <a:pt x="1087" y="262"/>
                </a:lnTo>
                <a:lnTo>
                  <a:pt x="1088" y="259"/>
                </a:lnTo>
                <a:lnTo>
                  <a:pt x="1088" y="260"/>
                </a:lnTo>
                <a:lnTo>
                  <a:pt x="1089" y="254"/>
                </a:lnTo>
                <a:lnTo>
                  <a:pt x="1089" y="248"/>
                </a:lnTo>
                <a:lnTo>
                  <a:pt x="1089" y="235"/>
                </a:lnTo>
                <a:lnTo>
                  <a:pt x="1089" y="241"/>
                </a:lnTo>
                <a:lnTo>
                  <a:pt x="1090" y="246"/>
                </a:lnTo>
                <a:lnTo>
                  <a:pt x="1090" y="244"/>
                </a:lnTo>
                <a:lnTo>
                  <a:pt x="1090" y="279"/>
                </a:lnTo>
                <a:lnTo>
                  <a:pt x="1090" y="306"/>
                </a:lnTo>
                <a:lnTo>
                  <a:pt x="1091" y="264"/>
                </a:lnTo>
                <a:lnTo>
                  <a:pt x="1091" y="266"/>
                </a:lnTo>
                <a:lnTo>
                  <a:pt x="1091" y="284"/>
                </a:lnTo>
                <a:lnTo>
                  <a:pt x="1092" y="281"/>
                </a:lnTo>
                <a:lnTo>
                  <a:pt x="1092" y="287"/>
                </a:lnTo>
                <a:lnTo>
                  <a:pt x="1092" y="266"/>
                </a:lnTo>
                <a:lnTo>
                  <a:pt x="1093" y="269"/>
                </a:lnTo>
                <a:lnTo>
                  <a:pt x="1093" y="285"/>
                </a:lnTo>
                <a:lnTo>
                  <a:pt x="1093" y="285"/>
                </a:lnTo>
                <a:lnTo>
                  <a:pt x="1094" y="274"/>
                </a:lnTo>
                <a:lnTo>
                  <a:pt x="1094" y="285"/>
                </a:lnTo>
                <a:lnTo>
                  <a:pt x="1094" y="288"/>
                </a:lnTo>
                <a:lnTo>
                  <a:pt x="1094" y="295"/>
                </a:lnTo>
                <a:lnTo>
                  <a:pt x="1095" y="264"/>
                </a:lnTo>
                <a:lnTo>
                  <a:pt x="1095" y="261"/>
                </a:lnTo>
                <a:lnTo>
                  <a:pt x="1096" y="244"/>
                </a:lnTo>
                <a:lnTo>
                  <a:pt x="1096" y="266"/>
                </a:lnTo>
                <a:lnTo>
                  <a:pt x="1096" y="255"/>
                </a:lnTo>
                <a:lnTo>
                  <a:pt x="1096" y="251"/>
                </a:lnTo>
                <a:lnTo>
                  <a:pt x="1097" y="252"/>
                </a:lnTo>
                <a:lnTo>
                  <a:pt x="1097" y="254"/>
                </a:lnTo>
                <a:lnTo>
                  <a:pt x="1097" y="236"/>
                </a:lnTo>
                <a:lnTo>
                  <a:pt x="1098" y="222"/>
                </a:lnTo>
                <a:lnTo>
                  <a:pt x="1098" y="263"/>
                </a:lnTo>
                <a:lnTo>
                  <a:pt x="1098" y="285"/>
                </a:lnTo>
                <a:lnTo>
                  <a:pt x="1098" y="284"/>
                </a:lnTo>
                <a:lnTo>
                  <a:pt x="1099" y="319"/>
                </a:lnTo>
                <a:lnTo>
                  <a:pt x="1099" y="339"/>
                </a:lnTo>
                <a:lnTo>
                  <a:pt x="1100" y="349"/>
                </a:lnTo>
                <a:lnTo>
                  <a:pt x="1100" y="352"/>
                </a:lnTo>
                <a:lnTo>
                  <a:pt x="1100" y="308"/>
                </a:lnTo>
                <a:lnTo>
                  <a:pt x="1100" y="286"/>
                </a:lnTo>
                <a:lnTo>
                  <a:pt x="1101" y="284"/>
                </a:lnTo>
                <a:lnTo>
                  <a:pt x="1101" y="292"/>
                </a:lnTo>
                <a:lnTo>
                  <a:pt x="1101" y="302"/>
                </a:lnTo>
                <a:lnTo>
                  <a:pt x="1101" y="285"/>
                </a:lnTo>
                <a:lnTo>
                  <a:pt x="1102" y="270"/>
                </a:lnTo>
                <a:lnTo>
                  <a:pt x="1102" y="280"/>
                </a:lnTo>
                <a:lnTo>
                  <a:pt x="1102" y="293"/>
                </a:lnTo>
                <a:lnTo>
                  <a:pt x="1103" y="291"/>
                </a:lnTo>
                <a:lnTo>
                  <a:pt x="1103" y="299"/>
                </a:lnTo>
                <a:lnTo>
                  <a:pt x="1103" y="286"/>
                </a:lnTo>
                <a:lnTo>
                  <a:pt x="1104" y="275"/>
                </a:lnTo>
                <a:lnTo>
                  <a:pt x="1104" y="243"/>
                </a:lnTo>
                <a:lnTo>
                  <a:pt x="1104" y="228"/>
                </a:lnTo>
                <a:lnTo>
                  <a:pt x="1105" y="213"/>
                </a:lnTo>
                <a:lnTo>
                  <a:pt x="1105" y="224"/>
                </a:lnTo>
                <a:lnTo>
                  <a:pt x="1105" y="223"/>
                </a:lnTo>
                <a:lnTo>
                  <a:pt x="1105" y="248"/>
                </a:lnTo>
                <a:lnTo>
                  <a:pt x="1106" y="246"/>
                </a:lnTo>
                <a:lnTo>
                  <a:pt x="1106" y="231"/>
                </a:lnTo>
                <a:lnTo>
                  <a:pt x="1107" y="246"/>
                </a:lnTo>
                <a:lnTo>
                  <a:pt x="1107" y="255"/>
                </a:lnTo>
                <a:lnTo>
                  <a:pt x="1107" y="285"/>
                </a:lnTo>
                <a:lnTo>
                  <a:pt x="1107" y="273"/>
                </a:lnTo>
                <a:lnTo>
                  <a:pt x="1108" y="254"/>
                </a:lnTo>
                <a:lnTo>
                  <a:pt x="1108" y="240"/>
                </a:lnTo>
                <a:lnTo>
                  <a:pt x="1108" y="236"/>
                </a:lnTo>
                <a:lnTo>
                  <a:pt x="1109" y="234"/>
                </a:lnTo>
                <a:lnTo>
                  <a:pt x="1109" y="246"/>
                </a:lnTo>
                <a:lnTo>
                  <a:pt x="1109" y="243"/>
                </a:lnTo>
                <a:lnTo>
                  <a:pt x="1109" y="236"/>
                </a:lnTo>
                <a:lnTo>
                  <a:pt x="1110" y="230"/>
                </a:lnTo>
                <a:lnTo>
                  <a:pt x="1110" y="235"/>
                </a:lnTo>
                <a:lnTo>
                  <a:pt x="1111" y="223"/>
                </a:lnTo>
                <a:lnTo>
                  <a:pt x="1111" y="232"/>
                </a:lnTo>
                <a:lnTo>
                  <a:pt x="1111" y="221"/>
                </a:lnTo>
                <a:lnTo>
                  <a:pt x="1111" y="232"/>
                </a:lnTo>
                <a:lnTo>
                  <a:pt x="1112" y="231"/>
                </a:lnTo>
                <a:lnTo>
                  <a:pt x="1112" y="208"/>
                </a:lnTo>
                <a:lnTo>
                  <a:pt x="1112" y="215"/>
                </a:lnTo>
                <a:lnTo>
                  <a:pt x="1113" y="223"/>
                </a:lnTo>
                <a:lnTo>
                  <a:pt x="1113" y="203"/>
                </a:lnTo>
                <a:lnTo>
                  <a:pt x="1113" y="228"/>
                </a:lnTo>
                <a:lnTo>
                  <a:pt x="1113" y="227"/>
                </a:lnTo>
                <a:lnTo>
                  <a:pt x="1114" y="217"/>
                </a:lnTo>
                <a:lnTo>
                  <a:pt x="1114" y="213"/>
                </a:lnTo>
                <a:lnTo>
                  <a:pt x="1115" y="228"/>
                </a:lnTo>
                <a:lnTo>
                  <a:pt x="1115" y="228"/>
                </a:lnTo>
                <a:lnTo>
                  <a:pt x="1115" y="213"/>
                </a:lnTo>
                <a:lnTo>
                  <a:pt x="1115" y="238"/>
                </a:lnTo>
                <a:lnTo>
                  <a:pt x="1116" y="244"/>
                </a:lnTo>
                <a:lnTo>
                  <a:pt x="1116" y="234"/>
                </a:lnTo>
                <a:lnTo>
                  <a:pt x="1116" y="238"/>
                </a:lnTo>
                <a:lnTo>
                  <a:pt x="1116" y="250"/>
                </a:lnTo>
                <a:lnTo>
                  <a:pt x="1117" y="256"/>
                </a:lnTo>
                <a:lnTo>
                  <a:pt x="1117" y="262"/>
                </a:lnTo>
                <a:lnTo>
                  <a:pt x="1118" y="269"/>
                </a:lnTo>
                <a:lnTo>
                  <a:pt x="1118" y="272"/>
                </a:lnTo>
                <a:lnTo>
                  <a:pt x="1118" y="267"/>
                </a:lnTo>
                <a:lnTo>
                  <a:pt x="1118" y="256"/>
                </a:lnTo>
                <a:lnTo>
                  <a:pt x="1119" y="266"/>
                </a:lnTo>
                <a:lnTo>
                  <a:pt x="1119" y="272"/>
                </a:lnTo>
                <a:lnTo>
                  <a:pt x="1119" y="267"/>
                </a:lnTo>
                <a:lnTo>
                  <a:pt x="1120" y="236"/>
                </a:lnTo>
                <a:lnTo>
                  <a:pt x="1120" y="237"/>
                </a:lnTo>
                <a:lnTo>
                  <a:pt x="1120" y="224"/>
                </a:lnTo>
                <a:lnTo>
                  <a:pt x="1120" y="230"/>
                </a:lnTo>
                <a:lnTo>
                  <a:pt x="1121" y="247"/>
                </a:lnTo>
                <a:lnTo>
                  <a:pt x="1121" y="249"/>
                </a:lnTo>
                <a:lnTo>
                  <a:pt x="1122" y="240"/>
                </a:lnTo>
                <a:lnTo>
                  <a:pt x="1122" y="234"/>
                </a:lnTo>
                <a:lnTo>
                  <a:pt x="1122" y="257"/>
                </a:lnTo>
                <a:lnTo>
                  <a:pt x="1122" y="280"/>
                </a:lnTo>
                <a:lnTo>
                  <a:pt x="1123" y="285"/>
                </a:lnTo>
                <a:lnTo>
                  <a:pt x="1123" y="277"/>
                </a:lnTo>
                <a:lnTo>
                  <a:pt x="1123" y="258"/>
                </a:lnTo>
                <a:lnTo>
                  <a:pt x="1124" y="264"/>
                </a:lnTo>
                <a:lnTo>
                  <a:pt x="1124" y="267"/>
                </a:lnTo>
                <a:lnTo>
                  <a:pt x="1124" y="306"/>
                </a:lnTo>
                <a:lnTo>
                  <a:pt x="1124" y="319"/>
                </a:lnTo>
                <a:lnTo>
                  <a:pt x="1125" y="316"/>
                </a:lnTo>
                <a:lnTo>
                  <a:pt x="1125" y="319"/>
                </a:lnTo>
                <a:lnTo>
                  <a:pt x="1126" y="327"/>
                </a:lnTo>
                <a:lnTo>
                  <a:pt x="1126" y="324"/>
                </a:lnTo>
                <a:lnTo>
                  <a:pt x="1126" y="332"/>
                </a:lnTo>
                <a:lnTo>
                  <a:pt x="1126" y="307"/>
                </a:lnTo>
                <a:lnTo>
                  <a:pt x="1127" y="322"/>
                </a:lnTo>
                <a:lnTo>
                  <a:pt x="1127" y="313"/>
                </a:lnTo>
                <a:lnTo>
                  <a:pt x="1127" y="335"/>
                </a:lnTo>
                <a:lnTo>
                  <a:pt x="1128" y="336"/>
                </a:lnTo>
                <a:lnTo>
                  <a:pt x="1128" y="345"/>
                </a:lnTo>
                <a:lnTo>
                  <a:pt x="1128" y="343"/>
                </a:lnTo>
                <a:lnTo>
                  <a:pt x="1129" y="326"/>
                </a:lnTo>
                <a:lnTo>
                  <a:pt x="1129" y="303"/>
                </a:lnTo>
                <a:lnTo>
                  <a:pt x="1129" y="308"/>
                </a:lnTo>
                <a:lnTo>
                  <a:pt x="1130" y="299"/>
                </a:lnTo>
                <a:lnTo>
                  <a:pt x="1130" y="305"/>
                </a:lnTo>
                <a:lnTo>
                  <a:pt x="1130" y="300"/>
                </a:lnTo>
                <a:lnTo>
                  <a:pt x="1130" y="274"/>
                </a:lnTo>
                <a:lnTo>
                  <a:pt x="1131" y="285"/>
                </a:lnTo>
                <a:lnTo>
                  <a:pt x="1131" y="303"/>
                </a:lnTo>
                <a:lnTo>
                  <a:pt x="1131" y="327"/>
                </a:lnTo>
                <a:lnTo>
                  <a:pt x="1131" y="339"/>
                </a:lnTo>
                <a:lnTo>
                  <a:pt x="1132" y="338"/>
                </a:lnTo>
                <a:lnTo>
                  <a:pt x="1132" y="319"/>
                </a:lnTo>
                <a:lnTo>
                  <a:pt x="1133" y="305"/>
                </a:lnTo>
                <a:lnTo>
                  <a:pt x="1133" y="310"/>
                </a:lnTo>
                <a:lnTo>
                  <a:pt x="1133" y="307"/>
                </a:lnTo>
                <a:lnTo>
                  <a:pt x="1133" y="298"/>
                </a:lnTo>
                <a:lnTo>
                  <a:pt x="1134" y="295"/>
                </a:lnTo>
                <a:lnTo>
                  <a:pt x="1134" y="309"/>
                </a:lnTo>
                <a:lnTo>
                  <a:pt x="1134" y="295"/>
                </a:lnTo>
                <a:lnTo>
                  <a:pt x="1135" y="292"/>
                </a:lnTo>
                <a:lnTo>
                  <a:pt x="1135" y="274"/>
                </a:lnTo>
                <a:lnTo>
                  <a:pt x="1135" y="277"/>
                </a:lnTo>
                <a:lnTo>
                  <a:pt x="1135" y="282"/>
                </a:lnTo>
                <a:lnTo>
                  <a:pt x="1136" y="274"/>
                </a:lnTo>
                <a:lnTo>
                  <a:pt x="1136" y="291"/>
                </a:lnTo>
                <a:lnTo>
                  <a:pt x="1137" y="300"/>
                </a:lnTo>
                <a:lnTo>
                  <a:pt x="1137" y="315"/>
                </a:lnTo>
                <a:lnTo>
                  <a:pt x="1137" y="324"/>
                </a:lnTo>
                <a:lnTo>
                  <a:pt x="1137" y="351"/>
                </a:lnTo>
                <a:lnTo>
                  <a:pt x="1138" y="323"/>
                </a:lnTo>
                <a:lnTo>
                  <a:pt x="1138" y="301"/>
                </a:lnTo>
                <a:lnTo>
                  <a:pt x="1138" y="320"/>
                </a:lnTo>
                <a:lnTo>
                  <a:pt x="1139" y="338"/>
                </a:lnTo>
                <a:lnTo>
                  <a:pt x="1139" y="321"/>
                </a:lnTo>
                <a:lnTo>
                  <a:pt x="1139" y="244"/>
                </a:lnTo>
                <a:lnTo>
                  <a:pt x="1140" y="205"/>
                </a:lnTo>
                <a:lnTo>
                  <a:pt x="1140" y="188"/>
                </a:lnTo>
                <a:lnTo>
                  <a:pt x="1140" y="232"/>
                </a:lnTo>
                <a:lnTo>
                  <a:pt x="1141" y="224"/>
                </a:lnTo>
                <a:lnTo>
                  <a:pt x="1141" y="220"/>
                </a:lnTo>
                <a:lnTo>
                  <a:pt x="1141" y="229"/>
                </a:lnTo>
                <a:lnTo>
                  <a:pt x="1141" y="226"/>
                </a:lnTo>
                <a:lnTo>
                  <a:pt x="1142" y="223"/>
                </a:lnTo>
                <a:lnTo>
                  <a:pt x="1142" y="262"/>
                </a:lnTo>
                <a:lnTo>
                  <a:pt x="1142" y="241"/>
                </a:lnTo>
                <a:lnTo>
                  <a:pt x="1142" y="227"/>
                </a:lnTo>
                <a:lnTo>
                  <a:pt x="1143" y="226"/>
                </a:lnTo>
                <a:lnTo>
                  <a:pt x="1143" y="206"/>
                </a:lnTo>
                <a:lnTo>
                  <a:pt x="1144" y="204"/>
                </a:lnTo>
                <a:lnTo>
                  <a:pt x="1144" y="221"/>
                </a:lnTo>
                <a:lnTo>
                  <a:pt x="1144" y="218"/>
                </a:lnTo>
                <a:lnTo>
                  <a:pt x="1144" y="224"/>
                </a:lnTo>
                <a:lnTo>
                  <a:pt x="1145" y="226"/>
                </a:lnTo>
                <a:lnTo>
                  <a:pt x="1145" y="204"/>
                </a:lnTo>
                <a:lnTo>
                  <a:pt x="1145" y="210"/>
                </a:lnTo>
                <a:lnTo>
                  <a:pt x="1146" y="219"/>
                </a:lnTo>
                <a:lnTo>
                  <a:pt x="1146" y="218"/>
                </a:lnTo>
                <a:lnTo>
                  <a:pt x="1146" y="230"/>
                </a:lnTo>
                <a:lnTo>
                  <a:pt x="1146" y="216"/>
                </a:lnTo>
                <a:lnTo>
                  <a:pt x="1147" y="235"/>
                </a:lnTo>
                <a:lnTo>
                  <a:pt x="1147" y="264"/>
                </a:lnTo>
                <a:lnTo>
                  <a:pt x="1148" y="238"/>
                </a:lnTo>
                <a:lnTo>
                  <a:pt x="1148" y="248"/>
                </a:lnTo>
                <a:lnTo>
                  <a:pt x="1148" y="252"/>
                </a:lnTo>
                <a:lnTo>
                  <a:pt x="1148" y="259"/>
                </a:lnTo>
                <a:lnTo>
                  <a:pt x="1149" y="279"/>
                </a:lnTo>
                <a:lnTo>
                  <a:pt x="1149" y="275"/>
                </a:lnTo>
                <a:lnTo>
                  <a:pt x="1149" y="267"/>
                </a:lnTo>
                <a:lnTo>
                  <a:pt x="1150" y="254"/>
                </a:lnTo>
                <a:lnTo>
                  <a:pt x="1150" y="241"/>
                </a:lnTo>
                <a:lnTo>
                  <a:pt x="1150" y="245"/>
                </a:lnTo>
                <a:lnTo>
                  <a:pt x="1151" y="255"/>
                </a:lnTo>
                <a:lnTo>
                  <a:pt x="1151" y="254"/>
                </a:lnTo>
                <a:lnTo>
                  <a:pt x="1151" y="262"/>
                </a:lnTo>
                <a:lnTo>
                  <a:pt x="1152" y="262"/>
                </a:lnTo>
                <a:lnTo>
                  <a:pt x="1152" y="280"/>
                </a:lnTo>
                <a:lnTo>
                  <a:pt x="1152" y="271"/>
                </a:lnTo>
                <a:lnTo>
                  <a:pt x="1152" y="277"/>
                </a:lnTo>
                <a:lnTo>
                  <a:pt x="1153" y="286"/>
                </a:lnTo>
                <a:lnTo>
                  <a:pt x="1153" y="294"/>
                </a:lnTo>
                <a:lnTo>
                  <a:pt x="1153" y="288"/>
                </a:lnTo>
                <a:lnTo>
                  <a:pt x="1154" y="302"/>
                </a:lnTo>
                <a:lnTo>
                  <a:pt x="1154" y="287"/>
                </a:lnTo>
                <a:lnTo>
                  <a:pt x="1154" y="295"/>
                </a:lnTo>
                <a:lnTo>
                  <a:pt x="1155" y="288"/>
                </a:lnTo>
                <a:lnTo>
                  <a:pt x="1155" y="279"/>
                </a:lnTo>
                <a:lnTo>
                  <a:pt x="1155" y="287"/>
                </a:lnTo>
                <a:lnTo>
                  <a:pt x="1156" y="324"/>
                </a:lnTo>
                <a:lnTo>
                  <a:pt x="1156" y="325"/>
                </a:lnTo>
                <a:lnTo>
                  <a:pt x="1156" y="263"/>
                </a:lnTo>
                <a:lnTo>
                  <a:pt x="1156" y="258"/>
                </a:lnTo>
                <a:lnTo>
                  <a:pt x="1157" y="250"/>
                </a:lnTo>
                <a:lnTo>
                  <a:pt x="1157" y="280"/>
                </a:lnTo>
                <a:lnTo>
                  <a:pt x="1158" y="312"/>
                </a:lnTo>
                <a:lnTo>
                  <a:pt x="1158" y="308"/>
                </a:lnTo>
                <a:lnTo>
                  <a:pt x="1158" y="303"/>
                </a:lnTo>
                <a:lnTo>
                  <a:pt x="1158" y="338"/>
                </a:lnTo>
                <a:lnTo>
                  <a:pt x="1159" y="311"/>
                </a:lnTo>
                <a:lnTo>
                  <a:pt x="1159" y="309"/>
                </a:lnTo>
                <a:lnTo>
                  <a:pt x="1159" y="306"/>
                </a:lnTo>
                <a:lnTo>
                  <a:pt x="1159" y="279"/>
                </a:lnTo>
                <a:lnTo>
                  <a:pt x="1160" y="269"/>
                </a:lnTo>
                <a:lnTo>
                  <a:pt x="1160" y="265"/>
                </a:lnTo>
                <a:lnTo>
                  <a:pt x="1160" y="275"/>
                </a:lnTo>
                <a:lnTo>
                  <a:pt x="1161" y="262"/>
                </a:lnTo>
                <a:lnTo>
                  <a:pt x="1161" y="267"/>
                </a:lnTo>
                <a:lnTo>
                  <a:pt x="1161" y="238"/>
                </a:lnTo>
                <a:lnTo>
                  <a:pt x="1162" y="228"/>
                </a:lnTo>
                <a:lnTo>
                  <a:pt x="1162" y="240"/>
                </a:lnTo>
                <a:lnTo>
                  <a:pt x="1162" y="256"/>
                </a:lnTo>
                <a:lnTo>
                  <a:pt x="1163" y="252"/>
                </a:lnTo>
                <a:lnTo>
                  <a:pt x="1163" y="248"/>
                </a:lnTo>
                <a:lnTo>
                  <a:pt x="1163" y="243"/>
                </a:lnTo>
                <a:lnTo>
                  <a:pt x="1163" y="245"/>
                </a:lnTo>
                <a:lnTo>
                  <a:pt x="1164" y="268"/>
                </a:lnTo>
                <a:lnTo>
                  <a:pt x="1164" y="287"/>
                </a:lnTo>
                <a:lnTo>
                  <a:pt x="1164" y="257"/>
                </a:lnTo>
                <a:lnTo>
                  <a:pt x="1165" y="267"/>
                </a:lnTo>
                <a:lnTo>
                  <a:pt x="1165" y="295"/>
                </a:lnTo>
                <a:lnTo>
                  <a:pt x="1165" y="303"/>
                </a:lnTo>
                <a:lnTo>
                  <a:pt x="1166" y="297"/>
                </a:lnTo>
                <a:lnTo>
                  <a:pt x="1166" y="294"/>
                </a:lnTo>
                <a:lnTo>
                  <a:pt x="1166" y="284"/>
                </a:lnTo>
                <a:lnTo>
                  <a:pt x="1167" y="276"/>
                </a:lnTo>
                <a:lnTo>
                  <a:pt x="1167" y="302"/>
                </a:lnTo>
                <a:lnTo>
                  <a:pt x="1167" y="300"/>
                </a:lnTo>
                <a:lnTo>
                  <a:pt x="1167" y="297"/>
                </a:lnTo>
                <a:lnTo>
                  <a:pt x="1168" y="302"/>
                </a:lnTo>
                <a:lnTo>
                  <a:pt x="1168" y="326"/>
                </a:lnTo>
                <a:lnTo>
                  <a:pt x="1169" y="327"/>
                </a:lnTo>
                <a:lnTo>
                  <a:pt x="1169" y="281"/>
                </a:lnTo>
                <a:lnTo>
                  <a:pt x="1169" y="283"/>
                </a:lnTo>
                <a:lnTo>
                  <a:pt x="1169" y="295"/>
                </a:lnTo>
                <a:lnTo>
                  <a:pt x="1170" y="287"/>
                </a:lnTo>
                <a:lnTo>
                  <a:pt x="1170" y="276"/>
                </a:lnTo>
                <a:lnTo>
                  <a:pt x="1170" y="272"/>
                </a:lnTo>
                <a:lnTo>
                  <a:pt x="1171" y="281"/>
                </a:lnTo>
                <a:lnTo>
                  <a:pt x="1171" y="293"/>
                </a:lnTo>
                <a:lnTo>
                  <a:pt x="1171" y="309"/>
                </a:lnTo>
                <a:lnTo>
                  <a:pt x="1171" y="302"/>
                </a:lnTo>
                <a:lnTo>
                  <a:pt x="1172" y="337"/>
                </a:lnTo>
                <a:lnTo>
                  <a:pt x="1172" y="327"/>
                </a:lnTo>
                <a:lnTo>
                  <a:pt x="1173" y="276"/>
                </a:lnTo>
                <a:lnTo>
                  <a:pt x="1173" y="287"/>
                </a:lnTo>
                <a:lnTo>
                  <a:pt x="1173" y="276"/>
                </a:lnTo>
                <a:lnTo>
                  <a:pt x="1173" y="291"/>
                </a:lnTo>
                <a:lnTo>
                  <a:pt x="1174" y="307"/>
                </a:lnTo>
                <a:lnTo>
                  <a:pt x="1174" y="295"/>
                </a:lnTo>
                <a:lnTo>
                  <a:pt x="1174" y="286"/>
                </a:lnTo>
                <a:lnTo>
                  <a:pt x="1174" y="284"/>
                </a:lnTo>
                <a:lnTo>
                  <a:pt x="1175" y="268"/>
                </a:lnTo>
                <a:lnTo>
                  <a:pt x="1175" y="278"/>
                </a:lnTo>
                <a:lnTo>
                  <a:pt x="1175" y="294"/>
                </a:lnTo>
                <a:lnTo>
                  <a:pt x="1176" y="280"/>
                </a:lnTo>
                <a:lnTo>
                  <a:pt x="1176" y="270"/>
                </a:lnTo>
                <a:lnTo>
                  <a:pt x="1176" y="298"/>
                </a:lnTo>
                <a:lnTo>
                  <a:pt x="1177" y="292"/>
                </a:lnTo>
                <a:lnTo>
                  <a:pt x="1177" y="304"/>
                </a:lnTo>
                <a:lnTo>
                  <a:pt x="1177" y="293"/>
                </a:lnTo>
                <a:lnTo>
                  <a:pt x="1178" y="304"/>
                </a:lnTo>
                <a:lnTo>
                  <a:pt x="1178" y="299"/>
                </a:lnTo>
                <a:lnTo>
                  <a:pt x="1178" y="301"/>
                </a:lnTo>
                <a:lnTo>
                  <a:pt x="1178" y="279"/>
                </a:lnTo>
                <a:lnTo>
                  <a:pt x="1179" y="300"/>
                </a:lnTo>
                <a:lnTo>
                  <a:pt x="1179" y="305"/>
                </a:lnTo>
                <a:lnTo>
                  <a:pt x="1180" y="290"/>
                </a:lnTo>
                <a:lnTo>
                  <a:pt x="1180" y="303"/>
                </a:lnTo>
                <a:lnTo>
                  <a:pt x="1180" y="218"/>
                </a:lnTo>
                <a:lnTo>
                  <a:pt x="1180" y="201"/>
                </a:lnTo>
                <a:lnTo>
                  <a:pt x="1181" y="236"/>
                </a:lnTo>
                <a:lnTo>
                  <a:pt x="1181" y="261"/>
                </a:lnTo>
                <a:lnTo>
                  <a:pt x="1181" y="267"/>
                </a:lnTo>
                <a:lnTo>
                  <a:pt x="1182" y="270"/>
                </a:lnTo>
                <a:lnTo>
                  <a:pt x="1182" y="264"/>
                </a:lnTo>
                <a:lnTo>
                  <a:pt x="1182" y="252"/>
                </a:lnTo>
                <a:lnTo>
                  <a:pt x="1182" y="272"/>
                </a:lnTo>
                <a:lnTo>
                  <a:pt x="1183" y="264"/>
                </a:lnTo>
                <a:lnTo>
                  <a:pt x="1183" y="261"/>
                </a:lnTo>
                <a:lnTo>
                  <a:pt x="1184" y="266"/>
                </a:lnTo>
                <a:lnTo>
                  <a:pt x="1184" y="274"/>
                </a:lnTo>
                <a:lnTo>
                  <a:pt x="1184" y="299"/>
                </a:lnTo>
                <a:lnTo>
                  <a:pt x="1184" y="307"/>
                </a:lnTo>
                <a:lnTo>
                  <a:pt x="1185" y="301"/>
                </a:lnTo>
                <a:lnTo>
                  <a:pt x="1185" y="303"/>
                </a:lnTo>
                <a:lnTo>
                  <a:pt x="1185" y="311"/>
                </a:lnTo>
                <a:lnTo>
                  <a:pt x="1185" y="288"/>
                </a:lnTo>
                <a:lnTo>
                  <a:pt x="1186" y="303"/>
                </a:lnTo>
                <a:lnTo>
                  <a:pt x="1186" y="290"/>
                </a:lnTo>
                <a:lnTo>
                  <a:pt x="1186" y="293"/>
                </a:lnTo>
                <a:lnTo>
                  <a:pt x="1187" y="293"/>
                </a:lnTo>
                <a:lnTo>
                  <a:pt x="1187" y="276"/>
                </a:lnTo>
                <a:lnTo>
                  <a:pt x="1188" y="292"/>
                </a:lnTo>
                <a:lnTo>
                  <a:pt x="1188" y="307"/>
                </a:lnTo>
                <a:lnTo>
                  <a:pt x="1188" y="352"/>
                </a:lnTo>
                <a:lnTo>
                  <a:pt x="1188" y="337"/>
                </a:lnTo>
                <a:lnTo>
                  <a:pt x="1189" y="280"/>
                </a:lnTo>
                <a:lnTo>
                  <a:pt x="1189" y="280"/>
                </a:lnTo>
                <a:lnTo>
                  <a:pt x="1189" y="249"/>
                </a:lnTo>
                <a:lnTo>
                  <a:pt x="1189" y="298"/>
                </a:lnTo>
                <a:lnTo>
                  <a:pt x="1190" y="291"/>
                </a:lnTo>
                <a:lnTo>
                  <a:pt x="1190" y="299"/>
                </a:lnTo>
                <a:lnTo>
                  <a:pt x="1191" y="310"/>
                </a:lnTo>
                <a:lnTo>
                  <a:pt x="1191" y="323"/>
                </a:lnTo>
                <a:lnTo>
                  <a:pt x="1191" y="287"/>
                </a:lnTo>
                <a:lnTo>
                  <a:pt x="1191" y="297"/>
                </a:lnTo>
                <a:lnTo>
                  <a:pt x="1192" y="306"/>
                </a:lnTo>
                <a:lnTo>
                  <a:pt x="1192" y="283"/>
                </a:lnTo>
                <a:lnTo>
                  <a:pt x="1192" y="315"/>
                </a:lnTo>
                <a:lnTo>
                  <a:pt x="1193" y="293"/>
                </a:lnTo>
                <a:lnTo>
                  <a:pt x="1193" y="272"/>
                </a:lnTo>
                <a:lnTo>
                  <a:pt x="1193" y="280"/>
                </a:lnTo>
                <a:lnTo>
                  <a:pt x="1193" y="294"/>
                </a:lnTo>
                <a:lnTo>
                  <a:pt x="1194" y="288"/>
                </a:lnTo>
                <a:lnTo>
                  <a:pt x="1194" y="268"/>
                </a:lnTo>
                <a:lnTo>
                  <a:pt x="1195" y="277"/>
                </a:lnTo>
                <a:lnTo>
                  <a:pt x="1195" y="283"/>
                </a:lnTo>
                <a:lnTo>
                  <a:pt x="1195" y="299"/>
                </a:lnTo>
                <a:lnTo>
                  <a:pt x="1195" y="274"/>
                </a:lnTo>
                <a:lnTo>
                  <a:pt x="1196" y="264"/>
                </a:lnTo>
                <a:lnTo>
                  <a:pt x="1196" y="274"/>
                </a:lnTo>
                <a:lnTo>
                  <a:pt x="1196" y="264"/>
                </a:lnTo>
                <a:lnTo>
                  <a:pt x="1197" y="245"/>
                </a:lnTo>
                <a:lnTo>
                  <a:pt x="1197" y="255"/>
                </a:lnTo>
                <a:lnTo>
                  <a:pt x="1197" y="287"/>
                </a:lnTo>
                <a:lnTo>
                  <a:pt x="1197" y="293"/>
                </a:lnTo>
                <a:lnTo>
                  <a:pt x="1198" y="281"/>
                </a:lnTo>
                <a:lnTo>
                  <a:pt x="1198" y="290"/>
                </a:lnTo>
                <a:lnTo>
                  <a:pt x="1199" y="272"/>
                </a:lnTo>
                <a:lnTo>
                  <a:pt x="1199" y="280"/>
                </a:lnTo>
                <a:lnTo>
                  <a:pt x="1199" y="296"/>
                </a:lnTo>
                <a:lnTo>
                  <a:pt x="1199" y="277"/>
                </a:lnTo>
                <a:lnTo>
                  <a:pt x="1200" y="263"/>
                </a:lnTo>
                <a:lnTo>
                  <a:pt x="1200" y="271"/>
                </a:lnTo>
                <a:lnTo>
                  <a:pt x="1200" y="273"/>
                </a:lnTo>
                <a:lnTo>
                  <a:pt x="1200" y="285"/>
                </a:lnTo>
                <a:lnTo>
                  <a:pt x="1201" y="309"/>
                </a:lnTo>
                <a:lnTo>
                  <a:pt x="1201" y="291"/>
                </a:lnTo>
                <a:lnTo>
                  <a:pt x="1202" y="278"/>
                </a:lnTo>
                <a:lnTo>
                  <a:pt x="1202" y="273"/>
                </a:lnTo>
                <a:lnTo>
                  <a:pt x="1202" y="288"/>
                </a:lnTo>
                <a:lnTo>
                  <a:pt x="1202" y="282"/>
                </a:lnTo>
                <a:lnTo>
                  <a:pt x="1203" y="284"/>
                </a:lnTo>
                <a:lnTo>
                  <a:pt x="1203" y="266"/>
                </a:lnTo>
                <a:lnTo>
                  <a:pt x="1203" y="262"/>
                </a:lnTo>
                <a:lnTo>
                  <a:pt x="1204" y="214"/>
                </a:lnTo>
                <a:lnTo>
                  <a:pt x="1204" y="175"/>
                </a:lnTo>
                <a:lnTo>
                  <a:pt x="1204" y="171"/>
                </a:lnTo>
                <a:lnTo>
                  <a:pt x="1204" y="216"/>
                </a:lnTo>
                <a:lnTo>
                  <a:pt x="1205" y="272"/>
                </a:lnTo>
                <a:lnTo>
                  <a:pt x="1205" y="254"/>
                </a:lnTo>
                <a:lnTo>
                  <a:pt x="1206" y="250"/>
                </a:lnTo>
                <a:lnTo>
                  <a:pt x="1206" y="286"/>
                </a:lnTo>
                <a:lnTo>
                  <a:pt x="1206" y="271"/>
                </a:lnTo>
                <a:lnTo>
                  <a:pt x="1206" y="258"/>
                </a:lnTo>
                <a:lnTo>
                  <a:pt x="1207" y="252"/>
                </a:lnTo>
                <a:lnTo>
                  <a:pt x="1207" y="246"/>
                </a:lnTo>
                <a:lnTo>
                  <a:pt x="1207" y="266"/>
                </a:lnTo>
                <a:lnTo>
                  <a:pt x="1208" y="294"/>
                </a:lnTo>
                <a:lnTo>
                  <a:pt x="1208" y="310"/>
                </a:lnTo>
                <a:lnTo>
                  <a:pt x="1208" y="307"/>
                </a:lnTo>
                <a:lnTo>
                  <a:pt x="1208" y="280"/>
                </a:lnTo>
                <a:lnTo>
                  <a:pt x="1209" y="297"/>
                </a:lnTo>
                <a:lnTo>
                  <a:pt x="1209" y="284"/>
                </a:lnTo>
                <a:lnTo>
                  <a:pt x="1210" y="256"/>
                </a:lnTo>
                <a:lnTo>
                  <a:pt x="1210" y="265"/>
                </a:lnTo>
                <a:lnTo>
                  <a:pt x="1210" y="280"/>
                </a:lnTo>
                <a:lnTo>
                  <a:pt x="1210" y="281"/>
                </a:lnTo>
                <a:lnTo>
                  <a:pt x="1211" y="259"/>
                </a:lnTo>
                <a:lnTo>
                  <a:pt x="1211" y="271"/>
                </a:lnTo>
                <a:lnTo>
                  <a:pt x="1211" y="265"/>
                </a:lnTo>
                <a:lnTo>
                  <a:pt x="1212" y="288"/>
                </a:lnTo>
                <a:lnTo>
                  <a:pt x="1212" y="286"/>
                </a:lnTo>
                <a:lnTo>
                  <a:pt x="1212" y="271"/>
                </a:lnTo>
                <a:lnTo>
                  <a:pt x="1213" y="292"/>
                </a:lnTo>
                <a:lnTo>
                  <a:pt x="1213" y="300"/>
                </a:lnTo>
                <a:lnTo>
                  <a:pt x="1213" y="252"/>
                </a:lnTo>
                <a:lnTo>
                  <a:pt x="1214" y="254"/>
                </a:lnTo>
                <a:lnTo>
                  <a:pt x="1214" y="239"/>
                </a:lnTo>
                <a:lnTo>
                  <a:pt x="1214" y="245"/>
                </a:lnTo>
                <a:lnTo>
                  <a:pt x="1214" y="269"/>
                </a:lnTo>
                <a:lnTo>
                  <a:pt x="1215" y="284"/>
                </a:lnTo>
                <a:lnTo>
                  <a:pt x="1215" y="301"/>
                </a:lnTo>
                <a:lnTo>
                  <a:pt x="1215" y="292"/>
                </a:lnTo>
                <a:lnTo>
                  <a:pt x="1215" y="289"/>
                </a:lnTo>
                <a:lnTo>
                  <a:pt x="1216" y="277"/>
                </a:lnTo>
                <a:lnTo>
                  <a:pt x="1216" y="299"/>
                </a:lnTo>
                <a:lnTo>
                  <a:pt x="1217" y="288"/>
                </a:lnTo>
                <a:lnTo>
                  <a:pt x="1217" y="290"/>
                </a:lnTo>
                <a:lnTo>
                  <a:pt x="1217" y="302"/>
                </a:lnTo>
                <a:lnTo>
                  <a:pt x="1217" y="286"/>
                </a:lnTo>
                <a:lnTo>
                  <a:pt x="1218" y="273"/>
                </a:lnTo>
                <a:lnTo>
                  <a:pt x="1218" y="280"/>
                </a:lnTo>
                <a:lnTo>
                  <a:pt x="1218" y="275"/>
                </a:lnTo>
                <a:lnTo>
                  <a:pt x="1219" y="260"/>
                </a:lnTo>
                <a:lnTo>
                  <a:pt x="1219" y="278"/>
                </a:lnTo>
                <a:lnTo>
                  <a:pt x="1219" y="278"/>
                </a:lnTo>
                <a:lnTo>
                  <a:pt x="1219" y="262"/>
                </a:lnTo>
                <a:lnTo>
                  <a:pt x="1220" y="254"/>
                </a:lnTo>
                <a:lnTo>
                  <a:pt x="1220" y="272"/>
                </a:lnTo>
                <a:lnTo>
                  <a:pt x="1221" y="261"/>
                </a:lnTo>
                <a:lnTo>
                  <a:pt x="1221" y="270"/>
                </a:lnTo>
                <a:lnTo>
                  <a:pt x="1221" y="285"/>
                </a:lnTo>
                <a:lnTo>
                  <a:pt x="1221" y="273"/>
                </a:lnTo>
                <a:lnTo>
                  <a:pt x="1222" y="285"/>
                </a:lnTo>
                <a:lnTo>
                  <a:pt x="1222" y="307"/>
                </a:lnTo>
                <a:lnTo>
                  <a:pt x="1222" y="287"/>
                </a:lnTo>
                <a:lnTo>
                  <a:pt x="1223" y="297"/>
                </a:lnTo>
                <a:lnTo>
                  <a:pt x="1223" y="304"/>
                </a:lnTo>
                <a:lnTo>
                  <a:pt x="1223" y="311"/>
                </a:lnTo>
                <a:lnTo>
                  <a:pt x="1224" y="301"/>
                </a:lnTo>
                <a:lnTo>
                  <a:pt x="1224" y="306"/>
                </a:lnTo>
                <a:lnTo>
                  <a:pt x="1224" y="299"/>
                </a:lnTo>
                <a:lnTo>
                  <a:pt x="1225" y="278"/>
                </a:lnTo>
                <a:lnTo>
                  <a:pt x="1225" y="306"/>
                </a:lnTo>
                <a:lnTo>
                  <a:pt x="1225" y="278"/>
                </a:lnTo>
                <a:lnTo>
                  <a:pt x="1225" y="252"/>
                </a:lnTo>
                <a:lnTo>
                  <a:pt x="1226" y="250"/>
                </a:lnTo>
                <a:lnTo>
                  <a:pt x="1226" y="245"/>
                </a:lnTo>
                <a:lnTo>
                  <a:pt x="1226" y="237"/>
                </a:lnTo>
                <a:lnTo>
                  <a:pt x="1227" y="212"/>
                </a:lnTo>
                <a:lnTo>
                  <a:pt x="1227" y="219"/>
                </a:lnTo>
                <a:lnTo>
                  <a:pt x="1227" y="220"/>
                </a:lnTo>
                <a:lnTo>
                  <a:pt x="1228" y="231"/>
                </a:lnTo>
                <a:lnTo>
                  <a:pt x="1228" y="226"/>
                </a:lnTo>
                <a:lnTo>
                  <a:pt x="1228" y="213"/>
                </a:lnTo>
                <a:lnTo>
                  <a:pt x="1229" y="220"/>
                </a:lnTo>
                <a:lnTo>
                  <a:pt x="1229" y="209"/>
                </a:lnTo>
                <a:lnTo>
                  <a:pt x="1229" y="221"/>
                </a:lnTo>
                <a:lnTo>
                  <a:pt x="1229" y="227"/>
                </a:lnTo>
                <a:lnTo>
                  <a:pt x="1230" y="264"/>
                </a:lnTo>
                <a:lnTo>
                  <a:pt x="1230" y="269"/>
                </a:lnTo>
                <a:lnTo>
                  <a:pt x="1231" y="269"/>
                </a:lnTo>
                <a:lnTo>
                  <a:pt x="1231" y="273"/>
                </a:lnTo>
                <a:lnTo>
                  <a:pt x="1231" y="291"/>
                </a:lnTo>
                <a:lnTo>
                  <a:pt x="1231" y="270"/>
                </a:lnTo>
                <a:lnTo>
                  <a:pt x="1232" y="271"/>
                </a:lnTo>
                <a:lnTo>
                  <a:pt x="1232" y="282"/>
                </a:lnTo>
                <a:lnTo>
                  <a:pt x="1232" y="274"/>
                </a:lnTo>
                <a:lnTo>
                  <a:pt x="1232" y="264"/>
                </a:lnTo>
                <a:lnTo>
                  <a:pt x="1233" y="270"/>
                </a:lnTo>
                <a:lnTo>
                  <a:pt x="1233" y="272"/>
                </a:lnTo>
                <a:lnTo>
                  <a:pt x="1233" y="267"/>
                </a:lnTo>
                <a:lnTo>
                  <a:pt x="1234" y="266"/>
                </a:lnTo>
                <a:lnTo>
                  <a:pt x="1234" y="261"/>
                </a:lnTo>
                <a:lnTo>
                  <a:pt x="1234" y="255"/>
                </a:lnTo>
                <a:lnTo>
                  <a:pt x="1235" y="244"/>
                </a:lnTo>
                <a:lnTo>
                  <a:pt x="1235" y="243"/>
                </a:lnTo>
                <a:lnTo>
                  <a:pt x="1235" y="256"/>
                </a:lnTo>
                <a:lnTo>
                  <a:pt x="1236" y="268"/>
                </a:lnTo>
                <a:lnTo>
                  <a:pt x="1236" y="282"/>
                </a:lnTo>
                <a:lnTo>
                  <a:pt x="1236" y="285"/>
                </a:lnTo>
                <a:lnTo>
                  <a:pt x="1236" y="288"/>
                </a:lnTo>
                <a:lnTo>
                  <a:pt x="1237" y="289"/>
                </a:lnTo>
                <a:lnTo>
                  <a:pt x="1237" y="283"/>
                </a:lnTo>
                <a:lnTo>
                  <a:pt x="1237" y="260"/>
                </a:lnTo>
                <a:lnTo>
                  <a:pt x="1238" y="274"/>
                </a:lnTo>
                <a:lnTo>
                  <a:pt x="1238" y="255"/>
                </a:lnTo>
                <a:lnTo>
                  <a:pt x="1238" y="236"/>
                </a:lnTo>
                <a:lnTo>
                  <a:pt x="1239" y="242"/>
                </a:lnTo>
                <a:lnTo>
                  <a:pt x="1239" y="246"/>
                </a:lnTo>
                <a:lnTo>
                  <a:pt x="1239" y="246"/>
                </a:lnTo>
                <a:lnTo>
                  <a:pt x="1240" y="230"/>
                </a:lnTo>
                <a:lnTo>
                  <a:pt x="1240" y="224"/>
                </a:lnTo>
                <a:lnTo>
                  <a:pt x="1240" y="236"/>
                </a:lnTo>
                <a:lnTo>
                  <a:pt x="1240" y="220"/>
                </a:lnTo>
                <a:lnTo>
                  <a:pt x="1241" y="225"/>
                </a:lnTo>
                <a:lnTo>
                  <a:pt x="1241" y="229"/>
                </a:lnTo>
                <a:lnTo>
                  <a:pt x="1242" y="215"/>
                </a:lnTo>
                <a:lnTo>
                  <a:pt x="1242" y="208"/>
                </a:lnTo>
                <a:lnTo>
                  <a:pt x="1242" y="192"/>
                </a:lnTo>
                <a:lnTo>
                  <a:pt x="1242" y="185"/>
                </a:lnTo>
                <a:lnTo>
                  <a:pt x="1243" y="190"/>
                </a:lnTo>
                <a:lnTo>
                  <a:pt x="1243" y="184"/>
                </a:lnTo>
                <a:lnTo>
                  <a:pt x="1243" y="173"/>
                </a:lnTo>
                <a:lnTo>
                  <a:pt x="1243" y="172"/>
                </a:lnTo>
                <a:lnTo>
                  <a:pt x="1244" y="185"/>
                </a:lnTo>
                <a:lnTo>
                  <a:pt x="1244" y="186"/>
                </a:lnTo>
                <a:lnTo>
                  <a:pt x="1244" y="177"/>
                </a:lnTo>
                <a:lnTo>
                  <a:pt x="1245" y="179"/>
                </a:lnTo>
                <a:lnTo>
                  <a:pt x="1245" y="208"/>
                </a:lnTo>
                <a:lnTo>
                  <a:pt x="1245" y="225"/>
                </a:lnTo>
                <a:lnTo>
                  <a:pt x="1246" y="225"/>
                </a:lnTo>
                <a:lnTo>
                  <a:pt x="1246" y="219"/>
                </a:lnTo>
                <a:lnTo>
                  <a:pt x="1246" y="230"/>
                </a:lnTo>
                <a:lnTo>
                  <a:pt x="1247" y="249"/>
                </a:lnTo>
                <a:lnTo>
                  <a:pt x="1247" y="245"/>
                </a:lnTo>
                <a:lnTo>
                  <a:pt x="1247" y="238"/>
                </a:lnTo>
                <a:lnTo>
                  <a:pt x="1247" y="239"/>
                </a:lnTo>
                <a:lnTo>
                  <a:pt x="1248" y="233"/>
                </a:lnTo>
                <a:lnTo>
                  <a:pt x="1248" y="226"/>
                </a:lnTo>
                <a:lnTo>
                  <a:pt x="1248" y="228"/>
                </a:lnTo>
                <a:lnTo>
                  <a:pt x="1249" y="216"/>
                </a:lnTo>
                <a:lnTo>
                  <a:pt x="1249" y="219"/>
                </a:lnTo>
                <a:lnTo>
                  <a:pt x="1249" y="227"/>
                </a:lnTo>
                <a:lnTo>
                  <a:pt x="1250" y="240"/>
                </a:lnTo>
                <a:lnTo>
                  <a:pt x="1250" y="238"/>
                </a:lnTo>
                <a:lnTo>
                  <a:pt x="1250" y="252"/>
                </a:lnTo>
                <a:lnTo>
                  <a:pt x="1251" y="224"/>
                </a:lnTo>
                <a:lnTo>
                  <a:pt x="1251" y="242"/>
                </a:lnTo>
                <a:lnTo>
                  <a:pt x="1251" y="235"/>
                </a:lnTo>
                <a:lnTo>
                  <a:pt x="1251" y="233"/>
                </a:lnTo>
                <a:lnTo>
                  <a:pt x="1252" y="210"/>
                </a:lnTo>
                <a:lnTo>
                  <a:pt x="1252" y="220"/>
                </a:lnTo>
                <a:lnTo>
                  <a:pt x="1253" y="206"/>
                </a:lnTo>
                <a:lnTo>
                  <a:pt x="1253" y="177"/>
                </a:lnTo>
                <a:lnTo>
                  <a:pt x="1253" y="248"/>
                </a:lnTo>
                <a:lnTo>
                  <a:pt x="1253" y="282"/>
                </a:lnTo>
                <a:lnTo>
                  <a:pt x="1254" y="277"/>
                </a:lnTo>
                <a:lnTo>
                  <a:pt x="1254" y="275"/>
                </a:lnTo>
                <a:lnTo>
                  <a:pt x="1254" y="249"/>
                </a:lnTo>
                <a:lnTo>
                  <a:pt x="1255" y="251"/>
                </a:lnTo>
                <a:lnTo>
                  <a:pt x="1255" y="283"/>
                </a:lnTo>
                <a:lnTo>
                  <a:pt x="1255" y="278"/>
                </a:lnTo>
                <a:lnTo>
                  <a:pt x="1255" y="279"/>
                </a:lnTo>
                <a:lnTo>
                  <a:pt x="1256" y="288"/>
                </a:lnTo>
                <a:lnTo>
                  <a:pt x="1256" y="294"/>
                </a:lnTo>
                <a:lnTo>
                  <a:pt x="1257" y="289"/>
                </a:lnTo>
                <a:lnTo>
                  <a:pt x="1257" y="311"/>
                </a:lnTo>
                <a:lnTo>
                  <a:pt x="1257" y="329"/>
                </a:lnTo>
                <a:lnTo>
                  <a:pt x="1257" y="333"/>
                </a:lnTo>
                <a:lnTo>
                  <a:pt x="1258" y="338"/>
                </a:lnTo>
                <a:lnTo>
                  <a:pt x="1258" y="333"/>
                </a:lnTo>
                <a:lnTo>
                  <a:pt x="1258" y="330"/>
                </a:lnTo>
                <a:lnTo>
                  <a:pt x="1258" y="340"/>
                </a:lnTo>
                <a:lnTo>
                  <a:pt x="1259" y="303"/>
                </a:lnTo>
                <a:lnTo>
                  <a:pt x="1259" y="284"/>
                </a:lnTo>
                <a:lnTo>
                  <a:pt x="1259" y="295"/>
                </a:lnTo>
                <a:lnTo>
                  <a:pt x="1260" y="282"/>
                </a:lnTo>
                <a:lnTo>
                  <a:pt x="1260" y="274"/>
                </a:lnTo>
                <a:lnTo>
                  <a:pt x="1260" y="298"/>
                </a:lnTo>
                <a:lnTo>
                  <a:pt x="1261" y="287"/>
                </a:lnTo>
                <a:lnTo>
                  <a:pt x="1261" y="271"/>
                </a:lnTo>
                <a:lnTo>
                  <a:pt x="1261" y="283"/>
                </a:lnTo>
                <a:lnTo>
                  <a:pt x="1262" y="287"/>
                </a:lnTo>
                <a:lnTo>
                  <a:pt x="1262" y="305"/>
                </a:lnTo>
                <a:lnTo>
                  <a:pt x="1262" y="304"/>
                </a:lnTo>
                <a:lnTo>
                  <a:pt x="1262" y="291"/>
                </a:lnTo>
                <a:lnTo>
                  <a:pt x="1263" y="271"/>
                </a:lnTo>
                <a:lnTo>
                  <a:pt x="1263" y="279"/>
                </a:lnTo>
                <a:lnTo>
                  <a:pt x="1264" y="271"/>
                </a:lnTo>
                <a:lnTo>
                  <a:pt x="1264" y="253"/>
                </a:lnTo>
                <a:lnTo>
                  <a:pt x="1264" y="238"/>
                </a:lnTo>
                <a:lnTo>
                  <a:pt x="1264" y="251"/>
                </a:lnTo>
                <a:lnTo>
                  <a:pt x="1265" y="261"/>
                </a:lnTo>
                <a:lnTo>
                  <a:pt x="1265" y="258"/>
                </a:lnTo>
                <a:lnTo>
                  <a:pt x="1265" y="260"/>
                </a:lnTo>
                <a:lnTo>
                  <a:pt x="1266" y="266"/>
                </a:lnTo>
                <a:lnTo>
                  <a:pt x="1266" y="251"/>
                </a:lnTo>
                <a:lnTo>
                  <a:pt x="1266" y="256"/>
                </a:lnTo>
                <a:lnTo>
                  <a:pt x="1266" y="256"/>
                </a:lnTo>
                <a:lnTo>
                  <a:pt x="1267" y="242"/>
                </a:lnTo>
                <a:lnTo>
                  <a:pt x="1267" y="253"/>
                </a:lnTo>
                <a:lnTo>
                  <a:pt x="1268" y="252"/>
                </a:lnTo>
                <a:lnTo>
                  <a:pt x="1268" y="229"/>
                </a:lnTo>
                <a:lnTo>
                  <a:pt x="1268" y="225"/>
                </a:lnTo>
                <a:lnTo>
                  <a:pt x="1268" y="234"/>
                </a:lnTo>
                <a:lnTo>
                  <a:pt x="1269" y="220"/>
                </a:lnTo>
                <a:lnTo>
                  <a:pt x="1269" y="222"/>
                </a:lnTo>
                <a:lnTo>
                  <a:pt x="1269" y="231"/>
                </a:lnTo>
                <a:lnTo>
                  <a:pt x="1270" y="261"/>
                </a:lnTo>
                <a:lnTo>
                  <a:pt x="1270" y="280"/>
                </a:lnTo>
                <a:lnTo>
                  <a:pt x="1270" y="260"/>
                </a:lnTo>
                <a:lnTo>
                  <a:pt x="1270" y="237"/>
                </a:lnTo>
                <a:lnTo>
                  <a:pt x="1271" y="251"/>
                </a:lnTo>
                <a:lnTo>
                  <a:pt x="1271" y="258"/>
                </a:lnTo>
                <a:lnTo>
                  <a:pt x="1272" y="264"/>
                </a:lnTo>
                <a:lnTo>
                  <a:pt x="1272" y="288"/>
                </a:lnTo>
                <a:lnTo>
                  <a:pt x="1272" y="316"/>
                </a:lnTo>
                <a:lnTo>
                  <a:pt x="1272" y="302"/>
                </a:lnTo>
                <a:lnTo>
                  <a:pt x="1273" y="284"/>
                </a:lnTo>
                <a:lnTo>
                  <a:pt x="1273" y="290"/>
                </a:lnTo>
                <a:lnTo>
                  <a:pt x="1273" y="294"/>
                </a:lnTo>
                <a:lnTo>
                  <a:pt x="1273" y="299"/>
                </a:lnTo>
                <a:lnTo>
                  <a:pt x="1274" y="313"/>
                </a:lnTo>
                <a:lnTo>
                  <a:pt x="1274" y="317"/>
                </a:lnTo>
                <a:lnTo>
                  <a:pt x="1275" y="333"/>
                </a:lnTo>
                <a:lnTo>
                  <a:pt x="1275" y="346"/>
                </a:lnTo>
                <a:lnTo>
                  <a:pt x="1275" y="330"/>
                </a:lnTo>
                <a:lnTo>
                  <a:pt x="1275" y="328"/>
                </a:lnTo>
                <a:lnTo>
                  <a:pt x="1276" y="315"/>
                </a:lnTo>
                <a:lnTo>
                  <a:pt x="1276" y="309"/>
                </a:lnTo>
                <a:lnTo>
                  <a:pt x="1276" y="315"/>
                </a:lnTo>
                <a:lnTo>
                  <a:pt x="1277" y="312"/>
                </a:lnTo>
                <a:lnTo>
                  <a:pt x="1277" y="305"/>
                </a:lnTo>
                <a:lnTo>
                  <a:pt x="1277" y="308"/>
                </a:lnTo>
                <a:lnTo>
                  <a:pt x="1277" y="286"/>
                </a:lnTo>
                <a:lnTo>
                  <a:pt x="1278" y="275"/>
                </a:lnTo>
                <a:lnTo>
                  <a:pt x="1278" y="259"/>
                </a:lnTo>
                <a:lnTo>
                  <a:pt x="1279" y="259"/>
                </a:lnTo>
                <a:lnTo>
                  <a:pt x="1279" y="270"/>
                </a:lnTo>
                <a:lnTo>
                  <a:pt x="1279" y="246"/>
                </a:lnTo>
                <a:lnTo>
                  <a:pt x="1279" y="249"/>
                </a:lnTo>
                <a:lnTo>
                  <a:pt x="1280" y="267"/>
                </a:lnTo>
                <a:lnTo>
                  <a:pt x="1280" y="270"/>
                </a:lnTo>
                <a:lnTo>
                  <a:pt x="1280" y="259"/>
                </a:lnTo>
                <a:lnTo>
                  <a:pt x="1281" y="256"/>
                </a:lnTo>
                <a:lnTo>
                  <a:pt x="1281" y="240"/>
                </a:lnTo>
                <a:lnTo>
                  <a:pt x="1281" y="252"/>
                </a:lnTo>
                <a:lnTo>
                  <a:pt x="1281" y="240"/>
                </a:lnTo>
                <a:lnTo>
                  <a:pt x="1282" y="223"/>
                </a:lnTo>
                <a:lnTo>
                  <a:pt x="1282" y="215"/>
                </a:lnTo>
                <a:lnTo>
                  <a:pt x="1283" y="237"/>
                </a:lnTo>
                <a:lnTo>
                  <a:pt x="1283" y="238"/>
                </a:lnTo>
                <a:lnTo>
                  <a:pt x="1283" y="231"/>
                </a:lnTo>
                <a:lnTo>
                  <a:pt x="1283" y="229"/>
                </a:lnTo>
                <a:lnTo>
                  <a:pt x="1284" y="222"/>
                </a:lnTo>
                <a:lnTo>
                  <a:pt x="1284" y="230"/>
                </a:lnTo>
                <a:lnTo>
                  <a:pt x="1284" y="237"/>
                </a:lnTo>
                <a:lnTo>
                  <a:pt x="1284" y="237"/>
                </a:lnTo>
                <a:lnTo>
                  <a:pt x="1285" y="222"/>
                </a:lnTo>
                <a:lnTo>
                  <a:pt x="1285" y="235"/>
                </a:lnTo>
                <a:lnTo>
                  <a:pt x="1286" y="235"/>
                </a:lnTo>
                <a:lnTo>
                  <a:pt x="1286" y="251"/>
                </a:lnTo>
                <a:lnTo>
                  <a:pt x="1286" y="245"/>
                </a:lnTo>
                <a:lnTo>
                  <a:pt x="1286" y="292"/>
                </a:lnTo>
                <a:lnTo>
                  <a:pt x="1287" y="263"/>
                </a:lnTo>
                <a:lnTo>
                  <a:pt x="1287" y="251"/>
                </a:lnTo>
                <a:lnTo>
                  <a:pt x="1287" y="268"/>
                </a:lnTo>
                <a:lnTo>
                  <a:pt x="1288" y="288"/>
                </a:lnTo>
                <a:lnTo>
                  <a:pt x="1288" y="291"/>
                </a:lnTo>
                <a:lnTo>
                  <a:pt x="1288" y="299"/>
                </a:lnTo>
                <a:lnTo>
                  <a:pt x="1288" y="283"/>
                </a:lnTo>
                <a:lnTo>
                  <a:pt x="1289" y="270"/>
                </a:lnTo>
                <a:lnTo>
                  <a:pt x="1289" y="276"/>
                </a:lnTo>
                <a:lnTo>
                  <a:pt x="1290" y="287"/>
                </a:lnTo>
                <a:lnTo>
                  <a:pt x="1290" y="277"/>
                </a:lnTo>
                <a:lnTo>
                  <a:pt x="1290" y="260"/>
                </a:lnTo>
                <a:lnTo>
                  <a:pt x="1290" y="265"/>
                </a:lnTo>
                <a:lnTo>
                  <a:pt x="1291" y="244"/>
                </a:lnTo>
                <a:lnTo>
                  <a:pt x="1291" y="236"/>
                </a:lnTo>
                <a:lnTo>
                  <a:pt x="1291" y="232"/>
                </a:lnTo>
                <a:lnTo>
                  <a:pt x="1292" y="231"/>
                </a:lnTo>
                <a:lnTo>
                  <a:pt x="1292" y="240"/>
                </a:lnTo>
                <a:lnTo>
                  <a:pt x="1292" y="233"/>
                </a:lnTo>
                <a:lnTo>
                  <a:pt x="1292" y="243"/>
                </a:lnTo>
                <a:lnTo>
                  <a:pt x="1293" y="247"/>
                </a:lnTo>
                <a:lnTo>
                  <a:pt x="1293" y="245"/>
                </a:lnTo>
                <a:lnTo>
                  <a:pt x="1294" y="246"/>
                </a:lnTo>
                <a:lnTo>
                  <a:pt x="1294" y="263"/>
                </a:lnTo>
                <a:lnTo>
                  <a:pt x="1294" y="255"/>
                </a:lnTo>
                <a:lnTo>
                  <a:pt x="1294" y="268"/>
                </a:lnTo>
                <a:lnTo>
                  <a:pt x="1295" y="273"/>
                </a:lnTo>
                <a:lnTo>
                  <a:pt x="1295" y="257"/>
                </a:lnTo>
                <a:lnTo>
                  <a:pt x="1295" y="242"/>
                </a:lnTo>
                <a:lnTo>
                  <a:pt x="1296" y="261"/>
                </a:lnTo>
                <a:lnTo>
                  <a:pt x="1296" y="246"/>
                </a:lnTo>
                <a:lnTo>
                  <a:pt x="1296" y="257"/>
                </a:lnTo>
                <a:lnTo>
                  <a:pt x="1297" y="238"/>
                </a:lnTo>
                <a:lnTo>
                  <a:pt x="1297" y="242"/>
                </a:lnTo>
                <a:lnTo>
                  <a:pt x="1297" y="226"/>
                </a:lnTo>
                <a:lnTo>
                  <a:pt x="1298" y="252"/>
                </a:lnTo>
                <a:lnTo>
                  <a:pt x="1298" y="258"/>
                </a:lnTo>
                <a:lnTo>
                  <a:pt x="1298" y="265"/>
                </a:lnTo>
                <a:lnTo>
                  <a:pt x="1298" y="279"/>
                </a:lnTo>
                <a:lnTo>
                  <a:pt x="1299" y="265"/>
                </a:lnTo>
                <a:lnTo>
                  <a:pt x="1299" y="263"/>
                </a:lnTo>
                <a:lnTo>
                  <a:pt x="1299" y="268"/>
                </a:lnTo>
                <a:lnTo>
                  <a:pt x="1299" y="248"/>
                </a:lnTo>
                <a:lnTo>
                  <a:pt x="1300" y="245"/>
                </a:lnTo>
                <a:lnTo>
                  <a:pt x="1300" y="258"/>
                </a:lnTo>
                <a:lnTo>
                  <a:pt x="1301" y="236"/>
                </a:lnTo>
                <a:lnTo>
                  <a:pt x="1301" y="235"/>
                </a:lnTo>
                <a:lnTo>
                  <a:pt x="1301" y="244"/>
                </a:lnTo>
                <a:lnTo>
                  <a:pt x="1301" y="248"/>
                </a:lnTo>
                <a:lnTo>
                  <a:pt x="1302" y="228"/>
                </a:lnTo>
                <a:lnTo>
                  <a:pt x="1302" y="238"/>
                </a:lnTo>
                <a:lnTo>
                  <a:pt x="1302" y="231"/>
                </a:lnTo>
                <a:lnTo>
                  <a:pt x="1303" y="214"/>
                </a:lnTo>
                <a:lnTo>
                  <a:pt x="1303" y="218"/>
                </a:lnTo>
                <a:lnTo>
                  <a:pt x="1303" y="232"/>
                </a:lnTo>
                <a:lnTo>
                  <a:pt x="1304" y="224"/>
                </a:lnTo>
                <a:lnTo>
                  <a:pt x="1304" y="208"/>
                </a:lnTo>
                <a:lnTo>
                  <a:pt x="1304" y="226"/>
                </a:lnTo>
                <a:lnTo>
                  <a:pt x="1305" y="221"/>
                </a:lnTo>
                <a:lnTo>
                  <a:pt x="1305" y="228"/>
                </a:lnTo>
                <a:lnTo>
                  <a:pt x="1305" y="236"/>
                </a:lnTo>
                <a:lnTo>
                  <a:pt x="1305" y="228"/>
                </a:lnTo>
                <a:lnTo>
                  <a:pt x="1306" y="232"/>
                </a:lnTo>
                <a:lnTo>
                  <a:pt x="1306" y="229"/>
                </a:lnTo>
                <a:lnTo>
                  <a:pt x="1306" y="262"/>
                </a:lnTo>
                <a:lnTo>
                  <a:pt x="1307" y="243"/>
                </a:lnTo>
                <a:lnTo>
                  <a:pt x="1307" y="254"/>
                </a:lnTo>
                <a:lnTo>
                  <a:pt x="1307" y="270"/>
                </a:lnTo>
                <a:lnTo>
                  <a:pt x="1308" y="270"/>
                </a:lnTo>
                <a:lnTo>
                  <a:pt x="1308" y="266"/>
                </a:lnTo>
                <a:lnTo>
                  <a:pt x="1308" y="280"/>
                </a:lnTo>
                <a:lnTo>
                  <a:pt x="1309" y="274"/>
                </a:lnTo>
                <a:lnTo>
                  <a:pt x="1309" y="274"/>
                </a:lnTo>
                <a:lnTo>
                  <a:pt x="1309" y="289"/>
                </a:lnTo>
                <a:lnTo>
                  <a:pt x="1309" y="289"/>
                </a:lnTo>
                <a:lnTo>
                  <a:pt x="1310" y="280"/>
                </a:lnTo>
                <a:lnTo>
                  <a:pt x="1310" y="308"/>
                </a:lnTo>
                <a:lnTo>
                  <a:pt x="1310" y="287"/>
                </a:lnTo>
                <a:lnTo>
                  <a:pt x="1311" y="219"/>
                </a:lnTo>
                <a:lnTo>
                  <a:pt x="1311" y="211"/>
                </a:lnTo>
                <a:lnTo>
                  <a:pt x="1311" y="239"/>
                </a:lnTo>
                <a:lnTo>
                  <a:pt x="1312" y="253"/>
                </a:lnTo>
                <a:lnTo>
                  <a:pt x="1312" y="220"/>
                </a:lnTo>
                <a:lnTo>
                  <a:pt x="1312" y="256"/>
                </a:lnTo>
                <a:lnTo>
                  <a:pt x="1313" y="271"/>
                </a:lnTo>
                <a:lnTo>
                  <a:pt x="1313" y="266"/>
                </a:lnTo>
                <a:lnTo>
                  <a:pt x="1313" y="276"/>
                </a:lnTo>
                <a:lnTo>
                  <a:pt x="1313" y="275"/>
                </a:lnTo>
                <a:lnTo>
                  <a:pt x="1314" y="255"/>
                </a:lnTo>
                <a:lnTo>
                  <a:pt x="1314" y="264"/>
                </a:lnTo>
                <a:lnTo>
                  <a:pt x="1315" y="263"/>
                </a:lnTo>
                <a:lnTo>
                  <a:pt x="1315" y="274"/>
                </a:lnTo>
                <a:lnTo>
                  <a:pt x="1315" y="281"/>
                </a:lnTo>
                <a:lnTo>
                  <a:pt x="1315" y="258"/>
                </a:lnTo>
                <a:lnTo>
                  <a:pt x="1316" y="280"/>
                </a:lnTo>
                <a:lnTo>
                  <a:pt x="1316" y="263"/>
                </a:lnTo>
                <a:lnTo>
                  <a:pt x="1316" y="275"/>
                </a:lnTo>
                <a:lnTo>
                  <a:pt x="1316" y="250"/>
                </a:lnTo>
                <a:lnTo>
                  <a:pt x="1317" y="261"/>
                </a:lnTo>
                <a:lnTo>
                  <a:pt x="1317" y="264"/>
                </a:lnTo>
                <a:lnTo>
                  <a:pt x="1317" y="277"/>
                </a:lnTo>
                <a:lnTo>
                  <a:pt x="1318" y="277"/>
                </a:lnTo>
                <a:lnTo>
                  <a:pt x="1318" y="263"/>
                </a:lnTo>
                <a:lnTo>
                  <a:pt x="1318" y="287"/>
                </a:lnTo>
                <a:lnTo>
                  <a:pt x="1319" y="288"/>
                </a:lnTo>
                <a:lnTo>
                  <a:pt x="1319" y="312"/>
                </a:lnTo>
                <a:lnTo>
                  <a:pt x="1319" y="282"/>
                </a:lnTo>
                <a:lnTo>
                  <a:pt x="1320" y="262"/>
                </a:lnTo>
                <a:lnTo>
                  <a:pt x="1320" y="268"/>
                </a:lnTo>
                <a:lnTo>
                  <a:pt x="1320" y="285"/>
                </a:lnTo>
                <a:lnTo>
                  <a:pt x="1320" y="287"/>
                </a:lnTo>
                <a:lnTo>
                  <a:pt x="1321" y="314"/>
                </a:lnTo>
                <a:lnTo>
                  <a:pt x="1321" y="310"/>
                </a:lnTo>
                <a:lnTo>
                  <a:pt x="1321" y="314"/>
                </a:lnTo>
                <a:lnTo>
                  <a:pt x="1322" y="321"/>
                </a:lnTo>
                <a:lnTo>
                  <a:pt x="1322" y="318"/>
                </a:lnTo>
                <a:lnTo>
                  <a:pt x="1322" y="320"/>
                </a:lnTo>
                <a:lnTo>
                  <a:pt x="1323" y="307"/>
                </a:lnTo>
                <a:lnTo>
                  <a:pt x="1323" y="307"/>
                </a:lnTo>
                <a:lnTo>
                  <a:pt x="1323" y="324"/>
                </a:lnTo>
                <a:lnTo>
                  <a:pt x="1324" y="360"/>
                </a:lnTo>
                <a:lnTo>
                  <a:pt x="1324" y="341"/>
                </a:lnTo>
                <a:lnTo>
                  <a:pt x="1324" y="321"/>
                </a:lnTo>
                <a:lnTo>
                  <a:pt x="1324" y="290"/>
                </a:lnTo>
                <a:lnTo>
                  <a:pt x="1325" y="306"/>
                </a:lnTo>
                <a:lnTo>
                  <a:pt x="1325" y="334"/>
                </a:lnTo>
                <a:lnTo>
                  <a:pt x="1326" y="333"/>
                </a:lnTo>
                <a:lnTo>
                  <a:pt x="1326" y="344"/>
                </a:lnTo>
                <a:lnTo>
                  <a:pt x="1326" y="355"/>
                </a:lnTo>
                <a:lnTo>
                  <a:pt x="1326" y="340"/>
                </a:lnTo>
                <a:lnTo>
                  <a:pt x="1327" y="329"/>
                </a:lnTo>
                <a:lnTo>
                  <a:pt x="1327" y="337"/>
                </a:lnTo>
                <a:lnTo>
                  <a:pt x="1327" y="320"/>
                </a:lnTo>
                <a:lnTo>
                  <a:pt x="1327" y="292"/>
                </a:lnTo>
                <a:lnTo>
                  <a:pt x="1328" y="276"/>
                </a:lnTo>
                <a:lnTo>
                  <a:pt x="1328" y="271"/>
                </a:lnTo>
                <a:lnTo>
                  <a:pt x="1328" y="278"/>
                </a:lnTo>
                <a:lnTo>
                  <a:pt x="1329" y="246"/>
                </a:lnTo>
                <a:lnTo>
                  <a:pt x="1329" y="228"/>
                </a:lnTo>
                <a:lnTo>
                  <a:pt x="1330" y="208"/>
                </a:lnTo>
                <a:lnTo>
                  <a:pt x="1330" y="226"/>
                </a:lnTo>
                <a:lnTo>
                  <a:pt x="1330" y="228"/>
                </a:lnTo>
                <a:lnTo>
                  <a:pt x="1330" y="231"/>
                </a:lnTo>
                <a:lnTo>
                  <a:pt x="1331" y="224"/>
                </a:lnTo>
                <a:lnTo>
                  <a:pt x="1331" y="227"/>
                </a:lnTo>
                <a:lnTo>
                  <a:pt x="1331" y="250"/>
                </a:lnTo>
                <a:lnTo>
                  <a:pt x="1331" y="251"/>
                </a:lnTo>
                <a:lnTo>
                  <a:pt x="1332" y="249"/>
                </a:lnTo>
                <a:lnTo>
                  <a:pt x="1332" y="260"/>
                </a:lnTo>
                <a:lnTo>
                  <a:pt x="1332" y="262"/>
                </a:lnTo>
                <a:lnTo>
                  <a:pt x="1333" y="235"/>
                </a:lnTo>
                <a:lnTo>
                  <a:pt x="1333" y="240"/>
                </a:lnTo>
                <a:lnTo>
                  <a:pt x="1333" y="262"/>
                </a:lnTo>
                <a:lnTo>
                  <a:pt x="1334" y="266"/>
                </a:lnTo>
                <a:lnTo>
                  <a:pt x="1334" y="248"/>
                </a:lnTo>
                <a:lnTo>
                  <a:pt x="1334" y="242"/>
                </a:lnTo>
                <a:lnTo>
                  <a:pt x="1335" y="271"/>
                </a:lnTo>
                <a:lnTo>
                  <a:pt x="1335" y="272"/>
                </a:lnTo>
                <a:lnTo>
                  <a:pt x="1335" y="249"/>
                </a:lnTo>
                <a:lnTo>
                  <a:pt x="1335" y="230"/>
                </a:lnTo>
                <a:lnTo>
                  <a:pt x="1336" y="251"/>
                </a:lnTo>
                <a:lnTo>
                  <a:pt x="1336" y="238"/>
                </a:lnTo>
                <a:lnTo>
                  <a:pt x="1337" y="252"/>
                </a:lnTo>
                <a:lnTo>
                  <a:pt x="1337" y="224"/>
                </a:lnTo>
                <a:lnTo>
                  <a:pt x="1337" y="231"/>
                </a:lnTo>
                <a:lnTo>
                  <a:pt x="1337" y="233"/>
                </a:lnTo>
                <a:lnTo>
                  <a:pt x="1338" y="238"/>
                </a:lnTo>
                <a:lnTo>
                  <a:pt x="1338" y="252"/>
                </a:lnTo>
                <a:lnTo>
                  <a:pt x="1338" y="277"/>
                </a:lnTo>
                <a:lnTo>
                  <a:pt x="1339" y="279"/>
                </a:lnTo>
                <a:lnTo>
                  <a:pt x="1339" y="264"/>
                </a:lnTo>
                <a:lnTo>
                  <a:pt x="1339" y="277"/>
                </a:lnTo>
                <a:lnTo>
                  <a:pt x="1339" y="265"/>
                </a:lnTo>
                <a:lnTo>
                  <a:pt x="1340" y="271"/>
                </a:lnTo>
                <a:lnTo>
                  <a:pt x="1340" y="270"/>
                </a:lnTo>
                <a:lnTo>
                  <a:pt x="1341" y="267"/>
                </a:lnTo>
                <a:lnTo>
                  <a:pt x="1341" y="290"/>
                </a:lnTo>
                <a:lnTo>
                  <a:pt x="1341" y="270"/>
                </a:lnTo>
                <a:lnTo>
                  <a:pt x="1341" y="268"/>
                </a:lnTo>
                <a:lnTo>
                  <a:pt x="1342" y="266"/>
                </a:lnTo>
                <a:lnTo>
                  <a:pt x="1342" y="257"/>
                </a:lnTo>
                <a:lnTo>
                  <a:pt x="1342" y="262"/>
                </a:lnTo>
                <a:lnTo>
                  <a:pt x="1342" y="248"/>
                </a:lnTo>
                <a:lnTo>
                  <a:pt x="1343" y="266"/>
                </a:lnTo>
                <a:lnTo>
                  <a:pt x="1343" y="235"/>
                </a:lnTo>
                <a:lnTo>
                  <a:pt x="1343" y="236"/>
                </a:lnTo>
                <a:lnTo>
                  <a:pt x="1344" y="265"/>
                </a:lnTo>
                <a:lnTo>
                  <a:pt x="1344" y="278"/>
                </a:lnTo>
                <a:lnTo>
                  <a:pt x="1344" y="295"/>
                </a:lnTo>
                <a:lnTo>
                  <a:pt x="1345" y="270"/>
                </a:lnTo>
                <a:lnTo>
                  <a:pt x="1345" y="267"/>
                </a:lnTo>
                <a:lnTo>
                  <a:pt x="1345" y="275"/>
                </a:lnTo>
                <a:lnTo>
                  <a:pt x="1346" y="259"/>
                </a:lnTo>
                <a:lnTo>
                  <a:pt x="1346" y="262"/>
                </a:lnTo>
                <a:lnTo>
                  <a:pt x="1346" y="258"/>
                </a:lnTo>
                <a:lnTo>
                  <a:pt x="1346" y="289"/>
                </a:lnTo>
                <a:lnTo>
                  <a:pt x="1347" y="285"/>
                </a:lnTo>
                <a:lnTo>
                  <a:pt x="1347" y="285"/>
                </a:lnTo>
                <a:lnTo>
                  <a:pt x="1348" y="288"/>
                </a:lnTo>
                <a:lnTo>
                  <a:pt x="1348" y="293"/>
                </a:lnTo>
                <a:lnTo>
                  <a:pt x="1348" y="281"/>
                </a:lnTo>
                <a:lnTo>
                  <a:pt x="1348" y="255"/>
                </a:lnTo>
                <a:lnTo>
                  <a:pt x="1349" y="245"/>
                </a:lnTo>
                <a:lnTo>
                  <a:pt x="1349" y="235"/>
                </a:lnTo>
                <a:lnTo>
                  <a:pt x="1349" y="259"/>
                </a:lnTo>
                <a:lnTo>
                  <a:pt x="1350" y="263"/>
                </a:lnTo>
                <a:lnTo>
                  <a:pt x="1350" y="258"/>
                </a:lnTo>
                <a:lnTo>
                  <a:pt x="1350" y="264"/>
                </a:lnTo>
                <a:lnTo>
                  <a:pt x="1350" y="246"/>
                </a:lnTo>
                <a:lnTo>
                  <a:pt x="1351" y="265"/>
                </a:lnTo>
                <a:lnTo>
                  <a:pt x="1351" y="277"/>
                </a:lnTo>
                <a:lnTo>
                  <a:pt x="1352" y="259"/>
                </a:lnTo>
                <a:lnTo>
                  <a:pt x="1352" y="300"/>
                </a:lnTo>
                <a:lnTo>
                  <a:pt x="1352" y="282"/>
                </a:lnTo>
                <a:lnTo>
                  <a:pt x="1352" y="237"/>
                </a:lnTo>
                <a:lnTo>
                  <a:pt x="1353" y="241"/>
                </a:lnTo>
                <a:lnTo>
                  <a:pt x="1353" y="262"/>
                </a:lnTo>
                <a:lnTo>
                  <a:pt x="1353" y="265"/>
                </a:lnTo>
                <a:lnTo>
                  <a:pt x="1354" y="279"/>
                </a:lnTo>
                <a:lnTo>
                  <a:pt x="1354" y="279"/>
                </a:lnTo>
                <a:lnTo>
                  <a:pt x="1354" y="270"/>
                </a:lnTo>
                <a:lnTo>
                  <a:pt x="1354" y="247"/>
                </a:lnTo>
                <a:lnTo>
                  <a:pt x="1355" y="254"/>
                </a:lnTo>
                <a:lnTo>
                  <a:pt x="1355" y="264"/>
                </a:lnTo>
                <a:lnTo>
                  <a:pt x="1356" y="250"/>
                </a:lnTo>
                <a:lnTo>
                  <a:pt x="1356" y="249"/>
                </a:lnTo>
                <a:lnTo>
                  <a:pt x="1356" y="275"/>
                </a:lnTo>
                <a:lnTo>
                  <a:pt x="1356" y="269"/>
                </a:lnTo>
                <a:lnTo>
                  <a:pt x="1357" y="234"/>
                </a:lnTo>
                <a:lnTo>
                  <a:pt x="1357" y="232"/>
                </a:lnTo>
                <a:lnTo>
                  <a:pt x="1357" y="242"/>
                </a:lnTo>
                <a:lnTo>
                  <a:pt x="1357" y="247"/>
                </a:lnTo>
                <a:lnTo>
                  <a:pt x="1358" y="246"/>
                </a:lnTo>
                <a:lnTo>
                  <a:pt x="1358" y="261"/>
                </a:lnTo>
                <a:lnTo>
                  <a:pt x="1359" y="276"/>
                </a:lnTo>
                <a:lnTo>
                  <a:pt x="1359" y="285"/>
                </a:lnTo>
                <a:lnTo>
                  <a:pt x="1359" y="269"/>
                </a:lnTo>
                <a:lnTo>
                  <a:pt x="1359" y="260"/>
                </a:lnTo>
                <a:lnTo>
                  <a:pt x="1360" y="272"/>
                </a:lnTo>
                <a:lnTo>
                  <a:pt x="1360" y="263"/>
                </a:lnTo>
                <a:lnTo>
                  <a:pt x="1360" y="297"/>
                </a:lnTo>
                <a:lnTo>
                  <a:pt x="1361" y="270"/>
                </a:lnTo>
                <a:lnTo>
                  <a:pt x="1361" y="270"/>
                </a:lnTo>
                <a:lnTo>
                  <a:pt x="1361" y="268"/>
                </a:lnTo>
                <a:lnTo>
                  <a:pt x="1361" y="270"/>
                </a:lnTo>
                <a:lnTo>
                  <a:pt x="1362" y="258"/>
                </a:lnTo>
                <a:lnTo>
                  <a:pt x="1362" y="261"/>
                </a:lnTo>
                <a:lnTo>
                  <a:pt x="1363" y="251"/>
                </a:lnTo>
                <a:lnTo>
                  <a:pt x="1363" y="252"/>
                </a:lnTo>
                <a:lnTo>
                  <a:pt x="1363" y="239"/>
                </a:lnTo>
                <a:lnTo>
                  <a:pt x="1363" y="243"/>
                </a:lnTo>
                <a:lnTo>
                  <a:pt x="1364" y="279"/>
                </a:lnTo>
                <a:lnTo>
                  <a:pt x="1364" y="278"/>
                </a:lnTo>
                <a:lnTo>
                  <a:pt x="1364" y="277"/>
                </a:lnTo>
                <a:lnTo>
                  <a:pt x="1365" y="264"/>
                </a:lnTo>
                <a:lnTo>
                  <a:pt x="1365" y="279"/>
                </a:lnTo>
                <a:lnTo>
                  <a:pt x="1365" y="275"/>
                </a:lnTo>
                <a:lnTo>
                  <a:pt x="1365" y="270"/>
                </a:lnTo>
                <a:lnTo>
                  <a:pt x="1366" y="254"/>
                </a:lnTo>
                <a:lnTo>
                  <a:pt x="1366" y="252"/>
                </a:lnTo>
                <a:lnTo>
                  <a:pt x="1367" y="246"/>
                </a:lnTo>
                <a:lnTo>
                  <a:pt x="1367" y="248"/>
                </a:lnTo>
                <a:lnTo>
                  <a:pt x="1367" y="259"/>
                </a:lnTo>
                <a:lnTo>
                  <a:pt x="1367" y="239"/>
                </a:lnTo>
                <a:lnTo>
                  <a:pt x="1368" y="252"/>
                </a:lnTo>
                <a:lnTo>
                  <a:pt x="1368" y="260"/>
                </a:lnTo>
                <a:lnTo>
                  <a:pt x="1368" y="250"/>
                </a:lnTo>
                <a:lnTo>
                  <a:pt x="1368" y="234"/>
                </a:lnTo>
                <a:lnTo>
                  <a:pt x="1369" y="249"/>
                </a:lnTo>
                <a:lnTo>
                  <a:pt x="1369" y="240"/>
                </a:lnTo>
                <a:lnTo>
                  <a:pt x="1370" y="249"/>
                </a:lnTo>
                <a:lnTo>
                  <a:pt x="1370" y="268"/>
                </a:lnTo>
                <a:lnTo>
                  <a:pt x="1370" y="264"/>
                </a:lnTo>
                <a:lnTo>
                  <a:pt x="1371" y="270"/>
                </a:lnTo>
                <a:lnTo>
                  <a:pt x="1371" y="279"/>
                </a:lnTo>
                <a:lnTo>
                  <a:pt x="1371" y="269"/>
                </a:lnTo>
                <a:lnTo>
                  <a:pt x="1371" y="292"/>
                </a:lnTo>
                <a:lnTo>
                  <a:pt x="1372" y="293"/>
                </a:lnTo>
                <a:lnTo>
                  <a:pt x="1372" y="291"/>
                </a:lnTo>
                <a:lnTo>
                  <a:pt x="1372" y="293"/>
                </a:lnTo>
                <a:lnTo>
                  <a:pt x="1372" y="295"/>
                </a:lnTo>
                <a:lnTo>
                  <a:pt x="1373" y="309"/>
                </a:lnTo>
                <a:lnTo>
                  <a:pt x="1373" y="298"/>
                </a:lnTo>
                <a:lnTo>
                  <a:pt x="1374" y="304"/>
                </a:lnTo>
                <a:lnTo>
                  <a:pt x="1374" y="301"/>
                </a:lnTo>
                <a:lnTo>
                  <a:pt x="1374" y="272"/>
                </a:lnTo>
                <a:lnTo>
                  <a:pt x="1374" y="298"/>
                </a:lnTo>
                <a:lnTo>
                  <a:pt x="1375" y="301"/>
                </a:lnTo>
                <a:lnTo>
                  <a:pt x="1375" y="313"/>
                </a:lnTo>
                <a:lnTo>
                  <a:pt x="1375" y="321"/>
                </a:lnTo>
                <a:lnTo>
                  <a:pt x="1376" y="326"/>
                </a:lnTo>
                <a:lnTo>
                  <a:pt x="1376" y="326"/>
                </a:lnTo>
                <a:lnTo>
                  <a:pt x="1376" y="238"/>
                </a:lnTo>
                <a:lnTo>
                  <a:pt x="1377" y="199"/>
                </a:lnTo>
                <a:lnTo>
                  <a:pt x="1377" y="253"/>
                </a:lnTo>
                <a:lnTo>
                  <a:pt x="1377" y="252"/>
                </a:lnTo>
                <a:lnTo>
                  <a:pt x="1378" y="246"/>
                </a:lnTo>
                <a:lnTo>
                  <a:pt x="1378" y="237"/>
                </a:lnTo>
                <a:lnTo>
                  <a:pt x="1378" y="239"/>
                </a:lnTo>
                <a:lnTo>
                  <a:pt x="1378" y="242"/>
                </a:lnTo>
                <a:lnTo>
                  <a:pt x="1379" y="267"/>
                </a:lnTo>
                <a:lnTo>
                  <a:pt x="1379" y="260"/>
                </a:lnTo>
                <a:lnTo>
                  <a:pt x="1379" y="246"/>
                </a:lnTo>
                <a:lnTo>
                  <a:pt x="1380" y="254"/>
                </a:lnTo>
                <a:lnTo>
                  <a:pt x="1380" y="255"/>
                </a:lnTo>
                <a:lnTo>
                  <a:pt x="1380" y="265"/>
                </a:lnTo>
                <a:lnTo>
                  <a:pt x="1381" y="256"/>
                </a:lnTo>
                <a:lnTo>
                  <a:pt x="1381" y="254"/>
                </a:lnTo>
                <a:lnTo>
                  <a:pt x="1381" y="271"/>
                </a:lnTo>
                <a:lnTo>
                  <a:pt x="1382" y="260"/>
                </a:lnTo>
                <a:lnTo>
                  <a:pt x="1382" y="265"/>
                </a:lnTo>
                <a:lnTo>
                  <a:pt x="1382" y="260"/>
                </a:lnTo>
                <a:lnTo>
                  <a:pt x="1382" y="278"/>
                </a:lnTo>
                <a:lnTo>
                  <a:pt x="1383" y="274"/>
                </a:lnTo>
                <a:lnTo>
                  <a:pt x="1383" y="265"/>
                </a:lnTo>
                <a:lnTo>
                  <a:pt x="1383" y="246"/>
                </a:lnTo>
                <a:lnTo>
                  <a:pt x="1383" y="236"/>
                </a:lnTo>
                <a:lnTo>
                  <a:pt x="1384" y="258"/>
                </a:lnTo>
                <a:lnTo>
                  <a:pt x="1384" y="280"/>
                </a:lnTo>
                <a:lnTo>
                  <a:pt x="1385" y="282"/>
                </a:lnTo>
                <a:lnTo>
                  <a:pt x="1385" y="245"/>
                </a:lnTo>
                <a:lnTo>
                  <a:pt x="1385" y="262"/>
                </a:lnTo>
                <a:lnTo>
                  <a:pt x="1385" y="266"/>
                </a:lnTo>
                <a:lnTo>
                  <a:pt x="1386" y="293"/>
                </a:lnTo>
                <a:lnTo>
                  <a:pt x="1386" y="297"/>
                </a:lnTo>
                <a:lnTo>
                  <a:pt x="1386" y="297"/>
                </a:lnTo>
                <a:lnTo>
                  <a:pt x="1387" y="288"/>
                </a:lnTo>
                <a:lnTo>
                  <a:pt x="1387" y="322"/>
                </a:lnTo>
                <a:lnTo>
                  <a:pt x="1387" y="325"/>
                </a:lnTo>
                <a:lnTo>
                  <a:pt x="1388" y="298"/>
                </a:lnTo>
                <a:lnTo>
                  <a:pt x="1388" y="301"/>
                </a:lnTo>
                <a:lnTo>
                  <a:pt x="1388" y="303"/>
                </a:lnTo>
                <a:lnTo>
                  <a:pt x="1389" y="281"/>
                </a:lnTo>
                <a:lnTo>
                  <a:pt x="1389" y="320"/>
                </a:lnTo>
                <a:lnTo>
                  <a:pt x="1389" y="316"/>
                </a:lnTo>
                <a:lnTo>
                  <a:pt x="1389" y="303"/>
                </a:lnTo>
                <a:lnTo>
                  <a:pt x="1390" y="311"/>
                </a:lnTo>
                <a:lnTo>
                  <a:pt x="1390" y="314"/>
                </a:lnTo>
                <a:lnTo>
                  <a:pt x="1390" y="299"/>
                </a:lnTo>
                <a:lnTo>
                  <a:pt x="1391" y="303"/>
                </a:lnTo>
                <a:lnTo>
                  <a:pt x="1391" y="341"/>
                </a:lnTo>
                <a:lnTo>
                  <a:pt x="1391" y="345"/>
                </a:lnTo>
                <a:lnTo>
                  <a:pt x="1392" y="331"/>
                </a:lnTo>
                <a:lnTo>
                  <a:pt x="1392" y="341"/>
                </a:lnTo>
                <a:lnTo>
                  <a:pt x="1392" y="341"/>
                </a:lnTo>
                <a:lnTo>
                  <a:pt x="1393" y="301"/>
                </a:lnTo>
                <a:lnTo>
                  <a:pt x="1393" y="267"/>
                </a:lnTo>
                <a:lnTo>
                  <a:pt x="1393" y="255"/>
                </a:lnTo>
                <a:lnTo>
                  <a:pt x="1393" y="279"/>
                </a:lnTo>
                <a:lnTo>
                  <a:pt x="1394" y="289"/>
                </a:lnTo>
                <a:lnTo>
                  <a:pt x="1394" y="288"/>
                </a:lnTo>
                <a:lnTo>
                  <a:pt x="1394" y="276"/>
                </a:lnTo>
                <a:lnTo>
                  <a:pt x="1395" y="260"/>
                </a:lnTo>
                <a:lnTo>
                  <a:pt x="1395" y="256"/>
                </a:lnTo>
                <a:lnTo>
                  <a:pt x="1395" y="272"/>
                </a:lnTo>
                <a:lnTo>
                  <a:pt x="1396" y="296"/>
                </a:lnTo>
                <a:lnTo>
                  <a:pt x="1396" y="294"/>
                </a:lnTo>
                <a:lnTo>
                  <a:pt x="1396" y="297"/>
                </a:lnTo>
                <a:lnTo>
                  <a:pt x="1397" y="316"/>
                </a:lnTo>
                <a:lnTo>
                  <a:pt x="1397" y="340"/>
                </a:lnTo>
                <a:lnTo>
                  <a:pt x="1397" y="340"/>
                </a:lnTo>
                <a:lnTo>
                  <a:pt x="1397" y="340"/>
                </a:lnTo>
                <a:lnTo>
                  <a:pt x="1398" y="366"/>
                </a:lnTo>
                <a:lnTo>
                  <a:pt x="1398" y="374"/>
                </a:lnTo>
                <a:lnTo>
                  <a:pt x="1399" y="334"/>
                </a:lnTo>
                <a:lnTo>
                  <a:pt x="1399" y="352"/>
                </a:lnTo>
                <a:lnTo>
                  <a:pt x="1399" y="332"/>
                </a:lnTo>
                <a:lnTo>
                  <a:pt x="1399" y="331"/>
                </a:lnTo>
                <a:lnTo>
                  <a:pt x="1400" y="312"/>
                </a:lnTo>
                <a:lnTo>
                  <a:pt x="1400" y="313"/>
                </a:lnTo>
                <a:lnTo>
                  <a:pt x="1400" y="315"/>
                </a:lnTo>
                <a:lnTo>
                  <a:pt x="1400" y="242"/>
                </a:lnTo>
                <a:lnTo>
                  <a:pt x="1401" y="226"/>
                </a:lnTo>
                <a:lnTo>
                  <a:pt x="1401" y="223"/>
                </a:lnTo>
                <a:lnTo>
                  <a:pt x="1401" y="260"/>
                </a:lnTo>
                <a:lnTo>
                  <a:pt x="1402" y="254"/>
                </a:lnTo>
                <a:lnTo>
                  <a:pt x="1402" y="287"/>
                </a:lnTo>
                <a:lnTo>
                  <a:pt x="1402" y="306"/>
                </a:lnTo>
                <a:lnTo>
                  <a:pt x="1403" y="300"/>
                </a:lnTo>
                <a:lnTo>
                  <a:pt x="1403" y="307"/>
                </a:lnTo>
                <a:lnTo>
                  <a:pt x="1403" y="283"/>
                </a:lnTo>
                <a:lnTo>
                  <a:pt x="1404" y="270"/>
                </a:lnTo>
                <a:lnTo>
                  <a:pt x="1404" y="266"/>
                </a:lnTo>
                <a:lnTo>
                  <a:pt x="1404" y="252"/>
                </a:lnTo>
                <a:lnTo>
                  <a:pt x="1404" y="245"/>
                </a:lnTo>
                <a:lnTo>
                  <a:pt x="1405" y="269"/>
                </a:lnTo>
                <a:lnTo>
                  <a:pt x="1405" y="240"/>
                </a:lnTo>
                <a:lnTo>
                  <a:pt x="1405" y="262"/>
                </a:lnTo>
                <a:lnTo>
                  <a:pt x="1406" y="248"/>
                </a:lnTo>
                <a:lnTo>
                  <a:pt x="1406" y="253"/>
                </a:lnTo>
                <a:lnTo>
                  <a:pt x="1406" y="256"/>
                </a:lnTo>
                <a:lnTo>
                  <a:pt x="1407" y="258"/>
                </a:lnTo>
                <a:lnTo>
                  <a:pt x="1407" y="247"/>
                </a:lnTo>
                <a:lnTo>
                  <a:pt x="1407" y="244"/>
                </a:lnTo>
                <a:lnTo>
                  <a:pt x="1408" y="260"/>
                </a:lnTo>
                <a:lnTo>
                  <a:pt x="1408" y="261"/>
                </a:lnTo>
                <a:lnTo>
                  <a:pt x="1408" y="269"/>
                </a:lnTo>
                <a:lnTo>
                  <a:pt x="1408" y="232"/>
                </a:lnTo>
                <a:lnTo>
                  <a:pt x="1409" y="189"/>
                </a:lnTo>
                <a:lnTo>
                  <a:pt x="1409" y="204"/>
                </a:lnTo>
                <a:lnTo>
                  <a:pt x="1410" y="235"/>
                </a:lnTo>
                <a:lnTo>
                  <a:pt x="1410" y="251"/>
                </a:lnTo>
                <a:lnTo>
                  <a:pt x="1410" y="260"/>
                </a:lnTo>
                <a:lnTo>
                  <a:pt x="1410" y="268"/>
                </a:lnTo>
                <a:lnTo>
                  <a:pt x="1411" y="262"/>
                </a:lnTo>
                <a:lnTo>
                  <a:pt x="1411" y="265"/>
                </a:lnTo>
                <a:lnTo>
                  <a:pt x="1411" y="250"/>
                </a:lnTo>
                <a:lnTo>
                  <a:pt x="1412" y="253"/>
                </a:lnTo>
                <a:lnTo>
                  <a:pt x="1412" y="252"/>
                </a:lnTo>
                <a:lnTo>
                  <a:pt x="1412" y="254"/>
                </a:lnTo>
                <a:lnTo>
                  <a:pt x="1412" y="255"/>
                </a:lnTo>
                <a:lnTo>
                  <a:pt x="1413" y="264"/>
                </a:lnTo>
                <a:lnTo>
                  <a:pt x="1413" y="245"/>
                </a:lnTo>
                <a:lnTo>
                  <a:pt x="1414" y="246"/>
                </a:lnTo>
                <a:lnTo>
                  <a:pt x="1414" y="225"/>
                </a:lnTo>
                <a:lnTo>
                  <a:pt x="1414" y="237"/>
                </a:lnTo>
                <a:lnTo>
                  <a:pt x="1414" y="238"/>
                </a:lnTo>
                <a:lnTo>
                  <a:pt x="1415" y="242"/>
                </a:lnTo>
                <a:lnTo>
                  <a:pt x="1415" y="234"/>
                </a:lnTo>
                <a:lnTo>
                  <a:pt x="1415" y="230"/>
                </a:lnTo>
                <a:lnTo>
                  <a:pt x="1415" y="208"/>
                </a:lnTo>
                <a:lnTo>
                  <a:pt x="1416" y="207"/>
                </a:lnTo>
                <a:lnTo>
                  <a:pt x="1416" y="235"/>
                </a:lnTo>
                <a:lnTo>
                  <a:pt x="1416" y="207"/>
                </a:lnTo>
                <a:lnTo>
                  <a:pt x="1417" y="240"/>
                </a:lnTo>
                <a:lnTo>
                  <a:pt x="1417" y="301"/>
                </a:lnTo>
                <a:lnTo>
                  <a:pt x="1417" y="265"/>
                </a:lnTo>
                <a:lnTo>
                  <a:pt x="1418" y="234"/>
                </a:lnTo>
                <a:lnTo>
                  <a:pt x="1418" y="260"/>
                </a:lnTo>
                <a:lnTo>
                  <a:pt x="1418" y="248"/>
                </a:lnTo>
                <a:lnTo>
                  <a:pt x="1419" y="263"/>
                </a:lnTo>
                <a:lnTo>
                  <a:pt x="1419" y="248"/>
                </a:lnTo>
                <a:lnTo>
                  <a:pt x="1419" y="275"/>
                </a:lnTo>
                <a:lnTo>
                  <a:pt x="1419" y="276"/>
                </a:lnTo>
                <a:lnTo>
                  <a:pt x="1420" y="270"/>
                </a:lnTo>
                <a:lnTo>
                  <a:pt x="1420" y="283"/>
                </a:lnTo>
                <a:lnTo>
                  <a:pt x="1421" y="269"/>
                </a:lnTo>
                <a:lnTo>
                  <a:pt x="1421" y="268"/>
                </a:lnTo>
                <a:lnTo>
                  <a:pt x="1421" y="257"/>
                </a:lnTo>
                <a:lnTo>
                  <a:pt x="1421" y="281"/>
                </a:lnTo>
                <a:lnTo>
                  <a:pt x="1422" y="299"/>
                </a:lnTo>
                <a:lnTo>
                  <a:pt x="1422" y="295"/>
                </a:lnTo>
                <a:lnTo>
                  <a:pt x="1422" y="284"/>
                </a:lnTo>
                <a:lnTo>
                  <a:pt x="1423" y="264"/>
                </a:lnTo>
                <a:lnTo>
                  <a:pt x="1423" y="275"/>
                </a:lnTo>
                <a:lnTo>
                  <a:pt x="1423" y="253"/>
                </a:lnTo>
                <a:lnTo>
                  <a:pt x="1423" y="283"/>
                </a:lnTo>
                <a:lnTo>
                  <a:pt x="1424" y="283"/>
                </a:lnTo>
                <a:lnTo>
                  <a:pt x="1424" y="257"/>
                </a:lnTo>
                <a:lnTo>
                  <a:pt x="1425" y="253"/>
                </a:lnTo>
                <a:lnTo>
                  <a:pt x="1425" y="264"/>
                </a:lnTo>
                <a:lnTo>
                  <a:pt x="1425" y="264"/>
                </a:lnTo>
                <a:lnTo>
                  <a:pt x="1425" y="303"/>
                </a:lnTo>
                <a:lnTo>
                  <a:pt x="1426" y="291"/>
                </a:lnTo>
                <a:lnTo>
                  <a:pt x="1426" y="293"/>
                </a:lnTo>
                <a:lnTo>
                  <a:pt x="1426" y="305"/>
                </a:lnTo>
                <a:lnTo>
                  <a:pt x="1426" y="268"/>
                </a:lnTo>
                <a:lnTo>
                  <a:pt x="1427" y="276"/>
                </a:lnTo>
                <a:lnTo>
                  <a:pt x="1427" y="284"/>
                </a:lnTo>
                <a:lnTo>
                  <a:pt x="1427" y="289"/>
                </a:lnTo>
                <a:lnTo>
                  <a:pt x="1428" y="285"/>
                </a:lnTo>
                <a:lnTo>
                  <a:pt x="1428" y="311"/>
                </a:lnTo>
                <a:lnTo>
                  <a:pt x="1428" y="293"/>
                </a:lnTo>
                <a:lnTo>
                  <a:pt x="1429" y="315"/>
                </a:lnTo>
                <a:lnTo>
                  <a:pt x="1429" y="324"/>
                </a:lnTo>
                <a:lnTo>
                  <a:pt x="1429" y="331"/>
                </a:lnTo>
                <a:lnTo>
                  <a:pt x="1430" y="340"/>
                </a:lnTo>
                <a:lnTo>
                  <a:pt x="1430" y="327"/>
                </a:lnTo>
                <a:lnTo>
                  <a:pt x="1430" y="346"/>
                </a:lnTo>
                <a:lnTo>
                  <a:pt x="1430" y="302"/>
                </a:lnTo>
                <a:lnTo>
                  <a:pt x="1431" y="319"/>
                </a:lnTo>
                <a:lnTo>
                  <a:pt x="1431" y="310"/>
                </a:lnTo>
                <a:lnTo>
                  <a:pt x="1432" y="317"/>
                </a:lnTo>
                <a:lnTo>
                  <a:pt x="1432" y="321"/>
                </a:lnTo>
                <a:lnTo>
                  <a:pt x="1432" y="332"/>
                </a:lnTo>
                <a:lnTo>
                  <a:pt x="1432" y="321"/>
                </a:lnTo>
                <a:lnTo>
                  <a:pt x="1433" y="335"/>
                </a:lnTo>
                <a:lnTo>
                  <a:pt x="1433" y="338"/>
                </a:lnTo>
                <a:lnTo>
                  <a:pt x="1433" y="307"/>
                </a:lnTo>
                <a:lnTo>
                  <a:pt x="1434" y="248"/>
                </a:lnTo>
                <a:lnTo>
                  <a:pt x="1434" y="267"/>
                </a:lnTo>
                <a:lnTo>
                  <a:pt x="1434" y="259"/>
                </a:lnTo>
                <a:lnTo>
                  <a:pt x="1434" y="266"/>
                </a:lnTo>
                <a:lnTo>
                  <a:pt x="1435" y="297"/>
                </a:lnTo>
                <a:lnTo>
                  <a:pt x="1435" y="308"/>
                </a:lnTo>
                <a:lnTo>
                  <a:pt x="1436" y="293"/>
                </a:lnTo>
                <a:lnTo>
                  <a:pt x="1436" y="295"/>
                </a:lnTo>
                <a:lnTo>
                  <a:pt x="1436" y="282"/>
                </a:lnTo>
                <a:lnTo>
                  <a:pt x="1436" y="297"/>
                </a:lnTo>
                <a:lnTo>
                  <a:pt x="1437" y="294"/>
                </a:lnTo>
                <a:lnTo>
                  <a:pt x="1437" y="289"/>
                </a:lnTo>
                <a:lnTo>
                  <a:pt x="1437" y="296"/>
                </a:lnTo>
                <a:lnTo>
                  <a:pt x="1438" y="297"/>
                </a:lnTo>
                <a:lnTo>
                  <a:pt x="1438" y="314"/>
                </a:lnTo>
                <a:lnTo>
                  <a:pt x="1438" y="297"/>
                </a:lnTo>
                <a:lnTo>
                  <a:pt x="1438" y="296"/>
                </a:lnTo>
                <a:lnTo>
                  <a:pt x="1439" y="291"/>
                </a:lnTo>
                <a:lnTo>
                  <a:pt x="1439" y="293"/>
                </a:lnTo>
                <a:lnTo>
                  <a:pt x="1440" y="309"/>
                </a:lnTo>
                <a:lnTo>
                  <a:pt x="1440" y="311"/>
                </a:lnTo>
                <a:lnTo>
                  <a:pt x="1440" y="331"/>
                </a:lnTo>
                <a:lnTo>
                  <a:pt x="1440" y="331"/>
                </a:lnTo>
                <a:lnTo>
                  <a:pt x="1441" y="318"/>
                </a:lnTo>
                <a:lnTo>
                  <a:pt x="1441" y="308"/>
                </a:lnTo>
                <a:lnTo>
                  <a:pt x="1441" y="269"/>
                </a:lnTo>
                <a:lnTo>
                  <a:pt x="1441" y="205"/>
                </a:lnTo>
                <a:lnTo>
                  <a:pt x="1442" y="243"/>
                </a:lnTo>
                <a:lnTo>
                  <a:pt x="1442" y="298"/>
                </a:lnTo>
                <a:lnTo>
                  <a:pt x="1443" y="257"/>
                </a:lnTo>
                <a:lnTo>
                  <a:pt x="1443" y="249"/>
                </a:lnTo>
                <a:lnTo>
                  <a:pt x="1443" y="248"/>
                </a:lnTo>
                <a:lnTo>
                  <a:pt x="1443" y="267"/>
                </a:lnTo>
                <a:lnTo>
                  <a:pt x="1444" y="252"/>
                </a:lnTo>
                <a:lnTo>
                  <a:pt x="1444" y="254"/>
                </a:lnTo>
                <a:lnTo>
                  <a:pt x="1444" y="241"/>
                </a:lnTo>
                <a:lnTo>
                  <a:pt x="1445" y="236"/>
                </a:lnTo>
                <a:lnTo>
                  <a:pt x="1445" y="239"/>
                </a:lnTo>
                <a:lnTo>
                  <a:pt x="1445" y="276"/>
                </a:lnTo>
                <a:lnTo>
                  <a:pt x="1445" y="259"/>
                </a:lnTo>
                <a:lnTo>
                  <a:pt x="1446" y="278"/>
                </a:lnTo>
                <a:lnTo>
                  <a:pt x="1446" y="263"/>
                </a:lnTo>
                <a:lnTo>
                  <a:pt x="1447" y="272"/>
                </a:lnTo>
                <a:lnTo>
                  <a:pt x="1447" y="268"/>
                </a:lnTo>
                <a:lnTo>
                  <a:pt x="1447" y="266"/>
                </a:lnTo>
                <a:lnTo>
                  <a:pt x="1447" y="259"/>
                </a:lnTo>
                <a:lnTo>
                  <a:pt x="1448" y="264"/>
                </a:lnTo>
                <a:lnTo>
                  <a:pt x="1448" y="271"/>
                </a:lnTo>
                <a:lnTo>
                  <a:pt x="1448" y="263"/>
                </a:lnTo>
                <a:lnTo>
                  <a:pt x="1449" y="247"/>
                </a:lnTo>
                <a:lnTo>
                  <a:pt x="1449" y="234"/>
                </a:lnTo>
                <a:lnTo>
                  <a:pt x="1449" y="243"/>
                </a:lnTo>
                <a:lnTo>
                  <a:pt x="1450" y="303"/>
                </a:lnTo>
                <a:lnTo>
                  <a:pt x="1450" y="293"/>
                </a:lnTo>
                <a:lnTo>
                  <a:pt x="1450" y="247"/>
                </a:lnTo>
                <a:lnTo>
                  <a:pt x="1451" y="256"/>
                </a:lnTo>
                <a:lnTo>
                  <a:pt x="1451" y="254"/>
                </a:lnTo>
                <a:lnTo>
                  <a:pt x="1451" y="256"/>
                </a:lnTo>
                <a:lnTo>
                  <a:pt x="1451" y="270"/>
                </a:lnTo>
                <a:lnTo>
                  <a:pt x="1452" y="261"/>
                </a:lnTo>
                <a:lnTo>
                  <a:pt x="1452" y="270"/>
                </a:lnTo>
                <a:lnTo>
                  <a:pt x="1452" y="281"/>
                </a:lnTo>
                <a:lnTo>
                  <a:pt x="1453" y="285"/>
                </a:lnTo>
                <a:lnTo>
                  <a:pt x="1453" y="284"/>
                </a:lnTo>
                <a:lnTo>
                  <a:pt x="1453" y="278"/>
                </a:lnTo>
                <a:lnTo>
                  <a:pt x="1454" y="285"/>
                </a:lnTo>
                <a:lnTo>
                  <a:pt x="1454" y="281"/>
                </a:lnTo>
                <a:lnTo>
                  <a:pt x="1454" y="294"/>
                </a:lnTo>
                <a:lnTo>
                  <a:pt x="1455" y="280"/>
                </a:lnTo>
                <a:lnTo>
                  <a:pt x="1455" y="280"/>
                </a:lnTo>
                <a:lnTo>
                  <a:pt x="1455" y="268"/>
                </a:lnTo>
                <a:lnTo>
                  <a:pt x="1455" y="282"/>
                </a:lnTo>
                <a:lnTo>
                  <a:pt x="1456" y="286"/>
                </a:lnTo>
                <a:lnTo>
                  <a:pt x="1456" y="287"/>
                </a:lnTo>
                <a:lnTo>
                  <a:pt x="1456" y="324"/>
                </a:lnTo>
                <a:lnTo>
                  <a:pt x="1456" y="298"/>
                </a:lnTo>
                <a:lnTo>
                  <a:pt x="1457" y="324"/>
                </a:lnTo>
                <a:lnTo>
                  <a:pt x="1457" y="325"/>
                </a:lnTo>
                <a:lnTo>
                  <a:pt x="1458" y="341"/>
                </a:lnTo>
                <a:lnTo>
                  <a:pt x="1458" y="301"/>
                </a:lnTo>
                <a:lnTo>
                  <a:pt x="1458" y="229"/>
                </a:lnTo>
                <a:lnTo>
                  <a:pt x="1458" y="214"/>
                </a:lnTo>
                <a:lnTo>
                  <a:pt x="1459" y="246"/>
                </a:lnTo>
                <a:lnTo>
                  <a:pt x="1459" y="252"/>
                </a:lnTo>
                <a:lnTo>
                  <a:pt x="1459" y="238"/>
                </a:lnTo>
                <a:lnTo>
                  <a:pt x="1460" y="256"/>
                </a:lnTo>
                <a:lnTo>
                  <a:pt x="1460" y="257"/>
                </a:lnTo>
                <a:lnTo>
                  <a:pt x="1460" y="240"/>
                </a:lnTo>
                <a:lnTo>
                  <a:pt x="1461" y="254"/>
                </a:lnTo>
                <a:lnTo>
                  <a:pt x="1461" y="250"/>
                </a:lnTo>
                <a:lnTo>
                  <a:pt x="1461" y="267"/>
                </a:lnTo>
                <a:lnTo>
                  <a:pt x="1462" y="276"/>
                </a:lnTo>
                <a:lnTo>
                  <a:pt x="1462" y="266"/>
                </a:lnTo>
                <a:lnTo>
                  <a:pt x="1462" y="285"/>
                </a:lnTo>
                <a:lnTo>
                  <a:pt x="1462" y="276"/>
                </a:lnTo>
                <a:lnTo>
                  <a:pt x="1463" y="280"/>
                </a:lnTo>
                <a:lnTo>
                  <a:pt x="1463" y="254"/>
                </a:lnTo>
                <a:lnTo>
                  <a:pt x="1463" y="256"/>
                </a:lnTo>
                <a:lnTo>
                  <a:pt x="1464" y="257"/>
                </a:lnTo>
                <a:lnTo>
                  <a:pt x="1464" y="271"/>
                </a:lnTo>
                <a:lnTo>
                  <a:pt x="1464" y="273"/>
                </a:lnTo>
                <a:lnTo>
                  <a:pt x="1465" y="259"/>
                </a:lnTo>
                <a:lnTo>
                  <a:pt x="1465" y="260"/>
                </a:lnTo>
                <a:lnTo>
                  <a:pt x="1465" y="259"/>
                </a:lnTo>
                <a:lnTo>
                  <a:pt x="1466" y="264"/>
                </a:lnTo>
                <a:lnTo>
                  <a:pt x="1466" y="275"/>
                </a:lnTo>
                <a:lnTo>
                  <a:pt x="1466" y="274"/>
                </a:lnTo>
                <a:lnTo>
                  <a:pt x="1466" y="244"/>
                </a:lnTo>
                <a:lnTo>
                  <a:pt x="1467" y="218"/>
                </a:lnTo>
                <a:lnTo>
                  <a:pt x="1467" y="252"/>
                </a:lnTo>
                <a:lnTo>
                  <a:pt x="1467" y="226"/>
                </a:lnTo>
                <a:lnTo>
                  <a:pt x="1467" y="224"/>
                </a:lnTo>
                <a:lnTo>
                  <a:pt x="1468" y="237"/>
                </a:lnTo>
                <a:lnTo>
                  <a:pt x="1468" y="253"/>
                </a:lnTo>
                <a:lnTo>
                  <a:pt x="1469" y="257"/>
                </a:lnTo>
                <a:lnTo>
                  <a:pt x="1469" y="282"/>
                </a:lnTo>
                <a:lnTo>
                  <a:pt x="1469" y="262"/>
                </a:lnTo>
                <a:lnTo>
                  <a:pt x="1469" y="284"/>
                </a:lnTo>
                <a:lnTo>
                  <a:pt x="1470" y="264"/>
                </a:lnTo>
                <a:lnTo>
                  <a:pt x="1470" y="262"/>
                </a:lnTo>
                <a:lnTo>
                  <a:pt x="1470" y="241"/>
                </a:lnTo>
                <a:lnTo>
                  <a:pt x="1471" y="238"/>
                </a:lnTo>
                <a:lnTo>
                  <a:pt x="1471" y="232"/>
                </a:lnTo>
                <a:lnTo>
                  <a:pt x="1472" y="231"/>
                </a:lnTo>
                <a:lnTo>
                  <a:pt x="1472" y="222"/>
                </a:lnTo>
                <a:lnTo>
                  <a:pt x="1472" y="214"/>
                </a:lnTo>
                <a:lnTo>
                  <a:pt x="1472" y="233"/>
                </a:lnTo>
                <a:lnTo>
                  <a:pt x="1473" y="238"/>
                </a:lnTo>
                <a:lnTo>
                  <a:pt x="1473" y="233"/>
                </a:lnTo>
                <a:lnTo>
                  <a:pt x="1473" y="241"/>
                </a:lnTo>
                <a:lnTo>
                  <a:pt x="1473" y="231"/>
                </a:lnTo>
                <a:lnTo>
                  <a:pt x="1474" y="246"/>
                </a:lnTo>
                <a:lnTo>
                  <a:pt x="1474" y="237"/>
                </a:lnTo>
                <a:lnTo>
                  <a:pt x="1474" y="221"/>
                </a:lnTo>
                <a:lnTo>
                  <a:pt x="1475" y="207"/>
                </a:lnTo>
                <a:lnTo>
                  <a:pt x="1475" y="234"/>
                </a:lnTo>
                <a:lnTo>
                  <a:pt x="1475" y="229"/>
                </a:lnTo>
                <a:lnTo>
                  <a:pt x="1476" y="218"/>
                </a:lnTo>
                <a:lnTo>
                  <a:pt x="1476" y="219"/>
                </a:lnTo>
                <a:lnTo>
                  <a:pt x="1476" y="220"/>
                </a:lnTo>
                <a:lnTo>
                  <a:pt x="1477" y="217"/>
                </a:lnTo>
                <a:lnTo>
                  <a:pt x="1477" y="205"/>
                </a:lnTo>
                <a:lnTo>
                  <a:pt x="1477" y="204"/>
                </a:lnTo>
                <a:lnTo>
                  <a:pt x="1477" y="218"/>
                </a:lnTo>
                <a:lnTo>
                  <a:pt x="1478" y="184"/>
                </a:lnTo>
                <a:lnTo>
                  <a:pt x="1478" y="185"/>
                </a:lnTo>
                <a:lnTo>
                  <a:pt x="1478" y="179"/>
                </a:lnTo>
                <a:lnTo>
                  <a:pt x="1479" y="178"/>
                </a:lnTo>
                <a:lnTo>
                  <a:pt x="1479" y="175"/>
                </a:lnTo>
                <a:lnTo>
                  <a:pt x="1479" y="193"/>
                </a:lnTo>
                <a:lnTo>
                  <a:pt x="1480" y="194"/>
                </a:lnTo>
                <a:lnTo>
                  <a:pt x="1480" y="200"/>
                </a:lnTo>
                <a:lnTo>
                  <a:pt x="1480" y="206"/>
                </a:lnTo>
                <a:lnTo>
                  <a:pt x="1481" y="220"/>
                </a:lnTo>
                <a:lnTo>
                  <a:pt x="1481" y="207"/>
                </a:lnTo>
                <a:lnTo>
                  <a:pt x="1481" y="202"/>
                </a:lnTo>
                <a:lnTo>
                  <a:pt x="1481" y="171"/>
                </a:lnTo>
                <a:lnTo>
                  <a:pt x="1482" y="209"/>
                </a:lnTo>
                <a:lnTo>
                  <a:pt x="1482" y="249"/>
                </a:lnTo>
                <a:lnTo>
                  <a:pt x="1483" y="255"/>
                </a:lnTo>
                <a:lnTo>
                  <a:pt x="1483" y="262"/>
                </a:lnTo>
                <a:lnTo>
                  <a:pt x="1483" y="244"/>
                </a:lnTo>
                <a:lnTo>
                  <a:pt x="1483" y="283"/>
                </a:lnTo>
                <a:lnTo>
                  <a:pt x="1484" y="279"/>
                </a:lnTo>
                <a:lnTo>
                  <a:pt x="1484" y="284"/>
                </a:lnTo>
                <a:lnTo>
                  <a:pt x="1484" y="266"/>
                </a:lnTo>
                <a:lnTo>
                  <a:pt x="1484" y="268"/>
                </a:lnTo>
                <a:lnTo>
                  <a:pt x="1485" y="241"/>
                </a:lnTo>
                <a:lnTo>
                  <a:pt x="1485" y="258"/>
                </a:lnTo>
                <a:lnTo>
                  <a:pt x="1485" y="229"/>
                </a:lnTo>
                <a:lnTo>
                  <a:pt x="1486" y="242"/>
                </a:lnTo>
                <a:lnTo>
                  <a:pt x="1486" y="237"/>
                </a:lnTo>
                <a:lnTo>
                  <a:pt x="1486" y="240"/>
                </a:lnTo>
                <a:lnTo>
                  <a:pt x="1487" y="244"/>
                </a:lnTo>
                <a:lnTo>
                  <a:pt x="1487" y="250"/>
                </a:lnTo>
                <a:lnTo>
                  <a:pt x="1487" y="239"/>
                </a:lnTo>
                <a:lnTo>
                  <a:pt x="1488" y="225"/>
                </a:lnTo>
                <a:lnTo>
                  <a:pt x="1488" y="228"/>
                </a:lnTo>
                <a:lnTo>
                  <a:pt x="1488" y="222"/>
                </a:lnTo>
                <a:lnTo>
                  <a:pt x="1488" y="205"/>
                </a:lnTo>
                <a:lnTo>
                  <a:pt x="1489" y="228"/>
                </a:lnTo>
                <a:lnTo>
                  <a:pt x="1489" y="247"/>
                </a:lnTo>
                <a:lnTo>
                  <a:pt x="1489" y="242"/>
                </a:lnTo>
                <a:lnTo>
                  <a:pt x="1490" y="252"/>
                </a:lnTo>
                <a:lnTo>
                  <a:pt x="1490" y="263"/>
                </a:lnTo>
                <a:lnTo>
                  <a:pt x="1490" y="244"/>
                </a:lnTo>
                <a:lnTo>
                  <a:pt x="1491" y="252"/>
                </a:lnTo>
                <a:lnTo>
                  <a:pt x="1491" y="259"/>
                </a:lnTo>
                <a:lnTo>
                  <a:pt x="1491" y="274"/>
                </a:lnTo>
                <a:lnTo>
                  <a:pt x="1492" y="267"/>
                </a:lnTo>
                <a:lnTo>
                  <a:pt x="1492" y="258"/>
                </a:lnTo>
                <a:lnTo>
                  <a:pt x="1492" y="262"/>
                </a:lnTo>
                <a:lnTo>
                  <a:pt x="1492" y="256"/>
                </a:lnTo>
                <a:lnTo>
                  <a:pt x="1493" y="260"/>
                </a:lnTo>
                <a:lnTo>
                  <a:pt x="1493" y="276"/>
                </a:lnTo>
                <a:lnTo>
                  <a:pt x="1494" y="279"/>
                </a:lnTo>
                <a:lnTo>
                  <a:pt x="1494" y="281"/>
                </a:lnTo>
                <a:lnTo>
                  <a:pt x="1494" y="269"/>
                </a:lnTo>
                <a:lnTo>
                  <a:pt x="1494" y="277"/>
                </a:lnTo>
                <a:lnTo>
                  <a:pt x="1495" y="276"/>
                </a:lnTo>
                <a:lnTo>
                  <a:pt x="1495" y="290"/>
                </a:lnTo>
                <a:lnTo>
                  <a:pt x="1495" y="266"/>
                </a:lnTo>
                <a:lnTo>
                  <a:pt x="1496" y="273"/>
                </a:lnTo>
                <a:lnTo>
                  <a:pt x="1496" y="249"/>
                </a:lnTo>
                <a:lnTo>
                  <a:pt x="1496" y="259"/>
                </a:lnTo>
                <a:lnTo>
                  <a:pt x="1496" y="261"/>
                </a:lnTo>
                <a:lnTo>
                  <a:pt x="1497" y="260"/>
                </a:lnTo>
                <a:lnTo>
                  <a:pt x="1497" y="246"/>
                </a:lnTo>
                <a:lnTo>
                  <a:pt x="1498" y="228"/>
                </a:lnTo>
                <a:lnTo>
                  <a:pt x="1498" y="250"/>
                </a:lnTo>
                <a:lnTo>
                  <a:pt x="1498" y="256"/>
                </a:lnTo>
                <a:lnTo>
                  <a:pt x="1498" y="245"/>
                </a:lnTo>
                <a:lnTo>
                  <a:pt x="1499" y="221"/>
                </a:lnTo>
                <a:lnTo>
                  <a:pt x="1499" y="240"/>
                </a:lnTo>
                <a:lnTo>
                  <a:pt x="1499" y="244"/>
                </a:lnTo>
                <a:lnTo>
                  <a:pt x="1499" y="239"/>
                </a:lnTo>
                <a:lnTo>
                  <a:pt x="1500" y="259"/>
                </a:lnTo>
                <a:lnTo>
                  <a:pt x="1500" y="262"/>
                </a:lnTo>
                <a:lnTo>
                  <a:pt x="1500" y="259"/>
                </a:lnTo>
                <a:lnTo>
                  <a:pt x="1501" y="257"/>
                </a:lnTo>
                <a:lnTo>
                  <a:pt x="1501" y="253"/>
                </a:lnTo>
                <a:lnTo>
                  <a:pt x="1501" y="260"/>
                </a:lnTo>
                <a:lnTo>
                  <a:pt x="1502" y="266"/>
                </a:lnTo>
                <a:lnTo>
                  <a:pt x="1502" y="271"/>
                </a:lnTo>
                <a:lnTo>
                  <a:pt x="1502" y="268"/>
                </a:lnTo>
                <a:lnTo>
                  <a:pt x="1503" y="276"/>
                </a:lnTo>
                <a:lnTo>
                  <a:pt x="1503" y="287"/>
                </a:lnTo>
                <a:lnTo>
                  <a:pt x="1503" y="275"/>
                </a:lnTo>
                <a:lnTo>
                  <a:pt x="1503" y="275"/>
                </a:lnTo>
                <a:lnTo>
                  <a:pt x="1504" y="273"/>
                </a:lnTo>
                <a:lnTo>
                  <a:pt x="1504" y="287"/>
                </a:lnTo>
                <a:lnTo>
                  <a:pt x="1505" y="282"/>
                </a:lnTo>
                <a:lnTo>
                  <a:pt x="1505" y="287"/>
                </a:lnTo>
                <a:lnTo>
                  <a:pt x="1505" y="285"/>
                </a:lnTo>
                <a:lnTo>
                  <a:pt x="1505" y="299"/>
                </a:lnTo>
                <a:lnTo>
                  <a:pt x="1506" y="311"/>
                </a:lnTo>
                <a:lnTo>
                  <a:pt x="1506" y="308"/>
                </a:lnTo>
                <a:lnTo>
                  <a:pt x="1506" y="312"/>
                </a:lnTo>
                <a:lnTo>
                  <a:pt x="1507" y="268"/>
                </a:lnTo>
                <a:lnTo>
                  <a:pt x="1507" y="230"/>
                </a:lnTo>
                <a:lnTo>
                  <a:pt x="1507" y="260"/>
                </a:lnTo>
                <a:lnTo>
                  <a:pt x="1507" y="262"/>
                </a:lnTo>
                <a:lnTo>
                  <a:pt x="1508" y="232"/>
                </a:lnTo>
                <a:lnTo>
                  <a:pt x="1508" y="250"/>
                </a:lnTo>
                <a:lnTo>
                  <a:pt x="1509" y="236"/>
                </a:lnTo>
                <a:lnTo>
                  <a:pt x="1509" y="238"/>
                </a:lnTo>
                <a:lnTo>
                  <a:pt x="1509" y="248"/>
                </a:lnTo>
                <a:lnTo>
                  <a:pt x="1509" y="259"/>
                </a:lnTo>
                <a:lnTo>
                  <a:pt x="1510" y="272"/>
                </a:lnTo>
                <a:lnTo>
                  <a:pt x="1510" y="253"/>
                </a:lnTo>
                <a:lnTo>
                  <a:pt x="1510" y="245"/>
                </a:lnTo>
                <a:lnTo>
                  <a:pt x="1510" y="241"/>
                </a:lnTo>
                <a:lnTo>
                  <a:pt x="1511" y="252"/>
                </a:lnTo>
                <a:lnTo>
                  <a:pt x="1511" y="231"/>
                </a:lnTo>
                <a:lnTo>
                  <a:pt x="1511" y="251"/>
                </a:lnTo>
                <a:lnTo>
                  <a:pt x="1512" y="215"/>
                </a:lnTo>
                <a:lnTo>
                  <a:pt x="1512" y="229"/>
                </a:lnTo>
                <a:lnTo>
                  <a:pt x="1513" y="224"/>
                </a:lnTo>
                <a:lnTo>
                  <a:pt x="1513" y="241"/>
                </a:lnTo>
                <a:lnTo>
                  <a:pt x="1513" y="256"/>
                </a:lnTo>
                <a:lnTo>
                  <a:pt x="1513" y="244"/>
                </a:lnTo>
                <a:lnTo>
                  <a:pt x="1514" y="240"/>
                </a:lnTo>
                <a:lnTo>
                  <a:pt x="1514" y="233"/>
                </a:lnTo>
                <a:lnTo>
                  <a:pt x="1514" y="242"/>
                </a:lnTo>
                <a:lnTo>
                  <a:pt x="1514" y="253"/>
                </a:lnTo>
                <a:lnTo>
                  <a:pt x="1515" y="247"/>
                </a:lnTo>
                <a:lnTo>
                  <a:pt x="1515" y="271"/>
                </a:lnTo>
                <a:lnTo>
                  <a:pt x="1516" y="300"/>
                </a:lnTo>
                <a:lnTo>
                  <a:pt x="1516" y="290"/>
                </a:lnTo>
                <a:lnTo>
                  <a:pt x="1516" y="301"/>
                </a:lnTo>
                <a:lnTo>
                  <a:pt x="1516" y="314"/>
                </a:lnTo>
                <a:lnTo>
                  <a:pt x="1517" y="323"/>
                </a:lnTo>
                <a:lnTo>
                  <a:pt x="1517" y="339"/>
                </a:lnTo>
                <a:lnTo>
                  <a:pt x="1517" y="331"/>
                </a:lnTo>
                <a:lnTo>
                  <a:pt x="1518" y="344"/>
                </a:lnTo>
                <a:lnTo>
                  <a:pt x="1518" y="304"/>
                </a:lnTo>
                <a:lnTo>
                  <a:pt x="1518" y="302"/>
                </a:lnTo>
                <a:lnTo>
                  <a:pt x="1518" y="303"/>
                </a:lnTo>
                <a:lnTo>
                  <a:pt x="1519" y="306"/>
                </a:lnTo>
                <a:lnTo>
                  <a:pt x="1519" y="336"/>
                </a:lnTo>
                <a:lnTo>
                  <a:pt x="1520" y="324"/>
                </a:lnTo>
                <a:lnTo>
                  <a:pt x="1520" y="330"/>
                </a:lnTo>
                <a:lnTo>
                  <a:pt x="1520" y="324"/>
                </a:lnTo>
                <a:lnTo>
                  <a:pt x="1520" y="333"/>
                </a:lnTo>
                <a:lnTo>
                  <a:pt x="1521" y="329"/>
                </a:lnTo>
                <a:lnTo>
                  <a:pt x="1521" y="322"/>
                </a:lnTo>
                <a:lnTo>
                  <a:pt x="1521" y="322"/>
                </a:lnTo>
                <a:lnTo>
                  <a:pt x="1522" y="344"/>
                </a:lnTo>
                <a:lnTo>
                  <a:pt x="1522" y="346"/>
                </a:lnTo>
                <a:lnTo>
                  <a:pt x="1522" y="315"/>
                </a:lnTo>
                <a:lnTo>
                  <a:pt x="1523" y="305"/>
                </a:lnTo>
                <a:lnTo>
                  <a:pt x="1523" y="290"/>
                </a:lnTo>
                <a:lnTo>
                  <a:pt x="1523" y="302"/>
                </a:lnTo>
                <a:lnTo>
                  <a:pt x="1524" y="336"/>
                </a:lnTo>
                <a:lnTo>
                  <a:pt x="1524" y="315"/>
                </a:lnTo>
                <a:lnTo>
                  <a:pt x="1524" y="321"/>
                </a:lnTo>
                <a:lnTo>
                  <a:pt x="1524" y="308"/>
                </a:lnTo>
                <a:lnTo>
                  <a:pt x="1525" y="313"/>
                </a:lnTo>
                <a:lnTo>
                  <a:pt x="1525" y="273"/>
                </a:lnTo>
                <a:lnTo>
                  <a:pt x="1525" y="266"/>
                </a:lnTo>
                <a:lnTo>
                  <a:pt x="1525" y="276"/>
                </a:lnTo>
                <a:lnTo>
                  <a:pt x="1526" y="269"/>
                </a:lnTo>
                <a:lnTo>
                  <a:pt x="1526" y="276"/>
                </a:lnTo>
                <a:lnTo>
                  <a:pt x="1527" y="274"/>
                </a:lnTo>
                <a:lnTo>
                  <a:pt x="1527" y="264"/>
                </a:lnTo>
                <a:lnTo>
                  <a:pt x="1527" y="259"/>
                </a:lnTo>
                <a:lnTo>
                  <a:pt x="1527" y="255"/>
                </a:lnTo>
                <a:lnTo>
                  <a:pt x="1528" y="257"/>
                </a:lnTo>
                <a:lnTo>
                  <a:pt x="1528" y="279"/>
                </a:lnTo>
                <a:lnTo>
                  <a:pt x="1528" y="270"/>
                </a:lnTo>
                <a:lnTo>
                  <a:pt x="1529" y="264"/>
                </a:lnTo>
                <a:lnTo>
                  <a:pt x="1529" y="285"/>
                </a:lnTo>
                <a:lnTo>
                  <a:pt x="1529" y="279"/>
                </a:lnTo>
                <a:lnTo>
                  <a:pt x="1529" y="276"/>
                </a:lnTo>
                <a:lnTo>
                  <a:pt x="1530" y="255"/>
                </a:lnTo>
                <a:lnTo>
                  <a:pt x="1530" y="264"/>
                </a:lnTo>
                <a:lnTo>
                  <a:pt x="1531" y="249"/>
                </a:lnTo>
                <a:lnTo>
                  <a:pt x="1531" y="225"/>
                </a:lnTo>
                <a:lnTo>
                  <a:pt x="1531" y="222"/>
                </a:lnTo>
                <a:lnTo>
                  <a:pt x="1531" y="207"/>
                </a:lnTo>
                <a:lnTo>
                  <a:pt x="1532" y="218"/>
                </a:lnTo>
                <a:lnTo>
                  <a:pt x="1532" y="256"/>
                </a:lnTo>
                <a:lnTo>
                  <a:pt x="1532" y="283"/>
                </a:lnTo>
                <a:lnTo>
                  <a:pt x="1533" y="299"/>
                </a:lnTo>
                <a:lnTo>
                  <a:pt x="1533" y="268"/>
                </a:lnTo>
                <a:lnTo>
                  <a:pt x="1533" y="267"/>
                </a:lnTo>
                <a:lnTo>
                  <a:pt x="1534" y="263"/>
                </a:lnTo>
                <a:lnTo>
                  <a:pt x="1534" y="242"/>
                </a:lnTo>
                <a:lnTo>
                  <a:pt x="1534" y="268"/>
                </a:lnTo>
                <a:lnTo>
                  <a:pt x="1535" y="258"/>
                </a:lnTo>
                <a:lnTo>
                  <a:pt x="1535" y="279"/>
                </a:lnTo>
                <a:lnTo>
                  <a:pt x="1535" y="245"/>
                </a:lnTo>
                <a:lnTo>
                  <a:pt x="1535" y="268"/>
                </a:lnTo>
                <a:lnTo>
                  <a:pt x="1536" y="274"/>
                </a:lnTo>
                <a:lnTo>
                  <a:pt x="1536" y="239"/>
                </a:lnTo>
                <a:lnTo>
                  <a:pt x="1536" y="260"/>
                </a:lnTo>
                <a:lnTo>
                  <a:pt x="1537" y="238"/>
                </a:lnTo>
                <a:lnTo>
                  <a:pt x="1537" y="212"/>
                </a:lnTo>
                <a:lnTo>
                  <a:pt x="1537" y="215"/>
                </a:lnTo>
                <a:lnTo>
                  <a:pt x="1538" y="211"/>
                </a:lnTo>
                <a:lnTo>
                  <a:pt x="1538" y="224"/>
                </a:lnTo>
                <a:lnTo>
                  <a:pt x="1538" y="237"/>
                </a:lnTo>
                <a:lnTo>
                  <a:pt x="1539" y="236"/>
                </a:lnTo>
                <a:lnTo>
                  <a:pt x="1539" y="212"/>
                </a:lnTo>
                <a:lnTo>
                  <a:pt x="1539" y="239"/>
                </a:lnTo>
                <a:lnTo>
                  <a:pt x="1539" y="230"/>
                </a:lnTo>
                <a:lnTo>
                  <a:pt x="1540" y="246"/>
                </a:lnTo>
                <a:lnTo>
                  <a:pt x="1540" y="255"/>
                </a:lnTo>
                <a:lnTo>
                  <a:pt x="1540" y="261"/>
                </a:lnTo>
                <a:lnTo>
                  <a:pt x="1540" y="267"/>
                </a:lnTo>
                <a:lnTo>
                  <a:pt x="1541" y="253"/>
                </a:lnTo>
                <a:lnTo>
                  <a:pt x="1541" y="252"/>
                </a:lnTo>
                <a:lnTo>
                  <a:pt x="1542" y="243"/>
                </a:lnTo>
                <a:lnTo>
                  <a:pt x="1542" y="219"/>
                </a:lnTo>
                <a:lnTo>
                  <a:pt x="1542" y="225"/>
                </a:lnTo>
                <a:lnTo>
                  <a:pt x="1542" y="223"/>
                </a:lnTo>
                <a:lnTo>
                  <a:pt x="1543" y="220"/>
                </a:lnTo>
                <a:lnTo>
                  <a:pt x="1543" y="218"/>
                </a:lnTo>
                <a:lnTo>
                  <a:pt x="1543" y="218"/>
                </a:lnTo>
                <a:lnTo>
                  <a:pt x="1544" y="218"/>
                </a:lnTo>
                <a:lnTo>
                  <a:pt x="1544" y="211"/>
                </a:lnTo>
                <a:lnTo>
                  <a:pt x="1544" y="229"/>
                </a:lnTo>
                <a:lnTo>
                  <a:pt x="1545" y="223"/>
                </a:lnTo>
                <a:lnTo>
                  <a:pt x="1545" y="225"/>
                </a:lnTo>
                <a:lnTo>
                  <a:pt x="1545" y="213"/>
                </a:lnTo>
                <a:lnTo>
                  <a:pt x="1546" y="212"/>
                </a:lnTo>
                <a:lnTo>
                  <a:pt x="1546" y="226"/>
                </a:lnTo>
                <a:lnTo>
                  <a:pt x="1546" y="220"/>
                </a:lnTo>
                <a:lnTo>
                  <a:pt x="1546" y="228"/>
                </a:lnTo>
                <a:lnTo>
                  <a:pt x="1547" y="242"/>
                </a:lnTo>
                <a:lnTo>
                  <a:pt x="1547" y="295"/>
                </a:lnTo>
                <a:lnTo>
                  <a:pt x="1547" y="290"/>
                </a:lnTo>
                <a:lnTo>
                  <a:pt x="1548" y="255"/>
                </a:lnTo>
                <a:lnTo>
                  <a:pt x="1548" y="273"/>
                </a:lnTo>
                <a:lnTo>
                  <a:pt x="1548" y="299"/>
                </a:lnTo>
                <a:lnTo>
                  <a:pt x="1549" y="293"/>
                </a:lnTo>
                <a:lnTo>
                  <a:pt x="1549" y="295"/>
                </a:lnTo>
                <a:lnTo>
                  <a:pt x="1549" y="291"/>
                </a:lnTo>
                <a:lnTo>
                  <a:pt x="1550" y="284"/>
                </a:lnTo>
                <a:lnTo>
                  <a:pt x="1550" y="285"/>
                </a:lnTo>
                <a:lnTo>
                  <a:pt x="1550" y="280"/>
                </a:lnTo>
                <a:lnTo>
                  <a:pt x="1550" y="260"/>
                </a:lnTo>
                <a:lnTo>
                  <a:pt x="1551" y="274"/>
                </a:lnTo>
                <a:lnTo>
                  <a:pt x="1551" y="256"/>
                </a:lnTo>
                <a:lnTo>
                  <a:pt x="1551" y="260"/>
                </a:lnTo>
                <a:lnTo>
                  <a:pt x="1551" y="249"/>
                </a:lnTo>
                <a:lnTo>
                  <a:pt x="1552" y="241"/>
                </a:lnTo>
                <a:lnTo>
                  <a:pt x="1552" y="241"/>
                </a:lnTo>
                <a:lnTo>
                  <a:pt x="1553" y="250"/>
                </a:lnTo>
                <a:lnTo>
                  <a:pt x="1553" y="244"/>
                </a:lnTo>
                <a:lnTo>
                  <a:pt x="1553" y="234"/>
                </a:lnTo>
                <a:lnTo>
                  <a:pt x="1554" y="234"/>
                </a:lnTo>
                <a:lnTo>
                  <a:pt x="1554" y="280"/>
                </a:lnTo>
                <a:lnTo>
                  <a:pt x="1554" y="266"/>
                </a:lnTo>
                <a:lnTo>
                  <a:pt x="1554" y="263"/>
                </a:lnTo>
                <a:lnTo>
                  <a:pt x="1555" y="272"/>
                </a:lnTo>
                <a:lnTo>
                  <a:pt x="1555" y="241"/>
                </a:lnTo>
                <a:lnTo>
                  <a:pt x="1556" y="194"/>
                </a:lnTo>
                <a:lnTo>
                  <a:pt x="1556" y="238"/>
                </a:lnTo>
                <a:lnTo>
                  <a:pt x="1556" y="265"/>
                </a:lnTo>
                <a:lnTo>
                  <a:pt x="1556" y="282"/>
                </a:lnTo>
                <a:lnTo>
                  <a:pt x="1557" y="290"/>
                </a:lnTo>
                <a:lnTo>
                  <a:pt x="1557" y="279"/>
                </a:lnTo>
                <a:lnTo>
                  <a:pt x="1557" y="289"/>
                </a:lnTo>
                <a:lnTo>
                  <a:pt x="1557" y="290"/>
                </a:lnTo>
                <a:lnTo>
                  <a:pt x="1558" y="272"/>
                </a:lnTo>
                <a:lnTo>
                  <a:pt x="1558" y="273"/>
                </a:lnTo>
                <a:lnTo>
                  <a:pt x="1558" y="282"/>
                </a:lnTo>
                <a:lnTo>
                  <a:pt x="1559" y="258"/>
                </a:lnTo>
                <a:lnTo>
                  <a:pt x="1559" y="253"/>
                </a:lnTo>
                <a:lnTo>
                  <a:pt x="1559" y="255"/>
                </a:lnTo>
                <a:lnTo>
                  <a:pt x="1560" y="264"/>
                </a:lnTo>
                <a:lnTo>
                  <a:pt x="1560" y="274"/>
                </a:lnTo>
                <a:lnTo>
                  <a:pt x="1560" y="286"/>
                </a:lnTo>
                <a:lnTo>
                  <a:pt x="1561" y="266"/>
                </a:lnTo>
                <a:lnTo>
                  <a:pt x="1561" y="271"/>
                </a:lnTo>
                <a:lnTo>
                  <a:pt x="1561" y="269"/>
                </a:lnTo>
                <a:lnTo>
                  <a:pt x="1561" y="248"/>
                </a:lnTo>
                <a:lnTo>
                  <a:pt x="1562" y="276"/>
                </a:lnTo>
                <a:lnTo>
                  <a:pt x="1562" y="272"/>
                </a:lnTo>
                <a:lnTo>
                  <a:pt x="1562" y="285"/>
                </a:lnTo>
                <a:lnTo>
                  <a:pt x="1563" y="264"/>
                </a:lnTo>
                <a:lnTo>
                  <a:pt x="1563" y="261"/>
                </a:lnTo>
                <a:lnTo>
                  <a:pt x="1563" y="267"/>
                </a:lnTo>
                <a:lnTo>
                  <a:pt x="1564" y="296"/>
                </a:lnTo>
                <a:lnTo>
                  <a:pt x="1564" y="242"/>
                </a:lnTo>
                <a:lnTo>
                  <a:pt x="1564" y="263"/>
                </a:lnTo>
                <a:lnTo>
                  <a:pt x="1565" y="266"/>
                </a:lnTo>
                <a:lnTo>
                  <a:pt x="1565" y="247"/>
                </a:lnTo>
                <a:lnTo>
                  <a:pt x="1565" y="248"/>
                </a:lnTo>
                <a:lnTo>
                  <a:pt x="1565" y="263"/>
                </a:lnTo>
                <a:lnTo>
                  <a:pt x="1566" y="264"/>
                </a:lnTo>
                <a:lnTo>
                  <a:pt x="1566" y="241"/>
                </a:lnTo>
                <a:lnTo>
                  <a:pt x="1567" y="238"/>
                </a:lnTo>
                <a:lnTo>
                  <a:pt x="1567" y="251"/>
                </a:lnTo>
                <a:lnTo>
                  <a:pt x="1567" y="258"/>
                </a:lnTo>
                <a:lnTo>
                  <a:pt x="1567" y="234"/>
                </a:lnTo>
                <a:lnTo>
                  <a:pt x="1568" y="220"/>
                </a:lnTo>
                <a:lnTo>
                  <a:pt x="1568" y="222"/>
                </a:lnTo>
                <a:lnTo>
                  <a:pt x="1568" y="233"/>
                </a:lnTo>
                <a:lnTo>
                  <a:pt x="1568" y="244"/>
                </a:lnTo>
                <a:lnTo>
                  <a:pt x="1569" y="223"/>
                </a:lnTo>
                <a:lnTo>
                  <a:pt x="1569" y="217"/>
                </a:lnTo>
                <a:lnTo>
                  <a:pt x="1569" y="237"/>
                </a:lnTo>
                <a:lnTo>
                  <a:pt x="1570" y="238"/>
                </a:lnTo>
                <a:lnTo>
                  <a:pt x="1570" y="237"/>
                </a:lnTo>
                <a:lnTo>
                  <a:pt x="1570" y="268"/>
                </a:lnTo>
                <a:lnTo>
                  <a:pt x="1571" y="251"/>
                </a:lnTo>
                <a:lnTo>
                  <a:pt x="1571" y="265"/>
                </a:lnTo>
                <a:lnTo>
                  <a:pt x="1571" y="270"/>
                </a:lnTo>
                <a:lnTo>
                  <a:pt x="1572" y="227"/>
                </a:lnTo>
                <a:lnTo>
                  <a:pt x="1572" y="231"/>
                </a:lnTo>
                <a:lnTo>
                  <a:pt x="1572" y="233"/>
                </a:lnTo>
                <a:lnTo>
                  <a:pt x="1572" y="244"/>
                </a:lnTo>
                <a:lnTo>
                  <a:pt x="1573" y="234"/>
                </a:lnTo>
                <a:lnTo>
                  <a:pt x="1573" y="225"/>
                </a:lnTo>
                <a:lnTo>
                  <a:pt x="1573" y="224"/>
                </a:lnTo>
                <a:lnTo>
                  <a:pt x="1574" y="257"/>
                </a:lnTo>
                <a:lnTo>
                  <a:pt x="1574" y="250"/>
                </a:lnTo>
                <a:lnTo>
                  <a:pt x="1574" y="257"/>
                </a:lnTo>
                <a:lnTo>
                  <a:pt x="1575" y="249"/>
                </a:lnTo>
                <a:lnTo>
                  <a:pt x="1575" y="245"/>
                </a:lnTo>
                <a:lnTo>
                  <a:pt x="1575" y="245"/>
                </a:lnTo>
                <a:lnTo>
                  <a:pt x="1576" y="256"/>
                </a:lnTo>
                <a:lnTo>
                  <a:pt x="1576" y="267"/>
                </a:lnTo>
                <a:lnTo>
                  <a:pt x="1576" y="242"/>
                </a:lnTo>
                <a:lnTo>
                  <a:pt x="1576" y="244"/>
                </a:lnTo>
                <a:lnTo>
                  <a:pt x="1577" y="270"/>
                </a:lnTo>
                <a:lnTo>
                  <a:pt x="1577" y="250"/>
                </a:lnTo>
                <a:lnTo>
                  <a:pt x="1578" y="263"/>
                </a:lnTo>
                <a:lnTo>
                  <a:pt x="1578" y="248"/>
                </a:lnTo>
                <a:lnTo>
                  <a:pt x="1578" y="277"/>
                </a:lnTo>
                <a:lnTo>
                  <a:pt x="1578" y="263"/>
                </a:lnTo>
                <a:lnTo>
                  <a:pt x="1579" y="260"/>
                </a:lnTo>
                <a:lnTo>
                  <a:pt x="1579" y="259"/>
                </a:lnTo>
                <a:lnTo>
                  <a:pt x="1579" y="285"/>
                </a:lnTo>
                <a:lnTo>
                  <a:pt x="1580" y="285"/>
                </a:lnTo>
                <a:lnTo>
                  <a:pt x="1580" y="302"/>
                </a:lnTo>
                <a:lnTo>
                  <a:pt x="1580" y="256"/>
                </a:lnTo>
                <a:lnTo>
                  <a:pt x="1580" y="246"/>
                </a:lnTo>
                <a:lnTo>
                  <a:pt x="1581" y="280"/>
                </a:lnTo>
                <a:lnTo>
                  <a:pt x="1581" y="274"/>
                </a:lnTo>
                <a:lnTo>
                  <a:pt x="1582" y="288"/>
                </a:lnTo>
                <a:lnTo>
                  <a:pt x="1582" y="297"/>
                </a:lnTo>
                <a:lnTo>
                  <a:pt x="1582" y="314"/>
                </a:lnTo>
                <a:lnTo>
                  <a:pt x="1582" y="323"/>
                </a:lnTo>
                <a:lnTo>
                  <a:pt x="1583" y="297"/>
                </a:lnTo>
                <a:lnTo>
                  <a:pt x="1583" y="316"/>
                </a:lnTo>
                <a:lnTo>
                  <a:pt x="1583" y="287"/>
                </a:lnTo>
                <a:lnTo>
                  <a:pt x="1583" y="332"/>
                </a:lnTo>
                <a:lnTo>
                  <a:pt x="1584" y="311"/>
                </a:lnTo>
                <a:lnTo>
                  <a:pt x="1584" y="339"/>
                </a:lnTo>
                <a:lnTo>
                  <a:pt x="1584" y="324"/>
                </a:lnTo>
                <a:lnTo>
                  <a:pt x="1585" y="315"/>
                </a:lnTo>
                <a:lnTo>
                  <a:pt x="1585" y="309"/>
                </a:lnTo>
                <a:lnTo>
                  <a:pt x="1585" y="316"/>
                </a:lnTo>
                <a:lnTo>
                  <a:pt x="1586" y="295"/>
                </a:lnTo>
                <a:lnTo>
                  <a:pt x="1586" y="327"/>
                </a:lnTo>
                <a:lnTo>
                  <a:pt x="1586" y="326"/>
                </a:lnTo>
                <a:lnTo>
                  <a:pt x="1587" y="311"/>
                </a:lnTo>
                <a:lnTo>
                  <a:pt x="1587" y="332"/>
                </a:lnTo>
                <a:lnTo>
                  <a:pt x="1587" y="327"/>
                </a:lnTo>
                <a:lnTo>
                  <a:pt x="1587" y="322"/>
                </a:lnTo>
                <a:lnTo>
                  <a:pt x="1588" y="322"/>
                </a:lnTo>
                <a:lnTo>
                  <a:pt x="1588" y="334"/>
                </a:lnTo>
                <a:lnTo>
                  <a:pt x="1589" y="336"/>
                </a:lnTo>
                <a:lnTo>
                  <a:pt x="1589" y="328"/>
                </a:lnTo>
                <a:lnTo>
                  <a:pt x="1589" y="332"/>
                </a:lnTo>
                <a:lnTo>
                  <a:pt x="1589" y="326"/>
                </a:lnTo>
                <a:lnTo>
                  <a:pt x="1590" y="329"/>
                </a:lnTo>
                <a:lnTo>
                  <a:pt x="1590" y="348"/>
                </a:lnTo>
                <a:lnTo>
                  <a:pt x="1590" y="339"/>
                </a:lnTo>
                <a:lnTo>
                  <a:pt x="1591" y="309"/>
                </a:lnTo>
                <a:lnTo>
                  <a:pt x="1591" y="315"/>
                </a:lnTo>
                <a:lnTo>
                  <a:pt x="1591" y="319"/>
                </a:lnTo>
                <a:lnTo>
                  <a:pt x="1591" y="325"/>
                </a:lnTo>
                <a:lnTo>
                  <a:pt x="1592" y="321"/>
                </a:lnTo>
                <a:lnTo>
                  <a:pt x="1592" y="324"/>
                </a:lnTo>
                <a:lnTo>
                  <a:pt x="1593" y="342"/>
                </a:lnTo>
                <a:lnTo>
                  <a:pt x="1593" y="346"/>
                </a:lnTo>
                <a:lnTo>
                  <a:pt x="1593" y="346"/>
                </a:lnTo>
                <a:lnTo>
                  <a:pt x="1593" y="339"/>
                </a:lnTo>
                <a:lnTo>
                  <a:pt x="1594" y="341"/>
                </a:lnTo>
                <a:lnTo>
                  <a:pt x="1594" y="339"/>
                </a:lnTo>
                <a:lnTo>
                  <a:pt x="1594" y="345"/>
                </a:lnTo>
                <a:lnTo>
                  <a:pt x="1595" y="320"/>
                </a:lnTo>
                <a:lnTo>
                  <a:pt x="1595" y="342"/>
                </a:lnTo>
                <a:lnTo>
                  <a:pt x="1595" y="331"/>
                </a:lnTo>
                <a:lnTo>
                  <a:pt x="1596" y="321"/>
                </a:lnTo>
                <a:lnTo>
                  <a:pt x="1596" y="344"/>
                </a:lnTo>
                <a:lnTo>
                  <a:pt x="1596" y="295"/>
                </a:lnTo>
                <a:lnTo>
                  <a:pt x="1597" y="239"/>
                </a:lnTo>
                <a:lnTo>
                  <a:pt x="1597" y="228"/>
                </a:lnTo>
                <a:lnTo>
                  <a:pt x="1597" y="236"/>
                </a:lnTo>
                <a:lnTo>
                  <a:pt x="1597" y="222"/>
                </a:lnTo>
                <a:lnTo>
                  <a:pt x="1598" y="252"/>
                </a:lnTo>
                <a:lnTo>
                  <a:pt x="1598" y="248"/>
                </a:lnTo>
                <a:lnTo>
                  <a:pt x="1598" y="263"/>
                </a:lnTo>
                <a:lnTo>
                  <a:pt x="1598" y="278"/>
                </a:lnTo>
                <a:lnTo>
                  <a:pt x="1599" y="261"/>
                </a:lnTo>
                <a:lnTo>
                  <a:pt x="1599" y="266"/>
                </a:lnTo>
                <a:lnTo>
                  <a:pt x="1600" y="263"/>
                </a:lnTo>
                <a:lnTo>
                  <a:pt x="1600" y="264"/>
                </a:lnTo>
                <a:lnTo>
                  <a:pt x="1600" y="262"/>
                </a:lnTo>
                <a:lnTo>
                  <a:pt x="1600" y="254"/>
                </a:lnTo>
                <a:lnTo>
                  <a:pt x="1601" y="229"/>
                </a:lnTo>
                <a:lnTo>
                  <a:pt x="1601" y="244"/>
                </a:lnTo>
                <a:lnTo>
                  <a:pt x="1601" y="253"/>
                </a:lnTo>
                <a:lnTo>
                  <a:pt x="1602" y="272"/>
                </a:lnTo>
                <a:lnTo>
                  <a:pt x="1602" y="287"/>
                </a:lnTo>
                <a:lnTo>
                  <a:pt x="1602" y="267"/>
                </a:lnTo>
                <a:lnTo>
                  <a:pt x="1602" y="246"/>
                </a:lnTo>
                <a:lnTo>
                  <a:pt x="1603" y="240"/>
                </a:lnTo>
                <a:lnTo>
                  <a:pt x="1603" y="245"/>
                </a:lnTo>
                <a:lnTo>
                  <a:pt x="1604" y="233"/>
                </a:lnTo>
                <a:lnTo>
                  <a:pt x="1604" y="216"/>
                </a:lnTo>
                <a:lnTo>
                  <a:pt x="1604" y="233"/>
                </a:lnTo>
                <a:lnTo>
                  <a:pt x="1604" y="268"/>
                </a:lnTo>
                <a:lnTo>
                  <a:pt x="1605" y="256"/>
                </a:lnTo>
                <a:lnTo>
                  <a:pt x="1605" y="247"/>
                </a:lnTo>
                <a:lnTo>
                  <a:pt x="1605" y="240"/>
                </a:lnTo>
                <a:lnTo>
                  <a:pt x="1606" y="249"/>
                </a:lnTo>
                <a:lnTo>
                  <a:pt x="1606" y="267"/>
                </a:lnTo>
                <a:lnTo>
                  <a:pt x="1606" y="257"/>
                </a:lnTo>
                <a:lnTo>
                  <a:pt x="1607" y="251"/>
                </a:lnTo>
                <a:lnTo>
                  <a:pt x="1607" y="256"/>
                </a:lnTo>
                <a:lnTo>
                  <a:pt x="1607" y="250"/>
                </a:lnTo>
                <a:lnTo>
                  <a:pt x="1608" y="249"/>
                </a:lnTo>
                <a:lnTo>
                  <a:pt x="1608" y="258"/>
                </a:lnTo>
                <a:lnTo>
                  <a:pt x="1608" y="216"/>
                </a:lnTo>
                <a:lnTo>
                  <a:pt x="1608" y="230"/>
                </a:lnTo>
                <a:lnTo>
                  <a:pt x="1609" y="220"/>
                </a:lnTo>
                <a:lnTo>
                  <a:pt x="1609" y="238"/>
                </a:lnTo>
                <a:lnTo>
                  <a:pt x="1609" y="281"/>
                </a:lnTo>
                <a:lnTo>
                  <a:pt x="1609" y="268"/>
                </a:lnTo>
                <a:lnTo>
                  <a:pt x="1610" y="260"/>
                </a:lnTo>
                <a:lnTo>
                  <a:pt x="1610" y="266"/>
                </a:lnTo>
                <a:lnTo>
                  <a:pt x="1611" y="222"/>
                </a:lnTo>
                <a:lnTo>
                  <a:pt x="1611" y="226"/>
                </a:lnTo>
                <a:lnTo>
                  <a:pt x="1611" y="211"/>
                </a:lnTo>
                <a:lnTo>
                  <a:pt x="1611" y="218"/>
                </a:lnTo>
                <a:lnTo>
                  <a:pt x="1612" y="216"/>
                </a:lnTo>
                <a:lnTo>
                  <a:pt x="1612" y="222"/>
                </a:lnTo>
                <a:lnTo>
                  <a:pt x="1612" y="229"/>
                </a:lnTo>
                <a:lnTo>
                  <a:pt x="1613" y="264"/>
                </a:lnTo>
                <a:lnTo>
                  <a:pt x="1613" y="265"/>
                </a:lnTo>
                <a:lnTo>
                  <a:pt x="1613" y="260"/>
                </a:lnTo>
                <a:lnTo>
                  <a:pt x="1613" y="256"/>
                </a:lnTo>
                <a:lnTo>
                  <a:pt x="1614" y="285"/>
                </a:lnTo>
                <a:lnTo>
                  <a:pt x="1614" y="291"/>
                </a:lnTo>
                <a:lnTo>
                  <a:pt x="1615" y="286"/>
                </a:lnTo>
                <a:lnTo>
                  <a:pt x="1615" y="290"/>
                </a:lnTo>
                <a:lnTo>
                  <a:pt x="1615" y="284"/>
                </a:lnTo>
                <a:lnTo>
                  <a:pt x="1615" y="266"/>
                </a:lnTo>
                <a:lnTo>
                  <a:pt x="1616" y="262"/>
                </a:lnTo>
                <a:lnTo>
                  <a:pt x="1616" y="228"/>
                </a:lnTo>
                <a:lnTo>
                  <a:pt x="1616" y="277"/>
                </a:lnTo>
                <a:lnTo>
                  <a:pt x="1617" y="248"/>
                </a:lnTo>
                <a:lnTo>
                  <a:pt x="1617" y="243"/>
                </a:lnTo>
                <a:lnTo>
                  <a:pt x="1617" y="243"/>
                </a:lnTo>
                <a:lnTo>
                  <a:pt x="1618" y="247"/>
                </a:lnTo>
                <a:lnTo>
                  <a:pt x="1618" y="252"/>
                </a:lnTo>
                <a:lnTo>
                  <a:pt x="1618" y="244"/>
                </a:lnTo>
                <a:lnTo>
                  <a:pt x="1619" y="234"/>
                </a:lnTo>
                <a:lnTo>
                  <a:pt x="1619" y="248"/>
                </a:lnTo>
                <a:lnTo>
                  <a:pt x="1619" y="250"/>
                </a:lnTo>
                <a:lnTo>
                  <a:pt x="1619" y="247"/>
                </a:lnTo>
                <a:lnTo>
                  <a:pt x="1620" y="249"/>
                </a:lnTo>
                <a:lnTo>
                  <a:pt x="1620" y="239"/>
                </a:lnTo>
                <a:lnTo>
                  <a:pt x="1620" y="266"/>
                </a:lnTo>
                <a:lnTo>
                  <a:pt x="1621" y="275"/>
                </a:lnTo>
                <a:lnTo>
                  <a:pt x="1621" y="270"/>
                </a:lnTo>
                <a:lnTo>
                  <a:pt x="1621" y="273"/>
                </a:lnTo>
                <a:lnTo>
                  <a:pt x="1622" y="246"/>
                </a:lnTo>
                <a:lnTo>
                  <a:pt x="1622" y="277"/>
                </a:lnTo>
                <a:lnTo>
                  <a:pt x="1622" y="283"/>
                </a:lnTo>
                <a:lnTo>
                  <a:pt x="1623" y="280"/>
                </a:lnTo>
                <a:lnTo>
                  <a:pt x="1623" y="269"/>
                </a:lnTo>
                <a:lnTo>
                  <a:pt x="1623" y="272"/>
                </a:lnTo>
                <a:lnTo>
                  <a:pt x="1623" y="273"/>
                </a:lnTo>
                <a:lnTo>
                  <a:pt x="1624" y="292"/>
                </a:lnTo>
                <a:lnTo>
                  <a:pt x="1624" y="277"/>
                </a:lnTo>
                <a:lnTo>
                  <a:pt x="1624" y="282"/>
                </a:lnTo>
                <a:lnTo>
                  <a:pt x="1624" y="288"/>
                </a:lnTo>
                <a:lnTo>
                  <a:pt x="1625" y="285"/>
                </a:lnTo>
                <a:lnTo>
                  <a:pt x="1625" y="289"/>
                </a:lnTo>
                <a:lnTo>
                  <a:pt x="1626" y="295"/>
                </a:lnTo>
                <a:lnTo>
                  <a:pt x="1626" y="280"/>
                </a:lnTo>
                <a:lnTo>
                  <a:pt x="1626" y="293"/>
                </a:lnTo>
                <a:lnTo>
                  <a:pt x="1626" y="274"/>
                </a:lnTo>
                <a:lnTo>
                  <a:pt x="1627" y="283"/>
                </a:lnTo>
                <a:lnTo>
                  <a:pt x="1627" y="295"/>
                </a:lnTo>
                <a:lnTo>
                  <a:pt x="1627" y="290"/>
                </a:lnTo>
                <a:lnTo>
                  <a:pt x="1628" y="289"/>
                </a:lnTo>
                <a:lnTo>
                  <a:pt x="1628" y="291"/>
                </a:lnTo>
                <a:lnTo>
                  <a:pt x="1628" y="283"/>
                </a:lnTo>
                <a:lnTo>
                  <a:pt x="1629" y="284"/>
                </a:lnTo>
                <a:lnTo>
                  <a:pt x="1629" y="307"/>
                </a:lnTo>
                <a:lnTo>
                  <a:pt x="1629" y="273"/>
                </a:lnTo>
                <a:lnTo>
                  <a:pt x="1630" y="281"/>
                </a:lnTo>
                <a:lnTo>
                  <a:pt x="1630" y="270"/>
                </a:lnTo>
                <a:lnTo>
                  <a:pt x="1630" y="266"/>
                </a:lnTo>
                <a:lnTo>
                  <a:pt x="1630" y="265"/>
                </a:lnTo>
                <a:lnTo>
                  <a:pt x="1631" y="249"/>
                </a:lnTo>
                <a:lnTo>
                  <a:pt x="1631" y="231"/>
                </a:lnTo>
                <a:lnTo>
                  <a:pt x="1631" y="280"/>
                </a:lnTo>
                <a:lnTo>
                  <a:pt x="1632" y="256"/>
                </a:lnTo>
                <a:lnTo>
                  <a:pt x="1632" y="268"/>
                </a:lnTo>
                <a:lnTo>
                  <a:pt x="1632" y="276"/>
                </a:lnTo>
                <a:lnTo>
                  <a:pt x="1633" y="276"/>
                </a:lnTo>
                <a:lnTo>
                  <a:pt x="1633" y="278"/>
                </a:lnTo>
                <a:lnTo>
                  <a:pt x="1633" y="277"/>
                </a:lnTo>
                <a:lnTo>
                  <a:pt x="1634" y="263"/>
                </a:lnTo>
                <a:lnTo>
                  <a:pt x="1634" y="254"/>
                </a:lnTo>
                <a:lnTo>
                  <a:pt x="1634" y="244"/>
                </a:lnTo>
                <a:lnTo>
                  <a:pt x="1634" y="259"/>
                </a:lnTo>
                <a:lnTo>
                  <a:pt x="1635" y="263"/>
                </a:lnTo>
                <a:lnTo>
                  <a:pt x="1635" y="261"/>
                </a:lnTo>
                <a:lnTo>
                  <a:pt x="1635" y="273"/>
                </a:lnTo>
                <a:lnTo>
                  <a:pt x="1636" y="299"/>
                </a:lnTo>
                <a:lnTo>
                  <a:pt x="1636" y="297"/>
                </a:lnTo>
                <a:lnTo>
                  <a:pt x="1636" y="320"/>
                </a:lnTo>
                <a:lnTo>
                  <a:pt x="1637" y="293"/>
                </a:lnTo>
                <a:lnTo>
                  <a:pt x="1637" y="248"/>
                </a:lnTo>
                <a:lnTo>
                  <a:pt x="1637" y="292"/>
                </a:lnTo>
                <a:lnTo>
                  <a:pt x="1638" y="319"/>
                </a:lnTo>
                <a:lnTo>
                  <a:pt x="1638" y="318"/>
                </a:lnTo>
                <a:lnTo>
                  <a:pt x="1638" y="294"/>
                </a:lnTo>
                <a:lnTo>
                  <a:pt x="1638" y="281"/>
                </a:lnTo>
                <a:lnTo>
                  <a:pt x="1639" y="292"/>
                </a:lnTo>
                <a:lnTo>
                  <a:pt x="1639" y="300"/>
                </a:lnTo>
                <a:lnTo>
                  <a:pt x="1640" y="315"/>
                </a:lnTo>
                <a:lnTo>
                  <a:pt x="1640" y="342"/>
                </a:lnTo>
                <a:lnTo>
                  <a:pt x="1640" y="331"/>
                </a:lnTo>
                <a:lnTo>
                  <a:pt x="1640" y="317"/>
                </a:lnTo>
                <a:lnTo>
                  <a:pt x="1641" y="355"/>
                </a:lnTo>
                <a:lnTo>
                  <a:pt x="1641" y="359"/>
                </a:lnTo>
                <a:lnTo>
                  <a:pt x="1641" y="365"/>
                </a:lnTo>
                <a:lnTo>
                  <a:pt x="1641" y="353"/>
                </a:lnTo>
                <a:lnTo>
                  <a:pt x="1642" y="351"/>
                </a:lnTo>
                <a:lnTo>
                  <a:pt x="1642" y="351"/>
                </a:lnTo>
                <a:lnTo>
                  <a:pt x="1642" y="359"/>
                </a:lnTo>
                <a:lnTo>
                  <a:pt x="1643" y="344"/>
                </a:lnTo>
                <a:lnTo>
                  <a:pt x="1643" y="358"/>
                </a:lnTo>
                <a:lnTo>
                  <a:pt x="1643" y="349"/>
                </a:lnTo>
                <a:lnTo>
                  <a:pt x="1644" y="334"/>
                </a:lnTo>
                <a:lnTo>
                  <a:pt x="1644" y="345"/>
                </a:lnTo>
                <a:lnTo>
                  <a:pt x="1644" y="338"/>
                </a:lnTo>
                <a:lnTo>
                  <a:pt x="1645" y="334"/>
                </a:lnTo>
                <a:lnTo>
                  <a:pt x="1645" y="334"/>
                </a:lnTo>
                <a:lnTo>
                  <a:pt x="1645" y="276"/>
                </a:lnTo>
                <a:lnTo>
                  <a:pt x="1645" y="272"/>
                </a:lnTo>
                <a:lnTo>
                  <a:pt x="1646" y="256"/>
                </a:lnTo>
                <a:lnTo>
                  <a:pt x="1646" y="256"/>
                </a:lnTo>
                <a:lnTo>
                  <a:pt x="1646" y="282"/>
                </a:lnTo>
                <a:lnTo>
                  <a:pt x="1647" y="277"/>
                </a:lnTo>
                <a:lnTo>
                  <a:pt x="1647" y="273"/>
                </a:lnTo>
                <a:lnTo>
                  <a:pt x="1647" y="265"/>
                </a:lnTo>
                <a:lnTo>
                  <a:pt x="1648" y="265"/>
                </a:lnTo>
                <a:lnTo>
                  <a:pt x="1648" y="273"/>
                </a:lnTo>
                <a:lnTo>
                  <a:pt x="1648" y="282"/>
                </a:lnTo>
                <a:lnTo>
                  <a:pt x="1649" y="273"/>
                </a:lnTo>
                <a:lnTo>
                  <a:pt x="1649" y="279"/>
                </a:lnTo>
                <a:lnTo>
                  <a:pt x="1649" y="275"/>
                </a:lnTo>
                <a:lnTo>
                  <a:pt x="1649" y="285"/>
                </a:lnTo>
                <a:lnTo>
                  <a:pt x="1650" y="274"/>
                </a:lnTo>
                <a:lnTo>
                  <a:pt x="1650" y="289"/>
                </a:lnTo>
                <a:lnTo>
                  <a:pt x="1651" y="297"/>
                </a:lnTo>
                <a:lnTo>
                  <a:pt x="1651" y="293"/>
                </a:lnTo>
                <a:lnTo>
                  <a:pt x="1651" y="264"/>
                </a:lnTo>
                <a:lnTo>
                  <a:pt x="1651" y="257"/>
                </a:lnTo>
                <a:lnTo>
                  <a:pt x="1652" y="277"/>
                </a:lnTo>
                <a:lnTo>
                  <a:pt x="1652" y="268"/>
                </a:lnTo>
                <a:lnTo>
                  <a:pt x="1652" y="257"/>
                </a:lnTo>
                <a:lnTo>
                  <a:pt x="1652" y="284"/>
                </a:lnTo>
                <a:lnTo>
                  <a:pt x="1653" y="247"/>
                </a:lnTo>
                <a:lnTo>
                  <a:pt x="1653" y="256"/>
                </a:lnTo>
                <a:lnTo>
                  <a:pt x="1653" y="255"/>
                </a:lnTo>
                <a:lnTo>
                  <a:pt x="1654" y="254"/>
                </a:lnTo>
                <a:lnTo>
                  <a:pt x="1654" y="259"/>
                </a:lnTo>
                <a:lnTo>
                  <a:pt x="1654" y="262"/>
                </a:lnTo>
                <a:lnTo>
                  <a:pt x="1655" y="286"/>
                </a:lnTo>
                <a:lnTo>
                  <a:pt x="1655" y="246"/>
                </a:lnTo>
                <a:lnTo>
                  <a:pt x="1655" y="244"/>
                </a:lnTo>
                <a:lnTo>
                  <a:pt x="1656" y="226"/>
                </a:lnTo>
                <a:lnTo>
                  <a:pt x="1656" y="226"/>
                </a:lnTo>
                <a:lnTo>
                  <a:pt x="1656" y="220"/>
                </a:lnTo>
                <a:lnTo>
                  <a:pt x="1656" y="218"/>
                </a:lnTo>
                <a:lnTo>
                  <a:pt x="1657" y="209"/>
                </a:lnTo>
                <a:lnTo>
                  <a:pt x="1657" y="233"/>
                </a:lnTo>
                <a:lnTo>
                  <a:pt x="1657" y="224"/>
                </a:lnTo>
                <a:lnTo>
                  <a:pt x="1658" y="236"/>
                </a:lnTo>
                <a:lnTo>
                  <a:pt x="1658" y="236"/>
                </a:lnTo>
                <a:lnTo>
                  <a:pt x="1658" y="220"/>
                </a:lnTo>
                <a:lnTo>
                  <a:pt x="1659" y="246"/>
                </a:lnTo>
                <a:lnTo>
                  <a:pt x="1659" y="243"/>
                </a:lnTo>
                <a:lnTo>
                  <a:pt x="1659" y="252"/>
                </a:lnTo>
                <a:lnTo>
                  <a:pt x="1660" y="255"/>
                </a:lnTo>
                <a:lnTo>
                  <a:pt x="1660" y="249"/>
                </a:lnTo>
                <a:lnTo>
                  <a:pt x="1660" y="232"/>
                </a:lnTo>
                <a:lnTo>
                  <a:pt x="1660" y="250"/>
                </a:lnTo>
                <a:lnTo>
                  <a:pt x="1661" y="258"/>
                </a:lnTo>
                <a:lnTo>
                  <a:pt x="1661" y="248"/>
                </a:lnTo>
                <a:lnTo>
                  <a:pt x="1662" y="242"/>
                </a:lnTo>
                <a:lnTo>
                  <a:pt x="1662" y="263"/>
                </a:lnTo>
                <a:lnTo>
                  <a:pt x="1662" y="232"/>
                </a:lnTo>
                <a:lnTo>
                  <a:pt x="1662" y="230"/>
                </a:lnTo>
                <a:lnTo>
                  <a:pt x="1663" y="240"/>
                </a:lnTo>
                <a:lnTo>
                  <a:pt x="1663" y="266"/>
                </a:lnTo>
                <a:lnTo>
                  <a:pt x="1663" y="274"/>
                </a:lnTo>
                <a:lnTo>
                  <a:pt x="1664" y="262"/>
                </a:lnTo>
                <a:lnTo>
                  <a:pt x="1664" y="295"/>
                </a:lnTo>
                <a:lnTo>
                  <a:pt x="1664" y="260"/>
                </a:lnTo>
                <a:lnTo>
                  <a:pt x="1664" y="260"/>
                </a:lnTo>
                <a:lnTo>
                  <a:pt x="1665" y="257"/>
                </a:lnTo>
                <a:lnTo>
                  <a:pt x="1665" y="280"/>
                </a:lnTo>
                <a:lnTo>
                  <a:pt x="1666" y="267"/>
                </a:lnTo>
                <a:lnTo>
                  <a:pt x="1666" y="269"/>
                </a:lnTo>
                <a:lnTo>
                  <a:pt x="1666" y="261"/>
                </a:lnTo>
                <a:lnTo>
                  <a:pt x="1666" y="278"/>
                </a:lnTo>
                <a:lnTo>
                  <a:pt x="1667" y="298"/>
                </a:lnTo>
                <a:lnTo>
                  <a:pt x="1667" y="284"/>
                </a:lnTo>
                <a:lnTo>
                  <a:pt x="1667" y="303"/>
                </a:lnTo>
                <a:lnTo>
                  <a:pt x="1667" y="280"/>
                </a:lnTo>
                <a:lnTo>
                  <a:pt x="1668" y="309"/>
                </a:lnTo>
                <a:lnTo>
                  <a:pt x="1668" y="292"/>
                </a:lnTo>
                <a:lnTo>
                  <a:pt x="1669" y="288"/>
                </a:lnTo>
                <a:lnTo>
                  <a:pt x="1669" y="312"/>
                </a:lnTo>
                <a:lnTo>
                  <a:pt x="1669" y="301"/>
                </a:lnTo>
                <a:lnTo>
                  <a:pt x="1669" y="278"/>
                </a:lnTo>
                <a:lnTo>
                  <a:pt x="1670" y="261"/>
                </a:lnTo>
                <a:lnTo>
                  <a:pt x="1670" y="259"/>
                </a:lnTo>
                <a:lnTo>
                  <a:pt x="1670" y="274"/>
                </a:lnTo>
                <a:lnTo>
                  <a:pt x="1671" y="279"/>
                </a:lnTo>
                <a:lnTo>
                  <a:pt x="1671" y="253"/>
                </a:lnTo>
                <a:lnTo>
                  <a:pt x="1671" y="252"/>
                </a:lnTo>
                <a:lnTo>
                  <a:pt x="1671" y="277"/>
                </a:lnTo>
                <a:lnTo>
                  <a:pt x="1672" y="267"/>
                </a:lnTo>
                <a:lnTo>
                  <a:pt x="1672" y="261"/>
                </a:lnTo>
                <a:lnTo>
                  <a:pt x="1673" y="252"/>
                </a:lnTo>
                <a:lnTo>
                  <a:pt x="1673" y="272"/>
                </a:lnTo>
                <a:lnTo>
                  <a:pt x="1673" y="263"/>
                </a:lnTo>
                <a:lnTo>
                  <a:pt x="1673" y="255"/>
                </a:lnTo>
                <a:lnTo>
                  <a:pt x="1674" y="262"/>
                </a:lnTo>
                <a:lnTo>
                  <a:pt x="1674" y="253"/>
                </a:lnTo>
                <a:lnTo>
                  <a:pt x="1674" y="277"/>
                </a:lnTo>
                <a:lnTo>
                  <a:pt x="1675" y="242"/>
                </a:lnTo>
                <a:lnTo>
                  <a:pt x="1675" y="282"/>
                </a:lnTo>
                <a:lnTo>
                  <a:pt x="1675" y="240"/>
                </a:lnTo>
                <a:lnTo>
                  <a:pt x="1675" y="281"/>
                </a:lnTo>
                <a:lnTo>
                  <a:pt x="1676" y="240"/>
                </a:lnTo>
                <a:lnTo>
                  <a:pt x="1676" y="277"/>
                </a:lnTo>
                <a:lnTo>
                  <a:pt x="1677" y="256"/>
                </a:lnTo>
                <a:lnTo>
                  <a:pt x="1677" y="254"/>
                </a:lnTo>
                <a:lnTo>
                  <a:pt x="1677" y="260"/>
                </a:lnTo>
                <a:lnTo>
                  <a:pt x="1677" y="250"/>
                </a:lnTo>
                <a:lnTo>
                  <a:pt x="1678" y="294"/>
                </a:lnTo>
                <a:lnTo>
                  <a:pt x="1678" y="254"/>
                </a:lnTo>
                <a:lnTo>
                  <a:pt x="1678" y="246"/>
                </a:lnTo>
                <a:lnTo>
                  <a:pt x="1679" y="275"/>
                </a:lnTo>
                <a:lnTo>
                  <a:pt x="1679" y="287"/>
                </a:lnTo>
                <a:lnTo>
                  <a:pt x="1679" y="283"/>
                </a:lnTo>
                <a:lnTo>
                  <a:pt x="1680" y="281"/>
                </a:lnTo>
                <a:lnTo>
                  <a:pt x="1680" y="284"/>
                </a:lnTo>
                <a:lnTo>
                  <a:pt x="1680" y="257"/>
                </a:lnTo>
                <a:lnTo>
                  <a:pt x="1681" y="268"/>
                </a:lnTo>
                <a:lnTo>
                  <a:pt x="1681" y="265"/>
                </a:lnTo>
                <a:lnTo>
                  <a:pt x="1681" y="263"/>
                </a:lnTo>
                <a:lnTo>
                  <a:pt x="1681" y="275"/>
                </a:lnTo>
                <a:lnTo>
                  <a:pt x="1682" y="261"/>
                </a:lnTo>
                <a:lnTo>
                  <a:pt x="1682" y="274"/>
                </a:lnTo>
                <a:lnTo>
                  <a:pt x="1682" y="251"/>
                </a:lnTo>
                <a:lnTo>
                  <a:pt x="1682" y="254"/>
                </a:lnTo>
                <a:lnTo>
                  <a:pt x="1683" y="248"/>
                </a:lnTo>
                <a:lnTo>
                  <a:pt x="1683" y="235"/>
                </a:lnTo>
                <a:lnTo>
                  <a:pt x="1684" y="249"/>
                </a:lnTo>
                <a:lnTo>
                  <a:pt x="1684" y="252"/>
                </a:lnTo>
                <a:lnTo>
                  <a:pt x="1684" y="262"/>
                </a:lnTo>
                <a:lnTo>
                  <a:pt x="1684" y="250"/>
                </a:lnTo>
                <a:lnTo>
                  <a:pt x="1685" y="260"/>
                </a:lnTo>
                <a:lnTo>
                  <a:pt x="1685" y="235"/>
                </a:lnTo>
                <a:lnTo>
                  <a:pt x="1685" y="246"/>
                </a:lnTo>
                <a:lnTo>
                  <a:pt x="1686" y="284"/>
                </a:lnTo>
                <a:lnTo>
                  <a:pt x="1686" y="294"/>
                </a:lnTo>
                <a:lnTo>
                  <a:pt x="1686" y="295"/>
                </a:lnTo>
                <a:lnTo>
                  <a:pt x="1686" y="319"/>
                </a:lnTo>
                <a:lnTo>
                  <a:pt x="1687" y="341"/>
                </a:lnTo>
                <a:lnTo>
                  <a:pt x="1687" y="303"/>
                </a:lnTo>
                <a:lnTo>
                  <a:pt x="1688" y="325"/>
                </a:lnTo>
                <a:lnTo>
                  <a:pt x="1688" y="321"/>
                </a:lnTo>
                <a:lnTo>
                  <a:pt x="1688" y="337"/>
                </a:lnTo>
                <a:lnTo>
                  <a:pt x="1688" y="333"/>
                </a:lnTo>
                <a:lnTo>
                  <a:pt x="1689" y="323"/>
                </a:lnTo>
                <a:lnTo>
                  <a:pt x="1689" y="321"/>
                </a:lnTo>
                <a:lnTo>
                  <a:pt x="1689" y="293"/>
                </a:lnTo>
                <a:lnTo>
                  <a:pt x="1690" y="295"/>
                </a:lnTo>
                <a:lnTo>
                  <a:pt x="1690" y="283"/>
                </a:lnTo>
                <a:lnTo>
                  <a:pt x="1690" y="286"/>
                </a:lnTo>
                <a:lnTo>
                  <a:pt x="1691" y="286"/>
                </a:lnTo>
                <a:lnTo>
                  <a:pt x="1691" y="278"/>
                </a:lnTo>
                <a:lnTo>
                  <a:pt x="1691" y="279"/>
                </a:lnTo>
                <a:lnTo>
                  <a:pt x="1692" y="285"/>
                </a:lnTo>
                <a:lnTo>
                  <a:pt x="1692" y="283"/>
                </a:lnTo>
                <a:lnTo>
                  <a:pt x="1692" y="300"/>
                </a:lnTo>
                <a:lnTo>
                  <a:pt x="1692" y="328"/>
                </a:lnTo>
                <a:lnTo>
                  <a:pt x="1693" y="308"/>
                </a:lnTo>
                <a:lnTo>
                  <a:pt x="1693" y="321"/>
                </a:lnTo>
                <a:lnTo>
                  <a:pt x="1693" y="284"/>
                </a:lnTo>
                <a:lnTo>
                  <a:pt x="1693" y="271"/>
                </a:lnTo>
                <a:lnTo>
                  <a:pt x="1694" y="254"/>
                </a:lnTo>
                <a:lnTo>
                  <a:pt x="1694" y="275"/>
                </a:lnTo>
                <a:lnTo>
                  <a:pt x="1695" y="260"/>
                </a:lnTo>
                <a:lnTo>
                  <a:pt x="1695" y="281"/>
                </a:lnTo>
                <a:lnTo>
                  <a:pt x="1695" y="280"/>
                </a:lnTo>
                <a:lnTo>
                  <a:pt x="1696" y="295"/>
                </a:lnTo>
                <a:lnTo>
                  <a:pt x="1696" y="276"/>
                </a:lnTo>
                <a:lnTo>
                  <a:pt x="1696" y="280"/>
                </a:lnTo>
                <a:lnTo>
                  <a:pt x="1696" y="285"/>
                </a:lnTo>
                <a:lnTo>
                  <a:pt x="1697" y="253"/>
                </a:lnTo>
                <a:lnTo>
                  <a:pt x="1697" y="258"/>
                </a:lnTo>
                <a:lnTo>
                  <a:pt x="1697" y="248"/>
                </a:lnTo>
                <a:lnTo>
                  <a:pt x="1697" y="237"/>
                </a:lnTo>
                <a:lnTo>
                  <a:pt x="1698" y="252"/>
                </a:lnTo>
                <a:lnTo>
                  <a:pt x="1698" y="247"/>
                </a:lnTo>
                <a:lnTo>
                  <a:pt x="1699" y="260"/>
                </a:lnTo>
                <a:lnTo>
                  <a:pt x="1699" y="281"/>
                </a:lnTo>
                <a:lnTo>
                  <a:pt x="1699" y="322"/>
                </a:lnTo>
                <a:lnTo>
                  <a:pt x="1699" y="299"/>
                </a:lnTo>
                <a:lnTo>
                  <a:pt x="1700" y="303"/>
                </a:lnTo>
                <a:lnTo>
                  <a:pt x="1700" y="311"/>
                </a:lnTo>
                <a:lnTo>
                  <a:pt x="1700" y="309"/>
                </a:lnTo>
                <a:lnTo>
                  <a:pt x="1701" y="279"/>
                </a:lnTo>
                <a:lnTo>
                  <a:pt x="1701" y="281"/>
                </a:lnTo>
                <a:lnTo>
                  <a:pt x="1701" y="270"/>
                </a:lnTo>
                <a:lnTo>
                  <a:pt x="1702" y="267"/>
                </a:lnTo>
                <a:lnTo>
                  <a:pt x="1702" y="242"/>
                </a:lnTo>
                <a:lnTo>
                  <a:pt x="1702" y="264"/>
                </a:lnTo>
                <a:lnTo>
                  <a:pt x="1703" y="315"/>
                </a:lnTo>
                <a:lnTo>
                  <a:pt x="1703" y="270"/>
                </a:lnTo>
                <a:lnTo>
                  <a:pt x="1703" y="279"/>
                </a:lnTo>
                <a:lnTo>
                  <a:pt x="1703" y="277"/>
                </a:lnTo>
                <a:lnTo>
                  <a:pt x="1704" y="269"/>
                </a:lnTo>
                <a:lnTo>
                  <a:pt x="1704" y="284"/>
                </a:lnTo>
                <a:lnTo>
                  <a:pt x="1704" y="305"/>
                </a:lnTo>
                <a:lnTo>
                  <a:pt x="1705" y="278"/>
                </a:lnTo>
                <a:lnTo>
                  <a:pt x="1705" y="282"/>
                </a:lnTo>
                <a:lnTo>
                  <a:pt x="1705" y="281"/>
                </a:lnTo>
                <a:lnTo>
                  <a:pt x="1706" y="272"/>
                </a:lnTo>
                <a:lnTo>
                  <a:pt x="1706" y="272"/>
                </a:lnTo>
                <a:lnTo>
                  <a:pt x="1706" y="264"/>
                </a:lnTo>
                <a:lnTo>
                  <a:pt x="1707" y="308"/>
                </a:lnTo>
                <a:lnTo>
                  <a:pt x="1707" y="303"/>
                </a:lnTo>
                <a:lnTo>
                  <a:pt x="1707" y="292"/>
                </a:lnTo>
                <a:lnTo>
                  <a:pt x="1707" y="277"/>
                </a:lnTo>
                <a:lnTo>
                  <a:pt x="1708" y="274"/>
                </a:lnTo>
                <a:lnTo>
                  <a:pt x="1708" y="291"/>
                </a:lnTo>
                <a:lnTo>
                  <a:pt x="1708" y="287"/>
                </a:lnTo>
                <a:lnTo>
                  <a:pt x="1708" y="287"/>
                </a:lnTo>
                <a:lnTo>
                  <a:pt x="1709" y="302"/>
                </a:lnTo>
                <a:lnTo>
                  <a:pt x="1709" y="286"/>
                </a:lnTo>
                <a:lnTo>
                  <a:pt x="1710" y="256"/>
                </a:lnTo>
                <a:lnTo>
                  <a:pt x="1710" y="244"/>
                </a:lnTo>
                <a:lnTo>
                  <a:pt x="1710" y="220"/>
                </a:lnTo>
                <a:lnTo>
                  <a:pt x="1710" y="244"/>
                </a:lnTo>
                <a:lnTo>
                  <a:pt x="1711" y="279"/>
                </a:lnTo>
                <a:lnTo>
                  <a:pt x="1711" y="275"/>
                </a:lnTo>
                <a:lnTo>
                  <a:pt x="1711" y="259"/>
                </a:lnTo>
                <a:lnTo>
                  <a:pt x="1712" y="279"/>
                </a:lnTo>
                <a:lnTo>
                  <a:pt x="1712" y="311"/>
                </a:lnTo>
                <a:lnTo>
                  <a:pt x="1712" y="294"/>
                </a:lnTo>
                <a:lnTo>
                  <a:pt x="1713" y="286"/>
                </a:lnTo>
                <a:lnTo>
                  <a:pt x="1713" y="285"/>
                </a:lnTo>
                <a:lnTo>
                  <a:pt x="1713" y="298"/>
                </a:lnTo>
                <a:lnTo>
                  <a:pt x="1714" y="302"/>
                </a:lnTo>
                <a:lnTo>
                  <a:pt x="1714" y="275"/>
                </a:lnTo>
                <a:lnTo>
                  <a:pt x="1714" y="279"/>
                </a:lnTo>
                <a:lnTo>
                  <a:pt x="1714" y="254"/>
                </a:lnTo>
                <a:lnTo>
                  <a:pt x="1715" y="250"/>
                </a:lnTo>
                <a:lnTo>
                  <a:pt x="1715" y="245"/>
                </a:lnTo>
                <a:lnTo>
                  <a:pt x="1715" y="257"/>
                </a:lnTo>
                <a:lnTo>
                  <a:pt x="1716" y="250"/>
                </a:lnTo>
                <a:lnTo>
                  <a:pt x="1716" y="245"/>
                </a:lnTo>
                <a:lnTo>
                  <a:pt x="1716" y="272"/>
                </a:lnTo>
                <a:lnTo>
                  <a:pt x="1717" y="232"/>
                </a:lnTo>
                <a:lnTo>
                  <a:pt x="1717" y="233"/>
                </a:lnTo>
                <a:lnTo>
                  <a:pt x="1717" y="226"/>
                </a:lnTo>
                <a:lnTo>
                  <a:pt x="1718" y="232"/>
                </a:lnTo>
                <a:lnTo>
                  <a:pt x="1718" y="216"/>
                </a:lnTo>
                <a:lnTo>
                  <a:pt x="1718" y="226"/>
                </a:lnTo>
                <a:lnTo>
                  <a:pt x="1718" y="212"/>
                </a:lnTo>
                <a:lnTo>
                  <a:pt x="1719" y="219"/>
                </a:lnTo>
                <a:lnTo>
                  <a:pt x="1719" y="221"/>
                </a:lnTo>
                <a:lnTo>
                  <a:pt x="1719" y="190"/>
                </a:lnTo>
                <a:lnTo>
                  <a:pt x="1720" y="221"/>
                </a:lnTo>
                <a:lnTo>
                  <a:pt x="1720" y="244"/>
                </a:lnTo>
                <a:lnTo>
                  <a:pt x="1720" y="238"/>
                </a:lnTo>
                <a:lnTo>
                  <a:pt x="1721" y="242"/>
                </a:lnTo>
                <a:lnTo>
                  <a:pt x="1721" y="263"/>
                </a:lnTo>
                <a:lnTo>
                  <a:pt x="1721" y="260"/>
                </a:lnTo>
                <a:lnTo>
                  <a:pt x="1722" y="231"/>
                </a:lnTo>
                <a:lnTo>
                  <a:pt x="1722" y="222"/>
                </a:lnTo>
                <a:lnTo>
                  <a:pt x="1722" y="238"/>
                </a:lnTo>
                <a:lnTo>
                  <a:pt x="1722" y="238"/>
                </a:lnTo>
                <a:lnTo>
                  <a:pt x="1723" y="234"/>
                </a:lnTo>
                <a:lnTo>
                  <a:pt x="1723" y="233"/>
                </a:lnTo>
                <a:lnTo>
                  <a:pt x="1724" y="234"/>
                </a:lnTo>
                <a:lnTo>
                  <a:pt x="1724" y="211"/>
                </a:lnTo>
                <a:lnTo>
                  <a:pt x="1724" y="238"/>
                </a:lnTo>
                <a:lnTo>
                  <a:pt x="1724" y="237"/>
                </a:lnTo>
                <a:lnTo>
                  <a:pt x="1725" y="220"/>
                </a:lnTo>
                <a:lnTo>
                  <a:pt x="1725" y="228"/>
                </a:lnTo>
                <a:lnTo>
                  <a:pt x="1725" y="229"/>
                </a:lnTo>
                <a:lnTo>
                  <a:pt x="1725" y="212"/>
                </a:lnTo>
                <a:lnTo>
                  <a:pt x="1726" y="234"/>
                </a:lnTo>
                <a:lnTo>
                  <a:pt x="1726" y="244"/>
                </a:lnTo>
                <a:lnTo>
                  <a:pt x="1726" y="246"/>
                </a:lnTo>
                <a:lnTo>
                  <a:pt x="1727" y="234"/>
                </a:lnTo>
                <a:lnTo>
                  <a:pt x="1727" y="242"/>
                </a:lnTo>
                <a:lnTo>
                  <a:pt x="1727" y="266"/>
                </a:lnTo>
                <a:lnTo>
                  <a:pt x="1728" y="275"/>
                </a:lnTo>
                <a:lnTo>
                  <a:pt x="1728" y="284"/>
                </a:lnTo>
                <a:lnTo>
                  <a:pt x="1728" y="277"/>
                </a:lnTo>
                <a:lnTo>
                  <a:pt x="1729" y="312"/>
                </a:lnTo>
                <a:lnTo>
                  <a:pt x="1729" y="300"/>
                </a:lnTo>
                <a:lnTo>
                  <a:pt x="1729" y="307"/>
                </a:lnTo>
                <a:lnTo>
                  <a:pt x="1729" y="299"/>
                </a:lnTo>
                <a:lnTo>
                  <a:pt x="1730" y="305"/>
                </a:lnTo>
                <a:lnTo>
                  <a:pt x="1730" y="301"/>
                </a:lnTo>
                <a:lnTo>
                  <a:pt x="1731" y="289"/>
                </a:lnTo>
                <a:lnTo>
                  <a:pt x="1731" y="266"/>
                </a:lnTo>
                <a:lnTo>
                  <a:pt x="1731" y="288"/>
                </a:lnTo>
                <a:lnTo>
                  <a:pt x="1731" y="288"/>
                </a:lnTo>
                <a:lnTo>
                  <a:pt x="1732" y="290"/>
                </a:lnTo>
                <a:lnTo>
                  <a:pt x="1732" y="295"/>
                </a:lnTo>
                <a:lnTo>
                  <a:pt x="1732" y="287"/>
                </a:lnTo>
                <a:lnTo>
                  <a:pt x="1733" y="294"/>
                </a:lnTo>
                <a:lnTo>
                  <a:pt x="1733" y="288"/>
                </a:lnTo>
                <a:lnTo>
                  <a:pt x="1733" y="276"/>
                </a:lnTo>
                <a:lnTo>
                  <a:pt x="1733" y="290"/>
                </a:lnTo>
                <a:lnTo>
                  <a:pt x="1734" y="291"/>
                </a:lnTo>
                <a:lnTo>
                  <a:pt x="1734" y="263"/>
                </a:lnTo>
                <a:lnTo>
                  <a:pt x="1735" y="244"/>
                </a:lnTo>
                <a:lnTo>
                  <a:pt x="1735" y="223"/>
                </a:lnTo>
                <a:lnTo>
                  <a:pt x="1735" y="228"/>
                </a:lnTo>
                <a:lnTo>
                  <a:pt x="1735" y="235"/>
                </a:lnTo>
                <a:lnTo>
                  <a:pt x="1736" y="247"/>
                </a:lnTo>
                <a:lnTo>
                  <a:pt x="1736" y="240"/>
                </a:lnTo>
                <a:lnTo>
                  <a:pt x="1736" y="251"/>
                </a:lnTo>
                <a:lnTo>
                  <a:pt x="1737" y="260"/>
                </a:lnTo>
                <a:lnTo>
                  <a:pt x="1737" y="265"/>
                </a:lnTo>
                <a:lnTo>
                  <a:pt x="1737" y="250"/>
                </a:lnTo>
                <a:lnTo>
                  <a:pt x="1737" y="242"/>
                </a:lnTo>
                <a:lnTo>
                  <a:pt x="1738" y="239"/>
                </a:lnTo>
                <a:lnTo>
                  <a:pt x="1738" y="230"/>
                </a:lnTo>
                <a:lnTo>
                  <a:pt x="1739" y="234"/>
                </a:lnTo>
                <a:lnTo>
                  <a:pt x="1739" y="237"/>
                </a:lnTo>
                <a:lnTo>
                  <a:pt x="1739" y="241"/>
                </a:lnTo>
                <a:lnTo>
                  <a:pt x="1739" y="244"/>
                </a:lnTo>
                <a:lnTo>
                  <a:pt x="1740" y="238"/>
                </a:lnTo>
                <a:lnTo>
                  <a:pt x="1740" y="226"/>
                </a:lnTo>
                <a:lnTo>
                  <a:pt x="1740" y="217"/>
                </a:lnTo>
                <a:lnTo>
                  <a:pt x="1740" y="270"/>
                </a:lnTo>
                <a:lnTo>
                  <a:pt x="1741" y="239"/>
                </a:lnTo>
                <a:lnTo>
                  <a:pt x="1741" y="243"/>
                </a:lnTo>
                <a:lnTo>
                  <a:pt x="1742" y="227"/>
                </a:lnTo>
                <a:lnTo>
                  <a:pt x="1742" y="238"/>
                </a:lnTo>
                <a:lnTo>
                  <a:pt x="1742" y="248"/>
                </a:lnTo>
                <a:lnTo>
                  <a:pt x="1742" y="246"/>
                </a:lnTo>
                <a:lnTo>
                  <a:pt x="1743" y="223"/>
                </a:lnTo>
                <a:lnTo>
                  <a:pt x="1743" y="230"/>
                </a:lnTo>
                <a:lnTo>
                  <a:pt x="1743" y="240"/>
                </a:lnTo>
                <a:lnTo>
                  <a:pt x="1744" y="253"/>
                </a:lnTo>
                <a:lnTo>
                  <a:pt x="1744" y="214"/>
                </a:lnTo>
                <a:lnTo>
                  <a:pt x="1744" y="242"/>
                </a:lnTo>
                <a:lnTo>
                  <a:pt x="1744" y="263"/>
                </a:lnTo>
                <a:lnTo>
                  <a:pt x="1745" y="246"/>
                </a:lnTo>
                <a:lnTo>
                  <a:pt x="1745" y="235"/>
                </a:lnTo>
                <a:lnTo>
                  <a:pt x="1746" y="233"/>
                </a:lnTo>
                <a:lnTo>
                  <a:pt x="1746" y="236"/>
                </a:lnTo>
                <a:lnTo>
                  <a:pt x="1746" y="258"/>
                </a:lnTo>
                <a:lnTo>
                  <a:pt x="1746" y="250"/>
                </a:lnTo>
                <a:lnTo>
                  <a:pt x="1747" y="251"/>
                </a:lnTo>
                <a:lnTo>
                  <a:pt x="1747" y="224"/>
                </a:lnTo>
                <a:lnTo>
                  <a:pt x="1747" y="238"/>
                </a:lnTo>
                <a:lnTo>
                  <a:pt x="1748" y="224"/>
                </a:lnTo>
                <a:lnTo>
                  <a:pt x="1748" y="224"/>
                </a:lnTo>
                <a:lnTo>
                  <a:pt x="1748" y="219"/>
                </a:lnTo>
                <a:lnTo>
                  <a:pt x="1748" y="230"/>
                </a:lnTo>
                <a:lnTo>
                  <a:pt x="1749" y="222"/>
                </a:lnTo>
                <a:lnTo>
                  <a:pt x="1749" y="224"/>
                </a:lnTo>
                <a:lnTo>
                  <a:pt x="1750" y="218"/>
                </a:lnTo>
                <a:lnTo>
                  <a:pt x="1750" y="230"/>
                </a:lnTo>
                <a:lnTo>
                  <a:pt x="1750" y="235"/>
                </a:lnTo>
                <a:lnTo>
                  <a:pt x="1750" y="246"/>
                </a:lnTo>
                <a:lnTo>
                  <a:pt x="1751" y="213"/>
                </a:lnTo>
                <a:lnTo>
                  <a:pt x="1751" y="258"/>
                </a:lnTo>
                <a:lnTo>
                  <a:pt x="1751" y="260"/>
                </a:lnTo>
                <a:lnTo>
                  <a:pt x="1751" y="234"/>
                </a:lnTo>
                <a:lnTo>
                  <a:pt x="1752" y="232"/>
                </a:lnTo>
                <a:lnTo>
                  <a:pt x="1752" y="262"/>
                </a:lnTo>
                <a:lnTo>
                  <a:pt x="1753" y="250"/>
                </a:lnTo>
                <a:lnTo>
                  <a:pt x="1753" y="247"/>
                </a:lnTo>
                <a:lnTo>
                  <a:pt x="1753" y="263"/>
                </a:lnTo>
                <a:lnTo>
                  <a:pt x="1753" y="275"/>
                </a:lnTo>
                <a:lnTo>
                  <a:pt x="1754" y="270"/>
                </a:lnTo>
                <a:lnTo>
                  <a:pt x="1754" y="257"/>
                </a:lnTo>
                <a:lnTo>
                  <a:pt x="1754" y="252"/>
                </a:lnTo>
                <a:lnTo>
                  <a:pt x="1755" y="251"/>
                </a:lnTo>
                <a:lnTo>
                  <a:pt x="1755" y="259"/>
                </a:lnTo>
                <a:lnTo>
                  <a:pt x="1755" y="260"/>
                </a:lnTo>
                <a:lnTo>
                  <a:pt x="1755" y="260"/>
                </a:lnTo>
                <a:lnTo>
                  <a:pt x="1756" y="258"/>
                </a:lnTo>
                <a:lnTo>
                  <a:pt x="1756" y="254"/>
                </a:lnTo>
                <a:lnTo>
                  <a:pt x="1757" y="255"/>
                </a:lnTo>
                <a:lnTo>
                  <a:pt x="1757" y="244"/>
                </a:lnTo>
                <a:lnTo>
                  <a:pt x="1757" y="232"/>
                </a:lnTo>
                <a:lnTo>
                  <a:pt x="1757" y="246"/>
                </a:lnTo>
                <a:lnTo>
                  <a:pt x="1758" y="251"/>
                </a:lnTo>
                <a:lnTo>
                  <a:pt x="1758" y="249"/>
                </a:lnTo>
                <a:lnTo>
                  <a:pt x="1758" y="238"/>
                </a:lnTo>
                <a:lnTo>
                  <a:pt x="1759" y="255"/>
                </a:lnTo>
                <a:lnTo>
                  <a:pt x="1759" y="278"/>
                </a:lnTo>
                <a:lnTo>
                  <a:pt x="1759" y="280"/>
                </a:lnTo>
                <a:lnTo>
                  <a:pt x="1759" y="263"/>
                </a:lnTo>
                <a:lnTo>
                  <a:pt x="1760" y="252"/>
                </a:lnTo>
                <a:lnTo>
                  <a:pt x="1760" y="226"/>
                </a:lnTo>
                <a:lnTo>
                  <a:pt x="1761" y="251"/>
                </a:lnTo>
                <a:lnTo>
                  <a:pt x="1761" y="249"/>
                </a:lnTo>
                <a:lnTo>
                  <a:pt x="1761" y="226"/>
                </a:lnTo>
                <a:lnTo>
                  <a:pt x="1761" y="265"/>
                </a:lnTo>
                <a:lnTo>
                  <a:pt x="1762" y="261"/>
                </a:lnTo>
                <a:lnTo>
                  <a:pt x="1762" y="263"/>
                </a:lnTo>
                <a:lnTo>
                  <a:pt x="1762" y="244"/>
                </a:lnTo>
                <a:lnTo>
                  <a:pt x="1763" y="235"/>
                </a:lnTo>
                <a:lnTo>
                  <a:pt x="1763" y="235"/>
                </a:lnTo>
                <a:lnTo>
                  <a:pt x="1763" y="230"/>
                </a:lnTo>
                <a:lnTo>
                  <a:pt x="1764" y="229"/>
                </a:lnTo>
                <a:lnTo>
                  <a:pt x="1764" y="258"/>
                </a:lnTo>
                <a:lnTo>
                  <a:pt x="1764" y="264"/>
                </a:lnTo>
                <a:lnTo>
                  <a:pt x="1765" y="258"/>
                </a:lnTo>
                <a:lnTo>
                  <a:pt x="1765" y="279"/>
                </a:lnTo>
                <a:lnTo>
                  <a:pt x="1765" y="277"/>
                </a:lnTo>
                <a:lnTo>
                  <a:pt x="1765" y="252"/>
                </a:lnTo>
                <a:lnTo>
                  <a:pt x="1766" y="283"/>
                </a:lnTo>
                <a:lnTo>
                  <a:pt x="1766" y="256"/>
                </a:lnTo>
                <a:lnTo>
                  <a:pt x="1766" y="250"/>
                </a:lnTo>
                <a:lnTo>
                  <a:pt x="1766" y="237"/>
                </a:lnTo>
                <a:lnTo>
                  <a:pt x="1767" y="208"/>
                </a:lnTo>
                <a:lnTo>
                  <a:pt x="1767" y="220"/>
                </a:lnTo>
                <a:lnTo>
                  <a:pt x="1768" y="207"/>
                </a:lnTo>
                <a:lnTo>
                  <a:pt x="1768" y="200"/>
                </a:lnTo>
                <a:lnTo>
                  <a:pt x="1768" y="262"/>
                </a:lnTo>
                <a:lnTo>
                  <a:pt x="1768" y="232"/>
                </a:lnTo>
                <a:lnTo>
                  <a:pt x="1769" y="249"/>
                </a:lnTo>
                <a:lnTo>
                  <a:pt x="1769" y="242"/>
                </a:lnTo>
                <a:lnTo>
                  <a:pt x="1769" y="243"/>
                </a:lnTo>
                <a:lnTo>
                  <a:pt x="1770" y="248"/>
                </a:lnTo>
                <a:lnTo>
                  <a:pt x="1770" y="238"/>
                </a:lnTo>
                <a:lnTo>
                  <a:pt x="1770" y="250"/>
                </a:lnTo>
                <a:lnTo>
                  <a:pt x="1770" y="279"/>
                </a:lnTo>
                <a:lnTo>
                  <a:pt x="1771" y="275"/>
                </a:lnTo>
                <a:lnTo>
                  <a:pt x="1771" y="261"/>
                </a:lnTo>
                <a:lnTo>
                  <a:pt x="1772" y="255"/>
                </a:lnTo>
                <a:lnTo>
                  <a:pt x="1772" y="269"/>
                </a:lnTo>
                <a:lnTo>
                  <a:pt x="1772" y="250"/>
                </a:lnTo>
                <a:lnTo>
                  <a:pt x="1772" y="248"/>
                </a:lnTo>
                <a:lnTo>
                  <a:pt x="1773" y="219"/>
                </a:lnTo>
                <a:lnTo>
                  <a:pt x="1773" y="208"/>
                </a:lnTo>
                <a:lnTo>
                  <a:pt x="1773" y="206"/>
                </a:lnTo>
                <a:lnTo>
                  <a:pt x="1774" y="222"/>
                </a:lnTo>
                <a:lnTo>
                  <a:pt x="1774" y="227"/>
                </a:lnTo>
                <a:lnTo>
                  <a:pt x="1774" y="235"/>
                </a:lnTo>
                <a:lnTo>
                  <a:pt x="1775" y="222"/>
                </a:lnTo>
                <a:lnTo>
                  <a:pt x="1775" y="238"/>
                </a:lnTo>
                <a:lnTo>
                  <a:pt x="1775" y="228"/>
                </a:lnTo>
                <a:lnTo>
                  <a:pt x="1776" y="226"/>
                </a:lnTo>
                <a:lnTo>
                  <a:pt x="1776" y="230"/>
                </a:lnTo>
                <a:lnTo>
                  <a:pt x="1776" y="281"/>
                </a:lnTo>
                <a:lnTo>
                  <a:pt x="1776" y="263"/>
                </a:lnTo>
                <a:lnTo>
                  <a:pt x="1777" y="244"/>
                </a:lnTo>
                <a:lnTo>
                  <a:pt x="1777" y="264"/>
                </a:lnTo>
                <a:lnTo>
                  <a:pt x="1777" y="255"/>
                </a:lnTo>
                <a:lnTo>
                  <a:pt x="1778" y="236"/>
                </a:lnTo>
                <a:lnTo>
                  <a:pt x="1778" y="232"/>
                </a:lnTo>
                <a:lnTo>
                  <a:pt x="1778" y="263"/>
                </a:lnTo>
                <a:lnTo>
                  <a:pt x="1779" y="272"/>
                </a:lnTo>
                <a:lnTo>
                  <a:pt x="1779" y="263"/>
                </a:lnTo>
                <a:lnTo>
                  <a:pt x="1779" y="245"/>
                </a:lnTo>
                <a:lnTo>
                  <a:pt x="1780" y="271"/>
                </a:lnTo>
                <a:lnTo>
                  <a:pt x="1780" y="276"/>
                </a:lnTo>
                <a:lnTo>
                  <a:pt x="1780" y="252"/>
                </a:lnTo>
                <a:lnTo>
                  <a:pt x="1780" y="250"/>
                </a:lnTo>
                <a:lnTo>
                  <a:pt x="1781" y="276"/>
                </a:lnTo>
                <a:lnTo>
                  <a:pt x="1781" y="279"/>
                </a:lnTo>
                <a:lnTo>
                  <a:pt x="1781" y="255"/>
                </a:lnTo>
                <a:lnTo>
                  <a:pt x="1781" y="243"/>
                </a:lnTo>
                <a:lnTo>
                  <a:pt x="1782" y="233"/>
                </a:lnTo>
                <a:lnTo>
                  <a:pt x="1782" y="245"/>
                </a:lnTo>
                <a:lnTo>
                  <a:pt x="1783" y="225"/>
                </a:lnTo>
                <a:lnTo>
                  <a:pt x="1783" y="243"/>
                </a:lnTo>
                <a:lnTo>
                  <a:pt x="1783" y="258"/>
                </a:lnTo>
                <a:lnTo>
                  <a:pt x="1783" y="290"/>
                </a:lnTo>
                <a:lnTo>
                  <a:pt x="1784" y="258"/>
                </a:lnTo>
                <a:lnTo>
                  <a:pt x="1784" y="251"/>
                </a:lnTo>
                <a:lnTo>
                  <a:pt x="1784" y="237"/>
                </a:lnTo>
                <a:lnTo>
                  <a:pt x="1785" y="226"/>
                </a:lnTo>
                <a:lnTo>
                  <a:pt x="1785" y="226"/>
                </a:lnTo>
                <a:lnTo>
                  <a:pt x="1785" y="232"/>
                </a:lnTo>
                <a:lnTo>
                  <a:pt x="1786" y="229"/>
                </a:lnTo>
                <a:lnTo>
                  <a:pt x="1786" y="255"/>
                </a:lnTo>
                <a:lnTo>
                  <a:pt x="1786" y="226"/>
                </a:lnTo>
                <a:lnTo>
                  <a:pt x="1787" y="225"/>
                </a:lnTo>
                <a:lnTo>
                  <a:pt x="1787" y="234"/>
                </a:lnTo>
                <a:lnTo>
                  <a:pt x="1787" y="228"/>
                </a:lnTo>
                <a:lnTo>
                  <a:pt x="1787" y="226"/>
                </a:lnTo>
                <a:lnTo>
                  <a:pt x="1788" y="237"/>
                </a:lnTo>
                <a:lnTo>
                  <a:pt x="1788" y="230"/>
                </a:lnTo>
                <a:lnTo>
                  <a:pt x="1788" y="207"/>
                </a:lnTo>
                <a:lnTo>
                  <a:pt x="1789" y="242"/>
                </a:lnTo>
                <a:lnTo>
                  <a:pt x="1789" y="225"/>
                </a:lnTo>
                <a:lnTo>
                  <a:pt x="1789" y="233"/>
                </a:lnTo>
                <a:lnTo>
                  <a:pt x="1790" y="256"/>
                </a:lnTo>
                <a:lnTo>
                  <a:pt x="1790" y="248"/>
                </a:lnTo>
                <a:lnTo>
                  <a:pt x="1790" y="257"/>
                </a:lnTo>
                <a:lnTo>
                  <a:pt x="1791" y="260"/>
                </a:lnTo>
                <a:lnTo>
                  <a:pt x="1791" y="260"/>
                </a:lnTo>
                <a:lnTo>
                  <a:pt x="1791" y="224"/>
                </a:lnTo>
                <a:lnTo>
                  <a:pt x="1791" y="217"/>
                </a:lnTo>
                <a:lnTo>
                  <a:pt x="1792" y="220"/>
                </a:lnTo>
                <a:lnTo>
                  <a:pt x="1792" y="230"/>
                </a:lnTo>
                <a:lnTo>
                  <a:pt x="1792" y="240"/>
                </a:lnTo>
                <a:lnTo>
                  <a:pt x="1792" y="242"/>
                </a:lnTo>
                <a:lnTo>
                  <a:pt x="1793" y="246"/>
                </a:lnTo>
                <a:lnTo>
                  <a:pt x="1793" y="241"/>
                </a:lnTo>
                <a:lnTo>
                  <a:pt x="1794" y="243"/>
                </a:lnTo>
                <a:lnTo>
                  <a:pt x="1794" y="236"/>
                </a:lnTo>
                <a:lnTo>
                  <a:pt x="1794" y="256"/>
                </a:lnTo>
                <a:lnTo>
                  <a:pt x="1794" y="256"/>
                </a:lnTo>
                <a:lnTo>
                  <a:pt x="1795" y="267"/>
                </a:lnTo>
                <a:lnTo>
                  <a:pt x="1795" y="280"/>
                </a:lnTo>
                <a:lnTo>
                  <a:pt x="1795" y="250"/>
                </a:lnTo>
                <a:lnTo>
                  <a:pt x="1796" y="256"/>
                </a:lnTo>
                <a:lnTo>
                  <a:pt x="1796" y="263"/>
                </a:lnTo>
                <a:lnTo>
                  <a:pt x="1796" y="255"/>
                </a:lnTo>
                <a:lnTo>
                  <a:pt x="1797" y="254"/>
                </a:lnTo>
                <a:lnTo>
                  <a:pt x="1797" y="269"/>
                </a:lnTo>
                <a:lnTo>
                  <a:pt x="1797" y="268"/>
                </a:lnTo>
                <a:lnTo>
                  <a:pt x="1798" y="278"/>
                </a:lnTo>
                <a:lnTo>
                  <a:pt x="1798" y="264"/>
                </a:lnTo>
                <a:lnTo>
                  <a:pt x="1798" y="281"/>
                </a:lnTo>
                <a:lnTo>
                  <a:pt x="1798" y="267"/>
                </a:lnTo>
                <a:lnTo>
                  <a:pt x="1799" y="247"/>
                </a:lnTo>
                <a:lnTo>
                  <a:pt x="1799" y="246"/>
                </a:lnTo>
                <a:lnTo>
                  <a:pt x="1799" y="250"/>
                </a:lnTo>
                <a:lnTo>
                  <a:pt x="1800" y="268"/>
                </a:lnTo>
                <a:lnTo>
                  <a:pt x="1800" y="250"/>
                </a:lnTo>
                <a:lnTo>
                  <a:pt x="1800" y="233"/>
                </a:lnTo>
                <a:lnTo>
                  <a:pt x="1801" y="230"/>
                </a:lnTo>
                <a:lnTo>
                  <a:pt x="1801" y="227"/>
                </a:lnTo>
                <a:lnTo>
                  <a:pt x="1801" y="217"/>
                </a:lnTo>
                <a:lnTo>
                  <a:pt x="1802" y="232"/>
                </a:lnTo>
                <a:lnTo>
                  <a:pt x="1802" y="236"/>
                </a:lnTo>
                <a:lnTo>
                  <a:pt x="1802" y="240"/>
                </a:lnTo>
                <a:lnTo>
                  <a:pt x="1802" y="245"/>
                </a:lnTo>
                <a:lnTo>
                  <a:pt x="1803" y="252"/>
                </a:lnTo>
                <a:lnTo>
                  <a:pt x="1803" y="240"/>
                </a:lnTo>
                <a:lnTo>
                  <a:pt x="1804" y="224"/>
                </a:lnTo>
                <a:lnTo>
                  <a:pt x="1804" y="228"/>
                </a:lnTo>
                <a:lnTo>
                  <a:pt x="1804" y="226"/>
                </a:lnTo>
                <a:lnTo>
                  <a:pt x="1804" y="226"/>
                </a:lnTo>
                <a:lnTo>
                  <a:pt x="1805" y="228"/>
                </a:lnTo>
                <a:lnTo>
                  <a:pt x="1805" y="235"/>
                </a:lnTo>
                <a:lnTo>
                  <a:pt x="1805" y="222"/>
                </a:lnTo>
                <a:lnTo>
                  <a:pt x="1806" y="240"/>
                </a:lnTo>
                <a:lnTo>
                  <a:pt x="1806" y="231"/>
                </a:lnTo>
                <a:lnTo>
                  <a:pt x="1806" y="211"/>
                </a:lnTo>
                <a:lnTo>
                  <a:pt x="1806" y="222"/>
                </a:lnTo>
                <a:lnTo>
                  <a:pt x="1807" y="225"/>
                </a:lnTo>
                <a:lnTo>
                  <a:pt x="1807" y="195"/>
                </a:lnTo>
                <a:lnTo>
                  <a:pt x="1808" y="208"/>
                </a:lnTo>
                <a:lnTo>
                  <a:pt x="1808" y="219"/>
                </a:lnTo>
                <a:lnTo>
                  <a:pt x="1808" y="234"/>
                </a:lnTo>
                <a:lnTo>
                  <a:pt x="1808" y="228"/>
                </a:lnTo>
                <a:lnTo>
                  <a:pt x="1809" y="279"/>
                </a:lnTo>
                <a:lnTo>
                  <a:pt x="1809" y="267"/>
                </a:lnTo>
                <a:lnTo>
                  <a:pt x="1809" y="234"/>
                </a:lnTo>
                <a:lnTo>
                  <a:pt x="1809" y="263"/>
                </a:lnTo>
                <a:lnTo>
                  <a:pt x="1810" y="276"/>
                </a:lnTo>
                <a:lnTo>
                  <a:pt x="1810" y="237"/>
                </a:lnTo>
                <a:lnTo>
                  <a:pt x="1810" y="240"/>
                </a:lnTo>
                <a:lnTo>
                  <a:pt x="1811" y="263"/>
                </a:lnTo>
                <a:lnTo>
                  <a:pt x="1811" y="261"/>
                </a:lnTo>
                <a:lnTo>
                  <a:pt x="1811" y="254"/>
                </a:lnTo>
                <a:lnTo>
                  <a:pt x="1812" y="260"/>
                </a:lnTo>
                <a:lnTo>
                  <a:pt x="1812" y="264"/>
                </a:lnTo>
                <a:lnTo>
                  <a:pt x="1812" y="260"/>
                </a:lnTo>
                <a:lnTo>
                  <a:pt x="1813" y="273"/>
                </a:lnTo>
                <a:lnTo>
                  <a:pt x="1813" y="255"/>
                </a:lnTo>
                <a:lnTo>
                  <a:pt x="1813" y="250"/>
                </a:lnTo>
                <a:lnTo>
                  <a:pt x="1813" y="236"/>
                </a:lnTo>
                <a:lnTo>
                  <a:pt x="1814" y="241"/>
                </a:lnTo>
                <a:lnTo>
                  <a:pt x="1814" y="251"/>
                </a:lnTo>
                <a:lnTo>
                  <a:pt x="1815" y="224"/>
                </a:lnTo>
                <a:lnTo>
                  <a:pt x="1815" y="226"/>
                </a:lnTo>
                <a:lnTo>
                  <a:pt x="1815" y="245"/>
                </a:lnTo>
                <a:lnTo>
                  <a:pt x="1815" y="253"/>
                </a:lnTo>
                <a:lnTo>
                  <a:pt x="1816" y="249"/>
                </a:lnTo>
                <a:lnTo>
                  <a:pt x="1816" y="264"/>
                </a:lnTo>
                <a:lnTo>
                  <a:pt x="1816" y="249"/>
                </a:lnTo>
                <a:lnTo>
                  <a:pt x="1817" y="219"/>
                </a:lnTo>
                <a:lnTo>
                  <a:pt x="1817" y="219"/>
                </a:lnTo>
                <a:lnTo>
                  <a:pt x="1817" y="203"/>
                </a:lnTo>
                <a:lnTo>
                  <a:pt x="1817" y="232"/>
                </a:lnTo>
                <a:lnTo>
                  <a:pt x="1818" y="196"/>
                </a:lnTo>
                <a:lnTo>
                  <a:pt x="1818" y="203"/>
                </a:lnTo>
                <a:lnTo>
                  <a:pt x="1819" y="245"/>
                </a:lnTo>
                <a:lnTo>
                  <a:pt x="1819" y="235"/>
                </a:lnTo>
                <a:lnTo>
                  <a:pt x="1819" y="257"/>
                </a:lnTo>
                <a:lnTo>
                  <a:pt x="1819" y="247"/>
                </a:lnTo>
                <a:lnTo>
                  <a:pt x="1820" y="241"/>
                </a:lnTo>
                <a:lnTo>
                  <a:pt x="1820" y="246"/>
                </a:lnTo>
                <a:lnTo>
                  <a:pt x="1820" y="263"/>
                </a:lnTo>
                <a:lnTo>
                  <a:pt x="1821" y="260"/>
                </a:lnTo>
                <a:lnTo>
                  <a:pt x="1821" y="244"/>
                </a:lnTo>
                <a:lnTo>
                  <a:pt x="1821" y="251"/>
                </a:lnTo>
                <a:lnTo>
                  <a:pt x="1821" y="208"/>
                </a:lnTo>
                <a:lnTo>
                  <a:pt x="1822" y="222"/>
                </a:lnTo>
                <a:lnTo>
                  <a:pt x="1822" y="225"/>
                </a:lnTo>
                <a:lnTo>
                  <a:pt x="1823" y="231"/>
                </a:lnTo>
                <a:lnTo>
                  <a:pt x="1823" y="241"/>
                </a:lnTo>
                <a:lnTo>
                  <a:pt x="1823" y="253"/>
                </a:lnTo>
                <a:lnTo>
                  <a:pt x="1823" y="260"/>
                </a:lnTo>
                <a:lnTo>
                  <a:pt x="1824" y="266"/>
                </a:lnTo>
                <a:lnTo>
                  <a:pt x="1824" y="268"/>
                </a:lnTo>
                <a:lnTo>
                  <a:pt x="1824" y="286"/>
                </a:lnTo>
                <a:lnTo>
                  <a:pt x="1824" y="287"/>
                </a:lnTo>
                <a:lnTo>
                  <a:pt x="1825" y="284"/>
                </a:lnTo>
                <a:lnTo>
                  <a:pt x="1825" y="241"/>
                </a:lnTo>
                <a:lnTo>
                  <a:pt x="1826" y="235"/>
                </a:lnTo>
                <a:lnTo>
                  <a:pt x="1826" y="260"/>
                </a:lnTo>
                <a:lnTo>
                  <a:pt x="1826" y="278"/>
                </a:lnTo>
                <a:lnTo>
                  <a:pt x="1826" y="281"/>
                </a:lnTo>
                <a:lnTo>
                  <a:pt x="1827" y="285"/>
                </a:lnTo>
                <a:lnTo>
                  <a:pt x="1827" y="284"/>
                </a:lnTo>
                <a:lnTo>
                  <a:pt x="1827" y="272"/>
                </a:lnTo>
                <a:lnTo>
                  <a:pt x="1828" y="265"/>
                </a:lnTo>
                <a:lnTo>
                  <a:pt x="1828" y="258"/>
                </a:lnTo>
                <a:lnTo>
                  <a:pt x="1828" y="252"/>
                </a:lnTo>
                <a:lnTo>
                  <a:pt x="1828" y="267"/>
                </a:lnTo>
                <a:lnTo>
                  <a:pt x="1829" y="271"/>
                </a:lnTo>
                <a:lnTo>
                  <a:pt x="1829" y="258"/>
                </a:lnTo>
                <a:lnTo>
                  <a:pt x="1830" y="264"/>
                </a:lnTo>
                <a:lnTo>
                  <a:pt x="1830" y="250"/>
                </a:lnTo>
                <a:lnTo>
                  <a:pt x="1830" y="229"/>
                </a:lnTo>
                <a:lnTo>
                  <a:pt x="1830" y="248"/>
                </a:lnTo>
                <a:lnTo>
                  <a:pt x="1831" y="255"/>
                </a:lnTo>
                <a:lnTo>
                  <a:pt x="1831" y="248"/>
                </a:lnTo>
                <a:lnTo>
                  <a:pt x="1831" y="258"/>
                </a:lnTo>
                <a:lnTo>
                  <a:pt x="1832" y="266"/>
                </a:lnTo>
                <a:lnTo>
                  <a:pt x="1832" y="231"/>
                </a:lnTo>
                <a:lnTo>
                  <a:pt x="1832" y="248"/>
                </a:lnTo>
                <a:lnTo>
                  <a:pt x="1832" y="247"/>
                </a:lnTo>
                <a:lnTo>
                  <a:pt x="1833" y="242"/>
                </a:lnTo>
                <a:lnTo>
                  <a:pt x="1833" y="206"/>
                </a:lnTo>
                <a:lnTo>
                  <a:pt x="1834" y="216"/>
                </a:lnTo>
                <a:lnTo>
                  <a:pt x="1834" y="256"/>
                </a:lnTo>
                <a:lnTo>
                  <a:pt x="1834" y="250"/>
                </a:lnTo>
                <a:lnTo>
                  <a:pt x="1834" y="244"/>
                </a:lnTo>
                <a:lnTo>
                  <a:pt x="1835" y="253"/>
                </a:lnTo>
                <a:lnTo>
                  <a:pt x="1835" y="258"/>
                </a:lnTo>
                <a:lnTo>
                  <a:pt x="1835" y="276"/>
                </a:lnTo>
                <a:lnTo>
                  <a:pt x="1835" y="238"/>
                </a:lnTo>
                <a:lnTo>
                  <a:pt x="1836" y="240"/>
                </a:lnTo>
                <a:lnTo>
                  <a:pt x="1836" y="252"/>
                </a:lnTo>
                <a:lnTo>
                  <a:pt x="1837" y="274"/>
                </a:lnTo>
                <a:lnTo>
                  <a:pt x="1837" y="249"/>
                </a:lnTo>
                <a:lnTo>
                  <a:pt x="1837" y="234"/>
                </a:lnTo>
                <a:lnTo>
                  <a:pt x="1837" y="230"/>
                </a:lnTo>
                <a:lnTo>
                  <a:pt x="1838" y="219"/>
                </a:lnTo>
                <a:lnTo>
                  <a:pt x="1838" y="220"/>
                </a:lnTo>
                <a:lnTo>
                  <a:pt x="1838" y="224"/>
                </a:lnTo>
                <a:lnTo>
                  <a:pt x="1839" y="204"/>
                </a:lnTo>
                <a:lnTo>
                  <a:pt x="1839" y="227"/>
                </a:lnTo>
                <a:lnTo>
                  <a:pt x="1839" y="230"/>
                </a:lnTo>
                <a:lnTo>
                  <a:pt x="1839" y="222"/>
                </a:lnTo>
                <a:lnTo>
                  <a:pt x="1840" y="235"/>
                </a:lnTo>
                <a:lnTo>
                  <a:pt x="1840" y="228"/>
                </a:lnTo>
                <a:lnTo>
                  <a:pt x="1841" y="222"/>
                </a:lnTo>
                <a:lnTo>
                  <a:pt x="1841" y="254"/>
                </a:lnTo>
                <a:lnTo>
                  <a:pt x="1841" y="265"/>
                </a:lnTo>
                <a:lnTo>
                  <a:pt x="1841" y="305"/>
                </a:lnTo>
                <a:lnTo>
                  <a:pt x="1842" y="294"/>
                </a:lnTo>
                <a:lnTo>
                  <a:pt x="1842" y="248"/>
                </a:lnTo>
                <a:lnTo>
                  <a:pt x="1842" y="244"/>
                </a:lnTo>
                <a:lnTo>
                  <a:pt x="1843" y="251"/>
                </a:lnTo>
                <a:lnTo>
                  <a:pt x="1843" y="240"/>
                </a:lnTo>
                <a:lnTo>
                  <a:pt x="1843" y="227"/>
                </a:lnTo>
                <a:lnTo>
                  <a:pt x="1843" y="247"/>
                </a:lnTo>
                <a:lnTo>
                  <a:pt x="1844" y="245"/>
                </a:lnTo>
                <a:lnTo>
                  <a:pt x="1844" y="267"/>
                </a:lnTo>
                <a:lnTo>
                  <a:pt x="1845" y="272"/>
                </a:lnTo>
                <a:lnTo>
                  <a:pt x="1845" y="259"/>
                </a:lnTo>
                <a:lnTo>
                  <a:pt x="1845" y="265"/>
                </a:lnTo>
                <a:lnTo>
                  <a:pt x="1845" y="265"/>
                </a:lnTo>
                <a:lnTo>
                  <a:pt x="1846" y="261"/>
                </a:lnTo>
                <a:lnTo>
                  <a:pt x="1846" y="276"/>
                </a:lnTo>
                <a:lnTo>
                  <a:pt x="1846" y="251"/>
                </a:lnTo>
                <a:lnTo>
                  <a:pt x="1847" y="254"/>
                </a:lnTo>
                <a:lnTo>
                  <a:pt x="1847" y="283"/>
                </a:lnTo>
                <a:lnTo>
                  <a:pt x="1847" y="273"/>
                </a:lnTo>
                <a:lnTo>
                  <a:pt x="1848" y="256"/>
                </a:lnTo>
                <a:lnTo>
                  <a:pt x="1848" y="273"/>
                </a:lnTo>
                <a:lnTo>
                  <a:pt x="1848" y="262"/>
                </a:lnTo>
                <a:lnTo>
                  <a:pt x="1849" y="262"/>
                </a:lnTo>
                <a:lnTo>
                  <a:pt x="1849" y="222"/>
                </a:lnTo>
                <a:lnTo>
                  <a:pt x="1849" y="226"/>
                </a:lnTo>
                <a:lnTo>
                  <a:pt x="1849" y="237"/>
                </a:lnTo>
                <a:lnTo>
                  <a:pt x="1850" y="220"/>
                </a:lnTo>
                <a:lnTo>
                  <a:pt x="1850" y="187"/>
                </a:lnTo>
                <a:lnTo>
                  <a:pt x="1850" y="206"/>
                </a:lnTo>
                <a:lnTo>
                  <a:pt x="1850" y="235"/>
                </a:lnTo>
                <a:lnTo>
                  <a:pt x="1851" y="210"/>
                </a:lnTo>
                <a:lnTo>
                  <a:pt x="1851" y="236"/>
                </a:lnTo>
                <a:lnTo>
                  <a:pt x="1852" y="227"/>
                </a:lnTo>
                <a:lnTo>
                  <a:pt x="1852" y="218"/>
                </a:lnTo>
                <a:lnTo>
                  <a:pt x="1852" y="215"/>
                </a:lnTo>
                <a:lnTo>
                  <a:pt x="1852" y="250"/>
                </a:lnTo>
                <a:lnTo>
                  <a:pt x="1853" y="253"/>
                </a:lnTo>
                <a:lnTo>
                  <a:pt x="1853" y="275"/>
                </a:lnTo>
                <a:lnTo>
                  <a:pt x="1853" y="262"/>
                </a:lnTo>
                <a:lnTo>
                  <a:pt x="1854" y="239"/>
                </a:lnTo>
                <a:lnTo>
                  <a:pt x="1854" y="246"/>
                </a:lnTo>
                <a:lnTo>
                  <a:pt x="1854" y="236"/>
                </a:lnTo>
                <a:lnTo>
                  <a:pt x="1854" y="253"/>
                </a:lnTo>
                <a:lnTo>
                  <a:pt x="1855" y="248"/>
                </a:lnTo>
                <a:lnTo>
                  <a:pt x="1855" y="246"/>
                </a:lnTo>
                <a:lnTo>
                  <a:pt x="1856" y="248"/>
                </a:lnTo>
                <a:lnTo>
                  <a:pt x="1856" y="256"/>
                </a:lnTo>
                <a:lnTo>
                  <a:pt x="1856" y="271"/>
                </a:lnTo>
                <a:lnTo>
                  <a:pt x="1856" y="260"/>
                </a:lnTo>
                <a:lnTo>
                  <a:pt x="1857" y="257"/>
                </a:lnTo>
                <a:lnTo>
                  <a:pt x="1857" y="254"/>
                </a:lnTo>
                <a:lnTo>
                  <a:pt x="1857" y="247"/>
                </a:lnTo>
                <a:lnTo>
                  <a:pt x="1858" y="235"/>
                </a:lnTo>
                <a:lnTo>
                  <a:pt x="1858" y="218"/>
                </a:lnTo>
                <a:lnTo>
                  <a:pt x="1858" y="237"/>
                </a:lnTo>
                <a:lnTo>
                  <a:pt x="1859" y="233"/>
                </a:lnTo>
                <a:lnTo>
                  <a:pt x="1859" y="279"/>
                </a:lnTo>
                <a:lnTo>
                  <a:pt x="1859" y="249"/>
                </a:lnTo>
                <a:lnTo>
                  <a:pt x="1860" y="254"/>
                </a:lnTo>
                <a:lnTo>
                  <a:pt x="1860" y="261"/>
                </a:lnTo>
                <a:lnTo>
                  <a:pt x="1860" y="268"/>
                </a:lnTo>
                <a:lnTo>
                  <a:pt x="1860" y="266"/>
                </a:lnTo>
                <a:lnTo>
                  <a:pt x="1861" y="276"/>
                </a:lnTo>
                <a:lnTo>
                  <a:pt x="1861" y="283"/>
                </a:lnTo>
                <a:lnTo>
                  <a:pt x="1861" y="282"/>
                </a:lnTo>
                <a:lnTo>
                  <a:pt x="1862" y="291"/>
                </a:lnTo>
                <a:lnTo>
                  <a:pt x="1862" y="286"/>
                </a:lnTo>
                <a:lnTo>
                  <a:pt x="1862" y="301"/>
                </a:lnTo>
                <a:lnTo>
                  <a:pt x="1863" y="279"/>
                </a:lnTo>
                <a:lnTo>
                  <a:pt x="1863" y="275"/>
                </a:lnTo>
                <a:lnTo>
                  <a:pt x="1863" y="285"/>
                </a:lnTo>
                <a:lnTo>
                  <a:pt x="1864" y="300"/>
                </a:lnTo>
                <a:lnTo>
                  <a:pt x="1864" y="304"/>
                </a:lnTo>
                <a:lnTo>
                  <a:pt x="1864" y="279"/>
                </a:lnTo>
                <a:lnTo>
                  <a:pt x="1864" y="286"/>
                </a:lnTo>
                <a:lnTo>
                  <a:pt x="1865" y="307"/>
                </a:lnTo>
                <a:lnTo>
                  <a:pt x="1865" y="293"/>
                </a:lnTo>
                <a:lnTo>
                  <a:pt x="1865" y="297"/>
                </a:lnTo>
                <a:lnTo>
                  <a:pt x="1865" y="280"/>
                </a:lnTo>
                <a:lnTo>
                  <a:pt x="1866" y="272"/>
                </a:lnTo>
                <a:lnTo>
                  <a:pt x="1866" y="276"/>
                </a:lnTo>
                <a:lnTo>
                  <a:pt x="1867" y="283"/>
                </a:lnTo>
                <a:lnTo>
                  <a:pt x="1867" y="282"/>
                </a:lnTo>
                <a:lnTo>
                  <a:pt x="1867" y="292"/>
                </a:lnTo>
                <a:lnTo>
                  <a:pt x="1867" y="301"/>
                </a:lnTo>
                <a:lnTo>
                  <a:pt x="1868" y="278"/>
                </a:lnTo>
                <a:lnTo>
                  <a:pt x="1868" y="275"/>
                </a:lnTo>
                <a:lnTo>
                  <a:pt x="1868" y="290"/>
                </a:lnTo>
                <a:lnTo>
                  <a:pt x="1869" y="280"/>
                </a:lnTo>
                <a:lnTo>
                  <a:pt x="1869" y="307"/>
                </a:lnTo>
                <a:lnTo>
                  <a:pt x="1869" y="305"/>
                </a:lnTo>
                <a:lnTo>
                  <a:pt x="1870" y="286"/>
                </a:lnTo>
                <a:lnTo>
                  <a:pt x="1870" y="268"/>
                </a:lnTo>
                <a:lnTo>
                  <a:pt x="1870" y="262"/>
                </a:lnTo>
                <a:lnTo>
                  <a:pt x="1871" y="265"/>
                </a:lnTo>
                <a:lnTo>
                  <a:pt x="1871" y="266"/>
                </a:lnTo>
                <a:lnTo>
                  <a:pt x="1871" y="267"/>
                </a:lnTo>
                <a:lnTo>
                  <a:pt x="1871" y="253"/>
                </a:lnTo>
                <a:lnTo>
                  <a:pt x="1872" y="272"/>
                </a:lnTo>
                <a:lnTo>
                  <a:pt x="1872" y="260"/>
                </a:lnTo>
                <a:lnTo>
                  <a:pt x="1872" y="255"/>
                </a:lnTo>
                <a:lnTo>
                  <a:pt x="1873" y="251"/>
                </a:lnTo>
                <a:lnTo>
                  <a:pt x="1873" y="254"/>
                </a:lnTo>
                <a:lnTo>
                  <a:pt x="1873" y="240"/>
                </a:lnTo>
                <a:lnTo>
                  <a:pt x="1874" y="270"/>
                </a:lnTo>
                <a:lnTo>
                  <a:pt x="1874" y="282"/>
                </a:lnTo>
                <a:lnTo>
                  <a:pt x="1874" y="272"/>
                </a:lnTo>
                <a:lnTo>
                  <a:pt x="1875" y="251"/>
                </a:lnTo>
                <a:lnTo>
                  <a:pt x="1875" y="256"/>
                </a:lnTo>
                <a:lnTo>
                  <a:pt x="1875" y="242"/>
                </a:lnTo>
                <a:lnTo>
                  <a:pt x="1875" y="252"/>
                </a:lnTo>
                <a:lnTo>
                  <a:pt x="1876" y="253"/>
                </a:lnTo>
                <a:lnTo>
                  <a:pt x="1876" y="263"/>
                </a:lnTo>
                <a:lnTo>
                  <a:pt x="1877" y="269"/>
                </a:lnTo>
                <a:lnTo>
                  <a:pt x="1877" y="283"/>
                </a:lnTo>
                <a:lnTo>
                  <a:pt x="1877" y="280"/>
                </a:lnTo>
                <a:lnTo>
                  <a:pt x="1877" y="265"/>
                </a:lnTo>
                <a:lnTo>
                  <a:pt x="1878" y="283"/>
                </a:lnTo>
                <a:lnTo>
                  <a:pt x="1878" y="289"/>
                </a:lnTo>
                <a:lnTo>
                  <a:pt x="1878" y="300"/>
                </a:lnTo>
                <a:lnTo>
                  <a:pt x="1878" y="292"/>
                </a:lnTo>
                <a:lnTo>
                  <a:pt x="1879" y="259"/>
                </a:lnTo>
                <a:lnTo>
                  <a:pt x="1879" y="243"/>
                </a:lnTo>
                <a:lnTo>
                  <a:pt x="1879" y="256"/>
                </a:lnTo>
                <a:lnTo>
                  <a:pt x="1880" y="262"/>
                </a:lnTo>
                <a:lnTo>
                  <a:pt x="1880" y="270"/>
                </a:lnTo>
                <a:lnTo>
                  <a:pt x="1881" y="253"/>
                </a:lnTo>
                <a:lnTo>
                  <a:pt x="1881" y="242"/>
                </a:lnTo>
                <a:lnTo>
                  <a:pt x="1881" y="242"/>
                </a:lnTo>
                <a:lnTo>
                  <a:pt x="1881" y="254"/>
                </a:lnTo>
                <a:lnTo>
                  <a:pt x="1882" y="283"/>
                </a:lnTo>
                <a:lnTo>
                  <a:pt x="1882" y="276"/>
                </a:lnTo>
                <a:lnTo>
                  <a:pt x="1882" y="262"/>
                </a:lnTo>
                <a:lnTo>
                  <a:pt x="1882" y="244"/>
                </a:lnTo>
                <a:lnTo>
                  <a:pt x="1883" y="233"/>
                </a:lnTo>
                <a:lnTo>
                  <a:pt x="1883" y="250"/>
                </a:lnTo>
                <a:lnTo>
                  <a:pt x="1883" y="229"/>
                </a:lnTo>
                <a:lnTo>
                  <a:pt x="1884" y="239"/>
                </a:lnTo>
                <a:lnTo>
                  <a:pt x="1884" y="235"/>
                </a:lnTo>
                <a:lnTo>
                  <a:pt x="1884" y="236"/>
                </a:lnTo>
                <a:lnTo>
                  <a:pt x="1885" y="221"/>
                </a:lnTo>
                <a:lnTo>
                  <a:pt x="1885" y="228"/>
                </a:lnTo>
                <a:lnTo>
                  <a:pt x="1885" y="221"/>
                </a:lnTo>
                <a:lnTo>
                  <a:pt x="1886" y="252"/>
                </a:lnTo>
                <a:lnTo>
                  <a:pt x="1886" y="256"/>
                </a:lnTo>
                <a:lnTo>
                  <a:pt x="1886" y="280"/>
                </a:lnTo>
                <a:lnTo>
                  <a:pt x="1886" y="272"/>
                </a:lnTo>
                <a:lnTo>
                  <a:pt x="1887" y="278"/>
                </a:lnTo>
                <a:lnTo>
                  <a:pt x="1887" y="265"/>
                </a:lnTo>
                <a:lnTo>
                  <a:pt x="1888" y="271"/>
                </a:lnTo>
                <a:lnTo>
                  <a:pt x="1888" y="249"/>
                </a:lnTo>
                <a:lnTo>
                  <a:pt x="1888" y="273"/>
                </a:lnTo>
                <a:lnTo>
                  <a:pt x="1888" y="279"/>
                </a:lnTo>
                <a:lnTo>
                  <a:pt x="1889" y="286"/>
                </a:lnTo>
                <a:lnTo>
                  <a:pt x="1889" y="286"/>
                </a:lnTo>
                <a:lnTo>
                  <a:pt x="1889" y="300"/>
                </a:lnTo>
                <a:lnTo>
                  <a:pt x="1890" y="285"/>
                </a:lnTo>
                <a:lnTo>
                  <a:pt x="1890" y="314"/>
                </a:lnTo>
                <a:lnTo>
                  <a:pt x="1890" y="292"/>
                </a:lnTo>
                <a:lnTo>
                  <a:pt x="1890" y="280"/>
                </a:lnTo>
                <a:lnTo>
                  <a:pt x="1891" y="259"/>
                </a:lnTo>
                <a:lnTo>
                  <a:pt x="1891" y="249"/>
                </a:lnTo>
                <a:lnTo>
                  <a:pt x="1892" y="245"/>
                </a:lnTo>
                <a:lnTo>
                  <a:pt x="1892" y="272"/>
                </a:lnTo>
                <a:lnTo>
                  <a:pt x="1892" y="257"/>
                </a:lnTo>
                <a:lnTo>
                  <a:pt x="1892" y="242"/>
                </a:lnTo>
                <a:lnTo>
                  <a:pt x="1893" y="280"/>
                </a:lnTo>
                <a:lnTo>
                  <a:pt x="1893" y="281"/>
                </a:lnTo>
                <a:lnTo>
                  <a:pt x="1893" y="298"/>
                </a:lnTo>
                <a:lnTo>
                  <a:pt x="1893" y="274"/>
                </a:lnTo>
                <a:lnTo>
                  <a:pt x="1894" y="268"/>
                </a:lnTo>
                <a:lnTo>
                  <a:pt x="1894" y="278"/>
                </a:lnTo>
                <a:lnTo>
                  <a:pt x="1894" y="302"/>
                </a:lnTo>
                <a:lnTo>
                  <a:pt x="1895" y="231"/>
                </a:lnTo>
                <a:lnTo>
                  <a:pt x="1895" y="218"/>
                </a:lnTo>
                <a:lnTo>
                  <a:pt x="1895" y="256"/>
                </a:lnTo>
                <a:lnTo>
                  <a:pt x="1896" y="270"/>
                </a:lnTo>
                <a:lnTo>
                  <a:pt x="1896" y="257"/>
                </a:lnTo>
                <a:lnTo>
                  <a:pt x="1896" y="241"/>
                </a:lnTo>
                <a:lnTo>
                  <a:pt x="1897" y="253"/>
                </a:lnTo>
                <a:lnTo>
                  <a:pt x="1897" y="280"/>
                </a:lnTo>
                <a:lnTo>
                  <a:pt x="1897" y="277"/>
                </a:lnTo>
                <a:lnTo>
                  <a:pt x="1897" y="294"/>
                </a:lnTo>
                <a:lnTo>
                  <a:pt x="1898" y="273"/>
                </a:lnTo>
                <a:lnTo>
                  <a:pt x="1898" y="295"/>
                </a:lnTo>
                <a:lnTo>
                  <a:pt x="1899" y="285"/>
                </a:lnTo>
                <a:lnTo>
                  <a:pt x="1899" y="249"/>
                </a:lnTo>
                <a:lnTo>
                  <a:pt x="1899" y="303"/>
                </a:lnTo>
                <a:lnTo>
                  <a:pt x="1899" y="298"/>
                </a:lnTo>
                <a:lnTo>
                  <a:pt x="1900" y="267"/>
                </a:lnTo>
                <a:lnTo>
                  <a:pt x="1900" y="276"/>
                </a:lnTo>
                <a:lnTo>
                  <a:pt x="1900" y="273"/>
                </a:lnTo>
                <a:lnTo>
                  <a:pt x="1901" y="274"/>
                </a:lnTo>
                <a:lnTo>
                  <a:pt x="1901" y="279"/>
                </a:lnTo>
                <a:lnTo>
                  <a:pt x="1901" y="281"/>
                </a:lnTo>
                <a:lnTo>
                  <a:pt x="1901" y="285"/>
                </a:lnTo>
                <a:lnTo>
                  <a:pt x="1902" y="295"/>
                </a:lnTo>
                <a:lnTo>
                  <a:pt x="1902" y="295"/>
                </a:lnTo>
                <a:lnTo>
                  <a:pt x="1903" y="290"/>
                </a:lnTo>
                <a:lnTo>
                  <a:pt x="1903" y="276"/>
                </a:lnTo>
                <a:lnTo>
                  <a:pt x="1903" y="265"/>
                </a:lnTo>
                <a:lnTo>
                  <a:pt x="1903" y="276"/>
                </a:lnTo>
                <a:lnTo>
                  <a:pt x="1904" y="265"/>
                </a:lnTo>
                <a:lnTo>
                  <a:pt x="1904" y="229"/>
                </a:lnTo>
                <a:lnTo>
                  <a:pt x="1904" y="250"/>
                </a:lnTo>
                <a:lnTo>
                  <a:pt x="1905" y="250"/>
                </a:lnTo>
                <a:lnTo>
                  <a:pt x="1905" y="244"/>
                </a:lnTo>
                <a:lnTo>
                  <a:pt x="1905" y="244"/>
                </a:lnTo>
                <a:lnTo>
                  <a:pt x="1905" y="227"/>
                </a:lnTo>
                <a:lnTo>
                  <a:pt x="1906" y="229"/>
                </a:lnTo>
                <a:lnTo>
                  <a:pt x="1906" y="226"/>
                </a:lnTo>
                <a:lnTo>
                  <a:pt x="1907" y="258"/>
                </a:lnTo>
                <a:lnTo>
                  <a:pt x="1907" y="264"/>
                </a:lnTo>
                <a:lnTo>
                  <a:pt x="1907" y="251"/>
                </a:lnTo>
                <a:lnTo>
                  <a:pt x="1907" y="214"/>
                </a:lnTo>
                <a:lnTo>
                  <a:pt x="1908" y="255"/>
                </a:lnTo>
                <a:lnTo>
                  <a:pt x="1908" y="219"/>
                </a:lnTo>
                <a:lnTo>
                  <a:pt x="1908" y="230"/>
                </a:lnTo>
                <a:lnTo>
                  <a:pt x="1908" y="258"/>
                </a:lnTo>
                <a:lnTo>
                  <a:pt x="1909" y="267"/>
                </a:lnTo>
                <a:lnTo>
                  <a:pt x="1909" y="266"/>
                </a:lnTo>
                <a:lnTo>
                  <a:pt x="1910" y="270"/>
                </a:lnTo>
                <a:lnTo>
                  <a:pt x="1910" y="299"/>
                </a:lnTo>
                <a:lnTo>
                  <a:pt x="1910" y="300"/>
                </a:lnTo>
                <a:lnTo>
                  <a:pt x="1910" y="301"/>
                </a:lnTo>
                <a:lnTo>
                  <a:pt x="1911" y="295"/>
                </a:lnTo>
                <a:lnTo>
                  <a:pt x="1911" y="289"/>
                </a:lnTo>
                <a:lnTo>
                  <a:pt x="1911" y="273"/>
                </a:lnTo>
                <a:lnTo>
                  <a:pt x="1912" y="290"/>
                </a:lnTo>
                <a:lnTo>
                  <a:pt x="1912" y="282"/>
                </a:lnTo>
                <a:lnTo>
                  <a:pt x="1912" y="291"/>
                </a:lnTo>
                <a:lnTo>
                  <a:pt x="1912" y="278"/>
                </a:lnTo>
                <a:lnTo>
                  <a:pt x="1913" y="279"/>
                </a:lnTo>
                <a:lnTo>
                  <a:pt x="1913" y="289"/>
                </a:lnTo>
                <a:lnTo>
                  <a:pt x="1914" y="310"/>
                </a:lnTo>
                <a:lnTo>
                  <a:pt x="1914" y="288"/>
                </a:lnTo>
                <a:lnTo>
                  <a:pt x="1914" y="275"/>
                </a:lnTo>
                <a:lnTo>
                  <a:pt x="1914" y="276"/>
                </a:lnTo>
                <a:lnTo>
                  <a:pt x="1915" y="247"/>
                </a:lnTo>
                <a:lnTo>
                  <a:pt x="1915" y="210"/>
                </a:lnTo>
                <a:lnTo>
                  <a:pt x="1915" y="212"/>
                </a:lnTo>
                <a:lnTo>
                  <a:pt x="1916" y="223"/>
                </a:lnTo>
                <a:lnTo>
                  <a:pt x="1916" y="204"/>
                </a:lnTo>
                <a:lnTo>
                  <a:pt x="1916" y="206"/>
                </a:lnTo>
                <a:lnTo>
                  <a:pt x="1916" y="182"/>
                </a:lnTo>
                <a:lnTo>
                  <a:pt x="1917" y="218"/>
                </a:lnTo>
                <a:lnTo>
                  <a:pt x="1917" y="223"/>
                </a:lnTo>
                <a:lnTo>
                  <a:pt x="1918" y="250"/>
                </a:lnTo>
                <a:lnTo>
                  <a:pt x="1918" y="261"/>
                </a:lnTo>
                <a:lnTo>
                  <a:pt x="1918" y="251"/>
                </a:lnTo>
                <a:lnTo>
                  <a:pt x="1918" y="251"/>
                </a:lnTo>
                <a:lnTo>
                  <a:pt x="1919" y="244"/>
                </a:lnTo>
                <a:lnTo>
                  <a:pt x="1919" y="264"/>
                </a:lnTo>
                <a:lnTo>
                  <a:pt x="1919" y="252"/>
                </a:lnTo>
                <a:lnTo>
                  <a:pt x="1919" y="250"/>
                </a:lnTo>
                <a:lnTo>
                  <a:pt x="1920" y="280"/>
                </a:lnTo>
                <a:lnTo>
                  <a:pt x="1920" y="271"/>
                </a:lnTo>
                <a:lnTo>
                  <a:pt x="1921" y="271"/>
                </a:lnTo>
                <a:lnTo>
                  <a:pt x="1921" y="262"/>
                </a:lnTo>
                <a:lnTo>
                  <a:pt x="1921" y="259"/>
                </a:lnTo>
                <a:lnTo>
                  <a:pt x="1922" y="257"/>
                </a:lnTo>
                <a:lnTo>
                  <a:pt x="1922" y="273"/>
                </a:lnTo>
                <a:lnTo>
                  <a:pt x="1922" y="275"/>
                </a:lnTo>
                <a:lnTo>
                  <a:pt x="1922" y="252"/>
                </a:lnTo>
                <a:lnTo>
                  <a:pt x="1923" y="255"/>
                </a:lnTo>
                <a:lnTo>
                  <a:pt x="1923" y="237"/>
                </a:lnTo>
                <a:lnTo>
                  <a:pt x="1923" y="238"/>
                </a:lnTo>
                <a:lnTo>
                  <a:pt x="1923" y="239"/>
                </a:lnTo>
                <a:lnTo>
                  <a:pt x="1924" y="254"/>
                </a:lnTo>
                <a:lnTo>
                  <a:pt x="1924" y="258"/>
                </a:lnTo>
                <a:lnTo>
                  <a:pt x="1925" y="265"/>
                </a:lnTo>
                <a:lnTo>
                  <a:pt x="1925" y="283"/>
                </a:lnTo>
                <a:lnTo>
                  <a:pt x="1925" y="277"/>
                </a:lnTo>
                <a:lnTo>
                  <a:pt x="1925" y="281"/>
                </a:lnTo>
                <a:lnTo>
                  <a:pt x="1926" y="268"/>
                </a:lnTo>
                <a:lnTo>
                  <a:pt x="1926" y="280"/>
                </a:lnTo>
                <a:lnTo>
                  <a:pt x="1926" y="279"/>
                </a:lnTo>
                <a:lnTo>
                  <a:pt x="1927" y="272"/>
                </a:lnTo>
                <a:lnTo>
                  <a:pt x="1927" y="249"/>
                </a:lnTo>
                <a:lnTo>
                  <a:pt x="1927" y="231"/>
                </a:lnTo>
                <a:lnTo>
                  <a:pt x="1927" y="270"/>
                </a:lnTo>
                <a:lnTo>
                  <a:pt x="1928" y="258"/>
                </a:lnTo>
                <a:lnTo>
                  <a:pt x="1928" y="269"/>
                </a:lnTo>
                <a:lnTo>
                  <a:pt x="1929" y="241"/>
                </a:lnTo>
                <a:lnTo>
                  <a:pt x="1929" y="233"/>
                </a:lnTo>
                <a:lnTo>
                  <a:pt x="1929" y="238"/>
                </a:lnTo>
                <a:lnTo>
                  <a:pt x="1929" y="248"/>
                </a:lnTo>
                <a:lnTo>
                  <a:pt x="1930" y="261"/>
                </a:lnTo>
                <a:lnTo>
                  <a:pt x="1930" y="283"/>
                </a:lnTo>
                <a:lnTo>
                  <a:pt x="1930" y="275"/>
                </a:lnTo>
                <a:lnTo>
                  <a:pt x="1931" y="265"/>
                </a:lnTo>
                <a:lnTo>
                  <a:pt x="1931" y="235"/>
                </a:lnTo>
                <a:lnTo>
                  <a:pt x="1931" y="220"/>
                </a:lnTo>
                <a:lnTo>
                  <a:pt x="1932" y="250"/>
                </a:lnTo>
                <a:lnTo>
                  <a:pt x="1932" y="256"/>
                </a:lnTo>
                <a:lnTo>
                  <a:pt x="1932" y="255"/>
                </a:lnTo>
                <a:lnTo>
                  <a:pt x="1933" y="279"/>
                </a:lnTo>
                <a:lnTo>
                  <a:pt x="1933" y="277"/>
                </a:lnTo>
                <a:lnTo>
                  <a:pt x="1933" y="297"/>
                </a:lnTo>
                <a:lnTo>
                  <a:pt x="1933" y="290"/>
                </a:lnTo>
                <a:lnTo>
                  <a:pt x="1934" y="290"/>
                </a:lnTo>
                <a:lnTo>
                  <a:pt x="1934" y="302"/>
                </a:lnTo>
                <a:lnTo>
                  <a:pt x="1934" y="268"/>
                </a:lnTo>
                <a:lnTo>
                  <a:pt x="1934" y="293"/>
                </a:lnTo>
                <a:lnTo>
                  <a:pt x="1935" y="280"/>
                </a:lnTo>
                <a:lnTo>
                  <a:pt x="1935" y="276"/>
                </a:lnTo>
                <a:lnTo>
                  <a:pt x="1936" y="275"/>
                </a:lnTo>
                <a:lnTo>
                  <a:pt x="1936" y="285"/>
                </a:lnTo>
                <a:lnTo>
                  <a:pt x="1936" y="262"/>
                </a:lnTo>
                <a:lnTo>
                  <a:pt x="1936" y="273"/>
                </a:lnTo>
                <a:lnTo>
                  <a:pt x="1937" y="259"/>
                </a:lnTo>
                <a:lnTo>
                  <a:pt x="1937" y="284"/>
                </a:lnTo>
                <a:lnTo>
                  <a:pt x="1937" y="262"/>
                </a:lnTo>
                <a:lnTo>
                  <a:pt x="1938" y="250"/>
                </a:lnTo>
                <a:lnTo>
                  <a:pt x="1938" y="241"/>
                </a:lnTo>
                <a:lnTo>
                  <a:pt x="1938" y="263"/>
                </a:lnTo>
                <a:lnTo>
                  <a:pt x="1938" y="278"/>
                </a:lnTo>
                <a:lnTo>
                  <a:pt x="1939" y="297"/>
                </a:lnTo>
                <a:lnTo>
                  <a:pt x="1939" y="297"/>
                </a:lnTo>
                <a:lnTo>
                  <a:pt x="1940" y="273"/>
                </a:lnTo>
                <a:lnTo>
                  <a:pt x="1940" y="230"/>
                </a:lnTo>
                <a:lnTo>
                  <a:pt x="1940" y="258"/>
                </a:lnTo>
                <a:lnTo>
                  <a:pt x="1940" y="243"/>
                </a:lnTo>
                <a:lnTo>
                  <a:pt x="1941" y="243"/>
                </a:lnTo>
                <a:lnTo>
                  <a:pt x="1941" y="283"/>
                </a:lnTo>
                <a:lnTo>
                  <a:pt x="1941" y="305"/>
                </a:lnTo>
                <a:lnTo>
                  <a:pt x="1942" y="294"/>
                </a:lnTo>
                <a:lnTo>
                  <a:pt x="1942" y="294"/>
                </a:lnTo>
                <a:lnTo>
                  <a:pt x="1942" y="291"/>
                </a:lnTo>
                <a:lnTo>
                  <a:pt x="1943" y="286"/>
                </a:lnTo>
                <a:lnTo>
                  <a:pt x="1943" y="302"/>
                </a:lnTo>
                <a:lnTo>
                  <a:pt x="1943" y="283"/>
                </a:lnTo>
                <a:lnTo>
                  <a:pt x="1944" y="295"/>
                </a:lnTo>
                <a:lnTo>
                  <a:pt x="1944" y="312"/>
                </a:lnTo>
                <a:lnTo>
                  <a:pt x="1944" y="306"/>
                </a:lnTo>
                <a:lnTo>
                  <a:pt x="1944" y="295"/>
                </a:lnTo>
                <a:lnTo>
                  <a:pt x="1945" y="308"/>
                </a:lnTo>
                <a:lnTo>
                  <a:pt x="1945" y="315"/>
                </a:lnTo>
                <a:lnTo>
                  <a:pt x="1945" y="305"/>
                </a:lnTo>
                <a:lnTo>
                  <a:pt x="1946" y="313"/>
                </a:lnTo>
                <a:lnTo>
                  <a:pt x="1946" y="313"/>
                </a:lnTo>
                <a:lnTo>
                  <a:pt x="1946" y="323"/>
                </a:lnTo>
                <a:lnTo>
                  <a:pt x="1947" y="297"/>
                </a:lnTo>
                <a:lnTo>
                  <a:pt x="1947" y="317"/>
                </a:lnTo>
                <a:lnTo>
                  <a:pt x="1947" y="306"/>
                </a:lnTo>
                <a:lnTo>
                  <a:pt x="1948" y="262"/>
                </a:lnTo>
                <a:lnTo>
                  <a:pt x="1948" y="287"/>
                </a:lnTo>
                <a:lnTo>
                  <a:pt x="1948" y="289"/>
                </a:lnTo>
                <a:lnTo>
                  <a:pt x="1948" y="293"/>
                </a:lnTo>
                <a:lnTo>
                  <a:pt x="1949" y="299"/>
                </a:lnTo>
                <a:lnTo>
                  <a:pt x="1949" y="294"/>
                </a:lnTo>
                <a:lnTo>
                  <a:pt x="1950" y="291"/>
                </a:lnTo>
                <a:lnTo>
                  <a:pt x="1950" y="298"/>
                </a:lnTo>
                <a:lnTo>
                  <a:pt x="1950" y="328"/>
                </a:lnTo>
                <a:lnTo>
                  <a:pt x="1950" y="299"/>
                </a:lnTo>
                <a:lnTo>
                  <a:pt x="1951" y="301"/>
                </a:lnTo>
                <a:lnTo>
                  <a:pt x="1951" y="298"/>
                </a:lnTo>
                <a:lnTo>
                  <a:pt x="1951" y="305"/>
                </a:lnTo>
                <a:lnTo>
                  <a:pt x="1951" y="315"/>
                </a:lnTo>
                <a:lnTo>
                  <a:pt x="1952" y="319"/>
                </a:lnTo>
                <a:lnTo>
                  <a:pt x="1952" y="294"/>
                </a:lnTo>
                <a:lnTo>
                  <a:pt x="1952" y="300"/>
                </a:lnTo>
                <a:lnTo>
                  <a:pt x="1953" y="290"/>
                </a:lnTo>
                <a:lnTo>
                  <a:pt x="1953" y="299"/>
                </a:lnTo>
                <a:lnTo>
                  <a:pt x="1953" y="295"/>
                </a:lnTo>
                <a:lnTo>
                  <a:pt x="1954" y="293"/>
                </a:lnTo>
                <a:lnTo>
                  <a:pt x="1954" y="294"/>
                </a:lnTo>
                <a:lnTo>
                  <a:pt x="1954" y="315"/>
                </a:lnTo>
                <a:lnTo>
                  <a:pt x="1955" y="313"/>
                </a:lnTo>
                <a:lnTo>
                  <a:pt x="1955" y="314"/>
                </a:lnTo>
                <a:lnTo>
                  <a:pt x="1955" y="272"/>
                </a:lnTo>
                <a:lnTo>
                  <a:pt x="1955" y="246"/>
                </a:lnTo>
                <a:lnTo>
                  <a:pt x="1956" y="252"/>
                </a:lnTo>
                <a:lnTo>
                  <a:pt x="1956" y="270"/>
                </a:lnTo>
                <a:lnTo>
                  <a:pt x="1956" y="250"/>
                </a:lnTo>
                <a:lnTo>
                  <a:pt x="1957" y="245"/>
                </a:lnTo>
                <a:lnTo>
                  <a:pt x="1957" y="249"/>
                </a:lnTo>
                <a:lnTo>
                  <a:pt x="1957" y="258"/>
                </a:lnTo>
                <a:lnTo>
                  <a:pt x="1958" y="277"/>
                </a:lnTo>
                <a:lnTo>
                  <a:pt x="1958" y="294"/>
                </a:lnTo>
                <a:lnTo>
                  <a:pt x="1958" y="257"/>
                </a:lnTo>
                <a:lnTo>
                  <a:pt x="1959" y="258"/>
                </a:lnTo>
                <a:lnTo>
                  <a:pt x="1959" y="271"/>
                </a:lnTo>
                <a:lnTo>
                  <a:pt x="1959" y="262"/>
                </a:lnTo>
                <a:lnTo>
                  <a:pt x="1959" y="255"/>
                </a:lnTo>
                <a:lnTo>
                  <a:pt x="1960" y="269"/>
                </a:lnTo>
                <a:lnTo>
                  <a:pt x="1960" y="280"/>
                </a:lnTo>
                <a:lnTo>
                  <a:pt x="1961" y="264"/>
                </a:lnTo>
                <a:lnTo>
                  <a:pt x="1961" y="256"/>
                </a:lnTo>
                <a:lnTo>
                  <a:pt x="1961" y="265"/>
                </a:lnTo>
                <a:lnTo>
                  <a:pt x="1961" y="269"/>
                </a:lnTo>
                <a:lnTo>
                  <a:pt x="1962" y="262"/>
                </a:lnTo>
                <a:lnTo>
                  <a:pt x="1962" y="280"/>
                </a:lnTo>
                <a:lnTo>
                  <a:pt x="1962" y="250"/>
                </a:lnTo>
                <a:lnTo>
                  <a:pt x="1963" y="236"/>
                </a:lnTo>
                <a:lnTo>
                  <a:pt x="1963" y="250"/>
                </a:lnTo>
                <a:lnTo>
                  <a:pt x="1963" y="268"/>
                </a:lnTo>
                <a:lnTo>
                  <a:pt x="1963" y="225"/>
                </a:lnTo>
                <a:lnTo>
                  <a:pt x="1964" y="237"/>
                </a:lnTo>
                <a:lnTo>
                  <a:pt x="1964" y="244"/>
                </a:lnTo>
                <a:lnTo>
                  <a:pt x="1965" y="247"/>
                </a:lnTo>
                <a:lnTo>
                  <a:pt x="1965" y="245"/>
                </a:lnTo>
                <a:lnTo>
                  <a:pt x="1965" y="260"/>
                </a:lnTo>
                <a:lnTo>
                  <a:pt x="1965" y="270"/>
                </a:lnTo>
                <a:lnTo>
                  <a:pt x="1966" y="266"/>
                </a:lnTo>
                <a:lnTo>
                  <a:pt x="1966" y="262"/>
                </a:lnTo>
                <a:lnTo>
                  <a:pt x="1966" y="271"/>
                </a:lnTo>
                <a:lnTo>
                  <a:pt x="1966" y="274"/>
                </a:lnTo>
                <a:lnTo>
                  <a:pt x="1967" y="251"/>
                </a:lnTo>
                <a:lnTo>
                  <a:pt x="1967" y="241"/>
                </a:lnTo>
                <a:lnTo>
                  <a:pt x="1967" y="231"/>
                </a:lnTo>
                <a:lnTo>
                  <a:pt x="1968" y="222"/>
                </a:lnTo>
                <a:lnTo>
                  <a:pt x="1968" y="230"/>
                </a:lnTo>
                <a:lnTo>
                  <a:pt x="1968" y="224"/>
                </a:lnTo>
                <a:lnTo>
                  <a:pt x="1969" y="226"/>
                </a:lnTo>
                <a:lnTo>
                  <a:pt x="1969" y="214"/>
                </a:lnTo>
                <a:lnTo>
                  <a:pt x="1969" y="208"/>
                </a:lnTo>
                <a:lnTo>
                  <a:pt x="1970" y="209"/>
                </a:lnTo>
                <a:lnTo>
                  <a:pt x="1970" y="220"/>
                </a:lnTo>
                <a:lnTo>
                  <a:pt x="1970" y="221"/>
                </a:lnTo>
                <a:lnTo>
                  <a:pt x="1970" y="233"/>
                </a:lnTo>
                <a:lnTo>
                  <a:pt x="1971" y="230"/>
                </a:lnTo>
                <a:lnTo>
                  <a:pt x="1971" y="232"/>
                </a:lnTo>
                <a:lnTo>
                  <a:pt x="1972" y="260"/>
                </a:lnTo>
                <a:lnTo>
                  <a:pt x="1972" y="260"/>
                </a:lnTo>
                <a:lnTo>
                  <a:pt x="1972" y="237"/>
                </a:lnTo>
                <a:lnTo>
                  <a:pt x="1972" y="275"/>
                </a:lnTo>
                <a:lnTo>
                  <a:pt x="1973" y="254"/>
                </a:lnTo>
                <a:lnTo>
                  <a:pt x="1973" y="243"/>
                </a:lnTo>
                <a:lnTo>
                  <a:pt x="1973" y="259"/>
                </a:lnTo>
                <a:lnTo>
                  <a:pt x="1974" y="242"/>
                </a:lnTo>
                <a:lnTo>
                  <a:pt x="1974" y="255"/>
                </a:lnTo>
                <a:lnTo>
                  <a:pt x="1974" y="244"/>
                </a:lnTo>
                <a:lnTo>
                  <a:pt x="1974" y="257"/>
                </a:lnTo>
                <a:lnTo>
                  <a:pt x="1975" y="231"/>
                </a:lnTo>
                <a:lnTo>
                  <a:pt x="1975" y="242"/>
                </a:lnTo>
                <a:lnTo>
                  <a:pt x="1976" y="261"/>
                </a:lnTo>
                <a:lnTo>
                  <a:pt x="1976" y="250"/>
                </a:lnTo>
                <a:lnTo>
                  <a:pt x="1976" y="252"/>
                </a:lnTo>
                <a:lnTo>
                  <a:pt x="1976" y="274"/>
                </a:lnTo>
                <a:lnTo>
                  <a:pt x="1977" y="252"/>
                </a:lnTo>
                <a:lnTo>
                  <a:pt x="1977" y="224"/>
                </a:lnTo>
                <a:lnTo>
                  <a:pt x="1977" y="221"/>
                </a:lnTo>
                <a:lnTo>
                  <a:pt x="1977" y="220"/>
                </a:lnTo>
                <a:lnTo>
                  <a:pt x="1978" y="223"/>
                </a:lnTo>
                <a:lnTo>
                  <a:pt x="1978" y="239"/>
                </a:lnTo>
                <a:lnTo>
                  <a:pt x="1978" y="235"/>
                </a:lnTo>
                <a:lnTo>
                  <a:pt x="1979" y="223"/>
                </a:lnTo>
                <a:lnTo>
                  <a:pt x="1979" y="214"/>
                </a:lnTo>
                <a:lnTo>
                  <a:pt x="1979" y="230"/>
                </a:lnTo>
                <a:lnTo>
                  <a:pt x="1980" y="226"/>
                </a:lnTo>
                <a:lnTo>
                  <a:pt x="1980" y="231"/>
                </a:lnTo>
                <a:lnTo>
                  <a:pt x="1980" y="232"/>
                </a:lnTo>
                <a:lnTo>
                  <a:pt x="1981" y="221"/>
                </a:lnTo>
                <a:lnTo>
                  <a:pt x="1981" y="213"/>
                </a:lnTo>
                <a:lnTo>
                  <a:pt x="1981" y="208"/>
                </a:lnTo>
                <a:lnTo>
                  <a:pt x="1981" y="218"/>
                </a:lnTo>
                <a:lnTo>
                  <a:pt x="1982" y="238"/>
                </a:lnTo>
                <a:lnTo>
                  <a:pt x="1982" y="226"/>
                </a:lnTo>
                <a:lnTo>
                  <a:pt x="1983" y="231"/>
                </a:lnTo>
                <a:lnTo>
                  <a:pt x="1983" y="232"/>
                </a:lnTo>
                <a:lnTo>
                  <a:pt x="1983" y="224"/>
                </a:lnTo>
                <a:lnTo>
                  <a:pt x="1983" y="226"/>
                </a:lnTo>
                <a:lnTo>
                  <a:pt x="1984" y="241"/>
                </a:lnTo>
                <a:lnTo>
                  <a:pt x="1984" y="247"/>
                </a:lnTo>
                <a:lnTo>
                  <a:pt x="1984" y="232"/>
                </a:lnTo>
                <a:lnTo>
                  <a:pt x="1985" y="228"/>
                </a:lnTo>
                <a:lnTo>
                  <a:pt x="1985" y="245"/>
                </a:lnTo>
                <a:lnTo>
                  <a:pt x="1985" y="245"/>
                </a:lnTo>
                <a:lnTo>
                  <a:pt x="1985" y="244"/>
                </a:lnTo>
                <a:lnTo>
                  <a:pt x="1986" y="281"/>
                </a:lnTo>
                <a:lnTo>
                  <a:pt x="1986" y="278"/>
                </a:lnTo>
                <a:lnTo>
                  <a:pt x="1987" y="272"/>
                </a:lnTo>
                <a:lnTo>
                  <a:pt x="1987" y="270"/>
                </a:lnTo>
                <a:lnTo>
                  <a:pt x="1987" y="241"/>
                </a:lnTo>
                <a:lnTo>
                  <a:pt x="1987" y="248"/>
                </a:lnTo>
                <a:lnTo>
                  <a:pt x="1988" y="247"/>
                </a:lnTo>
                <a:lnTo>
                  <a:pt x="1988" y="238"/>
                </a:lnTo>
                <a:lnTo>
                  <a:pt x="1988" y="233"/>
                </a:lnTo>
                <a:lnTo>
                  <a:pt x="1989" y="230"/>
                </a:lnTo>
                <a:lnTo>
                  <a:pt x="1989" y="251"/>
                </a:lnTo>
                <a:lnTo>
                  <a:pt x="1989" y="247"/>
                </a:lnTo>
                <a:lnTo>
                  <a:pt x="1989" y="245"/>
                </a:lnTo>
                <a:lnTo>
                  <a:pt x="1990" y="281"/>
                </a:lnTo>
                <a:lnTo>
                  <a:pt x="1990" y="272"/>
                </a:lnTo>
                <a:lnTo>
                  <a:pt x="1991" y="270"/>
                </a:lnTo>
                <a:lnTo>
                  <a:pt x="1991" y="293"/>
                </a:lnTo>
                <a:lnTo>
                  <a:pt x="1991" y="293"/>
                </a:lnTo>
                <a:lnTo>
                  <a:pt x="1991" y="270"/>
                </a:lnTo>
                <a:lnTo>
                  <a:pt x="1992" y="247"/>
                </a:lnTo>
                <a:lnTo>
                  <a:pt x="1992" y="257"/>
                </a:lnTo>
                <a:lnTo>
                  <a:pt x="1992" y="257"/>
                </a:lnTo>
                <a:lnTo>
                  <a:pt x="1992" y="255"/>
                </a:lnTo>
                <a:lnTo>
                  <a:pt x="1993" y="250"/>
                </a:lnTo>
                <a:lnTo>
                  <a:pt x="1993" y="252"/>
                </a:lnTo>
                <a:lnTo>
                  <a:pt x="1994" y="243"/>
                </a:lnTo>
                <a:lnTo>
                  <a:pt x="1994" y="241"/>
                </a:lnTo>
                <a:lnTo>
                  <a:pt x="1994" y="226"/>
                </a:lnTo>
                <a:lnTo>
                  <a:pt x="1994" y="246"/>
                </a:lnTo>
                <a:lnTo>
                  <a:pt x="1995" y="249"/>
                </a:lnTo>
                <a:lnTo>
                  <a:pt x="1995" y="243"/>
                </a:lnTo>
                <a:lnTo>
                  <a:pt x="1995" y="265"/>
                </a:lnTo>
                <a:lnTo>
                  <a:pt x="1996" y="247"/>
                </a:lnTo>
                <a:lnTo>
                  <a:pt x="1996" y="247"/>
                </a:lnTo>
                <a:lnTo>
                  <a:pt x="1996" y="249"/>
                </a:lnTo>
                <a:lnTo>
                  <a:pt x="1996" y="242"/>
                </a:lnTo>
                <a:lnTo>
                  <a:pt x="1997" y="242"/>
                </a:lnTo>
                <a:lnTo>
                  <a:pt x="1997" y="246"/>
                </a:lnTo>
                <a:lnTo>
                  <a:pt x="1998" y="218"/>
                </a:lnTo>
                <a:lnTo>
                  <a:pt x="1998" y="234"/>
                </a:lnTo>
                <a:lnTo>
                  <a:pt x="1998" y="235"/>
                </a:lnTo>
                <a:lnTo>
                  <a:pt x="1998" y="262"/>
                </a:lnTo>
                <a:lnTo>
                  <a:pt x="1999" y="253"/>
                </a:lnTo>
                <a:lnTo>
                  <a:pt x="1999" y="254"/>
                </a:lnTo>
                <a:lnTo>
                  <a:pt x="1999" y="267"/>
                </a:lnTo>
                <a:lnTo>
                  <a:pt x="2000" y="277"/>
                </a:lnTo>
                <a:lnTo>
                  <a:pt x="2000" y="242"/>
                </a:lnTo>
                <a:lnTo>
                  <a:pt x="2000" y="247"/>
                </a:lnTo>
                <a:lnTo>
                  <a:pt x="2000" y="246"/>
                </a:lnTo>
                <a:lnTo>
                  <a:pt x="2001" y="263"/>
                </a:lnTo>
                <a:lnTo>
                  <a:pt x="2001" y="256"/>
                </a:lnTo>
                <a:lnTo>
                  <a:pt x="2002" y="244"/>
                </a:lnTo>
                <a:lnTo>
                  <a:pt x="2002" y="239"/>
                </a:lnTo>
                <a:lnTo>
                  <a:pt x="2002" y="249"/>
                </a:lnTo>
                <a:lnTo>
                  <a:pt x="2002" y="226"/>
                </a:lnTo>
                <a:lnTo>
                  <a:pt x="2003" y="261"/>
                </a:lnTo>
                <a:lnTo>
                  <a:pt x="2003" y="263"/>
                </a:lnTo>
                <a:lnTo>
                  <a:pt x="2003" y="279"/>
                </a:lnTo>
                <a:lnTo>
                  <a:pt x="2004" y="265"/>
                </a:lnTo>
                <a:lnTo>
                  <a:pt x="2004" y="294"/>
                </a:lnTo>
                <a:lnTo>
                  <a:pt x="2004" y="259"/>
                </a:lnTo>
                <a:lnTo>
                  <a:pt x="2005" y="247"/>
                </a:lnTo>
                <a:lnTo>
                  <a:pt x="2005" y="238"/>
                </a:lnTo>
                <a:lnTo>
                  <a:pt x="2005" y="247"/>
                </a:lnTo>
                <a:lnTo>
                  <a:pt x="2006" y="245"/>
                </a:lnTo>
                <a:lnTo>
                  <a:pt x="2006" y="244"/>
                </a:lnTo>
                <a:lnTo>
                  <a:pt x="2006" y="262"/>
                </a:lnTo>
                <a:lnTo>
                  <a:pt x="2006" y="252"/>
                </a:lnTo>
                <a:lnTo>
                  <a:pt x="2007" y="239"/>
                </a:lnTo>
                <a:lnTo>
                  <a:pt x="2007" y="244"/>
                </a:lnTo>
                <a:lnTo>
                  <a:pt x="2007" y="230"/>
                </a:lnTo>
                <a:lnTo>
                  <a:pt x="2007" y="222"/>
                </a:lnTo>
                <a:lnTo>
                  <a:pt x="2008" y="238"/>
                </a:lnTo>
                <a:lnTo>
                  <a:pt x="2008" y="228"/>
                </a:lnTo>
                <a:lnTo>
                  <a:pt x="2009" y="221"/>
                </a:lnTo>
                <a:lnTo>
                  <a:pt x="2009" y="256"/>
                </a:lnTo>
                <a:lnTo>
                  <a:pt x="2009" y="233"/>
                </a:lnTo>
                <a:lnTo>
                  <a:pt x="2009" y="229"/>
                </a:lnTo>
                <a:lnTo>
                  <a:pt x="2010" y="227"/>
                </a:lnTo>
                <a:lnTo>
                  <a:pt x="2010" y="239"/>
                </a:lnTo>
                <a:lnTo>
                  <a:pt x="2010" y="222"/>
                </a:lnTo>
                <a:lnTo>
                  <a:pt x="2011" y="230"/>
                </a:lnTo>
                <a:lnTo>
                  <a:pt x="2011" y="218"/>
                </a:lnTo>
                <a:lnTo>
                  <a:pt x="2011" y="232"/>
                </a:lnTo>
                <a:lnTo>
                  <a:pt x="2011" y="234"/>
                </a:lnTo>
                <a:lnTo>
                  <a:pt x="2012" y="234"/>
                </a:lnTo>
                <a:lnTo>
                  <a:pt x="2012" y="221"/>
                </a:lnTo>
                <a:lnTo>
                  <a:pt x="2013" y="211"/>
                </a:lnTo>
                <a:lnTo>
                  <a:pt x="2013" y="209"/>
                </a:lnTo>
                <a:lnTo>
                  <a:pt x="2013" y="228"/>
                </a:lnTo>
                <a:lnTo>
                  <a:pt x="2013" y="218"/>
                </a:lnTo>
                <a:lnTo>
                  <a:pt x="2014" y="218"/>
                </a:lnTo>
                <a:lnTo>
                  <a:pt x="2014" y="198"/>
                </a:lnTo>
                <a:lnTo>
                  <a:pt x="2014" y="214"/>
                </a:lnTo>
                <a:lnTo>
                  <a:pt x="2015" y="220"/>
                </a:lnTo>
                <a:lnTo>
                  <a:pt x="2015" y="207"/>
                </a:lnTo>
                <a:lnTo>
                  <a:pt x="2015" y="188"/>
                </a:lnTo>
                <a:lnTo>
                  <a:pt x="2016" y="218"/>
                </a:lnTo>
                <a:lnTo>
                  <a:pt x="2016" y="188"/>
                </a:lnTo>
                <a:lnTo>
                  <a:pt x="2016" y="206"/>
                </a:lnTo>
                <a:lnTo>
                  <a:pt x="2017" y="224"/>
                </a:lnTo>
                <a:lnTo>
                  <a:pt x="2017" y="217"/>
                </a:lnTo>
                <a:lnTo>
                  <a:pt x="2017" y="206"/>
                </a:lnTo>
                <a:lnTo>
                  <a:pt x="2017" y="218"/>
                </a:lnTo>
                <a:lnTo>
                  <a:pt x="2018" y="222"/>
                </a:lnTo>
                <a:lnTo>
                  <a:pt x="2018" y="244"/>
                </a:lnTo>
                <a:lnTo>
                  <a:pt x="2018" y="245"/>
                </a:lnTo>
                <a:lnTo>
                  <a:pt x="2018" y="232"/>
                </a:lnTo>
                <a:lnTo>
                  <a:pt x="2019" y="225"/>
                </a:lnTo>
                <a:lnTo>
                  <a:pt x="2019" y="202"/>
                </a:lnTo>
                <a:lnTo>
                  <a:pt x="2020" y="209"/>
                </a:lnTo>
                <a:lnTo>
                  <a:pt x="2020" y="187"/>
                </a:lnTo>
                <a:lnTo>
                  <a:pt x="2020" y="208"/>
                </a:lnTo>
                <a:lnTo>
                  <a:pt x="2020" y="218"/>
                </a:lnTo>
                <a:lnTo>
                  <a:pt x="2021" y="218"/>
                </a:lnTo>
                <a:lnTo>
                  <a:pt x="2021" y="235"/>
                </a:lnTo>
                <a:lnTo>
                  <a:pt x="2021" y="219"/>
                </a:lnTo>
                <a:lnTo>
                  <a:pt x="2022" y="254"/>
                </a:lnTo>
                <a:lnTo>
                  <a:pt x="2022" y="232"/>
                </a:lnTo>
                <a:lnTo>
                  <a:pt x="2023" y="239"/>
                </a:lnTo>
                <a:lnTo>
                  <a:pt x="2023" y="260"/>
                </a:lnTo>
                <a:lnTo>
                  <a:pt x="2023" y="232"/>
                </a:lnTo>
                <a:lnTo>
                  <a:pt x="2023" y="213"/>
                </a:lnTo>
                <a:lnTo>
                  <a:pt x="2024" y="218"/>
                </a:lnTo>
                <a:lnTo>
                  <a:pt x="2024" y="229"/>
                </a:lnTo>
                <a:lnTo>
                  <a:pt x="2024" y="219"/>
                </a:lnTo>
                <a:lnTo>
                  <a:pt x="2024" y="225"/>
                </a:lnTo>
                <a:lnTo>
                  <a:pt x="2025" y="237"/>
                </a:lnTo>
                <a:lnTo>
                  <a:pt x="2025" y="229"/>
                </a:lnTo>
                <a:lnTo>
                  <a:pt x="2025" y="210"/>
                </a:lnTo>
                <a:lnTo>
                  <a:pt x="2026" y="208"/>
                </a:lnTo>
                <a:lnTo>
                  <a:pt x="2026" y="211"/>
                </a:lnTo>
                <a:lnTo>
                  <a:pt x="2026" y="214"/>
                </a:lnTo>
                <a:lnTo>
                  <a:pt x="2027" y="195"/>
                </a:lnTo>
                <a:lnTo>
                  <a:pt x="2027" y="214"/>
                </a:lnTo>
                <a:lnTo>
                  <a:pt x="2027" y="214"/>
                </a:lnTo>
                <a:lnTo>
                  <a:pt x="2028" y="213"/>
                </a:lnTo>
                <a:lnTo>
                  <a:pt x="2028" y="209"/>
                </a:lnTo>
                <a:lnTo>
                  <a:pt x="2028" y="228"/>
                </a:lnTo>
                <a:lnTo>
                  <a:pt x="2028" y="224"/>
                </a:lnTo>
                <a:lnTo>
                  <a:pt x="2029" y="230"/>
                </a:lnTo>
                <a:lnTo>
                  <a:pt x="2029" y="232"/>
                </a:lnTo>
                <a:lnTo>
                  <a:pt x="2029" y="238"/>
                </a:lnTo>
                <a:lnTo>
                  <a:pt x="2030" y="231"/>
                </a:lnTo>
                <a:lnTo>
                  <a:pt x="2030" y="234"/>
                </a:lnTo>
                <a:lnTo>
                  <a:pt x="2030" y="234"/>
                </a:lnTo>
                <a:lnTo>
                  <a:pt x="2031" y="260"/>
                </a:lnTo>
                <a:lnTo>
                  <a:pt x="2031" y="239"/>
                </a:lnTo>
                <a:lnTo>
                  <a:pt x="2031" y="250"/>
                </a:lnTo>
                <a:lnTo>
                  <a:pt x="2032" y="252"/>
                </a:lnTo>
                <a:lnTo>
                  <a:pt x="2032" y="267"/>
                </a:lnTo>
                <a:lnTo>
                  <a:pt x="2032" y="256"/>
                </a:lnTo>
                <a:lnTo>
                  <a:pt x="2032" y="257"/>
                </a:lnTo>
                <a:lnTo>
                  <a:pt x="2033" y="251"/>
                </a:lnTo>
                <a:lnTo>
                  <a:pt x="2033" y="249"/>
                </a:lnTo>
                <a:lnTo>
                  <a:pt x="2034" y="253"/>
                </a:lnTo>
                <a:lnTo>
                  <a:pt x="2034" y="246"/>
                </a:lnTo>
                <a:lnTo>
                  <a:pt x="2034" y="238"/>
                </a:lnTo>
                <a:lnTo>
                  <a:pt x="2034" y="243"/>
                </a:lnTo>
                <a:lnTo>
                  <a:pt x="2035" y="246"/>
                </a:lnTo>
                <a:lnTo>
                  <a:pt x="2035" y="236"/>
                </a:lnTo>
                <a:lnTo>
                  <a:pt x="2035" y="248"/>
                </a:lnTo>
                <a:lnTo>
                  <a:pt x="2035" y="248"/>
                </a:lnTo>
                <a:lnTo>
                  <a:pt x="2036" y="267"/>
                </a:lnTo>
                <a:lnTo>
                  <a:pt x="2036" y="283"/>
                </a:lnTo>
                <a:lnTo>
                  <a:pt x="2036" y="289"/>
                </a:lnTo>
                <a:lnTo>
                  <a:pt x="2037" y="274"/>
                </a:lnTo>
                <a:lnTo>
                  <a:pt x="2037" y="231"/>
                </a:lnTo>
                <a:lnTo>
                  <a:pt x="2037" y="249"/>
                </a:lnTo>
                <a:lnTo>
                  <a:pt x="2038" y="259"/>
                </a:lnTo>
                <a:lnTo>
                  <a:pt x="2038" y="247"/>
                </a:lnTo>
                <a:lnTo>
                  <a:pt x="2038" y="275"/>
                </a:lnTo>
                <a:lnTo>
                  <a:pt x="2039" y="273"/>
                </a:lnTo>
                <a:lnTo>
                  <a:pt x="2039" y="259"/>
                </a:lnTo>
                <a:lnTo>
                  <a:pt x="2039" y="256"/>
                </a:lnTo>
                <a:lnTo>
                  <a:pt x="2039" y="301"/>
                </a:lnTo>
                <a:lnTo>
                  <a:pt x="2040" y="252"/>
                </a:lnTo>
                <a:lnTo>
                  <a:pt x="2040" y="280"/>
                </a:lnTo>
                <a:lnTo>
                  <a:pt x="2040" y="279"/>
                </a:lnTo>
                <a:lnTo>
                  <a:pt x="2041" y="294"/>
                </a:lnTo>
                <a:lnTo>
                  <a:pt x="2041" y="266"/>
                </a:lnTo>
                <a:lnTo>
                  <a:pt x="2041" y="264"/>
                </a:lnTo>
                <a:lnTo>
                  <a:pt x="2042" y="249"/>
                </a:lnTo>
                <a:lnTo>
                  <a:pt x="2042" y="242"/>
                </a:lnTo>
                <a:lnTo>
                  <a:pt x="2042" y="259"/>
                </a:lnTo>
                <a:lnTo>
                  <a:pt x="2043" y="267"/>
                </a:lnTo>
                <a:lnTo>
                  <a:pt x="2043" y="258"/>
                </a:lnTo>
                <a:lnTo>
                  <a:pt x="2043" y="243"/>
                </a:lnTo>
                <a:lnTo>
                  <a:pt x="2043" y="254"/>
                </a:lnTo>
                <a:lnTo>
                  <a:pt x="2044" y="234"/>
                </a:lnTo>
                <a:lnTo>
                  <a:pt x="2044" y="219"/>
                </a:lnTo>
                <a:lnTo>
                  <a:pt x="2045" y="246"/>
                </a:lnTo>
                <a:lnTo>
                  <a:pt x="2045" y="272"/>
                </a:lnTo>
                <a:lnTo>
                  <a:pt x="2045" y="230"/>
                </a:lnTo>
                <a:lnTo>
                  <a:pt x="2045" y="238"/>
                </a:lnTo>
                <a:lnTo>
                  <a:pt x="2046" y="248"/>
                </a:lnTo>
                <a:lnTo>
                  <a:pt x="2046" y="231"/>
                </a:lnTo>
                <a:lnTo>
                  <a:pt x="2046" y="199"/>
                </a:lnTo>
                <a:lnTo>
                  <a:pt x="2047" y="210"/>
                </a:lnTo>
                <a:lnTo>
                  <a:pt x="2047" y="237"/>
                </a:lnTo>
                <a:lnTo>
                  <a:pt x="2047" y="232"/>
                </a:lnTo>
                <a:lnTo>
                  <a:pt x="2047" y="246"/>
                </a:lnTo>
                <a:lnTo>
                  <a:pt x="2048" y="208"/>
                </a:lnTo>
                <a:lnTo>
                  <a:pt x="2048" y="219"/>
                </a:lnTo>
                <a:lnTo>
                  <a:pt x="2049" y="216"/>
                </a:lnTo>
                <a:lnTo>
                  <a:pt x="2049" y="231"/>
                </a:lnTo>
                <a:lnTo>
                  <a:pt x="2049" y="236"/>
                </a:lnTo>
                <a:lnTo>
                  <a:pt x="2049" y="235"/>
                </a:lnTo>
                <a:lnTo>
                  <a:pt x="2050" y="246"/>
                </a:lnTo>
                <a:lnTo>
                  <a:pt x="2050" y="228"/>
                </a:lnTo>
                <a:lnTo>
                  <a:pt x="2050" y="251"/>
                </a:lnTo>
                <a:lnTo>
                  <a:pt x="2050" y="268"/>
                </a:lnTo>
                <a:lnTo>
                  <a:pt x="2051" y="265"/>
                </a:lnTo>
                <a:lnTo>
                  <a:pt x="2051" y="262"/>
                </a:lnTo>
                <a:lnTo>
                  <a:pt x="2051" y="274"/>
                </a:lnTo>
                <a:lnTo>
                  <a:pt x="2052" y="278"/>
                </a:lnTo>
                <a:lnTo>
                  <a:pt x="2052" y="264"/>
                </a:lnTo>
                <a:lnTo>
                  <a:pt x="2052" y="267"/>
                </a:lnTo>
                <a:lnTo>
                  <a:pt x="2053" y="258"/>
                </a:lnTo>
                <a:lnTo>
                  <a:pt x="2053" y="250"/>
                </a:lnTo>
                <a:lnTo>
                  <a:pt x="2053" y="243"/>
                </a:lnTo>
                <a:lnTo>
                  <a:pt x="2054" y="243"/>
                </a:lnTo>
                <a:lnTo>
                  <a:pt x="2054" y="256"/>
                </a:lnTo>
                <a:lnTo>
                  <a:pt x="2054" y="235"/>
                </a:lnTo>
                <a:lnTo>
                  <a:pt x="2054" y="236"/>
                </a:lnTo>
                <a:lnTo>
                  <a:pt x="2055" y="228"/>
                </a:lnTo>
                <a:lnTo>
                  <a:pt x="2055" y="269"/>
                </a:lnTo>
                <a:lnTo>
                  <a:pt x="2056" y="253"/>
                </a:lnTo>
                <a:lnTo>
                  <a:pt x="2056" y="234"/>
                </a:lnTo>
                <a:lnTo>
                  <a:pt x="2056" y="248"/>
                </a:lnTo>
                <a:lnTo>
                  <a:pt x="2056" y="258"/>
                </a:lnTo>
                <a:lnTo>
                  <a:pt x="2057" y="258"/>
                </a:lnTo>
                <a:lnTo>
                  <a:pt x="2057" y="263"/>
                </a:lnTo>
                <a:lnTo>
                  <a:pt x="2057" y="252"/>
                </a:lnTo>
                <a:lnTo>
                  <a:pt x="2058" y="264"/>
                </a:lnTo>
                <a:lnTo>
                  <a:pt x="2058" y="252"/>
                </a:lnTo>
                <a:lnTo>
                  <a:pt x="2058" y="302"/>
                </a:lnTo>
                <a:lnTo>
                  <a:pt x="2058" y="288"/>
                </a:lnTo>
                <a:lnTo>
                  <a:pt x="2059" y="280"/>
                </a:lnTo>
                <a:lnTo>
                  <a:pt x="2059" y="300"/>
                </a:lnTo>
                <a:lnTo>
                  <a:pt x="2060" y="299"/>
                </a:lnTo>
                <a:lnTo>
                  <a:pt x="2060" y="357"/>
                </a:lnTo>
                <a:lnTo>
                  <a:pt x="2060" y="320"/>
                </a:lnTo>
                <a:lnTo>
                  <a:pt x="2060" y="295"/>
                </a:lnTo>
                <a:lnTo>
                  <a:pt x="2061" y="285"/>
                </a:lnTo>
                <a:lnTo>
                  <a:pt x="2061" y="246"/>
                </a:lnTo>
                <a:lnTo>
                  <a:pt x="2061" y="313"/>
                </a:lnTo>
                <a:lnTo>
                  <a:pt x="2061" y="302"/>
                </a:lnTo>
                <a:lnTo>
                  <a:pt x="2062" y="303"/>
                </a:lnTo>
                <a:lnTo>
                  <a:pt x="2062" y="267"/>
                </a:lnTo>
                <a:lnTo>
                  <a:pt x="2062" y="250"/>
                </a:lnTo>
                <a:lnTo>
                  <a:pt x="2063" y="230"/>
                </a:lnTo>
                <a:lnTo>
                  <a:pt x="2063" y="246"/>
                </a:lnTo>
                <a:lnTo>
                  <a:pt x="2064" y="270"/>
                </a:lnTo>
                <a:lnTo>
                  <a:pt x="2064" y="259"/>
                </a:lnTo>
                <a:lnTo>
                  <a:pt x="2064" y="259"/>
                </a:lnTo>
                <a:lnTo>
                  <a:pt x="2064" y="270"/>
                </a:lnTo>
                <a:lnTo>
                  <a:pt x="2065" y="263"/>
                </a:lnTo>
                <a:lnTo>
                  <a:pt x="2065" y="264"/>
                </a:lnTo>
                <a:lnTo>
                  <a:pt x="2065" y="257"/>
                </a:lnTo>
                <a:lnTo>
                  <a:pt x="2065" y="273"/>
                </a:lnTo>
                <a:lnTo>
                  <a:pt x="2066" y="276"/>
                </a:lnTo>
                <a:lnTo>
                  <a:pt x="2066" y="267"/>
                </a:lnTo>
                <a:lnTo>
                  <a:pt x="2067" y="288"/>
                </a:lnTo>
                <a:lnTo>
                  <a:pt x="2067" y="280"/>
                </a:lnTo>
                <a:lnTo>
                  <a:pt x="2067" y="268"/>
                </a:lnTo>
                <a:lnTo>
                  <a:pt x="2067" y="289"/>
                </a:lnTo>
                <a:lnTo>
                  <a:pt x="2068" y="270"/>
                </a:lnTo>
                <a:lnTo>
                  <a:pt x="2068" y="279"/>
                </a:lnTo>
                <a:lnTo>
                  <a:pt x="2068" y="278"/>
                </a:lnTo>
                <a:lnTo>
                  <a:pt x="2069" y="288"/>
                </a:lnTo>
                <a:lnTo>
                  <a:pt x="2069" y="294"/>
                </a:lnTo>
                <a:lnTo>
                  <a:pt x="2069" y="268"/>
                </a:lnTo>
                <a:lnTo>
                  <a:pt x="2069" y="239"/>
                </a:lnTo>
                <a:lnTo>
                  <a:pt x="2070" y="253"/>
                </a:lnTo>
                <a:lnTo>
                  <a:pt x="2070" y="266"/>
                </a:lnTo>
                <a:lnTo>
                  <a:pt x="2071" y="254"/>
                </a:lnTo>
                <a:lnTo>
                  <a:pt x="2071" y="260"/>
                </a:lnTo>
                <a:lnTo>
                  <a:pt x="2071" y="281"/>
                </a:lnTo>
                <a:lnTo>
                  <a:pt x="2071" y="290"/>
                </a:lnTo>
                <a:lnTo>
                  <a:pt x="2072" y="295"/>
                </a:lnTo>
                <a:lnTo>
                  <a:pt x="2072" y="268"/>
                </a:lnTo>
                <a:lnTo>
                  <a:pt x="2072" y="273"/>
                </a:lnTo>
                <a:lnTo>
                  <a:pt x="2073" y="284"/>
                </a:lnTo>
                <a:lnTo>
                  <a:pt x="2073" y="291"/>
                </a:lnTo>
                <a:lnTo>
                  <a:pt x="2073" y="286"/>
                </a:lnTo>
                <a:lnTo>
                  <a:pt x="2073" y="282"/>
                </a:lnTo>
                <a:lnTo>
                  <a:pt x="2074" y="269"/>
                </a:lnTo>
                <a:lnTo>
                  <a:pt x="2074" y="267"/>
                </a:lnTo>
                <a:lnTo>
                  <a:pt x="2075" y="277"/>
                </a:lnTo>
                <a:lnTo>
                  <a:pt x="2075" y="263"/>
                </a:lnTo>
                <a:lnTo>
                  <a:pt x="2075" y="275"/>
                </a:lnTo>
                <a:lnTo>
                  <a:pt x="2075" y="245"/>
                </a:lnTo>
                <a:lnTo>
                  <a:pt x="2076" y="260"/>
                </a:lnTo>
                <a:lnTo>
                  <a:pt x="2076" y="272"/>
                </a:lnTo>
                <a:lnTo>
                  <a:pt x="2076" y="270"/>
                </a:lnTo>
                <a:lnTo>
                  <a:pt x="2076" y="243"/>
                </a:lnTo>
                <a:lnTo>
                  <a:pt x="2077" y="282"/>
                </a:lnTo>
                <a:lnTo>
                  <a:pt x="2077" y="228"/>
                </a:lnTo>
                <a:lnTo>
                  <a:pt x="2078" y="236"/>
                </a:lnTo>
                <a:lnTo>
                  <a:pt x="2078" y="251"/>
                </a:lnTo>
                <a:lnTo>
                  <a:pt x="2078" y="222"/>
                </a:lnTo>
                <a:lnTo>
                  <a:pt x="2078" y="263"/>
                </a:lnTo>
                <a:lnTo>
                  <a:pt x="2079" y="279"/>
                </a:lnTo>
                <a:lnTo>
                  <a:pt x="2079" y="276"/>
                </a:lnTo>
                <a:lnTo>
                  <a:pt x="2079" y="284"/>
                </a:lnTo>
                <a:lnTo>
                  <a:pt x="2080" y="265"/>
                </a:lnTo>
                <a:lnTo>
                  <a:pt x="2080" y="259"/>
                </a:lnTo>
                <a:lnTo>
                  <a:pt x="2080" y="301"/>
                </a:lnTo>
                <a:lnTo>
                  <a:pt x="2080" y="269"/>
                </a:lnTo>
                <a:lnTo>
                  <a:pt x="2081" y="281"/>
                </a:lnTo>
                <a:lnTo>
                  <a:pt x="2081" y="281"/>
                </a:lnTo>
                <a:lnTo>
                  <a:pt x="2082" y="296"/>
                </a:lnTo>
                <a:lnTo>
                  <a:pt x="2082" y="274"/>
                </a:lnTo>
                <a:lnTo>
                  <a:pt x="2082" y="278"/>
                </a:lnTo>
                <a:lnTo>
                  <a:pt x="2082" y="296"/>
                </a:lnTo>
                <a:lnTo>
                  <a:pt x="2083" y="297"/>
                </a:lnTo>
                <a:lnTo>
                  <a:pt x="2083" y="286"/>
                </a:lnTo>
                <a:lnTo>
                  <a:pt x="2083" y="285"/>
                </a:lnTo>
                <a:lnTo>
                  <a:pt x="2084" y="261"/>
                </a:lnTo>
                <a:lnTo>
                  <a:pt x="2084" y="260"/>
                </a:lnTo>
                <a:lnTo>
                  <a:pt x="2084" y="251"/>
                </a:lnTo>
                <a:lnTo>
                  <a:pt x="2084" y="253"/>
                </a:lnTo>
                <a:lnTo>
                  <a:pt x="2085" y="236"/>
                </a:lnTo>
                <a:lnTo>
                  <a:pt x="2085" y="236"/>
                </a:lnTo>
                <a:lnTo>
                  <a:pt x="2086" y="217"/>
                </a:lnTo>
                <a:lnTo>
                  <a:pt x="2086" y="229"/>
                </a:lnTo>
                <a:lnTo>
                  <a:pt x="2086" y="266"/>
                </a:lnTo>
                <a:lnTo>
                  <a:pt x="2086" y="236"/>
                </a:lnTo>
                <a:lnTo>
                  <a:pt x="2087" y="263"/>
                </a:lnTo>
                <a:lnTo>
                  <a:pt x="2087" y="216"/>
                </a:lnTo>
                <a:lnTo>
                  <a:pt x="2087" y="241"/>
                </a:lnTo>
                <a:lnTo>
                  <a:pt x="2088" y="246"/>
                </a:lnTo>
                <a:lnTo>
                  <a:pt x="2088" y="237"/>
                </a:lnTo>
                <a:lnTo>
                  <a:pt x="2088" y="249"/>
                </a:lnTo>
                <a:lnTo>
                  <a:pt x="2089" y="221"/>
                </a:lnTo>
                <a:lnTo>
                  <a:pt x="2089" y="248"/>
                </a:lnTo>
                <a:lnTo>
                  <a:pt x="2089" y="232"/>
                </a:lnTo>
                <a:lnTo>
                  <a:pt x="2090" y="232"/>
                </a:lnTo>
                <a:lnTo>
                  <a:pt x="2090" y="211"/>
                </a:lnTo>
                <a:lnTo>
                  <a:pt x="2090" y="232"/>
                </a:lnTo>
                <a:lnTo>
                  <a:pt x="2090" y="236"/>
                </a:lnTo>
                <a:lnTo>
                  <a:pt x="2091" y="242"/>
                </a:lnTo>
                <a:lnTo>
                  <a:pt x="2091" y="233"/>
                </a:lnTo>
                <a:lnTo>
                  <a:pt x="2091" y="237"/>
                </a:lnTo>
                <a:lnTo>
                  <a:pt x="2091" y="225"/>
                </a:lnTo>
                <a:lnTo>
                  <a:pt x="2092" y="232"/>
                </a:lnTo>
                <a:lnTo>
                  <a:pt x="2092" y="226"/>
                </a:lnTo>
                <a:lnTo>
                  <a:pt x="2093" y="232"/>
                </a:lnTo>
                <a:lnTo>
                  <a:pt x="2093" y="211"/>
                </a:lnTo>
                <a:lnTo>
                  <a:pt x="2093" y="213"/>
                </a:lnTo>
                <a:lnTo>
                  <a:pt x="2093" y="214"/>
                </a:lnTo>
                <a:lnTo>
                  <a:pt x="2094" y="212"/>
                </a:lnTo>
                <a:lnTo>
                  <a:pt x="2094" y="235"/>
                </a:lnTo>
                <a:lnTo>
                  <a:pt x="2094" y="245"/>
                </a:lnTo>
                <a:lnTo>
                  <a:pt x="2095" y="196"/>
                </a:lnTo>
                <a:lnTo>
                  <a:pt x="2095" y="211"/>
                </a:lnTo>
                <a:lnTo>
                  <a:pt x="2095" y="221"/>
                </a:lnTo>
                <a:lnTo>
                  <a:pt x="2096" y="249"/>
                </a:lnTo>
                <a:lnTo>
                  <a:pt x="2096" y="264"/>
                </a:lnTo>
                <a:lnTo>
                  <a:pt x="2096" y="238"/>
                </a:lnTo>
                <a:lnTo>
                  <a:pt x="2097" y="257"/>
                </a:lnTo>
                <a:lnTo>
                  <a:pt x="2097" y="266"/>
                </a:lnTo>
                <a:lnTo>
                  <a:pt x="2097" y="296"/>
                </a:lnTo>
                <a:lnTo>
                  <a:pt x="2097" y="240"/>
                </a:lnTo>
                <a:lnTo>
                  <a:pt x="2098" y="238"/>
                </a:lnTo>
                <a:lnTo>
                  <a:pt x="2098" y="230"/>
                </a:lnTo>
                <a:lnTo>
                  <a:pt x="2098" y="228"/>
                </a:lnTo>
                <a:lnTo>
                  <a:pt x="2099" y="232"/>
                </a:lnTo>
                <a:lnTo>
                  <a:pt x="2099" y="223"/>
                </a:lnTo>
                <a:lnTo>
                  <a:pt x="2099" y="220"/>
                </a:lnTo>
                <a:lnTo>
                  <a:pt x="2100" y="223"/>
                </a:lnTo>
                <a:lnTo>
                  <a:pt x="2100" y="230"/>
                </a:lnTo>
                <a:lnTo>
                  <a:pt x="2100" y="231"/>
                </a:lnTo>
                <a:lnTo>
                  <a:pt x="2101" y="259"/>
                </a:lnTo>
                <a:lnTo>
                  <a:pt x="2101" y="248"/>
                </a:lnTo>
                <a:lnTo>
                  <a:pt x="2101" y="260"/>
                </a:lnTo>
                <a:lnTo>
                  <a:pt x="2101" y="262"/>
                </a:lnTo>
                <a:lnTo>
                  <a:pt x="2102" y="252"/>
                </a:lnTo>
                <a:lnTo>
                  <a:pt x="2102" y="286"/>
                </a:lnTo>
                <a:lnTo>
                  <a:pt x="2102" y="264"/>
                </a:lnTo>
                <a:lnTo>
                  <a:pt x="2102" y="283"/>
                </a:lnTo>
                <a:lnTo>
                  <a:pt x="2103" y="298"/>
                </a:lnTo>
                <a:lnTo>
                  <a:pt x="2103" y="277"/>
                </a:lnTo>
                <a:lnTo>
                  <a:pt x="2104" y="299"/>
                </a:lnTo>
                <a:lnTo>
                  <a:pt x="2104" y="298"/>
                </a:lnTo>
                <a:lnTo>
                  <a:pt x="2104" y="282"/>
                </a:lnTo>
                <a:lnTo>
                  <a:pt x="2105" y="272"/>
                </a:lnTo>
                <a:lnTo>
                  <a:pt x="2105" y="256"/>
                </a:lnTo>
                <a:lnTo>
                  <a:pt x="2105" y="272"/>
                </a:lnTo>
                <a:lnTo>
                  <a:pt x="2105" y="258"/>
                </a:lnTo>
                <a:lnTo>
                  <a:pt x="2106" y="247"/>
                </a:lnTo>
                <a:lnTo>
                  <a:pt x="2106" y="249"/>
                </a:lnTo>
                <a:lnTo>
                  <a:pt x="2107" y="227"/>
                </a:lnTo>
                <a:lnTo>
                  <a:pt x="2107" y="242"/>
                </a:lnTo>
                <a:lnTo>
                  <a:pt x="2107" y="250"/>
                </a:lnTo>
                <a:lnTo>
                  <a:pt x="2107" y="240"/>
                </a:lnTo>
                <a:lnTo>
                  <a:pt x="2108" y="233"/>
                </a:lnTo>
                <a:lnTo>
                  <a:pt x="2108" y="232"/>
                </a:lnTo>
                <a:lnTo>
                  <a:pt x="2108" y="234"/>
                </a:lnTo>
                <a:lnTo>
                  <a:pt x="2108" y="232"/>
                </a:lnTo>
                <a:lnTo>
                  <a:pt x="2109" y="221"/>
                </a:lnTo>
                <a:lnTo>
                  <a:pt x="2109" y="205"/>
                </a:lnTo>
                <a:lnTo>
                  <a:pt x="2109" y="235"/>
                </a:lnTo>
                <a:lnTo>
                  <a:pt x="2110" y="226"/>
                </a:lnTo>
                <a:lnTo>
                  <a:pt x="2110" y="212"/>
                </a:lnTo>
                <a:lnTo>
                  <a:pt x="2110" y="220"/>
                </a:lnTo>
                <a:lnTo>
                  <a:pt x="2111" y="204"/>
                </a:lnTo>
                <a:lnTo>
                  <a:pt x="2111" y="193"/>
                </a:lnTo>
                <a:lnTo>
                  <a:pt x="2111" y="226"/>
                </a:lnTo>
                <a:lnTo>
                  <a:pt x="2112" y="267"/>
                </a:lnTo>
                <a:lnTo>
                  <a:pt x="2112" y="293"/>
                </a:lnTo>
                <a:lnTo>
                  <a:pt x="2112" y="307"/>
                </a:lnTo>
                <a:lnTo>
                  <a:pt x="2112" y="293"/>
                </a:lnTo>
                <a:lnTo>
                  <a:pt x="2113" y="300"/>
                </a:lnTo>
                <a:lnTo>
                  <a:pt x="2113" y="301"/>
                </a:lnTo>
                <a:lnTo>
                  <a:pt x="2113" y="287"/>
                </a:lnTo>
                <a:lnTo>
                  <a:pt x="2114" y="317"/>
                </a:lnTo>
                <a:lnTo>
                  <a:pt x="2114" y="292"/>
                </a:lnTo>
                <a:lnTo>
                  <a:pt x="2114" y="268"/>
                </a:lnTo>
                <a:lnTo>
                  <a:pt x="2115" y="260"/>
                </a:lnTo>
                <a:lnTo>
                  <a:pt x="2115" y="248"/>
                </a:lnTo>
                <a:lnTo>
                  <a:pt x="2115" y="224"/>
                </a:lnTo>
                <a:lnTo>
                  <a:pt x="2116" y="216"/>
                </a:lnTo>
                <a:lnTo>
                  <a:pt x="2116" y="201"/>
                </a:lnTo>
                <a:lnTo>
                  <a:pt x="2116" y="216"/>
                </a:lnTo>
                <a:lnTo>
                  <a:pt x="2116" y="202"/>
                </a:lnTo>
                <a:lnTo>
                  <a:pt x="2117" y="222"/>
                </a:lnTo>
                <a:lnTo>
                  <a:pt x="2117" y="232"/>
                </a:lnTo>
                <a:lnTo>
                  <a:pt x="2118" y="247"/>
                </a:lnTo>
                <a:lnTo>
                  <a:pt x="2118" y="243"/>
                </a:lnTo>
                <a:lnTo>
                  <a:pt x="2118" y="234"/>
                </a:lnTo>
                <a:lnTo>
                  <a:pt x="2118" y="225"/>
                </a:lnTo>
                <a:lnTo>
                  <a:pt x="2119" y="243"/>
                </a:lnTo>
                <a:lnTo>
                  <a:pt x="2119" y="242"/>
                </a:lnTo>
                <a:lnTo>
                  <a:pt x="2119" y="260"/>
                </a:lnTo>
                <a:lnTo>
                  <a:pt x="2119" y="248"/>
                </a:lnTo>
                <a:lnTo>
                  <a:pt x="2120" y="255"/>
                </a:lnTo>
                <a:lnTo>
                  <a:pt x="2120" y="254"/>
                </a:lnTo>
                <a:lnTo>
                  <a:pt x="2120" y="242"/>
                </a:lnTo>
                <a:lnTo>
                  <a:pt x="2121" y="234"/>
                </a:lnTo>
                <a:lnTo>
                  <a:pt x="2121" y="266"/>
                </a:lnTo>
                <a:lnTo>
                  <a:pt x="2121" y="243"/>
                </a:lnTo>
                <a:lnTo>
                  <a:pt x="2122" y="258"/>
                </a:lnTo>
                <a:lnTo>
                  <a:pt x="2122" y="247"/>
                </a:lnTo>
                <a:lnTo>
                  <a:pt x="2122" y="251"/>
                </a:lnTo>
                <a:lnTo>
                  <a:pt x="2123" y="263"/>
                </a:lnTo>
                <a:lnTo>
                  <a:pt x="2123" y="278"/>
                </a:lnTo>
                <a:lnTo>
                  <a:pt x="2123" y="269"/>
                </a:lnTo>
                <a:lnTo>
                  <a:pt x="2123" y="261"/>
                </a:lnTo>
                <a:lnTo>
                  <a:pt x="2124" y="270"/>
                </a:lnTo>
                <a:lnTo>
                  <a:pt x="2124" y="301"/>
                </a:lnTo>
                <a:lnTo>
                  <a:pt x="2124" y="293"/>
                </a:lnTo>
                <a:lnTo>
                  <a:pt x="2125" y="279"/>
                </a:lnTo>
                <a:lnTo>
                  <a:pt x="2125" y="282"/>
                </a:lnTo>
                <a:lnTo>
                  <a:pt x="2125" y="262"/>
                </a:lnTo>
                <a:lnTo>
                  <a:pt x="2126" y="289"/>
                </a:lnTo>
                <a:lnTo>
                  <a:pt x="2126" y="277"/>
                </a:lnTo>
                <a:lnTo>
                  <a:pt x="2126" y="280"/>
                </a:lnTo>
                <a:lnTo>
                  <a:pt x="2127" y="294"/>
                </a:lnTo>
                <a:lnTo>
                  <a:pt x="2127" y="295"/>
                </a:lnTo>
                <a:lnTo>
                  <a:pt x="2127" y="286"/>
                </a:lnTo>
                <a:lnTo>
                  <a:pt x="2127" y="279"/>
                </a:lnTo>
                <a:lnTo>
                  <a:pt x="2128" y="295"/>
                </a:lnTo>
                <a:lnTo>
                  <a:pt x="2128" y="294"/>
                </a:lnTo>
                <a:lnTo>
                  <a:pt x="2129" y="285"/>
                </a:lnTo>
                <a:lnTo>
                  <a:pt x="2129" y="283"/>
                </a:lnTo>
                <a:lnTo>
                  <a:pt x="2129" y="289"/>
                </a:lnTo>
                <a:lnTo>
                  <a:pt x="2129" y="298"/>
                </a:lnTo>
                <a:lnTo>
                  <a:pt x="2130" y="299"/>
                </a:lnTo>
                <a:lnTo>
                  <a:pt x="2130" y="305"/>
                </a:lnTo>
                <a:lnTo>
                  <a:pt x="2130" y="301"/>
                </a:lnTo>
                <a:lnTo>
                  <a:pt x="2131" y="296"/>
                </a:lnTo>
                <a:lnTo>
                  <a:pt x="2131" y="295"/>
                </a:lnTo>
                <a:lnTo>
                  <a:pt x="2131" y="285"/>
                </a:lnTo>
                <a:lnTo>
                  <a:pt x="2131" y="277"/>
                </a:lnTo>
                <a:lnTo>
                  <a:pt x="2132" y="262"/>
                </a:lnTo>
                <a:lnTo>
                  <a:pt x="2132" y="268"/>
                </a:lnTo>
                <a:lnTo>
                  <a:pt x="2133" y="280"/>
                </a:lnTo>
                <a:lnTo>
                  <a:pt x="2133" y="274"/>
                </a:lnTo>
                <a:lnTo>
                  <a:pt x="2133" y="305"/>
                </a:lnTo>
                <a:lnTo>
                  <a:pt x="2133" y="298"/>
                </a:lnTo>
                <a:lnTo>
                  <a:pt x="2134" y="305"/>
                </a:lnTo>
                <a:lnTo>
                  <a:pt x="2134" y="301"/>
                </a:lnTo>
                <a:lnTo>
                  <a:pt x="2134" y="289"/>
                </a:lnTo>
                <a:lnTo>
                  <a:pt x="2134" y="305"/>
                </a:lnTo>
                <a:lnTo>
                  <a:pt x="2135" y="331"/>
                </a:lnTo>
                <a:lnTo>
                  <a:pt x="2135" y="326"/>
                </a:lnTo>
                <a:lnTo>
                  <a:pt x="2135" y="339"/>
                </a:lnTo>
                <a:lnTo>
                  <a:pt x="2136" y="340"/>
                </a:lnTo>
                <a:lnTo>
                  <a:pt x="2136" y="338"/>
                </a:lnTo>
                <a:lnTo>
                  <a:pt x="2136" y="333"/>
                </a:lnTo>
                <a:lnTo>
                  <a:pt x="2137" y="309"/>
                </a:lnTo>
                <a:lnTo>
                  <a:pt x="2137" y="317"/>
                </a:lnTo>
                <a:lnTo>
                  <a:pt x="2137" y="318"/>
                </a:lnTo>
                <a:lnTo>
                  <a:pt x="2138" y="333"/>
                </a:lnTo>
                <a:lnTo>
                  <a:pt x="2138" y="313"/>
                </a:lnTo>
                <a:lnTo>
                  <a:pt x="2138" y="327"/>
                </a:lnTo>
                <a:lnTo>
                  <a:pt x="2138" y="313"/>
                </a:lnTo>
                <a:lnTo>
                  <a:pt x="2139" y="327"/>
                </a:lnTo>
                <a:lnTo>
                  <a:pt x="2139" y="309"/>
                </a:lnTo>
                <a:lnTo>
                  <a:pt x="2140" y="316"/>
                </a:lnTo>
                <a:lnTo>
                  <a:pt x="2140" y="308"/>
                </a:lnTo>
                <a:lnTo>
                  <a:pt x="2140" y="318"/>
                </a:lnTo>
                <a:lnTo>
                  <a:pt x="2140" y="305"/>
                </a:lnTo>
                <a:lnTo>
                  <a:pt x="2141" y="307"/>
                </a:lnTo>
                <a:lnTo>
                  <a:pt x="2141" y="311"/>
                </a:lnTo>
                <a:lnTo>
                  <a:pt x="2141" y="292"/>
                </a:lnTo>
                <a:lnTo>
                  <a:pt x="2142" y="295"/>
                </a:lnTo>
                <a:lnTo>
                  <a:pt x="2142" y="281"/>
                </a:lnTo>
                <a:lnTo>
                  <a:pt x="2142" y="277"/>
                </a:lnTo>
                <a:lnTo>
                  <a:pt x="2142" y="262"/>
                </a:lnTo>
                <a:lnTo>
                  <a:pt x="2143" y="281"/>
                </a:lnTo>
                <a:lnTo>
                  <a:pt x="2143" y="310"/>
                </a:lnTo>
                <a:lnTo>
                  <a:pt x="2144" y="315"/>
                </a:lnTo>
                <a:lnTo>
                  <a:pt x="2144" y="322"/>
                </a:lnTo>
                <a:lnTo>
                  <a:pt x="2144" y="321"/>
                </a:lnTo>
                <a:lnTo>
                  <a:pt x="2144" y="310"/>
                </a:lnTo>
                <a:lnTo>
                  <a:pt x="2145" y="287"/>
                </a:lnTo>
                <a:lnTo>
                  <a:pt x="2145" y="279"/>
                </a:lnTo>
                <a:lnTo>
                  <a:pt x="2145" y="277"/>
                </a:lnTo>
                <a:lnTo>
                  <a:pt x="2146" y="291"/>
                </a:lnTo>
                <a:lnTo>
                  <a:pt x="2146" y="293"/>
                </a:lnTo>
                <a:lnTo>
                  <a:pt x="2146" y="277"/>
                </a:lnTo>
                <a:lnTo>
                  <a:pt x="2146" y="283"/>
                </a:lnTo>
                <a:lnTo>
                  <a:pt x="2147" y="272"/>
                </a:lnTo>
                <a:lnTo>
                  <a:pt x="2147" y="273"/>
                </a:lnTo>
                <a:lnTo>
                  <a:pt x="2148" y="287"/>
                </a:lnTo>
                <a:lnTo>
                  <a:pt x="2148" y="290"/>
                </a:lnTo>
                <a:lnTo>
                  <a:pt x="2148" y="287"/>
                </a:lnTo>
                <a:lnTo>
                  <a:pt x="2148" y="293"/>
                </a:lnTo>
                <a:lnTo>
                  <a:pt x="2149" y="311"/>
                </a:lnTo>
                <a:lnTo>
                  <a:pt x="2149" y="321"/>
                </a:lnTo>
                <a:lnTo>
                  <a:pt x="2149" y="305"/>
                </a:lnTo>
                <a:lnTo>
                  <a:pt x="2149" y="310"/>
                </a:lnTo>
                <a:lnTo>
                  <a:pt x="2150" y="311"/>
                </a:lnTo>
                <a:lnTo>
                  <a:pt x="2150" y="305"/>
                </a:lnTo>
                <a:lnTo>
                  <a:pt x="2151" y="304"/>
                </a:lnTo>
                <a:lnTo>
                  <a:pt x="2151" y="298"/>
                </a:lnTo>
                <a:lnTo>
                  <a:pt x="2151" y="306"/>
                </a:lnTo>
                <a:lnTo>
                  <a:pt x="2151" y="300"/>
                </a:lnTo>
                <a:lnTo>
                  <a:pt x="2152" y="305"/>
                </a:lnTo>
                <a:lnTo>
                  <a:pt x="2152" y="296"/>
                </a:lnTo>
                <a:lnTo>
                  <a:pt x="2152" y="301"/>
                </a:lnTo>
                <a:lnTo>
                  <a:pt x="2153" y="284"/>
                </a:lnTo>
                <a:lnTo>
                  <a:pt x="2153" y="284"/>
                </a:lnTo>
                <a:lnTo>
                  <a:pt x="2153" y="266"/>
                </a:lnTo>
                <a:lnTo>
                  <a:pt x="2153" y="276"/>
                </a:lnTo>
                <a:lnTo>
                  <a:pt x="2154" y="279"/>
                </a:lnTo>
                <a:lnTo>
                  <a:pt x="2154" y="278"/>
                </a:lnTo>
                <a:lnTo>
                  <a:pt x="2155" y="292"/>
                </a:lnTo>
                <a:lnTo>
                  <a:pt x="2155" y="277"/>
                </a:lnTo>
                <a:lnTo>
                  <a:pt x="2155" y="264"/>
                </a:lnTo>
                <a:lnTo>
                  <a:pt x="2155" y="275"/>
                </a:lnTo>
                <a:lnTo>
                  <a:pt x="2156" y="277"/>
                </a:lnTo>
                <a:lnTo>
                  <a:pt x="2156" y="260"/>
                </a:lnTo>
                <a:lnTo>
                  <a:pt x="2156" y="240"/>
                </a:lnTo>
                <a:lnTo>
                  <a:pt x="2157" y="228"/>
                </a:lnTo>
                <a:lnTo>
                  <a:pt x="2157" y="198"/>
                </a:lnTo>
                <a:lnTo>
                  <a:pt x="2157" y="179"/>
                </a:lnTo>
                <a:lnTo>
                  <a:pt x="2157" y="205"/>
                </a:lnTo>
                <a:lnTo>
                  <a:pt x="2158" y="204"/>
                </a:lnTo>
                <a:lnTo>
                  <a:pt x="2158" y="171"/>
                </a:lnTo>
                <a:lnTo>
                  <a:pt x="2159" y="174"/>
                </a:lnTo>
                <a:lnTo>
                  <a:pt x="2159" y="205"/>
                </a:lnTo>
                <a:lnTo>
                  <a:pt x="2159" y="218"/>
                </a:lnTo>
                <a:lnTo>
                  <a:pt x="2159" y="210"/>
                </a:lnTo>
                <a:lnTo>
                  <a:pt x="2160" y="211"/>
                </a:lnTo>
                <a:lnTo>
                  <a:pt x="2160" y="229"/>
                </a:lnTo>
                <a:lnTo>
                  <a:pt x="2160" y="256"/>
                </a:lnTo>
                <a:lnTo>
                  <a:pt x="2160" y="247"/>
                </a:lnTo>
                <a:lnTo>
                  <a:pt x="2161" y="242"/>
                </a:lnTo>
                <a:lnTo>
                  <a:pt x="2161" y="244"/>
                </a:lnTo>
                <a:lnTo>
                  <a:pt x="2162" y="254"/>
                </a:lnTo>
                <a:lnTo>
                  <a:pt x="2162" y="259"/>
                </a:lnTo>
                <a:lnTo>
                  <a:pt x="2162" y="264"/>
                </a:lnTo>
                <a:lnTo>
                  <a:pt x="2162" y="268"/>
                </a:lnTo>
                <a:lnTo>
                  <a:pt x="2163" y="288"/>
                </a:lnTo>
                <a:lnTo>
                  <a:pt x="2163" y="291"/>
                </a:lnTo>
                <a:lnTo>
                  <a:pt x="2163" y="277"/>
                </a:lnTo>
                <a:lnTo>
                  <a:pt x="2164" y="291"/>
                </a:lnTo>
                <a:lnTo>
                  <a:pt x="2164" y="297"/>
                </a:lnTo>
                <a:lnTo>
                  <a:pt x="2164" y="288"/>
                </a:lnTo>
                <a:lnTo>
                  <a:pt x="2164" y="288"/>
                </a:lnTo>
                <a:lnTo>
                  <a:pt x="2165" y="302"/>
                </a:lnTo>
                <a:lnTo>
                  <a:pt x="2165" y="283"/>
                </a:lnTo>
                <a:lnTo>
                  <a:pt x="2166" y="295"/>
                </a:lnTo>
                <a:lnTo>
                  <a:pt x="2166" y="300"/>
                </a:lnTo>
                <a:lnTo>
                  <a:pt x="2166" y="291"/>
                </a:lnTo>
                <a:lnTo>
                  <a:pt x="2166" y="291"/>
                </a:lnTo>
                <a:lnTo>
                  <a:pt x="2167" y="288"/>
                </a:lnTo>
                <a:lnTo>
                  <a:pt x="2167" y="229"/>
                </a:lnTo>
                <a:lnTo>
                  <a:pt x="2167" y="216"/>
                </a:lnTo>
                <a:lnTo>
                  <a:pt x="2168" y="256"/>
                </a:lnTo>
                <a:lnTo>
                  <a:pt x="2168" y="279"/>
                </a:lnTo>
                <a:lnTo>
                  <a:pt x="2168" y="313"/>
                </a:lnTo>
                <a:lnTo>
                  <a:pt x="2169" y="301"/>
                </a:lnTo>
                <a:lnTo>
                  <a:pt x="2169" y="329"/>
                </a:lnTo>
                <a:lnTo>
                  <a:pt x="2169" y="345"/>
                </a:lnTo>
                <a:lnTo>
                  <a:pt x="2170" y="322"/>
                </a:lnTo>
                <a:lnTo>
                  <a:pt x="2170" y="333"/>
                </a:lnTo>
                <a:lnTo>
                  <a:pt x="2170" y="318"/>
                </a:lnTo>
                <a:lnTo>
                  <a:pt x="2170" y="337"/>
                </a:lnTo>
                <a:lnTo>
                  <a:pt x="2171" y="340"/>
                </a:lnTo>
                <a:lnTo>
                  <a:pt x="2171" y="336"/>
                </a:lnTo>
                <a:lnTo>
                  <a:pt x="2171" y="338"/>
                </a:lnTo>
                <a:lnTo>
                  <a:pt x="2172" y="305"/>
                </a:lnTo>
                <a:lnTo>
                  <a:pt x="2172" y="309"/>
                </a:lnTo>
                <a:lnTo>
                  <a:pt x="2172" y="307"/>
                </a:lnTo>
                <a:lnTo>
                  <a:pt x="2173" y="314"/>
                </a:lnTo>
                <a:lnTo>
                  <a:pt x="2173" y="308"/>
                </a:lnTo>
                <a:lnTo>
                  <a:pt x="2173" y="283"/>
                </a:lnTo>
                <a:lnTo>
                  <a:pt x="2174" y="279"/>
                </a:lnTo>
                <a:lnTo>
                  <a:pt x="2174" y="290"/>
                </a:lnTo>
                <a:lnTo>
                  <a:pt x="2174" y="280"/>
                </a:lnTo>
                <a:lnTo>
                  <a:pt x="2174" y="267"/>
                </a:lnTo>
                <a:lnTo>
                  <a:pt x="2175" y="284"/>
                </a:lnTo>
                <a:lnTo>
                  <a:pt x="2175" y="269"/>
                </a:lnTo>
                <a:lnTo>
                  <a:pt x="2175" y="284"/>
                </a:lnTo>
                <a:lnTo>
                  <a:pt x="2175" y="278"/>
                </a:lnTo>
                <a:lnTo>
                  <a:pt x="2176" y="291"/>
                </a:lnTo>
                <a:lnTo>
                  <a:pt x="2176" y="278"/>
                </a:lnTo>
                <a:lnTo>
                  <a:pt x="2177" y="279"/>
                </a:lnTo>
                <a:lnTo>
                  <a:pt x="2177" y="295"/>
                </a:lnTo>
                <a:lnTo>
                  <a:pt x="2177" y="291"/>
                </a:lnTo>
                <a:lnTo>
                  <a:pt x="2177" y="288"/>
                </a:lnTo>
                <a:lnTo>
                  <a:pt x="2178" y="283"/>
                </a:lnTo>
                <a:lnTo>
                  <a:pt x="2178" y="303"/>
                </a:lnTo>
                <a:lnTo>
                  <a:pt x="2178" y="292"/>
                </a:lnTo>
                <a:lnTo>
                  <a:pt x="2179" y="266"/>
                </a:lnTo>
                <a:lnTo>
                  <a:pt x="2179" y="266"/>
                </a:lnTo>
                <a:lnTo>
                  <a:pt x="2179" y="270"/>
                </a:lnTo>
                <a:lnTo>
                  <a:pt x="2180" y="255"/>
                </a:lnTo>
                <a:lnTo>
                  <a:pt x="2180" y="254"/>
                </a:lnTo>
                <a:lnTo>
                  <a:pt x="2180" y="233"/>
                </a:lnTo>
                <a:lnTo>
                  <a:pt x="2181" y="242"/>
                </a:lnTo>
                <a:lnTo>
                  <a:pt x="2181" y="247"/>
                </a:lnTo>
                <a:lnTo>
                  <a:pt x="2181" y="272"/>
                </a:lnTo>
                <a:lnTo>
                  <a:pt x="2181" y="274"/>
                </a:lnTo>
                <a:lnTo>
                  <a:pt x="2182" y="259"/>
                </a:lnTo>
                <a:lnTo>
                  <a:pt x="2182" y="249"/>
                </a:lnTo>
                <a:lnTo>
                  <a:pt x="2182" y="241"/>
                </a:lnTo>
                <a:lnTo>
                  <a:pt x="2183" y="232"/>
                </a:lnTo>
                <a:lnTo>
                  <a:pt x="2183" y="265"/>
                </a:lnTo>
                <a:lnTo>
                  <a:pt x="2183" y="241"/>
                </a:lnTo>
                <a:lnTo>
                  <a:pt x="2184" y="251"/>
                </a:lnTo>
                <a:lnTo>
                  <a:pt x="2184" y="248"/>
                </a:lnTo>
                <a:lnTo>
                  <a:pt x="2184" y="238"/>
                </a:lnTo>
                <a:lnTo>
                  <a:pt x="2185" y="243"/>
                </a:lnTo>
                <a:lnTo>
                  <a:pt x="2185" y="265"/>
                </a:lnTo>
                <a:lnTo>
                  <a:pt x="2185" y="276"/>
                </a:lnTo>
                <a:lnTo>
                  <a:pt x="2185" y="270"/>
                </a:lnTo>
                <a:lnTo>
                  <a:pt x="2186" y="270"/>
                </a:lnTo>
                <a:lnTo>
                  <a:pt x="2186" y="283"/>
                </a:lnTo>
                <a:lnTo>
                  <a:pt x="2186" y="266"/>
                </a:lnTo>
                <a:lnTo>
                  <a:pt x="2187" y="277"/>
                </a:lnTo>
                <a:lnTo>
                  <a:pt x="2187" y="252"/>
                </a:lnTo>
                <a:lnTo>
                  <a:pt x="2187" y="271"/>
                </a:lnTo>
                <a:lnTo>
                  <a:pt x="2188" y="292"/>
                </a:lnTo>
                <a:lnTo>
                  <a:pt x="2188" y="274"/>
                </a:lnTo>
                <a:lnTo>
                  <a:pt x="2188" y="275"/>
                </a:lnTo>
                <a:lnTo>
                  <a:pt x="2189" y="293"/>
                </a:lnTo>
                <a:lnTo>
                  <a:pt x="2189" y="299"/>
                </a:lnTo>
                <a:lnTo>
                  <a:pt x="2189" y="290"/>
                </a:lnTo>
                <a:lnTo>
                  <a:pt x="2189" y="291"/>
                </a:lnTo>
                <a:lnTo>
                  <a:pt x="2190" y="307"/>
                </a:lnTo>
                <a:lnTo>
                  <a:pt x="2190" y="291"/>
                </a:lnTo>
                <a:lnTo>
                  <a:pt x="2191" y="272"/>
                </a:lnTo>
                <a:lnTo>
                  <a:pt x="2191" y="263"/>
                </a:lnTo>
                <a:lnTo>
                  <a:pt x="2191" y="298"/>
                </a:lnTo>
                <a:lnTo>
                  <a:pt x="2191" y="274"/>
                </a:lnTo>
                <a:lnTo>
                  <a:pt x="2192" y="300"/>
                </a:lnTo>
                <a:lnTo>
                  <a:pt x="2192" y="296"/>
                </a:lnTo>
                <a:lnTo>
                  <a:pt x="2192" y="300"/>
                </a:lnTo>
                <a:lnTo>
                  <a:pt x="2192" y="312"/>
                </a:lnTo>
                <a:lnTo>
                  <a:pt x="2193" y="314"/>
                </a:lnTo>
                <a:lnTo>
                  <a:pt x="2193" y="325"/>
                </a:lnTo>
                <a:lnTo>
                  <a:pt x="2193" y="323"/>
                </a:lnTo>
                <a:lnTo>
                  <a:pt x="2194" y="334"/>
                </a:lnTo>
                <a:lnTo>
                  <a:pt x="2194" y="317"/>
                </a:lnTo>
                <a:lnTo>
                  <a:pt x="2194" y="331"/>
                </a:lnTo>
                <a:lnTo>
                  <a:pt x="2195" y="332"/>
                </a:lnTo>
                <a:lnTo>
                  <a:pt x="2195" y="317"/>
                </a:lnTo>
                <a:lnTo>
                  <a:pt x="2195" y="306"/>
                </a:lnTo>
                <a:lnTo>
                  <a:pt x="2196" y="303"/>
                </a:lnTo>
                <a:lnTo>
                  <a:pt x="2196" y="315"/>
                </a:lnTo>
                <a:lnTo>
                  <a:pt x="2196" y="321"/>
                </a:lnTo>
                <a:lnTo>
                  <a:pt x="2196" y="298"/>
                </a:lnTo>
                <a:lnTo>
                  <a:pt x="2197" y="309"/>
                </a:lnTo>
                <a:lnTo>
                  <a:pt x="2197" y="297"/>
                </a:lnTo>
                <a:lnTo>
                  <a:pt x="2197" y="299"/>
                </a:lnTo>
                <a:lnTo>
                  <a:pt x="2198" y="281"/>
                </a:lnTo>
                <a:lnTo>
                  <a:pt x="2198" y="305"/>
                </a:lnTo>
                <a:lnTo>
                  <a:pt x="2198" y="313"/>
                </a:lnTo>
                <a:lnTo>
                  <a:pt x="2199" y="293"/>
                </a:lnTo>
                <a:lnTo>
                  <a:pt x="2199" y="289"/>
                </a:lnTo>
                <a:lnTo>
                  <a:pt x="2199" y="286"/>
                </a:lnTo>
                <a:lnTo>
                  <a:pt x="2200" y="289"/>
                </a:lnTo>
                <a:lnTo>
                  <a:pt x="2200" y="297"/>
                </a:lnTo>
                <a:lnTo>
                  <a:pt x="2200" y="296"/>
                </a:lnTo>
                <a:lnTo>
                  <a:pt x="2200" y="309"/>
                </a:lnTo>
                <a:lnTo>
                  <a:pt x="2201" y="320"/>
                </a:lnTo>
                <a:lnTo>
                  <a:pt x="2201" y="316"/>
                </a:lnTo>
                <a:lnTo>
                  <a:pt x="2202" y="331"/>
                </a:lnTo>
                <a:lnTo>
                  <a:pt x="2202" y="326"/>
                </a:lnTo>
                <a:lnTo>
                  <a:pt x="2202" y="323"/>
                </a:lnTo>
                <a:lnTo>
                  <a:pt x="2202" y="307"/>
                </a:lnTo>
                <a:lnTo>
                  <a:pt x="2203" y="309"/>
                </a:lnTo>
                <a:lnTo>
                  <a:pt x="2203" y="340"/>
                </a:lnTo>
                <a:lnTo>
                  <a:pt x="2203" y="340"/>
                </a:lnTo>
                <a:lnTo>
                  <a:pt x="2203" y="347"/>
                </a:lnTo>
                <a:lnTo>
                  <a:pt x="2204" y="353"/>
                </a:lnTo>
                <a:lnTo>
                  <a:pt x="2204" y="360"/>
                </a:lnTo>
                <a:lnTo>
                  <a:pt x="2204" y="347"/>
                </a:lnTo>
                <a:lnTo>
                  <a:pt x="2205" y="352"/>
                </a:lnTo>
                <a:lnTo>
                  <a:pt x="2205" y="351"/>
                </a:lnTo>
                <a:lnTo>
                  <a:pt x="2206" y="345"/>
                </a:lnTo>
                <a:lnTo>
                  <a:pt x="2206" y="336"/>
                </a:lnTo>
                <a:lnTo>
                  <a:pt x="2206" y="330"/>
                </a:lnTo>
                <a:lnTo>
                  <a:pt x="2206" y="313"/>
                </a:lnTo>
                <a:lnTo>
                  <a:pt x="2207" y="299"/>
                </a:lnTo>
                <a:lnTo>
                  <a:pt x="2207" y="264"/>
                </a:lnTo>
                <a:lnTo>
                  <a:pt x="2207" y="244"/>
                </a:lnTo>
                <a:lnTo>
                  <a:pt x="2207" y="240"/>
                </a:lnTo>
                <a:lnTo>
                  <a:pt x="2208" y="273"/>
                </a:lnTo>
                <a:lnTo>
                  <a:pt x="2208" y="273"/>
                </a:lnTo>
                <a:lnTo>
                  <a:pt x="2208" y="289"/>
                </a:lnTo>
                <a:lnTo>
                  <a:pt x="2209" y="291"/>
                </a:lnTo>
                <a:lnTo>
                  <a:pt x="2209" y="334"/>
                </a:lnTo>
                <a:lnTo>
                  <a:pt x="2209" y="330"/>
                </a:lnTo>
                <a:lnTo>
                  <a:pt x="2210" y="334"/>
                </a:lnTo>
                <a:lnTo>
                  <a:pt x="2210" y="361"/>
                </a:lnTo>
                <a:lnTo>
                  <a:pt x="2210" y="368"/>
                </a:lnTo>
                <a:lnTo>
                  <a:pt x="2211" y="371"/>
                </a:lnTo>
                <a:lnTo>
                  <a:pt x="2211" y="342"/>
                </a:lnTo>
                <a:lnTo>
                  <a:pt x="2211" y="344"/>
                </a:lnTo>
                <a:lnTo>
                  <a:pt x="2211" y="352"/>
                </a:lnTo>
                <a:lnTo>
                  <a:pt x="2212" y="357"/>
                </a:lnTo>
                <a:lnTo>
                  <a:pt x="2212" y="333"/>
                </a:lnTo>
                <a:lnTo>
                  <a:pt x="2213" y="305"/>
                </a:lnTo>
                <a:lnTo>
                  <a:pt x="2213" y="318"/>
                </a:lnTo>
                <a:lnTo>
                  <a:pt x="2213" y="321"/>
                </a:lnTo>
                <a:lnTo>
                  <a:pt x="2213" y="305"/>
                </a:lnTo>
                <a:lnTo>
                  <a:pt x="2214" y="297"/>
                </a:lnTo>
                <a:lnTo>
                  <a:pt x="2214" y="291"/>
                </a:lnTo>
                <a:lnTo>
                  <a:pt x="2214" y="290"/>
                </a:lnTo>
                <a:lnTo>
                  <a:pt x="2215" y="316"/>
                </a:lnTo>
                <a:lnTo>
                  <a:pt x="2215" y="295"/>
                </a:lnTo>
                <a:lnTo>
                  <a:pt x="2215" y="297"/>
                </a:lnTo>
                <a:lnTo>
                  <a:pt x="2215" y="313"/>
                </a:lnTo>
                <a:lnTo>
                  <a:pt x="2216" y="312"/>
                </a:lnTo>
                <a:lnTo>
                  <a:pt x="2216" y="323"/>
                </a:lnTo>
                <a:lnTo>
                  <a:pt x="2217" y="327"/>
                </a:lnTo>
                <a:lnTo>
                  <a:pt x="2217" y="318"/>
                </a:lnTo>
                <a:lnTo>
                  <a:pt x="2217" y="318"/>
                </a:lnTo>
                <a:lnTo>
                  <a:pt x="2217" y="322"/>
                </a:lnTo>
                <a:lnTo>
                  <a:pt x="2218" y="305"/>
                </a:lnTo>
                <a:lnTo>
                  <a:pt x="2218" y="300"/>
                </a:lnTo>
                <a:lnTo>
                  <a:pt x="2218" y="291"/>
                </a:lnTo>
                <a:lnTo>
                  <a:pt x="2218" y="291"/>
                </a:lnTo>
                <a:lnTo>
                  <a:pt x="2219" y="281"/>
                </a:lnTo>
                <a:lnTo>
                  <a:pt x="2219" y="290"/>
                </a:lnTo>
                <a:lnTo>
                  <a:pt x="2219" y="285"/>
                </a:lnTo>
                <a:lnTo>
                  <a:pt x="2220" y="301"/>
                </a:lnTo>
                <a:lnTo>
                  <a:pt x="2220" y="277"/>
                </a:lnTo>
                <a:lnTo>
                  <a:pt x="2220" y="289"/>
                </a:lnTo>
                <a:lnTo>
                  <a:pt x="2221" y="268"/>
                </a:lnTo>
                <a:lnTo>
                  <a:pt x="2221" y="303"/>
                </a:lnTo>
                <a:lnTo>
                  <a:pt x="2221" y="296"/>
                </a:lnTo>
                <a:lnTo>
                  <a:pt x="2222" y="298"/>
                </a:lnTo>
                <a:lnTo>
                  <a:pt x="2222" y="275"/>
                </a:lnTo>
                <a:lnTo>
                  <a:pt x="2222" y="271"/>
                </a:lnTo>
                <a:lnTo>
                  <a:pt x="2222" y="302"/>
                </a:lnTo>
                <a:lnTo>
                  <a:pt x="2223" y="319"/>
                </a:lnTo>
                <a:lnTo>
                  <a:pt x="2223" y="318"/>
                </a:lnTo>
                <a:lnTo>
                  <a:pt x="2224" y="301"/>
                </a:lnTo>
                <a:lnTo>
                  <a:pt x="2224" y="294"/>
                </a:lnTo>
                <a:lnTo>
                  <a:pt x="2224" y="277"/>
                </a:lnTo>
                <a:lnTo>
                  <a:pt x="2224" y="269"/>
                </a:lnTo>
                <a:lnTo>
                  <a:pt x="2225" y="276"/>
                </a:lnTo>
                <a:lnTo>
                  <a:pt x="2225" y="285"/>
                </a:lnTo>
                <a:lnTo>
                  <a:pt x="2225" y="282"/>
                </a:lnTo>
                <a:lnTo>
                  <a:pt x="2226" y="286"/>
                </a:lnTo>
                <a:lnTo>
                  <a:pt x="2226" y="275"/>
                </a:lnTo>
                <a:lnTo>
                  <a:pt x="2226" y="298"/>
                </a:lnTo>
                <a:lnTo>
                  <a:pt x="2226" y="282"/>
                </a:lnTo>
                <a:lnTo>
                  <a:pt x="2227" y="265"/>
                </a:lnTo>
                <a:lnTo>
                  <a:pt x="2227" y="272"/>
                </a:lnTo>
                <a:lnTo>
                  <a:pt x="2228" y="261"/>
                </a:lnTo>
                <a:lnTo>
                  <a:pt x="2228" y="255"/>
                </a:lnTo>
                <a:lnTo>
                  <a:pt x="2228" y="244"/>
                </a:lnTo>
                <a:lnTo>
                  <a:pt x="2228" y="261"/>
                </a:lnTo>
                <a:lnTo>
                  <a:pt x="2229" y="259"/>
                </a:lnTo>
                <a:lnTo>
                  <a:pt x="2229" y="265"/>
                </a:lnTo>
                <a:lnTo>
                  <a:pt x="2229" y="276"/>
                </a:lnTo>
                <a:lnTo>
                  <a:pt x="2230" y="251"/>
                </a:lnTo>
                <a:lnTo>
                  <a:pt x="2230" y="270"/>
                </a:lnTo>
                <a:lnTo>
                  <a:pt x="2230" y="264"/>
                </a:lnTo>
                <a:lnTo>
                  <a:pt x="2230" y="255"/>
                </a:lnTo>
                <a:lnTo>
                  <a:pt x="2231" y="275"/>
                </a:lnTo>
                <a:lnTo>
                  <a:pt x="2231" y="240"/>
                </a:lnTo>
                <a:lnTo>
                  <a:pt x="2232" y="276"/>
                </a:lnTo>
                <a:lnTo>
                  <a:pt x="2232" y="263"/>
                </a:lnTo>
                <a:lnTo>
                  <a:pt x="2232" y="288"/>
                </a:lnTo>
                <a:lnTo>
                  <a:pt x="2232" y="273"/>
                </a:lnTo>
                <a:lnTo>
                  <a:pt x="2233" y="265"/>
                </a:lnTo>
                <a:lnTo>
                  <a:pt x="2233" y="280"/>
                </a:lnTo>
                <a:lnTo>
                  <a:pt x="2233" y="274"/>
                </a:lnTo>
                <a:lnTo>
                  <a:pt x="2233" y="242"/>
                </a:lnTo>
                <a:lnTo>
                  <a:pt x="2234" y="281"/>
                </a:lnTo>
                <a:lnTo>
                  <a:pt x="2234" y="293"/>
                </a:lnTo>
                <a:lnTo>
                  <a:pt x="2235" y="290"/>
                </a:lnTo>
                <a:lnTo>
                  <a:pt x="2235" y="298"/>
                </a:lnTo>
                <a:lnTo>
                  <a:pt x="2235" y="288"/>
                </a:lnTo>
                <a:lnTo>
                  <a:pt x="2235" y="297"/>
                </a:lnTo>
                <a:lnTo>
                  <a:pt x="2236" y="305"/>
                </a:lnTo>
                <a:lnTo>
                  <a:pt x="2236" y="302"/>
                </a:lnTo>
                <a:lnTo>
                  <a:pt x="2236" y="287"/>
                </a:lnTo>
                <a:lnTo>
                  <a:pt x="2237" y="288"/>
                </a:lnTo>
                <a:lnTo>
                  <a:pt x="2237" y="277"/>
                </a:lnTo>
                <a:lnTo>
                  <a:pt x="2237" y="294"/>
                </a:lnTo>
                <a:lnTo>
                  <a:pt x="2237" y="274"/>
                </a:lnTo>
                <a:lnTo>
                  <a:pt x="2238" y="297"/>
                </a:lnTo>
                <a:lnTo>
                  <a:pt x="2238" y="292"/>
                </a:lnTo>
                <a:lnTo>
                  <a:pt x="2239" y="286"/>
                </a:lnTo>
                <a:lnTo>
                  <a:pt x="2239" y="292"/>
                </a:lnTo>
                <a:lnTo>
                  <a:pt x="2239" y="285"/>
                </a:lnTo>
                <a:lnTo>
                  <a:pt x="2239" y="281"/>
                </a:lnTo>
                <a:lnTo>
                  <a:pt x="2240" y="276"/>
                </a:lnTo>
                <a:lnTo>
                  <a:pt x="2240" y="292"/>
                </a:lnTo>
                <a:lnTo>
                  <a:pt x="2240" y="308"/>
                </a:lnTo>
                <a:lnTo>
                  <a:pt x="2241" y="293"/>
                </a:lnTo>
                <a:lnTo>
                  <a:pt x="2241" y="299"/>
                </a:lnTo>
                <a:lnTo>
                  <a:pt x="2241" y="317"/>
                </a:lnTo>
                <a:lnTo>
                  <a:pt x="2242" y="301"/>
                </a:lnTo>
                <a:lnTo>
                  <a:pt x="2242" y="301"/>
                </a:lnTo>
                <a:lnTo>
                  <a:pt x="2242" y="301"/>
                </a:lnTo>
                <a:lnTo>
                  <a:pt x="2243" y="277"/>
                </a:lnTo>
                <a:lnTo>
                  <a:pt x="2243" y="278"/>
                </a:lnTo>
                <a:lnTo>
                  <a:pt x="2243" y="274"/>
                </a:lnTo>
                <a:lnTo>
                  <a:pt x="2243" y="290"/>
                </a:lnTo>
                <a:lnTo>
                  <a:pt x="2244" y="285"/>
                </a:lnTo>
                <a:lnTo>
                  <a:pt x="2244" y="292"/>
                </a:lnTo>
                <a:lnTo>
                  <a:pt x="2244" y="301"/>
                </a:lnTo>
                <a:lnTo>
                  <a:pt x="2244" y="284"/>
                </a:lnTo>
                <a:lnTo>
                  <a:pt x="2245" y="279"/>
                </a:lnTo>
                <a:lnTo>
                  <a:pt x="2245" y="274"/>
                </a:lnTo>
                <a:lnTo>
                  <a:pt x="2246" y="295"/>
                </a:lnTo>
                <a:lnTo>
                  <a:pt x="2246" y="296"/>
                </a:lnTo>
                <a:lnTo>
                  <a:pt x="2246" y="303"/>
                </a:lnTo>
                <a:lnTo>
                  <a:pt x="2247" y="281"/>
                </a:lnTo>
                <a:lnTo>
                  <a:pt x="2247" y="293"/>
                </a:lnTo>
                <a:lnTo>
                  <a:pt x="2247" y="264"/>
                </a:lnTo>
                <a:lnTo>
                  <a:pt x="2247" y="279"/>
                </a:lnTo>
                <a:lnTo>
                  <a:pt x="2248" y="268"/>
                </a:lnTo>
                <a:lnTo>
                  <a:pt x="2248" y="279"/>
                </a:lnTo>
                <a:lnTo>
                  <a:pt x="2248" y="267"/>
                </a:lnTo>
                <a:lnTo>
                  <a:pt x="2248" y="283"/>
                </a:lnTo>
                <a:lnTo>
                  <a:pt x="2249" y="266"/>
                </a:lnTo>
                <a:lnTo>
                  <a:pt x="2249" y="286"/>
                </a:lnTo>
                <a:lnTo>
                  <a:pt x="2250" y="259"/>
                </a:lnTo>
                <a:lnTo>
                  <a:pt x="2250" y="260"/>
                </a:lnTo>
                <a:lnTo>
                  <a:pt x="2250" y="294"/>
                </a:lnTo>
                <a:lnTo>
                  <a:pt x="2250" y="311"/>
                </a:lnTo>
                <a:lnTo>
                  <a:pt x="2251" y="332"/>
                </a:lnTo>
                <a:lnTo>
                  <a:pt x="2251" y="329"/>
                </a:lnTo>
                <a:lnTo>
                  <a:pt x="2251" y="330"/>
                </a:lnTo>
                <a:lnTo>
                  <a:pt x="2252" y="315"/>
                </a:lnTo>
                <a:lnTo>
                  <a:pt x="2252" y="320"/>
                </a:lnTo>
                <a:lnTo>
                  <a:pt x="2252" y="315"/>
                </a:lnTo>
                <a:lnTo>
                  <a:pt x="2253" y="310"/>
                </a:lnTo>
                <a:lnTo>
                  <a:pt x="2253" y="307"/>
                </a:lnTo>
                <a:lnTo>
                  <a:pt x="2253" y="312"/>
                </a:lnTo>
                <a:lnTo>
                  <a:pt x="2254" y="324"/>
                </a:lnTo>
                <a:lnTo>
                  <a:pt x="2254" y="304"/>
                </a:lnTo>
                <a:lnTo>
                  <a:pt x="2254" y="313"/>
                </a:lnTo>
                <a:lnTo>
                  <a:pt x="2254" y="309"/>
                </a:lnTo>
                <a:lnTo>
                  <a:pt x="2255" y="313"/>
                </a:lnTo>
                <a:lnTo>
                  <a:pt x="2255" y="308"/>
                </a:lnTo>
                <a:lnTo>
                  <a:pt x="2255" y="306"/>
                </a:lnTo>
                <a:lnTo>
                  <a:pt x="2256" y="321"/>
                </a:lnTo>
                <a:lnTo>
                  <a:pt x="2256" y="318"/>
                </a:lnTo>
                <a:lnTo>
                  <a:pt x="2256" y="320"/>
                </a:lnTo>
                <a:lnTo>
                  <a:pt x="2257" y="298"/>
                </a:lnTo>
                <a:lnTo>
                  <a:pt x="2257" y="267"/>
                </a:lnTo>
                <a:lnTo>
                  <a:pt x="2257" y="260"/>
                </a:lnTo>
                <a:lnTo>
                  <a:pt x="2258" y="285"/>
                </a:lnTo>
                <a:lnTo>
                  <a:pt x="2258" y="309"/>
                </a:lnTo>
                <a:lnTo>
                  <a:pt x="2258" y="324"/>
                </a:lnTo>
                <a:lnTo>
                  <a:pt x="2258" y="319"/>
                </a:lnTo>
                <a:lnTo>
                  <a:pt x="2259" y="289"/>
                </a:lnTo>
                <a:lnTo>
                  <a:pt x="2259" y="274"/>
                </a:lnTo>
                <a:lnTo>
                  <a:pt x="2259" y="299"/>
                </a:lnTo>
                <a:lnTo>
                  <a:pt x="2259" y="292"/>
                </a:lnTo>
                <a:lnTo>
                  <a:pt x="2260" y="291"/>
                </a:lnTo>
                <a:lnTo>
                  <a:pt x="2260" y="296"/>
                </a:lnTo>
                <a:lnTo>
                  <a:pt x="2261" y="286"/>
                </a:lnTo>
                <a:lnTo>
                  <a:pt x="2261" y="301"/>
                </a:lnTo>
                <a:lnTo>
                  <a:pt x="2261" y="298"/>
                </a:lnTo>
                <a:lnTo>
                  <a:pt x="2261" y="299"/>
                </a:lnTo>
                <a:lnTo>
                  <a:pt x="2262" y="281"/>
                </a:lnTo>
                <a:lnTo>
                  <a:pt x="2262" y="293"/>
                </a:lnTo>
                <a:lnTo>
                  <a:pt x="2262" y="301"/>
                </a:lnTo>
                <a:lnTo>
                  <a:pt x="2263" y="304"/>
                </a:lnTo>
                <a:lnTo>
                  <a:pt x="2263" y="303"/>
                </a:lnTo>
                <a:lnTo>
                  <a:pt x="2263" y="291"/>
                </a:lnTo>
                <a:lnTo>
                  <a:pt x="2264" y="306"/>
                </a:lnTo>
                <a:lnTo>
                  <a:pt x="2264" y="297"/>
                </a:lnTo>
                <a:lnTo>
                  <a:pt x="2264" y="299"/>
                </a:lnTo>
                <a:lnTo>
                  <a:pt x="2265" y="273"/>
                </a:lnTo>
                <a:lnTo>
                  <a:pt x="2265" y="235"/>
                </a:lnTo>
                <a:lnTo>
                  <a:pt x="2265" y="255"/>
                </a:lnTo>
                <a:lnTo>
                  <a:pt x="2265" y="258"/>
                </a:lnTo>
                <a:lnTo>
                  <a:pt x="2266" y="258"/>
                </a:lnTo>
                <a:lnTo>
                  <a:pt x="2266" y="272"/>
                </a:lnTo>
                <a:lnTo>
                  <a:pt x="2266" y="298"/>
                </a:lnTo>
                <a:lnTo>
                  <a:pt x="2267" y="303"/>
                </a:lnTo>
                <a:lnTo>
                  <a:pt x="2267" y="274"/>
                </a:lnTo>
                <a:lnTo>
                  <a:pt x="2267" y="283"/>
                </a:lnTo>
                <a:lnTo>
                  <a:pt x="2268" y="288"/>
                </a:lnTo>
                <a:lnTo>
                  <a:pt x="2268" y="284"/>
                </a:lnTo>
                <a:lnTo>
                  <a:pt x="2268" y="296"/>
                </a:lnTo>
                <a:lnTo>
                  <a:pt x="2269" y="289"/>
                </a:lnTo>
                <a:lnTo>
                  <a:pt x="2269" y="286"/>
                </a:lnTo>
                <a:lnTo>
                  <a:pt x="2269" y="266"/>
                </a:lnTo>
                <a:lnTo>
                  <a:pt x="2269" y="242"/>
                </a:lnTo>
                <a:lnTo>
                  <a:pt x="2270" y="264"/>
                </a:lnTo>
                <a:lnTo>
                  <a:pt x="2270" y="246"/>
                </a:lnTo>
                <a:lnTo>
                  <a:pt x="2270" y="234"/>
                </a:lnTo>
                <a:lnTo>
                  <a:pt x="2271" y="252"/>
                </a:lnTo>
                <a:lnTo>
                  <a:pt x="2271" y="227"/>
                </a:lnTo>
                <a:lnTo>
                  <a:pt x="2271" y="219"/>
                </a:lnTo>
                <a:lnTo>
                  <a:pt x="2272" y="223"/>
                </a:lnTo>
                <a:lnTo>
                  <a:pt x="2272" y="214"/>
                </a:lnTo>
                <a:lnTo>
                  <a:pt x="2272" y="214"/>
                </a:lnTo>
                <a:lnTo>
                  <a:pt x="2273" y="210"/>
                </a:lnTo>
                <a:lnTo>
                  <a:pt x="2273" y="199"/>
                </a:lnTo>
                <a:lnTo>
                  <a:pt x="2273" y="206"/>
                </a:lnTo>
                <a:lnTo>
                  <a:pt x="2273" y="218"/>
                </a:lnTo>
                <a:lnTo>
                  <a:pt x="2274" y="206"/>
                </a:lnTo>
                <a:lnTo>
                  <a:pt x="2274" y="207"/>
                </a:lnTo>
                <a:lnTo>
                  <a:pt x="2275" y="237"/>
                </a:lnTo>
                <a:lnTo>
                  <a:pt x="2275" y="274"/>
                </a:lnTo>
                <a:lnTo>
                  <a:pt x="2275" y="224"/>
                </a:lnTo>
                <a:lnTo>
                  <a:pt x="2275" y="179"/>
                </a:lnTo>
                <a:lnTo>
                  <a:pt x="2276" y="166"/>
                </a:lnTo>
                <a:lnTo>
                  <a:pt x="2276" y="170"/>
                </a:lnTo>
                <a:lnTo>
                  <a:pt x="2276" y="184"/>
                </a:lnTo>
                <a:lnTo>
                  <a:pt x="2276" y="172"/>
                </a:lnTo>
                <a:lnTo>
                  <a:pt x="2277" y="182"/>
                </a:lnTo>
                <a:lnTo>
                  <a:pt x="2277" y="179"/>
                </a:lnTo>
                <a:lnTo>
                  <a:pt x="2277" y="178"/>
                </a:lnTo>
                <a:lnTo>
                  <a:pt x="2278" y="194"/>
                </a:lnTo>
                <a:lnTo>
                  <a:pt x="2278" y="216"/>
                </a:lnTo>
                <a:lnTo>
                  <a:pt x="2278" y="223"/>
                </a:lnTo>
                <a:lnTo>
                  <a:pt x="2279" y="196"/>
                </a:lnTo>
                <a:lnTo>
                  <a:pt x="2279" y="161"/>
                </a:lnTo>
                <a:lnTo>
                  <a:pt x="2279" y="157"/>
                </a:lnTo>
                <a:lnTo>
                  <a:pt x="2280" y="175"/>
                </a:lnTo>
                <a:lnTo>
                  <a:pt x="2280" y="155"/>
                </a:lnTo>
                <a:lnTo>
                  <a:pt x="2280" y="171"/>
                </a:lnTo>
                <a:lnTo>
                  <a:pt x="2280" y="169"/>
                </a:lnTo>
                <a:lnTo>
                  <a:pt x="2281" y="155"/>
                </a:lnTo>
                <a:lnTo>
                  <a:pt x="2281" y="153"/>
                </a:lnTo>
                <a:lnTo>
                  <a:pt x="2281" y="177"/>
                </a:lnTo>
                <a:lnTo>
                  <a:pt x="2282" y="217"/>
                </a:lnTo>
                <a:lnTo>
                  <a:pt x="2282" y="230"/>
                </a:lnTo>
                <a:lnTo>
                  <a:pt x="2282" y="256"/>
                </a:lnTo>
                <a:lnTo>
                  <a:pt x="2283" y="194"/>
                </a:lnTo>
                <a:lnTo>
                  <a:pt x="2283" y="167"/>
                </a:lnTo>
                <a:lnTo>
                  <a:pt x="2283" y="137"/>
                </a:lnTo>
                <a:lnTo>
                  <a:pt x="2284" y="132"/>
                </a:lnTo>
                <a:lnTo>
                  <a:pt x="2284" y="138"/>
                </a:lnTo>
                <a:lnTo>
                  <a:pt x="2284" y="149"/>
                </a:lnTo>
                <a:lnTo>
                  <a:pt x="2284" y="177"/>
                </a:lnTo>
                <a:lnTo>
                  <a:pt x="2285" y="161"/>
                </a:lnTo>
                <a:lnTo>
                  <a:pt x="2285" y="133"/>
                </a:lnTo>
                <a:lnTo>
                  <a:pt x="2286" y="154"/>
                </a:lnTo>
                <a:lnTo>
                  <a:pt x="2286" y="156"/>
                </a:lnTo>
                <a:lnTo>
                  <a:pt x="2286" y="157"/>
                </a:lnTo>
                <a:lnTo>
                  <a:pt x="2286" y="139"/>
                </a:lnTo>
                <a:lnTo>
                  <a:pt x="2287" y="151"/>
                </a:lnTo>
                <a:lnTo>
                  <a:pt x="2287" y="137"/>
                </a:lnTo>
                <a:lnTo>
                  <a:pt x="2287" y="140"/>
                </a:lnTo>
                <a:lnTo>
                  <a:pt x="2288" y="132"/>
                </a:lnTo>
                <a:lnTo>
                  <a:pt x="2288" y="118"/>
                </a:lnTo>
                <a:lnTo>
                  <a:pt x="2288" y="125"/>
                </a:lnTo>
                <a:lnTo>
                  <a:pt x="2288" y="129"/>
                </a:lnTo>
                <a:lnTo>
                  <a:pt x="2289" y="121"/>
                </a:lnTo>
                <a:lnTo>
                  <a:pt x="2289" y="120"/>
                </a:lnTo>
                <a:lnTo>
                  <a:pt x="2290" y="138"/>
                </a:lnTo>
                <a:lnTo>
                  <a:pt x="2290" y="149"/>
                </a:lnTo>
                <a:lnTo>
                  <a:pt x="2290" y="129"/>
                </a:lnTo>
                <a:lnTo>
                  <a:pt x="2290" y="167"/>
                </a:lnTo>
                <a:lnTo>
                  <a:pt x="2291" y="191"/>
                </a:lnTo>
                <a:lnTo>
                  <a:pt x="2291" y="202"/>
                </a:lnTo>
                <a:lnTo>
                  <a:pt x="2291" y="215"/>
                </a:lnTo>
                <a:lnTo>
                  <a:pt x="2291" y="205"/>
                </a:lnTo>
                <a:lnTo>
                  <a:pt x="2292" y="149"/>
                </a:lnTo>
                <a:lnTo>
                  <a:pt x="2292" y="159"/>
                </a:lnTo>
                <a:lnTo>
                  <a:pt x="2292" y="160"/>
                </a:lnTo>
                <a:lnTo>
                  <a:pt x="2293" y="155"/>
                </a:lnTo>
                <a:lnTo>
                  <a:pt x="2293" y="166"/>
                </a:lnTo>
                <a:lnTo>
                  <a:pt x="2293" y="144"/>
                </a:lnTo>
                <a:lnTo>
                  <a:pt x="2294" y="167"/>
                </a:lnTo>
                <a:lnTo>
                  <a:pt x="2294" y="174"/>
                </a:lnTo>
                <a:lnTo>
                  <a:pt x="2294" y="171"/>
                </a:lnTo>
                <a:lnTo>
                  <a:pt x="2295" y="179"/>
                </a:lnTo>
                <a:lnTo>
                  <a:pt x="2295" y="173"/>
                </a:lnTo>
                <a:lnTo>
                  <a:pt x="2295" y="173"/>
                </a:lnTo>
                <a:lnTo>
                  <a:pt x="2295" y="171"/>
                </a:lnTo>
                <a:lnTo>
                  <a:pt x="2296" y="172"/>
                </a:lnTo>
                <a:lnTo>
                  <a:pt x="2296" y="133"/>
                </a:lnTo>
                <a:lnTo>
                  <a:pt x="2297" y="166"/>
                </a:lnTo>
                <a:lnTo>
                  <a:pt x="2297" y="160"/>
                </a:lnTo>
                <a:lnTo>
                  <a:pt x="2297" y="157"/>
                </a:lnTo>
                <a:lnTo>
                  <a:pt x="2297" y="164"/>
                </a:lnTo>
                <a:lnTo>
                  <a:pt x="2298" y="177"/>
                </a:lnTo>
                <a:lnTo>
                  <a:pt x="2298" y="184"/>
                </a:lnTo>
                <a:lnTo>
                  <a:pt x="2298" y="199"/>
                </a:lnTo>
                <a:lnTo>
                  <a:pt x="2299" y="259"/>
                </a:lnTo>
                <a:lnTo>
                  <a:pt x="2299" y="349"/>
                </a:lnTo>
                <a:lnTo>
                  <a:pt x="2299" y="401"/>
                </a:lnTo>
                <a:lnTo>
                  <a:pt x="2299" y="412"/>
                </a:lnTo>
                <a:lnTo>
                  <a:pt x="2300" y="404"/>
                </a:lnTo>
                <a:lnTo>
                  <a:pt x="2300" y="379"/>
                </a:lnTo>
                <a:lnTo>
                  <a:pt x="2301" y="418"/>
                </a:lnTo>
                <a:lnTo>
                  <a:pt x="2301" y="431"/>
                </a:lnTo>
                <a:lnTo>
                  <a:pt x="2301" y="442"/>
                </a:lnTo>
                <a:lnTo>
                  <a:pt x="2301" y="406"/>
                </a:lnTo>
                <a:lnTo>
                  <a:pt x="2302" y="380"/>
                </a:lnTo>
                <a:lnTo>
                  <a:pt x="2302" y="372"/>
                </a:lnTo>
                <a:lnTo>
                  <a:pt x="2302" y="355"/>
                </a:lnTo>
                <a:lnTo>
                  <a:pt x="2302" y="325"/>
                </a:lnTo>
                <a:lnTo>
                  <a:pt x="2303" y="314"/>
                </a:lnTo>
                <a:lnTo>
                  <a:pt x="2303" y="304"/>
                </a:lnTo>
                <a:lnTo>
                  <a:pt x="2303" y="286"/>
                </a:lnTo>
                <a:lnTo>
                  <a:pt x="2304" y="297"/>
                </a:lnTo>
                <a:lnTo>
                  <a:pt x="2304" y="291"/>
                </a:lnTo>
                <a:lnTo>
                  <a:pt x="2304" y="251"/>
                </a:lnTo>
                <a:lnTo>
                  <a:pt x="2305" y="270"/>
                </a:lnTo>
                <a:lnTo>
                  <a:pt x="2305" y="268"/>
                </a:lnTo>
                <a:lnTo>
                  <a:pt x="2305" y="248"/>
                </a:lnTo>
                <a:lnTo>
                  <a:pt x="2306" y="258"/>
                </a:lnTo>
                <a:lnTo>
                  <a:pt x="2306" y="268"/>
                </a:lnTo>
                <a:lnTo>
                  <a:pt x="2306" y="241"/>
                </a:lnTo>
                <a:lnTo>
                  <a:pt x="2306" y="252"/>
                </a:lnTo>
                <a:lnTo>
                  <a:pt x="2307" y="254"/>
                </a:lnTo>
                <a:lnTo>
                  <a:pt x="2307" y="223"/>
                </a:lnTo>
                <a:lnTo>
                  <a:pt x="2308" y="226"/>
                </a:lnTo>
                <a:lnTo>
                  <a:pt x="2308" y="219"/>
                </a:lnTo>
                <a:lnTo>
                  <a:pt x="2308" y="230"/>
                </a:lnTo>
                <a:lnTo>
                  <a:pt x="2308" y="227"/>
                </a:lnTo>
                <a:lnTo>
                  <a:pt x="2309" y="217"/>
                </a:lnTo>
                <a:lnTo>
                  <a:pt x="2309" y="234"/>
                </a:lnTo>
                <a:lnTo>
                  <a:pt x="2309" y="213"/>
                </a:lnTo>
                <a:lnTo>
                  <a:pt x="2310" y="227"/>
                </a:lnTo>
                <a:lnTo>
                  <a:pt x="2310" y="240"/>
                </a:lnTo>
                <a:lnTo>
                  <a:pt x="2310" y="233"/>
                </a:lnTo>
                <a:lnTo>
                  <a:pt x="2310" y="253"/>
                </a:lnTo>
                <a:lnTo>
                  <a:pt x="2311" y="220"/>
                </a:lnTo>
                <a:lnTo>
                  <a:pt x="2311" y="197"/>
                </a:lnTo>
                <a:lnTo>
                  <a:pt x="2312" y="216"/>
                </a:lnTo>
                <a:lnTo>
                  <a:pt x="2312" y="239"/>
                </a:lnTo>
                <a:lnTo>
                  <a:pt x="2312" y="247"/>
                </a:lnTo>
                <a:lnTo>
                  <a:pt x="2312" y="257"/>
                </a:lnTo>
                <a:lnTo>
                  <a:pt x="2313" y="224"/>
                </a:lnTo>
                <a:lnTo>
                  <a:pt x="2313" y="236"/>
                </a:lnTo>
                <a:lnTo>
                  <a:pt x="2313" y="242"/>
                </a:lnTo>
                <a:lnTo>
                  <a:pt x="2314" y="252"/>
                </a:lnTo>
                <a:lnTo>
                  <a:pt x="2314" y="269"/>
                </a:lnTo>
                <a:lnTo>
                  <a:pt x="2314" y="258"/>
                </a:lnTo>
                <a:lnTo>
                  <a:pt x="2315" y="241"/>
                </a:lnTo>
                <a:lnTo>
                  <a:pt x="2315" y="246"/>
                </a:lnTo>
                <a:lnTo>
                  <a:pt x="2315" y="208"/>
                </a:lnTo>
                <a:lnTo>
                  <a:pt x="2316" y="171"/>
                </a:lnTo>
                <a:lnTo>
                  <a:pt x="2316" y="168"/>
                </a:lnTo>
                <a:lnTo>
                  <a:pt x="2316" y="185"/>
                </a:lnTo>
                <a:lnTo>
                  <a:pt x="2316" y="159"/>
                </a:lnTo>
                <a:lnTo>
                  <a:pt x="2317" y="143"/>
                </a:lnTo>
                <a:lnTo>
                  <a:pt x="2317" y="144"/>
                </a:lnTo>
                <a:lnTo>
                  <a:pt x="2317" y="130"/>
                </a:lnTo>
                <a:lnTo>
                  <a:pt x="2317" y="124"/>
                </a:lnTo>
                <a:lnTo>
                  <a:pt x="2318" y="108"/>
                </a:lnTo>
                <a:lnTo>
                  <a:pt x="2318" y="104"/>
                </a:lnTo>
                <a:lnTo>
                  <a:pt x="2319" y="107"/>
                </a:lnTo>
                <a:lnTo>
                  <a:pt x="2319" y="98"/>
                </a:lnTo>
                <a:lnTo>
                  <a:pt x="2319" y="105"/>
                </a:lnTo>
                <a:lnTo>
                  <a:pt x="2319" y="94"/>
                </a:lnTo>
                <a:lnTo>
                  <a:pt x="2320" y="90"/>
                </a:lnTo>
                <a:lnTo>
                  <a:pt x="2320" y="107"/>
                </a:lnTo>
                <a:lnTo>
                  <a:pt x="2320" y="89"/>
                </a:lnTo>
                <a:lnTo>
                  <a:pt x="2321" y="99"/>
                </a:lnTo>
                <a:lnTo>
                  <a:pt x="2321" y="113"/>
                </a:lnTo>
                <a:lnTo>
                  <a:pt x="2321" y="103"/>
                </a:lnTo>
                <a:lnTo>
                  <a:pt x="2321" y="117"/>
                </a:lnTo>
                <a:lnTo>
                  <a:pt x="2322" y="113"/>
                </a:lnTo>
                <a:lnTo>
                  <a:pt x="2322" y="141"/>
                </a:lnTo>
                <a:lnTo>
                  <a:pt x="2323" y="147"/>
                </a:lnTo>
                <a:lnTo>
                  <a:pt x="2323" y="152"/>
                </a:lnTo>
                <a:lnTo>
                  <a:pt x="2323" y="198"/>
                </a:lnTo>
                <a:lnTo>
                  <a:pt x="2323" y="224"/>
                </a:lnTo>
                <a:lnTo>
                  <a:pt x="2324" y="224"/>
                </a:lnTo>
                <a:lnTo>
                  <a:pt x="2324" y="178"/>
                </a:lnTo>
                <a:lnTo>
                  <a:pt x="2324" y="134"/>
                </a:lnTo>
                <a:lnTo>
                  <a:pt x="2325" y="109"/>
                </a:lnTo>
                <a:lnTo>
                  <a:pt x="2325" y="98"/>
                </a:lnTo>
                <a:lnTo>
                  <a:pt x="2325" y="84"/>
                </a:lnTo>
                <a:lnTo>
                  <a:pt x="2326" y="87"/>
                </a:lnTo>
                <a:lnTo>
                  <a:pt x="2326" y="80"/>
                </a:lnTo>
                <a:lnTo>
                  <a:pt x="2326" y="62"/>
                </a:lnTo>
                <a:lnTo>
                  <a:pt x="2327" y="67"/>
                </a:lnTo>
                <a:lnTo>
                  <a:pt x="2327" y="64"/>
                </a:lnTo>
                <a:lnTo>
                  <a:pt x="2327" y="63"/>
                </a:lnTo>
                <a:lnTo>
                  <a:pt x="2327" y="66"/>
                </a:lnTo>
                <a:lnTo>
                  <a:pt x="2328" y="83"/>
                </a:lnTo>
                <a:lnTo>
                  <a:pt x="2328" y="78"/>
                </a:lnTo>
                <a:lnTo>
                  <a:pt x="2328" y="78"/>
                </a:lnTo>
                <a:lnTo>
                  <a:pt x="2329" y="66"/>
                </a:lnTo>
                <a:lnTo>
                  <a:pt x="2329" y="60"/>
                </a:lnTo>
                <a:lnTo>
                  <a:pt x="2329" y="76"/>
                </a:lnTo>
                <a:lnTo>
                  <a:pt x="2330" y="79"/>
                </a:lnTo>
                <a:lnTo>
                  <a:pt x="2330" y="92"/>
                </a:lnTo>
                <a:lnTo>
                  <a:pt x="2330" y="101"/>
                </a:lnTo>
                <a:lnTo>
                  <a:pt x="2331" y="141"/>
                </a:lnTo>
                <a:lnTo>
                  <a:pt x="2331" y="230"/>
                </a:lnTo>
                <a:lnTo>
                  <a:pt x="2331" y="303"/>
                </a:lnTo>
                <a:lnTo>
                  <a:pt x="2331" y="314"/>
                </a:lnTo>
                <a:lnTo>
                  <a:pt x="2332" y="314"/>
                </a:lnTo>
                <a:lnTo>
                  <a:pt x="2332" y="284"/>
                </a:lnTo>
                <a:lnTo>
                  <a:pt x="2332" y="267"/>
                </a:lnTo>
                <a:lnTo>
                  <a:pt x="2332" y="258"/>
                </a:lnTo>
                <a:lnTo>
                  <a:pt x="2333" y="280"/>
                </a:lnTo>
                <a:lnTo>
                  <a:pt x="2333" y="278"/>
                </a:lnTo>
                <a:lnTo>
                  <a:pt x="2334" y="258"/>
                </a:lnTo>
                <a:lnTo>
                  <a:pt x="2334" y="275"/>
                </a:lnTo>
                <a:lnTo>
                  <a:pt x="2334" y="269"/>
                </a:lnTo>
                <a:lnTo>
                  <a:pt x="2334" y="258"/>
                </a:lnTo>
                <a:lnTo>
                  <a:pt x="2335" y="272"/>
                </a:lnTo>
                <a:lnTo>
                  <a:pt x="2335" y="266"/>
                </a:lnTo>
                <a:lnTo>
                  <a:pt x="2335" y="260"/>
                </a:lnTo>
                <a:lnTo>
                  <a:pt x="2336" y="240"/>
                </a:lnTo>
                <a:lnTo>
                  <a:pt x="2336" y="220"/>
                </a:lnTo>
                <a:lnTo>
                  <a:pt x="2336" y="238"/>
                </a:lnTo>
                <a:lnTo>
                  <a:pt x="2337" y="215"/>
                </a:lnTo>
                <a:lnTo>
                  <a:pt x="2337" y="203"/>
                </a:lnTo>
                <a:lnTo>
                  <a:pt x="2337" y="178"/>
                </a:lnTo>
                <a:lnTo>
                  <a:pt x="2338" y="176"/>
                </a:lnTo>
                <a:lnTo>
                  <a:pt x="2338" y="182"/>
                </a:lnTo>
                <a:lnTo>
                  <a:pt x="2338" y="189"/>
                </a:lnTo>
                <a:lnTo>
                  <a:pt x="2338" y="169"/>
                </a:lnTo>
                <a:lnTo>
                  <a:pt x="2339" y="175"/>
                </a:lnTo>
                <a:lnTo>
                  <a:pt x="2339" y="177"/>
                </a:lnTo>
                <a:lnTo>
                  <a:pt x="2339" y="211"/>
                </a:lnTo>
                <a:lnTo>
                  <a:pt x="2340" y="258"/>
                </a:lnTo>
                <a:lnTo>
                  <a:pt x="2340" y="211"/>
                </a:lnTo>
                <a:lnTo>
                  <a:pt x="2340" y="167"/>
                </a:lnTo>
                <a:lnTo>
                  <a:pt x="2341" y="129"/>
                </a:lnTo>
                <a:lnTo>
                  <a:pt x="2341" y="128"/>
                </a:lnTo>
                <a:lnTo>
                  <a:pt x="2341" y="120"/>
                </a:lnTo>
                <a:lnTo>
                  <a:pt x="2342" y="132"/>
                </a:lnTo>
                <a:lnTo>
                  <a:pt x="2342" y="127"/>
                </a:lnTo>
                <a:lnTo>
                  <a:pt x="2342" y="152"/>
                </a:lnTo>
                <a:lnTo>
                  <a:pt x="2342" y="130"/>
                </a:lnTo>
                <a:lnTo>
                  <a:pt x="2343" y="139"/>
                </a:lnTo>
                <a:lnTo>
                  <a:pt x="2343" y="173"/>
                </a:lnTo>
                <a:lnTo>
                  <a:pt x="2343" y="208"/>
                </a:lnTo>
                <a:lnTo>
                  <a:pt x="2343" y="206"/>
                </a:lnTo>
                <a:lnTo>
                  <a:pt x="2344" y="140"/>
                </a:lnTo>
                <a:lnTo>
                  <a:pt x="2344" y="119"/>
                </a:lnTo>
                <a:lnTo>
                  <a:pt x="2345" y="107"/>
                </a:lnTo>
                <a:lnTo>
                  <a:pt x="2345" y="109"/>
                </a:lnTo>
                <a:lnTo>
                  <a:pt x="2345" y="108"/>
                </a:lnTo>
                <a:lnTo>
                  <a:pt x="2345" y="100"/>
                </a:lnTo>
                <a:lnTo>
                  <a:pt x="2346" y="102"/>
                </a:lnTo>
                <a:lnTo>
                  <a:pt x="2346" y="116"/>
                </a:lnTo>
                <a:lnTo>
                  <a:pt x="2346" y="142"/>
                </a:lnTo>
                <a:lnTo>
                  <a:pt x="2347" y="173"/>
                </a:lnTo>
                <a:lnTo>
                  <a:pt x="2347" y="191"/>
                </a:lnTo>
                <a:lnTo>
                  <a:pt x="2347" y="244"/>
                </a:lnTo>
                <a:lnTo>
                  <a:pt x="2348" y="199"/>
                </a:lnTo>
                <a:lnTo>
                  <a:pt x="2348" y="150"/>
                </a:lnTo>
                <a:lnTo>
                  <a:pt x="2348" y="128"/>
                </a:lnTo>
                <a:lnTo>
                  <a:pt x="2349" y="128"/>
                </a:lnTo>
                <a:lnTo>
                  <a:pt x="2349" y="100"/>
                </a:lnTo>
                <a:lnTo>
                  <a:pt x="2349" y="98"/>
                </a:lnTo>
                <a:lnTo>
                  <a:pt x="2349" y="90"/>
                </a:lnTo>
                <a:lnTo>
                  <a:pt x="2350" y="83"/>
                </a:lnTo>
                <a:lnTo>
                  <a:pt x="2350" y="91"/>
                </a:lnTo>
                <a:lnTo>
                  <a:pt x="2350" y="74"/>
                </a:lnTo>
                <a:lnTo>
                  <a:pt x="2351" y="80"/>
                </a:lnTo>
                <a:lnTo>
                  <a:pt x="2351" y="62"/>
                </a:lnTo>
                <a:lnTo>
                  <a:pt x="2351" y="71"/>
                </a:lnTo>
                <a:lnTo>
                  <a:pt x="2352" y="84"/>
                </a:lnTo>
                <a:lnTo>
                  <a:pt x="2352" y="59"/>
                </a:lnTo>
                <a:lnTo>
                  <a:pt x="2352" y="50"/>
                </a:lnTo>
                <a:lnTo>
                  <a:pt x="2353" y="66"/>
                </a:lnTo>
                <a:lnTo>
                  <a:pt x="2353" y="62"/>
                </a:lnTo>
                <a:lnTo>
                  <a:pt x="2353" y="44"/>
                </a:lnTo>
                <a:lnTo>
                  <a:pt x="2353" y="53"/>
                </a:lnTo>
                <a:lnTo>
                  <a:pt x="2354" y="59"/>
                </a:lnTo>
                <a:lnTo>
                  <a:pt x="2354" y="64"/>
                </a:lnTo>
                <a:lnTo>
                  <a:pt x="2354" y="92"/>
                </a:lnTo>
                <a:lnTo>
                  <a:pt x="2355" y="125"/>
                </a:lnTo>
                <a:lnTo>
                  <a:pt x="2355" y="122"/>
                </a:lnTo>
                <a:lnTo>
                  <a:pt x="2355" y="168"/>
                </a:lnTo>
                <a:lnTo>
                  <a:pt x="2356" y="197"/>
                </a:lnTo>
                <a:lnTo>
                  <a:pt x="2356" y="195"/>
                </a:lnTo>
                <a:lnTo>
                  <a:pt x="2356" y="105"/>
                </a:lnTo>
                <a:lnTo>
                  <a:pt x="2357" y="128"/>
                </a:lnTo>
                <a:lnTo>
                  <a:pt x="2357" y="112"/>
                </a:lnTo>
                <a:lnTo>
                  <a:pt x="2357" y="135"/>
                </a:lnTo>
                <a:lnTo>
                  <a:pt x="2357" y="125"/>
                </a:lnTo>
                <a:lnTo>
                  <a:pt x="2358" y="149"/>
                </a:lnTo>
                <a:lnTo>
                  <a:pt x="2358" y="138"/>
                </a:lnTo>
                <a:lnTo>
                  <a:pt x="2359" y="139"/>
                </a:lnTo>
                <a:lnTo>
                  <a:pt x="2359" y="132"/>
                </a:lnTo>
                <a:lnTo>
                  <a:pt x="2359" y="114"/>
                </a:lnTo>
                <a:lnTo>
                  <a:pt x="2359" y="118"/>
                </a:lnTo>
                <a:lnTo>
                  <a:pt x="2360" y="107"/>
                </a:lnTo>
                <a:lnTo>
                  <a:pt x="2360" y="130"/>
                </a:lnTo>
                <a:lnTo>
                  <a:pt x="2360" y="141"/>
                </a:lnTo>
                <a:lnTo>
                  <a:pt x="2360" y="130"/>
                </a:lnTo>
                <a:lnTo>
                  <a:pt x="2361" y="143"/>
                </a:lnTo>
                <a:lnTo>
                  <a:pt x="2361" y="135"/>
                </a:lnTo>
                <a:lnTo>
                  <a:pt x="2361" y="119"/>
                </a:lnTo>
                <a:lnTo>
                  <a:pt x="2362" y="101"/>
                </a:lnTo>
                <a:lnTo>
                  <a:pt x="2362" y="130"/>
                </a:lnTo>
                <a:lnTo>
                  <a:pt x="2362" y="137"/>
                </a:lnTo>
                <a:lnTo>
                  <a:pt x="2363" y="129"/>
                </a:lnTo>
                <a:lnTo>
                  <a:pt x="2363" y="111"/>
                </a:lnTo>
                <a:lnTo>
                  <a:pt x="2363" y="205"/>
                </a:lnTo>
                <a:lnTo>
                  <a:pt x="2364" y="282"/>
                </a:lnTo>
                <a:lnTo>
                  <a:pt x="2364" y="325"/>
                </a:lnTo>
                <a:lnTo>
                  <a:pt x="2364" y="361"/>
                </a:lnTo>
                <a:lnTo>
                  <a:pt x="2364" y="335"/>
                </a:lnTo>
                <a:lnTo>
                  <a:pt x="2365" y="333"/>
                </a:lnTo>
                <a:lnTo>
                  <a:pt x="2365" y="305"/>
                </a:lnTo>
                <a:lnTo>
                  <a:pt x="2365" y="295"/>
                </a:lnTo>
                <a:lnTo>
                  <a:pt x="2366" y="293"/>
                </a:lnTo>
                <a:lnTo>
                  <a:pt x="2366" y="310"/>
                </a:lnTo>
                <a:lnTo>
                  <a:pt x="2366" y="297"/>
                </a:lnTo>
                <a:lnTo>
                  <a:pt x="2367" y="294"/>
                </a:lnTo>
                <a:lnTo>
                  <a:pt x="2367" y="279"/>
                </a:lnTo>
                <a:lnTo>
                  <a:pt x="2367" y="250"/>
                </a:lnTo>
                <a:lnTo>
                  <a:pt x="2368" y="256"/>
                </a:lnTo>
                <a:lnTo>
                  <a:pt x="2368" y="246"/>
                </a:lnTo>
                <a:lnTo>
                  <a:pt x="2368" y="250"/>
                </a:lnTo>
                <a:lnTo>
                  <a:pt x="2368" y="204"/>
                </a:lnTo>
                <a:lnTo>
                  <a:pt x="2369" y="147"/>
                </a:lnTo>
                <a:lnTo>
                  <a:pt x="2369" y="152"/>
                </a:lnTo>
                <a:lnTo>
                  <a:pt x="2370" y="136"/>
                </a:lnTo>
                <a:lnTo>
                  <a:pt x="2370" y="141"/>
                </a:lnTo>
                <a:lnTo>
                  <a:pt x="2370" y="156"/>
                </a:lnTo>
                <a:lnTo>
                  <a:pt x="2370" y="159"/>
                </a:lnTo>
                <a:lnTo>
                  <a:pt x="2371" y="153"/>
                </a:lnTo>
                <a:lnTo>
                  <a:pt x="2371" y="170"/>
                </a:lnTo>
                <a:lnTo>
                  <a:pt x="2371" y="228"/>
                </a:lnTo>
                <a:lnTo>
                  <a:pt x="2372" y="272"/>
                </a:lnTo>
                <a:lnTo>
                  <a:pt x="2372" y="260"/>
                </a:lnTo>
                <a:lnTo>
                  <a:pt x="2372" y="283"/>
                </a:lnTo>
                <a:lnTo>
                  <a:pt x="2372" y="298"/>
                </a:lnTo>
                <a:lnTo>
                  <a:pt x="2373" y="307"/>
                </a:lnTo>
                <a:lnTo>
                  <a:pt x="2373" y="287"/>
                </a:lnTo>
                <a:lnTo>
                  <a:pt x="2374" y="307"/>
                </a:lnTo>
                <a:lnTo>
                  <a:pt x="2374" y="291"/>
                </a:lnTo>
                <a:lnTo>
                  <a:pt x="2374" y="272"/>
                </a:lnTo>
                <a:lnTo>
                  <a:pt x="2374" y="303"/>
                </a:lnTo>
                <a:lnTo>
                  <a:pt x="2375" y="287"/>
                </a:lnTo>
                <a:lnTo>
                  <a:pt x="2375" y="281"/>
                </a:lnTo>
                <a:lnTo>
                  <a:pt x="2375" y="286"/>
                </a:lnTo>
                <a:lnTo>
                  <a:pt x="2375" y="269"/>
                </a:lnTo>
                <a:lnTo>
                  <a:pt x="2376" y="273"/>
                </a:lnTo>
                <a:lnTo>
                  <a:pt x="2376" y="218"/>
                </a:lnTo>
                <a:lnTo>
                  <a:pt x="2377" y="204"/>
                </a:lnTo>
                <a:lnTo>
                  <a:pt x="2377" y="194"/>
                </a:lnTo>
                <a:lnTo>
                  <a:pt x="2377" y="191"/>
                </a:lnTo>
                <a:lnTo>
                  <a:pt x="2377" y="195"/>
                </a:lnTo>
                <a:lnTo>
                  <a:pt x="2378" y="202"/>
                </a:lnTo>
                <a:lnTo>
                  <a:pt x="2378" y="216"/>
                </a:lnTo>
                <a:lnTo>
                  <a:pt x="2378" y="218"/>
                </a:lnTo>
                <a:lnTo>
                  <a:pt x="2379" y="227"/>
                </a:lnTo>
                <a:lnTo>
                  <a:pt x="2379" y="209"/>
                </a:lnTo>
                <a:lnTo>
                  <a:pt x="2379" y="210"/>
                </a:lnTo>
                <a:lnTo>
                  <a:pt x="2379" y="178"/>
                </a:lnTo>
                <a:lnTo>
                  <a:pt x="2380" y="155"/>
                </a:lnTo>
                <a:lnTo>
                  <a:pt x="2380" y="199"/>
                </a:lnTo>
                <a:lnTo>
                  <a:pt x="2381" y="222"/>
                </a:lnTo>
                <a:lnTo>
                  <a:pt x="2381" y="219"/>
                </a:lnTo>
                <a:lnTo>
                  <a:pt x="2381" y="225"/>
                </a:lnTo>
                <a:lnTo>
                  <a:pt x="2381" y="242"/>
                </a:lnTo>
                <a:lnTo>
                  <a:pt x="2382" y="223"/>
                </a:lnTo>
                <a:lnTo>
                  <a:pt x="2382" y="226"/>
                </a:lnTo>
                <a:lnTo>
                  <a:pt x="2382" y="224"/>
                </a:lnTo>
                <a:lnTo>
                  <a:pt x="2383" y="230"/>
                </a:lnTo>
                <a:lnTo>
                  <a:pt x="2383" y="215"/>
                </a:lnTo>
                <a:lnTo>
                  <a:pt x="2383" y="212"/>
                </a:lnTo>
                <a:lnTo>
                  <a:pt x="2383" y="250"/>
                </a:lnTo>
                <a:lnTo>
                  <a:pt x="2384" y="274"/>
                </a:lnTo>
                <a:lnTo>
                  <a:pt x="2384" y="262"/>
                </a:lnTo>
                <a:lnTo>
                  <a:pt x="2385" y="273"/>
                </a:lnTo>
                <a:lnTo>
                  <a:pt x="2385" y="266"/>
                </a:lnTo>
                <a:lnTo>
                  <a:pt x="2385" y="269"/>
                </a:lnTo>
                <a:lnTo>
                  <a:pt x="2385" y="272"/>
                </a:lnTo>
                <a:lnTo>
                  <a:pt x="2386" y="268"/>
                </a:lnTo>
                <a:lnTo>
                  <a:pt x="2386" y="268"/>
                </a:lnTo>
                <a:lnTo>
                  <a:pt x="2386" y="276"/>
                </a:lnTo>
                <a:lnTo>
                  <a:pt x="2386" y="267"/>
                </a:lnTo>
                <a:lnTo>
                  <a:pt x="2387" y="268"/>
                </a:lnTo>
                <a:lnTo>
                  <a:pt x="2387" y="262"/>
                </a:lnTo>
                <a:lnTo>
                  <a:pt x="2388" y="262"/>
                </a:lnTo>
                <a:lnTo>
                  <a:pt x="2388" y="285"/>
                </a:lnTo>
                <a:lnTo>
                  <a:pt x="2388" y="302"/>
                </a:lnTo>
                <a:lnTo>
                  <a:pt x="2388" y="251"/>
                </a:lnTo>
                <a:lnTo>
                  <a:pt x="2389" y="231"/>
                </a:lnTo>
                <a:lnTo>
                  <a:pt x="2389" y="253"/>
                </a:lnTo>
                <a:lnTo>
                  <a:pt x="2389" y="247"/>
                </a:lnTo>
                <a:lnTo>
                  <a:pt x="2390" y="239"/>
                </a:lnTo>
                <a:lnTo>
                  <a:pt x="2390" y="250"/>
                </a:lnTo>
                <a:lnTo>
                  <a:pt x="2390" y="250"/>
                </a:lnTo>
                <a:lnTo>
                  <a:pt x="2390" y="260"/>
                </a:lnTo>
                <a:lnTo>
                  <a:pt x="2391" y="252"/>
                </a:lnTo>
                <a:lnTo>
                  <a:pt x="2391" y="246"/>
                </a:lnTo>
                <a:lnTo>
                  <a:pt x="2392" y="239"/>
                </a:lnTo>
                <a:lnTo>
                  <a:pt x="2392" y="225"/>
                </a:lnTo>
                <a:lnTo>
                  <a:pt x="2392" y="237"/>
                </a:lnTo>
                <a:lnTo>
                  <a:pt x="2392" y="239"/>
                </a:lnTo>
                <a:lnTo>
                  <a:pt x="2393" y="234"/>
                </a:lnTo>
                <a:lnTo>
                  <a:pt x="2393" y="248"/>
                </a:lnTo>
                <a:lnTo>
                  <a:pt x="2393" y="240"/>
                </a:lnTo>
                <a:lnTo>
                  <a:pt x="2394" y="244"/>
                </a:lnTo>
                <a:lnTo>
                  <a:pt x="2394" y="234"/>
                </a:lnTo>
                <a:lnTo>
                  <a:pt x="2394" y="229"/>
                </a:lnTo>
                <a:lnTo>
                  <a:pt x="2394" y="221"/>
                </a:lnTo>
                <a:lnTo>
                  <a:pt x="2395" y="230"/>
                </a:lnTo>
                <a:lnTo>
                  <a:pt x="2395" y="235"/>
                </a:lnTo>
                <a:lnTo>
                  <a:pt x="2396" y="277"/>
                </a:lnTo>
                <a:lnTo>
                  <a:pt x="2396" y="349"/>
                </a:lnTo>
                <a:lnTo>
                  <a:pt x="2396" y="384"/>
                </a:lnTo>
                <a:lnTo>
                  <a:pt x="2396" y="326"/>
                </a:lnTo>
                <a:lnTo>
                  <a:pt x="2397" y="283"/>
                </a:lnTo>
                <a:lnTo>
                  <a:pt x="2397" y="270"/>
                </a:lnTo>
                <a:lnTo>
                  <a:pt x="2397" y="276"/>
                </a:lnTo>
                <a:lnTo>
                  <a:pt x="2398" y="278"/>
                </a:lnTo>
                <a:lnTo>
                  <a:pt x="2398" y="279"/>
                </a:lnTo>
                <a:lnTo>
                  <a:pt x="2398" y="255"/>
                </a:lnTo>
                <a:lnTo>
                  <a:pt x="2399" y="262"/>
                </a:lnTo>
                <a:lnTo>
                  <a:pt x="2399" y="270"/>
                </a:lnTo>
                <a:lnTo>
                  <a:pt x="2399" y="271"/>
                </a:lnTo>
                <a:lnTo>
                  <a:pt x="2400" y="259"/>
                </a:lnTo>
                <a:lnTo>
                  <a:pt x="2400" y="253"/>
                </a:lnTo>
                <a:lnTo>
                  <a:pt x="2400" y="255"/>
                </a:lnTo>
                <a:lnTo>
                  <a:pt x="2400" y="258"/>
                </a:lnTo>
                <a:lnTo>
                  <a:pt x="2401" y="237"/>
                </a:lnTo>
                <a:lnTo>
                  <a:pt x="2401" y="240"/>
                </a:lnTo>
                <a:lnTo>
                  <a:pt x="2401" y="235"/>
                </a:lnTo>
                <a:lnTo>
                  <a:pt x="2401" y="232"/>
                </a:lnTo>
                <a:lnTo>
                  <a:pt x="2402" y="229"/>
                </a:lnTo>
                <a:lnTo>
                  <a:pt x="2402" y="231"/>
                </a:lnTo>
                <a:lnTo>
                  <a:pt x="2403" y="232"/>
                </a:lnTo>
                <a:lnTo>
                  <a:pt x="2403" y="215"/>
                </a:lnTo>
                <a:lnTo>
                  <a:pt x="2403" y="211"/>
                </a:lnTo>
                <a:lnTo>
                  <a:pt x="2403" y="218"/>
                </a:lnTo>
                <a:lnTo>
                  <a:pt x="2404" y="237"/>
                </a:lnTo>
                <a:lnTo>
                  <a:pt x="2404" y="269"/>
                </a:lnTo>
                <a:lnTo>
                  <a:pt x="2404" y="290"/>
                </a:lnTo>
                <a:lnTo>
                  <a:pt x="2405" y="268"/>
                </a:lnTo>
                <a:lnTo>
                  <a:pt x="2405" y="199"/>
                </a:lnTo>
                <a:lnTo>
                  <a:pt x="2405" y="184"/>
                </a:lnTo>
                <a:lnTo>
                  <a:pt x="2405" y="194"/>
                </a:lnTo>
                <a:lnTo>
                  <a:pt x="2406" y="196"/>
                </a:lnTo>
                <a:lnTo>
                  <a:pt x="2406" y="202"/>
                </a:lnTo>
                <a:lnTo>
                  <a:pt x="2407" y="200"/>
                </a:lnTo>
                <a:lnTo>
                  <a:pt x="2407" y="194"/>
                </a:lnTo>
                <a:lnTo>
                  <a:pt x="2407" y="208"/>
                </a:lnTo>
                <a:lnTo>
                  <a:pt x="2407" y="212"/>
                </a:lnTo>
                <a:lnTo>
                  <a:pt x="2408" y="206"/>
                </a:lnTo>
                <a:lnTo>
                  <a:pt x="2408" y="207"/>
                </a:lnTo>
                <a:lnTo>
                  <a:pt x="2408" y="227"/>
                </a:lnTo>
                <a:lnTo>
                  <a:pt x="2409" y="203"/>
                </a:lnTo>
                <a:lnTo>
                  <a:pt x="2409" y="180"/>
                </a:lnTo>
                <a:lnTo>
                  <a:pt x="2409" y="168"/>
                </a:lnTo>
                <a:lnTo>
                  <a:pt x="2410" y="154"/>
                </a:lnTo>
                <a:lnTo>
                  <a:pt x="2410" y="159"/>
                </a:lnTo>
                <a:lnTo>
                  <a:pt x="2410" y="165"/>
                </a:lnTo>
                <a:lnTo>
                  <a:pt x="2411" y="171"/>
                </a:lnTo>
                <a:lnTo>
                  <a:pt x="2411" y="178"/>
                </a:lnTo>
                <a:lnTo>
                  <a:pt x="2411" y="218"/>
                </a:lnTo>
                <a:lnTo>
                  <a:pt x="2411" y="245"/>
                </a:lnTo>
                <a:lnTo>
                  <a:pt x="2412" y="248"/>
                </a:lnTo>
                <a:lnTo>
                  <a:pt x="2412" y="267"/>
                </a:lnTo>
                <a:lnTo>
                  <a:pt x="2412" y="214"/>
                </a:lnTo>
                <a:lnTo>
                  <a:pt x="2413" y="167"/>
                </a:lnTo>
                <a:lnTo>
                  <a:pt x="2413" y="148"/>
                </a:lnTo>
                <a:lnTo>
                  <a:pt x="2413" y="151"/>
                </a:lnTo>
                <a:lnTo>
                  <a:pt x="2414" y="169"/>
                </a:lnTo>
                <a:lnTo>
                  <a:pt x="2414" y="164"/>
                </a:lnTo>
                <a:lnTo>
                  <a:pt x="2414" y="173"/>
                </a:lnTo>
                <a:lnTo>
                  <a:pt x="2415" y="152"/>
                </a:lnTo>
                <a:lnTo>
                  <a:pt x="2415" y="155"/>
                </a:lnTo>
                <a:lnTo>
                  <a:pt x="2415" y="161"/>
                </a:lnTo>
                <a:lnTo>
                  <a:pt x="2415" y="163"/>
                </a:lnTo>
                <a:lnTo>
                  <a:pt x="2416" y="144"/>
                </a:lnTo>
                <a:lnTo>
                  <a:pt x="2416" y="147"/>
                </a:lnTo>
                <a:lnTo>
                  <a:pt x="2416" y="157"/>
                </a:lnTo>
                <a:lnTo>
                  <a:pt x="2416" y="144"/>
                </a:lnTo>
                <a:lnTo>
                  <a:pt x="2417" y="143"/>
                </a:lnTo>
                <a:lnTo>
                  <a:pt x="2417" y="141"/>
                </a:lnTo>
                <a:lnTo>
                  <a:pt x="2418" y="141"/>
                </a:lnTo>
                <a:lnTo>
                  <a:pt x="2418" y="143"/>
                </a:lnTo>
                <a:lnTo>
                  <a:pt x="2418" y="138"/>
                </a:lnTo>
                <a:lnTo>
                  <a:pt x="2418" y="129"/>
                </a:lnTo>
                <a:lnTo>
                  <a:pt x="2419" y="126"/>
                </a:lnTo>
                <a:lnTo>
                  <a:pt x="2419" y="134"/>
                </a:lnTo>
                <a:lnTo>
                  <a:pt x="2419" y="171"/>
                </a:lnTo>
                <a:lnTo>
                  <a:pt x="2420" y="188"/>
                </a:lnTo>
                <a:lnTo>
                  <a:pt x="2420" y="249"/>
                </a:lnTo>
                <a:lnTo>
                  <a:pt x="2420" y="311"/>
                </a:lnTo>
                <a:lnTo>
                  <a:pt x="2421" y="284"/>
                </a:lnTo>
                <a:lnTo>
                  <a:pt x="2421" y="259"/>
                </a:lnTo>
                <a:lnTo>
                  <a:pt x="2421" y="259"/>
                </a:lnTo>
                <a:lnTo>
                  <a:pt x="2422" y="239"/>
                </a:lnTo>
                <a:lnTo>
                  <a:pt x="2422" y="254"/>
                </a:lnTo>
                <a:lnTo>
                  <a:pt x="2422" y="221"/>
                </a:lnTo>
                <a:lnTo>
                  <a:pt x="2422" y="236"/>
                </a:lnTo>
                <a:lnTo>
                  <a:pt x="2423" y="242"/>
                </a:lnTo>
                <a:lnTo>
                  <a:pt x="2423" y="210"/>
                </a:lnTo>
                <a:lnTo>
                  <a:pt x="2423" y="219"/>
                </a:lnTo>
                <a:lnTo>
                  <a:pt x="2424" y="212"/>
                </a:lnTo>
                <a:lnTo>
                  <a:pt x="2424" y="209"/>
                </a:lnTo>
                <a:lnTo>
                  <a:pt x="2424" y="204"/>
                </a:lnTo>
                <a:lnTo>
                  <a:pt x="2425" y="191"/>
                </a:lnTo>
                <a:lnTo>
                  <a:pt x="2425" y="184"/>
                </a:lnTo>
                <a:lnTo>
                  <a:pt x="2425" y="210"/>
                </a:lnTo>
                <a:lnTo>
                  <a:pt x="2426" y="208"/>
                </a:lnTo>
                <a:lnTo>
                  <a:pt x="2426" y="200"/>
                </a:lnTo>
                <a:lnTo>
                  <a:pt x="2426" y="205"/>
                </a:lnTo>
                <a:lnTo>
                  <a:pt x="2426" y="198"/>
                </a:lnTo>
                <a:lnTo>
                  <a:pt x="2427" y="214"/>
                </a:lnTo>
                <a:lnTo>
                  <a:pt x="2427" y="224"/>
                </a:lnTo>
                <a:lnTo>
                  <a:pt x="2427" y="214"/>
                </a:lnTo>
                <a:lnTo>
                  <a:pt x="2427" y="269"/>
                </a:lnTo>
                <a:lnTo>
                  <a:pt x="2428" y="352"/>
                </a:lnTo>
                <a:lnTo>
                  <a:pt x="2428" y="302"/>
                </a:lnTo>
                <a:lnTo>
                  <a:pt x="2429" y="351"/>
                </a:lnTo>
                <a:lnTo>
                  <a:pt x="2429" y="383"/>
                </a:lnTo>
                <a:lnTo>
                  <a:pt x="2429" y="410"/>
                </a:lnTo>
                <a:lnTo>
                  <a:pt x="2430" y="401"/>
                </a:lnTo>
                <a:lnTo>
                  <a:pt x="2430" y="376"/>
                </a:lnTo>
                <a:lnTo>
                  <a:pt x="2430" y="382"/>
                </a:lnTo>
                <a:lnTo>
                  <a:pt x="2430" y="387"/>
                </a:lnTo>
                <a:lnTo>
                  <a:pt x="2431" y="368"/>
                </a:lnTo>
                <a:lnTo>
                  <a:pt x="2431" y="374"/>
                </a:lnTo>
                <a:lnTo>
                  <a:pt x="2432" y="375"/>
                </a:lnTo>
                <a:lnTo>
                  <a:pt x="2432" y="396"/>
                </a:lnTo>
                <a:lnTo>
                  <a:pt x="2432" y="396"/>
                </a:lnTo>
                <a:lnTo>
                  <a:pt x="2432" y="367"/>
                </a:lnTo>
                <a:lnTo>
                  <a:pt x="2433" y="358"/>
                </a:lnTo>
                <a:lnTo>
                  <a:pt x="2433" y="376"/>
                </a:lnTo>
                <a:lnTo>
                  <a:pt x="2433" y="361"/>
                </a:lnTo>
                <a:lnTo>
                  <a:pt x="2433" y="319"/>
                </a:lnTo>
                <a:lnTo>
                  <a:pt x="2434" y="308"/>
                </a:lnTo>
                <a:lnTo>
                  <a:pt x="2434" y="304"/>
                </a:lnTo>
                <a:lnTo>
                  <a:pt x="2434" y="285"/>
                </a:lnTo>
                <a:lnTo>
                  <a:pt x="2435" y="295"/>
                </a:lnTo>
                <a:lnTo>
                  <a:pt x="2435" y="301"/>
                </a:lnTo>
                <a:lnTo>
                  <a:pt x="2435" y="293"/>
                </a:lnTo>
                <a:lnTo>
                  <a:pt x="2436" y="296"/>
                </a:lnTo>
                <a:lnTo>
                  <a:pt x="2436" y="277"/>
                </a:lnTo>
                <a:lnTo>
                  <a:pt x="2436" y="305"/>
                </a:lnTo>
                <a:lnTo>
                  <a:pt x="2437" y="288"/>
                </a:lnTo>
                <a:lnTo>
                  <a:pt x="2437" y="281"/>
                </a:lnTo>
                <a:lnTo>
                  <a:pt x="2437" y="301"/>
                </a:lnTo>
                <a:lnTo>
                  <a:pt x="2437" y="284"/>
                </a:lnTo>
                <a:lnTo>
                  <a:pt x="2438" y="295"/>
                </a:lnTo>
                <a:lnTo>
                  <a:pt x="2438" y="261"/>
                </a:lnTo>
                <a:lnTo>
                  <a:pt x="2438" y="250"/>
                </a:lnTo>
                <a:lnTo>
                  <a:pt x="2439" y="270"/>
                </a:lnTo>
                <a:lnTo>
                  <a:pt x="2439" y="266"/>
                </a:lnTo>
                <a:lnTo>
                  <a:pt x="2439" y="279"/>
                </a:lnTo>
                <a:lnTo>
                  <a:pt x="2440" y="274"/>
                </a:lnTo>
                <a:lnTo>
                  <a:pt x="2440" y="277"/>
                </a:lnTo>
                <a:lnTo>
                  <a:pt x="2440" y="306"/>
                </a:lnTo>
                <a:lnTo>
                  <a:pt x="2441" y="318"/>
                </a:lnTo>
                <a:lnTo>
                  <a:pt x="2441" y="305"/>
                </a:lnTo>
                <a:lnTo>
                  <a:pt x="2441" y="306"/>
                </a:lnTo>
                <a:lnTo>
                  <a:pt x="2441" y="296"/>
                </a:lnTo>
                <a:lnTo>
                  <a:pt x="2442" y="288"/>
                </a:lnTo>
                <a:lnTo>
                  <a:pt x="2442" y="290"/>
                </a:lnTo>
                <a:lnTo>
                  <a:pt x="2443" y="323"/>
                </a:lnTo>
                <a:lnTo>
                  <a:pt x="2443" y="316"/>
                </a:lnTo>
                <a:lnTo>
                  <a:pt x="2443" y="305"/>
                </a:lnTo>
                <a:lnTo>
                  <a:pt x="2443" y="309"/>
                </a:lnTo>
                <a:lnTo>
                  <a:pt x="2444" y="313"/>
                </a:lnTo>
                <a:lnTo>
                  <a:pt x="2444" y="299"/>
                </a:lnTo>
                <a:lnTo>
                  <a:pt x="2444" y="274"/>
                </a:lnTo>
                <a:lnTo>
                  <a:pt x="2444" y="276"/>
                </a:lnTo>
                <a:lnTo>
                  <a:pt x="2445" y="200"/>
                </a:lnTo>
                <a:lnTo>
                  <a:pt x="2445" y="161"/>
                </a:lnTo>
                <a:lnTo>
                  <a:pt x="2445" y="171"/>
                </a:lnTo>
                <a:lnTo>
                  <a:pt x="2446" y="155"/>
                </a:lnTo>
                <a:lnTo>
                  <a:pt x="2446" y="167"/>
                </a:lnTo>
                <a:lnTo>
                  <a:pt x="2446" y="151"/>
                </a:lnTo>
                <a:lnTo>
                  <a:pt x="2447" y="154"/>
                </a:lnTo>
                <a:lnTo>
                  <a:pt x="2447" y="154"/>
                </a:lnTo>
                <a:lnTo>
                  <a:pt x="2447" y="164"/>
                </a:lnTo>
                <a:lnTo>
                  <a:pt x="2448" y="160"/>
                </a:lnTo>
                <a:lnTo>
                  <a:pt x="2448" y="141"/>
                </a:lnTo>
                <a:lnTo>
                  <a:pt x="2448" y="139"/>
                </a:lnTo>
                <a:lnTo>
                  <a:pt x="2448" y="130"/>
                </a:lnTo>
                <a:lnTo>
                  <a:pt x="2449" y="137"/>
                </a:lnTo>
                <a:lnTo>
                  <a:pt x="2449" y="138"/>
                </a:lnTo>
                <a:lnTo>
                  <a:pt x="2450" y="124"/>
                </a:lnTo>
                <a:lnTo>
                  <a:pt x="2450" y="117"/>
                </a:lnTo>
                <a:lnTo>
                  <a:pt x="2450" y="129"/>
                </a:lnTo>
                <a:lnTo>
                  <a:pt x="2450" y="132"/>
                </a:lnTo>
                <a:lnTo>
                  <a:pt x="2451" y="122"/>
                </a:lnTo>
                <a:lnTo>
                  <a:pt x="2451" y="119"/>
                </a:lnTo>
                <a:lnTo>
                  <a:pt x="2451" y="141"/>
                </a:lnTo>
                <a:lnTo>
                  <a:pt x="2452" y="126"/>
                </a:lnTo>
                <a:lnTo>
                  <a:pt x="2452" y="124"/>
                </a:lnTo>
                <a:lnTo>
                  <a:pt x="2452" y="156"/>
                </a:lnTo>
                <a:lnTo>
                  <a:pt x="2452" y="221"/>
                </a:lnTo>
                <a:lnTo>
                  <a:pt x="2453" y="254"/>
                </a:lnTo>
                <a:lnTo>
                  <a:pt x="2453" y="217"/>
                </a:lnTo>
                <a:lnTo>
                  <a:pt x="2454" y="170"/>
                </a:lnTo>
                <a:lnTo>
                  <a:pt x="2454" y="112"/>
                </a:lnTo>
                <a:lnTo>
                  <a:pt x="2454" y="112"/>
                </a:lnTo>
                <a:lnTo>
                  <a:pt x="2454" y="108"/>
                </a:lnTo>
                <a:lnTo>
                  <a:pt x="2455" y="101"/>
                </a:lnTo>
                <a:lnTo>
                  <a:pt x="2455" y="105"/>
                </a:lnTo>
                <a:lnTo>
                  <a:pt x="2455" y="88"/>
                </a:lnTo>
                <a:lnTo>
                  <a:pt x="2456" y="67"/>
                </a:lnTo>
                <a:lnTo>
                  <a:pt x="2456" y="66"/>
                </a:lnTo>
                <a:lnTo>
                  <a:pt x="2456" y="78"/>
                </a:lnTo>
                <a:lnTo>
                  <a:pt x="2456" y="77"/>
                </a:lnTo>
                <a:lnTo>
                  <a:pt x="2457" y="78"/>
                </a:lnTo>
                <a:lnTo>
                  <a:pt x="2457" y="87"/>
                </a:lnTo>
                <a:lnTo>
                  <a:pt x="2458" y="88"/>
                </a:lnTo>
                <a:lnTo>
                  <a:pt x="2458" y="72"/>
                </a:lnTo>
                <a:lnTo>
                  <a:pt x="2458" y="77"/>
                </a:lnTo>
                <a:lnTo>
                  <a:pt x="2458" y="83"/>
                </a:lnTo>
                <a:lnTo>
                  <a:pt x="2459" y="56"/>
                </a:lnTo>
                <a:lnTo>
                  <a:pt x="2459" y="79"/>
                </a:lnTo>
                <a:lnTo>
                  <a:pt x="2459" y="82"/>
                </a:lnTo>
                <a:lnTo>
                  <a:pt x="2459" y="93"/>
                </a:lnTo>
                <a:lnTo>
                  <a:pt x="2460" y="104"/>
                </a:lnTo>
                <a:lnTo>
                  <a:pt x="2460" y="134"/>
                </a:lnTo>
                <a:lnTo>
                  <a:pt x="2461" y="251"/>
                </a:lnTo>
                <a:lnTo>
                  <a:pt x="2461" y="287"/>
                </a:lnTo>
                <a:lnTo>
                  <a:pt x="2461" y="285"/>
                </a:lnTo>
                <a:lnTo>
                  <a:pt x="2461" y="301"/>
                </a:lnTo>
                <a:lnTo>
                  <a:pt x="2462" y="312"/>
                </a:lnTo>
                <a:lnTo>
                  <a:pt x="2462" y="308"/>
                </a:lnTo>
                <a:lnTo>
                  <a:pt x="2462" y="290"/>
                </a:lnTo>
                <a:lnTo>
                  <a:pt x="2463" y="292"/>
                </a:lnTo>
                <a:lnTo>
                  <a:pt x="2463" y="302"/>
                </a:lnTo>
                <a:lnTo>
                  <a:pt x="2463" y="291"/>
                </a:lnTo>
                <a:lnTo>
                  <a:pt x="2463" y="290"/>
                </a:lnTo>
                <a:lnTo>
                  <a:pt x="2464" y="293"/>
                </a:lnTo>
                <a:lnTo>
                  <a:pt x="2464" y="284"/>
                </a:lnTo>
                <a:lnTo>
                  <a:pt x="2465" y="273"/>
                </a:lnTo>
                <a:lnTo>
                  <a:pt x="2465" y="272"/>
                </a:lnTo>
                <a:lnTo>
                  <a:pt x="2465" y="247"/>
                </a:lnTo>
                <a:lnTo>
                  <a:pt x="2465" y="262"/>
                </a:lnTo>
                <a:lnTo>
                  <a:pt x="2466" y="241"/>
                </a:lnTo>
                <a:lnTo>
                  <a:pt x="2466" y="214"/>
                </a:lnTo>
                <a:lnTo>
                  <a:pt x="2466" y="230"/>
                </a:lnTo>
                <a:lnTo>
                  <a:pt x="2467" y="205"/>
                </a:lnTo>
                <a:lnTo>
                  <a:pt x="2467" y="202"/>
                </a:lnTo>
                <a:lnTo>
                  <a:pt x="2467" y="195"/>
                </a:lnTo>
                <a:lnTo>
                  <a:pt x="2467" y="200"/>
                </a:lnTo>
                <a:lnTo>
                  <a:pt x="2468" y="186"/>
                </a:lnTo>
                <a:lnTo>
                  <a:pt x="2468" y="177"/>
                </a:lnTo>
                <a:lnTo>
                  <a:pt x="2469" y="224"/>
                </a:lnTo>
                <a:lnTo>
                  <a:pt x="2469" y="261"/>
                </a:lnTo>
                <a:lnTo>
                  <a:pt x="2469" y="275"/>
                </a:lnTo>
                <a:lnTo>
                  <a:pt x="2469" y="222"/>
                </a:lnTo>
                <a:lnTo>
                  <a:pt x="2470" y="175"/>
                </a:lnTo>
                <a:lnTo>
                  <a:pt x="2470" y="139"/>
                </a:lnTo>
                <a:lnTo>
                  <a:pt x="2470" y="138"/>
                </a:lnTo>
                <a:lnTo>
                  <a:pt x="2471" y="139"/>
                </a:lnTo>
                <a:lnTo>
                  <a:pt x="2471" y="146"/>
                </a:lnTo>
                <a:lnTo>
                  <a:pt x="2471" y="140"/>
                </a:lnTo>
                <a:lnTo>
                  <a:pt x="2472" y="152"/>
                </a:lnTo>
                <a:lnTo>
                  <a:pt x="2472" y="145"/>
                </a:lnTo>
                <a:lnTo>
                  <a:pt x="2472" y="162"/>
                </a:lnTo>
                <a:lnTo>
                  <a:pt x="2473" y="182"/>
                </a:lnTo>
                <a:lnTo>
                  <a:pt x="2473" y="198"/>
                </a:lnTo>
                <a:lnTo>
                  <a:pt x="2473" y="211"/>
                </a:lnTo>
                <a:lnTo>
                  <a:pt x="2473" y="185"/>
                </a:lnTo>
                <a:lnTo>
                  <a:pt x="2474" y="138"/>
                </a:lnTo>
                <a:lnTo>
                  <a:pt x="2474" y="116"/>
                </a:lnTo>
                <a:lnTo>
                  <a:pt x="2474" y="106"/>
                </a:lnTo>
                <a:lnTo>
                  <a:pt x="2474" y="107"/>
                </a:lnTo>
                <a:lnTo>
                  <a:pt x="2475" y="101"/>
                </a:lnTo>
                <a:lnTo>
                  <a:pt x="2475" y="115"/>
                </a:lnTo>
                <a:lnTo>
                  <a:pt x="2476" y="161"/>
                </a:lnTo>
                <a:lnTo>
                  <a:pt x="2476" y="159"/>
                </a:lnTo>
                <a:lnTo>
                  <a:pt x="2476" y="181"/>
                </a:lnTo>
                <a:lnTo>
                  <a:pt x="2476" y="211"/>
                </a:lnTo>
                <a:lnTo>
                  <a:pt x="2477" y="206"/>
                </a:lnTo>
                <a:lnTo>
                  <a:pt x="2477" y="185"/>
                </a:lnTo>
                <a:lnTo>
                  <a:pt x="2477" y="153"/>
                </a:lnTo>
                <a:lnTo>
                  <a:pt x="2478" y="141"/>
                </a:lnTo>
                <a:lnTo>
                  <a:pt x="2478" y="129"/>
                </a:lnTo>
                <a:lnTo>
                  <a:pt x="2478" y="129"/>
                </a:lnTo>
                <a:lnTo>
                  <a:pt x="2478" y="116"/>
                </a:lnTo>
                <a:lnTo>
                  <a:pt x="2479" y="99"/>
                </a:lnTo>
                <a:lnTo>
                  <a:pt x="2479" y="87"/>
                </a:lnTo>
                <a:lnTo>
                  <a:pt x="2480" y="103"/>
                </a:lnTo>
                <a:lnTo>
                  <a:pt x="2480" y="113"/>
                </a:lnTo>
                <a:lnTo>
                  <a:pt x="2480" y="99"/>
                </a:lnTo>
                <a:lnTo>
                  <a:pt x="2480" y="105"/>
                </a:lnTo>
                <a:lnTo>
                  <a:pt x="2481" y="92"/>
                </a:lnTo>
                <a:lnTo>
                  <a:pt x="2481" y="96"/>
                </a:lnTo>
                <a:lnTo>
                  <a:pt x="2481" y="102"/>
                </a:lnTo>
                <a:lnTo>
                  <a:pt x="2482" y="89"/>
                </a:lnTo>
                <a:lnTo>
                  <a:pt x="2482" y="88"/>
                </a:lnTo>
                <a:lnTo>
                  <a:pt x="2482" y="83"/>
                </a:lnTo>
                <a:lnTo>
                  <a:pt x="2483" y="83"/>
                </a:lnTo>
                <a:lnTo>
                  <a:pt x="2483" y="85"/>
                </a:lnTo>
                <a:lnTo>
                  <a:pt x="2483" y="80"/>
                </a:lnTo>
                <a:lnTo>
                  <a:pt x="2484" y="101"/>
                </a:lnTo>
                <a:lnTo>
                  <a:pt x="2484" y="112"/>
                </a:lnTo>
                <a:lnTo>
                  <a:pt x="2484" y="113"/>
                </a:lnTo>
                <a:lnTo>
                  <a:pt x="2484" y="116"/>
                </a:lnTo>
                <a:lnTo>
                  <a:pt x="2485" y="185"/>
                </a:lnTo>
                <a:lnTo>
                  <a:pt x="2485" y="227"/>
                </a:lnTo>
                <a:lnTo>
                  <a:pt x="2485" y="193"/>
                </a:lnTo>
                <a:lnTo>
                  <a:pt x="2485" y="144"/>
                </a:lnTo>
                <a:lnTo>
                  <a:pt x="2486" y="130"/>
                </a:lnTo>
                <a:lnTo>
                  <a:pt x="2486" y="150"/>
                </a:lnTo>
                <a:lnTo>
                  <a:pt x="2487" y="144"/>
                </a:lnTo>
                <a:lnTo>
                  <a:pt x="2487" y="144"/>
                </a:lnTo>
                <a:lnTo>
                  <a:pt x="2487" y="138"/>
                </a:lnTo>
                <a:lnTo>
                  <a:pt x="2487" y="152"/>
                </a:lnTo>
                <a:lnTo>
                  <a:pt x="2488" y="165"/>
                </a:lnTo>
                <a:lnTo>
                  <a:pt x="2488" y="158"/>
                </a:lnTo>
                <a:lnTo>
                  <a:pt x="2488" y="170"/>
                </a:lnTo>
                <a:lnTo>
                  <a:pt x="2489" y="163"/>
                </a:lnTo>
                <a:lnTo>
                  <a:pt x="2489" y="146"/>
                </a:lnTo>
                <a:lnTo>
                  <a:pt x="2489" y="133"/>
                </a:lnTo>
                <a:lnTo>
                  <a:pt x="2489" y="137"/>
                </a:lnTo>
                <a:lnTo>
                  <a:pt x="2490" y="127"/>
                </a:lnTo>
                <a:lnTo>
                  <a:pt x="2490" y="140"/>
                </a:lnTo>
                <a:lnTo>
                  <a:pt x="2491" y="149"/>
                </a:lnTo>
                <a:lnTo>
                  <a:pt x="2491" y="171"/>
                </a:lnTo>
                <a:lnTo>
                  <a:pt x="2491" y="169"/>
                </a:lnTo>
                <a:lnTo>
                  <a:pt x="2491" y="192"/>
                </a:lnTo>
                <a:lnTo>
                  <a:pt x="2492" y="167"/>
                </a:lnTo>
                <a:lnTo>
                  <a:pt x="2492" y="256"/>
                </a:lnTo>
                <a:lnTo>
                  <a:pt x="2492" y="386"/>
                </a:lnTo>
                <a:lnTo>
                  <a:pt x="2493" y="421"/>
                </a:lnTo>
                <a:lnTo>
                  <a:pt x="2493" y="358"/>
                </a:lnTo>
                <a:lnTo>
                  <a:pt x="2493" y="270"/>
                </a:lnTo>
                <a:lnTo>
                  <a:pt x="2494" y="252"/>
                </a:lnTo>
                <a:lnTo>
                  <a:pt x="2494" y="249"/>
                </a:lnTo>
                <a:lnTo>
                  <a:pt x="2494" y="272"/>
                </a:lnTo>
                <a:lnTo>
                  <a:pt x="2495" y="275"/>
                </a:lnTo>
                <a:lnTo>
                  <a:pt x="2495" y="274"/>
                </a:lnTo>
                <a:lnTo>
                  <a:pt x="2495" y="301"/>
                </a:lnTo>
                <a:lnTo>
                  <a:pt x="2495" y="311"/>
                </a:lnTo>
                <a:lnTo>
                  <a:pt x="2496" y="288"/>
                </a:lnTo>
                <a:lnTo>
                  <a:pt x="2496" y="309"/>
                </a:lnTo>
                <a:lnTo>
                  <a:pt x="2496" y="327"/>
                </a:lnTo>
                <a:lnTo>
                  <a:pt x="2497" y="321"/>
                </a:lnTo>
                <a:lnTo>
                  <a:pt x="2497" y="338"/>
                </a:lnTo>
                <a:lnTo>
                  <a:pt x="2497" y="298"/>
                </a:lnTo>
                <a:lnTo>
                  <a:pt x="2498" y="297"/>
                </a:lnTo>
                <a:lnTo>
                  <a:pt x="2498" y="296"/>
                </a:lnTo>
                <a:lnTo>
                  <a:pt x="2498" y="279"/>
                </a:lnTo>
                <a:lnTo>
                  <a:pt x="2499" y="278"/>
                </a:lnTo>
                <a:lnTo>
                  <a:pt x="2499" y="274"/>
                </a:lnTo>
                <a:lnTo>
                  <a:pt x="2499" y="252"/>
                </a:lnTo>
                <a:lnTo>
                  <a:pt x="2499" y="288"/>
                </a:lnTo>
                <a:lnTo>
                  <a:pt x="2500" y="284"/>
                </a:lnTo>
                <a:lnTo>
                  <a:pt x="2500" y="278"/>
                </a:lnTo>
                <a:lnTo>
                  <a:pt x="2500" y="268"/>
                </a:lnTo>
                <a:lnTo>
                  <a:pt x="2500" y="296"/>
                </a:lnTo>
                <a:lnTo>
                  <a:pt x="2501" y="391"/>
                </a:lnTo>
                <a:lnTo>
                  <a:pt x="2501" y="396"/>
                </a:lnTo>
                <a:lnTo>
                  <a:pt x="2502" y="384"/>
                </a:lnTo>
                <a:lnTo>
                  <a:pt x="2502" y="398"/>
                </a:lnTo>
                <a:lnTo>
                  <a:pt x="2502" y="389"/>
                </a:lnTo>
                <a:lnTo>
                  <a:pt x="2502" y="372"/>
                </a:lnTo>
                <a:lnTo>
                  <a:pt x="2503" y="380"/>
                </a:lnTo>
                <a:lnTo>
                  <a:pt x="2503" y="373"/>
                </a:lnTo>
                <a:lnTo>
                  <a:pt x="2503" y="346"/>
                </a:lnTo>
                <a:lnTo>
                  <a:pt x="2504" y="353"/>
                </a:lnTo>
                <a:lnTo>
                  <a:pt x="2504" y="346"/>
                </a:lnTo>
                <a:lnTo>
                  <a:pt x="2504" y="327"/>
                </a:lnTo>
                <a:lnTo>
                  <a:pt x="2505" y="324"/>
                </a:lnTo>
                <a:lnTo>
                  <a:pt x="2505" y="328"/>
                </a:lnTo>
                <a:lnTo>
                  <a:pt x="2505" y="314"/>
                </a:lnTo>
                <a:lnTo>
                  <a:pt x="2506" y="309"/>
                </a:lnTo>
                <a:lnTo>
                  <a:pt x="2506" y="324"/>
                </a:lnTo>
                <a:lnTo>
                  <a:pt x="2506" y="293"/>
                </a:lnTo>
                <a:lnTo>
                  <a:pt x="2506" y="305"/>
                </a:lnTo>
                <a:lnTo>
                  <a:pt x="2507" y="299"/>
                </a:lnTo>
                <a:lnTo>
                  <a:pt x="2507" y="298"/>
                </a:lnTo>
                <a:lnTo>
                  <a:pt x="2507" y="291"/>
                </a:lnTo>
                <a:lnTo>
                  <a:pt x="2508" y="302"/>
                </a:lnTo>
                <a:lnTo>
                  <a:pt x="2508" y="301"/>
                </a:lnTo>
                <a:lnTo>
                  <a:pt x="2508" y="283"/>
                </a:lnTo>
                <a:lnTo>
                  <a:pt x="2509" y="291"/>
                </a:lnTo>
                <a:lnTo>
                  <a:pt x="2509" y="276"/>
                </a:lnTo>
                <a:lnTo>
                  <a:pt x="2509" y="273"/>
                </a:lnTo>
                <a:lnTo>
                  <a:pt x="2510" y="264"/>
                </a:lnTo>
                <a:lnTo>
                  <a:pt x="2510" y="208"/>
                </a:lnTo>
                <a:lnTo>
                  <a:pt x="2510" y="230"/>
                </a:lnTo>
                <a:lnTo>
                  <a:pt x="2510" y="210"/>
                </a:lnTo>
                <a:lnTo>
                  <a:pt x="2511" y="226"/>
                </a:lnTo>
                <a:lnTo>
                  <a:pt x="2511" y="250"/>
                </a:lnTo>
                <a:lnTo>
                  <a:pt x="2511" y="238"/>
                </a:lnTo>
                <a:lnTo>
                  <a:pt x="2512" y="208"/>
                </a:lnTo>
                <a:lnTo>
                  <a:pt x="2512" y="214"/>
                </a:lnTo>
                <a:lnTo>
                  <a:pt x="2512" y="243"/>
                </a:lnTo>
                <a:lnTo>
                  <a:pt x="2513" y="243"/>
                </a:lnTo>
                <a:lnTo>
                  <a:pt x="2513" y="251"/>
                </a:lnTo>
                <a:lnTo>
                  <a:pt x="2513" y="239"/>
                </a:lnTo>
                <a:lnTo>
                  <a:pt x="2514" y="247"/>
                </a:lnTo>
                <a:lnTo>
                  <a:pt x="2514" y="241"/>
                </a:lnTo>
                <a:lnTo>
                  <a:pt x="2514" y="235"/>
                </a:lnTo>
                <a:lnTo>
                  <a:pt x="2514" y="236"/>
                </a:lnTo>
                <a:lnTo>
                  <a:pt x="2515" y="240"/>
                </a:lnTo>
                <a:lnTo>
                  <a:pt x="2515" y="226"/>
                </a:lnTo>
                <a:lnTo>
                  <a:pt x="2516" y="206"/>
                </a:lnTo>
                <a:lnTo>
                  <a:pt x="2516" y="192"/>
                </a:lnTo>
                <a:lnTo>
                  <a:pt x="2516" y="179"/>
                </a:lnTo>
                <a:lnTo>
                  <a:pt x="2516" y="182"/>
                </a:lnTo>
                <a:lnTo>
                  <a:pt x="2517" y="176"/>
                </a:lnTo>
                <a:lnTo>
                  <a:pt x="2517" y="196"/>
                </a:lnTo>
                <a:lnTo>
                  <a:pt x="2517" y="198"/>
                </a:lnTo>
                <a:lnTo>
                  <a:pt x="2517" y="225"/>
                </a:lnTo>
                <a:lnTo>
                  <a:pt x="2518" y="255"/>
                </a:lnTo>
                <a:lnTo>
                  <a:pt x="2518" y="257"/>
                </a:lnTo>
                <a:lnTo>
                  <a:pt x="2518" y="247"/>
                </a:lnTo>
                <a:lnTo>
                  <a:pt x="2519" y="214"/>
                </a:lnTo>
                <a:lnTo>
                  <a:pt x="2519" y="208"/>
                </a:lnTo>
                <a:lnTo>
                  <a:pt x="2519" y="224"/>
                </a:lnTo>
                <a:lnTo>
                  <a:pt x="2520" y="224"/>
                </a:lnTo>
                <a:lnTo>
                  <a:pt x="2520" y="230"/>
                </a:lnTo>
                <a:lnTo>
                  <a:pt x="2520" y="215"/>
                </a:lnTo>
                <a:lnTo>
                  <a:pt x="2521" y="231"/>
                </a:lnTo>
                <a:lnTo>
                  <a:pt x="2521" y="210"/>
                </a:lnTo>
                <a:lnTo>
                  <a:pt x="2521" y="236"/>
                </a:lnTo>
                <a:lnTo>
                  <a:pt x="2521" y="211"/>
                </a:lnTo>
                <a:lnTo>
                  <a:pt x="2522" y="214"/>
                </a:lnTo>
                <a:lnTo>
                  <a:pt x="2522" y="211"/>
                </a:lnTo>
                <a:lnTo>
                  <a:pt x="2523" y="214"/>
                </a:lnTo>
                <a:lnTo>
                  <a:pt x="2523" y="201"/>
                </a:lnTo>
                <a:lnTo>
                  <a:pt x="2523" y="179"/>
                </a:lnTo>
                <a:lnTo>
                  <a:pt x="2523" y="172"/>
                </a:lnTo>
                <a:lnTo>
                  <a:pt x="2524" y="196"/>
                </a:lnTo>
                <a:lnTo>
                  <a:pt x="2524" y="200"/>
                </a:lnTo>
                <a:lnTo>
                  <a:pt x="2524" y="193"/>
                </a:lnTo>
                <a:lnTo>
                  <a:pt x="2525" y="179"/>
                </a:lnTo>
                <a:lnTo>
                  <a:pt x="2525" y="182"/>
                </a:lnTo>
                <a:lnTo>
                  <a:pt x="2525" y="205"/>
                </a:lnTo>
                <a:lnTo>
                  <a:pt x="2525" y="199"/>
                </a:lnTo>
                <a:lnTo>
                  <a:pt x="2526" y="249"/>
                </a:lnTo>
                <a:lnTo>
                  <a:pt x="2526" y="309"/>
                </a:lnTo>
                <a:lnTo>
                  <a:pt x="2527" y="288"/>
                </a:lnTo>
                <a:lnTo>
                  <a:pt x="2527" y="267"/>
                </a:lnTo>
                <a:lnTo>
                  <a:pt x="2527" y="268"/>
                </a:lnTo>
                <a:lnTo>
                  <a:pt x="2527" y="266"/>
                </a:lnTo>
                <a:lnTo>
                  <a:pt x="2528" y="289"/>
                </a:lnTo>
                <a:lnTo>
                  <a:pt x="2528" y="285"/>
                </a:lnTo>
                <a:lnTo>
                  <a:pt x="2528" y="281"/>
                </a:lnTo>
                <a:lnTo>
                  <a:pt x="2528" y="315"/>
                </a:lnTo>
                <a:lnTo>
                  <a:pt x="2529" y="298"/>
                </a:lnTo>
                <a:lnTo>
                  <a:pt x="2529" y="274"/>
                </a:lnTo>
                <a:lnTo>
                  <a:pt x="2529" y="281"/>
                </a:lnTo>
                <a:lnTo>
                  <a:pt x="2530" y="271"/>
                </a:lnTo>
                <a:lnTo>
                  <a:pt x="2530" y="261"/>
                </a:lnTo>
                <a:lnTo>
                  <a:pt x="2530" y="283"/>
                </a:lnTo>
                <a:lnTo>
                  <a:pt x="2531" y="270"/>
                </a:lnTo>
                <a:lnTo>
                  <a:pt x="2531" y="257"/>
                </a:lnTo>
                <a:lnTo>
                  <a:pt x="2531" y="238"/>
                </a:lnTo>
                <a:lnTo>
                  <a:pt x="2532" y="220"/>
                </a:lnTo>
                <a:lnTo>
                  <a:pt x="2532" y="224"/>
                </a:lnTo>
                <a:lnTo>
                  <a:pt x="2532" y="220"/>
                </a:lnTo>
                <a:lnTo>
                  <a:pt x="2532" y="240"/>
                </a:lnTo>
                <a:lnTo>
                  <a:pt x="2533" y="238"/>
                </a:lnTo>
                <a:lnTo>
                  <a:pt x="2533" y="231"/>
                </a:lnTo>
                <a:lnTo>
                  <a:pt x="2534" y="223"/>
                </a:lnTo>
                <a:lnTo>
                  <a:pt x="2534" y="230"/>
                </a:lnTo>
                <a:lnTo>
                  <a:pt x="2534" y="227"/>
                </a:lnTo>
                <a:lnTo>
                  <a:pt x="2534" y="231"/>
                </a:lnTo>
                <a:lnTo>
                  <a:pt x="2535" y="283"/>
                </a:lnTo>
                <a:lnTo>
                  <a:pt x="2535" y="301"/>
                </a:lnTo>
                <a:lnTo>
                  <a:pt x="2535" y="304"/>
                </a:lnTo>
                <a:lnTo>
                  <a:pt x="2536" y="264"/>
                </a:lnTo>
                <a:lnTo>
                  <a:pt x="2536" y="262"/>
                </a:lnTo>
                <a:lnTo>
                  <a:pt x="2536" y="266"/>
                </a:lnTo>
                <a:lnTo>
                  <a:pt x="2536" y="282"/>
                </a:lnTo>
                <a:lnTo>
                  <a:pt x="2537" y="316"/>
                </a:lnTo>
                <a:lnTo>
                  <a:pt x="2537" y="308"/>
                </a:lnTo>
                <a:lnTo>
                  <a:pt x="2538" y="308"/>
                </a:lnTo>
                <a:lnTo>
                  <a:pt x="2538" y="275"/>
                </a:lnTo>
                <a:lnTo>
                  <a:pt x="2538" y="256"/>
                </a:lnTo>
                <a:lnTo>
                  <a:pt x="2538" y="238"/>
                </a:lnTo>
                <a:lnTo>
                  <a:pt x="2539" y="272"/>
                </a:lnTo>
                <a:lnTo>
                  <a:pt x="2539" y="274"/>
                </a:lnTo>
                <a:lnTo>
                  <a:pt x="2539" y="256"/>
                </a:lnTo>
                <a:lnTo>
                  <a:pt x="2540" y="232"/>
                </a:lnTo>
                <a:lnTo>
                  <a:pt x="2540" y="248"/>
                </a:lnTo>
                <a:lnTo>
                  <a:pt x="2540" y="258"/>
                </a:lnTo>
                <a:lnTo>
                  <a:pt x="2540" y="264"/>
                </a:lnTo>
                <a:lnTo>
                  <a:pt x="2541" y="268"/>
                </a:lnTo>
                <a:lnTo>
                  <a:pt x="2541" y="282"/>
                </a:lnTo>
                <a:lnTo>
                  <a:pt x="2542" y="250"/>
                </a:lnTo>
                <a:lnTo>
                  <a:pt x="2542" y="279"/>
                </a:lnTo>
                <a:lnTo>
                  <a:pt x="2542" y="291"/>
                </a:lnTo>
                <a:lnTo>
                  <a:pt x="2542" y="282"/>
                </a:lnTo>
                <a:lnTo>
                  <a:pt x="2543" y="233"/>
                </a:lnTo>
                <a:lnTo>
                  <a:pt x="2543" y="221"/>
                </a:lnTo>
                <a:lnTo>
                  <a:pt x="2543" y="253"/>
                </a:lnTo>
                <a:lnTo>
                  <a:pt x="2543" y="243"/>
                </a:lnTo>
                <a:lnTo>
                  <a:pt x="2544" y="256"/>
                </a:lnTo>
                <a:lnTo>
                  <a:pt x="2544" y="259"/>
                </a:lnTo>
                <a:lnTo>
                  <a:pt x="2545" y="254"/>
                </a:lnTo>
                <a:lnTo>
                  <a:pt x="2545" y="219"/>
                </a:lnTo>
                <a:lnTo>
                  <a:pt x="2545" y="236"/>
                </a:lnTo>
                <a:lnTo>
                  <a:pt x="2545" y="244"/>
                </a:lnTo>
                <a:lnTo>
                  <a:pt x="2546" y="239"/>
                </a:lnTo>
                <a:lnTo>
                  <a:pt x="2546" y="250"/>
                </a:lnTo>
                <a:lnTo>
                  <a:pt x="2546" y="242"/>
                </a:lnTo>
                <a:lnTo>
                  <a:pt x="2547" y="233"/>
                </a:lnTo>
                <a:lnTo>
                  <a:pt x="2547" y="222"/>
                </a:lnTo>
                <a:lnTo>
                  <a:pt x="2547" y="218"/>
                </a:lnTo>
                <a:lnTo>
                  <a:pt x="2547" y="219"/>
                </a:lnTo>
                <a:lnTo>
                  <a:pt x="2548" y="215"/>
                </a:lnTo>
                <a:lnTo>
                  <a:pt x="2548" y="218"/>
                </a:lnTo>
                <a:lnTo>
                  <a:pt x="2549" y="206"/>
                </a:lnTo>
                <a:lnTo>
                  <a:pt x="2549" y="222"/>
                </a:lnTo>
                <a:lnTo>
                  <a:pt x="2549" y="218"/>
                </a:lnTo>
                <a:lnTo>
                  <a:pt x="2549" y="216"/>
                </a:lnTo>
                <a:lnTo>
                  <a:pt x="2550" y="220"/>
                </a:lnTo>
                <a:lnTo>
                  <a:pt x="2550" y="211"/>
                </a:lnTo>
                <a:lnTo>
                  <a:pt x="2550" y="221"/>
                </a:lnTo>
                <a:lnTo>
                  <a:pt x="2551" y="198"/>
                </a:lnTo>
                <a:lnTo>
                  <a:pt x="2551" y="187"/>
                </a:lnTo>
                <a:lnTo>
                  <a:pt x="2551" y="196"/>
                </a:lnTo>
                <a:lnTo>
                  <a:pt x="2551" y="198"/>
                </a:lnTo>
                <a:lnTo>
                  <a:pt x="2552" y="221"/>
                </a:lnTo>
                <a:lnTo>
                  <a:pt x="2552" y="240"/>
                </a:lnTo>
                <a:lnTo>
                  <a:pt x="2553" y="242"/>
                </a:lnTo>
                <a:lnTo>
                  <a:pt x="2553" y="238"/>
                </a:lnTo>
                <a:lnTo>
                  <a:pt x="2553" y="252"/>
                </a:lnTo>
                <a:lnTo>
                  <a:pt x="2553" y="252"/>
                </a:lnTo>
                <a:lnTo>
                  <a:pt x="2554" y="239"/>
                </a:lnTo>
                <a:lnTo>
                  <a:pt x="2554" y="230"/>
                </a:lnTo>
                <a:lnTo>
                  <a:pt x="2554" y="238"/>
                </a:lnTo>
                <a:lnTo>
                  <a:pt x="2555" y="217"/>
                </a:lnTo>
                <a:lnTo>
                  <a:pt x="2555" y="204"/>
                </a:lnTo>
                <a:lnTo>
                  <a:pt x="2555" y="229"/>
                </a:lnTo>
                <a:lnTo>
                  <a:pt x="2556" y="200"/>
                </a:lnTo>
                <a:lnTo>
                  <a:pt x="2556" y="205"/>
                </a:lnTo>
                <a:lnTo>
                  <a:pt x="2556" y="196"/>
                </a:lnTo>
                <a:lnTo>
                  <a:pt x="2557" y="222"/>
                </a:lnTo>
                <a:lnTo>
                  <a:pt x="2557" y="200"/>
                </a:lnTo>
                <a:lnTo>
                  <a:pt x="2557" y="190"/>
                </a:lnTo>
                <a:lnTo>
                  <a:pt x="2557" y="241"/>
                </a:lnTo>
                <a:lnTo>
                  <a:pt x="2558" y="235"/>
                </a:lnTo>
                <a:lnTo>
                  <a:pt x="2558" y="254"/>
                </a:lnTo>
                <a:lnTo>
                  <a:pt x="2558" y="273"/>
                </a:lnTo>
                <a:lnTo>
                  <a:pt x="2558" y="308"/>
                </a:lnTo>
                <a:lnTo>
                  <a:pt x="2559" y="308"/>
                </a:lnTo>
                <a:lnTo>
                  <a:pt x="2559" y="283"/>
                </a:lnTo>
                <a:lnTo>
                  <a:pt x="2560" y="279"/>
                </a:lnTo>
                <a:lnTo>
                  <a:pt x="2560" y="321"/>
                </a:lnTo>
                <a:lnTo>
                  <a:pt x="2560" y="357"/>
                </a:lnTo>
                <a:lnTo>
                  <a:pt x="2560" y="341"/>
                </a:lnTo>
                <a:lnTo>
                  <a:pt x="2561" y="317"/>
                </a:lnTo>
                <a:lnTo>
                  <a:pt x="2561" y="325"/>
                </a:lnTo>
                <a:lnTo>
                  <a:pt x="2561" y="338"/>
                </a:lnTo>
                <a:lnTo>
                  <a:pt x="2562" y="333"/>
                </a:lnTo>
                <a:lnTo>
                  <a:pt x="2562" y="316"/>
                </a:lnTo>
                <a:lnTo>
                  <a:pt x="2562" y="317"/>
                </a:lnTo>
                <a:lnTo>
                  <a:pt x="2562" y="317"/>
                </a:lnTo>
                <a:lnTo>
                  <a:pt x="2563" y="352"/>
                </a:lnTo>
                <a:lnTo>
                  <a:pt x="2563" y="334"/>
                </a:lnTo>
                <a:lnTo>
                  <a:pt x="2564" y="321"/>
                </a:lnTo>
                <a:lnTo>
                  <a:pt x="2564" y="307"/>
                </a:lnTo>
                <a:lnTo>
                  <a:pt x="2564" y="317"/>
                </a:lnTo>
                <a:lnTo>
                  <a:pt x="2564" y="335"/>
                </a:lnTo>
                <a:lnTo>
                  <a:pt x="2565" y="335"/>
                </a:lnTo>
                <a:lnTo>
                  <a:pt x="2565" y="341"/>
                </a:lnTo>
                <a:lnTo>
                  <a:pt x="2565" y="342"/>
                </a:lnTo>
                <a:lnTo>
                  <a:pt x="2566" y="329"/>
                </a:lnTo>
                <a:lnTo>
                  <a:pt x="2566" y="330"/>
                </a:lnTo>
                <a:lnTo>
                  <a:pt x="2566" y="345"/>
                </a:lnTo>
                <a:lnTo>
                  <a:pt x="2567" y="321"/>
                </a:lnTo>
                <a:lnTo>
                  <a:pt x="2567" y="336"/>
                </a:lnTo>
                <a:lnTo>
                  <a:pt x="2567" y="323"/>
                </a:lnTo>
                <a:lnTo>
                  <a:pt x="2568" y="317"/>
                </a:lnTo>
                <a:lnTo>
                  <a:pt x="2568" y="324"/>
                </a:lnTo>
                <a:lnTo>
                  <a:pt x="2568" y="343"/>
                </a:lnTo>
                <a:lnTo>
                  <a:pt x="2568" y="363"/>
                </a:lnTo>
                <a:lnTo>
                  <a:pt x="2569" y="360"/>
                </a:lnTo>
                <a:lnTo>
                  <a:pt x="2569" y="343"/>
                </a:lnTo>
                <a:lnTo>
                  <a:pt x="2569" y="343"/>
                </a:lnTo>
                <a:lnTo>
                  <a:pt x="2569" y="329"/>
                </a:lnTo>
                <a:lnTo>
                  <a:pt x="2570" y="327"/>
                </a:lnTo>
                <a:lnTo>
                  <a:pt x="2570" y="329"/>
                </a:lnTo>
                <a:lnTo>
                  <a:pt x="2571" y="337"/>
                </a:lnTo>
                <a:lnTo>
                  <a:pt x="2571" y="319"/>
                </a:lnTo>
                <a:lnTo>
                  <a:pt x="2571" y="335"/>
                </a:lnTo>
                <a:lnTo>
                  <a:pt x="2571" y="333"/>
                </a:lnTo>
                <a:lnTo>
                  <a:pt x="2572" y="335"/>
                </a:lnTo>
                <a:lnTo>
                  <a:pt x="2572" y="336"/>
                </a:lnTo>
                <a:lnTo>
                  <a:pt x="2572" y="328"/>
                </a:lnTo>
                <a:lnTo>
                  <a:pt x="2573" y="336"/>
                </a:lnTo>
                <a:lnTo>
                  <a:pt x="2573" y="333"/>
                </a:lnTo>
                <a:lnTo>
                  <a:pt x="2573" y="331"/>
                </a:lnTo>
                <a:lnTo>
                  <a:pt x="2573" y="334"/>
                </a:lnTo>
                <a:lnTo>
                  <a:pt x="2574" y="339"/>
                </a:lnTo>
                <a:lnTo>
                  <a:pt x="2574" y="336"/>
                </a:lnTo>
                <a:lnTo>
                  <a:pt x="2575" y="329"/>
                </a:lnTo>
                <a:lnTo>
                  <a:pt x="2575" y="316"/>
                </a:lnTo>
                <a:lnTo>
                  <a:pt x="2575" y="318"/>
                </a:lnTo>
                <a:lnTo>
                  <a:pt x="2575" y="242"/>
                </a:lnTo>
                <a:lnTo>
                  <a:pt x="2576" y="233"/>
                </a:lnTo>
                <a:lnTo>
                  <a:pt x="2576" y="250"/>
                </a:lnTo>
                <a:lnTo>
                  <a:pt x="2576" y="254"/>
                </a:lnTo>
                <a:lnTo>
                  <a:pt x="2577" y="232"/>
                </a:lnTo>
                <a:lnTo>
                  <a:pt x="2577" y="229"/>
                </a:lnTo>
                <a:lnTo>
                  <a:pt x="2577" y="254"/>
                </a:lnTo>
                <a:lnTo>
                  <a:pt x="2578" y="260"/>
                </a:lnTo>
                <a:lnTo>
                  <a:pt x="2578" y="263"/>
                </a:lnTo>
                <a:lnTo>
                  <a:pt x="2578" y="281"/>
                </a:lnTo>
                <a:lnTo>
                  <a:pt x="2579" y="253"/>
                </a:lnTo>
                <a:lnTo>
                  <a:pt x="2579" y="246"/>
                </a:lnTo>
                <a:lnTo>
                  <a:pt x="2579" y="248"/>
                </a:lnTo>
                <a:lnTo>
                  <a:pt x="2579" y="251"/>
                </a:lnTo>
                <a:lnTo>
                  <a:pt x="2580" y="264"/>
                </a:lnTo>
                <a:lnTo>
                  <a:pt x="2580" y="246"/>
                </a:lnTo>
                <a:lnTo>
                  <a:pt x="2580" y="248"/>
                </a:lnTo>
                <a:lnTo>
                  <a:pt x="2581" y="241"/>
                </a:lnTo>
                <a:lnTo>
                  <a:pt x="2581" y="240"/>
                </a:lnTo>
                <a:lnTo>
                  <a:pt x="2581" y="243"/>
                </a:lnTo>
                <a:lnTo>
                  <a:pt x="2582" y="237"/>
                </a:lnTo>
                <a:lnTo>
                  <a:pt x="2582" y="236"/>
                </a:lnTo>
                <a:lnTo>
                  <a:pt x="2582" y="243"/>
                </a:lnTo>
                <a:lnTo>
                  <a:pt x="2583" y="229"/>
                </a:lnTo>
                <a:lnTo>
                  <a:pt x="2583" y="240"/>
                </a:lnTo>
                <a:lnTo>
                  <a:pt x="2583" y="268"/>
                </a:lnTo>
                <a:lnTo>
                  <a:pt x="2583" y="260"/>
                </a:lnTo>
                <a:lnTo>
                  <a:pt x="2584" y="277"/>
                </a:lnTo>
                <a:lnTo>
                  <a:pt x="2584" y="287"/>
                </a:lnTo>
                <a:lnTo>
                  <a:pt x="2584" y="281"/>
                </a:lnTo>
                <a:lnTo>
                  <a:pt x="2584" y="250"/>
                </a:lnTo>
                <a:lnTo>
                  <a:pt x="2585" y="242"/>
                </a:lnTo>
                <a:lnTo>
                  <a:pt x="2585" y="243"/>
                </a:lnTo>
                <a:lnTo>
                  <a:pt x="2586" y="240"/>
                </a:lnTo>
                <a:lnTo>
                  <a:pt x="2586" y="251"/>
                </a:lnTo>
                <a:lnTo>
                  <a:pt x="2586" y="223"/>
                </a:lnTo>
                <a:lnTo>
                  <a:pt x="2586" y="230"/>
                </a:lnTo>
                <a:lnTo>
                  <a:pt x="2587" y="257"/>
                </a:lnTo>
                <a:lnTo>
                  <a:pt x="2587" y="240"/>
                </a:lnTo>
                <a:lnTo>
                  <a:pt x="2587" y="238"/>
                </a:lnTo>
                <a:lnTo>
                  <a:pt x="2588" y="225"/>
                </a:lnTo>
                <a:lnTo>
                  <a:pt x="2588" y="232"/>
                </a:lnTo>
                <a:lnTo>
                  <a:pt x="2588" y="238"/>
                </a:lnTo>
                <a:lnTo>
                  <a:pt x="2589" y="223"/>
                </a:lnTo>
                <a:lnTo>
                  <a:pt x="2589" y="221"/>
                </a:lnTo>
                <a:lnTo>
                  <a:pt x="2589" y="230"/>
                </a:lnTo>
                <a:lnTo>
                  <a:pt x="2590" y="245"/>
                </a:lnTo>
                <a:lnTo>
                  <a:pt x="2590" y="244"/>
                </a:lnTo>
                <a:lnTo>
                  <a:pt x="2590" y="236"/>
                </a:lnTo>
                <a:lnTo>
                  <a:pt x="2590" y="245"/>
                </a:lnTo>
                <a:lnTo>
                  <a:pt x="2591" y="244"/>
                </a:lnTo>
                <a:lnTo>
                  <a:pt x="2591" y="240"/>
                </a:lnTo>
                <a:lnTo>
                  <a:pt x="2591" y="254"/>
                </a:lnTo>
                <a:lnTo>
                  <a:pt x="2592" y="286"/>
                </a:lnTo>
                <a:lnTo>
                  <a:pt x="2592" y="274"/>
                </a:lnTo>
                <a:lnTo>
                  <a:pt x="2592" y="275"/>
                </a:lnTo>
                <a:lnTo>
                  <a:pt x="2593" y="264"/>
                </a:lnTo>
                <a:lnTo>
                  <a:pt x="2593" y="283"/>
                </a:lnTo>
                <a:lnTo>
                  <a:pt x="2593" y="271"/>
                </a:lnTo>
                <a:lnTo>
                  <a:pt x="2594" y="259"/>
                </a:lnTo>
                <a:lnTo>
                  <a:pt x="2594" y="256"/>
                </a:lnTo>
                <a:lnTo>
                  <a:pt x="2594" y="282"/>
                </a:lnTo>
                <a:lnTo>
                  <a:pt x="2594" y="281"/>
                </a:lnTo>
                <a:lnTo>
                  <a:pt x="2595" y="266"/>
                </a:lnTo>
                <a:lnTo>
                  <a:pt x="2595" y="258"/>
                </a:lnTo>
                <a:lnTo>
                  <a:pt x="2596" y="256"/>
                </a:lnTo>
                <a:lnTo>
                  <a:pt x="2596" y="253"/>
                </a:lnTo>
                <a:lnTo>
                  <a:pt x="2596" y="262"/>
                </a:lnTo>
                <a:lnTo>
                  <a:pt x="2596" y="268"/>
                </a:lnTo>
                <a:lnTo>
                  <a:pt x="2597" y="250"/>
                </a:lnTo>
                <a:lnTo>
                  <a:pt x="2597" y="236"/>
                </a:lnTo>
                <a:lnTo>
                  <a:pt x="2597" y="224"/>
                </a:lnTo>
                <a:lnTo>
                  <a:pt x="2598" y="221"/>
                </a:lnTo>
                <a:lnTo>
                  <a:pt x="2598" y="227"/>
                </a:lnTo>
                <a:lnTo>
                  <a:pt x="2598" y="240"/>
                </a:lnTo>
                <a:lnTo>
                  <a:pt x="2598" y="232"/>
                </a:lnTo>
                <a:lnTo>
                  <a:pt x="2599" y="212"/>
                </a:lnTo>
                <a:lnTo>
                  <a:pt x="2599" y="209"/>
                </a:lnTo>
                <a:lnTo>
                  <a:pt x="2600" y="211"/>
                </a:lnTo>
                <a:lnTo>
                  <a:pt x="2600" y="244"/>
                </a:lnTo>
                <a:lnTo>
                  <a:pt x="2600" y="220"/>
                </a:lnTo>
                <a:lnTo>
                  <a:pt x="2600" y="234"/>
                </a:lnTo>
                <a:lnTo>
                  <a:pt x="2601" y="245"/>
                </a:lnTo>
                <a:lnTo>
                  <a:pt x="2601" y="233"/>
                </a:lnTo>
                <a:lnTo>
                  <a:pt x="2601" y="212"/>
                </a:lnTo>
                <a:lnTo>
                  <a:pt x="2601" y="241"/>
                </a:lnTo>
                <a:lnTo>
                  <a:pt x="2602" y="234"/>
                </a:lnTo>
                <a:lnTo>
                  <a:pt x="2602" y="218"/>
                </a:lnTo>
                <a:lnTo>
                  <a:pt x="2602" y="232"/>
                </a:lnTo>
                <a:lnTo>
                  <a:pt x="2603" y="214"/>
                </a:lnTo>
                <a:lnTo>
                  <a:pt x="2603" y="216"/>
                </a:lnTo>
                <a:lnTo>
                  <a:pt x="2603" y="234"/>
                </a:lnTo>
                <a:lnTo>
                  <a:pt x="2604" y="215"/>
                </a:lnTo>
                <a:lnTo>
                  <a:pt x="2604" y="219"/>
                </a:lnTo>
                <a:lnTo>
                  <a:pt x="2604" y="228"/>
                </a:lnTo>
                <a:lnTo>
                  <a:pt x="2605" y="242"/>
                </a:lnTo>
                <a:lnTo>
                  <a:pt x="2605" y="234"/>
                </a:lnTo>
                <a:lnTo>
                  <a:pt x="2605" y="212"/>
                </a:lnTo>
                <a:lnTo>
                  <a:pt x="2605" y="217"/>
                </a:lnTo>
                <a:lnTo>
                  <a:pt x="2606" y="201"/>
                </a:lnTo>
                <a:lnTo>
                  <a:pt x="2606" y="206"/>
                </a:lnTo>
                <a:lnTo>
                  <a:pt x="2607" y="219"/>
                </a:lnTo>
                <a:lnTo>
                  <a:pt x="2607" y="230"/>
                </a:lnTo>
                <a:lnTo>
                  <a:pt x="2607" y="250"/>
                </a:lnTo>
                <a:lnTo>
                  <a:pt x="2607" y="258"/>
                </a:lnTo>
                <a:lnTo>
                  <a:pt x="2608" y="276"/>
                </a:lnTo>
                <a:lnTo>
                  <a:pt x="2608" y="277"/>
                </a:lnTo>
                <a:lnTo>
                  <a:pt x="2608" y="270"/>
                </a:lnTo>
                <a:lnTo>
                  <a:pt x="2609" y="254"/>
                </a:lnTo>
                <a:lnTo>
                  <a:pt x="2609" y="210"/>
                </a:lnTo>
                <a:lnTo>
                  <a:pt x="2609" y="182"/>
                </a:lnTo>
                <a:lnTo>
                  <a:pt x="2609" y="163"/>
                </a:lnTo>
                <a:lnTo>
                  <a:pt x="2610" y="169"/>
                </a:lnTo>
                <a:lnTo>
                  <a:pt x="2610" y="170"/>
                </a:lnTo>
                <a:lnTo>
                  <a:pt x="2611" y="164"/>
                </a:lnTo>
                <a:lnTo>
                  <a:pt x="2611" y="188"/>
                </a:lnTo>
                <a:lnTo>
                  <a:pt x="2611" y="174"/>
                </a:lnTo>
                <a:lnTo>
                  <a:pt x="2611" y="182"/>
                </a:lnTo>
                <a:lnTo>
                  <a:pt x="2612" y="182"/>
                </a:lnTo>
                <a:lnTo>
                  <a:pt x="2612" y="190"/>
                </a:lnTo>
                <a:lnTo>
                  <a:pt x="2612" y="223"/>
                </a:lnTo>
                <a:lnTo>
                  <a:pt x="2612" y="236"/>
                </a:lnTo>
                <a:lnTo>
                  <a:pt x="2613" y="228"/>
                </a:lnTo>
                <a:lnTo>
                  <a:pt x="2613" y="224"/>
                </a:lnTo>
                <a:lnTo>
                  <a:pt x="2613" y="227"/>
                </a:lnTo>
                <a:lnTo>
                  <a:pt x="2614" y="248"/>
                </a:lnTo>
                <a:lnTo>
                  <a:pt x="2614" y="231"/>
                </a:lnTo>
                <a:lnTo>
                  <a:pt x="2615" y="234"/>
                </a:lnTo>
                <a:lnTo>
                  <a:pt x="2615" y="230"/>
                </a:lnTo>
                <a:lnTo>
                  <a:pt x="2615" y="233"/>
                </a:lnTo>
                <a:lnTo>
                  <a:pt x="2615" y="238"/>
                </a:lnTo>
                <a:lnTo>
                  <a:pt x="2616" y="242"/>
                </a:lnTo>
                <a:lnTo>
                  <a:pt x="2616" y="262"/>
                </a:lnTo>
                <a:lnTo>
                  <a:pt x="2616" y="242"/>
                </a:lnTo>
                <a:lnTo>
                  <a:pt x="2616" y="195"/>
                </a:lnTo>
                <a:lnTo>
                  <a:pt x="2617" y="202"/>
                </a:lnTo>
                <a:lnTo>
                  <a:pt x="2617" y="218"/>
                </a:lnTo>
                <a:lnTo>
                  <a:pt x="2618" y="204"/>
                </a:lnTo>
                <a:lnTo>
                  <a:pt x="2618" y="187"/>
                </a:lnTo>
                <a:lnTo>
                  <a:pt x="2618" y="209"/>
                </a:lnTo>
                <a:lnTo>
                  <a:pt x="2618" y="205"/>
                </a:lnTo>
                <a:lnTo>
                  <a:pt x="2619" y="210"/>
                </a:lnTo>
                <a:lnTo>
                  <a:pt x="2619" y="221"/>
                </a:lnTo>
                <a:lnTo>
                  <a:pt x="2619" y="241"/>
                </a:lnTo>
                <a:lnTo>
                  <a:pt x="2620" y="249"/>
                </a:lnTo>
                <a:lnTo>
                  <a:pt x="2620" y="258"/>
                </a:lnTo>
                <a:lnTo>
                  <a:pt x="2620" y="227"/>
                </a:lnTo>
                <a:lnTo>
                  <a:pt x="2620" y="244"/>
                </a:lnTo>
                <a:lnTo>
                  <a:pt x="2621" y="228"/>
                </a:lnTo>
                <a:lnTo>
                  <a:pt x="2621" y="228"/>
                </a:lnTo>
                <a:lnTo>
                  <a:pt x="2622" y="248"/>
                </a:lnTo>
                <a:lnTo>
                  <a:pt x="2622" y="216"/>
                </a:lnTo>
                <a:lnTo>
                  <a:pt x="2622" y="204"/>
                </a:lnTo>
                <a:lnTo>
                  <a:pt x="2622" y="207"/>
                </a:lnTo>
                <a:lnTo>
                  <a:pt x="2623" y="190"/>
                </a:lnTo>
                <a:lnTo>
                  <a:pt x="2623" y="204"/>
                </a:lnTo>
                <a:lnTo>
                  <a:pt x="2623" y="203"/>
                </a:lnTo>
                <a:lnTo>
                  <a:pt x="2624" y="208"/>
                </a:lnTo>
                <a:lnTo>
                  <a:pt x="2624" y="257"/>
                </a:lnTo>
                <a:lnTo>
                  <a:pt x="2624" y="263"/>
                </a:lnTo>
                <a:lnTo>
                  <a:pt x="2624" y="271"/>
                </a:lnTo>
                <a:lnTo>
                  <a:pt x="2625" y="246"/>
                </a:lnTo>
                <a:lnTo>
                  <a:pt x="2625" y="264"/>
                </a:lnTo>
                <a:lnTo>
                  <a:pt x="2626" y="274"/>
                </a:lnTo>
                <a:lnTo>
                  <a:pt x="2626" y="300"/>
                </a:lnTo>
                <a:lnTo>
                  <a:pt x="2626" y="264"/>
                </a:lnTo>
                <a:lnTo>
                  <a:pt x="2626" y="285"/>
                </a:lnTo>
                <a:lnTo>
                  <a:pt x="2627" y="282"/>
                </a:lnTo>
                <a:lnTo>
                  <a:pt x="2627" y="295"/>
                </a:lnTo>
                <a:lnTo>
                  <a:pt x="2627" y="301"/>
                </a:lnTo>
                <a:lnTo>
                  <a:pt x="2627" y="289"/>
                </a:lnTo>
                <a:lnTo>
                  <a:pt x="2628" y="290"/>
                </a:lnTo>
                <a:lnTo>
                  <a:pt x="2628" y="289"/>
                </a:lnTo>
                <a:lnTo>
                  <a:pt x="2629" y="258"/>
                </a:lnTo>
                <a:lnTo>
                  <a:pt x="2629" y="259"/>
                </a:lnTo>
                <a:lnTo>
                  <a:pt x="2629" y="240"/>
                </a:lnTo>
                <a:lnTo>
                  <a:pt x="2629" y="241"/>
                </a:lnTo>
                <a:lnTo>
                  <a:pt x="2630" y="226"/>
                </a:lnTo>
                <a:lnTo>
                  <a:pt x="2630" y="232"/>
                </a:lnTo>
                <a:lnTo>
                  <a:pt x="2630" y="243"/>
                </a:lnTo>
                <a:lnTo>
                  <a:pt x="2631" y="236"/>
                </a:lnTo>
                <a:lnTo>
                  <a:pt x="2631" y="228"/>
                </a:lnTo>
                <a:lnTo>
                  <a:pt x="2631" y="238"/>
                </a:lnTo>
                <a:lnTo>
                  <a:pt x="2631" y="255"/>
                </a:lnTo>
                <a:lnTo>
                  <a:pt x="2632" y="263"/>
                </a:lnTo>
                <a:lnTo>
                  <a:pt x="2632" y="238"/>
                </a:lnTo>
                <a:lnTo>
                  <a:pt x="2633" y="282"/>
                </a:lnTo>
                <a:lnTo>
                  <a:pt x="2633" y="291"/>
                </a:lnTo>
                <a:lnTo>
                  <a:pt x="2633" y="291"/>
                </a:lnTo>
                <a:lnTo>
                  <a:pt x="2633" y="295"/>
                </a:lnTo>
                <a:lnTo>
                  <a:pt x="2634" y="285"/>
                </a:lnTo>
                <a:lnTo>
                  <a:pt x="2634" y="286"/>
                </a:lnTo>
                <a:lnTo>
                  <a:pt x="2634" y="279"/>
                </a:lnTo>
                <a:lnTo>
                  <a:pt x="2635" y="265"/>
                </a:lnTo>
                <a:lnTo>
                  <a:pt x="2635" y="243"/>
                </a:lnTo>
                <a:lnTo>
                  <a:pt x="2635" y="254"/>
                </a:lnTo>
                <a:lnTo>
                  <a:pt x="2635" y="247"/>
                </a:lnTo>
                <a:lnTo>
                  <a:pt x="2636" y="225"/>
                </a:lnTo>
                <a:lnTo>
                  <a:pt x="2636" y="179"/>
                </a:lnTo>
                <a:lnTo>
                  <a:pt x="2637" y="194"/>
                </a:lnTo>
                <a:lnTo>
                  <a:pt x="2637" y="194"/>
                </a:lnTo>
                <a:lnTo>
                  <a:pt x="2637" y="183"/>
                </a:lnTo>
                <a:lnTo>
                  <a:pt x="2637" y="186"/>
                </a:lnTo>
                <a:lnTo>
                  <a:pt x="2638" y="175"/>
                </a:lnTo>
                <a:lnTo>
                  <a:pt x="2638" y="177"/>
                </a:lnTo>
                <a:lnTo>
                  <a:pt x="2638" y="184"/>
                </a:lnTo>
                <a:lnTo>
                  <a:pt x="2639" y="175"/>
                </a:lnTo>
                <a:lnTo>
                  <a:pt x="2639" y="173"/>
                </a:lnTo>
                <a:lnTo>
                  <a:pt x="2639" y="170"/>
                </a:lnTo>
                <a:lnTo>
                  <a:pt x="2640" y="161"/>
                </a:lnTo>
                <a:lnTo>
                  <a:pt x="2640" y="172"/>
                </a:lnTo>
                <a:lnTo>
                  <a:pt x="2640" y="196"/>
                </a:lnTo>
                <a:lnTo>
                  <a:pt x="2641" y="216"/>
                </a:lnTo>
                <a:lnTo>
                  <a:pt x="2641" y="252"/>
                </a:lnTo>
                <a:lnTo>
                  <a:pt x="2641" y="243"/>
                </a:lnTo>
                <a:lnTo>
                  <a:pt x="2641" y="233"/>
                </a:lnTo>
                <a:lnTo>
                  <a:pt x="2642" y="219"/>
                </a:lnTo>
                <a:lnTo>
                  <a:pt x="2642" y="221"/>
                </a:lnTo>
                <a:lnTo>
                  <a:pt x="2642" y="204"/>
                </a:lnTo>
                <a:lnTo>
                  <a:pt x="2642" y="204"/>
                </a:lnTo>
                <a:lnTo>
                  <a:pt x="2643" y="224"/>
                </a:lnTo>
                <a:lnTo>
                  <a:pt x="2643" y="213"/>
                </a:lnTo>
                <a:lnTo>
                  <a:pt x="2644" y="213"/>
                </a:lnTo>
                <a:lnTo>
                  <a:pt x="2644" y="206"/>
                </a:lnTo>
                <a:lnTo>
                  <a:pt x="2644" y="214"/>
                </a:lnTo>
                <a:lnTo>
                  <a:pt x="2644" y="214"/>
                </a:lnTo>
                <a:lnTo>
                  <a:pt x="2645" y="217"/>
                </a:lnTo>
                <a:lnTo>
                  <a:pt x="2645" y="215"/>
                </a:lnTo>
                <a:lnTo>
                  <a:pt x="2645" y="225"/>
                </a:lnTo>
                <a:lnTo>
                  <a:pt x="2646" y="228"/>
                </a:lnTo>
                <a:lnTo>
                  <a:pt x="2646" y="240"/>
                </a:lnTo>
                <a:lnTo>
                  <a:pt x="2646" y="230"/>
                </a:lnTo>
                <a:lnTo>
                  <a:pt x="2646" y="225"/>
                </a:lnTo>
                <a:lnTo>
                  <a:pt x="2647" y="202"/>
                </a:lnTo>
                <a:lnTo>
                  <a:pt x="2647" y="221"/>
                </a:lnTo>
                <a:lnTo>
                  <a:pt x="2648" y="230"/>
                </a:lnTo>
                <a:lnTo>
                  <a:pt x="2648" y="228"/>
                </a:lnTo>
                <a:lnTo>
                  <a:pt x="2648" y="206"/>
                </a:lnTo>
                <a:lnTo>
                  <a:pt x="2648" y="196"/>
                </a:lnTo>
                <a:lnTo>
                  <a:pt x="2649" y="224"/>
                </a:lnTo>
                <a:lnTo>
                  <a:pt x="2649" y="238"/>
                </a:lnTo>
                <a:lnTo>
                  <a:pt x="2649" y="255"/>
                </a:lnTo>
                <a:lnTo>
                  <a:pt x="2650" y="265"/>
                </a:lnTo>
                <a:lnTo>
                  <a:pt x="2650" y="253"/>
                </a:lnTo>
                <a:lnTo>
                  <a:pt x="2650" y="218"/>
                </a:lnTo>
                <a:lnTo>
                  <a:pt x="2651" y="240"/>
                </a:lnTo>
                <a:lnTo>
                  <a:pt x="2651" y="241"/>
                </a:lnTo>
                <a:lnTo>
                  <a:pt x="2651" y="241"/>
                </a:lnTo>
                <a:lnTo>
                  <a:pt x="2652" y="253"/>
                </a:lnTo>
                <a:lnTo>
                  <a:pt x="2652" y="234"/>
                </a:lnTo>
                <a:lnTo>
                  <a:pt x="2652" y="243"/>
                </a:lnTo>
                <a:lnTo>
                  <a:pt x="2652" y="238"/>
                </a:lnTo>
                <a:lnTo>
                  <a:pt x="2653" y="228"/>
                </a:lnTo>
                <a:lnTo>
                  <a:pt x="2653" y="230"/>
                </a:lnTo>
                <a:lnTo>
                  <a:pt x="2653" y="238"/>
                </a:lnTo>
                <a:lnTo>
                  <a:pt x="2654" y="236"/>
                </a:lnTo>
                <a:lnTo>
                  <a:pt x="2654" y="236"/>
                </a:lnTo>
                <a:lnTo>
                  <a:pt x="2654" y="228"/>
                </a:lnTo>
                <a:lnTo>
                  <a:pt x="2655" y="226"/>
                </a:lnTo>
                <a:lnTo>
                  <a:pt x="2655" y="235"/>
                </a:lnTo>
                <a:lnTo>
                  <a:pt x="2655" y="243"/>
                </a:lnTo>
                <a:lnTo>
                  <a:pt x="2656" y="235"/>
                </a:lnTo>
                <a:lnTo>
                  <a:pt x="2656" y="253"/>
                </a:lnTo>
                <a:lnTo>
                  <a:pt x="2656" y="246"/>
                </a:lnTo>
                <a:lnTo>
                  <a:pt x="2656" y="236"/>
                </a:lnTo>
                <a:lnTo>
                  <a:pt x="2657" y="250"/>
                </a:lnTo>
                <a:lnTo>
                  <a:pt x="2657" y="256"/>
                </a:lnTo>
                <a:lnTo>
                  <a:pt x="2657" y="290"/>
                </a:lnTo>
                <a:lnTo>
                  <a:pt x="2657" y="331"/>
                </a:lnTo>
                <a:lnTo>
                  <a:pt x="2658" y="274"/>
                </a:lnTo>
                <a:lnTo>
                  <a:pt x="2658" y="269"/>
                </a:lnTo>
                <a:lnTo>
                  <a:pt x="2659" y="255"/>
                </a:lnTo>
                <a:lnTo>
                  <a:pt x="2659" y="239"/>
                </a:lnTo>
                <a:lnTo>
                  <a:pt x="2659" y="262"/>
                </a:lnTo>
                <a:lnTo>
                  <a:pt x="2659" y="278"/>
                </a:lnTo>
                <a:lnTo>
                  <a:pt x="2660" y="276"/>
                </a:lnTo>
                <a:lnTo>
                  <a:pt x="2660" y="279"/>
                </a:lnTo>
                <a:lnTo>
                  <a:pt x="2660" y="272"/>
                </a:lnTo>
                <a:lnTo>
                  <a:pt x="2661" y="282"/>
                </a:lnTo>
                <a:lnTo>
                  <a:pt x="2661" y="272"/>
                </a:lnTo>
                <a:lnTo>
                  <a:pt x="2661" y="284"/>
                </a:lnTo>
                <a:lnTo>
                  <a:pt x="2662" y="287"/>
                </a:lnTo>
                <a:lnTo>
                  <a:pt x="2662" y="304"/>
                </a:lnTo>
                <a:lnTo>
                  <a:pt x="2662" y="297"/>
                </a:lnTo>
                <a:lnTo>
                  <a:pt x="2663" y="283"/>
                </a:lnTo>
                <a:lnTo>
                  <a:pt x="2663" y="260"/>
                </a:lnTo>
                <a:lnTo>
                  <a:pt x="2663" y="249"/>
                </a:lnTo>
                <a:lnTo>
                  <a:pt x="2663" y="233"/>
                </a:lnTo>
                <a:lnTo>
                  <a:pt x="2664" y="225"/>
                </a:lnTo>
                <a:lnTo>
                  <a:pt x="2664" y="234"/>
                </a:lnTo>
                <a:lnTo>
                  <a:pt x="2664" y="233"/>
                </a:lnTo>
                <a:lnTo>
                  <a:pt x="2665" y="216"/>
                </a:lnTo>
                <a:lnTo>
                  <a:pt x="2665" y="217"/>
                </a:lnTo>
                <a:lnTo>
                  <a:pt x="2665" y="222"/>
                </a:lnTo>
                <a:lnTo>
                  <a:pt x="2666" y="245"/>
                </a:lnTo>
                <a:lnTo>
                  <a:pt x="2666" y="233"/>
                </a:lnTo>
                <a:lnTo>
                  <a:pt x="2666" y="255"/>
                </a:lnTo>
                <a:lnTo>
                  <a:pt x="2667" y="273"/>
                </a:lnTo>
                <a:lnTo>
                  <a:pt x="2667" y="247"/>
                </a:lnTo>
                <a:lnTo>
                  <a:pt x="2667" y="245"/>
                </a:lnTo>
                <a:lnTo>
                  <a:pt x="2667" y="254"/>
                </a:lnTo>
                <a:lnTo>
                  <a:pt x="2668" y="245"/>
                </a:lnTo>
                <a:lnTo>
                  <a:pt x="2668" y="226"/>
                </a:lnTo>
                <a:lnTo>
                  <a:pt x="2669" y="219"/>
                </a:lnTo>
                <a:lnTo>
                  <a:pt x="2669" y="232"/>
                </a:lnTo>
                <a:lnTo>
                  <a:pt x="2669" y="219"/>
                </a:lnTo>
                <a:lnTo>
                  <a:pt x="2669" y="219"/>
                </a:lnTo>
                <a:lnTo>
                  <a:pt x="2670" y="218"/>
                </a:lnTo>
                <a:lnTo>
                  <a:pt x="2670" y="234"/>
                </a:lnTo>
                <a:lnTo>
                  <a:pt x="2670" y="237"/>
                </a:lnTo>
                <a:lnTo>
                  <a:pt x="2670" y="231"/>
                </a:lnTo>
                <a:lnTo>
                  <a:pt x="2671" y="227"/>
                </a:lnTo>
                <a:lnTo>
                  <a:pt x="2671" y="224"/>
                </a:lnTo>
                <a:lnTo>
                  <a:pt x="2671" y="223"/>
                </a:lnTo>
                <a:lnTo>
                  <a:pt x="2672" y="240"/>
                </a:lnTo>
                <a:lnTo>
                  <a:pt x="2672" y="238"/>
                </a:lnTo>
                <a:lnTo>
                  <a:pt x="2672" y="209"/>
                </a:lnTo>
                <a:lnTo>
                  <a:pt x="2673" y="184"/>
                </a:lnTo>
                <a:lnTo>
                  <a:pt x="2673" y="211"/>
                </a:lnTo>
                <a:lnTo>
                  <a:pt x="2673" y="244"/>
                </a:lnTo>
                <a:lnTo>
                  <a:pt x="2674" y="278"/>
                </a:lnTo>
                <a:lnTo>
                  <a:pt x="2674" y="270"/>
                </a:lnTo>
                <a:lnTo>
                  <a:pt x="2674" y="277"/>
                </a:lnTo>
                <a:lnTo>
                  <a:pt x="2674" y="265"/>
                </a:lnTo>
                <a:lnTo>
                  <a:pt x="2675" y="251"/>
                </a:lnTo>
                <a:lnTo>
                  <a:pt x="2675" y="244"/>
                </a:lnTo>
                <a:lnTo>
                  <a:pt x="2675" y="254"/>
                </a:lnTo>
                <a:lnTo>
                  <a:pt x="2676" y="248"/>
                </a:lnTo>
                <a:lnTo>
                  <a:pt x="2676" y="240"/>
                </a:lnTo>
                <a:lnTo>
                  <a:pt x="2676" y="228"/>
                </a:lnTo>
                <a:lnTo>
                  <a:pt x="2677" y="224"/>
                </a:lnTo>
                <a:lnTo>
                  <a:pt x="2677" y="218"/>
                </a:lnTo>
                <a:lnTo>
                  <a:pt x="2677" y="214"/>
                </a:lnTo>
                <a:lnTo>
                  <a:pt x="2678" y="226"/>
                </a:lnTo>
                <a:lnTo>
                  <a:pt x="2678" y="220"/>
                </a:lnTo>
                <a:lnTo>
                  <a:pt x="2678" y="220"/>
                </a:lnTo>
                <a:lnTo>
                  <a:pt x="2678" y="256"/>
                </a:lnTo>
                <a:lnTo>
                  <a:pt x="2679" y="253"/>
                </a:lnTo>
                <a:lnTo>
                  <a:pt x="2679" y="272"/>
                </a:lnTo>
                <a:lnTo>
                  <a:pt x="2680" y="264"/>
                </a:lnTo>
                <a:lnTo>
                  <a:pt x="2680" y="244"/>
                </a:lnTo>
                <a:lnTo>
                  <a:pt x="2680" y="215"/>
                </a:lnTo>
                <a:lnTo>
                  <a:pt x="2680" y="231"/>
                </a:lnTo>
                <a:lnTo>
                  <a:pt x="2681" y="241"/>
                </a:lnTo>
                <a:lnTo>
                  <a:pt x="2681" y="242"/>
                </a:lnTo>
                <a:lnTo>
                  <a:pt x="2681" y="235"/>
                </a:lnTo>
                <a:lnTo>
                  <a:pt x="2682" y="238"/>
                </a:lnTo>
                <a:lnTo>
                  <a:pt x="2682" y="258"/>
                </a:lnTo>
                <a:lnTo>
                  <a:pt x="2682" y="216"/>
                </a:lnTo>
                <a:lnTo>
                  <a:pt x="2682" y="228"/>
                </a:lnTo>
                <a:lnTo>
                  <a:pt x="2683" y="225"/>
                </a:lnTo>
                <a:lnTo>
                  <a:pt x="2683" y="206"/>
                </a:lnTo>
                <a:lnTo>
                  <a:pt x="2684" y="187"/>
                </a:lnTo>
                <a:lnTo>
                  <a:pt x="2684" y="226"/>
                </a:lnTo>
                <a:lnTo>
                  <a:pt x="2684" y="224"/>
                </a:lnTo>
                <a:lnTo>
                  <a:pt x="2684" y="194"/>
                </a:lnTo>
                <a:lnTo>
                  <a:pt x="2685" y="249"/>
                </a:lnTo>
                <a:lnTo>
                  <a:pt x="2685" y="256"/>
                </a:lnTo>
                <a:lnTo>
                  <a:pt x="2685" y="267"/>
                </a:lnTo>
                <a:lnTo>
                  <a:pt x="2685" y="288"/>
                </a:lnTo>
                <a:lnTo>
                  <a:pt x="2686" y="279"/>
                </a:lnTo>
                <a:lnTo>
                  <a:pt x="2686" y="286"/>
                </a:lnTo>
                <a:lnTo>
                  <a:pt x="2686" y="295"/>
                </a:lnTo>
                <a:lnTo>
                  <a:pt x="2687" y="294"/>
                </a:lnTo>
                <a:lnTo>
                  <a:pt x="2687" y="305"/>
                </a:lnTo>
                <a:lnTo>
                  <a:pt x="2687" y="286"/>
                </a:lnTo>
                <a:lnTo>
                  <a:pt x="2688" y="292"/>
                </a:lnTo>
                <a:lnTo>
                  <a:pt x="2688" y="272"/>
                </a:lnTo>
                <a:lnTo>
                  <a:pt x="2688" y="265"/>
                </a:lnTo>
                <a:lnTo>
                  <a:pt x="2689" y="268"/>
                </a:lnTo>
                <a:lnTo>
                  <a:pt x="2689" y="277"/>
                </a:lnTo>
                <a:lnTo>
                  <a:pt x="2689" y="312"/>
                </a:lnTo>
                <a:lnTo>
                  <a:pt x="2689" y="326"/>
                </a:lnTo>
                <a:lnTo>
                  <a:pt x="2690" y="306"/>
                </a:lnTo>
                <a:lnTo>
                  <a:pt x="2690" y="281"/>
                </a:lnTo>
                <a:lnTo>
                  <a:pt x="2691" y="262"/>
                </a:lnTo>
                <a:lnTo>
                  <a:pt x="2691" y="280"/>
                </a:lnTo>
                <a:lnTo>
                  <a:pt x="2691" y="311"/>
                </a:lnTo>
                <a:lnTo>
                  <a:pt x="2691" y="313"/>
                </a:lnTo>
                <a:lnTo>
                  <a:pt x="2692" y="336"/>
                </a:lnTo>
                <a:lnTo>
                  <a:pt x="2692" y="316"/>
                </a:lnTo>
                <a:lnTo>
                  <a:pt x="2692" y="333"/>
                </a:lnTo>
                <a:lnTo>
                  <a:pt x="2693" y="313"/>
                </a:lnTo>
                <a:lnTo>
                  <a:pt x="2693" y="331"/>
                </a:lnTo>
                <a:lnTo>
                  <a:pt x="2693" y="318"/>
                </a:lnTo>
                <a:lnTo>
                  <a:pt x="2693" y="335"/>
                </a:lnTo>
                <a:lnTo>
                  <a:pt x="2694" y="335"/>
                </a:lnTo>
                <a:lnTo>
                  <a:pt x="2694" y="333"/>
                </a:lnTo>
                <a:lnTo>
                  <a:pt x="2695" y="328"/>
                </a:lnTo>
                <a:lnTo>
                  <a:pt x="2695" y="340"/>
                </a:lnTo>
                <a:lnTo>
                  <a:pt x="2695" y="347"/>
                </a:lnTo>
                <a:lnTo>
                  <a:pt x="2695" y="345"/>
                </a:lnTo>
                <a:lnTo>
                  <a:pt x="2696" y="324"/>
                </a:lnTo>
                <a:lnTo>
                  <a:pt x="2696" y="315"/>
                </a:lnTo>
                <a:lnTo>
                  <a:pt x="2696" y="314"/>
                </a:lnTo>
                <a:lnTo>
                  <a:pt x="2697" y="329"/>
                </a:lnTo>
                <a:lnTo>
                  <a:pt x="2697" y="351"/>
                </a:lnTo>
                <a:lnTo>
                  <a:pt x="2697" y="345"/>
                </a:lnTo>
                <a:lnTo>
                  <a:pt x="2697" y="345"/>
                </a:lnTo>
                <a:lnTo>
                  <a:pt x="2698" y="326"/>
                </a:lnTo>
                <a:lnTo>
                  <a:pt x="2698" y="309"/>
                </a:lnTo>
                <a:lnTo>
                  <a:pt x="2699" y="316"/>
                </a:lnTo>
                <a:lnTo>
                  <a:pt x="2699" y="328"/>
                </a:lnTo>
                <a:lnTo>
                  <a:pt x="2699" y="347"/>
                </a:lnTo>
                <a:lnTo>
                  <a:pt x="2699" y="333"/>
                </a:lnTo>
                <a:lnTo>
                  <a:pt x="2700" y="322"/>
                </a:lnTo>
                <a:lnTo>
                  <a:pt x="2700" y="307"/>
                </a:lnTo>
                <a:lnTo>
                  <a:pt x="2700" y="294"/>
                </a:lnTo>
                <a:lnTo>
                  <a:pt x="2700" y="292"/>
                </a:lnTo>
                <a:lnTo>
                  <a:pt x="2701" y="298"/>
                </a:lnTo>
                <a:lnTo>
                  <a:pt x="2701" y="300"/>
                </a:lnTo>
                <a:lnTo>
                  <a:pt x="2702" y="294"/>
                </a:lnTo>
                <a:lnTo>
                  <a:pt x="2702" y="287"/>
                </a:lnTo>
                <a:lnTo>
                  <a:pt x="2702" y="303"/>
                </a:lnTo>
                <a:lnTo>
                  <a:pt x="2702" y="319"/>
                </a:lnTo>
                <a:lnTo>
                  <a:pt x="2703" y="319"/>
                </a:lnTo>
                <a:lnTo>
                  <a:pt x="2703" y="332"/>
                </a:lnTo>
                <a:lnTo>
                  <a:pt x="2703" y="317"/>
                </a:lnTo>
                <a:lnTo>
                  <a:pt x="2704" y="351"/>
                </a:lnTo>
                <a:lnTo>
                  <a:pt x="2704" y="355"/>
                </a:lnTo>
                <a:lnTo>
                  <a:pt x="2704" y="333"/>
                </a:lnTo>
                <a:lnTo>
                  <a:pt x="2704" y="326"/>
                </a:lnTo>
                <a:lnTo>
                  <a:pt x="2705" y="324"/>
                </a:lnTo>
                <a:lnTo>
                  <a:pt x="2705" y="321"/>
                </a:lnTo>
                <a:lnTo>
                  <a:pt x="2706" y="315"/>
                </a:lnTo>
                <a:lnTo>
                  <a:pt x="2706" y="304"/>
                </a:lnTo>
                <a:lnTo>
                  <a:pt x="2706" y="311"/>
                </a:lnTo>
                <a:lnTo>
                  <a:pt x="2706" y="325"/>
                </a:lnTo>
                <a:lnTo>
                  <a:pt x="2707" y="272"/>
                </a:lnTo>
                <a:lnTo>
                  <a:pt x="2707" y="243"/>
                </a:lnTo>
                <a:lnTo>
                  <a:pt x="2707" y="275"/>
                </a:lnTo>
                <a:lnTo>
                  <a:pt x="2708" y="266"/>
                </a:lnTo>
                <a:lnTo>
                  <a:pt x="2708" y="241"/>
                </a:lnTo>
                <a:lnTo>
                  <a:pt x="2708" y="232"/>
                </a:lnTo>
                <a:lnTo>
                  <a:pt x="2708" y="256"/>
                </a:lnTo>
                <a:lnTo>
                  <a:pt x="2709" y="263"/>
                </a:lnTo>
                <a:lnTo>
                  <a:pt x="2709" y="278"/>
                </a:lnTo>
                <a:lnTo>
                  <a:pt x="2710" y="262"/>
                </a:lnTo>
                <a:lnTo>
                  <a:pt x="2710" y="281"/>
                </a:lnTo>
                <a:lnTo>
                  <a:pt x="2710" y="259"/>
                </a:lnTo>
                <a:lnTo>
                  <a:pt x="2710" y="281"/>
                </a:lnTo>
                <a:lnTo>
                  <a:pt x="2711" y="283"/>
                </a:lnTo>
                <a:lnTo>
                  <a:pt x="2711" y="294"/>
                </a:lnTo>
                <a:lnTo>
                  <a:pt x="2711" y="294"/>
                </a:lnTo>
                <a:lnTo>
                  <a:pt x="2711" y="282"/>
                </a:lnTo>
                <a:lnTo>
                  <a:pt x="2712" y="273"/>
                </a:lnTo>
                <a:lnTo>
                  <a:pt x="2712" y="268"/>
                </a:lnTo>
                <a:lnTo>
                  <a:pt x="2713" y="267"/>
                </a:lnTo>
                <a:lnTo>
                  <a:pt x="2713" y="259"/>
                </a:lnTo>
                <a:lnTo>
                  <a:pt x="2713" y="261"/>
                </a:lnTo>
                <a:lnTo>
                  <a:pt x="2713" y="285"/>
                </a:lnTo>
                <a:lnTo>
                  <a:pt x="2714" y="270"/>
                </a:lnTo>
                <a:lnTo>
                  <a:pt x="2714" y="276"/>
                </a:lnTo>
                <a:lnTo>
                  <a:pt x="2714" y="272"/>
                </a:lnTo>
                <a:lnTo>
                  <a:pt x="2715" y="254"/>
                </a:lnTo>
                <a:lnTo>
                  <a:pt x="2715" y="289"/>
                </a:lnTo>
                <a:lnTo>
                  <a:pt x="2715" y="291"/>
                </a:lnTo>
                <a:lnTo>
                  <a:pt x="2715" y="301"/>
                </a:lnTo>
                <a:lnTo>
                  <a:pt x="2716" y="292"/>
                </a:lnTo>
                <a:lnTo>
                  <a:pt x="2716" y="290"/>
                </a:lnTo>
                <a:lnTo>
                  <a:pt x="2717" y="287"/>
                </a:lnTo>
                <a:lnTo>
                  <a:pt x="2717" y="276"/>
                </a:lnTo>
                <a:lnTo>
                  <a:pt x="2717" y="242"/>
                </a:lnTo>
                <a:lnTo>
                  <a:pt x="2717" y="252"/>
                </a:lnTo>
                <a:lnTo>
                  <a:pt x="2718" y="280"/>
                </a:lnTo>
                <a:lnTo>
                  <a:pt x="2718" y="264"/>
                </a:lnTo>
                <a:lnTo>
                  <a:pt x="2718" y="282"/>
                </a:lnTo>
                <a:lnTo>
                  <a:pt x="2719" y="266"/>
                </a:lnTo>
                <a:lnTo>
                  <a:pt x="2719" y="262"/>
                </a:lnTo>
                <a:lnTo>
                  <a:pt x="2719" y="260"/>
                </a:lnTo>
                <a:lnTo>
                  <a:pt x="2719" y="251"/>
                </a:lnTo>
                <a:lnTo>
                  <a:pt x="2720" y="244"/>
                </a:lnTo>
                <a:lnTo>
                  <a:pt x="2720" y="246"/>
                </a:lnTo>
                <a:lnTo>
                  <a:pt x="2721" y="222"/>
                </a:lnTo>
                <a:lnTo>
                  <a:pt x="2721" y="251"/>
                </a:lnTo>
                <a:lnTo>
                  <a:pt x="2721" y="217"/>
                </a:lnTo>
                <a:lnTo>
                  <a:pt x="2721" y="231"/>
                </a:lnTo>
                <a:lnTo>
                  <a:pt x="2722" y="257"/>
                </a:lnTo>
                <a:lnTo>
                  <a:pt x="2722" y="284"/>
                </a:lnTo>
                <a:lnTo>
                  <a:pt x="2722" y="291"/>
                </a:lnTo>
                <a:lnTo>
                  <a:pt x="2723" y="302"/>
                </a:lnTo>
                <a:lnTo>
                  <a:pt x="2723" y="290"/>
                </a:lnTo>
                <a:lnTo>
                  <a:pt x="2723" y="271"/>
                </a:lnTo>
                <a:lnTo>
                  <a:pt x="2724" y="238"/>
                </a:lnTo>
                <a:lnTo>
                  <a:pt x="2724" y="240"/>
                </a:lnTo>
                <a:lnTo>
                  <a:pt x="2724" y="287"/>
                </a:lnTo>
                <a:lnTo>
                  <a:pt x="2725" y="297"/>
                </a:lnTo>
                <a:lnTo>
                  <a:pt x="2725" y="273"/>
                </a:lnTo>
                <a:lnTo>
                  <a:pt x="2725" y="262"/>
                </a:lnTo>
                <a:lnTo>
                  <a:pt x="2725" y="279"/>
                </a:lnTo>
                <a:lnTo>
                  <a:pt x="2726" y="280"/>
                </a:lnTo>
                <a:lnTo>
                  <a:pt x="2726" y="282"/>
                </a:lnTo>
                <a:lnTo>
                  <a:pt x="2726" y="260"/>
                </a:lnTo>
                <a:lnTo>
                  <a:pt x="2726" y="246"/>
                </a:lnTo>
                <a:lnTo>
                  <a:pt x="2727" y="231"/>
                </a:lnTo>
                <a:lnTo>
                  <a:pt x="2727" y="230"/>
                </a:lnTo>
                <a:lnTo>
                  <a:pt x="2728" y="230"/>
                </a:lnTo>
                <a:lnTo>
                  <a:pt x="2728" y="226"/>
                </a:lnTo>
                <a:lnTo>
                  <a:pt x="2728" y="240"/>
                </a:lnTo>
                <a:lnTo>
                  <a:pt x="2728" y="225"/>
                </a:lnTo>
                <a:lnTo>
                  <a:pt x="2729" y="218"/>
                </a:lnTo>
                <a:lnTo>
                  <a:pt x="2729" y="220"/>
                </a:lnTo>
                <a:lnTo>
                  <a:pt x="2729" y="213"/>
                </a:lnTo>
                <a:lnTo>
                  <a:pt x="2730" y="218"/>
                </a:lnTo>
                <a:lnTo>
                  <a:pt x="2730" y="217"/>
                </a:lnTo>
                <a:lnTo>
                  <a:pt x="2730" y="186"/>
                </a:lnTo>
                <a:lnTo>
                  <a:pt x="2730" y="181"/>
                </a:lnTo>
                <a:lnTo>
                  <a:pt x="2731" y="211"/>
                </a:lnTo>
                <a:lnTo>
                  <a:pt x="2731" y="215"/>
                </a:lnTo>
                <a:lnTo>
                  <a:pt x="2732" y="242"/>
                </a:lnTo>
                <a:lnTo>
                  <a:pt x="2732" y="256"/>
                </a:lnTo>
                <a:lnTo>
                  <a:pt x="2732" y="241"/>
                </a:lnTo>
                <a:lnTo>
                  <a:pt x="2732" y="204"/>
                </a:lnTo>
                <a:lnTo>
                  <a:pt x="2733" y="198"/>
                </a:lnTo>
                <a:lnTo>
                  <a:pt x="2733" y="187"/>
                </a:lnTo>
                <a:lnTo>
                  <a:pt x="2733" y="224"/>
                </a:lnTo>
                <a:lnTo>
                  <a:pt x="2734" y="223"/>
                </a:lnTo>
                <a:lnTo>
                  <a:pt x="2734" y="223"/>
                </a:lnTo>
                <a:lnTo>
                  <a:pt x="2734" y="225"/>
                </a:lnTo>
                <a:lnTo>
                  <a:pt x="2735" y="234"/>
                </a:lnTo>
                <a:lnTo>
                  <a:pt x="2735" y="252"/>
                </a:lnTo>
                <a:lnTo>
                  <a:pt x="2735" y="230"/>
                </a:lnTo>
                <a:lnTo>
                  <a:pt x="2736" y="236"/>
                </a:lnTo>
                <a:lnTo>
                  <a:pt x="2736" y="227"/>
                </a:lnTo>
                <a:lnTo>
                  <a:pt x="2736" y="221"/>
                </a:lnTo>
                <a:lnTo>
                  <a:pt x="2736" y="197"/>
                </a:lnTo>
                <a:lnTo>
                  <a:pt x="2737" y="217"/>
                </a:lnTo>
                <a:lnTo>
                  <a:pt x="2737" y="230"/>
                </a:lnTo>
                <a:lnTo>
                  <a:pt x="2737" y="237"/>
                </a:lnTo>
                <a:lnTo>
                  <a:pt x="2738" y="225"/>
                </a:lnTo>
                <a:lnTo>
                  <a:pt x="2738" y="260"/>
                </a:lnTo>
                <a:lnTo>
                  <a:pt x="2738" y="246"/>
                </a:lnTo>
                <a:lnTo>
                  <a:pt x="2739" y="231"/>
                </a:lnTo>
                <a:lnTo>
                  <a:pt x="2739" y="214"/>
                </a:lnTo>
                <a:lnTo>
                  <a:pt x="2739" y="248"/>
                </a:lnTo>
                <a:lnTo>
                  <a:pt x="2740" y="264"/>
                </a:lnTo>
                <a:lnTo>
                  <a:pt x="2740" y="242"/>
                </a:lnTo>
                <a:lnTo>
                  <a:pt x="2740" y="257"/>
                </a:lnTo>
                <a:lnTo>
                  <a:pt x="2740" y="277"/>
                </a:lnTo>
                <a:lnTo>
                  <a:pt x="2741" y="258"/>
                </a:lnTo>
                <a:lnTo>
                  <a:pt x="2741" y="281"/>
                </a:lnTo>
                <a:lnTo>
                  <a:pt x="2742" y="281"/>
                </a:lnTo>
                <a:lnTo>
                  <a:pt x="2742" y="261"/>
                </a:lnTo>
                <a:lnTo>
                  <a:pt x="2742" y="226"/>
                </a:lnTo>
                <a:lnTo>
                  <a:pt x="2742" y="244"/>
                </a:lnTo>
                <a:lnTo>
                  <a:pt x="2743" y="254"/>
                </a:lnTo>
                <a:lnTo>
                  <a:pt x="2743" y="254"/>
                </a:lnTo>
                <a:lnTo>
                  <a:pt x="2743" y="257"/>
                </a:lnTo>
                <a:lnTo>
                  <a:pt x="2743" y="260"/>
                </a:lnTo>
                <a:lnTo>
                  <a:pt x="2744" y="250"/>
                </a:lnTo>
                <a:lnTo>
                  <a:pt x="2744" y="293"/>
                </a:lnTo>
                <a:lnTo>
                  <a:pt x="2744" y="287"/>
                </a:lnTo>
                <a:lnTo>
                  <a:pt x="2745" y="242"/>
                </a:lnTo>
                <a:lnTo>
                  <a:pt x="2745" y="240"/>
                </a:lnTo>
                <a:lnTo>
                  <a:pt x="2745" y="241"/>
                </a:lnTo>
                <a:lnTo>
                  <a:pt x="2746" y="250"/>
                </a:lnTo>
                <a:lnTo>
                  <a:pt x="2746" y="231"/>
                </a:lnTo>
                <a:lnTo>
                  <a:pt x="2746" y="224"/>
                </a:lnTo>
                <a:lnTo>
                  <a:pt x="2747" y="219"/>
                </a:lnTo>
                <a:lnTo>
                  <a:pt x="2747" y="221"/>
                </a:lnTo>
                <a:lnTo>
                  <a:pt x="2747" y="209"/>
                </a:lnTo>
                <a:lnTo>
                  <a:pt x="2747" y="222"/>
                </a:lnTo>
                <a:lnTo>
                  <a:pt x="2748" y="196"/>
                </a:lnTo>
                <a:lnTo>
                  <a:pt x="2748" y="213"/>
                </a:lnTo>
                <a:lnTo>
                  <a:pt x="2748" y="214"/>
                </a:lnTo>
                <a:lnTo>
                  <a:pt x="2749" y="222"/>
                </a:lnTo>
                <a:lnTo>
                  <a:pt x="2749" y="227"/>
                </a:lnTo>
                <a:lnTo>
                  <a:pt x="2749" y="250"/>
                </a:lnTo>
                <a:lnTo>
                  <a:pt x="2750" y="245"/>
                </a:lnTo>
                <a:lnTo>
                  <a:pt x="2750" y="271"/>
                </a:lnTo>
                <a:lnTo>
                  <a:pt x="2750" y="267"/>
                </a:lnTo>
                <a:lnTo>
                  <a:pt x="2751" y="270"/>
                </a:lnTo>
                <a:lnTo>
                  <a:pt x="2751" y="269"/>
                </a:lnTo>
                <a:lnTo>
                  <a:pt x="2751" y="262"/>
                </a:lnTo>
                <a:lnTo>
                  <a:pt x="2751" y="274"/>
                </a:lnTo>
                <a:lnTo>
                  <a:pt x="2752" y="294"/>
                </a:lnTo>
                <a:lnTo>
                  <a:pt x="2752" y="288"/>
                </a:lnTo>
                <a:lnTo>
                  <a:pt x="2753" y="283"/>
                </a:lnTo>
                <a:lnTo>
                  <a:pt x="2753" y="275"/>
                </a:lnTo>
                <a:lnTo>
                  <a:pt x="2753" y="277"/>
                </a:lnTo>
                <a:lnTo>
                  <a:pt x="2753" y="269"/>
                </a:lnTo>
                <a:lnTo>
                  <a:pt x="2754" y="285"/>
                </a:lnTo>
                <a:lnTo>
                  <a:pt x="2754" y="282"/>
                </a:lnTo>
                <a:lnTo>
                  <a:pt x="2754" y="279"/>
                </a:lnTo>
                <a:lnTo>
                  <a:pt x="2754" y="265"/>
                </a:lnTo>
                <a:lnTo>
                  <a:pt x="2755" y="256"/>
                </a:lnTo>
                <a:lnTo>
                  <a:pt x="2755" y="285"/>
                </a:lnTo>
                <a:lnTo>
                  <a:pt x="2755" y="285"/>
                </a:lnTo>
                <a:lnTo>
                  <a:pt x="2756" y="286"/>
                </a:lnTo>
                <a:lnTo>
                  <a:pt x="2756" y="243"/>
                </a:lnTo>
                <a:lnTo>
                  <a:pt x="2757" y="242"/>
                </a:lnTo>
                <a:lnTo>
                  <a:pt x="2757" y="278"/>
                </a:lnTo>
                <a:lnTo>
                  <a:pt x="2757" y="273"/>
                </a:lnTo>
                <a:lnTo>
                  <a:pt x="2757" y="313"/>
                </a:lnTo>
                <a:lnTo>
                  <a:pt x="2758" y="286"/>
                </a:lnTo>
                <a:lnTo>
                  <a:pt x="2758" y="297"/>
                </a:lnTo>
                <a:lnTo>
                  <a:pt x="2758" y="286"/>
                </a:lnTo>
                <a:lnTo>
                  <a:pt x="2758" y="312"/>
                </a:lnTo>
                <a:lnTo>
                  <a:pt x="2759" y="299"/>
                </a:lnTo>
                <a:lnTo>
                  <a:pt x="2759" y="290"/>
                </a:lnTo>
                <a:lnTo>
                  <a:pt x="2759" y="266"/>
                </a:lnTo>
                <a:lnTo>
                  <a:pt x="2760" y="281"/>
                </a:lnTo>
                <a:lnTo>
                  <a:pt x="2760" y="250"/>
                </a:lnTo>
                <a:lnTo>
                  <a:pt x="2760" y="266"/>
                </a:lnTo>
                <a:lnTo>
                  <a:pt x="2761" y="256"/>
                </a:lnTo>
                <a:lnTo>
                  <a:pt x="2761" y="258"/>
                </a:lnTo>
                <a:lnTo>
                  <a:pt x="2761" y="272"/>
                </a:lnTo>
                <a:lnTo>
                  <a:pt x="2762" y="262"/>
                </a:lnTo>
                <a:lnTo>
                  <a:pt x="2762" y="237"/>
                </a:lnTo>
                <a:lnTo>
                  <a:pt x="2762" y="208"/>
                </a:lnTo>
                <a:lnTo>
                  <a:pt x="2762" y="206"/>
                </a:lnTo>
                <a:lnTo>
                  <a:pt x="2763" y="206"/>
                </a:lnTo>
                <a:lnTo>
                  <a:pt x="2763" y="213"/>
                </a:lnTo>
                <a:lnTo>
                  <a:pt x="2764" y="218"/>
                </a:lnTo>
                <a:lnTo>
                  <a:pt x="2764" y="218"/>
                </a:lnTo>
                <a:lnTo>
                  <a:pt x="2764" y="207"/>
                </a:lnTo>
                <a:lnTo>
                  <a:pt x="2764" y="230"/>
                </a:lnTo>
                <a:lnTo>
                  <a:pt x="2765" y="242"/>
                </a:lnTo>
                <a:lnTo>
                  <a:pt x="2765" y="226"/>
                </a:lnTo>
                <a:lnTo>
                  <a:pt x="2765" y="224"/>
                </a:lnTo>
                <a:lnTo>
                  <a:pt x="2766" y="240"/>
                </a:lnTo>
                <a:lnTo>
                  <a:pt x="2766" y="268"/>
                </a:lnTo>
                <a:lnTo>
                  <a:pt x="2766" y="259"/>
                </a:lnTo>
                <a:lnTo>
                  <a:pt x="2766" y="246"/>
                </a:lnTo>
                <a:lnTo>
                  <a:pt x="2767" y="250"/>
                </a:lnTo>
                <a:lnTo>
                  <a:pt x="2767" y="254"/>
                </a:lnTo>
                <a:lnTo>
                  <a:pt x="2768" y="230"/>
                </a:lnTo>
                <a:lnTo>
                  <a:pt x="2768" y="215"/>
                </a:lnTo>
                <a:lnTo>
                  <a:pt x="2768" y="218"/>
                </a:lnTo>
                <a:lnTo>
                  <a:pt x="2768" y="207"/>
                </a:lnTo>
                <a:lnTo>
                  <a:pt x="2769" y="207"/>
                </a:lnTo>
                <a:lnTo>
                  <a:pt x="2769" y="212"/>
                </a:lnTo>
                <a:lnTo>
                  <a:pt x="2769" y="229"/>
                </a:lnTo>
                <a:lnTo>
                  <a:pt x="2769" y="234"/>
                </a:lnTo>
                <a:lnTo>
                  <a:pt x="2770" y="215"/>
                </a:lnTo>
                <a:lnTo>
                  <a:pt x="2770" y="228"/>
                </a:lnTo>
                <a:lnTo>
                  <a:pt x="2770" y="233"/>
                </a:lnTo>
                <a:lnTo>
                  <a:pt x="2771" y="219"/>
                </a:lnTo>
                <a:lnTo>
                  <a:pt x="2771" y="226"/>
                </a:lnTo>
                <a:lnTo>
                  <a:pt x="2771" y="200"/>
                </a:lnTo>
                <a:lnTo>
                  <a:pt x="2772" y="201"/>
                </a:lnTo>
                <a:lnTo>
                  <a:pt x="2772" y="233"/>
                </a:lnTo>
                <a:lnTo>
                  <a:pt x="2772" y="238"/>
                </a:lnTo>
                <a:lnTo>
                  <a:pt x="2773" y="241"/>
                </a:lnTo>
                <a:lnTo>
                  <a:pt x="2773" y="227"/>
                </a:lnTo>
                <a:lnTo>
                  <a:pt x="2773" y="258"/>
                </a:lnTo>
                <a:lnTo>
                  <a:pt x="2773" y="265"/>
                </a:lnTo>
                <a:lnTo>
                  <a:pt x="2774" y="229"/>
                </a:lnTo>
                <a:lnTo>
                  <a:pt x="2774" y="227"/>
                </a:lnTo>
                <a:lnTo>
                  <a:pt x="2775" y="240"/>
                </a:lnTo>
                <a:lnTo>
                  <a:pt x="2775" y="256"/>
                </a:lnTo>
                <a:lnTo>
                  <a:pt x="2775" y="218"/>
                </a:lnTo>
                <a:lnTo>
                  <a:pt x="2775" y="252"/>
                </a:lnTo>
                <a:lnTo>
                  <a:pt x="2776" y="228"/>
                </a:lnTo>
                <a:lnTo>
                  <a:pt x="2776" y="258"/>
                </a:lnTo>
                <a:lnTo>
                  <a:pt x="2776" y="245"/>
                </a:lnTo>
                <a:lnTo>
                  <a:pt x="2777" y="224"/>
                </a:lnTo>
                <a:lnTo>
                  <a:pt x="2777" y="221"/>
                </a:lnTo>
                <a:lnTo>
                  <a:pt x="2777" y="217"/>
                </a:lnTo>
                <a:lnTo>
                  <a:pt x="2777" y="217"/>
                </a:lnTo>
                <a:lnTo>
                  <a:pt x="2778" y="246"/>
                </a:lnTo>
                <a:lnTo>
                  <a:pt x="2778" y="218"/>
                </a:lnTo>
                <a:lnTo>
                  <a:pt x="2779" y="223"/>
                </a:lnTo>
                <a:lnTo>
                  <a:pt x="2779" y="216"/>
                </a:lnTo>
                <a:lnTo>
                  <a:pt x="2779" y="208"/>
                </a:lnTo>
                <a:lnTo>
                  <a:pt x="2779" y="223"/>
                </a:lnTo>
                <a:lnTo>
                  <a:pt x="2780" y="216"/>
                </a:lnTo>
                <a:lnTo>
                  <a:pt x="2780" y="234"/>
                </a:lnTo>
                <a:lnTo>
                  <a:pt x="2780" y="237"/>
                </a:lnTo>
                <a:lnTo>
                  <a:pt x="2781" y="279"/>
                </a:lnTo>
                <a:lnTo>
                  <a:pt x="2781" y="296"/>
                </a:lnTo>
                <a:lnTo>
                  <a:pt x="2781" y="293"/>
                </a:lnTo>
                <a:lnTo>
                  <a:pt x="2781" y="300"/>
                </a:lnTo>
                <a:lnTo>
                  <a:pt x="2782" y="304"/>
                </a:lnTo>
                <a:lnTo>
                  <a:pt x="2782" y="276"/>
                </a:lnTo>
                <a:lnTo>
                  <a:pt x="2783" y="272"/>
                </a:lnTo>
                <a:lnTo>
                  <a:pt x="2783" y="279"/>
                </a:lnTo>
                <a:lnTo>
                  <a:pt x="2783" y="290"/>
                </a:lnTo>
                <a:lnTo>
                  <a:pt x="2783" y="281"/>
                </a:lnTo>
                <a:lnTo>
                  <a:pt x="2784" y="287"/>
                </a:lnTo>
                <a:lnTo>
                  <a:pt x="2784" y="292"/>
                </a:lnTo>
                <a:lnTo>
                  <a:pt x="2784" y="284"/>
                </a:lnTo>
                <a:lnTo>
                  <a:pt x="2784" y="303"/>
                </a:lnTo>
                <a:lnTo>
                  <a:pt x="2785" y="296"/>
                </a:lnTo>
                <a:lnTo>
                  <a:pt x="2785" y="302"/>
                </a:lnTo>
                <a:lnTo>
                  <a:pt x="2786" y="295"/>
                </a:lnTo>
                <a:lnTo>
                  <a:pt x="2786" y="296"/>
                </a:lnTo>
                <a:lnTo>
                  <a:pt x="2786" y="310"/>
                </a:lnTo>
                <a:lnTo>
                  <a:pt x="2786" y="326"/>
                </a:lnTo>
                <a:lnTo>
                  <a:pt x="2787" y="308"/>
                </a:lnTo>
                <a:lnTo>
                  <a:pt x="2787" y="310"/>
                </a:lnTo>
                <a:lnTo>
                  <a:pt x="2787" y="276"/>
                </a:lnTo>
                <a:lnTo>
                  <a:pt x="2788" y="276"/>
                </a:lnTo>
                <a:lnTo>
                  <a:pt x="2788" y="256"/>
                </a:lnTo>
                <a:lnTo>
                  <a:pt x="2788" y="268"/>
                </a:lnTo>
                <a:lnTo>
                  <a:pt x="2788" y="292"/>
                </a:lnTo>
                <a:lnTo>
                  <a:pt x="2789" y="273"/>
                </a:lnTo>
                <a:lnTo>
                  <a:pt x="2789" y="271"/>
                </a:lnTo>
                <a:lnTo>
                  <a:pt x="2790" y="260"/>
                </a:lnTo>
                <a:lnTo>
                  <a:pt x="2790" y="280"/>
                </a:lnTo>
                <a:lnTo>
                  <a:pt x="2790" y="287"/>
                </a:lnTo>
                <a:lnTo>
                  <a:pt x="2790" y="298"/>
                </a:lnTo>
                <a:lnTo>
                  <a:pt x="2791" y="281"/>
                </a:lnTo>
                <a:lnTo>
                  <a:pt x="2791" y="285"/>
                </a:lnTo>
                <a:lnTo>
                  <a:pt x="2791" y="274"/>
                </a:lnTo>
                <a:lnTo>
                  <a:pt x="2792" y="296"/>
                </a:lnTo>
                <a:lnTo>
                  <a:pt x="2792" y="265"/>
                </a:lnTo>
                <a:lnTo>
                  <a:pt x="2792" y="284"/>
                </a:lnTo>
                <a:lnTo>
                  <a:pt x="2792" y="286"/>
                </a:lnTo>
                <a:lnTo>
                  <a:pt x="2793" y="270"/>
                </a:lnTo>
                <a:lnTo>
                  <a:pt x="2793" y="265"/>
                </a:lnTo>
                <a:lnTo>
                  <a:pt x="2794" y="254"/>
                </a:lnTo>
                <a:lnTo>
                  <a:pt x="2794" y="242"/>
                </a:lnTo>
                <a:lnTo>
                  <a:pt x="2794" y="262"/>
                </a:lnTo>
                <a:lnTo>
                  <a:pt x="2794" y="254"/>
                </a:lnTo>
                <a:lnTo>
                  <a:pt x="2795" y="234"/>
                </a:lnTo>
                <a:lnTo>
                  <a:pt x="2795" y="225"/>
                </a:lnTo>
                <a:lnTo>
                  <a:pt x="2795" y="232"/>
                </a:lnTo>
                <a:lnTo>
                  <a:pt x="2795" y="230"/>
                </a:lnTo>
                <a:lnTo>
                  <a:pt x="2796" y="208"/>
                </a:lnTo>
                <a:lnTo>
                  <a:pt x="2796" y="215"/>
                </a:lnTo>
                <a:lnTo>
                  <a:pt x="2797" y="234"/>
                </a:lnTo>
                <a:lnTo>
                  <a:pt x="2797" y="244"/>
                </a:lnTo>
                <a:lnTo>
                  <a:pt x="2797" y="278"/>
                </a:lnTo>
                <a:lnTo>
                  <a:pt x="2798" y="275"/>
                </a:lnTo>
                <a:lnTo>
                  <a:pt x="2798" y="287"/>
                </a:lnTo>
                <a:lnTo>
                  <a:pt x="2798" y="297"/>
                </a:lnTo>
                <a:lnTo>
                  <a:pt x="2798" y="327"/>
                </a:lnTo>
                <a:lnTo>
                  <a:pt x="2799" y="296"/>
                </a:lnTo>
                <a:lnTo>
                  <a:pt x="2799" y="289"/>
                </a:lnTo>
                <a:lnTo>
                  <a:pt x="2799" y="305"/>
                </a:lnTo>
                <a:lnTo>
                  <a:pt x="2799" y="309"/>
                </a:lnTo>
                <a:lnTo>
                  <a:pt x="2800" y="304"/>
                </a:lnTo>
                <a:lnTo>
                  <a:pt x="2800" y="297"/>
                </a:lnTo>
                <a:lnTo>
                  <a:pt x="2801" y="274"/>
                </a:lnTo>
                <a:lnTo>
                  <a:pt x="2801" y="294"/>
                </a:lnTo>
                <a:lnTo>
                  <a:pt x="2801" y="295"/>
                </a:lnTo>
                <a:lnTo>
                  <a:pt x="2801" y="298"/>
                </a:lnTo>
                <a:lnTo>
                  <a:pt x="2802" y="285"/>
                </a:lnTo>
                <a:lnTo>
                  <a:pt x="2802" y="289"/>
                </a:lnTo>
                <a:lnTo>
                  <a:pt x="2802" y="272"/>
                </a:lnTo>
                <a:lnTo>
                  <a:pt x="2803" y="256"/>
                </a:lnTo>
                <a:lnTo>
                  <a:pt x="2803" y="239"/>
                </a:lnTo>
                <a:lnTo>
                  <a:pt x="2803" y="252"/>
                </a:lnTo>
                <a:lnTo>
                  <a:pt x="2803" y="251"/>
                </a:lnTo>
                <a:lnTo>
                  <a:pt x="2804" y="256"/>
                </a:lnTo>
                <a:lnTo>
                  <a:pt x="2804" y="252"/>
                </a:lnTo>
                <a:lnTo>
                  <a:pt x="2805" y="260"/>
                </a:lnTo>
                <a:lnTo>
                  <a:pt x="2805" y="250"/>
                </a:lnTo>
                <a:lnTo>
                  <a:pt x="2805" y="256"/>
                </a:lnTo>
                <a:lnTo>
                  <a:pt x="2805" y="270"/>
                </a:lnTo>
                <a:lnTo>
                  <a:pt x="2806" y="292"/>
                </a:lnTo>
                <a:lnTo>
                  <a:pt x="2806" y="282"/>
                </a:lnTo>
                <a:lnTo>
                  <a:pt x="2806" y="281"/>
                </a:lnTo>
                <a:lnTo>
                  <a:pt x="2807" y="265"/>
                </a:lnTo>
                <a:lnTo>
                  <a:pt x="2807" y="278"/>
                </a:lnTo>
                <a:lnTo>
                  <a:pt x="2807" y="276"/>
                </a:lnTo>
                <a:lnTo>
                  <a:pt x="2808" y="274"/>
                </a:lnTo>
                <a:lnTo>
                  <a:pt x="2808" y="266"/>
                </a:lnTo>
                <a:lnTo>
                  <a:pt x="2808" y="255"/>
                </a:lnTo>
                <a:lnTo>
                  <a:pt x="2809" y="273"/>
                </a:lnTo>
                <a:lnTo>
                  <a:pt x="2809" y="252"/>
                </a:lnTo>
                <a:lnTo>
                  <a:pt x="2809" y="249"/>
                </a:lnTo>
                <a:lnTo>
                  <a:pt x="2809" y="268"/>
                </a:lnTo>
                <a:lnTo>
                  <a:pt x="2810" y="268"/>
                </a:lnTo>
                <a:lnTo>
                  <a:pt x="2810" y="248"/>
                </a:lnTo>
                <a:lnTo>
                  <a:pt x="2810" y="244"/>
                </a:lnTo>
                <a:lnTo>
                  <a:pt x="2810" y="250"/>
                </a:lnTo>
                <a:lnTo>
                  <a:pt x="2811" y="234"/>
                </a:lnTo>
                <a:lnTo>
                  <a:pt x="2811" y="235"/>
                </a:lnTo>
                <a:lnTo>
                  <a:pt x="2812" y="213"/>
                </a:lnTo>
                <a:lnTo>
                  <a:pt x="2812" y="202"/>
                </a:lnTo>
                <a:lnTo>
                  <a:pt x="2812" y="205"/>
                </a:lnTo>
                <a:lnTo>
                  <a:pt x="2812" y="215"/>
                </a:lnTo>
                <a:lnTo>
                  <a:pt x="2813" y="204"/>
                </a:lnTo>
                <a:lnTo>
                  <a:pt x="2813" y="205"/>
                </a:lnTo>
                <a:lnTo>
                  <a:pt x="2813" y="205"/>
                </a:lnTo>
                <a:lnTo>
                  <a:pt x="2814" y="206"/>
                </a:lnTo>
                <a:lnTo>
                  <a:pt x="2814" y="207"/>
                </a:lnTo>
                <a:lnTo>
                  <a:pt x="2814" y="219"/>
                </a:lnTo>
                <a:lnTo>
                  <a:pt x="2815" y="212"/>
                </a:lnTo>
                <a:lnTo>
                  <a:pt x="2815" y="203"/>
                </a:lnTo>
                <a:lnTo>
                  <a:pt x="2815" y="235"/>
                </a:lnTo>
                <a:lnTo>
                  <a:pt x="2816" y="243"/>
                </a:lnTo>
                <a:lnTo>
                  <a:pt x="2816" y="234"/>
                </a:lnTo>
                <a:lnTo>
                  <a:pt x="2816" y="227"/>
                </a:lnTo>
                <a:lnTo>
                  <a:pt x="2816" y="232"/>
                </a:lnTo>
                <a:lnTo>
                  <a:pt x="2817" y="231"/>
                </a:lnTo>
                <a:lnTo>
                  <a:pt x="2817" y="234"/>
                </a:lnTo>
                <a:lnTo>
                  <a:pt x="2817" y="211"/>
                </a:lnTo>
                <a:lnTo>
                  <a:pt x="2818" y="214"/>
                </a:lnTo>
                <a:lnTo>
                  <a:pt x="2818" y="228"/>
                </a:lnTo>
                <a:lnTo>
                  <a:pt x="2818" y="232"/>
                </a:lnTo>
                <a:lnTo>
                  <a:pt x="2819" y="242"/>
                </a:lnTo>
                <a:lnTo>
                  <a:pt x="2819" y="239"/>
                </a:lnTo>
                <a:lnTo>
                  <a:pt x="2819" y="236"/>
                </a:lnTo>
                <a:lnTo>
                  <a:pt x="2820" y="233"/>
                </a:lnTo>
                <a:lnTo>
                  <a:pt x="2820" y="218"/>
                </a:lnTo>
                <a:lnTo>
                  <a:pt x="2820" y="226"/>
                </a:lnTo>
                <a:lnTo>
                  <a:pt x="2820" y="223"/>
                </a:lnTo>
                <a:lnTo>
                  <a:pt x="2821" y="240"/>
                </a:lnTo>
                <a:lnTo>
                  <a:pt x="2821" y="264"/>
                </a:lnTo>
                <a:lnTo>
                  <a:pt x="2821" y="271"/>
                </a:lnTo>
                <a:lnTo>
                  <a:pt x="2822" y="264"/>
                </a:lnTo>
                <a:lnTo>
                  <a:pt x="2822" y="278"/>
                </a:lnTo>
                <a:lnTo>
                  <a:pt x="2822" y="281"/>
                </a:lnTo>
                <a:lnTo>
                  <a:pt x="2823" y="278"/>
                </a:lnTo>
                <a:lnTo>
                  <a:pt x="2823" y="300"/>
                </a:lnTo>
                <a:lnTo>
                  <a:pt x="2823" y="292"/>
                </a:lnTo>
                <a:lnTo>
                  <a:pt x="2824" y="296"/>
                </a:lnTo>
                <a:lnTo>
                  <a:pt x="2824" y="295"/>
                </a:lnTo>
                <a:lnTo>
                  <a:pt x="2824" y="279"/>
                </a:lnTo>
                <a:lnTo>
                  <a:pt x="2824" y="266"/>
                </a:lnTo>
                <a:lnTo>
                  <a:pt x="2825" y="283"/>
                </a:lnTo>
                <a:lnTo>
                  <a:pt x="2825" y="274"/>
                </a:lnTo>
                <a:lnTo>
                  <a:pt x="2826" y="290"/>
                </a:lnTo>
                <a:lnTo>
                  <a:pt x="2826" y="299"/>
                </a:lnTo>
                <a:lnTo>
                  <a:pt x="2826" y="330"/>
                </a:lnTo>
                <a:lnTo>
                  <a:pt x="2826" y="324"/>
                </a:lnTo>
                <a:lnTo>
                  <a:pt x="2827" y="325"/>
                </a:lnTo>
                <a:lnTo>
                  <a:pt x="2827" y="291"/>
                </a:lnTo>
                <a:lnTo>
                  <a:pt x="2827" y="294"/>
                </a:lnTo>
                <a:lnTo>
                  <a:pt x="2827" y="271"/>
                </a:lnTo>
                <a:lnTo>
                  <a:pt x="2828" y="263"/>
                </a:lnTo>
                <a:lnTo>
                  <a:pt x="2828" y="256"/>
                </a:lnTo>
                <a:lnTo>
                  <a:pt x="2828" y="250"/>
                </a:lnTo>
                <a:lnTo>
                  <a:pt x="2829" y="225"/>
                </a:lnTo>
                <a:lnTo>
                  <a:pt x="2829" y="232"/>
                </a:lnTo>
                <a:lnTo>
                  <a:pt x="2829" y="230"/>
                </a:lnTo>
                <a:lnTo>
                  <a:pt x="2830" y="258"/>
                </a:lnTo>
                <a:lnTo>
                  <a:pt x="2830" y="232"/>
                </a:lnTo>
                <a:lnTo>
                  <a:pt x="2830" y="204"/>
                </a:lnTo>
                <a:lnTo>
                  <a:pt x="2831" y="220"/>
                </a:lnTo>
                <a:lnTo>
                  <a:pt x="2831" y="223"/>
                </a:lnTo>
                <a:lnTo>
                  <a:pt x="2831" y="202"/>
                </a:lnTo>
                <a:lnTo>
                  <a:pt x="2831" y="230"/>
                </a:lnTo>
                <a:lnTo>
                  <a:pt x="2832" y="226"/>
                </a:lnTo>
                <a:lnTo>
                  <a:pt x="2832" y="234"/>
                </a:lnTo>
                <a:lnTo>
                  <a:pt x="2832" y="245"/>
                </a:lnTo>
                <a:lnTo>
                  <a:pt x="2833" y="239"/>
                </a:lnTo>
                <a:lnTo>
                  <a:pt x="2833" y="230"/>
                </a:lnTo>
                <a:lnTo>
                  <a:pt x="2833" y="228"/>
                </a:lnTo>
                <a:lnTo>
                  <a:pt x="2834" y="220"/>
                </a:lnTo>
                <a:lnTo>
                  <a:pt x="2834" y="227"/>
                </a:lnTo>
                <a:lnTo>
                  <a:pt x="2834" y="221"/>
                </a:lnTo>
                <a:lnTo>
                  <a:pt x="2835" y="210"/>
                </a:lnTo>
                <a:lnTo>
                  <a:pt x="2835" y="206"/>
                </a:lnTo>
                <a:lnTo>
                  <a:pt x="2835" y="205"/>
                </a:lnTo>
                <a:lnTo>
                  <a:pt x="2835" y="202"/>
                </a:lnTo>
                <a:lnTo>
                  <a:pt x="2836" y="192"/>
                </a:lnTo>
                <a:lnTo>
                  <a:pt x="2836" y="185"/>
                </a:lnTo>
                <a:lnTo>
                  <a:pt x="2837" y="192"/>
                </a:lnTo>
                <a:lnTo>
                  <a:pt x="2837" y="190"/>
                </a:lnTo>
                <a:lnTo>
                  <a:pt x="2837" y="179"/>
                </a:lnTo>
                <a:lnTo>
                  <a:pt x="2837" y="235"/>
                </a:lnTo>
                <a:lnTo>
                  <a:pt x="2838" y="224"/>
                </a:lnTo>
                <a:lnTo>
                  <a:pt x="2838" y="235"/>
                </a:lnTo>
                <a:lnTo>
                  <a:pt x="2838" y="233"/>
                </a:lnTo>
                <a:lnTo>
                  <a:pt x="2839" y="221"/>
                </a:lnTo>
                <a:lnTo>
                  <a:pt x="2839" y="245"/>
                </a:lnTo>
                <a:lnTo>
                  <a:pt x="2839" y="240"/>
                </a:lnTo>
                <a:lnTo>
                  <a:pt x="2839" y="224"/>
                </a:lnTo>
                <a:lnTo>
                  <a:pt x="2840" y="229"/>
                </a:lnTo>
                <a:lnTo>
                  <a:pt x="2840" y="247"/>
                </a:lnTo>
                <a:lnTo>
                  <a:pt x="2841" y="242"/>
                </a:lnTo>
                <a:lnTo>
                  <a:pt x="2841" y="251"/>
                </a:lnTo>
                <a:lnTo>
                  <a:pt x="2841" y="247"/>
                </a:lnTo>
                <a:lnTo>
                  <a:pt x="2841" y="233"/>
                </a:lnTo>
                <a:lnTo>
                  <a:pt x="2842" y="248"/>
                </a:lnTo>
                <a:lnTo>
                  <a:pt x="2842" y="218"/>
                </a:lnTo>
                <a:lnTo>
                  <a:pt x="2842" y="211"/>
                </a:lnTo>
                <a:lnTo>
                  <a:pt x="2842" y="242"/>
                </a:lnTo>
                <a:lnTo>
                  <a:pt x="2843" y="249"/>
                </a:lnTo>
                <a:lnTo>
                  <a:pt x="2843" y="244"/>
                </a:lnTo>
                <a:lnTo>
                  <a:pt x="2843" y="232"/>
                </a:lnTo>
                <a:lnTo>
                  <a:pt x="2844" y="219"/>
                </a:lnTo>
                <a:lnTo>
                  <a:pt x="2844" y="244"/>
                </a:lnTo>
                <a:lnTo>
                  <a:pt x="2844" y="245"/>
                </a:lnTo>
                <a:lnTo>
                  <a:pt x="2845" y="245"/>
                </a:lnTo>
                <a:lnTo>
                  <a:pt x="2845" y="229"/>
                </a:lnTo>
                <a:lnTo>
                  <a:pt x="2845" y="207"/>
                </a:lnTo>
                <a:lnTo>
                  <a:pt x="2846" y="254"/>
                </a:lnTo>
                <a:lnTo>
                  <a:pt x="2846" y="246"/>
                </a:lnTo>
                <a:lnTo>
                  <a:pt x="2846" y="264"/>
                </a:lnTo>
                <a:lnTo>
                  <a:pt x="2846" y="262"/>
                </a:lnTo>
                <a:lnTo>
                  <a:pt x="2847" y="279"/>
                </a:lnTo>
                <a:lnTo>
                  <a:pt x="2847" y="290"/>
                </a:lnTo>
                <a:lnTo>
                  <a:pt x="2848" y="302"/>
                </a:lnTo>
                <a:lnTo>
                  <a:pt x="2848" y="301"/>
                </a:lnTo>
                <a:lnTo>
                  <a:pt x="2848" y="299"/>
                </a:lnTo>
                <a:lnTo>
                  <a:pt x="2848" y="305"/>
                </a:lnTo>
                <a:lnTo>
                  <a:pt x="2849" y="298"/>
                </a:lnTo>
                <a:lnTo>
                  <a:pt x="2849" y="263"/>
                </a:lnTo>
                <a:lnTo>
                  <a:pt x="2849" y="254"/>
                </a:lnTo>
                <a:lnTo>
                  <a:pt x="2850" y="259"/>
                </a:lnTo>
                <a:lnTo>
                  <a:pt x="2850" y="296"/>
                </a:lnTo>
                <a:lnTo>
                  <a:pt x="2850" y="297"/>
                </a:lnTo>
                <a:lnTo>
                  <a:pt x="2850" y="289"/>
                </a:lnTo>
                <a:lnTo>
                  <a:pt x="2851" y="301"/>
                </a:lnTo>
                <a:lnTo>
                  <a:pt x="2851" y="274"/>
                </a:lnTo>
                <a:lnTo>
                  <a:pt x="2852" y="267"/>
                </a:lnTo>
                <a:lnTo>
                  <a:pt x="2852" y="237"/>
                </a:lnTo>
                <a:lnTo>
                  <a:pt x="2852" y="222"/>
                </a:lnTo>
                <a:lnTo>
                  <a:pt x="2852" y="231"/>
                </a:lnTo>
                <a:lnTo>
                  <a:pt x="2853" y="252"/>
                </a:lnTo>
                <a:lnTo>
                  <a:pt x="2853" y="254"/>
                </a:lnTo>
                <a:lnTo>
                  <a:pt x="2853" y="248"/>
                </a:lnTo>
                <a:lnTo>
                  <a:pt x="2853" y="252"/>
                </a:lnTo>
                <a:lnTo>
                  <a:pt x="2854" y="252"/>
                </a:lnTo>
                <a:lnTo>
                  <a:pt x="2854" y="244"/>
                </a:lnTo>
                <a:lnTo>
                  <a:pt x="2854" y="284"/>
                </a:lnTo>
                <a:lnTo>
                  <a:pt x="2855" y="320"/>
                </a:lnTo>
                <a:lnTo>
                  <a:pt x="2855" y="312"/>
                </a:lnTo>
                <a:lnTo>
                  <a:pt x="2855" y="288"/>
                </a:lnTo>
                <a:lnTo>
                  <a:pt x="2856" y="285"/>
                </a:lnTo>
                <a:lnTo>
                  <a:pt x="2856" y="291"/>
                </a:lnTo>
                <a:lnTo>
                  <a:pt x="2856" y="280"/>
                </a:lnTo>
                <a:lnTo>
                  <a:pt x="2857" y="273"/>
                </a:lnTo>
                <a:lnTo>
                  <a:pt x="2857" y="272"/>
                </a:lnTo>
                <a:lnTo>
                  <a:pt x="2857" y="268"/>
                </a:lnTo>
                <a:lnTo>
                  <a:pt x="2857" y="276"/>
                </a:lnTo>
                <a:lnTo>
                  <a:pt x="2858" y="273"/>
                </a:lnTo>
                <a:lnTo>
                  <a:pt x="2858" y="246"/>
                </a:lnTo>
                <a:lnTo>
                  <a:pt x="2859" y="237"/>
                </a:lnTo>
                <a:lnTo>
                  <a:pt x="2859" y="267"/>
                </a:lnTo>
                <a:lnTo>
                  <a:pt x="2859" y="306"/>
                </a:lnTo>
                <a:lnTo>
                  <a:pt x="2859" y="296"/>
                </a:lnTo>
                <a:lnTo>
                  <a:pt x="2860" y="282"/>
                </a:lnTo>
                <a:lnTo>
                  <a:pt x="2860" y="290"/>
                </a:lnTo>
                <a:lnTo>
                  <a:pt x="2860" y="286"/>
                </a:lnTo>
                <a:lnTo>
                  <a:pt x="2861" y="266"/>
                </a:lnTo>
                <a:lnTo>
                  <a:pt x="2861" y="236"/>
                </a:lnTo>
                <a:lnTo>
                  <a:pt x="2861" y="253"/>
                </a:lnTo>
                <a:lnTo>
                  <a:pt x="2861" y="273"/>
                </a:lnTo>
                <a:lnTo>
                  <a:pt x="2862" y="250"/>
                </a:lnTo>
                <a:lnTo>
                  <a:pt x="2862" y="252"/>
                </a:lnTo>
                <a:lnTo>
                  <a:pt x="2863" y="275"/>
                </a:lnTo>
                <a:lnTo>
                  <a:pt x="2863" y="288"/>
                </a:lnTo>
                <a:lnTo>
                  <a:pt x="2863" y="278"/>
                </a:lnTo>
                <a:lnTo>
                  <a:pt x="2863" y="291"/>
                </a:lnTo>
                <a:lnTo>
                  <a:pt x="2864" y="276"/>
                </a:lnTo>
                <a:lnTo>
                  <a:pt x="2864" y="270"/>
                </a:lnTo>
                <a:lnTo>
                  <a:pt x="2864" y="289"/>
                </a:lnTo>
                <a:lnTo>
                  <a:pt x="2865" y="301"/>
                </a:lnTo>
                <a:lnTo>
                  <a:pt x="2865" y="289"/>
                </a:lnTo>
                <a:lnTo>
                  <a:pt x="2865" y="283"/>
                </a:lnTo>
                <a:lnTo>
                  <a:pt x="2865" y="294"/>
                </a:lnTo>
                <a:lnTo>
                  <a:pt x="2866" y="280"/>
                </a:lnTo>
                <a:lnTo>
                  <a:pt x="2866" y="279"/>
                </a:lnTo>
                <a:lnTo>
                  <a:pt x="2867" y="252"/>
                </a:lnTo>
                <a:lnTo>
                  <a:pt x="2867" y="254"/>
                </a:lnTo>
                <a:lnTo>
                  <a:pt x="2867" y="240"/>
                </a:lnTo>
                <a:lnTo>
                  <a:pt x="2867" y="263"/>
                </a:lnTo>
                <a:lnTo>
                  <a:pt x="2868" y="234"/>
                </a:lnTo>
                <a:lnTo>
                  <a:pt x="2868" y="243"/>
                </a:lnTo>
                <a:lnTo>
                  <a:pt x="2868" y="246"/>
                </a:lnTo>
                <a:lnTo>
                  <a:pt x="2868" y="239"/>
                </a:lnTo>
                <a:lnTo>
                  <a:pt x="2869" y="224"/>
                </a:lnTo>
                <a:lnTo>
                  <a:pt x="2869" y="250"/>
                </a:lnTo>
                <a:lnTo>
                  <a:pt x="2870" y="260"/>
                </a:lnTo>
                <a:lnTo>
                  <a:pt x="2870" y="264"/>
                </a:lnTo>
                <a:lnTo>
                  <a:pt x="2870" y="252"/>
                </a:lnTo>
                <a:lnTo>
                  <a:pt x="2870" y="242"/>
                </a:lnTo>
                <a:lnTo>
                  <a:pt x="2871" y="245"/>
                </a:lnTo>
                <a:lnTo>
                  <a:pt x="2871" y="231"/>
                </a:lnTo>
                <a:lnTo>
                  <a:pt x="2871" y="226"/>
                </a:lnTo>
                <a:lnTo>
                  <a:pt x="2872" y="238"/>
                </a:lnTo>
                <a:lnTo>
                  <a:pt x="2872" y="234"/>
                </a:lnTo>
                <a:lnTo>
                  <a:pt x="2872" y="235"/>
                </a:lnTo>
                <a:lnTo>
                  <a:pt x="2872" y="221"/>
                </a:lnTo>
                <a:lnTo>
                  <a:pt x="2873" y="242"/>
                </a:lnTo>
                <a:lnTo>
                  <a:pt x="2873" y="246"/>
                </a:lnTo>
                <a:lnTo>
                  <a:pt x="2874" y="243"/>
                </a:lnTo>
                <a:lnTo>
                  <a:pt x="2874" y="230"/>
                </a:lnTo>
                <a:lnTo>
                  <a:pt x="2874" y="231"/>
                </a:lnTo>
                <a:lnTo>
                  <a:pt x="2874" y="238"/>
                </a:lnTo>
                <a:lnTo>
                  <a:pt x="2875" y="228"/>
                </a:lnTo>
                <a:lnTo>
                  <a:pt x="2875" y="228"/>
                </a:lnTo>
                <a:lnTo>
                  <a:pt x="2875" y="216"/>
                </a:lnTo>
                <a:lnTo>
                  <a:pt x="2876" y="217"/>
                </a:lnTo>
                <a:lnTo>
                  <a:pt x="2876" y="226"/>
                </a:lnTo>
                <a:lnTo>
                  <a:pt x="2876" y="229"/>
                </a:lnTo>
                <a:lnTo>
                  <a:pt x="2876" y="239"/>
                </a:lnTo>
                <a:lnTo>
                  <a:pt x="2877" y="251"/>
                </a:lnTo>
                <a:lnTo>
                  <a:pt x="2877" y="210"/>
                </a:lnTo>
                <a:lnTo>
                  <a:pt x="2878" y="213"/>
                </a:lnTo>
                <a:lnTo>
                  <a:pt x="2878" y="225"/>
                </a:lnTo>
                <a:lnTo>
                  <a:pt x="2878" y="218"/>
                </a:lnTo>
                <a:lnTo>
                  <a:pt x="2878" y="200"/>
                </a:lnTo>
                <a:lnTo>
                  <a:pt x="2879" y="215"/>
                </a:lnTo>
                <a:lnTo>
                  <a:pt x="2879" y="223"/>
                </a:lnTo>
                <a:lnTo>
                  <a:pt x="2879" y="230"/>
                </a:lnTo>
                <a:lnTo>
                  <a:pt x="2880" y="240"/>
                </a:lnTo>
                <a:lnTo>
                  <a:pt x="2880" y="245"/>
                </a:lnTo>
                <a:lnTo>
                  <a:pt x="2880" y="239"/>
                </a:lnTo>
                <a:lnTo>
                  <a:pt x="2881" y="250"/>
                </a:lnTo>
                <a:lnTo>
                  <a:pt x="2881" y="232"/>
                </a:lnTo>
                <a:lnTo>
                  <a:pt x="2881" y="250"/>
                </a:lnTo>
                <a:lnTo>
                  <a:pt x="2882" y="234"/>
                </a:lnTo>
                <a:lnTo>
                  <a:pt x="2882" y="228"/>
                </a:lnTo>
                <a:lnTo>
                  <a:pt x="2882" y="205"/>
                </a:lnTo>
                <a:lnTo>
                  <a:pt x="2882" y="218"/>
                </a:lnTo>
                <a:lnTo>
                  <a:pt x="2883" y="228"/>
                </a:lnTo>
                <a:lnTo>
                  <a:pt x="2883" y="236"/>
                </a:lnTo>
                <a:lnTo>
                  <a:pt x="2883" y="228"/>
                </a:lnTo>
                <a:lnTo>
                  <a:pt x="2883" y="228"/>
                </a:lnTo>
                <a:lnTo>
                  <a:pt x="2884" y="243"/>
                </a:lnTo>
                <a:lnTo>
                  <a:pt x="2884" y="247"/>
                </a:lnTo>
                <a:lnTo>
                  <a:pt x="2885" y="237"/>
                </a:lnTo>
                <a:lnTo>
                  <a:pt x="2885" y="241"/>
                </a:lnTo>
                <a:lnTo>
                  <a:pt x="2885" y="264"/>
                </a:lnTo>
                <a:lnTo>
                  <a:pt x="2885" y="230"/>
                </a:lnTo>
                <a:lnTo>
                  <a:pt x="2886" y="234"/>
                </a:lnTo>
                <a:lnTo>
                  <a:pt x="2886" y="254"/>
                </a:lnTo>
                <a:lnTo>
                  <a:pt x="2886" y="259"/>
                </a:lnTo>
                <a:lnTo>
                  <a:pt x="2887" y="287"/>
                </a:lnTo>
                <a:lnTo>
                  <a:pt x="2887" y="314"/>
                </a:lnTo>
                <a:lnTo>
                  <a:pt x="2887" y="323"/>
                </a:lnTo>
                <a:lnTo>
                  <a:pt x="2888" y="322"/>
                </a:lnTo>
                <a:lnTo>
                  <a:pt x="2888" y="301"/>
                </a:lnTo>
                <a:lnTo>
                  <a:pt x="2888" y="281"/>
                </a:lnTo>
                <a:lnTo>
                  <a:pt x="2889" y="275"/>
                </a:lnTo>
                <a:lnTo>
                  <a:pt x="2889" y="283"/>
                </a:lnTo>
                <a:lnTo>
                  <a:pt x="2889" y="288"/>
                </a:lnTo>
                <a:lnTo>
                  <a:pt x="2889" y="270"/>
                </a:lnTo>
                <a:lnTo>
                  <a:pt x="2890" y="261"/>
                </a:lnTo>
                <a:lnTo>
                  <a:pt x="2890" y="272"/>
                </a:lnTo>
                <a:lnTo>
                  <a:pt x="2890" y="275"/>
                </a:lnTo>
                <a:lnTo>
                  <a:pt x="2891" y="272"/>
                </a:lnTo>
                <a:lnTo>
                  <a:pt x="2891" y="255"/>
                </a:lnTo>
                <a:lnTo>
                  <a:pt x="2891" y="255"/>
                </a:lnTo>
                <a:lnTo>
                  <a:pt x="2892" y="281"/>
                </a:lnTo>
                <a:lnTo>
                  <a:pt x="2892" y="274"/>
                </a:lnTo>
                <a:lnTo>
                  <a:pt x="2892" y="269"/>
                </a:lnTo>
                <a:lnTo>
                  <a:pt x="2893" y="240"/>
                </a:lnTo>
                <a:lnTo>
                  <a:pt x="2893" y="234"/>
                </a:lnTo>
                <a:lnTo>
                  <a:pt x="2893" y="221"/>
                </a:lnTo>
                <a:lnTo>
                  <a:pt x="2893" y="236"/>
                </a:lnTo>
                <a:lnTo>
                  <a:pt x="2894" y="252"/>
                </a:lnTo>
                <a:lnTo>
                  <a:pt x="2894" y="257"/>
                </a:lnTo>
                <a:lnTo>
                  <a:pt x="2894" y="271"/>
                </a:lnTo>
                <a:lnTo>
                  <a:pt x="2894" y="264"/>
                </a:lnTo>
                <a:lnTo>
                  <a:pt x="2895" y="254"/>
                </a:lnTo>
                <a:lnTo>
                  <a:pt x="2895" y="276"/>
                </a:lnTo>
                <a:lnTo>
                  <a:pt x="2896" y="274"/>
                </a:lnTo>
                <a:lnTo>
                  <a:pt x="2896" y="270"/>
                </a:lnTo>
                <a:lnTo>
                  <a:pt x="2896" y="289"/>
                </a:lnTo>
                <a:lnTo>
                  <a:pt x="2896" y="269"/>
                </a:lnTo>
                <a:lnTo>
                  <a:pt x="2897" y="270"/>
                </a:lnTo>
                <a:lnTo>
                  <a:pt x="2897" y="263"/>
                </a:lnTo>
                <a:lnTo>
                  <a:pt x="2897" y="264"/>
                </a:lnTo>
                <a:lnTo>
                  <a:pt x="2898" y="254"/>
                </a:lnTo>
                <a:lnTo>
                  <a:pt x="2898" y="256"/>
                </a:lnTo>
                <a:lnTo>
                  <a:pt x="2899" y="252"/>
                </a:lnTo>
                <a:lnTo>
                  <a:pt x="2899" y="270"/>
                </a:lnTo>
                <a:lnTo>
                  <a:pt x="2899" y="244"/>
                </a:lnTo>
                <a:lnTo>
                  <a:pt x="2899" y="244"/>
                </a:lnTo>
                <a:lnTo>
                  <a:pt x="2900" y="238"/>
                </a:lnTo>
                <a:lnTo>
                  <a:pt x="2900" y="242"/>
                </a:lnTo>
                <a:lnTo>
                  <a:pt x="2900" y="238"/>
                </a:lnTo>
                <a:lnTo>
                  <a:pt x="2900" y="252"/>
                </a:lnTo>
                <a:lnTo>
                  <a:pt x="2901" y="222"/>
                </a:lnTo>
                <a:lnTo>
                  <a:pt x="2901" y="188"/>
                </a:lnTo>
                <a:lnTo>
                  <a:pt x="2901" y="187"/>
                </a:lnTo>
                <a:lnTo>
                  <a:pt x="2902" y="229"/>
                </a:lnTo>
                <a:lnTo>
                  <a:pt x="2902" y="215"/>
                </a:lnTo>
                <a:lnTo>
                  <a:pt x="2902" y="247"/>
                </a:lnTo>
                <a:lnTo>
                  <a:pt x="2903" y="266"/>
                </a:lnTo>
                <a:lnTo>
                  <a:pt x="2903" y="223"/>
                </a:lnTo>
                <a:lnTo>
                  <a:pt x="2903" y="222"/>
                </a:lnTo>
                <a:lnTo>
                  <a:pt x="2904" y="270"/>
                </a:lnTo>
                <a:lnTo>
                  <a:pt x="2904" y="258"/>
                </a:lnTo>
                <a:lnTo>
                  <a:pt x="2904" y="260"/>
                </a:lnTo>
                <a:lnTo>
                  <a:pt x="2904" y="274"/>
                </a:lnTo>
                <a:lnTo>
                  <a:pt x="2905" y="268"/>
                </a:lnTo>
                <a:lnTo>
                  <a:pt x="2905" y="264"/>
                </a:lnTo>
                <a:lnTo>
                  <a:pt x="2905" y="270"/>
                </a:lnTo>
                <a:lnTo>
                  <a:pt x="2906" y="264"/>
                </a:lnTo>
                <a:lnTo>
                  <a:pt x="2906" y="265"/>
                </a:lnTo>
                <a:lnTo>
                  <a:pt x="2906" y="274"/>
                </a:lnTo>
                <a:lnTo>
                  <a:pt x="2907" y="287"/>
                </a:lnTo>
                <a:lnTo>
                  <a:pt x="2907" y="278"/>
                </a:lnTo>
                <a:lnTo>
                  <a:pt x="2907" y="284"/>
                </a:lnTo>
                <a:lnTo>
                  <a:pt x="2908" y="263"/>
                </a:lnTo>
                <a:lnTo>
                  <a:pt x="2908" y="262"/>
                </a:lnTo>
                <a:lnTo>
                  <a:pt x="2908" y="257"/>
                </a:lnTo>
                <a:lnTo>
                  <a:pt x="2908" y="273"/>
                </a:lnTo>
                <a:lnTo>
                  <a:pt x="2909" y="276"/>
                </a:lnTo>
                <a:lnTo>
                  <a:pt x="2909" y="287"/>
                </a:lnTo>
                <a:lnTo>
                  <a:pt x="2910" y="255"/>
                </a:lnTo>
                <a:lnTo>
                  <a:pt x="2910" y="255"/>
                </a:lnTo>
                <a:lnTo>
                  <a:pt x="2910" y="250"/>
                </a:lnTo>
                <a:lnTo>
                  <a:pt x="2910" y="265"/>
                </a:lnTo>
                <a:lnTo>
                  <a:pt x="2911" y="273"/>
                </a:lnTo>
                <a:lnTo>
                  <a:pt x="2911" y="261"/>
                </a:lnTo>
                <a:lnTo>
                  <a:pt x="2911" y="261"/>
                </a:lnTo>
                <a:lnTo>
                  <a:pt x="2911" y="242"/>
                </a:lnTo>
                <a:lnTo>
                  <a:pt x="2912" y="236"/>
                </a:lnTo>
                <a:lnTo>
                  <a:pt x="2912" y="244"/>
                </a:lnTo>
                <a:lnTo>
                  <a:pt x="2912" y="240"/>
                </a:lnTo>
                <a:lnTo>
                  <a:pt x="2913" y="244"/>
                </a:lnTo>
                <a:lnTo>
                  <a:pt x="2913" y="224"/>
                </a:lnTo>
                <a:lnTo>
                  <a:pt x="2913" y="238"/>
                </a:lnTo>
                <a:lnTo>
                  <a:pt x="2914" y="249"/>
                </a:lnTo>
                <a:lnTo>
                  <a:pt x="2914" y="253"/>
                </a:lnTo>
                <a:lnTo>
                  <a:pt x="2914" y="237"/>
                </a:lnTo>
                <a:lnTo>
                  <a:pt x="2915" y="246"/>
                </a:lnTo>
                <a:lnTo>
                  <a:pt x="2915" y="238"/>
                </a:lnTo>
                <a:lnTo>
                  <a:pt x="2915" y="240"/>
                </a:lnTo>
                <a:lnTo>
                  <a:pt x="2915" y="252"/>
                </a:lnTo>
                <a:lnTo>
                  <a:pt x="2916" y="234"/>
                </a:lnTo>
                <a:lnTo>
                  <a:pt x="2916" y="214"/>
                </a:lnTo>
                <a:lnTo>
                  <a:pt x="2916" y="227"/>
                </a:lnTo>
                <a:lnTo>
                  <a:pt x="2917" y="239"/>
                </a:lnTo>
                <a:lnTo>
                  <a:pt x="2917" y="246"/>
                </a:lnTo>
                <a:lnTo>
                  <a:pt x="2917" y="260"/>
                </a:lnTo>
                <a:lnTo>
                  <a:pt x="2918" y="249"/>
                </a:lnTo>
                <a:lnTo>
                  <a:pt x="2918" y="257"/>
                </a:lnTo>
                <a:lnTo>
                  <a:pt x="2918" y="281"/>
                </a:lnTo>
                <a:lnTo>
                  <a:pt x="2919" y="279"/>
                </a:lnTo>
                <a:lnTo>
                  <a:pt x="2919" y="270"/>
                </a:lnTo>
                <a:lnTo>
                  <a:pt x="2919" y="251"/>
                </a:lnTo>
                <a:lnTo>
                  <a:pt x="2919" y="269"/>
                </a:lnTo>
                <a:lnTo>
                  <a:pt x="2920" y="251"/>
                </a:lnTo>
                <a:lnTo>
                  <a:pt x="2920" y="253"/>
                </a:lnTo>
                <a:lnTo>
                  <a:pt x="2921" y="297"/>
                </a:lnTo>
                <a:lnTo>
                  <a:pt x="2921" y="264"/>
                </a:lnTo>
                <a:lnTo>
                  <a:pt x="2921" y="268"/>
                </a:lnTo>
                <a:lnTo>
                  <a:pt x="2921" y="258"/>
                </a:lnTo>
                <a:lnTo>
                  <a:pt x="2922" y="244"/>
                </a:lnTo>
                <a:lnTo>
                  <a:pt x="2922" y="248"/>
                </a:lnTo>
                <a:lnTo>
                  <a:pt x="2922" y="247"/>
                </a:lnTo>
                <a:lnTo>
                  <a:pt x="2923" y="257"/>
                </a:lnTo>
                <a:lnTo>
                  <a:pt x="2923" y="242"/>
                </a:lnTo>
                <a:lnTo>
                  <a:pt x="2923" y="238"/>
                </a:lnTo>
                <a:lnTo>
                  <a:pt x="2923" y="224"/>
                </a:lnTo>
                <a:lnTo>
                  <a:pt x="2924" y="202"/>
                </a:lnTo>
                <a:lnTo>
                  <a:pt x="2924" y="176"/>
                </a:lnTo>
                <a:lnTo>
                  <a:pt x="2925" y="216"/>
                </a:lnTo>
                <a:lnTo>
                  <a:pt x="2925" y="216"/>
                </a:lnTo>
                <a:lnTo>
                  <a:pt x="2925" y="234"/>
                </a:lnTo>
                <a:lnTo>
                  <a:pt x="2925" y="233"/>
                </a:lnTo>
                <a:lnTo>
                  <a:pt x="2926" y="243"/>
                </a:lnTo>
                <a:lnTo>
                  <a:pt x="2926" y="223"/>
                </a:lnTo>
                <a:lnTo>
                  <a:pt x="2926" y="233"/>
                </a:lnTo>
                <a:lnTo>
                  <a:pt x="2926" y="241"/>
                </a:lnTo>
                <a:lnTo>
                  <a:pt x="2927" y="287"/>
                </a:lnTo>
                <a:lnTo>
                  <a:pt x="2927" y="278"/>
                </a:lnTo>
                <a:lnTo>
                  <a:pt x="2927" y="277"/>
                </a:lnTo>
                <a:lnTo>
                  <a:pt x="2928" y="272"/>
                </a:lnTo>
                <a:lnTo>
                  <a:pt x="2928" y="289"/>
                </a:lnTo>
                <a:lnTo>
                  <a:pt x="2928" y="274"/>
                </a:lnTo>
                <a:lnTo>
                  <a:pt x="2929" y="277"/>
                </a:lnTo>
                <a:lnTo>
                  <a:pt x="2929" y="264"/>
                </a:lnTo>
                <a:lnTo>
                  <a:pt x="2929" y="271"/>
                </a:lnTo>
                <a:lnTo>
                  <a:pt x="2930" y="269"/>
                </a:lnTo>
                <a:lnTo>
                  <a:pt x="2930" y="254"/>
                </a:lnTo>
                <a:lnTo>
                  <a:pt x="2930" y="272"/>
                </a:lnTo>
                <a:lnTo>
                  <a:pt x="2930" y="276"/>
                </a:lnTo>
                <a:lnTo>
                  <a:pt x="2931" y="272"/>
                </a:lnTo>
                <a:lnTo>
                  <a:pt x="2931" y="253"/>
                </a:lnTo>
                <a:lnTo>
                  <a:pt x="2932" y="267"/>
                </a:lnTo>
                <a:lnTo>
                  <a:pt x="2932" y="287"/>
                </a:lnTo>
                <a:lnTo>
                  <a:pt x="2932" y="268"/>
                </a:lnTo>
                <a:lnTo>
                  <a:pt x="2932" y="265"/>
                </a:lnTo>
                <a:lnTo>
                  <a:pt x="2933" y="280"/>
                </a:lnTo>
                <a:lnTo>
                  <a:pt x="2933" y="276"/>
                </a:lnTo>
                <a:lnTo>
                  <a:pt x="2933" y="264"/>
                </a:lnTo>
                <a:lnTo>
                  <a:pt x="2934" y="281"/>
                </a:lnTo>
                <a:lnTo>
                  <a:pt x="2934" y="259"/>
                </a:lnTo>
                <a:lnTo>
                  <a:pt x="2934" y="253"/>
                </a:lnTo>
                <a:lnTo>
                  <a:pt x="2934" y="273"/>
                </a:lnTo>
                <a:lnTo>
                  <a:pt x="2935" y="276"/>
                </a:lnTo>
                <a:lnTo>
                  <a:pt x="2935" y="268"/>
                </a:lnTo>
                <a:lnTo>
                  <a:pt x="2936" y="269"/>
                </a:lnTo>
                <a:lnTo>
                  <a:pt x="2936" y="280"/>
                </a:lnTo>
                <a:lnTo>
                  <a:pt x="2936" y="269"/>
                </a:lnTo>
                <a:lnTo>
                  <a:pt x="2936" y="252"/>
                </a:lnTo>
                <a:lnTo>
                  <a:pt x="2937" y="231"/>
                </a:lnTo>
                <a:lnTo>
                  <a:pt x="2937" y="238"/>
                </a:lnTo>
                <a:lnTo>
                  <a:pt x="2937" y="226"/>
                </a:lnTo>
                <a:lnTo>
                  <a:pt x="2937" y="257"/>
                </a:lnTo>
                <a:lnTo>
                  <a:pt x="2938" y="240"/>
                </a:lnTo>
                <a:lnTo>
                  <a:pt x="2938" y="249"/>
                </a:lnTo>
                <a:lnTo>
                  <a:pt x="2938" y="264"/>
                </a:lnTo>
                <a:lnTo>
                  <a:pt x="2939" y="252"/>
                </a:lnTo>
                <a:lnTo>
                  <a:pt x="2939" y="262"/>
                </a:lnTo>
                <a:lnTo>
                  <a:pt x="2940" y="248"/>
                </a:lnTo>
                <a:lnTo>
                  <a:pt x="2940" y="247"/>
                </a:lnTo>
                <a:lnTo>
                  <a:pt x="2940" y="259"/>
                </a:lnTo>
                <a:lnTo>
                  <a:pt x="2940" y="257"/>
                </a:lnTo>
                <a:lnTo>
                  <a:pt x="2941" y="257"/>
                </a:lnTo>
                <a:lnTo>
                  <a:pt x="2941" y="251"/>
                </a:lnTo>
                <a:lnTo>
                  <a:pt x="2941" y="257"/>
                </a:lnTo>
                <a:lnTo>
                  <a:pt x="2941" y="243"/>
                </a:lnTo>
                <a:lnTo>
                  <a:pt x="2942" y="227"/>
                </a:lnTo>
                <a:lnTo>
                  <a:pt x="2942" y="219"/>
                </a:lnTo>
                <a:lnTo>
                  <a:pt x="2943" y="243"/>
                </a:lnTo>
                <a:lnTo>
                  <a:pt x="2943" y="240"/>
                </a:lnTo>
                <a:lnTo>
                  <a:pt x="2943" y="206"/>
                </a:lnTo>
                <a:lnTo>
                  <a:pt x="2943" y="215"/>
                </a:lnTo>
                <a:lnTo>
                  <a:pt x="2944" y="235"/>
                </a:lnTo>
                <a:lnTo>
                  <a:pt x="2944" y="238"/>
                </a:lnTo>
                <a:lnTo>
                  <a:pt x="2944" y="244"/>
                </a:lnTo>
                <a:lnTo>
                  <a:pt x="2945" y="260"/>
                </a:lnTo>
                <a:lnTo>
                  <a:pt x="2945" y="267"/>
                </a:lnTo>
                <a:lnTo>
                  <a:pt x="2945" y="271"/>
                </a:lnTo>
                <a:lnTo>
                  <a:pt x="2945" y="266"/>
                </a:lnTo>
                <a:lnTo>
                  <a:pt x="2946" y="262"/>
                </a:lnTo>
                <a:lnTo>
                  <a:pt x="2946" y="275"/>
                </a:lnTo>
                <a:lnTo>
                  <a:pt x="2947" y="285"/>
                </a:lnTo>
                <a:lnTo>
                  <a:pt x="2947" y="273"/>
                </a:lnTo>
                <a:lnTo>
                  <a:pt x="2947" y="285"/>
                </a:lnTo>
                <a:lnTo>
                  <a:pt x="2947" y="246"/>
                </a:lnTo>
                <a:lnTo>
                  <a:pt x="2948" y="256"/>
                </a:lnTo>
                <a:lnTo>
                  <a:pt x="2948" y="255"/>
                </a:lnTo>
                <a:lnTo>
                  <a:pt x="2948" y="266"/>
                </a:lnTo>
                <a:lnTo>
                  <a:pt x="2949" y="251"/>
                </a:lnTo>
                <a:lnTo>
                  <a:pt x="2949" y="263"/>
                </a:lnTo>
                <a:lnTo>
                  <a:pt x="2949" y="271"/>
                </a:lnTo>
                <a:lnTo>
                  <a:pt x="2949" y="290"/>
                </a:lnTo>
                <a:lnTo>
                  <a:pt x="2950" y="299"/>
                </a:lnTo>
                <a:lnTo>
                  <a:pt x="2950" y="285"/>
                </a:lnTo>
                <a:lnTo>
                  <a:pt x="2951" y="269"/>
                </a:lnTo>
                <a:lnTo>
                  <a:pt x="2951" y="266"/>
                </a:lnTo>
                <a:lnTo>
                  <a:pt x="2951" y="267"/>
                </a:lnTo>
                <a:lnTo>
                  <a:pt x="2951" y="289"/>
                </a:lnTo>
                <a:lnTo>
                  <a:pt x="2952" y="312"/>
                </a:lnTo>
                <a:lnTo>
                  <a:pt x="2952" y="308"/>
                </a:lnTo>
                <a:lnTo>
                  <a:pt x="2952" y="326"/>
                </a:lnTo>
                <a:lnTo>
                  <a:pt x="2952" y="339"/>
                </a:lnTo>
                <a:lnTo>
                  <a:pt x="2953" y="327"/>
                </a:lnTo>
                <a:lnTo>
                  <a:pt x="2953" y="305"/>
                </a:lnTo>
                <a:lnTo>
                  <a:pt x="2954" y="320"/>
                </a:lnTo>
                <a:lnTo>
                  <a:pt x="2954" y="298"/>
                </a:lnTo>
                <a:lnTo>
                  <a:pt x="2954" y="313"/>
                </a:lnTo>
                <a:lnTo>
                  <a:pt x="2954" y="313"/>
                </a:lnTo>
                <a:lnTo>
                  <a:pt x="2955" y="302"/>
                </a:lnTo>
                <a:lnTo>
                  <a:pt x="2955" y="287"/>
                </a:lnTo>
                <a:lnTo>
                  <a:pt x="2955" y="279"/>
                </a:lnTo>
                <a:lnTo>
                  <a:pt x="2956" y="284"/>
                </a:lnTo>
                <a:lnTo>
                  <a:pt x="2956" y="290"/>
                </a:lnTo>
                <a:lnTo>
                  <a:pt x="2956" y="269"/>
                </a:lnTo>
                <a:lnTo>
                  <a:pt x="2956" y="298"/>
                </a:lnTo>
                <a:lnTo>
                  <a:pt x="2957" y="252"/>
                </a:lnTo>
                <a:lnTo>
                  <a:pt x="2957" y="278"/>
                </a:lnTo>
                <a:lnTo>
                  <a:pt x="2958" y="256"/>
                </a:lnTo>
                <a:lnTo>
                  <a:pt x="2958" y="268"/>
                </a:lnTo>
                <a:lnTo>
                  <a:pt x="2958" y="249"/>
                </a:lnTo>
                <a:lnTo>
                  <a:pt x="2958" y="225"/>
                </a:lnTo>
                <a:lnTo>
                  <a:pt x="2959" y="208"/>
                </a:lnTo>
                <a:lnTo>
                  <a:pt x="2959" y="198"/>
                </a:lnTo>
                <a:lnTo>
                  <a:pt x="2959" y="221"/>
                </a:lnTo>
                <a:lnTo>
                  <a:pt x="2960" y="244"/>
                </a:lnTo>
                <a:lnTo>
                  <a:pt x="2960" y="229"/>
                </a:lnTo>
                <a:lnTo>
                  <a:pt x="2960" y="234"/>
                </a:lnTo>
                <a:lnTo>
                  <a:pt x="2961" y="245"/>
                </a:lnTo>
                <a:lnTo>
                  <a:pt x="2961" y="233"/>
                </a:lnTo>
                <a:lnTo>
                  <a:pt x="2961" y="236"/>
                </a:lnTo>
                <a:lnTo>
                  <a:pt x="2962" y="223"/>
                </a:lnTo>
                <a:lnTo>
                  <a:pt x="2962" y="217"/>
                </a:lnTo>
                <a:lnTo>
                  <a:pt x="2962" y="227"/>
                </a:lnTo>
                <a:lnTo>
                  <a:pt x="2962" y="216"/>
                </a:lnTo>
                <a:lnTo>
                  <a:pt x="2963" y="217"/>
                </a:lnTo>
                <a:lnTo>
                  <a:pt x="2963" y="221"/>
                </a:lnTo>
                <a:lnTo>
                  <a:pt x="2963" y="204"/>
                </a:lnTo>
                <a:lnTo>
                  <a:pt x="2964" y="216"/>
                </a:lnTo>
                <a:lnTo>
                  <a:pt x="2964" y="236"/>
                </a:lnTo>
                <a:lnTo>
                  <a:pt x="2964" y="220"/>
                </a:lnTo>
                <a:lnTo>
                  <a:pt x="2965" y="207"/>
                </a:lnTo>
                <a:lnTo>
                  <a:pt x="2965" y="222"/>
                </a:lnTo>
                <a:lnTo>
                  <a:pt x="2965" y="230"/>
                </a:lnTo>
                <a:lnTo>
                  <a:pt x="2966" y="220"/>
                </a:lnTo>
                <a:lnTo>
                  <a:pt x="2966" y="233"/>
                </a:lnTo>
                <a:lnTo>
                  <a:pt x="2966" y="273"/>
                </a:lnTo>
                <a:lnTo>
                  <a:pt x="2966" y="243"/>
                </a:lnTo>
                <a:lnTo>
                  <a:pt x="2967" y="220"/>
                </a:lnTo>
                <a:lnTo>
                  <a:pt x="2967" y="265"/>
                </a:lnTo>
                <a:lnTo>
                  <a:pt x="2967" y="307"/>
                </a:lnTo>
                <a:lnTo>
                  <a:pt x="2967" y="290"/>
                </a:lnTo>
                <a:lnTo>
                  <a:pt x="2968" y="291"/>
                </a:lnTo>
                <a:lnTo>
                  <a:pt x="2968" y="304"/>
                </a:lnTo>
                <a:lnTo>
                  <a:pt x="2969" y="307"/>
                </a:lnTo>
                <a:lnTo>
                  <a:pt x="2969" y="308"/>
                </a:lnTo>
                <a:lnTo>
                  <a:pt x="2969" y="309"/>
                </a:lnTo>
                <a:lnTo>
                  <a:pt x="2969" y="319"/>
                </a:lnTo>
                <a:lnTo>
                  <a:pt x="2970" y="315"/>
                </a:lnTo>
                <a:lnTo>
                  <a:pt x="2970" y="318"/>
                </a:lnTo>
                <a:lnTo>
                  <a:pt x="2970" y="324"/>
                </a:lnTo>
                <a:lnTo>
                  <a:pt x="2971" y="319"/>
                </a:lnTo>
                <a:lnTo>
                  <a:pt x="2971" y="320"/>
                </a:lnTo>
                <a:lnTo>
                  <a:pt x="2971" y="293"/>
                </a:lnTo>
                <a:lnTo>
                  <a:pt x="2972" y="307"/>
                </a:lnTo>
                <a:lnTo>
                  <a:pt x="2972" y="324"/>
                </a:lnTo>
                <a:lnTo>
                  <a:pt x="2972" y="324"/>
                </a:lnTo>
                <a:lnTo>
                  <a:pt x="2973" y="334"/>
                </a:lnTo>
                <a:lnTo>
                  <a:pt x="2973" y="335"/>
                </a:lnTo>
                <a:lnTo>
                  <a:pt x="2973" y="327"/>
                </a:lnTo>
                <a:lnTo>
                  <a:pt x="2973" y="320"/>
                </a:lnTo>
                <a:lnTo>
                  <a:pt x="2974" y="343"/>
                </a:lnTo>
                <a:lnTo>
                  <a:pt x="2974" y="291"/>
                </a:lnTo>
                <a:lnTo>
                  <a:pt x="2974" y="312"/>
                </a:lnTo>
                <a:lnTo>
                  <a:pt x="2975" y="283"/>
                </a:lnTo>
                <a:lnTo>
                  <a:pt x="2975" y="302"/>
                </a:lnTo>
                <a:lnTo>
                  <a:pt x="2975" y="281"/>
                </a:lnTo>
                <a:lnTo>
                  <a:pt x="2976" y="302"/>
                </a:lnTo>
                <a:lnTo>
                  <a:pt x="2976" y="274"/>
                </a:lnTo>
                <a:lnTo>
                  <a:pt x="2976" y="261"/>
                </a:lnTo>
                <a:lnTo>
                  <a:pt x="2977" y="285"/>
                </a:lnTo>
                <a:lnTo>
                  <a:pt x="2977" y="305"/>
                </a:lnTo>
                <a:lnTo>
                  <a:pt x="2977" y="305"/>
                </a:lnTo>
                <a:lnTo>
                  <a:pt x="2977" y="299"/>
                </a:lnTo>
                <a:lnTo>
                  <a:pt x="2978" y="311"/>
                </a:lnTo>
                <a:lnTo>
                  <a:pt x="2978" y="301"/>
                </a:lnTo>
                <a:lnTo>
                  <a:pt x="2978" y="293"/>
                </a:lnTo>
                <a:lnTo>
                  <a:pt x="2978" y="311"/>
                </a:lnTo>
                <a:lnTo>
                  <a:pt x="2979" y="291"/>
                </a:lnTo>
                <a:lnTo>
                  <a:pt x="2979" y="297"/>
                </a:lnTo>
                <a:lnTo>
                  <a:pt x="2980" y="303"/>
                </a:lnTo>
                <a:lnTo>
                  <a:pt x="2980" y="331"/>
                </a:lnTo>
                <a:lnTo>
                  <a:pt x="2980" y="290"/>
                </a:lnTo>
                <a:lnTo>
                  <a:pt x="2981" y="291"/>
                </a:lnTo>
                <a:lnTo>
                  <a:pt x="2981" y="277"/>
                </a:lnTo>
                <a:lnTo>
                  <a:pt x="2981" y="286"/>
                </a:lnTo>
                <a:lnTo>
                  <a:pt x="2981" y="277"/>
                </a:lnTo>
                <a:lnTo>
                  <a:pt x="2982" y="289"/>
                </a:lnTo>
                <a:lnTo>
                  <a:pt x="2982" y="285"/>
                </a:lnTo>
                <a:lnTo>
                  <a:pt x="2983" y="284"/>
                </a:lnTo>
                <a:lnTo>
                  <a:pt x="2983" y="345"/>
                </a:lnTo>
                <a:lnTo>
                  <a:pt x="2983" y="280"/>
                </a:lnTo>
                <a:lnTo>
                  <a:pt x="2983" y="252"/>
                </a:lnTo>
                <a:lnTo>
                  <a:pt x="2984" y="241"/>
                </a:lnTo>
                <a:lnTo>
                  <a:pt x="2984" y="278"/>
                </a:lnTo>
                <a:lnTo>
                  <a:pt x="2984" y="289"/>
                </a:lnTo>
                <a:lnTo>
                  <a:pt x="2984" y="291"/>
                </a:lnTo>
                <a:lnTo>
                  <a:pt x="2985" y="321"/>
                </a:lnTo>
                <a:lnTo>
                  <a:pt x="2985" y="304"/>
                </a:lnTo>
                <a:lnTo>
                  <a:pt x="2985" y="318"/>
                </a:lnTo>
                <a:lnTo>
                  <a:pt x="2986" y="298"/>
                </a:lnTo>
                <a:lnTo>
                  <a:pt x="2986" y="297"/>
                </a:lnTo>
                <a:lnTo>
                  <a:pt x="2986" y="291"/>
                </a:lnTo>
                <a:lnTo>
                  <a:pt x="2987" y="283"/>
                </a:lnTo>
                <a:lnTo>
                  <a:pt x="2987" y="287"/>
                </a:lnTo>
                <a:lnTo>
                  <a:pt x="2987" y="289"/>
                </a:lnTo>
                <a:lnTo>
                  <a:pt x="2988" y="296"/>
                </a:lnTo>
                <a:lnTo>
                  <a:pt x="2988" y="272"/>
                </a:lnTo>
                <a:lnTo>
                  <a:pt x="2988" y="280"/>
                </a:lnTo>
                <a:lnTo>
                  <a:pt x="2988" y="263"/>
                </a:lnTo>
                <a:lnTo>
                  <a:pt x="2989" y="253"/>
                </a:lnTo>
                <a:lnTo>
                  <a:pt x="2989" y="273"/>
                </a:lnTo>
                <a:lnTo>
                  <a:pt x="2989" y="274"/>
                </a:lnTo>
                <a:lnTo>
                  <a:pt x="2990" y="260"/>
                </a:lnTo>
                <a:lnTo>
                  <a:pt x="2990" y="288"/>
                </a:lnTo>
                <a:lnTo>
                  <a:pt x="2990" y="262"/>
                </a:lnTo>
                <a:lnTo>
                  <a:pt x="2991" y="274"/>
                </a:lnTo>
                <a:lnTo>
                  <a:pt x="2991" y="284"/>
                </a:lnTo>
                <a:lnTo>
                  <a:pt x="2991" y="292"/>
                </a:lnTo>
                <a:lnTo>
                  <a:pt x="2992" y="290"/>
                </a:lnTo>
                <a:lnTo>
                  <a:pt x="2992" y="316"/>
                </a:lnTo>
                <a:lnTo>
                  <a:pt x="2992" y="284"/>
                </a:lnTo>
                <a:lnTo>
                  <a:pt x="2992" y="284"/>
                </a:lnTo>
                <a:lnTo>
                  <a:pt x="2993" y="278"/>
                </a:lnTo>
                <a:lnTo>
                  <a:pt x="2993" y="281"/>
                </a:lnTo>
                <a:lnTo>
                  <a:pt x="2994" y="280"/>
                </a:lnTo>
                <a:lnTo>
                  <a:pt x="2994" y="271"/>
                </a:lnTo>
                <a:lnTo>
                  <a:pt x="2994" y="273"/>
                </a:lnTo>
                <a:lnTo>
                  <a:pt x="2994" y="281"/>
                </a:lnTo>
                <a:lnTo>
                  <a:pt x="2995" y="307"/>
                </a:lnTo>
                <a:lnTo>
                  <a:pt x="2995" y="289"/>
                </a:lnTo>
                <a:lnTo>
                  <a:pt x="2995" y="314"/>
                </a:lnTo>
                <a:lnTo>
                  <a:pt x="2995" y="301"/>
                </a:lnTo>
                <a:lnTo>
                  <a:pt x="2996" y="308"/>
                </a:lnTo>
                <a:lnTo>
                  <a:pt x="2996" y="283"/>
                </a:lnTo>
                <a:lnTo>
                  <a:pt x="2996" y="288"/>
                </a:lnTo>
                <a:lnTo>
                  <a:pt x="2997" y="287"/>
                </a:lnTo>
                <a:lnTo>
                  <a:pt x="2997" y="265"/>
                </a:lnTo>
                <a:lnTo>
                  <a:pt x="2997" y="270"/>
                </a:lnTo>
                <a:lnTo>
                  <a:pt x="2998" y="257"/>
                </a:lnTo>
                <a:lnTo>
                  <a:pt x="2998" y="284"/>
                </a:lnTo>
                <a:lnTo>
                  <a:pt x="2998" y="276"/>
                </a:lnTo>
                <a:lnTo>
                  <a:pt x="2999" y="272"/>
                </a:lnTo>
                <a:lnTo>
                  <a:pt x="2999" y="276"/>
                </a:lnTo>
                <a:lnTo>
                  <a:pt x="2999" y="279"/>
                </a:lnTo>
                <a:lnTo>
                  <a:pt x="2999" y="281"/>
                </a:lnTo>
                <a:lnTo>
                  <a:pt x="3000" y="274"/>
                </a:lnTo>
                <a:lnTo>
                  <a:pt x="3000" y="276"/>
                </a:lnTo>
                <a:lnTo>
                  <a:pt x="3000" y="299"/>
                </a:lnTo>
                <a:lnTo>
                  <a:pt x="3001" y="289"/>
                </a:lnTo>
                <a:lnTo>
                  <a:pt x="3001" y="270"/>
                </a:lnTo>
                <a:lnTo>
                  <a:pt x="3001" y="274"/>
                </a:lnTo>
                <a:lnTo>
                  <a:pt x="3002" y="273"/>
                </a:lnTo>
                <a:lnTo>
                  <a:pt x="3002" y="287"/>
                </a:lnTo>
                <a:lnTo>
                  <a:pt x="3002" y="278"/>
                </a:lnTo>
                <a:lnTo>
                  <a:pt x="3003" y="288"/>
                </a:lnTo>
                <a:lnTo>
                  <a:pt x="3003" y="297"/>
                </a:lnTo>
                <a:lnTo>
                  <a:pt x="3003" y="283"/>
                </a:lnTo>
                <a:lnTo>
                  <a:pt x="3003" y="276"/>
                </a:lnTo>
                <a:lnTo>
                  <a:pt x="3004" y="271"/>
                </a:lnTo>
                <a:lnTo>
                  <a:pt x="3004" y="254"/>
                </a:lnTo>
                <a:lnTo>
                  <a:pt x="3005" y="311"/>
                </a:lnTo>
                <a:lnTo>
                  <a:pt x="3005" y="290"/>
                </a:lnTo>
                <a:lnTo>
                  <a:pt x="3005" y="305"/>
                </a:lnTo>
                <a:lnTo>
                  <a:pt x="3005" y="311"/>
                </a:lnTo>
                <a:lnTo>
                  <a:pt x="3006" y="316"/>
                </a:lnTo>
                <a:lnTo>
                  <a:pt x="3006" y="323"/>
                </a:lnTo>
                <a:lnTo>
                  <a:pt x="3006" y="287"/>
                </a:lnTo>
                <a:lnTo>
                  <a:pt x="3007" y="251"/>
                </a:lnTo>
                <a:lnTo>
                  <a:pt x="3007" y="192"/>
                </a:lnTo>
                <a:lnTo>
                  <a:pt x="3007" y="214"/>
                </a:lnTo>
                <a:lnTo>
                  <a:pt x="3007" y="236"/>
                </a:lnTo>
                <a:lnTo>
                  <a:pt x="3008" y="231"/>
                </a:lnTo>
                <a:lnTo>
                  <a:pt x="3008" y="245"/>
                </a:lnTo>
                <a:lnTo>
                  <a:pt x="3009" y="274"/>
                </a:lnTo>
                <a:lnTo>
                  <a:pt x="3009" y="250"/>
                </a:lnTo>
                <a:lnTo>
                  <a:pt x="3009" y="263"/>
                </a:lnTo>
                <a:lnTo>
                  <a:pt x="3009" y="278"/>
                </a:lnTo>
                <a:lnTo>
                  <a:pt x="3010" y="292"/>
                </a:lnTo>
                <a:lnTo>
                  <a:pt x="3010" y="285"/>
                </a:lnTo>
                <a:lnTo>
                  <a:pt x="3010" y="282"/>
                </a:lnTo>
                <a:lnTo>
                  <a:pt x="3010" y="283"/>
                </a:lnTo>
                <a:lnTo>
                  <a:pt x="3011" y="288"/>
                </a:lnTo>
                <a:lnTo>
                  <a:pt x="3011" y="289"/>
                </a:lnTo>
                <a:lnTo>
                  <a:pt x="3011" y="306"/>
                </a:lnTo>
                <a:lnTo>
                  <a:pt x="3012" y="289"/>
                </a:lnTo>
                <a:lnTo>
                  <a:pt x="3012" y="318"/>
                </a:lnTo>
                <a:lnTo>
                  <a:pt x="3012" y="311"/>
                </a:lnTo>
                <a:lnTo>
                  <a:pt x="3013" y="299"/>
                </a:lnTo>
                <a:lnTo>
                  <a:pt x="3013" y="309"/>
                </a:lnTo>
                <a:lnTo>
                  <a:pt x="3013" y="279"/>
                </a:lnTo>
                <a:lnTo>
                  <a:pt x="3014" y="300"/>
                </a:lnTo>
                <a:lnTo>
                  <a:pt x="3014" y="290"/>
                </a:lnTo>
                <a:lnTo>
                  <a:pt x="3014" y="282"/>
                </a:lnTo>
                <a:lnTo>
                  <a:pt x="3014" y="283"/>
                </a:lnTo>
                <a:lnTo>
                  <a:pt x="3015" y="265"/>
                </a:lnTo>
                <a:lnTo>
                  <a:pt x="3015" y="225"/>
                </a:lnTo>
                <a:lnTo>
                  <a:pt x="3016" y="218"/>
                </a:lnTo>
                <a:lnTo>
                  <a:pt x="3016" y="251"/>
                </a:lnTo>
                <a:lnTo>
                  <a:pt x="3016" y="276"/>
                </a:lnTo>
                <a:lnTo>
                  <a:pt x="3016" y="278"/>
                </a:lnTo>
                <a:lnTo>
                  <a:pt x="3017" y="268"/>
                </a:lnTo>
                <a:lnTo>
                  <a:pt x="3017" y="261"/>
                </a:lnTo>
                <a:lnTo>
                  <a:pt x="3017" y="276"/>
                </a:lnTo>
                <a:lnTo>
                  <a:pt x="3018" y="289"/>
                </a:lnTo>
                <a:lnTo>
                  <a:pt x="3018" y="284"/>
                </a:lnTo>
                <a:lnTo>
                  <a:pt x="3018" y="277"/>
                </a:lnTo>
                <a:lnTo>
                  <a:pt x="3018" y="284"/>
                </a:lnTo>
                <a:lnTo>
                  <a:pt x="3019" y="279"/>
                </a:lnTo>
                <a:lnTo>
                  <a:pt x="3019" y="253"/>
                </a:lnTo>
                <a:lnTo>
                  <a:pt x="3020" y="285"/>
                </a:lnTo>
                <a:lnTo>
                  <a:pt x="3020" y="278"/>
                </a:lnTo>
                <a:lnTo>
                  <a:pt x="3020" y="268"/>
                </a:lnTo>
                <a:lnTo>
                  <a:pt x="3020" y="280"/>
                </a:lnTo>
                <a:lnTo>
                  <a:pt x="3021" y="283"/>
                </a:lnTo>
                <a:lnTo>
                  <a:pt x="3021" y="266"/>
                </a:lnTo>
                <a:lnTo>
                  <a:pt x="3021" y="276"/>
                </a:lnTo>
                <a:lnTo>
                  <a:pt x="3022" y="284"/>
                </a:lnTo>
                <a:lnTo>
                  <a:pt x="3022" y="296"/>
                </a:lnTo>
                <a:lnTo>
                  <a:pt x="3022" y="282"/>
                </a:lnTo>
                <a:lnTo>
                  <a:pt x="3023" y="280"/>
                </a:lnTo>
                <a:lnTo>
                  <a:pt x="3023" y="246"/>
                </a:lnTo>
                <a:lnTo>
                  <a:pt x="3023" y="216"/>
                </a:lnTo>
                <a:lnTo>
                  <a:pt x="3024" y="231"/>
                </a:lnTo>
                <a:lnTo>
                  <a:pt x="3024" y="227"/>
                </a:lnTo>
                <a:lnTo>
                  <a:pt x="3024" y="219"/>
                </a:lnTo>
                <a:lnTo>
                  <a:pt x="3024" y="228"/>
                </a:lnTo>
                <a:lnTo>
                  <a:pt x="3025" y="248"/>
                </a:lnTo>
                <a:lnTo>
                  <a:pt x="3025" y="247"/>
                </a:lnTo>
                <a:lnTo>
                  <a:pt x="3025" y="240"/>
                </a:lnTo>
                <a:lnTo>
                  <a:pt x="3025" y="228"/>
                </a:lnTo>
                <a:lnTo>
                  <a:pt x="3026" y="243"/>
                </a:lnTo>
                <a:lnTo>
                  <a:pt x="3026" y="242"/>
                </a:lnTo>
                <a:lnTo>
                  <a:pt x="3027" y="245"/>
                </a:lnTo>
                <a:lnTo>
                  <a:pt x="3027" y="262"/>
                </a:lnTo>
                <a:lnTo>
                  <a:pt x="3027" y="254"/>
                </a:lnTo>
                <a:lnTo>
                  <a:pt x="3027" y="240"/>
                </a:lnTo>
                <a:lnTo>
                  <a:pt x="3028" y="242"/>
                </a:lnTo>
                <a:lnTo>
                  <a:pt x="3028" y="233"/>
                </a:lnTo>
                <a:lnTo>
                  <a:pt x="3028" y="238"/>
                </a:lnTo>
                <a:lnTo>
                  <a:pt x="3029" y="239"/>
                </a:lnTo>
                <a:lnTo>
                  <a:pt x="3029" y="268"/>
                </a:lnTo>
                <a:lnTo>
                  <a:pt x="3029" y="260"/>
                </a:lnTo>
                <a:lnTo>
                  <a:pt x="3029" y="243"/>
                </a:lnTo>
                <a:lnTo>
                  <a:pt x="3030" y="259"/>
                </a:lnTo>
                <a:lnTo>
                  <a:pt x="3030" y="269"/>
                </a:lnTo>
                <a:lnTo>
                  <a:pt x="3031" y="260"/>
                </a:lnTo>
                <a:lnTo>
                  <a:pt x="3031" y="280"/>
                </a:lnTo>
                <a:lnTo>
                  <a:pt x="3031" y="329"/>
                </a:lnTo>
                <a:lnTo>
                  <a:pt x="3031" y="293"/>
                </a:lnTo>
                <a:lnTo>
                  <a:pt x="3032" y="264"/>
                </a:lnTo>
                <a:lnTo>
                  <a:pt x="3032" y="286"/>
                </a:lnTo>
                <a:lnTo>
                  <a:pt x="3032" y="282"/>
                </a:lnTo>
                <a:lnTo>
                  <a:pt x="3033" y="303"/>
                </a:lnTo>
                <a:lnTo>
                  <a:pt x="3033" y="309"/>
                </a:lnTo>
                <a:lnTo>
                  <a:pt x="3033" y="321"/>
                </a:lnTo>
                <a:lnTo>
                  <a:pt x="3034" y="299"/>
                </a:lnTo>
                <a:lnTo>
                  <a:pt x="3034" y="291"/>
                </a:lnTo>
                <a:lnTo>
                  <a:pt x="3034" y="273"/>
                </a:lnTo>
                <a:lnTo>
                  <a:pt x="3035" y="282"/>
                </a:lnTo>
                <a:lnTo>
                  <a:pt x="3035" y="284"/>
                </a:lnTo>
                <a:lnTo>
                  <a:pt x="3035" y="279"/>
                </a:lnTo>
                <a:lnTo>
                  <a:pt x="3035" y="295"/>
                </a:lnTo>
                <a:lnTo>
                  <a:pt x="3036" y="284"/>
                </a:lnTo>
                <a:lnTo>
                  <a:pt x="3036" y="292"/>
                </a:lnTo>
                <a:lnTo>
                  <a:pt x="3036" y="295"/>
                </a:lnTo>
                <a:lnTo>
                  <a:pt x="3036" y="301"/>
                </a:lnTo>
                <a:lnTo>
                  <a:pt x="3037" y="295"/>
                </a:lnTo>
                <a:lnTo>
                  <a:pt x="3037" y="293"/>
                </a:lnTo>
                <a:lnTo>
                  <a:pt x="3038" y="277"/>
                </a:lnTo>
                <a:lnTo>
                  <a:pt x="3038" y="299"/>
                </a:lnTo>
                <a:lnTo>
                  <a:pt x="3038" y="281"/>
                </a:lnTo>
                <a:lnTo>
                  <a:pt x="3038" y="273"/>
                </a:lnTo>
                <a:lnTo>
                  <a:pt x="3039" y="285"/>
                </a:lnTo>
                <a:lnTo>
                  <a:pt x="3039" y="295"/>
                </a:lnTo>
                <a:lnTo>
                  <a:pt x="3039" y="274"/>
                </a:lnTo>
                <a:lnTo>
                  <a:pt x="3040" y="290"/>
                </a:lnTo>
                <a:lnTo>
                  <a:pt x="3040" y="307"/>
                </a:lnTo>
                <a:lnTo>
                  <a:pt x="3040" y="297"/>
                </a:lnTo>
                <a:lnTo>
                  <a:pt x="3040" y="291"/>
                </a:lnTo>
                <a:lnTo>
                  <a:pt x="3041" y="277"/>
                </a:lnTo>
                <a:lnTo>
                  <a:pt x="3041" y="299"/>
                </a:lnTo>
                <a:lnTo>
                  <a:pt x="3042" y="268"/>
                </a:lnTo>
                <a:lnTo>
                  <a:pt x="3042" y="275"/>
                </a:lnTo>
                <a:lnTo>
                  <a:pt x="3042" y="286"/>
                </a:lnTo>
                <a:lnTo>
                  <a:pt x="3042" y="280"/>
                </a:lnTo>
                <a:lnTo>
                  <a:pt x="3043" y="267"/>
                </a:lnTo>
                <a:lnTo>
                  <a:pt x="3043" y="258"/>
                </a:lnTo>
                <a:lnTo>
                  <a:pt x="3043" y="256"/>
                </a:lnTo>
                <a:lnTo>
                  <a:pt x="3044" y="257"/>
                </a:lnTo>
                <a:lnTo>
                  <a:pt x="3044" y="257"/>
                </a:lnTo>
                <a:lnTo>
                  <a:pt x="3044" y="286"/>
                </a:lnTo>
                <a:lnTo>
                  <a:pt x="3045" y="282"/>
                </a:lnTo>
                <a:lnTo>
                  <a:pt x="3045" y="263"/>
                </a:lnTo>
                <a:lnTo>
                  <a:pt x="3045" y="259"/>
                </a:lnTo>
                <a:lnTo>
                  <a:pt x="3046" y="247"/>
                </a:lnTo>
                <a:lnTo>
                  <a:pt x="3046" y="239"/>
                </a:lnTo>
                <a:lnTo>
                  <a:pt x="3046" y="268"/>
                </a:lnTo>
                <a:lnTo>
                  <a:pt x="3046" y="260"/>
                </a:lnTo>
                <a:lnTo>
                  <a:pt x="3047" y="280"/>
                </a:lnTo>
                <a:lnTo>
                  <a:pt x="3047" y="272"/>
                </a:lnTo>
                <a:lnTo>
                  <a:pt x="3047" y="264"/>
                </a:lnTo>
                <a:lnTo>
                  <a:pt x="3048" y="262"/>
                </a:lnTo>
                <a:lnTo>
                  <a:pt x="3048" y="261"/>
                </a:lnTo>
                <a:lnTo>
                  <a:pt x="3048" y="280"/>
                </a:lnTo>
                <a:lnTo>
                  <a:pt x="3049" y="297"/>
                </a:lnTo>
                <a:lnTo>
                  <a:pt x="3049" y="317"/>
                </a:lnTo>
                <a:lnTo>
                  <a:pt x="3049" y="274"/>
                </a:lnTo>
                <a:lnTo>
                  <a:pt x="3050" y="295"/>
                </a:lnTo>
                <a:lnTo>
                  <a:pt x="3050" y="327"/>
                </a:lnTo>
                <a:lnTo>
                  <a:pt x="3050" y="306"/>
                </a:lnTo>
                <a:lnTo>
                  <a:pt x="3050" y="315"/>
                </a:lnTo>
                <a:lnTo>
                  <a:pt x="3051" y="343"/>
                </a:lnTo>
                <a:lnTo>
                  <a:pt x="3051" y="335"/>
                </a:lnTo>
                <a:lnTo>
                  <a:pt x="3051" y="311"/>
                </a:lnTo>
                <a:lnTo>
                  <a:pt x="3051" y="311"/>
                </a:lnTo>
                <a:lnTo>
                  <a:pt x="3052" y="299"/>
                </a:lnTo>
                <a:lnTo>
                  <a:pt x="3052" y="310"/>
                </a:lnTo>
                <a:lnTo>
                  <a:pt x="3053" y="328"/>
                </a:lnTo>
                <a:lnTo>
                  <a:pt x="3053" y="280"/>
                </a:lnTo>
                <a:lnTo>
                  <a:pt x="3053" y="290"/>
                </a:lnTo>
                <a:lnTo>
                  <a:pt x="3053" y="265"/>
                </a:lnTo>
                <a:lnTo>
                  <a:pt x="3054" y="295"/>
                </a:lnTo>
                <a:lnTo>
                  <a:pt x="3054" y="269"/>
                </a:lnTo>
                <a:lnTo>
                  <a:pt x="3054" y="265"/>
                </a:lnTo>
                <a:lnTo>
                  <a:pt x="3055" y="234"/>
                </a:lnTo>
                <a:lnTo>
                  <a:pt x="3055" y="241"/>
                </a:lnTo>
                <a:lnTo>
                  <a:pt x="3055" y="251"/>
                </a:lnTo>
                <a:lnTo>
                  <a:pt x="3056" y="270"/>
                </a:lnTo>
                <a:lnTo>
                  <a:pt x="3056" y="270"/>
                </a:lnTo>
                <a:lnTo>
                  <a:pt x="3056" y="270"/>
                </a:lnTo>
                <a:lnTo>
                  <a:pt x="3057" y="274"/>
                </a:lnTo>
                <a:lnTo>
                  <a:pt x="3057" y="263"/>
                </a:lnTo>
                <a:lnTo>
                  <a:pt x="3057" y="261"/>
                </a:lnTo>
                <a:lnTo>
                  <a:pt x="3057" y="263"/>
                </a:lnTo>
                <a:lnTo>
                  <a:pt x="3058" y="272"/>
                </a:lnTo>
                <a:lnTo>
                  <a:pt x="3058" y="275"/>
                </a:lnTo>
                <a:lnTo>
                  <a:pt x="3058" y="248"/>
                </a:lnTo>
                <a:lnTo>
                  <a:pt x="3059" y="287"/>
                </a:lnTo>
                <a:lnTo>
                  <a:pt x="3059" y="285"/>
                </a:lnTo>
                <a:lnTo>
                  <a:pt x="3059" y="292"/>
                </a:lnTo>
                <a:lnTo>
                  <a:pt x="3060" y="274"/>
                </a:lnTo>
                <a:lnTo>
                  <a:pt x="3060" y="267"/>
                </a:lnTo>
                <a:lnTo>
                  <a:pt x="3060" y="269"/>
                </a:lnTo>
                <a:lnTo>
                  <a:pt x="3061" y="266"/>
                </a:lnTo>
                <a:lnTo>
                  <a:pt x="3061" y="252"/>
                </a:lnTo>
                <a:lnTo>
                  <a:pt x="3061" y="245"/>
                </a:lnTo>
                <a:lnTo>
                  <a:pt x="3061" y="259"/>
                </a:lnTo>
                <a:lnTo>
                  <a:pt x="3062" y="258"/>
                </a:lnTo>
                <a:lnTo>
                  <a:pt x="3062" y="270"/>
                </a:lnTo>
                <a:lnTo>
                  <a:pt x="3062" y="268"/>
                </a:lnTo>
                <a:lnTo>
                  <a:pt x="3063" y="282"/>
                </a:lnTo>
                <a:lnTo>
                  <a:pt x="3063" y="255"/>
                </a:lnTo>
                <a:lnTo>
                  <a:pt x="3063" y="279"/>
                </a:lnTo>
                <a:lnTo>
                  <a:pt x="3064" y="262"/>
                </a:lnTo>
                <a:lnTo>
                  <a:pt x="3064" y="274"/>
                </a:lnTo>
                <a:lnTo>
                  <a:pt x="3064" y="268"/>
                </a:lnTo>
                <a:lnTo>
                  <a:pt x="3065" y="257"/>
                </a:lnTo>
                <a:lnTo>
                  <a:pt x="3065" y="252"/>
                </a:lnTo>
                <a:lnTo>
                  <a:pt x="3065" y="239"/>
                </a:lnTo>
                <a:lnTo>
                  <a:pt x="3065" y="240"/>
                </a:lnTo>
                <a:lnTo>
                  <a:pt x="3066" y="256"/>
                </a:lnTo>
                <a:lnTo>
                  <a:pt x="3066" y="262"/>
                </a:lnTo>
                <a:lnTo>
                  <a:pt x="3067" y="254"/>
                </a:lnTo>
                <a:lnTo>
                  <a:pt x="3067" y="252"/>
                </a:lnTo>
                <a:lnTo>
                  <a:pt x="3067" y="247"/>
                </a:lnTo>
                <a:lnTo>
                  <a:pt x="3067" y="263"/>
                </a:lnTo>
                <a:lnTo>
                  <a:pt x="3068" y="247"/>
                </a:lnTo>
                <a:lnTo>
                  <a:pt x="3068" y="230"/>
                </a:lnTo>
                <a:lnTo>
                  <a:pt x="3068" y="222"/>
                </a:lnTo>
                <a:lnTo>
                  <a:pt x="3068" y="230"/>
                </a:lnTo>
                <a:lnTo>
                  <a:pt x="3069" y="230"/>
                </a:lnTo>
                <a:lnTo>
                  <a:pt x="3069" y="228"/>
                </a:lnTo>
                <a:lnTo>
                  <a:pt x="3069" y="227"/>
                </a:lnTo>
                <a:lnTo>
                  <a:pt x="3070" y="241"/>
                </a:lnTo>
                <a:lnTo>
                  <a:pt x="3070" y="236"/>
                </a:lnTo>
                <a:lnTo>
                  <a:pt x="3070" y="228"/>
                </a:lnTo>
                <a:lnTo>
                  <a:pt x="3071" y="240"/>
                </a:lnTo>
                <a:lnTo>
                  <a:pt x="3071" y="243"/>
                </a:lnTo>
                <a:lnTo>
                  <a:pt x="3071" y="219"/>
                </a:lnTo>
                <a:lnTo>
                  <a:pt x="3072" y="218"/>
                </a:lnTo>
                <a:lnTo>
                  <a:pt x="3072" y="258"/>
                </a:lnTo>
                <a:lnTo>
                  <a:pt x="3072" y="237"/>
                </a:lnTo>
                <a:lnTo>
                  <a:pt x="3072" y="244"/>
                </a:lnTo>
                <a:lnTo>
                  <a:pt x="3073" y="257"/>
                </a:lnTo>
                <a:lnTo>
                  <a:pt x="3073" y="282"/>
                </a:lnTo>
                <a:lnTo>
                  <a:pt x="3073" y="260"/>
                </a:lnTo>
                <a:lnTo>
                  <a:pt x="3074" y="272"/>
                </a:lnTo>
                <a:lnTo>
                  <a:pt x="3074" y="253"/>
                </a:lnTo>
                <a:lnTo>
                  <a:pt x="3074" y="251"/>
                </a:lnTo>
                <a:lnTo>
                  <a:pt x="3075" y="236"/>
                </a:lnTo>
                <a:lnTo>
                  <a:pt x="3075" y="229"/>
                </a:lnTo>
                <a:lnTo>
                  <a:pt x="3075" y="208"/>
                </a:lnTo>
                <a:lnTo>
                  <a:pt x="3076" y="236"/>
                </a:lnTo>
                <a:lnTo>
                  <a:pt x="3076" y="235"/>
                </a:lnTo>
                <a:lnTo>
                  <a:pt x="3076" y="263"/>
                </a:lnTo>
                <a:lnTo>
                  <a:pt x="3076" y="228"/>
                </a:lnTo>
                <a:lnTo>
                  <a:pt x="3077" y="230"/>
                </a:lnTo>
                <a:lnTo>
                  <a:pt x="3077" y="221"/>
                </a:lnTo>
                <a:lnTo>
                  <a:pt x="3078" y="211"/>
                </a:lnTo>
                <a:lnTo>
                  <a:pt x="3078" y="206"/>
                </a:lnTo>
                <a:lnTo>
                  <a:pt x="3078" y="208"/>
                </a:lnTo>
                <a:lnTo>
                  <a:pt x="3078" y="226"/>
                </a:lnTo>
                <a:lnTo>
                  <a:pt x="3079" y="254"/>
                </a:lnTo>
                <a:lnTo>
                  <a:pt x="3079" y="221"/>
                </a:lnTo>
                <a:lnTo>
                  <a:pt x="3079" y="242"/>
                </a:lnTo>
                <a:lnTo>
                  <a:pt x="3079" y="287"/>
                </a:lnTo>
                <a:lnTo>
                  <a:pt x="3080" y="272"/>
                </a:lnTo>
                <a:lnTo>
                  <a:pt x="3080" y="279"/>
                </a:lnTo>
                <a:lnTo>
                  <a:pt x="3080" y="265"/>
                </a:lnTo>
                <a:lnTo>
                  <a:pt x="3081" y="294"/>
                </a:lnTo>
                <a:lnTo>
                  <a:pt x="3081" y="299"/>
                </a:lnTo>
                <a:lnTo>
                  <a:pt x="3081" y="320"/>
                </a:lnTo>
                <a:lnTo>
                  <a:pt x="3082" y="307"/>
                </a:lnTo>
                <a:lnTo>
                  <a:pt x="3082" y="293"/>
                </a:lnTo>
                <a:lnTo>
                  <a:pt x="3082" y="284"/>
                </a:lnTo>
                <a:lnTo>
                  <a:pt x="3083" y="281"/>
                </a:lnTo>
                <a:lnTo>
                  <a:pt x="3083" y="297"/>
                </a:lnTo>
                <a:lnTo>
                  <a:pt x="3083" y="287"/>
                </a:lnTo>
                <a:lnTo>
                  <a:pt x="3083" y="287"/>
                </a:lnTo>
                <a:lnTo>
                  <a:pt x="3084" y="291"/>
                </a:lnTo>
                <a:lnTo>
                  <a:pt x="3084" y="289"/>
                </a:lnTo>
                <a:lnTo>
                  <a:pt x="3084" y="277"/>
                </a:lnTo>
                <a:lnTo>
                  <a:pt x="3085" y="235"/>
                </a:lnTo>
                <a:lnTo>
                  <a:pt x="3085" y="237"/>
                </a:lnTo>
                <a:lnTo>
                  <a:pt x="3085" y="239"/>
                </a:lnTo>
                <a:lnTo>
                  <a:pt x="3086" y="252"/>
                </a:lnTo>
                <a:lnTo>
                  <a:pt x="3086" y="269"/>
                </a:lnTo>
                <a:lnTo>
                  <a:pt x="3086" y="260"/>
                </a:lnTo>
                <a:lnTo>
                  <a:pt x="3087" y="231"/>
                </a:lnTo>
                <a:lnTo>
                  <a:pt x="3087" y="221"/>
                </a:lnTo>
                <a:lnTo>
                  <a:pt x="3087" y="227"/>
                </a:lnTo>
                <a:lnTo>
                  <a:pt x="3087" y="217"/>
                </a:lnTo>
                <a:lnTo>
                  <a:pt x="3088" y="232"/>
                </a:lnTo>
                <a:lnTo>
                  <a:pt x="3088" y="266"/>
                </a:lnTo>
                <a:lnTo>
                  <a:pt x="3089" y="282"/>
                </a:lnTo>
                <a:lnTo>
                  <a:pt x="3089" y="277"/>
                </a:lnTo>
                <a:lnTo>
                  <a:pt x="3089" y="279"/>
                </a:lnTo>
                <a:lnTo>
                  <a:pt x="3089" y="270"/>
                </a:lnTo>
                <a:lnTo>
                  <a:pt x="3090" y="285"/>
                </a:lnTo>
                <a:lnTo>
                  <a:pt x="3090" y="274"/>
                </a:lnTo>
                <a:lnTo>
                  <a:pt x="3090" y="250"/>
                </a:lnTo>
                <a:lnTo>
                  <a:pt x="3091" y="260"/>
                </a:lnTo>
                <a:lnTo>
                  <a:pt x="3091" y="259"/>
                </a:lnTo>
                <a:lnTo>
                  <a:pt x="3091" y="259"/>
                </a:lnTo>
                <a:lnTo>
                  <a:pt x="3091" y="271"/>
                </a:lnTo>
                <a:lnTo>
                  <a:pt x="3092" y="306"/>
                </a:lnTo>
                <a:lnTo>
                  <a:pt x="3092" y="276"/>
                </a:lnTo>
                <a:lnTo>
                  <a:pt x="3093" y="307"/>
                </a:lnTo>
                <a:lnTo>
                  <a:pt x="3093" y="307"/>
                </a:lnTo>
                <a:lnTo>
                  <a:pt x="3093" y="315"/>
                </a:lnTo>
                <a:lnTo>
                  <a:pt x="3093" y="331"/>
                </a:lnTo>
                <a:lnTo>
                  <a:pt x="3094" y="343"/>
                </a:lnTo>
                <a:lnTo>
                  <a:pt x="3094" y="314"/>
                </a:lnTo>
                <a:lnTo>
                  <a:pt x="3094" y="317"/>
                </a:lnTo>
                <a:lnTo>
                  <a:pt x="3094" y="315"/>
                </a:lnTo>
                <a:lnTo>
                  <a:pt x="3095" y="288"/>
                </a:lnTo>
                <a:lnTo>
                  <a:pt x="3095" y="274"/>
                </a:lnTo>
                <a:lnTo>
                  <a:pt x="3096" y="275"/>
                </a:lnTo>
                <a:lnTo>
                  <a:pt x="3096" y="336"/>
                </a:lnTo>
                <a:lnTo>
                  <a:pt x="3096" y="296"/>
                </a:lnTo>
                <a:lnTo>
                  <a:pt x="3096" y="265"/>
                </a:lnTo>
                <a:lnTo>
                  <a:pt x="3097" y="274"/>
                </a:lnTo>
                <a:lnTo>
                  <a:pt x="3097" y="283"/>
                </a:lnTo>
                <a:lnTo>
                  <a:pt x="3097" y="291"/>
                </a:lnTo>
                <a:lnTo>
                  <a:pt x="3098" y="286"/>
                </a:lnTo>
                <a:lnTo>
                  <a:pt x="3098" y="301"/>
                </a:lnTo>
                <a:lnTo>
                  <a:pt x="3098" y="297"/>
                </a:lnTo>
                <a:lnTo>
                  <a:pt x="3098" y="283"/>
                </a:lnTo>
                <a:lnTo>
                  <a:pt x="3099" y="296"/>
                </a:lnTo>
                <a:lnTo>
                  <a:pt x="3099" y="303"/>
                </a:lnTo>
                <a:lnTo>
                  <a:pt x="3100" y="289"/>
                </a:lnTo>
                <a:lnTo>
                  <a:pt x="3100" y="305"/>
                </a:lnTo>
                <a:lnTo>
                  <a:pt x="3100" y="310"/>
                </a:lnTo>
                <a:lnTo>
                  <a:pt x="3100" y="313"/>
                </a:lnTo>
                <a:lnTo>
                  <a:pt x="3101" y="312"/>
                </a:lnTo>
                <a:lnTo>
                  <a:pt x="3101" y="300"/>
                </a:lnTo>
                <a:lnTo>
                  <a:pt x="3101" y="300"/>
                </a:lnTo>
                <a:lnTo>
                  <a:pt x="3102" y="311"/>
                </a:lnTo>
                <a:lnTo>
                  <a:pt x="3102" y="291"/>
                </a:lnTo>
                <a:lnTo>
                  <a:pt x="3102" y="278"/>
                </a:lnTo>
                <a:lnTo>
                  <a:pt x="3102" y="279"/>
                </a:lnTo>
                <a:lnTo>
                  <a:pt x="3103" y="272"/>
                </a:lnTo>
                <a:lnTo>
                  <a:pt x="3103" y="259"/>
                </a:lnTo>
                <a:lnTo>
                  <a:pt x="3104" y="253"/>
                </a:lnTo>
                <a:lnTo>
                  <a:pt x="3104" y="273"/>
                </a:lnTo>
                <a:lnTo>
                  <a:pt x="3104" y="271"/>
                </a:lnTo>
                <a:lnTo>
                  <a:pt x="3104" y="275"/>
                </a:lnTo>
                <a:lnTo>
                  <a:pt x="3105" y="290"/>
                </a:lnTo>
                <a:lnTo>
                  <a:pt x="3105" y="317"/>
                </a:lnTo>
                <a:lnTo>
                  <a:pt x="3105" y="315"/>
                </a:lnTo>
                <a:lnTo>
                  <a:pt x="3106" y="303"/>
                </a:lnTo>
                <a:lnTo>
                  <a:pt x="3106" y="279"/>
                </a:lnTo>
                <a:lnTo>
                  <a:pt x="3106" y="275"/>
                </a:lnTo>
                <a:lnTo>
                  <a:pt x="3107" y="304"/>
                </a:lnTo>
                <a:lnTo>
                  <a:pt x="3107" y="302"/>
                </a:lnTo>
                <a:lnTo>
                  <a:pt x="3107" y="272"/>
                </a:lnTo>
                <a:lnTo>
                  <a:pt x="3108" y="274"/>
                </a:lnTo>
                <a:lnTo>
                  <a:pt x="3108" y="279"/>
                </a:lnTo>
                <a:lnTo>
                  <a:pt x="3108" y="283"/>
                </a:lnTo>
                <a:lnTo>
                  <a:pt x="3108" y="312"/>
                </a:lnTo>
                <a:lnTo>
                  <a:pt x="3109" y="285"/>
                </a:lnTo>
                <a:lnTo>
                  <a:pt x="3109" y="275"/>
                </a:lnTo>
                <a:lnTo>
                  <a:pt x="3109" y="263"/>
                </a:lnTo>
                <a:lnTo>
                  <a:pt x="3109" y="272"/>
                </a:lnTo>
                <a:lnTo>
                  <a:pt x="3110" y="281"/>
                </a:lnTo>
                <a:lnTo>
                  <a:pt x="3110" y="283"/>
                </a:lnTo>
                <a:lnTo>
                  <a:pt x="3111" y="264"/>
                </a:lnTo>
                <a:lnTo>
                  <a:pt x="3111" y="267"/>
                </a:lnTo>
                <a:lnTo>
                  <a:pt x="3111" y="275"/>
                </a:lnTo>
                <a:lnTo>
                  <a:pt x="3111" y="271"/>
                </a:lnTo>
                <a:lnTo>
                  <a:pt x="3112" y="281"/>
                </a:lnTo>
                <a:lnTo>
                  <a:pt x="3112" y="300"/>
                </a:lnTo>
                <a:lnTo>
                  <a:pt x="3112" y="275"/>
                </a:lnTo>
                <a:lnTo>
                  <a:pt x="3113" y="254"/>
                </a:lnTo>
                <a:lnTo>
                  <a:pt x="3113" y="270"/>
                </a:lnTo>
                <a:lnTo>
                  <a:pt x="3113" y="276"/>
                </a:lnTo>
                <a:lnTo>
                  <a:pt x="3113" y="301"/>
                </a:lnTo>
                <a:lnTo>
                  <a:pt x="3114" y="272"/>
                </a:lnTo>
                <a:lnTo>
                  <a:pt x="3114" y="279"/>
                </a:lnTo>
                <a:lnTo>
                  <a:pt x="3115" y="284"/>
                </a:lnTo>
                <a:lnTo>
                  <a:pt x="3115" y="281"/>
                </a:lnTo>
                <a:lnTo>
                  <a:pt x="3115" y="296"/>
                </a:lnTo>
                <a:lnTo>
                  <a:pt x="3115" y="326"/>
                </a:lnTo>
                <a:lnTo>
                  <a:pt x="3116" y="301"/>
                </a:lnTo>
                <a:lnTo>
                  <a:pt x="3116" y="298"/>
                </a:lnTo>
                <a:lnTo>
                  <a:pt x="3116" y="284"/>
                </a:lnTo>
                <a:lnTo>
                  <a:pt x="3117" y="292"/>
                </a:lnTo>
                <a:lnTo>
                  <a:pt x="3117" y="270"/>
                </a:lnTo>
                <a:lnTo>
                  <a:pt x="3117" y="253"/>
                </a:lnTo>
                <a:lnTo>
                  <a:pt x="3118" y="251"/>
                </a:lnTo>
                <a:lnTo>
                  <a:pt x="3118" y="236"/>
                </a:lnTo>
                <a:lnTo>
                  <a:pt x="3118" y="254"/>
                </a:lnTo>
                <a:lnTo>
                  <a:pt x="3119" y="238"/>
                </a:lnTo>
                <a:lnTo>
                  <a:pt x="3119" y="224"/>
                </a:lnTo>
                <a:lnTo>
                  <a:pt x="3119" y="221"/>
                </a:lnTo>
                <a:lnTo>
                  <a:pt x="3119" y="224"/>
                </a:lnTo>
                <a:lnTo>
                  <a:pt x="3120" y="224"/>
                </a:lnTo>
                <a:lnTo>
                  <a:pt x="3120" y="224"/>
                </a:lnTo>
                <a:lnTo>
                  <a:pt x="3120" y="252"/>
                </a:lnTo>
                <a:lnTo>
                  <a:pt x="3120" y="230"/>
                </a:lnTo>
                <a:lnTo>
                  <a:pt x="3121" y="228"/>
                </a:lnTo>
                <a:lnTo>
                  <a:pt x="3121" y="262"/>
                </a:lnTo>
                <a:lnTo>
                  <a:pt x="3122" y="269"/>
                </a:lnTo>
                <a:lnTo>
                  <a:pt x="3122" y="261"/>
                </a:lnTo>
                <a:lnTo>
                  <a:pt x="3122" y="264"/>
                </a:lnTo>
                <a:lnTo>
                  <a:pt x="3122" y="256"/>
                </a:lnTo>
                <a:lnTo>
                  <a:pt x="3123" y="244"/>
                </a:lnTo>
                <a:lnTo>
                  <a:pt x="3123" y="220"/>
                </a:lnTo>
                <a:lnTo>
                  <a:pt x="3123" y="220"/>
                </a:lnTo>
                <a:lnTo>
                  <a:pt x="3124" y="242"/>
                </a:lnTo>
                <a:lnTo>
                  <a:pt x="3124" y="264"/>
                </a:lnTo>
                <a:lnTo>
                  <a:pt x="3124" y="291"/>
                </a:lnTo>
                <a:lnTo>
                  <a:pt x="3124" y="258"/>
                </a:lnTo>
                <a:lnTo>
                  <a:pt x="3125" y="252"/>
                </a:lnTo>
                <a:lnTo>
                  <a:pt x="3125" y="234"/>
                </a:lnTo>
                <a:lnTo>
                  <a:pt x="3126" y="231"/>
                </a:lnTo>
                <a:lnTo>
                  <a:pt x="3126" y="233"/>
                </a:lnTo>
                <a:lnTo>
                  <a:pt x="3126" y="226"/>
                </a:lnTo>
                <a:lnTo>
                  <a:pt x="3126" y="220"/>
                </a:lnTo>
                <a:lnTo>
                  <a:pt x="3127" y="226"/>
                </a:lnTo>
                <a:lnTo>
                  <a:pt x="3127" y="213"/>
                </a:lnTo>
                <a:lnTo>
                  <a:pt x="3127" y="243"/>
                </a:lnTo>
                <a:lnTo>
                  <a:pt x="3128" y="268"/>
                </a:lnTo>
                <a:lnTo>
                  <a:pt x="3128" y="269"/>
                </a:lnTo>
                <a:lnTo>
                  <a:pt x="3128" y="249"/>
                </a:lnTo>
                <a:lnTo>
                  <a:pt x="3129" y="262"/>
                </a:lnTo>
                <a:lnTo>
                  <a:pt x="3129" y="240"/>
                </a:lnTo>
                <a:lnTo>
                  <a:pt x="3129" y="266"/>
                </a:lnTo>
                <a:lnTo>
                  <a:pt x="3130" y="264"/>
                </a:lnTo>
                <a:lnTo>
                  <a:pt x="3130" y="263"/>
                </a:lnTo>
                <a:lnTo>
                  <a:pt x="3130" y="264"/>
                </a:lnTo>
                <a:lnTo>
                  <a:pt x="3130" y="251"/>
                </a:lnTo>
                <a:lnTo>
                  <a:pt x="3131" y="250"/>
                </a:lnTo>
                <a:lnTo>
                  <a:pt x="3131" y="237"/>
                </a:lnTo>
                <a:lnTo>
                  <a:pt x="3131" y="220"/>
                </a:lnTo>
                <a:lnTo>
                  <a:pt x="3132" y="252"/>
                </a:lnTo>
                <a:lnTo>
                  <a:pt x="3132" y="242"/>
                </a:lnTo>
                <a:lnTo>
                  <a:pt x="3132" y="227"/>
                </a:lnTo>
                <a:lnTo>
                  <a:pt x="3133" y="245"/>
                </a:lnTo>
                <a:lnTo>
                  <a:pt x="3133" y="218"/>
                </a:lnTo>
                <a:lnTo>
                  <a:pt x="3133" y="217"/>
                </a:lnTo>
                <a:lnTo>
                  <a:pt x="3134" y="223"/>
                </a:lnTo>
                <a:lnTo>
                  <a:pt x="3134" y="213"/>
                </a:lnTo>
                <a:lnTo>
                  <a:pt x="3134" y="214"/>
                </a:lnTo>
                <a:lnTo>
                  <a:pt x="3134" y="212"/>
                </a:lnTo>
                <a:lnTo>
                  <a:pt x="3135" y="228"/>
                </a:lnTo>
                <a:lnTo>
                  <a:pt x="3135" y="208"/>
                </a:lnTo>
                <a:lnTo>
                  <a:pt x="3135" y="192"/>
                </a:lnTo>
                <a:lnTo>
                  <a:pt x="3135" y="206"/>
                </a:lnTo>
                <a:lnTo>
                  <a:pt x="3136" y="216"/>
                </a:lnTo>
                <a:lnTo>
                  <a:pt x="3136" y="221"/>
                </a:lnTo>
                <a:lnTo>
                  <a:pt x="3137" y="258"/>
                </a:lnTo>
                <a:lnTo>
                  <a:pt x="3137" y="232"/>
                </a:lnTo>
                <a:lnTo>
                  <a:pt x="3137" y="229"/>
                </a:lnTo>
                <a:lnTo>
                  <a:pt x="3137" y="208"/>
                </a:lnTo>
                <a:lnTo>
                  <a:pt x="3138" y="206"/>
                </a:lnTo>
                <a:lnTo>
                  <a:pt x="3138" y="233"/>
                </a:lnTo>
                <a:lnTo>
                  <a:pt x="3138" y="248"/>
                </a:lnTo>
                <a:lnTo>
                  <a:pt x="3139" y="236"/>
                </a:lnTo>
                <a:lnTo>
                  <a:pt x="3139" y="233"/>
                </a:lnTo>
                <a:lnTo>
                  <a:pt x="3139" y="246"/>
                </a:lnTo>
                <a:lnTo>
                  <a:pt x="3140" y="226"/>
                </a:lnTo>
                <a:lnTo>
                  <a:pt x="3140" y="222"/>
                </a:lnTo>
                <a:lnTo>
                  <a:pt x="3140" y="236"/>
                </a:lnTo>
                <a:lnTo>
                  <a:pt x="3141" y="243"/>
                </a:lnTo>
                <a:lnTo>
                  <a:pt x="3141" y="260"/>
                </a:lnTo>
                <a:lnTo>
                  <a:pt x="3141" y="220"/>
                </a:lnTo>
                <a:lnTo>
                  <a:pt x="3141" y="225"/>
                </a:lnTo>
                <a:lnTo>
                  <a:pt x="3142" y="212"/>
                </a:lnTo>
                <a:lnTo>
                  <a:pt x="3142" y="223"/>
                </a:lnTo>
                <a:lnTo>
                  <a:pt x="3142" y="238"/>
                </a:lnTo>
                <a:lnTo>
                  <a:pt x="3143" y="252"/>
                </a:lnTo>
                <a:lnTo>
                  <a:pt x="3143" y="263"/>
                </a:lnTo>
                <a:lnTo>
                  <a:pt x="3143" y="262"/>
                </a:lnTo>
                <a:lnTo>
                  <a:pt x="3144" y="246"/>
                </a:lnTo>
                <a:lnTo>
                  <a:pt x="3144" y="269"/>
                </a:lnTo>
                <a:lnTo>
                  <a:pt x="3144" y="273"/>
                </a:lnTo>
                <a:lnTo>
                  <a:pt x="3145" y="271"/>
                </a:lnTo>
                <a:lnTo>
                  <a:pt x="3145" y="295"/>
                </a:lnTo>
                <a:lnTo>
                  <a:pt x="3145" y="298"/>
                </a:lnTo>
                <a:lnTo>
                  <a:pt x="3145" y="276"/>
                </a:lnTo>
                <a:lnTo>
                  <a:pt x="3146" y="257"/>
                </a:lnTo>
                <a:lnTo>
                  <a:pt x="3146" y="256"/>
                </a:lnTo>
                <a:lnTo>
                  <a:pt x="3146" y="271"/>
                </a:lnTo>
                <a:lnTo>
                  <a:pt x="3147" y="282"/>
                </a:lnTo>
                <a:lnTo>
                  <a:pt x="3147" y="255"/>
                </a:lnTo>
                <a:lnTo>
                  <a:pt x="3147" y="285"/>
                </a:lnTo>
                <a:lnTo>
                  <a:pt x="3148" y="283"/>
                </a:lnTo>
                <a:lnTo>
                  <a:pt x="3148" y="289"/>
                </a:lnTo>
                <a:lnTo>
                  <a:pt x="3148" y="305"/>
                </a:lnTo>
                <a:lnTo>
                  <a:pt x="3149" y="276"/>
                </a:lnTo>
                <a:lnTo>
                  <a:pt x="3149" y="262"/>
                </a:lnTo>
                <a:lnTo>
                  <a:pt x="3149" y="301"/>
                </a:lnTo>
                <a:lnTo>
                  <a:pt x="3149" y="276"/>
                </a:lnTo>
                <a:lnTo>
                  <a:pt x="3150" y="289"/>
                </a:lnTo>
                <a:lnTo>
                  <a:pt x="3150" y="274"/>
                </a:lnTo>
                <a:lnTo>
                  <a:pt x="3151" y="274"/>
                </a:lnTo>
                <a:lnTo>
                  <a:pt x="3151" y="279"/>
                </a:lnTo>
                <a:lnTo>
                  <a:pt x="3151" y="282"/>
                </a:lnTo>
                <a:lnTo>
                  <a:pt x="3151" y="273"/>
                </a:lnTo>
                <a:lnTo>
                  <a:pt x="3152" y="296"/>
                </a:lnTo>
                <a:lnTo>
                  <a:pt x="3152" y="302"/>
                </a:lnTo>
                <a:lnTo>
                  <a:pt x="3152" y="275"/>
                </a:lnTo>
                <a:lnTo>
                  <a:pt x="3152" y="286"/>
                </a:lnTo>
                <a:lnTo>
                  <a:pt x="3153" y="288"/>
                </a:lnTo>
                <a:lnTo>
                  <a:pt x="3153" y="274"/>
                </a:lnTo>
                <a:lnTo>
                  <a:pt x="3153" y="271"/>
                </a:lnTo>
                <a:lnTo>
                  <a:pt x="3154" y="265"/>
                </a:lnTo>
                <a:lnTo>
                  <a:pt x="3154" y="271"/>
                </a:lnTo>
                <a:lnTo>
                  <a:pt x="3154" y="240"/>
                </a:lnTo>
                <a:lnTo>
                  <a:pt x="3155" y="240"/>
                </a:lnTo>
                <a:lnTo>
                  <a:pt x="3155" y="238"/>
                </a:lnTo>
                <a:lnTo>
                  <a:pt x="3155" y="250"/>
                </a:lnTo>
                <a:lnTo>
                  <a:pt x="3156" y="238"/>
                </a:lnTo>
                <a:lnTo>
                  <a:pt x="3156" y="234"/>
                </a:lnTo>
                <a:lnTo>
                  <a:pt x="3156" y="244"/>
                </a:lnTo>
                <a:lnTo>
                  <a:pt x="3156" y="244"/>
                </a:lnTo>
                <a:lnTo>
                  <a:pt x="3157" y="247"/>
                </a:lnTo>
                <a:lnTo>
                  <a:pt x="3157" y="225"/>
                </a:lnTo>
                <a:lnTo>
                  <a:pt x="3157" y="246"/>
                </a:lnTo>
                <a:lnTo>
                  <a:pt x="3158" y="248"/>
                </a:lnTo>
                <a:lnTo>
                  <a:pt x="3158" y="250"/>
                </a:lnTo>
                <a:lnTo>
                  <a:pt x="3158" y="274"/>
                </a:lnTo>
                <a:lnTo>
                  <a:pt x="3159" y="255"/>
                </a:lnTo>
                <a:lnTo>
                  <a:pt x="3159" y="262"/>
                </a:lnTo>
                <a:lnTo>
                  <a:pt x="3159" y="259"/>
                </a:lnTo>
                <a:lnTo>
                  <a:pt x="3160" y="257"/>
                </a:lnTo>
                <a:lnTo>
                  <a:pt x="3160" y="273"/>
                </a:lnTo>
                <a:lnTo>
                  <a:pt x="3160" y="286"/>
                </a:lnTo>
                <a:lnTo>
                  <a:pt x="3160" y="294"/>
                </a:lnTo>
                <a:lnTo>
                  <a:pt x="3161" y="285"/>
                </a:lnTo>
                <a:lnTo>
                  <a:pt x="3161" y="274"/>
                </a:lnTo>
                <a:lnTo>
                  <a:pt x="3162" y="268"/>
                </a:lnTo>
                <a:lnTo>
                  <a:pt x="3162" y="274"/>
                </a:lnTo>
                <a:lnTo>
                  <a:pt x="3162" y="259"/>
                </a:lnTo>
                <a:lnTo>
                  <a:pt x="3162" y="287"/>
                </a:lnTo>
                <a:lnTo>
                  <a:pt x="3163" y="273"/>
                </a:lnTo>
                <a:lnTo>
                  <a:pt x="3163" y="285"/>
                </a:lnTo>
                <a:lnTo>
                  <a:pt x="3163" y="288"/>
                </a:lnTo>
                <a:lnTo>
                  <a:pt x="3164" y="288"/>
                </a:lnTo>
                <a:lnTo>
                  <a:pt x="3164" y="281"/>
                </a:lnTo>
                <a:lnTo>
                  <a:pt x="3164" y="299"/>
                </a:lnTo>
                <a:lnTo>
                  <a:pt x="3164" y="295"/>
                </a:lnTo>
                <a:lnTo>
                  <a:pt x="3165" y="284"/>
                </a:lnTo>
                <a:lnTo>
                  <a:pt x="3165" y="284"/>
                </a:lnTo>
                <a:lnTo>
                  <a:pt x="3166" y="286"/>
                </a:lnTo>
                <a:lnTo>
                  <a:pt x="3166" y="286"/>
                </a:lnTo>
                <a:lnTo>
                  <a:pt x="3166" y="258"/>
                </a:lnTo>
                <a:lnTo>
                  <a:pt x="3166" y="245"/>
                </a:lnTo>
                <a:lnTo>
                  <a:pt x="3167" y="255"/>
                </a:lnTo>
                <a:lnTo>
                  <a:pt x="3167" y="277"/>
                </a:lnTo>
                <a:lnTo>
                  <a:pt x="3167" y="261"/>
                </a:lnTo>
                <a:lnTo>
                  <a:pt x="3167" y="268"/>
                </a:lnTo>
                <a:lnTo>
                  <a:pt x="3168" y="260"/>
                </a:lnTo>
                <a:lnTo>
                  <a:pt x="3168" y="262"/>
                </a:lnTo>
                <a:lnTo>
                  <a:pt x="3169" y="268"/>
                </a:lnTo>
                <a:lnTo>
                  <a:pt x="3169" y="260"/>
                </a:lnTo>
                <a:lnTo>
                  <a:pt x="3169" y="261"/>
                </a:lnTo>
                <a:lnTo>
                  <a:pt x="3169" y="263"/>
                </a:lnTo>
                <a:lnTo>
                  <a:pt x="3170" y="256"/>
                </a:lnTo>
                <a:lnTo>
                  <a:pt x="3170" y="277"/>
                </a:lnTo>
                <a:lnTo>
                  <a:pt x="3170" y="278"/>
                </a:lnTo>
                <a:lnTo>
                  <a:pt x="3171" y="281"/>
                </a:lnTo>
                <a:lnTo>
                  <a:pt x="3171" y="282"/>
                </a:lnTo>
                <a:lnTo>
                  <a:pt x="3171" y="248"/>
                </a:lnTo>
                <a:lnTo>
                  <a:pt x="3171" y="254"/>
                </a:lnTo>
                <a:lnTo>
                  <a:pt x="3172" y="239"/>
                </a:lnTo>
                <a:lnTo>
                  <a:pt x="3172" y="244"/>
                </a:lnTo>
                <a:lnTo>
                  <a:pt x="3173" y="270"/>
                </a:lnTo>
                <a:lnTo>
                  <a:pt x="3173" y="247"/>
                </a:lnTo>
                <a:lnTo>
                  <a:pt x="3173" y="253"/>
                </a:lnTo>
                <a:lnTo>
                  <a:pt x="3173" y="244"/>
                </a:lnTo>
                <a:lnTo>
                  <a:pt x="3174" y="239"/>
                </a:lnTo>
                <a:lnTo>
                  <a:pt x="3174" y="241"/>
                </a:lnTo>
                <a:lnTo>
                  <a:pt x="3174" y="243"/>
                </a:lnTo>
                <a:lnTo>
                  <a:pt x="3175" y="259"/>
                </a:lnTo>
                <a:lnTo>
                  <a:pt x="3175" y="272"/>
                </a:lnTo>
                <a:lnTo>
                  <a:pt x="3175" y="247"/>
                </a:lnTo>
                <a:lnTo>
                  <a:pt x="3175" y="224"/>
                </a:lnTo>
                <a:lnTo>
                  <a:pt x="3176" y="255"/>
                </a:lnTo>
                <a:lnTo>
                  <a:pt x="3176" y="242"/>
                </a:lnTo>
                <a:lnTo>
                  <a:pt x="3177" y="262"/>
                </a:lnTo>
                <a:lnTo>
                  <a:pt x="3177" y="266"/>
                </a:lnTo>
                <a:lnTo>
                  <a:pt x="3177" y="255"/>
                </a:lnTo>
                <a:lnTo>
                  <a:pt x="3177" y="256"/>
                </a:lnTo>
                <a:lnTo>
                  <a:pt x="3178" y="254"/>
                </a:lnTo>
                <a:lnTo>
                  <a:pt x="3178" y="237"/>
                </a:lnTo>
                <a:lnTo>
                  <a:pt x="3178" y="252"/>
                </a:lnTo>
                <a:lnTo>
                  <a:pt x="3178" y="259"/>
                </a:lnTo>
                <a:lnTo>
                  <a:pt x="3179" y="279"/>
                </a:lnTo>
                <a:lnTo>
                  <a:pt x="3179" y="292"/>
                </a:lnTo>
                <a:lnTo>
                  <a:pt x="3180" y="288"/>
                </a:lnTo>
                <a:lnTo>
                  <a:pt x="3180" y="296"/>
                </a:lnTo>
                <a:lnTo>
                  <a:pt x="3180" y="301"/>
                </a:lnTo>
                <a:lnTo>
                  <a:pt x="3180" y="325"/>
                </a:lnTo>
                <a:lnTo>
                  <a:pt x="3181" y="314"/>
                </a:lnTo>
                <a:lnTo>
                  <a:pt x="3181" y="315"/>
                </a:lnTo>
                <a:lnTo>
                  <a:pt x="3181" y="318"/>
                </a:lnTo>
                <a:lnTo>
                  <a:pt x="3182" y="321"/>
                </a:lnTo>
                <a:lnTo>
                  <a:pt x="3182" y="336"/>
                </a:lnTo>
                <a:lnTo>
                  <a:pt x="3182" y="337"/>
                </a:lnTo>
                <a:lnTo>
                  <a:pt x="3182" y="321"/>
                </a:lnTo>
                <a:lnTo>
                  <a:pt x="3183" y="307"/>
                </a:lnTo>
                <a:lnTo>
                  <a:pt x="3183" y="297"/>
                </a:lnTo>
                <a:lnTo>
                  <a:pt x="3184" y="275"/>
                </a:lnTo>
                <a:lnTo>
                  <a:pt x="3184" y="248"/>
                </a:lnTo>
                <a:lnTo>
                  <a:pt x="3184" y="252"/>
                </a:lnTo>
                <a:lnTo>
                  <a:pt x="3184" y="244"/>
                </a:lnTo>
                <a:lnTo>
                  <a:pt x="3185" y="246"/>
                </a:lnTo>
                <a:lnTo>
                  <a:pt x="3185" y="252"/>
                </a:lnTo>
                <a:lnTo>
                  <a:pt x="3185" y="256"/>
                </a:lnTo>
                <a:lnTo>
                  <a:pt x="3186" y="252"/>
                </a:lnTo>
                <a:lnTo>
                  <a:pt x="3186" y="255"/>
                </a:lnTo>
                <a:lnTo>
                  <a:pt x="3186" y="271"/>
                </a:lnTo>
                <a:lnTo>
                  <a:pt x="3186" y="256"/>
                </a:lnTo>
                <a:lnTo>
                  <a:pt x="3187" y="241"/>
                </a:lnTo>
                <a:lnTo>
                  <a:pt x="3187" y="256"/>
                </a:lnTo>
                <a:lnTo>
                  <a:pt x="3188" y="238"/>
                </a:lnTo>
                <a:lnTo>
                  <a:pt x="3188" y="244"/>
                </a:lnTo>
                <a:lnTo>
                  <a:pt x="3188" y="259"/>
                </a:lnTo>
                <a:lnTo>
                  <a:pt x="3188" y="277"/>
                </a:lnTo>
                <a:lnTo>
                  <a:pt x="3189" y="268"/>
                </a:lnTo>
                <a:lnTo>
                  <a:pt x="3189" y="285"/>
                </a:lnTo>
                <a:lnTo>
                  <a:pt x="3189" y="267"/>
                </a:lnTo>
                <a:lnTo>
                  <a:pt x="3190" y="268"/>
                </a:lnTo>
                <a:lnTo>
                  <a:pt x="3190" y="270"/>
                </a:lnTo>
                <a:lnTo>
                  <a:pt x="3190" y="254"/>
                </a:lnTo>
                <a:lnTo>
                  <a:pt x="3191" y="241"/>
                </a:lnTo>
                <a:lnTo>
                  <a:pt x="3191" y="244"/>
                </a:lnTo>
                <a:lnTo>
                  <a:pt x="3191" y="241"/>
                </a:lnTo>
                <a:lnTo>
                  <a:pt x="3192" y="226"/>
                </a:lnTo>
                <a:lnTo>
                  <a:pt x="3192" y="229"/>
                </a:lnTo>
                <a:lnTo>
                  <a:pt x="3192" y="254"/>
                </a:lnTo>
                <a:lnTo>
                  <a:pt x="3192" y="241"/>
                </a:lnTo>
                <a:lnTo>
                  <a:pt x="3193" y="248"/>
                </a:lnTo>
                <a:lnTo>
                  <a:pt x="3193" y="231"/>
                </a:lnTo>
                <a:lnTo>
                  <a:pt x="3193" y="238"/>
                </a:lnTo>
                <a:lnTo>
                  <a:pt x="3193" y="263"/>
                </a:lnTo>
                <a:lnTo>
                  <a:pt x="3194" y="250"/>
                </a:lnTo>
                <a:lnTo>
                  <a:pt x="3194" y="258"/>
                </a:lnTo>
                <a:lnTo>
                  <a:pt x="3195" y="256"/>
                </a:lnTo>
                <a:lnTo>
                  <a:pt x="3195" y="249"/>
                </a:lnTo>
                <a:lnTo>
                  <a:pt x="3195" y="232"/>
                </a:lnTo>
                <a:lnTo>
                  <a:pt x="3195" y="249"/>
                </a:lnTo>
                <a:lnTo>
                  <a:pt x="3196" y="240"/>
                </a:lnTo>
                <a:lnTo>
                  <a:pt x="3196" y="247"/>
                </a:lnTo>
                <a:lnTo>
                  <a:pt x="3196" y="245"/>
                </a:lnTo>
                <a:lnTo>
                  <a:pt x="3197" y="240"/>
                </a:lnTo>
                <a:lnTo>
                  <a:pt x="3197" y="229"/>
                </a:lnTo>
                <a:lnTo>
                  <a:pt x="3197" y="224"/>
                </a:lnTo>
                <a:lnTo>
                  <a:pt x="3197" y="234"/>
                </a:lnTo>
                <a:lnTo>
                  <a:pt x="3198" y="222"/>
                </a:lnTo>
                <a:lnTo>
                  <a:pt x="3198" y="230"/>
                </a:lnTo>
                <a:lnTo>
                  <a:pt x="3199" y="238"/>
                </a:lnTo>
                <a:lnTo>
                  <a:pt x="3199" y="214"/>
                </a:lnTo>
                <a:lnTo>
                  <a:pt x="3199" y="231"/>
                </a:lnTo>
                <a:lnTo>
                  <a:pt x="3199" y="236"/>
                </a:lnTo>
                <a:lnTo>
                  <a:pt x="3200" y="232"/>
                </a:lnTo>
                <a:lnTo>
                  <a:pt x="3200" y="231"/>
                </a:lnTo>
                <a:lnTo>
                  <a:pt x="3200" y="212"/>
                </a:lnTo>
                <a:lnTo>
                  <a:pt x="3201" y="222"/>
                </a:lnTo>
                <a:lnTo>
                  <a:pt x="3201" y="212"/>
                </a:lnTo>
                <a:lnTo>
                  <a:pt x="3201" y="229"/>
                </a:lnTo>
                <a:lnTo>
                  <a:pt x="3202" y="255"/>
                </a:lnTo>
                <a:lnTo>
                  <a:pt x="3202" y="231"/>
                </a:lnTo>
                <a:lnTo>
                  <a:pt x="3202" y="244"/>
                </a:lnTo>
                <a:lnTo>
                  <a:pt x="3203" y="227"/>
                </a:lnTo>
                <a:lnTo>
                  <a:pt x="3203" y="226"/>
                </a:lnTo>
                <a:lnTo>
                  <a:pt x="3203" y="248"/>
                </a:lnTo>
                <a:lnTo>
                  <a:pt x="3203" y="239"/>
                </a:lnTo>
                <a:lnTo>
                  <a:pt x="3204" y="230"/>
                </a:lnTo>
                <a:lnTo>
                  <a:pt x="3204" y="221"/>
                </a:lnTo>
                <a:lnTo>
                  <a:pt x="3204" y="234"/>
                </a:lnTo>
                <a:lnTo>
                  <a:pt x="3205" y="231"/>
                </a:lnTo>
                <a:lnTo>
                  <a:pt x="3205" y="240"/>
                </a:lnTo>
                <a:lnTo>
                  <a:pt x="3205" y="226"/>
                </a:lnTo>
                <a:lnTo>
                  <a:pt x="3206" y="243"/>
                </a:lnTo>
                <a:lnTo>
                  <a:pt x="3206" y="235"/>
                </a:lnTo>
                <a:lnTo>
                  <a:pt x="3206" y="214"/>
                </a:lnTo>
                <a:lnTo>
                  <a:pt x="3207" y="211"/>
                </a:lnTo>
                <a:lnTo>
                  <a:pt x="3207" y="236"/>
                </a:lnTo>
                <a:lnTo>
                  <a:pt x="3207" y="240"/>
                </a:lnTo>
                <a:lnTo>
                  <a:pt x="3207" y="219"/>
                </a:lnTo>
                <a:lnTo>
                  <a:pt x="3208" y="220"/>
                </a:lnTo>
                <a:lnTo>
                  <a:pt x="3208" y="220"/>
                </a:lnTo>
                <a:lnTo>
                  <a:pt x="3208" y="242"/>
                </a:lnTo>
                <a:lnTo>
                  <a:pt x="3208" y="222"/>
                </a:lnTo>
                <a:lnTo>
                  <a:pt x="3209" y="223"/>
                </a:lnTo>
                <a:lnTo>
                  <a:pt x="3209" y="233"/>
                </a:lnTo>
                <a:lnTo>
                  <a:pt x="3210" y="254"/>
                </a:lnTo>
                <a:lnTo>
                  <a:pt x="3210" y="268"/>
                </a:lnTo>
                <a:lnTo>
                  <a:pt x="3210" y="257"/>
                </a:lnTo>
                <a:lnTo>
                  <a:pt x="3210" y="273"/>
                </a:lnTo>
                <a:lnTo>
                  <a:pt x="3211" y="297"/>
                </a:lnTo>
                <a:lnTo>
                  <a:pt x="3211" y="310"/>
                </a:lnTo>
                <a:lnTo>
                  <a:pt x="3211" y="285"/>
                </a:lnTo>
                <a:lnTo>
                  <a:pt x="3212" y="295"/>
                </a:lnTo>
                <a:lnTo>
                  <a:pt x="3212" y="288"/>
                </a:lnTo>
                <a:lnTo>
                  <a:pt x="3212" y="292"/>
                </a:lnTo>
                <a:lnTo>
                  <a:pt x="3213" y="280"/>
                </a:lnTo>
                <a:lnTo>
                  <a:pt x="3213" y="285"/>
                </a:lnTo>
                <a:lnTo>
                  <a:pt x="3213" y="266"/>
                </a:lnTo>
                <a:lnTo>
                  <a:pt x="3214" y="262"/>
                </a:lnTo>
                <a:lnTo>
                  <a:pt x="3214" y="264"/>
                </a:lnTo>
                <a:lnTo>
                  <a:pt x="3214" y="282"/>
                </a:lnTo>
                <a:lnTo>
                  <a:pt x="3214" y="299"/>
                </a:lnTo>
                <a:lnTo>
                  <a:pt x="3215" y="266"/>
                </a:lnTo>
                <a:lnTo>
                  <a:pt x="3215" y="258"/>
                </a:lnTo>
                <a:lnTo>
                  <a:pt x="3215" y="242"/>
                </a:lnTo>
                <a:lnTo>
                  <a:pt x="3216" y="238"/>
                </a:lnTo>
                <a:lnTo>
                  <a:pt x="3216" y="269"/>
                </a:lnTo>
                <a:lnTo>
                  <a:pt x="3216" y="248"/>
                </a:lnTo>
                <a:lnTo>
                  <a:pt x="3217" y="256"/>
                </a:lnTo>
                <a:lnTo>
                  <a:pt x="3217" y="263"/>
                </a:lnTo>
                <a:lnTo>
                  <a:pt x="3217" y="260"/>
                </a:lnTo>
                <a:lnTo>
                  <a:pt x="3218" y="261"/>
                </a:lnTo>
                <a:lnTo>
                  <a:pt x="3218" y="262"/>
                </a:lnTo>
                <a:lnTo>
                  <a:pt x="3218" y="228"/>
                </a:lnTo>
                <a:lnTo>
                  <a:pt x="3218" y="240"/>
                </a:lnTo>
                <a:lnTo>
                  <a:pt x="3219" y="267"/>
                </a:lnTo>
                <a:lnTo>
                  <a:pt x="3219" y="279"/>
                </a:lnTo>
                <a:lnTo>
                  <a:pt x="3219" y="287"/>
                </a:lnTo>
                <a:lnTo>
                  <a:pt x="3219" y="285"/>
                </a:lnTo>
                <a:lnTo>
                  <a:pt x="3220" y="280"/>
                </a:lnTo>
                <a:lnTo>
                  <a:pt x="3220" y="270"/>
                </a:lnTo>
                <a:lnTo>
                  <a:pt x="3221" y="243"/>
                </a:lnTo>
                <a:lnTo>
                  <a:pt x="3221" y="256"/>
                </a:lnTo>
                <a:lnTo>
                  <a:pt x="3221" y="266"/>
                </a:lnTo>
                <a:lnTo>
                  <a:pt x="3221" y="236"/>
                </a:lnTo>
                <a:lnTo>
                  <a:pt x="3222" y="250"/>
                </a:lnTo>
                <a:lnTo>
                  <a:pt x="3222" y="264"/>
                </a:lnTo>
                <a:lnTo>
                  <a:pt x="3222" y="269"/>
                </a:lnTo>
                <a:lnTo>
                  <a:pt x="3223" y="267"/>
                </a:lnTo>
                <a:lnTo>
                  <a:pt x="3223" y="287"/>
                </a:lnTo>
                <a:lnTo>
                  <a:pt x="3223" y="278"/>
                </a:lnTo>
                <a:lnTo>
                  <a:pt x="3224" y="289"/>
                </a:lnTo>
                <a:lnTo>
                  <a:pt x="3224" y="280"/>
                </a:lnTo>
                <a:lnTo>
                  <a:pt x="3224" y="261"/>
                </a:lnTo>
                <a:lnTo>
                  <a:pt x="3225" y="262"/>
                </a:lnTo>
                <a:lnTo>
                  <a:pt x="3225" y="256"/>
                </a:lnTo>
                <a:lnTo>
                  <a:pt x="3225" y="229"/>
                </a:lnTo>
                <a:lnTo>
                  <a:pt x="3225" y="249"/>
                </a:lnTo>
                <a:lnTo>
                  <a:pt x="3226" y="283"/>
                </a:lnTo>
                <a:lnTo>
                  <a:pt x="3226" y="306"/>
                </a:lnTo>
                <a:lnTo>
                  <a:pt x="3226" y="255"/>
                </a:lnTo>
                <a:lnTo>
                  <a:pt x="3227" y="262"/>
                </a:lnTo>
                <a:lnTo>
                  <a:pt x="3227" y="269"/>
                </a:lnTo>
                <a:lnTo>
                  <a:pt x="3227" y="294"/>
                </a:lnTo>
                <a:lnTo>
                  <a:pt x="3228" y="296"/>
                </a:lnTo>
                <a:lnTo>
                  <a:pt x="3228" y="283"/>
                </a:lnTo>
                <a:lnTo>
                  <a:pt x="3228" y="291"/>
                </a:lnTo>
                <a:lnTo>
                  <a:pt x="3229" y="299"/>
                </a:lnTo>
                <a:lnTo>
                  <a:pt x="3229" y="313"/>
                </a:lnTo>
                <a:lnTo>
                  <a:pt x="3229" y="299"/>
                </a:lnTo>
                <a:lnTo>
                  <a:pt x="3229" y="298"/>
                </a:lnTo>
                <a:lnTo>
                  <a:pt x="3230" y="306"/>
                </a:lnTo>
                <a:lnTo>
                  <a:pt x="3230" y="299"/>
                </a:lnTo>
                <a:lnTo>
                  <a:pt x="3230" y="291"/>
                </a:lnTo>
                <a:lnTo>
                  <a:pt x="3231" y="305"/>
                </a:lnTo>
                <a:lnTo>
                  <a:pt x="3231" y="301"/>
                </a:lnTo>
                <a:lnTo>
                  <a:pt x="3231" y="291"/>
                </a:lnTo>
                <a:lnTo>
                  <a:pt x="3232" y="275"/>
                </a:lnTo>
                <a:lnTo>
                  <a:pt x="3232" y="285"/>
                </a:lnTo>
                <a:lnTo>
                  <a:pt x="3232" y="294"/>
                </a:lnTo>
                <a:lnTo>
                  <a:pt x="3233" y="292"/>
                </a:lnTo>
                <a:lnTo>
                  <a:pt x="3233" y="292"/>
                </a:lnTo>
                <a:lnTo>
                  <a:pt x="3233" y="280"/>
                </a:lnTo>
                <a:lnTo>
                  <a:pt x="3233" y="265"/>
                </a:lnTo>
                <a:lnTo>
                  <a:pt x="3234" y="264"/>
                </a:lnTo>
                <a:lnTo>
                  <a:pt x="3234" y="290"/>
                </a:lnTo>
                <a:lnTo>
                  <a:pt x="3235" y="307"/>
                </a:lnTo>
                <a:lnTo>
                  <a:pt x="3235" y="336"/>
                </a:lnTo>
                <a:lnTo>
                  <a:pt x="3235" y="271"/>
                </a:lnTo>
                <a:lnTo>
                  <a:pt x="3235" y="259"/>
                </a:lnTo>
                <a:lnTo>
                  <a:pt x="3236" y="274"/>
                </a:lnTo>
                <a:lnTo>
                  <a:pt x="3236" y="278"/>
                </a:lnTo>
                <a:lnTo>
                  <a:pt x="3236" y="242"/>
                </a:lnTo>
                <a:lnTo>
                  <a:pt x="3236" y="256"/>
                </a:lnTo>
                <a:lnTo>
                  <a:pt x="3237" y="252"/>
                </a:lnTo>
                <a:lnTo>
                  <a:pt x="3237" y="271"/>
                </a:lnTo>
                <a:lnTo>
                  <a:pt x="3237" y="256"/>
                </a:lnTo>
                <a:lnTo>
                  <a:pt x="3238" y="261"/>
                </a:lnTo>
                <a:lnTo>
                  <a:pt x="3238" y="259"/>
                </a:lnTo>
                <a:lnTo>
                  <a:pt x="3238" y="263"/>
                </a:lnTo>
                <a:lnTo>
                  <a:pt x="3239" y="258"/>
                </a:lnTo>
                <a:lnTo>
                  <a:pt x="3239" y="238"/>
                </a:lnTo>
                <a:lnTo>
                  <a:pt x="3239" y="239"/>
                </a:lnTo>
                <a:lnTo>
                  <a:pt x="3240" y="260"/>
                </a:lnTo>
                <a:lnTo>
                  <a:pt x="3240" y="244"/>
                </a:lnTo>
                <a:lnTo>
                  <a:pt x="3240" y="264"/>
                </a:lnTo>
                <a:lnTo>
                  <a:pt x="3240" y="233"/>
                </a:lnTo>
                <a:lnTo>
                  <a:pt x="3241" y="238"/>
                </a:lnTo>
                <a:lnTo>
                  <a:pt x="3241" y="221"/>
                </a:lnTo>
                <a:lnTo>
                  <a:pt x="3242" y="228"/>
                </a:lnTo>
                <a:lnTo>
                  <a:pt x="3242" y="229"/>
                </a:lnTo>
                <a:lnTo>
                  <a:pt x="3242" y="235"/>
                </a:lnTo>
                <a:lnTo>
                  <a:pt x="3242" y="279"/>
                </a:lnTo>
                <a:lnTo>
                  <a:pt x="3243" y="272"/>
                </a:lnTo>
                <a:lnTo>
                  <a:pt x="3243" y="277"/>
                </a:lnTo>
                <a:lnTo>
                  <a:pt x="3243" y="283"/>
                </a:lnTo>
                <a:lnTo>
                  <a:pt x="3244" y="298"/>
                </a:lnTo>
                <a:lnTo>
                  <a:pt x="3244" y="302"/>
                </a:lnTo>
                <a:lnTo>
                  <a:pt x="3244" y="286"/>
                </a:lnTo>
                <a:lnTo>
                  <a:pt x="3244" y="298"/>
                </a:lnTo>
                <a:lnTo>
                  <a:pt x="3245" y="284"/>
                </a:lnTo>
                <a:lnTo>
                  <a:pt x="3245" y="280"/>
                </a:lnTo>
                <a:lnTo>
                  <a:pt x="3246" y="288"/>
                </a:lnTo>
                <a:lnTo>
                  <a:pt x="3246" y="311"/>
                </a:lnTo>
                <a:lnTo>
                  <a:pt x="3246" y="287"/>
                </a:lnTo>
                <a:lnTo>
                  <a:pt x="3246" y="307"/>
                </a:lnTo>
                <a:lnTo>
                  <a:pt x="3247" y="324"/>
                </a:lnTo>
                <a:lnTo>
                  <a:pt x="3247" y="325"/>
                </a:lnTo>
                <a:lnTo>
                  <a:pt x="3247" y="303"/>
                </a:lnTo>
                <a:lnTo>
                  <a:pt x="3248" y="320"/>
                </a:lnTo>
                <a:lnTo>
                  <a:pt x="3248" y="318"/>
                </a:lnTo>
                <a:lnTo>
                  <a:pt x="3248" y="293"/>
                </a:lnTo>
                <a:lnTo>
                  <a:pt x="3248" y="293"/>
                </a:lnTo>
                <a:lnTo>
                  <a:pt x="3249" y="285"/>
                </a:lnTo>
                <a:lnTo>
                  <a:pt x="3249" y="264"/>
                </a:lnTo>
                <a:lnTo>
                  <a:pt x="3250" y="250"/>
                </a:lnTo>
                <a:lnTo>
                  <a:pt x="3250" y="273"/>
                </a:lnTo>
                <a:lnTo>
                  <a:pt x="3250" y="267"/>
                </a:lnTo>
                <a:lnTo>
                  <a:pt x="3250" y="296"/>
                </a:lnTo>
                <a:lnTo>
                  <a:pt x="3251" y="302"/>
                </a:lnTo>
                <a:lnTo>
                  <a:pt x="3251" y="302"/>
                </a:lnTo>
                <a:lnTo>
                  <a:pt x="3251" y="263"/>
                </a:lnTo>
                <a:lnTo>
                  <a:pt x="3251" y="268"/>
                </a:lnTo>
                <a:lnTo>
                  <a:pt x="3252" y="285"/>
                </a:lnTo>
                <a:lnTo>
                  <a:pt x="3252" y="272"/>
                </a:lnTo>
                <a:lnTo>
                  <a:pt x="3253" y="268"/>
                </a:lnTo>
                <a:lnTo>
                  <a:pt x="3253" y="264"/>
                </a:lnTo>
                <a:lnTo>
                  <a:pt x="3253" y="301"/>
                </a:lnTo>
                <a:lnTo>
                  <a:pt x="3253" y="300"/>
                </a:lnTo>
                <a:lnTo>
                  <a:pt x="3254" y="283"/>
                </a:lnTo>
                <a:lnTo>
                  <a:pt x="3254" y="264"/>
                </a:lnTo>
                <a:lnTo>
                  <a:pt x="3254" y="259"/>
                </a:lnTo>
                <a:lnTo>
                  <a:pt x="3255" y="237"/>
                </a:lnTo>
                <a:lnTo>
                  <a:pt x="3255" y="250"/>
                </a:lnTo>
                <a:lnTo>
                  <a:pt x="3255" y="242"/>
                </a:lnTo>
                <a:lnTo>
                  <a:pt x="3255" y="253"/>
                </a:lnTo>
                <a:lnTo>
                  <a:pt x="3256" y="261"/>
                </a:lnTo>
                <a:lnTo>
                  <a:pt x="3256" y="237"/>
                </a:lnTo>
                <a:lnTo>
                  <a:pt x="3257" y="238"/>
                </a:lnTo>
                <a:lnTo>
                  <a:pt x="3257" y="241"/>
                </a:lnTo>
                <a:lnTo>
                  <a:pt x="3257" y="240"/>
                </a:lnTo>
                <a:lnTo>
                  <a:pt x="3257" y="235"/>
                </a:lnTo>
                <a:lnTo>
                  <a:pt x="3258" y="216"/>
                </a:lnTo>
                <a:lnTo>
                  <a:pt x="3258" y="226"/>
                </a:lnTo>
                <a:lnTo>
                  <a:pt x="3258" y="254"/>
                </a:lnTo>
                <a:lnTo>
                  <a:pt x="3259" y="270"/>
                </a:lnTo>
                <a:lnTo>
                  <a:pt x="3259" y="318"/>
                </a:lnTo>
                <a:lnTo>
                  <a:pt x="3259" y="325"/>
                </a:lnTo>
                <a:lnTo>
                  <a:pt x="3259" y="310"/>
                </a:lnTo>
                <a:lnTo>
                  <a:pt x="3260" y="298"/>
                </a:lnTo>
                <a:lnTo>
                  <a:pt x="3260" y="273"/>
                </a:lnTo>
                <a:lnTo>
                  <a:pt x="3261" y="279"/>
                </a:lnTo>
                <a:lnTo>
                  <a:pt x="3261" y="291"/>
                </a:lnTo>
                <a:lnTo>
                  <a:pt x="3261" y="277"/>
                </a:lnTo>
                <a:lnTo>
                  <a:pt x="3261" y="303"/>
                </a:lnTo>
                <a:lnTo>
                  <a:pt x="3262" y="298"/>
                </a:lnTo>
                <a:lnTo>
                  <a:pt x="3262" y="295"/>
                </a:lnTo>
                <a:lnTo>
                  <a:pt x="3262" y="283"/>
                </a:lnTo>
                <a:lnTo>
                  <a:pt x="3262" y="283"/>
                </a:lnTo>
                <a:lnTo>
                  <a:pt x="3263" y="293"/>
                </a:lnTo>
                <a:lnTo>
                  <a:pt x="3263" y="307"/>
                </a:lnTo>
                <a:lnTo>
                  <a:pt x="3264" y="296"/>
                </a:lnTo>
                <a:lnTo>
                  <a:pt x="3264" y="290"/>
                </a:lnTo>
                <a:lnTo>
                  <a:pt x="3264" y="293"/>
                </a:lnTo>
                <a:lnTo>
                  <a:pt x="3264" y="270"/>
                </a:lnTo>
                <a:lnTo>
                  <a:pt x="3265" y="303"/>
                </a:lnTo>
                <a:lnTo>
                  <a:pt x="3265" y="282"/>
                </a:lnTo>
                <a:lnTo>
                  <a:pt x="3265" y="271"/>
                </a:lnTo>
                <a:lnTo>
                  <a:pt x="3266" y="248"/>
                </a:lnTo>
                <a:lnTo>
                  <a:pt x="3266" y="254"/>
                </a:lnTo>
                <a:lnTo>
                  <a:pt x="3266" y="270"/>
                </a:lnTo>
                <a:lnTo>
                  <a:pt x="3266" y="295"/>
                </a:lnTo>
                <a:lnTo>
                  <a:pt x="3267" y="293"/>
                </a:lnTo>
                <a:lnTo>
                  <a:pt x="3267" y="309"/>
                </a:lnTo>
                <a:lnTo>
                  <a:pt x="3268" y="288"/>
                </a:lnTo>
                <a:lnTo>
                  <a:pt x="3268" y="273"/>
                </a:lnTo>
                <a:lnTo>
                  <a:pt x="3268" y="256"/>
                </a:lnTo>
                <a:lnTo>
                  <a:pt x="3268" y="263"/>
                </a:lnTo>
                <a:lnTo>
                  <a:pt x="3269" y="270"/>
                </a:lnTo>
                <a:lnTo>
                  <a:pt x="3269" y="276"/>
                </a:lnTo>
                <a:lnTo>
                  <a:pt x="3269" y="292"/>
                </a:lnTo>
                <a:lnTo>
                  <a:pt x="3270" y="289"/>
                </a:lnTo>
                <a:lnTo>
                  <a:pt x="3270" y="279"/>
                </a:lnTo>
                <a:lnTo>
                  <a:pt x="3270" y="269"/>
                </a:lnTo>
                <a:lnTo>
                  <a:pt x="3270" y="256"/>
                </a:lnTo>
                <a:lnTo>
                  <a:pt x="3271" y="262"/>
                </a:lnTo>
                <a:lnTo>
                  <a:pt x="3271" y="252"/>
                </a:lnTo>
                <a:lnTo>
                  <a:pt x="3272" y="244"/>
                </a:lnTo>
                <a:lnTo>
                  <a:pt x="3272" y="250"/>
                </a:lnTo>
                <a:lnTo>
                  <a:pt x="3272" y="255"/>
                </a:lnTo>
                <a:lnTo>
                  <a:pt x="3272" y="264"/>
                </a:lnTo>
                <a:lnTo>
                  <a:pt x="3273" y="250"/>
                </a:lnTo>
                <a:lnTo>
                  <a:pt x="3273" y="255"/>
                </a:lnTo>
                <a:lnTo>
                  <a:pt x="3273" y="270"/>
                </a:lnTo>
                <a:lnTo>
                  <a:pt x="3274" y="257"/>
                </a:lnTo>
                <a:lnTo>
                  <a:pt x="3274" y="227"/>
                </a:lnTo>
                <a:lnTo>
                  <a:pt x="3274" y="240"/>
                </a:lnTo>
                <a:lnTo>
                  <a:pt x="3275" y="220"/>
                </a:lnTo>
                <a:lnTo>
                  <a:pt x="3275" y="247"/>
                </a:lnTo>
                <a:lnTo>
                  <a:pt x="3275" y="279"/>
                </a:lnTo>
                <a:lnTo>
                  <a:pt x="3276" y="288"/>
                </a:lnTo>
                <a:lnTo>
                  <a:pt x="3276" y="277"/>
                </a:lnTo>
                <a:lnTo>
                  <a:pt x="3276" y="282"/>
                </a:lnTo>
                <a:lnTo>
                  <a:pt x="3276" y="291"/>
                </a:lnTo>
                <a:lnTo>
                  <a:pt x="3277" y="310"/>
                </a:lnTo>
                <a:lnTo>
                  <a:pt x="3277" y="322"/>
                </a:lnTo>
                <a:lnTo>
                  <a:pt x="3277" y="294"/>
                </a:lnTo>
                <a:lnTo>
                  <a:pt x="3277" y="297"/>
                </a:lnTo>
                <a:lnTo>
                  <a:pt x="3278" y="289"/>
                </a:lnTo>
                <a:lnTo>
                  <a:pt x="3278" y="269"/>
                </a:lnTo>
                <a:lnTo>
                  <a:pt x="3279" y="270"/>
                </a:lnTo>
                <a:lnTo>
                  <a:pt x="3279" y="286"/>
                </a:lnTo>
                <a:lnTo>
                  <a:pt x="3279" y="248"/>
                </a:lnTo>
                <a:lnTo>
                  <a:pt x="3279" y="256"/>
                </a:lnTo>
                <a:lnTo>
                  <a:pt x="3280" y="258"/>
                </a:lnTo>
                <a:lnTo>
                  <a:pt x="3280" y="258"/>
                </a:lnTo>
                <a:lnTo>
                  <a:pt x="3280" y="234"/>
                </a:lnTo>
                <a:lnTo>
                  <a:pt x="3281" y="258"/>
                </a:lnTo>
                <a:lnTo>
                  <a:pt x="3281" y="255"/>
                </a:lnTo>
                <a:lnTo>
                  <a:pt x="3281" y="255"/>
                </a:lnTo>
                <a:lnTo>
                  <a:pt x="3281" y="248"/>
                </a:lnTo>
                <a:lnTo>
                  <a:pt x="3282" y="250"/>
                </a:lnTo>
                <a:lnTo>
                  <a:pt x="3282" y="249"/>
                </a:lnTo>
                <a:lnTo>
                  <a:pt x="3283" y="251"/>
                </a:lnTo>
                <a:lnTo>
                  <a:pt x="3283" y="277"/>
                </a:lnTo>
                <a:lnTo>
                  <a:pt x="3283" y="266"/>
                </a:lnTo>
                <a:lnTo>
                  <a:pt x="3283" y="247"/>
                </a:lnTo>
                <a:lnTo>
                  <a:pt x="3284" y="231"/>
                </a:lnTo>
                <a:lnTo>
                  <a:pt x="3284" y="218"/>
                </a:lnTo>
                <a:lnTo>
                  <a:pt x="3284" y="229"/>
                </a:lnTo>
                <a:lnTo>
                  <a:pt x="3285" y="240"/>
                </a:lnTo>
                <a:lnTo>
                  <a:pt x="3285" y="251"/>
                </a:lnTo>
                <a:lnTo>
                  <a:pt x="3285" y="263"/>
                </a:lnTo>
                <a:lnTo>
                  <a:pt x="3286" y="265"/>
                </a:lnTo>
                <a:lnTo>
                  <a:pt x="3286" y="276"/>
                </a:lnTo>
                <a:lnTo>
                  <a:pt x="3286" y="260"/>
                </a:lnTo>
                <a:lnTo>
                  <a:pt x="3287" y="223"/>
                </a:lnTo>
                <a:lnTo>
                  <a:pt x="3287" y="231"/>
                </a:lnTo>
                <a:lnTo>
                  <a:pt x="3287" y="201"/>
                </a:lnTo>
                <a:lnTo>
                  <a:pt x="3287" y="208"/>
                </a:lnTo>
                <a:lnTo>
                  <a:pt x="3288" y="185"/>
                </a:lnTo>
                <a:lnTo>
                  <a:pt x="3288" y="198"/>
                </a:lnTo>
                <a:lnTo>
                  <a:pt x="3288" y="216"/>
                </a:lnTo>
                <a:lnTo>
                  <a:pt x="3289" y="212"/>
                </a:lnTo>
                <a:lnTo>
                  <a:pt x="3289" y="200"/>
                </a:lnTo>
                <a:lnTo>
                  <a:pt x="3289" y="224"/>
                </a:lnTo>
                <a:lnTo>
                  <a:pt x="3290" y="206"/>
                </a:lnTo>
                <a:lnTo>
                  <a:pt x="3290" y="220"/>
                </a:lnTo>
                <a:lnTo>
                  <a:pt x="3290" y="231"/>
                </a:lnTo>
                <a:lnTo>
                  <a:pt x="3291" y="255"/>
                </a:lnTo>
                <a:lnTo>
                  <a:pt x="3291" y="262"/>
                </a:lnTo>
                <a:lnTo>
                  <a:pt x="3291" y="271"/>
                </a:lnTo>
                <a:lnTo>
                  <a:pt x="3291" y="240"/>
                </a:lnTo>
                <a:lnTo>
                  <a:pt x="3292" y="246"/>
                </a:lnTo>
                <a:lnTo>
                  <a:pt x="3292" y="279"/>
                </a:lnTo>
                <a:lnTo>
                  <a:pt x="3292" y="290"/>
                </a:lnTo>
                <a:lnTo>
                  <a:pt x="3292" y="303"/>
                </a:lnTo>
                <a:lnTo>
                  <a:pt x="3293" y="305"/>
                </a:lnTo>
                <a:lnTo>
                  <a:pt x="3293" y="292"/>
                </a:lnTo>
                <a:lnTo>
                  <a:pt x="3294" y="287"/>
                </a:lnTo>
                <a:lnTo>
                  <a:pt x="3294" y="281"/>
                </a:lnTo>
                <a:lnTo>
                  <a:pt x="3294" y="302"/>
                </a:lnTo>
                <a:lnTo>
                  <a:pt x="3294" y="298"/>
                </a:lnTo>
                <a:lnTo>
                  <a:pt x="3295" y="296"/>
                </a:lnTo>
                <a:lnTo>
                  <a:pt x="3295" y="293"/>
                </a:lnTo>
                <a:lnTo>
                  <a:pt x="3295" y="297"/>
                </a:lnTo>
                <a:lnTo>
                  <a:pt x="3296" y="278"/>
                </a:lnTo>
                <a:lnTo>
                  <a:pt x="3296" y="279"/>
                </a:lnTo>
                <a:lnTo>
                  <a:pt x="3296" y="293"/>
                </a:lnTo>
                <a:lnTo>
                  <a:pt x="3297" y="291"/>
                </a:lnTo>
                <a:lnTo>
                  <a:pt x="3297" y="299"/>
                </a:lnTo>
                <a:lnTo>
                  <a:pt x="3297" y="294"/>
                </a:lnTo>
                <a:lnTo>
                  <a:pt x="3298" y="307"/>
                </a:lnTo>
                <a:lnTo>
                  <a:pt x="3298" y="287"/>
                </a:lnTo>
                <a:lnTo>
                  <a:pt x="3298" y="283"/>
                </a:lnTo>
                <a:lnTo>
                  <a:pt x="3298" y="269"/>
                </a:lnTo>
                <a:lnTo>
                  <a:pt x="3299" y="256"/>
                </a:lnTo>
                <a:lnTo>
                  <a:pt x="3299" y="238"/>
                </a:lnTo>
                <a:lnTo>
                  <a:pt x="3299" y="252"/>
                </a:lnTo>
                <a:lnTo>
                  <a:pt x="3300" y="253"/>
                </a:lnTo>
                <a:lnTo>
                  <a:pt x="3300" y="254"/>
                </a:lnTo>
                <a:lnTo>
                  <a:pt x="3300" y="269"/>
                </a:lnTo>
                <a:lnTo>
                  <a:pt x="3301" y="284"/>
                </a:lnTo>
                <a:lnTo>
                  <a:pt x="3301" y="287"/>
                </a:lnTo>
                <a:lnTo>
                  <a:pt x="3301" y="267"/>
                </a:lnTo>
                <a:lnTo>
                  <a:pt x="3302" y="277"/>
                </a:lnTo>
                <a:lnTo>
                  <a:pt x="3302" y="254"/>
                </a:lnTo>
                <a:lnTo>
                  <a:pt x="3302" y="270"/>
                </a:lnTo>
                <a:lnTo>
                  <a:pt x="3302" y="275"/>
                </a:lnTo>
                <a:lnTo>
                  <a:pt x="3303" y="283"/>
                </a:lnTo>
                <a:lnTo>
                  <a:pt x="3303" y="287"/>
                </a:lnTo>
                <a:lnTo>
                  <a:pt x="3303" y="259"/>
                </a:lnTo>
                <a:lnTo>
                  <a:pt x="3303" y="262"/>
                </a:lnTo>
                <a:lnTo>
                  <a:pt x="3304" y="271"/>
                </a:lnTo>
                <a:lnTo>
                  <a:pt x="3304" y="298"/>
                </a:lnTo>
                <a:lnTo>
                  <a:pt x="3305" y="289"/>
                </a:lnTo>
                <a:lnTo>
                  <a:pt x="3305" y="298"/>
                </a:lnTo>
                <a:lnTo>
                  <a:pt x="3305" y="299"/>
                </a:lnTo>
                <a:lnTo>
                  <a:pt x="3305" y="297"/>
                </a:lnTo>
                <a:lnTo>
                  <a:pt x="3306" y="278"/>
                </a:lnTo>
                <a:lnTo>
                  <a:pt x="3306" y="295"/>
                </a:lnTo>
                <a:lnTo>
                  <a:pt x="3306" y="294"/>
                </a:lnTo>
                <a:lnTo>
                  <a:pt x="3307" y="317"/>
                </a:lnTo>
                <a:lnTo>
                  <a:pt x="3307" y="279"/>
                </a:lnTo>
                <a:lnTo>
                  <a:pt x="3308" y="277"/>
                </a:lnTo>
                <a:lnTo>
                  <a:pt x="3308" y="252"/>
                </a:lnTo>
                <a:lnTo>
                  <a:pt x="3308" y="229"/>
                </a:lnTo>
                <a:lnTo>
                  <a:pt x="3308" y="269"/>
                </a:lnTo>
                <a:lnTo>
                  <a:pt x="3309" y="276"/>
                </a:lnTo>
                <a:lnTo>
                  <a:pt x="3309" y="255"/>
                </a:lnTo>
                <a:lnTo>
                  <a:pt x="3309" y="252"/>
                </a:lnTo>
                <a:lnTo>
                  <a:pt x="3309" y="283"/>
                </a:lnTo>
                <a:lnTo>
                  <a:pt x="3310" y="268"/>
                </a:lnTo>
                <a:lnTo>
                  <a:pt x="3310" y="278"/>
                </a:lnTo>
                <a:lnTo>
                  <a:pt x="3310" y="281"/>
                </a:lnTo>
                <a:lnTo>
                  <a:pt x="3311" y="283"/>
                </a:lnTo>
                <a:lnTo>
                  <a:pt x="3311" y="262"/>
                </a:lnTo>
                <a:lnTo>
                  <a:pt x="3311" y="289"/>
                </a:lnTo>
                <a:lnTo>
                  <a:pt x="3312" y="266"/>
                </a:lnTo>
                <a:lnTo>
                  <a:pt x="3312" y="287"/>
                </a:lnTo>
                <a:lnTo>
                  <a:pt x="3312" y="267"/>
                </a:lnTo>
                <a:lnTo>
                  <a:pt x="3313" y="278"/>
                </a:lnTo>
                <a:lnTo>
                  <a:pt x="3313" y="275"/>
                </a:lnTo>
                <a:lnTo>
                  <a:pt x="3313" y="277"/>
                </a:lnTo>
                <a:lnTo>
                  <a:pt x="3313" y="286"/>
                </a:lnTo>
                <a:lnTo>
                  <a:pt x="3314" y="286"/>
                </a:lnTo>
                <a:lnTo>
                  <a:pt x="3314" y="274"/>
                </a:lnTo>
                <a:lnTo>
                  <a:pt x="3315" y="244"/>
                </a:lnTo>
                <a:lnTo>
                  <a:pt x="3315" y="243"/>
                </a:lnTo>
                <a:lnTo>
                  <a:pt x="3315" y="234"/>
                </a:lnTo>
                <a:lnTo>
                  <a:pt x="3315" y="261"/>
                </a:lnTo>
                <a:lnTo>
                  <a:pt x="3316" y="239"/>
                </a:lnTo>
                <a:lnTo>
                  <a:pt x="3316" y="231"/>
                </a:lnTo>
                <a:lnTo>
                  <a:pt x="3316" y="247"/>
                </a:lnTo>
                <a:lnTo>
                  <a:pt x="3317" y="254"/>
                </a:lnTo>
                <a:lnTo>
                  <a:pt x="3317" y="246"/>
                </a:lnTo>
                <a:lnTo>
                  <a:pt x="3317" y="258"/>
                </a:lnTo>
                <a:lnTo>
                  <a:pt x="3317" y="267"/>
                </a:lnTo>
                <a:lnTo>
                  <a:pt x="3318" y="277"/>
                </a:lnTo>
                <a:lnTo>
                  <a:pt x="3318" y="293"/>
                </a:lnTo>
                <a:lnTo>
                  <a:pt x="3319" y="289"/>
                </a:lnTo>
                <a:lnTo>
                  <a:pt x="3319" y="298"/>
                </a:lnTo>
                <a:lnTo>
                  <a:pt x="3319" y="285"/>
                </a:lnTo>
                <a:lnTo>
                  <a:pt x="3319" y="321"/>
                </a:lnTo>
                <a:lnTo>
                  <a:pt x="3320" y="307"/>
                </a:lnTo>
                <a:lnTo>
                  <a:pt x="3320" y="303"/>
                </a:lnTo>
                <a:lnTo>
                  <a:pt x="3320" y="295"/>
                </a:lnTo>
                <a:lnTo>
                  <a:pt x="3320" y="286"/>
                </a:lnTo>
                <a:lnTo>
                  <a:pt x="3321" y="289"/>
                </a:lnTo>
                <a:lnTo>
                  <a:pt x="3321" y="295"/>
                </a:lnTo>
                <a:lnTo>
                  <a:pt x="3321" y="267"/>
                </a:lnTo>
                <a:lnTo>
                  <a:pt x="3322" y="288"/>
                </a:lnTo>
                <a:lnTo>
                  <a:pt x="3322" y="286"/>
                </a:lnTo>
                <a:lnTo>
                  <a:pt x="3322" y="292"/>
                </a:lnTo>
                <a:lnTo>
                  <a:pt x="3323" y="299"/>
                </a:lnTo>
                <a:lnTo>
                  <a:pt x="3323" y="303"/>
                </a:lnTo>
                <a:lnTo>
                  <a:pt x="3323" y="290"/>
                </a:lnTo>
                <a:lnTo>
                  <a:pt x="3324" y="273"/>
                </a:lnTo>
                <a:lnTo>
                  <a:pt x="3324" y="225"/>
                </a:lnTo>
                <a:lnTo>
                  <a:pt x="3324" y="226"/>
                </a:lnTo>
                <a:lnTo>
                  <a:pt x="3324" y="218"/>
                </a:lnTo>
                <a:lnTo>
                  <a:pt x="3325" y="257"/>
                </a:lnTo>
                <a:lnTo>
                  <a:pt x="3325" y="250"/>
                </a:lnTo>
                <a:lnTo>
                  <a:pt x="3326" y="256"/>
                </a:lnTo>
                <a:lnTo>
                  <a:pt x="3326" y="250"/>
                </a:lnTo>
                <a:lnTo>
                  <a:pt x="3326" y="229"/>
                </a:lnTo>
                <a:lnTo>
                  <a:pt x="3326" y="246"/>
                </a:lnTo>
                <a:lnTo>
                  <a:pt x="3327" y="271"/>
                </a:lnTo>
                <a:lnTo>
                  <a:pt x="3327" y="263"/>
                </a:lnTo>
                <a:lnTo>
                  <a:pt x="3327" y="225"/>
                </a:lnTo>
                <a:lnTo>
                  <a:pt x="3328" y="232"/>
                </a:lnTo>
                <a:lnTo>
                  <a:pt x="3328" y="246"/>
                </a:lnTo>
                <a:lnTo>
                  <a:pt x="3328" y="242"/>
                </a:lnTo>
                <a:lnTo>
                  <a:pt x="3328" y="220"/>
                </a:lnTo>
                <a:lnTo>
                  <a:pt x="3329" y="240"/>
                </a:lnTo>
                <a:lnTo>
                  <a:pt x="3329" y="238"/>
                </a:lnTo>
                <a:lnTo>
                  <a:pt x="3330" y="254"/>
                </a:lnTo>
                <a:lnTo>
                  <a:pt x="3330" y="215"/>
                </a:lnTo>
                <a:lnTo>
                  <a:pt x="3330" y="227"/>
                </a:lnTo>
                <a:lnTo>
                  <a:pt x="3330" y="223"/>
                </a:lnTo>
                <a:lnTo>
                  <a:pt x="3331" y="262"/>
                </a:lnTo>
                <a:lnTo>
                  <a:pt x="3331" y="227"/>
                </a:lnTo>
                <a:lnTo>
                  <a:pt x="3331" y="251"/>
                </a:lnTo>
                <a:lnTo>
                  <a:pt x="3332" y="208"/>
                </a:lnTo>
                <a:lnTo>
                  <a:pt x="3332" y="242"/>
                </a:lnTo>
                <a:lnTo>
                  <a:pt x="3332" y="239"/>
                </a:lnTo>
                <a:lnTo>
                  <a:pt x="3332" y="248"/>
                </a:lnTo>
                <a:lnTo>
                  <a:pt x="3333" y="267"/>
                </a:lnTo>
                <a:lnTo>
                  <a:pt x="3333" y="255"/>
                </a:lnTo>
                <a:lnTo>
                  <a:pt x="3334" y="270"/>
                </a:lnTo>
                <a:lnTo>
                  <a:pt x="3334" y="302"/>
                </a:lnTo>
                <a:lnTo>
                  <a:pt x="3334" y="301"/>
                </a:lnTo>
                <a:lnTo>
                  <a:pt x="3334" y="290"/>
                </a:lnTo>
                <a:lnTo>
                  <a:pt x="3335" y="287"/>
                </a:lnTo>
                <a:lnTo>
                  <a:pt x="3335" y="287"/>
                </a:lnTo>
                <a:lnTo>
                  <a:pt x="3335" y="280"/>
                </a:lnTo>
                <a:lnTo>
                  <a:pt x="3335" y="271"/>
                </a:lnTo>
                <a:lnTo>
                  <a:pt x="3336" y="258"/>
                </a:lnTo>
                <a:lnTo>
                  <a:pt x="3336" y="233"/>
                </a:lnTo>
                <a:lnTo>
                  <a:pt x="3337" y="242"/>
                </a:lnTo>
                <a:lnTo>
                  <a:pt x="3337" y="252"/>
                </a:lnTo>
                <a:lnTo>
                  <a:pt x="3337" y="234"/>
                </a:lnTo>
                <a:lnTo>
                  <a:pt x="3337" y="236"/>
                </a:lnTo>
                <a:lnTo>
                  <a:pt x="3338" y="240"/>
                </a:lnTo>
                <a:lnTo>
                  <a:pt x="3338" y="220"/>
                </a:lnTo>
                <a:lnTo>
                  <a:pt x="3338" y="245"/>
                </a:lnTo>
                <a:lnTo>
                  <a:pt x="3339" y="230"/>
                </a:lnTo>
                <a:lnTo>
                  <a:pt x="3339" y="233"/>
                </a:lnTo>
                <a:lnTo>
                  <a:pt x="3339" y="253"/>
                </a:lnTo>
                <a:lnTo>
                  <a:pt x="3339" y="262"/>
                </a:lnTo>
                <a:lnTo>
                  <a:pt x="3340" y="268"/>
                </a:lnTo>
                <a:lnTo>
                  <a:pt x="3340" y="273"/>
                </a:lnTo>
                <a:lnTo>
                  <a:pt x="3341" y="247"/>
                </a:lnTo>
                <a:lnTo>
                  <a:pt x="3341" y="239"/>
                </a:lnTo>
                <a:lnTo>
                  <a:pt x="3341" y="243"/>
                </a:lnTo>
                <a:lnTo>
                  <a:pt x="3341" y="237"/>
                </a:lnTo>
                <a:lnTo>
                  <a:pt x="3342" y="224"/>
                </a:lnTo>
                <a:lnTo>
                  <a:pt x="3342" y="251"/>
                </a:lnTo>
                <a:lnTo>
                  <a:pt x="3342" y="258"/>
                </a:lnTo>
                <a:lnTo>
                  <a:pt x="3343" y="266"/>
                </a:lnTo>
                <a:lnTo>
                  <a:pt x="3343" y="270"/>
                </a:lnTo>
                <a:lnTo>
                  <a:pt x="3343" y="258"/>
                </a:lnTo>
                <a:lnTo>
                  <a:pt x="3343" y="256"/>
                </a:lnTo>
                <a:lnTo>
                  <a:pt x="3344" y="246"/>
                </a:lnTo>
                <a:lnTo>
                  <a:pt x="3344" y="248"/>
                </a:lnTo>
                <a:lnTo>
                  <a:pt x="3345" y="246"/>
                </a:lnTo>
                <a:lnTo>
                  <a:pt x="3345" y="240"/>
                </a:lnTo>
                <a:lnTo>
                  <a:pt x="3345" y="247"/>
                </a:lnTo>
                <a:lnTo>
                  <a:pt x="3345" y="261"/>
                </a:lnTo>
                <a:lnTo>
                  <a:pt x="3346" y="252"/>
                </a:lnTo>
                <a:lnTo>
                  <a:pt x="3346" y="254"/>
                </a:lnTo>
                <a:lnTo>
                  <a:pt x="3346" y="255"/>
                </a:lnTo>
                <a:lnTo>
                  <a:pt x="3346" y="266"/>
                </a:lnTo>
                <a:lnTo>
                  <a:pt x="3347" y="256"/>
                </a:lnTo>
                <a:lnTo>
                  <a:pt x="3347" y="242"/>
                </a:lnTo>
                <a:lnTo>
                  <a:pt x="3348" y="255"/>
                </a:lnTo>
                <a:lnTo>
                  <a:pt x="3348" y="252"/>
                </a:lnTo>
                <a:lnTo>
                  <a:pt x="3348" y="242"/>
                </a:lnTo>
                <a:lnTo>
                  <a:pt x="3349" y="252"/>
                </a:lnTo>
                <a:lnTo>
                  <a:pt x="3349" y="276"/>
                </a:lnTo>
                <a:lnTo>
                  <a:pt x="3349" y="305"/>
                </a:lnTo>
                <a:lnTo>
                  <a:pt x="3349" y="308"/>
                </a:lnTo>
                <a:lnTo>
                  <a:pt x="3350" y="304"/>
                </a:lnTo>
                <a:lnTo>
                  <a:pt x="3350" y="307"/>
                </a:lnTo>
                <a:lnTo>
                  <a:pt x="3350" y="312"/>
                </a:lnTo>
                <a:lnTo>
                  <a:pt x="3350" y="305"/>
                </a:lnTo>
                <a:lnTo>
                  <a:pt x="3351" y="288"/>
                </a:lnTo>
                <a:lnTo>
                  <a:pt x="3351" y="282"/>
                </a:lnTo>
                <a:lnTo>
                  <a:pt x="3352" y="273"/>
                </a:lnTo>
                <a:lnTo>
                  <a:pt x="3352" y="281"/>
                </a:lnTo>
                <a:lnTo>
                  <a:pt x="3352" y="267"/>
                </a:lnTo>
                <a:lnTo>
                  <a:pt x="3352" y="279"/>
                </a:lnTo>
                <a:lnTo>
                  <a:pt x="3353" y="275"/>
                </a:lnTo>
                <a:lnTo>
                  <a:pt x="3353" y="256"/>
                </a:lnTo>
                <a:lnTo>
                  <a:pt x="3353" y="266"/>
                </a:lnTo>
                <a:lnTo>
                  <a:pt x="3354" y="273"/>
                </a:lnTo>
                <a:lnTo>
                  <a:pt x="3354" y="264"/>
                </a:lnTo>
                <a:lnTo>
                  <a:pt x="3354" y="289"/>
                </a:lnTo>
                <a:lnTo>
                  <a:pt x="3354" y="273"/>
                </a:lnTo>
                <a:lnTo>
                  <a:pt x="3355" y="272"/>
                </a:lnTo>
                <a:lnTo>
                  <a:pt x="3355" y="270"/>
                </a:lnTo>
                <a:lnTo>
                  <a:pt x="3356" y="277"/>
                </a:lnTo>
                <a:lnTo>
                  <a:pt x="3356" y="293"/>
                </a:lnTo>
                <a:lnTo>
                  <a:pt x="3356" y="293"/>
                </a:lnTo>
                <a:lnTo>
                  <a:pt x="3356" y="291"/>
                </a:lnTo>
                <a:lnTo>
                  <a:pt x="3357" y="235"/>
                </a:lnTo>
                <a:lnTo>
                  <a:pt x="3357" y="226"/>
                </a:lnTo>
                <a:lnTo>
                  <a:pt x="3357" y="245"/>
                </a:lnTo>
                <a:lnTo>
                  <a:pt x="3358" y="206"/>
                </a:lnTo>
                <a:lnTo>
                  <a:pt x="3358" y="254"/>
                </a:lnTo>
                <a:lnTo>
                  <a:pt x="3358" y="258"/>
                </a:lnTo>
                <a:lnTo>
                  <a:pt x="3359" y="270"/>
                </a:lnTo>
                <a:lnTo>
                  <a:pt x="3359" y="275"/>
                </a:lnTo>
                <a:lnTo>
                  <a:pt x="3359" y="291"/>
                </a:lnTo>
                <a:lnTo>
                  <a:pt x="3360" y="284"/>
                </a:lnTo>
                <a:lnTo>
                  <a:pt x="3360" y="276"/>
                </a:lnTo>
                <a:lnTo>
                  <a:pt x="3360" y="278"/>
                </a:lnTo>
                <a:lnTo>
                  <a:pt x="3360" y="272"/>
                </a:lnTo>
                <a:lnTo>
                  <a:pt x="3361" y="284"/>
                </a:lnTo>
                <a:lnTo>
                  <a:pt x="3361" y="275"/>
                </a:lnTo>
                <a:lnTo>
                  <a:pt x="3361" y="304"/>
                </a:lnTo>
                <a:lnTo>
                  <a:pt x="3361" y="303"/>
                </a:lnTo>
                <a:lnTo>
                  <a:pt x="3362" y="284"/>
                </a:lnTo>
                <a:lnTo>
                  <a:pt x="3362" y="288"/>
                </a:lnTo>
                <a:lnTo>
                  <a:pt x="3363" y="284"/>
                </a:lnTo>
                <a:lnTo>
                  <a:pt x="3363" y="288"/>
                </a:lnTo>
                <a:lnTo>
                  <a:pt x="3363" y="295"/>
                </a:lnTo>
                <a:lnTo>
                  <a:pt x="3363" y="281"/>
                </a:lnTo>
                <a:lnTo>
                  <a:pt x="3364" y="272"/>
                </a:lnTo>
                <a:lnTo>
                  <a:pt x="3364" y="284"/>
                </a:lnTo>
                <a:lnTo>
                  <a:pt x="3364" y="248"/>
                </a:lnTo>
                <a:lnTo>
                  <a:pt x="3365" y="220"/>
                </a:lnTo>
                <a:lnTo>
                  <a:pt x="3365" y="229"/>
                </a:lnTo>
                <a:lnTo>
                  <a:pt x="3365" y="238"/>
                </a:lnTo>
                <a:lnTo>
                  <a:pt x="3365" y="272"/>
                </a:lnTo>
                <a:lnTo>
                  <a:pt x="3366" y="272"/>
                </a:lnTo>
                <a:lnTo>
                  <a:pt x="3366" y="259"/>
                </a:lnTo>
                <a:lnTo>
                  <a:pt x="3367" y="252"/>
                </a:lnTo>
                <a:lnTo>
                  <a:pt x="3367" y="264"/>
                </a:lnTo>
                <a:lnTo>
                  <a:pt x="3367" y="265"/>
                </a:lnTo>
                <a:lnTo>
                  <a:pt x="3367" y="289"/>
                </a:lnTo>
                <a:lnTo>
                  <a:pt x="3368" y="259"/>
                </a:lnTo>
                <a:lnTo>
                  <a:pt x="3368" y="267"/>
                </a:lnTo>
                <a:lnTo>
                  <a:pt x="3368" y="284"/>
                </a:lnTo>
                <a:lnTo>
                  <a:pt x="3369" y="272"/>
                </a:lnTo>
                <a:lnTo>
                  <a:pt x="3369" y="262"/>
                </a:lnTo>
                <a:lnTo>
                  <a:pt x="3369" y="275"/>
                </a:lnTo>
                <a:lnTo>
                  <a:pt x="3370" y="271"/>
                </a:lnTo>
                <a:lnTo>
                  <a:pt x="3370" y="294"/>
                </a:lnTo>
                <a:lnTo>
                  <a:pt x="3370" y="275"/>
                </a:lnTo>
                <a:lnTo>
                  <a:pt x="3371" y="276"/>
                </a:lnTo>
                <a:lnTo>
                  <a:pt x="3371" y="309"/>
                </a:lnTo>
                <a:lnTo>
                  <a:pt x="3371" y="316"/>
                </a:lnTo>
                <a:lnTo>
                  <a:pt x="3371" y="320"/>
                </a:lnTo>
                <a:lnTo>
                  <a:pt x="3372" y="315"/>
                </a:lnTo>
                <a:lnTo>
                  <a:pt x="3372" y="305"/>
                </a:lnTo>
                <a:lnTo>
                  <a:pt x="3372" y="287"/>
                </a:lnTo>
                <a:lnTo>
                  <a:pt x="3373" y="294"/>
                </a:lnTo>
                <a:lnTo>
                  <a:pt x="3373" y="272"/>
                </a:lnTo>
                <a:lnTo>
                  <a:pt x="3373" y="262"/>
                </a:lnTo>
                <a:lnTo>
                  <a:pt x="3374" y="275"/>
                </a:lnTo>
                <a:lnTo>
                  <a:pt x="3374" y="266"/>
                </a:lnTo>
                <a:lnTo>
                  <a:pt x="3374" y="272"/>
                </a:lnTo>
                <a:lnTo>
                  <a:pt x="3375" y="293"/>
                </a:lnTo>
                <a:lnTo>
                  <a:pt x="3375" y="288"/>
                </a:lnTo>
                <a:lnTo>
                  <a:pt x="3375" y="297"/>
                </a:lnTo>
                <a:lnTo>
                  <a:pt x="3375" y="291"/>
                </a:lnTo>
                <a:lnTo>
                  <a:pt x="3376" y="286"/>
                </a:lnTo>
                <a:lnTo>
                  <a:pt x="3376" y="266"/>
                </a:lnTo>
                <a:lnTo>
                  <a:pt x="3376" y="240"/>
                </a:lnTo>
                <a:lnTo>
                  <a:pt x="3376" y="258"/>
                </a:lnTo>
                <a:lnTo>
                  <a:pt x="3377" y="266"/>
                </a:lnTo>
                <a:lnTo>
                  <a:pt x="3377" y="254"/>
                </a:lnTo>
                <a:lnTo>
                  <a:pt x="3378" y="271"/>
                </a:lnTo>
                <a:lnTo>
                  <a:pt x="3378" y="232"/>
                </a:lnTo>
                <a:lnTo>
                  <a:pt x="3378" y="278"/>
                </a:lnTo>
                <a:lnTo>
                  <a:pt x="3378" y="280"/>
                </a:lnTo>
                <a:lnTo>
                  <a:pt x="3379" y="277"/>
                </a:lnTo>
                <a:lnTo>
                  <a:pt x="3379" y="248"/>
                </a:lnTo>
                <a:lnTo>
                  <a:pt x="3379" y="256"/>
                </a:lnTo>
                <a:lnTo>
                  <a:pt x="3380" y="245"/>
                </a:lnTo>
                <a:lnTo>
                  <a:pt x="3380" y="241"/>
                </a:lnTo>
                <a:lnTo>
                  <a:pt x="3380" y="227"/>
                </a:lnTo>
                <a:lnTo>
                  <a:pt x="3381" y="222"/>
                </a:lnTo>
                <a:lnTo>
                  <a:pt x="3381" y="237"/>
                </a:lnTo>
                <a:lnTo>
                  <a:pt x="3381" y="241"/>
                </a:lnTo>
                <a:lnTo>
                  <a:pt x="3382" y="252"/>
                </a:lnTo>
                <a:lnTo>
                  <a:pt x="3382" y="264"/>
                </a:lnTo>
                <a:lnTo>
                  <a:pt x="3382" y="266"/>
                </a:lnTo>
                <a:lnTo>
                  <a:pt x="3382" y="266"/>
                </a:lnTo>
                <a:lnTo>
                  <a:pt x="3383" y="272"/>
                </a:lnTo>
                <a:lnTo>
                  <a:pt x="3383" y="255"/>
                </a:lnTo>
                <a:lnTo>
                  <a:pt x="3383" y="281"/>
                </a:lnTo>
                <a:lnTo>
                  <a:pt x="3384" y="274"/>
                </a:lnTo>
                <a:lnTo>
                  <a:pt x="3384" y="310"/>
                </a:lnTo>
                <a:lnTo>
                  <a:pt x="3384" y="287"/>
                </a:lnTo>
                <a:lnTo>
                  <a:pt x="3385" y="289"/>
                </a:lnTo>
                <a:lnTo>
                  <a:pt x="3385" y="287"/>
                </a:lnTo>
                <a:lnTo>
                  <a:pt x="3385" y="268"/>
                </a:lnTo>
                <a:lnTo>
                  <a:pt x="3386" y="279"/>
                </a:lnTo>
                <a:lnTo>
                  <a:pt x="3386" y="308"/>
                </a:lnTo>
                <a:lnTo>
                  <a:pt x="3386" y="272"/>
                </a:lnTo>
                <a:lnTo>
                  <a:pt x="3386" y="294"/>
                </a:lnTo>
                <a:lnTo>
                  <a:pt x="3387" y="290"/>
                </a:lnTo>
                <a:lnTo>
                  <a:pt x="3387" y="308"/>
                </a:lnTo>
                <a:lnTo>
                  <a:pt x="3388" y="295"/>
                </a:lnTo>
                <a:lnTo>
                  <a:pt x="3388" y="318"/>
                </a:lnTo>
                <a:lnTo>
                  <a:pt x="3388" y="293"/>
                </a:lnTo>
                <a:lnTo>
                  <a:pt x="3388" y="316"/>
                </a:lnTo>
                <a:lnTo>
                  <a:pt x="3389" y="315"/>
                </a:lnTo>
                <a:lnTo>
                  <a:pt x="3389" y="314"/>
                </a:lnTo>
                <a:lnTo>
                  <a:pt x="3389" y="256"/>
                </a:lnTo>
                <a:lnTo>
                  <a:pt x="3390" y="236"/>
                </a:lnTo>
                <a:lnTo>
                  <a:pt x="3390" y="268"/>
                </a:lnTo>
                <a:lnTo>
                  <a:pt x="3390" y="273"/>
                </a:lnTo>
                <a:lnTo>
                  <a:pt x="3390" y="276"/>
                </a:lnTo>
                <a:lnTo>
                  <a:pt x="3391" y="297"/>
                </a:lnTo>
                <a:lnTo>
                  <a:pt x="3391" y="275"/>
                </a:lnTo>
                <a:lnTo>
                  <a:pt x="3392" y="272"/>
                </a:lnTo>
                <a:lnTo>
                  <a:pt x="3392" y="259"/>
                </a:lnTo>
                <a:lnTo>
                  <a:pt x="3392" y="261"/>
                </a:lnTo>
                <a:lnTo>
                  <a:pt x="3392" y="269"/>
                </a:lnTo>
                <a:lnTo>
                  <a:pt x="3393" y="261"/>
                </a:lnTo>
                <a:lnTo>
                  <a:pt x="3393" y="252"/>
                </a:lnTo>
                <a:lnTo>
                  <a:pt x="3393" y="254"/>
                </a:lnTo>
                <a:lnTo>
                  <a:pt x="3393" y="226"/>
                </a:lnTo>
                <a:lnTo>
                  <a:pt x="3394" y="215"/>
                </a:lnTo>
                <a:lnTo>
                  <a:pt x="3394" y="220"/>
                </a:lnTo>
                <a:lnTo>
                  <a:pt x="3394" y="226"/>
                </a:lnTo>
                <a:lnTo>
                  <a:pt x="3395" y="219"/>
                </a:lnTo>
                <a:lnTo>
                  <a:pt x="3395" y="265"/>
                </a:lnTo>
                <a:lnTo>
                  <a:pt x="3395" y="235"/>
                </a:lnTo>
                <a:lnTo>
                  <a:pt x="3396" y="254"/>
                </a:lnTo>
                <a:lnTo>
                  <a:pt x="3396" y="241"/>
                </a:lnTo>
                <a:lnTo>
                  <a:pt x="3396" y="261"/>
                </a:lnTo>
                <a:lnTo>
                  <a:pt x="3397" y="270"/>
                </a:lnTo>
                <a:lnTo>
                  <a:pt x="3397" y="264"/>
                </a:lnTo>
                <a:lnTo>
                  <a:pt x="3397" y="227"/>
                </a:lnTo>
                <a:lnTo>
                  <a:pt x="3397" y="248"/>
                </a:lnTo>
                <a:lnTo>
                  <a:pt x="3398" y="253"/>
                </a:lnTo>
                <a:lnTo>
                  <a:pt x="3398" y="267"/>
                </a:lnTo>
                <a:lnTo>
                  <a:pt x="3399" y="271"/>
                </a:lnTo>
                <a:lnTo>
                  <a:pt x="3399" y="274"/>
                </a:lnTo>
                <a:lnTo>
                  <a:pt x="3399" y="270"/>
                </a:lnTo>
                <a:lnTo>
                  <a:pt x="3399" y="249"/>
                </a:lnTo>
                <a:lnTo>
                  <a:pt x="3400" y="270"/>
                </a:lnTo>
                <a:lnTo>
                  <a:pt x="3400" y="251"/>
                </a:lnTo>
                <a:lnTo>
                  <a:pt x="3400" y="255"/>
                </a:lnTo>
                <a:lnTo>
                  <a:pt x="3401" y="287"/>
                </a:lnTo>
                <a:lnTo>
                  <a:pt x="3401" y="277"/>
                </a:lnTo>
                <a:lnTo>
                  <a:pt x="3401" y="263"/>
                </a:lnTo>
                <a:lnTo>
                  <a:pt x="3401" y="268"/>
                </a:lnTo>
                <a:lnTo>
                  <a:pt x="3402" y="275"/>
                </a:lnTo>
                <a:lnTo>
                  <a:pt x="3402" y="287"/>
                </a:lnTo>
                <a:lnTo>
                  <a:pt x="3403" y="284"/>
                </a:lnTo>
                <a:lnTo>
                  <a:pt x="3403" y="269"/>
                </a:lnTo>
                <a:lnTo>
                  <a:pt x="3403" y="280"/>
                </a:lnTo>
                <a:lnTo>
                  <a:pt x="3403" y="266"/>
                </a:lnTo>
                <a:lnTo>
                  <a:pt x="3404" y="258"/>
                </a:lnTo>
                <a:lnTo>
                  <a:pt x="3404" y="259"/>
                </a:lnTo>
                <a:lnTo>
                  <a:pt x="3404" y="272"/>
                </a:lnTo>
                <a:lnTo>
                  <a:pt x="3404" y="272"/>
                </a:lnTo>
                <a:lnTo>
                  <a:pt x="3405" y="273"/>
                </a:lnTo>
                <a:lnTo>
                  <a:pt x="3405" y="274"/>
                </a:lnTo>
                <a:lnTo>
                  <a:pt x="3405" y="256"/>
                </a:lnTo>
                <a:lnTo>
                  <a:pt x="3406" y="248"/>
                </a:lnTo>
                <a:lnTo>
                  <a:pt x="3406" y="261"/>
                </a:lnTo>
                <a:lnTo>
                  <a:pt x="3406" y="257"/>
                </a:lnTo>
                <a:lnTo>
                  <a:pt x="3407" y="263"/>
                </a:lnTo>
                <a:lnTo>
                  <a:pt x="3407" y="261"/>
                </a:lnTo>
                <a:lnTo>
                  <a:pt x="3407" y="272"/>
                </a:lnTo>
                <a:lnTo>
                  <a:pt x="3408" y="265"/>
                </a:lnTo>
                <a:lnTo>
                  <a:pt x="3408" y="252"/>
                </a:lnTo>
                <a:lnTo>
                  <a:pt x="3408" y="250"/>
                </a:lnTo>
                <a:lnTo>
                  <a:pt x="3408" y="265"/>
                </a:lnTo>
                <a:lnTo>
                  <a:pt x="3409" y="250"/>
                </a:lnTo>
                <a:lnTo>
                  <a:pt x="3409" y="256"/>
                </a:lnTo>
                <a:lnTo>
                  <a:pt x="3410" y="260"/>
                </a:lnTo>
                <a:lnTo>
                  <a:pt x="3410" y="260"/>
                </a:lnTo>
                <a:lnTo>
                  <a:pt x="3410" y="237"/>
                </a:lnTo>
                <a:lnTo>
                  <a:pt x="3410" y="237"/>
                </a:lnTo>
                <a:lnTo>
                  <a:pt x="3411" y="247"/>
                </a:lnTo>
                <a:lnTo>
                  <a:pt x="3411" y="256"/>
                </a:lnTo>
                <a:lnTo>
                  <a:pt x="3411" y="248"/>
                </a:lnTo>
                <a:lnTo>
                  <a:pt x="3412" y="258"/>
                </a:lnTo>
                <a:lnTo>
                  <a:pt x="3412" y="233"/>
                </a:lnTo>
                <a:lnTo>
                  <a:pt x="3412" y="252"/>
                </a:lnTo>
                <a:lnTo>
                  <a:pt x="3412" y="245"/>
                </a:lnTo>
                <a:lnTo>
                  <a:pt x="3413" y="251"/>
                </a:lnTo>
                <a:lnTo>
                  <a:pt x="3413" y="246"/>
                </a:lnTo>
                <a:lnTo>
                  <a:pt x="3414" y="237"/>
                </a:lnTo>
                <a:lnTo>
                  <a:pt x="3414" y="232"/>
                </a:lnTo>
                <a:lnTo>
                  <a:pt x="3414" y="233"/>
                </a:lnTo>
                <a:lnTo>
                  <a:pt x="3414" y="234"/>
                </a:lnTo>
                <a:lnTo>
                  <a:pt x="3415" y="217"/>
                </a:lnTo>
                <a:lnTo>
                  <a:pt x="3415" y="240"/>
                </a:lnTo>
                <a:lnTo>
                  <a:pt x="3415" y="256"/>
                </a:lnTo>
                <a:lnTo>
                  <a:pt x="3416" y="244"/>
                </a:lnTo>
                <a:lnTo>
                  <a:pt x="3416" y="240"/>
                </a:lnTo>
                <a:lnTo>
                  <a:pt x="3416" y="254"/>
                </a:lnTo>
                <a:lnTo>
                  <a:pt x="3416" y="247"/>
                </a:lnTo>
                <a:lnTo>
                  <a:pt x="3417" y="239"/>
                </a:lnTo>
                <a:lnTo>
                  <a:pt x="3417" y="256"/>
                </a:lnTo>
                <a:lnTo>
                  <a:pt x="3418" y="256"/>
                </a:lnTo>
                <a:lnTo>
                  <a:pt x="3418" y="264"/>
                </a:lnTo>
                <a:lnTo>
                  <a:pt x="3418" y="278"/>
                </a:lnTo>
                <a:lnTo>
                  <a:pt x="3418" y="269"/>
                </a:lnTo>
                <a:lnTo>
                  <a:pt x="3419" y="284"/>
                </a:lnTo>
                <a:lnTo>
                  <a:pt x="3419" y="299"/>
                </a:lnTo>
                <a:lnTo>
                  <a:pt x="3419" y="316"/>
                </a:lnTo>
                <a:lnTo>
                  <a:pt x="3419" y="303"/>
                </a:lnTo>
                <a:lnTo>
                  <a:pt x="3420" y="309"/>
                </a:lnTo>
                <a:lnTo>
                  <a:pt x="3420" y="317"/>
                </a:lnTo>
                <a:lnTo>
                  <a:pt x="3421" y="323"/>
                </a:lnTo>
                <a:lnTo>
                  <a:pt x="3421" y="326"/>
                </a:lnTo>
                <a:lnTo>
                  <a:pt x="3421" y="316"/>
                </a:lnTo>
                <a:lnTo>
                  <a:pt x="3421" y="294"/>
                </a:lnTo>
                <a:lnTo>
                  <a:pt x="3422" y="291"/>
                </a:lnTo>
                <a:lnTo>
                  <a:pt x="3422" y="236"/>
                </a:lnTo>
                <a:lnTo>
                  <a:pt x="3422" y="214"/>
                </a:lnTo>
                <a:lnTo>
                  <a:pt x="3423" y="254"/>
                </a:lnTo>
                <a:lnTo>
                  <a:pt x="3423" y="238"/>
                </a:lnTo>
                <a:lnTo>
                  <a:pt x="3423" y="249"/>
                </a:lnTo>
                <a:lnTo>
                  <a:pt x="3423" y="271"/>
                </a:lnTo>
                <a:lnTo>
                  <a:pt x="3424" y="290"/>
                </a:lnTo>
                <a:lnTo>
                  <a:pt x="3424" y="306"/>
                </a:lnTo>
                <a:lnTo>
                  <a:pt x="3425" y="294"/>
                </a:lnTo>
                <a:lnTo>
                  <a:pt x="3425" y="290"/>
                </a:lnTo>
                <a:lnTo>
                  <a:pt x="3425" y="308"/>
                </a:lnTo>
                <a:lnTo>
                  <a:pt x="3425" y="299"/>
                </a:lnTo>
                <a:lnTo>
                  <a:pt x="3426" y="290"/>
                </a:lnTo>
                <a:lnTo>
                  <a:pt x="3426" y="295"/>
                </a:lnTo>
                <a:lnTo>
                  <a:pt x="3426" y="304"/>
                </a:lnTo>
                <a:lnTo>
                  <a:pt x="3427" y="289"/>
                </a:lnTo>
                <a:lnTo>
                  <a:pt x="3427" y="294"/>
                </a:lnTo>
                <a:lnTo>
                  <a:pt x="3427" y="287"/>
                </a:lnTo>
                <a:lnTo>
                  <a:pt x="3427" y="284"/>
                </a:lnTo>
                <a:lnTo>
                  <a:pt x="3428" y="287"/>
                </a:lnTo>
                <a:lnTo>
                  <a:pt x="3428" y="291"/>
                </a:lnTo>
                <a:lnTo>
                  <a:pt x="3429" y="295"/>
                </a:lnTo>
                <a:lnTo>
                  <a:pt x="3429" y="284"/>
                </a:lnTo>
                <a:lnTo>
                  <a:pt x="3429" y="286"/>
                </a:lnTo>
                <a:lnTo>
                  <a:pt x="3429" y="266"/>
                </a:lnTo>
                <a:lnTo>
                  <a:pt x="3430" y="273"/>
                </a:lnTo>
                <a:lnTo>
                  <a:pt x="3430" y="295"/>
                </a:lnTo>
                <a:lnTo>
                  <a:pt x="3430" y="288"/>
                </a:lnTo>
                <a:lnTo>
                  <a:pt x="3431" y="312"/>
                </a:lnTo>
                <a:lnTo>
                  <a:pt x="3431" y="303"/>
                </a:lnTo>
                <a:lnTo>
                  <a:pt x="3431" y="313"/>
                </a:lnTo>
                <a:lnTo>
                  <a:pt x="3432" y="299"/>
                </a:lnTo>
                <a:lnTo>
                  <a:pt x="3432" y="311"/>
                </a:lnTo>
                <a:lnTo>
                  <a:pt x="3432" y="305"/>
                </a:lnTo>
                <a:lnTo>
                  <a:pt x="3433" y="294"/>
                </a:lnTo>
                <a:lnTo>
                  <a:pt x="3433" y="311"/>
                </a:lnTo>
                <a:lnTo>
                  <a:pt x="3433" y="337"/>
                </a:lnTo>
                <a:lnTo>
                  <a:pt x="3433" y="333"/>
                </a:lnTo>
                <a:lnTo>
                  <a:pt x="3434" y="337"/>
                </a:lnTo>
                <a:lnTo>
                  <a:pt x="3434" y="326"/>
                </a:lnTo>
                <a:lnTo>
                  <a:pt x="3434" y="325"/>
                </a:lnTo>
                <a:lnTo>
                  <a:pt x="3434" y="337"/>
                </a:lnTo>
                <a:lnTo>
                  <a:pt x="3435" y="330"/>
                </a:lnTo>
                <a:lnTo>
                  <a:pt x="3435" y="316"/>
                </a:lnTo>
                <a:lnTo>
                  <a:pt x="3436" y="311"/>
                </a:lnTo>
                <a:lnTo>
                  <a:pt x="3436" y="311"/>
                </a:lnTo>
                <a:lnTo>
                  <a:pt x="3436" y="302"/>
                </a:lnTo>
                <a:lnTo>
                  <a:pt x="3436" y="302"/>
                </a:lnTo>
                <a:lnTo>
                  <a:pt x="3437" y="307"/>
                </a:lnTo>
                <a:lnTo>
                  <a:pt x="3437" y="304"/>
                </a:lnTo>
                <a:lnTo>
                  <a:pt x="3437" y="299"/>
                </a:lnTo>
                <a:lnTo>
                  <a:pt x="3438" y="272"/>
                </a:lnTo>
                <a:lnTo>
                  <a:pt x="3438" y="250"/>
                </a:lnTo>
                <a:lnTo>
                  <a:pt x="3438" y="244"/>
                </a:lnTo>
                <a:lnTo>
                  <a:pt x="3438" y="256"/>
                </a:lnTo>
                <a:lnTo>
                  <a:pt x="3439" y="265"/>
                </a:lnTo>
                <a:lnTo>
                  <a:pt x="3439" y="269"/>
                </a:lnTo>
                <a:lnTo>
                  <a:pt x="3440" y="279"/>
                </a:lnTo>
                <a:lnTo>
                  <a:pt x="3440" y="285"/>
                </a:lnTo>
                <a:lnTo>
                  <a:pt x="3440" y="311"/>
                </a:lnTo>
                <a:lnTo>
                  <a:pt x="3440" y="289"/>
                </a:lnTo>
                <a:lnTo>
                  <a:pt x="3441" y="283"/>
                </a:lnTo>
                <a:lnTo>
                  <a:pt x="3441" y="287"/>
                </a:lnTo>
                <a:lnTo>
                  <a:pt x="3441" y="263"/>
                </a:lnTo>
                <a:lnTo>
                  <a:pt x="3442" y="280"/>
                </a:lnTo>
                <a:lnTo>
                  <a:pt x="3442" y="310"/>
                </a:lnTo>
                <a:lnTo>
                  <a:pt x="3442" y="295"/>
                </a:lnTo>
                <a:lnTo>
                  <a:pt x="3443" y="271"/>
                </a:lnTo>
                <a:lnTo>
                  <a:pt x="3443" y="243"/>
                </a:lnTo>
                <a:lnTo>
                  <a:pt x="3443" y="271"/>
                </a:lnTo>
                <a:lnTo>
                  <a:pt x="3444" y="271"/>
                </a:lnTo>
                <a:lnTo>
                  <a:pt x="3444" y="283"/>
                </a:lnTo>
                <a:lnTo>
                  <a:pt x="3444" y="287"/>
                </a:lnTo>
                <a:lnTo>
                  <a:pt x="3444" y="295"/>
                </a:lnTo>
                <a:lnTo>
                  <a:pt x="3445" y="303"/>
                </a:lnTo>
                <a:lnTo>
                  <a:pt x="3445" y="309"/>
                </a:lnTo>
                <a:lnTo>
                  <a:pt x="3445" y="309"/>
                </a:lnTo>
                <a:lnTo>
                  <a:pt x="3445" y="276"/>
                </a:lnTo>
                <a:lnTo>
                  <a:pt x="3446" y="267"/>
                </a:lnTo>
                <a:lnTo>
                  <a:pt x="3446" y="279"/>
                </a:lnTo>
                <a:lnTo>
                  <a:pt x="3447" y="288"/>
                </a:lnTo>
                <a:lnTo>
                  <a:pt x="3447" y="263"/>
                </a:lnTo>
                <a:lnTo>
                  <a:pt x="3447" y="283"/>
                </a:lnTo>
                <a:lnTo>
                  <a:pt x="3447" y="274"/>
                </a:lnTo>
                <a:lnTo>
                  <a:pt x="3448" y="274"/>
                </a:lnTo>
                <a:lnTo>
                  <a:pt x="3448" y="270"/>
                </a:lnTo>
                <a:lnTo>
                  <a:pt x="3448" y="289"/>
                </a:lnTo>
                <a:lnTo>
                  <a:pt x="3449" y="285"/>
                </a:lnTo>
                <a:lnTo>
                  <a:pt x="3449" y="254"/>
                </a:lnTo>
                <a:lnTo>
                  <a:pt x="3449" y="268"/>
                </a:lnTo>
                <a:lnTo>
                  <a:pt x="3449" y="261"/>
                </a:lnTo>
                <a:lnTo>
                  <a:pt x="3450" y="283"/>
                </a:lnTo>
                <a:lnTo>
                  <a:pt x="3450" y="264"/>
                </a:lnTo>
                <a:lnTo>
                  <a:pt x="3451" y="256"/>
                </a:lnTo>
                <a:lnTo>
                  <a:pt x="3451" y="262"/>
                </a:lnTo>
                <a:lnTo>
                  <a:pt x="3451" y="258"/>
                </a:lnTo>
                <a:lnTo>
                  <a:pt x="3451" y="257"/>
                </a:lnTo>
                <a:lnTo>
                  <a:pt x="3452" y="265"/>
                </a:lnTo>
                <a:lnTo>
                  <a:pt x="3452" y="254"/>
                </a:lnTo>
                <a:lnTo>
                  <a:pt x="3452" y="267"/>
                </a:lnTo>
                <a:lnTo>
                  <a:pt x="3453" y="260"/>
                </a:lnTo>
                <a:lnTo>
                  <a:pt x="3453" y="242"/>
                </a:lnTo>
                <a:lnTo>
                  <a:pt x="3453" y="254"/>
                </a:lnTo>
                <a:lnTo>
                  <a:pt x="3454" y="257"/>
                </a:lnTo>
                <a:lnTo>
                  <a:pt x="3454" y="263"/>
                </a:lnTo>
                <a:lnTo>
                  <a:pt x="3454" y="234"/>
                </a:lnTo>
                <a:lnTo>
                  <a:pt x="3455" y="239"/>
                </a:lnTo>
                <a:lnTo>
                  <a:pt x="3455" y="279"/>
                </a:lnTo>
                <a:lnTo>
                  <a:pt x="3455" y="274"/>
                </a:lnTo>
                <a:lnTo>
                  <a:pt x="3455" y="281"/>
                </a:lnTo>
                <a:lnTo>
                  <a:pt x="3456" y="270"/>
                </a:lnTo>
                <a:lnTo>
                  <a:pt x="3456" y="271"/>
                </a:lnTo>
                <a:lnTo>
                  <a:pt x="3456" y="297"/>
                </a:lnTo>
                <a:lnTo>
                  <a:pt x="3457" y="274"/>
                </a:lnTo>
                <a:lnTo>
                  <a:pt x="3457" y="301"/>
                </a:lnTo>
                <a:lnTo>
                  <a:pt x="3457" y="274"/>
                </a:lnTo>
                <a:lnTo>
                  <a:pt x="3458" y="295"/>
                </a:lnTo>
                <a:lnTo>
                  <a:pt x="3458" y="278"/>
                </a:lnTo>
                <a:lnTo>
                  <a:pt x="3458" y="257"/>
                </a:lnTo>
                <a:lnTo>
                  <a:pt x="3459" y="258"/>
                </a:lnTo>
                <a:lnTo>
                  <a:pt x="3459" y="261"/>
                </a:lnTo>
                <a:lnTo>
                  <a:pt x="3459" y="256"/>
                </a:lnTo>
                <a:lnTo>
                  <a:pt x="3459" y="250"/>
                </a:lnTo>
                <a:lnTo>
                  <a:pt x="3460" y="242"/>
                </a:lnTo>
                <a:lnTo>
                  <a:pt x="3460" y="232"/>
                </a:lnTo>
                <a:lnTo>
                  <a:pt x="3461" y="228"/>
                </a:lnTo>
                <a:lnTo>
                  <a:pt x="3461" y="243"/>
                </a:lnTo>
                <a:lnTo>
                  <a:pt x="3461" y="223"/>
                </a:lnTo>
                <a:lnTo>
                  <a:pt x="3461" y="222"/>
                </a:lnTo>
                <a:lnTo>
                  <a:pt x="3462" y="231"/>
                </a:lnTo>
                <a:lnTo>
                  <a:pt x="3462" y="220"/>
                </a:lnTo>
                <a:lnTo>
                  <a:pt x="3462" y="221"/>
                </a:lnTo>
                <a:lnTo>
                  <a:pt x="3462" y="243"/>
                </a:lnTo>
                <a:lnTo>
                  <a:pt x="3463" y="269"/>
                </a:lnTo>
                <a:lnTo>
                  <a:pt x="3463" y="268"/>
                </a:lnTo>
                <a:lnTo>
                  <a:pt x="3463" y="284"/>
                </a:lnTo>
                <a:lnTo>
                  <a:pt x="3464" y="279"/>
                </a:lnTo>
                <a:lnTo>
                  <a:pt x="3464" y="289"/>
                </a:lnTo>
                <a:lnTo>
                  <a:pt x="3464" y="297"/>
                </a:lnTo>
                <a:lnTo>
                  <a:pt x="3465" y="311"/>
                </a:lnTo>
                <a:lnTo>
                  <a:pt x="3465" y="322"/>
                </a:lnTo>
                <a:lnTo>
                  <a:pt x="3465" y="321"/>
                </a:lnTo>
                <a:lnTo>
                  <a:pt x="3466" y="300"/>
                </a:lnTo>
                <a:lnTo>
                  <a:pt x="3466" y="298"/>
                </a:lnTo>
                <a:lnTo>
                  <a:pt x="3466" y="292"/>
                </a:lnTo>
                <a:lnTo>
                  <a:pt x="3466" y="290"/>
                </a:lnTo>
                <a:lnTo>
                  <a:pt x="3467" y="271"/>
                </a:lnTo>
                <a:lnTo>
                  <a:pt x="3467" y="288"/>
                </a:lnTo>
                <a:lnTo>
                  <a:pt x="3467" y="284"/>
                </a:lnTo>
                <a:lnTo>
                  <a:pt x="3468" y="285"/>
                </a:lnTo>
                <a:lnTo>
                  <a:pt x="3468" y="279"/>
                </a:lnTo>
                <a:lnTo>
                  <a:pt x="3468" y="279"/>
                </a:lnTo>
                <a:lnTo>
                  <a:pt x="3469" y="285"/>
                </a:lnTo>
                <a:lnTo>
                  <a:pt x="3469" y="278"/>
                </a:lnTo>
                <a:lnTo>
                  <a:pt x="3469" y="290"/>
                </a:lnTo>
                <a:lnTo>
                  <a:pt x="3470" y="270"/>
                </a:lnTo>
                <a:lnTo>
                  <a:pt x="3470" y="265"/>
                </a:lnTo>
                <a:lnTo>
                  <a:pt x="3470" y="262"/>
                </a:lnTo>
                <a:lnTo>
                  <a:pt x="3470" y="267"/>
                </a:lnTo>
                <a:lnTo>
                  <a:pt x="3471" y="254"/>
                </a:lnTo>
                <a:lnTo>
                  <a:pt x="3471" y="243"/>
                </a:lnTo>
                <a:lnTo>
                  <a:pt x="3472" y="252"/>
                </a:lnTo>
                <a:lnTo>
                  <a:pt x="3472" y="267"/>
                </a:lnTo>
                <a:lnTo>
                  <a:pt x="3472" y="260"/>
                </a:lnTo>
                <a:lnTo>
                  <a:pt x="3472" y="284"/>
                </a:lnTo>
                <a:lnTo>
                  <a:pt x="3473" y="258"/>
                </a:lnTo>
                <a:lnTo>
                  <a:pt x="3473" y="282"/>
                </a:lnTo>
                <a:lnTo>
                  <a:pt x="3473" y="278"/>
                </a:lnTo>
                <a:lnTo>
                  <a:pt x="3474" y="270"/>
                </a:lnTo>
                <a:lnTo>
                  <a:pt x="3474" y="285"/>
                </a:lnTo>
                <a:lnTo>
                  <a:pt x="3474" y="289"/>
                </a:lnTo>
                <a:lnTo>
                  <a:pt x="3474" y="282"/>
                </a:lnTo>
                <a:lnTo>
                  <a:pt x="3475" y="297"/>
                </a:lnTo>
                <a:lnTo>
                  <a:pt x="3475" y="278"/>
                </a:lnTo>
                <a:lnTo>
                  <a:pt x="3476" y="276"/>
                </a:lnTo>
                <a:lnTo>
                  <a:pt x="3476" y="280"/>
                </a:lnTo>
                <a:lnTo>
                  <a:pt x="3476" y="248"/>
                </a:lnTo>
                <a:lnTo>
                  <a:pt x="3476" y="234"/>
                </a:lnTo>
                <a:lnTo>
                  <a:pt x="3477" y="262"/>
                </a:lnTo>
                <a:lnTo>
                  <a:pt x="3477" y="219"/>
                </a:lnTo>
                <a:lnTo>
                  <a:pt x="3477" y="224"/>
                </a:lnTo>
                <a:lnTo>
                  <a:pt x="3477" y="218"/>
                </a:lnTo>
                <a:lnTo>
                  <a:pt x="3478" y="215"/>
                </a:lnTo>
                <a:lnTo>
                  <a:pt x="3478" y="218"/>
                </a:lnTo>
                <a:lnTo>
                  <a:pt x="3478" y="233"/>
                </a:lnTo>
                <a:lnTo>
                  <a:pt x="3479" y="208"/>
                </a:lnTo>
                <a:lnTo>
                  <a:pt x="3479" y="225"/>
                </a:lnTo>
                <a:lnTo>
                  <a:pt x="3479" y="270"/>
                </a:lnTo>
                <a:lnTo>
                  <a:pt x="3480" y="254"/>
                </a:lnTo>
                <a:lnTo>
                  <a:pt x="3480" y="259"/>
                </a:lnTo>
                <a:lnTo>
                  <a:pt x="3480" y="288"/>
                </a:lnTo>
                <a:lnTo>
                  <a:pt x="3481" y="284"/>
                </a:lnTo>
                <a:lnTo>
                  <a:pt x="3481" y="305"/>
                </a:lnTo>
                <a:lnTo>
                  <a:pt x="3481" y="328"/>
                </a:lnTo>
                <a:lnTo>
                  <a:pt x="3481" y="340"/>
                </a:lnTo>
                <a:lnTo>
                  <a:pt x="3482" y="320"/>
                </a:lnTo>
                <a:lnTo>
                  <a:pt x="3482" y="329"/>
                </a:lnTo>
                <a:lnTo>
                  <a:pt x="3483" y="327"/>
                </a:lnTo>
                <a:lnTo>
                  <a:pt x="3483" y="321"/>
                </a:lnTo>
                <a:lnTo>
                  <a:pt x="3483" y="321"/>
                </a:lnTo>
                <a:lnTo>
                  <a:pt x="3483" y="311"/>
                </a:lnTo>
                <a:lnTo>
                  <a:pt x="3484" y="305"/>
                </a:lnTo>
                <a:lnTo>
                  <a:pt x="3484" y="329"/>
                </a:lnTo>
                <a:lnTo>
                  <a:pt x="3484" y="326"/>
                </a:lnTo>
                <a:lnTo>
                  <a:pt x="3485" y="333"/>
                </a:lnTo>
                <a:lnTo>
                  <a:pt x="3485" y="311"/>
                </a:lnTo>
                <a:lnTo>
                  <a:pt x="3485" y="285"/>
                </a:lnTo>
                <a:lnTo>
                  <a:pt x="3485" y="281"/>
                </a:lnTo>
                <a:lnTo>
                  <a:pt x="3486" y="267"/>
                </a:lnTo>
                <a:lnTo>
                  <a:pt x="3486" y="259"/>
                </a:lnTo>
                <a:lnTo>
                  <a:pt x="3487" y="280"/>
                </a:lnTo>
                <a:lnTo>
                  <a:pt x="3487" y="276"/>
                </a:lnTo>
                <a:lnTo>
                  <a:pt x="3487" y="268"/>
                </a:lnTo>
                <a:lnTo>
                  <a:pt x="3487" y="258"/>
                </a:lnTo>
                <a:lnTo>
                  <a:pt x="3488" y="244"/>
                </a:lnTo>
                <a:lnTo>
                  <a:pt x="3488" y="279"/>
                </a:lnTo>
                <a:lnTo>
                  <a:pt x="3488" y="265"/>
                </a:lnTo>
                <a:lnTo>
                  <a:pt x="3488" y="272"/>
                </a:lnTo>
                <a:lnTo>
                  <a:pt x="3489" y="268"/>
                </a:lnTo>
                <a:lnTo>
                  <a:pt x="3489" y="264"/>
                </a:lnTo>
                <a:lnTo>
                  <a:pt x="3489" y="281"/>
                </a:lnTo>
                <a:lnTo>
                  <a:pt x="3490" y="262"/>
                </a:lnTo>
                <a:lnTo>
                  <a:pt x="3490" y="277"/>
                </a:lnTo>
                <a:lnTo>
                  <a:pt x="3491" y="283"/>
                </a:lnTo>
                <a:lnTo>
                  <a:pt x="3491" y="277"/>
                </a:lnTo>
                <a:lnTo>
                  <a:pt x="3491" y="257"/>
                </a:lnTo>
                <a:lnTo>
                  <a:pt x="3491" y="274"/>
                </a:lnTo>
                <a:lnTo>
                  <a:pt x="3492" y="261"/>
                </a:lnTo>
                <a:lnTo>
                  <a:pt x="3492" y="254"/>
                </a:lnTo>
                <a:lnTo>
                  <a:pt x="3492" y="282"/>
                </a:lnTo>
                <a:lnTo>
                  <a:pt x="3492" y="259"/>
                </a:lnTo>
                <a:lnTo>
                  <a:pt x="3493" y="265"/>
                </a:lnTo>
                <a:lnTo>
                  <a:pt x="3493" y="280"/>
                </a:lnTo>
                <a:lnTo>
                  <a:pt x="3494" y="268"/>
                </a:lnTo>
                <a:lnTo>
                  <a:pt x="3494" y="276"/>
                </a:lnTo>
                <a:lnTo>
                  <a:pt x="3494" y="285"/>
                </a:lnTo>
                <a:lnTo>
                  <a:pt x="3494" y="277"/>
                </a:lnTo>
                <a:lnTo>
                  <a:pt x="3495" y="253"/>
                </a:lnTo>
                <a:lnTo>
                  <a:pt x="3495" y="240"/>
                </a:lnTo>
                <a:lnTo>
                  <a:pt x="3495" y="244"/>
                </a:lnTo>
                <a:lnTo>
                  <a:pt x="3496" y="234"/>
                </a:lnTo>
                <a:lnTo>
                  <a:pt x="3496" y="248"/>
                </a:lnTo>
                <a:lnTo>
                  <a:pt x="3496" y="255"/>
                </a:lnTo>
                <a:lnTo>
                  <a:pt x="3496" y="235"/>
                </a:lnTo>
                <a:lnTo>
                  <a:pt x="3497" y="252"/>
                </a:lnTo>
                <a:lnTo>
                  <a:pt x="3497" y="252"/>
                </a:lnTo>
                <a:lnTo>
                  <a:pt x="3498" y="269"/>
                </a:lnTo>
                <a:lnTo>
                  <a:pt x="3498" y="296"/>
                </a:lnTo>
                <a:lnTo>
                  <a:pt x="3498" y="265"/>
                </a:lnTo>
                <a:lnTo>
                  <a:pt x="3498" y="272"/>
                </a:lnTo>
                <a:lnTo>
                  <a:pt x="3499" y="257"/>
                </a:lnTo>
                <a:lnTo>
                  <a:pt x="3499" y="256"/>
                </a:lnTo>
                <a:lnTo>
                  <a:pt x="3499" y="240"/>
                </a:lnTo>
                <a:lnTo>
                  <a:pt x="3500" y="268"/>
                </a:lnTo>
                <a:lnTo>
                  <a:pt x="3500" y="254"/>
                </a:lnTo>
                <a:lnTo>
                  <a:pt x="3500" y="274"/>
                </a:lnTo>
                <a:lnTo>
                  <a:pt x="3500" y="296"/>
                </a:lnTo>
                <a:lnTo>
                  <a:pt x="3501" y="299"/>
                </a:lnTo>
                <a:lnTo>
                  <a:pt x="3501" y="292"/>
                </a:lnTo>
                <a:lnTo>
                  <a:pt x="3502" y="301"/>
                </a:lnTo>
                <a:lnTo>
                  <a:pt x="3502" y="324"/>
                </a:lnTo>
                <a:lnTo>
                  <a:pt x="3502" y="315"/>
                </a:lnTo>
                <a:lnTo>
                  <a:pt x="3502" y="297"/>
                </a:lnTo>
                <a:lnTo>
                  <a:pt x="3503" y="290"/>
                </a:lnTo>
                <a:lnTo>
                  <a:pt x="3503" y="292"/>
                </a:lnTo>
                <a:lnTo>
                  <a:pt x="3503" y="279"/>
                </a:lnTo>
                <a:lnTo>
                  <a:pt x="3503" y="259"/>
                </a:lnTo>
                <a:lnTo>
                  <a:pt x="3504" y="293"/>
                </a:lnTo>
                <a:lnTo>
                  <a:pt x="3504" y="303"/>
                </a:lnTo>
                <a:lnTo>
                  <a:pt x="3505" y="284"/>
                </a:lnTo>
                <a:lnTo>
                  <a:pt x="3505" y="285"/>
                </a:lnTo>
                <a:lnTo>
                  <a:pt x="3505" y="304"/>
                </a:lnTo>
                <a:lnTo>
                  <a:pt x="3505" y="287"/>
                </a:lnTo>
                <a:lnTo>
                  <a:pt x="3506" y="269"/>
                </a:lnTo>
                <a:lnTo>
                  <a:pt x="3506" y="291"/>
                </a:lnTo>
                <a:lnTo>
                  <a:pt x="3506" y="278"/>
                </a:lnTo>
                <a:lnTo>
                  <a:pt x="3507" y="285"/>
                </a:lnTo>
                <a:lnTo>
                  <a:pt x="3507" y="284"/>
                </a:lnTo>
                <a:lnTo>
                  <a:pt x="3507" y="296"/>
                </a:lnTo>
                <a:lnTo>
                  <a:pt x="3507" y="281"/>
                </a:lnTo>
                <a:lnTo>
                  <a:pt x="3508" y="284"/>
                </a:lnTo>
                <a:lnTo>
                  <a:pt x="3508" y="274"/>
                </a:lnTo>
                <a:lnTo>
                  <a:pt x="3509" y="282"/>
                </a:lnTo>
                <a:lnTo>
                  <a:pt x="3509" y="331"/>
                </a:lnTo>
                <a:lnTo>
                  <a:pt x="3509" y="318"/>
                </a:lnTo>
                <a:lnTo>
                  <a:pt x="3509" y="302"/>
                </a:lnTo>
                <a:lnTo>
                  <a:pt x="3510" y="311"/>
                </a:lnTo>
                <a:lnTo>
                  <a:pt x="3510" y="321"/>
                </a:lnTo>
                <a:lnTo>
                  <a:pt x="3510" y="335"/>
                </a:lnTo>
                <a:lnTo>
                  <a:pt x="3511" y="331"/>
                </a:lnTo>
                <a:lnTo>
                  <a:pt x="3511" y="319"/>
                </a:lnTo>
                <a:lnTo>
                  <a:pt x="3511" y="305"/>
                </a:lnTo>
                <a:lnTo>
                  <a:pt x="3511" y="327"/>
                </a:lnTo>
                <a:lnTo>
                  <a:pt x="3512" y="324"/>
                </a:lnTo>
                <a:lnTo>
                  <a:pt x="3512" y="295"/>
                </a:lnTo>
                <a:lnTo>
                  <a:pt x="3513" y="296"/>
                </a:lnTo>
                <a:lnTo>
                  <a:pt x="3513" y="330"/>
                </a:lnTo>
                <a:lnTo>
                  <a:pt x="3513" y="317"/>
                </a:lnTo>
                <a:lnTo>
                  <a:pt x="3513" y="334"/>
                </a:lnTo>
                <a:lnTo>
                  <a:pt x="3514" y="322"/>
                </a:lnTo>
                <a:lnTo>
                  <a:pt x="3514" y="324"/>
                </a:lnTo>
                <a:lnTo>
                  <a:pt x="3514" y="336"/>
                </a:lnTo>
                <a:lnTo>
                  <a:pt x="3515" y="323"/>
                </a:lnTo>
                <a:lnTo>
                  <a:pt x="3515" y="310"/>
                </a:lnTo>
                <a:lnTo>
                  <a:pt x="3515" y="332"/>
                </a:lnTo>
                <a:lnTo>
                  <a:pt x="3516" y="304"/>
                </a:lnTo>
                <a:lnTo>
                  <a:pt x="3516" y="316"/>
                </a:lnTo>
                <a:lnTo>
                  <a:pt x="3516" y="319"/>
                </a:lnTo>
                <a:lnTo>
                  <a:pt x="3517" y="311"/>
                </a:lnTo>
                <a:lnTo>
                  <a:pt x="3517" y="317"/>
                </a:lnTo>
                <a:lnTo>
                  <a:pt x="3517" y="319"/>
                </a:lnTo>
                <a:lnTo>
                  <a:pt x="3517" y="309"/>
                </a:lnTo>
                <a:lnTo>
                  <a:pt x="3518" y="294"/>
                </a:lnTo>
                <a:lnTo>
                  <a:pt x="3518" y="302"/>
                </a:lnTo>
                <a:lnTo>
                  <a:pt x="3518" y="305"/>
                </a:lnTo>
                <a:lnTo>
                  <a:pt x="3518" y="307"/>
                </a:lnTo>
                <a:lnTo>
                  <a:pt x="3519" y="286"/>
                </a:lnTo>
                <a:lnTo>
                  <a:pt x="3519" y="337"/>
                </a:lnTo>
                <a:lnTo>
                  <a:pt x="3520" y="281"/>
                </a:lnTo>
                <a:lnTo>
                  <a:pt x="3520" y="228"/>
                </a:lnTo>
                <a:lnTo>
                  <a:pt x="3520" y="246"/>
                </a:lnTo>
                <a:lnTo>
                  <a:pt x="3520" y="260"/>
                </a:lnTo>
                <a:lnTo>
                  <a:pt x="3521" y="304"/>
                </a:lnTo>
                <a:lnTo>
                  <a:pt x="3521" y="283"/>
                </a:lnTo>
                <a:lnTo>
                  <a:pt x="3521" y="297"/>
                </a:lnTo>
                <a:lnTo>
                  <a:pt x="3522" y="333"/>
                </a:lnTo>
                <a:lnTo>
                  <a:pt x="3522" y="310"/>
                </a:lnTo>
                <a:lnTo>
                  <a:pt x="3522" y="316"/>
                </a:lnTo>
                <a:lnTo>
                  <a:pt x="3522" y="281"/>
                </a:lnTo>
                <a:lnTo>
                  <a:pt x="3523" y="330"/>
                </a:lnTo>
                <a:lnTo>
                  <a:pt x="3523" y="324"/>
                </a:lnTo>
                <a:lnTo>
                  <a:pt x="3524" y="312"/>
                </a:lnTo>
                <a:lnTo>
                  <a:pt x="3524" y="292"/>
                </a:lnTo>
                <a:lnTo>
                  <a:pt x="3524" y="301"/>
                </a:lnTo>
                <a:lnTo>
                  <a:pt x="3524" y="274"/>
                </a:lnTo>
                <a:lnTo>
                  <a:pt x="3525" y="285"/>
                </a:lnTo>
                <a:lnTo>
                  <a:pt x="3525" y="252"/>
                </a:lnTo>
                <a:lnTo>
                  <a:pt x="3525" y="267"/>
                </a:lnTo>
                <a:lnTo>
                  <a:pt x="3526" y="246"/>
                </a:lnTo>
                <a:lnTo>
                  <a:pt x="3526" y="257"/>
                </a:lnTo>
                <a:lnTo>
                  <a:pt x="3526" y="252"/>
                </a:lnTo>
                <a:lnTo>
                  <a:pt x="3527" y="280"/>
                </a:lnTo>
                <a:lnTo>
                  <a:pt x="3527" y="290"/>
                </a:lnTo>
                <a:lnTo>
                  <a:pt x="3527" y="271"/>
                </a:lnTo>
                <a:lnTo>
                  <a:pt x="3528" y="227"/>
                </a:lnTo>
                <a:lnTo>
                  <a:pt x="3528" y="249"/>
                </a:lnTo>
                <a:lnTo>
                  <a:pt x="3528" y="266"/>
                </a:lnTo>
                <a:lnTo>
                  <a:pt x="3528" y="223"/>
                </a:lnTo>
                <a:lnTo>
                  <a:pt x="3529" y="236"/>
                </a:lnTo>
                <a:lnTo>
                  <a:pt x="3529" y="236"/>
                </a:lnTo>
                <a:lnTo>
                  <a:pt x="3529" y="240"/>
                </a:lnTo>
                <a:lnTo>
                  <a:pt x="3529" y="233"/>
                </a:lnTo>
                <a:lnTo>
                  <a:pt x="3530" y="240"/>
                </a:lnTo>
                <a:lnTo>
                  <a:pt x="3530" y="243"/>
                </a:lnTo>
                <a:lnTo>
                  <a:pt x="3531" y="236"/>
                </a:lnTo>
                <a:lnTo>
                  <a:pt x="3531" y="231"/>
                </a:lnTo>
                <a:lnTo>
                  <a:pt x="3531" y="232"/>
                </a:lnTo>
                <a:lnTo>
                  <a:pt x="3532" y="246"/>
                </a:lnTo>
                <a:lnTo>
                  <a:pt x="3532" y="237"/>
                </a:lnTo>
                <a:lnTo>
                  <a:pt x="3532" y="259"/>
                </a:lnTo>
                <a:lnTo>
                  <a:pt x="3532" y="254"/>
                </a:lnTo>
                <a:lnTo>
                  <a:pt x="3533" y="255"/>
                </a:lnTo>
                <a:lnTo>
                  <a:pt x="3533" y="261"/>
                </a:lnTo>
                <a:lnTo>
                  <a:pt x="3534" y="264"/>
                </a:lnTo>
                <a:lnTo>
                  <a:pt x="3534" y="253"/>
                </a:lnTo>
                <a:lnTo>
                  <a:pt x="3534" y="244"/>
                </a:lnTo>
                <a:lnTo>
                  <a:pt x="3534" y="236"/>
                </a:lnTo>
                <a:lnTo>
                  <a:pt x="3535" y="240"/>
                </a:lnTo>
                <a:lnTo>
                  <a:pt x="3535" y="263"/>
                </a:lnTo>
                <a:lnTo>
                  <a:pt x="3535" y="268"/>
                </a:lnTo>
                <a:lnTo>
                  <a:pt x="3535" y="281"/>
                </a:lnTo>
                <a:lnTo>
                  <a:pt x="3536" y="278"/>
                </a:lnTo>
                <a:lnTo>
                  <a:pt x="3536" y="255"/>
                </a:lnTo>
                <a:lnTo>
                  <a:pt x="3536" y="229"/>
                </a:lnTo>
                <a:lnTo>
                  <a:pt x="3537" y="249"/>
                </a:lnTo>
                <a:lnTo>
                  <a:pt x="3537" y="242"/>
                </a:lnTo>
                <a:lnTo>
                  <a:pt x="3537" y="270"/>
                </a:lnTo>
                <a:lnTo>
                  <a:pt x="3538" y="260"/>
                </a:lnTo>
                <a:lnTo>
                  <a:pt x="3538" y="270"/>
                </a:lnTo>
                <a:lnTo>
                  <a:pt x="3538" y="267"/>
                </a:lnTo>
                <a:lnTo>
                  <a:pt x="3539" y="268"/>
                </a:lnTo>
                <a:lnTo>
                  <a:pt x="3539" y="280"/>
                </a:lnTo>
                <a:lnTo>
                  <a:pt x="3539" y="276"/>
                </a:lnTo>
                <a:lnTo>
                  <a:pt x="3539" y="261"/>
                </a:lnTo>
                <a:lnTo>
                  <a:pt x="3540" y="271"/>
                </a:lnTo>
                <a:lnTo>
                  <a:pt x="3540" y="277"/>
                </a:lnTo>
                <a:lnTo>
                  <a:pt x="3540" y="295"/>
                </a:lnTo>
                <a:lnTo>
                  <a:pt x="3541" y="275"/>
                </a:lnTo>
                <a:lnTo>
                  <a:pt x="3541" y="290"/>
                </a:lnTo>
                <a:lnTo>
                  <a:pt x="3541" y="241"/>
                </a:lnTo>
                <a:lnTo>
                  <a:pt x="3542" y="242"/>
                </a:lnTo>
                <a:lnTo>
                  <a:pt x="3542" y="244"/>
                </a:lnTo>
                <a:lnTo>
                  <a:pt x="3542" y="291"/>
                </a:lnTo>
                <a:lnTo>
                  <a:pt x="3543" y="264"/>
                </a:lnTo>
                <a:lnTo>
                  <a:pt x="3543" y="253"/>
                </a:lnTo>
                <a:lnTo>
                  <a:pt x="3543" y="250"/>
                </a:lnTo>
                <a:lnTo>
                  <a:pt x="3543" y="259"/>
                </a:lnTo>
                <a:lnTo>
                  <a:pt x="3544" y="254"/>
                </a:lnTo>
                <a:lnTo>
                  <a:pt x="3544" y="262"/>
                </a:lnTo>
                <a:lnTo>
                  <a:pt x="3545" y="222"/>
                </a:lnTo>
                <a:lnTo>
                  <a:pt x="3545" y="252"/>
                </a:lnTo>
                <a:lnTo>
                  <a:pt x="3545" y="256"/>
                </a:lnTo>
                <a:lnTo>
                  <a:pt x="3545" y="223"/>
                </a:lnTo>
                <a:lnTo>
                  <a:pt x="3546" y="215"/>
                </a:lnTo>
                <a:lnTo>
                  <a:pt x="3546" y="230"/>
                </a:lnTo>
                <a:lnTo>
                  <a:pt x="3546" y="221"/>
                </a:lnTo>
                <a:lnTo>
                  <a:pt x="3546" y="240"/>
                </a:lnTo>
                <a:lnTo>
                  <a:pt x="3547" y="259"/>
                </a:lnTo>
                <a:lnTo>
                  <a:pt x="3547" y="242"/>
                </a:lnTo>
                <a:lnTo>
                  <a:pt x="3547" y="232"/>
                </a:lnTo>
                <a:lnTo>
                  <a:pt x="3548" y="240"/>
                </a:lnTo>
                <a:lnTo>
                  <a:pt x="3548" y="246"/>
                </a:lnTo>
                <a:lnTo>
                  <a:pt x="3548" y="237"/>
                </a:lnTo>
                <a:lnTo>
                  <a:pt x="3549" y="254"/>
                </a:lnTo>
                <a:lnTo>
                  <a:pt x="3549" y="251"/>
                </a:lnTo>
                <a:lnTo>
                  <a:pt x="3549" y="272"/>
                </a:lnTo>
                <a:lnTo>
                  <a:pt x="3550" y="266"/>
                </a:lnTo>
                <a:lnTo>
                  <a:pt x="3550" y="283"/>
                </a:lnTo>
                <a:lnTo>
                  <a:pt x="3550" y="260"/>
                </a:lnTo>
                <a:lnTo>
                  <a:pt x="3550" y="276"/>
                </a:lnTo>
                <a:lnTo>
                  <a:pt x="3551" y="281"/>
                </a:lnTo>
                <a:lnTo>
                  <a:pt x="3551" y="258"/>
                </a:lnTo>
                <a:lnTo>
                  <a:pt x="3551" y="276"/>
                </a:lnTo>
                <a:lnTo>
                  <a:pt x="3552" y="289"/>
                </a:lnTo>
                <a:lnTo>
                  <a:pt x="3552" y="273"/>
                </a:lnTo>
                <a:lnTo>
                  <a:pt x="3552" y="220"/>
                </a:lnTo>
                <a:lnTo>
                  <a:pt x="3553" y="220"/>
                </a:lnTo>
                <a:lnTo>
                  <a:pt x="3553" y="237"/>
                </a:lnTo>
                <a:lnTo>
                  <a:pt x="3553" y="262"/>
                </a:lnTo>
                <a:lnTo>
                  <a:pt x="3554" y="250"/>
                </a:lnTo>
                <a:lnTo>
                  <a:pt x="3554" y="238"/>
                </a:lnTo>
                <a:lnTo>
                  <a:pt x="3554" y="250"/>
                </a:lnTo>
                <a:lnTo>
                  <a:pt x="3554" y="260"/>
                </a:lnTo>
                <a:lnTo>
                  <a:pt x="3555" y="254"/>
                </a:lnTo>
                <a:lnTo>
                  <a:pt x="3555" y="262"/>
                </a:lnTo>
                <a:lnTo>
                  <a:pt x="3556" y="273"/>
                </a:lnTo>
                <a:lnTo>
                  <a:pt x="3556" y="285"/>
                </a:lnTo>
                <a:lnTo>
                  <a:pt x="3556" y="271"/>
                </a:lnTo>
                <a:lnTo>
                  <a:pt x="3556" y="268"/>
                </a:lnTo>
                <a:lnTo>
                  <a:pt x="3557" y="267"/>
                </a:lnTo>
                <a:lnTo>
                  <a:pt x="3557" y="255"/>
                </a:lnTo>
                <a:lnTo>
                  <a:pt x="3557" y="264"/>
                </a:lnTo>
                <a:lnTo>
                  <a:pt x="3558" y="267"/>
                </a:lnTo>
                <a:lnTo>
                  <a:pt x="3558" y="264"/>
                </a:lnTo>
                <a:lnTo>
                  <a:pt x="3558" y="243"/>
                </a:lnTo>
                <a:lnTo>
                  <a:pt x="3558" y="248"/>
                </a:lnTo>
                <a:lnTo>
                  <a:pt x="3559" y="262"/>
                </a:lnTo>
                <a:lnTo>
                  <a:pt x="3559" y="279"/>
                </a:lnTo>
                <a:lnTo>
                  <a:pt x="3560" y="283"/>
                </a:lnTo>
                <a:lnTo>
                  <a:pt x="3560" y="272"/>
                </a:lnTo>
                <a:lnTo>
                  <a:pt x="3560" y="253"/>
                </a:lnTo>
                <a:lnTo>
                  <a:pt x="3560" y="231"/>
                </a:lnTo>
                <a:lnTo>
                  <a:pt x="3561" y="234"/>
                </a:lnTo>
                <a:lnTo>
                  <a:pt x="3561" y="223"/>
                </a:lnTo>
                <a:lnTo>
                  <a:pt x="3561" y="222"/>
                </a:lnTo>
                <a:lnTo>
                  <a:pt x="3561" y="221"/>
                </a:lnTo>
                <a:lnTo>
                  <a:pt x="3562" y="254"/>
                </a:lnTo>
                <a:lnTo>
                  <a:pt x="3562" y="250"/>
                </a:lnTo>
                <a:lnTo>
                  <a:pt x="3562" y="269"/>
                </a:lnTo>
                <a:lnTo>
                  <a:pt x="3563" y="239"/>
                </a:lnTo>
                <a:lnTo>
                  <a:pt x="3563" y="246"/>
                </a:lnTo>
                <a:lnTo>
                  <a:pt x="3563" y="262"/>
                </a:lnTo>
                <a:lnTo>
                  <a:pt x="3564" y="254"/>
                </a:lnTo>
                <a:lnTo>
                  <a:pt x="3564" y="259"/>
                </a:lnTo>
                <a:lnTo>
                  <a:pt x="3564" y="252"/>
                </a:lnTo>
                <a:lnTo>
                  <a:pt x="3565" y="258"/>
                </a:lnTo>
                <a:lnTo>
                  <a:pt x="3565" y="261"/>
                </a:lnTo>
                <a:lnTo>
                  <a:pt x="3565" y="270"/>
                </a:lnTo>
                <a:lnTo>
                  <a:pt x="3565" y="271"/>
                </a:lnTo>
                <a:lnTo>
                  <a:pt x="3566" y="240"/>
                </a:lnTo>
                <a:lnTo>
                  <a:pt x="3566" y="247"/>
                </a:lnTo>
                <a:lnTo>
                  <a:pt x="3567" y="243"/>
                </a:lnTo>
                <a:lnTo>
                  <a:pt x="3567" y="258"/>
                </a:lnTo>
                <a:lnTo>
                  <a:pt x="3567" y="257"/>
                </a:lnTo>
                <a:lnTo>
                  <a:pt x="3567" y="256"/>
                </a:lnTo>
                <a:lnTo>
                  <a:pt x="3568" y="270"/>
                </a:lnTo>
                <a:lnTo>
                  <a:pt x="3568" y="268"/>
                </a:lnTo>
                <a:lnTo>
                  <a:pt x="3568" y="244"/>
                </a:lnTo>
                <a:lnTo>
                  <a:pt x="3569" y="255"/>
                </a:lnTo>
                <a:lnTo>
                  <a:pt x="3569" y="231"/>
                </a:lnTo>
                <a:lnTo>
                  <a:pt x="3569" y="235"/>
                </a:lnTo>
                <a:lnTo>
                  <a:pt x="3569" y="238"/>
                </a:lnTo>
                <a:lnTo>
                  <a:pt x="3570" y="232"/>
                </a:lnTo>
                <a:lnTo>
                  <a:pt x="3570" y="261"/>
                </a:lnTo>
                <a:lnTo>
                  <a:pt x="3571" y="245"/>
                </a:lnTo>
                <a:lnTo>
                  <a:pt x="3571" y="260"/>
                </a:lnTo>
                <a:lnTo>
                  <a:pt x="3571" y="279"/>
                </a:lnTo>
                <a:lnTo>
                  <a:pt x="3571" y="269"/>
                </a:lnTo>
                <a:lnTo>
                  <a:pt x="3572" y="248"/>
                </a:lnTo>
                <a:lnTo>
                  <a:pt x="3572" y="236"/>
                </a:lnTo>
                <a:lnTo>
                  <a:pt x="3572" y="263"/>
                </a:lnTo>
                <a:lnTo>
                  <a:pt x="3573" y="239"/>
                </a:lnTo>
                <a:lnTo>
                  <a:pt x="3573" y="263"/>
                </a:lnTo>
                <a:lnTo>
                  <a:pt x="3573" y="250"/>
                </a:lnTo>
                <a:lnTo>
                  <a:pt x="3573" y="262"/>
                </a:lnTo>
                <a:lnTo>
                  <a:pt x="3574" y="234"/>
                </a:lnTo>
                <a:lnTo>
                  <a:pt x="3574" y="260"/>
                </a:lnTo>
                <a:lnTo>
                  <a:pt x="3575" y="245"/>
                </a:lnTo>
                <a:lnTo>
                  <a:pt x="3575" y="246"/>
                </a:lnTo>
                <a:lnTo>
                  <a:pt x="3575" y="226"/>
                </a:lnTo>
                <a:lnTo>
                  <a:pt x="3575" y="233"/>
                </a:lnTo>
                <a:lnTo>
                  <a:pt x="3576" y="252"/>
                </a:lnTo>
                <a:lnTo>
                  <a:pt x="3576" y="260"/>
                </a:lnTo>
                <a:lnTo>
                  <a:pt x="3576" y="264"/>
                </a:lnTo>
                <a:lnTo>
                  <a:pt x="3576" y="249"/>
                </a:lnTo>
                <a:lnTo>
                  <a:pt x="3577" y="244"/>
                </a:lnTo>
                <a:lnTo>
                  <a:pt x="3577" y="276"/>
                </a:lnTo>
                <a:lnTo>
                  <a:pt x="3578" y="277"/>
                </a:lnTo>
                <a:lnTo>
                  <a:pt x="3578" y="274"/>
                </a:lnTo>
                <a:lnTo>
                  <a:pt x="3578" y="239"/>
                </a:lnTo>
                <a:lnTo>
                  <a:pt x="3578" y="256"/>
                </a:lnTo>
                <a:lnTo>
                  <a:pt x="3579" y="258"/>
                </a:lnTo>
                <a:lnTo>
                  <a:pt x="3579" y="258"/>
                </a:lnTo>
                <a:lnTo>
                  <a:pt x="3579" y="255"/>
                </a:lnTo>
                <a:lnTo>
                  <a:pt x="3580" y="281"/>
                </a:lnTo>
                <a:lnTo>
                  <a:pt x="3580" y="298"/>
                </a:lnTo>
                <a:lnTo>
                  <a:pt x="3580" y="279"/>
                </a:lnTo>
                <a:lnTo>
                  <a:pt x="3580" y="249"/>
                </a:lnTo>
                <a:lnTo>
                  <a:pt x="3581" y="242"/>
                </a:lnTo>
                <a:lnTo>
                  <a:pt x="3581" y="230"/>
                </a:lnTo>
                <a:lnTo>
                  <a:pt x="3582" y="258"/>
                </a:lnTo>
                <a:lnTo>
                  <a:pt x="3582" y="254"/>
                </a:lnTo>
                <a:lnTo>
                  <a:pt x="3582" y="242"/>
                </a:lnTo>
                <a:lnTo>
                  <a:pt x="3582" y="243"/>
                </a:lnTo>
                <a:lnTo>
                  <a:pt x="3583" y="232"/>
                </a:lnTo>
                <a:lnTo>
                  <a:pt x="3583" y="227"/>
                </a:lnTo>
                <a:lnTo>
                  <a:pt x="3583" y="224"/>
                </a:lnTo>
                <a:lnTo>
                  <a:pt x="3584" y="236"/>
                </a:lnTo>
                <a:lnTo>
                  <a:pt x="3584" y="236"/>
                </a:lnTo>
                <a:lnTo>
                  <a:pt x="3584" y="227"/>
                </a:lnTo>
                <a:lnTo>
                  <a:pt x="3584" y="234"/>
                </a:lnTo>
                <a:lnTo>
                  <a:pt x="3585" y="252"/>
                </a:lnTo>
                <a:lnTo>
                  <a:pt x="3585" y="232"/>
                </a:lnTo>
                <a:lnTo>
                  <a:pt x="3586" y="210"/>
                </a:lnTo>
                <a:lnTo>
                  <a:pt x="3586" y="224"/>
                </a:lnTo>
                <a:lnTo>
                  <a:pt x="3586" y="216"/>
                </a:lnTo>
                <a:lnTo>
                  <a:pt x="3586" y="211"/>
                </a:lnTo>
                <a:lnTo>
                  <a:pt x="3587" y="214"/>
                </a:lnTo>
                <a:lnTo>
                  <a:pt x="3587" y="247"/>
                </a:lnTo>
                <a:lnTo>
                  <a:pt x="3587" y="245"/>
                </a:lnTo>
                <a:lnTo>
                  <a:pt x="3587" y="219"/>
                </a:lnTo>
                <a:lnTo>
                  <a:pt x="3588" y="244"/>
                </a:lnTo>
                <a:lnTo>
                  <a:pt x="3588" y="224"/>
                </a:lnTo>
                <a:lnTo>
                  <a:pt x="3589" y="198"/>
                </a:lnTo>
                <a:lnTo>
                  <a:pt x="3589" y="193"/>
                </a:lnTo>
                <a:lnTo>
                  <a:pt x="3589" y="216"/>
                </a:lnTo>
                <a:lnTo>
                  <a:pt x="3589" y="207"/>
                </a:lnTo>
                <a:lnTo>
                  <a:pt x="3590" y="222"/>
                </a:lnTo>
                <a:lnTo>
                  <a:pt x="3590" y="228"/>
                </a:lnTo>
                <a:lnTo>
                  <a:pt x="3590" y="226"/>
                </a:lnTo>
                <a:lnTo>
                  <a:pt x="3591" y="219"/>
                </a:lnTo>
                <a:lnTo>
                  <a:pt x="3591" y="215"/>
                </a:lnTo>
                <a:lnTo>
                  <a:pt x="3591" y="213"/>
                </a:lnTo>
                <a:lnTo>
                  <a:pt x="3591" y="203"/>
                </a:lnTo>
                <a:lnTo>
                  <a:pt x="3592" y="208"/>
                </a:lnTo>
                <a:lnTo>
                  <a:pt x="3592" y="230"/>
                </a:lnTo>
                <a:lnTo>
                  <a:pt x="3593" y="219"/>
                </a:lnTo>
                <a:lnTo>
                  <a:pt x="3593" y="211"/>
                </a:lnTo>
                <a:lnTo>
                  <a:pt x="3593" y="190"/>
                </a:lnTo>
                <a:lnTo>
                  <a:pt x="3593" y="222"/>
                </a:lnTo>
                <a:lnTo>
                  <a:pt x="3594" y="231"/>
                </a:lnTo>
                <a:lnTo>
                  <a:pt x="3594" y="204"/>
                </a:lnTo>
                <a:lnTo>
                  <a:pt x="3594" y="209"/>
                </a:lnTo>
                <a:lnTo>
                  <a:pt x="3595" y="229"/>
                </a:lnTo>
                <a:lnTo>
                  <a:pt x="3595" y="256"/>
                </a:lnTo>
                <a:lnTo>
                  <a:pt x="3595" y="246"/>
                </a:lnTo>
                <a:lnTo>
                  <a:pt x="3595" y="244"/>
                </a:lnTo>
                <a:lnTo>
                  <a:pt x="3596" y="239"/>
                </a:lnTo>
                <a:lnTo>
                  <a:pt x="3596" y="231"/>
                </a:lnTo>
                <a:lnTo>
                  <a:pt x="3597" y="234"/>
                </a:lnTo>
                <a:lnTo>
                  <a:pt x="3597" y="268"/>
                </a:lnTo>
                <a:lnTo>
                  <a:pt x="3597" y="250"/>
                </a:lnTo>
                <a:lnTo>
                  <a:pt x="3597" y="260"/>
                </a:lnTo>
                <a:lnTo>
                  <a:pt x="3598" y="247"/>
                </a:lnTo>
                <a:lnTo>
                  <a:pt x="3598" y="255"/>
                </a:lnTo>
                <a:lnTo>
                  <a:pt x="3598" y="259"/>
                </a:lnTo>
                <a:lnTo>
                  <a:pt x="3599" y="260"/>
                </a:lnTo>
                <a:lnTo>
                  <a:pt x="3599" y="254"/>
                </a:lnTo>
                <a:lnTo>
                  <a:pt x="3599" y="240"/>
                </a:lnTo>
                <a:lnTo>
                  <a:pt x="3600" y="239"/>
                </a:lnTo>
                <a:lnTo>
                  <a:pt x="3600" y="218"/>
                </a:lnTo>
                <a:lnTo>
                  <a:pt x="3600" y="234"/>
                </a:lnTo>
                <a:lnTo>
                  <a:pt x="3601" y="225"/>
                </a:lnTo>
                <a:lnTo>
                  <a:pt x="3601" y="249"/>
                </a:lnTo>
                <a:lnTo>
                  <a:pt x="3601" y="257"/>
                </a:lnTo>
                <a:lnTo>
                  <a:pt x="3601" y="230"/>
                </a:lnTo>
                <a:lnTo>
                  <a:pt x="3602" y="216"/>
                </a:lnTo>
                <a:lnTo>
                  <a:pt x="3602" y="232"/>
                </a:lnTo>
                <a:lnTo>
                  <a:pt x="3602" y="256"/>
                </a:lnTo>
                <a:lnTo>
                  <a:pt x="3602" y="236"/>
                </a:lnTo>
                <a:lnTo>
                  <a:pt x="3603" y="269"/>
                </a:lnTo>
                <a:lnTo>
                  <a:pt x="3603" y="271"/>
                </a:lnTo>
                <a:lnTo>
                  <a:pt x="3604" y="262"/>
                </a:lnTo>
                <a:lnTo>
                  <a:pt x="3604" y="284"/>
                </a:lnTo>
                <a:lnTo>
                  <a:pt x="3604" y="290"/>
                </a:lnTo>
                <a:lnTo>
                  <a:pt x="3604" y="278"/>
                </a:lnTo>
                <a:lnTo>
                  <a:pt x="3605" y="262"/>
                </a:lnTo>
                <a:lnTo>
                  <a:pt x="3605" y="258"/>
                </a:lnTo>
                <a:lnTo>
                  <a:pt x="3605" y="243"/>
                </a:lnTo>
                <a:lnTo>
                  <a:pt x="3606" y="259"/>
                </a:lnTo>
                <a:lnTo>
                  <a:pt x="3606" y="248"/>
                </a:lnTo>
                <a:lnTo>
                  <a:pt x="3606" y="250"/>
                </a:lnTo>
                <a:lnTo>
                  <a:pt x="3607" y="246"/>
                </a:lnTo>
                <a:lnTo>
                  <a:pt x="3607" y="250"/>
                </a:lnTo>
                <a:lnTo>
                  <a:pt x="3607" y="240"/>
                </a:lnTo>
                <a:lnTo>
                  <a:pt x="3608" y="272"/>
                </a:lnTo>
                <a:lnTo>
                  <a:pt x="3608" y="267"/>
                </a:lnTo>
                <a:lnTo>
                  <a:pt x="3608" y="274"/>
                </a:lnTo>
                <a:lnTo>
                  <a:pt x="3608" y="264"/>
                </a:lnTo>
                <a:lnTo>
                  <a:pt x="3609" y="276"/>
                </a:lnTo>
                <a:lnTo>
                  <a:pt x="3609" y="242"/>
                </a:lnTo>
                <a:lnTo>
                  <a:pt x="3609" y="236"/>
                </a:lnTo>
                <a:lnTo>
                  <a:pt x="3610" y="234"/>
                </a:lnTo>
                <a:lnTo>
                  <a:pt x="3610" y="238"/>
                </a:lnTo>
                <a:lnTo>
                  <a:pt x="3610" y="224"/>
                </a:lnTo>
                <a:lnTo>
                  <a:pt x="3611" y="226"/>
                </a:lnTo>
                <a:lnTo>
                  <a:pt x="3611" y="238"/>
                </a:lnTo>
                <a:lnTo>
                  <a:pt x="3611" y="238"/>
                </a:lnTo>
                <a:lnTo>
                  <a:pt x="3612" y="232"/>
                </a:lnTo>
                <a:lnTo>
                  <a:pt x="3612" y="224"/>
                </a:lnTo>
                <a:lnTo>
                  <a:pt x="3612" y="233"/>
                </a:lnTo>
                <a:lnTo>
                  <a:pt x="3612" y="226"/>
                </a:lnTo>
                <a:lnTo>
                  <a:pt x="3613" y="241"/>
                </a:lnTo>
                <a:lnTo>
                  <a:pt x="3613" y="223"/>
                </a:lnTo>
                <a:lnTo>
                  <a:pt x="3613" y="203"/>
                </a:lnTo>
                <a:lnTo>
                  <a:pt x="3614" y="185"/>
                </a:lnTo>
                <a:lnTo>
                  <a:pt x="3614" y="199"/>
                </a:lnTo>
                <a:lnTo>
                  <a:pt x="3614" y="201"/>
                </a:lnTo>
                <a:lnTo>
                  <a:pt x="3615" y="215"/>
                </a:lnTo>
                <a:lnTo>
                  <a:pt x="3615" y="220"/>
                </a:lnTo>
                <a:lnTo>
                  <a:pt x="3615" y="245"/>
                </a:lnTo>
                <a:lnTo>
                  <a:pt x="3616" y="248"/>
                </a:lnTo>
                <a:lnTo>
                  <a:pt x="3616" y="256"/>
                </a:lnTo>
                <a:lnTo>
                  <a:pt x="3616" y="260"/>
                </a:lnTo>
                <a:lnTo>
                  <a:pt x="3616" y="247"/>
                </a:lnTo>
                <a:lnTo>
                  <a:pt x="3617" y="231"/>
                </a:lnTo>
                <a:lnTo>
                  <a:pt x="3617" y="263"/>
                </a:lnTo>
                <a:lnTo>
                  <a:pt x="3618" y="252"/>
                </a:lnTo>
                <a:lnTo>
                  <a:pt x="3618" y="242"/>
                </a:lnTo>
                <a:lnTo>
                  <a:pt x="3618" y="229"/>
                </a:lnTo>
                <a:lnTo>
                  <a:pt x="3618" y="237"/>
                </a:lnTo>
                <a:lnTo>
                  <a:pt x="3619" y="215"/>
                </a:lnTo>
                <a:lnTo>
                  <a:pt x="3619" y="236"/>
                </a:lnTo>
                <a:lnTo>
                  <a:pt x="3619" y="253"/>
                </a:lnTo>
                <a:lnTo>
                  <a:pt x="3619" y="248"/>
                </a:lnTo>
                <a:lnTo>
                  <a:pt x="3620" y="242"/>
                </a:lnTo>
                <a:lnTo>
                  <a:pt x="3620" y="249"/>
                </a:lnTo>
                <a:lnTo>
                  <a:pt x="3620" y="247"/>
                </a:lnTo>
                <a:lnTo>
                  <a:pt x="3621" y="254"/>
                </a:lnTo>
                <a:lnTo>
                  <a:pt x="3621" y="268"/>
                </a:lnTo>
                <a:lnTo>
                  <a:pt x="3621" y="239"/>
                </a:lnTo>
                <a:lnTo>
                  <a:pt x="3622" y="256"/>
                </a:lnTo>
                <a:lnTo>
                  <a:pt x="3622" y="222"/>
                </a:lnTo>
                <a:lnTo>
                  <a:pt x="3622" y="233"/>
                </a:lnTo>
                <a:lnTo>
                  <a:pt x="3623" y="219"/>
                </a:lnTo>
                <a:lnTo>
                  <a:pt x="3623" y="219"/>
                </a:lnTo>
                <a:lnTo>
                  <a:pt x="3623" y="244"/>
                </a:lnTo>
                <a:lnTo>
                  <a:pt x="3623" y="265"/>
                </a:lnTo>
                <a:lnTo>
                  <a:pt x="3624" y="261"/>
                </a:lnTo>
                <a:lnTo>
                  <a:pt x="3624" y="253"/>
                </a:lnTo>
                <a:lnTo>
                  <a:pt x="3624" y="241"/>
                </a:lnTo>
                <a:lnTo>
                  <a:pt x="3625" y="239"/>
                </a:lnTo>
                <a:lnTo>
                  <a:pt x="3625" y="251"/>
                </a:lnTo>
                <a:lnTo>
                  <a:pt x="3625" y="264"/>
                </a:lnTo>
                <a:lnTo>
                  <a:pt x="3626" y="264"/>
                </a:lnTo>
                <a:lnTo>
                  <a:pt x="3626" y="269"/>
                </a:lnTo>
                <a:lnTo>
                  <a:pt x="3626" y="269"/>
                </a:lnTo>
                <a:lnTo>
                  <a:pt x="3627" y="255"/>
                </a:lnTo>
                <a:lnTo>
                  <a:pt x="3627" y="277"/>
                </a:lnTo>
                <a:lnTo>
                  <a:pt x="3627" y="289"/>
                </a:lnTo>
                <a:lnTo>
                  <a:pt x="3627" y="301"/>
                </a:lnTo>
                <a:lnTo>
                  <a:pt x="3628" y="313"/>
                </a:lnTo>
                <a:lnTo>
                  <a:pt x="3628" y="312"/>
                </a:lnTo>
                <a:lnTo>
                  <a:pt x="3629" y="290"/>
                </a:lnTo>
                <a:lnTo>
                  <a:pt x="3629" y="291"/>
                </a:lnTo>
                <a:lnTo>
                  <a:pt x="3629" y="297"/>
                </a:lnTo>
                <a:lnTo>
                  <a:pt x="3629" y="306"/>
                </a:lnTo>
                <a:lnTo>
                  <a:pt x="3630" y="291"/>
                </a:lnTo>
                <a:lnTo>
                  <a:pt x="3630" y="262"/>
                </a:lnTo>
                <a:lnTo>
                  <a:pt x="3630" y="258"/>
                </a:lnTo>
                <a:lnTo>
                  <a:pt x="3630" y="276"/>
                </a:lnTo>
                <a:lnTo>
                  <a:pt x="3631" y="263"/>
                </a:lnTo>
                <a:lnTo>
                  <a:pt x="3631" y="248"/>
                </a:lnTo>
                <a:lnTo>
                  <a:pt x="3631" y="240"/>
                </a:lnTo>
                <a:lnTo>
                  <a:pt x="3632" y="254"/>
                </a:lnTo>
                <a:lnTo>
                  <a:pt x="3632" y="258"/>
                </a:lnTo>
                <a:lnTo>
                  <a:pt x="3633" y="282"/>
                </a:lnTo>
                <a:lnTo>
                  <a:pt x="3633" y="263"/>
                </a:lnTo>
                <a:lnTo>
                  <a:pt x="3633" y="258"/>
                </a:lnTo>
                <a:lnTo>
                  <a:pt x="3633" y="272"/>
                </a:lnTo>
                <a:lnTo>
                  <a:pt x="3634" y="281"/>
                </a:lnTo>
                <a:lnTo>
                  <a:pt x="3634" y="242"/>
                </a:lnTo>
                <a:lnTo>
                  <a:pt x="3634" y="252"/>
                </a:lnTo>
                <a:lnTo>
                  <a:pt x="3634" y="292"/>
                </a:lnTo>
                <a:lnTo>
                  <a:pt x="3635" y="287"/>
                </a:lnTo>
                <a:lnTo>
                  <a:pt x="3635" y="276"/>
                </a:lnTo>
                <a:lnTo>
                  <a:pt x="3635" y="260"/>
                </a:lnTo>
                <a:lnTo>
                  <a:pt x="3636" y="269"/>
                </a:lnTo>
                <a:lnTo>
                  <a:pt x="3636" y="281"/>
                </a:lnTo>
                <a:lnTo>
                  <a:pt x="3636" y="276"/>
                </a:lnTo>
                <a:lnTo>
                  <a:pt x="3637" y="300"/>
                </a:lnTo>
                <a:lnTo>
                  <a:pt x="3637" y="293"/>
                </a:lnTo>
                <a:lnTo>
                  <a:pt x="3637" y="293"/>
                </a:lnTo>
                <a:lnTo>
                  <a:pt x="3638" y="282"/>
                </a:lnTo>
                <a:lnTo>
                  <a:pt x="3638" y="283"/>
                </a:lnTo>
                <a:lnTo>
                  <a:pt x="3638" y="285"/>
                </a:lnTo>
                <a:lnTo>
                  <a:pt x="3638" y="282"/>
                </a:lnTo>
                <a:lnTo>
                  <a:pt x="3639" y="285"/>
                </a:lnTo>
                <a:lnTo>
                  <a:pt x="3639" y="284"/>
                </a:lnTo>
                <a:lnTo>
                  <a:pt x="3640" y="265"/>
                </a:lnTo>
                <a:lnTo>
                  <a:pt x="3640" y="256"/>
                </a:lnTo>
                <a:lnTo>
                  <a:pt x="3640" y="254"/>
                </a:lnTo>
                <a:lnTo>
                  <a:pt x="3640" y="272"/>
                </a:lnTo>
                <a:lnTo>
                  <a:pt x="3641" y="285"/>
                </a:lnTo>
                <a:lnTo>
                  <a:pt x="3641" y="284"/>
                </a:lnTo>
                <a:lnTo>
                  <a:pt x="3641" y="248"/>
                </a:lnTo>
                <a:lnTo>
                  <a:pt x="3642" y="272"/>
                </a:lnTo>
                <a:lnTo>
                  <a:pt x="3642" y="270"/>
                </a:lnTo>
                <a:lnTo>
                  <a:pt x="3642" y="251"/>
                </a:lnTo>
                <a:lnTo>
                  <a:pt x="3642" y="244"/>
                </a:lnTo>
                <a:lnTo>
                  <a:pt x="3643" y="256"/>
                </a:lnTo>
                <a:lnTo>
                  <a:pt x="3643" y="274"/>
                </a:lnTo>
                <a:lnTo>
                  <a:pt x="3644" y="283"/>
                </a:lnTo>
                <a:lnTo>
                  <a:pt x="3644" y="250"/>
                </a:lnTo>
                <a:lnTo>
                  <a:pt x="3644" y="240"/>
                </a:lnTo>
                <a:lnTo>
                  <a:pt x="3644" y="256"/>
                </a:lnTo>
                <a:lnTo>
                  <a:pt x="3645" y="258"/>
                </a:lnTo>
                <a:lnTo>
                  <a:pt x="3645" y="236"/>
                </a:lnTo>
                <a:lnTo>
                  <a:pt x="3645" y="230"/>
                </a:lnTo>
                <a:lnTo>
                  <a:pt x="3645" y="244"/>
                </a:lnTo>
                <a:lnTo>
                  <a:pt x="3646" y="234"/>
                </a:lnTo>
                <a:lnTo>
                  <a:pt x="3646" y="258"/>
                </a:lnTo>
                <a:lnTo>
                  <a:pt x="3646" y="251"/>
                </a:lnTo>
                <a:lnTo>
                  <a:pt x="3647" y="249"/>
                </a:lnTo>
                <a:lnTo>
                  <a:pt x="3647" y="262"/>
                </a:lnTo>
                <a:lnTo>
                  <a:pt x="3647" y="253"/>
                </a:lnTo>
                <a:lnTo>
                  <a:pt x="3648" y="261"/>
                </a:lnTo>
                <a:lnTo>
                  <a:pt x="3648" y="262"/>
                </a:lnTo>
                <a:lnTo>
                  <a:pt x="3648" y="261"/>
                </a:lnTo>
                <a:lnTo>
                  <a:pt x="3649" y="265"/>
                </a:lnTo>
                <a:lnTo>
                  <a:pt x="3649" y="285"/>
                </a:lnTo>
                <a:lnTo>
                  <a:pt x="3649" y="293"/>
                </a:lnTo>
                <a:lnTo>
                  <a:pt x="3649" y="273"/>
                </a:lnTo>
                <a:lnTo>
                  <a:pt x="3650" y="236"/>
                </a:lnTo>
                <a:lnTo>
                  <a:pt x="3650" y="240"/>
                </a:lnTo>
                <a:lnTo>
                  <a:pt x="3651" y="256"/>
                </a:lnTo>
                <a:lnTo>
                  <a:pt x="3651" y="275"/>
                </a:lnTo>
                <a:lnTo>
                  <a:pt x="3651" y="299"/>
                </a:lnTo>
                <a:lnTo>
                  <a:pt x="3651" y="275"/>
                </a:lnTo>
                <a:lnTo>
                  <a:pt x="3652" y="290"/>
                </a:lnTo>
                <a:lnTo>
                  <a:pt x="3652" y="294"/>
                </a:lnTo>
                <a:lnTo>
                  <a:pt x="3652" y="315"/>
                </a:lnTo>
                <a:lnTo>
                  <a:pt x="3653" y="320"/>
                </a:lnTo>
                <a:lnTo>
                  <a:pt x="3653" y="336"/>
                </a:lnTo>
                <a:lnTo>
                  <a:pt x="3653" y="317"/>
                </a:lnTo>
                <a:lnTo>
                  <a:pt x="3653" y="308"/>
                </a:lnTo>
                <a:lnTo>
                  <a:pt x="3654" y="289"/>
                </a:lnTo>
                <a:lnTo>
                  <a:pt x="3654" y="290"/>
                </a:lnTo>
                <a:lnTo>
                  <a:pt x="3655" y="278"/>
                </a:lnTo>
                <a:lnTo>
                  <a:pt x="3655" y="281"/>
                </a:lnTo>
                <a:lnTo>
                  <a:pt x="3655" y="270"/>
                </a:lnTo>
                <a:lnTo>
                  <a:pt x="3655" y="272"/>
                </a:lnTo>
                <a:lnTo>
                  <a:pt x="3656" y="292"/>
                </a:lnTo>
                <a:lnTo>
                  <a:pt x="3656" y="265"/>
                </a:lnTo>
                <a:lnTo>
                  <a:pt x="3656" y="281"/>
                </a:lnTo>
                <a:lnTo>
                  <a:pt x="3657" y="269"/>
                </a:lnTo>
                <a:lnTo>
                  <a:pt x="3657" y="279"/>
                </a:lnTo>
                <a:lnTo>
                  <a:pt x="3657" y="285"/>
                </a:lnTo>
                <a:lnTo>
                  <a:pt x="3657" y="269"/>
                </a:lnTo>
                <a:lnTo>
                  <a:pt x="3658" y="267"/>
                </a:lnTo>
                <a:lnTo>
                  <a:pt x="3658" y="293"/>
                </a:lnTo>
                <a:lnTo>
                  <a:pt x="3659" y="286"/>
                </a:lnTo>
                <a:lnTo>
                  <a:pt x="3659" y="309"/>
                </a:lnTo>
                <a:lnTo>
                  <a:pt x="3659" y="305"/>
                </a:lnTo>
                <a:lnTo>
                  <a:pt x="3659" y="305"/>
                </a:lnTo>
                <a:lnTo>
                  <a:pt x="3660" y="300"/>
                </a:lnTo>
                <a:lnTo>
                  <a:pt x="3660" y="309"/>
                </a:lnTo>
                <a:lnTo>
                  <a:pt x="3660" y="310"/>
                </a:lnTo>
                <a:lnTo>
                  <a:pt x="3660" y="313"/>
                </a:lnTo>
                <a:lnTo>
                  <a:pt x="3661" y="278"/>
                </a:lnTo>
                <a:lnTo>
                  <a:pt x="3661" y="281"/>
                </a:lnTo>
                <a:lnTo>
                  <a:pt x="3662" y="283"/>
                </a:lnTo>
                <a:lnTo>
                  <a:pt x="3662" y="292"/>
                </a:lnTo>
                <a:lnTo>
                  <a:pt x="3662" y="297"/>
                </a:lnTo>
                <a:lnTo>
                  <a:pt x="3662" y="303"/>
                </a:lnTo>
                <a:lnTo>
                  <a:pt x="3663" y="281"/>
                </a:lnTo>
                <a:lnTo>
                  <a:pt x="3663" y="304"/>
                </a:lnTo>
                <a:lnTo>
                  <a:pt x="3663" y="308"/>
                </a:lnTo>
                <a:lnTo>
                  <a:pt x="3664" y="307"/>
                </a:lnTo>
                <a:lnTo>
                  <a:pt x="3664" y="309"/>
                </a:lnTo>
                <a:lnTo>
                  <a:pt x="3664" y="304"/>
                </a:lnTo>
                <a:lnTo>
                  <a:pt x="3664" y="319"/>
                </a:lnTo>
                <a:lnTo>
                  <a:pt x="3665" y="297"/>
                </a:lnTo>
                <a:lnTo>
                  <a:pt x="3665" y="275"/>
                </a:lnTo>
                <a:lnTo>
                  <a:pt x="3666" y="278"/>
                </a:lnTo>
                <a:lnTo>
                  <a:pt x="3666" y="279"/>
                </a:lnTo>
                <a:lnTo>
                  <a:pt x="3666" y="288"/>
                </a:lnTo>
                <a:lnTo>
                  <a:pt x="3666" y="321"/>
                </a:lnTo>
                <a:lnTo>
                  <a:pt x="3667" y="284"/>
                </a:lnTo>
                <a:lnTo>
                  <a:pt x="3667" y="276"/>
                </a:lnTo>
                <a:lnTo>
                  <a:pt x="3667" y="287"/>
                </a:lnTo>
                <a:lnTo>
                  <a:pt x="3668" y="298"/>
                </a:lnTo>
                <a:lnTo>
                  <a:pt x="3668" y="296"/>
                </a:lnTo>
                <a:lnTo>
                  <a:pt x="3668" y="276"/>
                </a:lnTo>
                <a:lnTo>
                  <a:pt x="3669" y="271"/>
                </a:lnTo>
                <a:lnTo>
                  <a:pt x="3669" y="265"/>
                </a:lnTo>
                <a:lnTo>
                  <a:pt x="3669" y="292"/>
                </a:lnTo>
                <a:lnTo>
                  <a:pt x="3670" y="287"/>
                </a:lnTo>
                <a:lnTo>
                  <a:pt x="3670" y="280"/>
                </a:lnTo>
                <a:lnTo>
                  <a:pt x="3670" y="267"/>
                </a:lnTo>
                <a:lnTo>
                  <a:pt x="3670" y="260"/>
                </a:lnTo>
                <a:lnTo>
                  <a:pt x="3671" y="267"/>
                </a:lnTo>
                <a:lnTo>
                  <a:pt x="3671" y="273"/>
                </a:lnTo>
                <a:lnTo>
                  <a:pt x="3671" y="300"/>
                </a:lnTo>
                <a:lnTo>
                  <a:pt x="3671" y="286"/>
                </a:lnTo>
                <a:lnTo>
                  <a:pt x="3672" y="268"/>
                </a:lnTo>
                <a:lnTo>
                  <a:pt x="3672" y="251"/>
                </a:lnTo>
                <a:lnTo>
                  <a:pt x="3673" y="251"/>
                </a:lnTo>
                <a:lnTo>
                  <a:pt x="3673" y="241"/>
                </a:lnTo>
                <a:lnTo>
                  <a:pt x="3673" y="244"/>
                </a:lnTo>
                <a:lnTo>
                  <a:pt x="3674" y="277"/>
                </a:lnTo>
                <a:lnTo>
                  <a:pt x="3674" y="263"/>
                </a:lnTo>
                <a:lnTo>
                  <a:pt x="3674" y="234"/>
                </a:lnTo>
                <a:lnTo>
                  <a:pt x="3674" y="239"/>
                </a:lnTo>
                <a:lnTo>
                  <a:pt x="3675" y="236"/>
                </a:lnTo>
                <a:lnTo>
                  <a:pt x="3675" y="252"/>
                </a:lnTo>
                <a:lnTo>
                  <a:pt x="3675" y="295"/>
                </a:lnTo>
                <a:lnTo>
                  <a:pt x="3675" y="296"/>
                </a:lnTo>
                <a:lnTo>
                  <a:pt x="3676" y="299"/>
                </a:lnTo>
                <a:lnTo>
                  <a:pt x="3676" y="314"/>
                </a:lnTo>
                <a:lnTo>
                  <a:pt x="3677" y="289"/>
                </a:lnTo>
                <a:lnTo>
                  <a:pt x="3677" y="287"/>
                </a:lnTo>
                <a:lnTo>
                  <a:pt x="3677" y="299"/>
                </a:lnTo>
                <a:lnTo>
                  <a:pt x="3677" y="287"/>
                </a:lnTo>
                <a:lnTo>
                  <a:pt x="3678" y="265"/>
                </a:lnTo>
                <a:lnTo>
                  <a:pt x="3678" y="252"/>
                </a:lnTo>
                <a:lnTo>
                  <a:pt x="3678" y="238"/>
                </a:lnTo>
                <a:lnTo>
                  <a:pt x="3679" y="241"/>
                </a:lnTo>
                <a:lnTo>
                  <a:pt x="3679" y="250"/>
                </a:lnTo>
                <a:lnTo>
                  <a:pt x="3679" y="260"/>
                </a:lnTo>
                <a:lnTo>
                  <a:pt x="3680" y="273"/>
                </a:lnTo>
                <a:lnTo>
                  <a:pt x="3680" y="291"/>
                </a:lnTo>
                <a:lnTo>
                  <a:pt x="3680" y="289"/>
                </a:lnTo>
                <a:lnTo>
                  <a:pt x="3681" y="274"/>
                </a:lnTo>
                <a:lnTo>
                  <a:pt x="3681" y="281"/>
                </a:lnTo>
                <a:lnTo>
                  <a:pt x="3681" y="286"/>
                </a:lnTo>
                <a:lnTo>
                  <a:pt x="3681" y="289"/>
                </a:lnTo>
                <a:lnTo>
                  <a:pt x="3682" y="277"/>
                </a:lnTo>
                <a:lnTo>
                  <a:pt x="3682" y="256"/>
                </a:lnTo>
                <a:lnTo>
                  <a:pt x="3682" y="254"/>
                </a:lnTo>
                <a:lnTo>
                  <a:pt x="3683" y="263"/>
                </a:lnTo>
                <a:lnTo>
                  <a:pt x="3683" y="254"/>
                </a:lnTo>
                <a:lnTo>
                  <a:pt x="3683" y="285"/>
                </a:lnTo>
                <a:lnTo>
                  <a:pt x="3684" y="307"/>
                </a:lnTo>
                <a:lnTo>
                  <a:pt x="3684" y="309"/>
                </a:lnTo>
                <a:lnTo>
                  <a:pt x="3684" y="310"/>
                </a:lnTo>
                <a:lnTo>
                  <a:pt x="3685" y="305"/>
                </a:lnTo>
                <a:lnTo>
                  <a:pt x="3685" y="316"/>
                </a:lnTo>
                <a:lnTo>
                  <a:pt x="3685" y="306"/>
                </a:lnTo>
                <a:lnTo>
                  <a:pt x="3685" y="307"/>
                </a:lnTo>
                <a:lnTo>
                  <a:pt x="3686" y="322"/>
                </a:lnTo>
                <a:lnTo>
                  <a:pt x="3686" y="302"/>
                </a:lnTo>
                <a:lnTo>
                  <a:pt x="3686" y="307"/>
                </a:lnTo>
                <a:lnTo>
                  <a:pt x="3686" y="327"/>
                </a:lnTo>
                <a:lnTo>
                  <a:pt x="3687" y="326"/>
                </a:lnTo>
                <a:lnTo>
                  <a:pt x="3687" y="335"/>
                </a:lnTo>
                <a:lnTo>
                  <a:pt x="3688" y="333"/>
                </a:lnTo>
                <a:lnTo>
                  <a:pt x="3688" y="328"/>
                </a:lnTo>
                <a:lnTo>
                  <a:pt x="3688" y="334"/>
                </a:lnTo>
                <a:lnTo>
                  <a:pt x="3688" y="337"/>
                </a:lnTo>
                <a:lnTo>
                  <a:pt x="3689" y="323"/>
                </a:lnTo>
                <a:lnTo>
                  <a:pt x="3689" y="350"/>
                </a:lnTo>
                <a:lnTo>
                  <a:pt x="3689" y="347"/>
                </a:lnTo>
                <a:lnTo>
                  <a:pt x="3690" y="344"/>
                </a:lnTo>
                <a:lnTo>
                  <a:pt x="3690" y="326"/>
                </a:lnTo>
                <a:lnTo>
                  <a:pt x="3690" y="327"/>
                </a:lnTo>
                <a:lnTo>
                  <a:pt x="3691" y="332"/>
                </a:lnTo>
                <a:lnTo>
                  <a:pt x="3691" y="333"/>
                </a:lnTo>
                <a:lnTo>
                  <a:pt x="3691" y="350"/>
                </a:lnTo>
                <a:lnTo>
                  <a:pt x="3692" y="348"/>
                </a:lnTo>
                <a:lnTo>
                  <a:pt x="3692" y="332"/>
                </a:lnTo>
                <a:lnTo>
                  <a:pt x="3692" y="325"/>
                </a:lnTo>
                <a:lnTo>
                  <a:pt x="3692" y="321"/>
                </a:lnTo>
                <a:lnTo>
                  <a:pt x="3693" y="299"/>
                </a:lnTo>
                <a:lnTo>
                  <a:pt x="3693" y="321"/>
                </a:lnTo>
                <a:lnTo>
                  <a:pt x="3693" y="319"/>
                </a:lnTo>
                <a:lnTo>
                  <a:pt x="3694" y="336"/>
                </a:lnTo>
                <a:lnTo>
                  <a:pt x="3694" y="331"/>
                </a:lnTo>
                <a:lnTo>
                  <a:pt x="3694" y="343"/>
                </a:lnTo>
                <a:lnTo>
                  <a:pt x="3695" y="364"/>
                </a:lnTo>
                <a:lnTo>
                  <a:pt x="3695" y="353"/>
                </a:lnTo>
                <a:lnTo>
                  <a:pt x="3695" y="365"/>
                </a:lnTo>
                <a:lnTo>
                  <a:pt x="3696" y="337"/>
                </a:lnTo>
                <a:lnTo>
                  <a:pt x="3696" y="317"/>
                </a:lnTo>
                <a:lnTo>
                  <a:pt x="3696" y="313"/>
                </a:lnTo>
                <a:lnTo>
                  <a:pt x="3696" y="326"/>
                </a:lnTo>
                <a:lnTo>
                  <a:pt x="3697" y="304"/>
                </a:lnTo>
                <a:lnTo>
                  <a:pt x="3697" y="317"/>
                </a:lnTo>
                <a:lnTo>
                  <a:pt x="3697" y="332"/>
                </a:lnTo>
                <a:lnTo>
                  <a:pt x="3698" y="351"/>
                </a:lnTo>
                <a:lnTo>
                  <a:pt x="3698" y="333"/>
                </a:lnTo>
                <a:lnTo>
                  <a:pt x="3698" y="327"/>
                </a:lnTo>
                <a:lnTo>
                  <a:pt x="3699" y="315"/>
                </a:lnTo>
                <a:lnTo>
                  <a:pt x="3699" y="324"/>
                </a:lnTo>
                <a:lnTo>
                  <a:pt x="3699" y="347"/>
                </a:lnTo>
                <a:lnTo>
                  <a:pt x="3700" y="344"/>
                </a:lnTo>
                <a:lnTo>
                  <a:pt x="3700" y="345"/>
                </a:lnTo>
                <a:lnTo>
                  <a:pt x="3700" y="330"/>
                </a:lnTo>
                <a:lnTo>
                  <a:pt x="3700" y="331"/>
                </a:lnTo>
                <a:lnTo>
                  <a:pt x="3701" y="329"/>
                </a:lnTo>
                <a:lnTo>
                  <a:pt x="3701" y="323"/>
                </a:lnTo>
                <a:lnTo>
                  <a:pt x="3702" y="337"/>
                </a:lnTo>
                <a:lnTo>
                  <a:pt x="3702" y="331"/>
                </a:lnTo>
                <a:lnTo>
                  <a:pt x="3702" y="335"/>
                </a:lnTo>
                <a:lnTo>
                  <a:pt x="3702" y="359"/>
                </a:lnTo>
                <a:lnTo>
                  <a:pt x="3703" y="343"/>
                </a:lnTo>
                <a:lnTo>
                  <a:pt x="3703" y="351"/>
                </a:lnTo>
                <a:lnTo>
                  <a:pt x="3703" y="340"/>
                </a:lnTo>
                <a:lnTo>
                  <a:pt x="3703" y="320"/>
                </a:lnTo>
                <a:lnTo>
                  <a:pt x="3704" y="336"/>
                </a:lnTo>
                <a:lnTo>
                  <a:pt x="3704" y="339"/>
                </a:lnTo>
                <a:lnTo>
                  <a:pt x="3704" y="343"/>
                </a:lnTo>
                <a:lnTo>
                  <a:pt x="3705" y="356"/>
                </a:lnTo>
                <a:lnTo>
                  <a:pt x="3705" y="358"/>
                </a:lnTo>
                <a:lnTo>
                  <a:pt x="3705" y="313"/>
                </a:lnTo>
                <a:lnTo>
                  <a:pt x="3706" y="304"/>
                </a:lnTo>
                <a:lnTo>
                  <a:pt x="3706" y="328"/>
                </a:lnTo>
                <a:lnTo>
                  <a:pt x="3706" y="339"/>
                </a:lnTo>
                <a:lnTo>
                  <a:pt x="3707" y="325"/>
                </a:lnTo>
                <a:lnTo>
                  <a:pt x="3707" y="289"/>
                </a:lnTo>
                <a:lnTo>
                  <a:pt x="3707" y="308"/>
                </a:lnTo>
                <a:lnTo>
                  <a:pt x="3707" y="316"/>
                </a:lnTo>
                <a:lnTo>
                  <a:pt x="3708" y="321"/>
                </a:lnTo>
                <a:lnTo>
                  <a:pt x="3708" y="325"/>
                </a:lnTo>
                <a:lnTo>
                  <a:pt x="3708" y="347"/>
                </a:lnTo>
                <a:lnTo>
                  <a:pt x="3709" y="337"/>
                </a:lnTo>
                <a:lnTo>
                  <a:pt x="3709" y="352"/>
                </a:lnTo>
                <a:lnTo>
                  <a:pt x="3709" y="323"/>
                </a:lnTo>
                <a:lnTo>
                  <a:pt x="3710" y="318"/>
                </a:lnTo>
                <a:lnTo>
                  <a:pt x="3710" y="317"/>
                </a:lnTo>
                <a:lnTo>
                  <a:pt x="3710" y="368"/>
                </a:lnTo>
                <a:lnTo>
                  <a:pt x="3711" y="372"/>
                </a:lnTo>
                <a:lnTo>
                  <a:pt x="3711" y="387"/>
                </a:lnTo>
                <a:lnTo>
                  <a:pt x="3711" y="343"/>
                </a:lnTo>
                <a:lnTo>
                  <a:pt x="3711" y="338"/>
                </a:lnTo>
                <a:lnTo>
                  <a:pt x="3712" y="359"/>
                </a:lnTo>
                <a:lnTo>
                  <a:pt x="3712" y="340"/>
                </a:lnTo>
                <a:lnTo>
                  <a:pt x="3713" y="352"/>
                </a:lnTo>
                <a:lnTo>
                  <a:pt x="3713" y="347"/>
                </a:lnTo>
                <a:lnTo>
                  <a:pt x="3713" y="343"/>
                </a:lnTo>
                <a:lnTo>
                  <a:pt x="3713" y="351"/>
                </a:lnTo>
                <a:lnTo>
                  <a:pt x="3714" y="351"/>
                </a:lnTo>
                <a:lnTo>
                  <a:pt x="3714" y="337"/>
                </a:lnTo>
                <a:lnTo>
                  <a:pt x="3714" y="363"/>
                </a:lnTo>
                <a:lnTo>
                  <a:pt x="3715" y="369"/>
                </a:lnTo>
                <a:lnTo>
                  <a:pt x="3715" y="356"/>
                </a:lnTo>
                <a:lnTo>
                  <a:pt x="3715" y="363"/>
                </a:lnTo>
                <a:lnTo>
                  <a:pt x="3715" y="372"/>
                </a:lnTo>
                <a:lnTo>
                  <a:pt x="3716" y="369"/>
                </a:lnTo>
                <a:lnTo>
                  <a:pt x="3716" y="357"/>
                </a:lnTo>
                <a:lnTo>
                  <a:pt x="3717" y="361"/>
                </a:lnTo>
                <a:lnTo>
                  <a:pt x="3717" y="363"/>
                </a:lnTo>
                <a:lnTo>
                  <a:pt x="3717" y="364"/>
                </a:lnTo>
                <a:lnTo>
                  <a:pt x="3717" y="368"/>
                </a:lnTo>
                <a:lnTo>
                  <a:pt x="3718" y="373"/>
                </a:lnTo>
                <a:lnTo>
                  <a:pt x="3718" y="379"/>
                </a:lnTo>
                <a:lnTo>
                  <a:pt x="3718" y="381"/>
                </a:lnTo>
                <a:lnTo>
                  <a:pt x="3718" y="371"/>
                </a:lnTo>
                <a:lnTo>
                  <a:pt x="3719" y="369"/>
                </a:lnTo>
                <a:lnTo>
                  <a:pt x="3719" y="371"/>
                </a:lnTo>
                <a:lnTo>
                  <a:pt x="3719" y="400"/>
                </a:lnTo>
                <a:lnTo>
                  <a:pt x="3720" y="401"/>
                </a:lnTo>
                <a:lnTo>
                  <a:pt x="3720" y="382"/>
                </a:lnTo>
                <a:lnTo>
                  <a:pt x="3720" y="380"/>
                </a:lnTo>
                <a:lnTo>
                  <a:pt x="3721" y="366"/>
                </a:lnTo>
                <a:lnTo>
                  <a:pt x="3721" y="343"/>
                </a:lnTo>
                <a:lnTo>
                  <a:pt x="3721" y="279"/>
                </a:lnTo>
                <a:lnTo>
                  <a:pt x="3722" y="255"/>
                </a:lnTo>
                <a:lnTo>
                  <a:pt x="3722" y="262"/>
                </a:lnTo>
                <a:lnTo>
                  <a:pt x="3722" y="291"/>
                </a:lnTo>
                <a:lnTo>
                  <a:pt x="3722" y="298"/>
                </a:lnTo>
                <a:lnTo>
                  <a:pt x="3723" y="277"/>
                </a:lnTo>
                <a:lnTo>
                  <a:pt x="3723" y="301"/>
                </a:lnTo>
                <a:lnTo>
                  <a:pt x="3724" y="309"/>
                </a:lnTo>
                <a:lnTo>
                  <a:pt x="3724" y="318"/>
                </a:lnTo>
                <a:lnTo>
                  <a:pt x="3724" y="310"/>
                </a:lnTo>
                <a:lnTo>
                  <a:pt x="3724" y="318"/>
                </a:lnTo>
                <a:lnTo>
                  <a:pt x="3725" y="312"/>
                </a:lnTo>
                <a:lnTo>
                  <a:pt x="3725" y="321"/>
                </a:lnTo>
                <a:lnTo>
                  <a:pt x="3725" y="309"/>
                </a:lnTo>
                <a:lnTo>
                  <a:pt x="3726" y="296"/>
                </a:lnTo>
                <a:lnTo>
                  <a:pt x="3726" y="295"/>
                </a:lnTo>
                <a:lnTo>
                  <a:pt x="3726" y="312"/>
                </a:lnTo>
                <a:lnTo>
                  <a:pt x="3726" y="340"/>
                </a:lnTo>
                <a:lnTo>
                  <a:pt x="3727" y="346"/>
                </a:lnTo>
                <a:lnTo>
                  <a:pt x="3727" y="341"/>
                </a:lnTo>
                <a:lnTo>
                  <a:pt x="3728" y="335"/>
                </a:lnTo>
                <a:lnTo>
                  <a:pt x="3728" y="340"/>
                </a:lnTo>
                <a:lnTo>
                  <a:pt x="3728" y="361"/>
                </a:lnTo>
                <a:lnTo>
                  <a:pt x="3728" y="366"/>
                </a:lnTo>
                <a:lnTo>
                  <a:pt x="3729" y="369"/>
                </a:lnTo>
                <a:lnTo>
                  <a:pt x="3729" y="383"/>
                </a:lnTo>
                <a:lnTo>
                  <a:pt x="3729" y="357"/>
                </a:lnTo>
                <a:lnTo>
                  <a:pt x="3729" y="374"/>
                </a:lnTo>
                <a:lnTo>
                  <a:pt x="3730" y="347"/>
                </a:lnTo>
                <a:lnTo>
                  <a:pt x="3730" y="358"/>
                </a:lnTo>
                <a:lnTo>
                  <a:pt x="3730" y="380"/>
                </a:lnTo>
                <a:lnTo>
                  <a:pt x="3731" y="368"/>
                </a:lnTo>
                <a:lnTo>
                  <a:pt x="3731" y="352"/>
                </a:lnTo>
                <a:lnTo>
                  <a:pt x="3731" y="361"/>
                </a:lnTo>
                <a:lnTo>
                  <a:pt x="3732" y="350"/>
                </a:lnTo>
                <a:lnTo>
                  <a:pt x="3732" y="283"/>
                </a:lnTo>
                <a:lnTo>
                  <a:pt x="3732" y="271"/>
                </a:lnTo>
                <a:lnTo>
                  <a:pt x="3733" y="286"/>
                </a:lnTo>
                <a:lnTo>
                  <a:pt x="3733" y="291"/>
                </a:lnTo>
                <a:lnTo>
                  <a:pt x="3733" y="301"/>
                </a:lnTo>
                <a:lnTo>
                  <a:pt x="3733" y="325"/>
                </a:lnTo>
                <a:lnTo>
                  <a:pt x="3734" y="349"/>
                </a:lnTo>
                <a:lnTo>
                  <a:pt x="3734" y="367"/>
                </a:lnTo>
                <a:lnTo>
                  <a:pt x="3735" y="401"/>
                </a:lnTo>
                <a:lnTo>
                  <a:pt x="3735" y="372"/>
                </a:lnTo>
                <a:lnTo>
                  <a:pt x="3735" y="379"/>
                </a:lnTo>
                <a:lnTo>
                  <a:pt x="3735" y="382"/>
                </a:lnTo>
                <a:lnTo>
                  <a:pt x="3736" y="400"/>
                </a:lnTo>
                <a:lnTo>
                  <a:pt x="3736" y="375"/>
                </a:lnTo>
                <a:lnTo>
                  <a:pt x="3736" y="368"/>
                </a:lnTo>
                <a:lnTo>
                  <a:pt x="3737" y="357"/>
                </a:lnTo>
                <a:lnTo>
                  <a:pt x="3737" y="361"/>
                </a:lnTo>
                <a:lnTo>
                  <a:pt x="3737" y="363"/>
                </a:lnTo>
                <a:lnTo>
                  <a:pt x="3737" y="405"/>
                </a:lnTo>
                <a:lnTo>
                  <a:pt x="3738" y="405"/>
                </a:lnTo>
                <a:lnTo>
                  <a:pt x="3738" y="390"/>
                </a:lnTo>
                <a:lnTo>
                  <a:pt x="3739" y="391"/>
                </a:lnTo>
                <a:lnTo>
                  <a:pt x="3739" y="388"/>
                </a:lnTo>
                <a:lnTo>
                  <a:pt x="3739" y="385"/>
                </a:lnTo>
                <a:lnTo>
                  <a:pt x="3739" y="343"/>
                </a:lnTo>
                <a:lnTo>
                  <a:pt x="3740" y="369"/>
                </a:lnTo>
                <a:lnTo>
                  <a:pt x="3740" y="367"/>
                </a:lnTo>
                <a:lnTo>
                  <a:pt x="3740" y="325"/>
                </a:lnTo>
                <a:lnTo>
                  <a:pt x="3741" y="343"/>
                </a:lnTo>
                <a:lnTo>
                  <a:pt x="3741" y="336"/>
                </a:lnTo>
                <a:lnTo>
                  <a:pt x="3741" y="361"/>
                </a:lnTo>
                <a:lnTo>
                  <a:pt x="3742" y="361"/>
                </a:lnTo>
                <a:lnTo>
                  <a:pt x="3742" y="340"/>
                </a:lnTo>
                <a:lnTo>
                  <a:pt x="3742" y="364"/>
                </a:lnTo>
                <a:lnTo>
                  <a:pt x="3743" y="346"/>
                </a:lnTo>
                <a:lnTo>
                  <a:pt x="3743" y="361"/>
                </a:lnTo>
                <a:lnTo>
                  <a:pt x="3743" y="357"/>
                </a:lnTo>
                <a:lnTo>
                  <a:pt x="3743" y="339"/>
                </a:lnTo>
                <a:lnTo>
                  <a:pt x="3744" y="366"/>
                </a:lnTo>
                <a:lnTo>
                  <a:pt x="3744" y="329"/>
                </a:lnTo>
                <a:lnTo>
                  <a:pt x="3744" y="311"/>
                </a:lnTo>
                <a:lnTo>
                  <a:pt x="3744" y="330"/>
                </a:lnTo>
                <a:lnTo>
                  <a:pt x="3745" y="343"/>
                </a:lnTo>
                <a:lnTo>
                  <a:pt x="3745" y="348"/>
                </a:lnTo>
                <a:lnTo>
                  <a:pt x="3746" y="325"/>
                </a:lnTo>
                <a:lnTo>
                  <a:pt x="3746" y="309"/>
                </a:lnTo>
                <a:lnTo>
                  <a:pt x="3746" y="295"/>
                </a:lnTo>
                <a:lnTo>
                  <a:pt x="3746" y="285"/>
                </a:lnTo>
                <a:lnTo>
                  <a:pt x="3747" y="333"/>
                </a:lnTo>
                <a:lnTo>
                  <a:pt x="3747" y="342"/>
                </a:lnTo>
                <a:lnTo>
                  <a:pt x="3747" y="344"/>
                </a:lnTo>
                <a:lnTo>
                  <a:pt x="3748" y="336"/>
                </a:lnTo>
                <a:lnTo>
                  <a:pt x="3748" y="320"/>
                </a:lnTo>
                <a:lnTo>
                  <a:pt x="3748" y="260"/>
                </a:lnTo>
                <a:lnTo>
                  <a:pt x="3748" y="261"/>
                </a:lnTo>
                <a:lnTo>
                  <a:pt x="3749" y="254"/>
                </a:lnTo>
                <a:lnTo>
                  <a:pt x="3749" y="241"/>
                </a:lnTo>
                <a:lnTo>
                  <a:pt x="3750" y="272"/>
                </a:lnTo>
                <a:lnTo>
                  <a:pt x="3750" y="282"/>
                </a:lnTo>
                <a:lnTo>
                  <a:pt x="3750" y="272"/>
                </a:lnTo>
                <a:lnTo>
                  <a:pt x="3750" y="281"/>
                </a:lnTo>
                <a:lnTo>
                  <a:pt x="3751" y="285"/>
                </a:lnTo>
                <a:lnTo>
                  <a:pt x="3751" y="278"/>
                </a:lnTo>
                <a:lnTo>
                  <a:pt x="3751" y="310"/>
                </a:lnTo>
                <a:lnTo>
                  <a:pt x="3752" y="300"/>
                </a:lnTo>
                <a:lnTo>
                  <a:pt x="3752" y="293"/>
                </a:lnTo>
                <a:lnTo>
                  <a:pt x="3752" y="303"/>
                </a:lnTo>
                <a:lnTo>
                  <a:pt x="3753" y="333"/>
                </a:lnTo>
                <a:lnTo>
                  <a:pt x="3753" y="324"/>
                </a:lnTo>
                <a:lnTo>
                  <a:pt x="3753" y="334"/>
                </a:lnTo>
                <a:lnTo>
                  <a:pt x="3754" y="327"/>
                </a:lnTo>
                <a:lnTo>
                  <a:pt x="3754" y="321"/>
                </a:lnTo>
                <a:lnTo>
                  <a:pt x="3754" y="318"/>
                </a:lnTo>
                <a:lnTo>
                  <a:pt x="3754" y="323"/>
                </a:lnTo>
                <a:lnTo>
                  <a:pt x="3755" y="336"/>
                </a:lnTo>
                <a:lnTo>
                  <a:pt x="3755" y="344"/>
                </a:lnTo>
                <a:lnTo>
                  <a:pt x="3755" y="305"/>
                </a:lnTo>
                <a:lnTo>
                  <a:pt x="3756" y="319"/>
                </a:lnTo>
                <a:lnTo>
                  <a:pt x="3756" y="302"/>
                </a:lnTo>
                <a:lnTo>
                  <a:pt x="3756" y="322"/>
                </a:lnTo>
                <a:lnTo>
                  <a:pt x="3757" y="308"/>
                </a:lnTo>
                <a:lnTo>
                  <a:pt x="3757" y="313"/>
                </a:lnTo>
                <a:lnTo>
                  <a:pt x="3757" y="293"/>
                </a:lnTo>
                <a:lnTo>
                  <a:pt x="3758" y="307"/>
                </a:lnTo>
                <a:lnTo>
                  <a:pt x="3758" y="297"/>
                </a:lnTo>
                <a:lnTo>
                  <a:pt x="3758" y="335"/>
                </a:lnTo>
                <a:lnTo>
                  <a:pt x="3758" y="306"/>
                </a:lnTo>
                <a:lnTo>
                  <a:pt x="3759" y="338"/>
                </a:lnTo>
                <a:lnTo>
                  <a:pt x="3759" y="308"/>
                </a:lnTo>
                <a:lnTo>
                  <a:pt x="3759" y="319"/>
                </a:lnTo>
                <a:lnTo>
                  <a:pt x="3759" y="319"/>
                </a:lnTo>
                <a:lnTo>
                  <a:pt x="3760" y="342"/>
                </a:lnTo>
                <a:lnTo>
                  <a:pt x="3760" y="333"/>
                </a:lnTo>
                <a:lnTo>
                  <a:pt x="3761" y="347"/>
                </a:lnTo>
                <a:lnTo>
                  <a:pt x="3761" y="354"/>
                </a:lnTo>
                <a:lnTo>
                  <a:pt x="3761" y="343"/>
                </a:lnTo>
                <a:lnTo>
                  <a:pt x="3761" y="321"/>
                </a:lnTo>
                <a:lnTo>
                  <a:pt x="3762" y="335"/>
                </a:lnTo>
                <a:lnTo>
                  <a:pt x="3762" y="347"/>
                </a:lnTo>
                <a:lnTo>
                  <a:pt x="3762" y="352"/>
                </a:lnTo>
                <a:lnTo>
                  <a:pt x="3763" y="345"/>
                </a:lnTo>
                <a:lnTo>
                  <a:pt x="3763" y="315"/>
                </a:lnTo>
                <a:lnTo>
                  <a:pt x="3763" y="316"/>
                </a:lnTo>
                <a:lnTo>
                  <a:pt x="3764" y="314"/>
                </a:lnTo>
                <a:lnTo>
                  <a:pt x="3764" y="318"/>
                </a:lnTo>
                <a:lnTo>
                  <a:pt x="3764" y="301"/>
                </a:lnTo>
                <a:lnTo>
                  <a:pt x="3765" y="312"/>
                </a:lnTo>
                <a:lnTo>
                  <a:pt x="3765" y="304"/>
                </a:lnTo>
                <a:lnTo>
                  <a:pt x="3765" y="323"/>
                </a:lnTo>
                <a:lnTo>
                  <a:pt x="3765" y="321"/>
                </a:lnTo>
                <a:lnTo>
                  <a:pt x="3766" y="324"/>
                </a:lnTo>
                <a:lnTo>
                  <a:pt x="3766" y="326"/>
                </a:lnTo>
                <a:lnTo>
                  <a:pt x="3766" y="335"/>
                </a:lnTo>
                <a:lnTo>
                  <a:pt x="3767" y="329"/>
                </a:lnTo>
                <a:lnTo>
                  <a:pt x="3767" y="316"/>
                </a:lnTo>
                <a:lnTo>
                  <a:pt x="3767" y="315"/>
                </a:lnTo>
                <a:lnTo>
                  <a:pt x="3768" y="347"/>
                </a:lnTo>
                <a:lnTo>
                  <a:pt x="3768" y="361"/>
                </a:lnTo>
                <a:lnTo>
                  <a:pt x="3768" y="366"/>
                </a:lnTo>
                <a:lnTo>
                  <a:pt x="3769" y="358"/>
                </a:lnTo>
                <a:lnTo>
                  <a:pt x="3769" y="369"/>
                </a:lnTo>
                <a:lnTo>
                  <a:pt x="3769" y="361"/>
                </a:lnTo>
                <a:lnTo>
                  <a:pt x="3769" y="350"/>
                </a:lnTo>
                <a:lnTo>
                  <a:pt x="3770" y="365"/>
                </a:lnTo>
                <a:lnTo>
                  <a:pt x="3770" y="375"/>
                </a:lnTo>
                <a:lnTo>
                  <a:pt x="3770" y="339"/>
                </a:lnTo>
                <a:lnTo>
                  <a:pt x="3770" y="343"/>
                </a:lnTo>
                <a:lnTo>
                  <a:pt x="3771" y="333"/>
                </a:lnTo>
                <a:lnTo>
                  <a:pt x="3771" y="355"/>
                </a:lnTo>
                <a:lnTo>
                  <a:pt x="3772" y="330"/>
                </a:lnTo>
                <a:lnTo>
                  <a:pt x="3772" y="349"/>
                </a:lnTo>
                <a:lnTo>
                  <a:pt x="3772" y="325"/>
                </a:lnTo>
                <a:lnTo>
                  <a:pt x="3772" y="270"/>
                </a:lnTo>
                <a:lnTo>
                  <a:pt x="3773" y="271"/>
                </a:lnTo>
                <a:lnTo>
                  <a:pt x="3773" y="286"/>
                </a:lnTo>
                <a:lnTo>
                  <a:pt x="3773" y="302"/>
                </a:lnTo>
                <a:lnTo>
                  <a:pt x="3774" y="299"/>
                </a:lnTo>
                <a:lnTo>
                  <a:pt x="3774" y="314"/>
                </a:lnTo>
                <a:lnTo>
                  <a:pt x="3774" y="353"/>
                </a:lnTo>
                <a:lnTo>
                  <a:pt x="3775" y="370"/>
                </a:lnTo>
                <a:lnTo>
                  <a:pt x="3775" y="360"/>
                </a:lnTo>
                <a:lnTo>
                  <a:pt x="3775" y="345"/>
                </a:lnTo>
                <a:lnTo>
                  <a:pt x="3776" y="349"/>
                </a:lnTo>
                <a:lnTo>
                  <a:pt x="3776" y="343"/>
                </a:lnTo>
                <a:lnTo>
                  <a:pt x="3776" y="356"/>
                </a:lnTo>
                <a:lnTo>
                  <a:pt x="3776" y="348"/>
                </a:lnTo>
                <a:lnTo>
                  <a:pt x="3777" y="349"/>
                </a:lnTo>
                <a:lnTo>
                  <a:pt x="3777" y="338"/>
                </a:lnTo>
                <a:lnTo>
                  <a:pt x="3777" y="337"/>
                </a:lnTo>
                <a:lnTo>
                  <a:pt x="3778" y="349"/>
                </a:lnTo>
                <a:lnTo>
                  <a:pt x="3778" y="337"/>
                </a:lnTo>
                <a:lnTo>
                  <a:pt x="3778" y="329"/>
                </a:lnTo>
                <a:lnTo>
                  <a:pt x="3779" y="319"/>
                </a:lnTo>
                <a:lnTo>
                  <a:pt x="3779" y="337"/>
                </a:lnTo>
                <a:lnTo>
                  <a:pt x="3779" y="332"/>
                </a:lnTo>
                <a:lnTo>
                  <a:pt x="3780" y="331"/>
                </a:lnTo>
                <a:lnTo>
                  <a:pt x="3780" y="333"/>
                </a:lnTo>
                <a:lnTo>
                  <a:pt x="3780" y="343"/>
                </a:lnTo>
                <a:lnTo>
                  <a:pt x="3780" y="320"/>
                </a:lnTo>
                <a:lnTo>
                  <a:pt x="3781" y="315"/>
                </a:lnTo>
                <a:lnTo>
                  <a:pt x="3781" y="314"/>
                </a:lnTo>
                <a:lnTo>
                  <a:pt x="3781" y="308"/>
                </a:lnTo>
                <a:lnTo>
                  <a:pt x="3782" y="318"/>
                </a:lnTo>
                <a:lnTo>
                  <a:pt x="3782" y="297"/>
                </a:lnTo>
                <a:lnTo>
                  <a:pt x="3782" y="325"/>
                </a:lnTo>
                <a:lnTo>
                  <a:pt x="3783" y="314"/>
                </a:lnTo>
                <a:lnTo>
                  <a:pt x="3783" y="328"/>
                </a:lnTo>
                <a:lnTo>
                  <a:pt x="3783" y="306"/>
                </a:lnTo>
                <a:lnTo>
                  <a:pt x="3784" y="330"/>
                </a:lnTo>
                <a:lnTo>
                  <a:pt x="3784" y="323"/>
                </a:lnTo>
                <a:lnTo>
                  <a:pt x="3784" y="324"/>
                </a:lnTo>
                <a:lnTo>
                  <a:pt x="3784" y="310"/>
                </a:lnTo>
                <a:lnTo>
                  <a:pt x="3785" y="321"/>
                </a:lnTo>
                <a:lnTo>
                  <a:pt x="3785" y="331"/>
                </a:lnTo>
                <a:lnTo>
                  <a:pt x="3786" y="330"/>
                </a:lnTo>
                <a:lnTo>
                  <a:pt x="3786" y="328"/>
                </a:lnTo>
                <a:lnTo>
                  <a:pt x="3786" y="330"/>
                </a:lnTo>
                <a:lnTo>
                  <a:pt x="3786" y="330"/>
                </a:lnTo>
                <a:lnTo>
                  <a:pt x="3787" y="302"/>
                </a:lnTo>
                <a:lnTo>
                  <a:pt x="3787" y="347"/>
                </a:lnTo>
                <a:lnTo>
                  <a:pt x="3787" y="339"/>
                </a:lnTo>
                <a:lnTo>
                  <a:pt x="3787" y="324"/>
                </a:lnTo>
                <a:lnTo>
                  <a:pt x="3788" y="295"/>
                </a:lnTo>
                <a:lnTo>
                  <a:pt x="3788" y="308"/>
                </a:lnTo>
                <a:lnTo>
                  <a:pt x="3788" y="295"/>
                </a:lnTo>
                <a:lnTo>
                  <a:pt x="3789" y="303"/>
                </a:lnTo>
                <a:lnTo>
                  <a:pt x="3789" y="297"/>
                </a:lnTo>
                <a:lnTo>
                  <a:pt x="3789" y="301"/>
                </a:lnTo>
                <a:lnTo>
                  <a:pt x="3790" y="310"/>
                </a:lnTo>
                <a:lnTo>
                  <a:pt x="3790" y="287"/>
                </a:lnTo>
                <a:lnTo>
                  <a:pt x="3790" y="309"/>
                </a:lnTo>
                <a:lnTo>
                  <a:pt x="3791" y="308"/>
                </a:lnTo>
                <a:lnTo>
                  <a:pt x="3791" y="295"/>
                </a:lnTo>
                <a:lnTo>
                  <a:pt x="3791" y="307"/>
                </a:lnTo>
                <a:lnTo>
                  <a:pt x="3791" y="313"/>
                </a:lnTo>
                <a:lnTo>
                  <a:pt x="3792" y="313"/>
                </a:lnTo>
                <a:lnTo>
                  <a:pt x="3792" y="294"/>
                </a:lnTo>
                <a:lnTo>
                  <a:pt x="3792" y="302"/>
                </a:lnTo>
                <a:lnTo>
                  <a:pt x="3793" y="278"/>
                </a:lnTo>
                <a:lnTo>
                  <a:pt x="3793" y="297"/>
                </a:lnTo>
                <a:lnTo>
                  <a:pt x="3793" y="301"/>
                </a:lnTo>
                <a:lnTo>
                  <a:pt x="3794" y="291"/>
                </a:lnTo>
                <a:lnTo>
                  <a:pt x="3794" y="286"/>
                </a:lnTo>
                <a:lnTo>
                  <a:pt x="3794" y="293"/>
                </a:lnTo>
                <a:lnTo>
                  <a:pt x="3795" y="311"/>
                </a:lnTo>
                <a:lnTo>
                  <a:pt x="3795" y="297"/>
                </a:lnTo>
                <a:lnTo>
                  <a:pt x="3795" y="280"/>
                </a:lnTo>
                <a:lnTo>
                  <a:pt x="3795" y="276"/>
                </a:lnTo>
                <a:lnTo>
                  <a:pt x="3796" y="278"/>
                </a:lnTo>
                <a:lnTo>
                  <a:pt x="3796" y="278"/>
                </a:lnTo>
                <a:lnTo>
                  <a:pt x="3797" y="296"/>
                </a:lnTo>
                <a:lnTo>
                  <a:pt x="3797" y="270"/>
                </a:lnTo>
                <a:lnTo>
                  <a:pt x="3797" y="281"/>
                </a:lnTo>
                <a:lnTo>
                  <a:pt x="3797" y="284"/>
                </a:lnTo>
                <a:lnTo>
                  <a:pt x="3798" y="273"/>
                </a:lnTo>
                <a:lnTo>
                  <a:pt x="3798" y="268"/>
                </a:lnTo>
                <a:lnTo>
                  <a:pt x="3798" y="271"/>
                </a:lnTo>
                <a:lnTo>
                  <a:pt x="3799" y="255"/>
                </a:lnTo>
                <a:lnTo>
                  <a:pt x="3799" y="266"/>
                </a:lnTo>
                <a:lnTo>
                  <a:pt x="3799" y="277"/>
                </a:lnTo>
                <a:lnTo>
                  <a:pt x="3799" y="274"/>
                </a:lnTo>
                <a:lnTo>
                  <a:pt x="3800" y="288"/>
                </a:lnTo>
                <a:lnTo>
                  <a:pt x="3800" y="279"/>
                </a:lnTo>
                <a:lnTo>
                  <a:pt x="3801" y="286"/>
                </a:lnTo>
                <a:lnTo>
                  <a:pt x="3801" y="267"/>
                </a:lnTo>
                <a:lnTo>
                  <a:pt x="3801" y="283"/>
                </a:lnTo>
                <a:lnTo>
                  <a:pt x="3801" y="279"/>
                </a:lnTo>
                <a:lnTo>
                  <a:pt x="3802" y="281"/>
                </a:lnTo>
                <a:lnTo>
                  <a:pt x="3802" y="283"/>
                </a:lnTo>
                <a:lnTo>
                  <a:pt x="3802" y="269"/>
                </a:lnTo>
                <a:lnTo>
                  <a:pt x="3802" y="275"/>
                </a:lnTo>
                <a:lnTo>
                  <a:pt x="3803" y="287"/>
                </a:lnTo>
                <a:lnTo>
                  <a:pt x="3803" y="284"/>
                </a:lnTo>
                <a:lnTo>
                  <a:pt x="3803" y="285"/>
                </a:lnTo>
                <a:lnTo>
                  <a:pt x="3804" y="287"/>
                </a:lnTo>
                <a:lnTo>
                  <a:pt x="3804" y="278"/>
                </a:lnTo>
                <a:lnTo>
                  <a:pt x="3804" y="285"/>
                </a:lnTo>
                <a:lnTo>
                  <a:pt x="3805" y="287"/>
                </a:lnTo>
                <a:lnTo>
                  <a:pt x="3805" y="283"/>
                </a:lnTo>
                <a:lnTo>
                  <a:pt x="3805" y="255"/>
                </a:lnTo>
                <a:lnTo>
                  <a:pt x="3806" y="262"/>
                </a:lnTo>
                <a:lnTo>
                  <a:pt x="3806" y="262"/>
                </a:lnTo>
                <a:lnTo>
                  <a:pt x="3806" y="262"/>
                </a:lnTo>
                <a:lnTo>
                  <a:pt x="3806" y="279"/>
                </a:lnTo>
                <a:lnTo>
                  <a:pt x="3807" y="277"/>
                </a:lnTo>
                <a:lnTo>
                  <a:pt x="3807" y="297"/>
                </a:lnTo>
                <a:lnTo>
                  <a:pt x="3808" y="268"/>
                </a:lnTo>
                <a:lnTo>
                  <a:pt x="3808" y="281"/>
                </a:lnTo>
                <a:lnTo>
                  <a:pt x="3808" y="269"/>
                </a:lnTo>
                <a:lnTo>
                  <a:pt x="3808" y="277"/>
                </a:lnTo>
                <a:lnTo>
                  <a:pt x="3809" y="305"/>
                </a:lnTo>
                <a:lnTo>
                  <a:pt x="3809" y="268"/>
                </a:lnTo>
                <a:lnTo>
                  <a:pt x="3809" y="283"/>
                </a:lnTo>
                <a:lnTo>
                  <a:pt x="3810" y="291"/>
                </a:lnTo>
                <a:lnTo>
                  <a:pt x="3810" y="282"/>
                </a:lnTo>
                <a:lnTo>
                  <a:pt x="3810" y="290"/>
                </a:lnTo>
                <a:lnTo>
                  <a:pt x="3810" y="278"/>
                </a:lnTo>
                <a:lnTo>
                  <a:pt x="3811" y="294"/>
                </a:lnTo>
                <a:lnTo>
                  <a:pt x="3811" y="278"/>
                </a:lnTo>
                <a:lnTo>
                  <a:pt x="3812" y="274"/>
                </a:lnTo>
                <a:lnTo>
                  <a:pt x="3812" y="258"/>
                </a:lnTo>
                <a:lnTo>
                  <a:pt x="3812" y="270"/>
                </a:lnTo>
                <a:lnTo>
                  <a:pt x="3812" y="276"/>
                </a:lnTo>
                <a:lnTo>
                  <a:pt x="3813" y="271"/>
                </a:lnTo>
                <a:lnTo>
                  <a:pt x="3813" y="281"/>
                </a:lnTo>
                <a:lnTo>
                  <a:pt x="3813" y="258"/>
                </a:lnTo>
                <a:lnTo>
                  <a:pt x="3813" y="300"/>
                </a:lnTo>
                <a:lnTo>
                  <a:pt x="3814" y="270"/>
                </a:lnTo>
                <a:lnTo>
                  <a:pt x="3814" y="268"/>
                </a:lnTo>
                <a:lnTo>
                  <a:pt x="3815" y="269"/>
                </a:lnTo>
                <a:lnTo>
                  <a:pt x="3815" y="268"/>
                </a:lnTo>
                <a:lnTo>
                  <a:pt x="3815" y="272"/>
                </a:lnTo>
                <a:lnTo>
                  <a:pt x="3815" y="289"/>
                </a:lnTo>
                <a:lnTo>
                  <a:pt x="3816" y="277"/>
                </a:lnTo>
                <a:lnTo>
                  <a:pt x="3816" y="276"/>
                </a:lnTo>
                <a:lnTo>
                  <a:pt x="3816" y="275"/>
                </a:lnTo>
                <a:lnTo>
                  <a:pt x="3817" y="275"/>
                </a:lnTo>
                <a:lnTo>
                  <a:pt x="3817" y="284"/>
                </a:lnTo>
                <a:lnTo>
                  <a:pt x="3817" y="264"/>
                </a:lnTo>
                <a:lnTo>
                  <a:pt x="3817" y="267"/>
                </a:lnTo>
                <a:lnTo>
                  <a:pt x="3818" y="248"/>
                </a:lnTo>
                <a:lnTo>
                  <a:pt x="3818" y="266"/>
                </a:lnTo>
                <a:lnTo>
                  <a:pt x="3819" y="254"/>
                </a:lnTo>
                <a:lnTo>
                  <a:pt x="3819" y="252"/>
                </a:lnTo>
                <a:lnTo>
                  <a:pt x="3819" y="244"/>
                </a:lnTo>
                <a:lnTo>
                  <a:pt x="3819" y="246"/>
                </a:lnTo>
                <a:lnTo>
                  <a:pt x="3820" y="263"/>
                </a:lnTo>
                <a:lnTo>
                  <a:pt x="3820" y="243"/>
                </a:lnTo>
                <a:lnTo>
                  <a:pt x="3820" y="268"/>
                </a:lnTo>
                <a:lnTo>
                  <a:pt x="3821" y="252"/>
                </a:lnTo>
                <a:lnTo>
                  <a:pt x="3821" y="276"/>
                </a:lnTo>
                <a:lnTo>
                  <a:pt x="3821" y="262"/>
                </a:lnTo>
                <a:lnTo>
                  <a:pt x="3821" y="257"/>
                </a:lnTo>
                <a:lnTo>
                  <a:pt x="3822" y="254"/>
                </a:lnTo>
                <a:lnTo>
                  <a:pt x="3822" y="251"/>
                </a:lnTo>
                <a:lnTo>
                  <a:pt x="3823" y="255"/>
                </a:lnTo>
                <a:lnTo>
                  <a:pt x="3823" y="252"/>
                </a:lnTo>
                <a:lnTo>
                  <a:pt x="3823" y="246"/>
                </a:lnTo>
                <a:lnTo>
                  <a:pt x="3823" y="265"/>
                </a:lnTo>
                <a:lnTo>
                  <a:pt x="3824" y="261"/>
                </a:lnTo>
                <a:lnTo>
                  <a:pt x="3824" y="260"/>
                </a:lnTo>
                <a:lnTo>
                  <a:pt x="3824" y="256"/>
                </a:lnTo>
                <a:lnTo>
                  <a:pt x="3825" y="259"/>
                </a:lnTo>
                <a:lnTo>
                  <a:pt x="3825" y="250"/>
                </a:lnTo>
                <a:lnTo>
                  <a:pt x="3825" y="258"/>
                </a:lnTo>
                <a:lnTo>
                  <a:pt x="3826" y="264"/>
                </a:lnTo>
                <a:lnTo>
                  <a:pt x="3826" y="262"/>
                </a:lnTo>
                <a:lnTo>
                  <a:pt x="3826" y="258"/>
                </a:lnTo>
                <a:lnTo>
                  <a:pt x="3827" y="264"/>
                </a:lnTo>
                <a:lnTo>
                  <a:pt x="3827" y="258"/>
                </a:lnTo>
                <a:lnTo>
                  <a:pt x="3827" y="271"/>
                </a:lnTo>
                <a:lnTo>
                  <a:pt x="3827" y="254"/>
                </a:lnTo>
                <a:lnTo>
                  <a:pt x="3828" y="252"/>
                </a:lnTo>
                <a:lnTo>
                  <a:pt x="3828" y="230"/>
                </a:lnTo>
                <a:lnTo>
                  <a:pt x="3828" y="250"/>
                </a:lnTo>
                <a:lnTo>
                  <a:pt x="3828" y="246"/>
                </a:lnTo>
                <a:lnTo>
                  <a:pt x="3829" y="239"/>
                </a:lnTo>
                <a:lnTo>
                  <a:pt x="3829" y="262"/>
                </a:lnTo>
                <a:lnTo>
                  <a:pt x="3830" y="248"/>
                </a:lnTo>
                <a:lnTo>
                  <a:pt x="3830" y="262"/>
                </a:lnTo>
                <a:lnTo>
                  <a:pt x="3830" y="259"/>
                </a:lnTo>
                <a:lnTo>
                  <a:pt x="3830" y="284"/>
                </a:lnTo>
                <a:lnTo>
                  <a:pt x="3831" y="302"/>
                </a:lnTo>
                <a:lnTo>
                  <a:pt x="3831" y="325"/>
                </a:lnTo>
                <a:lnTo>
                  <a:pt x="3831" y="317"/>
                </a:lnTo>
                <a:lnTo>
                  <a:pt x="3832" y="306"/>
                </a:lnTo>
                <a:lnTo>
                  <a:pt x="3832" y="307"/>
                </a:lnTo>
                <a:lnTo>
                  <a:pt x="3832" y="276"/>
                </a:lnTo>
                <a:lnTo>
                  <a:pt x="3832" y="286"/>
                </a:lnTo>
                <a:lnTo>
                  <a:pt x="3833" y="272"/>
                </a:lnTo>
                <a:lnTo>
                  <a:pt x="3833" y="255"/>
                </a:lnTo>
                <a:lnTo>
                  <a:pt x="3834" y="240"/>
                </a:lnTo>
                <a:lnTo>
                  <a:pt x="3834" y="257"/>
                </a:lnTo>
                <a:lnTo>
                  <a:pt x="3834" y="230"/>
                </a:lnTo>
                <a:lnTo>
                  <a:pt x="3834" y="248"/>
                </a:lnTo>
                <a:lnTo>
                  <a:pt x="3835" y="249"/>
                </a:lnTo>
                <a:lnTo>
                  <a:pt x="3835" y="252"/>
                </a:lnTo>
                <a:lnTo>
                  <a:pt x="3835" y="237"/>
                </a:lnTo>
                <a:lnTo>
                  <a:pt x="3836" y="237"/>
                </a:lnTo>
                <a:lnTo>
                  <a:pt x="3836" y="255"/>
                </a:lnTo>
                <a:lnTo>
                  <a:pt x="3836" y="224"/>
                </a:lnTo>
                <a:lnTo>
                  <a:pt x="3837" y="234"/>
                </a:lnTo>
                <a:lnTo>
                  <a:pt x="3837" y="223"/>
                </a:lnTo>
                <a:lnTo>
                  <a:pt x="3837" y="247"/>
                </a:lnTo>
                <a:lnTo>
                  <a:pt x="3838" y="237"/>
                </a:lnTo>
                <a:lnTo>
                  <a:pt x="3838" y="248"/>
                </a:lnTo>
                <a:lnTo>
                  <a:pt x="3838" y="244"/>
                </a:lnTo>
                <a:lnTo>
                  <a:pt x="3838" y="251"/>
                </a:lnTo>
                <a:lnTo>
                  <a:pt x="3839" y="248"/>
                </a:lnTo>
                <a:lnTo>
                  <a:pt x="3839" y="240"/>
                </a:lnTo>
                <a:lnTo>
                  <a:pt x="3839" y="264"/>
                </a:lnTo>
                <a:lnTo>
                  <a:pt x="3840" y="242"/>
                </a:lnTo>
                <a:lnTo>
                  <a:pt x="3840" y="251"/>
                </a:lnTo>
                <a:lnTo>
                  <a:pt x="3840" y="245"/>
                </a:lnTo>
                <a:lnTo>
                  <a:pt x="3841" y="258"/>
                </a:lnTo>
                <a:lnTo>
                  <a:pt x="3841" y="268"/>
                </a:lnTo>
                <a:lnTo>
                  <a:pt x="3841" y="275"/>
                </a:lnTo>
                <a:lnTo>
                  <a:pt x="3842" y="275"/>
                </a:lnTo>
                <a:lnTo>
                  <a:pt x="3842" y="264"/>
                </a:lnTo>
                <a:lnTo>
                  <a:pt x="3842" y="257"/>
                </a:lnTo>
                <a:lnTo>
                  <a:pt x="3842" y="253"/>
                </a:lnTo>
                <a:lnTo>
                  <a:pt x="3843" y="252"/>
                </a:lnTo>
                <a:lnTo>
                  <a:pt x="3843" y="262"/>
                </a:lnTo>
                <a:lnTo>
                  <a:pt x="3843" y="261"/>
                </a:lnTo>
                <a:lnTo>
                  <a:pt x="3843" y="249"/>
                </a:lnTo>
                <a:lnTo>
                  <a:pt x="3844" y="265"/>
                </a:lnTo>
                <a:lnTo>
                  <a:pt x="3844" y="295"/>
                </a:lnTo>
                <a:lnTo>
                  <a:pt x="3845" y="271"/>
                </a:lnTo>
                <a:lnTo>
                  <a:pt x="3845" y="266"/>
                </a:lnTo>
                <a:lnTo>
                  <a:pt x="3845" y="242"/>
                </a:lnTo>
                <a:lnTo>
                  <a:pt x="3845" y="250"/>
                </a:lnTo>
                <a:lnTo>
                  <a:pt x="3846" y="239"/>
                </a:lnTo>
                <a:lnTo>
                  <a:pt x="3846" y="244"/>
                </a:lnTo>
                <a:lnTo>
                  <a:pt x="3846" y="246"/>
                </a:lnTo>
                <a:lnTo>
                  <a:pt x="3847" y="285"/>
                </a:lnTo>
                <a:lnTo>
                  <a:pt x="3847" y="263"/>
                </a:lnTo>
                <a:lnTo>
                  <a:pt x="3847" y="272"/>
                </a:lnTo>
                <a:lnTo>
                  <a:pt x="3848" y="271"/>
                </a:lnTo>
                <a:lnTo>
                  <a:pt x="3848" y="262"/>
                </a:lnTo>
                <a:lnTo>
                  <a:pt x="3848" y="244"/>
                </a:lnTo>
                <a:lnTo>
                  <a:pt x="3849" y="245"/>
                </a:lnTo>
                <a:lnTo>
                  <a:pt x="3849" y="252"/>
                </a:lnTo>
                <a:lnTo>
                  <a:pt x="3849" y="241"/>
                </a:lnTo>
                <a:lnTo>
                  <a:pt x="3849" y="267"/>
                </a:lnTo>
                <a:lnTo>
                  <a:pt x="3850" y="264"/>
                </a:lnTo>
                <a:lnTo>
                  <a:pt x="3850" y="245"/>
                </a:lnTo>
                <a:lnTo>
                  <a:pt x="3850" y="246"/>
                </a:lnTo>
                <a:lnTo>
                  <a:pt x="3851" y="248"/>
                </a:lnTo>
                <a:lnTo>
                  <a:pt x="3851" y="248"/>
                </a:lnTo>
                <a:lnTo>
                  <a:pt x="3851" y="226"/>
                </a:lnTo>
                <a:lnTo>
                  <a:pt x="3852" y="238"/>
                </a:lnTo>
                <a:lnTo>
                  <a:pt x="3852" y="234"/>
                </a:lnTo>
                <a:lnTo>
                  <a:pt x="3852" y="242"/>
                </a:lnTo>
                <a:lnTo>
                  <a:pt x="3853" y="231"/>
                </a:lnTo>
                <a:lnTo>
                  <a:pt x="3853" y="250"/>
                </a:lnTo>
                <a:lnTo>
                  <a:pt x="3853" y="240"/>
                </a:lnTo>
                <a:lnTo>
                  <a:pt x="3853" y="246"/>
                </a:lnTo>
                <a:lnTo>
                  <a:pt x="3854" y="248"/>
                </a:lnTo>
                <a:lnTo>
                  <a:pt x="3854" y="254"/>
                </a:lnTo>
                <a:lnTo>
                  <a:pt x="3854" y="259"/>
                </a:lnTo>
                <a:lnTo>
                  <a:pt x="3854" y="253"/>
                </a:lnTo>
                <a:lnTo>
                  <a:pt x="3855" y="278"/>
                </a:lnTo>
                <a:lnTo>
                  <a:pt x="3855" y="269"/>
                </a:lnTo>
                <a:lnTo>
                  <a:pt x="3856" y="256"/>
                </a:lnTo>
                <a:lnTo>
                  <a:pt x="3856" y="257"/>
                </a:lnTo>
                <a:lnTo>
                  <a:pt x="3856" y="257"/>
                </a:lnTo>
                <a:lnTo>
                  <a:pt x="3857" y="262"/>
                </a:lnTo>
                <a:lnTo>
                  <a:pt x="3857" y="269"/>
                </a:lnTo>
                <a:lnTo>
                  <a:pt x="3857" y="267"/>
                </a:lnTo>
                <a:lnTo>
                  <a:pt x="3857" y="259"/>
                </a:lnTo>
                <a:lnTo>
                  <a:pt x="3858" y="256"/>
                </a:lnTo>
                <a:lnTo>
                  <a:pt x="3858" y="259"/>
                </a:lnTo>
                <a:lnTo>
                  <a:pt x="3859" y="248"/>
                </a:lnTo>
                <a:lnTo>
                  <a:pt x="3859" y="245"/>
                </a:lnTo>
                <a:lnTo>
                  <a:pt x="3859" y="259"/>
                </a:lnTo>
                <a:lnTo>
                  <a:pt x="3859" y="272"/>
                </a:lnTo>
                <a:lnTo>
                  <a:pt x="3860" y="255"/>
                </a:lnTo>
                <a:lnTo>
                  <a:pt x="3860" y="278"/>
                </a:lnTo>
                <a:lnTo>
                  <a:pt x="3860" y="265"/>
                </a:lnTo>
                <a:lnTo>
                  <a:pt x="3860" y="291"/>
                </a:lnTo>
                <a:lnTo>
                  <a:pt x="3861" y="277"/>
                </a:lnTo>
                <a:lnTo>
                  <a:pt x="3861" y="280"/>
                </a:lnTo>
                <a:lnTo>
                  <a:pt x="3861" y="276"/>
                </a:lnTo>
                <a:lnTo>
                  <a:pt x="3862" y="268"/>
                </a:lnTo>
                <a:lnTo>
                  <a:pt x="3862" y="287"/>
                </a:lnTo>
                <a:lnTo>
                  <a:pt x="3862" y="274"/>
                </a:lnTo>
                <a:lnTo>
                  <a:pt x="3863" y="274"/>
                </a:lnTo>
                <a:lnTo>
                  <a:pt x="3863" y="375"/>
                </a:lnTo>
                <a:lnTo>
                  <a:pt x="3863" y="422"/>
                </a:lnTo>
                <a:lnTo>
                  <a:pt x="3864" y="424"/>
                </a:lnTo>
                <a:lnTo>
                  <a:pt x="3864" y="396"/>
                </a:lnTo>
                <a:lnTo>
                  <a:pt x="3864" y="397"/>
                </a:lnTo>
                <a:lnTo>
                  <a:pt x="3864" y="388"/>
                </a:lnTo>
                <a:lnTo>
                  <a:pt x="3865" y="394"/>
                </a:lnTo>
                <a:lnTo>
                  <a:pt x="3865" y="411"/>
                </a:lnTo>
                <a:lnTo>
                  <a:pt x="3865" y="385"/>
                </a:lnTo>
                <a:lnTo>
                  <a:pt x="3866" y="397"/>
                </a:lnTo>
                <a:lnTo>
                  <a:pt x="3866" y="401"/>
                </a:lnTo>
                <a:lnTo>
                  <a:pt x="3866" y="398"/>
                </a:lnTo>
                <a:lnTo>
                  <a:pt x="3867" y="334"/>
                </a:lnTo>
                <a:lnTo>
                  <a:pt x="3867" y="340"/>
                </a:lnTo>
                <a:lnTo>
                  <a:pt x="3867" y="328"/>
                </a:lnTo>
                <a:lnTo>
                  <a:pt x="3868" y="316"/>
                </a:lnTo>
                <a:lnTo>
                  <a:pt x="3868" y="296"/>
                </a:lnTo>
                <a:lnTo>
                  <a:pt x="3868" y="294"/>
                </a:lnTo>
                <a:lnTo>
                  <a:pt x="3868" y="312"/>
                </a:lnTo>
                <a:lnTo>
                  <a:pt x="3869" y="293"/>
                </a:lnTo>
                <a:lnTo>
                  <a:pt x="3869" y="287"/>
                </a:lnTo>
                <a:lnTo>
                  <a:pt x="3870" y="312"/>
                </a:lnTo>
                <a:lnTo>
                  <a:pt x="3870" y="316"/>
                </a:lnTo>
                <a:lnTo>
                  <a:pt x="3870" y="302"/>
                </a:lnTo>
                <a:lnTo>
                  <a:pt x="3870" y="318"/>
                </a:lnTo>
                <a:lnTo>
                  <a:pt x="3871" y="337"/>
                </a:lnTo>
                <a:lnTo>
                  <a:pt x="3871" y="363"/>
                </a:lnTo>
                <a:lnTo>
                  <a:pt x="3871" y="353"/>
                </a:lnTo>
                <a:lnTo>
                  <a:pt x="3871" y="355"/>
                </a:lnTo>
                <a:lnTo>
                  <a:pt x="3872" y="349"/>
                </a:lnTo>
                <a:lnTo>
                  <a:pt x="3872" y="269"/>
                </a:lnTo>
                <a:lnTo>
                  <a:pt x="3872" y="269"/>
                </a:lnTo>
                <a:lnTo>
                  <a:pt x="3873" y="289"/>
                </a:lnTo>
                <a:lnTo>
                  <a:pt x="3873" y="276"/>
                </a:lnTo>
                <a:lnTo>
                  <a:pt x="3873" y="274"/>
                </a:lnTo>
                <a:lnTo>
                  <a:pt x="3874" y="263"/>
                </a:lnTo>
                <a:lnTo>
                  <a:pt x="3874" y="261"/>
                </a:lnTo>
                <a:lnTo>
                  <a:pt x="3874" y="274"/>
                </a:lnTo>
                <a:lnTo>
                  <a:pt x="3875" y="274"/>
                </a:lnTo>
                <a:lnTo>
                  <a:pt x="3875" y="276"/>
                </a:lnTo>
                <a:lnTo>
                  <a:pt x="3875" y="257"/>
                </a:lnTo>
                <a:lnTo>
                  <a:pt x="3875" y="256"/>
                </a:lnTo>
                <a:lnTo>
                  <a:pt x="3876" y="242"/>
                </a:lnTo>
                <a:lnTo>
                  <a:pt x="3876" y="242"/>
                </a:lnTo>
                <a:lnTo>
                  <a:pt x="3876" y="264"/>
                </a:lnTo>
                <a:lnTo>
                  <a:pt x="3877" y="246"/>
                </a:lnTo>
                <a:lnTo>
                  <a:pt x="3877" y="253"/>
                </a:lnTo>
                <a:lnTo>
                  <a:pt x="3877" y="265"/>
                </a:lnTo>
                <a:lnTo>
                  <a:pt x="3878" y="262"/>
                </a:lnTo>
                <a:lnTo>
                  <a:pt x="3878" y="282"/>
                </a:lnTo>
                <a:lnTo>
                  <a:pt x="3878" y="261"/>
                </a:lnTo>
                <a:lnTo>
                  <a:pt x="3879" y="227"/>
                </a:lnTo>
                <a:lnTo>
                  <a:pt x="3879" y="245"/>
                </a:lnTo>
                <a:lnTo>
                  <a:pt x="3879" y="245"/>
                </a:lnTo>
                <a:lnTo>
                  <a:pt x="3879" y="219"/>
                </a:lnTo>
                <a:lnTo>
                  <a:pt x="3880" y="208"/>
                </a:lnTo>
                <a:lnTo>
                  <a:pt x="3880" y="213"/>
                </a:lnTo>
                <a:lnTo>
                  <a:pt x="3881" y="213"/>
                </a:lnTo>
                <a:lnTo>
                  <a:pt x="3881" y="198"/>
                </a:lnTo>
                <a:lnTo>
                  <a:pt x="3881" y="220"/>
                </a:lnTo>
                <a:lnTo>
                  <a:pt x="3881" y="226"/>
                </a:lnTo>
                <a:lnTo>
                  <a:pt x="3882" y="218"/>
                </a:lnTo>
                <a:lnTo>
                  <a:pt x="3882" y="196"/>
                </a:lnTo>
                <a:lnTo>
                  <a:pt x="3882" y="189"/>
                </a:lnTo>
                <a:lnTo>
                  <a:pt x="3883" y="189"/>
                </a:lnTo>
                <a:lnTo>
                  <a:pt x="3883" y="180"/>
                </a:lnTo>
                <a:lnTo>
                  <a:pt x="3883" y="166"/>
                </a:lnTo>
                <a:lnTo>
                  <a:pt x="3883" y="165"/>
                </a:lnTo>
                <a:lnTo>
                  <a:pt x="3884" y="166"/>
                </a:lnTo>
                <a:lnTo>
                  <a:pt x="3884" y="182"/>
                </a:lnTo>
                <a:lnTo>
                  <a:pt x="3885" y="186"/>
                </a:lnTo>
                <a:lnTo>
                  <a:pt x="3885" y="204"/>
                </a:lnTo>
                <a:lnTo>
                  <a:pt x="3885" y="221"/>
                </a:lnTo>
                <a:lnTo>
                  <a:pt x="3885" y="233"/>
                </a:lnTo>
                <a:lnTo>
                  <a:pt x="3886" y="219"/>
                </a:lnTo>
                <a:lnTo>
                  <a:pt x="3886" y="232"/>
                </a:lnTo>
                <a:lnTo>
                  <a:pt x="3886" y="235"/>
                </a:lnTo>
                <a:lnTo>
                  <a:pt x="3886" y="243"/>
                </a:lnTo>
                <a:lnTo>
                  <a:pt x="3887" y="262"/>
                </a:lnTo>
                <a:lnTo>
                  <a:pt x="3887" y="246"/>
                </a:lnTo>
                <a:lnTo>
                  <a:pt x="3888" y="240"/>
                </a:lnTo>
                <a:lnTo>
                  <a:pt x="3888" y="238"/>
                </a:lnTo>
                <a:lnTo>
                  <a:pt x="3888" y="240"/>
                </a:lnTo>
                <a:lnTo>
                  <a:pt x="3888" y="241"/>
                </a:lnTo>
                <a:lnTo>
                  <a:pt x="3889" y="229"/>
                </a:lnTo>
                <a:lnTo>
                  <a:pt x="3889" y="230"/>
                </a:lnTo>
                <a:lnTo>
                  <a:pt x="3889" y="223"/>
                </a:lnTo>
                <a:lnTo>
                  <a:pt x="3890" y="238"/>
                </a:lnTo>
                <a:lnTo>
                  <a:pt x="3890" y="240"/>
                </a:lnTo>
                <a:lnTo>
                  <a:pt x="3890" y="213"/>
                </a:lnTo>
                <a:lnTo>
                  <a:pt x="3890" y="220"/>
                </a:lnTo>
                <a:lnTo>
                  <a:pt x="3891" y="204"/>
                </a:lnTo>
                <a:lnTo>
                  <a:pt x="3891" y="204"/>
                </a:lnTo>
                <a:lnTo>
                  <a:pt x="3892" y="209"/>
                </a:lnTo>
                <a:lnTo>
                  <a:pt x="3892" y="200"/>
                </a:lnTo>
                <a:lnTo>
                  <a:pt x="3892" y="189"/>
                </a:lnTo>
                <a:lnTo>
                  <a:pt x="3892" y="205"/>
                </a:lnTo>
                <a:lnTo>
                  <a:pt x="3893" y="207"/>
                </a:lnTo>
                <a:lnTo>
                  <a:pt x="3893" y="194"/>
                </a:lnTo>
                <a:lnTo>
                  <a:pt x="3893" y="202"/>
                </a:lnTo>
                <a:lnTo>
                  <a:pt x="3894" y="196"/>
                </a:lnTo>
                <a:lnTo>
                  <a:pt x="3894" y="171"/>
                </a:lnTo>
                <a:lnTo>
                  <a:pt x="3894" y="176"/>
                </a:lnTo>
                <a:lnTo>
                  <a:pt x="3894" y="186"/>
                </a:lnTo>
                <a:lnTo>
                  <a:pt x="3895" y="197"/>
                </a:lnTo>
                <a:lnTo>
                  <a:pt x="3895" y="196"/>
                </a:lnTo>
                <a:lnTo>
                  <a:pt x="3896" y="185"/>
                </a:lnTo>
                <a:lnTo>
                  <a:pt x="3896" y="183"/>
                </a:lnTo>
                <a:lnTo>
                  <a:pt x="3896" y="187"/>
                </a:lnTo>
                <a:lnTo>
                  <a:pt x="3896" y="183"/>
                </a:lnTo>
                <a:lnTo>
                  <a:pt x="3897" y="233"/>
                </a:lnTo>
                <a:lnTo>
                  <a:pt x="3897" y="333"/>
                </a:lnTo>
                <a:lnTo>
                  <a:pt x="3897" y="375"/>
                </a:lnTo>
                <a:lnTo>
                  <a:pt x="3898" y="359"/>
                </a:lnTo>
                <a:lnTo>
                  <a:pt x="3898" y="390"/>
                </a:lnTo>
                <a:lnTo>
                  <a:pt x="3898" y="385"/>
                </a:lnTo>
                <a:lnTo>
                  <a:pt x="3899" y="364"/>
                </a:lnTo>
                <a:lnTo>
                  <a:pt x="3899" y="340"/>
                </a:lnTo>
                <a:lnTo>
                  <a:pt x="3899" y="345"/>
                </a:lnTo>
                <a:lnTo>
                  <a:pt x="3900" y="355"/>
                </a:lnTo>
                <a:lnTo>
                  <a:pt x="3900" y="333"/>
                </a:lnTo>
                <a:lnTo>
                  <a:pt x="3900" y="312"/>
                </a:lnTo>
                <a:lnTo>
                  <a:pt x="3900" y="284"/>
                </a:lnTo>
                <a:lnTo>
                  <a:pt x="3901" y="256"/>
                </a:lnTo>
                <a:lnTo>
                  <a:pt x="3901" y="259"/>
                </a:lnTo>
                <a:lnTo>
                  <a:pt x="3901" y="232"/>
                </a:lnTo>
                <a:lnTo>
                  <a:pt x="3901" y="246"/>
                </a:lnTo>
                <a:lnTo>
                  <a:pt x="3902" y="237"/>
                </a:lnTo>
                <a:lnTo>
                  <a:pt x="3902" y="228"/>
                </a:lnTo>
                <a:lnTo>
                  <a:pt x="3903" y="231"/>
                </a:lnTo>
                <a:lnTo>
                  <a:pt x="3903" y="221"/>
                </a:lnTo>
                <a:lnTo>
                  <a:pt x="3903" y="218"/>
                </a:lnTo>
                <a:lnTo>
                  <a:pt x="3903" y="215"/>
                </a:lnTo>
                <a:lnTo>
                  <a:pt x="3904" y="211"/>
                </a:lnTo>
                <a:lnTo>
                  <a:pt x="3904" y="223"/>
                </a:lnTo>
                <a:lnTo>
                  <a:pt x="3904" y="214"/>
                </a:lnTo>
                <a:lnTo>
                  <a:pt x="3905" y="228"/>
                </a:lnTo>
                <a:lnTo>
                  <a:pt x="3905" y="210"/>
                </a:lnTo>
                <a:lnTo>
                  <a:pt x="3905" y="240"/>
                </a:lnTo>
                <a:lnTo>
                  <a:pt x="3905" y="232"/>
                </a:lnTo>
                <a:lnTo>
                  <a:pt x="3906" y="242"/>
                </a:lnTo>
                <a:lnTo>
                  <a:pt x="3906" y="223"/>
                </a:lnTo>
                <a:lnTo>
                  <a:pt x="3907" y="230"/>
                </a:lnTo>
                <a:lnTo>
                  <a:pt x="3907" y="228"/>
                </a:lnTo>
                <a:lnTo>
                  <a:pt x="3907" y="186"/>
                </a:lnTo>
                <a:lnTo>
                  <a:pt x="3907" y="173"/>
                </a:lnTo>
                <a:lnTo>
                  <a:pt x="3908" y="176"/>
                </a:lnTo>
                <a:lnTo>
                  <a:pt x="3908" y="188"/>
                </a:lnTo>
                <a:lnTo>
                  <a:pt x="3908" y="187"/>
                </a:lnTo>
                <a:lnTo>
                  <a:pt x="3909" y="177"/>
                </a:lnTo>
                <a:lnTo>
                  <a:pt x="3909" y="192"/>
                </a:lnTo>
                <a:lnTo>
                  <a:pt x="3909" y="193"/>
                </a:lnTo>
                <a:lnTo>
                  <a:pt x="3910" y="207"/>
                </a:lnTo>
                <a:lnTo>
                  <a:pt x="3910" y="200"/>
                </a:lnTo>
                <a:lnTo>
                  <a:pt x="3910" y="193"/>
                </a:lnTo>
                <a:lnTo>
                  <a:pt x="3911" y="203"/>
                </a:lnTo>
                <a:lnTo>
                  <a:pt x="3911" y="196"/>
                </a:lnTo>
                <a:lnTo>
                  <a:pt x="3911" y="194"/>
                </a:lnTo>
                <a:lnTo>
                  <a:pt x="3911" y="177"/>
                </a:lnTo>
                <a:lnTo>
                  <a:pt x="3912" y="192"/>
                </a:lnTo>
                <a:lnTo>
                  <a:pt x="3912" y="188"/>
                </a:lnTo>
                <a:lnTo>
                  <a:pt x="3912" y="190"/>
                </a:lnTo>
                <a:lnTo>
                  <a:pt x="3912" y="189"/>
                </a:lnTo>
                <a:lnTo>
                  <a:pt x="3913" y="218"/>
                </a:lnTo>
                <a:lnTo>
                  <a:pt x="3913" y="226"/>
                </a:lnTo>
                <a:lnTo>
                  <a:pt x="3914" y="232"/>
                </a:lnTo>
                <a:lnTo>
                  <a:pt x="3914" y="244"/>
                </a:lnTo>
                <a:lnTo>
                  <a:pt x="3914" y="240"/>
                </a:lnTo>
                <a:lnTo>
                  <a:pt x="3914" y="223"/>
                </a:lnTo>
                <a:lnTo>
                  <a:pt x="3915" y="213"/>
                </a:lnTo>
                <a:lnTo>
                  <a:pt x="3915" y="198"/>
                </a:lnTo>
                <a:lnTo>
                  <a:pt x="3915" y="215"/>
                </a:lnTo>
                <a:lnTo>
                  <a:pt x="3916" y="207"/>
                </a:lnTo>
                <a:lnTo>
                  <a:pt x="3916" y="232"/>
                </a:lnTo>
                <a:lnTo>
                  <a:pt x="3916" y="256"/>
                </a:lnTo>
                <a:lnTo>
                  <a:pt x="3916" y="231"/>
                </a:lnTo>
                <a:lnTo>
                  <a:pt x="3917" y="201"/>
                </a:lnTo>
                <a:lnTo>
                  <a:pt x="3917" y="208"/>
                </a:lnTo>
                <a:lnTo>
                  <a:pt x="3918" y="197"/>
                </a:lnTo>
                <a:lnTo>
                  <a:pt x="3918" y="221"/>
                </a:lnTo>
                <a:lnTo>
                  <a:pt x="3918" y="243"/>
                </a:lnTo>
                <a:lnTo>
                  <a:pt x="3918" y="257"/>
                </a:lnTo>
                <a:lnTo>
                  <a:pt x="3919" y="254"/>
                </a:lnTo>
                <a:lnTo>
                  <a:pt x="3919" y="250"/>
                </a:lnTo>
                <a:lnTo>
                  <a:pt x="3919" y="240"/>
                </a:lnTo>
                <a:lnTo>
                  <a:pt x="3920" y="223"/>
                </a:lnTo>
                <a:lnTo>
                  <a:pt x="3920" y="230"/>
                </a:lnTo>
                <a:lnTo>
                  <a:pt x="3920" y="232"/>
                </a:lnTo>
                <a:lnTo>
                  <a:pt x="3921" y="202"/>
                </a:lnTo>
                <a:lnTo>
                  <a:pt x="3921" y="206"/>
                </a:lnTo>
                <a:lnTo>
                  <a:pt x="3921" y="209"/>
                </a:lnTo>
                <a:lnTo>
                  <a:pt x="3922" y="206"/>
                </a:lnTo>
                <a:lnTo>
                  <a:pt x="3922" y="212"/>
                </a:lnTo>
                <a:lnTo>
                  <a:pt x="3922" y="218"/>
                </a:lnTo>
                <a:lnTo>
                  <a:pt x="3922" y="210"/>
                </a:lnTo>
                <a:lnTo>
                  <a:pt x="3923" y="221"/>
                </a:lnTo>
                <a:lnTo>
                  <a:pt x="3923" y="233"/>
                </a:lnTo>
                <a:lnTo>
                  <a:pt x="3923" y="221"/>
                </a:lnTo>
                <a:lnTo>
                  <a:pt x="3924" y="227"/>
                </a:lnTo>
                <a:lnTo>
                  <a:pt x="3924" y="218"/>
                </a:lnTo>
                <a:lnTo>
                  <a:pt x="3924" y="235"/>
                </a:lnTo>
                <a:lnTo>
                  <a:pt x="3925" y="249"/>
                </a:lnTo>
                <a:lnTo>
                  <a:pt x="3925" y="255"/>
                </a:lnTo>
                <a:lnTo>
                  <a:pt x="3925" y="256"/>
                </a:lnTo>
                <a:lnTo>
                  <a:pt x="3926" y="264"/>
                </a:lnTo>
                <a:lnTo>
                  <a:pt x="3926" y="242"/>
                </a:lnTo>
                <a:lnTo>
                  <a:pt x="3926" y="252"/>
                </a:lnTo>
                <a:lnTo>
                  <a:pt x="3926" y="263"/>
                </a:lnTo>
                <a:lnTo>
                  <a:pt x="3927" y="270"/>
                </a:lnTo>
                <a:lnTo>
                  <a:pt x="3927" y="272"/>
                </a:lnTo>
                <a:lnTo>
                  <a:pt x="3927" y="250"/>
                </a:lnTo>
                <a:lnTo>
                  <a:pt x="3927" y="255"/>
                </a:lnTo>
                <a:lnTo>
                  <a:pt x="3928" y="255"/>
                </a:lnTo>
                <a:lnTo>
                  <a:pt x="3928" y="265"/>
                </a:lnTo>
                <a:lnTo>
                  <a:pt x="3929" y="242"/>
                </a:lnTo>
                <a:lnTo>
                  <a:pt x="3929" y="244"/>
                </a:lnTo>
                <a:lnTo>
                  <a:pt x="3929" y="233"/>
                </a:lnTo>
                <a:lnTo>
                  <a:pt x="3929" y="247"/>
                </a:lnTo>
                <a:lnTo>
                  <a:pt x="3930" y="244"/>
                </a:lnTo>
                <a:lnTo>
                  <a:pt x="3930" y="248"/>
                </a:lnTo>
                <a:lnTo>
                  <a:pt x="3930" y="259"/>
                </a:lnTo>
                <a:lnTo>
                  <a:pt x="3931" y="253"/>
                </a:lnTo>
                <a:lnTo>
                  <a:pt x="3931" y="337"/>
                </a:lnTo>
                <a:lnTo>
                  <a:pt x="3931" y="394"/>
                </a:lnTo>
                <a:lnTo>
                  <a:pt x="3932" y="428"/>
                </a:lnTo>
                <a:lnTo>
                  <a:pt x="3932" y="418"/>
                </a:lnTo>
                <a:lnTo>
                  <a:pt x="3932" y="408"/>
                </a:lnTo>
                <a:lnTo>
                  <a:pt x="3933" y="437"/>
                </a:lnTo>
                <a:lnTo>
                  <a:pt x="3933" y="428"/>
                </a:lnTo>
                <a:lnTo>
                  <a:pt x="3933" y="414"/>
                </a:lnTo>
                <a:lnTo>
                  <a:pt x="3933" y="403"/>
                </a:lnTo>
                <a:lnTo>
                  <a:pt x="3934" y="390"/>
                </a:lnTo>
                <a:lnTo>
                  <a:pt x="3934" y="364"/>
                </a:lnTo>
                <a:lnTo>
                  <a:pt x="3934" y="347"/>
                </a:lnTo>
                <a:lnTo>
                  <a:pt x="3935" y="338"/>
                </a:lnTo>
                <a:lnTo>
                  <a:pt x="3935" y="357"/>
                </a:lnTo>
                <a:lnTo>
                  <a:pt x="3935" y="341"/>
                </a:lnTo>
                <a:lnTo>
                  <a:pt x="3936" y="332"/>
                </a:lnTo>
                <a:lnTo>
                  <a:pt x="3936" y="323"/>
                </a:lnTo>
                <a:lnTo>
                  <a:pt x="3936" y="312"/>
                </a:lnTo>
                <a:lnTo>
                  <a:pt x="3937" y="324"/>
                </a:lnTo>
                <a:lnTo>
                  <a:pt x="3937" y="313"/>
                </a:lnTo>
                <a:lnTo>
                  <a:pt x="3937" y="323"/>
                </a:lnTo>
                <a:lnTo>
                  <a:pt x="3937" y="306"/>
                </a:lnTo>
                <a:lnTo>
                  <a:pt x="3938" y="319"/>
                </a:lnTo>
                <a:lnTo>
                  <a:pt x="3938" y="317"/>
                </a:lnTo>
                <a:lnTo>
                  <a:pt x="3938" y="294"/>
                </a:lnTo>
                <a:lnTo>
                  <a:pt x="3939" y="288"/>
                </a:lnTo>
                <a:lnTo>
                  <a:pt x="3939" y="297"/>
                </a:lnTo>
                <a:lnTo>
                  <a:pt x="3939" y="294"/>
                </a:lnTo>
                <a:lnTo>
                  <a:pt x="3940" y="301"/>
                </a:lnTo>
                <a:lnTo>
                  <a:pt x="3940" y="293"/>
                </a:lnTo>
                <a:lnTo>
                  <a:pt x="3940" y="287"/>
                </a:lnTo>
                <a:lnTo>
                  <a:pt x="3941" y="290"/>
                </a:lnTo>
                <a:lnTo>
                  <a:pt x="3941" y="299"/>
                </a:lnTo>
                <a:lnTo>
                  <a:pt x="3941" y="287"/>
                </a:lnTo>
                <a:lnTo>
                  <a:pt x="3941" y="321"/>
                </a:lnTo>
                <a:lnTo>
                  <a:pt x="3942" y="290"/>
                </a:lnTo>
                <a:lnTo>
                  <a:pt x="3942" y="283"/>
                </a:lnTo>
                <a:lnTo>
                  <a:pt x="3943" y="278"/>
                </a:lnTo>
                <a:lnTo>
                  <a:pt x="3943" y="290"/>
                </a:lnTo>
                <a:lnTo>
                  <a:pt x="3943" y="281"/>
                </a:lnTo>
                <a:lnTo>
                  <a:pt x="3943" y="287"/>
                </a:lnTo>
                <a:lnTo>
                  <a:pt x="3944" y="289"/>
                </a:lnTo>
                <a:lnTo>
                  <a:pt x="3944" y="299"/>
                </a:lnTo>
                <a:lnTo>
                  <a:pt x="3944" y="322"/>
                </a:lnTo>
                <a:lnTo>
                  <a:pt x="3944" y="310"/>
                </a:lnTo>
                <a:lnTo>
                  <a:pt x="3945" y="297"/>
                </a:lnTo>
                <a:lnTo>
                  <a:pt x="3945" y="262"/>
                </a:lnTo>
                <a:lnTo>
                  <a:pt x="3945" y="265"/>
                </a:lnTo>
                <a:lnTo>
                  <a:pt x="3946" y="279"/>
                </a:lnTo>
                <a:lnTo>
                  <a:pt x="3946" y="302"/>
                </a:lnTo>
                <a:lnTo>
                  <a:pt x="3946" y="278"/>
                </a:lnTo>
                <a:lnTo>
                  <a:pt x="3947" y="268"/>
                </a:lnTo>
                <a:lnTo>
                  <a:pt x="3947" y="268"/>
                </a:lnTo>
                <a:lnTo>
                  <a:pt x="3947" y="250"/>
                </a:lnTo>
                <a:lnTo>
                  <a:pt x="3948" y="240"/>
                </a:lnTo>
                <a:lnTo>
                  <a:pt x="3948" y="217"/>
                </a:lnTo>
                <a:lnTo>
                  <a:pt x="3948" y="225"/>
                </a:lnTo>
                <a:lnTo>
                  <a:pt x="3948" y="191"/>
                </a:lnTo>
                <a:lnTo>
                  <a:pt x="3949" y="207"/>
                </a:lnTo>
                <a:lnTo>
                  <a:pt x="3949" y="218"/>
                </a:lnTo>
                <a:lnTo>
                  <a:pt x="3949" y="211"/>
                </a:lnTo>
                <a:lnTo>
                  <a:pt x="3950" y="217"/>
                </a:lnTo>
                <a:lnTo>
                  <a:pt x="3950" y="204"/>
                </a:lnTo>
                <a:lnTo>
                  <a:pt x="3950" y="241"/>
                </a:lnTo>
                <a:lnTo>
                  <a:pt x="3951" y="228"/>
                </a:lnTo>
                <a:lnTo>
                  <a:pt x="3951" y="216"/>
                </a:lnTo>
                <a:lnTo>
                  <a:pt x="3951" y="212"/>
                </a:lnTo>
                <a:lnTo>
                  <a:pt x="3952" y="189"/>
                </a:lnTo>
                <a:lnTo>
                  <a:pt x="3952" y="178"/>
                </a:lnTo>
                <a:lnTo>
                  <a:pt x="3952" y="167"/>
                </a:lnTo>
                <a:lnTo>
                  <a:pt x="3952" y="159"/>
                </a:lnTo>
                <a:lnTo>
                  <a:pt x="3953" y="157"/>
                </a:lnTo>
                <a:lnTo>
                  <a:pt x="3953" y="177"/>
                </a:lnTo>
                <a:lnTo>
                  <a:pt x="3954" y="187"/>
                </a:lnTo>
                <a:lnTo>
                  <a:pt x="3954" y="196"/>
                </a:lnTo>
                <a:lnTo>
                  <a:pt x="3954" y="222"/>
                </a:lnTo>
                <a:lnTo>
                  <a:pt x="3954" y="225"/>
                </a:lnTo>
                <a:lnTo>
                  <a:pt x="3955" y="240"/>
                </a:lnTo>
                <a:lnTo>
                  <a:pt x="3955" y="221"/>
                </a:lnTo>
                <a:lnTo>
                  <a:pt x="3955" y="238"/>
                </a:lnTo>
                <a:lnTo>
                  <a:pt x="3955" y="231"/>
                </a:lnTo>
                <a:lnTo>
                  <a:pt x="3956" y="250"/>
                </a:lnTo>
                <a:lnTo>
                  <a:pt x="3956" y="244"/>
                </a:lnTo>
                <a:lnTo>
                  <a:pt x="3956" y="243"/>
                </a:lnTo>
                <a:lnTo>
                  <a:pt x="3957" y="262"/>
                </a:lnTo>
                <a:lnTo>
                  <a:pt x="3957" y="270"/>
                </a:lnTo>
                <a:lnTo>
                  <a:pt x="3957" y="293"/>
                </a:lnTo>
                <a:lnTo>
                  <a:pt x="3958" y="303"/>
                </a:lnTo>
                <a:lnTo>
                  <a:pt x="3958" y="290"/>
                </a:lnTo>
                <a:lnTo>
                  <a:pt x="3958" y="308"/>
                </a:lnTo>
                <a:lnTo>
                  <a:pt x="3959" y="289"/>
                </a:lnTo>
                <a:lnTo>
                  <a:pt x="3959" y="293"/>
                </a:lnTo>
                <a:lnTo>
                  <a:pt x="3959" y="276"/>
                </a:lnTo>
                <a:lnTo>
                  <a:pt x="3959" y="255"/>
                </a:lnTo>
                <a:lnTo>
                  <a:pt x="3960" y="239"/>
                </a:lnTo>
                <a:lnTo>
                  <a:pt x="3960" y="208"/>
                </a:lnTo>
                <a:lnTo>
                  <a:pt x="3961" y="206"/>
                </a:lnTo>
                <a:lnTo>
                  <a:pt x="3961" y="201"/>
                </a:lnTo>
                <a:lnTo>
                  <a:pt x="3961" y="184"/>
                </a:lnTo>
                <a:lnTo>
                  <a:pt x="3961" y="199"/>
                </a:lnTo>
                <a:lnTo>
                  <a:pt x="3962" y="168"/>
                </a:lnTo>
                <a:lnTo>
                  <a:pt x="3962" y="176"/>
                </a:lnTo>
                <a:lnTo>
                  <a:pt x="3962" y="187"/>
                </a:lnTo>
                <a:lnTo>
                  <a:pt x="3963" y="203"/>
                </a:lnTo>
                <a:lnTo>
                  <a:pt x="3963" y="213"/>
                </a:lnTo>
                <a:lnTo>
                  <a:pt x="3963" y="198"/>
                </a:lnTo>
                <a:lnTo>
                  <a:pt x="3963" y="196"/>
                </a:lnTo>
                <a:lnTo>
                  <a:pt x="3964" y="209"/>
                </a:lnTo>
                <a:lnTo>
                  <a:pt x="3964" y="191"/>
                </a:lnTo>
                <a:lnTo>
                  <a:pt x="3965" y="266"/>
                </a:lnTo>
                <a:lnTo>
                  <a:pt x="3965" y="322"/>
                </a:lnTo>
                <a:lnTo>
                  <a:pt x="3965" y="332"/>
                </a:lnTo>
                <a:lnTo>
                  <a:pt x="3965" y="323"/>
                </a:lnTo>
                <a:lnTo>
                  <a:pt x="3966" y="346"/>
                </a:lnTo>
                <a:lnTo>
                  <a:pt x="3966" y="343"/>
                </a:lnTo>
                <a:lnTo>
                  <a:pt x="3966" y="333"/>
                </a:lnTo>
                <a:lnTo>
                  <a:pt x="3967" y="334"/>
                </a:lnTo>
                <a:lnTo>
                  <a:pt x="3967" y="343"/>
                </a:lnTo>
                <a:lnTo>
                  <a:pt x="3967" y="321"/>
                </a:lnTo>
                <a:lnTo>
                  <a:pt x="3967" y="302"/>
                </a:lnTo>
                <a:lnTo>
                  <a:pt x="3968" y="285"/>
                </a:lnTo>
                <a:lnTo>
                  <a:pt x="3968" y="265"/>
                </a:lnTo>
                <a:lnTo>
                  <a:pt x="3969" y="243"/>
                </a:lnTo>
                <a:lnTo>
                  <a:pt x="3969" y="248"/>
                </a:lnTo>
                <a:lnTo>
                  <a:pt x="3969" y="267"/>
                </a:lnTo>
                <a:lnTo>
                  <a:pt x="3969" y="281"/>
                </a:lnTo>
                <a:lnTo>
                  <a:pt x="3970" y="273"/>
                </a:lnTo>
                <a:lnTo>
                  <a:pt x="3970" y="293"/>
                </a:lnTo>
                <a:lnTo>
                  <a:pt x="3970" y="280"/>
                </a:lnTo>
                <a:lnTo>
                  <a:pt x="3970" y="293"/>
                </a:lnTo>
                <a:lnTo>
                  <a:pt x="3971" y="296"/>
                </a:lnTo>
                <a:lnTo>
                  <a:pt x="3971" y="306"/>
                </a:lnTo>
                <a:lnTo>
                  <a:pt x="3972" y="291"/>
                </a:lnTo>
                <a:lnTo>
                  <a:pt x="3972" y="295"/>
                </a:lnTo>
                <a:lnTo>
                  <a:pt x="3972" y="289"/>
                </a:lnTo>
                <a:lnTo>
                  <a:pt x="3972" y="275"/>
                </a:lnTo>
                <a:lnTo>
                  <a:pt x="3973" y="265"/>
                </a:lnTo>
                <a:lnTo>
                  <a:pt x="3973" y="258"/>
                </a:lnTo>
                <a:lnTo>
                  <a:pt x="3973" y="260"/>
                </a:lnTo>
                <a:lnTo>
                  <a:pt x="3974" y="260"/>
                </a:lnTo>
                <a:lnTo>
                  <a:pt x="3974" y="224"/>
                </a:lnTo>
                <a:lnTo>
                  <a:pt x="3974" y="224"/>
                </a:lnTo>
                <a:lnTo>
                  <a:pt x="3974" y="242"/>
                </a:lnTo>
                <a:lnTo>
                  <a:pt x="3975" y="240"/>
                </a:lnTo>
                <a:lnTo>
                  <a:pt x="3975" y="230"/>
                </a:lnTo>
                <a:lnTo>
                  <a:pt x="3976" y="236"/>
                </a:lnTo>
                <a:lnTo>
                  <a:pt x="3976" y="235"/>
                </a:lnTo>
                <a:lnTo>
                  <a:pt x="3976" y="230"/>
                </a:lnTo>
                <a:lnTo>
                  <a:pt x="3976" y="229"/>
                </a:lnTo>
                <a:lnTo>
                  <a:pt x="3977" y="258"/>
                </a:lnTo>
                <a:lnTo>
                  <a:pt x="3977" y="238"/>
                </a:lnTo>
                <a:lnTo>
                  <a:pt x="3977" y="248"/>
                </a:lnTo>
                <a:lnTo>
                  <a:pt x="3978" y="243"/>
                </a:lnTo>
                <a:lnTo>
                  <a:pt x="3978" y="246"/>
                </a:lnTo>
                <a:lnTo>
                  <a:pt x="3978" y="248"/>
                </a:lnTo>
                <a:lnTo>
                  <a:pt x="3978" y="255"/>
                </a:lnTo>
                <a:lnTo>
                  <a:pt x="3979" y="255"/>
                </a:lnTo>
                <a:lnTo>
                  <a:pt x="3979" y="249"/>
                </a:lnTo>
                <a:lnTo>
                  <a:pt x="3980" y="248"/>
                </a:lnTo>
                <a:lnTo>
                  <a:pt x="3980" y="249"/>
                </a:lnTo>
                <a:lnTo>
                  <a:pt x="3980" y="248"/>
                </a:lnTo>
                <a:lnTo>
                  <a:pt x="3980" y="231"/>
                </a:lnTo>
                <a:lnTo>
                  <a:pt x="3981" y="234"/>
                </a:lnTo>
                <a:lnTo>
                  <a:pt x="3981" y="266"/>
                </a:lnTo>
                <a:lnTo>
                  <a:pt x="3981" y="260"/>
                </a:lnTo>
                <a:lnTo>
                  <a:pt x="3982" y="242"/>
                </a:lnTo>
                <a:lnTo>
                  <a:pt x="3982" y="244"/>
                </a:lnTo>
                <a:lnTo>
                  <a:pt x="3982" y="273"/>
                </a:lnTo>
                <a:lnTo>
                  <a:pt x="3983" y="265"/>
                </a:lnTo>
                <a:lnTo>
                  <a:pt x="3983" y="258"/>
                </a:lnTo>
                <a:lnTo>
                  <a:pt x="3983" y="261"/>
                </a:lnTo>
                <a:lnTo>
                  <a:pt x="3984" y="248"/>
                </a:lnTo>
                <a:lnTo>
                  <a:pt x="3984" y="244"/>
                </a:lnTo>
                <a:lnTo>
                  <a:pt x="3984" y="253"/>
                </a:lnTo>
                <a:lnTo>
                  <a:pt x="3984" y="249"/>
                </a:lnTo>
                <a:lnTo>
                  <a:pt x="3985" y="238"/>
                </a:lnTo>
                <a:lnTo>
                  <a:pt x="3985" y="259"/>
                </a:lnTo>
                <a:lnTo>
                  <a:pt x="3985" y="243"/>
                </a:lnTo>
                <a:lnTo>
                  <a:pt x="3985" y="256"/>
                </a:lnTo>
                <a:lnTo>
                  <a:pt x="3986" y="256"/>
                </a:lnTo>
                <a:lnTo>
                  <a:pt x="3986" y="236"/>
                </a:lnTo>
                <a:lnTo>
                  <a:pt x="3987" y="244"/>
                </a:lnTo>
                <a:lnTo>
                  <a:pt x="3987" y="248"/>
                </a:lnTo>
                <a:lnTo>
                  <a:pt x="3987" y="229"/>
                </a:lnTo>
                <a:lnTo>
                  <a:pt x="3987" y="252"/>
                </a:lnTo>
                <a:lnTo>
                  <a:pt x="3988" y="254"/>
                </a:lnTo>
                <a:lnTo>
                  <a:pt x="3988" y="253"/>
                </a:lnTo>
                <a:lnTo>
                  <a:pt x="3988" y="231"/>
                </a:lnTo>
                <a:lnTo>
                  <a:pt x="3989" y="235"/>
                </a:lnTo>
                <a:lnTo>
                  <a:pt x="3989" y="264"/>
                </a:lnTo>
                <a:lnTo>
                  <a:pt x="3989" y="231"/>
                </a:lnTo>
                <a:lnTo>
                  <a:pt x="3989" y="245"/>
                </a:lnTo>
                <a:lnTo>
                  <a:pt x="3990" y="250"/>
                </a:lnTo>
                <a:lnTo>
                  <a:pt x="3990" y="239"/>
                </a:lnTo>
                <a:lnTo>
                  <a:pt x="3991" y="245"/>
                </a:lnTo>
                <a:lnTo>
                  <a:pt x="3991" y="248"/>
                </a:lnTo>
                <a:lnTo>
                  <a:pt x="3991" y="248"/>
                </a:lnTo>
                <a:lnTo>
                  <a:pt x="3991" y="241"/>
                </a:lnTo>
                <a:lnTo>
                  <a:pt x="3992" y="242"/>
                </a:lnTo>
                <a:lnTo>
                  <a:pt x="3992" y="255"/>
                </a:lnTo>
                <a:lnTo>
                  <a:pt x="3992" y="240"/>
                </a:lnTo>
                <a:lnTo>
                  <a:pt x="3993" y="269"/>
                </a:lnTo>
                <a:lnTo>
                  <a:pt x="3993" y="256"/>
                </a:lnTo>
                <a:lnTo>
                  <a:pt x="3993" y="242"/>
                </a:lnTo>
                <a:lnTo>
                  <a:pt x="3994" y="258"/>
                </a:lnTo>
                <a:lnTo>
                  <a:pt x="3994" y="271"/>
                </a:lnTo>
                <a:lnTo>
                  <a:pt x="3994" y="249"/>
                </a:lnTo>
                <a:lnTo>
                  <a:pt x="3995" y="247"/>
                </a:lnTo>
                <a:lnTo>
                  <a:pt x="3995" y="241"/>
                </a:lnTo>
                <a:lnTo>
                  <a:pt x="3995" y="244"/>
                </a:lnTo>
                <a:lnTo>
                  <a:pt x="3995" y="236"/>
                </a:lnTo>
                <a:lnTo>
                  <a:pt x="3996" y="248"/>
                </a:lnTo>
                <a:lnTo>
                  <a:pt x="3996" y="247"/>
                </a:lnTo>
                <a:lnTo>
                  <a:pt x="3996" y="247"/>
                </a:lnTo>
                <a:lnTo>
                  <a:pt x="3996" y="231"/>
                </a:lnTo>
                <a:lnTo>
                  <a:pt x="3997" y="237"/>
                </a:lnTo>
                <a:lnTo>
                  <a:pt x="3997" y="249"/>
                </a:lnTo>
                <a:lnTo>
                  <a:pt x="3998" y="230"/>
                </a:lnTo>
                <a:lnTo>
                  <a:pt x="3998" y="233"/>
                </a:lnTo>
                <a:lnTo>
                  <a:pt x="3998" y="238"/>
                </a:lnTo>
                <a:lnTo>
                  <a:pt x="3998" y="296"/>
                </a:lnTo>
                <a:lnTo>
                  <a:pt x="3999" y="403"/>
                </a:lnTo>
                <a:lnTo>
                  <a:pt x="3999" y="441"/>
                </a:lnTo>
                <a:lnTo>
                  <a:pt x="3999" y="432"/>
                </a:lnTo>
                <a:lnTo>
                  <a:pt x="4000" y="442"/>
                </a:lnTo>
                <a:lnTo>
                  <a:pt x="4000" y="440"/>
                </a:lnTo>
                <a:lnTo>
                  <a:pt x="4000" y="398"/>
                </a:lnTo>
                <a:lnTo>
                  <a:pt x="4000" y="372"/>
                </a:lnTo>
                <a:lnTo>
                  <a:pt x="4001" y="354"/>
                </a:lnTo>
                <a:lnTo>
                  <a:pt x="4001" y="346"/>
                </a:lnTo>
                <a:lnTo>
                  <a:pt x="4002" y="332"/>
                </a:lnTo>
                <a:lnTo>
                  <a:pt x="4002" y="312"/>
                </a:lnTo>
                <a:lnTo>
                  <a:pt x="4002" y="303"/>
                </a:lnTo>
                <a:lnTo>
                  <a:pt x="4002" y="300"/>
                </a:lnTo>
                <a:lnTo>
                  <a:pt x="4003" y="307"/>
                </a:lnTo>
                <a:lnTo>
                  <a:pt x="4003" y="299"/>
                </a:lnTo>
                <a:lnTo>
                  <a:pt x="4003" y="292"/>
                </a:lnTo>
                <a:lnTo>
                  <a:pt x="4004" y="298"/>
                </a:lnTo>
                <a:lnTo>
                  <a:pt x="4004" y="283"/>
                </a:lnTo>
                <a:lnTo>
                  <a:pt x="4004" y="297"/>
                </a:lnTo>
                <a:lnTo>
                  <a:pt x="4005" y="303"/>
                </a:lnTo>
                <a:lnTo>
                  <a:pt x="4005" y="284"/>
                </a:lnTo>
                <a:lnTo>
                  <a:pt x="4005" y="293"/>
                </a:lnTo>
                <a:lnTo>
                  <a:pt x="4006" y="293"/>
                </a:lnTo>
                <a:lnTo>
                  <a:pt x="4006" y="298"/>
                </a:lnTo>
                <a:lnTo>
                  <a:pt x="4006" y="316"/>
                </a:lnTo>
                <a:lnTo>
                  <a:pt x="4006" y="295"/>
                </a:lnTo>
                <a:lnTo>
                  <a:pt x="4007" y="296"/>
                </a:lnTo>
                <a:lnTo>
                  <a:pt x="4007" y="291"/>
                </a:lnTo>
                <a:lnTo>
                  <a:pt x="4007" y="295"/>
                </a:lnTo>
                <a:lnTo>
                  <a:pt x="4008" y="290"/>
                </a:lnTo>
                <a:lnTo>
                  <a:pt x="4008" y="292"/>
                </a:lnTo>
                <a:lnTo>
                  <a:pt x="4008" y="312"/>
                </a:lnTo>
                <a:lnTo>
                  <a:pt x="4009" y="286"/>
                </a:lnTo>
                <a:lnTo>
                  <a:pt x="4009" y="297"/>
                </a:lnTo>
                <a:lnTo>
                  <a:pt x="4009" y="310"/>
                </a:lnTo>
                <a:lnTo>
                  <a:pt x="4010" y="305"/>
                </a:lnTo>
                <a:lnTo>
                  <a:pt x="4010" y="319"/>
                </a:lnTo>
                <a:lnTo>
                  <a:pt x="4010" y="323"/>
                </a:lnTo>
                <a:lnTo>
                  <a:pt x="4010" y="293"/>
                </a:lnTo>
                <a:lnTo>
                  <a:pt x="4011" y="294"/>
                </a:lnTo>
                <a:lnTo>
                  <a:pt x="4011" y="298"/>
                </a:lnTo>
                <a:lnTo>
                  <a:pt x="4011" y="285"/>
                </a:lnTo>
                <a:lnTo>
                  <a:pt x="4011" y="297"/>
                </a:lnTo>
                <a:lnTo>
                  <a:pt x="4012" y="273"/>
                </a:lnTo>
                <a:lnTo>
                  <a:pt x="4012" y="272"/>
                </a:lnTo>
                <a:lnTo>
                  <a:pt x="4013" y="296"/>
                </a:lnTo>
                <a:lnTo>
                  <a:pt x="4013" y="270"/>
                </a:lnTo>
                <a:lnTo>
                  <a:pt x="4013" y="280"/>
                </a:lnTo>
                <a:lnTo>
                  <a:pt x="4013" y="292"/>
                </a:lnTo>
                <a:lnTo>
                  <a:pt x="4014" y="260"/>
                </a:lnTo>
                <a:lnTo>
                  <a:pt x="4014" y="253"/>
                </a:lnTo>
                <a:lnTo>
                  <a:pt x="4014" y="262"/>
                </a:lnTo>
                <a:lnTo>
                  <a:pt x="4015" y="243"/>
                </a:lnTo>
                <a:lnTo>
                  <a:pt x="4015" y="249"/>
                </a:lnTo>
                <a:lnTo>
                  <a:pt x="4015" y="265"/>
                </a:lnTo>
                <a:lnTo>
                  <a:pt x="4016" y="254"/>
                </a:lnTo>
                <a:lnTo>
                  <a:pt x="4016" y="246"/>
                </a:lnTo>
                <a:lnTo>
                  <a:pt x="4016" y="242"/>
                </a:lnTo>
                <a:lnTo>
                  <a:pt x="4017" y="229"/>
                </a:lnTo>
                <a:lnTo>
                  <a:pt x="4017" y="196"/>
                </a:lnTo>
                <a:lnTo>
                  <a:pt x="4017" y="197"/>
                </a:lnTo>
                <a:lnTo>
                  <a:pt x="4017" y="204"/>
                </a:lnTo>
                <a:lnTo>
                  <a:pt x="4018" y="214"/>
                </a:lnTo>
                <a:lnTo>
                  <a:pt x="4018" y="202"/>
                </a:lnTo>
                <a:lnTo>
                  <a:pt x="4018" y="204"/>
                </a:lnTo>
                <a:lnTo>
                  <a:pt x="4019" y="208"/>
                </a:lnTo>
                <a:lnTo>
                  <a:pt x="4019" y="204"/>
                </a:lnTo>
                <a:lnTo>
                  <a:pt x="4019" y="203"/>
                </a:lnTo>
                <a:lnTo>
                  <a:pt x="4020" y="219"/>
                </a:lnTo>
                <a:lnTo>
                  <a:pt x="4020" y="218"/>
                </a:lnTo>
                <a:lnTo>
                  <a:pt x="4020" y="204"/>
                </a:lnTo>
                <a:lnTo>
                  <a:pt x="4021" y="216"/>
                </a:lnTo>
                <a:lnTo>
                  <a:pt x="4021" y="218"/>
                </a:lnTo>
                <a:lnTo>
                  <a:pt x="4021" y="211"/>
                </a:lnTo>
                <a:lnTo>
                  <a:pt x="4021" y="211"/>
                </a:lnTo>
                <a:lnTo>
                  <a:pt x="4022" y="210"/>
                </a:lnTo>
                <a:lnTo>
                  <a:pt x="4022" y="224"/>
                </a:lnTo>
                <a:lnTo>
                  <a:pt x="4022" y="231"/>
                </a:lnTo>
                <a:lnTo>
                  <a:pt x="4023" y="230"/>
                </a:lnTo>
                <a:lnTo>
                  <a:pt x="4023" y="221"/>
                </a:lnTo>
                <a:lnTo>
                  <a:pt x="4023" y="234"/>
                </a:lnTo>
                <a:lnTo>
                  <a:pt x="4024" y="218"/>
                </a:lnTo>
                <a:lnTo>
                  <a:pt x="4024" y="216"/>
                </a:lnTo>
                <a:lnTo>
                  <a:pt x="4024" y="202"/>
                </a:lnTo>
                <a:lnTo>
                  <a:pt x="4025" y="184"/>
                </a:lnTo>
                <a:lnTo>
                  <a:pt x="4025" y="219"/>
                </a:lnTo>
                <a:lnTo>
                  <a:pt x="4025" y="232"/>
                </a:lnTo>
                <a:lnTo>
                  <a:pt x="4025" y="235"/>
                </a:lnTo>
                <a:lnTo>
                  <a:pt x="4026" y="236"/>
                </a:lnTo>
                <a:lnTo>
                  <a:pt x="4026" y="234"/>
                </a:lnTo>
                <a:lnTo>
                  <a:pt x="4027" y="243"/>
                </a:lnTo>
                <a:lnTo>
                  <a:pt x="4027" y="263"/>
                </a:lnTo>
                <a:lnTo>
                  <a:pt x="4027" y="261"/>
                </a:lnTo>
                <a:lnTo>
                  <a:pt x="4027" y="263"/>
                </a:lnTo>
                <a:lnTo>
                  <a:pt x="4028" y="241"/>
                </a:lnTo>
                <a:lnTo>
                  <a:pt x="4028" y="253"/>
                </a:lnTo>
                <a:lnTo>
                  <a:pt x="4028" y="266"/>
                </a:lnTo>
                <a:lnTo>
                  <a:pt x="4028" y="262"/>
                </a:lnTo>
                <a:lnTo>
                  <a:pt x="4029" y="268"/>
                </a:lnTo>
                <a:lnTo>
                  <a:pt x="4029" y="258"/>
                </a:lnTo>
                <a:lnTo>
                  <a:pt x="4029" y="229"/>
                </a:lnTo>
                <a:lnTo>
                  <a:pt x="4030" y="240"/>
                </a:lnTo>
                <a:lnTo>
                  <a:pt x="4030" y="248"/>
                </a:lnTo>
                <a:lnTo>
                  <a:pt x="4030" y="252"/>
                </a:lnTo>
                <a:lnTo>
                  <a:pt x="4031" y="271"/>
                </a:lnTo>
                <a:lnTo>
                  <a:pt x="4031" y="272"/>
                </a:lnTo>
                <a:lnTo>
                  <a:pt x="4031" y="285"/>
                </a:lnTo>
                <a:lnTo>
                  <a:pt x="4032" y="310"/>
                </a:lnTo>
                <a:lnTo>
                  <a:pt x="4032" y="328"/>
                </a:lnTo>
                <a:lnTo>
                  <a:pt x="4032" y="346"/>
                </a:lnTo>
                <a:lnTo>
                  <a:pt x="4032" y="333"/>
                </a:lnTo>
                <a:lnTo>
                  <a:pt x="4033" y="330"/>
                </a:lnTo>
                <a:lnTo>
                  <a:pt x="4033" y="352"/>
                </a:lnTo>
                <a:lnTo>
                  <a:pt x="4034" y="328"/>
                </a:lnTo>
                <a:lnTo>
                  <a:pt x="4034" y="317"/>
                </a:lnTo>
                <a:lnTo>
                  <a:pt x="4034" y="309"/>
                </a:lnTo>
                <a:lnTo>
                  <a:pt x="4034" y="309"/>
                </a:lnTo>
                <a:lnTo>
                  <a:pt x="4035" y="283"/>
                </a:lnTo>
                <a:lnTo>
                  <a:pt x="4035" y="295"/>
                </a:lnTo>
                <a:lnTo>
                  <a:pt x="4035" y="279"/>
                </a:lnTo>
                <a:lnTo>
                  <a:pt x="4036" y="258"/>
                </a:lnTo>
                <a:lnTo>
                  <a:pt x="4036" y="242"/>
                </a:lnTo>
                <a:lnTo>
                  <a:pt x="4036" y="231"/>
                </a:lnTo>
                <a:lnTo>
                  <a:pt x="4036" y="228"/>
                </a:lnTo>
                <a:lnTo>
                  <a:pt x="4037" y="230"/>
                </a:lnTo>
                <a:lnTo>
                  <a:pt x="4037" y="233"/>
                </a:lnTo>
                <a:lnTo>
                  <a:pt x="4038" y="235"/>
                </a:lnTo>
                <a:lnTo>
                  <a:pt x="4038" y="226"/>
                </a:lnTo>
                <a:lnTo>
                  <a:pt x="4038" y="224"/>
                </a:lnTo>
                <a:lnTo>
                  <a:pt x="4038" y="231"/>
                </a:lnTo>
                <a:lnTo>
                  <a:pt x="4039" y="236"/>
                </a:lnTo>
                <a:lnTo>
                  <a:pt x="4039" y="237"/>
                </a:lnTo>
                <a:lnTo>
                  <a:pt x="4039" y="222"/>
                </a:lnTo>
                <a:lnTo>
                  <a:pt x="4039" y="213"/>
                </a:lnTo>
                <a:lnTo>
                  <a:pt x="4040" y="223"/>
                </a:lnTo>
                <a:lnTo>
                  <a:pt x="4040" y="233"/>
                </a:lnTo>
                <a:lnTo>
                  <a:pt x="4040" y="212"/>
                </a:lnTo>
                <a:lnTo>
                  <a:pt x="4041" y="215"/>
                </a:lnTo>
                <a:lnTo>
                  <a:pt x="4041" y="229"/>
                </a:lnTo>
                <a:lnTo>
                  <a:pt x="4042" y="235"/>
                </a:lnTo>
                <a:lnTo>
                  <a:pt x="4042" y="248"/>
                </a:lnTo>
                <a:lnTo>
                  <a:pt x="4042" y="261"/>
                </a:lnTo>
                <a:lnTo>
                  <a:pt x="4042" y="274"/>
                </a:lnTo>
                <a:lnTo>
                  <a:pt x="4043" y="285"/>
                </a:lnTo>
                <a:lnTo>
                  <a:pt x="4043" y="280"/>
                </a:lnTo>
                <a:lnTo>
                  <a:pt x="4043" y="295"/>
                </a:lnTo>
                <a:lnTo>
                  <a:pt x="4043" y="279"/>
                </a:lnTo>
                <a:lnTo>
                  <a:pt x="4044" y="290"/>
                </a:lnTo>
                <a:lnTo>
                  <a:pt x="4044" y="291"/>
                </a:lnTo>
                <a:lnTo>
                  <a:pt x="4045" y="265"/>
                </a:lnTo>
                <a:lnTo>
                  <a:pt x="4045" y="293"/>
                </a:lnTo>
                <a:lnTo>
                  <a:pt x="4045" y="254"/>
                </a:lnTo>
                <a:lnTo>
                  <a:pt x="4045" y="274"/>
                </a:lnTo>
                <a:lnTo>
                  <a:pt x="4046" y="280"/>
                </a:lnTo>
                <a:lnTo>
                  <a:pt x="4046" y="226"/>
                </a:lnTo>
                <a:lnTo>
                  <a:pt x="4046" y="218"/>
                </a:lnTo>
                <a:lnTo>
                  <a:pt x="4047" y="236"/>
                </a:lnTo>
                <a:lnTo>
                  <a:pt x="4047" y="259"/>
                </a:lnTo>
                <a:lnTo>
                  <a:pt x="4047" y="241"/>
                </a:lnTo>
                <a:lnTo>
                  <a:pt x="4047" y="226"/>
                </a:lnTo>
                <a:lnTo>
                  <a:pt x="4048" y="241"/>
                </a:lnTo>
                <a:lnTo>
                  <a:pt x="4048" y="249"/>
                </a:lnTo>
                <a:lnTo>
                  <a:pt x="4049" y="251"/>
                </a:lnTo>
                <a:lnTo>
                  <a:pt x="4049" y="256"/>
                </a:lnTo>
                <a:lnTo>
                  <a:pt x="4049" y="272"/>
                </a:lnTo>
                <a:lnTo>
                  <a:pt x="4049" y="250"/>
                </a:lnTo>
                <a:lnTo>
                  <a:pt x="4050" y="238"/>
                </a:lnTo>
                <a:lnTo>
                  <a:pt x="4050" y="257"/>
                </a:lnTo>
                <a:lnTo>
                  <a:pt x="4050" y="269"/>
                </a:lnTo>
                <a:lnTo>
                  <a:pt x="4051" y="272"/>
                </a:lnTo>
                <a:lnTo>
                  <a:pt x="4051" y="268"/>
                </a:lnTo>
                <a:lnTo>
                  <a:pt x="4051" y="286"/>
                </a:lnTo>
                <a:lnTo>
                  <a:pt x="4051" y="282"/>
                </a:lnTo>
                <a:lnTo>
                  <a:pt x="4052" y="274"/>
                </a:lnTo>
                <a:lnTo>
                  <a:pt x="4052" y="274"/>
                </a:lnTo>
                <a:lnTo>
                  <a:pt x="4053" y="276"/>
                </a:lnTo>
                <a:lnTo>
                  <a:pt x="4053" y="289"/>
                </a:lnTo>
                <a:lnTo>
                  <a:pt x="4053" y="288"/>
                </a:lnTo>
                <a:lnTo>
                  <a:pt x="4053" y="281"/>
                </a:lnTo>
                <a:lnTo>
                  <a:pt x="4054" y="302"/>
                </a:lnTo>
                <a:lnTo>
                  <a:pt x="4054" y="289"/>
                </a:lnTo>
                <a:lnTo>
                  <a:pt x="4054" y="311"/>
                </a:lnTo>
                <a:lnTo>
                  <a:pt x="4054" y="315"/>
                </a:lnTo>
                <a:lnTo>
                  <a:pt x="4055" y="312"/>
                </a:lnTo>
                <a:lnTo>
                  <a:pt x="4055" y="307"/>
                </a:lnTo>
                <a:lnTo>
                  <a:pt x="4056" y="317"/>
                </a:lnTo>
                <a:lnTo>
                  <a:pt x="4056" y="313"/>
                </a:lnTo>
                <a:lnTo>
                  <a:pt x="4056" y="309"/>
                </a:lnTo>
                <a:lnTo>
                  <a:pt x="4056" y="290"/>
                </a:lnTo>
                <a:lnTo>
                  <a:pt x="4057" y="281"/>
                </a:lnTo>
                <a:lnTo>
                  <a:pt x="4057" y="284"/>
                </a:lnTo>
                <a:lnTo>
                  <a:pt x="4057" y="275"/>
                </a:lnTo>
                <a:lnTo>
                  <a:pt x="4058" y="265"/>
                </a:lnTo>
                <a:lnTo>
                  <a:pt x="4058" y="257"/>
                </a:lnTo>
                <a:lnTo>
                  <a:pt x="4058" y="244"/>
                </a:lnTo>
                <a:lnTo>
                  <a:pt x="4058" y="242"/>
                </a:lnTo>
                <a:lnTo>
                  <a:pt x="4059" y="228"/>
                </a:lnTo>
                <a:lnTo>
                  <a:pt x="4059" y="265"/>
                </a:lnTo>
                <a:lnTo>
                  <a:pt x="4060" y="254"/>
                </a:lnTo>
                <a:lnTo>
                  <a:pt x="4060" y="253"/>
                </a:lnTo>
                <a:lnTo>
                  <a:pt x="4060" y="261"/>
                </a:lnTo>
                <a:lnTo>
                  <a:pt x="4060" y="265"/>
                </a:lnTo>
                <a:lnTo>
                  <a:pt x="4061" y="251"/>
                </a:lnTo>
                <a:lnTo>
                  <a:pt x="4061" y="268"/>
                </a:lnTo>
                <a:lnTo>
                  <a:pt x="4061" y="245"/>
                </a:lnTo>
                <a:lnTo>
                  <a:pt x="4062" y="269"/>
                </a:lnTo>
                <a:lnTo>
                  <a:pt x="4062" y="254"/>
                </a:lnTo>
                <a:lnTo>
                  <a:pt x="4062" y="262"/>
                </a:lnTo>
                <a:lnTo>
                  <a:pt x="4062" y="240"/>
                </a:lnTo>
                <a:lnTo>
                  <a:pt x="4063" y="260"/>
                </a:lnTo>
                <a:lnTo>
                  <a:pt x="4063" y="254"/>
                </a:lnTo>
                <a:lnTo>
                  <a:pt x="4064" y="240"/>
                </a:lnTo>
                <a:lnTo>
                  <a:pt x="4064" y="258"/>
                </a:lnTo>
                <a:lnTo>
                  <a:pt x="4064" y="236"/>
                </a:lnTo>
                <a:lnTo>
                  <a:pt x="4064" y="238"/>
                </a:lnTo>
                <a:lnTo>
                  <a:pt x="4065" y="243"/>
                </a:lnTo>
                <a:lnTo>
                  <a:pt x="4065" y="298"/>
                </a:lnTo>
                <a:lnTo>
                  <a:pt x="4065" y="402"/>
                </a:lnTo>
                <a:lnTo>
                  <a:pt x="4066" y="465"/>
                </a:lnTo>
                <a:lnTo>
                  <a:pt x="4066" y="439"/>
                </a:lnTo>
                <a:lnTo>
                  <a:pt x="4066" y="438"/>
                </a:lnTo>
                <a:lnTo>
                  <a:pt x="4067" y="426"/>
                </a:lnTo>
                <a:lnTo>
                  <a:pt x="4067" y="406"/>
                </a:lnTo>
                <a:lnTo>
                  <a:pt x="4067" y="425"/>
                </a:lnTo>
                <a:lnTo>
                  <a:pt x="4068" y="403"/>
                </a:lnTo>
                <a:lnTo>
                  <a:pt x="4068" y="382"/>
                </a:lnTo>
                <a:lnTo>
                  <a:pt x="4068" y="378"/>
                </a:lnTo>
                <a:lnTo>
                  <a:pt x="4068" y="358"/>
                </a:lnTo>
                <a:lnTo>
                  <a:pt x="4069" y="353"/>
                </a:lnTo>
                <a:lnTo>
                  <a:pt x="4069" y="353"/>
                </a:lnTo>
                <a:lnTo>
                  <a:pt x="4069" y="354"/>
                </a:lnTo>
                <a:lnTo>
                  <a:pt x="4069" y="323"/>
                </a:lnTo>
                <a:lnTo>
                  <a:pt x="4070" y="348"/>
                </a:lnTo>
                <a:lnTo>
                  <a:pt x="4070" y="339"/>
                </a:lnTo>
                <a:lnTo>
                  <a:pt x="4071" y="326"/>
                </a:lnTo>
                <a:lnTo>
                  <a:pt x="4071" y="306"/>
                </a:lnTo>
                <a:lnTo>
                  <a:pt x="4071" y="301"/>
                </a:lnTo>
                <a:lnTo>
                  <a:pt x="4071" y="308"/>
                </a:lnTo>
                <a:lnTo>
                  <a:pt x="4072" y="297"/>
                </a:lnTo>
                <a:lnTo>
                  <a:pt x="4072" y="241"/>
                </a:lnTo>
                <a:lnTo>
                  <a:pt x="4072" y="230"/>
                </a:lnTo>
                <a:lnTo>
                  <a:pt x="4073" y="221"/>
                </a:lnTo>
                <a:lnTo>
                  <a:pt x="4073" y="213"/>
                </a:lnTo>
                <a:lnTo>
                  <a:pt x="4073" y="206"/>
                </a:lnTo>
                <a:lnTo>
                  <a:pt x="4073" y="230"/>
                </a:lnTo>
                <a:lnTo>
                  <a:pt x="4074" y="239"/>
                </a:lnTo>
                <a:lnTo>
                  <a:pt x="4074" y="249"/>
                </a:lnTo>
                <a:lnTo>
                  <a:pt x="4075" y="247"/>
                </a:lnTo>
                <a:lnTo>
                  <a:pt x="4075" y="228"/>
                </a:lnTo>
                <a:lnTo>
                  <a:pt x="4075" y="240"/>
                </a:lnTo>
                <a:lnTo>
                  <a:pt x="4075" y="227"/>
                </a:lnTo>
                <a:lnTo>
                  <a:pt x="4076" y="232"/>
                </a:lnTo>
                <a:lnTo>
                  <a:pt x="4076" y="238"/>
                </a:lnTo>
                <a:lnTo>
                  <a:pt x="4076" y="222"/>
                </a:lnTo>
                <a:lnTo>
                  <a:pt x="4077" y="242"/>
                </a:lnTo>
                <a:lnTo>
                  <a:pt x="4077" y="223"/>
                </a:lnTo>
                <a:lnTo>
                  <a:pt x="4077" y="232"/>
                </a:lnTo>
                <a:lnTo>
                  <a:pt x="4078" y="236"/>
                </a:lnTo>
                <a:lnTo>
                  <a:pt x="4078" y="243"/>
                </a:lnTo>
                <a:lnTo>
                  <a:pt x="4078" y="234"/>
                </a:lnTo>
                <a:lnTo>
                  <a:pt x="4079" y="236"/>
                </a:lnTo>
                <a:lnTo>
                  <a:pt x="4079" y="238"/>
                </a:lnTo>
                <a:lnTo>
                  <a:pt x="4079" y="244"/>
                </a:lnTo>
                <a:lnTo>
                  <a:pt x="4079" y="262"/>
                </a:lnTo>
                <a:lnTo>
                  <a:pt x="4080" y="271"/>
                </a:lnTo>
                <a:lnTo>
                  <a:pt x="4080" y="285"/>
                </a:lnTo>
                <a:lnTo>
                  <a:pt x="4080" y="281"/>
                </a:lnTo>
                <a:lnTo>
                  <a:pt x="4080" y="290"/>
                </a:lnTo>
                <a:lnTo>
                  <a:pt x="4081" y="275"/>
                </a:lnTo>
                <a:lnTo>
                  <a:pt x="4081" y="295"/>
                </a:lnTo>
                <a:lnTo>
                  <a:pt x="4082" y="265"/>
                </a:lnTo>
                <a:lnTo>
                  <a:pt x="4082" y="297"/>
                </a:lnTo>
                <a:lnTo>
                  <a:pt x="4082" y="348"/>
                </a:lnTo>
                <a:lnTo>
                  <a:pt x="4083" y="276"/>
                </a:lnTo>
                <a:lnTo>
                  <a:pt x="4083" y="257"/>
                </a:lnTo>
                <a:lnTo>
                  <a:pt x="4083" y="241"/>
                </a:lnTo>
                <a:lnTo>
                  <a:pt x="4083" y="258"/>
                </a:lnTo>
                <a:lnTo>
                  <a:pt x="4084" y="260"/>
                </a:lnTo>
                <a:lnTo>
                  <a:pt x="4084" y="268"/>
                </a:lnTo>
                <a:lnTo>
                  <a:pt x="4084" y="257"/>
                </a:lnTo>
                <a:lnTo>
                  <a:pt x="4084" y="224"/>
                </a:lnTo>
                <a:lnTo>
                  <a:pt x="4085" y="233"/>
                </a:lnTo>
                <a:lnTo>
                  <a:pt x="4085" y="233"/>
                </a:lnTo>
                <a:lnTo>
                  <a:pt x="4086" y="221"/>
                </a:lnTo>
                <a:lnTo>
                  <a:pt x="4086" y="197"/>
                </a:lnTo>
                <a:lnTo>
                  <a:pt x="4086" y="199"/>
                </a:lnTo>
                <a:lnTo>
                  <a:pt x="4086" y="183"/>
                </a:lnTo>
                <a:lnTo>
                  <a:pt x="4087" y="194"/>
                </a:lnTo>
                <a:lnTo>
                  <a:pt x="4087" y="185"/>
                </a:lnTo>
                <a:lnTo>
                  <a:pt x="4087" y="195"/>
                </a:lnTo>
                <a:lnTo>
                  <a:pt x="4088" y="202"/>
                </a:lnTo>
                <a:lnTo>
                  <a:pt x="4088" y="199"/>
                </a:lnTo>
                <a:lnTo>
                  <a:pt x="4088" y="205"/>
                </a:lnTo>
                <a:lnTo>
                  <a:pt x="4089" y="206"/>
                </a:lnTo>
                <a:lnTo>
                  <a:pt x="4089" y="200"/>
                </a:lnTo>
                <a:lnTo>
                  <a:pt x="4089" y="192"/>
                </a:lnTo>
                <a:lnTo>
                  <a:pt x="4090" y="184"/>
                </a:lnTo>
                <a:lnTo>
                  <a:pt x="4090" y="200"/>
                </a:lnTo>
                <a:lnTo>
                  <a:pt x="4090" y="200"/>
                </a:lnTo>
                <a:lnTo>
                  <a:pt x="4090" y="202"/>
                </a:lnTo>
                <a:lnTo>
                  <a:pt x="4091" y="213"/>
                </a:lnTo>
                <a:lnTo>
                  <a:pt x="4091" y="205"/>
                </a:lnTo>
                <a:lnTo>
                  <a:pt x="4091" y="209"/>
                </a:lnTo>
                <a:lnTo>
                  <a:pt x="4092" y="207"/>
                </a:lnTo>
                <a:lnTo>
                  <a:pt x="4092" y="213"/>
                </a:lnTo>
                <a:lnTo>
                  <a:pt x="4092" y="216"/>
                </a:lnTo>
                <a:lnTo>
                  <a:pt x="4093" y="181"/>
                </a:lnTo>
                <a:lnTo>
                  <a:pt x="4093" y="158"/>
                </a:lnTo>
                <a:lnTo>
                  <a:pt x="4093" y="162"/>
                </a:lnTo>
                <a:lnTo>
                  <a:pt x="4094" y="159"/>
                </a:lnTo>
                <a:lnTo>
                  <a:pt x="4094" y="160"/>
                </a:lnTo>
                <a:lnTo>
                  <a:pt x="4094" y="176"/>
                </a:lnTo>
                <a:lnTo>
                  <a:pt x="4094" y="179"/>
                </a:lnTo>
                <a:lnTo>
                  <a:pt x="4095" y="187"/>
                </a:lnTo>
                <a:lnTo>
                  <a:pt x="4095" y="184"/>
                </a:lnTo>
                <a:lnTo>
                  <a:pt x="4095" y="208"/>
                </a:lnTo>
                <a:lnTo>
                  <a:pt x="4095" y="205"/>
                </a:lnTo>
                <a:lnTo>
                  <a:pt x="4096" y="207"/>
                </a:lnTo>
                <a:lnTo>
                  <a:pt x="4096" y="216"/>
                </a:lnTo>
                <a:lnTo>
                  <a:pt x="4097" y="220"/>
                </a:lnTo>
                <a:lnTo>
                  <a:pt x="4097" y="226"/>
                </a:lnTo>
                <a:lnTo>
                  <a:pt x="4097" y="235"/>
                </a:lnTo>
                <a:lnTo>
                  <a:pt x="4097" y="238"/>
                </a:lnTo>
                <a:lnTo>
                  <a:pt x="4098" y="229"/>
                </a:lnTo>
                <a:lnTo>
                  <a:pt x="4098" y="232"/>
                </a:lnTo>
                <a:lnTo>
                  <a:pt x="4098" y="262"/>
                </a:lnTo>
                <a:lnTo>
                  <a:pt x="4099" y="306"/>
                </a:lnTo>
                <a:lnTo>
                  <a:pt x="4099" y="335"/>
                </a:lnTo>
                <a:lnTo>
                  <a:pt x="4099" y="330"/>
                </a:lnTo>
                <a:lnTo>
                  <a:pt x="4100" y="318"/>
                </a:lnTo>
                <a:lnTo>
                  <a:pt x="4100" y="315"/>
                </a:lnTo>
                <a:lnTo>
                  <a:pt x="4100" y="304"/>
                </a:lnTo>
                <a:lnTo>
                  <a:pt x="4101" y="312"/>
                </a:lnTo>
                <a:lnTo>
                  <a:pt x="4101" y="328"/>
                </a:lnTo>
                <a:lnTo>
                  <a:pt x="4101" y="326"/>
                </a:lnTo>
                <a:lnTo>
                  <a:pt x="4101" y="300"/>
                </a:lnTo>
                <a:lnTo>
                  <a:pt x="4102" y="288"/>
                </a:lnTo>
                <a:lnTo>
                  <a:pt x="4102" y="296"/>
                </a:lnTo>
                <a:lnTo>
                  <a:pt x="4102" y="278"/>
                </a:lnTo>
                <a:lnTo>
                  <a:pt x="4103" y="274"/>
                </a:lnTo>
                <a:lnTo>
                  <a:pt x="4103" y="268"/>
                </a:lnTo>
                <a:lnTo>
                  <a:pt x="4103" y="259"/>
                </a:lnTo>
                <a:lnTo>
                  <a:pt x="4104" y="267"/>
                </a:lnTo>
                <a:lnTo>
                  <a:pt x="4104" y="265"/>
                </a:lnTo>
                <a:lnTo>
                  <a:pt x="4104" y="252"/>
                </a:lnTo>
                <a:lnTo>
                  <a:pt x="4105" y="256"/>
                </a:lnTo>
                <a:lnTo>
                  <a:pt x="4105" y="288"/>
                </a:lnTo>
                <a:lnTo>
                  <a:pt x="4105" y="267"/>
                </a:lnTo>
                <a:lnTo>
                  <a:pt x="4105" y="256"/>
                </a:lnTo>
                <a:lnTo>
                  <a:pt x="4106" y="297"/>
                </a:lnTo>
                <a:lnTo>
                  <a:pt x="4106" y="277"/>
                </a:lnTo>
                <a:lnTo>
                  <a:pt x="4107" y="299"/>
                </a:lnTo>
                <a:lnTo>
                  <a:pt x="4107" y="289"/>
                </a:lnTo>
                <a:lnTo>
                  <a:pt x="4107" y="273"/>
                </a:lnTo>
                <a:lnTo>
                  <a:pt x="4107" y="274"/>
                </a:lnTo>
                <a:lnTo>
                  <a:pt x="4108" y="266"/>
                </a:lnTo>
                <a:lnTo>
                  <a:pt x="4108" y="276"/>
                </a:lnTo>
                <a:lnTo>
                  <a:pt x="4108" y="258"/>
                </a:lnTo>
                <a:lnTo>
                  <a:pt x="4109" y="268"/>
                </a:lnTo>
                <a:lnTo>
                  <a:pt x="4109" y="268"/>
                </a:lnTo>
                <a:lnTo>
                  <a:pt x="4109" y="261"/>
                </a:lnTo>
                <a:lnTo>
                  <a:pt x="4109" y="268"/>
                </a:lnTo>
                <a:lnTo>
                  <a:pt x="4110" y="259"/>
                </a:lnTo>
                <a:lnTo>
                  <a:pt x="4110" y="269"/>
                </a:lnTo>
                <a:lnTo>
                  <a:pt x="4111" y="274"/>
                </a:lnTo>
                <a:lnTo>
                  <a:pt x="4111" y="256"/>
                </a:lnTo>
                <a:lnTo>
                  <a:pt x="4111" y="250"/>
                </a:lnTo>
                <a:lnTo>
                  <a:pt x="4111" y="265"/>
                </a:lnTo>
                <a:lnTo>
                  <a:pt x="4112" y="258"/>
                </a:lnTo>
                <a:lnTo>
                  <a:pt x="4112" y="251"/>
                </a:lnTo>
                <a:lnTo>
                  <a:pt x="4112" y="252"/>
                </a:lnTo>
                <a:lnTo>
                  <a:pt x="4112" y="238"/>
                </a:lnTo>
                <a:lnTo>
                  <a:pt x="4113" y="249"/>
                </a:lnTo>
                <a:lnTo>
                  <a:pt x="4113" y="252"/>
                </a:lnTo>
                <a:lnTo>
                  <a:pt x="4113" y="253"/>
                </a:lnTo>
                <a:lnTo>
                  <a:pt x="4114" y="252"/>
                </a:lnTo>
                <a:lnTo>
                  <a:pt x="4114" y="254"/>
                </a:lnTo>
                <a:lnTo>
                  <a:pt x="4114" y="260"/>
                </a:lnTo>
                <a:lnTo>
                  <a:pt x="4115" y="260"/>
                </a:lnTo>
                <a:lnTo>
                  <a:pt x="4115" y="233"/>
                </a:lnTo>
                <a:lnTo>
                  <a:pt x="4115" y="248"/>
                </a:lnTo>
                <a:lnTo>
                  <a:pt x="4116" y="283"/>
                </a:lnTo>
                <a:lnTo>
                  <a:pt x="4116" y="281"/>
                </a:lnTo>
                <a:lnTo>
                  <a:pt x="4116" y="273"/>
                </a:lnTo>
                <a:lnTo>
                  <a:pt x="4116" y="274"/>
                </a:lnTo>
                <a:lnTo>
                  <a:pt x="4117" y="254"/>
                </a:lnTo>
                <a:lnTo>
                  <a:pt x="4117" y="277"/>
                </a:lnTo>
                <a:lnTo>
                  <a:pt x="4118" y="263"/>
                </a:lnTo>
                <a:lnTo>
                  <a:pt x="4118" y="251"/>
                </a:lnTo>
                <a:lnTo>
                  <a:pt x="4118" y="274"/>
                </a:lnTo>
                <a:lnTo>
                  <a:pt x="4118" y="270"/>
                </a:lnTo>
                <a:lnTo>
                  <a:pt x="4119" y="272"/>
                </a:lnTo>
                <a:lnTo>
                  <a:pt x="4119" y="259"/>
                </a:lnTo>
                <a:lnTo>
                  <a:pt x="4119" y="253"/>
                </a:lnTo>
                <a:lnTo>
                  <a:pt x="4120" y="253"/>
                </a:lnTo>
                <a:lnTo>
                  <a:pt x="4120" y="240"/>
                </a:lnTo>
                <a:lnTo>
                  <a:pt x="4120" y="237"/>
                </a:lnTo>
                <a:lnTo>
                  <a:pt x="4120" y="247"/>
                </a:lnTo>
                <a:lnTo>
                  <a:pt x="4121" y="233"/>
                </a:lnTo>
                <a:lnTo>
                  <a:pt x="4121" y="257"/>
                </a:lnTo>
                <a:lnTo>
                  <a:pt x="4122" y="272"/>
                </a:lnTo>
                <a:lnTo>
                  <a:pt x="4122" y="245"/>
                </a:lnTo>
                <a:lnTo>
                  <a:pt x="4122" y="267"/>
                </a:lnTo>
                <a:lnTo>
                  <a:pt x="4122" y="258"/>
                </a:lnTo>
                <a:lnTo>
                  <a:pt x="4123" y="247"/>
                </a:lnTo>
                <a:lnTo>
                  <a:pt x="4123" y="266"/>
                </a:lnTo>
                <a:lnTo>
                  <a:pt x="4123" y="256"/>
                </a:lnTo>
                <a:lnTo>
                  <a:pt x="4124" y="241"/>
                </a:lnTo>
                <a:lnTo>
                  <a:pt x="4124" y="237"/>
                </a:lnTo>
                <a:lnTo>
                  <a:pt x="4124" y="239"/>
                </a:lnTo>
                <a:lnTo>
                  <a:pt x="4124" y="239"/>
                </a:lnTo>
                <a:lnTo>
                  <a:pt x="4125" y="235"/>
                </a:lnTo>
                <a:lnTo>
                  <a:pt x="4125" y="244"/>
                </a:lnTo>
                <a:lnTo>
                  <a:pt x="4126" y="230"/>
                </a:lnTo>
                <a:lnTo>
                  <a:pt x="4126" y="241"/>
                </a:lnTo>
                <a:lnTo>
                  <a:pt x="4126" y="273"/>
                </a:lnTo>
                <a:lnTo>
                  <a:pt x="4126" y="272"/>
                </a:lnTo>
                <a:lnTo>
                  <a:pt x="4127" y="244"/>
                </a:lnTo>
                <a:lnTo>
                  <a:pt x="4127" y="257"/>
                </a:lnTo>
                <a:lnTo>
                  <a:pt x="4127" y="253"/>
                </a:lnTo>
                <a:lnTo>
                  <a:pt x="4127" y="233"/>
                </a:lnTo>
                <a:lnTo>
                  <a:pt x="4128" y="260"/>
                </a:lnTo>
                <a:lnTo>
                  <a:pt x="4128" y="260"/>
                </a:lnTo>
                <a:lnTo>
                  <a:pt x="4129" y="246"/>
                </a:lnTo>
                <a:lnTo>
                  <a:pt x="4129" y="243"/>
                </a:lnTo>
                <a:lnTo>
                  <a:pt x="4129" y="252"/>
                </a:lnTo>
                <a:lnTo>
                  <a:pt x="4129" y="244"/>
                </a:lnTo>
                <a:lnTo>
                  <a:pt x="4130" y="226"/>
                </a:lnTo>
                <a:lnTo>
                  <a:pt x="4130" y="248"/>
                </a:lnTo>
                <a:lnTo>
                  <a:pt x="4130" y="247"/>
                </a:lnTo>
                <a:lnTo>
                  <a:pt x="4131" y="258"/>
                </a:lnTo>
                <a:lnTo>
                  <a:pt x="4131" y="273"/>
                </a:lnTo>
                <a:lnTo>
                  <a:pt x="4131" y="240"/>
                </a:lnTo>
                <a:lnTo>
                  <a:pt x="4131" y="248"/>
                </a:lnTo>
                <a:lnTo>
                  <a:pt x="4132" y="272"/>
                </a:lnTo>
                <a:lnTo>
                  <a:pt x="4132" y="281"/>
                </a:lnTo>
                <a:lnTo>
                  <a:pt x="4133" y="263"/>
                </a:lnTo>
                <a:lnTo>
                  <a:pt x="4133" y="383"/>
                </a:lnTo>
                <a:lnTo>
                  <a:pt x="4133" y="441"/>
                </a:lnTo>
                <a:lnTo>
                  <a:pt x="4133" y="474"/>
                </a:lnTo>
                <a:lnTo>
                  <a:pt x="4134" y="446"/>
                </a:lnTo>
                <a:lnTo>
                  <a:pt x="4134" y="442"/>
                </a:lnTo>
                <a:lnTo>
                  <a:pt x="4134" y="431"/>
                </a:lnTo>
                <a:lnTo>
                  <a:pt x="4135" y="400"/>
                </a:lnTo>
                <a:lnTo>
                  <a:pt x="4135" y="383"/>
                </a:lnTo>
                <a:lnTo>
                  <a:pt x="4135" y="386"/>
                </a:lnTo>
                <a:lnTo>
                  <a:pt x="4135" y="373"/>
                </a:lnTo>
                <a:lnTo>
                  <a:pt x="4136" y="349"/>
                </a:lnTo>
                <a:lnTo>
                  <a:pt x="4136" y="336"/>
                </a:lnTo>
                <a:lnTo>
                  <a:pt x="4137" y="312"/>
                </a:lnTo>
                <a:lnTo>
                  <a:pt x="4137" y="303"/>
                </a:lnTo>
                <a:lnTo>
                  <a:pt x="4137" y="306"/>
                </a:lnTo>
                <a:lnTo>
                  <a:pt x="4137" y="311"/>
                </a:lnTo>
                <a:lnTo>
                  <a:pt x="4138" y="292"/>
                </a:lnTo>
                <a:lnTo>
                  <a:pt x="4138" y="314"/>
                </a:lnTo>
                <a:lnTo>
                  <a:pt x="4138" y="318"/>
                </a:lnTo>
                <a:lnTo>
                  <a:pt x="4138" y="311"/>
                </a:lnTo>
                <a:lnTo>
                  <a:pt x="4139" y="315"/>
                </a:lnTo>
                <a:lnTo>
                  <a:pt x="4139" y="321"/>
                </a:lnTo>
                <a:lnTo>
                  <a:pt x="4140" y="331"/>
                </a:lnTo>
                <a:lnTo>
                  <a:pt x="4140" y="316"/>
                </a:lnTo>
                <a:lnTo>
                  <a:pt x="4140" y="298"/>
                </a:lnTo>
                <a:lnTo>
                  <a:pt x="4140" y="296"/>
                </a:lnTo>
                <a:lnTo>
                  <a:pt x="4141" y="309"/>
                </a:lnTo>
                <a:lnTo>
                  <a:pt x="4141" y="365"/>
                </a:lnTo>
                <a:lnTo>
                  <a:pt x="4141" y="393"/>
                </a:lnTo>
                <a:lnTo>
                  <a:pt x="4142" y="382"/>
                </a:lnTo>
                <a:lnTo>
                  <a:pt x="4142" y="420"/>
                </a:lnTo>
                <a:lnTo>
                  <a:pt x="4142" y="416"/>
                </a:lnTo>
                <a:lnTo>
                  <a:pt x="4142" y="400"/>
                </a:lnTo>
                <a:lnTo>
                  <a:pt x="4143" y="384"/>
                </a:lnTo>
                <a:lnTo>
                  <a:pt x="4143" y="359"/>
                </a:lnTo>
                <a:lnTo>
                  <a:pt x="4144" y="328"/>
                </a:lnTo>
                <a:lnTo>
                  <a:pt x="4144" y="274"/>
                </a:lnTo>
                <a:lnTo>
                  <a:pt x="4144" y="283"/>
                </a:lnTo>
                <a:lnTo>
                  <a:pt x="4144" y="269"/>
                </a:lnTo>
                <a:lnTo>
                  <a:pt x="4145" y="244"/>
                </a:lnTo>
                <a:lnTo>
                  <a:pt x="4145" y="248"/>
                </a:lnTo>
                <a:lnTo>
                  <a:pt x="4145" y="277"/>
                </a:lnTo>
                <a:lnTo>
                  <a:pt x="4146" y="294"/>
                </a:lnTo>
                <a:lnTo>
                  <a:pt x="4146" y="309"/>
                </a:lnTo>
                <a:lnTo>
                  <a:pt x="4146" y="289"/>
                </a:lnTo>
                <a:lnTo>
                  <a:pt x="4146" y="269"/>
                </a:lnTo>
                <a:lnTo>
                  <a:pt x="4147" y="272"/>
                </a:lnTo>
                <a:lnTo>
                  <a:pt x="4147" y="279"/>
                </a:lnTo>
                <a:lnTo>
                  <a:pt x="4148" y="284"/>
                </a:lnTo>
                <a:lnTo>
                  <a:pt x="4148" y="276"/>
                </a:lnTo>
                <a:lnTo>
                  <a:pt x="4148" y="263"/>
                </a:lnTo>
                <a:lnTo>
                  <a:pt x="4148" y="263"/>
                </a:lnTo>
                <a:lnTo>
                  <a:pt x="4149" y="246"/>
                </a:lnTo>
                <a:lnTo>
                  <a:pt x="4149" y="270"/>
                </a:lnTo>
                <a:lnTo>
                  <a:pt x="4149" y="287"/>
                </a:lnTo>
                <a:lnTo>
                  <a:pt x="4150" y="281"/>
                </a:lnTo>
                <a:lnTo>
                  <a:pt x="4150" y="313"/>
                </a:lnTo>
                <a:lnTo>
                  <a:pt x="4150" y="318"/>
                </a:lnTo>
                <a:lnTo>
                  <a:pt x="4151" y="318"/>
                </a:lnTo>
                <a:lnTo>
                  <a:pt x="4151" y="217"/>
                </a:lnTo>
                <a:lnTo>
                  <a:pt x="4151" y="195"/>
                </a:lnTo>
                <a:lnTo>
                  <a:pt x="4152" y="180"/>
                </a:lnTo>
                <a:lnTo>
                  <a:pt x="4152" y="192"/>
                </a:lnTo>
                <a:lnTo>
                  <a:pt x="4152" y="190"/>
                </a:lnTo>
                <a:lnTo>
                  <a:pt x="4152" y="190"/>
                </a:lnTo>
                <a:lnTo>
                  <a:pt x="4153" y="190"/>
                </a:lnTo>
                <a:lnTo>
                  <a:pt x="4153" y="192"/>
                </a:lnTo>
                <a:lnTo>
                  <a:pt x="4153" y="203"/>
                </a:lnTo>
                <a:lnTo>
                  <a:pt x="4153" y="198"/>
                </a:lnTo>
                <a:lnTo>
                  <a:pt x="4154" y="178"/>
                </a:lnTo>
                <a:lnTo>
                  <a:pt x="4154" y="169"/>
                </a:lnTo>
                <a:lnTo>
                  <a:pt x="4155" y="151"/>
                </a:lnTo>
                <a:lnTo>
                  <a:pt x="4155" y="164"/>
                </a:lnTo>
                <a:lnTo>
                  <a:pt x="4155" y="176"/>
                </a:lnTo>
                <a:lnTo>
                  <a:pt x="4155" y="163"/>
                </a:lnTo>
                <a:lnTo>
                  <a:pt x="4156" y="163"/>
                </a:lnTo>
                <a:lnTo>
                  <a:pt x="4156" y="171"/>
                </a:lnTo>
                <a:lnTo>
                  <a:pt x="4156" y="152"/>
                </a:lnTo>
                <a:lnTo>
                  <a:pt x="4157" y="165"/>
                </a:lnTo>
                <a:lnTo>
                  <a:pt x="4157" y="157"/>
                </a:lnTo>
                <a:lnTo>
                  <a:pt x="4157" y="169"/>
                </a:lnTo>
                <a:lnTo>
                  <a:pt x="4157" y="166"/>
                </a:lnTo>
                <a:lnTo>
                  <a:pt x="4158" y="167"/>
                </a:lnTo>
                <a:lnTo>
                  <a:pt x="4158" y="149"/>
                </a:lnTo>
                <a:lnTo>
                  <a:pt x="4159" y="152"/>
                </a:lnTo>
                <a:lnTo>
                  <a:pt x="4159" y="158"/>
                </a:lnTo>
                <a:lnTo>
                  <a:pt x="4159" y="153"/>
                </a:lnTo>
                <a:lnTo>
                  <a:pt x="4159" y="149"/>
                </a:lnTo>
                <a:lnTo>
                  <a:pt x="4160" y="153"/>
                </a:lnTo>
                <a:lnTo>
                  <a:pt x="4160" y="140"/>
                </a:lnTo>
                <a:lnTo>
                  <a:pt x="4160" y="149"/>
                </a:lnTo>
                <a:lnTo>
                  <a:pt x="4161" y="167"/>
                </a:lnTo>
                <a:lnTo>
                  <a:pt x="4161" y="147"/>
                </a:lnTo>
                <a:lnTo>
                  <a:pt x="4161" y="170"/>
                </a:lnTo>
                <a:lnTo>
                  <a:pt x="4162" y="156"/>
                </a:lnTo>
                <a:lnTo>
                  <a:pt x="4162" y="161"/>
                </a:lnTo>
                <a:lnTo>
                  <a:pt x="4162" y="163"/>
                </a:lnTo>
                <a:lnTo>
                  <a:pt x="4163" y="157"/>
                </a:lnTo>
                <a:lnTo>
                  <a:pt x="4163" y="139"/>
                </a:lnTo>
                <a:lnTo>
                  <a:pt x="4163" y="141"/>
                </a:lnTo>
                <a:lnTo>
                  <a:pt x="4163" y="148"/>
                </a:lnTo>
                <a:lnTo>
                  <a:pt x="4164" y="160"/>
                </a:lnTo>
                <a:lnTo>
                  <a:pt x="4164" y="136"/>
                </a:lnTo>
                <a:lnTo>
                  <a:pt x="4164" y="149"/>
                </a:lnTo>
                <a:lnTo>
                  <a:pt x="4165" y="170"/>
                </a:lnTo>
                <a:lnTo>
                  <a:pt x="4165" y="175"/>
                </a:lnTo>
                <a:lnTo>
                  <a:pt x="4165" y="192"/>
                </a:lnTo>
                <a:lnTo>
                  <a:pt x="4166" y="199"/>
                </a:lnTo>
                <a:lnTo>
                  <a:pt x="4166" y="252"/>
                </a:lnTo>
                <a:lnTo>
                  <a:pt x="4166" y="317"/>
                </a:lnTo>
                <a:lnTo>
                  <a:pt x="4167" y="355"/>
                </a:lnTo>
                <a:lnTo>
                  <a:pt x="4167" y="330"/>
                </a:lnTo>
                <a:lnTo>
                  <a:pt x="4167" y="335"/>
                </a:lnTo>
                <a:lnTo>
                  <a:pt x="4167" y="335"/>
                </a:lnTo>
                <a:lnTo>
                  <a:pt x="4168" y="350"/>
                </a:lnTo>
                <a:lnTo>
                  <a:pt x="4168" y="312"/>
                </a:lnTo>
                <a:lnTo>
                  <a:pt x="4168" y="337"/>
                </a:lnTo>
                <a:lnTo>
                  <a:pt x="4168" y="303"/>
                </a:lnTo>
                <a:lnTo>
                  <a:pt x="4169" y="295"/>
                </a:lnTo>
                <a:lnTo>
                  <a:pt x="4169" y="265"/>
                </a:lnTo>
                <a:lnTo>
                  <a:pt x="4170" y="250"/>
                </a:lnTo>
                <a:lnTo>
                  <a:pt x="4170" y="216"/>
                </a:lnTo>
                <a:lnTo>
                  <a:pt x="4170" y="217"/>
                </a:lnTo>
                <a:lnTo>
                  <a:pt x="4170" y="227"/>
                </a:lnTo>
                <a:lnTo>
                  <a:pt x="4171" y="222"/>
                </a:lnTo>
                <a:lnTo>
                  <a:pt x="4171" y="232"/>
                </a:lnTo>
                <a:lnTo>
                  <a:pt x="4171" y="214"/>
                </a:lnTo>
                <a:lnTo>
                  <a:pt x="4172" y="237"/>
                </a:lnTo>
                <a:lnTo>
                  <a:pt x="4172" y="222"/>
                </a:lnTo>
                <a:lnTo>
                  <a:pt x="4172" y="244"/>
                </a:lnTo>
                <a:lnTo>
                  <a:pt x="4173" y="227"/>
                </a:lnTo>
                <a:lnTo>
                  <a:pt x="4173" y="249"/>
                </a:lnTo>
                <a:lnTo>
                  <a:pt x="4173" y="248"/>
                </a:lnTo>
                <a:lnTo>
                  <a:pt x="4174" y="260"/>
                </a:lnTo>
                <a:lnTo>
                  <a:pt x="4174" y="246"/>
                </a:lnTo>
                <a:lnTo>
                  <a:pt x="4174" y="240"/>
                </a:lnTo>
                <a:lnTo>
                  <a:pt x="4174" y="249"/>
                </a:lnTo>
                <a:lnTo>
                  <a:pt x="4175" y="251"/>
                </a:lnTo>
                <a:lnTo>
                  <a:pt x="4175" y="231"/>
                </a:lnTo>
                <a:lnTo>
                  <a:pt x="4175" y="243"/>
                </a:lnTo>
                <a:lnTo>
                  <a:pt x="4176" y="258"/>
                </a:lnTo>
                <a:lnTo>
                  <a:pt x="4176" y="274"/>
                </a:lnTo>
                <a:lnTo>
                  <a:pt x="4176" y="254"/>
                </a:lnTo>
                <a:lnTo>
                  <a:pt x="4177" y="245"/>
                </a:lnTo>
                <a:lnTo>
                  <a:pt x="4177" y="229"/>
                </a:lnTo>
                <a:lnTo>
                  <a:pt x="4177" y="240"/>
                </a:lnTo>
                <a:lnTo>
                  <a:pt x="4178" y="244"/>
                </a:lnTo>
                <a:lnTo>
                  <a:pt x="4178" y="236"/>
                </a:lnTo>
                <a:lnTo>
                  <a:pt x="4178" y="189"/>
                </a:lnTo>
                <a:lnTo>
                  <a:pt x="4178" y="195"/>
                </a:lnTo>
                <a:lnTo>
                  <a:pt x="4179" y="194"/>
                </a:lnTo>
                <a:lnTo>
                  <a:pt x="4179" y="208"/>
                </a:lnTo>
                <a:lnTo>
                  <a:pt x="4180" y="217"/>
                </a:lnTo>
                <a:lnTo>
                  <a:pt x="4180" y="228"/>
                </a:lnTo>
                <a:lnTo>
                  <a:pt x="4180" y="227"/>
                </a:lnTo>
                <a:lnTo>
                  <a:pt x="4180" y="216"/>
                </a:lnTo>
                <a:lnTo>
                  <a:pt x="4181" y="220"/>
                </a:lnTo>
                <a:lnTo>
                  <a:pt x="4181" y="238"/>
                </a:lnTo>
                <a:lnTo>
                  <a:pt x="4181" y="251"/>
                </a:lnTo>
                <a:lnTo>
                  <a:pt x="4181" y="262"/>
                </a:lnTo>
                <a:lnTo>
                  <a:pt x="4182" y="250"/>
                </a:lnTo>
                <a:lnTo>
                  <a:pt x="4182" y="266"/>
                </a:lnTo>
                <a:lnTo>
                  <a:pt x="4182" y="240"/>
                </a:lnTo>
                <a:lnTo>
                  <a:pt x="4183" y="247"/>
                </a:lnTo>
                <a:lnTo>
                  <a:pt x="4183" y="250"/>
                </a:lnTo>
                <a:lnTo>
                  <a:pt x="4184" y="245"/>
                </a:lnTo>
                <a:lnTo>
                  <a:pt x="4184" y="242"/>
                </a:lnTo>
                <a:lnTo>
                  <a:pt x="4184" y="260"/>
                </a:lnTo>
                <a:lnTo>
                  <a:pt x="4184" y="275"/>
                </a:lnTo>
                <a:lnTo>
                  <a:pt x="4185" y="281"/>
                </a:lnTo>
                <a:lnTo>
                  <a:pt x="4185" y="289"/>
                </a:lnTo>
                <a:lnTo>
                  <a:pt x="4185" y="264"/>
                </a:lnTo>
                <a:lnTo>
                  <a:pt x="4185" y="232"/>
                </a:lnTo>
                <a:lnTo>
                  <a:pt x="4186" y="229"/>
                </a:lnTo>
                <a:lnTo>
                  <a:pt x="4186" y="235"/>
                </a:lnTo>
                <a:lnTo>
                  <a:pt x="4186" y="224"/>
                </a:lnTo>
                <a:lnTo>
                  <a:pt x="4187" y="216"/>
                </a:lnTo>
                <a:lnTo>
                  <a:pt x="4187" y="218"/>
                </a:lnTo>
                <a:lnTo>
                  <a:pt x="4187" y="246"/>
                </a:lnTo>
                <a:lnTo>
                  <a:pt x="4188" y="240"/>
                </a:lnTo>
                <a:lnTo>
                  <a:pt x="4188" y="247"/>
                </a:lnTo>
                <a:lnTo>
                  <a:pt x="4188" y="246"/>
                </a:lnTo>
                <a:lnTo>
                  <a:pt x="4189" y="241"/>
                </a:lnTo>
                <a:lnTo>
                  <a:pt x="4189" y="248"/>
                </a:lnTo>
                <a:lnTo>
                  <a:pt x="4189" y="256"/>
                </a:lnTo>
                <a:lnTo>
                  <a:pt x="4189" y="255"/>
                </a:lnTo>
                <a:lnTo>
                  <a:pt x="4190" y="260"/>
                </a:lnTo>
                <a:lnTo>
                  <a:pt x="4190" y="270"/>
                </a:lnTo>
                <a:lnTo>
                  <a:pt x="4191" y="249"/>
                </a:lnTo>
                <a:lnTo>
                  <a:pt x="4191" y="232"/>
                </a:lnTo>
                <a:lnTo>
                  <a:pt x="4191" y="228"/>
                </a:lnTo>
                <a:lnTo>
                  <a:pt x="4191" y="214"/>
                </a:lnTo>
                <a:lnTo>
                  <a:pt x="4192" y="218"/>
                </a:lnTo>
                <a:lnTo>
                  <a:pt x="4192" y="235"/>
                </a:lnTo>
                <a:lnTo>
                  <a:pt x="4192" y="254"/>
                </a:lnTo>
                <a:lnTo>
                  <a:pt x="4193" y="239"/>
                </a:lnTo>
                <a:lnTo>
                  <a:pt x="4193" y="250"/>
                </a:lnTo>
                <a:lnTo>
                  <a:pt x="4193" y="249"/>
                </a:lnTo>
                <a:lnTo>
                  <a:pt x="4193" y="258"/>
                </a:lnTo>
                <a:lnTo>
                  <a:pt x="4194" y="222"/>
                </a:lnTo>
                <a:lnTo>
                  <a:pt x="4194" y="218"/>
                </a:lnTo>
                <a:lnTo>
                  <a:pt x="4195" y="224"/>
                </a:lnTo>
                <a:lnTo>
                  <a:pt x="4195" y="248"/>
                </a:lnTo>
                <a:lnTo>
                  <a:pt x="4195" y="259"/>
                </a:lnTo>
                <a:lnTo>
                  <a:pt x="4195" y="241"/>
                </a:lnTo>
                <a:lnTo>
                  <a:pt x="4196" y="223"/>
                </a:lnTo>
                <a:lnTo>
                  <a:pt x="4196" y="180"/>
                </a:lnTo>
                <a:lnTo>
                  <a:pt x="4196" y="186"/>
                </a:lnTo>
                <a:lnTo>
                  <a:pt x="4196" y="174"/>
                </a:lnTo>
                <a:lnTo>
                  <a:pt x="4197" y="177"/>
                </a:lnTo>
                <a:lnTo>
                  <a:pt x="4197" y="182"/>
                </a:lnTo>
                <a:lnTo>
                  <a:pt x="4197" y="172"/>
                </a:lnTo>
                <a:lnTo>
                  <a:pt x="4198" y="174"/>
                </a:lnTo>
                <a:lnTo>
                  <a:pt x="4198" y="184"/>
                </a:lnTo>
                <a:lnTo>
                  <a:pt x="4198" y="196"/>
                </a:lnTo>
                <a:lnTo>
                  <a:pt x="4199" y="188"/>
                </a:lnTo>
                <a:lnTo>
                  <a:pt x="4199" y="180"/>
                </a:lnTo>
                <a:lnTo>
                  <a:pt x="4199" y="180"/>
                </a:lnTo>
                <a:lnTo>
                  <a:pt x="4200" y="195"/>
                </a:lnTo>
                <a:lnTo>
                  <a:pt x="4200" y="203"/>
                </a:lnTo>
                <a:lnTo>
                  <a:pt x="4200" y="223"/>
                </a:lnTo>
                <a:lnTo>
                  <a:pt x="4200" y="219"/>
                </a:lnTo>
                <a:lnTo>
                  <a:pt x="4201" y="254"/>
                </a:lnTo>
                <a:lnTo>
                  <a:pt x="4201" y="300"/>
                </a:lnTo>
                <a:lnTo>
                  <a:pt x="4202" y="311"/>
                </a:lnTo>
                <a:lnTo>
                  <a:pt x="4202" y="304"/>
                </a:lnTo>
                <a:lnTo>
                  <a:pt x="4202" y="311"/>
                </a:lnTo>
                <a:lnTo>
                  <a:pt x="4202" y="313"/>
                </a:lnTo>
                <a:lnTo>
                  <a:pt x="4203" y="305"/>
                </a:lnTo>
                <a:lnTo>
                  <a:pt x="4203" y="264"/>
                </a:lnTo>
                <a:lnTo>
                  <a:pt x="4203" y="264"/>
                </a:lnTo>
                <a:lnTo>
                  <a:pt x="4204" y="270"/>
                </a:lnTo>
                <a:lnTo>
                  <a:pt x="4204" y="235"/>
                </a:lnTo>
                <a:lnTo>
                  <a:pt x="4204" y="217"/>
                </a:lnTo>
                <a:lnTo>
                  <a:pt x="4204" y="203"/>
                </a:lnTo>
                <a:lnTo>
                  <a:pt x="4205" y="204"/>
                </a:lnTo>
                <a:lnTo>
                  <a:pt x="4205" y="204"/>
                </a:lnTo>
                <a:lnTo>
                  <a:pt x="4206" y="205"/>
                </a:lnTo>
                <a:lnTo>
                  <a:pt x="4206" y="226"/>
                </a:lnTo>
                <a:lnTo>
                  <a:pt x="4206" y="226"/>
                </a:lnTo>
                <a:lnTo>
                  <a:pt x="4206" y="229"/>
                </a:lnTo>
                <a:lnTo>
                  <a:pt x="4207" y="250"/>
                </a:lnTo>
                <a:lnTo>
                  <a:pt x="4207" y="236"/>
                </a:lnTo>
                <a:lnTo>
                  <a:pt x="4207" y="242"/>
                </a:lnTo>
                <a:lnTo>
                  <a:pt x="4208" y="229"/>
                </a:lnTo>
                <a:lnTo>
                  <a:pt x="4208" y="278"/>
                </a:lnTo>
                <a:lnTo>
                  <a:pt x="4208" y="274"/>
                </a:lnTo>
                <a:lnTo>
                  <a:pt x="4208" y="281"/>
                </a:lnTo>
                <a:lnTo>
                  <a:pt x="4209" y="272"/>
                </a:lnTo>
                <a:lnTo>
                  <a:pt x="4209" y="300"/>
                </a:lnTo>
                <a:lnTo>
                  <a:pt x="4210" y="311"/>
                </a:lnTo>
                <a:lnTo>
                  <a:pt x="4210" y="338"/>
                </a:lnTo>
                <a:lnTo>
                  <a:pt x="4210" y="348"/>
                </a:lnTo>
                <a:lnTo>
                  <a:pt x="4210" y="338"/>
                </a:lnTo>
                <a:lnTo>
                  <a:pt x="4211" y="329"/>
                </a:lnTo>
                <a:lnTo>
                  <a:pt x="4211" y="369"/>
                </a:lnTo>
                <a:lnTo>
                  <a:pt x="4211" y="352"/>
                </a:lnTo>
                <a:lnTo>
                  <a:pt x="4211" y="364"/>
                </a:lnTo>
                <a:lnTo>
                  <a:pt x="4212" y="375"/>
                </a:lnTo>
                <a:lnTo>
                  <a:pt x="4212" y="364"/>
                </a:lnTo>
                <a:lnTo>
                  <a:pt x="4213" y="289"/>
                </a:lnTo>
                <a:lnTo>
                  <a:pt x="4213" y="184"/>
                </a:lnTo>
                <a:lnTo>
                  <a:pt x="4213" y="147"/>
                </a:lnTo>
                <a:lnTo>
                  <a:pt x="4213" y="157"/>
                </a:lnTo>
                <a:lnTo>
                  <a:pt x="4214" y="158"/>
                </a:lnTo>
                <a:lnTo>
                  <a:pt x="4214" y="152"/>
                </a:lnTo>
                <a:lnTo>
                  <a:pt x="4214" y="129"/>
                </a:lnTo>
                <a:lnTo>
                  <a:pt x="4215" y="128"/>
                </a:lnTo>
                <a:lnTo>
                  <a:pt x="4215" y="113"/>
                </a:lnTo>
                <a:lnTo>
                  <a:pt x="4215" y="139"/>
                </a:lnTo>
                <a:lnTo>
                  <a:pt x="4215" y="152"/>
                </a:lnTo>
                <a:lnTo>
                  <a:pt x="4216" y="169"/>
                </a:lnTo>
                <a:lnTo>
                  <a:pt x="4216" y="214"/>
                </a:lnTo>
                <a:lnTo>
                  <a:pt x="4217" y="278"/>
                </a:lnTo>
                <a:lnTo>
                  <a:pt x="4217" y="318"/>
                </a:lnTo>
                <a:lnTo>
                  <a:pt x="4217" y="313"/>
                </a:lnTo>
                <a:lnTo>
                  <a:pt x="4217" y="331"/>
                </a:lnTo>
                <a:lnTo>
                  <a:pt x="4218" y="323"/>
                </a:lnTo>
                <a:lnTo>
                  <a:pt x="4218" y="291"/>
                </a:lnTo>
                <a:lnTo>
                  <a:pt x="4218" y="293"/>
                </a:lnTo>
                <a:lnTo>
                  <a:pt x="4219" y="299"/>
                </a:lnTo>
                <a:lnTo>
                  <a:pt x="4219" y="291"/>
                </a:lnTo>
                <a:lnTo>
                  <a:pt x="4219" y="291"/>
                </a:lnTo>
                <a:lnTo>
                  <a:pt x="4219" y="305"/>
                </a:lnTo>
                <a:lnTo>
                  <a:pt x="4220" y="303"/>
                </a:lnTo>
                <a:lnTo>
                  <a:pt x="4220" y="306"/>
                </a:lnTo>
                <a:lnTo>
                  <a:pt x="4221" y="305"/>
                </a:lnTo>
                <a:lnTo>
                  <a:pt x="4221" y="275"/>
                </a:lnTo>
                <a:lnTo>
                  <a:pt x="4221" y="237"/>
                </a:lnTo>
                <a:lnTo>
                  <a:pt x="4221" y="220"/>
                </a:lnTo>
                <a:lnTo>
                  <a:pt x="4222" y="214"/>
                </a:lnTo>
                <a:lnTo>
                  <a:pt x="4222" y="188"/>
                </a:lnTo>
                <a:lnTo>
                  <a:pt x="4222" y="180"/>
                </a:lnTo>
                <a:lnTo>
                  <a:pt x="4222" y="195"/>
                </a:lnTo>
                <a:lnTo>
                  <a:pt x="4223" y="197"/>
                </a:lnTo>
                <a:lnTo>
                  <a:pt x="4223" y="210"/>
                </a:lnTo>
                <a:lnTo>
                  <a:pt x="4224" y="215"/>
                </a:lnTo>
                <a:lnTo>
                  <a:pt x="4224" y="225"/>
                </a:lnTo>
                <a:lnTo>
                  <a:pt x="4224" y="239"/>
                </a:lnTo>
                <a:lnTo>
                  <a:pt x="4225" y="225"/>
                </a:lnTo>
                <a:lnTo>
                  <a:pt x="4225" y="237"/>
                </a:lnTo>
                <a:lnTo>
                  <a:pt x="4225" y="240"/>
                </a:lnTo>
                <a:lnTo>
                  <a:pt x="4225" y="241"/>
                </a:lnTo>
                <a:lnTo>
                  <a:pt x="4226" y="263"/>
                </a:lnTo>
                <a:lnTo>
                  <a:pt x="4226" y="242"/>
                </a:lnTo>
                <a:lnTo>
                  <a:pt x="4226" y="243"/>
                </a:lnTo>
                <a:lnTo>
                  <a:pt x="4226" y="247"/>
                </a:lnTo>
                <a:lnTo>
                  <a:pt x="4227" y="225"/>
                </a:lnTo>
                <a:lnTo>
                  <a:pt x="4227" y="208"/>
                </a:lnTo>
                <a:lnTo>
                  <a:pt x="4228" y="190"/>
                </a:lnTo>
                <a:lnTo>
                  <a:pt x="4228" y="216"/>
                </a:lnTo>
                <a:lnTo>
                  <a:pt x="4228" y="220"/>
                </a:lnTo>
                <a:lnTo>
                  <a:pt x="4228" y="262"/>
                </a:lnTo>
                <a:lnTo>
                  <a:pt x="4229" y="298"/>
                </a:lnTo>
                <a:lnTo>
                  <a:pt x="4229" y="322"/>
                </a:lnTo>
                <a:lnTo>
                  <a:pt x="4229" y="337"/>
                </a:lnTo>
                <a:lnTo>
                  <a:pt x="4230" y="364"/>
                </a:lnTo>
                <a:lnTo>
                  <a:pt x="4230" y="361"/>
                </a:lnTo>
                <a:lnTo>
                  <a:pt x="4230" y="362"/>
                </a:lnTo>
                <a:lnTo>
                  <a:pt x="4230" y="398"/>
                </a:lnTo>
                <a:lnTo>
                  <a:pt x="4231" y="395"/>
                </a:lnTo>
                <a:lnTo>
                  <a:pt x="4231" y="388"/>
                </a:lnTo>
                <a:lnTo>
                  <a:pt x="4232" y="399"/>
                </a:lnTo>
                <a:lnTo>
                  <a:pt x="4232" y="394"/>
                </a:lnTo>
                <a:lnTo>
                  <a:pt x="4232" y="386"/>
                </a:lnTo>
                <a:lnTo>
                  <a:pt x="4232" y="384"/>
                </a:lnTo>
                <a:lnTo>
                  <a:pt x="4233" y="372"/>
                </a:lnTo>
                <a:lnTo>
                  <a:pt x="4233" y="385"/>
                </a:lnTo>
                <a:lnTo>
                  <a:pt x="4233" y="363"/>
                </a:lnTo>
                <a:lnTo>
                  <a:pt x="4234" y="367"/>
                </a:lnTo>
                <a:lnTo>
                  <a:pt x="4234" y="366"/>
                </a:lnTo>
                <a:lnTo>
                  <a:pt x="4234" y="339"/>
                </a:lnTo>
                <a:lnTo>
                  <a:pt x="4235" y="351"/>
                </a:lnTo>
                <a:lnTo>
                  <a:pt x="4235" y="386"/>
                </a:lnTo>
                <a:lnTo>
                  <a:pt x="4235" y="390"/>
                </a:lnTo>
                <a:lnTo>
                  <a:pt x="4236" y="392"/>
                </a:lnTo>
                <a:lnTo>
                  <a:pt x="4236" y="384"/>
                </a:lnTo>
                <a:lnTo>
                  <a:pt x="4236" y="384"/>
                </a:lnTo>
                <a:lnTo>
                  <a:pt x="4236" y="382"/>
                </a:lnTo>
                <a:lnTo>
                  <a:pt x="4237" y="380"/>
                </a:lnTo>
                <a:lnTo>
                  <a:pt x="4237" y="353"/>
                </a:lnTo>
                <a:lnTo>
                  <a:pt x="4237" y="334"/>
                </a:lnTo>
                <a:lnTo>
                  <a:pt x="4237" y="273"/>
                </a:lnTo>
                <a:lnTo>
                  <a:pt x="4238" y="241"/>
                </a:lnTo>
                <a:lnTo>
                  <a:pt x="4238" y="228"/>
                </a:lnTo>
                <a:lnTo>
                  <a:pt x="4239" y="227"/>
                </a:lnTo>
                <a:lnTo>
                  <a:pt x="4239" y="221"/>
                </a:lnTo>
                <a:lnTo>
                  <a:pt x="4239" y="211"/>
                </a:lnTo>
                <a:lnTo>
                  <a:pt x="4239" y="228"/>
                </a:lnTo>
                <a:lnTo>
                  <a:pt x="4240" y="224"/>
                </a:lnTo>
                <a:lnTo>
                  <a:pt x="4240" y="215"/>
                </a:lnTo>
                <a:lnTo>
                  <a:pt x="4240" y="226"/>
                </a:lnTo>
                <a:lnTo>
                  <a:pt x="4241" y="202"/>
                </a:lnTo>
                <a:lnTo>
                  <a:pt x="4241" y="236"/>
                </a:lnTo>
                <a:lnTo>
                  <a:pt x="4241" y="215"/>
                </a:lnTo>
                <a:lnTo>
                  <a:pt x="4241" y="221"/>
                </a:lnTo>
                <a:lnTo>
                  <a:pt x="4242" y="228"/>
                </a:lnTo>
                <a:lnTo>
                  <a:pt x="4242" y="242"/>
                </a:lnTo>
                <a:lnTo>
                  <a:pt x="4243" y="221"/>
                </a:lnTo>
                <a:lnTo>
                  <a:pt x="4243" y="211"/>
                </a:lnTo>
                <a:lnTo>
                  <a:pt x="4243" y="212"/>
                </a:lnTo>
                <a:lnTo>
                  <a:pt x="4243" y="210"/>
                </a:lnTo>
                <a:lnTo>
                  <a:pt x="4244" y="190"/>
                </a:lnTo>
                <a:lnTo>
                  <a:pt x="4244" y="239"/>
                </a:lnTo>
                <a:lnTo>
                  <a:pt x="4244" y="276"/>
                </a:lnTo>
                <a:lnTo>
                  <a:pt x="4245" y="311"/>
                </a:lnTo>
                <a:lnTo>
                  <a:pt x="4245" y="344"/>
                </a:lnTo>
                <a:lnTo>
                  <a:pt x="4245" y="342"/>
                </a:lnTo>
                <a:lnTo>
                  <a:pt x="4246" y="345"/>
                </a:lnTo>
                <a:lnTo>
                  <a:pt x="4246" y="351"/>
                </a:lnTo>
                <a:lnTo>
                  <a:pt x="4246" y="377"/>
                </a:lnTo>
                <a:lnTo>
                  <a:pt x="4247" y="376"/>
                </a:lnTo>
                <a:lnTo>
                  <a:pt x="4247" y="358"/>
                </a:lnTo>
                <a:lnTo>
                  <a:pt x="4247" y="280"/>
                </a:lnTo>
                <a:lnTo>
                  <a:pt x="4247" y="258"/>
                </a:lnTo>
                <a:lnTo>
                  <a:pt x="4248" y="246"/>
                </a:lnTo>
                <a:lnTo>
                  <a:pt x="4248" y="259"/>
                </a:lnTo>
                <a:lnTo>
                  <a:pt x="4248" y="267"/>
                </a:lnTo>
                <a:lnTo>
                  <a:pt x="4249" y="254"/>
                </a:lnTo>
                <a:lnTo>
                  <a:pt x="4249" y="275"/>
                </a:lnTo>
                <a:lnTo>
                  <a:pt x="4249" y="266"/>
                </a:lnTo>
                <a:lnTo>
                  <a:pt x="4250" y="258"/>
                </a:lnTo>
                <a:lnTo>
                  <a:pt x="4250" y="262"/>
                </a:lnTo>
                <a:lnTo>
                  <a:pt x="4250" y="269"/>
                </a:lnTo>
                <a:lnTo>
                  <a:pt x="4251" y="271"/>
                </a:lnTo>
                <a:lnTo>
                  <a:pt x="4251" y="281"/>
                </a:lnTo>
                <a:lnTo>
                  <a:pt x="4251" y="277"/>
                </a:lnTo>
                <a:lnTo>
                  <a:pt x="4251" y="286"/>
                </a:lnTo>
                <a:lnTo>
                  <a:pt x="4252" y="264"/>
                </a:lnTo>
                <a:lnTo>
                  <a:pt x="4252" y="249"/>
                </a:lnTo>
                <a:lnTo>
                  <a:pt x="4253" y="255"/>
                </a:lnTo>
                <a:lnTo>
                  <a:pt x="4253" y="270"/>
                </a:lnTo>
                <a:lnTo>
                  <a:pt x="4253" y="312"/>
                </a:lnTo>
                <a:lnTo>
                  <a:pt x="4253" y="299"/>
                </a:lnTo>
                <a:lnTo>
                  <a:pt x="4254" y="272"/>
                </a:lnTo>
                <a:lnTo>
                  <a:pt x="4254" y="281"/>
                </a:lnTo>
                <a:lnTo>
                  <a:pt x="4254" y="278"/>
                </a:lnTo>
                <a:lnTo>
                  <a:pt x="4254" y="274"/>
                </a:lnTo>
                <a:lnTo>
                  <a:pt x="4255" y="262"/>
                </a:lnTo>
                <a:lnTo>
                  <a:pt x="4255" y="268"/>
                </a:lnTo>
                <a:lnTo>
                  <a:pt x="4255" y="271"/>
                </a:lnTo>
                <a:lnTo>
                  <a:pt x="4256" y="239"/>
                </a:lnTo>
                <a:lnTo>
                  <a:pt x="4256" y="244"/>
                </a:lnTo>
                <a:lnTo>
                  <a:pt x="4256" y="254"/>
                </a:lnTo>
                <a:lnTo>
                  <a:pt x="4257" y="240"/>
                </a:lnTo>
                <a:lnTo>
                  <a:pt x="4257" y="222"/>
                </a:lnTo>
                <a:lnTo>
                  <a:pt x="4257" y="198"/>
                </a:lnTo>
                <a:lnTo>
                  <a:pt x="4258" y="234"/>
                </a:lnTo>
                <a:lnTo>
                  <a:pt x="4258" y="225"/>
                </a:lnTo>
                <a:lnTo>
                  <a:pt x="4258" y="216"/>
                </a:lnTo>
                <a:lnTo>
                  <a:pt x="4258" y="197"/>
                </a:lnTo>
                <a:lnTo>
                  <a:pt x="4259" y="186"/>
                </a:lnTo>
                <a:lnTo>
                  <a:pt x="4259" y="165"/>
                </a:lnTo>
                <a:lnTo>
                  <a:pt x="4259" y="175"/>
                </a:lnTo>
                <a:lnTo>
                  <a:pt x="4260" y="187"/>
                </a:lnTo>
                <a:lnTo>
                  <a:pt x="4260" y="185"/>
                </a:lnTo>
                <a:lnTo>
                  <a:pt x="4260" y="208"/>
                </a:lnTo>
                <a:lnTo>
                  <a:pt x="4261" y="221"/>
                </a:lnTo>
                <a:lnTo>
                  <a:pt x="4261" y="258"/>
                </a:lnTo>
                <a:lnTo>
                  <a:pt x="4261" y="266"/>
                </a:lnTo>
                <a:lnTo>
                  <a:pt x="4262" y="264"/>
                </a:lnTo>
                <a:lnTo>
                  <a:pt x="4262" y="276"/>
                </a:lnTo>
                <a:lnTo>
                  <a:pt x="4262" y="277"/>
                </a:lnTo>
                <a:lnTo>
                  <a:pt x="4262" y="295"/>
                </a:lnTo>
                <a:lnTo>
                  <a:pt x="4263" y="297"/>
                </a:lnTo>
                <a:lnTo>
                  <a:pt x="4263" y="344"/>
                </a:lnTo>
                <a:lnTo>
                  <a:pt x="4264" y="342"/>
                </a:lnTo>
                <a:lnTo>
                  <a:pt x="4264" y="350"/>
                </a:lnTo>
                <a:lnTo>
                  <a:pt x="4264" y="344"/>
                </a:lnTo>
                <a:lnTo>
                  <a:pt x="4264" y="345"/>
                </a:lnTo>
                <a:lnTo>
                  <a:pt x="4265" y="345"/>
                </a:lnTo>
                <a:lnTo>
                  <a:pt x="4265" y="344"/>
                </a:lnTo>
                <a:lnTo>
                  <a:pt x="4265" y="350"/>
                </a:lnTo>
                <a:lnTo>
                  <a:pt x="4266" y="368"/>
                </a:lnTo>
                <a:lnTo>
                  <a:pt x="4266" y="336"/>
                </a:lnTo>
                <a:lnTo>
                  <a:pt x="4266" y="344"/>
                </a:lnTo>
                <a:lnTo>
                  <a:pt x="4266" y="347"/>
                </a:lnTo>
                <a:lnTo>
                  <a:pt x="4267" y="357"/>
                </a:lnTo>
                <a:lnTo>
                  <a:pt x="4267" y="369"/>
                </a:lnTo>
                <a:lnTo>
                  <a:pt x="4268" y="345"/>
                </a:lnTo>
                <a:lnTo>
                  <a:pt x="4268" y="371"/>
                </a:lnTo>
                <a:lnTo>
                  <a:pt x="4268" y="346"/>
                </a:lnTo>
                <a:lnTo>
                  <a:pt x="4268" y="336"/>
                </a:lnTo>
                <a:lnTo>
                  <a:pt x="4269" y="293"/>
                </a:lnTo>
                <a:lnTo>
                  <a:pt x="4269" y="290"/>
                </a:lnTo>
                <a:lnTo>
                  <a:pt x="4269" y="312"/>
                </a:lnTo>
                <a:lnTo>
                  <a:pt x="4269" y="314"/>
                </a:lnTo>
                <a:lnTo>
                  <a:pt x="4270" y="316"/>
                </a:lnTo>
                <a:lnTo>
                  <a:pt x="4270" y="328"/>
                </a:lnTo>
                <a:lnTo>
                  <a:pt x="4270" y="319"/>
                </a:lnTo>
                <a:lnTo>
                  <a:pt x="4271" y="318"/>
                </a:lnTo>
                <a:lnTo>
                  <a:pt x="4271" y="329"/>
                </a:lnTo>
                <a:lnTo>
                  <a:pt x="4271" y="317"/>
                </a:lnTo>
                <a:lnTo>
                  <a:pt x="4272" y="300"/>
                </a:lnTo>
                <a:lnTo>
                  <a:pt x="4272" y="292"/>
                </a:lnTo>
                <a:lnTo>
                  <a:pt x="4272" y="312"/>
                </a:lnTo>
                <a:lnTo>
                  <a:pt x="4273" y="301"/>
                </a:lnTo>
                <a:lnTo>
                  <a:pt x="4273" y="303"/>
                </a:lnTo>
                <a:lnTo>
                  <a:pt x="4273" y="327"/>
                </a:lnTo>
                <a:lnTo>
                  <a:pt x="4273" y="309"/>
                </a:lnTo>
                <a:lnTo>
                  <a:pt x="4274" y="312"/>
                </a:lnTo>
                <a:lnTo>
                  <a:pt x="4274" y="309"/>
                </a:lnTo>
                <a:lnTo>
                  <a:pt x="4275" y="305"/>
                </a:lnTo>
                <a:lnTo>
                  <a:pt x="4275" y="323"/>
                </a:lnTo>
                <a:lnTo>
                  <a:pt x="4275" y="303"/>
                </a:lnTo>
                <a:lnTo>
                  <a:pt x="4275" y="301"/>
                </a:lnTo>
                <a:lnTo>
                  <a:pt x="4276" y="287"/>
                </a:lnTo>
                <a:lnTo>
                  <a:pt x="4276" y="282"/>
                </a:lnTo>
                <a:lnTo>
                  <a:pt x="4276" y="266"/>
                </a:lnTo>
                <a:lnTo>
                  <a:pt x="4277" y="277"/>
                </a:lnTo>
                <a:lnTo>
                  <a:pt x="4277" y="270"/>
                </a:lnTo>
                <a:lnTo>
                  <a:pt x="4277" y="255"/>
                </a:lnTo>
                <a:lnTo>
                  <a:pt x="4277" y="274"/>
                </a:lnTo>
                <a:lnTo>
                  <a:pt x="4278" y="256"/>
                </a:lnTo>
                <a:lnTo>
                  <a:pt x="4278" y="266"/>
                </a:lnTo>
                <a:lnTo>
                  <a:pt x="4279" y="255"/>
                </a:lnTo>
                <a:lnTo>
                  <a:pt x="4279" y="244"/>
                </a:lnTo>
                <a:lnTo>
                  <a:pt x="4279" y="260"/>
                </a:lnTo>
                <a:lnTo>
                  <a:pt x="4279" y="247"/>
                </a:lnTo>
                <a:lnTo>
                  <a:pt x="4280" y="256"/>
                </a:lnTo>
                <a:lnTo>
                  <a:pt x="4280" y="249"/>
                </a:lnTo>
                <a:lnTo>
                  <a:pt x="4280" y="261"/>
                </a:lnTo>
                <a:lnTo>
                  <a:pt x="4280" y="254"/>
                </a:lnTo>
                <a:lnTo>
                  <a:pt x="4281" y="266"/>
                </a:lnTo>
                <a:lnTo>
                  <a:pt x="4281" y="254"/>
                </a:lnTo>
                <a:lnTo>
                  <a:pt x="4281" y="265"/>
                </a:lnTo>
                <a:lnTo>
                  <a:pt x="4282" y="236"/>
                </a:lnTo>
                <a:lnTo>
                  <a:pt x="4282" y="230"/>
                </a:lnTo>
                <a:lnTo>
                  <a:pt x="4282" y="227"/>
                </a:lnTo>
                <a:lnTo>
                  <a:pt x="4283" y="246"/>
                </a:lnTo>
                <a:lnTo>
                  <a:pt x="4283" y="247"/>
                </a:lnTo>
                <a:lnTo>
                  <a:pt x="4283" y="238"/>
                </a:lnTo>
                <a:lnTo>
                  <a:pt x="4284" y="236"/>
                </a:lnTo>
                <a:lnTo>
                  <a:pt x="4284" y="217"/>
                </a:lnTo>
                <a:lnTo>
                  <a:pt x="4284" y="254"/>
                </a:lnTo>
                <a:lnTo>
                  <a:pt x="4284" y="270"/>
                </a:lnTo>
                <a:lnTo>
                  <a:pt x="4285" y="263"/>
                </a:lnTo>
                <a:lnTo>
                  <a:pt x="4285" y="289"/>
                </a:lnTo>
                <a:lnTo>
                  <a:pt x="4286" y="309"/>
                </a:lnTo>
                <a:lnTo>
                  <a:pt x="4286" y="325"/>
                </a:lnTo>
                <a:lnTo>
                  <a:pt x="4286" y="315"/>
                </a:lnTo>
                <a:lnTo>
                  <a:pt x="4286" y="309"/>
                </a:lnTo>
                <a:lnTo>
                  <a:pt x="4287" y="308"/>
                </a:lnTo>
                <a:lnTo>
                  <a:pt x="4287" y="286"/>
                </a:lnTo>
                <a:lnTo>
                  <a:pt x="4287" y="289"/>
                </a:lnTo>
                <a:lnTo>
                  <a:pt x="4288" y="295"/>
                </a:lnTo>
                <a:lnTo>
                  <a:pt x="4288" y="295"/>
                </a:lnTo>
                <a:lnTo>
                  <a:pt x="4288" y="286"/>
                </a:lnTo>
                <a:lnTo>
                  <a:pt x="4288" y="285"/>
                </a:lnTo>
                <a:lnTo>
                  <a:pt x="4289" y="287"/>
                </a:lnTo>
                <a:lnTo>
                  <a:pt x="4289" y="295"/>
                </a:lnTo>
                <a:lnTo>
                  <a:pt x="4290" y="289"/>
                </a:lnTo>
                <a:lnTo>
                  <a:pt x="4290" y="283"/>
                </a:lnTo>
                <a:lnTo>
                  <a:pt x="4290" y="290"/>
                </a:lnTo>
                <a:lnTo>
                  <a:pt x="4290" y="264"/>
                </a:lnTo>
                <a:lnTo>
                  <a:pt x="4291" y="290"/>
                </a:lnTo>
                <a:lnTo>
                  <a:pt x="4291" y="265"/>
                </a:lnTo>
                <a:lnTo>
                  <a:pt x="4291" y="270"/>
                </a:lnTo>
                <a:lnTo>
                  <a:pt x="4292" y="261"/>
                </a:lnTo>
                <a:lnTo>
                  <a:pt x="4292" y="267"/>
                </a:lnTo>
                <a:lnTo>
                  <a:pt x="4292" y="246"/>
                </a:lnTo>
                <a:lnTo>
                  <a:pt x="4292" y="238"/>
                </a:lnTo>
                <a:lnTo>
                  <a:pt x="4293" y="246"/>
                </a:lnTo>
                <a:lnTo>
                  <a:pt x="4293" y="251"/>
                </a:lnTo>
                <a:lnTo>
                  <a:pt x="4294" y="264"/>
                </a:lnTo>
                <a:lnTo>
                  <a:pt x="4294" y="263"/>
                </a:lnTo>
                <a:lnTo>
                  <a:pt x="4294" y="263"/>
                </a:lnTo>
                <a:lnTo>
                  <a:pt x="4294" y="275"/>
                </a:lnTo>
                <a:lnTo>
                  <a:pt x="4295" y="285"/>
                </a:lnTo>
                <a:lnTo>
                  <a:pt x="4295" y="285"/>
                </a:lnTo>
                <a:lnTo>
                  <a:pt x="4295" y="271"/>
                </a:lnTo>
                <a:lnTo>
                  <a:pt x="4295" y="262"/>
                </a:lnTo>
                <a:lnTo>
                  <a:pt x="4296" y="265"/>
                </a:lnTo>
                <a:lnTo>
                  <a:pt x="4296" y="301"/>
                </a:lnTo>
                <a:lnTo>
                  <a:pt x="4297" y="281"/>
                </a:lnTo>
                <a:lnTo>
                  <a:pt x="4297" y="270"/>
                </a:lnTo>
                <a:lnTo>
                  <a:pt x="4297" y="284"/>
                </a:lnTo>
                <a:lnTo>
                  <a:pt x="4297" y="280"/>
                </a:lnTo>
                <a:lnTo>
                  <a:pt x="4298" y="285"/>
                </a:lnTo>
                <a:lnTo>
                  <a:pt x="4298" y="280"/>
                </a:lnTo>
                <a:lnTo>
                  <a:pt x="4298" y="254"/>
                </a:lnTo>
                <a:lnTo>
                  <a:pt x="4299" y="267"/>
                </a:lnTo>
                <a:lnTo>
                  <a:pt x="4299" y="268"/>
                </a:lnTo>
                <a:lnTo>
                  <a:pt x="4299" y="269"/>
                </a:lnTo>
                <a:lnTo>
                  <a:pt x="4299" y="278"/>
                </a:lnTo>
                <a:lnTo>
                  <a:pt x="4300" y="253"/>
                </a:lnTo>
                <a:lnTo>
                  <a:pt x="4300" y="269"/>
                </a:lnTo>
                <a:lnTo>
                  <a:pt x="4301" y="266"/>
                </a:lnTo>
                <a:lnTo>
                  <a:pt x="4301" y="266"/>
                </a:lnTo>
                <a:lnTo>
                  <a:pt x="4301" y="281"/>
                </a:lnTo>
                <a:lnTo>
                  <a:pt x="4301" y="283"/>
                </a:lnTo>
                <a:lnTo>
                  <a:pt x="4302" y="259"/>
                </a:lnTo>
                <a:lnTo>
                  <a:pt x="4302" y="267"/>
                </a:lnTo>
                <a:lnTo>
                  <a:pt x="4302" y="265"/>
                </a:lnTo>
                <a:lnTo>
                  <a:pt x="4303" y="255"/>
                </a:lnTo>
                <a:lnTo>
                  <a:pt x="4303" y="266"/>
                </a:lnTo>
                <a:lnTo>
                  <a:pt x="4303" y="261"/>
                </a:lnTo>
                <a:lnTo>
                  <a:pt x="4303" y="284"/>
                </a:lnTo>
                <a:lnTo>
                  <a:pt x="4304" y="261"/>
                </a:lnTo>
                <a:lnTo>
                  <a:pt x="4304" y="271"/>
                </a:lnTo>
                <a:lnTo>
                  <a:pt x="4305" y="252"/>
                </a:lnTo>
                <a:lnTo>
                  <a:pt x="4305" y="260"/>
                </a:lnTo>
                <a:lnTo>
                  <a:pt x="4305" y="242"/>
                </a:lnTo>
                <a:lnTo>
                  <a:pt x="4305" y="251"/>
                </a:lnTo>
                <a:lnTo>
                  <a:pt x="4306" y="239"/>
                </a:lnTo>
                <a:lnTo>
                  <a:pt x="4306" y="245"/>
                </a:lnTo>
                <a:lnTo>
                  <a:pt x="4306" y="245"/>
                </a:lnTo>
                <a:lnTo>
                  <a:pt x="4307" y="252"/>
                </a:lnTo>
                <a:lnTo>
                  <a:pt x="4307" y="259"/>
                </a:lnTo>
                <a:lnTo>
                  <a:pt x="4307" y="236"/>
                </a:lnTo>
                <a:lnTo>
                  <a:pt x="4308" y="244"/>
                </a:lnTo>
                <a:lnTo>
                  <a:pt x="4308" y="241"/>
                </a:lnTo>
                <a:lnTo>
                  <a:pt x="4308" y="255"/>
                </a:lnTo>
                <a:lnTo>
                  <a:pt x="4309" y="246"/>
                </a:lnTo>
                <a:lnTo>
                  <a:pt x="4309" y="259"/>
                </a:lnTo>
                <a:lnTo>
                  <a:pt x="4309" y="248"/>
                </a:lnTo>
                <a:lnTo>
                  <a:pt x="4309" y="236"/>
                </a:lnTo>
                <a:lnTo>
                  <a:pt x="4310" y="232"/>
                </a:lnTo>
                <a:lnTo>
                  <a:pt x="4310" y="254"/>
                </a:lnTo>
                <a:lnTo>
                  <a:pt x="4310" y="290"/>
                </a:lnTo>
                <a:lnTo>
                  <a:pt x="4310" y="291"/>
                </a:lnTo>
                <a:lnTo>
                  <a:pt x="4311" y="321"/>
                </a:lnTo>
                <a:lnTo>
                  <a:pt x="4311" y="349"/>
                </a:lnTo>
                <a:lnTo>
                  <a:pt x="4312" y="342"/>
                </a:lnTo>
                <a:lnTo>
                  <a:pt x="4312" y="322"/>
                </a:lnTo>
                <a:lnTo>
                  <a:pt x="4312" y="328"/>
                </a:lnTo>
                <a:lnTo>
                  <a:pt x="4312" y="324"/>
                </a:lnTo>
                <a:lnTo>
                  <a:pt x="4313" y="323"/>
                </a:lnTo>
                <a:lnTo>
                  <a:pt x="4313" y="344"/>
                </a:lnTo>
                <a:lnTo>
                  <a:pt x="4313" y="332"/>
                </a:lnTo>
                <a:lnTo>
                  <a:pt x="4314" y="312"/>
                </a:lnTo>
                <a:lnTo>
                  <a:pt x="4314" y="328"/>
                </a:lnTo>
                <a:lnTo>
                  <a:pt x="4314" y="311"/>
                </a:lnTo>
                <a:lnTo>
                  <a:pt x="4315" y="302"/>
                </a:lnTo>
                <a:lnTo>
                  <a:pt x="4315" y="320"/>
                </a:lnTo>
                <a:lnTo>
                  <a:pt x="4315" y="319"/>
                </a:lnTo>
                <a:lnTo>
                  <a:pt x="4316" y="331"/>
                </a:lnTo>
                <a:lnTo>
                  <a:pt x="4316" y="309"/>
                </a:lnTo>
                <a:lnTo>
                  <a:pt x="4316" y="319"/>
                </a:lnTo>
                <a:lnTo>
                  <a:pt x="4316" y="319"/>
                </a:lnTo>
                <a:lnTo>
                  <a:pt x="4317" y="304"/>
                </a:lnTo>
                <a:lnTo>
                  <a:pt x="4317" y="322"/>
                </a:lnTo>
                <a:lnTo>
                  <a:pt x="4317" y="312"/>
                </a:lnTo>
                <a:lnTo>
                  <a:pt x="4318" y="319"/>
                </a:lnTo>
                <a:lnTo>
                  <a:pt x="4318" y="304"/>
                </a:lnTo>
                <a:lnTo>
                  <a:pt x="4318" y="323"/>
                </a:lnTo>
                <a:lnTo>
                  <a:pt x="4319" y="329"/>
                </a:lnTo>
                <a:lnTo>
                  <a:pt x="4319" y="314"/>
                </a:lnTo>
                <a:lnTo>
                  <a:pt x="4319" y="331"/>
                </a:lnTo>
                <a:lnTo>
                  <a:pt x="4320" y="325"/>
                </a:lnTo>
                <a:lnTo>
                  <a:pt x="4320" y="331"/>
                </a:lnTo>
                <a:lnTo>
                  <a:pt x="4320" y="318"/>
                </a:lnTo>
                <a:lnTo>
                  <a:pt x="4320" y="311"/>
                </a:lnTo>
                <a:lnTo>
                  <a:pt x="4321" y="297"/>
                </a:lnTo>
                <a:lnTo>
                  <a:pt x="4321" y="305"/>
                </a:lnTo>
                <a:lnTo>
                  <a:pt x="4321" y="285"/>
                </a:lnTo>
                <a:lnTo>
                  <a:pt x="4321" y="269"/>
                </a:lnTo>
                <a:lnTo>
                  <a:pt x="4322" y="273"/>
                </a:lnTo>
                <a:lnTo>
                  <a:pt x="4322" y="270"/>
                </a:lnTo>
                <a:lnTo>
                  <a:pt x="4323" y="270"/>
                </a:lnTo>
                <a:lnTo>
                  <a:pt x="4323" y="265"/>
                </a:lnTo>
                <a:lnTo>
                  <a:pt x="4323" y="270"/>
                </a:lnTo>
                <a:lnTo>
                  <a:pt x="4323" y="280"/>
                </a:lnTo>
                <a:lnTo>
                  <a:pt x="4324" y="283"/>
                </a:lnTo>
                <a:lnTo>
                  <a:pt x="4324" y="264"/>
                </a:lnTo>
                <a:lnTo>
                  <a:pt x="4324" y="282"/>
                </a:lnTo>
                <a:lnTo>
                  <a:pt x="4325" y="266"/>
                </a:lnTo>
                <a:lnTo>
                  <a:pt x="4325" y="265"/>
                </a:lnTo>
                <a:lnTo>
                  <a:pt x="4325" y="266"/>
                </a:lnTo>
                <a:lnTo>
                  <a:pt x="4326" y="280"/>
                </a:lnTo>
                <a:lnTo>
                  <a:pt x="4326" y="269"/>
                </a:lnTo>
                <a:lnTo>
                  <a:pt x="4326" y="264"/>
                </a:lnTo>
                <a:lnTo>
                  <a:pt x="4327" y="275"/>
                </a:lnTo>
                <a:lnTo>
                  <a:pt x="4327" y="276"/>
                </a:lnTo>
                <a:lnTo>
                  <a:pt x="4327" y="260"/>
                </a:lnTo>
                <a:lnTo>
                  <a:pt x="4327" y="271"/>
                </a:lnTo>
                <a:lnTo>
                  <a:pt x="4328" y="281"/>
                </a:lnTo>
                <a:lnTo>
                  <a:pt x="4328" y="284"/>
                </a:lnTo>
                <a:lnTo>
                  <a:pt x="4328" y="291"/>
                </a:lnTo>
                <a:lnTo>
                  <a:pt x="4329" y="287"/>
                </a:lnTo>
                <a:lnTo>
                  <a:pt x="4329" y="295"/>
                </a:lnTo>
                <a:lnTo>
                  <a:pt x="4329" y="309"/>
                </a:lnTo>
                <a:lnTo>
                  <a:pt x="4330" y="323"/>
                </a:lnTo>
                <a:lnTo>
                  <a:pt x="4330" y="315"/>
                </a:lnTo>
                <a:lnTo>
                  <a:pt x="4330" y="329"/>
                </a:lnTo>
                <a:lnTo>
                  <a:pt x="4331" y="326"/>
                </a:lnTo>
                <a:lnTo>
                  <a:pt x="4331" y="310"/>
                </a:lnTo>
                <a:lnTo>
                  <a:pt x="4331" y="292"/>
                </a:lnTo>
                <a:lnTo>
                  <a:pt x="4331" y="325"/>
                </a:lnTo>
                <a:lnTo>
                  <a:pt x="4332" y="325"/>
                </a:lnTo>
                <a:lnTo>
                  <a:pt x="4332" y="313"/>
                </a:lnTo>
                <a:lnTo>
                  <a:pt x="4332" y="326"/>
                </a:lnTo>
                <a:lnTo>
                  <a:pt x="4333" y="324"/>
                </a:lnTo>
                <a:lnTo>
                  <a:pt x="4333" y="309"/>
                </a:lnTo>
                <a:lnTo>
                  <a:pt x="4333" y="300"/>
                </a:lnTo>
                <a:lnTo>
                  <a:pt x="4334" y="311"/>
                </a:lnTo>
                <a:lnTo>
                  <a:pt x="4334" y="309"/>
                </a:lnTo>
                <a:lnTo>
                  <a:pt x="4334" y="295"/>
                </a:lnTo>
                <a:lnTo>
                  <a:pt x="4335" y="291"/>
                </a:lnTo>
                <a:lnTo>
                  <a:pt x="4335" y="311"/>
                </a:lnTo>
                <a:lnTo>
                  <a:pt x="4335" y="295"/>
                </a:lnTo>
                <a:lnTo>
                  <a:pt x="4335" y="298"/>
                </a:lnTo>
                <a:lnTo>
                  <a:pt x="4336" y="303"/>
                </a:lnTo>
                <a:lnTo>
                  <a:pt x="4336" y="309"/>
                </a:lnTo>
                <a:lnTo>
                  <a:pt x="4337" y="318"/>
                </a:lnTo>
                <a:lnTo>
                  <a:pt x="4337" y="340"/>
                </a:lnTo>
                <a:lnTo>
                  <a:pt x="4337" y="334"/>
                </a:lnTo>
                <a:lnTo>
                  <a:pt x="4337" y="316"/>
                </a:lnTo>
                <a:lnTo>
                  <a:pt x="4338" y="318"/>
                </a:lnTo>
                <a:lnTo>
                  <a:pt x="4338" y="303"/>
                </a:lnTo>
                <a:lnTo>
                  <a:pt x="4338" y="294"/>
                </a:lnTo>
                <a:lnTo>
                  <a:pt x="4338" y="287"/>
                </a:lnTo>
                <a:lnTo>
                  <a:pt x="4339" y="286"/>
                </a:lnTo>
                <a:lnTo>
                  <a:pt x="4339" y="263"/>
                </a:lnTo>
                <a:lnTo>
                  <a:pt x="4339" y="262"/>
                </a:lnTo>
                <a:lnTo>
                  <a:pt x="4340" y="264"/>
                </a:lnTo>
                <a:lnTo>
                  <a:pt x="4340" y="269"/>
                </a:lnTo>
                <a:lnTo>
                  <a:pt x="4340" y="263"/>
                </a:lnTo>
                <a:lnTo>
                  <a:pt x="4341" y="258"/>
                </a:lnTo>
                <a:lnTo>
                  <a:pt x="4341" y="260"/>
                </a:lnTo>
                <a:lnTo>
                  <a:pt x="4341" y="270"/>
                </a:lnTo>
                <a:lnTo>
                  <a:pt x="4342" y="272"/>
                </a:lnTo>
                <a:lnTo>
                  <a:pt x="4342" y="246"/>
                </a:lnTo>
                <a:lnTo>
                  <a:pt x="4342" y="272"/>
                </a:lnTo>
                <a:lnTo>
                  <a:pt x="4342" y="257"/>
                </a:lnTo>
                <a:lnTo>
                  <a:pt x="4343" y="278"/>
                </a:lnTo>
                <a:lnTo>
                  <a:pt x="4343" y="264"/>
                </a:lnTo>
                <a:lnTo>
                  <a:pt x="4343" y="286"/>
                </a:lnTo>
                <a:lnTo>
                  <a:pt x="4344" y="294"/>
                </a:lnTo>
                <a:lnTo>
                  <a:pt x="4344" y="280"/>
                </a:lnTo>
                <a:lnTo>
                  <a:pt x="4344" y="266"/>
                </a:lnTo>
                <a:lnTo>
                  <a:pt x="4345" y="258"/>
                </a:lnTo>
                <a:lnTo>
                  <a:pt x="4345" y="270"/>
                </a:lnTo>
                <a:lnTo>
                  <a:pt x="4345" y="289"/>
                </a:lnTo>
                <a:lnTo>
                  <a:pt x="4346" y="300"/>
                </a:lnTo>
                <a:lnTo>
                  <a:pt x="4346" y="271"/>
                </a:lnTo>
                <a:lnTo>
                  <a:pt x="4346" y="262"/>
                </a:lnTo>
                <a:lnTo>
                  <a:pt x="4346" y="262"/>
                </a:lnTo>
                <a:lnTo>
                  <a:pt x="4347" y="273"/>
                </a:lnTo>
                <a:lnTo>
                  <a:pt x="4347" y="278"/>
                </a:lnTo>
                <a:lnTo>
                  <a:pt x="4348" y="296"/>
                </a:lnTo>
                <a:lnTo>
                  <a:pt x="4348" y="301"/>
                </a:lnTo>
                <a:lnTo>
                  <a:pt x="4348" y="291"/>
                </a:lnTo>
                <a:lnTo>
                  <a:pt x="4348" y="271"/>
                </a:lnTo>
                <a:lnTo>
                  <a:pt x="4349" y="278"/>
                </a:lnTo>
                <a:lnTo>
                  <a:pt x="4349" y="277"/>
                </a:lnTo>
                <a:lnTo>
                  <a:pt x="4349" y="264"/>
                </a:lnTo>
                <a:lnTo>
                  <a:pt x="4350" y="277"/>
                </a:lnTo>
                <a:lnTo>
                  <a:pt x="4350" y="261"/>
                </a:lnTo>
                <a:lnTo>
                  <a:pt x="4350" y="295"/>
                </a:lnTo>
                <a:lnTo>
                  <a:pt x="4350" y="270"/>
                </a:lnTo>
                <a:lnTo>
                  <a:pt x="4351" y="282"/>
                </a:lnTo>
                <a:lnTo>
                  <a:pt x="4351" y="272"/>
                </a:lnTo>
                <a:lnTo>
                  <a:pt x="4352" y="285"/>
                </a:lnTo>
                <a:lnTo>
                  <a:pt x="4352" y="291"/>
                </a:lnTo>
                <a:lnTo>
                  <a:pt x="4352" y="298"/>
                </a:lnTo>
                <a:lnTo>
                  <a:pt x="4352" y="245"/>
                </a:lnTo>
                <a:lnTo>
                  <a:pt x="4353" y="250"/>
                </a:lnTo>
                <a:lnTo>
                  <a:pt x="4353" y="266"/>
                </a:lnTo>
                <a:lnTo>
                  <a:pt x="4353" y="271"/>
                </a:lnTo>
                <a:lnTo>
                  <a:pt x="4353" y="233"/>
                </a:lnTo>
                <a:lnTo>
                  <a:pt x="4354" y="260"/>
                </a:lnTo>
                <a:lnTo>
                  <a:pt x="4354" y="283"/>
                </a:lnTo>
                <a:lnTo>
                  <a:pt x="4354" y="297"/>
                </a:lnTo>
                <a:lnTo>
                  <a:pt x="4355" y="301"/>
                </a:lnTo>
                <a:lnTo>
                  <a:pt x="4355" y="285"/>
                </a:lnTo>
                <a:lnTo>
                  <a:pt x="4355" y="312"/>
                </a:lnTo>
                <a:lnTo>
                  <a:pt x="4356" y="320"/>
                </a:lnTo>
                <a:lnTo>
                  <a:pt x="4356" y="312"/>
                </a:lnTo>
                <a:lnTo>
                  <a:pt x="4356" y="297"/>
                </a:lnTo>
                <a:lnTo>
                  <a:pt x="4357" y="288"/>
                </a:lnTo>
                <a:lnTo>
                  <a:pt x="4357" y="302"/>
                </a:lnTo>
                <a:lnTo>
                  <a:pt x="4357" y="283"/>
                </a:lnTo>
                <a:lnTo>
                  <a:pt x="4357" y="270"/>
                </a:lnTo>
                <a:lnTo>
                  <a:pt x="4358" y="289"/>
                </a:lnTo>
                <a:lnTo>
                  <a:pt x="4358" y="285"/>
                </a:lnTo>
                <a:lnTo>
                  <a:pt x="4359" y="286"/>
                </a:lnTo>
                <a:lnTo>
                  <a:pt x="4359" y="264"/>
                </a:lnTo>
                <a:lnTo>
                  <a:pt x="4359" y="302"/>
                </a:lnTo>
                <a:lnTo>
                  <a:pt x="4359" y="293"/>
                </a:lnTo>
                <a:lnTo>
                  <a:pt x="4360" y="306"/>
                </a:lnTo>
                <a:lnTo>
                  <a:pt x="4360" y="310"/>
                </a:lnTo>
                <a:lnTo>
                  <a:pt x="4360" y="302"/>
                </a:lnTo>
                <a:lnTo>
                  <a:pt x="4361" y="307"/>
                </a:lnTo>
                <a:lnTo>
                  <a:pt x="4361" y="321"/>
                </a:lnTo>
                <a:lnTo>
                  <a:pt x="4361" y="318"/>
                </a:lnTo>
                <a:lnTo>
                  <a:pt x="4361" y="310"/>
                </a:lnTo>
                <a:lnTo>
                  <a:pt x="4362" y="315"/>
                </a:lnTo>
                <a:lnTo>
                  <a:pt x="4362" y="291"/>
                </a:lnTo>
                <a:lnTo>
                  <a:pt x="4363" y="314"/>
                </a:lnTo>
                <a:lnTo>
                  <a:pt x="4363" y="297"/>
                </a:lnTo>
                <a:lnTo>
                  <a:pt x="4363" y="299"/>
                </a:lnTo>
                <a:lnTo>
                  <a:pt x="4363" y="288"/>
                </a:lnTo>
                <a:lnTo>
                  <a:pt x="4364" y="281"/>
                </a:lnTo>
                <a:lnTo>
                  <a:pt x="4364" y="283"/>
                </a:lnTo>
                <a:lnTo>
                  <a:pt x="4364" y="288"/>
                </a:lnTo>
                <a:lnTo>
                  <a:pt x="4364" y="268"/>
                </a:lnTo>
                <a:lnTo>
                  <a:pt x="4365" y="246"/>
                </a:lnTo>
                <a:lnTo>
                  <a:pt x="4365" y="283"/>
                </a:lnTo>
                <a:lnTo>
                  <a:pt x="4365" y="274"/>
                </a:lnTo>
                <a:lnTo>
                  <a:pt x="4366" y="277"/>
                </a:lnTo>
                <a:lnTo>
                  <a:pt x="4366" y="245"/>
                </a:lnTo>
                <a:lnTo>
                  <a:pt x="4367" y="283"/>
                </a:lnTo>
                <a:lnTo>
                  <a:pt x="4367" y="259"/>
                </a:lnTo>
                <a:lnTo>
                  <a:pt x="4367" y="259"/>
                </a:lnTo>
                <a:lnTo>
                  <a:pt x="4367" y="271"/>
                </a:lnTo>
                <a:lnTo>
                  <a:pt x="4368" y="250"/>
                </a:lnTo>
                <a:lnTo>
                  <a:pt x="4368" y="269"/>
                </a:lnTo>
                <a:lnTo>
                  <a:pt x="4368" y="262"/>
                </a:lnTo>
                <a:lnTo>
                  <a:pt x="4368" y="266"/>
                </a:lnTo>
                <a:lnTo>
                  <a:pt x="4369" y="275"/>
                </a:lnTo>
                <a:lnTo>
                  <a:pt x="4369" y="266"/>
                </a:lnTo>
                <a:lnTo>
                  <a:pt x="4370" y="266"/>
                </a:lnTo>
                <a:lnTo>
                  <a:pt x="4370" y="268"/>
                </a:lnTo>
                <a:lnTo>
                  <a:pt x="4370" y="271"/>
                </a:lnTo>
                <a:lnTo>
                  <a:pt x="4370" y="261"/>
                </a:lnTo>
                <a:lnTo>
                  <a:pt x="4371" y="276"/>
                </a:lnTo>
                <a:lnTo>
                  <a:pt x="4371" y="292"/>
                </a:lnTo>
                <a:lnTo>
                  <a:pt x="4371" y="284"/>
                </a:lnTo>
                <a:lnTo>
                  <a:pt x="4372" y="304"/>
                </a:lnTo>
                <a:lnTo>
                  <a:pt x="4372" y="282"/>
                </a:lnTo>
                <a:lnTo>
                  <a:pt x="4372" y="289"/>
                </a:lnTo>
                <a:lnTo>
                  <a:pt x="4372" y="296"/>
                </a:lnTo>
                <a:lnTo>
                  <a:pt x="4373" y="286"/>
                </a:lnTo>
                <a:lnTo>
                  <a:pt x="4373" y="293"/>
                </a:lnTo>
                <a:lnTo>
                  <a:pt x="4374" y="281"/>
                </a:lnTo>
                <a:lnTo>
                  <a:pt x="4374" y="264"/>
                </a:lnTo>
                <a:lnTo>
                  <a:pt x="4374" y="278"/>
                </a:lnTo>
                <a:lnTo>
                  <a:pt x="4374" y="267"/>
                </a:lnTo>
                <a:lnTo>
                  <a:pt x="4375" y="294"/>
                </a:lnTo>
                <a:lnTo>
                  <a:pt x="4375" y="277"/>
                </a:lnTo>
                <a:lnTo>
                  <a:pt x="4375" y="272"/>
                </a:lnTo>
                <a:lnTo>
                  <a:pt x="4376" y="293"/>
                </a:lnTo>
                <a:lnTo>
                  <a:pt x="4376" y="265"/>
                </a:lnTo>
                <a:lnTo>
                  <a:pt x="4376" y="265"/>
                </a:lnTo>
                <a:lnTo>
                  <a:pt x="4376" y="275"/>
                </a:lnTo>
                <a:lnTo>
                  <a:pt x="4377" y="257"/>
                </a:lnTo>
                <a:lnTo>
                  <a:pt x="4377" y="265"/>
                </a:lnTo>
                <a:lnTo>
                  <a:pt x="4378" y="271"/>
                </a:lnTo>
                <a:lnTo>
                  <a:pt x="4378" y="266"/>
                </a:lnTo>
                <a:lnTo>
                  <a:pt x="4378" y="275"/>
                </a:lnTo>
                <a:lnTo>
                  <a:pt x="4378" y="270"/>
                </a:lnTo>
                <a:lnTo>
                  <a:pt x="4379" y="284"/>
                </a:lnTo>
                <a:lnTo>
                  <a:pt x="4379" y="270"/>
                </a:lnTo>
                <a:lnTo>
                  <a:pt x="4379" y="284"/>
                </a:lnTo>
                <a:lnTo>
                  <a:pt x="4379" y="272"/>
                </a:lnTo>
                <a:lnTo>
                  <a:pt x="4380" y="286"/>
                </a:lnTo>
                <a:lnTo>
                  <a:pt x="4380" y="289"/>
                </a:lnTo>
                <a:lnTo>
                  <a:pt x="4381" y="273"/>
                </a:lnTo>
                <a:lnTo>
                  <a:pt x="4381" y="275"/>
                </a:lnTo>
                <a:lnTo>
                  <a:pt x="4381" y="279"/>
                </a:lnTo>
                <a:lnTo>
                  <a:pt x="4381" y="265"/>
                </a:lnTo>
                <a:lnTo>
                  <a:pt x="4382" y="252"/>
                </a:lnTo>
                <a:lnTo>
                  <a:pt x="4382" y="275"/>
                </a:lnTo>
                <a:lnTo>
                  <a:pt x="4382" y="272"/>
                </a:lnTo>
                <a:lnTo>
                  <a:pt x="4383" y="272"/>
                </a:lnTo>
                <a:lnTo>
                  <a:pt x="4383" y="291"/>
                </a:lnTo>
                <a:lnTo>
                  <a:pt x="4383" y="282"/>
                </a:lnTo>
                <a:lnTo>
                  <a:pt x="4383" y="280"/>
                </a:lnTo>
                <a:lnTo>
                  <a:pt x="4384" y="274"/>
                </a:lnTo>
                <a:lnTo>
                  <a:pt x="4384" y="281"/>
                </a:lnTo>
                <a:lnTo>
                  <a:pt x="4385" y="270"/>
                </a:lnTo>
                <a:lnTo>
                  <a:pt x="4385" y="266"/>
                </a:lnTo>
                <a:lnTo>
                  <a:pt x="4385" y="272"/>
                </a:lnTo>
                <a:lnTo>
                  <a:pt x="4385" y="282"/>
                </a:lnTo>
                <a:lnTo>
                  <a:pt x="4386" y="291"/>
                </a:lnTo>
                <a:lnTo>
                  <a:pt x="4386" y="264"/>
                </a:lnTo>
                <a:lnTo>
                  <a:pt x="4386" y="270"/>
                </a:lnTo>
                <a:lnTo>
                  <a:pt x="4387" y="293"/>
                </a:lnTo>
                <a:lnTo>
                  <a:pt x="4387" y="291"/>
                </a:lnTo>
                <a:lnTo>
                  <a:pt x="4387" y="281"/>
                </a:lnTo>
                <a:lnTo>
                  <a:pt x="4388" y="268"/>
                </a:lnTo>
                <a:lnTo>
                  <a:pt x="4388" y="267"/>
                </a:lnTo>
                <a:lnTo>
                  <a:pt x="4388" y="252"/>
                </a:lnTo>
                <a:lnTo>
                  <a:pt x="4389" y="263"/>
                </a:lnTo>
                <a:lnTo>
                  <a:pt x="4389" y="267"/>
                </a:lnTo>
                <a:lnTo>
                  <a:pt x="4389" y="255"/>
                </a:lnTo>
                <a:lnTo>
                  <a:pt x="4389" y="270"/>
                </a:lnTo>
                <a:lnTo>
                  <a:pt x="4390" y="264"/>
                </a:lnTo>
                <a:lnTo>
                  <a:pt x="4390" y="278"/>
                </a:lnTo>
                <a:lnTo>
                  <a:pt x="4390" y="256"/>
                </a:lnTo>
                <a:lnTo>
                  <a:pt x="4391" y="263"/>
                </a:lnTo>
                <a:lnTo>
                  <a:pt x="4391" y="267"/>
                </a:lnTo>
                <a:lnTo>
                  <a:pt x="4391" y="278"/>
                </a:lnTo>
                <a:lnTo>
                  <a:pt x="4392" y="281"/>
                </a:lnTo>
                <a:lnTo>
                  <a:pt x="4392" y="272"/>
                </a:lnTo>
                <a:lnTo>
                  <a:pt x="4392" y="276"/>
                </a:lnTo>
                <a:lnTo>
                  <a:pt x="4393" y="268"/>
                </a:lnTo>
                <a:lnTo>
                  <a:pt x="4393" y="293"/>
                </a:lnTo>
                <a:lnTo>
                  <a:pt x="4393" y="268"/>
                </a:lnTo>
                <a:lnTo>
                  <a:pt x="4393" y="297"/>
                </a:lnTo>
                <a:lnTo>
                  <a:pt x="4394" y="286"/>
                </a:lnTo>
                <a:lnTo>
                  <a:pt x="4394" y="276"/>
                </a:lnTo>
                <a:lnTo>
                  <a:pt x="4394" y="285"/>
                </a:lnTo>
                <a:lnTo>
                  <a:pt x="4394" y="265"/>
                </a:lnTo>
                <a:lnTo>
                  <a:pt x="4395" y="260"/>
                </a:lnTo>
                <a:lnTo>
                  <a:pt x="4395" y="258"/>
                </a:lnTo>
                <a:lnTo>
                  <a:pt x="4396" y="269"/>
                </a:lnTo>
                <a:lnTo>
                  <a:pt x="4396" y="251"/>
                </a:lnTo>
                <a:lnTo>
                  <a:pt x="4396" y="235"/>
                </a:lnTo>
                <a:lnTo>
                  <a:pt x="4396" y="249"/>
                </a:lnTo>
                <a:lnTo>
                  <a:pt x="4397" y="226"/>
                </a:lnTo>
                <a:lnTo>
                  <a:pt x="4397" y="250"/>
                </a:lnTo>
                <a:lnTo>
                  <a:pt x="4397" y="263"/>
                </a:lnTo>
                <a:lnTo>
                  <a:pt x="4398" y="265"/>
                </a:lnTo>
                <a:lnTo>
                  <a:pt x="4398" y="266"/>
                </a:lnTo>
                <a:lnTo>
                  <a:pt x="4398" y="283"/>
                </a:lnTo>
                <a:lnTo>
                  <a:pt x="4399" y="275"/>
                </a:lnTo>
                <a:lnTo>
                  <a:pt x="4399" y="294"/>
                </a:lnTo>
                <a:lnTo>
                  <a:pt x="4399" y="297"/>
                </a:lnTo>
                <a:lnTo>
                  <a:pt x="4400" y="265"/>
                </a:lnTo>
                <a:lnTo>
                  <a:pt x="4400" y="271"/>
                </a:lnTo>
                <a:lnTo>
                  <a:pt x="4400" y="261"/>
                </a:lnTo>
                <a:lnTo>
                  <a:pt x="4400" y="257"/>
                </a:lnTo>
                <a:lnTo>
                  <a:pt x="4401" y="265"/>
                </a:lnTo>
                <a:lnTo>
                  <a:pt x="4401" y="282"/>
                </a:lnTo>
                <a:lnTo>
                  <a:pt x="4401" y="288"/>
                </a:lnTo>
                <a:lnTo>
                  <a:pt x="4402" y="306"/>
                </a:lnTo>
                <a:lnTo>
                  <a:pt x="4402" y="288"/>
                </a:lnTo>
                <a:lnTo>
                  <a:pt x="4402" y="284"/>
                </a:lnTo>
                <a:lnTo>
                  <a:pt x="4403" y="267"/>
                </a:lnTo>
                <a:lnTo>
                  <a:pt x="4403" y="248"/>
                </a:lnTo>
                <a:lnTo>
                  <a:pt x="4403" y="278"/>
                </a:lnTo>
                <a:lnTo>
                  <a:pt x="4404" y="263"/>
                </a:lnTo>
                <a:lnTo>
                  <a:pt x="4404" y="258"/>
                </a:lnTo>
                <a:lnTo>
                  <a:pt x="4404" y="268"/>
                </a:lnTo>
                <a:lnTo>
                  <a:pt x="4404" y="275"/>
                </a:lnTo>
                <a:lnTo>
                  <a:pt x="4405" y="273"/>
                </a:lnTo>
                <a:lnTo>
                  <a:pt x="4405" y="272"/>
                </a:lnTo>
                <a:lnTo>
                  <a:pt x="4405" y="268"/>
                </a:lnTo>
                <a:lnTo>
                  <a:pt x="4405" y="276"/>
                </a:lnTo>
                <a:lnTo>
                  <a:pt x="4406" y="291"/>
                </a:lnTo>
                <a:lnTo>
                  <a:pt x="4406" y="247"/>
                </a:lnTo>
                <a:lnTo>
                  <a:pt x="4407" y="255"/>
                </a:lnTo>
                <a:lnTo>
                  <a:pt x="4407" y="302"/>
                </a:lnTo>
                <a:lnTo>
                  <a:pt x="4407" y="279"/>
                </a:lnTo>
                <a:lnTo>
                  <a:pt x="4408" y="264"/>
                </a:lnTo>
                <a:lnTo>
                  <a:pt x="4408" y="269"/>
                </a:lnTo>
                <a:lnTo>
                  <a:pt x="4408" y="276"/>
                </a:lnTo>
                <a:lnTo>
                  <a:pt x="4408" y="305"/>
                </a:lnTo>
                <a:lnTo>
                  <a:pt x="4409" y="306"/>
                </a:lnTo>
                <a:lnTo>
                  <a:pt x="4409" y="258"/>
                </a:lnTo>
                <a:lnTo>
                  <a:pt x="4410" y="252"/>
                </a:lnTo>
                <a:lnTo>
                  <a:pt x="4410" y="289"/>
                </a:lnTo>
                <a:lnTo>
                  <a:pt x="4410" y="276"/>
                </a:lnTo>
                <a:lnTo>
                  <a:pt x="4410" y="278"/>
                </a:lnTo>
                <a:lnTo>
                  <a:pt x="4411" y="283"/>
                </a:lnTo>
                <a:lnTo>
                  <a:pt x="4411" y="283"/>
                </a:lnTo>
                <a:lnTo>
                  <a:pt x="4411" y="283"/>
                </a:lnTo>
                <a:lnTo>
                  <a:pt x="4411" y="281"/>
                </a:lnTo>
                <a:lnTo>
                  <a:pt x="4412" y="252"/>
                </a:lnTo>
                <a:lnTo>
                  <a:pt x="4412" y="276"/>
                </a:lnTo>
                <a:lnTo>
                  <a:pt x="4412" y="264"/>
                </a:lnTo>
                <a:lnTo>
                  <a:pt x="4413" y="264"/>
                </a:lnTo>
                <a:lnTo>
                  <a:pt x="4413" y="278"/>
                </a:lnTo>
                <a:lnTo>
                  <a:pt x="4413" y="280"/>
                </a:lnTo>
                <a:lnTo>
                  <a:pt x="4414" y="266"/>
                </a:lnTo>
                <a:lnTo>
                  <a:pt x="4414" y="293"/>
                </a:lnTo>
                <a:lnTo>
                  <a:pt x="4414" y="270"/>
                </a:lnTo>
                <a:lnTo>
                  <a:pt x="4415" y="271"/>
                </a:lnTo>
                <a:lnTo>
                  <a:pt x="4415" y="273"/>
                </a:lnTo>
                <a:lnTo>
                  <a:pt x="4415" y="287"/>
                </a:lnTo>
                <a:lnTo>
                  <a:pt x="4415" y="284"/>
                </a:lnTo>
                <a:lnTo>
                  <a:pt x="4416" y="259"/>
                </a:lnTo>
                <a:lnTo>
                  <a:pt x="4416" y="286"/>
                </a:lnTo>
                <a:lnTo>
                  <a:pt x="4416" y="274"/>
                </a:lnTo>
                <a:lnTo>
                  <a:pt x="4417" y="269"/>
                </a:lnTo>
                <a:lnTo>
                  <a:pt x="4417" y="271"/>
                </a:lnTo>
                <a:lnTo>
                  <a:pt x="4417" y="285"/>
                </a:lnTo>
                <a:lnTo>
                  <a:pt x="4418" y="262"/>
                </a:lnTo>
                <a:lnTo>
                  <a:pt x="4418" y="278"/>
                </a:lnTo>
                <a:lnTo>
                  <a:pt x="4418" y="272"/>
                </a:lnTo>
                <a:lnTo>
                  <a:pt x="4419" y="264"/>
                </a:lnTo>
                <a:lnTo>
                  <a:pt x="4419" y="259"/>
                </a:lnTo>
                <a:lnTo>
                  <a:pt x="4419" y="281"/>
                </a:lnTo>
                <a:lnTo>
                  <a:pt x="4419" y="309"/>
                </a:lnTo>
                <a:lnTo>
                  <a:pt x="4420" y="306"/>
                </a:lnTo>
                <a:lnTo>
                  <a:pt x="4420" y="317"/>
                </a:lnTo>
                <a:lnTo>
                  <a:pt x="4421" y="319"/>
                </a:lnTo>
                <a:lnTo>
                  <a:pt x="4421" y="321"/>
                </a:lnTo>
                <a:lnTo>
                  <a:pt x="4421" y="333"/>
                </a:lnTo>
                <a:lnTo>
                  <a:pt x="4421" y="333"/>
                </a:lnTo>
                <a:lnTo>
                  <a:pt x="4422" y="329"/>
                </a:lnTo>
                <a:lnTo>
                  <a:pt x="4422" y="302"/>
                </a:lnTo>
                <a:lnTo>
                  <a:pt x="4422" y="319"/>
                </a:lnTo>
                <a:lnTo>
                  <a:pt x="4422" y="312"/>
                </a:lnTo>
                <a:lnTo>
                  <a:pt x="4423" y="313"/>
                </a:lnTo>
                <a:lnTo>
                  <a:pt x="4423" y="292"/>
                </a:lnTo>
                <a:lnTo>
                  <a:pt x="4423" y="287"/>
                </a:lnTo>
                <a:lnTo>
                  <a:pt x="4424" y="294"/>
                </a:lnTo>
                <a:lnTo>
                  <a:pt x="4424" y="310"/>
                </a:lnTo>
                <a:lnTo>
                  <a:pt x="4424" y="320"/>
                </a:lnTo>
                <a:lnTo>
                  <a:pt x="4425" y="302"/>
                </a:lnTo>
                <a:lnTo>
                  <a:pt x="4425" y="313"/>
                </a:lnTo>
                <a:lnTo>
                  <a:pt x="4425" y="313"/>
                </a:lnTo>
                <a:lnTo>
                  <a:pt x="4426" y="313"/>
                </a:lnTo>
                <a:lnTo>
                  <a:pt x="4426" y="329"/>
                </a:lnTo>
                <a:lnTo>
                  <a:pt x="4426" y="335"/>
                </a:lnTo>
                <a:lnTo>
                  <a:pt x="4426" y="335"/>
                </a:lnTo>
                <a:lnTo>
                  <a:pt x="4427" y="322"/>
                </a:lnTo>
                <a:lnTo>
                  <a:pt x="4427" y="323"/>
                </a:lnTo>
                <a:lnTo>
                  <a:pt x="4427" y="317"/>
                </a:lnTo>
                <a:lnTo>
                  <a:pt x="4428" y="316"/>
                </a:lnTo>
                <a:lnTo>
                  <a:pt x="4428" y="330"/>
                </a:lnTo>
                <a:lnTo>
                  <a:pt x="4428" y="307"/>
                </a:lnTo>
                <a:lnTo>
                  <a:pt x="4429" y="294"/>
                </a:lnTo>
                <a:lnTo>
                  <a:pt x="4429" y="309"/>
                </a:lnTo>
                <a:lnTo>
                  <a:pt x="4429" y="321"/>
                </a:lnTo>
                <a:lnTo>
                  <a:pt x="4430" y="287"/>
                </a:lnTo>
                <a:lnTo>
                  <a:pt x="4430" y="302"/>
                </a:lnTo>
                <a:lnTo>
                  <a:pt x="4430" y="292"/>
                </a:lnTo>
                <a:lnTo>
                  <a:pt x="4430" y="301"/>
                </a:lnTo>
                <a:lnTo>
                  <a:pt x="4431" y="294"/>
                </a:lnTo>
                <a:lnTo>
                  <a:pt x="4431" y="297"/>
                </a:lnTo>
                <a:lnTo>
                  <a:pt x="4432" y="289"/>
                </a:lnTo>
                <a:lnTo>
                  <a:pt x="4432" y="288"/>
                </a:lnTo>
                <a:lnTo>
                  <a:pt x="4432" y="352"/>
                </a:lnTo>
                <a:lnTo>
                  <a:pt x="4432" y="308"/>
                </a:lnTo>
                <a:lnTo>
                  <a:pt x="4433" y="345"/>
                </a:lnTo>
                <a:lnTo>
                  <a:pt x="4433" y="353"/>
                </a:lnTo>
                <a:lnTo>
                  <a:pt x="4433" y="339"/>
                </a:lnTo>
                <a:lnTo>
                  <a:pt x="4434" y="330"/>
                </a:lnTo>
                <a:lnTo>
                  <a:pt x="4434" y="308"/>
                </a:lnTo>
                <a:lnTo>
                  <a:pt x="4434" y="337"/>
                </a:lnTo>
                <a:lnTo>
                  <a:pt x="4434" y="322"/>
                </a:lnTo>
                <a:lnTo>
                  <a:pt x="4435" y="310"/>
                </a:lnTo>
                <a:lnTo>
                  <a:pt x="4435" y="302"/>
                </a:lnTo>
                <a:lnTo>
                  <a:pt x="4436" y="309"/>
                </a:lnTo>
                <a:lnTo>
                  <a:pt x="4436" y="308"/>
                </a:lnTo>
                <a:lnTo>
                  <a:pt x="4436" y="274"/>
                </a:lnTo>
                <a:lnTo>
                  <a:pt x="4436" y="279"/>
                </a:lnTo>
                <a:lnTo>
                  <a:pt x="4437" y="310"/>
                </a:lnTo>
                <a:lnTo>
                  <a:pt x="4437" y="293"/>
                </a:lnTo>
                <a:lnTo>
                  <a:pt x="4437" y="275"/>
                </a:lnTo>
                <a:lnTo>
                  <a:pt x="4437" y="290"/>
                </a:lnTo>
                <a:lnTo>
                  <a:pt x="4438" y="290"/>
                </a:lnTo>
                <a:lnTo>
                  <a:pt x="4438" y="281"/>
                </a:lnTo>
                <a:lnTo>
                  <a:pt x="4438" y="308"/>
                </a:lnTo>
                <a:lnTo>
                  <a:pt x="4439" y="302"/>
                </a:lnTo>
                <a:lnTo>
                  <a:pt x="4439" y="309"/>
                </a:lnTo>
                <a:lnTo>
                  <a:pt x="4439" y="297"/>
                </a:lnTo>
                <a:lnTo>
                  <a:pt x="4440" y="303"/>
                </a:lnTo>
                <a:lnTo>
                  <a:pt x="4440" y="284"/>
                </a:lnTo>
                <a:lnTo>
                  <a:pt x="4440" y="291"/>
                </a:lnTo>
                <a:lnTo>
                  <a:pt x="4441" y="312"/>
                </a:lnTo>
                <a:lnTo>
                  <a:pt x="4441" y="307"/>
                </a:lnTo>
                <a:lnTo>
                  <a:pt x="4441" y="298"/>
                </a:lnTo>
                <a:lnTo>
                  <a:pt x="4441" y="299"/>
                </a:lnTo>
                <a:lnTo>
                  <a:pt x="4442" y="299"/>
                </a:lnTo>
                <a:lnTo>
                  <a:pt x="4442" y="310"/>
                </a:lnTo>
                <a:lnTo>
                  <a:pt x="4443" y="312"/>
                </a:lnTo>
                <a:lnTo>
                  <a:pt x="4443" y="325"/>
                </a:lnTo>
                <a:lnTo>
                  <a:pt x="4443" y="319"/>
                </a:lnTo>
                <a:lnTo>
                  <a:pt x="4443" y="302"/>
                </a:lnTo>
                <a:lnTo>
                  <a:pt x="4444" y="304"/>
                </a:lnTo>
                <a:lnTo>
                  <a:pt x="4444" y="300"/>
                </a:lnTo>
                <a:lnTo>
                  <a:pt x="4444" y="325"/>
                </a:lnTo>
                <a:lnTo>
                  <a:pt x="4445" y="306"/>
                </a:lnTo>
                <a:lnTo>
                  <a:pt x="4445" y="317"/>
                </a:lnTo>
                <a:lnTo>
                  <a:pt x="4445" y="319"/>
                </a:lnTo>
                <a:lnTo>
                  <a:pt x="4445" y="307"/>
                </a:lnTo>
                <a:lnTo>
                  <a:pt x="4446" y="305"/>
                </a:lnTo>
                <a:lnTo>
                  <a:pt x="4446" y="324"/>
                </a:lnTo>
                <a:lnTo>
                  <a:pt x="4447" y="313"/>
                </a:lnTo>
                <a:lnTo>
                  <a:pt x="4447" y="327"/>
                </a:lnTo>
                <a:lnTo>
                  <a:pt x="4447" y="321"/>
                </a:lnTo>
                <a:lnTo>
                  <a:pt x="4447" y="318"/>
                </a:lnTo>
                <a:lnTo>
                  <a:pt x="4448" y="308"/>
                </a:lnTo>
                <a:lnTo>
                  <a:pt x="4448" y="331"/>
                </a:lnTo>
                <a:lnTo>
                  <a:pt x="4448" y="303"/>
                </a:lnTo>
                <a:lnTo>
                  <a:pt x="4449" y="269"/>
                </a:lnTo>
                <a:lnTo>
                  <a:pt x="4449" y="278"/>
                </a:lnTo>
                <a:lnTo>
                  <a:pt x="4449" y="314"/>
                </a:lnTo>
                <a:lnTo>
                  <a:pt x="4449" y="282"/>
                </a:lnTo>
                <a:lnTo>
                  <a:pt x="4450" y="284"/>
                </a:lnTo>
                <a:lnTo>
                  <a:pt x="4450" y="294"/>
                </a:lnTo>
                <a:lnTo>
                  <a:pt x="4451" y="329"/>
                </a:lnTo>
                <a:lnTo>
                  <a:pt x="4451" y="310"/>
                </a:lnTo>
                <a:lnTo>
                  <a:pt x="4451" y="323"/>
                </a:lnTo>
                <a:lnTo>
                  <a:pt x="4451" y="333"/>
                </a:lnTo>
                <a:lnTo>
                  <a:pt x="4452" y="330"/>
                </a:lnTo>
                <a:lnTo>
                  <a:pt x="4452" y="329"/>
                </a:lnTo>
                <a:lnTo>
                  <a:pt x="4452" y="313"/>
                </a:lnTo>
                <a:lnTo>
                  <a:pt x="4452" y="321"/>
                </a:lnTo>
                <a:lnTo>
                  <a:pt x="4453" y="301"/>
                </a:lnTo>
                <a:lnTo>
                  <a:pt x="4453" y="310"/>
                </a:lnTo>
                <a:lnTo>
                  <a:pt x="4454" y="315"/>
                </a:lnTo>
                <a:lnTo>
                  <a:pt x="4454" y="298"/>
                </a:lnTo>
                <a:lnTo>
                  <a:pt x="4454" y="287"/>
                </a:lnTo>
                <a:lnTo>
                  <a:pt x="4454" y="281"/>
                </a:lnTo>
                <a:lnTo>
                  <a:pt x="4455" y="309"/>
                </a:lnTo>
                <a:lnTo>
                  <a:pt x="4455" y="294"/>
                </a:lnTo>
                <a:lnTo>
                  <a:pt x="4455" y="304"/>
                </a:lnTo>
                <a:lnTo>
                  <a:pt x="4456" y="315"/>
                </a:lnTo>
                <a:lnTo>
                  <a:pt x="4456" y="327"/>
                </a:lnTo>
                <a:lnTo>
                  <a:pt x="4456" y="341"/>
                </a:lnTo>
                <a:lnTo>
                  <a:pt x="4456" y="344"/>
                </a:lnTo>
                <a:lnTo>
                  <a:pt x="4457" y="306"/>
                </a:lnTo>
                <a:lnTo>
                  <a:pt x="4457" y="276"/>
                </a:lnTo>
                <a:lnTo>
                  <a:pt x="4458" y="300"/>
                </a:lnTo>
                <a:lnTo>
                  <a:pt x="4458" y="317"/>
                </a:lnTo>
                <a:lnTo>
                  <a:pt x="4458" y="315"/>
                </a:lnTo>
                <a:lnTo>
                  <a:pt x="4458" y="300"/>
                </a:lnTo>
                <a:lnTo>
                  <a:pt x="4459" y="306"/>
                </a:lnTo>
                <a:lnTo>
                  <a:pt x="4459" y="311"/>
                </a:lnTo>
                <a:lnTo>
                  <a:pt x="4459" y="307"/>
                </a:lnTo>
                <a:lnTo>
                  <a:pt x="4460" y="289"/>
                </a:lnTo>
                <a:lnTo>
                  <a:pt x="4460" y="284"/>
                </a:lnTo>
                <a:lnTo>
                  <a:pt x="4460" y="287"/>
                </a:lnTo>
                <a:lnTo>
                  <a:pt x="4461" y="301"/>
                </a:lnTo>
                <a:lnTo>
                  <a:pt x="4461" y="308"/>
                </a:lnTo>
                <a:lnTo>
                  <a:pt x="4461" y="310"/>
                </a:lnTo>
                <a:lnTo>
                  <a:pt x="4462" y="306"/>
                </a:lnTo>
                <a:lnTo>
                  <a:pt x="4462" y="307"/>
                </a:lnTo>
                <a:lnTo>
                  <a:pt x="4462" y="329"/>
                </a:lnTo>
                <a:lnTo>
                  <a:pt x="4462" y="329"/>
                </a:lnTo>
                <a:lnTo>
                  <a:pt x="4463" y="308"/>
                </a:lnTo>
                <a:lnTo>
                  <a:pt x="4463" y="314"/>
                </a:lnTo>
                <a:lnTo>
                  <a:pt x="4463" y="301"/>
                </a:lnTo>
                <a:lnTo>
                  <a:pt x="4463" y="312"/>
                </a:lnTo>
                <a:lnTo>
                  <a:pt x="4464" y="277"/>
                </a:lnTo>
                <a:lnTo>
                  <a:pt x="4464" y="305"/>
                </a:lnTo>
                <a:lnTo>
                  <a:pt x="4465" y="287"/>
                </a:lnTo>
                <a:lnTo>
                  <a:pt x="4465" y="280"/>
                </a:lnTo>
                <a:lnTo>
                  <a:pt x="4465" y="275"/>
                </a:lnTo>
                <a:lnTo>
                  <a:pt x="4465" y="298"/>
                </a:lnTo>
                <a:lnTo>
                  <a:pt x="4466" y="286"/>
                </a:lnTo>
                <a:lnTo>
                  <a:pt x="4466" y="297"/>
                </a:lnTo>
                <a:lnTo>
                  <a:pt x="4466" y="300"/>
                </a:lnTo>
                <a:lnTo>
                  <a:pt x="4467" y="301"/>
                </a:lnTo>
                <a:lnTo>
                  <a:pt x="4467" y="292"/>
                </a:lnTo>
                <a:lnTo>
                  <a:pt x="4467" y="299"/>
                </a:lnTo>
                <a:lnTo>
                  <a:pt x="4467" y="297"/>
                </a:lnTo>
                <a:lnTo>
                  <a:pt x="4468" y="293"/>
                </a:lnTo>
                <a:lnTo>
                  <a:pt x="4468" y="293"/>
                </a:lnTo>
                <a:lnTo>
                  <a:pt x="4469" y="301"/>
                </a:lnTo>
                <a:lnTo>
                  <a:pt x="4469" y="303"/>
                </a:lnTo>
                <a:lnTo>
                  <a:pt x="4469" y="300"/>
                </a:lnTo>
                <a:lnTo>
                  <a:pt x="4469" y="304"/>
                </a:lnTo>
                <a:lnTo>
                  <a:pt x="4470" y="308"/>
                </a:lnTo>
                <a:lnTo>
                  <a:pt x="4470" y="301"/>
                </a:lnTo>
                <a:lnTo>
                  <a:pt x="4470" y="304"/>
                </a:lnTo>
                <a:lnTo>
                  <a:pt x="4471" y="293"/>
                </a:lnTo>
                <a:lnTo>
                  <a:pt x="4471" y="282"/>
                </a:lnTo>
                <a:lnTo>
                  <a:pt x="4471" y="295"/>
                </a:lnTo>
                <a:lnTo>
                  <a:pt x="4472" y="292"/>
                </a:lnTo>
                <a:lnTo>
                  <a:pt x="4472" y="310"/>
                </a:lnTo>
                <a:lnTo>
                  <a:pt x="4472" y="295"/>
                </a:lnTo>
                <a:lnTo>
                  <a:pt x="4473" y="283"/>
                </a:lnTo>
                <a:lnTo>
                  <a:pt x="4473" y="287"/>
                </a:lnTo>
                <a:lnTo>
                  <a:pt x="4473" y="277"/>
                </a:lnTo>
                <a:lnTo>
                  <a:pt x="4473" y="313"/>
                </a:lnTo>
                <a:lnTo>
                  <a:pt x="4474" y="295"/>
                </a:lnTo>
                <a:lnTo>
                  <a:pt x="4474" y="288"/>
                </a:lnTo>
                <a:lnTo>
                  <a:pt x="4474" y="276"/>
                </a:lnTo>
                <a:lnTo>
                  <a:pt x="4475" y="264"/>
                </a:lnTo>
                <a:lnTo>
                  <a:pt x="4475" y="276"/>
                </a:lnTo>
                <a:lnTo>
                  <a:pt x="4475" y="270"/>
                </a:lnTo>
                <a:lnTo>
                  <a:pt x="4476" y="262"/>
                </a:lnTo>
                <a:lnTo>
                  <a:pt x="4476" y="274"/>
                </a:lnTo>
                <a:lnTo>
                  <a:pt x="4476" y="275"/>
                </a:lnTo>
                <a:lnTo>
                  <a:pt x="4477" y="283"/>
                </a:lnTo>
                <a:lnTo>
                  <a:pt x="4477" y="284"/>
                </a:lnTo>
                <a:lnTo>
                  <a:pt x="4477" y="295"/>
                </a:lnTo>
                <a:lnTo>
                  <a:pt x="4477" y="280"/>
                </a:lnTo>
                <a:lnTo>
                  <a:pt x="4478" y="283"/>
                </a:lnTo>
                <a:lnTo>
                  <a:pt x="4478" y="261"/>
                </a:lnTo>
                <a:lnTo>
                  <a:pt x="4478" y="276"/>
                </a:lnTo>
                <a:lnTo>
                  <a:pt x="4478" y="284"/>
                </a:lnTo>
                <a:lnTo>
                  <a:pt x="4479" y="281"/>
                </a:lnTo>
                <a:lnTo>
                  <a:pt x="4479" y="271"/>
                </a:lnTo>
                <a:lnTo>
                  <a:pt x="4480" y="297"/>
                </a:lnTo>
                <a:lnTo>
                  <a:pt x="4480" y="297"/>
                </a:lnTo>
                <a:lnTo>
                  <a:pt x="4480" y="287"/>
                </a:lnTo>
                <a:lnTo>
                  <a:pt x="4480" y="276"/>
                </a:lnTo>
                <a:lnTo>
                  <a:pt x="4481" y="261"/>
                </a:lnTo>
                <a:lnTo>
                  <a:pt x="4481" y="273"/>
                </a:lnTo>
                <a:lnTo>
                  <a:pt x="4481" y="271"/>
                </a:lnTo>
                <a:lnTo>
                  <a:pt x="4482" y="280"/>
                </a:lnTo>
                <a:lnTo>
                  <a:pt x="4482" y="283"/>
                </a:lnTo>
                <a:lnTo>
                  <a:pt x="4482" y="278"/>
                </a:lnTo>
                <a:lnTo>
                  <a:pt x="4483" y="293"/>
                </a:lnTo>
                <a:lnTo>
                  <a:pt x="4483" y="283"/>
                </a:lnTo>
                <a:lnTo>
                  <a:pt x="4483" y="290"/>
                </a:lnTo>
                <a:lnTo>
                  <a:pt x="4484" y="331"/>
                </a:lnTo>
                <a:lnTo>
                  <a:pt x="4484" y="334"/>
                </a:lnTo>
                <a:lnTo>
                  <a:pt x="4484" y="322"/>
                </a:lnTo>
                <a:lnTo>
                  <a:pt x="4484" y="324"/>
                </a:lnTo>
                <a:lnTo>
                  <a:pt x="4485" y="302"/>
                </a:lnTo>
                <a:lnTo>
                  <a:pt x="4485" y="321"/>
                </a:lnTo>
                <a:lnTo>
                  <a:pt x="4485" y="316"/>
                </a:lnTo>
                <a:lnTo>
                  <a:pt x="4486" y="319"/>
                </a:lnTo>
                <a:lnTo>
                  <a:pt x="4486" y="315"/>
                </a:lnTo>
                <a:lnTo>
                  <a:pt x="4486" y="323"/>
                </a:lnTo>
                <a:lnTo>
                  <a:pt x="4487" y="325"/>
                </a:lnTo>
                <a:lnTo>
                  <a:pt x="4487" y="315"/>
                </a:lnTo>
                <a:lnTo>
                  <a:pt x="4487" y="322"/>
                </a:lnTo>
                <a:lnTo>
                  <a:pt x="4488" y="306"/>
                </a:lnTo>
                <a:lnTo>
                  <a:pt x="4488" y="318"/>
                </a:lnTo>
                <a:lnTo>
                  <a:pt x="4488" y="346"/>
                </a:lnTo>
                <a:lnTo>
                  <a:pt x="4488" y="338"/>
                </a:lnTo>
                <a:lnTo>
                  <a:pt x="4489" y="348"/>
                </a:lnTo>
                <a:lnTo>
                  <a:pt x="4489" y="337"/>
                </a:lnTo>
                <a:lnTo>
                  <a:pt x="4489" y="345"/>
                </a:lnTo>
                <a:lnTo>
                  <a:pt x="4490" y="342"/>
                </a:lnTo>
                <a:lnTo>
                  <a:pt x="4490" y="342"/>
                </a:lnTo>
                <a:lnTo>
                  <a:pt x="4490" y="359"/>
                </a:lnTo>
                <a:lnTo>
                  <a:pt x="4491" y="348"/>
                </a:lnTo>
                <a:lnTo>
                  <a:pt x="4491" y="333"/>
                </a:lnTo>
                <a:lnTo>
                  <a:pt x="4491" y="333"/>
                </a:lnTo>
                <a:lnTo>
                  <a:pt x="4492" y="337"/>
                </a:lnTo>
                <a:lnTo>
                  <a:pt x="4492" y="356"/>
                </a:lnTo>
                <a:lnTo>
                  <a:pt x="4492" y="328"/>
                </a:lnTo>
                <a:lnTo>
                  <a:pt x="4492" y="325"/>
                </a:lnTo>
                <a:lnTo>
                  <a:pt x="4493" y="301"/>
                </a:lnTo>
                <a:lnTo>
                  <a:pt x="4493" y="297"/>
                </a:lnTo>
                <a:lnTo>
                  <a:pt x="4494" y="308"/>
                </a:lnTo>
                <a:lnTo>
                  <a:pt x="4494" y="304"/>
                </a:lnTo>
                <a:lnTo>
                  <a:pt x="4494" y="324"/>
                </a:lnTo>
                <a:lnTo>
                  <a:pt x="4494" y="300"/>
                </a:lnTo>
                <a:lnTo>
                  <a:pt x="4495" y="286"/>
                </a:lnTo>
                <a:lnTo>
                  <a:pt x="4495" y="287"/>
                </a:lnTo>
                <a:lnTo>
                  <a:pt x="4495" y="301"/>
                </a:lnTo>
                <a:lnTo>
                  <a:pt x="4495" y="312"/>
                </a:lnTo>
                <a:lnTo>
                  <a:pt x="4496" y="319"/>
                </a:lnTo>
                <a:lnTo>
                  <a:pt x="4496" y="336"/>
                </a:lnTo>
                <a:lnTo>
                  <a:pt x="4496" y="318"/>
                </a:lnTo>
                <a:lnTo>
                  <a:pt x="4497" y="310"/>
                </a:lnTo>
                <a:lnTo>
                  <a:pt x="4497" y="322"/>
                </a:lnTo>
                <a:lnTo>
                  <a:pt x="4497" y="309"/>
                </a:lnTo>
                <a:lnTo>
                  <a:pt x="4498" y="335"/>
                </a:lnTo>
                <a:lnTo>
                  <a:pt x="4498" y="343"/>
                </a:lnTo>
                <a:lnTo>
                  <a:pt x="4498" y="334"/>
                </a:lnTo>
                <a:lnTo>
                  <a:pt x="4499" y="313"/>
                </a:lnTo>
                <a:lnTo>
                  <a:pt x="4499" y="313"/>
                </a:lnTo>
                <a:lnTo>
                  <a:pt x="4499" y="325"/>
                </a:lnTo>
                <a:lnTo>
                  <a:pt x="4499" y="303"/>
                </a:lnTo>
                <a:lnTo>
                  <a:pt x="4500" y="301"/>
                </a:lnTo>
                <a:lnTo>
                  <a:pt x="4500" y="307"/>
                </a:lnTo>
                <a:lnTo>
                  <a:pt x="4500" y="299"/>
                </a:lnTo>
                <a:lnTo>
                  <a:pt x="4501" y="297"/>
                </a:lnTo>
                <a:lnTo>
                  <a:pt x="4501" y="306"/>
                </a:lnTo>
                <a:lnTo>
                  <a:pt x="4501" y="310"/>
                </a:lnTo>
                <a:lnTo>
                  <a:pt x="4502" y="315"/>
                </a:lnTo>
                <a:lnTo>
                  <a:pt x="4502" y="319"/>
                </a:lnTo>
                <a:lnTo>
                  <a:pt x="4502" y="314"/>
                </a:lnTo>
                <a:lnTo>
                  <a:pt x="4503" y="311"/>
                </a:lnTo>
                <a:lnTo>
                  <a:pt x="4503" y="307"/>
                </a:lnTo>
                <a:lnTo>
                  <a:pt x="4503" y="308"/>
                </a:lnTo>
                <a:lnTo>
                  <a:pt x="4503" y="329"/>
                </a:lnTo>
                <a:lnTo>
                  <a:pt x="4504" y="321"/>
                </a:lnTo>
                <a:lnTo>
                  <a:pt x="4504" y="322"/>
                </a:lnTo>
                <a:lnTo>
                  <a:pt x="4505" y="307"/>
                </a:lnTo>
                <a:lnTo>
                  <a:pt x="4505" y="317"/>
                </a:lnTo>
                <a:lnTo>
                  <a:pt x="4505" y="325"/>
                </a:lnTo>
                <a:lnTo>
                  <a:pt x="4505" y="314"/>
                </a:lnTo>
                <a:lnTo>
                  <a:pt x="4506" y="315"/>
                </a:lnTo>
                <a:lnTo>
                  <a:pt x="4506" y="293"/>
                </a:lnTo>
                <a:lnTo>
                  <a:pt x="4506" y="302"/>
                </a:lnTo>
                <a:lnTo>
                  <a:pt x="4506" y="309"/>
                </a:lnTo>
                <a:lnTo>
                  <a:pt x="4507" y="325"/>
                </a:lnTo>
                <a:lnTo>
                  <a:pt x="4507" y="310"/>
                </a:lnTo>
                <a:lnTo>
                  <a:pt x="4507" y="301"/>
                </a:lnTo>
                <a:lnTo>
                  <a:pt x="4508" y="320"/>
                </a:lnTo>
                <a:lnTo>
                  <a:pt x="4508" y="309"/>
                </a:lnTo>
                <a:lnTo>
                  <a:pt x="4508" y="321"/>
                </a:lnTo>
                <a:lnTo>
                  <a:pt x="4509" y="312"/>
                </a:lnTo>
                <a:lnTo>
                  <a:pt x="4509" y="341"/>
                </a:lnTo>
                <a:lnTo>
                  <a:pt x="4509" y="331"/>
                </a:lnTo>
                <a:lnTo>
                  <a:pt x="4510" y="326"/>
                </a:lnTo>
                <a:lnTo>
                  <a:pt x="4510" y="314"/>
                </a:lnTo>
                <a:lnTo>
                  <a:pt x="4510" y="314"/>
                </a:lnTo>
                <a:lnTo>
                  <a:pt x="4510" y="314"/>
                </a:lnTo>
                <a:lnTo>
                  <a:pt x="4511" y="334"/>
                </a:lnTo>
                <a:lnTo>
                  <a:pt x="4511" y="314"/>
                </a:lnTo>
                <a:lnTo>
                  <a:pt x="4511" y="322"/>
                </a:lnTo>
                <a:lnTo>
                  <a:pt x="4512" y="294"/>
                </a:lnTo>
                <a:lnTo>
                  <a:pt x="4512" y="314"/>
                </a:lnTo>
                <a:lnTo>
                  <a:pt x="4512" y="286"/>
                </a:lnTo>
                <a:lnTo>
                  <a:pt x="4513" y="315"/>
                </a:lnTo>
                <a:lnTo>
                  <a:pt x="4513" y="318"/>
                </a:lnTo>
                <a:lnTo>
                  <a:pt x="4513" y="322"/>
                </a:lnTo>
                <a:lnTo>
                  <a:pt x="4514" y="337"/>
                </a:lnTo>
                <a:lnTo>
                  <a:pt x="4514" y="324"/>
                </a:lnTo>
                <a:lnTo>
                  <a:pt x="4514" y="307"/>
                </a:lnTo>
                <a:lnTo>
                  <a:pt x="4514" y="343"/>
                </a:lnTo>
                <a:lnTo>
                  <a:pt x="4515" y="332"/>
                </a:lnTo>
                <a:lnTo>
                  <a:pt x="4515" y="321"/>
                </a:lnTo>
                <a:lnTo>
                  <a:pt x="4516" y="316"/>
                </a:lnTo>
                <a:lnTo>
                  <a:pt x="4516" y="308"/>
                </a:lnTo>
                <a:lnTo>
                  <a:pt x="4516" y="310"/>
                </a:lnTo>
                <a:lnTo>
                  <a:pt x="4516" y="317"/>
                </a:lnTo>
                <a:lnTo>
                  <a:pt x="4517" y="313"/>
                </a:lnTo>
                <a:lnTo>
                  <a:pt x="4517" y="332"/>
                </a:lnTo>
                <a:lnTo>
                  <a:pt x="4517" y="322"/>
                </a:lnTo>
                <a:lnTo>
                  <a:pt x="4518" y="331"/>
                </a:lnTo>
                <a:lnTo>
                  <a:pt x="4518" y="333"/>
                </a:lnTo>
                <a:lnTo>
                  <a:pt x="4518" y="319"/>
                </a:lnTo>
                <a:lnTo>
                  <a:pt x="4518" y="334"/>
                </a:lnTo>
                <a:lnTo>
                  <a:pt x="4519" y="340"/>
                </a:lnTo>
                <a:lnTo>
                  <a:pt x="4519" y="319"/>
                </a:lnTo>
                <a:lnTo>
                  <a:pt x="4520" y="311"/>
                </a:lnTo>
                <a:lnTo>
                  <a:pt x="4520" y="327"/>
                </a:lnTo>
                <a:lnTo>
                  <a:pt x="4520" y="315"/>
                </a:lnTo>
                <a:lnTo>
                  <a:pt x="4520" y="305"/>
                </a:lnTo>
                <a:lnTo>
                  <a:pt x="4521" y="284"/>
                </a:lnTo>
                <a:lnTo>
                  <a:pt x="4521" y="325"/>
                </a:lnTo>
                <a:lnTo>
                  <a:pt x="4521" y="315"/>
                </a:lnTo>
                <a:lnTo>
                  <a:pt x="4521" y="293"/>
                </a:lnTo>
                <a:lnTo>
                  <a:pt x="4522" y="302"/>
                </a:lnTo>
                <a:lnTo>
                  <a:pt x="4522" y="285"/>
                </a:lnTo>
                <a:lnTo>
                  <a:pt x="4522" y="331"/>
                </a:lnTo>
                <a:lnTo>
                  <a:pt x="4523" y="292"/>
                </a:lnTo>
                <a:lnTo>
                  <a:pt x="4523" y="310"/>
                </a:lnTo>
                <a:lnTo>
                  <a:pt x="4523" y="299"/>
                </a:lnTo>
                <a:lnTo>
                  <a:pt x="4524" y="317"/>
                </a:lnTo>
                <a:lnTo>
                  <a:pt x="4524" y="286"/>
                </a:lnTo>
                <a:lnTo>
                  <a:pt x="4524" y="296"/>
                </a:lnTo>
                <a:lnTo>
                  <a:pt x="4525" y="323"/>
                </a:lnTo>
                <a:lnTo>
                  <a:pt x="4525" y="285"/>
                </a:lnTo>
                <a:lnTo>
                  <a:pt x="4525" y="302"/>
                </a:lnTo>
                <a:lnTo>
                  <a:pt x="4525" y="288"/>
                </a:lnTo>
                <a:lnTo>
                  <a:pt x="4526" y="309"/>
                </a:lnTo>
                <a:lnTo>
                  <a:pt x="4526" y="294"/>
                </a:lnTo>
                <a:lnTo>
                  <a:pt x="4527" y="284"/>
                </a:lnTo>
                <a:lnTo>
                  <a:pt x="4527" y="290"/>
                </a:lnTo>
                <a:lnTo>
                  <a:pt x="4527" y="285"/>
                </a:lnTo>
                <a:lnTo>
                  <a:pt x="4527" y="304"/>
                </a:lnTo>
                <a:lnTo>
                  <a:pt x="4528" y="285"/>
                </a:lnTo>
                <a:lnTo>
                  <a:pt x="4528" y="307"/>
                </a:lnTo>
                <a:lnTo>
                  <a:pt x="4528" y="297"/>
                </a:lnTo>
                <a:lnTo>
                  <a:pt x="4529" y="305"/>
                </a:lnTo>
                <a:lnTo>
                  <a:pt x="4529" y="315"/>
                </a:lnTo>
                <a:lnTo>
                  <a:pt x="4529" y="323"/>
                </a:lnTo>
                <a:lnTo>
                  <a:pt x="4529" y="333"/>
                </a:lnTo>
                <a:lnTo>
                  <a:pt x="4530" y="326"/>
                </a:lnTo>
                <a:lnTo>
                  <a:pt x="4530" y="329"/>
                </a:lnTo>
                <a:lnTo>
                  <a:pt x="4531" y="316"/>
                </a:lnTo>
                <a:lnTo>
                  <a:pt x="4531" y="307"/>
                </a:lnTo>
                <a:lnTo>
                  <a:pt x="4531" y="305"/>
                </a:lnTo>
                <a:lnTo>
                  <a:pt x="4531" y="298"/>
                </a:lnTo>
                <a:lnTo>
                  <a:pt x="4532" y="292"/>
                </a:lnTo>
                <a:lnTo>
                  <a:pt x="4532" y="303"/>
                </a:lnTo>
                <a:lnTo>
                  <a:pt x="4532" y="313"/>
                </a:lnTo>
                <a:lnTo>
                  <a:pt x="4533" y="272"/>
                </a:lnTo>
                <a:lnTo>
                  <a:pt x="4533" y="281"/>
                </a:lnTo>
                <a:lnTo>
                  <a:pt x="4533" y="301"/>
                </a:lnTo>
                <a:lnTo>
                  <a:pt x="4534" y="300"/>
                </a:lnTo>
                <a:lnTo>
                  <a:pt x="4534" y="307"/>
                </a:lnTo>
                <a:lnTo>
                  <a:pt x="4534" y="303"/>
                </a:lnTo>
                <a:lnTo>
                  <a:pt x="4535" y="300"/>
                </a:lnTo>
                <a:lnTo>
                  <a:pt x="4535" y="290"/>
                </a:lnTo>
                <a:lnTo>
                  <a:pt x="4535" y="323"/>
                </a:lnTo>
                <a:lnTo>
                  <a:pt x="4535" y="294"/>
                </a:lnTo>
                <a:lnTo>
                  <a:pt x="4536" y="277"/>
                </a:lnTo>
                <a:lnTo>
                  <a:pt x="4536" y="266"/>
                </a:lnTo>
                <a:lnTo>
                  <a:pt x="4536" y="258"/>
                </a:lnTo>
                <a:lnTo>
                  <a:pt x="4536" y="292"/>
                </a:lnTo>
                <a:lnTo>
                  <a:pt x="4537" y="290"/>
                </a:lnTo>
                <a:lnTo>
                  <a:pt x="4537" y="286"/>
                </a:lnTo>
                <a:lnTo>
                  <a:pt x="4538" y="280"/>
                </a:lnTo>
                <a:lnTo>
                  <a:pt x="4538" y="279"/>
                </a:lnTo>
                <a:lnTo>
                  <a:pt x="4538" y="262"/>
                </a:lnTo>
                <a:lnTo>
                  <a:pt x="4538" y="275"/>
                </a:lnTo>
                <a:lnTo>
                  <a:pt x="4539" y="288"/>
                </a:lnTo>
                <a:lnTo>
                  <a:pt x="4539" y="267"/>
                </a:lnTo>
                <a:lnTo>
                  <a:pt x="4539" y="282"/>
                </a:lnTo>
                <a:lnTo>
                  <a:pt x="4540" y="270"/>
                </a:lnTo>
                <a:lnTo>
                  <a:pt x="4540" y="280"/>
                </a:lnTo>
                <a:lnTo>
                  <a:pt x="4540" y="281"/>
                </a:lnTo>
                <a:lnTo>
                  <a:pt x="4540" y="282"/>
                </a:lnTo>
                <a:lnTo>
                  <a:pt x="4541" y="270"/>
                </a:lnTo>
                <a:lnTo>
                  <a:pt x="4541" y="235"/>
                </a:lnTo>
                <a:lnTo>
                  <a:pt x="4542" y="269"/>
                </a:lnTo>
                <a:lnTo>
                  <a:pt x="4542" y="266"/>
                </a:lnTo>
                <a:lnTo>
                  <a:pt x="4542" y="312"/>
                </a:lnTo>
                <a:lnTo>
                  <a:pt x="4542" y="287"/>
                </a:lnTo>
                <a:lnTo>
                  <a:pt x="4543" y="290"/>
                </a:lnTo>
                <a:lnTo>
                  <a:pt x="4543" y="274"/>
                </a:lnTo>
                <a:lnTo>
                  <a:pt x="4543" y="310"/>
                </a:lnTo>
                <a:lnTo>
                  <a:pt x="4544" y="334"/>
                </a:lnTo>
                <a:lnTo>
                  <a:pt x="4544" y="317"/>
                </a:lnTo>
                <a:lnTo>
                  <a:pt x="4544" y="305"/>
                </a:lnTo>
                <a:lnTo>
                  <a:pt x="4545" y="296"/>
                </a:lnTo>
                <a:lnTo>
                  <a:pt x="4545" y="295"/>
                </a:lnTo>
                <a:lnTo>
                  <a:pt x="4545" y="294"/>
                </a:lnTo>
                <a:lnTo>
                  <a:pt x="4546" y="305"/>
                </a:lnTo>
                <a:lnTo>
                  <a:pt x="4546" y="309"/>
                </a:lnTo>
                <a:lnTo>
                  <a:pt x="4546" y="310"/>
                </a:lnTo>
                <a:lnTo>
                  <a:pt x="4546" y="319"/>
                </a:lnTo>
                <a:lnTo>
                  <a:pt x="4547" y="309"/>
                </a:lnTo>
                <a:lnTo>
                  <a:pt x="4547" y="288"/>
                </a:lnTo>
                <a:lnTo>
                  <a:pt x="4547" y="325"/>
                </a:lnTo>
                <a:lnTo>
                  <a:pt x="4547" y="311"/>
                </a:lnTo>
                <a:lnTo>
                  <a:pt x="4548" y="326"/>
                </a:lnTo>
                <a:lnTo>
                  <a:pt x="4548" y="309"/>
                </a:lnTo>
                <a:lnTo>
                  <a:pt x="4549" y="309"/>
                </a:lnTo>
                <a:lnTo>
                  <a:pt x="4549" y="333"/>
                </a:lnTo>
                <a:lnTo>
                  <a:pt x="4549" y="315"/>
                </a:lnTo>
                <a:lnTo>
                  <a:pt x="4549" y="341"/>
                </a:lnTo>
                <a:lnTo>
                  <a:pt x="4550" y="311"/>
                </a:lnTo>
                <a:lnTo>
                  <a:pt x="4550" y="330"/>
                </a:lnTo>
                <a:lnTo>
                  <a:pt x="4550" y="339"/>
                </a:lnTo>
                <a:lnTo>
                  <a:pt x="4551" y="345"/>
                </a:lnTo>
                <a:lnTo>
                  <a:pt x="4551" y="359"/>
                </a:lnTo>
                <a:lnTo>
                  <a:pt x="4551" y="343"/>
                </a:lnTo>
                <a:lnTo>
                  <a:pt x="4551" y="334"/>
                </a:lnTo>
                <a:lnTo>
                  <a:pt x="4552" y="343"/>
                </a:lnTo>
                <a:lnTo>
                  <a:pt x="4552" y="346"/>
                </a:lnTo>
                <a:lnTo>
                  <a:pt x="4553" y="356"/>
                </a:lnTo>
                <a:lnTo>
                  <a:pt x="4553" y="338"/>
                </a:lnTo>
                <a:lnTo>
                  <a:pt x="4553" y="335"/>
                </a:lnTo>
                <a:lnTo>
                  <a:pt x="4553" y="323"/>
                </a:lnTo>
                <a:lnTo>
                  <a:pt x="4554" y="317"/>
                </a:lnTo>
                <a:lnTo>
                  <a:pt x="4554" y="327"/>
                </a:lnTo>
                <a:lnTo>
                  <a:pt x="4554" y="315"/>
                </a:lnTo>
                <a:lnTo>
                  <a:pt x="4555" y="342"/>
                </a:lnTo>
                <a:lnTo>
                  <a:pt x="4555" y="327"/>
                </a:lnTo>
                <a:lnTo>
                  <a:pt x="4555" y="332"/>
                </a:lnTo>
                <a:lnTo>
                  <a:pt x="4556" y="326"/>
                </a:lnTo>
                <a:lnTo>
                  <a:pt x="4556" y="330"/>
                </a:lnTo>
                <a:lnTo>
                  <a:pt x="4556" y="297"/>
                </a:lnTo>
                <a:lnTo>
                  <a:pt x="4557" y="293"/>
                </a:lnTo>
                <a:lnTo>
                  <a:pt x="4557" y="327"/>
                </a:lnTo>
                <a:lnTo>
                  <a:pt x="4557" y="335"/>
                </a:lnTo>
                <a:lnTo>
                  <a:pt x="4557" y="299"/>
                </a:lnTo>
                <a:lnTo>
                  <a:pt x="4558" y="305"/>
                </a:lnTo>
                <a:lnTo>
                  <a:pt x="4558" y="321"/>
                </a:lnTo>
                <a:lnTo>
                  <a:pt x="4558" y="327"/>
                </a:lnTo>
                <a:lnTo>
                  <a:pt x="4559" y="315"/>
                </a:lnTo>
                <a:lnTo>
                  <a:pt x="4559" y="299"/>
                </a:lnTo>
                <a:lnTo>
                  <a:pt x="4559" y="300"/>
                </a:lnTo>
                <a:lnTo>
                  <a:pt x="4560" y="312"/>
                </a:lnTo>
                <a:lnTo>
                  <a:pt x="4560" y="303"/>
                </a:lnTo>
                <a:lnTo>
                  <a:pt x="4560" y="302"/>
                </a:lnTo>
                <a:lnTo>
                  <a:pt x="4561" y="306"/>
                </a:lnTo>
                <a:lnTo>
                  <a:pt x="4561" y="327"/>
                </a:lnTo>
                <a:lnTo>
                  <a:pt x="4561" y="342"/>
                </a:lnTo>
                <a:lnTo>
                  <a:pt x="4561" y="350"/>
                </a:lnTo>
                <a:lnTo>
                  <a:pt x="4562" y="322"/>
                </a:lnTo>
                <a:lnTo>
                  <a:pt x="4562" y="325"/>
                </a:lnTo>
                <a:lnTo>
                  <a:pt x="4562" y="331"/>
                </a:lnTo>
                <a:lnTo>
                  <a:pt x="4562" y="327"/>
                </a:lnTo>
                <a:lnTo>
                  <a:pt x="4563" y="313"/>
                </a:lnTo>
                <a:lnTo>
                  <a:pt x="4563" y="344"/>
                </a:lnTo>
                <a:lnTo>
                  <a:pt x="4564" y="316"/>
                </a:lnTo>
                <a:lnTo>
                  <a:pt x="4564" y="323"/>
                </a:lnTo>
                <a:lnTo>
                  <a:pt x="4564" y="282"/>
                </a:lnTo>
                <a:lnTo>
                  <a:pt x="4564" y="280"/>
                </a:lnTo>
                <a:lnTo>
                  <a:pt x="4565" y="289"/>
                </a:lnTo>
                <a:lnTo>
                  <a:pt x="4565" y="298"/>
                </a:lnTo>
                <a:lnTo>
                  <a:pt x="4565" y="301"/>
                </a:lnTo>
                <a:lnTo>
                  <a:pt x="4566" y="319"/>
                </a:lnTo>
                <a:lnTo>
                  <a:pt x="4566" y="298"/>
                </a:lnTo>
                <a:lnTo>
                  <a:pt x="4566" y="301"/>
                </a:lnTo>
                <a:lnTo>
                  <a:pt x="4567" y="301"/>
                </a:lnTo>
                <a:lnTo>
                  <a:pt x="4567" y="303"/>
                </a:lnTo>
                <a:lnTo>
                  <a:pt x="4567" y="313"/>
                </a:lnTo>
                <a:lnTo>
                  <a:pt x="4568" y="303"/>
                </a:lnTo>
                <a:lnTo>
                  <a:pt x="4568" y="301"/>
                </a:lnTo>
                <a:lnTo>
                  <a:pt x="4568" y="313"/>
                </a:lnTo>
                <a:lnTo>
                  <a:pt x="4568" y="324"/>
                </a:lnTo>
                <a:lnTo>
                  <a:pt x="4569" y="301"/>
                </a:lnTo>
                <a:lnTo>
                  <a:pt x="4569" y="307"/>
                </a:lnTo>
                <a:lnTo>
                  <a:pt x="4569" y="313"/>
                </a:lnTo>
                <a:lnTo>
                  <a:pt x="4570" y="324"/>
                </a:lnTo>
                <a:lnTo>
                  <a:pt x="4570" y="331"/>
                </a:lnTo>
                <a:lnTo>
                  <a:pt x="4570" y="290"/>
                </a:lnTo>
                <a:lnTo>
                  <a:pt x="4571" y="345"/>
                </a:lnTo>
                <a:lnTo>
                  <a:pt x="4571" y="322"/>
                </a:lnTo>
                <a:lnTo>
                  <a:pt x="4571" y="309"/>
                </a:lnTo>
                <a:lnTo>
                  <a:pt x="4572" y="296"/>
                </a:lnTo>
                <a:lnTo>
                  <a:pt x="4572" y="301"/>
                </a:lnTo>
                <a:lnTo>
                  <a:pt x="4572" y="302"/>
                </a:lnTo>
                <a:lnTo>
                  <a:pt x="4572" y="289"/>
                </a:lnTo>
                <a:lnTo>
                  <a:pt x="4573" y="315"/>
                </a:lnTo>
                <a:lnTo>
                  <a:pt x="4573" y="324"/>
                </a:lnTo>
                <a:lnTo>
                  <a:pt x="4573" y="289"/>
                </a:lnTo>
                <a:lnTo>
                  <a:pt x="4574" y="303"/>
                </a:lnTo>
                <a:lnTo>
                  <a:pt x="4574" y="303"/>
                </a:lnTo>
                <a:lnTo>
                  <a:pt x="4574" y="331"/>
                </a:lnTo>
                <a:lnTo>
                  <a:pt x="4575" y="317"/>
                </a:lnTo>
                <a:lnTo>
                  <a:pt x="4575" y="317"/>
                </a:lnTo>
                <a:lnTo>
                  <a:pt x="4575" y="320"/>
                </a:lnTo>
                <a:lnTo>
                  <a:pt x="4576" y="299"/>
                </a:lnTo>
                <a:lnTo>
                  <a:pt x="4576" y="276"/>
                </a:lnTo>
                <a:lnTo>
                  <a:pt x="4576" y="278"/>
                </a:lnTo>
                <a:lnTo>
                  <a:pt x="4576" y="278"/>
                </a:lnTo>
                <a:lnTo>
                  <a:pt x="4577" y="283"/>
                </a:lnTo>
                <a:lnTo>
                  <a:pt x="4577" y="289"/>
                </a:lnTo>
                <a:lnTo>
                  <a:pt x="4578" y="291"/>
                </a:lnTo>
                <a:lnTo>
                  <a:pt x="4578" y="285"/>
                </a:lnTo>
                <a:lnTo>
                  <a:pt x="4578" y="299"/>
                </a:lnTo>
                <a:lnTo>
                  <a:pt x="4578" y="317"/>
                </a:lnTo>
                <a:lnTo>
                  <a:pt x="4579" y="326"/>
                </a:lnTo>
                <a:lnTo>
                  <a:pt x="4579" y="312"/>
                </a:lnTo>
                <a:lnTo>
                  <a:pt x="4579" y="302"/>
                </a:lnTo>
                <a:lnTo>
                  <a:pt x="4579" y="299"/>
                </a:lnTo>
                <a:lnTo>
                  <a:pt x="4580" y="317"/>
                </a:lnTo>
                <a:lnTo>
                  <a:pt x="4580" y="322"/>
                </a:lnTo>
                <a:lnTo>
                  <a:pt x="4580" y="326"/>
                </a:lnTo>
                <a:lnTo>
                  <a:pt x="4581" y="323"/>
                </a:lnTo>
                <a:lnTo>
                  <a:pt x="4581" y="301"/>
                </a:lnTo>
                <a:lnTo>
                  <a:pt x="4581" y="313"/>
                </a:lnTo>
                <a:lnTo>
                  <a:pt x="4582" y="314"/>
                </a:lnTo>
                <a:lnTo>
                  <a:pt x="4582" y="314"/>
                </a:lnTo>
                <a:lnTo>
                  <a:pt x="4582" y="312"/>
                </a:lnTo>
                <a:lnTo>
                  <a:pt x="4583" y="335"/>
                </a:lnTo>
                <a:lnTo>
                  <a:pt x="4583" y="302"/>
                </a:lnTo>
                <a:lnTo>
                  <a:pt x="4583" y="283"/>
                </a:lnTo>
                <a:lnTo>
                  <a:pt x="4583" y="283"/>
                </a:lnTo>
                <a:lnTo>
                  <a:pt x="4584" y="276"/>
                </a:lnTo>
                <a:lnTo>
                  <a:pt x="4584" y="294"/>
                </a:lnTo>
                <a:lnTo>
                  <a:pt x="4584" y="306"/>
                </a:lnTo>
                <a:lnTo>
                  <a:pt x="4585" y="301"/>
                </a:lnTo>
                <a:lnTo>
                  <a:pt x="4585" y="295"/>
                </a:lnTo>
                <a:lnTo>
                  <a:pt x="4585" y="295"/>
                </a:lnTo>
                <a:lnTo>
                  <a:pt x="4586" y="309"/>
                </a:lnTo>
                <a:lnTo>
                  <a:pt x="4586" y="310"/>
                </a:lnTo>
                <a:lnTo>
                  <a:pt x="4586" y="309"/>
                </a:lnTo>
                <a:lnTo>
                  <a:pt x="4587" y="334"/>
                </a:lnTo>
                <a:lnTo>
                  <a:pt x="4587" y="337"/>
                </a:lnTo>
                <a:lnTo>
                  <a:pt x="4587" y="290"/>
                </a:lnTo>
                <a:lnTo>
                  <a:pt x="4587" y="285"/>
                </a:lnTo>
                <a:lnTo>
                  <a:pt x="4588" y="303"/>
                </a:lnTo>
                <a:lnTo>
                  <a:pt x="4588" y="307"/>
                </a:lnTo>
                <a:lnTo>
                  <a:pt x="4589" y="313"/>
                </a:lnTo>
                <a:lnTo>
                  <a:pt x="4589" y="318"/>
                </a:lnTo>
                <a:lnTo>
                  <a:pt x="4589" y="303"/>
                </a:lnTo>
                <a:lnTo>
                  <a:pt x="4589" y="313"/>
                </a:lnTo>
                <a:lnTo>
                  <a:pt x="4590" y="305"/>
                </a:lnTo>
                <a:lnTo>
                  <a:pt x="4590" y="303"/>
                </a:lnTo>
                <a:lnTo>
                  <a:pt x="4590" y="307"/>
                </a:lnTo>
                <a:lnTo>
                  <a:pt x="4591" y="307"/>
                </a:lnTo>
                <a:lnTo>
                  <a:pt x="4591" y="278"/>
                </a:lnTo>
                <a:lnTo>
                  <a:pt x="4591" y="270"/>
                </a:lnTo>
                <a:lnTo>
                  <a:pt x="4591" y="269"/>
                </a:lnTo>
                <a:lnTo>
                  <a:pt x="4592" y="305"/>
                </a:lnTo>
                <a:lnTo>
                  <a:pt x="4592" y="317"/>
                </a:lnTo>
                <a:lnTo>
                  <a:pt x="4593" y="293"/>
                </a:lnTo>
                <a:lnTo>
                  <a:pt x="4593" y="294"/>
                </a:lnTo>
                <a:lnTo>
                  <a:pt x="4593" y="290"/>
                </a:lnTo>
                <a:lnTo>
                  <a:pt x="4593" y="287"/>
                </a:lnTo>
                <a:lnTo>
                  <a:pt x="4594" y="308"/>
                </a:lnTo>
                <a:lnTo>
                  <a:pt x="4594" y="295"/>
                </a:lnTo>
                <a:lnTo>
                  <a:pt x="4594" y="295"/>
                </a:lnTo>
                <a:lnTo>
                  <a:pt x="4594" y="287"/>
                </a:lnTo>
                <a:lnTo>
                  <a:pt x="4595" y="298"/>
                </a:lnTo>
                <a:lnTo>
                  <a:pt x="4595" y="293"/>
                </a:lnTo>
                <a:lnTo>
                  <a:pt x="4595" y="259"/>
                </a:lnTo>
                <a:lnTo>
                  <a:pt x="4596" y="250"/>
                </a:lnTo>
                <a:lnTo>
                  <a:pt x="4596" y="276"/>
                </a:lnTo>
                <a:lnTo>
                  <a:pt x="4596" y="323"/>
                </a:lnTo>
                <a:lnTo>
                  <a:pt x="4597" y="294"/>
                </a:lnTo>
                <a:lnTo>
                  <a:pt x="4597" y="276"/>
                </a:lnTo>
                <a:lnTo>
                  <a:pt x="4597" y="297"/>
                </a:lnTo>
                <a:lnTo>
                  <a:pt x="4598" y="284"/>
                </a:lnTo>
                <a:lnTo>
                  <a:pt x="4598" y="295"/>
                </a:lnTo>
                <a:lnTo>
                  <a:pt x="4598" y="285"/>
                </a:lnTo>
                <a:lnTo>
                  <a:pt x="4598" y="291"/>
                </a:lnTo>
                <a:lnTo>
                  <a:pt x="4599" y="295"/>
                </a:lnTo>
                <a:lnTo>
                  <a:pt x="4599" y="292"/>
                </a:lnTo>
                <a:lnTo>
                  <a:pt x="4600" y="340"/>
                </a:lnTo>
                <a:lnTo>
                  <a:pt x="4600" y="315"/>
                </a:lnTo>
                <a:lnTo>
                  <a:pt x="4600" y="282"/>
                </a:lnTo>
                <a:lnTo>
                  <a:pt x="4600" y="271"/>
                </a:lnTo>
                <a:lnTo>
                  <a:pt x="4601" y="321"/>
                </a:lnTo>
                <a:lnTo>
                  <a:pt x="4601" y="317"/>
                </a:lnTo>
                <a:lnTo>
                  <a:pt x="4601" y="293"/>
                </a:lnTo>
                <a:lnTo>
                  <a:pt x="4602" y="293"/>
                </a:lnTo>
                <a:lnTo>
                  <a:pt x="4602" y="293"/>
                </a:lnTo>
                <a:lnTo>
                  <a:pt x="4602" y="289"/>
                </a:lnTo>
                <a:lnTo>
                  <a:pt x="4602" y="303"/>
                </a:lnTo>
                <a:lnTo>
                  <a:pt x="4603" y="294"/>
                </a:lnTo>
                <a:lnTo>
                  <a:pt x="4603" y="300"/>
                </a:lnTo>
                <a:lnTo>
                  <a:pt x="4604" y="311"/>
                </a:lnTo>
                <a:lnTo>
                  <a:pt x="4604" y="271"/>
                </a:lnTo>
                <a:lnTo>
                  <a:pt x="4604" y="264"/>
                </a:lnTo>
                <a:lnTo>
                  <a:pt x="4604" y="278"/>
                </a:lnTo>
                <a:lnTo>
                  <a:pt x="4605" y="272"/>
                </a:lnTo>
                <a:lnTo>
                  <a:pt x="4605" y="273"/>
                </a:lnTo>
                <a:lnTo>
                  <a:pt x="4605" y="270"/>
                </a:lnTo>
                <a:lnTo>
                  <a:pt x="4605" y="274"/>
                </a:lnTo>
                <a:lnTo>
                  <a:pt x="4606" y="293"/>
                </a:lnTo>
                <a:lnTo>
                  <a:pt x="4606" y="292"/>
                </a:lnTo>
                <a:lnTo>
                  <a:pt x="4607" y="262"/>
                </a:lnTo>
                <a:lnTo>
                  <a:pt x="4607" y="271"/>
                </a:lnTo>
                <a:lnTo>
                  <a:pt x="4607" y="268"/>
                </a:lnTo>
                <a:lnTo>
                  <a:pt x="4607" y="275"/>
                </a:lnTo>
                <a:lnTo>
                  <a:pt x="4608" y="277"/>
                </a:lnTo>
                <a:lnTo>
                  <a:pt x="4608" y="284"/>
                </a:lnTo>
                <a:lnTo>
                  <a:pt x="4608" y="300"/>
                </a:lnTo>
                <a:lnTo>
                  <a:pt x="4609" y="296"/>
                </a:lnTo>
                <a:lnTo>
                  <a:pt x="4609" y="319"/>
                </a:lnTo>
                <a:lnTo>
                  <a:pt x="4609" y="322"/>
                </a:lnTo>
                <a:lnTo>
                  <a:pt x="4609" y="297"/>
                </a:lnTo>
                <a:lnTo>
                  <a:pt x="4610" y="314"/>
                </a:lnTo>
                <a:lnTo>
                  <a:pt x="4610" y="330"/>
                </a:lnTo>
                <a:lnTo>
                  <a:pt x="4611" y="328"/>
                </a:lnTo>
                <a:lnTo>
                  <a:pt x="4611" y="321"/>
                </a:lnTo>
                <a:lnTo>
                  <a:pt x="4611" y="337"/>
                </a:lnTo>
                <a:lnTo>
                  <a:pt x="4611" y="304"/>
                </a:lnTo>
                <a:lnTo>
                  <a:pt x="4612" y="332"/>
                </a:lnTo>
                <a:lnTo>
                  <a:pt x="4612" y="337"/>
                </a:lnTo>
                <a:lnTo>
                  <a:pt x="4612" y="314"/>
                </a:lnTo>
                <a:lnTo>
                  <a:pt x="4613" y="326"/>
                </a:lnTo>
                <a:lnTo>
                  <a:pt x="4613" y="340"/>
                </a:lnTo>
                <a:lnTo>
                  <a:pt x="4613" y="335"/>
                </a:lnTo>
                <a:lnTo>
                  <a:pt x="4613" y="333"/>
                </a:lnTo>
                <a:lnTo>
                  <a:pt x="4614" y="319"/>
                </a:lnTo>
                <a:lnTo>
                  <a:pt x="4614" y="308"/>
                </a:lnTo>
                <a:lnTo>
                  <a:pt x="4615" y="322"/>
                </a:lnTo>
                <a:lnTo>
                  <a:pt x="4615" y="325"/>
                </a:lnTo>
                <a:lnTo>
                  <a:pt x="4615" y="321"/>
                </a:lnTo>
                <a:lnTo>
                  <a:pt x="4615" y="326"/>
                </a:lnTo>
                <a:lnTo>
                  <a:pt x="4616" y="339"/>
                </a:lnTo>
                <a:lnTo>
                  <a:pt x="4616" y="329"/>
                </a:lnTo>
                <a:lnTo>
                  <a:pt x="4616" y="309"/>
                </a:lnTo>
                <a:lnTo>
                  <a:pt x="4617" y="325"/>
                </a:lnTo>
                <a:lnTo>
                  <a:pt x="4617" y="313"/>
                </a:lnTo>
                <a:lnTo>
                  <a:pt x="4617" y="304"/>
                </a:lnTo>
                <a:lnTo>
                  <a:pt x="4618" y="301"/>
                </a:lnTo>
                <a:lnTo>
                  <a:pt x="4618" y="303"/>
                </a:lnTo>
                <a:lnTo>
                  <a:pt x="4618" y="293"/>
                </a:lnTo>
                <a:lnTo>
                  <a:pt x="4619" y="281"/>
                </a:lnTo>
                <a:lnTo>
                  <a:pt x="4619" y="298"/>
                </a:lnTo>
                <a:lnTo>
                  <a:pt x="4619" y="286"/>
                </a:lnTo>
                <a:lnTo>
                  <a:pt x="4619" y="288"/>
                </a:lnTo>
                <a:lnTo>
                  <a:pt x="4620" y="297"/>
                </a:lnTo>
                <a:lnTo>
                  <a:pt x="4620" y="318"/>
                </a:lnTo>
                <a:lnTo>
                  <a:pt x="4620" y="315"/>
                </a:lnTo>
                <a:lnTo>
                  <a:pt x="4620" y="322"/>
                </a:lnTo>
                <a:lnTo>
                  <a:pt x="4621" y="314"/>
                </a:lnTo>
                <a:lnTo>
                  <a:pt x="4621" y="289"/>
                </a:lnTo>
                <a:lnTo>
                  <a:pt x="4622" y="281"/>
                </a:lnTo>
                <a:lnTo>
                  <a:pt x="4622" y="285"/>
                </a:lnTo>
                <a:lnTo>
                  <a:pt x="4622" y="256"/>
                </a:lnTo>
                <a:lnTo>
                  <a:pt x="4622" y="267"/>
                </a:lnTo>
                <a:lnTo>
                  <a:pt x="4623" y="265"/>
                </a:lnTo>
                <a:lnTo>
                  <a:pt x="4623" y="263"/>
                </a:lnTo>
                <a:lnTo>
                  <a:pt x="4623" y="280"/>
                </a:lnTo>
                <a:lnTo>
                  <a:pt x="4624" y="267"/>
                </a:lnTo>
                <a:lnTo>
                  <a:pt x="4624" y="274"/>
                </a:lnTo>
                <a:lnTo>
                  <a:pt x="4624" y="290"/>
                </a:lnTo>
                <a:lnTo>
                  <a:pt x="4624" y="298"/>
                </a:lnTo>
                <a:lnTo>
                  <a:pt x="4625" y="289"/>
                </a:lnTo>
                <a:lnTo>
                  <a:pt x="4625" y="304"/>
                </a:lnTo>
                <a:lnTo>
                  <a:pt x="4626" y="292"/>
                </a:lnTo>
                <a:lnTo>
                  <a:pt x="4626" y="316"/>
                </a:lnTo>
                <a:lnTo>
                  <a:pt x="4626" y="279"/>
                </a:lnTo>
                <a:lnTo>
                  <a:pt x="4626" y="270"/>
                </a:lnTo>
                <a:lnTo>
                  <a:pt x="4627" y="274"/>
                </a:lnTo>
                <a:lnTo>
                  <a:pt x="4627" y="302"/>
                </a:lnTo>
                <a:lnTo>
                  <a:pt x="4627" y="283"/>
                </a:lnTo>
                <a:lnTo>
                  <a:pt x="4628" y="278"/>
                </a:lnTo>
                <a:lnTo>
                  <a:pt x="4628" y="279"/>
                </a:lnTo>
                <a:lnTo>
                  <a:pt x="4628" y="288"/>
                </a:lnTo>
                <a:lnTo>
                  <a:pt x="4629" y="286"/>
                </a:lnTo>
                <a:lnTo>
                  <a:pt x="4629" y="293"/>
                </a:lnTo>
                <a:lnTo>
                  <a:pt x="4629" y="276"/>
                </a:lnTo>
                <a:lnTo>
                  <a:pt x="4630" y="279"/>
                </a:lnTo>
                <a:lnTo>
                  <a:pt x="4630" y="281"/>
                </a:lnTo>
                <a:lnTo>
                  <a:pt x="4630" y="272"/>
                </a:lnTo>
                <a:lnTo>
                  <a:pt x="4630" y="286"/>
                </a:lnTo>
                <a:lnTo>
                  <a:pt x="4631" y="291"/>
                </a:lnTo>
                <a:lnTo>
                  <a:pt x="4631" y="282"/>
                </a:lnTo>
                <a:lnTo>
                  <a:pt x="4631" y="279"/>
                </a:lnTo>
                <a:lnTo>
                  <a:pt x="4632" y="273"/>
                </a:lnTo>
                <a:lnTo>
                  <a:pt x="4632" y="277"/>
                </a:lnTo>
                <a:lnTo>
                  <a:pt x="4632" y="270"/>
                </a:lnTo>
                <a:lnTo>
                  <a:pt x="4633" y="291"/>
                </a:lnTo>
                <a:lnTo>
                  <a:pt x="4633" y="305"/>
                </a:lnTo>
                <a:lnTo>
                  <a:pt x="4633" y="286"/>
                </a:lnTo>
                <a:lnTo>
                  <a:pt x="4634" y="298"/>
                </a:lnTo>
                <a:lnTo>
                  <a:pt x="4634" y="278"/>
                </a:lnTo>
                <a:lnTo>
                  <a:pt x="4634" y="301"/>
                </a:lnTo>
                <a:lnTo>
                  <a:pt x="4634" y="311"/>
                </a:lnTo>
                <a:lnTo>
                  <a:pt x="4635" y="304"/>
                </a:lnTo>
                <a:lnTo>
                  <a:pt x="4635" y="300"/>
                </a:lnTo>
                <a:lnTo>
                  <a:pt x="4635" y="288"/>
                </a:lnTo>
                <a:lnTo>
                  <a:pt x="4635" y="305"/>
                </a:lnTo>
                <a:lnTo>
                  <a:pt x="4636" y="300"/>
                </a:lnTo>
                <a:lnTo>
                  <a:pt x="4636" y="312"/>
                </a:lnTo>
                <a:lnTo>
                  <a:pt x="4637" y="296"/>
                </a:lnTo>
                <a:lnTo>
                  <a:pt x="4637" y="284"/>
                </a:lnTo>
                <a:lnTo>
                  <a:pt x="4637" y="280"/>
                </a:lnTo>
                <a:lnTo>
                  <a:pt x="4637" y="275"/>
                </a:lnTo>
                <a:lnTo>
                  <a:pt x="4638" y="289"/>
                </a:lnTo>
                <a:lnTo>
                  <a:pt x="4638" y="256"/>
                </a:lnTo>
                <a:lnTo>
                  <a:pt x="4638" y="265"/>
                </a:lnTo>
                <a:lnTo>
                  <a:pt x="4639" y="271"/>
                </a:lnTo>
                <a:lnTo>
                  <a:pt x="4639" y="278"/>
                </a:lnTo>
                <a:lnTo>
                  <a:pt x="4639" y="273"/>
                </a:lnTo>
                <a:lnTo>
                  <a:pt x="4640" y="282"/>
                </a:lnTo>
                <a:lnTo>
                  <a:pt x="4640" y="251"/>
                </a:lnTo>
                <a:lnTo>
                  <a:pt x="4640" y="262"/>
                </a:lnTo>
                <a:lnTo>
                  <a:pt x="4641" y="245"/>
                </a:lnTo>
                <a:lnTo>
                  <a:pt x="4641" y="246"/>
                </a:lnTo>
                <a:lnTo>
                  <a:pt x="4641" y="267"/>
                </a:lnTo>
                <a:lnTo>
                  <a:pt x="4641" y="269"/>
                </a:lnTo>
                <a:lnTo>
                  <a:pt x="4642" y="262"/>
                </a:lnTo>
                <a:lnTo>
                  <a:pt x="4642" y="262"/>
                </a:lnTo>
                <a:lnTo>
                  <a:pt x="4642" y="296"/>
                </a:lnTo>
                <a:lnTo>
                  <a:pt x="4643" y="260"/>
                </a:lnTo>
                <a:lnTo>
                  <a:pt x="4643" y="278"/>
                </a:lnTo>
                <a:lnTo>
                  <a:pt x="4643" y="284"/>
                </a:lnTo>
                <a:lnTo>
                  <a:pt x="4644" y="266"/>
                </a:lnTo>
                <a:lnTo>
                  <a:pt x="4644" y="248"/>
                </a:lnTo>
                <a:lnTo>
                  <a:pt x="4644" y="278"/>
                </a:lnTo>
                <a:lnTo>
                  <a:pt x="4645" y="276"/>
                </a:lnTo>
                <a:lnTo>
                  <a:pt x="4645" y="270"/>
                </a:lnTo>
                <a:lnTo>
                  <a:pt x="4645" y="257"/>
                </a:lnTo>
                <a:lnTo>
                  <a:pt x="4645" y="252"/>
                </a:lnTo>
                <a:lnTo>
                  <a:pt x="4646" y="243"/>
                </a:lnTo>
                <a:lnTo>
                  <a:pt x="4646" y="246"/>
                </a:lnTo>
                <a:lnTo>
                  <a:pt x="4646" y="266"/>
                </a:lnTo>
                <a:lnTo>
                  <a:pt x="4646" y="254"/>
                </a:lnTo>
                <a:lnTo>
                  <a:pt x="4647" y="277"/>
                </a:lnTo>
                <a:lnTo>
                  <a:pt x="4647" y="290"/>
                </a:lnTo>
                <a:lnTo>
                  <a:pt x="4648" y="271"/>
                </a:lnTo>
                <a:lnTo>
                  <a:pt x="4648" y="279"/>
                </a:lnTo>
                <a:lnTo>
                  <a:pt x="4648" y="283"/>
                </a:lnTo>
                <a:lnTo>
                  <a:pt x="4648" y="269"/>
                </a:lnTo>
                <a:lnTo>
                  <a:pt x="4649" y="260"/>
                </a:lnTo>
                <a:lnTo>
                  <a:pt x="4649" y="258"/>
                </a:lnTo>
                <a:lnTo>
                  <a:pt x="4649" y="244"/>
                </a:lnTo>
                <a:lnTo>
                  <a:pt x="4650" y="236"/>
                </a:lnTo>
                <a:lnTo>
                  <a:pt x="4650" y="260"/>
                </a:lnTo>
                <a:lnTo>
                  <a:pt x="4650" y="252"/>
                </a:lnTo>
                <a:lnTo>
                  <a:pt x="4651" y="260"/>
                </a:lnTo>
                <a:lnTo>
                  <a:pt x="4651" y="271"/>
                </a:lnTo>
                <a:lnTo>
                  <a:pt x="4651" y="285"/>
                </a:lnTo>
                <a:lnTo>
                  <a:pt x="4652" y="276"/>
                </a:lnTo>
                <a:lnTo>
                  <a:pt x="4652" y="280"/>
                </a:lnTo>
                <a:lnTo>
                  <a:pt x="4652" y="268"/>
                </a:lnTo>
                <a:lnTo>
                  <a:pt x="4652" y="233"/>
                </a:lnTo>
                <a:lnTo>
                  <a:pt x="4653" y="242"/>
                </a:lnTo>
                <a:lnTo>
                  <a:pt x="4653" y="252"/>
                </a:lnTo>
                <a:lnTo>
                  <a:pt x="4653" y="266"/>
                </a:lnTo>
                <a:lnTo>
                  <a:pt x="4654" y="263"/>
                </a:lnTo>
                <a:lnTo>
                  <a:pt x="4654" y="269"/>
                </a:lnTo>
                <a:lnTo>
                  <a:pt x="4654" y="273"/>
                </a:lnTo>
                <a:lnTo>
                  <a:pt x="4655" y="267"/>
                </a:lnTo>
                <a:lnTo>
                  <a:pt x="4655" y="267"/>
                </a:lnTo>
                <a:lnTo>
                  <a:pt x="4655" y="253"/>
                </a:lnTo>
                <a:lnTo>
                  <a:pt x="4656" y="241"/>
                </a:lnTo>
                <a:lnTo>
                  <a:pt x="4656" y="258"/>
                </a:lnTo>
                <a:lnTo>
                  <a:pt x="4656" y="253"/>
                </a:lnTo>
                <a:lnTo>
                  <a:pt x="4656" y="258"/>
                </a:lnTo>
                <a:lnTo>
                  <a:pt x="4657" y="242"/>
                </a:lnTo>
                <a:lnTo>
                  <a:pt x="4657" y="252"/>
                </a:lnTo>
                <a:lnTo>
                  <a:pt x="4657" y="239"/>
                </a:lnTo>
                <a:lnTo>
                  <a:pt x="4658" y="236"/>
                </a:lnTo>
                <a:lnTo>
                  <a:pt x="4658" y="262"/>
                </a:lnTo>
                <a:lnTo>
                  <a:pt x="4658" y="280"/>
                </a:lnTo>
                <a:lnTo>
                  <a:pt x="4659" y="258"/>
                </a:lnTo>
                <a:lnTo>
                  <a:pt x="4659" y="264"/>
                </a:lnTo>
                <a:lnTo>
                  <a:pt x="4659" y="273"/>
                </a:lnTo>
                <a:lnTo>
                  <a:pt x="4660" y="269"/>
                </a:lnTo>
                <a:lnTo>
                  <a:pt x="4660" y="275"/>
                </a:lnTo>
                <a:lnTo>
                  <a:pt x="4660" y="270"/>
                </a:lnTo>
                <a:lnTo>
                  <a:pt x="4660" y="269"/>
                </a:lnTo>
                <a:lnTo>
                  <a:pt x="4661" y="250"/>
                </a:lnTo>
                <a:lnTo>
                  <a:pt x="4661" y="261"/>
                </a:lnTo>
                <a:lnTo>
                  <a:pt x="4662" y="263"/>
                </a:lnTo>
                <a:lnTo>
                  <a:pt x="4662" y="246"/>
                </a:lnTo>
                <a:lnTo>
                  <a:pt x="4662" y="268"/>
                </a:lnTo>
                <a:lnTo>
                  <a:pt x="4662" y="284"/>
                </a:lnTo>
                <a:lnTo>
                  <a:pt x="4663" y="274"/>
                </a:lnTo>
                <a:lnTo>
                  <a:pt x="4663" y="274"/>
                </a:lnTo>
                <a:lnTo>
                  <a:pt x="4663" y="235"/>
                </a:lnTo>
                <a:lnTo>
                  <a:pt x="4663" y="247"/>
                </a:lnTo>
                <a:lnTo>
                  <a:pt x="4664" y="248"/>
                </a:lnTo>
                <a:lnTo>
                  <a:pt x="4664" y="235"/>
                </a:lnTo>
                <a:lnTo>
                  <a:pt x="4664" y="266"/>
                </a:lnTo>
                <a:lnTo>
                  <a:pt x="4665" y="248"/>
                </a:lnTo>
                <a:lnTo>
                  <a:pt x="4665" y="259"/>
                </a:lnTo>
                <a:lnTo>
                  <a:pt x="4665" y="254"/>
                </a:lnTo>
                <a:lnTo>
                  <a:pt x="4666" y="261"/>
                </a:lnTo>
                <a:lnTo>
                  <a:pt x="4666" y="258"/>
                </a:lnTo>
                <a:lnTo>
                  <a:pt x="4666" y="280"/>
                </a:lnTo>
                <a:lnTo>
                  <a:pt x="4667" y="271"/>
                </a:lnTo>
                <a:lnTo>
                  <a:pt x="4667" y="276"/>
                </a:lnTo>
                <a:lnTo>
                  <a:pt x="4667" y="265"/>
                </a:lnTo>
                <a:lnTo>
                  <a:pt x="4667" y="266"/>
                </a:lnTo>
                <a:lnTo>
                  <a:pt x="4668" y="284"/>
                </a:lnTo>
                <a:lnTo>
                  <a:pt x="4668" y="319"/>
                </a:lnTo>
                <a:lnTo>
                  <a:pt x="4668" y="313"/>
                </a:lnTo>
                <a:lnTo>
                  <a:pt x="4669" y="283"/>
                </a:lnTo>
                <a:lnTo>
                  <a:pt x="4669" y="264"/>
                </a:lnTo>
                <a:lnTo>
                  <a:pt x="4669" y="277"/>
                </a:lnTo>
                <a:lnTo>
                  <a:pt x="4670" y="304"/>
                </a:lnTo>
                <a:lnTo>
                  <a:pt x="4670" y="258"/>
                </a:lnTo>
                <a:lnTo>
                  <a:pt x="4670" y="288"/>
                </a:lnTo>
                <a:lnTo>
                  <a:pt x="4671" y="268"/>
                </a:lnTo>
                <a:lnTo>
                  <a:pt x="4671" y="272"/>
                </a:lnTo>
                <a:lnTo>
                  <a:pt x="4671" y="302"/>
                </a:lnTo>
                <a:lnTo>
                  <a:pt x="4671" y="295"/>
                </a:lnTo>
                <a:lnTo>
                  <a:pt x="4672" y="294"/>
                </a:lnTo>
                <a:lnTo>
                  <a:pt x="4672" y="289"/>
                </a:lnTo>
                <a:lnTo>
                  <a:pt x="4673" y="295"/>
                </a:lnTo>
                <a:lnTo>
                  <a:pt x="4673" y="287"/>
                </a:lnTo>
                <a:lnTo>
                  <a:pt x="4673" y="309"/>
                </a:lnTo>
                <a:lnTo>
                  <a:pt x="4673" y="310"/>
                </a:lnTo>
                <a:lnTo>
                  <a:pt x="4674" y="283"/>
                </a:lnTo>
                <a:lnTo>
                  <a:pt x="4674" y="292"/>
                </a:lnTo>
                <a:lnTo>
                  <a:pt x="4674" y="294"/>
                </a:lnTo>
                <a:lnTo>
                  <a:pt x="4675" y="301"/>
                </a:lnTo>
                <a:lnTo>
                  <a:pt x="4675" y="291"/>
                </a:lnTo>
                <a:lnTo>
                  <a:pt x="4675" y="294"/>
                </a:lnTo>
                <a:lnTo>
                  <a:pt x="4675" y="288"/>
                </a:lnTo>
                <a:lnTo>
                  <a:pt x="4676" y="271"/>
                </a:lnTo>
                <a:lnTo>
                  <a:pt x="4676" y="273"/>
                </a:lnTo>
                <a:lnTo>
                  <a:pt x="4677" y="291"/>
                </a:lnTo>
                <a:lnTo>
                  <a:pt x="4677" y="283"/>
                </a:lnTo>
                <a:lnTo>
                  <a:pt x="4677" y="283"/>
                </a:lnTo>
                <a:lnTo>
                  <a:pt x="4677" y="278"/>
                </a:lnTo>
                <a:lnTo>
                  <a:pt x="4678" y="276"/>
                </a:lnTo>
                <a:lnTo>
                  <a:pt x="4678" y="289"/>
                </a:lnTo>
                <a:lnTo>
                  <a:pt x="4678" y="289"/>
                </a:lnTo>
                <a:lnTo>
                  <a:pt x="4678" y="282"/>
                </a:lnTo>
                <a:lnTo>
                  <a:pt x="4679" y="276"/>
                </a:lnTo>
                <a:lnTo>
                  <a:pt x="4679" y="297"/>
                </a:lnTo>
                <a:lnTo>
                  <a:pt x="4680" y="304"/>
                </a:lnTo>
                <a:lnTo>
                  <a:pt x="4680" y="317"/>
                </a:lnTo>
                <a:lnTo>
                  <a:pt x="4680" y="299"/>
                </a:lnTo>
                <a:lnTo>
                  <a:pt x="4680" y="305"/>
                </a:lnTo>
                <a:lnTo>
                  <a:pt x="4681" y="301"/>
                </a:lnTo>
                <a:lnTo>
                  <a:pt x="4681" y="288"/>
                </a:lnTo>
                <a:lnTo>
                  <a:pt x="4681" y="297"/>
                </a:lnTo>
                <a:lnTo>
                  <a:pt x="4682" y="305"/>
                </a:lnTo>
                <a:lnTo>
                  <a:pt x="4682" y="279"/>
                </a:lnTo>
                <a:lnTo>
                  <a:pt x="4682" y="289"/>
                </a:lnTo>
                <a:lnTo>
                  <a:pt x="4682" y="281"/>
                </a:lnTo>
                <a:lnTo>
                  <a:pt x="4683" y="281"/>
                </a:lnTo>
                <a:lnTo>
                  <a:pt x="4683" y="265"/>
                </a:lnTo>
                <a:lnTo>
                  <a:pt x="4684" y="272"/>
                </a:lnTo>
                <a:lnTo>
                  <a:pt x="4684" y="276"/>
                </a:lnTo>
                <a:lnTo>
                  <a:pt x="4684" y="282"/>
                </a:lnTo>
                <a:lnTo>
                  <a:pt x="4684" y="290"/>
                </a:lnTo>
                <a:lnTo>
                  <a:pt x="4685" y="281"/>
                </a:lnTo>
                <a:lnTo>
                  <a:pt x="4685" y="289"/>
                </a:lnTo>
                <a:lnTo>
                  <a:pt x="4685" y="297"/>
                </a:lnTo>
                <a:lnTo>
                  <a:pt x="4686" y="299"/>
                </a:lnTo>
                <a:lnTo>
                  <a:pt x="4686" y="299"/>
                </a:lnTo>
                <a:lnTo>
                  <a:pt x="4686" y="291"/>
                </a:lnTo>
                <a:lnTo>
                  <a:pt x="4686" y="306"/>
                </a:lnTo>
                <a:lnTo>
                  <a:pt x="4687" y="293"/>
                </a:lnTo>
                <a:lnTo>
                  <a:pt x="4687" y="297"/>
                </a:lnTo>
                <a:lnTo>
                  <a:pt x="4688" y="296"/>
                </a:lnTo>
                <a:lnTo>
                  <a:pt x="4688" y="313"/>
                </a:lnTo>
                <a:lnTo>
                  <a:pt x="4688" y="303"/>
                </a:lnTo>
                <a:lnTo>
                  <a:pt x="4688" y="283"/>
                </a:lnTo>
                <a:lnTo>
                  <a:pt x="4689" y="262"/>
                </a:lnTo>
                <a:lnTo>
                  <a:pt x="4689" y="295"/>
                </a:lnTo>
                <a:lnTo>
                  <a:pt x="4689" y="293"/>
                </a:lnTo>
                <a:lnTo>
                  <a:pt x="4689" y="291"/>
                </a:lnTo>
                <a:lnTo>
                  <a:pt x="4690" y="271"/>
                </a:lnTo>
                <a:lnTo>
                  <a:pt x="4690" y="281"/>
                </a:lnTo>
                <a:lnTo>
                  <a:pt x="4691" y="282"/>
                </a:lnTo>
                <a:lnTo>
                  <a:pt x="4691" y="297"/>
                </a:lnTo>
                <a:lnTo>
                  <a:pt x="4691" y="289"/>
                </a:lnTo>
                <a:lnTo>
                  <a:pt x="4691" y="284"/>
                </a:lnTo>
                <a:lnTo>
                  <a:pt x="4692" y="294"/>
                </a:lnTo>
                <a:lnTo>
                  <a:pt x="4692" y="244"/>
                </a:lnTo>
                <a:lnTo>
                  <a:pt x="4692" y="231"/>
                </a:lnTo>
                <a:lnTo>
                  <a:pt x="4693" y="230"/>
                </a:lnTo>
                <a:lnTo>
                  <a:pt x="4693" y="264"/>
                </a:lnTo>
                <a:lnTo>
                  <a:pt x="4693" y="258"/>
                </a:lnTo>
                <a:lnTo>
                  <a:pt x="4693" y="249"/>
                </a:lnTo>
                <a:lnTo>
                  <a:pt x="4694" y="268"/>
                </a:lnTo>
                <a:lnTo>
                  <a:pt x="4694" y="275"/>
                </a:lnTo>
                <a:lnTo>
                  <a:pt x="4695" y="261"/>
                </a:lnTo>
                <a:lnTo>
                  <a:pt x="4695" y="272"/>
                </a:lnTo>
                <a:lnTo>
                  <a:pt x="4695" y="258"/>
                </a:lnTo>
                <a:lnTo>
                  <a:pt x="4695" y="267"/>
                </a:lnTo>
                <a:lnTo>
                  <a:pt x="4696" y="257"/>
                </a:lnTo>
                <a:lnTo>
                  <a:pt x="4696" y="270"/>
                </a:lnTo>
                <a:lnTo>
                  <a:pt x="4696" y="270"/>
                </a:lnTo>
                <a:lnTo>
                  <a:pt x="4697" y="256"/>
                </a:lnTo>
                <a:lnTo>
                  <a:pt x="4697" y="255"/>
                </a:lnTo>
                <a:lnTo>
                  <a:pt x="4697" y="269"/>
                </a:lnTo>
                <a:lnTo>
                  <a:pt x="4697" y="277"/>
                </a:lnTo>
                <a:lnTo>
                  <a:pt x="4698" y="283"/>
                </a:lnTo>
                <a:lnTo>
                  <a:pt x="4698" y="283"/>
                </a:lnTo>
                <a:lnTo>
                  <a:pt x="4699" y="286"/>
                </a:lnTo>
                <a:lnTo>
                  <a:pt x="4699" y="288"/>
                </a:lnTo>
                <a:lnTo>
                  <a:pt x="4699" y="282"/>
                </a:lnTo>
                <a:lnTo>
                  <a:pt x="4699" y="276"/>
                </a:lnTo>
                <a:lnTo>
                  <a:pt x="4700" y="260"/>
                </a:lnTo>
                <a:lnTo>
                  <a:pt x="4700" y="289"/>
                </a:lnTo>
                <a:lnTo>
                  <a:pt x="4700" y="281"/>
                </a:lnTo>
                <a:lnTo>
                  <a:pt x="4701" y="284"/>
                </a:lnTo>
                <a:lnTo>
                  <a:pt x="4701" y="303"/>
                </a:lnTo>
                <a:lnTo>
                  <a:pt x="4701" y="301"/>
                </a:lnTo>
                <a:lnTo>
                  <a:pt x="4702" y="274"/>
                </a:lnTo>
                <a:lnTo>
                  <a:pt x="4702" y="277"/>
                </a:lnTo>
                <a:lnTo>
                  <a:pt x="4702" y="279"/>
                </a:lnTo>
                <a:lnTo>
                  <a:pt x="4703" y="260"/>
                </a:lnTo>
                <a:lnTo>
                  <a:pt x="4703" y="264"/>
                </a:lnTo>
                <a:lnTo>
                  <a:pt x="4703" y="263"/>
                </a:lnTo>
                <a:lnTo>
                  <a:pt x="4703" y="272"/>
                </a:lnTo>
                <a:lnTo>
                  <a:pt x="4704" y="270"/>
                </a:lnTo>
                <a:lnTo>
                  <a:pt x="4704" y="262"/>
                </a:lnTo>
                <a:lnTo>
                  <a:pt x="4704" y="252"/>
                </a:lnTo>
                <a:lnTo>
                  <a:pt x="4704" y="254"/>
                </a:lnTo>
                <a:lnTo>
                  <a:pt x="4705" y="273"/>
                </a:lnTo>
                <a:lnTo>
                  <a:pt x="4705" y="265"/>
                </a:lnTo>
                <a:lnTo>
                  <a:pt x="4706" y="270"/>
                </a:lnTo>
                <a:lnTo>
                  <a:pt x="4706" y="271"/>
                </a:lnTo>
                <a:lnTo>
                  <a:pt x="4706" y="258"/>
                </a:lnTo>
                <a:lnTo>
                  <a:pt x="4706" y="241"/>
                </a:lnTo>
                <a:lnTo>
                  <a:pt x="4707" y="227"/>
                </a:lnTo>
                <a:lnTo>
                  <a:pt x="4707" y="243"/>
                </a:lnTo>
                <a:lnTo>
                  <a:pt x="4707" y="254"/>
                </a:lnTo>
                <a:lnTo>
                  <a:pt x="4708" y="238"/>
                </a:lnTo>
                <a:lnTo>
                  <a:pt x="4708" y="253"/>
                </a:lnTo>
                <a:lnTo>
                  <a:pt x="4708" y="271"/>
                </a:lnTo>
                <a:lnTo>
                  <a:pt x="4708" y="254"/>
                </a:lnTo>
                <a:lnTo>
                  <a:pt x="4709" y="250"/>
                </a:lnTo>
                <a:lnTo>
                  <a:pt x="4709" y="244"/>
                </a:lnTo>
                <a:lnTo>
                  <a:pt x="4710" y="268"/>
                </a:lnTo>
                <a:lnTo>
                  <a:pt x="4710" y="244"/>
                </a:lnTo>
                <a:lnTo>
                  <a:pt x="4710" y="271"/>
                </a:lnTo>
                <a:lnTo>
                  <a:pt x="4710" y="260"/>
                </a:lnTo>
                <a:lnTo>
                  <a:pt x="4711" y="256"/>
                </a:lnTo>
                <a:lnTo>
                  <a:pt x="4711" y="258"/>
                </a:lnTo>
                <a:lnTo>
                  <a:pt x="4711" y="260"/>
                </a:lnTo>
                <a:lnTo>
                  <a:pt x="4712" y="268"/>
                </a:lnTo>
                <a:lnTo>
                  <a:pt x="4712" y="262"/>
                </a:lnTo>
                <a:lnTo>
                  <a:pt x="4712" y="260"/>
                </a:lnTo>
                <a:lnTo>
                  <a:pt x="4713" y="258"/>
                </a:lnTo>
                <a:lnTo>
                  <a:pt x="4713" y="254"/>
                </a:lnTo>
                <a:lnTo>
                  <a:pt x="4713" y="247"/>
                </a:lnTo>
                <a:lnTo>
                  <a:pt x="4714" y="259"/>
                </a:lnTo>
                <a:lnTo>
                  <a:pt x="4714" y="257"/>
                </a:lnTo>
                <a:lnTo>
                  <a:pt x="4714" y="236"/>
                </a:lnTo>
                <a:lnTo>
                  <a:pt x="4714" y="253"/>
                </a:lnTo>
                <a:lnTo>
                  <a:pt x="4715" y="261"/>
                </a:lnTo>
                <a:lnTo>
                  <a:pt x="4715" y="239"/>
                </a:lnTo>
                <a:lnTo>
                  <a:pt x="4715" y="244"/>
                </a:lnTo>
                <a:lnTo>
                  <a:pt x="4716" y="258"/>
                </a:lnTo>
                <a:lnTo>
                  <a:pt x="4716" y="243"/>
                </a:lnTo>
                <a:lnTo>
                  <a:pt x="4716" y="267"/>
                </a:lnTo>
                <a:lnTo>
                  <a:pt x="4717" y="237"/>
                </a:lnTo>
                <a:lnTo>
                  <a:pt x="4717" y="241"/>
                </a:lnTo>
                <a:lnTo>
                  <a:pt x="4717" y="289"/>
                </a:lnTo>
                <a:lnTo>
                  <a:pt x="4718" y="237"/>
                </a:lnTo>
                <a:lnTo>
                  <a:pt x="4718" y="234"/>
                </a:lnTo>
                <a:lnTo>
                  <a:pt x="4718" y="242"/>
                </a:lnTo>
                <a:lnTo>
                  <a:pt x="4718" y="248"/>
                </a:lnTo>
                <a:lnTo>
                  <a:pt x="4719" y="256"/>
                </a:lnTo>
                <a:lnTo>
                  <a:pt x="4719" y="254"/>
                </a:lnTo>
                <a:lnTo>
                  <a:pt x="4719" y="242"/>
                </a:lnTo>
                <a:lnTo>
                  <a:pt x="4719" y="254"/>
                </a:lnTo>
                <a:lnTo>
                  <a:pt x="4720" y="256"/>
                </a:lnTo>
                <a:lnTo>
                  <a:pt x="4720" y="248"/>
                </a:lnTo>
                <a:lnTo>
                  <a:pt x="4721" y="246"/>
                </a:lnTo>
                <a:lnTo>
                  <a:pt x="4721" y="231"/>
                </a:lnTo>
                <a:lnTo>
                  <a:pt x="4721" y="228"/>
                </a:lnTo>
                <a:lnTo>
                  <a:pt x="4721" y="256"/>
                </a:lnTo>
                <a:lnTo>
                  <a:pt x="4722" y="244"/>
                </a:lnTo>
                <a:lnTo>
                  <a:pt x="4722" y="281"/>
                </a:lnTo>
                <a:lnTo>
                  <a:pt x="4722" y="251"/>
                </a:lnTo>
                <a:lnTo>
                  <a:pt x="4723" y="249"/>
                </a:lnTo>
                <a:lnTo>
                  <a:pt x="4723" y="267"/>
                </a:lnTo>
                <a:lnTo>
                  <a:pt x="4723" y="279"/>
                </a:lnTo>
                <a:lnTo>
                  <a:pt x="4724" y="259"/>
                </a:lnTo>
                <a:lnTo>
                  <a:pt x="4724" y="274"/>
                </a:lnTo>
                <a:lnTo>
                  <a:pt x="4724" y="284"/>
                </a:lnTo>
                <a:lnTo>
                  <a:pt x="4725" y="266"/>
                </a:lnTo>
                <a:lnTo>
                  <a:pt x="4725" y="287"/>
                </a:lnTo>
                <a:lnTo>
                  <a:pt x="4725" y="266"/>
                </a:lnTo>
                <a:lnTo>
                  <a:pt x="4725" y="265"/>
                </a:lnTo>
                <a:lnTo>
                  <a:pt x="4726" y="273"/>
                </a:lnTo>
                <a:lnTo>
                  <a:pt x="4726" y="264"/>
                </a:lnTo>
                <a:lnTo>
                  <a:pt x="4726" y="274"/>
                </a:lnTo>
                <a:lnTo>
                  <a:pt x="4727" y="276"/>
                </a:lnTo>
                <a:lnTo>
                  <a:pt x="4727" y="281"/>
                </a:lnTo>
                <a:lnTo>
                  <a:pt x="4727" y="276"/>
                </a:lnTo>
                <a:lnTo>
                  <a:pt x="4728" y="276"/>
                </a:lnTo>
                <a:lnTo>
                  <a:pt x="4728" y="266"/>
                </a:lnTo>
                <a:lnTo>
                  <a:pt x="4728" y="272"/>
                </a:lnTo>
                <a:lnTo>
                  <a:pt x="4729" y="303"/>
                </a:lnTo>
                <a:lnTo>
                  <a:pt x="4729" y="270"/>
                </a:lnTo>
                <a:lnTo>
                  <a:pt x="4729" y="259"/>
                </a:lnTo>
                <a:lnTo>
                  <a:pt x="4729" y="260"/>
                </a:lnTo>
                <a:lnTo>
                  <a:pt x="4730" y="291"/>
                </a:lnTo>
                <a:lnTo>
                  <a:pt x="4730" y="281"/>
                </a:lnTo>
                <a:lnTo>
                  <a:pt x="4730" y="260"/>
                </a:lnTo>
                <a:lnTo>
                  <a:pt x="4730" y="265"/>
                </a:lnTo>
                <a:lnTo>
                  <a:pt x="4731" y="275"/>
                </a:lnTo>
                <a:lnTo>
                  <a:pt x="4731" y="278"/>
                </a:lnTo>
                <a:lnTo>
                  <a:pt x="4732" y="279"/>
                </a:lnTo>
                <a:lnTo>
                  <a:pt x="4732" y="295"/>
                </a:lnTo>
                <a:lnTo>
                  <a:pt x="4732" y="341"/>
                </a:lnTo>
                <a:lnTo>
                  <a:pt x="4732" y="339"/>
                </a:lnTo>
                <a:lnTo>
                  <a:pt x="4733" y="339"/>
                </a:lnTo>
                <a:lnTo>
                  <a:pt x="4733" y="306"/>
                </a:lnTo>
                <a:lnTo>
                  <a:pt x="4733" y="325"/>
                </a:lnTo>
                <a:lnTo>
                  <a:pt x="4734" y="330"/>
                </a:lnTo>
                <a:lnTo>
                  <a:pt x="4734" y="343"/>
                </a:lnTo>
                <a:lnTo>
                  <a:pt x="4735" y="370"/>
                </a:lnTo>
                <a:lnTo>
                  <a:pt x="4735" y="371"/>
                </a:lnTo>
                <a:lnTo>
                  <a:pt x="4735" y="351"/>
                </a:lnTo>
                <a:lnTo>
                  <a:pt x="4735" y="329"/>
                </a:lnTo>
                <a:lnTo>
                  <a:pt x="4736" y="319"/>
                </a:lnTo>
                <a:lnTo>
                  <a:pt x="4736" y="315"/>
                </a:lnTo>
                <a:lnTo>
                  <a:pt x="4736" y="310"/>
                </a:lnTo>
                <a:lnTo>
                  <a:pt x="4736" y="317"/>
                </a:lnTo>
                <a:lnTo>
                  <a:pt x="4737" y="319"/>
                </a:lnTo>
                <a:lnTo>
                  <a:pt x="4737" y="320"/>
                </a:lnTo>
                <a:lnTo>
                  <a:pt x="4737" y="327"/>
                </a:lnTo>
                <a:lnTo>
                  <a:pt x="4738" y="319"/>
                </a:lnTo>
                <a:lnTo>
                  <a:pt x="4738" y="313"/>
                </a:lnTo>
                <a:lnTo>
                  <a:pt x="4738" y="274"/>
                </a:lnTo>
                <a:lnTo>
                  <a:pt x="4739" y="263"/>
                </a:lnTo>
                <a:lnTo>
                  <a:pt x="4739" y="272"/>
                </a:lnTo>
                <a:lnTo>
                  <a:pt x="4739" y="319"/>
                </a:lnTo>
                <a:lnTo>
                  <a:pt x="4740" y="323"/>
                </a:lnTo>
                <a:lnTo>
                  <a:pt x="4740" y="325"/>
                </a:lnTo>
                <a:lnTo>
                  <a:pt x="4740" y="327"/>
                </a:lnTo>
                <a:lnTo>
                  <a:pt x="4740" y="317"/>
                </a:lnTo>
                <a:lnTo>
                  <a:pt x="4741" y="308"/>
                </a:lnTo>
                <a:lnTo>
                  <a:pt x="4741" y="311"/>
                </a:lnTo>
                <a:lnTo>
                  <a:pt x="4741" y="310"/>
                </a:lnTo>
                <a:lnTo>
                  <a:pt x="4742" y="309"/>
                </a:lnTo>
                <a:lnTo>
                  <a:pt x="4742" y="310"/>
                </a:lnTo>
                <a:lnTo>
                  <a:pt x="4742" y="321"/>
                </a:lnTo>
                <a:lnTo>
                  <a:pt x="4743" y="331"/>
                </a:lnTo>
                <a:lnTo>
                  <a:pt x="4743" y="308"/>
                </a:lnTo>
                <a:lnTo>
                  <a:pt x="4743" y="301"/>
                </a:lnTo>
                <a:lnTo>
                  <a:pt x="4744" y="325"/>
                </a:lnTo>
                <a:lnTo>
                  <a:pt x="4744" y="297"/>
                </a:lnTo>
                <a:lnTo>
                  <a:pt x="4744" y="294"/>
                </a:lnTo>
                <a:lnTo>
                  <a:pt x="4744" y="313"/>
                </a:lnTo>
                <a:lnTo>
                  <a:pt x="4745" y="282"/>
                </a:lnTo>
                <a:lnTo>
                  <a:pt x="4745" y="289"/>
                </a:lnTo>
                <a:lnTo>
                  <a:pt x="4746" y="284"/>
                </a:lnTo>
                <a:lnTo>
                  <a:pt x="4746" y="322"/>
                </a:lnTo>
                <a:lnTo>
                  <a:pt x="4746" y="339"/>
                </a:lnTo>
                <a:lnTo>
                  <a:pt x="4746" y="318"/>
                </a:lnTo>
                <a:lnTo>
                  <a:pt x="4747" y="301"/>
                </a:lnTo>
                <a:lnTo>
                  <a:pt x="4747" y="311"/>
                </a:lnTo>
                <a:lnTo>
                  <a:pt x="4747" y="310"/>
                </a:lnTo>
                <a:lnTo>
                  <a:pt x="4747" y="310"/>
                </a:lnTo>
                <a:lnTo>
                  <a:pt x="4748" y="316"/>
                </a:lnTo>
                <a:lnTo>
                  <a:pt x="4748" y="337"/>
                </a:lnTo>
                <a:lnTo>
                  <a:pt x="4748" y="336"/>
                </a:lnTo>
                <a:lnTo>
                  <a:pt x="4749" y="332"/>
                </a:lnTo>
                <a:lnTo>
                  <a:pt x="4749" y="355"/>
                </a:lnTo>
                <a:lnTo>
                  <a:pt x="4749" y="351"/>
                </a:lnTo>
                <a:lnTo>
                  <a:pt x="4750" y="335"/>
                </a:lnTo>
                <a:lnTo>
                  <a:pt x="4750" y="316"/>
                </a:lnTo>
                <a:lnTo>
                  <a:pt x="4750" y="311"/>
                </a:lnTo>
                <a:lnTo>
                  <a:pt x="4751" y="308"/>
                </a:lnTo>
                <a:lnTo>
                  <a:pt x="4751" y="317"/>
                </a:lnTo>
                <a:lnTo>
                  <a:pt x="4751" y="318"/>
                </a:lnTo>
                <a:lnTo>
                  <a:pt x="4751" y="315"/>
                </a:lnTo>
                <a:lnTo>
                  <a:pt x="4752" y="296"/>
                </a:lnTo>
                <a:lnTo>
                  <a:pt x="4752" y="289"/>
                </a:lnTo>
                <a:lnTo>
                  <a:pt x="4753" y="291"/>
                </a:lnTo>
                <a:lnTo>
                  <a:pt x="4753" y="301"/>
                </a:lnTo>
                <a:lnTo>
                  <a:pt x="4753" y="300"/>
                </a:lnTo>
                <a:lnTo>
                  <a:pt x="4753" y="293"/>
                </a:lnTo>
                <a:lnTo>
                  <a:pt x="4754" y="287"/>
                </a:lnTo>
                <a:lnTo>
                  <a:pt x="4754" y="301"/>
                </a:lnTo>
                <a:lnTo>
                  <a:pt x="4754" y="260"/>
                </a:lnTo>
                <a:lnTo>
                  <a:pt x="4755" y="256"/>
                </a:lnTo>
                <a:lnTo>
                  <a:pt x="4755" y="276"/>
                </a:lnTo>
                <a:lnTo>
                  <a:pt x="4755" y="281"/>
                </a:lnTo>
                <a:lnTo>
                  <a:pt x="4755" y="258"/>
                </a:lnTo>
                <a:lnTo>
                  <a:pt x="4756" y="270"/>
                </a:lnTo>
                <a:lnTo>
                  <a:pt x="4756" y="277"/>
                </a:lnTo>
                <a:lnTo>
                  <a:pt x="4757" y="282"/>
                </a:lnTo>
                <a:lnTo>
                  <a:pt x="4757" y="327"/>
                </a:lnTo>
                <a:lnTo>
                  <a:pt x="4757" y="302"/>
                </a:lnTo>
                <a:lnTo>
                  <a:pt x="4757" y="298"/>
                </a:lnTo>
                <a:lnTo>
                  <a:pt x="4758" y="302"/>
                </a:lnTo>
                <a:lnTo>
                  <a:pt x="4758" y="312"/>
                </a:lnTo>
                <a:lnTo>
                  <a:pt x="4758" y="303"/>
                </a:lnTo>
                <a:lnTo>
                  <a:pt x="4759" y="296"/>
                </a:lnTo>
                <a:lnTo>
                  <a:pt x="4759" y="295"/>
                </a:lnTo>
                <a:lnTo>
                  <a:pt x="4759" y="290"/>
                </a:lnTo>
                <a:lnTo>
                  <a:pt x="4759" y="309"/>
                </a:lnTo>
                <a:lnTo>
                  <a:pt x="4760" y="317"/>
                </a:lnTo>
                <a:lnTo>
                  <a:pt x="4760" y="292"/>
                </a:lnTo>
                <a:lnTo>
                  <a:pt x="4761" y="300"/>
                </a:lnTo>
                <a:lnTo>
                  <a:pt x="4761" y="284"/>
                </a:lnTo>
                <a:lnTo>
                  <a:pt x="4761" y="313"/>
                </a:lnTo>
                <a:lnTo>
                  <a:pt x="4761" y="310"/>
                </a:lnTo>
                <a:lnTo>
                  <a:pt x="4762" y="327"/>
                </a:lnTo>
                <a:lnTo>
                  <a:pt x="4762" y="316"/>
                </a:lnTo>
                <a:lnTo>
                  <a:pt x="4762" y="298"/>
                </a:lnTo>
                <a:lnTo>
                  <a:pt x="4762" y="289"/>
                </a:lnTo>
                <a:lnTo>
                  <a:pt x="4763" y="251"/>
                </a:lnTo>
                <a:lnTo>
                  <a:pt x="4763" y="273"/>
                </a:lnTo>
                <a:lnTo>
                  <a:pt x="4764" y="274"/>
                </a:lnTo>
                <a:lnTo>
                  <a:pt x="4764" y="257"/>
                </a:lnTo>
                <a:lnTo>
                  <a:pt x="4764" y="260"/>
                </a:lnTo>
                <a:lnTo>
                  <a:pt x="4764" y="296"/>
                </a:lnTo>
                <a:lnTo>
                  <a:pt x="4765" y="288"/>
                </a:lnTo>
                <a:lnTo>
                  <a:pt x="4765" y="327"/>
                </a:lnTo>
                <a:lnTo>
                  <a:pt x="4765" y="315"/>
                </a:lnTo>
                <a:lnTo>
                  <a:pt x="4766" y="291"/>
                </a:lnTo>
                <a:lnTo>
                  <a:pt x="4766" y="305"/>
                </a:lnTo>
                <a:lnTo>
                  <a:pt x="4766" y="293"/>
                </a:lnTo>
                <a:lnTo>
                  <a:pt x="4766" y="311"/>
                </a:lnTo>
                <a:lnTo>
                  <a:pt x="4767" y="298"/>
                </a:lnTo>
                <a:lnTo>
                  <a:pt x="4767" y="300"/>
                </a:lnTo>
                <a:lnTo>
                  <a:pt x="4768" y="302"/>
                </a:lnTo>
                <a:lnTo>
                  <a:pt x="4768" y="317"/>
                </a:lnTo>
                <a:lnTo>
                  <a:pt x="4768" y="305"/>
                </a:lnTo>
                <a:lnTo>
                  <a:pt x="4768" y="303"/>
                </a:lnTo>
                <a:lnTo>
                  <a:pt x="4769" y="296"/>
                </a:lnTo>
                <a:lnTo>
                  <a:pt x="4769" y="304"/>
                </a:lnTo>
                <a:lnTo>
                  <a:pt x="4769" y="303"/>
                </a:lnTo>
                <a:lnTo>
                  <a:pt x="4770" y="308"/>
                </a:lnTo>
                <a:lnTo>
                  <a:pt x="4770" y="276"/>
                </a:lnTo>
                <a:lnTo>
                  <a:pt x="4770" y="281"/>
                </a:lnTo>
                <a:lnTo>
                  <a:pt x="4770" y="263"/>
                </a:lnTo>
                <a:lnTo>
                  <a:pt x="4771" y="283"/>
                </a:lnTo>
                <a:lnTo>
                  <a:pt x="4771" y="285"/>
                </a:lnTo>
                <a:lnTo>
                  <a:pt x="4772" y="270"/>
                </a:lnTo>
                <a:lnTo>
                  <a:pt x="4772" y="276"/>
                </a:lnTo>
                <a:lnTo>
                  <a:pt x="4772" y="289"/>
                </a:lnTo>
                <a:lnTo>
                  <a:pt x="4772" y="293"/>
                </a:lnTo>
                <a:lnTo>
                  <a:pt x="4773" y="302"/>
                </a:lnTo>
                <a:lnTo>
                  <a:pt x="4773" y="309"/>
                </a:lnTo>
                <a:lnTo>
                  <a:pt x="4773" y="298"/>
                </a:lnTo>
                <a:lnTo>
                  <a:pt x="4773" y="305"/>
                </a:lnTo>
                <a:lnTo>
                  <a:pt x="4774" y="294"/>
                </a:lnTo>
                <a:lnTo>
                  <a:pt x="4774" y="289"/>
                </a:lnTo>
                <a:lnTo>
                  <a:pt x="4775" y="305"/>
                </a:lnTo>
                <a:lnTo>
                  <a:pt x="4775" y="305"/>
                </a:lnTo>
                <a:lnTo>
                  <a:pt x="4775" y="311"/>
                </a:lnTo>
                <a:lnTo>
                  <a:pt x="4776" y="306"/>
                </a:lnTo>
                <a:lnTo>
                  <a:pt x="4776" y="308"/>
                </a:lnTo>
                <a:lnTo>
                  <a:pt x="4776" y="293"/>
                </a:lnTo>
                <a:lnTo>
                  <a:pt x="4776" y="289"/>
                </a:lnTo>
                <a:lnTo>
                  <a:pt x="4777" y="320"/>
                </a:lnTo>
                <a:lnTo>
                  <a:pt x="4777" y="311"/>
                </a:lnTo>
                <a:lnTo>
                  <a:pt x="4777" y="311"/>
                </a:lnTo>
                <a:lnTo>
                  <a:pt x="4777" y="289"/>
                </a:lnTo>
                <a:lnTo>
                  <a:pt x="4778" y="301"/>
                </a:lnTo>
                <a:lnTo>
                  <a:pt x="4778" y="269"/>
                </a:lnTo>
                <a:lnTo>
                  <a:pt x="4779" y="269"/>
                </a:lnTo>
                <a:lnTo>
                  <a:pt x="4779" y="267"/>
                </a:lnTo>
                <a:lnTo>
                  <a:pt x="4779" y="283"/>
                </a:lnTo>
                <a:lnTo>
                  <a:pt x="4779" y="295"/>
                </a:lnTo>
                <a:lnTo>
                  <a:pt x="4780" y="285"/>
                </a:lnTo>
                <a:lnTo>
                  <a:pt x="4780" y="284"/>
                </a:lnTo>
                <a:lnTo>
                  <a:pt x="4780" y="276"/>
                </a:lnTo>
                <a:lnTo>
                  <a:pt x="4781" y="301"/>
                </a:lnTo>
                <a:lnTo>
                  <a:pt x="4781" y="292"/>
                </a:lnTo>
                <a:lnTo>
                  <a:pt x="4781" y="293"/>
                </a:lnTo>
                <a:lnTo>
                  <a:pt x="4781" y="277"/>
                </a:lnTo>
                <a:lnTo>
                  <a:pt x="4782" y="267"/>
                </a:lnTo>
                <a:lnTo>
                  <a:pt x="4782" y="257"/>
                </a:lnTo>
                <a:lnTo>
                  <a:pt x="4783" y="279"/>
                </a:lnTo>
                <a:lnTo>
                  <a:pt x="4783" y="277"/>
                </a:lnTo>
                <a:lnTo>
                  <a:pt x="4783" y="290"/>
                </a:lnTo>
                <a:lnTo>
                  <a:pt x="4783" y="269"/>
                </a:lnTo>
                <a:lnTo>
                  <a:pt x="4784" y="264"/>
                </a:lnTo>
                <a:lnTo>
                  <a:pt x="4784" y="268"/>
                </a:lnTo>
                <a:lnTo>
                  <a:pt x="4784" y="286"/>
                </a:lnTo>
                <a:lnTo>
                  <a:pt x="4785" y="301"/>
                </a:lnTo>
                <a:lnTo>
                  <a:pt x="4785" y="295"/>
                </a:lnTo>
                <a:lnTo>
                  <a:pt x="4785" y="307"/>
                </a:lnTo>
                <a:lnTo>
                  <a:pt x="4786" y="292"/>
                </a:lnTo>
                <a:lnTo>
                  <a:pt x="4786" y="304"/>
                </a:lnTo>
                <a:lnTo>
                  <a:pt x="4786" y="297"/>
                </a:lnTo>
                <a:lnTo>
                  <a:pt x="4787" y="281"/>
                </a:lnTo>
                <a:lnTo>
                  <a:pt x="4787" y="259"/>
                </a:lnTo>
                <a:lnTo>
                  <a:pt x="4787" y="278"/>
                </a:lnTo>
                <a:lnTo>
                  <a:pt x="4787" y="298"/>
                </a:lnTo>
                <a:lnTo>
                  <a:pt x="4788" y="297"/>
                </a:lnTo>
                <a:lnTo>
                  <a:pt x="4788" y="297"/>
                </a:lnTo>
                <a:lnTo>
                  <a:pt x="4788" y="276"/>
                </a:lnTo>
                <a:lnTo>
                  <a:pt x="4788" y="283"/>
                </a:lnTo>
                <a:lnTo>
                  <a:pt x="4789" y="333"/>
                </a:lnTo>
                <a:lnTo>
                  <a:pt x="4789" y="331"/>
                </a:lnTo>
                <a:lnTo>
                  <a:pt x="4790" y="327"/>
                </a:lnTo>
                <a:lnTo>
                  <a:pt x="4790" y="307"/>
                </a:lnTo>
                <a:lnTo>
                  <a:pt x="4790" y="298"/>
                </a:lnTo>
                <a:lnTo>
                  <a:pt x="4790" y="315"/>
                </a:lnTo>
                <a:lnTo>
                  <a:pt x="4791" y="308"/>
                </a:lnTo>
                <a:lnTo>
                  <a:pt x="4791" y="311"/>
                </a:lnTo>
                <a:lnTo>
                  <a:pt x="4791" y="327"/>
                </a:lnTo>
                <a:lnTo>
                  <a:pt x="4792" y="320"/>
                </a:lnTo>
                <a:lnTo>
                  <a:pt x="4792" y="311"/>
                </a:lnTo>
                <a:lnTo>
                  <a:pt x="4792" y="294"/>
                </a:lnTo>
                <a:lnTo>
                  <a:pt x="4792" y="316"/>
                </a:lnTo>
                <a:lnTo>
                  <a:pt x="4793" y="318"/>
                </a:lnTo>
                <a:lnTo>
                  <a:pt x="4793" y="324"/>
                </a:lnTo>
                <a:lnTo>
                  <a:pt x="4794" y="341"/>
                </a:lnTo>
                <a:lnTo>
                  <a:pt x="4794" y="309"/>
                </a:lnTo>
                <a:lnTo>
                  <a:pt x="4794" y="266"/>
                </a:lnTo>
                <a:lnTo>
                  <a:pt x="4794" y="293"/>
                </a:lnTo>
                <a:lnTo>
                  <a:pt x="4795" y="285"/>
                </a:lnTo>
                <a:lnTo>
                  <a:pt x="4795" y="288"/>
                </a:lnTo>
                <a:lnTo>
                  <a:pt x="4795" y="306"/>
                </a:lnTo>
                <a:lnTo>
                  <a:pt x="4796" y="299"/>
                </a:lnTo>
                <a:lnTo>
                  <a:pt x="4796" y="299"/>
                </a:lnTo>
                <a:lnTo>
                  <a:pt x="4796" y="279"/>
                </a:lnTo>
                <a:lnTo>
                  <a:pt x="4797" y="312"/>
                </a:lnTo>
                <a:lnTo>
                  <a:pt x="4797" y="291"/>
                </a:lnTo>
                <a:lnTo>
                  <a:pt x="4797" y="280"/>
                </a:lnTo>
                <a:lnTo>
                  <a:pt x="4798" y="287"/>
                </a:lnTo>
                <a:lnTo>
                  <a:pt x="4798" y="328"/>
                </a:lnTo>
                <a:lnTo>
                  <a:pt x="4798" y="319"/>
                </a:lnTo>
                <a:lnTo>
                  <a:pt x="4798" y="306"/>
                </a:lnTo>
                <a:lnTo>
                  <a:pt x="4799" y="291"/>
                </a:lnTo>
                <a:lnTo>
                  <a:pt x="4799" y="305"/>
                </a:lnTo>
                <a:lnTo>
                  <a:pt x="4799" y="282"/>
                </a:lnTo>
                <a:lnTo>
                  <a:pt x="4800" y="287"/>
                </a:lnTo>
                <a:lnTo>
                  <a:pt x="4800" y="298"/>
                </a:lnTo>
                <a:lnTo>
                  <a:pt x="4800" y="317"/>
                </a:lnTo>
                <a:lnTo>
                  <a:pt x="4801" y="304"/>
                </a:lnTo>
                <a:lnTo>
                  <a:pt x="4801" y="315"/>
                </a:lnTo>
                <a:lnTo>
                  <a:pt x="4801" y="303"/>
                </a:lnTo>
                <a:lnTo>
                  <a:pt x="4802" y="308"/>
                </a:lnTo>
                <a:lnTo>
                  <a:pt x="4802" y="271"/>
                </a:lnTo>
                <a:lnTo>
                  <a:pt x="4802" y="281"/>
                </a:lnTo>
                <a:lnTo>
                  <a:pt x="4802" y="284"/>
                </a:lnTo>
                <a:lnTo>
                  <a:pt x="4803" y="287"/>
                </a:lnTo>
                <a:lnTo>
                  <a:pt x="4803" y="282"/>
                </a:lnTo>
                <a:lnTo>
                  <a:pt x="4803" y="278"/>
                </a:lnTo>
                <a:lnTo>
                  <a:pt x="4803" y="247"/>
                </a:lnTo>
                <a:lnTo>
                  <a:pt x="4804" y="288"/>
                </a:lnTo>
                <a:lnTo>
                  <a:pt x="4804" y="283"/>
                </a:lnTo>
                <a:lnTo>
                  <a:pt x="4805" y="301"/>
                </a:lnTo>
                <a:lnTo>
                  <a:pt x="4805" y="287"/>
                </a:lnTo>
                <a:lnTo>
                  <a:pt x="4805" y="307"/>
                </a:lnTo>
                <a:lnTo>
                  <a:pt x="4805" y="280"/>
                </a:lnTo>
                <a:lnTo>
                  <a:pt x="4806" y="265"/>
                </a:lnTo>
                <a:lnTo>
                  <a:pt x="4806" y="273"/>
                </a:lnTo>
                <a:lnTo>
                  <a:pt x="4806" y="267"/>
                </a:lnTo>
                <a:lnTo>
                  <a:pt x="4807" y="283"/>
                </a:lnTo>
                <a:lnTo>
                  <a:pt x="4807" y="264"/>
                </a:lnTo>
                <a:lnTo>
                  <a:pt x="4807" y="279"/>
                </a:lnTo>
                <a:lnTo>
                  <a:pt x="4808" y="275"/>
                </a:lnTo>
                <a:lnTo>
                  <a:pt x="4808" y="245"/>
                </a:lnTo>
                <a:lnTo>
                  <a:pt x="4808" y="250"/>
                </a:lnTo>
                <a:lnTo>
                  <a:pt x="4809" y="265"/>
                </a:lnTo>
                <a:lnTo>
                  <a:pt x="4809" y="289"/>
                </a:lnTo>
                <a:lnTo>
                  <a:pt x="4809" y="262"/>
                </a:lnTo>
                <a:lnTo>
                  <a:pt x="4809" y="255"/>
                </a:lnTo>
                <a:lnTo>
                  <a:pt x="4810" y="264"/>
                </a:lnTo>
                <a:lnTo>
                  <a:pt x="4810" y="256"/>
                </a:lnTo>
                <a:lnTo>
                  <a:pt x="4810" y="253"/>
                </a:lnTo>
                <a:lnTo>
                  <a:pt x="4811" y="260"/>
                </a:lnTo>
                <a:lnTo>
                  <a:pt x="4811" y="247"/>
                </a:lnTo>
                <a:lnTo>
                  <a:pt x="4811" y="272"/>
                </a:lnTo>
                <a:lnTo>
                  <a:pt x="4812" y="276"/>
                </a:lnTo>
                <a:lnTo>
                  <a:pt x="4812" y="307"/>
                </a:lnTo>
                <a:lnTo>
                  <a:pt x="4812" y="287"/>
                </a:lnTo>
                <a:lnTo>
                  <a:pt x="4813" y="278"/>
                </a:lnTo>
                <a:lnTo>
                  <a:pt x="4813" y="287"/>
                </a:lnTo>
                <a:lnTo>
                  <a:pt x="4813" y="293"/>
                </a:lnTo>
                <a:lnTo>
                  <a:pt x="4813" y="294"/>
                </a:lnTo>
                <a:lnTo>
                  <a:pt x="4814" y="289"/>
                </a:lnTo>
                <a:lnTo>
                  <a:pt x="4814" y="323"/>
                </a:lnTo>
                <a:lnTo>
                  <a:pt x="4814" y="302"/>
                </a:lnTo>
                <a:lnTo>
                  <a:pt x="4815" y="311"/>
                </a:lnTo>
                <a:lnTo>
                  <a:pt x="4815" y="307"/>
                </a:lnTo>
                <a:lnTo>
                  <a:pt x="4815" y="300"/>
                </a:lnTo>
                <a:lnTo>
                  <a:pt x="4816" y="303"/>
                </a:lnTo>
                <a:lnTo>
                  <a:pt x="4816" y="274"/>
                </a:lnTo>
                <a:lnTo>
                  <a:pt x="4816" y="264"/>
                </a:lnTo>
                <a:lnTo>
                  <a:pt x="4817" y="283"/>
                </a:lnTo>
                <a:lnTo>
                  <a:pt x="4817" y="286"/>
                </a:lnTo>
                <a:lnTo>
                  <a:pt x="4817" y="277"/>
                </a:lnTo>
                <a:lnTo>
                  <a:pt x="4817" y="256"/>
                </a:lnTo>
                <a:lnTo>
                  <a:pt x="4818" y="267"/>
                </a:lnTo>
                <a:lnTo>
                  <a:pt x="4818" y="266"/>
                </a:lnTo>
                <a:lnTo>
                  <a:pt x="4819" y="263"/>
                </a:lnTo>
                <a:lnTo>
                  <a:pt x="4819" y="272"/>
                </a:lnTo>
                <a:lnTo>
                  <a:pt x="4819" y="269"/>
                </a:lnTo>
                <a:lnTo>
                  <a:pt x="4819" y="278"/>
                </a:lnTo>
                <a:lnTo>
                  <a:pt x="4820" y="267"/>
                </a:lnTo>
                <a:lnTo>
                  <a:pt x="4820" y="268"/>
                </a:lnTo>
                <a:lnTo>
                  <a:pt x="4820" y="289"/>
                </a:lnTo>
                <a:lnTo>
                  <a:pt x="4820" y="270"/>
                </a:lnTo>
                <a:lnTo>
                  <a:pt x="4821" y="272"/>
                </a:lnTo>
                <a:lnTo>
                  <a:pt x="4821" y="284"/>
                </a:lnTo>
                <a:lnTo>
                  <a:pt x="4821" y="288"/>
                </a:lnTo>
                <a:lnTo>
                  <a:pt x="4822" y="303"/>
                </a:lnTo>
                <a:lnTo>
                  <a:pt x="4822" y="301"/>
                </a:lnTo>
                <a:lnTo>
                  <a:pt x="4822" y="281"/>
                </a:lnTo>
                <a:lnTo>
                  <a:pt x="4823" y="263"/>
                </a:lnTo>
                <a:lnTo>
                  <a:pt x="4823" y="299"/>
                </a:lnTo>
                <a:lnTo>
                  <a:pt x="4823" y="268"/>
                </a:lnTo>
                <a:lnTo>
                  <a:pt x="4824" y="266"/>
                </a:lnTo>
                <a:lnTo>
                  <a:pt x="4824" y="302"/>
                </a:lnTo>
                <a:lnTo>
                  <a:pt x="4824" y="295"/>
                </a:lnTo>
                <a:lnTo>
                  <a:pt x="4824" y="295"/>
                </a:lnTo>
                <a:lnTo>
                  <a:pt x="4825" y="303"/>
                </a:lnTo>
                <a:lnTo>
                  <a:pt x="4825" y="301"/>
                </a:lnTo>
                <a:lnTo>
                  <a:pt x="4826" y="299"/>
                </a:lnTo>
                <a:lnTo>
                  <a:pt x="4826" y="330"/>
                </a:lnTo>
                <a:lnTo>
                  <a:pt x="4826" y="301"/>
                </a:lnTo>
                <a:lnTo>
                  <a:pt x="4826" y="307"/>
                </a:lnTo>
                <a:lnTo>
                  <a:pt x="4827" y="289"/>
                </a:lnTo>
                <a:lnTo>
                  <a:pt x="4827" y="310"/>
                </a:lnTo>
                <a:lnTo>
                  <a:pt x="4827" y="321"/>
                </a:lnTo>
                <a:lnTo>
                  <a:pt x="4828" y="308"/>
                </a:lnTo>
                <a:lnTo>
                  <a:pt x="4828" y="296"/>
                </a:lnTo>
                <a:lnTo>
                  <a:pt x="4828" y="286"/>
                </a:lnTo>
                <a:lnTo>
                  <a:pt x="4828" y="296"/>
                </a:lnTo>
                <a:lnTo>
                  <a:pt x="4829" y="295"/>
                </a:lnTo>
                <a:lnTo>
                  <a:pt x="4829" y="312"/>
                </a:lnTo>
                <a:lnTo>
                  <a:pt x="4830" y="305"/>
                </a:lnTo>
                <a:lnTo>
                  <a:pt x="4830" y="268"/>
                </a:lnTo>
                <a:lnTo>
                  <a:pt x="4830" y="260"/>
                </a:lnTo>
                <a:lnTo>
                  <a:pt x="4830" y="262"/>
                </a:lnTo>
                <a:lnTo>
                  <a:pt x="4831" y="278"/>
                </a:lnTo>
                <a:lnTo>
                  <a:pt x="4831" y="316"/>
                </a:lnTo>
                <a:lnTo>
                  <a:pt x="4831" y="333"/>
                </a:lnTo>
                <a:lnTo>
                  <a:pt x="4831" y="314"/>
                </a:lnTo>
                <a:lnTo>
                  <a:pt x="4832" y="296"/>
                </a:lnTo>
                <a:lnTo>
                  <a:pt x="4832" y="282"/>
                </a:lnTo>
                <a:lnTo>
                  <a:pt x="4832" y="298"/>
                </a:lnTo>
                <a:lnTo>
                  <a:pt x="4833" y="323"/>
                </a:lnTo>
                <a:lnTo>
                  <a:pt x="4833" y="315"/>
                </a:lnTo>
                <a:lnTo>
                  <a:pt x="4833" y="328"/>
                </a:lnTo>
                <a:lnTo>
                  <a:pt x="4834" y="338"/>
                </a:lnTo>
                <a:lnTo>
                  <a:pt x="4834" y="300"/>
                </a:lnTo>
                <a:lnTo>
                  <a:pt x="4834" y="322"/>
                </a:lnTo>
                <a:lnTo>
                  <a:pt x="4835" y="335"/>
                </a:lnTo>
                <a:lnTo>
                  <a:pt x="4835" y="311"/>
                </a:lnTo>
                <a:lnTo>
                  <a:pt x="4835" y="327"/>
                </a:lnTo>
                <a:lnTo>
                  <a:pt x="4835" y="317"/>
                </a:lnTo>
                <a:lnTo>
                  <a:pt x="4836" y="313"/>
                </a:lnTo>
                <a:lnTo>
                  <a:pt x="4836" y="350"/>
                </a:lnTo>
                <a:lnTo>
                  <a:pt x="4837" y="344"/>
                </a:lnTo>
                <a:lnTo>
                  <a:pt x="4837" y="346"/>
                </a:lnTo>
                <a:lnTo>
                  <a:pt x="4837" y="339"/>
                </a:lnTo>
                <a:lnTo>
                  <a:pt x="4837" y="327"/>
                </a:lnTo>
                <a:lnTo>
                  <a:pt x="4838" y="328"/>
                </a:lnTo>
                <a:lnTo>
                  <a:pt x="4838" y="344"/>
                </a:lnTo>
                <a:lnTo>
                  <a:pt x="4838" y="335"/>
                </a:lnTo>
                <a:lnTo>
                  <a:pt x="4839" y="321"/>
                </a:lnTo>
                <a:lnTo>
                  <a:pt x="4839" y="334"/>
                </a:lnTo>
                <a:lnTo>
                  <a:pt x="4839" y="343"/>
                </a:lnTo>
                <a:lnTo>
                  <a:pt x="4839" y="342"/>
                </a:lnTo>
                <a:lnTo>
                  <a:pt x="4840" y="333"/>
                </a:lnTo>
                <a:lnTo>
                  <a:pt x="4840" y="364"/>
                </a:lnTo>
                <a:lnTo>
                  <a:pt x="4841" y="354"/>
                </a:lnTo>
                <a:lnTo>
                  <a:pt x="4841" y="361"/>
                </a:lnTo>
                <a:lnTo>
                  <a:pt x="4841" y="339"/>
                </a:lnTo>
                <a:lnTo>
                  <a:pt x="4841" y="326"/>
                </a:lnTo>
                <a:lnTo>
                  <a:pt x="4842" y="306"/>
                </a:lnTo>
                <a:lnTo>
                  <a:pt x="4842" y="283"/>
                </a:lnTo>
                <a:lnTo>
                  <a:pt x="4842" y="286"/>
                </a:lnTo>
                <a:lnTo>
                  <a:pt x="4843" y="295"/>
                </a:lnTo>
                <a:lnTo>
                  <a:pt x="4843" y="317"/>
                </a:lnTo>
                <a:lnTo>
                  <a:pt x="4843" y="316"/>
                </a:lnTo>
                <a:lnTo>
                  <a:pt x="4843" y="305"/>
                </a:lnTo>
                <a:lnTo>
                  <a:pt x="4844" y="322"/>
                </a:lnTo>
                <a:lnTo>
                  <a:pt x="4844" y="337"/>
                </a:lnTo>
                <a:lnTo>
                  <a:pt x="4845" y="323"/>
                </a:lnTo>
                <a:lnTo>
                  <a:pt x="4845" y="320"/>
                </a:lnTo>
                <a:lnTo>
                  <a:pt x="4845" y="328"/>
                </a:lnTo>
                <a:lnTo>
                  <a:pt x="4845" y="337"/>
                </a:lnTo>
                <a:lnTo>
                  <a:pt x="4846" y="334"/>
                </a:lnTo>
                <a:lnTo>
                  <a:pt x="4846" y="331"/>
                </a:lnTo>
                <a:lnTo>
                  <a:pt x="4846" y="331"/>
                </a:lnTo>
                <a:lnTo>
                  <a:pt x="4846" y="327"/>
                </a:lnTo>
                <a:lnTo>
                  <a:pt x="4847" y="316"/>
                </a:lnTo>
                <a:lnTo>
                  <a:pt x="4847" y="325"/>
                </a:lnTo>
                <a:lnTo>
                  <a:pt x="4848" y="322"/>
                </a:lnTo>
                <a:lnTo>
                  <a:pt x="4848" y="291"/>
                </a:lnTo>
                <a:lnTo>
                  <a:pt x="4848" y="309"/>
                </a:lnTo>
                <a:lnTo>
                  <a:pt x="4848" y="303"/>
                </a:lnTo>
                <a:lnTo>
                  <a:pt x="4849" y="286"/>
                </a:lnTo>
                <a:lnTo>
                  <a:pt x="4849" y="285"/>
                </a:lnTo>
                <a:lnTo>
                  <a:pt x="4849" y="283"/>
                </a:lnTo>
                <a:lnTo>
                  <a:pt x="4850" y="316"/>
                </a:lnTo>
                <a:lnTo>
                  <a:pt x="4850" y="277"/>
                </a:lnTo>
                <a:lnTo>
                  <a:pt x="4850" y="284"/>
                </a:lnTo>
                <a:lnTo>
                  <a:pt x="4850" y="253"/>
                </a:lnTo>
                <a:lnTo>
                  <a:pt x="4851" y="286"/>
                </a:lnTo>
                <a:lnTo>
                  <a:pt x="4851" y="300"/>
                </a:lnTo>
                <a:lnTo>
                  <a:pt x="4852" y="295"/>
                </a:lnTo>
                <a:lnTo>
                  <a:pt x="4852" y="326"/>
                </a:lnTo>
                <a:lnTo>
                  <a:pt x="4852" y="346"/>
                </a:lnTo>
                <a:lnTo>
                  <a:pt x="4852" y="341"/>
                </a:lnTo>
                <a:lnTo>
                  <a:pt x="4853" y="352"/>
                </a:lnTo>
                <a:lnTo>
                  <a:pt x="4853" y="355"/>
                </a:lnTo>
                <a:lnTo>
                  <a:pt x="4853" y="356"/>
                </a:lnTo>
                <a:lnTo>
                  <a:pt x="4854" y="362"/>
                </a:lnTo>
                <a:lnTo>
                  <a:pt x="4854" y="379"/>
                </a:lnTo>
                <a:lnTo>
                  <a:pt x="4854" y="371"/>
                </a:lnTo>
                <a:lnTo>
                  <a:pt x="4854" y="364"/>
                </a:lnTo>
                <a:lnTo>
                  <a:pt x="4855" y="352"/>
                </a:lnTo>
                <a:lnTo>
                  <a:pt x="4855" y="349"/>
                </a:lnTo>
                <a:lnTo>
                  <a:pt x="4856" y="340"/>
                </a:lnTo>
                <a:lnTo>
                  <a:pt x="4856" y="346"/>
                </a:lnTo>
                <a:lnTo>
                  <a:pt x="4856" y="357"/>
                </a:lnTo>
                <a:lnTo>
                  <a:pt x="4856" y="334"/>
                </a:lnTo>
                <a:lnTo>
                  <a:pt x="4857" y="345"/>
                </a:lnTo>
                <a:lnTo>
                  <a:pt x="4857" y="325"/>
                </a:lnTo>
                <a:lnTo>
                  <a:pt x="4857" y="337"/>
                </a:lnTo>
                <a:lnTo>
                  <a:pt x="4858" y="306"/>
                </a:lnTo>
                <a:lnTo>
                  <a:pt x="4858" y="310"/>
                </a:lnTo>
                <a:lnTo>
                  <a:pt x="4858" y="343"/>
                </a:lnTo>
                <a:lnTo>
                  <a:pt x="4859" y="338"/>
                </a:lnTo>
                <a:lnTo>
                  <a:pt x="4859" y="285"/>
                </a:lnTo>
                <a:lnTo>
                  <a:pt x="4859" y="295"/>
                </a:lnTo>
                <a:lnTo>
                  <a:pt x="4860" y="315"/>
                </a:lnTo>
                <a:lnTo>
                  <a:pt x="4860" y="324"/>
                </a:lnTo>
                <a:lnTo>
                  <a:pt x="4860" y="314"/>
                </a:lnTo>
                <a:lnTo>
                  <a:pt x="4860" y="329"/>
                </a:lnTo>
                <a:lnTo>
                  <a:pt x="4861" y="313"/>
                </a:lnTo>
                <a:lnTo>
                  <a:pt x="4861" y="358"/>
                </a:lnTo>
                <a:lnTo>
                  <a:pt x="4861" y="366"/>
                </a:lnTo>
                <a:lnTo>
                  <a:pt x="4861" y="331"/>
                </a:lnTo>
                <a:lnTo>
                  <a:pt x="4862" y="309"/>
                </a:lnTo>
                <a:lnTo>
                  <a:pt x="4862" y="303"/>
                </a:lnTo>
                <a:lnTo>
                  <a:pt x="4863" y="319"/>
                </a:lnTo>
                <a:lnTo>
                  <a:pt x="4863" y="305"/>
                </a:lnTo>
                <a:lnTo>
                  <a:pt x="4863" y="325"/>
                </a:lnTo>
                <a:lnTo>
                  <a:pt x="4863" y="331"/>
                </a:lnTo>
                <a:lnTo>
                  <a:pt x="4864" y="303"/>
                </a:lnTo>
                <a:lnTo>
                  <a:pt x="4864" y="319"/>
                </a:lnTo>
                <a:lnTo>
                  <a:pt x="4864" y="317"/>
                </a:lnTo>
                <a:lnTo>
                  <a:pt x="4865" y="330"/>
                </a:lnTo>
                <a:lnTo>
                  <a:pt x="4865" y="335"/>
                </a:lnTo>
                <a:lnTo>
                  <a:pt x="4865" y="334"/>
                </a:lnTo>
                <a:lnTo>
                  <a:pt x="4865" y="331"/>
                </a:lnTo>
                <a:lnTo>
                  <a:pt x="4866" y="316"/>
                </a:lnTo>
                <a:lnTo>
                  <a:pt x="4866" y="319"/>
                </a:lnTo>
                <a:lnTo>
                  <a:pt x="4867" y="321"/>
                </a:lnTo>
                <a:lnTo>
                  <a:pt x="4867" y="309"/>
                </a:lnTo>
                <a:lnTo>
                  <a:pt x="4867" y="309"/>
                </a:lnTo>
                <a:lnTo>
                  <a:pt x="4867" y="320"/>
                </a:lnTo>
                <a:lnTo>
                  <a:pt x="4868" y="328"/>
                </a:lnTo>
                <a:lnTo>
                  <a:pt x="4868" y="322"/>
                </a:lnTo>
                <a:lnTo>
                  <a:pt x="4868" y="313"/>
                </a:lnTo>
                <a:lnTo>
                  <a:pt x="4869" y="299"/>
                </a:lnTo>
                <a:lnTo>
                  <a:pt x="4869" y="313"/>
                </a:lnTo>
                <a:lnTo>
                  <a:pt x="4869" y="327"/>
                </a:lnTo>
                <a:lnTo>
                  <a:pt x="4870" y="309"/>
                </a:lnTo>
                <a:lnTo>
                  <a:pt x="4870" y="319"/>
                </a:lnTo>
                <a:lnTo>
                  <a:pt x="4870" y="329"/>
                </a:lnTo>
                <a:lnTo>
                  <a:pt x="4871" y="324"/>
                </a:lnTo>
                <a:lnTo>
                  <a:pt x="4871" y="308"/>
                </a:lnTo>
                <a:lnTo>
                  <a:pt x="4871" y="303"/>
                </a:lnTo>
                <a:lnTo>
                  <a:pt x="4871" y="297"/>
                </a:lnTo>
                <a:lnTo>
                  <a:pt x="4872" y="289"/>
                </a:lnTo>
                <a:lnTo>
                  <a:pt x="4872" y="285"/>
                </a:lnTo>
                <a:lnTo>
                  <a:pt x="4872" y="256"/>
                </a:lnTo>
                <a:lnTo>
                  <a:pt x="4872" y="245"/>
                </a:lnTo>
                <a:lnTo>
                  <a:pt x="4873" y="273"/>
                </a:lnTo>
                <a:lnTo>
                  <a:pt x="4873" y="294"/>
                </a:lnTo>
                <a:lnTo>
                  <a:pt x="4874" y="315"/>
                </a:lnTo>
                <a:lnTo>
                  <a:pt x="4874" y="302"/>
                </a:lnTo>
                <a:lnTo>
                  <a:pt x="4874" y="318"/>
                </a:lnTo>
                <a:lnTo>
                  <a:pt x="4874" y="315"/>
                </a:lnTo>
                <a:lnTo>
                  <a:pt x="4875" y="312"/>
                </a:lnTo>
                <a:lnTo>
                  <a:pt x="4875" y="307"/>
                </a:lnTo>
                <a:lnTo>
                  <a:pt x="4875" y="308"/>
                </a:lnTo>
                <a:lnTo>
                  <a:pt x="4876" y="276"/>
                </a:lnTo>
                <a:lnTo>
                  <a:pt x="4876" y="281"/>
                </a:lnTo>
                <a:lnTo>
                  <a:pt x="4876" y="286"/>
                </a:lnTo>
                <a:lnTo>
                  <a:pt x="4876" y="297"/>
                </a:lnTo>
                <a:lnTo>
                  <a:pt x="4877" y="308"/>
                </a:lnTo>
                <a:lnTo>
                  <a:pt x="4877" y="324"/>
                </a:lnTo>
                <a:lnTo>
                  <a:pt x="4878" y="310"/>
                </a:lnTo>
                <a:lnTo>
                  <a:pt x="4878" y="332"/>
                </a:lnTo>
                <a:lnTo>
                  <a:pt x="4878" y="308"/>
                </a:lnTo>
                <a:lnTo>
                  <a:pt x="4878" y="320"/>
                </a:lnTo>
                <a:lnTo>
                  <a:pt x="4879" y="321"/>
                </a:lnTo>
                <a:lnTo>
                  <a:pt x="4879" y="305"/>
                </a:lnTo>
                <a:lnTo>
                  <a:pt x="4879" y="311"/>
                </a:lnTo>
                <a:lnTo>
                  <a:pt x="4880" y="316"/>
                </a:lnTo>
                <a:lnTo>
                  <a:pt x="4880" y="320"/>
                </a:lnTo>
                <a:lnTo>
                  <a:pt x="4880" y="336"/>
                </a:lnTo>
                <a:lnTo>
                  <a:pt x="4881" y="309"/>
                </a:lnTo>
                <a:lnTo>
                  <a:pt x="4881" y="325"/>
                </a:lnTo>
                <a:lnTo>
                  <a:pt x="4881" y="324"/>
                </a:lnTo>
                <a:lnTo>
                  <a:pt x="4882" y="319"/>
                </a:lnTo>
                <a:lnTo>
                  <a:pt x="4882" y="322"/>
                </a:lnTo>
                <a:lnTo>
                  <a:pt x="4882" y="323"/>
                </a:lnTo>
                <a:lnTo>
                  <a:pt x="4882" y="316"/>
                </a:lnTo>
                <a:lnTo>
                  <a:pt x="4883" y="311"/>
                </a:lnTo>
                <a:lnTo>
                  <a:pt x="4883" y="306"/>
                </a:lnTo>
                <a:lnTo>
                  <a:pt x="4883" y="302"/>
                </a:lnTo>
                <a:lnTo>
                  <a:pt x="4884" y="310"/>
                </a:lnTo>
                <a:lnTo>
                  <a:pt x="4884" y="325"/>
                </a:lnTo>
                <a:lnTo>
                  <a:pt x="4884" y="308"/>
                </a:lnTo>
                <a:lnTo>
                  <a:pt x="4885" y="302"/>
                </a:lnTo>
                <a:lnTo>
                  <a:pt x="4885" y="309"/>
                </a:lnTo>
                <a:lnTo>
                  <a:pt x="4885" y="287"/>
                </a:lnTo>
                <a:lnTo>
                  <a:pt x="4886" y="299"/>
                </a:lnTo>
                <a:lnTo>
                  <a:pt x="4886" y="306"/>
                </a:lnTo>
                <a:lnTo>
                  <a:pt x="4886" y="292"/>
                </a:lnTo>
                <a:lnTo>
                  <a:pt x="4886" y="301"/>
                </a:lnTo>
                <a:lnTo>
                  <a:pt x="4887" y="288"/>
                </a:lnTo>
                <a:lnTo>
                  <a:pt x="4887" y="260"/>
                </a:lnTo>
                <a:lnTo>
                  <a:pt x="4887" y="250"/>
                </a:lnTo>
                <a:lnTo>
                  <a:pt x="4887" y="246"/>
                </a:lnTo>
                <a:lnTo>
                  <a:pt x="4888" y="238"/>
                </a:lnTo>
                <a:lnTo>
                  <a:pt x="4888" y="251"/>
                </a:lnTo>
                <a:lnTo>
                  <a:pt x="4889" y="250"/>
                </a:lnTo>
                <a:lnTo>
                  <a:pt x="4889" y="260"/>
                </a:lnTo>
                <a:lnTo>
                  <a:pt x="4889" y="249"/>
                </a:lnTo>
                <a:lnTo>
                  <a:pt x="4889" y="248"/>
                </a:lnTo>
                <a:lnTo>
                  <a:pt x="4890" y="249"/>
                </a:lnTo>
                <a:lnTo>
                  <a:pt x="4890" y="243"/>
                </a:lnTo>
                <a:lnTo>
                  <a:pt x="4890" y="247"/>
                </a:lnTo>
                <a:lnTo>
                  <a:pt x="4891" y="223"/>
                </a:lnTo>
                <a:lnTo>
                  <a:pt x="4891" y="262"/>
                </a:lnTo>
                <a:lnTo>
                  <a:pt x="4891" y="255"/>
                </a:lnTo>
                <a:lnTo>
                  <a:pt x="4892" y="251"/>
                </a:lnTo>
                <a:lnTo>
                  <a:pt x="4892" y="280"/>
                </a:lnTo>
                <a:lnTo>
                  <a:pt x="4892" y="272"/>
                </a:lnTo>
                <a:lnTo>
                  <a:pt x="4893" y="290"/>
                </a:lnTo>
                <a:lnTo>
                  <a:pt x="4893" y="279"/>
                </a:lnTo>
                <a:lnTo>
                  <a:pt x="4893" y="262"/>
                </a:lnTo>
                <a:lnTo>
                  <a:pt x="4893" y="266"/>
                </a:lnTo>
                <a:lnTo>
                  <a:pt x="4894" y="282"/>
                </a:lnTo>
                <a:lnTo>
                  <a:pt x="4894" y="289"/>
                </a:lnTo>
                <a:lnTo>
                  <a:pt x="4894" y="277"/>
                </a:lnTo>
                <a:lnTo>
                  <a:pt x="4895" y="263"/>
                </a:lnTo>
                <a:lnTo>
                  <a:pt x="4895" y="264"/>
                </a:lnTo>
                <a:lnTo>
                  <a:pt x="4895" y="287"/>
                </a:lnTo>
                <a:lnTo>
                  <a:pt x="4896" y="274"/>
                </a:lnTo>
                <a:lnTo>
                  <a:pt x="4896" y="271"/>
                </a:lnTo>
                <a:lnTo>
                  <a:pt x="4896" y="280"/>
                </a:lnTo>
                <a:lnTo>
                  <a:pt x="4897" y="288"/>
                </a:lnTo>
                <a:lnTo>
                  <a:pt x="4897" y="289"/>
                </a:lnTo>
                <a:lnTo>
                  <a:pt x="4897" y="290"/>
                </a:lnTo>
                <a:lnTo>
                  <a:pt x="4897" y="301"/>
                </a:lnTo>
                <a:lnTo>
                  <a:pt x="4898" y="296"/>
                </a:lnTo>
                <a:lnTo>
                  <a:pt x="4898" y="267"/>
                </a:lnTo>
                <a:lnTo>
                  <a:pt x="4899" y="239"/>
                </a:lnTo>
                <a:lnTo>
                  <a:pt x="4899" y="256"/>
                </a:lnTo>
                <a:lnTo>
                  <a:pt x="4899" y="276"/>
                </a:lnTo>
                <a:lnTo>
                  <a:pt x="4899" y="241"/>
                </a:lnTo>
                <a:lnTo>
                  <a:pt x="4900" y="250"/>
                </a:lnTo>
                <a:lnTo>
                  <a:pt x="4900" y="251"/>
                </a:lnTo>
                <a:lnTo>
                  <a:pt x="4900" y="281"/>
                </a:lnTo>
                <a:lnTo>
                  <a:pt x="4901" y="275"/>
                </a:lnTo>
                <a:lnTo>
                  <a:pt x="4901" y="253"/>
                </a:lnTo>
                <a:lnTo>
                  <a:pt x="4901" y="231"/>
                </a:lnTo>
                <a:lnTo>
                  <a:pt x="4901" y="222"/>
                </a:lnTo>
                <a:lnTo>
                  <a:pt x="4902" y="250"/>
                </a:lnTo>
                <a:lnTo>
                  <a:pt x="4902" y="274"/>
                </a:lnTo>
                <a:lnTo>
                  <a:pt x="4903" y="276"/>
                </a:lnTo>
                <a:lnTo>
                  <a:pt x="4903" y="253"/>
                </a:lnTo>
                <a:lnTo>
                  <a:pt x="4903" y="266"/>
                </a:lnTo>
                <a:lnTo>
                  <a:pt x="4903" y="239"/>
                </a:lnTo>
                <a:lnTo>
                  <a:pt x="4904" y="244"/>
                </a:lnTo>
                <a:lnTo>
                  <a:pt x="4904" y="270"/>
                </a:lnTo>
                <a:lnTo>
                  <a:pt x="4904" y="274"/>
                </a:lnTo>
                <a:lnTo>
                  <a:pt x="4904" y="272"/>
                </a:lnTo>
                <a:lnTo>
                  <a:pt x="4905" y="265"/>
                </a:lnTo>
                <a:lnTo>
                  <a:pt x="4905" y="263"/>
                </a:lnTo>
                <a:lnTo>
                  <a:pt x="4905" y="275"/>
                </a:lnTo>
                <a:lnTo>
                  <a:pt x="4906" y="268"/>
                </a:lnTo>
                <a:lnTo>
                  <a:pt x="4906" y="277"/>
                </a:lnTo>
                <a:lnTo>
                  <a:pt x="4906" y="251"/>
                </a:lnTo>
                <a:lnTo>
                  <a:pt x="4907" y="258"/>
                </a:lnTo>
                <a:lnTo>
                  <a:pt x="4907" y="280"/>
                </a:lnTo>
                <a:lnTo>
                  <a:pt x="4907" y="273"/>
                </a:lnTo>
                <a:lnTo>
                  <a:pt x="4908" y="298"/>
                </a:lnTo>
                <a:lnTo>
                  <a:pt x="4908" y="310"/>
                </a:lnTo>
                <a:lnTo>
                  <a:pt x="4908" y="296"/>
                </a:lnTo>
                <a:lnTo>
                  <a:pt x="4908" y="299"/>
                </a:lnTo>
                <a:lnTo>
                  <a:pt x="4909" y="296"/>
                </a:lnTo>
                <a:lnTo>
                  <a:pt x="4909" y="307"/>
                </a:lnTo>
                <a:lnTo>
                  <a:pt x="4910" y="283"/>
                </a:lnTo>
                <a:lnTo>
                  <a:pt x="4910" y="290"/>
                </a:lnTo>
                <a:lnTo>
                  <a:pt x="4910" y="280"/>
                </a:lnTo>
                <a:lnTo>
                  <a:pt x="4910" y="281"/>
                </a:lnTo>
                <a:lnTo>
                  <a:pt x="4911" y="283"/>
                </a:lnTo>
                <a:lnTo>
                  <a:pt x="4911" y="297"/>
                </a:lnTo>
                <a:lnTo>
                  <a:pt x="4911" y="305"/>
                </a:lnTo>
                <a:lnTo>
                  <a:pt x="4912" y="287"/>
                </a:lnTo>
                <a:lnTo>
                  <a:pt x="4912" y="273"/>
                </a:lnTo>
                <a:lnTo>
                  <a:pt x="4912" y="281"/>
                </a:lnTo>
                <a:lnTo>
                  <a:pt x="4912" y="297"/>
                </a:lnTo>
                <a:lnTo>
                  <a:pt x="4913" y="260"/>
                </a:lnTo>
                <a:lnTo>
                  <a:pt x="4913" y="269"/>
                </a:lnTo>
                <a:lnTo>
                  <a:pt x="4914" y="292"/>
                </a:lnTo>
                <a:lnTo>
                  <a:pt x="4914" y="292"/>
                </a:lnTo>
                <a:lnTo>
                  <a:pt x="4914" y="268"/>
                </a:lnTo>
                <a:lnTo>
                  <a:pt x="4914" y="280"/>
                </a:lnTo>
                <a:lnTo>
                  <a:pt x="4915" y="271"/>
                </a:lnTo>
                <a:lnTo>
                  <a:pt x="4915" y="279"/>
                </a:lnTo>
                <a:lnTo>
                  <a:pt x="4915" y="268"/>
                </a:lnTo>
                <a:lnTo>
                  <a:pt x="4915" y="284"/>
                </a:lnTo>
                <a:lnTo>
                  <a:pt x="4916" y="286"/>
                </a:lnTo>
                <a:lnTo>
                  <a:pt x="4916" y="281"/>
                </a:lnTo>
                <a:lnTo>
                  <a:pt x="4916" y="299"/>
                </a:lnTo>
                <a:lnTo>
                  <a:pt x="4917" y="325"/>
                </a:lnTo>
                <a:lnTo>
                  <a:pt x="4917" y="326"/>
                </a:lnTo>
                <a:lnTo>
                  <a:pt x="4918" y="291"/>
                </a:lnTo>
                <a:lnTo>
                  <a:pt x="4918" y="292"/>
                </a:lnTo>
                <a:lnTo>
                  <a:pt x="4918" y="272"/>
                </a:lnTo>
                <a:lnTo>
                  <a:pt x="4918" y="250"/>
                </a:lnTo>
                <a:lnTo>
                  <a:pt x="4919" y="257"/>
                </a:lnTo>
                <a:lnTo>
                  <a:pt x="4919" y="286"/>
                </a:lnTo>
                <a:lnTo>
                  <a:pt x="4919" y="308"/>
                </a:lnTo>
                <a:lnTo>
                  <a:pt x="4919" y="314"/>
                </a:lnTo>
                <a:lnTo>
                  <a:pt x="4920" y="317"/>
                </a:lnTo>
                <a:lnTo>
                  <a:pt x="4920" y="337"/>
                </a:lnTo>
                <a:lnTo>
                  <a:pt x="4921" y="337"/>
                </a:lnTo>
                <a:lnTo>
                  <a:pt x="4921" y="335"/>
                </a:lnTo>
                <a:lnTo>
                  <a:pt x="4921" y="321"/>
                </a:lnTo>
                <a:lnTo>
                  <a:pt x="4921" y="321"/>
                </a:lnTo>
                <a:lnTo>
                  <a:pt x="4922" y="279"/>
                </a:lnTo>
                <a:lnTo>
                  <a:pt x="4922" y="244"/>
                </a:lnTo>
                <a:lnTo>
                  <a:pt x="4922" y="236"/>
                </a:lnTo>
                <a:lnTo>
                  <a:pt x="4923" y="277"/>
                </a:lnTo>
                <a:lnTo>
                  <a:pt x="4923" y="274"/>
                </a:lnTo>
                <a:lnTo>
                  <a:pt x="4923" y="298"/>
                </a:lnTo>
                <a:lnTo>
                  <a:pt x="4923" y="311"/>
                </a:lnTo>
                <a:lnTo>
                  <a:pt x="4924" y="333"/>
                </a:lnTo>
                <a:lnTo>
                  <a:pt x="4924" y="331"/>
                </a:lnTo>
                <a:lnTo>
                  <a:pt x="4925" y="323"/>
                </a:lnTo>
                <a:lnTo>
                  <a:pt x="4925" y="320"/>
                </a:lnTo>
                <a:lnTo>
                  <a:pt x="4925" y="340"/>
                </a:lnTo>
                <a:lnTo>
                  <a:pt x="4925" y="360"/>
                </a:lnTo>
                <a:lnTo>
                  <a:pt x="4926" y="329"/>
                </a:lnTo>
                <a:lnTo>
                  <a:pt x="4926" y="351"/>
                </a:lnTo>
                <a:lnTo>
                  <a:pt x="4926" y="364"/>
                </a:lnTo>
                <a:lnTo>
                  <a:pt x="4927" y="373"/>
                </a:lnTo>
                <a:lnTo>
                  <a:pt x="4927" y="346"/>
                </a:lnTo>
                <a:lnTo>
                  <a:pt x="4927" y="341"/>
                </a:lnTo>
                <a:lnTo>
                  <a:pt x="4927" y="335"/>
                </a:lnTo>
                <a:lnTo>
                  <a:pt x="4928" y="342"/>
                </a:lnTo>
                <a:lnTo>
                  <a:pt x="4928" y="321"/>
                </a:lnTo>
                <a:lnTo>
                  <a:pt x="4929" y="334"/>
                </a:lnTo>
                <a:lnTo>
                  <a:pt x="4929" y="349"/>
                </a:lnTo>
                <a:lnTo>
                  <a:pt x="4929" y="358"/>
                </a:lnTo>
                <a:lnTo>
                  <a:pt x="4929" y="356"/>
                </a:lnTo>
                <a:lnTo>
                  <a:pt x="4930" y="346"/>
                </a:lnTo>
                <a:lnTo>
                  <a:pt x="4930" y="341"/>
                </a:lnTo>
                <a:lnTo>
                  <a:pt x="4930" y="346"/>
                </a:lnTo>
                <a:lnTo>
                  <a:pt x="4930" y="349"/>
                </a:lnTo>
                <a:lnTo>
                  <a:pt x="4931" y="364"/>
                </a:lnTo>
                <a:lnTo>
                  <a:pt x="4931" y="364"/>
                </a:lnTo>
                <a:lnTo>
                  <a:pt x="4932" y="346"/>
                </a:lnTo>
                <a:lnTo>
                  <a:pt x="4932" y="351"/>
                </a:lnTo>
                <a:lnTo>
                  <a:pt x="4932" y="330"/>
                </a:lnTo>
                <a:lnTo>
                  <a:pt x="4932" y="322"/>
                </a:lnTo>
                <a:lnTo>
                  <a:pt x="4933" y="298"/>
                </a:lnTo>
                <a:lnTo>
                  <a:pt x="4933" y="287"/>
                </a:lnTo>
                <a:lnTo>
                  <a:pt x="4933" y="277"/>
                </a:lnTo>
                <a:lnTo>
                  <a:pt x="4934" y="287"/>
                </a:lnTo>
                <a:lnTo>
                  <a:pt x="4934" y="276"/>
                </a:lnTo>
                <a:lnTo>
                  <a:pt x="4934" y="258"/>
                </a:lnTo>
                <a:lnTo>
                  <a:pt x="4934" y="236"/>
                </a:lnTo>
                <a:lnTo>
                  <a:pt x="4935" y="263"/>
                </a:lnTo>
                <a:lnTo>
                  <a:pt x="4935" y="275"/>
                </a:lnTo>
                <a:lnTo>
                  <a:pt x="4936" y="276"/>
                </a:lnTo>
                <a:lnTo>
                  <a:pt x="4936" y="286"/>
                </a:lnTo>
                <a:lnTo>
                  <a:pt x="4936" y="282"/>
                </a:lnTo>
                <a:lnTo>
                  <a:pt x="4936" y="287"/>
                </a:lnTo>
                <a:lnTo>
                  <a:pt x="4937" y="277"/>
                </a:lnTo>
                <a:lnTo>
                  <a:pt x="4937" y="270"/>
                </a:lnTo>
                <a:lnTo>
                  <a:pt x="4937" y="274"/>
                </a:lnTo>
                <a:lnTo>
                  <a:pt x="4938" y="285"/>
                </a:lnTo>
                <a:lnTo>
                  <a:pt x="4938" y="273"/>
                </a:lnTo>
                <a:lnTo>
                  <a:pt x="4938" y="247"/>
                </a:lnTo>
                <a:lnTo>
                  <a:pt x="4938" y="259"/>
                </a:lnTo>
                <a:lnTo>
                  <a:pt x="4939" y="286"/>
                </a:lnTo>
                <a:lnTo>
                  <a:pt x="4939" y="278"/>
                </a:lnTo>
                <a:lnTo>
                  <a:pt x="4940" y="283"/>
                </a:lnTo>
                <a:lnTo>
                  <a:pt x="4940" y="270"/>
                </a:lnTo>
                <a:lnTo>
                  <a:pt x="4940" y="279"/>
                </a:lnTo>
                <a:lnTo>
                  <a:pt x="4940" y="271"/>
                </a:lnTo>
                <a:lnTo>
                  <a:pt x="4941" y="273"/>
                </a:lnTo>
                <a:lnTo>
                  <a:pt x="4941" y="271"/>
                </a:lnTo>
                <a:lnTo>
                  <a:pt x="4941" y="295"/>
                </a:lnTo>
                <a:lnTo>
                  <a:pt x="4942" y="269"/>
                </a:lnTo>
                <a:lnTo>
                  <a:pt x="4942" y="284"/>
                </a:lnTo>
                <a:lnTo>
                  <a:pt x="4942" y="273"/>
                </a:lnTo>
                <a:lnTo>
                  <a:pt x="4943" y="274"/>
                </a:lnTo>
                <a:lnTo>
                  <a:pt x="4943" y="258"/>
                </a:lnTo>
                <a:lnTo>
                  <a:pt x="4943" y="265"/>
                </a:lnTo>
                <a:lnTo>
                  <a:pt x="4944" y="266"/>
                </a:lnTo>
                <a:lnTo>
                  <a:pt x="4944" y="272"/>
                </a:lnTo>
                <a:lnTo>
                  <a:pt x="4944" y="260"/>
                </a:lnTo>
                <a:lnTo>
                  <a:pt x="4944" y="291"/>
                </a:lnTo>
                <a:lnTo>
                  <a:pt x="4945" y="258"/>
                </a:lnTo>
                <a:lnTo>
                  <a:pt x="4945" y="268"/>
                </a:lnTo>
                <a:lnTo>
                  <a:pt x="4945" y="248"/>
                </a:lnTo>
                <a:lnTo>
                  <a:pt x="4945" y="268"/>
                </a:lnTo>
                <a:lnTo>
                  <a:pt x="4946" y="260"/>
                </a:lnTo>
                <a:lnTo>
                  <a:pt x="4946" y="263"/>
                </a:lnTo>
                <a:lnTo>
                  <a:pt x="4947" y="288"/>
                </a:lnTo>
                <a:lnTo>
                  <a:pt x="4947" y="303"/>
                </a:lnTo>
                <a:lnTo>
                  <a:pt x="4947" y="303"/>
                </a:lnTo>
                <a:lnTo>
                  <a:pt x="4947" y="304"/>
                </a:lnTo>
                <a:lnTo>
                  <a:pt x="4948" y="311"/>
                </a:lnTo>
                <a:lnTo>
                  <a:pt x="4948" y="287"/>
                </a:lnTo>
                <a:lnTo>
                  <a:pt x="4948" y="301"/>
                </a:lnTo>
                <a:lnTo>
                  <a:pt x="4949" y="313"/>
                </a:lnTo>
                <a:lnTo>
                  <a:pt x="4949" y="322"/>
                </a:lnTo>
                <a:lnTo>
                  <a:pt x="4949" y="324"/>
                </a:lnTo>
                <a:lnTo>
                  <a:pt x="4949" y="316"/>
                </a:lnTo>
                <a:lnTo>
                  <a:pt x="4950" y="314"/>
                </a:lnTo>
                <a:lnTo>
                  <a:pt x="4950" y="313"/>
                </a:lnTo>
                <a:lnTo>
                  <a:pt x="4951" y="306"/>
                </a:lnTo>
                <a:lnTo>
                  <a:pt x="4951" y="308"/>
                </a:lnTo>
                <a:lnTo>
                  <a:pt x="4951" y="303"/>
                </a:lnTo>
                <a:lnTo>
                  <a:pt x="4951" y="311"/>
                </a:lnTo>
                <a:lnTo>
                  <a:pt x="4952" y="305"/>
                </a:lnTo>
                <a:lnTo>
                  <a:pt x="4952" y="298"/>
                </a:lnTo>
                <a:lnTo>
                  <a:pt x="4952" y="309"/>
                </a:lnTo>
                <a:lnTo>
                  <a:pt x="4953" y="296"/>
                </a:lnTo>
                <a:lnTo>
                  <a:pt x="4953" y="309"/>
                </a:lnTo>
                <a:lnTo>
                  <a:pt x="4953" y="316"/>
                </a:lnTo>
                <a:lnTo>
                  <a:pt x="4954" y="283"/>
                </a:lnTo>
                <a:lnTo>
                  <a:pt x="4954" y="301"/>
                </a:lnTo>
                <a:lnTo>
                  <a:pt x="4954" y="256"/>
                </a:lnTo>
                <a:lnTo>
                  <a:pt x="4955" y="236"/>
                </a:lnTo>
                <a:lnTo>
                  <a:pt x="4955" y="255"/>
                </a:lnTo>
                <a:lnTo>
                  <a:pt x="4955" y="251"/>
                </a:lnTo>
                <a:lnTo>
                  <a:pt x="4955" y="267"/>
                </a:lnTo>
                <a:lnTo>
                  <a:pt x="4956" y="265"/>
                </a:lnTo>
                <a:lnTo>
                  <a:pt x="4956" y="277"/>
                </a:lnTo>
                <a:lnTo>
                  <a:pt x="4956" y="268"/>
                </a:lnTo>
                <a:lnTo>
                  <a:pt x="4956" y="270"/>
                </a:lnTo>
                <a:lnTo>
                  <a:pt x="4957" y="273"/>
                </a:lnTo>
                <a:lnTo>
                  <a:pt x="4957" y="280"/>
                </a:lnTo>
                <a:lnTo>
                  <a:pt x="4958" y="297"/>
                </a:lnTo>
                <a:lnTo>
                  <a:pt x="4958" y="308"/>
                </a:lnTo>
                <a:lnTo>
                  <a:pt x="4958" y="308"/>
                </a:lnTo>
                <a:lnTo>
                  <a:pt x="4959" y="277"/>
                </a:lnTo>
                <a:lnTo>
                  <a:pt x="4959" y="304"/>
                </a:lnTo>
                <a:lnTo>
                  <a:pt x="4959" y="286"/>
                </a:lnTo>
                <a:lnTo>
                  <a:pt x="4959" y="289"/>
                </a:lnTo>
                <a:lnTo>
                  <a:pt x="4960" y="294"/>
                </a:lnTo>
                <a:lnTo>
                  <a:pt x="4960" y="294"/>
                </a:lnTo>
                <a:lnTo>
                  <a:pt x="4961" y="288"/>
                </a:lnTo>
                <a:lnTo>
                  <a:pt x="4961" y="305"/>
                </a:lnTo>
                <a:lnTo>
                  <a:pt x="4961" y="295"/>
                </a:lnTo>
                <a:lnTo>
                  <a:pt x="4961" y="250"/>
                </a:lnTo>
                <a:lnTo>
                  <a:pt x="4962" y="261"/>
                </a:lnTo>
                <a:lnTo>
                  <a:pt x="4962" y="205"/>
                </a:lnTo>
                <a:lnTo>
                  <a:pt x="4962" y="202"/>
                </a:lnTo>
                <a:lnTo>
                  <a:pt x="4962" y="204"/>
                </a:lnTo>
                <a:lnTo>
                  <a:pt x="4963" y="176"/>
                </a:lnTo>
                <a:lnTo>
                  <a:pt x="4963" y="205"/>
                </a:lnTo>
                <a:lnTo>
                  <a:pt x="4963" y="255"/>
                </a:lnTo>
                <a:lnTo>
                  <a:pt x="4964" y="264"/>
                </a:lnTo>
                <a:lnTo>
                  <a:pt x="4964" y="267"/>
                </a:lnTo>
                <a:lnTo>
                  <a:pt x="4964" y="273"/>
                </a:lnTo>
                <a:lnTo>
                  <a:pt x="4965" y="308"/>
                </a:lnTo>
                <a:lnTo>
                  <a:pt x="4965" y="326"/>
                </a:lnTo>
                <a:lnTo>
                  <a:pt x="4965" y="339"/>
                </a:lnTo>
                <a:lnTo>
                  <a:pt x="4966" y="323"/>
                </a:lnTo>
                <a:lnTo>
                  <a:pt x="4966" y="330"/>
                </a:lnTo>
                <a:lnTo>
                  <a:pt x="4966" y="355"/>
                </a:lnTo>
                <a:lnTo>
                  <a:pt x="4966" y="372"/>
                </a:lnTo>
                <a:lnTo>
                  <a:pt x="4967" y="382"/>
                </a:lnTo>
                <a:lnTo>
                  <a:pt x="4967" y="358"/>
                </a:lnTo>
                <a:lnTo>
                  <a:pt x="4967" y="375"/>
                </a:lnTo>
                <a:lnTo>
                  <a:pt x="4968" y="378"/>
                </a:lnTo>
                <a:lnTo>
                  <a:pt x="4968" y="361"/>
                </a:lnTo>
                <a:lnTo>
                  <a:pt x="4968" y="375"/>
                </a:lnTo>
                <a:lnTo>
                  <a:pt x="4969" y="350"/>
                </a:lnTo>
                <a:lnTo>
                  <a:pt x="4969" y="337"/>
                </a:lnTo>
                <a:lnTo>
                  <a:pt x="4969" y="348"/>
                </a:lnTo>
                <a:lnTo>
                  <a:pt x="4970" y="256"/>
                </a:lnTo>
                <a:lnTo>
                  <a:pt x="4970" y="254"/>
                </a:lnTo>
                <a:lnTo>
                  <a:pt x="4970" y="264"/>
                </a:lnTo>
                <a:lnTo>
                  <a:pt x="4970" y="267"/>
                </a:lnTo>
                <a:lnTo>
                  <a:pt x="4971" y="270"/>
                </a:lnTo>
                <a:lnTo>
                  <a:pt x="4971" y="286"/>
                </a:lnTo>
                <a:lnTo>
                  <a:pt x="4972" y="281"/>
                </a:lnTo>
                <a:lnTo>
                  <a:pt x="4972" y="301"/>
                </a:lnTo>
                <a:lnTo>
                  <a:pt x="4972" y="331"/>
                </a:lnTo>
                <a:lnTo>
                  <a:pt x="4972" y="334"/>
                </a:lnTo>
                <a:lnTo>
                  <a:pt x="4973" y="288"/>
                </a:lnTo>
                <a:lnTo>
                  <a:pt x="4973" y="294"/>
                </a:lnTo>
                <a:lnTo>
                  <a:pt x="4973" y="288"/>
                </a:lnTo>
                <a:lnTo>
                  <a:pt x="4973" y="300"/>
                </a:lnTo>
                <a:lnTo>
                  <a:pt x="4974" y="313"/>
                </a:lnTo>
                <a:lnTo>
                  <a:pt x="4974" y="321"/>
                </a:lnTo>
                <a:lnTo>
                  <a:pt x="4974" y="329"/>
                </a:lnTo>
                <a:lnTo>
                  <a:pt x="4975" y="312"/>
                </a:lnTo>
                <a:lnTo>
                  <a:pt x="4975" y="345"/>
                </a:lnTo>
                <a:lnTo>
                  <a:pt x="4975" y="334"/>
                </a:lnTo>
                <a:lnTo>
                  <a:pt x="4976" y="364"/>
                </a:lnTo>
                <a:lnTo>
                  <a:pt x="4976" y="358"/>
                </a:lnTo>
                <a:lnTo>
                  <a:pt x="4976" y="337"/>
                </a:lnTo>
                <a:lnTo>
                  <a:pt x="4977" y="313"/>
                </a:lnTo>
                <a:lnTo>
                  <a:pt x="4977" y="302"/>
                </a:lnTo>
                <a:lnTo>
                  <a:pt x="4977" y="343"/>
                </a:lnTo>
                <a:lnTo>
                  <a:pt x="4977" y="336"/>
                </a:lnTo>
                <a:lnTo>
                  <a:pt x="4978" y="326"/>
                </a:lnTo>
                <a:lnTo>
                  <a:pt x="4978" y="324"/>
                </a:lnTo>
                <a:lnTo>
                  <a:pt x="4978" y="295"/>
                </a:lnTo>
                <a:lnTo>
                  <a:pt x="4979" y="318"/>
                </a:lnTo>
                <a:lnTo>
                  <a:pt x="4979" y="316"/>
                </a:lnTo>
                <a:lnTo>
                  <a:pt x="4979" y="330"/>
                </a:lnTo>
                <a:lnTo>
                  <a:pt x="4980" y="301"/>
                </a:lnTo>
                <a:lnTo>
                  <a:pt x="4980" y="302"/>
                </a:lnTo>
                <a:lnTo>
                  <a:pt x="4980" y="322"/>
                </a:lnTo>
                <a:lnTo>
                  <a:pt x="4981" y="334"/>
                </a:lnTo>
                <a:lnTo>
                  <a:pt x="4981" y="351"/>
                </a:lnTo>
                <a:lnTo>
                  <a:pt x="4981" y="349"/>
                </a:lnTo>
                <a:lnTo>
                  <a:pt x="4981" y="355"/>
                </a:lnTo>
                <a:lnTo>
                  <a:pt x="4982" y="359"/>
                </a:lnTo>
                <a:lnTo>
                  <a:pt x="4982" y="359"/>
                </a:lnTo>
                <a:lnTo>
                  <a:pt x="4983" y="366"/>
                </a:lnTo>
                <a:lnTo>
                  <a:pt x="4983" y="338"/>
                </a:lnTo>
                <a:lnTo>
                  <a:pt x="4983" y="331"/>
                </a:lnTo>
                <a:lnTo>
                  <a:pt x="4983" y="339"/>
                </a:lnTo>
                <a:lnTo>
                  <a:pt x="4984" y="352"/>
                </a:lnTo>
                <a:lnTo>
                  <a:pt x="4984" y="347"/>
                </a:lnTo>
                <a:lnTo>
                  <a:pt x="4984" y="349"/>
                </a:lnTo>
                <a:lnTo>
                  <a:pt x="4985" y="307"/>
                </a:lnTo>
                <a:lnTo>
                  <a:pt x="4985" y="323"/>
                </a:lnTo>
                <a:lnTo>
                  <a:pt x="4985" y="324"/>
                </a:lnTo>
                <a:lnTo>
                  <a:pt x="4985" y="282"/>
                </a:lnTo>
                <a:lnTo>
                  <a:pt x="4986" y="240"/>
                </a:lnTo>
                <a:lnTo>
                  <a:pt x="4986" y="260"/>
                </a:lnTo>
                <a:lnTo>
                  <a:pt x="4987" y="295"/>
                </a:lnTo>
                <a:lnTo>
                  <a:pt x="4987" y="303"/>
                </a:lnTo>
                <a:lnTo>
                  <a:pt x="4987" y="312"/>
                </a:lnTo>
                <a:lnTo>
                  <a:pt x="4987" y="323"/>
                </a:lnTo>
                <a:lnTo>
                  <a:pt x="4988" y="304"/>
                </a:lnTo>
                <a:lnTo>
                  <a:pt x="4988" y="305"/>
                </a:lnTo>
                <a:lnTo>
                  <a:pt x="4988" y="327"/>
                </a:lnTo>
                <a:lnTo>
                  <a:pt x="4988" y="343"/>
                </a:lnTo>
                <a:lnTo>
                  <a:pt x="4989" y="341"/>
                </a:lnTo>
                <a:lnTo>
                  <a:pt x="4989" y="327"/>
                </a:lnTo>
                <a:lnTo>
                  <a:pt x="4989" y="340"/>
                </a:lnTo>
                <a:lnTo>
                  <a:pt x="4990" y="349"/>
                </a:lnTo>
                <a:lnTo>
                  <a:pt x="4990" y="369"/>
                </a:lnTo>
                <a:lnTo>
                  <a:pt x="4990" y="352"/>
                </a:lnTo>
                <a:lnTo>
                  <a:pt x="4991" y="356"/>
                </a:lnTo>
                <a:lnTo>
                  <a:pt x="4991" y="356"/>
                </a:lnTo>
                <a:lnTo>
                  <a:pt x="4991" y="336"/>
                </a:lnTo>
                <a:lnTo>
                  <a:pt x="4992" y="351"/>
                </a:lnTo>
                <a:lnTo>
                  <a:pt x="4992" y="359"/>
                </a:lnTo>
                <a:lnTo>
                  <a:pt x="4992" y="336"/>
                </a:lnTo>
                <a:lnTo>
                  <a:pt x="4992" y="328"/>
                </a:lnTo>
                <a:lnTo>
                  <a:pt x="4993" y="299"/>
                </a:lnTo>
                <a:lnTo>
                  <a:pt x="4993" y="294"/>
                </a:lnTo>
                <a:lnTo>
                  <a:pt x="4994" y="308"/>
                </a:lnTo>
                <a:lnTo>
                  <a:pt x="4994" y="306"/>
                </a:lnTo>
                <a:lnTo>
                  <a:pt x="4994" y="300"/>
                </a:lnTo>
                <a:lnTo>
                  <a:pt x="4994" y="305"/>
                </a:lnTo>
                <a:lnTo>
                  <a:pt x="4995" y="319"/>
                </a:lnTo>
                <a:lnTo>
                  <a:pt x="4995" y="317"/>
                </a:lnTo>
                <a:lnTo>
                  <a:pt x="4995" y="294"/>
                </a:lnTo>
                <a:lnTo>
                  <a:pt x="4996" y="269"/>
                </a:lnTo>
                <a:lnTo>
                  <a:pt x="4996" y="289"/>
                </a:lnTo>
                <a:lnTo>
                  <a:pt x="4996" y="285"/>
                </a:lnTo>
                <a:lnTo>
                  <a:pt x="4996" y="288"/>
                </a:lnTo>
                <a:lnTo>
                  <a:pt x="4997" y="278"/>
                </a:lnTo>
                <a:lnTo>
                  <a:pt x="4997" y="282"/>
                </a:lnTo>
                <a:lnTo>
                  <a:pt x="4998" y="272"/>
                </a:lnTo>
                <a:lnTo>
                  <a:pt x="4998" y="270"/>
                </a:lnTo>
                <a:lnTo>
                  <a:pt x="4998" y="271"/>
                </a:lnTo>
                <a:lnTo>
                  <a:pt x="4998" y="291"/>
                </a:lnTo>
                <a:lnTo>
                  <a:pt x="4999" y="284"/>
                </a:lnTo>
                <a:lnTo>
                  <a:pt x="4999" y="291"/>
                </a:lnTo>
                <a:lnTo>
                  <a:pt x="4999" y="300"/>
                </a:lnTo>
                <a:lnTo>
                  <a:pt x="5000" y="296"/>
                </a:lnTo>
                <a:lnTo>
                  <a:pt x="5000" y="300"/>
                </a:lnTo>
                <a:lnTo>
                  <a:pt x="5000" y="317"/>
                </a:lnTo>
                <a:lnTo>
                  <a:pt x="5000" y="313"/>
                </a:lnTo>
                <a:lnTo>
                  <a:pt x="5001" y="291"/>
                </a:lnTo>
                <a:lnTo>
                  <a:pt x="5001" y="291"/>
                </a:lnTo>
                <a:lnTo>
                  <a:pt x="5002" y="295"/>
                </a:lnTo>
                <a:lnTo>
                  <a:pt x="5002" y="291"/>
                </a:lnTo>
                <a:lnTo>
                  <a:pt x="5002" y="286"/>
                </a:lnTo>
                <a:lnTo>
                  <a:pt x="5002" y="279"/>
                </a:lnTo>
                <a:lnTo>
                  <a:pt x="5003" y="292"/>
                </a:lnTo>
                <a:lnTo>
                  <a:pt x="5003" y="296"/>
                </a:lnTo>
                <a:lnTo>
                  <a:pt x="5003" y="309"/>
                </a:lnTo>
                <a:lnTo>
                  <a:pt x="5003" y="307"/>
                </a:lnTo>
                <a:lnTo>
                  <a:pt x="5004" y="298"/>
                </a:lnTo>
                <a:lnTo>
                  <a:pt x="5004" y="311"/>
                </a:lnTo>
                <a:lnTo>
                  <a:pt x="5005" y="319"/>
                </a:lnTo>
                <a:lnTo>
                  <a:pt x="5005" y="318"/>
                </a:lnTo>
                <a:lnTo>
                  <a:pt x="5005" y="316"/>
                </a:lnTo>
                <a:lnTo>
                  <a:pt x="5005" y="311"/>
                </a:lnTo>
                <a:lnTo>
                  <a:pt x="5006" y="308"/>
                </a:lnTo>
                <a:lnTo>
                  <a:pt x="5006" y="294"/>
                </a:lnTo>
                <a:lnTo>
                  <a:pt x="5006" y="294"/>
                </a:lnTo>
                <a:lnTo>
                  <a:pt x="5007" y="299"/>
                </a:lnTo>
                <a:lnTo>
                  <a:pt x="5007" y="325"/>
                </a:lnTo>
                <a:lnTo>
                  <a:pt x="5007" y="336"/>
                </a:lnTo>
                <a:lnTo>
                  <a:pt x="5007" y="335"/>
                </a:lnTo>
                <a:lnTo>
                  <a:pt x="5008" y="331"/>
                </a:lnTo>
                <a:lnTo>
                  <a:pt x="5008" y="319"/>
                </a:lnTo>
                <a:lnTo>
                  <a:pt x="5009" y="304"/>
                </a:lnTo>
                <a:lnTo>
                  <a:pt x="5009" y="322"/>
                </a:lnTo>
                <a:lnTo>
                  <a:pt x="5009" y="318"/>
                </a:lnTo>
                <a:lnTo>
                  <a:pt x="5009" y="305"/>
                </a:lnTo>
                <a:lnTo>
                  <a:pt x="5010" y="310"/>
                </a:lnTo>
                <a:lnTo>
                  <a:pt x="5010" y="307"/>
                </a:lnTo>
                <a:lnTo>
                  <a:pt x="5010" y="303"/>
                </a:lnTo>
                <a:lnTo>
                  <a:pt x="5011" y="299"/>
                </a:lnTo>
                <a:lnTo>
                  <a:pt x="5011" y="302"/>
                </a:lnTo>
                <a:lnTo>
                  <a:pt x="5011" y="303"/>
                </a:lnTo>
                <a:lnTo>
                  <a:pt x="5011" y="305"/>
                </a:lnTo>
                <a:lnTo>
                  <a:pt x="5012" y="302"/>
                </a:lnTo>
                <a:lnTo>
                  <a:pt x="5012" y="301"/>
                </a:lnTo>
                <a:lnTo>
                  <a:pt x="5013" y="305"/>
                </a:lnTo>
                <a:lnTo>
                  <a:pt x="5013" y="293"/>
                </a:lnTo>
                <a:lnTo>
                  <a:pt x="5013" y="287"/>
                </a:lnTo>
                <a:lnTo>
                  <a:pt x="5013" y="278"/>
                </a:lnTo>
                <a:lnTo>
                  <a:pt x="5014" y="288"/>
                </a:lnTo>
                <a:lnTo>
                  <a:pt x="5014" y="268"/>
                </a:lnTo>
                <a:lnTo>
                  <a:pt x="5014" y="243"/>
                </a:lnTo>
                <a:lnTo>
                  <a:pt x="5014" y="238"/>
                </a:lnTo>
                <a:lnTo>
                  <a:pt x="5015" y="267"/>
                </a:lnTo>
                <a:lnTo>
                  <a:pt x="5015" y="291"/>
                </a:lnTo>
                <a:lnTo>
                  <a:pt x="5016" y="291"/>
                </a:lnTo>
                <a:lnTo>
                  <a:pt x="5016" y="297"/>
                </a:lnTo>
                <a:lnTo>
                  <a:pt x="5016" y="297"/>
                </a:lnTo>
                <a:lnTo>
                  <a:pt x="5016" y="283"/>
                </a:lnTo>
                <a:lnTo>
                  <a:pt x="5017" y="287"/>
                </a:lnTo>
                <a:lnTo>
                  <a:pt x="5017" y="291"/>
                </a:lnTo>
                <a:lnTo>
                  <a:pt x="5017" y="281"/>
                </a:lnTo>
                <a:lnTo>
                  <a:pt x="5018" y="291"/>
                </a:lnTo>
                <a:lnTo>
                  <a:pt x="5018" y="275"/>
                </a:lnTo>
                <a:lnTo>
                  <a:pt x="5018" y="260"/>
                </a:lnTo>
                <a:lnTo>
                  <a:pt x="5018" y="264"/>
                </a:lnTo>
                <a:lnTo>
                  <a:pt x="5019" y="292"/>
                </a:lnTo>
                <a:lnTo>
                  <a:pt x="5019" y="281"/>
                </a:lnTo>
                <a:lnTo>
                  <a:pt x="5020" y="287"/>
                </a:lnTo>
                <a:lnTo>
                  <a:pt x="5020" y="292"/>
                </a:lnTo>
                <a:lnTo>
                  <a:pt x="5020" y="293"/>
                </a:lnTo>
                <a:lnTo>
                  <a:pt x="5020" y="303"/>
                </a:lnTo>
                <a:lnTo>
                  <a:pt x="5021" y="307"/>
                </a:lnTo>
                <a:lnTo>
                  <a:pt x="5021" y="303"/>
                </a:lnTo>
                <a:lnTo>
                  <a:pt x="5021" y="331"/>
                </a:lnTo>
                <a:lnTo>
                  <a:pt x="5022" y="325"/>
                </a:lnTo>
                <a:lnTo>
                  <a:pt x="5022" y="304"/>
                </a:lnTo>
                <a:lnTo>
                  <a:pt x="5022" y="315"/>
                </a:lnTo>
                <a:lnTo>
                  <a:pt x="5022" y="319"/>
                </a:lnTo>
                <a:lnTo>
                  <a:pt x="5023" y="315"/>
                </a:lnTo>
                <a:lnTo>
                  <a:pt x="5023" y="311"/>
                </a:lnTo>
                <a:lnTo>
                  <a:pt x="5024" y="309"/>
                </a:lnTo>
                <a:lnTo>
                  <a:pt x="5024" y="310"/>
                </a:lnTo>
                <a:lnTo>
                  <a:pt x="5024" y="305"/>
                </a:lnTo>
                <a:lnTo>
                  <a:pt x="5024" y="291"/>
                </a:lnTo>
                <a:lnTo>
                  <a:pt x="5025" y="299"/>
                </a:lnTo>
                <a:lnTo>
                  <a:pt x="5025" y="258"/>
                </a:lnTo>
                <a:lnTo>
                  <a:pt x="5025" y="218"/>
                </a:lnTo>
                <a:lnTo>
                  <a:pt x="5026" y="241"/>
                </a:lnTo>
                <a:lnTo>
                  <a:pt x="5026" y="256"/>
                </a:lnTo>
                <a:lnTo>
                  <a:pt x="5026" y="242"/>
                </a:lnTo>
                <a:lnTo>
                  <a:pt x="5027" y="278"/>
                </a:lnTo>
                <a:lnTo>
                  <a:pt x="5027" y="283"/>
                </a:lnTo>
                <a:lnTo>
                  <a:pt x="5027" y="291"/>
                </a:lnTo>
                <a:lnTo>
                  <a:pt x="5028" y="279"/>
                </a:lnTo>
                <a:lnTo>
                  <a:pt x="5028" y="288"/>
                </a:lnTo>
                <a:lnTo>
                  <a:pt x="5028" y="312"/>
                </a:lnTo>
                <a:lnTo>
                  <a:pt x="5028" y="291"/>
                </a:lnTo>
                <a:lnTo>
                  <a:pt x="5029" y="293"/>
                </a:lnTo>
                <a:lnTo>
                  <a:pt x="5029" y="292"/>
                </a:lnTo>
                <a:lnTo>
                  <a:pt x="5029" y="309"/>
                </a:lnTo>
                <a:lnTo>
                  <a:pt x="5029" y="285"/>
                </a:lnTo>
                <a:lnTo>
                  <a:pt x="5030" y="287"/>
                </a:lnTo>
                <a:lnTo>
                  <a:pt x="5030" y="303"/>
                </a:lnTo>
                <a:lnTo>
                  <a:pt x="5031" y="291"/>
                </a:lnTo>
                <a:lnTo>
                  <a:pt x="5031" y="291"/>
                </a:lnTo>
                <a:lnTo>
                  <a:pt x="5031" y="301"/>
                </a:lnTo>
                <a:lnTo>
                  <a:pt x="5031" y="293"/>
                </a:lnTo>
                <a:lnTo>
                  <a:pt x="5032" y="296"/>
                </a:lnTo>
                <a:lnTo>
                  <a:pt x="5032" y="292"/>
                </a:lnTo>
                <a:lnTo>
                  <a:pt x="5032" y="292"/>
                </a:lnTo>
                <a:lnTo>
                  <a:pt x="5033" y="295"/>
                </a:lnTo>
                <a:lnTo>
                  <a:pt x="5033" y="289"/>
                </a:lnTo>
                <a:lnTo>
                  <a:pt x="5033" y="294"/>
                </a:lnTo>
                <a:lnTo>
                  <a:pt x="5034" y="264"/>
                </a:lnTo>
                <a:lnTo>
                  <a:pt x="5034" y="246"/>
                </a:lnTo>
                <a:lnTo>
                  <a:pt x="5034" y="266"/>
                </a:lnTo>
                <a:lnTo>
                  <a:pt x="5035" y="271"/>
                </a:lnTo>
                <a:lnTo>
                  <a:pt x="5035" y="249"/>
                </a:lnTo>
                <a:lnTo>
                  <a:pt x="5035" y="265"/>
                </a:lnTo>
                <a:lnTo>
                  <a:pt x="5035" y="305"/>
                </a:lnTo>
                <a:lnTo>
                  <a:pt x="5036" y="290"/>
                </a:lnTo>
                <a:lnTo>
                  <a:pt x="5036" y="280"/>
                </a:lnTo>
                <a:lnTo>
                  <a:pt x="5036" y="275"/>
                </a:lnTo>
                <a:lnTo>
                  <a:pt x="5037" y="279"/>
                </a:lnTo>
                <a:lnTo>
                  <a:pt x="5037" y="291"/>
                </a:lnTo>
                <a:lnTo>
                  <a:pt x="5037" y="285"/>
                </a:lnTo>
                <a:lnTo>
                  <a:pt x="5038" y="265"/>
                </a:lnTo>
                <a:lnTo>
                  <a:pt x="5038" y="270"/>
                </a:lnTo>
                <a:lnTo>
                  <a:pt x="5038" y="287"/>
                </a:lnTo>
                <a:lnTo>
                  <a:pt x="5039" y="278"/>
                </a:lnTo>
                <a:lnTo>
                  <a:pt x="5039" y="264"/>
                </a:lnTo>
                <a:lnTo>
                  <a:pt x="5039" y="265"/>
                </a:lnTo>
                <a:lnTo>
                  <a:pt x="5039" y="288"/>
                </a:lnTo>
                <a:lnTo>
                  <a:pt x="5040" y="289"/>
                </a:lnTo>
                <a:lnTo>
                  <a:pt x="5040" y="306"/>
                </a:lnTo>
                <a:lnTo>
                  <a:pt x="5040" y="312"/>
                </a:lnTo>
                <a:lnTo>
                  <a:pt x="5041" y="287"/>
                </a:lnTo>
                <a:lnTo>
                  <a:pt x="5041" y="271"/>
                </a:lnTo>
                <a:lnTo>
                  <a:pt x="5041" y="254"/>
                </a:lnTo>
                <a:lnTo>
                  <a:pt x="5042" y="258"/>
                </a:lnTo>
                <a:lnTo>
                  <a:pt x="5042" y="267"/>
                </a:lnTo>
                <a:lnTo>
                  <a:pt x="5042" y="229"/>
                </a:lnTo>
                <a:lnTo>
                  <a:pt x="5043" y="244"/>
                </a:lnTo>
                <a:lnTo>
                  <a:pt x="5043" y="239"/>
                </a:lnTo>
                <a:lnTo>
                  <a:pt x="5043" y="242"/>
                </a:lnTo>
                <a:lnTo>
                  <a:pt x="5043" y="241"/>
                </a:lnTo>
                <a:lnTo>
                  <a:pt x="5044" y="252"/>
                </a:lnTo>
                <a:lnTo>
                  <a:pt x="5044" y="258"/>
                </a:lnTo>
                <a:lnTo>
                  <a:pt x="5045" y="267"/>
                </a:lnTo>
                <a:lnTo>
                  <a:pt x="5045" y="264"/>
                </a:lnTo>
                <a:lnTo>
                  <a:pt x="5045" y="252"/>
                </a:lnTo>
                <a:lnTo>
                  <a:pt x="5045" y="244"/>
                </a:lnTo>
                <a:lnTo>
                  <a:pt x="5046" y="265"/>
                </a:lnTo>
                <a:lnTo>
                  <a:pt x="5046" y="264"/>
                </a:lnTo>
                <a:lnTo>
                  <a:pt x="5046" y="278"/>
                </a:lnTo>
                <a:lnTo>
                  <a:pt x="5046" y="269"/>
                </a:lnTo>
                <a:lnTo>
                  <a:pt x="5047" y="252"/>
                </a:lnTo>
                <a:lnTo>
                  <a:pt x="5047" y="267"/>
                </a:lnTo>
                <a:lnTo>
                  <a:pt x="5047" y="273"/>
                </a:lnTo>
                <a:lnTo>
                  <a:pt x="5048" y="280"/>
                </a:lnTo>
                <a:lnTo>
                  <a:pt x="5048" y="300"/>
                </a:lnTo>
                <a:lnTo>
                  <a:pt x="5048" y="283"/>
                </a:lnTo>
                <a:lnTo>
                  <a:pt x="5049" y="245"/>
                </a:lnTo>
                <a:lnTo>
                  <a:pt x="5049" y="287"/>
                </a:lnTo>
                <a:lnTo>
                  <a:pt x="5049" y="280"/>
                </a:lnTo>
                <a:lnTo>
                  <a:pt x="5050" y="275"/>
                </a:lnTo>
                <a:lnTo>
                  <a:pt x="5050" y="285"/>
                </a:lnTo>
                <a:lnTo>
                  <a:pt x="5050" y="279"/>
                </a:lnTo>
                <a:lnTo>
                  <a:pt x="5050" y="286"/>
                </a:lnTo>
                <a:lnTo>
                  <a:pt x="5051" y="309"/>
                </a:lnTo>
                <a:lnTo>
                  <a:pt x="5051" y="315"/>
                </a:lnTo>
                <a:lnTo>
                  <a:pt x="5051" y="321"/>
                </a:lnTo>
                <a:lnTo>
                  <a:pt x="5052" y="326"/>
                </a:lnTo>
                <a:lnTo>
                  <a:pt x="5052" y="332"/>
                </a:lnTo>
                <a:lnTo>
                  <a:pt x="5052" y="331"/>
                </a:lnTo>
                <a:lnTo>
                  <a:pt x="5053" y="317"/>
                </a:lnTo>
                <a:lnTo>
                  <a:pt x="5053" y="327"/>
                </a:lnTo>
                <a:lnTo>
                  <a:pt x="5053" y="327"/>
                </a:lnTo>
                <a:lnTo>
                  <a:pt x="5054" y="334"/>
                </a:lnTo>
                <a:lnTo>
                  <a:pt x="5054" y="346"/>
                </a:lnTo>
                <a:lnTo>
                  <a:pt x="5054" y="339"/>
                </a:lnTo>
                <a:lnTo>
                  <a:pt x="5054" y="305"/>
                </a:lnTo>
                <a:lnTo>
                  <a:pt x="5055" y="337"/>
                </a:lnTo>
                <a:lnTo>
                  <a:pt x="5055" y="322"/>
                </a:lnTo>
                <a:lnTo>
                  <a:pt x="5056" y="327"/>
                </a:lnTo>
                <a:lnTo>
                  <a:pt x="5056" y="349"/>
                </a:lnTo>
                <a:lnTo>
                  <a:pt x="5056" y="348"/>
                </a:lnTo>
                <a:lnTo>
                  <a:pt x="5056" y="348"/>
                </a:lnTo>
                <a:lnTo>
                  <a:pt x="5057" y="355"/>
                </a:lnTo>
                <a:lnTo>
                  <a:pt x="5057" y="355"/>
                </a:lnTo>
                <a:lnTo>
                  <a:pt x="5057" y="324"/>
                </a:lnTo>
                <a:lnTo>
                  <a:pt x="5057" y="324"/>
                </a:lnTo>
                <a:lnTo>
                  <a:pt x="5058" y="353"/>
                </a:lnTo>
                <a:lnTo>
                  <a:pt x="5058" y="352"/>
                </a:lnTo>
                <a:lnTo>
                  <a:pt x="5058" y="331"/>
                </a:lnTo>
                <a:lnTo>
                  <a:pt x="5059" y="326"/>
                </a:lnTo>
                <a:lnTo>
                  <a:pt x="5059" y="324"/>
                </a:lnTo>
                <a:lnTo>
                  <a:pt x="5060" y="318"/>
                </a:lnTo>
                <a:lnTo>
                  <a:pt x="5060" y="322"/>
                </a:lnTo>
                <a:lnTo>
                  <a:pt x="5060" y="305"/>
                </a:lnTo>
                <a:lnTo>
                  <a:pt x="5060" y="315"/>
                </a:lnTo>
                <a:lnTo>
                  <a:pt x="5061" y="293"/>
                </a:lnTo>
                <a:lnTo>
                  <a:pt x="5061" y="297"/>
                </a:lnTo>
                <a:lnTo>
                  <a:pt x="5061" y="292"/>
                </a:lnTo>
                <a:lnTo>
                  <a:pt x="5061" y="301"/>
                </a:lnTo>
                <a:lnTo>
                  <a:pt x="5062" y="324"/>
                </a:lnTo>
                <a:lnTo>
                  <a:pt x="5062" y="323"/>
                </a:lnTo>
                <a:lnTo>
                  <a:pt x="5062" y="331"/>
                </a:lnTo>
                <a:lnTo>
                  <a:pt x="5063" y="323"/>
                </a:lnTo>
                <a:lnTo>
                  <a:pt x="5063" y="326"/>
                </a:lnTo>
                <a:lnTo>
                  <a:pt x="5063" y="309"/>
                </a:lnTo>
                <a:lnTo>
                  <a:pt x="5064" y="329"/>
                </a:lnTo>
                <a:lnTo>
                  <a:pt x="5064" y="353"/>
                </a:lnTo>
                <a:lnTo>
                  <a:pt x="5064" y="331"/>
                </a:lnTo>
                <a:lnTo>
                  <a:pt x="5065" y="317"/>
                </a:lnTo>
                <a:lnTo>
                  <a:pt x="5065" y="308"/>
                </a:lnTo>
                <a:lnTo>
                  <a:pt x="5065" y="314"/>
                </a:lnTo>
                <a:lnTo>
                  <a:pt x="5065" y="309"/>
                </a:lnTo>
                <a:lnTo>
                  <a:pt x="5066" y="279"/>
                </a:lnTo>
                <a:lnTo>
                  <a:pt x="5066" y="235"/>
                </a:lnTo>
                <a:lnTo>
                  <a:pt x="5067" y="252"/>
                </a:lnTo>
                <a:lnTo>
                  <a:pt x="5067" y="255"/>
                </a:lnTo>
                <a:lnTo>
                  <a:pt x="5067" y="299"/>
                </a:lnTo>
                <a:lnTo>
                  <a:pt x="5067" y="290"/>
                </a:lnTo>
                <a:lnTo>
                  <a:pt x="5068" y="287"/>
                </a:lnTo>
                <a:lnTo>
                  <a:pt x="5068" y="288"/>
                </a:lnTo>
                <a:lnTo>
                  <a:pt x="5068" y="265"/>
                </a:lnTo>
                <a:lnTo>
                  <a:pt x="5069" y="265"/>
                </a:lnTo>
                <a:lnTo>
                  <a:pt x="5069" y="271"/>
                </a:lnTo>
                <a:lnTo>
                  <a:pt x="5069" y="276"/>
                </a:lnTo>
                <a:lnTo>
                  <a:pt x="5069" y="281"/>
                </a:lnTo>
                <a:lnTo>
                  <a:pt x="5070" y="283"/>
                </a:lnTo>
                <a:lnTo>
                  <a:pt x="5070" y="273"/>
                </a:lnTo>
                <a:lnTo>
                  <a:pt x="5071" y="286"/>
                </a:lnTo>
                <a:lnTo>
                  <a:pt x="5071" y="312"/>
                </a:lnTo>
                <a:lnTo>
                  <a:pt x="5071" y="253"/>
                </a:lnTo>
                <a:lnTo>
                  <a:pt x="5071" y="278"/>
                </a:lnTo>
                <a:lnTo>
                  <a:pt x="5072" y="274"/>
                </a:lnTo>
                <a:lnTo>
                  <a:pt x="5072" y="262"/>
                </a:lnTo>
                <a:lnTo>
                  <a:pt x="5072" y="248"/>
                </a:lnTo>
                <a:lnTo>
                  <a:pt x="5072" y="278"/>
                </a:lnTo>
                <a:lnTo>
                  <a:pt x="5073" y="271"/>
                </a:lnTo>
                <a:lnTo>
                  <a:pt x="5073" y="308"/>
                </a:lnTo>
                <a:lnTo>
                  <a:pt x="5073" y="272"/>
                </a:lnTo>
                <a:lnTo>
                  <a:pt x="5074" y="281"/>
                </a:lnTo>
                <a:lnTo>
                  <a:pt x="5074" y="303"/>
                </a:lnTo>
                <a:lnTo>
                  <a:pt x="5074" y="331"/>
                </a:lnTo>
                <a:lnTo>
                  <a:pt x="5075" y="342"/>
                </a:lnTo>
                <a:lnTo>
                  <a:pt x="5075" y="339"/>
                </a:lnTo>
                <a:lnTo>
                  <a:pt x="5075" y="292"/>
                </a:lnTo>
                <a:lnTo>
                  <a:pt x="5076" y="323"/>
                </a:lnTo>
                <a:lnTo>
                  <a:pt x="5076" y="317"/>
                </a:lnTo>
                <a:lnTo>
                  <a:pt x="5076" y="313"/>
                </a:lnTo>
                <a:lnTo>
                  <a:pt x="5076" y="312"/>
                </a:lnTo>
                <a:lnTo>
                  <a:pt x="5077" y="321"/>
                </a:lnTo>
                <a:lnTo>
                  <a:pt x="5077" y="328"/>
                </a:lnTo>
                <a:lnTo>
                  <a:pt x="5078" y="335"/>
                </a:lnTo>
                <a:lnTo>
                  <a:pt x="5078" y="319"/>
                </a:lnTo>
                <a:lnTo>
                  <a:pt x="5078" y="336"/>
                </a:lnTo>
                <a:lnTo>
                  <a:pt x="5078" y="310"/>
                </a:lnTo>
                <a:lnTo>
                  <a:pt x="5079" y="321"/>
                </a:lnTo>
                <a:lnTo>
                  <a:pt x="5079" y="309"/>
                </a:lnTo>
                <a:lnTo>
                  <a:pt x="5079" y="320"/>
                </a:lnTo>
                <a:lnTo>
                  <a:pt x="5080" y="310"/>
                </a:lnTo>
                <a:lnTo>
                  <a:pt x="5080" y="294"/>
                </a:lnTo>
                <a:lnTo>
                  <a:pt x="5080" y="297"/>
                </a:lnTo>
                <a:lnTo>
                  <a:pt x="5080" y="295"/>
                </a:lnTo>
                <a:lnTo>
                  <a:pt x="5081" y="315"/>
                </a:lnTo>
                <a:lnTo>
                  <a:pt x="5081" y="301"/>
                </a:lnTo>
                <a:lnTo>
                  <a:pt x="5082" y="311"/>
                </a:lnTo>
                <a:lnTo>
                  <a:pt x="5082" y="264"/>
                </a:lnTo>
                <a:lnTo>
                  <a:pt x="5082" y="262"/>
                </a:lnTo>
                <a:lnTo>
                  <a:pt x="5082" y="289"/>
                </a:lnTo>
                <a:lnTo>
                  <a:pt x="5083" y="257"/>
                </a:lnTo>
                <a:lnTo>
                  <a:pt x="5083" y="276"/>
                </a:lnTo>
                <a:lnTo>
                  <a:pt x="5083" y="295"/>
                </a:lnTo>
                <a:lnTo>
                  <a:pt x="5084" y="307"/>
                </a:lnTo>
                <a:lnTo>
                  <a:pt x="5084" y="303"/>
                </a:lnTo>
                <a:lnTo>
                  <a:pt x="5084" y="292"/>
                </a:lnTo>
                <a:lnTo>
                  <a:pt x="5084" y="300"/>
                </a:lnTo>
                <a:lnTo>
                  <a:pt x="5085" y="313"/>
                </a:lnTo>
                <a:lnTo>
                  <a:pt x="5085" y="317"/>
                </a:lnTo>
                <a:lnTo>
                  <a:pt x="5086" y="287"/>
                </a:lnTo>
                <a:lnTo>
                  <a:pt x="5086" y="288"/>
                </a:lnTo>
                <a:lnTo>
                  <a:pt x="5086" y="291"/>
                </a:lnTo>
                <a:lnTo>
                  <a:pt x="5086" y="291"/>
                </a:lnTo>
                <a:lnTo>
                  <a:pt x="5087" y="307"/>
                </a:lnTo>
                <a:lnTo>
                  <a:pt x="5087" y="319"/>
                </a:lnTo>
                <a:lnTo>
                  <a:pt x="5087" y="330"/>
                </a:lnTo>
                <a:lnTo>
                  <a:pt x="5087" y="299"/>
                </a:lnTo>
                <a:lnTo>
                  <a:pt x="5088" y="319"/>
                </a:lnTo>
                <a:lnTo>
                  <a:pt x="5088" y="304"/>
                </a:lnTo>
                <a:lnTo>
                  <a:pt x="5089" y="258"/>
                </a:lnTo>
                <a:lnTo>
                  <a:pt x="5089" y="247"/>
                </a:lnTo>
                <a:lnTo>
                  <a:pt x="5089" y="270"/>
                </a:lnTo>
                <a:lnTo>
                  <a:pt x="5089" y="251"/>
                </a:lnTo>
                <a:lnTo>
                  <a:pt x="5090" y="227"/>
                </a:lnTo>
                <a:lnTo>
                  <a:pt x="5090" y="233"/>
                </a:lnTo>
                <a:lnTo>
                  <a:pt x="5090" y="231"/>
                </a:lnTo>
                <a:lnTo>
                  <a:pt x="5091" y="253"/>
                </a:lnTo>
                <a:lnTo>
                  <a:pt x="5091" y="258"/>
                </a:lnTo>
                <a:lnTo>
                  <a:pt x="5091" y="290"/>
                </a:lnTo>
                <a:lnTo>
                  <a:pt x="5091" y="325"/>
                </a:lnTo>
                <a:lnTo>
                  <a:pt x="5092" y="328"/>
                </a:lnTo>
                <a:lnTo>
                  <a:pt x="5092" y="318"/>
                </a:lnTo>
                <a:lnTo>
                  <a:pt x="5093" y="302"/>
                </a:lnTo>
                <a:lnTo>
                  <a:pt x="5093" y="329"/>
                </a:lnTo>
                <a:lnTo>
                  <a:pt x="5093" y="357"/>
                </a:lnTo>
                <a:lnTo>
                  <a:pt x="5093" y="372"/>
                </a:lnTo>
                <a:lnTo>
                  <a:pt x="5094" y="371"/>
                </a:lnTo>
                <a:lnTo>
                  <a:pt x="5094" y="366"/>
                </a:lnTo>
                <a:lnTo>
                  <a:pt x="5094" y="365"/>
                </a:lnTo>
                <a:lnTo>
                  <a:pt x="5095" y="371"/>
                </a:lnTo>
                <a:lnTo>
                  <a:pt x="5095" y="370"/>
                </a:lnTo>
                <a:lnTo>
                  <a:pt x="5095" y="374"/>
                </a:lnTo>
                <a:lnTo>
                  <a:pt x="5095" y="376"/>
                </a:lnTo>
                <a:lnTo>
                  <a:pt x="5096" y="398"/>
                </a:lnTo>
                <a:lnTo>
                  <a:pt x="5096" y="386"/>
                </a:lnTo>
                <a:lnTo>
                  <a:pt x="5097" y="406"/>
                </a:lnTo>
                <a:lnTo>
                  <a:pt x="5097" y="367"/>
                </a:lnTo>
                <a:lnTo>
                  <a:pt x="5097" y="367"/>
                </a:lnTo>
                <a:lnTo>
                  <a:pt x="5097" y="375"/>
                </a:lnTo>
                <a:lnTo>
                  <a:pt x="5098" y="383"/>
                </a:lnTo>
                <a:lnTo>
                  <a:pt x="5098" y="356"/>
                </a:lnTo>
                <a:lnTo>
                  <a:pt x="5098" y="289"/>
                </a:lnTo>
                <a:lnTo>
                  <a:pt x="5098" y="290"/>
                </a:lnTo>
                <a:lnTo>
                  <a:pt x="5099" y="279"/>
                </a:lnTo>
                <a:lnTo>
                  <a:pt x="5099" y="285"/>
                </a:lnTo>
                <a:lnTo>
                  <a:pt x="5100" y="280"/>
                </a:lnTo>
                <a:lnTo>
                  <a:pt x="5100" y="285"/>
                </a:lnTo>
                <a:lnTo>
                  <a:pt x="5100" y="297"/>
                </a:lnTo>
                <a:lnTo>
                  <a:pt x="5101" y="301"/>
                </a:lnTo>
                <a:lnTo>
                  <a:pt x="5101" y="273"/>
                </a:lnTo>
                <a:lnTo>
                  <a:pt x="5101" y="294"/>
                </a:lnTo>
                <a:lnTo>
                  <a:pt x="5101" y="305"/>
                </a:lnTo>
                <a:lnTo>
                  <a:pt x="5102" y="309"/>
                </a:lnTo>
                <a:lnTo>
                  <a:pt x="5102" y="309"/>
                </a:lnTo>
                <a:lnTo>
                  <a:pt x="5102" y="306"/>
                </a:lnTo>
                <a:lnTo>
                  <a:pt x="5102" y="326"/>
                </a:lnTo>
                <a:lnTo>
                  <a:pt x="5103" y="336"/>
                </a:lnTo>
                <a:lnTo>
                  <a:pt x="5103" y="337"/>
                </a:lnTo>
                <a:lnTo>
                  <a:pt x="5104" y="335"/>
                </a:lnTo>
                <a:lnTo>
                  <a:pt x="5104" y="310"/>
                </a:lnTo>
                <a:lnTo>
                  <a:pt x="5104" y="328"/>
                </a:lnTo>
                <a:lnTo>
                  <a:pt x="5104" y="347"/>
                </a:lnTo>
                <a:lnTo>
                  <a:pt x="5105" y="332"/>
                </a:lnTo>
                <a:lnTo>
                  <a:pt x="5105" y="359"/>
                </a:lnTo>
                <a:lnTo>
                  <a:pt x="5105" y="359"/>
                </a:lnTo>
                <a:lnTo>
                  <a:pt x="5106" y="350"/>
                </a:lnTo>
                <a:lnTo>
                  <a:pt x="5106" y="349"/>
                </a:lnTo>
                <a:lnTo>
                  <a:pt x="5106" y="367"/>
                </a:lnTo>
                <a:lnTo>
                  <a:pt x="5107" y="362"/>
                </a:lnTo>
                <a:lnTo>
                  <a:pt x="5107" y="358"/>
                </a:lnTo>
                <a:lnTo>
                  <a:pt x="5107" y="356"/>
                </a:lnTo>
                <a:lnTo>
                  <a:pt x="5108" y="355"/>
                </a:lnTo>
                <a:lnTo>
                  <a:pt x="5108" y="323"/>
                </a:lnTo>
                <a:lnTo>
                  <a:pt x="5108" y="335"/>
                </a:lnTo>
                <a:lnTo>
                  <a:pt x="5108" y="313"/>
                </a:lnTo>
                <a:lnTo>
                  <a:pt x="5109" y="297"/>
                </a:lnTo>
                <a:lnTo>
                  <a:pt x="5109" y="312"/>
                </a:lnTo>
                <a:lnTo>
                  <a:pt x="5109" y="308"/>
                </a:lnTo>
                <a:lnTo>
                  <a:pt x="5110" y="306"/>
                </a:lnTo>
                <a:lnTo>
                  <a:pt x="5110" y="303"/>
                </a:lnTo>
                <a:lnTo>
                  <a:pt x="5110" y="280"/>
                </a:lnTo>
                <a:lnTo>
                  <a:pt x="5111" y="292"/>
                </a:lnTo>
                <a:lnTo>
                  <a:pt x="5111" y="305"/>
                </a:lnTo>
                <a:lnTo>
                  <a:pt x="5111" y="319"/>
                </a:lnTo>
                <a:lnTo>
                  <a:pt x="5112" y="342"/>
                </a:lnTo>
                <a:lnTo>
                  <a:pt x="5112" y="351"/>
                </a:lnTo>
                <a:lnTo>
                  <a:pt x="5112" y="355"/>
                </a:lnTo>
                <a:lnTo>
                  <a:pt x="5112" y="371"/>
                </a:lnTo>
                <a:lnTo>
                  <a:pt x="5113" y="372"/>
                </a:lnTo>
                <a:lnTo>
                  <a:pt x="5113" y="380"/>
                </a:lnTo>
                <a:lnTo>
                  <a:pt x="5113" y="381"/>
                </a:lnTo>
                <a:lnTo>
                  <a:pt x="5113" y="377"/>
                </a:lnTo>
                <a:lnTo>
                  <a:pt x="5114" y="302"/>
                </a:lnTo>
                <a:lnTo>
                  <a:pt x="5114" y="275"/>
                </a:lnTo>
                <a:lnTo>
                  <a:pt x="5115" y="287"/>
                </a:lnTo>
                <a:lnTo>
                  <a:pt x="5115" y="280"/>
                </a:lnTo>
                <a:lnTo>
                  <a:pt x="5115" y="286"/>
                </a:lnTo>
                <a:lnTo>
                  <a:pt x="5115" y="291"/>
                </a:lnTo>
                <a:lnTo>
                  <a:pt x="5116" y="304"/>
                </a:lnTo>
                <a:lnTo>
                  <a:pt x="5116" y="313"/>
                </a:lnTo>
                <a:lnTo>
                  <a:pt x="5116" y="313"/>
                </a:lnTo>
                <a:lnTo>
                  <a:pt x="5117" y="315"/>
                </a:lnTo>
                <a:lnTo>
                  <a:pt x="5117" y="300"/>
                </a:lnTo>
                <a:lnTo>
                  <a:pt x="5117" y="313"/>
                </a:lnTo>
                <a:lnTo>
                  <a:pt x="5118" y="341"/>
                </a:lnTo>
                <a:lnTo>
                  <a:pt x="5118" y="321"/>
                </a:lnTo>
                <a:lnTo>
                  <a:pt x="5118" y="321"/>
                </a:lnTo>
                <a:lnTo>
                  <a:pt x="5119" y="324"/>
                </a:lnTo>
                <a:lnTo>
                  <a:pt x="5119" y="319"/>
                </a:lnTo>
                <a:lnTo>
                  <a:pt x="5119" y="341"/>
                </a:lnTo>
                <a:lnTo>
                  <a:pt x="5119" y="339"/>
                </a:lnTo>
                <a:lnTo>
                  <a:pt x="5120" y="330"/>
                </a:lnTo>
                <a:lnTo>
                  <a:pt x="5120" y="333"/>
                </a:lnTo>
                <a:lnTo>
                  <a:pt x="5120" y="343"/>
                </a:lnTo>
                <a:lnTo>
                  <a:pt x="5121" y="329"/>
                </a:lnTo>
                <a:lnTo>
                  <a:pt x="5121" y="333"/>
                </a:lnTo>
                <a:lnTo>
                  <a:pt x="5121" y="346"/>
                </a:lnTo>
                <a:lnTo>
                  <a:pt x="5122" y="347"/>
                </a:lnTo>
                <a:lnTo>
                  <a:pt x="5122" y="348"/>
                </a:lnTo>
                <a:lnTo>
                  <a:pt x="5122" y="319"/>
                </a:lnTo>
                <a:lnTo>
                  <a:pt x="5123" y="343"/>
                </a:lnTo>
                <a:lnTo>
                  <a:pt x="5123" y="351"/>
                </a:lnTo>
                <a:lnTo>
                  <a:pt x="5123" y="341"/>
                </a:lnTo>
                <a:lnTo>
                  <a:pt x="5123" y="338"/>
                </a:lnTo>
                <a:lnTo>
                  <a:pt x="5124" y="325"/>
                </a:lnTo>
                <a:lnTo>
                  <a:pt x="5124" y="321"/>
                </a:lnTo>
                <a:lnTo>
                  <a:pt x="5124" y="319"/>
                </a:lnTo>
                <a:lnTo>
                  <a:pt x="5125" y="308"/>
                </a:lnTo>
                <a:lnTo>
                  <a:pt x="5125" y="323"/>
                </a:lnTo>
                <a:lnTo>
                  <a:pt x="5125" y="311"/>
                </a:lnTo>
                <a:lnTo>
                  <a:pt x="5126" y="302"/>
                </a:lnTo>
                <a:lnTo>
                  <a:pt x="5126" y="309"/>
                </a:lnTo>
                <a:lnTo>
                  <a:pt x="5126" y="326"/>
                </a:lnTo>
                <a:lnTo>
                  <a:pt x="5127" y="319"/>
                </a:lnTo>
                <a:lnTo>
                  <a:pt x="5127" y="315"/>
                </a:lnTo>
                <a:lnTo>
                  <a:pt x="5127" y="321"/>
                </a:lnTo>
                <a:lnTo>
                  <a:pt x="5127" y="315"/>
                </a:lnTo>
                <a:lnTo>
                  <a:pt x="5128" y="313"/>
                </a:lnTo>
                <a:lnTo>
                  <a:pt x="5128" y="302"/>
                </a:lnTo>
                <a:lnTo>
                  <a:pt x="5129" y="323"/>
                </a:lnTo>
                <a:lnTo>
                  <a:pt x="5129" y="330"/>
                </a:lnTo>
                <a:lnTo>
                  <a:pt x="5129" y="325"/>
                </a:lnTo>
                <a:lnTo>
                  <a:pt x="5129" y="327"/>
                </a:lnTo>
                <a:lnTo>
                  <a:pt x="5130" y="327"/>
                </a:lnTo>
                <a:lnTo>
                  <a:pt x="5130" y="329"/>
                </a:lnTo>
                <a:lnTo>
                  <a:pt x="5130" y="317"/>
                </a:lnTo>
                <a:lnTo>
                  <a:pt x="5130" y="293"/>
                </a:lnTo>
                <a:lnTo>
                  <a:pt x="5131" y="272"/>
                </a:lnTo>
                <a:lnTo>
                  <a:pt x="5131" y="273"/>
                </a:lnTo>
                <a:lnTo>
                  <a:pt x="5131" y="294"/>
                </a:lnTo>
                <a:lnTo>
                  <a:pt x="5132" y="317"/>
                </a:lnTo>
                <a:lnTo>
                  <a:pt x="5132" y="327"/>
                </a:lnTo>
                <a:lnTo>
                  <a:pt x="5132" y="299"/>
                </a:lnTo>
                <a:lnTo>
                  <a:pt x="5133" y="311"/>
                </a:lnTo>
                <a:lnTo>
                  <a:pt x="5133" y="299"/>
                </a:lnTo>
                <a:lnTo>
                  <a:pt x="5133" y="318"/>
                </a:lnTo>
                <a:lnTo>
                  <a:pt x="5134" y="329"/>
                </a:lnTo>
                <a:lnTo>
                  <a:pt x="5134" y="304"/>
                </a:lnTo>
                <a:lnTo>
                  <a:pt x="5134" y="307"/>
                </a:lnTo>
                <a:lnTo>
                  <a:pt x="5134" y="314"/>
                </a:lnTo>
                <a:lnTo>
                  <a:pt x="5135" y="323"/>
                </a:lnTo>
                <a:lnTo>
                  <a:pt x="5135" y="329"/>
                </a:lnTo>
                <a:lnTo>
                  <a:pt x="5135" y="333"/>
                </a:lnTo>
                <a:lnTo>
                  <a:pt x="5136" y="309"/>
                </a:lnTo>
                <a:lnTo>
                  <a:pt x="5136" y="342"/>
                </a:lnTo>
                <a:lnTo>
                  <a:pt x="5136" y="355"/>
                </a:lnTo>
                <a:lnTo>
                  <a:pt x="5137" y="333"/>
                </a:lnTo>
                <a:lnTo>
                  <a:pt x="5137" y="332"/>
                </a:lnTo>
                <a:lnTo>
                  <a:pt x="5137" y="332"/>
                </a:lnTo>
                <a:lnTo>
                  <a:pt x="5138" y="335"/>
                </a:lnTo>
                <a:lnTo>
                  <a:pt x="5138" y="331"/>
                </a:lnTo>
                <a:lnTo>
                  <a:pt x="5138" y="318"/>
                </a:lnTo>
                <a:lnTo>
                  <a:pt x="5138" y="317"/>
                </a:lnTo>
                <a:lnTo>
                  <a:pt x="5139" y="335"/>
                </a:lnTo>
                <a:lnTo>
                  <a:pt x="5139" y="337"/>
                </a:lnTo>
                <a:lnTo>
                  <a:pt x="5140" y="323"/>
                </a:lnTo>
                <a:lnTo>
                  <a:pt x="5140" y="323"/>
                </a:lnTo>
                <a:lnTo>
                  <a:pt x="5140" y="311"/>
                </a:lnTo>
                <a:lnTo>
                  <a:pt x="5140" y="307"/>
                </a:lnTo>
                <a:lnTo>
                  <a:pt x="5141" y="303"/>
                </a:lnTo>
                <a:lnTo>
                  <a:pt x="5141" y="298"/>
                </a:lnTo>
                <a:lnTo>
                  <a:pt x="5141" y="309"/>
                </a:lnTo>
                <a:lnTo>
                  <a:pt x="5142" y="293"/>
                </a:lnTo>
                <a:lnTo>
                  <a:pt x="5142" y="279"/>
                </a:lnTo>
                <a:lnTo>
                  <a:pt x="5142" y="293"/>
                </a:lnTo>
                <a:lnTo>
                  <a:pt x="5142" y="287"/>
                </a:lnTo>
                <a:lnTo>
                  <a:pt x="5143" y="292"/>
                </a:lnTo>
                <a:lnTo>
                  <a:pt x="5143" y="288"/>
                </a:lnTo>
                <a:lnTo>
                  <a:pt x="5144" y="272"/>
                </a:lnTo>
                <a:lnTo>
                  <a:pt x="5144" y="287"/>
                </a:lnTo>
                <a:lnTo>
                  <a:pt x="5144" y="274"/>
                </a:lnTo>
                <a:lnTo>
                  <a:pt x="5144" y="279"/>
                </a:lnTo>
                <a:lnTo>
                  <a:pt x="5145" y="291"/>
                </a:lnTo>
                <a:lnTo>
                  <a:pt x="5145" y="306"/>
                </a:lnTo>
                <a:lnTo>
                  <a:pt x="5145" y="288"/>
                </a:lnTo>
                <a:lnTo>
                  <a:pt x="5145" y="319"/>
                </a:lnTo>
                <a:lnTo>
                  <a:pt x="5146" y="346"/>
                </a:lnTo>
                <a:lnTo>
                  <a:pt x="5146" y="327"/>
                </a:lnTo>
                <a:lnTo>
                  <a:pt x="5146" y="319"/>
                </a:lnTo>
                <a:lnTo>
                  <a:pt x="5147" y="270"/>
                </a:lnTo>
                <a:lnTo>
                  <a:pt x="5147" y="305"/>
                </a:lnTo>
                <a:lnTo>
                  <a:pt x="5147" y="327"/>
                </a:lnTo>
                <a:lnTo>
                  <a:pt x="5148" y="325"/>
                </a:lnTo>
                <a:lnTo>
                  <a:pt x="5148" y="322"/>
                </a:lnTo>
                <a:lnTo>
                  <a:pt x="5148" y="338"/>
                </a:lnTo>
                <a:lnTo>
                  <a:pt x="5149" y="339"/>
                </a:lnTo>
                <a:lnTo>
                  <a:pt x="5149" y="354"/>
                </a:lnTo>
                <a:lnTo>
                  <a:pt x="5149" y="355"/>
                </a:lnTo>
                <a:lnTo>
                  <a:pt x="5149" y="345"/>
                </a:lnTo>
                <a:lnTo>
                  <a:pt x="5150" y="347"/>
                </a:lnTo>
                <a:lnTo>
                  <a:pt x="5150" y="341"/>
                </a:lnTo>
                <a:lnTo>
                  <a:pt x="5151" y="345"/>
                </a:lnTo>
                <a:lnTo>
                  <a:pt x="5151" y="353"/>
                </a:lnTo>
                <a:lnTo>
                  <a:pt x="5151" y="333"/>
                </a:lnTo>
                <a:lnTo>
                  <a:pt x="5151" y="329"/>
                </a:lnTo>
                <a:lnTo>
                  <a:pt x="5152" y="316"/>
                </a:lnTo>
                <a:lnTo>
                  <a:pt x="5152" y="320"/>
                </a:lnTo>
                <a:lnTo>
                  <a:pt x="5152" y="299"/>
                </a:lnTo>
                <a:lnTo>
                  <a:pt x="5153" y="297"/>
                </a:lnTo>
                <a:lnTo>
                  <a:pt x="5153" y="302"/>
                </a:lnTo>
                <a:lnTo>
                  <a:pt x="5153" y="298"/>
                </a:lnTo>
                <a:lnTo>
                  <a:pt x="5153" y="302"/>
                </a:lnTo>
                <a:lnTo>
                  <a:pt x="5154" y="281"/>
                </a:lnTo>
                <a:lnTo>
                  <a:pt x="5154" y="287"/>
                </a:lnTo>
                <a:lnTo>
                  <a:pt x="5155" y="275"/>
                </a:lnTo>
                <a:lnTo>
                  <a:pt x="5155" y="291"/>
                </a:lnTo>
                <a:lnTo>
                  <a:pt x="5155" y="306"/>
                </a:lnTo>
                <a:lnTo>
                  <a:pt x="5155" y="313"/>
                </a:lnTo>
                <a:lnTo>
                  <a:pt x="5156" y="301"/>
                </a:lnTo>
                <a:lnTo>
                  <a:pt x="5156" y="293"/>
                </a:lnTo>
                <a:lnTo>
                  <a:pt x="5156" y="296"/>
                </a:lnTo>
                <a:lnTo>
                  <a:pt x="5156" y="319"/>
                </a:lnTo>
                <a:lnTo>
                  <a:pt x="5157" y="319"/>
                </a:lnTo>
                <a:lnTo>
                  <a:pt x="5157" y="292"/>
                </a:lnTo>
                <a:lnTo>
                  <a:pt x="5157" y="290"/>
                </a:lnTo>
                <a:lnTo>
                  <a:pt x="5158" y="288"/>
                </a:lnTo>
                <a:lnTo>
                  <a:pt x="5158" y="297"/>
                </a:lnTo>
                <a:lnTo>
                  <a:pt x="5158" y="307"/>
                </a:lnTo>
                <a:lnTo>
                  <a:pt x="5159" y="313"/>
                </a:lnTo>
                <a:lnTo>
                  <a:pt x="5159" y="306"/>
                </a:lnTo>
                <a:lnTo>
                  <a:pt x="5159" y="326"/>
                </a:lnTo>
                <a:lnTo>
                  <a:pt x="5160" y="335"/>
                </a:lnTo>
                <a:lnTo>
                  <a:pt x="5160" y="330"/>
                </a:lnTo>
                <a:lnTo>
                  <a:pt x="5160" y="340"/>
                </a:lnTo>
                <a:lnTo>
                  <a:pt x="5160" y="348"/>
                </a:lnTo>
                <a:lnTo>
                  <a:pt x="5161" y="332"/>
                </a:lnTo>
                <a:lnTo>
                  <a:pt x="5161" y="347"/>
                </a:lnTo>
                <a:lnTo>
                  <a:pt x="5162" y="347"/>
                </a:lnTo>
                <a:lnTo>
                  <a:pt x="5162" y="335"/>
                </a:lnTo>
                <a:lnTo>
                  <a:pt x="5162" y="305"/>
                </a:lnTo>
                <a:lnTo>
                  <a:pt x="5162" y="292"/>
                </a:lnTo>
                <a:lnTo>
                  <a:pt x="5163" y="257"/>
                </a:lnTo>
                <a:lnTo>
                  <a:pt x="5163" y="278"/>
                </a:lnTo>
                <a:lnTo>
                  <a:pt x="5163" y="272"/>
                </a:lnTo>
                <a:lnTo>
                  <a:pt x="5164" y="291"/>
                </a:lnTo>
                <a:lnTo>
                  <a:pt x="5164" y="324"/>
                </a:lnTo>
                <a:lnTo>
                  <a:pt x="5164" y="309"/>
                </a:lnTo>
                <a:lnTo>
                  <a:pt x="5164" y="301"/>
                </a:lnTo>
                <a:lnTo>
                  <a:pt x="5165" y="321"/>
                </a:lnTo>
                <a:lnTo>
                  <a:pt x="5165" y="313"/>
                </a:lnTo>
                <a:lnTo>
                  <a:pt x="5166" y="317"/>
                </a:lnTo>
                <a:lnTo>
                  <a:pt x="5166" y="321"/>
                </a:lnTo>
                <a:lnTo>
                  <a:pt x="5166" y="309"/>
                </a:lnTo>
                <a:lnTo>
                  <a:pt x="5166" y="325"/>
                </a:lnTo>
                <a:lnTo>
                  <a:pt x="5167" y="311"/>
                </a:lnTo>
                <a:lnTo>
                  <a:pt x="5167" y="315"/>
                </a:lnTo>
                <a:lnTo>
                  <a:pt x="5167" y="302"/>
                </a:lnTo>
                <a:lnTo>
                  <a:pt x="5168" y="324"/>
                </a:lnTo>
                <a:lnTo>
                  <a:pt x="5168" y="317"/>
                </a:lnTo>
                <a:lnTo>
                  <a:pt x="5168" y="300"/>
                </a:lnTo>
                <a:lnTo>
                  <a:pt x="5168" y="325"/>
                </a:lnTo>
                <a:lnTo>
                  <a:pt x="5169" y="337"/>
                </a:lnTo>
                <a:lnTo>
                  <a:pt x="5169" y="309"/>
                </a:lnTo>
                <a:lnTo>
                  <a:pt x="5170" y="300"/>
                </a:lnTo>
                <a:lnTo>
                  <a:pt x="5170" y="302"/>
                </a:lnTo>
                <a:lnTo>
                  <a:pt x="5170" y="299"/>
                </a:lnTo>
                <a:lnTo>
                  <a:pt x="5170" y="305"/>
                </a:lnTo>
                <a:lnTo>
                  <a:pt x="5171" y="293"/>
                </a:lnTo>
                <a:lnTo>
                  <a:pt x="5171" y="289"/>
                </a:lnTo>
                <a:lnTo>
                  <a:pt x="5171" y="283"/>
                </a:lnTo>
                <a:lnTo>
                  <a:pt x="5171" y="295"/>
                </a:lnTo>
                <a:lnTo>
                  <a:pt x="5172" y="272"/>
                </a:lnTo>
                <a:lnTo>
                  <a:pt x="5172" y="276"/>
                </a:lnTo>
                <a:lnTo>
                  <a:pt x="5173" y="252"/>
                </a:lnTo>
                <a:lnTo>
                  <a:pt x="5173" y="260"/>
                </a:lnTo>
                <a:lnTo>
                  <a:pt x="5173" y="304"/>
                </a:lnTo>
                <a:lnTo>
                  <a:pt x="5173" y="307"/>
                </a:lnTo>
                <a:lnTo>
                  <a:pt x="5174" y="275"/>
                </a:lnTo>
                <a:lnTo>
                  <a:pt x="5174" y="252"/>
                </a:lnTo>
                <a:lnTo>
                  <a:pt x="5174" y="263"/>
                </a:lnTo>
                <a:lnTo>
                  <a:pt x="5175" y="279"/>
                </a:lnTo>
                <a:lnTo>
                  <a:pt x="5175" y="284"/>
                </a:lnTo>
                <a:lnTo>
                  <a:pt x="5175" y="286"/>
                </a:lnTo>
                <a:lnTo>
                  <a:pt x="5175" y="325"/>
                </a:lnTo>
                <a:lnTo>
                  <a:pt x="5176" y="316"/>
                </a:lnTo>
                <a:lnTo>
                  <a:pt x="5176" y="330"/>
                </a:lnTo>
                <a:lnTo>
                  <a:pt x="5177" y="355"/>
                </a:lnTo>
                <a:lnTo>
                  <a:pt x="5177" y="378"/>
                </a:lnTo>
                <a:lnTo>
                  <a:pt x="5177" y="390"/>
                </a:lnTo>
                <a:lnTo>
                  <a:pt x="5177" y="387"/>
                </a:lnTo>
                <a:lnTo>
                  <a:pt x="5178" y="389"/>
                </a:lnTo>
                <a:lnTo>
                  <a:pt x="5178" y="380"/>
                </a:lnTo>
                <a:lnTo>
                  <a:pt x="5178" y="376"/>
                </a:lnTo>
                <a:lnTo>
                  <a:pt x="5179" y="366"/>
                </a:lnTo>
                <a:lnTo>
                  <a:pt x="5179" y="309"/>
                </a:lnTo>
                <a:lnTo>
                  <a:pt x="5179" y="300"/>
                </a:lnTo>
                <a:lnTo>
                  <a:pt x="5180" y="308"/>
                </a:lnTo>
                <a:lnTo>
                  <a:pt x="5180" y="301"/>
                </a:lnTo>
                <a:lnTo>
                  <a:pt x="5180" y="305"/>
                </a:lnTo>
                <a:lnTo>
                  <a:pt x="5181" y="319"/>
                </a:lnTo>
                <a:lnTo>
                  <a:pt x="5181" y="309"/>
                </a:lnTo>
                <a:lnTo>
                  <a:pt x="5181" y="323"/>
                </a:lnTo>
                <a:lnTo>
                  <a:pt x="5181" y="338"/>
                </a:lnTo>
                <a:lnTo>
                  <a:pt x="5182" y="343"/>
                </a:lnTo>
                <a:lnTo>
                  <a:pt x="5182" y="319"/>
                </a:lnTo>
                <a:lnTo>
                  <a:pt x="5182" y="311"/>
                </a:lnTo>
                <a:lnTo>
                  <a:pt x="5183" y="308"/>
                </a:lnTo>
                <a:lnTo>
                  <a:pt x="5183" y="319"/>
                </a:lnTo>
                <a:lnTo>
                  <a:pt x="5183" y="313"/>
                </a:lnTo>
                <a:lnTo>
                  <a:pt x="5184" y="320"/>
                </a:lnTo>
                <a:lnTo>
                  <a:pt x="5184" y="328"/>
                </a:lnTo>
                <a:lnTo>
                  <a:pt x="5184" y="315"/>
                </a:lnTo>
                <a:lnTo>
                  <a:pt x="5185" y="321"/>
                </a:lnTo>
                <a:lnTo>
                  <a:pt x="5185" y="327"/>
                </a:lnTo>
                <a:lnTo>
                  <a:pt x="5185" y="307"/>
                </a:lnTo>
                <a:lnTo>
                  <a:pt x="5185" y="298"/>
                </a:lnTo>
                <a:lnTo>
                  <a:pt x="5186" y="297"/>
                </a:lnTo>
                <a:lnTo>
                  <a:pt x="5186" y="310"/>
                </a:lnTo>
                <a:lnTo>
                  <a:pt x="5186" y="291"/>
                </a:lnTo>
                <a:lnTo>
                  <a:pt x="5186" y="307"/>
                </a:lnTo>
                <a:lnTo>
                  <a:pt x="5187" y="297"/>
                </a:lnTo>
                <a:lnTo>
                  <a:pt x="5187" y="310"/>
                </a:lnTo>
                <a:lnTo>
                  <a:pt x="5188" y="316"/>
                </a:lnTo>
                <a:lnTo>
                  <a:pt x="5188" y="319"/>
                </a:lnTo>
                <a:lnTo>
                  <a:pt x="5188" y="316"/>
                </a:lnTo>
                <a:lnTo>
                  <a:pt x="5188" y="306"/>
                </a:lnTo>
                <a:lnTo>
                  <a:pt x="5189" y="303"/>
                </a:lnTo>
                <a:lnTo>
                  <a:pt x="5189" y="298"/>
                </a:lnTo>
                <a:lnTo>
                  <a:pt x="5189" y="307"/>
                </a:lnTo>
                <a:lnTo>
                  <a:pt x="5190" y="314"/>
                </a:lnTo>
                <a:lnTo>
                  <a:pt x="5190" y="279"/>
                </a:lnTo>
                <a:lnTo>
                  <a:pt x="5190" y="314"/>
                </a:lnTo>
                <a:lnTo>
                  <a:pt x="5191" y="312"/>
                </a:lnTo>
                <a:lnTo>
                  <a:pt x="5191" y="327"/>
                </a:lnTo>
                <a:lnTo>
                  <a:pt x="5191" y="317"/>
                </a:lnTo>
                <a:lnTo>
                  <a:pt x="5192" y="309"/>
                </a:lnTo>
                <a:lnTo>
                  <a:pt x="5192" y="315"/>
                </a:lnTo>
                <a:lnTo>
                  <a:pt x="5192" y="326"/>
                </a:lnTo>
                <a:lnTo>
                  <a:pt x="5192" y="305"/>
                </a:lnTo>
                <a:lnTo>
                  <a:pt x="5193" y="322"/>
                </a:lnTo>
                <a:lnTo>
                  <a:pt x="5193" y="306"/>
                </a:lnTo>
                <a:lnTo>
                  <a:pt x="5193" y="319"/>
                </a:lnTo>
                <a:lnTo>
                  <a:pt x="5194" y="307"/>
                </a:lnTo>
                <a:lnTo>
                  <a:pt x="5194" y="314"/>
                </a:lnTo>
                <a:lnTo>
                  <a:pt x="5194" y="291"/>
                </a:lnTo>
                <a:lnTo>
                  <a:pt x="5195" y="320"/>
                </a:lnTo>
                <a:lnTo>
                  <a:pt x="5195" y="322"/>
                </a:lnTo>
                <a:lnTo>
                  <a:pt x="5195" y="286"/>
                </a:lnTo>
                <a:lnTo>
                  <a:pt x="5196" y="281"/>
                </a:lnTo>
                <a:lnTo>
                  <a:pt x="5196" y="294"/>
                </a:lnTo>
                <a:lnTo>
                  <a:pt x="5196" y="317"/>
                </a:lnTo>
                <a:lnTo>
                  <a:pt x="5196" y="320"/>
                </a:lnTo>
                <a:lnTo>
                  <a:pt x="5197" y="315"/>
                </a:lnTo>
                <a:lnTo>
                  <a:pt x="5197" y="316"/>
                </a:lnTo>
                <a:lnTo>
                  <a:pt x="5197" y="334"/>
                </a:lnTo>
                <a:lnTo>
                  <a:pt x="5197" y="346"/>
                </a:lnTo>
                <a:lnTo>
                  <a:pt x="5198" y="336"/>
                </a:lnTo>
                <a:lnTo>
                  <a:pt x="5198" y="325"/>
                </a:lnTo>
                <a:lnTo>
                  <a:pt x="5199" y="323"/>
                </a:lnTo>
                <a:lnTo>
                  <a:pt x="5199" y="332"/>
                </a:lnTo>
                <a:lnTo>
                  <a:pt x="5199" y="307"/>
                </a:lnTo>
                <a:lnTo>
                  <a:pt x="5199" y="341"/>
                </a:lnTo>
                <a:lnTo>
                  <a:pt x="5200" y="323"/>
                </a:lnTo>
                <a:lnTo>
                  <a:pt x="5200" y="326"/>
                </a:lnTo>
                <a:lnTo>
                  <a:pt x="5200" y="314"/>
                </a:lnTo>
                <a:lnTo>
                  <a:pt x="5201" y="354"/>
                </a:lnTo>
                <a:lnTo>
                  <a:pt x="5201" y="333"/>
                </a:lnTo>
                <a:lnTo>
                  <a:pt x="5201" y="330"/>
                </a:lnTo>
                <a:lnTo>
                  <a:pt x="5202" y="291"/>
                </a:lnTo>
                <a:lnTo>
                  <a:pt x="5202" y="323"/>
                </a:lnTo>
                <a:lnTo>
                  <a:pt x="5202" y="322"/>
                </a:lnTo>
                <a:lnTo>
                  <a:pt x="5203" y="314"/>
                </a:lnTo>
                <a:lnTo>
                  <a:pt x="5203" y="341"/>
                </a:lnTo>
                <a:lnTo>
                  <a:pt x="5203" y="366"/>
                </a:lnTo>
                <a:lnTo>
                  <a:pt x="5203" y="350"/>
                </a:lnTo>
                <a:lnTo>
                  <a:pt x="5204" y="361"/>
                </a:lnTo>
                <a:lnTo>
                  <a:pt x="5204" y="343"/>
                </a:lnTo>
                <a:lnTo>
                  <a:pt x="5204" y="350"/>
                </a:lnTo>
                <a:lnTo>
                  <a:pt x="5205" y="355"/>
                </a:lnTo>
                <a:lnTo>
                  <a:pt x="5205" y="343"/>
                </a:lnTo>
                <a:lnTo>
                  <a:pt x="5205" y="337"/>
                </a:lnTo>
                <a:lnTo>
                  <a:pt x="5206" y="329"/>
                </a:lnTo>
                <a:lnTo>
                  <a:pt x="5206" y="353"/>
                </a:lnTo>
                <a:lnTo>
                  <a:pt x="5206" y="328"/>
                </a:lnTo>
                <a:lnTo>
                  <a:pt x="5207" y="345"/>
                </a:lnTo>
                <a:lnTo>
                  <a:pt x="5207" y="320"/>
                </a:lnTo>
                <a:lnTo>
                  <a:pt x="5207" y="331"/>
                </a:lnTo>
                <a:lnTo>
                  <a:pt x="5207" y="325"/>
                </a:lnTo>
                <a:lnTo>
                  <a:pt x="5208" y="321"/>
                </a:lnTo>
                <a:lnTo>
                  <a:pt x="5208" y="344"/>
                </a:lnTo>
                <a:lnTo>
                  <a:pt x="5208" y="314"/>
                </a:lnTo>
                <a:lnTo>
                  <a:pt x="5209" y="335"/>
                </a:lnTo>
                <a:lnTo>
                  <a:pt x="5209" y="306"/>
                </a:lnTo>
                <a:lnTo>
                  <a:pt x="5209" y="293"/>
                </a:lnTo>
                <a:lnTo>
                  <a:pt x="5210" y="289"/>
                </a:lnTo>
                <a:lnTo>
                  <a:pt x="5210" y="319"/>
                </a:lnTo>
                <a:lnTo>
                  <a:pt x="5210" y="310"/>
                </a:lnTo>
                <a:lnTo>
                  <a:pt x="5211" y="297"/>
                </a:lnTo>
                <a:lnTo>
                  <a:pt x="5211" y="300"/>
                </a:lnTo>
                <a:lnTo>
                  <a:pt x="5211" y="287"/>
                </a:lnTo>
                <a:lnTo>
                  <a:pt x="5211" y="285"/>
                </a:lnTo>
                <a:lnTo>
                  <a:pt x="5212" y="291"/>
                </a:lnTo>
                <a:lnTo>
                  <a:pt x="5212" y="299"/>
                </a:lnTo>
                <a:lnTo>
                  <a:pt x="5213" y="305"/>
                </a:lnTo>
                <a:lnTo>
                  <a:pt x="5213" y="314"/>
                </a:lnTo>
                <a:lnTo>
                  <a:pt x="5213" y="307"/>
                </a:lnTo>
                <a:lnTo>
                  <a:pt x="5213" y="311"/>
                </a:lnTo>
                <a:lnTo>
                  <a:pt x="5214" y="315"/>
                </a:lnTo>
                <a:lnTo>
                  <a:pt x="5214" y="322"/>
                </a:lnTo>
                <a:lnTo>
                  <a:pt x="5214" y="328"/>
                </a:lnTo>
                <a:lnTo>
                  <a:pt x="5214" y="335"/>
                </a:lnTo>
                <a:lnTo>
                  <a:pt x="5215" y="337"/>
                </a:lnTo>
                <a:lnTo>
                  <a:pt x="5215" y="339"/>
                </a:lnTo>
                <a:lnTo>
                  <a:pt x="5215" y="345"/>
                </a:lnTo>
                <a:lnTo>
                  <a:pt x="5216" y="349"/>
                </a:lnTo>
                <a:lnTo>
                  <a:pt x="5216" y="363"/>
                </a:lnTo>
                <a:lnTo>
                  <a:pt x="5216" y="334"/>
                </a:lnTo>
                <a:lnTo>
                  <a:pt x="5217" y="327"/>
                </a:lnTo>
                <a:lnTo>
                  <a:pt x="5217" y="312"/>
                </a:lnTo>
                <a:lnTo>
                  <a:pt x="5217" y="308"/>
                </a:lnTo>
                <a:lnTo>
                  <a:pt x="5218" y="303"/>
                </a:lnTo>
                <a:lnTo>
                  <a:pt x="5218" y="301"/>
                </a:lnTo>
                <a:lnTo>
                  <a:pt x="5218" y="299"/>
                </a:lnTo>
                <a:lnTo>
                  <a:pt x="5218" y="297"/>
                </a:lnTo>
                <a:lnTo>
                  <a:pt x="5219" y="299"/>
                </a:lnTo>
                <a:lnTo>
                  <a:pt x="5219" y="278"/>
                </a:lnTo>
                <a:lnTo>
                  <a:pt x="5219" y="278"/>
                </a:lnTo>
                <a:lnTo>
                  <a:pt x="5220" y="254"/>
                </a:lnTo>
                <a:lnTo>
                  <a:pt x="5220" y="239"/>
                </a:lnTo>
                <a:lnTo>
                  <a:pt x="5220" y="290"/>
                </a:lnTo>
                <a:lnTo>
                  <a:pt x="5221" y="273"/>
                </a:lnTo>
                <a:lnTo>
                  <a:pt x="5221" y="273"/>
                </a:lnTo>
                <a:lnTo>
                  <a:pt x="5221" y="266"/>
                </a:lnTo>
                <a:lnTo>
                  <a:pt x="5222" y="258"/>
                </a:lnTo>
                <a:lnTo>
                  <a:pt x="5222" y="262"/>
                </a:lnTo>
                <a:lnTo>
                  <a:pt x="5222" y="294"/>
                </a:lnTo>
                <a:lnTo>
                  <a:pt x="5222" y="290"/>
                </a:lnTo>
                <a:lnTo>
                  <a:pt x="5223" y="313"/>
                </a:lnTo>
                <a:lnTo>
                  <a:pt x="5223" y="327"/>
                </a:lnTo>
                <a:lnTo>
                  <a:pt x="5224" y="339"/>
                </a:lnTo>
                <a:lnTo>
                  <a:pt x="5224" y="311"/>
                </a:lnTo>
                <a:lnTo>
                  <a:pt x="5224" y="317"/>
                </a:lnTo>
                <a:lnTo>
                  <a:pt x="5224" y="307"/>
                </a:lnTo>
                <a:lnTo>
                  <a:pt x="5225" y="329"/>
                </a:lnTo>
                <a:lnTo>
                  <a:pt x="5225" y="325"/>
                </a:lnTo>
                <a:lnTo>
                  <a:pt x="5225" y="333"/>
                </a:lnTo>
                <a:lnTo>
                  <a:pt x="5226" y="326"/>
                </a:lnTo>
                <a:lnTo>
                  <a:pt x="5226" y="302"/>
                </a:lnTo>
                <a:lnTo>
                  <a:pt x="5226" y="301"/>
                </a:lnTo>
                <a:lnTo>
                  <a:pt x="5226" y="289"/>
                </a:lnTo>
                <a:lnTo>
                  <a:pt x="5227" y="305"/>
                </a:lnTo>
                <a:lnTo>
                  <a:pt x="5227" y="307"/>
                </a:lnTo>
                <a:lnTo>
                  <a:pt x="5228" y="291"/>
                </a:lnTo>
                <a:lnTo>
                  <a:pt x="5228" y="282"/>
                </a:lnTo>
                <a:lnTo>
                  <a:pt x="5228" y="285"/>
                </a:lnTo>
                <a:lnTo>
                  <a:pt x="5228" y="280"/>
                </a:lnTo>
                <a:lnTo>
                  <a:pt x="5229" y="285"/>
                </a:lnTo>
                <a:lnTo>
                  <a:pt x="5229" y="289"/>
                </a:lnTo>
                <a:lnTo>
                  <a:pt x="5229" y="307"/>
                </a:lnTo>
                <a:lnTo>
                  <a:pt x="5229" y="308"/>
                </a:lnTo>
                <a:lnTo>
                  <a:pt x="5230" y="294"/>
                </a:lnTo>
                <a:lnTo>
                  <a:pt x="5230" y="301"/>
                </a:lnTo>
                <a:lnTo>
                  <a:pt x="5230" y="307"/>
                </a:lnTo>
                <a:lnTo>
                  <a:pt x="5231" y="288"/>
                </a:lnTo>
                <a:lnTo>
                  <a:pt x="5231" y="285"/>
                </a:lnTo>
                <a:lnTo>
                  <a:pt x="5231" y="294"/>
                </a:lnTo>
                <a:lnTo>
                  <a:pt x="5232" y="288"/>
                </a:lnTo>
                <a:lnTo>
                  <a:pt x="5232" y="303"/>
                </a:lnTo>
                <a:lnTo>
                  <a:pt x="5232" y="286"/>
                </a:lnTo>
                <a:lnTo>
                  <a:pt x="5233" y="303"/>
                </a:lnTo>
                <a:lnTo>
                  <a:pt x="5233" y="307"/>
                </a:lnTo>
                <a:lnTo>
                  <a:pt x="5233" y="314"/>
                </a:lnTo>
                <a:lnTo>
                  <a:pt x="5233" y="347"/>
                </a:lnTo>
                <a:lnTo>
                  <a:pt x="5234" y="337"/>
                </a:lnTo>
                <a:lnTo>
                  <a:pt x="5234" y="340"/>
                </a:lnTo>
                <a:lnTo>
                  <a:pt x="5235" y="334"/>
                </a:lnTo>
                <a:lnTo>
                  <a:pt x="5235" y="329"/>
                </a:lnTo>
                <a:lnTo>
                  <a:pt x="5235" y="327"/>
                </a:lnTo>
                <a:lnTo>
                  <a:pt x="5235" y="345"/>
                </a:lnTo>
                <a:lnTo>
                  <a:pt x="5236" y="317"/>
                </a:lnTo>
                <a:lnTo>
                  <a:pt x="5236" y="319"/>
                </a:lnTo>
                <a:lnTo>
                  <a:pt x="5236" y="323"/>
                </a:lnTo>
                <a:lnTo>
                  <a:pt x="5237" y="307"/>
                </a:lnTo>
                <a:lnTo>
                  <a:pt x="5237" y="309"/>
                </a:lnTo>
                <a:lnTo>
                  <a:pt x="5237" y="329"/>
                </a:lnTo>
                <a:lnTo>
                  <a:pt x="5237" y="307"/>
                </a:lnTo>
                <a:lnTo>
                  <a:pt x="5238" y="307"/>
                </a:lnTo>
                <a:lnTo>
                  <a:pt x="5238" y="299"/>
                </a:lnTo>
                <a:lnTo>
                  <a:pt x="5239" y="311"/>
                </a:lnTo>
                <a:lnTo>
                  <a:pt x="5239" y="281"/>
                </a:lnTo>
                <a:lnTo>
                  <a:pt x="5239" y="307"/>
                </a:lnTo>
                <a:lnTo>
                  <a:pt x="5239" y="305"/>
                </a:lnTo>
                <a:lnTo>
                  <a:pt x="5240" y="319"/>
                </a:lnTo>
                <a:lnTo>
                  <a:pt x="5240" y="317"/>
                </a:lnTo>
                <a:lnTo>
                  <a:pt x="5240" y="335"/>
                </a:lnTo>
                <a:lnTo>
                  <a:pt x="5240" y="344"/>
                </a:lnTo>
                <a:lnTo>
                  <a:pt x="5241" y="317"/>
                </a:lnTo>
                <a:lnTo>
                  <a:pt x="5241" y="316"/>
                </a:lnTo>
                <a:lnTo>
                  <a:pt x="5241" y="314"/>
                </a:lnTo>
                <a:lnTo>
                  <a:pt x="5242" y="319"/>
                </a:lnTo>
                <a:lnTo>
                  <a:pt x="5242" y="335"/>
                </a:lnTo>
                <a:lnTo>
                  <a:pt x="5242" y="349"/>
                </a:lnTo>
                <a:lnTo>
                  <a:pt x="5243" y="359"/>
                </a:lnTo>
                <a:lnTo>
                  <a:pt x="5243" y="326"/>
                </a:lnTo>
                <a:lnTo>
                  <a:pt x="5243" y="334"/>
                </a:lnTo>
                <a:lnTo>
                  <a:pt x="5244" y="325"/>
                </a:lnTo>
                <a:lnTo>
                  <a:pt x="5244" y="337"/>
                </a:lnTo>
                <a:lnTo>
                  <a:pt x="5244" y="292"/>
                </a:lnTo>
                <a:lnTo>
                  <a:pt x="5244" y="283"/>
                </a:lnTo>
                <a:lnTo>
                  <a:pt x="5245" y="298"/>
                </a:lnTo>
                <a:lnTo>
                  <a:pt x="5245" y="288"/>
                </a:lnTo>
                <a:lnTo>
                  <a:pt x="5246" y="302"/>
                </a:lnTo>
                <a:lnTo>
                  <a:pt x="5246" y="302"/>
                </a:lnTo>
                <a:lnTo>
                  <a:pt x="5246" y="321"/>
                </a:lnTo>
                <a:lnTo>
                  <a:pt x="5246" y="324"/>
                </a:lnTo>
                <a:lnTo>
                  <a:pt x="5247" y="310"/>
                </a:lnTo>
                <a:lnTo>
                  <a:pt x="5247" y="319"/>
                </a:lnTo>
                <a:lnTo>
                  <a:pt x="5247" y="319"/>
                </a:lnTo>
                <a:lnTo>
                  <a:pt x="5248" y="319"/>
                </a:lnTo>
                <a:lnTo>
                  <a:pt x="5248" y="325"/>
                </a:lnTo>
                <a:lnTo>
                  <a:pt x="5248" y="313"/>
                </a:lnTo>
                <a:lnTo>
                  <a:pt x="5248" y="301"/>
                </a:lnTo>
                <a:lnTo>
                  <a:pt x="5249" y="320"/>
                </a:lnTo>
                <a:lnTo>
                  <a:pt x="5249" y="311"/>
                </a:lnTo>
                <a:lnTo>
                  <a:pt x="5250" y="319"/>
                </a:lnTo>
                <a:lnTo>
                  <a:pt x="5250" y="319"/>
                </a:lnTo>
                <a:lnTo>
                  <a:pt x="5250" y="318"/>
                </a:lnTo>
                <a:lnTo>
                  <a:pt x="5250" y="314"/>
                </a:lnTo>
                <a:lnTo>
                  <a:pt x="5251" y="309"/>
                </a:lnTo>
                <a:lnTo>
                  <a:pt x="5251" y="297"/>
                </a:lnTo>
                <a:lnTo>
                  <a:pt x="5251" y="309"/>
                </a:lnTo>
                <a:lnTo>
                  <a:pt x="5252" y="286"/>
                </a:lnTo>
                <a:lnTo>
                  <a:pt x="5252" y="315"/>
                </a:lnTo>
                <a:lnTo>
                  <a:pt x="5252" y="306"/>
                </a:lnTo>
                <a:lnTo>
                  <a:pt x="5253" y="306"/>
                </a:lnTo>
                <a:lnTo>
                  <a:pt x="5253" y="286"/>
                </a:lnTo>
                <a:lnTo>
                  <a:pt x="5253" y="289"/>
                </a:lnTo>
                <a:lnTo>
                  <a:pt x="5254" y="289"/>
                </a:lnTo>
                <a:lnTo>
                  <a:pt x="5254" y="300"/>
                </a:lnTo>
                <a:lnTo>
                  <a:pt x="5254" y="289"/>
                </a:lnTo>
                <a:lnTo>
                  <a:pt x="5254" y="286"/>
                </a:lnTo>
                <a:lnTo>
                  <a:pt x="5255" y="268"/>
                </a:lnTo>
                <a:lnTo>
                  <a:pt x="5255" y="286"/>
                </a:lnTo>
                <a:lnTo>
                  <a:pt x="5255" y="297"/>
                </a:lnTo>
                <a:lnTo>
                  <a:pt x="5255" y="286"/>
                </a:lnTo>
                <a:lnTo>
                  <a:pt x="5256" y="290"/>
                </a:lnTo>
                <a:lnTo>
                  <a:pt x="5256" y="289"/>
                </a:lnTo>
                <a:lnTo>
                  <a:pt x="5257" y="262"/>
                </a:lnTo>
                <a:lnTo>
                  <a:pt x="5257" y="271"/>
                </a:lnTo>
                <a:lnTo>
                  <a:pt x="5257" y="293"/>
                </a:lnTo>
                <a:lnTo>
                  <a:pt x="5257" y="281"/>
                </a:lnTo>
                <a:lnTo>
                  <a:pt x="5258" y="291"/>
                </a:lnTo>
                <a:lnTo>
                  <a:pt x="5258" y="287"/>
                </a:lnTo>
                <a:lnTo>
                  <a:pt x="5258" y="287"/>
                </a:lnTo>
                <a:lnTo>
                  <a:pt x="5259" y="293"/>
                </a:lnTo>
                <a:lnTo>
                  <a:pt x="5259" y="293"/>
                </a:lnTo>
                <a:lnTo>
                  <a:pt x="5259" y="283"/>
                </a:lnTo>
                <a:lnTo>
                  <a:pt x="5259" y="274"/>
                </a:lnTo>
                <a:lnTo>
                  <a:pt x="5260" y="288"/>
                </a:lnTo>
                <a:lnTo>
                  <a:pt x="5260" y="292"/>
                </a:lnTo>
                <a:lnTo>
                  <a:pt x="5261" y="268"/>
                </a:lnTo>
                <a:lnTo>
                  <a:pt x="5261" y="270"/>
                </a:lnTo>
                <a:lnTo>
                  <a:pt x="5261" y="276"/>
                </a:lnTo>
                <a:lnTo>
                  <a:pt x="5261" y="303"/>
                </a:lnTo>
                <a:lnTo>
                  <a:pt x="5262" y="304"/>
                </a:lnTo>
                <a:lnTo>
                  <a:pt x="5262" y="297"/>
                </a:lnTo>
                <a:lnTo>
                  <a:pt x="5262" y="309"/>
                </a:lnTo>
                <a:lnTo>
                  <a:pt x="5263" y="312"/>
                </a:lnTo>
                <a:lnTo>
                  <a:pt x="5263" y="305"/>
                </a:lnTo>
                <a:lnTo>
                  <a:pt x="5263" y="292"/>
                </a:lnTo>
                <a:lnTo>
                  <a:pt x="5264" y="285"/>
                </a:lnTo>
                <a:lnTo>
                  <a:pt x="5264" y="274"/>
                </a:lnTo>
                <a:lnTo>
                  <a:pt x="5264" y="285"/>
                </a:lnTo>
                <a:lnTo>
                  <a:pt x="5265" y="287"/>
                </a:lnTo>
                <a:lnTo>
                  <a:pt x="5265" y="274"/>
                </a:lnTo>
                <a:lnTo>
                  <a:pt x="5265" y="279"/>
                </a:lnTo>
                <a:lnTo>
                  <a:pt x="5265" y="284"/>
                </a:lnTo>
                <a:lnTo>
                  <a:pt x="5266" y="296"/>
                </a:lnTo>
                <a:lnTo>
                  <a:pt x="5266" y="296"/>
                </a:lnTo>
                <a:lnTo>
                  <a:pt x="5266" y="301"/>
                </a:lnTo>
                <a:lnTo>
                  <a:pt x="5267" y="297"/>
                </a:lnTo>
                <a:lnTo>
                  <a:pt x="5267" y="298"/>
                </a:lnTo>
                <a:lnTo>
                  <a:pt x="5267" y="308"/>
                </a:lnTo>
                <a:lnTo>
                  <a:pt x="5268" y="289"/>
                </a:lnTo>
                <a:lnTo>
                  <a:pt x="5268" y="303"/>
                </a:lnTo>
                <a:lnTo>
                  <a:pt x="5268" y="304"/>
                </a:lnTo>
                <a:lnTo>
                  <a:pt x="5269" y="294"/>
                </a:lnTo>
                <a:lnTo>
                  <a:pt x="5269" y="310"/>
                </a:lnTo>
                <a:lnTo>
                  <a:pt x="5269" y="315"/>
                </a:lnTo>
                <a:lnTo>
                  <a:pt x="5269" y="299"/>
                </a:lnTo>
                <a:lnTo>
                  <a:pt x="5270" y="296"/>
                </a:lnTo>
                <a:lnTo>
                  <a:pt x="5270" y="281"/>
                </a:lnTo>
                <a:lnTo>
                  <a:pt x="5270" y="283"/>
                </a:lnTo>
                <a:lnTo>
                  <a:pt x="5270" y="286"/>
                </a:lnTo>
                <a:lnTo>
                  <a:pt x="5271" y="301"/>
                </a:lnTo>
                <a:lnTo>
                  <a:pt x="5271" y="286"/>
                </a:lnTo>
                <a:lnTo>
                  <a:pt x="5272" y="305"/>
                </a:lnTo>
                <a:lnTo>
                  <a:pt x="5272" y="319"/>
                </a:lnTo>
                <a:lnTo>
                  <a:pt x="5272" y="304"/>
                </a:lnTo>
                <a:lnTo>
                  <a:pt x="5272" y="295"/>
                </a:lnTo>
                <a:lnTo>
                  <a:pt x="5273" y="294"/>
                </a:lnTo>
                <a:lnTo>
                  <a:pt x="5273" y="303"/>
                </a:lnTo>
                <a:lnTo>
                  <a:pt x="5273" y="306"/>
                </a:lnTo>
                <a:lnTo>
                  <a:pt x="5274" y="305"/>
                </a:lnTo>
                <a:lnTo>
                  <a:pt x="5274" y="307"/>
                </a:lnTo>
                <a:lnTo>
                  <a:pt x="5274" y="290"/>
                </a:lnTo>
                <a:lnTo>
                  <a:pt x="5275" y="302"/>
                </a:lnTo>
                <a:lnTo>
                  <a:pt x="5275" y="300"/>
                </a:lnTo>
                <a:lnTo>
                  <a:pt x="5275" y="289"/>
                </a:lnTo>
                <a:lnTo>
                  <a:pt x="5276" y="286"/>
                </a:lnTo>
                <a:lnTo>
                  <a:pt x="5276" y="297"/>
                </a:lnTo>
                <a:lnTo>
                  <a:pt x="5276" y="308"/>
                </a:lnTo>
                <a:lnTo>
                  <a:pt x="5276" y="321"/>
                </a:lnTo>
                <a:lnTo>
                  <a:pt x="5277" y="314"/>
                </a:lnTo>
                <a:lnTo>
                  <a:pt x="5277" y="303"/>
                </a:lnTo>
                <a:lnTo>
                  <a:pt x="5277" y="268"/>
                </a:lnTo>
                <a:lnTo>
                  <a:pt x="5278" y="280"/>
                </a:lnTo>
                <a:lnTo>
                  <a:pt x="5278" y="285"/>
                </a:lnTo>
                <a:lnTo>
                  <a:pt x="5278" y="302"/>
                </a:lnTo>
                <a:lnTo>
                  <a:pt x="5279" y="286"/>
                </a:lnTo>
                <a:lnTo>
                  <a:pt x="5279" y="298"/>
                </a:lnTo>
                <a:lnTo>
                  <a:pt x="5279" y="293"/>
                </a:lnTo>
                <a:lnTo>
                  <a:pt x="5280" y="309"/>
                </a:lnTo>
                <a:lnTo>
                  <a:pt x="5280" y="304"/>
                </a:lnTo>
                <a:lnTo>
                  <a:pt x="5280" y="293"/>
                </a:lnTo>
                <a:lnTo>
                  <a:pt x="5280" y="306"/>
                </a:lnTo>
                <a:lnTo>
                  <a:pt x="5281" y="295"/>
                </a:lnTo>
                <a:lnTo>
                  <a:pt x="5281" y="299"/>
                </a:lnTo>
                <a:lnTo>
                  <a:pt x="5281" y="284"/>
                </a:lnTo>
                <a:lnTo>
                  <a:pt x="5281" y="305"/>
                </a:lnTo>
                <a:lnTo>
                  <a:pt x="5282" y="291"/>
                </a:lnTo>
                <a:lnTo>
                  <a:pt x="5282" y="296"/>
                </a:lnTo>
                <a:lnTo>
                  <a:pt x="5283" y="288"/>
                </a:lnTo>
                <a:lnTo>
                  <a:pt x="5283" y="287"/>
                </a:lnTo>
                <a:lnTo>
                  <a:pt x="5283" y="278"/>
                </a:lnTo>
                <a:lnTo>
                  <a:pt x="5284" y="285"/>
                </a:lnTo>
                <a:lnTo>
                  <a:pt x="5284" y="266"/>
                </a:lnTo>
                <a:lnTo>
                  <a:pt x="5284" y="263"/>
                </a:lnTo>
                <a:lnTo>
                  <a:pt x="5284" y="280"/>
                </a:lnTo>
                <a:lnTo>
                  <a:pt x="5285" y="281"/>
                </a:lnTo>
                <a:lnTo>
                  <a:pt x="5285" y="272"/>
                </a:lnTo>
                <a:lnTo>
                  <a:pt x="5286" y="259"/>
                </a:lnTo>
                <a:lnTo>
                  <a:pt x="5286" y="252"/>
                </a:lnTo>
                <a:lnTo>
                  <a:pt x="5286" y="256"/>
                </a:lnTo>
                <a:lnTo>
                  <a:pt x="5286" y="251"/>
                </a:lnTo>
                <a:lnTo>
                  <a:pt x="5287" y="242"/>
                </a:lnTo>
                <a:lnTo>
                  <a:pt x="5287" y="241"/>
                </a:lnTo>
                <a:lnTo>
                  <a:pt x="5287" y="251"/>
                </a:lnTo>
                <a:lnTo>
                  <a:pt x="5287" y="262"/>
                </a:lnTo>
                <a:lnTo>
                  <a:pt x="5288" y="252"/>
                </a:lnTo>
                <a:lnTo>
                  <a:pt x="5288" y="264"/>
                </a:lnTo>
                <a:lnTo>
                  <a:pt x="5288" y="252"/>
                </a:lnTo>
                <a:lnTo>
                  <a:pt x="5289" y="255"/>
                </a:lnTo>
                <a:lnTo>
                  <a:pt x="5289" y="244"/>
                </a:lnTo>
                <a:lnTo>
                  <a:pt x="5289" y="248"/>
                </a:lnTo>
                <a:lnTo>
                  <a:pt x="5290" y="256"/>
                </a:lnTo>
                <a:lnTo>
                  <a:pt x="5290" y="248"/>
                </a:lnTo>
                <a:lnTo>
                  <a:pt x="5290" y="245"/>
                </a:lnTo>
                <a:lnTo>
                  <a:pt x="5291" y="235"/>
                </a:lnTo>
                <a:lnTo>
                  <a:pt x="5291" y="260"/>
                </a:lnTo>
                <a:lnTo>
                  <a:pt x="5291" y="262"/>
                </a:lnTo>
                <a:lnTo>
                  <a:pt x="5291" y="272"/>
                </a:lnTo>
                <a:lnTo>
                  <a:pt x="5292" y="268"/>
                </a:lnTo>
                <a:lnTo>
                  <a:pt x="5292" y="278"/>
                </a:lnTo>
                <a:lnTo>
                  <a:pt x="5292" y="259"/>
                </a:lnTo>
                <a:lnTo>
                  <a:pt x="5293" y="265"/>
                </a:lnTo>
                <a:lnTo>
                  <a:pt x="5293" y="279"/>
                </a:lnTo>
                <a:lnTo>
                  <a:pt x="5293" y="278"/>
                </a:lnTo>
                <a:lnTo>
                  <a:pt x="5294" y="260"/>
                </a:lnTo>
                <a:lnTo>
                  <a:pt x="5294" y="268"/>
                </a:lnTo>
                <a:lnTo>
                  <a:pt x="5294" y="285"/>
                </a:lnTo>
                <a:lnTo>
                  <a:pt x="5295" y="250"/>
                </a:lnTo>
                <a:lnTo>
                  <a:pt x="5295" y="268"/>
                </a:lnTo>
                <a:lnTo>
                  <a:pt x="5295" y="254"/>
                </a:lnTo>
                <a:lnTo>
                  <a:pt x="5295" y="297"/>
                </a:lnTo>
                <a:lnTo>
                  <a:pt x="5296" y="289"/>
                </a:lnTo>
                <a:lnTo>
                  <a:pt x="5296" y="285"/>
                </a:lnTo>
                <a:lnTo>
                  <a:pt x="5297" y="266"/>
                </a:lnTo>
                <a:lnTo>
                  <a:pt x="5297" y="262"/>
                </a:lnTo>
                <a:lnTo>
                  <a:pt x="5297" y="276"/>
                </a:lnTo>
                <a:lnTo>
                  <a:pt x="5297" y="277"/>
                </a:lnTo>
                <a:lnTo>
                  <a:pt x="5298" y="271"/>
                </a:lnTo>
                <a:lnTo>
                  <a:pt x="5298" y="275"/>
                </a:lnTo>
                <a:lnTo>
                  <a:pt x="5298" y="268"/>
                </a:lnTo>
                <a:lnTo>
                  <a:pt x="5298" y="267"/>
                </a:lnTo>
                <a:lnTo>
                  <a:pt x="5299" y="270"/>
                </a:lnTo>
                <a:lnTo>
                  <a:pt x="5299" y="277"/>
                </a:lnTo>
                <a:lnTo>
                  <a:pt x="5299" y="280"/>
                </a:lnTo>
                <a:lnTo>
                  <a:pt x="5300" y="288"/>
                </a:lnTo>
                <a:lnTo>
                  <a:pt x="5300" y="302"/>
                </a:lnTo>
                <a:lnTo>
                  <a:pt x="5300" y="282"/>
                </a:lnTo>
                <a:lnTo>
                  <a:pt x="5301" y="298"/>
                </a:lnTo>
                <a:lnTo>
                  <a:pt x="5301" y="292"/>
                </a:lnTo>
                <a:lnTo>
                  <a:pt x="5301" y="305"/>
                </a:lnTo>
                <a:lnTo>
                  <a:pt x="5302" y="305"/>
                </a:lnTo>
                <a:lnTo>
                  <a:pt x="5302" y="301"/>
                </a:lnTo>
                <a:lnTo>
                  <a:pt x="5302" y="297"/>
                </a:lnTo>
                <a:lnTo>
                  <a:pt x="5302" y="278"/>
                </a:lnTo>
                <a:lnTo>
                  <a:pt x="5303" y="291"/>
                </a:lnTo>
                <a:lnTo>
                  <a:pt x="5303" y="297"/>
                </a:lnTo>
                <a:lnTo>
                  <a:pt x="5303" y="285"/>
                </a:lnTo>
                <a:lnTo>
                  <a:pt x="5304" y="273"/>
                </a:lnTo>
                <a:lnTo>
                  <a:pt x="5304" y="273"/>
                </a:lnTo>
                <a:lnTo>
                  <a:pt x="5304" y="264"/>
                </a:lnTo>
                <a:lnTo>
                  <a:pt x="5305" y="269"/>
                </a:lnTo>
                <a:lnTo>
                  <a:pt x="5305" y="273"/>
                </a:lnTo>
                <a:lnTo>
                  <a:pt x="5305" y="315"/>
                </a:lnTo>
                <a:lnTo>
                  <a:pt x="5306" y="298"/>
                </a:lnTo>
                <a:lnTo>
                  <a:pt x="5306" y="297"/>
                </a:lnTo>
                <a:lnTo>
                  <a:pt x="5306" y="286"/>
                </a:lnTo>
                <a:lnTo>
                  <a:pt x="5306" y="299"/>
                </a:lnTo>
                <a:lnTo>
                  <a:pt x="5307" y="304"/>
                </a:lnTo>
                <a:lnTo>
                  <a:pt x="5307" y="293"/>
                </a:lnTo>
                <a:lnTo>
                  <a:pt x="5308" y="300"/>
                </a:lnTo>
                <a:lnTo>
                  <a:pt x="5308" y="279"/>
                </a:lnTo>
                <a:lnTo>
                  <a:pt x="5308" y="285"/>
                </a:lnTo>
                <a:lnTo>
                  <a:pt x="5308" y="284"/>
                </a:lnTo>
                <a:lnTo>
                  <a:pt x="5309" y="286"/>
                </a:lnTo>
                <a:lnTo>
                  <a:pt x="5309" y="298"/>
                </a:lnTo>
                <a:lnTo>
                  <a:pt x="5309" y="255"/>
                </a:lnTo>
                <a:lnTo>
                  <a:pt x="5310" y="264"/>
                </a:lnTo>
                <a:lnTo>
                  <a:pt x="5310" y="286"/>
                </a:lnTo>
                <a:lnTo>
                  <a:pt x="5310" y="270"/>
                </a:lnTo>
                <a:lnTo>
                  <a:pt x="5310" y="278"/>
                </a:lnTo>
                <a:lnTo>
                  <a:pt x="5311" y="308"/>
                </a:lnTo>
                <a:lnTo>
                  <a:pt x="5311" y="306"/>
                </a:lnTo>
                <a:lnTo>
                  <a:pt x="5312" y="308"/>
                </a:lnTo>
                <a:lnTo>
                  <a:pt x="5312" y="304"/>
                </a:lnTo>
                <a:lnTo>
                  <a:pt x="5312" y="310"/>
                </a:lnTo>
                <a:lnTo>
                  <a:pt x="5312" y="310"/>
                </a:lnTo>
                <a:lnTo>
                  <a:pt x="5313" y="320"/>
                </a:lnTo>
                <a:lnTo>
                  <a:pt x="5313" y="308"/>
                </a:lnTo>
                <a:lnTo>
                  <a:pt x="5313" y="299"/>
                </a:lnTo>
                <a:lnTo>
                  <a:pt x="5313" y="317"/>
                </a:lnTo>
                <a:lnTo>
                  <a:pt x="5314" y="304"/>
                </a:lnTo>
                <a:lnTo>
                  <a:pt x="5314" y="309"/>
                </a:lnTo>
                <a:lnTo>
                  <a:pt x="5314" y="331"/>
                </a:lnTo>
                <a:lnTo>
                  <a:pt x="5315" y="304"/>
                </a:lnTo>
                <a:lnTo>
                  <a:pt x="5315" y="305"/>
                </a:lnTo>
                <a:lnTo>
                  <a:pt x="5315" y="315"/>
                </a:lnTo>
                <a:lnTo>
                  <a:pt x="5316" y="305"/>
                </a:lnTo>
                <a:lnTo>
                  <a:pt x="5316" y="300"/>
                </a:lnTo>
                <a:lnTo>
                  <a:pt x="5316" y="297"/>
                </a:lnTo>
                <a:lnTo>
                  <a:pt x="5317" y="289"/>
                </a:lnTo>
                <a:lnTo>
                  <a:pt x="5317" y="289"/>
                </a:lnTo>
                <a:lnTo>
                  <a:pt x="5317" y="289"/>
                </a:lnTo>
                <a:lnTo>
                  <a:pt x="5317" y="292"/>
                </a:lnTo>
                <a:lnTo>
                  <a:pt x="5318" y="294"/>
                </a:lnTo>
                <a:lnTo>
                  <a:pt x="5318" y="295"/>
                </a:lnTo>
                <a:lnTo>
                  <a:pt x="5319" y="317"/>
                </a:lnTo>
                <a:lnTo>
                  <a:pt x="5319" y="285"/>
                </a:lnTo>
                <a:lnTo>
                  <a:pt x="5319" y="301"/>
                </a:lnTo>
                <a:lnTo>
                  <a:pt x="5319" y="282"/>
                </a:lnTo>
                <a:lnTo>
                  <a:pt x="5320" y="307"/>
                </a:lnTo>
                <a:lnTo>
                  <a:pt x="5320" y="306"/>
                </a:lnTo>
                <a:lnTo>
                  <a:pt x="5320" y="287"/>
                </a:lnTo>
                <a:lnTo>
                  <a:pt x="5321" y="298"/>
                </a:lnTo>
                <a:lnTo>
                  <a:pt x="5321" y="292"/>
                </a:lnTo>
                <a:lnTo>
                  <a:pt x="5321" y="308"/>
                </a:lnTo>
                <a:lnTo>
                  <a:pt x="5321" y="301"/>
                </a:lnTo>
                <a:lnTo>
                  <a:pt x="5322" y="283"/>
                </a:lnTo>
                <a:lnTo>
                  <a:pt x="5322" y="293"/>
                </a:lnTo>
                <a:lnTo>
                  <a:pt x="5323" y="284"/>
                </a:lnTo>
                <a:lnTo>
                  <a:pt x="5323" y="293"/>
                </a:lnTo>
                <a:lnTo>
                  <a:pt x="5323" y="298"/>
                </a:lnTo>
                <a:lnTo>
                  <a:pt x="5323" y="296"/>
                </a:lnTo>
                <a:lnTo>
                  <a:pt x="5324" y="289"/>
                </a:lnTo>
                <a:lnTo>
                  <a:pt x="5324" y="280"/>
                </a:lnTo>
                <a:lnTo>
                  <a:pt x="5324" y="302"/>
                </a:lnTo>
                <a:lnTo>
                  <a:pt x="5325" y="319"/>
                </a:lnTo>
                <a:lnTo>
                  <a:pt x="5325" y="287"/>
                </a:lnTo>
                <a:lnTo>
                  <a:pt x="5325" y="276"/>
                </a:lnTo>
                <a:lnTo>
                  <a:pt x="5326" y="256"/>
                </a:lnTo>
                <a:lnTo>
                  <a:pt x="5326" y="230"/>
                </a:lnTo>
                <a:lnTo>
                  <a:pt x="5326" y="244"/>
                </a:lnTo>
                <a:lnTo>
                  <a:pt x="5327" y="267"/>
                </a:lnTo>
                <a:lnTo>
                  <a:pt x="5327" y="292"/>
                </a:lnTo>
                <a:lnTo>
                  <a:pt x="5327" y="281"/>
                </a:lnTo>
                <a:lnTo>
                  <a:pt x="5327" y="283"/>
                </a:lnTo>
                <a:lnTo>
                  <a:pt x="5328" y="293"/>
                </a:lnTo>
                <a:lnTo>
                  <a:pt x="5328" y="291"/>
                </a:lnTo>
                <a:lnTo>
                  <a:pt x="5328" y="297"/>
                </a:lnTo>
                <a:lnTo>
                  <a:pt x="5328" y="287"/>
                </a:lnTo>
                <a:lnTo>
                  <a:pt x="5329" y="279"/>
                </a:lnTo>
                <a:lnTo>
                  <a:pt x="5329" y="291"/>
                </a:lnTo>
                <a:lnTo>
                  <a:pt x="5330" y="295"/>
                </a:lnTo>
                <a:lnTo>
                  <a:pt x="5330" y="306"/>
                </a:lnTo>
                <a:lnTo>
                  <a:pt x="5330" y="305"/>
                </a:lnTo>
                <a:lnTo>
                  <a:pt x="5330" y="299"/>
                </a:lnTo>
                <a:lnTo>
                  <a:pt x="5331" y="302"/>
                </a:lnTo>
                <a:lnTo>
                  <a:pt x="5331" y="297"/>
                </a:lnTo>
                <a:lnTo>
                  <a:pt x="5331" y="297"/>
                </a:lnTo>
                <a:lnTo>
                  <a:pt x="5332" y="290"/>
                </a:lnTo>
                <a:lnTo>
                  <a:pt x="5332" y="295"/>
                </a:lnTo>
                <a:lnTo>
                  <a:pt x="5332" y="287"/>
                </a:lnTo>
                <a:lnTo>
                  <a:pt x="5332" y="283"/>
                </a:lnTo>
                <a:lnTo>
                  <a:pt x="5333" y="296"/>
                </a:lnTo>
                <a:lnTo>
                  <a:pt x="5333" y="279"/>
                </a:lnTo>
                <a:lnTo>
                  <a:pt x="5334" y="321"/>
                </a:lnTo>
                <a:lnTo>
                  <a:pt x="5334" y="302"/>
                </a:lnTo>
                <a:lnTo>
                  <a:pt x="5334" y="303"/>
                </a:lnTo>
                <a:lnTo>
                  <a:pt x="5334" y="302"/>
                </a:lnTo>
                <a:lnTo>
                  <a:pt x="5335" y="293"/>
                </a:lnTo>
                <a:lnTo>
                  <a:pt x="5335" y="298"/>
                </a:lnTo>
                <a:lnTo>
                  <a:pt x="5335" y="313"/>
                </a:lnTo>
                <a:lnTo>
                  <a:pt x="5336" y="306"/>
                </a:lnTo>
                <a:lnTo>
                  <a:pt x="5336" y="296"/>
                </a:lnTo>
                <a:lnTo>
                  <a:pt x="5336" y="307"/>
                </a:lnTo>
                <a:lnTo>
                  <a:pt x="5337" y="290"/>
                </a:lnTo>
                <a:lnTo>
                  <a:pt x="5337" y="290"/>
                </a:lnTo>
                <a:lnTo>
                  <a:pt x="5337" y="285"/>
                </a:lnTo>
                <a:lnTo>
                  <a:pt x="5338" y="296"/>
                </a:lnTo>
                <a:lnTo>
                  <a:pt x="5338" y="273"/>
                </a:lnTo>
                <a:lnTo>
                  <a:pt x="5338" y="261"/>
                </a:lnTo>
                <a:lnTo>
                  <a:pt x="5338" y="256"/>
                </a:lnTo>
                <a:lnTo>
                  <a:pt x="5339" y="273"/>
                </a:lnTo>
                <a:lnTo>
                  <a:pt x="5339" y="290"/>
                </a:lnTo>
                <a:lnTo>
                  <a:pt x="5339" y="291"/>
                </a:lnTo>
                <a:lnTo>
                  <a:pt x="5339" y="289"/>
                </a:lnTo>
                <a:lnTo>
                  <a:pt x="5340" y="303"/>
                </a:lnTo>
                <a:lnTo>
                  <a:pt x="5340" y="297"/>
                </a:lnTo>
                <a:lnTo>
                  <a:pt x="5341" y="285"/>
                </a:lnTo>
                <a:lnTo>
                  <a:pt x="5341" y="260"/>
                </a:lnTo>
                <a:lnTo>
                  <a:pt x="5341" y="254"/>
                </a:lnTo>
                <a:lnTo>
                  <a:pt x="5341" y="257"/>
                </a:lnTo>
                <a:lnTo>
                  <a:pt x="5342" y="258"/>
                </a:lnTo>
                <a:lnTo>
                  <a:pt x="5342" y="255"/>
                </a:lnTo>
                <a:lnTo>
                  <a:pt x="5342" y="267"/>
                </a:lnTo>
                <a:lnTo>
                  <a:pt x="5343" y="283"/>
                </a:lnTo>
                <a:lnTo>
                  <a:pt x="5343" y="274"/>
                </a:lnTo>
                <a:lnTo>
                  <a:pt x="5343" y="278"/>
                </a:lnTo>
                <a:lnTo>
                  <a:pt x="5343" y="295"/>
                </a:lnTo>
                <a:lnTo>
                  <a:pt x="5344" y="303"/>
                </a:lnTo>
                <a:lnTo>
                  <a:pt x="5344" y="297"/>
                </a:lnTo>
                <a:lnTo>
                  <a:pt x="5345" y="291"/>
                </a:lnTo>
                <a:lnTo>
                  <a:pt x="5345" y="290"/>
                </a:lnTo>
                <a:lnTo>
                  <a:pt x="5345" y="284"/>
                </a:lnTo>
                <a:lnTo>
                  <a:pt x="5345" y="270"/>
                </a:lnTo>
                <a:lnTo>
                  <a:pt x="5346" y="260"/>
                </a:lnTo>
                <a:lnTo>
                  <a:pt x="5346" y="290"/>
                </a:lnTo>
                <a:lnTo>
                  <a:pt x="5346" y="286"/>
                </a:lnTo>
                <a:lnTo>
                  <a:pt x="5347" y="273"/>
                </a:lnTo>
                <a:lnTo>
                  <a:pt x="5347" y="267"/>
                </a:lnTo>
                <a:lnTo>
                  <a:pt x="5347" y="258"/>
                </a:lnTo>
                <a:lnTo>
                  <a:pt x="5348" y="253"/>
                </a:lnTo>
                <a:lnTo>
                  <a:pt x="5348" y="247"/>
                </a:lnTo>
                <a:lnTo>
                  <a:pt x="5348" y="267"/>
                </a:lnTo>
                <a:lnTo>
                  <a:pt x="5349" y="262"/>
                </a:lnTo>
                <a:lnTo>
                  <a:pt x="5349" y="271"/>
                </a:lnTo>
                <a:lnTo>
                  <a:pt x="5349" y="265"/>
                </a:lnTo>
                <a:lnTo>
                  <a:pt x="5349" y="251"/>
                </a:lnTo>
                <a:lnTo>
                  <a:pt x="5350" y="262"/>
                </a:lnTo>
                <a:lnTo>
                  <a:pt x="5350" y="226"/>
                </a:lnTo>
                <a:lnTo>
                  <a:pt x="5350" y="246"/>
                </a:lnTo>
                <a:lnTo>
                  <a:pt x="5351" y="251"/>
                </a:lnTo>
                <a:lnTo>
                  <a:pt x="5351" y="260"/>
                </a:lnTo>
                <a:lnTo>
                  <a:pt x="5351" y="264"/>
                </a:lnTo>
                <a:lnTo>
                  <a:pt x="5352" y="253"/>
                </a:lnTo>
                <a:lnTo>
                  <a:pt x="5352" y="240"/>
                </a:lnTo>
                <a:lnTo>
                  <a:pt x="5352" y="255"/>
                </a:lnTo>
                <a:lnTo>
                  <a:pt x="5353" y="262"/>
                </a:lnTo>
                <a:lnTo>
                  <a:pt x="5353" y="248"/>
                </a:lnTo>
                <a:lnTo>
                  <a:pt x="5353" y="244"/>
                </a:lnTo>
                <a:lnTo>
                  <a:pt x="5353" y="258"/>
                </a:lnTo>
                <a:lnTo>
                  <a:pt x="5354" y="273"/>
                </a:lnTo>
                <a:lnTo>
                  <a:pt x="5354" y="262"/>
                </a:lnTo>
                <a:lnTo>
                  <a:pt x="5354" y="254"/>
                </a:lnTo>
                <a:lnTo>
                  <a:pt x="5354" y="268"/>
                </a:lnTo>
                <a:lnTo>
                  <a:pt x="5355" y="276"/>
                </a:lnTo>
                <a:lnTo>
                  <a:pt x="5355" y="276"/>
                </a:lnTo>
                <a:lnTo>
                  <a:pt x="5356" y="272"/>
                </a:lnTo>
                <a:lnTo>
                  <a:pt x="5356" y="254"/>
                </a:lnTo>
                <a:lnTo>
                  <a:pt x="5356" y="262"/>
                </a:lnTo>
                <a:lnTo>
                  <a:pt x="5356" y="252"/>
                </a:lnTo>
                <a:lnTo>
                  <a:pt x="5357" y="253"/>
                </a:lnTo>
                <a:lnTo>
                  <a:pt x="5357" y="290"/>
                </a:lnTo>
                <a:lnTo>
                  <a:pt x="5357" y="325"/>
                </a:lnTo>
                <a:lnTo>
                  <a:pt x="5358" y="281"/>
                </a:lnTo>
                <a:lnTo>
                  <a:pt x="5358" y="289"/>
                </a:lnTo>
                <a:lnTo>
                  <a:pt x="5358" y="288"/>
                </a:lnTo>
                <a:lnTo>
                  <a:pt x="5359" y="252"/>
                </a:lnTo>
                <a:lnTo>
                  <a:pt x="5359" y="256"/>
                </a:lnTo>
                <a:lnTo>
                  <a:pt x="5359" y="255"/>
                </a:lnTo>
                <a:lnTo>
                  <a:pt x="5360" y="239"/>
                </a:lnTo>
                <a:lnTo>
                  <a:pt x="5360" y="236"/>
                </a:lnTo>
                <a:lnTo>
                  <a:pt x="5360" y="248"/>
                </a:lnTo>
                <a:lnTo>
                  <a:pt x="5360" y="227"/>
                </a:lnTo>
                <a:lnTo>
                  <a:pt x="5361" y="237"/>
                </a:lnTo>
                <a:lnTo>
                  <a:pt x="5361" y="240"/>
                </a:lnTo>
                <a:lnTo>
                  <a:pt x="5361" y="245"/>
                </a:lnTo>
                <a:lnTo>
                  <a:pt x="5362" y="244"/>
                </a:lnTo>
                <a:lnTo>
                  <a:pt x="5362" y="259"/>
                </a:lnTo>
                <a:lnTo>
                  <a:pt x="5362" y="226"/>
                </a:lnTo>
                <a:lnTo>
                  <a:pt x="5363" y="208"/>
                </a:lnTo>
                <a:lnTo>
                  <a:pt x="5363" y="237"/>
                </a:lnTo>
                <a:lnTo>
                  <a:pt x="5363" y="268"/>
                </a:lnTo>
                <a:lnTo>
                  <a:pt x="5364" y="253"/>
                </a:lnTo>
                <a:lnTo>
                  <a:pt x="5364" y="260"/>
                </a:lnTo>
                <a:lnTo>
                  <a:pt x="5364" y="229"/>
                </a:lnTo>
                <a:lnTo>
                  <a:pt x="5364" y="260"/>
                </a:lnTo>
                <a:lnTo>
                  <a:pt x="5365" y="260"/>
                </a:lnTo>
                <a:lnTo>
                  <a:pt x="5365" y="254"/>
                </a:lnTo>
                <a:lnTo>
                  <a:pt x="5365" y="258"/>
                </a:lnTo>
                <a:lnTo>
                  <a:pt x="5366" y="259"/>
                </a:lnTo>
                <a:lnTo>
                  <a:pt x="5366" y="249"/>
                </a:lnTo>
                <a:lnTo>
                  <a:pt x="5366" y="243"/>
                </a:lnTo>
                <a:lnTo>
                  <a:pt x="5367" y="249"/>
                </a:lnTo>
                <a:lnTo>
                  <a:pt x="5367" y="243"/>
                </a:lnTo>
                <a:lnTo>
                  <a:pt x="5367" y="237"/>
                </a:lnTo>
                <a:lnTo>
                  <a:pt x="5368" y="251"/>
                </a:lnTo>
                <a:lnTo>
                  <a:pt x="5368" y="244"/>
                </a:lnTo>
                <a:lnTo>
                  <a:pt x="5368" y="220"/>
                </a:lnTo>
                <a:lnTo>
                  <a:pt x="5368" y="255"/>
                </a:lnTo>
                <a:lnTo>
                  <a:pt x="5369" y="265"/>
                </a:lnTo>
                <a:lnTo>
                  <a:pt x="5369" y="255"/>
                </a:lnTo>
                <a:lnTo>
                  <a:pt x="5370" y="223"/>
                </a:lnTo>
                <a:lnTo>
                  <a:pt x="5370" y="240"/>
                </a:lnTo>
                <a:lnTo>
                  <a:pt x="5370" y="233"/>
                </a:lnTo>
                <a:lnTo>
                  <a:pt x="5370" y="246"/>
                </a:lnTo>
                <a:lnTo>
                  <a:pt x="5371" y="257"/>
                </a:lnTo>
                <a:lnTo>
                  <a:pt x="5371" y="237"/>
                </a:lnTo>
                <a:lnTo>
                  <a:pt x="5371" y="258"/>
                </a:lnTo>
                <a:lnTo>
                  <a:pt x="5371" y="253"/>
                </a:lnTo>
                <a:lnTo>
                  <a:pt x="5372" y="248"/>
                </a:lnTo>
                <a:lnTo>
                  <a:pt x="5372" y="249"/>
                </a:lnTo>
                <a:lnTo>
                  <a:pt x="5372" y="250"/>
                </a:lnTo>
                <a:lnTo>
                  <a:pt x="5373" y="241"/>
                </a:lnTo>
                <a:lnTo>
                  <a:pt x="5373" y="254"/>
                </a:lnTo>
                <a:lnTo>
                  <a:pt x="5373" y="259"/>
                </a:lnTo>
                <a:lnTo>
                  <a:pt x="5374" y="283"/>
                </a:lnTo>
                <a:lnTo>
                  <a:pt x="5374" y="305"/>
                </a:lnTo>
                <a:lnTo>
                  <a:pt x="5374" y="274"/>
                </a:lnTo>
                <a:lnTo>
                  <a:pt x="5375" y="250"/>
                </a:lnTo>
                <a:lnTo>
                  <a:pt x="5375" y="258"/>
                </a:lnTo>
                <a:lnTo>
                  <a:pt x="5375" y="242"/>
                </a:lnTo>
                <a:lnTo>
                  <a:pt x="5375" y="244"/>
                </a:lnTo>
                <a:lnTo>
                  <a:pt x="5376" y="240"/>
                </a:lnTo>
                <a:lnTo>
                  <a:pt x="5376" y="242"/>
                </a:lnTo>
                <a:lnTo>
                  <a:pt x="5376" y="260"/>
                </a:lnTo>
                <a:lnTo>
                  <a:pt x="5377" y="256"/>
                </a:lnTo>
                <a:lnTo>
                  <a:pt x="5377" y="258"/>
                </a:lnTo>
                <a:lnTo>
                  <a:pt x="5377" y="264"/>
                </a:lnTo>
                <a:lnTo>
                  <a:pt x="5378" y="256"/>
                </a:lnTo>
                <a:lnTo>
                  <a:pt x="5378" y="252"/>
                </a:lnTo>
                <a:lnTo>
                  <a:pt x="5378" y="266"/>
                </a:lnTo>
                <a:lnTo>
                  <a:pt x="5379" y="294"/>
                </a:lnTo>
                <a:lnTo>
                  <a:pt x="5379" y="288"/>
                </a:lnTo>
                <a:lnTo>
                  <a:pt x="5379" y="284"/>
                </a:lnTo>
                <a:lnTo>
                  <a:pt x="5379" y="263"/>
                </a:lnTo>
                <a:lnTo>
                  <a:pt x="5380" y="289"/>
                </a:lnTo>
                <a:lnTo>
                  <a:pt x="5380" y="273"/>
                </a:lnTo>
                <a:lnTo>
                  <a:pt x="5381" y="270"/>
                </a:lnTo>
                <a:lnTo>
                  <a:pt x="5381" y="262"/>
                </a:lnTo>
                <a:lnTo>
                  <a:pt x="5381" y="266"/>
                </a:lnTo>
                <a:lnTo>
                  <a:pt x="5381" y="263"/>
                </a:lnTo>
                <a:lnTo>
                  <a:pt x="5382" y="249"/>
                </a:lnTo>
                <a:lnTo>
                  <a:pt x="5382" y="238"/>
                </a:lnTo>
                <a:lnTo>
                  <a:pt x="5382" y="261"/>
                </a:lnTo>
                <a:lnTo>
                  <a:pt x="5382" y="236"/>
                </a:lnTo>
                <a:lnTo>
                  <a:pt x="5383" y="246"/>
                </a:lnTo>
                <a:lnTo>
                  <a:pt x="5383" y="256"/>
                </a:lnTo>
                <a:lnTo>
                  <a:pt x="5383" y="258"/>
                </a:lnTo>
                <a:lnTo>
                  <a:pt x="5384" y="276"/>
                </a:lnTo>
                <a:lnTo>
                  <a:pt x="5384" y="258"/>
                </a:lnTo>
                <a:lnTo>
                  <a:pt x="5384" y="264"/>
                </a:lnTo>
                <a:lnTo>
                  <a:pt x="5385" y="272"/>
                </a:lnTo>
                <a:lnTo>
                  <a:pt x="5385" y="236"/>
                </a:lnTo>
                <a:lnTo>
                  <a:pt x="5385" y="266"/>
                </a:lnTo>
                <a:lnTo>
                  <a:pt x="5386" y="268"/>
                </a:lnTo>
                <a:lnTo>
                  <a:pt x="5386" y="270"/>
                </a:lnTo>
                <a:lnTo>
                  <a:pt x="5386" y="275"/>
                </a:lnTo>
                <a:lnTo>
                  <a:pt x="5386" y="288"/>
                </a:lnTo>
                <a:lnTo>
                  <a:pt x="5387" y="266"/>
                </a:lnTo>
                <a:lnTo>
                  <a:pt x="5387" y="290"/>
                </a:lnTo>
                <a:lnTo>
                  <a:pt x="5387" y="276"/>
                </a:lnTo>
                <a:lnTo>
                  <a:pt x="5388" y="271"/>
                </a:lnTo>
                <a:lnTo>
                  <a:pt x="5388" y="245"/>
                </a:lnTo>
                <a:lnTo>
                  <a:pt x="5388" y="259"/>
                </a:lnTo>
                <a:lnTo>
                  <a:pt x="5389" y="278"/>
                </a:lnTo>
                <a:lnTo>
                  <a:pt x="5389" y="261"/>
                </a:lnTo>
                <a:lnTo>
                  <a:pt x="5389" y="252"/>
                </a:lnTo>
                <a:lnTo>
                  <a:pt x="5390" y="254"/>
                </a:lnTo>
                <a:lnTo>
                  <a:pt x="5390" y="242"/>
                </a:lnTo>
                <a:lnTo>
                  <a:pt x="5390" y="258"/>
                </a:lnTo>
                <a:lnTo>
                  <a:pt x="5390" y="240"/>
                </a:lnTo>
                <a:lnTo>
                  <a:pt x="5391" y="235"/>
                </a:lnTo>
                <a:lnTo>
                  <a:pt x="5391" y="226"/>
                </a:lnTo>
                <a:lnTo>
                  <a:pt x="5392" y="243"/>
                </a:lnTo>
                <a:lnTo>
                  <a:pt x="5392" y="250"/>
                </a:lnTo>
                <a:lnTo>
                  <a:pt x="5392" y="284"/>
                </a:lnTo>
                <a:lnTo>
                  <a:pt x="5392" y="268"/>
                </a:lnTo>
                <a:lnTo>
                  <a:pt x="5393" y="278"/>
                </a:lnTo>
                <a:lnTo>
                  <a:pt x="5393" y="271"/>
                </a:lnTo>
                <a:lnTo>
                  <a:pt x="5393" y="255"/>
                </a:lnTo>
                <a:lnTo>
                  <a:pt x="5394" y="231"/>
                </a:lnTo>
                <a:lnTo>
                  <a:pt x="5394" y="235"/>
                </a:lnTo>
                <a:lnTo>
                  <a:pt x="5394" y="253"/>
                </a:lnTo>
                <a:lnTo>
                  <a:pt x="5394" y="235"/>
                </a:lnTo>
                <a:lnTo>
                  <a:pt x="5395" y="255"/>
                </a:lnTo>
                <a:lnTo>
                  <a:pt x="5395" y="239"/>
                </a:lnTo>
                <a:lnTo>
                  <a:pt x="5396" y="235"/>
                </a:lnTo>
                <a:lnTo>
                  <a:pt x="5396" y="235"/>
                </a:lnTo>
                <a:lnTo>
                  <a:pt x="5396" y="242"/>
                </a:lnTo>
                <a:lnTo>
                  <a:pt x="5396" y="258"/>
                </a:lnTo>
                <a:lnTo>
                  <a:pt x="5397" y="260"/>
                </a:lnTo>
                <a:lnTo>
                  <a:pt x="5397" y="242"/>
                </a:lnTo>
                <a:lnTo>
                  <a:pt x="5397" y="258"/>
                </a:lnTo>
                <a:lnTo>
                  <a:pt x="5397" y="256"/>
                </a:lnTo>
                <a:lnTo>
                  <a:pt x="5398" y="253"/>
                </a:lnTo>
                <a:lnTo>
                  <a:pt x="5398" y="264"/>
                </a:lnTo>
                <a:lnTo>
                  <a:pt x="5399" y="269"/>
                </a:lnTo>
                <a:lnTo>
                  <a:pt x="5399" y="290"/>
                </a:lnTo>
                <a:lnTo>
                  <a:pt x="5399" y="269"/>
                </a:lnTo>
                <a:lnTo>
                  <a:pt x="5399" y="278"/>
                </a:lnTo>
                <a:lnTo>
                  <a:pt x="5400" y="301"/>
                </a:lnTo>
                <a:lnTo>
                  <a:pt x="5400" y="301"/>
                </a:lnTo>
                <a:lnTo>
                  <a:pt x="5400" y="305"/>
                </a:lnTo>
                <a:lnTo>
                  <a:pt x="5401" y="282"/>
                </a:lnTo>
                <a:lnTo>
                  <a:pt x="5401" y="257"/>
                </a:lnTo>
                <a:lnTo>
                  <a:pt x="5401" y="243"/>
                </a:lnTo>
                <a:lnTo>
                  <a:pt x="5401" y="236"/>
                </a:lnTo>
                <a:lnTo>
                  <a:pt x="5402" y="249"/>
                </a:lnTo>
                <a:lnTo>
                  <a:pt x="5402" y="238"/>
                </a:lnTo>
                <a:lnTo>
                  <a:pt x="5403" y="238"/>
                </a:lnTo>
                <a:lnTo>
                  <a:pt x="5403" y="269"/>
                </a:lnTo>
                <a:lnTo>
                  <a:pt x="5403" y="273"/>
                </a:lnTo>
                <a:lnTo>
                  <a:pt x="5403" y="258"/>
                </a:lnTo>
                <a:lnTo>
                  <a:pt x="5404" y="257"/>
                </a:lnTo>
                <a:lnTo>
                  <a:pt x="5404" y="256"/>
                </a:lnTo>
                <a:lnTo>
                  <a:pt x="5404" y="242"/>
                </a:lnTo>
                <a:lnTo>
                  <a:pt x="5405" y="237"/>
                </a:lnTo>
                <a:lnTo>
                  <a:pt x="5405" y="262"/>
                </a:lnTo>
                <a:lnTo>
                  <a:pt x="5405" y="263"/>
                </a:lnTo>
                <a:lnTo>
                  <a:pt x="5405" y="257"/>
                </a:lnTo>
                <a:lnTo>
                  <a:pt x="5406" y="258"/>
                </a:lnTo>
                <a:lnTo>
                  <a:pt x="5406" y="244"/>
                </a:lnTo>
                <a:lnTo>
                  <a:pt x="5407" y="247"/>
                </a:lnTo>
                <a:lnTo>
                  <a:pt x="5407" y="219"/>
                </a:lnTo>
                <a:lnTo>
                  <a:pt x="5407" y="211"/>
                </a:lnTo>
                <a:lnTo>
                  <a:pt x="5407" y="218"/>
                </a:lnTo>
                <a:lnTo>
                  <a:pt x="5408" y="254"/>
                </a:lnTo>
                <a:lnTo>
                  <a:pt x="5408" y="250"/>
                </a:lnTo>
                <a:lnTo>
                  <a:pt x="5408" y="238"/>
                </a:lnTo>
                <a:lnTo>
                  <a:pt x="5409" y="225"/>
                </a:lnTo>
                <a:lnTo>
                  <a:pt x="5409" y="243"/>
                </a:lnTo>
                <a:lnTo>
                  <a:pt x="5409" y="240"/>
                </a:lnTo>
                <a:lnTo>
                  <a:pt x="5410" y="244"/>
                </a:lnTo>
                <a:lnTo>
                  <a:pt x="5410" y="230"/>
                </a:lnTo>
                <a:lnTo>
                  <a:pt x="5410" y="252"/>
                </a:lnTo>
                <a:lnTo>
                  <a:pt x="5411" y="255"/>
                </a:lnTo>
                <a:lnTo>
                  <a:pt x="5411" y="242"/>
                </a:lnTo>
                <a:lnTo>
                  <a:pt x="5411" y="220"/>
                </a:lnTo>
                <a:lnTo>
                  <a:pt x="5411" y="236"/>
                </a:lnTo>
                <a:lnTo>
                  <a:pt x="5412" y="235"/>
                </a:lnTo>
                <a:lnTo>
                  <a:pt x="5412" y="249"/>
                </a:lnTo>
                <a:lnTo>
                  <a:pt x="5412" y="246"/>
                </a:lnTo>
                <a:lnTo>
                  <a:pt x="5412" y="256"/>
                </a:lnTo>
                <a:lnTo>
                  <a:pt x="5413" y="250"/>
                </a:lnTo>
                <a:lnTo>
                  <a:pt x="5413" y="240"/>
                </a:lnTo>
                <a:lnTo>
                  <a:pt x="5414" y="241"/>
                </a:lnTo>
                <a:lnTo>
                  <a:pt x="5414" y="228"/>
                </a:lnTo>
                <a:lnTo>
                  <a:pt x="5414" y="236"/>
                </a:lnTo>
                <a:lnTo>
                  <a:pt x="5414" y="255"/>
                </a:lnTo>
                <a:lnTo>
                  <a:pt x="5415" y="249"/>
                </a:lnTo>
                <a:lnTo>
                  <a:pt x="5415" y="237"/>
                </a:lnTo>
                <a:lnTo>
                  <a:pt x="5415" y="241"/>
                </a:lnTo>
                <a:lnTo>
                  <a:pt x="5416" y="210"/>
                </a:lnTo>
                <a:lnTo>
                  <a:pt x="5416" y="205"/>
                </a:lnTo>
                <a:lnTo>
                  <a:pt x="5416" y="218"/>
                </a:lnTo>
                <a:lnTo>
                  <a:pt x="5416" y="209"/>
                </a:lnTo>
                <a:lnTo>
                  <a:pt x="5417" y="227"/>
                </a:lnTo>
                <a:lnTo>
                  <a:pt x="5417" y="212"/>
                </a:lnTo>
                <a:lnTo>
                  <a:pt x="5418" y="226"/>
                </a:lnTo>
                <a:lnTo>
                  <a:pt x="5418" y="241"/>
                </a:lnTo>
                <a:lnTo>
                  <a:pt x="5418" y="252"/>
                </a:lnTo>
                <a:lnTo>
                  <a:pt x="5418" y="220"/>
                </a:lnTo>
                <a:lnTo>
                  <a:pt x="5419" y="221"/>
                </a:lnTo>
                <a:lnTo>
                  <a:pt x="5419" y="217"/>
                </a:lnTo>
                <a:lnTo>
                  <a:pt x="5419" y="242"/>
                </a:lnTo>
                <a:lnTo>
                  <a:pt x="5420" y="250"/>
                </a:lnTo>
                <a:lnTo>
                  <a:pt x="5420" y="226"/>
                </a:lnTo>
                <a:lnTo>
                  <a:pt x="5420" y="270"/>
                </a:lnTo>
                <a:lnTo>
                  <a:pt x="5421" y="272"/>
                </a:lnTo>
                <a:lnTo>
                  <a:pt x="5421" y="283"/>
                </a:lnTo>
                <a:lnTo>
                  <a:pt x="5421" y="296"/>
                </a:lnTo>
                <a:lnTo>
                  <a:pt x="5422" y="296"/>
                </a:lnTo>
                <a:lnTo>
                  <a:pt x="5422" y="297"/>
                </a:lnTo>
                <a:lnTo>
                  <a:pt x="5422" y="309"/>
                </a:lnTo>
                <a:lnTo>
                  <a:pt x="5422" y="291"/>
                </a:lnTo>
                <a:lnTo>
                  <a:pt x="5423" y="295"/>
                </a:lnTo>
                <a:lnTo>
                  <a:pt x="5423" y="269"/>
                </a:lnTo>
                <a:lnTo>
                  <a:pt x="5423" y="260"/>
                </a:lnTo>
                <a:lnTo>
                  <a:pt x="5423" y="256"/>
                </a:lnTo>
                <a:lnTo>
                  <a:pt x="5424" y="255"/>
                </a:lnTo>
                <a:lnTo>
                  <a:pt x="5424" y="263"/>
                </a:lnTo>
                <a:lnTo>
                  <a:pt x="5425" y="271"/>
                </a:lnTo>
                <a:lnTo>
                  <a:pt x="5425" y="283"/>
                </a:lnTo>
                <a:lnTo>
                  <a:pt x="5425" y="267"/>
                </a:lnTo>
                <a:lnTo>
                  <a:pt x="5425" y="268"/>
                </a:lnTo>
                <a:lnTo>
                  <a:pt x="5426" y="247"/>
                </a:lnTo>
                <a:lnTo>
                  <a:pt x="5426" y="263"/>
                </a:lnTo>
                <a:lnTo>
                  <a:pt x="5426" y="272"/>
                </a:lnTo>
                <a:lnTo>
                  <a:pt x="5427" y="271"/>
                </a:lnTo>
                <a:lnTo>
                  <a:pt x="5427" y="274"/>
                </a:lnTo>
                <a:lnTo>
                  <a:pt x="5427" y="284"/>
                </a:lnTo>
                <a:lnTo>
                  <a:pt x="5427" y="266"/>
                </a:lnTo>
                <a:lnTo>
                  <a:pt x="5428" y="260"/>
                </a:lnTo>
                <a:lnTo>
                  <a:pt x="5428" y="266"/>
                </a:lnTo>
                <a:lnTo>
                  <a:pt x="5429" y="262"/>
                </a:lnTo>
                <a:lnTo>
                  <a:pt x="5429" y="252"/>
                </a:lnTo>
                <a:lnTo>
                  <a:pt x="5429" y="258"/>
                </a:lnTo>
                <a:lnTo>
                  <a:pt x="5429" y="246"/>
                </a:lnTo>
                <a:lnTo>
                  <a:pt x="5430" y="276"/>
                </a:lnTo>
                <a:lnTo>
                  <a:pt x="5430" y="284"/>
                </a:lnTo>
                <a:lnTo>
                  <a:pt x="5430" y="263"/>
                </a:lnTo>
                <a:lnTo>
                  <a:pt x="5431" y="262"/>
                </a:lnTo>
                <a:lnTo>
                  <a:pt x="5431" y="272"/>
                </a:lnTo>
                <a:lnTo>
                  <a:pt x="5431" y="276"/>
                </a:lnTo>
                <a:lnTo>
                  <a:pt x="5432" y="264"/>
                </a:lnTo>
                <a:lnTo>
                  <a:pt x="5432" y="273"/>
                </a:lnTo>
                <a:lnTo>
                  <a:pt x="5432" y="291"/>
                </a:lnTo>
                <a:lnTo>
                  <a:pt x="5433" y="274"/>
                </a:lnTo>
                <a:lnTo>
                  <a:pt x="5433" y="275"/>
                </a:lnTo>
                <a:lnTo>
                  <a:pt x="5433" y="286"/>
                </a:lnTo>
                <a:lnTo>
                  <a:pt x="5433" y="281"/>
                </a:lnTo>
                <a:lnTo>
                  <a:pt x="5434" y="279"/>
                </a:lnTo>
                <a:lnTo>
                  <a:pt x="5434" y="284"/>
                </a:lnTo>
                <a:lnTo>
                  <a:pt x="5434" y="255"/>
                </a:lnTo>
                <a:lnTo>
                  <a:pt x="5435" y="266"/>
                </a:lnTo>
                <a:lnTo>
                  <a:pt x="5435" y="297"/>
                </a:lnTo>
                <a:lnTo>
                  <a:pt x="5435" y="270"/>
                </a:lnTo>
                <a:lnTo>
                  <a:pt x="5436" y="277"/>
                </a:lnTo>
                <a:lnTo>
                  <a:pt x="5436" y="256"/>
                </a:lnTo>
                <a:lnTo>
                  <a:pt x="5436" y="237"/>
                </a:lnTo>
                <a:lnTo>
                  <a:pt x="5437" y="249"/>
                </a:lnTo>
                <a:lnTo>
                  <a:pt x="5437" y="231"/>
                </a:lnTo>
                <a:lnTo>
                  <a:pt x="5437" y="225"/>
                </a:lnTo>
                <a:lnTo>
                  <a:pt x="5437" y="222"/>
                </a:lnTo>
                <a:lnTo>
                  <a:pt x="5438" y="247"/>
                </a:lnTo>
                <a:lnTo>
                  <a:pt x="5438" y="247"/>
                </a:lnTo>
                <a:lnTo>
                  <a:pt x="5438" y="249"/>
                </a:lnTo>
                <a:lnTo>
                  <a:pt x="5438" y="258"/>
                </a:lnTo>
                <a:lnTo>
                  <a:pt x="5439" y="270"/>
                </a:lnTo>
                <a:lnTo>
                  <a:pt x="5439" y="266"/>
                </a:lnTo>
                <a:lnTo>
                  <a:pt x="5440" y="269"/>
                </a:lnTo>
                <a:lnTo>
                  <a:pt x="5440" y="242"/>
                </a:lnTo>
                <a:lnTo>
                  <a:pt x="5440" y="232"/>
                </a:lnTo>
                <a:lnTo>
                  <a:pt x="5440" y="254"/>
                </a:lnTo>
                <a:lnTo>
                  <a:pt x="5441" y="241"/>
                </a:lnTo>
                <a:lnTo>
                  <a:pt x="5441" y="228"/>
                </a:lnTo>
                <a:lnTo>
                  <a:pt x="5441" y="235"/>
                </a:lnTo>
                <a:lnTo>
                  <a:pt x="5442" y="249"/>
                </a:lnTo>
                <a:lnTo>
                  <a:pt x="5442" y="257"/>
                </a:lnTo>
                <a:lnTo>
                  <a:pt x="5442" y="245"/>
                </a:lnTo>
                <a:lnTo>
                  <a:pt x="5443" y="257"/>
                </a:lnTo>
                <a:lnTo>
                  <a:pt x="5443" y="222"/>
                </a:lnTo>
                <a:lnTo>
                  <a:pt x="5443" y="237"/>
                </a:lnTo>
                <a:lnTo>
                  <a:pt x="5444" y="242"/>
                </a:lnTo>
                <a:lnTo>
                  <a:pt x="5444" y="251"/>
                </a:lnTo>
                <a:lnTo>
                  <a:pt x="5444" y="243"/>
                </a:lnTo>
                <a:lnTo>
                  <a:pt x="5444" y="230"/>
                </a:lnTo>
                <a:lnTo>
                  <a:pt x="5445" y="224"/>
                </a:lnTo>
                <a:lnTo>
                  <a:pt x="5445" y="254"/>
                </a:lnTo>
                <a:lnTo>
                  <a:pt x="5445" y="254"/>
                </a:lnTo>
                <a:lnTo>
                  <a:pt x="5446" y="239"/>
                </a:lnTo>
                <a:lnTo>
                  <a:pt x="5446" y="237"/>
                </a:lnTo>
                <a:lnTo>
                  <a:pt x="5446" y="252"/>
                </a:lnTo>
                <a:lnTo>
                  <a:pt x="5447" y="222"/>
                </a:lnTo>
                <a:lnTo>
                  <a:pt x="5447" y="222"/>
                </a:lnTo>
                <a:lnTo>
                  <a:pt x="5447" y="231"/>
                </a:lnTo>
                <a:lnTo>
                  <a:pt x="5448" y="244"/>
                </a:lnTo>
                <a:lnTo>
                  <a:pt x="5448" y="259"/>
                </a:lnTo>
                <a:lnTo>
                  <a:pt x="5448" y="259"/>
                </a:lnTo>
                <a:lnTo>
                  <a:pt x="5448" y="256"/>
                </a:lnTo>
                <a:lnTo>
                  <a:pt x="5449" y="244"/>
                </a:lnTo>
                <a:lnTo>
                  <a:pt x="5449" y="249"/>
                </a:lnTo>
                <a:lnTo>
                  <a:pt x="5449" y="228"/>
                </a:lnTo>
                <a:lnTo>
                  <a:pt x="5450" y="252"/>
                </a:lnTo>
                <a:lnTo>
                  <a:pt x="5450" y="270"/>
                </a:lnTo>
                <a:lnTo>
                  <a:pt x="5450" y="245"/>
                </a:lnTo>
                <a:lnTo>
                  <a:pt x="5451" y="239"/>
                </a:lnTo>
                <a:lnTo>
                  <a:pt x="5451" y="256"/>
                </a:lnTo>
                <a:lnTo>
                  <a:pt x="5451" y="237"/>
                </a:lnTo>
                <a:lnTo>
                  <a:pt x="5452" y="232"/>
                </a:lnTo>
                <a:lnTo>
                  <a:pt x="5452" y="248"/>
                </a:lnTo>
                <a:lnTo>
                  <a:pt x="5452" y="255"/>
                </a:lnTo>
                <a:lnTo>
                  <a:pt x="5452" y="259"/>
                </a:lnTo>
                <a:lnTo>
                  <a:pt x="5453" y="237"/>
                </a:lnTo>
                <a:lnTo>
                  <a:pt x="5453" y="207"/>
                </a:lnTo>
                <a:lnTo>
                  <a:pt x="5454" y="208"/>
                </a:lnTo>
                <a:lnTo>
                  <a:pt x="5454" y="220"/>
                </a:lnTo>
                <a:lnTo>
                  <a:pt x="5454" y="212"/>
                </a:lnTo>
                <a:lnTo>
                  <a:pt x="5454" y="224"/>
                </a:lnTo>
                <a:lnTo>
                  <a:pt x="5455" y="201"/>
                </a:lnTo>
                <a:lnTo>
                  <a:pt x="5455" y="225"/>
                </a:lnTo>
                <a:lnTo>
                  <a:pt x="5455" y="202"/>
                </a:lnTo>
                <a:lnTo>
                  <a:pt x="5455" y="237"/>
                </a:lnTo>
                <a:lnTo>
                  <a:pt x="5456" y="241"/>
                </a:lnTo>
                <a:lnTo>
                  <a:pt x="5456" y="238"/>
                </a:lnTo>
                <a:lnTo>
                  <a:pt x="5456" y="255"/>
                </a:lnTo>
                <a:lnTo>
                  <a:pt x="5457" y="279"/>
                </a:lnTo>
                <a:lnTo>
                  <a:pt x="5457" y="281"/>
                </a:lnTo>
                <a:lnTo>
                  <a:pt x="5457" y="285"/>
                </a:lnTo>
                <a:lnTo>
                  <a:pt x="5458" y="302"/>
                </a:lnTo>
                <a:lnTo>
                  <a:pt x="5458" y="277"/>
                </a:lnTo>
                <a:lnTo>
                  <a:pt x="5458" y="262"/>
                </a:lnTo>
                <a:lnTo>
                  <a:pt x="5459" y="275"/>
                </a:lnTo>
                <a:lnTo>
                  <a:pt x="5459" y="267"/>
                </a:lnTo>
                <a:lnTo>
                  <a:pt x="5459" y="263"/>
                </a:lnTo>
                <a:lnTo>
                  <a:pt x="5459" y="262"/>
                </a:lnTo>
                <a:lnTo>
                  <a:pt x="5460" y="273"/>
                </a:lnTo>
                <a:lnTo>
                  <a:pt x="5460" y="279"/>
                </a:lnTo>
                <a:lnTo>
                  <a:pt x="5460" y="279"/>
                </a:lnTo>
                <a:lnTo>
                  <a:pt x="5461" y="272"/>
                </a:lnTo>
                <a:lnTo>
                  <a:pt x="5461" y="250"/>
                </a:lnTo>
                <a:lnTo>
                  <a:pt x="5461" y="259"/>
                </a:lnTo>
                <a:lnTo>
                  <a:pt x="5462" y="260"/>
                </a:lnTo>
                <a:lnTo>
                  <a:pt x="5462" y="302"/>
                </a:lnTo>
                <a:lnTo>
                  <a:pt x="5462" y="293"/>
                </a:lnTo>
                <a:lnTo>
                  <a:pt x="5463" y="273"/>
                </a:lnTo>
                <a:lnTo>
                  <a:pt x="5463" y="256"/>
                </a:lnTo>
                <a:lnTo>
                  <a:pt x="5463" y="295"/>
                </a:lnTo>
                <a:lnTo>
                  <a:pt x="5463" y="245"/>
                </a:lnTo>
                <a:lnTo>
                  <a:pt x="5464" y="244"/>
                </a:lnTo>
                <a:lnTo>
                  <a:pt x="5464" y="238"/>
                </a:lnTo>
                <a:lnTo>
                  <a:pt x="5465" y="252"/>
                </a:lnTo>
                <a:lnTo>
                  <a:pt x="5465" y="253"/>
                </a:lnTo>
                <a:lnTo>
                  <a:pt x="5465" y="244"/>
                </a:lnTo>
                <a:lnTo>
                  <a:pt x="5465" y="262"/>
                </a:lnTo>
                <a:lnTo>
                  <a:pt x="5466" y="236"/>
                </a:lnTo>
                <a:lnTo>
                  <a:pt x="5466" y="249"/>
                </a:lnTo>
                <a:lnTo>
                  <a:pt x="5466" y="261"/>
                </a:lnTo>
                <a:lnTo>
                  <a:pt x="5466" y="259"/>
                </a:lnTo>
                <a:lnTo>
                  <a:pt x="5467" y="279"/>
                </a:lnTo>
                <a:lnTo>
                  <a:pt x="5467" y="263"/>
                </a:lnTo>
                <a:lnTo>
                  <a:pt x="5467" y="286"/>
                </a:lnTo>
                <a:lnTo>
                  <a:pt x="5468" y="268"/>
                </a:lnTo>
                <a:lnTo>
                  <a:pt x="5468" y="286"/>
                </a:lnTo>
                <a:lnTo>
                  <a:pt x="5469" y="264"/>
                </a:lnTo>
                <a:lnTo>
                  <a:pt x="5469" y="289"/>
                </a:lnTo>
                <a:lnTo>
                  <a:pt x="5469" y="274"/>
                </a:lnTo>
                <a:lnTo>
                  <a:pt x="5469" y="281"/>
                </a:lnTo>
                <a:lnTo>
                  <a:pt x="5470" y="267"/>
                </a:lnTo>
                <a:lnTo>
                  <a:pt x="5470" y="268"/>
                </a:lnTo>
                <a:lnTo>
                  <a:pt x="5470" y="277"/>
                </a:lnTo>
                <a:lnTo>
                  <a:pt x="5470" y="265"/>
                </a:lnTo>
                <a:lnTo>
                  <a:pt x="5471" y="287"/>
                </a:lnTo>
                <a:lnTo>
                  <a:pt x="5471" y="302"/>
                </a:lnTo>
                <a:lnTo>
                  <a:pt x="5472" y="277"/>
                </a:lnTo>
                <a:lnTo>
                  <a:pt x="5472" y="291"/>
                </a:lnTo>
                <a:lnTo>
                  <a:pt x="5472" y="279"/>
                </a:lnTo>
                <a:lnTo>
                  <a:pt x="5472" y="287"/>
                </a:lnTo>
                <a:lnTo>
                  <a:pt x="5473" y="263"/>
                </a:lnTo>
                <a:lnTo>
                  <a:pt x="5473" y="271"/>
                </a:lnTo>
                <a:lnTo>
                  <a:pt x="5473" y="273"/>
                </a:lnTo>
                <a:lnTo>
                  <a:pt x="5474" y="264"/>
                </a:lnTo>
                <a:lnTo>
                  <a:pt x="5474" y="275"/>
                </a:lnTo>
                <a:lnTo>
                  <a:pt x="5474" y="257"/>
                </a:lnTo>
                <a:lnTo>
                  <a:pt x="5474" y="264"/>
                </a:lnTo>
                <a:lnTo>
                  <a:pt x="5475" y="258"/>
                </a:lnTo>
                <a:lnTo>
                  <a:pt x="5475" y="253"/>
                </a:lnTo>
                <a:lnTo>
                  <a:pt x="5476" y="271"/>
                </a:lnTo>
                <a:lnTo>
                  <a:pt x="5476" y="277"/>
                </a:lnTo>
                <a:lnTo>
                  <a:pt x="5476" y="274"/>
                </a:lnTo>
                <a:lnTo>
                  <a:pt x="5476" y="266"/>
                </a:lnTo>
                <a:lnTo>
                  <a:pt x="5477" y="263"/>
                </a:lnTo>
                <a:lnTo>
                  <a:pt x="5477" y="252"/>
                </a:lnTo>
                <a:lnTo>
                  <a:pt x="5477" y="265"/>
                </a:lnTo>
                <a:lnTo>
                  <a:pt x="5478" y="242"/>
                </a:lnTo>
                <a:lnTo>
                  <a:pt x="5478" y="260"/>
                </a:lnTo>
                <a:lnTo>
                  <a:pt x="5478" y="255"/>
                </a:lnTo>
                <a:lnTo>
                  <a:pt x="5478" y="258"/>
                </a:lnTo>
                <a:lnTo>
                  <a:pt x="5479" y="247"/>
                </a:lnTo>
                <a:lnTo>
                  <a:pt x="5479" y="255"/>
                </a:lnTo>
                <a:lnTo>
                  <a:pt x="5480" y="264"/>
                </a:lnTo>
                <a:lnTo>
                  <a:pt x="5480" y="287"/>
                </a:lnTo>
                <a:lnTo>
                  <a:pt x="5480" y="286"/>
                </a:lnTo>
                <a:lnTo>
                  <a:pt x="5480" y="249"/>
                </a:lnTo>
                <a:lnTo>
                  <a:pt x="5481" y="262"/>
                </a:lnTo>
                <a:lnTo>
                  <a:pt x="5481" y="270"/>
                </a:lnTo>
                <a:lnTo>
                  <a:pt x="5481" y="276"/>
                </a:lnTo>
                <a:lnTo>
                  <a:pt x="5481" y="283"/>
                </a:lnTo>
                <a:lnTo>
                  <a:pt x="5482" y="270"/>
                </a:lnTo>
                <a:lnTo>
                  <a:pt x="5482" y="266"/>
                </a:lnTo>
                <a:lnTo>
                  <a:pt x="5483" y="273"/>
                </a:lnTo>
                <a:lnTo>
                  <a:pt x="5483" y="255"/>
                </a:lnTo>
                <a:lnTo>
                  <a:pt x="5483" y="266"/>
                </a:lnTo>
                <a:lnTo>
                  <a:pt x="5483" y="251"/>
                </a:lnTo>
                <a:lnTo>
                  <a:pt x="5484" y="254"/>
                </a:lnTo>
                <a:lnTo>
                  <a:pt x="5484" y="258"/>
                </a:lnTo>
                <a:lnTo>
                  <a:pt x="5484" y="283"/>
                </a:lnTo>
                <a:lnTo>
                  <a:pt x="5485" y="278"/>
                </a:lnTo>
                <a:lnTo>
                  <a:pt x="5485" y="281"/>
                </a:lnTo>
                <a:lnTo>
                  <a:pt x="5485" y="281"/>
                </a:lnTo>
                <a:lnTo>
                  <a:pt x="5485" y="259"/>
                </a:lnTo>
                <a:lnTo>
                  <a:pt x="5486" y="281"/>
                </a:lnTo>
                <a:lnTo>
                  <a:pt x="5486" y="295"/>
                </a:lnTo>
                <a:lnTo>
                  <a:pt x="5487" y="288"/>
                </a:lnTo>
                <a:lnTo>
                  <a:pt x="5487" y="266"/>
                </a:lnTo>
                <a:lnTo>
                  <a:pt x="5487" y="272"/>
                </a:lnTo>
                <a:lnTo>
                  <a:pt x="5487" y="283"/>
                </a:lnTo>
                <a:lnTo>
                  <a:pt x="5488" y="289"/>
                </a:lnTo>
                <a:lnTo>
                  <a:pt x="5488" y="283"/>
                </a:lnTo>
                <a:lnTo>
                  <a:pt x="5488" y="274"/>
                </a:lnTo>
                <a:lnTo>
                  <a:pt x="5489" y="273"/>
                </a:lnTo>
                <a:lnTo>
                  <a:pt x="5489" y="265"/>
                </a:lnTo>
                <a:lnTo>
                  <a:pt x="5489" y="291"/>
                </a:lnTo>
                <a:lnTo>
                  <a:pt x="5489" y="246"/>
                </a:lnTo>
                <a:lnTo>
                  <a:pt x="5490" y="251"/>
                </a:lnTo>
                <a:lnTo>
                  <a:pt x="5490" y="265"/>
                </a:lnTo>
                <a:lnTo>
                  <a:pt x="5491" y="274"/>
                </a:lnTo>
                <a:lnTo>
                  <a:pt x="5491" y="272"/>
                </a:lnTo>
                <a:lnTo>
                  <a:pt x="5491" y="268"/>
                </a:lnTo>
                <a:lnTo>
                  <a:pt x="5491" y="262"/>
                </a:lnTo>
                <a:lnTo>
                  <a:pt x="5492" y="270"/>
                </a:lnTo>
                <a:lnTo>
                  <a:pt x="5492" y="254"/>
                </a:lnTo>
                <a:lnTo>
                  <a:pt x="5492" y="271"/>
                </a:lnTo>
                <a:lnTo>
                  <a:pt x="5493" y="278"/>
                </a:lnTo>
                <a:lnTo>
                  <a:pt x="5493" y="280"/>
                </a:lnTo>
                <a:lnTo>
                  <a:pt x="5493" y="277"/>
                </a:lnTo>
                <a:lnTo>
                  <a:pt x="5494" y="260"/>
                </a:lnTo>
                <a:lnTo>
                  <a:pt x="5494" y="259"/>
                </a:lnTo>
                <a:lnTo>
                  <a:pt x="5494" y="254"/>
                </a:lnTo>
                <a:lnTo>
                  <a:pt x="5495" y="249"/>
                </a:lnTo>
                <a:lnTo>
                  <a:pt x="5495" y="252"/>
                </a:lnTo>
                <a:lnTo>
                  <a:pt x="5495" y="257"/>
                </a:lnTo>
                <a:lnTo>
                  <a:pt x="5495" y="264"/>
                </a:lnTo>
                <a:lnTo>
                  <a:pt x="5496" y="257"/>
                </a:lnTo>
                <a:lnTo>
                  <a:pt x="5496" y="252"/>
                </a:lnTo>
                <a:lnTo>
                  <a:pt x="5496" y="262"/>
                </a:lnTo>
                <a:lnTo>
                  <a:pt x="5496" y="241"/>
                </a:lnTo>
                <a:lnTo>
                  <a:pt x="5497" y="228"/>
                </a:lnTo>
                <a:lnTo>
                  <a:pt x="5497" y="251"/>
                </a:lnTo>
                <a:lnTo>
                  <a:pt x="5498" y="240"/>
                </a:lnTo>
                <a:lnTo>
                  <a:pt x="5498" y="248"/>
                </a:lnTo>
                <a:lnTo>
                  <a:pt x="5498" y="241"/>
                </a:lnTo>
                <a:lnTo>
                  <a:pt x="5498" y="256"/>
                </a:lnTo>
                <a:lnTo>
                  <a:pt x="5499" y="244"/>
                </a:lnTo>
                <a:lnTo>
                  <a:pt x="5499" y="229"/>
                </a:lnTo>
                <a:lnTo>
                  <a:pt x="5499" y="246"/>
                </a:lnTo>
                <a:lnTo>
                  <a:pt x="5500" y="229"/>
                </a:lnTo>
                <a:lnTo>
                  <a:pt x="5500" y="240"/>
                </a:lnTo>
                <a:lnTo>
                  <a:pt x="5500" y="242"/>
                </a:lnTo>
                <a:lnTo>
                  <a:pt x="5500" y="277"/>
                </a:lnTo>
                <a:lnTo>
                  <a:pt x="5501" y="248"/>
                </a:lnTo>
                <a:lnTo>
                  <a:pt x="5501" y="279"/>
                </a:lnTo>
                <a:lnTo>
                  <a:pt x="5502" y="254"/>
                </a:lnTo>
                <a:lnTo>
                  <a:pt x="5502" y="216"/>
                </a:lnTo>
                <a:lnTo>
                  <a:pt x="5502" y="247"/>
                </a:lnTo>
                <a:lnTo>
                  <a:pt x="5502" y="241"/>
                </a:lnTo>
                <a:lnTo>
                  <a:pt x="5503" y="236"/>
                </a:lnTo>
                <a:lnTo>
                  <a:pt x="5503" y="236"/>
                </a:lnTo>
                <a:lnTo>
                  <a:pt x="5503" y="252"/>
                </a:lnTo>
                <a:lnTo>
                  <a:pt x="5504" y="266"/>
                </a:lnTo>
                <a:lnTo>
                  <a:pt x="5504" y="248"/>
                </a:lnTo>
                <a:lnTo>
                  <a:pt x="5504" y="243"/>
                </a:lnTo>
                <a:lnTo>
                  <a:pt x="5505" y="222"/>
                </a:lnTo>
                <a:lnTo>
                  <a:pt x="5505" y="220"/>
                </a:lnTo>
                <a:lnTo>
                  <a:pt x="5505" y="255"/>
                </a:lnTo>
                <a:lnTo>
                  <a:pt x="5506" y="244"/>
                </a:lnTo>
                <a:lnTo>
                  <a:pt x="5506" y="224"/>
                </a:lnTo>
                <a:lnTo>
                  <a:pt x="5506" y="244"/>
                </a:lnTo>
                <a:lnTo>
                  <a:pt x="5506" y="258"/>
                </a:lnTo>
                <a:lnTo>
                  <a:pt x="5507" y="242"/>
                </a:lnTo>
                <a:lnTo>
                  <a:pt x="5507" y="250"/>
                </a:lnTo>
                <a:lnTo>
                  <a:pt x="5507" y="265"/>
                </a:lnTo>
                <a:lnTo>
                  <a:pt x="5507" y="260"/>
                </a:lnTo>
                <a:lnTo>
                  <a:pt x="5508" y="244"/>
                </a:lnTo>
                <a:lnTo>
                  <a:pt x="5508" y="242"/>
                </a:lnTo>
                <a:lnTo>
                  <a:pt x="5509" y="250"/>
                </a:lnTo>
                <a:lnTo>
                  <a:pt x="5509" y="252"/>
                </a:lnTo>
                <a:lnTo>
                  <a:pt x="5509" y="271"/>
                </a:lnTo>
                <a:lnTo>
                  <a:pt x="5510" y="253"/>
                </a:lnTo>
                <a:lnTo>
                  <a:pt x="5510" y="264"/>
                </a:lnTo>
                <a:lnTo>
                  <a:pt x="5510" y="263"/>
                </a:lnTo>
                <a:lnTo>
                  <a:pt x="5510" y="292"/>
                </a:lnTo>
                <a:lnTo>
                  <a:pt x="5511" y="263"/>
                </a:lnTo>
                <a:lnTo>
                  <a:pt x="5511" y="260"/>
                </a:lnTo>
                <a:lnTo>
                  <a:pt x="5511" y="244"/>
                </a:lnTo>
                <a:lnTo>
                  <a:pt x="5511" y="261"/>
                </a:lnTo>
                <a:lnTo>
                  <a:pt x="5512" y="262"/>
                </a:lnTo>
                <a:lnTo>
                  <a:pt x="5512" y="257"/>
                </a:lnTo>
                <a:lnTo>
                  <a:pt x="5513" y="271"/>
                </a:lnTo>
                <a:lnTo>
                  <a:pt x="5513" y="261"/>
                </a:lnTo>
                <a:lnTo>
                  <a:pt x="5513" y="252"/>
                </a:lnTo>
                <a:lnTo>
                  <a:pt x="5513" y="250"/>
                </a:lnTo>
                <a:lnTo>
                  <a:pt x="5514" y="250"/>
                </a:lnTo>
                <a:lnTo>
                  <a:pt x="5514" y="262"/>
                </a:lnTo>
                <a:lnTo>
                  <a:pt x="5514" y="246"/>
                </a:lnTo>
                <a:lnTo>
                  <a:pt x="5515" y="246"/>
                </a:lnTo>
                <a:lnTo>
                  <a:pt x="5515" y="249"/>
                </a:lnTo>
                <a:lnTo>
                  <a:pt x="5515" y="262"/>
                </a:lnTo>
                <a:lnTo>
                  <a:pt x="5516" y="251"/>
                </a:lnTo>
                <a:lnTo>
                  <a:pt x="5516" y="255"/>
                </a:lnTo>
                <a:lnTo>
                  <a:pt x="5516" y="250"/>
                </a:lnTo>
                <a:lnTo>
                  <a:pt x="5517" y="256"/>
                </a:lnTo>
                <a:lnTo>
                  <a:pt x="5517" y="258"/>
                </a:lnTo>
                <a:lnTo>
                  <a:pt x="5517" y="255"/>
                </a:lnTo>
                <a:lnTo>
                  <a:pt x="5517" y="253"/>
                </a:lnTo>
                <a:lnTo>
                  <a:pt x="5518" y="240"/>
                </a:lnTo>
                <a:lnTo>
                  <a:pt x="5518" y="255"/>
                </a:lnTo>
                <a:lnTo>
                  <a:pt x="5518" y="238"/>
                </a:lnTo>
                <a:lnTo>
                  <a:pt x="5519" y="240"/>
                </a:lnTo>
                <a:lnTo>
                  <a:pt x="5519" y="256"/>
                </a:lnTo>
                <a:lnTo>
                  <a:pt x="5519" y="248"/>
                </a:lnTo>
                <a:lnTo>
                  <a:pt x="5520" y="252"/>
                </a:lnTo>
                <a:lnTo>
                  <a:pt x="5520" y="265"/>
                </a:lnTo>
                <a:lnTo>
                  <a:pt x="5520" y="273"/>
                </a:lnTo>
                <a:lnTo>
                  <a:pt x="5521" y="257"/>
                </a:lnTo>
                <a:lnTo>
                  <a:pt x="5521" y="244"/>
                </a:lnTo>
                <a:lnTo>
                  <a:pt x="5521" y="252"/>
                </a:lnTo>
                <a:lnTo>
                  <a:pt x="5521" y="251"/>
                </a:lnTo>
                <a:lnTo>
                  <a:pt x="5522" y="289"/>
                </a:lnTo>
                <a:lnTo>
                  <a:pt x="5522" y="285"/>
                </a:lnTo>
                <a:lnTo>
                  <a:pt x="5522" y="312"/>
                </a:lnTo>
                <a:lnTo>
                  <a:pt x="5522" y="292"/>
                </a:lnTo>
                <a:lnTo>
                  <a:pt x="5523" y="292"/>
                </a:lnTo>
                <a:lnTo>
                  <a:pt x="5523" y="274"/>
                </a:lnTo>
                <a:lnTo>
                  <a:pt x="5524" y="289"/>
                </a:lnTo>
                <a:lnTo>
                  <a:pt x="5524" y="284"/>
                </a:lnTo>
                <a:lnTo>
                  <a:pt x="5524" y="316"/>
                </a:lnTo>
                <a:lnTo>
                  <a:pt x="5524" y="280"/>
                </a:lnTo>
                <a:lnTo>
                  <a:pt x="5525" y="293"/>
                </a:lnTo>
                <a:lnTo>
                  <a:pt x="5525" y="281"/>
                </a:lnTo>
                <a:lnTo>
                  <a:pt x="5525" y="294"/>
                </a:lnTo>
                <a:lnTo>
                  <a:pt x="5526" y="321"/>
                </a:lnTo>
                <a:lnTo>
                  <a:pt x="5526" y="300"/>
                </a:lnTo>
                <a:lnTo>
                  <a:pt x="5526" y="302"/>
                </a:lnTo>
                <a:lnTo>
                  <a:pt x="5527" y="276"/>
                </a:lnTo>
                <a:lnTo>
                  <a:pt x="5527" y="291"/>
                </a:lnTo>
                <a:lnTo>
                  <a:pt x="5527" y="270"/>
                </a:lnTo>
                <a:lnTo>
                  <a:pt x="5528" y="289"/>
                </a:lnTo>
                <a:lnTo>
                  <a:pt x="5528" y="295"/>
                </a:lnTo>
                <a:lnTo>
                  <a:pt x="5528" y="303"/>
                </a:lnTo>
                <a:lnTo>
                  <a:pt x="5528" y="315"/>
                </a:lnTo>
                <a:lnTo>
                  <a:pt x="5529" y="291"/>
                </a:lnTo>
                <a:lnTo>
                  <a:pt x="5529" y="262"/>
                </a:lnTo>
                <a:lnTo>
                  <a:pt x="5529" y="273"/>
                </a:lnTo>
                <a:lnTo>
                  <a:pt x="5530" y="241"/>
                </a:lnTo>
                <a:lnTo>
                  <a:pt x="5530" y="247"/>
                </a:lnTo>
                <a:lnTo>
                  <a:pt x="5530" y="252"/>
                </a:lnTo>
                <a:lnTo>
                  <a:pt x="5531" y="257"/>
                </a:lnTo>
                <a:lnTo>
                  <a:pt x="5531" y="262"/>
                </a:lnTo>
                <a:lnTo>
                  <a:pt x="5531" y="252"/>
                </a:lnTo>
                <a:lnTo>
                  <a:pt x="5532" y="229"/>
                </a:lnTo>
                <a:lnTo>
                  <a:pt x="5532" y="230"/>
                </a:lnTo>
                <a:lnTo>
                  <a:pt x="5532" y="231"/>
                </a:lnTo>
                <a:lnTo>
                  <a:pt x="5532" y="219"/>
                </a:lnTo>
                <a:lnTo>
                  <a:pt x="5533" y="218"/>
                </a:lnTo>
                <a:lnTo>
                  <a:pt x="5533" y="249"/>
                </a:lnTo>
                <a:lnTo>
                  <a:pt x="5533" y="250"/>
                </a:lnTo>
                <a:lnTo>
                  <a:pt x="5534" y="260"/>
                </a:lnTo>
                <a:lnTo>
                  <a:pt x="5534" y="282"/>
                </a:lnTo>
                <a:lnTo>
                  <a:pt x="5534" y="276"/>
                </a:lnTo>
                <a:lnTo>
                  <a:pt x="5535" y="250"/>
                </a:lnTo>
                <a:lnTo>
                  <a:pt x="5535" y="260"/>
                </a:lnTo>
                <a:lnTo>
                  <a:pt x="5535" y="283"/>
                </a:lnTo>
                <a:lnTo>
                  <a:pt x="5536" y="311"/>
                </a:lnTo>
                <a:lnTo>
                  <a:pt x="5536" y="282"/>
                </a:lnTo>
                <a:lnTo>
                  <a:pt x="5536" y="290"/>
                </a:lnTo>
                <a:lnTo>
                  <a:pt x="5536" y="271"/>
                </a:lnTo>
                <a:lnTo>
                  <a:pt x="5537" y="243"/>
                </a:lnTo>
                <a:lnTo>
                  <a:pt x="5537" y="289"/>
                </a:lnTo>
                <a:lnTo>
                  <a:pt x="5538" y="275"/>
                </a:lnTo>
                <a:lnTo>
                  <a:pt x="5538" y="266"/>
                </a:lnTo>
                <a:lnTo>
                  <a:pt x="5538" y="268"/>
                </a:lnTo>
                <a:lnTo>
                  <a:pt x="5538" y="250"/>
                </a:lnTo>
                <a:lnTo>
                  <a:pt x="5539" y="269"/>
                </a:lnTo>
                <a:lnTo>
                  <a:pt x="5539" y="286"/>
                </a:lnTo>
                <a:lnTo>
                  <a:pt x="5539" y="272"/>
                </a:lnTo>
                <a:lnTo>
                  <a:pt x="5539" y="271"/>
                </a:lnTo>
                <a:lnTo>
                  <a:pt x="5540" y="266"/>
                </a:lnTo>
                <a:lnTo>
                  <a:pt x="5540" y="275"/>
                </a:lnTo>
                <a:lnTo>
                  <a:pt x="5540" y="256"/>
                </a:lnTo>
                <a:lnTo>
                  <a:pt x="5541" y="258"/>
                </a:lnTo>
                <a:lnTo>
                  <a:pt x="5541" y="279"/>
                </a:lnTo>
                <a:lnTo>
                  <a:pt x="5541" y="294"/>
                </a:lnTo>
                <a:lnTo>
                  <a:pt x="5542" y="297"/>
                </a:lnTo>
                <a:lnTo>
                  <a:pt x="5542" y="269"/>
                </a:lnTo>
                <a:lnTo>
                  <a:pt x="5542" y="269"/>
                </a:lnTo>
                <a:lnTo>
                  <a:pt x="5543" y="289"/>
                </a:lnTo>
                <a:lnTo>
                  <a:pt x="5543" y="262"/>
                </a:lnTo>
                <a:lnTo>
                  <a:pt x="5543" y="273"/>
                </a:lnTo>
                <a:lnTo>
                  <a:pt x="5543" y="270"/>
                </a:lnTo>
                <a:lnTo>
                  <a:pt x="5544" y="273"/>
                </a:lnTo>
                <a:lnTo>
                  <a:pt x="5544" y="268"/>
                </a:lnTo>
                <a:lnTo>
                  <a:pt x="5545" y="284"/>
                </a:lnTo>
                <a:lnTo>
                  <a:pt x="5545" y="262"/>
                </a:lnTo>
                <a:lnTo>
                  <a:pt x="5545" y="252"/>
                </a:lnTo>
                <a:lnTo>
                  <a:pt x="5545" y="251"/>
                </a:lnTo>
                <a:lnTo>
                  <a:pt x="5546" y="225"/>
                </a:lnTo>
                <a:lnTo>
                  <a:pt x="5546" y="257"/>
                </a:lnTo>
                <a:lnTo>
                  <a:pt x="5546" y="246"/>
                </a:lnTo>
                <a:lnTo>
                  <a:pt x="5547" y="241"/>
                </a:lnTo>
                <a:lnTo>
                  <a:pt x="5547" y="237"/>
                </a:lnTo>
                <a:lnTo>
                  <a:pt x="5547" y="259"/>
                </a:lnTo>
                <a:lnTo>
                  <a:pt x="5547" y="256"/>
                </a:lnTo>
                <a:lnTo>
                  <a:pt x="5548" y="269"/>
                </a:lnTo>
                <a:lnTo>
                  <a:pt x="5548" y="262"/>
                </a:lnTo>
                <a:lnTo>
                  <a:pt x="5549" y="254"/>
                </a:lnTo>
                <a:lnTo>
                  <a:pt x="5549" y="276"/>
                </a:lnTo>
                <a:lnTo>
                  <a:pt x="5549" y="260"/>
                </a:lnTo>
                <a:lnTo>
                  <a:pt x="5549" y="257"/>
                </a:lnTo>
                <a:lnTo>
                  <a:pt x="5550" y="240"/>
                </a:lnTo>
                <a:lnTo>
                  <a:pt x="5550" y="257"/>
                </a:lnTo>
                <a:lnTo>
                  <a:pt x="5550" y="267"/>
                </a:lnTo>
                <a:lnTo>
                  <a:pt x="5551" y="274"/>
                </a:lnTo>
                <a:lnTo>
                  <a:pt x="5551" y="276"/>
                </a:lnTo>
                <a:lnTo>
                  <a:pt x="5551" y="267"/>
                </a:lnTo>
                <a:lnTo>
                  <a:pt x="5551" y="271"/>
                </a:lnTo>
                <a:lnTo>
                  <a:pt x="5552" y="271"/>
                </a:lnTo>
                <a:lnTo>
                  <a:pt x="5552" y="268"/>
                </a:lnTo>
                <a:lnTo>
                  <a:pt x="5553" y="275"/>
                </a:lnTo>
                <a:lnTo>
                  <a:pt x="5553" y="268"/>
                </a:lnTo>
                <a:lnTo>
                  <a:pt x="5553" y="253"/>
                </a:lnTo>
                <a:lnTo>
                  <a:pt x="5553" y="265"/>
                </a:lnTo>
                <a:lnTo>
                  <a:pt x="5554" y="270"/>
                </a:lnTo>
                <a:lnTo>
                  <a:pt x="5554" y="285"/>
                </a:lnTo>
                <a:lnTo>
                  <a:pt x="5554" y="299"/>
                </a:lnTo>
                <a:lnTo>
                  <a:pt x="5554" y="290"/>
                </a:lnTo>
                <a:lnTo>
                  <a:pt x="5555" y="301"/>
                </a:lnTo>
                <a:lnTo>
                  <a:pt x="5555" y="285"/>
                </a:lnTo>
                <a:lnTo>
                  <a:pt x="5556" y="296"/>
                </a:lnTo>
                <a:lnTo>
                  <a:pt x="5556" y="290"/>
                </a:lnTo>
                <a:lnTo>
                  <a:pt x="5556" y="277"/>
                </a:lnTo>
                <a:lnTo>
                  <a:pt x="5556" y="299"/>
                </a:lnTo>
                <a:lnTo>
                  <a:pt x="5557" y="295"/>
                </a:lnTo>
                <a:lnTo>
                  <a:pt x="5557" y="269"/>
                </a:lnTo>
                <a:lnTo>
                  <a:pt x="5557" y="258"/>
                </a:lnTo>
                <a:lnTo>
                  <a:pt x="5558" y="295"/>
                </a:lnTo>
                <a:lnTo>
                  <a:pt x="5558" y="263"/>
                </a:lnTo>
                <a:lnTo>
                  <a:pt x="5558" y="247"/>
                </a:lnTo>
                <a:lnTo>
                  <a:pt x="5558" y="272"/>
                </a:lnTo>
                <a:lnTo>
                  <a:pt x="5559" y="287"/>
                </a:lnTo>
                <a:lnTo>
                  <a:pt x="5559" y="284"/>
                </a:lnTo>
                <a:lnTo>
                  <a:pt x="5560" y="282"/>
                </a:lnTo>
                <a:lnTo>
                  <a:pt x="5560" y="298"/>
                </a:lnTo>
                <a:lnTo>
                  <a:pt x="5560" y="265"/>
                </a:lnTo>
                <a:lnTo>
                  <a:pt x="5560" y="262"/>
                </a:lnTo>
                <a:lnTo>
                  <a:pt x="5561" y="280"/>
                </a:lnTo>
                <a:lnTo>
                  <a:pt x="5561" y="284"/>
                </a:lnTo>
                <a:lnTo>
                  <a:pt x="5561" y="272"/>
                </a:lnTo>
                <a:lnTo>
                  <a:pt x="5562" y="251"/>
                </a:lnTo>
                <a:lnTo>
                  <a:pt x="5562" y="238"/>
                </a:lnTo>
                <a:lnTo>
                  <a:pt x="5562" y="247"/>
                </a:lnTo>
                <a:lnTo>
                  <a:pt x="5562" y="248"/>
                </a:lnTo>
                <a:lnTo>
                  <a:pt x="5563" y="249"/>
                </a:lnTo>
                <a:lnTo>
                  <a:pt x="5563" y="264"/>
                </a:lnTo>
                <a:lnTo>
                  <a:pt x="5564" y="266"/>
                </a:lnTo>
                <a:lnTo>
                  <a:pt x="5564" y="263"/>
                </a:lnTo>
                <a:lnTo>
                  <a:pt x="5564" y="259"/>
                </a:lnTo>
                <a:lnTo>
                  <a:pt x="5564" y="247"/>
                </a:lnTo>
                <a:lnTo>
                  <a:pt x="5565" y="241"/>
                </a:lnTo>
                <a:lnTo>
                  <a:pt x="5565" y="258"/>
                </a:lnTo>
                <a:lnTo>
                  <a:pt x="5565" y="279"/>
                </a:lnTo>
                <a:lnTo>
                  <a:pt x="5565" y="266"/>
                </a:lnTo>
                <a:lnTo>
                  <a:pt x="5566" y="240"/>
                </a:lnTo>
                <a:lnTo>
                  <a:pt x="5566" y="273"/>
                </a:lnTo>
                <a:lnTo>
                  <a:pt x="5567" y="293"/>
                </a:lnTo>
                <a:lnTo>
                  <a:pt x="5567" y="292"/>
                </a:lnTo>
                <a:lnTo>
                  <a:pt x="5567" y="282"/>
                </a:lnTo>
                <a:lnTo>
                  <a:pt x="5567" y="274"/>
                </a:lnTo>
                <a:lnTo>
                  <a:pt x="5568" y="266"/>
                </a:lnTo>
                <a:lnTo>
                  <a:pt x="5568" y="257"/>
                </a:lnTo>
                <a:lnTo>
                  <a:pt x="5568" y="252"/>
                </a:lnTo>
                <a:lnTo>
                  <a:pt x="5569" y="299"/>
                </a:lnTo>
                <a:lnTo>
                  <a:pt x="5569" y="287"/>
                </a:lnTo>
                <a:lnTo>
                  <a:pt x="5569" y="263"/>
                </a:lnTo>
                <a:lnTo>
                  <a:pt x="5569" y="238"/>
                </a:lnTo>
                <a:lnTo>
                  <a:pt x="5570" y="253"/>
                </a:lnTo>
                <a:lnTo>
                  <a:pt x="5570" y="230"/>
                </a:lnTo>
                <a:lnTo>
                  <a:pt x="5571" y="230"/>
                </a:lnTo>
                <a:lnTo>
                  <a:pt x="5571" y="267"/>
                </a:lnTo>
                <a:lnTo>
                  <a:pt x="5571" y="262"/>
                </a:lnTo>
                <a:lnTo>
                  <a:pt x="5571" y="257"/>
                </a:lnTo>
                <a:lnTo>
                  <a:pt x="5572" y="269"/>
                </a:lnTo>
                <a:lnTo>
                  <a:pt x="5572" y="287"/>
                </a:lnTo>
                <a:lnTo>
                  <a:pt x="5572" y="271"/>
                </a:lnTo>
                <a:lnTo>
                  <a:pt x="5573" y="262"/>
                </a:lnTo>
                <a:lnTo>
                  <a:pt x="5573" y="258"/>
                </a:lnTo>
                <a:lnTo>
                  <a:pt x="5573" y="284"/>
                </a:lnTo>
                <a:lnTo>
                  <a:pt x="5573" y="309"/>
                </a:lnTo>
                <a:lnTo>
                  <a:pt x="5574" y="280"/>
                </a:lnTo>
                <a:lnTo>
                  <a:pt x="5574" y="269"/>
                </a:lnTo>
                <a:lnTo>
                  <a:pt x="5575" y="269"/>
                </a:lnTo>
                <a:lnTo>
                  <a:pt x="5575" y="263"/>
                </a:lnTo>
                <a:lnTo>
                  <a:pt x="5575" y="269"/>
                </a:lnTo>
                <a:lnTo>
                  <a:pt x="5575" y="272"/>
                </a:lnTo>
                <a:lnTo>
                  <a:pt x="5576" y="282"/>
                </a:lnTo>
                <a:lnTo>
                  <a:pt x="5576" y="250"/>
                </a:lnTo>
                <a:lnTo>
                  <a:pt x="5576" y="255"/>
                </a:lnTo>
                <a:lnTo>
                  <a:pt x="5577" y="246"/>
                </a:lnTo>
                <a:lnTo>
                  <a:pt x="5577" y="249"/>
                </a:lnTo>
                <a:lnTo>
                  <a:pt x="5577" y="259"/>
                </a:lnTo>
                <a:lnTo>
                  <a:pt x="5578" y="277"/>
                </a:lnTo>
                <a:lnTo>
                  <a:pt x="5578" y="309"/>
                </a:lnTo>
                <a:lnTo>
                  <a:pt x="5578" y="286"/>
                </a:lnTo>
                <a:lnTo>
                  <a:pt x="5579" y="261"/>
                </a:lnTo>
                <a:lnTo>
                  <a:pt x="5579" y="284"/>
                </a:lnTo>
                <a:lnTo>
                  <a:pt x="5579" y="301"/>
                </a:lnTo>
                <a:lnTo>
                  <a:pt x="5579" y="286"/>
                </a:lnTo>
                <a:lnTo>
                  <a:pt x="5580" y="256"/>
                </a:lnTo>
                <a:lnTo>
                  <a:pt x="5580" y="243"/>
                </a:lnTo>
                <a:lnTo>
                  <a:pt x="5580" y="269"/>
                </a:lnTo>
                <a:lnTo>
                  <a:pt x="5580" y="266"/>
                </a:lnTo>
                <a:lnTo>
                  <a:pt x="5581" y="293"/>
                </a:lnTo>
                <a:lnTo>
                  <a:pt x="5581" y="274"/>
                </a:lnTo>
                <a:lnTo>
                  <a:pt x="5582" y="291"/>
                </a:lnTo>
                <a:lnTo>
                  <a:pt x="5582" y="257"/>
                </a:lnTo>
                <a:lnTo>
                  <a:pt x="5582" y="261"/>
                </a:lnTo>
                <a:lnTo>
                  <a:pt x="5582" y="304"/>
                </a:lnTo>
                <a:lnTo>
                  <a:pt x="5583" y="289"/>
                </a:lnTo>
                <a:lnTo>
                  <a:pt x="5583" y="298"/>
                </a:lnTo>
                <a:lnTo>
                  <a:pt x="5583" y="292"/>
                </a:lnTo>
                <a:lnTo>
                  <a:pt x="5584" y="294"/>
                </a:lnTo>
                <a:lnTo>
                  <a:pt x="5584" y="274"/>
                </a:lnTo>
                <a:lnTo>
                  <a:pt x="5584" y="262"/>
                </a:lnTo>
                <a:lnTo>
                  <a:pt x="5584" y="241"/>
                </a:lnTo>
                <a:lnTo>
                  <a:pt x="5585" y="252"/>
                </a:lnTo>
                <a:lnTo>
                  <a:pt x="5585" y="266"/>
                </a:lnTo>
                <a:lnTo>
                  <a:pt x="5586" y="276"/>
                </a:lnTo>
                <a:lnTo>
                  <a:pt x="5586" y="272"/>
                </a:lnTo>
                <a:lnTo>
                  <a:pt x="5586" y="280"/>
                </a:lnTo>
                <a:lnTo>
                  <a:pt x="5586" y="276"/>
                </a:lnTo>
                <a:lnTo>
                  <a:pt x="5587" y="277"/>
                </a:lnTo>
                <a:lnTo>
                  <a:pt x="5587" y="244"/>
                </a:lnTo>
                <a:lnTo>
                  <a:pt x="5587" y="254"/>
                </a:lnTo>
                <a:lnTo>
                  <a:pt x="5588" y="276"/>
                </a:lnTo>
                <a:lnTo>
                  <a:pt x="5588" y="277"/>
                </a:lnTo>
                <a:lnTo>
                  <a:pt x="5588" y="266"/>
                </a:lnTo>
                <a:lnTo>
                  <a:pt x="5589" y="264"/>
                </a:lnTo>
                <a:lnTo>
                  <a:pt x="5589" y="257"/>
                </a:lnTo>
                <a:lnTo>
                  <a:pt x="5589" y="260"/>
                </a:lnTo>
                <a:lnTo>
                  <a:pt x="5590" y="261"/>
                </a:lnTo>
                <a:lnTo>
                  <a:pt x="5590" y="268"/>
                </a:lnTo>
                <a:lnTo>
                  <a:pt x="5590" y="278"/>
                </a:lnTo>
                <a:lnTo>
                  <a:pt x="5590" y="293"/>
                </a:lnTo>
                <a:lnTo>
                  <a:pt x="5591" y="294"/>
                </a:lnTo>
                <a:lnTo>
                  <a:pt x="5591" y="304"/>
                </a:lnTo>
                <a:lnTo>
                  <a:pt x="5591" y="273"/>
                </a:lnTo>
                <a:lnTo>
                  <a:pt x="5592" y="267"/>
                </a:lnTo>
                <a:lnTo>
                  <a:pt x="5592" y="256"/>
                </a:lnTo>
                <a:lnTo>
                  <a:pt x="5592" y="252"/>
                </a:lnTo>
                <a:lnTo>
                  <a:pt x="5593" y="247"/>
                </a:lnTo>
                <a:lnTo>
                  <a:pt x="5593" y="270"/>
                </a:lnTo>
                <a:lnTo>
                  <a:pt x="5593" y="284"/>
                </a:lnTo>
                <a:lnTo>
                  <a:pt x="5594" y="302"/>
                </a:lnTo>
                <a:lnTo>
                  <a:pt x="5594" y="284"/>
                </a:lnTo>
                <a:lnTo>
                  <a:pt x="5594" y="298"/>
                </a:lnTo>
                <a:lnTo>
                  <a:pt x="5594" y="305"/>
                </a:lnTo>
                <a:lnTo>
                  <a:pt x="5595" y="303"/>
                </a:lnTo>
                <a:lnTo>
                  <a:pt x="5595" y="294"/>
                </a:lnTo>
                <a:lnTo>
                  <a:pt x="5595" y="297"/>
                </a:lnTo>
                <a:lnTo>
                  <a:pt x="5595" y="313"/>
                </a:lnTo>
                <a:lnTo>
                  <a:pt x="5596" y="306"/>
                </a:lnTo>
                <a:lnTo>
                  <a:pt x="5596" y="300"/>
                </a:lnTo>
                <a:lnTo>
                  <a:pt x="5597" y="301"/>
                </a:lnTo>
                <a:lnTo>
                  <a:pt x="5597" y="301"/>
                </a:lnTo>
                <a:lnTo>
                  <a:pt x="5597" y="280"/>
                </a:lnTo>
                <a:lnTo>
                  <a:pt x="5597" y="293"/>
                </a:lnTo>
                <a:lnTo>
                  <a:pt x="5598" y="291"/>
                </a:lnTo>
                <a:lnTo>
                  <a:pt x="5598" y="292"/>
                </a:lnTo>
                <a:lnTo>
                  <a:pt x="5598" y="292"/>
                </a:lnTo>
                <a:lnTo>
                  <a:pt x="5599" y="283"/>
                </a:lnTo>
                <a:lnTo>
                  <a:pt x="5599" y="265"/>
                </a:lnTo>
                <a:lnTo>
                  <a:pt x="5599" y="263"/>
                </a:lnTo>
                <a:lnTo>
                  <a:pt x="5600" y="261"/>
                </a:lnTo>
                <a:lnTo>
                  <a:pt x="5600" y="280"/>
                </a:lnTo>
                <a:lnTo>
                  <a:pt x="5600" y="225"/>
                </a:lnTo>
                <a:lnTo>
                  <a:pt x="5601" y="220"/>
                </a:lnTo>
                <a:lnTo>
                  <a:pt x="5601" y="238"/>
                </a:lnTo>
                <a:lnTo>
                  <a:pt x="5601" y="234"/>
                </a:lnTo>
                <a:lnTo>
                  <a:pt x="5601" y="238"/>
                </a:lnTo>
                <a:lnTo>
                  <a:pt x="5602" y="235"/>
                </a:lnTo>
                <a:lnTo>
                  <a:pt x="5602" y="252"/>
                </a:lnTo>
                <a:lnTo>
                  <a:pt x="5602" y="245"/>
                </a:lnTo>
                <a:lnTo>
                  <a:pt x="5603" y="228"/>
                </a:lnTo>
                <a:lnTo>
                  <a:pt x="5603" y="250"/>
                </a:lnTo>
                <a:lnTo>
                  <a:pt x="5603" y="250"/>
                </a:lnTo>
                <a:lnTo>
                  <a:pt x="5604" y="232"/>
                </a:lnTo>
                <a:lnTo>
                  <a:pt x="5604" y="223"/>
                </a:lnTo>
                <a:lnTo>
                  <a:pt x="5604" y="246"/>
                </a:lnTo>
                <a:lnTo>
                  <a:pt x="5605" y="234"/>
                </a:lnTo>
                <a:lnTo>
                  <a:pt x="5605" y="223"/>
                </a:lnTo>
                <a:lnTo>
                  <a:pt x="5605" y="234"/>
                </a:lnTo>
                <a:lnTo>
                  <a:pt x="5605" y="213"/>
                </a:lnTo>
                <a:lnTo>
                  <a:pt x="5606" y="232"/>
                </a:lnTo>
                <a:lnTo>
                  <a:pt x="5606" y="236"/>
                </a:lnTo>
                <a:lnTo>
                  <a:pt x="5606" y="222"/>
                </a:lnTo>
                <a:lnTo>
                  <a:pt x="5606" y="255"/>
                </a:lnTo>
                <a:lnTo>
                  <a:pt x="5607" y="262"/>
                </a:lnTo>
                <a:lnTo>
                  <a:pt x="5607" y="231"/>
                </a:lnTo>
                <a:lnTo>
                  <a:pt x="5608" y="240"/>
                </a:lnTo>
                <a:lnTo>
                  <a:pt x="5608" y="248"/>
                </a:lnTo>
                <a:lnTo>
                  <a:pt x="5608" y="224"/>
                </a:lnTo>
                <a:lnTo>
                  <a:pt x="5608" y="215"/>
                </a:lnTo>
                <a:lnTo>
                  <a:pt x="5609" y="251"/>
                </a:lnTo>
                <a:lnTo>
                  <a:pt x="5609" y="253"/>
                </a:lnTo>
                <a:lnTo>
                  <a:pt x="5609" y="234"/>
                </a:lnTo>
                <a:lnTo>
                  <a:pt x="5610" y="222"/>
                </a:lnTo>
                <a:lnTo>
                  <a:pt x="5610" y="226"/>
                </a:lnTo>
                <a:lnTo>
                  <a:pt x="5611" y="240"/>
                </a:lnTo>
                <a:lnTo>
                  <a:pt x="5611" y="254"/>
                </a:lnTo>
                <a:lnTo>
                  <a:pt x="5611" y="252"/>
                </a:lnTo>
                <a:lnTo>
                  <a:pt x="5611" y="225"/>
                </a:lnTo>
                <a:lnTo>
                  <a:pt x="5612" y="231"/>
                </a:lnTo>
                <a:lnTo>
                  <a:pt x="5612" y="246"/>
                </a:lnTo>
                <a:lnTo>
                  <a:pt x="5612" y="244"/>
                </a:lnTo>
                <a:lnTo>
                  <a:pt x="5612" y="256"/>
                </a:lnTo>
                <a:lnTo>
                  <a:pt x="5613" y="230"/>
                </a:lnTo>
                <a:lnTo>
                  <a:pt x="5613" y="226"/>
                </a:lnTo>
                <a:lnTo>
                  <a:pt x="5613" y="228"/>
                </a:lnTo>
                <a:lnTo>
                  <a:pt x="5614" y="242"/>
                </a:lnTo>
                <a:lnTo>
                  <a:pt x="5614" y="234"/>
                </a:lnTo>
                <a:lnTo>
                  <a:pt x="5614" y="236"/>
                </a:lnTo>
                <a:lnTo>
                  <a:pt x="5615" y="220"/>
                </a:lnTo>
                <a:lnTo>
                  <a:pt x="5615" y="230"/>
                </a:lnTo>
                <a:lnTo>
                  <a:pt x="5615" y="212"/>
                </a:lnTo>
                <a:lnTo>
                  <a:pt x="5616" y="223"/>
                </a:lnTo>
                <a:lnTo>
                  <a:pt x="5616" y="234"/>
                </a:lnTo>
                <a:lnTo>
                  <a:pt x="5616" y="274"/>
                </a:lnTo>
                <a:lnTo>
                  <a:pt x="5616" y="289"/>
                </a:lnTo>
                <a:lnTo>
                  <a:pt x="5617" y="251"/>
                </a:lnTo>
                <a:lnTo>
                  <a:pt x="5617" y="245"/>
                </a:lnTo>
                <a:lnTo>
                  <a:pt x="5618" y="254"/>
                </a:lnTo>
                <a:lnTo>
                  <a:pt x="5618" y="285"/>
                </a:lnTo>
                <a:lnTo>
                  <a:pt x="5618" y="256"/>
                </a:lnTo>
                <a:lnTo>
                  <a:pt x="5618" y="266"/>
                </a:lnTo>
                <a:lnTo>
                  <a:pt x="5619" y="266"/>
                </a:lnTo>
                <a:lnTo>
                  <a:pt x="5619" y="250"/>
                </a:lnTo>
                <a:lnTo>
                  <a:pt x="5619" y="260"/>
                </a:lnTo>
                <a:lnTo>
                  <a:pt x="5620" y="263"/>
                </a:lnTo>
                <a:lnTo>
                  <a:pt x="5620" y="268"/>
                </a:lnTo>
                <a:lnTo>
                  <a:pt x="5620" y="284"/>
                </a:lnTo>
                <a:lnTo>
                  <a:pt x="5620" y="283"/>
                </a:lnTo>
                <a:lnTo>
                  <a:pt x="5621" y="253"/>
                </a:lnTo>
                <a:lnTo>
                  <a:pt x="5621" y="255"/>
                </a:lnTo>
                <a:lnTo>
                  <a:pt x="5622" y="250"/>
                </a:lnTo>
                <a:lnTo>
                  <a:pt x="5622" y="259"/>
                </a:lnTo>
                <a:lnTo>
                  <a:pt x="5622" y="265"/>
                </a:lnTo>
                <a:lnTo>
                  <a:pt x="5622" y="252"/>
                </a:lnTo>
                <a:lnTo>
                  <a:pt x="5623" y="237"/>
                </a:lnTo>
                <a:lnTo>
                  <a:pt x="5623" y="238"/>
                </a:lnTo>
                <a:lnTo>
                  <a:pt x="5623" y="214"/>
                </a:lnTo>
                <a:lnTo>
                  <a:pt x="5623" y="241"/>
                </a:lnTo>
                <a:lnTo>
                  <a:pt x="5624" y="241"/>
                </a:lnTo>
                <a:lnTo>
                  <a:pt x="5624" y="256"/>
                </a:lnTo>
                <a:lnTo>
                  <a:pt x="5624" y="270"/>
                </a:lnTo>
                <a:lnTo>
                  <a:pt x="5625" y="260"/>
                </a:lnTo>
                <a:lnTo>
                  <a:pt x="5625" y="278"/>
                </a:lnTo>
                <a:lnTo>
                  <a:pt x="5625" y="258"/>
                </a:lnTo>
                <a:lnTo>
                  <a:pt x="5626" y="228"/>
                </a:lnTo>
                <a:lnTo>
                  <a:pt x="5626" y="236"/>
                </a:lnTo>
                <a:lnTo>
                  <a:pt x="5626" y="223"/>
                </a:lnTo>
                <a:lnTo>
                  <a:pt x="5627" y="232"/>
                </a:lnTo>
                <a:lnTo>
                  <a:pt x="5627" y="236"/>
                </a:lnTo>
                <a:lnTo>
                  <a:pt x="5627" y="237"/>
                </a:lnTo>
                <a:lnTo>
                  <a:pt x="5627" y="238"/>
                </a:lnTo>
                <a:lnTo>
                  <a:pt x="5628" y="234"/>
                </a:lnTo>
                <a:lnTo>
                  <a:pt x="5628" y="222"/>
                </a:lnTo>
                <a:lnTo>
                  <a:pt x="5629" y="208"/>
                </a:lnTo>
                <a:lnTo>
                  <a:pt x="5629" y="216"/>
                </a:lnTo>
                <a:lnTo>
                  <a:pt x="5629" y="211"/>
                </a:lnTo>
                <a:lnTo>
                  <a:pt x="5629" y="224"/>
                </a:lnTo>
                <a:lnTo>
                  <a:pt x="5630" y="222"/>
                </a:lnTo>
                <a:lnTo>
                  <a:pt x="5630" y="241"/>
                </a:lnTo>
                <a:lnTo>
                  <a:pt x="5630" y="262"/>
                </a:lnTo>
                <a:lnTo>
                  <a:pt x="5631" y="241"/>
                </a:lnTo>
                <a:lnTo>
                  <a:pt x="5631" y="252"/>
                </a:lnTo>
                <a:lnTo>
                  <a:pt x="5631" y="307"/>
                </a:lnTo>
                <a:lnTo>
                  <a:pt x="5631" y="350"/>
                </a:lnTo>
                <a:lnTo>
                  <a:pt x="5632" y="333"/>
                </a:lnTo>
                <a:lnTo>
                  <a:pt x="5632" y="324"/>
                </a:lnTo>
                <a:lnTo>
                  <a:pt x="5633" y="282"/>
                </a:lnTo>
                <a:lnTo>
                  <a:pt x="5633" y="273"/>
                </a:lnTo>
                <a:lnTo>
                  <a:pt x="5633" y="231"/>
                </a:lnTo>
                <a:lnTo>
                  <a:pt x="5633" y="217"/>
                </a:lnTo>
                <a:lnTo>
                  <a:pt x="5634" y="218"/>
                </a:lnTo>
                <a:lnTo>
                  <a:pt x="5634" y="264"/>
                </a:lnTo>
                <a:lnTo>
                  <a:pt x="5634" y="264"/>
                </a:lnTo>
                <a:lnTo>
                  <a:pt x="5635" y="261"/>
                </a:lnTo>
                <a:lnTo>
                  <a:pt x="5635" y="263"/>
                </a:lnTo>
                <a:lnTo>
                  <a:pt x="5635" y="234"/>
                </a:lnTo>
                <a:lnTo>
                  <a:pt x="5635" y="238"/>
                </a:lnTo>
                <a:lnTo>
                  <a:pt x="5636" y="246"/>
                </a:lnTo>
                <a:lnTo>
                  <a:pt x="5636" y="264"/>
                </a:lnTo>
                <a:lnTo>
                  <a:pt x="5637" y="265"/>
                </a:lnTo>
                <a:lnTo>
                  <a:pt x="5637" y="272"/>
                </a:lnTo>
                <a:lnTo>
                  <a:pt x="5637" y="289"/>
                </a:lnTo>
                <a:lnTo>
                  <a:pt x="5637" y="284"/>
                </a:lnTo>
                <a:lnTo>
                  <a:pt x="5638" y="278"/>
                </a:lnTo>
                <a:lnTo>
                  <a:pt x="5638" y="298"/>
                </a:lnTo>
                <a:lnTo>
                  <a:pt x="5638" y="285"/>
                </a:lnTo>
                <a:lnTo>
                  <a:pt x="5638" y="269"/>
                </a:lnTo>
                <a:lnTo>
                  <a:pt x="5639" y="283"/>
                </a:lnTo>
                <a:lnTo>
                  <a:pt x="5639" y="280"/>
                </a:lnTo>
                <a:lnTo>
                  <a:pt x="5640" y="280"/>
                </a:lnTo>
                <a:lnTo>
                  <a:pt x="5640" y="272"/>
                </a:lnTo>
                <a:lnTo>
                  <a:pt x="5640" y="265"/>
                </a:lnTo>
                <a:lnTo>
                  <a:pt x="5640" y="274"/>
                </a:lnTo>
                <a:lnTo>
                  <a:pt x="5641" y="283"/>
                </a:lnTo>
                <a:lnTo>
                  <a:pt x="5641" y="309"/>
                </a:lnTo>
                <a:lnTo>
                  <a:pt x="5641" y="296"/>
                </a:lnTo>
                <a:lnTo>
                  <a:pt x="5642" y="289"/>
                </a:lnTo>
                <a:lnTo>
                  <a:pt x="5642" y="272"/>
                </a:lnTo>
                <a:lnTo>
                  <a:pt x="5642" y="271"/>
                </a:lnTo>
                <a:lnTo>
                  <a:pt x="5642" y="269"/>
                </a:lnTo>
                <a:lnTo>
                  <a:pt x="5643" y="290"/>
                </a:lnTo>
                <a:lnTo>
                  <a:pt x="5643" y="260"/>
                </a:lnTo>
                <a:lnTo>
                  <a:pt x="5644" y="277"/>
                </a:lnTo>
                <a:lnTo>
                  <a:pt x="5644" y="282"/>
                </a:lnTo>
                <a:lnTo>
                  <a:pt x="5644" y="285"/>
                </a:lnTo>
                <a:lnTo>
                  <a:pt x="5644" y="271"/>
                </a:lnTo>
                <a:lnTo>
                  <a:pt x="5645" y="271"/>
                </a:lnTo>
                <a:lnTo>
                  <a:pt x="5645" y="260"/>
                </a:lnTo>
                <a:lnTo>
                  <a:pt x="5645" y="274"/>
                </a:lnTo>
                <a:lnTo>
                  <a:pt x="5646" y="263"/>
                </a:lnTo>
                <a:lnTo>
                  <a:pt x="5646" y="282"/>
                </a:lnTo>
                <a:lnTo>
                  <a:pt x="5646" y="273"/>
                </a:lnTo>
                <a:lnTo>
                  <a:pt x="5646" y="263"/>
                </a:lnTo>
                <a:lnTo>
                  <a:pt x="5647" y="279"/>
                </a:lnTo>
                <a:lnTo>
                  <a:pt x="5647" y="262"/>
                </a:lnTo>
                <a:lnTo>
                  <a:pt x="5648" y="273"/>
                </a:lnTo>
                <a:lnTo>
                  <a:pt x="5648" y="283"/>
                </a:lnTo>
                <a:lnTo>
                  <a:pt x="5648" y="298"/>
                </a:lnTo>
                <a:lnTo>
                  <a:pt x="5648" y="287"/>
                </a:lnTo>
                <a:lnTo>
                  <a:pt x="5649" y="279"/>
                </a:lnTo>
                <a:lnTo>
                  <a:pt x="5649" y="271"/>
                </a:lnTo>
                <a:lnTo>
                  <a:pt x="5649" y="271"/>
                </a:lnTo>
                <a:lnTo>
                  <a:pt x="5649" y="270"/>
                </a:lnTo>
                <a:lnTo>
                  <a:pt x="5650" y="296"/>
                </a:lnTo>
                <a:lnTo>
                  <a:pt x="5650" y="277"/>
                </a:lnTo>
                <a:lnTo>
                  <a:pt x="5651" y="287"/>
                </a:lnTo>
                <a:lnTo>
                  <a:pt x="5651" y="294"/>
                </a:lnTo>
                <a:lnTo>
                  <a:pt x="5651" y="285"/>
                </a:lnTo>
                <a:lnTo>
                  <a:pt x="5652" y="297"/>
                </a:lnTo>
                <a:lnTo>
                  <a:pt x="5652" y="298"/>
                </a:lnTo>
                <a:lnTo>
                  <a:pt x="5652" y="289"/>
                </a:lnTo>
                <a:lnTo>
                  <a:pt x="5652" y="281"/>
                </a:lnTo>
                <a:lnTo>
                  <a:pt x="5653" y="278"/>
                </a:lnTo>
                <a:lnTo>
                  <a:pt x="5653" y="259"/>
                </a:lnTo>
                <a:lnTo>
                  <a:pt x="5653" y="260"/>
                </a:lnTo>
                <a:lnTo>
                  <a:pt x="5653" y="281"/>
                </a:lnTo>
                <a:lnTo>
                  <a:pt x="5654" y="277"/>
                </a:lnTo>
                <a:lnTo>
                  <a:pt x="5654" y="270"/>
                </a:lnTo>
                <a:lnTo>
                  <a:pt x="5655" y="256"/>
                </a:lnTo>
                <a:lnTo>
                  <a:pt x="5655" y="270"/>
                </a:lnTo>
                <a:lnTo>
                  <a:pt x="5655" y="266"/>
                </a:lnTo>
                <a:lnTo>
                  <a:pt x="5655" y="299"/>
                </a:lnTo>
                <a:lnTo>
                  <a:pt x="5656" y="274"/>
                </a:lnTo>
                <a:lnTo>
                  <a:pt x="5656" y="270"/>
                </a:lnTo>
                <a:lnTo>
                  <a:pt x="5656" y="261"/>
                </a:lnTo>
                <a:lnTo>
                  <a:pt x="5657" y="263"/>
                </a:lnTo>
                <a:lnTo>
                  <a:pt x="5657" y="217"/>
                </a:lnTo>
                <a:lnTo>
                  <a:pt x="5657" y="228"/>
                </a:lnTo>
                <a:lnTo>
                  <a:pt x="5657" y="225"/>
                </a:lnTo>
                <a:lnTo>
                  <a:pt x="5658" y="214"/>
                </a:lnTo>
                <a:lnTo>
                  <a:pt x="5658" y="226"/>
                </a:lnTo>
                <a:lnTo>
                  <a:pt x="5659" y="228"/>
                </a:lnTo>
                <a:lnTo>
                  <a:pt x="5659" y="253"/>
                </a:lnTo>
                <a:lnTo>
                  <a:pt x="5659" y="246"/>
                </a:lnTo>
                <a:lnTo>
                  <a:pt x="5659" y="252"/>
                </a:lnTo>
                <a:lnTo>
                  <a:pt x="5660" y="227"/>
                </a:lnTo>
                <a:lnTo>
                  <a:pt x="5660" y="225"/>
                </a:lnTo>
                <a:lnTo>
                  <a:pt x="5660" y="229"/>
                </a:lnTo>
                <a:lnTo>
                  <a:pt x="5661" y="219"/>
                </a:lnTo>
                <a:lnTo>
                  <a:pt x="5661" y="231"/>
                </a:lnTo>
                <a:lnTo>
                  <a:pt x="5661" y="223"/>
                </a:lnTo>
                <a:lnTo>
                  <a:pt x="5662" y="251"/>
                </a:lnTo>
                <a:lnTo>
                  <a:pt x="5662" y="246"/>
                </a:lnTo>
                <a:lnTo>
                  <a:pt x="5662" y="225"/>
                </a:lnTo>
                <a:lnTo>
                  <a:pt x="5663" y="212"/>
                </a:lnTo>
                <a:lnTo>
                  <a:pt x="5663" y="220"/>
                </a:lnTo>
                <a:lnTo>
                  <a:pt x="5663" y="227"/>
                </a:lnTo>
                <a:lnTo>
                  <a:pt x="5663" y="239"/>
                </a:lnTo>
                <a:lnTo>
                  <a:pt x="5664" y="224"/>
                </a:lnTo>
                <a:lnTo>
                  <a:pt x="5664" y="237"/>
                </a:lnTo>
                <a:lnTo>
                  <a:pt x="5664" y="242"/>
                </a:lnTo>
                <a:lnTo>
                  <a:pt x="5664" y="192"/>
                </a:lnTo>
                <a:lnTo>
                  <a:pt x="5665" y="200"/>
                </a:lnTo>
                <a:lnTo>
                  <a:pt x="5665" y="228"/>
                </a:lnTo>
                <a:lnTo>
                  <a:pt x="5666" y="236"/>
                </a:lnTo>
                <a:lnTo>
                  <a:pt x="5666" y="250"/>
                </a:lnTo>
                <a:lnTo>
                  <a:pt x="5666" y="234"/>
                </a:lnTo>
                <a:lnTo>
                  <a:pt x="5666" y="247"/>
                </a:lnTo>
                <a:lnTo>
                  <a:pt x="5667" y="230"/>
                </a:lnTo>
                <a:lnTo>
                  <a:pt x="5667" y="222"/>
                </a:lnTo>
                <a:lnTo>
                  <a:pt x="5667" y="204"/>
                </a:lnTo>
                <a:lnTo>
                  <a:pt x="5668" y="218"/>
                </a:lnTo>
                <a:lnTo>
                  <a:pt x="5668" y="208"/>
                </a:lnTo>
                <a:lnTo>
                  <a:pt x="5668" y="226"/>
                </a:lnTo>
                <a:lnTo>
                  <a:pt x="5668" y="241"/>
                </a:lnTo>
                <a:lnTo>
                  <a:pt x="5669" y="221"/>
                </a:lnTo>
                <a:lnTo>
                  <a:pt x="5669" y="230"/>
                </a:lnTo>
                <a:lnTo>
                  <a:pt x="5670" y="221"/>
                </a:lnTo>
                <a:lnTo>
                  <a:pt x="5670" y="226"/>
                </a:lnTo>
                <a:lnTo>
                  <a:pt x="5670" y="205"/>
                </a:lnTo>
                <a:lnTo>
                  <a:pt x="5670" y="213"/>
                </a:lnTo>
                <a:lnTo>
                  <a:pt x="5671" y="229"/>
                </a:lnTo>
                <a:lnTo>
                  <a:pt x="5671" y="229"/>
                </a:lnTo>
                <a:lnTo>
                  <a:pt x="5671" y="219"/>
                </a:lnTo>
                <a:lnTo>
                  <a:pt x="5672" y="224"/>
                </a:lnTo>
                <a:lnTo>
                  <a:pt x="5672" y="212"/>
                </a:lnTo>
                <a:lnTo>
                  <a:pt x="5672" y="234"/>
                </a:lnTo>
                <a:lnTo>
                  <a:pt x="5673" y="206"/>
                </a:lnTo>
                <a:lnTo>
                  <a:pt x="5673" y="232"/>
                </a:lnTo>
                <a:lnTo>
                  <a:pt x="5673" y="248"/>
                </a:lnTo>
                <a:lnTo>
                  <a:pt x="5674" y="266"/>
                </a:lnTo>
                <a:lnTo>
                  <a:pt x="5674" y="250"/>
                </a:lnTo>
                <a:lnTo>
                  <a:pt x="5674" y="218"/>
                </a:lnTo>
                <a:lnTo>
                  <a:pt x="5674" y="216"/>
                </a:lnTo>
                <a:lnTo>
                  <a:pt x="5675" y="236"/>
                </a:lnTo>
                <a:lnTo>
                  <a:pt x="5675" y="254"/>
                </a:lnTo>
                <a:lnTo>
                  <a:pt x="5675" y="231"/>
                </a:lnTo>
                <a:lnTo>
                  <a:pt x="5676" y="236"/>
                </a:lnTo>
                <a:lnTo>
                  <a:pt x="5676" y="243"/>
                </a:lnTo>
                <a:lnTo>
                  <a:pt x="5676" y="250"/>
                </a:lnTo>
                <a:lnTo>
                  <a:pt x="5677" y="228"/>
                </a:lnTo>
                <a:lnTo>
                  <a:pt x="5677" y="225"/>
                </a:lnTo>
                <a:lnTo>
                  <a:pt x="5677" y="234"/>
                </a:lnTo>
                <a:lnTo>
                  <a:pt x="5678" y="248"/>
                </a:lnTo>
                <a:lnTo>
                  <a:pt x="5678" y="233"/>
                </a:lnTo>
                <a:lnTo>
                  <a:pt x="5678" y="203"/>
                </a:lnTo>
                <a:lnTo>
                  <a:pt x="5678" y="221"/>
                </a:lnTo>
                <a:lnTo>
                  <a:pt x="5679" y="216"/>
                </a:lnTo>
                <a:lnTo>
                  <a:pt x="5679" y="232"/>
                </a:lnTo>
                <a:lnTo>
                  <a:pt x="5680" y="246"/>
                </a:lnTo>
                <a:lnTo>
                  <a:pt x="5680" y="232"/>
                </a:lnTo>
                <a:lnTo>
                  <a:pt x="5680" y="234"/>
                </a:lnTo>
                <a:lnTo>
                  <a:pt x="5680" y="238"/>
                </a:lnTo>
                <a:lnTo>
                  <a:pt x="5681" y="266"/>
                </a:lnTo>
                <a:lnTo>
                  <a:pt x="5681" y="246"/>
                </a:lnTo>
                <a:lnTo>
                  <a:pt x="5681" y="240"/>
                </a:lnTo>
                <a:lnTo>
                  <a:pt x="5681" y="253"/>
                </a:lnTo>
                <a:lnTo>
                  <a:pt x="5682" y="252"/>
                </a:lnTo>
                <a:lnTo>
                  <a:pt x="5682" y="266"/>
                </a:lnTo>
                <a:lnTo>
                  <a:pt x="5682" y="240"/>
                </a:lnTo>
                <a:lnTo>
                  <a:pt x="5683" y="262"/>
                </a:lnTo>
                <a:lnTo>
                  <a:pt x="5683" y="248"/>
                </a:lnTo>
                <a:lnTo>
                  <a:pt x="5683" y="249"/>
                </a:lnTo>
                <a:lnTo>
                  <a:pt x="5684" y="242"/>
                </a:lnTo>
                <a:lnTo>
                  <a:pt x="5684" y="258"/>
                </a:lnTo>
                <a:lnTo>
                  <a:pt x="5684" y="263"/>
                </a:lnTo>
                <a:lnTo>
                  <a:pt x="5685" y="256"/>
                </a:lnTo>
                <a:lnTo>
                  <a:pt x="5685" y="249"/>
                </a:lnTo>
                <a:lnTo>
                  <a:pt x="5685" y="245"/>
                </a:lnTo>
                <a:lnTo>
                  <a:pt x="5685" y="253"/>
                </a:lnTo>
                <a:lnTo>
                  <a:pt x="5686" y="252"/>
                </a:lnTo>
                <a:lnTo>
                  <a:pt x="5686" y="266"/>
                </a:lnTo>
                <a:lnTo>
                  <a:pt x="5686" y="250"/>
                </a:lnTo>
                <a:lnTo>
                  <a:pt x="5687" y="244"/>
                </a:lnTo>
                <a:lnTo>
                  <a:pt x="5687" y="262"/>
                </a:lnTo>
                <a:lnTo>
                  <a:pt x="5687" y="237"/>
                </a:lnTo>
                <a:lnTo>
                  <a:pt x="5688" y="250"/>
                </a:lnTo>
                <a:lnTo>
                  <a:pt x="5688" y="250"/>
                </a:lnTo>
                <a:lnTo>
                  <a:pt x="5688" y="266"/>
                </a:lnTo>
                <a:lnTo>
                  <a:pt x="5689" y="258"/>
                </a:lnTo>
                <a:lnTo>
                  <a:pt x="5689" y="277"/>
                </a:lnTo>
                <a:lnTo>
                  <a:pt x="5689" y="267"/>
                </a:lnTo>
                <a:lnTo>
                  <a:pt x="5689" y="268"/>
                </a:lnTo>
                <a:lnTo>
                  <a:pt x="5690" y="255"/>
                </a:lnTo>
                <a:lnTo>
                  <a:pt x="5690" y="254"/>
                </a:lnTo>
                <a:lnTo>
                  <a:pt x="5691" y="276"/>
                </a:lnTo>
                <a:lnTo>
                  <a:pt x="5691" y="277"/>
                </a:lnTo>
                <a:lnTo>
                  <a:pt x="5691" y="269"/>
                </a:lnTo>
                <a:lnTo>
                  <a:pt x="5691" y="275"/>
                </a:lnTo>
                <a:lnTo>
                  <a:pt x="5692" y="262"/>
                </a:lnTo>
                <a:lnTo>
                  <a:pt x="5692" y="245"/>
                </a:lnTo>
                <a:lnTo>
                  <a:pt x="5692" y="254"/>
                </a:lnTo>
                <a:lnTo>
                  <a:pt x="5693" y="261"/>
                </a:lnTo>
                <a:lnTo>
                  <a:pt x="5693" y="249"/>
                </a:lnTo>
                <a:lnTo>
                  <a:pt x="5693" y="247"/>
                </a:lnTo>
                <a:lnTo>
                  <a:pt x="5693" y="261"/>
                </a:lnTo>
                <a:lnTo>
                  <a:pt x="5694" y="290"/>
                </a:lnTo>
                <a:lnTo>
                  <a:pt x="5694" y="264"/>
                </a:lnTo>
                <a:lnTo>
                  <a:pt x="5695" y="243"/>
                </a:lnTo>
                <a:lnTo>
                  <a:pt x="5695" y="254"/>
                </a:lnTo>
                <a:lnTo>
                  <a:pt x="5695" y="263"/>
                </a:lnTo>
                <a:lnTo>
                  <a:pt x="5695" y="260"/>
                </a:lnTo>
                <a:lnTo>
                  <a:pt x="5696" y="247"/>
                </a:lnTo>
                <a:lnTo>
                  <a:pt x="5696" y="242"/>
                </a:lnTo>
                <a:lnTo>
                  <a:pt x="5696" y="263"/>
                </a:lnTo>
                <a:lnTo>
                  <a:pt x="5696" y="246"/>
                </a:lnTo>
                <a:lnTo>
                  <a:pt x="5697" y="256"/>
                </a:lnTo>
                <a:lnTo>
                  <a:pt x="5697" y="244"/>
                </a:lnTo>
                <a:lnTo>
                  <a:pt x="5697" y="235"/>
                </a:lnTo>
                <a:lnTo>
                  <a:pt x="5698" y="262"/>
                </a:lnTo>
                <a:lnTo>
                  <a:pt x="5698" y="270"/>
                </a:lnTo>
                <a:lnTo>
                  <a:pt x="5698" y="281"/>
                </a:lnTo>
                <a:lnTo>
                  <a:pt x="5699" y="262"/>
                </a:lnTo>
                <a:lnTo>
                  <a:pt x="5699" y="264"/>
                </a:lnTo>
                <a:lnTo>
                  <a:pt x="5699" y="286"/>
                </a:lnTo>
                <a:lnTo>
                  <a:pt x="5700" y="273"/>
                </a:lnTo>
                <a:lnTo>
                  <a:pt x="5700" y="272"/>
                </a:lnTo>
                <a:lnTo>
                  <a:pt x="5700" y="287"/>
                </a:lnTo>
                <a:lnTo>
                  <a:pt x="5700" y="283"/>
                </a:lnTo>
                <a:lnTo>
                  <a:pt x="5701" y="279"/>
                </a:lnTo>
                <a:lnTo>
                  <a:pt x="5701" y="275"/>
                </a:lnTo>
                <a:lnTo>
                  <a:pt x="5702" y="284"/>
                </a:lnTo>
                <a:lnTo>
                  <a:pt x="5702" y="289"/>
                </a:lnTo>
                <a:lnTo>
                  <a:pt x="5702" y="305"/>
                </a:lnTo>
                <a:lnTo>
                  <a:pt x="5702" y="296"/>
                </a:lnTo>
                <a:lnTo>
                  <a:pt x="5703" y="294"/>
                </a:lnTo>
                <a:lnTo>
                  <a:pt x="5703" y="302"/>
                </a:lnTo>
                <a:lnTo>
                  <a:pt x="5703" y="302"/>
                </a:lnTo>
                <a:lnTo>
                  <a:pt x="5704" y="308"/>
                </a:lnTo>
                <a:lnTo>
                  <a:pt x="5704" y="319"/>
                </a:lnTo>
                <a:lnTo>
                  <a:pt x="5704" y="326"/>
                </a:lnTo>
                <a:lnTo>
                  <a:pt x="5704" y="312"/>
                </a:lnTo>
                <a:lnTo>
                  <a:pt x="5705" y="313"/>
                </a:lnTo>
                <a:lnTo>
                  <a:pt x="5705" y="303"/>
                </a:lnTo>
                <a:lnTo>
                  <a:pt x="5706" y="287"/>
                </a:lnTo>
                <a:lnTo>
                  <a:pt x="5706" y="300"/>
                </a:lnTo>
                <a:lnTo>
                  <a:pt x="5706" y="302"/>
                </a:lnTo>
                <a:lnTo>
                  <a:pt x="5706" y="281"/>
                </a:lnTo>
                <a:lnTo>
                  <a:pt x="5707" y="295"/>
                </a:lnTo>
                <a:lnTo>
                  <a:pt x="5707" y="305"/>
                </a:lnTo>
                <a:lnTo>
                  <a:pt x="5707" y="312"/>
                </a:lnTo>
                <a:lnTo>
                  <a:pt x="5707" y="315"/>
                </a:lnTo>
                <a:lnTo>
                  <a:pt x="5708" y="295"/>
                </a:lnTo>
                <a:lnTo>
                  <a:pt x="5708" y="304"/>
                </a:lnTo>
                <a:lnTo>
                  <a:pt x="5708" y="289"/>
                </a:lnTo>
                <a:lnTo>
                  <a:pt x="5709" y="291"/>
                </a:lnTo>
                <a:lnTo>
                  <a:pt x="5709" y="282"/>
                </a:lnTo>
                <a:lnTo>
                  <a:pt x="5709" y="274"/>
                </a:lnTo>
                <a:lnTo>
                  <a:pt x="5710" y="254"/>
                </a:lnTo>
                <a:lnTo>
                  <a:pt x="5710" y="270"/>
                </a:lnTo>
                <a:lnTo>
                  <a:pt x="5710" y="266"/>
                </a:lnTo>
                <a:lnTo>
                  <a:pt x="5711" y="252"/>
                </a:lnTo>
                <a:lnTo>
                  <a:pt x="5711" y="267"/>
                </a:lnTo>
                <a:lnTo>
                  <a:pt x="5711" y="263"/>
                </a:lnTo>
                <a:lnTo>
                  <a:pt x="5711" y="283"/>
                </a:lnTo>
                <a:lnTo>
                  <a:pt x="5712" y="259"/>
                </a:lnTo>
                <a:lnTo>
                  <a:pt x="5712" y="270"/>
                </a:lnTo>
                <a:lnTo>
                  <a:pt x="5713" y="274"/>
                </a:lnTo>
                <a:lnTo>
                  <a:pt x="5713" y="248"/>
                </a:lnTo>
                <a:lnTo>
                  <a:pt x="5713" y="212"/>
                </a:lnTo>
                <a:lnTo>
                  <a:pt x="5713" y="240"/>
                </a:lnTo>
                <a:lnTo>
                  <a:pt x="5714" y="255"/>
                </a:lnTo>
                <a:lnTo>
                  <a:pt x="5714" y="234"/>
                </a:lnTo>
                <a:lnTo>
                  <a:pt x="5714" y="259"/>
                </a:lnTo>
                <a:lnTo>
                  <a:pt x="5715" y="260"/>
                </a:lnTo>
                <a:lnTo>
                  <a:pt x="5715" y="280"/>
                </a:lnTo>
                <a:lnTo>
                  <a:pt x="5715" y="265"/>
                </a:lnTo>
                <a:lnTo>
                  <a:pt x="5715" y="264"/>
                </a:lnTo>
                <a:lnTo>
                  <a:pt x="5716" y="260"/>
                </a:lnTo>
                <a:lnTo>
                  <a:pt x="5716" y="267"/>
                </a:lnTo>
                <a:lnTo>
                  <a:pt x="5717" y="268"/>
                </a:lnTo>
                <a:lnTo>
                  <a:pt x="5717" y="262"/>
                </a:lnTo>
                <a:lnTo>
                  <a:pt x="5717" y="269"/>
                </a:lnTo>
                <a:lnTo>
                  <a:pt x="5717" y="276"/>
                </a:lnTo>
                <a:lnTo>
                  <a:pt x="5718" y="264"/>
                </a:lnTo>
                <a:lnTo>
                  <a:pt x="5718" y="244"/>
                </a:lnTo>
                <a:lnTo>
                  <a:pt x="5718" y="255"/>
                </a:lnTo>
                <a:lnTo>
                  <a:pt x="5719" y="237"/>
                </a:lnTo>
                <a:lnTo>
                  <a:pt x="5719" y="269"/>
                </a:lnTo>
                <a:lnTo>
                  <a:pt x="5719" y="254"/>
                </a:lnTo>
                <a:lnTo>
                  <a:pt x="5719" y="263"/>
                </a:lnTo>
                <a:lnTo>
                  <a:pt x="5720" y="269"/>
                </a:lnTo>
                <a:lnTo>
                  <a:pt x="5720" y="246"/>
                </a:lnTo>
                <a:lnTo>
                  <a:pt x="5721" y="259"/>
                </a:lnTo>
                <a:lnTo>
                  <a:pt x="5721" y="254"/>
                </a:lnTo>
                <a:lnTo>
                  <a:pt x="5721" y="267"/>
                </a:lnTo>
                <a:lnTo>
                  <a:pt x="5721" y="243"/>
                </a:lnTo>
                <a:lnTo>
                  <a:pt x="5722" y="259"/>
                </a:lnTo>
                <a:lnTo>
                  <a:pt x="5722" y="263"/>
                </a:lnTo>
                <a:lnTo>
                  <a:pt x="5722" y="264"/>
                </a:lnTo>
                <a:lnTo>
                  <a:pt x="5722" y="252"/>
                </a:lnTo>
                <a:lnTo>
                  <a:pt x="5723" y="248"/>
                </a:lnTo>
                <a:lnTo>
                  <a:pt x="5723" y="243"/>
                </a:lnTo>
                <a:lnTo>
                  <a:pt x="5724" y="242"/>
                </a:lnTo>
                <a:lnTo>
                  <a:pt x="5724" y="240"/>
                </a:lnTo>
                <a:lnTo>
                  <a:pt x="5724" y="239"/>
                </a:lnTo>
                <a:lnTo>
                  <a:pt x="5724" y="261"/>
                </a:lnTo>
                <a:lnTo>
                  <a:pt x="5725" y="257"/>
                </a:lnTo>
                <a:lnTo>
                  <a:pt x="5725" y="251"/>
                </a:lnTo>
                <a:lnTo>
                  <a:pt x="5725" y="248"/>
                </a:lnTo>
                <a:lnTo>
                  <a:pt x="5726" y="263"/>
                </a:lnTo>
                <a:lnTo>
                  <a:pt x="5726" y="226"/>
                </a:lnTo>
                <a:lnTo>
                  <a:pt x="5726" y="243"/>
                </a:lnTo>
                <a:lnTo>
                  <a:pt x="5726" y="253"/>
                </a:lnTo>
                <a:lnTo>
                  <a:pt x="5727" y="252"/>
                </a:lnTo>
                <a:lnTo>
                  <a:pt x="5727" y="226"/>
                </a:lnTo>
                <a:lnTo>
                  <a:pt x="5728" y="221"/>
                </a:lnTo>
                <a:lnTo>
                  <a:pt x="5728" y="224"/>
                </a:lnTo>
                <a:lnTo>
                  <a:pt x="5728" y="212"/>
                </a:lnTo>
                <a:lnTo>
                  <a:pt x="5728" y="230"/>
                </a:lnTo>
                <a:lnTo>
                  <a:pt x="5729" y="247"/>
                </a:lnTo>
                <a:lnTo>
                  <a:pt x="5729" y="257"/>
                </a:lnTo>
                <a:lnTo>
                  <a:pt x="5729" y="243"/>
                </a:lnTo>
                <a:lnTo>
                  <a:pt x="5730" y="242"/>
                </a:lnTo>
                <a:lnTo>
                  <a:pt x="5730" y="267"/>
                </a:lnTo>
                <a:lnTo>
                  <a:pt x="5730" y="260"/>
                </a:lnTo>
                <a:lnTo>
                  <a:pt x="5730" y="254"/>
                </a:lnTo>
                <a:lnTo>
                  <a:pt x="5731" y="270"/>
                </a:lnTo>
                <a:lnTo>
                  <a:pt x="5731" y="259"/>
                </a:lnTo>
                <a:lnTo>
                  <a:pt x="5732" y="265"/>
                </a:lnTo>
                <a:lnTo>
                  <a:pt x="5732" y="305"/>
                </a:lnTo>
                <a:lnTo>
                  <a:pt x="5732" y="283"/>
                </a:lnTo>
                <a:lnTo>
                  <a:pt x="5732" y="279"/>
                </a:lnTo>
                <a:lnTo>
                  <a:pt x="5733" y="256"/>
                </a:lnTo>
                <a:lnTo>
                  <a:pt x="5733" y="260"/>
                </a:lnTo>
                <a:lnTo>
                  <a:pt x="5733" y="247"/>
                </a:lnTo>
                <a:lnTo>
                  <a:pt x="5734" y="267"/>
                </a:lnTo>
                <a:lnTo>
                  <a:pt x="5734" y="278"/>
                </a:lnTo>
                <a:lnTo>
                  <a:pt x="5734" y="252"/>
                </a:lnTo>
                <a:lnTo>
                  <a:pt x="5735" y="257"/>
                </a:lnTo>
                <a:lnTo>
                  <a:pt x="5735" y="280"/>
                </a:lnTo>
                <a:lnTo>
                  <a:pt x="5735" y="269"/>
                </a:lnTo>
                <a:lnTo>
                  <a:pt x="5736" y="276"/>
                </a:lnTo>
                <a:lnTo>
                  <a:pt x="5736" y="269"/>
                </a:lnTo>
                <a:lnTo>
                  <a:pt x="5736" y="283"/>
                </a:lnTo>
                <a:lnTo>
                  <a:pt x="5736" y="273"/>
                </a:lnTo>
                <a:lnTo>
                  <a:pt x="5737" y="280"/>
                </a:lnTo>
                <a:lnTo>
                  <a:pt x="5737" y="234"/>
                </a:lnTo>
                <a:lnTo>
                  <a:pt x="5737" y="245"/>
                </a:lnTo>
                <a:lnTo>
                  <a:pt x="5737" y="244"/>
                </a:lnTo>
                <a:lnTo>
                  <a:pt x="5738" y="259"/>
                </a:lnTo>
                <a:lnTo>
                  <a:pt x="5738" y="248"/>
                </a:lnTo>
                <a:lnTo>
                  <a:pt x="5739" y="257"/>
                </a:lnTo>
                <a:lnTo>
                  <a:pt x="5739" y="272"/>
                </a:lnTo>
                <a:lnTo>
                  <a:pt x="5739" y="255"/>
                </a:lnTo>
                <a:lnTo>
                  <a:pt x="5739" y="263"/>
                </a:lnTo>
                <a:lnTo>
                  <a:pt x="5740" y="265"/>
                </a:lnTo>
                <a:lnTo>
                  <a:pt x="5740" y="251"/>
                </a:lnTo>
                <a:lnTo>
                  <a:pt x="5740" y="247"/>
                </a:lnTo>
                <a:lnTo>
                  <a:pt x="5741" y="266"/>
                </a:lnTo>
                <a:lnTo>
                  <a:pt x="5741" y="263"/>
                </a:lnTo>
                <a:lnTo>
                  <a:pt x="5741" y="264"/>
                </a:lnTo>
                <a:lnTo>
                  <a:pt x="5741" y="267"/>
                </a:lnTo>
                <a:lnTo>
                  <a:pt x="5742" y="231"/>
                </a:lnTo>
                <a:lnTo>
                  <a:pt x="5742" y="234"/>
                </a:lnTo>
                <a:lnTo>
                  <a:pt x="5743" y="245"/>
                </a:lnTo>
                <a:lnTo>
                  <a:pt x="5743" y="245"/>
                </a:lnTo>
                <a:lnTo>
                  <a:pt x="5743" y="231"/>
                </a:lnTo>
                <a:lnTo>
                  <a:pt x="5743" y="241"/>
                </a:lnTo>
                <a:lnTo>
                  <a:pt x="5744" y="234"/>
                </a:lnTo>
                <a:lnTo>
                  <a:pt x="5744" y="262"/>
                </a:lnTo>
                <a:lnTo>
                  <a:pt x="5744" y="236"/>
                </a:lnTo>
                <a:lnTo>
                  <a:pt x="5745" y="264"/>
                </a:lnTo>
                <a:lnTo>
                  <a:pt x="5745" y="251"/>
                </a:lnTo>
                <a:lnTo>
                  <a:pt x="5745" y="241"/>
                </a:lnTo>
                <a:lnTo>
                  <a:pt x="5746" y="266"/>
                </a:lnTo>
                <a:lnTo>
                  <a:pt x="5746" y="268"/>
                </a:lnTo>
                <a:lnTo>
                  <a:pt x="5746" y="256"/>
                </a:lnTo>
                <a:lnTo>
                  <a:pt x="5747" y="246"/>
                </a:lnTo>
                <a:lnTo>
                  <a:pt x="5747" y="274"/>
                </a:lnTo>
                <a:lnTo>
                  <a:pt x="5747" y="268"/>
                </a:lnTo>
                <a:lnTo>
                  <a:pt x="5747" y="265"/>
                </a:lnTo>
                <a:lnTo>
                  <a:pt x="5748" y="280"/>
                </a:lnTo>
                <a:lnTo>
                  <a:pt x="5748" y="274"/>
                </a:lnTo>
                <a:lnTo>
                  <a:pt x="5748" y="259"/>
                </a:lnTo>
                <a:lnTo>
                  <a:pt x="5748" y="285"/>
                </a:lnTo>
                <a:lnTo>
                  <a:pt x="5749" y="272"/>
                </a:lnTo>
                <a:lnTo>
                  <a:pt x="5749" y="274"/>
                </a:lnTo>
                <a:lnTo>
                  <a:pt x="5750" y="273"/>
                </a:lnTo>
                <a:lnTo>
                  <a:pt x="5750" y="265"/>
                </a:lnTo>
                <a:lnTo>
                  <a:pt x="5750" y="267"/>
                </a:lnTo>
                <a:lnTo>
                  <a:pt x="5750" y="233"/>
                </a:lnTo>
                <a:lnTo>
                  <a:pt x="5751" y="247"/>
                </a:lnTo>
                <a:lnTo>
                  <a:pt x="5751" y="273"/>
                </a:lnTo>
                <a:lnTo>
                  <a:pt x="5751" y="289"/>
                </a:lnTo>
                <a:lnTo>
                  <a:pt x="5752" y="264"/>
                </a:lnTo>
                <a:lnTo>
                  <a:pt x="5752" y="287"/>
                </a:lnTo>
                <a:lnTo>
                  <a:pt x="5752" y="267"/>
                </a:lnTo>
                <a:lnTo>
                  <a:pt x="5753" y="273"/>
                </a:lnTo>
                <a:lnTo>
                  <a:pt x="5753" y="253"/>
                </a:lnTo>
                <a:lnTo>
                  <a:pt x="5753" y="232"/>
                </a:lnTo>
                <a:lnTo>
                  <a:pt x="5754" y="234"/>
                </a:lnTo>
                <a:lnTo>
                  <a:pt x="5754" y="245"/>
                </a:lnTo>
                <a:lnTo>
                  <a:pt x="5754" y="216"/>
                </a:lnTo>
                <a:lnTo>
                  <a:pt x="5754" y="260"/>
                </a:lnTo>
                <a:lnTo>
                  <a:pt x="5755" y="258"/>
                </a:lnTo>
                <a:lnTo>
                  <a:pt x="5755" y="254"/>
                </a:lnTo>
                <a:lnTo>
                  <a:pt x="5755" y="251"/>
                </a:lnTo>
                <a:lnTo>
                  <a:pt x="5756" y="253"/>
                </a:lnTo>
                <a:lnTo>
                  <a:pt x="5756" y="257"/>
                </a:lnTo>
                <a:lnTo>
                  <a:pt x="5756" y="237"/>
                </a:lnTo>
                <a:lnTo>
                  <a:pt x="5757" y="228"/>
                </a:lnTo>
                <a:lnTo>
                  <a:pt x="5757" y="247"/>
                </a:lnTo>
                <a:lnTo>
                  <a:pt x="5757" y="244"/>
                </a:lnTo>
                <a:lnTo>
                  <a:pt x="5758" y="242"/>
                </a:lnTo>
                <a:lnTo>
                  <a:pt x="5758" y="220"/>
                </a:lnTo>
                <a:lnTo>
                  <a:pt x="5758" y="234"/>
                </a:lnTo>
                <a:lnTo>
                  <a:pt x="5758" y="226"/>
                </a:lnTo>
                <a:lnTo>
                  <a:pt x="5759" y="241"/>
                </a:lnTo>
                <a:lnTo>
                  <a:pt x="5759" y="236"/>
                </a:lnTo>
                <a:lnTo>
                  <a:pt x="5759" y="248"/>
                </a:lnTo>
                <a:lnTo>
                  <a:pt x="5760" y="241"/>
                </a:lnTo>
                <a:lnTo>
                  <a:pt x="5760" y="241"/>
                </a:lnTo>
                <a:lnTo>
                  <a:pt x="5760" y="256"/>
                </a:lnTo>
                <a:lnTo>
                  <a:pt x="5761" y="284"/>
                </a:lnTo>
                <a:lnTo>
                  <a:pt x="5761" y="234"/>
                </a:lnTo>
                <a:lnTo>
                  <a:pt x="5761" y="227"/>
                </a:lnTo>
                <a:lnTo>
                  <a:pt x="5762" y="223"/>
                </a:lnTo>
                <a:lnTo>
                  <a:pt x="5762" y="236"/>
                </a:lnTo>
                <a:lnTo>
                  <a:pt x="5762" y="230"/>
                </a:lnTo>
                <a:lnTo>
                  <a:pt x="5762" y="258"/>
                </a:lnTo>
                <a:lnTo>
                  <a:pt x="5763" y="257"/>
                </a:lnTo>
                <a:lnTo>
                  <a:pt x="5763" y="270"/>
                </a:lnTo>
                <a:lnTo>
                  <a:pt x="5764" y="274"/>
                </a:lnTo>
                <a:lnTo>
                  <a:pt x="5764" y="271"/>
                </a:lnTo>
                <a:lnTo>
                  <a:pt x="5764" y="277"/>
                </a:lnTo>
                <a:lnTo>
                  <a:pt x="5764" y="271"/>
                </a:lnTo>
                <a:lnTo>
                  <a:pt x="5765" y="274"/>
                </a:lnTo>
                <a:lnTo>
                  <a:pt x="5765" y="270"/>
                </a:lnTo>
                <a:lnTo>
                  <a:pt x="5765" y="268"/>
                </a:lnTo>
                <a:lnTo>
                  <a:pt x="5765" y="258"/>
                </a:lnTo>
                <a:lnTo>
                  <a:pt x="5766" y="267"/>
                </a:lnTo>
                <a:lnTo>
                  <a:pt x="5766" y="282"/>
                </a:lnTo>
                <a:lnTo>
                  <a:pt x="5766" y="261"/>
                </a:lnTo>
                <a:lnTo>
                  <a:pt x="5767" y="225"/>
                </a:lnTo>
                <a:lnTo>
                  <a:pt x="5767" y="236"/>
                </a:lnTo>
                <a:lnTo>
                  <a:pt x="5767" y="250"/>
                </a:lnTo>
                <a:lnTo>
                  <a:pt x="5768" y="286"/>
                </a:lnTo>
                <a:lnTo>
                  <a:pt x="5768" y="273"/>
                </a:lnTo>
                <a:lnTo>
                  <a:pt x="5768" y="268"/>
                </a:lnTo>
                <a:lnTo>
                  <a:pt x="5769" y="263"/>
                </a:lnTo>
                <a:lnTo>
                  <a:pt x="5769" y="281"/>
                </a:lnTo>
                <a:lnTo>
                  <a:pt x="5769" y="264"/>
                </a:lnTo>
                <a:lnTo>
                  <a:pt x="5769" y="258"/>
                </a:lnTo>
                <a:lnTo>
                  <a:pt x="5770" y="273"/>
                </a:lnTo>
                <a:lnTo>
                  <a:pt x="5770" y="257"/>
                </a:lnTo>
                <a:lnTo>
                  <a:pt x="5770" y="291"/>
                </a:lnTo>
                <a:lnTo>
                  <a:pt x="5771" y="293"/>
                </a:lnTo>
                <a:lnTo>
                  <a:pt x="5771" y="288"/>
                </a:lnTo>
                <a:lnTo>
                  <a:pt x="5771" y="277"/>
                </a:lnTo>
                <a:lnTo>
                  <a:pt x="5772" y="283"/>
                </a:lnTo>
                <a:lnTo>
                  <a:pt x="5772" y="260"/>
                </a:lnTo>
                <a:lnTo>
                  <a:pt x="5772" y="266"/>
                </a:lnTo>
                <a:lnTo>
                  <a:pt x="5773" y="285"/>
                </a:lnTo>
                <a:lnTo>
                  <a:pt x="5773" y="289"/>
                </a:lnTo>
                <a:lnTo>
                  <a:pt x="5773" y="278"/>
                </a:lnTo>
                <a:lnTo>
                  <a:pt x="5773" y="295"/>
                </a:lnTo>
                <a:lnTo>
                  <a:pt x="5774" y="288"/>
                </a:lnTo>
                <a:lnTo>
                  <a:pt x="5774" y="275"/>
                </a:lnTo>
                <a:lnTo>
                  <a:pt x="5775" y="274"/>
                </a:lnTo>
                <a:lnTo>
                  <a:pt x="5775" y="291"/>
                </a:lnTo>
                <a:lnTo>
                  <a:pt x="5775" y="284"/>
                </a:lnTo>
                <a:lnTo>
                  <a:pt x="5775" y="289"/>
                </a:lnTo>
                <a:lnTo>
                  <a:pt x="5776" y="285"/>
                </a:lnTo>
                <a:lnTo>
                  <a:pt x="5776" y="269"/>
                </a:lnTo>
                <a:lnTo>
                  <a:pt x="5776" y="276"/>
                </a:lnTo>
                <a:lnTo>
                  <a:pt x="5777" y="283"/>
                </a:lnTo>
                <a:lnTo>
                  <a:pt x="5777" y="275"/>
                </a:lnTo>
                <a:lnTo>
                  <a:pt x="5777" y="262"/>
                </a:lnTo>
                <a:lnTo>
                  <a:pt x="5777" y="240"/>
                </a:lnTo>
                <a:lnTo>
                  <a:pt x="5778" y="256"/>
                </a:lnTo>
                <a:lnTo>
                  <a:pt x="5778" y="285"/>
                </a:lnTo>
                <a:lnTo>
                  <a:pt x="5779" y="296"/>
                </a:lnTo>
                <a:lnTo>
                  <a:pt x="5779" y="275"/>
                </a:lnTo>
                <a:lnTo>
                  <a:pt x="5779" y="277"/>
                </a:lnTo>
                <a:lnTo>
                  <a:pt x="5779" y="295"/>
                </a:lnTo>
                <a:lnTo>
                  <a:pt x="5780" y="294"/>
                </a:lnTo>
                <a:lnTo>
                  <a:pt x="5780" y="290"/>
                </a:lnTo>
                <a:lnTo>
                  <a:pt x="5780" y="258"/>
                </a:lnTo>
                <a:lnTo>
                  <a:pt x="5780" y="283"/>
                </a:lnTo>
                <a:lnTo>
                  <a:pt x="5781" y="284"/>
                </a:lnTo>
                <a:lnTo>
                  <a:pt x="5781" y="292"/>
                </a:lnTo>
                <a:lnTo>
                  <a:pt x="5781" y="297"/>
                </a:lnTo>
                <a:lnTo>
                  <a:pt x="5782" y="298"/>
                </a:lnTo>
                <a:lnTo>
                  <a:pt x="5782" y="298"/>
                </a:lnTo>
                <a:lnTo>
                  <a:pt x="5782" y="281"/>
                </a:lnTo>
                <a:lnTo>
                  <a:pt x="5783" y="267"/>
                </a:lnTo>
                <a:lnTo>
                  <a:pt x="5783" y="274"/>
                </a:lnTo>
                <a:lnTo>
                  <a:pt x="5783" y="298"/>
                </a:lnTo>
                <a:lnTo>
                  <a:pt x="5784" y="285"/>
                </a:lnTo>
                <a:lnTo>
                  <a:pt x="5784" y="286"/>
                </a:lnTo>
                <a:lnTo>
                  <a:pt x="5784" y="291"/>
                </a:lnTo>
                <a:lnTo>
                  <a:pt x="5784" y="295"/>
                </a:lnTo>
                <a:lnTo>
                  <a:pt x="5785" y="301"/>
                </a:lnTo>
                <a:lnTo>
                  <a:pt x="5785" y="292"/>
                </a:lnTo>
                <a:lnTo>
                  <a:pt x="5786" y="303"/>
                </a:lnTo>
                <a:lnTo>
                  <a:pt x="5786" y="290"/>
                </a:lnTo>
                <a:lnTo>
                  <a:pt x="5786" y="291"/>
                </a:lnTo>
                <a:lnTo>
                  <a:pt x="5786" y="299"/>
                </a:lnTo>
                <a:lnTo>
                  <a:pt x="5787" y="309"/>
                </a:lnTo>
                <a:lnTo>
                  <a:pt x="5787" y="305"/>
                </a:lnTo>
                <a:lnTo>
                  <a:pt x="5787" y="289"/>
                </a:lnTo>
                <a:lnTo>
                  <a:pt x="5788" y="289"/>
                </a:lnTo>
                <a:lnTo>
                  <a:pt x="5788" y="283"/>
                </a:lnTo>
                <a:lnTo>
                  <a:pt x="5788" y="303"/>
                </a:lnTo>
                <a:lnTo>
                  <a:pt x="5788" y="298"/>
                </a:lnTo>
                <a:lnTo>
                  <a:pt x="5789" y="309"/>
                </a:lnTo>
                <a:lnTo>
                  <a:pt x="5789" y="289"/>
                </a:lnTo>
                <a:lnTo>
                  <a:pt x="5790" y="292"/>
                </a:lnTo>
                <a:lnTo>
                  <a:pt x="5790" y="301"/>
                </a:lnTo>
                <a:lnTo>
                  <a:pt x="5790" y="300"/>
                </a:lnTo>
                <a:lnTo>
                  <a:pt x="5790" y="283"/>
                </a:lnTo>
                <a:lnTo>
                  <a:pt x="5791" y="275"/>
                </a:lnTo>
                <a:lnTo>
                  <a:pt x="5791" y="270"/>
                </a:lnTo>
                <a:lnTo>
                  <a:pt x="5791" y="254"/>
                </a:lnTo>
                <a:lnTo>
                  <a:pt x="5791" y="279"/>
                </a:lnTo>
                <a:lnTo>
                  <a:pt x="5792" y="287"/>
                </a:lnTo>
                <a:lnTo>
                  <a:pt x="5792" y="270"/>
                </a:lnTo>
                <a:lnTo>
                  <a:pt x="5792" y="261"/>
                </a:lnTo>
                <a:lnTo>
                  <a:pt x="5793" y="273"/>
                </a:lnTo>
                <a:lnTo>
                  <a:pt x="5793" y="249"/>
                </a:lnTo>
                <a:lnTo>
                  <a:pt x="5794" y="252"/>
                </a:lnTo>
                <a:lnTo>
                  <a:pt x="5794" y="286"/>
                </a:lnTo>
                <a:lnTo>
                  <a:pt x="5794" y="281"/>
                </a:lnTo>
                <a:lnTo>
                  <a:pt x="5794" y="256"/>
                </a:lnTo>
                <a:lnTo>
                  <a:pt x="5795" y="261"/>
                </a:lnTo>
                <a:lnTo>
                  <a:pt x="5795" y="244"/>
                </a:lnTo>
                <a:lnTo>
                  <a:pt x="5795" y="244"/>
                </a:lnTo>
                <a:lnTo>
                  <a:pt x="5795" y="273"/>
                </a:lnTo>
                <a:lnTo>
                  <a:pt x="5796" y="273"/>
                </a:lnTo>
                <a:lnTo>
                  <a:pt x="5796" y="272"/>
                </a:lnTo>
                <a:lnTo>
                  <a:pt x="5797" y="271"/>
                </a:lnTo>
                <a:lnTo>
                  <a:pt x="5797" y="273"/>
                </a:lnTo>
                <a:lnTo>
                  <a:pt x="5797" y="268"/>
                </a:lnTo>
                <a:lnTo>
                  <a:pt x="5797" y="250"/>
                </a:lnTo>
                <a:lnTo>
                  <a:pt x="5798" y="263"/>
                </a:lnTo>
                <a:lnTo>
                  <a:pt x="5798" y="262"/>
                </a:lnTo>
                <a:lnTo>
                  <a:pt x="5798" y="262"/>
                </a:lnTo>
                <a:lnTo>
                  <a:pt x="5799" y="269"/>
                </a:lnTo>
                <a:lnTo>
                  <a:pt x="5799" y="269"/>
                </a:lnTo>
                <a:lnTo>
                  <a:pt x="5799" y="268"/>
                </a:lnTo>
                <a:lnTo>
                  <a:pt x="5799" y="286"/>
                </a:lnTo>
                <a:lnTo>
                  <a:pt x="5800" y="289"/>
                </a:lnTo>
                <a:lnTo>
                  <a:pt x="5800" y="287"/>
                </a:lnTo>
                <a:lnTo>
                  <a:pt x="5801" y="266"/>
                </a:lnTo>
                <a:lnTo>
                  <a:pt x="5801" y="258"/>
                </a:lnTo>
                <a:lnTo>
                  <a:pt x="5801" y="220"/>
                </a:lnTo>
                <a:lnTo>
                  <a:pt x="5801" y="236"/>
                </a:lnTo>
                <a:lnTo>
                  <a:pt x="5802" y="239"/>
                </a:lnTo>
                <a:lnTo>
                  <a:pt x="5802" y="266"/>
                </a:lnTo>
                <a:lnTo>
                  <a:pt x="5802" y="250"/>
                </a:lnTo>
                <a:lnTo>
                  <a:pt x="5803" y="251"/>
                </a:lnTo>
                <a:lnTo>
                  <a:pt x="5803" y="245"/>
                </a:lnTo>
                <a:lnTo>
                  <a:pt x="5803" y="228"/>
                </a:lnTo>
                <a:lnTo>
                  <a:pt x="5803" y="253"/>
                </a:lnTo>
                <a:lnTo>
                  <a:pt x="5804" y="258"/>
                </a:lnTo>
                <a:lnTo>
                  <a:pt x="5804" y="256"/>
                </a:lnTo>
                <a:lnTo>
                  <a:pt x="5805" y="242"/>
                </a:lnTo>
                <a:lnTo>
                  <a:pt x="5805" y="238"/>
                </a:lnTo>
                <a:lnTo>
                  <a:pt x="5805" y="236"/>
                </a:lnTo>
                <a:lnTo>
                  <a:pt x="5805" y="246"/>
                </a:lnTo>
                <a:lnTo>
                  <a:pt x="5806" y="228"/>
                </a:lnTo>
                <a:lnTo>
                  <a:pt x="5806" y="224"/>
                </a:lnTo>
                <a:lnTo>
                  <a:pt x="5806" y="234"/>
                </a:lnTo>
                <a:lnTo>
                  <a:pt x="5806" y="244"/>
                </a:lnTo>
                <a:lnTo>
                  <a:pt x="5807" y="241"/>
                </a:lnTo>
                <a:lnTo>
                  <a:pt x="5807" y="237"/>
                </a:lnTo>
                <a:lnTo>
                  <a:pt x="5808" y="222"/>
                </a:lnTo>
                <a:lnTo>
                  <a:pt x="5808" y="250"/>
                </a:lnTo>
                <a:lnTo>
                  <a:pt x="5808" y="249"/>
                </a:lnTo>
                <a:lnTo>
                  <a:pt x="5808" y="240"/>
                </a:lnTo>
                <a:lnTo>
                  <a:pt x="5809" y="266"/>
                </a:lnTo>
                <a:lnTo>
                  <a:pt x="5809" y="276"/>
                </a:lnTo>
                <a:lnTo>
                  <a:pt x="5809" y="262"/>
                </a:lnTo>
                <a:lnTo>
                  <a:pt x="5810" y="234"/>
                </a:lnTo>
                <a:lnTo>
                  <a:pt x="5810" y="240"/>
                </a:lnTo>
                <a:lnTo>
                  <a:pt x="5810" y="272"/>
                </a:lnTo>
                <a:lnTo>
                  <a:pt x="5810" y="308"/>
                </a:lnTo>
                <a:lnTo>
                  <a:pt x="5811" y="306"/>
                </a:lnTo>
                <a:lnTo>
                  <a:pt x="5811" y="314"/>
                </a:lnTo>
                <a:lnTo>
                  <a:pt x="5812" y="311"/>
                </a:lnTo>
                <a:lnTo>
                  <a:pt x="5812" y="313"/>
                </a:lnTo>
                <a:lnTo>
                  <a:pt x="5812" y="311"/>
                </a:lnTo>
                <a:lnTo>
                  <a:pt x="5812" y="315"/>
                </a:lnTo>
                <a:lnTo>
                  <a:pt x="5813" y="304"/>
                </a:lnTo>
                <a:lnTo>
                  <a:pt x="5813" y="315"/>
                </a:lnTo>
                <a:lnTo>
                  <a:pt x="5813" y="300"/>
                </a:lnTo>
                <a:lnTo>
                  <a:pt x="5814" y="293"/>
                </a:lnTo>
                <a:lnTo>
                  <a:pt x="5814" y="308"/>
                </a:lnTo>
                <a:lnTo>
                  <a:pt x="5814" y="307"/>
                </a:lnTo>
                <a:lnTo>
                  <a:pt x="5814" y="285"/>
                </a:lnTo>
                <a:lnTo>
                  <a:pt x="5815" y="304"/>
                </a:lnTo>
                <a:lnTo>
                  <a:pt x="5815" y="322"/>
                </a:lnTo>
                <a:lnTo>
                  <a:pt x="5816" y="290"/>
                </a:lnTo>
                <a:lnTo>
                  <a:pt x="5816" y="281"/>
                </a:lnTo>
                <a:lnTo>
                  <a:pt x="5816" y="301"/>
                </a:lnTo>
                <a:lnTo>
                  <a:pt x="5816" y="294"/>
                </a:lnTo>
                <a:lnTo>
                  <a:pt x="5817" y="284"/>
                </a:lnTo>
                <a:lnTo>
                  <a:pt x="5817" y="271"/>
                </a:lnTo>
                <a:lnTo>
                  <a:pt x="5817" y="288"/>
                </a:lnTo>
                <a:lnTo>
                  <a:pt x="5818" y="275"/>
                </a:lnTo>
                <a:lnTo>
                  <a:pt x="5818" y="258"/>
                </a:lnTo>
                <a:lnTo>
                  <a:pt x="5818" y="249"/>
                </a:lnTo>
                <a:lnTo>
                  <a:pt x="5819" y="238"/>
                </a:lnTo>
                <a:lnTo>
                  <a:pt x="5819" y="233"/>
                </a:lnTo>
                <a:lnTo>
                  <a:pt x="5819" y="236"/>
                </a:lnTo>
                <a:lnTo>
                  <a:pt x="5820" y="248"/>
                </a:lnTo>
                <a:lnTo>
                  <a:pt x="5820" y="251"/>
                </a:lnTo>
                <a:lnTo>
                  <a:pt x="5820" y="235"/>
                </a:lnTo>
                <a:lnTo>
                  <a:pt x="5820" y="244"/>
                </a:lnTo>
                <a:lnTo>
                  <a:pt x="5821" y="244"/>
                </a:lnTo>
                <a:lnTo>
                  <a:pt x="5821" y="239"/>
                </a:lnTo>
                <a:lnTo>
                  <a:pt x="5821" y="226"/>
                </a:lnTo>
                <a:lnTo>
                  <a:pt x="5821" y="251"/>
                </a:lnTo>
                <a:lnTo>
                  <a:pt x="5822" y="239"/>
                </a:lnTo>
                <a:lnTo>
                  <a:pt x="5822" y="263"/>
                </a:lnTo>
                <a:lnTo>
                  <a:pt x="5823" y="263"/>
                </a:lnTo>
                <a:lnTo>
                  <a:pt x="5823" y="231"/>
                </a:lnTo>
                <a:lnTo>
                  <a:pt x="5823" y="250"/>
                </a:lnTo>
                <a:lnTo>
                  <a:pt x="5823" y="231"/>
                </a:lnTo>
                <a:lnTo>
                  <a:pt x="5824" y="224"/>
                </a:lnTo>
                <a:lnTo>
                  <a:pt x="5824" y="218"/>
                </a:lnTo>
                <a:lnTo>
                  <a:pt x="5824" y="222"/>
                </a:lnTo>
                <a:lnTo>
                  <a:pt x="5825" y="240"/>
                </a:lnTo>
                <a:lnTo>
                  <a:pt x="5825" y="282"/>
                </a:lnTo>
                <a:lnTo>
                  <a:pt x="5825" y="274"/>
                </a:lnTo>
                <a:lnTo>
                  <a:pt x="5826" y="255"/>
                </a:lnTo>
                <a:lnTo>
                  <a:pt x="5826" y="244"/>
                </a:lnTo>
                <a:lnTo>
                  <a:pt x="5826" y="272"/>
                </a:lnTo>
                <a:lnTo>
                  <a:pt x="5827" y="260"/>
                </a:lnTo>
                <a:lnTo>
                  <a:pt x="5827" y="269"/>
                </a:lnTo>
                <a:lnTo>
                  <a:pt x="5827" y="262"/>
                </a:lnTo>
                <a:lnTo>
                  <a:pt x="5827" y="266"/>
                </a:lnTo>
                <a:lnTo>
                  <a:pt x="5828" y="278"/>
                </a:lnTo>
                <a:lnTo>
                  <a:pt x="5828" y="274"/>
                </a:lnTo>
                <a:lnTo>
                  <a:pt x="5828" y="285"/>
                </a:lnTo>
                <a:lnTo>
                  <a:pt x="5829" y="272"/>
                </a:lnTo>
                <a:lnTo>
                  <a:pt x="5829" y="259"/>
                </a:lnTo>
                <a:lnTo>
                  <a:pt x="5829" y="273"/>
                </a:lnTo>
                <a:lnTo>
                  <a:pt x="5830" y="256"/>
                </a:lnTo>
                <a:lnTo>
                  <a:pt x="5830" y="264"/>
                </a:lnTo>
                <a:lnTo>
                  <a:pt x="5830" y="255"/>
                </a:lnTo>
                <a:lnTo>
                  <a:pt x="5831" y="279"/>
                </a:lnTo>
                <a:lnTo>
                  <a:pt x="5831" y="254"/>
                </a:lnTo>
                <a:lnTo>
                  <a:pt x="5831" y="276"/>
                </a:lnTo>
                <a:lnTo>
                  <a:pt x="5831" y="285"/>
                </a:lnTo>
                <a:lnTo>
                  <a:pt x="5832" y="297"/>
                </a:lnTo>
                <a:lnTo>
                  <a:pt x="5832" y="287"/>
                </a:lnTo>
                <a:lnTo>
                  <a:pt x="5832" y="305"/>
                </a:lnTo>
                <a:lnTo>
                  <a:pt x="5832" y="299"/>
                </a:lnTo>
                <a:lnTo>
                  <a:pt x="5833" y="307"/>
                </a:lnTo>
                <a:lnTo>
                  <a:pt x="5833" y="299"/>
                </a:lnTo>
                <a:lnTo>
                  <a:pt x="5834" y="294"/>
                </a:lnTo>
                <a:lnTo>
                  <a:pt x="5834" y="269"/>
                </a:lnTo>
                <a:lnTo>
                  <a:pt x="5834" y="268"/>
                </a:lnTo>
                <a:lnTo>
                  <a:pt x="5835" y="292"/>
                </a:lnTo>
                <a:lnTo>
                  <a:pt x="5835" y="303"/>
                </a:lnTo>
                <a:lnTo>
                  <a:pt x="5835" y="284"/>
                </a:lnTo>
                <a:lnTo>
                  <a:pt x="5835" y="287"/>
                </a:lnTo>
                <a:lnTo>
                  <a:pt x="5836" y="297"/>
                </a:lnTo>
                <a:lnTo>
                  <a:pt x="5836" y="289"/>
                </a:lnTo>
                <a:lnTo>
                  <a:pt x="5837" y="275"/>
                </a:lnTo>
                <a:lnTo>
                  <a:pt x="5837" y="289"/>
                </a:lnTo>
                <a:lnTo>
                  <a:pt x="5837" y="314"/>
                </a:lnTo>
                <a:lnTo>
                  <a:pt x="5837" y="293"/>
                </a:lnTo>
                <a:lnTo>
                  <a:pt x="5838" y="289"/>
                </a:lnTo>
                <a:lnTo>
                  <a:pt x="5838" y="275"/>
                </a:lnTo>
                <a:lnTo>
                  <a:pt x="5838" y="279"/>
                </a:lnTo>
                <a:lnTo>
                  <a:pt x="5838" y="285"/>
                </a:lnTo>
                <a:lnTo>
                  <a:pt x="5839" y="290"/>
                </a:lnTo>
                <a:lnTo>
                  <a:pt x="5839" y="297"/>
                </a:lnTo>
                <a:lnTo>
                  <a:pt x="5839" y="310"/>
                </a:lnTo>
                <a:lnTo>
                  <a:pt x="5840" y="287"/>
                </a:lnTo>
                <a:lnTo>
                  <a:pt x="5840" y="270"/>
                </a:lnTo>
                <a:lnTo>
                  <a:pt x="5840" y="284"/>
                </a:lnTo>
                <a:lnTo>
                  <a:pt x="5841" y="287"/>
                </a:lnTo>
                <a:lnTo>
                  <a:pt x="5841" y="283"/>
                </a:lnTo>
                <a:lnTo>
                  <a:pt x="5841" y="265"/>
                </a:lnTo>
                <a:lnTo>
                  <a:pt x="5842" y="262"/>
                </a:lnTo>
                <a:lnTo>
                  <a:pt x="5842" y="280"/>
                </a:lnTo>
                <a:lnTo>
                  <a:pt x="5842" y="274"/>
                </a:lnTo>
                <a:lnTo>
                  <a:pt x="5842" y="287"/>
                </a:lnTo>
                <a:lnTo>
                  <a:pt x="5843" y="288"/>
                </a:lnTo>
                <a:lnTo>
                  <a:pt x="5843" y="276"/>
                </a:lnTo>
                <a:lnTo>
                  <a:pt x="5843" y="280"/>
                </a:lnTo>
                <a:lnTo>
                  <a:pt x="5844" y="304"/>
                </a:lnTo>
                <a:lnTo>
                  <a:pt x="5844" y="311"/>
                </a:lnTo>
                <a:lnTo>
                  <a:pt x="5844" y="300"/>
                </a:lnTo>
                <a:lnTo>
                  <a:pt x="5845" y="279"/>
                </a:lnTo>
                <a:lnTo>
                  <a:pt x="5845" y="271"/>
                </a:lnTo>
                <a:lnTo>
                  <a:pt x="5845" y="283"/>
                </a:lnTo>
                <a:lnTo>
                  <a:pt x="5846" y="262"/>
                </a:lnTo>
                <a:lnTo>
                  <a:pt x="5846" y="270"/>
                </a:lnTo>
                <a:lnTo>
                  <a:pt x="5846" y="287"/>
                </a:lnTo>
                <a:lnTo>
                  <a:pt x="5846" y="291"/>
                </a:lnTo>
                <a:lnTo>
                  <a:pt x="5847" y="277"/>
                </a:lnTo>
                <a:lnTo>
                  <a:pt x="5847" y="287"/>
                </a:lnTo>
                <a:lnTo>
                  <a:pt x="5848" y="261"/>
                </a:lnTo>
                <a:lnTo>
                  <a:pt x="5848" y="296"/>
                </a:lnTo>
                <a:lnTo>
                  <a:pt x="5848" y="291"/>
                </a:lnTo>
                <a:lnTo>
                  <a:pt x="5848" y="310"/>
                </a:lnTo>
                <a:lnTo>
                  <a:pt x="5849" y="314"/>
                </a:lnTo>
                <a:lnTo>
                  <a:pt x="5849" y="319"/>
                </a:lnTo>
                <a:lnTo>
                  <a:pt x="5849" y="320"/>
                </a:lnTo>
                <a:lnTo>
                  <a:pt x="5849" y="310"/>
                </a:lnTo>
                <a:lnTo>
                  <a:pt x="5850" y="276"/>
                </a:lnTo>
                <a:lnTo>
                  <a:pt x="5850" y="278"/>
                </a:lnTo>
                <a:lnTo>
                  <a:pt x="5850" y="299"/>
                </a:lnTo>
                <a:lnTo>
                  <a:pt x="5851" y="309"/>
                </a:lnTo>
                <a:lnTo>
                  <a:pt x="5851" y="284"/>
                </a:lnTo>
                <a:lnTo>
                  <a:pt x="5851" y="276"/>
                </a:lnTo>
                <a:lnTo>
                  <a:pt x="5852" y="262"/>
                </a:lnTo>
                <a:lnTo>
                  <a:pt x="5852" y="259"/>
                </a:lnTo>
                <a:lnTo>
                  <a:pt x="5852" y="251"/>
                </a:lnTo>
                <a:lnTo>
                  <a:pt x="5853" y="262"/>
                </a:lnTo>
                <a:lnTo>
                  <a:pt x="5853" y="271"/>
                </a:lnTo>
                <a:lnTo>
                  <a:pt x="5853" y="262"/>
                </a:lnTo>
                <a:lnTo>
                  <a:pt x="5853" y="267"/>
                </a:lnTo>
                <a:lnTo>
                  <a:pt x="5854" y="278"/>
                </a:lnTo>
                <a:lnTo>
                  <a:pt x="5854" y="271"/>
                </a:lnTo>
                <a:lnTo>
                  <a:pt x="5854" y="266"/>
                </a:lnTo>
                <a:lnTo>
                  <a:pt x="5855" y="264"/>
                </a:lnTo>
                <a:lnTo>
                  <a:pt x="5855" y="263"/>
                </a:lnTo>
                <a:lnTo>
                  <a:pt x="5855" y="260"/>
                </a:lnTo>
                <a:lnTo>
                  <a:pt x="5856" y="250"/>
                </a:lnTo>
                <a:lnTo>
                  <a:pt x="5856" y="257"/>
                </a:lnTo>
                <a:lnTo>
                  <a:pt x="5856" y="279"/>
                </a:lnTo>
                <a:lnTo>
                  <a:pt x="5857" y="285"/>
                </a:lnTo>
                <a:lnTo>
                  <a:pt x="5857" y="296"/>
                </a:lnTo>
                <a:lnTo>
                  <a:pt x="5857" y="284"/>
                </a:lnTo>
                <a:lnTo>
                  <a:pt x="5857" y="281"/>
                </a:lnTo>
                <a:lnTo>
                  <a:pt x="5858" y="265"/>
                </a:lnTo>
                <a:lnTo>
                  <a:pt x="5858" y="245"/>
                </a:lnTo>
                <a:lnTo>
                  <a:pt x="5859" y="252"/>
                </a:lnTo>
                <a:lnTo>
                  <a:pt x="5859" y="298"/>
                </a:lnTo>
                <a:lnTo>
                  <a:pt x="5859" y="292"/>
                </a:lnTo>
                <a:lnTo>
                  <a:pt x="5859" y="262"/>
                </a:lnTo>
                <a:lnTo>
                  <a:pt x="5860" y="262"/>
                </a:lnTo>
                <a:lnTo>
                  <a:pt x="5860" y="265"/>
                </a:lnTo>
                <a:lnTo>
                  <a:pt x="5860" y="297"/>
                </a:lnTo>
                <a:lnTo>
                  <a:pt x="5861" y="285"/>
                </a:lnTo>
                <a:lnTo>
                  <a:pt x="5861" y="269"/>
                </a:lnTo>
                <a:lnTo>
                  <a:pt x="5861" y="276"/>
                </a:lnTo>
                <a:lnTo>
                  <a:pt x="5861" y="294"/>
                </a:lnTo>
                <a:lnTo>
                  <a:pt x="5862" y="290"/>
                </a:lnTo>
                <a:lnTo>
                  <a:pt x="5862" y="296"/>
                </a:lnTo>
                <a:lnTo>
                  <a:pt x="5863" y="293"/>
                </a:lnTo>
                <a:lnTo>
                  <a:pt x="5863" y="292"/>
                </a:lnTo>
                <a:lnTo>
                  <a:pt x="5863" y="299"/>
                </a:lnTo>
                <a:lnTo>
                  <a:pt x="5863" y="288"/>
                </a:lnTo>
                <a:lnTo>
                  <a:pt x="5864" y="267"/>
                </a:lnTo>
                <a:lnTo>
                  <a:pt x="5864" y="286"/>
                </a:lnTo>
                <a:lnTo>
                  <a:pt x="5864" y="299"/>
                </a:lnTo>
                <a:lnTo>
                  <a:pt x="5864" y="291"/>
                </a:lnTo>
                <a:lnTo>
                  <a:pt x="5865" y="278"/>
                </a:lnTo>
                <a:lnTo>
                  <a:pt x="5865" y="274"/>
                </a:lnTo>
                <a:lnTo>
                  <a:pt x="5865" y="281"/>
                </a:lnTo>
                <a:lnTo>
                  <a:pt x="5866" y="244"/>
                </a:lnTo>
                <a:lnTo>
                  <a:pt x="5866" y="250"/>
                </a:lnTo>
                <a:lnTo>
                  <a:pt x="5866" y="277"/>
                </a:lnTo>
                <a:lnTo>
                  <a:pt x="5867" y="243"/>
                </a:lnTo>
                <a:lnTo>
                  <a:pt x="5867" y="252"/>
                </a:lnTo>
                <a:lnTo>
                  <a:pt x="5867" y="242"/>
                </a:lnTo>
                <a:lnTo>
                  <a:pt x="5868" y="212"/>
                </a:lnTo>
                <a:lnTo>
                  <a:pt x="5868" y="225"/>
                </a:lnTo>
                <a:lnTo>
                  <a:pt x="5868" y="259"/>
                </a:lnTo>
                <a:lnTo>
                  <a:pt x="5868" y="258"/>
                </a:lnTo>
                <a:lnTo>
                  <a:pt x="5869" y="263"/>
                </a:lnTo>
                <a:lnTo>
                  <a:pt x="5869" y="260"/>
                </a:lnTo>
                <a:lnTo>
                  <a:pt x="5870" y="281"/>
                </a:lnTo>
                <a:lnTo>
                  <a:pt x="5870" y="249"/>
                </a:lnTo>
                <a:lnTo>
                  <a:pt x="5870" y="246"/>
                </a:lnTo>
                <a:lnTo>
                  <a:pt x="5870" y="266"/>
                </a:lnTo>
                <a:lnTo>
                  <a:pt x="5871" y="261"/>
                </a:lnTo>
                <a:lnTo>
                  <a:pt x="5871" y="257"/>
                </a:lnTo>
                <a:lnTo>
                  <a:pt x="5871" y="246"/>
                </a:lnTo>
                <a:lnTo>
                  <a:pt x="5872" y="238"/>
                </a:lnTo>
                <a:lnTo>
                  <a:pt x="5872" y="238"/>
                </a:lnTo>
                <a:lnTo>
                  <a:pt x="5872" y="241"/>
                </a:lnTo>
                <a:lnTo>
                  <a:pt x="5872" y="240"/>
                </a:lnTo>
                <a:lnTo>
                  <a:pt x="5873" y="227"/>
                </a:lnTo>
                <a:lnTo>
                  <a:pt x="5873" y="240"/>
                </a:lnTo>
                <a:lnTo>
                  <a:pt x="5874" y="248"/>
                </a:lnTo>
                <a:lnTo>
                  <a:pt x="5874" y="264"/>
                </a:lnTo>
                <a:lnTo>
                  <a:pt x="5874" y="256"/>
                </a:lnTo>
                <a:lnTo>
                  <a:pt x="5874" y="255"/>
                </a:lnTo>
                <a:lnTo>
                  <a:pt x="5875" y="240"/>
                </a:lnTo>
                <a:lnTo>
                  <a:pt x="5875" y="274"/>
                </a:lnTo>
                <a:lnTo>
                  <a:pt x="5875" y="281"/>
                </a:lnTo>
                <a:lnTo>
                  <a:pt x="5876" y="298"/>
                </a:lnTo>
                <a:lnTo>
                  <a:pt x="5876" y="304"/>
                </a:lnTo>
                <a:lnTo>
                  <a:pt x="5876" y="305"/>
                </a:lnTo>
                <a:lnTo>
                  <a:pt x="5876" y="314"/>
                </a:lnTo>
                <a:lnTo>
                  <a:pt x="5877" y="303"/>
                </a:lnTo>
                <a:lnTo>
                  <a:pt x="5877" y="287"/>
                </a:lnTo>
                <a:lnTo>
                  <a:pt x="5878" y="268"/>
                </a:lnTo>
                <a:lnTo>
                  <a:pt x="5878" y="268"/>
                </a:lnTo>
                <a:lnTo>
                  <a:pt x="5878" y="266"/>
                </a:lnTo>
                <a:lnTo>
                  <a:pt x="5878" y="294"/>
                </a:lnTo>
                <a:lnTo>
                  <a:pt x="5879" y="270"/>
                </a:lnTo>
                <a:lnTo>
                  <a:pt x="5879" y="278"/>
                </a:lnTo>
                <a:lnTo>
                  <a:pt x="5879" y="289"/>
                </a:lnTo>
                <a:lnTo>
                  <a:pt x="5879" y="291"/>
                </a:lnTo>
                <a:lnTo>
                  <a:pt x="5880" y="289"/>
                </a:lnTo>
                <a:lnTo>
                  <a:pt x="5880" y="269"/>
                </a:lnTo>
                <a:lnTo>
                  <a:pt x="5881" y="306"/>
                </a:lnTo>
                <a:lnTo>
                  <a:pt x="5881" y="290"/>
                </a:lnTo>
                <a:lnTo>
                  <a:pt x="5881" y="281"/>
                </a:lnTo>
                <a:lnTo>
                  <a:pt x="5881" y="273"/>
                </a:lnTo>
                <a:lnTo>
                  <a:pt x="5882" y="290"/>
                </a:lnTo>
                <a:lnTo>
                  <a:pt x="5882" y="265"/>
                </a:lnTo>
                <a:lnTo>
                  <a:pt x="5882" y="292"/>
                </a:lnTo>
                <a:lnTo>
                  <a:pt x="5883" y="283"/>
                </a:lnTo>
                <a:lnTo>
                  <a:pt x="5883" y="267"/>
                </a:lnTo>
                <a:lnTo>
                  <a:pt x="5883" y="279"/>
                </a:lnTo>
                <a:lnTo>
                  <a:pt x="5883" y="263"/>
                </a:lnTo>
                <a:lnTo>
                  <a:pt x="5884" y="225"/>
                </a:lnTo>
                <a:lnTo>
                  <a:pt x="5884" y="223"/>
                </a:lnTo>
                <a:lnTo>
                  <a:pt x="5885" y="227"/>
                </a:lnTo>
                <a:lnTo>
                  <a:pt x="5885" y="238"/>
                </a:lnTo>
                <a:lnTo>
                  <a:pt x="5885" y="230"/>
                </a:lnTo>
                <a:lnTo>
                  <a:pt x="5885" y="245"/>
                </a:lnTo>
                <a:lnTo>
                  <a:pt x="5886" y="254"/>
                </a:lnTo>
                <a:lnTo>
                  <a:pt x="5886" y="228"/>
                </a:lnTo>
                <a:lnTo>
                  <a:pt x="5886" y="231"/>
                </a:lnTo>
                <a:lnTo>
                  <a:pt x="5887" y="236"/>
                </a:lnTo>
                <a:lnTo>
                  <a:pt x="5887" y="257"/>
                </a:lnTo>
                <a:lnTo>
                  <a:pt x="5887" y="260"/>
                </a:lnTo>
                <a:lnTo>
                  <a:pt x="5887" y="249"/>
                </a:lnTo>
                <a:lnTo>
                  <a:pt x="5888" y="266"/>
                </a:lnTo>
                <a:lnTo>
                  <a:pt x="5888" y="256"/>
                </a:lnTo>
                <a:lnTo>
                  <a:pt x="5889" y="288"/>
                </a:lnTo>
                <a:lnTo>
                  <a:pt x="5889" y="284"/>
                </a:lnTo>
                <a:lnTo>
                  <a:pt x="5889" y="276"/>
                </a:lnTo>
                <a:lnTo>
                  <a:pt x="5889" y="273"/>
                </a:lnTo>
                <a:lnTo>
                  <a:pt x="5890" y="286"/>
                </a:lnTo>
                <a:lnTo>
                  <a:pt x="5890" y="275"/>
                </a:lnTo>
                <a:lnTo>
                  <a:pt x="5890" y="259"/>
                </a:lnTo>
                <a:lnTo>
                  <a:pt x="5890" y="244"/>
                </a:lnTo>
                <a:lnTo>
                  <a:pt x="5891" y="209"/>
                </a:lnTo>
                <a:lnTo>
                  <a:pt x="5891" y="228"/>
                </a:lnTo>
                <a:lnTo>
                  <a:pt x="5892" y="243"/>
                </a:lnTo>
                <a:lnTo>
                  <a:pt x="5892" y="238"/>
                </a:lnTo>
                <a:lnTo>
                  <a:pt x="5892" y="246"/>
                </a:lnTo>
                <a:lnTo>
                  <a:pt x="5892" y="264"/>
                </a:lnTo>
                <a:lnTo>
                  <a:pt x="5893" y="280"/>
                </a:lnTo>
                <a:lnTo>
                  <a:pt x="5893" y="252"/>
                </a:lnTo>
                <a:lnTo>
                  <a:pt x="5893" y="271"/>
                </a:lnTo>
                <a:lnTo>
                  <a:pt x="5894" y="289"/>
                </a:lnTo>
                <a:lnTo>
                  <a:pt x="5894" y="283"/>
                </a:lnTo>
                <a:lnTo>
                  <a:pt x="5894" y="294"/>
                </a:lnTo>
                <a:lnTo>
                  <a:pt x="5894" y="285"/>
                </a:lnTo>
                <a:lnTo>
                  <a:pt x="5895" y="280"/>
                </a:lnTo>
                <a:lnTo>
                  <a:pt x="5895" y="281"/>
                </a:lnTo>
                <a:lnTo>
                  <a:pt x="5896" y="285"/>
                </a:lnTo>
                <a:lnTo>
                  <a:pt x="5896" y="285"/>
                </a:lnTo>
                <a:lnTo>
                  <a:pt x="5896" y="290"/>
                </a:lnTo>
                <a:lnTo>
                  <a:pt x="5896" y="292"/>
                </a:lnTo>
                <a:lnTo>
                  <a:pt x="5897" y="282"/>
                </a:lnTo>
                <a:lnTo>
                  <a:pt x="5897" y="292"/>
                </a:lnTo>
                <a:lnTo>
                  <a:pt x="5897" y="282"/>
                </a:lnTo>
                <a:lnTo>
                  <a:pt x="5898" y="280"/>
                </a:lnTo>
                <a:lnTo>
                  <a:pt x="5898" y="305"/>
                </a:lnTo>
                <a:lnTo>
                  <a:pt x="5898" y="309"/>
                </a:lnTo>
                <a:lnTo>
                  <a:pt x="5899" y="298"/>
                </a:lnTo>
                <a:lnTo>
                  <a:pt x="5899" y="284"/>
                </a:lnTo>
                <a:lnTo>
                  <a:pt x="5899" y="293"/>
                </a:lnTo>
                <a:lnTo>
                  <a:pt x="5900" y="277"/>
                </a:lnTo>
                <a:lnTo>
                  <a:pt x="5900" y="270"/>
                </a:lnTo>
                <a:lnTo>
                  <a:pt x="5900" y="276"/>
                </a:lnTo>
                <a:lnTo>
                  <a:pt x="5900" y="286"/>
                </a:lnTo>
                <a:lnTo>
                  <a:pt x="5901" y="292"/>
                </a:lnTo>
                <a:lnTo>
                  <a:pt x="5901" y="288"/>
                </a:lnTo>
                <a:lnTo>
                  <a:pt x="5901" y="294"/>
                </a:lnTo>
                <a:lnTo>
                  <a:pt x="5902" y="285"/>
                </a:lnTo>
                <a:lnTo>
                  <a:pt x="5902" y="263"/>
                </a:lnTo>
                <a:lnTo>
                  <a:pt x="5902" y="274"/>
                </a:lnTo>
                <a:lnTo>
                  <a:pt x="5903" y="298"/>
                </a:lnTo>
                <a:lnTo>
                  <a:pt x="5903" y="289"/>
                </a:lnTo>
                <a:lnTo>
                  <a:pt x="5903" y="303"/>
                </a:lnTo>
                <a:lnTo>
                  <a:pt x="5904" y="291"/>
                </a:lnTo>
                <a:lnTo>
                  <a:pt x="5904" y="290"/>
                </a:lnTo>
                <a:lnTo>
                  <a:pt x="5904" y="313"/>
                </a:lnTo>
                <a:lnTo>
                  <a:pt x="5904" y="312"/>
                </a:lnTo>
                <a:lnTo>
                  <a:pt x="5905" y="302"/>
                </a:lnTo>
                <a:lnTo>
                  <a:pt x="5905" y="297"/>
                </a:lnTo>
                <a:lnTo>
                  <a:pt x="5905" y="293"/>
                </a:lnTo>
                <a:lnTo>
                  <a:pt x="5905" y="293"/>
                </a:lnTo>
                <a:lnTo>
                  <a:pt x="5906" y="312"/>
                </a:lnTo>
                <a:lnTo>
                  <a:pt x="5906" y="289"/>
                </a:lnTo>
                <a:lnTo>
                  <a:pt x="5907" y="262"/>
                </a:lnTo>
                <a:lnTo>
                  <a:pt x="5907" y="255"/>
                </a:lnTo>
                <a:lnTo>
                  <a:pt x="5907" y="262"/>
                </a:lnTo>
                <a:lnTo>
                  <a:pt x="5907" y="289"/>
                </a:lnTo>
                <a:lnTo>
                  <a:pt x="5908" y="320"/>
                </a:lnTo>
                <a:lnTo>
                  <a:pt x="5908" y="296"/>
                </a:lnTo>
                <a:lnTo>
                  <a:pt x="5908" y="304"/>
                </a:lnTo>
                <a:lnTo>
                  <a:pt x="5909" y="296"/>
                </a:lnTo>
                <a:lnTo>
                  <a:pt x="5909" y="296"/>
                </a:lnTo>
                <a:lnTo>
                  <a:pt x="5909" y="306"/>
                </a:lnTo>
                <a:lnTo>
                  <a:pt x="5910" y="276"/>
                </a:lnTo>
                <a:lnTo>
                  <a:pt x="5910" y="273"/>
                </a:lnTo>
                <a:lnTo>
                  <a:pt x="5910" y="276"/>
                </a:lnTo>
                <a:lnTo>
                  <a:pt x="5911" y="282"/>
                </a:lnTo>
                <a:lnTo>
                  <a:pt x="5911" y="279"/>
                </a:lnTo>
                <a:lnTo>
                  <a:pt x="5911" y="279"/>
                </a:lnTo>
                <a:lnTo>
                  <a:pt x="5911" y="282"/>
                </a:lnTo>
                <a:lnTo>
                  <a:pt x="5912" y="254"/>
                </a:lnTo>
                <a:lnTo>
                  <a:pt x="5912" y="287"/>
                </a:lnTo>
                <a:lnTo>
                  <a:pt x="5912" y="291"/>
                </a:lnTo>
                <a:lnTo>
                  <a:pt x="5913" y="282"/>
                </a:lnTo>
                <a:lnTo>
                  <a:pt x="5913" y="260"/>
                </a:lnTo>
                <a:lnTo>
                  <a:pt x="5913" y="269"/>
                </a:lnTo>
                <a:lnTo>
                  <a:pt x="5914" y="264"/>
                </a:lnTo>
                <a:lnTo>
                  <a:pt x="5914" y="270"/>
                </a:lnTo>
                <a:lnTo>
                  <a:pt x="5914" y="303"/>
                </a:lnTo>
                <a:lnTo>
                  <a:pt x="5915" y="287"/>
                </a:lnTo>
                <a:lnTo>
                  <a:pt x="5915" y="300"/>
                </a:lnTo>
                <a:lnTo>
                  <a:pt x="5915" y="313"/>
                </a:lnTo>
                <a:lnTo>
                  <a:pt x="5915" y="304"/>
                </a:lnTo>
                <a:lnTo>
                  <a:pt x="5916" y="296"/>
                </a:lnTo>
                <a:lnTo>
                  <a:pt x="5916" y="288"/>
                </a:lnTo>
                <a:lnTo>
                  <a:pt x="5916" y="291"/>
                </a:lnTo>
                <a:lnTo>
                  <a:pt x="5917" y="302"/>
                </a:lnTo>
                <a:lnTo>
                  <a:pt x="5917" y="308"/>
                </a:lnTo>
                <a:lnTo>
                  <a:pt x="5917" y="296"/>
                </a:lnTo>
                <a:lnTo>
                  <a:pt x="5918" y="288"/>
                </a:lnTo>
                <a:lnTo>
                  <a:pt x="5918" y="294"/>
                </a:lnTo>
                <a:lnTo>
                  <a:pt x="5918" y="287"/>
                </a:lnTo>
                <a:lnTo>
                  <a:pt x="5919" y="278"/>
                </a:lnTo>
                <a:lnTo>
                  <a:pt x="5919" y="299"/>
                </a:lnTo>
                <a:lnTo>
                  <a:pt x="5919" y="298"/>
                </a:lnTo>
                <a:lnTo>
                  <a:pt x="5919" y="288"/>
                </a:lnTo>
                <a:lnTo>
                  <a:pt x="5920" y="277"/>
                </a:lnTo>
                <a:lnTo>
                  <a:pt x="5920" y="270"/>
                </a:lnTo>
                <a:lnTo>
                  <a:pt x="5921" y="279"/>
                </a:lnTo>
                <a:lnTo>
                  <a:pt x="5921" y="280"/>
                </a:lnTo>
                <a:lnTo>
                  <a:pt x="5921" y="256"/>
                </a:lnTo>
                <a:lnTo>
                  <a:pt x="5921" y="273"/>
                </a:lnTo>
                <a:lnTo>
                  <a:pt x="5922" y="266"/>
                </a:lnTo>
                <a:lnTo>
                  <a:pt x="5922" y="270"/>
                </a:lnTo>
                <a:lnTo>
                  <a:pt x="5922" y="272"/>
                </a:lnTo>
                <a:lnTo>
                  <a:pt x="5922" y="248"/>
                </a:lnTo>
                <a:lnTo>
                  <a:pt x="5923" y="241"/>
                </a:lnTo>
                <a:lnTo>
                  <a:pt x="5923" y="250"/>
                </a:lnTo>
                <a:lnTo>
                  <a:pt x="5923" y="274"/>
                </a:lnTo>
                <a:lnTo>
                  <a:pt x="5924" y="251"/>
                </a:lnTo>
                <a:lnTo>
                  <a:pt x="5924" y="252"/>
                </a:lnTo>
                <a:lnTo>
                  <a:pt x="5924" y="259"/>
                </a:lnTo>
                <a:lnTo>
                  <a:pt x="5925" y="264"/>
                </a:lnTo>
                <a:lnTo>
                  <a:pt x="5925" y="245"/>
                </a:lnTo>
                <a:lnTo>
                  <a:pt x="5925" y="230"/>
                </a:lnTo>
                <a:lnTo>
                  <a:pt x="5926" y="228"/>
                </a:lnTo>
                <a:lnTo>
                  <a:pt x="5926" y="229"/>
                </a:lnTo>
                <a:lnTo>
                  <a:pt x="5926" y="239"/>
                </a:lnTo>
                <a:lnTo>
                  <a:pt x="5926" y="233"/>
                </a:lnTo>
                <a:lnTo>
                  <a:pt x="5927" y="240"/>
                </a:lnTo>
                <a:lnTo>
                  <a:pt x="5927" y="258"/>
                </a:lnTo>
                <a:lnTo>
                  <a:pt x="5927" y="236"/>
                </a:lnTo>
                <a:lnTo>
                  <a:pt x="5928" y="261"/>
                </a:lnTo>
                <a:lnTo>
                  <a:pt x="5928" y="262"/>
                </a:lnTo>
                <a:lnTo>
                  <a:pt x="5928" y="294"/>
                </a:lnTo>
                <a:lnTo>
                  <a:pt x="5929" y="274"/>
                </a:lnTo>
                <a:lnTo>
                  <a:pt x="5929" y="269"/>
                </a:lnTo>
                <a:lnTo>
                  <a:pt x="5929" y="265"/>
                </a:lnTo>
                <a:lnTo>
                  <a:pt x="5930" y="260"/>
                </a:lnTo>
                <a:lnTo>
                  <a:pt x="5930" y="264"/>
                </a:lnTo>
                <a:lnTo>
                  <a:pt x="5930" y="264"/>
                </a:lnTo>
                <a:lnTo>
                  <a:pt x="5930" y="274"/>
                </a:lnTo>
                <a:lnTo>
                  <a:pt x="5931" y="250"/>
                </a:lnTo>
                <a:lnTo>
                  <a:pt x="5931" y="250"/>
                </a:lnTo>
                <a:lnTo>
                  <a:pt x="5932" y="246"/>
                </a:lnTo>
                <a:lnTo>
                  <a:pt x="5932" y="242"/>
                </a:lnTo>
                <a:lnTo>
                  <a:pt x="5932" y="245"/>
                </a:lnTo>
                <a:lnTo>
                  <a:pt x="5932" y="249"/>
                </a:lnTo>
                <a:lnTo>
                  <a:pt x="5933" y="251"/>
                </a:lnTo>
                <a:lnTo>
                  <a:pt x="5933" y="239"/>
                </a:lnTo>
                <a:lnTo>
                  <a:pt x="5933" y="250"/>
                </a:lnTo>
                <a:lnTo>
                  <a:pt x="5933" y="242"/>
                </a:lnTo>
                <a:lnTo>
                  <a:pt x="5934" y="237"/>
                </a:lnTo>
                <a:lnTo>
                  <a:pt x="5934" y="261"/>
                </a:lnTo>
                <a:lnTo>
                  <a:pt x="5934" y="276"/>
                </a:lnTo>
                <a:lnTo>
                  <a:pt x="5935" y="291"/>
                </a:lnTo>
                <a:lnTo>
                  <a:pt x="5935" y="268"/>
                </a:lnTo>
                <a:lnTo>
                  <a:pt x="5935" y="266"/>
                </a:lnTo>
                <a:lnTo>
                  <a:pt x="5936" y="264"/>
                </a:lnTo>
                <a:lnTo>
                  <a:pt x="5936" y="248"/>
                </a:lnTo>
                <a:lnTo>
                  <a:pt x="5936" y="262"/>
                </a:lnTo>
                <a:lnTo>
                  <a:pt x="5937" y="264"/>
                </a:lnTo>
                <a:lnTo>
                  <a:pt x="5937" y="248"/>
                </a:lnTo>
                <a:lnTo>
                  <a:pt x="5937" y="252"/>
                </a:lnTo>
                <a:lnTo>
                  <a:pt x="5937" y="272"/>
                </a:lnTo>
                <a:lnTo>
                  <a:pt x="5938" y="255"/>
                </a:lnTo>
                <a:lnTo>
                  <a:pt x="5938" y="261"/>
                </a:lnTo>
                <a:lnTo>
                  <a:pt x="5938" y="271"/>
                </a:lnTo>
                <a:lnTo>
                  <a:pt x="5939" y="267"/>
                </a:lnTo>
                <a:lnTo>
                  <a:pt x="5939" y="251"/>
                </a:lnTo>
                <a:lnTo>
                  <a:pt x="5939" y="274"/>
                </a:lnTo>
                <a:lnTo>
                  <a:pt x="5940" y="280"/>
                </a:lnTo>
                <a:lnTo>
                  <a:pt x="5940" y="267"/>
                </a:lnTo>
                <a:lnTo>
                  <a:pt x="5940" y="258"/>
                </a:lnTo>
                <a:lnTo>
                  <a:pt x="5941" y="255"/>
                </a:lnTo>
                <a:lnTo>
                  <a:pt x="5941" y="276"/>
                </a:lnTo>
                <a:lnTo>
                  <a:pt x="5941" y="274"/>
                </a:lnTo>
                <a:lnTo>
                  <a:pt x="5941" y="294"/>
                </a:lnTo>
                <a:lnTo>
                  <a:pt x="5942" y="289"/>
                </a:lnTo>
                <a:lnTo>
                  <a:pt x="5942" y="273"/>
                </a:lnTo>
                <a:lnTo>
                  <a:pt x="5943" y="281"/>
                </a:lnTo>
                <a:lnTo>
                  <a:pt x="5943" y="267"/>
                </a:lnTo>
                <a:lnTo>
                  <a:pt x="5943" y="281"/>
                </a:lnTo>
                <a:lnTo>
                  <a:pt x="5943" y="295"/>
                </a:lnTo>
                <a:lnTo>
                  <a:pt x="5944" y="299"/>
                </a:lnTo>
                <a:lnTo>
                  <a:pt x="5944" y="293"/>
                </a:lnTo>
                <a:lnTo>
                  <a:pt x="5944" y="289"/>
                </a:lnTo>
                <a:lnTo>
                  <a:pt x="5945" y="262"/>
                </a:lnTo>
                <a:lnTo>
                  <a:pt x="5945" y="291"/>
                </a:lnTo>
                <a:lnTo>
                  <a:pt x="5945" y="279"/>
                </a:lnTo>
                <a:lnTo>
                  <a:pt x="5945" y="254"/>
                </a:lnTo>
                <a:lnTo>
                  <a:pt x="5946" y="268"/>
                </a:lnTo>
                <a:lnTo>
                  <a:pt x="5946" y="277"/>
                </a:lnTo>
                <a:lnTo>
                  <a:pt x="5947" y="305"/>
                </a:lnTo>
                <a:lnTo>
                  <a:pt x="5947" y="290"/>
                </a:lnTo>
                <a:lnTo>
                  <a:pt x="5947" y="293"/>
                </a:lnTo>
                <a:lnTo>
                  <a:pt x="5947" y="290"/>
                </a:lnTo>
                <a:lnTo>
                  <a:pt x="5948" y="289"/>
                </a:lnTo>
                <a:lnTo>
                  <a:pt x="5948" y="285"/>
                </a:lnTo>
                <a:lnTo>
                  <a:pt x="5948" y="281"/>
                </a:lnTo>
                <a:lnTo>
                  <a:pt x="5948" y="277"/>
                </a:lnTo>
                <a:lnTo>
                  <a:pt x="5949" y="273"/>
                </a:lnTo>
                <a:lnTo>
                  <a:pt x="5949" y="295"/>
                </a:lnTo>
                <a:lnTo>
                  <a:pt x="5949" y="263"/>
                </a:lnTo>
                <a:lnTo>
                  <a:pt x="5950" y="271"/>
                </a:lnTo>
                <a:lnTo>
                  <a:pt x="5950" y="279"/>
                </a:lnTo>
                <a:lnTo>
                  <a:pt x="5950" y="281"/>
                </a:lnTo>
                <a:lnTo>
                  <a:pt x="5951" y="264"/>
                </a:lnTo>
                <a:lnTo>
                  <a:pt x="5951" y="259"/>
                </a:lnTo>
                <a:lnTo>
                  <a:pt x="5951" y="291"/>
                </a:lnTo>
                <a:lnTo>
                  <a:pt x="5952" y="274"/>
                </a:lnTo>
                <a:lnTo>
                  <a:pt x="5952" y="273"/>
                </a:lnTo>
                <a:lnTo>
                  <a:pt x="5952" y="278"/>
                </a:lnTo>
                <a:lnTo>
                  <a:pt x="5952" y="279"/>
                </a:lnTo>
                <a:lnTo>
                  <a:pt x="5953" y="308"/>
                </a:lnTo>
                <a:lnTo>
                  <a:pt x="5953" y="303"/>
                </a:lnTo>
                <a:lnTo>
                  <a:pt x="5954" y="295"/>
                </a:lnTo>
                <a:lnTo>
                  <a:pt x="5954" y="291"/>
                </a:lnTo>
                <a:lnTo>
                  <a:pt x="5954" y="311"/>
                </a:lnTo>
                <a:lnTo>
                  <a:pt x="5954" y="289"/>
                </a:lnTo>
                <a:lnTo>
                  <a:pt x="5955" y="234"/>
                </a:lnTo>
                <a:lnTo>
                  <a:pt x="5955" y="207"/>
                </a:lnTo>
                <a:lnTo>
                  <a:pt x="5955" y="240"/>
                </a:lnTo>
                <a:lnTo>
                  <a:pt x="5956" y="266"/>
                </a:lnTo>
                <a:lnTo>
                  <a:pt x="5956" y="254"/>
                </a:lnTo>
                <a:lnTo>
                  <a:pt x="5956" y="250"/>
                </a:lnTo>
                <a:lnTo>
                  <a:pt x="5956" y="274"/>
                </a:lnTo>
                <a:lnTo>
                  <a:pt x="5957" y="256"/>
                </a:lnTo>
                <a:lnTo>
                  <a:pt x="5957" y="256"/>
                </a:lnTo>
                <a:lnTo>
                  <a:pt x="5958" y="227"/>
                </a:lnTo>
                <a:lnTo>
                  <a:pt x="5958" y="240"/>
                </a:lnTo>
                <a:lnTo>
                  <a:pt x="5958" y="259"/>
                </a:lnTo>
                <a:lnTo>
                  <a:pt x="5958" y="273"/>
                </a:lnTo>
                <a:lnTo>
                  <a:pt x="5959" y="250"/>
                </a:lnTo>
                <a:lnTo>
                  <a:pt x="5959" y="253"/>
                </a:lnTo>
                <a:lnTo>
                  <a:pt x="5959" y="257"/>
                </a:lnTo>
                <a:lnTo>
                  <a:pt x="5960" y="250"/>
                </a:lnTo>
                <a:lnTo>
                  <a:pt x="5960" y="246"/>
                </a:lnTo>
                <a:lnTo>
                  <a:pt x="5960" y="255"/>
                </a:lnTo>
                <a:lnTo>
                  <a:pt x="5960" y="271"/>
                </a:lnTo>
                <a:lnTo>
                  <a:pt x="5961" y="283"/>
                </a:lnTo>
                <a:lnTo>
                  <a:pt x="5961" y="276"/>
                </a:lnTo>
                <a:lnTo>
                  <a:pt x="5962" y="269"/>
                </a:lnTo>
                <a:lnTo>
                  <a:pt x="5962" y="295"/>
                </a:lnTo>
                <a:lnTo>
                  <a:pt x="5962" y="288"/>
                </a:lnTo>
                <a:lnTo>
                  <a:pt x="5962" y="260"/>
                </a:lnTo>
                <a:lnTo>
                  <a:pt x="5963" y="262"/>
                </a:lnTo>
                <a:lnTo>
                  <a:pt x="5963" y="263"/>
                </a:lnTo>
                <a:lnTo>
                  <a:pt x="5963" y="299"/>
                </a:lnTo>
                <a:lnTo>
                  <a:pt x="5963" y="264"/>
                </a:lnTo>
                <a:lnTo>
                  <a:pt x="5964" y="274"/>
                </a:lnTo>
                <a:lnTo>
                  <a:pt x="5964" y="262"/>
                </a:lnTo>
                <a:lnTo>
                  <a:pt x="5965" y="261"/>
                </a:lnTo>
                <a:lnTo>
                  <a:pt x="5965" y="276"/>
                </a:lnTo>
                <a:lnTo>
                  <a:pt x="5965" y="281"/>
                </a:lnTo>
                <a:lnTo>
                  <a:pt x="5965" y="275"/>
                </a:lnTo>
                <a:lnTo>
                  <a:pt x="5966" y="245"/>
                </a:lnTo>
                <a:lnTo>
                  <a:pt x="5966" y="224"/>
                </a:lnTo>
                <a:lnTo>
                  <a:pt x="5966" y="251"/>
                </a:lnTo>
                <a:lnTo>
                  <a:pt x="5967" y="241"/>
                </a:lnTo>
                <a:lnTo>
                  <a:pt x="5967" y="261"/>
                </a:lnTo>
                <a:lnTo>
                  <a:pt x="5967" y="245"/>
                </a:lnTo>
                <a:lnTo>
                  <a:pt x="5967" y="237"/>
                </a:lnTo>
                <a:lnTo>
                  <a:pt x="5968" y="238"/>
                </a:lnTo>
                <a:lnTo>
                  <a:pt x="5968" y="249"/>
                </a:lnTo>
                <a:lnTo>
                  <a:pt x="5969" y="257"/>
                </a:lnTo>
                <a:lnTo>
                  <a:pt x="5969" y="254"/>
                </a:lnTo>
                <a:lnTo>
                  <a:pt x="5969" y="256"/>
                </a:lnTo>
                <a:lnTo>
                  <a:pt x="5969" y="259"/>
                </a:lnTo>
                <a:lnTo>
                  <a:pt x="5970" y="275"/>
                </a:lnTo>
                <a:lnTo>
                  <a:pt x="5970" y="260"/>
                </a:lnTo>
                <a:lnTo>
                  <a:pt x="5970" y="298"/>
                </a:lnTo>
                <a:lnTo>
                  <a:pt x="5971" y="271"/>
                </a:lnTo>
                <a:lnTo>
                  <a:pt x="5971" y="250"/>
                </a:lnTo>
                <a:lnTo>
                  <a:pt x="5971" y="236"/>
                </a:lnTo>
                <a:lnTo>
                  <a:pt x="5972" y="255"/>
                </a:lnTo>
                <a:lnTo>
                  <a:pt x="5972" y="273"/>
                </a:lnTo>
                <a:lnTo>
                  <a:pt x="5972" y="291"/>
                </a:lnTo>
                <a:lnTo>
                  <a:pt x="5973" y="293"/>
                </a:lnTo>
                <a:lnTo>
                  <a:pt x="5973" y="311"/>
                </a:lnTo>
                <a:lnTo>
                  <a:pt x="5973" y="289"/>
                </a:lnTo>
                <a:lnTo>
                  <a:pt x="5973" y="298"/>
                </a:lnTo>
                <a:lnTo>
                  <a:pt x="5974" y="303"/>
                </a:lnTo>
                <a:lnTo>
                  <a:pt x="5974" y="302"/>
                </a:lnTo>
                <a:lnTo>
                  <a:pt x="5974" y="306"/>
                </a:lnTo>
                <a:lnTo>
                  <a:pt x="5974" y="293"/>
                </a:lnTo>
                <a:lnTo>
                  <a:pt x="5975" y="306"/>
                </a:lnTo>
                <a:lnTo>
                  <a:pt x="5975" y="287"/>
                </a:lnTo>
                <a:lnTo>
                  <a:pt x="5976" y="285"/>
                </a:lnTo>
                <a:lnTo>
                  <a:pt x="5976" y="285"/>
                </a:lnTo>
                <a:lnTo>
                  <a:pt x="5976" y="317"/>
                </a:lnTo>
                <a:lnTo>
                  <a:pt x="5976" y="312"/>
                </a:lnTo>
                <a:lnTo>
                  <a:pt x="5977" y="300"/>
                </a:lnTo>
                <a:lnTo>
                  <a:pt x="5977" y="316"/>
                </a:lnTo>
                <a:lnTo>
                  <a:pt x="5977" y="272"/>
                </a:lnTo>
                <a:lnTo>
                  <a:pt x="5978" y="289"/>
                </a:lnTo>
                <a:lnTo>
                  <a:pt x="5978" y="258"/>
                </a:lnTo>
                <a:lnTo>
                  <a:pt x="5978" y="293"/>
                </a:lnTo>
                <a:lnTo>
                  <a:pt x="5978" y="298"/>
                </a:lnTo>
                <a:lnTo>
                  <a:pt x="5979" y="272"/>
                </a:lnTo>
                <a:lnTo>
                  <a:pt x="5979" y="262"/>
                </a:lnTo>
                <a:lnTo>
                  <a:pt x="5980" y="252"/>
                </a:lnTo>
                <a:lnTo>
                  <a:pt x="5980" y="263"/>
                </a:lnTo>
                <a:lnTo>
                  <a:pt x="5980" y="285"/>
                </a:lnTo>
                <a:lnTo>
                  <a:pt x="5980" y="252"/>
                </a:lnTo>
                <a:lnTo>
                  <a:pt x="5981" y="271"/>
                </a:lnTo>
                <a:lnTo>
                  <a:pt x="5981" y="246"/>
                </a:lnTo>
                <a:lnTo>
                  <a:pt x="5981" y="245"/>
                </a:lnTo>
                <a:lnTo>
                  <a:pt x="5982" y="264"/>
                </a:lnTo>
                <a:lnTo>
                  <a:pt x="5982" y="264"/>
                </a:lnTo>
                <a:lnTo>
                  <a:pt x="5982" y="263"/>
                </a:lnTo>
                <a:lnTo>
                  <a:pt x="5983" y="246"/>
                </a:lnTo>
                <a:lnTo>
                  <a:pt x="5983" y="246"/>
                </a:lnTo>
                <a:lnTo>
                  <a:pt x="5983" y="238"/>
                </a:lnTo>
                <a:lnTo>
                  <a:pt x="5984" y="266"/>
                </a:lnTo>
                <a:lnTo>
                  <a:pt x="5984" y="264"/>
                </a:lnTo>
                <a:lnTo>
                  <a:pt x="5984" y="239"/>
                </a:lnTo>
                <a:lnTo>
                  <a:pt x="5984" y="258"/>
                </a:lnTo>
                <a:lnTo>
                  <a:pt x="5985" y="251"/>
                </a:lnTo>
                <a:lnTo>
                  <a:pt x="5985" y="253"/>
                </a:lnTo>
                <a:lnTo>
                  <a:pt x="5985" y="274"/>
                </a:lnTo>
                <a:lnTo>
                  <a:pt x="5986" y="265"/>
                </a:lnTo>
                <a:lnTo>
                  <a:pt x="5986" y="259"/>
                </a:lnTo>
                <a:lnTo>
                  <a:pt x="5986" y="266"/>
                </a:lnTo>
                <a:lnTo>
                  <a:pt x="5987" y="246"/>
                </a:lnTo>
                <a:lnTo>
                  <a:pt x="5987" y="243"/>
                </a:lnTo>
                <a:lnTo>
                  <a:pt x="5987" y="254"/>
                </a:lnTo>
                <a:lnTo>
                  <a:pt x="5988" y="247"/>
                </a:lnTo>
                <a:lnTo>
                  <a:pt x="5988" y="240"/>
                </a:lnTo>
                <a:lnTo>
                  <a:pt x="5988" y="244"/>
                </a:lnTo>
                <a:lnTo>
                  <a:pt x="5988" y="289"/>
                </a:lnTo>
                <a:lnTo>
                  <a:pt x="5989" y="297"/>
                </a:lnTo>
                <a:lnTo>
                  <a:pt x="5989" y="274"/>
                </a:lnTo>
                <a:lnTo>
                  <a:pt x="5989" y="244"/>
                </a:lnTo>
                <a:lnTo>
                  <a:pt x="5989" y="270"/>
                </a:lnTo>
                <a:lnTo>
                  <a:pt x="5990" y="252"/>
                </a:lnTo>
                <a:lnTo>
                  <a:pt x="5990" y="261"/>
                </a:lnTo>
                <a:lnTo>
                  <a:pt x="5991" y="279"/>
                </a:lnTo>
                <a:lnTo>
                  <a:pt x="5991" y="270"/>
                </a:lnTo>
                <a:lnTo>
                  <a:pt x="5991" y="299"/>
                </a:lnTo>
                <a:lnTo>
                  <a:pt x="5991" y="270"/>
                </a:lnTo>
                <a:lnTo>
                  <a:pt x="5992" y="279"/>
                </a:lnTo>
                <a:lnTo>
                  <a:pt x="5992" y="293"/>
                </a:lnTo>
                <a:lnTo>
                  <a:pt x="5992" y="253"/>
                </a:lnTo>
                <a:lnTo>
                  <a:pt x="5993" y="285"/>
                </a:lnTo>
                <a:lnTo>
                  <a:pt x="5993" y="279"/>
                </a:lnTo>
                <a:lnTo>
                  <a:pt x="5993" y="313"/>
                </a:lnTo>
                <a:lnTo>
                  <a:pt x="5994" y="303"/>
                </a:lnTo>
                <a:lnTo>
                  <a:pt x="5994" y="325"/>
                </a:lnTo>
                <a:lnTo>
                  <a:pt x="5994" y="325"/>
                </a:lnTo>
                <a:lnTo>
                  <a:pt x="5995" y="297"/>
                </a:lnTo>
                <a:lnTo>
                  <a:pt x="5995" y="323"/>
                </a:lnTo>
                <a:lnTo>
                  <a:pt x="5995" y="278"/>
                </a:lnTo>
                <a:lnTo>
                  <a:pt x="5995" y="281"/>
                </a:lnTo>
                <a:lnTo>
                  <a:pt x="5996" y="284"/>
                </a:lnTo>
                <a:lnTo>
                  <a:pt x="5996" y="281"/>
                </a:lnTo>
                <a:lnTo>
                  <a:pt x="5996" y="279"/>
                </a:lnTo>
                <a:lnTo>
                  <a:pt x="5997" y="289"/>
                </a:lnTo>
                <a:lnTo>
                  <a:pt x="5997" y="280"/>
                </a:lnTo>
                <a:lnTo>
                  <a:pt x="5997" y="274"/>
                </a:lnTo>
                <a:lnTo>
                  <a:pt x="5998" y="294"/>
                </a:lnTo>
                <a:lnTo>
                  <a:pt x="5998" y="285"/>
                </a:lnTo>
                <a:lnTo>
                  <a:pt x="5998" y="264"/>
                </a:lnTo>
                <a:lnTo>
                  <a:pt x="5999" y="279"/>
                </a:lnTo>
                <a:lnTo>
                  <a:pt x="5999" y="280"/>
                </a:lnTo>
                <a:lnTo>
                  <a:pt x="5999" y="280"/>
                </a:lnTo>
                <a:lnTo>
                  <a:pt x="5999" y="284"/>
                </a:lnTo>
                <a:lnTo>
                  <a:pt x="6000" y="274"/>
                </a:lnTo>
                <a:lnTo>
                  <a:pt x="6000" y="295"/>
                </a:lnTo>
                <a:lnTo>
                  <a:pt x="6000" y="275"/>
                </a:lnTo>
                <a:lnTo>
                  <a:pt x="6001" y="318"/>
                </a:lnTo>
                <a:lnTo>
                  <a:pt x="6001" y="301"/>
                </a:lnTo>
                <a:lnTo>
                  <a:pt x="6001" y="317"/>
                </a:lnTo>
                <a:lnTo>
                  <a:pt x="6002" y="309"/>
                </a:lnTo>
                <a:lnTo>
                  <a:pt x="6002" y="297"/>
                </a:lnTo>
                <a:lnTo>
                  <a:pt x="6002" y="308"/>
                </a:lnTo>
                <a:lnTo>
                  <a:pt x="6003" y="296"/>
                </a:lnTo>
                <a:lnTo>
                  <a:pt x="6003" y="280"/>
                </a:lnTo>
                <a:lnTo>
                  <a:pt x="6003" y="255"/>
                </a:lnTo>
                <a:lnTo>
                  <a:pt x="6003" y="276"/>
                </a:lnTo>
                <a:lnTo>
                  <a:pt x="6004" y="295"/>
                </a:lnTo>
                <a:lnTo>
                  <a:pt x="6004" y="285"/>
                </a:lnTo>
                <a:lnTo>
                  <a:pt x="6005" y="291"/>
                </a:lnTo>
                <a:lnTo>
                  <a:pt x="6005" y="307"/>
                </a:lnTo>
                <a:lnTo>
                  <a:pt x="6005" y="319"/>
                </a:lnTo>
                <a:lnTo>
                  <a:pt x="6005" y="296"/>
                </a:lnTo>
                <a:lnTo>
                  <a:pt x="6006" y="292"/>
                </a:lnTo>
                <a:lnTo>
                  <a:pt x="6006" y="297"/>
                </a:lnTo>
                <a:lnTo>
                  <a:pt x="6006" y="284"/>
                </a:lnTo>
                <a:lnTo>
                  <a:pt x="6006" y="285"/>
                </a:lnTo>
                <a:lnTo>
                  <a:pt x="6007" y="295"/>
                </a:lnTo>
                <a:lnTo>
                  <a:pt x="6007" y="278"/>
                </a:lnTo>
                <a:lnTo>
                  <a:pt x="6007" y="272"/>
                </a:lnTo>
                <a:lnTo>
                  <a:pt x="6008" y="268"/>
                </a:lnTo>
                <a:lnTo>
                  <a:pt x="6008" y="281"/>
                </a:lnTo>
                <a:lnTo>
                  <a:pt x="6008" y="275"/>
                </a:lnTo>
                <a:lnTo>
                  <a:pt x="6009" y="269"/>
                </a:lnTo>
                <a:lnTo>
                  <a:pt x="6009" y="262"/>
                </a:lnTo>
                <a:lnTo>
                  <a:pt x="6009" y="250"/>
                </a:lnTo>
                <a:lnTo>
                  <a:pt x="6010" y="248"/>
                </a:lnTo>
                <a:lnTo>
                  <a:pt x="6010" y="262"/>
                </a:lnTo>
                <a:lnTo>
                  <a:pt x="6010" y="258"/>
                </a:lnTo>
                <a:lnTo>
                  <a:pt x="6010" y="253"/>
                </a:lnTo>
                <a:lnTo>
                  <a:pt x="6011" y="224"/>
                </a:lnTo>
                <a:lnTo>
                  <a:pt x="6011" y="234"/>
                </a:lnTo>
                <a:lnTo>
                  <a:pt x="6011" y="269"/>
                </a:lnTo>
                <a:lnTo>
                  <a:pt x="6012" y="254"/>
                </a:lnTo>
                <a:lnTo>
                  <a:pt x="6012" y="258"/>
                </a:lnTo>
                <a:lnTo>
                  <a:pt x="6012" y="248"/>
                </a:lnTo>
                <a:lnTo>
                  <a:pt x="6013" y="261"/>
                </a:lnTo>
                <a:lnTo>
                  <a:pt x="6013" y="259"/>
                </a:lnTo>
                <a:lnTo>
                  <a:pt x="6013" y="262"/>
                </a:lnTo>
                <a:lnTo>
                  <a:pt x="6014" y="273"/>
                </a:lnTo>
                <a:lnTo>
                  <a:pt x="6014" y="249"/>
                </a:lnTo>
                <a:lnTo>
                  <a:pt x="6014" y="254"/>
                </a:lnTo>
                <a:lnTo>
                  <a:pt x="6014" y="254"/>
                </a:lnTo>
                <a:lnTo>
                  <a:pt x="6015" y="258"/>
                </a:lnTo>
                <a:lnTo>
                  <a:pt x="6015" y="260"/>
                </a:lnTo>
                <a:lnTo>
                  <a:pt x="6016" y="283"/>
                </a:lnTo>
                <a:lnTo>
                  <a:pt x="6016" y="301"/>
                </a:lnTo>
                <a:lnTo>
                  <a:pt x="6016" y="294"/>
                </a:lnTo>
                <a:lnTo>
                  <a:pt x="6016" y="301"/>
                </a:lnTo>
                <a:lnTo>
                  <a:pt x="6017" y="315"/>
                </a:lnTo>
                <a:lnTo>
                  <a:pt x="6017" y="292"/>
                </a:lnTo>
                <a:lnTo>
                  <a:pt x="6017" y="303"/>
                </a:lnTo>
                <a:lnTo>
                  <a:pt x="6018" y="298"/>
                </a:lnTo>
                <a:lnTo>
                  <a:pt x="6018" y="276"/>
                </a:lnTo>
                <a:lnTo>
                  <a:pt x="6018" y="299"/>
                </a:lnTo>
                <a:lnTo>
                  <a:pt x="6018" y="295"/>
                </a:lnTo>
                <a:lnTo>
                  <a:pt x="6019" y="260"/>
                </a:lnTo>
                <a:lnTo>
                  <a:pt x="6019" y="235"/>
                </a:lnTo>
                <a:lnTo>
                  <a:pt x="6020" y="236"/>
                </a:lnTo>
                <a:lnTo>
                  <a:pt x="6020" y="254"/>
                </a:lnTo>
                <a:lnTo>
                  <a:pt x="6020" y="283"/>
                </a:lnTo>
                <a:lnTo>
                  <a:pt x="6020" y="275"/>
                </a:lnTo>
                <a:lnTo>
                  <a:pt x="6021" y="249"/>
                </a:lnTo>
                <a:lnTo>
                  <a:pt x="6021" y="246"/>
                </a:lnTo>
                <a:lnTo>
                  <a:pt x="6021" y="270"/>
                </a:lnTo>
                <a:lnTo>
                  <a:pt x="6021" y="276"/>
                </a:lnTo>
                <a:lnTo>
                  <a:pt x="6022" y="271"/>
                </a:lnTo>
                <a:lnTo>
                  <a:pt x="6022" y="310"/>
                </a:lnTo>
                <a:lnTo>
                  <a:pt x="6022" y="290"/>
                </a:lnTo>
                <a:lnTo>
                  <a:pt x="6023" y="306"/>
                </a:lnTo>
                <a:lnTo>
                  <a:pt x="6023" y="296"/>
                </a:lnTo>
                <a:lnTo>
                  <a:pt x="6023" y="305"/>
                </a:lnTo>
                <a:lnTo>
                  <a:pt x="6024" y="295"/>
                </a:lnTo>
                <a:lnTo>
                  <a:pt x="6024" y="317"/>
                </a:lnTo>
                <a:lnTo>
                  <a:pt x="6024" y="322"/>
                </a:lnTo>
                <a:lnTo>
                  <a:pt x="6025" y="323"/>
                </a:lnTo>
                <a:lnTo>
                  <a:pt x="6025" y="301"/>
                </a:lnTo>
                <a:lnTo>
                  <a:pt x="6025" y="319"/>
                </a:lnTo>
                <a:lnTo>
                  <a:pt x="6025" y="287"/>
                </a:lnTo>
                <a:lnTo>
                  <a:pt x="6026" y="305"/>
                </a:lnTo>
                <a:lnTo>
                  <a:pt x="6026" y="300"/>
                </a:lnTo>
                <a:lnTo>
                  <a:pt x="6027" y="312"/>
                </a:lnTo>
                <a:lnTo>
                  <a:pt x="6027" y="282"/>
                </a:lnTo>
                <a:lnTo>
                  <a:pt x="6027" y="311"/>
                </a:lnTo>
                <a:lnTo>
                  <a:pt x="6027" y="307"/>
                </a:lnTo>
                <a:lnTo>
                  <a:pt x="6028" y="316"/>
                </a:lnTo>
                <a:lnTo>
                  <a:pt x="6028" y="289"/>
                </a:lnTo>
                <a:lnTo>
                  <a:pt x="6028" y="293"/>
                </a:lnTo>
                <a:lnTo>
                  <a:pt x="6029" y="315"/>
                </a:lnTo>
                <a:lnTo>
                  <a:pt x="6029" y="314"/>
                </a:lnTo>
                <a:lnTo>
                  <a:pt x="6029" y="299"/>
                </a:lnTo>
                <a:lnTo>
                  <a:pt x="6029" y="304"/>
                </a:lnTo>
                <a:lnTo>
                  <a:pt x="6030" y="318"/>
                </a:lnTo>
                <a:lnTo>
                  <a:pt x="6030" y="318"/>
                </a:lnTo>
                <a:lnTo>
                  <a:pt x="6031" y="296"/>
                </a:lnTo>
                <a:lnTo>
                  <a:pt x="6031" y="290"/>
                </a:lnTo>
                <a:lnTo>
                  <a:pt x="6031" y="297"/>
                </a:lnTo>
                <a:lnTo>
                  <a:pt x="6031" y="302"/>
                </a:lnTo>
                <a:lnTo>
                  <a:pt x="6032" y="290"/>
                </a:lnTo>
                <a:lnTo>
                  <a:pt x="6032" y="310"/>
                </a:lnTo>
                <a:lnTo>
                  <a:pt x="6032" y="292"/>
                </a:lnTo>
                <a:lnTo>
                  <a:pt x="6032" y="287"/>
                </a:lnTo>
                <a:lnTo>
                  <a:pt x="6033" y="302"/>
                </a:lnTo>
                <a:lnTo>
                  <a:pt x="6033" y="311"/>
                </a:lnTo>
                <a:lnTo>
                  <a:pt x="6033" y="296"/>
                </a:lnTo>
                <a:lnTo>
                  <a:pt x="6034" y="295"/>
                </a:lnTo>
                <a:lnTo>
                  <a:pt x="6034" y="312"/>
                </a:lnTo>
                <a:lnTo>
                  <a:pt x="6034" y="307"/>
                </a:lnTo>
                <a:lnTo>
                  <a:pt x="6035" y="291"/>
                </a:lnTo>
                <a:lnTo>
                  <a:pt x="6035" y="283"/>
                </a:lnTo>
                <a:lnTo>
                  <a:pt x="6035" y="270"/>
                </a:lnTo>
                <a:lnTo>
                  <a:pt x="6036" y="262"/>
                </a:lnTo>
                <a:lnTo>
                  <a:pt x="6036" y="247"/>
                </a:lnTo>
                <a:lnTo>
                  <a:pt x="6036" y="268"/>
                </a:lnTo>
                <a:lnTo>
                  <a:pt x="6036" y="253"/>
                </a:lnTo>
                <a:lnTo>
                  <a:pt x="6037" y="262"/>
                </a:lnTo>
                <a:lnTo>
                  <a:pt x="6037" y="274"/>
                </a:lnTo>
                <a:lnTo>
                  <a:pt x="6038" y="268"/>
                </a:lnTo>
                <a:lnTo>
                  <a:pt x="6038" y="293"/>
                </a:lnTo>
                <a:lnTo>
                  <a:pt x="6038" y="235"/>
                </a:lnTo>
                <a:lnTo>
                  <a:pt x="6038" y="269"/>
                </a:lnTo>
                <a:lnTo>
                  <a:pt x="6039" y="289"/>
                </a:lnTo>
                <a:lnTo>
                  <a:pt x="6039" y="304"/>
                </a:lnTo>
                <a:lnTo>
                  <a:pt x="6039" y="266"/>
                </a:lnTo>
                <a:lnTo>
                  <a:pt x="6040" y="296"/>
                </a:lnTo>
                <a:lnTo>
                  <a:pt x="6040" y="294"/>
                </a:lnTo>
                <a:lnTo>
                  <a:pt x="6040" y="268"/>
                </a:lnTo>
                <a:lnTo>
                  <a:pt x="6040" y="255"/>
                </a:lnTo>
                <a:lnTo>
                  <a:pt x="6041" y="263"/>
                </a:lnTo>
                <a:lnTo>
                  <a:pt x="6041" y="283"/>
                </a:lnTo>
                <a:lnTo>
                  <a:pt x="6042" y="267"/>
                </a:lnTo>
                <a:lnTo>
                  <a:pt x="6042" y="268"/>
                </a:lnTo>
                <a:lnTo>
                  <a:pt x="6042" y="267"/>
                </a:lnTo>
                <a:lnTo>
                  <a:pt x="6042" y="274"/>
                </a:lnTo>
                <a:lnTo>
                  <a:pt x="6043" y="254"/>
                </a:lnTo>
                <a:lnTo>
                  <a:pt x="6043" y="258"/>
                </a:lnTo>
                <a:lnTo>
                  <a:pt x="6043" y="262"/>
                </a:lnTo>
                <a:lnTo>
                  <a:pt x="6044" y="227"/>
                </a:lnTo>
                <a:lnTo>
                  <a:pt x="6044" y="237"/>
                </a:lnTo>
                <a:lnTo>
                  <a:pt x="6044" y="249"/>
                </a:lnTo>
                <a:lnTo>
                  <a:pt x="6045" y="245"/>
                </a:lnTo>
                <a:lnTo>
                  <a:pt x="6045" y="252"/>
                </a:lnTo>
                <a:lnTo>
                  <a:pt x="6045" y="276"/>
                </a:lnTo>
                <a:lnTo>
                  <a:pt x="6046" y="277"/>
                </a:lnTo>
                <a:lnTo>
                  <a:pt x="6046" y="285"/>
                </a:lnTo>
                <a:lnTo>
                  <a:pt x="6046" y="290"/>
                </a:lnTo>
                <a:lnTo>
                  <a:pt x="6046" y="310"/>
                </a:lnTo>
                <a:lnTo>
                  <a:pt x="6047" y="291"/>
                </a:lnTo>
                <a:lnTo>
                  <a:pt x="6047" y="267"/>
                </a:lnTo>
                <a:lnTo>
                  <a:pt x="6047" y="296"/>
                </a:lnTo>
                <a:lnTo>
                  <a:pt x="6047" y="283"/>
                </a:lnTo>
                <a:lnTo>
                  <a:pt x="6048" y="308"/>
                </a:lnTo>
                <a:lnTo>
                  <a:pt x="6048" y="310"/>
                </a:lnTo>
                <a:lnTo>
                  <a:pt x="6049" y="311"/>
                </a:lnTo>
                <a:lnTo>
                  <a:pt x="6049" y="311"/>
                </a:lnTo>
                <a:lnTo>
                  <a:pt x="6049" y="333"/>
                </a:lnTo>
                <a:lnTo>
                  <a:pt x="6049" y="307"/>
                </a:lnTo>
                <a:lnTo>
                  <a:pt x="6050" y="298"/>
                </a:lnTo>
                <a:lnTo>
                  <a:pt x="6050" y="293"/>
                </a:lnTo>
                <a:lnTo>
                  <a:pt x="6050" y="310"/>
                </a:lnTo>
                <a:lnTo>
                  <a:pt x="6051" y="307"/>
                </a:lnTo>
                <a:lnTo>
                  <a:pt x="6051" y="320"/>
                </a:lnTo>
                <a:lnTo>
                  <a:pt x="6051" y="317"/>
                </a:lnTo>
                <a:lnTo>
                  <a:pt x="6051" y="274"/>
                </a:lnTo>
                <a:lnTo>
                  <a:pt x="6052" y="275"/>
                </a:lnTo>
                <a:lnTo>
                  <a:pt x="6052" y="262"/>
                </a:lnTo>
                <a:lnTo>
                  <a:pt x="6053" y="289"/>
                </a:lnTo>
                <a:lnTo>
                  <a:pt x="6053" y="293"/>
                </a:lnTo>
                <a:lnTo>
                  <a:pt x="6053" y="262"/>
                </a:lnTo>
                <a:lnTo>
                  <a:pt x="6053" y="256"/>
                </a:lnTo>
                <a:lnTo>
                  <a:pt x="6054" y="260"/>
                </a:lnTo>
                <a:lnTo>
                  <a:pt x="6054" y="279"/>
                </a:lnTo>
                <a:lnTo>
                  <a:pt x="6054" y="293"/>
                </a:lnTo>
                <a:lnTo>
                  <a:pt x="6055" y="284"/>
                </a:lnTo>
                <a:lnTo>
                  <a:pt x="6055" y="299"/>
                </a:lnTo>
                <a:lnTo>
                  <a:pt x="6055" y="297"/>
                </a:lnTo>
                <a:lnTo>
                  <a:pt x="6056" y="295"/>
                </a:lnTo>
                <a:lnTo>
                  <a:pt x="6056" y="290"/>
                </a:lnTo>
                <a:lnTo>
                  <a:pt x="6056" y="292"/>
                </a:lnTo>
                <a:lnTo>
                  <a:pt x="6057" y="281"/>
                </a:lnTo>
                <a:lnTo>
                  <a:pt x="6057" y="280"/>
                </a:lnTo>
                <a:lnTo>
                  <a:pt x="6057" y="273"/>
                </a:lnTo>
                <a:lnTo>
                  <a:pt x="6057" y="299"/>
                </a:lnTo>
                <a:lnTo>
                  <a:pt x="6058" y="292"/>
                </a:lnTo>
                <a:lnTo>
                  <a:pt x="6058" y="273"/>
                </a:lnTo>
                <a:lnTo>
                  <a:pt x="6058" y="266"/>
                </a:lnTo>
                <a:lnTo>
                  <a:pt x="6059" y="273"/>
                </a:lnTo>
                <a:lnTo>
                  <a:pt x="6059" y="297"/>
                </a:lnTo>
                <a:lnTo>
                  <a:pt x="6059" y="282"/>
                </a:lnTo>
                <a:lnTo>
                  <a:pt x="6060" y="269"/>
                </a:lnTo>
                <a:lnTo>
                  <a:pt x="6060" y="252"/>
                </a:lnTo>
                <a:lnTo>
                  <a:pt x="6060" y="253"/>
                </a:lnTo>
                <a:lnTo>
                  <a:pt x="6061" y="270"/>
                </a:lnTo>
                <a:lnTo>
                  <a:pt x="6061" y="250"/>
                </a:lnTo>
                <a:lnTo>
                  <a:pt x="6061" y="252"/>
                </a:lnTo>
                <a:lnTo>
                  <a:pt x="6061" y="261"/>
                </a:lnTo>
                <a:lnTo>
                  <a:pt x="6062" y="284"/>
                </a:lnTo>
                <a:lnTo>
                  <a:pt x="6062" y="281"/>
                </a:lnTo>
                <a:lnTo>
                  <a:pt x="6062" y="274"/>
                </a:lnTo>
                <a:lnTo>
                  <a:pt x="6062" y="274"/>
                </a:lnTo>
                <a:lnTo>
                  <a:pt x="6063" y="264"/>
                </a:lnTo>
                <a:lnTo>
                  <a:pt x="6063" y="254"/>
                </a:lnTo>
                <a:lnTo>
                  <a:pt x="6064" y="273"/>
                </a:lnTo>
                <a:lnTo>
                  <a:pt x="6064" y="258"/>
                </a:lnTo>
                <a:lnTo>
                  <a:pt x="6064" y="258"/>
                </a:lnTo>
                <a:lnTo>
                  <a:pt x="6064" y="242"/>
                </a:lnTo>
                <a:lnTo>
                  <a:pt x="6065" y="225"/>
                </a:lnTo>
                <a:lnTo>
                  <a:pt x="6065" y="224"/>
                </a:lnTo>
                <a:lnTo>
                  <a:pt x="6065" y="250"/>
                </a:lnTo>
                <a:lnTo>
                  <a:pt x="6066" y="260"/>
                </a:lnTo>
                <a:lnTo>
                  <a:pt x="6066" y="256"/>
                </a:lnTo>
                <a:lnTo>
                  <a:pt x="6066" y="252"/>
                </a:lnTo>
                <a:lnTo>
                  <a:pt x="6067" y="254"/>
                </a:lnTo>
                <a:lnTo>
                  <a:pt x="6067" y="254"/>
                </a:lnTo>
                <a:lnTo>
                  <a:pt x="6067" y="230"/>
                </a:lnTo>
                <a:lnTo>
                  <a:pt x="6068" y="240"/>
                </a:lnTo>
                <a:lnTo>
                  <a:pt x="6068" y="237"/>
                </a:lnTo>
                <a:lnTo>
                  <a:pt x="6068" y="254"/>
                </a:lnTo>
                <a:lnTo>
                  <a:pt x="6068" y="243"/>
                </a:lnTo>
                <a:lnTo>
                  <a:pt x="6069" y="263"/>
                </a:lnTo>
                <a:lnTo>
                  <a:pt x="6069" y="252"/>
                </a:lnTo>
                <a:lnTo>
                  <a:pt x="6069" y="269"/>
                </a:lnTo>
                <a:lnTo>
                  <a:pt x="6070" y="260"/>
                </a:lnTo>
                <a:lnTo>
                  <a:pt x="6070" y="259"/>
                </a:lnTo>
                <a:lnTo>
                  <a:pt x="6070" y="276"/>
                </a:lnTo>
                <a:lnTo>
                  <a:pt x="6071" y="272"/>
                </a:lnTo>
                <a:lnTo>
                  <a:pt x="6071" y="271"/>
                </a:lnTo>
                <a:lnTo>
                  <a:pt x="6071" y="259"/>
                </a:lnTo>
                <a:lnTo>
                  <a:pt x="6072" y="254"/>
                </a:lnTo>
                <a:lnTo>
                  <a:pt x="6072" y="264"/>
                </a:lnTo>
                <a:lnTo>
                  <a:pt x="6072" y="253"/>
                </a:lnTo>
                <a:lnTo>
                  <a:pt x="6072" y="273"/>
                </a:lnTo>
                <a:lnTo>
                  <a:pt x="6073" y="246"/>
                </a:lnTo>
                <a:lnTo>
                  <a:pt x="6073" y="270"/>
                </a:lnTo>
                <a:lnTo>
                  <a:pt x="6073" y="258"/>
                </a:lnTo>
                <a:lnTo>
                  <a:pt x="6073" y="274"/>
                </a:lnTo>
                <a:lnTo>
                  <a:pt x="6074" y="265"/>
                </a:lnTo>
                <a:lnTo>
                  <a:pt x="6074" y="282"/>
                </a:lnTo>
                <a:lnTo>
                  <a:pt x="6075" y="262"/>
                </a:lnTo>
                <a:lnTo>
                  <a:pt x="6075" y="258"/>
                </a:lnTo>
                <a:lnTo>
                  <a:pt x="6075" y="269"/>
                </a:lnTo>
                <a:lnTo>
                  <a:pt x="6075" y="288"/>
                </a:lnTo>
                <a:lnTo>
                  <a:pt x="6076" y="272"/>
                </a:lnTo>
                <a:lnTo>
                  <a:pt x="6076" y="250"/>
                </a:lnTo>
                <a:lnTo>
                  <a:pt x="6076" y="252"/>
                </a:lnTo>
                <a:lnTo>
                  <a:pt x="6077" y="253"/>
                </a:lnTo>
                <a:lnTo>
                  <a:pt x="6077" y="236"/>
                </a:lnTo>
                <a:lnTo>
                  <a:pt x="6077" y="248"/>
                </a:lnTo>
                <a:lnTo>
                  <a:pt x="6078" y="230"/>
                </a:lnTo>
                <a:lnTo>
                  <a:pt x="6078" y="251"/>
                </a:lnTo>
                <a:lnTo>
                  <a:pt x="6078" y="255"/>
                </a:lnTo>
                <a:lnTo>
                  <a:pt x="6079" y="244"/>
                </a:lnTo>
                <a:lnTo>
                  <a:pt x="6079" y="247"/>
                </a:lnTo>
                <a:lnTo>
                  <a:pt x="6079" y="258"/>
                </a:lnTo>
                <a:lnTo>
                  <a:pt x="6079" y="285"/>
                </a:lnTo>
                <a:lnTo>
                  <a:pt x="6080" y="272"/>
                </a:lnTo>
                <a:lnTo>
                  <a:pt x="6080" y="264"/>
                </a:lnTo>
                <a:lnTo>
                  <a:pt x="6080" y="275"/>
                </a:lnTo>
                <a:lnTo>
                  <a:pt x="6081" y="253"/>
                </a:lnTo>
                <a:lnTo>
                  <a:pt x="6081" y="254"/>
                </a:lnTo>
                <a:lnTo>
                  <a:pt x="6081" y="248"/>
                </a:lnTo>
                <a:lnTo>
                  <a:pt x="6082" y="251"/>
                </a:lnTo>
                <a:lnTo>
                  <a:pt x="6082" y="285"/>
                </a:lnTo>
                <a:lnTo>
                  <a:pt x="6082" y="301"/>
                </a:lnTo>
                <a:lnTo>
                  <a:pt x="6083" y="295"/>
                </a:lnTo>
                <a:lnTo>
                  <a:pt x="6083" y="274"/>
                </a:lnTo>
                <a:lnTo>
                  <a:pt x="6083" y="278"/>
                </a:lnTo>
                <a:lnTo>
                  <a:pt x="6083" y="271"/>
                </a:lnTo>
                <a:lnTo>
                  <a:pt x="6084" y="257"/>
                </a:lnTo>
                <a:lnTo>
                  <a:pt x="6084" y="233"/>
                </a:lnTo>
                <a:lnTo>
                  <a:pt x="6084" y="248"/>
                </a:lnTo>
                <a:lnTo>
                  <a:pt x="6085" y="268"/>
                </a:lnTo>
                <a:lnTo>
                  <a:pt x="6085" y="252"/>
                </a:lnTo>
                <a:lnTo>
                  <a:pt x="6085" y="266"/>
                </a:lnTo>
                <a:lnTo>
                  <a:pt x="6086" y="263"/>
                </a:lnTo>
                <a:lnTo>
                  <a:pt x="6086" y="287"/>
                </a:lnTo>
                <a:lnTo>
                  <a:pt x="6086" y="277"/>
                </a:lnTo>
                <a:lnTo>
                  <a:pt x="6087" y="265"/>
                </a:lnTo>
                <a:lnTo>
                  <a:pt x="6087" y="294"/>
                </a:lnTo>
                <a:lnTo>
                  <a:pt x="6087" y="276"/>
                </a:lnTo>
                <a:lnTo>
                  <a:pt x="6087" y="287"/>
                </a:lnTo>
                <a:lnTo>
                  <a:pt x="6088" y="285"/>
                </a:lnTo>
                <a:lnTo>
                  <a:pt x="6088" y="291"/>
                </a:lnTo>
                <a:lnTo>
                  <a:pt x="6089" y="293"/>
                </a:lnTo>
                <a:lnTo>
                  <a:pt x="6089" y="304"/>
                </a:lnTo>
                <a:lnTo>
                  <a:pt x="6089" y="301"/>
                </a:lnTo>
                <a:lnTo>
                  <a:pt x="6089" y="303"/>
                </a:lnTo>
                <a:lnTo>
                  <a:pt x="6090" y="306"/>
                </a:lnTo>
                <a:lnTo>
                  <a:pt x="6090" y="327"/>
                </a:lnTo>
                <a:lnTo>
                  <a:pt x="6090" y="311"/>
                </a:lnTo>
                <a:lnTo>
                  <a:pt x="6090" y="314"/>
                </a:lnTo>
                <a:lnTo>
                  <a:pt x="6091" y="299"/>
                </a:lnTo>
                <a:lnTo>
                  <a:pt x="6091" y="326"/>
                </a:lnTo>
                <a:lnTo>
                  <a:pt x="6091" y="324"/>
                </a:lnTo>
                <a:lnTo>
                  <a:pt x="6092" y="294"/>
                </a:lnTo>
                <a:lnTo>
                  <a:pt x="6092" y="287"/>
                </a:lnTo>
                <a:lnTo>
                  <a:pt x="6092" y="276"/>
                </a:lnTo>
                <a:lnTo>
                  <a:pt x="6093" y="250"/>
                </a:lnTo>
                <a:lnTo>
                  <a:pt x="6093" y="272"/>
                </a:lnTo>
                <a:lnTo>
                  <a:pt x="6093" y="278"/>
                </a:lnTo>
                <a:lnTo>
                  <a:pt x="6094" y="279"/>
                </a:lnTo>
                <a:lnTo>
                  <a:pt x="6094" y="276"/>
                </a:lnTo>
                <a:lnTo>
                  <a:pt x="6094" y="287"/>
                </a:lnTo>
                <a:lnTo>
                  <a:pt x="6094" y="274"/>
                </a:lnTo>
                <a:lnTo>
                  <a:pt x="6095" y="290"/>
                </a:lnTo>
                <a:lnTo>
                  <a:pt x="6095" y="277"/>
                </a:lnTo>
                <a:lnTo>
                  <a:pt x="6095" y="285"/>
                </a:lnTo>
                <a:lnTo>
                  <a:pt x="6096" y="261"/>
                </a:lnTo>
                <a:lnTo>
                  <a:pt x="6096" y="278"/>
                </a:lnTo>
                <a:lnTo>
                  <a:pt x="6096" y="258"/>
                </a:lnTo>
                <a:lnTo>
                  <a:pt x="6097" y="283"/>
                </a:lnTo>
                <a:lnTo>
                  <a:pt x="6097" y="274"/>
                </a:lnTo>
                <a:lnTo>
                  <a:pt x="6097" y="271"/>
                </a:lnTo>
                <a:lnTo>
                  <a:pt x="6098" y="271"/>
                </a:lnTo>
                <a:lnTo>
                  <a:pt x="6098" y="296"/>
                </a:lnTo>
                <a:lnTo>
                  <a:pt x="6098" y="277"/>
                </a:lnTo>
                <a:lnTo>
                  <a:pt x="6098" y="280"/>
                </a:lnTo>
                <a:lnTo>
                  <a:pt x="6099" y="272"/>
                </a:lnTo>
                <a:lnTo>
                  <a:pt x="6099" y="269"/>
                </a:lnTo>
                <a:lnTo>
                  <a:pt x="6100" y="262"/>
                </a:lnTo>
                <a:lnTo>
                  <a:pt x="6100" y="253"/>
                </a:lnTo>
                <a:lnTo>
                  <a:pt x="6100" y="249"/>
                </a:lnTo>
                <a:lnTo>
                  <a:pt x="6100" y="265"/>
                </a:lnTo>
                <a:lnTo>
                  <a:pt x="6101" y="260"/>
                </a:lnTo>
                <a:lnTo>
                  <a:pt x="6101" y="237"/>
                </a:lnTo>
                <a:lnTo>
                  <a:pt x="6101" y="248"/>
                </a:lnTo>
                <a:lnTo>
                  <a:pt x="6102" y="250"/>
                </a:lnTo>
                <a:lnTo>
                  <a:pt x="6102" y="258"/>
                </a:lnTo>
                <a:lnTo>
                  <a:pt x="6102" y="258"/>
                </a:lnTo>
                <a:lnTo>
                  <a:pt x="6102" y="245"/>
                </a:lnTo>
                <a:lnTo>
                  <a:pt x="6103" y="254"/>
                </a:lnTo>
                <a:lnTo>
                  <a:pt x="6103" y="242"/>
                </a:lnTo>
                <a:lnTo>
                  <a:pt x="6104" y="270"/>
                </a:lnTo>
                <a:lnTo>
                  <a:pt x="6104" y="278"/>
                </a:lnTo>
                <a:lnTo>
                  <a:pt x="6104" y="280"/>
                </a:lnTo>
                <a:lnTo>
                  <a:pt x="6104" y="271"/>
                </a:lnTo>
                <a:lnTo>
                  <a:pt x="6105" y="266"/>
                </a:lnTo>
                <a:lnTo>
                  <a:pt x="6105" y="256"/>
                </a:lnTo>
                <a:lnTo>
                  <a:pt x="6105" y="271"/>
                </a:lnTo>
                <a:lnTo>
                  <a:pt x="6105" y="243"/>
                </a:lnTo>
                <a:lnTo>
                  <a:pt x="6106" y="249"/>
                </a:lnTo>
                <a:lnTo>
                  <a:pt x="6106" y="243"/>
                </a:lnTo>
                <a:lnTo>
                  <a:pt x="6106" y="270"/>
                </a:lnTo>
                <a:lnTo>
                  <a:pt x="6107" y="267"/>
                </a:lnTo>
                <a:lnTo>
                  <a:pt x="6107" y="268"/>
                </a:lnTo>
                <a:lnTo>
                  <a:pt x="6107" y="280"/>
                </a:lnTo>
                <a:lnTo>
                  <a:pt x="6108" y="283"/>
                </a:lnTo>
                <a:lnTo>
                  <a:pt x="6108" y="260"/>
                </a:lnTo>
                <a:lnTo>
                  <a:pt x="6108" y="248"/>
                </a:lnTo>
                <a:lnTo>
                  <a:pt x="6109" y="273"/>
                </a:lnTo>
                <a:lnTo>
                  <a:pt x="6109" y="283"/>
                </a:lnTo>
                <a:lnTo>
                  <a:pt x="6109" y="281"/>
                </a:lnTo>
                <a:lnTo>
                  <a:pt x="6109" y="296"/>
                </a:lnTo>
                <a:lnTo>
                  <a:pt x="6110" y="317"/>
                </a:lnTo>
                <a:lnTo>
                  <a:pt x="6110" y="329"/>
                </a:lnTo>
                <a:lnTo>
                  <a:pt x="6111" y="318"/>
                </a:lnTo>
                <a:lnTo>
                  <a:pt x="6111" y="280"/>
                </a:lnTo>
                <a:lnTo>
                  <a:pt x="6111" y="315"/>
                </a:lnTo>
                <a:lnTo>
                  <a:pt x="6111" y="299"/>
                </a:lnTo>
                <a:lnTo>
                  <a:pt x="6112" y="299"/>
                </a:lnTo>
                <a:lnTo>
                  <a:pt x="6112" y="306"/>
                </a:lnTo>
                <a:lnTo>
                  <a:pt x="6112" y="293"/>
                </a:lnTo>
                <a:lnTo>
                  <a:pt x="6113" y="286"/>
                </a:lnTo>
                <a:lnTo>
                  <a:pt x="6113" y="291"/>
                </a:lnTo>
                <a:lnTo>
                  <a:pt x="6113" y="288"/>
                </a:lnTo>
                <a:lnTo>
                  <a:pt x="6113" y="297"/>
                </a:lnTo>
                <a:lnTo>
                  <a:pt x="6114" y="291"/>
                </a:lnTo>
                <a:lnTo>
                  <a:pt x="6114" y="310"/>
                </a:lnTo>
                <a:lnTo>
                  <a:pt x="6115" y="289"/>
                </a:lnTo>
                <a:lnTo>
                  <a:pt x="6115" y="309"/>
                </a:lnTo>
                <a:lnTo>
                  <a:pt x="6115" y="306"/>
                </a:lnTo>
                <a:lnTo>
                  <a:pt x="6115" y="310"/>
                </a:lnTo>
                <a:lnTo>
                  <a:pt x="6116" y="295"/>
                </a:lnTo>
                <a:lnTo>
                  <a:pt x="6116" y="255"/>
                </a:lnTo>
                <a:lnTo>
                  <a:pt x="6116" y="255"/>
                </a:lnTo>
                <a:lnTo>
                  <a:pt x="6116" y="232"/>
                </a:lnTo>
                <a:lnTo>
                  <a:pt x="6117" y="240"/>
                </a:lnTo>
                <a:lnTo>
                  <a:pt x="6117" y="255"/>
                </a:lnTo>
                <a:lnTo>
                  <a:pt x="6118" y="276"/>
                </a:lnTo>
                <a:lnTo>
                  <a:pt x="6118" y="269"/>
                </a:lnTo>
                <a:lnTo>
                  <a:pt x="6118" y="281"/>
                </a:lnTo>
                <a:lnTo>
                  <a:pt x="6118" y="264"/>
                </a:lnTo>
                <a:lnTo>
                  <a:pt x="6119" y="263"/>
                </a:lnTo>
                <a:lnTo>
                  <a:pt x="6119" y="268"/>
                </a:lnTo>
                <a:lnTo>
                  <a:pt x="6119" y="299"/>
                </a:lnTo>
                <a:lnTo>
                  <a:pt x="6120" y="279"/>
                </a:lnTo>
                <a:lnTo>
                  <a:pt x="6120" y="267"/>
                </a:lnTo>
                <a:lnTo>
                  <a:pt x="6120" y="258"/>
                </a:lnTo>
                <a:lnTo>
                  <a:pt x="6120" y="254"/>
                </a:lnTo>
                <a:lnTo>
                  <a:pt x="6121" y="261"/>
                </a:lnTo>
                <a:lnTo>
                  <a:pt x="6121" y="255"/>
                </a:lnTo>
                <a:lnTo>
                  <a:pt x="6122" y="270"/>
                </a:lnTo>
                <a:lnTo>
                  <a:pt x="6122" y="260"/>
                </a:lnTo>
                <a:lnTo>
                  <a:pt x="6122" y="274"/>
                </a:lnTo>
                <a:lnTo>
                  <a:pt x="6122" y="278"/>
                </a:lnTo>
                <a:lnTo>
                  <a:pt x="6123" y="291"/>
                </a:lnTo>
                <a:lnTo>
                  <a:pt x="6123" y="266"/>
                </a:lnTo>
                <a:lnTo>
                  <a:pt x="6123" y="260"/>
                </a:lnTo>
                <a:lnTo>
                  <a:pt x="6124" y="267"/>
                </a:lnTo>
                <a:lnTo>
                  <a:pt x="6124" y="254"/>
                </a:lnTo>
                <a:lnTo>
                  <a:pt x="6124" y="265"/>
                </a:lnTo>
                <a:lnTo>
                  <a:pt x="6124" y="267"/>
                </a:lnTo>
                <a:lnTo>
                  <a:pt x="6125" y="252"/>
                </a:lnTo>
                <a:lnTo>
                  <a:pt x="6125" y="242"/>
                </a:lnTo>
                <a:lnTo>
                  <a:pt x="6126" y="247"/>
                </a:lnTo>
                <a:lnTo>
                  <a:pt x="6126" y="276"/>
                </a:lnTo>
                <a:lnTo>
                  <a:pt x="6126" y="256"/>
                </a:lnTo>
                <a:lnTo>
                  <a:pt x="6126" y="268"/>
                </a:lnTo>
                <a:lnTo>
                  <a:pt x="6127" y="253"/>
                </a:lnTo>
                <a:lnTo>
                  <a:pt x="6127" y="267"/>
                </a:lnTo>
                <a:lnTo>
                  <a:pt x="6127" y="253"/>
                </a:lnTo>
                <a:lnTo>
                  <a:pt x="6128" y="258"/>
                </a:lnTo>
                <a:lnTo>
                  <a:pt x="6128" y="265"/>
                </a:lnTo>
                <a:lnTo>
                  <a:pt x="6128" y="264"/>
                </a:lnTo>
                <a:lnTo>
                  <a:pt x="6129" y="252"/>
                </a:lnTo>
                <a:lnTo>
                  <a:pt x="6129" y="258"/>
                </a:lnTo>
                <a:lnTo>
                  <a:pt x="6129" y="260"/>
                </a:lnTo>
                <a:lnTo>
                  <a:pt x="6130" y="264"/>
                </a:lnTo>
                <a:lnTo>
                  <a:pt x="6130" y="258"/>
                </a:lnTo>
                <a:lnTo>
                  <a:pt x="6130" y="241"/>
                </a:lnTo>
                <a:lnTo>
                  <a:pt x="6130" y="235"/>
                </a:lnTo>
                <a:lnTo>
                  <a:pt x="6131" y="262"/>
                </a:lnTo>
                <a:lnTo>
                  <a:pt x="6131" y="278"/>
                </a:lnTo>
                <a:lnTo>
                  <a:pt x="6131" y="282"/>
                </a:lnTo>
                <a:lnTo>
                  <a:pt x="6131" y="284"/>
                </a:lnTo>
                <a:lnTo>
                  <a:pt x="6132" y="276"/>
                </a:lnTo>
                <a:lnTo>
                  <a:pt x="6132" y="268"/>
                </a:lnTo>
                <a:lnTo>
                  <a:pt x="6133" y="276"/>
                </a:lnTo>
                <a:lnTo>
                  <a:pt x="6133" y="286"/>
                </a:lnTo>
                <a:lnTo>
                  <a:pt x="6133" y="297"/>
                </a:lnTo>
                <a:lnTo>
                  <a:pt x="6133" y="328"/>
                </a:lnTo>
                <a:lnTo>
                  <a:pt x="6134" y="310"/>
                </a:lnTo>
                <a:lnTo>
                  <a:pt x="6134" y="284"/>
                </a:lnTo>
                <a:lnTo>
                  <a:pt x="6134" y="273"/>
                </a:lnTo>
                <a:lnTo>
                  <a:pt x="6135" y="286"/>
                </a:lnTo>
                <a:lnTo>
                  <a:pt x="6135" y="276"/>
                </a:lnTo>
                <a:lnTo>
                  <a:pt x="6135" y="279"/>
                </a:lnTo>
                <a:lnTo>
                  <a:pt x="6135" y="272"/>
                </a:lnTo>
                <a:lnTo>
                  <a:pt x="6136" y="285"/>
                </a:lnTo>
                <a:lnTo>
                  <a:pt x="6136" y="267"/>
                </a:lnTo>
                <a:lnTo>
                  <a:pt x="6137" y="256"/>
                </a:lnTo>
                <a:lnTo>
                  <a:pt x="6137" y="265"/>
                </a:lnTo>
                <a:lnTo>
                  <a:pt x="6137" y="266"/>
                </a:lnTo>
                <a:lnTo>
                  <a:pt x="6137" y="262"/>
                </a:lnTo>
                <a:lnTo>
                  <a:pt x="6138" y="252"/>
                </a:lnTo>
                <a:lnTo>
                  <a:pt x="6138" y="254"/>
                </a:lnTo>
                <a:lnTo>
                  <a:pt x="6138" y="265"/>
                </a:lnTo>
                <a:lnTo>
                  <a:pt x="6139" y="242"/>
                </a:lnTo>
                <a:lnTo>
                  <a:pt x="6139" y="237"/>
                </a:lnTo>
                <a:lnTo>
                  <a:pt x="6139" y="241"/>
                </a:lnTo>
                <a:lnTo>
                  <a:pt x="6140" y="207"/>
                </a:lnTo>
                <a:lnTo>
                  <a:pt x="6140" y="210"/>
                </a:lnTo>
                <a:lnTo>
                  <a:pt x="6140" y="183"/>
                </a:lnTo>
                <a:lnTo>
                  <a:pt x="6141" y="214"/>
                </a:lnTo>
                <a:lnTo>
                  <a:pt x="6141" y="216"/>
                </a:lnTo>
                <a:lnTo>
                  <a:pt x="6141" y="188"/>
                </a:lnTo>
                <a:lnTo>
                  <a:pt x="6141" y="226"/>
                </a:lnTo>
                <a:lnTo>
                  <a:pt x="6142" y="218"/>
                </a:lnTo>
                <a:lnTo>
                  <a:pt x="6142" y="212"/>
                </a:lnTo>
                <a:lnTo>
                  <a:pt x="6142" y="225"/>
                </a:lnTo>
                <a:lnTo>
                  <a:pt x="6143" y="251"/>
                </a:lnTo>
                <a:lnTo>
                  <a:pt x="6143" y="241"/>
                </a:lnTo>
                <a:lnTo>
                  <a:pt x="6143" y="249"/>
                </a:lnTo>
                <a:lnTo>
                  <a:pt x="6144" y="250"/>
                </a:lnTo>
                <a:lnTo>
                  <a:pt x="6144" y="264"/>
                </a:lnTo>
                <a:lnTo>
                  <a:pt x="6144" y="258"/>
                </a:lnTo>
                <a:lnTo>
                  <a:pt x="6145" y="273"/>
                </a:lnTo>
                <a:lnTo>
                  <a:pt x="6145" y="260"/>
                </a:lnTo>
                <a:lnTo>
                  <a:pt x="6145" y="281"/>
                </a:lnTo>
                <a:lnTo>
                  <a:pt x="6145" y="291"/>
                </a:lnTo>
                <a:lnTo>
                  <a:pt x="6146" y="297"/>
                </a:lnTo>
                <a:lnTo>
                  <a:pt x="6146" y="295"/>
                </a:lnTo>
                <a:lnTo>
                  <a:pt x="6146" y="307"/>
                </a:lnTo>
                <a:lnTo>
                  <a:pt x="6146" y="316"/>
                </a:lnTo>
                <a:lnTo>
                  <a:pt x="6147" y="310"/>
                </a:lnTo>
                <a:lnTo>
                  <a:pt x="6147" y="323"/>
                </a:lnTo>
                <a:lnTo>
                  <a:pt x="6148" y="309"/>
                </a:lnTo>
                <a:lnTo>
                  <a:pt x="6148" y="292"/>
                </a:lnTo>
                <a:lnTo>
                  <a:pt x="6148" y="265"/>
                </a:lnTo>
                <a:lnTo>
                  <a:pt x="6148" y="242"/>
                </a:lnTo>
                <a:lnTo>
                  <a:pt x="6149" y="243"/>
                </a:lnTo>
                <a:lnTo>
                  <a:pt x="6149" y="261"/>
                </a:lnTo>
                <a:lnTo>
                  <a:pt x="6149" y="275"/>
                </a:lnTo>
                <a:lnTo>
                  <a:pt x="6150" y="260"/>
                </a:lnTo>
                <a:lnTo>
                  <a:pt x="6150" y="258"/>
                </a:lnTo>
                <a:lnTo>
                  <a:pt x="6150" y="291"/>
                </a:lnTo>
                <a:lnTo>
                  <a:pt x="6151" y="270"/>
                </a:lnTo>
                <a:lnTo>
                  <a:pt x="6151" y="272"/>
                </a:lnTo>
                <a:lnTo>
                  <a:pt x="6151" y="284"/>
                </a:lnTo>
                <a:lnTo>
                  <a:pt x="6152" y="283"/>
                </a:lnTo>
                <a:lnTo>
                  <a:pt x="6152" y="275"/>
                </a:lnTo>
                <a:lnTo>
                  <a:pt x="6152" y="295"/>
                </a:lnTo>
                <a:lnTo>
                  <a:pt x="6152" y="304"/>
                </a:lnTo>
                <a:lnTo>
                  <a:pt x="6153" y="323"/>
                </a:lnTo>
                <a:lnTo>
                  <a:pt x="6153" y="291"/>
                </a:lnTo>
                <a:lnTo>
                  <a:pt x="6153" y="295"/>
                </a:lnTo>
                <a:lnTo>
                  <a:pt x="6154" y="284"/>
                </a:lnTo>
                <a:lnTo>
                  <a:pt x="6154" y="301"/>
                </a:lnTo>
                <a:lnTo>
                  <a:pt x="6154" y="279"/>
                </a:lnTo>
                <a:lnTo>
                  <a:pt x="6155" y="288"/>
                </a:lnTo>
                <a:lnTo>
                  <a:pt x="6155" y="263"/>
                </a:lnTo>
                <a:lnTo>
                  <a:pt x="6155" y="283"/>
                </a:lnTo>
                <a:lnTo>
                  <a:pt x="6156" y="256"/>
                </a:lnTo>
                <a:lnTo>
                  <a:pt x="6156" y="264"/>
                </a:lnTo>
                <a:lnTo>
                  <a:pt x="6156" y="259"/>
                </a:lnTo>
                <a:lnTo>
                  <a:pt x="6156" y="286"/>
                </a:lnTo>
                <a:lnTo>
                  <a:pt x="6157" y="259"/>
                </a:lnTo>
                <a:lnTo>
                  <a:pt x="6157" y="272"/>
                </a:lnTo>
                <a:lnTo>
                  <a:pt x="6157" y="272"/>
                </a:lnTo>
                <a:lnTo>
                  <a:pt x="6157" y="279"/>
                </a:lnTo>
                <a:lnTo>
                  <a:pt x="6158" y="284"/>
                </a:lnTo>
                <a:lnTo>
                  <a:pt x="6158" y="304"/>
                </a:lnTo>
                <a:lnTo>
                  <a:pt x="6159" y="303"/>
                </a:lnTo>
                <a:lnTo>
                  <a:pt x="6159" y="299"/>
                </a:lnTo>
                <a:lnTo>
                  <a:pt x="6159" y="272"/>
                </a:lnTo>
                <a:lnTo>
                  <a:pt x="6159" y="277"/>
                </a:lnTo>
                <a:lnTo>
                  <a:pt x="6160" y="320"/>
                </a:lnTo>
                <a:lnTo>
                  <a:pt x="6160" y="306"/>
                </a:lnTo>
                <a:lnTo>
                  <a:pt x="6160" y="283"/>
                </a:lnTo>
                <a:lnTo>
                  <a:pt x="6161" y="304"/>
                </a:lnTo>
                <a:lnTo>
                  <a:pt x="6161" y="316"/>
                </a:lnTo>
                <a:lnTo>
                  <a:pt x="6162" y="307"/>
                </a:lnTo>
                <a:lnTo>
                  <a:pt x="6162" y="293"/>
                </a:lnTo>
                <a:lnTo>
                  <a:pt x="6162" y="303"/>
                </a:lnTo>
                <a:lnTo>
                  <a:pt x="6162" y="300"/>
                </a:lnTo>
                <a:lnTo>
                  <a:pt x="6163" y="311"/>
                </a:lnTo>
                <a:lnTo>
                  <a:pt x="6163" y="289"/>
                </a:lnTo>
                <a:lnTo>
                  <a:pt x="6163" y="280"/>
                </a:lnTo>
                <a:lnTo>
                  <a:pt x="6163" y="294"/>
                </a:lnTo>
                <a:lnTo>
                  <a:pt x="6164" y="282"/>
                </a:lnTo>
                <a:lnTo>
                  <a:pt x="6164" y="274"/>
                </a:lnTo>
                <a:lnTo>
                  <a:pt x="6164" y="238"/>
                </a:lnTo>
                <a:lnTo>
                  <a:pt x="6165" y="240"/>
                </a:lnTo>
                <a:lnTo>
                  <a:pt x="6165" y="230"/>
                </a:lnTo>
                <a:lnTo>
                  <a:pt x="6165" y="258"/>
                </a:lnTo>
                <a:lnTo>
                  <a:pt x="6166" y="248"/>
                </a:lnTo>
                <a:lnTo>
                  <a:pt x="6166" y="281"/>
                </a:lnTo>
                <a:lnTo>
                  <a:pt x="6166" y="287"/>
                </a:lnTo>
                <a:lnTo>
                  <a:pt x="6167" y="299"/>
                </a:lnTo>
                <a:lnTo>
                  <a:pt x="6167" y="274"/>
                </a:lnTo>
                <a:lnTo>
                  <a:pt x="6167" y="265"/>
                </a:lnTo>
                <a:lnTo>
                  <a:pt x="6167" y="268"/>
                </a:lnTo>
                <a:lnTo>
                  <a:pt x="6168" y="282"/>
                </a:lnTo>
                <a:lnTo>
                  <a:pt x="6168" y="272"/>
                </a:lnTo>
                <a:lnTo>
                  <a:pt x="6168" y="266"/>
                </a:lnTo>
                <a:lnTo>
                  <a:pt x="6169" y="246"/>
                </a:lnTo>
                <a:lnTo>
                  <a:pt x="6169" y="259"/>
                </a:lnTo>
                <a:lnTo>
                  <a:pt x="6169" y="267"/>
                </a:lnTo>
                <a:lnTo>
                  <a:pt x="6170" y="276"/>
                </a:lnTo>
                <a:lnTo>
                  <a:pt x="6170" y="256"/>
                </a:lnTo>
                <a:lnTo>
                  <a:pt x="6170" y="256"/>
                </a:lnTo>
                <a:lnTo>
                  <a:pt x="6171" y="260"/>
                </a:lnTo>
                <a:lnTo>
                  <a:pt x="6171" y="233"/>
                </a:lnTo>
                <a:lnTo>
                  <a:pt x="6171" y="272"/>
                </a:lnTo>
                <a:lnTo>
                  <a:pt x="6171" y="261"/>
                </a:lnTo>
                <a:lnTo>
                  <a:pt x="6172" y="261"/>
                </a:lnTo>
                <a:lnTo>
                  <a:pt x="6172" y="286"/>
                </a:lnTo>
                <a:lnTo>
                  <a:pt x="6173" y="290"/>
                </a:lnTo>
                <a:lnTo>
                  <a:pt x="6173" y="282"/>
                </a:lnTo>
                <a:lnTo>
                  <a:pt x="6173" y="253"/>
                </a:lnTo>
                <a:lnTo>
                  <a:pt x="6173" y="260"/>
                </a:lnTo>
                <a:lnTo>
                  <a:pt x="6174" y="264"/>
                </a:lnTo>
                <a:lnTo>
                  <a:pt x="6174" y="273"/>
                </a:lnTo>
                <a:lnTo>
                  <a:pt x="6174" y="289"/>
                </a:lnTo>
                <a:lnTo>
                  <a:pt x="6174" y="295"/>
                </a:lnTo>
                <a:lnTo>
                  <a:pt x="6175" y="279"/>
                </a:lnTo>
                <a:lnTo>
                  <a:pt x="6175" y="285"/>
                </a:lnTo>
                <a:lnTo>
                  <a:pt x="6175" y="296"/>
                </a:lnTo>
                <a:lnTo>
                  <a:pt x="6176" y="288"/>
                </a:lnTo>
                <a:lnTo>
                  <a:pt x="6176" y="286"/>
                </a:lnTo>
                <a:lnTo>
                  <a:pt x="6176" y="277"/>
                </a:lnTo>
                <a:lnTo>
                  <a:pt x="6177" y="285"/>
                </a:lnTo>
                <a:lnTo>
                  <a:pt x="6177" y="281"/>
                </a:lnTo>
                <a:lnTo>
                  <a:pt x="6177" y="267"/>
                </a:lnTo>
                <a:lnTo>
                  <a:pt x="6178" y="289"/>
                </a:lnTo>
                <a:lnTo>
                  <a:pt x="6178" y="291"/>
                </a:lnTo>
                <a:lnTo>
                  <a:pt x="6178" y="272"/>
                </a:lnTo>
                <a:lnTo>
                  <a:pt x="6178" y="296"/>
                </a:lnTo>
                <a:lnTo>
                  <a:pt x="6179" y="303"/>
                </a:lnTo>
                <a:lnTo>
                  <a:pt x="6179" y="298"/>
                </a:lnTo>
                <a:lnTo>
                  <a:pt x="6179" y="278"/>
                </a:lnTo>
                <a:lnTo>
                  <a:pt x="6180" y="286"/>
                </a:lnTo>
                <a:lnTo>
                  <a:pt x="6180" y="242"/>
                </a:lnTo>
                <a:lnTo>
                  <a:pt x="6180" y="220"/>
                </a:lnTo>
                <a:lnTo>
                  <a:pt x="6181" y="247"/>
                </a:lnTo>
                <a:lnTo>
                  <a:pt x="6181" y="274"/>
                </a:lnTo>
                <a:lnTo>
                  <a:pt x="6181" y="261"/>
                </a:lnTo>
                <a:lnTo>
                  <a:pt x="6182" y="248"/>
                </a:lnTo>
                <a:lnTo>
                  <a:pt x="6182" y="257"/>
                </a:lnTo>
                <a:lnTo>
                  <a:pt x="6182" y="260"/>
                </a:lnTo>
                <a:lnTo>
                  <a:pt x="6182" y="256"/>
                </a:lnTo>
                <a:lnTo>
                  <a:pt x="6183" y="269"/>
                </a:lnTo>
                <a:lnTo>
                  <a:pt x="6183" y="265"/>
                </a:lnTo>
                <a:lnTo>
                  <a:pt x="6184" y="277"/>
                </a:lnTo>
                <a:lnTo>
                  <a:pt x="6184" y="261"/>
                </a:lnTo>
                <a:lnTo>
                  <a:pt x="6184" y="244"/>
                </a:lnTo>
                <a:lnTo>
                  <a:pt x="6184" y="293"/>
                </a:lnTo>
                <a:lnTo>
                  <a:pt x="6185" y="306"/>
                </a:lnTo>
                <a:lnTo>
                  <a:pt x="6185" y="301"/>
                </a:lnTo>
                <a:lnTo>
                  <a:pt x="6185" y="291"/>
                </a:lnTo>
                <a:lnTo>
                  <a:pt x="6186" y="292"/>
                </a:lnTo>
                <a:lnTo>
                  <a:pt x="6186" y="275"/>
                </a:lnTo>
                <a:lnTo>
                  <a:pt x="6186" y="263"/>
                </a:lnTo>
                <a:lnTo>
                  <a:pt x="6186" y="267"/>
                </a:lnTo>
                <a:lnTo>
                  <a:pt x="6187" y="268"/>
                </a:lnTo>
                <a:lnTo>
                  <a:pt x="6187" y="263"/>
                </a:lnTo>
                <a:lnTo>
                  <a:pt x="6188" y="256"/>
                </a:lnTo>
                <a:lnTo>
                  <a:pt x="6188" y="257"/>
                </a:lnTo>
                <a:lnTo>
                  <a:pt x="6188" y="214"/>
                </a:lnTo>
                <a:lnTo>
                  <a:pt x="6188" y="255"/>
                </a:lnTo>
                <a:lnTo>
                  <a:pt x="6189" y="244"/>
                </a:lnTo>
                <a:lnTo>
                  <a:pt x="6189" y="221"/>
                </a:lnTo>
                <a:lnTo>
                  <a:pt x="6189" y="242"/>
                </a:lnTo>
                <a:lnTo>
                  <a:pt x="6189" y="233"/>
                </a:lnTo>
                <a:lnTo>
                  <a:pt x="6190" y="259"/>
                </a:lnTo>
                <a:lnTo>
                  <a:pt x="6190" y="235"/>
                </a:lnTo>
                <a:lnTo>
                  <a:pt x="6191" y="274"/>
                </a:lnTo>
                <a:lnTo>
                  <a:pt x="6191" y="272"/>
                </a:lnTo>
                <a:lnTo>
                  <a:pt x="6191" y="252"/>
                </a:lnTo>
                <a:lnTo>
                  <a:pt x="6191" y="272"/>
                </a:lnTo>
                <a:lnTo>
                  <a:pt x="6192" y="282"/>
                </a:lnTo>
                <a:lnTo>
                  <a:pt x="6192" y="274"/>
                </a:lnTo>
                <a:lnTo>
                  <a:pt x="6192" y="261"/>
                </a:lnTo>
                <a:lnTo>
                  <a:pt x="6193" y="268"/>
                </a:lnTo>
                <a:lnTo>
                  <a:pt x="6193" y="270"/>
                </a:lnTo>
                <a:lnTo>
                  <a:pt x="6193" y="283"/>
                </a:lnTo>
                <a:lnTo>
                  <a:pt x="6193" y="301"/>
                </a:lnTo>
                <a:lnTo>
                  <a:pt x="6194" y="309"/>
                </a:lnTo>
                <a:lnTo>
                  <a:pt x="6194" y="334"/>
                </a:lnTo>
                <a:lnTo>
                  <a:pt x="6195" y="298"/>
                </a:lnTo>
                <a:lnTo>
                  <a:pt x="6195" y="264"/>
                </a:lnTo>
                <a:lnTo>
                  <a:pt x="6195" y="279"/>
                </a:lnTo>
                <a:lnTo>
                  <a:pt x="6195" y="277"/>
                </a:lnTo>
                <a:lnTo>
                  <a:pt x="6196" y="268"/>
                </a:lnTo>
                <a:lnTo>
                  <a:pt x="6196" y="271"/>
                </a:lnTo>
                <a:lnTo>
                  <a:pt x="6196" y="248"/>
                </a:lnTo>
                <a:lnTo>
                  <a:pt x="6197" y="263"/>
                </a:lnTo>
                <a:lnTo>
                  <a:pt x="6197" y="286"/>
                </a:lnTo>
                <a:lnTo>
                  <a:pt x="6197" y="292"/>
                </a:lnTo>
                <a:lnTo>
                  <a:pt x="6197" y="302"/>
                </a:lnTo>
                <a:lnTo>
                  <a:pt x="6198" y="288"/>
                </a:lnTo>
                <a:lnTo>
                  <a:pt x="6198" y="267"/>
                </a:lnTo>
                <a:lnTo>
                  <a:pt x="6199" y="299"/>
                </a:lnTo>
                <a:lnTo>
                  <a:pt x="6199" y="276"/>
                </a:lnTo>
                <a:lnTo>
                  <a:pt x="6199" y="287"/>
                </a:lnTo>
                <a:lnTo>
                  <a:pt x="6199" y="296"/>
                </a:lnTo>
                <a:lnTo>
                  <a:pt x="6200" y="288"/>
                </a:lnTo>
                <a:lnTo>
                  <a:pt x="6200" y="286"/>
                </a:lnTo>
                <a:lnTo>
                  <a:pt x="6200" y="299"/>
                </a:lnTo>
                <a:lnTo>
                  <a:pt x="6200" y="304"/>
                </a:lnTo>
                <a:lnTo>
                  <a:pt x="6201" y="297"/>
                </a:lnTo>
                <a:lnTo>
                  <a:pt x="6201" y="277"/>
                </a:lnTo>
                <a:lnTo>
                  <a:pt x="6202" y="281"/>
                </a:lnTo>
                <a:lnTo>
                  <a:pt x="6202" y="287"/>
                </a:lnTo>
                <a:lnTo>
                  <a:pt x="6202" y="258"/>
                </a:lnTo>
                <a:lnTo>
                  <a:pt x="6203" y="261"/>
                </a:lnTo>
                <a:lnTo>
                  <a:pt x="6203" y="274"/>
                </a:lnTo>
                <a:lnTo>
                  <a:pt x="6203" y="286"/>
                </a:lnTo>
                <a:lnTo>
                  <a:pt x="6203" y="287"/>
                </a:lnTo>
                <a:lnTo>
                  <a:pt x="6204" y="268"/>
                </a:lnTo>
                <a:lnTo>
                  <a:pt x="6204" y="264"/>
                </a:lnTo>
                <a:lnTo>
                  <a:pt x="6204" y="250"/>
                </a:lnTo>
                <a:lnTo>
                  <a:pt x="6204" y="284"/>
                </a:lnTo>
                <a:lnTo>
                  <a:pt x="6205" y="278"/>
                </a:lnTo>
                <a:lnTo>
                  <a:pt x="6205" y="258"/>
                </a:lnTo>
                <a:lnTo>
                  <a:pt x="6206" y="240"/>
                </a:lnTo>
                <a:lnTo>
                  <a:pt x="6206" y="246"/>
                </a:lnTo>
                <a:lnTo>
                  <a:pt x="6206" y="250"/>
                </a:lnTo>
                <a:lnTo>
                  <a:pt x="6206" y="242"/>
                </a:lnTo>
                <a:lnTo>
                  <a:pt x="6207" y="238"/>
                </a:lnTo>
                <a:lnTo>
                  <a:pt x="6207" y="277"/>
                </a:lnTo>
                <a:lnTo>
                  <a:pt x="6207" y="261"/>
                </a:lnTo>
                <a:lnTo>
                  <a:pt x="6208" y="248"/>
                </a:lnTo>
                <a:lnTo>
                  <a:pt x="6208" y="253"/>
                </a:lnTo>
                <a:lnTo>
                  <a:pt x="6208" y="242"/>
                </a:lnTo>
                <a:lnTo>
                  <a:pt x="6208" y="253"/>
                </a:lnTo>
                <a:lnTo>
                  <a:pt x="6209" y="270"/>
                </a:lnTo>
                <a:lnTo>
                  <a:pt x="6209" y="255"/>
                </a:lnTo>
                <a:lnTo>
                  <a:pt x="6210" y="267"/>
                </a:lnTo>
                <a:lnTo>
                  <a:pt x="6210" y="268"/>
                </a:lnTo>
                <a:lnTo>
                  <a:pt x="6210" y="279"/>
                </a:lnTo>
                <a:lnTo>
                  <a:pt x="6210" y="306"/>
                </a:lnTo>
                <a:lnTo>
                  <a:pt x="6211" y="288"/>
                </a:lnTo>
                <a:lnTo>
                  <a:pt x="6211" y="280"/>
                </a:lnTo>
                <a:lnTo>
                  <a:pt x="6211" y="271"/>
                </a:lnTo>
                <a:lnTo>
                  <a:pt x="6212" y="275"/>
                </a:lnTo>
                <a:lnTo>
                  <a:pt x="6212" y="283"/>
                </a:lnTo>
                <a:lnTo>
                  <a:pt x="6212" y="259"/>
                </a:lnTo>
                <a:lnTo>
                  <a:pt x="6213" y="228"/>
                </a:lnTo>
                <a:lnTo>
                  <a:pt x="6213" y="252"/>
                </a:lnTo>
                <a:lnTo>
                  <a:pt x="6213" y="281"/>
                </a:lnTo>
                <a:lnTo>
                  <a:pt x="6214" y="268"/>
                </a:lnTo>
                <a:lnTo>
                  <a:pt x="6214" y="266"/>
                </a:lnTo>
                <a:lnTo>
                  <a:pt x="6214" y="263"/>
                </a:lnTo>
                <a:lnTo>
                  <a:pt x="6214" y="274"/>
                </a:lnTo>
                <a:lnTo>
                  <a:pt x="6215" y="285"/>
                </a:lnTo>
                <a:lnTo>
                  <a:pt x="6215" y="299"/>
                </a:lnTo>
                <a:lnTo>
                  <a:pt x="6215" y="302"/>
                </a:lnTo>
                <a:lnTo>
                  <a:pt x="6215" y="300"/>
                </a:lnTo>
                <a:lnTo>
                  <a:pt x="6216" y="309"/>
                </a:lnTo>
                <a:lnTo>
                  <a:pt x="6216" y="315"/>
                </a:lnTo>
                <a:lnTo>
                  <a:pt x="6217" y="281"/>
                </a:lnTo>
                <a:lnTo>
                  <a:pt x="6217" y="298"/>
                </a:lnTo>
                <a:lnTo>
                  <a:pt x="6217" y="276"/>
                </a:lnTo>
                <a:lnTo>
                  <a:pt x="6217" y="290"/>
                </a:lnTo>
                <a:lnTo>
                  <a:pt x="6218" y="299"/>
                </a:lnTo>
                <a:lnTo>
                  <a:pt x="6218" y="288"/>
                </a:lnTo>
                <a:lnTo>
                  <a:pt x="6218" y="274"/>
                </a:lnTo>
                <a:lnTo>
                  <a:pt x="6219" y="310"/>
                </a:lnTo>
                <a:lnTo>
                  <a:pt x="6219" y="282"/>
                </a:lnTo>
                <a:lnTo>
                  <a:pt x="6219" y="304"/>
                </a:lnTo>
                <a:lnTo>
                  <a:pt x="6219" y="306"/>
                </a:lnTo>
                <a:lnTo>
                  <a:pt x="6220" y="317"/>
                </a:lnTo>
                <a:lnTo>
                  <a:pt x="6220" y="295"/>
                </a:lnTo>
                <a:lnTo>
                  <a:pt x="6221" y="265"/>
                </a:lnTo>
                <a:lnTo>
                  <a:pt x="6221" y="268"/>
                </a:lnTo>
                <a:lnTo>
                  <a:pt x="6221" y="283"/>
                </a:lnTo>
                <a:lnTo>
                  <a:pt x="6221" y="272"/>
                </a:lnTo>
                <a:lnTo>
                  <a:pt x="6222" y="273"/>
                </a:lnTo>
                <a:lnTo>
                  <a:pt x="6222" y="283"/>
                </a:lnTo>
                <a:lnTo>
                  <a:pt x="6222" y="282"/>
                </a:lnTo>
                <a:lnTo>
                  <a:pt x="6223" y="294"/>
                </a:lnTo>
                <a:lnTo>
                  <a:pt x="6223" y="273"/>
                </a:lnTo>
                <a:lnTo>
                  <a:pt x="6223" y="279"/>
                </a:lnTo>
                <a:lnTo>
                  <a:pt x="6224" y="285"/>
                </a:lnTo>
                <a:lnTo>
                  <a:pt x="6224" y="270"/>
                </a:lnTo>
                <a:lnTo>
                  <a:pt x="6224" y="277"/>
                </a:lnTo>
                <a:lnTo>
                  <a:pt x="6225" y="275"/>
                </a:lnTo>
                <a:lnTo>
                  <a:pt x="6225" y="284"/>
                </a:lnTo>
                <a:lnTo>
                  <a:pt x="6225" y="283"/>
                </a:lnTo>
                <a:lnTo>
                  <a:pt x="6225" y="298"/>
                </a:lnTo>
                <a:lnTo>
                  <a:pt x="6226" y="271"/>
                </a:lnTo>
                <a:lnTo>
                  <a:pt x="6226" y="282"/>
                </a:lnTo>
                <a:lnTo>
                  <a:pt x="6226" y="285"/>
                </a:lnTo>
                <a:lnTo>
                  <a:pt x="6227" y="284"/>
                </a:lnTo>
                <a:lnTo>
                  <a:pt x="6227" y="252"/>
                </a:lnTo>
                <a:lnTo>
                  <a:pt x="6227" y="261"/>
                </a:lnTo>
                <a:lnTo>
                  <a:pt x="6228" y="269"/>
                </a:lnTo>
                <a:lnTo>
                  <a:pt x="6228" y="262"/>
                </a:lnTo>
                <a:lnTo>
                  <a:pt x="6228" y="292"/>
                </a:lnTo>
                <a:lnTo>
                  <a:pt x="6229" y="293"/>
                </a:lnTo>
                <a:lnTo>
                  <a:pt x="6229" y="247"/>
                </a:lnTo>
                <a:lnTo>
                  <a:pt x="6229" y="250"/>
                </a:lnTo>
                <a:lnTo>
                  <a:pt x="6229" y="266"/>
                </a:lnTo>
                <a:lnTo>
                  <a:pt x="6230" y="265"/>
                </a:lnTo>
                <a:lnTo>
                  <a:pt x="6230" y="256"/>
                </a:lnTo>
                <a:lnTo>
                  <a:pt x="6230" y="273"/>
                </a:lnTo>
                <a:lnTo>
                  <a:pt x="6230" y="264"/>
                </a:lnTo>
                <a:lnTo>
                  <a:pt x="6231" y="265"/>
                </a:lnTo>
                <a:lnTo>
                  <a:pt x="6231" y="277"/>
                </a:lnTo>
                <a:lnTo>
                  <a:pt x="6232" y="272"/>
                </a:lnTo>
                <a:lnTo>
                  <a:pt x="6232" y="291"/>
                </a:lnTo>
                <a:lnTo>
                  <a:pt x="6232" y="277"/>
                </a:lnTo>
                <a:lnTo>
                  <a:pt x="6232" y="256"/>
                </a:lnTo>
                <a:lnTo>
                  <a:pt x="6233" y="261"/>
                </a:lnTo>
                <a:lnTo>
                  <a:pt x="6233" y="257"/>
                </a:lnTo>
                <a:lnTo>
                  <a:pt x="6233" y="269"/>
                </a:lnTo>
                <a:lnTo>
                  <a:pt x="6234" y="256"/>
                </a:lnTo>
                <a:lnTo>
                  <a:pt x="6234" y="261"/>
                </a:lnTo>
                <a:lnTo>
                  <a:pt x="6234" y="266"/>
                </a:lnTo>
                <a:lnTo>
                  <a:pt x="6235" y="265"/>
                </a:lnTo>
                <a:lnTo>
                  <a:pt x="6235" y="239"/>
                </a:lnTo>
                <a:lnTo>
                  <a:pt x="6235" y="251"/>
                </a:lnTo>
                <a:lnTo>
                  <a:pt x="6236" y="249"/>
                </a:lnTo>
                <a:lnTo>
                  <a:pt x="6236" y="242"/>
                </a:lnTo>
                <a:lnTo>
                  <a:pt x="6236" y="245"/>
                </a:lnTo>
                <a:lnTo>
                  <a:pt x="6236" y="260"/>
                </a:lnTo>
                <a:lnTo>
                  <a:pt x="6237" y="244"/>
                </a:lnTo>
                <a:lnTo>
                  <a:pt x="6237" y="266"/>
                </a:lnTo>
                <a:lnTo>
                  <a:pt x="6237" y="268"/>
                </a:lnTo>
                <a:lnTo>
                  <a:pt x="6238" y="269"/>
                </a:lnTo>
                <a:lnTo>
                  <a:pt x="6238" y="265"/>
                </a:lnTo>
                <a:lnTo>
                  <a:pt x="6238" y="283"/>
                </a:lnTo>
                <a:lnTo>
                  <a:pt x="6239" y="302"/>
                </a:lnTo>
                <a:lnTo>
                  <a:pt x="6239" y="307"/>
                </a:lnTo>
                <a:lnTo>
                  <a:pt x="6239" y="294"/>
                </a:lnTo>
                <a:lnTo>
                  <a:pt x="6240" y="304"/>
                </a:lnTo>
                <a:lnTo>
                  <a:pt x="6240" y="285"/>
                </a:lnTo>
                <a:lnTo>
                  <a:pt x="6240" y="291"/>
                </a:lnTo>
                <a:lnTo>
                  <a:pt x="6240" y="288"/>
                </a:lnTo>
                <a:lnTo>
                  <a:pt x="6241" y="313"/>
                </a:lnTo>
                <a:lnTo>
                  <a:pt x="6241" y="312"/>
                </a:lnTo>
                <a:lnTo>
                  <a:pt x="6241" y="311"/>
                </a:lnTo>
                <a:lnTo>
                  <a:pt x="6242" y="316"/>
                </a:lnTo>
                <a:lnTo>
                  <a:pt x="6242" y="290"/>
                </a:lnTo>
                <a:lnTo>
                  <a:pt x="6242" y="296"/>
                </a:lnTo>
                <a:lnTo>
                  <a:pt x="6243" y="307"/>
                </a:lnTo>
                <a:lnTo>
                  <a:pt x="6243" y="326"/>
                </a:lnTo>
                <a:lnTo>
                  <a:pt x="6243" y="317"/>
                </a:lnTo>
                <a:lnTo>
                  <a:pt x="6244" y="304"/>
                </a:lnTo>
                <a:lnTo>
                  <a:pt x="6244" y="301"/>
                </a:lnTo>
                <a:lnTo>
                  <a:pt x="6244" y="313"/>
                </a:lnTo>
                <a:lnTo>
                  <a:pt x="6244" y="300"/>
                </a:lnTo>
                <a:lnTo>
                  <a:pt x="6245" y="276"/>
                </a:lnTo>
                <a:lnTo>
                  <a:pt x="6245" y="265"/>
                </a:lnTo>
                <a:lnTo>
                  <a:pt x="6246" y="271"/>
                </a:lnTo>
                <a:lnTo>
                  <a:pt x="6246" y="246"/>
                </a:lnTo>
                <a:lnTo>
                  <a:pt x="6246" y="292"/>
                </a:lnTo>
                <a:lnTo>
                  <a:pt x="6246" y="277"/>
                </a:lnTo>
                <a:lnTo>
                  <a:pt x="6247" y="300"/>
                </a:lnTo>
                <a:lnTo>
                  <a:pt x="6247" y="285"/>
                </a:lnTo>
                <a:lnTo>
                  <a:pt x="6247" y="303"/>
                </a:lnTo>
                <a:lnTo>
                  <a:pt x="6247" y="310"/>
                </a:lnTo>
                <a:lnTo>
                  <a:pt x="6248" y="328"/>
                </a:lnTo>
                <a:lnTo>
                  <a:pt x="6248" y="281"/>
                </a:lnTo>
                <a:lnTo>
                  <a:pt x="6248" y="307"/>
                </a:lnTo>
                <a:lnTo>
                  <a:pt x="6249" y="303"/>
                </a:lnTo>
                <a:lnTo>
                  <a:pt x="6249" y="291"/>
                </a:lnTo>
                <a:lnTo>
                  <a:pt x="6249" y="305"/>
                </a:lnTo>
                <a:lnTo>
                  <a:pt x="6250" y="295"/>
                </a:lnTo>
                <a:lnTo>
                  <a:pt x="6250" y="296"/>
                </a:lnTo>
                <a:lnTo>
                  <a:pt x="6250" y="293"/>
                </a:lnTo>
                <a:lnTo>
                  <a:pt x="6251" y="315"/>
                </a:lnTo>
                <a:lnTo>
                  <a:pt x="6251" y="312"/>
                </a:lnTo>
                <a:lnTo>
                  <a:pt x="6251" y="277"/>
                </a:lnTo>
                <a:lnTo>
                  <a:pt x="6251" y="302"/>
                </a:lnTo>
                <a:lnTo>
                  <a:pt x="6252" y="289"/>
                </a:lnTo>
                <a:lnTo>
                  <a:pt x="6252" y="289"/>
                </a:lnTo>
                <a:lnTo>
                  <a:pt x="6252" y="281"/>
                </a:lnTo>
                <a:lnTo>
                  <a:pt x="6253" y="298"/>
                </a:lnTo>
                <a:lnTo>
                  <a:pt x="6253" y="246"/>
                </a:lnTo>
                <a:lnTo>
                  <a:pt x="6253" y="228"/>
                </a:lnTo>
                <a:lnTo>
                  <a:pt x="6254" y="262"/>
                </a:lnTo>
                <a:lnTo>
                  <a:pt x="6254" y="269"/>
                </a:lnTo>
                <a:lnTo>
                  <a:pt x="6254" y="270"/>
                </a:lnTo>
                <a:lnTo>
                  <a:pt x="6255" y="238"/>
                </a:lnTo>
                <a:lnTo>
                  <a:pt x="6255" y="259"/>
                </a:lnTo>
                <a:lnTo>
                  <a:pt x="6255" y="262"/>
                </a:lnTo>
                <a:lnTo>
                  <a:pt x="6255" y="251"/>
                </a:lnTo>
                <a:lnTo>
                  <a:pt x="6256" y="248"/>
                </a:lnTo>
                <a:lnTo>
                  <a:pt x="6256" y="263"/>
                </a:lnTo>
                <a:lnTo>
                  <a:pt x="6257" y="252"/>
                </a:lnTo>
                <a:lnTo>
                  <a:pt x="6257" y="254"/>
                </a:lnTo>
                <a:lnTo>
                  <a:pt x="6257" y="255"/>
                </a:lnTo>
                <a:lnTo>
                  <a:pt x="6257" y="246"/>
                </a:lnTo>
                <a:lnTo>
                  <a:pt x="6258" y="265"/>
                </a:lnTo>
                <a:lnTo>
                  <a:pt x="6258" y="256"/>
                </a:lnTo>
                <a:lnTo>
                  <a:pt x="6258" y="256"/>
                </a:lnTo>
                <a:lnTo>
                  <a:pt x="6258" y="224"/>
                </a:lnTo>
                <a:lnTo>
                  <a:pt x="6259" y="239"/>
                </a:lnTo>
                <a:lnTo>
                  <a:pt x="6259" y="254"/>
                </a:lnTo>
                <a:lnTo>
                  <a:pt x="6259" y="243"/>
                </a:lnTo>
                <a:lnTo>
                  <a:pt x="6260" y="272"/>
                </a:lnTo>
                <a:lnTo>
                  <a:pt x="6260" y="243"/>
                </a:lnTo>
                <a:lnTo>
                  <a:pt x="6260" y="242"/>
                </a:lnTo>
                <a:lnTo>
                  <a:pt x="6261" y="258"/>
                </a:lnTo>
                <a:lnTo>
                  <a:pt x="6261" y="272"/>
                </a:lnTo>
                <a:lnTo>
                  <a:pt x="6261" y="241"/>
                </a:lnTo>
                <a:lnTo>
                  <a:pt x="6262" y="215"/>
                </a:lnTo>
                <a:lnTo>
                  <a:pt x="6262" y="240"/>
                </a:lnTo>
                <a:lnTo>
                  <a:pt x="6262" y="242"/>
                </a:lnTo>
                <a:lnTo>
                  <a:pt x="6262" y="247"/>
                </a:lnTo>
                <a:lnTo>
                  <a:pt x="6263" y="245"/>
                </a:lnTo>
                <a:lnTo>
                  <a:pt x="6263" y="249"/>
                </a:lnTo>
                <a:lnTo>
                  <a:pt x="6264" y="262"/>
                </a:lnTo>
                <a:lnTo>
                  <a:pt x="6264" y="248"/>
                </a:lnTo>
                <a:lnTo>
                  <a:pt x="6264" y="225"/>
                </a:lnTo>
                <a:lnTo>
                  <a:pt x="6264" y="244"/>
                </a:lnTo>
                <a:lnTo>
                  <a:pt x="6265" y="243"/>
                </a:lnTo>
                <a:lnTo>
                  <a:pt x="6265" y="242"/>
                </a:lnTo>
                <a:lnTo>
                  <a:pt x="6265" y="229"/>
                </a:lnTo>
                <a:lnTo>
                  <a:pt x="6266" y="231"/>
                </a:lnTo>
                <a:lnTo>
                  <a:pt x="6266" y="248"/>
                </a:lnTo>
                <a:lnTo>
                  <a:pt x="6266" y="246"/>
                </a:lnTo>
                <a:lnTo>
                  <a:pt x="6266" y="256"/>
                </a:lnTo>
                <a:lnTo>
                  <a:pt x="6267" y="245"/>
                </a:lnTo>
                <a:lnTo>
                  <a:pt x="6267" y="228"/>
                </a:lnTo>
                <a:lnTo>
                  <a:pt x="6268" y="236"/>
                </a:lnTo>
                <a:lnTo>
                  <a:pt x="6268" y="237"/>
                </a:lnTo>
                <a:lnTo>
                  <a:pt x="6268" y="230"/>
                </a:lnTo>
                <a:lnTo>
                  <a:pt x="6268" y="216"/>
                </a:lnTo>
                <a:lnTo>
                  <a:pt x="6269" y="230"/>
                </a:lnTo>
                <a:lnTo>
                  <a:pt x="6269" y="239"/>
                </a:lnTo>
                <a:lnTo>
                  <a:pt x="6269" y="215"/>
                </a:lnTo>
                <a:lnTo>
                  <a:pt x="6270" y="203"/>
                </a:lnTo>
                <a:lnTo>
                  <a:pt x="6270" y="204"/>
                </a:lnTo>
                <a:lnTo>
                  <a:pt x="6270" y="220"/>
                </a:lnTo>
                <a:lnTo>
                  <a:pt x="6270" y="215"/>
                </a:lnTo>
                <a:lnTo>
                  <a:pt x="6271" y="223"/>
                </a:lnTo>
                <a:lnTo>
                  <a:pt x="6271" y="232"/>
                </a:lnTo>
                <a:lnTo>
                  <a:pt x="6272" y="244"/>
                </a:lnTo>
                <a:lnTo>
                  <a:pt x="6272" y="238"/>
                </a:lnTo>
                <a:lnTo>
                  <a:pt x="6272" y="223"/>
                </a:lnTo>
                <a:lnTo>
                  <a:pt x="6272" y="249"/>
                </a:lnTo>
                <a:lnTo>
                  <a:pt x="6273" y="270"/>
                </a:lnTo>
                <a:lnTo>
                  <a:pt x="6273" y="286"/>
                </a:lnTo>
                <a:lnTo>
                  <a:pt x="6273" y="262"/>
                </a:lnTo>
                <a:lnTo>
                  <a:pt x="6273" y="258"/>
                </a:lnTo>
                <a:lnTo>
                  <a:pt x="6274" y="285"/>
                </a:lnTo>
                <a:lnTo>
                  <a:pt x="6274" y="303"/>
                </a:lnTo>
                <a:lnTo>
                  <a:pt x="6275" y="275"/>
                </a:lnTo>
                <a:lnTo>
                  <a:pt x="6275" y="282"/>
                </a:lnTo>
                <a:lnTo>
                  <a:pt x="6275" y="291"/>
                </a:lnTo>
                <a:lnTo>
                  <a:pt x="6275" y="286"/>
                </a:lnTo>
                <a:lnTo>
                  <a:pt x="6276" y="287"/>
                </a:lnTo>
                <a:lnTo>
                  <a:pt x="6276" y="263"/>
                </a:lnTo>
                <a:lnTo>
                  <a:pt x="6276" y="259"/>
                </a:lnTo>
                <a:lnTo>
                  <a:pt x="6277" y="252"/>
                </a:lnTo>
                <a:lnTo>
                  <a:pt x="6277" y="247"/>
                </a:lnTo>
                <a:lnTo>
                  <a:pt x="6277" y="239"/>
                </a:lnTo>
                <a:lnTo>
                  <a:pt x="6277" y="257"/>
                </a:lnTo>
                <a:lnTo>
                  <a:pt x="6278" y="245"/>
                </a:lnTo>
                <a:lnTo>
                  <a:pt x="6278" y="262"/>
                </a:lnTo>
                <a:lnTo>
                  <a:pt x="6279" y="275"/>
                </a:lnTo>
                <a:lnTo>
                  <a:pt x="6279" y="289"/>
                </a:lnTo>
                <a:lnTo>
                  <a:pt x="6279" y="285"/>
                </a:lnTo>
                <a:lnTo>
                  <a:pt x="6279" y="293"/>
                </a:lnTo>
                <a:lnTo>
                  <a:pt x="6280" y="292"/>
                </a:lnTo>
                <a:lnTo>
                  <a:pt x="6280" y="294"/>
                </a:lnTo>
                <a:lnTo>
                  <a:pt x="6280" y="269"/>
                </a:lnTo>
                <a:lnTo>
                  <a:pt x="6281" y="275"/>
                </a:lnTo>
                <a:lnTo>
                  <a:pt x="6281" y="269"/>
                </a:lnTo>
                <a:lnTo>
                  <a:pt x="6281" y="288"/>
                </a:lnTo>
                <a:lnTo>
                  <a:pt x="6281" y="287"/>
                </a:lnTo>
                <a:lnTo>
                  <a:pt x="6282" y="276"/>
                </a:lnTo>
                <a:lnTo>
                  <a:pt x="6282" y="277"/>
                </a:lnTo>
                <a:lnTo>
                  <a:pt x="6283" y="282"/>
                </a:lnTo>
                <a:lnTo>
                  <a:pt x="6283" y="299"/>
                </a:lnTo>
                <a:lnTo>
                  <a:pt x="6283" y="287"/>
                </a:lnTo>
                <a:lnTo>
                  <a:pt x="6283" y="284"/>
                </a:lnTo>
                <a:lnTo>
                  <a:pt x="6284" y="299"/>
                </a:lnTo>
                <a:lnTo>
                  <a:pt x="6284" y="299"/>
                </a:lnTo>
                <a:lnTo>
                  <a:pt x="6284" y="309"/>
                </a:lnTo>
                <a:lnTo>
                  <a:pt x="6285" y="309"/>
                </a:lnTo>
                <a:lnTo>
                  <a:pt x="6285" y="297"/>
                </a:lnTo>
                <a:lnTo>
                  <a:pt x="6285" y="266"/>
                </a:lnTo>
                <a:lnTo>
                  <a:pt x="6286" y="263"/>
                </a:lnTo>
                <a:lnTo>
                  <a:pt x="6286" y="256"/>
                </a:lnTo>
                <a:lnTo>
                  <a:pt x="6286" y="247"/>
                </a:lnTo>
                <a:lnTo>
                  <a:pt x="6287" y="270"/>
                </a:lnTo>
                <a:lnTo>
                  <a:pt x="6287" y="266"/>
                </a:lnTo>
                <a:lnTo>
                  <a:pt x="6287" y="282"/>
                </a:lnTo>
                <a:lnTo>
                  <a:pt x="6287" y="272"/>
                </a:lnTo>
                <a:lnTo>
                  <a:pt x="6288" y="288"/>
                </a:lnTo>
                <a:lnTo>
                  <a:pt x="6288" y="280"/>
                </a:lnTo>
                <a:lnTo>
                  <a:pt x="6288" y="288"/>
                </a:lnTo>
                <a:lnTo>
                  <a:pt x="6288" y="288"/>
                </a:lnTo>
                <a:lnTo>
                  <a:pt x="6289" y="287"/>
                </a:lnTo>
                <a:lnTo>
                  <a:pt x="6289" y="293"/>
                </a:lnTo>
                <a:lnTo>
                  <a:pt x="6290" y="301"/>
                </a:lnTo>
                <a:lnTo>
                  <a:pt x="6290" y="286"/>
                </a:lnTo>
                <a:lnTo>
                  <a:pt x="6290" y="283"/>
                </a:lnTo>
                <a:lnTo>
                  <a:pt x="6290" y="259"/>
                </a:lnTo>
                <a:lnTo>
                  <a:pt x="6291" y="270"/>
                </a:lnTo>
                <a:lnTo>
                  <a:pt x="6291" y="281"/>
                </a:lnTo>
                <a:lnTo>
                  <a:pt x="6291" y="284"/>
                </a:lnTo>
                <a:lnTo>
                  <a:pt x="6292" y="274"/>
                </a:lnTo>
                <a:lnTo>
                  <a:pt x="6292" y="276"/>
                </a:lnTo>
                <a:lnTo>
                  <a:pt x="6292" y="272"/>
                </a:lnTo>
                <a:lnTo>
                  <a:pt x="6292" y="278"/>
                </a:lnTo>
                <a:lnTo>
                  <a:pt x="6293" y="261"/>
                </a:lnTo>
                <a:lnTo>
                  <a:pt x="6293" y="265"/>
                </a:lnTo>
                <a:lnTo>
                  <a:pt x="6294" y="257"/>
                </a:lnTo>
                <a:lnTo>
                  <a:pt x="6294" y="234"/>
                </a:lnTo>
                <a:lnTo>
                  <a:pt x="6294" y="241"/>
                </a:lnTo>
                <a:lnTo>
                  <a:pt x="6294" y="261"/>
                </a:lnTo>
                <a:lnTo>
                  <a:pt x="6295" y="276"/>
                </a:lnTo>
                <a:lnTo>
                  <a:pt x="6295" y="279"/>
                </a:lnTo>
                <a:lnTo>
                  <a:pt x="6295" y="288"/>
                </a:lnTo>
                <a:lnTo>
                  <a:pt x="6296" y="254"/>
                </a:lnTo>
                <a:lnTo>
                  <a:pt x="6296" y="252"/>
                </a:lnTo>
                <a:lnTo>
                  <a:pt x="6296" y="250"/>
                </a:lnTo>
                <a:lnTo>
                  <a:pt x="6297" y="252"/>
                </a:lnTo>
                <a:lnTo>
                  <a:pt x="6297" y="238"/>
                </a:lnTo>
                <a:lnTo>
                  <a:pt x="6297" y="237"/>
                </a:lnTo>
                <a:lnTo>
                  <a:pt x="6298" y="245"/>
                </a:lnTo>
                <a:lnTo>
                  <a:pt x="6298" y="224"/>
                </a:lnTo>
                <a:lnTo>
                  <a:pt x="6298" y="270"/>
                </a:lnTo>
                <a:lnTo>
                  <a:pt x="6298" y="273"/>
                </a:lnTo>
                <a:lnTo>
                  <a:pt x="6299" y="256"/>
                </a:lnTo>
                <a:lnTo>
                  <a:pt x="6299" y="250"/>
                </a:lnTo>
                <a:lnTo>
                  <a:pt x="6299" y="246"/>
                </a:lnTo>
                <a:lnTo>
                  <a:pt x="6299" y="245"/>
                </a:lnTo>
                <a:lnTo>
                  <a:pt x="6300" y="266"/>
                </a:lnTo>
                <a:lnTo>
                  <a:pt x="6300" y="272"/>
                </a:lnTo>
                <a:lnTo>
                  <a:pt x="6301" y="263"/>
                </a:lnTo>
                <a:lnTo>
                  <a:pt x="6301" y="266"/>
                </a:lnTo>
                <a:lnTo>
                  <a:pt x="6301" y="252"/>
                </a:lnTo>
                <a:lnTo>
                  <a:pt x="6301" y="271"/>
                </a:lnTo>
                <a:lnTo>
                  <a:pt x="6302" y="262"/>
                </a:lnTo>
                <a:lnTo>
                  <a:pt x="6302" y="258"/>
                </a:lnTo>
                <a:lnTo>
                  <a:pt x="6302" y="274"/>
                </a:lnTo>
                <a:lnTo>
                  <a:pt x="6303" y="263"/>
                </a:lnTo>
                <a:lnTo>
                  <a:pt x="6303" y="262"/>
                </a:lnTo>
                <a:lnTo>
                  <a:pt x="6303" y="246"/>
                </a:lnTo>
                <a:lnTo>
                  <a:pt x="6303" y="247"/>
                </a:lnTo>
                <a:lnTo>
                  <a:pt x="6304" y="288"/>
                </a:lnTo>
                <a:lnTo>
                  <a:pt x="6304" y="289"/>
                </a:lnTo>
                <a:lnTo>
                  <a:pt x="6305" y="276"/>
                </a:lnTo>
                <a:lnTo>
                  <a:pt x="6305" y="252"/>
                </a:lnTo>
                <a:lnTo>
                  <a:pt x="6305" y="271"/>
                </a:lnTo>
                <a:lnTo>
                  <a:pt x="6305" y="303"/>
                </a:lnTo>
                <a:lnTo>
                  <a:pt x="6306" y="287"/>
                </a:lnTo>
                <a:lnTo>
                  <a:pt x="6306" y="283"/>
                </a:lnTo>
                <a:lnTo>
                  <a:pt x="6306" y="266"/>
                </a:lnTo>
                <a:lnTo>
                  <a:pt x="6307" y="259"/>
                </a:lnTo>
                <a:lnTo>
                  <a:pt x="6307" y="264"/>
                </a:lnTo>
                <a:lnTo>
                  <a:pt x="6307" y="269"/>
                </a:lnTo>
                <a:lnTo>
                  <a:pt x="6308" y="274"/>
                </a:lnTo>
                <a:lnTo>
                  <a:pt x="6308" y="274"/>
                </a:lnTo>
                <a:lnTo>
                  <a:pt x="6308" y="288"/>
                </a:lnTo>
                <a:lnTo>
                  <a:pt x="6309" y="276"/>
                </a:lnTo>
                <a:lnTo>
                  <a:pt x="6309" y="280"/>
                </a:lnTo>
                <a:lnTo>
                  <a:pt x="6309" y="270"/>
                </a:lnTo>
                <a:lnTo>
                  <a:pt x="6309" y="270"/>
                </a:lnTo>
                <a:lnTo>
                  <a:pt x="6310" y="270"/>
                </a:lnTo>
                <a:lnTo>
                  <a:pt x="6310" y="237"/>
                </a:lnTo>
                <a:lnTo>
                  <a:pt x="6310" y="223"/>
                </a:lnTo>
                <a:lnTo>
                  <a:pt x="6311" y="251"/>
                </a:lnTo>
                <a:lnTo>
                  <a:pt x="6311" y="252"/>
                </a:lnTo>
                <a:lnTo>
                  <a:pt x="6311" y="256"/>
                </a:lnTo>
                <a:lnTo>
                  <a:pt x="6312" y="260"/>
                </a:lnTo>
                <a:lnTo>
                  <a:pt x="6312" y="261"/>
                </a:lnTo>
                <a:lnTo>
                  <a:pt x="6312" y="270"/>
                </a:lnTo>
                <a:lnTo>
                  <a:pt x="6313" y="269"/>
                </a:lnTo>
                <a:lnTo>
                  <a:pt x="6313" y="283"/>
                </a:lnTo>
                <a:lnTo>
                  <a:pt x="6313" y="271"/>
                </a:lnTo>
                <a:lnTo>
                  <a:pt x="6313" y="279"/>
                </a:lnTo>
                <a:lnTo>
                  <a:pt x="6314" y="283"/>
                </a:lnTo>
                <a:lnTo>
                  <a:pt x="6314" y="287"/>
                </a:lnTo>
                <a:lnTo>
                  <a:pt x="6314" y="271"/>
                </a:lnTo>
                <a:lnTo>
                  <a:pt x="6314" y="265"/>
                </a:lnTo>
                <a:lnTo>
                  <a:pt x="6315" y="274"/>
                </a:lnTo>
                <a:lnTo>
                  <a:pt x="6315" y="273"/>
                </a:lnTo>
                <a:lnTo>
                  <a:pt x="6316" y="276"/>
                </a:lnTo>
                <a:lnTo>
                  <a:pt x="6316" y="288"/>
                </a:lnTo>
                <a:lnTo>
                  <a:pt x="6316" y="271"/>
                </a:lnTo>
                <a:lnTo>
                  <a:pt x="6316" y="261"/>
                </a:lnTo>
                <a:lnTo>
                  <a:pt x="6317" y="253"/>
                </a:lnTo>
                <a:lnTo>
                  <a:pt x="6317" y="276"/>
                </a:lnTo>
                <a:lnTo>
                  <a:pt x="6317" y="263"/>
                </a:lnTo>
                <a:lnTo>
                  <a:pt x="6318" y="286"/>
                </a:lnTo>
                <a:lnTo>
                  <a:pt x="6318" y="282"/>
                </a:lnTo>
                <a:lnTo>
                  <a:pt x="6318" y="285"/>
                </a:lnTo>
                <a:lnTo>
                  <a:pt x="6319" y="288"/>
                </a:lnTo>
                <a:lnTo>
                  <a:pt x="6319" y="254"/>
                </a:lnTo>
                <a:lnTo>
                  <a:pt x="6319" y="266"/>
                </a:lnTo>
                <a:lnTo>
                  <a:pt x="6320" y="269"/>
                </a:lnTo>
                <a:lnTo>
                  <a:pt x="6320" y="251"/>
                </a:lnTo>
                <a:lnTo>
                  <a:pt x="6320" y="263"/>
                </a:lnTo>
                <a:lnTo>
                  <a:pt x="6320" y="262"/>
                </a:lnTo>
                <a:lnTo>
                  <a:pt x="6321" y="262"/>
                </a:lnTo>
                <a:lnTo>
                  <a:pt x="6321" y="270"/>
                </a:lnTo>
                <a:lnTo>
                  <a:pt x="6321" y="279"/>
                </a:lnTo>
                <a:lnTo>
                  <a:pt x="6322" y="279"/>
                </a:lnTo>
                <a:lnTo>
                  <a:pt x="6322" y="253"/>
                </a:lnTo>
                <a:lnTo>
                  <a:pt x="6322" y="267"/>
                </a:lnTo>
                <a:lnTo>
                  <a:pt x="6323" y="262"/>
                </a:lnTo>
                <a:lnTo>
                  <a:pt x="6323" y="241"/>
                </a:lnTo>
                <a:lnTo>
                  <a:pt x="6323" y="271"/>
                </a:lnTo>
                <a:lnTo>
                  <a:pt x="6324" y="286"/>
                </a:lnTo>
                <a:lnTo>
                  <a:pt x="6324" y="264"/>
                </a:lnTo>
                <a:lnTo>
                  <a:pt x="6324" y="268"/>
                </a:lnTo>
                <a:lnTo>
                  <a:pt x="6324" y="287"/>
                </a:lnTo>
                <a:lnTo>
                  <a:pt x="6325" y="262"/>
                </a:lnTo>
                <a:lnTo>
                  <a:pt x="6325" y="289"/>
                </a:lnTo>
                <a:lnTo>
                  <a:pt x="6326" y="280"/>
                </a:lnTo>
                <a:lnTo>
                  <a:pt x="6326" y="269"/>
                </a:lnTo>
                <a:lnTo>
                  <a:pt x="6326" y="262"/>
                </a:lnTo>
                <a:lnTo>
                  <a:pt x="6326" y="252"/>
                </a:lnTo>
                <a:lnTo>
                  <a:pt x="6327" y="229"/>
                </a:lnTo>
                <a:lnTo>
                  <a:pt x="6327" y="265"/>
                </a:lnTo>
                <a:lnTo>
                  <a:pt x="6327" y="281"/>
                </a:lnTo>
                <a:lnTo>
                  <a:pt x="6328" y="282"/>
                </a:lnTo>
                <a:lnTo>
                  <a:pt x="6328" y="270"/>
                </a:lnTo>
                <a:lnTo>
                  <a:pt x="6328" y="295"/>
                </a:lnTo>
                <a:lnTo>
                  <a:pt x="6328" y="303"/>
                </a:lnTo>
                <a:lnTo>
                  <a:pt x="6329" y="322"/>
                </a:lnTo>
                <a:lnTo>
                  <a:pt x="6329" y="289"/>
                </a:lnTo>
                <a:lnTo>
                  <a:pt x="6330" y="310"/>
                </a:lnTo>
                <a:lnTo>
                  <a:pt x="6330" y="306"/>
                </a:lnTo>
                <a:lnTo>
                  <a:pt x="6330" y="305"/>
                </a:lnTo>
                <a:lnTo>
                  <a:pt x="6330" y="291"/>
                </a:lnTo>
                <a:lnTo>
                  <a:pt x="6331" y="302"/>
                </a:lnTo>
                <a:lnTo>
                  <a:pt x="6331" y="310"/>
                </a:lnTo>
                <a:lnTo>
                  <a:pt x="6331" y="314"/>
                </a:lnTo>
                <a:lnTo>
                  <a:pt x="6331" y="305"/>
                </a:lnTo>
                <a:lnTo>
                  <a:pt x="6332" y="291"/>
                </a:lnTo>
                <a:lnTo>
                  <a:pt x="6332" y="290"/>
                </a:lnTo>
                <a:lnTo>
                  <a:pt x="6332" y="289"/>
                </a:lnTo>
                <a:lnTo>
                  <a:pt x="6333" y="268"/>
                </a:lnTo>
                <a:lnTo>
                  <a:pt x="6333" y="288"/>
                </a:lnTo>
                <a:lnTo>
                  <a:pt x="6333" y="301"/>
                </a:lnTo>
                <a:lnTo>
                  <a:pt x="6334" y="269"/>
                </a:lnTo>
                <a:lnTo>
                  <a:pt x="6334" y="275"/>
                </a:lnTo>
                <a:lnTo>
                  <a:pt x="6334" y="275"/>
                </a:lnTo>
                <a:lnTo>
                  <a:pt x="6335" y="260"/>
                </a:lnTo>
                <a:lnTo>
                  <a:pt x="6335" y="260"/>
                </a:lnTo>
                <a:lnTo>
                  <a:pt x="6335" y="250"/>
                </a:lnTo>
                <a:lnTo>
                  <a:pt x="6335" y="244"/>
                </a:lnTo>
                <a:lnTo>
                  <a:pt x="6336" y="250"/>
                </a:lnTo>
                <a:lnTo>
                  <a:pt x="6336" y="253"/>
                </a:lnTo>
                <a:lnTo>
                  <a:pt x="6337" y="258"/>
                </a:lnTo>
                <a:lnTo>
                  <a:pt x="6337" y="253"/>
                </a:lnTo>
                <a:lnTo>
                  <a:pt x="6337" y="253"/>
                </a:lnTo>
                <a:lnTo>
                  <a:pt x="6337" y="277"/>
                </a:lnTo>
                <a:lnTo>
                  <a:pt x="6338" y="267"/>
                </a:lnTo>
                <a:lnTo>
                  <a:pt x="6338" y="251"/>
                </a:lnTo>
                <a:lnTo>
                  <a:pt x="6338" y="253"/>
                </a:lnTo>
                <a:lnTo>
                  <a:pt x="6339" y="258"/>
                </a:lnTo>
                <a:lnTo>
                  <a:pt x="6339" y="248"/>
                </a:lnTo>
                <a:lnTo>
                  <a:pt x="6339" y="255"/>
                </a:lnTo>
                <a:lnTo>
                  <a:pt x="6339" y="266"/>
                </a:lnTo>
                <a:lnTo>
                  <a:pt x="6340" y="263"/>
                </a:lnTo>
                <a:lnTo>
                  <a:pt x="6340" y="263"/>
                </a:lnTo>
                <a:lnTo>
                  <a:pt x="6341" y="278"/>
                </a:lnTo>
                <a:lnTo>
                  <a:pt x="6341" y="255"/>
                </a:lnTo>
                <a:lnTo>
                  <a:pt x="6341" y="235"/>
                </a:lnTo>
                <a:lnTo>
                  <a:pt x="6341" y="249"/>
                </a:lnTo>
                <a:lnTo>
                  <a:pt x="6342" y="232"/>
                </a:lnTo>
                <a:lnTo>
                  <a:pt x="6342" y="264"/>
                </a:lnTo>
                <a:lnTo>
                  <a:pt x="6342" y="253"/>
                </a:lnTo>
                <a:lnTo>
                  <a:pt x="6342" y="250"/>
                </a:lnTo>
                <a:lnTo>
                  <a:pt x="6343" y="245"/>
                </a:lnTo>
                <a:lnTo>
                  <a:pt x="6343" y="271"/>
                </a:lnTo>
                <a:lnTo>
                  <a:pt x="6343" y="292"/>
                </a:lnTo>
                <a:lnTo>
                  <a:pt x="6344" y="280"/>
                </a:lnTo>
                <a:lnTo>
                  <a:pt x="6344" y="279"/>
                </a:lnTo>
                <a:lnTo>
                  <a:pt x="6345" y="283"/>
                </a:lnTo>
                <a:lnTo>
                  <a:pt x="6345" y="304"/>
                </a:lnTo>
                <a:lnTo>
                  <a:pt x="6345" y="322"/>
                </a:lnTo>
                <a:lnTo>
                  <a:pt x="6345" y="304"/>
                </a:lnTo>
                <a:lnTo>
                  <a:pt x="6346" y="303"/>
                </a:lnTo>
                <a:lnTo>
                  <a:pt x="6346" y="276"/>
                </a:lnTo>
                <a:lnTo>
                  <a:pt x="6346" y="290"/>
                </a:lnTo>
                <a:lnTo>
                  <a:pt x="6346" y="305"/>
                </a:lnTo>
                <a:lnTo>
                  <a:pt x="6347" y="291"/>
                </a:lnTo>
                <a:lnTo>
                  <a:pt x="6347" y="314"/>
                </a:lnTo>
                <a:lnTo>
                  <a:pt x="6348" y="296"/>
                </a:lnTo>
                <a:lnTo>
                  <a:pt x="6348" y="280"/>
                </a:lnTo>
                <a:lnTo>
                  <a:pt x="6348" y="285"/>
                </a:lnTo>
                <a:lnTo>
                  <a:pt x="6348" y="312"/>
                </a:lnTo>
                <a:lnTo>
                  <a:pt x="6349" y="293"/>
                </a:lnTo>
                <a:lnTo>
                  <a:pt x="6349" y="299"/>
                </a:lnTo>
                <a:lnTo>
                  <a:pt x="6349" y="289"/>
                </a:lnTo>
                <a:lnTo>
                  <a:pt x="6350" y="290"/>
                </a:lnTo>
                <a:lnTo>
                  <a:pt x="6350" y="307"/>
                </a:lnTo>
                <a:lnTo>
                  <a:pt x="6350" y="305"/>
                </a:lnTo>
                <a:lnTo>
                  <a:pt x="6350" y="280"/>
                </a:lnTo>
                <a:lnTo>
                  <a:pt x="6351" y="284"/>
                </a:lnTo>
                <a:lnTo>
                  <a:pt x="6351" y="269"/>
                </a:lnTo>
                <a:lnTo>
                  <a:pt x="6352" y="263"/>
                </a:lnTo>
                <a:lnTo>
                  <a:pt x="6352" y="262"/>
                </a:lnTo>
                <a:lnTo>
                  <a:pt x="6352" y="279"/>
                </a:lnTo>
                <a:lnTo>
                  <a:pt x="6352" y="258"/>
                </a:lnTo>
                <a:lnTo>
                  <a:pt x="6353" y="273"/>
                </a:lnTo>
                <a:lnTo>
                  <a:pt x="6353" y="291"/>
                </a:lnTo>
                <a:lnTo>
                  <a:pt x="6353" y="279"/>
                </a:lnTo>
                <a:lnTo>
                  <a:pt x="6354" y="284"/>
                </a:lnTo>
                <a:lnTo>
                  <a:pt x="6354" y="285"/>
                </a:lnTo>
                <a:lnTo>
                  <a:pt x="6354" y="265"/>
                </a:lnTo>
                <a:lnTo>
                  <a:pt x="6354" y="277"/>
                </a:lnTo>
                <a:lnTo>
                  <a:pt x="6355" y="277"/>
                </a:lnTo>
                <a:lnTo>
                  <a:pt x="6355" y="288"/>
                </a:lnTo>
                <a:lnTo>
                  <a:pt x="6356" y="307"/>
                </a:lnTo>
                <a:lnTo>
                  <a:pt x="6356" y="302"/>
                </a:lnTo>
                <a:lnTo>
                  <a:pt x="6356" y="302"/>
                </a:lnTo>
                <a:lnTo>
                  <a:pt x="6356" y="300"/>
                </a:lnTo>
                <a:lnTo>
                  <a:pt x="6357" y="303"/>
                </a:lnTo>
                <a:lnTo>
                  <a:pt x="6357" y="306"/>
                </a:lnTo>
                <a:lnTo>
                  <a:pt x="6357" y="311"/>
                </a:lnTo>
                <a:lnTo>
                  <a:pt x="6357" y="299"/>
                </a:lnTo>
                <a:lnTo>
                  <a:pt x="6358" y="302"/>
                </a:lnTo>
                <a:lnTo>
                  <a:pt x="6358" y="289"/>
                </a:lnTo>
                <a:lnTo>
                  <a:pt x="6359" y="248"/>
                </a:lnTo>
                <a:lnTo>
                  <a:pt x="6359" y="249"/>
                </a:lnTo>
                <a:lnTo>
                  <a:pt x="6359" y="277"/>
                </a:lnTo>
                <a:lnTo>
                  <a:pt x="6359" y="285"/>
                </a:lnTo>
                <a:lnTo>
                  <a:pt x="6360" y="300"/>
                </a:lnTo>
                <a:lnTo>
                  <a:pt x="6360" y="277"/>
                </a:lnTo>
                <a:lnTo>
                  <a:pt x="6360" y="264"/>
                </a:lnTo>
                <a:lnTo>
                  <a:pt x="6361" y="274"/>
                </a:lnTo>
                <a:lnTo>
                  <a:pt x="6361" y="264"/>
                </a:lnTo>
                <a:lnTo>
                  <a:pt x="6361" y="268"/>
                </a:lnTo>
                <a:lnTo>
                  <a:pt x="6361" y="260"/>
                </a:lnTo>
                <a:lnTo>
                  <a:pt x="6362" y="262"/>
                </a:lnTo>
                <a:lnTo>
                  <a:pt x="6362" y="260"/>
                </a:lnTo>
                <a:lnTo>
                  <a:pt x="6363" y="264"/>
                </a:lnTo>
                <a:lnTo>
                  <a:pt x="6363" y="274"/>
                </a:lnTo>
                <a:lnTo>
                  <a:pt x="6363" y="276"/>
                </a:lnTo>
                <a:lnTo>
                  <a:pt x="6363" y="252"/>
                </a:lnTo>
                <a:lnTo>
                  <a:pt x="6364" y="272"/>
                </a:lnTo>
                <a:lnTo>
                  <a:pt x="6364" y="270"/>
                </a:lnTo>
                <a:lnTo>
                  <a:pt x="6364" y="276"/>
                </a:lnTo>
                <a:lnTo>
                  <a:pt x="6365" y="263"/>
                </a:lnTo>
                <a:lnTo>
                  <a:pt x="6365" y="274"/>
                </a:lnTo>
                <a:lnTo>
                  <a:pt x="6365" y="259"/>
                </a:lnTo>
                <a:lnTo>
                  <a:pt x="6365" y="247"/>
                </a:lnTo>
                <a:lnTo>
                  <a:pt x="6366" y="233"/>
                </a:lnTo>
                <a:lnTo>
                  <a:pt x="6366" y="231"/>
                </a:lnTo>
                <a:lnTo>
                  <a:pt x="6367" y="210"/>
                </a:lnTo>
                <a:lnTo>
                  <a:pt x="6367" y="236"/>
                </a:lnTo>
                <a:lnTo>
                  <a:pt x="6367" y="246"/>
                </a:lnTo>
                <a:lnTo>
                  <a:pt x="6367" y="245"/>
                </a:lnTo>
                <a:lnTo>
                  <a:pt x="6368" y="253"/>
                </a:lnTo>
                <a:lnTo>
                  <a:pt x="6368" y="273"/>
                </a:lnTo>
                <a:lnTo>
                  <a:pt x="6368" y="282"/>
                </a:lnTo>
                <a:lnTo>
                  <a:pt x="6369" y="320"/>
                </a:lnTo>
                <a:lnTo>
                  <a:pt x="6369" y="327"/>
                </a:lnTo>
                <a:lnTo>
                  <a:pt x="6369" y="313"/>
                </a:lnTo>
                <a:lnTo>
                  <a:pt x="6370" y="305"/>
                </a:lnTo>
                <a:lnTo>
                  <a:pt x="6370" y="305"/>
                </a:lnTo>
                <a:lnTo>
                  <a:pt x="6370" y="306"/>
                </a:lnTo>
                <a:lnTo>
                  <a:pt x="6371" y="307"/>
                </a:lnTo>
                <a:lnTo>
                  <a:pt x="6371" y="301"/>
                </a:lnTo>
                <a:lnTo>
                  <a:pt x="6371" y="301"/>
                </a:lnTo>
                <a:lnTo>
                  <a:pt x="6371" y="310"/>
                </a:lnTo>
                <a:lnTo>
                  <a:pt x="6372" y="315"/>
                </a:lnTo>
                <a:lnTo>
                  <a:pt x="6372" y="317"/>
                </a:lnTo>
                <a:lnTo>
                  <a:pt x="6372" y="298"/>
                </a:lnTo>
                <a:lnTo>
                  <a:pt x="6372" y="317"/>
                </a:lnTo>
                <a:lnTo>
                  <a:pt x="6373" y="305"/>
                </a:lnTo>
                <a:lnTo>
                  <a:pt x="6373" y="291"/>
                </a:lnTo>
                <a:lnTo>
                  <a:pt x="6374" y="309"/>
                </a:lnTo>
                <a:lnTo>
                  <a:pt x="6374" y="331"/>
                </a:lnTo>
                <a:lnTo>
                  <a:pt x="6374" y="323"/>
                </a:lnTo>
                <a:lnTo>
                  <a:pt x="6374" y="275"/>
                </a:lnTo>
                <a:lnTo>
                  <a:pt x="6375" y="265"/>
                </a:lnTo>
                <a:lnTo>
                  <a:pt x="6375" y="276"/>
                </a:lnTo>
                <a:lnTo>
                  <a:pt x="6375" y="300"/>
                </a:lnTo>
                <a:lnTo>
                  <a:pt x="6376" y="306"/>
                </a:lnTo>
                <a:lnTo>
                  <a:pt x="6376" y="288"/>
                </a:lnTo>
                <a:lnTo>
                  <a:pt x="6376" y="306"/>
                </a:lnTo>
                <a:lnTo>
                  <a:pt x="6376" y="282"/>
                </a:lnTo>
                <a:lnTo>
                  <a:pt x="6377" y="285"/>
                </a:lnTo>
                <a:lnTo>
                  <a:pt x="6377" y="270"/>
                </a:lnTo>
                <a:lnTo>
                  <a:pt x="6378" y="307"/>
                </a:lnTo>
                <a:lnTo>
                  <a:pt x="6378" y="312"/>
                </a:lnTo>
                <a:lnTo>
                  <a:pt x="6378" y="294"/>
                </a:lnTo>
                <a:lnTo>
                  <a:pt x="6378" y="296"/>
                </a:lnTo>
                <a:lnTo>
                  <a:pt x="6379" y="292"/>
                </a:lnTo>
                <a:lnTo>
                  <a:pt x="6379" y="299"/>
                </a:lnTo>
                <a:lnTo>
                  <a:pt x="6379" y="306"/>
                </a:lnTo>
                <a:lnTo>
                  <a:pt x="6380" y="320"/>
                </a:lnTo>
                <a:lnTo>
                  <a:pt x="6380" y="341"/>
                </a:lnTo>
                <a:lnTo>
                  <a:pt x="6380" y="320"/>
                </a:lnTo>
                <a:lnTo>
                  <a:pt x="6381" y="304"/>
                </a:lnTo>
                <a:lnTo>
                  <a:pt x="6381" y="321"/>
                </a:lnTo>
                <a:lnTo>
                  <a:pt x="6381" y="299"/>
                </a:lnTo>
                <a:lnTo>
                  <a:pt x="6382" y="294"/>
                </a:lnTo>
                <a:lnTo>
                  <a:pt x="6382" y="283"/>
                </a:lnTo>
                <a:lnTo>
                  <a:pt x="6382" y="283"/>
                </a:lnTo>
                <a:lnTo>
                  <a:pt x="6382" y="273"/>
                </a:lnTo>
                <a:lnTo>
                  <a:pt x="6383" y="269"/>
                </a:lnTo>
                <a:lnTo>
                  <a:pt x="6383" y="272"/>
                </a:lnTo>
                <a:lnTo>
                  <a:pt x="6383" y="268"/>
                </a:lnTo>
                <a:lnTo>
                  <a:pt x="6383" y="262"/>
                </a:lnTo>
                <a:lnTo>
                  <a:pt x="6384" y="270"/>
                </a:lnTo>
                <a:lnTo>
                  <a:pt x="6384" y="258"/>
                </a:lnTo>
                <a:lnTo>
                  <a:pt x="6385" y="278"/>
                </a:lnTo>
                <a:lnTo>
                  <a:pt x="6385" y="277"/>
                </a:lnTo>
                <a:lnTo>
                  <a:pt x="6385" y="265"/>
                </a:lnTo>
                <a:lnTo>
                  <a:pt x="6386" y="280"/>
                </a:lnTo>
                <a:lnTo>
                  <a:pt x="6386" y="260"/>
                </a:lnTo>
                <a:lnTo>
                  <a:pt x="6386" y="268"/>
                </a:lnTo>
                <a:lnTo>
                  <a:pt x="6386" y="302"/>
                </a:lnTo>
                <a:lnTo>
                  <a:pt x="6387" y="277"/>
                </a:lnTo>
                <a:lnTo>
                  <a:pt x="6387" y="297"/>
                </a:lnTo>
                <a:lnTo>
                  <a:pt x="6387" y="285"/>
                </a:lnTo>
                <a:lnTo>
                  <a:pt x="6387" y="283"/>
                </a:lnTo>
                <a:lnTo>
                  <a:pt x="6388" y="281"/>
                </a:lnTo>
                <a:lnTo>
                  <a:pt x="6388" y="288"/>
                </a:lnTo>
                <a:lnTo>
                  <a:pt x="6389" y="280"/>
                </a:lnTo>
                <a:lnTo>
                  <a:pt x="6389" y="268"/>
                </a:lnTo>
                <a:lnTo>
                  <a:pt x="6389" y="316"/>
                </a:lnTo>
                <a:lnTo>
                  <a:pt x="6389" y="267"/>
                </a:lnTo>
                <a:lnTo>
                  <a:pt x="6390" y="270"/>
                </a:lnTo>
                <a:lnTo>
                  <a:pt x="6390" y="251"/>
                </a:lnTo>
                <a:lnTo>
                  <a:pt x="6390" y="240"/>
                </a:lnTo>
                <a:lnTo>
                  <a:pt x="6391" y="254"/>
                </a:lnTo>
                <a:lnTo>
                  <a:pt x="6391" y="253"/>
                </a:lnTo>
                <a:lnTo>
                  <a:pt x="6391" y="256"/>
                </a:lnTo>
                <a:lnTo>
                  <a:pt x="6392" y="252"/>
                </a:lnTo>
                <a:lnTo>
                  <a:pt x="6392" y="270"/>
                </a:lnTo>
                <a:lnTo>
                  <a:pt x="6392" y="285"/>
                </a:lnTo>
                <a:lnTo>
                  <a:pt x="6393" y="284"/>
                </a:lnTo>
                <a:lnTo>
                  <a:pt x="6393" y="293"/>
                </a:lnTo>
                <a:lnTo>
                  <a:pt x="6393" y="286"/>
                </a:lnTo>
                <a:lnTo>
                  <a:pt x="6393" y="291"/>
                </a:lnTo>
                <a:lnTo>
                  <a:pt x="6394" y="286"/>
                </a:lnTo>
                <a:lnTo>
                  <a:pt x="6394" y="276"/>
                </a:lnTo>
                <a:lnTo>
                  <a:pt x="6394" y="274"/>
                </a:lnTo>
                <a:lnTo>
                  <a:pt x="6395" y="247"/>
                </a:lnTo>
                <a:lnTo>
                  <a:pt x="6395" y="248"/>
                </a:lnTo>
                <a:lnTo>
                  <a:pt x="6395" y="240"/>
                </a:lnTo>
                <a:lnTo>
                  <a:pt x="6396" y="235"/>
                </a:lnTo>
                <a:lnTo>
                  <a:pt x="6396" y="243"/>
                </a:lnTo>
                <a:lnTo>
                  <a:pt x="6396" y="261"/>
                </a:lnTo>
                <a:lnTo>
                  <a:pt x="6397" y="238"/>
                </a:lnTo>
                <a:lnTo>
                  <a:pt x="6397" y="248"/>
                </a:lnTo>
                <a:lnTo>
                  <a:pt x="6397" y="237"/>
                </a:lnTo>
                <a:lnTo>
                  <a:pt x="6397" y="248"/>
                </a:lnTo>
                <a:lnTo>
                  <a:pt x="6398" y="275"/>
                </a:lnTo>
                <a:lnTo>
                  <a:pt x="6398" y="279"/>
                </a:lnTo>
                <a:lnTo>
                  <a:pt x="6399" y="258"/>
                </a:lnTo>
                <a:lnTo>
                  <a:pt x="6399" y="239"/>
                </a:lnTo>
                <a:lnTo>
                  <a:pt x="6399" y="219"/>
                </a:lnTo>
                <a:lnTo>
                  <a:pt x="6399" y="223"/>
                </a:lnTo>
                <a:lnTo>
                  <a:pt x="6400" y="236"/>
                </a:lnTo>
                <a:lnTo>
                  <a:pt x="6400" y="224"/>
                </a:lnTo>
                <a:lnTo>
                  <a:pt x="6400" y="233"/>
                </a:lnTo>
                <a:lnTo>
                  <a:pt x="6400" y="252"/>
                </a:lnTo>
                <a:lnTo>
                  <a:pt x="6401" y="237"/>
                </a:lnTo>
                <a:lnTo>
                  <a:pt x="6401" y="272"/>
                </a:lnTo>
                <a:lnTo>
                  <a:pt x="6401" y="261"/>
                </a:lnTo>
                <a:lnTo>
                  <a:pt x="6402" y="280"/>
                </a:lnTo>
                <a:lnTo>
                  <a:pt x="6402" y="250"/>
                </a:lnTo>
                <a:lnTo>
                  <a:pt x="6402" y="256"/>
                </a:lnTo>
                <a:lnTo>
                  <a:pt x="6403" y="244"/>
                </a:lnTo>
                <a:lnTo>
                  <a:pt x="6403" y="249"/>
                </a:lnTo>
                <a:lnTo>
                  <a:pt x="6403" y="268"/>
                </a:lnTo>
                <a:lnTo>
                  <a:pt x="6404" y="265"/>
                </a:lnTo>
                <a:lnTo>
                  <a:pt x="6404" y="244"/>
                </a:lnTo>
                <a:lnTo>
                  <a:pt x="6404" y="264"/>
                </a:lnTo>
                <a:lnTo>
                  <a:pt x="6404" y="260"/>
                </a:lnTo>
                <a:lnTo>
                  <a:pt x="6405" y="270"/>
                </a:lnTo>
                <a:lnTo>
                  <a:pt x="6405" y="270"/>
                </a:lnTo>
                <a:lnTo>
                  <a:pt x="6405" y="241"/>
                </a:lnTo>
                <a:lnTo>
                  <a:pt x="6406" y="245"/>
                </a:lnTo>
                <a:lnTo>
                  <a:pt x="6406" y="231"/>
                </a:lnTo>
                <a:lnTo>
                  <a:pt x="6406" y="209"/>
                </a:lnTo>
                <a:lnTo>
                  <a:pt x="6407" y="239"/>
                </a:lnTo>
                <a:lnTo>
                  <a:pt x="6407" y="225"/>
                </a:lnTo>
                <a:lnTo>
                  <a:pt x="6407" y="249"/>
                </a:lnTo>
                <a:lnTo>
                  <a:pt x="6408" y="258"/>
                </a:lnTo>
                <a:lnTo>
                  <a:pt x="6408" y="252"/>
                </a:lnTo>
                <a:lnTo>
                  <a:pt x="6408" y="265"/>
                </a:lnTo>
                <a:lnTo>
                  <a:pt x="6408" y="248"/>
                </a:lnTo>
                <a:lnTo>
                  <a:pt x="6409" y="279"/>
                </a:lnTo>
                <a:lnTo>
                  <a:pt x="6409" y="292"/>
                </a:lnTo>
                <a:lnTo>
                  <a:pt x="6410" y="268"/>
                </a:lnTo>
                <a:lnTo>
                  <a:pt x="6410" y="254"/>
                </a:lnTo>
                <a:lnTo>
                  <a:pt x="6410" y="247"/>
                </a:lnTo>
                <a:lnTo>
                  <a:pt x="6410" y="255"/>
                </a:lnTo>
                <a:lnTo>
                  <a:pt x="6411" y="262"/>
                </a:lnTo>
                <a:lnTo>
                  <a:pt x="6411" y="251"/>
                </a:lnTo>
                <a:lnTo>
                  <a:pt x="6411" y="271"/>
                </a:lnTo>
                <a:lnTo>
                  <a:pt x="6412" y="259"/>
                </a:lnTo>
                <a:lnTo>
                  <a:pt x="6412" y="267"/>
                </a:lnTo>
                <a:lnTo>
                  <a:pt x="6412" y="249"/>
                </a:lnTo>
                <a:lnTo>
                  <a:pt x="6412" y="274"/>
                </a:lnTo>
                <a:lnTo>
                  <a:pt x="6413" y="271"/>
                </a:lnTo>
                <a:lnTo>
                  <a:pt x="6413" y="299"/>
                </a:lnTo>
                <a:lnTo>
                  <a:pt x="6414" y="284"/>
                </a:lnTo>
                <a:lnTo>
                  <a:pt x="6414" y="308"/>
                </a:lnTo>
                <a:lnTo>
                  <a:pt x="6414" y="286"/>
                </a:lnTo>
                <a:lnTo>
                  <a:pt x="6414" y="273"/>
                </a:lnTo>
                <a:lnTo>
                  <a:pt x="6415" y="275"/>
                </a:lnTo>
                <a:lnTo>
                  <a:pt x="6415" y="276"/>
                </a:lnTo>
                <a:lnTo>
                  <a:pt x="6415" y="289"/>
                </a:lnTo>
                <a:lnTo>
                  <a:pt x="6415" y="273"/>
                </a:lnTo>
                <a:lnTo>
                  <a:pt x="6416" y="281"/>
                </a:lnTo>
                <a:lnTo>
                  <a:pt x="6416" y="279"/>
                </a:lnTo>
                <a:lnTo>
                  <a:pt x="6416" y="277"/>
                </a:lnTo>
                <a:lnTo>
                  <a:pt x="6417" y="266"/>
                </a:lnTo>
                <a:lnTo>
                  <a:pt x="6417" y="270"/>
                </a:lnTo>
                <a:lnTo>
                  <a:pt x="6417" y="262"/>
                </a:lnTo>
                <a:lnTo>
                  <a:pt x="6418" y="281"/>
                </a:lnTo>
                <a:lnTo>
                  <a:pt x="6418" y="283"/>
                </a:lnTo>
                <a:lnTo>
                  <a:pt x="6418" y="287"/>
                </a:lnTo>
                <a:lnTo>
                  <a:pt x="6419" y="310"/>
                </a:lnTo>
                <a:lnTo>
                  <a:pt x="6419" y="296"/>
                </a:lnTo>
                <a:lnTo>
                  <a:pt x="6419" y="291"/>
                </a:lnTo>
                <a:lnTo>
                  <a:pt x="6419" y="289"/>
                </a:lnTo>
                <a:lnTo>
                  <a:pt x="6420" y="293"/>
                </a:lnTo>
                <a:lnTo>
                  <a:pt x="6420" y="297"/>
                </a:lnTo>
                <a:lnTo>
                  <a:pt x="6421" y="271"/>
                </a:lnTo>
                <a:lnTo>
                  <a:pt x="6421" y="255"/>
                </a:lnTo>
                <a:lnTo>
                  <a:pt x="6421" y="271"/>
                </a:lnTo>
                <a:lnTo>
                  <a:pt x="6421" y="253"/>
                </a:lnTo>
                <a:lnTo>
                  <a:pt x="6422" y="256"/>
                </a:lnTo>
                <a:lnTo>
                  <a:pt x="6422" y="259"/>
                </a:lnTo>
                <a:lnTo>
                  <a:pt x="6422" y="267"/>
                </a:lnTo>
                <a:lnTo>
                  <a:pt x="6423" y="284"/>
                </a:lnTo>
                <a:lnTo>
                  <a:pt x="6423" y="301"/>
                </a:lnTo>
                <a:lnTo>
                  <a:pt x="6423" y="300"/>
                </a:lnTo>
                <a:lnTo>
                  <a:pt x="6423" y="274"/>
                </a:lnTo>
                <a:lnTo>
                  <a:pt x="6424" y="284"/>
                </a:lnTo>
                <a:lnTo>
                  <a:pt x="6424" y="271"/>
                </a:lnTo>
                <a:lnTo>
                  <a:pt x="6425" y="282"/>
                </a:lnTo>
                <a:lnTo>
                  <a:pt x="6425" y="272"/>
                </a:lnTo>
                <a:lnTo>
                  <a:pt x="6425" y="276"/>
                </a:lnTo>
                <a:lnTo>
                  <a:pt x="6425" y="288"/>
                </a:lnTo>
                <a:lnTo>
                  <a:pt x="6426" y="289"/>
                </a:lnTo>
                <a:lnTo>
                  <a:pt x="6426" y="283"/>
                </a:lnTo>
                <a:lnTo>
                  <a:pt x="6426" y="282"/>
                </a:lnTo>
                <a:lnTo>
                  <a:pt x="6427" y="284"/>
                </a:lnTo>
                <a:lnTo>
                  <a:pt x="6427" y="287"/>
                </a:lnTo>
                <a:lnTo>
                  <a:pt x="6427" y="288"/>
                </a:lnTo>
                <a:lnTo>
                  <a:pt x="6427" y="308"/>
                </a:lnTo>
                <a:lnTo>
                  <a:pt x="6428" y="325"/>
                </a:lnTo>
                <a:lnTo>
                  <a:pt x="6428" y="302"/>
                </a:lnTo>
                <a:lnTo>
                  <a:pt x="6429" y="302"/>
                </a:lnTo>
                <a:lnTo>
                  <a:pt x="6429" y="301"/>
                </a:lnTo>
                <a:lnTo>
                  <a:pt x="6429" y="283"/>
                </a:lnTo>
                <a:lnTo>
                  <a:pt x="6429" y="299"/>
                </a:lnTo>
                <a:lnTo>
                  <a:pt x="6430" y="302"/>
                </a:lnTo>
                <a:lnTo>
                  <a:pt x="6430" y="301"/>
                </a:lnTo>
                <a:lnTo>
                  <a:pt x="6430" y="308"/>
                </a:lnTo>
                <a:lnTo>
                  <a:pt x="6430" y="315"/>
                </a:lnTo>
                <a:lnTo>
                  <a:pt x="6431" y="273"/>
                </a:lnTo>
                <a:lnTo>
                  <a:pt x="6431" y="290"/>
                </a:lnTo>
                <a:lnTo>
                  <a:pt x="6432" y="297"/>
                </a:lnTo>
                <a:lnTo>
                  <a:pt x="6432" y="283"/>
                </a:lnTo>
                <a:lnTo>
                  <a:pt x="6432" y="239"/>
                </a:lnTo>
                <a:lnTo>
                  <a:pt x="6432" y="250"/>
                </a:lnTo>
                <a:lnTo>
                  <a:pt x="6433" y="287"/>
                </a:lnTo>
                <a:lnTo>
                  <a:pt x="6433" y="303"/>
                </a:lnTo>
                <a:lnTo>
                  <a:pt x="6433" y="306"/>
                </a:lnTo>
                <a:lnTo>
                  <a:pt x="6434" y="316"/>
                </a:lnTo>
                <a:lnTo>
                  <a:pt x="6434" y="326"/>
                </a:lnTo>
                <a:lnTo>
                  <a:pt x="6434" y="317"/>
                </a:lnTo>
                <a:lnTo>
                  <a:pt x="6434" y="326"/>
                </a:lnTo>
                <a:lnTo>
                  <a:pt x="6435" y="310"/>
                </a:lnTo>
                <a:lnTo>
                  <a:pt x="6435" y="322"/>
                </a:lnTo>
                <a:lnTo>
                  <a:pt x="6436" y="323"/>
                </a:lnTo>
                <a:lnTo>
                  <a:pt x="6436" y="308"/>
                </a:lnTo>
                <a:lnTo>
                  <a:pt x="6436" y="301"/>
                </a:lnTo>
                <a:lnTo>
                  <a:pt x="6436" y="333"/>
                </a:lnTo>
                <a:lnTo>
                  <a:pt x="6437" y="325"/>
                </a:lnTo>
                <a:lnTo>
                  <a:pt x="6437" y="341"/>
                </a:lnTo>
                <a:lnTo>
                  <a:pt x="6437" y="334"/>
                </a:lnTo>
                <a:lnTo>
                  <a:pt x="6438" y="358"/>
                </a:lnTo>
                <a:lnTo>
                  <a:pt x="6438" y="335"/>
                </a:lnTo>
                <a:lnTo>
                  <a:pt x="6438" y="319"/>
                </a:lnTo>
                <a:lnTo>
                  <a:pt x="6438" y="342"/>
                </a:lnTo>
                <a:lnTo>
                  <a:pt x="6439" y="353"/>
                </a:lnTo>
                <a:lnTo>
                  <a:pt x="6439" y="339"/>
                </a:lnTo>
                <a:lnTo>
                  <a:pt x="6440" y="349"/>
                </a:lnTo>
                <a:lnTo>
                  <a:pt x="6440" y="355"/>
                </a:lnTo>
                <a:lnTo>
                  <a:pt x="6440" y="346"/>
                </a:lnTo>
                <a:lnTo>
                  <a:pt x="6440" y="374"/>
                </a:lnTo>
                <a:lnTo>
                  <a:pt x="6441" y="346"/>
                </a:lnTo>
                <a:lnTo>
                  <a:pt x="6441" y="335"/>
                </a:lnTo>
                <a:lnTo>
                  <a:pt x="6441" y="332"/>
                </a:lnTo>
                <a:lnTo>
                  <a:pt x="6441" y="316"/>
                </a:lnTo>
                <a:lnTo>
                  <a:pt x="6442" y="330"/>
                </a:lnTo>
                <a:lnTo>
                  <a:pt x="6442" y="350"/>
                </a:lnTo>
                <a:lnTo>
                  <a:pt x="6443" y="315"/>
                </a:lnTo>
                <a:lnTo>
                  <a:pt x="6443" y="301"/>
                </a:lnTo>
                <a:lnTo>
                  <a:pt x="6443" y="307"/>
                </a:lnTo>
                <a:lnTo>
                  <a:pt x="6443" y="295"/>
                </a:lnTo>
                <a:lnTo>
                  <a:pt x="6444" y="298"/>
                </a:lnTo>
                <a:lnTo>
                  <a:pt x="6444" y="289"/>
                </a:lnTo>
                <a:lnTo>
                  <a:pt x="6444" y="305"/>
                </a:lnTo>
                <a:lnTo>
                  <a:pt x="6445" y="308"/>
                </a:lnTo>
                <a:lnTo>
                  <a:pt x="6445" y="294"/>
                </a:lnTo>
                <a:lnTo>
                  <a:pt x="6445" y="274"/>
                </a:lnTo>
                <a:lnTo>
                  <a:pt x="6445" y="272"/>
                </a:lnTo>
                <a:lnTo>
                  <a:pt x="6446" y="279"/>
                </a:lnTo>
                <a:lnTo>
                  <a:pt x="6446" y="271"/>
                </a:lnTo>
                <a:lnTo>
                  <a:pt x="6447" y="283"/>
                </a:lnTo>
                <a:lnTo>
                  <a:pt x="6447" y="286"/>
                </a:lnTo>
                <a:lnTo>
                  <a:pt x="6447" y="276"/>
                </a:lnTo>
                <a:lnTo>
                  <a:pt x="6447" y="271"/>
                </a:lnTo>
                <a:lnTo>
                  <a:pt x="6448" y="263"/>
                </a:lnTo>
                <a:lnTo>
                  <a:pt x="6448" y="265"/>
                </a:lnTo>
                <a:lnTo>
                  <a:pt x="6448" y="296"/>
                </a:lnTo>
                <a:lnTo>
                  <a:pt x="6449" y="301"/>
                </a:lnTo>
                <a:lnTo>
                  <a:pt x="6449" y="277"/>
                </a:lnTo>
                <a:lnTo>
                  <a:pt x="6449" y="278"/>
                </a:lnTo>
                <a:lnTo>
                  <a:pt x="6449" y="282"/>
                </a:lnTo>
                <a:lnTo>
                  <a:pt x="6450" y="276"/>
                </a:lnTo>
                <a:lnTo>
                  <a:pt x="6450" y="271"/>
                </a:lnTo>
                <a:lnTo>
                  <a:pt x="6451" y="282"/>
                </a:lnTo>
                <a:lnTo>
                  <a:pt x="6451" y="268"/>
                </a:lnTo>
                <a:lnTo>
                  <a:pt x="6451" y="293"/>
                </a:lnTo>
                <a:lnTo>
                  <a:pt x="6451" y="277"/>
                </a:lnTo>
                <a:lnTo>
                  <a:pt x="6452" y="289"/>
                </a:lnTo>
                <a:lnTo>
                  <a:pt x="6452" y="293"/>
                </a:lnTo>
                <a:lnTo>
                  <a:pt x="6452" y="303"/>
                </a:lnTo>
                <a:lnTo>
                  <a:pt x="6453" y="282"/>
                </a:lnTo>
                <a:lnTo>
                  <a:pt x="6453" y="310"/>
                </a:lnTo>
                <a:lnTo>
                  <a:pt x="6453" y="287"/>
                </a:lnTo>
                <a:lnTo>
                  <a:pt x="6454" y="302"/>
                </a:lnTo>
                <a:lnTo>
                  <a:pt x="6454" y="306"/>
                </a:lnTo>
                <a:lnTo>
                  <a:pt x="6454" y="290"/>
                </a:lnTo>
                <a:lnTo>
                  <a:pt x="6455" y="311"/>
                </a:lnTo>
                <a:lnTo>
                  <a:pt x="6455" y="306"/>
                </a:lnTo>
                <a:lnTo>
                  <a:pt x="6455" y="279"/>
                </a:lnTo>
                <a:lnTo>
                  <a:pt x="6455" y="274"/>
                </a:lnTo>
                <a:lnTo>
                  <a:pt x="6456" y="284"/>
                </a:lnTo>
                <a:lnTo>
                  <a:pt x="6456" y="268"/>
                </a:lnTo>
                <a:lnTo>
                  <a:pt x="6456" y="250"/>
                </a:lnTo>
                <a:lnTo>
                  <a:pt x="6456" y="246"/>
                </a:lnTo>
                <a:lnTo>
                  <a:pt x="6457" y="265"/>
                </a:lnTo>
                <a:lnTo>
                  <a:pt x="6457" y="292"/>
                </a:lnTo>
                <a:lnTo>
                  <a:pt x="6458" y="267"/>
                </a:lnTo>
                <a:lnTo>
                  <a:pt x="6458" y="251"/>
                </a:lnTo>
                <a:lnTo>
                  <a:pt x="6458" y="283"/>
                </a:lnTo>
                <a:lnTo>
                  <a:pt x="6458" y="292"/>
                </a:lnTo>
                <a:lnTo>
                  <a:pt x="6459" y="300"/>
                </a:lnTo>
                <a:lnTo>
                  <a:pt x="6459" y="310"/>
                </a:lnTo>
                <a:lnTo>
                  <a:pt x="6459" y="311"/>
                </a:lnTo>
                <a:lnTo>
                  <a:pt x="6460" y="313"/>
                </a:lnTo>
                <a:lnTo>
                  <a:pt x="6460" y="321"/>
                </a:lnTo>
                <a:lnTo>
                  <a:pt x="6460" y="280"/>
                </a:lnTo>
                <a:lnTo>
                  <a:pt x="6460" y="296"/>
                </a:lnTo>
                <a:lnTo>
                  <a:pt x="6461" y="310"/>
                </a:lnTo>
                <a:lnTo>
                  <a:pt x="6461" y="303"/>
                </a:lnTo>
                <a:lnTo>
                  <a:pt x="6462" y="298"/>
                </a:lnTo>
                <a:lnTo>
                  <a:pt x="6462" y="308"/>
                </a:lnTo>
                <a:lnTo>
                  <a:pt x="6462" y="282"/>
                </a:lnTo>
                <a:lnTo>
                  <a:pt x="6462" y="289"/>
                </a:lnTo>
                <a:lnTo>
                  <a:pt x="6463" y="292"/>
                </a:lnTo>
                <a:lnTo>
                  <a:pt x="6463" y="288"/>
                </a:lnTo>
                <a:lnTo>
                  <a:pt x="6463" y="299"/>
                </a:lnTo>
                <a:lnTo>
                  <a:pt x="6464" y="307"/>
                </a:lnTo>
                <a:lnTo>
                  <a:pt x="6464" y="288"/>
                </a:lnTo>
                <a:lnTo>
                  <a:pt x="6464" y="329"/>
                </a:lnTo>
                <a:lnTo>
                  <a:pt x="6465" y="307"/>
                </a:lnTo>
                <a:lnTo>
                  <a:pt x="6465" y="281"/>
                </a:lnTo>
                <a:lnTo>
                  <a:pt x="6465" y="284"/>
                </a:lnTo>
                <a:lnTo>
                  <a:pt x="6466" y="291"/>
                </a:lnTo>
                <a:lnTo>
                  <a:pt x="6466" y="311"/>
                </a:lnTo>
                <a:lnTo>
                  <a:pt x="6466" y="277"/>
                </a:lnTo>
                <a:lnTo>
                  <a:pt x="6466" y="275"/>
                </a:lnTo>
                <a:lnTo>
                  <a:pt x="6467" y="268"/>
                </a:lnTo>
                <a:lnTo>
                  <a:pt x="6467" y="254"/>
                </a:lnTo>
                <a:lnTo>
                  <a:pt x="6467" y="255"/>
                </a:lnTo>
                <a:lnTo>
                  <a:pt x="6468" y="264"/>
                </a:lnTo>
                <a:lnTo>
                  <a:pt x="6468" y="270"/>
                </a:lnTo>
                <a:lnTo>
                  <a:pt x="6468" y="260"/>
                </a:lnTo>
                <a:lnTo>
                  <a:pt x="6469" y="272"/>
                </a:lnTo>
                <a:lnTo>
                  <a:pt x="6469" y="280"/>
                </a:lnTo>
                <a:lnTo>
                  <a:pt x="6469" y="304"/>
                </a:lnTo>
                <a:lnTo>
                  <a:pt x="6470" y="310"/>
                </a:lnTo>
                <a:lnTo>
                  <a:pt x="6470" y="307"/>
                </a:lnTo>
                <a:lnTo>
                  <a:pt x="6470" y="314"/>
                </a:lnTo>
                <a:lnTo>
                  <a:pt x="6470" y="289"/>
                </a:lnTo>
                <a:lnTo>
                  <a:pt x="6471" y="329"/>
                </a:lnTo>
                <a:lnTo>
                  <a:pt x="6471" y="316"/>
                </a:lnTo>
                <a:lnTo>
                  <a:pt x="6472" y="317"/>
                </a:lnTo>
                <a:lnTo>
                  <a:pt x="6472" y="320"/>
                </a:lnTo>
                <a:lnTo>
                  <a:pt x="6472" y="298"/>
                </a:lnTo>
                <a:lnTo>
                  <a:pt x="6472" y="254"/>
                </a:lnTo>
                <a:lnTo>
                  <a:pt x="6473" y="247"/>
                </a:lnTo>
                <a:lnTo>
                  <a:pt x="6473" y="264"/>
                </a:lnTo>
                <a:lnTo>
                  <a:pt x="6473" y="259"/>
                </a:lnTo>
                <a:lnTo>
                  <a:pt x="6473" y="266"/>
                </a:lnTo>
                <a:lnTo>
                  <a:pt x="6474" y="266"/>
                </a:lnTo>
                <a:lnTo>
                  <a:pt x="6474" y="275"/>
                </a:lnTo>
                <a:lnTo>
                  <a:pt x="6474" y="271"/>
                </a:lnTo>
                <a:lnTo>
                  <a:pt x="6475" y="282"/>
                </a:lnTo>
                <a:lnTo>
                  <a:pt x="6475" y="284"/>
                </a:lnTo>
                <a:lnTo>
                  <a:pt x="6475" y="289"/>
                </a:lnTo>
                <a:lnTo>
                  <a:pt x="6476" y="312"/>
                </a:lnTo>
                <a:lnTo>
                  <a:pt x="6476" y="331"/>
                </a:lnTo>
                <a:lnTo>
                  <a:pt x="6476" y="320"/>
                </a:lnTo>
                <a:lnTo>
                  <a:pt x="6477" y="320"/>
                </a:lnTo>
                <a:lnTo>
                  <a:pt x="6477" y="301"/>
                </a:lnTo>
                <a:lnTo>
                  <a:pt x="6477" y="301"/>
                </a:lnTo>
                <a:lnTo>
                  <a:pt x="6477" y="305"/>
                </a:lnTo>
                <a:lnTo>
                  <a:pt x="6478" y="287"/>
                </a:lnTo>
                <a:lnTo>
                  <a:pt x="6478" y="293"/>
                </a:lnTo>
                <a:lnTo>
                  <a:pt x="6478" y="290"/>
                </a:lnTo>
                <a:lnTo>
                  <a:pt x="6479" y="294"/>
                </a:lnTo>
                <a:lnTo>
                  <a:pt x="6479" y="295"/>
                </a:lnTo>
                <a:lnTo>
                  <a:pt x="6479" y="291"/>
                </a:lnTo>
                <a:lnTo>
                  <a:pt x="6480" y="297"/>
                </a:lnTo>
                <a:lnTo>
                  <a:pt x="6480" y="293"/>
                </a:lnTo>
                <a:lnTo>
                  <a:pt x="6480" y="296"/>
                </a:lnTo>
                <a:lnTo>
                  <a:pt x="6481" y="316"/>
                </a:lnTo>
                <a:lnTo>
                  <a:pt x="6481" y="324"/>
                </a:lnTo>
                <a:lnTo>
                  <a:pt x="6481" y="324"/>
                </a:lnTo>
                <a:lnTo>
                  <a:pt x="6481" y="325"/>
                </a:lnTo>
                <a:lnTo>
                  <a:pt x="6482" y="333"/>
                </a:lnTo>
                <a:lnTo>
                  <a:pt x="6482" y="311"/>
                </a:lnTo>
                <a:lnTo>
                  <a:pt x="6483" y="303"/>
                </a:lnTo>
                <a:lnTo>
                  <a:pt x="6483" y="300"/>
                </a:lnTo>
                <a:lnTo>
                  <a:pt x="6483" y="307"/>
                </a:lnTo>
                <a:lnTo>
                  <a:pt x="6483" y="331"/>
                </a:lnTo>
                <a:lnTo>
                  <a:pt x="6484" y="342"/>
                </a:lnTo>
                <a:lnTo>
                  <a:pt x="6484" y="330"/>
                </a:lnTo>
                <a:lnTo>
                  <a:pt x="6484" y="310"/>
                </a:lnTo>
                <a:lnTo>
                  <a:pt x="6484" y="308"/>
                </a:lnTo>
                <a:lnTo>
                  <a:pt x="6485" y="306"/>
                </a:lnTo>
                <a:lnTo>
                  <a:pt x="6485" y="318"/>
                </a:lnTo>
                <a:lnTo>
                  <a:pt x="6485" y="307"/>
                </a:lnTo>
                <a:lnTo>
                  <a:pt x="6486" y="301"/>
                </a:lnTo>
                <a:lnTo>
                  <a:pt x="6486" y="310"/>
                </a:lnTo>
                <a:lnTo>
                  <a:pt x="6487" y="291"/>
                </a:lnTo>
                <a:lnTo>
                  <a:pt x="6487" y="301"/>
                </a:lnTo>
                <a:lnTo>
                  <a:pt x="6487" y="276"/>
                </a:lnTo>
                <a:lnTo>
                  <a:pt x="6487" y="291"/>
                </a:lnTo>
                <a:lnTo>
                  <a:pt x="6488" y="272"/>
                </a:lnTo>
                <a:lnTo>
                  <a:pt x="6488" y="287"/>
                </a:lnTo>
                <a:lnTo>
                  <a:pt x="6488" y="281"/>
                </a:lnTo>
                <a:lnTo>
                  <a:pt x="6488" y="287"/>
                </a:lnTo>
                <a:lnTo>
                  <a:pt x="6489" y="287"/>
                </a:lnTo>
                <a:lnTo>
                  <a:pt x="6489" y="286"/>
                </a:lnTo>
                <a:lnTo>
                  <a:pt x="6489" y="246"/>
                </a:lnTo>
                <a:lnTo>
                  <a:pt x="6490" y="261"/>
                </a:lnTo>
                <a:lnTo>
                  <a:pt x="6490" y="261"/>
                </a:lnTo>
                <a:lnTo>
                  <a:pt x="6490" y="251"/>
                </a:lnTo>
                <a:lnTo>
                  <a:pt x="6491" y="256"/>
                </a:lnTo>
                <a:lnTo>
                  <a:pt x="6491" y="299"/>
                </a:lnTo>
                <a:lnTo>
                  <a:pt x="6491" y="308"/>
                </a:lnTo>
                <a:lnTo>
                  <a:pt x="6492" y="294"/>
                </a:lnTo>
                <a:lnTo>
                  <a:pt x="6492" y="288"/>
                </a:lnTo>
                <a:lnTo>
                  <a:pt x="6492" y="284"/>
                </a:lnTo>
                <a:lnTo>
                  <a:pt x="6492" y="285"/>
                </a:lnTo>
                <a:lnTo>
                  <a:pt x="6493" y="270"/>
                </a:lnTo>
                <a:lnTo>
                  <a:pt x="6493" y="265"/>
                </a:lnTo>
                <a:lnTo>
                  <a:pt x="6494" y="260"/>
                </a:lnTo>
                <a:lnTo>
                  <a:pt x="6494" y="253"/>
                </a:lnTo>
                <a:lnTo>
                  <a:pt x="6494" y="264"/>
                </a:lnTo>
                <a:lnTo>
                  <a:pt x="6494" y="286"/>
                </a:lnTo>
                <a:lnTo>
                  <a:pt x="6495" y="277"/>
                </a:lnTo>
                <a:lnTo>
                  <a:pt x="6495" y="302"/>
                </a:lnTo>
                <a:lnTo>
                  <a:pt x="6495" y="277"/>
                </a:lnTo>
                <a:lnTo>
                  <a:pt x="6496" y="291"/>
                </a:lnTo>
                <a:lnTo>
                  <a:pt x="6496" y="245"/>
                </a:lnTo>
                <a:lnTo>
                  <a:pt x="6496" y="219"/>
                </a:lnTo>
                <a:lnTo>
                  <a:pt x="6496" y="238"/>
                </a:lnTo>
                <a:lnTo>
                  <a:pt x="6497" y="267"/>
                </a:lnTo>
                <a:lnTo>
                  <a:pt x="6497" y="260"/>
                </a:lnTo>
                <a:lnTo>
                  <a:pt x="6498" y="270"/>
                </a:lnTo>
                <a:lnTo>
                  <a:pt x="6498" y="303"/>
                </a:lnTo>
                <a:lnTo>
                  <a:pt x="6498" y="297"/>
                </a:lnTo>
                <a:lnTo>
                  <a:pt x="6498" y="285"/>
                </a:lnTo>
                <a:lnTo>
                  <a:pt x="6499" y="295"/>
                </a:lnTo>
                <a:lnTo>
                  <a:pt x="6499" y="314"/>
                </a:lnTo>
                <a:lnTo>
                  <a:pt x="6499" y="309"/>
                </a:lnTo>
                <a:lnTo>
                  <a:pt x="6499" y="314"/>
                </a:lnTo>
                <a:lnTo>
                  <a:pt x="6500" y="299"/>
                </a:lnTo>
                <a:lnTo>
                  <a:pt x="6500" y="296"/>
                </a:lnTo>
                <a:lnTo>
                  <a:pt x="6500" y="323"/>
                </a:lnTo>
                <a:lnTo>
                  <a:pt x="6501" y="307"/>
                </a:lnTo>
                <a:lnTo>
                  <a:pt x="6501" y="314"/>
                </a:lnTo>
                <a:lnTo>
                  <a:pt x="6501" y="331"/>
                </a:lnTo>
                <a:lnTo>
                  <a:pt x="6502" y="325"/>
                </a:lnTo>
                <a:lnTo>
                  <a:pt x="6502" y="314"/>
                </a:lnTo>
                <a:lnTo>
                  <a:pt x="6502" y="324"/>
                </a:lnTo>
                <a:lnTo>
                  <a:pt x="6503" y="315"/>
                </a:lnTo>
                <a:lnTo>
                  <a:pt x="6503" y="319"/>
                </a:lnTo>
                <a:lnTo>
                  <a:pt x="6503" y="319"/>
                </a:lnTo>
                <a:lnTo>
                  <a:pt x="6503" y="322"/>
                </a:lnTo>
                <a:lnTo>
                  <a:pt x="6504" y="301"/>
                </a:lnTo>
                <a:lnTo>
                  <a:pt x="6504" y="311"/>
                </a:lnTo>
                <a:lnTo>
                  <a:pt x="6505" y="313"/>
                </a:lnTo>
                <a:lnTo>
                  <a:pt x="6505" y="339"/>
                </a:lnTo>
                <a:lnTo>
                  <a:pt x="6505" y="313"/>
                </a:lnTo>
                <a:lnTo>
                  <a:pt x="6505" y="317"/>
                </a:lnTo>
                <a:lnTo>
                  <a:pt x="6506" y="322"/>
                </a:lnTo>
                <a:lnTo>
                  <a:pt x="6506" y="316"/>
                </a:lnTo>
                <a:lnTo>
                  <a:pt x="6506" y="316"/>
                </a:lnTo>
                <a:lnTo>
                  <a:pt x="6507" y="297"/>
                </a:lnTo>
                <a:lnTo>
                  <a:pt x="6507" y="300"/>
                </a:lnTo>
                <a:lnTo>
                  <a:pt x="6507" y="295"/>
                </a:lnTo>
                <a:lnTo>
                  <a:pt x="6507" y="309"/>
                </a:lnTo>
                <a:lnTo>
                  <a:pt x="6508" y="304"/>
                </a:lnTo>
                <a:lnTo>
                  <a:pt x="6508" y="296"/>
                </a:lnTo>
                <a:lnTo>
                  <a:pt x="6509" y="287"/>
                </a:lnTo>
                <a:lnTo>
                  <a:pt x="6509" y="288"/>
                </a:lnTo>
                <a:lnTo>
                  <a:pt x="6509" y="303"/>
                </a:lnTo>
                <a:lnTo>
                  <a:pt x="6509" y="284"/>
                </a:lnTo>
                <a:lnTo>
                  <a:pt x="6510" y="288"/>
                </a:lnTo>
                <a:lnTo>
                  <a:pt x="6510" y="283"/>
                </a:lnTo>
                <a:lnTo>
                  <a:pt x="6510" y="283"/>
                </a:lnTo>
                <a:lnTo>
                  <a:pt x="6511" y="297"/>
                </a:lnTo>
                <a:lnTo>
                  <a:pt x="6511" y="303"/>
                </a:lnTo>
                <a:lnTo>
                  <a:pt x="6511" y="305"/>
                </a:lnTo>
                <a:lnTo>
                  <a:pt x="6511" y="292"/>
                </a:lnTo>
                <a:lnTo>
                  <a:pt x="6512" y="292"/>
                </a:lnTo>
                <a:lnTo>
                  <a:pt x="6512" y="287"/>
                </a:lnTo>
                <a:lnTo>
                  <a:pt x="6513" y="305"/>
                </a:lnTo>
                <a:lnTo>
                  <a:pt x="6513" y="303"/>
                </a:lnTo>
                <a:lnTo>
                  <a:pt x="6513" y="302"/>
                </a:lnTo>
                <a:lnTo>
                  <a:pt x="6513" y="295"/>
                </a:lnTo>
                <a:lnTo>
                  <a:pt x="6514" y="317"/>
                </a:lnTo>
                <a:lnTo>
                  <a:pt x="6514" y="295"/>
                </a:lnTo>
                <a:lnTo>
                  <a:pt x="6514" y="309"/>
                </a:lnTo>
                <a:lnTo>
                  <a:pt x="6514" y="290"/>
                </a:lnTo>
                <a:lnTo>
                  <a:pt x="6515" y="283"/>
                </a:lnTo>
                <a:lnTo>
                  <a:pt x="6515" y="291"/>
                </a:lnTo>
                <a:lnTo>
                  <a:pt x="6516" y="304"/>
                </a:lnTo>
                <a:lnTo>
                  <a:pt x="6516" y="286"/>
                </a:lnTo>
                <a:lnTo>
                  <a:pt x="6516" y="312"/>
                </a:lnTo>
                <a:lnTo>
                  <a:pt x="6516" y="296"/>
                </a:lnTo>
                <a:lnTo>
                  <a:pt x="6517" y="293"/>
                </a:lnTo>
                <a:lnTo>
                  <a:pt x="6517" y="279"/>
                </a:lnTo>
                <a:lnTo>
                  <a:pt x="6517" y="286"/>
                </a:lnTo>
                <a:lnTo>
                  <a:pt x="6518" y="293"/>
                </a:lnTo>
                <a:lnTo>
                  <a:pt x="6518" y="287"/>
                </a:lnTo>
                <a:lnTo>
                  <a:pt x="6518" y="260"/>
                </a:lnTo>
                <a:lnTo>
                  <a:pt x="6518" y="280"/>
                </a:lnTo>
                <a:lnTo>
                  <a:pt x="6519" y="254"/>
                </a:lnTo>
                <a:lnTo>
                  <a:pt x="6519" y="282"/>
                </a:lnTo>
                <a:lnTo>
                  <a:pt x="6520" y="272"/>
                </a:lnTo>
                <a:lnTo>
                  <a:pt x="6520" y="291"/>
                </a:lnTo>
                <a:lnTo>
                  <a:pt x="6520" y="270"/>
                </a:lnTo>
                <a:lnTo>
                  <a:pt x="6520" y="287"/>
                </a:lnTo>
                <a:lnTo>
                  <a:pt x="6521" y="260"/>
                </a:lnTo>
                <a:lnTo>
                  <a:pt x="6521" y="279"/>
                </a:lnTo>
                <a:lnTo>
                  <a:pt x="6521" y="269"/>
                </a:lnTo>
                <a:lnTo>
                  <a:pt x="6522" y="266"/>
                </a:lnTo>
                <a:lnTo>
                  <a:pt x="6522" y="288"/>
                </a:lnTo>
                <a:lnTo>
                  <a:pt x="6522" y="280"/>
                </a:lnTo>
                <a:lnTo>
                  <a:pt x="6522" y="278"/>
                </a:lnTo>
                <a:lnTo>
                  <a:pt x="6523" y="274"/>
                </a:lnTo>
                <a:lnTo>
                  <a:pt x="6523" y="254"/>
                </a:lnTo>
                <a:lnTo>
                  <a:pt x="6524" y="249"/>
                </a:lnTo>
                <a:lnTo>
                  <a:pt x="6524" y="238"/>
                </a:lnTo>
                <a:lnTo>
                  <a:pt x="6524" y="238"/>
                </a:lnTo>
                <a:lnTo>
                  <a:pt x="6524" y="231"/>
                </a:lnTo>
                <a:lnTo>
                  <a:pt x="6525" y="249"/>
                </a:lnTo>
                <a:lnTo>
                  <a:pt x="6525" y="241"/>
                </a:lnTo>
                <a:lnTo>
                  <a:pt x="6525" y="247"/>
                </a:lnTo>
                <a:lnTo>
                  <a:pt x="6525" y="228"/>
                </a:lnTo>
                <a:lnTo>
                  <a:pt x="6526" y="238"/>
                </a:lnTo>
                <a:lnTo>
                  <a:pt x="6526" y="261"/>
                </a:lnTo>
                <a:lnTo>
                  <a:pt x="6527" y="258"/>
                </a:lnTo>
                <a:lnTo>
                  <a:pt x="6527" y="246"/>
                </a:lnTo>
                <a:lnTo>
                  <a:pt x="6527" y="248"/>
                </a:lnTo>
                <a:lnTo>
                  <a:pt x="6528" y="238"/>
                </a:lnTo>
                <a:lnTo>
                  <a:pt x="6528" y="235"/>
                </a:lnTo>
                <a:lnTo>
                  <a:pt x="6528" y="228"/>
                </a:lnTo>
                <a:lnTo>
                  <a:pt x="6528" y="244"/>
                </a:lnTo>
                <a:lnTo>
                  <a:pt x="6529" y="255"/>
                </a:lnTo>
                <a:lnTo>
                  <a:pt x="6529" y="262"/>
                </a:lnTo>
                <a:lnTo>
                  <a:pt x="6529" y="261"/>
                </a:lnTo>
                <a:lnTo>
                  <a:pt x="6529" y="290"/>
                </a:lnTo>
                <a:lnTo>
                  <a:pt x="6530" y="295"/>
                </a:lnTo>
                <a:lnTo>
                  <a:pt x="6530" y="281"/>
                </a:lnTo>
                <a:lnTo>
                  <a:pt x="6531" y="281"/>
                </a:lnTo>
                <a:lnTo>
                  <a:pt x="6531" y="290"/>
                </a:lnTo>
                <a:lnTo>
                  <a:pt x="6531" y="290"/>
                </a:lnTo>
                <a:lnTo>
                  <a:pt x="6531" y="270"/>
                </a:lnTo>
                <a:lnTo>
                  <a:pt x="6532" y="269"/>
                </a:lnTo>
                <a:lnTo>
                  <a:pt x="6532" y="272"/>
                </a:lnTo>
                <a:lnTo>
                  <a:pt x="6532" y="267"/>
                </a:lnTo>
                <a:lnTo>
                  <a:pt x="6533" y="249"/>
                </a:lnTo>
                <a:lnTo>
                  <a:pt x="6533" y="266"/>
                </a:lnTo>
                <a:lnTo>
                  <a:pt x="6533" y="265"/>
                </a:lnTo>
                <a:lnTo>
                  <a:pt x="6533" y="266"/>
                </a:lnTo>
                <a:lnTo>
                  <a:pt x="6534" y="272"/>
                </a:lnTo>
                <a:lnTo>
                  <a:pt x="6534" y="274"/>
                </a:lnTo>
                <a:lnTo>
                  <a:pt x="6535" y="269"/>
                </a:lnTo>
                <a:lnTo>
                  <a:pt x="6535" y="272"/>
                </a:lnTo>
                <a:lnTo>
                  <a:pt x="6535" y="274"/>
                </a:lnTo>
                <a:lnTo>
                  <a:pt x="6535" y="269"/>
                </a:lnTo>
                <a:lnTo>
                  <a:pt x="6536" y="271"/>
                </a:lnTo>
                <a:lnTo>
                  <a:pt x="6536" y="272"/>
                </a:lnTo>
                <a:lnTo>
                  <a:pt x="6536" y="258"/>
                </a:lnTo>
                <a:lnTo>
                  <a:pt x="6537" y="239"/>
                </a:lnTo>
                <a:lnTo>
                  <a:pt x="6537" y="224"/>
                </a:lnTo>
                <a:lnTo>
                  <a:pt x="6537" y="217"/>
                </a:lnTo>
                <a:lnTo>
                  <a:pt x="6538" y="245"/>
                </a:lnTo>
                <a:lnTo>
                  <a:pt x="6538" y="253"/>
                </a:lnTo>
                <a:lnTo>
                  <a:pt x="6538" y="252"/>
                </a:lnTo>
                <a:lnTo>
                  <a:pt x="6539" y="238"/>
                </a:lnTo>
                <a:lnTo>
                  <a:pt x="6539" y="218"/>
                </a:lnTo>
                <a:lnTo>
                  <a:pt x="6539" y="201"/>
                </a:lnTo>
                <a:lnTo>
                  <a:pt x="6539" y="203"/>
                </a:lnTo>
                <a:lnTo>
                  <a:pt x="6540" y="238"/>
                </a:lnTo>
                <a:lnTo>
                  <a:pt x="6540" y="251"/>
                </a:lnTo>
                <a:lnTo>
                  <a:pt x="6540" y="270"/>
                </a:lnTo>
                <a:lnTo>
                  <a:pt x="6540" y="265"/>
                </a:lnTo>
                <a:lnTo>
                  <a:pt x="6541" y="254"/>
                </a:lnTo>
                <a:lnTo>
                  <a:pt x="6541" y="257"/>
                </a:lnTo>
                <a:lnTo>
                  <a:pt x="6542" y="267"/>
                </a:lnTo>
                <a:lnTo>
                  <a:pt x="6542" y="279"/>
                </a:lnTo>
                <a:lnTo>
                  <a:pt x="6542" y="302"/>
                </a:lnTo>
                <a:lnTo>
                  <a:pt x="6542" y="295"/>
                </a:lnTo>
                <a:lnTo>
                  <a:pt x="6543" y="305"/>
                </a:lnTo>
                <a:lnTo>
                  <a:pt x="6543" y="288"/>
                </a:lnTo>
                <a:lnTo>
                  <a:pt x="6543" y="291"/>
                </a:lnTo>
                <a:lnTo>
                  <a:pt x="6544" y="281"/>
                </a:lnTo>
                <a:lnTo>
                  <a:pt x="6544" y="291"/>
                </a:lnTo>
                <a:lnTo>
                  <a:pt x="6544" y="278"/>
                </a:lnTo>
                <a:lnTo>
                  <a:pt x="6545" y="291"/>
                </a:lnTo>
                <a:lnTo>
                  <a:pt x="6545" y="292"/>
                </a:lnTo>
                <a:lnTo>
                  <a:pt x="6545" y="287"/>
                </a:lnTo>
                <a:lnTo>
                  <a:pt x="6546" y="320"/>
                </a:lnTo>
                <a:lnTo>
                  <a:pt x="6546" y="311"/>
                </a:lnTo>
                <a:lnTo>
                  <a:pt x="6546" y="261"/>
                </a:lnTo>
                <a:lnTo>
                  <a:pt x="6546" y="266"/>
                </a:lnTo>
                <a:lnTo>
                  <a:pt x="6547" y="262"/>
                </a:lnTo>
                <a:lnTo>
                  <a:pt x="6547" y="263"/>
                </a:lnTo>
                <a:lnTo>
                  <a:pt x="6547" y="225"/>
                </a:lnTo>
                <a:lnTo>
                  <a:pt x="6548" y="199"/>
                </a:lnTo>
                <a:lnTo>
                  <a:pt x="6548" y="182"/>
                </a:lnTo>
                <a:lnTo>
                  <a:pt x="6548" y="191"/>
                </a:lnTo>
                <a:lnTo>
                  <a:pt x="6549" y="200"/>
                </a:lnTo>
                <a:lnTo>
                  <a:pt x="6549" y="198"/>
                </a:lnTo>
                <a:lnTo>
                  <a:pt x="6549" y="192"/>
                </a:lnTo>
                <a:lnTo>
                  <a:pt x="6550" y="186"/>
                </a:lnTo>
                <a:lnTo>
                  <a:pt x="6550" y="192"/>
                </a:lnTo>
                <a:lnTo>
                  <a:pt x="6550" y="183"/>
                </a:lnTo>
                <a:lnTo>
                  <a:pt x="6550" y="183"/>
                </a:lnTo>
                <a:lnTo>
                  <a:pt x="6551" y="169"/>
                </a:lnTo>
                <a:lnTo>
                  <a:pt x="6551" y="171"/>
                </a:lnTo>
                <a:lnTo>
                  <a:pt x="6551" y="173"/>
                </a:lnTo>
                <a:lnTo>
                  <a:pt x="6552" y="166"/>
                </a:lnTo>
                <a:lnTo>
                  <a:pt x="6552" y="149"/>
                </a:lnTo>
                <a:lnTo>
                  <a:pt x="6552" y="152"/>
                </a:lnTo>
                <a:lnTo>
                  <a:pt x="6553" y="171"/>
                </a:lnTo>
                <a:lnTo>
                  <a:pt x="6553" y="144"/>
                </a:lnTo>
                <a:lnTo>
                  <a:pt x="6553" y="145"/>
                </a:lnTo>
                <a:lnTo>
                  <a:pt x="6554" y="136"/>
                </a:lnTo>
                <a:lnTo>
                  <a:pt x="6554" y="152"/>
                </a:lnTo>
                <a:lnTo>
                  <a:pt x="6554" y="150"/>
                </a:lnTo>
                <a:lnTo>
                  <a:pt x="6554" y="158"/>
                </a:lnTo>
                <a:lnTo>
                  <a:pt x="6555" y="185"/>
                </a:lnTo>
                <a:lnTo>
                  <a:pt x="6555" y="283"/>
                </a:lnTo>
                <a:lnTo>
                  <a:pt x="6556" y="319"/>
                </a:lnTo>
                <a:lnTo>
                  <a:pt x="6556" y="327"/>
                </a:lnTo>
                <a:lnTo>
                  <a:pt x="6556" y="289"/>
                </a:lnTo>
                <a:lnTo>
                  <a:pt x="6556" y="293"/>
                </a:lnTo>
                <a:lnTo>
                  <a:pt x="6557" y="314"/>
                </a:lnTo>
                <a:lnTo>
                  <a:pt x="6557" y="296"/>
                </a:lnTo>
                <a:lnTo>
                  <a:pt x="6557" y="293"/>
                </a:lnTo>
                <a:lnTo>
                  <a:pt x="6557" y="299"/>
                </a:lnTo>
                <a:lnTo>
                  <a:pt x="6558" y="279"/>
                </a:lnTo>
                <a:lnTo>
                  <a:pt x="6558" y="266"/>
                </a:lnTo>
                <a:lnTo>
                  <a:pt x="6558" y="276"/>
                </a:lnTo>
                <a:lnTo>
                  <a:pt x="6559" y="251"/>
                </a:lnTo>
                <a:lnTo>
                  <a:pt x="6559" y="250"/>
                </a:lnTo>
                <a:lnTo>
                  <a:pt x="6559" y="242"/>
                </a:lnTo>
                <a:lnTo>
                  <a:pt x="6560" y="233"/>
                </a:lnTo>
                <a:lnTo>
                  <a:pt x="6560" y="213"/>
                </a:lnTo>
                <a:lnTo>
                  <a:pt x="6560" y="177"/>
                </a:lnTo>
                <a:lnTo>
                  <a:pt x="6561" y="172"/>
                </a:lnTo>
                <a:lnTo>
                  <a:pt x="6561" y="164"/>
                </a:lnTo>
                <a:lnTo>
                  <a:pt x="6561" y="142"/>
                </a:lnTo>
                <a:lnTo>
                  <a:pt x="6561" y="143"/>
                </a:lnTo>
                <a:lnTo>
                  <a:pt x="6562" y="142"/>
                </a:lnTo>
                <a:lnTo>
                  <a:pt x="6562" y="145"/>
                </a:lnTo>
                <a:lnTo>
                  <a:pt x="6562" y="156"/>
                </a:lnTo>
                <a:lnTo>
                  <a:pt x="6563" y="147"/>
                </a:lnTo>
                <a:lnTo>
                  <a:pt x="6563" y="122"/>
                </a:lnTo>
                <a:lnTo>
                  <a:pt x="6563" y="155"/>
                </a:lnTo>
                <a:lnTo>
                  <a:pt x="6564" y="154"/>
                </a:lnTo>
                <a:lnTo>
                  <a:pt x="6564" y="145"/>
                </a:lnTo>
                <a:lnTo>
                  <a:pt x="6564" y="136"/>
                </a:lnTo>
                <a:lnTo>
                  <a:pt x="6565" y="139"/>
                </a:lnTo>
                <a:lnTo>
                  <a:pt x="6565" y="134"/>
                </a:lnTo>
                <a:lnTo>
                  <a:pt x="6565" y="130"/>
                </a:lnTo>
                <a:lnTo>
                  <a:pt x="6565" y="131"/>
                </a:lnTo>
                <a:lnTo>
                  <a:pt x="6566" y="133"/>
                </a:lnTo>
                <a:lnTo>
                  <a:pt x="6566" y="148"/>
                </a:lnTo>
                <a:lnTo>
                  <a:pt x="6567" y="153"/>
                </a:lnTo>
                <a:lnTo>
                  <a:pt x="6567" y="137"/>
                </a:lnTo>
                <a:lnTo>
                  <a:pt x="6567" y="149"/>
                </a:lnTo>
                <a:lnTo>
                  <a:pt x="6567" y="153"/>
                </a:lnTo>
                <a:lnTo>
                  <a:pt x="6568" y="172"/>
                </a:lnTo>
                <a:lnTo>
                  <a:pt x="6568" y="148"/>
                </a:lnTo>
                <a:lnTo>
                  <a:pt x="6568" y="142"/>
                </a:lnTo>
                <a:lnTo>
                  <a:pt x="6569" y="128"/>
                </a:lnTo>
                <a:lnTo>
                  <a:pt x="6569" y="135"/>
                </a:lnTo>
                <a:lnTo>
                  <a:pt x="6569" y="129"/>
                </a:lnTo>
                <a:lnTo>
                  <a:pt x="6569" y="122"/>
                </a:lnTo>
                <a:lnTo>
                  <a:pt x="6570" y="121"/>
                </a:lnTo>
                <a:lnTo>
                  <a:pt x="6570" y="132"/>
                </a:lnTo>
                <a:lnTo>
                  <a:pt x="6571" y="115"/>
                </a:lnTo>
                <a:lnTo>
                  <a:pt x="6571" y="123"/>
                </a:lnTo>
                <a:lnTo>
                  <a:pt x="6571" y="132"/>
                </a:lnTo>
                <a:lnTo>
                  <a:pt x="6571" y="172"/>
                </a:lnTo>
                <a:lnTo>
                  <a:pt x="6572" y="139"/>
                </a:lnTo>
                <a:lnTo>
                  <a:pt x="6572" y="108"/>
                </a:lnTo>
                <a:lnTo>
                  <a:pt x="6572" y="102"/>
                </a:lnTo>
                <a:lnTo>
                  <a:pt x="6572" y="106"/>
                </a:lnTo>
                <a:lnTo>
                  <a:pt x="6573" y="108"/>
                </a:lnTo>
                <a:lnTo>
                  <a:pt x="6573" y="123"/>
                </a:lnTo>
                <a:lnTo>
                  <a:pt x="6573" y="137"/>
                </a:lnTo>
                <a:lnTo>
                  <a:pt x="6574" y="111"/>
                </a:lnTo>
                <a:lnTo>
                  <a:pt x="6574" y="117"/>
                </a:lnTo>
                <a:lnTo>
                  <a:pt x="6574" y="130"/>
                </a:lnTo>
                <a:lnTo>
                  <a:pt x="6575" y="117"/>
                </a:lnTo>
                <a:lnTo>
                  <a:pt x="6575" y="111"/>
                </a:lnTo>
                <a:lnTo>
                  <a:pt x="6575" y="122"/>
                </a:lnTo>
                <a:lnTo>
                  <a:pt x="6576" y="132"/>
                </a:lnTo>
                <a:lnTo>
                  <a:pt x="6576" y="131"/>
                </a:lnTo>
                <a:lnTo>
                  <a:pt x="6576" y="138"/>
                </a:lnTo>
                <a:lnTo>
                  <a:pt x="6576" y="131"/>
                </a:lnTo>
                <a:lnTo>
                  <a:pt x="6577" y="141"/>
                </a:lnTo>
                <a:lnTo>
                  <a:pt x="6577" y="137"/>
                </a:lnTo>
                <a:lnTo>
                  <a:pt x="6578" y="115"/>
                </a:lnTo>
                <a:lnTo>
                  <a:pt x="6578" y="134"/>
                </a:lnTo>
                <a:lnTo>
                  <a:pt x="6578" y="136"/>
                </a:lnTo>
                <a:lnTo>
                  <a:pt x="6578" y="128"/>
                </a:lnTo>
                <a:lnTo>
                  <a:pt x="6579" y="135"/>
                </a:lnTo>
                <a:lnTo>
                  <a:pt x="6579" y="109"/>
                </a:lnTo>
                <a:lnTo>
                  <a:pt x="6579" y="146"/>
                </a:lnTo>
                <a:lnTo>
                  <a:pt x="6580" y="194"/>
                </a:lnTo>
                <a:lnTo>
                  <a:pt x="6580" y="196"/>
                </a:lnTo>
                <a:lnTo>
                  <a:pt x="6580" y="99"/>
                </a:lnTo>
                <a:lnTo>
                  <a:pt x="6580" y="88"/>
                </a:lnTo>
                <a:lnTo>
                  <a:pt x="6581" y="99"/>
                </a:lnTo>
                <a:lnTo>
                  <a:pt x="6581" y="83"/>
                </a:lnTo>
                <a:lnTo>
                  <a:pt x="6582" y="104"/>
                </a:lnTo>
                <a:lnTo>
                  <a:pt x="6582" y="92"/>
                </a:lnTo>
                <a:lnTo>
                  <a:pt x="6582" y="99"/>
                </a:lnTo>
                <a:lnTo>
                  <a:pt x="6582" y="104"/>
                </a:lnTo>
                <a:lnTo>
                  <a:pt x="6583" y="130"/>
                </a:lnTo>
                <a:lnTo>
                  <a:pt x="6583" y="145"/>
                </a:lnTo>
                <a:lnTo>
                  <a:pt x="6583" y="132"/>
                </a:lnTo>
                <a:lnTo>
                  <a:pt x="6583" y="125"/>
                </a:lnTo>
                <a:lnTo>
                  <a:pt x="6584" y="119"/>
                </a:lnTo>
                <a:lnTo>
                  <a:pt x="6584" y="129"/>
                </a:lnTo>
                <a:lnTo>
                  <a:pt x="6584" y="131"/>
                </a:lnTo>
                <a:lnTo>
                  <a:pt x="6585" y="112"/>
                </a:lnTo>
                <a:lnTo>
                  <a:pt x="6585" y="127"/>
                </a:lnTo>
                <a:lnTo>
                  <a:pt x="6585" y="129"/>
                </a:lnTo>
                <a:lnTo>
                  <a:pt x="6586" y="123"/>
                </a:lnTo>
                <a:lnTo>
                  <a:pt x="6586" y="132"/>
                </a:lnTo>
                <a:lnTo>
                  <a:pt x="6586" y="141"/>
                </a:lnTo>
                <a:lnTo>
                  <a:pt x="6587" y="144"/>
                </a:lnTo>
                <a:lnTo>
                  <a:pt x="6587" y="226"/>
                </a:lnTo>
                <a:lnTo>
                  <a:pt x="6587" y="340"/>
                </a:lnTo>
                <a:lnTo>
                  <a:pt x="6587" y="360"/>
                </a:lnTo>
                <a:lnTo>
                  <a:pt x="6588" y="377"/>
                </a:lnTo>
                <a:lnTo>
                  <a:pt x="6588" y="396"/>
                </a:lnTo>
                <a:lnTo>
                  <a:pt x="6589" y="416"/>
                </a:lnTo>
                <a:lnTo>
                  <a:pt x="6589" y="402"/>
                </a:lnTo>
                <a:lnTo>
                  <a:pt x="6589" y="404"/>
                </a:lnTo>
                <a:lnTo>
                  <a:pt x="6589" y="375"/>
                </a:lnTo>
                <a:lnTo>
                  <a:pt x="6590" y="352"/>
                </a:lnTo>
                <a:lnTo>
                  <a:pt x="6590" y="332"/>
                </a:lnTo>
                <a:lnTo>
                  <a:pt x="6590" y="305"/>
                </a:lnTo>
                <a:lnTo>
                  <a:pt x="6591" y="300"/>
                </a:lnTo>
                <a:lnTo>
                  <a:pt x="6591" y="267"/>
                </a:lnTo>
                <a:lnTo>
                  <a:pt x="6591" y="252"/>
                </a:lnTo>
                <a:lnTo>
                  <a:pt x="6591" y="230"/>
                </a:lnTo>
                <a:lnTo>
                  <a:pt x="6592" y="192"/>
                </a:lnTo>
                <a:lnTo>
                  <a:pt x="6592" y="191"/>
                </a:lnTo>
                <a:lnTo>
                  <a:pt x="6593" y="173"/>
                </a:lnTo>
                <a:lnTo>
                  <a:pt x="6593" y="143"/>
                </a:lnTo>
                <a:lnTo>
                  <a:pt x="6593" y="151"/>
                </a:lnTo>
                <a:lnTo>
                  <a:pt x="6593" y="153"/>
                </a:lnTo>
                <a:lnTo>
                  <a:pt x="6594" y="134"/>
                </a:lnTo>
                <a:lnTo>
                  <a:pt x="6594" y="157"/>
                </a:lnTo>
                <a:lnTo>
                  <a:pt x="6594" y="154"/>
                </a:lnTo>
                <a:lnTo>
                  <a:pt x="6595" y="137"/>
                </a:lnTo>
                <a:lnTo>
                  <a:pt x="6595" y="152"/>
                </a:lnTo>
                <a:lnTo>
                  <a:pt x="6595" y="129"/>
                </a:lnTo>
                <a:lnTo>
                  <a:pt x="6595" y="126"/>
                </a:lnTo>
                <a:lnTo>
                  <a:pt x="6596" y="125"/>
                </a:lnTo>
                <a:lnTo>
                  <a:pt x="6596" y="149"/>
                </a:lnTo>
                <a:lnTo>
                  <a:pt x="6597" y="142"/>
                </a:lnTo>
                <a:lnTo>
                  <a:pt x="6597" y="141"/>
                </a:lnTo>
                <a:lnTo>
                  <a:pt x="6597" y="139"/>
                </a:lnTo>
                <a:lnTo>
                  <a:pt x="6597" y="136"/>
                </a:lnTo>
                <a:lnTo>
                  <a:pt x="6598" y="137"/>
                </a:lnTo>
                <a:lnTo>
                  <a:pt x="6598" y="129"/>
                </a:lnTo>
                <a:lnTo>
                  <a:pt x="6598" y="141"/>
                </a:lnTo>
                <a:lnTo>
                  <a:pt x="6598" y="125"/>
                </a:lnTo>
                <a:lnTo>
                  <a:pt x="6599" y="145"/>
                </a:lnTo>
                <a:lnTo>
                  <a:pt x="6599" y="153"/>
                </a:lnTo>
                <a:lnTo>
                  <a:pt x="6600" y="141"/>
                </a:lnTo>
                <a:lnTo>
                  <a:pt x="6600" y="129"/>
                </a:lnTo>
                <a:lnTo>
                  <a:pt x="6600" y="140"/>
                </a:lnTo>
                <a:lnTo>
                  <a:pt x="6600" y="145"/>
                </a:lnTo>
                <a:lnTo>
                  <a:pt x="6601" y="141"/>
                </a:lnTo>
                <a:lnTo>
                  <a:pt x="6601" y="151"/>
                </a:lnTo>
                <a:lnTo>
                  <a:pt x="6601" y="145"/>
                </a:lnTo>
                <a:lnTo>
                  <a:pt x="6602" y="141"/>
                </a:lnTo>
                <a:lnTo>
                  <a:pt x="6602" y="145"/>
                </a:lnTo>
                <a:lnTo>
                  <a:pt x="6602" y="153"/>
                </a:lnTo>
                <a:lnTo>
                  <a:pt x="6602" y="148"/>
                </a:lnTo>
                <a:lnTo>
                  <a:pt x="6603" y="134"/>
                </a:lnTo>
                <a:lnTo>
                  <a:pt x="6603" y="145"/>
                </a:lnTo>
                <a:lnTo>
                  <a:pt x="6604" y="177"/>
                </a:lnTo>
                <a:lnTo>
                  <a:pt x="6604" y="212"/>
                </a:lnTo>
                <a:lnTo>
                  <a:pt x="6604" y="180"/>
                </a:lnTo>
                <a:lnTo>
                  <a:pt x="6604" y="124"/>
                </a:lnTo>
                <a:lnTo>
                  <a:pt x="6605" y="121"/>
                </a:lnTo>
                <a:lnTo>
                  <a:pt x="6605" y="123"/>
                </a:lnTo>
                <a:lnTo>
                  <a:pt x="6605" y="141"/>
                </a:lnTo>
                <a:lnTo>
                  <a:pt x="6606" y="135"/>
                </a:lnTo>
                <a:lnTo>
                  <a:pt x="6606" y="141"/>
                </a:lnTo>
                <a:lnTo>
                  <a:pt x="6606" y="112"/>
                </a:lnTo>
                <a:lnTo>
                  <a:pt x="6606" y="106"/>
                </a:lnTo>
                <a:lnTo>
                  <a:pt x="6607" y="112"/>
                </a:lnTo>
                <a:lnTo>
                  <a:pt x="6607" y="107"/>
                </a:lnTo>
                <a:lnTo>
                  <a:pt x="6608" y="114"/>
                </a:lnTo>
                <a:lnTo>
                  <a:pt x="6608" y="124"/>
                </a:lnTo>
                <a:lnTo>
                  <a:pt x="6608" y="97"/>
                </a:lnTo>
                <a:lnTo>
                  <a:pt x="6608" y="99"/>
                </a:lnTo>
                <a:lnTo>
                  <a:pt x="6609" y="101"/>
                </a:lnTo>
                <a:lnTo>
                  <a:pt x="6609" y="96"/>
                </a:lnTo>
                <a:lnTo>
                  <a:pt x="6609" y="93"/>
                </a:lnTo>
                <a:lnTo>
                  <a:pt x="6610" y="92"/>
                </a:lnTo>
                <a:lnTo>
                  <a:pt x="6610" y="104"/>
                </a:lnTo>
                <a:lnTo>
                  <a:pt x="6610" y="118"/>
                </a:lnTo>
                <a:lnTo>
                  <a:pt x="6611" y="111"/>
                </a:lnTo>
                <a:lnTo>
                  <a:pt x="6611" y="117"/>
                </a:lnTo>
                <a:lnTo>
                  <a:pt x="6611" y="114"/>
                </a:lnTo>
                <a:lnTo>
                  <a:pt x="6612" y="122"/>
                </a:lnTo>
                <a:lnTo>
                  <a:pt x="6612" y="156"/>
                </a:lnTo>
                <a:lnTo>
                  <a:pt x="6612" y="166"/>
                </a:lnTo>
                <a:lnTo>
                  <a:pt x="6612" y="175"/>
                </a:lnTo>
                <a:lnTo>
                  <a:pt x="6613" y="165"/>
                </a:lnTo>
                <a:lnTo>
                  <a:pt x="6613" y="107"/>
                </a:lnTo>
                <a:lnTo>
                  <a:pt x="6613" y="88"/>
                </a:lnTo>
                <a:lnTo>
                  <a:pt x="6613" y="105"/>
                </a:lnTo>
                <a:lnTo>
                  <a:pt x="6614" y="89"/>
                </a:lnTo>
                <a:lnTo>
                  <a:pt x="6614" y="90"/>
                </a:lnTo>
                <a:lnTo>
                  <a:pt x="6615" y="95"/>
                </a:lnTo>
                <a:lnTo>
                  <a:pt x="6615" y="78"/>
                </a:lnTo>
                <a:lnTo>
                  <a:pt x="6615" y="97"/>
                </a:lnTo>
                <a:lnTo>
                  <a:pt x="6615" y="86"/>
                </a:lnTo>
                <a:lnTo>
                  <a:pt x="6616" y="79"/>
                </a:lnTo>
                <a:lnTo>
                  <a:pt x="6616" y="90"/>
                </a:lnTo>
                <a:lnTo>
                  <a:pt x="6616" y="82"/>
                </a:lnTo>
                <a:lnTo>
                  <a:pt x="6617" y="82"/>
                </a:lnTo>
                <a:lnTo>
                  <a:pt x="6617" y="82"/>
                </a:lnTo>
                <a:lnTo>
                  <a:pt x="6617" y="63"/>
                </a:lnTo>
                <a:lnTo>
                  <a:pt x="6618" y="81"/>
                </a:lnTo>
                <a:lnTo>
                  <a:pt x="6618" y="82"/>
                </a:lnTo>
                <a:lnTo>
                  <a:pt x="6618" y="82"/>
                </a:lnTo>
                <a:lnTo>
                  <a:pt x="6619" y="84"/>
                </a:lnTo>
                <a:lnTo>
                  <a:pt x="6619" y="86"/>
                </a:lnTo>
                <a:lnTo>
                  <a:pt x="6619" y="82"/>
                </a:lnTo>
                <a:lnTo>
                  <a:pt x="6619" y="98"/>
                </a:lnTo>
                <a:lnTo>
                  <a:pt x="6620" y="277"/>
                </a:lnTo>
                <a:lnTo>
                  <a:pt x="6620" y="349"/>
                </a:lnTo>
                <a:lnTo>
                  <a:pt x="6620" y="337"/>
                </a:lnTo>
                <a:lnTo>
                  <a:pt x="6621" y="289"/>
                </a:lnTo>
                <a:lnTo>
                  <a:pt x="6621" y="294"/>
                </a:lnTo>
                <a:lnTo>
                  <a:pt x="6621" y="323"/>
                </a:lnTo>
                <a:lnTo>
                  <a:pt x="6622" y="310"/>
                </a:lnTo>
                <a:lnTo>
                  <a:pt x="6622" y="285"/>
                </a:lnTo>
                <a:lnTo>
                  <a:pt x="6622" y="276"/>
                </a:lnTo>
                <a:lnTo>
                  <a:pt x="6623" y="259"/>
                </a:lnTo>
                <a:lnTo>
                  <a:pt x="6623" y="278"/>
                </a:lnTo>
                <a:lnTo>
                  <a:pt x="6623" y="272"/>
                </a:lnTo>
                <a:lnTo>
                  <a:pt x="6623" y="251"/>
                </a:lnTo>
                <a:lnTo>
                  <a:pt x="6624" y="240"/>
                </a:lnTo>
                <a:lnTo>
                  <a:pt x="6624" y="218"/>
                </a:lnTo>
                <a:lnTo>
                  <a:pt x="6624" y="228"/>
                </a:lnTo>
                <a:lnTo>
                  <a:pt x="6624" y="216"/>
                </a:lnTo>
                <a:lnTo>
                  <a:pt x="6625" y="175"/>
                </a:lnTo>
                <a:lnTo>
                  <a:pt x="6625" y="174"/>
                </a:lnTo>
                <a:lnTo>
                  <a:pt x="6626" y="151"/>
                </a:lnTo>
                <a:lnTo>
                  <a:pt x="6626" y="132"/>
                </a:lnTo>
                <a:lnTo>
                  <a:pt x="6626" y="137"/>
                </a:lnTo>
                <a:lnTo>
                  <a:pt x="6626" y="118"/>
                </a:lnTo>
                <a:lnTo>
                  <a:pt x="6627" y="113"/>
                </a:lnTo>
                <a:lnTo>
                  <a:pt x="6627" y="102"/>
                </a:lnTo>
                <a:lnTo>
                  <a:pt x="6627" y="101"/>
                </a:lnTo>
                <a:lnTo>
                  <a:pt x="6628" y="88"/>
                </a:lnTo>
                <a:lnTo>
                  <a:pt x="6628" y="114"/>
                </a:lnTo>
                <a:lnTo>
                  <a:pt x="6628" y="135"/>
                </a:lnTo>
                <a:lnTo>
                  <a:pt x="6629" y="154"/>
                </a:lnTo>
                <a:lnTo>
                  <a:pt x="6629" y="146"/>
                </a:lnTo>
                <a:lnTo>
                  <a:pt x="6629" y="84"/>
                </a:lnTo>
                <a:lnTo>
                  <a:pt x="6630" y="54"/>
                </a:lnTo>
                <a:lnTo>
                  <a:pt x="6630" y="61"/>
                </a:lnTo>
                <a:lnTo>
                  <a:pt x="6630" y="70"/>
                </a:lnTo>
                <a:lnTo>
                  <a:pt x="6630" y="52"/>
                </a:lnTo>
                <a:lnTo>
                  <a:pt x="6631" y="44"/>
                </a:lnTo>
                <a:lnTo>
                  <a:pt x="6631" y="52"/>
                </a:lnTo>
                <a:lnTo>
                  <a:pt x="6631" y="69"/>
                </a:lnTo>
                <a:lnTo>
                  <a:pt x="6632" y="76"/>
                </a:lnTo>
                <a:lnTo>
                  <a:pt x="6632" y="83"/>
                </a:lnTo>
                <a:lnTo>
                  <a:pt x="6632" y="84"/>
                </a:lnTo>
                <a:lnTo>
                  <a:pt x="6633" y="131"/>
                </a:lnTo>
                <a:lnTo>
                  <a:pt x="6633" y="178"/>
                </a:lnTo>
                <a:lnTo>
                  <a:pt x="6633" y="147"/>
                </a:lnTo>
                <a:lnTo>
                  <a:pt x="6634" y="76"/>
                </a:lnTo>
                <a:lnTo>
                  <a:pt x="6634" y="65"/>
                </a:lnTo>
                <a:lnTo>
                  <a:pt x="6634" y="71"/>
                </a:lnTo>
                <a:lnTo>
                  <a:pt x="6634" y="70"/>
                </a:lnTo>
                <a:lnTo>
                  <a:pt x="6635" y="74"/>
                </a:lnTo>
                <a:lnTo>
                  <a:pt x="6635" y="92"/>
                </a:lnTo>
                <a:lnTo>
                  <a:pt x="6635" y="91"/>
                </a:lnTo>
                <a:lnTo>
                  <a:pt x="6636" y="87"/>
                </a:lnTo>
                <a:lnTo>
                  <a:pt x="6636" y="129"/>
                </a:lnTo>
                <a:lnTo>
                  <a:pt x="6636" y="163"/>
                </a:lnTo>
                <a:lnTo>
                  <a:pt x="6637" y="173"/>
                </a:lnTo>
                <a:lnTo>
                  <a:pt x="6637" y="114"/>
                </a:lnTo>
                <a:lnTo>
                  <a:pt x="6637" y="80"/>
                </a:lnTo>
                <a:lnTo>
                  <a:pt x="6638" y="64"/>
                </a:lnTo>
                <a:lnTo>
                  <a:pt x="6638" y="65"/>
                </a:lnTo>
                <a:lnTo>
                  <a:pt x="6638" y="62"/>
                </a:lnTo>
                <a:lnTo>
                  <a:pt x="6638" y="61"/>
                </a:lnTo>
                <a:lnTo>
                  <a:pt x="6639" y="76"/>
                </a:lnTo>
                <a:lnTo>
                  <a:pt x="6639" y="92"/>
                </a:lnTo>
                <a:lnTo>
                  <a:pt x="6640" y="78"/>
                </a:lnTo>
                <a:lnTo>
                  <a:pt x="6640" y="80"/>
                </a:lnTo>
                <a:lnTo>
                  <a:pt x="6640" y="67"/>
                </a:lnTo>
                <a:lnTo>
                  <a:pt x="6640" y="61"/>
                </a:lnTo>
                <a:lnTo>
                  <a:pt x="6641" y="71"/>
                </a:lnTo>
                <a:lnTo>
                  <a:pt x="6641" y="59"/>
                </a:lnTo>
                <a:lnTo>
                  <a:pt x="6641" y="76"/>
                </a:lnTo>
                <a:lnTo>
                  <a:pt x="6641" y="66"/>
                </a:lnTo>
                <a:lnTo>
                  <a:pt x="6642" y="67"/>
                </a:lnTo>
                <a:lnTo>
                  <a:pt x="6642" y="75"/>
                </a:lnTo>
                <a:lnTo>
                  <a:pt x="6642" y="81"/>
                </a:lnTo>
                <a:lnTo>
                  <a:pt x="6643" y="84"/>
                </a:lnTo>
                <a:lnTo>
                  <a:pt x="6643" y="88"/>
                </a:lnTo>
                <a:lnTo>
                  <a:pt x="6643" y="90"/>
                </a:lnTo>
                <a:lnTo>
                  <a:pt x="6644" y="92"/>
                </a:lnTo>
                <a:lnTo>
                  <a:pt x="6644" y="100"/>
                </a:lnTo>
                <a:lnTo>
                  <a:pt x="6644" y="104"/>
                </a:lnTo>
                <a:lnTo>
                  <a:pt x="6645" y="161"/>
                </a:lnTo>
                <a:lnTo>
                  <a:pt x="6645" y="171"/>
                </a:lnTo>
                <a:lnTo>
                  <a:pt x="6645" y="114"/>
                </a:lnTo>
                <a:lnTo>
                  <a:pt x="6645" y="93"/>
                </a:lnTo>
                <a:lnTo>
                  <a:pt x="6646" y="94"/>
                </a:lnTo>
                <a:lnTo>
                  <a:pt x="6646" y="103"/>
                </a:lnTo>
                <a:lnTo>
                  <a:pt x="6646" y="88"/>
                </a:lnTo>
                <a:lnTo>
                  <a:pt x="6647" y="94"/>
                </a:lnTo>
                <a:lnTo>
                  <a:pt x="6647" y="104"/>
                </a:lnTo>
                <a:lnTo>
                  <a:pt x="6647" y="104"/>
                </a:lnTo>
                <a:lnTo>
                  <a:pt x="6648" y="94"/>
                </a:lnTo>
                <a:lnTo>
                  <a:pt x="6648" y="105"/>
                </a:lnTo>
                <a:lnTo>
                  <a:pt x="6648" y="105"/>
                </a:lnTo>
                <a:lnTo>
                  <a:pt x="6649" y="106"/>
                </a:lnTo>
                <a:lnTo>
                  <a:pt x="6649" y="107"/>
                </a:lnTo>
                <a:lnTo>
                  <a:pt x="6649" y="101"/>
                </a:lnTo>
                <a:lnTo>
                  <a:pt x="6649" y="99"/>
                </a:lnTo>
                <a:lnTo>
                  <a:pt x="6650" y="96"/>
                </a:lnTo>
                <a:lnTo>
                  <a:pt x="6650" y="75"/>
                </a:lnTo>
                <a:lnTo>
                  <a:pt x="6651" y="100"/>
                </a:lnTo>
                <a:lnTo>
                  <a:pt x="6651" y="84"/>
                </a:lnTo>
                <a:lnTo>
                  <a:pt x="6651" y="74"/>
                </a:lnTo>
                <a:lnTo>
                  <a:pt x="6651" y="96"/>
                </a:lnTo>
                <a:lnTo>
                  <a:pt x="6652" y="97"/>
                </a:lnTo>
                <a:lnTo>
                  <a:pt x="6652" y="141"/>
                </a:lnTo>
                <a:lnTo>
                  <a:pt x="6652" y="253"/>
                </a:lnTo>
                <a:lnTo>
                  <a:pt x="6653" y="276"/>
                </a:lnTo>
                <a:lnTo>
                  <a:pt x="6653" y="302"/>
                </a:lnTo>
                <a:lnTo>
                  <a:pt x="6653" y="341"/>
                </a:lnTo>
                <a:lnTo>
                  <a:pt x="6653" y="324"/>
                </a:lnTo>
                <a:lnTo>
                  <a:pt x="6654" y="316"/>
                </a:lnTo>
                <a:lnTo>
                  <a:pt x="6654" y="318"/>
                </a:lnTo>
                <a:lnTo>
                  <a:pt x="6655" y="297"/>
                </a:lnTo>
                <a:lnTo>
                  <a:pt x="6655" y="290"/>
                </a:lnTo>
                <a:lnTo>
                  <a:pt x="6655" y="268"/>
                </a:lnTo>
                <a:lnTo>
                  <a:pt x="6655" y="275"/>
                </a:lnTo>
                <a:lnTo>
                  <a:pt x="6656" y="251"/>
                </a:lnTo>
                <a:lnTo>
                  <a:pt x="6656" y="240"/>
                </a:lnTo>
                <a:lnTo>
                  <a:pt x="6656" y="215"/>
                </a:lnTo>
                <a:lnTo>
                  <a:pt x="6656" y="191"/>
                </a:lnTo>
                <a:lnTo>
                  <a:pt x="6657" y="183"/>
                </a:lnTo>
                <a:lnTo>
                  <a:pt x="6657" y="180"/>
                </a:lnTo>
                <a:lnTo>
                  <a:pt x="6657" y="194"/>
                </a:lnTo>
                <a:lnTo>
                  <a:pt x="6658" y="178"/>
                </a:lnTo>
                <a:lnTo>
                  <a:pt x="6658" y="196"/>
                </a:lnTo>
                <a:lnTo>
                  <a:pt x="6658" y="194"/>
                </a:lnTo>
                <a:lnTo>
                  <a:pt x="6659" y="211"/>
                </a:lnTo>
                <a:lnTo>
                  <a:pt x="6659" y="178"/>
                </a:lnTo>
                <a:lnTo>
                  <a:pt x="6659" y="139"/>
                </a:lnTo>
                <a:lnTo>
                  <a:pt x="6660" y="260"/>
                </a:lnTo>
                <a:lnTo>
                  <a:pt x="6660" y="331"/>
                </a:lnTo>
                <a:lnTo>
                  <a:pt x="6660" y="319"/>
                </a:lnTo>
                <a:lnTo>
                  <a:pt x="6660" y="318"/>
                </a:lnTo>
                <a:lnTo>
                  <a:pt x="6661" y="319"/>
                </a:lnTo>
                <a:lnTo>
                  <a:pt x="6661" y="319"/>
                </a:lnTo>
                <a:lnTo>
                  <a:pt x="6662" y="297"/>
                </a:lnTo>
                <a:lnTo>
                  <a:pt x="6662" y="272"/>
                </a:lnTo>
                <a:lnTo>
                  <a:pt x="6662" y="247"/>
                </a:lnTo>
                <a:lnTo>
                  <a:pt x="6662" y="241"/>
                </a:lnTo>
                <a:lnTo>
                  <a:pt x="6663" y="251"/>
                </a:lnTo>
                <a:lnTo>
                  <a:pt x="6663" y="257"/>
                </a:lnTo>
                <a:lnTo>
                  <a:pt x="6663" y="248"/>
                </a:lnTo>
                <a:lnTo>
                  <a:pt x="6664" y="231"/>
                </a:lnTo>
                <a:lnTo>
                  <a:pt x="6664" y="210"/>
                </a:lnTo>
                <a:lnTo>
                  <a:pt x="6664" y="209"/>
                </a:lnTo>
                <a:lnTo>
                  <a:pt x="6664" y="223"/>
                </a:lnTo>
                <a:lnTo>
                  <a:pt x="6665" y="215"/>
                </a:lnTo>
                <a:lnTo>
                  <a:pt x="6665" y="210"/>
                </a:lnTo>
                <a:lnTo>
                  <a:pt x="6666" y="207"/>
                </a:lnTo>
                <a:lnTo>
                  <a:pt x="6666" y="211"/>
                </a:lnTo>
                <a:lnTo>
                  <a:pt x="6666" y="221"/>
                </a:lnTo>
                <a:lnTo>
                  <a:pt x="6666" y="204"/>
                </a:lnTo>
                <a:lnTo>
                  <a:pt x="6667" y="222"/>
                </a:lnTo>
                <a:lnTo>
                  <a:pt x="6667" y="254"/>
                </a:lnTo>
                <a:lnTo>
                  <a:pt x="6667" y="253"/>
                </a:lnTo>
                <a:lnTo>
                  <a:pt x="6667" y="256"/>
                </a:lnTo>
                <a:lnTo>
                  <a:pt x="6668" y="249"/>
                </a:lnTo>
                <a:lnTo>
                  <a:pt x="6668" y="189"/>
                </a:lnTo>
                <a:lnTo>
                  <a:pt x="6668" y="166"/>
                </a:lnTo>
                <a:lnTo>
                  <a:pt x="6669" y="197"/>
                </a:lnTo>
                <a:lnTo>
                  <a:pt x="6669" y="203"/>
                </a:lnTo>
                <a:lnTo>
                  <a:pt x="6669" y="237"/>
                </a:lnTo>
                <a:lnTo>
                  <a:pt x="6670" y="262"/>
                </a:lnTo>
                <a:lnTo>
                  <a:pt x="6670" y="266"/>
                </a:lnTo>
                <a:lnTo>
                  <a:pt x="6670" y="283"/>
                </a:lnTo>
                <a:lnTo>
                  <a:pt x="6671" y="283"/>
                </a:lnTo>
                <a:lnTo>
                  <a:pt x="6671" y="268"/>
                </a:lnTo>
                <a:lnTo>
                  <a:pt x="6671" y="271"/>
                </a:lnTo>
                <a:lnTo>
                  <a:pt x="6671" y="250"/>
                </a:lnTo>
                <a:lnTo>
                  <a:pt x="6672" y="255"/>
                </a:lnTo>
                <a:lnTo>
                  <a:pt x="6672" y="288"/>
                </a:lnTo>
                <a:lnTo>
                  <a:pt x="6673" y="285"/>
                </a:lnTo>
                <a:lnTo>
                  <a:pt x="6673" y="291"/>
                </a:lnTo>
                <a:lnTo>
                  <a:pt x="6673" y="327"/>
                </a:lnTo>
                <a:lnTo>
                  <a:pt x="6673" y="306"/>
                </a:lnTo>
                <a:lnTo>
                  <a:pt x="6674" y="312"/>
                </a:lnTo>
                <a:lnTo>
                  <a:pt x="6674" y="317"/>
                </a:lnTo>
                <a:lnTo>
                  <a:pt x="6674" y="299"/>
                </a:lnTo>
                <a:lnTo>
                  <a:pt x="6675" y="309"/>
                </a:lnTo>
                <a:lnTo>
                  <a:pt x="6675" y="319"/>
                </a:lnTo>
                <a:lnTo>
                  <a:pt x="6675" y="335"/>
                </a:lnTo>
                <a:lnTo>
                  <a:pt x="6675" y="314"/>
                </a:lnTo>
                <a:lnTo>
                  <a:pt x="6676" y="331"/>
                </a:lnTo>
                <a:lnTo>
                  <a:pt x="6676" y="357"/>
                </a:lnTo>
                <a:lnTo>
                  <a:pt x="6677" y="380"/>
                </a:lnTo>
                <a:lnTo>
                  <a:pt x="6677" y="339"/>
                </a:lnTo>
                <a:lnTo>
                  <a:pt x="6677" y="302"/>
                </a:lnTo>
                <a:lnTo>
                  <a:pt x="6677" y="256"/>
                </a:lnTo>
                <a:lnTo>
                  <a:pt x="6678" y="206"/>
                </a:lnTo>
                <a:lnTo>
                  <a:pt x="6678" y="210"/>
                </a:lnTo>
                <a:lnTo>
                  <a:pt x="6678" y="187"/>
                </a:lnTo>
                <a:lnTo>
                  <a:pt x="6679" y="183"/>
                </a:lnTo>
                <a:lnTo>
                  <a:pt x="6679" y="188"/>
                </a:lnTo>
                <a:lnTo>
                  <a:pt x="6679" y="200"/>
                </a:lnTo>
                <a:lnTo>
                  <a:pt x="6679" y="210"/>
                </a:lnTo>
                <a:lnTo>
                  <a:pt x="6680" y="224"/>
                </a:lnTo>
                <a:lnTo>
                  <a:pt x="6680" y="213"/>
                </a:lnTo>
                <a:lnTo>
                  <a:pt x="6681" y="208"/>
                </a:lnTo>
                <a:lnTo>
                  <a:pt x="6681" y="200"/>
                </a:lnTo>
                <a:lnTo>
                  <a:pt x="6681" y="205"/>
                </a:lnTo>
                <a:lnTo>
                  <a:pt x="6681" y="187"/>
                </a:lnTo>
                <a:lnTo>
                  <a:pt x="6682" y="180"/>
                </a:lnTo>
                <a:lnTo>
                  <a:pt x="6682" y="157"/>
                </a:lnTo>
                <a:lnTo>
                  <a:pt x="6682" y="138"/>
                </a:lnTo>
                <a:lnTo>
                  <a:pt x="6682" y="137"/>
                </a:lnTo>
                <a:lnTo>
                  <a:pt x="6683" y="119"/>
                </a:lnTo>
                <a:lnTo>
                  <a:pt x="6683" y="131"/>
                </a:lnTo>
                <a:lnTo>
                  <a:pt x="6684" y="119"/>
                </a:lnTo>
                <a:lnTo>
                  <a:pt x="6684" y="105"/>
                </a:lnTo>
                <a:lnTo>
                  <a:pt x="6684" y="47"/>
                </a:lnTo>
                <a:lnTo>
                  <a:pt x="6684" y="304"/>
                </a:lnTo>
                <a:lnTo>
                  <a:pt x="6685" y="374"/>
                </a:lnTo>
                <a:lnTo>
                  <a:pt x="6685" y="406"/>
                </a:lnTo>
                <a:lnTo>
                  <a:pt x="6685" y="339"/>
                </a:lnTo>
                <a:lnTo>
                  <a:pt x="6686" y="322"/>
                </a:lnTo>
                <a:lnTo>
                  <a:pt x="6686" y="305"/>
                </a:lnTo>
                <a:lnTo>
                  <a:pt x="6686" y="287"/>
                </a:lnTo>
                <a:lnTo>
                  <a:pt x="6686" y="289"/>
                </a:lnTo>
                <a:lnTo>
                  <a:pt x="6687" y="291"/>
                </a:lnTo>
                <a:lnTo>
                  <a:pt x="6687" y="272"/>
                </a:lnTo>
                <a:lnTo>
                  <a:pt x="6688" y="269"/>
                </a:lnTo>
                <a:lnTo>
                  <a:pt x="6688" y="283"/>
                </a:lnTo>
                <a:lnTo>
                  <a:pt x="6688" y="266"/>
                </a:lnTo>
                <a:lnTo>
                  <a:pt x="6688" y="269"/>
                </a:lnTo>
                <a:lnTo>
                  <a:pt x="6689" y="261"/>
                </a:lnTo>
                <a:lnTo>
                  <a:pt x="6689" y="246"/>
                </a:lnTo>
                <a:lnTo>
                  <a:pt x="6689" y="220"/>
                </a:lnTo>
                <a:lnTo>
                  <a:pt x="6690" y="193"/>
                </a:lnTo>
                <a:lnTo>
                  <a:pt x="6690" y="172"/>
                </a:lnTo>
                <a:lnTo>
                  <a:pt x="6690" y="153"/>
                </a:lnTo>
                <a:lnTo>
                  <a:pt x="6691" y="138"/>
                </a:lnTo>
                <a:lnTo>
                  <a:pt x="6691" y="143"/>
                </a:lnTo>
                <a:lnTo>
                  <a:pt x="6691" y="126"/>
                </a:lnTo>
                <a:lnTo>
                  <a:pt x="6692" y="112"/>
                </a:lnTo>
                <a:lnTo>
                  <a:pt x="6692" y="107"/>
                </a:lnTo>
                <a:lnTo>
                  <a:pt x="6692" y="94"/>
                </a:lnTo>
                <a:lnTo>
                  <a:pt x="6692" y="126"/>
                </a:lnTo>
                <a:lnTo>
                  <a:pt x="6693" y="155"/>
                </a:lnTo>
                <a:lnTo>
                  <a:pt x="6693" y="156"/>
                </a:lnTo>
                <a:lnTo>
                  <a:pt x="6693" y="159"/>
                </a:lnTo>
                <a:lnTo>
                  <a:pt x="6694" y="107"/>
                </a:lnTo>
                <a:lnTo>
                  <a:pt x="6694" y="84"/>
                </a:lnTo>
                <a:lnTo>
                  <a:pt x="6694" y="76"/>
                </a:lnTo>
                <a:lnTo>
                  <a:pt x="6695" y="76"/>
                </a:lnTo>
                <a:lnTo>
                  <a:pt x="6695" y="80"/>
                </a:lnTo>
                <a:lnTo>
                  <a:pt x="6695" y="75"/>
                </a:lnTo>
                <a:lnTo>
                  <a:pt x="6696" y="74"/>
                </a:lnTo>
                <a:lnTo>
                  <a:pt x="6696" y="63"/>
                </a:lnTo>
                <a:lnTo>
                  <a:pt x="6696" y="78"/>
                </a:lnTo>
                <a:lnTo>
                  <a:pt x="6696" y="80"/>
                </a:lnTo>
                <a:lnTo>
                  <a:pt x="6697" y="89"/>
                </a:lnTo>
                <a:lnTo>
                  <a:pt x="6697" y="163"/>
                </a:lnTo>
                <a:lnTo>
                  <a:pt x="6697" y="177"/>
                </a:lnTo>
                <a:lnTo>
                  <a:pt x="6697" y="89"/>
                </a:lnTo>
                <a:lnTo>
                  <a:pt x="6698" y="77"/>
                </a:lnTo>
                <a:lnTo>
                  <a:pt x="6698" y="82"/>
                </a:lnTo>
                <a:lnTo>
                  <a:pt x="6699" y="63"/>
                </a:lnTo>
                <a:lnTo>
                  <a:pt x="6699" y="82"/>
                </a:lnTo>
                <a:lnTo>
                  <a:pt x="6699" y="80"/>
                </a:lnTo>
                <a:lnTo>
                  <a:pt x="6699" y="81"/>
                </a:lnTo>
                <a:lnTo>
                  <a:pt x="6700" y="78"/>
                </a:lnTo>
                <a:lnTo>
                  <a:pt x="6700" y="91"/>
                </a:lnTo>
                <a:lnTo>
                  <a:pt x="6700" y="134"/>
                </a:lnTo>
                <a:lnTo>
                  <a:pt x="6701" y="188"/>
                </a:lnTo>
                <a:lnTo>
                  <a:pt x="6701" y="134"/>
                </a:lnTo>
                <a:lnTo>
                  <a:pt x="6701" y="118"/>
                </a:lnTo>
                <a:lnTo>
                  <a:pt x="6702" y="97"/>
                </a:lnTo>
                <a:lnTo>
                  <a:pt x="6702" y="111"/>
                </a:lnTo>
                <a:lnTo>
                  <a:pt x="6702" y="107"/>
                </a:lnTo>
                <a:lnTo>
                  <a:pt x="6703" y="101"/>
                </a:lnTo>
                <a:lnTo>
                  <a:pt x="6703" y="82"/>
                </a:lnTo>
                <a:lnTo>
                  <a:pt x="6703" y="88"/>
                </a:lnTo>
                <a:lnTo>
                  <a:pt x="6703" y="76"/>
                </a:lnTo>
                <a:lnTo>
                  <a:pt x="6704" y="73"/>
                </a:lnTo>
                <a:lnTo>
                  <a:pt x="6704" y="81"/>
                </a:lnTo>
                <a:lnTo>
                  <a:pt x="6704" y="86"/>
                </a:lnTo>
                <a:lnTo>
                  <a:pt x="6705" y="70"/>
                </a:lnTo>
                <a:lnTo>
                  <a:pt x="6705" y="73"/>
                </a:lnTo>
                <a:lnTo>
                  <a:pt x="6705" y="60"/>
                </a:lnTo>
                <a:lnTo>
                  <a:pt x="6706" y="50"/>
                </a:lnTo>
                <a:lnTo>
                  <a:pt x="6706" y="63"/>
                </a:lnTo>
                <a:lnTo>
                  <a:pt x="6706" y="54"/>
                </a:lnTo>
                <a:lnTo>
                  <a:pt x="6707" y="70"/>
                </a:lnTo>
                <a:lnTo>
                  <a:pt x="6707" y="53"/>
                </a:lnTo>
                <a:lnTo>
                  <a:pt x="6707" y="56"/>
                </a:lnTo>
                <a:lnTo>
                  <a:pt x="6707" y="55"/>
                </a:lnTo>
                <a:lnTo>
                  <a:pt x="6708" y="64"/>
                </a:lnTo>
                <a:lnTo>
                  <a:pt x="6708" y="76"/>
                </a:lnTo>
                <a:lnTo>
                  <a:pt x="6708" y="73"/>
                </a:lnTo>
                <a:lnTo>
                  <a:pt x="6708" y="113"/>
                </a:lnTo>
                <a:lnTo>
                  <a:pt x="6709" y="187"/>
                </a:lnTo>
                <a:lnTo>
                  <a:pt x="6709" y="163"/>
                </a:lnTo>
                <a:lnTo>
                  <a:pt x="6710" y="93"/>
                </a:lnTo>
                <a:lnTo>
                  <a:pt x="6710" y="83"/>
                </a:lnTo>
                <a:lnTo>
                  <a:pt x="6710" y="104"/>
                </a:lnTo>
                <a:lnTo>
                  <a:pt x="6710" y="98"/>
                </a:lnTo>
                <a:lnTo>
                  <a:pt x="6711" y="109"/>
                </a:lnTo>
                <a:lnTo>
                  <a:pt x="6711" y="101"/>
                </a:lnTo>
                <a:lnTo>
                  <a:pt x="6711" y="94"/>
                </a:lnTo>
                <a:lnTo>
                  <a:pt x="6712" y="75"/>
                </a:lnTo>
                <a:lnTo>
                  <a:pt x="6712" y="81"/>
                </a:lnTo>
                <a:lnTo>
                  <a:pt x="6713" y="95"/>
                </a:lnTo>
                <a:lnTo>
                  <a:pt x="6713" y="87"/>
                </a:lnTo>
                <a:lnTo>
                  <a:pt x="6713" y="98"/>
                </a:lnTo>
                <a:lnTo>
                  <a:pt x="6713" y="91"/>
                </a:lnTo>
                <a:lnTo>
                  <a:pt x="6714" y="86"/>
                </a:lnTo>
                <a:lnTo>
                  <a:pt x="6714" y="82"/>
                </a:lnTo>
                <a:lnTo>
                  <a:pt x="6714" y="89"/>
                </a:lnTo>
                <a:lnTo>
                  <a:pt x="6714" y="93"/>
                </a:lnTo>
                <a:lnTo>
                  <a:pt x="6715" y="83"/>
                </a:lnTo>
                <a:lnTo>
                  <a:pt x="6715" y="97"/>
                </a:lnTo>
                <a:lnTo>
                  <a:pt x="6715" y="108"/>
                </a:lnTo>
                <a:lnTo>
                  <a:pt x="6716" y="122"/>
                </a:lnTo>
                <a:lnTo>
                  <a:pt x="6716" y="148"/>
                </a:lnTo>
                <a:lnTo>
                  <a:pt x="6716" y="345"/>
                </a:lnTo>
                <a:lnTo>
                  <a:pt x="6717" y="392"/>
                </a:lnTo>
                <a:lnTo>
                  <a:pt x="6717" y="426"/>
                </a:lnTo>
                <a:lnTo>
                  <a:pt x="6717" y="444"/>
                </a:lnTo>
                <a:lnTo>
                  <a:pt x="6718" y="443"/>
                </a:lnTo>
                <a:lnTo>
                  <a:pt x="6718" y="457"/>
                </a:lnTo>
                <a:lnTo>
                  <a:pt x="6718" y="467"/>
                </a:lnTo>
                <a:lnTo>
                  <a:pt x="6718" y="455"/>
                </a:lnTo>
                <a:lnTo>
                  <a:pt x="6719" y="437"/>
                </a:lnTo>
                <a:lnTo>
                  <a:pt x="6719" y="407"/>
                </a:lnTo>
                <a:lnTo>
                  <a:pt x="6719" y="403"/>
                </a:lnTo>
                <a:lnTo>
                  <a:pt x="6720" y="369"/>
                </a:lnTo>
                <a:lnTo>
                  <a:pt x="6720" y="333"/>
                </a:lnTo>
                <a:lnTo>
                  <a:pt x="6720" y="316"/>
                </a:lnTo>
                <a:lnTo>
                  <a:pt x="6721" y="279"/>
                </a:lnTo>
                <a:lnTo>
                  <a:pt x="6721" y="262"/>
                </a:lnTo>
                <a:lnTo>
                  <a:pt x="6721" y="273"/>
                </a:lnTo>
                <a:lnTo>
                  <a:pt x="6722" y="244"/>
                </a:lnTo>
                <a:lnTo>
                  <a:pt x="6722" y="201"/>
                </a:lnTo>
                <a:lnTo>
                  <a:pt x="6722" y="229"/>
                </a:lnTo>
                <a:lnTo>
                  <a:pt x="6722" y="196"/>
                </a:lnTo>
                <a:lnTo>
                  <a:pt x="6723" y="159"/>
                </a:lnTo>
                <a:lnTo>
                  <a:pt x="6723" y="155"/>
                </a:lnTo>
                <a:lnTo>
                  <a:pt x="6724" y="145"/>
                </a:lnTo>
                <a:lnTo>
                  <a:pt x="6724" y="142"/>
                </a:lnTo>
                <a:lnTo>
                  <a:pt x="6724" y="147"/>
                </a:lnTo>
                <a:lnTo>
                  <a:pt x="6724" y="134"/>
                </a:lnTo>
                <a:lnTo>
                  <a:pt x="6725" y="151"/>
                </a:lnTo>
                <a:lnTo>
                  <a:pt x="6725" y="139"/>
                </a:lnTo>
                <a:lnTo>
                  <a:pt x="6725" y="154"/>
                </a:lnTo>
                <a:lnTo>
                  <a:pt x="6725" y="161"/>
                </a:lnTo>
                <a:lnTo>
                  <a:pt x="6726" y="161"/>
                </a:lnTo>
                <a:lnTo>
                  <a:pt x="6726" y="160"/>
                </a:lnTo>
                <a:lnTo>
                  <a:pt x="6726" y="158"/>
                </a:lnTo>
                <a:lnTo>
                  <a:pt x="6727" y="149"/>
                </a:lnTo>
                <a:lnTo>
                  <a:pt x="6727" y="158"/>
                </a:lnTo>
                <a:lnTo>
                  <a:pt x="6727" y="145"/>
                </a:lnTo>
                <a:lnTo>
                  <a:pt x="6728" y="150"/>
                </a:lnTo>
                <a:lnTo>
                  <a:pt x="6728" y="155"/>
                </a:lnTo>
                <a:lnTo>
                  <a:pt x="6728" y="138"/>
                </a:lnTo>
                <a:lnTo>
                  <a:pt x="6729" y="156"/>
                </a:lnTo>
                <a:lnTo>
                  <a:pt x="6729" y="160"/>
                </a:lnTo>
                <a:lnTo>
                  <a:pt x="6729" y="143"/>
                </a:lnTo>
                <a:lnTo>
                  <a:pt x="6729" y="141"/>
                </a:lnTo>
                <a:lnTo>
                  <a:pt x="6730" y="155"/>
                </a:lnTo>
                <a:lnTo>
                  <a:pt x="6730" y="149"/>
                </a:lnTo>
                <a:lnTo>
                  <a:pt x="6730" y="187"/>
                </a:lnTo>
                <a:lnTo>
                  <a:pt x="6731" y="166"/>
                </a:lnTo>
                <a:lnTo>
                  <a:pt x="6731" y="140"/>
                </a:lnTo>
                <a:lnTo>
                  <a:pt x="6731" y="163"/>
                </a:lnTo>
                <a:lnTo>
                  <a:pt x="6732" y="139"/>
                </a:lnTo>
                <a:lnTo>
                  <a:pt x="6732" y="173"/>
                </a:lnTo>
                <a:lnTo>
                  <a:pt x="6732" y="199"/>
                </a:lnTo>
                <a:lnTo>
                  <a:pt x="6733" y="184"/>
                </a:lnTo>
                <a:lnTo>
                  <a:pt x="6733" y="190"/>
                </a:lnTo>
                <a:lnTo>
                  <a:pt x="6733" y="197"/>
                </a:lnTo>
                <a:lnTo>
                  <a:pt x="6733" y="125"/>
                </a:lnTo>
                <a:lnTo>
                  <a:pt x="6734" y="156"/>
                </a:lnTo>
                <a:lnTo>
                  <a:pt x="6734" y="228"/>
                </a:lnTo>
                <a:lnTo>
                  <a:pt x="6735" y="246"/>
                </a:lnTo>
                <a:lnTo>
                  <a:pt x="6735" y="257"/>
                </a:lnTo>
                <a:lnTo>
                  <a:pt x="6735" y="250"/>
                </a:lnTo>
                <a:lnTo>
                  <a:pt x="6735" y="239"/>
                </a:lnTo>
                <a:lnTo>
                  <a:pt x="6736" y="237"/>
                </a:lnTo>
                <a:lnTo>
                  <a:pt x="6736" y="236"/>
                </a:lnTo>
                <a:lnTo>
                  <a:pt x="6736" y="225"/>
                </a:lnTo>
                <a:lnTo>
                  <a:pt x="6737" y="212"/>
                </a:lnTo>
                <a:lnTo>
                  <a:pt x="6737" y="220"/>
                </a:lnTo>
                <a:lnTo>
                  <a:pt x="6737" y="218"/>
                </a:lnTo>
                <a:lnTo>
                  <a:pt x="6737" y="215"/>
                </a:lnTo>
                <a:lnTo>
                  <a:pt x="6738" y="216"/>
                </a:lnTo>
                <a:lnTo>
                  <a:pt x="6738" y="216"/>
                </a:lnTo>
                <a:lnTo>
                  <a:pt x="6739" y="200"/>
                </a:lnTo>
                <a:lnTo>
                  <a:pt x="6739" y="212"/>
                </a:lnTo>
                <a:lnTo>
                  <a:pt x="6739" y="212"/>
                </a:lnTo>
                <a:lnTo>
                  <a:pt x="6739" y="204"/>
                </a:lnTo>
                <a:lnTo>
                  <a:pt x="6740" y="204"/>
                </a:lnTo>
                <a:lnTo>
                  <a:pt x="6740" y="208"/>
                </a:lnTo>
                <a:lnTo>
                  <a:pt x="6740" y="209"/>
                </a:lnTo>
                <a:lnTo>
                  <a:pt x="6740" y="205"/>
                </a:lnTo>
                <a:lnTo>
                  <a:pt x="6741" y="202"/>
                </a:lnTo>
                <a:lnTo>
                  <a:pt x="6741" y="236"/>
                </a:lnTo>
                <a:lnTo>
                  <a:pt x="6741" y="258"/>
                </a:lnTo>
                <a:lnTo>
                  <a:pt x="6742" y="260"/>
                </a:lnTo>
                <a:lnTo>
                  <a:pt x="6742" y="224"/>
                </a:lnTo>
                <a:lnTo>
                  <a:pt x="6742" y="224"/>
                </a:lnTo>
                <a:lnTo>
                  <a:pt x="6743" y="219"/>
                </a:lnTo>
                <a:lnTo>
                  <a:pt x="6743" y="226"/>
                </a:lnTo>
                <a:lnTo>
                  <a:pt x="6743" y="222"/>
                </a:lnTo>
                <a:lnTo>
                  <a:pt x="6744" y="213"/>
                </a:lnTo>
                <a:lnTo>
                  <a:pt x="6744" y="221"/>
                </a:lnTo>
                <a:lnTo>
                  <a:pt x="6744" y="221"/>
                </a:lnTo>
                <a:lnTo>
                  <a:pt x="6744" y="217"/>
                </a:lnTo>
                <a:lnTo>
                  <a:pt x="6745" y="214"/>
                </a:lnTo>
                <a:lnTo>
                  <a:pt x="6745" y="219"/>
                </a:lnTo>
                <a:lnTo>
                  <a:pt x="6746" y="211"/>
                </a:lnTo>
                <a:lnTo>
                  <a:pt x="6746" y="205"/>
                </a:lnTo>
                <a:lnTo>
                  <a:pt x="6746" y="204"/>
                </a:lnTo>
                <a:lnTo>
                  <a:pt x="6746" y="215"/>
                </a:lnTo>
                <a:lnTo>
                  <a:pt x="6747" y="204"/>
                </a:lnTo>
                <a:lnTo>
                  <a:pt x="6747" y="200"/>
                </a:lnTo>
                <a:lnTo>
                  <a:pt x="6747" y="197"/>
                </a:lnTo>
                <a:lnTo>
                  <a:pt x="6748" y="187"/>
                </a:lnTo>
                <a:lnTo>
                  <a:pt x="6748" y="186"/>
                </a:lnTo>
                <a:lnTo>
                  <a:pt x="6748" y="187"/>
                </a:lnTo>
                <a:lnTo>
                  <a:pt x="6748" y="185"/>
                </a:lnTo>
                <a:lnTo>
                  <a:pt x="6749" y="199"/>
                </a:lnTo>
                <a:lnTo>
                  <a:pt x="6749" y="363"/>
                </a:lnTo>
                <a:lnTo>
                  <a:pt x="6750" y="349"/>
                </a:lnTo>
                <a:lnTo>
                  <a:pt x="6750" y="321"/>
                </a:lnTo>
                <a:lnTo>
                  <a:pt x="6750" y="310"/>
                </a:lnTo>
                <a:lnTo>
                  <a:pt x="6750" y="347"/>
                </a:lnTo>
                <a:lnTo>
                  <a:pt x="6751" y="330"/>
                </a:lnTo>
                <a:lnTo>
                  <a:pt x="6751" y="306"/>
                </a:lnTo>
                <a:lnTo>
                  <a:pt x="6751" y="306"/>
                </a:lnTo>
                <a:lnTo>
                  <a:pt x="6752" y="293"/>
                </a:lnTo>
                <a:lnTo>
                  <a:pt x="6752" y="290"/>
                </a:lnTo>
                <a:lnTo>
                  <a:pt x="6752" y="282"/>
                </a:lnTo>
                <a:lnTo>
                  <a:pt x="6752" y="272"/>
                </a:lnTo>
                <a:lnTo>
                  <a:pt x="6753" y="255"/>
                </a:lnTo>
                <a:lnTo>
                  <a:pt x="6753" y="246"/>
                </a:lnTo>
                <a:lnTo>
                  <a:pt x="6754" y="238"/>
                </a:lnTo>
                <a:lnTo>
                  <a:pt x="6754" y="211"/>
                </a:lnTo>
                <a:lnTo>
                  <a:pt x="6754" y="200"/>
                </a:lnTo>
                <a:lnTo>
                  <a:pt x="6754" y="196"/>
                </a:lnTo>
                <a:lnTo>
                  <a:pt x="6755" y="181"/>
                </a:lnTo>
                <a:lnTo>
                  <a:pt x="6755" y="169"/>
                </a:lnTo>
                <a:lnTo>
                  <a:pt x="6755" y="181"/>
                </a:lnTo>
                <a:lnTo>
                  <a:pt x="6755" y="177"/>
                </a:lnTo>
                <a:lnTo>
                  <a:pt x="6756" y="188"/>
                </a:lnTo>
                <a:lnTo>
                  <a:pt x="6756" y="173"/>
                </a:lnTo>
                <a:lnTo>
                  <a:pt x="6757" y="185"/>
                </a:lnTo>
                <a:lnTo>
                  <a:pt x="6757" y="178"/>
                </a:lnTo>
                <a:lnTo>
                  <a:pt x="6757" y="210"/>
                </a:lnTo>
                <a:lnTo>
                  <a:pt x="6757" y="226"/>
                </a:lnTo>
                <a:lnTo>
                  <a:pt x="6758" y="190"/>
                </a:lnTo>
                <a:lnTo>
                  <a:pt x="6758" y="188"/>
                </a:lnTo>
                <a:lnTo>
                  <a:pt x="6758" y="240"/>
                </a:lnTo>
                <a:lnTo>
                  <a:pt x="6759" y="223"/>
                </a:lnTo>
                <a:lnTo>
                  <a:pt x="6759" y="223"/>
                </a:lnTo>
                <a:lnTo>
                  <a:pt x="6759" y="227"/>
                </a:lnTo>
                <a:lnTo>
                  <a:pt x="6759" y="246"/>
                </a:lnTo>
                <a:lnTo>
                  <a:pt x="6760" y="238"/>
                </a:lnTo>
                <a:lnTo>
                  <a:pt x="6760" y="238"/>
                </a:lnTo>
                <a:lnTo>
                  <a:pt x="6761" y="235"/>
                </a:lnTo>
                <a:lnTo>
                  <a:pt x="6761" y="234"/>
                </a:lnTo>
                <a:lnTo>
                  <a:pt x="6761" y="226"/>
                </a:lnTo>
                <a:lnTo>
                  <a:pt x="6761" y="212"/>
                </a:lnTo>
                <a:lnTo>
                  <a:pt x="6762" y="221"/>
                </a:lnTo>
                <a:lnTo>
                  <a:pt x="6762" y="203"/>
                </a:lnTo>
                <a:lnTo>
                  <a:pt x="6762" y="207"/>
                </a:lnTo>
                <a:lnTo>
                  <a:pt x="6763" y="198"/>
                </a:lnTo>
                <a:lnTo>
                  <a:pt x="6763" y="205"/>
                </a:lnTo>
                <a:lnTo>
                  <a:pt x="6763" y="206"/>
                </a:lnTo>
                <a:lnTo>
                  <a:pt x="6764" y="197"/>
                </a:lnTo>
                <a:lnTo>
                  <a:pt x="6764" y="202"/>
                </a:lnTo>
                <a:lnTo>
                  <a:pt x="6764" y="219"/>
                </a:lnTo>
                <a:lnTo>
                  <a:pt x="6765" y="234"/>
                </a:lnTo>
                <a:lnTo>
                  <a:pt x="6765" y="225"/>
                </a:lnTo>
                <a:lnTo>
                  <a:pt x="6765" y="219"/>
                </a:lnTo>
                <a:lnTo>
                  <a:pt x="6765" y="215"/>
                </a:lnTo>
                <a:lnTo>
                  <a:pt x="6766" y="179"/>
                </a:lnTo>
                <a:lnTo>
                  <a:pt x="6766" y="155"/>
                </a:lnTo>
                <a:lnTo>
                  <a:pt x="6766" y="171"/>
                </a:lnTo>
                <a:lnTo>
                  <a:pt x="6766" y="160"/>
                </a:lnTo>
                <a:lnTo>
                  <a:pt x="6767" y="188"/>
                </a:lnTo>
                <a:lnTo>
                  <a:pt x="6767" y="187"/>
                </a:lnTo>
                <a:lnTo>
                  <a:pt x="6768" y="178"/>
                </a:lnTo>
                <a:lnTo>
                  <a:pt x="6768" y="182"/>
                </a:lnTo>
                <a:lnTo>
                  <a:pt x="6768" y="166"/>
                </a:lnTo>
                <a:lnTo>
                  <a:pt x="6768" y="162"/>
                </a:lnTo>
                <a:lnTo>
                  <a:pt x="6769" y="172"/>
                </a:lnTo>
                <a:lnTo>
                  <a:pt x="6769" y="160"/>
                </a:lnTo>
                <a:lnTo>
                  <a:pt x="6769" y="159"/>
                </a:lnTo>
                <a:lnTo>
                  <a:pt x="6770" y="169"/>
                </a:lnTo>
                <a:lnTo>
                  <a:pt x="6770" y="164"/>
                </a:lnTo>
                <a:lnTo>
                  <a:pt x="6770" y="148"/>
                </a:lnTo>
                <a:lnTo>
                  <a:pt x="6770" y="164"/>
                </a:lnTo>
                <a:lnTo>
                  <a:pt x="6771" y="143"/>
                </a:lnTo>
                <a:lnTo>
                  <a:pt x="6771" y="157"/>
                </a:lnTo>
                <a:lnTo>
                  <a:pt x="6772" y="171"/>
                </a:lnTo>
                <a:lnTo>
                  <a:pt x="6772" y="193"/>
                </a:lnTo>
                <a:lnTo>
                  <a:pt x="6772" y="169"/>
                </a:lnTo>
                <a:lnTo>
                  <a:pt x="6772" y="165"/>
                </a:lnTo>
                <a:lnTo>
                  <a:pt x="6773" y="174"/>
                </a:lnTo>
                <a:lnTo>
                  <a:pt x="6773" y="168"/>
                </a:lnTo>
                <a:lnTo>
                  <a:pt x="6773" y="169"/>
                </a:lnTo>
                <a:lnTo>
                  <a:pt x="6774" y="200"/>
                </a:lnTo>
                <a:lnTo>
                  <a:pt x="6774" y="140"/>
                </a:lnTo>
                <a:lnTo>
                  <a:pt x="6774" y="125"/>
                </a:lnTo>
                <a:lnTo>
                  <a:pt x="6775" y="126"/>
                </a:lnTo>
                <a:lnTo>
                  <a:pt x="6775" y="135"/>
                </a:lnTo>
                <a:lnTo>
                  <a:pt x="6775" y="156"/>
                </a:lnTo>
                <a:lnTo>
                  <a:pt x="6776" y="137"/>
                </a:lnTo>
                <a:lnTo>
                  <a:pt x="6776" y="131"/>
                </a:lnTo>
                <a:lnTo>
                  <a:pt x="6776" y="144"/>
                </a:lnTo>
                <a:lnTo>
                  <a:pt x="6776" y="156"/>
                </a:lnTo>
                <a:lnTo>
                  <a:pt x="6777" y="132"/>
                </a:lnTo>
                <a:lnTo>
                  <a:pt x="6777" y="153"/>
                </a:lnTo>
                <a:lnTo>
                  <a:pt x="6777" y="148"/>
                </a:lnTo>
                <a:lnTo>
                  <a:pt x="6778" y="136"/>
                </a:lnTo>
                <a:lnTo>
                  <a:pt x="6778" y="145"/>
                </a:lnTo>
                <a:lnTo>
                  <a:pt x="6778" y="146"/>
                </a:lnTo>
                <a:lnTo>
                  <a:pt x="6779" y="156"/>
                </a:lnTo>
                <a:lnTo>
                  <a:pt x="6779" y="162"/>
                </a:lnTo>
                <a:lnTo>
                  <a:pt x="6779" y="162"/>
                </a:lnTo>
                <a:lnTo>
                  <a:pt x="6780" y="144"/>
                </a:lnTo>
                <a:lnTo>
                  <a:pt x="6780" y="143"/>
                </a:lnTo>
                <a:lnTo>
                  <a:pt x="6780" y="157"/>
                </a:lnTo>
                <a:lnTo>
                  <a:pt x="6780" y="157"/>
                </a:lnTo>
                <a:lnTo>
                  <a:pt x="6781" y="254"/>
                </a:lnTo>
                <a:lnTo>
                  <a:pt x="6781" y="359"/>
                </a:lnTo>
                <a:lnTo>
                  <a:pt x="6781" y="388"/>
                </a:lnTo>
                <a:lnTo>
                  <a:pt x="6781" y="384"/>
                </a:lnTo>
                <a:lnTo>
                  <a:pt x="6782" y="373"/>
                </a:lnTo>
                <a:lnTo>
                  <a:pt x="6782" y="382"/>
                </a:lnTo>
                <a:lnTo>
                  <a:pt x="6783" y="361"/>
                </a:lnTo>
                <a:lnTo>
                  <a:pt x="6783" y="361"/>
                </a:lnTo>
                <a:lnTo>
                  <a:pt x="6783" y="322"/>
                </a:lnTo>
                <a:lnTo>
                  <a:pt x="6783" y="316"/>
                </a:lnTo>
                <a:lnTo>
                  <a:pt x="6784" y="296"/>
                </a:lnTo>
                <a:lnTo>
                  <a:pt x="6784" y="295"/>
                </a:lnTo>
                <a:lnTo>
                  <a:pt x="6784" y="262"/>
                </a:lnTo>
                <a:lnTo>
                  <a:pt x="6785" y="238"/>
                </a:lnTo>
                <a:lnTo>
                  <a:pt x="6785" y="202"/>
                </a:lnTo>
                <a:lnTo>
                  <a:pt x="6785" y="189"/>
                </a:lnTo>
                <a:lnTo>
                  <a:pt x="6786" y="185"/>
                </a:lnTo>
                <a:lnTo>
                  <a:pt x="6786" y="164"/>
                </a:lnTo>
                <a:lnTo>
                  <a:pt x="6786" y="174"/>
                </a:lnTo>
                <a:lnTo>
                  <a:pt x="6787" y="167"/>
                </a:lnTo>
                <a:lnTo>
                  <a:pt x="6787" y="150"/>
                </a:lnTo>
                <a:lnTo>
                  <a:pt x="6787" y="151"/>
                </a:lnTo>
                <a:lnTo>
                  <a:pt x="6787" y="147"/>
                </a:lnTo>
                <a:lnTo>
                  <a:pt x="6788" y="128"/>
                </a:lnTo>
                <a:lnTo>
                  <a:pt x="6788" y="160"/>
                </a:lnTo>
                <a:lnTo>
                  <a:pt x="6788" y="246"/>
                </a:lnTo>
                <a:lnTo>
                  <a:pt x="6789" y="280"/>
                </a:lnTo>
                <a:lnTo>
                  <a:pt x="6789" y="285"/>
                </a:lnTo>
                <a:lnTo>
                  <a:pt x="6789" y="309"/>
                </a:lnTo>
                <a:lnTo>
                  <a:pt x="6790" y="344"/>
                </a:lnTo>
                <a:lnTo>
                  <a:pt x="6790" y="361"/>
                </a:lnTo>
                <a:lnTo>
                  <a:pt x="6790" y="345"/>
                </a:lnTo>
                <a:lnTo>
                  <a:pt x="6791" y="347"/>
                </a:lnTo>
                <a:lnTo>
                  <a:pt x="6791" y="336"/>
                </a:lnTo>
                <a:lnTo>
                  <a:pt x="6791" y="304"/>
                </a:lnTo>
                <a:lnTo>
                  <a:pt x="6791" y="303"/>
                </a:lnTo>
                <a:lnTo>
                  <a:pt x="6792" y="294"/>
                </a:lnTo>
                <a:lnTo>
                  <a:pt x="6792" y="278"/>
                </a:lnTo>
                <a:lnTo>
                  <a:pt x="6792" y="285"/>
                </a:lnTo>
                <a:lnTo>
                  <a:pt x="6793" y="290"/>
                </a:lnTo>
                <a:lnTo>
                  <a:pt x="6793" y="262"/>
                </a:lnTo>
                <a:lnTo>
                  <a:pt x="6793" y="231"/>
                </a:lnTo>
                <a:lnTo>
                  <a:pt x="6794" y="225"/>
                </a:lnTo>
                <a:lnTo>
                  <a:pt x="6794" y="209"/>
                </a:lnTo>
                <a:lnTo>
                  <a:pt x="6794" y="225"/>
                </a:lnTo>
                <a:lnTo>
                  <a:pt x="6795" y="209"/>
                </a:lnTo>
                <a:lnTo>
                  <a:pt x="6795" y="216"/>
                </a:lnTo>
                <a:lnTo>
                  <a:pt x="6795" y="224"/>
                </a:lnTo>
                <a:lnTo>
                  <a:pt x="6795" y="230"/>
                </a:lnTo>
                <a:lnTo>
                  <a:pt x="6796" y="211"/>
                </a:lnTo>
                <a:lnTo>
                  <a:pt x="6796" y="185"/>
                </a:lnTo>
                <a:lnTo>
                  <a:pt x="6797" y="168"/>
                </a:lnTo>
                <a:lnTo>
                  <a:pt x="6797" y="152"/>
                </a:lnTo>
                <a:lnTo>
                  <a:pt x="6797" y="175"/>
                </a:lnTo>
                <a:lnTo>
                  <a:pt x="6797" y="228"/>
                </a:lnTo>
                <a:lnTo>
                  <a:pt x="6798" y="242"/>
                </a:lnTo>
                <a:lnTo>
                  <a:pt x="6798" y="216"/>
                </a:lnTo>
                <a:lnTo>
                  <a:pt x="6798" y="212"/>
                </a:lnTo>
                <a:lnTo>
                  <a:pt x="6798" y="210"/>
                </a:lnTo>
                <a:lnTo>
                  <a:pt x="6799" y="196"/>
                </a:lnTo>
                <a:lnTo>
                  <a:pt x="6799" y="208"/>
                </a:lnTo>
                <a:lnTo>
                  <a:pt x="6799" y="226"/>
                </a:lnTo>
                <a:lnTo>
                  <a:pt x="6800" y="232"/>
                </a:lnTo>
                <a:lnTo>
                  <a:pt x="6800" y="247"/>
                </a:lnTo>
                <a:lnTo>
                  <a:pt x="6800" y="258"/>
                </a:lnTo>
                <a:lnTo>
                  <a:pt x="6801" y="269"/>
                </a:lnTo>
                <a:lnTo>
                  <a:pt x="6801" y="307"/>
                </a:lnTo>
                <a:lnTo>
                  <a:pt x="6801" y="275"/>
                </a:lnTo>
                <a:lnTo>
                  <a:pt x="6802" y="279"/>
                </a:lnTo>
                <a:lnTo>
                  <a:pt x="6802" y="276"/>
                </a:lnTo>
                <a:lnTo>
                  <a:pt x="6802" y="264"/>
                </a:lnTo>
                <a:lnTo>
                  <a:pt x="6802" y="248"/>
                </a:lnTo>
                <a:lnTo>
                  <a:pt x="6803" y="254"/>
                </a:lnTo>
                <a:lnTo>
                  <a:pt x="6803" y="260"/>
                </a:lnTo>
                <a:lnTo>
                  <a:pt x="6803" y="267"/>
                </a:lnTo>
                <a:lnTo>
                  <a:pt x="6804" y="279"/>
                </a:lnTo>
                <a:lnTo>
                  <a:pt x="6804" y="288"/>
                </a:lnTo>
                <a:lnTo>
                  <a:pt x="6804" y="295"/>
                </a:lnTo>
                <a:lnTo>
                  <a:pt x="6805" y="306"/>
                </a:lnTo>
                <a:lnTo>
                  <a:pt x="6805" y="266"/>
                </a:lnTo>
                <a:lnTo>
                  <a:pt x="6805" y="248"/>
                </a:lnTo>
                <a:lnTo>
                  <a:pt x="6806" y="225"/>
                </a:lnTo>
                <a:lnTo>
                  <a:pt x="6806" y="202"/>
                </a:lnTo>
                <a:lnTo>
                  <a:pt x="6806" y="186"/>
                </a:lnTo>
                <a:lnTo>
                  <a:pt x="6806" y="171"/>
                </a:lnTo>
                <a:lnTo>
                  <a:pt x="6807" y="165"/>
                </a:lnTo>
                <a:lnTo>
                  <a:pt x="6807" y="199"/>
                </a:lnTo>
                <a:lnTo>
                  <a:pt x="6808" y="196"/>
                </a:lnTo>
                <a:lnTo>
                  <a:pt x="6808" y="223"/>
                </a:lnTo>
                <a:lnTo>
                  <a:pt x="6808" y="220"/>
                </a:lnTo>
                <a:lnTo>
                  <a:pt x="6808" y="222"/>
                </a:lnTo>
                <a:lnTo>
                  <a:pt x="6809" y="212"/>
                </a:lnTo>
                <a:lnTo>
                  <a:pt x="6809" y="202"/>
                </a:lnTo>
                <a:lnTo>
                  <a:pt x="6809" y="192"/>
                </a:lnTo>
                <a:lnTo>
                  <a:pt x="6809" y="159"/>
                </a:lnTo>
                <a:lnTo>
                  <a:pt x="6810" y="131"/>
                </a:lnTo>
                <a:lnTo>
                  <a:pt x="6810" y="134"/>
                </a:lnTo>
                <a:lnTo>
                  <a:pt x="6810" y="146"/>
                </a:lnTo>
                <a:lnTo>
                  <a:pt x="6811" y="117"/>
                </a:lnTo>
                <a:lnTo>
                  <a:pt x="6811" y="105"/>
                </a:lnTo>
                <a:lnTo>
                  <a:pt x="6811" y="121"/>
                </a:lnTo>
                <a:lnTo>
                  <a:pt x="6812" y="109"/>
                </a:lnTo>
                <a:lnTo>
                  <a:pt x="6812" y="106"/>
                </a:lnTo>
                <a:lnTo>
                  <a:pt x="6812" y="102"/>
                </a:lnTo>
                <a:lnTo>
                  <a:pt x="6813" y="92"/>
                </a:lnTo>
                <a:lnTo>
                  <a:pt x="6813" y="121"/>
                </a:lnTo>
                <a:lnTo>
                  <a:pt x="6813" y="278"/>
                </a:lnTo>
                <a:lnTo>
                  <a:pt x="6813" y="314"/>
                </a:lnTo>
                <a:lnTo>
                  <a:pt x="6814" y="347"/>
                </a:lnTo>
                <a:lnTo>
                  <a:pt x="6814" y="327"/>
                </a:lnTo>
                <a:lnTo>
                  <a:pt x="6814" y="325"/>
                </a:lnTo>
                <a:lnTo>
                  <a:pt x="6815" y="293"/>
                </a:lnTo>
                <a:lnTo>
                  <a:pt x="6815" y="299"/>
                </a:lnTo>
                <a:lnTo>
                  <a:pt x="6815" y="287"/>
                </a:lnTo>
                <a:lnTo>
                  <a:pt x="6816" y="295"/>
                </a:lnTo>
                <a:lnTo>
                  <a:pt x="6816" y="279"/>
                </a:lnTo>
                <a:lnTo>
                  <a:pt x="6816" y="253"/>
                </a:lnTo>
                <a:lnTo>
                  <a:pt x="6817" y="272"/>
                </a:lnTo>
                <a:lnTo>
                  <a:pt x="6817" y="271"/>
                </a:lnTo>
                <a:lnTo>
                  <a:pt x="6817" y="250"/>
                </a:lnTo>
                <a:lnTo>
                  <a:pt x="6817" y="238"/>
                </a:lnTo>
                <a:lnTo>
                  <a:pt x="6818" y="207"/>
                </a:lnTo>
                <a:lnTo>
                  <a:pt x="6818" y="183"/>
                </a:lnTo>
                <a:lnTo>
                  <a:pt x="6819" y="179"/>
                </a:lnTo>
                <a:lnTo>
                  <a:pt x="6819" y="148"/>
                </a:lnTo>
                <a:lnTo>
                  <a:pt x="6819" y="147"/>
                </a:lnTo>
                <a:lnTo>
                  <a:pt x="6819" y="111"/>
                </a:lnTo>
                <a:lnTo>
                  <a:pt x="6820" y="88"/>
                </a:lnTo>
                <a:lnTo>
                  <a:pt x="6820" y="93"/>
                </a:lnTo>
                <a:lnTo>
                  <a:pt x="6820" y="94"/>
                </a:lnTo>
                <a:lnTo>
                  <a:pt x="6821" y="78"/>
                </a:lnTo>
                <a:lnTo>
                  <a:pt x="6821" y="76"/>
                </a:lnTo>
                <a:lnTo>
                  <a:pt x="6821" y="94"/>
                </a:lnTo>
                <a:lnTo>
                  <a:pt x="6821" y="111"/>
                </a:lnTo>
                <a:lnTo>
                  <a:pt x="6822" y="95"/>
                </a:lnTo>
                <a:lnTo>
                  <a:pt x="6822" y="126"/>
                </a:lnTo>
                <a:lnTo>
                  <a:pt x="6823" y="115"/>
                </a:lnTo>
                <a:lnTo>
                  <a:pt x="6823" y="94"/>
                </a:lnTo>
                <a:lnTo>
                  <a:pt x="6823" y="86"/>
                </a:lnTo>
                <a:lnTo>
                  <a:pt x="6823" y="74"/>
                </a:lnTo>
                <a:lnTo>
                  <a:pt x="6824" y="75"/>
                </a:lnTo>
                <a:lnTo>
                  <a:pt x="6824" y="74"/>
                </a:lnTo>
                <a:lnTo>
                  <a:pt x="6824" y="72"/>
                </a:lnTo>
                <a:lnTo>
                  <a:pt x="6824" y="71"/>
                </a:lnTo>
                <a:lnTo>
                  <a:pt x="6825" y="75"/>
                </a:lnTo>
                <a:lnTo>
                  <a:pt x="6825" y="77"/>
                </a:lnTo>
                <a:lnTo>
                  <a:pt x="6825" y="80"/>
                </a:lnTo>
                <a:lnTo>
                  <a:pt x="6826" y="88"/>
                </a:lnTo>
                <a:lnTo>
                  <a:pt x="6826" y="127"/>
                </a:lnTo>
                <a:lnTo>
                  <a:pt x="6826" y="124"/>
                </a:lnTo>
                <a:lnTo>
                  <a:pt x="6827" y="83"/>
                </a:lnTo>
                <a:lnTo>
                  <a:pt x="6827" y="75"/>
                </a:lnTo>
                <a:lnTo>
                  <a:pt x="6827" y="74"/>
                </a:lnTo>
                <a:lnTo>
                  <a:pt x="6828" y="73"/>
                </a:lnTo>
                <a:lnTo>
                  <a:pt x="6828" y="71"/>
                </a:lnTo>
                <a:lnTo>
                  <a:pt x="6828" y="52"/>
                </a:lnTo>
                <a:lnTo>
                  <a:pt x="6828" y="79"/>
                </a:lnTo>
                <a:lnTo>
                  <a:pt x="6829" y="80"/>
                </a:lnTo>
                <a:lnTo>
                  <a:pt x="6829" y="72"/>
                </a:lnTo>
                <a:lnTo>
                  <a:pt x="6830" y="92"/>
                </a:lnTo>
                <a:lnTo>
                  <a:pt x="6830" y="101"/>
                </a:lnTo>
                <a:lnTo>
                  <a:pt x="6830" y="129"/>
                </a:lnTo>
                <a:lnTo>
                  <a:pt x="6830" y="86"/>
                </a:lnTo>
                <a:lnTo>
                  <a:pt x="6831" y="73"/>
                </a:lnTo>
                <a:lnTo>
                  <a:pt x="6831" y="67"/>
                </a:lnTo>
                <a:lnTo>
                  <a:pt x="6831" y="65"/>
                </a:lnTo>
                <a:lnTo>
                  <a:pt x="6832" y="68"/>
                </a:lnTo>
                <a:lnTo>
                  <a:pt x="6832" y="68"/>
                </a:lnTo>
                <a:lnTo>
                  <a:pt x="6832" y="52"/>
                </a:lnTo>
                <a:lnTo>
                  <a:pt x="6832" y="42"/>
                </a:lnTo>
                <a:lnTo>
                  <a:pt x="6833" y="56"/>
                </a:lnTo>
                <a:lnTo>
                  <a:pt x="6833" y="69"/>
                </a:lnTo>
                <a:lnTo>
                  <a:pt x="6834" y="50"/>
                </a:lnTo>
                <a:lnTo>
                  <a:pt x="6834" y="69"/>
                </a:lnTo>
                <a:lnTo>
                  <a:pt x="6834" y="44"/>
                </a:lnTo>
                <a:lnTo>
                  <a:pt x="6834" y="52"/>
                </a:lnTo>
                <a:lnTo>
                  <a:pt x="6835" y="53"/>
                </a:lnTo>
                <a:lnTo>
                  <a:pt x="6835" y="51"/>
                </a:lnTo>
                <a:lnTo>
                  <a:pt x="6835" y="65"/>
                </a:lnTo>
                <a:lnTo>
                  <a:pt x="6836" y="66"/>
                </a:lnTo>
                <a:lnTo>
                  <a:pt x="6836" y="63"/>
                </a:lnTo>
                <a:lnTo>
                  <a:pt x="6836" y="58"/>
                </a:lnTo>
                <a:lnTo>
                  <a:pt x="6837" y="69"/>
                </a:lnTo>
                <a:lnTo>
                  <a:pt x="6837" y="69"/>
                </a:lnTo>
                <a:lnTo>
                  <a:pt x="6837" y="73"/>
                </a:lnTo>
                <a:lnTo>
                  <a:pt x="6838" y="82"/>
                </a:lnTo>
                <a:lnTo>
                  <a:pt x="6838" y="98"/>
                </a:lnTo>
                <a:lnTo>
                  <a:pt x="6838" y="149"/>
                </a:lnTo>
                <a:lnTo>
                  <a:pt x="6838" y="172"/>
                </a:lnTo>
                <a:lnTo>
                  <a:pt x="6839" y="93"/>
                </a:lnTo>
                <a:lnTo>
                  <a:pt x="6839" y="73"/>
                </a:lnTo>
                <a:lnTo>
                  <a:pt x="6839" y="77"/>
                </a:lnTo>
                <a:lnTo>
                  <a:pt x="6839" y="87"/>
                </a:lnTo>
                <a:lnTo>
                  <a:pt x="6840" y="98"/>
                </a:lnTo>
                <a:lnTo>
                  <a:pt x="6840" y="92"/>
                </a:lnTo>
                <a:lnTo>
                  <a:pt x="6841" y="93"/>
                </a:lnTo>
                <a:lnTo>
                  <a:pt x="6841" y="96"/>
                </a:lnTo>
                <a:lnTo>
                  <a:pt x="6841" y="93"/>
                </a:lnTo>
                <a:lnTo>
                  <a:pt x="6841" y="81"/>
                </a:lnTo>
                <a:lnTo>
                  <a:pt x="6842" y="89"/>
                </a:lnTo>
                <a:lnTo>
                  <a:pt x="6842" y="73"/>
                </a:lnTo>
                <a:lnTo>
                  <a:pt x="6842" y="82"/>
                </a:lnTo>
                <a:lnTo>
                  <a:pt x="6843" y="89"/>
                </a:lnTo>
                <a:lnTo>
                  <a:pt x="6843" y="71"/>
                </a:lnTo>
                <a:lnTo>
                  <a:pt x="6843" y="85"/>
                </a:lnTo>
                <a:lnTo>
                  <a:pt x="6843" y="70"/>
                </a:lnTo>
                <a:lnTo>
                  <a:pt x="6844" y="68"/>
                </a:lnTo>
                <a:lnTo>
                  <a:pt x="6844" y="87"/>
                </a:lnTo>
                <a:lnTo>
                  <a:pt x="6845" y="81"/>
                </a:lnTo>
                <a:lnTo>
                  <a:pt x="6845" y="85"/>
                </a:lnTo>
                <a:lnTo>
                  <a:pt x="6845" y="100"/>
                </a:lnTo>
                <a:lnTo>
                  <a:pt x="6845" y="232"/>
                </a:lnTo>
                <a:lnTo>
                  <a:pt x="6846" y="318"/>
                </a:lnTo>
                <a:lnTo>
                  <a:pt x="6846" y="365"/>
                </a:lnTo>
                <a:lnTo>
                  <a:pt x="6846" y="369"/>
                </a:lnTo>
                <a:lnTo>
                  <a:pt x="6847" y="363"/>
                </a:lnTo>
                <a:lnTo>
                  <a:pt x="6847" y="333"/>
                </a:lnTo>
                <a:lnTo>
                  <a:pt x="6847" y="300"/>
                </a:lnTo>
                <a:lnTo>
                  <a:pt x="6848" y="281"/>
                </a:lnTo>
                <a:lnTo>
                  <a:pt x="6848" y="268"/>
                </a:lnTo>
                <a:lnTo>
                  <a:pt x="6848" y="226"/>
                </a:lnTo>
                <a:lnTo>
                  <a:pt x="6849" y="219"/>
                </a:lnTo>
                <a:lnTo>
                  <a:pt x="6849" y="212"/>
                </a:lnTo>
                <a:lnTo>
                  <a:pt x="6849" y="173"/>
                </a:lnTo>
                <a:lnTo>
                  <a:pt x="6849" y="166"/>
                </a:lnTo>
                <a:lnTo>
                  <a:pt x="6850" y="146"/>
                </a:lnTo>
                <a:lnTo>
                  <a:pt x="6850" y="126"/>
                </a:lnTo>
                <a:lnTo>
                  <a:pt x="6850" y="105"/>
                </a:lnTo>
                <a:lnTo>
                  <a:pt x="6850" y="94"/>
                </a:lnTo>
                <a:lnTo>
                  <a:pt x="6851" y="83"/>
                </a:lnTo>
                <a:lnTo>
                  <a:pt x="6851" y="77"/>
                </a:lnTo>
                <a:lnTo>
                  <a:pt x="6852" y="57"/>
                </a:lnTo>
                <a:lnTo>
                  <a:pt x="6852" y="64"/>
                </a:lnTo>
                <a:lnTo>
                  <a:pt x="6852" y="84"/>
                </a:lnTo>
                <a:lnTo>
                  <a:pt x="6852" y="84"/>
                </a:lnTo>
                <a:lnTo>
                  <a:pt x="6853" y="84"/>
                </a:lnTo>
                <a:lnTo>
                  <a:pt x="6853" y="91"/>
                </a:lnTo>
                <a:lnTo>
                  <a:pt x="6853" y="76"/>
                </a:lnTo>
                <a:lnTo>
                  <a:pt x="6854" y="86"/>
                </a:lnTo>
                <a:lnTo>
                  <a:pt x="6854" y="86"/>
                </a:lnTo>
                <a:lnTo>
                  <a:pt x="6854" y="78"/>
                </a:lnTo>
                <a:lnTo>
                  <a:pt x="6854" y="96"/>
                </a:lnTo>
                <a:lnTo>
                  <a:pt x="6855" y="80"/>
                </a:lnTo>
                <a:lnTo>
                  <a:pt x="6855" y="92"/>
                </a:lnTo>
                <a:lnTo>
                  <a:pt x="6856" y="113"/>
                </a:lnTo>
                <a:lnTo>
                  <a:pt x="6856" y="103"/>
                </a:lnTo>
                <a:lnTo>
                  <a:pt x="6856" y="117"/>
                </a:lnTo>
                <a:lnTo>
                  <a:pt x="6856" y="99"/>
                </a:lnTo>
                <a:lnTo>
                  <a:pt x="6857" y="87"/>
                </a:lnTo>
                <a:lnTo>
                  <a:pt x="6857" y="83"/>
                </a:lnTo>
                <a:lnTo>
                  <a:pt x="6857" y="72"/>
                </a:lnTo>
                <a:lnTo>
                  <a:pt x="6858" y="94"/>
                </a:lnTo>
                <a:lnTo>
                  <a:pt x="6858" y="96"/>
                </a:lnTo>
                <a:lnTo>
                  <a:pt x="6858" y="96"/>
                </a:lnTo>
                <a:lnTo>
                  <a:pt x="6859" y="104"/>
                </a:lnTo>
                <a:lnTo>
                  <a:pt x="6859" y="114"/>
                </a:lnTo>
                <a:lnTo>
                  <a:pt x="6859" y="97"/>
                </a:lnTo>
                <a:lnTo>
                  <a:pt x="6860" y="104"/>
                </a:lnTo>
                <a:lnTo>
                  <a:pt x="6860" y="115"/>
                </a:lnTo>
                <a:lnTo>
                  <a:pt x="6860" y="117"/>
                </a:lnTo>
                <a:lnTo>
                  <a:pt x="6860" y="101"/>
                </a:lnTo>
                <a:lnTo>
                  <a:pt x="6861" y="105"/>
                </a:lnTo>
                <a:lnTo>
                  <a:pt x="6861" y="121"/>
                </a:lnTo>
                <a:lnTo>
                  <a:pt x="6861" y="117"/>
                </a:lnTo>
                <a:lnTo>
                  <a:pt x="6862" y="171"/>
                </a:lnTo>
                <a:lnTo>
                  <a:pt x="6862" y="188"/>
                </a:lnTo>
                <a:lnTo>
                  <a:pt x="6862" y="107"/>
                </a:lnTo>
                <a:lnTo>
                  <a:pt x="6863" y="85"/>
                </a:lnTo>
                <a:lnTo>
                  <a:pt x="6863" y="84"/>
                </a:lnTo>
                <a:lnTo>
                  <a:pt x="6863" y="77"/>
                </a:lnTo>
                <a:lnTo>
                  <a:pt x="6864" y="60"/>
                </a:lnTo>
                <a:lnTo>
                  <a:pt x="6864" y="74"/>
                </a:lnTo>
                <a:lnTo>
                  <a:pt x="6864" y="56"/>
                </a:lnTo>
                <a:lnTo>
                  <a:pt x="6864" y="70"/>
                </a:lnTo>
                <a:lnTo>
                  <a:pt x="6865" y="55"/>
                </a:lnTo>
                <a:lnTo>
                  <a:pt x="6865" y="47"/>
                </a:lnTo>
                <a:lnTo>
                  <a:pt x="6865" y="47"/>
                </a:lnTo>
                <a:lnTo>
                  <a:pt x="6865" y="55"/>
                </a:lnTo>
                <a:lnTo>
                  <a:pt x="6866" y="41"/>
                </a:lnTo>
                <a:lnTo>
                  <a:pt x="6866" y="46"/>
                </a:lnTo>
                <a:lnTo>
                  <a:pt x="6867" y="39"/>
                </a:lnTo>
                <a:lnTo>
                  <a:pt x="6867" y="37"/>
                </a:lnTo>
                <a:lnTo>
                  <a:pt x="6867" y="29"/>
                </a:lnTo>
                <a:lnTo>
                  <a:pt x="6867" y="43"/>
                </a:lnTo>
                <a:lnTo>
                  <a:pt x="6868" y="35"/>
                </a:lnTo>
                <a:lnTo>
                  <a:pt x="6868" y="28"/>
                </a:lnTo>
                <a:lnTo>
                  <a:pt x="6868" y="41"/>
                </a:lnTo>
                <a:lnTo>
                  <a:pt x="6869" y="62"/>
                </a:lnTo>
                <a:lnTo>
                  <a:pt x="6869" y="71"/>
                </a:lnTo>
                <a:lnTo>
                  <a:pt x="6869" y="90"/>
                </a:lnTo>
                <a:lnTo>
                  <a:pt x="6870" y="133"/>
                </a:lnTo>
                <a:lnTo>
                  <a:pt x="6870" y="134"/>
                </a:lnTo>
                <a:lnTo>
                  <a:pt x="6870" y="185"/>
                </a:lnTo>
                <a:lnTo>
                  <a:pt x="6871" y="156"/>
                </a:lnTo>
                <a:lnTo>
                  <a:pt x="6871" y="61"/>
                </a:lnTo>
                <a:lnTo>
                  <a:pt x="6871" y="70"/>
                </a:lnTo>
                <a:lnTo>
                  <a:pt x="6871" y="57"/>
                </a:lnTo>
                <a:lnTo>
                  <a:pt x="6872" y="50"/>
                </a:lnTo>
                <a:lnTo>
                  <a:pt x="6872" y="32"/>
                </a:lnTo>
                <a:lnTo>
                  <a:pt x="6872" y="51"/>
                </a:lnTo>
                <a:lnTo>
                  <a:pt x="6873" y="60"/>
                </a:lnTo>
                <a:lnTo>
                  <a:pt x="6873" y="47"/>
                </a:lnTo>
                <a:lnTo>
                  <a:pt x="6873" y="44"/>
                </a:lnTo>
                <a:lnTo>
                  <a:pt x="6874" y="46"/>
                </a:lnTo>
                <a:lnTo>
                  <a:pt x="6874" y="40"/>
                </a:lnTo>
                <a:lnTo>
                  <a:pt x="6874" y="40"/>
                </a:lnTo>
                <a:lnTo>
                  <a:pt x="6875" y="31"/>
                </a:lnTo>
                <a:lnTo>
                  <a:pt x="6875" y="36"/>
                </a:lnTo>
                <a:lnTo>
                  <a:pt x="6875" y="38"/>
                </a:lnTo>
                <a:lnTo>
                  <a:pt x="6875" y="43"/>
                </a:lnTo>
                <a:lnTo>
                  <a:pt x="6876" y="60"/>
                </a:lnTo>
                <a:lnTo>
                  <a:pt x="6876" y="51"/>
                </a:lnTo>
                <a:lnTo>
                  <a:pt x="6876" y="46"/>
                </a:lnTo>
                <a:lnTo>
                  <a:pt x="6877" y="53"/>
                </a:lnTo>
                <a:lnTo>
                  <a:pt x="6877" y="64"/>
                </a:lnTo>
                <a:lnTo>
                  <a:pt x="6877" y="107"/>
                </a:lnTo>
                <a:lnTo>
                  <a:pt x="6878" y="341"/>
                </a:lnTo>
                <a:lnTo>
                  <a:pt x="6878" y="389"/>
                </a:lnTo>
                <a:lnTo>
                  <a:pt x="6878" y="327"/>
                </a:lnTo>
                <a:lnTo>
                  <a:pt x="6879" y="334"/>
                </a:lnTo>
                <a:lnTo>
                  <a:pt x="6879" y="374"/>
                </a:lnTo>
                <a:lnTo>
                  <a:pt x="6879" y="344"/>
                </a:lnTo>
                <a:lnTo>
                  <a:pt x="6879" y="306"/>
                </a:lnTo>
                <a:lnTo>
                  <a:pt x="6880" y="318"/>
                </a:lnTo>
                <a:lnTo>
                  <a:pt x="6880" y="323"/>
                </a:lnTo>
                <a:lnTo>
                  <a:pt x="6881" y="323"/>
                </a:lnTo>
                <a:lnTo>
                  <a:pt x="6881" y="309"/>
                </a:lnTo>
                <a:lnTo>
                  <a:pt x="6881" y="292"/>
                </a:lnTo>
                <a:lnTo>
                  <a:pt x="6881" y="291"/>
                </a:lnTo>
                <a:lnTo>
                  <a:pt x="6882" y="297"/>
                </a:lnTo>
                <a:lnTo>
                  <a:pt x="6882" y="261"/>
                </a:lnTo>
                <a:lnTo>
                  <a:pt x="6882" y="252"/>
                </a:lnTo>
                <a:lnTo>
                  <a:pt x="6882" y="225"/>
                </a:lnTo>
                <a:lnTo>
                  <a:pt x="6883" y="217"/>
                </a:lnTo>
                <a:lnTo>
                  <a:pt x="6883" y="187"/>
                </a:lnTo>
                <a:lnTo>
                  <a:pt x="6883" y="155"/>
                </a:lnTo>
                <a:lnTo>
                  <a:pt x="6884" y="155"/>
                </a:lnTo>
                <a:lnTo>
                  <a:pt x="6884" y="147"/>
                </a:lnTo>
                <a:lnTo>
                  <a:pt x="6884" y="119"/>
                </a:lnTo>
                <a:lnTo>
                  <a:pt x="6885" y="119"/>
                </a:lnTo>
                <a:lnTo>
                  <a:pt x="6885" y="96"/>
                </a:lnTo>
                <a:lnTo>
                  <a:pt x="6885" y="111"/>
                </a:lnTo>
                <a:lnTo>
                  <a:pt x="6886" y="139"/>
                </a:lnTo>
                <a:lnTo>
                  <a:pt x="6886" y="163"/>
                </a:lnTo>
                <a:lnTo>
                  <a:pt x="6886" y="127"/>
                </a:lnTo>
                <a:lnTo>
                  <a:pt x="6886" y="90"/>
                </a:lnTo>
                <a:lnTo>
                  <a:pt x="6887" y="75"/>
                </a:lnTo>
                <a:lnTo>
                  <a:pt x="6887" y="71"/>
                </a:lnTo>
                <a:lnTo>
                  <a:pt x="6887" y="66"/>
                </a:lnTo>
                <a:lnTo>
                  <a:pt x="6888" y="65"/>
                </a:lnTo>
                <a:lnTo>
                  <a:pt x="6888" y="67"/>
                </a:lnTo>
                <a:lnTo>
                  <a:pt x="6888" y="73"/>
                </a:lnTo>
                <a:lnTo>
                  <a:pt x="6889" y="70"/>
                </a:lnTo>
                <a:lnTo>
                  <a:pt x="6889" y="85"/>
                </a:lnTo>
                <a:lnTo>
                  <a:pt x="6889" y="89"/>
                </a:lnTo>
                <a:lnTo>
                  <a:pt x="6890" y="79"/>
                </a:lnTo>
                <a:lnTo>
                  <a:pt x="6890" y="135"/>
                </a:lnTo>
                <a:lnTo>
                  <a:pt x="6890" y="204"/>
                </a:lnTo>
                <a:lnTo>
                  <a:pt x="6890" y="139"/>
                </a:lnTo>
                <a:lnTo>
                  <a:pt x="6891" y="83"/>
                </a:lnTo>
                <a:lnTo>
                  <a:pt x="6891" y="65"/>
                </a:lnTo>
                <a:lnTo>
                  <a:pt x="6892" y="81"/>
                </a:lnTo>
                <a:lnTo>
                  <a:pt x="6892" y="70"/>
                </a:lnTo>
                <a:lnTo>
                  <a:pt x="6892" y="64"/>
                </a:lnTo>
                <a:lnTo>
                  <a:pt x="6892" y="60"/>
                </a:lnTo>
                <a:lnTo>
                  <a:pt x="6893" y="101"/>
                </a:lnTo>
                <a:lnTo>
                  <a:pt x="6893" y="101"/>
                </a:lnTo>
                <a:lnTo>
                  <a:pt x="6893" y="132"/>
                </a:lnTo>
                <a:lnTo>
                  <a:pt x="6893" y="189"/>
                </a:lnTo>
                <a:lnTo>
                  <a:pt x="6894" y="179"/>
                </a:lnTo>
                <a:lnTo>
                  <a:pt x="6894" y="137"/>
                </a:lnTo>
                <a:lnTo>
                  <a:pt x="6894" y="139"/>
                </a:lnTo>
                <a:lnTo>
                  <a:pt x="6895" y="114"/>
                </a:lnTo>
                <a:lnTo>
                  <a:pt x="6895" y="110"/>
                </a:lnTo>
                <a:lnTo>
                  <a:pt x="6896" y="103"/>
                </a:lnTo>
                <a:lnTo>
                  <a:pt x="6896" y="84"/>
                </a:lnTo>
                <a:lnTo>
                  <a:pt x="6896" y="49"/>
                </a:lnTo>
                <a:lnTo>
                  <a:pt x="6896" y="54"/>
                </a:lnTo>
                <a:lnTo>
                  <a:pt x="6897" y="54"/>
                </a:lnTo>
                <a:lnTo>
                  <a:pt x="6897" y="36"/>
                </a:lnTo>
                <a:lnTo>
                  <a:pt x="6897" y="40"/>
                </a:lnTo>
                <a:lnTo>
                  <a:pt x="6897" y="49"/>
                </a:lnTo>
                <a:lnTo>
                  <a:pt x="6898" y="52"/>
                </a:lnTo>
                <a:lnTo>
                  <a:pt x="6898" y="47"/>
                </a:lnTo>
                <a:lnTo>
                  <a:pt x="6898" y="31"/>
                </a:lnTo>
                <a:lnTo>
                  <a:pt x="6899" y="48"/>
                </a:lnTo>
                <a:lnTo>
                  <a:pt x="6899" y="63"/>
                </a:lnTo>
                <a:lnTo>
                  <a:pt x="6899" y="61"/>
                </a:lnTo>
                <a:lnTo>
                  <a:pt x="6900" y="34"/>
                </a:lnTo>
                <a:lnTo>
                  <a:pt x="6900" y="78"/>
                </a:lnTo>
                <a:lnTo>
                  <a:pt x="6900" y="77"/>
                </a:lnTo>
                <a:lnTo>
                  <a:pt x="6901" y="91"/>
                </a:lnTo>
                <a:lnTo>
                  <a:pt x="6901" y="77"/>
                </a:lnTo>
                <a:lnTo>
                  <a:pt x="6901" y="88"/>
                </a:lnTo>
                <a:lnTo>
                  <a:pt x="6901" y="179"/>
                </a:lnTo>
                <a:lnTo>
                  <a:pt x="6902" y="219"/>
                </a:lnTo>
                <a:lnTo>
                  <a:pt x="6902" y="107"/>
                </a:lnTo>
                <a:lnTo>
                  <a:pt x="6903" y="81"/>
                </a:lnTo>
                <a:lnTo>
                  <a:pt x="6903" y="95"/>
                </a:lnTo>
                <a:lnTo>
                  <a:pt x="6903" y="96"/>
                </a:lnTo>
                <a:lnTo>
                  <a:pt x="6903" y="92"/>
                </a:lnTo>
                <a:lnTo>
                  <a:pt x="6904" y="84"/>
                </a:lnTo>
                <a:lnTo>
                  <a:pt x="6904" y="86"/>
                </a:lnTo>
                <a:lnTo>
                  <a:pt x="6904" y="86"/>
                </a:lnTo>
                <a:lnTo>
                  <a:pt x="6905" y="83"/>
                </a:lnTo>
                <a:lnTo>
                  <a:pt x="6905" y="72"/>
                </a:lnTo>
                <a:lnTo>
                  <a:pt x="6905" y="61"/>
                </a:lnTo>
                <a:lnTo>
                  <a:pt x="6905" y="75"/>
                </a:lnTo>
                <a:lnTo>
                  <a:pt x="6906" y="65"/>
                </a:lnTo>
                <a:lnTo>
                  <a:pt x="6906" y="76"/>
                </a:lnTo>
                <a:lnTo>
                  <a:pt x="6907" y="108"/>
                </a:lnTo>
                <a:lnTo>
                  <a:pt x="6907" y="96"/>
                </a:lnTo>
                <a:lnTo>
                  <a:pt x="6907" y="74"/>
                </a:lnTo>
                <a:lnTo>
                  <a:pt x="6907" y="80"/>
                </a:lnTo>
                <a:lnTo>
                  <a:pt x="6908" y="82"/>
                </a:lnTo>
                <a:lnTo>
                  <a:pt x="6908" y="94"/>
                </a:lnTo>
                <a:lnTo>
                  <a:pt x="6908" y="102"/>
                </a:lnTo>
                <a:lnTo>
                  <a:pt x="6908" y="114"/>
                </a:lnTo>
                <a:lnTo>
                  <a:pt x="6909" y="289"/>
                </a:lnTo>
                <a:lnTo>
                  <a:pt x="6909" y="381"/>
                </a:lnTo>
                <a:lnTo>
                  <a:pt x="6910" y="411"/>
                </a:lnTo>
                <a:lnTo>
                  <a:pt x="6910" y="417"/>
                </a:lnTo>
                <a:lnTo>
                  <a:pt x="6910" y="442"/>
                </a:lnTo>
                <a:lnTo>
                  <a:pt x="6910" y="469"/>
                </a:lnTo>
                <a:lnTo>
                  <a:pt x="6911" y="433"/>
                </a:lnTo>
                <a:lnTo>
                  <a:pt x="6911" y="445"/>
                </a:lnTo>
                <a:lnTo>
                  <a:pt x="6911" y="407"/>
                </a:lnTo>
                <a:lnTo>
                  <a:pt x="6912" y="380"/>
                </a:lnTo>
                <a:lnTo>
                  <a:pt x="6912" y="363"/>
                </a:lnTo>
                <a:lnTo>
                  <a:pt x="6912" y="345"/>
                </a:lnTo>
                <a:lnTo>
                  <a:pt x="6912" y="326"/>
                </a:lnTo>
                <a:lnTo>
                  <a:pt x="6913" y="307"/>
                </a:lnTo>
                <a:lnTo>
                  <a:pt x="6913" y="305"/>
                </a:lnTo>
                <a:lnTo>
                  <a:pt x="6914" y="252"/>
                </a:lnTo>
                <a:lnTo>
                  <a:pt x="6914" y="256"/>
                </a:lnTo>
                <a:lnTo>
                  <a:pt x="6914" y="236"/>
                </a:lnTo>
                <a:lnTo>
                  <a:pt x="6914" y="228"/>
                </a:lnTo>
                <a:lnTo>
                  <a:pt x="6915" y="230"/>
                </a:lnTo>
                <a:lnTo>
                  <a:pt x="6915" y="226"/>
                </a:lnTo>
                <a:lnTo>
                  <a:pt x="6915" y="192"/>
                </a:lnTo>
                <a:lnTo>
                  <a:pt x="6916" y="215"/>
                </a:lnTo>
                <a:lnTo>
                  <a:pt x="6916" y="201"/>
                </a:lnTo>
                <a:lnTo>
                  <a:pt x="6916" y="189"/>
                </a:lnTo>
                <a:lnTo>
                  <a:pt x="6916" y="205"/>
                </a:lnTo>
                <a:lnTo>
                  <a:pt x="6917" y="181"/>
                </a:lnTo>
                <a:lnTo>
                  <a:pt x="6917" y="210"/>
                </a:lnTo>
                <a:lnTo>
                  <a:pt x="6918" y="209"/>
                </a:lnTo>
                <a:lnTo>
                  <a:pt x="6918" y="212"/>
                </a:lnTo>
                <a:lnTo>
                  <a:pt x="6918" y="189"/>
                </a:lnTo>
                <a:lnTo>
                  <a:pt x="6918" y="197"/>
                </a:lnTo>
                <a:lnTo>
                  <a:pt x="6919" y="193"/>
                </a:lnTo>
                <a:lnTo>
                  <a:pt x="6919" y="186"/>
                </a:lnTo>
                <a:lnTo>
                  <a:pt x="6919" y="198"/>
                </a:lnTo>
                <a:lnTo>
                  <a:pt x="6920" y="178"/>
                </a:lnTo>
                <a:lnTo>
                  <a:pt x="6920" y="167"/>
                </a:lnTo>
                <a:lnTo>
                  <a:pt x="6920" y="190"/>
                </a:lnTo>
                <a:lnTo>
                  <a:pt x="6921" y="169"/>
                </a:lnTo>
                <a:lnTo>
                  <a:pt x="6921" y="169"/>
                </a:lnTo>
                <a:lnTo>
                  <a:pt x="6921" y="180"/>
                </a:lnTo>
                <a:lnTo>
                  <a:pt x="6922" y="152"/>
                </a:lnTo>
                <a:lnTo>
                  <a:pt x="6922" y="174"/>
                </a:lnTo>
                <a:lnTo>
                  <a:pt x="6922" y="185"/>
                </a:lnTo>
                <a:lnTo>
                  <a:pt x="6922" y="179"/>
                </a:lnTo>
                <a:lnTo>
                  <a:pt x="6923" y="187"/>
                </a:lnTo>
                <a:lnTo>
                  <a:pt x="6923" y="176"/>
                </a:lnTo>
                <a:lnTo>
                  <a:pt x="6923" y="147"/>
                </a:lnTo>
                <a:lnTo>
                  <a:pt x="6923" y="164"/>
                </a:lnTo>
                <a:lnTo>
                  <a:pt x="6924" y="173"/>
                </a:lnTo>
                <a:lnTo>
                  <a:pt x="6924" y="169"/>
                </a:lnTo>
                <a:lnTo>
                  <a:pt x="6925" y="205"/>
                </a:lnTo>
                <a:lnTo>
                  <a:pt x="6925" y="181"/>
                </a:lnTo>
                <a:lnTo>
                  <a:pt x="6925" y="260"/>
                </a:lnTo>
                <a:lnTo>
                  <a:pt x="6925" y="292"/>
                </a:lnTo>
                <a:lnTo>
                  <a:pt x="6926" y="293"/>
                </a:lnTo>
                <a:lnTo>
                  <a:pt x="6926" y="313"/>
                </a:lnTo>
                <a:lnTo>
                  <a:pt x="6926" y="308"/>
                </a:lnTo>
                <a:lnTo>
                  <a:pt x="6927" y="281"/>
                </a:lnTo>
                <a:lnTo>
                  <a:pt x="6927" y="276"/>
                </a:lnTo>
                <a:lnTo>
                  <a:pt x="6927" y="288"/>
                </a:lnTo>
                <a:lnTo>
                  <a:pt x="6927" y="270"/>
                </a:lnTo>
                <a:lnTo>
                  <a:pt x="6928" y="278"/>
                </a:lnTo>
                <a:lnTo>
                  <a:pt x="6928" y="286"/>
                </a:lnTo>
                <a:lnTo>
                  <a:pt x="6929" y="263"/>
                </a:lnTo>
                <a:lnTo>
                  <a:pt x="6929" y="262"/>
                </a:lnTo>
                <a:lnTo>
                  <a:pt x="6929" y="250"/>
                </a:lnTo>
                <a:lnTo>
                  <a:pt x="6929" y="240"/>
                </a:lnTo>
                <a:lnTo>
                  <a:pt x="6930" y="235"/>
                </a:lnTo>
                <a:lnTo>
                  <a:pt x="6930" y="246"/>
                </a:lnTo>
                <a:lnTo>
                  <a:pt x="6930" y="234"/>
                </a:lnTo>
                <a:lnTo>
                  <a:pt x="6931" y="244"/>
                </a:lnTo>
                <a:lnTo>
                  <a:pt x="6931" y="234"/>
                </a:lnTo>
                <a:lnTo>
                  <a:pt x="6931" y="235"/>
                </a:lnTo>
                <a:lnTo>
                  <a:pt x="6932" y="238"/>
                </a:lnTo>
                <a:lnTo>
                  <a:pt x="6932" y="238"/>
                </a:lnTo>
                <a:lnTo>
                  <a:pt x="6932" y="242"/>
                </a:lnTo>
                <a:lnTo>
                  <a:pt x="6933" y="227"/>
                </a:lnTo>
                <a:lnTo>
                  <a:pt x="6933" y="234"/>
                </a:lnTo>
                <a:lnTo>
                  <a:pt x="6933" y="258"/>
                </a:lnTo>
                <a:lnTo>
                  <a:pt x="6933" y="265"/>
                </a:lnTo>
                <a:lnTo>
                  <a:pt x="6934" y="262"/>
                </a:lnTo>
                <a:lnTo>
                  <a:pt x="6934" y="258"/>
                </a:lnTo>
                <a:lnTo>
                  <a:pt x="6934" y="274"/>
                </a:lnTo>
                <a:lnTo>
                  <a:pt x="6934" y="272"/>
                </a:lnTo>
                <a:lnTo>
                  <a:pt x="6935" y="266"/>
                </a:lnTo>
                <a:lnTo>
                  <a:pt x="6935" y="262"/>
                </a:lnTo>
                <a:lnTo>
                  <a:pt x="6936" y="265"/>
                </a:lnTo>
                <a:lnTo>
                  <a:pt x="6936" y="274"/>
                </a:lnTo>
                <a:lnTo>
                  <a:pt x="6936" y="264"/>
                </a:lnTo>
                <a:lnTo>
                  <a:pt x="6937" y="268"/>
                </a:lnTo>
                <a:lnTo>
                  <a:pt x="6937" y="257"/>
                </a:lnTo>
                <a:lnTo>
                  <a:pt x="6937" y="253"/>
                </a:lnTo>
                <a:lnTo>
                  <a:pt x="6937" y="254"/>
                </a:lnTo>
                <a:lnTo>
                  <a:pt x="6938" y="258"/>
                </a:lnTo>
                <a:lnTo>
                  <a:pt x="6938" y="256"/>
                </a:lnTo>
                <a:lnTo>
                  <a:pt x="6938" y="259"/>
                </a:lnTo>
                <a:lnTo>
                  <a:pt x="6938" y="249"/>
                </a:lnTo>
                <a:lnTo>
                  <a:pt x="6939" y="248"/>
                </a:lnTo>
                <a:lnTo>
                  <a:pt x="6939" y="247"/>
                </a:lnTo>
                <a:lnTo>
                  <a:pt x="6940" y="246"/>
                </a:lnTo>
                <a:lnTo>
                  <a:pt x="6940" y="242"/>
                </a:lnTo>
                <a:lnTo>
                  <a:pt x="6940" y="243"/>
                </a:lnTo>
                <a:lnTo>
                  <a:pt x="6940" y="237"/>
                </a:lnTo>
                <a:lnTo>
                  <a:pt x="6941" y="240"/>
                </a:lnTo>
                <a:lnTo>
                  <a:pt x="6941" y="226"/>
                </a:lnTo>
                <a:lnTo>
                  <a:pt x="6941" y="229"/>
                </a:lnTo>
                <a:lnTo>
                  <a:pt x="6942" y="251"/>
                </a:lnTo>
                <a:lnTo>
                  <a:pt x="6942" y="263"/>
                </a:lnTo>
                <a:lnTo>
                  <a:pt x="6942" y="270"/>
                </a:lnTo>
                <a:lnTo>
                  <a:pt x="6943" y="274"/>
                </a:lnTo>
                <a:lnTo>
                  <a:pt x="6943" y="278"/>
                </a:lnTo>
                <a:lnTo>
                  <a:pt x="6943" y="268"/>
                </a:lnTo>
                <a:lnTo>
                  <a:pt x="6944" y="273"/>
                </a:lnTo>
                <a:lnTo>
                  <a:pt x="6944" y="276"/>
                </a:lnTo>
                <a:lnTo>
                  <a:pt x="6944" y="284"/>
                </a:lnTo>
                <a:lnTo>
                  <a:pt x="6944" y="265"/>
                </a:lnTo>
                <a:lnTo>
                  <a:pt x="6945" y="266"/>
                </a:lnTo>
                <a:lnTo>
                  <a:pt x="6945" y="257"/>
                </a:lnTo>
                <a:lnTo>
                  <a:pt x="6945" y="261"/>
                </a:lnTo>
                <a:lnTo>
                  <a:pt x="6946" y="260"/>
                </a:lnTo>
                <a:lnTo>
                  <a:pt x="6946" y="262"/>
                </a:lnTo>
                <a:lnTo>
                  <a:pt x="6946" y="262"/>
                </a:lnTo>
                <a:lnTo>
                  <a:pt x="6947" y="260"/>
                </a:lnTo>
                <a:lnTo>
                  <a:pt x="6947" y="251"/>
                </a:lnTo>
                <a:lnTo>
                  <a:pt x="6947" y="243"/>
                </a:lnTo>
                <a:lnTo>
                  <a:pt x="6948" y="246"/>
                </a:lnTo>
                <a:lnTo>
                  <a:pt x="6948" y="247"/>
                </a:lnTo>
                <a:lnTo>
                  <a:pt x="6948" y="258"/>
                </a:lnTo>
                <a:lnTo>
                  <a:pt x="6948" y="246"/>
                </a:lnTo>
                <a:lnTo>
                  <a:pt x="6949" y="241"/>
                </a:lnTo>
                <a:lnTo>
                  <a:pt x="6949" y="252"/>
                </a:lnTo>
                <a:lnTo>
                  <a:pt x="6949" y="234"/>
                </a:lnTo>
                <a:lnTo>
                  <a:pt x="6949" y="237"/>
                </a:lnTo>
                <a:lnTo>
                  <a:pt x="6950" y="232"/>
                </a:lnTo>
                <a:lnTo>
                  <a:pt x="6950" y="250"/>
                </a:lnTo>
                <a:lnTo>
                  <a:pt x="6951" y="318"/>
                </a:lnTo>
                <a:lnTo>
                  <a:pt x="6951" y="275"/>
                </a:lnTo>
                <a:lnTo>
                  <a:pt x="6951" y="261"/>
                </a:lnTo>
                <a:lnTo>
                  <a:pt x="6951" y="227"/>
                </a:lnTo>
                <a:lnTo>
                  <a:pt x="6952" y="246"/>
                </a:lnTo>
                <a:lnTo>
                  <a:pt x="6952" y="253"/>
                </a:lnTo>
                <a:lnTo>
                  <a:pt x="6952" y="262"/>
                </a:lnTo>
                <a:lnTo>
                  <a:pt x="6953" y="255"/>
                </a:lnTo>
                <a:lnTo>
                  <a:pt x="6953" y="245"/>
                </a:lnTo>
                <a:lnTo>
                  <a:pt x="6953" y="252"/>
                </a:lnTo>
                <a:lnTo>
                  <a:pt x="6954" y="254"/>
                </a:lnTo>
                <a:lnTo>
                  <a:pt x="6954" y="257"/>
                </a:lnTo>
                <a:lnTo>
                  <a:pt x="6954" y="241"/>
                </a:lnTo>
                <a:lnTo>
                  <a:pt x="6955" y="244"/>
                </a:lnTo>
                <a:lnTo>
                  <a:pt x="6955" y="246"/>
                </a:lnTo>
                <a:lnTo>
                  <a:pt x="6955" y="237"/>
                </a:lnTo>
                <a:lnTo>
                  <a:pt x="6955" y="236"/>
                </a:lnTo>
                <a:lnTo>
                  <a:pt x="6956" y="255"/>
                </a:lnTo>
                <a:lnTo>
                  <a:pt x="6956" y="233"/>
                </a:lnTo>
                <a:lnTo>
                  <a:pt x="6956" y="244"/>
                </a:lnTo>
                <a:lnTo>
                  <a:pt x="6957" y="244"/>
                </a:lnTo>
                <a:lnTo>
                  <a:pt x="6957" y="231"/>
                </a:lnTo>
                <a:lnTo>
                  <a:pt x="6957" y="234"/>
                </a:lnTo>
                <a:lnTo>
                  <a:pt x="6958" y="232"/>
                </a:lnTo>
                <a:lnTo>
                  <a:pt x="6958" y="219"/>
                </a:lnTo>
                <a:lnTo>
                  <a:pt x="6958" y="230"/>
                </a:lnTo>
                <a:lnTo>
                  <a:pt x="6959" y="226"/>
                </a:lnTo>
                <a:lnTo>
                  <a:pt x="6959" y="224"/>
                </a:lnTo>
                <a:lnTo>
                  <a:pt x="6959" y="212"/>
                </a:lnTo>
                <a:lnTo>
                  <a:pt x="6959" y="227"/>
                </a:lnTo>
                <a:lnTo>
                  <a:pt x="6960" y="226"/>
                </a:lnTo>
                <a:lnTo>
                  <a:pt x="6960" y="205"/>
                </a:lnTo>
                <a:lnTo>
                  <a:pt x="6960" y="220"/>
                </a:lnTo>
                <a:lnTo>
                  <a:pt x="6961" y="203"/>
                </a:lnTo>
                <a:lnTo>
                  <a:pt x="6961" y="222"/>
                </a:lnTo>
                <a:lnTo>
                  <a:pt x="6961" y="219"/>
                </a:lnTo>
                <a:lnTo>
                  <a:pt x="6962" y="222"/>
                </a:lnTo>
                <a:lnTo>
                  <a:pt x="6962" y="200"/>
                </a:lnTo>
                <a:lnTo>
                  <a:pt x="6962" y="221"/>
                </a:lnTo>
                <a:lnTo>
                  <a:pt x="6963" y="200"/>
                </a:lnTo>
                <a:lnTo>
                  <a:pt x="6963" y="196"/>
                </a:lnTo>
                <a:lnTo>
                  <a:pt x="6963" y="205"/>
                </a:lnTo>
                <a:lnTo>
                  <a:pt x="6963" y="202"/>
                </a:lnTo>
                <a:lnTo>
                  <a:pt x="6964" y="206"/>
                </a:lnTo>
                <a:lnTo>
                  <a:pt x="6964" y="194"/>
                </a:lnTo>
                <a:lnTo>
                  <a:pt x="6965" y="200"/>
                </a:lnTo>
                <a:lnTo>
                  <a:pt x="6965" y="220"/>
                </a:lnTo>
                <a:lnTo>
                  <a:pt x="6965" y="209"/>
                </a:lnTo>
                <a:lnTo>
                  <a:pt x="6965" y="194"/>
                </a:lnTo>
                <a:lnTo>
                  <a:pt x="6966" y="201"/>
                </a:lnTo>
                <a:lnTo>
                  <a:pt x="6966" y="192"/>
                </a:lnTo>
                <a:lnTo>
                  <a:pt x="6966" y="206"/>
                </a:lnTo>
                <a:lnTo>
                  <a:pt x="6966" y="186"/>
                </a:lnTo>
                <a:lnTo>
                  <a:pt x="6967" y="199"/>
                </a:lnTo>
                <a:lnTo>
                  <a:pt x="6967" y="195"/>
                </a:lnTo>
                <a:lnTo>
                  <a:pt x="6967" y="202"/>
                </a:lnTo>
                <a:lnTo>
                  <a:pt x="6968" y="204"/>
                </a:lnTo>
                <a:lnTo>
                  <a:pt x="6968" y="188"/>
                </a:lnTo>
                <a:lnTo>
                  <a:pt x="6968" y="190"/>
                </a:lnTo>
                <a:lnTo>
                  <a:pt x="6969" y="196"/>
                </a:lnTo>
                <a:lnTo>
                  <a:pt x="6969" y="194"/>
                </a:lnTo>
                <a:lnTo>
                  <a:pt x="6969" y="196"/>
                </a:lnTo>
                <a:lnTo>
                  <a:pt x="6970" y="207"/>
                </a:lnTo>
                <a:lnTo>
                  <a:pt x="6970" y="211"/>
                </a:lnTo>
                <a:lnTo>
                  <a:pt x="6970" y="201"/>
                </a:lnTo>
                <a:lnTo>
                  <a:pt x="6970" y="214"/>
                </a:lnTo>
                <a:lnTo>
                  <a:pt x="6971" y="191"/>
                </a:lnTo>
                <a:lnTo>
                  <a:pt x="6971" y="204"/>
                </a:lnTo>
                <a:lnTo>
                  <a:pt x="6972" y="206"/>
                </a:lnTo>
                <a:lnTo>
                  <a:pt x="6972" y="221"/>
                </a:lnTo>
                <a:lnTo>
                  <a:pt x="6972" y="215"/>
                </a:lnTo>
                <a:lnTo>
                  <a:pt x="6972" y="214"/>
                </a:lnTo>
                <a:lnTo>
                  <a:pt x="6973" y="217"/>
                </a:lnTo>
                <a:lnTo>
                  <a:pt x="6973" y="211"/>
                </a:lnTo>
                <a:lnTo>
                  <a:pt x="6973" y="231"/>
                </a:lnTo>
                <a:lnTo>
                  <a:pt x="6974" y="214"/>
                </a:lnTo>
                <a:lnTo>
                  <a:pt x="6974" y="238"/>
                </a:lnTo>
                <a:lnTo>
                  <a:pt x="6974" y="222"/>
                </a:lnTo>
                <a:lnTo>
                  <a:pt x="6974" y="228"/>
                </a:lnTo>
                <a:lnTo>
                  <a:pt x="6975" y="224"/>
                </a:lnTo>
                <a:lnTo>
                  <a:pt x="6975" y="225"/>
                </a:lnTo>
                <a:lnTo>
                  <a:pt x="6976" y="217"/>
                </a:lnTo>
                <a:lnTo>
                  <a:pt x="6976" y="217"/>
                </a:lnTo>
                <a:lnTo>
                  <a:pt x="6976" y="222"/>
                </a:lnTo>
                <a:lnTo>
                  <a:pt x="6976" y="220"/>
                </a:lnTo>
                <a:lnTo>
                  <a:pt x="6977" y="216"/>
                </a:lnTo>
                <a:lnTo>
                  <a:pt x="6977" y="211"/>
                </a:lnTo>
                <a:lnTo>
                  <a:pt x="6977" y="227"/>
                </a:lnTo>
                <a:lnTo>
                  <a:pt x="6978" y="204"/>
                </a:lnTo>
                <a:lnTo>
                  <a:pt x="6978" y="222"/>
                </a:lnTo>
                <a:lnTo>
                  <a:pt x="6978" y="217"/>
                </a:lnTo>
                <a:lnTo>
                  <a:pt x="6978" y="225"/>
                </a:lnTo>
                <a:lnTo>
                  <a:pt x="6979" y="234"/>
                </a:lnTo>
                <a:lnTo>
                  <a:pt x="6979" y="229"/>
                </a:lnTo>
                <a:lnTo>
                  <a:pt x="6980" y="210"/>
                </a:lnTo>
                <a:lnTo>
                  <a:pt x="6980" y="230"/>
                </a:lnTo>
                <a:lnTo>
                  <a:pt x="6980" y="212"/>
                </a:lnTo>
                <a:lnTo>
                  <a:pt x="6980" y="222"/>
                </a:lnTo>
                <a:lnTo>
                  <a:pt x="6981" y="235"/>
                </a:lnTo>
                <a:lnTo>
                  <a:pt x="6981" y="228"/>
                </a:lnTo>
                <a:lnTo>
                  <a:pt x="6981" y="229"/>
                </a:lnTo>
                <a:lnTo>
                  <a:pt x="6981" y="231"/>
                </a:lnTo>
                <a:lnTo>
                  <a:pt x="6982" y="225"/>
                </a:lnTo>
                <a:lnTo>
                  <a:pt x="6982" y="222"/>
                </a:lnTo>
                <a:lnTo>
                  <a:pt x="6983" y="218"/>
                </a:lnTo>
                <a:lnTo>
                  <a:pt x="6983" y="219"/>
                </a:lnTo>
                <a:lnTo>
                  <a:pt x="6983" y="224"/>
                </a:lnTo>
                <a:lnTo>
                  <a:pt x="6983" y="229"/>
                </a:lnTo>
                <a:lnTo>
                  <a:pt x="6984" y="227"/>
                </a:lnTo>
                <a:lnTo>
                  <a:pt x="6984" y="213"/>
                </a:lnTo>
                <a:lnTo>
                  <a:pt x="6984" y="213"/>
                </a:lnTo>
                <a:lnTo>
                  <a:pt x="6985" y="220"/>
                </a:lnTo>
                <a:lnTo>
                  <a:pt x="6985" y="227"/>
                </a:lnTo>
                <a:lnTo>
                  <a:pt x="6985" y="233"/>
                </a:lnTo>
                <a:lnTo>
                  <a:pt x="6985" y="232"/>
                </a:lnTo>
                <a:lnTo>
                  <a:pt x="6986" y="215"/>
                </a:lnTo>
                <a:lnTo>
                  <a:pt x="6986" y="232"/>
                </a:lnTo>
                <a:lnTo>
                  <a:pt x="6987" y="225"/>
                </a:lnTo>
                <a:lnTo>
                  <a:pt x="6987" y="225"/>
                </a:lnTo>
                <a:lnTo>
                  <a:pt x="6987" y="225"/>
                </a:lnTo>
                <a:lnTo>
                  <a:pt x="6987" y="216"/>
                </a:lnTo>
                <a:lnTo>
                  <a:pt x="6988" y="223"/>
                </a:lnTo>
                <a:lnTo>
                  <a:pt x="6988" y="217"/>
                </a:lnTo>
                <a:lnTo>
                  <a:pt x="6988" y="227"/>
                </a:lnTo>
                <a:lnTo>
                  <a:pt x="6989" y="227"/>
                </a:lnTo>
                <a:lnTo>
                  <a:pt x="6989" y="236"/>
                </a:lnTo>
                <a:lnTo>
                  <a:pt x="6989" y="223"/>
                </a:lnTo>
                <a:lnTo>
                  <a:pt x="6989" y="205"/>
                </a:lnTo>
                <a:lnTo>
                  <a:pt x="6990" y="230"/>
                </a:lnTo>
                <a:lnTo>
                  <a:pt x="6990" y="219"/>
                </a:lnTo>
                <a:lnTo>
                  <a:pt x="6991" y="228"/>
                </a:lnTo>
                <a:lnTo>
                  <a:pt x="6991" y="219"/>
                </a:lnTo>
                <a:lnTo>
                  <a:pt x="6991" y="237"/>
                </a:lnTo>
                <a:lnTo>
                  <a:pt x="6991" y="229"/>
                </a:lnTo>
                <a:lnTo>
                  <a:pt x="6992" y="219"/>
                </a:lnTo>
                <a:lnTo>
                  <a:pt x="6992" y="223"/>
                </a:lnTo>
                <a:lnTo>
                  <a:pt x="6992" y="206"/>
                </a:lnTo>
                <a:lnTo>
                  <a:pt x="6992" y="223"/>
                </a:lnTo>
                <a:lnTo>
                  <a:pt x="6993" y="211"/>
                </a:lnTo>
                <a:lnTo>
                  <a:pt x="6993" y="243"/>
                </a:lnTo>
                <a:lnTo>
                  <a:pt x="6994" y="218"/>
                </a:lnTo>
                <a:lnTo>
                  <a:pt x="6994" y="221"/>
                </a:lnTo>
                <a:lnTo>
                  <a:pt x="6994" y="197"/>
                </a:lnTo>
                <a:lnTo>
                  <a:pt x="6994" y="221"/>
                </a:lnTo>
                <a:lnTo>
                  <a:pt x="6995" y="235"/>
                </a:lnTo>
                <a:lnTo>
                  <a:pt x="6995" y="225"/>
                </a:lnTo>
                <a:lnTo>
                  <a:pt x="6995" y="241"/>
                </a:lnTo>
                <a:lnTo>
                  <a:pt x="6996" y="212"/>
                </a:lnTo>
                <a:lnTo>
                  <a:pt x="6996" y="208"/>
                </a:lnTo>
                <a:lnTo>
                  <a:pt x="6996" y="216"/>
                </a:lnTo>
                <a:lnTo>
                  <a:pt x="6996" y="220"/>
                </a:lnTo>
                <a:lnTo>
                  <a:pt x="6997" y="220"/>
                </a:lnTo>
                <a:lnTo>
                  <a:pt x="6997" y="219"/>
                </a:lnTo>
                <a:lnTo>
                  <a:pt x="6998" y="208"/>
                </a:lnTo>
                <a:lnTo>
                  <a:pt x="6998" y="212"/>
                </a:lnTo>
                <a:lnTo>
                  <a:pt x="6998" y="210"/>
                </a:lnTo>
                <a:lnTo>
                  <a:pt x="6998" y="208"/>
                </a:lnTo>
                <a:lnTo>
                  <a:pt x="6999" y="200"/>
                </a:lnTo>
                <a:lnTo>
                  <a:pt x="6999" y="211"/>
                </a:lnTo>
                <a:lnTo>
                  <a:pt x="6999" y="211"/>
                </a:lnTo>
                <a:lnTo>
                  <a:pt x="7000" y="207"/>
                </a:lnTo>
                <a:lnTo>
                  <a:pt x="7000" y="226"/>
                </a:lnTo>
                <a:lnTo>
                  <a:pt x="7000" y="221"/>
                </a:lnTo>
                <a:lnTo>
                  <a:pt x="7000" y="214"/>
                </a:lnTo>
                <a:lnTo>
                  <a:pt x="7001" y="219"/>
                </a:lnTo>
                <a:lnTo>
                  <a:pt x="7001" y="223"/>
                </a:lnTo>
                <a:lnTo>
                  <a:pt x="7002" y="218"/>
                </a:lnTo>
                <a:lnTo>
                  <a:pt x="7002" y="217"/>
                </a:lnTo>
                <a:lnTo>
                  <a:pt x="7002" y="218"/>
                </a:lnTo>
                <a:lnTo>
                  <a:pt x="7002" y="207"/>
                </a:lnTo>
                <a:lnTo>
                  <a:pt x="7003" y="202"/>
                </a:lnTo>
                <a:lnTo>
                  <a:pt x="7003" y="215"/>
                </a:lnTo>
                <a:lnTo>
                  <a:pt x="7003" y="227"/>
                </a:lnTo>
                <a:lnTo>
                  <a:pt x="7004" y="208"/>
                </a:lnTo>
                <a:lnTo>
                  <a:pt x="7004" y="198"/>
                </a:lnTo>
                <a:lnTo>
                  <a:pt x="7004" y="186"/>
                </a:lnTo>
                <a:lnTo>
                  <a:pt x="7005" y="192"/>
                </a:lnTo>
                <a:lnTo>
                  <a:pt x="7005" y="210"/>
                </a:lnTo>
                <a:lnTo>
                  <a:pt x="7005" y="341"/>
                </a:lnTo>
                <a:lnTo>
                  <a:pt x="7006" y="419"/>
                </a:lnTo>
                <a:lnTo>
                  <a:pt x="7006" y="384"/>
                </a:lnTo>
                <a:lnTo>
                  <a:pt x="7006" y="440"/>
                </a:lnTo>
                <a:lnTo>
                  <a:pt x="7006" y="388"/>
                </a:lnTo>
                <a:lnTo>
                  <a:pt x="7007" y="366"/>
                </a:lnTo>
                <a:lnTo>
                  <a:pt x="7007" y="340"/>
                </a:lnTo>
                <a:lnTo>
                  <a:pt x="7007" y="351"/>
                </a:lnTo>
                <a:lnTo>
                  <a:pt x="7007" y="335"/>
                </a:lnTo>
                <a:lnTo>
                  <a:pt x="7008" y="321"/>
                </a:lnTo>
                <a:lnTo>
                  <a:pt x="7008" y="308"/>
                </a:lnTo>
                <a:lnTo>
                  <a:pt x="7009" y="292"/>
                </a:lnTo>
                <a:lnTo>
                  <a:pt x="7009" y="288"/>
                </a:lnTo>
                <a:lnTo>
                  <a:pt x="7009" y="280"/>
                </a:lnTo>
                <a:lnTo>
                  <a:pt x="7009" y="273"/>
                </a:lnTo>
                <a:lnTo>
                  <a:pt x="7010" y="274"/>
                </a:lnTo>
                <a:lnTo>
                  <a:pt x="7010" y="283"/>
                </a:lnTo>
                <a:lnTo>
                  <a:pt x="7010" y="253"/>
                </a:lnTo>
                <a:lnTo>
                  <a:pt x="7011" y="273"/>
                </a:lnTo>
                <a:lnTo>
                  <a:pt x="7011" y="261"/>
                </a:lnTo>
                <a:lnTo>
                  <a:pt x="7011" y="257"/>
                </a:lnTo>
                <a:lnTo>
                  <a:pt x="7011" y="254"/>
                </a:lnTo>
                <a:lnTo>
                  <a:pt x="7012" y="238"/>
                </a:lnTo>
                <a:lnTo>
                  <a:pt x="7012" y="230"/>
                </a:lnTo>
                <a:lnTo>
                  <a:pt x="7013" y="226"/>
                </a:lnTo>
                <a:lnTo>
                  <a:pt x="7013" y="225"/>
                </a:lnTo>
                <a:lnTo>
                  <a:pt x="7013" y="234"/>
                </a:lnTo>
                <a:lnTo>
                  <a:pt x="7013" y="220"/>
                </a:lnTo>
                <a:lnTo>
                  <a:pt x="7014" y="211"/>
                </a:lnTo>
                <a:lnTo>
                  <a:pt x="7014" y="223"/>
                </a:lnTo>
                <a:lnTo>
                  <a:pt x="7014" y="222"/>
                </a:lnTo>
                <a:lnTo>
                  <a:pt x="7015" y="216"/>
                </a:lnTo>
                <a:lnTo>
                  <a:pt x="7015" y="226"/>
                </a:lnTo>
                <a:lnTo>
                  <a:pt x="7015" y="204"/>
                </a:lnTo>
                <a:lnTo>
                  <a:pt x="7016" y="226"/>
                </a:lnTo>
                <a:lnTo>
                  <a:pt x="7016" y="206"/>
                </a:lnTo>
                <a:lnTo>
                  <a:pt x="7016" y="220"/>
                </a:lnTo>
                <a:lnTo>
                  <a:pt x="7017" y="203"/>
                </a:lnTo>
                <a:lnTo>
                  <a:pt x="7017" y="210"/>
                </a:lnTo>
                <a:lnTo>
                  <a:pt x="7017" y="198"/>
                </a:lnTo>
                <a:lnTo>
                  <a:pt x="7017" y="210"/>
                </a:lnTo>
                <a:lnTo>
                  <a:pt x="7018" y="203"/>
                </a:lnTo>
                <a:lnTo>
                  <a:pt x="7018" y="192"/>
                </a:lnTo>
                <a:lnTo>
                  <a:pt x="7018" y="207"/>
                </a:lnTo>
                <a:lnTo>
                  <a:pt x="7019" y="190"/>
                </a:lnTo>
                <a:lnTo>
                  <a:pt x="7019" y="197"/>
                </a:lnTo>
                <a:lnTo>
                  <a:pt x="7019" y="197"/>
                </a:lnTo>
                <a:lnTo>
                  <a:pt x="7020" y="213"/>
                </a:lnTo>
                <a:lnTo>
                  <a:pt x="7020" y="188"/>
                </a:lnTo>
                <a:lnTo>
                  <a:pt x="7020" y="210"/>
                </a:lnTo>
                <a:lnTo>
                  <a:pt x="7021" y="188"/>
                </a:lnTo>
                <a:lnTo>
                  <a:pt x="7021" y="194"/>
                </a:lnTo>
                <a:lnTo>
                  <a:pt x="7021" y="216"/>
                </a:lnTo>
                <a:lnTo>
                  <a:pt x="7021" y="195"/>
                </a:lnTo>
                <a:lnTo>
                  <a:pt x="7022" y="194"/>
                </a:lnTo>
                <a:lnTo>
                  <a:pt x="7022" y="175"/>
                </a:lnTo>
                <a:lnTo>
                  <a:pt x="7022" y="184"/>
                </a:lnTo>
                <a:lnTo>
                  <a:pt x="7022" y="171"/>
                </a:lnTo>
                <a:lnTo>
                  <a:pt x="7023" y="174"/>
                </a:lnTo>
                <a:lnTo>
                  <a:pt x="7023" y="165"/>
                </a:lnTo>
                <a:lnTo>
                  <a:pt x="7024" y="183"/>
                </a:lnTo>
                <a:lnTo>
                  <a:pt x="7024" y="170"/>
                </a:lnTo>
                <a:lnTo>
                  <a:pt x="7024" y="173"/>
                </a:lnTo>
                <a:lnTo>
                  <a:pt x="7024" y="187"/>
                </a:lnTo>
                <a:lnTo>
                  <a:pt x="7025" y="199"/>
                </a:lnTo>
                <a:lnTo>
                  <a:pt x="7025" y="192"/>
                </a:lnTo>
                <a:lnTo>
                  <a:pt x="7025" y="184"/>
                </a:lnTo>
                <a:lnTo>
                  <a:pt x="7026" y="194"/>
                </a:lnTo>
                <a:lnTo>
                  <a:pt x="7026" y="209"/>
                </a:lnTo>
                <a:lnTo>
                  <a:pt x="7026" y="198"/>
                </a:lnTo>
                <a:lnTo>
                  <a:pt x="7027" y="190"/>
                </a:lnTo>
                <a:lnTo>
                  <a:pt x="7027" y="213"/>
                </a:lnTo>
                <a:lnTo>
                  <a:pt x="7027" y="195"/>
                </a:lnTo>
                <a:lnTo>
                  <a:pt x="7028" y="190"/>
                </a:lnTo>
                <a:lnTo>
                  <a:pt x="7028" y="207"/>
                </a:lnTo>
                <a:lnTo>
                  <a:pt x="7028" y="202"/>
                </a:lnTo>
                <a:lnTo>
                  <a:pt x="7028" y="202"/>
                </a:lnTo>
                <a:lnTo>
                  <a:pt x="7029" y="167"/>
                </a:lnTo>
                <a:lnTo>
                  <a:pt x="7029" y="191"/>
                </a:lnTo>
                <a:lnTo>
                  <a:pt x="7029" y="203"/>
                </a:lnTo>
                <a:lnTo>
                  <a:pt x="7030" y="208"/>
                </a:lnTo>
                <a:lnTo>
                  <a:pt x="7030" y="214"/>
                </a:lnTo>
                <a:lnTo>
                  <a:pt x="7030" y="203"/>
                </a:lnTo>
                <a:lnTo>
                  <a:pt x="7031" y="192"/>
                </a:lnTo>
                <a:lnTo>
                  <a:pt x="7031" y="196"/>
                </a:lnTo>
                <a:lnTo>
                  <a:pt x="7031" y="219"/>
                </a:lnTo>
                <a:lnTo>
                  <a:pt x="7032" y="194"/>
                </a:lnTo>
                <a:lnTo>
                  <a:pt x="7032" y="201"/>
                </a:lnTo>
                <a:lnTo>
                  <a:pt x="7032" y="189"/>
                </a:lnTo>
                <a:lnTo>
                  <a:pt x="7032" y="214"/>
                </a:lnTo>
                <a:lnTo>
                  <a:pt x="7033" y="189"/>
                </a:lnTo>
                <a:lnTo>
                  <a:pt x="7033" y="191"/>
                </a:lnTo>
                <a:lnTo>
                  <a:pt x="7033" y="190"/>
                </a:lnTo>
                <a:lnTo>
                  <a:pt x="7033" y="186"/>
                </a:lnTo>
                <a:lnTo>
                  <a:pt x="7034" y="187"/>
                </a:lnTo>
                <a:lnTo>
                  <a:pt x="7034" y="190"/>
                </a:lnTo>
                <a:lnTo>
                  <a:pt x="7035" y="203"/>
                </a:lnTo>
                <a:lnTo>
                  <a:pt x="7035" y="195"/>
                </a:lnTo>
                <a:lnTo>
                  <a:pt x="7035" y="185"/>
                </a:lnTo>
                <a:lnTo>
                  <a:pt x="7035" y="198"/>
                </a:lnTo>
                <a:lnTo>
                  <a:pt x="7036" y="202"/>
                </a:lnTo>
                <a:lnTo>
                  <a:pt x="7036" y="196"/>
                </a:lnTo>
                <a:lnTo>
                  <a:pt x="7036" y="215"/>
                </a:lnTo>
                <a:lnTo>
                  <a:pt x="7037" y="230"/>
                </a:lnTo>
                <a:lnTo>
                  <a:pt x="7037" y="319"/>
                </a:lnTo>
                <a:lnTo>
                  <a:pt x="7038" y="400"/>
                </a:lnTo>
                <a:lnTo>
                  <a:pt x="7038" y="477"/>
                </a:lnTo>
                <a:lnTo>
                  <a:pt x="7038" y="463"/>
                </a:lnTo>
                <a:lnTo>
                  <a:pt x="7038" y="426"/>
                </a:lnTo>
                <a:lnTo>
                  <a:pt x="7039" y="417"/>
                </a:lnTo>
                <a:lnTo>
                  <a:pt x="7039" y="391"/>
                </a:lnTo>
                <a:lnTo>
                  <a:pt x="7039" y="364"/>
                </a:lnTo>
                <a:lnTo>
                  <a:pt x="7039" y="382"/>
                </a:lnTo>
                <a:lnTo>
                  <a:pt x="7040" y="356"/>
                </a:lnTo>
                <a:lnTo>
                  <a:pt x="7040" y="363"/>
                </a:lnTo>
                <a:lnTo>
                  <a:pt x="7040" y="354"/>
                </a:lnTo>
                <a:lnTo>
                  <a:pt x="7041" y="331"/>
                </a:lnTo>
                <a:lnTo>
                  <a:pt x="7041" y="351"/>
                </a:lnTo>
                <a:lnTo>
                  <a:pt x="7041" y="330"/>
                </a:lnTo>
                <a:lnTo>
                  <a:pt x="7042" y="316"/>
                </a:lnTo>
                <a:lnTo>
                  <a:pt x="7042" y="292"/>
                </a:lnTo>
                <a:lnTo>
                  <a:pt x="7042" y="277"/>
                </a:lnTo>
                <a:lnTo>
                  <a:pt x="7043" y="285"/>
                </a:lnTo>
                <a:lnTo>
                  <a:pt x="7043" y="285"/>
                </a:lnTo>
                <a:lnTo>
                  <a:pt x="7043" y="268"/>
                </a:lnTo>
                <a:lnTo>
                  <a:pt x="7043" y="274"/>
                </a:lnTo>
                <a:lnTo>
                  <a:pt x="7044" y="282"/>
                </a:lnTo>
                <a:lnTo>
                  <a:pt x="7044" y="296"/>
                </a:lnTo>
                <a:lnTo>
                  <a:pt x="7045" y="285"/>
                </a:lnTo>
                <a:lnTo>
                  <a:pt x="7045" y="285"/>
                </a:lnTo>
                <a:lnTo>
                  <a:pt x="7045" y="260"/>
                </a:lnTo>
                <a:lnTo>
                  <a:pt x="7045" y="257"/>
                </a:lnTo>
                <a:lnTo>
                  <a:pt x="7046" y="275"/>
                </a:lnTo>
                <a:lnTo>
                  <a:pt x="7046" y="286"/>
                </a:lnTo>
                <a:lnTo>
                  <a:pt x="7046" y="264"/>
                </a:lnTo>
                <a:lnTo>
                  <a:pt x="7047" y="285"/>
                </a:lnTo>
                <a:lnTo>
                  <a:pt x="7047" y="291"/>
                </a:lnTo>
                <a:lnTo>
                  <a:pt x="7047" y="277"/>
                </a:lnTo>
                <a:lnTo>
                  <a:pt x="7047" y="282"/>
                </a:lnTo>
                <a:lnTo>
                  <a:pt x="7048" y="275"/>
                </a:lnTo>
                <a:lnTo>
                  <a:pt x="7048" y="281"/>
                </a:lnTo>
                <a:lnTo>
                  <a:pt x="7049" y="262"/>
                </a:lnTo>
                <a:lnTo>
                  <a:pt x="7049" y="248"/>
                </a:lnTo>
                <a:lnTo>
                  <a:pt x="7049" y="245"/>
                </a:lnTo>
                <a:lnTo>
                  <a:pt x="7049" y="263"/>
                </a:lnTo>
                <a:lnTo>
                  <a:pt x="7050" y="241"/>
                </a:lnTo>
                <a:lnTo>
                  <a:pt x="7050" y="252"/>
                </a:lnTo>
                <a:lnTo>
                  <a:pt x="7050" y="238"/>
                </a:lnTo>
                <a:lnTo>
                  <a:pt x="7050" y="242"/>
                </a:lnTo>
                <a:lnTo>
                  <a:pt x="7051" y="236"/>
                </a:lnTo>
                <a:lnTo>
                  <a:pt x="7051" y="225"/>
                </a:lnTo>
                <a:lnTo>
                  <a:pt x="7051" y="228"/>
                </a:lnTo>
                <a:lnTo>
                  <a:pt x="7052" y="224"/>
                </a:lnTo>
                <a:lnTo>
                  <a:pt x="7052" y="230"/>
                </a:lnTo>
                <a:lnTo>
                  <a:pt x="7052" y="248"/>
                </a:lnTo>
                <a:lnTo>
                  <a:pt x="7053" y="220"/>
                </a:lnTo>
                <a:lnTo>
                  <a:pt x="7053" y="214"/>
                </a:lnTo>
                <a:lnTo>
                  <a:pt x="7053" y="225"/>
                </a:lnTo>
                <a:lnTo>
                  <a:pt x="7054" y="216"/>
                </a:lnTo>
                <a:lnTo>
                  <a:pt x="7054" y="236"/>
                </a:lnTo>
                <a:lnTo>
                  <a:pt x="7054" y="222"/>
                </a:lnTo>
                <a:lnTo>
                  <a:pt x="7054" y="218"/>
                </a:lnTo>
                <a:lnTo>
                  <a:pt x="7055" y="219"/>
                </a:lnTo>
                <a:lnTo>
                  <a:pt x="7055" y="209"/>
                </a:lnTo>
                <a:lnTo>
                  <a:pt x="7056" y="206"/>
                </a:lnTo>
                <a:lnTo>
                  <a:pt x="7056" y="204"/>
                </a:lnTo>
                <a:lnTo>
                  <a:pt x="7056" y="188"/>
                </a:lnTo>
                <a:lnTo>
                  <a:pt x="7056" y="177"/>
                </a:lnTo>
                <a:lnTo>
                  <a:pt x="7057" y="191"/>
                </a:lnTo>
                <a:lnTo>
                  <a:pt x="7057" y="177"/>
                </a:lnTo>
                <a:lnTo>
                  <a:pt x="7057" y="186"/>
                </a:lnTo>
                <a:lnTo>
                  <a:pt x="7058" y="183"/>
                </a:lnTo>
                <a:lnTo>
                  <a:pt x="7058" y="192"/>
                </a:lnTo>
                <a:lnTo>
                  <a:pt x="7058" y="177"/>
                </a:lnTo>
                <a:lnTo>
                  <a:pt x="7058" y="179"/>
                </a:lnTo>
                <a:lnTo>
                  <a:pt x="7059" y="181"/>
                </a:lnTo>
                <a:lnTo>
                  <a:pt x="7059" y="173"/>
                </a:lnTo>
                <a:lnTo>
                  <a:pt x="7060" y="167"/>
                </a:lnTo>
                <a:lnTo>
                  <a:pt x="7060" y="183"/>
                </a:lnTo>
                <a:lnTo>
                  <a:pt x="7060" y="175"/>
                </a:lnTo>
                <a:lnTo>
                  <a:pt x="7060" y="166"/>
                </a:lnTo>
                <a:lnTo>
                  <a:pt x="7061" y="168"/>
                </a:lnTo>
                <a:lnTo>
                  <a:pt x="7061" y="175"/>
                </a:lnTo>
                <a:lnTo>
                  <a:pt x="7061" y="169"/>
                </a:lnTo>
                <a:lnTo>
                  <a:pt x="7062" y="174"/>
                </a:lnTo>
                <a:lnTo>
                  <a:pt x="7062" y="157"/>
                </a:lnTo>
                <a:lnTo>
                  <a:pt x="7062" y="153"/>
                </a:lnTo>
                <a:lnTo>
                  <a:pt x="7062" y="159"/>
                </a:lnTo>
                <a:lnTo>
                  <a:pt x="7063" y="166"/>
                </a:lnTo>
                <a:lnTo>
                  <a:pt x="7063" y="171"/>
                </a:lnTo>
                <a:lnTo>
                  <a:pt x="7064" y="176"/>
                </a:lnTo>
                <a:lnTo>
                  <a:pt x="7064" y="162"/>
                </a:lnTo>
                <a:lnTo>
                  <a:pt x="7064" y="149"/>
                </a:lnTo>
                <a:lnTo>
                  <a:pt x="7064" y="151"/>
                </a:lnTo>
                <a:lnTo>
                  <a:pt x="7065" y="145"/>
                </a:lnTo>
                <a:lnTo>
                  <a:pt x="7065" y="154"/>
                </a:lnTo>
                <a:lnTo>
                  <a:pt x="7065" y="142"/>
                </a:lnTo>
                <a:lnTo>
                  <a:pt x="7065" y="151"/>
                </a:lnTo>
                <a:lnTo>
                  <a:pt x="7066" y="149"/>
                </a:lnTo>
                <a:lnTo>
                  <a:pt x="7066" y="161"/>
                </a:lnTo>
                <a:lnTo>
                  <a:pt x="7067" y="153"/>
                </a:lnTo>
                <a:lnTo>
                  <a:pt x="7067" y="156"/>
                </a:lnTo>
                <a:lnTo>
                  <a:pt x="7067" y="137"/>
                </a:lnTo>
                <a:lnTo>
                  <a:pt x="7067" y="170"/>
                </a:lnTo>
                <a:lnTo>
                  <a:pt x="7068" y="160"/>
                </a:lnTo>
                <a:lnTo>
                  <a:pt x="7068" y="165"/>
                </a:lnTo>
                <a:lnTo>
                  <a:pt x="7068" y="182"/>
                </a:lnTo>
                <a:lnTo>
                  <a:pt x="7069" y="168"/>
                </a:lnTo>
                <a:lnTo>
                  <a:pt x="7069" y="198"/>
                </a:lnTo>
                <a:lnTo>
                  <a:pt x="7069" y="168"/>
                </a:lnTo>
                <a:lnTo>
                  <a:pt x="7069" y="415"/>
                </a:lnTo>
                <a:lnTo>
                  <a:pt x="7070" y="446"/>
                </a:lnTo>
                <a:lnTo>
                  <a:pt x="7070" y="421"/>
                </a:lnTo>
                <a:lnTo>
                  <a:pt x="7071" y="393"/>
                </a:lnTo>
                <a:lnTo>
                  <a:pt x="7071" y="406"/>
                </a:lnTo>
                <a:lnTo>
                  <a:pt x="7071" y="386"/>
                </a:lnTo>
                <a:lnTo>
                  <a:pt x="7071" y="380"/>
                </a:lnTo>
                <a:lnTo>
                  <a:pt x="7072" y="370"/>
                </a:lnTo>
                <a:lnTo>
                  <a:pt x="7072" y="372"/>
                </a:lnTo>
                <a:lnTo>
                  <a:pt x="7072" y="360"/>
                </a:lnTo>
                <a:lnTo>
                  <a:pt x="7073" y="349"/>
                </a:lnTo>
                <a:lnTo>
                  <a:pt x="7073" y="326"/>
                </a:lnTo>
                <a:lnTo>
                  <a:pt x="7073" y="317"/>
                </a:lnTo>
                <a:lnTo>
                  <a:pt x="7073" y="312"/>
                </a:lnTo>
                <a:lnTo>
                  <a:pt x="7074" y="321"/>
                </a:lnTo>
                <a:lnTo>
                  <a:pt x="7074" y="310"/>
                </a:lnTo>
                <a:lnTo>
                  <a:pt x="7075" y="289"/>
                </a:lnTo>
                <a:lnTo>
                  <a:pt x="7075" y="292"/>
                </a:lnTo>
                <a:lnTo>
                  <a:pt x="7075" y="281"/>
                </a:lnTo>
                <a:lnTo>
                  <a:pt x="7075" y="292"/>
                </a:lnTo>
                <a:lnTo>
                  <a:pt x="7076" y="273"/>
                </a:lnTo>
                <a:lnTo>
                  <a:pt x="7076" y="278"/>
                </a:lnTo>
                <a:lnTo>
                  <a:pt x="7076" y="272"/>
                </a:lnTo>
                <a:lnTo>
                  <a:pt x="7076" y="280"/>
                </a:lnTo>
                <a:lnTo>
                  <a:pt x="7077" y="278"/>
                </a:lnTo>
                <a:lnTo>
                  <a:pt x="7077" y="284"/>
                </a:lnTo>
                <a:lnTo>
                  <a:pt x="7078" y="267"/>
                </a:lnTo>
                <a:lnTo>
                  <a:pt x="7078" y="272"/>
                </a:lnTo>
                <a:lnTo>
                  <a:pt x="7078" y="254"/>
                </a:lnTo>
                <a:lnTo>
                  <a:pt x="7079" y="263"/>
                </a:lnTo>
                <a:lnTo>
                  <a:pt x="7079" y="249"/>
                </a:lnTo>
                <a:lnTo>
                  <a:pt x="7079" y="250"/>
                </a:lnTo>
                <a:lnTo>
                  <a:pt x="7079" y="238"/>
                </a:lnTo>
                <a:lnTo>
                  <a:pt x="7080" y="260"/>
                </a:lnTo>
                <a:lnTo>
                  <a:pt x="7080" y="247"/>
                </a:lnTo>
                <a:lnTo>
                  <a:pt x="7080" y="252"/>
                </a:lnTo>
                <a:lnTo>
                  <a:pt x="7080" y="232"/>
                </a:lnTo>
                <a:lnTo>
                  <a:pt x="7081" y="246"/>
                </a:lnTo>
                <a:lnTo>
                  <a:pt x="7081" y="229"/>
                </a:lnTo>
                <a:lnTo>
                  <a:pt x="7082" y="216"/>
                </a:lnTo>
                <a:lnTo>
                  <a:pt x="7082" y="242"/>
                </a:lnTo>
                <a:lnTo>
                  <a:pt x="7082" y="228"/>
                </a:lnTo>
                <a:lnTo>
                  <a:pt x="7082" y="236"/>
                </a:lnTo>
                <a:lnTo>
                  <a:pt x="7083" y="215"/>
                </a:lnTo>
                <a:lnTo>
                  <a:pt x="7083" y="244"/>
                </a:lnTo>
                <a:lnTo>
                  <a:pt x="7083" y="225"/>
                </a:lnTo>
                <a:lnTo>
                  <a:pt x="7084" y="239"/>
                </a:lnTo>
                <a:lnTo>
                  <a:pt x="7084" y="226"/>
                </a:lnTo>
                <a:lnTo>
                  <a:pt x="7084" y="231"/>
                </a:lnTo>
                <a:lnTo>
                  <a:pt x="7084" y="220"/>
                </a:lnTo>
                <a:lnTo>
                  <a:pt x="7085" y="200"/>
                </a:lnTo>
                <a:lnTo>
                  <a:pt x="7085" y="228"/>
                </a:lnTo>
                <a:lnTo>
                  <a:pt x="7086" y="214"/>
                </a:lnTo>
                <a:lnTo>
                  <a:pt x="7086" y="218"/>
                </a:lnTo>
                <a:lnTo>
                  <a:pt x="7086" y="194"/>
                </a:lnTo>
                <a:lnTo>
                  <a:pt x="7086" y="185"/>
                </a:lnTo>
                <a:lnTo>
                  <a:pt x="7087" y="202"/>
                </a:lnTo>
                <a:lnTo>
                  <a:pt x="7087" y="209"/>
                </a:lnTo>
                <a:lnTo>
                  <a:pt x="7087" y="198"/>
                </a:lnTo>
                <a:lnTo>
                  <a:pt x="7088" y="196"/>
                </a:lnTo>
                <a:lnTo>
                  <a:pt x="7088" y="213"/>
                </a:lnTo>
                <a:lnTo>
                  <a:pt x="7088" y="210"/>
                </a:lnTo>
                <a:lnTo>
                  <a:pt x="7089" y="188"/>
                </a:lnTo>
                <a:lnTo>
                  <a:pt x="7089" y="180"/>
                </a:lnTo>
                <a:lnTo>
                  <a:pt x="7089" y="188"/>
                </a:lnTo>
                <a:lnTo>
                  <a:pt x="7090" y="186"/>
                </a:lnTo>
                <a:lnTo>
                  <a:pt x="7090" y="174"/>
                </a:lnTo>
                <a:lnTo>
                  <a:pt x="7090" y="175"/>
                </a:lnTo>
                <a:lnTo>
                  <a:pt x="7090" y="181"/>
                </a:lnTo>
                <a:lnTo>
                  <a:pt x="7091" y="183"/>
                </a:lnTo>
                <a:lnTo>
                  <a:pt x="7091" y="185"/>
                </a:lnTo>
                <a:lnTo>
                  <a:pt x="7091" y="178"/>
                </a:lnTo>
                <a:lnTo>
                  <a:pt x="7091" y="172"/>
                </a:lnTo>
                <a:lnTo>
                  <a:pt x="7092" y="186"/>
                </a:lnTo>
                <a:lnTo>
                  <a:pt x="7092" y="177"/>
                </a:lnTo>
                <a:lnTo>
                  <a:pt x="7093" y="198"/>
                </a:lnTo>
                <a:lnTo>
                  <a:pt x="7093" y="185"/>
                </a:lnTo>
                <a:lnTo>
                  <a:pt x="7093" y="191"/>
                </a:lnTo>
                <a:lnTo>
                  <a:pt x="7093" y="178"/>
                </a:lnTo>
                <a:lnTo>
                  <a:pt x="7094" y="182"/>
                </a:lnTo>
                <a:lnTo>
                  <a:pt x="7094" y="154"/>
                </a:lnTo>
                <a:lnTo>
                  <a:pt x="7094" y="171"/>
                </a:lnTo>
                <a:lnTo>
                  <a:pt x="7095" y="186"/>
                </a:lnTo>
                <a:lnTo>
                  <a:pt x="7095" y="180"/>
                </a:lnTo>
                <a:lnTo>
                  <a:pt x="7095" y="206"/>
                </a:lnTo>
                <a:lnTo>
                  <a:pt x="7095" y="171"/>
                </a:lnTo>
                <a:lnTo>
                  <a:pt x="7096" y="166"/>
                </a:lnTo>
                <a:lnTo>
                  <a:pt x="7096" y="166"/>
                </a:lnTo>
                <a:lnTo>
                  <a:pt x="7097" y="169"/>
                </a:lnTo>
                <a:lnTo>
                  <a:pt x="7097" y="145"/>
                </a:lnTo>
                <a:lnTo>
                  <a:pt x="7097" y="159"/>
                </a:lnTo>
                <a:lnTo>
                  <a:pt x="7097" y="170"/>
                </a:lnTo>
                <a:lnTo>
                  <a:pt x="7098" y="163"/>
                </a:lnTo>
                <a:lnTo>
                  <a:pt x="7098" y="161"/>
                </a:lnTo>
                <a:lnTo>
                  <a:pt x="7098" y="153"/>
                </a:lnTo>
                <a:lnTo>
                  <a:pt x="7099" y="175"/>
                </a:lnTo>
                <a:lnTo>
                  <a:pt x="7099" y="160"/>
                </a:lnTo>
                <a:lnTo>
                  <a:pt x="7099" y="174"/>
                </a:lnTo>
                <a:lnTo>
                  <a:pt x="7100" y="169"/>
                </a:lnTo>
                <a:lnTo>
                  <a:pt x="7100" y="169"/>
                </a:lnTo>
                <a:lnTo>
                  <a:pt x="7100" y="167"/>
                </a:lnTo>
                <a:lnTo>
                  <a:pt x="7101" y="164"/>
                </a:lnTo>
                <a:lnTo>
                  <a:pt x="7101" y="177"/>
                </a:lnTo>
                <a:lnTo>
                  <a:pt x="7101" y="196"/>
                </a:lnTo>
                <a:lnTo>
                  <a:pt x="7101" y="203"/>
                </a:lnTo>
                <a:lnTo>
                  <a:pt x="7102" y="381"/>
                </a:lnTo>
                <a:lnTo>
                  <a:pt x="7102" y="461"/>
                </a:lnTo>
                <a:lnTo>
                  <a:pt x="7102" y="459"/>
                </a:lnTo>
                <a:lnTo>
                  <a:pt x="7103" y="454"/>
                </a:lnTo>
                <a:lnTo>
                  <a:pt x="7103" y="421"/>
                </a:lnTo>
                <a:lnTo>
                  <a:pt x="7103" y="425"/>
                </a:lnTo>
                <a:lnTo>
                  <a:pt x="7104" y="413"/>
                </a:lnTo>
                <a:lnTo>
                  <a:pt x="7104" y="418"/>
                </a:lnTo>
                <a:lnTo>
                  <a:pt x="7104" y="421"/>
                </a:lnTo>
                <a:lnTo>
                  <a:pt x="7105" y="396"/>
                </a:lnTo>
                <a:lnTo>
                  <a:pt x="7105" y="385"/>
                </a:lnTo>
                <a:lnTo>
                  <a:pt x="7105" y="369"/>
                </a:lnTo>
                <a:lnTo>
                  <a:pt x="7105" y="383"/>
                </a:lnTo>
                <a:lnTo>
                  <a:pt x="7106" y="352"/>
                </a:lnTo>
                <a:lnTo>
                  <a:pt x="7106" y="359"/>
                </a:lnTo>
                <a:lnTo>
                  <a:pt x="7106" y="343"/>
                </a:lnTo>
                <a:lnTo>
                  <a:pt x="7106" y="330"/>
                </a:lnTo>
                <a:lnTo>
                  <a:pt x="7107" y="317"/>
                </a:lnTo>
                <a:lnTo>
                  <a:pt x="7107" y="295"/>
                </a:lnTo>
                <a:lnTo>
                  <a:pt x="7108" y="313"/>
                </a:lnTo>
                <a:lnTo>
                  <a:pt x="7108" y="304"/>
                </a:lnTo>
                <a:lnTo>
                  <a:pt x="7108" y="314"/>
                </a:lnTo>
                <a:lnTo>
                  <a:pt x="7108" y="299"/>
                </a:lnTo>
                <a:lnTo>
                  <a:pt x="7109" y="321"/>
                </a:lnTo>
                <a:lnTo>
                  <a:pt x="7109" y="307"/>
                </a:lnTo>
                <a:lnTo>
                  <a:pt x="7109" y="313"/>
                </a:lnTo>
                <a:lnTo>
                  <a:pt x="7110" y="296"/>
                </a:lnTo>
                <a:lnTo>
                  <a:pt x="7110" y="305"/>
                </a:lnTo>
                <a:lnTo>
                  <a:pt x="7110" y="299"/>
                </a:lnTo>
                <a:lnTo>
                  <a:pt x="7111" y="289"/>
                </a:lnTo>
                <a:lnTo>
                  <a:pt x="7111" y="291"/>
                </a:lnTo>
                <a:lnTo>
                  <a:pt x="7111" y="291"/>
                </a:lnTo>
                <a:lnTo>
                  <a:pt x="7112" y="293"/>
                </a:lnTo>
                <a:lnTo>
                  <a:pt x="7112" y="285"/>
                </a:lnTo>
                <a:lnTo>
                  <a:pt x="7112" y="288"/>
                </a:lnTo>
                <a:lnTo>
                  <a:pt x="7112" y="268"/>
                </a:lnTo>
                <a:lnTo>
                  <a:pt x="7113" y="284"/>
                </a:lnTo>
                <a:lnTo>
                  <a:pt x="7113" y="279"/>
                </a:lnTo>
                <a:lnTo>
                  <a:pt x="7113" y="268"/>
                </a:lnTo>
                <a:lnTo>
                  <a:pt x="7114" y="264"/>
                </a:lnTo>
                <a:lnTo>
                  <a:pt x="7114" y="258"/>
                </a:lnTo>
                <a:lnTo>
                  <a:pt x="7114" y="272"/>
                </a:lnTo>
                <a:lnTo>
                  <a:pt x="7115" y="262"/>
                </a:lnTo>
                <a:lnTo>
                  <a:pt x="7115" y="254"/>
                </a:lnTo>
                <a:lnTo>
                  <a:pt x="7115" y="263"/>
                </a:lnTo>
                <a:lnTo>
                  <a:pt x="7116" y="250"/>
                </a:lnTo>
                <a:lnTo>
                  <a:pt x="7116" y="241"/>
                </a:lnTo>
                <a:lnTo>
                  <a:pt x="7116" y="243"/>
                </a:lnTo>
                <a:lnTo>
                  <a:pt x="7116" y="259"/>
                </a:lnTo>
                <a:lnTo>
                  <a:pt x="7117" y="242"/>
                </a:lnTo>
                <a:lnTo>
                  <a:pt x="7117" y="233"/>
                </a:lnTo>
                <a:lnTo>
                  <a:pt x="7118" y="234"/>
                </a:lnTo>
                <a:lnTo>
                  <a:pt x="7118" y="220"/>
                </a:lnTo>
                <a:lnTo>
                  <a:pt x="7118" y="203"/>
                </a:lnTo>
                <a:lnTo>
                  <a:pt x="7118" y="208"/>
                </a:lnTo>
                <a:lnTo>
                  <a:pt x="7119" y="214"/>
                </a:lnTo>
                <a:lnTo>
                  <a:pt x="7119" y="223"/>
                </a:lnTo>
                <a:lnTo>
                  <a:pt x="7119" y="215"/>
                </a:lnTo>
                <a:lnTo>
                  <a:pt x="7120" y="205"/>
                </a:lnTo>
                <a:lnTo>
                  <a:pt x="7120" y="223"/>
                </a:lnTo>
                <a:lnTo>
                  <a:pt x="7120" y="237"/>
                </a:lnTo>
                <a:lnTo>
                  <a:pt x="7120" y="239"/>
                </a:lnTo>
                <a:lnTo>
                  <a:pt x="7121" y="202"/>
                </a:lnTo>
                <a:lnTo>
                  <a:pt x="7121" y="206"/>
                </a:lnTo>
                <a:lnTo>
                  <a:pt x="7122" y="187"/>
                </a:lnTo>
                <a:lnTo>
                  <a:pt x="7122" y="185"/>
                </a:lnTo>
                <a:lnTo>
                  <a:pt x="7122" y="195"/>
                </a:lnTo>
                <a:lnTo>
                  <a:pt x="7122" y="187"/>
                </a:lnTo>
                <a:lnTo>
                  <a:pt x="7123" y="171"/>
                </a:lnTo>
                <a:lnTo>
                  <a:pt x="7123" y="188"/>
                </a:lnTo>
                <a:lnTo>
                  <a:pt x="7123" y="201"/>
                </a:lnTo>
                <a:lnTo>
                  <a:pt x="7123" y="169"/>
                </a:lnTo>
                <a:lnTo>
                  <a:pt x="7124" y="181"/>
                </a:lnTo>
                <a:lnTo>
                  <a:pt x="7124" y="183"/>
                </a:lnTo>
                <a:lnTo>
                  <a:pt x="7124" y="189"/>
                </a:lnTo>
                <a:lnTo>
                  <a:pt x="7125" y="179"/>
                </a:lnTo>
                <a:lnTo>
                  <a:pt x="7125" y="182"/>
                </a:lnTo>
                <a:lnTo>
                  <a:pt x="7125" y="166"/>
                </a:lnTo>
                <a:lnTo>
                  <a:pt x="7126" y="168"/>
                </a:lnTo>
                <a:lnTo>
                  <a:pt x="7126" y="159"/>
                </a:lnTo>
                <a:lnTo>
                  <a:pt x="7126" y="185"/>
                </a:lnTo>
                <a:lnTo>
                  <a:pt x="7127" y="171"/>
                </a:lnTo>
                <a:lnTo>
                  <a:pt x="7127" y="174"/>
                </a:lnTo>
                <a:lnTo>
                  <a:pt x="7127" y="154"/>
                </a:lnTo>
                <a:lnTo>
                  <a:pt x="7127" y="154"/>
                </a:lnTo>
                <a:lnTo>
                  <a:pt x="7128" y="173"/>
                </a:lnTo>
                <a:lnTo>
                  <a:pt x="7128" y="155"/>
                </a:lnTo>
                <a:lnTo>
                  <a:pt x="7129" y="161"/>
                </a:lnTo>
                <a:lnTo>
                  <a:pt x="7129" y="163"/>
                </a:lnTo>
                <a:lnTo>
                  <a:pt x="7129" y="169"/>
                </a:lnTo>
                <a:lnTo>
                  <a:pt x="7129" y="173"/>
                </a:lnTo>
                <a:lnTo>
                  <a:pt x="7130" y="168"/>
                </a:lnTo>
                <a:lnTo>
                  <a:pt x="7130" y="188"/>
                </a:lnTo>
                <a:lnTo>
                  <a:pt x="7130" y="187"/>
                </a:lnTo>
                <a:lnTo>
                  <a:pt x="7131" y="186"/>
                </a:lnTo>
                <a:lnTo>
                  <a:pt x="7131" y="179"/>
                </a:lnTo>
                <a:lnTo>
                  <a:pt x="7131" y="183"/>
                </a:lnTo>
                <a:lnTo>
                  <a:pt x="7131" y="163"/>
                </a:lnTo>
                <a:lnTo>
                  <a:pt x="7132" y="169"/>
                </a:lnTo>
                <a:lnTo>
                  <a:pt x="7132" y="172"/>
                </a:lnTo>
                <a:lnTo>
                  <a:pt x="7133" y="161"/>
                </a:lnTo>
                <a:lnTo>
                  <a:pt x="7133" y="177"/>
                </a:lnTo>
                <a:lnTo>
                  <a:pt x="7133" y="160"/>
                </a:lnTo>
                <a:lnTo>
                  <a:pt x="7133" y="179"/>
                </a:lnTo>
                <a:lnTo>
                  <a:pt x="7134" y="375"/>
                </a:lnTo>
                <a:lnTo>
                  <a:pt x="7134" y="470"/>
                </a:lnTo>
                <a:lnTo>
                  <a:pt x="7134" y="452"/>
                </a:lnTo>
                <a:lnTo>
                  <a:pt x="7134" y="459"/>
                </a:lnTo>
                <a:lnTo>
                  <a:pt x="7135" y="470"/>
                </a:lnTo>
                <a:lnTo>
                  <a:pt x="7135" y="436"/>
                </a:lnTo>
                <a:lnTo>
                  <a:pt x="7135" y="415"/>
                </a:lnTo>
                <a:lnTo>
                  <a:pt x="7136" y="434"/>
                </a:lnTo>
                <a:lnTo>
                  <a:pt x="7136" y="434"/>
                </a:lnTo>
                <a:lnTo>
                  <a:pt x="7136" y="408"/>
                </a:lnTo>
                <a:lnTo>
                  <a:pt x="7137" y="404"/>
                </a:lnTo>
                <a:lnTo>
                  <a:pt x="7137" y="395"/>
                </a:lnTo>
                <a:lnTo>
                  <a:pt x="7137" y="385"/>
                </a:lnTo>
                <a:lnTo>
                  <a:pt x="7138" y="385"/>
                </a:lnTo>
                <a:lnTo>
                  <a:pt x="7138" y="390"/>
                </a:lnTo>
                <a:lnTo>
                  <a:pt x="7138" y="383"/>
                </a:lnTo>
                <a:lnTo>
                  <a:pt x="7138" y="366"/>
                </a:lnTo>
                <a:lnTo>
                  <a:pt x="7139" y="347"/>
                </a:lnTo>
                <a:lnTo>
                  <a:pt x="7139" y="352"/>
                </a:lnTo>
                <a:lnTo>
                  <a:pt x="7140" y="331"/>
                </a:lnTo>
                <a:lnTo>
                  <a:pt x="7140" y="321"/>
                </a:lnTo>
                <a:lnTo>
                  <a:pt x="7140" y="335"/>
                </a:lnTo>
                <a:lnTo>
                  <a:pt x="7140" y="315"/>
                </a:lnTo>
                <a:lnTo>
                  <a:pt x="7141" y="317"/>
                </a:lnTo>
                <a:lnTo>
                  <a:pt x="7141" y="313"/>
                </a:lnTo>
                <a:lnTo>
                  <a:pt x="7141" y="312"/>
                </a:lnTo>
                <a:lnTo>
                  <a:pt x="7142" y="315"/>
                </a:lnTo>
                <a:lnTo>
                  <a:pt x="7142" y="295"/>
                </a:lnTo>
                <a:lnTo>
                  <a:pt x="7142" y="309"/>
                </a:lnTo>
                <a:lnTo>
                  <a:pt x="7142" y="296"/>
                </a:lnTo>
                <a:lnTo>
                  <a:pt x="7143" y="304"/>
                </a:lnTo>
                <a:lnTo>
                  <a:pt x="7143" y="294"/>
                </a:lnTo>
                <a:lnTo>
                  <a:pt x="7144" y="318"/>
                </a:lnTo>
                <a:lnTo>
                  <a:pt x="7144" y="279"/>
                </a:lnTo>
                <a:lnTo>
                  <a:pt x="7144" y="289"/>
                </a:lnTo>
                <a:lnTo>
                  <a:pt x="7144" y="279"/>
                </a:lnTo>
                <a:lnTo>
                  <a:pt x="7145" y="285"/>
                </a:lnTo>
                <a:lnTo>
                  <a:pt x="7145" y="285"/>
                </a:lnTo>
                <a:lnTo>
                  <a:pt x="7145" y="290"/>
                </a:lnTo>
                <a:lnTo>
                  <a:pt x="7146" y="273"/>
                </a:lnTo>
                <a:lnTo>
                  <a:pt x="7146" y="268"/>
                </a:lnTo>
                <a:lnTo>
                  <a:pt x="7146" y="291"/>
                </a:lnTo>
                <a:lnTo>
                  <a:pt x="7146" y="270"/>
                </a:lnTo>
                <a:lnTo>
                  <a:pt x="7147" y="279"/>
                </a:lnTo>
                <a:lnTo>
                  <a:pt x="7147" y="272"/>
                </a:lnTo>
                <a:lnTo>
                  <a:pt x="7148" y="267"/>
                </a:lnTo>
                <a:lnTo>
                  <a:pt x="7148" y="250"/>
                </a:lnTo>
                <a:lnTo>
                  <a:pt x="7148" y="265"/>
                </a:lnTo>
                <a:lnTo>
                  <a:pt x="7148" y="271"/>
                </a:lnTo>
                <a:lnTo>
                  <a:pt x="7149" y="277"/>
                </a:lnTo>
                <a:lnTo>
                  <a:pt x="7149" y="279"/>
                </a:lnTo>
                <a:lnTo>
                  <a:pt x="7149" y="256"/>
                </a:lnTo>
                <a:lnTo>
                  <a:pt x="7149" y="239"/>
                </a:lnTo>
                <a:lnTo>
                  <a:pt x="7150" y="239"/>
                </a:lnTo>
                <a:lnTo>
                  <a:pt x="7150" y="250"/>
                </a:lnTo>
                <a:lnTo>
                  <a:pt x="7151" y="242"/>
                </a:lnTo>
                <a:lnTo>
                  <a:pt x="7151" y="257"/>
                </a:lnTo>
                <a:lnTo>
                  <a:pt x="7151" y="229"/>
                </a:lnTo>
                <a:lnTo>
                  <a:pt x="7151" y="229"/>
                </a:lnTo>
                <a:lnTo>
                  <a:pt x="7152" y="230"/>
                </a:lnTo>
                <a:lnTo>
                  <a:pt x="7152" y="236"/>
                </a:lnTo>
                <a:lnTo>
                  <a:pt x="7152" y="231"/>
                </a:lnTo>
                <a:lnTo>
                  <a:pt x="7153" y="253"/>
                </a:lnTo>
                <a:lnTo>
                  <a:pt x="7153" y="226"/>
                </a:lnTo>
                <a:lnTo>
                  <a:pt x="7153" y="226"/>
                </a:lnTo>
                <a:lnTo>
                  <a:pt x="7153" y="225"/>
                </a:lnTo>
                <a:lnTo>
                  <a:pt x="7154" y="222"/>
                </a:lnTo>
                <a:lnTo>
                  <a:pt x="7154" y="212"/>
                </a:lnTo>
                <a:lnTo>
                  <a:pt x="7155" y="218"/>
                </a:lnTo>
                <a:lnTo>
                  <a:pt x="7155" y="216"/>
                </a:lnTo>
                <a:lnTo>
                  <a:pt x="7155" y="226"/>
                </a:lnTo>
                <a:lnTo>
                  <a:pt x="7155" y="200"/>
                </a:lnTo>
                <a:lnTo>
                  <a:pt x="7156" y="200"/>
                </a:lnTo>
                <a:lnTo>
                  <a:pt x="7156" y="208"/>
                </a:lnTo>
                <a:lnTo>
                  <a:pt x="7156" y="214"/>
                </a:lnTo>
                <a:lnTo>
                  <a:pt x="7157" y="222"/>
                </a:lnTo>
                <a:lnTo>
                  <a:pt x="7157" y="213"/>
                </a:lnTo>
                <a:lnTo>
                  <a:pt x="7157" y="217"/>
                </a:lnTo>
                <a:lnTo>
                  <a:pt x="7157" y="219"/>
                </a:lnTo>
                <a:lnTo>
                  <a:pt x="7158" y="194"/>
                </a:lnTo>
                <a:lnTo>
                  <a:pt x="7158" y="187"/>
                </a:lnTo>
                <a:lnTo>
                  <a:pt x="7159" y="195"/>
                </a:lnTo>
                <a:lnTo>
                  <a:pt x="7159" y="181"/>
                </a:lnTo>
                <a:lnTo>
                  <a:pt x="7159" y="187"/>
                </a:lnTo>
                <a:lnTo>
                  <a:pt x="7159" y="160"/>
                </a:lnTo>
                <a:lnTo>
                  <a:pt x="7160" y="184"/>
                </a:lnTo>
                <a:lnTo>
                  <a:pt x="7160" y="176"/>
                </a:lnTo>
                <a:lnTo>
                  <a:pt x="7160" y="190"/>
                </a:lnTo>
                <a:lnTo>
                  <a:pt x="7161" y="192"/>
                </a:lnTo>
                <a:lnTo>
                  <a:pt x="7161" y="200"/>
                </a:lnTo>
                <a:lnTo>
                  <a:pt x="7161" y="188"/>
                </a:lnTo>
                <a:lnTo>
                  <a:pt x="7162" y="180"/>
                </a:lnTo>
                <a:lnTo>
                  <a:pt x="7162" y="184"/>
                </a:lnTo>
                <a:lnTo>
                  <a:pt x="7162" y="188"/>
                </a:lnTo>
                <a:lnTo>
                  <a:pt x="7163" y="198"/>
                </a:lnTo>
                <a:lnTo>
                  <a:pt x="7163" y="197"/>
                </a:lnTo>
                <a:lnTo>
                  <a:pt x="7163" y="205"/>
                </a:lnTo>
                <a:lnTo>
                  <a:pt x="7163" y="183"/>
                </a:lnTo>
                <a:lnTo>
                  <a:pt x="7164" y="186"/>
                </a:lnTo>
                <a:lnTo>
                  <a:pt x="7164" y="177"/>
                </a:lnTo>
                <a:lnTo>
                  <a:pt x="7164" y="188"/>
                </a:lnTo>
                <a:lnTo>
                  <a:pt x="7164" y="180"/>
                </a:lnTo>
                <a:lnTo>
                  <a:pt x="7165" y="181"/>
                </a:lnTo>
                <a:lnTo>
                  <a:pt x="7165" y="199"/>
                </a:lnTo>
                <a:lnTo>
                  <a:pt x="7166" y="222"/>
                </a:lnTo>
                <a:lnTo>
                  <a:pt x="7166" y="238"/>
                </a:lnTo>
                <a:lnTo>
                  <a:pt x="7166" y="450"/>
                </a:lnTo>
                <a:lnTo>
                  <a:pt x="7166" y="485"/>
                </a:lnTo>
                <a:lnTo>
                  <a:pt x="7167" y="452"/>
                </a:lnTo>
                <a:lnTo>
                  <a:pt x="7167" y="485"/>
                </a:lnTo>
                <a:lnTo>
                  <a:pt x="7167" y="456"/>
                </a:lnTo>
                <a:lnTo>
                  <a:pt x="7168" y="441"/>
                </a:lnTo>
                <a:lnTo>
                  <a:pt x="7168" y="439"/>
                </a:lnTo>
                <a:lnTo>
                  <a:pt x="7168" y="437"/>
                </a:lnTo>
                <a:lnTo>
                  <a:pt x="7168" y="452"/>
                </a:lnTo>
                <a:lnTo>
                  <a:pt x="7169" y="411"/>
                </a:lnTo>
                <a:lnTo>
                  <a:pt x="7169" y="431"/>
                </a:lnTo>
                <a:lnTo>
                  <a:pt x="7170" y="395"/>
                </a:lnTo>
                <a:lnTo>
                  <a:pt x="7170" y="404"/>
                </a:lnTo>
                <a:lnTo>
                  <a:pt x="7170" y="376"/>
                </a:lnTo>
                <a:lnTo>
                  <a:pt x="7170" y="390"/>
                </a:lnTo>
                <a:lnTo>
                  <a:pt x="7171" y="370"/>
                </a:lnTo>
                <a:lnTo>
                  <a:pt x="7171" y="351"/>
                </a:lnTo>
                <a:lnTo>
                  <a:pt x="7171" y="355"/>
                </a:lnTo>
                <a:lnTo>
                  <a:pt x="7172" y="327"/>
                </a:lnTo>
                <a:lnTo>
                  <a:pt x="7172" y="365"/>
                </a:lnTo>
                <a:lnTo>
                  <a:pt x="7172" y="352"/>
                </a:lnTo>
                <a:lnTo>
                  <a:pt x="7173" y="354"/>
                </a:lnTo>
                <a:lnTo>
                  <a:pt x="7173" y="347"/>
                </a:lnTo>
                <a:lnTo>
                  <a:pt x="7173" y="343"/>
                </a:lnTo>
                <a:lnTo>
                  <a:pt x="7174" y="327"/>
                </a:lnTo>
                <a:lnTo>
                  <a:pt x="7174" y="332"/>
                </a:lnTo>
                <a:lnTo>
                  <a:pt x="7174" y="331"/>
                </a:lnTo>
                <a:lnTo>
                  <a:pt x="7174" y="322"/>
                </a:lnTo>
                <a:lnTo>
                  <a:pt x="7175" y="322"/>
                </a:lnTo>
                <a:lnTo>
                  <a:pt x="7175" y="324"/>
                </a:lnTo>
                <a:lnTo>
                  <a:pt x="7175" y="342"/>
                </a:lnTo>
                <a:lnTo>
                  <a:pt x="7175" y="314"/>
                </a:lnTo>
                <a:lnTo>
                  <a:pt x="7176" y="332"/>
                </a:lnTo>
                <a:lnTo>
                  <a:pt x="7176" y="299"/>
                </a:lnTo>
                <a:lnTo>
                  <a:pt x="7177" y="324"/>
                </a:lnTo>
                <a:lnTo>
                  <a:pt x="7177" y="293"/>
                </a:lnTo>
                <a:lnTo>
                  <a:pt x="7177" y="335"/>
                </a:lnTo>
                <a:lnTo>
                  <a:pt x="7177" y="313"/>
                </a:lnTo>
                <a:lnTo>
                  <a:pt x="7178" y="313"/>
                </a:lnTo>
                <a:lnTo>
                  <a:pt x="7178" y="310"/>
                </a:lnTo>
                <a:lnTo>
                  <a:pt x="7178" y="311"/>
                </a:lnTo>
                <a:lnTo>
                  <a:pt x="7179" y="305"/>
                </a:lnTo>
                <a:lnTo>
                  <a:pt x="7179" y="290"/>
                </a:lnTo>
                <a:lnTo>
                  <a:pt x="7179" y="316"/>
                </a:lnTo>
                <a:lnTo>
                  <a:pt x="7179" y="278"/>
                </a:lnTo>
                <a:lnTo>
                  <a:pt x="7180" y="284"/>
                </a:lnTo>
                <a:lnTo>
                  <a:pt x="7180" y="276"/>
                </a:lnTo>
                <a:lnTo>
                  <a:pt x="7181" y="276"/>
                </a:lnTo>
                <a:lnTo>
                  <a:pt x="7181" y="279"/>
                </a:lnTo>
                <a:lnTo>
                  <a:pt x="7181" y="301"/>
                </a:lnTo>
                <a:lnTo>
                  <a:pt x="7181" y="293"/>
                </a:lnTo>
                <a:lnTo>
                  <a:pt x="7182" y="285"/>
                </a:lnTo>
                <a:lnTo>
                  <a:pt x="7182" y="265"/>
                </a:lnTo>
                <a:lnTo>
                  <a:pt x="7182" y="276"/>
                </a:lnTo>
                <a:lnTo>
                  <a:pt x="7183" y="301"/>
                </a:lnTo>
                <a:lnTo>
                  <a:pt x="7183" y="277"/>
                </a:lnTo>
                <a:lnTo>
                  <a:pt x="7183" y="289"/>
                </a:lnTo>
                <a:lnTo>
                  <a:pt x="7184" y="285"/>
                </a:lnTo>
                <a:lnTo>
                  <a:pt x="7184" y="268"/>
                </a:lnTo>
                <a:lnTo>
                  <a:pt x="7184" y="273"/>
                </a:lnTo>
                <a:lnTo>
                  <a:pt x="7185" y="260"/>
                </a:lnTo>
                <a:lnTo>
                  <a:pt x="7185" y="268"/>
                </a:lnTo>
                <a:lnTo>
                  <a:pt x="7185" y="247"/>
                </a:lnTo>
                <a:lnTo>
                  <a:pt x="7185" y="262"/>
                </a:lnTo>
                <a:lnTo>
                  <a:pt x="7186" y="256"/>
                </a:lnTo>
                <a:lnTo>
                  <a:pt x="7186" y="277"/>
                </a:lnTo>
                <a:lnTo>
                  <a:pt x="7186" y="244"/>
                </a:lnTo>
                <a:lnTo>
                  <a:pt x="7187" y="248"/>
                </a:lnTo>
                <a:lnTo>
                  <a:pt x="7187" y="246"/>
                </a:lnTo>
                <a:lnTo>
                  <a:pt x="7187" y="243"/>
                </a:lnTo>
                <a:lnTo>
                  <a:pt x="7188" y="273"/>
                </a:lnTo>
                <a:lnTo>
                  <a:pt x="7188" y="251"/>
                </a:lnTo>
                <a:lnTo>
                  <a:pt x="7188" y="259"/>
                </a:lnTo>
                <a:lnTo>
                  <a:pt x="7189" y="238"/>
                </a:lnTo>
                <a:lnTo>
                  <a:pt x="7189" y="245"/>
                </a:lnTo>
                <a:lnTo>
                  <a:pt x="7189" y="231"/>
                </a:lnTo>
                <a:lnTo>
                  <a:pt x="7189" y="256"/>
                </a:lnTo>
                <a:lnTo>
                  <a:pt x="7190" y="238"/>
                </a:lnTo>
                <a:lnTo>
                  <a:pt x="7190" y="236"/>
                </a:lnTo>
                <a:lnTo>
                  <a:pt x="7191" y="230"/>
                </a:lnTo>
                <a:lnTo>
                  <a:pt x="7191" y="247"/>
                </a:lnTo>
                <a:lnTo>
                  <a:pt x="7191" y="251"/>
                </a:lnTo>
                <a:lnTo>
                  <a:pt x="7191" y="244"/>
                </a:lnTo>
                <a:lnTo>
                  <a:pt x="7192" y="245"/>
                </a:lnTo>
                <a:lnTo>
                  <a:pt x="7192" y="227"/>
                </a:lnTo>
                <a:lnTo>
                  <a:pt x="7192" y="235"/>
                </a:lnTo>
                <a:lnTo>
                  <a:pt x="7192" y="211"/>
                </a:lnTo>
                <a:lnTo>
                  <a:pt x="7193" y="228"/>
                </a:lnTo>
                <a:lnTo>
                  <a:pt x="7193" y="200"/>
                </a:lnTo>
                <a:lnTo>
                  <a:pt x="7193" y="231"/>
                </a:lnTo>
                <a:lnTo>
                  <a:pt x="7194" y="221"/>
                </a:lnTo>
                <a:lnTo>
                  <a:pt x="7194" y="205"/>
                </a:lnTo>
                <a:lnTo>
                  <a:pt x="7194" y="236"/>
                </a:lnTo>
                <a:lnTo>
                  <a:pt x="7195" y="248"/>
                </a:lnTo>
                <a:lnTo>
                  <a:pt x="7195" y="254"/>
                </a:lnTo>
                <a:lnTo>
                  <a:pt x="7195" y="233"/>
                </a:lnTo>
                <a:lnTo>
                  <a:pt x="7196" y="250"/>
                </a:lnTo>
                <a:lnTo>
                  <a:pt x="7196" y="238"/>
                </a:lnTo>
                <a:lnTo>
                  <a:pt x="7196" y="256"/>
                </a:lnTo>
                <a:lnTo>
                  <a:pt x="7196" y="246"/>
                </a:lnTo>
                <a:lnTo>
                  <a:pt x="7197" y="263"/>
                </a:lnTo>
                <a:lnTo>
                  <a:pt x="7197" y="321"/>
                </a:lnTo>
                <a:lnTo>
                  <a:pt x="7197" y="367"/>
                </a:lnTo>
                <a:lnTo>
                  <a:pt x="7198" y="445"/>
                </a:lnTo>
                <a:lnTo>
                  <a:pt x="7198" y="455"/>
                </a:lnTo>
                <a:lnTo>
                  <a:pt x="7198" y="477"/>
                </a:lnTo>
                <a:lnTo>
                  <a:pt x="7199" y="451"/>
                </a:lnTo>
                <a:lnTo>
                  <a:pt x="7199" y="485"/>
                </a:lnTo>
                <a:lnTo>
                  <a:pt x="7199" y="488"/>
                </a:lnTo>
                <a:lnTo>
                  <a:pt x="7200" y="484"/>
                </a:lnTo>
                <a:lnTo>
                  <a:pt x="7200" y="484"/>
                </a:lnTo>
                <a:lnTo>
                  <a:pt x="7200" y="460"/>
                </a:lnTo>
                <a:lnTo>
                  <a:pt x="7200" y="449"/>
                </a:lnTo>
                <a:lnTo>
                  <a:pt x="7201" y="434"/>
                </a:lnTo>
                <a:lnTo>
                  <a:pt x="7201" y="473"/>
                </a:lnTo>
                <a:lnTo>
                  <a:pt x="7202" y="439"/>
                </a:lnTo>
                <a:lnTo>
                  <a:pt x="7202" y="428"/>
                </a:lnTo>
                <a:lnTo>
                  <a:pt x="7202" y="411"/>
                </a:lnTo>
                <a:lnTo>
                  <a:pt x="7202" y="418"/>
                </a:lnTo>
                <a:lnTo>
                  <a:pt x="7203" y="402"/>
                </a:lnTo>
                <a:lnTo>
                  <a:pt x="7203" y="398"/>
                </a:lnTo>
                <a:lnTo>
                  <a:pt x="7203" y="394"/>
                </a:lnTo>
                <a:lnTo>
                  <a:pt x="7204" y="397"/>
                </a:lnTo>
                <a:lnTo>
                  <a:pt x="7204" y="397"/>
                </a:lnTo>
                <a:lnTo>
                  <a:pt x="7204" y="377"/>
                </a:lnTo>
                <a:lnTo>
                  <a:pt x="7204" y="386"/>
                </a:lnTo>
                <a:lnTo>
                  <a:pt x="7205" y="380"/>
                </a:lnTo>
                <a:lnTo>
                  <a:pt x="7205" y="419"/>
                </a:lnTo>
                <a:lnTo>
                  <a:pt x="7206" y="400"/>
                </a:lnTo>
                <a:lnTo>
                  <a:pt x="7206" y="373"/>
                </a:lnTo>
                <a:lnTo>
                  <a:pt x="7206" y="377"/>
                </a:lnTo>
                <a:lnTo>
                  <a:pt x="7206" y="388"/>
                </a:lnTo>
                <a:lnTo>
                  <a:pt x="7207" y="387"/>
                </a:lnTo>
                <a:lnTo>
                  <a:pt x="7207" y="369"/>
                </a:lnTo>
                <a:lnTo>
                  <a:pt x="7207" y="376"/>
                </a:lnTo>
                <a:lnTo>
                  <a:pt x="7207" y="359"/>
                </a:lnTo>
                <a:lnTo>
                  <a:pt x="7208" y="391"/>
                </a:lnTo>
                <a:lnTo>
                  <a:pt x="7208" y="353"/>
                </a:lnTo>
                <a:lnTo>
                  <a:pt x="7208" y="363"/>
                </a:lnTo>
                <a:lnTo>
                  <a:pt x="7209" y="340"/>
                </a:lnTo>
                <a:lnTo>
                  <a:pt x="7209" y="355"/>
                </a:lnTo>
                <a:lnTo>
                  <a:pt x="7209" y="366"/>
                </a:lnTo>
                <a:lnTo>
                  <a:pt x="7210" y="372"/>
                </a:lnTo>
                <a:lnTo>
                  <a:pt x="7210" y="372"/>
                </a:lnTo>
                <a:lnTo>
                  <a:pt x="7210" y="366"/>
                </a:lnTo>
                <a:lnTo>
                  <a:pt x="7211" y="340"/>
                </a:lnTo>
                <a:lnTo>
                  <a:pt x="7211" y="323"/>
                </a:lnTo>
                <a:lnTo>
                  <a:pt x="7211" y="366"/>
                </a:lnTo>
                <a:lnTo>
                  <a:pt x="7211" y="358"/>
                </a:lnTo>
                <a:lnTo>
                  <a:pt x="7212" y="356"/>
                </a:lnTo>
                <a:lnTo>
                  <a:pt x="7212" y="327"/>
                </a:lnTo>
                <a:lnTo>
                  <a:pt x="7213" y="326"/>
                </a:lnTo>
                <a:lnTo>
                  <a:pt x="7213" y="320"/>
                </a:lnTo>
                <a:lnTo>
                  <a:pt x="7213" y="282"/>
                </a:lnTo>
                <a:lnTo>
                  <a:pt x="7213" y="328"/>
                </a:lnTo>
                <a:lnTo>
                  <a:pt x="7214" y="323"/>
                </a:lnTo>
                <a:lnTo>
                  <a:pt x="7214" y="328"/>
                </a:lnTo>
                <a:lnTo>
                  <a:pt x="7214" y="344"/>
                </a:lnTo>
                <a:lnTo>
                  <a:pt x="7215" y="322"/>
                </a:lnTo>
                <a:lnTo>
                  <a:pt x="7215" y="286"/>
                </a:lnTo>
                <a:lnTo>
                  <a:pt x="7215" y="323"/>
                </a:lnTo>
                <a:lnTo>
                  <a:pt x="7215" y="332"/>
                </a:lnTo>
                <a:lnTo>
                  <a:pt x="7216" y="321"/>
                </a:lnTo>
                <a:lnTo>
                  <a:pt x="7216" y="313"/>
                </a:lnTo>
                <a:lnTo>
                  <a:pt x="7217" y="324"/>
                </a:lnTo>
                <a:lnTo>
                  <a:pt x="7217" y="344"/>
                </a:lnTo>
                <a:lnTo>
                  <a:pt x="7217" y="310"/>
                </a:lnTo>
                <a:lnTo>
                  <a:pt x="7217" y="332"/>
                </a:lnTo>
                <a:lnTo>
                  <a:pt x="7218" y="291"/>
                </a:lnTo>
                <a:lnTo>
                  <a:pt x="7218" y="312"/>
                </a:lnTo>
                <a:lnTo>
                  <a:pt x="7218" y="293"/>
                </a:lnTo>
                <a:lnTo>
                  <a:pt x="7218" y="309"/>
                </a:lnTo>
                <a:lnTo>
                  <a:pt x="7219" y="284"/>
                </a:lnTo>
                <a:lnTo>
                  <a:pt x="7219" y="306"/>
                </a:lnTo>
                <a:lnTo>
                  <a:pt x="7219" y="324"/>
                </a:lnTo>
                <a:lnTo>
                  <a:pt x="7220" y="320"/>
                </a:lnTo>
                <a:lnTo>
                  <a:pt x="7220" y="304"/>
                </a:lnTo>
                <a:lnTo>
                  <a:pt x="7221" y="283"/>
                </a:lnTo>
                <a:lnTo>
                  <a:pt x="7221" y="300"/>
                </a:lnTo>
                <a:lnTo>
                  <a:pt x="7221" y="278"/>
                </a:lnTo>
                <a:lnTo>
                  <a:pt x="7221" y="294"/>
                </a:lnTo>
                <a:lnTo>
                  <a:pt x="7222" y="281"/>
                </a:lnTo>
                <a:lnTo>
                  <a:pt x="7222" y="296"/>
                </a:lnTo>
                <a:lnTo>
                  <a:pt x="7222" y="292"/>
                </a:lnTo>
                <a:lnTo>
                  <a:pt x="7222" y="293"/>
                </a:lnTo>
                <a:lnTo>
                  <a:pt x="7223" y="287"/>
                </a:lnTo>
                <a:lnTo>
                  <a:pt x="7223" y="256"/>
                </a:lnTo>
                <a:lnTo>
                  <a:pt x="7224" y="284"/>
                </a:lnTo>
                <a:lnTo>
                  <a:pt x="7224" y="285"/>
                </a:lnTo>
                <a:lnTo>
                  <a:pt x="7224" y="270"/>
                </a:lnTo>
                <a:lnTo>
                  <a:pt x="7224" y="275"/>
                </a:lnTo>
                <a:lnTo>
                  <a:pt x="7225" y="291"/>
                </a:lnTo>
                <a:lnTo>
                  <a:pt x="7225" y="300"/>
                </a:lnTo>
                <a:lnTo>
                  <a:pt x="7225" y="280"/>
                </a:lnTo>
                <a:lnTo>
                  <a:pt x="7226" y="284"/>
                </a:lnTo>
                <a:lnTo>
                  <a:pt x="7226" y="314"/>
                </a:lnTo>
                <a:lnTo>
                  <a:pt x="7226" y="308"/>
                </a:lnTo>
                <a:lnTo>
                  <a:pt x="7226" y="276"/>
                </a:lnTo>
                <a:lnTo>
                  <a:pt x="7227" y="280"/>
                </a:lnTo>
                <a:lnTo>
                  <a:pt x="7227" y="286"/>
                </a:lnTo>
                <a:lnTo>
                  <a:pt x="7228" y="279"/>
                </a:lnTo>
                <a:lnTo>
                  <a:pt x="7228" y="278"/>
                </a:lnTo>
                <a:lnTo>
                  <a:pt x="7228" y="304"/>
                </a:lnTo>
                <a:lnTo>
                  <a:pt x="7228" y="305"/>
                </a:lnTo>
                <a:lnTo>
                  <a:pt x="7229" y="297"/>
                </a:lnTo>
                <a:lnTo>
                  <a:pt x="7229" y="329"/>
                </a:lnTo>
                <a:lnTo>
                  <a:pt x="7229" y="472"/>
                </a:lnTo>
                <a:lnTo>
                  <a:pt x="7230" y="476"/>
                </a:lnTo>
                <a:lnTo>
                  <a:pt x="7230" y="473"/>
                </a:lnTo>
                <a:lnTo>
                  <a:pt x="7230" y="477"/>
                </a:lnTo>
                <a:lnTo>
                  <a:pt x="7230" y="519"/>
                </a:lnTo>
                <a:lnTo>
                  <a:pt x="7231" y="501"/>
                </a:lnTo>
                <a:lnTo>
                  <a:pt x="7231" y="533"/>
                </a:lnTo>
                <a:lnTo>
                  <a:pt x="7232" y="503"/>
                </a:lnTo>
                <a:lnTo>
                  <a:pt x="7232" y="510"/>
                </a:lnTo>
                <a:lnTo>
                  <a:pt x="7232" y="509"/>
                </a:lnTo>
                <a:lnTo>
                  <a:pt x="7232" y="516"/>
                </a:lnTo>
                <a:lnTo>
                  <a:pt x="7233" y="500"/>
                </a:lnTo>
                <a:lnTo>
                  <a:pt x="7233" y="490"/>
                </a:lnTo>
                <a:lnTo>
                  <a:pt x="7233" y="496"/>
                </a:lnTo>
                <a:lnTo>
                  <a:pt x="7233" y="503"/>
                </a:lnTo>
                <a:lnTo>
                  <a:pt x="7234" y="471"/>
                </a:lnTo>
                <a:lnTo>
                  <a:pt x="7234" y="480"/>
                </a:lnTo>
                <a:lnTo>
                  <a:pt x="7235" y="448"/>
                </a:lnTo>
                <a:lnTo>
                  <a:pt x="7235" y="455"/>
                </a:lnTo>
                <a:lnTo>
                  <a:pt x="7235" y="457"/>
                </a:lnTo>
                <a:lnTo>
                  <a:pt x="7235" y="450"/>
                </a:lnTo>
                <a:lnTo>
                  <a:pt x="7236" y="449"/>
                </a:lnTo>
                <a:lnTo>
                  <a:pt x="7236" y="454"/>
                </a:lnTo>
                <a:lnTo>
                  <a:pt x="7236" y="432"/>
                </a:lnTo>
                <a:lnTo>
                  <a:pt x="7237" y="439"/>
                </a:lnTo>
                <a:lnTo>
                  <a:pt x="7237" y="406"/>
                </a:lnTo>
                <a:lnTo>
                  <a:pt x="7237" y="411"/>
                </a:lnTo>
                <a:lnTo>
                  <a:pt x="7237" y="422"/>
                </a:lnTo>
                <a:lnTo>
                  <a:pt x="7238" y="426"/>
                </a:lnTo>
                <a:lnTo>
                  <a:pt x="7238" y="420"/>
                </a:lnTo>
                <a:lnTo>
                  <a:pt x="7239" y="427"/>
                </a:lnTo>
                <a:lnTo>
                  <a:pt x="7239" y="424"/>
                </a:lnTo>
                <a:lnTo>
                  <a:pt x="7239" y="414"/>
                </a:lnTo>
                <a:lnTo>
                  <a:pt x="7239" y="412"/>
                </a:lnTo>
                <a:lnTo>
                  <a:pt x="7240" y="410"/>
                </a:lnTo>
                <a:lnTo>
                  <a:pt x="7240" y="400"/>
                </a:lnTo>
                <a:lnTo>
                  <a:pt x="7240" y="418"/>
                </a:lnTo>
                <a:lnTo>
                  <a:pt x="7241" y="418"/>
                </a:lnTo>
                <a:lnTo>
                  <a:pt x="7241" y="415"/>
                </a:lnTo>
                <a:lnTo>
                  <a:pt x="7241" y="429"/>
                </a:lnTo>
                <a:lnTo>
                  <a:pt x="7241" y="433"/>
                </a:lnTo>
                <a:lnTo>
                  <a:pt x="7242" y="404"/>
                </a:lnTo>
                <a:lnTo>
                  <a:pt x="7242" y="393"/>
                </a:lnTo>
                <a:lnTo>
                  <a:pt x="7243" y="414"/>
                </a:lnTo>
                <a:lnTo>
                  <a:pt x="7243" y="416"/>
                </a:lnTo>
                <a:lnTo>
                  <a:pt x="7243" y="398"/>
                </a:lnTo>
                <a:lnTo>
                  <a:pt x="7243" y="398"/>
                </a:lnTo>
                <a:lnTo>
                  <a:pt x="7244" y="396"/>
                </a:lnTo>
                <a:lnTo>
                  <a:pt x="7244" y="404"/>
                </a:lnTo>
                <a:lnTo>
                  <a:pt x="7244" y="402"/>
                </a:lnTo>
                <a:lnTo>
                  <a:pt x="7245" y="390"/>
                </a:lnTo>
                <a:lnTo>
                  <a:pt x="7245" y="378"/>
                </a:lnTo>
                <a:lnTo>
                  <a:pt x="7245" y="374"/>
                </a:lnTo>
                <a:lnTo>
                  <a:pt x="7246" y="372"/>
                </a:lnTo>
                <a:lnTo>
                  <a:pt x="7246" y="351"/>
                </a:lnTo>
                <a:lnTo>
                  <a:pt x="7246" y="359"/>
                </a:lnTo>
                <a:lnTo>
                  <a:pt x="7247" y="338"/>
                </a:lnTo>
                <a:lnTo>
                  <a:pt x="7247" y="388"/>
                </a:lnTo>
                <a:lnTo>
                  <a:pt x="7247" y="362"/>
                </a:lnTo>
                <a:lnTo>
                  <a:pt x="7247" y="358"/>
                </a:lnTo>
                <a:lnTo>
                  <a:pt x="7248" y="295"/>
                </a:lnTo>
                <a:lnTo>
                  <a:pt x="7248" y="284"/>
                </a:lnTo>
                <a:lnTo>
                  <a:pt x="7248" y="318"/>
                </a:lnTo>
                <a:lnTo>
                  <a:pt x="7248" y="339"/>
                </a:lnTo>
                <a:lnTo>
                  <a:pt x="7249" y="355"/>
                </a:lnTo>
                <a:lnTo>
                  <a:pt x="7249" y="338"/>
                </a:lnTo>
                <a:lnTo>
                  <a:pt x="7250" y="346"/>
                </a:lnTo>
                <a:lnTo>
                  <a:pt x="7250" y="348"/>
                </a:lnTo>
                <a:lnTo>
                  <a:pt x="7250" y="357"/>
                </a:lnTo>
                <a:lnTo>
                  <a:pt x="7250" y="355"/>
                </a:lnTo>
                <a:lnTo>
                  <a:pt x="7251" y="349"/>
                </a:lnTo>
                <a:lnTo>
                  <a:pt x="7251" y="344"/>
                </a:lnTo>
                <a:lnTo>
                  <a:pt x="7251" y="331"/>
                </a:lnTo>
                <a:lnTo>
                  <a:pt x="7252" y="360"/>
                </a:lnTo>
                <a:lnTo>
                  <a:pt x="7252" y="353"/>
                </a:lnTo>
                <a:lnTo>
                  <a:pt x="7252" y="345"/>
                </a:lnTo>
                <a:lnTo>
                  <a:pt x="7252" y="352"/>
                </a:lnTo>
                <a:lnTo>
                  <a:pt x="7253" y="338"/>
                </a:lnTo>
                <a:lnTo>
                  <a:pt x="7253" y="343"/>
                </a:lnTo>
                <a:lnTo>
                  <a:pt x="7254" y="340"/>
                </a:lnTo>
                <a:lnTo>
                  <a:pt x="7254" y="333"/>
                </a:lnTo>
                <a:lnTo>
                  <a:pt x="7254" y="331"/>
                </a:lnTo>
                <a:lnTo>
                  <a:pt x="7254" y="326"/>
                </a:lnTo>
                <a:lnTo>
                  <a:pt x="7255" y="332"/>
                </a:lnTo>
                <a:lnTo>
                  <a:pt x="7255" y="320"/>
                </a:lnTo>
                <a:lnTo>
                  <a:pt x="7255" y="314"/>
                </a:lnTo>
                <a:lnTo>
                  <a:pt x="7256" y="303"/>
                </a:lnTo>
                <a:lnTo>
                  <a:pt x="7256" y="326"/>
                </a:lnTo>
                <a:lnTo>
                  <a:pt x="7256" y="319"/>
                </a:lnTo>
                <a:lnTo>
                  <a:pt x="7257" y="319"/>
                </a:lnTo>
                <a:lnTo>
                  <a:pt x="7257" y="324"/>
                </a:lnTo>
                <a:lnTo>
                  <a:pt x="7257" y="332"/>
                </a:lnTo>
                <a:lnTo>
                  <a:pt x="7258" y="318"/>
                </a:lnTo>
                <a:lnTo>
                  <a:pt x="7258" y="331"/>
                </a:lnTo>
                <a:lnTo>
                  <a:pt x="7258" y="329"/>
                </a:lnTo>
                <a:lnTo>
                  <a:pt x="7258" y="305"/>
                </a:lnTo>
                <a:lnTo>
                  <a:pt x="7259" y="314"/>
                </a:lnTo>
                <a:lnTo>
                  <a:pt x="7259" y="325"/>
                </a:lnTo>
                <a:lnTo>
                  <a:pt x="7259" y="314"/>
                </a:lnTo>
                <a:lnTo>
                  <a:pt x="7259" y="333"/>
                </a:lnTo>
                <a:lnTo>
                  <a:pt x="7260" y="321"/>
                </a:lnTo>
                <a:lnTo>
                  <a:pt x="7260" y="325"/>
                </a:lnTo>
                <a:lnTo>
                  <a:pt x="7261" y="316"/>
                </a:lnTo>
                <a:lnTo>
                  <a:pt x="7261" y="336"/>
                </a:lnTo>
                <a:lnTo>
                  <a:pt x="7261" y="351"/>
                </a:lnTo>
                <a:lnTo>
                  <a:pt x="7262" y="456"/>
                </a:lnTo>
                <a:lnTo>
                  <a:pt x="7262" y="520"/>
                </a:lnTo>
                <a:lnTo>
                  <a:pt x="7262" y="493"/>
                </a:lnTo>
                <a:lnTo>
                  <a:pt x="7262" y="494"/>
                </a:lnTo>
                <a:lnTo>
                  <a:pt x="7263" y="480"/>
                </a:lnTo>
                <a:lnTo>
                  <a:pt x="7263" y="483"/>
                </a:lnTo>
                <a:lnTo>
                  <a:pt x="7264" y="542"/>
                </a:lnTo>
                <a:lnTo>
                  <a:pt x="7264" y="559"/>
                </a:lnTo>
                <a:lnTo>
                  <a:pt x="7264" y="540"/>
                </a:lnTo>
                <a:lnTo>
                  <a:pt x="7264" y="526"/>
                </a:lnTo>
                <a:lnTo>
                  <a:pt x="7265" y="529"/>
                </a:lnTo>
                <a:lnTo>
                  <a:pt x="7265" y="531"/>
                </a:lnTo>
                <a:lnTo>
                  <a:pt x="7265" y="498"/>
                </a:lnTo>
                <a:lnTo>
                  <a:pt x="7265" y="529"/>
                </a:lnTo>
                <a:lnTo>
                  <a:pt x="7266" y="511"/>
                </a:lnTo>
                <a:lnTo>
                  <a:pt x="7266" y="491"/>
                </a:lnTo>
                <a:lnTo>
                  <a:pt x="7266" y="479"/>
                </a:lnTo>
                <a:lnTo>
                  <a:pt x="7267" y="467"/>
                </a:lnTo>
                <a:lnTo>
                  <a:pt x="7267" y="447"/>
                </a:lnTo>
                <a:lnTo>
                  <a:pt x="7267" y="458"/>
                </a:lnTo>
                <a:lnTo>
                  <a:pt x="7268" y="472"/>
                </a:lnTo>
                <a:lnTo>
                  <a:pt x="7268" y="459"/>
                </a:lnTo>
                <a:lnTo>
                  <a:pt x="7268" y="467"/>
                </a:lnTo>
                <a:lnTo>
                  <a:pt x="7269" y="446"/>
                </a:lnTo>
                <a:lnTo>
                  <a:pt x="7269" y="472"/>
                </a:lnTo>
                <a:lnTo>
                  <a:pt x="7269" y="466"/>
                </a:lnTo>
                <a:lnTo>
                  <a:pt x="7269" y="451"/>
                </a:lnTo>
                <a:lnTo>
                  <a:pt x="7270" y="445"/>
                </a:lnTo>
                <a:lnTo>
                  <a:pt x="7270" y="434"/>
                </a:lnTo>
                <a:lnTo>
                  <a:pt x="7270" y="438"/>
                </a:lnTo>
                <a:lnTo>
                  <a:pt x="7271" y="443"/>
                </a:lnTo>
                <a:lnTo>
                  <a:pt x="7271" y="459"/>
                </a:lnTo>
                <a:lnTo>
                  <a:pt x="7271" y="467"/>
                </a:lnTo>
                <a:lnTo>
                  <a:pt x="7272" y="440"/>
                </a:lnTo>
                <a:lnTo>
                  <a:pt x="7272" y="436"/>
                </a:lnTo>
                <a:lnTo>
                  <a:pt x="7272" y="412"/>
                </a:lnTo>
                <a:lnTo>
                  <a:pt x="7273" y="425"/>
                </a:lnTo>
                <a:lnTo>
                  <a:pt x="7273" y="422"/>
                </a:lnTo>
                <a:lnTo>
                  <a:pt x="7273" y="443"/>
                </a:lnTo>
                <a:lnTo>
                  <a:pt x="7273" y="433"/>
                </a:lnTo>
                <a:lnTo>
                  <a:pt x="7274" y="433"/>
                </a:lnTo>
                <a:lnTo>
                  <a:pt x="7274" y="429"/>
                </a:lnTo>
                <a:lnTo>
                  <a:pt x="7275" y="420"/>
                </a:lnTo>
                <a:lnTo>
                  <a:pt x="7275" y="422"/>
                </a:lnTo>
                <a:lnTo>
                  <a:pt x="7275" y="438"/>
                </a:lnTo>
                <a:lnTo>
                  <a:pt x="7275" y="430"/>
                </a:lnTo>
                <a:lnTo>
                  <a:pt x="7276" y="408"/>
                </a:lnTo>
                <a:lnTo>
                  <a:pt x="7276" y="383"/>
                </a:lnTo>
                <a:lnTo>
                  <a:pt x="7276" y="378"/>
                </a:lnTo>
                <a:lnTo>
                  <a:pt x="7276" y="380"/>
                </a:lnTo>
                <a:lnTo>
                  <a:pt x="7277" y="382"/>
                </a:lnTo>
                <a:lnTo>
                  <a:pt x="7277" y="394"/>
                </a:lnTo>
                <a:lnTo>
                  <a:pt x="7277" y="358"/>
                </a:lnTo>
                <a:lnTo>
                  <a:pt x="7278" y="380"/>
                </a:lnTo>
                <a:lnTo>
                  <a:pt x="7278" y="374"/>
                </a:lnTo>
                <a:lnTo>
                  <a:pt x="7278" y="389"/>
                </a:lnTo>
                <a:lnTo>
                  <a:pt x="7279" y="433"/>
                </a:lnTo>
                <a:lnTo>
                  <a:pt x="7279" y="395"/>
                </a:lnTo>
                <a:lnTo>
                  <a:pt x="7279" y="364"/>
                </a:lnTo>
                <a:lnTo>
                  <a:pt x="7280" y="340"/>
                </a:lnTo>
                <a:lnTo>
                  <a:pt x="7280" y="355"/>
                </a:lnTo>
                <a:lnTo>
                  <a:pt x="7280" y="366"/>
                </a:lnTo>
                <a:lnTo>
                  <a:pt x="7280" y="366"/>
                </a:lnTo>
                <a:lnTo>
                  <a:pt x="7281" y="367"/>
                </a:lnTo>
                <a:lnTo>
                  <a:pt x="7281" y="376"/>
                </a:lnTo>
                <a:lnTo>
                  <a:pt x="7281" y="371"/>
                </a:lnTo>
                <a:lnTo>
                  <a:pt x="7282" y="373"/>
                </a:lnTo>
                <a:lnTo>
                  <a:pt x="7282" y="351"/>
                </a:lnTo>
                <a:lnTo>
                  <a:pt x="7282" y="363"/>
                </a:lnTo>
                <a:lnTo>
                  <a:pt x="7283" y="363"/>
                </a:lnTo>
                <a:lnTo>
                  <a:pt x="7283" y="360"/>
                </a:lnTo>
                <a:lnTo>
                  <a:pt x="7283" y="360"/>
                </a:lnTo>
                <a:lnTo>
                  <a:pt x="7284" y="343"/>
                </a:lnTo>
                <a:lnTo>
                  <a:pt x="7284" y="326"/>
                </a:lnTo>
                <a:lnTo>
                  <a:pt x="7284" y="363"/>
                </a:lnTo>
                <a:lnTo>
                  <a:pt x="7284" y="364"/>
                </a:lnTo>
                <a:lnTo>
                  <a:pt x="7285" y="352"/>
                </a:lnTo>
                <a:lnTo>
                  <a:pt x="7285" y="347"/>
                </a:lnTo>
                <a:lnTo>
                  <a:pt x="7286" y="338"/>
                </a:lnTo>
                <a:lnTo>
                  <a:pt x="7286" y="339"/>
                </a:lnTo>
                <a:lnTo>
                  <a:pt x="7286" y="321"/>
                </a:lnTo>
                <a:lnTo>
                  <a:pt x="7286" y="314"/>
                </a:lnTo>
                <a:lnTo>
                  <a:pt x="7287" y="327"/>
                </a:lnTo>
                <a:lnTo>
                  <a:pt x="7287" y="342"/>
                </a:lnTo>
                <a:lnTo>
                  <a:pt x="7287" y="326"/>
                </a:lnTo>
                <a:lnTo>
                  <a:pt x="7288" y="305"/>
                </a:lnTo>
                <a:lnTo>
                  <a:pt x="7288" y="316"/>
                </a:lnTo>
                <a:lnTo>
                  <a:pt x="7288" y="307"/>
                </a:lnTo>
                <a:lnTo>
                  <a:pt x="7288" y="306"/>
                </a:lnTo>
                <a:lnTo>
                  <a:pt x="7289" y="321"/>
                </a:lnTo>
                <a:lnTo>
                  <a:pt x="7289" y="333"/>
                </a:lnTo>
                <a:lnTo>
                  <a:pt x="7290" y="319"/>
                </a:lnTo>
                <a:lnTo>
                  <a:pt x="7290" y="309"/>
                </a:lnTo>
                <a:lnTo>
                  <a:pt x="7290" y="311"/>
                </a:lnTo>
                <a:lnTo>
                  <a:pt x="7290" y="310"/>
                </a:lnTo>
                <a:lnTo>
                  <a:pt x="7291" y="320"/>
                </a:lnTo>
                <a:lnTo>
                  <a:pt x="7291" y="343"/>
                </a:lnTo>
                <a:lnTo>
                  <a:pt x="7291" y="292"/>
                </a:lnTo>
                <a:lnTo>
                  <a:pt x="7291" y="307"/>
                </a:lnTo>
                <a:lnTo>
                  <a:pt x="7292" y="317"/>
                </a:lnTo>
                <a:lnTo>
                  <a:pt x="7292" y="316"/>
                </a:lnTo>
                <a:lnTo>
                  <a:pt x="7292" y="330"/>
                </a:lnTo>
                <a:lnTo>
                  <a:pt x="7293" y="288"/>
                </a:lnTo>
                <a:lnTo>
                  <a:pt x="7293" y="316"/>
                </a:lnTo>
                <a:lnTo>
                  <a:pt x="7293" y="325"/>
                </a:lnTo>
                <a:lnTo>
                  <a:pt x="7294" y="517"/>
                </a:lnTo>
                <a:lnTo>
                  <a:pt x="7294" y="529"/>
                </a:lnTo>
                <a:lnTo>
                  <a:pt x="7294" y="504"/>
                </a:lnTo>
                <a:lnTo>
                  <a:pt x="7295" y="487"/>
                </a:lnTo>
                <a:lnTo>
                  <a:pt x="7295" y="507"/>
                </a:lnTo>
                <a:lnTo>
                  <a:pt x="7295" y="509"/>
                </a:lnTo>
                <a:lnTo>
                  <a:pt x="7295" y="530"/>
                </a:lnTo>
                <a:lnTo>
                  <a:pt x="7296" y="526"/>
                </a:lnTo>
                <a:lnTo>
                  <a:pt x="7296" y="538"/>
                </a:lnTo>
                <a:lnTo>
                  <a:pt x="7297" y="523"/>
                </a:lnTo>
                <a:lnTo>
                  <a:pt x="7297" y="511"/>
                </a:lnTo>
                <a:lnTo>
                  <a:pt x="7297" y="511"/>
                </a:lnTo>
                <a:lnTo>
                  <a:pt x="7297" y="533"/>
                </a:lnTo>
                <a:lnTo>
                  <a:pt x="7298" y="538"/>
                </a:lnTo>
                <a:lnTo>
                  <a:pt x="7298" y="525"/>
                </a:lnTo>
                <a:lnTo>
                  <a:pt x="7298" y="503"/>
                </a:lnTo>
                <a:lnTo>
                  <a:pt x="7299" y="486"/>
                </a:lnTo>
                <a:lnTo>
                  <a:pt x="7299" y="485"/>
                </a:lnTo>
                <a:lnTo>
                  <a:pt x="7299" y="496"/>
                </a:lnTo>
                <a:lnTo>
                  <a:pt x="7299" y="478"/>
                </a:lnTo>
                <a:lnTo>
                  <a:pt x="7300" y="474"/>
                </a:lnTo>
                <a:lnTo>
                  <a:pt x="7300" y="457"/>
                </a:lnTo>
                <a:lnTo>
                  <a:pt x="7301" y="458"/>
                </a:lnTo>
                <a:lnTo>
                  <a:pt x="7301" y="469"/>
                </a:lnTo>
                <a:lnTo>
                  <a:pt x="7301" y="449"/>
                </a:lnTo>
                <a:lnTo>
                  <a:pt x="7301" y="447"/>
                </a:lnTo>
                <a:lnTo>
                  <a:pt x="7302" y="437"/>
                </a:lnTo>
                <a:lnTo>
                  <a:pt x="7302" y="437"/>
                </a:lnTo>
                <a:lnTo>
                  <a:pt x="7302" y="436"/>
                </a:lnTo>
                <a:lnTo>
                  <a:pt x="7303" y="444"/>
                </a:lnTo>
                <a:lnTo>
                  <a:pt x="7303" y="412"/>
                </a:lnTo>
                <a:lnTo>
                  <a:pt x="7303" y="433"/>
                </a:lnTo>
                <a:lnTo>
                  <a:pt x="7303" y="437"/>
                </a:lnTo>
                <a:lnTo>
                  <a:pt x="7304" y="433"/>
                </a:lnTo>
                <a:lnTo>
                  <a:pt x="7304" y="431"/>
                </a:lnTo>
                <a:lnTo>
                  <a:pt x="7305" y="445"/>
                </a:lnTo>
                <a:lnTo>
                  <a:pt x="7305" y="401"/>
                </a:lnTo>
                <a:lnTo>
                  <a:pt x="7305" y="420"/>
                </a:lnTo>
                <a:lnTo>
                  <a:pt x="7305" y="417"/>
                </a:lnTo>
                <a:lnTo>
                  <a:pt x="7306" y="425"/>
                </a:lnTo>
                <a:lnTo>
                  <a:pt x="7306" y="441"/>
                </a:lnTo>
                <a:lnTo>
                  <a:pt x="7306" y="440"/>
                </a:lnTo>
                <a:lnTo>
                  <a:pt x="7306" y="439"/>
                </a:lnTo>
                <a:lnTo>
                  <a:pt x="7307" y="421"/>
                </a:lnTo>
                <a:lnTo>
                  <a:pt x="7307" y="422"/>
                </a:lnTo>
                <a:lnTo>
                  <a:pt x="7308" y="394"/>
                </a:lnTo>
                <a:lnTo>
                  <a:pt x="7308" y="398"/>
                </a:lnTo>
                <a:lnTo>
                  <a:pt x="7308" y="395"/>
                </a:lnTo>
                <a:lnTo>
                  <a:pt x="7308" y="402"/>
                </a:lnTo>
                <a:lnTo>
                  <a:pt x="7309" y="402"/>
                </a:lnTo>
                <a:lnTo>
                  <a:pt x="7309" y="395"/>
                </a:lnTo>
                <a:lnTo>
                  <a:pt x="7309" y="387"/>
                </a:lnTo>
                <a:lnTo>
                  <a:pt x="7310" y="403"/>
                </a:lnTo>
                <a:lnTo>
                  <a:pt x="7310" y="385"/>
                </a:lnTo>
                <a:lnTo>
                  <a:pt x="7310" y="378"/>
                </a:lnTo>
                <a:lnTo>
                  <a:pt x="7310" y="392"/>
                </a:lnTo>
                <a:lnTo>
                  <a:pt x="7311" y="375"/>
                </a:lnTo>
                <a:lnTo>
                  <a:pt x="7311" y="375"/>
                </a:lnTo>
                <a:lnTo>
                  <a:pt x="7312" y="381"/>
                </a:lnTo>
                <a:lnTo>
                  <a:pt x="7312" y="375"/>
                </a:lnTo>
                <a:lnTo>
                  <a:pt x="7312" y="358"/>
                </a:lnTo>
                <a:lnTo>
                  <a:pt x="7312" y="382"/>
                </a:lnTo>
                <a:lnTo>
                  <a:pt x="7313" y="370"/>
                </a:lnTo>
                <a:lnTo>
                  <a:pt x="7313" y="356"/>
                </a:lnTo>
                <a:lnTo>
                  <a:pt x="7313" y="380"/>
                </a:lnTo>
                <a:lnTo>
                  <a:pt x="7314" y="358"/>
                </a:lnTo>
                <a:lnTo>
                  <a:pt x="7314" y="351"/>
                </a:lnTo>
                <a:lnTo>
                  <a:pt x="7314" y="344"/>
                </a:lnTo>
                <a:lnTo>
                  <a:pt x="7314" y="367"/>
                </a:lnTo>
                <a:lnTo>
                  <a:pt x="7315" y="322"/>
                </a:lnTo>
                <a:lnTo>
                  <a:pt x="7315" y="363"/>
                </a:lnTo>
                <a:lnTo>
                  <a:pt x="7316" y="363"/>
                </a:lnTo>
                <a:lnTo>
                  <a:pt x="7316" y="370"/>
                </a:lnTo>
                <a:lnTo>
                  <a:pt x="7316" y="347"/>
                </a:lnTo>
                <a:lnTo>
                  <a:pt x="7316" y="344"/>
                </a:lnTo>
                <a:lnTo>
                  <a:pt x="7317" y="338"/>
                </a:lnTo>
                <a:lnTo>
                  <a:pt x="7317" y="341"/>
                </a:lnTo>
                <a:lnTo>
                  <a:pt x="7317" y="343"/>
                </a:lnTo>
                <a:lnTo>
                  <a:pt x="7317" y="340"/>
                </a:lnTo>
                <a:lnTo>
                  <a:pt x="7318" y="344"/>
                </a:lnTo>
                <a:lnTo>
                  <a:pt x="7318" y="332"/>
                </a:lnTo>
                <a:lnTo>
                  <a:pt x="7319" y="342"/>
                </a:lnTo>
                <a:lnTo>
                  <a:pt x="7319" y="352"/>
                </a:lnTo>
                <a:lnTo>
                  <a:pt x="7319" y="346"/>
                </a:lnTo>
                <a:lnTo>
                  <a:pt x="7319" y="342"/>
                </a:lnTo>
                <a:lnTo>
                  <a:pt x="7320" y="330"/>
                </a:lnTo>
                <a:lnTo>
                  <a:pt x="7320" y="335"/>
                </a:lnTo>
                <a:lnTo>
                  <a:pt x="7320" y="335"/>
                </a:lnTo>
                <a:lnTo>
                  <a:pt x="7321" y="334"/>
                </a:lnTo>
                <a:lnTo>
                  <a:pt x="7321" y="328"/>
                </a:lnTo>
                <a:lnTo>
                  <a:pt x="7321" y="334"/>
                </a:lnTo>
                <a:lnTo>
                  <a:pt x="7321" y="331"/>
                </a:lnTo>
                <a:lnTo>
                  <a:pt x="7322" y="317"/>
                </a:lnTo>
                <a:lnTo>
                  <a:pt x="7322" y="335"/>
                </a:lnTo>
                <a:lnTo>
                  <a:pt x="7323" y="308"/>
                </a:lnTo>
                <a:lnTo>
                  <a:pt x="7323" y="325"/>
                </a:lnTo>
                <a:lnTo>
                  <a:pt x="7323" y="313"/>
                </a:lnTo>
                <a:lnTo>
                  <a:pt x="7323" y="299"/>
                </a:lnTo>
                <a:lnTo>
                  <a:pt x="7324" y="310"/>
                </a:lnTo>
                <a:lnTo>
                  <a:pt x="7324" y="309"/>
                </a:lnTo>
                <a:lnTo>
                  <a:pt x="7324" y="296"/>
                </a:lnTo>
                <a:lnTo>
                  <a:pt x="7325" y="301"/>
                </a:lnTo>
                <a:lnTo>
                  <a:pt x="7325" y="313"/>
                </a:lnTo>
                <a:lnTo>
                  <a:pt x="7325" y="313"/>
                </a:lnTo>
                <a:lnTo>
                  <a:pt x="7325" y="314"/>
                </a:lnTo>
                <a:lnTo>
                  <a:pt x="7326" y="309"/>
                </a:lnTo>
                <a:lnTo>
                  <a:pt x="7326" y="336"/>
                </a:lnTo>
                <a:lnTo>
                  <a:pt x="7327" y="394"/>
                </a:lnTo>
                <a:lnTo>
                  <a:pt x="7327" y="453"/>
                </a:lnTo>
                <a:lnTo>
                  <a:pt x="7327" y="499"/>
                </a:lnTo>
                <a:lnTo>
                  <a:pt x="7327" y="500"/>
                </a:lnTo>
                <a:lnTo>
                  <a:pt x="7328" y="516"/>
                </a:lnTo>
                <a:lnTo>
                  <a:pt x="7328" y="511"/>
                </a:lnTo>
                <a:lnTo>
                  <a:pt x="7328" y="517"/>
                </a:lnTo>
                <a:lnTo>
                  <a:pt x="7329" y="513"/>
                </a:lnTo>
                <a:lnTo>
                  <a:pt x="7329" y="522"/>
                </a:lnTo>
                <a:lnTo>
                  <a:pt x="7329" y="521"/>
                </a:lnTo>
                <a:lnTo>
                  <a:pt x="7330" y="503"/>
                </a:lnTo>
                <a:lnTo>
                  <a:pt x="7330" y="499"/>
                </a:lnTo>
                <a:lnTo>
                  <a:pt x="7330" y="500"/>
                </a:lnTo>
                <a:lnTo>
                  <a:pt x="7331" y="496"/>
                </a:lnTo>
                <a:lnTo>
                  <a:pt x="7331" y="482"/>
                </a:lnTo>
                <a:lnTo>
                  <a:pt x="7331" y="470"/>
                </a:lnTo>
                <a:lnTo>
                  <a:pt x="7331" y="444"/>
                </a:lnTo>
                <a:lnTo>
                  <a:pt x="7332" y="458"/>
                </a:lnTo>
                <a:lnTo>
                  <a:pt x="7332" y="459"/>
                </a:lnTo>
                <a:lnTo>
                  <a:pt x="7332" y="456"/>
                </a:lnTo>
                <a:lnTo>
                  <a:pt x="7332" y="464"/>
                </a:lnTo>
                <a:lnTo>
                  <a:pt x="7333" y="450"/>
                </a:lnTo>
                <a:lnTo>
                  <a:pt x="7333" y="451"/>
                </a:lnTo>
                <a:lnTo>
                  <a:pt x="7334" y="433"/>
                </a:lnTo>
                <a:lnTo>
                  <a:pt x="7334" y="441"/>
                </a:lnTo>
                <a:lnTo>
                  <a:pt x="7334" y="426"/>
                </a:lnTo>
                <a:lnTo>
                  <a:pt x="7334" y="420"/>
                </a:lnTo>
                <a:lnTo>
                  <a:pt x="7335" y="427"/>
                </a:lnTo>
                <a:lnTo>
                  <a:pt x="7335" y="431"/>
                </a:lnTo>
                <a:lnTo>
                  <a:pt x="7335" y="450"/>
                </a:lnTo>
                <a:lnTo>
                  <a:pt x="7336" y="444"/>
                </a:lnTo>
                <a:lnTo>
                  <a:pt x="7336" y="443"/>
                </a:lnTo>
                <a:lnTo>
                  <a:pt x="7336" y="439"/>
                </a:lnTo>
                <a:lnTo>
                  <a:pt x="7337" y="389"/>
                </a:lnTo>
                <a:lnTo>
                  <a:pt x="7337" y="389"/>
                </a:lnTo>
                <a:lnTo>
                  <a:pt x="7337" y="396"/>
                </a:lnTo>
                <a:lnTo>
                  <a:pt x="7338" y="402"/>
                </a:lnTo>
                <a:lnTo>
                  <a:pt x="7338" y="412"/>
                </a:lnTo>
                <a:lnTo>
                  <a:pt x="7338" y="410"/>
                </a:lnTo>
                <a:lnTo>
                  <a:pt x="7338" y="422"/>
                </a:lnTo>
                <a:lnTo>
                  <a:pt x="7339" y="423"/>
                </a:lnTo>
                <a:lnTo>
                  <a:pt x="7339" y="418"/>
                </a:lnTo>
                <a:lnTo>
                  <a:pt x="7339" y="402"/>
                </a:lnTo>
                <a:lnTo>
                  <a:pt x="7340" y="403"/>
                </a:lnTo>
                <a:lnTo>
                  <a:pt x="7340" y="406"/>
                </a:lnTo>
                <a:lnTo>
                  <a:pt x="7340" y="392"/>
                </a:lnTo>
                <a:lnTo>
                  <a:pt x="7341" y="395"/>
                </a:lnTo>
                <a:lnTo>
                  <a:pt x="7341" y="396"/>
                </a:lnTo>
                <a:lnTo>
                  <a:pt x="7341" y="376"/>
                </a:lnTo>
                <a:lnTo>
                  <a:pt x="7342" y="376"/>
                </a:lnTo>
                <a:lnTo>
                  <a:pt x="7342" y="382"/>
                </a:lnTo>
                <a:lnTo>
                  <a:pt x="7342" y="415"/>
                </a:lnTo>
                <a:lnTo>
                  <a:pt x="7342" y="391"/>
                </a:lnTo>
                <a:lnTo>
                  <a:pt x="7343" y="388"/>
                </a:lnTo>
                <a:lnTo>
                  <a:pt x="7343" y="383"/>
                </a:lnTo>
                <a:lnTo>
                  <a:pt x="7343" y="375"/>
                </a:lnTo>
                <a:lnTo>
                  <a:pt x="7344" y="364"/>
                </a:lnTo>
                <a:lnTo>
                  <a:pt x="7344" y="392"/>
                </a:lnTo>
                <a:lnTo>
                  <a:pt x="7344" y="394"/>
                </a:lnTo>
                <a:lnTo>
                  <a:pt x="7345" y="388"/>
                </a:lnTo>
                <a:lnTo>
                  <a:pt x="7345" y="355"/>
                </a:lnTo>
                <a:lnTo>
                  <a:pt x="7345" y="336"/>
                </a:lnTo>
                <a:lnTo>
                  <a:pt x="7346" y="356"/>
                </a:lnTo>
                <a:lnTo>
                  <a:pt x="7346" y="343"/>
                </a:lnTo>
                <a:lnTo>
                  <a:pt x="7346" y="358"/>
                </a:lnTo>
                <a:lnTo>
                  <a:pt x="7346" y="352"/>
                </a:lnTo>
                <a:lnTo>
                  <a:pt x="7347" y="351"/>
                </a:lnTo>
                <a:lnTo>
                  <a:pt x="7347" y="349"/>
                </a:lnTo>
                <a:lnTo>
                  <a:pt x="7348" y="324"/>
                </a:lnTo>
                <a:lnTo>
                  <a:pt x="7348" y="332"/>
                </a:lnTo>
                <a:lnTo>
                  <a:pt x="7348" y="361"/>
                </a:lnTo>
                <a:lnTo>
                  <a:pt x="7348" y="360"/>
                </a:lnTo>
                <a:lnTo>
                  <a:pt x="7349" y="355"/>
                </a:lnTo>
                <a:lnTo>
                  <a:pt x="7349" y="335"/>
                </a:lnTo>
                <a:lnTo>
                  <a:pt x="7349" y="338"/>
                </a:lnTo>
                <a:lnTo>
                  <a:pt x="7349" y="311"/>
                </a:lnTo>
                <a:lnTo>
                  <a:pt x="7350" y="326"/>
                </a:lnTo>
                <a:lnTo>
                  <a:pt x="7350" y="339"/>
                </a:lnTo>
                <a:lnTo>
                  <a:pt x="7350" y="334"/>
                </a:lnTo>
                <a:lnTo>
                  <a:pt x="7351" y="328"/>
                </a:lnTo>
                <a:lnTo>
                  <a:pt x="7351" y="333"/>
                </a:lnTo>
                <a:lnTo>
                  <a:pt x="7351" y="341"/>
                </a:lnTo>
                <a:lnTo>
                  <a:pt x="7352" y="327"/>
                </a:lnTo>
                <a:lnTo>
                  <a:pt x="7352" y="320"/>
                </a:lnTo>
                <a:lnTo>
                  <a:pt x="7352" y="331"/>
                </a:lnTo>
                <a:lnTo>
                  <a:pt x="7353" y="351"/>
                </a:lnTo>
                <a:lnTo>
                  <a:pt x="7353" y="340"/>
                </a:lnTo>
                <a:lnTo>
                  <a:pt x="7353" y="327"/>
                </a:lnTo>
                <a:lnTo>
                  <a:pt x="7353" y="326"/>
                </a:lnTo>
                <a:lnTo>
                  <a:pt x="7354" y="313"/>
                </a:lnTo>
                <a:lnTo>
                  <a:pt x="7354" y="335"/>
                </a:lnTo>
                <a:lnTo>
                  <a:pt x="7354" y="325"/>
                </a:lnTo>
                <a:lnTo>
                  <a:pt x="7355" y="312"/>
                </a:lnTo>
                <a:lnTo>
                  <a:pt x="7355" y="312"/>
                </a:lnTo>
                <a:lnTo>
                  <a:pt x="7355" y="341"/>
                </a:lnTo>
                <a:lnTo>
                  <a:pt x="7356" y="340"/>
                </a:lnTo>
                <a:lnTo>
                  <a:pt x="7356" y="342"/>
                </a:lnTo>
                <a:lnTo>
                  <a:pt x="7356" y="332"/>
                </a:lnTo>
                <a:lnTo>
                  <a:pt x="7357" y="324"/>
                </a:lnTo>
                <a:lnTo>
                  <a:pt x="7357" y="326"/>
                </a:lnTo>
                <a:lnTo>
                  <a:pt x="7357" y="331"/>
                </a:lnTo>
                <a:lnTo>
                  <a:pt x="7357" y="331"/>
                </a:lnTo>
                <a:lnTo>
                  <a:pt x="7358" y="335"/>
                </a:lnTo>
                <a:lnTo>
                  <a:pt x="7358" y="339"/>
                </a:lnTo>
                <a:lnTo>
                  <a:pt x="7359" y="312"/>
                </a:lnTo>
                <a:lnTo>
                  <a:pt x="7359" y="489"/>
                </a:lnTo>
                <a:lnTo>
                  <a:pt x="7359" y="542"/>
                </a:lnTo>
                <a:lnTo>
                  <a:pt x="7359" y="505"/>
                </a:lnTo>
                <a:lnTo>
                  <a:pt x="7360" y="502"/>
                </a:lnTo>
                <a:lnTo>
                  <a:pt x="7360" y="499"/>
                </a:lnTo>
                <a:lnTo>
                  <a:pt x="7360" y="485"/>
                </a:lnTo>
                <a:lnTo>
                  <a:pt x="7360" y="520"/>
                </a:lnTo>
                <a:lnTo>
                  <a:pt x="7361" y="476"/>
                </a:lnTo>
                <a:lnTo>
                  <a:pt x="7361" y="524"/>
                </a:lnTo>
                <a:lnTo>
                  <a:pt x="7361" y="551"/>
                </a:lnTo>
                <a:lnTo>
                  <a:pt x="7362" y="533"/>
                </a:lnTo>
                <a:lnTo>
                  <a:pt x="7362" y="501"/>
                </a:lnTo>
                <a:lnTo>
                  <a:pt x="7362" y="510"/>
                </a:lnTo>
                <a:lnTo>
                  <a:pt x="7363" y="532"/>
                </a:lnTo>
                <a:lnTo>
                  <a:pt x="7363" y="498"/>
                </a:lnTo>
                <a:lnTo>
                  <a:pt x="7363" y="508"/>
                </a:lnTo>
                <a:lnTo>
                  <a:pt x="7364" y="485"/>
                </a:lnTo>
                <a:lnTo>
                  <a:pt x="7364" y="504"/>
                </a:lnTo>
                <a:lnTo>
                  <a:pt x="7364" y="473"/>
                </a:lnTo>
                <a:lnTo>
                  <a:pt x="7364" y="513"/>
                </a:lnTo>
                <a:lnTo>
                  <a:pt x="7365" y="505"/>
                </a:lnTo>
                <a:lnTo>
                  <a:pt x="7365" y="495"/>
                </a:lnTo>
                <a:lnTo>
                  <a:pt x="7365" y="486"/>
                </a:lnTo>
                <a:lnTo>
                  <a:pt x="7366" y="481"/>
                </a:lnTo>
                <a:lnTo>
                  <a:pt x="7366" y="482"/>
                </a:lnTo>
                <a:lnTo>
                  <a:pt x="7366" y="476"/>
                </a:lnTo>
                <a:lnTo>
                  <a:pt x="7367" y="479"/>
                </a:lnTo>
                <a:lnTo>
                  <a:pt x="7367" y="490"/>
                </a:lnTo>
                <a:lnTo>
                  <a:pt x="7367" y="465"/>
                </a:lnTo>
                <a:lnTo>
                  <a:pt x="7368" y="462"/>
                </a:lnTo>
                <a:lnTo>
                  <a:pt x="7368" y="455"/>
                </a:lnTo>
                <a:lnTo>
                  <a:pt x="7368" y="480"/>
                </a:lnTo>
                <a:lnTo>
                  <a:pt x="7368" y="478"/>
                </a:lnTo>
                <a:lnTo>
                  <a:pt x="7369" y="460"/>
                </a:lnTo>
                <a:lnTo>
                  <a:pt x="7369" y="455"/>
                </a:lnTo>
                <a:lnTo>
                  <a:pt x="7370" y="454"/>
                </a:lnTo>
                <a:lnTo>
                  <a:pt x="7370" y="451"/>
                </a:lnTo>
                <a:lnTo>
                  <a:pt x="7370" y="446"/>
                </a:lnTo>
                <a:lnTo>
                  <a:pt x="7370" y="450"/>
                </a:lnTo>
                <a:lnTo>
                  <a:pt x="7371" y="452"/>
                </a:lnTo>
                <a:lnTo>
                  <a:pt x="7371" y="447"/>
                </a:lnTo>
                <a:lnTo>
                  <a:pt x="7371" y="446"/>
                </a:lnTo>
                <a:lnTo>
                  <a:pt x="7372" y="450"/>
                </a:lnTo>
                <a:lnTo>
                  <a:pt x="7372" y="459"/>
                </a:lnTo>
                <a:lnTo>
                  <a:pt x="7372" y="447"/>
                </a:lnTo>
                <a:lnTo>
                  <a:pt x="7372" y="449"/>
                </a:lnTo>
                <a:lnTo>
                  <a:pt x="7373" y="435"/>
                </a:lnTo>
                <a:lnTo>
                  <a:pt x="7373" y="424"/>
                </a:lnTo>
                <a:lnTo>
                  <a:pt x="7374" y="429"/>
                </a:lnTo>
                <a:lnTo>
                  <a:pt x="7374" y="442"/>
                </a:lnTo>
                <a:lnTo>
                  <a:pt x="7374" y="424"/>
                </a:lnTo>
                <a:lnTo>
                  <a:pt x="7374" y="426"/>
                </a:lnTo>
                <a:lnTo>
                  <a:pt x="7375" y="416"/>
                </a:lnTo>
                <a:lnTo>
                  <a:pt x="7375" y="415"/>
                </a:lnTo>
                <a:lnTo>
                  <a:pt x="7375" y="398"/>
                </a:lnTo>
                <a:lnTo>
                  <a:pt x="7375" y="406"/>
                </a:lnTo>
                <a:lnTo>
                  <a:pt x="7376" y="392"/>
                </a:lnTo>
                <a:lnTo>
                  <a:pt x="7376" y="399"/>
                </a:lnTo>
                <a:lnTo>
                  <a:pt x="7376" y="376"/>
                </a:lnTo>
                <a:lnTo>
                  <a:pt x="7377" y="404"/>
                </a:lnTo>
                <a:lnTo>
                  <a:pt x="7377" y="402"/>
                </a:lnTo>
                <a:lnTo>
                  <a:pt x="7377" y="403"/>
                </a:lnTo>
                <a:lnTo>
                  <a:pt x="7378" y="387"/>
                </a:lnTo>
                <a:lnTo>
                  <a:pt x="7378" y="399"/>
                </a:lnTo>
                <a:lnTo>
                  <a:pt x="7378" y="362"/>
                </a:lnTo>
                <a:lnTo>
                  <a:pt x="7379" y="368"/>
                </a:lnTo>
                <a:lnTo>
                  <a:pt x="7379" y="357"/>
                </a:lnTo>
                <a:lnTo>
                  <a:pt x="7379" y="368"/>
                </a:lnTo>
                <a:lnTo>
                  <a:pt x="7379" y="368"/>
                </a:lnTo>
                <a:lnTo>
                  <a:pt x="7380" y="384"/>
                </a:lnTo>
                <a:lnTo>
                  <a:pt x="7380" y="386"/>
                </a:lnTo>
                <a:lnTo>
                  <a:pt x="7381" y="379"/>
                </a:lnTo>
                <a:lnTo>
                  <a:pt x="7381" y="382"/>
                </a:lnTo>
                <a:lnTo>
                  <a:pt x="7381" y="367"/>
                </a:lnTo>
                <a:lnTo>
                  <a:pt x="7381" y="351"/>
                </a:lnTo>
                <a:lnTo>
                  <a:pt x="7382" y="359"/>
                </a:lnTo>
                <a:lnTo>
                  <a:pt x="7382" y="350"/>
                </a:lnTo>
                <a:lnTo>
                  <a:pt x="7382" y="362"/>
                </a:lnTo>
                <a:lnTo>
                  <a:pt x="7383" y="364"/>
                </a:lnTo>
                <a:lnTo>
                  <a:pt x="7383" y="389"/>
                </a:lnTo>
                <a:lnTo>
                  <a:pt x="7383" y="359"/>
                </a:lnTo>
                <a:lnTo>
                  <a:pt x="7383" y="359"/>
                </a:lnTo>
                <a:lnTo>
                  <a:pt x="7384" y="349"/>
                </a:lnTo>
                <a:lnTo>
                  <a:pt x="7384" y="360"/>
                </a:lnTo>
                <a:lnTo>
                  <a:pt x="7385" y="355"/>
                </a:lnTo>
                <a:lnTo>
                  <a:pt x="7385" y="338"/>
                </a:lnTo>
                <a:lnTo>
                  <a:pt x="7385" y="343"/>
                </a:lnTo>
                <a:lnTo>
                  <a:pt x="7385" y="359"/>
                </a:lnTo>
                <a:lnTo>
                  <a:pt x="7386" y="339"/>
                </a:lnTo>
                <a:lnTo>
                  <a:pt x="7386" y="371"/>
                </a:lnTo>
                <a:lnTo>
                  <a:pt x="7386" y="364"/>
                </a:lnTo>
                <a:lnTo>
                  <a:pt x="7387" y="352"/>
                </a:lnTo>
                <a:lnTo>
                  <a:pt x="7387" y="348"/>
                </a:lnTo>
                <a:lnTo>
                  <a:pt x="7387" y="347"/>
                </a:lnTo>
                <a:lnTo>
                  <a:pt x="7387" y="327"/>
                </a:lnTo>
                <a:lnTo>
                  <a:pt x="7388" y="343"/>
                </a:lnTo>
                <a:lnTo>
                  <a:pt x="7388" y="344"/>
                </a:lnTo>
                <a:lnTo>
                  <a:pt x="7389" y="347"/>
                </a:lnTo>
                <a:lnTo>
                  <a:pt x="7389" y="355"/>
                </a:lnTo>
                <a:lnTo>
                  <a:pt x="7389" y="342"/>
                </a:lnTo>
                <a:lnTo>
                  <a:pt x="7389" y="343"/>
                </a:lnTo>
                <a:lnTo>
                  <a:pt x="7390" y="329"/>
                </a:lnTo>
                <a:lnTo>
                  <a:pt x="7390" y="322"/>
                </a:lnTo>
                <a:lnTo>
                  <a:pt x="7390" y="354"/>
                </a:lnTo>
                <a:lnTo>
                  <a:pt x="7390" y="328"/>
                </a:lnTo>
                <a:lnTo>
                  <a:pt x="7391" y="475"/>
                </a:lnTo>
                <a:lnTo>
                  <a:pt x="7391" y="477"/>
                </a:lnTo>
                <a:lnTo>
                  <a:pt x="7392" y="456"/>
                </a:lnTo>
                <a:lnTo>
                  <a:pt x="7392" y="504"/>
                </a:lnTo>
                <a:lnTo>
                  <a:pt x="7392" y="499"/>
                </a:lnTo>
                <a:lnTo>
                  <a:pt x="7392" y="518"/>
                </a:lnTo>
                <a:lnTo>
                  <a:pt x="7393" y="481"/>
                </a:lnTo>
                <a:lnTo>
                  <a:pt x="7393" y="454"/>
                </a:lnTo>
                <a:lnTo>
                  <a:pt x="7393" y="474"/>
                </a:lnTo>
                <a:lnTo>
                  <a:pt x="7394" y="506"/>
                </a:lnTo>
                <a:lnTo>
                  <a:pt x="7394" y="486"/>
                </a:lnTo>
                <a:lnTo>
                  <a:pt x="7394" y="479"/>
                </a:lnTo>
                <a:lnTo>
                  <a:pt x="7394" y="499"/>
                </a:lnTo>
                <a:lnTo>
                  <a:pt x="7395" y="464"/>
                </a:lnTo>
                <a:lnTo>
                  <a:pt x="7395" y="477"/>
                </a:lnTo>
                <a:lnTo>
                  <a:pt x="7396" y="470"/>
                </a:lnTo>
                <a:lnTo>
                  <a:pt x="7396" y="472"/>
                </a:lnTo>
                <a:lnTo>
                  <a:pt x="7396" y="457"/>
                </a:lnTo>
                <a:lnTo>
                  <a:pt x="7396" y="445"/>
                </a:lnTo>
                <a:lnTo>
                  <a:pt x="7397" y="441"/>
                </a:lnTo>
                <a:lnTo>
                  <a:pt x="7397" y="415"/>
                </a:lnTo>
                <a:lnTo>
                  <a:pt x="7397" y="416"/>
                </a:lnTo>
                <a:lnTo>
                  <a:pt x="7398" y="440"/>
                </a:lnTo>
                <a:lnTo>
                  <a:pt x="7398" y="441"/>
                </a:lnTo>
                <a:lnTo>
                  <a:pt x="7398" y="444"/>
                </a:lnTo>
                <a:lnTo>
                  <a:pt x="7398" y="430"/>
                </a:lnTo>
                <a:lnTo>
                  <a:pt x="7399" y="451"/>
                </a:lnTo>
                <a:lnTo>
                  <a:pt x="7399" y="441"/>
                </a:lnTo>
                <a:lnTo>
                  <a:pt x="7400" y="434"/>
                </a:lnTo>
                <a:lnTo>
                  <a:pt x="7400" y="420"/>
                </a:lnTo>
                <a:lnTo>
                  <a:pt x="7400" y="421"/>
                </a:lnTo>
                <a:lnTo>
                  <a:pt x="7400" y="419"/>
                </a:lnTo>
                <a:lnTo>
                  <a:pt x="7401" y="415"/>
                </a:lnTo>
                <a:lnTo>
                  <a:pt x="7401" y="434"/>
                </a:lnTo>
                <a:lnTo>
                  <a:pt x="7401" y="422"/>
                </a:lnTo>
                <a:lnTo>
                  <a:pt x="7401" y="422"/>
                </a:lnTo>
                <a:lnTo>
                  <a:pt x="7402" y="407"/>
                </a:lnTo>
                <a:lnTo>
                  <a:pt x="7402" y="401"/>
                </a:lnTo>
                <a:lnTo>
                  <a:pt x="7403" y="413"/>
                </a:lnTo>
                <a:lnTo>
                  <a:pt x="7403" y="408"/>
                </a:lnTo>
                <a:lnTo>
                  <a:pt x="7403" y="414"/>
                </a:lnTo>
                <a:lnTo>
                  <a:pt x="7403" y="422"/>
                </a:lnTo>
                <a:lnTo>
                  <a:pt x="7404" y="409"/>
                </a:lnTo>
                <a:lnTo>
                  <a:pt x="7404" y="390"/>
                </a:lnTo>
                <a:lnTo>
                  <a:pt x="7404" y="404"/>
                </a:lnTo>
                <a:lnTo>
                  <a:pt x="7405" y="389"/>
                </a:lnTo>
                <a:lnTo>
                  <a:pt x="7405" y="392"/>
                </a:lnTo>
                <a:lnTo>
                  <a:pt x="7405" y="421"/>
                </a:lnTo>
                <a:lnTo>
                  <a:pt x="7405" y="404"/>
                </a:lnTo>
                <a:lnTo>
                  <a:pt x="7406" y="398"/>
                </a:lnTo>
                <a:lnTo>
                  <a:pt x="7406" y="400"/>
                </a:lnTo>
                <a:lnTo>
                  <a:pt x="7407" y="382"/>
                </a:lnTo>
                <a:lnTo>
                  <a:pt x="7407" y="379"/>
                </a:lnTo>
                <a:lnTo>
                  <a:pt x="7407" y="374"/>
                </a:lnTo>
                <a:lnTo>
                  <a:pt x="7407" y="389"/>
                </a:lnTo>
                <a:lnTo>
                  <a:pt x="7408" y="370"/>
                </a:lnTo>
                <a:lnTo>
                  <a:pt x="7408" y="375"/>
                </a:lnTo>
                <a:lnTo>
                  <a:pt x="7408" y="350"/>
                </a:lnTo>
                <a:lnTo>
                  <a:pt x="7409" y="358"/>
                </a:lnTo>
                <a:lnTo>
                  <a:pt x="7409" y="342"/>
                </a:lnTo>
                <a:lnTo>
                  <a:pt x="7409" y="390"/>
                </a:lnTo>
                <a:lnTo>
                  <a:pt x="7410" y="377"/>
                </a:lnTo>
                <a:lnTo>
                  <a:pt x="7410" y="376"/>
                </a:lnTo>
                <a:lnTo>
                  <a:pt x="7410" y="368"/>
                </a:lnTo>
                <a:lnTo>
                  <a:pt x="7411" y="368"/>
                </a:lnTo>
                <a:lnTo>
                  <a:pt x="7411" y="385"/>
                </a:lnTo>
                <a:lnTo>
                  <a:pt x="7411" y="380"/>
                </a:lnTo>
                <a:lnTo>
                  <a:pt x="7411" y="345"/>
                </a:lnTo>
                <a:lnTo>
                  <a:pt x="7412" y="351"/>
                </a:lnTo>
                <a:lnTo>
                  <a:pt x="7412" y="333"/>
                </a:lnTo>
                <a:lnTo>
                  <a:pt x="7412" y="384"/>
                </a:lnTo>
                <a:lnTo>
                  <a:pt x="7413" y="383"/>
                </a:lnTo>
                <a:lnTo>
                  <a:pt x="7413" y="357"/>
                </a:lnTo>
                <a:lnTo>
                  <a:pt x="7413" y="368"/>
                </a:lnTo>
                <a:lnTo>
                  <a:pt x="7414" y="359"/>
                </a:lnTo>
                <a:lnTo>
                  <a:pt x="7414" y="368"/>
                </a:lnTo>
                <a:lnTo>
                  <a:pt x="7414" y="355"/>
                </a:lnTo>
                <a:lnTo>
                  <a:pt x="7415" y="356"/>
                </a:lnTo>
                <a:lnTo>
                  <a:pt x="7415" y="336"/>
                </a:lnTo>
                <a:lnTo>
                  <a:pt x="7415" y="347"/>
                </a:lnTo>
                <a:lnTo>
                  <a:pt x="7415" y="341"/>
                </a:lnTo>
                <a:lnTo>
                  <a:pt x="7416" y="339"/>
                </a:lnTo>
                <a:lnTo>
                  <a:pt x="7416" y="356"/>
                </a:lnTo>
                <a:lnTo>
                  <a:pt x="7416" y="374"/>
                </a:lnTo>
                <a:lnTo>
                  <a:pt x="7416" y="365"/>
                </a:lnTo>
                <a:lnTo>
                  <a:pt x="7417" y="363"/>
                </a:lnTo>
                <a:lnTo>
                  <a:pt x="7417" y="386"/>
                </a:lnTo>
                <a:lnTo>
                  <a:pt x="7418" y="366"/>
                </a:lnTo>
                <a:lnTo>
                  <a:pt x="7418" y="374"/>
                </a:lnTo>
                <a:lnTo>
                  <a:pt x="7418" y="355"/>
                </a:lnTo>
                <a:lnTo>
                  <a:pt x="7418" y="359"/>
                </a:lnTo>
                <a:lnTo>
                  <a:pt x="7419" y="343"/>
                </a:lnTo>
                <a:lnTo>
                  <a:pt x="7419" y="369"/>
                </a:lnTo>
                <a:lnTo>
                  <a:pt x="7419" y="367"/>
                </a:lnTo>
                <a:lnTo>
                  <a:pt x="7420" y="370"/>
                </a:lnTo>
                <a:lnTo>
                  <a:pt x="7420" y="361"/>
                </a:lnTo>
                <a:lnTo>
                  <a:pt x="7420" y="392"/>
                </a:lnTo>
                <a:lnTo>
                  <a:pt x="7421" y="392"/>
                </a:lnTo>
                <a:lnTo>
                  <a:pt x="7421" y="382"/>
                </a:lnTo>
                <a:lnTo>
                  <a:pt x="7421" y="373"/>
                </a:lnTo>
                <a:lnTo>
                  <a:pt x="7422" y="355"/>
                </a:lnTo>
                <a:lnTo>
                  <a:pt x="7422" y="353"/>
                </a:lnTo>
                <a:lnTo>
                  <a:pt x="7422" y="373"/>
                </a:lnTo>
                <a:lnTo>
                  <a:pt x="7422" y="370"/>
                </a:lnTo>
                <a:lnTo>
                  <a:pt x="7423" y="373"/>
                </a:lnTo>
                <a:lnTo>
                  <a:pt x="7423" y="371"/>
                </a:lnTo>
                <a:lnTo>
                  <a:pt x="7423" y="372"/>
                </a:lnTo>
                <a:lnTo>
                  <a:pt x="7424" y="374"/>
                </a:lnTo>
                <a:lnTo>
                  <a:pt x="7424" y="354"/>
                </a:lnTo>
                <a:lnTo>
                  <a:pt x="7424" y="351"/>
                </a:lnTo>
                <a:lnTo>
                  <a:pt x="7425" y="366"/>
                </a:lnTo>
                <a:lnTo>
                  <a:pt x="7425" y="375"/>
                </a:lnTo>
                <a:lnTo>
                  <a:pt x="7425" y="359"/>
                </a:lnTo>
                <a:lnTo>
                  <a:pt x="7426" y="360"/>
                </a:lnTo>
                <a:lnTo>
                  <a:pt x="7426" y="381"/>
                </a:lnTo>
                <a:lnTo>
                  <a:pt x="7426" y="357"/>
                </a:lnTo>
                <a:lnTo>
                  <a:pt x="7426" y="364"/>
                </a:lnTo>
                <a:lnTo>
                  <a:pt x="7427" y="368"/>
                </a:lnTo>
                <a:lnTo>
                  <a:pt x="7427" y="391"/>
                </a:lnTo>
                <a:lnTo>
                  <a:pt x="7427" y="387"/>
                </a:lnTo>
                <a:lnTo>
                  <a:pt x="7428" y="382"/>
                </a:lnTo>
                <a:lnTo>
                  <a:pt x="7428" y="353"/>
                </a:lnTo>
                <a:lnTo>
                  <a:pt x="7428" y="372"/>
                </a:lnTo>
                <a:lnTo>
                  <a:pt x="7429" y="356"/>
                </a:lnTo>
                <a:lnTo>
                  <a:pt x="7429" y="351"/>
                </a:lnTo>
                <a:lnTo>
                  <a:pt x="7429" y="366"/>
                </a:lnTo>
                <a:lnTo>
                  <a:pt x="7430" y="366"/>
                </a:lnTo>
                <a:lnTo>
                  <a:pt x="7430" y="358"/>
                </a:lnTo>
                <a:lnTo>
                  <a:pt x="7430" y="343"/>
                </a:lnTo>
                <a:lnTo>
                  <a:pt x="7430" y="363"/>
                </a:lnTo>
                <a:lnTo>
                  <a:pt x="7431" y="389"/>
                </a:lnTo>
                <a:lnTo>
                  <a:pt x="7431" y="376"/>
                </a:lnTo>
                <a:lnTo>
                  <a:pt x="7432" y="371"/>
                </a:lnTo>
                <a:lnTo>
                  <a:pt x="7432" y="355"/>
                </a:lnTo>
                <a:lnTo>
                  <a:pt x="7432" y="374"/>
                </a:lnTo>
                <a:lnTo>
                  <a:pt x="7432" y="366"/>
                </a:lnTo>
                <a:lnTo>
                  <a:pt x="7433" y="382"/>
                </a:lnTo>
                <a:lnTo>
                  <a:pt x="7433" y="365"/>
                </a:lnTo>
                <a:lnTo>
                  <a:pt x="7433" y="383"/>
                </a:lnTo>
                <a:lnTo>
                  <a:pt x="7433" y="378"/>
                </a:lnTo>
                <a:lnTo>
                  <a:pt x="7434" y="380"/>
                </a:lnTo>
                <a:lnTo>
                  <a:pt x="7434" y="361"/>
                </a:lnTo>
                <a:lnTo>
                  <a:pt x="7434" y="382"/>
                </a:lnTo>
                <a:lnTo>
                  <a:pt x="7435" y="412"/>
                </a:lnTo>
                <a:lnTo>
                  <a:pt x="7435" y="394"/>
                </a:lnTo>
                <a:lnTo>
                  <a:pt x="7435" y="362"/>
                </a:lnTo>
                <a:lnTo>
                  <a:pt x="7436" y="370"/>
                </a:lnTo>
                <a:lnTo>
                  <a:pt x="7436" y="355"/>
                </a:lnTo>
                <a:lnTo>
                  <a:pt x="7436" y="374"/>
                </a:lnTo>
                <a:lnTo>
                  <a:pt x="7437" y="368"/>
                </a:lnTo>
                <a:lnTo>
                  <a:pt x="7437" y="376"/>
                </a:lnTo>
                <a:lnTo>
                  <a:pt x="7437" y="367"/>
                </a:lnTo>
                <a:lnTo>
                  <a:pt x="7437" y="365"/>
                </a:lnTo>
                <a:lnTo>
                  <a:pt x="7438" y="372"/>
                </a:lnTo>
                <a:lnTo>
                  <a:pt x="7438" y="384"/>
                </a:lnTo>
                <a:lnTo>
                  <a:pt x="7438" y="364"/>
                </a:lnTo>
                <a:lnTo>
                  <a:pt x="7439" y="384"/>
                </a:lnTo>
                <a:lnTo>
                  <a:pt x="7439" y="356"/>
                </a:lnTo>
                <a:lnTo>
                  <a:pt x="7439" y="390"/>
                </a:lnTo>
                <a:lnTo>
                  <a:pt x="7440" y="372"/>
                </a:lnTo>
                <a:lnTo>
                  <a:pt x="7440" y="380"/>
                </a:lnTo>
                <a:lnTo>
                  <a:pt x="7440" y="371"/>
                </a:lnTo>
                <a:lnTo>
                  <a:pt x="7441" y="384"/>
                </a:lnTo>
                <a:lnTo>
                  <a:pt x="7441" y="373"/>
                </a:lnTo>
                <a:lnTo>
                  <a:pt x="7441" y="396"/>
                </a:lnTo>
                <a:lnTo>
                  <a:pt x="7441" y="384"/>
                </a:lnTo>
                <a:lnTo>
                  <a:pt x="7442" y="368"/>
                </a:lnTo>
                <a:lnTo>
                  <a:pt x="7442" y="370"/>
                </a:lnTo>
                <a:lnTo>
                  <a:pt x="7443" y="379"/>
                </a:lnTo>
                <a:lnTo>
                  <a:pt x="7443" y="389"/>
                </a:lnTo>
                <a:lnTo>
                  <a:pt x="7443" y="389"/>
                </a:lnTo>
                <a:lnTo>
                  <a:pt x="7443" y="348"/>
                </a:lnTo>
                <a:lnTo>
                  <a:pt x="7444" y="347"/>
                </a:lnTo>
                <a:lnTo>
                  <a:pt x="7444" y="370"/>
                </a:lnTo>
                <a:lnTo>
                  <a:pt x="7444" y="343"/>
                </a:lnTo>
                <a:lnTo>
                  <a:pt x="7445" y="372"/>
                </a:lnTo>
                <a:lnTo>
                  <a:pt x="7445" y="372"/>
                </a:lnTo>
                <a:lnTo>
                  <a:pt x="7445" y="382"/>
                </a:lnTo>
                <a:lnTo>
                  <a:pt x="7445" y="390"/>
                </a:lnTo>
                <a:lnTo>
                  <a:pt x="7446" y="372"/>
                </a:lnTo>
                <a:lnTo>
                  <a:pt x="7446" y="341"/>
                </a:lnTo>
                <a:lnTo>
                  <a:pt x="7447" y="352"/>
                </a:lnTo>
                <a:lnTo>
                  <a:pt x="7447" y="351"/>
                </a:lnTo>
                <a:lnTo>
                  <a:pt x="7447" y="345"/>
                </a:lnTo>
              </a:path>
            </a:pathLst>
          </a:custGeom>
          <a:noFill/>
          <a:ln w="6350"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Freeform 36">
            <a:extLst>
              <a:ext uri="{FF2B5EF4-FFF2-40B4-BE49-F238E27FC236}">
                <a16:creationId xmlns:a16="http://schemas.microsoft.com/office/drawing/2014/main" id="{D71159D7-7D0A-4B23-BF99-7AA2D56A9DEA}"/>
              </a:ext>
            </a:extLst>
          </p:cNvPr>
          <p:cNvSpPr>
            <a:spLocks/>
          </p:cNvSpPr>
          <p:nvPr/>
        </p:nvSpPr>
        <p:spPr bwMode="auto">
          <a:xfrm>
            <a:off x="6096000" y="6082891"/>
            <a:ext cx="5566896" cy="303703"/>
          </a:xfrm>
          <a:custGeom>
            <a:avLst/>
            <a:gdLst>
              <a:gd name="T0" fmla="*/ 110 w 7081"/>
              <a:gd name="T1" fmla="*/ 211 h 519"/>
              <a:gd name="T2" fmla="*/ 221 w 7081"/>
              <a:gd name="T3" fmla="*/ 385 h 519"/>
              <a:gd name="T4" fmla="*/ 332 w 7081"/>
              <a:gd name="T5" fmla="*/ 153 h 519"/>
              <a:gd name="T6" fmla="*/ 442 w 7081"/>
              <a:gd name="T7" fmla="*/ 343 h 519"/>
              <a:gd name="T8" fmla="*/ 553 w 7081"/>
              <a:gd name="T9" fmla="*/ 311 h 519"/>
              <a:gd name="T10" fmla="*/ 664 w 7081"/>
              <a:gd name="T11" fmla="*/ 352 h 519"/>
              <a:gd name="T12" fmla="*/ 775 w 7081"/>
              <a:gd name="T13" fmla="*/ 188 h 519"/>
              <a:gd name="T14" fmla="*/ 885 w 7081"/>
              <a:gd name="T15" fmla="*/ 310 h 519"/>
              <a:gd name="T16" fmla="*/ 996 w 7081"/>
              <a:gd name="T17" fmla="*/ 177 h 519"/>
              <a:gd name="T18" fmla="*/ 1107 w 7081"/>
              <a:gd name="T19" fmla="*/ 191 h 519"/>
              <a:gd name="T20" fmla="*/ 1217 w 7081"/>
              <a:gd name="T21" fmla="*/ 144 h 519"/>
              <a:gd name="T22" fmla="*/ 1328 w 7081"/>
              <a:gd name="T23" fmla="*/ 269 h 519"/>
              <a:gd name="T24" fmla="*/ 1438 w 7081"/>
              <a:gd name="T25" fmla="*/ 264 h 519"/>
              <a:gd name="T26" fmla="*/ 1549 w 7081"/>
              <a:gd name="T27" fmla="*/ 219 h 519"/>
              <a:gd name="T28" fmla="*/ 1660 w 7081"/>
              <a:gd name="T29" fmla="*/ 335 h 519"/>
              <a:gd name="T30" fmla="*/ 1770 w 7081"/>
              <a:gd name="T31" fmla="*/ 330 h 519"/>
              <a:gd name="T32" fmla="*/ 1881 w 7081"/>
              <a:gd name="T33" fmla="*/ 306 h 519"/>
              <a:gd name="T34" fmla="*/ 1992 w 7081"/>
              <a:gd name="T35" fmla="*/ 354 h 519"/>
              <a:gd name="T36" fmla="*/ 2102 w 7081"/>
              <a:gd name="T37" fmla="*/ 239 h 519"/>
              <a:gd name="T38" fmla="*/ 2213 w 7081"/>
              <a:gd name="T39" fmla="*/ 224 h 519"/>
              <a:gd name="T40" fmla="*/ 2324 w 7081"/>
              <a:gd name="T41" fmla="*/ 239 h 519"/>
              <a:gd name="T42" fmla="*/ 2435 w 7081"/>
              <a:gd name="T43" fmla="*/ 251 h 519"/>
              <a:gd name="T44" fmla="*/ 2545 w 7081"/>
              <a:gd name="T45" fmla="*/ 139 h 519"/>
              <a:gd name="T46" fmla="*/ 2656 w 7081"/>
              <a:gd name="T47" fmla="*/ 170 h 519"/>
              <a:gd name="T48" fmla="*/ 2767 w 7081"/>
              <a:gd name="T49" fmla="*/ 168 h 519"/>
              <a:gd name="T50" fmla="*/ 2878 w 7081"/>
              <a:gd name="T51" fmla="*/ 207 h 519"/>
              <a:gd name="T52" fmla="*/ 2988 w 7081"/>
              <a:gd name="T53" fmla="*/ 260 h 519"/>
              <a:gd name="T54" fmla="*/ 3099 w 7081"/>
              <a:gd name="T55" fmla="*/ 221 h 519"/>
              <a:gd name="T56" fmla="*/ 3210 w 7081"/>
              <a:gd name="T57" fmla="*/ 135 h 519"/>
              <a:gd name="T58" fmla="*/ 3320 w 7081"/>
              <a:gd name="T59" fmla="*/ 180 h 519"/>
              <a:gd name="T60" fmla="*/ 3431 w 7081"/>
              <a:gd name="T61" fmla="*/ 173 h 519"/>
              <a:gd name="T62" fmla="*/ 3542 w 7081"/>
              <a:gd name="T63" fmla="*/ 158 h 519"/>
              <a:gd name="T64" fmla="*/ 3652 w 7081"/>
              <a:gd name="T65" fmla="*/ 186 h 519"/>
              <a:gd name="T66" fmla="*/ 3763 w 7081"/>
              <a:gd name="T67" fmla="*/ 104 h 519"/>
              <a:gd name="T68" fmla="*/ 3874 w 7081"/>
              <a:gd name="T69" fmla="*/ 144 h 519"/>
              <a:gd name="T70" fmla="*/ 3984 w 7081"/>
              <a:gd name="T71" fmla="*/ 165 h 519"/>
              <a:gd name="T72" fmla="*/ 4095 w 7081"/>
              <a:gd name="T73" fmla="*/ 222 h 519"/>
              <a:gd name="T74" fmla="*/ 4206 w 7081"/>
              <a:gd name="T75" fmla="*/ 324 h 519"/>
              <a:gd name="T76" fmla="*/ 4316 w 7081"/>
              <a:gd name="T77" fmla="*/ 243 h 519"/>
              <a:gd name="T78" fmla="*/ 4427 w 7081"/>
              <a:gd name="T79" fmla="*/ 171 h 519"/>
              <a:gd name="T80" fmla="*/ 4538 w 7081"/>
              <a:gd name="T81" fmla="*/ 295 h 519"/>
              <a:gd name="T82" fmla="*/ 4648 w 7081"/>
              <a:gd name="T83" fmla="*/ 318 h 519"/>
              <a:gd name="T84" fmla="*/ 4759 w 7081"/>
              <a:gd name="T85" fmla="*/ 159 h 519"/>
              <a:gd name="T86" fmla="*/ 4870 w 7081"/>
              <a:gd name="T87" fmla="*/ 184 h 519"/>
              <a:gd name="T88" fmla="*/ 4981 w 7081"/>
              <a:gd name="T89" fmla="*/ 185 h 519"/>
              <a:gd name="T90" fmla="*/ 5091 w 7081"/>
              <a:gd name="T91" fmla="*/ 215 h 519"/>
              <a:gd name="T92" fmla="*/ 5202 w 7081"/>
              <a:gd name="T93" fmla="*/ 291 h 519"/>
              <a:gd name="T94" fmla="*/ 5313 w 7081"/>
              <a:gd name="T95" fmla="*/ 242 h 519"/>
              <a:gd name="T96" fmla="*/ 5423 w 7081"/>
              <a:gd name="T97" fmla="*/ 148 h 519"/>
              <a:gd name="T98" fmla="*/ 5534 w 7081"/>
              <a:gd name="T99" fmla="*/ 201 h 519"/>
              <a:gd name="T100" fmla="*/ 5645 w 7081"/>
              <a:gd name="T101" fmla="*/ 162 h 519"/>
              <a:gd name="T102" fmla="*/ 5755 w 7081"/>
              <a:gd name="T103" fmla="*/ 158 h 519"/>
              <a:gd name="T104" fmla="*/ 5866 w 7081"/>
              <a:gd name="T105" fmla="*/ 287 h 519"/>
              <a:gd name="T106" fmla="*/ 5977 w 7081"/>
              <a:gd name="T107" fmla="*/ 253 h 519"/>
              <a:gd name="T108" fmla="*/ 6087 w 7081"/>
              <a:gd name="T109" fmla="*/ 280 h 519"/>
              <a:gd name="T110" fmla="*/ 6198 w 7081"/>
              <a:gd name="T111" fmla="*/ 259 h 519"/>
              <a:gd name="T112" fmla="*/ 6309 w 7081"/>
              <a:gd name="T113" fmla="*/ 121 h 519"/>
              <a:gd name="T114" fmla="*/ 6419 w 7081"/>
              <a:gd name="T115" fmla="*/ 107 h 519"/>
              <a:gd name="T116" fmla="*/ 6530 w 7081"/>
              <a:gd name="T117" fmla="*/ 296 h 519"/>
              <a:gd name="T118" fmla="*/ 6641 w 7081"/>
              <a:gd name="T119" fmla="*/ 214 h 519"/>
              <a:gd name="T120" fmla="*/ 6752 w 7081"/>
              <a:gd name="T121" fmla="*/ 295 h 519"/>
              <a:gd name="T122" fmla="*/ 6862 w 7081"/>
              <a:gd name="T123" fmla="*/ 95 h 519"/>
              <a:gd name="T124" fmla="*/ 6973 w 7081"/>
              <a:gd name="T125" fmla="*/ 9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1" h="519">
                <a:moveTo>
                  <a:pt x="0" y="418"/>
                </a:moveTo>
                <a:lnTo>
                  <a:pt x="0" y="419"/>
                </a:lnTo>
                <a:lnTo>
                  <a:pt x="0" y="419"/>
                </a:lnTo>
                <a:lnTo>
                  <a:pt x="1" y="400"/>
                </a:lnTo>
                <a:lnTo>
                  <a:pt x="1" y="414"/>
                </a:lnTo>
                <a:lnTo>
                  <a:pt x="1" y="405"/>
                </a:lnTo>
                <a:lnTo>
                  <a:pt x="2" y="400"/>
                </a:lnTo>
                <a:lnTo>
                  <a:pt x="2" y="378"/>
                </a:lnTo>
                <a:lnTo>
                  <a:pt x="2" y="373"/>
                </a:lnTo>
                <a:lnTo>
                  <a:pt x="3" y="382"/>
                </a:lnTo>
                <a:lnTo>
                  <a:pt x="3" y="397"/>
                </a:lnTo>
                <a:lnTo>
                  <a:pt x="3" y="360"/>
                </a:lnTo>
                <a:lnTo>
                  <a:pt x="3" y="362"/>
                </a:lnTo>
                <a:lnTo>
                  <a:pt x="4" y="362"/>
                </a:lnTo>
                <a:lnTo>
                  <a:pt x="4" y="362"/>
                </a:lnTo>
                <a:lnTo>
                  <a:pt x="5" y="363"/>
                </a:lnTo>
                <a:lnTo>
                  <a:pt x="5" y="365"/>
                </a:lnTo>
                <a:lnTo>
                  <a:pt x="5" y="354"/>
                </a:lnTo>
                <a:lnTo>
                  <a:pt x="5" y="380"/>
                </a:lnTo>
                <a:lnTo>
                  <a:pt x="6" y="391"/>
                </a:lnTo>
                <a:lnTo>
                  <a:pt x="6" y="366"/>
                </a:lnTo>
                <a:lnTo>
                  <a:pt x="6" y="393"/>
                </a:lnTo>
                <a:lnTo>
                  <a:pt x="7" y="401"/>
                </a:lnTo>
                <a:lnTo>
                  <a:pt x="7" y="392"/>
                </a:lnTo>
                <a:lnTo>
                  <a:pt x="7" y="404"/>
                </a:lnTo>
                <a:lnTo>
                  <a:pt x="7" y="392"/>
                </a:lnTo>
                <a:lnTo>
                  <a:pt x="8" y="409"/>
                </a:lnTo>
                <a:lnTo>
                  <a:pt x="8" y="425"/>
                </a:lnTo>
                <a:lnTo>
                  <a:pt x="9" y="406"/>
                </a:lnTo>
                <a:lnTo>
                  <a:pt x="9" y="409"/>
                </a:lnTo>
                <a:lnTo>
                  <a:pt x="9" y="396"/>
                </a:lnTo>
                <a:lnTo>
                  <a:pt x="9" y="395"/>
                </a:lnTo>
                <a:lnTo>
                  <a:pt x="10" y="400"/>
                </a:lnTo>
                <a:lnTo>
                  <a:pt x="10" y="383"/>
                </a:lnTo>
                <a:lnTo>
                  <a:pt x="10" y="373"/>
                </a:lnTo>
                <a:lnTo>
                  <a:pt x="11" y="380"/>
                </a:lnTo>
                <a:lnTo>
                  <a:pt x="11" y="382"/>
                </a:lnTo>
                <a:lnTo>
                  <a:pt x="11" y="379"/>
                </a:lnTo>
                <a:lnTo>
                  <a:pt x="12" y="402"/>
                </a:lnTo>
                <a:lnTo>
                  <a:pt x="12" y="378"/>
                </a:lnTo>
                <a:lnTo>
                  <a:pt x="12" y="352"/>
                </a:lnTo>
                <a:lnTo>
                  <a:pt x="13" y="369"/>
                </a:lnTo>
                <a:lnTo>
                  <a:pt x="13" y="358"/>
                </a:lnTo>
                <a:lnTo>
                  <a:pt x="13" y="365"/>
                </a:lnTo>
                <a:lnTo>
                  <a:pt x="13" y="384"/>
                </a:lnTo>
                <a:lnTo>
                  <a:pt x="14" y="380"/>
                </a:lnTo>
                <a:lnTo>
                  <a:pt x="14" y="397"/>
                </a:lnTo>
                <a:lnTo>
                  <a:pt x="14" y="392"/>
                </a:lnTo>
                <a:lnTo>
                  <a:pt x="14" y="417"/>
                </a:lnTo>
                <a:lnTo>
                  <a:pt x="15" y="419"/>
                </a:lnTo>
                <a:lnTo>
                  <a:pt x="15" y="420"/>
                </a:lnTo>
                <a:lnTo>
                  <a:pt x="16" y="404"/>
                </a:lnTo>
                <a:lnTo>
                  <a:pt x="16" y="432"/>
                </a:lnTo>
                <a:lnTo>
                  <a:pt x="16" y="405"/>
                </a:lnTo>
                <a:lnTo>
                  <a:pt x="16" y="403"/>
                </a:lnTo>
                <a:lnTo>
                  <a:pt x="17" y="407"/>
                </a:lnTo>
                <a:lnTo>
                  <a:pt x="17" y="399"/>
                </a:lnTo>
                <a:lnTo>
                  <a:pt x="17" y="365"/>
                </a:lnTo>
                <a:lnTo>
                  <a:pt x="18" y="382"/>
                </a:lnTo>
                <a:lnTo>
                  <a:pt x="18" y="380"/>
                </a:lnTo>
                <a:lnTo>
                  <a:pt x="18" y="364"/>
                </a:lnTo>
                <a:lnTo>
                  <a:pt x="18" y="376"/>
                </a:lnTo>
                <a:lnTo>
                  <a:pt x="19" y="372"/>
                </a:lnTo>
                <a:lnTo>
                  <a:pt x="19" y="337"/>
                </a:lnTo>
                <a:lnTo>
                  <a:pt x="20" y="360"/>
                </a:lnTo>
                <a:lnTo>
                  <a:pt x="20" y="368"/>
                </a:lnTo>
                <a:lnTo>
                  <a:pt x="20" y="373"/>
                </a:lnTo>
                <a:lnTo>
                  <a:pt x="20" y="376"/>
                </a:lnTo>
                <a:lnTo>
                  <a:pt x="21" y="371"/>
                </a:lnTo>
                <a:lnTo>
                  <a:pt x="21" y="384"/>
                </a:lnTo>
                <a:lnTo>
                  <a:pt x="21" y="380"/>
                </a:lnTo>
                <a:lnTo>
                  <a:pt x="22" y="374"/>
                </a:lnTo>
                <a:lnTo>
                  <a:pt x="22" y="404"/>
                </a:lnTo>
                <a:lnTo>
                  <a:pt x="22" y="428"/>
                </a:lnTo>
                <a:lnTo>
                  <a:pt x="23" y="406"/>
                </a:lnTo>
                <a:lnTo>
                  <a:pt x="23" y="404"/>
                </a:lnTo>
                <a:lnTo>
                  <a:pt x="23" y="422"/>
                </a:lnTo>
                <a:lnTo>
                  <a:pt x="24" y="409"/>
                </a:lnTo>
                <a:lnTo>
                  <a:pt x="24" y="411"/>
                </a:lnTo>
                <a:lnTo>
                  <a:pt x="24" y="394"/>
                </a:lnTo>
                <a:lnTo>
                  <a:pt x="24" y="396"/>
                </a:lnTo>
                <a:lnTo>
                  <a:pt x="25" y="397"/>
                </a:lnTo>
                <a:lnTo>
                  <a:pt x="25" y="411"/>
                </a:lnTo>
                <a:lnTo>
                  <a:pt x="25" y="370"/>
                </a:lnTo>
                <a:lnTo>
                  <a:pt x="26" y="377"/>
                </a:lnTo>
                <a:lnTo>
                  <a:pt x="26" y="373"/>
                </a:lnTo>
                <a:lnTo>
                  <a:pt x="26" y="381"/>
                </a:lnTo>
                <a:lnTo>
                  <a:pt x="27" y="390"/>
                </a:lnTo>
                <a:lnTo>
                  <a:pt x="27" y="371"/>
                </a:lnTo>
                <a:lnTo>
                  <a:pt x="27" y="386"/>
                </a:lnTo>
                <a:lnTo>
                  <a:pt x="28" y="370"/>
                </a:lnTo>
                <a:lnTo>
                  <a:pt x="28" y="370"/>
                </a:lnTo>
                <a:lnTo>
                  <a:pt x="28" y="365"/>
                </a:lnTo>
                <a:lnTo>
                  <a:pt x="28" y="368"/>
                </a:lnTo>
                <a:lnTo>
                  <a:pt x="29" y="364"/>
                </a:lnTo>
                <a:lnTo>
                  <a:pt x="29" y="362"/>
                </a:lnTo>
                <a:lnTo>
                  <a:pt x="29" y="378"/>
                </a:lnTo>
                <a:lnTo>
                  <a:pt x="29" y="394"/>
                </a:lnTo>
                <a:lnTo>
                  <a:pt x="30" y="418"/>
                </a:lnTo>
                <a:lnTo>
                  <a:pt x="30" y="421"/>
                </a:lnTo>
                <a:lnTo>
                  <a:pt x="31" y="380"/>
                </a:lnTo>
                <a:lnTo>
                  <a:pt x="31" y="412"/>
                </a:lnTo>
                <a:lnTo>
                  <a:pt x="31" y="398"/>
                </a:lnTo>
                <a:lnTo>
                  <a:pt x="31" y="392"/>
                </a:lnTo>
                <a:lnTo>
                  <a:pt x="32" y="405"/>
                </a:lnTo>
                <a:lnTo>
                  <a:pt x="32" y="382"/>
                </a:lnTo>
                <a:lnTo>
                  <a:pt x="32" y="378"/>
                </a:lnTo>
                <a:lnTo>
                  <a:pt x="33" y="374"/>
                </a:lnTo>
                <a:lnTo>
                  <a:pt x="33" y="395"/>
                </a:lnTo>
                <a:lnTo>
                  <a:pt x="33" y="382"/>
                </a:lnTo>
                <a:lnTo>
                  <a:pt x="34" y="384"/>
                </a:lnTo>
                <a:lnTo>
                  <a:pt x="34" y="385"/>
                </a:lnTo>
                <a:lnTo>
                  <a:pt x="34" y="380"/>
                </a:lnTo>
                <a:lnTo>
                  <a:pt x="35" y="358"/>
                </a:lnTo>
                <a:lnTo>
                  <a:pt x="35" y="353"/>
                </a:lnTo>
                <a:lnTo>
                  <a:pt x="35" y="372"/>
                </a:lnTo>
                <a:lnTo>
                  <a:pt x="35" y="362"/>
                </a:lnTo>
                <a:lnTo>
                  <a:pt x="36" y="354"/>
                </a:lnTo>
                <a:lnTo>
                  <a:pt x="36" y="374"/>
                </a:lnTo>
                <a:lnTo>
                  <a:pt x="36" y="347"/>
                </a:lnTo>
                <a:lnTo>
                  <a:pt x="37" y="356"/>
                </a:lnTo>
                <a:lnTo>
                  <a:pt x="37" y="372"/>
                </a:lnTo>
                <a:lnTo>
                  <a:pt x="37" y="393"/>
                </a:lnTo>
                <a:lnTo>
                  <a:pt x="38" y="387"/>
                </a:lnTo>
                <a:lnTo>
                  <a:pt x="38" y="407"/>
                </a:lnTo>
                <a:lnTo>
                  <a:pt x="38" y="411"/>
                </a:lnTo>
                <a:lnTo>
                  <a:pt x="39" y="408"/>
                </a:lnTo>
                <a:lnTo>
                  <a:pt x="39" y="426"/>
                </a:lnTo>
                <a:lnTo>
                  <a:pt x="39" y="408"/>
                </a:lnTo>
                <a:lnTo>
                  <a:pt x="39" y="410"/>
                </a:lnTo>
                <a:lnTo>
                  <a:pt x="40" y="415"/>
                </a:lnTo>
                <a:lnTo>
                  <a:pt x="40" y="399"/>
                </a:lnTo>
                <a:lnTo>
                  <a:pt x="40" y="395"/>
                </a:lnTo>
                <a:lnTo>
                  <a:pt x="40" y="407"/>
                </a:lnTo>
                <a:lnTo>
                  <a:pt x="41" y="383"/>
                </a:lnTo>
                <a:lnTo>
                  <a:pt x="41" y="376"/>
                </a:lnTo>
                <a:lnTo>
                  <a:pt x="42" y="361"/>
                </a:lnTo>
                <a:lnTo>
                  <a:pt x="42" y="355"/>
                </a:lnTo>
                <a:lnTo>
                  <a:pt x="42" y="361"/>
                </a:lnTo>
                <a:lnTo>
                  <a:pt x="42" y="371"/>
                </a:lnTo>
                <a:lnTo>
                  <a:pt x="43" y="360"/>
                </a:lnTo>
                <a:lnTo>
                  <a:pt x="43" y="368"/>
                </a:lnTo>
                <a:lnTo>
                  <a:pt x="43" y="371"/>
                </a:lnTo>
                <a:lnTo>
                  <a:pt x="44" y="360"/>
                </a:lnTo>
                <a:lnTo>
                  <a:pt x="44" y="375"/>
                </a:lnTo>
                <a:lnTo>
                  <a:pt x="45" y="358"/>
                </a:lnTo>
                <a:lnTo>
                  <a:pt x="45" y="356"/>
                </a:lnTo>
                <a:lnTo>
                  <a:pt x="45" y="384"/>
                </a:lnTo>
                <a:lnTo>
                  <a:pt x="45" y="401"/>
                </a:lnTo>
                <a:lnTo>
                  <a:pt x="46" y="429"/>
                </a:lnTo>
                <a:lnTo>
                  <a:pt x="46" y="407"/>
                </a:lnTo>
                <a:lnTo>
                  <a:pt x="46" y="413"/>
                </a:lnTo>
                <a:lnTo>
                  <a:pt x="46" y="412"/>
                </a:lnTo>
                <a:lnTo>
                  <a:pt x="47" y="404"/>
                </a:lnTo>
                <a:lnTo>
                  <a:pt x="47" y="394"/>
                </a:lnTo>
                <a:lnTo>
                  <a:pt x="47" y="406"/>
                </a:lnTo>
                <a:lnTo>
                  <a:pt x="48" y="399"/>
                </a:lnTo>
                <a:lnTo>
                  <a:pt x="48" y="384"/>
                </a:lnTo>
                <a:lnTo>
                  <a:pt x="48" y="405"/>
                </a:lnTo>
                <a:lnTo>
                  <a:pt x="49" y="378"/>
                </a:lnTo>
                <a:lnTo>
                  <a:pt x="49" y="389"/>
                </a:lnTo>
                <a:lnTo>
                  <a:pt x="49" y="381"/>
                </a:lnTo>
                <a:lnTo>
                  <a:pt x="50" y="400"/>
                </a:lnTo>
                <a:lnTo>
                  <a:pt x="50" y="384"/>
                </a:lnTo>
                <a:lnTo>
                  <a:pt x="50" y="338"/>
                </a:lnTo>
                <a:lnTo>
                  <a:pt x="50" y="366"/>
                </a:lnTo>
                <a:lnTo>
                  <a:pt x="51" y="371"/>
                </a:lnTo>
                <a:lnTo>
                  <a:pt x="51" y="374"/>
                </a:lnTo>
                <a:lnTo>
                  <a:pt x="51" y="364"/>
                </a:lnTo>
                <a:lnTo>
                  <a:pt x="52" y="338"/>
                </a:lnTo>
                <a:lnTo>
                  <a:pt x="52" y="337"/>
                </a:lnTo>
                <a:lnTo>
                  <a:pt x="52" y="334"/>
                </a:lnTo>
                <a:lnTo>
                  <a:pt x="53" y="366"/>
                </a:lnTo>
                <a:lnTo>
                  <a:pt x="53" y="386"/>
                </a:lnTo>
                <a:lnTo>
                  <a:pt x="53" y="414"/>
                </a:lnTo>
                <a:lnTo>
                  <a:pt x="54" y="410"/>
                </a:lnTo>
                <a:lnTo>
                  <a:pt x="54" y="439"/>
                </a:lnTo>
                <a:lnTo>
                  <a:pt x="54" y="419"/>
                </a:lnTo>
                <a:lnTo>
                  <a:pt x="54" y="401"/>
                </a:lnTo>
                <a:lnTo>
                  <a:pt x="55" y="402"/>
                </a:lnTo>
                <a:lnTo>
                  <a:pt x="55" y="412"/>
                </a:lnTo>
                <a:lnTo>
                  <a:pt x="56" y="400"/>
                </a:lnTo>
                <a:lnTo>
                  <a:pt x="56" y="387"/>
                </a:lnTo>
                <a:lnTo>
                  <a:pt x="56" y="395"/>
                </a:lnTo>
                <a:lnTo>
                  <a:pt x="56" y="374"/>
                </a:lnTo>
                <a:lnTo>
                  <a:pt x="57" y="385"/>
                </a:lnTo>
                <a:lnTo>
                  <a:pt x="57" y="364"/>
                </a:lnTo>
                <a:lnTo>
                  <a:pt x="57" y="383"/>
                </a:lnTo>
                <a:lnTo>
                  <a:pt x="57" y="365"/>
                </a:lnTo>
                <a:lnTo>
                  <a:pt x="58" y="359"/>
                </a:lnTo>
                <a:lnTo>
                  <a:pt x="58" y="367"/>
                </a:lnTo>
                <a:lnTo>
                  <a:pt x="58" y="362"/>
                </a:lnTo>
                <a:lnTo>
                  <a:pt x="59" y="359"/>
                </a:lnTo>
                <a:lnTo>
                  <a:pt x="59" y="362"/>
                </a:lnTo>
                <a:lnTo>
                  <a:pt x="59" y="378"/>
                </a:lnTo>
                <a:lnTo>
                  <a:pt x="60" y="346"/>
                </a:lnTo>
                <a:lnTo>
                  <a:pt x="60" y="346"/>
                </a:lnTo>
                <a:lnTo>
                  <a:pt x="60" y="340"/>
                </a:lnTo>
                <a:lnTo>
                  <a:pt x="61" y="365"/>
                </a:lnTo>
                <a:lnTo>
                  <a:pt x="61" y="400"/>
                </a:lnTo>
                <a:lnTo>
                  <a:pt x="61" y="425"/>
                </a:lnTo>
                <a:lnTo>
                  <a:pt x="61" y="454"/>
                </a:lnTo>
                <a:lnTo>
                  <a:pt x="62" y="402"/>
                </a:lnTo>
                <a:lnTo>
                  <a:pt x="62" y="410"/>
                </a:lnTo>
                <a:lnTo>
                  <a:pt x="62" y="410"/>
                </a:lnTo>
                <a:lnTo>
                  <a:pt x="63" y="416"/>
                </a:lnTo>
                <a:lnTo>
                  <a:pt x="63" y="423"/>
                </a:lnTo>
                <a:lnTo>
                  <a:pt x="63" y="417"/>
                </a:lnTo>
                <a:lnTo>
                  <a:pt x="64" y="383"/>
                </a:lnTo>
                <a:lnTo>
                  <a:pt x="64" y="376"/>
                </a:lnTo>
                <a:lnTo>
                  <a:pt x="64" y="390"/>
                </a:lnTo>
                <a:lnTo>
                  <a:pt x="65" y="374"/>
                </a:lnTo>
                <a:lnTo>
                  <a:pt x="65" y="377"/>
                </a:lnTo>
                <a:lnTo>
                  <a:pt x="65" y="380"/>
                </a:lnTo>
                <a:lnTo>
                  <a:pt x="65" y="376"/>
                </a:lnTo>
                <a:lnTo>
                  <a:pt x="66" y="370"/>
                </a:lnTo>
                <a:lnTo>
                  <a:pt x="66" y="373"/>
                </a:lnTo>
                <a:lnTo>
                  <a:pt x="67" y="360"/>
                </a:lnTo>
                <a:lnTo>
                  <a:pt x="67" y="373"/>
                </a:lnTo>
                <a:lnTo>
                  <a:pt x="67" y="369"/>
                </a:lnTo>
                <a:lnTo>
                  <a:pt x="67" y="362"/>
                </a:lnTo>
                <a:lnTo>
                  <a:pt x="68" y="363"/>
                </a:lnTo>
                <a:lnTo>
                  <a:pt x="68" y="347"/>
                </a:lnTo>
                <a:lnTo>
                  <a:pt x="68" y="343"/>
                </a:lnTo>
                <a:lnTo>
                  <a:pt x="69" y="398"/>
                </a:lnTo>
                <a:lnTo>
                  <a:pt x="69" y="402"/>
                </a:lnTo>
                <a:lnTo>
                  <a:pt x="69" y="429"/>
                </a:lnTo>
                <a:lnTo>
                  <a:pt x="69" y="420"/>
                </a:lnTo>
                <a:lnTo>
                  <a:pt x="70" y="411"/>
                </a:lnTo>
                <a:lnTo>
                  <a:pt x="70" y="394"/>
                </a:lnTo>
                <a:lnTo>
                  <a:pt x="71" y="403"/>
                </a:lnTo>
                <a:lnTo>
                  <a:pt x="71" y="408"/>
                </a:lnTo>
                <a:lnTo>
                  <a:pt x="71" y="404"/>
                </a:lnTo>
                <a:lnTo>
                  <a:pt x="71" y="405"/>
                </a:lnTo>
                <a:lnTo>
                  <a:pt x="72" y="383"/>
                </a:lnTo>
                <a:lnTo>
                  <a:pt x="72" y="373"/>
                </a:lnTo>
                <a:lnTo>
                  <a:pt x="72" y="375"/>
                </a:lnTo>
                <a:lnTo>
                  <a:pt x="72" y="367"/>
                </a:lnTo>
                <a:lnTo>
                  <a:pt x="73" y="364"/>
                </a:lnTo>
                <a:lnTo>
                  <a:pt x="73" y="369"/>
                </a:lnTo>
                <a:lnTo>
                  <a:pt x="73" y="348"/>
                </a:lnTo>
                <a:lnTo>
                  <a:pt x="74" y="368"/>
                </a:lnTo>
                <a:lnTo>
                  <a:pt x="74" y="355"/>
                </a:lnTo>
                <a:lnTo>
                  <a:pt x="74" y="358"/>
                </a:lnTo>
                <a:lnTo>
                  <a:pt x="75" y="338"/>
                </a:lnTo>
                <a:lnTo>
                  <a:pt x="75" y="352"/>
                </a:lnTo>
                <a:lnTo>
                  <a:pt x="75" y="358"/>
                </a:lnTo>
                <a:lnTo>
                  <a:pt x="76" y="345"/>
                </a:lnTo>
                <a:lnTo>
                  <a:pt x="76" y="346"/>
                </a:lnTo>
                <a:lnTo>
                  <a:pt x="76" y="343"/>
                </a:lnTo>
                <a:lnTo>
                  <a:pt x="76" y="372"/>
                </a:lnTo>
                <a:lnTo>
                  <a:pt x="77" y="425"/>
                </a:lnTo>
                <a:lnTo>
                  <a:pt x="77" y="456"/>
                </a:lnTo>
                <a:lnTo>
                  <a:pt x="78" y="437"/>
                </a:lnTo>
                <a:lnTo>
                  <a:pt x="78" y="413"/>
                </a:lnTo>
                <a:lnTo>
                  <a:pt x="78" y="405"/>
                </a:lnTo>
                <a:lnTo>
                  <a:pt x="78" y="398"/>
                </a:lnTo>
                <a:lnTo>
                  <a:pt x="79" y="411"/>
                </a:lnTo>
                <a:lnTo>
                  <a:pt x="79" y="386"/>
                </a:lnTo>
                <a:lnTo>
                  <a:pt x="79" y="390"/>
                </a:lnTo>
                <a:lnTo>
                  <a:pt x="80" y="365"/>
                </a:lnTo>
                <a:lnTo>
                  <a:pt x="80" y="384"/>
                </a:lnTo>
                <a:lnTo>
                  <a:pt x="80" y="362"/>
                </a:lnTo>
                <a:lnTo>
                  <a:pt x="80" y="367"/>
                </a:lnTo>
                <a:lnTo>
                  <a:pt x="81" y="369"/>
                </a:lnTo>
                <a:lnTo>
                  <a:pt x="81" y="386"/>
                </a:lnTo>
                <a:lnTo>
                  <a:pt x="82" y="353"/>
                </a:lnTo>
                <a:lnTo>
                  <a:pt x="82" y="356"/>
                </a:lnTo>
                <a:lnTo>
                  <a:pt x="82" y="346"/>
                </a:lnTo>
                <a:lnTo>
                  <a:pt x="82" y="365"/>
                </a:lnTo>
                <a:lnTo>
                  <a:pt x="83" y="364"/>
                </a:lnTo>
                <a:lnTo>
                  <a:pt x="83" y="377"/>
                </a:lnTo>
                <a:lnTo>
                  <a:pt x="83" y="354"/>
                </a:lnTo>
                <a:lnTo>
                  <a:pt x="83" y="341"/>
                </a:lnTo>
                <a:lnTo>
                  <a:pt x="84" y="354"/>
                </a:lnTo>
                <a:lnTo>
                  <a:pt x="84" y="380"/>
                </a:lnTo>
                <a:lnTo>
                  <a:pt x="85" y="423"/>
                </a:lnTo>
                <a:lnTo>
                  <a:pt x="85" y="445"/>
                </a:lnTo>
                <a:lnTo>
                  <a:pt x="85" y="417"/>
                </a:lnTo>
                <a:lnTo>
                  <a:pt x="86" y="428"/>
                </a:lnTo>
                <a:lnTo>
                  <a:pt x="86" y="408"/>
                </a:lnTo>
                <a:lnTo>
                  <a:pt x="86" y="389"/>
                </a:lnTo>
                <a:lnTo>
                  <a:pt x="86" y="403"/>
                </a:lnTo>
                <a:lnTo>
                  <a:pt x="87" y="393"/>
                </a:lnTo>
                <a:lnTo>
                  <a:pt x="87" y="395"/>
                </a:lnTo>
                <a:lnTo>
                  <a:pt x="87" y="374"/>
                </a:lnTo>
                <a:lnTo>
                  <a:pt x="87" y="375"/>
                </a:lnTo>
                <a:lnTo>
                  <a:pt x="88" y="371"/>
                </a:lnTo>
                <a:lnTo>
                  <a:pt x="88" y="380"/>
                </a:lnTo>
                <a:lnTo>
                  <a:pt x="89" y="372"/>
                </a:lnTo>
                <a:lnTo>
                  <a:pt x="89" y="354"/>
                </a:lnTo>
                <a:lnTo>
                  <a:pt x="89" y="357"/>
                </a:lnTo>
                <a:lnTo>
                  <a:pt x="89" y="340"/>
                </a:lnTo>
                <a:lnTo>
                  <a:pt x="90" y="342"/>
                </a:lnTo>
                <a:lnTo>
                  <a:pt x="90" y="354"/>
                </a:lnTo>
                <a:lnTo>
                  <a:pt x="90" y="326"/>
                </a:lnTo>
                <a:lnTo>
                  <a:pt x="91" y="344"/>
                </a:lnTo>
                <a:lnTo>
                  <a:pt x="91" y="351"/>
                </a:lnTo>
                <a:lnTo>
                  <a:pt x="91" y="362"/>
                </a:lnTo>
                <a:lnTo>
                  <a:pt x="91" y="341"/>
                </a:lnTo>
                <a:lnTo>
                  <a:pt x="92" y="321"/>
                </a:lnTo>
                <a:lnTo>
                  <a:pt x="92" y="361"/>
                </a:lnTo>
                <a:lnTo>
                  <a:pt x="93" y="424"/>
                </a:lnTo>
                <a:lnTo>
                  <a:pt x="93" y="417"/>
                </a:lnTo>
                <a:lnTo>
                  <a:pt x="93" y="410"/>
                </a:lnTo>
                <a:lnTo>
                  <a:pt x="93" y="423"/>
                </a:lnTo>
                <a:lnTo>
                  <a:pt x="94" y="433"/>
                </a:lnTo>
                <a:lnTo>
                  <a:pt x="94" y="391"/>
                </a:lnTo>
                <a:lnTo>
                  <a:pt x="94" y="381"/>
                </a:lnTo>
                <a:lnTo>
                  <a:pt x="95" y="445"/>
                </a:lnTo>
                <a:lnTo>
                  <a:pt x="95" y="395"/>
                </a:lnTo>
                <a:lnTo>
                  <a:pt x="95" y="415"/>
                </a:lnTo>
                <a:lnTo>
                  <a:pt x="96" y="433"/>
                </a:lnTo>
                <a:lnTo>
                  <a:pt x="96" y="418"/>
                </a:lnTo>
                <a:lnTo>
                  <a:pt x="96" y="415"/>
                </a:lnTo>
                <a:lnTo>
                  <a:pt x="97" y="443"/>
                </a:lnTo>
                <a:lnTo>
                  <a:pt x="97" y="381"/>
                </a:lnTo>
                <a:lnTo>
                  <a:pt x="97" y="434"/>
                </a:lnTo>
                <a:lnTo>
                  <a:pt x="97" y="422"/>
                </a:lnTo>
                <a:lnTo>
                  <a:pt x="98" y="415"/>
                </a:lnTo>
                <a:lnTo>
                  <a:pt x="98" y="425"/>
                </a:lnTo>
                <a:lnTo>
                  <a:pt x="98" y="402"/>
                </a:lnTo>
                <a:lnTo>
                  <a:pt x="98" y="416"/>
                </a:lnTo>
                <a:lnTo>
                  <a:pt x="99" y="428"/>
                </a:lnTo>
                <a:lnTo>
                  <a:pt x="99" y="406"/>
                </a:lnTo>
                <a:lnTo>
                  <a:pt x="100" y="413"/>
                </a:lnTo>
                <a:lnTo>
                  <a:pt x="100" y="421"/>
                </a:lnTo>
                <a:lnTo>
                  <a:pt x="100" y="422"/>
                </a:lnTo>
                <a:lnTo>
                  <a:pt x="100" y="431"/>
                </a:lnTo>
                <a:lnTo>
                  <a:pt x="101" y="433"/>
                </a:lnTo>
                <a:lnTo>
                  <a:pt x="101" y="425"/>
                </a:lnTo>
                <a:lnTo>
                  <a:pt x="101" y="431"/>
                </a:lnTo>
                <a:lnTo>
                  <a:pt x="102" y="403"/>
                </a:lnTo>
                <a:lnTo>
                  <a:pt x="102" y="400"/>
                </a:lnTo>
                <a:lnTo>
                  <a:pt x="102" y="408"/>
                </a:lnTo>
                <a:lnTo>
                  <a:pt x="102" y="387"/>
                </a:lnTo>
                <a:lnTo>
                  <a:pt x="103" y="390"/>
                </a:lnTo>
                <a:lnTo>
                  <a:pt x="103" y="391"/>
                </a:lnTo>
                <a:lnTo>
                  <a:pt x="104" y="392"/>
                </a:lnTo>
                <a:lnTo>
                  <a:pt x="104" y="392"/>
                </a:lnTo>
                <a:lnTo>
                  <a:pt x="104" y="423"/>
                </a:lnTo>
                <a:lnTo>
                  <a:pt x="104" y="419"/>
                </a:lnTo>
                <a:lnTo>
                  <a:pt x="105" y="387"/>
                </a:lnTo>
                <a:lnTo>
                  <a:pt x="105" y="425"/>
                </a:lnTo>
                <a:lnTo>
                  <a:pt x="105" y="407"/>
                </a:lnTo>
                <a:lnTo>
                  <a:pt x="106" y="397"/>
                </a:lnTo>
                <a:lnTo>
                  <a:pt x="106" y="397"/>
                </a:lnTo>
                <a:lnTo>
                  <a:pt x="106" y="358"/>
                </a:lnTo>
                <a:lnTo>
                  <a:pt x="107" y="388"/>
                </a:lnTo>
                <a:lnTo>
                  <a:pt x="107" y="382"/>
                </a:lnTo>
                <a:lnTo>
                  <a:pt x="107" y="358"/>
                </a:lnTo>
                <a:lnTo>
                  <a:pt x="108" y="304"/>
                </a:lnTo>
                <a:lnTo>
                  <a:pt x="108" y="267"/>
                </a:lnTo>
                <a:lnTo>
                  <a:pt x="108" y="273"/>
                </a:lnTo>
                <a:lnTo>
                  <a:pt x="108" y="267"/>
                </a:lnTo>
                <a:lnTo>
                  <a:pt x="109" y="259"/>
                </a:lnTo>
                <a:lnTo>
                  <a:pt x="109" y="253"/>
                </a:lnTo>
                <a:lnTo>
                  <a:pt x="109" y="219"/>
                </a:lnTo>
                <a:lnTo>
                  <a:pt x="110" y="213"/>
                </a:lnTo>
                <a:lnTo>
                  <a:pt x="110" y="195"/>
                </a:lnTo>
                <a:lnTo>
                  <a:pt x="110" y="211"/>
                </a:lnTo>
                <a:lnTo>
                  <a:pt x="111" y="214"/>
                </a:lnTo>
                <a:lnTo>
                  <a:pt x="111" y="219"/>
                </a:lnTo>
                <a:lnTo>
                  <a:pt x="111" y="228"/>
                </a:lnTo>
                <a:lnTo>
                  <a:pt x="112" y="212"/>
                </a:lnTo>
                <a:lnTo>
                  <a:pt x="112" y="233"/>
                </a:lnTo>
                <a:lnTo>
                  <a:pt x="112" y="225"/>
                </a:lnTo>
                <a:lnTo>
                  <a:pt x="112" y="208"/>
                </a:lnTo>
                <a:lnTo>
                  <a:pt x="113" y="211"/>
                </a:lnTo>
                <a:lnTo>
                  <a:pt x="113" y="208"/>
                </a:lnTo>
                <a:lnTo>
                  <a:pt x="113" y="199"/>
                </a:lnTo>
                <a:lnTo>
                  <a:pt x="113" y="202"/>
                </a:lnTo>
                <a:lnTo>
                  <a:pt x="114" y="203"/>
                </a:lnTo>
                <a:lnTo>
                  <a:pt x="114" y="209"/>
                </a:lnTo>
                <a:lnTo>
                  <a:pt x="115" y="199"/>
                </a:lnTo>
                <a:lnTo>
                  <a:pt x="115" y="186"/>
                </a:lnTo>
                <a:lnTo>
                  <a:pt x="115" y="206"/>
                </a:lnTo>
                <a:lnTo>
                  <a:pt x="115" y="197"/>
                </a:lnTo>
                <a:lnTo>
                  <a:pt x="116" y="178"/>
                </a:lnTo>
                <a:lnTo>
                  <a:pt x="116" y="183"/>
                </a:lnTo>
                <a:lnTo>
                  <a:pt x="116" y="222"/>
                </a:lnTo>
                <a:lnTo>
                  <a:pt x="117" y="230"/>
                </a:lnTo>
                <a:lnTo>
                  <a:pt x="117" y="218"/>
                </a:lnTo>
                <a:lnTo>
                  <a:pt x="117" y="215"/>
                </a:lnTo>
                <a:lnTo>
                  <a:pt x="118" y="182"/>
                </a:lnTo>
                <a:lnTo>
                  <a:pt x="118" y="201"/>
                </a:lnTo>
                <a:lnTo>
                  <a:pt x="118" y="194"/>
                </a:lnTo>
                <a:lnTo>
                  <a:pt x="119" y="183"/>
                </a:lnTo>
                <a:lnTo>
                  <a:pt x="119" y="183"/>
                </a:lnTo>
                <a:lnTo>
                  <a:pt x="119" y="169"/>
                </a:lnTo>
                <a:lnTo>
                  <a:pt x="119" y="196"/>
                </a:lnTo>
                <a:lnTo>
                  <a:pt x="120" y="231"/>
                </a:lnTo>
                <a:lnTo>
                  <a:pt x="120" y="204"/>
                </a:lnTo>
                <a:lnTo>
                  <a:pt x="120" y="168"/>
                </a:lnTo>
                <a:lnTo>
                  <a:pt x="121" y="174"/>
                </a:lnTo>
                <a:lnTo>
                  <a:pt x="121" y="172"/>
                </a:lnTo>
                <a:lnTo>
                  <a:pt x="121" y="170"/>
                </a:lnTo>
                <a:lnTo>
                  <a:pt x="122" y="163"/>
                </a:lnTo>
                <a:lnTo>
                  <a:pt x="122" y="153"/>
                </a:lnTo>
                <a:lnTo>
                  <a:pt x="122" y="171"/>
                </a:lnTo>
                <a:lnTo>
                  <a:pt x="123" y="145"/>
                </a:lnTo>
                <a:lnTo>
                  <a:pt x="123" y="155"/>
                </a:lnTo>
                <a:lnTo>
                  <a:pt x="123" y="190"/>
                </a:lnTo>
                <a:lnTo>
                  <a:pt x="123" y="253"/>
                </a:lnTo>
                <a:lnTo>
                  <a:pt x="124" y="333"/>
                </a:lnTo>
                <a:lnTo>
                  <a:pt x="124" y="361"/>
                </a:lnTo>
                <a:lnTo>
                  <a:pt x="124" y="376"/>
                </a:lnTo>
                <a:lnTo>
                  <a:pt x="124" y="346"/>
                </a:lnTo>
                <a:lnTo>
                  <a:pt x="125" y="354"/>
                </a:lnTo>
                <a:lnTo>
                  <a:pt x="125" y="361"/>
                </a:lnTo>
                <a:lnTo>
                  <a:pt x="126" y="326"/>
                </a:lnTo>
                <a:lnTo>
                  <a:pt x="126" y="320"/>
                </a:lnTo>
                <a:lnTo>
                  <a:pt x="126" y="332"/>
                </a:lnTo>
                <a:lnTo>
                  <a:pt x="127" y="340"/>
                </a:lnTo>
                <a:lnTo>
                  <a:pt x="127" y="306"/>
                </a:lnTo>
                <a:lnTo>
                  <a:pt x="127" y="305"/>
                </a:lnTo>
                <a:lnTo>
                  <a:pt x="127" y="294"/>
                </a:lnTo>
                <a:lnTo>
                  <a:pt x="128" y="303"/>
                </a:lnTo>
                <a:lnTo>
                  <a:pt x="128" y="299"/>
                </a:lnTo>
                <a:lnTo>
                  <a:pt x="129" y="282"/>
                </a:lnTo>
                <a:lnTo>
                  <a:pt x="129" y="265"/>
                </a:lnTo>
                <a:lnTo>
                  <a:pt x="129" y="283"/>
                </a:lnTo>
                <a:lnTo>
                  <a:pt x="129" y="270"/>
                </a:lnTo>
                <a:lnTo>
                  <a:pt x="130" y="277"/>
                </a:lnTo>
                <a:lnTo>
                  <a:pt x="130" y="275"/>
                </a:lnTo>
                <a:lnTo>
                  <a:pt x="130" y="259"/>
                </a:lnTo>
                <a:lnTo>
                  <a:pt x="130" y="265"/>
                </a:lnTo>
                <a:lnTo>
                  <a:pt x="131" y="253"/>
                </a:lnTo>
                <a:lnTo>
                  <a:pt x="131" y="284"/>
                </a:lnTo>
                <a:lnTo>
                  <a:pt x="131" y="305"/>
                </a:lnTo>
                <a:lnTo>
                  <a:pt x="132" y="274"/>
                </a:lnTo>
                <a:lnTo>
                  <a:pt x="132" y="267"/>
                </a:lnTo>
                <a:lnTo>
                  <a:pt x="132" y="294"/>
                </a:lnTo>
                <a:lnTo>
                  <a:pt x="133" y="259"/>
                </a:lnTo>
                <a:lnTo>
                  <a:pt x="133" y="250"/>
                </a:lnTo>
                <a:lnTo>
                  <a:pt x="133" y="270"/>
                </a:lnTo>
                <a:lnTo>
                  <a:pt x="134" y="290"/>
                </a:lnTo>
                <a:lnTo>
                  <a:pt x="134" y="289"/>
                </a:lnTo>
                <a:lnTo>
                  <a:pt x="134" y="293"/>
                </a:lnTo>
                <a:lnTo>
                  <a:pt x="134" y="295"/>
                </a:lnTo>
                <a:lnTo>
                  <a:pt x="135" y="315"/>
                </a:lnTo>
                <a:lnTo>
                  <a:pt x="135" y="291"/>
                </a:lnTo>
                <a:lnTo>
                  <a:pt x="135" y="227"/>
                </a:lnTo>
                <a:lnTo>
                  <a:pt x="136" y="187"/>
                </a:lnTo>
                <a:lnTo>
                  <a:pt x="136" y="182"/>
                </a:lnTo>
                <a:lnTo>
                  <a:pt x="136" y="182"/>
                </a:lnTo>
                <a:lnTo>
                  <a:pt x="137" y="182"/>
                </a:lnTo>
                <a:lnTo>
                  <a:pt x="137" y="183"/>
                </a:lnTo>
                <a:lnTo>
                  <a:pt x="137" y="188"/>
                </a:lnTo>
                <a:lnTo>
                  <a:pt x="138" y="185"/>
                </a:lnTo>
                <a:lnTo>
                  <a:pt x="138" y="180"/>
                </a:lnTo>
                <a:lnTo>
                  <a:pt x="138" y="168"/>
                </a:lnTo>
                <a:lnTo>
                  <a:pt x="138" y="190"/>
                </a:lnTo>
                <a:lnTo>
                  <a:pt x="139" y="220"/>
                </a:lnTo>
                <a:lnTo>
                  <a:pt x="139" y="224"/>
                </a:lnTo>
                <a:lnTo>
                  <a:pt x="140" y="188"/>
                </a:lnTo>
                <a:lnTo>
                  <a:pt x="140" y="180"/>
                </a:lnTo>
                <a:lnTo>
                  <a:pt x="140" y="231"/>
                </a:lnTo>
                <a:lnTo>
                  <a:pt x="140" y="240"/>
                </a:lnTo>
                <a:lnTo>
                  <a:pt x="141" y="243"/>
                </a:lnTo>
                <a:lnTo>
                  <a:pt x="141" y="229"/>
                </a:lnTo>
                <a:lnTo>
                  <a:pt x="141" y="248"/>
                </a:lnTo>
                <a:lnTo>
                  <a:pt x="141" y="233"/>
                </a:lnTo>
                <a:lnTo>
                  <a:pt x="142" y="199"/>
                </a:lnTo>
                <a:lnTo>
                  <a:pt x="142" y="199"/>
                </a:lnTo>
                <a:lnTo>
                  <a:pt x="142" y="214"/>
                </a:lnTo>
                <a:lnTo>
                  <a:pt x="143" y="219"/>
                </a:lnTo>
                <a:lnTo>
                  <a:pt x="143" y="205"/>
                </a:lnTo>
                <a:lnTo>
                  <a:pt x="143" y="191"/>
                </a:lnTo>
                <a:lnTo>
                  <a:pt x="144" y="199"/>
                </a:lnTo>
                <a:lnTo>
                  <a:pt x="144" y="192"/>
                </a:lnTo>
                <a:lnTo>
                  <a:pt x="144" y="191"/>
                </a:lnTo>
                <a:lnTo>
                  <a:pt x="145" y="176"/>
                </a:lnTo>
                <a:lnTo>
                  <a:pt x="145" y="180"/>
                </a:lnTo>
                <a:lnTo>
                  <a:pt x="145" y="175"/>
                </a:lnTo>
                <a:lnTo>
                  <a:pt x="145" y="175"/>
                </a:lnTo>
                <a:lnTo>
                  <a:pt x="146" y="167"/>
                </a:lnTo>
                <a:lnTo>
                  <a:pt x="146" y="191"/>
                </a:lnTo>
                <a:lnTo>
                  <a:pt x="146" y="196"/>
                </a:lnTo>
                <a:lnTo>
                  <a:pt x="147" y="206"/>
                </a:lnTo>
                <a:lnTo>
                  <a:pt x="147" y="178"/>
                </a:lnTo>
                <a:lnTo>
                  <a:pt x="147" y="158"/>
                </a:lnTo>
                <a:lnTo>
                  <a:pt x="148" y="207"/>
                </a:lnTo>
                <a:lnTo>
                  <a:pt x="148" y="248"/>
                </a:lnTo>
                <a:lnTo>
                  <a:pt x="148" y="283"/>
                </a:lnTo>
                <a:lnTo>
                  <a:pt x="149" y="298"/>
                </a:lnTo>
                <a:lnTo>
                  <a:pt x="149" y="263"/>
                </a:lnTo>
                <a:lnTo>
                  <a:pt x="149" y="219"/>
                </a:lnTo>
                <a:lnTo>
                  <a:pt x="149" y="211"/>
                </a:lnTo>
                <a:lnTo>
                  <a:pt x="150" y="220"/>
                </a:lnTo>
                <a:lnTo>
                  <a:pt x="150" y="201"/>
                </a:lnTo>
                <a:lnTo>
                  <a:pt x="151" y="221"/>
                </a:lnTo>
                <a:lnTo>
                  <a:pt x="151" y="210"/>
                </a:lnTo>
                <a:lnTo>
                  <a:pt x="151" y="193"/>
                </a:lnTo>
                <a:lnTo>
                  <a:pt x="151" y="208"/>
                </a:lnTo>
                <a:lnTo>
                  <a:pt x="152" y="212"/>
                </a:lnTo>
                <a:lnTo>
                  <a:pt x="152" y="191"/>
                </a:lnTo>
                <a:lnTo>
                  <a:pt x="152" y="172"/>
                </a:lnTo>
                <a:lnTo>
                  <a:pt x="153" y="176"/>
                </a:lnTo>
                <a:lnTo>
                  <a:pt x="153" y="164"/>
                </a:lnTo>
                <a:lnTo>
                  <a:pt x="153" y="175"/>
                </a:lnTo>
                <a:lnTo>
                  <a:pt x="153" y="184"/>
                </a:lnTo>
                <a:lnTo>
                  <a:pt x="154" y="201"/>
                </a:lnTo>
                <a:lnTo>
                  <a:pt x="154" y="269"/>
                </a:lnTo>
                <a:lnTo>
                  <a:pt x="155" y="354"/>
                </a:lnTo>
                <a:lnTo>
                  <a:pt x="155" y="437"/>
                </a:lnTo>
                <a:lnTo>
                  <a:pt x="155" y="438"/>
                </a:lnTo>
                <a:lnTo>
                  <a:pt x="155" y="467"/>
                </a:lnTo>
                <a:lnTo>
                  <a:pt x="156" y="492"/>
                </a:lnTo>
                <a:lnTo>
                  <a:pt x="156" y="474"/>
                </a:lnTo>
                <a:lnTo>
                  <a:pt x="156" y="453"/>
                </a:lnTo>
                <a:lnTo>
                  <a:pt x="156" y="461"/>
                </a:lnTo>
                <a:lnTo>
                  <a:pt x="157" y="469"/>
                </a:lnTo>
                <a:lnTo>
                  <a:pt x="157" y="445"/>
                </a:lnTo>
                <a:lnTo>
                  <a:pt x="158" y="402"/>
                </a:lnTo>
                <a:lnTo>
                  <a:pt x="158" y="390"/>
                </a:lnTo>
                <a:lnTo>
                  <a:pt x="158" y="402"/>
                </a:lnTo>
                <a:lnTo>
                  <a:pt x="158" y="412"/>
                </a:lnTo>
                <a:lnTo>
                  <a:pt x="159" y="395"/>
                </a:lnTo>
                <a:lnTo>
                  <a:pt x="159" y="379"/>
                </a:lnTo>
                <a:lnTo>
                  <a:pt x="159" y="364"/>
                </a:lnTo>
                <a:lnTo>
                  <a:pt x="160" y="372"/>
                </a:lnTo>
                <a:lnTo>
                  <a:pt x="160" y="365"/>
                </a:lnTo>
                <a:lnTo>
                  <a:pt x="160" y="360"/>
                </a:lnTo>
                <a:lnTo>
                  <a:pt x="160" y="365"/>
                </a:lnTo>
                <a:lnTo>
                  <a:pt x="161" y="353"/>
                </a:lnTo>
                <a:lnTo>
                  <a:pt x="161" y="347"/>
                </a:lnTo>
                <a:lnTo>
                  <a:pt x="162" y="336"/>
                </a:lnTo>
                <a:lnTo>
                  <a:pt x="162" y="333"/>
                </a:lnTo>
                <a:lnTo>
                  <a:pt x="162" y="344"/>
                </a:lnTo>
                <a:lnTo>
                  <a:pt x="162" y="341"/>
                </a:lnTo>
                <a:lnTo>
                  <a:pt x="163" y="329"/>
                </a:lnTo>
                <a:lnTo>
                  <a:pt x="163" y="242"/>
                </a:lnTo>
                <a:lnTo>
                  <a:pt x="163" y="232"/>
                </a:lnTo>
                <a:lnTo>
                  <a:pt x="164" y="244"/>
                </a:lnTo>
                <a:lnTo>
                  <a:pt x="164" y="258"/>
                </a:lnTo>
                <a:lnTo>
                  <a:pt x="164" y="247"/>
                </a:lnTo>
                <a:lnTo>
                  <a:pt x="164" y="267"/>
                </a:lnTo>
                <a:lnTo>
                  <a:pt x="165" y="240"/>
                </a:lnTo>
                <a:lnTo>
                  <a:pt x="165" y="225"/>
                </a:lnTo>
                <a:lnTo>
                  <a:pt x="166" y="229"/>
                </a:lnTo>
                <a:lnTo>
                  <a:pt x="166" y="224"/>
                </a:lnTo>
                <a:lnTo>
                  <a:pt x="166" y="226"/>
                </a:lnTo>
                <a:lnTo>
                  <a:pt x="166" y="220"/>
                </a:lnTo>
                <a:lnTo>
                  <a:pt x="167" y="222"/>
                </a:lnTo>
                <a:lnTo>
                  <a:pt x="167" y="219"/>
                </a:lnTo>
                <a:lnTo>
                  <a:pt x="167" y="200"/>
                </a:lnTo>
                <a:lnTo>
                  <a:pt x="168" y="204"/>
                </a:lnTo>
                <a:lnTo>
                  <a:pt x="168" y="201"/>
                </a:lnTo>
                <a:lnTo>
                  <a:pt x="168" y="200"/>
                </a:lnTo>
                <a:lnTo>
                  <a:pt x="169" y="203"/>
                </a:lnTo>
                <a:lnTo>
                  <a:pt x="169" y="191"/>
                </a:lnTo>
                <a:lnTo>
                  <a:pt x="169" y="207"/>
                </a:lnTo>
                <a:lnTo>
                  <a:pt x="170" y="192"/>
                </a:lnTo>
                <a:lnTo>
                  <a:pt x="170" y="200"/>
                </a:lnTo>
                <a:lnTo>
                  <a:pt x="170" y="219"/>
                </a:lnTo>
                <a:lnTo>
                  <a:pt x="170" y="250"/>
                </a:lnTo>
                <a:lnTo>
                  <a:pt x="171" y="261"/>
                </a:lnTo>
                <a:lnTo>
                  <a:pt x="171" y="214"/>
                </a:lnTo>
                <a:lnTo>
                  <a:pt x="171" y="248"/>
                </a:lnTo>
                <a:lnTo>
                  <a:pt x="171" y="267"/>
                </a:lnTo>
                <a:lnTo>
                  <a:pt x="172" y="265"/>
                </a:lnTo>
                <a:lnTo>
                  <a:pt x="172" y="262"/>
                </a:lnTo>
                <a:lnTo>
                  <a:pt x="173" y="234"/>
                </a:lnTo>
                <a:lnTo>
                  <a:pt x="173" y="231"/>
                </a:lnTo>
                <a:lnTo>
                  <a:pt x="173" y="213"/>
                </a:lnTo>
                <a:lnTo>
                  <a:pt x="173" y="199"/>
                </a:lnTo>
                <a:lnTo>
                  <a:pt x="174" y="209"/>
                </a:lnTo>
                <a:lnTo>
                  <a:pt x="174" y="214"/>
                </a:lnTo>
                <a:lnTo>
                  <a:pt x="174" y="199"/>
                </a:lnTo>
                <a:lnTo>
                  <a:pt x="175" y="213"/>
                </a:lnTo>
                <a:lnTo>
                  <a:pt x="175" y="200"/>
                </a:lnTo>
                <a:lnTo>
                  <a:pt x="175" y="204"/>
                </a:lnTo>
                <a:lnTo>
                  <a:pt x="175" y="191"/>
                </a:lnTo>
                <a:lnTo>
                  <a:pt x="176" y="189"/>
                </a:lnTo>
                <a:lnTo>
                  <a:pt x="176" y="177"/>
                </a:lnTo>
                <a:lnTo>
                  <a:pt x="177" y="178"/>
                </a:lnTo>
                <a:lnTo>
                  <a:pt x="177" y="186"/>
                </a:lnTo>
                <a:lnTo>
                  <a:pt x="177" y="199"/>
                </a:lnTo>
                <a:lnTo>
                  <a:pt x="177" y="186"/>
                </a:lnTo>
                <a:lnTo>
                  <a:pt x="178" y="172"/>
                </a:lnTo>
                <a:lnTo>
                  <a:pt x="178" y="156"/>
                </a:lnTo>
                <a:lnTo>
                  <a:pt x="178" y="215"/>
                </a:lnTo>
                <a:lnTo>
                  <a:pt x="179" y="217"/>
                </a:lnTo>
                <a:lnTo>
                  <a:pt x="179" y="202"/>
                </a:lnTo>
                <a:lnTo>
                  <a:pt x="179" y="204"/>
                </a:lnTo>
                <a:lnTo>
                  <a:pt x="180" y="205"/>
                </a:lnTo>
                <a:lnTo>
                  <a:pt x="180" y="227"/>
                </a:lnTo>
                <a:lnTo>
                  <a:pt x="180" y="207"/>
                </a:lnTo>
                <a:lnTo>
                  <a:pt x="181" y="212"/>
                </a:lnTo>
                <a:lnTo>
                  <a:pt x="181" y="197"/>
                </a:lnTo>
                <a:lnTo>
                  <a:pt x="181" y="156"/>
                </a:lnTo>
                <a:lnTo>
                  <a:pt x="181" y="148"/>
                </a:lnTo>
                <a:lnTo>
                  <a:pt x="182" y="145"/>
                </a:lnTo>
                <a:lnTo>
                  <a:pt x="182" y="156"/>
                </a:lnTo>
                <a:lnTo>
                  <a:pt x="182" y="167"/>
                </a:lnTo>
                <a:lnTo>
                  <a:pt x="182" y="176"/>
                </a:lnTo>
                <a:lnTo>
                  <a:pt x="183" y="189"/>
                </a:lnTo>
                <a:lnTo>
                  <a:pt x="183" y="202"/>
                </a:lnTo>
                <a:lnTo>
                  <a:pt x="184" y="169"/>
                </a:lnTo>
                <a:lnTo>
                  <a:pt x="184" y="160"/>
                </a:lnTo>
                <a:lnTo>
                  <a:pt x="184" y="152"/>
                </a:lnTo>
                <a:lnTo>
                  <a:pt x="184" y="133"/>
                </a:lnTo>
                <a:lnTo>
                  <a:pt x="185" y="127"/>
                </a:lnTo>
                <a:lnTo>
                  <a:pt x="185" y="135"/>
                </a:lnTo>
                <a:lnTo>
                  <a:pt x="185" y="159"/>
                </a:lnTo>
                <a:lnTo>
                  <a:pt x="186" y="155"/>
                </a:lnTo>
                <a:lnTo>
                  <a:pt x="186" y="139"/>
                </a:lnTo>
                <a:lnTo>
                  <a:pt x="186" y="200"/>
                </a:lnTo>
                <a:lnTo>
                  <a:pt x="186" y="257"/>
                </a:lnTo>
                <a:lnTo>
                  <a:pt x="187" y="320"/>
                </a:lnTo>
                <a:lnTo>
                  <a:pt x="187" y="347"/>
                </a:lnTo>
                <a:lnTo>
                  <a:pt x="188" y="375"/>
                </a:lnTo>
                <a:lnTo>
                  <a:pt x="188" y="339"/>
                </a:lnTo>
                <a:lnTo>
                  <a:pt x="188" y="344"/>
                </a:lnTo>
                <a:lnTo>
                  <a:pt x="188" y="351"/>
                </a:lnTo>
                <a:lnTo>
                  <a:pt x="189" y="344"/>
                </a:lnTo>
                <a:lnTo>
                  <a:pt x="189" y="324"/>
                </a:lnTo>
                <a:lnTo>
                  <a:pt x="189" y="336"/>
                </a:lnTo>
                <a:lnTo>
                  <a:pt x="190" y="323"/>
                </a:lnTo>
                <a:lnTo>
                  <a:pt x="190" y="299"/>
                </a:lnTo>
                <a:lnTo>
                  <a:pt x="190" y="301"/>
                </a:lnTo>
                <a:lnTo>
                  <a:pt x="191" y="285"/>
                </a:lnTo>
                <a:lnTo>
                  <a:pt x="191" y="282"/>
                </a:lnTo>
                <a:lnTo>
                  <a:pt x="191" y="278"/>
                </a:lnTo>
                <a:lnTo>
                  <a:pt x="192" y="267"/>
                </a:lnTo>
                <a:lnTo>
                  <a:pt x="192" y="239"/>
                </a:lnTo>
                <a:lnTo>
                  <a:pt x="192" y="240"/>
                </a:lnTo>
                <a:lnTo>
                  <a:pt x="192" y="227"/>
                </a:lnTo>
                <a:lnTo>
                  <a:pt x="193" y="238"/>
                </a:lnTo>
                <a:lnTo>
                  <a:pt x="193" y="247"/>
                </a:lnTo>
                <a:lnTo>
                  <a:pt x="193" y="251"/>
                </a:lnTo>
                <a:lnTo>
                  <a:pt x="194" y="241"/>
                </a:lnTo>
                <a:lnTo>
                  <a:pt x="194" y="221"/>
                </a:lnTo>
                <a:lnTo>
                  <a:pt x="194" y="249"/>
                </a:lnTo>
                <a:lnTo>
                  <a:pt x="195" y="273"/>
                </a:lnTo>
                <a:lnTo>
                  <a:pt x="195" y="277"/>
                </a:lnTo>
                <a:lnTo>
                  <a:pt x="195" y="237"/>
                </a:lnTo>
                <a:lnTo>
                  <a:pt x="196" y="253"/>
                </a:lnTo>
                <a:lnTo>
                  <a:pt x="196" y="227"/>
                </a:lnTo>
                <a:lnTo>
                  <a:pt x="196" y="229"/>
                </a:lnTo>
                <a:lnTo>
                  <a:pt x="196" y="240"/>
                </a:lnTo>
                <a:lnTo>
                  <a:pt x="197" y="257"/>
                </a:lnTo>
                <a:lnTo>
                  <a:pt x="197" y="262"/>
                </a:lnTo>
                <a:lnTo>
                  <a:pt x="197" y="279"/>
                </a:lnTo>
                <a:lnTo>
                  <a:pt x="197" y="279"/>
                </a:lnTo>
                <a:lnTo>
                  <a:pt x="198" y="281"/>
                </a:lnTo>
                <a:lnTo>
                  <a:pt x="198" y="291"/>
                </a:lnTo>
                <a:lnTo>
                  <a:pt x="199" y="243"/>
                </a:lnTo>
                <a:lnTo>
                  <a:pt x="199" y="186"/>
                </a:lnTo>
                <a:lnTo>
                  <a:pt x="199" y="117"/>
                </a:lnTo>
                <a:lnTo>
                  <a:pt x="199" y="139"/>
                </a:lnTo>
                <a:lnTo>
                  <a:pt x="200" y="142"/>
                </a:lnTo>
                <a:lnTo>
                  <a:pt x="200" y="148"/>
                </a:lnTo>
                <a:lnTo>
                  <a:pt x="200" y="165"/>
                </a:lnTo>
                <a:lnTo>
                  <a:pt x="201" y="160"/>
                </a:lnTo>
                <a:lnTo>
                  <a:pt x="201" y="160"/>
                </a:lnTo>
                <a:lnTo>
                  <a:pt x="201" y="172"/>
                </a:lnTo>
                <a:lnTo>
                  <a:pt x="202" y="175"/>
                </a:lnTo>
                <a:lnTo>
                  <a:pt x="202" y="198"/>
                </a:lnTo>
                <a:lnTo>
                  <a:pt x="202" y="226"/>
                </a:lnTo>
                <a:lnTo>
                  <a:pt x="203" y="200"/>
                </a:lnTo>
                <a:lnTo>
                  <a:pt x="203" y="175"/>
                </a:lnTo>
                <a:lnTo>
                  <a:pt x="203" y="220"/>
                </a:lnTo>
                <a:lnTo>
                  <a:pt x="203" y="236"/>
                </a:lnTo>
                <a:lnTo>
                  <a:pt x="204" y="218"/>
                </a:lnTo>
                <a:lnTo>
                  <a:pt x="204" y="222"/>
                </a:lnTo>
                <a:lnTo>
                  <a:pt x="204" y="225"/>
                </a:lnTo>
                <a:lnTo>
                  <a:pt x="205" y="203"/>
                </a:lnTo>
                <a:lnTo>
                  <a:pt x="205" y="177"/>
                </a:lnTo>
                <a:lnTo>
                  <a:pt x="205" y="162"/>
                </a:lnTo>
                <a:lnTo>
                  <a:pt x="206" y="177"/>
                </a:lnTo>
                <a:lnTo>
                  <a:pt x="206" y="204"/>
                </a:lnTo>
                <a:lnTo>
                  <a:pt x="206" y="206"/>
                </a:lnTo>
                <a:lnTo>
                  <a:pt x="207" y="173"/>
                </a:lnTo>
                <a:lnTo>
                  <a:pt x="207" y="165"/>
                </a:lnTo>
                <a:lnTo>
                  <a:pt x="207" y="152"/>
                </a:lnTo>
                <a:lnTo>
                  <a:pt x="207" y="151"/>
                </a:lnTo>
                <a:lnTo>
                  <a:pt x="208" y="158"/>
                </a:lnTo>
                <a:lnTo>
                  <a:pt x="208" y="144"/>
                </a:lnTo>
                <a:lnTo>
                  <a:pt x="208" y="153"/>
                </a:lnTo>
                <a:lnTo>
                  <a:pt x="209" y="154"/>
                </a:lnTo>
                <a:lnTo>
                  <a:pt x="209" y="142"/>
                </a:lnTo>
                <a:lnTo>
                  <a:pt x="209" y="174"/>
                </a:lnTo>
                <a:lnTo>
                  <a:pt x="210" y="201"/>
                </a:lnTo>
                <a:lnTo>
                  <a:pt x="210" y="201"/>
                </a:lnTo>
                <a:lnTo>
                  <a:pt x="210" y="211"/>
                </a:lnTo>
                <a:lnTo>
                  <a:pt x="211" y="153"/>
                </a:lnTo>
                <a:lnTo>
                  <a:pt x="211" y="217"/>
                </a:lnTo>
                <a:lnTo>
                  <a:pt x="211" y="242"/>
                </a:lnTo>
                <a:lnTo>
                  <a:pt x="211" y="266"/>
                </a:lnTo>
                <a:lnTo>
                  <a:pt x="212" y="296"/>
                </a:lnTo>
                <a:lnTo>
                  <a:pt x="212" y="270"/>
                </a:lnTo>
                <a:lnTo>
                  <a:pt x="213" y="253"/>
                </a:lnTo>
                <a:lnTo>
                  <a:pt x="213" y="178"/>
                </a:lnTo>
                <a:lnTo>
                  <a:pt x="213" y="188"/>
                </a:lnTo>
                <a:lnTo>
                  <a:pt x="213" y="189"/>
                </a:lnTo>
                <a:lnTo>
                  <a:pt x="214" y="183"/>
                </a:lnTo>
                <a:lnTo>
                  <a:pt x="214" y="166"/>
                </a:lnTo>
                <a:lnTo>
                  <a:pt x="214" y="191"/>
                </a:lnTo>
                <a:lnTo>
                  <a:pt x="214" y="165"/>
                </a:lnTo>
                <a:lnTo>
                  <a:pt x="215" y="170"/>
                </a:lnTo>
                <a:lnTo>
                  <a:pt x="215" y="172"/>
                </a:lnTo>
                <a:lnTo>
                  <a:pt x="215" y="154"/>
                </a:lnTo>
                <a:lnTo>
                  <a:pt x="216" y="168"/>
                </a:lnTo>
                <a:lnTo>
                  <a:pt x="216" y="168"/>
                </a:lnTo>
                <a:lnTo>
                  <a:pt x="216" y="176"/>
                </a:lnTo>
                <a:lnTo>
                  <a:pt x="217" y="190"/>
                </a:lnTo>
                <a:lnTo>
                  <a:pt x="217" y="201"/>
                </a:lnTo>
                <a:lnTo>
                  <a:pt x="217" y="218"/>
                </a:lnTo>
                <a:lnTo>
                  <a:pt x="218" y="329"/>
                </a:lnTo>
                <a:lnTo>
                  <a:pt x="218" y="430"/>
                </a:lnTo>
                <a:lnTo>
                  <a:pt x="218" y="461"/>
                </a:lnTo>
                <a:lnTo>
                  <a:pt x="218" y="498"/>
                </a:lnTo>
                <a:lnTo>
                  <a:pt x="219" y="519"/>
                </a:lnTo>
                <a:lnTo>
                  <a:pt x="219" y="494"/>
                </a:lnTo>
                <a:lnTo>
                  <a:pt x="219" y="472"/>
                </a:lnTo>
                <a:lnTo>
                  <a:pt x="220" y="451"/>
                </a:lnTo>
                <a:lnTo>
                  <a:pt x="220" y="483"/>
                </a:lnTo>
                <a:lnTo>
                  <a:pt x="220" y="449"/>
                </a:lnTo>
                <a:lnTo>
                  <a:pt x="221" y="425"/>
                </a:lnTo>
                <a:lnTo>
                  <a:pt x="221" y="385"/>
                </a:lnTo>
                <a:lnTo>
                  <a:pt x="221" y="373"/>
                </a:lnTo>
                <a:lnTo>
                  <a:pt x="222" y="394"/>
                </a:lnTo>
                <a:lnTo>
                  <a:pt x="222" y="375"/>
                </a:lnTo>
                <a:lnTo>
                  <a:pt x="222" y="368"/>
                </a:lnTo>
                <a:lnTo>
                  <a:pt x="222" y="353"/>
                </a:lnTo>
                <a:lnTo>
                  <a:pt x="223" y="343"/>
                </a:lnTo>
                <a:lnTo>
                  <a:pt x="223" y="354"/>
                </a:lnTo>
                <a:lnTo>
                  <a:pt x="224" y="333"/>
                </a:lnTo>
                <a:lnTo>
                  <a:pt x="224" y="341"/>
                </a:lnTo>
                <a:lnTo>
                  <a:pt x="224" y="356"/>
                </a:lnTo>
                <a:lnTo>
                  <a:pt x="224" y="333"/>
                </a:lnTo>
                <a:lnTo>
                  <a:pt x="225" y="328"/>
                </a:lnTo>
                <a:lnTo>
                  <a:pt x="225" y="334"/>
                </a:lnTo>
                <a:lnTo>
                  <a:pt x="225" y="334"/>
                </a:lnTo>
                <a:lnTo>
                  <a:pt x="225" y="330"/>
                </a:lnTo>
                <a:lnTo>
                  <a:pt x="226" y="329"/>
                </a:lnTo>
                <a:lnTo>
                  <a:pt x="226" y="317"/>
                </a:lnTo>
                <a:lnTo>
                  <a:pt x="226" y="309"/>
                </a:lnTo>
                <a:lnTo>
                  <a:pt x="227" y="352"/>
                </a:lnTo>
                <a:lnTo>
                  <a:pt x="227" y="392"/>
                </a:lnTo>
                <a:lnTo>
                  <a:pt x="227" y="383"/>
                </a:lnTo>
                <a:lnTo>
                  <a:pt x="228" y="367"/>
                </a:lnTo>
                <a:lnTo>
                  <a:pt x="228" y="351"/>
                </a:lnTo>
                <a:lnTo>
                  <a:pt x="228" y="329"/>
                </a:lnTo>
                <a:lnTo>
                  <a:pt x="229" y="304"/>
                </a:lnTo>
                <a:lnTo>
                  <a:pt x="229" y="323"/>
                </a:lnTo>
                <a:lnTo>
                  <a:pt x="229" y="329"/>
                </a:lnTo>
                <a:lnTo>
                  <a:pt x="229" y="352"/>
                </a:lnTo>
                <a:lnTo>
                  <a:pt x="230" y="341"/>
                </a:lnTo>
                <a:lnTo>
                  <a:pt x="230" y="352"/>
                </a:lnTo>
                <a:lnTo>
                  <a:pt x="231" y="335"/>
                </a:lnTo>
                <a:lnTo>
                  <a:pt x="231" y="340"/>
                </a:lnTo>
                <a:lnTo>
                  <a:pt x="231" y="318"/>
                </a:lnTo>
                <a:lnTo>
                  <a:pt x="231" y="318"/>
                </a:lnTo>
                <a:lnTo>
                  <a:pt x="232" y="329"/>
                </a:lnTo>
                <a:lnTo>
                  <a:pt x="232" y="300"/>
                </a:lnTo>
                <a:lnTo>
                  <a:pt x="232" y="335"/>
                </a:lnTo>
                <a:lnTo>
                  <a:pt x="233" y="359"/>
                </a:lnTo>
                <a:lnTo>
                  <a:pt x="233" y="350"/>
                </a:lnTo>
                <a:lnTo>
                  <a:pt x="233" y="344"/>
                </a:lnTo>
                <a:lnTo>
                  <a:pt x="233" y="347"/>
                </a:lnTo>
                <a:lnTo>
                  <a:pt x="234" y="327"/>
                </a:lnTo>
                <a:lnTo>
                  <a:pt x="234" y="253"/>
                </a:lnTo>
                <a:lnTo>
                  <a:pt x="235" y="253"/>
                </a:lnTo>
                <a:lnTo>
                  <a:pt x="235" y="269"/>
                </a:lnTo>
                <a:lnTo>
                  <a:pt x="235" y="269"/>
                </a:lnTo>
                <a:lnTo>
                  <a:pt x="235" y="253"/>
                </a:lnTo>
                <a:lnTo>
                  <a:pt x="236" y="253"/>
                </a:lnTo>
                <a:lnTo>
                  <a:pt x="236" y="213"/>
                </a:lnTo>
                <a:lnTo>
                  <a:pt x="236" y="199"/>
                </a:lnTo>
                <a:lnTo>
                  <a:pt x="237" y="184"/>
                </a:lnTo>
                <a:lnTo>
                  <a:pt x="237" y="199"/>
                </a:lnTo>
                <a:lnTo>
                  <a:pt x="237" y="197"/>
                </a:lnTo>
                <a:lnTo>
                  <a:pt x="237" y="180"/>
                </a:lnTo>
                <a:lnTo>
                  <a:pt x="238" y="175"/>
                </a:lnTo>
                <a:lnTo>
                  <a:pt x="238" y="185"/>
                </a:lnTo>
                <a:lnTo>
                  <a:pt x="239" y="189"/>
                </a:lnTo>
                <a:lnTo>
                  <a:pt x="239" y="175"/>
                </a:lnTo>
                <a:lnTo>
                  <a:pt x="239" y="183"/>
                </a:lnTo>
                <a:lnTo>
                  <a:pt x="239" y="174"/>
                </a:lnTo>
                <a:lnTo>
                  <a:pt x="240" y="174"/>
                </a:lnTo>
                <a:lnTo>
                  <a:pt x="240" y="180"/>
                </a:lnTo>
                <a:lnTo>
                  <a:pt x="240" y="184"/>
                </a:lnTo>
                <a:lnTo>
                  <a:pt x="240" y="196"/>
                </a:lnTo>
                <a:lnTo>
                  <a:pt x="241" y="184"/>
                </a:lnTo>
                <a:lnTo>
                  <a:pt x="241" y="174"/>
                </a:lnTo>
                <a:lnTo>
                  <a:pt x="242" y="158"/>
                </a:lnTo>
                <a:lnTo>
                  <a:pt x="242" y="224"/>
                </a:lnTo>
                <a:lnTo>
                  <a:pt x="242" y="194"/>
                </a:lnTo>
                <a:lnTo>
                  <a:pt x="242" y="196"/>
                </a:lnTo>
                <a:lnTo>
                  <a:pt x="243" y="202"/>
                </a:lnTo>
                <a:lnTo>
                  <a:pt x="243" y="228"/>
                </a:lnTo>
                <a:lnTo>
                  <a:pt x="243" y="209"/>
                </a:lnTo>
                <a:lnTo>
                  <a:pt x="244" y="216"/>
                </a:lnTo>
                <a:lnTo>
                  <a:pt x="244" y="187"/>
                </a:lnTo>
                <a:lnTo>
                  <a:pt x="244" y="156"/>
                </a:lnTo>
                <a:lnTo>
                  <a:pt x="244" y="159"/>
                </a:lnTo>
                <a:lnTo>
                  <a:pt x="245" y="152"/>
                </a:lnTo>
                <a:lnTo>
                  <a:pt x="245" y="151"/>
                </a:lnTo>
                <a:lnTo>
                  <a:pt x="246" y="164"/>
                </a:lnTo>
                <a:lnTo>
                  <a:pt x="246" y="200"/>
                </a:lnTo>
                <a:lnTo>
                  <a:pt x="246" y="187"/>
                </a:lnTo>
                <a:lnTo>
                  <a:pt x="246" y="212"/>
                </a:lnTo>
                <a:lnTo>
                  <a:pt x="247" y="178"/>
                </a:lnTo>
                <a:lnTo>
                  <a:pt x="247" y="164"/>
                </a:lnTo>
                <a:lnTo>
                  <a:pt x="247" y="156"/>
                </a:lnTo>
                <a:lnTo>
                  <a:pt x="248" y="156"/>
                </a:lnTo>
                <a:lnTo>
                  <a:pt x="248" y="169"/>
                </a:lnTo>
                <a:lnTo>
                  <a:pt x="248" y="168"/>
                </a:lnTo>
                <a:lnTo>
                  <a:pt x="248" y="188"/>
                </a:lnTo>
                <a:lnTo>
                  <a:pt x="249" y="192"/>
                </a:lnTo>
                <a:lnTo>
                  <a:pt x="249" y="175"/>
                </a:lnTo>
                <a:lnTo>
                  <a:pt x="250" y="219"/>
                </a:lnTo>
                <a:lnTo>
                  <a:pt x="250" y="305"/>
                </a:lnTo>
                <a:lnTo>
                  <a:pt x="250" y="311"/>
                </a:lnTo>
                <a:lnTo>
                  <a:pt x="250" y="347"/>
                </a:lnTo>
                <a:lnTo>
                  <a:pt x="251" y="369"/>
                </a:lnTo>
                <a:lnTo>
                  <a:pt x="251" y="340"/>
                </a:lnTo>
                <a:lnTo>
                  <a:pt x="251" y="333"/>
                </a:lnTo>
                <a:lnTo>
                  <a:pt x="252" y="310"/>
                </a:lnTo>
                <a:lnTo>
                  <a:pt x="252" y="316"/>
                </a:lnTo>
                <a:lnTo>
                  <a:pt x="252" y="308"/>
                </a:lnTo>
                <a:lnTo>
                  <a:pt x="253" y="311"/>
                </a:lnTo>
                <a:lnTo>
                  <a:pt x="253" y="305"/>
                </a:lnTo>
                <a:lnTo>
                  <a:pt x="253" y="302"/>
                </a:lnTo>
                <a:lnTo>
                  <a:pt x="254" y="278"/>
                </a:lnTo>
                <a:lnTo>
                  <a:pt x="254" y="275"/>
                </a:lnTo>
                <a:lnTo>
                  <a:pt x="254" y="262"/>
                </a:lnTo>
                <a:lnTo>
                  <a:pt x="254" y="269"/>
                </a:lnTo>
                <a:lnTo>
                  <a:pt x="255" y="268"/>
                </a:lnTo>
                <a:lnTo>
                  <a:pt x="255" y="251"/>
                </a:lnTo>
                <a:lnTo>
                  <a:pt x="255" y="235"/>
                </a:lnTo>
                <a:lnTo>
                  <a:pt x="255" y="224"/>
                </a:lnTo>
                <a:lnTo>
                  <a:pt x="256" y="207"/>
                </a:lnTo>
                <a:lnTo>
                  <a:pt x="256" y="190"/>
                </a:lnTo>
                <a:lnTo>
                  <a:pt x="257" y="200"/>
                </a:lnTo>
                <a:lnTo>
                  <a:pt x="257" y="218"/>
                </a:lnTo>
                <a:lnTo>
                  <a:pt x="257" y="208"/>
                </a:lnTo>
                <a:lnTo>
                  <a:pt x="257" y="218"/>
                </a:lnTo>
                <a:lnTo>
                  <a:pt x="258" y="232"/>
                </a:lnTo>
                <a:lnTo>
                  <a:pt x="258" y="279"/>
                </a:lnTo>
                <a:lnTo>
                  <a:pt x="258" y="271"/>
                </a:lnTo>
                <a:lnTo>
                  <a:pt x="259" y="269"/>
                </a:lnTo>
                <a:lnTo>
                  <a:pt x="259" y="237"/>
                </a:lnTo>
                <a:lnTo>
                  <a:pt x="259" y="234"/>
                </a:lnTo>
                <a:lnTo>
                  <a:pt x="259" y="244"/>
                </a:lnTo>
                <a:lnTo>
                  <a:pt x="260" y="260"/>
                </a:lnTo>
                <a:lnTo>
                  <a:pt x="260" y="269"/>
                </a:lnTo>
                <a:lnTo>
                  <a:pt x="261" y="281"/>
                </a:lnTo>
                <a:lnTo>
                  <a:pt x="261" y="278"/>
                </a:lnTo>
                <a:lnTo>
                  <a:pt x="261" y="282"/>
                </a:lnTo>
                <a:lnTo>
                  <a:pt x="261" y="281"/>
                </a:lnTo>
                <a:lnTo>
                  <a:pt x="262" y="277"/>
                </a:lnTo>
                <a:lnTo>
                  <a:pt x="262" y="261"/>
                </a:lnTo>
                <a:lnTo>
                  <a:pt x="262" y="247"/>
                </a:lnTo>
                <a:lnTo>
                  <a:pt x="263" y="244"/>
                </a:lnTo>
                <a:lnTo>
                  <a:pt x="263" y="288"/>
                </a:lnTo>
                <a:lnTo>
                  <a:pt x="263" y="291"/>
                </a:lnTo>
                <a:lnTo>
                  <a:pt x="264" y="270"/>
                </a:lnTo>
                <a:lnTo>
                  <a:pt x="264" y="235"/>
                </a:lnTo>
                <a:lnTo>
                  <a:pt x="264" y="238"/>
                </a:lnTo>
                <a:lnTo>
                  <a:pt x="265" y="255"/>
                </a:lnTo>
                <a:lnTo>
                  <a:pt x="265" y="263"/>
                </a:lnTo>
                <a:lnTo>
                  <a:pt x="265" y="280"/>
                </a:lnTo>
                <a:lnTo>
                  <a:pt x="265" y="291"/>
                </a:lnTo>
                <a:lnTo>
                  <a:pt x="266" y="272"/>
                </a:lnTo>
                <a:lnTo>
                  <a:pt x="266" y="248"/>
                </a:lnTo>
                <a:lnTo>
                  <a:pt x="266" y="220"/>
                </a:lnTo>
                <a:lnTo>
                  <a:pt x="266" y="259"/>
                </a:lnTo>
                <a:lnTo>
                  <a:pt x="267" y="279"/>
                </a:lnTo>
                <a:lnTo>
                  <a:pt x="267" y="297"/>
                </a:lnTo>
                <a:lnTo>
                  <a:pt x="268" y="289"/>
                </a:lnTo>
                <a:lnTo>
                  <a:pt x="268" y="293"/>
                </a:lnTo>
                <a:lnTo>
                  <a:pt x="268" y="257"/>
                </a:lnTo>
                <a:lnTo>
                  <a:pt x="269" y="160"/>
                </a:lnTo>
                <a:lnTo>
                  <a:pt x="269" y="189"/>
                </a:lnTo>
                <a:lnTo>
                  <a:pt x="269" y="188"/>
                </a:lnTo>
                <a:lnTo>
                  <a:pt x="269" y="198"/>
                </a:lnTo>
                <a:lnTo>
                  <a:pt x="270" y="164"/>
                </a:lnTo>
                <a:lnTo>
                  <a:pt x="270" y="168"/>
                </a:lnTo>
                <a:lnTo>
                  <a:pt x="270" y="146"/>
                </a:lnTo>
                <a:lnTo>
                  <a:pt x="270" y="154"/>
                </a:lnTo>
                <a:lnTo>
                  <a:pt x="271" y="177"/>
                </a:lnTo>
                <a:lnTo>
                  <a:pt x="271" y="214"/>
                </a:lnTo>
                <a:lnTo>
                  <a:pt x="272" y="239"/>
                </a:lnTo>
                <a:lnTo>
                  <a:pt x="272" y="272"/>
                </a:lnTo>
                <a:lnTo>
                  <a:pt x="272" y="261"/>
                </a:lnTo>
                <a:lnTo>
                  <a:pt x="272" y="301"/>
                </a:lnTo>
                <a:lnTo>
                  <a:pt x="273" y="285"/>
                </a:lnTo>
                <a:lnTo>
                  <a:pt x="273" y="283"/>
                </a:lnTo>
                <a:lnTo>
                  <a:pt x="273" y="273"/>
                </a:lnTo>
                <a:lnTo>
                  <a:pt x="274" y="263"/>
                </a:lnTo>
                <a:lnTo>
                  <a:pt x="274" y="312"/>
                </a:lnTo>
                <a:lnTo>
                  <a:pt x="274" y="309"/>
                </a:lnTo>
                <a:lnTo>
                  <a:pt x="275" y="281"/>
                </a:lnTo>
                <a:lnTo>
                  <a:pt x="275" y="293"/>
                </a:lnTo>
                <a:lnTo>
                  <a:pt x="275" y="312"/>
                </a:lnTo>
                <a:lnTo>
                  <a:pt x="276" y="324"/>
                </a:lnTo>
                <a:lnTo>
                  <a:pt x="276" y="314"/>
                </a:lnTo>
                <a:lnTo>
                  <a:pt x="276" y="321"/>
                </a:lnTo>
                <a:lnTo>
                  <a:pt x="276" y="317"/>
                </a:lnTo>
                <a:lnTo>
                  <a:pt x="277" y="320"/>
                </a:lnTo>
                <a:lnTo>
                  <a:pt x="277" y="306"/>
                </a:lnTo>
                <a:lnTo>
                  <a:pt x="277" y="313"/>
                </a:lnTo>
                <a:lnTo>
                  <a:pt x="278" y="293"/>
                </a:lnTo>
                <a:lnTo>
                  <a:pt x="278" y="285"/>
                </a:lnTo>
                <a:lnTo>
                  <a:pt x="278" y="273"/>
                </a:lnTo>
                <a:lnTo>
                  <a:pt x="279" y="236"/>
                </a:lnTo>
                <a:lnTo>
                  <a:pt x="279" y="239"/>
                </a:lnTo>
                <a:lnTo>
                  <a:pt x="279" y="248"/>
                </a:lnTo>
                <a:lnTo>
                  <a:pt x="280" y="219"/>
                </a:lnTo>
                <a:lnTo>
                  <a:pt x="280" y="224"/>
                </a:lnTo>
                <a:lnTo>
                  <a:pt x="280" y="231"/>
                </a:lnTo>
                <a:lnTo>
                  <a:pt x="280" y="235"/>
                </a:lnTo>
                <a:lnTo>
                  <a:pt x="281" y="290"/>
                </a:lnTo>
                <a:lnTo>
                  <a:pt x="281" y="386"/>
                </a:lnTo>
                <a:lnTo>
                  <a:pt x="281" y="428"/>
                </a:lnTo>
                <a:lnTo>
                  <a:pt x="281" y="435"/>
                </a:lnTo>
                <a:lnTo>
                  <a:pt x="282" y="466"/>
                </a:lnTo>
                <a:lnTo>
                  <a:pt x="282" y="477"/>
                </a:lnTo>
                <a:lnTo>
                  <a:pt x="283" y="471"/>
                </a:lnTo>
                <a:lnTo>
                  <a:pt x="283" y="439"/>
                </a:lnTo>
                <a:lnTo>
                  <a:pt x="283" y="441"/>
                </a:lnTo>
                <a:lnTo>
                  <a:pt x="283" y="430"/>
                </a:lnTo>
                <a:lnTo>
                  <a:pt x="284" y="420"/>
                </a:lnTo>
                <a:lnTo>
                  <a:pt x="284" y="387"/>
                </a:lnTo>
                <a:lnTo>
                  <a:pt x="284" y="352"/>
                </a:lnTo>
                <a:lnTo>
                  <a:pt x="285" y="351"/>
                </a:lnTo>
                <a:lnTo>
                  <a:pt x="285" y="346"/>
                </a:lnTo>
                <a:lnTo>
                  <a:pt x="285" y="336"/>
                </a:lnTo>
                <a:lnTo>
                  <a:pt x="286" y="337"/>
                </a:lnTo>
                <a:lnTo>
                  <a:pt x="286" y="325"/>
                </a:lnTo>
                <a:lnTo>
                  <a:pt x="286" y="328"/>
                </a:lnTo>
                <a:lnTo>
                  <a:pt x="287" y="314"/>
                </a:lnTo>
                <a:lnTo>
                  <a:pt x="287" y="317"/>
                </a:lnTo>
                <a:lnTo>
                  <a:pt x="287" y="313"/>
                </a:lnTo>
                <a:lnTo>
                  <a:pt x="287" y="311"/>
                </a:lnTo>
                <a:lnTo>
                  <a:pt x="288" y="295"/>
                </a:lnTo>
                <a:lnTo>
                  <a:pt x="288" y="304"/>
                </a:lnTo>
                <a:lnTo>
                  <a:pt x="288" y="292"/>
                </a:lnTo>
                <a:lnTo>
                  <a:pt x="289" y="309"/>
                </a:lnTo>
                <a:lnTo>
                  <a:pt x="289" y="309"/>
                </a:lnTo>
                <a:lnTo>
                  <a:pt x="289" y="275"/>
                </a:lnTo>
                <a:lnTo>
                  <a:pt x="290" y="238"/>
                </a:lnTo>
                <a:lnTo>
                  <a:pt x="290" y="243"/>
                </a:lnTo>
                <a:lnTo>
                  <a:pt x="290" y="251"/>
                </a:lnTo>
                <a:lnTo>
                  <a:pt x="291" y="242"/>
                </a:lnTo>
                <a:lnTo>
                  <a:pt x="291" y="249"/>
                </a:lnTo>
                <a:lnTo>
                  <a:pt x="291" y="241"/>
                </a:lnTo>
                <a:lnTo>
                  <a:pt x="291" y="226"/>
                </a:lnTo>
                <a:lnTo>
                  <a:pt x="292" y="231"/>
                </a:lnTo>
                <a:lnTo>
                  <a:pt x="292" y="217"/>
                </a:lnTo>
                <a:lnTo>
                  <a:pt x="292" y="195"/>
                </a:lnTo>
                <a:lnTo>
                  <a:pt x="293" y="209"/>
                </a:lnTo>
                <a:lnTo>
                  <a:pt x="293" y="197"/>
                </a:lnTo>
                <a:lnTo>
                  <a:pt x="293" y="192"/>
                </a:lnTo>
                <a:lnTo>
                  <a:pt x="294" y="207"/>
                </a:lnTo>
                <a:lnTo>
                  <a:pt x="294" y="201"/>
                </a:lnTo>
                <a:lnTo>
                  <a:pt x="294" y="196"/>
                </a:lnTo>
                <a:lnTo>
                  <a:pt x="295" y="185"/>
                </a:lnTo>
                <a:lnTo>
                  <a:pt x="295" y="192"/>
                </a:lnTo>
                <a:lnTo>
                  <a:pt x="295" y="183"/>
                </a:lnTo>
                <a:lnTo>
                  <a:pt x="295" y="188"/>
                </a:lnTo>
                <a:lnTo>
                  <a:pt x="296" y="190"/>
                </a:lnTo>
                <a:lnTo>
                  <a:pt x="296" y="177"/>
                </a:lnTo>
                <a:lnTo>
                  <a:pt x="297" y="183"/>
                </a:lnTo>
                <a:lnTo>
                  <a:pt x="297" y="234"/>
                </a:lnTo>
                <a:lnTo>
                  <a:pt x="297" y="187"/>
                </a:lnTo>
                <a:lnTo>
                  <a:pt x="297" y="209"/>
                </a:lnTo>
                <a:lnTo>
                  <a:pt x="298" y="229"/>
                </a:lnTo>
                <a:lnTo>
                  <a:pt x="298" y="263"/>
                </a:lnTo>
                <a:lnTo>
                  <a:pt x="298" y="269"/>
                </a:lnTo>
                <a:lnTo>
                  <a:pt x="298" y="257"/>
                </a:lnTo>
                <a:lnTo>
                  <a:pt x="299" y="250"/>
                </a:lnTo>
                <a:lnTo>
                  <a:pt x="299" y="237"/>
                </a:lnTo>
                <a:lnTo>
                  <a:pt x="299" y="204"/>
                </a:lnTo>
                <a:lnTo>
                  <a:pt x="300" y="199"/>
                </a:lnTo>
                <a:lnTo>
                  <a:pt x="300" y="192"/>
                </a:lnTo>
                <a:lnTo>
                  <a:pt x="300" y="201"/>
                </a:lnTo>
                <a:lnTo>
                  <a:pt x="301" y="203"/>
                </a:lnTo>
                <a:lnTo>
                  <a:pt x="301" y="187"/>
                </a:lnTo>
                <a:lnTo>
                  <a:pt x="301" y="198"/>
                </a:lnTo>
                <a:lnTo>
                  <a:pt x="302" y="196"/>
                </a:lnTo>
                <a:lnTo>
                  <a:pt x="302" y="189"/>
                </a:lnTo>
                <a:lnTo>
                  <a:pt x="302" y="186"/>
                </a:lnTo>
                <a:lnTo>
                  <a:pt x="302" y="184"/>
                </a:lnTo>
                <a:lnTo>
                  <a:pt x="303" y="172"/>
                </a:lnTo>
                <a:lnTo>
                  <a:pt x="303" y="168"/>
                </a:lnTo>
                <a:lnTo>
                  <a:pt x="304" y="181"/>
                </a:lnTo>
                <a:lnTo>
                  <a:pt x="304" y="174"/>
                </a:lnTo>
                <a:lnTo>
                  <a:pt x="304" y="188"/>
                </a:lnTo>
                <a:lnTo>
                  <a:pt x="304" y="172"/>
                </a:lnTo>
                <a:lnTo>
                  <a:pt x="305" y="145"/>
                </a:lnTo>
                <a:lnTo>
                  <a:pt x="305" y="193"/>
                </a:lnTo>
                <a:lnTo>
                  <a:pt x="305" y="206"/>
                </a:lnTo>
                <a:lnTo>
                  <a:pt x="306" y="185"/>
                </a:lnTo>
                <a:lnTo>
                  <a:pt x="306" y="205"/>
                </a:lnTo>
                <a:lnTo>
                  <a:pt x="306" y="232"/>
                </a:lnTo>
                <a:lnTo>
                  <a:pt x="306" y="219"/>
                </a:lnTo>
                <a:lnTo>
                  <a:pt x="307" y="214"/>
                </a:lnTo>
                <a:lnTo>
                  <a:pt x="307" y="200"/>
                </a:lnTo>
                <a:lnTo>
                  <a:pt x="308" y="167"/>
                </a:lnTo>
                <a:lnTo>
                  <a:pt x="308" y="148"/>
                </a:lnTo>
                <a:lnTo>
                  <a:pt x="308" y="142"/>
                </a:lnTo>
                <a:lnTo>
                  <a:pt x="308" y="143"/>
                </a:lnTo>
                <a:lnTo>
                  <a:pt x="309" y="155"/>
                </a:lnTo>
                <a:lnTo>
                  <a:pt x="309" y="193"/>
                </a:lnTo>
                <a:lnTo>
                  <a:pt x="309" y="195"/>
                </a:lnTo>
                <a:lnTo>
                  <a:pt x="310" y="218"/>
                </a:lnTo>
                <a:lnTo>
                  <a:pt x="310" y="195"/>
                </a:lnTo>
                <a:lnTo>
                  <a:pt x="310" y="166"/>
                </a:lnTo>
                <a:lnTo>
                  <a:pt x="310" y="155"/>
                </a:lnTo>
                <a:lnTo>
                  <a:pt x="311" y="146"/>
                </a:lnTo>
                <a:lnTo>
                  <a:pt x="311" y="134"/>
                </a:lnTo>
                <a:lnTo>
                  <a:pt x="312" y="129"/>
                </a:lnTo>
                <a:lnTo>
                  <a:pt x="312" y="137"/>
                </a:lnTo>
                <a:lnTo>
                  <a:pt x="312" y="150"/>
                </a:lnTo>
                <a:lnTo>
                  <a:pt x="312" y="132"/>
                </a:lnTo>
                <a:lnTo>
                  <a:pt x="313" y="129"/>
                </a:lnTo>
                <a:lnTo>
                  <a:pt x="313" y="231"/>
                </a:lnTo>
                <a:lnTo>
                  <a:pt x="313" y="293"/>
                </a:lnTo>
                <a:lnTo>
                  <a:pt x="313" y="352"/>
                </a:lnTo>
                <a:lnTo>
                  <a:pt x="314" y="367"/>
                </a:lnTo>
                <a:lnTo>
                  <a:pt x="314" y="368"/>
                </a:lnTo>
                <a:lnTo>
                  <a:pt x="315" y="344"/>
                </a:lnTo>
                <a:lnTo>
                  <a:pt x="315" y="333"/>
                </a:lnTo>
                <a:lnTo>
                  <a:pt x="315" y="341"/>
                </a:lnTo>
                <a:lnTo>
                  <a:pt x="315" y="316"/>
                </a:lnTo>
                <a:lnTo>
                  <a:pt x="316" y="312"/>
                </a:lnTo>
                <a:lnTo>
                  <a:pt x="316" y="327"/>
                </a:lnTo>
                <a:lnTo>
                  <a:pt x="316" y="326"/>
                </a:lnTo>
                <a:lnTo>
                  <a:pt x="317" y="296"/>
                </a:lnTo>
                <a:lnTo>
                  <a:pt x="317" y="294"/>
                </a:lnTo>
                <a:lnTo>
                  <a:pt x="317" y="286"/>
                </a:lnTo>
                <a:lnTo>
                  <a:pt x="317" y="288"/>
                </a:lnTo>
                <a:lnTo>
                  <a:pt x="318" y="266"/>
                </a:lnTo>
                <a:lnTo>
                  <a:pt x="318" y="249"/>
                </a:lnTo>
                <a:lnTo>
                  <a:pt x="319" y="224"/>
                </a:lnTo>
                <a:lnTo>
                  <a:pt x="319" y="235"/>
                </a:lnTo>
                <a:lnTo>
                  <a:pt x="319" y="215"/>
                </a:lnTo>
                <a:lnTo>
                  <a:pt x="319" y="224"/>
                </a:lnTo>
                <a:lnTo>
                  <a:pt x="320" y="251"/>
                </a:lnTo>
                <a:lnTo>
                  <a:pt x="320" y="241"/>
                </a:lnTo>
                <a:lnTo>
                  <a:pt x="320" y="226"/>
                </a:lnTo>
                <a:lnTo>
                  <a:pt x="321" y="216"/>
                </a:lnTo>
                <a:lnTo>
                  <a:pt x="321" y="237"/>
                </a:lnTo>
                <a:lnTo>
                  <a:pt x="321" y="276"/>
                </a:lnTo>
                <a:lnTo>
                  <a:pt x="321" y="263"/>
                </a:lnTo>
                <a:lnTo>
                  <a:pt x="322" y="253"/>
                </a:lnTo>
                <a:lnTo>
                  <a:pt x="322" y="247"/>
                </a:lnTo>
                <a:lnTo>
                  <a:pt x="323" y="233"/>
                </a:lnTo>
                <a:lnTo>
                  <a:pt x="323" y="226"/>
                </a:lnTo>
                <a:lnTo>
                  <a:pt x="323" y="255"/>
                </a:lnTo>
                <a:lnTo>
                  <a:pt x="323" y="253"/>
                </a:lnTo>
                <a:lnTo>
                  <a:pt x="324" y="252"/>
                </a:lnTo>
                <a:lnTo>
                  <a:pt x="324" y="249"/>
                </a:lnTo>
                <a:lnTo>
                  <a:pt x="324" y="256"/>
                </a:lnTo>
                <a:lnTo>
                  <a:pt x="324" y="279"/>
                </a:lnTo>
                <a:lnTo>
                  <a:pt x="325" y="263"/>
                </a:lnTo>
                <a:lnTo>
                  <a:pt x="325" y="221"/>
                </a:lnTo>
                <a:lnTo>
                  <a:pt x="326" y="153"/>
                </a:lnTo>
                <a:lnTo>
                  <a:pt x="326" y="117"/>
                </a:lnTo>
                <a:lnTo>
                  <a:pt x="326" y="128"/>
                </a:lnTo>
                <a:lnTo>
                  <a:pt x="326" y="137"/>
                </a:lnTo>
                <a:lnTo>
                  <a:pt x="327" y="136"/>
                </a:lnTo>
                <a:lnTo>
                  <a:pt x="327" y="134"/>
                </a:lnTo>
                <a:lnTo>
                  <a:pt x="327" y="143"/>
                </a:lnTo>
                <a:lnTo>
                  <a:pt x="328" y="179"/>
                </a:lnTo>
                <a:lnTo>
                  <a:pt x="328" y="156"/>
                </a:lnTo>
                <a:lnTo>
                  <a:pt x="328" y="180"/>
                </a:lnTo>
                <a:lnTo>
                  <a:pt x="328" y="236"/>
                </a:lnTo>
                <a:lnTo>
                  <a:pt x="329" y="211"/>
                </a:lnTo>
                <a:lnTo>
                  <a:pt x="329" y="186"/>
                </a:lnTo>
                <a:lnTo>
                  <a:pt x="330" y="203"/>
                </a:lnTo>
                <a:lnTo>
                  <a:pt x="330" y="225"/>
                </a:lnTo>
                <a:lnTo>
                  <a:pt x="330" y="231"/>
                </a:lnTo>
                <a:lnTo>
                  <a:pt x="330" y="246"/>
                </a:lnTo>
                <a:lnTo>
                  <a:pt x="331" y="216"/>
                </a:lnTo>
                <a:lnTo>
                  <a:pt x="331" y="202"/>
                </a:lnTo>
                <a:lnTo>
                  <a:pt x="331" y="170"/>
                </a:lnTo>
                <a:lnTo>
                  <a:pt x="332" y="153"/>
                </a:lnTo>
                <a:lnTo>
                  <a:pt x="332" y="170"/>
                </a:lnTo>
                <a:lnTo>
                  <a:pt x="332" y="184"/>
                </a:lnTo>
                <a:lnTo>
                  <a:pt x="332" y="205"/>
                </a:lnTo>
                <a:lnTo>
                  <a:pt x="333" y="192"/>
                </a:lnTo>
                <a:lnTo>
                  <a:pt x="333" y="181"/>
                </a:lnTo>
                <a:lnTo>
                  <a:pt x="334" y="148"/>
                </a:lnTo>
                <a:lnTo>
                  <a:pt x="334" y="158"/>
                </a:lnTo>
                <a:lnTo>
                  <a:pt x="334" y="152"/>
                </a:lnTo>
                <a:lnTo>
                  <a:pt x="334" y="172"/>
                </a:lnTo>
                <a:lnTo>
                  <a:pt x="335" y="163"/>
                </a:lnTo>
                <a:lnTo>
                  <a:pt x="335" y="241"/>
                </a:lnTo>
                <a:lnTo>
                  <a:pt x="335" y="271"/>
                </a:lnTo>
                <a:lnTo>
                  <a:pt x="336" y="307"/>
                </a:lnTo>
                <a:lnTo>
                  <a:pt x="336" y="309"/>
                </a:lnTo>
                <a:lnTo>
                  <a:pt x="336" y="321"/>
                </a:lnTo>
                <a:lnTo>
                  <a:pt x="337" y="344"/>
                </a:lnTo>
                <a:lnTo>
                  <a:pt x="337" y="297"/>
                </a:lnTo>
                <a:lnTo>
                  <a:pt x="337" y="283"/>
                </a:lnTo>
                <a:lnTo>
                  <a:pt x="338" y="257"/>
                </a:lnTo>
                <a:lnTo>
                  <a:pt x="338" y="274"/>
                </a:lnTo>
                <a:lnTo>
                  <a:pt x="338" y="255"/>
                </a:lnTo>
                <a:lnTo>
                  <a:pt x="338" y="255"/>
                </a:lnTo>
                <a:lnTo>
                  <a:pt x="339" y="224"/>
                </a:lnTo>
                <a:lnTo>
                  <a:pt x="339" y="241"/>
                </a:lnTo>
                <a:lnTo>
                  <a:pt x="339" y="217"/>
                </a:lnTo>
                <a:lnTo>
                  <a:pt x="339" y="221"/>
                </a:lnTo>
                <a:lnTo>
                  <a:pt x="340" y="248"/>
                </a:lnTo>
                <a:lnTo>
                  <a:pt x="340" y="221"/>
                </a:lnTo>
                <a:lnTo>
                  <a:pt x="341" y="179"/>
                </a:lnTo>
                <a:lnTo>
                  <a:pt x="341" y="200"/>
                </a:lnTo>
                <a:lnTo>
                  <a:pt x="341" y="196"/>
                </a:lnTo>
                <a:lnTo>
                  <a:pt x="341" y="186"/>
                </a:lnTo>
                <a:lnTo>
                  <a:pt x="342" y="217"/>
                </a:lnTo>
                <a:lnTo>
                  <a:pt x="342" y="191"/>
                </a:lnTo>
                <a:lnTo>
                  <a:pt x="342" y="183"/>
                </a:lnTo>
                <a:lnTo>
                  <a:pt x="343" y="202"/>
                </a:lnTo>
                <a:lnTo>
                  <a:pt x="343" y="233"/>
                </a:lnTo>
                <a:lnTo>
                  <a:pt x="343" y="357"/>
                </a:lnTo>
                <a:lnTo>
                  <a:pt x="343" y="399"/>
                </a:lnTo>
                <a:lnTo>
                  <a:pt x="344" y="416"/>
                </a:lnTo>
                <a:lnTo>
                  <a:pt x="344" y="427"/>
                </a:lnTo>
                <a:lnTo>
                  <a:pt x="345" y="450"/>
                </a:lnTo>
                <a:lnTo>
                  <a:pt x="345" y="441"/>
                </a:lnTo>
                <a:lnTo>
                  <a:pt x="345" y="476"/>
                </a:lnTo>
                <a:lnTo>
                  <a:pt x="345" y="439"/>
                </a:lnTo>
                <a:lnTo>
                  <a:pt x="346" y="356"/>
                </a:lnTo>
                <a:lnTo>
                  <a:pt x="346" y="354"/>
                </a:lnTo>
                <a:lnTo>
                  <a:pt x="346" y="363"/>
                </a:lnTo>
                <a:lnTo>
                  <a:pt x="347" y="383"/>
                </a:lnTo>
                <a:lnTo>
                  <a:pt x="347" y="392"/>
                </a:lnTo>
                <a:lnTo>
                  <a:pt x="347" y="376"/>
                </a:lnTo>
                <a:lnTo>
                  <a:pt x="348" y="387"/>
                </a:lnTo>
                <a:lnTo>
                  <a:pt x="348" y="358"/>
                </a:lnTo>
                <a:lnTo>
                  <a:pt x="348" y="339"/>
                </a:lnTo>
                <a:lnTo>
                  <a:pt x="349" y="315"/>
                </a:lnTo>
                <a:lnTo>
                  <a:pt x="349" y="301"/>
                </a:lnTo>
                <a:lnTo>
                  <a:pt x="349" y="301"/>
                </a:lnTo>
                <a:lnTo>
                  <a:pt x="349" y="312"/>
                </a:lnTo>
                <a:lnTo>
                  <a:pt x="350" y="322"/>
                </a:lnTo>
                <a:lnTo>
                  <a:pt x="350" y="343"/>
                </a:lnTo>
                <a:lnTo>
                  <a:pt x="350" y="365"/>
                </a:lnTo>
                <a:lnTo>
                  <a:pt x="351" y="320"/>
                </a:lnTo>
                <a:lnTo>
                  <a:pt x="351" y="306"/>
                </a:lnTo>
                <a:lnTo>
                  <a:pt x="351" y="345"/>
                </a:lnTo>
                <a:lnTo>
                  <a:pt x="352" y="348"/>
                </a:lnTo>
                <a:lnTo>
                  <a:pt x="352" y="377"/>
                </a:lnTo>
                <a:lnTo>
                  <a:pt x="352" y="380"/>
                </a:lnTo>
                <a:lnTo>
                  <a:pt x="353" y="348"/>
                </a:lnTo>
                <a:lnTo>
                  <a:pt x="353" y="292"/>
                </a:lnTo>
                <a:lnTo>
                  <a:pt x="353" y="337"/>
                </a:lnTo>
                <a:lnTo>
                  <a:pt x="353" y="351"/>
                </a:lnTo>
                <a:lnTo>
                  <a:pt x="354" y="356"/>
                </a:lnTo>
                <a:lnTo>
                  <a:pt x="354" y="346"/>
                </a:lnTo>
                <a:lnTo>
                  <a:pt x="354" y="322"/>
                </a:lnTo>
                <a:lnTo>
                  <a:pt x="354" y="332"/>
                </a:lnTo>
                <a:lnTo>
                  <a:pt x="355" y="310"/>
                </a:lnTo>
                <a:lnTo>
                  <a:pt x="355" y="301"/>
                </a:lnTo>
                <a:lnTo>
                  <a:pt x="356" y="283"/>
                </a:lnTo>
                <a:lnTo>
                  <a:pt x="356" y="299"/>
                </a:lnTo>
                <a:lnTo>
                  <a:pt x="356" y="299"/>
                </a:lnTo>
                <a:lnTo>
                  <a:pt x="356" y="311"/>
                </a:lnTo>
                <a:lnTo>
                  <a:pt x="357" y="328"/>
                </a:lnTo>
                <a:lnTo>
                  <a:pt x="357" y="332"/>
                </a:lnTo>
                <a:lnTo>
                  <a:pt x="357" y="325"/>
                </a:lnTo>
                <a:lnTo>
                  <a:pt x="358" y="322"/>
                </a:lnTo>
                <a:lnTo>
                  <a:pt x="358" y="327"/>
                </a:lnTo>
                <a:lnTo>
                  <a:pt x="358" y="314"/>
                </a:lnTo>
                <a:lnTo>
                  <a:pt x="359" y="307"/>
                </a:lnTo>
                <a:lnTo>
                  <a:pt x="359" y="330"/>
                </a:lnTo>
                <a:lnTo>
                  <a:pt x="359" y="327"/>
                </a:lnTo>
                <a:lnTo>
                  <a:pt x="360" y="327"/>
                </a:lnTo>
                <a:lnTo>
                  <a:pt x="360" y="323"/>
                </a:lnTo>
                <a:lnTo>
                  <a:pt x="360" y="348"/>
                </a:lnTo>
                <a:lnTo>
                  <a:pt x="360" y="356"/>
                </a:lnTo>
                <a:lnTo>
                  <a:pt x="361" y="227"/>
                </a:lnTo>
                <a:lnTo>
                  <a:pt x="361" y="207"/>
                </a:lnTo>
                <a:lnTo>
                  <a:pt x="361" y="244"/>
                </a:lnTo>
                <a:lnTo>
                  <a:pt x="362" y="204"/>
                </a:lnTo>
                <a:lnTo>
                  <a:pt x="362" y="218"/>
                </a:lnTo>
                <a:lnTo>
                  <a:pt x="362" y="227"/>
                </a:lnTo>
                <a:lnTo>
                  <a:pt x="363" y="168"/>
                </a:lnTo>
                <a:lnTo>
                  <a:pt x="363" y="188"/>
                </a:lnTo>
                <a:lnTo>
                  <a:pt x="363" y="190"/>
                </a:lnTo>
                <a:lnTo>
                  <a:pt x="364" y="172"/>
                </a:lnTo>
                <a:lnTo>
                  <a:pt x="364" y="185"/>
                </a:lnTo>
                <a:lnTo>
                  <a:pt x="364" y="168"/>
                </a:lnTo>
                <a:lnTo>
                  <a:pt x="364" y="158"/>
                </a:lnTo>
                <a:lnTo>
                  <a:pt x="365" y="149"/>
                </a:lnTo>
                <a:lnTo>
                  <a:pt x="365" y="163"/>
                </a:lnTo>
                <a:lnTo>
                  <a:pt x="366" y="152"/>
                </a:lnTo>
                <a:lnTo>
                  <a:pt x="366" y="141"/>
                </a:lnTo>
                <a:lnTo>
                  <a:pt x="366" y="134"/>
                </a:lnTo>
                <a:lnTo>
                  <a:pt x="366" y="143"/>
                </a:lnTo>
                <a:lnTo>
                  <a:pt x="367" y="145"/>
                </a:lnTo>
                <a:lnTo>
                  <a:pt x="367" y="172"/>
                </a:lnTo>
                <a:lnTo>
                  <a:pt x="367" y="166"/>
                </a:lnTo>
                <a:lnTo>
                  <a:pt x="367" y="162"/>
                </a:lnTo>
                <a:lnTo>
                  <a:pt x="368" y="137"/>
                </a:lnTo>
                <a:lnTo>
                  <a:pt x="368" y="162"/>
                </a:lnTo>
                <a:lnTo>
                  <a:pt x="368" y="192"/>
                </a:lnTo>
                <a:lnTo>
                  <a:pt x="369" y="152"/>
                </a:lnTo>
                <a:lnTo>
                  <a:pt x="369" y="158"/>
                </a:lnTo>
                <a:lnTo>
                  <a:pt x="369" y="202"/>
                </a:lnTo>
                <a:lnTo>
                  <a:pt x="370" y="205"/>
                </a:lnTo>
                <a:lnTo>
                  <a:pt x="370" y="221"/>
                </a:lnTo>
                <a:lnTo>
                  <a:pt x="370" y="203"/>
                </a:lnTo>
                <a:lnTo>
                  <a:pt x="371" y="174"/>
                </a:lnTo>
                <a:lnTo>
                  <a:pt x="371" y="141"/>
                </a:lnTo>
                <a:lnTo>
                  <a:pt x="371" y="124"/>
                </a:lnTo>
                <a:lnTo>
                  <a:pt x="371" y="121"/>
                </a:lnTo>
                <a:lnTo>
                  <a:pt x="372" y="128"/>
                </a:lnTo>
                <a:lnTo>
                  <a:pt x="372" y="139"/>
                </a:lnTo>
                <a:lnTo>
                  <a:pt x="372" y="165"/>
                </a:lnTo>
                <a:lnTo>
                  <a:pt x="373" y="174"/>
                </a:lnTo>
                <a:lnTo>
                  <a:pt x="373" y="181"/>
                </a:lnTo>
                <a:lnTo>
                  <a:pt x="373" y="140"/>
                </a:lnTo>
                <a:lnTo>
                  <a:pt x="374" y="140"/>
                </a:lnTo>
                <a:lnTo>
                  <a:pt x="374" y="116"/>
                </a:lnTo>
                <a:lnTo>
                  <a:pt x="374" y="106"/>
                </a:lnTo>
                <a:lnTo>
                  <a:pt x="375" y="120"/>
                </a:lnTo>
                <a:lnTo>
                  <a:pt x="375" y="130"/>
                </a:lnTo>
                <a:lnTo>
                  <a:pt x="375" y="145"/>
                </a:lnTo>
                <a:lnTo>
                  <a:pt x="375" y="129"/>
                </a:lnTo>
                <a:lnTo>
                  <a:pt x="376" y="97"/>
                </a:lnTo>
                <a:lnTo>
                  <a:pt x="376" y="133"/>
                </a:lnTo>
                <a:lnTo>
                  <a:pt x="377" y="255"/>
                </a:lnTo>
                <a:lnTo>
                  <a:pt x="377" y="313"/>
                </a:lnTo>
                <a:lnTo>
                  <a:pt x="377" y="327"/>
                </a:lnTo>
                <a:lnTo>
                  <a:pt x="377" y="350"/>
                </a:lnTo>
                <a:lnTo>
                  <a:pt x="378" y="322"/>
                </a:lnTo>
                <a:lnTo>
                  <a:pt x="378" y="327"/>
                </a:lnTo>
                <a:lnTo>
                  <a:pt x="378" y="323"/>
                </a:lnTo>
                <a:lnTo>
                  <a:pt x="379" y="325"/>
                </a:lnTo>
                <a:lnTo>
                  <a:pt x="379" y="298"/>
                </a:lnTo>
                <a:lnTo>
                  <a:pt x="379" y="290"/>
                </a:lnTo>
                <a:lnTo>
                  <a:pt x="379" y="312"/>
                </a:lnTo>
                <a:lnTo>
                  <a:pt x="380" y="311"/>
                </a:lnTo>
                <a:lnTo>
                  <a:pt x="380" y="320"/>
                </a:lnTo>
                <a:lnTo>
                  <a:pt x="381" y="307"/>
                </a:lnTo>
                <a:lnTo>
                  <a:pt x="381" y="294"/>
                </a:lnTo>
                <a:lnTo>
                  <a:pt x="381" y="293"/>
                </a:lnTo>
                <a:lnTo>
                  <a:pt x="381" y="289"/>
                </a:lnTo>
                <a:lnTo>
                  <a:pt x="382" y="270"/>
                </a:lnTo>
                <a:lnTo>
                  <a:pt x="382" y="270"/>
                </a:lnTo>
                <a:lnTo>
                  <a:pt x="382" y="241"/>
                </a:lnTo>
                <a:lnTo>
                  <a:pt x="382" y="238"/>
                </a:lnTo>
                <a:lnTo>
                  <a:pt x="383" y="249"/>
                </a:lnTo>
                <a:lnTo>
                  <a:pt x="383" y="257"/>
                </a:lnTo>
                <a:lnTo>
                  <a:pt x="383" y="247"/>
                </a:lnTo>
                <a:lnTo>
                  <a:pt x="384" y="210"/>
                </a:lnTo>
                <a:lnTo>
                  <a:pt x="384" y="229"/>
                </a:lnTo>
                <a:lnTo>
                  <a:pt x="384" y="239"/>
                </a:lnTo>
                <a:lnTo>
                  <a:pt x="385" y="181"/>
                </a:lnTo>
                <a:lnTo>
                  <a:pt x="385" y="187"/>
                </a:lnTo>
                <a:lnTo>
                  <a:pt x="385" y="206"/>
                </a:lnTo>
                <a:lnTo>
                  <a:pt x="386" y="208"/>
                </a:lnTo>
                <a:lnTo>
                  <a:pt x="386" y="198"/>
                </a:lnTo>
                <a:lnTo>
                  <a:pt x="386" y="218"/>
                </a:lnTo>
                <a:lnTo>
                  <a:pt x="386" y="227"/>
                </a:lnTo>
                <a:lnTo>
                  <a:pt x="387" y="226"/>
                </a:lnTo>
                <a:lnTo>
                  <a:pt x="387" y="221"/>
                </a:lnTo>
                <a:lnTo>
                  <a:pt x="388" y="216"/>
                </a:lnTo>
                <a:lnTo>
                  <a:pt x="388" y="235"/>
                </a:lnTo>
                <a:lnTo>
                  <a:pt x="388" y="240"/>
                </a:lnTo>
                <a:lnTo>
                  <a:pt x="388" y="224"/>
                </a:lnTo>
                <a:lnTo>
                  <a:pt x="389" y="186"/>
                </a:lnTo>
                <a:lnTo>
                  <a:pt x="389" y="129"/>
                </a:lnTo>
                <a:lnTo>
                  <a:pt x="389" y="131"/>
                </a:lnTo>
                <a:lnTo>
                  <a:pt x="390" y="128"/>
                </a:lnTo>
                <a:lnTo>
                  <a:pt x="390" y="135"/>
                </a:lnTo>
                <a:lnTo>
                  <a:pt x="390" y="157"/>
                </a:lnTo>
                <a:lnTo>
                  <a:pt x="390" y="143"/>
                </a:lnTo>
                <a:lnTo>
                  <a:pt x="391" y="172"/>
                </a:lnTo>
                <a:lnTo>
                  <a:pt x="391" y="174"/>
                </a:lnTo>
                <a:lnTo>
                  <a:pt x="392" y="188"/>
                </a:lnTo>
                <a:lnTo>
                  <a:pt x="392" y="206"/>
                </a:lnTo>
                <a:lnTo>
                  <a:pt x="392" y="217"/>
                </a:lnTo>
                <a:lnTo>
                  <a:pt x="392" y="204"/>
                </a:lnTo>
                <a:lnTo>
                  <a:pt x="393" y="174"/>
                </a:lnTo>
                <a:lnTo>
                  <a:pt x="393" y="209"/>
                </a:lnTo>
                <a:lnTo>
                  <a:pt x="393" y="251"/>
                </a:lnTo>
                <a:lnTo>
                  <a:pt x="394" y="258"/>
                </a:lnTo>
                <a:lnTo>
                  <a:pt x="394" y="231"/>
                </a:lnTo>
                <a:lnTo>
                  <a:pt x="394" y="226"/>
                </a:lnTo>
                <a:lnTo>
                  <a:pt x="394" y="203"/>
                </a:lnTo>
                <a:lnTo>
                  <a:pt x="395" y="160"/>
                </a:lnTo>
                <a:lnTo>
                  <a:pt x="395" y="155"/>
                </a:lnTo>
                <a:lnTo>
                  <a:pt x="396" y="170"/>
                </a:lnTo>
                <a:lnTo>
                  <a:pt x="396" y="202"/>
                </a:lnTo>
                <a:lnTo>
                  <a:pt x="396" y="207"/>
                </a:lnTo>
                <a:lnTo>
                  <a:pt x="396" y="170"/>
                </a:lnTo>
                <a:lnTo>
                  <a:pt x="397" y="154"/>
                </a:lnTo>
                <a:lnTo>
                  <a:pt x="397" y="142"/>
                </a:lnTo>
                <a:lnTo>
                  <a:pt x="397" y="148"/>
                </a:lnTo>
                <a:lnTo>
                  <a:pt x="397" y="147"/>
                </a:lnTo>
                <a:lnTo>
                  <a:pt x="398" y="144"/>
                </a:lnTo>
                <a:lnTo>
                  <a:pt x="398" y="144"/>
                </a:lnTo>
                <a:lnTo>
                  <a:pt x="399" y="141"/>
                </a:lnTo>
                <a:lnTo>
                  <a:pt x="399" y="149"/>
                </a:lnTo>
                <a:lnTo>
                  <a:pt x="399" y="154"/>
                </a:lnTo>
                <a:lnTo>
                  <a:pt x="399" y="150"/>
                </a:lnTo>
                <a:lnTo>
                  <a:pt x="400" y="173"/>
                </a:lnTo>
                <a:lnTo>
                  <a:pt x="400" y="200"/>
                </a:lnTo>
                <a:lnTo>
                  <a:pt x="400" y="129"/>
                </a:lnTo>
                <a:lnTo>
                  <a:pt x="401" y="150"/>
                </a:lnTo>
                <a:lnTo>
                  <a:pt x="401" y="198"/>
                </a:lnTo>
                <a:lnTo>
                  <a:pt x="401" y="215"/>
                </a:lnTo>
                <a:lnTo>
                  <a:pt x="401" y="268"/>
                </a:lnTo>
                <a:lnTo>
                  <a:pt x="402" y="244"/>
                </a:lnTo>
                <a:lnTo>
                  <a:pt x="402" y="180"/>
                </a:lnTo>
                <a:lnTo>
                  <a:pt x="403" y="158"/>
                </a:lnTo>
                <a:lnTo>
                  <a:pt x="403" y="165"/>
                </a:lnTo>
                <a:lnTo>
                  <a:pt x="403" y="155"/>
                </a:lnTo>
                <a:lnTo>
                  <a:pt x="403" y="148"/>
                </a:lnTo>
                <a:lnTo>
                  <a:pt x="404" y="158"/>
                </a:lnTo>
                <a:lnTo>
                  <a:pt x="404" y="172"/>
                </a:lnTo>
                <a:lnTo>
                  <a:pt x="404" y="184"/>
                </a:lnTo>
                <a:lnTo>
                  <a:pt x="405" y="154"/>
                </a:lnTo>
                <a:lnTo>
                  <a:pt x="405" y="163"/>
                </a:lnTo>
                <a:lnTo>
                  <a:pt x="405" y="162"/>
                </a:lnTo>
                <a:lnTo>
                  <a:pt x="405" y="147"/>
                </a:lnTo>
                <a:lnTo>
                  <a:pt x="406" y="144"/>
                </a:lnTo>
                <a:lnTo>
                  <a:pt x="406" y="151"/>
                </a:lnTo>
                <a:lnTo>
                  <a:pt x="407" y="176"/>
                </a:lnTo>
                <a:lnTo>
                  <a:pt x="407" y="195"/>
                </a:lnTo>
                <a:lnTo>
                  <a:pt x="407" y="226"/>
                </a:lnTo>
                <a:lnTo>
                  <a:pt x="407" y="323"/>
                </a:lnTo>
                <a:lnTo>
                  <a:pt x="408" y="435"/>
                </a:lnTo>
                <a:lnTo>
                  <a:pt x="408" y="425"/>
                </a:lnTo>
                <a:lnTo>
                  <a:pt x="408" y="343"/>
                </a:lnTo>
                <a:lnTo>
                  <a:pt x="408" y="358"/>
                </a:lnTo>
                <a:lnTo>
                  <a:pt x="409" y="359"/>
                </a:lnTo>
                <a:lnTo>
                  <a:pt x="409" y="348"/>
                </a:lnTo>
                <a:lnTo>
                  <a:pt x="410" y="320"/>
                </a:lnTo>
                <a:lnTo>
                  <a:pt x="410" y="345"/>
                </a:lnTo>
                <a:lnTo>
                  <a:pt x="410" y="348"/>
                </a:lnTo>
                <a:lnTo>
                  <a:pt x="410" y="324"/>
                </a:lnTo>
                <a:lnTo>
                  <a:pt x="411" y="349"/>
                </a:lnTo>
                <a:lnTo>
                  <a:pt x="411" y="338"/>
                </a:lnTo>
                <a:lnTo>
                  <a:pt x="411" y="325"/>
                </a:lnTo>
                <a:lnTo>
                  <a:pt x="412" y="327"/>
                </a:lnTo>
                <a:lnTo>
                  <a:pt x="412" y="315"/>
                </a:lnTo>
                <a:lnTo>
                  <a:pt x="412" y="329"/>
                </a:lnTo>
                <a:lnTo>
                  <a:pt x="412" y="326"/>
                </a:lnTo>
                <a:lnTo>
                  <a:pt x="413" y="331"/>
                </a:lnTo>
                <a:lnTo>
                  <a:pt x="413" y="327"/>
                </a:lnTo>
                <a:lnTo>
                  <a:pt x="414" y="327"/>
                </a:lnTo>
                <a:lnTo>
                  <a:pt x="414" y="323"/>
                </a:lnTo>
                <a:lnTo>
                  <a:pt x="414" y="322"/>
                </a:lnTo>
                <a:lnTo>
                  <a:pt x="414" y="303"/>
                </a:lnTo>
                <a:lnTo>
                  <a:pt x="415" y="312"/>
                </a:lnTo>
                <a:lnTo>
                  <a:pt x="415" y="308"/>
                </a:lnTo>
                <a:lnTo>
                  <a:pt x="415" y="287"/>
                </a:lnTo>
                <a:lnTo>
                  <a:pt x="416" y="276"/>
                </a:lnTo>
                <a:lnTo>
                  <a:pt x="416" y="240"/>
                </a:lnTo>
                <a:lnTo>
                  <a:pt x="416" y="225"/>
                </a:lnTo>
                <a:lnTo>
                  <a:pt x="416" y="190"/>
                </a:lnTo>
                <a:lnTo>
                  <a:pt x="417" y="228"/>
                </a:lnTo>
                <a:lnTo>
                  <a:pt x="417" y="222"/>
                </a:lnTo>
                <a:lnTo>
                  <a:pt x="418" y="223"/>
                </a:lnTo>
                <a:lnTo>
                  <a:pt x="418" y="206"/>
                </a:lnTo>
                <a:lnTo>
                  <a:pt x="418" y="194"/>
                </a:lnTo>
                <a:lnTo>
                  <a:pt x="418" y="152"/>
                </a:lnTo>
                <a:lnTo>
                  <a:pt x="419" y="168"/>
                </a:lnTo>
                <a:lnTo>
                  <a:pt x="419" y="178"/>
                </a:lnTo>
                <a:lnTo>
                  <a:pt x="419" y="184"/>
                </a:lnTo>
                <a:lnTo>
                  <a:pt x="420" y="188"/>
                </a:lnTo>
                <a:lnTo>
                  <a:pt x="420" y="188"/>
                </a:lnTo>
                <a:lnTo>
                  <a:pt x="420" y="182"/>
                </a:lnTo>
                <a:lnTo>
                  <a:pt x="421" y="188"/>
                </a:lnTo>
                <a:lnTo>
                  <a:pt x="421" y="177"/>
                </a:lnTo>
                <a:lnTo>
                  <a:pt x="421" y="176"/>
                </a:lnTo>
                <a:lnTo>
                  <a:pt x="422" y="200"/>
                </a:lnTo>
                <a:lnTo>
                  <a:pt x="422" y="180"/>
                </a:lnTo>
                <a:lnTo>
                  <a:pt x="422" y="191"/>
                </a:lnTo>
                <a:lnTo>
                  <a:pt x="422" y="176"/>
                </a:lnTo>
                <a:lnTo>
                  <a:pt x="423" y="171"/>
                </a:lnTo>
                <a:lnTo>
                  <a:pt x="423" y="192"/>
                </a:lnTo>
                <a:lnTo>
                  <a:pt x="423" y="241"/>
                </a:lnTo>
                <a:lnTo>
                  <a:pt x="423" y="221"/>
                </a:lnTo>
                <a:lnTo>
                  <a:pt x="424" y="221"/>
                </a:lnTo>
                <a:lnTo>
                  <a:pt x="424" y="219"/>
                </a:lnTo>
                <a:lnTo>
                  <a:pt x="425" y="222"/>
                </a:lnTo>
                <a:lnTo>
                  <a:pt x="425" y="221"/>
                </a:lnTo>
                <a:lnTo>
                  <a:pt x="425" y="243"/>
                </a:lnTo>
                <a:lnTo>
                  <a:pt x="425" y="234"/>
                </a:lnTo>
                <a:lnTo>
                  <a:pt x="426" y="255"/>
                </a:lnTo>
                <a:lnTo>
                  <a:pt x="426" y="252"/>
                </a:lnTo>
                <a:lnTo>
                  <a:pt x="426" y="267"/>
                </a:lnTo>
                <a:lnTo>
                  <a:pt x="427" y="278"/>
                </a:lnTo>
                <a:lnTo>
                  <a:pt x="427" y="287"/>
                </a:lnTo>
                <a:lnTo>
                  <a:pt x="427" y="303"/>
                </a:lnTo>
                <a:lnTo>
                  <a:pt x="427" y="294"/>
                </a:lnTo>
                <a:lnTo>
                  <a:pt x="428" y="315"/>
                </a:lnTo>
                <a:lnTo>
                  <a:pt x="428" y="311"/>
                </a:lnTo>
                <a:lnTo>
                  <a:pt x="429" y="288"/>
                </a:lnTo>
                <a:lnTo>
                  <a:pt x="429" y="282"/>
                </a:lnTo>
                <a:lnTo>
                  <a:pt x="429" y="288"/>
                </a:lnTo>
                <a:lnTo>
                  <a:pt x="429" y="251"/>
                </a:lnTo>
                <a:lnTo>
                  <a:pt x="430" y="256"/>
                </a:lnTo>
                <a:lnTo>
                  <a:pt x="430" y="231"/>
                </a:lnTo>
                <a:lnTo>
                  <a:pt x="430" y="217"/>
                </a:lnTo>
                <a:lnTo>
                  <a:pt x="431" y="214"/>
                </a:lnTo>
                <a:lnTo>
                  <a:pt x="431" y="202"/>
                </a:lnTo>
                <a:lnTo>
                  <a:pt x="431" y="219"/>
                </a:lnTo>
                <a:lnTo>
                  <a:pt x="432" y="264"/>
                </a:lnTo>
                <a:lnTo>
                  <a:pt x="432" y="231"/>
                </a:lnTo>
                <a:lnTo>
                  <a:pt x="432" y="224"/>
                </a:lnTo>
                <a:lnTo>
                  <a:pt x="433" y="208"/>
                </a:lnTo>
                <a:lnTo>
                  <a:pt x="433" y="216"/>
                </a:lnTo>
                <a:lnTo>
                  <a:pt x="433" y="237"/>
                </a:lnTo>
                <a:lnTo>
                  <a:pt x="433" y="231"/>
                </a:lnTo>
                <a:lnTo>
                  <a:pt x="434" y="210"/>
                </a:lnTo>
                <a:lnTo>
                  <a:pt x="434" y="179"/>
                </a:lnTo>
                <a:lnTo>
                  <a:pt x="434" y="173"/>
                </a:lnTo>
                <a:lnTo>
                  <a:pt x="435" y="160"/>
                </a:lnTo>
                <a:lnTo>
                  <a:pt x="435" y="160"/>
                </a:lnTo>
                <a:lnTo>
                  <a:pt x="435" y="178"/>
                </a:lnTo>
                <a:lnTo>
                  <a:pt x="436" y="181"/>
                </a:lnTo>
                <a:lnTo>
                  <a:pt x="436" y="185"/>
                </a:lnTo>
                <a:lnTo>
                  <a:pt x="436" y="241"/>
                </a:lnTo>
                <a:lnTo>
                  <a:pt x="437" y="191"/>
                </a:lnTo>
                <a:lnTo>
                  <a:pt x="437" y="180"/>
                </a:lnTo>
                <a:lnTo>
                  <a:pt x="437" y="163"/>
                </a:lnTo>
                <a:lnTo>
                  <a:pt x="437" y="145"/>
                </a:lnTo>
                <a:lnTo>
                  <a:pt x="438" y="152"/>
                </a:lnTo>
                <a:lnTo>
                  <a:pt x="438" y="150"/>
                </a:lnTo>
                <a:lnTo>
                  <a:pt x="439" y="160"/>
                </a:lnTo>
                <a:lnTo>
                  <a:pt x="439" y="140"/>
                </a:lnTo>
                <a:lnTo>
                  <a:pt x="439" y="135"/>
                </a:lnTo>
                <a:lnTo>
                  <a:pt x="439" y="153"/>
                </a:lnTo>
                <a:lnTo>
                  <a:pt x="440" y="240"/>
                </a:lnTo>
                <a:lnTo>
                  <a:pt x="440" y="297"/>
                </a:lnTo>
                <a:lnTo>
                  <a:pt x="440" y="341"/>
                </a:lnTo>
                <a:lnTo>
                  <a:pt x="440" y="333"/>
                </a:lnTo>
                <a:lnTo>
                  <a:pt x="441" y="339"/>
                </a:lnTo>
                <a:lnTo>
                  <a:pt x="441" y="337"/>
                </a:lnTo>
                <a:lnTo>
                  <a:pt x="441" y="328"/>
                </a:lnTo>
                <a:lnTo>
                  <a:pt x="442" y="357"/>
                </a:lnTo>
                <a:lnTo>
                  <a:pt x="442" y="339"/>
                </a:lnTo>
                <a:lnTo>
                  <a:pt x="442" y="343"/>
                </a:lnTo>
                <a:lnTo>
                  <a:pt x="443" y="344"/>
                </a:lnTo>
                <a:lnTo>
                  <a:pt x="443" y="350"/>
                </a:lnTo>
                <a:lnTo>
                  <a:pt x="443" y="365"/>
                </a:lnTo>
                <a:lnTo>
                  <a:pt x="444" y="338"/>
                </a:lnTo>
                <a:lnTo>
                  <a:pt x="444" y="331"/>
                </a:lnTo>
                <a:lnTo>
                  <a:pt x="444" y="317"/>
                </a:lnTo>
                <a:lnTo>
                  <a:pt x="444" y="339"/>
                </a:lnTo>
                <a:lnTo>
                  <a:pt x="445" y="336"/>
                </a:lnTo>
                <a:lnTo>
                  <a:pt x="445" y="299"/>
                </a:lnTo>
                <a:lnTo>
                  <a:pt x="445" y="310"/>
                </a:lnTo>
                <a:lnTo>
                  <a:pt x="446" y="293"/>
                </a:lnTo>
                <a:lnTo>
                  <a:pt x="446" y="287"/>
                </a:lnTo>
                <a:lnTo>
                  <a:pt x="446" y="264"/>
                </a:lnTo>
                <a:lnTo>
                  <a:pt x="447" y="251"/>
                </a:lnTo>
                <a:lnTo>
                  <a:pt x="447" y="232"/>
                </a:lnTo>
                <a:lnTo>
                  <a:pt x="447" y="235"/>
                </a:lnTo>
                <a:lnTo>
                  <a:pt x="448" y="277"/>
                </a:lnTo>
                <a:lnTo>
                  <a:pt x="448" y="248"/>
                </a:lnTo>
                <a:lnTo>
                  <a:pt x="448" y="210"/>
                </a:lnTo>
                <a:lnTo>
                  <a:pt x="448" y="205"/>
                </a:lnTo>
                <a:lnTo>
                  <a:pt x="449" y="218"/>
                </a:lnTo>
                <a:lnTo>
                  <a:pt x="449" y="213"/>
                </a:lnTo>
                <a:lnTo>
                  <a:pt x="450" y="205"/>
                </a:lnTo>
                <a:lnTo>
                  <a:pt x="450" y="224"/>
                </a:lnTo>
                <a:lnTo>
                  <a:pt x="450" y="205"/>
                </a:lnTo>
                <a:lnTo>
                  <a:pt x="450" y="185"/>
                </a:lnTo>
                <a:lnTo>
                  <a:pt x="451" y="192"/>
                </a:lnTo>
                <a:lnTo>
                  <a:pt x="451" y="235"/>
                </a:lnTo>
                <a:lnTo>
                  <a:pt x="451" y="253"/>
                </a:lnTo>
                <a:lnTo>
                  <a:pt x="451" y="246"/>
                </a:lnTo>
                <a:lnTo>
                  <a:pt x="452" y="217"/>
                </a:lnTo>
                <a:lnTo>
                  <a:pt x="452" y="170"/>
                </a:lnTo>
                <a:lnTo>
                  <a:pt x="452" y="150"/>
                </a:lnTo>
                <a:lnTo>
                  <a:pt x="453" y="140"/>
                </a:lnTo>
                <a:lnTo>
                  <a:pt x="453" y="155"/>
                </a:lnTo>
                <a:lnTo>
                  <a:pt x="454" y="162"/>
                </a:lnTo>
                <a:lnTo>
                  <a:pt x="454" y="160"/>
                </a:lnTo>
                <a:lnTo>
                  <a:pt x="454" y="157"/>
                </a:lnTo>
                <a:lnTo>
                  <a:pt x="454" y="190"/>
                </a:lnTo>
                <a:lnTo>
                  <a:pt x="455" y="176"/>
                </a:lnTo>
                <a:lnTo>
                  <a:pt x="455" y="186"/>
                </a:lnTo>
                <a:lnTo>
                  <a:pt x="455" y="241"/>
                </a:lnTo>
                <a:lnTo>
                  <a:pt x="455" y="227"/>
                </a:lnTo>
                <a:lnTo>
                  <a:pt x="456" y="194"/>
                </a:lnTo>
                <a:lnTo>
                  <a:pt x="456" y="258"/>
                </a:lnTo>
                <a:lnTo>
                  <a:pt x="456" y="287"/>
                </a:lnTo>
                <a:lnTo>
                  <a:pt x="457" y="301"/>
                </a:lnTo>
                <a:lnTo>
                  <a:pt x="457" y="301"/>
                </a:lnTo>
                <a:lnTo>
                  <a:pt x="457" y="318"/>
                </a:lnTo>
                <a:lnTo>
                  <a:pt x="458" y="309"/>
                </a:lnTo>
                <a:lnTo>
                  <a:pt x="458" y="298"/>
                </a:lnTo>
                <a:lnTo>
                  <a:pt x="458" y="313"/>
                </a:lnTo>
                <a:lnTo>
                  <a:pt x="459" y="312"/>
                </a:lnTo>
                <a:lnTo>
                  <a:pt x="459" y="310"/>
                </a:lnTo>
                <a:lnTo>
                  <a:pt x="459" y="299"/>
                </a:lnTo>
                <a:lnTo>
                  <a:pt x="459" y="307"/>
                </a:lnTo>
                <a:lnTo>
                  <a:pt x="460" y="311"/>
                </a:lnTo>
                <a:lnTo>
                  <a:pt x="460" y="304"/>
                </a:lnTo>
                <a:lnTo>
                  <a:pt x="461" y="308"/>
                </a:lnTo>
                <a:lnTo>
                  <a:pt x="461" y="297"/>
                </a:lnTo>
                <a:lnTo>
                  <a:pt x="461" y="287"/>
                </a:lnTo>
                <a:lnTo>
                  <a:pt x="461" y="295"/>
                </a:lnTo>
                <a:lnTo>
                  <a:pt x="462" y="274"/>
                </a:lnTo>
                <a:lnTo>
                  <a:pt x="462" y="224"/>
                </a:lnTo>
                <a:lnTo>
                  <a:pt x="462" y="192"/>
                </a:lnTo>
                <a:lnTo>
                  <a:pt x="463" y="177"/>
                </a:lnTo>
                <a:lnTo>
                  <a:pt x="463" y="205"/>
                </a:lnTo>
                <a:lnTo>
                  <a:pt x="463" y="212"/>
                </a:lnTo>
                <a:lnTo>
                  <a:pt x="463" y="169"/>
                </a:lnTo>
                <a:lnTo>
                  <a:pt x="464" y="179"/>
                </a:lnTo>
                <a:lnTo>
                  <a:pt x="464" y="229"/>
                </a:lnTo>
                <a:lnTo>
                  <a:pt x="465" y="238"/>
                </a:lnTo>
                <a:lnTo>
                  <a:pt x="465" y="290"/>
                </a:lnTo>
                <a:lnTo>
                  <a:pt x="465" y="299"/>
                </a:lnTo>
                <a:lnTo>
                  <a:pt x="465" y="285"/>
                </a:lnTo>
                <a:lnTo>
                  <a:pt x="466" y="278"/>
                </a:lnTo>
                <a:lnTo>
                  <a:pt x="466" y="290"/>
                </a:lnTo>
                <a:lnTo>
                  <a:pt x="466" y="289"/>
                </a:lnTo>
                <a:lnTo>
                  <a:pt x="466" y="303"/>
                </a:lnTo>
                <a:lnTo>
                  <a:pt x="467" y="321"/>
                </a:lnTo>
                <a:lnTo>
                  <a:pt x="467" y="326"/>
                </a:lnTo>
                <a:lnTo>
                  <a:pt x="467" y="313"/>
                </a:lnTo>
                <a:lnTo>
                  <a:pt x="468" y="318"/>
                </a:lnTo>
                <a:lnTo>
                  <a:pt x="468" y="271"/>
                </a:lnTo>
                <a:lnTo>
                  <a:pt x="468" y="239"/>
                </a:lnTo>
                <a:lnTo>
                  <a:pt x="469" y="218"/>
                </a:lnTo>
                <a:lnTo>
                  <a:pt x="469" y="217"/>
                </a:lnTo>
                <a:lnTo>
                  <a:pt x="469" y="195"/>
                </a:lnTo>
                <a:lnTo>
                  <a:pt x="470" y="182"/>
                </a:lnTo>
                <a:lnTo>
                  <a:pt x="470" y="191"/>
                </a:lnTo>
                <a:lnTo>
                  <a:pt x="470" y="205"/>
                </a:lnTo>
                <a:lnTo>
                  <a:pt x="470" y="320"/>
                </a:lnTo>
                <a:lnTo>
                  <a:pt x="471" y="409"/>
                </a:lnTo>
                <a:lnTo>
                  <a:pt x="471" y="441"/>
                </a:lnTo>
                <a:lnTo>
                  <a:pt x="472" y="362"/>
                </a:lnTo>
                <a:lnTo>
                  <a:pt x="472" y="336"/>
                </a:lnTo>
                <a:lnTo>
                  <a:pt x="472" y="339"/>
                </a:lnTo>
                <a:lnTo>
                  <a:pt x="472" y="344"/>
                </a:lnTo>
                <a:lnTo>
                  <a:pt x="473" y="313"/>
                </a:lnTo>
                <a:lnTo>
                  <a:pt x="473" y="339"/>
                </a:lnTo>
                <a:lnTo>
                  <a:pt x="473" y="344"/>
                </a:lnTo>
                <a:lnTo>
                  <a:pt x="474" y="355"/>
                </a:lnTo>
                <a:lnTo>
                  <a:pt x="474" y="362"/>
                </a:lnTo>
                <a:lnTo>
                  <a:pt x="474" y="350"/>
                </a:lnTo>
                <a:lnTo>
                  <a:pt x="474" y="317"/>
                </a:lnTo>
                <a:lnTo>
                  <a:pt x="475" y="320"/>
                </a:lnTo>
                <a:lnTo>
                  <a:pt x="475" y="318"/>
                </a:lnTo>
                <a:lnTo>
                  <a:pt x="476" y="328"/>
                </a:lnTo>
                <a:lnTo>
                  <a:pt x="476" y="316"/>
                </a:lnTo>
                <a:lnTo>
                  <a:pt x="476" y="336"/>
                </a:lnTo>
                <a:lnTo>
                  <a:pt x="476" y="334"/>
                </a:lnTo>
                <a:lnTo>
                  <a:pt x="477" y="329"/>
                </a:lnTo>
                <a:lnTo>
                  <a:pt x="477" y="331"/>
                </a:lnTo>
                <a:lnTo>
                  <a:pt x="477" y="319"/>
                </a:lnTo>
                <a:lnTo>
                  <a:pt x="478" y="283"/>
                </a:lnTo>
                <a:lnTo>
                  <a:pt x="478" y="298"/>
                </a:lnTo>
                <a:lnTo>
                  <a:pt x="478" y="270"/>
                </a:lnTo>
                <a:lnTo>
                  <a:pt x="478" y="289"/>
                </a:lnTo>
                <a:lnTo>
                  <a:pt x="479" y="286"/>
                </a:lnTo>
                <a:lnTo>
                  <a:pt x="479" y="271"/>
                </a:lnTo>
                <a:lnTo>
                  <a:pt x="480" y="137"/>
                </a:lnTo>
                <a:lnTo>
                  <a:pt x="480" y="164"/>
                </a:lnTo>
                <a:lnTo>
                  <a:pt x="480" y="219"/>
                </a:lnTo>
                <a:lnTo>
                  <a:pt x="480" y="204"/>
                </a:lnTo>
                <a:lnTo>
                  <a:pt x="481" y="222"/>
                </a:lnTo>
                <a:lnTo>
                  <a:pt x="481" y="241"/>
                </a:lnTo>
                <a:lnTo>
                  <a:pt x="481" y="235"/>
                </a:lnTo>
                <a:lnTo>
                  <a:pt x="481" y="200"/>
                </a:lnTo>
                <a:lnTo>
                  <a:pt x="482" y="169"/>
                </a:lnTo>
                <a:lnTo>
                  <a:pt x="482" y="160"/>
                </a:lnTo>
                <a:lnTo>
                  <a:pt x="483" y="150"/>
                </a:lnTo>
                <a:lnTo>
                  <a:pt x="483" y="159"/>
                </a:lnTo>
                <a:lnTo>
                  <a:pt x="483" y="166"/>
                </a:lnTo>
                <a:lnTo>
                  <a:pt x="483" y="163"/>
                </a:lnTo>
                <a:lnTo>
                  <a:pt x="484" y="163"/>
                </a:lnTo>
                <a:lnTo>
                  <a:pt x="484" y="168"/>
                </a:lnTo>
                <a:lnTo>
                  <a:pt x="484" y="152"/>
                </a:lnTo>
                <a:lnTo>
                  <a:pt x="485" y="161"/>
                </a:lnTo>
                <a:lnTo>
                  <a:pt x="485" y="181"/>
                </a:lnTo>
                <a:lnTo>
                  <a:pt x="485" y="180"/>
                </a:lnTo>
                <a:lnTo>
                  <a:pt x="485" y="192"/>
                </a:lnTo>
                <a:lnTo>
                  <a:pt x="486" y="186"/>
                </a:lnTo>
                <a:lnTo>
                  <a:pt x="486" y="215"/>
                </a:lnTo>
                <a:lnTo>
                  <a:pt x="487" y="196"/>
                </a:lnTo>
                <a:lnTo>
                  <a:pt x="487" y="209"/>
                </a:lnTo>
                <a:lnTo>
                  <a:pt x="487" y="223"/>
                </a:lnTo>
                <a:lnTo>
                  <a:pt x="487" y="201"/>
                </a:lnTo>
                <a:lnTo>
                  <a:pt x="488" y="208"/>
                </a:lnTo>
                <a:lnTo>
                  <a:pt x="488" y="222"/>
                </a:lnTo>
                <a:lnTo>
                  <a:pt x="488" y="235"/>
                </a:lnTo>
                <a:lnTo>
                  <a:pt x="489" y="227"/>
                </a:lnTo>
                <a:lnTo>
                  <a:pt x="489" y="200"/>
                </a:lnTo>
                <a:lnTo>
                  <a:pt x="489" y="191"/>
                </a:lnTo>
                <a:lnTo>
                  <a:pt x="489" y="185"/>
                </a:lnTo>
                <a:lnTo>
                  <a:pt x="490" y="193"/>
                </a:lnTo>
                <a:lnTo>
                  <a:pt x="490" y="164"/>
                </a:lnTo>
                <a:lnTo>
                  <a:pt x="491" y="171"/>
                </a:lnTo>
                <a:lnTo>
                  <a:pt x="491" y="163"/>
                </a:lnTo>
                <a:lnTo>
                  <a:pt x="491" y="172"/>
                </a:lnTo>
                <a:lnTo>
                  <a:pt x="491" y="169"/>
                </a:lnTo>
                <a:lnTo>
                  <a:pt x="492" y="160"/>
                </a:lnTo>
                <a:lnTo>
                  <a:pt x="492" y="138"/>
                </a:lnTo>
                <a:lnTo>
                  <a:pt x="492" y="148"/>
                </a:lnTo>
                <a:lnTo>
                  <a:pt x="492" y="143"/>
                </a:lnTo>
                <a:lnTo>
                  <a:pt x="493" y="166"/>
                </a:lnTo>
                <a:lnTo>
                  <a:pt x="493" y="160"/>
                </a:lnTo>
                <a:lnTo>
                  <a:pt x="494" y="157"/>
                </a:lnTo>
                <a:lnTo>
                  <a:pt x="494" y="147"/>
                </a:lnTo>
                <a:lnTo>
                  <a:pt x="494" y="148"/>
                </a:lnTo>
                <a:lnTo>
                  <a:pt x="495" y="137"/>
                </a:lnTo>
                <a:lnTo>
                  <a:pt x="495" y="151"/>
                </a:lnTo>
                <a:lnTo>
                  <a:pt x="495" y="174"/>
                </a:lnTo>
                <a:lnTo>
                  <a:pt x="495" y="171"/>
                </a:lnTo>
                <a:lnTo>
                  <a:pt x="496" y="176"/>
                </a:lnTo>
                <a:lnTo>
                  <a:pt x="496" y="210"/>
                </a:lnTo>
                <a:lnTo>
                  <a:pt x="496" y="214"/>
                </a:lnTo>
                <a:lnTo>
                  <a:pt x="496" y="184"/>
                </a:lnTo>
                <a:lnTo>
                  <a:pt x="497" y="177"/>
                </a:lnTo>
                <a:lnTo>
                  <a:pt x="497" y="128"/>
                </a:lnTo>
                <a:lnTo>
                  <a:pt x="498" y="111"/>
                </a:lnTo>
                <a:lnTo>
                  <a:pt x="498" y="128"/>
                </a:lnTo>
                <a:lnTo>
                  <a:pt x="498" y="126"/>
                </a:lnTo>
                <a:lnTo>
                  <a:pt x="498" y="145"/>
                </a:lnTo>
                <a:lnTo>
                  <a:pt x="499" y="165"/>
                </a:lnTo>
                <a:lnTo>
                  <a:pt x="499" y="174"/>
                </a:lnTo>
                <a:lnTo>
                  <a:pt x="499" y="194"/>
                </a:lnTo>
                <a:lnTo>
                  <a:pt x="500" y="177"/>
                </a:lnTo>
                <a:lnTo>
                  <a:pt x="500" y="164"/>
                </a:lnTo>
                <a:lnTo>
                  <a:pt x="500" y="139"/>
                </a:lnTo>
                <a:lnTo>
                  <a:pt x="500" y="121"/>
                </a:lnTo>
                <a:lnTo>
                  <a:pt x="501" y="119"/>
                </a:lnTo>
                <a:lnTo>
                  <a:pt x="501" y="120"/>
                </a:lnTo>
                <a:lnTo>
                  <a:pt x="502" y="124"/>
                </a:lnTo>
                <a:lnTo>
                  <a:pt x="502" y="135"/>
                </a:lnTo>
                <a:lnTo>
                  <a:pt x="502" y="133"/>
                </a:lnTo>
                <a:lnTo>
                  <a:pt x="502" y="135"/>
                </a:lnTo>
                <a:lnTo>
                  <a:pt x="503" y="193"/>
                </a:lnTo>
                <a:lnTo>
                  <a:pt x="503" y="275"/>
                </a:lnTo>
                <a:lnTo>
                  <a:pt x="503" y="311"/>
                </a:lnTo>
                <a:lnTo>
                  <a:pt x="504" y="326"/>
                </a:lnTo>
                <a:lnTo>
                  <a:pt x="504" y="344"/>
                </a:lnTo>
                <a:lnTo>
                  <a:pt x="504" y="310"/>
                </a:lnTo>
                <a:lnTo>
                  <a:pt x="505" y="335"/>
                </a:lnTo>
                <a:lnTo>
                  <a:pt x="505" y="330"/>
                </a:lnTo>
                <a:lnTo>
                  <a:pt x="505" y="322"/>
                </a:lnTo>
                <a:lnTo>
                  <a:pt x="506" y="318"/>
                </a:lnTo>
                <a:lnTo>
                  <a:pt x="506" y="325"/>
                </a:lnTo>
                <a:lnTo>
                  <a:pt x="506" y="342"/>
                </a:lnTo>
                <a:lnTo>
                  <a:pt x="506" y="327"/>
                </a:lnTo>
                <a:lnTo>
                  <a:pt x="507" y="317"/>
                </a:lnTo>
                <a:lnTo>
                  <a:pt x="507" y="298"/>
                </a:lnTo>
                <a:lnTo>
                  <a:pt x="507" y="300"/>
                </a:lnTo>
                <a:lnTo>
                  <a:pt x="507" y="303"/>
                </a:lnTo>
                <a:lnTo>
                  <a:pt x="508" y="284"/>
                </a:lnTo>
                <a:lnTo>
                  <a:pt x="508" y="262"/>
                </a:lnTo>
                <a:lnTo>
                  <a:pt x="509" y="278"/>
                </a:lnTo>
                <a:lnTo>
                  <a:pt x="509" y="249"/>
                </a:lnTo>
                <a:lnTo>
                  <a:pt x="509" y="245"/>
                </a:lnTo>
                <a:lnTo>
                  <a:pt x="509" y="250"/>
                </a:lnTo>
                <a:lnTo>
                  <a:pt x="510" y="236"/>
                </a:lnTo>
                <a:lnTo>
                  <a:pt x="510" y="231"/>
                </a:lnTo>
                <a:lnTo>
                  <a:pt x="510" y="205"/>
                </a:lnTo>
                <a:lnTo>
                  <a:pt x="511" y="227"/>
                </a:lnTo>
                <a:lnTo>
                  <a:pt x="511" y="233"/>
                </a:lnTo>
                <a:lnTo>
                  <a:pt x="511" y="178"/>
                </a:lnTo>
                <a:lnTo>
                  <a:pt x="512" y="213"/>
                </a:lnTo>
                <a:lnTo>
                  <a:pt x="512" y="208"/>
                </a:lnTo>
                <a:lnTo>
                  <a:pt x="512" y="207"/>
                </a:lnTo>
                <a:lnTo>
                  <a:pt x="513" y="200"/>
                </a:lnTo>
                <a:lnTo>
                  <a:pt x="513" y="217"/>
                </a:lnTo>
                <a:lnTo>
                  <a:pt x="513" y="200"/>
                </a:lnTo>
                <a:lnTo>
                  <a:pt x="513" y="204"/>
                </a:lnTo>
                <a:lnTo>
                  <a:pt x="514" y="201"/>
                </a:lnTo>
                <a:lnTo>
                  <a:pt x="514" y="205"/>
                </a:lnTo>
                <a:lnTo>
                  <a:pt x="514" y="228"/>
                </a:lnTo>
                <a:lnTo>
                  <a:pt x="515" y="227"/>
                </a:lnTo>
                <a:lnTo>
                  <a:pt x="515" y="208"/>
                </a:lnTo>
                <a:lnTo>
                  <a:pt x="515" y="151"/>
                </a:lnTo>
                <a:lnTo>
                  <a:pt x="516" y="125"/>
                </a:lnTo>
                <a:lnTo>
                  <a:pt x="516" y="113"/>
                </a:lnTo>
                <a:lnTo>
                  <a:pt x="516" y="125"/>
                </a:lnTo>
                <a:lnTo>
                  <a:pt x="517" y="128"/>
                </a:lnTo>
                <a:lnTo>
                  <a:pt x="517" y="142"/>
                </a:lnTo>
                <a:lnTo>
                  <a:pt x="517" y="137"/>
                </a:lnTo>
                <a:lnTo>
                  <a:pt x="517" y="160"/>
                </a:lnTo>
                <a:lnTo>
                  <a:pt x="518" y="163"/>
                </a:lnTo>
                <a:lnTo>
                  <a:pt x="518" y="165"/>
                </a:lnTo>
                <a:lnTo>
                  <a:pt x="518" y="200"/>
                </a:lnTo>
                <a:lnTo>
                  <a:pt x="519" y="220"/>
                </a:lnTo>
                <a:lnTo>
                  <a:pt x="519" y="169"/>
                </a:lnTo>
                <a:lnTo>
                  <a:pt x="519" y="185"/>
                </a:lnTo>
                <a:lnTo>
                  <a:pt x="520" y="216"/>
                </a:lnTo>
                <a:lnTo>
                  <a:pt x="520" y="241"/>
                </a:lnTo>
                <a:lnTo>
                  <a:pt x="520" y="239"/>
                </a:lnTo>
                <a:lnTo>
                  <a:pt x="521" y="210"/>
                </a:lnTo>
                <a:lnTo>
                  <a:pt x="521" y="190"/>
                </a:lnTo>
                <a:lnTo>
                  <a:pt x="521" y="174"/>
                </a:lnTo>
                <a:lnTo>
                  <a:pt x="521" y="148"/>
                </a:lnTo>
                <a:lnTo>
                  <a:pt x="522" y="151"/>
                </a:lnTo>
                <a:lnTo>
                  <a:pt x="522" y="189"/>
                </a:lnTo>
                <a:lnTo>
                  <a:pt x="523" y="202"/>
                </a:lnTo>
                <a:lnTo>
                  <a:pt x="523" y="184"/>
                </a:lnTo>
                <a:lnTo>
                  <a:pt x="523" y="172"/>
                </a:lnTo>
                <a:lnTo>
                  <a:pt x="523" y="160"/>
                </a:lnTo>
                <a:lnTo>
                  <a:pt x="524" y="137"/>
                </a:lnTo>
                <a:lnTo>
                  <a:pt x="524" y="133"/>
                </a:lnTo>
                <a:lnTo>
                  <a:pt x="524" y="129"/>
                </a:lnTo>
                <a:lnTo>
                  <a:pt x="524" y="131"/>
                </a:lnTo>
                <a:lnTo>
                  <a:pt x="525" y="121"/>
                </a:lnTo>
                <a:lnTo>
                  <a:pt x="525" y="133"/>
                </a:lnTo>
                <a:lnTo>
                  <a:pt x="525" y="142"/>
                </a:lnTo>
                <a:lnTo>
                  <a:pt x="526" y="154"/>
                </a:lnTo>
                <a:lnTo>
                  <a:pt x="526" y="167"/>
                </a:lnTo>
                <a:lnTo>
                  <a:pt x="526" y="218"/>
                </a:lnTo>
                <a:lnTo>
                  <a:pt x="527" y="189"/>
                </a:lnTo>
                <a:lnTo>
                  <a:pt x="527" y="122"/>
                </a:lnTo>
                <a:lnTo>
                  <a:pt x="527" y="159"/>
                </a:lnTo>
                <a:lnTo>
                  <a:pt x="528" y="191"/>
                </a:lnTo>
                <a:lnTo>
                  <a:pt x="528" y="251"/>
                </a:lnTo>
                <a:lnTo>
                  <a:pt x="528" y="266"/>
                </a:lnTo>
                <a:lnTo>
                  <a:pt x="528" y="204"/>
                </a:lnTo>
                <a:lnTo>
                  <a:pt x="529" y="157"/>
                </a:lnTo>
                <a:lnTo>
                  <a:pt x="529" y="139"/>
                </a:lnTo>
                <a:lnTo>
                  <a:pt x="529" y="158"/>
                </a:lnTo>
                <a:lnTo>
                  <a:pt x="530" y="137"/>
                </a:lnTo>
                <a:lnTo>
                  <a:pt x="530" y="141"/>
                </a:lnTo>
                <a:lnTo>
                  <a:pt x="530" y="170"/>
                </a:lnTo>
                <a:lnTo>
                  <a:pt x="531" y="164"/>
                </a:lnTo>
                <a:lnTo>
                  <a:pt x="531" y="171"/>
                </a:lnTo>
                <a:lnTo>
                  <a:pt x="531" y="155"/>
                </a:lnTo>
                <a:lnTo>
                  <a:pt x="532" y="172"/>
                </a:lnTo>
                <a:lnTo>
                  <a:pt x="532" y="144"/>
                </a:lnTo>
                <a:lnTo>
                  <a:pt x="532" y="131"/>
                </a:lnTo>
                <a:lnTo>
                  <a:pt x="532" y="136"/>
                </a:lnTo>
                <a:lnTo>
                  <a:pt x="533" y="137"/>
                </a:lnTo>
                <a:lnTo>
                  <a:pt x="533" y="168"/>
                </a:lnTo>
                <a:lnTo>
                  <a:pt x="534" y="152"/>
                </a:lnTo>
                <a:lnTo>
                  <a:pt x="534" y="276"/>
                </a:lnTo>
                <a:lnTo>
                  <a:pt x="534" y="379"/>
                </a:lnTo>
                <a:lnTo>
                  <a:pt x="534" y="460"/>
                </a:lnTo>
                <a:lnTo>
                  <a:pt x="535" y="403"/>
                </a:lnTo>
                <a:lnTo>
                  <a:pt x="535" y="333"/>
                </a:lnTo>
                <a:lnTo>
                  <a:pt x="535" y="355"/>
                </a:lnTo>
                <a:lnTo>
                  <a:pt x="536" y="351"/>
                </a:lnTo>
                <a:lnTo>
                  <a:pt x="536" y="316"/>
                </a:lnTo>
                <a:lnTo>
                  <a:pt x="536" y="324"/>
                </a:lnTo>
                <a:lnTo>
                  <a:pt x="536" y="341"/>
                </a:lnTo>
                <a:lnTo>
                  <a:pt x="537" y="345"/>
                </a:lnTo>
                <a:lnTo>
                  <a:pt x="537" y="345"/>
                </a:lnTo>
                <a:lnTo>
                  <a:pt x="538" y="359"/>
                </a:lnTo>
                <a:lnTo>
                  <a:pt x="538" y="336"/>
                </a:lnTo>
                <a:lnTo>
                  <a:pt x="538" y="336"/>
                </a:lnTo>
                <a:lnTo>
                  <a:pt x="538" y="309"/>
                </a:lnTo>
                <a:lnTo>
                  <a:pt x="539" y="320"/>
                </a:lnTo>
                <a:lnTo>
                  <a:pt x="539" y="325"/>
                </a:lnTo>
                <a:lnTo>
                  <a:pt x="539" y="325"/>
                </a:lnTo>
                <a:lnTo>
                  <a:pt x="539" y="332"/>
                </a:lnTo>
                <a:lnTo>
                  <a:pt x="540" y="322"/>
                </a:lnTo>
                <a:lnTo>
                  <a:pt x="540" y="334"/>
                </a:lnTo>
                <a:lnTo>
                  <a:pt x="540" y="322"/>
                </a:lnTo>
                <a:lnTo>
                  <a:pt x="541" y="303"/>
                </a:lnTo>
                <a:lnTo>
                  <a:pt x="541" y="301"/>
                </a:lnTo>
                <a:lnTo>
                  <a:pt x="541" y="299"/>
                </a:lnTo>
                <a:lnTo>
                  <a:pt x="542" y="282"/>
                </a:lnTo>
                <a:lnTo>
                  <a:pt x="542" y="297"/>
                </a:lnTo>
                <a:lnTo>
                  <a:pt x="542" y="307"/>
                </a:lnTo>
                <a:lnTo>
                  <a:pt x="543" y="243"/>
                </a:lnTo>
                <a:lnTo>
                  <a:pt x="543" y="223"/>
                </a:lnTo>
                <a:lnTo>
                  <a:pt x="543" y="220"/>
                </a:lnTo>
                <a:lnTo>
                  <a:pt x="543" y="226"/>
                </a:lnTo>
                <a:lnTo>
                  <a:pt x="544" y="241"/>
                </a:lnTo>
                <a:lnTo>
                  <a:pt x="544" y="214"/>
                </a:lnTo>
                <a:lnTo>
                  <a:pt x="545" y="199"/>
                </a:lnTo>
                <a:lnTo>
                  <a:pt x="545" y="174"/>
                </a:lnTo>
                <a:lnTo>
                  <a:pt x="545" y="167"/>
                </a:lnTo>
                <a:lnTo>
                  <a:pt x="545" y="164"/>
                </a:lnTo>
                <a:lnTo>
                  <a:pt x="546" y="177"/>
                </a:lnTo>
                <a:lnTo>
                  <a:pt x="546" y="180"/>
                </a:lnTo>
                <a:lnTo>
                  <a:pt x="546" y="181"/>
                </a:lnTo>
                <a:lnTo>
                  <a:pt x="547" y="195"/>
                </a:lnTo>
                <a:lnTo>
                  <a:pt x="547" y="197"/>
                </a:lnTo>
                <a:lnTo>
                  <a:pt x="547" y="199"/>
                </a:lnTo>
                <a:lnTo>
                  <a:pt x="547" y="187"/>
                </a:lnTo>
                <a:lnTo>
                  <a:pt x="548" y="169"/>
                </a:lnTo>
                <a:lnTo>
                  <a:pt x="548" y="192"/>
                </a:lnTo>
                <a:lnTo>
                  <a:pt x="549" y="176"/>
                </a:lnTo>
                <a:lnTo>
                  <a:pt x="549" y="181"/>
                </a:lnTo>
                <a:lnTo>
                  <a:pt x="549" y="181"/>
                </a:lnTo>
                <a:lnTo>
                  <a:pt x="549" y="168"/>
                </a:lnTo>
                <a:lnTo>
                  <a:pt x="550" y="235"/>
                </a:lnTo>
                <a:lnTo>
                  <a:pt x="550" y="283"/>
                </a:lnTo>
                <a:lnTo>
                  <a:pt x="550" y="373"/>
                </a:lnTo>
                <a:lnTo>
                  <a:pt x="550" y="297"/>
                </a:lnTo>
                <a:lnTo>
                  <a:pt x="551" y="280"/>
                </a:lnTo>
                <a:lnTo>
                  <a:pt x="551" y="268"/>
                </a:lnTo>
                <a:lnTo>
                  <a:pt x="551" y="286"/>
                </a:lnTo>
                <a:lnTo>
                  <a:pt x="552" y="328"/>
                </a:lnTo>
                <a:lnTo>
                  <a:pt x="552" y="329"/>
                </a:lnTo>
                <a:lnTo>
                  <a:pt x="552" y="326"/>
                </a:lnTo>
                <a:lnTo>
                  <a:pt x="553" y="320"/>
                </a:lnTo>
                <a:lnTo>
                  <a:pt x="553" y="311"/>
                </a:lnTo>
                <a:lnTo>
                  <a:pt x="553" y="311"/>
                </a:lnTo>
                <a:lnTo>
                  <a:pt x="554" y="323"/>
                </a:lnTo>
                <a:lnTo>
                  <a:pt x="554" y="342"/>
                </a:lnTo>
                <a:lnTo>
                  <a:pt x="554" y="326"/>
                </a:lnTo>
                <a:lnTo>
                  <a:pt x="554" y="311"/>
                </a:lnTo>
                <a:lnTo>
                  <a:pt x="555" y="298"/>
                </a:lnTo>
                <a:lnTo>
                  <a:pt x="555" y="289"/>
                </a:lnTo>
                <a:lnTo>
                  <a:pt x="556" y="272"/>
                </a:lnTo>
                <a:lnTo>
                  <a:pt x="556" y="254"/>
                </a:lnTo>
                <a:lnTo>
                  <a:pt x="556" y="228"/>
                </a:lnTo>
                <a:lnTo>
                  <a:pt x="556" y="229"/>
                </a:lnTo>
                <a:lnTo>
                  <a:pt x="557" y="219"/>
                </a:lnTo>
                <a:lnTo>
                  <a:pt x="557" y="214"/>
                </a:lnTo>
                <a:lnTo>
                  <a:pt x="557" y="201"/>
                </a:lnTo>
                <a:lnTo>
                  <a:pt x="558" y="196"/>
                </a:lnTo>
                <a:lnTo>
                  <a:pt x="558" y="238"/>
                </a:lnTo>
                <a:lnTo>
                  <a:pt x="558" y="241"/>
                </a:lnTo>
                <a:lnTo>
                  <a:pt x="558" y="194"/>
                </a:lnTo>
                <a:lnTo>
                  <a:pt x="559" y="219"/>
                </a:lnTo>
                <a:lnTo>
                  <a:pt x="559" y="210"/>
                </a:lnTo>
                <a:lnTo>
                  <a:pt x="560" y="221"/>
                </a:lnTo>
                <a:lnTo>
                  <a:pt x="560" y="223"/>
                </a:lnTo>
                <a:lnTo>
                  <a:pt x="560" y="224"/>
                </a:lnTo>
                <a:lnTo>
                  <a:pt x="560" y="208"/>
                </a:lnTo>
                <a:lnTo>
                  <a:pt x="561" y="200"/>
                </a:lnTo>
                <a:lnTo>
                  <a:pt x="561" y="165"/>
                </a:lnTo>
                <a:lnTo>
                  <a:pt x="561" y="194"/>
                </a:lnTo>
                <a:lnTo>
                  <a:pt x="562" y="194"/>
                </a:lnTo>
                <a:lnTo>
                  <a:pt x="562" y="188"/>
                </a:lnTo>
                <a:lnTo>
                  <a:pt x="562" y="220"/>
                </a:lnTo>
                <a:lnTo>
                  <a:pt x="562" y="222"/>
                </a:lnTo>
                <a:lnTo>
                  <a:pt x="563" y="231"/>
                </a:lnTo>
                <a:lnTo>
                  <a:pt x="563" y="194"/>
                </a:lnTo>
                <a:lnTo>
                  <a:pt x="564" y="193"/>
                </a:lnTo>
                <a:lnTo>
                  <a:pt x="564" y="168"/>
                </a:lnTo>
                <a:lnTo>
                  <a:pt x="564" y="168"/>
                </a:lnTo>
                <a:lnTo>
                  <a:pt x="564" y="151"/>
                </a:lnTo>
                <a:lnTo>
                  <a:pt x="565" y="172"/>
                </a:lnTo>
                <a:lnTo>
                  <a:pt x="565" y="267"/>
                </a:lnTo>
                <a:lnTo>
                  <a:pt x="565" y="288"/>
                </a:lnTo>
                <a:lnTo>
                  <a:pt x="565" y="299"/>
                </a:lnTo>
                <a:lnTo>
                  <a:pt x="566" y="363"/>
                </a:lnTo>
                <a:lnTo>
                  <a:pt x="566" y="353"/>
                </a:lnTo>
                <a:lnTo>
                  <a:pt x="567" y="332"/>
                </a:lnTo>
                <a:lnTo>
                  <a:pt x="567" y="350"/>
                </a:lnTo>
                <a:lnTo>
                  <a:pt x="567" y="355"/>
                </a:lnTo>
                <a:lnTo>
                  <a:pt x="567" y="337"/>
                </a:lnTo>
                <a:lnTo>
                  <a:pt x="568" y="332"/>
                </a:lnTo>
                <a:lnTo>
                  <a:pt x="568" y="334"/>
                </a:lnTo>
                <a:lnTo>
                  <a:pt x="568" y="344"/>
                </a:lnTo>
                <a:lnTo>
                  <a:pt x="569" y="326"/>
                </a:lnTo>
                <a:lnTo>
                  <a:pt x="569" y="327"/>
                </a:lnTo>
                <a:lnTo>
                  <a:pt x="569" y="337"/>
                </a:lnTo>
                <a:lnTo>
                  <a:pt x="569" y="340"/>
                </a:lnTo>
                <a:lnTo>
                  <a:pt x="570" y="345"/>
                </a:lnTo>
                <a:lnTo>
                  <a:pt x="570" y="334"/>
                </a:lnTo>
                <a:lnTo>
                  <a:pt x="571" y="335"/>
                </a:lnTo>
                <a:lnTo>
                  <a:pt x="571" y="332"/>
                </a:lnTo>
                <a:lnTo>
                  <a:pt x="571" y="318"/>
                </a:lnTo>
                <a:lnTo>
                  <a:pt x="571" y="306"/>
                </a:lnTo>
                <a:lnTo>
                  <a:pt x="572" y="274"/>
                </a:lnTo>
                <a:lnTo>
                  <a:pt x="572" y="272"/>
                </a:lnTo>
                <a:lnTo>
                  <a:pt x="572" y="260"/>
                </a:lnTo>
                <a:lnTo>
                  <a:pt x="573" y="261"/>
                </a:lnTo>
                <a:lnTo>
                  <a:pt x="573" y="266"/>
                </a:lnTo>
                <a:lnTo>
                  <a:pt x="573" y="259"/>
                </a:lnTo>
                <a:lnTo>
                  <a:pt x="573" y="237"/>
                </a:lnTo>
                <a:lnTo>
                  <a:pt x="574" y="242"/>
                </a:lnTo>
                <a:lnTo>
                  <a:pt x="574" y="254"/>
                </a:lnTo>
                <a:lnTo>
                  <a:pt x="575" y="235"/>
                </a:lnTo>
                <a:lnTo>
                  <a:pt x="575" y="227"/>
                </a:lnTo>
                <a:lnTo>
                  <a:pt x="575" y="226"/>
                </a:lnTo>
                <a:lnTo>
                  <a:pt x="575" y="229"/>
                </a:lnTo>
                <a:lnTo>
                  <a:pt x="576" y="224"/>
                </a:lnTo>
                <a:lnTo>
                  <a:pt x="576" y="236"/>
                </a:lnTo>
                <a:lnTo>
                  <a:pt x="576" y="235"/>
                </a:lnTo>
                <a:lnTo>
                  <a:pt x="577" y="208"/>
                </a:lnTo>
                <a:lnTo>
                  <a:pt x="577" y="214"/>
                </a:lnTo>
                <a:lnTo>
                  <a:pt x="577" y="212"/>
                </a:lnTo>
                <a:lnTo>
                  <a:pt x="578" y="271"/>
                </a:lnTo>
                <a:lnTo>
                  <a:pt x="578" y="263"/>
                </a:lnTo>
                <a:lnTo>
                  <a:pt x="578" y="241"/>
                </a:lnTo>
                <a:lnTo>
                  <a:pt x="579" y="194"/>
                </a:lnTo>
                <a:lnTo>
                  <a:pt x="579" y="135"/>
                </a:lnTo>
                <a:lnTo>
                  <a:pt x="579" y="142"/>
                </a:lnTo>
                <a:lnTo>
                  <a:pt x="579" y="142"/>
                </a:lnTo>
                <a:lnTo>
                  <a:pt x="580" y="137"/>
                </a:lnTo>
                <a:lnTo>
                  <a:pt x="580" y="160"/>
                </a:lnTo>
                <a:lnTo>
                  <a:pt x="580" y="167"/>
                </a:lnTo>
                <a:lnTo>
                  <a:pt x="580" y="178"/>
                </a:lnTo>
                <a:lnTo>
                  <a:pt x="581" y="178"/>
                </a:lnTo>
                <a:lnTo>
                  <a:pt x="581" y="209"/>
                </a:lnTo>
                <a:lnTo>
                  <a:pt x="582" y="258"/>
                </a:lnTo>
                <a:lnTo>
                  <a:pt x="582" y="301"/>
                </a:lnTo>
                <a:lnTo>
                  <a:pt x="582" y="267"/>
                </a:lnTo>
                <a:lnTo>
                  <a:pt x="582" y="275"/>
                </a:lnTo>
                <a:lnTo>
                  <a:pt x="583" y="304"/>
                </a:lnTo>
                <a:lnTo>
                  <a:pt x="583" y="305"/>
                </a:lnTo>
                <a:lnTo>
                  <a:pt x="583" y="338"/>
                </a:lnTo>
                <a:lnTo>
                  <a:pt x="584" y="317"/>
                </a:lnTo>
                <a:lnTo>
                  <a:pt x="584" y="336"/>
                </a:lnTo>
                <a:lnTo>
                  <a:pt x="584" y="342"/>
                </a:lnTo>
                <a:lnTo>
                  <a:pt x="585" y="315"/>
                </a:lnTo>
                <a:lnTo>
                  <a:pt x="585" y="318"/>
                </a:lnTo>
                <a:lnTo>
                  <a:pt x="585" y="309"/>
                </a:lnTo>
                <a:lnTo>
                  <a:pt x="586" y="316"/>
                </a:lnTo>
                <a:lnTo>
                  <a:pt x="586" y="309"/>
                </a:lnTo>
                <a:lnTo>
                  <a:pt x="586" y="301"/>
                </a:lnTo>
                <a:lnTo>
                  <a:pt x="586" y="310"/>
                </a:lnTo>
                <a:lnTo>
                  <a:pt x="587" y="283"/>
                </a:lnTo>
                <a:lnTo>
                  <a:pt x="587" y="259"/>
                </a:lnTo>
                <a:lnTo>
                  <a:pt x="587" y="234"/>
                </a:lnTo>
                <a:lnTo>
                  <a:pt x="588" y="199"/>
                </a:lnTo>
                <a:lnTo>
                  <a:pt x="588" y="170"/>
                </a:lnTo>
                <a:lnTo>
                  <a:pt x="588" y="162"/>
                </a:lnTo>
                <a:lnTo>
                  <a:pt x="589" y="163"/>
                </a:lnTo>
                <a:lnTo>
                  <a:pt x="589" y="177"/>
                </a:lnTo>
                <a:lnTo>
                  <a:pt x="589" y="201"/>
                </a:lnTo>
                <a:lnTo>
                  <a:pt x="590" y="224"/>
                </a:lnTo>
                <a:lnTo>
                  <a:pt x="590" y="221"/>
                </a:lnTo>
                <a:lnTo>
                  <a:pt x="590" y="187"/>
                </a:lnTo>
                <a:lnTo>
                  <a:pt x="590" y="190"/>
                </a:lnTo>
                <a:lnTo>
                  <a:pt x="591" y="237"/>
                </a:lnTo>
                <a:lnTo>
                  <a:pt x="591" y="269"/>
                </a:lnTo>
                <a:lnTo>
                  <a:pt x="591" y="321"/>
                </a:lnTo>
                <a:lnTo>
                  <a:pt x="591" y="301"/>
                </a:lnTo>
                <a:lnTo>
                  <a:pt x="592" y="288"/>
                </a:lnTo>
                <a:lnTo>
                  <a:pt x="592" y="267"/>
                </a:lnTo>
                <a:lnTo>
                  <a:pt x="593" y="283"/>
                </a:lnTo>
                <a:lnTo>
                  <a:pt x="593" y="277"/>
                </a:lnTo>
                <a:lnTo>
                  <a:pt x="593" y="280"/>
                </a:lnTo>
                <a:lnTo>
                  <a:pt x="593" y="266"/>
                </a:lnTo>
                <a:lnTo>
                  <a:pt x="594" y="277"/>
                </a:lnTo>
                <a:lnTo>
                  <a:pt x="594" y="249"/>
                </a:lnTo>
                <a:lnTo>
                  <a:pt x="594" y="227"/>
                </a:lnTo>
                <a:lnTo>
                  <a:pt x="595" y="197"/>
                </a:lnTo>
                <a:lnTo>
                  <a:pt x="595" y="186"/>
                </a:lnTo>
                <a:lnTo>
                  <a:pt x="596" y="175"/>
                </a:lnTo>
                <a:lnTo>
                  <a:pt x="596" y="169"/>
                </a:lnTo>
                <a:lnTo>
                  <a:pt x="596" y="162"/>
                </a:lnTo>
                <a:lnTo>
                  <a:pt x="596" y="202"/>
                </a:lnTo>
                <a:lnTo>
                  <a:pt x="597" y="216"/>
                </a:lnTo>
                <a:lnTo>
                  <a:pt x="597" y="220"/>
                </a:lnTo>
                <a:lnTo>
                  <a:pt x="597" y="331"/>
                </a:lnTo>
                <a:lnTo>
                  <a:pt x="597" y="436"/>
                </a:lnTo>
                <a:lnTo>
                  <a:pt x="598" y="433"/>
                </a:lnTo>
                <a:lnTo>
                  <a:pt x="598" y="349"/>
                </a:lnTo>
                <a:lnTo>
                  <a:pt x="598" y="357"/>
                </a:lnTo>
                <a:lnTo>
                  <a:pt x="599" y="352"/>
                </a:lnTo>
                <a:lnTo>
                  <a:pt x="599" y="336"/>
                </a:lnTo>
                <a:lnTo>
                  <a:pt x="599" y="312"/>
                </a:lnTo>
                <a:lnTo>
                  <a:pt x="600" y="338"/>
                </a:lnTo>
                <a:lnTo>
                  <a:pt x="600" y="348"/>
                </a:lnTo>
                <a:lnTo>
                  <a:pt x="600" y="332"/>
                </a:lnTo>
                <a:lnTo>
                  <a:pt x="601" y="350"/>
                </a:lnTo>
                <a:lnTo>
                  <a:pt x="601" y="331"/>
                </a:lnTo>
                <a:lnTo>
                  <a:pt x="601" y="329"/>
                </a:lnTo>
                <a:lnTo>
                  <a:pt x="601" y="319"/>
                </a:lnTo>
                <a:lnTo>
                  <a:pt x="602" y="326"/>
                </a:lnTo>
                <a:lnTo>
                  <a:pt x="602" y="306"/>
                </a:lnTo>
                <a:lnTo>
                  <a:pt x="602" y="338"/>
                </a:lnTo>
                <a:lnTo>
                  <a:pt x="603" y="342"/>
                </a:lnTo>
                <a:lnTo>
                  <a:pt x="603" y="308"/>
                </a:lnTo>
                <a:lnTo>
                  <a:pt x="603" y="207"/>
                </a:lnTo>
                <a:lnTo>
                  <a:pt x="604" y="195"/>
                </a:lnTo>
                <a:lnTo>
                  <a:pt x="604" y="208"/>
                </a:lnTo>
                <a:lnTo>
                  <a:pt x="604" y="204"/>
                </a:lnTo>
                <a:lnTo>
                  <a:pt x="605" y="201"/>
                </a:lnTo>
                <a:lnTo>
                  <a:pt x="605" y="185"/>
                </a:lnTo>
                <a:lnTo>
                  <a:pt x="605" y="188"/>
                </a:lnTo>
                <a:lnTo>
                  <a:pt x="605" y="182"/>
                </a:lnTo>
                <a:lnTo>
                  <a:pt x="606" y="186"/>
                </a:lnTo>
                <a:lnTo>
                  <a:pt x="606" y="141"/>
                </a:lnTo>
                <a:lnTo>
                  <a:pt x="607" y="133"/>
                </a:lnTo>
                <a:lnTo>
                  <a:pt x="607" y="175"/>
                </a:lnTo>
                <a:lnTo>
                  <a:pt x="607" y="233"/>
                </a:lnTo>
                <a:lnTo>
                  <a:pt x="607" y="235"/>
                </a:lnTo>
                <a:lnTo>
                  <a:pt x="608" y="220"/>
                </a:lnTo>
                <a:lnTo>
                  <a:pt x="608" y="239"/>
                </a:lnTo>
                <a:lnTo>
                  <a:pt x="608" y="252"/>
                </a:lnTo>
                <a:lnTo>
                  <a:pt x="608" y="269"/>
                </a:lnTo>
                <a:lnTo>
                  <a:pt x="609" y="239"/>
                </a:lnTo>
                <a:lnTo>
                  <a:pt x="609" y="253"/>
                </a:lnTo>
                <a:lnTo>
                  <a:pt x="609" y="219"/>
                </a:lnTo>
                <a:lnTo>
                  <a:pt x="610" y="208"/>
                </a:lnTo>
                <a:lnTo>
                  <a:pt x="610" y="216"/>
                </a:lnTo>
                <a:lnTo>
                  <a:pt x="610" y="212"/>
                </a:lnTo>
                <a:lnTo>
                  <a:pt x="611" y="220"/>
                </a:lnTo>
                <a:lnTo>
                  <a:pt x="611" y="209"/>
                </a:lnTo>
                <a:lnTo>
                  <a:pt x="611" y="218"/>
                </a:lnTo>
                <a:lnTo>
                  <a:pt x="612" y="219"/>
                </a:lnTo>
                <a:lnTo>
                  <a:pt x="612" y="217"/>
                </a:lnTo>
                <a:lnTo>
                  <a:pt x="612" y="207"/>
                </a:lnTo>
                <a:lnTo>
                  <a:pt x="612" y="195"/>
                </a:lnTo>
                <a:lnTo>
                  <a:pt x="613" y="203"/>
                </a:lnTo>
                <a:lnTo>
                  <a:pt x="613" y="214"/>
                </a:lnTo>
                <a:lnTo>
                  <a:pt x="613" y="168"/>
                </a:lnTo>
                <a:lnTo>
                  <a:pt x="614" y="183"/>
                </a:lnTo>
                <a:lnTo>
                  <a:pt x="614" y="139"/>
                </a:lnTo>
                <a:lnTo>
                  <a:pt x="614" y="168"/>
                </a:lnTo>
                <a:lnTo>
                  <a:pt x="615" y="248"/>
                </a:lnTo>
                <a:lnTo>
                  <a:pt x="615" y="234"/>
                </a:lnTo>
                <a:lnTo>
                  <a:pt x="615" y="251"/>
                </a:lnTo>
                <a:lnTo>
                  <a:pt x="616" y="255"/>
                </a:lnTo>
                <a:lnTo>
                  <a:pt x="616" y="254"/>
                </a:lnTo>
                <a:lnTo>
                  <a:pt x="616" y="248"/>
                </a:lnTo>
                <a:lnTo>
                  <a:pt x="616" y="241"/>
                </a:lnTo>
                <a:lnTo>
                  <a:pt x="617" y="208"/>
                </a:lnTo>
                <a:lnTo>
                  <a:pt x="617" y="206"/>
                </a:lnTo>
                <a:lnTo>
                  <a:pt x="618" y="226"/>
                </a:lnTo>
                <a:lnTo>
                  <a:pt x="618" y="202"/>
                </a:lnTo>
                <a:lnTo>
                  <a:pt x="618" y="226"/>
                </a:lnTo>
                <a:lnTo>
                  <a:pt x="618" y="199"/>
                </a:lnTo>
                <a:lnTo>
                  <a:pt x="619" y="185"/>
                </a:lnTo>
                <a:lnTo>
                  <a:pt x="619" y="182"/>
                </a:lnTo>
                <a:lnTo>
                  <a:pt x="619" y="194"/>
                </a:lnTo>
                <a:lnTo>
                  <a:pt x="620" y="193"/>
                </a:lnTo>
                <a:lnTo>
                  <a:pt x="620" y="202"/>
                </a:lnTo>
                <a:lnTo>
                  <a:pt x="620" y="223"/>
                </a:lnTo>
                <a:lnTo>
                  <a:pt x="620" y="211"/>
                </a:lnTo>
                <a:lnTo>
                  <a:pt x="621" y="215"/>
                </a:lnTo>
                <a:lnTo>
                  <a:pt x="621" y="227"/>
                </a:lnTo>
                <a:lnTo>
                  <a:pt x="622" y="219"/>
                </a:lnTo>
                <a:lnTo>
                  <a:pt x="622" y="224"/>
                </a:lnTo>
                <a:lnTo>
                  <a:pt x="622" y="247"/>
                </a:lnTo>
                <a:lnTo>
                  <a:pt x="622" y="230"/>
                </a:lnTo>
                <a:lnTo>
                  <a:pt x="623" y="260"/>
                </a:lnTo>
                <a:lnTo>
                  <a:pt x="623" y="263"/>
                </a:lnTo>
                <a:lnTo>
                  <a:pt x="623" y="235"/>
                </a:lnTo>
                <a:lnTo>
                  <a:pt x="623" y="214"/>
                </a:lnTo>
                <a:lnTo>
                  <a:pt x="624" y="171"/>
                </a:lnTo>
                <a:lnTo>
                  <a:pt x="624" y="181"/>
                </a:lnTo>
                <a:lnTo>
                  <a:pt x="624" y="211"/>
                </a:lnTo>
                <a:lnTo>
                  <a:pt x="625" y="224"/>
                </a:lnTo>
                <a:lnTo>
                  <a:pt x="625" y="208"/>
                </a:lnTo>
                <a:lnTo>
                  <a:pt x="625" y="202"/>
                </a:lnTo>
                <a:lnTo>
                  <a:pt x="626" y="189"/>
                </a:lnTo>
                <a:lnTo>
                  <a:pt x="626" y="184"/>
                </a:lnTo>
                <a:lnTo>
                  <a:pt x="626" y="184"/>
                </a:lnTo>
                <a:lnTo>
                  <a:pt x="627" y="191"/>
                </a:lnTo>
                <a:lnTo>
                  <a:pt x="627" y="183"/>
                </a:lnTo>
                <a:lnTo>
                  <a:pt x="627" y="185"/>
                </a:lnTo>
                <a:lnTo>
                  <a:pt x="627" y="188"/>
                </a:lnTo>
                <a:lnTo>
                  <a:pt x="628" y="206"/>
                </a:lnTo>
                <a:lnTo>
                  <a:pt x="628" y="215"/>
                </a:lnTo>
                <a:lnTo>
                  <a:pt x="629" y="232"/>
                </a:lnTo>
                <a:lnTo>
                  <a:pt x="629" y="236"/>
                </a:lnTo>
                <a:lnTo>
                  <a:pt x="629" y="216"/>
                </a:lnTo>
                <a:lnTo>
                  <a:pt x="629" y="185"/>
                </a:lnTo>
                <a:lnTo>
                  <a:pt x="630" y="183"/>
                </a:lnTo>
                <a:lnTo>
                  <a:pt x="630" y="227"/>
                </a:lnTo>
                <a:lnTo>
                  <a:pt x="630" y="248"/>
                </a:lnTo>
                <a:lnTo>
                  <a:pt x="631" y="278"/>
                </a:lnTo>
                <a:lnTo>
                  <a:pt x="631" y="263"/>
                </a:lnTo>
                <a:lnTo>
                  <a:pt x="631" y="279"/>
                </a:lnTo>
                <a:lnTo>
                  <a:pt x="631" y="270"/>
                </a:lnTo>
                <a:lnTo>
                  <a:pt x="632" y="291"/>
                </a:lnTo>
                <a:lnTo>
                  <a:pt x="632" y="312"/>
                </a:lnTo>
                <a:lnTo>
                  <a:pt x="633" y="309"/>
                </a:lnTo>
                <a:lnTo>
                  <a:pt x="633" y="318"/>
                </a:lnTo>
                <a:lnTo>
                  <a:pt x="633" y="307"/>
                </a:lnTo>
                <a:lnTo>
                  <a:pt x="633" y="308"/>
                </a:lnTo>
                <a:lnTo>
                  <a:pt x="634" y="313"/>
                </a:lnTo>
                <a:lnTo>
                  <a:pt x="634" y="309"/>
                </a:lnTo>
                <a:lnTo>
                  <a:pt x="634" y="341"/>
                </a:lnTo>
                <a:lnTo>
                  <a:pt x="634" y="330"/>
                </a:lnTo>
                <a:lnTo>
                  <a:pt x="635" y="336"/>
                </a:lnTo>
                <a:lnTo>
                  <a:pt x="635" y="344"/>
                </a:lnTo>
                <a:lnTo>
                  <a:pt x="635" y="285"/>
                </a:lnTo>
                <a:lnTo>
                  <a:pt x="636" y="209"/>
                </a:lnTo>
                <a:lnTo>
                  <a:pt x="636" y="180"/>
                </a:lnTo>
                <a:lnTo>
                  <a:pt x="637" y="192"/>
                </a:lnTo>
                <a:lnTo>
                  <a:pt x="637" y="206"/>
                </a:lnTo>
                <a:lnTo>
                  <a:pt x="637" y="210"/>
                </a:lnTo>
                <a:lnTo>
                  <a:pt x="637" y="188"/>
                </a:lnTo>
                <a:lnTo>
                  <a:pt x="638" y="167"/>
                </a:lnTo>
                <a:lnTo>
                  <a:pt x="638" y="166"/>
                </a:lnTo>
                <a:lnTo>
                  <a:pt x="638" y="191"/>
                </a:lnTo>
                <a:lnTo>
                  <a:pt x="638" y="213"/>
                </a:lnTo>
                <a:lnTo>
                  <a:pt x="639" y="241"/>
                </a:lnTo>
                <a:lnTo>
                  <a:pt x="639" y="242"/>
                </a:lnTo>
                <a:lnTo>
                  <a:pt x="640" y="241"/>
                </a:lnTo>
                <a:lnTo>
                  <a:pt x="640" y="247"/>
                </a:lnTo>
                <a:lnTo>
                  <a:pt x="640" y="215"/>
                </a:lnTo>
                <a:lnTo>
                  <a:pt x="640" y="180"/>
                </a:lnTo>
                <a:lnTo>
                  <a:pt x="641" y="161"/>
                </a:lnTo>
                <a:lnTo>
                  <a:pt x="641" y="208"/>
                </a:lnTo>
                <a:lnTo>
                  <a:pt x="641" y="204"/>
                </a:lnTo>
                <a:lnTo>
                  <a:pt x="642" y="192"/>
                </a:lnTo>
                <a:lnTo>
                  <a:pt x="642" y="190"/>
                </a:lnTo>
                <a:lnTo>
                  <a:pt x="642" y="160"/>
                </a:lnTo>
                <a:lnTo>
                  <a:pt x="642" y="149"/>
                </a:lnTo>
                <a:lnTo>
                  <a:pt x="643" y="159"/>
                </a:lnTo>
                <a:lnTo>
                  <a:pt x="643" y="138"/>
                </a:lnTo>
                <a:lnTo>
                  <a:pt x="644" y="132"/>
                </a:lnTo>
                <a:lnTo>
                  <a:pt x="644" y="145"/>
                </a:lnTo>
                <a:lnTo>
                  <a:pt x="644" y="156"/>
                </a:lnTo>
                <a:lnTo>
                  <a:pt x="644" y="161"/>
                </a:lnTo>
                <a:lnTo>
                  <a:pt x="645" y="202"/>
                </a:lnTo>
                <a:lnTo>
                  <a:pt x="645" y="234"/>
                </a:lnTo>
                <a:lnTo>
                  <a:pt x="645" y="215"/>
                </a:lnTo>
                <a:lnTo>
                  <a:pt x="646" y="267"/>
                </a:lnTo>
                <a:lnTo>
                  <a:pt x="646" y="331"/>
                </a:lnTo>
                <a:lnTo>
                  <a:pt x="646" y="320"/>
                </a:lnTo>
                <a:lnTo>
                  <a:pt x="646" y="268"/>
                </a:lnTo>
                <a:lnTo>
                  <a:pt x="647" y="250"/>
                </a:lnTo>
                <a:lnTo>
                  <a:pt x="647" y="273"/>
                </a:lnTo>
                <a:lnTo>
                  <a:pt x="648" y="274"/>
                </a:lnTo>
                <a:lnTo>
                  <a:pt x="648" y="299"/>
                </a:lnTo>
                <a:lnTo>
                  <a:pt x="648" y="331"/>
                </a:lnTo>
                <a:lnTo>
                  <a:pt x="648" y="344"/>
                </a:lnTo>
                <a:lnTo>
                  <a:pt x="649" y="345"/>
                </a:lnTo>
                <a:lnTo>
                  <a:pt x="649" y="346"/>
                </a:lnTo>
                <a:lnTo>
                  <a:pt x="649" y="335"/>
                </a:lnTo>
                <a:lnTo>
                  <a:pt x="649" y="335"/>
                </a:lnTo>
                <a:lnTo>
                  <a:pt x="650" y="323"/>
                </a:lnTo>
                <a:lnTo>
                  <a:pt x="650" y="311"/>
                </a:lnTo>
                <a:lnTo>
                  <a:pt x="651" y="293"/>
                </a:lnTo>
                <a:lnTo>
                  <a:pt x="651" y="269"/>
                </a:lnTo>
                <a:lnTo>
                  <a:pt x="651" y="291"/>
                </a:lnTo>
                <a:lnTo>
                  <a:pt x="651" y="287"/>
                </a:lnTo>
                <a:lnTo>
                  <a:pt x="652" y="291"/>
                </a:lnTo>
                <a:lnTo>
                  <a:pt x="652" y="316"/>
                </a:lnTo>
                <a:lnTo>
                  <a:pt x="652" y="324"/>
                </a:lnTo>
                <a:lnTo>
                  <a:pt x="653" y="328"/>
                </a:lnTo>
                <a:lnTo>
                  <a:pt x="653" y="348"/>
                </a:lnTo>
                <a:lnTo>
                  <a:pt x="653" y="291"/>
                </a:lnTo>
                <a:lnTo>
                  <a:pt x="653" y="253"/>
                </a:lnTo>
                <a:lnTo>
                  <a:pt x="654" y="247"/>
                </a:lnTo>
                <a:lnTo>
                  <a:pt x="654" y="265"/>
                </a:lnTo>
                <a:lnTo>
                  <a:pt x="655" y="250"/>
                </a:lnTo>
                <a:lnTo>
                  <a:pt x="655" y="235"/>
                </a:lnTo>
                <a:lnTo>
                  <a:pt x="655" y="209"/>
                </a:lnTo>
                <a:lnTo>
                  <a:pt x="655" y="232"/>
                </a:lnTo>
                <a:lnTo>
                  <a:pt x="656" y="232"/>
                </a:lnTo>
                <a:lnTo>
                  <a:pt x="656" y="194"/>
                </a:lnTo>
                <a:lnTo>
                  <a:pt x="656" y="177"/>
                </a:lnTo>
                <a:lnTo>
                  <a:pt x="657" y="176"/>
                </a:lnTo>
                <a:lnTo>
                  <a:pt x="657" y="198"/>
                </a:lnTo>
                <a:lnTo>
                  <a:pt x="657" y="193"/>
                </a:lnTo>
                <a:lnTo>
                  <a:pt x="658" y="168"/>
                </a:lnTo>
                <a:lnTo>
                  <a:pt x="658" y="186"/>
                </a:lnTo>
                <a:lnTo>
                  <a:pt x="658" y="204"/>
                </a:lnTo>
                <a:lnTo>
                  <a:pt x="659" y="239"/>
                </a:lnTo>
                <a:lnTo>
                  <a:pt x="659" y="261"/>
                </a:lnTo>
                <a:lnTo>
                  <a:pt x="659" y="244"/>
                </a:lnTo>
                <a:lnTo>
                  <a:pt x="659" y="206"/>
                </a:lnTo>
                <a:lnTo>
                  <a:pt x="660" y="219"/>
                </a:lnTo>
                <a:lnTo>
                  <a:pt x="660" y="235"/>
                </a:lnTo>
                <a:lnTo>
                  <a:pt x="660" y="275"/>
                </a:lnTo>
                <a:lnTo>
                  <a:pt x="661" y="270"/>
                </a:lnTo>
                <a:lnTo>
                  <a:pt x="661" y="282"/>
                </a:lnTo>
                <a:lnTo>
                  <a:pt x="661" y="307"/>
                </a:lnTo>
                <a:lnTo>
                  <a:pt x="662" y="300"/>
                </a:lnTo>
                <a:lnTo>
                  <a:pt x="662" y="304"/>
                </a:lnTo>
                <a:lnTo>
                  <a:pt x="662" y="316"/>
                </a:lnTo>
                <a:lnTo>
                  <a:pt x="663" y="329"/>
                </a:lnTo>
                <a:lnTo>
                  <a:pt x="663" y="329"/>
                </a:lnTo>
                <a:lnTo>
                  <a:pt x="663" y="343"/>
                </a:lnTo>
                <a:lnTo>
                  <a:pt x="663" y="350"/>
                </a:lnTo>
                <a:lnTo>
                  <a:pt x="664" y="352"/>
                </a:lnTo>
                <a:lnTo>
                  <a:pt x="664" y="361"/>
                </a:lnTo>
                <a:lnTo>
                  <a:pt x="664" y="337"/>
                </a:lnTo>
                <a:lnTo>
                  <a:pt x="664" y="317"/>
                </a:lnTo>
                <a:lnTo>
                  <a:pt x="665" y="316"/>
                </a:lnTo>
                <a:lnTo>
                  <a:pt x="665" y="354"/>
                </a:lnTo>
                <a:lnTo>
                  <a:pt x="666" y="342"/>
                </a:lnTo>
                <a:lnTo>
                  <a:pt x="666" y="353"/>
                </a:lnTo>
                <a:lnTo>
                  <a:pt x="666" y="374"/>
                </a:lnTo>
                <a:lnTo>
                  <a:pt x="666" y="366"/>
                </a:lnTo>
                <a:lnTo>
                  <a:pt x="667" y="364"/>
                </a:lnTo>
                <a:lnTo>
                  <a:pt x="667" y="346"/>
                </a:lnTo>
                <a:lnTo>
                  <a:pt x="667" y="346"/>
                </a:lnTo>
                <a:lnTo>
                  <a:pt x="668" y="352"/>
                </a:lnTo>
                <a:lnTo>
                  <a:pt x="668" y="359"/>
                </a:lnTo>
                <a:lnTo>
                  <a:pt x="668" y="357"/>
                </a:lnTo>
                <a:lnTo>
                  <a:pt x="669" y="382"/>
                </a:lnTo>
                <a:lnTo>
                  <a:pt x="669" y="338"/>
                </a:lnTo>
                <a:lnTo>
                  <a:pt x="669" y="278"/>
                </a:lnTo>
                <a:lnTo>
                  <a:pt x="670" y="255"/>
                </a:lnTo>
                <a:lnTo>
                  <a:pt x="670" y="259"/>
                </a:lnTo>
                <a:lnTo>
                  <a:pt x="670" y="253"/>
                </a:lnTo>
                <a:lnTo>
                  <a:pt x="670" y="283"/>
                </a:lnTo>
                <a:lnTo>
                  <a:pt x="671" y="278"/>
                </a:lnTo>
                <a:lnTo>
                  <a:pt x="671" y="270"/>
                </a:lnTo>
                <a:lnTo>
                  <a:pt x="671" y="261"/>
                </a:lnTo>
                <a:lnTo>
                  <a:pt x="672" y="268"/>
                </a:lnTo>
                <a:lnTo>
                  <a:pt x="672" y="271"/>
                </a:lnTo>
                <a:lnTo>
                  <a:pt x="672" y="286"/>
                </a:lnTo>
                <a:lnTo>
                  <a:pt x="673" y="283"/>
                </a:lnTo>
                <a:lnTo>
                  <a:pt x="673" y="302"/>
                </a:lnTo>
                <a:lnTo>
                  <a:pt x="673" y="312"/>
                </a:lnTo>
                <a:lnTo>
                  <a:pt x="674" y="307"/>
                </a:lnTo>
                <a:lnTo>
                  <a:pt x="674" y="311"/>
                </a:lnTo>
                <a:lnTo>
                  <a:pt x="674" y="283"/>
                </a:lnTo>
                <a:lnTo>
                  <a:pt x="674" y="314"/>
                </a:lnTo>
                <a:lnTo>
                  <a:pt x="675" y="295"/>
                </a:lnTo>
                <a:lnTo>
                  <a:pt x="675" y="313"/>
                </a:lnTo>
                <a:lnTo>
                  <a:pt x="675" y="317"/>
                </a:lnTo>
                <a:lnTo>
                  <a:pt x="675" y="293"/>
                </a:lnTo>
                <a:lnTo>
                  <a:pt x="676" y="324"/>
                </a:lnTo>
                <a:lnTo>
                  <a:pt x="676" y="297"/>
                </a:lnTo>
                <a:lnTo>
                  <a:pt x="677" y="302"/>
                </a:lnTo>
                <a:lnTo>
                  <a:pt x="677" y="333"/>
                </a:lnTo>
                <a:lnTo>
                  <a:pt x="677" y="270"/>
                </a:lnTo>
                <a:lnTo>
                  <a:pt x="678" y="215"/>
                </a:lnTo>
                <a:lnTo>
                  <a:pt x="678" y="253"/>
                </a:lnTo>
                <a:lnTo>
                  <a:pt x="678" y="266"/>
                </a:lnTo>
                <a:lnTo>
                  <a:pt x="678" y="269"/>
                </a:lnTo>
                <a:lnTo>
                  <a:pt x="679" y="265"/>
                </a:lnTo>
                <a:lnTo>
                  <a:pt x="679" y="244"/>
                </a:lnTo>
                <a:lnTo>
                  <a:pt x="680" y="195"/>
                </a:lnTo>
                <a:lnTo>
                  <a:pt x="680" y="193"/>
                </a:lnTo>
                <a:lnTo>
                  <a:pt x="680" y="208"/>
                </a:lnTo>
                <a:lnTo>
                  <a:pt x="680" y="206"/>
                </a:lnTo>
                <a:lnTo>
                  <a:pt x="681" y="234"/>
                </a:lnTo>
                <a:lnTo>
                  <a:pt x="681" y="229"/>
                </a:lnTo>
                <a:lnTo>
                  <a:pt x="681" y="243"/>
                </a:lnTo>
                <a:lnTo>
                  <a:pt x="681" y="203"/>
                </a:lnTo>
                <a:lnTo>
                  <a:pt x="682" y="235"/>
                </a:lnTo>
                <a:lnTo>
                  <a:pt x="682" y="279"/>
                </a:lnTo>
                <a:lnTo>
                  <a:pt x="682" y="296"/>
                </a:lnTo>
                <a:lnTo>
                  <a:pt x="683" y="362"/>
                </a:lnTo>
                <a:lnTo>
                  <a:pt x="683" y="384"/>
                </a:lnTo>
                <a:lnTo>
                  <a:pt x="683" y="405"/>
                </a:lnTo>
                <a:lnTo>
                  <a:pt x="684" y="395"/>
                </a:lnTo>
                <a:lnTo>
                  <a:pt x="684" y="377"/>
                </a:lnTo>
                <a:lnTo>
                  <a:pt x="684" y="360"/>
                </a:lnTo>
                <a:lnTo>
                  <a:pt x="685" y="328"/>
                </a:lnTo>
                <a:lnTo>
                  <a:pt x="685" y="282"/>
                </a:lnTo>
                <a:lnTo>
                  <a:pt x="685" y="262"/>
                </a:lnTo>
                <a:lnTo>
                  <a:pt x="685" y="316"/>
                </a:lnTo>
                <a:lnTo>
                  <a:pt x="686" y="386"/>
                </a:lnTo>
                <a:lnTo>
                  <a:pt x="686" y="409"/>
                </a:lnTo>
                <a:lnTo>
                  <a:pt x="686" y="394"/>
                </a:lnTo>
                <a:lnTo>
                  <a:pt x="687" y="372"/>
                </a:lnTo>
                <a:lnTo>
                  <a:pt x="687" y="365"/>
                </a:lnTo>
                <a:lnTo>
                  <a:pt x="687" y="370"/>
                </a:lnTo>
                <a:lnTo>
                  <a:pt x="688" y="340"/>
                </a:lnTo>
                <a:lnTo>
                  <a:pt x="688" y="345"/>
                </a:lnTo>
                <a:lnTo>
                  <a:pt x="688" y="374"/>
                </a:lnTo>
                <a:lnTo>
                  <a:pt x="689" y="335"/>
                </a:lnTo>
                <a:lnTo>
                  <a:pt x="689" y="291"/>
                </a:lnTo>
                <a:lnTo>
                  <a:pt x="689" y="286"/>
                </a:lnTo>
                <a:lnTo>
                  <a:pt x="689" y="275"/>
                </a:lnTo>
                <a:lnTo>
                  <a:pt x="690" y="270"/>
                </a:lnTo>
                <a:lnTo>
                  <a:pt x="690" y="250"/>
                </a:lnTo>
                <a:lnTo>
                  <a:pt x="691" y="245"/>
                </a:lnTo>
                <a:lnTo>
                  <a:pt x="691" y="279"/>
                </a:lnTo>
                <a:lnTo>
                  <a:pt x="691" y="261"/>
                </a:lnTo>
                <a:lnTo>
                  <a:pt x="691" y="267"/>
                </a:lnTo>
                <a:lnTo>
                  <a:pt x="692" y="295"/>
                </a:lnTo>
                <a:lnTo>
                  <a:pt x="692" y="305"/>
                </a:lnTo>
                <a:lnTo>
                  <a:pt x="692" y="317"/>
                </a:lnTo>
                <a:lnTo>
                  <a:pt x="692" y="312"/>
                </a:lnTo>
                <a:lnTo>
                  <a:pt x="693" y="253"/>
                </a:lnTo>
                <a:lnTo>
                  <a:pt x="693" y="246"/>
                </a:lnTo>
                <a:lnTo>
                  <a:pt x="693" y="271"/>
                </a:lnTo>
                <a:lnTo>
                  <a:pt x="694" y="288"/>
                </a:lnTo>
                <a:lnTo>
                  <a:pt x="694" y="280"/>
                </a:lnTo>
                <a:lnTo>
                  <a:pt x="694" y="319"/>
                </a:lnTo>
                <a:lnTo>
                  <a:pt x="695" y="324"/>
                </a:lnTo>
                <a:lnTo>
                  <a:pt x="695" y="350"/>
                </a:lnTo>
                <a:lnTo>
                  <a:pt x="695" y="350"/>
                </a:lnTo>
                <a:lnTo>
                  <a:pt x="696" y="338"/>
                </a:lnTo>
                <a:lnTo>
                  <a:pt x="696" y="378"/>
                </a:lnTo>
                <a:lnTo>
                  <a:pt x="696" y="385"/>
                </a:lnTo>
                <a:lnTo>
                  <a:pt x="696" y="370"/>
                </a:lnTo>
                <a:lnTo>
                  <a:pt x="697" y="377"/>
                </a:lnTo>
                <a:lnTo>
                  <a:pt x="697" y="381"/>
                </a:lnTo>
                <a:lnTo>
                  <a:pt x="697" y="364"/>
                </a:lnTo>
                <a:lnTo>
                  <a:pt x="698" y="369"/>
                </a:lnTo>
                <a:lnTo>
                  <a:pt x="698" y="347"/>
                </a:lnTo>
                <a:lnTo>
                  <a:pt x="698" y="363"/>
                </a:lnTo>
                <a:lnTo>
                  <a:pt x="699" y="351"/>
                </a:lnTo>
                <a:lnTo>
                  <a:pt x="699" y="322"/>
                </a:lnTo>
                <a:lnTo>
                  <a:pt x="699" y="326"/>
                </a:lnTo>
                <a:lnTo>
                  <a:pt x="700" y="321"/>
                </a:lnTo>
                <a:lnTo>
                  <a:pt x="700" y="317"/>
                </a:lnTo>
                <a:lnTo>
                  <a:pt x="700" y="305"/>
                </a:lnTo>
                <a:lnTo>
                  <a:pt x="700" y="270"/>
                </a:lnTo>
                <a:lnTo>
                  <a:pt x="701" y="229"/>
                </a:lnTo>
                <a:lnTo>
                  <a:pt x="701" y="151"/>
                </a:lnTo>
                <a:lnTo>
                  <a:pt x="702" y="173"/>
                </a:lnTo>
                <a:lnTo>
                  <a:pt x="702" y="208"/>
                </a:lnTo>
                <a:lnTo>
                  <a:pt x="702" y="212"/>
                </a:lnTo>
                <a:lnTo>
                  <a:pt x="702" y="215"/>
                </a:lnTo>
                <a:lnTo>
                  <a:pt x="703" y="197"/>
                </a:lnTo>
                <a:lnTo>
                  <a:pt x="703" y="165"/>
                </a:lnTo>
                <a:lnTo>
                  <a:pt x="703" y="146"/>
                </a:lnTo>
                <a:lnTo>
                  <a:pt x="704" y="146"/>
                </a:lnTo>
                <a:lnTo>
                  <a:pt x="704" y="152"/>
                </a:lnTo>
                <a:lnTo>
                  <a:pt x="704" y="184"/>
                </a:lnTo>
                <a:lnTo>
                  <a:pt x="704" y="190"/>
                </a:lnTo>
                <a:lnTo>
                  <a:pt x="705" y="153"/>
                </a:lnTo>
                <a:lnTo>
                  <a:pt x="705" y="183"/>
                </a:lnTo>
                <a:lnTo>
                  <a:pt x="706" y="198"/>
                </a:lnTo>
                <a:lnTo>
                  <a:pt x="706" y="196"/>
                </a:lnTo>
                <a:lnTo>
                  <a:pt x="706" y="211"/>
                </a:lnTo>
                <a:lnTo>
                  <a:pt x="706" y="164"/>
                </a:lnTo>
                <a:lnTo>
                  <a:pt x="707" y="184"/>
                </a:lnTo>
                <a:lnTo>
                  <a:pt x="707" y="204"/>
                </a:lnTo>
                <a:lnTo>
                  <a:pt x="707" y="209"/>
                </a:lnTo>
                <a:lnTo>
                  <a:pt x="707" y="231"/>
                </a:lnTo>
                <a:lnTo>
                  <a:pt x="708" y="268"/>
                </a:lnTo>
                <a:lnTo>
                  <a:pt x="708" y="284"/>
                </a:lnTo>
                <a:lnTo>
                  <a:pt x="708" y="272"/>
                </a:lnTo>
                <a:lnTo>
                  <a:pt x="709" y="232"/>
                </a:lnTo>
                <a:lnTo>
                  <a:pt x="709" y="229"/>
                </a:lnTo>
                <a:lnTo>
                  <a:pt x="709" y="261"/>
                </a:lnTo>
                <a:lnTo>
                  <a:pt x="710" y="244"/>
                </a:lnTo>
                <a:lnTo>
                  <a:pt x="710" y="230"/>
                </a:lnTo>
                <a:lnTo>
                  <a:pt x="710" y="256"/>
                </a:lnTo>
                <a:lnTo>
                  <a:pt x="711" y="283"/>
                </a:lnTo>
                <a:lnTo>
                  <a:pt x="711" y="318"/>
                </a:lnTo>
                <a:lnTo>
                  <a:pt x="711" y="332"/>
                </a:lnTo>
                <a:lnTo>
                  <a:pt x="711" y="359"/>
                </a:lnTo>
                <a:lnTo>
                  <a:pt x="712" y="359"/>
                </a:lnTo>
                <a:lnTo>
                  <a:pt x="712" y="360"/>
                </a:lnTo>
                <a:lnTo>
                  <a:pt x="713" y="355"/>
                </a:lnTo>
                <a:lnTo>
                  <a:pt x="713" y="346"/>
                </a:lnTo>
                <a:lnTo>
                  <a:pt x="713" y="318"/>
                </a:lnTo>
                <a:lnTo>
                  <a:pt x="713" y="298"/>
                </a:lnTo>
                <a:lnTo>
                  <a:pt x="714" y="285"/>
                </a:lnTo>
                <a:lnTo>
                  <a:pt x="714" y="241"/>
                </a:lnTo>
                <a:lnTo>
                  <a:pt x="714" y="244"/>
                </a:lnTo>
                <a:lnTo>
                  <a:pt x="715" y="235"/>
                </a:lnTo>
                <a:lnTo>
                  <a:pt x="715" y="235"/>
                </a:lnTo>
                <a:lnTo>
                  <a:pt x="715" y="211"/>
                </a:lnTo>
                <a:lnTo>
                  <a:pt x="715" y="243"/>
                </a:lnTo>
                <a:lnTo>
                  <a:pt x="716" y="251"/>
                </a:lnTo>
                <a:lnTo>
                  <a:pt x="716" y="247"/>
                </a:lnTo>
                <a:lnTo>
                  <a:pt x="717" y="271"/>
                </a:lnTo>
                <a:lnTo>
                  <a:pt x="717" y="177"/>
                </a:lnTo>
                <a:lnTo>
                  <a:pt x="717" y="157"/>
                </a:lnTo>
                <a:lnTo>
                  <a:pt x="717" y="183"/>
                </a:lnTo>
                <a:lnTo>
                  <a:pt x="718" y="185"/>
                </a:lnTo>
                <a:lnTo>
                  <a:pt x="718" y="166"/>
                </a:lnTo>
                <a:lnTo>
                  <a:pt x="718" y="149"/>
                </a:lnTo>
                <a:lnTo>
                  <a:pt x="719" y="134"/>
                </a:lnTo>
                <a:lnTo>
                  <a:pt x="719" y="126"/>
                </a:lnTo>
                <a:lnTo>
                  <a:pt x="719" y="124"/>
                </a:lnTo>
                <a:lnTo>
                  <a:pt x="719" y="111"/>
                </a:lnTo>
                <a:lnTo>
                  <a:pt x="720" y="151"/>
                </a:lnTo>
                <a:lnTo>
                  <a:pt x="720" y="186"/>
                </a:lnTo>
                <a:lnTo>
                  <a:pt x="721" y="199"/>
                </a:lnTo>
                <a:lnTo>
                  <a:pt x="721" y="157"/>
                </a:lnTo>
                <a:lnTo>
                  <a:pt x="721" y="146"/>
                </a:lnTo>
                <a:lnTo>
                  <a:pt x="721" y="149"/>
                </a:lnTo>
                <a:lnTo>
                  <a:pt x="722" y="121"/>
                </a:lnTo>
                <a:lnTo>
                  <a:pt x="722" y="99"/>
                </a:lnTo>
                <a:lnTo>
                  <a:pt x="722" y="112"/>
                </a:lnTo>
                <a:lnTo>
                  <a:pt x="722" y="94"/>
                </a:lnTo>
                <a:lnTo>
                  <a:pt x="723" y="75"/>
                </a:lnTo>
                <a:lnTo>
                  <a:pt x="723" y="95"/>
                </a:lnTo>
                <a:lnTo>
                  <a:pt x="724" y="115"/>
                </a:lnTo>
                <a:lnTo>
                  <a:pt x="724" y="102"/>
                </a:lnTo>
                <a:lnTo>
                  <a:pt x="724" y="119"/>
                </a:lnTo>
                <a:lnTo>
                  <a:pt x="724" y="184"/>
                </a:lnTo>
                <a:lnTo>
                  <a:pt x="725" y="204"/>
                </a:lnTo>
                <a:lnTo>
                  <a:pt x="725" y="262"/>
                </a:lnTo>
                <a:lnTo>
                  <a:pt x="725" y="281"/>
                </a:lnTo>
                <a:lnTo>
                  <a:pt x="726" y="282"/>
                </a:lnTo>
                <a:lnTo>
                  <a:pt x="726" y="286"/>
                </a:lnTo>
                <a:lnTo>
                  <a:pt x="726" y="287"/>
                </a:lnTo>
                <a:lnTo>
                  <a:pt x="726" y="318"/>
                </a:lnTo>
                <a:lnTo>
                  <a:pt x="727" y="298"/>
                </a:lnTo>
                <a:lnTo>
                  <a:pt x="727" y="286"/>
                </a:lnTo>
                <a:lnTo>
                  <a:pt x="728" y="296"/>
                </a:lnTo>
                <a:lnTo>
                  <a:pt x="728" y="284"/>
                </a:lnTo>
                <a:lnTo>
                  <a:pt x="728" y="275"/>
                </a:lnTo>
                <a:lnTo>
                  <a:pt x="728" y="273"/>
                </a:lnTo>
                <a:lnTo>
                  <a:pt x="729" y="258"/>
                </a:lnTo>
                <a:lnTo>
                  <a:pt x="729" y="278"/>
                </a:lnTo>
                <a:lnTo>
                  <a:pt x="729" y="306"/>
                </a:lnTo>
                <a:lnTo>
                  <a:pt x="730" y="288"/>
                </a:lnTo>
                <a:lnTo>
                  <a:pt x="730" y="300"/>
                </a:lnTo>
                <a:lnTo>
                  <a:pt x="730" y="315"/>
                </a:lnTo>
                <a:lnTo>
                  <a:pt x="731" y="304"/>
                </a:lnTo>
                <a:lnTo>
                  <a:pt x="731" y="339"/>
                </a:lnTo>
                <a:lnTo>
                  <a:pt x="731" y="326"/>
                </a:lnTo>
                <a:lnTo>
                  <a:pt x="732" y="338"/>
                </a:lnTo>
                <a:lnTo>
                  <a:pt x="732" y="357"/>
                </a:lnTo>
                <a:lnTo>
                  <a:pt x="732" y="385"/>
                </a:lnTo>
                <a:lnTo>
                  <a:pt x="732" y="343"/>
                </a:lnTo>
                <a:lnTo>
                  <a:pt x="733" y="212"/>
                </a:lnTo>
                <a:lnTo>
                  <a:pt x="733" y="231"/>
                </a:lnTo>
                <a:lnTo>
                  <a:pt x="733" y="263"/>
                </a:lnTo>
                <a:lnTo>
                  <a:pt x="733" y="256"/>
                </a:lnTo>
                <a:lnTo>
                  <a:pt x="734" y="258"/>
                </a:lnTo>
                <a:lnTo>
                  <a:pt x="734" y="267"/>
                </a:lnTo>
                <a:lnTo>
                  <a:pt x="735" y="270"/>
                </a:lnTo>
                <a:lnTo>
                  <a:pt x="735" y="258"/>
                </a:lnTo>
                <a:lnTo>
                  <a:pt x="735" y="267"/>
                </a:lnTo>
                <a:lnTo>
                  <a:pt x="735" y="260"/>
                </a:lnTo>
                <a:lnTo>
                  <a:pt x="736" y="262"/>
                </a:lnTo>
                <a:lnTo>
                  <a:pt x="736" y="251"/>
                </a:lnTo>
                <a:lnTo>
                  <a:pt x="736" y="259"/>
                </a:lnTo>
                <a:lnTo>
                  <a:pt x="737" y="276"/>
                </a:lnTo>
                <a:lnTo>
                  <a:pt x="737" y="270"/>
                </a:lnTo>
                <a:lnTo>
                  <a:pt x="737" y="270"/>
                </a:lnTo>
                <a:lnTo>
                  <a:pt x="737" y="254"/>
                </a:lnTo>
                <a:lnTo>
                  <a:pt x="738" y="246"/>
                </a:lnTo>
                <a:lnTo>
                  <a:pt x="738" y="261"/>
                </a:lnTo>
                <a:lnTo>
                  <a:pt x="739" y="277"/>
                </a:lnTo>
                <a:lnTo>
                  <a:pt x="739" y="266"/>
                </a:lnTo>
                <a:lnTo>
                  <a:pt x="739" y="262"/>
                </a:lnTo>
                <a:lnTo>
                  <a:pt x="739" y="255"/>
                </a:lnTo>
                <a:lnTo>
                  <a:pt x="740" y="249"/>
                </a:lnTo>
                <a:lnTo>
                  <a:pt x="740" y="213"/>
                </a:lnTo>
                <a:lnTo>
                  <a:pt x="740" y="181"/>
                </a:lnTo>
                <a:lnTo>
                  <a:pt x="741" y="132"/>
                </a:lnTo>
                <a:lnTo>
                  <a:pt x="741" y="178"/>
                </a:lnTo>
                <a:lnTo>
                  <a:pt x="741" y="196"/>
                </a:lnTo>
                <a:lnTo>
                  <a:pt x="742" y="214"/>
                </a:lnTo>
                <a:lnTo>
                  <a:pt x="742" y="208"/>
                </a:lnTo>
                <a:lnTo>
                  <a:pt x="742" y="168"/>
                </a:lnTo>
                <a:lnTo>
                  <a:pt x="743" y="157"/>
                </a:lnTo>
                <a:lnTo>
                  <a:pt x="743" y="148"/>
                </a:lnTo>
                <a:lnTo>
                  <a:pt x="743" y="139"/>
                </a:lnTo>
                <a:lnTo>
                  <a:pt x="743" y="101"/>
                </a:lnTo>
                <a:lnTo>
                  <a:pt x="744" y="131"/>
                </a:lnTo>
                <a:lnTo>
                  <a:pt x="744" y="143"/>
                </a:lnTo>
                <a:lnTo>
                  <a:pt x="744" y="137"/>
                </a:lnTo>
                <a:lnTo>
                  <a:pt x="745" y="138"/>
                </a:lnTo>
                <a:lnTo>
                  <a:pt x="745" y="148"/>
                </a:lnTo>
                <a:lnTo>
                  <a:pt x="745" y="164"/>
                </a:lnTo>
                <a:lnTo>
                  <a:pt x="746" y="152"/>
                </a:lnTo>
                <a:lnTo>
                  <a:pt x="746" y="146"/>
                </a:lnTo>
                <a:lnTo>
                  <a:pt x="746" y="174"/>
                </a:lnTo>
                <a:lnTo>
                  <a:pt x="747" y="193"/>
                </a:lnTo>
                <a:lnTo>
                  <a:pt x="747" y="226"/>
                </a:lnTo>
                <a:lnTo>
                  <a:pt x="747" y="192"/>
                </a:lnTo>
                <a:lnTo>
                  <a:pt x="747" y="173"/>
                </a:lnTo>
                <a:lnTo>
                  <a:pt x="748" y="181"/>
                </a:lnTo>
                <a:lnTo>
                  <a:pt x="748" y="176"/>
                </a:lnTo>
                <a:lnTo>
                  <a:pt x="748" y="176"/>
                </a:lnTo>
                <a:lnTo>
                  <a:pt x="748" y="224"/>
                </a:lnTo>
                <a:lnTo>
                  <a:pt x="749" y="246"/>
                </a:lnTo>
                <a:lnTo>
                  <a:pt x="749" y="233"/>
                </a:lnTo>
                <a:lnTo>
                  <a:pt x="750" y="246"/>
                </a:lnTo>
                <a:lnTo>
                  <a:pt x="750" y="241"/>
                </a:lnTo>
                <a:lnTo>
                  <a:pt x="750" y="261"/>
                </a:lnTo>
                <a:lnTo>
                  <a:pt x="750" y="276"/>
                </a:lnTo>
                <a:lnTo>
                  <a:pt x="751" y="262"/>
                </a:lnTo>
                <a:lnTo>
                  <a:pt x="751" y="253"/>
                </a:lnTo>
                <a:lnTo>
                  <a:pt x="751" y="274"/>
                </a:lnTo>
                <a:lnTo>
                  <a:pt x="752" y="271"/>
                </a:lnTo>
                <a:lnTo>
                  <a:pt x="752" y="273"/>
                </a:lnTo>
                <a:lnTo>
                  <a:pt x="752" y="268"/>
                </a:lnTo>
                <a:lnTo>
                  <a:pt x="753" y="261"/>
                </a:lnTo>
                <a:lnTo>
                  <a:pt x="753" y="260"/>
                </a:lnTo>
                <a:lnTo>
                  <a:pt x="753" y="245"/>
                </a:lnTo>
                <a:lnTo>
                  <a:pt x="754" y="215"/>
                </a:lnTo>
                <a:lnTo>
                  <a:pt x="754" y="179"/>
                </a:lnTo>
                <a:lnTo>
                  <a:pt x="754" y="197"/>
                </a:lnTo>
                <a:lnTo>
                  <a:pt x="754" y="204"/>
                </a:lnTo>
                <a:lnTo>
                  <a:pt x="755" y="205"/>
                </a:lnTo>
                <a:lnTo>
                  <a:pt x="755" y="205"/>
                </a:lnTo>
                <a:lnTo>
                  <a:pt x="755" y="227"/>
                </a:lnTo>
                <a:lnTo>
                  <a:pt x="756" y="222"/>
                </a:lnTo>
                <a:lnTo>
                  <a:pt x="756" y="202"/>
                </a:lnTo>
                <a:lnTo>
                  <a:pt x="756" y="205"/>
                </a:lnTo>
                <a:lnTo>
                  <a:pt x="757" y="229"/>
                </a:lnTo>
                <a:lnTo>
                  <a:pt x="757" y="250"/>
                </a:lnTo>
                <a:lnTo>
                  <a:pt x="757" y="289"/>
                </a:lnTo>
                <a:lnTo>
                  <a:pt x="758" y="300"/>
                </a:lnTo>
                <a:lnTo>
                  <a:pt x="758" y="285"/>
                </a:lnTo>
                <a:lnTo>
                  <a:pt x="758" y="297"/>
                </a:lnTo>
                <a:lnTo>
                  <a:pt x="758" y="314"/>
                </a:lnTo>
                <a:lnTo>
                  <a:pt x="759" y="342"/>
                </a:lnTo>
                <a:lnTo>
                  <a:pt x="759" y="336"/>
                </a:lnTo>
                <a:lnTo>
                  <a:pt x="759" y="331"/>
                </a:lnTo>
                <a:lnTo>
                  <a:pt x="760" y="333"/>
                </a:lnTo>
                <a:lnTo>
                  <a:pt x="760" y="339"/>
                </a:lnTo>
                <a:lnTo>
                  <a:pt x="760" y="334"/>
                </a:lnTo>
                <a:lnTo>
                  <a:pt x="761" y="333"/>
                </a:lnTo>
                <a:lnTo>
                  <a:pt x="761" y="334"/>
                </a:lnTo>
                <a:lnTo>
                  <a:pt x="761" y="342"/>
                </a:lnTo>
                <a:lnTo>
                  <a:pt x="762" y="335"/>
                </a:lnTo>
                <a:lnTo>
                  <a:pt x="762" y="336"/>
                </a:lnTo>
                <a:lnTo>
                  <a:pt x="762" y="319"/>
                </a:lnTo>
                <a:lnTo>
                  <a:pt x="762" y="294"/>
                </a:lnTo>
                <a:lnTo>
                  <a:pt x="763" y="315"/>
                </a:lnTo>
                <a:lnTo>
                  <a:pt x="763" y="311"/>
                </a:lnTo>
                <a:lnTo>
                  <a:pt x="764" y="297"/>
                </a:lnTo>
                <a:lnTo>
                  <a:pt x="764" y="273"/>
                </a:lnTo>
                <a:lnTo>
                  <a:pt x="764" y="212"/>
                </a:lnTo>
                <a:lnTo>
                  <a:pt x="764" y="229"/>
                </a:lnTo>
                <a:lnTo>
                  <a:pt x="765" y="248"/>
                </a:lnTo>
                <a:lnTo>
                  <a:pt x="765" y="229"/>
                </a:lnTo>
                <a:lnTo>
                  <a:pt x="765" y="261"/>
                </a:lnTo>
                <a:lnTo>
                  <a:pt x="765" y="338"/>
                </a:lnTo>
                <a:lnTo>
                  <a:pt x="766" y="305"/>
                </a:lnTo>
                <a:lnTo>
                  <a:pt x="766" y="272"/>
                </a:lnTo>
                <a:lnTo>
                  <a:pt x="766" y="196"/>
                </a:lnTo>
                <a:lnTo>
                  <a:pt x="767" y="203"/>
                </a:lnTo>
                <a:lnTo>
                  <a:pt x="767" y="205"/>
                </a:lnTo>
                <a:lnTo>
                  <a:pt x="767" y="205"/>
                </a:lnTo>
                <a:lnTo>
                  <a:pt x="768" y="220"/>
                </a:lnTo>
                <a:lnTo>
                  <a:pt x="768" y="213"/>
                </a:lnTo>
                <a:lnTo>
                  <a:pt x="768" y="245"/>
                </a:lnTo>
                <a:lnTo>
                  <a:pt x="769" y="231"/>
                </a:lnTo>
                <a:lnTo>
                  <a:pt x="769" y="251"/>
                </a:lnTo>
                <a:lnTo>
                  <a:pt x="769" y="256"/>
                </a:lnTo>
                <a:lnTo>
                  <a:pt x="769" y="236"/>
                </a:lnTo>
                <a:lnTo>
                  <a:pt x="770" y="223"/>
                </a:lnTo>
                <a:lnTo>
                  <a:pt x="770" y="243"/>
                </a:lnTo>
                <a:lnTo>
                  <a:pt x="770" y="303"/>
                </a:lnTo>
                <a:lnTo>
                  <a:pt x="771" y="295"/>
                </a:lnTo>
                <a:lnTo>
                  <a:pt x="771" y="299"/>
                </a:lnTo>
                <a:lnTo>
                  <a:pt x="771" y="282"/>
                </a:lnTo>
                <a:lnTo>
                  <a:pt x="772" y="288"/>
                </a:lnTo>
                <a:lnTo>
                  <a:pt x="772" y="281"/>
                </a:lnTo>
                <a:lnTo>
                  <a:pt x="772" y="243"/>
                </a:lnTo>
                <a:lnTo>
                  <a:pt x="773" y="227"/>
                </a:lnTo>
                <a:lnTo>
                  <a:pt x="773" y="220"/>
                </a:lnTo>
                <a:lnTo>
                  <a:pt x="773" y="231"/>
                </a:lnTo>
                <a:lnTo>
                  <a:pt x="773" y="239"/>
                </a:lnTo>
                <a:lnTo>
                  <a:pt x="774" y="208"/>
                </a:lnTo>
                <a:lnTo>
                  <a:pt x="774" y="193"/>
                </a:lnTo>
                <a:lnTo>
                  <a:pt x="775" y="188"/>
                </a:lnTo>
                <a:lnTo>
                  <a:pt x="775" y="200"/>
                </a:lnTo>
                <a:lnTo>
                  <a:pt x="775" y="194"/>
                </a:lnTo>
                <a:lnTo>
                  <a:pt x="775" y="195"/>
                </a:lnTo>
                <a:lnTo>
                  <a:pt x="776" y="222"/>
                </a:lnTo>
                <a:lnTo>
                  <a:pt x="776" y="220"/>
                </a:lnTo>
                <a:lnTo>
                  <a:pt x="776" y="226"/>
                </a:lnTo>
                <a:lnTo>
                  <a:pt x="776" y="237"/>
                </a:lnTo>
                <a:lnTo>
                  <a:pt x="777" y="208"/>
                </a:lnTo>
                <a:lnTo>
                  <a:pt x="777" y="214"/>
                </a:lnTo>
                <a:lnTo>
                  <a:pt x="777" y="210"/>
                </a:lnTo>
                <a:lnTo>
                  <a:pt x="778" y="194"/>
                </a:lnTo>
                <a:lnTo>
                  <a:pt x="778" y="181"/>
                </a:lnTo>
                <a:lnTo>
                  <a:pt x="779" y="178"/>
                </a:lnTo>
                <a:lnTo>
                  <a:pt x="779" y="189"/>
                </a:lnTo>
                <a:lnTo>
                  <a:pt x="779" y="190"/>
                </a:lnTo>
                <a:lnTo>
                  <a:pt x="779" y="192"/>
                </a:lnTo>
                <a:lnTo>
                  <a:pt x="780" y="194"/>
                </a:lnTo>
                <a:lnTo>
                  <a:pt x="780" y="197"/>
                </a:lnTo>
                <a:lnTo>
                  <a:pt x="780" y="177"/>
                </a:lnTo>
                <a:lnTo>
                  <a:pt x="780" y="221"/>
                </a:lnTo>
                <a:lnTo>
                  <a:pt x="781" y="259"/>
                </a:lnTo>
                <a:lnTo>
                  <a:pt x="781" y="272"/>
                </a:lnTo>
                <a:lnTo>
                  <a:pt x="781" y="279"/>
                </a:lnTo>
                <a:lnTo>
                  <a:pt x="782" y="253"/>
                </a:lnTo>
                <a:lnTo>
                  <a:pt x="782" y="240"/>
                </a:lnTo>
                <a:lnTo>
                  <a:pt x="782" y="208"/>
                </a:lnTo>
                <a:lnTo>
                  <a:pt x="783" y="177"/>
                </a:lnTo>
                <a:lnTo>
                  <a:pt x="783" y="160"/>
                </a:lnTo>
                <a:lnTo>
                  <a:pt x="783" y="185"/>
                </a:lnTo>
                <a:lnTo>
                  <a:pt x="784" y="198"/>
                </a:lnTo>
                <a:lnTo>
                  <a:pt x="784" y="180"/>
                </a:lnTo>
                <a:lnTo>
                  <a:pt x="784" y="184"/>
                </a:lnTo>
                <a:lnTo>
                  <a:pt x="784" y="196"/>
                </a:lnTo>
                <a:lnTo>
                  <a:pt x="785" y="200"/>
                </a:lnTo>
                <a:lnTo>
                  <a:pt x="785" y="187"/>
                </a:lnTo>
                <a:lnTo>
                  <a:pt x="786" y="202"/>
                </a:lnTo>
                <a:lnTo>
                  <a:pt x="786" y="279"/>
                </a:lnTo>
                <a:lnTo>
                  <a:pt x="786" y="307"/>
                </a:lnTo>
                <a:lnTo>
                  <a:pt x="786" y="361"/>
                </a:lnTo>
                <a:lnTo>
                  <a:pt x="787" y="377"/>
                </a:lnTo>
                <a:lnTo>
                  <a:pt x="787" y="362"/>
                </a:lnTo>
                <a:lnTo>
                  <a:pt x="787" y="440"/>
                </a:lnTo>
                <a:lnTo>
                  <a:pt x="788" y="425"/>
                </a:lnTo>
                <a:lnTo>
                  <a:pt x="788" y="315"/>
                </a:lnTo>
                <a:lnTo>
                  <a:pt x="788" y="251"/>
                </a:lnTo>
                <a:lnTo>
                  <a:pt x="788" y="267"/>
                </a:lnTo>
                <a:lnTo>
                  <a:pt x="789" y="305"/>
                </a:lnTo>
                <a:lnTo>
                  <a:pt x="789" y="293"/>
                </a:lnTo>
                <a:lnTo>
                  <a:pt x="790" y="334"/>
                </a:lnTo>
                <a:lnTo>
                  <a:pt x="790" y="334"/>
                </a:lnTo>
                <a:lnTo>
                  <a:pt x="790" y="316"/>
                </a:lnTo>
                <a:lnTo>
                  <a:pt x="790" y="327"/>
                </a:lnTo>
                <a:lnTo>
                  <a:pt x="791" y="315"/>
                </a:lnTo>
                <a:lnTo>
                  <a:pt x="791" y="332"/>
                </a:lnTo>
                <a:lnTo>
                  <a:pt x="791" y="343"/>
                </a:lnTo>
                <a:lnTo>
                  <a:pt x="791" y="332"/>
                </a:lnTo>
                <a:lnTo>
                  <a:pt x="792" y="336"/>
                </a:lnTo>
                <a:lnTo>
                  <a:pt x="792" y="328"/>
                </a:lnTo>
                <a:lnTo>
                  <a:pt x="792" y="342"/>
                </a:lnTo>
                <a:lnTo>
                  <a:pt x="793" y="369"/>
                </a:lnTo>
                <a:lnTo>
                  <a:pt x="793" y="348"/>
                </a:lnTo>
                <a:lnTo>
                  <a:pt x="793" y="368"/>
                </a:lnTo>
                <a:lnTo>
                  <a:pt x="794" y="363"/>
                </a:lnTo>
                <a:lnTo>
                  <a:pt x="794" y="315"/>
                </a:lnTo>
                <a:lnTo>
                  <a:pt x="794" y="292"/>
                </a:lnTo>
                <a:lnTo>
                  <a:pt x="795" y="249"/>
                </a:lnTo>
                <a:lnTo>
                  <a:pt x="795" y="228"/>
                </a:lnTo>
                <a:lnTo>
                  <a:pt x="795" y="223"/>
                </a:lnTo>
                <a:lnTo>
                  <a:pt x="795" y="213"/>
                </a:lnTo>
                <a:lnTo>
                  <a:pt x="796" y="182"/>
                </a:lnTo>
                <a:lnTo>
                  <a:pt x="796" y="176"/>
                </a:lnTo>
                <a:lnTo>
                  <a:pt x="797" y="222"/>
                </a:lnTo>
                <a:lnTo>
                  <a:pt x="797" y="254"/>
                </a:lnTo>
                <a:lnTo>
                  <a:pt x="797" y="273"/>
                </a:lnTo>
                <a:lnTo>
                  <a:pt x="797" y="235"/>
                </a:lnTo>
                <a:lnTo>
                  <a:pt x="798" y="219"/>
                </a:lnTo>
                <a:lnTo>
                  <a:pt x="798" y="196"/>
                </a:lnTo>
                <a:lnTo>
                  <a:pt x="798" y="206"/>
                </a:lnTo>
                <a:lnTo>
                  <a:pt x="799" y="188"/>
                </a:lnTo>
                <a:lnTo>
                  <a:pt x="799" y="222"/>
                </a:lnTo>
                <a:lnTo>
                  <a:pt x="799" y="246"/>
                </a:lnTo>
                <a:lnTo>
                  <a:pt x="799" y="233"/>
                </a:lnTo>
                <a:lnTo>
                  <a:pt x="800" y="236"/>
                </a:lnTo>
                <a:lnTo>
                  <a:pt x="800" y="234"/>
                </a:lnTo>
                <a:lnTo>
                  <a:pt x="801" y="231"/>
                </a:lnTo>
                <a:lnTo>
                  <a:pt x="801" y="224"/>
                </a:lnTo>
                <a:lnTo>
                  <a:pt x="801" y="231"/>
                </a:lnTo>
                <a:lnTo>
                  <a:pt x="801" y="259"/>
                </a:lnTo>
                <a:lnTo>
                  <a:pt x="802" y="254"/>
                </a:lnTo>
                <a:lnTo>
                  <a:pt x="802" y="282"/>
                </a:lnTo>
                <a:lnTo>
                  <a:pt x="802" y="275"/>
                </a:lnTo>
                <a:lnTo>
                  <a:pt x="803" y="279"/>
                </a:lnTo>
                <a:lnTo>
                  <a:pt x="803" y="322"/>
                </a:lnTo>
                <a:lnTo>
                  <a:pt x="803" y="358"/>
                </a:lnTo>
                <a:lnTo>
                  <a:pt x="804" y="272"/>
                </a:lnTo>
                <a:lnTo>
                  <a:pt x="804" y="159"/>
                </a:lnTo>
                <a:lnTo>
                  <a:pt x="804" y="156"/>
                </a:lnTo>
                <a:lnTo>
                  <a:pt x="805" y="168"/>
                </a:lnTo>
                <a:lnTo>
                  <a:pt x="805" y="179"/>
                </a:lnTo>
                <a:lnTo>
                  <a:pt x="805" y="185"/>
                </a:lnTo>
                <a:lnTo>
                  <a:pt x="805" y="151"/>
                </a:lnTo>
                <a:lnTo>
                  <a:pt x="806" y="139"/>
                </a:lnTo>
                <a:lnTo>
                  <a:pt x="806" y="106"/>
                </a:lnTo>
                <a:lnTo>
                  <a:pt x="806" y="101"/>
                </a:lnTo>
                <a:lnTo>
                  <a:pt x="806" y="93"/>
                </a:lnTo>
                <a:lnTo>
                  <a:pt x="807" y="103"/>
                </a:lnTo>
                <a:lnTo>
                  <a:pt x="807" y="127"/>
                </a:lnTo>
                <a:lnTo>
                  <a:pt x="808" y="119"/>
                </a:lnTo>
                <a:lnTo>
                  <a:pt x="808" y="123"/>
                </a:lnTo>
                <a:lnTo>
                  <a:pt x="808" y="121"/>
                </a:lnTo>
                <a:lnTo>
                  <a:pt x="808" y="142"/>
                </a:lnTo>
                <a:lnTo>
                  <a:pt x="809" y="139"/>
                </a:lnTo>
                <a:lnTo>
                  <a:pt x="809" y="147"/>
                </a:lnTo>
                <a:lnTo>
                  <a:pt x="809" y="150"/>
                </a:lnTo>
                <a:lnTo>
                  <a:pt x="810" y="139"/>
                </a:lnTo>
                <a:lnTo>
                  <a:pt x="810" y="140"/>
                </a:lnTo>
                <a:lnTo>
                  <a:pt x="810" y="151"/>
                </a:lnTo>
                <a:lnTo>
                  <a:pt x="810" y="171"/>
                </a:lnTo>
                <a:lnTo>
                  <a:pt x="811" y="148"/>
                </a:lnTo>
                <a:lnTo>
                  <a:pt x="811" y="151"/>
                </a:lnTo>
                <a:lnTo>
                  <a:pt x="812" y="174"/>
                </a:lnTo>
                <a:lnTo>
                  <a:pt x="812" y="236"/>
                </a:lnTo>
                <a:lnTo>
                  <a:pt x="812" y="266"/>
                </a:lnTo>
                <a:lnTo>
                  <a:pt x="812" y="297"/>
                </a:lnTo>
                <a:lnTo>
                  <a:pt x="813" y="307"/>
                </a:lnTo>
                <a:lnTo>
                  <a:pt x="813" y="303"/>
                </a:lnTo>
                <a:lnTo>
                  <a:pt x="813" y="301"/>
                </a:lnTo>
                <a:lnTo>
                  <a:pt x="814" y="235"/>
                </a:lnTo>
                <a:lnTo>
                  <a:pt x="814" y="241"/>
                </a:lnTo>
                <a:lnTo>
                  <a:pt x="814" y="233"/>
                </a:lnTo>
                <a:lnTo>
                  <a:pt x="815" y="233"/>
                </a:lnTo>
                <a:lnTo>
                  <a:pt x="815" y="235"/>
                </a:lnTo>
                <a:lnTo>
                  <a:pt x="815" y="205"/>
                </a:lnTo>
                <a:lnTo>
                  <a:pt x="816" y="232"/>
                </a:lnTo>
                <a:lnTo>
                  <a:pt x="816" y="221"/>
                </a:lnTo>
                <a:lnTo>
                  <a:pt x="816" y="214"/>
                </a:lnTo>
                <a:lnTo>
                  <a:pt x="816" y="205"/>
                </a:lnTo>
                <a:lnTo>
                  <a:pt x="817" y="189"/>
                </a:lnTo>
                <a:lnTo>
                  <a:pt x="817" y="226"/>
                </a:lnTo>
                <a:lnTo>
                  <a:pt x="817" y="254"/>
                </a:lnTo>
                <a:lnTo>
                  <a:pt x="817" y="285"/>
                </a:lnTo>
                <a:lnTo>
                  <a:pt x="818" y="288"/>
                </a:lnTo>
                <a:lnTo>
                  <a:pt x="818" y="256"/>
                </a:lnTo>
                <a:lnTo>
                  <a:pt x="819" y="269"/>
                </a:lnTo>
                <a:lnTo>
                  <a:pt x="819" y="280"/>
                </a:lnTo>
                <a:lnTo>
                  <a:pt x="819" y="315"/>
                </a:lnTo>
                <a:lnTo>
                  <a:pt x="820" y="254"/>
                </a:lnTo>
                <a:lnTo>
                  <a:pt x="820" y="242"/>
                </a:lnTo>
                <a:lnTo>
                  <a:pt x="820" y="238"/>
                </a:lnTo>
                <a:lnTo>
                  <a:pt x="820" y="259"/>
                </a:lnTo>
                <a:lnTo>
                  <a:pt x="821" y="253"/>
                </a:lnTo>
                <a:lnTo>
                  <a:pt x="821" y="277"/>
                </a:lnTo>
                <a:lnTo>
                  <a:pt x="821" y="260"/>
                </a:lnTo>
                <a:lnTo>
                  <a:pt x="821" y="274"/>
                </a:lnTo>
                <a:lnTo>
                  <a:pt x="822" y="281"/>
                </a:lnTo>
                <a:lnTo>
                  <a:pt x="822" y="272"/>
                </a:lnTo>
                <a:lnTo>
                  <a:pt x="823" y="283"/>
                </a:lnTo>
                <a:lnTo>
                  <a:pt x="823" y="290"/>
                </a:lnTo>
                <a:lnTo>
                  <a:pt x="823" y="283"/>
                </a:lnTo>
                <a:lnTo>
                  <a:pt x="823" y="287"/>
                </a:lnTo>
                <a:lnTo>
                  <a:pt x="824" y="284"/>
                </a:lnTo>
                <a:lnTo>
                  <a:pt x="824" y="286"/>
                </a:lnTo>
                <a:lnTo>
                  <a:pt x="824" y="318"/>
                </a:lnTo>
                <a:lnTo>
                  <a:pt x="825" y="307"/>
                </a:lnTo>
                <a:lnTo>
                  <a:pt x="825" y="301"/>
                </a:lnTo>
                <a:lnTo>
                  <a:pt x="825" y="334"/>
                </a:lnTo>
                <a:lnTo>
                  <a:pt x="826" y="308"/>
                </a:lnTo>
                <a:lnTo>
                  <a:pt x="826" y="315"/>
                </a:lnTo>
                <a:lnTo>
                  <a:pt x="826" y="288"/>
                </a:lnTo>
                <a:lnTo>
                  <a:pt x="827" y="275"/>
                </a:lnTo>
                <a:lnTo>
                  <a:pt x="827" y="239"/>
                </a:lnTo>
                <a:lnTo>
                  <a:pt x="827" y="235"/>
                </a:lnTo>
                <a:lnTo>
                  <a:pt x="827" y="152"/>
                </a:lnTo>
                <a:lnTo>
                  <a:pt x="828" y="128"/>
                </a:lnTo>
                <a:lnTo>
                  <a:pt x="828" y="159"/>
                </a:lnTo>
                <a:lnTo>
                  <a:pt x="828" y="202"/>
                </a:lnTo>
                <a:lnTo>
                  <a:pt x="829" y="216"/>
                </a:lnTo>
                <a:lnTo>
                  <a:pt x="829" y="198"/>
                </a:lnTo>
                <a:lnTo>
                  <a:pt x="829" y="183"/>
                </a:lnTo>
                <a:lnTo>
                  <a:pt x="830" y="144"/>
                </a:lnTo>
                <a:lnTo>
                  <a:pt x="830" y="143"/>
                </a:lnTo>
                <a:lnTo>
                  <a:pt x="830" y="131"/>
                </a:lnTo>
                <a:lnTo>
                  <a:pt x="831" y="145"/>
                </a:lnTo>
                <a:lnTo>
                  <a:pt x="831" y="152"/>
                </a:lnTo>
                <a:lnTo>
                  <a:pt x="831" y="157"/>
                </a:lnTo>
                <a:lnTo>
                  <a:pt x="831" y="158"/>
                </a:lnTo>
                <a:lnTo>
                  <a:pt x="832" y="167"/>
                </a:lnTo>
                <a:lnTo>
                  <a:pt x="832" y="166"/>
                </a:lnTo>
                <a:lnTo>
                  <a:pt x="832" y="157"/>
                </a:lnTo>
                <a:lnTo>
                  <a:pt x="832" y="137"/>
                </a:lnTo>
                <a:lnTo>
                  <a:pt x="833" y="168"/>
                </a:lnTo>
                <a:lnTo>
                  <a:pt x="833" y="180"/>
                </a:lnTo>
                <a:lnTo>
                  <a:pt x="834" y="213"/>
                </a:lnTo>
                <a:lnTo>
                  <a:pt x="834" y="219"/>
                </a:lnTo>
                <a:lnTo>
                  <a:pt x="834" y="218"/>
                </a:lnTo>
                <a:lnTo>
                  <a:pt x="834" y="268"/>
                </a:lnTo>
                <a:lnTo>
                  <a:pt x="835" y="316"/>
                </a:lnTo>
                <a:lnTo>
                  <a:pt x="835" y="259"/>
                </a:lnTo>
                <a:lnTo>
                  <a:pt x="835" y="247"/>
                </a:lnTo>
                <a:lnTo>
                  <a:pt x="836" y="305"/>
                </a:lnTo>
                <a:lnTo>
                  <a:pt x="836" y="320"/>
                </a:lnTo>
                <a:lnTo>
                  <a:pt x="836" y="324"/>
                </a:lnTo>
                <a:lnTo>
                  <a:pt x="837" y="330"/>
                </a:lnTo>
                <a:lnTo>
                  <a:pt x="837" y="328"/>
                </a:lnTo>
                <a:lnTo>
                  <a:pt x="837" y="323"/>
                </a:lnTo>
                <a:lnTo>
                  <a:pt x="838" y="301"/>
                </a:lnTo>
                <a:lnTo>
                  <a:pt x="838" y="297"/>
                </a:lnTo>
                <a:lnTo>
                  <a:pt x="838" y="291"/>
                </a:lnTo>
                <a:lnTo>
                  <a:pt x="838" y="264"/>
                </a:lnTo>
                <a:lnTo>
                  <a:pt x="839" y="249"/>
                </a:lnTo>
                <a:lnTo>
                  <a:pt x="839" y="239"/>
                </a:lnTo>
                <a:lnTo>
                  <a:pt x="839" y="240"/>
                </a:lnTo>
                <a:lnTo>
                  <a:pt x="840" y="255"/>
                </a:lnTo>
                <a:lnTo>
                  <a:pt x="840" y="246"/>
                </a:lnTo>
                <a:lnTo>
                  <a:pt x="840" y="266"/>
                </a:lnTo>
                <a:lnTo>
                  <a:pt x="841" y="298"/>
                </a:lnTo>
                <a:lnTo>
                  <a:pt x="841" y="316"/>
                </a:lnTo>
                <a:lnTo>
                  <a:pt x="841" y="295"/>
                </a:lnTo>
                <a:lnTo>
                  <a:pt x="842" y="312"/>
                </a:lnTo>
                <a:lnTo>
                  <a:pt x="842" y="309"/>
                </a:lnTo>
                <a:lnTo>
                  <a:pt x="842" y="302"/>
                </a:lnTo>
                <a:lnTo>
                  <a:pt x="842" y="334"/>
                </a:lnTo>
                <a:lnTo>
                  <a:pt x="843" y="321"/>
                </a:lnTo>
                <a:lnTo>
                  <a:pt x="843" y="294"/>
                </a:lnTo>
                <a:lnTo>
                  <a:pt x="843" y="222"/>
                </a:lnTo>
                <a:lnTo>
                  <a:pt x="844" y="218"/>
                </a:lnTo>
                <a:lnTo>
                  <a:pt x="844" y="218"/>
                </a:lnTo>
                <a:lnTo>
                  <a:pt x="844" y="206"/>
                </a:lnTo>
                <a:lnTo>
                  <a:pt x="845" y="216"/>
                </a:lnTo>
                <a:lnTo>
                  <a:pt x="845" y="208"/>
                </a:lnTo>
                <a:lnTo>
                  <a:pt x="845" y="209"/>
                </a:lnTo>
                <a:lnTo>
                  <a:pt x="846" y="221"/>
                </a:lnTo>
                <a:lnTo>
                  <a:pt x="846" y="136"/>
                </a:lnTo>
                <a:lnTo>
                  <a:pt x="846" y="143"/>
                </a:lnTo>
                <a:lnTo>
                  <a:pt x="846" y="161"/>
                </a:lnTo>
                <a:lnTo>
                  <a:pt x="847" y="169"/>
                </a:lnTo>
                <a:lnTo>
                  <a:pt x="847" y="167"/>
                </a:lnTo>
                <a:lnTo>
                  <a:pt x="848" y="153"/>
                </a:lnTo>
                <a:lnTo>
                  <a:pt x="848" y="162"/>
                </a:lnTo>
                <a:lnTo>
                  <a:pt x="848" y="152"/>
                </a:lnTo>
                <a:lnTo>
                  <a:pt x="848" y="145"/>
                </a:lnTo>
                <a:lnTo>
                  <a:pt x="849" y="142"/>
                </a:lnTo>
                <a:lnTo>
                  <a:pt x="849" y="137"/>
                </a:lnTo>
                <a:lnTo>
                  <a:pt x="849" y="150"/>
                </a:lnTo>
                <a:lnTo>
                  <a:pt x="849" y="137"/>
                </a:lnTo>
                <a:lnTo>
                  <a:pt x="850" y="140"/>
                </a:lnTo>
                <a:lnTo>
                  <a:pt x="850" y="166"/>
                </a:lnTo>
                <a:lnTo>
                  <a:pt x="850" y="176"/>
                </a:lnTo>
                <a:lnTo>
                  <a:pt x="851" y="162"/>
                </a:lnTo>
                <a:lnTo>
                  <a:pt x="851" y="178"/>
                </a:lnTo>
                <a:lnTo>
                  <a:pt x="851" y="208"/>
                </a:lnTo>
                <a:lnTo>
                  <a:pt x="852" y="233"/>
                </a:lnTo>
                <a:lnTo>
                  <a:pt x="852" y="268"/>
                </a:lnTo>
                <a:lnTo>
                  <a:pt x="852" y="269"/>
                </a:lnTo>
                <a:lnTo>
                  <a:pt x="853" y="297"/>
                </a:lnTo>
                <a:lnTo>
                  <a:pt x="853" y="303"/>
                </a:lnTo>
                <a:lnTo>
                  <a:pt x="853" y="295"/>
                </a:lnTo>
                <a:lnTo>
                  <a:pt x="853" y="262"/>
                </a:lnTo>
                <a:lnTo>
                  <a:pt x="854" y="253"/>
                </a:lnTo>
                <a:lnTo>
                  <a:pt x="854" y="264"/>
                </a:lnTo>
                <a:lnTo>
                  <a:pt x="854" y="264"/>
                </a:lnTo>
                <a:lnTo>
                  <a:pt x="855" y="257"/>
                </a:lnTo>
                <a:lnTo>
                  <a:pt x="855" y="273"/>
                </a:lnTo>
                <a:lnTo>
                  <a:pt x="855" y="288"/>
                </a:lnTo>
                <a:lnTo>
                  <a:pt x="856" y="301"/>
                </a:lnTo>
                <a:lnTo>
                  <a:pt x="856" y="312"/>
                </a:lnTo>
                <a:lnTo>
                  <a:pt x="856" y="316"/>
                </a:lnTo>
                <a:lnTo>
                  <a:pt x="857" y="309"/>
                </a:lnTo>
                <a:lnTo>
                  <a:pt x="857" y="309"/>
                </a:lnTo>
                <a:lnTo>
                  <a:pt x="857" y="309"/>
                </a:lnTo>
                <a:lnTo>
                  <a:pt x="857" y="281"/>
                </a:lnTo>
                <a:lnTo>
                  <a:pt x="858" y="268"/>
                </a:lnTo>
                <a:lnTo>
                  <a:pt x="858" y="252"/>
                </a:lnTo>
                <a:lnTo>
                  <a:pt x="859" y="265"/>
                </a:lnTo>
                <a:lnTo>
                  <a:pt x="859" y="243"/>
                </a:lnTo>
                <a:lnTo>
                  <a:pt x="859" y="204"/>
                </a:lnTo>
                <a:lnTo>
                  <a:pt x="859" y="138"/>
                </a:lnTo>
                <a:lnTo>
                  <a:pt x="860" y="185"/>
                </a:lnTo>
                <a:lnTo>
                  <a:pt x="860" y="206"/>
                </a:lnTo>
                <a:lnTo>
                  <a:pt x="860" y="222"/>
                </a:lnTo>
                <a:lnTo>
                  <a:pt x="861" y="234"/>
                </a:lnTo>
                <a:lnTo>
                  <a:pt x="861" y="235"/>
                </a:lnTo>
                <a:lnTo>
                  <a:pt x="861" y="263"/>
                </a:lnTo>
                <a:lnTo>
                  <a:pt x="861" y="256"/>
                </a:lnTo>
                <a:lnTo>
                  <a:pt x="862" y="255"/>
                </a:lnTo>
                <a:lnTo>
                  <a:pt x="862" y="263"/>
                </a:lnTo>
                <a:lnTo>
                  <a:pt x="863" y="258"/>
                </a:lnTo>
                <a:lnTo>
                  <a:pt x="863" y="282"/>
                </a:lnTo>
                <a:lnTo>
                  <a:pt x="863" y="271"/>
                </a:lnTo>
                <a:lnTo>
                  <a:pt x="863" y="278"/>
                </a:lnTo>
                <a:lnTo>
                  <a:pt x="864" y="268"/>
                </a:lnTo>
                <a:lnTo>
                  <a:pt x="864" y="233"/>
                </a:lnTo>
                <a:lnTo>
                  <a:pt x="864" y="220"/>
                </a:lnTo>
                <a:lnTo>
                  <a:pt x="864" y="185"/>
                </a:lnTo>
                <a:lnTo>
                  <a:pt x="865" y="178"/>
                </a:lnTo>
                <a:lnTo>
                  <a:pt x="865" y="167"/>
                </a:lnTo>
                <a:lnTo>
                  <a:pt x="865" y="157"/>
                </a:lnTo>
                <a:lnTo>
                  <a:pt x="866" y="140"/>
                </a:lnTo>
                <a:lnTo>
                  <a:pt x="866" y="148"/>
                </a:lnTo>
                <a:lnTo>
                  <a:pt x="866" y="130"/>
                </a:lnTo>
                <a:lnTo>
                  <a:pt x="867" y="131"/>
                </a:lnTo>
                <a:lnTo>
                  <a:pt x="867" y="160"/>
                </a:lnTo>
                <a:lnTo>
                  <a:pt x="867" y="169"/>
                </a:lnTo>
                <a:lnTo>
                  <a:pt x="868" y="203"/>
                </a:lnTo>
                <a:lnTo>
                  <a:pt x="868" y="216"/>
                </a:lnTo>
                <a:lnTo>
                  <a:pt x="868" y="231"/>
                </a:lnTo>
                <a:lnTo>
                  <a:pt x="868" y="252"/>
                </a:lnTo>
                <a:lnTo>
                  <a:pt x="869" y="247"/>
                </a:lnTo>
                <a:lnTo>
                  <a:pt x="869" y="273"/>
                </a:lnTo>
                <a:lnTo>
                  <a:pt x="870" y="283"/>
                </a:lnTo>
                <a:lnTo>
                  <a:pt x="870" y="287"/>
                </a:lnTo>
                <a:lnTo>
                  <a:pt x="870" y="295"/>
                </a:lnTo>
                <a:lnTo>
                  <a:pt x="870" y="289"/>
                </a:lnTo>
                <a:lnTo>
                  <a:pt x="871" y="273"/>
                </a:lnTo>
                <a:lnTo>
                  <a:pt x="871" y="285"/>
                </a:lnTo>
                <a:lnTo>
                  <a:pt x="871" y="282"/>
                </a:lnTo>
                <a:lnTo>
                  <a:pt x="872" y="277"/>
                </a:lnTo>
                <a:lnTo>
                  <a:pt x="872" y="284"/>
                </a:lnTo>
                <a:lnTo>
                  <a:pt x="872" y="275"/>
                </a:lnTo>
                <a:lnTo>
                  <a:pt x="872" y="282"/>
                </a:lnTo>
                <a:lnTo>
                  <a:pt x="873" y="285"/>
                </a:lnTo>
                <a:lnTo>
                  <a:pt x="873" y="269"/>
                </a:lnTo>
                <a:lnTo>
                  <a:pt x="874" y="285"/>
                </a:lnTo>
                <a:lnTo>
                  <a:pt x="874" y="280"/>
                </a:lnTo>
                <a:lnTo>
                  <a:pt x="874" y="280"/>
                </a:lnTo>
                <a:lnTo>
                  <a:pt x="874" y="272"/>
                </a:lnTo>
                <a:lnTo>
                  <a:pt x="875" y="284"/>
                </a:lnTo>
                <a:lnTo>
                  <a:pt x="875" y="287"/>
                </a:lnTo>
                <a:lnTo>
                  <a:pt x="875" y="290"/>
                </a:lnTo>
                <a:lnTo>
                  <a:pt x="875" y="287"/>
                </a:lnTo>
                <a:lnTo>
                  <a:pt x="876" y="264"/>
                </a:lnTo>
                <a:lnTo>
                  <a:pt x="876" y="268"/>
                </a:lnTo>
                <a:lnTo>
                  <a:pt x="877" y="282"/>
                </a:lnTo>
                <a:lnTo>
                  <a:pt x="877" y="271"/>
                </a:lnTo>
                <a:lnTo>
                  <a:pt x="877" y="239"/>
                </a:lnTo>
                <a:lnTo>
                  <a:pt x="877" y="261"/>
                </a:lnTo>
                <a:lnTo>
                  <a:pt x="878" y="251"/>
                </a:lnTo>
                <a:lnTo>
                  <a:pt x="878" y="219"/>
                </a:lnTo>
                <a:lnTo>
                  <a:pt x="878" y="207"/>
                </a:lnTo>
                <a:lnTo>
                  <a:pt x="879" y="212"/>
                </a:lnTo>
                <a:lnTo>
                  <a:pt x="879" y="211"/>
                </a:lnTo>
                <a:lnTo>
                  <a:pt x="879" y="208"/>
                </a:lnTo>
                <a:lnTo>
                  <a:pt x="879" y="231"/>
                </a:lnTo>
                <a:lnTo>
                  <a:pt x="880" y="239"/>
                </a:lnTo>
                <a:lnTo>
                  <a:pt x="880" y="247"/>
                </a:lnTo>
                <a:lnTo>
                  <a:pt x="881" y="243"/>
                </a:lnTo>
                <a:lnTo>
                  <a:pt x="881" y="234"/>
                </a:lnTo>
                <a:lnTo>
                  <a:pt x="881" y="252"/>
                </a:lnTo>
                <a:lnTo>
                  <a:pt x="881" y="275"/>
                </a:lnTo>
                <a:lnTo>
                  <a:pt x="882" y="269"/>
                </a:lnTo>
                <a:lnTo>
                  <a:pt x="882" y="255"/>
                </a:lnTo>
                <a:lnTo>
                  <a:pt x="882" y="261"/>
                </a:lnTo>
                <a:lnTo>
                  <a:pt x="883" y="264"/>
                </a:lnTo>
                <a:lnTo>
                  <a:pt x="883" y="262"/>
                </a:lnTo>
                <a:lnTo>
                  <a:pt x="883" y="252"/>
                </a:lnTo>
                <a:lnTo>
                  <a:pt x="883" y="280"/>
                </a:lnTo>
                <a:lnTo>
                  <a:pt x="884" y="278"/>
                </a:lnTo>
                <a:lnTo>
                  <a:pt x="884" y="289"/>
                </a:lnTo>
                <a:lnTo>
                  <a:pt x="885" y="296"/>
                </a:lnTo>
                <a:lnTo>
                  <a:pt x="885" y="299"/>
                </a:lnTo>
                <a:lnTo>
                  <a:pt x="885" y="310"/>
                </a:lnTo>
                <a:lnTo>
                  <a:pt x="885" y="303"/>
                </a:lnTo>
                <a:lnTo>
                  <a:pt x="886" y="282"/>
                </a:lnTo>
                <a:lnTo>
                  <a:pt x="886" y="286"/>
                </a:lnTo>
                <a:lnTo>
                  <a:pt x="886" y="296"/>
                </a:lnTo>
                <a:lnTo>
                  <a:pt x="887" y="287"/>
                </a:lnTo>
                <a:lnTo>
                  <a:pt x="887" y="302"/>
                </a:lnTo>
                <a:lnTo>
                  <a:pt x="887" y="293"/>
                </a:lnTo>
                <a:lnTo>
                  <a:pt x="888" y="301"/>
                </a:lnTo>
                <a:lnTo>
                  <a:pt x="888" y="301"/>
                </a:lnTo>
                <a:lnTo>
                  <a:pt x="888" y="293"/>
                </a:lnTo>
                <a:lnTo>
                  <a:pt x="889" y="270"/>
                </a:lnTo>
                <a:lnTo>
                  <a:pt x="889" y="258"/>
                </a:lnTo>
                <a:lnTo>
                  <a:pt x="889" y="256"/>
                </a:lnTo>
                <a:lnTo>
                  <a:pt x="889" y="280"/>
                </a:lnTo>
                <a:lnTo>
                  <a:pt x="890" y="257"/>
                </a:lnTo>
                <a:lnTo>
                  <a:pt x="890" y="243"/>
                </a:lnTo>
                <a:lnTo>
                  <a:pt x="890" y="263"/>
                </a:lnTo>
                <a:lnTo>
                  <a:pt x="890" y="295"/>
                </a:lnTo>
                <a:lnTo>
                  <a:pt x="891" y="281"/>
                </a:lnTo>
                <a:lnTo>
                  <a:pt x="891" y="273"/>
                </a:lnTo>
                <a:lnTo>
                  <a:pt x="892" y="269"/>
                </a:lnTo>
                <a:lnTo>
                  <a:pt x="892" y="268"/>
                </a:lnTo>
                <a:lnTo>
                  <a:pt x="892" y="252"/>
                </a:lnTo>
                <a:lnTo>
                  <a:pt x="892" y="219"/>
                </a:lnTo>
                <a:lnTo>
                  <a:pt x="893" y="236"/>
                </a:lnTo>
                <a:lnTo>
                  <a:pt x="893" y="224"/>
                </a:lnTo>
                <a:lnTo>
                  <a:pt x="893" y="189"/>
                </a:lnTo>
                <a:lnTo>
                  <a:pt x="894" y="176"/>
                </a:lnTo>
                <a:lnTo>
                  <a:pt x="894" y="183"/>
                </a:lnTo>
                <a:lnTo>
                  <a:pt x="894" y="177"/>
                </a:lnTo>
                <a:lnTo>
                  <a:pt x="894" y="172"/>
                </a:lnTo>
                <a:lnTo>
                  <a:pt x="895" y="161"/>
                </a:lnTo>
                <a:lnTo>
                  <a:pt x="895" y="156"/>
                </a:lnTo>
                <a:lnTo>
                  <a:pt x="896" y="166"/>
                </a:lnTo>
                <a:lnTo>
                  <a:pt x="896" y="159"/>
                </a:lnTo>
                <a:lnTo>
                  <a:pt x="896" y="167"/>
                </a:lnTo>
                <a:lnTo>
                  <a:pt x="896" y="160"/>
                </a:lnTo>
                <a:lnTo>
                  <a:pt x="897" y="160"/>
                </a:lnTo>
                <a:lnTo>
                  <a:pt x="897" y="182"/>
                </a:lnTo>
                <a:lnTo>
                  <a:pt x="897" y="171"/>
                </a:lnTo>
                <a:lnTo>
                  <a:pt x="898" y="155"/>
                </a:lnTo>
                <a:lnTo>
                  <a:pt x="898" y="179"/>
                </a:lnTo>
                <a:lnTo>
                  <a:pt x="898" y="215"/>
                </a:lnTo>
                <a:lnTo>
                  <a:pt x="899" y="219"/>
                </a:lnTo>
                <a:lnTo>
                  <a:pt x="899" y="294"/>
                </a:lnTo>
                <a:lnTo>
                  <a:pt x="899" y="325"/>
                </a:lnTo>
                <a:lnTo>
                  <a:pt x="900" y="348"/>
                </a:lnTo>
                <a:lnTo>
                  <a:pt x="900" y="354"/>
                </a:lnTo>
                <a:lnTo>
                  <a:pt x="900" y="325"/>
                </a:lnTo>
                <a:lnTo>
                  <a:pt x="900" y="336"/>
                </a:lnTo>
                <a:lnTo>
                  <a:pt x="901" y="297"/>
                </a:lnTo>
                <a:lnTo>
                  <a:pt x="901" y="321"/>
                </a:lnTo>
                <a:lnTo>
                  <a:pt x="901" y="308"/>
                </a:lnTo>
                <a:lnTo>
                  <a:pt x="902" y="294"/>
                </a:lnTo>
                <a:lnTo>
                  <a:pt x="902" y="289"/>
                </a:lnTo>
                <a:lnTo>
                  <a:pt x="902" y="296"/>
                </a:lnTo>
                <a:lnTo>
                  <a:pt x="903" y="254"/>
                </a:lnTo>
                <a:lnTo>
                  <a:pt x="903" y="259"/>
                </a:lnTo>
                <a:lnTo>
                  <a:pt x="903" y="250"/>
                </a:lnTo>
                <a:lnTo>
                  <a:pt x="904" y="248"/>
                </a:lnTo>
                <a:lnTo>
                  <a:pt x="904" y="285"/>
                </a:lnTo>
                <a:lnTo>
                  <a:pt x="904" y="349"/>
                </a:lnTo>
                <a:lnTo>
                  <a:pt x="904" y="375"/>
                </a:lnTo>
                <a:lnTo>
                  <a:pt x="905" y="394"/>
                </a:lnTo>
                <a:lnTo>
                  <a:pt x="905" y="389"/>
                </a:lnTo>
                <a:lnTo>
                  <a:pt x="905" y="379"/>
                </a:lnTo>
                <a:lnTo>
                  <a:pt x="905" y="380"/>
                </a:lnTo>
                <a:lnTo>
                  <a:pt x="906" y="354"/>
                </a:lnTo>
                <a:lnTo>
                  <a:pt x="906" y="345"/>
                </a:lnTo>
                <a:lnTo>
                  <a:pt x="907" y="276"/>
                </a:lnTo>
                <a:lnTo>
                  <a:pt x="907" y="208"/>
                </a:lnTo>
                <a:lnTo>
                  <a:pt x="907" y="190"/>
                </a:lnTo>
                <a:lnTo>
                  <a:pt x="907" y="212"/>
                </a:lnTo>
                <a:lnTo>
                  <a:pt x="908" y="243"/>
                </a:lnTo>
                <a:lnTo>
                  <a:pt x="908" y="236"/>
                </a:lnTo>
                <a:lnTo>
                  <a:pt x="908" y="206"/>
                </a:lnTo>
                <a:lnTo>
                  <a:pt x="909" y="194"/>
                </a:lnTo>
                <a:lnTo>
                  <a:pt x="909" y="179"/>
                </a:lnTo>
                <a:lnTo>
                  <a:pt x="909" y="168"/>
                </a:lnTo>
                <a:lnTo>
                  <a:pt x="910" y="162"/>
                </a:lnTo>
                <a:lnTo>
                  <a:pt x="910" y="172"/>
                </a:lnTo>
                <a:lnTo>
                  <a:pt x="910" y="170"/>
                </a:lnTo>
                <a:lnTo>
                  <a:pt x="911" y="179"/>
                </a:lnTo>
                <a:lnTo>
                  <a:pt x="911" y="147"/>
                </a:lnTo>
                <a:lnTo>
                  <a:pt x="911" y="174"/>
                </a:lnTo>
                <a:lnTo>
                  <a:pt x="911" y="183"/>
                </a:lnTo>
                <a:lnTo>
                  <a:pt x="912" y="170"/>
                </a:lnTo>
                <a:lnTo>
                  <a:pt x="912" y="199"/>
                </a:lnTo>
                <a:lnTo>
                  <a:pt x="912" y="182"/>
                </a:lnTo>
                <a:lnTo>
                  <a:pt x="913" y="190"/>
                </a:lnTo>
                <a:lnTo>
                  <a:pt x="913" y="208"/>
                </a:lnTo>
                <a:lnTo>
                  <a:pt x="913" y="205"/>
                </a:lnTo>
                <a:lnTo>
                  <a:pt x="914" y="223"/>
                </a:lnTo>
                <a:lnTo>
                  <a:pt x="914" y="228"/>
                </a:lnTo>
                <a:lnTo>
                  <a:pt x="914" y="202"/>
                </a:lnTo>
                <a:lnTo>
                  <a:pt x="915" y="237"/>
                </a:lnTo>
                <a:lnTo>
                  <a:pt x="915" y="255"/>
                </a:lnTo>
                <a:lnTo>
                  <a:pt x="915" y="245"/>
                </a:lnTo>
                <a:lnTo>
                  <a:pt x="915" y="271"/>
                </a:lnTo>
                <a:lnTo>
                  <a:pt x="916" y="298"/>
                </a:lnTo>
                <a:lnTo>
                  <a:pt x="916" y="300"/>
                </a:lnTo>
                <a:lnTo>
                  <a:pt x="916" y="302"/>
                </a:lnTo>
                <a:lnTo>
                  <a:pt x="916" y="332"/>
                </a:lnTo>
                <a:lnTo>
                  <a:pt x="917" y="322"/>
                </a:lnTo>
                <a:lnTo>
                  <a:pt x="917" y="275"/>
                </a:lnTo>
                <a:lnTo>
                  <a:pt x="918" y="262"/>
                </a:lnTo>
                <a:lnTo>
                  <a:pt x="918" y="271"/>
                </a:lnTo>
                <a:lnTo>
                  <a:pt x="918" y="271"/>
                </a:lnTo>
                <a:lnTo>
                  <a:pt x="918" y="281"/>
                </a:lnTo>
                <a:lnTo>
                  <a:pt x="919" y="253"/>
                </a:lnTo>
                <a:lnTo>
                  <a:pt x="919" y="271"/>
                </a:lnTo>
                <a:lnTo>
                  <a:pt x="919" y="242"/>
                </a:lnTo>
                <a:lnTo>
                  <a:pt x="920" y="230"/>
                </a:lnTo>
                <a:lnTo>
                  <a:pt x="920" y="239"/>
                </a:lnTo>
                <a:lnTo>
                  <a:pt x="920" y="241"/>
                </a:lnTo>
                <a:lnTo>
                  <a:pt x="921" y="235"/>
                </a:lnTo>
                <a:lnTo>
                  <a:pt x="921" y="200"/>
                </a:lnTo>
                <a:lnTo>
                  <a:pt x="921" y="212"/>
                </a:lnTo>
                <a:lnTo>
                  <a:pt x="922" y="217"/>
                </a:lnTo>
                <a:lnTo>
                  <a:pt x="922" y="217"/>
                </a:lnTo>
                <a:lnTo>
                  <a:pt x="922" y="202"/>
                </a:lnTo>
                <a:lnTo>
                  <a:pt x="922" y="174"/>
                </a:lnTo>
                <a:lnTo>
                  <a:pt x="923" y="184"/>
                </a:lnTo>
                <a:lnTo>
                  <a:pt x="923" y="222"/>
                </a:lnTo>
                <a:lnTo>
                  <a:pt x="923" y="233"/>
                </a:lnTo>
                <a:lnTo>
                  <a:pt x="924" y="244"/>
                </a:lnTo>
                <a:lnTo>
                  <a:pt x="924" y="226"/>
                </a:lnTo>
                <a:lnTo>
                  <a:pt x="924" y="210"/>
                </a:lnTo>
                <a:lnTo>
                  <a:pt x="925" y="196"/>
                </a:lnTo>
                <a:lnTo>
                  <a:pt x="925" y="197"/>
                </a:lnTo>
                <a:lnTo>
                  <a:pt x="925" y="201"/>
                </a:lnTo>
                <a:lnTo>
                  <a:pt x="926" y="222"/>
                </a:lnTo>
                <a:lnTo>
                  <a:pt x="926" y="266"/>
                </a:lnTo>
                <a:lnTo>
                  <a:pt x="926" y="263"/>
                </a:lnTo>
                <a:lnTo>
                  <a:pt x="926" y="241"/>
                </a:lnTo>
                <a:lnTo>
                  <a:pt x="927" y="237"/>
                </a:lnTo>
                <a:lnTo>
                  <a:pt x="927" y="217"/>
                </a:lnTo>
                <a:lnTo>
                  <a:pt x="927" y="194"/>
                </a:lnTo>
                <a:lnTo>
                  <a:pt x="928" y="202"/>
                </a:lnTo>
                <a:lnTo>
                  <a:pt x="928" y="196"/>
                </a:lnTo>
                <a:lnTo>
                  <a:pt x="928" y="210"/>
                </a:lnTo>
                <a:lnTo>
                  <a:pt x="929" y="227"/>
                </a:lnTo>
                <a:lnTo>
                  <a:pt x="929" y="246"/>
                </a:lnTo>
                <a:lnTo>
                  <a:pt x="929" y="276"/>
                </a:lnTo>
                <a:lnTo>
                  <a:pt x="930" y="299"/>
                </a:lnTo>
                <a:lnTo>
                  <a:pt x="930" y="372"/>
                </a:lnTo>
                <a:lnTo>
                  <a:pt x="930" y="392"/>
                </a:lnTo>
                <a:lnTo>
                  <a:pt x="930" y="303"/>
                </a:lnTo>
                <a:lnTo>
                  <a:pt x="931" y="245"/>
                </a:lnTo>
                <a:lnTo>
                  <a:pt x="931" y="227"/>
                </a:lnTo>
                <a:lnTo>
                  <a:pt x="932" y="240"/>
                </a:lnTo>
                <a:lnTo>
                  <a:pt x="932" y="239"/>
                </a:lnTo>
                <a:lnTo>
                  <a:pt x="932" y="223"/>
                </a:lnTo>
                <a:lnTo>
                  <a:pt x="932" y="218"/>
                </a:lnTo>
                <a:lnTo>
                  <a:pt x="933" y="222"/>
                </a:lnTo>
                <a:lnTo>
                  <a:pt x="933" y="200"/>
                </a:lnTo>
                <a:lnTo>
                  <a:pt x="933" y="184"/>
                </a:lnTo>
                <a:lnTo>
                  <a:pt x="933" y="204"/>
                </a:lnTo>
                <a:lnTo>
                  <a:pt x="934" y="235"/>
                </a:lnTo>
                <a:lnTo>
                  <a:pt x="934" y="244"/>
                </a:lnTo>
                <a:lnTo>
                  <a:pt x="934" y="212"/>
                </a:lnTo>
                <a:lnTo>
                  <a:pt x="935" y="239"/>
                </a:lnTo>
                <a:lnTo>
                  <a:pt x="935" y="240"/>
                </a:lnTo>
                <a:lnTo>
                  <a:pt x="935" y="235"/>
                </a:lnTo>
                <a:lnTo>
                  <a:pt x="936" y="246"/>
                </a:lnTo>
                <a:lnTo>
                  <a:pt x="936" y="246"/>
                </a:lnTo>
                <a:lnTo>
                  <a:pt x="936" y="252"/>
                </a:lnTo>
                <a:lnTo>
                  <a:pt x="937" y="255"/>
                </a:lnTo>
                <a:lnTo>
                  <a:pt x="937" y="276"/>
                </a:lnTo>
                <a:lnTo>
                  <a:pt x="937" y="295"/>
                </a:lnTo>
                <a:lnTo>
                  <a:pt x="937" y="296"/>
                </a:lnTo>
                <a:lnTo>
                  <a:pt x="938" y="269"/>
                </a:lnTo>
                <a:lnTo>
                  <a:pt x="938" y="246"/>
                </a:lnTo>
                <a:lnTo>
                  <a:pt x="938" y="274"/>
                </a:lnTo>
                <a:lnTo>
                  <a:pt x="939" y="335"/>
                </a:lnTo>
                <a:lnTo>
                  <a:pt x="939" y="371"/>
                </a:lnTo>
                <a:lnTo>
                  <a:pt x="939" y="366"/>
                </a:lnTo>
                <a:lnTo>
                  <a:pt x="940" y="344"/>
                </a:lnTo>
                <a:lnTo>
                  <a:pt x="940" y="314"/>
                </a:lnTo>
                <a:lnTo>
                  <a:pt x="940" y="291"/>
                </a:lnTo>
                <a:lnTo>
                  <a:pt x="941" y="260"/>
                </a:lnTo>
                <a:lnTo>
                  <a:pt x="941" y="260"/>
                </a:lnTo>
                <a:lnTo>
                  <a:pt x="941" y="276"/>
                </a:lnTo>
                <a:lnTo>
                  <a:pt x="941" y="239"/>
                </a:lnTo>
                <a:lnTo>
                  <a:pt x="942" y="224"/>
                </a:lnTo>
                <a:lnTo>
                  <a:pt x="942" y="231"/>
                </a:lnTo>
                <a:lnTo>
                  <a:pt x="943" y="259"/>
                </a:lnTo>
                <a:lnTo>
                  <a:pt x="943" y="246"/>
                </a:lnTo>
                <a:lnTo>
                  <a:pt x="943" y="228"/>
                </a:lnTo>
                <a:lnTo>
                  <a:pt x="943" y="235"/>
                </a:lnTo>
                <a:lnTo>
                  <a:pt x="944" y="228"/>
                </a:lnTo>
                <a:lnTo>
                  <a:pt x="944" y="213"/>
                </a:lnTo>
                <a:lnTo>
                  <a:pt x="944" y="182"/>
                </a:lnTo>
                <a:lnTo>
                  <a:pt x="945" y="173"/>
                </a:lnTo>
                <a:lnTo>
                  <a:pt x="945" y="175"/>
                </a:lnTo>
                <a:lnTo>
                  <a:pt x="945" y="169"/>
                </a:lnTo>
                <a:lnTo>
                  <a:pt x="945" y="203"/>
                </a:lnTo>
                <a:lnTo>
                  <a:pt x="946" y="221"/>
                </a:lnTo>
                <a:lnTo>
                  <a:pt x="946" y="219"/>
                </a:lnTo>
                <a:lnTo>
                  <a:pt x="947" y="254"/>
                </a:lnTo>
                <a:lnTo>
                  <a:pt x="947" y="252"/>
                </a:lnTo>
                <a:lnTo>
                  <a:pt x="947" y="287"/>
                </a:lnTo>
                <a:lnTo>
                  <a:pt x="947" y="296"/>
                </a:lnTo>
                <a:lnTo>
                  <a:pt x="948" y="334"/>
                </a:lnTo>
                <a:lnTo>
                  <a:pt x="948" y="321"/>
                </a:lnTo>
                <a:lnTo>
                  <a:pt x="948" y="337"/>
                </a:lnTo>
                <a:lnTo>
                  <a:pt x="948" y="363"/>
                </a:lnTo>
                <a:lnTo>
                  <a:pt x="949" y="347"/>
                </a:lnTo>
                <a:lnTo>
                  <a:pt x="949" y="351"/>
                </a:lnTo>
                <a:lnTo>
                  <a:pt x="950" y="336"/>
                </a:lnTo>
                <a:lnTo>
                  <a:pt x="950" y="305"/>
                </a:lnTo>
                <a:lnTo>
                  <a:pt x="950" y="332"/>
                </a:lnTo>
                <a:lnTo>
                  <a:pt x="950" y="333"/>
                </a:lnTo>
                <a:lnTo>
                  <a:pt x="951" y="342"/>
                </a:lnTo>
                <a:lnTo>
                  <a:pt x="951" y="330"/>
                </a:lnTo>
                <a:lnTo>
                  <a:pt x="951" y="343"/>
                </a:lnTo>
                <a:lnTo>
                  <a:pt x="952" y="354"/>
                </a:lnTo>
                <a:lnTo>
                  <a:pt x="952" y="324"/>
                </a:lnTo>
                <a:lnTo>
                  <a:pt x="952" y="330"/>
                </a:lnTo>
                <a:lnTo>
                  <a:pt x="952" y="333"/>
                </a:lnTo>
                <a:lnTo>
                  <a:pt x="953" y="311"/>
                </a:lnTo>
                <a:lnTo>
                  <a:pt x="953" y="337"/>
                </a:lnTo>
                <a:lnTo>
                  <a:pt x="954" y="333"/>
                </a:lnTo>
                <a:lnTo>
                  <a:pt x="954" y="280"/>
                </a:lnTo>
                <a:lnTo>
                  <a:pt x="954" y="226"/>
                </a:lnTo>
                <a:lnTo>
                  <a:pt x="954" y="182"/>
                </a:lnTo>
                <a:lnTo>
                  <a:pt x="955" y="222"/>
                </a:lnTo>
                <a:lnTo>
                  <a:pt x="955" y="247"/>
                </a:lnTo>
                <a:lnTo>
                  <a:pt x="955" y="262"/>
                </a:lnTo>
                <a:lnTo>
                  <a:pt x="956" y="215"/>
                </a:lnTo>
                <a:lnTo>
                  <a:pt x="956" y="178"/>
                </a:lnTo>
                <a:lnTo>
                  <a:pt x="956" y="155"/>
                </a:lnTo>
                <a:lnTo>
                  <a:pt x="956" y="188"/>
                </a:lnTo>
                <a:lnTo>
                  <a:pt x="957" y="152"/>
                </a:lnTo>
                <a:lnTo>
                  <a:pt x="957" y="181"/>
                </a:lnTo>
                <a:lnTo>
                  <a:pt x="958" y="208"/>
                </a:lnTo>
                <a:lnTo>
                  <a:pt x="958" y="233"/>
                </a:lnTo>
                <a:lnTo>
                  <a:pt x="958" y="241"/>
                </a:lnTo>
                <a:lnTo>
                  <a:pt x="958" y="241"/>
                </a:lnTo>
                <a:lnTo>
                  <a:pt x="959" y="229"/>
                </a:lnTo>
                <a:lnTo>
                  <a:pt x="959" y="201"/>
                </a:lnTo>
                <a:lnTo>
                  <a:pt x="959" y="200"/>
                </a:lnTo>
                <a:lnTo>
                  <a:pt x="959" y="223"/>
                </a:lnTo>
                <a:lnTo>
                  <a:pt x="960" y="226"/>
                </a:lnTo>
                <a:lnTo>
                  <a:pt x="960" y="247"/>
                </a:lnTo>
                <a:lnTo>
                  <a:pt x="961" y="259"/>
                </a:lnTo>
                <a:lnTo>
                  <a:pt x="961" y="287"/>
                </a:lnTo>
                <a:lnTo>
                  <a:pt x="961" y="301"/>
                </a:lnTo>
                <a:lnTo>
                  <a:pt x="961" y="306"/>
                </a:lnTo>
                <a:lnTo>
                  <a:pt x="962" y="322"/>
                </a:lnTo>
                <a:lnTo>
                  <a:pt x="962" y="362"/>
                </a:lnTo>
                <a:lnTo>
                  <a:pt x="962" y="409"/>
                </a:lnTo>
                <a:lnTo>
                  <a:pt x="963" y="446"/>
                </a:lnTo>
                <a:lnTo>
                  <a:pt x="963" y="423"/>
                </a:lnTo>
                <a:lnTo>
                  <a:pt x="963" y="442"/>
                </a:lnTo>
                <a:lnTo>
                  <a:pt x="963" y="403"/>
                </a:lnTo>
                <a:lnTo>
                  <a:pt x="964" y="382"/>
                </a:lnTo>
                <a:lnTo>
                  <a:pt x="964" y="380"/>
                </a:lnTo>
                <a:lnTo>
                  <a:pt x="965" y="396"/>
                </a:lnTo>
                <a:lnTo>
                  <a:pt x="965" y="369"/>
                </a:lnTo>
                <a:lnTo>
                  <a:pt x="965" y="327"/>
                </a:lnTo>
                <a:lnTo>
                  <a:pt x="965" y="316"/>
                </a:lnTo>
                <a:lnTo>
                  <a:pt x="966" y="308"/>
                </a:lnTo>
                <a:lnTo>
                  <a:pt x="966" y="322"/>
                </a:lnTo>
                <a:lnTo>
                  <a:pt x="966" y="275"/>
                </a:lnTo>
                <a:lnTo>
                  <a:pt x="967" y="261"/>
                </a:lnTo>
                <a:lnTo>
                  <a:pt x="967" y="283"/>
                </a:lnTo>
                <a:lnTo>
                  <a:pt x="967" y="306"/>
                </a:lnTo>
                <a:lnTo>
                  <a:pt x="967" y="309"/>
                </a:lnTo>
                <a:lnTo>
                  <a:pt x="968" y="305"/>
                </a:lnTo>
                <a:lnTo>
                  <a:pt x="968" y="296"/>
                </a:lnTo>
                <a:lnTo>
                  <a:pt x="969" y="295"/>
                </a:lnTo>
                <a:lnTo>
                  <a:pt x="969" y="289"/>
                </a:lnTo>
                <a:lnTo>
                  <a:pt x="969" y="282"/>
                </a:lnTo>
                <a:lnTo>
                  <a:pt x="969" y="244"/>
                </a:lnTo>
                <a:lnTo>
                  <a:pt x="970" y="260"/>
                </a:lnTo>
                <a:lnTo>
                  <a:pt x="970" y="209"/>
                </a:lnTo>
                <a:lnTo>
                  <a:pt x="970" y="201"/>
                </a:lnTo>
                <a:lnTo>
                  <a:pt x="971" y="205"/>
                </a:lnTo>
                <a:lnTo>
                  <a:pt x="971" y="202"/>
                </a:lnTo>
                <a:lnTo>
                  <a:pt x="971" y="204"/>
                </a:lnTo>
                <a:lnTo>
                  <a:pt x="972" y="203"/>
                </a:lnTo>
                <a:lnTo>
                  <a:pt x="972" y="209"/>
                </a:lnTo>
                <a:lnTo>
                  <a:pt x="972" y="200"/>
                </a:lnTo>
                <a:lnTo>
                  <a:pt x="973" y="181"/>
                </a:lnTo>
                <a:lnTo>
                  <a:pt x="973" y="172"/>
                </a:lnTo>
                <a:lnTo>
                  <a:pt x="973" y="143"/>
                </a:lnTo>
                <a:lnTo>
                  <a:pt x="973" y="109"/>
                </a:lnTo>
                <a:lnTo>
                  <a:pt x="974" y="145"/>
                </a:lnTo>
                <a:lnTo>
                  <a:pt x="974" y="139"/>
                </a:lnTo>
                <a:lnTo>
                  <a:pt x="974" y="172"/>
                </a:lnTo>
                <a:lnTo>
                  <a:pt x="974" y="133"/>
                </a:lnTo>
                <a:lnTo>
                  <a:pt x="975" y="111"/>
                </a:lnTo>
                <a:lnTo>
                  <a:pt x="975" y="105"/>
                </a:lnTo>
                <a:lnTo>
                  <a:pt x="976" y="101"/>
                </a:lnTo>
                <a:lnTo>
                  <a:pt x="976" y="109"/>
                </a:lnTo>
                <a:lnTo>
                  <a:pt x="976" y="132"/>
                </a:lnTo>
                <a:lnTo>
                  <a:pt x="976" y="116"/>
                </a:lnTo>
                <a:lnTo>
                  <a:pt x="977" y="148"/>
                </a:lnTo>
                <a:lnTo>
                  <a:pt x="977" y="178"/>
                </a:lnTo>
                <a:lnTo>
                  <a:pt x="977" y="199"/>
                </a:lnTo>
                <a:lnTo>
                  <a:pt x="978" y="210"/>
                </a:lnTo>
                <a:lnTo>
                  <a:pt x="978" y="222"/>
                </a:lnTo>
                <a:lnTo>
                  <a:pt x="978" y="247"/>
                </a:lnTo>
                <a:lnTo>
                  <a:pt x="978" y="246"/>
                </a:lnTo>
                <a:lnTo>
                  <a:pt x="979" y="230"/>
                </a:lnTo>
                <a:lnTo>
                  <a:pt x="979" y="243"/>
                </a:lnTo>
                <a:lnTo>
                  <a:pt x="980" y="226"/>
                </a:lnTo>
                <a:lnTo>
                  <a:pt x="980" y="235"/>
                </a:lnTo>
                <a:lnTo>
                  <a:pt x="980" y="222"/>
                </a:lnTo>
                <a:lnTo>
                  <a:pt x="980" y="226"/>
                </a:lnTo>
                <a:lnTo>
                  <a:pt x="981" y="227"/>
                </a:lnTo>
                <a:lnTo>
                  <a:pt x="981" y="223"/>
                </a:lnTo>
                <a:lnTo>
                  <a:pt x="981" y="239"/>
                </a:lnTo>
                <a:lnTo>
                  <a:pt x="982" y="243"/>
                </a:lnTo>
                <a:lnTo>
                  <a:pt x="982" y="246"/>
                </a:lnTo>
                <a:lnTo>
                  <a:pt x="982" y="226"/>
                </a:lnTo>
                <a:lnTo>
                  <a:pt x="983" y="232"/>
                </a:lnTo>
                <a:lnTo>
                  <a:pt x="983" y="219"/>
                </a:lnTo>
                <a:lnTo>
                  <a:pt x="983" y="212"/>
                </a:lnTo>
                <a:lnTo>
                  <a:pt x="984" y="216"/>
                </a:lnTo>
                <a:lnTo>
                  <a:pt x="984" y="211"/>
                </a:lnTo>
                <a:lnTo>
                  <a:pt x="984" y="192"/>
                </a:lnTo>
                <a:lnTo>
                  <a:pt x="984" y="202"/>
                </a:lnTo>
                <a:lnTo>
                  <a:pt x="985" y="203"/>
                </a:lnTo>
                <a:lnTo>
                  <a:pt x="985" y="188"/>
                </a:lnTo>
                <a:lnTo>
                  <a:pt x="985" y="172"/>
                </a:lnTo>
                <a:lnTo>
                  <a:pt x="986" y="149"/>
                </a:lnTo>
                <a:lnTo>
                  <a:pt x="986" y="114"/>
                </a:lnTo>
                <a:lnTo>
                  <a:pt x="986" y="185"/>
                </a:lnTo>
                <a:lnTo>
                  <a:pt x="987" y="187"/>
                </a:lnTo>
                <a:lnTo>
                  <a:pt x="987" y="162"/>
                </a:lnTo>
                <a:lnTo>
                  <a:pt x="987" y="164"/>
                </a:lnTo>
                <a:lnTo>
                  <a:pt x="988" y="144"/>
                </a:lnTo>
                <a:lnTo>
                  <a:pt x="988" y="141"/>
                </a:lnTo>
                <a:lnTo>
                  <a:pt x="988" y="146"/>
                </a:lnTo>
                <a:lnTo>
                  <a:pt x="988" y="125"/>
                </a:lnTo>
                <a:lnTo>
                  <a:pt x="989" y="142"/>
                </a:lnTo>
                <a:lnTo>
                  <a:pt x="989" y="129"/>
                </a:lnTo>
                <a:lnTo>
                  <a:pt x="989" y="128"/>
                </a:lnTo>
                <a:lnTo>
                  <a:pt x="989" y="118"/>
                </a:lnTo>
                <a:lnTo>
                  <a:pt x="990" y="129"/>
                </a:lnTo>
                <a:lnTo>
                  <a:pt x="990" y="140"/>
                </a:lnTo>
                <a:lnTo>
                  <a:pt x="991" y="135"/>
                </a:lnTo>
                <a:lnTo>
                  <a:pt x="991" y="126"/>
                </a:lnTo>
                <a:lnTo>
                  <a:pt x="991" y="138"/>
                </a:lnTo>
                <a:lnTo>
                  <a:pt x="991" y="142"/>
                </a:lnTo>
                <a:lnTo>
                  <a:pt x="992" y="151"/>
                </a:lnTo>
                <a:lnTo>
                  <a:pt x="992" y="169"/>
                </a:lnTo>
                <a:lnTo>
                  <a:pt x="992" y="209"/>
                </a:lnTo>
                <a:lnTo>
                  <a:pt x="993" y="246"/>
                </a:lnTo>
                <a:lnTo>
                  <a:pt x="993" y="271"/>
                </a:lnTo>
                <a:lnTo>
                  <a:pt x="993" y="270"/>
                </a:lnTo>
                <a:lnTo>
                  <a:pt x="994" y="186"/>
                </a:lnTo>
                <a:lnTo>
                  <a:pt x="994" y="177"/>
                </a:lnTo>
                <a:lnTo>
                  <a:pt x="994" y="211"/>
                </a:lnTo>
                <a:lnTo>
                  <a:pt x="995" y="233"/>
                </a:lnTo>
                <a:lnTo>
                  <a:pt x="995" y="213"/>
                </a:lnTo>
                <a:lnTo>
                  <a:pt x="995" y="213"/>
                </a:lnTo>
                <a:lnTo>
                  <a:pt x="995" y="207"/>
                </a:lnTo>
                <a:lnTo>
                  <a:pt x="996" y="177"/>
                </a:lnTo>
                <a:lnTo>
                  <a:pt x="996" y="169"/>
                </a:lnTo>
                <a:lnTo>
                  <a:pt x="996" y="164"/>
                </a:lnTo>
                <a:lnTo>
                  <a:pt x="997" y="125"/>
                </a:lnTo>
                <a:lnTo>
                  <a:pt x="997" y="150"/>
                </a:lnTo>
                <a:lnTo>
                  <a:pt x="997" y="186"/>
                </a:lnTo>
                <a:lnTo>
                  <a:pt x="998" y="218"/>
                </a:lnTo>
                <a:lnTo>
                  <a:pt x="998" y="234"/>
                </a:lnTo>
                <a:lnTo>
                  <a:pt x="998" y="243"/>
                </a:lnTo>
                <a:lnTo>
                  <a:pt x="999" y="261"/>
                </a:lnTo>
                <a:lnTo>
                  <a:pt x="999" y="272"/>
                </a:lnTo>
                <a:lnTo>
                  <a:pt x="999" y="238"/>
                </a:lnTo>
                <a:lnTo>
                  <a:pt x="999" y="229"/>
                </a:lnTo>
                <a:lnTo>
                  <a:pt x="1000" y="266"/>
                </a:lnTo>
                <a:lnTo>
                  <a:pt x="1000" y="265"/>
                </a:lnTo>
                <a:lnTo>
                  <a:pt x="1000" y="255"/>
                </a:lnTo>
                <a:lnTo>
                  <a:pt x="1000" y="260"/>
                </a:lnTo>
                <a:lnTo>
                  <a:pt x="1001" y="272"/>
                </a:lnTo>
                <a:lnTo>
                  <a:pt x="1001" y="253"/>
                </a:lnTo>
                <a:lnTo>
                  <a:pt x="1002" y="267"/>
                </a:lnTo>
                <a:lnTo>
                  <a:pt x="1002" y="284"/>
                </a:lnTo>
                <a:lnTo>
                  <a:pt x="1002" y="307"/>
                </a:lnTo>
                <a:lnTo>
                  <a:pt x="1003" y="339"/>
                </a:lnTo>
                <a:lnTo>
                  <a:pt x="1003" y="306"/>
                </a:lnTo>
                <a:lnTo>
                  <a:pt x="1003" y="262"/>
                </a:lnTo>
                <a:lnTo>
                  <a:pt x="1003" y="246"/>
                </a:lnTo>
                <a:lnTo>
                  <a:pt x="1004" y="210"/>
                </a:lnTo>
                <a:lnTo>
                  <a:pt x="1004" y="208"/>
                </a:lnTo>
                <a:lnTo>
                  <a:pt x="1005" y="202"/>
                </a:lnTo>
                <a:lnTo>
                  <a:pt x="1005" y="246"/>
                </a:lnTo>
                <a:lnTo>
                  <a:pt x="1005" y="326"/>
                </a:lnTo>
                <a:lnTo>
                  <a:pt x="1005" y="330"/>
                </a:lnTo>
                <a:lnTo>
                  <a:pt x="1006" y="259"/>
                </a:lnTo>
                <a:lnTo>
                  <a:pt x="1006" y="226"/>
                </a:lnTo>
                <a:lnTo>
                  <a:pt x="1006" y="223"/>
                </a:lnTo>
                <a:lnTo>
                  <a:pt x="1006" y="214"/>
                </a:lnTo>
                <a:lnTo>
                  <a:pt x="1007" y="245"/>
                </a:lnTo>
                <a:lnTo>
                  <a:pt x="1007" y="255"/>
                </a:lnTo>
                <a:lnTo>
                  <a:pt x="1007" y="253"/>
                </a:lnTo>
                <a:lnTo>
                  <a:pt x="1008" y="266"/>
                </a:lnTo>
                <a:lnTo>
                  <a:pt x="1008" y="266"/>
                </a:lnTo>
                <a:lnTo>
                  <a:pt x="1008" y="260"/>
                </a:lnTo>
                <a:lnTo>
                  <a:pt x="1009" y="260"/>
                </a:lnTo>
                <a:lnTo>
                  <a:pt x="1009" y="253"/>
                </a:lnTo>
                <a:lnTo>
                  <a:pt x="1009" y="241"/>
                </a:lnTo>
                <a:lnTo>
                  <a:pt x="1010" y="231"/>
                </a:lnTo>
                <a:lnTo>
                  <a:pt x="1010" y="242"/>
                </a:lnTo>
                <a:lnTo>
                  <a:pt x="1010" y="240"/>
                </a:lnTo>
                <a:lnTo>
                  <a:pt x="1010" y="228"/>
                </a:lnTo>
                <a:lnTo>
                  <a:pt x="1011" y="187"/>
                </a:lnTo>
                <a:lnTo>
                  <a:pt x="1011" y="192"/>
                </a:lnTo>
                <a:lnTo>
                  <a:pt x="1012" y="184"/>
                </a:lnTo>
                <a:lnTo>
                  <a:pt x="1012" y="166"/>
                </a:lnTo>
                <a:lnTo>
                  <a:pt x="1012" y="176"/>
                </a:lnTo>
                <a:lnTo>
                  <a:pt x="1012" y="204"/>
                </a:lnTo>
                <a:lnTo>
                  <a:pt x="1013" y="212"/>
                </a:lnTo>
                <a:lnTo>
                  <a:pt x="1013" y="209"/>
                </a:lnTo>
                <a:lnTo>
                  <a:pt x="1013" y="210"/>
                </a:lnTo>
                <a:lnTo>
                  <a:pt x="1014" y="174"/>
                </a:lnTo>
                <a:lnTo>
                  <a:pt x="1014" y="171"/>
                </a:lnTo>
                <a:lnTo>
                  <a:pt x="1014" y="140"/>
                </a:lnTo>
                <a:lnTo>
                  <a:pt x="1014" y="152"/>
                </a:lnTo>
                <a:lnTo>
                  <a:pt x="1015" y="165"/>
                </a:lnTo>
                <a:lnTo>
                  <a:pt x="1015" y="180"/>
                </a:lnTo>
                <a:lnTo>
                  <a:pt x="1016" y="198"/>
                </a:lnTo>
                <a:lnTo>
                  <a:pt x="1016" y="176"/>
                </a:lnTo>
                <a:lnTo>
                  <a:pt x="1016" y="201"/>
                </a:lnTo>
                <a:lnTo>
                  <a:pt x="1016" y="222"/>
                </a:lnTo>
                <a:lnTo>
                  <a:pt x="1017" y="265"/>
                </a:lnTo>
                <a:lnTo>
                  <a:pt x="1017" y="278"/>
                </a:lnTo>
                <a:lnTo>
                  <a:pt x="1017" y="243"/>
                </a:lnTo>
                <a:lnTo>
                  <a:pt x="1017" y="235"/>
                </a:lnTo>
                <a:lnTo>
                  <a:pt x="1018" y="240"/>
                </a:lnTo>
                <a:lnTo>
                  <a:pt x="1018" y="208"/>
                </a:lnTo>
                <a:lnTo>
                  <a:pt x="1018" y="230"/>
                </a:lnTo>
                <a:lnTo>
                  <a:pt x="1019" y="262"/>
                </a:lnTo>
                <a:lnTo>
                  <a:pt x="1019" y="229"/>
                </a:lnTo>
                <a:lnTo>
                  <a:pt x="1019" y="222"/>
                </a:lnTo>
                <a:lnTo>
                  <a:pt x="1020" y="230"/>
                </a:lnTo>
                <a:lnTo>
                  <a:pt x="1020" y="225"/>
                </a:lnTo>
                <a:lnTo>
                  <a:pt x="1020" y="237"/>
                </a:lnTo>
                <a:lnTo>
                  <a:pt x="1021" y="222"/>
                </a:lnTo>
                <a:lnTo>
                  <a:pt x="1021" y="227"/>
                </a:lnTo>
                <a:lnTo>
                  <a:pt x="1021" y="239"/>
                </a:lnTo>
                <a:lnTo>
                  <a:pt x="1021" y="220"/>
                </a:lnTo>
                <a:lnTo>
                  <a:pt x="1022" y="235"/>
                </a:lnTo>
                <a:lnTo>
                  <a:pt x="1022" y="248"/>
                </a:lnTo>
                <a:lnTo>
                  <a:pt x="1023" y="244"/>
                </a:lnTo>
                <a:lnTo>
                  <a:pt x="1023" y="254"/>
                </a:lnTo>
                <a:lnTo>
                  <a:pt x="1023" y="257"/>
                </a:lnTo>
                <a:lnTo>
                  <a:pt x="1023" y="225"/>
                </a:lnTo>
                <a:lnTo>
                  <a:pt x="1024" y="245"/>
                </a:lnTo>
                <a:lnTo>
                  <a:pt x="1024" y="268"/>
                </a:lnTo>
                <a:lnTo>
                  <a:pt x="1024" y="291"/>
                </a:lnTo>
                <a:lnTo>
                  <a:pt x="1025" y="336"/>
                </a:lnTo>
                <a:lnTo>
                  <a:pt x="1025" y="350"/>
                </a:lnTo>
                <a:lnTo>
                  <a:pt x="1025" y="345"/>
                </a:lnTo>
                <a:lnTo>
                  <a:pt x="1025" y="345"/>
                </a:lnTo>
                <a:lnTo>
                  <a:pt x="1026" y="346"/>
                </a:lnTo>
                <a:lnTo>
                  <a:pt x="1026" y="372"/>
                </a:lnTo>
                <a:lnTo>
                  <a:pt x="1027" y="363"/>
                </a:lnTo>
                <a:lnTo>
                  <a:pt x="1027" y="350"/>
                </a:lnTo>
                <a:lnTo>
                  <a:pt x="1027" y="300"/>
                </a:lnTo>
                <a:lnTo>
                  <a:pt x="1027" y="272"/>
                </a:lnTo>
                <a:lnTo>
                  <a:pt x="1028" y="302"/>
                </a:lnTo>
                <a:lnTo>
                  <a:pt x="1028" y="287"/>
                </a:lnTo>
                <a:lnTo>
                  <a:pt x="1028" y="301"/>
                </a:lnTo>
                <a:lnTo>
                  <a:pt x="1029" y="295"/>
                </a:lnTo>
                <a:lnTo>
                  <a:pt x="1029" y="303"/>
                </a:lnTo>
                <a:lnTo>
                  <a:pt x="1029" y="285"/>
                </a:lnTo>
                <a:lnTo>
                  <a:pt x="1029" y="283"/>
                </a:lnTo>
                <a:lnTo>
                  <a:pt x="1030" y="265"/>
                </a:lnTo>
                <a:lnTo>
                  <a:pt x="1030" y="237"/>
                </a:lnTo>
                <a:lnTo>
                  <a:pt x="1031" y="240"/>
                </a:lnTo>
                <a:lnTo>
                  <a:pt x="1031" y="271"/>
                </a:lnTo>
                <a:lnTo>
                  <a:pt x="1031" y="301"/>
                </a:lnTo>
                <a:lnTo>
                  <a:pt x="1031" y="320"/>
                </a:lnTo>
                <a:lnTo>
                  <a:pt x="1032" y="291"/>
                </a:lnTo>
                <a:lnTo>
                  <a:pt x="1032" y="290"/>
                </a:lnTo>
                <a:lnTo>
                  <a:pt x="1032" y="280"/>
                </a:lnTo>
                <a:lnTo>
                  <a:pt x="1032" y="311"/>
                </a:lnTo>
                <a:lnTo>
                  <a:pt x="1033" y="359"/>
                </a:lnTo>
                <a:lnTo>
                  <a:pt x="1033" y="329"/>
                </a:lnTo>
                <a:lnTo>
                  <a:pt x="1034" y="271"/>
                </a:lnTo>
                <a:lnTo>
                  <a:pt x="1034" y="275"/>
                </a:lnTo>
                <a:lnTo>
                  <a:pt x="1034" y="296"/>
                </a:lnTo>
                <a:lnTo>
                  <a:pt x="1034" y="292"/>
                </a:lnTo>
                <a:lnTo>
                  <a:pt x="1035" y="262"/>
                </a:lnTo>
                <a:lnTo>
                  <a:pt x="1035" y="218"/>
                </a:lnTo>
                <a:lnTo>
                  <a:pt x="1035" y="223"/>
                </a:lnTo>
                <a:lnTo>
                  <a:pt x="1036" y="235"/>
                </a:lnTo>
                <a:lnTo>
                  <a:pt x="1036" y="240"/>
                </a:lnTo>
                <a:lnTo>
                  <a:pt x="1036" y="243"/>
                </a:lnTo>
                <a:lnTo>
                  <a:pt x="1036" y="210"/>
                </a:lnTo>
                <a:lnTo>
                  <a:pt x="1037" y="234"/>
                </a:lnTo>
                <a:lnTo>
                  <a:pt x="1037" y="244"/>
                </a:lnTo>
                <a:lnTo>
                  <a:pt x="1038" y="242"/>
                </a:lnTo>
                <a:lnTo>
                  <a:pt x="1038" y="214"/>
                </a:lnTo>
                <a:lnTo>
                  <a:pt x="1038" y="266"/>
                </a:lnTo>
                <a:lnTo>
                  <a:pt x="1038" y="279"/>
                </a:lnTo>
                <a:lnTo>
                  <a:pt x="1039" y="247"/>
                </a:lnTo>
                <a:lnTo>
                  <a:pt x="1039" y="245"/>
                </a:lnTo>
                <a:lnTo>
                  <a:pt x="1039" y="306"/>
                </a:lnTo>
                <a:lnTo>
                  <a:pt x="1040" y="317"/>
                </a:lnTo>
                <a:lnTo>
                  <a:pt x="1040" y="299"/>
                </a:lnTo>
                <a:lnTo>
                  <a:pt x="1040" y="283"/>
                </a:lnTo>
                <a:lnTo>
                  <a:pt x="1040" y="291"/>
                </a:lnTo>
                <a:lnTo>
                  <a:pt x="1041" y="295"/>
                </a:lnTo>
                <a:lnTo>
                  <a:pt x="1041" y="290"/>
                </a:lnTo>
                <a:lnTo>
                  <a:pt x="1042" y="296"/>
                </a:lnTo>
                <a:lnTo>
                  <a:pt x="1042" y="286"/>
                </a:lnTo>
                <a:lnTo>
                  <a:pt x="1042" y="283"/>
                </a:lnTo>
                <a:lnTo>
                  <a:pt x="1042" y="286"/>
                </a:lnTo>
                <a:lnTo>
                  <a:pt x="1043" y="287"/>
                </a:lnTo>
                <a:lnTo>
                  <a:pt x="1043" y="293"/>
                </a:lnTo>
                <a:lnTo>
                  <a:pt x="1043" y="289"/>
                </a:lnTo>
                <a:lnTo>
                  <a:pt x="1044" y="302"/>
                </a:lnTo>
                <a:lnTo>
                  <a:pt x="1044" y="287"/>
                </a:lnTo>
                <a:lnTo>
                  <a:pt x="1044" y="274"/>
                </a:lnTo>
                <a:lnTo>
                  <a:pt x="1045" y="267"/>
                </a:lnTo>
                <a:lnTo>
                  <a:pt x="1045" y="208"/>
                </a:lnTo>
                <a:lnTo>
                  <a:pt x="1045" y="214"/>
                </a:lnTo>
                <a:lnTo>
                  <a:pt x="1046" y="249"/>
                </a:lnTo>
                <a:lnTo>
                  <a:pt x="1046" y="271"/>
                </a:lnTo>
                <a:lnTo>
                  <a:pt x="1046" y="246"/>
                </a:lnTo>
                <a:lnTo>
                  <a:pt x="1046" y="248"/>
                </a:lnTo>
                <a:lnTo>
                  <a:pt x="1047" y="274"/>
                </a:lnTo>
                <a:lnTo>
                  <a:pt x="1047" y="215"/>
                </a:lnTo>
                <a:lnTo>
                  <a:pt x="1047" y="167"/>
                </a:lnTo>
                <a:lnTo>
                  <a:pt x="1047" y="187"/>
                </a:lnTo>
                <a:lnTo>
                  <a:pt x="1048" y="162"/>
                </a:lnTo>
                <a:lnTo>
                  <a:pt x="1048" y="152"/>
                </a:lnTo>
                <a:lnTo>
                  <a:pt x="1049" y="168"/>
                </a:lnTo>
                <a:lnTo>
                  <a:pt x="1049" y="173"/>
                </a:lnTo>
                <a:lnTo>
                  <a:pt x="1049" y="157"/>
                </a:lnTo>
                <a:lnTo>
                  <a:pt x="1049" y="146"/>
                </a:lnTo>
                <a:lnTo>
                  <a:pt x="1050" y="158"/>
                </a:lnTo>
                <a:lnTo>
                  <a:pt x="1050" y="155"/>
                </a:lnTo>
                <a:lnTo>
                  <a:pt x="1050" y="172"/>
                </a:lnTo>
                <a:lnTo>
                  <a:pt x="1051" y="172"/>
                </a:lnTo>
                <a:lnTo>
                  <a:pt x="1051" y="165"/>
                </a:lnTo>
                <a:lnTo>
                  <a:pt x="1051" y="165"/>
                </a:lnTo>
                <a:lnTo>
                  <a:pt x="1051" y="159"/>
                </a:lnTo>
                <a:lnTo>
                  <a:pt x="1052" y="157"/>
                </a:lnTo>
                <a:lnTo>
                  <a:pt x="1052" y="141"/>
                </a:lnTo>
                <a:lnTo>
                  <a:pt x="1053" y="155"/>
                </a:lnTo>
                <a:lnTo>
                  <a:pt x="1053" y="157"/>
                </a:lnTo>
                <a:lnTo>
                  <a:pt x="1053" y="164"/>
                </a:lnTo>
                <a:lnTo>
                  <a:pt x="1053" y="159"/>
                </a:lnTo>
                <a:lnTo>
                  <a:pt x="1054" y="154"/>
                </a:lnTo>
                <a:lnTo>
                  <a:pt x="1054" y="176"/>
                </a:lnTo>
                <a:lnTo>
                  <a:pt x="1054" y="224"/>
                </a:lnTo>
                <a:lnTo>
                  <a:pt x="1055" y="301"/>
                </a:lnTo>
                <a:lnTo>
                  <a:pt x="1055" y="349"/>
                </a:lnTo>
                <a:lnTo>
                  <a:pt x="1055" y="360"/>
                </a:lnTo>
                <a:lnTo>
                  <a:pt x="1056" y="374"/>
                </a:lnTo>
                <a:lnTo>
                  <a:pt x="1056" y="382"/>
                </a:lnTo>
                <a:lnTo>
                  <a:pt x="1056" y="360"/>
                </a:lnTo>
                <a:lnTo>
                  <a:pt x="1057" y="347"/>
                </a:lnTo>
                <a:lnTo>
                  <a:pt x="1057" y="332"/>
                </a:lnTo>
                <a:lnTo>
                  <a:pt x="1057" y="305"/>
                </a:lnTo>
                <a:lnTo>
                  <a:pt x="1057" y="335"/>
                </a:lnTo>
                <a:lnTo>
                  <a:pt x="1058" y="319"/>
                </a:lnTo>
                <a:lnTo>
                  <a:pt x="1058" y="313"/>
                </a:lnTo>
                <a:lnTo>
                  <a:pt x="1058" y="314"/>
                </a:lnTo>
                <a:lnTo>
                  <a:pt x="1058" y="298"/>
                </a:lnTo>
                <a:lnTo>
                  <a:pt x="1059" y="293"/>
                </a:lnTo>
                <a:lnTo>
                  <a:pt x="1059" y="271"/>
                </a:lnTo>
                <a:lnTo>
                  <a:pt x="1060" y="271"/>
                </a:lnTo>
                <a:lnTo>
                  <a:pt x="1060" y="284"/>
                </a:lnTo>
                <a:lnTo>
                  <a:pt x="1060" y="277"/>
                </a:lnTo>
                <a:lnTo>
                  <a:pt x="1060" y="279"/>
                </a:lnTo>
                <a:lnTo>
                  <a:pt x="1061" y="288"/>
                </a:lnTo>
                <a:lnTo>
                  <a:pt x="1061" y="291"/>
                </a:lnTo>
                <a:lnTo>
                  <a:pt x="1061" y="295"/>
                </a:lnTo>
                <a:lnTo>
                  <a:pt x="1062" y="251"/>
                </a:lnTo>
                <a:lnTo>
                  <a:pt x="1062" y="244"/>
                </a:lnTo>
                <a:lnTo>
                  <a:pt x="1062" y="220"/>
                </a:lnTo>
                <a:lnTo>
                  <a:pt x="1062" y="241"/>
                </a:lnTo>
                <a:lnTo>
                  <a:pt x="1063" y="289"/>
                </a:lnTo>
                <a:lnTo>
                  <a:pt x="1063" y="297"/>
                </a:lnTo>
                <a:lnTo>
                  <a:pt x="1064" y="301"/>
                </a:lnTo>
                <a:lnTo>
                  <a:pt x="1064" y="295"/>
                </a:lnTo>
                <a:lnTo>
                  <a:pt x="1064" y="282"/>
                </a:lnTo>
                <a:lnTo>
                  <a:pt x="1064" y="296"/>
                </a:lnTo>
                <a:lnTo>
                  <a:pt x="1065" y="269"/>
                </a:lnTo>
                <a:lnTo>
                  <a:pt x="1065" y="270"/>
                </a:lnTo>
                <a:lnTo>
                  <a:pt x="1065" y="269"/>
                </a:lnTo>
                <a:lnTo>
                  <a:pt x="1066" y="271"/>
                </a:lnTo>
                <a:lnTo>
                  <a:pt x="1066" y="306"/>
                </a:lnTo>
                <a:lnTo>
                  <a:pt x="1066" y="264"/>
                </a:lnTo>
                <a:lnTo>
                  <a:pt x="1067" y="248"/>
                </a:lnTo>
                <a:lnTo>
                  <a:pt x="1067" y="282"/>
                </a:lnTo>
                <a:lnTo>
                  <a:pt x="1067" y="297"/>
                </a:lnTo>
                <a:lnTo>
                  <a:pt x="1068" y="290"/>
                </a:lnTo>
                <a:lnTo>
                  <a:pt x="1068" y="314"/>
                </a:lnTo>
                <a:lnTo>
                  <a:pt x="1068" y="328"/>
                </a:lnTo>
                <a:lnTo>
                  <a:pt x="1068" y="324"/>
                </a:lnTo>
                <a:lnTo>
                  <a:pt x="1069" y="313"/>
                </a:lnTo>
                <a:lnTo>
                  <a:pt x="1069" y="311"/>
                </a:lnTo>
                <a:lnTo>
                  <a:pt x="1069" y="313"/>
                </a:lnTo>
                <a:lnTo>
                  <a:pt x="1070" y="310"/>
                </a:lnTo>
                <a:lnTo>
                  <a:pt x="1070" y="302"/>
                </a:lnTo>
                <a:lnTo>
                  <a:pt x="1070" y="293"/>
                </a:lnTo>
                <a:lnTo>
                  <a:pt x="1071" y="292"/>
                </a:lnTo>
                <a:lnTo>
                  <a:pt x="1071" y="269"/>
                </a:lnTo>
                <a:lnTo>
                  <a:pt x="1071" y="278"/>
                </a:lnTo>
                <a:lnTo>
                  <a:pt x="1072" y="288"/>
                </a:lnTo>
                <a:lnTo>
                  <a:pt x="1072" y="272"/>
                </a:lnTo>
                <a:lnTo>
                  <a:pt x="1072" y="221"/>
                </a:lnTo>
                <a:lnTo>
                  <a:pt x="1072" y="242"/>
                </a:lnTo>
                <a:lnTo>
                  <a:pt x="1073" y="244"/>
                </a:lnTo>
                <a:lnTo>
                  <a:pt x="1073" y="270"/>
                </a:lnTo>
                <a:lnTo>
                  <a:pt x="1073" y="341"/>
                </a:lnTo>
                <a:lnTo>
                  <a:pt x="1073" y="352"/>
                </a:lnTo>
                <a:lnTo>
                  <a:pt x="1074" y="315"/>
                </a:lnTo>
                <a:lnTo>
                  <a:pt x="1074" y="262"/>
                </a:lnTo>
                <a:lnTo>
                  <a:pt x="1075" y="230"/>
                </a:lnTo>
                <a:lnTo>
                  <a:pt x="1075" y="225"/>
                </a:lnTo>
                <a:lnTo>
                  <a:pt x="1075" y="187"/>
                </a:lnTo>
                <a:lnTo>
                  <a:pt x="1075" y="171"/>
                </a:lnTo>
                <a:lnTo>
                  <a:pt x="1076" y="169"/>
                </a:lnTo>
                <a:lnTo>
                  <a:pt x="1076" y="181"/>
                </a:lnTo>
                <a:lnTo>
                  <a:pt x="1076" y="178"/>
                </a:lnTo>
                <a:lnTo>
                  <a:pt x="1077" y="179"/>
                </a:lnTo>
                <a:lnTo>
                  <a:pt x="1077" y="207"/>
                </a:lnTo>
                <a:lnTo>
                  <a:pt x="1077" y="242"/>
                </a:lnTo>
                <a:lnTo>
                  <a:pt x="1078" y="185"/>
                </a:lnTo>
                <a:lnTo>
                  <a:pt x="1078" y="193"/>
                </a:lnTo>
                <a:lnTo>
                  <a:pt x="1078" y="242"/>
                </a:lnTo>
                <a:lnTo>
                  <a:pt x="1079" y="307"/>
                </a:lnTo>
                <a:lnTo>
                  <a:pt x="1079" y="327"/>
                </a:lnTo>
                <a:lnTo>
                  <a:pt x="1079" y="323"/>
                </a:lnTo>
                <a:lnTo>
                  <a:pt x="1079" y="279"/>
                </a:lnTo>
                <a:lnTo>
                  <a:pt x="1080" y="302"/>
                </a:lnTo>
                <a:lnTo>
                  <a:pt x="1080" y="316"/>
                </a:lnTo>
                <a:lnTo>
                  <a:pt x="1080" y="292"/>
                </a:lnTo>
                <a:lnTo>
                  <a:pt x="1081" y="297"/>
                </a:lnTo>
                <a:lnTo>
                  <a:pt x="1081" y="308"/>
                </a:lnTo>
                <a:lnTo>
                  <a:pt x="1081" y="343"/>
                </a:lnTo>
                <a:lnTo>
                  <a:pt x="1082" y="332"/>
                </a:lnTo>
                <a:lnTo>
                  <a:pt x="1082" y="283"/>
                </a:lnTo>
                <a:lnTo>
                  <a:pt x="1082" y="300"/>
                </a:lnTo>
                <a:lnTo>
                  <a:pt x="1083" y="282"/>
                </a:lnTo>
                <a:lnTo>
                  <a:pt x="1083" y="278"/>
                </a:lnTo>
                <a:lnTo>
                  <a:pt x="1083" y="254"/>
                </a:lnTo>
                <a:lnTo>
                  <a:pt x="1083" y="225"/>
                </a:lnTo>
                <a:lnTo>
                  <a:pt x="1084" y="244"/>
                </a:lnTo>
                <a:lnTo>
                  <a:pt x="1084" y="234"/>
                </a:lnTo>
                <a:lnTo>
                  <a:pt x="1085" y="254"/>
                </a:lnTo>
                <a:lnTo>
                  <a:pt x="1085" y="263"/>
                </a:lnTo>
                <a:lnTo>
                  <a:pt x="1085" y="290"/>
                </a:lnTo>
                <a:lnTo>
                  <a:pt x="1085" y="434"/>
                </a:lnTo>
                <a:lnTo>
                  <a:pt x="1086" y="403"/>
                </a:lnTo>
                <a:lnTo>
                  <a:pt x="1086" y="441"/>
                </a:lnTo>
                <a:lnTo>
                  <a:pt x="1086" y="475"/>
                </a:lnTo>
                <a:lnTo>
                  <a:pt x="1087" y="397"/>
                </a:lnTo>
                <a:lnTo>
                  <a:pt x="1087" y="275"/>
                </a:lnTo>
                <a:lnTo>
                  <a:pt x="1087" y="253"/>
                </a:lnTo>
                <a:lnTo>
                  <a:pt x="1087" y="250"/>
                </a:lnTo>
                <a:lnTo>
                  <a:pt x="1088" y="249"/>
                </a:lnTo>
                <a:lnTo>
                  <a:pt x="1088" y="251"/>
                </a:lnTo>
                <a:lnTo>
                  <a:pt x="1089" y="247"/>
                </a:lnTo>
                <a:lnTo>
                  <a:pt x="1089" y="226"/>
                </a:lnTo>
                <a:lnTo>
                  <a:pt x="1089" y="210"/>
                </a:lnTo>
                <a:lnTo>
                  <a:pt x="1089" y="206"/>
                </a:lnTo>
                <a:lnTo>
                  <a:pt x="1090" y="218"/>
                </a:lnTo>
                <a:lnTo>
                  <a:pt x="1090" y="200"/>
                </a:lnTo>
                <a:lnTo>
                  <a:pt x="1090" y="225"/>
                </a:lnTo>
                <a:lnTo>
                  <a:pt x="1090" y="239"/>
                </a:lnTo>
                <a:lnTo>
                  <a:pt x="1091" y="243"/>
                </a:lnTo>
                <a:lnTo>
                  <a:pt x="1091" y="266"/>
                </a:lnTo>
                <a:lnTo>
                  <a:pt x="1091" y="269"/>
                </a:lnTo>
                <a:lnTo>
                  <a:pt x="1092" y="271"/>
                </a:lnTo>
                <a:lnTo>
                  <a:pt x="1092" y="278"/>
                </a:lnTo>
                <a:lnTo>
                  <a:pt x="1092" y="279"/>
                </a:lnTo>
                <a:lnTo>
                  <a:pt x="1093" y="263"/>
                </a:lnTo>
                <a:lnTo>
                  <a:pt x="1093" y="236"/>
                </a:lnTo>
                <a:lnTo>
                  <a:pt x="1093" y="220"/>
                </a:lnTo>
                <a:lnTo>
                  <a:pt x="1094" y="263"/>
                </a:lnTo>
                <a:lnTo>
                  <a:pt x="1094" y="323"/>
                </a:lnTo>
                <a:lnTo>
                  <a:pt x="1094" y="318"/>
                </a:lnTo>
                <a:lnTo>
                  <a:pt x="1094" y="278"/>
                </a:lnTo>
                <a:lnTo>
                  <a:pt x="1095" y="256"/>
                </a:lnTo>
                <a:lnTo>
                  <a:pt x="1095" y="301"/>
                </a:lnTo>
                <a:lnTo>
                  <a:pt x="1096" y="302"/>
                </a:lnTo>
                <a:lnTo>
                  <a:pt x="1096" y="272"/>
                </a:lnTo>
                <a:lnTo>
                  <a:pt x="1096" y="302"/>
                </a:lnTo>
                <a:lnTo>
                  <a:pt x="1096" y="221"/>
                </a:lnTo>
                <a:lnTo>
                  <a:pt x="1097" y="207"/>
                </a:lnTo>
                <a:lnTo>
                  <a:pt x="1097" y="233"/>
                </a:lnTo>
                <a:lnTo>
                  <a:pt x="1097" y="228"/>
                </a:lnTo>
                <a:lnTo>
                  <a:pt x="1098" y="216"/>
                </a:lnTo>
                <a:lnTo>
                  <a:pt x="1098" y="233"/>
                </a:lnTo>
                <a:lnTo>
                  <a:pt x="1098" y="164"/>
                </a:lnTo>
                <a:lnTo>
                  <a:pt x="1098" y="139"/>
                </a:lnTo>
                <a:lnTo>
                  <a:pt x="1099" y="144"/>
                </a:lnTo>
                <a:lnTo>
                  <a:pt x="1099" y="129"/>
                </a:lnTo>
                <a:lnTo>
                  <a:pt x="1100" y="124"/>
                </a:lnTo>
                <a:lnTo>
                  <a:pt x="1100" y="134"/>
                </a:lnTo>
                <a:lnTo>
                  <a:pt x="1100" y="149"/>
                </a:lnTo>
                <a:lnTo>
                  <a:pt x="1100" y="147"/>
                </a:lnTo>
                <a:lnTo>
                  <a:pt x="1101" y="135"/>
                </a:lnTo>
                <a:lnTo>
                  <a:pt x="1101" y="237"/>
                </a:lnTo>
                <a:lnTo>
                  <a:pt x="1101" y="220"/>
                </a:lnTo>
                <a:lnTo>
                  <a:pt x="1101" y="227"/>
                </a:lnTo>
                <a:lnTo>
                  <a:pt x="1102" y="238"/>
                </a:lnTo>
                <a:lnTo>
                  <a:pt x="1102" y="222"/>
                </a:lnTo>
                <a:lnTo>
                  <a:pt x="1102" y="196"/>
                </a:lnTo>
                <a:lnTo>
                  <a:pt x="1103" y="239"/>
                </a:lnTo>
                <a:lnTo>
                  <a:pt x="1103" y="257"/>
                </a:lnTo>
                <a:lnTo>
                  <a:pt x="1103" y="221"/>
                </a:lnTo>
                <a:lnTo>
                  <a:pt x="1104" y="223"/>
                </a:lnTo>
                <a:lnTo>
                  <a:pt x="1104" y="234"/>
                </a:lnTo>
                <a:lnTo>
                  <a:pt x="1104" y="215"/>
                </a:lnTo>
                <a:lnTo>
                  <a:pt x="1105" y="200"/>
                </a:lnTo>
                <a:lnTo>
                  <a:pt x="1105" y="246"/>
                </a:lnTo>
                <a:lnTo>
                  <a:pt x="1105" y="240"/>
                </a:lnTo>
                <a:lnTo>
                  <a:pt x="1105" y="216"/>
                </a:lnTo>
                <a:lnTo>
                  <a:pt x="1106" y="220"/>
                </a:lnTo>
                <a:lnTo>
                  <a:pt x="1106" y="210"/>
                </a:lnTo>
                <a:lnTo>
                  <a:pt x="1107" y="191"/>
                </a:lnTo>
                <a:lnTo>
                  <a:pt x="1107" y="218"/>
                </a:lnTo>
                <a:lnTo>
                  <a:pt x="1107" y="239"/>
                </a:lnTo>
                <a:lnTo>
                  <a:pt x="1107" y="192"/>
                </a:lnTo>
                <a:lnTo>
                  <a:pt x="1108" y="172"/>
                </a:lnTo>
                <a:lnTo>
                  <a:pt x="1108" y="162"/>
                </a:lnTo>
                <a:lnTo>
                  <a:pt x="1108" y="180"/>
                </a:lnTo>
                <a:lnTo>
                  <a:pt x="1109" y="214"/>
                </a:lnTo>
                <a:lnTo>
                  <a:pt x="1109" y="218"/>
                </a:lnTo>
                <a:lnTo>
                  <a:pt x="1109" y="261"/>
                </a:lnTo>
                <a:lnTo>
                  <a:pt x="1109" y="317"/>
                </a:lnTo>
                <a:lnTo>
                  <a:pt x="1110" y="347"/>
                </a:lnTo>
                <a:lnTo>
                  <a:pt x="1110" y="277"/>
                </a:lnTo>
                <a:lnTo>
                  <a:pt x="1111" y="223"/>
                </a:lnTo>
                <a:lnTo>
                  <a:pt x="1111" y="207"/>
                </a:lnTo>
                <a:lnTo>
                  <a:pt x="1111" y="176"/>
                </a:lnTo>
                <a:lnTo>
                  <a:pt x="1111" y="187"/>
                </a:lnTo>
                <a:lnTo>
                  <a:pt x="1112" y="175"/>
                </a:lnTo>
                <a:lnTo>
                  <a:pt x="1112" y="167"/>
                </a:lnTo>
                <a:lnTo>
                  <a:pt x="1112" y="160"/>
                </a:lnTo>
                <a:lnTo>
                  <a:pt x="1113" y="139"/>
                </a:lnTo>
                <a:lnTo>
                  <a:pt x="1113" y="149"/>
                </a:lnTo>
                <a:lnTo>
                  <a:pt x="1113" y="129"/>
                </a:lnTo>
                <a:lnTo>
                  <a:pt x="1113" y="119"/>
                </a:lnTo>
                <a:lnTo>
                  <a:pt x="1114" y="101"/>
                </a:lnTo>
                <a:lnTo>
                  <a:pt x="1114" y="99"/>
                </a:lnTo>
                <a:lnTo>
                  <a:pt x="1115" y="105"/>
                </a:lnTo>
                <a:lnTo>
                  <a:pt x="1115" y="108"/>
                </a:lnTo>
                <a:lnTo>
                  <a:pt x="1115" y="100"/>
                </a:lnTo>
                <a:lnTo>
                  <a:pt x="1115" y="99"/>
                </a:lnTo>
                <a:lnTo>
                  <a:pt x="1116" y="108"/>
                </a:lnTo>
                <a:lnTo>
                  <a:pt x="1116" y="137"/>
                </a:lnTo>
                <a:lnTo>
                  <a:pt x="1116" y="141"/>
                </a:lnTo>
                <a:lnTo>
                  <a:pt x="1116" y="158"/>
                </a:lnTo>
                <a:lnTo>
                  <a:pt x="1117" y="205"/>
                </a:lnTo>
                <a:lnTo>
                  <a:pt x="1117" y="198"/>
                </a:lnTo>
                <a:lnTo>
                  <a:pt x="1118" y="145"/>
                </a:lnTo>
                <a:lnTo>
                  <a:pt x="1118" y="192"/>
                </a:lnTo>
                <a:lnTo>
                  <a:pt x="1118" y="265"/>
                </a:lnTo>
                <a:lnTo>
                  <a:pt x="1118" y="315"/>
                </a:lnTo>
                <a:lnTo>
                  <a:pt x="1119" y="320"/>
                </a:lnTo>
                <a:lnTo>
                  <a:pt x="1119" y="305"/>
                </a:lnTo>
                <a:lnTo>
                  <a:pt x="1119" y="305"/>
                </a:lnTo>
                <a:lnTo>
                  <a:pt x="1120" y="278"/>
                </a:lnTo>
                <a:lnTo>
                  <a:pt x="1120" y="271"/>
                </a:lnTo>
                <a:lnTo>
                  <a:pt x="1120" y="304"/>
                </a:lnTo>
                <a:lnTo>
                  <a:pt x="1120" y="297"/>
                </a:lnTo>
                <a:lnTo>
                  <a:pt x="1121" y="292"/>
                </a:lnTo>
                <a:lnTo>
                  <a:pt x="1121" y="273"/>
                </a:lnTo>
                <a:lnTo>
                  <a:pt x="1122" y="306"/>
                </a:lnTo>
                <a:lnTo>
                  <a:pt x="1122" y="296"/>
                </a:lnTo>
                <a:lnTo>
                  <a:pt x="1122" y="283"/>
                </a:lnTo>
                <a:lnTo>
                  <a:pt x="1122" y="288"/>
                </a:lnTo>
                <a:lnTo>
                  <a:pt x="1123" y="279"/>
                </a:lnTo>
                <a:lnTo>
                  <a:pt x="1123" y="268"/>
                </a:lnTo>
                <a:lnTo>
                  <a:pt x="1123" y="263"/>
                </a:lnTo>
                <a:lnTo>
                  <a:pt x="1124" y="253"/>
                </a:lnTo>
                <a:lnTo>
                  <a:pt x="1124" y="255"/>
                </a:lnTo>
                <a:lnTo>
                  <a:pt x="1124" y="255"/>
                </a:lnTo>
                <a:lnTo>
                  <a:pt x="1124" y="273"/>
                </a:lnTo>
                <a:lnTo>
                  <a:pt x="1125" y="259"/>
                </a:lnTo>
                <a:lnTo>
                  <a:pt x="1125" y="276"/>
                </a:lnTo>
                <a:lnTo>
                  <a:pt x="1126" y="280"/>
                </a:lnTo>
                <a:lnTo>
                  <a:pt x="1126" y="270"/>
                </a:lnTo>
                <a:lnTo>
                  <a:pt x="1126" y="277"/>
                </a:lnTo>
                <a:lnTo>
                  <a:pt x="1126" y="291"/>
                </a:lnTo>
                <a:lnTo>
                  <a:pt x="1127" y="293"/>
                </a:lnTo>
                <a:lnTo>
                  <a:pt x="1127" y="273"/>
                </a:lnTo>
                <a:lnTo>
                  <a:pt x="1127" y="290"/>
                </a:lnTo>
                <a:lnTo>
                  <a:pt x="1128" y="289"/>
                </a:lnTo>
                <a:lnTo>
                  <a:pt x="1128" y="296"/>
                </a:lnTo>
                <a:lnTo>
                  <a:pt x="1128" y="251"/>
                </a:lnTo>
                <a:lnTo>
                  <a:pt x="1129" y="249"/>
                </a:lnTo>
                <a:lnTo>
                  <a:pt x="1129" y="259"/>
                </a:lnTo>
                <a:lnTo>
                  <a:pt x="1129" y="244"/>
                </a:lnTo>
                <a:lnTo>
                  <a:pt x="1130" y="234"/>
                </a:lnTo>
                <a:lnTo>
                  <a:pt x="1130" y="226"/>
                </a:lnTo>
                <a:lnTo>
                  <a:pt x="1130" y="202"/>
                </a:lnTo>
                <a:lnTo>
                  <a:pt x="1130" y="221"/>
                </a:lnTo>
                <a:lnTo>
                  <a:pt x="1131" y="224"/>
                </a:lnTo>
                <a:lnTo>
                  <a:pt x="1131" y="220"/>
                </a:lnTo>
                <a:lnTo>
                  <a:pt x="1131" y="209"/>
                </a:lnTo>
                <a:lnTo>
                  <a:pt x="1131" y="221"/>
                </a:lnTo>
                <a:lnTo>
                  <a:pt x="1132" y="212"/>
                </a:lnTo>
                <a:lnTo>
                  <a:pt x="1132" y="206"/>
                </a:lnTo>
                <a:lnTo>
                  <a:pt x="1133" y="213"/>
                </a:lnTo>
                <a:lnTo>
                  <a:pt x="1133" y="222"/>
                </a:lnTo>
                <a:lnTo>
                  <a:pt x="1133" y="216"/>
                </a:lnTo>
                <a:lnTo>
                  <a:pt x="1133" y="208"/>
                </a:lnTo>
                <a:lnTo>
                  <a:pt x="1134" y="201"/>
                </a:lnTo>
                <a:lnTo>
                  <a:pt x="1134" y="203"/>
                </a:lnTo>
                <a:lnTo>
                  <a:pt x="1134" y="196"/>
                </a:lnTo>
                <a:lnTo>
                  <a:pt x="1135" y="204"/>
                </a:lnTo>
                <a:lnTo>
                  <a:pt x="1135" y="200"/>
                </a:lnTo>
                <a:lnTo>
                  <a:pt x="1135" y="197"/>
                </a:lnTo>
                <a:lnTo>
                  <a:pt x="1135" y="215"/>
                </a:lnTo>
                <a:lnTo>
                  <a:pt x="1136" y="217"/>
                </a:lnTo>
                <a:lnTo>
                  <a:pt x="1136" y="208"/>
                </a:lnTo>
                <a:lnTo>
                  <a:pt x="1137" y="220"/>
                </a:lnTo>
                <a:lnTo>
                  <a:pt x="1137" y="260"/>
                </a:lnTo>
                <a:lnTo>
                  <a:pt x="1137" y="255"/>
                </a:lnTo>
                <a:lnTo>
                  <a:pt x="1137" y="269"/>
                </a:lnTo>
                <a:lnTo>
                  <a:pt x="1138" y="259"/>
                </a:lnTo>
                <a:lnTo>
                  <a:pt x="1138" y="285"/>
                </a:lnTo>
                <a:lnTo>
                  <a:pt x="1138" y="275"/>
                </a:lnTo>
                <a:lnTo>
                  <a:pt x="1139" y="278"/>
                </a:lnTo>
                <a:lnTo>
                  <a:pt x="1139" y="263"/>
                </a:lnTo>
                <a:lnTo>
                  <a:pt x="1139" y="254"/>
                </a:lnTo>
                <a:lnTo>
                  <a:pt x="1140" y="277"/>
                </a:lnTo>
                <a:lnTo>
                  <a:pt x="1140" y="269"/>
                </a:lnTo>
                <a:lnTo>
                  <a:pt x="1140" y="237"/>
                </a:lnTo>
                <a:lnTo>
                  <a:pt x="1141" y="258"/>
                </a:lnTo>
                <a:lnTo>
                  <a:pt x="1141" y="254"/>
                </a:lnTo>
                <a:lnTo>
                  <a:pt x="1141" y="194"/>
                </a:lnTo>
                <a:lnTo>
                  <a:pt x="1141" y="141"/>
                </a:lnTo>
                <a:lnTo>
                  <a:pt x="1142" y="163"/>
                </a:lnTo>
                <a:lnTo>
                  <a:pt x="1142" y="167"/>
                </a:lnTo>
                <a:lnTo>
                  <a:pt x="1142" y="162"/>
                </a:lnTo>
                <a:lnTo>
                  <a:pt x="1142" y="170"/>
                </a:lnTo>
                <a:lnTo>
                  <a:pt x="1143" y="162"/>
                </a:lnTo>
                <a:lnTo>
                  <a:pt x="1143" y="176"/>
                </a:lnTo>
                <a:lnTo>
                  <a:pt x="1144" y="169"/>
                </a:lnTo>
                <a:lnTo>
                  <a:pt x="1144" y="115"/>
                </a:lnTo>
                <a:lnTo>
                  <a:pt x="1144" y="111"/>
                </a:lnTo>
                <a:lnTo>
                  <a:pt x="1144" y="145"/>
                </a:lnTo>
                <a:lnTo>
                  <a:pt x="1145" y="195"/>
                </a:lnTo>
                <a:lnTo>
                  <a:pt x="1145" y="193"/>
                </a:lnTo>
                <a:lnTo>
                  <a:pt x="1145" y="216"/>
                </a:lnTo>
                <a:lnTo>
                  <a:pt x="1146" y="186"/>
                </a:lnTo>
                <a:lnTo>
                  <a:pt x="1146" y="213"/>
                </a:lnTo>
                <a:lnTo>
                  <a:pt x="1146" y="188"/>
                </a:lnTo>
                <a:lnTo>
                  <a:pt x="1146" y="195"/>
                </a:lnTo>
                <a:lnTo>
                  <a:pt x="1147" y="167"/>
                </a:lnTo>
                <a:lnTo>
                  <a:pt x="1147" y="163"/>
                </a:lnTo>
                <a:lnTo>
                  <a:pt x="1148" y="186"/>
                </a:lnTo>
                <a:lnTo>
                  <a:pt x="1148" y="209"/>
                </a:lnTo>
                <a:lnTo>
                  <a:pt x="1148" y="198"/>
                </a:lnTo>
                <a:lnTo>
                  <a:pt x="1148" y="182"/>
                </a:lnTo>
                <a:lnTo>
                  <a:pt x="1149" y="179"/>
                </a:lnTo>
                <a:lnTo>
                  <a:pt x="1149" y="176"/>
                </a:lnTo>
                <a:lnTo>
                  <a:pt x="1149" y="187"/>
                </a:lnTo>
                <a:lnTo>
                  <a:pt x="1150" y="166"/>
                </a:lnTo>
                <a:lnTo>
                  <a:pt x="1150" y="142"/>
                </a:lnTo>
                <a:lnTo>
                  <a:pt x="1150" y="137"/>
                </a:lnTo>
                <a:lnTo>
                  <a:pt x="1151" y="125"/>
                </a:lnTo>
                <a:lnTo>
                  <a:pt x="1151" y="109"/>
                </a:lnTo>
                <a:lnTo>
                  <a:pt x="1151" y="115"/>
                </a:lnTo>
                <a:lnTo>
                  <a:pt x="1152" y="113"/>
                </a:lnTo>
                <a:lnTo>
                  <a:pt x="1152" y="175"/>
                </a:lnTo>
                <a:lnTo>
                  <a:pt x="1152" y="211"/>
                </a:lnTo>
                <a:lnTo>
                  <a:pt x="1152" y="256"/>
                </a:lnTo>
                <a:lnTo>
                  <a:pt x="1153" y="294"/>
                </a:lnTo>
                <a:lnTo>
                  <a:pt x="1153" y="315"/>
                </a:lnTo>
                <a:lnTo>
                  <a:pt x="1153" y="309"/>
                </a:lnTo>
                <a:lnTo>
                  <a:pt x="1154" y="287"/>
                </a:lnTo>
                <a:lnTo>
                  <a:pt x="1154" y="237"/>
                </a:lnTo>
                <a:lnTo>
                  <a:pt x="1154" y="200"/>
                </a:lnTo>
                <a:lnTo>
                  <a:pt x="1155" y="183"/>
                </a:lnTo>
                <a:lnTo>
                  <a:pt x="1155" y="171"/>
                </a:lnTo>
                <a:lnTo>
                  <a:pt x="1155" y="175"/>
                </a:lnTo>
                <a:lnTo>
                  <a:pt x="1156" y="206"/>
                </a:lnTo>
                <a:lnTo>
                  <a:pt x="1156" y="218"/>
                </a:lnTo>
                <a:lnTo>
                  <a:pt x="1156" y="193"/>
                </a:lnTo>
                <a:lnTo>
                  <a:pt x="1156" y="217"/>
                </a:lnTo>
                <a:lnTo>
                  <a:pt x="1157" y="238"/>
                </a:lnTo>
                <a:lnTo>
                  <a:pt x="1157" y="254"/>
                </a:lnTo>
                <a:lnTo>
                  <a:pt x="1158" y="230"/>
                </a:lnTo>
                <a:lnTo>
                  <a:pt x="1158" y="218"/>
                </a:lnTo>
                <a:lnTo>
                  <a:pt x="1158" y="153"/>
                </a:lnTo>
                <a:lnTo>
                  <a:pt x="1158" y="189"/>
                </a:lnTo>
                <a:lnTo>
                  <a:pt x="1159" y="172"/>
                </a:lnTo>
                <a:lnTo>
                  <a:pt x="1159" y="152"/>
                </a:lnTo>
                <a:lnTo>
                  <a:pt x="1159" y="205"/>
                </a:lnTo>
                <a:lnTo>
                  <a:pt x="1159" y="265"/>
                </a:lnTo>
                <a:lnTo>
                  <a:pt x="1160" y="233"/>
                </a:lnTo>
                <a:lnTo>
                  <a:pt x="1160" y="191"/>
                </a:lnTo>
                <a:lnTo>
                  <a:pt x="1160" y="201"/>
                </a:lnTo>
                <a:lnTo>
                  <a:pt x="1161" y="222"/>
                </a:lnTo>
                <a:lnTo>
                  <a:pt x="1161" y="219"/>
                </a:lnTo>
                <a:lnTo>
                  <a:pt x="1161" y="246"/>
                </a:lnTo>
                <a:lnTo>
                  <a:pt x="1162" y="257"/>
                </a:lnTo>
                <a:lnTo>
                  <a:pt x="1162" y="255"/>
                </a:lnTo>
                <a:lnTo>
                  <a:pt x="1162" y="235"/>
                </a:lnTo>
                <a:lnTo>
                  <a:pt x="1163" y="189"/>
                </a:lnTo>
                <a:lnTo>
                  <a:pt x="1163" y="174"/>
                </a:lnTo>
                <a:lnTo>
                  <a:pt x="1163" y="184"/>
                </a:lnTo>
                <a:lnTo>
                  <a:pt x="1163" y="173"/>
                </a:lnTo>
                <a:lnTo>
                  <a:pt x="1164" y="159"/>
                </a:lnTo>
                <a:lnTo>
                  <a:pt x="1164" y="148"/>
                </a:lnTo>
                <a:lnTo>
                  <a:pt x="1164" y="123"/>
                </a:lnTo>
                <a:lnTo>
                  <a:pt x="1165" y="132"/>
                </a:lnTo>
                <a:lnTo>
                  <a:pt x="1165" y="119"/>
                </a:lnTo>
                <a:lnTo>
                  <a:pt x="1165" y="128"/>
                </a:lnTo>
                <a:lnTo>
                  <a:pt x="1166" y="140"/>
                </a:lnTo>
                <a:lnTo>
                  <a:pt x="1166" y="131"/>
                </a:lnTo>
                <a:lnTo>
                  <a:pt x="1166" y="115"/>
                </a:lnTo>
                <a:lnTo>
                  <a:pt x="1167" y="135"/>
                </a:lnTo>
                <a:lnTo>
                  <a:pt x="1167" y="136"/>
                </a:lnTo>
                <a:lnTo>
                  <a:pt x="1167" y="125"/>
                </a:lnTo>
                <a:lnTo>
                  <a:pt x="1167" y="135"/>
                </a:lnTo>
                <a:lnTo>
                  <a:pt x="1168" y="188"/>
                </a:lnTo>
                <a:lnTo>
                  <a:pt x="1168" y="204"/>
                </a:lnTo>
                <a:lnTo>
                  <a:pt x="1169" y="224"/>
                </a:lnTo>
                <a:lnTo>
                  <a:pt x="1169" y="241"/>
                </a:lnTo>
                <a:lnTo>
                  <a:pt x="1169" y="257"/>
                </a:lnTo>
                <a:lnTo>
                  <a:pt x="1169" y="252"/>
                </a:lnTo>
                <a:lnTo>
                  <a:pt x="1170" y="237"/>
                </a:lnTo>
                <a:lnTo>
                  <a:pt x="1170" y="246"/>
                </a:lnTo>
                <a:lnTo>
                  <a:pt x="1170" y="255"/>
                </a:lnTo>
                <a:lnTo>
                  <a:pt x="1171" y="240"/>
                </a:lnTo>
                <a:lnTo>
                  <a:pt x="1171" y="234"/>
                </a:lnTo>
                <a:lnTo>
                  <a:pt x="1171" y="249"/>
                </a:lnTo>
                <a:lnTo>
                  <a:pt x="1171" y="236"/>
                </a:lnTo>
                <a:lnTo>
                  <a:pt x="1172" y="231"/>
                </a:lnTo>
                <a:lnTo>
                  <a:pt x="1172" y="223"/>
                </a:lnTo>
                <a:lnTo>
                  <a:pt x="1173" y="216"/>
                </a:lnTo>
                <a:lnTo>
                  <a:pt x="1173" y="234"/>
                </a:lnTo>
                <a:lnTo>
                  <a:pt x="1173" y="220"/>
                </a:lnTo>
                <a:lnTo>
                  <a:pt x="1173" y="190"/>
                </a:lnTo>
                <a:lnTo>
                  <a:pt x="1174" y="191"/>
                </a:lnTo>
                <a:lnTo>
                  <a:pt x="1174" y="158"/>
                </a:lnTo>
                <a:lnTo>
                  <a:pt x="1174" y="179"/>
                </a:lnTo>
                <a:lnTo>
                  <a:pt x="1174" y="158"/>
                </a:lnTo>
                <a:lnTo>
                  <a:pt x="1175" y="156"/>
                </a:lnTo>
                <a:lnTo>
                  <a:pt x="1175" y="154"/>
                </a:lnTo>
                <a:lnTo>
                  <a:pt x="1175" y="141"/>
                </a:lnTo>
                <a:lnTo>
                  <a:pt x="1176" y="115"/>
                </a:lnTo>
                <a:lnTo>
                  <a:pt x="1176" y="156"/>
                </a:lnTo>
                <a:lnTo>
                  <a:pt x="1176" y="194"/>
                </a:lnTo>
                <a:lnTo>
                  <a:pt x="1177" y="204"/>
                </a:lnTo>
                <a:lnTo>
                  <a:pt x="1177" y="191"/>
                </a:lnTo>
                <a:lnTo>
                  <a:pt x="1177" y="188"/>
                </a:lnTo>
                <a:lnTo>
                  <a:pt x="1178" y="133"/>
                </a:lnTo>
                <a:lnTo>
                  <a:pt x="1178" y="145"/>
                </a:lnTo>
                <a:lnTo>
                  <a:pt x="1178" y="157"/>
                </a:lnTo>
                <a:lnTo>
                  <a:pt x="1178" y="115"/>
                </a:lnTo>
                <a:lnTo>
                  <a:pt x="1179" y="139"/>
                </a:lnTo>
                <a:lnTo>
                  <a:pt x="1179" y="121"/>
                </a:lnTo>
                <a:lnTo>
                  <a:pt x="1180" y="179"/>
                </a:lnTo>
                <a:lnTo>
                  <a:pt x="1180" y="186"/>
                </a:lnTo>
                <a:lnTo>
                  <a:pt x="1180" y="213"/>
                </a:lnTo>
                <a:lnTo>
                  <a:pt x="1180" y="214"/>
                </a:lnTo>
                <a:lnTo>
                  <a:pt x="1181" y="231"/>
                </a:lnTo>
                <a:lnTo>
                  <a:pt x="1181" y="222"/>
                </a:lnTo>
                <a:lnTo>
                  <a:pt x="1181" y="153"/>
                </a:lnTo>
                <a:lnTo>
                  <a:pt x="1182" y="148"/>
                </a:lnTo>
                <a:lnTo>
                  <a:pt x="1182" y="131"/>
                </a:lnTo>
                <a:lnTo>
                  <a:pt x="1182" y="132"/>
                </a:lnTo>
                <a:lnTo>
                  <a:pt x="1182" y="119"/>
                </a:lnTo>
                <a:lnTo>
                  <a:pt x="1183" y="118"/>
                </a:lnTo>
                <a:lnTo>
                  <a:pt x="1183" y="115"/>
                </a:lnTo>
                <a:lnTo>
                  <a:pt x="1184" y="203"/>
                </a:lnTo>
                <a:lnTo>
                  <a:pt x="1184" y="221"/>
                </a:lnTo>
                <a:lnTo>
                  <a:pt x="1184" y="223"/>
                </a:lnTo>
                <a:lnTo>
                  <a:pt x="1184" y="248"/>
                </a:lnTo>
                <a:lnTo>
                  <a:pt x="1185" y="251"/>
                </a:lnTo>
                <a:lnTo>
                  <a:pt x="1185" y="258"/>
                </a:lnTo>
                <a:lnTo>
                  <a:pt x="1185" y="253"/>
                </a:lnTo>
                <a:lnTo>
                  <a:pt x="1185" y="257"/>
                </a:lnTo>
                <a:lnTo>
                  <a:pt x="1186" y="225"/>
                </a:lnTo>
                <a:lnTo>
                  <a:pt x="1186" y="191"/>
                </a:lnTo>
                <a:lnTo>
                  <a:pt x="1186" y="180"/>
                </a:lnTo>
                <a:lnTo>
                  <a:pt x="1187" y="170"/>
                </a:lnTo>
                <a:lnTo>
                  <a:pt x="1187" y="179"/>
                </a:lnTo>
                <a:lnTo>
                  <a:pt x="1188" y="182"/>
                </a:lnTo>
                <a:lnTo>
                  <a:pt x="1188" y="170"/>
                </a:lnTo>
                <a:lnTo>
                  <a:pt x="1188" y="193"/>
                </a:lnTo>
                <a:lnTo>
                  <a:pt x="1188" y="172"/>
                </a:lnTo>
                <a:lnTo>
                  <a:pt x="1189" y="166"/>
                </a:lnTo>
                <a:lnTo>
                  <a:pt x="1189" y="168"/>
                </a:lnTo>
                <a:lnTo>
                  <a:pt x="1189" y="212"/>
                </a:lnTo>
                <a:lnTo>
                  <a:pt x="1189" y="208"/>
                </a:lnTo>
                <a:lnTo>
                  <a:pt x="1190" y="202"/>
                </a:lnTo>
                <a:lnTo>
                  <a:pt x="1190" y="202"/>
                </a:lnTo>
                <a:lnTo>
                  <a:pt x="1191" y="204"/>
                </a:lnTo>
                <a:lnTo>
                  <a:pt x="1191" y="192"/>
                </a:lnTo>
                <a:lnTo>
                  <a:pt x="1191" y="178"/>
                </a:lnTo>
                <a:lnTo>
                  <a:pt x="1191" y="185"/>
                </a:lnTo>
                <a:lnTo>
                  <a:pt x="1192" y="193"/>
                </a:lnTo>
                <a:lnTo>
                  <a:pt x="1192" y="220"/>
                </a:lnTo>
                <a:lnTo>
                  <a:pt x="1192" y="226"/>
                </a:lnTo>
                <a:lnTo>
                  <a:pt x="1193" y="216"/>
                </a:lnTo>
                <a:lnTo>
                  <a:pt x="1193" y="207"/>
                </a:lnTo>
                <a:lnTo>
                  <a:pt x="1193" y="192"/>
                </a:lnTo>
                <a:lnTo>
                  <a:pt x="1193" y="150"/>
                </a:lnTo>
                <a:lnTo>
                  <a:pt x="1194" y="139"/>
                </a:lnTo>
                <a:lnTo>
                  <a:pt x="1194" y="162"/>
                </a:lnTo>
                <a:lnTo>
                  <a:pt x="1195" y="179"/>
                </a:lnTo>
                <a:lnTo>
                  <a:pt x="1195" y="213"/>
                </a:lnTo>
                <a:lnTo>
                  <a:pt x="1195" y="231"/>
                </a:lnTo>
                <a:lnTo>
                  <a:pt x="1195" y="225"/>
                </a:lnTo>
                <a:lnTo>
                  <a:pt x="1196" y="209"/>
                </a:lnTo>
                <a:lnTo>
                  <a:pt x="1196" y="205"/>
                </a:lnTo>
                <a:lnTo>
                  <a:pt x="1196" y="164"/>
                </a:lnTo>
                <a:lnTo>
                  <a:pt x="1197" y="126"/>
                </a:lnTo>
                <a:lnTo>
                  <a:pt x="1197" y="124"/>
                </a:lnTo>
                <a:lnTo>
                  <a:pt x="1197" y="112"/>
                </a:lnTo>
                <a:lnTo>
                  <a:pt x="1197" y="112"/>
                </a:lnTo>
                <a:lnTo>
                  <a:pt x="1198" y="119"/>
                </a:lnTo>
                <a:lnTo>
                  <a:pt x="1198" y="110"/>
                </a:lnTo>
                <a:lnTo>
                  <a:pt x="1199" y="107"/>
                </a:lnTo>
                <a:lnTo>
                  <a:pt x="1199" y="128"/>
                </a:lnTo>
                <a:lnTo>
                  <a:pt x="1199" y="202"/>
                </a:lnTo>
                <a:lnTo>
                  <a:pt x="1199" y="164"/>
                </a:lnTo>
                <a:lnTo>
                  <a:pt x="1200" y="198"/>
                </a:lnTo>
                <a:lnTo>
                  <a:pt x="1200" y="188"/>
                </a:lnTo>
                <a:lnTo>
                  <a:pt x="1200" y="206"/>
                </a:lnTo>
                <a:lnTo>
                  <a:pt x="1200" y="230"/>
                </a:lnTo>
                <a:lnTo>
                  <a:pt x="1201" y="251"/>
                </a:lnTo>
                <a:lnTo>
                  <a:pt x="1201" y="245"/>
                </a:lnTo>
                <a:lnTo>
                  <a:pt x="1202" y="262"/>
                </a:lnTo>
                <a:lnTo>
                  <a:pt x="1202" y="255"/>
                </a:lnTo>
                <a:lnTo>
                  <a:pt x="1202" y="257"/>
                </a:lnTo>
                <a:lnTo>
                  <a:pt x="1202" y="241"/>
                </a:lnTo>
                <a:lnTo>
                  <a:pt x="1203" y="251"/>
                </a:lnTo>
                <a:lnTo>
                  <a:pt x="1203" y="258"/>
                </a:lnTo>
                <a:lnTo>
                  <a:pt x="1203" y="262"/>
                </a:lnTo>
                <a:lnTo>
                  <a:pt x="1204" y="264"/>
                </a:lnTo>
                <a:lnTo>
                  <a:pt x="1204" y="264"/>
                </a:lnTo>
                <a:lnTo>
                  <a:pt x="1204" y="246"/>
                </a:lnTo>
                <a:lnTo>
                  <a:pt x="1204" y="246"/>
                </a:lnTo>
                <a:lnTo>
                  <a:pt x="1205" y="237"/>
                </a:lnTo>
                <a:lnTo>
                  <a:pt x="1205" y="215"/>
                </a:lnTo>
                <a:lnTo>
                  <a:pt x="1206" y="194"/>
                </a:lnTo>
                <a:lnTo>
                  <a:pt x="1206" y="194"/>
                </a:lnTo>
                <a:lnTo>
                  <a:pt x="1206" y="187"/>
                </a:lnTo>
                <a:lnTo>
                  <a:pt x="1206" y="188"/>
                </a:lnTo>
                <a:lnTo>
                  <a:pt x="1207" y="191"/>
                </a:lnTo>
                <a:lnTo>
                  <a:pt x="1207" y="200"/>
                </a:lnTo>
                <a:lnTo>
                  <a:pt x="1207" y="224"/>
                </a:lnTo>
                <a:lnTo>
                  <a:pt x="1208" y="210"/>
                </a:lnTo>
                <a:lnTo>
                  <a:pt x="1208" y="231"/>
                </a:lnTo>
                <a:lnTo>
                  <a:pt x="1208" y="234"/>
                </a:lnTo>
                <a:lnTo>
                  <a:pt x="1208" y="240"/>
                </a:lnTo>
                <a:lnTo>
                  <a:pt x="1209" y="229"/>
                </a:lnTo>
                <a:lnTo>
                  <a:pt x="1209" y="180"/>
                </a:lnTo>
                <a:lnTo>
                  <a:pt x="1210" y="156"/>
                </a:lnTo>
                <a:lnTo>
                  <a:pt x="1210" y="141"/>
                </a:lnTo>
                <a:lnTo>
                  <a:pt x="1210" y="153"/>
                </a:lnTo>
                <a:lnTo>
                  <a:pt x="1210" y="163"/>
                </a:lnTo>
                <a:lnTo>
                  <a:pt x="1211" y="198"/>
                </a:lnTo>
                <a:lnTo>
                  <a:pt x="1211" y="197"/>
                </a:lnTo>
                <a:lnTo>
                  <a:pt x="1211" y="160"/>
                </a:lnTo>
                <a:lnTo>
                  <a:pt x="1212" y="144"/>
                </a:lnTo>
                <a:lnTo>
                  <a:pt x="1212" y="108"/>
                </a:lnTo>
                <a:lnTo>
                  <a:pt x="1212" y="101"/>
                </a:lnTo>
                <a:lnTo>
                  <a:pt x="1213" y="113"/>
                </a:lnTo>
                <a:lnTo>
                  <a:pt x="1213" y="106"/>
                </a:lnTo>
                <a:lnTo>
                  <a:pt x="1213" y="120"/>
                </a:lnTo>
                <a:lnTo>
                  <a:pt x="1214" y="122"/>
                </a:lnTo>
                <a:lnTo>
                  <a:pt x="1214" y="129"/>
                </a:lnTo>
                <a:lnTo>
                  <a:pt x="1214" y="126"/>
                </a:lnTo>
                <a:lnTo>
                  <a:pt x="1214" y="133"/>
                </a:lnTo>
                <a:lnTo>
                  <a:pt x="1215" y="179"/>
                </a:lnTo>
                <a:lnTo>
                  <a:pt x="1215" y="149"/>
                </a:lnTo>
                <a:lnTo>
                  <a:pt x="1215" y="172"/>
                </a:lnTo>
                <a:lnTo>
                  <a:pt x="1215" y="185"/>
                </a:lnTo>
                <a:lnTo>
                  <a:pt x="1216" y="190"/>
                </a:lnTo>
                <a:lnTo>
                  <a:pt x="1216" y="163"/>
                </a:lnTo>
                <a:lnTo>
                  <a:pt x="1217" y="173"/>
                </a:lnTo>
                <a:lnTo>
                  <a:pt x="1217" y="151"/>
                </a:lnTo>
                <a:lnTo>
                  <a:pt x="1217" y="144"/>
                </a:lnTo>
                <a:lnTo>
                  <a:pt x="1217" y="146"/>
                </a:lnTo>
                <a:lnTo>
                  <a:pt x="1218" y="132"/>
                </a:lnTo>
                <a:lnTo>
                  <a:pt x="1218" y="153"/>
                </a:lnTo>
                <a:lnTo>
                  <a:pt x="1218" y="170"/>
                </a:lnTo>
                <a:lnTo>
                  <a:pt x="1219" y="175"/>
                </a:lnTo>
                <a:lnTo>
                  <a:pt x="1219" y="203"/>
                </a:lnTo>
                <a:lnTo>
                  <a:pt x="1219" y="226"/>
                </a:lnTo>
                <a:lnTo>
                  <a:pt x="1219" y="171"/>
                </a:lnTo>
                <a:lnTo>
                  <a:pt x="1220" y="153"/>
                </a:lnTo>
                <a:lnTo>
                  <a:pt x="1220" y="131"/>
                </a:lnTo>
                <a:lnTo>
                  <a:pt x="1221" y="120"/>
                </a:lnTo>
                <a:lnTo>
                  <a:pt x="1221" y="118"/>
                </a:lnTo>
                <a:lnTo>
                  <a:pt x="1221" y="130"/>
                </a:lnTo>
                <a:lnTo>
                  <a:pt x="1221" y="130"/>
                </a:lnTo>
                <a:lnTo>
                  <a:pt x="1222" y="120"/>
                </a:lnTo>
                <a:lnTo>
                  <a:pt x="1222" y="124"/>
                </a:lnTo>
                <a:lnTo>
                  <a:pt x="1222" y="128"/>
                </a:lnTo>
                <a:lnTo>
                  <a:pt x="1223" y="149"/>
                </a:lnTo>
                <a:lnTo>
                  <a:pt x="1223" y="180"/>
                </a:lnTo>
                <a:lnTo>
                  <a:pt x="1223" y="171"/>
                </a:lnTo>
                <a:lnTo>
                  <a:pt x="1224" y="204"/>
                </a:lnTo>
                <a:lnTo>
                  <a:pt x="1224" y="202"/>
                </a:lnTo>
                <a:lnTo>
                  <a:pt x="1224" y="198"/>
                </a:lnTo>
                <a:lnTo>
                  <a:pt x="1225" y="176"/>
                </a:lnTo>
                <a:lnTo>
                  <a:pt x="1225" y="150"/>
                </a:lnTo>
                <a:lnTo>
                  <a:pt x="1225" y="132"/>
                </a:lnTo>
                <a:lnTo>
                  <a:pt x="1225" y="146"/>
                </a:lnTo>
                <a:lnTo>
                  <a:pt x="1226" y="118"/>
                </a:lnTo>
                <a:lnTo>
                  <a:pt x="1226" y="134"/>
                </a:lnTo>
                <a:lnTo>
                  <a:pt x="1226" y="112"/>
                </a:lnTo>
                <a:lnTo>
                  <a:pt x="1227" y="146"/>
                </a:lnTo>
                <a:lnTo>
                  <a:pt x="1227" y="164"/>
                </a:lnTo>
                <a:lnTo>
                  <a:pt x="1227" y="143"/>
                </a:lnTo>
                <a:lnTo>
                  <a:pt x="1228" y="149"/>
                </a:lnTo>
                <a:lnTo>
                  <a:pt x="1228" y="112"/>
                </a:lnTo>
                <a:lnTo>
                  <a:pt x="1228" y="103"/>
                </a:lnTo>
                <a:lnTo>
                  <a:pt x="1229" y="105"/>
                </a:lnTo>
                <a:lnTo>
                  <a:pt x="1229" y="104"/>
                </a:lnTo>
                <a:lnTo>
                  <a:pt x="1229" y="107"/>
                </a:lnTo>
                <a:lnTo>
                  <a:pt x="1229" y="105"/>
                </a:lnTo>
                <a:lnTo>
                  <a:pt x="1230" y="143"/>
                </a:lnTo>
                <a:lnTo>
                  <a:pt x="1230" y="135"/>
                </a:lnTo>
                <a:lnTo>
                  <a:pt x="1231" y="164"/>
                </a:lnTo>
                <a:lnTo>
                  <a:pt x="1231" y="163"/>
                </a:lnTo>
                <a:lnTo>
                  <a:pt x="1231" y="160"/>
                </a:lnTo>
                <a:lnTo>
                  <a:pt x="1231" y="194"/>
                </a:lnTo>
                <a:lnTo>
                  <a:pt x="1232" y="200"/>
                </a:lnTo>
                <a:lnTo>
                  <a:pt x="1232" y="224"/>
                </a:lnTo>
                <a:lnTo>
                  <a:pt x="1232" y="211"/>
                </a:lnTo>
                <a:lnTo>
                  <a:pt x="1232" y="224"/>
                </a:lnTo>
                <a:lnTo>
                  <a:pt x="1233" y="224"/>
                </a:lnTo>
                <a:lnTo>
                  <a:pt x="1233" y="226"/>
                </a:lnTo>
                <a:lnTo>
                  <a:pt x="1233" y="236"/>
                </a:lnTo>
                <a:lnTo>
                  <a:pt x="1234" y="235"/>
                </a:lnTo>
                <a:lnTo>
                  <a:pt x="1234" y="281"/>
                </a:lnTo>
                <a:lnTo>
                  <a:pt x="1234" y="280"/>
                </a:lnTo>
                <a:lnTo>
                  <a:pt x="1235" y="291"/>
                </a:lnTo>
                <a:lnTo>
                  <a:pt x="1235" y="280"/>
                </a:lnTo>
                <a:lnTo>
                  <a:pt x="1235" y="257"/>
                </a:lnTo>
                <a:lnTo>
                  <a:pt x="1236" y="270"/>
                </a:lnTo>
                <a:lnTo>
                  <a:pt x="1236" y="257"/>
                </a:lnTo>
                <a:lnTo>
                  <a:pt x="1236" y="242"/>
                </a:lnTo>
                <a:lnTo>
                  <a:pt x="1236" y="242"/>
                </a:lnTo>
                <a:lnTo>
                  <a:pt x="1237" y="225"/>
                </a:lnTo>
                <a:lnTo>
                  <a:pt x="1237" y="208"/>
                </a:lnTo>
                <a:lnTo>
                  <a:pt x="1237" y="180"/>
                </a:lnTo>
                <a:lnTo>
                  <a:pt x="1238" y="184"/>
                </a:lnTo>
                <a:lnTo>
                  <a:pt x="1238" y="168"/>
                </a:lnTo>
                <a:lnTo>
                  <a:pt x="1238" y="148"/>
                </a:lnTo>
                <a:lnTo>
                  <a:pt x="1239" y="150"/>
                </a:lnTo>
                <a:lnTo>
                  <a:pt x="1239" y="146"/>
                </a:lnTo>
                <a:lnTo>
                  <a:pt x="1239" y="139"/>
                </a:lnTo>
                <a:lnTo>
                  <a:pt x="1240" y="160"/>
                </a:lnTo>
                <a:lnTo>
                  <a:pt x="1240" y="186"/>
                </a:lnTo>
                <a:lnTo>
                  <a:pt x="1240" y="168"/>
                </a:lnTo>
                <a:lnTo>
                  <a:pt x="1240" y="153"/>
                </a:lnTo>
                <a:lnTo>
                  <a:pt x="1241" y="135"/>
                </a:lnTo>
                <a:lnTo>
                  <a:pt x="1241" y="125"/>
                </a:lnTo>
                <a:lnTo>
                  <a:pt x="1242" y="118"/>
                </a:lnTo>
                <a:lnTo>
                  <a:pt x="1242" y="129"/>
                </a:lnTo>
                <a:lnTo>
                  <a:pt x="1242" y="129"/>
                </a:lnTo>
                <a:lnTo>
                  <a:pt x="1242" y="116"/>
                </a:lnTo>
                <a:lnTo>
                  <a:pt x="1243" y="104"/>
                </a:lnTo>
                <a:lnTo>
                  <a:pt x="1243" y="114"/>
                </a:lnTo>
                <a:lnTo>
                  <a:pt x="1243" y="112"/>
                </a:lnTo>
                <a:lnTo>
                  <a:pt x="1243" y="120"/>
                </a:lnTo>
                <a:lnTo>
                  <a:pt x="1244" y="139"/>
                </a:lnTo>
                <a:lnTo>
                  <a:pt x="1244" y="119"/>
                </a:lnTo>
                <a:lnTo>
                  <a:pt x="1244" y="110"/>
                </a:lnTo>
                <a:lnTo>
                  <a:pt x="1245" y="122"/>
                </a:lnTo>
                <a:lnTo>
                  <a:pt x="1245" y="144"/>
                </a:lnTo>
                <a:lnTo>
                  <a:pt x="1245" y="202"/>
                </a:lnTo>
                <a:lnTo>
                  <a:pt x="1246" y="261"/>
                </a:lnTo>
                <a:lnTo>
                  <a:pt x="1246" y="302"/>
                </a:lnTo>
                <a:lnTo>
                  <a:pt x="1246" y="301"/>
                </a:lnTo>
                <a:lnTo>
                  <a:pt x="1247" y="257"/>
                </a:lnTo>
                <a:lnTo>
                  <a:pt x="1247" y="274"/>
                </a:lnTo>
                <a:lnTo>
                  <a:pt x="1247" y="227"/>
                </a:lnTo>
                <a:lnTo>
                  <a:pt x="1247" y="261"/>
                </a:lnTo>
                <a:lnTo>
                  <a:pt x="1248" y="290"/>
                </a:lnTo>
                <a:lnTo>
                  <a:pt x="1248" y="281"/>
                </a:lnTo>
                <a:lnTo>
                  <a:pt x="1248" y="264"/>
                </a:lnTo>
                <a:lnTo>
                  <a:pt x="1249" y="294"/>
                </a:lnTo>
                <a:lnTo>
                  <a:pt x="1249" y="271"/>
                </a:lnTo>
                <a:lnTo>
                  <a:pt x="1249" y="251"/>
                </a:lnTo>
                <a:lnTo>
                  <a:pt x="1250" y="237"/>
                </a:lnTo>
                <a:lnTo>
                  <a:pt x="1250" y="208"/>
                </a:lnTo>
                <a:lnTo>
                  <a:pt x="1250" y="230"/>
                </a:lnTo>
                <a:lnTo>
                  <a:pt x="1251" y="224"/>
                </a:lnTo>
                <a:lnTo>
                  <a:pt x="1251" y="228"/>
                </a:lnTo>
                <a:lnTo>
                  <a:pt x="1251" y="202"/>
                </a:lnTo>
                <a:lnTo>
                  <a:pt x="1251" y="187"/>
                </a:lnTo>
                <a:lnTo>
                  <a:pt x="1252" y="207"/>
                </a:lnTo>
                <a:lnTo>
                  <a:pt x="1252" y="224"/>
                </a:lnTo>
                <a:lnTo>
                  <a:pt x="1253" y="229"/>
                </a:lnTo>
                <a:lnTo>
                  <a:pt x="1253" y="215"/>
                </a:lnTo>
                <a:lnTo>
                  <a:pt x="1253" y="224"/>
                </a:lnTo>
                <a:lnTo>
                  <a:pt x="1253" y="226"/>
                </a:lnTo>
                <a:lnTo>
                  <a:pt x="1254" y="230"/>
                </a:lnTo>
                <a:lnTo>
                  <a:pt x="1254" y="239"/>
                </a:lnTo>
                <a:lnTo>
                  <a:pt x="1254" y="235"/>
                </a:lnTo>
                <a:lnTo>
                  <a:pt x="1255" y="243"/>
                </a:lnTo>
                <a:lnTo>
                  <a:pt x="1255" y="266"/>
                </a:lnTo>
                <a:lnTo>
                  <a:pt x="1255" y="254"/>
                </a:lnTo>
                <a:lnTo>
                  <a:pt x="1255" y="282"/>
                </a:lnTo>
                <a:lnTo>
                  <a:pt x="1256" y="298"/>
                </a:lnTo>
                <a:lnTo>
                  <a:pt x="1256" y="273"/>
                </a:lnTo>
                <a:lnTo>
                  <a:pt x="1257" y="293"/>
                </a:lnTo>
                <a:lnTo>
                  <a:pt x="1257" y="312"/>
                </a:lnTo>
                <a:lnTo>
                  <a:pt x="1257" y="311"/>
                </a:lnTo>
                <a:lnTo>
                  <a:pt x="1257" y="305"/>
                </a:lnTo>
                <a:lnTo>
                  <a:pt x="1258" y="293"/>
                </a:lnTo>
                <a:lnTo>
                  <a:pt x="1258" y="304"/>
                </a:lnTo>
                <a:lnTo>
                  <a:pt x="1258" y="312"/>
                </a:lnTo>
                <a:lnTo>
                  <a:pt x="1258" y="314"/>
                </a:lnTo>
                <a:lnTo>
                  <a:pt x="1259" y="317"/>
                </a:lnTo>
                <a:lnTo>
                  <a:pt x="1259" y="322"/>
                </a:lnTo>
                <a:lnTo>
                  <a:pt x="1259" y="316"/>
                </a:lnTo>
                <a:lnTo>
                  <a:pt x="1260" y="292"/>
                </a:lnTo>
                <a:lnTo>
                  <a:pt x="1260" y="291"/>
                </a:lnTo>
                <a:lnTo>
                  <a:pt x="1260" y="265"/>
                </a:lnTo>
                <a:lnTo>
                  <a:pt x="1261" y="262"/>
                </a:lnTo>
                <a:lnTo>
                  <a:pt x="1261" y="248"/>
                </a:lnTo>
                <a:lnTo>
                  <a:pt x="1261" y="207"/>
                </a:lnTo>
                <a:lnTo>
                  <a:pt x="1262" y="206"/>
                </a:lnTo>
                <a:lnTo>
                  <a:pt x="1262" y="202"/>
                </a:lnTo>
                <a:lnTo>
                  <a:pt x="1262" y="190"/>
                </a:lnTo>
                <a:lnTo>
                  <a:pt x="1262" y="185"/>
                </a:lnTo>
                <a:lnTo>
                  <a:pt x="1263" y="204"/>
                </a:lnTo>
                <a:lnTo>
                  <a:pt x="1263" y="215"/>
                </a:lnTo>
                <a:lnTo>
                  <a:pt x="1264" y="257"/>
                </a:lnTo>
                <a:lnTo>
                  <a:pt x="1264" y="257"/>
                </a:lnTo>
                <a:lnTo>
                  <a:pt x="1264" y="273"/>
                </a:lnTo>
                <a:lnTo>
                  <a:pt x="1264" y="269"/>
                </a:lnTo>
                <a:lnTo>
                  <a:pt x="1265" y="257"/>
                </a:lnTo>
                <a:lnTo>
                  <a:pt x="1265" y="291"/>
                </a:lnTo>
                <a:lnTo>
                  <a:pt x="1265" y="302"/>
                </a:lnTo>
                <a:lnTo>
                  <a:pt x="1266" y="295"/>
                </a:lnTo>
                <a:lnTo>
                  <a:pt x="1266" y="287"/>
                </a:lnTo>
                <a:lnTo>
                  <a:pt x="1266" y="280"/>
                </a:lnTo>
                <a:lnTo>
                  <a:pt x="1266" y="274"/>
                </a:lnTo>
                <a:lnTo>
                  <a:pt x="1267" y="257"/>
                </a:lnTo>
                <a:lnTo>
                  <a:pt x="1267" y="249"/>
                </a:lnTo>
                <a:lnTo>
                  <a:pt x="1268" y="246"/>
                </a:lnTo>
                <a:lnTo>
                  <a:pt x="1268" y="229"/>
                </a:lnTo>
                <a:lnTo>
                  <a:pt x="1268" y="231"/>
                </a:lnTo>
                <a:lnTo>
                  <a:pt x="1268" y="217"/>
                </a:lnTo>
                <a:lnTo>
                  <a:pt x="1269" y="210"/>
                </a:lnTo>
                <a:lnTo>
                  <a:pt x="1269" y="194"/>
                </a:lnTo>
                <a:lnTo>
                  <a:pt x="1269" y="182"/>
                </a:lnTo>
                <a:lnTo>
                  <a:pt x="1270" y="176"/>
                </a:lnTo>
                <a:lnTo>
                  <a:pt x="1270" y="152"/>
                </a:lnTo>
                <a:lnTo>
                  <a:pt x="1270" y="151"/>
                </a:lnTo>
                <a:lnTo>
                  <a:pt x="1270" y="178"/>
                </a:lnTo>
                <a:lnTo>
                  <a:pt x="1271" y="200"/>
                </a:lnTo>
                <a:lnTo>
                  <a:pt x="1271" y="237"/>
                </a:lnTo>
                <a:lnTo>
                  <a:pt x="1272" y="237"/>
                </a:lnTo>
                <a:lnTo>
                  <a:pt x="1272" y="259"/>
                </a:lnTo>
                <a:lnTo>
                  <a:pt x="1272" y="248"/>
                </a:lnTo>
                <a:lnTo>
                  <a:pt x="1272" y="252"/>
                </a:lnTo>
                <a:lnTo>
                  <a:pt x="1273" y="250"/>
                </a:lnTo>
                <a:lnTo>
                  <a:pt x="1273" y="245"/>
                </a:lnTo>
                <a:lnTo>
                  <a:pt x="1273" y="252"/>
                </a:lnTo>
                <a:lnTo>
                  <a:pt x="1273" y="262"/>
                </a:lnTo>
                <a:lnTo>
                  <a:pt x="1274" y="194"/>
                </a:lnTo>
                <a:lnTo>
                  <a:pt x="1274" y="195"/>
                </a:lnTo>
                <a:lnTo>
                  <a:pt x="1275" y="228"/>
                </a:lnTo>
                <a:lnTo>
                  <a:pt x="1275" y="298"/>
                </a:lnTo>
                <a:lnTo>
                  <a:pt x="1275" y="293"/>
                </a:lnTo>
                <a:lnTo>
                  <a:pt x="1275" y="274"/>
                </a:lnTo>
                <a:lnTo>
                  <a:pt x="1276" y="239"/>
                </a:lnTo>
                <a:lnTo>
                  <a:pt x="1276" y="218"/>
                </a:lnTo>
                <a:lnTo>
                  <a:pt x="1276" y="215"/>
                </a:lnTo>
                <a:lnTo>
                  <a:pt x="1277" y="206"/>
                </a:lnTo>
                <a:lnTo>
                  <a:pt x="1277" y="177"/>
                </a:lnTo>
                <a:lnTo>
                  <a:pt x="1277" y="167"/>
                </a:lnTo>
                <a:lnTo>
                  <a:pt x="1277" y="205"/>
                </a:lnTo>
                <a:lnTo>
                  <a:pt x="1278" y="250"/>
                </a:lnTo>
                <a:lnTo>
                  <a:pt x="1278" y="205"/>
                </a:lnTo>
                <a:lnTo>
                  <a:pt x="1279" y="200"/>
                </a:lnTo>
                <a:lnTo>
                  <a:pt x="1279" y="199"/>
                </a:lnTo>
                <a:lnTo>
                  <a:pt x="1279" y="209"/>
                </a:lnTo>
                <a:lnTo>
                  <a:pt x="1279" y="220"/>
                </a:lnTo>
                <a:lnTo>
                  <a:pt x="1280" y="245"/>
                </a:lnTo>
                <a:lnTo>
                  <a:pt x="1280" y="262"/>
                </a:lnTo>
                <a:lnTo>
                  <a:pt x="1280" y="256"/>
                </a:lnTo>
                <a:lnTo>
                  <a:pt x="1281" y="260"/>
                </a:lnTo>
                <a:lnTo>
                  <a:pt x="1281" y="263"/>
                </a:lnTo>
                <a:lnTo>
                  <a:pt x="1281" y="264"/>
                </a:lnTo>
                <a:lnTo>
                  <a:pt x="1281" y="253"/>
                </a:lnTo>
                <a:lnTo>
                  <a:pt x="1282" y="243"/>
                </a:lnTo>
                <a:lnTo>
                  <a:pt x="1282" y="222"/>
                </a:lnTo>
                <a:lnTo>
                  <a:pt x="1283" y="224"/>
                </a:lnTo>
                <a:lnTo>
                  <a:pt x="1283" y="241"/>
                </a:lnTo>
                <a:lnTo>
                  <a:pt x="1283" y="264"/>
                </a:lnTo>
                <a:lnTo>
                  <a:pt x="1283" y="251"/>
                </a:lnTo>
                <a:lnTo>
                  <a:pt x="1284" y="231"/>
                </a:lnTo>
                <a:lnTo>
                  <a:pt x="1284" y="208"/>
                </a:lnTo>
                <a:lnTo>
                  <a:pt x="1284" y="194"/>
                </a:lnTo>
                <a:lnTo>
                  <a:pt x="1284" y="180"/>
                </a:lnTo>
                <a:lnTo>
                  <a:pt x="1285" y="157"/>
                </a:lnTo>
                <a:lnTo>
                  <a:pt x="1285" y="168"/>
                </a:lnTo>
                <a:lnTo>
                  <a:pt x="1286" y="169"/>
                </a:lnTo>
                <a:lnTo>
                  <a:pt x="1286" y="175"/>
                </a:lnTo>
                <a:lnTo>
                  <a:pt x="1286" y="184"/>
                </a:lnTo>
                <a:lnTo>
                  <a:pt x="1286" y="202"/>
                </a:lnTo>
                <a:lnTo>
                  <a:pt x="1287" y="207"/>
                </a:lnTo>
                <a:lnTo>
                  <a:pt x="1287" y="224"/>
                </a:lnTo>
                <a:lnTo>
                  <a:pt x="1287" y="225"/>
                </a:lnTo>
                <a:lnTo>
                  <a:pt x="1288" y="208"/>
                </a:lnTo>
                <a:lnTo>
                  <a:pt x="1288" y="180"/>
                </a:lnTo>
                <a:lnTo>
                  <a:pt x="1288" y="161"/>
                </a:lnTo>
                <a:lnTo>
                  <a:pt x="1288" y="142"/>
                </a:lnTo>
                <a:lnTo>
                  <a:pt x="1289" y="133"/>
                </a:lnTo>
                <a:lnTo>
                  <a:pt x="1289" y="124"/>
                </a:lnTo>
                <a:lnTo>
                  <a:pt x="1290" y="150"/>
                </a:lnTo>
                <a:lnTo>
                  <a:pt x="1290" y="166"/>
                </a:lnTo>
                <a:lnTo>
                  <a:pt x="1290" y="158"/>
                </a:lnTo>
                <a:lnTo>
                  <a:pt x="1290" y="141"/>
                </a:lnTo>
                <a:lnTo>
                  <a:pt x="1291" y="114"/>
                </a:lnTo>
                <a:lnTo>
                  <a:pt x="1291" y="104"/>
                </a:lnTo>
                <a:lnTo>
                  <a:pt x="1291" y="119"/>
                </a:lnTo>
                <a:lnTo>
                  <a:pt x="1292" y="117"/>
                </a:lnTo>
                <a:lnTo>
                  <a:pt x="1292" y="132"/>
                </a:lnTo>
                <a:lnTo>
                  <a:pt x="1292" y="140"/>
                </a:lnTo>
                <a:lnTo>
                  <a:pt x="1292" y="152"/>
                </a:lnTo>
                <a:lnTo>
                  <a:pt x="1293" y="191"/>
                </a:lnTo>
                <a:lnTo>
                  <a:pt x="1293" y="183"/>
                </a:lnTo>
                <a:lnTo>
                  <a:pt x="1294" y="210"/>
                </a:lnTo>
                <a:lnTo>
                  <a:pt x="1294" y="214"/>
                </a:lnTo>
                <a:lnTo>
                  <a:pt x="1294" y="221"/>
                </a:lnTo>
                <a:lnTo>
                  <a:pt x="1294" y="227"/>
                </a:lnTo>
                <a:lnTo>
                  <a:pt x="1295" y="254"/>
                </a:lnTo>
                <a:lnTo>
                  <a:pt x="1295" y="263"/>
                </a:lnTo>
                <a:lnTo>
                  <a:pt x="1295" y="290"/>
                </a:lnTo>
                <a:lnTo>
                  <a:pt x="1296" y="280"/>
                </a:lnTo>
                <a:lnTo>
                  <a:pt x="1296" y="277"/>
                </a:lnTo>
                <a:lnTo>
                  <a:pt x="1296" y="278"/>
                </a:lnTo>
                <a:lnTo>
                  <a:pt x="1297" y="262"/>
                </a:lnTo>
                <a:lnTo>
                  <a:pt x="1297" y="277"/>
                </a:lnTo>
                <a:lnTo>
                  <a:pt x="1297" y="277"/>
                </a:lnTo>
                <a:lnTo>
                  <a:pt x="1298" y="267"/>
                </a:lnTo>
                <a:lnTo>
                  <a:pt x="1298" y="251"/>
                </a:lnTo>
                <a:lnTo>
                  <a:pt x="1298" y="247"/>
                </a:lnTo>
                <a:lnTo>
                  <a:pt x="1298" y="237"/>
                </a:lnTo>
                <a:lnTo>
                  <a:pt x="1299" y="237"/>
                </a:lnTo>
                <a:lnTo>
                  <a:pt x="1299" y="228"/>
                </a:lnTo>
                <a:lnTo>
                  <a:pt x="1299" y="218"/>
                </a:lnTo>
                <a:lnTo>
                  <a:pt x="1299" y="229"/>
                </a:lnTo>
                <a:lnTo>
                  <a:pt x="1300" y="234"/>
                </a:lnTo>
                <a:lnTo>
                  <a:pt x="1300" y="233"/>
                </a:lnTo>
                <a:lnTo>
                  <a:pt x="1301" y="193"/>
                </a:lnTo>
                <a:lnTo>
                  <a:pt x="1301" y="200"/>
                </a:lnTo>
                <a:lnTo>
                  <a:pt x="1301" y="182"/>
                </a:lnTo>
                <a:lnTo>
                  <a:pt x="1301" y="168"/>
                </a:lnTo>
                <a:lnTo>
                  <a:pt x="1302" y="194"/>
                </a:lnTo>
                <a:lnTo>
                  <a:pt x="1302" y="175"/>
                </a:lnTo>
                <a:lnTo>
                  <a:pt x="1302" y="205"/>
                </a:lnTo>
                <a:lnTo>
                  <a:pt x="1303" y="238"/>
                </a:lnTo>
                <a:lnTo>
                  <a:pt x="1303" y="233"/>
                </a:lnTo>
                <a:lnTo>
                  <a:pt x="1303" y="239"/>
                </a:lnTo>
                <a:lnTo>
                  <a:pt x="1304" y="233"/>
                </a:lnTo>
                <a:lnTo>
                  <a:pt x="1304" y="191"/>
                </a:lnTo>
                <a:lnTo>
                  <a:pt x="1304" y="179"/>
                </a:lnTo>
                <a:lnTo>
                  <a:pt x="1305" y="148"/>
                </a:lnTo>
                <a:lnTo>
                  <a:pt x="1305" y="148"/>
                </a:lnTo>
                <a:lnTo>
                  <a:pt x="1305" y="128"/>
                </a:lnTo>
                <a:lnTo>
                  <a:pt x="1305" y="167"/>
                </a:lnTo>
                <a:lnTo>
                  <a:pt x="1306" y="194"/>
                </a:lnTo>
                <a:lnTo>
                  <a:pt x="1306" y="214"/>
                </a:lnTo>
                <a:lnTo>
                  <a:pt x="1306" y="228"/>
                </a:lnTo>
                <a:lnTo>
                  <a:pt x="1307" y="233"/>
                </a:lnTo>
                <a:lnTo>
                  <a:pt x="1307" y="258"/>
                </a:lnTo>
                <a:lnTo>
                  <a:pt x="1307" y="234"/>
                </a:lnTo>
                <a:lnTo>
                  <a:pt x="1308" y="251"/>
                </a:lnTo>
                <a:lnTo>
                  <a:pt x="1308" y="250"/>
                </a:lnTo>
                <a:lnTo>
                  <a:pt x="1308" y="232"/>
                </a:lnTo>
                <a:lnTo>
                  <a:pt x="1309" y="224"/>
                </a:lnTo>
                <a:lnTo>
                  <a:pt x="1309" y="196"/>
                </a:lnTo>
                <a:lnTo>
                  <a:pt x="1309" y="178"/>
                </a:lnTo>
                <a:lnTo>
                  <a:pt x="1309" y="140"/>
                </a:lnTo>
                <a:lnTo>
                  <a:pt x="1310" y="146"/>
                </a:lnTo>
                <a:lnTo>
                  <a:pt x="1310" y="175"/>
                </a:lnTo>
                <a:lnTo>
                  <a:pt x="1310" y="180"/>
                </a:lnTo>
                <a:lnTo>
                  <a:pt x="1311" y="197"/>
                </a:lnTo>
                <a:lnTo>
                  <a:pt x="1311" y="231"/>
                </a:lnTo>
                <a:lnTo>
                  <a:pt x="1311" y="252"/>
                </a:lnTo>
                <a:lnTo>
                  <a:pt x="1312" y="272"/>
                </a:lnTo>
                <a:lnTo>
                  <a:pt x="1312" y="261"/>
                </a:lnTo>
                <a:lnTo>
                  <a:pt x="1312" y="276"/>
                </a:lnTo>
                <a:lnTo>
                  <a:pt x="1313" y="276"/>
                </a:lnTo>
                <a:lnTo>
                  <a:pt x="1313" y="257"/>
                </a:lnTo>
                <a:lnTo>
                  <a:pt x="1313" y="234"/>
                </a:lnTo>
                <a:lnTo>
                  <a:pt x="1313" y="213"/>
                </a:lnTo>
                <a:lnTo>
                  <a:pt x="1314" y="244"/>
                </a:lnTo>
                <a:lnTo>
                  <a:pt x="1314" y="257"/>
                </a:lnTo>
                <a:lnTo>
                  <a:pt x="1315" y="231"/>
                </a:lnTo>
                <a:lnTo>
                  <a:pt x="1315" y="229"/>
                </a:lnTo>
                <a:lnTo>
                  <a:pt x="1315" y="222"/>
                </a:lnTo>
                <a:lnTo>
                  <a:pt x="1315" y="234"/>
                </a:lnTo>
                <a:lnTo>
                  <a:pt x="1316" y="229"/>
                </a:lnTo>
                <a:lnTo>
                  <a:pt x="1316" y="200"/>
                </a:lnTo>
                <a:lnTo>
                  <a:pt x="1316" y="186"/>
                </a:lnTo>
                <a:lnTo>
                  <a:pt x="1316" y="187"/>
                </a:lnTo>
                <a:lnTo>
                  <a:pt x="1317" y="174"/>
                </a:lnTo>
                <a:lnTo>
                  <a:pt x="1317" y="164"/>
                </a:lnTo>
                <a:lnTo>
                  <a:pt x="1317" y="179"/>
                </a:lnTo>
                <a:lnTo>
                  <a:pt x="1318" y="152"/>
                </a:lnTo>
                <a:lnTo>
                  <a:pt x="1318" y="174"/>
                </a:lnTo>
                <a:lnTo>
                  <a:pt x="1318" y="218"/>
                </a:lnTo>
                <a:lnTo>
                  <a:pt x="1319" y="271"/>
                </a:lnTo>
                <a:lnTo>
                  <a:pt x="1319" y="271"/>
                </a:lnTo>
                <a:lnTo>
                  <a:pt x="1319" y="265"/>
                </a:lnTo>
                <a:lnTo>
                  <a:pt x="1320" y="260"/>
                </a:lnTo>
                <a:lnTo>
                  <a:pt x="1320" y="281"/>
                </a:lnTo>
                <a:lnTo>
                  <a:pt x="1320" y="279"/>
                </a:lnTo>
                <a:lnTo>
                  <a:pt x="1320" y="258"/>
                </a:lnTo>
                <a:lnTo>
                  <a:pt x="1321" y="255"/>
                </a:lnTo>
                <a:lnTo>
                  <a:pt x="1321" y="229"/>
                </a:lnTo>
                <a:lnTo>
                  <a:pt x="1321" y="178"/>
                </a:lnTo>
                <a:lnTo>
                  <a:pt x="1322" y="178"/>
                </a:lnTo>
                <a:lnTo>
                  <a:pt x="1322" y="186"/>
                </a:lnTo>
                <a:lnTo>
                  <a:pt x="1322" y="169"/>
                </a:lnTo>
                <a:lnTo>
                  <a:pt x="1323" y="171"/>
                </a:lnTo>
                <a:lnTo>
                  <a:pt x="1323" y="188"/>
                </a:lnTo>
                <a:lnTo>
                  <a:pt x="1323" y="165"/>
                </a:lnTo>
                <a:lnTo>
                  <a:pt x="1324" y="170"/>
                </a:lnTo>
                <a:lnTo>
                  <a:pt x="1324" y="173"/>
                </a:lnTo>
                <a:lnTo>
                  <a:pt x="1324" y="159"/>
                </a:lnTo>
                <a:lnTo>
                  <a:pt x="1324" y="191"/>
                </a:lnTo>
                <a:lnTo>
                  <a:pt x="1325" y="163"/>
                </a:lnTo>
                <a:lnTo>
                  <a:pt x="1325" y="162"/>
                </a:lnTo>
                <a:lnTo>
                  <a:pt x="1326" y="197"/>
                </a:lnTo>
                <a:lnTo>
                  <a:pt x="1326" y="208"/>
                </a:lnTo>
                <a:lnTo>
                  <a:pt x="1326" y="240"/>
                </a:lnTo>
                <a:lnTo>
                  <a:pt x="1326" y="257"/>
                </a:lnTo>
                <a:lnTo>
                  <a:pt x="1327" y="252"/>
                </a:lnTo>
                <a:lnTo>
                  <a:pt x="1327" y="264"/>
                </a:lnTo>
                <a:lnTo>
                  <a:pt x="1327" y="245"/>
                </a:lnTo>
                <a:lnTo>
                  <a:pt x="1327" y="269"/>
                </a:lnTo>
                <a:lnTo>
                  <a:pt x="1328" y="269"/>
                </a:lnTo>
                <a:lnTo>
                  <a:pt x="1328" y="272"/>
                </a:lnTo>
                <a:lnTo>
                  <a:pt x="1328" y="293"/>
                </a:lnTo>
                <a:lnTo>
                  <a:pt x="1329" y="280"/>
                </a:lnTo>
                <a:lnTo>
                  <a:pt x="1329" y="288"/>
                </a:lnTo>
                <a:lnTo>
                  <a:pt x="1330" y="322"/>
                </a:lnTo>
                <a:lnTo>
                  <a:pt x="1330" y="309"/>
                </a:lnTo>
                <a:lnTo>
                  <a:pt x="1330" y="311"/>
                </a:lnTo>
                <a:lnTo>
                  <a:pt x="1330" y="274"/>
                </a:lnTo>
                <a:lnTo>
                  <a:pt x="1331" y="320"/>
                </a:lnTo>
                <a:lnTo>
                  <a:pt x="1331" y="278"/>
                </a:lnTo>
                <a:lnTo>
                  <a:pt x="1331" y="289"/>
                </a:lnTo>
                <a:lnTo>
                  <a:pt x="1331" y="247"/>
                </a:lnTo>
                <a:lnTo>
                  <a:pt x="1332" y="273"/>
                </a:lnTo>
                <a:lnTo>
                  <a:pt x="1332" y="216"/>
                </a:lnTo>
                <a:lnTo>
                  <a:pt x="1332" y="230"/>
                </a:lnTo>
                <a:lnTo>
                  <a:pt x="1333" y="248"/>
                </a:lnTo>
                <a:lnTo>
                  <a:pt x="1333" y="243"/>
                </a:lnTo>
                <a:lnTo>
                  <a:pt x="1333" y="252"/>
                </a:lnTo>
                <a:lnTo>
                  <a:pt x="1334" y="273"/>
                </a:lnTo>
                <a:lnTo>
                  <a:pt x="1334" y="229"/>
                </a:lnTo>
                <a:lnTo>
                  <a:pt x="1334" y="208"/>
                </a:lnTo>
                <a:lnTo>
                  <a:pt x="1335" y="221"/>
                </a:lnTo>
                <a:lnTo>
                  <a:pt x="1335" y="221"/>
                </a:lnTo>
                <a:lnTo>
                  <a:pt x="1335" y="242"/>
                </a:lnTo>
                <a:lnTo>
                  <a:pt x="1335" y="249"/>
                </a:lnTo>
                <a:lnTo>
                  <a:pt x="1336" y="204"/>
                </a:lnTo>
                <a:lnTo>
                  <a:pt x="1336" y="197"/>
                </a:lnTo>
                <a:lnTo>
                  <a:pt x="1337" y="155"/>
                </a:lnTo>
                <a:lnTo>
                  <a:pt x="1337" y="192"/>
                </a:lnTo>
                <a:lnTo>
                  <a:pt x="1337" y="189"/>
                </a:lnTo>
                <a:lnTo>
                  <a:pt x="1337" y="200"/>
                </a:lnTo>
                <a:lnTo>
                  <a:pt x="1338" y="202"/>
                </a:lnTo>
                <a:lnTo>
                  <a:pt x="1338" y="179"/>
                </a:lnTo>
                <a:lnTo>
                  <a:pt x="1338" y="165"/>
                </a:lnTo>
                <a:lnTo>
                  <a:pt x="1339" y="176"/>
                </a:lnTo>
                <a:lnTo>
                  <a:pt x="1339" y="167"/>
                </a:lnTo>
                <a:lnTo>
                  <a:pt x="1339" y="146"/>
                </a:lnTo>
                <a:lnTo>
                  <a:pt x="1339" y="133"/>
                </a:lnTo>
                <a:lnTo>
                  <a:pt x="1340" y="121"/>
                </a:lnTo>
                <a:lnTo>
                  <a:pt x="1340" y="149"/>
                </a:lnTo>
                <a:lnTo>
                  <a:pt x="1341" y="135"/>
                </a:lnTo>
                <a:lnTo>
                  <a:pt x="1341" y="145"/>
                </a:lnTo>
                <a:lnTo>
                  <a:pt x="1341" y="142"/>
                </a:lnTo>
                <a:lnTo>
                  <a:pt x="1341" y="205"/>
                </a:lnTo>
                <a:lnTo>
                  <a:pt x="1342" y="218"/>
                </a:lnTo>
                <a:lnTo>
                  <a:pt x="1342" y="258"/>
                </a:lnTo>
                <a:lnTo>
                  <a:pt x="1342" y="291"/>
                </a:lnTo>
                <a:lnTo>
                  <a:pt x="1342" y="313"/>
                </a:lnTo>
                <a:lnTo>
                  <a:pt x="1343" y="296"/>
                </a:lnTo>
                <a:lnTo>
                  <a:pt x="1343" y="294"/>
                </a:lnTo>
                <a:lnTo>
                  <a:pt x="1343" y="243"/>
                </a:lnTo>
                <a:lnTo>
                  <a:pt x="1344" y="285"/>
                </a:lnTo>
                <a:lnTo>
                  <a:pt x="1344" y="291"/>
                </a:lnTo>
                <a:lnTo>
                  <a:pt x="1344" y="314"/>
                </a:lnTo>
                <a:lnTo>
                  <a:pt x="1345" y="303"/>
                </a:lnTo>
                <a:lnTo>
                  <a:pt x="1345" y="280"/>
                </a:lnTo>
                <a:lnTo>
                  <a:pt x="1345" y="231"/>
                </a:lnTo>
                <a:lnTo>
                  <a:pt x="1346" y="231"/>
                </a:lnTo>
                <a:lnTo>
                  <a:pt x="1346" y="208"/>
                </a:lnTo>
                <a:lnTo>
                  <a:pt x="1346" y="216"/>
                </a:lnTo>
                <a:lnTo>
                  <a:pt x="1346" y="206"/>
                </a:lnTo>
                <a:lnTo>
                  <a:pt x="1347" y="226"/>
                </a:lnTo>
                <a:lnTo>
                  <a:pt x="1347" y="216"/>
                </a:lnTo>
                <a:lnTo>
                  <a:pt x="1348" y="220"/>
                </a:lnTo>
                <a:lnTo>
                  <a:pt x="1348" y="198"/>
                </a:lnTo>
                <a:lnTo>
                  <a:pt x="1348" y="208"/>
                </a:lnTo>
                <a:lnTo>
                  <a:pt x="1348" y="190"/>
                </a:lnTo>
                <a:lnTo>
                  <a:pt x="1349" y="233"/>
                </a:lnTo>
                <a:lnTo>
                  <a:pt x="1349" y="229"/>
                </a:lnTo>
                <a:lnTo>
                  <a:pt x="1349" y="220"/>
                </a:lnTo>
                <a:lnTo>
                  <a:pt x="1350" y="189"/>
                </a:lnTo>
                <a:lnTo>
                  <a:pt x="1350" y="144"/>
                </a:lnTo>
                <a:lnTo>
                  <a:pt x="1350" y="187"/>
                </a:lnTo>
                <a:lnTo>
                  <a:pt x="1350" y="181"/>
                </a:lnTo>
                <a:lnTo>
                  <a:pt x="1351" y="181"/>
                </a:lnTo>
                <a:lnTo>
                  <a:pt x="1351" y="170"/>
                </a:lnTo>
                <a:lnTo>
                  <a:pt x="1352" y="153"/>
                </a:lnTo>
                <a:lnTo>
                  <a:pt x="1352" y="167"/>
                </a:lnTo>
                <a:lnTo>
                  <a:pt x="1352" y="215"/>
                </a:lnTo>
                <a:lnTo>
                  <a:pt x="1352" y="218"/>
                </a:lnTo>
                <a:lnTo>
                  <a:pt x="1353" y="183"/>
                </a:lnTo>
                <a:lnTo>
                  <a:pt x="1353" y="181"/>
                </a:lnTo>
                <a:lnTo>
                  <a:pt x="1353" y="185"/>
                </a:lnTo>
                <a:lnTo>
                  <a:pt x="1354" y="161"/>
                </a:lnTo>
                <a:lnTo>
                  <a:pt x="1354" y="154"/>
                </a:lnTo>
                <a:lnTo>
                  <a:pt x="1354" y="164"/>
                </a:lnTo>
                <a:lnTo>
                  <a:pt x="1354" y="142"/>
                </a:lnTo>
                <a:lnTo>
                  <a:pt x="1355" y="102"/>
                </a:lnTo>
                <a:lnTo>
                  <a:pt x="1355" y="106"/>
                </a:lnTo>
                <a:lnTo>
                  <a:pt x="1356" y="103"/>
                </a:lnTo>
                <a:lnTo>
                  <a:pt x="1356" y="105"/>
                </a:lnTo>
                <a:lnTo>
                  <a:pt x="1356" y="95"/>
                </a:lnTo>
                <a:lnTo>
                  <a:pt x="1356" y="94"/>
                </a:lnTo>
                <a:lnTo>
                  <a:pt x="1357" y="102"/>
                </a:lnTo>
                <a:lnTo>
                  <a:pt x="1357" y="160"/>
                </a:lnTo>
                <a:lnTo>
                  <a:pt x="1357" y="216"/>
                </a:lnTo>
                <a:lnTo>
                  <a:pt x="1357" y="220"/>
                </a:lnTo>
                <a:lnTo>
                  <a:pt x="1358" y="242"/>
                </a:lnTo>
                <a:lnTo>
                  <a:pt x="1358" y="237"/>
                </a:lnTo>
                <a:lnTo>
                  <a:pt x="1359" y="247"/>
                </a:lnTo>
                <a:lnTo>
                  <a:pt x="1359" y="235"/>
                </a:lnTo>
                <a:lnTo>
                  <a:pt x="1359" y="242"/>
                </a:lnTo>
                <a:lnTo>
                  <a:pt x="1359" y="227"/>
                </a:lnTo>
                <a:lnTo>
                  <a:pt x="1360" y="231"/>
                </a:lnTo>
                <a:lnTo>
                  <a:pt x="1360" y="222"/>
                </a:lnTo>
                <a:lnTo>
                  <a:pt x="1360" y="218"/>
                </a:lnTo>
                <a:lnTo>
                  <a:pt x="1361" y="213"/>
                </a:lnTo>
                <a:lnTo>
                  <a:pt x="1361" y="213"/>
                </a:lnTo>
                <a:lnTo>
                  <a:pt x="1361" y="220"/>
                </a:lnTo>
                <a:lnTo>
                  <a:pt x="1361" y="224"/>
                </a:lnTo>
                <a:lnTo>
                  <a:pt x="1362" y="208"/>
                </a:lnTo>
                <a:lnTo>
                  <a:pt x="1362" y="209"/>
                </a:lnTo>
                <a:lnTo>
                  <a:pt x="1363" y="180"/>
                </a:lnTo>
                <a:lnTo>
                  <a:pt x="1363" y="218"/>
                </a:lnTo>
                <a:lnTo>
                  <a:pt x="1363" y="206"/>
                </a:lnTo>
                <a:lnTo>
                  <a:pt x="1363" y="218"/>
                </a:lnTo>
                <a:lnTo>
                  <a:pt x="1364" y="175"/>
                </a:lnTo>
                <a:lnTo>
                  <a:pt x="1364" y="188"/>
                </a:lnTo>
                <a:lnTo>
                  <a:pt x="1364" y="176"/>
                </a:lnTo>
                <a:lnTo>
                  <a:pt x="1365" y="179"/>
                </a:lnTo>
                <a:lnTo>
                  <a:pt x="1365" y="164"/>
                </a:lnTo>
                <a:lnTo>
                  <a:pt x="1365" y="198"/>
                </a:lnTo>
                <a:lnTo>
                  <a:pt x="1365" y="211"/>
                </a:lnTo>
                <a:lnTo>
                  <a:pt x="1366" y="184"/>
                </a:lnTo>
                <a:lnTo>
                  <a:pt x="1366" y="230"/>
                </a:lnTo>
                <a:lnTo>
                  <a:pt x="1367" y="224"/>
                </a:lnTo>
                <a:lnTo>
                  <a:pt x="1367" y="206"/>
                </a:lnTo>
                <a:lnTo>
                  <a:pt x="1367" y="199"/>
                </a:lnTo>
                <a:lnTo>
                  <a:pt x="1367" y="207"/>
                </a:lnTo>
                <a:lnTo>
                  <a:pt x="1368" y="220"/>
                </a:lnTo>
                <a:lnTo>
                  <a:pt x="1368" y="213"/>
                </a:lnTo>
                <a:lnTo>
                  <a:pt x="1368" y="198"/>
                </a:lnTo>
                <a:lnTo>
                  <a:pt x="1368" y="134"/>
                </a:lnTo>
                <a:lnTo>
                  <a:pt x="1369" y="116"/>
                </a:lnTo>
                <a:lnTo>
                  <a:pt x="1369" y="129"/>
                </a:lnTo>
                <a:lnTo>
                  <a:pt x="1370" y="141"/>
                </a:lnTo>
                <a:lnTo>
                  <a:pt x="1370" y="140"/>
                </a:lnTo>
                <a:lnTo>
                  <a:pt x="1370" y="142"/>
                </a:lnTo>
                <a:lnTo>
                  <a:pt x="1371" y="127"/>
                </a:lnTo>
                <a:lnTo>
                  <a:pt x="1371" y="141"/>
                </a:lnTo>
                <a:lnTo>
                  <a:pt x="1371" y="127"/>
                </a:lnTo>
                <a:lnTo>
                  <a:pt x="1371" y="123"/>
                </a:lnTo>
                <a:lnTo>
                  <a:pt x="1372" y="150"/>
                </a:lnTo>
                <a:lnTo>
                  <a:pt x="1372" y="142"/>
                </a:lnTo>
                <a:lnTo>
                  <a:pt x="1372" y="134"/>
                </a:lnTo>
                <a:lnTo>
                  <a:pt x="1372" y="147"/>
                </a:lnTo>
                <a:lnTo>
                  <a:pt x="1373" y="164"/>
                </a:lnTo>
                <a:lnTo>
                  <a:pt x="1373" y="206"/>
                </a:lnTo>
                <a:lnTo>
                  <a:pt x="1374" y="176"/>
                </a:lnTo>
                <a:lnTo>
                  <a:pt x="1374" y="178"/>
                </a:lnTo>
                <a:lnTo>
                  <a:pt x="1374" y="193"/>
                </a:lnTo>
                <a:lnTo>
                  <a:pt x="1374" y="188"/>
                </a:lnTo>
                <a:lnTo>
                  <a:pt x="1375" y="178"/>
                </a:lnTo>
                <a:lnTo>
                  <a:pt x="1375" y="172"/>
                </a:lnTo>
                <a:lnTo>
                  <a:pt x="1375" y="145"/>
                </a:lnTo>
                <a:lnTo>
                  <a:pt x="1376" y="131"/>
                </a:lnTo>
                <a:lnTo>
                  <a:pt x="1376" y="130"/>
                </a:lnTo>
                <a:lnTo>
                  <a:pt x="1376" y="122"/>
                </a:lnTo>
                <a:lnTo>
                  <a:pt x="1377" y="155"/>
                </a:lnTo>
                <a:lnTo>
                  <a:pt x="1377" y="136"/>
                </a:lnTo>
                <a:lnTo>
                  <a:pt x="1377" y="135"/>
                </a:lnTo>
                <a:lnTo>
                  <a:pt x="1378" y="150"/>
                </a:lnTo>
                <a:lnTo>
                  <a:pt x="1378" y="161"/>
                </a:lnTo>
                <a:lnTo>
                  <a:pt x="1378" y="171"/>
                </a:lnTo>
                <a:lnTo>
                  <a:pt x="1378" y="179"/>
                </a:lnTo>
                <a:lnTo>
                  <a:pt x="1379" y="188"/>
                </a:lnTo>
                <a:lnTo>
                  <a:pt x="1379" y="190"/>
                </a:lnTo>
                <a:lnTo>
                  <a:pt x="1379" y="177"/>
                </a:lnTo>
                <a:lnTo>
                  <a:pt x="1380" y="161"/>
                </a:lnTo>
                <a:lnTo>
                  <a:pt x="1380" y="133"/>
                </a:lnTo>
                <a:lnTo>
                  <a:pt x="1380" y="121"/>
                </a:lnTo>
                <a:lnTo>
                  <a:pt x="1381" y="111"/>
                </a:lnTo>
                <a:lnTo>
                  <a:pt x="1381" y="127"/>
                </a:lnTo>
                <a:lnTo>
                  <a:pt x="1381" y="136"/>
                </a:lnTo>
                <a:lnTo>
                  <a:pt x="1382" y="150"/>
                </a:lnTo>
                <a:lnTo>
                  <a:pt x="1382" y="175"/>
                </a:lnTo>
                <a:lnTo>
                  <a:pt x="1382" y="222"/>
                </a:lnTo>
                <a:lnTo>
                  <a:pt x="1382" y="222"/>
                </a:lnTo>
                <a:lnTo>
                  <a:pt x="1383" y="209"/>
                </a:lnTo>
                <a:lnTo>
                  <a:pt x="1383" y="183"/>
                </a:lnTo>
                <a:lnTo>
                  <a:pt x="1383" y="152"/>
                </a:lnTo>
                <a:lnTo>
                  <a:pt x="1383" y="93"/>
                </a:lnTo>
                <a:lnTo>
                  <a:pt x="1384" y="80"/>
                </a:lnTo>
                <a:lnTo>
                  <a:pt x="1384" y="86"/>
                </a:lnTo>
                <a:lnTo>
                  <a:pt x="1385" y="84"/>
                </a:lnTo>
                <a:lnTo>
                  <a:pt x="1385" y="95"/>
                </a:lnTo>
                <a:lnTo>
                  <a:pt x="1385" y="97"/>
                </a:lnTo>
                <a:lnTo>
                  <a:pt x="1385" y="119"/>
                </a:lnTo>
                <a:lnTo>
                  <a:pt x="1386" y="112"/>
                </a:lnTo>
                <a:lnTo>
                  <a:pt x="1386" y="90"/>
                </a:lnTo>
                <a:lnTo>
                  <a:pt x="1386" y="103"/>
                </a:lnTo>
                <a:lnTo>
                  <a:pt x="1387" y="106"/>
                </a:lnTo>
                <a:lnTo>
                  <a:pt x="1387" y="123"/>
                </a:lnTo>
                <a:lnTo>
                  <a:pt x="1387" y="118"/>
                </a:lnTo>
                <a:lnTo>
                  <a:pt x="1388" y="129"/>
                </a:lnTo>
                <a:lnTo>
                  <a:pt x="1388" y="141"/>
                </a:lnTo>
                <a:lnTo>
                  <a:pt x="1388" y="143"/>
                </a:lnTo>
                <a:lnTo>
                  <a:pt x="1389" y="150"/>
                </a:lnTo>
                <a:lnTo>
                  <a:pt x="1389" y="161"/>
                </a:lnTo>
                <a:lnTo>
                  <a:pt x="1389" y="200"/>
                </a:lnTo>
                <a:lnTo>
                  <a:pt x="1389" y="218"/>
                </a:lnTo>
                <a:lnTo>
                  <a:pt x="1390" y="231"/>
                </a:lnTo>
                <a:lnTo>
                  <a:pt x="1390" y="259"/>
                </a:lnTo>
                <a:lnTo>
                  <a:pt x="1390" y="272"/>
                </a:lnTo>
                <a:lnTo>
                  <a:pt x="1391" y="282"/>
                </a:lnTo>
                <a:lnTo>
                  <a:pt x="1391" y="305"/>
                </a:lnTo>
                <a:lnTo>
                  <a:pt x="1391" y="313"/>
                </a:lnTo>
                <a:lnTo>
                  <a:pt x="1392" y="307"/>
                </a:lnTo>
                <a:lnTo>
                  <a:pt x="1392" y="316"/>
                </a:lnTo>
                <a:lnTo>
                  <a:pt x="1392" y="311"/>
                </a:lnTo>
                <a:lnTo>
                  <a:pt x="1393" y="301"/>
                </a:lnTo>
                <a:lnTo>
                  <a:pt x="1393" y="264"/>
                </a:lnTo>
                <a:lnTo>
                  <a:pt x="1393" y="245"/>
                </a:lnTo>
                <a:lnTo>
                  <a:pt x="1393" y="249"/>
                </a:lnTo>
                <a:lnTo>
                  <a:pt x="1394" y="283"/>
                </a:lnTo>
                <a:lnTo>
                  <a:pt x="1394" y="283"/>
                </a:lnTo>
                <a:lnTo>
                  <a:pt x="1394" y="273"/>
                </a:lnTo>
                <a:lnTo>
                  <a:pt x="1395" y="272"/>
                </a:lnTo>
                <a:lnTo>
                  <a:pt x="1395" y="267"/>
                </a:lnTo>
                <a:lnTo>
                  <a:pt x="1395" y="244"/>
                </a:lnTo>
                <a:lnTo>
                  <a:pt x="1396" y="223"/>
                </a:lnTo>
                <a:lnTo>
                  <a:pt x="1396" y="206"/>
                </a:lnTo>
                <a:lnTo>
                  <a:pt x="1396" y="189"/>
                </a:lnTo>
                <a:lnTo>
                  <a:pt x="1397" y="187"/>
                </a:lnTo>
                <a:lnTo>
                  <a:pt x="1397" y="169"/>
                </a:lnTo>
                <a:lnTo>
                  <a:pt x="1397" y="151"/>
                </a:lnTo>
                <a:lnTo>
                  <a:pt x="1397" y="165"/>
                </a:lnTo>
                <a:lnTo>
                  <a:pt x="1398" y="218"/>
                </a:lnTo>
                <a:lnTo>
                  <a:pt x="1398" y="230"/>
                </a:lnTo>
                <a:lnTo>
                  <a:pt x="1399" y="228"/>
                </a:lnTo>
                <a:lnTo>
                  <a:pt x="1399" y="227"/>
                </a:lnTo>
                <a:lnTo>
                  <a:pt x="1399" y="204"/>
                </a:lnTo>
                <a:lnTo>
                  <a:pt x="1399" y="211"/>
                </a:lnTo>
                <a:lnTo>
                  <a:pt x="1400" y="197"/>
                </a:lnTo>
                <a:lnTo>
                  <a:pt x="1400" y="190"/>
                </a:lnTo>
                <a:lnTo>
                  <a:pt x="1400" y="172"/>
                </a:lnTo>
                <a:lnTo>
                  <a:pt x="1400" y="158"/>
                </a:lnTo>
                <a:lnTo>
                  <a:pt x="1401" y="159"/>
                </a:lnTo>
                <a:lnTo>
                  <a:pt x="1401" y="164"/>
                </a:lnTo>
                <a:lnTo>
                  <a:pt x="1401" y="150"/>
                </a:lnTo>
                <a:lnTo>
                  <a:pt x="1402" y="174"/>
                </a:lnTo>
                <a:lnTo>
                  <a:pt x="1402" y="190"/>
                </a:lnTo>
                <a:lnTo>
                  <a:pt x="1402" y="207"/>
                </a:lnTo>
                <a:lnTo>
                  <a:pt x="1403" y="213"/>
                </a:lnTo>
                <a:lnTo>
                  <a:pt x="1403" y="182"/>
                </a:lnTo>
                <a:lnTo>
                  <a:pt x="1403" y="150"/>
                </a:lnTo>
                <a:lnTo>
                  <a:pt x="1404" y="137"/>
                </a:lnTo>
                <a:lnTo>
                  <a:pt x="1404" y="131"/>
                </a:lnTo>
                <a:lnTo>
                  <a:pt x="1404" y="96"/>
                </a:lnTo>
                <a:lnTo>
                  <a:pt x="1404" y="122"/>
                </a:lnTo>
                <a:lnTo>
                  <a:pt x="1405" y="113"/>
                </a:lnTo>
                <a:lnTo>
                  <a:pt x="1405" y="125"/>
                </a:lnTo>
                <a:lnTo>
                  <a:pt x="1405" y="200"/>
                </a:lnTo>
                <a:lnTo>
                  <a:pt x="1406" y="253"/>
                </a:lnTo>
                <a:lnTo>
                  <a:pt x="1406" y="265"/>
                </a:lnTo>
                <a:lnTo>
                  <a:pt x="1406" y="273"/>
                </a:lnTo>
                <a:lnTo>
                  <a:pt x="1407" y="267"/>
                </a:lnTo>
                <a:lnTo>
                  <a:pt x="1407" y="266"/>
                </a:lnTo>
                <a:lnTo>
                  <a:pt x="1407" y="262"/>
                </a:lnTo>
                <a:lnTo>
                  <a:pt x="1408" y="230"/>
                </a:lnTo>
                <a:lnTo>
                  <a:pt x="1408" y="227"/>
                </a:lnTo>
                <a:lnTo>
                  <a:pt x="1408" y="240"/>
                </a:lnTo>
                <a:lnTo>
                  <a:pt x="1408" y="235"/>
                </a:lnTo>
                <a:lnTo>
                  <a:pt x="1409" y="247"/>
                </a:lnTo>
                <a:lnTo>
                  <a:pt x="1409" y="235"/>
                </a:lnTo>
                <a:lnTo>
                  <a:pt x="1410" y="236"/>
                </a:lnTo>
                <a:lnTo>
                  <a:pt x="1410" y="259"/>
                </a:lnTo>
                <a:lnTo>
                  <a:pt x="1410" y="241"/>
                </a:lnTo>
                <a:lnTo>
                  <a:pt x="1410" y="250"/>
                </a:lnTo>
                <a:lnTo>
                  <a:pt x="1411" y="267"/>
                </a:lnTo>
                <a:lnTo>
                  <a:pt x="1411" y="267"/>
                </a:lnTo>
                <a:lnTo>
                  <a:pt x="1411" y="242"/>
                </a:lnTo>
                <a:lnTo>
                  <a:pt x="1412" y="204"/>
                </a:lnTo>
                <a:lnTo>
                  <a:pt x="1412" y="167"/>
                </a:lnTo>
                <a:lnTo>
                  <a:pt x="1412" y="158"/>
                </a:lnTo>
                <a:lnTo>
                  <a:pt x="1412" y="152"/>
                </a:lnTo>
                <a:lnTo>
                  <a:pt x="1413" y="171"/>
                </a:lnTo>
                <a:lnTo>
                  <a:pt x="1413" y="201"/>
                </a:lnTo>
                <a:lnTo>
                  <a:pt x="1414" y="234"/>
                </a:lnTo>
                <a:lnTo>
                  <a:pt x="1414" y="224"/>
                </a:lnTo>
                <a:lnTo>
                  <a:pt x="1414" y="235"/>
                </a:lnTo>
                <a:lnTo>
                  <a:pt x="1414" y="230"/>
                </a:lnTo>
                <a:lnTo>
                  <a:pt x="1415" y="251"/>
                </a:lnTo>
                <a:lnTo>
                  <a:pt x="1415" y="274"/>
                </a:lnTo>
                <a:lnTo>
                  <a:pt x="1415" y="255"/>
                </a:lnTo>
                <a:lnTo>
                  <a:pt x="1415" y="238"/>
                </a:lnTo>
                <a:lnTo>
                  <a:pt x="1416" y="215"/>
                </a:lnTo>
                <a:lnTo>
                  <a:pt x="1416" y="228"/>
                </a:lnTo>
                <a:lnTo>
                  <a:pt x="1416" y="243"/>
                </a:lnTo>
                <a:lnTo>
                  <a:pt x="1417" y="214"/>
                </a:lnTo>
                <a:lnTo>
                  <a:pt x="1417" y="223"/>
                </a:lnTo>
                <a:lnTo>
                  <a:pt x="1417" y="218"/>
                </a:lnTo>
                <a:lnTo>
                  <a:pt x="1418" y="211"/>
                </a:lnTo>
                <a:lnTo>
                  <a:pt x="1418" y="173"/>
                </a:lnTo>
                <a:lnTo>
                  <a:pt x="1418" y="154"/>
                </a:lnTo>
                <a:lnTo>
                  <a:pt x="1419" y="147"/>
                </a:lnTo>
                <a:lnTo>
                  <a:pt x="1419" y="148"/>
                </a:lnTo>
                <a:lnTo>
                  <a:pt x="1419" y="140"/>
                </a:lnTo>
                <a:lnTo>
                  <a:pt x="1419" y="144"/>
                </a:lnTo>
                <a:lnTo>
                  <a:pt x="1420" y="152"/>
                </a:lnTo>
                <a:lnTo>
                  <a:pt x="1420" y="148"/>
                </a:lnTo>
                <a:lnTo>
                  <a:pt x="1421" y="161"/>
                </a:lnTo>
                <a:lnTo>
                  <a:pt x="1421" y="142"/>
                </a:lnTo>
                <a:lnTo>
                  <a:pt x="1421" y="204"/>
                </a:lnTo>
                <a:lnTo>
                  <a:pt x="1421" y="218"/>
                </a:lnTo>
                <a:lnTo>
                  <a:pt x="1422" y="244"/>
                </a:lnTo>
                <a:lnTo>
                  <a:pt x="1422" y="228"/>
                </a:lnTo>
                <a:lnTo>
                  <a:pt x="1422" y="242"/>
                </a:lnTo>
                <a:lnTo>
                  <a:pt x="1423" y="267"/>
                </a:lnTo>
                <a:lnTo>
                  <a:pt x="1423" y="261"/>
                </a:lnTo>
                <a:lnTo>
                  <a:pt x="1423" y="268"/>
                </a:lnTo>
                <a:lnTo>
                  <a:pt x="1423" y="275"/>
                </a:lnTo>
                <a:lnTo>
                  <a:pt x="1424" y="292"/>
                </a:lnTo>
                <a:lnTo>
                  <a:pt x="1424" y="314"/>
                </a:lnTo>
                <a:lnTo>
                  <a:pt x="1425" y="319"/>
                </a:lnTo>
                <a:lnTo>
                  <a:pt x="1425" y="309"/>
                </a:lnTo>
                <a:lnTo>
                  <a:pt x="1425" y="326"/>
                </a:lnTo>
                <a:lnTo>
                  <a:pt x="1425" y="303"/>
                </a:lnTo>
                <a:lnTo>
                  <a:pt x="1426" y="293"/>
                </a:lnTo>
                <a:lnTo>
                  <a:pt x="1426" y="314"/>
                </a:lnTo>
                <a:lnTo>
                  <a:pt x="1426" y="298"/>
                </a:lnTo>
                <a:lnTo>
                  <a:pt x="1426" y="300"/>
                </a:lnTo>
                <a:lnTo>
                  <a:pt x="1427" y="298"/>
                </a:lnTo>
                <a:lnTo>
                  <a:pt x="1427" y="263"/>
                </a:lnTo>
                <a:lnTo>
                  <a:pt x="1427" y="251"/>
                </a:lnTo>
                <a:lnTo>
                  <a:pt x="1428" y="261"/>
                </a:lnTo>
                <a:lnTo>
                  <a:pt x="1428" y="243"/>
                </a:lnTo>
                <a:lnTo>
                  <a:pt x="1428" y="226"/>
                </a:lnTo>
                <a:lnTo>
                  <a:pt x="1429" y="241"/>
                </a:lnTo>
                <a:lnTo>
                  <a:pt x="1429" y="214"/>
                </a:lnTo>
                <a:lnTo>
                  <a:pt x="1429" y="222"/>
                </a:lnTo>
                <a:lnTo>
                  <a:pt x="1430" y="226"/>
                </a:lnTo>
                <a:lnTo>
                  <a:pt x="1430" y="249"/>
                </a:lnTo>
                <a:lnTo>
                  <a:pt x="1430" y="260"/>
                </a:lnTo>
                <a:lnTo>
                  <a:pt x="1430" y="229"/>
                </a:lnTo>
                <a:lnTo>
                  <a:pt x="1431" y="222"/>
                </a:lnTo>
                <a:lnTo>
                  <a:pt x="1431" y="216"/>
                </a:lnTo>
                <a:lnTo>
                  <a:pt x="1432" y="185"/>
                </a:lnTo>
                <a:lnTo>
                  <a:pt x="1432" y="193"/>
                </a:lnTo>
                <a:lnTo>
                  <a:pt x="1432" y="180"/>
                </a:lnTo>
                <a:lnTo>
                  <a:pt x="1432" y="165"/>
                </a:lnTo>
                <a:lnTo>
                  <a:pt x="1433" y="168"/>
                </a:lnTo>
                <a:lnTo>
                  <a:pt x="1433" y="172"/>
                </a:lnTo>
                <a:lnTo>
                  <a:pt x="1433" y="168"/>
                </a:lnTo>
                <a:lnTo>
                  <a:pt x="1434" y="190"/>
                </a:lnTo>
                <a:lnTo>
                  <a:pt x="1434" y="222"/>
                </a:lnTo>
                <a:lnTo>
                  <a:pt x="1434" y="225"/>
                </a:lnTo>
                <a:lnTo>
                  <a:pt x="1434" y="228"/>
                </a:lnTo>
                <a:lnTo>
                  <a:pt x="1435" y="181"/>
                </a:lnTo>
                <a:lnTo>
                  <a:pt x="1435" y="129"/>
                </a:lnTo>
                <a:lnTo>
                  <a:pt x="1436" y="150"/>
                </a:lnTo>
                <a:lnTo>
                  <a:pt x="1436" y="140"/>
                </a:lnTo>
                <a:lnTo>
                  <a:pt x="1436" y="134"/>
                </a:lnTo>
                <a:lnTo>
                  <a:pt x="1436" y="130"/>
                </a:lnTo>
                <a:lnTo>
                  <a:pt x="1437" y="124"/>
                </a:lnTo>
                <a:lnTo>
                  <a:pt x="1437" y="180"/>
                </a:lnTo>
                <a:lnTo>
                  <a:pt x="1437" y="229"/>
                </a:lnTo>
                <a:lnTo>
                  <a:pt x="1438" y="231"/>
                </a:lnTo>
                <a:lnTo>
                  <a:pt x="1438" y="231"/>
                </a:lnTo>
                <a:lnTo>
                  <a:pt x="1438" y="258"/>
                </a:lnTo>
                <a:lnTo>
                  <a:pt x="1438" y="264"/>
                </a:lnTo>
                <a:lnTo>
                  <a:pt x="1439" y="257"/>
                </a:lnTo>
                <a:lnTo>
                  <a:pt x="1439" y="236"/>
                </a:lnTo>
                <a:lnTo>
                  <a:pt x="1440" y="218"/>
                </a:lnTo>
                <a:lnTo>
                  <a:pt x="1440" y="232"/>
                </a:lnTo>
                <a:lnTo>
                  <a:pt x="1440" y="243"/>
                </a:lnTo>
                <a:lnTo>
                  <a:pt x="1440" y="218"/>
                </a:lnTo>
                <a:lnTo>
                  <a:pt x="1441" y="240"/>
                </a:lnTo>
                <a:lnTo>
                  <a:pt x="1441" y="233"/>
                </a:lnTo>
                <a:lnTo>
                  <a:pt x="1441" y="249"/>
                </a:lnTo>
                <a:lnTo>
                  <a:pt x="1441" y="258"/>
                </a:lnTo>
                <a:lnTo>
                  <a:pt x="1442" y="253"/>
                </a:lnTo>
                <a:lnTo>
                  <a:pt x="1442" y="245"/>
                </a:lnTo>
                <a:lnTo>
                  <a:pt x="1443" y="226"/>
                </a:lnTo>
                <a:lnTo>
                  <a:pt x="1443" y="234"/>
                </a:lnTo>
                <a:lnTo>
                  <a:pt x="1443" y="261"/>
                </a:lnTo>
                <a:lnTo>
                  <a:pt x="1443" y="225"/>
                </a:lnTo>
                <a:lnTo>
                  <a:pt x="1444" y="232"/>
                </a:lnTo>
                <a:lnTo>
                  <a:pt x="1444" y="197"/>
                </a:lnTo>
                <a:lnTo>
                  <a:pt x="1444" y="201"/>
                </a:lnTo>
                <a:lnTo>
                  <a:pt x="1445" y="182"/>
                </a:lnTo>
                <a:lnTo>
                  <a:pt x="1445" y="215"/>
                </a:lnTo>
                <a:lnTo>
                  <a:pt x="1445" y="224"/>
                </a:lnTo>
                <a:lnTo>
                  <a:pt x="1445" y="272"/>
                </a:lnTo>
                <a:lnTo>
                  <a:pt x="1446" y="248"/>
                </a:lnTo>
                <a:lnTo>
                  <a:pt x="1446" y="250"/>
                </a:lnTo>
                <a:lnTo>
                  <a:pt x="1447" y="238"/>
                </a:lnTo>
                <a:lnTo>
                  <a:pt x="1447" y="234"/>
                </a:lnTo>
                <a:lnTo>
                  <a:pt x="1447" y="241"/>
                </a:lnTo>
                <a:lnTo>
                  <a:pt x="1447" y="216"/>
                </a:lnTo>
                <a:lnTo>
                  <a:pt x="1448" y="163"/>
                </a:lnTo>
                <a:lnTo>
                  <a:pt x="1448" y="143"/>
                </a:lnTo>
                <a:lnTo>
                  <a:pt x="1448" y="137"/>
                </a:lnTo>
                <a:lnTo>
                  <a:pt x="1449" y="135"/>
                </a:lnTo>
                <a:lnTo>
                  <a:pt x="1449" y="124"/>
                </a:lnTo>
                <a:lnTo>
                  <a:pt x="1449" y="96"/>
                </a:lnTo>
                <a:lnTo>
                  <a:pt x="1450" y="101"/>
                </a:lnTo>
                <a:lnTo>
                  <a:pt x="1450" y="104"/>
                </a:lnTo>
                <a:lnTo>
                  <a:pt x="1450" y="93"/>
                </a:lnTo>
                <a:lnTo>
                  <a:pt x="1451" y="104"/>
                </a:lnTo>
                <a:lnTo>
                  <a:pt x="1451" y="113"/>
                </a:lnTo>
                <a:lnTo>
                  <a:pt x="1451" y="102"/>
                </a:lnTo>
                <a:lnTo>
                  <a:pt x="1451" y="121"/>
                </a:lnTo>
                <a:lnTo>
                  <a:pt x="1452" y="127"/>
                </a:lnTo>
                <a:lnTo>
                  <a:pt x="1452" y="121"/>
                </a:lnTo>
                <a:lnTo>
                  <a:pt x="1452" y="116"/>
                </a:lnTo>
                <a:lnTo>
                  <a:pt x="1453" y="167"/>
                </a:lnTo>
                <a:lnTo>
                  <a:pt x="1453" y="215"/>
                </a:lnTo>
                <a:lnTo>
                  <a:pt x="1453" y="211"/>
                </a:lnTo>
                <a:lnTo>
                  <a:pt x="1454" y="235"/>
                </a:lnTo>
                <a:lnTo>
                  <a:pt x="1454" y="233"/>
                </a:lnTo>
                <a:lnTo>
                  <a:pt x="1454" y="265"/>
                </a:lnTo>
                <a:lnTo>
                  <a:pt x="1455" y="260"/>
                </a:lnTo>
                <a:lnTo>
                  <a:pt x="1455" y="232"/>
                </a:lnTo>
                <a:lnTo>
                  <a:pt x="1455" y="248"/>
                </a:lnTo>
                <a:lnTo>
                  <a:pt x="1455" y="241"/>
                </a:lnTo>
                <a:lnTo>
                  <a:pt x="1456" y="233"/>
                </a:lnTo>
                <a:lnTo>
                  <a:pt x="1456" y="232"/>
                </a:lnTo>
                <a:lnTo>
                  <a:pt x="1456" y="220"/>
                </a:lnTo>
                <a:lnTo>
                  <a:pt x="1456" y="233"/>
                </a:lnTo>
                <a:lnTo>
                  <a:pt x="1457" y="218"/>
                </a:lnTo>
                <a:lnTo>
                  <a:pt x="1457" y="221"/>
                </a:lnTo>
                <a:lnTo>
                  <a:pt x="1458" y="235"/>
                </a:lnTo>
                <a:lnTo>
                  <a:pt x="1458" y="212"/>
                </a:lnTo>
                <a:lnTo>
                  <a:pt x="1458" y="195"/>
                </a:lnTo>
                <a:lnTo>
                  <a:pt x="1458" y="207"/>
                </a:lnTo>
                <a:lnTo>
                  <a:pt x="1459" y="213"/>
                </a:lnTo>
                <a:lnTo>
                  <a:pt x="1459" y="192"/>
                </a:lnTo>
                <a:lnTo>
                  <a:pt x="1459" y="198"/>
                </a:lnTo>
                <a:lnTo>
                  <a:pt x="1460" y="168"/>
                </a:lnTo>
                <a:lnTo>
                  <a:pt x="1460" y="196"/>
                </a:lnTo>
                <a:lnTo>
                  <a:pt x="1460" y="171"/>
                </a:lnTo>
                <a:lnTo>
                  <a:pt x="1461" y="204"/>
                </a:lnTo>
                <a:lnTo>
                  <a:pt x="1461" y="202"/>
                </a:lnTo>
                <a:lnTo>
                  <a:pt x="1461" y="210"/>
                </a:lnTo>
                <a:lnTo>
                  <a:pt x="1462" y="248"/>
                </a:lnTo>
                <a:lnTo>
                  <a:pt x="1462" y="249"/>
                </a:lnTo>
                <a:lnTo>
                  <a:pt x="1462" y="255"/>
                </a:lnTo>
                <a:lnTo>
                  <a:pt x="1462" y="233"/>
                </a:lnTo>
                <a:lnTo>
                  <a:pt x="1463" y="232"/>
                </a:lnTo>
                <a:lnTo>
                  <a:pt x="1463" y="201"/>
                </a:lnTo>
                <a:lnTo>
                  <a:pt x="1463" y="165"/>
                </a:lnTo>
                <a:lnTo>
                  <a:pt x="1464" y="165"/>
                </a:lnTo>
                <a:lnTo>
                  <a:pt x="1464" y="180"/>
                </a:lnTo>
                <a:lnTo>
                  <a:pt x="1464" y="227"/>
                </a:lnTo>
                <a:lnTo>
                  <a:pt x="1465" y="240"/>
                </a:lnTo>
                <a:lnTo>
                  <a:pt x="1465" y="245"/>
                </a:lnTo>
                <a:lnTo>
                  <a:pt x="1465" y="269"/>
                </a:lnTo>
                <a:lnTo>
                  <a:pt x="1466" y="265"/>
                </a:lnTo>
                <a:lnTo>
                  <a:pt x="1466" y="249"/>
                </a:lnTo>
                <a:lnTo>
                  <a:pt x="1466" y="186"/>
                </a:lnTo>
                <a:lnTo>
                  <a:pt x="1466" y="149"/>
                </a:lnTo>
                <a:lnTo>
                  <a:pt x="1467" y="131"/>
                </a:lnTo>
                <a:lnTo>
                  <a:pt x="1467" y="144"/>
                </a:lnTo>
                <a:lnTo>
                  <a:pt x="1467" y="134"/>
                </a:lnTo>
                <a:lnTo>
                  <a:pt x="1467" y="124"/>
                </a:lnTo>
                <a:lnTo>
                  <a:pt x="1468" y="184"/>
                </a:lnTo>
                <a:lnTo>
                  <a:pt x="1468" y="173"/>
                </a:lnTo>
                <a:lnTo>
                  <a:pt x="1469" y="164"/>
                </a:lnTo>
                <a:lnTo>
                  <a:pt x="1469" y="195"/>
                </a:lnTo>
                <a:lnTo>
                  <a:pt x="1469" y="212"/>
                </a:lnTo>
                <a:lnTo>
                  <a:pt x="1469" y="233"/>
                </a:lnTo>
                <a:lnTo>
                  <a:pt x="1470" y="240"/>
                </a:lnTo>
                <a:lnTo>
                  <a:pt x="1470" y="231"/>
                </a:lnTo>
                <a:lnTo>
                  <a:pt x="1470" y="235"/>
                </a:lnTo>
                <a:lnTo>
                  <a:pt x="1471" y="233"/>
                </a:lnTo>
                <a:lnTo>
                  <a:pt x="1471" y="229"/>
                </a:lnTo>
                <a:lnTo>
                  <a:pt x="1472" y="216"/>
                </a:lnTo>
                <a:lnTo>
                  <a:pt x="1472" y="205"/>
                </a:lnTo>
                <a:lnTo>
                  <a:pt x="1472" y="194"/>
                </a:lnTo>
                <a:lnTo>
                  <a:pt x="1472" y="200"/>
                </a:lnTo>
                <a:lnTo>
                  <a:pt x="1473" y="131"/>
                </a:lnTo>
                <a:lnTo>
                  <a:pt x="1473" y="107"/>
                </a:lnTo>
                <a:lnTo>
                  <a:pt x="1473" y="105"/>
                </a:lnTo>
                <a:lnTo>
                  <a:pt x="1473" y="97"/>
                </a:lnTo>
                <a:lnTo>
                  <a:pt x="1474" y="123"/>
                </a:lnTo>
                <a:lnTo>
                  <a:pt x="1474" y="109"/>
                </a:lnTo>
                <a:lnTo>
                  <a:pt x="1474" y="104"/>
                </a:lnTo>
                <a:lnTo>
                  <a:pt x="1475" y="131"/>
                </a:lnTo>
                <a:lnTo>
                  <a:pt x="1475" y="122"/>
                </a:lnTo>
                <a:lnTo>
                  <a:pt x="1475" y="150"/>
                </a:lnTo>
                <a:lnTo>
                  <a:pt x="1476" y="191"/>
                </a:lnTo>
                <a:lnTo>
                  <a:pt x="1476" y="222"/>
                </a:lnTo>
                <a:lnTo>
                  <a:pt x="1476" y="196"/>
                </a:lnTo>
                <a:lnTo>
                  <a:pt x="1477" y="185"/>
                </a:lnTo>
                <a:lnTo>
                  <a:pt x="1477" y="197"/>
                </a:lnTo>
                <a:lnTo>
                  <a:pt x="1477" y="158"/>
                </a:lnTo>
                <a:lnTo>
                  <a:pt x="1477" y="187"/>
                </a:lnTo>
                <a:lnTo>
                  <a:pt x="1478" y="160"/>
                </a:lnTo>
                <a:lnTo>
                  <a:pt x="1478" y="135"/>
                </a:lnTo>
                <a:lnTo>
                  <a:pt x="1478" y="113"/>
                </a:lnTo>
                <a:lnTo>
                  <a:pt x="1479" y="125"/>
                </a:lnTo>
                <a:lnTo>
                  <a:pt x="1479" y="117"/>
                </a:lnTo>
                <a:lnTo>
                  <a:pt x="1479" y="110"/>
                </a:lnTo>
                <a:lnTo>
                  <a:pt x="1480" y="139"/>
                </a:lnTo>
                <a:lnTo>
                  <a:pt x="1480" y="136"/>
                </a:lnTo>
                <a:lnTo>
                  <a:pt x="1480" y="153"/>
                </a:lnTo>
                <a:lnTo>
                  <a:pt x="1481" y="148"/>
                </a:lnTo>
                <a:lnTo>
                  <a:pt x="1481" y="186"/>
                </a:lnTo>
                <a:lnTo>
                  <a:pt x="1481" y="102"/>
                </a:lnTo>
                <a:lnTo>
                  <a:pt x="1481" y="75"/>
                </a:lnTo>
                <a:lnTo>
                  <a:pt x="1482" y="66"/>
                </a:lnTo>
                <a:lnTo>
                  <a:pt x="1482" y="103"/>
                </a:lnTo>
                <a:lnTo>
                  <a:pt x="1483" y="151"/>
                </a:lnTo>
                <a:lnTo>
                  <a:pt x="1483" y="208"/>
                </a:lnTo>
                <a:lnTo>
                  <a:pt x="1483" y="213"/>
                </a:lnTo>
                <a:lnTo>
                  <a:pt x="1483" y="237"/>
                </a:lnTo>
                <a:lnTo>
                  <a:pt x="1484" y="238"/>
                </a:lnTo>
                <a:lnTo>
                  <a:pt x="1484" y="208"/>
                </a:lnTo>
                <a:lnTo>
                  <a:pt x="1484" y="214"/>
                </a:lnTo>
                <a:lnTo>
                  <a:pt x="1484" y="210"/>
                </a:lnTo>
                <a:lnTo>
                  <a:pt x="1485" y="224"/>
                </a:lnTo>
                <a:lnTo>
                  <a:pt x="1485" y="259"/>
                </a:lnTo>
                <a:lnTo>
                  <a:pt x="1485" y="270"/>
                </a:lnTo>
                <a:lnTo>
                  <a:pt x="1486" y="286"/>
                </a:lnTo>
                <a:lnTo>
                  <a:pt x="1486" y="280"/>
                </a:lnTo>
                <a:lnTo>
                  <a:pt x="1486" y="289"/>
                </a:lnTo>
                <a:lnTo>
                  <a:pt x="1487" y="290"/>
                </a:lnTo>
                <a:lnTo>
                  <a:pt x="1487" y="284"/>
                </a:lnTo>
                <a:lnTo>
                  <a:pt x="1487" y="278"/>
                </a:lnTo>
                <a:lnTo>
                  <a:pt x="1488" y="277"/>
                </a:lnTo>
                <a:lnTo>
                  <a:pt x="1488" y="305"/>
                </a:lnTo>
                <a:lnTo>
                  <a:pt x="1488" y="319"/>
                </a:lnTo>
                <a:lnTo>
                  <a:pt x="1488" y="309"/>
                </a:lnTo>
                <a:lnTo>
                  <a:pt x="1489" y="316"/>
                </a:lnTo>
                <a:lnTo>
                  <a:pt x="1489" y="319"/>
                </a:lnTo>
                <a:lnTo>
                  <a:pt x="1489" y="308"/>
                </a:lnTo>
                <a:lnTo>
                  <a:pt x="1490" y="279"/>
                </a:lnTo>
                <a:lnTo>
                  <a:pt x="1490" y="266"/>
                </a:lnTo>
                <a:lnTo>
                  <a:pt x="1490" y="242"/>
                </a:lnTo>
                <a:lnTo>
                  <a:pt x="1491" y="243"/>
                </a:lnTo>
                <a:lnTo>
                  <a:pt x="1491" y="234"/>
                </a:lnTo>
                <a:lnTo>
                  <a:pt x="1491" y="199"/>
                </a:lnTo>
                <a:lnTo>
                  <a:pt x="1492" y="202"/>
                </a:lnTo>
                <a:lnTo>
                  <a:pt x="1492" y="186"/>
                </a:lnTo>
                <a:lnTo>
                  <a:pt x="1492" y="162"/>
                </a:lnTo>
                <a:lnTo>
                  <a:pt x="1492" y="139"/>
                </a:lnTo>
                <a:lnTo>
                  <a:pt x="1493" y="200"/>
                </a:lnTo>
                <a:lnTo>
                  <a:pt x="1493" y="178"/>
                </a:lnTo>
                <a:lnTo>
                  <a:pt x="1494" y="162"/>
                </a:lnTo>
                <a:lnTo>
                  <a:pt x="1494" y="188"/>
                </a:lnTo>
                <a:lnTo>
                  <a:pt x="1494" y="168"/>
                </a:lnTo>
                <a:lnTo>
                  <a:pt x="1494" y="170"/>
                </a:lnTo>
                <a:lnTo>
                  <a:pt x="1495" y="162"/>
                </a:lnTo>
                <a:lnTo>
                  <a:pt x="1495" y="156"/>
                </a:lnTo>
                <a:lnTo>
                  <a:pt x="1495" y="166"/>
                </a:lnTo>
                <a:lnTo>
                  <a:pt x="1496" y="157"/>
                </a:lnTo>
                <a:lnTo>
                  <a:pt x="1496" y="173"/>
                </a:lnTo>
                <a:lnTo>
                  <a:pt x="1496" y="177"/>
                </a:lnTo>
                <a:lnTo>
                  <a:pt x="1496" y="153"/>
                </a:lnTo>
                <a:lnTo>
                  <a:pt x="1497" y="168"/>
                </a:lnTo>
                <a:lnTo>
                  <a:pt x="1497" y="155"/>
                </a:lnTo>
                <a:lnTo>
                  <a:pt x="1498" y="146"/>
                </a:lnTo>
                <a:lnTo>
                  <a:pt x="1498" y="150"/>
                </a:lnTo>
                <a:lnTo>
                  <a:pt x="1498" y="145"/>
                </a:lnTo>
                <a:lnTo>
                  <a:pt x="1498" y="148"/>
                </a:lnTo>
                <a:lnTo>
                  <a:pt x="1499" y="145"/>
                </a:lnTo>
                <a:lnTo>
                  <a:pt x="1499" y="137"/>
                </a:lnTo>
                <a:lnTo>
                  <a:pt x="1499" y="143"/>
                </a:lnTo>
                <a:lnTo>
                  <a:pt x="1499" y="130"/>
                </a:lnTo>
                <a:lnTo>
                  <a:pt x="1500" y="215"/>
                </a:lnTo>
                <a:lnTo>
                  <a:pt x="1500" y="214"/>
                </a:lnTo>
                <a:lnTo>
                  <a:pt x="1500" y="215"/>
                </a:lnTo>
                <a:lnTo>
                  <a:pt x="1501" y="244"/>
                </a:lnTo>
                <a:lnTo>
                  <a:pt x="1501" y="232"/>
                </a:lnTo>
                <a:lnTo>
                  <a:pt x="1501" y="188"/>
                </a:lnTo>
                <a:lnTo>
                  <a:pt x="1502" y="144"/>
                </a:lnTo>
                <a:lnTo>
                  <a:pt x="1502" y="172"/>
                </a:lnTo>
                <a:lnTo>
                  <a:pt x="1502" y="162"/>
                </a:lnTo>
                <a:lnTo>
                  <a:pt x="1503" y="155"/>
                </a:lnTo>
                <a:lnTo>
                  <a:pt x="1503" y="149"/>
                </a:lnTo>
                <a:lnTo>
                  <a:pt x="1503" y="158"/>
                </a:lnTo>
                <a:lnTo>
                  <a:pt x="1503" y="151"/>
                </a:lnTo>
                <a:lnTo>
                  <a:pt x="1504" y="154"/>
                </a:lnTo>
                <a:lnTo>
                  <a:pt x="1504" y="165"/>
                </a:lnTo>
                <a:lnTo>
                  <a:pt x="1505" y="207"/>
                </a:lnTo>
                <a:lnTo>
                  <a:pt x="1505" y="224"/>
                </a:lnTo>
                <a:lnTo>
                  <a:pt x="1505" y="211"/>
                </a:lnTo>
                <a:lnTo>
                  <a:pt x="1505" y="170"/>
                </a:lnTo>
                <a:lnTo>
                  <a:pt x="1506" y="143"/>
                </a:lnTo>
                <a:lnTo>
                  <a:pt x="1506" y="147"/>
                </a:lnTo>
                <a:lnTo>
                  <a:pt x="1506" y="131"/>
                </a:lnTo>
                <a:lnTo>
                  <a:pt x="1507" y="129"/>
                </a:lnTo>
                <a:lnTo>
                  <a:pt x="1507" y="134"/>
                </a:lnTo>
                <a:lnTo>
                  <a:pt x="1507" y="130"/>
                </a:lnTo>
                <a:lnTo>
                  <a:pt x="1507" y="142"/>
                </a:lnTo>
                <a:lnTo>
                  <a:pt x="1508" y="152"/>
                </a:lnTo>
                <a:lnTo>
                  <a:pt x="1508" y="189"/>
                </a:lnTo>
                <a:lnTo>
                  <a:pt x="1509" y="204"/>
                </a:lnTo>
                <a:lnTo>
                  <a:pt x="1509" y="190"/>
                </a:lnTo>
                <a:lnTo>
                  <a:pt x="1509" y="189"/>
                </a:lnTo>
                <a:lnTo>
                  <a:pt x="1509" y="197"/>
                </a:lnTo>
                <a:lnTo>
                  <a:pt x="1510" y="178"/>
                </a:lnTo>
                <a:lnTo>
                  <a:pt x="1510" y="158"/>
                </a:lnTo>
                <a:lnTo>
                  <a:pt x="1510" y="142"/>
                </a:lnTo>
                <a:lnTo>
                  <a:pt x="1510" y="149"/>
                </a:lnTo>
                <a:lnTo>
                  <a:pt x="1511" y="177"/>
                </a:lnTo>
                <a:lnTo>
                  <a:pt x="1511" y="198"/>
                </a:lnTo>
                <a:lnTo>
                  <a:pt x="1511" y="215"/>
                </a:lnTo>
                <a:lnTo>
                  <a:pt x="1512" y="229"/>
                </a:lnTo>
                <a:lnTo>
                  <a:pt x="1512" y="202"/>
                </a:lnTo>
                <a:lnTo>
                  <a:pt x="1513" y="156"/>
                </a:lnTo>
                <a:lnTo>
                  <a:pt x="1513" y="161"/>
                </a:lnTo>
                <a:lnTo>
                  <a:pt x="1513" y="143"/>
                </a:lnTo>
                <a:lnTo>
                  <a:pt x="1513" y="161"/>
                </a:lnTo>
                <a:lnTo>
                  <a:pt x="1514" y="156"/>
                </a:lnTo>
                <a:lnTo>
                  <a:pt x="1514" y="152"/>
                </a:lnTo>
                <a:lnTo>
                  <a:pt x="1514" y="157"/>
                </a:lnTo>
                <a:lnTo>
                  <a:pt x="1514" y="180"/>
                </a:lnTo>
                <a:lnTo>
                  <a:pt x="1515" y="211"/>
                </a:lnTo>
                <a:lnTo>
                  <a:pt x="1515" y="197"/>
                </a:lnTo>
                <a:lnTo>
                  <a:pt x="1516" y="140"/>
                </a:lnTo>
                <a:lnTo>
                  <a:pt x="1516" y="151"/>
                </a:lnTo>
                <a:lnTo>
                  <a:pt x="1516" y="200"/>
                </a:lnTo>
                <a:lnTo>
                  <a:pt x="1516" y="220"/>
                </a:lnTo>
                <a:lnTo>
                  <a:pt x="1517" y="245"/>
                </a:lnTo>
                <a:lnTo>
                  <a:pt x="1517" y="239"/>
                </a:lnTo>
                <a:lnTo>
                  <a:pt x="1517" y="236"/>
                </a:lnTo>
                <a:lnTo>
                  <a:pt x="1518" y="221"/>
                </a:lnTo>
                <a:lnTo>
                  <a:pt x="1518" y="237"/>
                </a:lnTo>
                <a:lnTo>
                  <a:pt x="1518" y="216"/>
                </a:lnTo>
                <a:lnTo>
                  <a:pt x="1518" y="235"/>
                </a:lnTo>
                <a:lnTo>
                  <a:pt x="1519" y="234"/>
                </a:lnTo>
                <a:lnTo>
                  <a:pt x="1519" y="245"/>
                </a:lnTo>
                <a:lnTo>
                  <a:pt x="1520" y="256"/>
                </a:lnTo>
                <a:lnTo>
                  <a:pt x="1520" y="254"/>
                </a:lnTo>
                <a:lnTo>
                  <a:pt x="1520" y="235"/>
                </a:lnTo>
                <a:lnTo>
                  <a:pt x="1520" y="223"/>
                </a:lnTo>
                <a:lnTo>
                  <a:pt x="1521" y="218"/>
                </a:lnTo>
                <a:lnTo>
                  <a:pt x="1521" y="193"/>
                </a:lnTo>
                <a:lnTo>
                  <a:pt x="1521" y="200"/>
                </a:lnTo>
                <a:lnTo>
                  <a:pt x="1522" y="193"/>
                </a:lnTo>
                <a:lnTo>
                  <a:pt x="1522" y="184"/>
                </a:lnTo>
                <a:lnTo>
                  <a:pt x="1522" y="179"/>
                </a:lnTo>
                <a:lnTo>
                  <a:pt x="1523" y="173"/>
                </a:lnTo>
                <a:lnTo>
                  <a:pt x="1523" y="150"/>
                </a:lnTo>
                <a:lnTo>
                  <a:pt x="1523" y="144"/>
                </a:lnTo>
                <a:lnTo>
                  <a:pt x="1524" y="142"/>
                </a:lnTo>
                <a:lnTo>
                  <a:pt x="1524" y="123"/>
                </a:lnTo>
                <a:lnTo>
                  <a:pt x="1524" y="118"/>
                </a:lnTo>
                <a:lnTo>
                  <a:pt x="1524" y="165"/>
                </a:lnTo>
                <a:lnTo>
                  <a:pt x="1525" y="177"/>
                </a:lnTo>
                <a:lnTo>
                  <a:pt x="1525" y="183"/>
                </a:lnTo>
                <a:lnTo>
                  <a:pt x="1525" y="172"/>
                </a:lnTo>
                <a:lnTo>
                  <a:pt x="1525" y="146"/>
                </a:lnTo>
                <a:lnTo>
                  <a:pt x="1526" y="125"/>
                </a:lnTo>
                <a:lnTo>
                  <a:pt x="1526" y="130"/>
                </a:lnTo>
                <a:lnTo>
                  <a:pt x="1527" y="146"/>
                </a:lnTo>
                <a:lnTo>
                  <a:pt x="1527" y="155"/>
                </a:lnTo>
                <a:lnTo>
                  <a:pt x="1527" y="171"/>
                </a:lnTo>
                <a:lnTo>
                  <a:pt x="1527" y="155"/>
                </a:lnTo>
                <a:lnTo>
                  <a:pt x="1528" y="129"/>
                </a:lnTo>
                <a:lnTo>
                  <a:pt x="1528" y="107"/>
                </a:lnTo>
                <a:lnTo>
                  <a:pt x="1528" y="123"/>
                </a:lnTo>
                <a:lnTo>
                  <a:pt x="1529" y="120"/>
                </a:lnTo>
                <a:lnTo>
                  <a:pt x="1529" y="113"/>
                </a:lnTo>
                <a:lnTo>
                  <a:pt x="1529" y="109"/>
                </a:lnTo>
                <a:lnTo>
                  <a:pt x="1529" y="120"/>
                </a:lnTo>
                <a:lnTo>
                  <a:pt x="1530" y="117"/>
                </a:lnTo>
                <a:lnTo>
                  <a:pt x="1530" y="123"/>
                </a:lnTo>
                <a:lnTo>
                  <a:pt x="1531" y="125"/>
                </a:lnTo>
                <a:lnTo>
                  <a:pt x="1531" y="134"/>
                </a:lnTo>
                <a:lnTo>
                  <a:pt x="1531" y="164"/>
                </a:lnTo>
                <a:lnTo>
                  <a:pt x="1531" y="240"/>
                </a:lnTo>
                <a:lnTo>
                  <a:pt x="1532" y="259"/>
                </a:lnTo>
                <a:lnTo>
                  <a:pt x="1532" y="260"/>
                </a:lnTo>
                <a:lnTo>
                  <a:pt x="1532" y="281"/>
                </a:lnTo>
                <a:lnTo>
                  <a:pt x="1533" y="260"/>
                </a:lnTo>
                <a:lnTo>
                  <a:pt x="1533" y="243"/>
                </a:lnTo>
                <a:lnTo>
                  <a:pt x="1533" y="269"/>
                </a:lnTo>
                <a:lnTo>
                  <a:pt x="1534" y="238"/>
                </a:lnTo>
                <a:lnTo>
                  <a:pt x="1534" y="194"/>
                </a:lnTo>
                <a:lnTo>
                  <a:pt x="1534" y="177"/>
                </a:lnTo>
                <a:lnTo>
                  <a:pt x="1535" y="168"/>
                </a:lnTo>
                <a:lnTo>
                  <a:pt x="1535" y="146"/>
                </a:lnTo>
                <a:lnTo>
                  <a:pt x="1535" y="124"/>
                </a:lnTo>
                <a:lnTo>
                  <a:pt x="1535" y="139"/>
                </a:lnTo>
                <a:lnTo>
                  <a:pt x="1536" y="143"/>
                </a:lnTo>
                <a:lnTo>
                  <a:pt x="1536" y="128"/>
                </a:lnTo>
                <a:lnTo>
                  <a:pt x="1536" y="139"/>
                </a:lnTo>
                <a:lnTo>
                  <a:pt x="1537" y="120"/>
                </a:lnTo>
                <a:lnTo>
                  <a:pt x="1537" y="102"/>
                </a:lnTo>
                <a:lnTo>
                  <a:pt x="1537" y="112"/>
                </a:lnTo>
                <a:lnTo>
                  <a:pt x="1538" y="119"/>
                </a:lnTo>
                <a:lnTo>
                  <a:pt x="1538" y="117"/>
                </a:lnTo>
                <a:lnTo>
                  <a:pt x="1538" y="127"/>
                </a:lnTo>
                <a:lnTo>
                  <a:pt x="1539" y="127"/>
                </a:lnTo>
                <a:lnTo>
                  <a:pt x="1539" y="175"/>
                </a:lnTo>
                <a:lnTo>
                  <a:pt x="1539" y="242"/>
                </a:lnTo>
                <a:lnTo>
                  <a:pt x="1539" y="263"/>
                </a:lnTo>
                <a:lnTo>
                  <a:pt x="1540" y="267"/>
                </a:lnTo>
                <a:lnTo>
                  <a:pt x="1540" y="262"/>
                </a:lnTo>
                <a:lnTo>
                  <a:pt x="1540" y="268"/>
                </a:lnTo>
                <a:lnTo>
                  <a:pt x="1540" y="249"/>
                </a:lnTo>
                <a:lnTo>
                  <a:pt x="1541" y="261"/>
                </a:lnTo>
                <a:lnTo>
                  <a:pt x="1541" y="226"/>
                </a:lnTo>
                <a:lnTo>
                  <a:pt x="1542" y="203"/>
                </a:lnTo>
                <a:lnTo>
                  <a:pt x="1542" y="188"/>
                </a:lnTo>
                <a:lnTo>
                  <a:pt x="1542" y="135"/>
                </a:lnTo>
                <a:lnTo>
                  <a:pt x="1542" y="113"/>
                </a:lnTo>
                <a:lnTo>
                  <a:pt x="1543" y="133"/>
                </a:lnTo>
                <a:lnTo>
                  <a:pt x="1543" y="165"/>
                </a:lnTo>
                <a:lnTo>
                  <a:pt x="1543" y="190"/>
                </a:lnTo>
                <a:lnTo>
                  <a:pt x="1544" y="181"/>
                </a:lnTo>
                <a:lnTo>
                  <a:pt x="1544" y="189"/>
                </a:lnTo>
                <a:lnTo>
                  <a:pt x="1544" y="167"/>
                </a:lnTo>
                <a:lnTo>
                  <a:pt x="1545" y="172"/>
                </a:lnTo>
                <a:lnTo>
                  <a:pt x="1545" y="168"/>
                </a:lnTo>
                <a:lnTo>
                  <a:pt x="1545" y="173"/>
                </a:lnTo>
                <a:lnTo>
                  <a:pt x="1546" y="166"/>
                </a:lnTo>
                <a:lnTo>
                  <a:pt x="1546" y="156"/>
                </a:lnTo>
                <a:lnTo>
                  <a:pt x="1546" y="171"/>
                </a:lnTo>
                <a:lnTo>
                  <a:pt x="1546" y="165"/>
                </a:lnTo>
                <a:lnTo>
                  <a:pt x="1547" y="167"/>
                </a:lnTo>
                <a:lnTo>
                  <a:pt x="1547" y="168"/>
                </a:lnTo>
                <a:lnTo>
                  <a:pt x="1547" y="185"/>
                </a:lnTo>
                <a:lnTo>
                  <a:pt x="1548" y="196"/>
                </a:lnTo>
                <a:lnTo>
                  <a:pt x="1548" y="222"/>
                </a:lnTo>
                <a:lnTo>
                  <a:pt x="1548" y="238"/>
                </a:lnTo>
                <a:lnTo>
                  <a:pt x="1549" y="237"/>
                </a:lnTo>
                <a:lnTo>
                  <a:pt x="1549" y="216"/>
                </a:lnTo>
                <a:lnTo>
                  <a:pt x="1549" y="219"/>
                </a:lnTo>
                <a:lnTo>
                  <a:pt x="1550" y="235"/>
                </a:lnTo>
                <a:lnTo>
                  <a:pt x="1550" y="220"/>
                </a:lnTo>
                <a:lnTo>
                  <a:pt x="1550" y="248"/>
                </a:lnTo>
                <a:lnTo>
                  <a:pt x="1550" y="227"/>
                </a:lnTo>
                <a:lnTo>
                  <a:pt x="1551" y="235"/>
                </a:lnTo>
                <a:lnTo>
                  <a:pt x="1551" y="243"/>
                </a:lnTo>
                <a:lnTo>
                  <a:pt x="1551" y="222"/>
                </a:lnTo>
                <a:lnTo>
                  <a:pt x="1551" y="203"/>
                </a:lnTo>
                <a:lnTo>
                  <a:pt x="1552" y="193"/>
                </a:lnTo>
                <a:lnTo>
                  <a:pt x="1552" y="184"/>
                </a:lnTo>
                <a:lnTo>
                  <a:pt x="1553" y="161"/>
                </a:lnTo>
                <a:lnTo>
                  <a:pt x="1553" y="174"/>
                </a:lnTo>
                <a:lnTo>
                  <a:pt x="1553" y="167"/>
                </a:lnTo>
                <a:lnTo>
                  <a:pt x="1554" y="180"/>
                </a:lnTo>
                <a:lnTo>
                  <a:pt x="1554" y="164"/>
                </a:lnTo>
                <a:lnTo>
                  <a:pt x="1554" y="175"/>
                </a:lnTo>
                <a:lnTo>
                  <a:pt x="1554" y="149"/>
                </a:lnTo>
                <a:lnTo>
                  <a:pt x="1555" y="150"/>
                </a:lnTo>
                <a:lnTo>
                  <a:pt x="1555" y="137"/>
                </a:lnTo>
                <a:lnTo>
                  <a:pt x="1556" y="132"/>
                </a:lnTo>
                <a:lnTo>
                  <a:pt x="1556" y="103"/>
                </a:lnTo>
                <a:lnTo>
                  <a:pt x="1556" y="168"/>
                </a:lnTo>
                <a:lnTo>
                  <a:pt x="1556" y="191"/>
                </a:lnTo>
                <a:lnTo>
                  <a:pt x="1557" y="220"/>
                </a:lnTo>
                <a:lnTo>
                  <a:pt x="1557" y="221"/>
                </a:lnTo>
                <a:lnTo>
                  <a:pt x="1557" y="221"/>
                </a:lnTo>
                <a:lnTo>
                  <a:pt x="1557" y="221"/>
                </a:lnTo>
                <a:lnTo>
                  <a:pt x="1558" y="216"/>
                </a:lnTo>
                <a:lnTo>
                  <a:pt x="1558" y="172"/>
                </a:lnTo>
                <a:lnTo>
                  <a:pt x="1558" y="186"/>
                </a:lnTo>
                <a:lnTo>
                  <a:pt x="1559" y="189"/>
                </a:lnTo>
                <a:lnTo>
                  <a:pt x="1559" y="212"/>
                </a:lnTo>
                <a:lnTo>
                  <a:pt x="1559" y="168"/>
                </a:lnTo>
                <a:lnTo>
                  <a:pt x="1560" y="139"/>
                </a:lnTo>
                <a:lnTo>
                  <a:pt x="1560" y="133"/>
                </a:lnTo>
                <a:lnTo>
                  <a:pt x="1560" y="129"/>
                </a:lnTo>
                <a:lnTo>
                  <a:pt x="1561" y="137"/>
                </a:lnTo>
                <a:lnTo>
                  <a:pt x="1561" y="127"/>
                </a:lnTo>
                <a:lnTo>
                  <a:pt x="1561" y="118"/>
                </a:lnTo>
                <a:lnTo>
                  <a:pt x="1561" y="108"/>
                </a:lnTo>
                <a:lnTo>
                  <a:pt x="1562" y="112"/>
                </a:lnTo>
                <a:lnTo>
                  <a:pt x="1562" y="127"/>
                </a:lnTo>
                <a:lnTo>
                  <a:pt x="1562" y="179"/>
                </a:lnTo>
                <a:lnTo>
                  <a:pt x="1563" y="209"/>
                </a:lnTo>
                <a:lnTo>
                  <a:pt x="1563" y="240"/>
                </a:lnTo>
                <a:lnTo>
                  <a:pt x="1563" y="221"/>
                </a:lnTo>
                <a:lnTo>
                  <a:pt x="1564" y="228"/>
                </a:lnTo>
                <a:lnTo>
                  <a:pt x="1564" y="215"/>
                </a:lnTo>
                <a:lnTo>
                  <a:pt x="1564" y="228"/>
                </a:lnTo>
                <a:lnTo>
                  <a:pt x="1565" y="243"/>
                </a:lnTo>
                <a:lnTo>
                  <a:pt x="1565" y="278"/>
                </a:lnTo>
                <a:lnTo>
                  <a:pt x="1565" y="284"/>
                </a:lnTo>
                <a:lnTo>
                  <a:pt x="1565" y="261"/>
                </a:lnTo>
                <a:lnTo>
                  <a:pt x="1566" y="199"/>
                </a:lnTo>
                <a:lnTo>
                  <a:pt x="1566" y="150"/>
                </a:lnTo>
                <a:lnTo>
                  <a:pt x="1567" y="152"/>
                </a:lnTo>
                <a:lnTo>
                  <a:pt x="1567" y="166"/>
                </a:lnTo>
                <a:lnTo>
                  <a:pt x="1567" y="162"/>
                </a:lnTo>
                <a:lnTo>
                  <a:pt x="1567" y="146"/>
                </a:lnTo>
                <a:lnTo>
                  <a:pt x="1568" y="150"/>
                </a:lnTo>
                <a:lnTo>
                  <a:pt x="1568" y="227"/>
                </a:lnTo>
                <a:lnTo>
                  <a:pt x="1568" y="198"/>
                </a:lnTo>
                <a:lnTo>
                  <a:pt x="1568" y="209"/>
                </a:lnTo>
                <a:lnTo>
                  <a:pt x="1569" y="217"/>
                </a:lnTo>
                <a:lnTo>
                  <a:pt x="1569" y="244"/>
                </a:lnTo>
                <a:lnTo>
                  <a:pt x="1569" y="263"/>
                </a:lnTo>
                <a:lnTo>
                  <a:pt x="1570" y="284"/>
                </a:lnTo>
                <a:lnTo>
                  <a:pt x="1570" y="283"/>
                </a:lnTo>
                <a:lnTo>
                  <a:pt x="1570" y="299"/>
                </a:lnTo>
                <a:lnTo>
                  <a:pt x="1571" y="261"/>
                </a:lnTo>
                <a:lnTo>
                  <a:pt x="1571" y="241"/>
                </a:lnTo>
                <a:lnTo>
                  <a:pt x="1571" y="187"/>
                </a:lnTo>
                <a:lnTo>
                  <a:pt x="1572" y="224"/>
                </a:lnTo>
                <a:lnTo>
                  <a:pt x="1572" y="230"/>
                </a:lnTo>
                <a:lnTo>
                  <a:pt x="1572" y="282"/>
                </a:lnTo>
                <a:lnTo>
                  <a:pt x="1572" y="254"/>
                </a:lnTo>
                <a:lnTo>
                  <a:pt x="1573" y="249"/>
                </a:lnTo>
                <a:lnTo>
                  <a:pt x="1573" y="229"/>
                </a:lnTo>
                <a:lnTo>
                  <a:pt x="1573" y="202"/>
                </a:lnTo>
                <a:lnTo>
                  <a:pt x="1574" y="174"/>
                </a:lnTo>
                <a:lnTo>
                  <a:pt x="1574" y="183"/>
                </a:lnTo>
                <a:lnTo>
                  <a:pt x="1574" y="171"/>
                </a:lnTo>
                <a:lnTo>
                  <a:pt x="1575" y="200"/>
                </a:lnTo>
                <a:lnTo>
                  <a:pt x="1575" y="217"/>
                </a:lnTo>
                <a:lnTo>
                  <a:pt x="1575" y="255"/>
                </a:lnTo>
                <a:lnTo>
                  <a:pt x="1576" y="240"/>
                </a:lnTo>
                <a:lnTo>
                  <a:pt x="1576" y="211"/>
                </a:lnTo>
                <a:lnTo>
                  <a:pt x="1576" y="151"/>
                </a:lnTo>
                <a:lnTo>
                  <a:pt x="1576" y="137"/>
                </a:lnTo>
                <a:lnTo>
                  <a:pt x="1577" y="166"/>
                </a:lnTo>
                <a:lnTo>
                  <a:pt x="1577" y="186"/>
                </a:lnTo>
                <a:lnTo>
                  <a:pt x="1578" y="170"/>
                </a:lnTo>
                <a:lnTo>
                  <a:pt x="1578" y="193"/>
                </a:lnTo>
                <a:lnTo>
                  <a:pt x="1578" y="164"/>
                </a:lnTo>
                <a:lnTo>
                  <a:pt x="1578" y="207"/>
                </a:lnTo>
                <a:lnTo>
                  <a:pt x="1579" y="160"/>
                </a:lnTo>
                <a:lnTo>
                  <a:pt x="1579" y="130"/>
                </a:lnTo>
                <a:lnTo>
                  <a:pt x="1579" y="183"/>
                </a:lnTo>
                <a:lnTo>
                  <a:pt x="1580" y="216"/>
                </a:lnTo>
                <a:lnTo>
                  <a:pt x="1580" y="225"/>
                </a:lnTo>
                <a:lnTo>
                  <a:pt x="1580" y="261"/>
                </a:lnTo>
                <a:lnTo>
                  <a:pt x="1580" y="240"/>
                </a:lnTo>
                <a:lnTo>
                  <a:pt x="1581" y="271"/>
                </a:lnTo>
                <a:lnTo>
                  <a:pt x="1581" y="240"/>
                </a:lnTo>
                <a:lnTo>
                  <a:pt x="1582" y="232"/>
                </a:lnTo>
                <a:lnTo>
                  <a:pt x="1582" y="266"/>
                </a:lnTo>
                <a:lnTo>
                  <a:pt x="1582" y="283"/>
                </a:lnTo>
                <a:lnTo>
                  <a:pt x="1582" y="276"/>
                </a:lnTo>
                <a:lnTo>
                  <a:pt x="1583" y="309"/>
                </a:lnTo>
                <a:lnTo>
                  <a:pt x="1583" y="278"/>
                </a:lnTo>
                <a:lnTo>
                  <a:pt x="1583" y="293"/>
                </a:lnTo>
                <a:lnTo>
                  <a:pt x="1583" y="263"/>
                </a:lnTo>
                <a:lnTo>
                  <a:pt x="1584" y="268"/>
                </a:lnTo>
                <a:lnTo>
                  <a:pt x="1584" y="258"/>
                </a:lnTo>
                <a:lnTo>
                  <a:pt x="1584" y="268"/>
                </a:lnTo>
                <a:lnTo>
                  <a:pt x="1585" y="220"/>
                </a:lnTo>
                <a:lnTo>
                  <a:pt x="1585" y="214"/>
                </a:lnTo>
                <a:lnTo>
                  <a:pt x="1585" y="191"/>
                </a:lnTo>
                <a:lnTo>
                  <a:pt x="1586" y="160"/>
                </a:lnTo>
                <a:lnTo>
                  <a:pt x="1586" y="131"/>
                </a:lnTo>
                <a:lnTo>
                  <a:pt x="1586" y="137"/>
                </a:lnTo>
                <a:lnTo>
                  <a:pt x="1587" y="146"/>
                </a:lnTo>
                <a:lnTo>
                  <a:pt x="1587" y="169"/>
                </a:lnTo>
                <a:lnTo>
                  <a:pt x="1587" y="175"/>
                </a:lnTo>
                <a:lnTo>
                  <a:pt x="1587" y="170"/>
                </a:lnTo>
                <a:lnTo>
                  <a:pt x="1588" y="211"/>
                </a:lnTo>
                <a:lnTo>
                  <a:pt x="1588" y="243"/>
                </a:lnTo>
                <a:lnTo>
                  <a:pt x="1589" y="248"/>
                </a:lnTo>
                <a:lnTo>
                  <a:pt x="1589" y="245"/>
                </a:lnTo>
                <a:lnTo>
                  <a:pt x="1589" y="229"/>
                </a:lnTo>
                <a:lnTo>
                  <a:pt x="1589" y="212"/>
                </a:lnTo>
                <a:lnTo>
                  <a:pt x="1590" y="194"/>
                </a:lnTo>
                <a:lnTo>
                  <a:pt x="1590" y="190"/>
                </a:lnTo>
                <a:lnTo>
                  <a:pt x="1590" y="231"/>
                </a:lnTo>
                <a:lnTo>
                  <a:pt x="1591" y="258"/>
                </a:lnTo>
                <a:lnTo>
                  <a:pt x="1591" y="297"/>
                </a:lnTo>
                <a:lnTo>
                  <a:pt x="1591" y="276"/>
                </a:lnTo>
                <a:lnTo>
                  <a:pt x="1591" y="257"/>
                </a:lnTo>
                <a:lnTo>
                  <a:pt x="1592" y="231"/>
                </a:lnTo>
                <a:lnTo>
                  <a:pt x="1592" y="169"/>
                </a:lnTo>
                <a:lnTo>
                  <a:pt x="1593" y="146"/>
                </a:lnTo>
                <a:lnTo>
                  <a:pt x="1593" y="180"/>
                </a:lnTo>
                <a:lnTo>
                  <a:pt x="1593" y="165"/>
                </a:lnTo>
                <a:lnTo>
                  <a:pt x="1593" y="174"/>
                </a:lnTo>
                <a:lnTo>
                  <a:pt x="1594" y="164"/>
                </a:lnTo>
                <a:lnTo>
                  <a:pt x="1594" y="172"/>
                </a:lnTo>
                <a:lnTo>
                  <a:pt x="1594" y="170"/>
                </a:lnTo>
                <a:lnTo>
                  <a:pt x="1595" y="211"/>
                </a:lnTo>
                <a:lnTo>
                  <a:pt x="1595" y="224"/>
                </a:lnTo>
                <a:lnTo>
                  <a:pt x="1595" y="235"/>
                </a:lnTo>
                <a:lnTo>
                  <a:pt x="1596" y="219"/>
                </a:lnTo>
                <a:lnTo>
                  <a:pt x="1596" y="269"/>
                </a:lnTo>
                <a:lnTo>
                  <a:pt x="1596" y="253"/>
                </a:lnTo>
                <a:lnTo>
                  <a:pt x="1597" y="247"/>
                </a:lnTo>
                <a:lnTo>
                  <a:pt x="1597" y="217"/>
                </a:lnTo>
                <a:lnTo>
                  <a:pt x="1597" y="221"/>
                </a:lnTo>
                <a:lnTo>
                  <a:pt x="1597" y="150"/>
                </a:lnTo>
                <a:lnTo>
                  <a:pt x="1598" y="157"/>
                </a:lnTo>
                <a:lnTo>
                  <a:pt x="1598" y="123"/>
                </a:lnTo>
                <a:lnTo>
                  <a:pt x="1598" y="198"/>
                </a:lnTo>
                <a:lnTo>
                  <a:pt x="1598" y="210"/>
                </a:lnTo>
                <a:lnTo>
                  <a:pt x="1599" y="245"/>
                </a:lnTo>
                <a:lnTo>
                  <a:pt x="1599" y="241"/>
                </a:lnTo>
                <a:lnTo>
                  <a:pt x="1600" y="278"/>
                </a:lnTo>
                <a:lnTo>
                  <a:pt x="1600" y="269"/>
                </a:lnTo>
                <a:lnTo>
                  <a:pt x="1600" y="254"/>
                </a:lnTo>
                <a:lnTo>
                  <a:pt x="1600" y="258"/>
                </a:lnTo>
                <a:lnTo>
                  <a:pt x="1601" y="275"/>
                </a:lnTo>
                <a:lnTo>
                  <a:pt x="1601" y="284"/>
                </a:lnTo>
                <a:lnTo>
                  <a:pt x="1601" y="272"/>
                </a:lnTo>
                <a:lnTo>
                  <a:pt x="1602" y="265"/>
                </a:lnTo>
                <a:lnTo>
                  <a:pt x="1602" y="253"/>
                </a:lnTo>
                <a:lnTo>
                  <a:pt x="1602" y="214"/>
                </a:lnTo>
                <a:lnTo>
                  <a:pt x="1602" y="197"/>
                </a:lnTo>
                <a:lnTo>
                  <a:pt x="1603" y="167"/>
                </a:lnTo>
                <a:lnTo>
                  <a:pt x="1603" y="119"/>
                </a:lnTo>
                <a:lnTo>
                  <a:pt x="1604" y="184"/>
                </a:lnTo>
                <a:lnTo>
                  <a:pt x="1604" y="189"/>
                </a:lnTo>
                <a:lnTo>
                  <a:pt x="1604" y="184"/>
                </a:lnTo>
                <a:lnTo>
                  <a:pt x="1604" y="178"/>
                </a:lnTo>
                <a:lnTo>
                  <a:pt x="1605" y="148"/>
                </a:lnTo>
                <a:lnTo>
                  <a:pt x="1605" y="124"/>
                </a:lnTo>
                <a:lnTo>
                  <a:pt x="1605" y="101"/>
                </a:lnTo>
                <a:lnTo>
                  <a:pt x="1606" y="97"/>
                </a:lnTo>
                <a:lnTo>
                  <a:pt x="1606" y="96"/>
                </a:lnTo>
                <a:lnTo>
                  <a:pt x="1606" y="95"/>
                </a:lnTo>
                <a:lnTo>
                  <a:pt x="1607" y="100"/>
                </a:lnTo>
                <a:lnTo>
                  <a:pt x="1607" y="141"/>
                </a:lnTo>
                <a:lnTo>
                  <a:pt x="1607" y="156"/>
                </a:lnTo>
                <a:lnTo>
                  <a:pt x="1608" y="159"/>
                </a:lnTo>
                <a:lnTo>
                  <a:pt x="1608" y="115"/>
                </a:lnTo>
                <a:lnTo>
                  <a:pt x="1608" y="126"/>
                </a:lnTo>
                <a:lnTo>
                  <a:pt x="1608" y="103"/>
                </a:lnTo>
                <a:lnTo>
                  <a:pt x="1609" y="132"/>
                </a:lnTo>
                <a:lnTo>
                  <a:pt x="1609" y="94"/>
                </a:lnTo>
                <a:lnTo>
                  <a:pt x="1609" y="115"/>
                </a:lnTo>
                <a:lnTo>
                  <a:pt x="1609" y="132"/>
                </a:lnTo>
                <a:lnTo>
                  <a:pt x="1610" y="117"/>
                </a:lnTo>
                <a:lnTo>
                  <a:pt x="1610" y="88"/>
                </a:lnTo>
                <a:lnTo>
                  <a:pt x="1611" y="115"/>
                </a:lnTo>
                <a:lnTo>
                  <a:pt x="1611" y="159"/>
                </a:lnTo>
                <a:lnTo>
                  <a:pt x="1611" y="202"/>
                </a:lnTo>
                <a:lnTo>
                  <a:pt x="1611" y="189"/>
                </a:lnTo>
                <a:lnTo>
                  <a:pt x="1612" y="222"/>
                </a:lnTo>
                <a:lnTo>
                  <a:pt x="1612" y="195"/>
                </a:lnTo>
                <a:lnTo>
                  <a:pt x="1612" y="225"/>
                </a:lnTo>
                <a:lnTo>
                  <a:pt x="1613" y="201"/>
                </a:lnTo>
                <a:lnTo>
                  <a:pt x="1613" y="219"/>
                </a:lnTo>
                <a:lnTo>
                  <a:pt x="1613" y="221"/>
                </a:lnTo>
                <a:lnTo>
                  <a:pt x="1613" y="209"/>
                </a:lnTo>
                <a:lnTo>
                  <a:pt x="1614" y="199"/>
                </a:lnTo>
                <a:lnTo>
                  <a:pt x="1614" y="215"/>
                </a:lnTo>
                <a:lnTo>
                  <a:pt x="1615" y="247"/>
                </a:lnTo>
                <a:lnTo>
                  <a:pt x="1615" y="236"/>
                </a:lnTo>
                <a:lnTo>
                  <a:pt x="1615" y="226"/>
                </a:lnTo>
                <a:lnTo>
                  <a:pt x="1615" y="237"/>
                </a:lnTo>
                <a:lnTo>
                  <a:pt x="1616" y="248"/>
                </a:lnTo>
                <a:lnTo>
                  <a:pt x="1616" y="235"/>
                </a:lnTo>
                <a:lnTo>
                  <a:pt x="1616" y="221"/>
                </a:lnTo>
                <a:lnTo>
                  <a:pt x="1617" y="243"/>
                </a:lnTo>
                <a:lnTo>
                  <a:pt x="1617" y="238"/>
                </a:lnTo>
                <a:lnTo>
                  <a:pt x="1617" y="200"/>
                </a:lnTo>
                <a:lnTo>
                  <a:pt x="1618" y="196"/>
                </a:lnTo>
                <a:lnTo>
                  <a:pt x="1618" y="204"/>
                </a:lnTo>
                <a:lnTo>
                  <a:pt x="1618" y="214"/>
                </a:lnTo>
                <a:lnTo>
                  <a:pt x="1619" y="196"/>
                </a:lnTo>
                <a:lnTo>
                  <a:pt x="1619" y="174"/>
                </a:lnTo>
                <a:lnTo>
                  <a:pt x="1619" y="126"/>
                </a:lnTo>
                <a:lnTo>
                  <a:pt x="1619" y="182"/>
                </a:lnTo>
                <a:lnTo>
                  <a:pt x="1620" y="204"/>
                </a:lnTo>
                <a:lnTo>
                  <a:pt x="1620" y="173"/>
                </a:lnTo>
                <a:lnTo>
                  <a:pt x="1620" y="174"/>
                </a:lnTo>
                <a:lnTo>
                  <a:pt x="1621" y="190"/>
                </a:lnTo>
                <a:lnTo>
                  <a:pt x="1621" y="201"/>
                </a:lnTo>
                <a:lnTo>
                  <a:pt x="1621" y="188"/>
                </a:lnTo>
                <a:lnTo>
                  <a:pt x="1622" y="218"/>
                </a:lnTo>
                <a:lnTo>
                  <a:pt x="1622" y="230"/>
                </a:lnTo>
                <a:lnTo>
                  <a:pt x="1622" y="226"/>
                </a:lnTo>
                <a:lnTo>
                  <a:pt x="1623" y="228"/>
                </a:lnTo>
                <a:lnTo>
                  <a:pt x="1623" y="232"/>
                </a:lnTo>
                <a:lnTo>
                  <a:pt x="1623" y="195"/>
                </a:lnTo>
                <a:lnTo>
                  <a:pt x="1623" y="168"/>
                </a:lnTo>
                <a:lnTo>
                  <a:pt x="1624" y="156"/>
                </a:lnTo>
                <a:lnTo>
                  <a:pt x="1624" y="139"/>
                </a:lnTo>
                <a:lnTo>
                  <a:pt x="1624" y="160"/>
                </a:lnTo>
                <a:lnTo>
                  <a:pt x="1624" y="170"/>
                </a:lnTo>
                <a:lnTo>
                  <a:pt x="1625" y="158"/>
                </a:lnTo>
                <a:lnTo>
                  <a:pt x="1625" y="202"/>
                </a:lnTo>
                <a:lnTo>
                  <a:pt x="1626" y="224"/>
                </a:lnTo>
                <a:lnTo>
                  <a:pt x="1626" y="262"/>
                </a:lnTo>
                <a:lnTo>
                  <a:pt x="1626" y="296"/>
                </a:lnTo>
                <a:lnTo>
                  <a:pt x="1626" y="316"/>
                </a:lnTo>
                <a:lnTo>
                  <a:pt x="1627" y="246"/>
                </a:lnTo>
                <a:lnTo>
                  <a:pt x="1627" y="250"/>
                </a:lnTo>
                <a:lnTo>
                  <a:pt x="1627" y="281"/>
                </a:lnTo>
                <a:lnTo>
                  <a:pt x="1628" y="292"/>
                </a:lnTo>
                <a:lnTo>
                  <a:pt x="1628" y="307"/>
                </a:lnTo>
                <a:lnTo>
                  <a:pt x="1628" y="311"/>
                </a:lnTo>
                <a:lnTo>
                  <a:pt x="1629" y="324"/>
                </a:lnTo>
                <a:lnTo>
                  <a:pt x="1629" y="318"/>
                </a:lnTo>
                <a:lnTo>
                  <a:pt x="1629" y="328"/>
                </a:lnTo>
                <a:lnTo>
                  <a:pt x="1630" y="304"/>
                </a:lnTo>
                <a:lnTo>
                  <a:pt x="1630" y="330"/>
                </a:lnTo>
                <a:lnTo>
                  <a:pt x="1630" y="320"/>
                </a:lnTo>
                <a:lnTo>
                  <a:pt x="1630" y="318"/>
                </a:lnTo>
                <a:lnTo>
                  <a:pt x="1631" y="324"/>
                </a:lnTo>
                <a:lnTo>
                  <a:pt x="1631" y="313"/>
                </a:lnTo>
                <a:lnTo>
                  <a:pt x="1631" y="292"/>
                </a:lnTo>
                <a:lnTo>
                  <a:pt x="1632" y="292"/>
                </a:lnTo>
                <a:lnTo>
                  <a:pt x="1632" y="292"/>
                </a:lnTo>
                <a:lnTo>
                  <a:pt x="1632" y="279"/>
                </a:lnTo>
                <a:lnTo>
                  <a:pt x="1633" y="237"/>
                </a:lnTo>
                <a:lnTo>
                  <a:pt x="1633" y="242"/>
                </a:lnTo>
                <a:lnTo>
                  <a:pt x="1633" y="233"/>
                </a:lnTo>
                <a:lnTo>
                  <a:pt x="1634" y="222"/>
                </a:lnTo>
                <a:lnTo>
                  <a:pt x="1634" y="201"/>
                </a:lnTo>
                <a:lnTo>
                  <a:pt x="1634" y="239"/>
                </a:lnTo>
                <a:lnTo>
                  <a:pt x="1634" y="251"/>
                </a:lnTo>
                <a:lnTo>
                  <a:pt x="1635" y="188"/>
                </a:lnTo>
                <a:lnTo>
                  <a:pt x="1635" y="200"/>
                </a:lnTo>
                <a:lnTo>
                  <a:pt x="1635" y="196"/>
                </a:lnTo>
                <a:lnTo>
                  <a:pt x="1636" y="211"/>
                </a:lnTo>
                <a:lnTo>
                  <a:pt x="1636" y="223"/>
                </a:lnTo>
                <a:lnTo>
                  <a:pt x="1636" y="213"/>
                </a:lnTo>
                <a:lnTo>
                  <a:pt x="1637" y="193"/>
                </a:lnTo>
                <a:lnTo>
                  <a:pt x="1637" y="182"/>
                </a:lnTo>
                <a:lnTo>
                  <a:pt x="1637" y="190"/>
                </a:lnTo>
                <a:lnTo>
                  <a:pt x="1638" y="176"/>
                </a:lnTo>
                <a:lnTo>
                  <a:pt x="1638" y="194"/>
                </a:lnTo>
                <a:lnTo>
                  <a:pt x="1638" y="173"/>
                </a:lnTo>
                <a:lnTo>
                  <a:pt x="1638" y="196"/>
                </a:lnTo>
                <a:lnTo>
                  <a:pt x="1639" y="221"/>
                </a:lnTo>
                <a:lnTo>
                  <a:pt x="1639" y="198"/>
                </a:lnTo>
                <a:lnTo>
                  <a:pt x="1640" y="197"/>
                </a:lnTo>
                <a:lnTo>
                  <a:pt x="1640" y="187"/>
                </a:lnTo>
                <a:lnTo>
                  <a:pt x="1640" y="176"/>
                </a:lnTo>
                <a:lnTo>
                  <a:pt x="1640" y="174"/>
                </a:lnTo>
                <a:lnTo>
                  <a:pt x="1641" y="148"/>
                </a:lnTo>
                <a:lnTo>
                  <a:pt x="1641" y="146"/>
                </a:lnTo>
                <a:lnTo>
                  <a:pt x="1641" y="155"/>
                </a:lnTo>
                <a:lnTo>
                  <a:pt x="1641" y="160"/>
                </a:lnTo>
                <a:lnTo>
                  <a:pt x="1642" y="182"/>
                </a:lnTo>
                <a:lnTo>
                  <a:pt x="1642" y="235"/>
                </a:lnTo>
                <a:lnTo>
                  <a:pt x="1642" y="251"/>
                </a:lnTo>
                <a:lnTo>
                  <a:pt x="1643" y="318"/>
                </a:lnTo>
                <a:lnTo>
                  <a:pt x="1643" y="318"/>
                </a:lnTo>
                <a:lnTo>
                  <a:pt x="1643" y="346"/>
                </a:lnTo>
                <a:lnTo>
                  <a:pt x="1644" y="324"/>
                </a:lnTo>
                <a:lnTo>
                  <a:pt x="1644" y="321"/>
                </a:lnTo>
                <a:lnTo>
                  <a:pt x="1644" y="320"/>
                </a:lnTo>
                <a:lnTo>
                  <a:pt x="1645" y="326"/>
                </a:lnTo>
                <a:lnTo>
                  <a:pt x="1645" y="329"/>
                </a:lnTo>
                <a:lnTo>
                  <a:pt x="1645" y="320"/>
                </a:lnTo>
                <a:lnTo>
                  <a:pt x="1645" y="343"/>
                </a:lnTo>
                <a:lnTo>
                  <a:pt x="1646" y="335"/>
                </a:lnTo>
                <a:lnTo>
                  <a:pt x="1646" y="325"/>
                </a:lnTo>
                <a:lnTo>
                  <a:pt x="1646" y="311"/>
                </a:lnTo>
                <a:lnTo>
                  <a:pt x="1647" y="315"/>
                </a:lnTo>
                <a:lnTo>
                  <a:pt x="1647" y="309"/>
                </a:lnTo>
                <a:lnTo>
                  <a:pt x="1647" y="313"/>
                </a:lnTo>
                <a:lnTo>
                  <a:pt x="1648" y="290"/>
                </a:lnTo>
                <a:lnTo>
                  <a:pt x="1648" y="295"/>
                </a:lnTo>
                <a:lnTo>
                  <a:pt x="1648" y="289"/>
                </a:lnTo>
                <a:lnTo>
                  <a:pt x="1649" y="306"/>
                </a:lnTo>
                <a:lnTo>
                  <a:pt x="1649" y="298"/>
                </a:lnTo>
                <a:lnTo>
                  <a:pt x="1649" y="276"/>
                </a:lnTo>
                <a:lnTo>
                  <a:pt x="1649" y="275"/>
                </a:lnTo>
                <a:lnTo>
                  <a:pt x="1650" y="238"/>
                </a:lnTo>
                <a:lnTo>
                  <a:pt x="1650" y="258"/>
                </a:lnTo>
                <a:lnTo>
                  <a:pt x="1651" y="257"/>
                </a:lnTo>
                <a:lnTo>
                  <a:pt x="1651" y="204"/>
                </a:lnTo>
                <a:lnTo>
                  <a:pt x="1651" y="209"/>
                </a:lnTo>
                <a:lnTo>
                  <a:pt x="1651" y="198"/>
                </a:lnTo>
                <a:lnTo>
                  <a:pt x="1652" y="213"/>
                </a:lnTo>
                <a:lnTo>
                  <a:pt x="1652" y="232"/>
                </a:lnTo>
                <a:lnTo>
                  <a:pt x="1652" y="206"/>
                </a:lnTo>
                <a:lnTo>
                  <a:pt x="1652" y="200"/>
                </a:lnTo>
                <a:lnTo>
                  <a:pt x="1653" y="204"/>
                </a:lnTo>
                <a:lnTo>
                  <a:pt x="1653" y="203"/>
                </a:lnTo>
                <a:lnTo>
                  <a:pt x="1653" y="205"/>
                </a:lnTo>
                <a:lnTo>
                  <a:pt x="1654" y="251"/>
                </a:lnTo>
                <a:lnTo>
                  <a:pt x="1654" y="280"/>
                </a:lnTo>
                <a:lnTo>
                  <a:pt x="1654" y="247"/>
                </a:lnTo>
                <a:lnTo>
                  <a:pt x="1655" y="197"/>
                </a:lnTo>
                <a:lnTo>
                  <a:pt x="1655" y="165"/>
                </a:lnTo>
                <a:lnTo>
                  <a:pt x="1655" y="144"/>
                </a:lnTo>
                <a:lnTo>
                  <a:pt x="1656" y="150"/>
                </a:lnTo>
                <a:lnTo>
                  <a:pt x="1656" y="139"/>
                </a:lnTo>
                <a:lnTo>
                  <a:pt x="1656" y="153"/>
                </a:lnTo>
                <a:lnTo>
                  <a:pt x="1656" y="148"/>
                </a:lnTo>
                <a:lnTo>
                  <a:pt x="1657" y="174"/>
                </a:lnTo>
                <a:lnTo>
                  <a:pt x="1657" y="178"/>
                </a:lnTo>
                <a:lnTo>
                  <a:pt x="1657" y="197"/>
                </a:lnTo>
                <a:lnTo>
                  <a:pt x="1658" y="279"/>
                </a:lnTo>
                <a:lnTo>
                  <a:pt x="1658" y="315"/>
                </a:lnTo>
                <a:lnTo>
                  <a:pt x="1658" y="291"/>
                </a:lnTo>
                <a:lnTo>
                  <a:pt x="1659" y="285"/>
                </a:lnTo>
                <a:lnTo>
                  <a:pt x="1659" y="318"/>
                </a:lnTo>
                <a:lnTo>
                  <a:pt x="1659" y="345"/>
                </a:lnTo>
                <a:lnTo>
                  <a:pt x="1660" y="331"/>
                </a:lnTo>
                <a:lnTo>
                  <a:pt x="1660" y="335"/>
                </a:lnTo>
                <a:lnTo>
                  <a:pt x="1660" y="353"/>
                </a:lnTo>
                <a:lnTo>
                  <a:pt x="1660" y="347"/>
                </a:lnTo>
                <a:lnTo>
                  <a:pt x="1661" y="356"/>
                </a:lnTo>
                <a:lnTo>
                  <a:pt x="1661" y="353"/>
                </a:lnTo>
                <a:lnTo>
                  <a:pt x="1662" y="356"/>
                </a:lnTo>
                <a:lnTo>
                  <a:pt x="1662" y="357"/>
                </a:lnTo>
                <a:lnTo>
                  <a:pt x="1662" y="340"/>
                </a:lnTo>
                <a:lnTo>
                  <a:pt x="1662" y="348"/>
                </a:lnTo>
                <a:lnTo>
                  <a:pt x="1663" y="325"/>
                </a:lnTo>
                <a:lnTo>
                  <a:pt x="1663" y="340"/>
                </a:lnTo>
                <a:lnTo>
                  <a:pt x="1663" y="340"/>
                </a:lnTo>
                <a:lnTo>
                  <a:pt x="1664" y="318"/>
                </a:lnTo>
                <a:lnTo>
                  <a:pt x="1664" y="317"/>
                </a:lnTo>
                <a:lnTo>
                  <a:pt x="1664" y="312"/>
                </a:lnTo>
                <a:lnTo>
                  <a:pt x="1664" y="297"/>
                </a:lnTo>
                <a:lnTo>
                  <a:pt x="1665" y="275"/>
                </a:lnTo>
                <a:lnTo>
                  <a:pt x="1665" y="287"/>
                </a:lnTo>
                <a:lnTo>
                  <a:pt x="1666" y="288"/>
                </a:lnTo>
                <a:lnTo>
                  <a:pt x="1666" y="279"/>
                </a:lnTo>
                <a:lnTo>
                  <a:pt x="1666" y="226"/>
                </a:lnTo>
                <a:lnTo>
                  <a:pt x="1666" y="232"/>
                </a:lnTo>
                <a:lnTo>
                  <a:pt x="1667" y="235"/>
                </a:lnTo>
                <a:lnTo>
                  <a:pt x="1667" y="248"/>
                </a:lnTo>
                <a:lnTo>
                  <a:pt x="1667" y="303"/>
                </a:lnTo>
                <a:lnTo>
                  <a:pt x="1667" y="320"/>
                </a:lnTo>
                <a:lnTo>
                  <a:pt x="1668" y="305"/>
                </a:lnTo>
                <a:lnTo>
                  <a:pt x="1668" y="309"/>
                </a:lnTo>
                <a:lnTo>
                  <a:pt x="1669" y="322"/>
                </a:lnTo>
                <a:lnTo>
                  <a:pt x="1669" y="318"/>
                </a:lnTo>
                <a:lnTo>
                  <a:pt x="1669" y="317"/>
                </a:lnTo>
                <a:lnTo>
                  <a:pt x="1669" y="340"/>
                </a:lnTo>
                <a:lnTo>
                  <a:pt x="1670" y="338"/>
                </a:lnTo>
                <a:lnTo>
                  <a:pt x="1670" y="362"/>
                </a:lnTo>
                <a:lnTo>
                  <a:pt x="1670" y="342"/>
                </a:lnTo>
                <a:lnTo>
                  <a:pt x="1671" y="314"/>
                </a:lnTo>
                <a:lnTo>
                  <a:pt x="1671" y="299"/>
                </a:lnTo>
                <a:lnTo>
                  <a:pt x="1671" y="285"/>
                </a:lnTo>
                <a:lnTo>
                  <a:pt x="1671" y="261"/>
                </a:lnTo>
                <a:lnTo>
                  <a:pt x="1672" y="243"/>
                </a:lnTo>
                <a:lnTo>
                  <a:pt x="1672" y="241"/>
                </a:lnTo>
                <a:lnTo>
                  <a:pt x="1673" y="225"/>
                </a:lnTo>
                <a:lnTo>
                  <a:pt x="1673" y="221"/>
                </a:lnTo>
                <a:lnTo>
                  <a:pt x="1673" y="238"/>
                </a:lnTo>
                <a:lnTo>
                  <a:pt x="1673" y="341"/>
                </a:lnTo>
                <a:lnTo>
                  <a:pt x="1674" y="443"/>
                </a:lnTo>
                <a:lnTo>
                  <a:pt x="1674" y="436"/>
                </a:lnTo>
                <a:lnTo>
                  <a:pt x="1674" y="337"/>
                </a:lnTo>
                <a:lnTo>
                  <a:pt x="1675" y="352"/>
                </a:lnTo>
                <a:lnTo>
                  <a:pt x="1675" y="345"/>
                </a:lnTo>
                <a:lnTo>
                  <a:pt x="1675" y="334"/>
                </a:lnTo>
                <a:lnTo>
                  <a:pt x="1675" y="329"/>
                </a:lnTo>
                <a:lnTo>
                  <a:pt x="1676" y="336"/>
                </a:lnTo>
                <a:lnTo>
                  <a:pt x="1676" y="340"/>
                </a:lnTo>
                <a:lnTo>
                  <a:pt x="1677" y="343"/>
                </a:lnTo>
                <a:lnTo>
                  <a:pt x="1677" y="345"/>
                </a:lnTo>
                <a:lnTo>
                  <a:pt x="1677" y="342"/>
                </a:lnTo>
                <a:lnTo>
                  <a:pt x="1677" y="337"/>
                </a:lnTo>
                <a:lnTo>
                  <a:pt x="1678" y="320"/>
                </a:lnTo>
                <a:lnTo>
                  <a:pt x="1678" y="317"/>
                </a:lnTo>
                <a:lnTo>
                  <a:pt x="1678" y="324"/>
                </a:lnTo>
                <a:lnTo>
                  <a:pt x="1679" y="325"/>
                </a:lnTo>
                <a:lnTo>
                  <a:pt x="1679" y="322"/>
                </a:lnTo>
                <a:lnTo>
                  <a:pt x="1679" y="312"/>
                </a:lnTo>
                <a:lnTo>
                  <a:pt x="1680" y="337"/>
                </a:lnTo>
                <a:lnTo>
                  <a:pt x="1680" y="311"/>
                </a:lnTo>
                <a:lnTo>
                  <a:pt x="1680" y="305"/>
                </a:lnTo>
                <a:lnTo>
                  <a:pt x="1681" y="303"/>
                </a:lnTo>
                <a:lnTo>
                  <a:pt x="1681" y="291"/>
                </a:lnTo>
                <a:lnTo>
                  <a:pt x="1681" y="273"/>
                </a:lnTo>
                <a:lnTo>
                  <a:pt x="1681" y="276"/>
                </a:lnTo>
                <a:lnTo>
                  <a:pt x="1682" y="269"/>
                </a:lnTo>
                <a:lnTo>
                  <a:pt x="1682" y="241"/>
                </a:lnTo>
                <a:lnTo>
                  <a:pt x="1682" y="211"/>
                </a:lnTo>
                <a:lnTo>
                  <a:pt x="1682" y="184"/>
                </a:lnTo>
                <a:lnTo>
                  <a:pt x="1683" y="223"/>
                </a:lnTo>
                <a:lnTo>
                  <a:pt x="1683" y="223"/>
                </a:lnTo>
                <a:lnTo>
                  <a:pt x="1684" y="223"/>
                </a:lnTo>
                <a:lnTo>
                  <a:pt x="1684" y="191"/>
                </a:lnTo>
                <a:lnTo>
                  <a:pt x="1684" y="182"/>
                </a:lnTo>
                <a:lnTo>
                  <a:pt x="1684" y="156"/>
                </a:lnTo>
                <a:lnTo>
                  <a:pt x="1685" y="154"/>
                </a:lnTo>
                <a:lnTo>
                  <a:pt x="1685" y="151"/>
                </a:lnTo>
                <a:lnTo>
                  <a:pt x="1685" y="179"/>
                </a:lnTo>
                <a:lnTo>
                  <a:pt x="1686" y="191"/>
                </a:lnTo>
                <a:lnTo>
                  <a:pt x="1686" y="190"/>
                </a:lnTo>
                <a:lnTo>
                  <a:pt x="1686" y="174"/>
                </a:lnTo>
                <a:lnTo>
                  <a:pt x="1686" y="166"/>
                </a:lnTo>
                <a:lnTo>
                  <a:pt x="1687" y="168"/>
                </a:lnTo>
                <a:lnTo>
                  <a:pt x="1687" y="168"/>
                </a:lnTo>
                <a:lnTo>
                  <a:pt x="1688" y="186"/>
                </a:lnTo>
                <a:lnTo>
                  <a:pt x="1688" y="189"/>
                </a:lnTo>
                <a:lnTo>
                  <a:pt x="1688" y="190"/>
                </a:lnTo>
                <a:lnTo>
                  <a:pt x="1688" y="184"/>
                </a:lnTo>
                <a:lnTo>
                  <a:pt x="1689" y="182"/>
                </a:lnTo>
                <a:lnTo>
                  <a:pt x="1689" y="202"/>
                </a:lnTo>
                <a:lnTo>
                  <a:pt x="1689" y="226"/>
                </a:lnTo>
                <a:lnTo>
                  <a:pt x="1690" y="174"/>
                </a:lnTo>
                <a:lnTo>
                  <a:pt x="1690" y="205"/>
                </a:lnTo>
                <a:lnTo>
                  <a:pt x="1690" y="225"/>
                </a:lnTo>
                <a:lnTo>
                  <a:pt x="1691" y="238"/>
                </a:lnTo>
                <a:lnTo>
                  <a:pt x="1691" y="213"/>
                </a:lnTo>
                <a:lnTo>
                  <a:pt x="1691" y="226"/>
                </a:lnTo>
                <a:lnTo>
                  <a:pt x="1692" y="214"/>
                </a:lnTo>
                <a:lnTo>
                  <a:pt x="1692" y="177"/>
                </a:lnTo>
                <a:lnTo>
                  <a:pt x="1692" y="170"/>
                </a:lnTo>
                <a:lnTo>
                  <a:pt x="1692" y="174"/>
                </a:lnTo>
                <a:lnTo>
                  <a:pt x="1693" y="177"/>
                </a:lnTo>
                <a:lnTo>
                  <a:pt x="1693" y="169"/>
                </a:lnTo>
                <a:lnTo>
                  <a:pt x="1693" y="192"/>
                </a:lnTo>
                <a:lnTo>
                  <a:pt x="1693" y="184"/>
                </a:lnTo>
                <a:lnTo>
                  <a:pt x="1694" y="182"/>
                </a:lnTo>
                <a:lnTo>
                  <a:pt x="1694" y="194"/>
                </a:lnTo>
                <a:lnTo>
                  <a:pt x="1695" y="188"/>
                </a:lnTo>
                <a:lnTo>
                  <a:pt x="1695" y="175"/>
                </a:lnTo>
                <a:lnTo>
                  <a:pt x="1695" y="166"/>
                </a:lnTo>
                <a:lnTo>
                  <a:pt x="1696" y="156"/>
                </a:lnTo>
                <a:lnTo>
                  <a:pt x="1696" y="183"/>
                </a:lnTo>
                <a:lnTo>
                  <a:pt x="1696" y="181"/>
                </a:lnTo>
                <a:lnTo>
                  <a:pt x="1696" y="193"/>
                </a:lnTo>
                <a:lnTo>
                  <a:pt x="1697" y="173"/>
                </a:lnTo>
                <a:lnTo>
                  <a:pt x="1697" y="164"/>
                </a:lnTo>
                <a:lnTo>
                  <a:pt x="1697" y="171"/>
                </a:lnTo>
                <a:lnTo>
                  <a:pt x="1697" y="228"/>
                </a:lnTo>
                <a:lnTo>
                  <a:pt x="1698" y="207"/>
                </a:lnTo>
                <a:lnTo>
                  <a:pt x="1698" y="194"/>
                </a:lnTo>
                <a:lnTo>
                  <a:pt x="1699" y="198"/>
                </a:lnTo>
                <a:lnTo>
                  <a:pt x="1699" y="221"/>
                </a:lnTo>
                <a:lnTo>
                  <a:pt x="1699" y="222"/>
                </a:lnTo>
                <a:lnTo>
                  <a:pt x="1699" y="222"/>
                </a:lnTo>
                <a:lnTo>
                  <a:pt x="1700" y="202"/>
                </a:lnTo>
                <a:lnTo>
                  <a:pt x="1700" y="156"/>
                </a:lnTo>
                <a:lnTo>
                  <a:pt x="1700" y="157"/>
                </a:lnTo>
                <a:lnTo>
                  <a:pt x="1701" y="140"/>
                </a:lnTo>
                <a:lnTo>
                  <a:pt x="1701" y="136"/>
                </a:lnTo>
                <a:lnTo>
                  <a:pt x="1701" y="154"/>
                </a:lnTo>
                <a:lnTo>
                  <a:pt x="1702" y="172"/>
                </a:lnTo>
                <a:lnTo>
                  <a:pt x="1702" y="174"/>
                </a:lnTo>
                <a:lnTo>
                  <a:pt x="1702" y="222"/>
                </a:lnTo>
                <a:lnTo>
                  <a:pt x="1703" y="171"/>
                </a:lnTo>
                <a:lnTo>
                  <a:pt x="1703" y="161"/>
                </a:lnTo>
                <a:lnTo>
                  <a:pt x="1703" y="138"/>
                </a:lnTo>
                <a:lnTo>
                  <a:pt x="1703" y="131"/>
                </a:lnTo>
                <a:lnTo>
                  <a:pt x="1704" y="127"/>
                </a:lnTo>
                <a:lnTo>
                  <a:pt x="1704" y="131"/>
                </a:lnTo>
                <a:lnTo>
                  <a:pt x="1704" y="160"/>
                </a:lnTo>
                <a:lnTo>
                  <a:pt x="1705" y="164"/>
                </a:lnTo>
                <a:lnTo>
                  <a:pt x="1705" y="153"/>
                </a:lnTo>
                <a:lnTo>
                  <a:pt x="1705" y="174"/>
                </a:lnTo>
                <a:lnTo>
                  <a:pt x="1706" y="241"/>
                </a:lnTo>
                <a:lnTo>
                  <a:pt x="1706" y="297"/>
                </a:lnTo>
                <a:lnTo>
                  <a:pt x="1706" y="338"/>
                </a:lnTo>
                <a:lnTo>
                  <a:pt x="1707" y="338"/>
                </a:lnTo>
                <a:lnTo>
                  <a:pt x="1707" y="336"/>
                </a:lnTo>
                <a:lnTo>
                  <a:pt x="1707" y="320"/>
                </a:lnTo>
                <a:lnTo>
                  <a:pt x="1707" y="320"/>
                </a:lnTo>
                <a:lnTo>
                  <a:pt x="1708" y="340"/>
                </a:lnTo>
                <a:lnTo>
                  <a:pt x="1708" y="315"/>
                </a:lnTo>
                <a:lnTo>
                  <a:pt x="1708" y="303"/>
                </a:lnTo>
                <a:lnTo>
                  <a:pt x="1708" y="324"/>
                </a:lnTo>
                <a:lnTo>
                  <a:pt x="1709" y="329"/>
                </a:lnTo>
                <a:lnTo>
                  <a:pt x="1709" y="316"/>
                </a:lnTo>
                <a:lnTo>
                  <a:pt x="1710" y="299"/>
                </a:lnTo>
                <a:lnTo>
                  <a:pt x="1710" y="298"/>
                </a:lnTo>
                <a:lnTo>
                  <a:pt x="1710" y="315"/>
                </a:lnTo>
                <a:lnTo>
                  <a:pt x="1710" y="310"/>
                </a:lnTo>
                <a:lnTo>
                  <a:pt x="1711" y="297"/>
                </a:lnTo>
                <a:lnTo>
                  <a:pt x="1711" y="259"/>
                </a:lnTo>
                <a:lnTo>
                  <a:pt x="1711" y="263"/>
                </a:lnTo>
                <a:lnTo>
                  <a:pt x="1712" y="247"/>
                </a:lnTo>
                <a:lnTo>
                  <a:pt x="1712" y="237"/>
                </a:lnTo>
                <a:lnTo>
                  <a:pt x="1712" y="238"/>
                </a:lnTo>
                <a:lnTo>
                  <a:pt x="1713" y="234"/>
                </a:lnTo>
                <a:lnTo>
                  <a:pt x="1713" y="212"/>
                </a:lnTo>
                <a:lnTo>
                  <a:pt x="1713" y="203"/>
                </a:lnTo>
                <a:lnTo>
                  <a:pt x="1714" y="243"/>
                </a:lnTo>
                <a:lnTo>
                  <a:pt x="1714" y="201"/>
                </a:lnTo>
                <a:lnTo>
                  <a:pt x="1714" y="198"/>
                </a:lnTo>
                <a:lnTo>
                  <a:pt x="1714" y="197"/>
                </a:lnTo>
                <a:lnTo>
                  <a:pt x="1715" y="212"/>
                </a:lnTo>
                <a:lnTo>
                  <a:pt x="1715" y="199"/>
                </a:lnTo>
                <a:lnTo>
                  <a:pt x="1715" y="200"/>
                </a:lnTo>
                <a:lnTo>
                  <a:pt x="1716" y="220"/>
                </a:lnTo>
                <a:lnTo>
                  <a:pt x="1716" y="227"/>
                </a:lnTo>
                <a:lnTo>
                  <a:pt x="1716" y="231"/>
                </a:lnTo>
                <a:lnTo>
                  <a:pt x="1717" y="219"/>
                </a:lnTo>
                <a:lnTo>
                  <a:pt x="1717" y="225"/>
                </a:lnTo>
                <a:lnTo>
                  <a:pt x="1717" y="256"/>
                </a:lnTo>
                <a:lnTo>
                  <a:pt x="1718" y="227"/>
                </a:lnTo>
                <a:lnTo>
                  <a:pt x="1718" y="204"/>
                </a:lnTo>
                <a:lnTo>
                  <a:pt x="1718" y="135"/>
                </a:lnTo>
                <a:lnTo>
                  <a:pt x="1718" y="113"/>
                </a:lnTo>
                <a:lnTo>
                  <a:pt x="1719" y="116"/>
                </a:lnTo>
                <a:lnTo>
                  <a:pt x="1719" y="120"/>
                </a:lnTo>
                <a:lnTo>
                  <a:pt x="1719" y="142"/>
                </a:lnTo>
                <a:lnTo>
                  <a:pt x="1720" y="147"/>
                </a:lnTo>
                <a:lnTo>
                  <a:pt x="1720" y="145"/>
                </a:lnTo>
                <a:lnTo>
                  <a:pt x="1720" y="188"/>
                </a:lnTo>
                <a:lnTo>
                  <a:pt x="1721" y="159"/>
                </a:lnTo>
                <a:lnTo>
                  <a:pt x="1721" y="175"/>
                </a:lnTo>
                <a:lnTo>
                  <a:pt x="1721" y="217"/>
                </a:lnTo>
                <a:lnTo>
                  <a:pt x="1722" y="215"/>
                </a:lnTo>
                <a:lnTo>
                  <a:pt x="1722" y="176"/>
                </a:lnTo>
                <a:lnTo>
                  <a:pt x="1722" y="194"/>
                </a:lnTo>
                <a:lnTo>
                  <a:pt x="1722" y="233"/>
                </a:lnTo>
                <a:lnTo>
                  <a:pt x="1723" y="233"/>
                </a:lnTo>
                <a:lnTo>
                  <a:pt x="1723" y="241"/>
                </a:lnTo>
                <a:lnTo>
                  <a:pt x="1724" y="231"/>
                </a:lnTo>
                <a:lnTo>
                  <a:pt x="1724" y="200"/>
                </a:lnTo>
                <a:lnTo>
                  <a:pt x="1724" y="189"/>
                </a:lnTo>
                <a:lnTo>
                  <a:pt x="1724" y="179"/>
                </a:lnTo>
                <a:lnTo>
                  <a:pt x="1725" y="167"/>
                </a:lnTo>
                <a:lnTo>
                  <a:pt x="1725" y="186"/>
                </a:lnTo>
                <a:lnTo>
                  <a:pt x="1725" y="223"/>
                </a:lnTo>
                <a:lnTo>
                  <a:pt x="1725" y="181"/>
                </a:lnTo>
                <a:lnTo>
                  <a:pt x="1726" y="166"/>
                </a:lnTo>
                <a:lnTo>
                  <a:pt x="1726" y="150"/>
                </a:lnTo>
                <a:lnTo>
                  <a:pt x="1726" y="129"/>
                </a:lnTo>
                <a:lnTo>
                  <a:pt x="1727" y="133"/>
                </a:lnTo>
                <a:lnTo>
                  <a:pt x="1727" y="144"/>
                </a:lnTo>
                <a:lnTo>
                  <a:pt x="1727" y="140"/>
                </a:lnTo>
                <a:lnTo>
                  <a:pt x="1728" y="132"/>
                </a:lnTo>
                <a:lnTo>
                  <a:pt x="1728" y="134"/>
                </a:lnTo>
                <a:lnTo>
                  <a:pt x="1728" y="143"/>
                </a:lnTo>
                <a:lnTo>
                  <a:pt x="1729" y="164"/>
                </a:lnTo>
                <a:lnTo>
                  <a:pt x="1729" y="230"/>
                </a:lnTo>
                <a:lnTo>
                  <a:pt x="1729" y="278"/>
                </a:lnTo>
                <a:lnTo>
                  <a:pt x="1729" y="254"/>
                </a:lnTo>
                <a:lnTo>
                  <a:pt x="1730" y="279"/>
                </a:lnTo>
                <a:lnTo>
                  <a:pt x="1730" y="283"/>
                </a:lnTo>
                <a:lnTo>
                  <a:pt x="1731" y="292"/>
                </a:lnTo>
                <a:lnTo>
                  <a:pt x="1731" y="320"/>
                </a:lnTo>
                <a:lnTo>
                  <a:pt x="1731" y="306"/>
                </a:lnTo>
                <a:lnTo>
                  <a:pt x="1731" y="305"/>
                </a:lnTo>
                <a:lnTo>
                  <a:pt x="1732" y="309"/>
                </a:lnTo>
                <a:lnTo>
                  <a:pt x="1732" y="312"/>
                </a:lnTo>
                <a:lnTo>
                  <a:pt x="1732" y="316"/>
                </a:lnTo>
                <a:lnTo>
                  <a:pt x="1733" y="324"/>
                </a:lnTo>
                <a:lnTo>
                  <a:pt x="1733" y="339"/>
                </a:lnTo>
                <a:lnTo>
                  <a:pt x="1733" y="330"/>
                </a:lnTo>
                <a:lnTo>
                  <a:pt x="1733" y="335"/>
                </a:lnTo>
                <a:lnTo>
                  <a:pt x="1734" y="358"/>
                </a:lnTo>
                <a:lnTo>
                  <a:pt x="1734" y="324"/>
                </a:lnTo>
                <a:lnTo>
                  <a:pt x="1735" y="339"/>
                </a:lnTo>
                <a:lnTo>
                  <a:pt x="1735" y="287"/>
                </a:lnTo>
                <a:lnTo>
                  <a:pt x="1735" y="241"/>
                </a:lnTo>
                <a:lnTo>
                  <a:pt x="1735" y="244"/>
                </a:lnTo>
                <a:lnTo>
                  <a:pt x="1736" y="258"/>
                </a:lnTo>
                <a:lnTo>
                  <a:pt x="1736" y="263"/>
                </a:lnTo>
                <a:lnTo>
                  <a:pt x="1736" y="269"/>
                </a:lnTo>
                <a:lnTo>
                  <a:pt x="1737" y="297"/>
                </a:lnTo>
                <a:lnTo>
                  <a:pt x="1737" y="372"/>
                </a:lnTo>
                <a:lnTo>
                  <a:pt x="1737" y="421"/>
                </a:lnTo>
                <a:lnTo>
                  <a:pt x="1737" y="407"/>
                </a:lnTo>
                <a:lnTo>
                  <a:pt x="1738" y="372"/>
                </a:lnTo>
                <a:lnTo>
                  <a:pt x="1738" y="357"/>
                </a:lnTo>
                <a:lnTo>
                  <a:pt x="1739" y="364"/>
                </a:lnTo>
                <a:lnTo>
                  <a:pt x="1739" y="349"/>
                </a:lnTo>
                <a:lnTo>
                  <a:pt x="1739" y="355"/>
                </a:lnTo>
                <a:lnTo>
                  <a:pt x="1739" y="364"/>
                </a:lnTo>
                <a:lnTo>
                  <a:pt x="1740" y="361"/>
                </a:lnTo>
                <a:lnTo>
                  <a:pt x="1740" y="376"/>
                </a:lnTo>
                <a:lnTo>
                  <a:pt x="1740" y="391"/>
                </a:lnTo>
                <a:lnTo>
                  <a:pt x="1740" y="387"/>
                </a:lnTo>
                <a:lnTo>
                  <a:pt x="1741" y="407"/>
                </a:lnTo>
                <a:lnTo>
                  <a:pt x="1741" y="397"/>
                </a:lnTo>
                <a:lnTo>
                  <a:pt x="1742" y="404"/>
                </a:lnTo>
                <a:lnTo>
                  <a:pt x="1742" y="399"/>
                </a:lnTo>
                <a:lnTo>
                  <a:pt x="1742" y="405"/>
                </a:lnTo>
                <a:lnTo>
                  <a:pt x="1742" y="371"/>
                </a:lnTo>
                <a:lnTo>
                  <a:pt x="1743" y="378"/>
                </a:lnTo>
                <a:lnTo>
                  <a:pt x="1743" y="378"/>
                </a:lnTo>
                <a:lnTo>
                  <a:pt x="1743" y="359"/>
                </a:lnTo>
                <a:lnTo>
                  <a:pt x="1744" y="327"/>
                </a:lnTo>
                <a:lnTo>
                  <a:pt x="1744" y="315"/>
                </a:lnTo>
                <a:lnTo>
                  <a:pt x="1744" y="325"/>
                </a:lnTo>
                <a:lnTo>
                  <a:pt x="1744" y="314"/>
                </a:lnTo>
                <a:lnTo>
                  <a:pt x="1745" y="344"/>
                </a:lnTo>
                <a:lnTo>
                  <a:pt x="1745" y="338"/>
                </a:lnTo>
                <a:lnTo>
                  <a:pt x="1746" y="320"/>
                </a:lnTo>
                <a:lnTo>
                  <a:pt x="1746" y="275"/>
                </a:lnTo>
                <a:lnTo>
                  <a:pt x="1746" y="303"/>
                </a:lnTo>
                <a:lnTo>
                  <a:pt x="1746" y="301"/>
                </a:lnTo>
                <a:lnTo>
                  <a:pt x="1747" y="318"/>
                </a:lnTo>
                <a:lnTo>
                  <a:pt x="1747" y="325"/>
                </a:lnTo>
                <a:lnTo>
                  <a:pt x="1747" y="302"/>
                </a:lnTo>
                <a:lnTo>
                  <a:pt x="1748" y="333"/>
                </a:lnTo>
                <a:lnTo>
                  <a:pt x="1748" y="316"/>
                </a:lnTo>
                <a:lnTo>
                  <a:pt x="1748" y="293"/>
                </a:lnTo>
                <a:lnTo>
                  <a:pt x="1748" y="311"/>
                </a:lnTo>
                <a:lnTo>
                  <a:pt x="1749" y="293"/>
                </a:lnTo>
                <a:lnTo>
                  <a:pt x="1749" y="275"/>
                </a:lnTo>
                <a:lnTo>
                  <a:pt x="1750" y="265"/>
                </a:lnTo>
                <a:lnTo>
                  <a:pt x="1750" y="231"/>
                </a:lnTo>
                <a:lnTo>
                  <a:pt x="1750" y="185"/>
                </a:lnTo>
                <a:lnTo>
                  <a:pt x="1750" y="208"/>
                </a:lnTo>
                <a:lnTo>
                  <a:pt x="1751" y="203"/>
                </a:lnTo>
                <a:lnTo>
                  <a:pt x="1751" y="220"/>
                </a:lnTo>
                <a:lnTo>
                  <a:pt x="1751" y="223"/>
                </a:lnTo>
                <a:lnTo>
                  <a:pt x="1751" y="230"/>
                </a:lnTo>
                <a:lnTo>
                  <a:pt x="1752" y="214"/>
                </a:lnTo>
                <a:lnTo>
                  <a:pt x="1752" y="209"/>
                </a:lnTo>
                <a:lnTo>
                  <a:pt x="1753" y="199"/>
                </a:lnTo>
                <a:lnTo>
                  <a:pt x="1753" y="197"/>
                </a:lnTo>
                <a:lnTo>
                  <a:pt x="1753" y="229"/>
                </a:lnTo>
                <a:lnTo>
                  <a:pt x="1753" y="239"/>
                </a:lnTo>
                <a:lnTo>
                  <a:pt x="1754" y="229"/>
                </a:lnTo>
                <a:lnTo>
                  <a:pt x="1754" y="241"/>
                </a:lnTo>
                <a:lnTo>
                  <a:pt x="1754" y="266"/>
                </a:lnTo>
                <a:lnTo>
                  <a:pt x="1755" y="295"/>
                </a:lnTo>
                <a:lnTo>
                  <a:pt x="1755" y="296"/>
                </a:lnTo>
                <a:lnTo>
                  <a:pt x="1755" y="314"/>
                </a:lnTo>
                <a:lnTo>
                  <a:pt x="1755" y="318"/>
                </a:lnTo>
                <a:lnTo>
                  <a:pt x="1756" y="332"/>
                </a:lnTo>
                <a:lnTo>
                  <a:pt x="1756" y="314"/>
                </a:lnTo>
                <a:lnTo>
                  <a:pt x="1757" y="312"/>
                </a:lnTo>
                <a:lnTo>
                  <a:pt x="1757" y="316"/>
                </a:lnTo>
                <a:lnTo>
                  <a:pt x="1757" y="319"/>
                </a:lnTo>
                <a:lnTo>
                  <a:pt x="1757" y="301"/>
                </a:lnTo>
                <a:lnTo>
                  <a:pt x="1758" y="307"/>
                </a:lnTo>
                <a:lnTo>
                  <a:pt x="1758" y="318"/>
                </a:lnTo>
                <a:lnTo>
                  <a:pt x="1758" y="328"/>
                </a:lnTo>
                <a:lnTo>
                  <a:pt x="1759" y="328"/>
                </a:lnTo>
                <a:lnTo>
                  <a:pt x="1759" y="315"/>
                </a:lnTo>
                <a:lnTo>
                  <a:pt x="1759" y="288"/>
                </a:lnTo>
                <a:lnTo>
                  <a:pt x="1759" y="293"/>
                </a:lnTo>
                <a:lnTo>
                  <a:pt x="1760" y="262"/>
                </a:lnTo>
                <a:lnTo>
                  <a:pt x="1760" y="254"/>
                </a:lnTo>
                <a:lnTo>
                  <a:pt x="1761" y="208"/>
                </a:lnTo>
                <a:lnTo>
                  <a:pt x="1761" y="206"/>
                </a:lnTo>
                <a:lnTo>
                  <a:pt x="1761" y="206"/>
                </a:lnTo>
                <a:lnTo>
                  <a:pt x="1761" y="199"/>
                </a:lnTo>
                <a:lnTo>
                  <a:pt x="1762" y="204"/>
                </a:lnTo>
                <a:lnTo>
                  <a:pt x="1762" y="218"/>
                </a:lnTo>
                <a:lnTo>
                  <a:pt x="1762" y="222"/>
                </a:lnTo>
                <a:lnTo>
                  <a:pt x="1763" y="226"/>
                </a:lnTo>
                <a:lnTo>
                  <a:pt x="1763" y="223"/>
                </a:lnTo>
                <a:lnTo>
                  <a:pt x="1763" y="200"/>
                </a:lnTo>
                <a:lnTo>
                  <a:pt x="1764" y="204"/>
                </a:lnTo>
                <a:lnTo>
                  <a:pt x="1764" y="194"/>
                </a:lnTo>
                <a:lnTo>
                  <a:pt x="1764" y="179"/>
                </a:lnTo>
                <a:lnTo>
                  <a:pt x="1765" y="175"/>
                </a:lnTo>
                <a:lnTo>
                  <a:pt x="1765" y="198"/>
                </a:lnTo>
                <a:lnTo>
                  <a:pt x="1765" y="207"/>
                </a:lnTo>
                <a:lnTo>
                  <a:pt x="1765" y="198"/>
                </a:lnTo>
                <a:lnTo>
                  <a:pt x="1766" y="199"/>
                </a:lnTo>
                <a:lnTo>
                  <a:pt x="1766" y="183"/>
                </a:lnTo>
                <a:lnTo>
                  <a:pt x="1766" y="168"/>
                </a:lnTo>
                <a:lnTo>
                  <a:pt x="1766" y="174"/>
                </a:lnTo>
                <a:lnTo>
                  <a:pt x="1767" y="193"/>
                </a:lnTo>
                <a:lnTo>
                  <a:pt x="1767" y="178"/>
                </a:lnTo>
                <a:lnTo>
                  <a:pt x="1768" y="182"/>
                </a:lnTo>
                <a:lnTo>
                  <a:pt x="1768" y="191"/>
                </a:lnTo>
                <a:lnTo>
                  <a:pt x="1768" y="170"/>
                </a:lnTo>
                <a:lnTo>
                  <a:pt x="1768" y="172"/>
                </a:lnTo>
                <a:lnTo>
                  <a:pt x="1769" y="237"/>
                </a:lnTo>
                <a:lnTo>
                  <a:pt x="1769" y="275"/>
                </a:lnTo>
                <a:lnTo>
                  <a:pt x="1769" y="318"/>
                </a:lnTo>
                <a:lnTo>
                  <a:pt x="1770" y="336"/>
                </a:lnTo>
                <a:lnTo>
                  <a:pt x="1770" y="338"/>
                </a:lnTo>
                <a:lnTo>
                  <a:pt x="1770" y="314"/>
                </a:lnTo>
                <a:lnTo>
                  <a:pt x="1770" y="330"/>
                </a:lnTo>
                <a:lnTo>
                  <a:pt x="1771" y="331"/>
                </a:lnTo>
                <a:lnTo>
                  <a:pt x="1771" y="343"/>
                </a:lnTo>
                <a:lnTo>
                  <a:pt x="1772" y="337"/>
                </a:lnTo>
                <a:lnTo>
                  <a:pt x="1772" y="348"/>
                </a:lnTo>
                <a:lnTo>
                  <a:pt x="1772" y="351"/>
                </a:lnTo>
                <a:lnTo>
                  <a:pt x="1772" y="346"/>
                </a:lnTo>
                <a:lnTo>
                  <a:pt x="1773" y="356"/>
                </a:lnTo>
                <a:lnTo>
                  <a:pt x="1773" y="350"/>
                </a:lnTo>
                <a:lnTo>
                  <a:pt x="1773" y="350"/>
                </a:lnTo>
                <a:lnTo>
                  <a:pt x="1774" y="363"/>
                </a:lnTo>
                <a:lnTo>
                  <a:pt x="1774" y="373"/>
                </a:lnTo>
                <a:lnTo>
                  <a:pt x="1774" y="344"/>
                </a:lnTo>
                <a:lnTo>
                  <a:pt x="1775" y="319"/>
                </a:lnTo>
                <a:lnTo>
                  <a:pt x="1775" y="309"/>
                </a:lnTo>
                <a:lnTo>
                  <a:pt x="1775" y="320"/>
                </a:lnTo>
                <a:lnTo>
                  <a:pt x="1776" y="322"/>
                </a:lnTo>
                <a:lnTo>
                  <a:pt x="1776" y="310"/>
                </a:lnTo>
                <a:lnTo>
                  <a:pt x="1776" y="290"/>
                </a:lnTo>
                <a:lnTo>
                  <a:pt x="1776" y="229"/>
                </a:lnTo>
                <a:lnTo>
                  <a:pt x="1777" y="262"/>
                </a:lnTo>
                <a:lnTo>
                  <a:pt x="1777" y="257"/>
                </a:lnTo>
                <a:lnTo>
                  <a:pt x="1777" y="200"/>
                </a:lnTo>
                <a:lnTo>
                  <a:pt x="1778" y="199"/>
                </a:lnTo>
                <a:lnTo>
                  <a:pt x="1778" y="211"/>
                </a:lnTo>
                <a:lnTo>
                  <a:pt x="1778" y="230"/>
                </a:lnTo>
                <a:lnTo>
                  <a:pt x="1779" y="230"/>
                </a:lnTo>
                <a:lnTo>
                  <a:pt x="1779" y="225"/>
                </a:lnTo>
                <a:lnTo>
                  <a:pt x="1779" y="224"/>
                </a:lnTo>
                <a:lnTo>
                  <a:pt x="1780" y="244"/>
                </a:lnTo>
                <a:lnTo>
                  <a:pt x="1780" y="251"/>
                </a:lnTo>
                <a:lnTo>
                  <a:pt x="1780" y="252"/>
                </a:lnTo>
                <a:lnTo>
                  <a:pt x="1780" y="261"/>
                </a:lnTo>
                <a:lnTo>
                  <a:pt x="1781" y="275"/>
                </a:lnTo>
                <a:lnTo>
                  <a:pt x="1781" y="257"/>
                </a:lnTo>
                <a:lnTo>
                  <a:pt x="1781" y="205"/>
                </a:lnTo>
                <a:lnTo>
                  <a:pt x="1781" y="186"/>
                </a:lnTo>
                <a:lnTo>
                  <a:pt x="1782" y="180"/>
                </a:lnTo>
                <a:lnTo>
                  <a:pt x="1782" y="173"/>
                </a:lnTo>
                <a:lnTo>
                  <a:pt x="1783" y="180"/>
                </a:lnTo>
                <a:lnTo>
                  <a:pt x="1783" y="166"/>
                </a:lnTo>
                <a:lnTo>
                  <a:pt x="1783" y="176"/>
                </a:lnTo>
                <a:lnTo>
                  <a:pt x="1783" y="179"/>
                </a:lnTo>
                <a:lnTo>
                  <a:pt x="1784" y="186"/>
                </a:lnTo>
                <a:lnTo>
                  <a:pt x="1784" y="184"/>
                </a:lnTo>
                <a:lnTo>
                  <a:pt x="1784" y="198"/>
                </a:lnTo>
                <a:lnTo>
                  <a:pt x="1785" y="222"/>
                </a:lnTo>
                <a:lnTo>
                  <a:pt x="1785" y="224"/>
                </a:lnTo>
                <a:lnTo>
                  <a:pt x="1785" y="225"/>
                </a:lnTo>
                <a:lnTo>
                  <a:pt x="1786" y="289"/>
                </a:lnTo>
                <a:lnTo>
                  <a:pt x="1786" y="320"/>
                </a:lnTo>
                <a:lnTo>
                  <a:pt x="1786" y="309"/>
                </a:lnTo>
                <a:lnTo>
                  <a:pt x="1787" y="323"/>
                </a:lnTo>
                <a:lnTo>
                  <a:pt x="1787" y="337"/>
                </a:lnTo>
                <a:lnTo>
                  <a:pt x="1787" y="331"/>
                </a:lnTo>
                <a:lnTo>
                  <a:pt x="1787" y="319"/>
                </a:lnTo>
                <a:lnTo>
                  <a:pt x="1788" y="324"/>
                </a:lnTo>
                <a:lnTo>
                  <a:pt x="1788" y="328"/>
                </a:lnTo>
                <a:lnTo>
                  <a:pt x="1788" y="332"/>
                </a:lnTo>
                <a:lnTo>
                  <a:pt x="1789" y="346"/>
                </a:lnTo>
                <a:lnTo>
                  <a:pt x="1789" y="324"/>
                </a:lnTo>
                <a:lnTo>
                  <a:pt x="1789" y="324"/>
                </a:lnTo>
                <a:lnTo>
                  <a:pt x="1790" y="315"/>
                </a:lnTo>
                <a:lnTo>
                  <a:pt x="1790" y="318"/>
                </a:lnTo>
                <a:lnTo>
                  <a:pt x="1790" y="319"/>
                </a:lnTo>
                <a:lnTo>
                  <a:pt x="1791" y="317"/>
                </a:lnTo>
                <a:lnTo>
                  <a:pt x="1791" y="308"/>
                </a:lnTo>
                <a:lnTo>
                  <a:pt x="1791" y="295"/>
                </a:lnTo>
                <a:lnTo>
                  <a:pt x="1791" y="273"/>
                </a:lnTo>
                <a:lnTo>
                  <a:pt x="1792" y="294"/>
                </a:lnTo>
                <a:lnTo>
                  <a:pt x="1792" y="275"/>
                </a:lnTo>
                <a:lnTo>
                  <a:pt x="1792" y="255"/>
                </a:lnTo>
                <a:lnTo>
                  <a:pt x="1792" y="207"/>
                </a:lnTo>
                <a:lnTo>
                  <a:pt x="1793" y="168"/>
                </a:lnTo>
                <a:lnTo>
                  <a:pt x="1793" y="186"/>
                </a:lnTo>
                <a:lnTo>
                  <a:pt x="1794" y="239"/>
                </a:lnTo>
                <a:lnTo>
                  <a:pt x="1794" y="261"/>
                </a:lnTo>
                <a:lnTo>
                  <a:pt x="1794" y="318"/>
                </a:lnTo>
                <a:lnTo>
                  <a:pt x="1794" y="317"/>
                </a:lnTo>
                <a:lnTo>
                  <a:pt x="1795" y="301"/>
                </a:lnTo>
                <a:lnTo>
                  <a:pt x="1795" y="304"/>
                </a:lnTo>
                <a:lnTo>
                  <a:pt x="1795" y="291"/>
                </a:lnTo>
                <a:lnTo>
                  <a:pt x="1796" y="299"/>
                </a:lnTo>
                <a:lnTo>
                  <a:pt x="1796" y="339"/>
                </a:lnTo>
                <a:lnTo>
                  <a:pt x="1796" y="343"/>
                </a:lnTo>
                <a:lnTo>
                  <a:pt x="1797" y="354"/>
                </a:lnTo>
                <a:lnTo>
                  <a:pt x="1797" y="333"/>
                </a:lnTo>
                <a:lnTo>
                  <a:pt x="1797" y="323"/>
                </a:lnTo>
                <a:lnTo>
                  <a:pt x="1798" y="289"/>
                </a:lnTo>
                <a:lnTo>
                  <a:pt x="1798" y="291"/>
                </a:lnTo>
                <a:lnTo>
                  <a:pt x="1798" y="260"/>
                </a:lnTo>
                <a:lnTo>
                  <a:pt x="1798" y="256"/>
                </a:lnTo>
                <a:lnTo>
                  <a:pt x="1799" y="234"/>
                </a:lnTo>
                <a:lnTo>
                  <a:pt x="1799" y="210"/>
                </a:lnTo>
                <a:lnTo>
                  <a:pt x="1799" y="220"/>
                </a:lnTo>
                <a:lnTo>
                  <a:pt x="1800" y="199"/>
                </a:lnTo>
                <a:lnTo>
                  <a:pt x="1800" y="307"/>
                </a:lnTo>
                <a:lnTo>
                  <a:pt x="1800" y="427"/>
                </a:lnTo>
                <a:lnTo>
                  <a:pt x="1801" y="442"/>
                </a:lnTo>
                <a:lnTo>
                  <a:pt x="1801" y="341"/>
                </a:lnTo>
                <a:lnTo>
                  <a:pt x="1801" y="340"/>
                </a:lnTo>
                <a:lnTo>
                  <a:pt x="1802" y="342"/>
                </a:lnTo>
                <a:lnTo>
                  <a:pt x="1802" y="332"/>
                </a:lnTo>
                <a:lnTo>
                  <a:pt x="1802" y="342"/>
                </a:lnTo>
                <a:lnTo>
                  <a:pt x="1802" y="352"/>
                </a:lnTo>
                <a:lnTo>
                  <a:pt x="1803" y="355"/>
                </a:lnTo>
                <a:lnTo>
                  <a:pt x="1803" y="336"/>
                </a:lnTo>
                <a:lnTo>
                  <a:pt x="1804" y="351"/>
                </a:lnTo>
                <a:lnTo>
                  <a:pt x="1804" y="332"/>
                </a:lnTo>
                <a:lnTo>
                  <a:pt x="1804" y="318"/>
                </a:lnTo>
                <a:lnTo>
                  <a:pt x="1804" y="318"/>
                </a:lnTo>
                <a:lnTo>
                  <a:pt x="1805" y="318"/>
                </a:lnTo>
                <a:lnTo>
                  <a:pt x="1805" y="321"/>
                </a:lnTo>
                <a:lnTo>
                  <a:pt x="1805" y="320"/>
                </a:lnTo>
                <a:lnTo>
                  <a:pt x="1806" y="330"/>
                </a:lnTo>
                <a:lnTo>
                  <a:pt x="1806" y="331"/>
                </a:lnTo>
                <a:lnTo>
                  <a:pt x="1806" y="335"/>
                </a:lnTo>
                <a:lnTo>
                  <a:pt x="1806" y="331"/>
                </a:lnTo>
                <a:lnTo>
                  <a:pt x="1807" y="317"/>
                </a:lnTo>
                <a:lnTo>
                  <a:pt x="1807" y="292"/>
                </a:lnTo>
                <a:lnTo>
                  <a:pt x="1808" y="296"/>
                </a:lnTo>
                <a:lnTo>
                  <a:pt x="1808" y="263"/>
                </a:lnTo>
                <a:lnTo>
                  <a:pt x="1808" y="284"/>
                </a:lnTo>
                <a:lnTo>
                  <a:pt x="1808" y="299"/>
                </a:lnTo>
                <a:lnTo>
                  <a:pt x="1809" y="261"/>
                </a:lnTo>
                <a:lnTo>
                  <a:pt x="1809" y="218"/>
                </a:lnTo>
                <a:lnTo>
                  <a:pt x="1809" y="198"/>
                </a:lnTo>
                <a:lnTo>
                  <a:pt x="1809" y="208"/>
                </a:lnTo>
                <a:lnTo>
                  <a:pt x="1810" y="223"/>
                </a:lnTo>
                <a:lnTo>
                  <a:pt x="1810" y="236"/>
                </a:lnTo>
                <a:lnTo>
                  <a:pt x="1810" y="200"/>
                </a:lnTo>
                <a:lnTo>
                  <a:pt x="1811" y="176"/>
                </a:lnTo>
                <a:lnTo>
                  <a:pt x="1811" y="148"/>
                </a:lnTo>
                <a:lnTo>
                  <a:pt x="1811" y="167"/>
                </a:lnTo>
                <a:lnTo>
                  <a:pt x="1812" y="157"/>
                </a:lnTo>
                <a:lnTo>
                  <a:pt x="1812" y="193"/>
                </a:lnTo>
                <a:lnTo>
                  <a:pt x="1812" y="190"/>
                </a:lnTo>
                <a:lnTo>
                  <a:pt x="1813" y="178"/>
                </a:lnTo>
                <a:lnTo>
                  <a:pt x="1813" y="178"/>
                </a:lnTo>
                <a:lnTo>
                  <a:pt x="1813" y="168"/>
                </a:lnTo>
                <a:lnTo>
                  <a:pt x="1813" y="179"/>
                </a:lnTo>
                <a:lnTo>
                  <a:pt x="1814" y="172"/>
                </a:lnTo>
                <a:lnTo>
                  <a:pt x="1814" y="193"/>
                </a:lnTo>
                <a:lnTo>
                  <a:pt x="1815" y="180"/>
                </a:lnTo>
                <a:lnTo>
                  <a:pt x="1815" y="179"/>
                </a:lnTo>
                <a:lnTo>
                  <a:pt x="1815" y="173"/>
                </a:lnTo>
                <a:lnTo>
                  <a:pt x="1815" y="167"/>
                </a:lnTo>
                <a:lnTo>
                  <a:pt x="1816" y="187"/>
                </a:lnTo>
                <a:lnTo>
                  <a:pt x="1816" y="220"/>
                </a:lnTo>
                <a:lnTo>
                  <a:pt x="1816" y="205"/>
                </a:lnTo>
                <a:lnTo>
                  <a:pt x="1817" y="198"/>
                </a:lnTo>
                <a:lnTo>
                  <a:pt x="1817" y="226"/>
                </a:lnTo>
                <a:lnTo>
                  <a:pt x="1817" y="229"/>
                </a:lnTo>
                <a:lnTo>
                  <a:pt x="1817" y="226"/>
                </a:lnTo>
                <a:lnTo>
                  <a:pt x="1818" y="240"/>
                </a:lnTo>
                <a:lnTo>
                  <a:pt x="1818" y="226"/>
                </a:lnTo>
                <a:lnTo>
                  <a:pt x="1819" y="189"/>
                </a:lnTo>
                <a:lnTo>
                  <a:pt x="1819" y="179"/>
                </a:lnTo>
                <a:lnTo>
                  <a:pt x="1819" y="158"/>
                </a:lnTo>
                <a:lnTo>
                  <a:pt x="1819" y="173"/>
                </a:lnTo>
                <a:lnTo>
                  <a:pt x="1820" y="163"/>
                </a:lnTo>
                <a:lnTo>
                  <a:pt x="1820" y="182"/>
                </a:lnTo>
                <a:lnTo>
                  <a:pt x="1820" y="182"/>
                </a:lnTo>
                <a:lnTo>
                  <a:pt x="1821" y="186"/>
                </a:lnTo>
                <a:lnTo>
                  <a:pt x="1821" y="193"/>
                </a:lnTo>
                <a:lnTo>
                  <a:pt x="1821" y="179"/>
                </a:lnTo>
                <a:lnTo>
                  <a:pt x="1821" y="172"/>
                </a:lnTo>
                <a:lnTo>
                  <a:pt x="1822" y="169"/>
                </a:lnTo>
                <a:lnTo>
                  <a:pt x="1822" y="154"/>
                </a:lnTo>
                <a:lnTo>
                  <a:pt x="1823" y="183"/>
                </a:lnTo>
                <a:lnTo>
                  <a:pt x="1823" y="187"/>
                </a:lnTo>
                <a:lnTo>
                  <a:pt x="1823" y="184"/>
                </a:lnTo>
                <a:lnTo>
                  <a:pt x="1823" y="170"/>
                </a:lnTo>
                <a:lnTo>
                  <a:pt x="1824" y="170"/>
                </a:lnTo>
                <a:lnTo>
                  <a:pt x="1824" y="162"/>
                </a:lnTo>
                <a:lnTo>
                  <a:pt x="1824" y="230"/>
                </a:lnTo>
                <a:lnTo>
                  <a:pt x="1824" y="223"/>
                </a:lnTo>
                <a:lnTo>
                  <a:pt x="1825" y="196"/>
                </a:lnTo>
                <a:lnTo>
                  <a:pt x="1825" y="203"/>
                </a:lnTo>
                <a:lnTo>
                  <a:pt x="1826" y="228"/>
                </a:lnTo>
                <a:lnTo>
                  <a:pt x="1826" y="238"/>
                </a:lnTo>
                <a:lnTo>
                  <a:pt x="1826" y="219"/>
                </a:lnTo>
                <a:lnTo>
                  <a:pt x="1826" y="206"/>
                </a:lnTo>
                <a:lnTo>
                  <a:pt x="1827" y="180"/>
                </a:lnTo>
                <a:lnTo>
                  <a:pt x="1827" y="159"/>
                </a:lnTo>
                <a:lnTo>
                  <a:pt x="1827" y="141"/>
                </a:lnTo>
                <a:lnTo>
                  <a:pt x="1828" y="139"/>
                </a:lnTo>
                <a:lnTo>
                  <a:pt x="1828" y="146"/>
                </a:lnTo>
                <a:lnTo>
                  <a:pt x="1828" y="157"/>
                </a:lnTo>
                <a:lnTo>
                  <a:pt x="1828" y="173"/>
                </a:lnTo>
                <a:lnTo>
                  <a:pt x="1829" y="219"/>
                </a:lnTo>
                <a:lnTo>
                  <a:pt x="1829" y="178"/>
                </a:lnTo>
                <a:lnTo>
                  <a:pt x="1830" y="156"/>
                </a:lnTo>
                <a:lnTo>
                  <a:pt x="1830" y="130"/>
                </a:lnTo>
                <a:lnTo>
                  <a:pt x="1830" y="134"/>
                </a:lnTo>
                <a:lnTo>
                  <a:pt x="1830" y="127"/>
                </a:lnTo>
                <a:lnTo>
                  <a:pt x="1831" y="130"/>
                </a:lnTo>
                <a:lnTo>
                  <a:pt x="1831" y="132"/>
                </a:lnTo>
                <a:lnTo>
                  <a:pt x="1831" y="147"/>
                </a:lnTo>
                <a:lnTo>
                  <a:pt x="1832" y="144"/>
                </a:lnTo>
                <a:lnTo>
                  <a:pt x="1832" y="144"/>
                </a:lnTo>
                <a:lnTo>
                  <a:pt x="1832" y="244"/>
                </a:lnTo>
                <a:lnTo>
                  <a:pt x="1832" y="294"/>
                </a:lnTo>
                <a:lnTo>
                  <a:pt x="1833" y="331"/>
                </a:lnTo>
                <a:lnTo>
                  <a:pt x="1833" y="325"/>
                </a:lnTo>
                <a:lnTo>
                  <a:pt x="1834" y="349"/>
                </a:lnTo>
                <a:lnTo>
                  <a:pt x="1834" y="323"/>
                </a:lnTo>
                <a:lnTo>
                  <a:pt x="1834" y="319"/>
                </a:lnTo>
                <a:lnTo>
                  <a:pt x="1834" y="330"/>
                </a:lnTo>
                <a:lnTo>
                  <a:pt x="1835" y="326"/>
                </a:lnTo>
                <a:lnTo>
                  <a:pt x="1835" y="322"/>
                </a:lnTo>
                <a:lnTo>
                  <a:pt x="1835" y="338"/>
                </a:lnTo>
                <a:lnTo>
                  <a:pt x="1835" y="333"/>
                </a:lnTo>
                <a:lnTo>
                  <a:pt x="1836" y="318"/>
                </a:lnTo>
                <a:lnTo>
                  <a:pt x="1836" y="318"/>
                </a:lnTo>
                <a:lnTo>
                  <a:pt x="1837" y="295"/>
                </a:lnTo>
                <a:lnTo>
                  <a:pt x="1837" y="297"/>
                </a:lnTo>
                <a:lnTo>
                  <a:pt x="1837" y="298"/>
                </a:lnTo>
                <a:lnTo>
                  <a:pt x="1837" y="297"/>
                </a:lnTo>
                <a:lnTo>
                  <a:pt x="1838" y="271"/>
                </a:lnTo>
                <a:lnTo>
                  <a:pt x="1838" y="278"/>
                </a:lnTo>
                <a:lnTo>
                  <a:pt x="1838" y="234"/>
                </a:lnTo>
                <a:lnTo>
                  <a:pt x="1839" y="246"/>
                </a:lnTo>
                <a:lnTo>
                  <a:pt x="1839" y="251"/>
                </a:lnTo>
                <a:lnTo>
                  <a:pt x="1839" y="240"/>
                </a:lnTo>
                <a:lnTo>
                  <a:pt x="1839" y="228"/>
                </a:lnTo>
                <a:lnTo>
                  <a:pt x="1840" y="212"/>
                </a:lnTo>
                <a:lnTo>
                  <a:pt x="1840" y="230"/>
                </a:lnTo>
                <a:lnTo>
                  <a:pt x="1841" y="232"/>
                </a:lnTo>
                <a:lnTo>
                  <a:pt x="1841" y="188"/>
                </a:lnTo>
                <a:lnTo>
                  <a:pt x="1841" y="206"/>
                </a:lnTo>
                <a:lnTo>
                  <a:pt x="1841" y="189"/>
                </a:lnTo>
                <a:lnTo>
                  <a:pt x="1842" y="204"/>
                </a:lnTo>
                <a:lnTo>
                  <a:pt x="1842" y="198"/>
                </a:lnTo>
                <a:lnTo>
                  <a:pt x="1842" y="202"/>
                </a:lnTo>
                <a:lnTo>
                  <a:pt x="1843" y="211"/>
                </a:lnTo>
                <a:lnTo>
                  <a:pt x="1843" y="220"/>
                </a:lnTo>
                <a:lnTo>
                  <a:pt x="1843" y="202"/>
                </a:lnTo>
                <a:lnTo>
                  <a:pt x="1843" y="196"/>
                </a:lnTo>
                <a:lnTo>
                  <a:pt x="1844" y="237"/>
                </a:lnTo>
                <a:lnTo>
                  <a:pt x="1844" y="231"/>
                </a:lnTo>
                <a:lnTo>
                  <a:pt x="1845" y="216"/>
                </a:lnTo>
                <a:lnTo>
                  <a:pt x="1845" y="155"/>
                </a:lnTo>
                <a:lnTo>
                  <a:pt x="1845" y="114"/>
                </a:lnTo>
                <a:lnTo>
                  <a:pt x="1845" y="116"/>
                </a:lnTo>
                <a:lnTo>
                  <a:pt x="1846" y="127"/>
                </a:lnTo>
                <a:lnTo>
                  <a:pt x="1846" y="137"/>
                </a:lnTo>
                <a:lnTo>
                  <a:pt x="1846" y="142"/>
                </a:lnTo>
                <a:lnTo>
                  <a:pt x="1847" y="144"/>
                </a:lnTo>
                <a:lnTo>
                  <a:pt x="1847" y="167"/>
                </a:lnTo>
                <a:lnTo>
                  <a:pt x="1847" y="161"/>
                </a:lnTo>
                <a:lnTo>
                  <a:pt x="1848" y="176"/>
                </a:lnTo>
                <a:lnTo>
                  <a:pt x="1848" y="230"/>
                </a:lnTo>
                <a:lnTo>
                  <a:pt x="1848" y="226"/>
                </a:lnTo>
                <a:lnTo>
                  <a:pt x="1849" y="186"/>
                </a:lnTo>
                <a:lnTo>
                  <a:pt x="1849" y="177"/>
                </a:lnTo>
                <a:lnTo>
                  <a:pt x="1849" y="233"/>
                </a:lnTo>
                <a:lnTo>
                  <a:pt x="1849" y="240"/>
                </a:lnTo>
                <a:lnTo>
                  <a:pt x="1850" y="242"/>
                </a:lnTo>
                <a:lnTo>
                  <a:pt x="1850" y="226"/>
                </a:lnTo>
                <a:lnTo>
                  <a:pt x="1850" y="206"/>
                </a:lnTo>
                <a:lnTo>
                  <a:pt x="1850" y="198"/>
                </a:lnTo>
                <a:lnTo>
                  <a:pt x="1851" y="166"/>
                </a:lnTo>
                <a:lnTo>
                  <a:pt x="1851" y="164"/>
                </a:lnTo>
                <a:lnTo>
                  <a:pt x="1852" y="176"/>
                </a:lnTo>
                <a:lnTo>
                  <a:pt x="1852" y="212"/>
                </a:lnTo>
                <a:lnTo>
                  <a:pt x="1852" y="185"/>
                </a:lnTo>
                <a:lnTo>
                  <a:pt x="1852" y="147"/>
                </a:lnTo>
                <a:lnTo>
                  <a:pt x="1853" y="144"/>
                </a:lnTo>
                <a:lnTo>
                  <a:pt x="1853" y="142"/>
                </a:lnTo>
                <a:lnTo>
                  <a:pt x="1853" y="124"/>
                </a:lnTo>
                <a:lnTo>
                  <a:pt x="1854" y="142"/>
                </a:lnTo>
                <a:lnTo>
                  <a:pt x="1854" y="150"/>
                </a:lnTo>
                <a:lnTo>
                  <a:pt x="1854" y="131"/>
                </a:lnTo>
                <a:lnTo>
                  <a:pt x="1854" y="146"/>
                </a:lnTo>
                <a:lnTo>
                  <a:pt x="1855" y="158"/>
                </a:lnTo>
                <a:lnTo>
                  <a:pt x="1855" y="178"/>
                </a:lnTo>
                <a:lnTo>
                  <a:pt x="1856" y="210"/>
                </a:lnTo>
                <a:lnTo>
                  <a:pt x="1856" y="258"/>
                </a:lnTo>
                <a:lnTo>
                  <a:pt x="1856" y="222"/>
                </a:lnTo>
                <a:lnTo>
                  <a:pt x="1856" y="249"/>
                </a:lnTo>
                <a:lnTo>
                  <a:pt x="1857" y="257"/>
                </a:lnTo>
                <a:lnTo>
                  <a:pt x="1857" y="266"/>
                </a:lnTo>
                <a:lnTo>
                  <a:pt x="1857" y="295"/>
                </a:lnTo>
                <a:lnTo>
                  <a:pt x="1858" y="314"/>
                </a:lnTo>
                <a:lnTo>
                  <a:pt x="1858" y="318"/>
                </a:lnTo>
                <a:lnTo>
                  <a:pt x="1858" y="314"/>
                </a:lnTo>
                <a:lnTo>
                  <a:pt x="1859" y="305"/>
                </a:lnTo>
                <a:lnTo>
                  <a:pt x="1859" y="316"/>
                </a:lnTo>
                <a:lnTo>
                  <a:pt x="1859" y="319"/>
                </a:lnTo>
                <a:lnTo>
                  <a:pt x="1860" y="320"/>
                </a:lnTo>
                <a:lnTo>
                  <a:pt x="1860" y="302"/>
                </a:lnTo>
                <a:lnTo>
                  <a:pt x="1860" y="278"/>
                </a:lnTo>
                <a:lnTo>
                  <a:pt x="1860" y="232"/>
                </a:lnTo>
                <a:lnTo>
                  <a:pt x="1861" y="203"/>
                </a:lnTo>
                <a:lnTo>
                  <a:pt x="1861" y="202"/>
                </a:lnTo>
                <a:lnTo>
                  <a:pt x="1861" y="212"/>
                </a:lnTo>
                <a:lnTo>
                  <a:pt x="1862" y="215"/>
                </a:lnTo>
                <a:lnTo>
                  <a:pt x="1862" y="209"/>
                </a:lnTo>
                <a:lnTo>
                  <a:pt x="1862" y="212"/>
                </a:lnTo>
                <a:lnTo>
                  <a:pt x="1863" y="231"/>
                </a:lnTo>
                <a:lnTo>
                  <a:pt x="1863" y="234"/>
                </a:lnTo>
                <a:lnTo>
                  <a:pt x="1863" y="249"/>
                </a:lnTo>
                <a:lnTo>
                  <a:pt x="1864" y="338"/>
                </a:lnTo>
                <a:lnTo>
                  <a:pt x="1864" y="415"/>
                </a:lnTo>
                <a:lnTo>
                  <a:pt x="1864" y="424"/>
                </a:lnTo>
                <a:lnTo>
                  <a:pt x="1864" y="371"/>
                </a:lnTo>
                <a:lnTo>
                  <a:pt x="1865" y="366"/>
                </a:lnTo>
                <a:lnTo>
                  <a:pt x="1865" y="356"/>
                </a:lnTo>
                <a:lnTo>
                  <a:pt x="1865" y="332"/>
                </a:lnTo>
                <a:lnTo>
                  <a:pt x="1865" y="341"/>
                </a:lnTo>
                <a:lnTo>
                  <a:pt x="1866" y="346"/>
                </a:lnTo>
                <a:lnTo>
                  <a:pt x="1866" y="368"/>
                </a:lnTo>
                <a:lnTo>
                  <a:pt x="1867" y="367"/>
                </a:lnTo>
                <a:lnTo>
                  <a:pt x="1867" y="389"/>
                </a:lnTo>
                <a:lnTo>
                  <a:pt x="1867" y="373"/>
                </a:lnTo>
                <a:lnTo>
                  <a:pt x="1867" y="372"/>
                </a:lnTo>
                <a:lnTo>
                  <a:pt x="1868" y="366"/>
                </a:lnTo>
                <a:lnTo>
                  <a:pt x="1868" y="356"/>
                </a:lnTo>
                <a:lnTo>
                  <a:pt x="1868" y="358"/>
                </a:lnTo>
                <a:lnTo>
                  <a:pt x="1869" y="366"/>
                </a:lnTo>
                <a:lnTo>
                  <a:pt x="1869" y="354"/>
                </a:lnTo>
                <a:lnTo>
                  <a:pt x="1869" y="326"/>
                </a:lnTo>
                <a:lnTo>
                  <a:pt x="1870" y="345"/>
                </a:lnTo>
                <a:lnTo>
                  <a:pt x="1870" y="345"/>
                </a:lnTo>
                <a:lnTo>
                  <a:pt x="1870" y="324"/>
                </a:lnTo>
                <a:lnTo>
                  <a:pt x="1871" y="310"/>
                </a:lnTo>
                <a:lnTo>
                  <a:pt x="1871" y="316"/>
                </a:lnTo>
                <a:lnTo>
                  <a:pt x="1871" y="312"/>
                </a:lnTo>
                <a:lnTo>
                  <a:pt x="1871" y="332"/>
                </a:lnTo>
                <a:lnTo>
                  <a:pt x="1872" y="353"/>
                </a:lnTo>
                <a:lnTo>
                  <a:pt x="1872" y="340"/>
                </a:lnTo>
                <a:lnTo>
                  <a:pt x="1872" y="268"/>
                </a:lnTo>
                <a:lnTo>
                  <a:pt x="1873" y="269"/>
                </a:lnTo>
                <a:lnTo>
                  <a:pt x="1873" y="303"/>
                </a:lnTo>
                <a:lnTo>
                  <a:pt x="1873" y="303"/>
                </a:lnTo>
                <a:lnTo>
                  <a:pt x="1874" y="291"/>
                </a:lnTo>
                <a:lnTo>
                  <a:pt x="1874" y="283"/>
                </a:lnTo>
                <a:lnTo>
                  <a:pt x="1874" y="318"/>
                </a:lnTo>
                <a:lnTo>
                  <a:pt x="1875" y="330"/>
                </a:lnTo>
                <a:lnTo>
                  <a:pt x="1875" y="322"/>
                </a:lnTo>
                <a:lnTo>
                  <a:pt x="1875" y="295"/>
                </a:lnTo>
                <a:lnTo>
                  <a:pt x="1875" y="246"/>
                </a:lnTo>
                <a:lnTo>
                  <a:pt x="1876" y="229"/>
                </a:lnTo>
                <a:lnTo>
                  <a:pt x="1876" y="230"/>
                </a:lnTo>
                <a:lnTo>
                  <a:pt x="1877" y="218"/>
                </a:lnTo>
                <a:lnTo>
                  <a:pt x="1877" y="193"/>
                </a:lnTo>
                <a:lnTo>
                  <a:pt x="1877" y="196"/>
                </a:lnTo>
                <a:lnTo>
                  <a:pt x="1877" y="185"/>
                </a:lnTo>
                <a:lnTo>
                  <a:pt x="1878" y="195"/>
                </a:lnTo>
                <a:lnTo>
                  <a:pt x="1878" y="184"/>
                </a:lnTo>
                <a:lnTo>
                  <a:pt x="1878" y="203"/>
                </a:lnTo>
                <a:lnTo>
                  <a:pt x="1878" y="208"/>
                </a:lnTo>
                <a:lnTo>
                  <a:pt x="1879" y="243"/>
                </a:lnTo>
                <a:lnTo>
                  <a:pt x="1879" y="261"/>
                </a:lnTo>
                <a:lnTo>
                  <a:pt x="1879" y="308"/>
                </a:lnTo>
                <a:lnTo>
                  <a:pt x="1880" y="294"/>
                </a:lnTo>
                <a:lnTo>
                  <a:pt x="1880" y="272"/>
                </a:lnTo>
                <a:lnTo>
                  <a:pt x="1881" y="256"/>
                </a:lnTo>
                <a:lnTo>
                  <a:pt x="1881" y="288"/>
                </a:lnTo>
                <a:lnTo>
                  <a:pt x="1881" y="283"/>
                </a:lnTo>
                <a:lnTo>
                  <a:pt x="1881" y="306"/>
                </a:lnTo>
                <a:lnTo>
                  <a:pt x="1882" y="318"/>
                </a:lnTo>
                <a:lnTo>
                  <a:pt x="1882" y="320"/>
                </a:lnTo>
                <a:lnTo>
                  <a:pt x="1882" y="300"/>
                </a:lnTo>
                <a:lnTo>
                  <a:pt x="1882" y="297"/>
                </a:lnTo>
                <a:lnTo>
                  <a:pt x="1883" y="281"/>
                </a:lnTo>
                <a:lnTo>
                  <a:pt x="1883" y="285"/>
                </a:lnTo>
                <a:lnTo>
                  <a:pt x="1883" y="276"/>
                </a:lnTo>
                <a:lnTo>
                  <a:pt x="1884" y="257"/>
                </a:lnTo>
                <a:lnTo>
                  <a:pt x="1884" y="260"/>
                </a:lnTo>
                <a:lnTo>
                  <a:pt x="1884" y="260"/>
                </a:lnTo>
                <a:lnTo>
                  <a:pt x="1885" y="251"/>
                </a:lnTo>
                <a:lnTo>
                  <a:pt x="1885" y="244"/>
                </a:lnTo>
                <a:lnTo>
                  <a:pt x="1885" y="231"/>
                </a:lnTo>
                <a:lnTo>
                  <a:pt x="1886" y="225"/>
                </a:lnTo>
                <a:lnTo>
                  <a:pt x="1886" y="207"/>
                </a:lnTo>
                <a:lnTo>
                  <a:pt x="1886" y="185"/>
                </a:lnTo>
                <a:lnTo>
                  <a:pt x="1886" y="189"/>
                </a:lnTo>
                <a:lnTo>
                  <a:pt x="1887" y="191"/>
                </a:lnTo>
                <a:lnTo>
                  <a:pt x="1887" y="206"/>
                </a:lnTo>
                <a:lnTo>
                  <a:pt x="1888" y="206"/>
                </a:lnTo>
                <a:lnTo>
                  <a:pt x="1888" y="202"/>
                </a:lnTo>
                <a:lnTo>
                  <a:pt x="1888" y="177"/>
                </a:lnTo>
                <a:lnTo>
                  <a:pt x="1888" y="186"/>
                </a:lnTo>
                <a:lnTo>
                  <a:pt x="1889" y="196"/>
                </a:lnTo>
                <a:lnTo>
                  <a:pt x="1889" y="228"/>
                </a:lnTo>
                <a:lnTo>
                  <a:pt x="1889" y="216"/>
                </a:lnTo>
                <a:lnTo>
                  <a:pt x="1890" y="211"/>
                </a:lnTo>
                <a:lnTo>
                  <a:pt x="1890" y="190"/>
                </a:lnTo>
                <a:lnTo>
                  <a:pt x="1890" y="188"/>
                </a:lnTo>
                <a:lnTo>
                  <a:pt x="1890" y="175"/>
                </a:lnTo>
                <a:lnTo>
                  <a:pt x="1891" y="174"/>
                </a:lnTo>
                <a:lnTo>
                  <a:pt x="1891" y="158"/>
                </a:lnTo>
                <a:lnTo>
                  <a:pt x="1892" y="154"/>
                </a:lnTo>
                <a:lnTo>
                  <a:pt x="1892" y="166"/>
                </a:lnTo>
                <a:lnTo>
                  <a:pt x="1892" y="190"/>
                </a:lnTo>
                <a:lnTo>
                  <a:pt x="1892" y="199"/>
                </a:lnTo>
                <a:lnTo>
                  <a:pt x="1893" y="164"/>
                </a:lnTo>
                <a:lnTo>
                  <a:pt x="1893" y="178"/>
                </a:lnTo>
                <a:lnTo>
                  <a:pt x="1893" y="167"/>
                </a:lnTo>
                <a:lnTo>
                  <a:pt x="1893" y="168"/>
                </a:lnTo>
                <a:lnTo>
                  <a:pt x="1894" y="158"/>
                </a:lnTo>
                <a:lnTo>
                  <a:pt x="1894" y="159"/>
                </a:lnTo>
                <a:lnTo>
                  <a:pt x="1894" y="148"/>
                </a:lnTo>
                <a:lnTo>
                  <a:pt x="1895" y="142"/>
                </a:lnTo>
                <a:lnTo>
                  <a:pt x="1895" y="174"/>
                </a:lnTo>
                <a:lnTo>
                  <a:pt x="1895" y="242"/>
                </a:lnTo>
                <a:lnTo>
                  <a:pt x="1896" y="295"/>
                </a:lnTo>
                <a:lnTo>
                  <a:pt x="1896" y="303"/>
                </a:lnTo>
                <a:lnTo>
                  <a:pt x="1896" y="333"/>
                </a:lnTo>
                <a:lnTo>
                  <a:pt x="1897" y="346"/>
                </a:lnTo>
                <a:lnTo>
                  <a:pt x="1897" y="336"/>
                </a:lnTo>
                <a:lnTo>
                  <a:pt x="1897" y="334"/>
                </a:lnTo>
                <a:lnTo>
                  <a:pt x="1897" y="319"/>
                </a:lnTo>
                <a:lnTo>
                  <a:pt x="1898" y="341"/>
                </a:lnTo>
                <a:lnTo>
                  <a:pt x="1898" y="342"/>
                </a:lnTo>
                <a:lnTo>
                  <a:pt x="1899" y="333"/>
                </a:lnTo>
                <a:lnTo>
                  <a:pt x="1899" y="358"/>
                </a:lnTo>
                <a:lnTo>
                  <a:pt x="1899" y="353"/>
                </a:lnTo>
                <a:lnTo>
                  <a:pt x="1899" y="356"/>
                </a:lnTo>
                <a:lnTo>
                  <a:pt x="1900" y="339"/>
                </a:lnTo>
                <a:lnTo>
                  <a:pt x="1900" y="332"/>
                </a:lnTo>
                <a:lnTo>
                  <a:pt x="1900" y="338"/>
                </a:lnTo>
                <a:lnTo>
                  <a:pt x="1901" y="344"/>
                </a:lnTo>
                <a:lnTo>
                  <a:pt x="1901" y="315"/>
                </a:lnTo>
                <a:lnTo>
                  <a:pt x="1901" y="314"/>
                </a:lnTo>
                <a:lnTo>
                  <a:pt x="1901" y="300"/>
                </a:lnTo>
                <a:lnTo>
                  <a:pt x="1902" y="259"/>
                </a:lnTo>
                <a:lnTo>
                  <a:pt x="1902" y="269"/>
                </a:lnTo>
                <a:lnTo>
                  <a:pt x="1903" y="268"/>
                </a:lnTo>
                <a:lnTo>
                  <a:pt x="1903" y="266"/>
                </a:lnTo>
                <a:lnTo>
                  <a:pt x="1903" y="244"/>
                </a:lnTo>
                <a:lnTo>
                  <a:pt x="1903" y="231"/>
                </a:lnTo>
                <a:lnTo>
                  <a:pt x="1904" y="258"/>
                </a:lnTo>
                <a:lnTo>
                  <a:pt x="1904" y="218"/>
                </a:lnTo>
                <a:lnTo>
                  <a:pt x="1904" y="212"/>
                </a:lnTo>
                <a:lnTo>
                  <a:pt x="1905" y="208"/>
                </a:lnTo>
                <a:lnTo>
                  <a:pt x="1905" y="225"/>
                </a:lnTo>
                <a:lnTo>
                  <a:pt x="1905" y="240"/>
                </a:lnTo>
                <a:lnTo>
                  <a:pt x="1905" y="232"/>
                </a:lnTo>
                <a:lnTo>
                  <a:pt x="1906" y="245"/>
                </a:lnTo>
                <a:lnTo>
                  <a:pt x="1906" y="239"/>
                </a:lnTo>
                <a:lnTo>
                  <a:pt x="1907" y="222"/>
                </a:lnTo>
                <a:lnTo>
                  <a:pt x="1907" y="212"/>
                </a:lnTo>
                <a:lnTo>
                  <a:pt x="1907" y="231"/>
                </a:lnTo>
                <a:lnTo>
                  <a:pt x="1907" y="253"/>
                </a:lnTo>
                <a:lnTo>
                  <a:pt x="1908" y="246"/>
                </a:lnTo>
                <a:lnTo>
                  <a:pt x="1908" y="208"/>
                </a:lnTo>
                <a:lnTo>
                  <a:pt x="1908" y="151"/>
                </a:lnTo>
                <a:lnTo>
                  <a:pt x="1908" y="146"/>
                </a:lnTo>
                <a:lnTo>
                  <a:pt x="1909" y="150"/>
                </a:lnTo>
                <a:lnTo>
                  <a:pt x="1909" y="161"/>
                </a:lnTo>
                <a:lnTo>
                  <a:pt x="1910" y="166"/>
                </a:lnTo>
                <a:lnTo>
                  <a:pt x="1910" y="166"/>
                </a:lnTo>
                <a:lnTo>
                  <a:pt x="1910" y="168"/>
                </a:lnTo>
                <a:lnTo>
                  <a:pt x="1910" y="183"/>
                </a:lnTo>
                <a:lnTo>
                  <a:pt x="1911" y="170"/>
                </a:lnTo>
                <a:lnTo>
                  <a:pt x="1911" y="216"/>
                </a:lnTo>
                <a:lnTo>
                  <a:pt x="1911" y="279"/>
                </a:lnTo>
                <a:lnTo>
                  <a:pt x="1912" y="246"/>
                </a:lnTo>
                <a:lnTo>
                  <a:pt x="1912" y="254"/>
                </a:lnTo>
                <a:lnTo>
                  <a:pt x="1912" y="299"/>
                </a:lnTo>
                <a:lnTo>
                  <a:pt x="1912" y="344"/>
                </a:lnTo>
                <a:lnTo>
                  <a:pt x="1913" y="335"/>
                </a:lnTo>
                <a:lnTo>
                  <a:pt x="1913" y="352"/>
                </a:lnTo>
                <a:lnTo>
                  <a:pt x="1914" y="360"/>
                </a:lnTo>
                <a:lnTo>
                  <a:pt x="1914" y="340"/>
                </a:lnTo>
                <a:lnTo>
                  <a:pt x="1914" y="344"/>
                </a:lnTo>
                <a:lnTo>
                  <a:pt x="1914" y="347"/>
                </a:lnTo>
                <a:lnTo>
                  <a:pt x="1915" y="350"/>
                </a:lnTo>
                <a:lnTo>
                  <a:pt x="1915" y="340"/>
                </a:lnTo>
                <a:lnTo>
                  <a:pt x="1915" y="339"/>
                </a:lnTo>
                <a:lnTo>
                  <a:pt x="1916" y="336"/>
                </a:lnTo>
                <a:lnTo>
                  <a:pt x="1916" y="346"/>
                </a:lnTo>
                <a:lnTo>
                  <a:pt x="1916" y="338"/>
                </a:lnTo>
                <a:lnTo>
                  <a:pt x="1916" y="342"/>
                </a:lnTo>
                <a:lnTo>
                  <a:pt x="1917" y="339"/>
                </a:lnTo>
                <a:lnTo>
                  <a:pt x="1917" y="328"/>
                </a:lnTo>
                <a:lnTo>
                  <a:pt x="1918" y="302"/>
                </a:lnTo>
                <a:lnTo>
                  <a:pt x="1918" y="273"/>
                </a:lnTo>
                <a:lnTo>
                  <a:pt x="1918" y="267"/>
                </a:lnTo>
                <a:lnTo>
                  <a:pt x="1918" y="296"/>
                </a:lnTo>
                <a:lnTo>
                  <a:pt x="1919" y="273"/>
                </a:lnTo>
                <a:lnTo>
                  <a:pt x="1919" y="280"/>
                </a:lnTo>
                <a:lnTo>
                  <a:pt x="1919" y="218"/>
                </a:lnTo>
                <a:lnTo>
                  <a:pt x="1919" y="178"/>
                </a:lnTo>
                <a:lnTo>
                  <a:pt x="1920" y="218"/>
                </a:lnTo>
                <a:lnTo>
                  <a:pt x="1920" y="243"/>
                </a:lnTo>
                <a:lnTo>
                  <a:pt x="1921" y="267"/>
                </a:lnTo>
                <a:lnTo>
                  <a:pt x="1921" y="348"/>
                </a:lnTo>
                <a:lnTo>
                  <a:pt x="1921" y="337"/>
                </a:lnTo>
                <a:lnTo>
                  <a:pt x="1922" y="329"/>
                </a:lnTo>
                <a:lnTo>
                  <a:pt x="1922" y="308"/>
                </a:lnTo>
                <a:lnTo>
                  <a:pt x="1922" y="316"/>
                </a:lnTo>
                <a:lnTo>
                  <a:pt x="1922" y="297"/>
                </a:lnTo>
                <a:lnTo>
                  <a:pt x="1923" y="335"/>
                </a:lnTo>
                <a:lnTo>
                  <a:pt x="1923" y="355"/>
                </a:lnTo>
                <a:lnTo>
                  <a:pt x="1923" y="349"/>
                </a:lnTo>
                <a:lnTo>
                  <a:pt x="1923" y="346"/>
                </a:lnTo>
                <a:lnTo>
                  <a:pt x="1924" y="351"/>
                </a:lnTo>
                <a:lnTo>
                  <a:pt x="1924" y="304"/>
                </a:lnTo>
                <a:lnTo>
                  <a:pt x="1925" y="289"/>
                </a:lnTo>
                <a:lnTo>
                  <a:pt x="1925" y="259"/>
                </a:lnTo>
                <a:lnTo>
                  <a:pt x="1925" y="246"/>
                </a:lnTo>
                <a:lnTo>
                  <a:pt x="1925" y="224"/>
                </a:lnTo>
                <a:lnTo>
                  <a:pt x="1926" y="217"/>
                </a:lnTo>
                <a:lnTo>
                  <a:pt x="1926" y="219"/>
                </a:lnTo>
                <a:lnTo>
                  <a:pt x="1926" y="254"/>
                </a:lnTo>
                <a:lnTo>
                  <a:pt x="1927" y="311"/>
                </a:lnTo>
                <a:lnTo>
                  <a:pt x="1927" y="415"/>
                </a:lnTo>
                <a:lnTo>
                  <a:pt x="1927" y="428"/>
                </a:lnTo>
                <a:lnTo>
                  <a:pt x="1927" y="356"/>
                </a:lnTo>
                <a:lnTo>
                  <a:pt x="1928" y="356"/>
                </a:lnTo>
                <a:lnTo>
                  <a:pt x="1928" y="357"/>
                </a:lnTo>
                <a:lnTo>
                  <a:pt x="1929" y="340"/>
                </a:lnTo>
                <a:lnTo>
                  <a:pt x="1929" y="317"/>
                </a:lnTo>
                <a:lnTo>
                  <a:pt x="1929" y="344"/>
                </a:lnTo>
                <a:lnTo>
                  <a:pt x="1929" y="347"/>
                </a:lnTo>
                <a:lnTo>
                  <a:pt x="1930" y="339"/>
                </a:lnTo>
                <a:lnTo>
                  <a:pt x="1930" y="350"/>
                </a:lnTo>
                <a:lnTo>
                  <a:pt x="1930" y="344"/>
                </a:lnTo>
                <a:lnTo>
                  <a:pt x="1931" y="334"/>
                </a:lnTo>
                <a:lnTo>
                  <a:pt x="1931" y="322"/>
                </a:lnTo>
                <a:lnTo>
                  <a:pt x="1931" y="322"/>
                </a:lnTo>
                <a:lnTo>
                  <a:pt x="1932" y="316"/>
                </a:lnTo>
                <a:lnTo>
                  <a:pt x="1932" y="322"/>
                </a:lnTo>
                <a:lnTo>
                  <a:pt x="1932" y="328"/>
                </a:lnTo>
                <a:lnTo>
                  <a:pt x="1933" y="322"/>
                </a:lnTo>
                <a:lnTo>
                  <a:pt x="1933" y="319"/>
                </a:lnTo>
                <a:lnTo>
                  <a:pt x="1933" y="328"/>
                </a:lnTo>
                <a:lnTo>
                  <a:pt x="1933" y="316"/>
                </a:lnTo>
                <a:lnTo>
                  <a:pt x="1934" y="289"/>
                </a:lnTo>
                <a:lnTo>
                  <a:pt x="1934" y="299"/>
                </a:lnTo>
                <a:lnTo>
                  <a:pt x="1934" y="278"/>
                </a:lnTo>
                <a:lnTo>
                  <a:pt x="1934" y="273"/>
                </a:lnTo>
                <a:lnTo>
                  <a:pt x="1935" y="283"/>
                </a:lnTo>
                <a:lnTo>
                  <a:pt x="1935" y="282"/>
                </a:lnTo>
                <a:lnTo>
                  <a:pt x="1936" y="230"/>
                </a:lnTo>
                <a:lnTo>
                  <a:pt x="1936" y="205"/>
                </a:lnTo>
                <a:lnTo>
                  <a:pt x="1936" y="215"/>
                </a:lnTo>
                <a:lnTo>
                  <a:pt x="1936" y="212"/>
                </a:lnTo>
                <a:lnTo>
                  <a:pt x="1937" y="233"/>
                </a:lnTo>
                <a:lnTo>
                  <a:pt x="1937" y="189"/>
                </a:lnTo>
                <a:lnTo>
                  <a:pt x="1937" y="207"/>
                </a:lnTo>
                <a:lnTo>
                  <a:pt x="1938" y="163"/>
                </a:lnTo>
                <a:lnTo>
                  <a:pt x="1938" y="171"/>
                </a:lnTo>
                <a:lnTo>
                  <a:pt x="1938" y="167"/>
                </a:lnTo>
                <a:lnTo>
                  <a:pt x="1938" y="180"/>
                </a:lnTo>
                <a:lnTo>
                  <a:pt x="1939" y="184"/>
                </a:lnTo>
                <a:lnTo>
                  <a:pt x="1939" y="195"/>
                </a:lnTo>
                <a:lnTo>
                  <a:pt x="1940" y="173"/>
                </a:lnTo>
                <a:lnTo>
                  <a:pt x="1940" y="169"/>
                </a:lnTo>
                <a:lnTo>
                  <a:pt x="1940" y="184"/>
                </a:lnTo>
                <a:lnTo>
                  <a:pt x="1940" y="164"/>
                </a:lnTo>
                <a:lnTo>
                  <a:pt x="1941" y="177"/>
                </a:lnTo>
                <a:lnTo>
                  <a:pt x="1941" y="200"/>
                </a:lnTo>
                <a:lnTo>
                  <a:pt x="1941" y="190"/>
                </a:lnTo>
                <a:lnTo>
                  <a:pt x="1942" y="167"/>
                </a:lnTo>
                <a:lnTo>
                  <a:pt x="1942" y="169"/>
                </a:lnTo>
                <a:lnTo>
                  <a:pt x="1942" y="189"/>
                </a:lnTo>
                <a:lnTo>
                  <a:pt x="1943" y="241"/>
                </a:lnTo>
                <a:lnTo>
                  <a:pt x="1943" y="232"/>
                </a:lnTo>
                <a:lnTo>
                  <a:pt x="1943" y="202"/>
                </a:lnTo>
                <a:lnTo>
                  <a:pt x="1944" y="222"/>
                </a:lnTo>
                <a:lnTo>
                  <a:pt x="1944" y="235"/>
                </a:lnTo>
                <a:lnTo>
                  <a:pt x="1944" y="223"/>
                </a:lnTo>
                <a:lnTo>
                  <a:pt x="1944" y="222"/>
                </a:lnTo>
                <a:lnTo>
                  <a:pt x="1945" y="250"/>
                </a:lnTo>
                <a:lnTo>
                  <a:pt x="1945" y="205"/>
                </a:lnTo>
                <a:lnTo>
                  <a:pt x="1945" y="193"/>
                </a:lnTo>
                <a:lnTo>
                  <a:pt x="1946" y="156"/>
                </a:lnTo>
                <a:lnTo>
                  <a:pt x="1946" y="172"/>
                </a:lnTo>
                <a:lnTo>
                  <a:pt x="1946" y="172"/>
                </a:lnTo>
                <a:lnTo>
                  <a:pt x="1947" y="182"/>
                </a:lnTo>
                <a:lnTo>
                  <a:pt x="1947" y="182"/>
                </a:lnTo>
                <a:lnTo>
                  <a:pt x="1947" y="184"/>
                </a:lnTo>
                <a:lnTo>
                  <a:pt x="1948" y="196"/>
                </a:lnTo>
                <a:lnTo>
                  <a:pt x="1948" y="195"/>
                </a:lnTo>
                <a:lnTo>
                  <a:pt x="1948" y="169"/>
                </a:lnTo>
                <a:lnTo>
                  <a:pt x="1948" y="166"/>
                </a:lnTo>
                <a:lnTo>
                  <a:pt x="1949" y="166"/>
                </a:lnTo>
                <a:lnTo>
                  <a:pt x="1949" y="169"/>
                </a:lnTo>
                <a:lnTo>
                  <a:pt x="1950" y="176"/>
                </a:lnTo>
                <a:lnTo>
                  <a:pt x="1950" y="189"/>
                </a:lnTo>
                <a:lnTo>
                  <a:pt x="1950" y="184"/>
                </a:lnTo>
                <a:lnTo>
                  <a:pt x="1950" y="173"/>
                </a:lnTo>
                <a:lnTo>
                  <a:pt x="1951" y="170"/>
                </a:lnTo>
                <a:lnTo>
                  <a:pt x="1951" y="206"/>
                </a:lnTo>
                <a:lnTo>
                  <a:pt x="1951" y="218"/>
                </a:lnTo>
                <a:lnTo>
                  <a:pt x="1951" y="205"/>
                </a:lnTo>
                <a:lnTo>
                  <a:pt x="1952" y="212"/>
                </a:lnTo>
                <a:lnTo>
                  <a:pt x="1952" y="231"/>
                </a:lnTo>
                <a:lnTo>
                  <a:pt x="1952" y="232"/>
                </a:lnTo>
                <a:lnTo>
                  <a:pt x="1953" y="230"/>
                </a:lnTo>
                <a:lnTo>
                  <a:pt x="1953" y="220"/>
                </a:lnTo>
                <a:lnTo>
                  <a:pt x="1953" y="178"/>
                </a:lnTo>
                <a:lnTo>
                  <a:pt x="1954" y="167"/>
                </a:lnTo>
                <a:lnTo>
                  <a:pt x="1954" y="133"/>
                </a:lnTo>
                <a:lnTo>
                  <a:pt x="1954" y="126"/>
                </a:lnTo>
                <a:lnTo>
                  <a:pt x="1955" y="147"/>
                </a:lnTo>
                <a:lnTo>
                  <a:pt x="1955" y="157"/>
                </a:lnTo>
                <a:lnTo>
                  <a:pt x="1955" y="172"/>
                </a:lnTo>
                <a:lnTo>
                  <a:pt x="1955" y="211"/>
                </a:lnTo>
                <a:lnTo>
                  <a:pt x="1956" y="193"/>
                </a:lnTo>
                <a:lnTo>
                  <a:pt x="1956" y="155"/>
                </a:lnTo>
                <a:lnTo>
                  <a:pt x="1956" y="131"/>
                </a:lnTo>
                <a:lnTo>
                  <a:pt x="1957" y="131"/>
                </a:lnTo>
                <a:lnTo>
                  <a:pt x="1957" y="121"/>
                </a:lnTo>
                <a:lnTo>
                  <a:pt x="1957" y="130"/>
                </a:lnTo>
                <a:lnTo>
                  <a:pt x="1958" y="130"/>
                </a:lnTo>
                <a:lnTo>
                  <a:pt x="1958" y="137"/>
                </a:lnTo>
                <a:lnTo>
                  <a:pt x="1958" y="138"/>
                </a:lnTo>
                <a:lnTo>
                  <a:pt x="1959" y="120"/>
                </a:lnTo>
                <a:lnTo>
                  <a:pt x="1959" y="198"/>
                </a:lnTo>
                <a:lnTo>
                  <a:pt x="1959" y="274"/>
                </a:lnTo>
                <a:lnTo>
                  <a:pt x="1959" y="332"/>
                </a:lnTo>
                <a:lnTo>
                  <a:pt x="1960" y="350"/>
                </a:lnTo>
                <a:lnTo>
                  <a:pt x="1960" y="352"/>
                </a:lnTo>
                <a:lnTo>
                  <a:pt x="1961" y="316"/>
                </a:lnTo>
                <a:lnTo>
                  <a:pt x="1961" y="324"/>
                </a:lnTo>
                <a:lnTo>
                  <a:pt x="1961" y="338"/>
                </a:lnTo>
                <a:lnTo>
                  <a:pt x="1961" y="326"/>
                </a:lnTo>
                <a:lnTo>
                  <a:pt x="1962" y="319"/>
                </a:lnTo>
                <a:lnTo>
                  <a:pt x="1962" y="326"/>
                </a:lnTo>
                <a:lnTo>
                  <a:pt x="1962" y="311"/>
                </a:lnTo>
                <a:lnTo>
                  <a:pt x="1963" y="327"/>
                </a:lnTo>
                <a:lnTo>
                  <a:pt x="1963" y="302"/>
                </a:lnTo>
                <a:lnTo>
                  <a:pt x="1963" y="299"/>
                </a:lnTo>
                <a:lnTo>
                  <a:pt x="1963" y="305"/>
                </a:lnTo>
                <a:lnTo>
                  <a:pt x="1964" y="295"/>
                </a:lnTo>
                <a:lnTo>
                  <a:pt x="1964" y="288"/>
                </a:lnTo>
                <a:lnTo>
                  <a:pt x="1965" y="265"/>
                </a:lnTo>
                <a:lnTo>
                  <a:pt x="1965" y="256"/>
                </a:lnTo>
                <a:lnTo>
                  <a:pt x="1965" y="230"/>
                </a:lnTo>
                <a:lnTo>
                  <a:pt x="1965" y="241"/>
                </a:lnTo>
                <a:lnTo>
                  <a:pt x="1966" y="249"/>
                </a:lnTo>
                <a:lnTo>
                  <a:pt x="1966" y="248"/>
                </a:lnTo>
                <a:lnTo>
                  <a:pt x="1966" y="237"/>
                </a:lnTo>
                <a:lnTo>
                  <a:pt x="1966" y="212"/>
                </a:lnTo>
                <a:lnTo>
                  <a:pt x="1967" y="241"/>
                </a:lnTo>
                <a:lnTo>
                  <a:pt x="1967" y="244"/>
                </a:lnTo>
                <a:lnTo>
                  <a:pt x="1967" y="197"/>
                </a:lnTo>
                <a:lnTo>
                  <a:pt x="1968" y="196"/>
                </a:lnTo>
                <a:lnTo>
                  <a:pt x="1968" y="183"/>
                </a:lnTo>
                <a:lnTo>
                  <a:pt x="1968" y="192"/>
                </a:lnTo>
                <a:lnTo>
                  <a:pt x="1969" y="189"/>
                </a:lnTo>
                <a:lnTo>
                  <a:pt x="1969" y="189"/>
                </a:lnTo>
                <a:lnTo>
                  <a:pt x="1969" y="180"/>
                </a:lnTo>
                <a:lnTo>
                  <a:pt x="1970" y="209"/>
                </a:lnTo>
                <a:lnTo>
                  <a:pt x="1970" y="229"/>
                </a:lnTo>
                <a:lnTo>
                  <a:pt x="1970" y="225"/>
                </a:lnTo>
                <a:lnTo>
                  <a:pt x="1970" y="242"/>
                </a:lnTo>
                <a:lnTo>
                  <a:pt x="1971" y="227"/>
                </a:lnTo>
                <a:lnTo>
                  <a:pt x="1971" y="215"/>
                </a:lnTo>
                <a:lnTo>
                  <a:pt x="1972" y="158"/>
                </a:lnTo>
                <a:lnTo>
                  <a:pt x="1972" y="119"/>
                </a:lnTo>
                <a:lnTo>
                  <a:pt x="1972" y="119"/>
                </a:lnTo>
                <a:lnTo>
                  <a:pt x="1972" y="131"/>
                </a:lnTo>
                <a:lnTo>
                  <a:pt x="1973" y="131"/>
                </a:lnTo>
                <a:lnTo>
                  <a:pt x="1973" y="150"/>
                </a:lnTo>
                <a:lnTo>
                  <a:pt x="1973" y="140"/>
                </a:lnTo>
                <a:lnTo>
                  <a:pt x="1974" y="174"/>
                </a:lnTo>
                <a:lnTo>
                  <a:pt x="1974" y="171"/>
                </a:lnTo>
                <a:lnTo>
                  <a:pt x="1974" y="166"/>
                </a:lnTo>
                <a:lnTo>
                  <a:pt x="1974" y="220"/>
                </a:lnTo>
                <a:lnTo>
                  <a:pt x="1975" y="222"/>
                </a:lnTo>
                <a:lnTo>
                  <a:pt x="1975" y="201"/>
                </a:lnTo>
                <a:lnTo>
                  <a:pt x="1976" y="184"/>
                </a:lnTo>
                <a:lnTo>
                  <a:pt x="1976" y="245"/>
                </a:lnTo>
                <a:lnTo>
                  <a:pt x="1976" y="248"/>
                </a:lnTo>
                <a:lnTo>
                  <a:pt x="1976" y="231"/>
                </a:lnTo>
                <a:lnTo>
                  <a:pt x="1977" y="224"/>
                </a:lnTo>
                <a:lnTo>
                  <a:pt x="1977" y="203"/>
                </a:lnTo>
                <a:lnTo>
                  <a:pt x="1977" y="188"/>
                </a:lnTo>
                <a:lnTo>
                  <a:pt x="1977" y="160"/>
                </a:lnTo>
                <a:lnTo>
                  <a:pt x="1978" y="148"/>
                </a:lnTo>
                <a:lnTo>
                  <a:pt x="1978" y="174"/>
                </a:lnTo>
                <a:lnTo>
                  <a:pt x="1978" y="200"/>
                </a:lnTo>
                <a:lnTo>
                  <a:pt x="1979" y="192"/>
                </a:lnTo>
                <a:lnTo>
                  <a:pt x="1979" y="168"/>
                </a:lnTo>
                <a:lnTo>
                  <a:pt x="1979" y="158"/>
                </a:lnTo>
                <a:lnTo>
                  <a:pt x="1980" y="149"/>
                </a:lnTo>
                <a:lnTo>
                  <a:pt x="1980" y="137"/>
                </a:lnTo>
                <a:lnTo>
                  <a:pt x="1980" y="140"/>
                </a:lnTo>
                <a:lnTo>
                  <a:pt x="1981" y="135"/>
                </a:lnTo>
                <a:lnTo>
                  <a:pt x="1981" y="127"/>
                </a:lnTo>
                <a:lnTo>
                  <a:pt x="1981" y="134"/>
                </a:lnTo>
                <a:lnTo>
                  <a:pt x="1981" y="152"/>
                </a:lnTo>
                <a:lnTo>
                  <a:pt x="1982" y="169"/>
                </a:lnTo>
                <a:lnTo>
                  <a:pt x="1982" y="204"/>
                </a:lnTo>
                <a:lnTo>
                  <a:pt x="1983" y="286"/>
                </a:lnTo>
                <a:lnTo>
                  <a:pt x="1983" y="253"/>
                </a:lnTo>
                <a:lnTo>
                  <a:pt x="1983" y="268"/>
                </a:lnTo>
                <a:lnTo>
                  <a:pt x="1983" y="279"/>
                </a:lnTo>
                <a:lnTo>
                  <a:pt x="1984" y="288"/>
                </a:lnTo>
                <a:lnTo>
                  <a:pt x="1984" y="286"/>
                </a:lnTo>
                <a:lnTo>
                  <a:pt x="1984" y="324"/>
                </a:lnTo>
                <a:lnTo>
                  <a:pt x="1985" y="304"/>
                </a:lnTo>
                <a:lnTo>
                  <a:pt x="1985" y="300"/>
                </a:lnTo>
                <a:lnTo>
                  <a:pt x="1985" y="311"/>
                </a:lnTo>
                <a:lnTo>
                  <a:pt x="1985" y="305"/>
                </a:lnTo>
                <a:lnTo>
                  <a:pt x="1986" y="301"/>
                </a:lnTo>
                <a:lnTo>
                  <a:pt x="1986" y="316"/>
                </a:lnTo>
                <a:lnTo>
                  <a:pt x="1987" y="313"/>
                </a:lnTo>
                <a:lnTo>
                  <a:pt x="1987" y="311"/>
                </a:lnTo>
                <a:lnTo>
                  <a:pt x="1987" y="285"/>
                </a:lnTo>
                <a:lnTo>
                  <a:pt x="1987" y="231"/>
                </a:lnTo>
                <a:lnTo>
                  <a:pt x="1988" y="212"/>
                </a:lnTo>
                <a:lnTo>
                  <a:pt x="1988" y="233"/>
                </a:lnTo>
                <a:lnTo>
                  <a:pt x="1988" y="214"/>
                </a:lnTo>
                <a:lnTo>
                  <a:pt x="1989" y="205"/>
                </a:lnTo>
                <a:lnTo>
                  <a:pt x="1989" y="208"/>
                </a:lnTo>
                <a:lnTo>
                  <a:pt x="1989" y="236"/>
                </a:lnTo>
                <a:lnTo>
                  <a:pt x="1989" y="265"/>
                </a:lnTo>
                <a:lnTo>
                  <a:pt x="1990" y="297"/>
                </a:lnTo>
                <a:lnTo>
                  <a:pt x="1990" y="330"/>
                </a:lnTo>
                <a:lnTo>
                  <a:pt x="1991" y="419"/>
                </a:lnTo>
                <a:lnTo>
                  <a:pt x="1991" y="412"/>
                </a:lnTo>
                <a:lnTo>
                  <a:pt x="1991" y="368"/>
                </a:lnTo>
                <a:lnTo>
                  <a:pt x="1991" y="362"/>
                </a:lnTo>
                <a:lnTo>
                  <a:pt x="1992" y="359"/>
                </a:lnTo>
                <a:lnTo>
                  <a:pt x="1992" y="354"/>
                </a:lnTo>
                <a:lnTo>
                  <a:pt x="1992" y="346"/>
                </a:lnTo>
                <a:lnTo>
                  <a:pt x="1992" y="345"/>
                </a:lnTo>
                <a:lnTo>
                  <a:pt x="1993" y="363"/>
                </a:lnTo>
                <a:lnTo>
                  <a:pt x="1993" y="355"/>
                </a:lnTo>
                <a:lnTo>
                  <a:pt x="1994" y="374"/>
                </a:lnTo>
                <a:lnTo>
                  <a:pt x="1994" y="361"/>
                </a:lnTo>
                <a:lnTo>
                  <a:pt x="1994" y="377"/>
                </a:lnTo>
                <a:lnTo>
                  <a:pt x="1994" y="370"/>
                </a:lnTo>
                <a:lnTo>
                  <a:pt x="1995" y="357"/>
                </a:lnTo>
                <a:lnTo>
                  <a:pt x="1995" y="358"/>
                </a:lnTo>
                <a:lnTo>
                  <a:pt x="1995" y="370"/>
                </a:lnTo>
                <a:lnTo>
                  <a:pt x="1996" y="356"/>
                </a:lnTo>
                <a:lnTo>
                  <a:pt x="1996" y="343"/>
                </a:lnTo>
                <a:lnTo>
                  <a:pt x="1996" y="330"/>
                </a:lnTo>
                <a:lnTo>
                  <a:pt x="1996" y="324"/>
                </a:lnTo>
                <a:lnTo>
                  <a:pt x="1997" y="322"/>
                </a:lnTo>
                <a:lnTo>
                  <a:pt x="1997" y="314"/>
                </a:lnTo>
                <a:lnTo>
                  <a:pt x="1998" y="309"/>
                </a:lnTo>
                <a:lnTo>
                  <a:pt x="1998" y="302"/>
                </a:lnTo>
                <a:lnTo>
                  <a:pt x="1998" y="309"/>
                </a:lnTo>
                <a:lnTo>
                  <a:pt x="1998" y="315"/>
                </a:lnTo>
                <a:lnTo>
                  <a:pt x="1999" y="317"/>
                </a:lnTo>
                <a:lnTo>
                  <a:pt x="1999" y="263"/>
                </a:lnTo>
                <a:lnTo>
                  <a:pt x="1999" y="283"/>
                </a:lnTo>
                <a:lnTo>
                  <a:pt x="2000" y="302"/>
                </a:lnTo>
                <a:lnTo>
                  <a:pt x="2000" y="289"/>
                </a:lnTo>
                <a:lnTo>
                  <a:pt x="2000" y="310"/>
                </a:lnTo>
                <a:lnTo>
                  <a:pt x="2000" y="280"/>
                </a:lnTo>
                <a:lnTo>
                  <a:pt x="2001" y="303"/>
                </a:lnTo>
                <a:lnTo>
                  <a:pt x="2001" y="315"/>
                </a:lnTo>
                <a:lnTo>
                  <a:pt x="2002" y="337"/>
                </a:lnTo>
                <a:lnTo>
                  <a:pt x="2002" y="346"/>
                </a:lnTo>
                <a:lnTo>
                  <a:pt x="2002" y="307"/>
                </a:lnTo>
                <a:lnTo>
                  <a:pt x="2002" y="326"/>
                </a:lnTo>
                <a:lnTo>
                  <a:pt x="2003" y="305"/>
                </a:lnTo>
                <a:lnTo>
                  <a:pt x="2003" y="300"/>
                </a:lnTo>
                <a:lnTo>
                  <a:pt x="2003" y="294"/>
                </a:lnTo>
                <a:lnTo>
                  <a:pt x="2004" y="287"/>
                </a:lnTo>
                <a:lnTo>
                  <a:pt x="2004" y="251"/>
                </a:lnTo>
                <a:lnTo>
                  <a:pt x="2004" y="235"/>
                </a:lnTo>
                <a:lnTo>
                  <a:pt x="2005" y="224"/>
                </a:lnTo>
                <a:lnTo>
                  <a:pt x="2005" y="223"/>
                </a:lnTo>
                <a:lnTo>
                  <a:pt x="2005" y="208"/>
                </a:lnTo>
                <a:lnTo>
                  <a:pt x="2006" y="223"/>
                </a:lnTo>
                <a:lnTo>
                  <a:pt x="2006" y="212"/>
                </a:lnTo>
                <a:lnTo>
                  <a:pt x="2006" y="224"/>
                </a:lnTo>
                <a:lnTo>
                  <a:pt x="2006" y="225"/>
                </a:lnTo>
                <a:lnTo>
                  <a:pt x="2007" y="236"/>
                </a:lnTo>
                <a:lnTo>
                  <a:pt x="2007" y="233"/>
                </a:lnTo>
                <a:lnTo>
                  <a:pt x="2007" y="239"/>
                </a:lnTo>
                <a:lnTo>
                  <a:pt x="2007" y="241"/>
                </a:lnTo>
                <a:lnTo>
                  <a:pt x="2008" y="273"/>
                </a:lnTo>
                <a:lnTo>
                  <a:pt x="2008" y="281"/>
                </a:lnTo>
                <a:lnTo>
                  <a:pt x="2009" y="257"/>
                </a:lnTo>
                <a:lnTo>
                  <a:pt x="2009" y="294"/>
                </a:lnTo>
                <a:lnTo>
                  <a:pt x="2009" y="314"/>
                </a:lnTo>
                <a:lnTo>
                  <a:pt x="2009" y="308"/>
                </a:lnTo>
                <a:lnTo>
                  <a:pt x="2010" y="267"/>
                </a:lnTo>
                <a:lnTo>
                  <a:pt x="2010" y="298"/>
                </a:lnTo>
                <a:lnTo>
                  <a:pt x="2010" y="293"/>
                </a:lnTo>
                <a:lnTo>
                  <a:pt x="2011" y="273"/>
                </a:lnTo>
                <a:lnTo>
                  <a:pt x="2011" y="265"/>
                </a:lnTo>
                <a:lnTo>
                  <a:pt x="2011" y="265"/>
                </a:lnTo>
                <a:lnTo>
                  <a:pt x="2011" y="273"/>
                </a:lnTo>
                <a:lnTo>
                  <a:pt x="2012" y="269"/>
                </a:lnTo>
                <a:lnTo>
                  <a:pt x="2012" y="260"/>
                </a:lnTo>
                <a:lnTo>
                  <a:pt x="2013" y="260"/>
                </a:lnTo>
                <a:lnTo>
                  <a:pt x="2013" y="235"/>
                </a:lnTo>
                <a:lnTo>
                  <a:pt x="2013" y="236"/>
                </a:lnTo>
                <a:lnTo>
                  <a:pt x="2013" y="217"/>
                </a:lnTo>
                <a:lnTo>
                  <a:pt x="2014" y="197"/>
                </a:lnTo>
                <a:lnTo>
                  <a:pt x="2014" y="184"/>
                </a:lnTo>
                <a:lnTo>
                  <a:pt x="2014" y="222"/>
                </a:lnTo>
                <a:lnTo>
                  <a:pt x="2015" y="191"/>
                </a:lnTo>
                <a:lnTo>
                  <a:pt x="2015" y="197"/>
                </a:lnTo>
                <a:lnTo>
                  <a:pt x="2015" y="202"/>
                </a:lnTo>
                <a:lnTo>
                  <a:pt x="2016" y="209"/>
                </a:lnTo>
                <a:lnTo>
                  <a:pt x="2016" y="201"/>
                </a:lnTo>
                <a:lnTo>
                  <a:pt x="2016" y="228"/>
                </a:lnTo>
                <a:lnTo>
                  <a:pt x="2017" y="209"/>
                </a:lnTo>
                <a:lnTo>
                  <a:pt x="2017" y="182"/>
                </a:lnTo>
                <a:lnTo>
                  <a:pt x="2017" y="187"/>
                </a:lnTo>
                <a:lnTo>
                  <a:pt x="2017" y="186"/>
                </a:lnTo>
                <a:lnTo>
                  <a:pt x="2018" y="167"/>
                </a:lnTo>
                <a:lnTo>
                  <a:pt x="2018" y="179"/>
                </a:lnTo>
                <a:lnTo>
                  <a:pt x="2018" y="203"/>
                </a:lnTo>
                <a:lnTo>
                  <a:pt x="2018" y="197"/>
                </a:lnTo>
                <a:lnTo>
                  <a:pt x="2019" y="213"/>
                </a:lnTo>
                <a:lnTo>
                  <a:pt x="2019" y="181"/>
                </a:lnTo>
                <a:lnTo>
                  <a:pt x="2020" y="171"/>
                </a:lnTo>
                <a:lnTo>
                  <a:pt x="2020" y="184"/>
                </a:lnTo>
                <a:lnTo>
                  <a:pt x="2020" y="192"/>
                </a:lnTo>
                <a:lnTo>
                  <a:pt x="2020" y="165"/>
                </a:lnTo>
                <a:lnTo>
                  <a:pt x="2021" y="168"/>
                </a:lnTo>
                <a:lnTo>
                  <a:pt x="2021" y="182"/>
                </a:lnTo>
                <a:lnTo>
                  <a:pt x="2021" y="175"/>
                </a:lnTo>
                <a:lnTo>
                  <a:pt x="2022" y="169"/>
                </a:lnTo>
                <a:lnTo>
                  <a:pt x="2022" y="263"/>
                </a:lnTo>
                <a:lnTo>
                  <a:pt x="2023" y="328"/>
                </a:lnTo>
                <a:lnTo>
                  <a:pt x="2023" y="289"/>
                </a:lnTo>
                <a:lnTo>
                  <a:pt x="2023" y="331"/>
                </a:lnTo>
                <a:lnTo>
                  <a:pt x="2023" y="346"/>
                </a:lnTo>
                <a:lnTo>
                  <a:pt x="2024" y="353"/>
                </a:lnTo>
                <a:lnTo>
                  <a:pt x="2024" y="327"/>
                </a:lnTo>
                <a:lnTo>
                  <a:pt x="2024" y="336"/>
                </a:lnTo>
                <a:lnTo>
                  <a:pt x="2024" y="340"/>
                </a:lnTo>
                <a:lnTo>
                  <a:pt x="2025" y="340"/>
                </a:lnTo>
                <a:lnTo>
                  <a:pt x="2025" y="340"/>
                </a:lnTo>
                <a:lnTo>
                  <a:pt x="2025" y="345"/>
                </a:lnTo>
                <a:lnTo>
                  <a:pt x="2026" y="354"/>
                </a:lnTo>
                <a:lnTo>
                  <a:pt x="2026" y="359"/>
                </a:lnTo>
                <a:lnTo>
                  <a:pt x="2026" y="334"/>
                </a:lnTo>
                <a:lnTo>
                  <a:pt x="2027" y="326"/>
                </a:lnTo>
                <a:lnTo>
                  <a:pt x="2027" y="322"/>
                </a:lnTo>
                <a:lnTo>
                  <a:pt x="2027" y="347"/>
                </a:lnTo>
                <a:lnTo>
                  <a:pt x="2028" y="327"/>
                </a:lnTo>
                <a:lnTo>
                  <a:pt x="2028" y="306"/>
                </a:lnTo>
                <a:lnTo>
                  <a:pt x="2028" y="298"/>
                </a:lnTo>
                <a:lnTo>
                  <a:pt x="2028" y="276"/>
                </a:lnTo>
                <a:lnTo>
                  <a:pt x="2029" y="281"/>
                </a:lnTo>
                <a:lnTo>
                  <a:pt x="2029" y="275"/>
                </a:lnTo>
                <a:lnTo>
                  <a:pt x="2029" y="260"/>
                </a:lnTo>
                <a:lnTo>
                  <a:pt x="2030" y="242"/>
                </a:lnTo>
                <a:lnTo>
                  <a:pt x="2030" y="233"/>
                </a:lnTo>
                <a:lnTo>
                  <a:pt x="2030" y="288"/>
                </a:lnTo>
                <a:lnTo>
                  <a:pt x="2031" y="235"/>
                </a:lnTo>
                <a:lnTo>
                  <a:pt x="2031" y="198"/>
                </a:lnTo>
                <a:lnTo>
                  <a:pt x="2031" y="202"/>
                </a:lnTo>
                <a:lnTo>
                  <a:pt x="2032" y="233"/>
                </a:lnTo>
                <a:lnTo>
                  <a:pt x="2032" y="222"/>
                </a:lnTo>
                <a:lnTo>
                  <a:pt x="2032" y="217"/>
                </a:lnTo>
                <a:lnTo>
                  <a:pt x="2032" y="234"/>
                </a:lnTo>
                <a:lnTo>
                  <a:pt x="2033" y="237"/>
                </a:lnTo>
                <a:lnTo>
                  <a:pt x="2033" y="244"/>
                </a:lnTo>
                <a:lnTo>
                  <a:pt x="2034" y="240"/>
                </a:lnTo>
                <a:lnTo>
                  <a:pt x="2034" y="252"/>
                </a:lnTo>
                <a:lnTo>
                  <a:pt x="2034" y="262"/>
                </a:lnTo>
                <a:lnTo>
                  <a:pt x="2034" y="250"/>
                </a:lnTo>
                <a:lnTo>
                  <a:pt x="2035" y="221"/>
                </a:lnTo>
                <a:lnTo>
                  <a:pt x="2035" y="156"/>
                </a:lnTo>
                <a:lnTo>
                  <a:pt x="2035" y="154"/>
                </a:lnTo>
                <a:lnTo>
                  <a:pt x="2035" y="149"/>
                </a:lnTo>
                <a:lnTo>
                  <a:pt x="2036" y="158"/>
                </a:lnTo>
                <a:lnTo>
                  <a:pt x="2036" y="149"/>
                </a:lnTo>
                <a:lnTo>
                  <a:pt x="2036" y="165"/>
                </a:lnTo>
                <a:lnTo>
                  <a:pt x="2037" y="180"/>
                </a:lnTo>
                <a:lnTo>
                  <a:pt x="2037" y="198"/>
                </a:lnTo>
                <a:lnTo>
                  <a:pt x="2037" y="174"/>
                </a:lnTo>
                <a:lnTo>
                  <a:pt x="2038" y="207"/>
                </a:lnTo>
                <a:lnTo>
                  <a:pt x="2038" y="255"/>
                </a:lnTo>
                <a:lnTo>
                  <a:pt x="2038" y="237"/>
                </a:lnTo>
                <a:lnTo>
                  <a:pt x="2039" y="221"/>
                </a:lnTo>
                <a:lnTo>
                  <a:pt x="2039" y="269"/>
                </a:lnTo>
                <a:lnTo>
                  <a:pt x="2039" y="314"/>
                </a:lnTo>
                <a:lnTo>
                  <a:pt x="2039" y="321"/>
                </a:lnTo>
                <a:lnTo>
                  <a:pt x="2040" y="320"/>
                </a:lnTo>
                <a:lnTo>
                  <a:pt x="2040" y="338"/>
                </a:lnTo>
                <a:lnTo>
                  <a:pt x="2040" y="321"/>
                </a:lnTo>
                <a:lnTo>
                  <a:pt x="2041" y="313"/>
                </a:lnTo>
                <a:lnTo>
                  <a:pt x="2041" y="308"/>
                </a:lnTo>
                <a:lnTo>
                  <a:pt x="2041" y="314"/>
                </a:lnTo>
                <a:lnTo>
                  <a:pt x="2042" y="328"/>
                </a:lnTo>
                <a:lnTo>
                  <a:pt x="2042" y="320"/>
                </a:lnTo>
                <a:lnTo>
                  <a:pt x="2042" y="305"/>
                </a:lnTo>
                <a:lnTo>
                  <a:pt x="2043" y="320"/>
                </a:lnTo>
                <a:lnTo>
                  <a:pt x="2043" y="311"/>
                </a:lnTo>
                <a:lnTo>
                  <a:pt x="2043" y="324"/>
                </a:lnTo>
                <a:lnTo>
                  <a:pt x="2043" y="306"/>
                </a:lnTo>
                <a:lnTo>
                  <a:pt x="2044" y="313"/>
                </a:lnTo>
                <a:lnTo>
                  <a:pt x="2044" y="307"/>
                </a:lnTo>
                <a:lnTo>
                  <a:pt x="2045" y="301"/>
                </a:lnTo>
                <a:lnTo>
                  <a:pt x="2045" y="276"/>
                </a:lnTo>
                <a:lnTo>
                  <a:pt x="2045" y="288"/>
                </a:lnTo>
                <a:lnTo>
                  <a:pt x="2045" y="270"/>
                </a:lnTo>
                <a:lnTo>
                  <a:pt x="2046" y="273"/>
                </a:lnTo>
                <a:lnTo>
                  <a:pt x="2046" y="221"/>
                </a:lnTo>
                <a:lnTo>
                  <a:pt x="2046" y="189"/>
                </a:lnTo>
                <a:lnTo>
                  <a:pt x="2047" y="224"/>
                </a:lnTo>
                <a:lnTo>
                  <a:pt x="2047" y="253"/>
                </a:lnTo>
                <a:lnTo>
                  <a:pt x="2047" y="266"/>
                </a:lnTo>
                <a:lnTo>
                  <a:pt x="2047" y="317"/>
                </a:lnTo>
                <a:lnTo>
                  <a:pt x="2048" y="361"/>
                </a:lnTo>
                <a:lnTo>
                  <a:pt x="2048" y="323"/>
                </a:lnTo>
                <a:lnTo>
                  <a:pt x="2049" y="322"/>
                </a:lnTo>
                <a:lnTo>
                  <a:pt x="2049" y="313"/>
                </a:lnTo>
                <a:lnTo>
                  <a:pt x="2049" y="302"/>
                </a:lnTo>
                <a:lnTo>
                  <a:pt x="2049" y="332"/>
                </a:lnTo>
                <a:lnTo>
                  <a:pt x="2050" y="352"/>
                </a:lnTo>
                <a:lnTo>
                  <a:pt x="2050" y="353"/>
                </a:lnTo>
                <a:lnTo>
                  <a:pt x="2050" y="345"/>
                </a:lnTo>
                <a:lnTo>
                  <a:pt x="2050" y="352"/>
                </a:lnTo>
                <a:lnTo>
                  <a:pt x="2051" y="317"/>
                </a:lnTo>
                <a:lnTo>
                  <a:pt x="2051" y="316"/>
                </a:lnTo>
                <a:lnTo>
                  <a:pt x="2051" y="253"/>
                </a:lnTo>
                <a:lnTo>
                  <a:pt x="2052" y="251"/>
                </a:lnTo>
                <a:lnTo>
                  <a:pt x="2052" y="233"/>
                </a:lnTo>
                <a:lnTo>
                  <a:pt x="2052" y="206"/>
                </a:lnTo>
                <a:lnTo>
                  <a:pt x="2053" y="233"/>
                </a:lnTo>
                <a:lnTo>
                  <a:pt x="2053" y="220"/>
                </a:lnTo>
                <a:lnTo>
                  <a:pt x="2053" y="277"/>
                </a:lnTo>
                <a:lnTo>
                  <a:pt x="2054" y="379"/>
                </a:lnTo>
                <a:lnTo>
                  <a:pt x="2054" y="426"/>
                </a:lnTo>
                <a:lnTo>
                  <a:pt x="2054" y="391"/>
                </a:lnTo>
                <a:lnTo>
                  <a:pt x="2054" y="341"/>
                </a:lnTo>
                <a:lnTo>
                  <a:pt x="2055" y="347"/>
                </a:lnTo>
                <a:lnTo>
                  <a:pt x="2055" y="357"/>
                </a:lnTo>
                <a:lnTo>
                  <a:pt x="2056" y="326"/>
                </a:lnTo>
                <a:lnTo>
                  <a:pt x="2056" y="348"/>
                </a:lnTo>
                <a:lnTo>
                  <a:pt x="2056" y="350"/>
                </a:lnTo>
                <a:lnTo>
                  <a:pt x="2056" y="355"/>
                </a:lnTo>
                <a:lnTo>
                  <a:pt x="2057" y="352"/>
                </a:lnTo>
                <a:lnTo>
                  <a:pt x="2057" y="353"/>
                </a:lnTo>
                <a:lnTo>
                  <a:pt x="2057" y="322"/>
                </a:lnTo>
                <a:lnTo>
                  <a:pt x="2058" y="342"/>
                </a:lnTo>
                <a:lnTo>
                  <a:pt x="2058" y="311"/>
                </a:lnTo>
                <a:lnTo>
                  <a:pt x="2058" y="320"/>
                </a:lnTo>
                <a:lnTo>
                  <a:pt x="2058" y="326"/>
                </a:lnTo>
                <a:lnTo>
                  <a:pt x="2059" y="318"/>
                </a:lnTo>
                <a:lnTo>
                  <a:pt x="2059" y="337"/>
                </a:lnTo>
                <a:lnTo>
                  <a:pt x="2060" y="332"/>
                </a:lnTo>
                <a:lnTo>
                  <a:pt x="2060" y="316"/>
                </a:lnTo>
                <a:lnTo>
                  <a:pt x="2060" y="322"/>
                </a:lnTo>
                <a:lnTo>
                  <a:pt x="2060" y="281"/>
                </a:lnTo>
                <a:lnTo>
                  <a:pt x="2061" y="298"/>
                </a:lnTo>
                <a:lnTo>
                  <a:pt x="2061" y="277"/>
                </a:lnTo>
                <a:lnTo>
                  <a:pt x="2061" y="280"/>
                </a:lnTo>
                <a:lnTo>
                  <a:pt x="2061" y="277"/>
                </a:lnTo>
                <a:lnTo>
                  <a:pt x="2062" y="260"/>
                </a:lnTo>
                <a:lnTo>
                  <a:pt x="2062" y="232"/>
                </a:lnTo>
                <a:lnTo>
                  <a:pt x="2062" y="207"/>
                </a:lnTo>
                <a:lnTo>
                  <a:pt x="2063" y="206"/>
                </a:lnTo>
                <a:lnTo>
                  <a:pt x="2063" y="210"/>
                </a:lnTo>
                <a:lnTo>
                  <a:pt x="2064" y="227"/>
                </a:lnTo>
                <a:lnTo>
                  <a:pt x="2064" y="206"/>
                </a:lnTo>
                <a:lnTo>
                  <a:pt x="2064" y="190"/>
                </a:lnTo>
                <a:lnTo>
                  <a:pt x="2064" y="159"/>
                </a:lnTo>
                <a:lnTo>
                  <a:pt x="2065" y="151"/>
                </a:lnTo>
                <a:lnTo>
                  <a:pt x="2065" y="158"/>
                </a:lnTo>
                <a:lnTo>
                  <a:pt x="2065" y="170"/>
                </a:lnTo>
                <a:lnTo>
                  <a:pt x="2065" y="166"/>
                </a:lnTo>
                <a:lnTo>
                  <a:pt x="2066" y="179"/>
                </a:lnTo>
                <a:lnTo>
                  <a:pt x="2066" y="202"/>
                </a:lnTo>
                <a:lnTo>
                  <a:pt x="2067" y="166"/>
                </a:lnTo>
                <a:lnTo>
                  <a:pt x="2067" y="183"/>
                </a:lnTo>
                <a:lnTo>
                  <a:pt x="2067" y="180"/>
                </a:lnTo>
                <a:lnTo>
                  <a:pt x="2067" y="180"/>
                </a:lnTo>
                <a:lnTo>
                  <a:pt x="2068" y="197"/>
                </a:lnTo>
                <a:lnTo>
                  <a:pt x="2068" y="171"/>
                </a:lnTo>
                <a:lnTo>
                  <a:pt x="2068" y="174"/>
                </a:lnTo>
                <a:lnTo>
                  <a:pt x="2069" y="181"/>
                </a:lnTo>
                <a:lnTo>
                  <a:pt x="2069" y="178"/>
                </a:lnTo>
                <a:lnTo>
                  <a:pt x="2069" y="219"/>
                </a:lnTo>
                <a:lnTo>
                  <a:pt x="2069" y="217"/>
                </a:lnTo>
                <a:lnTo>
                  <a:pt x="2070" y="178"/>
                </a:lnTo>
                <a:lnTo>
                  <a:pt x="2070" y="223"/>
                </a:lnTo>
                <a:lnTo>
                  <a:pt x="2071" y="226"/>
                </a:lnTo>
                <a:lnTo>
                  <a:pt x="2071" y="231"/>
                </a:lnTo>
                <a:lnTo>
                  <a:pt x="2071" y="220"/>
                </a:lnTo>
                <a:lnTo>
                  <a:pt x="2071" y="253"/>
                </a:lnTo>
                <a:lnTo>
                  <a:pt x="2072" y="222"/>
                </a:lnTo>
                <a:lnTo>
                  <a:pt x="2072" y="191"/>
                </a:lnTo>
                <a:lnTo>
                  <a:pt x="2072" y="173"/>
                </a:lnTo>
                <a:lnTo>
                  <a:pt x="2073" y="171"/>
                </a:lnTo>
                <a:lnTo>
                  <a:pt x="2073" y="164"/>
                </a:lnTo>
                <a:lnTo>
                  <a:pt x="2073" y="170"/>
                </a:lnTo>
                <a:lnTo>
                  <a:pt x="2073" y="178"/>
                </a:lnTo>
                <a:lnTo>
                  <a:pt x="2074" y="190"/>
                </a:lnTo>
                <a:lnTo>
                  <a:pt x="2074" y="184"/>
                </a:lnTo>
                <a:lnTo>
                  <a:pt x="2075" y="179"/>
                </a:lnTo>
                <a:lnTo>
                  <a:pt x="2075" y="175"/>
                </a:lnTo>
                <a:lnTo>
                  <a:pt x="2075" y="173"/>
                </a:lnTo>
                <a:lnTo>
                  <a:pt x="2075" y="160"/>
                </a:lnTo>
                <a:lnTo>
                  <a:pt x="2076" y="170"/>
                </a:lnTo>
                <a:lnTo>
                  <a:pt x="2076" y="191"/>
                </a:lnTo>
                <a:lnTo>
                  <a:pt x="2076" y="184"/>
                </a:lnTo>
                <a:lnTo>
                  <a:pt x="2076" y="179"/>
                </a:lnTo>
                <a:lnTo>
                  <a:pt x="2077" y="182"/>
                </a:lnTo>
                <a:lnTo>
                  <a:pt x="2077" y="168"/>
                </a:lnTo>
                <a:lnTo>
                  <a:pt x="2078" y="200"/>
                </a:lnTo>
                <a:lnTo>
                  <a:pt x="2078" y="232"/>
                </a:lnTo>
                <a:lnTo>
                  <a:pt x="2078" y="200"/>
                </a:lnTo>
                <a:lnTo>
                  <a:pt x="2078" y="198"/>
                </a:lnTo>
                <a:lnTo>
                  <a:pt x="2079" y="221"/>
                </a:lnTo>
                <a:lnTo>
                  <a:pt x="2079" y="245"/>
                </a:lnTo>
                <a:lnTo>
                  <a:pt x="2079" y="218"/>
                </a:lnTo>
                <a:lnTo>
                  <a:pt x="2080" y="210"/>
                </a:lnTo>
                <a:lnTo>
                  <a:pt x="2080" y="193"/>
                </a:lnTo>
                <a:lnTo>
                  <a:pt x="2080" y="166"/>
                </a:lnTo>
                <a:lnTo>
                  <a:pt x="2080" y="144"/>
                </a:lnTo>
                <a:lnTo>
                  <a:pt x="2081" y="135"/>
                </a:lnTo>
                <a:lnTo>
                  <a:pt x="2081" y="149"/>
                </a:lnTo>
                <a:lnTo>
                  <a:pt x="2082" y="166"/>
                </a:lnTo>
                <a:lnTo>
                  <a:pt x="2082" y="167"/>
                </a:lnTo>
                <a:lnTo>
                  <a:pt x="2082" y="196"/>
                </a:lnTo>
                <a:lnTo>
                  <a:pt x="2082" y="212"/>
                </a:lnTo>
                <a:lnTo>
                  <a:pt x="2083" y="145"/>
                </a:lnTo>
                <a:lnTo>
                  <a:pt x="2083" y="147"/>
                </a:lnTo>
                <a:lnTo>
                  <a:pt x="2083" y="131"/>
                </a:lnTo>
                <a:lnTo>
                  <a:pt x="2084" y="130"/>
                </a:lnTo>
                <a:lnTo>
                  <a:pt x="2084" y="140"/>
                </a:lnTo>
                <a:lnTo>
                  <a:pt x="2084" y="136"/>
                </a:lnTo>
                <a:lnTo>
                  <a:pt x="2084" y="145"/>
                </a:lnTo>
                <a:lnTo>
                  <a:pt x="2085" y="147"/>
                </a:lnTo>
                <a:lnTo>
                  <a:pt x="2085" y="118"/>
                </a:lnTo>
                <a:lnTo>
                  <a:pt x="2086" y="169"/>
                </a:lnTo>
                <a:lnTo>
                  <a:pt x="2086" y="275"/>
                </a:lnTo>
                <a:lnTo>
                  <a:pt x="2086" y="321"/>
                </a:lnTo>
                <a:lnTo>
                  <a:pt x="2086" y="331"/>
                </a:lnTo>
                <a:lnTo>
                  <a:pt x="2087" y="342"/>
                </a:lnTo>
                <a:lnTo>
                  <a:pt x="2087" y="338"/>
                </a:lnTo>
                <a:lnTo>
                  <a:pt x="2087" y="339"/>
                </a:lnTo>
                <a:lnTo>
                  <a:pt x="2088" y="340"/>
                </a:lnTo>
                <a:lnTo>
                  <a:pt x="2088" y="345"/>
                </a:lnTo>
                <a:lnTo>
                  <a:pt x="2088" y="326"/>
                </a:lnTo>
                <a:lnTo>
                  <a:pt x="2089" y="317"/>
                </a:lnTo>
                <a:lnTo>
                  <a:pt x="2089" y="341"/>
                </a:lnTo>
                <a:lnTo>
                  <a:pt x="2089" y="328"/>
                </a:lnTo>
                <a:lnTo>
                  <a:pt x="2090" y="324"/>
                </a:lnTo>
                <a:lnTo>
                  <a:pt x="2090" y="293"/>
                </a:lnTo>
                <a:lnTo>
                  <a:pt x="2090" y="294"/>
                </a:lnTo>
                <a:lnTo>
                  <a:pt x="2090" y="292"/>
                </a:lnTo>
                <a:lnTo>
                  <a:pt x="2091" y="291"/>
                </a:lnTo>
                <a:lnTo>
                  <a:pt x="2091" y="262"/>
                </a:lnTo>
                <a:lnTo>
                  <a:pt x="2091" y="253"/>
                </a:lnTo>
                <a:lnTo>
                  <a:pt x="2091" y="240"/>
                </a:lnTo>
                <a:lnTo>
                  <a:pt x="2092" y="246"/>
                </a:lnTo>
                <a:lnTo>
                  <a:pt x="2092" y="241"/>
                </a:lnTo>
                <a:lnTo>
                  <a:pt x="2093" y="237"/>
                </a:lnTo>
                <a:lnTo>
                  <a:pt x="2093" y="240"/>
                </a:lnTo>
                <a:lnTo>
                  <a:pt x="2093" y="204"/>
                </a:lnTo>
                <a:lnTo>
                  <a:pt x="2093" y="237"/>
                </a:lnTo>
                <a:lnTo>
                  <a:pt x="2094" y="248"/>
                </a:lnTo>
                <a:lnTo>
                  <a:pt x="2094" y="189"/>
                </a:lnTo>
                <a:lnTo>
                  <a:pt x="2094" y="195"/>
                </a:lnTo>
                <a:lnTo>
                  <a:pt x="2095" y="206"/>
                </a:lnTo>
                <a:lnTo>
                  <a:pt x="2095" y="212"/>
                </a:lnTo>
                <a:lnTo>
                  <a:pt x="2095" y="212"/>
                </a:lnTo>
                <a:lnTo>
                  <a:pt x="2096" y="200"/>
                </a:lnTo>
                <a:lnTo>
                  <a:pt x="2096" y="202"/>
                </a:lnTo>
                <a:lnTo>
                  <a:pt x="2096" y="201"/>
                </a:lnTo>
                <a:lnTo>
                  <a:pt x="2097" y="209"/>
                </a:lnTo>
                <a:lnTo>
                  <a:pt x="2097" y="205"/>
                </a:lnTo>
                <a:lnTo>
                  <a:pt x="2097" y="223"/>
                </a:lnTo>
                <a:lnTo>
                  <a:pt x="2097" y="241"/>
                </a:lnTo>
                <a:lnTo>
                  <a:pt x="2098" y="237"/>
                </a:lnTo>
                <a:lnTo>
                  <a:pt x="2098" y="186"/>
                </a:lnTo>
                <a:lnTo>
                  <a:pt x="2098" y="126"/>
                </a:lnTo>
                <a:lnTo>
                  <a:pt x="2099" y="119"/>
                </a:lnTo>
                <a:lnTo>
                  <a:pt x="2099" y="122"/>
                </a:lnTo>
                <a:lnTo>
                  <a:pt x="2099" y="125"/>
                </a:lnTo>
                <a:lnTo>
                  <a:pt x="2100" y="139"/>
                </a:lnTo>
                <a:lnTo>
                  <a:pt x="2100" y="156"/>
                </a:lnTo>
                <a:lnTo>
                  <a:pt x="2100" y="162"/>
                </a:lnTo>
                <a:lnTo>
                  <a:pt x="2101" y="167"/>
                </a:lnTo>
                <a:lnTo>
                  <a:pt x="2101" y="166"/>
                </a:lnTo>
                <a:lnTo>
                  <a:pt x="2101" y="196"/>
                </a:lnTo>
                <a:lnTo>
                  <a:pt x="2101" y="236"/>
                </a:lnTo>
                <a:lnTo>
                  <a:pt x="2102" y="207"/>
                </a:lnTo>
                <a:lnTo>
                  <a:pt x="2102" y="175"/>
                </a:lnTo>
                <a:lnTo>
                  <a:pt x="2102" y="211"/>
                </a:lnTo>
                <a:lnTo>
                  <a:pt x="2102" y="239"/>
                </a:lnTo>
                <a:lnTo>
                  <a:pt x="2103" y="226"/>
                </a:lnTo>
                <a:lnTo>
                  <a:pt x="2103" y="207"/>
                </a:lnTo>
                <a:lnTo>
                  <a:pt x="2104" y="208"/>
                </a:lnTo>
                <a:lnTo>
                  <a:pt x="2104" y="196"/>
                </a:lnTo>
                <a:lnTo>
                  <a:pt x="2104" y="184"/>
                </a:lnTo>
                <a:lnTo>
                  <a:pt x="2105" y="155"/>
                </a:lnTo>
                <a:lnTo>
                  <a:pt x="2105" y="178"/>
                </a:lnTo>
                <a:lnTo>
                  <a:pt x="2105" y="187"/>
                </a:lnTo>
                <a:lnTo>
                  <a:pt x="2105" y="213"/>
                </a:lnTo>
                <a:lnTo>
                  <a:pt x="2106" y="174"/>
                </a:lnTo>
                <a:lnTo>
                  <a:pt x="2106" y="150"/>
                </a:lnTo>
                <a:lnTo>
                  <a:pt x="2107" y="137"/>
                </a:lnTo>
                <a:lnTo>
                  <a:pt x="2107" y="131"/>
                </a:lnTo>
                <a:lnTo>
                  <a:pt x="2107" y="135"/>
                </a:lnTo>
                <a:lnTo>
                  <a:pt x="2107" y="137"/>
                </a:lnTo>
                <a:lnTo>
                  <a:pt x="2108" y="150"/>
                </a:lnTo>
                <a:lnTo>
                  <a:pt x="2108" y="145"/>
                </a:lnTo>
                <a:lnTo>
                  <a:pt x="2108" y="148"/>
                </a:lnTo>
                <a:lnTo>
                  <a:pt x="2108" y="163"/>
                </a:lnTo>
                <a:lnTo>
                  <a:pt x="2109" y="216"/>
                </a:lnTo>
                <a:lnTo>
                  <a:pt x="2109" y="272"/>
                </a:lnTo>
                <a:lnTo>
                  <a:pt x="2109" y="231"/>
                </a:lnTo>
                <a:lnTo>
                  <a:pt x="2110" y="242"/>
                </a:lnTo>
                <a:lnTo>
                  <a:pt x="2110" y="261"/>
                </a:lnTo>
                <a:lnTo>
                  <a:pt x="2110" y="279"/>
                </a:lnTo>
                <a:lnTo>
                  <a:pt x="2111" y="318"/>
                </a:lnTo>
                <a:lnTo>
                  <a:pt x="2111" y="326"/>
                </a:lnTo>
                <a:lnTo>
                  <a:pt x="2111" y="326"/>
                </a:lnTo>
                <a:lnTo>
                  <a:pt x="2112" y="327"/>
                </a:lnTo>
                <a:lnTo>
                  <a:pt x="2112" y="320"/>
                </a:lnTo>
                <a:lnTo>
                  <a:pt x="2112" y="336"/>
                </a:lnTo>
                <a:lnTo>
                  <a:pt x="2112" y="326"/>
                </a:lnTo>
                <a:lnTo>
                  <a:pt x="2113" y="346"/>
                </a:lnTo>
                <a:lnTo>
                  <a:pt x="2113" y="349"/>
                </a:lnTo>
                <a:lnTo>
                  <a:pt x="2113" y="334"/>
                </a:lnTo>
                <a:lnTo>
                  <a:pt x="2114" y="285"/>
                </a:lnTo>
                <a:lnTo>
                  <a:pt x="2114" y="257"/>
                </a:lnTo>
                <a:lnTo>
                  <a:pt x="2114" y="216"/>
                </a:lnTo>
                <a:lnTo>
                  <a:pt x="2115" y="223"/>
                </a:lnTo>
                <a:lnTo>
                  <a:pt x="2115" y="212"/>
                </a:lnTo>
                <a:lnTo>
                  <a:pt x="2115" y="223"/>
                </a:lnTo>
                <a:lnTo>
                  <a:pt x="2116" y="218"/>
                </a:lnTo>
                <a:lnTo>
                  <a:pt x="2116" y="237"/>
                </a:lnTo>
                <a:lnTo>
                  <a:pt x="2116" y="259"/>
                </a:lnTo>
                <a:lnTo>
                  <a:pt x="2116" y="233"/>
                </a:lnTo>
                <a:lnTo>
                  <a:pt x="2117" y="336"/>
                </a:lnTo>
                <a:lnTo>
                  <a:pt x="2117" y="418"/>
                </a:lnTo>
                <a:lnTo>
                  <a:pt x="2118" y="432"/>
                </a:lnTo>
                <a:lnTo>
                  <a:pt x="2118" y="364"/>
                </a:lnTo>
                <a:lnTo>
                  <a:pt x="2118" y="352"/>
                </a:lnTo>
                <a:lnTo>
                  <a:pt x="2118" y="354"/>
                </a:lnTo>
                <a:lnTo>
                  <a:pt x="2119" y="352"/>
                </a:lnTo>
                <a:lnTo>
                  <a:pt x="2119" y="330"/>
                </a:lnTo>
                <a:lnTo>
                  <a:pt x="2119" y="351"/>
                </a:lnTo>
                <a:lnTo>
                  <a:pt x="2119" y="386"/>
                </a:lnTo>
                <a:lnTo>
                  <a:pt x="2120" y="364"/>
                </a:lnTo>
                <a:lnTo>
                  <a:pt x="2120" y="370"/>
                </a:lnTo>
                <a:lnTo>
                  <a:pt x="2120" y="369"/>
                </a:lnTo>
                <a:lnTo>
                  <a:pt x="2121" y="372"/>
                </a:lnTo>
                <a:lnTo>
                  <a:pt x="2121" y="359"/>
                </a:lnTo>
                <a:lnTo>
                  <a:pt x="2121" y="348"/>
                </a:lnTo>
                <a:lnTo>
                  <a:pt x="2122" y="360"/>
                </a:lnTo>
                <a:lnTo>
                  <a:pt x="2122" y="340"/>
                </a:lnTo>
                <a:lnTo>
                  <a:pt x="2122" y="307"/>
                </a:lnTo>
                <a:lnTo>
                  <a:pt x="2123" y="310"/>
                </a:lnTo>
                <a:lnTo>
                  <a:pt x="2123" y="305"/>
                </a:lnTo>
                <a:lnTo>
                  <a:pt x="2123" y="327"/>
                </a:lnTo>
                <a:lnTo>
                  <a:pt x="2123" y="313"/>
                </a:lnTo>
                <a:lnTo>
                  <a:pt x="2124" y="304"/>
                </a:lnTo>
                <a:lnTo>
                  <a:pt x="2124" y="291"/>
                </a:lnTo>
                <a:lnTo>
                  <a:pt x="2124" y="302"/>
                </a:lnTo>
                <a:lnTo>
                  <a:pt x="2125" y="319"/>
                </a:lnTo>
                <a:lnTo>
                  <a:pt x="2125" y="327"/>
                </a:lnTo>
                <a:lnTo>
                  <a:pt x="2125" y="319"/>
                </a:lnTo>
                <a:lnTo>
                  <a:pt x="2126" y="285"/>
                </a:lnTo>
                <a:lnTo>
                  <a:pt x="2126" y="257"/>
                </a:lnTo>
                <a:lnTo>
                  <a:pt x="2126" y="289"/>
                </a:lnTo>
                <a:lnTo>
                  <a:pt x="2127" y="283"/>
                </a:lnTo>
                <a:lnTo>
                  <a:pt x="2127" y="267"/>
                </a:lnTo>
                <a:lnTo>
                  <a:pt x="2127" y="249"/>
                </a:lnTo>
                <a:lnTo>
                  <a:pt x="2127" y="283"/>
                </a:lnTo>
                <a:lnTo>
                  <a:pt x="2128" y="296"/>
                </a:lnTo>
                <a:lnTo>
                  <a:pt x="2128" y="294"/>
                </a:lnTo>
                <a:lnTo>
                  <a:pt x="2129" y="288"/>
                </a:lnTo>
                <a:lnTo>
                  <a:pt x="2129" y="281"/>
                </a:lnTo>
                <a:lnTo>
                  <a:pt x="2129" y="271"/>
                </a:lnTo>
                <a:lnTo>
                  <a:pt x="2129" y="278"/>
                </a:lnTo>
                <a:lnTo>
                  <a:pt x="2130" y="261"/>
                </a:lnTo>
                <a:lnTo>
                  <a:pt x="2130" y="243"/>
                </a:lnTo>
                <a:lnTo>
                  <a:pt x="2130" y="223"/>
                </a:lnTo>
                <a:lnTo>
                  <a:pt x="2131" y="239"/>
                </a:lnTo>
                <a:lnTo>
                  <a:pt x="2131" y="221"/>
                </a:lnTo>
                <a:lnTo>
                  <a:pt x="2131" y="198"/>
                </a:lnTo>
                <a:lnTo>
                  <a:pt x="2131" y="181"/>
                </a:lnTo>
                <a:lnTo>
                  <a:pt x="2132" y="192"/>
                </a:lnTo>
                <a:lnTo>
                  <a:pt x="2132" y="185"/>
                </a:lnTo>
                <a:lnTo>
                  <a:pt x="2133" y="176"/>
                </a:lnTo>
                <a:lnTo>
                  <a:pt x="2133" y="162"/>
                </a:lnTo>
                <a:lnTo>
                  <a:pt x="2133" y="172"/>
                </a:lnTo>
                <a:lnTo>
                  <a:pt x="2133" y="155"/>
                </a:lnTo>
                <a:lnTo>
                  <a:pt x="2134" y="165"/>
                </a:lnTo>
                <a:lnTo>
                  <a:pt x="2134" y="194"/>
                </a:lnTo>
                <a:lnTo>
                  <a:pt x="2134" y="242"/>
                </a:lnTo>
                <a:lnTo>
                  <a:pt x="2134" y="260"/>
                </a:lnTo>
                <a:lnTo>
                  <a:pt x="2135" y="243"/>
                </a:lnTo>
                <a:lnTo>
                  <a:pt x="2135" y="247"/>
                </a:lnTo>
                <a:lnTo>
                  <a:pt x="2135" y="235"/>
                </a:lnTo>
                <a:lnTo>
                  <a:pt x="2136" y="233"/>
                </a:lnTo>
                <a:lnTo>
                  <a:pt x="2136" y="216"/>
                </a:lnTo>
                <a:lnTo>
                  <a:pt x="2136" y="216"/>
                </a:lnTo>
                <a:lnTo>
                  <a:pt x="2137" y="230"/>
                </a:lnTo>
                <a:lnTo>
                  <a:pt x="2137" y="260"/>
                </a:lnTo>
                <a:lnTo>
                  <a:pt x="2137" y="240"/>
                </a:lnTo>
                <a:lnTo>
                  <a:pt x="2138" y="251"/>
                </a:lnTo>
                <a:lnTo>
                  <a:pt x="2138" y="222"/>
                </a:lnTo>
                <a:lnTo>
                  <a:pt x="2138" y="232"/>
                </a:lnTo>
                <a:lnTo>
                  <a:pt x="2138" y="215"/>
                </a:lnTo>
                <a:lnTo>
                  <a:pt x="2139" y="206"/>
                </a:lnTo>
                <a:lnTo>
                  <a:pt x="2139" y="194"/>
                </a:lnTo>
                <a:lnTo>
                  <a:pt x="2140" y="198"/>
                </a:lnTo>
                <a:lnTo>
                  <a:pt x="2140" y="193"/>
                </a:lnTo>
                <a:lnTo>
                  <a:pt x="2140" y="167"/>
                </a:lnTo>
                <a:lnTo>
                  <a:pt x="2140" y="155"/>
                </a:lnTo>
                <a:lnTo>
                  <a:pt x="2141" y="159"/>
                </a:lnTo>
                <a:lnTo>
                  <a:pt x="2141" y="178"/>
                </a:lnTo>
                <a:lnTo>
                  <a:pt x="2141" y="175"/>
                </a:lnTo>
                <a:lnTo>
                  <a:pt x="2142" y="203"/>
                </a:lnTo>
                <a:lnTo>
                  <a:pt x="2142" y="205"/>
                </a:lnTo>
                <a:lnTo>
                  <a:pt x="2142" y="216"/>
                </a:lnTo>
                <a:lnTo>
                  <a:pt x="2142" y="216"/>
                </a:lnTo>
                <a:lnTo>
                  <a:pt x="2143" y="207"/>
                </a:lnTo>
                <a:lnTo>
                  <a:pt x="2143" y="181"/>
                </a:lnTo>
                <a:lnTo>
                  <a:pt x="2144" y="141"/>
                </a:lnTo>
                <a:lnTo>
                  <a:pt x="2144" y="133"/>
                </a:lnTo>
                <a:lnTo>
                  <a:pt x="2144" y="136"/>
                </a:lnTo>
                <a:lnTo>
                  <a:pt x="2144" y="139"/>
                </a:lnTo>
                <a:lnTo>
                  <a:pt x="2145" y="144"/>
                </a:lnTo>
                <a:lnTo>
                  <a:pt x="2145" y="154"/>
                </a:lnTo>
                <a:lnTo>
                  <a:pt x="2145" y="152"/>
                </a:lnTo>
                <a:lnTo>
                  <a:pt x="2146" y="189"/>
                </a:lnTo>
                <a:lnTo>
                  <a:pt x="2146" y="159"/>
                </a:lnTo>
                <a:lnTo>
                  <a:pt x="2146" y="139"/>
                </a:lnTo>
                <a:lnTo>
                  <a:pt x="2146" y="146"/>
                </a:lnTo>
                <a:lnTo>
                  <a:pt x="2147" y="122"/>
                </a:lnTo>
                <a:lnTo>
                  <a:pt x="2147" y="145"/>
                </a:lnTo>
                <a:lnTo>
                  <a:pt x="2148" y="160"/>
                </a:lnTo>
                <a:lnTo>
                  <a:pt x="2148" y="166"/>
                </a:lnTo>
                <a:lnTo>
                  <a:pt x="2148" y="148"/>
                </a:lnTo>
                <a:lnTo>
                  <a:pt x="2148" y="180"/>
                </a:lnTo>
                <a:lnTo>
                  <a:pt x="2149" y="162"/>
                </a:lnTo>
                <a:lnTo>
                  <a:pt x="2149" y="158"/>
                </a:lnTo>
                <a:lnTo>
                  <a:pt x="2149" y="168"/>
                </a:lnTo>
                <a:lnTo>
                  <a:pt x="2149" y="191"/>
                </a:lnTo>
                <a:lnTo>
                  <a:pt x="2150" y="207"/>
                </a:lnTo>
                <a:lnTo>
                  <a:pt x="2150" y="236"/>
                </a:lnTo>
                <a:lnTo>
                  <a:pt x="2151" y="206"/>
                </a:lnTo>
                <a:lnTo>
                  <a:pt x="2151" y="226"/>
                </a:lnTo>
                <a:lnTo>
                  <a:pt x="2151" y="213"/>
                </a:lnTo>
                <a:lnTo>
                  <a:pt x="2151" y="226"/>
                </a:lnTo>
                <a:lnTo>
                  <a:pt x="2152" y="226"/>
                </a:lnTo>
                <a:lnTo>
                  <a:pt x="2152" y="216"/>
                </a:lnTo>
                <a:lnTo>
                  <a:pt x="2152" y="252"/>
                </a:lnTo>
                <a:lnTo>
                  <a:pt x="2153" y="242"/>
                </a:lnTo>
                <a:lnTo>
                  <a:pt x="2153" y="237"/>
                </a:lnTo>
                <a:lnTo>
                  <a:pt x="2153" y="226"/>
                </a:lnTo>
                <a:lnTo>
                  <a:pt x="2153" y="229"/>
                </a:lnTo>
                <a:lnTo>
                  <a:pt x="2154" y="252"/>
                </a:lnTo>
                <a:lnTo>
                  <a:pt x="2154" y="260"/>
                </a:lnTo>
                <a:lnTo>
                  <a:pt x="2155" y="251"/>
                </a:lnTo>
                <a:lnTo>
                  <a:pt x="2155" y="243"/>
                </a:lnTo>
                <a:lnTo>
                  <a:pt x="2155" y="203"/>
                </a:lnTo>
                <a:lnTo>
                  <a:pt x="2155" y="207"/>
                </a:lnTo>
                <a:lnTo>
                  <a:pt x="2156" y="200"/>
                </a:lnTo>
                <a:lnTo>
                  <a:pt x="2156" y="193"/>
                </a:lnTo>
                <a:lnTo>
                  <a:pt x="2156" y="184"/>
                </a:lnTo>
                <a:lnTo>
                  <a:pt x="2157" y="208"/>
                </a:lnTo>
                <a:lnTo>
                  <a:pt x="2157" y="226"/>
                </a:lnTo>
                <a:lnTo>
                  <a:pt x="2157" y="193"/>
                </a:lnTo>
                <a:lnTo>
                  <a:pt x="2157" y="210"/>
                </a:lnTo>
                <a:lnTo>
                  <a:pt x="2158" y="214"/>
                </a:lnTo>
                <a:lnTo>
                  <a:pt x="2158" y="253"/>
                </a:lnTo>
                <a:lnTo>
                  <a:pt x="2159" y="262"/>
                </a:lnTo>
                <a:lnTo>
                  <a:pt x="2159" y="262"/>
                </a:lnTo>
                <a:lnTo>
                  <a:pt x="2159" y="230"/>
                </a:lnTo>
                <a:lnTo>
                  <a:pt x="2159" y="198"/>
                </a:lnTo>
                <a:lnTo>
                  <a:pt x="2160" y="191"/>
                </a:lnTo>
                <a:lnTo>
                  <a:pt x="2160" y="181"/>
                </a:lnTo>
                <a:lnTo>
                  <a:pt x="2160" y="181"/>
                </a:lnTo>
                <a:lnTo>
                  <a:pt x="2160" y="178"/>
                </a:lnTo>
                <a:lnTo>
                  <a:pt x="2161" y="149"/>
                </a:lnTo>
                <a:lnTo>
                  <a:pt x="2161" y="148"/>
                </a:lnTo>
                <a:lnTo>
                  <a:pt x="2162" y="168"/>
                </a:lnTo>
                <a:lnTo>
                  <a:pt x="2162" y="129"/>
                </a:lnTo>
                <a:lnTo>
                  <a:pt x="2162" y="137"/>
                </a:lnTo>
                <a:lnTo>
                  <a:pt x="2162" y="127"/>
                </a:lnTo>
                <a:lnTo>
                  <a:pt x="2163" y="123"/>
                </a:lnTo>
                <a:lnTo>
                  <a:pt x="2163" y="130"/>
                </a:lnTo>
                <a:lnTo>
                  <a:pt x="2163" y="182"/>
                </a:lnTo>
                <a:lnTo>
                  <a:pt x="2164" y="221"/>
                </a:lnTo>
                <a:lnTo>
                  <a:pt x="2164" y="250"/>
                </a:lnTo>
                <a:lnTo>
                  <a:pt x="2164" y="283"/>
                </a:lnTo>
                <a:lnTo>
                  <a:pt x="2164" y="330"/>
                </a:lnTo>
                <a:lnTo>
                  <a:pt x="2165" y="326"/>
                </a:lnTo>
                <a:lnTo>
                  <a:pt x="2165" y="257"/>
                </a:lnTo>
                <a:lnTo>
                  <a:pt x="2166" y="251"/>
                </a:lnTo>
                <a:lnTo>
                  <a:pt x="2166" y="253"/>
                </a:lnTo>
                <a:lnTo>
                  <a:pt x="2166" y="262"/>
                </a:lnTo>
                <a:lnTo>
                  <a:pt x="2166" y="242"/>
                </a:lnTo>
                <a:lnTo>
                  <a:pt x="2167" y="251"/>
                </a:lnTo>
                <a:lnTo>
                  <a:pt x="2167" y="235"/>
                </a:lnTo>
                <a:lnTo>
                  <a:pt x="2167" y="224"/>
                </a:lnTo>
                <a:lnTo>
                  <a:pt x="2168" y="229"/>
                </a:lnTo>
                <a:lnTo>
                  <a:pt x="2168" y="215"/>
                </a:lnTo>
                <a:lnTo>
                  <a:pt x="2168" y="178"/>
                </a:lnTo>
                <a:lnTo>
                  <a:pt x="2169" y="184"/>
                </a:lnTo>
                <a:lnTo>
                  <a:pt x="2169" y="148"/>
                </a:lnTo>
                <a:lnTo>
                  <a:pt x="2169" y="156"/>
                </a:lnTo>
                <a:lnTo>
                  <a:pt x="2170" y="158"/>
                </a:lnTo>
                <a:lnTo>
                  <a:pt x="2170" y="146"/>
                </a:lnTo>
                <a:lnTo>
                  <a:pt x="2170" y="142"/>
                </a:lnTo>
                <a:lnTo>
                  <a:pt x="2170" y="132"/>
                </a:lnTo>
                <a:lnTo>
                  <a:pt x="2171" y="154"/>
                </a:lnTo>
                <a:lnTo>
                  <a:pt x="2171" y="150"/>
                </a:lnTo>
                <a:lnTo>
                  <a:pt x="2171" y="158"/>
                </a:lnTo>
                <a:lnTo>
                  <a:pt x="2172" y="152"/>
                </a:lnTo>
                <a:lnTo>
                  <a:pt x="2172" y="145"/>
                </a:lnTo>
                <a:lnTo>
                  <a:pt x="2172" y="170"/>
                </a:lnTo>
                <a:lnTo>
                  <a:pt x="2173" y="227"/>
                </a:lnTo>
                <a:lnTo>
                  <a:pt x="2173" y="301"/>
                </a:lnTo>
                <a:lnTo>
                  <a:pt x="2173" y="299"/>
                </a:lnTo>
                <a:lnTo>
                  <a:pt x="2174" y="281"/>
                </a:lnTo>
                <a:lnTo>
                  <a:pt x="2174" y="285"/>
                </a:lnTo>
                <a:lnTo>
                  <a:pt x="2174" y="290"/>
                </a:lnTo>
                <a:lnTo>
                  <a:pt x="2174" y="315"/>
                </a:lnTo>
                <a:lnTo>
                  <a:pt x="2175" y="269"/>
                </a:lnTo>
                <a:lnTo>
                  <a:pt x="2175" y="278"/>
                </a:lnTo>
                <a:lnTo>
                  <a:pt x="2175" y="291"/>
                </a:lnTo>
                <a:lnTo>
                  <a:pt x="2175" y="282"/>
                </a:lnTo>
                <a:lnTo>
                  <a:pt x="2176" y="286"/>
                </a:lnTo>
                <a:lnTo>
                  <a:pt x="2176" y="300"/>
                </a:lnTo>
                <a:lnTo>
                  <a:pt x="2177" y="307"/>
                </a:lnTo>
                <a:lnTo>
                  <a:pt x="2177" y="292"/>
                </a:lnTo>
                <a:lnTo>
                  <a:pt x="2177" y="317"/>
                </a:lnTo>
                <a:lnTo>
                  <a:pt x="2177" y="315"/>
                </a:lnTo>
                <a:lnTo>
                  <a:pt x="2178" y="302"/>
                </a:lnTo>
                <a:lnTo>
                  <a:pt x="2178" y="268"/>
                </a:lnTo>
                <a:lnTo>
                  <a:pt x="2178" y="267"/>
                </a:lnTo>
                <a:lnTo>
                  <a:pt x="2179" y="285"/>
                </a:lnTo>
                <a:lnTo>
                  <a:pt x="2179" y="283"/>
                </a:lnTo>
                <a:lnTo>
                  <a:pt x="2179" y="270"/>
                </a:lnTo>
                <a:lnTo>
                  <a:pt x="2180" y="253"/>
                </a:lnTo>
                <a:lnTo>
                  <a:pt x="2180" y="249"/>
                </a:lnTo>
                <a:lnTo>
                  <a:pt x="2180" y="261"/>
                </a:lnTo>
                <a:lnTo>
                  <a:pt x="2181" y="271"/>
                </a:lnTo>
                <a:lnTo>
                  <a:pt x="2181" y="248"/>
                </a:lnTo>
                <a:lnTo>
                  <a:pt x="2181" y="220"/>
                </a:lnTo>
                <a:lnTo>
                  <a:pt x="2181" y="244"/>
                </a:lnTo>
                <a:lnTo>
                  <a:pt x="2182" y="282"/>
                </a:lnTo>
                <a:lnTo>
                  <a:pt x="2182" y="260"/>
                </a:lnTo>
                <a:lnTo>
                  <a:pt x="2182" y="276"/>
                </a:lnTo>
                <a:lnTo>
                  <a:pt x="2183" y="268"/>
                </a:lnTo>
                <a:lnTo>
                  <a:pt x="2183" y="265"/>
                </a:lnTo>
                <a:lnTo>
                  <a:pt x="2183" y="275"/>
                </a:lnTo>
                <a:lnTo>
                  <a:pt x="2184" y="288"/>
                </a:lnTo>
                <a:lnTo>
                  <a:pt x="2184" y="271"/>
                </a:lnTo>
                <a:lnTo>
                  <a:pt x="2184" y="268"/>
                </a:lnTo>
                <a:lnTo>
                  <a:pt x="2185" y="266"/>
                </a:lnTo>
                <a:lnTo>
                  <a:pt x="2185" y="273"/>
                </a:lnTo>
                <a:lnTo>
                  <a:pt x="2185" y="245"/>
                </a:lnTo>
                <a:lnTo>
                  <a:pt x="2185" y="244"/>
                </a:lnTo>
                <a:lnTo>
                  <a:pt x="2186" y="249"/>
                </a:lnTo>
                <a:lnTo>
                  <a:pt x="2186" y="239"/>
                </a:lnTo>
                <a:lnTo>
                  <a:pt x="2186" y="238"/>
                </a:lnTo>
                <a:lnTo>
                  <a:pt x="2187" y="205"/>
                </a:lnTo>
                <a:lnTo>
                  <a:pt x="2187" y="198"/>
                </a:lnTo>
                <a:lnTo>
                  <a:pt x="2187" y="170"/>
                </a:lnTo>
                <a:lnTo>
                  <a:pt x="2188" y="170"/>
                </a:lnTo>
                <a:lnTo>
                  <a:pt x="2188" y="159"/>
                </a:lnTo>
                <a:lnTo>
                  <a:pt x="2188" y="158"/>
                </a:lnTo>
                <a:lnTo>
                  <a:pt x="2189" y="156"/>
                </a:lnTo>
                <a:lnTo>
                  <a:pt x="2189" y="160"/>
                </a:lnTo>
                <a:lnTo>
                  <a:pt x="2189" y="195"/>
                </a:lnTo>
                <a:lnTo>
                  <a:pt x="2189" y="221"/>
                </a:lnTo>
                <a:lnTo>
                  <a:pt x="2190" y="245"/>
                </a:lnTo>
                <a:lnTo>
                  <a:pt x="2190" y="221"/>
                </a:lnTo>
                <a:lnTo>
                  <a:pt x="2191" y="221"/>
                </a:lnTo>
                <a:lnTo>
                  <a:pt x="2191" y="177"/>
                </a:lnTo>
                <a:lnTo>
                  <a:pt x="2191" y="154"/>
                </a:lnTo>
                <a:lnTo>
                  <a:pt x="2191" y="154"/>
                </a:lnTo>
                <a:lnTo>
                  <a:pt x="2192" y="119"/>
                </a:lnTo>
                <a:lnTo>
                  <a:pt x="2192" y="131"/>
                </a:lnTo>
                <a:lnTo>
                  <a:pt x="2192" y="141"/>
                </a:lnTo>
                <a:lnTo>
                  <a:pt x="2192" y="218"/>
                </a:lnTo>
                <a:lnTo>
                  <a:pt x="2193" y="236"/>
                </a:lnTo>
                <a:lnTo>
                  <a:pt x="2193" y="226"/>
                </a:lnTo>
                <a:lnTo>
                  <a:pt x="2193" y="241"/>
                </a:lnTo>
                <a:lnTo>
                  <a:pt x="2194" y="186"/>
                </a:lnTo>
                <a:lnTo>
                  <a:pt x="2194" y="158"/>
                </a:lnTo>
                <a:lnTo>
                  <a:pt x="2194" y="149"/>
                </a:lnTo>
                <a:lnTo>
                  <a:pt x="2195" y="162"/>
                </a:lnTo>
                <a:lnTo>
                  <a:pt x="2195" y="148"/>
                </a:lnTo>
                <a:lnTo>
                  <a:pt x="2195" y="121"/>
                </a:lnTo>
                <a:lnTo>
                  <a:pt x="2196" y="127"/>
                </a:lnTo>
                <a:lnTo>
                  <a:pt x="2196" y="146"/>
                </a:lnTo>
                <a:lnTo>
                  <a:pt x="2196" y="160"/>
                </a:lnTo>
                <a:lnTo>
                  <a:pt x="2196" y="139"/>
                </a:lnTo>
                <a:lnTo>
                  <a:pt x="2197" y="173"/>
                </a:lnTo>
                <a:lnTo>
                  <a:pt x="2197" y="220"/>
                </a:lnTo>
                <a:lnTo>
                  <a:pt x="2197" y="260"/>
                </a:lnTo>
                <a:lnTo>
                  <a:pt x="2198" y="293"/>
                </a:lnTo>
                <a:lnTo>
                  <a:pt x="2198" y="277"/>
                </a:lnTo>
                <a:lnTo>
                  <a:pt x="2198" y="254"/>
                </a:lnTo>
                <a:lnTo>
                  <a:pt x="2199" y="255"/>
                </a:lnTo>
                <a:lnTo>
                  <a:pt x="2199" y="259"/>
                </a:lnTo>
                <a:lnTo>
                  <a:pt x="2199" y="263"/>
                </a:lnTo>
                <a:lnTo>
                  <a:pt x="2200" y="259"/>
                </a:lnTo>
                <a:lnTo>
                  <a:pt x="2200" y="222"/>
                </a:lnTo>
                <a:lnTo>
                  <a:pt x="2200" y="213"/>
                </a:lnTo>
                <a:lnTo>
                  <a:pt x="2200" y="198"/>
                </a:lnTo>
                <a:lnTo>
                  <a:pt x="2201" y="203"/>
                </a:lnTo>
                <a:lnTo>
                  <a:pt x="2201" y="194"/>
                </a:lnTo>
                <a:lnTo>
                  <a:pt x="2202" y="178"/>
                </a:lnTo>
                <a:lnTo>
                  <a:pt x="2202" y="177"/>
                </a:lnTo>
                <a:lnTo>
                  <a:pt x="2202" y="169"/>
                </a:lnTo>
                <a:lnTo>
                  <a:pt x="2202" y="167"/>
                </a:lnTo>
                <a:lnTo>
                  <a:pt x="2203" y="168"/>
                </a:lnTo>
                <a:lnTo>
                  <a:pt x="2203" y="159"/>
                </a:lnTo>
                <a:lnTo>
                  <a:pt x="2203" y="129"/>
                </a:lnTo>
                <a:lnTo>
                  <a:pt x="2203" y="127"/>
                </a:lnTo>
                <a:lnTo>
                  <a:pt x="2204" y="140"/>
                </a:lnTo>
                <a:lnTo>
                  <a:pt x="2204" y="175"/>
                </a:lnTo>
                <a:lnTo>
                  <a:pt x="2204" y="201"/>
                </a:lnTo>
                <a:lnTo>
                  <a:pt x="2205" y="222"/>
                </a:lnTo>
                <a:lnTo>
                  <a:pt x="2205" y="218"/>
                </a:lnTo>
                <a:lnTo>
                  <a:pt x="2206" y="229"/>
                </a:lnTo>
                <a:lnTo>
                  <a:pt x="2206" y="240"/>
                </a:lnTo>
                <a:lnTo>
                  <a:pt x="2206" y="265"/>
                </a:lnTo>
                <a:lnTo>
                  <a:pt x="2206" y="252"/>
                </a:lnTo>
                <a:lnTo>
                  <a:pt x="2207" y="220"/>
                </a:lnTo>
                <a:lnTo>
                  <a:pt x="2207" y="230"/>
                </a:lnTo>
                <a:lnTo>
                  <a:pt x="2207" y="195"/>
                </a:lnTo>
                <a:lnTo>
                  <a:pt x="2207" y="158"/>
                </a:lnTo>
                <a:lnTo>
                  <a:pt x="2208" y="139"/>
                </a:lnTo>
                <a:lnTo>
                  <a:pt x="2208" y="142"/>
                </a:lnTo>
                <a:lnTo>
                  <a:pt x="2208" y="128"/>
                </a:lnTo>
                <a:lnTo>
                  <a:pt x="2209" y="130"/>
                </a:lnTo>
                <a:lnTo>
                  <a:pt x="2209" y="117"/>
                </a:lnTo>
                <a:lnTo>
                  <a:pt x="2209" y="120"/>
                </a:lnTo>
                <a:lnTo>
                  <a:pt x="2210" y="124"/>
                </a:lnTo>
                <a:lnTo>
                  <a:pt x="2210" y="133"/>
                </a:lnTo>
                <a:lnTo>
                  <a:pt x="2210" y="127"/>
                </a:lnTo>
                <a:lnTo>
                  <a:pt x="2211" y="131"/>
                </a:lnTo>
                <a:lnTo>
                  <a:pt x="2211" y="137"/>
                </a:lnTo>
                <a:lnTo>
                  <a:pt x="2211" y="153"/>
                </a:lnTo>
                <a:lnTo>
                  <a:pt x="2211" y="172"/>
                </a:lnTo>
                <a:lnTo>
                  <a:pt x="2212" y="216"/>
                </a:lnTo>
                <a:lnTo>
                  <a:pt x="2212" y="230"/>
                </a:lnTo>
                <a:lnTo>
                  <a:pt x="2213" y="220"/>
                </a:lnTo>
                <a:lnTo>
                  <a:pt x="2213" y="211"/>
                </a:lnTo>
                <a:lnTo>
                  <a:pt x="2213" y="225"/>
                </a:lnTo>
                <a:lnTo>
                  <a:pt x="2213" y="224"/>
                </a:lnTo>
                <a:lnTo>
                  <a:pt x="2214" y="263"/>
                </a:lnTo>
                <a:lnTo>
                  <a:pt x="2214" y="273"/>
                </a:lnTo>
                <a:lnTo>
                  <a:pt x="2214" y="287"/>
                </a:lnTo>
                <a:lnTo>
                  <a:pt x="2215" y="281"/>
                </a:lnTo>
                <a:lnTo>
                  <a:pt x="2215" y="296"/>
                </a:lnTo>
                <a:lnTo>
                  <a:pt x="2215" y="313"/>
                </a:lnTo>
                <a:lnTo>
                  <a:pt x="2215" y="310"/>
                </a:lnTo>
                <a:lnTo>
                  <a:pt x="2216" y="287"/>
                </a:lnTo>
                <a:lnTo>
                  <a:pt x="2216" y="285"/>
                </a:lnTo>
                <a:lnTo>
                  <a:pt x="2217" y="275"/>
                </a:lnTo>
                <a:lnTo>
                  <a:pt x="2217" y="266"/>
                </a:lnTo>
                <a:lnTo>
                  <a:pt x="2217" y="255"/>
                </a:lnTo>
                <a:lnTo>
                  <a:pt x="2217" y="238"/>
                </a:lnTo>
                <a:lnTo>
                  <a:pt x="2218" y="239"/>
                </a:lnTo>
                <a:lnTo>
                  <a:pt x="2218" y="217"/>
                </a:lnTo>
                <a:lnTo>
                  <a:pt x="2218" y="202"/>
                </a:lnTo>
                <a:lnTo>
                  <a:pt x="2218" y="220"/>
                </a:lnTo>
                <a:lnTo>
                  <a:pt x="2219" y="201"/>
                </a:lnTo>
                <a:lnTo>
                  <a:pt x="2219" y="184"/>
                </a:lnTo>
                <a:lnTo>
                  <a:pt x="2219" y="179"/>
                </a:lnTo>
                <a:lnTo>
                  <a:pt x="2220" y="175"/>
                </a:lnTo>
                <a:lnTo>
                  <a:pt x="2220" y="189"/>
                </a:lnTo>
                <a:lnTo>
                  <a:pt x="2220" y="209"/>
                </a:lnTo>
                <a:lnTo>
                  <a:pt x="2221" y="178"/>
                </a:lnTo>
                <a:lnTo>
                  <a:pt x="2221" y="210"/>
                </a:lnTo>
                <a:lnTo>
                  <a:pt x="2221" y="231"/>
                </a:lnTo>
                <a:lnTo>
                  <a:pt x="2222" y="220"/>
                </a:lnTo>
                <a:lnTo>
                  <a:pt x="2222" y="208"/>
                </a:lnTo>
                <a:lnTo>
                  <a:pt x="2222" y="182"/>
                </a:lnTo>
                <a:lnTo>
                  <a:pt x="2222" y="174"/>
                </a:lnTo>
                <a:lnTo>
                  <a:pt x="2223" y="158"/>
                </a:lnTo>
                <a:lnTo>
                  <a:pt x="2223" y="168"/>
                </a:lnTo>
                <a:lnTo>
                  <a:pt x="2224" y="174"/>
                </a:lnTo>
                <a:lnTo>
                  <a:pt x="2224" y="180"/>
                </a:lnTo>
                <a:lnTo>
                  <a:pt x="2224" y="195"/>
                </a:lnTo>
                <a:lnTo>
                  <a:pt x="2224" y="214"/>
                </a:lnTo>
                <a:lnTo>
                  <a:pt x="2225" y="215"/>
                </a:lnTo>
                <a:lnTo>
                  <a:pt x="2225" y="187"/>
                </a:lnTo>
                <a:lnTo>
                  <a:pt x="2225" y="195"/>
                </a:lnTo>
                <a:lnTo>
                  <a:pt x="2226" y="191"/>
                </a:lnTo>
                <a:lnTo>
                  <a:pt x="2226" y="161"/>
                </a:lnTo>
                <a:lnTo>
                  <a:pt x="2226" y="128"/>
                </a:lnTo>
                <a:lnTo>
                  <a:pt x="2226" y="128"/>
                </a:lnTo>
                <a:lnTo>
                  <a:pt x="2227" y="117"/>
                </a:lnTo>
                <a:lnTo>
                  <a:pt x="2227" y="126"/>
                </a:lnTo>
                <a:lnTo>
                  <a:pt x="2228" y="113"/>
                </a:lnTo>
                <a:lnTo>
                  <a:pt x="2228" y="107"/>
                </a:lnTo>
                <a:lnTo>
                  <a:pt x="2228" y="124"/>
                </a:lnTo>
                <a:lnTo>
                  <a:pt x="2228" y="216"/>
                </a:lnTo>
                <a:lnTo>
                  <a:pt x="2229" y="235"/>
                </a:lnTo>
                <a:lnTo>
                  <a:pt x="2229" y="276"/>
                </a:lnTo>
                <a:lnTo>
                  <a:pt x="2229" y="286"/>
                </a:lnTo>
                <a:lnTo>
                  <a:pt x="2230" y="293"/>
                </a:lnTo>
                <a:lnTo>
                  <a:pt x="2230" y="288"/>
                </a:lnTo>
                <a:lnTo>
                  <a:pt x="2230" y="287"/>
                </a:lnTo>
                <a:lnTo>
                  <a:pt x="2230" y="271"/>
                </a:lnTo>
                <a:lnTo>
                  <a:pt x="2231" y="209"/>
                </a:lnTo>
                <a:lnTo>
                  <a:pt x="2231" y="192"/>
                </a:lnTo>
                <a:lnTo>
                  <a:pt x="2232" y="213"/>
                </a:lnTo>
                <a:lnTo>
                  <a:pt x="2232" y="224"/>
                </a:lnTo>
                <a:lnTo>
                  <a:pt x="2232" y="291"/>
                </a:lnTo>
                <a:lnTo>
                  <a:pt x="2232" y="293"/>
                </a:lnTo>
                <a:lnTo>
                  <a:pt x="2233" y="277"/>
                </a:lnTo>
                <a:lnTo>
                  <a:pt x="2233" y="239"/>
                </a:lnTo>
                <a:lnTo>
                  <a:pt x="2233" y="223"/>
                </a:lnTo>
                <a:lnTo>
                  <a:pt x="2233" y="215"/>
                </a:lnTo>
                <a:lnTo>
                  <a:pt x="2234" y="206"/>
                </a:lnTo>
                <a:lnTo>
                  <a:pt x="2234" y="188"/>
                </a:lnTo>
                <a:lnTo>
                  <a:pt x="2235" y="192"/>
                </a:lnTo>
                <a:lnTo>
                  <a:pt x="2235" y="190"/>
                </a:lnTo>
                <a:lnTo>
                  <a:pt x="2235" y="174"/>
                </a:lnTo>
                <a:lnTo>
                  <a:pt x="2235" y="182"/>
                </a:lnTo>
                <a:lnTo>
                  <a:pt x="2236" y="220"/>
                </a:lnTo>
                <a:lnTo>
                  <a:pt x="2236" y="217"/>
                </a:lnTo>
                <a:lnTo>
                  <a:pt x="2236" y="241"/>
                </a:lnTo>
                <a:lnTo>
                  <a:pt x="2237" y="212"/>
                </a:lnTo>
                <a:lnTo>
                  <a:pt x="2237" y="207"/>
                </a:lnTo>
                <a:lnTo>
                  <a:pt x="2237" y="179"/>
                </a:lnTo>
                <a:lnTo>
                  <a:pt x="2237" y="149"/>
                </a:lnTo>
                <a:lnTo>
                  <a:pt x="2238" y="141"/>
                </a:lnTo>
                <a:lnTo>
                  <a:pt x="2238" y="137"/>
                </a:lnTo>
                <a:lnTo>
                  <a:pt x="2239" y="166"/>
                </a:lnTo>
                <a:lnTo>
                  <a:pt x="2239" y="135"/>
                </a:lnTo>
                <a:lnTo>
                  <a:pt x="2239" y="133"/>
                </a:lnTo>
                <a:lnTo>
                  <a:pt x="2239" y="126"/>
                </a:lnTo>
                <a:lnTo>
                  <a:pt x="2240" y="120"/>
                </a:lnTo>
                <a:lnTo>
                  <a:pt x="2240" y="117"/>
                </a:lnTo>
                <a:lnTo>
                  <a:pt x="2240" y="148"/>
                </a:lnTo>
                <a:lnTo>
                  <a:pt x="2241" y="138"/>
                </a:lnTo>
                <a:lnTo>
                  <a:pt x="2241" y="149"/>
                </a:lnTo>
                <a:lnTo>
                  <a:pt x="2241" y="101"/>
                </a:lnTo>
                <a:lnTo>
                  <a:pt x="2242" y="90"/>
                </a:lnTo>
                <a:lnTo>
                  <a:pt x="2242" y="75"/>
                </a:lnTo>
                <a:lnTo>
                  <a:pt x="2242" y="78"/>
                </a:lnTo>
                <a:lnTo>
                  <a:pt x="2243" y="98"/>
                </a:lnTo>
                <a:lnTo>
                  <a:pt x="2243" y="138"/>
                </a:lnTo>
                <a:lnTo>
                  <a:pt x="2243" y="139"/>
                </a:lnTo>
                <a:lnTo>
                  <a:pt x="2243" y="161"/>
                </a:lnTo>
                <a:lnTo>
                  <a:pt x="2244" y="213"/>
                </a:lnTo>
                <a:lnTo>
                  <a:pt x="2244" y="202"/>
                </a:lnTo>
                <a:lnTo>
                  <a:pt x="2244" y="164"/>
                </a:lnTo>
                <a:lnTo>
                  <a:pt x="2244" y="192"/>
                </a:lnTo>
                <a:lnTo>
                  <a:pt x="2245" y="191"/>
                </a:lnTo>
                <a:lnTo>
                  <a:pt x="2245" y="206"/>
                </a:lnTo>
                <a:lnTo>
                  <a:pt x="2246" y="213"/>
                </a:lnTo>
                <a:lnTo>
                  <a:pt x="2246" y="229"/>
                </a:lnTo>
                <a:lnTo>
                  <a:pt x="2246" y="219"/>
                </a:lnTo>
                <a:lnTo>
                  <a:pt x="2247" y="227"/>
                </a:lnTo>
                <a:lnTo>
                  <a:pt x="2247" y="218"/>
                </a:lnTo>
                <a:lnTo>
                  <a:pt x="2247" y="203"/>
                </a:lnTo>
                <a:lnTo>
                  <a:pt x="2247" y="231"/>
                </a:lnTo>
                <a:lnTo>
                  <a:pt x="2248" y="245"/>
                </a:lnTo>
                <a:lnTo>
                  <a:pt x="2248" y="240"/>
                </a:lnTo>
                <a:lnTo>
                  <a:pt x="2248" y="223"/>
                </a:lnTo>
                <a:lnTo>
                  <a:pt x="2248" y="215"/>
                </a:lnTo>
                <a:lnTo>
                  <a:pt x="2249" y="235"/>
                </a:lnTo>
                <a:lnTo>
                  <a:pt x="2249" y="216"/>
                </a:lnTo>
                <a:lnTo>
                  <a:pt x="2250" y="196"/>
                </a:lnTo>
                <a:lnTo>
                  <a:pt x="2250" y="202"/>
                </a:lnTo>
                <a:lnTo>
                  <a:pt x="2250" y="195"/>
                </a:lnTo>
                <a:lnTo>
                  <a:pt x="2250" y="166"/>
                </a:lnTo>
                <a:lnTo>
                  <a:pt x="2251" y="153"/>
                </a:lnTo>
                <a:lnTo>
                  <a:pt x="2251" y="143"/>
                </a:lnTo>
                <a:lnTo>
                  <a:pt x="2251" y="138"/>
                </a:lnTo>
                <a:lnTo>
                  <a:pt x="2252" y="200"/>
                </a:lnTo>
                <a:lnTo>
                  <a:pt x="2252" y="242"/>
                </a:lnTo>
                <a:lnTo>
                  <a:pt x="2252" y="258"/>
                </a:lnTo>
                <a:lnTo>
                  <a:pt x="2253" y="247"/>
                </a:lnTo>
                <a:lnTo>
                  <a:pt x="2253" y="277"/>
                </a:lnTo>
                <a:lnTo>
                  <a:pt x="2253" y="275"/>
                </a:lnTo>
                <a:lnTo>
                  <a:pt x="2254" y="242"/>
                </a:lnTo>
                <a:lnTo>
                  <a:pt x="2254" y="273"/>
                </a:lnTo>
                <a:lnTo>
                  <a:pt x="2254" y="275"/>
                </a:lnTo>
                <a:lnTo>
                  <a:pt x="2254" y="265"/>
                </a:lnTo>
                <a:lnTo>
                  <a:pt x="2255" y="236"/>
                </a:lnTo>
                <a:lnTo>
                  <a:pt x="2255" y="223"/>
                </a:lnTo>
                <a:lnTo>
                  <a:pt x="2255" y="218"/>
                </a:lnTo>
                <a:lnTo>
                  <a:pt x="2256" y="223"/>
                </a:lnTo>
                <a:lnTo>
                  <a:pt x="2256" y="234"/>
                </a:lnTo>
                <a:lnTo>
                  <a:pt x="2256" y="210"/>
                </a:lnTo>
                <a:lnTo>
                  <a:pt x="2257" y="213"/>
                </a:lnTo>
                <a:lnTo>
                  <a:pt x="2257" y="225"/>
                </a:lnTo>
                <a:lnTo>
                  <a:pt x="2257" y="205"/>
                </a:lnTo>
                <a:lnTo>
                  <a:pt x="2258" y="204"/>
                </a:lnTo>
                <a:lnTo>
                  <a:pt x="2258" y="210"/>
                </a:lnTo>
                <a:lnTo>
                  <a:pt x="2258" y="184"/>
                </a:lnTo>
                <a:lnTo>
                  <a:pt x="2258" y="187"/>
                </a:lnTo>
                <a:lnTo>
                  <a:pt x="2259" y="188"/>
                </a:lnTo>
                <a:lnTo>
                  <a:pt x="2259" y="177"/>
                </a:lnTo>
                <a:lnTo>
                  <a:pt x="2259" y="170"/>
                </a:lnTo>
                <a:lnTo>
                  <a:pt x="2259" y="172"/>
                </a:lnTo>
                <a:lnTo>
                  <a:pt x="2260" y="156"/>
                </a:lnTo>
                <a:lnTo>
                  <a:pt x="2260" y="117"/>
                </a:lnTo>
                <a:lnTo>
                  <a:pt x="2261" y="139"/>
                </a:lnTo>
                <a:lnTo>
                  <a:pt x="2261" y="228"/>
                </a:lnTo>
                <a:lnTo>
                  <a:pt x="2261" y="255"/>
                </a:lnTo>
                <a:lnTo>
                  <a:pt x="2261" y="248"/>
                </a:lnTo>
                <a:lnTo>
                  <a:pt x="2262" y="190"/>
                </a:lnTo>
                <a:lnTo>
                  <a:pt x="2262" y="205"/>
                </a:lnTo>
                <a:lnTo>
                  <a:pt x="2262" y="216"/>
                </a:lnTo>
                <a:lnTo>
                  <a:pt x="2263" y="171"/>
                </a:lnTo>
                <a:lnTo>
                  <a:pt x="2263" y="125"/>
                </a:lnTo>
                <a:lnTo>
                  <a:pt x="2263" y="132"/>
                </a:lnTo>
                <a:lnTo>
                  <a:pt x="2264" y="125"/>
                </a:lnTo>
                <a:lnTo>
                  <a:pt x="2264" y="123"/>
                </a:lnTo>
                <a:lnTo>
                  <a:pt x="2264" y="103"/>
                </a:lnTo>
                <a:lnTo>
                  <a:pt x="2265" y="115"/>
                </a:lnTo>
                <a:lnTo>
                  <a:pt x="2265" y="120"/>
                </a:lnTo>
                <a:lnTo>
                  <a:pt x="2265" y="124"/>
                </a:lnTo>
                <a:lnTo>
                  <a:pt x="2265" y="127"/>
                </a:lnTo>
                <a:lnTo>
                  <a:pt x="2266" y="122"/>
                </a:lnTo>
                <a:lnTo>
                  <a:pt x="2266" y="119"/>
                </a:lnTo>
                <a:lnTo>
                  <a:pt x="2266" y="137"/>
                </a:lnTo>
                <a:lnTo>
                  <a:pt x="2267" y="137"/>
                </a:lnTo>
                <a:lnTo>
                  <a:pt x="2267" y="168"/>
                </a:lnTo>
                <a:lnTo>
                  <a:pt x="2267" y="190"/>
                </a:lnTo>
                <a:lnTo>
                  <a:pt x="2268" y="198"/>
                </a:lnTo>
                <a:lnTo>
                  <a:pt x="2268" y="186"/>
                </a:lnTo>
                <a:lnTo>
                  <a:pt x="2268" y="204"/>
                </a:lnTo>
                <a:lnTo>
                  <a:pt x="2269" y="221"/>
                </a:lnTo>
                <a:lnTo>
                  <a:pt x="2269" y="221"/>
                </a:lnTo>
                <a:lnTo>
                  <a:pt x="2269" y="197"/>
                </a:lnTo>
                <a:lnTo>
                  <a:pt x="2269" y="215"/>
                </a:lnTo>
                <a:lnTo>
                  <a:pt x="2270" y="196"/>
                </a:lnTo>
                <a:lnTo>
                  <a:pt x="2270" y="148"/>
                </a:lnTo>
                <a:lnTo>
                  <a:pt x="2270" y="158"/>
                </a:lnTo>
                <a:lnTo>
                  <a:pt x="2271" y="170"/>
                </a:lnTo>
                <a:lnTo>
                  <a:pt x="2271" y="170"/>
                </a:lnTo>
                <a:lnTo>
                  <a:pt x="2271" y="195"/>
                </a:lnTo>
                <a:lnTo>
                  <a:pt x="2272" y="177"/>
                </a:lnTo>
                <a:lnTo>
                  <a:pt x="2272" y="190"/>
                </a:lnTo>
                <a:lnTo>
                  <a:pt x="2272" y="153"/>
                </a:lnTo>
                <a:lnTo>
                  <a:pt x="2273" y="161"/>
                </a:lnTo>
                <a:lnTo>
                  <a:pt x="2273" y="142"/>
                </a:lnTo>
                <a:lnTo>
                  <a:pt x="2273" y="150"/>
                </a:lnTo>
                <a:lnTo>
                  <a:pt x="2273" y="146"/>
                </a:lnTo>
                <a:lnTo>
                  <a:pt x="2274" y="155"/>
                </a:lnTo>
                <a:lnTo>
                  <a:pt x="2274" y="155"/>
                </a:lnTo>
                <a:lnTo>
                  <a:pt x="2275" y="130"/>
                </a:lnTo>
                <a:lnTo>
                  <a:pt x="2275" y="148"/>
                </a:lnTo>
                <a:lnTo>
                  <a:pt x="2275" y="155"/>
                </a:lnTo>
                <a:lnTo>
                  <a:pt x="2275" y="138"/>
                </a:lnTo>
                <a:lnTo>
                  <a:pt x="2276" y="157"/>
                </a:lnTo>
                <a:lnTo>
                  <a:pt x="2276" y="180"/>
                </a:lnTo>
                <a:lnTo>
                  <a:pt x="2276" y="203"/>
                </a:lnTo>
                <a:lnTo>
                  <a:pt x="2276" y="253"/>
                </a:lnTo>
                <a:lnTo>
                  <a:pt x="2277" y="260"/>
                </a:lnTo>
                <a:lnTo>
                  <a:pt x="2277" y="233"/>
                </a:lnTo>
                <a:lnTo>
                  <a:pt x="2277" y="243"/>
                </a:lnTo>
                <a:lnTo>
                  <a:pt x="2278" y="230"/>
                </a:lnTo>
                <a:lnTo>
                  <a:pt x="2278" y="233"/>
                </a:lnTo>
                <a:lnTo>
                  <a:pt x="2278" y="222"/>
                </a:lnTo>
                <a:lnTo>
                  <a:pt x="2279" y="246"/>
                </a:lnTo>
                <a:lnTo>
                  <a:pt x="2279" y="251"/>
                </a:lnTo>
                <a:lnTo>
                  <a:pt x="2279" y="290"/>
                </a:lnTo>
                <a:lnTo>
                  <a:pt x="2280" y="293"/>
                </a:lnTo>
                <a:lnTo>
                  <a:pt x="2280" y="269"/>
                </a:lnTo>
                <a:lnTo>
                  <a:pt x="2280" y="257"/>
                </a:lnTo>
                <a:lnTo>
                  <a:pt x="2280" y="258"/>
                </a:lnTo>
                <a:lnTo>
                  <a:pt x="2281" y="274"/>
                </a:lnTo>
                <a:lnTo>
                  <a:pt x="2281" y="251"/>
                </a:lnTo>
                <a:lnTo>
                  <a:pt x="2281" y="235"/>
                </a:lnTo>
                <a:lnTo>
                  <a:pt x="2282" y="218"/>
                </a:lnTo>
                <a:lnTo>
                  <a:pt x="2282" y="199"/>
                </a:lnTo>
                <a:lnTo>
                  <a:pt x="2282" y="172"/>
                </a:lnTo>
                <a:lnTo>
                  <a:pt x="2283" y="171"/>
                </a:lnTo>
                <a:lnTo>
                  <a:pt x="2283" y="176"/>
                </a:lnTo>
                <a:lnTo>
                  <a:pt x="2283" y="184"/>
                </a:lnTo>
                <a:lnTo>
                  <a:pt x="2284" y="194"/>
                </a:lnTo>
                <a:lnTo>
                  <a:pt x="2284" y="212"/>
                </a:lnTo>
                <a:lnTo>
                  <a:pt x="2284" y="167"/>
                </a:lnTo>
                <a:lnTo>
                  <a:pt x="2284" y="212"/>
                </a:lnTo>
                <a:lnTo>
                  <a:pt x="2285" y="221"/>
                </a:lnTo>
                <a:lnTo>
                  <a:pt x="2285" y="237"/>
                </a:lnTo>
                <a:lnTo>
                  <a:pt x="2286" y="226"/>
                </a:lnTo>
                <a:lnTo>
                  <a:pt x="2286" y="196"/>
                </a:lnTo>
                <a:lnTo>
                  <a:pt x="2286" y="150"/>
                </a:lnTo>
                <a:lnTo>
                  <a:pt x="2286" y="123"/>
                </a:lnTo>
                <a:lnTo>
                  <a:pt x="2287" y="113"/>
                </a:lnTo>
                <a:lnTo>
                  <a:pt x="2287" y="214"/>
                </a:lnTo>
                <a:lnTo>
                  <a:pt x="2287" y="237"/>
                </a:lnTo>
                <a:lnTo>
                  <a:pt x="2288" y="249"/>
                </a:lnTo>
                <a:lnTo>
                  <a:pt x="2288" y="211"/>
                </a:lnTo>
                <a:lnTo>
                  <a:pt x="2288" y="180"/>
                </a:lnTo>
                <a:lnTo>
                  <a:pt x="2288" y="172"/>
                </a:lnTo>
                <a:lnTo>
                  <a:pt x="2289" y="158"/>
                </a:lnTo>
                <a:lnTo>
                  <a:pt x="2289" y="165"/>
                </a:lnTo>
                <a:lnTo>
                  <a:pt x="2290" y="146"/>
                </a:lnTo>
                <a:lnTo>
                  <a:pt x="2290" y="152"/>
                </a:lnTo>
                <a:lnTo>
                  <a:pt x="2290" y="138"/>
                </a:lnTo>
                <a:lnTo>
                  <a:pt x="2290" y="138"/>
                </a:lnTo>
                <a:lnTo>
                  <a:pt x="2291" y="152"/>
                </a:lnTo>
                <a:lnTo>
                  <a:pt x="2291" y="174"/>
                </a:lnTo>
                <a:lnTo>
                  <a:pt x="2291" y="194"/>
                </a:lnTo>
                <a:lnTo>
                  <a:pt x="2291" y="171"/>
                </a:lnTo>
                <a:lnTo>
                  <a:pt x="2292" y="196"/>
                </a:lnTo>
                <a:lnTo>
                  <a:pt x="2292" y="226"/>
                </a:lnTo>
                <a:lnTo>
                  <a:pt x="2292" y="219"/>
                </a:lnTo>
                <a:lnTo>
                  <a:pt x="2293" y="179"/>
                </a:lnTo>
                <a:lnTo>
                  <a:pt x="2293" y="160"/>
                </a:lnTo>
                <a:lnTo>
                  <a:pt x="2293" y="178"/>
                </a:lnTo>
                <a:lnTo>
                  <a:pt x="2294" y="189"/>
                </a:lnTo>
                <a:lnTo>
                  <a:pt x="2294" y="185"/>
                </a:lnTo>
                <a:lnTo>
                  <a:pt x="2294" y="163"/>
                </a:lnTo>
                <a:lnTo>
                  <a:pt x="2295" y="181"/>
                </a:lnTo>
                <a:lnTo>
                  <a:pt x="2295" y="269"/>
                </a:lnTo>
                <a:lnTo>
                  <a:pt x="2295" y="249"/>
                </a:lnTo>
                <a:lnTo>
                  <a:pt x="2295" y="263"/>
                </a:lnTo>
                <a:lnTo>
                  <a:pt x="2296" y="216"/>
                </a:lnTo>
                <a:lnTo>
                  <a:pt x="2296" y="193"/>
                </a:lnTo>
                <a:lnTo>
                  <a:pt x="2297" y="162"/>
                </a:lnTo>
                <a:lnTo>
                  <a:pt x="2297" y="166"/>
                </a:lnTo>
                <a:lnTo>
                  <a:pt x="2297" y="159"/>
                </a:lnTo>
                <a:lnTo>
                  <a:pt x="2297" y="147"/>
                </a:lnTo>
                <a:lnTo>
                  <a:pt x="2298" y="167"/>
                </a:lnTo>
                <a:lnTo>
                  <a:pt x="2298" y="151"/>
                </a:lnTo>
                <a:lnTo>
                  <a:pt x="2298" y="183"/>
                </a:lnTo>
                <a:lnTo>
                  <a:pt x="2299" y="180"/>
                </a:lnTo>
                <a:lnTo>
                  <a:pt x="2299" y="193"/>
                </a:lnTo>
                <a:lnTo>
                  <a:pt x="2299" y="181"/>
                </a:lnTo>
                <a:lnTo>
                  <a:pt x="2299" y="229"/>
                </a:lnTo>
                <a:lnTo>
                  <a:pt x="2300" y="238"/>
                </a:lnTo>
                <a:lnTo>
                  <a:pt x="2300" y="223"/>
                </a:lnTo>
                <a:lnTo>
                  <a:pt x="2301" y="197"/>
                </a:lnTo>
                <a:lnTo>
                  <a:pt x="2301" y="194"/>
                </a:lnTo>
                <a:lnTo>
                  <a:pt x="2301" y="188"/>
                </a:lnTo>
                <a:lnTo>
                  <a:pt x="2301" y="167"/>
                </a:lnTo>
                <a:lnTo>
                  <a:pt x="2302" y="150"/>
                </a:lnTo>
                <a:lnTo>
                  <a:pt x="2302" y="127"/>
                </a:lnTo>
                <a:lnTo>
                  <a:pt x="2302" y="119"/>
                </a:lnTo>
                <a:lnTo>
                  <a:pt x="2302" y="142"/>
                </a:lnTo>
                <a:lnTo>
                  <a:pt x="2303" y="133"/>
                </a:lnTo>
                <a:lnTo>
                  <a:pt x="2303" y="153"/>
                </a:lnTo>
                <a:lnTo>
                  <a:pt x="2303" y="151"/>
                </a:lnTo>
                <a:lnTo>
                  <a:pt x="2304" y="155"/>
                </a:lnTo>
                <a:lnTo>
                  <a:pt x="2304" y="123"/>
                </a:lnTo>
                <a:lnTo>
                  <a:pt x="2304" y="131"/>
                </a:lnTo>
                <a:lnTo>
                  <a:pt x="2305" y="136"/>
                </a:lnTo>
                <a:lnTo>
                  <a:pt x="2305" y="131"/>
                </a:lnTo>
                <a:lnTo>
                  <a:pt x="2305" y="147"/>
                </a:lnTo>
                <a:lnTo>
                  <a:pt x="2306" y="145"/>
                </a:lnTo>
                <a:lnTo>
                  <a:pt x="2306" y="130"/>
                </a:lnTo>
                <a:lnTo>
                  <a:pt x="2306" y="131"/>
                </a:lnTo>
                <a:lnTo>
                  <a:pt x="2306" y="136"/>
                </a:lnTo>
                <a:lnTo>
                  <a:pt x="2307" y="177"/>
                </a:lnTo>
                <a:lnTo>
                  <a:pt x="2307" y="230"/>
                </a:lnTo>
                <a:lnTo>
                  <a:pt x="2308" y="237"/>
                </a:lnTo>
                <a:lnTo>
                  <a:pt x="2308" y="229"/>
                </a:lnTo>
                <a:lnTo>
                  <a:pt x="2308" y="248"/>
                </a:lnTo>
                <a:lnTo>
                  <a:pt x="2308" y="283"/>
                </a:lnTo>
                <a:lnTo>
                  <a:pt x="2309" y="287"/>
                </a:lnTo>
                <a:lnTo>
                  <a:pt x="2309" y="298"/>
                </a:lnTo>
                <a:lnTo>
                  <a:pt x="2309" y="300"/>
                </a:lnTo>
                <a:lnTo>
                  <a:pt x="2310" y="302"/>
                </a:lnTo>
                <a:lnTo>
                  <a:pt x="2310" y="305"/>
                </a:lnTo>
                <a:lnTo>
                  <a:pt x="2310" y="295"/>
                </a:lnTo>
                <a:lnTo>
                  <a:pt x="2310" y="291"/>
                </a:lnTo>
                <a:lnTo>
                  <a:pt x="2311" y="302"/>
                </a:lnTo>
                <a:lnTo>
                  <a:pt x="2311" y="284"/>
                </a:lnTo>
                <a:lnTo>
                  <a:pt x="2312" y="267"/>
                </a:lnTo>
                <a:lnTo>
                  <a:pt x="2312" y="251"/>
                </a:lnTo>
                <a:lnTo>
                  <a:pt x="2312" y="259"/>
                </a:lnTo>
                <a:lnTo>
                  <a:pt x="2312" y="258"/>
                </a:lnTo>
                <a:lnTo>
                  <a:pt x="2313" y="229"/>
                </a:lnTo>
                <a:lnTo>
                  <a:pt x="2313" y="224"/>
                </a:lnTo>
                <a:lnTo>
                  <a:pt x="2313" y="221"/>
                </a:lnTo>
                <a:lnTo>
                  <a:pt x="2314" y="194"/>
                </a:lnTo>
                <a:lnTo>
                  <a:pt x="2314" y="203"/>
                </a:lnTo>
                <a:lnTo>
                  <a:pt x="2314" y="188"/>
                </a:lnTo>
                <a:lnTo>
                  <a:pt x="2315" y="205"/>
                </a:lnTo>
                <a:lnTo>
                  <a:pt x="2315" y="259"/>
                </a:lnTo>
                <a:lnTo>
                  <a:pt x="2315" y="265"/>
                </a:lnTo>
                <a:lnTo>
                  <a:pt x="2316" y="311"/>
                </a:lnTo>
                <a:lnTo>
                  <a:pt x="2316" y="295"/>
                </a:lnTo>
                <a:lnTo>
                  <a:pt x="2316" y="262"/>
                </a:lnTo>
                <a:lnTo>
                  <a:pt x="2316" y="279"/>
                </a:lnTo>
                <a:lnTo>
                  <a:pt x="2317" y="269"/>
                </a:lnTo>
                <a:lnTo>
                  <a:pt x="2317" y="319"/>
                </a:lnTo>
                <a:lnTo>
                  <a:pt x="2317" y="287"/>
                </a:lnTo>
                <a:lnTo>
                  <a:pt x="2317" y="289"/>
                </a:lnTo>
                <a:lnTo>
                  <a:pt x="2318" y="271"/>
                </a:lnTo>
                <a:lnTo>
                  <a:pt x="2318" y="285"/>
                </a:lnTo>
                <a:lnTo>
                  <a:pt x="2319" y="297"/>
                </a:lnTo>
                <a:lnTo>
                  <a:pt x="2319" y="306"/>
                </a:lnTo>
                <a:lnTo>
                  <a:pt x="2319" y="298"/>
                </a:lnTo>
                <a:lnTo>
                  <a:pt x="2319" y="302"/>
                </a:lnTo>
                <a:lnTo>
                  <a:pt x="2320" y="289"/>
                </a:lnTo>
                <a:lnTo>
                  <a:pt x="2320" y="282"/>
                </a:lnTo>
                <a:lnTo>
                  <a:pt x="2320" y="298"/>
                </a:lnTo>
                <a:lnTo>
                  <a:pt x="2321" y="275"/>
                </a:lnTo>
                <a:lnTo>
                  <a:pt x="2321" y="248"/>
                </a:lnTo>
                <a:lnTo>
                  <a:pt x="2321" y="248"/>
                </a:lnTo>
                <a:lnTo>
                  <a:pt x="2321" y="270"/>
                </a:lnTo>
                <a:lnTo>
                  <a:pt x="2322" y="253"/>
                </a:lnTo>
                <a:lnTo>
                  <a:pt x="2322" y="248"/>
                </a:lnTo>
                <a:lnTo>
                  <a:pt x="2323" y="236"/>
                </a:lnTo>
                <a:lnTo>
                  <a:pt x="2323" y="221"/>
                </a:lnTo>
                <a:lnTo>
                  <a:pt x="2323" y="232"/>
                </a:lnTo>
                <a:lnTo>
                  <a:pt x="2323" y="254"/>
                </a:lnTo>
                <a:lnTo>
                  <a:pt x="2324" y="282"/>
                </a:lnTo>
                <a:lnTo>
                  <a:pt x="2324" y="239"/>
                </a:lnTo>
                <a:lnTo>
                  <a:pt x="2324" y="208"/>
                </a:lnTo>
                <a:lnTo>
                  <a:pt x="2325" y="218"/>
                </a:lnTo>
                <a:lnTo>
                  <a:pt x="2325" y="210"/>
                </a:lnTo>
                <a:lnTo>
                  <a:pt x="2325" y="180"/>
                </a:lnTo>
                <a:lnTo>
                  <a:pt x="2326" y="174"/>
                </a:lnTo>
                <a:lnTo>
                  <a:pt x="2326" y="186"/>
                </a:lnTo>
                <a:lnTo>
                  <a:pt x="2326" y="175"/>
                </a:lnTo>
                <a:lnTo>
                  <a:pt x="2327" y="159"/>
                </a:lnTo>
                <a:lnTo>
                  <a:pt x="2327" y="183"/>
                </a:lnTo>
                <a:lnTo>
                  <a:pt x="2327" y="173"/>
                </a:lnTo>
                <a:lnTo>
                  <a:pt x="2327" y="179"/>
                </a:lnTo>
                <a:lnTo>
                  <a:pt x="2328" y="170"/>
                </a:lnTo>
                <a:lnTo>
                  <a:pt x="2328" y="192"/>
                </a:lnTo>
                <a:lnTo>
                  <a:pt x="2328" y="255"/>
                </a:lnTo>
                <a:lnTo>
                  <a:pt x="2329" y="278"/>
                </a:lnTo>
                <a:lnTo>
                  <a:pt x="2329" y="260"/>
                </a:lnTo>
                <a:lnTo>
                  <a:pt x="2329" y="264"/>
                </a:lnTo>
                <a:lnTo>
                  <a:pt x="2330" y="250"/>
                </a:lnTo>
                <a:lnTo>
                  <a:pt x="2330" y="222"/>
                </a:lnTo>
                <a:lnTo>
                  <a:pt x="2330" y="170"/>
                </a:lnTo>
                <a:lnTo>
                  <a:pt x="2331" y="179"/>
                </a:lnTo>
                <a:lnTo>
                  <a:pt x="2331" y="183"/>
                </a:lnTo>
                <a:lnTo>
                  <a:pt x="2331" y="172"/>
                </a:lnTo>
                <a:lnTo>
                  <a:pt x="2331" y="211"/>
                </a:lnTo>
                <a:lnTo>
                  <a:pt x="2332" y="257"/>
                </a:lnTo>
                <a:lnTo>
                  <a:pt x="2332" y="263"/>
                </a:lnTo>
                <a:lnTo>
                  <a:pt x="2332" y="273"/>
                </a:lnTo>
                <a:lnTo>
                  <a:pt x="2332" y="254"/>
                </a:lnTo>
                <a:lnTo>
                  <a:pt x="2333" y="285"/>
                </a:lnTo>
                <a:lnTo>
                  <a:pt x="2333" y="272"/>
                </a:lnTo>
                <a:lnTo>
                  <a:pt x="2334" y="235"/>
                </a:lnTo>
                <a:lnTo>
                  <a:pt x="2334" y="216"/>
                </a:lnTo>
                <a:lnTo>
                  <a:pt x="2334" y="214"/>
                </a:lnTo>
                <a:lnTo>
                  <a:pt x="2334" y="209"/>
                </a:lnTo>
                <a:lnTo>
                  <a:pt x="2335" y="197"/>
                </a:lnTo>
                <a:lnTo>
                  <a:pt x="2335" y="188"/>
                </a:lnTo>
                <a:lnTo>
                  <a:pt x="2335" y="204"/>
                </a:lnTo>
                <a:lnTo>
                  <a:pt x="2336" y="213"/>
                </a:lnTo>
                <a:lnTo>
                  <a:pt x="2336" y="190"/>
                </a:lnTo>
                <a:lnTo>
                  <a:pt x="2336" y="227"/>
                </a:lnTo>
                <a:lnTo>
                  <a:pt x="2337" y="178"/>
                </a:lnTo>
                <a:lnTo>
                  <a:pt x="2337" y="203"/>
                </a:lnTo>
                <a:lnTo>
                  <a:pt x="2337" y="179"/>
                </a:lnTo>
                <a:lnTo>
                  <a:pt x="2338" y="188"/>
                </a:lnTo>
                <a:lnTo>
                  <a:pt x="2338" y="177"/>
                </a:lnTo>
                <a:lnTo>
                  <a:pt x="2338" y="190"/>
                </a:lnTo>
                <a:lnTo>
                  <a:pt x="2338" y="161"/>
                </a:lnTo>
                <a:lnTo>
                  <a:pt x="2339" y="183"/>
                </a:lnTo>
                <a:lnTo>
                  <a:pt x="2339" y="189"/>
                </a:lnTo>
                <a:lnTo>
                  <a:pt x="2339" y="193"/>
                </a:lnTo>
                <a:lnTo>
                  <a:pt x="2340" y="222"/>
                </a:lnTo>
                <a:lnTo>
                  <a:pt x="2340" y="269"/>
                </a:lnTo>
                <a:lnTo>
                  <a:pt x="2340" y="277"/>
                </a:lnTo>
                <a:lnTo>
                  <a:pt x="2341" y="283"/>
                </a:lnTo>
                <a:lnTo>
                  <a:pt x="2341" y="294"/>
                </a:lnTo>
                <a:lnTo>
                  <a:pt x="2341" y="297"/>
                </a:lnTo>
                <a:lnTo>
                  <a:pt x="2342" y="298"/>
                </a:lnTo>
                <a:lnTo>
                  <a:pt x="2342" y="315"/>
                </a:lnTo>
                <a:lnTo>
                  <a:pt x="2342" y="322"/>
                </a:lnTo>
                <a:lnTo>
                  <a:pt x="2342" y="304"/>
                </a:lnTo>
                <a:lnTo>
                  <a:pt x="2343" y="283"/>
                </a:lnTo>
                <a:lnTo>
                  <a:pt x="2343" y="295"/>
                </a:lnTo>
                <a:lnTo>
                  <a:pt x="2343" y="276"/>
                </a:lnTo>
                <a:lnTo>
                  <a:pt x="2343" y="279"/>
                </a:lnTo>
                <a:lnTo>
                  <a:pt x="2344" y="274"/>
                </a:lnTo>
                <a:lnTo>
                  <a:pt x="2344" y="261"/>
                </a:lnTo>
                <a:lnTo>
                  <a:pt x="2345" y="255"/>
                </a:lnTo>
                <a:lnTo>
                  <a:pt x="2345" y="228"/>
                </a:lnTo>
                <a:lnTo>
                  <a:pt x="2345" y="246"/>
                </a:lnTo>
                <a:lnTo>
                  <a:pt x="2345" y="247"/>
                </a:lnTo>
                <a:lnTo>
                  <a:pt x="2346" y="247"/>
                </a:lnTo>
                <a:lnTo>
                  <a:pt x="2346" y="292"/>
                </a:lnTo>
                <a:lnTo>
                  <a:pt x="2346" y="216"/>
                </a:lnTo>
                <a:lnTo>
                  <a:pt x="2347" y="207"/>
                </a:lnTo>
                <a:lnTo>
                  <a:pt x="2347" y="213"/>
                </a:lnTo>
                <a:lnTo>
                  <a:pt x="2347" y="200"/>
                </a:lnTo>
                <a:lnTo>
                  <a:pt x="2348" y="214"/>
                </a:lnTo>
                <a:lnTo>
                  <a:pt x="2348" y="255"/>
                </a:lnTo>
                <a:lnTo>
                  <a:pt x="2348" y="271"/>
                </a:lnTo>
                <a:lnTo>
                  <a:pt x="2349" y="280"/>
                </a:lnTo>
                <a:lnTo>
                  <a:pt x="2349" y="264"/>
                </a:lnTo>
                <a:lnTo>
                  <a:pt x="2349" y="218"/>
                </a:lnTo>
                <a:lnTo>
                  <a:pt x="2349" y="191"/>
                </a:lnTo>
                <a:lnTo>
                  <a:pt x="2350" y="180"/>
                </a:lnTo>
                <a:lnTo>
                  <a:pt x="2350" y="196"/>
                </a:lnTo>
                <a:lnTo>
                  <a:pt x="2350" y="226"/>
                </a:lnTo>
                <a:lnTo>
                  <a:pt x="2351" y="238"/>
                </a:lnTo>
                <a:lnTo>
                  <a:pt x="2351" y="256"/>
                </a:lnTo>
                <a:lnTo>
                  <a:pt x="2351" y="216"/>
                </a:lnTo>
                <a:lnTo>
                  <a:pt x="2352" y="162"/>
                </a:lnTo>
                <a:lnTo>
                  <a:pt x="2352" y="165"/>
                </a:lnTo>
                <a:lnTo>
                  <a:pt x="2352" y="164"/>
                </a:lnTo>
                <a:lnTo>
                  <a:pt x="2353" y="133"/>
                </a:lnTo>
                <a:lnTo>
                  <a:pt x="2353" y="141"/>
                </a:lnTo>
                <a:lnTo>
                  <a:pt x="2353" y="151"/>
                </a:lnTo>
                <a:lnTo>
                  <a:pt x="2353" y="170"/>
                </a:lnTo>
                <a:lnTo>
                  <a:pt x="2354" y="145"/>
                </a:lnTo>
                <a:lnTo>
                  <a:pt x="2354" y="159"/>
                </a:lnTo>
                <a:lnTo>
                  <a:pt x="2354" y="166"/>
                </a:lnTo>
                <a:lnTo>
                  <a:pt x="2355" y="258"/>
                </a:lnTo>
                <a:lnTo>
                  <a:pt x="2355" y="296"/>
                </a:lnTo>
                <a:lnTo>
                  <a:pt x="2355" y="232"/>
                </a:lnTo>
                <a:lnTo>
                  <a:pt x="2356" y="260"/>
                </a:lnTo>
                <a:lnTo>
                  <a:pt x="2356" y="237"/>
                </a:lnTo>
                <a:lnTo>
                  <a:pt x="2356" y="245"/>
                </a:lnTo>
                <a:lnTo>
                  <a:pt x="2357" y="277"/>
                </a:lnTo>
                <a:lnTo>
                  <a:pt x="2357" y="310"/>
                </a:lnTo>
                <a:lnTo>
                  <a:pt x="2357" y="305"/>
                </a:lnTo>
                <a:lnTo>
                  <a:pt x="2357" y="310"/>
                </a:lnTo>
                <a:lnTo>
                  <a:pt x="2358" y="307"/>
                </a:lnTo>
                <a:lnTo>
                  <a:pt x="2358" y="282"/>
                </a:lnTo>
                <a:lnTo>
                  <a:pt x="2359" y="255"/>
                </a:lnTo>
                <a:lnTo>
                  <a:pt x="2359" y="219"/>
                </a:lnTo>
                <a:lnTo>
                  <a:pt x="2359" y="193"/>
                </a:lnTo>
                <a:lnTo>
                  <a:pt x="2359" y="182"/>
                </a:lnTo>
                <a:lnTo>
                  <a:pt x="2360" y="178"/>
                </a:lnTo>
                <a:lnTo>
                  <a:pt x="2360" y="174"/>
                </a:lnTo>
                <a:lnTo>
                  <a:pt x="2360" y="180"/>
                </a:lnTo>
                <a:lnTo>
                  <a:pt x="2360" y="170"/>
                </a:lnTo>
                <a:lnTo>
                  <a:pt x="2361" y="168"/>
                </a:lnTo>
                <a:lnTo>
                  <a:pt x="2361" y="196"/>
                </a:lnTo>
                <a:lnTo>
                  <a:pt x="2361" y="193"/>
                </a:lnTo>
                <a:lnTo>
                  <a:pt x="2362" y="188"/>
                </a:lnTo>
                <a:lnTo>
                  <a:pt x="2362" y="207"/>
                </a:lnTo>
                <a:lnTo>
                  <a:pt x="2362" y="175"/>
                </a:lnTo>
                <a:lnTo>
                  <a:pt x="2363" y="200"/>
                </a:lnTo>
                <a:lnTo>
                  <a:pt x="2363" y="220"/>
                </a:lnTo>
                <a:lnTo>
                  <a:pt x="2363" y="218"/>
                </a:lnTo>
                <a:lnTo>
                  <a:pt x="2364" y="239"/>
                </a:lnTo>
                <a:lnTo>
                  <a:pt x="2364" y="210"/>
                </a:lnTo>
                <a:lnTo>
                  <a:pt x="2364" y="203"/>
                </a:lnTo>
                <a:lnTo>
                  <a:pt x="2364" y="170"/>
                </a:lnTo>
                <a:lnTo>
                  <a:pt x="2365" y="140"/>
                </a:lnTo>
                <a:lnTo>
                  <a:pt x="2365" y="135"/>
                </a:lnTo>
                <a:lnTo>
                  <a:pt x="2365" y="129"/>
                </a:lnTo>
                <a:lnTo>
                  <a:pt x="2366" y="136"/>
                </a:lnTo>
                <a:lnTo>
                  <a:pt x="2366" y="112"/>
                </a:lnTo>
                <a:lnTo>
                  <a:pt x="2366" y="115"/>
                </a:lnTo>
                <a:lnTo>
                  <a:pt x="2367" y="134"/>
                </a:lnTo>
                <a:lnTo>
                  <a:pt x="2367" y="157"/>
                </a:lnTo>
                <a:lnTo>
                  <a:pt x="2367" y="146"/>
                </a:lnTo>
                <a:lnTo>
                  <a:pt x="2368" y="155"/>
                </a:lnTo>
                <a:lnTo>
                  <a:pt x="2368" y="118"/>
                </a:lnTo>
                <a:lnTo>
                  <a:pt x="2368" y="109"/>
                </a:lnTo>
                <a:lnTo>
                  <a:pt x="2368" y="85"/>
                </a:lnTo>
                <a:lnTo>
                  <a:pt x="2369" y="90"/>
                </a:lnTo>
                <a:lnTo>
                  <a:pt x="2369" y="82"/>
                </a:lnTo>
                <a:lnTo>
                  <a:pt x="2370" y="80"/>
                </a:lnTo>
                <a:lnTo>
                  <a:pt x="2370" y="80"/>
                </a:lnTo>
                <a:lnTo>
                  <a:pt x="2370" y="75"/>
                </a:lnTo>
                <a:lnTo>
                  <a:pt x="2370" y="204"/>
                </a:lnTo>
                <a:lnTo>
                  <a:pt x="2371" y="241"/>
                </a:lnTo>
                <a:lnTo>
                  <a:pt x="2371" y="247"/>
                </a:lnTo>
                <a:lnTo>
                  <a:pt x="2371" y="276"/>
                </a:lnTo>
                <a:lnTo>
                  <a:pt x="2372" y="264"/>
                </a:lnTo>
                <a:lnTo>
                  <a:pt x="2372" y="261"/>
                </a:lnTo>
                <a:lnTo>
                  <a:pt x="2372" y="279"/>
                </a:lnTo>
                <a:lnTo>
                  <a:pt x="2372" y="289"/>
                </a:lnTo>
                <a:lnTo>
                  <a:pt x="2373" y="281"/>
                </a:lnTo>
                <a:lnTo>
                  <a:pt x="2373" y="283"/>
                </a:lnTo>
                <a:lnTo>
                  <a:pt x="2374" y="289"/>
                </a:lnTo>
                <a:lnTo>
                  <a:pt x="2374" y="267"/>
                </a:lnTo>
                <a:lnTo>
                  <a:pt x="2374" y="280"/>
                </a:lnTo>
                <a:lnTo>
                  <a:pt x="2374" y="264"/>
                </a:lnTo>
                <a:lnTo>
                  <a:pt x="2375" y="266"/>
                </a:lnTo>
                <a:lnTo>
                  <a:pt x="2375" y="254"/>
                </a:lnTo>
                <a:lnTo>
                  <a:pt x="2375" y="264"/>
                </a:lnTo>
                <a:lnTo>
                  <a:pt x="2375" y="265"/>
                </a:lnTo>
                <a:lnTo>
                  <a:pt x="2376" y="255"/>
                </a:lnTo>
                <a:lnTo>
                  <a:pt x="2376" y="268"/>
                </a:lnTo>
                <a:lnTo>
                  <a:pt x="2377" y="269"/>
                </a:lnTo>
                <a:lnTo>
                  <a:pt x="2377" y="255"/>
                </a:lnTo>
                <a:lnTo>
                  <a:pt x="2377" y="240"/>
                </a:lnTo>
                <a:lnTo>
                  <a:pt x="2377" y="214"/>
                </a:lnTo>
                <a:lnTo>
                  <a:pt x="2378" y="231"/>
                </a:lnTo>
                <a:lnTo>
                  <a:pt x="2378" y="217"/>
                </a:lnTo>
                <a:lnTo>
                  <a:pt x="2378" y="239"/>
                </a:lnTo>
                <a:lnTo>
                  <a:pt x="2379" y="263"/>
                </a:lnTo>
                <a:lnTo>
                  <a:pt x="2379" y="291"/>
                </a:lnTo>
                <a:lnTo>
                  <a:pt x="2379" y="232"/>
                </a:lnTo>
                <a:lnTo>
                  <a:pt x="2379" y="273"/>
                </a:lnTo>
                <a:lnTo>
                  <a:pt x="2380" y="273"/>
                </a:lnTo>
                <a:lnTo>
                  <a:pt x="2380" y="276"/>
                </a:lnTo>
                <a:lnTo>
                  <a:pt x="2381" y="279"/>
                </a:lnTo>
                <a:lnTo>
                  <a:pt x="2381" y="268"/>
                </a:lnTo>
                <a:lnTo>
                  <a:pt x="2381" y="280"/>
                </a:lnTo>
                <a:lnTo>
                  <a:pt x="2381" y="260"/>
                </a:lnTo>
                <a:lnTo>
                  <a:pt x="2382" y="260"/>
                </a:lnTo>
                <a:lnTo>
                  <a:pt x="2382" y="270"/>
                </a:lnTo>
                <a:lnTo>
                  <a:pt x="2382" y="249"/>
                </a:lnTo>
                <a:lnTo>
                  <a:pt x="2383" y="244"/>
                </a:lnTo>
                <a:lnTo>
                  <a:pt x="2383" y="237"/>
                </a:lnTo>
                <a:lnTo>
                  <a:pt x="2383" y="206"/>
                </a:lnTo>
                <a:lnTo>
                  <a:pt x="2383" y="224"/>
                </a:lnTo>
                <a:lnTo>
                  <a:pt x="2384" y="252"/>
                </a:lnTo>
                <a:lnTo>
                  <a:pt x="2384" y="212"/>
                </a:lnTo>
                <a:lnTo>
                  <a:pt x="2385" y="202"/>
                </a:lnTo>
                <a:lnTo>
                  <a:pt x="2385" y="192"/>
                </a:lnTo>
                <a:lnTo>
                  <a:pt x="2385" y="209"/>
                </a:lnTo>
                <a:lnTo>
                  <a:pt x="2385" y="185"/>
                </a:lnTo>
                <a:lnTo>
                  <a:pt x="2386" y="174"/>
                </a:lnTo>
                <a:lnTo>
                  <a:pt x="2386" y="179"/>
                </a:lnTo>
                <a:lnTo>
                  <a:pt x="2386" y="175"/>
                </a:lnTo>
                <a:lnTo>
                  <a:pt x="2386" y="170"/>
                </a:lnTo>
                <a:lnTo>
                  <a:pt x="2387" y="164"/>
                </a:lnTo>
                <a:lnTo>
                  <a:pt x="2387" y="156"/>
                </a:lnTo>
                <a:lnTo>
                  <a:pt x="2388" y="164"/>
                </a:lnTo>
                <a:lnTo>
                  <a:pt x="2388" y="201"/>
                </a:lnTo>
                <a:lnTo>
                  <a:pt x="2388" y="197"/>
                </a:lnTo>
                <a:lnTo>
                  <a:pt x="2388" y="201"/>
                </a:lnTo>
                <a:lnTo>
                  <a:pt x="2389" y="184"/>
                </a:lnTo>
                <a:lnTo>
                  <a:pt x="2389" y="190"/>
                </a:lnTo>
                <a:lnTo>
                  <a:pt x="2389" y="183"/>
                </a:lnTo>
                <a:lnTo>
                  <a:pt x="2390" y="142"/>
                </a:lnTo>
                <a:lnTo>
                  <a:pt x="2390" y="170"/>
                </a:lnTo>
                <a:lnTo>
                  <a:pt x="2390" y="177"/>
                </a:lnTo>
                <a:lnTo>
                  <a:pt x="2390" y="193"/>
                </a:lnTo>
                <a:lnTo>
                  <a:pt x="2391" y="198"/>
                </a:lnTo>
                <a:lnTo>
                  <a:pt x="2391" y="193"/>
                </a:lnTo>
                <a:lnTo>
                  <a:pt x="2392" y="210"/>
                </a:lnTo>
                <a:lnTo>
                  <a:pt x="2392" y="214"/>
                </a:lnTo>
                <a:lnTo>
                  <a:pt x="2392" y="156"/>
                </a:lnTo>
                <a:lnTo>
                  <a:pt x="2392" y="133"/>
                </a:lnTo>
                <a:lnTo>
                  <a:pt x="2393" y="139"/>
                </a:lnTo>
                <a:lnTo>
                  <a:pt x="2393" y="129"/>
                </a:lnTo>
                <a:lnTo>
                  <a:pt x="2393" y="137"/>
                </a:lnTo>
                <a:lnTo>
                  <a:pt x="2394" y="148"/>
                </a:lnTo>
                <a:lnTo>
                  <a:pt x="2394" y="156"/>
                </a:lnTo>
                <a:lnTo>
                  <a:pt x="2394" y="192"/>
                </a:lnTo>
                <a:lnTo>
                  <a:pt x="2394" y="211"/>
                </a:lnTo>
                <a:lnTo>
                  <a:pt x="2395" y="188"/>
                </a:lnTo>
                <a:lnTo>
                  <a:pt x="2395" y="183"/>
                </a:lnTo>
                <a:lnTo>
                  <a:pt x="2396" y="191"/>
                </a:lnTo>
                <a:lnTo>
                  <a:pt x="2396" y="192"/>
                </a:lnTo>
                <a:lnTo>
                  <a:pt x="2396" y="179"/>
                </a:lnTo>
                <a:lnTo>
                  <a:pt x="2396" y="180"/>
                </a:lnTo>
                <a:lnTo>
                  <a:pt x="2397" y="166"/>
                </a:lnTo>
                <a:lnTo>
                  <a:pt x="2397" y="154"/>
                </a:lnTo>
                <a:lnTo>
                  <a:pt x="2397" y="150"/>
                </a:lnTo>
                <a:lnTo>
                  <a:pt x="2398" y="136"/>
                </a:lnTo>
                <a:lnTo>
                  <a:pt x="2398" y="172"/>
                </a:lnTo>
                <a:lnTo>
                  <a:pt x="2398" y="150"/>
                </a:lnTo>
                <a:lnTo>
                  <a:pt x="2399" y="149"/>
                </a:lnTo>
                <a:lnTo>
                  <a:pt x="2399" y="139"/>
                </a:lnTo>
                <a:lnTo>
                  <a:pt x="2399" y="135"/>
                </a:lnTo>
                <a:lnTo>
                  <a:pt x="2400" y="124"/>
                </a:lnTo>
                <a:lnTo>
                  <a:pt x="2400" y="96"/>
                </a:lnTo>
                <a:lnTo>
                  <a:pt x="2400" y="109"/>
                </a:lnTo>
                <a:lnTo>
                  <a:pt x="2400" y="125"/>
                </a:lnTo>
                <a:lnTo>
                  <a:pt x="2401" y="148"/>
                </a:lnTo>
                <a:lnTo>
                  <a:pt x="2401" y="152"/>
                </a:lnTo>
                <a:lnTo>
                  <a:pt x="2401" y="174"/>
                </a:lnTo>
                <a:lnTo>
                  <a:pt x="2401" y="170"/>
                </a:lnTo>
                <a:lnTo>
                  <a:pt x="2402" y="178"/>
                </a:lnTo>
                <a:lnTo>
                  <a:pt x="2402" y="198"/>
                </a:lnTo>
                <a:lnTo>
                  <a:pt x="2403" y="223"/>
                </a:lnTo>
                <a:lnTo>
                  <a:pt x="2403" y="170"/>
                </a:lnTo>
                <a:lnTo>
                  <a:pt x="2403" y="213"/>
                </a:lnTo>
                <a:lnTo>
                  <a:pt x="2403" y="256"/>
                </a:lnTo>
                <a:lnTo>
                  <a:pt x="2404" y="259"/>
                </a:lnTo>
                <a:lnTo>
                  <a:pt x="2404" y="274"/>
                </a:lnTo>
                <a:lnTo>
                  <a:pt x="2404" y="269"/>
                </a:lnTo>
                <a:lnTo>
                  <a:pt x="2405" y="279"/>
                </a:lnTo>
                <a:lnTo>
                  <a:pt x="2405" y="267"/>
                </a:lnTo>
                <a:lnTo>
                  <a:pt x="2405" y="299"/>
                </a:lnTo>
                <a:lnTo>
                  <a:pt x="2405" y="281"/>
                </a:lnTo>
                <a:lnTo>
                  <a:pt x="2406" y="283"/>
                </a:lnTo>
                <a:lnTo>
                  <a:pt x="2406" y="279"/>
                </a:lnTo>
                <a:lnTo>
                  <a:pt x="2407" y="258"/>
                </a:lnTo>
                <a:lnTo>
                  <a:pt x="2407" y="240"/>
                </a:lnTo>
                <a:lnTo>
                  <a:pt x="2407" y="251"/>
                </a:lnTo>
                <a:lnTo>
                  <a:pt x="2407" y="243"/>
                </a:lnTo>
                <a:lnTo>
                  <a:pt x="2408" y="243"/>
                </a:lnTo>
                <a:lnTo>
                  <a:pt x="2408" y="220"/>
                </a:lnTo>
                <a:lnTo>
                  <a:pt x="2408" y="203"/>
                </a:lnTo>
                <a:lnTo>
                  <a:pt x="2409" y="198"/>
                </a:lnTo>
                <a:lnTo>
                  <a:pt x="2409" y="197"/>
                </a:lnTo>
                <a:lnTo>
                  <a:pt x="2409" y="178"/>
                </a:lnTo>
                <a:lnTo>
                  <a:pt x="2410" y="172"/>
                </a:lnTo>
                <a:lnTo>
                  <a:pt x="2410" y="231"/>
                </a:lnTo>
                <a:lnTo>
                  <a:pt x="2410" y="208"/>
                </a:lnTo>
                <a:lnTo>
                  <a:pt x="2411" y="208"/>
                </a:lnTo>
                <a:lnTo>
                  <a:pt x="2411" y="245"/>
                </a:lnTo>
                <a:lnTo>
                  <a:pt x="2411" y="274"/>
                </a:lnTo>
                <a:lnTo>
                  <a:pt x="2411" y="268"/>
                </a:lnTo>
                <a:lnTo>
                  <a:pt x="2412" y="218"/>
                </a:lnTo>
                <a:lnTo>
                  <a:pt x="2412" y="251"/>
                </a:lnTo>
                <a:lnTo>
                  <a:pt x="2412" y="264"/>
                </a:lnTo>
                <a:lnTo>
                  <a:pt x="2413" y="281"/>
                </a:lnTo>
                <a:lnTo>
                  <a:pt x="2413" y="275"/>
                </a:lnTo>
                <a:lnTo>
                  <a:pt x="2413" y="261"/>
                </a:lnTo>
                <a:lnTo>
                  <a:pt x="2414" y="239"/>
                </a:lnTo>
                <a:lnTo>
                  <a:pt x="2414" y="206"/>
                </a:lnTo>
                <a:lnTo>
                  <a:pt x="2414" y="164"/>
                </a:lnTo>
                <a:lnTo>
                  <a:pt x="2415" y="193"/>
                </a:lnTo>
                <a:lnTo>
                  <a:pt x="2415" y="189"/>
                </a:lnTo>
                <a:lnTo>
                  <a:pt x="2415" y="188"/>
                </a:lnTo>
                <a:lnTo>
                  <a:pt x="2415" y="187"/>
                </a:lnTo>
                <a:lnTo>
                  <a:pt x="2416" y="186"/>
                </a:lnTo>
                <a:lnTo>
                  <a:pt x="2416" y="166"/>
                </a:lnTo>
                <a:lnTo>
                  <a:pt x="2416" y="165"/>
                </a:lnTo>
                <a:lnTo>
                  <a:pt x="2416" y="173"/>
                </a:lnTo>
                <a:lnTo>
                  <a:pt x="2417" y="172"/>
                </a:lnTo>
                <a:lnTo>
                  <a:pt x="2417" y="133"/>
                </a:lnTo>
                <a:lnTo>
                  <a:pt x="2418" y="126"/>
                </a:lnTo>
                <a:lnTo>
                  <a:pt x="2418" y="192"/>
                </a:lnTo>
                <a:lnTo>
                  <a:pt x="2418" y="207"/>
                </a:lnTo>
                <a:lnTo>
                  <a:pt x="2418" y="198"/>
                </a:lnTo>
                <a:lnTo>
                  <a:pt x="2419" y="189"/>
                </a:lnTo>
                <a:lnTo>
                  <a:pt x="2419" y="187"/>
                </a:lnTo>
                <a:lnTo>
                  <a:pt x="2419" y="244"/>
                </a:lnTo>
                <a:lnTo>
                  <a:pt x="2420" y="264"/>
                </a:lnTo>
                <a:lnTo>
                  <a:pt x="2420" y="261"/>
                </a:lnTo>
                <a:lnTo>
                  <a:pt x="2420" y="279"/>
                </a:lnTo>
                <a:lnTo>
                  <a:pt x="2421" y="275"/>
                </a:lnTo>
                <a:lnTo>
                  <a:pt x="2421" y="264"/>
                </a:lnTo>
                <a:lnTo>
                  <a:pt x="2421" y="255"/>
                </a:lnTo>
                <a:lnTo>
                  <a:pt x="2422" y="190"/>
                </a:lnTo>
                <a:lnTo>
                  <a:pt x="2422" y="169"/>
                </a:lnTo>
                <a:lnTo>
                  <a:pt x="2422" y="149"/>
                </a:lnTo>
                <a:lnTo>
                  <a:pt x="2422" y="144"/>
                </a:lnTo>
                <a:lnTo>
                  <a:pt x="2423" y="168"/>
                </a:lnTo>
                <a:lnTo>
                  <a:pt x="2423" y="163"/>
                </a:lnTo>
                <a:lnTo>
                  <a:pt x="2423" y="151"/>
                </a:lnTo>
                <a:lnTo>
                  <a:pt x="2424" y="150"/>
                </a:lnTo>
                <a:lnTo>
                  <a:pt x="2424" y="140"/>
                </a:lnTo>
                <a:lnTo>
                  <a:pt x="2424" y="146"/>
                </a:lnTo>
                <a:lnTo>
                  <a:pt x="2425" y="146"/>
                </a:lnTo>
                <a:lnTo>
                  <a:pt x="2425" y="129"/>
                </a:lnTo>
                <a:lnTo>
                  <a:pt x="2425" y="124"/>
                </a:lnTo>
                <a:lnTo>
                  <a:pt x="2426" y="201"/>
                </a:lnTo>
                <a:lnTo>
                  <a:pt x="2426" y="202"/>
                </a:lnTo>
                <a:lnTo>
                  <a:pt x="2426" y="232"/>
                </a:lnTo>
                <a:lnTo>
                  <a:pt x="2426" y="238"/>
                </a:lnTo>
                <a:lnTo>
                  <a:pt x="2427" y="233"/>
                </a:lnTo>
                <a:lnTo>
                  <a:pt x="2427" y="235"/>
                </a:lnTo>
                <a:lnTo>
                  <a:pt x="2427" y="235"/>
                </a:lnTo>
                <a:lnTo>
                  <a:pt x="2427" y="250"/>
                </a:lnTo>
                <a:lnTo>
                  <a:pt x="2428" y="246"/>
                </a:lnTo>
                <a:lnTo>
                  <a:pt x="2428" y="234"/>
                </a:lnTo>
                <a:lnTo>
                  <a:pt x="2429" y="218"/>
                </a:lnTo>
                <a:lnTo>
                  <a:pt x="2429" y="178"/>
                </a:lnTo>
                <a:lnTo>
                  <a:pt x="2429" y="159"/>
                </a:lnTo>
                <a:lnTo>
                  <a:pt x="2430" y="173"/>
                </a:lnTo>
                <a:lnTo>
                  <a:pt x="2430" y="170"/>
                </a:lnTo>
                <a:lnTo>
                  <a:pt x="2430" y="164"/>
                </a:lnTo>
                <a:lnTo>
                  <a:pt x="2430" y="163"/>
                </a:lnTo>
                <a:lnTo>
                  <a:pt x="2431" y="168"/>
                </a:lnTo>
                <a:lnTo>
                  <a:pt x="2431" y="152"/>
                </a:lnTo>
                <a:lnTo>
                  <a:pt x="2432" y="149"/>
                </a:lnTo>
                <a:lnTo>
                  <a:pt x="2432" y="144"/>
                </a:lnTo>
                <a:lnTo>
                  <a:pt x="2432" y="142"/>
                </a:lnTo>
                <a:lnTo>
                  <a:pt x="2432" y="160"/>
                </a:lnTo>
                <a:lnTo>
                  <a:pt x="2433" y="146"/>
                </a:lnTo>
                <a:lnTo>
                  <a:pt x="2433" y="140"/>
                </a:lnTo>
                <a:lnTo>
                  <a:pt x="2433" y="156"/>
                </a:lnTo>
                <a:lnTo>
                  <a:pt x="2433" y="219"/>
                </a:lnTo>
                <a:lnTo>
                  <a:pt x="2434" y="272"/>
                </a:lnTo>
                <a:lnTo>
                  <a:pt x="2434" y="268"/>
                </a:lnTo>
                <a:lnTo>
                  <a:pt x="2434" y="241"/>
                </a:lnTo>
                <a:lnTo>
                  <a:pt x="2435" y="251"/>
                </a:lnTo>
                <a:lnTo>
                  <a:pt x="2435" y="291"/>
                </a:lnTo>
                <a:lnTo>
                  <a:pt x="2435" y="289"/>
                </a:lnTo>
                <a:lnTo>
                  <a:pt x="2436" y="298"/>
                </a:lnTo>
                <a:lnTo>
                  <a:pt x="2436" y="315"/>
                </a:lnTo>
                <a:lnTo>
                  <a:pt x="2436" y="285"/>
                </a:lnTo>
                <a:lnTo>
                  <a:pt x="2437" y="252"/>
                </a:lnTo>
                <a:lnTo>
                  <a:pt x="2437" y="256"/>
                </a:lnTo>
                <a:lnTo>
                  <a:pt x="2437" y="243"/>
                </a:lnTo>
                <a:lnTo>
                  <a:pt x="2437" y="269"/>
                </a:lnTo>
                <a:lnTo>
                  <a:pt x="2438" y="285"/>
                </a:lnTo>
                <a:lnTo>
                  <a:pt x="2438" y="261"/>
                </a:lnTo>
                <a:lnTo>
                  <a:pt x="2438" y="244"/>
                </a:lnTo>
                <a:lnTo>
                  <a:pt x="2439" y="222"/>
                </a:lnTo>
                <a:lnTo>
                  <a:pt x="2439" y="236"/>
                </a:lnTo>
                <a:lnTo>
                  <a:pt x="2439" y="235"/>
                </a:lnTo>
                <a:lnTo>
                  <a:pt x="2440" y="244"/>
                </a:lnTo>
                <a:lnTo>
                  <a:pt x="2440" y="207"/>
                </a:lnTo>
                <a:lnTo>
                  <a:pt x="2440" y="200"/>
                </a:lnTo>
                <a:lnTo>
                  <a:pt x="2441" y="188"/>
                </a:lnTo>
                <a:lnTo>
                  <a:pt x="2441" y="172"/>
                </a:lnTo>
                <a:lnTo>
                  <a:pt x="2441" y="187"/>
                </a:lnTo>
                <a:lnTo>
                  <a:pt x="2441" y="167"/>
                </a:lnTo>
                <a:lnTo>
                  <a:pt x="2442" y="159"/>
                </a:lnTo>
                <a:lnTo>
                  <a:pt x="2442" y="189"/>
                </a:lnTo>
                <a:lnTo>
                  <a:pt x="2443" y="180"/>
                </a:lnTo>
                <a:lnTo>
                  <a:pt x="2443" y="148"/>
                </a:lnTo>
                <a:lnTo>
                  <a:pt x="2443" y="165"/>
                </a:lnTo>
                <a:lnTo>
                  <a:pt x="2443" y="153"/>
                </a:lnTo>
                <a:lnTo>
                  <a:pt x="2444" y="175"/>
                </a:lnTo>
                <a:lnTo>
                  <a:pt x="2444" y="172"/>
                </a:lnTo>
                <a:lnTo>
                  <a:pt x="2444" y="138"/>
                </a:lnTo>
                <a:lnTo>
                  <a:pt x="2444" y="122"/>
                </a:lnTo>
                <a:lnTo>
                  <a:pt x="2445" y="140"/>
                </a:lnTo>
                <a:lnTo>
                  <a:pt x="2445" y="137"/>
                </a:lnTo>
                <a:lnTo>
                  <a:pt x="2445" y="139"/>
                </a:lnTo>
                <a:lnTo>
                  <a:pt x="2446" y="142"/>
                </a:lnTo>
                <a:lnTo>
                  <a:pt x="2446" y="121"/>
                </a:lnTo>
                <a:lnTo>
                  <a:pt x="2446" y="137"/>
                </a:lnTo>
                <a:lnTo>
                  <a:pt x="2447" y="127"/>
                </a:lnTo>
                <a:lnTo>
                  <a:pt x="2447" y="145"/>
                </a:lnTo>
                <a:lnTo>
                  <a:pt x="2447" y="128"/>
                </a:lnTo>
                <a:lnTo>
                  <a:pt x="2448" y="129"/>
                </a:lnTo>
                <a:lnTo>
                  <a:pt x="2448" y="127"/>
                </a:lnTo>
                <a:lnTo>
                  <a:pt x="2448" y="117"/>
                </a:lnTo>
                <a:lnTo>
                  <a:pt x="2448" y="103"/>
                </a:lnTo>
                <a:lnTo>
                  <a:pt x="2449" y="117"/>
                </a:lnTo>
                <a:lnTo>
                  <a:pt x="2449" y="134"/>
                </a:lnTo>
                <a:lnTo>
                  <a:pt x="2450" y="154"/>
                </a:lnTo>
                <a:lnTo>
                  <a:pt x="2450" y="149"/>
                </a:lnTo>
                <a:lnTo>
                  <a:pt x="2450" y="194"/>
                </a:lnTo>
                <a:lnTo>
                  <a:pt x="2450" y="179"/>
                </a:lnTo>
                <a:lnTo>
                  <a:pt x="2451" y="177"/>
                </a:lnTo>
                <a:lnTo>
                  <a:pt x="2451" y="194"/>
                </a:lnTo>
                <a:lnTo>
                  <a:pt x="2451" y="210"/>
                </a:lnTo>
                <a:lnTo>
                  <a:pt x="2452" y="215"/>
                </a:lnTo>
                <a:lnTo>
                  <a:pt x="2452" y="204"/>
                </a:lnTo>
                <a:lnTo>
                  <a:pt x="2452" y="194"/>
                </a:lnTo>
                <a:lnTo>
                  <a:pt x="2452" y="192"/>
                </a:lnTo>
                <a:lnTo>
                  <a:pt x="2453" y="195"/>
                </a:lnTo>
                <a:lnTo>
                  <a:pt x="2453" y="190"/>
                </a:lnTo>
                <a:lnTo>
                  <a:pt x="2454" y="181"/>
                </a:lnTo>
                <a:lnTo>
                  <a:pt x="2454" y="185"/>
                </a:lnTo>
                <a:lnTo>
                  <a:pt x="2454" y="170"/>
                </a:lnTo>
                <a:lnTo>
                  <a:pt x="2454" y="123"/>
                </a:lnTo>
                <a:lnTo>
                  <a:pt x="2455" y="117"/>
                </a:lnTo>
                <a:lnTo>
                  <a:pt x="2455" y="154"/>
                </a:lnTo>
                <a:lnTo>
                  <a:pt x="2455" y="140"/>
                </a:lnTo>
                <a:lnTo>
                  <a:pt x="2456" y="166"/>
                </a:lnTo>
                <a:lnTo>
                  <a:pt x="2456" y="211"/>
                </a:lnTo>
                <a:lnTo>
                  <a:pt x="2456" y="235"/>
                </a:lnTo>
                <a:lnTo>
                  <a:pt x="2456" y="206"/>
                </a:lnTo>
                <a:lnTo>
                  <a:pt x="2457" y="196"/>
                </a:lnTo>
                <a:lnTo>
                  <a:pt x="2457" y="156"/>
                </a:lnTo>
                <a:lnTo>
                  <a:pt x="2458" y="107"/>
                </a:lnTo>
                <a:lnTo>
                  <a:pt x="2458" y="107"/>
                </a:lnTo>
                <a:lnTo>
                  <a:pt x="2458" y="96"/>
                </a:lnTo>
                <a:lnTo>
                  <a:pt x="2458" y="152"/>
                </a:lnTo>
                <a:lnTo>
                  <a:pt x="2459" y="197"/>
                </a:lnTo>
                <a:lnTo>
                  <a:pt x="2459" y="188"/>
                </a:lnTo>
                <a:lnTo>
                  <a:pt x="2459" y="176"/>
                </a:lnTo>
                <a:lnTo>
                  <a:pt x="2459" y="151"/>
                </a:lnTo>
                <a:lnTo>
                  <a:pt x="2460" y="125"/>
                </a:lnTo>
                <a:lnTo>
                  <a:pt x="2460" y="111"/>
                </a:lnTo>
                <a:lnTo>
                  <a:pt x="2461" y="122"/>
                </a:lnTo>
                <a:lnTo>
                  <a:pt x="2461" y="127"/>
                </a:lnTo>
                <a:lnTo>
                  <a:pt x="2461" y="137"/>
                </a:lnTo>
                <a:lnTo>
                  <a:pt x="2461" y="122"/>
                </a:lnTo>
                <a:lnTo>
                  <a:pt x="2462" y="136"/>
                </a:lnTo>
                <a:lnTo>
                  <a:pt x="2462" y="129"/>
                </a:lnTo>
                <a:lnTo>
                  <a:pt x="2462" y="113"/>
                </a:lnTo>
                <a:lnTo>
                  <a:pt x="2463" y="107"/>
                </a:lnTo>
                <a:lnTo>
                  <a:pt x="2463" y="123"/>
                </a:lnTo>
                <a:lnTo>
                  <a:pt x="2463" y="127"/>
                </a:lnTo>
                <a:lnTo>
                  <a:pt x="2463" y="134"/>
                </a:lnTo>
                <a:lnTo>
                  <a:pt x="2464" y="109"/>
                </a:lnTo>
                <a:lnTo>
                  <a:pt x="2464" y="132"/>
                </a:lnTo>
                <a:lnTo>
                  <a:pt x="2465" y="119"/>
                </a:lnTo>
                <a:lnTo>
                  <a:pt x="2465" y="125"/>
                </a:lnTo>
                <a:lnTo>
                  <a:pt x="2465" y="172"/>
                </a:lnTo>
                <a:lnTo>
                  <a:pt x="2465" y="196"/>
                </a:lnTo>
                <a:lnTo>
                  <a:pt x="2466" y="199"/>
                </a:lnTo>
                <a:lnTo>
                  <a:pt x="2466" y="183"/>
                </a:lnTo>
                <a:lnTo>
                  <a:pt x="2466" y="190"/>
                </a:lnTo>
                <a:lnTo>
                  <a:pt x="2467" y="223"/>
                </a:lnTo>
                <a:lnTo>
                  <a:pt x="2467" y="260"/>
                </a:lnTo>
                <a:lnTo>
                  <a:pt x="2467" y="263"/>
                </a:lnTo>
                <a:lnTo>
                  <a:pt x="2467" y="280"/>
                </a:lnTo>
                <a:lnTo>
                  <a:pt x="2468" y="287"/>
                </a:lnTo>
                <a:lnTo>
                  <a:pt x="2468" y="289"/>
                </a:lnTo>
                <a:lnTo>
                  <a:pt x="2469" y="281"/>
                </a:lnTo>
                <a:lnTo>
                  <a:pt x="2469" y="280"/>
                </a:lnTo>
                <a:lnTo>
                  <a:pt x="2469" y="292"/>
                </a:lnTo>
                <a:lnTo>
                  <a:pt x="2469" y="289"/>
                </a:lnTo>
                <a:lnTo>
                  <a:pt x="2470" y="283"/>
                </a:lnTo>
                <a:lnTo>
                  <a:pt x="2470" y="270"/>
                </a:lnTo>
                <a:lnTo>
                  <a:pt x="2470" y="261"/>
                </a:lnTo>
                <a:lnTo>
                  <a:pt x="2471" y="259"/>
                </a:lnTo>
                <a:lnTo>
                  <a:pt x="2471" y="245"/>
                </a:lnTo>
                <a:lnTo>
                  <a:pt x="2471" y="249"/>
                </a:lnTo>
                <a:lnTo>
                  <a:pt x="2472" y="268"/>
                </a:lnTo>
                <a:lnTo>
                  <a:pt x="2472" y="247"/>
                </a:lnTo>
                <a:lnTo>
                  <a:pt x="2472" y="203"/>
                </a:lnTo>
                <a:lnTo>
                  <a:pt x="2473" y="179"/>
                </a:lnTo>
                <a:lnTo>
                  <a:pt x="2473" y="164"/>
                </a:lnTo>
                <a:lnTo>
                  <a:pt x="2473" y="167"/>
                </a:lnTo>
                <a:lnTo>
                  <a:pt x="2473" y="189"/>
                </a:lnTo>
                <a:lnTo>
                  <a:pt x="2474" y="175"/>
                </a:lnTo>
                <a:lnTo>
                  <a:pt x="2474" y="168"/>
                </a:lnTo>
                <a:lnTo>
                  <a:pt x="2474" y="143"/>
                </a:lnTo>
                <a:lnTo>
                  <a:pt x="2474" y="144"/>
                </a:lnTo>
                <a:lnTo>
                  <a:pt x="2475" y="173"/>
                </a:lnTo>
                <a:lnTo>
                  <a:pt x="2475" y="202"/>
                </a:lnTo>
                <a:lnTo>
                  <a:pt x="2476" y="218"/>
                </a:lnTo>
                <a:lnTo>
                  <a:pt x="2476" y="212"/>
                </a:lnTo>
                <a:lnTo>
                  <a:pt x="2476" y="181"/>
                </a:lnTo>
                <a:lnTo>
                  <a:pt x="2476" y="166"/>
                </a:lnTo>
                <a:lnTo>
                  <a:pt x="2477" y="200"/>
                </a:lnTo>
                <a:lnTo>
                  <a:pt x="2477" y="207"/>
                </a:lnTo>
                <a:lnTo>
                  <a:pt x="2477" y="253"/>
                </a:lnTo>
                <a:lnTo>
                  <a:pt x="2478" y="242"/>
                </a:lnTo>
                <a:lnTo>
                  <a:pt x="2478" y="249"/>
                </a:lnTo>
                <a:lnTo>
                  <a:pt x="2478" y="254"/>
                </a:lnTo>
                <a:lnTo>
                  <a:pt x="2478" y="218"/>
                </a:lnTo>
                <a:lnTo>
                  <a:pt x="2479" y="188"/>
                </a:lnTo>
                <a:lnTo>
                  <a:pt x="2479" y="200"/>
                </a:lnTo>
                <a:lnTo>
                  <a:pt x="2480" y="228"/>
                </a:lnTo>
                <a:lnTo>
                  <a:pt x="2480" y="263"/>
                </a:lnTo>
                <a:lnTo>
                  <a:pt x="2480" y="288"/>
                </a:lnTo>
                <a:lnTo>
                  <a:pt x="2480" y="305"/>
                </a:lnTo>
                <a:lnTo>
                  <a:pt x="2481" y="298"/>
                </a:lnTo>
                <a:lnTo>
                  <a:pt x="2481" y="254"/>
                </a:lnTo>
                <a:lnTo>
                  <a:pt x="2481" y="219"/>
                </a:lnTo>
                <a:lnTo>
                  <a:pt x="2482" y="206"/>
                </a:lnTo>
                <a:lnTo>
                  <a:pt x="2482" y="190"/>
                </a:lnTo>
                <a:lnTo>
                  <a:pt x="2482" y="206"/>
                </a:lnTo>
                <a:lnTo>
                  <a:pt x="2483" y="274"/>
                </a:lnTo>
                <a:lnTo>
                  <a:pt x="2483" y="285"/>
                </a:lnTo>
                <a:lnTo>
                  <a:pt x="2483" y="301"/>
                </a:lnTo>
                <a:lnTo>
                  <a:pt x="2484" y="285"/>
                </a:lnTo>
                <a:lnTo>
                  <a:pt x="2484" y="296"/>
                </a:lnTo>
                <a:lnTo>
                  <a:pt x="2484" y="301"/>
                </a:lnTo>
                <a:lnTo>
                  <a:pt x="2484" y="298"/>
                </a:lnTo>
                <a:lnTo>
                  <a:pt x="2485" y="298"/>
                </a:lnTo>
                <a:lnTo>
                  <a:pt x="2485" y="271"/>
                </a:lnTo>
                <a:lnTo>
                  <a:pt x="2485" y="266"/>
                </a:lnTo>
                <a:lnTo>
                  <a:pt x="2485" y="249"/>
                </a:lnTo>
                <a:lnTo>
                  <a:pt x="2486" y="214"/>
                </a:lnTo>
                <a:lnTo>
                  <a:pt x="2486" y="198"/>
                </a:lnTo>
                <a:lnTo>
                  <a:pt x="2487" y="202"/>
                </a:lnTo>
                <a:lnTo>
                  <a:pt x="2487" y="202"/>
                </a:lnTo>
                <a:lnTo>
                  <a:pt x="2487" y="184"/>
                </a:lnTo>
                <a:lnTo>
                  <a:pt x="2487" y="179"/>
                </a:lnTo>
                <a:lnTo>
                  <a:pt x="2488" y="173"/>
                </a:lnTo>
                <a:lnTo>
                  <a:pt x="2488" y="173"/>
                </a:lnTo>
                <a:lnTo>
                  <a:pt x="2488" y="157"/>
                </a:lnTo>
                <a:lnTo>
                  <a:pt x="2489" y="167"/>
                </a:lnTo>
                <a:lnTo>
                  <a:pt x="2489" y="179"/>
                </a:lnTo>
                <a:lnTo>
                  <a:pt x="2489" y="167"/>
                </a:lnTo>
                <a:lnTo>
                  <a:pt x="2489" y="188"/>
                </a:lnTo>
                <a:lnTo>
                  <a:pt x="2490" y="215"/>
                </a:lnTo>
                <a:lnTo>
                  <a:pt x="2490" y="185"/>
                </a:lnTo>
                <a:lnTo>
                  <a:pt x="2491" y="174"/>
                </a:lnTo>
                <a:lnTo>
                  <a:pt x="2491" y="178"/>
                </a:lnTo>
                <a:lnTo>
                  <a:pt x="2491" y="162"/>
                </a:lnTo>
                <a:lnTo>
                  <a:pt x="2491" y="190"/>
                </a:lnTo>
                <a:lnTo>
                  <a:pt x="2492" y="197"/>
                </a:lnTo>
                <a:lnTo>
                  <a:pt x="2492" y="206"/>
                </a:lnTo>
                <a:lnTo>
                  <a:pt x="2492" y="186"/>
                </a:lnTo>
                <a:lnTo>
                  <a:pt x="2493" y="148"/>
                </a:lnTo>
                <a:lnTo>
                  <a:pt x="2493" y="139"/>
                </a:lnTo>
                <a:lnTo>
                  <a:pt x="2493" y="143"/>
                </a:lnTo>
                <a:lnTo>
                  <a:pt x="2494" y="150"/>
                </a:lnTo>
                <a:lnTo>
                  <a:pt x="2494" y="161"/>
                </a:lnTo>
                <a:lnTo>
                  <a:pt x="2494" y="165"/>
                </a:lnTo>
                <a:lnTo>
                  <a:pt x="2495" y="151"/>
                </a:lnTo>
                <a:lnTo>
                  <a:pt x="2495" y="120"/>
                </a:lnTo>
                <a:lnTo>
                  <a:pt x="2495" y="100"/>
                </a:lnTo>
                <a:lnTo>
                  <a:pt x="2495" y="107"/>
                </a:lnTo>
                <a:lnTo>
                  <a:pt x="2496" y="122"/>
                </a:lnTo>
                <a:lnTo>
                  <a:pt x="2496" y="108"/>
                </a:lnTo>
                <a:lnTo>
                  <a:pt x="2496" y="108"/>
                </a:lnTo>
                <a:lnTo>
                  <a:pt x="2497" y="128"/>
                </a:lnTo>
                <a:lnTo>
                  <a:pt x="2497" y="161"/>
                </a:lnTo>
                <a:lnTo>
                  <a:pt x="2497" y="151"/>
                </a:lnTo>
                <a:lnTo>
                  <a:pt x="2498" y="187"/>
                </a:lnTo>
                <a:lnTo>
                  <a:pt x="2498" y="214"/>
                </a:lnTo>
                <a:lnTo>
                  <a:pt x="2498" y="225"/>
                </a:lnTo>
                <a:lnTo>
                  <a:pt x="2499" y="248"/>
                </a:lnTo>
                <a:lnTo>
                  <a:pt x="2499" y="251"/>
                </a:lnTo>
                <a:lnTo>
                  <a:pt x="2499" y="255"/>
                </a:lnTo>
                <a:lnTo>
                  <a:pt x="2499" y="269"/>
                </a:lnTo>
                <a:lnTo>
                  <a:pt x="2500" y="285"/>
                </a:lnTo>
                <a:lnTo>
                  <a:pt x="2500" y="288"/>
                </a:lnTo>
                <a:lnTo>
                  <a:pt x="2500" y="287"/>
                </a:lnTo>
                <a:lnTo>
                  <a:pt x="2500" y="280"/>
                </a:lnTo>
                <a:lnTo>
                  <a:pt x="2501" y="251"/>
                </a:lnTo>
                <a:lnTo>
                  <a:pt x="2501" y="248"/>
                </a:lnTo>
                <a:lnTo>
                  <a:pt x="2502" y="249"/>
                </a:lnTo>
                <a:lnTo>
                  <a:pt x="2502" y="222"/>
                </a:lnTo>
                <a:lnTo>
                  <a:pt x="2502" y="211"/>
                </a:lnTo>
                <a:lnTo>
                  <a:pt x="2502" y="209"/>
                </a:lnTo>
                <a:lnTo>
                  <a:pt x="2503" y="196"/>
                </a:lnTo>
                <a:lnTo>
                  <a:pt x="2503" y="199"/>
                </a:lnTo>
                <a:lnTo>
                  <a:pt x="2503" y="187"/>
                </a:lnTo>
                <a:lnTo>
                  <a:pt x="2504" y="193"/>
                </a:lnTo>
                <a:lnTo>
                  <a:pt x="2504" y="181"/>
                </a:lnTo>
                <a:lnTo>
                  <a:pt x="2504" y="188"/>
                </a:lnTo>
                <a:lnTo>
                  <a:pt x="2505" y="164"/>
                </a:lnTo>
                <a:lnTo>
                  <a:pt x="2505" y="170"/>
                </a:lnTo>
                <a:lnTo>
                  <a:pt x="2505" y="191"/>
                </a:lnTo>
                <a:lnTo>
                  <a:pt x="2506" y="171"/>
                </a:lnTo>
                <a:lnTo>
                  <a:pt x="2506" y="140"/>
                </a:lnTo>
                <a:lnTo>
                  <a:pt x="2506" y="184"/>
                </a:lnTo>
                <a:lnTo>
                  <a:pt x="2506" y="200"/>
                </a:lnTo>
                <a:lnTo>
                  <a:pt x="2507" y="169"/>
                </a:lnTo>
                <a:lnTo>
                  <a:pt x="2507" y="157"/>
                </a:lnTo>
                <a:lnTo>
                  <a:pt x="2507" y="174"/>
                </a:lnTo>
                <a:lnTo>
                  <a:pt x="2508" y="196"/>
                </a:lnTo>
                <a:lnTo>
                  <a:pt x="2508" y="215"/>
                </a:lnTo>
                <a:lnTo>
                  <a:pt x="2508" y="182"/>
                </a:lnTo>
                <a:lnTo>
                  <a:pt x="2509" y="187"/>
                </a:lnTo>
                <a:lnTo>
                  <a:pt x="2509" y="193"/>
                </a:lnTo>
                <a:lnTo>
                  <a:pt x="2509" y="181"/>
                </a:lnTo>
                <a:lnTo>
                  <a:pt x="2510" y="184"/>
                </a:lnTo>
                <a:lnTo>
                  <a:pt x="2510" y="207"/>
                </a:lnTo>
                <a:lnTo>
                  <a:pt x="2510" y="192"/>
                </a:lnTo>
                <a:lnTo>
                  <a:pt x="2510" y="158"/>
                </a:lnTo>
                <a:lnTo>
                  <a:pt x="2511" y="186"/>
                </a:lnTo>
                <a:lnTo>
                  <a:pt x="2511" y="214"/>
                </a:lnTo>
                <a:lnTo>
                  <a:pt x="2511" y="218"/>
                </a:lnTo>
                <a:lnTo>
                  <a:pt x="2512" y="229"/>
                </a:lnTo>
                <a:lnTo>
                  <a:pt x="2512" y="241"/>
                </a:lnTo>
                <a:lnTo>
                  <a:pt x="2512" y="241"/>
                </a:lnTo>
                <a:lnTo>
                  <a:pt x="2513" y="229"/>
                </a:lnTo>
                <a:lnTo>
                  <a:pt x="2513" y="210"/>
                </a:lnTo>
                <a:lnTo>
                  <a:pt x="2513" y="175"/>
                </a:lnTo>
                <a:lnTo>
                  <a:pt x="2514" y="227"/>
                </a:lnTo>
                <a:lnTo>
                  <a:pt x="2514" y="207"/>
                </a:lnTo>
                <a:lnTo>
                  <a:pt x="2514" y="254"/>
                </a:lnTo>
                <a:lnTo>
                  <a:pt x="2514" y="246"/>
                </a:lnTo>
                <a:lnTo>
                  <a:pt x="2515" y="252"/>
                </a:lnTo>
                <a:lnTo>
                  <a:pt x="2515" y="247"/>
                </a:lnTo>
                <a:lnTo>
                  <a:pt x="2516" y="292"/>
                </a:lnTo>
                <a:lnTo>
                  <a:pt x="2516" y="279"/>
                </a:lnTo>
                <a:lnTo>
                  <a:pt x="2516" y="254"/>
                </a:lnTo>
                <a:lnTo>
                  <a:pt x="2516" y="279"/>
                </a:lnTo>
                <a:lnTo>
                  <a:pt x="2517" y="248"/>
                </a:lnTo>
                <a:lnTo>
                  <a:pt x="2517" y="184"/>
                </a:lnTo>
                <a:lnTo>
                  <a:pt x="2517" y="206"/>
                </a:lnTo>
                <a:lnTo>
                  <a:pt x="2517" y="244"/>
                </a:lnTo>
                <a:lnTo>
                  <a:pt x="2518" y="284"/>
                </a:lnTo>
                <a:lnTo>
                  <a:pt x="2518" y="273"/>
                </a:lnTo>
                <a:lnTo>
                  <a:pt x="2518" y="280"/>
                </a:lnTo>
                <a:lnTo>
                  <a:pt x="2519" y="237"/>
                </a:lnTo>
                <a:lnTo>
                  <a:pt x="2519" y="227"/>
                </a:lnTo>
                <a:lnTo>
                  <a:pt x="2519" y="195"/>
                </a:lnTo>
                <a:lnTo>
                  <a:pt x="2520" y="159"/>
                </a:lnTo>
                <a:lnTo>
                  <a:pt x="2520" y="159"/>
                </a:lnTo>
                <a:lnTo>
                  <a:pt x="2520" y="161"/>
                </a:lnTo>
                <a:lnTo>
                  <a:pt x="2521" y="142"/>
                </a:lnTo>
                <a:lnTo>
                  <a:pt x="2521" y="153"/>
                </a:lnTo>
                <a:lnTo>
                  <a:pt x="2521" y="160"/>
                </a:lnTo>
                <a:lnTo>
                  <a:pt x="2521" y="154"/>
                </a:lnTo>
                <a:lnTo>
                  <a:pt x="2522" y="149"/>
                </a:lnTo>
                <a:lnTo>
                  <a:pt x="2522" y="151"/>
                </a:lnTo>
                <a:lnTo>
                  <a:pt x="2523" y="162"/>
                </a:lnTo>
                <a:lnTo>
                  <a:pt x="2523" y="190"/>
                </a:lnTo>
                <a:lnTo>
                  <a:pt x="2523" y="204"/>
                </a:lnTo>
                <a:lnTo>
                  <a:pt x="2523" y="240"/>
                </a:lnTo>
                <a:lnTo>
                  <a:pt x="2524" y="280"/>
                </a:lnTo>
                <a:lnTo>
                  <a:pt x="2524" y="290"/>
                </a:lnTo>
                <a:lnTo>
                  <a:pt x="2524" y="307"/>
                </a:lnTo>
                <a:lnTo>
                  <a:pt x="2525" y="303"/>
                </a:lnTo>
                <a:lnTo>
                  <a:pt x="2525" y="264"/>
                </a:lnTo>
                <a:lnTo>
                  <a:pt x="2525" y="228"/>
                </a:lnTo>
                <a:lnTo>
                  <a:pt x="2525" y="201"/>
                </a:lnTo>
                <a:lnTo>
                  <a:pt x="2526" y="213"/>
                </a:lnTo>
                <a:lnTo>
                  <a:pt x="2526" y="237"/>
                </a:lnTo>
                <a:lnTo>
                  <a:pt x="2527" y="237"/>
                </a:lnTo>
                <a:lnTo>
                  <a:pt x="2527" y="220"/>
                </a:lnTo>
                <a:lnTo>
                  <a:pt x="2527" y="211"/>
                </a:lnTo>
                <a:lnTo>
                  <a:pt x="2527" y="181"/>
                </a:lnTo>
                <a:lnTo>
                  <a:pt x="2528" y="175"/>
                </a:lnTo>
                <a:lnTo>
                  <a:pt x="2528" y="154"/>
                </a:lnTo>
                <a:lnTo>
                  <a:pt x="2528" y="164"/>
                </a:lnTo>
                <a:lnTo>
                  <a:pt x="2528" y="187"/>
                </a:lnTo>
                <a:lnTo>
                  <a:pt x="2529" y="193"/>
                </a:lnTo>
                <a:lnTo>
                  <a:pt x="2529" y="197"/>
                </a:lnTo>
                <a:lnTo>
                  <a:pt x="2529" y="200"/>
                </a:lnTo>
                <a:lnTo>
                  <a:pt x="2530" y="215"/>
                </a:lnTo>
                <a:lnTo>
                  <a:pt x="2530" y="224"/>
                </a:lnTo>
                <a:lnTo>
                  <a:pt x="2530" y="201"/>
                </a:lnTo>
                <a:lnTo>
                  <a:pt x="2531" y="191"/>
                </a:lnTo>
                <a:lnTo>
                  <a:pt x="2531" y="208"/>
                </a:lnTo>
                <a:lnTo>
                  <a:pt x="2531" y="195"/>
                </a:lnTo>
                <a:lnTo>
                  <a:pt x="2532" y="156"/>
                </a:lnTo>
                <a:lnTo>
                  <a:pt x="2532" y="164"/>
                </a:lnTo>
                <a:lnTo>
                  <a:pt x="2532" y="173"/>
                </a:lnTo>
                <a:lnTo>
                  <a:pt x="2532" y="162"/>
                </a:lnTo>
                <a:lnTo>
                  <a:pt x="2533" y="146"/>
                </a:lnTo>
                <a:lnTo>
                  <a:pt x="2533" y="131"/>
                </a:lnTo>
                <a:lnTo>
                  <a:pt x="2534" y="130"/>
                </a:lnTo>
                <a:lnTo>
                  <a:pt x="2534" y="121"/>
                </a:lnTo>
                <a:lnTo>
                  <a:pt x="2534" y="126"/>
                </a:lnTo>
                <a:lnTo>
                  <a:pt x="2534" y="128"/>
                </a:lnTo>
                <a:lnTo>
                  <a:pt x="2535" y="135"/>
                </a:lnTo>
                <a:lnTo>
                  <a:pt x="2535" y="144"/>
                </a:lnTo>
                <a:lnTo>
                  <a:pt x="2535" y="126"/>
                </a:lnTo>
                <a:lnTo>
                  <a:pt x="2536" y="132"/>
                </a:lnTo>
                <a:lnTo>
                  <a:pt x="2536" y="143"/>
                </a:lnTo>
                <a:lnTo>
                  <a:pt x="2536" y="144"/>
                </a:lnTo>
                <a:lnTo>
                  <a:pt x="2536" y="174"/>
                </a:lnTo>
                <a:lnTo>
                  <a:pt x="2537" y="199"/>
                </a:lnTo>
                <a:lnTo>
                  <a:pt x="2537" y="190"/>
                </a:lnTo>
                <a:lnTo>
                  <a:pt x="2538" y="126"/>
                </a:lnTo>
                <a:lnTo>
                  <a:pt x="2538" y="117"/>
                </a:lnTo>
                <a:lnTo>
                  <a:pt x="2538" y="130"/>
                </a:lnTo>
                <a:lnTo>
                  <a:pt x="2538" y="184"/>
                </a:lnTo>
                <a:lnTo>
                  <a:pt x="2539" y="181"/>
                </a:lnTo>
                <a:lnTo>
                  <a:pt x="2539" y="175"/>
                </a:lnTo>
                <a:lnTo>
                  <a:pt x="2539" y="172"/>
                </a:lnTo>
                <a:lnTo>
                  <a:pt x="2540" y="176"/>
                </a:lnTo>
                <a:lnTo>
                  <a:pt x="2540" y="212"/>
                </a:lnTo>
                <a:lnTo>
                  <a:pt x="2540" y="226"/>
                </a:lnTo>
                <a:lnTo>
                  <a:pt x="2540" y="205"/>
                </a:lnTo>
                <a:lnTo>
                  <a:pt x="2541" y="178"/>
                </a:lnTo>
                <a:lnTo>
                  <a:pt x="2541" y="165"/>
                </a:lnTo>
                <a:lnTo>
                  <a:pt x="2542" y="166"/>
                </a:lnTo>
                <a:lnTo>
                  <a:pt x="2542" y="183"/>
                </a:lnTo>
                <a:lnTo>
                  <a:pt x="2542" y="170"/>
                </a:lnTo>
                <a:lnTo>
                  <a:pt x="2542" y="167"/>
                </a:lnTo>
                <a:lnTo>
                  <a:pt x="2543" y="209"/>
                </a:lnTo>
                <a:lnTo>
                  <a:pt x="2543" y="212"/>
                </a:lnTo>
                <a:lnTo>
                  <a:pt x="2543" y="181"/>
                </a:lnTo>
                <a:lnTo>
                  <a:pt x="2543" y="163"/>
                </a:lnTo>
                <a:lnTo>
                  <a:pt x="2544" y="173"/>
                </a:lnTo>
                <a:lnTo>
                  <a:pt x="2544" y="180"/>
                </a:lnTo>
                <a:lnTo>
                  <a:pt x="2545" y="174"/>
                </a:lnTo>
                <a:lnTo>
                  <a:pt x="2545" y="166"/>
                </a:lnTo>
                <a:lnTo>
                  <a:pt x="2545" y="169"/>
                </a:lnTo>
                <a:lnTo>
                  <a:pt x="2545" y="139"/>
                </a:lnTo>
                <a:lnTo>
                  <a:pt x="2546" y="107"/>
                </a:lnTo>
                <a:lnTo>
                  <a:pt x="2546" y="112"/>
                </a:lnTo>
                <a:lnTo>
                  <a:pt x="2546" y="93"/>
                </a:lnTo>
                <a:lnTo>
                  <a:pt x="2547" y="92"/>
                </a:lnTo>
                <a:lnTo>
                  <a:pt x="2547" y="102"/>
                </a:lnTo>
                <a:lnTo>
                  <a:pt x="2547" y="88"/>
                </a:lnTo>
                <a:lnTo>
                  <a:pt x="2547" y="92"/>
                </a:lnTo>
                <a:lnTo>
                  <a:pt x="2548" y="89"/>
                </a:lnTo>
                <a:lnTo>
                  <a:pt x="2548" y="90"/>
                </a:lnTo>
                <a:lnTo>
                  <a:pt x="2549" y="74"/>
                </a:lnTo>
                <a:lnTo>
                  <a:pt x="2549" y="77"/>
                </a:lnTo>
                <a:lnTo>
                  <a:pt x="2549" y="89"/>
                </a:lnTo>
                <a:lnTo>
                  <a:pt x="2549" y="93"/>
                </a:lnTo>
                <a:lnTo>
                  <a:pt x="2550" y="75"/>
                </a:lnTo>
                <a:lnTo>
                  <a:pt x="2550" y="76"/>
                </a:lnTo>
                <a:lnTo>
                  <a:pt x="2550" y="127"/>
                </a:lnTo>
                <a:lnTo>
                  <a:pt x="2551" y="172"/>
                </a:lnTo>
                <a:lnTo>
                  <a:pt x="2551" y="163"/>
                </a:lnTo>
                <a:lnTo>
                  <a:pt x="2551" y="156"/>
                </a:lnTo>
                <a:lnTo>
                  <a:pt x="2551" y="160"/>
                </a:lnTo>
                <a:lnTo>
                  <a:pt x="2552" y="170"/>
                </a:lnTo>
                <a:lnTo>
                  <a:pt x="2552" y="148"/>
                </a:lnTo>
                <a:lnTo>
                  <a:pt x="2553" y="159"/>
                </a:lnTo>
                <a:lnTo>
                  <a:pt x="2553" y="167"/>
                </a:lnTo>
                <a:lnTo>
                  <a:pt x="2553" y="160"/>
                </a:lnTo>
                <a:lnTo>
                  <a:pt x="2553" y="154"/>
                </a:lnTo>
                <a:lnTo>
                  <a:pt x="2554" y="127"/>
                </a:lnTo>
                <a:lnTo>
                  <a:pt x="2554" y="118"/>
                </a:lnTo>
                <a:lnTo>
                  <a:pt x="2554" y="121"/>
                </a:lnTo>
                <a:lnTo>
                  <a:pt x="2555" y="113"/>
                </a:lnTo>
                <a:lnTo>
                  <a:pt x="2555" y="123"/>
                </a:lnTo>
                <a:lnTo>
                  <a:pt x="2555" y="111"/>
                </a:lnTo>
                <a:lnTo>
                  <a:pt x="2556" y="106"/>
                </a:lnTo>
                <a:lnTo>
                  <a:pt x="2556" y="107"/>
                </a:lnTo>
                <a:lnTo>
                  <a:pt x="2556" y="128"/>
                </a:lnTo>
                <a:lnTo>
                  <a:pt x="2557" y="144"/>
                </a:lnTo>
                <a:lnTo>
                  <a:pt x="2557" y="124"/>
                </a:lnTo>
                <a:lnTo>
                  <a:pt x="2557" y="105"/>
                </a:lnTo>
                <a:lnTo>
                  <a:pt x="2557" y="190"/>
                </a:lnTo>
                <a:lnTo>
                  <a:pt x="2558" y="195"/>
                </a:lnTo>
                <a:lnTo>
                  <a:pt x="2558" y="244"/>
                </a:lnTo>
                <a:lnTo>
                  <a:pt x="2558" y="256"/>
                </a:lnTo>
                <a:lnTo>
                  <a:pt x="2558" y="264"/>
                </a:lnTo>
                <a:lnTo>
                  <a:pt x="2559" y="246"/>
                </a:lnTo>
                <a:lnTo>
                  <a:pt x="2559" y="241"/>
                </a:lnTo>
                <a:lnTo>
                  <a:pt x="2560" y="245"/>
                </a:lnTo>
                <a:lnTo>
                  <a:pt x="2560" y="213"/>
                </a:lnTo>
                <a:lnTo>
                  <a:pt x="2560" y="235"/>
                </a:lnTo>
                <a:lnTo>
                  <a:pt x="2560" y="273"/>
                </a:lnTo>
                <a:lnTo>
                  <a:pt x="2561" y="268"/>
                </a:lnTo>
                <a:lnTo>
                  <a:pt x="2561" y="260"/>
                </a:lnTo>
                <a:lnTo>
                  <a:pt x="2561" y="231"/>
                </a:lnTo>
                <a:lnTo>
                  <a:pt x="2562" y="200"/>
                </a:lnTo>
                <a:lnTo>
                  <a:pt x="2562" y="147"/>
                </a:lnTo>
                <a:lnTo>
                  <a:pt x="2562" y="146"/>
                </a:lnTo>
                <a:lnTo>
                  <a:pt x="2562" y="125"/>
                </a:lnTo>
                <a:lnTo>
                  <a:pt x="2563" y="135"/>
                </a:lnTo>
                <a:lnTo>
                  <a:pt x="2563" y="127"/>
                </a:lnTo>
                <a:lnTo>
                  <a:pt x="2564" y="133"/>
                </a:lnTo>
                <a:lnTo>
                  <a:pt x="2564" y="128"/>
                </a:lnTo>
                <a:lnTo>
                  <a:pt x="2564" y="146"/>
                </a:lnTo>
                <a:lnTo>
                  <a:pt x="2564" y="148"/>
                </a:lnTo>
                <a:lnTo>
                  <a:pt x="2565" y="146"/>
                </a:lnTo>
                <a:lnTo>
                  <a:pt x="2565" y="133"/>
                </a:lnTo>
                <a:lnTo>
                  <a:pt x="2565" y="131"/>
                </a:lnTo>
                <a:lnTo>
                  <a:pt x="2566" y="146"/>
                </a:lnTo>
                <a:lnTo>
                  <a:pt x="2566" y="151"/>
                </a:lnTo>
                <a:lnTo>
                  <a:pt x="2566" y="122"/>
                </a:lnTo>
                <a:lnTo>
                  <a:pt x="2567" y="107"/>
                </a:lnTo>
                <a:lnTo>
                  <a:pt x="2567" y="121"/>
                </a:lnTo>
                <a:lnTo>
                  <a:pt x="2567" y="134"/>
                </a:lnTo>
                <a:lnTo>
                  <a:pt x="2568" y="153"/>
                </a:lnTo>
                <a:lnTo>
                  <a:pt x="2568" y="159"/>
                </a:lnTo>
                <a:lnTo>
                  <a:pt x="2568" y="164"/>
                </a:lnTo>
                <a:lnTo>
                  <a:pt x="2568" y="150"/>
                </a:lnTo>
                <a:lnTo>
                  <a:pt x="2569" y="133"/>
                </a:lnTo>
                <a:lnTo>
                  <a:pt x="2569" y="128"/>
                </a:lnTo>
                <a:lnTo>
                  <a:pt x="2569" y="123"/>
                </a:lnTo>
                <a:lnTo>
                  <a:pt x="2569" y="81"/>
                </a:lnTo>
                <a:lnTo>
                  <a:pt x="2570" y="90"/>
                </a:lnTo>
                <a:lnTo>
                  <a:pt x="2570" y="95"/>
                </a:lnTo>
                <a:lnTo>
                  <a:pt x="2571" y="81"/>
                </a:lnTo>
                <a:lnTo>
                  <a:pt x="2571" y="94"/>
                </a:lnTo>
                <a:lnTo>
                  <a:pt x="2571" y="79"/>
                </a:lnTo>
                <a:lnTo>
                  <a:pt x="2571" y="101"/>
                </a:lnTo>
                <a:lnTo>
                  <a:pt x="2572" y="100"/>
                </a:lnTo>
                <a:lnTo>
                  <a:pt x="2572" y="104"/>
                </a:lnTo>
                <a:lnTo>
                  <a:pt x="2572" y="121"/>
                </a:lnTo>
                <a:lnTo>
                  <a:pt x="2573" y="111"/>
                </a:lnTo>
                <a:lnTo>
                  <a:pt x="2573" y="113"/>
                </a:lnTo>
                <a:lnTo>
                  <a:pt x="2573" y="172"/>
                </a:lnTo>
                <a:lnTo>
                  <a:pt x="2573" y="160"/>
                </a:lnTo>
                <a:lnTo>
                  <a:pt x="2574" y="170"/>
                </a:lnTo>
                <a:lnTo>
                  <a:pt x="2574" y="190"/>
                </a:lnTo>
                <a:lnTo>
                  <a:pt x="2575" y="169"/>
                </a:lnTo>
                <a:lnTo>
                  <a:pt x="2575" y="215"/>
                </a:lnTo>
                <a:lnTo>
                  <a:pt x="2575" y="192"/>
                </a:lnTo>
                <a:lnTo>
                  <a:pt x="2575" y="204"/>
                </a:lnTo>
                <a:lnTo>
                  <a:pt x="2576" y="223"/>
                </a:lnTo>
                <a:lnTo>
                  <a:pt x="2576" y="231"/>
                </a:lnTo>
                <a:lnTo>
                  <a:pt x="2576" y="241"/>
                </a:lnTo>
                <a:lnTo>
                  <a:pt x="2577" y="203"/>
                </a:lnTo>
                <a:lnTo>
                  <a:pt x="2577" y="145"/>
                </a:lnTo>
                <a:lnTo>
                  <a:pt x="2577" y="140"/>
                </a:lnTo>
                <a:lnTo>
                  <a:pt x="2578" y="129"/>
                </a:lnTo>
                <a:lnTo>
                  <a:pt x="2578" y="161"/>
                </a:lnTo>
                <a:lnTo>
                  <a:pt x="2578" y="180"/>
                </a:lnTo>
                <a:lnTo>
                  <a:pt x="2579" y="222"/>
                </a:lnTo>
                <a:lnTo>
                  <a:pt x="2579" y="194"/>
                </a:lnTo>
                <a:lnTo>
                  <a:pt x="2579" y="192"/>
                </a:lnTo>
                <a:lnTo>
                  <a:pt x="2579" y="177"/>
                </a:lnTo>
                <a:lnTo>
                  <a:pt x="2580" y="209"/>
                </a:lnTo>
                <a:lnTo>
                  <a:pt x="2580" y="202"/>
                </a:lnTo>
                <a:lnTo>
                  <a:pt x="2580" y="173"/>
                </a:lnTo>
                <a:lnTo>
                  <a:pt x="2581" y="160"/>
                </a:lnTo>
                <a:lnTo>
                  <a:pt x="2581" y="177"/>
                </a:lnTo>
                <a:lnTo>
                  <a:pt x="2581" y="146"/>
                </a:lnTo>
                <a:lnTo>
                  <a:pt x="2582" y="154"/>
                </a:lnTo>
                <a:lnTo>
                  <a:pt x="2582" y="162"/>
                </a:lnTo>
                <a:lnTo>
                  <a:pt x="2582" y="179"/>
                </a:lnTo>
                <a:lnTo>
                  <a:pt x="2583" y="175"/>
                </a:lnTo>
                <a:lnTo>
                  <a:pt x="2583" y="174"/>
                </a:lnTo>
                <a:lnTo>
                  <a:pt x="2583" y="165"/>
                </a:lnTo>
                <a:lnTo>
                  <a:pt x="2583" y="168"/>
                </a:lnTo>
                <a:lnTo>
                  <a:pt x="2584" y="171"/>
                </a:lnTo>
                <a:lnTo>
                  <a:pt x="2584" y="112"/>
                </a:lnTo>
                <a:lnTo>
                  <a:pt x="2584" y="112"/>
                </a:lnTo>
                <a:lnTo>
                  <a:pt x="2584" y="113"/>
                </a:lnTo>
                <a:lnTo>
                  <a:pt x="2585" y="84"/>
                </a:lnTo>
                <a:lnTo>
                  <a:pt x="2585" y="55"/>
                </a:lnTo>
                <a:lnTo>
                  <a:pt x="2586" y="57"/>
                </a:lnTo>
                <a:lnTo>
                  <a:pt x="2586" y="86"/>
                </a:lnTo>
                <a:lnTo>
                  <a:pt x="2586" y="75"/>
                </a:lnTo>
                <a:lnTo>
                  <a:pt x="2586" y="96"/>
                </a:lnTo>
                <a:lnTo>
                  <a:pt x="2587" y="105"/>
                </a:lnTo>
                <a:lnTo>
                  <a:pt x="2587" y="113"/>
                </a:lnTo>
                <a:lnTo>
                  <a:pt x="2587" y="126"/>
                </a:lnTo>
                <a:lnTo>
                  <a:pt x="2588" y="110"/>
                </a:lnTo>
                <a:lnTo>
                  <a:pt x="2588" y="111"/>
                </a:lnTo>
                <a:lnTo>
                  <a:pt x="2588" y="132"/>
                </a:lnTo>
                <a:lnTo>
                  <a:pt x="2589" y="119"/>
                </a:lnTo>
                <a:lnTo>
                  <a:pt x="2589" y="127"/>
                </a:lnTo>
                <a:lnTo>
                  <a:pt x="2589" y="130"/>
                </a:lnTo>
                <a:lnTo>
                  <a:pt x="2590" y="116"/>
                </a:lnTo>
                <a:lnTo>
                  <a:pt x="2590" y="155"/>
                </a:lnTo>
                <a:lnTo>
                  <a:pt x="2590" y="139"/>
                </a:lnTo>
                <a:lnTo>
                  <a:pt x="2590" y="143"/>
                </a:lnTo>
                <a:lnTo>
                  <a:pt x="2591" y="83"/>
                </a:lnTo>
                <a:lnTo>
                  <a:pt x="2591" y="34"/>
                </a:lnTo>
                <a:lnTo>
                  <a:pt x="2591" y="36"/>
                </a:lnTo>
                <a:lnTo>
                  <a:pt x="2592" y="70"/>
                </a:lnTo>
                <a:lnTo>
                  <a:pt x="2592" y="72"/>
                </a:lnTo>
                <a:lnTo>
                  <a:pt x="2592" y="81"/>
                </a:lnTo>
                <a:lnTo>
                  <a:pt x="2593" y="83"/>
                </a:lnTo>
                <a:lnTo>
                  <a:pt x="2593" y="104"/>
                </a:lnTo>
                <a:lnTo>
                  <a:pt x="2593" y="115"/>
                </a:lnTo>
                <a:lnTo>
                  <a:pt x="2594" y="133"/>
                </a:lnTo>
                <a:lnTo>
                  <a:pt x="2594" y="123"/>
                </a:lnTo>
                <a:lnTo>
                  <a:pt x="2594" y="119"/>
                </a:lnTo>
                <a:lnTo>
                  <a:pt x="2594" y="144"/>
                </a:lnTo>
                <a:lnTo>
                  <a:pt x="2595" y="136"/>
                </a:lnTo>
                <a:lnTo>
                  <a:pt x="2595" y="134"/>
                </a:lnTo>
                <a:lnTo>
                  <a:pt x="2596" y="122"/>
                </a:lnTo>
                <a:lnTo>
                  <a:pt x="2596" y="116"/>
                </a:lnTo>
                <a:lnTo>
                  <a:pt x="2596" y="116"/>
                </a:lnTo>
                <a:lnTo>
                  <a:pt x="2596" y="93"/>
                </a:lnTo>
                <a:lnTo>
                  <a:pt x="2597" y="97"/>
                </a:lnTo>
                <a:lnTo>
                  <a:pt x="2597" y="99"/>
                </a:lnTo>
                <a:lnTo>
                  <a:pt x="2597" y="83"/>
                </a:lnTo>
                <a:lnTo>
                  <a:pt x="2598" y="92"/>
                </a:lnTo>
                <a:lnTo>
                  <a:pt x="2598" y="67"/>
                </a:lnTo>
                <a:lnTo>
                  <a:pt x="2598" y="73"/>
                </a:lnTo>
                <a:lnTo>
                  <a:pt x="2598" y="61"/>
                </a:lnTo>
                <a:lnTo>
                  <a:pt x="2599" y="101"/>
                </a:lnTo>
                <a:lnTo>
                  <a:pt x="2599" y="76"/>
                </a:lnTo>
                <a:lnTo>
                  <a:pt x="2600" y="82"/>
                </a:lnTo>
                <a:lnTo>
                  <a:pt x="2600" y="68"/>
                </a:lnTo>
                <a:lnTo>
                  <a:pt x="2600" y="95"/>
                </a:lnTo>
                <a:lnTo>
                  <a:pt x="2600" y="87"/>
                </a:lnTo>
                <a:lnTo>
                  <a:pt x="2601" y="78"/>
                </a:lnTo>
                <a:lnTo>
                  <a:pt x="2601" y="80"/>
                </a:lnTo>
                <a:lnTo>
                  <a:pt x="2601" y="97"/>
                </a:lnTo>
                <a:lnTo>
                  <a:pt x="2601" y="114"/>
                </a:lnTo>
                <a:lnTo>
                  <a:pt x="2602" y="126"/>
                </a:lnTo>
                <a:lnTo>
                  <a:pt x="2602" y="136"/>
                </a:lnTo>
                <a:lnTo>
                  <a:pt x="2602" y="150"/>
                </a:lnTo>
                <a:lnTo>
                  <a:pt x="2603" y="153"/>
                </a:lnTo>
                <a:lnTo>
                  <a:pt x="2603" y="139"/>
                </a:lnTo>
                <a:lnTo>
                  <a:pt x="2603" y="130"/>
                </a:lnTo>
                <a:lnTo>
                  <a:pt x="2604" y="113"/>
                </a:lnTo>
                <a:lnTo>
                  <a:pt x="2604" y="113"/>
                </a:lnTo>
                <a:lnTo>
                  <a:pt x="2604" y="81"/>
                </a:lnTo>
                <a:lnTo>
                  <a:pt x="2605" y="103"/>
                </a:lnTo>
                <a:lnTo>
                  <a:pt x="2605" y="109"/>
                </a:lnTo>
                <a:lnTo>
                  <a:pt x="2605" y="148"/>
                </a:lnTo>
                <a:lnTo>
                  <a:pt x="2605" y="226"/>
                </a:lnTo>
                <a:lnTo>
                  <a:pt x="2606" y="283"/>
                </a:lnTo>
                <a:lnTo>
                  <a:pt x="2606" y="279"/>
                </a:lnTo>
                <a:lnTo>
                  <a:pt x="2607" y="249"/>
                </a:lnTo>
                <a:lnTo>
                  <a:pt x="2607" y="301"/>
                </a:lnTo>
                <a:lnTo>
                  <a:pt x="2607" y="350"/>
                </a:lnTo>
                <a:lnTo>
                  <a:pt x="2607" y="332"/>
                </a:lnTo>
                <a:lnTo>
                  <a:pt x="2608" y="251"/>
                </a:lnTo>
                <a:lnTo>
                  <a:pt x="2608" y="232"/>
                </a:lnTo>
                <a:lnTo>
                  <a:pt x="2608" y="226"/>
                </a:lnTo>
                <a:lnTo>
                  <a:pt x="2609" y="252"/>
                </a:lnTo>
                <a:lnTo>
                  <a:pt x="2609" y="265"/>
                </a:lnTo>
                <a:lnTo>
                  <a:pt x="2609" y="252"/>
                </a:lnTo>
                <a:lnTo>
                  <a:pt x="2609" y="261"/>
                </a:lnTo>
                <a:lnTo>
                  <a:pt x="2610" y="237"/>
                </a:lnTo>
                <a:lnTo>
                  <a:pt x="2610" y="218"/>
                </a:lnTo>
                <a:lnTo>
                  <a:pt x="2611" y="206"/>
                </a:lnTo>
                <a:lnTo>
                  <a:pt x="2611" y="192"/>
                </a:lnTo>
                <a:lnTo>
                  <a:pt x="2611" y="183"/>
                </a:lnTo>
                <a:lnTo>
                  <a:pt x="2611" y="158"/>
                </a:lnTo>
                <a:lnTo>
                  <a:pt x="2612" y="220"/>
                </a:lnTo>
                <a:lnTo>
                  <a:pt x="2612" y="265"/>
                </a:lnTo>
                <a:lnTo>
                  <a:pt x="2612" y="266"/>
                </a:lnTo>
                <a:lnTo>
                  <a:pt x="2612" y="252"/>
                </a:lnTo>
                <a:lnTo>
                  <a:pt x="2613" y="194"/>
                </a:lnTo>
                <a:lnTo>
                  <a:pt x="2613" y="158"/>
                </a:lnTo>
                <a:lnTo>
                  <a:pt x="2613" y="153"/>
                </a:lnTo>
                <a:lnTo>
                  <a:pt x="2614" y="181"/>
                </a:lnTo>
                <a:lnTo>
                  <a:pt x="2614" y="162"/>
                </a:lnTo>
                <a:lnTo>
                  <a:pt x="2615" y="170"/>
                </a:lnTo>
                <a:lnTo>
                  <a:pt x="2615" y="139"/>
                </a:lnTo>
                <a:lnTo>
                  <a:pt x="2615" y="155"/>
                </a:lnTo>
                <a:lnTo>
                  <a:pt x="2615" y="138"/>
                </a:lnTo>
                <a:lnTo>
                  <a:pt x="2616" y="155"/>
                </a:lnTo>
                <a:lnTo>
                  <a:pt x="2616" y="152"/>
                </a:lnTo>
                <a:lnTo>
                  <a:pt x="2616" y="158"/>
                </a:lnTo>
                <a:lnTo>
                  <a:pt x="2616" y="137"/>
                </a:lnTo>
                <a:lnTo>
                  <a:pt x="2617" y="136"/>
                </a:lnTo>
                <a:lnTo>
                  <a:pt x="2617" y="169"/>
                </a:lnTo>
                <a:lnTo>
                  <a:pt x="2618" y="123"/>
                </a:lnTo>
                <a:lnTo>
                  <a:pt x="2618" y="110"/>
                </a:lnTo>
                <a:lnTo>
                  <a:pt x="2618" y="104"/>
                </a:lnTo>
                <a:lnTo>
                  <a:pt x="2618" y="114"/>
                </a:lnTo>
                <a:lnTo>
                  <a:pt x="2619" y="107"/>
                </a:lnTo>
                <a:lnTo>
                  <a:pt x="2619" y="133"/>
                </a:lnTo>
                <a:lnTo>
                  <a:pt x="2619" y="113"/>
                </a:lnTo>
                <a:lnTo>
                  <a:pt x="2620" y="122"/>
                </a:lnTo>
                <a:lnTo>
                  <a:pt x="2620" y="119"/>
                </a:lnTo>
                <a:lnTo>
                  <a:pt x="2620" y="147"/>
                </a:lnTo>
                <a:lnTo>
                  <a:pt x="2620" y="157"/>
                </a:lnTo>
                <a:lnTo>
                  <a:pt x="2621" y="159"/>
                </a:lnTo>
                <a:lnTo>
                  <a:pt x="2621" y="187"/>
                </a:lnTo>
                <a:lnTo>
                  <a:pt x="2622" y="152"/>
                </a:lnTo>
                <a:lnTo>
                  <a:pt x="2622" y="128"/>
                </a:lnTo>
                <a:lnTo>
                  <a:pt x="2622" y="158"/>
                </a:lnTo>
                <a:lnTo>
                  <a:pt x="2622" y="152"/>
                </a:lnTo>
                <a:lnTo>
                  <a:pt x="2623" y="165"/>
                </a:lnTo>
                <a:lnTo>
                  <a:pt x="2623" y="172"/>
                </a:lnTo>
                <a:lnTo>
                  <a:pt x="2623" y="164"/>
                </a:lnTo>
                <a:lnTo>
                  <a:pt x="2624" y="140"/>
                </a:lnTo>
                <a:lnTo>
                  <a:pt x="2624" y="137"/>
                </a:lnTo>
                <a:lnTo>
                  <a:pt x="2624" y="132"/>
                </a:lnTo>
                <a:lnTo>
                  <a:pt x="2624" y="164"/>
                </a:lnTo>
                <a:lnTo>
                  <a:pt x="2625" y="167"/>
                </a:lnTo>
                <a:lnTo>
                  <a:pt x="2625" y="157"/>
                </a:lnTo>
                <a:lnTo>
                  <a:pt x="2626" y="154"/>
                </a:lnTo>
                <a:lnTo>
                  <a:pt x="2626" y="111"/>
                </a:lnTo>
                <a:lnTo>
                  <a:pt x="2626" y="117"/>
                </a:lnTo>
                <a:lnTo>
                  <a:pt x="2626" y="98"/>
                </a:lnTo>
                <a:lnTo>
                  <a:pt x="2627" y="113"/>
                </a:lnTo>
                <a:lnTo>
                  <a:pt x="2627" y="113"/>
                </a:lnTo>
                <a:lnTo>
                  <a:pt x="2627" y="119"/>
                </a:lnTo>
                <a:lnTo>
                  <a:pt x="2627" y="96"/>
                </a:lnTo>
                <a:lnTo>
                  <a:pt x="2628" y="110"/>
                </a:lnTo>
                <a:lnTo>
                  <a:pt x="2628" y="119"/>
                </a:lnTo>
                <a:lnTo>
                  <a:pt x="2629" y="122"/>
                </a:lnTo>
                <a:lnTo>
                  <a:pt x="2629" y="158"/>
                </a:lnTo>
                <a:lnTo>
                  <a:pt x="2629" y="149"/>
                </a:lnTo>
                <a:lnTo>
                  <a:pt x="2629" y="128"/>
                </a:lnTo>
                <a:lnTo>
                  <a:pt x="2630" y="130"/>
                </a:lnTo>
                <a:lnTo>
                  <a:pt x="2630" y="95"/>
                </a:lnTo>
                <a:lnTo>
                  <a:pt x="2630" y="88"/>
                </a:lnTo>
                <a:lnTo>
                  <a:pt x="2631" y="95"/>
                </a:lnTo>
                <a:lnTo>
                  <a:pt x="2631" y="82"/>
                </a:lnTo>
                <a:lnTo>
                  <a:pt x="2631" y="83"/>
                </a:lnTo>
                <a:lnTo>
                  <a:pt x="2631" y="110"/>
                </a:lnTo>
                <a:lnTo>
                  <a:pt x="2632" y="103"/>
                </a:lnTo>
                <a:lnTo>
                  <a:pt x="2632" y="128"/>
                </a:lnTo>
                <a:lnTo>
                  <a:pt x="2633" y="131"/>
                </a:lnTo>
                <a:lnTo>
                  <a:pt x="2633" y="149"/>
                </a:lnTo>
                <a:lnTo>
                  <a:pt x="2633" y="130"/>
                </a:lnTo>
                <a:lnTo>
                  <a:pt x="2633" y="97"/>
                </a:lnTo>
                <a:lnTo>
                  <a:pt x="2634" y="89"/>
                </a:lnTo>
                <a:lnTo>
                  <a:pt x="2634" y="104"/>
                </a:lnTo>
                <a:lnTo>
                  <a:pt x="2634" y="100"/>
                </a:lnTo>
                <a:lnTo>
                  <a:pt x="2635" y="112"/>
                </a:lnTo>
                <a:lnTo>
                  <a:pt x="2635" y="115"/>
                </a:lnTo>
                <a:lnTo>
                  <a:pt x="2635" y="101"/>
                </a:lnTo>
                <a:lnTo>
                  <a:pt x="2635" y="92"/>
                </a:lnTo>
                <a:lnTo>
                  <a:pt x="2636" y="90"/>
                </a:lnTo>
                <a:lnTo>
                  <a:pt x="2636" y="100"/>
                </a:lnTo>
                <a:lnTo>
                  <a:pt x="2637" y="126"/>
                </a:lnTo>
                <a:lnTo>
                  <a:pt x="2637" y="127"/>
                </a:lnTo>
                <a:lnTo>
                  <a:pt x="2637" y="127"/>
                </a:lnTo>
                <a:lnTo>
                  <a:pt x="2637" y="149"/>
                </a:lnTo>
                <a:lnTo>
                  <a:pt x="2638" y="181"/>
                </a:lnTo>
                <a:lnTo>
                  <a:pt x="2638" y="220"/>
                </a:lnTo>
                <a:lnTo>
                  <a:pt x="2638" y="235"/>
                </a:lnTo>
                <a:lnTo>
                  <a:pt x="2639" y="216"/>
                </a:lnTo>
                <a:lnTo>
                  <a:pt x="2639" y="222"/>
                </a:lnTo>
                <a:lnTo>
                  <a:pt x="2639" y="198"/>
                </a:lnTo>
                <a:lnTo>
                  <a:pt x="2640" y="214"/>
                </a:lnTo>
                <a:lnTo>
                  <a:pt x="2640" y="211"/>
                </a:lnTo>
                <a:lnTo>
                  <a:pt x="2640" y="215"/>
                </a:lnTo>
                <a:lnTo>
                  <a:pt x="2641" y="201"/>
                </a:lnTo>
                <a:lnTo>
                  <a:pt x="2641" y="207"/>
                </a:lnTo>
                <a:lnTo>
                  <a:pt x="2641" y="190"/>
                </a:lnTo>
                <a:lnTo>
                  <a:pt x="2641" y="187"/>
                </a:lnTo>
                <a:lnTo>
                  <a:pt x="2642" y="176"/>
                </a:lnTo>
                <a:lnTo>
                  <a:pt x="2642" y="184"/>
                </a:lnTo>
                <a:lnTo>
                  <a:pt x="2642" y="177"/>
                </a:lnTo>
                <a:lnTo>
                  <a:pt x="2642" y="185"/>
                </a:lnTo>
                <a:lnTo>
                  <a:pt x="2643" y="152"/>
                </a:lnTo>
                <a:lnTo>
                  <a:pt x="2643" y="168"/>
                </a:lnTo>
                <a:lnTo>
                  <a:pt x="2644" y="148"/>
                </a:lnTo>
                <a:lnTo>
                  <a:pt x="2644" y="144"/>
                </a:lnTo>
                <a:lnTo>
                  <a:pt x="2644" y="149"/>
                </a:lnTo>
                <a:lnTo>
                  <a:pt x="2644" y="144"/>
                </a:lnTo>
                <a:lnTo>
                  <a:pt x="2645" y="140"/>
                </a:lnTo>
                <a:lnTo>
                  <a:pt x="2645" y="150"/>
                </a:lnTo>
                <a:lnTo>
                  <a:pt x="2645" y="174"/>
                </a:lnTo>
                <a:lnTo>
                  <a:pt x="2646" y="182"/>
                </a:lnTo>
                <a:lnTo>
                  <a:pt x="2646" y="186"/>
                </a:lnTo>
                <a:lnTo>
                  <a:pt x="2646" y="213"/>
                </a:lnTo>
                <a:lnTo>
                  <a:pt x="2646" y="234"/>
                </a:lnTo>
                <a:lnTo>
                  <a:pt x="2647" y="238"/>
                </a:lnTo>
                <a:lnTo>
                  <a:pt x="2647" y="243"/>
                </a:lnTo>
                <a:lnTo>
                  <a:pt x="2648" y="235"/>
                </a:lnTo>
                <a:lnTo>
                  <a:pt x="2648" y="233"/>
                </a:lnTo>
                <a:lnTo>
                  <a:pt x="2648" y="243"/>
                </a:lnTo>
                <a:lnTo>
                  <a:pt x="2648" y="243"/>
                </a:lnTo>
                <a:lnTo>
                  <a:pt x="2649" y="271"/>
                </a:lnTo>
                <a:lnTo>
                  <a:pt x="2649" y="265"/>
                </a:lnTo>
                <a:lnTo>
                  <a:pt x="2649" y="286"/>
                </a:lnTo>
                <a:lnTo>
                  <a:pt x="2650" y="277"/>
                </a:lnTo>
                <a:lnTo>
                  <a:pt x="2650" y="287"/>
                </a:lnTo>
                <a:lnTo>
                  <a:pt x="2650" y="264"/>
                </a:lnTo>
                <a:lnTo>
                  <a:pt x="2651" y="267"/>
                </a:lnTo>
                <a:lnTo>
                  <a:pt x="2651" y="263"/>
                </a:lnTo>
                <a:lnTo>
                  <a:pt x="2651" y="263"/>
                </a:lnTo>
                <a:lnTo>
                  <a:pt x="2652" y="257"/>
                </a:lnTo>
                <a:lnTo>
                  <a:pt x="2652" y="257"/>
                </a:lnTo>
                <a:lnTo>
                  <a:pt x="2652" y="269"/>
                </a:lnTo>
                <a:lnTo>
                  <a:pt x="2652" y="253"/>
                </a:lnTo>
                <a:lnTo>
                  <a:pt x="2653" y="212"/>
                </a:lnTo>
                <a:lnTo>
                  <a:pt x="2653" y="185"/>
                </a:lnTo>
                <a:lnTo>
                  <a:pt x="2653" y="168"/>
                </a:lnTo>
                <a:lnTo>
                  <a:pt x="2654" y="165"/>
                </a:lnTo>
                <a:lnTo>
                  <a:pt x="2654" y="175"/>
                </a:lnTo>
                <a:lnTo>
                  <a:pt x="2654" y="172"/>
                </a:lnTo>
                <a:lnTo>
                  <a:pt x="2655" y="178"/>
                </a:lnTo>
                <a:lnTo>
                  <a:pt x="2655" y="182"/>
                </a:lnTo>
                <a:lnTo>
                  <a:pt x="2655" y="177"/>
                </a:lnTo>
                <a:lnTo>
                  <a:pt x="2656" y="160"/>
                </a:lnTo>
                <a:lnTo>
                  <a:pt x="2656" y="157"/>
                </a:lnTo>
                <a:lnTo>
                  <a:pt x="2656" y="170"/>
                </a:lnTo>
                <a:lnTo>
                  <a:pt x="2656" y="187"/>
                </a:lnTo>
                <a:lnTo>
                  <a:pt x="2657" y="206"/>
                </a:lnTo>
                <a:lnTo>
                  <a:pt x="2657" y="250"/>
                </a:lnTo>
                <a:lnTo>
                  <a:pt x="2657" y="258"/>
                </a:lnTo>
                <a:lnTo>
                  <a:pt x="2657" y="265"/>
                </a:lnTo>
                <a:lnTo>
                  <a:pt x="2658" y="244"/>
                </a:lnTo>
                <a:lnTo>
                  <a:pt x="2658" y="250"/>
                </a:lnTo>
                <a:lnTo>
                  <a:pt x="2659" y="263"/>
                </a:lnTo>
                <a:lnTo>
                  <a:pt x="2659" y="276"/>
                </a:lnTo>
                <a:lnTo>
                  <a:pt x="2659" y="267"/>
                </a:lnTo>
                <a:lnTo>
                  <a:pt x="2659" y="258"/>
                </a:lnTo>
                <a:lnTo>
                  <a:pt x="2660" y="258"/>
                </a:lnTo>
                <a:lnTo>
                  <a:pt x="2660" y="255"/>
                </a:lnTo>
                <a:lnTo>
                  <a:pt x="2660" y="227"/>
                </a:lnTo>
                <a:lnTo>
                  <a:pt x="2661" y="234"/>
                </a:lnTo>
                <a:lnTo>
                  <a:pt x="2661" y="226"/>
                </a:lnTo>
                <a:lnTo>
                  <a:pt x="2661" y="226"/>
                </a:lnTo>
                <a:lnTo>
                  <a:pt x="2662" y="205"/>
                </a:lnTo>
                <a:lnTo>
                  <a:pt x="2662" y="206"/>
                </a:lnTo>
                <a:lnTo>
                  <a:pt x="2662" y="190"/>
                </a:lnTo>
                <a:lnTo>
                  <a:pt x="2663" y="192"/>
                </a:lnTo>
                <a:lnTo>
                  <a:pt x="2663" y="169"/>
                </a:lnTo>
                <a:lnTo>
                  <a:pt x="2663" y="175"/>
                </a:lnTo>
                <a:lnTo>
                  <a:pt x="2663" y="186"/>
                </a:lnTo>
                <a:lnTo>
                  <a:pt x="2664" y="183"/>
                </a:lnTo>
                <a:lnTo>
                  <a:pt x="2664" y="176"/>
                </a:lnTo>
                <a:lnTo>
                  <a:pt x="2664" y="210"/>
                </a:lnTo>
                <a:lnTo>
                  <a:pt x="2665" y="238"/>
                </a:lnTo>
                <a:lnTo>
                  <a:pt x="2665" y="254"/>
                </a:lnTo>
                <a:lnTo>
                  <a:pt x="2665" y="274"/>
                </a:lnTo>
                <a:lnTo>
                  <a:pt x="2666" y="239"/>
                </a:lnTo>
                <a:lnTo>
                  <a:pt x="2666" y="225"/>
                </a:lnTo>
                <a:lnTo>
                  <a:pt x="2666" y="228"/>
                </a:lnTo>
                <a:lnTo>
                  <a:pt x="2667" y="229"/>
                </a:lnTo>
                <a:lnTo>
                  <a:pt x="2667" y="222"/>
                </a:lnTo>
                <a:lnTo>
                  <a:pt x="2667" y="223"/>
                </a:lnTo>
                <a:lnTo>
                  <a:pt x="2667" y="229"/>
                </a:lnTo>
                <a:lnTo>
                  <a:pt x="2668" y="212"/>
                </a:lnTo>
                <a:lnTo>
                  <a:pt x="2668" y="196"/>
                </a:lnTo>
                <a:lnTo>
                  <a:pt x="2669" y="167"/>
                </a:lnTo>
                <a:lnTo>
                  <a:pt x="2669" y="166"/>
                </a:lnTo>
                <a:lnTo>
                  <a:pt x="2669" y="169"/>
                </a:lnTo>
                <a:lnTo>
                  <a:pt x="2669" y="180"/>
                </a:lnTo>
                <a:lnTo>
                  <a:pt x="2670" y="182"/>
                </a:lnTo>
                <a:lnTo>
                  <a:pt x="2670" y="141"/>
                </a:lnTo>
                <a:lnTo>
                  <a:pt x="2670" y="141"/>
                </a:lnTo>
                <a:lnTo>
                  <a:pt x="2670" y="129"/>
                </a:lnTo>
                <a:lnTo>
                  <a:pt x="2671" y="125"/>
                </a:lnTo>
                <a:lnTo>
                  <a:pt x="2671" y="132"/>
                </a:lnTo>
                <a:lnTo>
                  <a:pt x="2671" y="133"/>
                </a:lnTo>
                <a:lnTo>
                  <a:pt x="2672" y="119"/>
                </a:lnTo>
                <a:lnTo>
                  <a:pt x="2672" y="135"/>
                </a:lnTo>
                <a:lnTo>
                  <a:pt x="2672" y="176"/>
                </a:lnTo>
                <a:lnTo>
                  <a:pt x="2673" y="186"/>
                </a:lnTo>
                <a:lnTo>
                  <a:pt x="2673" y="196"/>
                </a:lnTo>
                <a:lnTo>
                  <a:pt x="2673" y="218"/>
                </a:lnTo>
                <a:lnTo>
                  <a:pt x="2674" y="209"/>
                </a:lnTo>
                <a:lnTo>
                  <a:pt x="2674" y="220"/>
                </a:lnTo>
                <a:lnTo>
                  <a:pt x="2674" y="260"/>
                </a:lnTo>
                <a:lnTo>
                  <a:pt x="2674" y="287"/>
                </a:lnTo>
                <a:lnTo>
                  <a:pt x="2675" y="285"/>
                </a:lnTo>
                <a:lnTo>
                  <a:pt x="2675" y="281"/>
                </a:lnTo>
                <a:lnTo>
                  <a:pt x="2675" y="271"/>
                </a:lnTo>
                <a:lnTo>
                  <a:pt x="2676" y="248"/>
                </a:lnTo>
                <a:lnTo>
                  <a:pt x="2676" y="213"/>
                </a:lnTo>
                <a:lnTo>
                  <a:pt x="2676" y="186"/>
                </a:lnTo>
                <a:lnTo>
                  <a:pt x="2677" y="133"/>
                </a:lnTo>
                <a:lnTo>
                  <a:pt x="2677" y="155"/>
                </a:lnTo>
                <a:lnTo>
                  <a:pt x="2677" y="148"/>
                </a:lnTo>
                <a:lnTo>
                  <a:pt x="2678" y="139"/>
                </a:lnTo>
                <a:lnTo>
                  <a:pt x="2678" y="145"/>
                </a:lnTo>
                <a:lnTo>
                  <a:pt x="2678" y="142"/>
                </a:lnTo>
                <a:lnTo>
                  <a:pt x="2678" y="145"/>
                </a:lnTo>
                <a:lnTo>
                  <a:pt x="2679" y="153"/>
                </a:lnTo>
                <a:lnTo>
                  <a:pt x="2679" y="183"/>
                </a:lnTo>
                <a:lnTo>
                  <a:pt x="2680" y="180"/>
                </a:lnTo>
                <a:lnTo>
                  <a:pt x="2680" y="193"/>
                </a:lnTo>
                <a:lnTo>
                  <a:pt x="2680" y="168"/>
                </a:lnTo>
                <a:lnTo>
                  <a:pt x="2680" y="159"/>
                </a:lnTo>
                <a:lnTo>
                  <a:pt x="2681" y="217"/>
                </a:lnTo>
                <a:lnTo>
                  <a:pt x="2681" y="230"/>
                </a:lnTo>
                <a:lnTo>
                  <a:pt x="2681" y="222"/>
                </a:lnTo>
                <a:lnTo>
                  <a:pt x="2682" y="180"/>
                </a:lnTo>
                <a:lnTo>
                  <a:pt x="2682" y="153"/>
                </a:lnTo>
                <a:lnTo>
                  <a:pt x="2682" y="143"/>
                </a:lnTo>
                <a:lnTo>
                  <a:pt x="2682" y="141"/>
                </a:lnTo>
                <a:lnTo>
                  <a:pt x="2683" y="164"/>
                </a:lnTo>
                <a:lnTo>
                  <a:pt x="2683" y="205"/>
                </a:lnTo>
                <a:lnTo>
                  <a:pt x="2684" y="218"/>
                </a:lnTo>
                <a:lnTo>
                  <a:pt x="2684" y="198"/>
                </a:lnTo>
                <a:lnTo>
                  <a:pt x="2684" y="170"/>
                </a:lnTo>
                <a:lnTo>
                  <a:pt x="2684" y="137"/>
                </a:lnTo>
                <a:lnTo>
                  <a:pt x="2685" y="128"/>
                </a:lnTo>
                <a:lnTo>
                  <a:pt x="2685" y="126"/>
                </a:lnTo>
                <a:lnTo>
                  <a:pt x="2685" y="128"/>
                </a:lnTo>
                <a:lnTo>
                  <a:pt x="2685" y="121"/>
                </a:lnTo>
                <a:lnTo>
                  <a:pt x="2686" y="127"/>
                </a:lnTo>
                <a:lnTo>
                  <a:pt x="2686" y="141"/>
                </a:lnTo>
                <a:lnTo>
                  <a:pt x="2686" y="135"/>
                </a:lnTo>
                <a:lnTo>
                  <a:pt x="2687" y="138"/>
                </a:lnTo>
                <a:lnTo>
                  <a:pt x="2687" y="172"/>
                </a:lnTo>
                <a:lnTo>
                  <a:pt x="2687" y="145"/>
                </a:lnTo>
                <a:lnTo>
                  <a:pt x="2688" y="176"/>
                </a:lnTo>
                <a:lnTo>
                  <a:pt x="2688" y="181"/>
                </a:lnTo>
                <a:lnTo>
                  <a:pt x="2688" y="211"/>
                </a:lnTo>
                <a:lnTo>
                  <a:pt x="2689" y="238"/>
                </a:lnTo>
                <a:lnTo>
                  <a:pt x="2689" y="234"/>
                </a:lnTo>
                <a:lnTo>
                  <a:pt x="2689" y="235"/>
                </a:lnTo>
                <a:lnTo>
                  <a:pt x="2689" y="242"/>
                </a:lnTo>
                <a:lnTo>
                  <a:pt x="2690" y="249"/>
                </a:lnTo>
                <a:lnTo>
                  <a:pt x="2690" y="224"/>
                </a:lnTo>
                <a:lnTo>
                  <a:pt x="2691" y="234"/>
                </a:lnTo>
                <a:lnTo>
                  <a:pt x="2691" y="218"/>
                </a:lnTo>
                <a:lnTo>
                  <a:pt x="2691" y="231"/>
                </a:lnTo>
                <a:lnTo>
                  <a:pt x="2691" y="232"/>
                </a:lnTo>
                <a:lnTo>
                  <a:pt x="2692" y="239"/>
                </a:lnTo>
                <a:lnTo>
                  <a:pt x="2692" y="219"/>
                </a:lnTo>
                <a:lnTo>
                  <a:pt x="2692" y="204"/>
                </a:lnTo>
                <a:lnTo>
                  <a:pt x="2693" y="206"/>
                </a:lnTo>
                <a:lnTo>
                  <a:pt x="2693" y="197"/>
                </a:lnTo>
                <a:lnTo>
                  <a:pt x="2693" y="196"/>
                </a:lnTo>
                <a:lnTo>
                  <a:pt x="2693" y="188"/>
                </a:lnTo>
                <a:lnTo>
                  <a:pt x="2694" y="185"/>
                </a:lnTo>
                <a:lnTo>
                  <a:pt x="2694" y="171"/>
                </a:lnTo>
                <a:lnTo>
                  <a:pt x="2695" y="180"/>
                </a:lnTo>
                <a:lnTo>
                  <a:pt x="2695" y="154"/>
                </a:lnTo>
                <a:lnTo>
                  <a:pt x="2695" y="138"/>
                </a:lnTo>
                <a:lnTo>
                  <a:pt x="2695" y="148"/>
                </a:lnTo>
                <a:lnTo>
                  <a:pt x="2696" y="122"/>
                </a:lnTo>
                <a:lnTo>
                  <a:pt x="2696" y="149"/>
                </a:lnTo>
                <a:lnTo>
                  <a:pt x="2696" y="140"/>
                </a:lnTo>
                <a:lnTo>
                  <a:pt x="2697" y="168"/>
                </a:lnTo>
                <a:lnTo>
                  <a:pt x="2697" y="179"/>
                </a:lnTo>
                <a:lnTo>
                  <a:pt x="2697" y="189"/>
                </a:lnTo>
                <a:lnTo>
                  <a:pt x="2697" y="177"/>
                </a:lnTo>
                <a:lnTo>
                  <a:pt x="2698" y="169"/>
                </a:lnTo>
                <a:lnTo>
                  <a:pt x="2698" y="154"/>
                </a:lnTo>
                <a:lnTo>
                  <a:pt x="2699" y="109"/>
                </a:lnTo>
                <a:lnTo>
                  <a:pt x="2699" y="109"/>
                </a:lnTo>
                <a:lnTo>
                  <a:pt x="2699" y="119"/>
                </a:lnTo>
                <a:lnTo>
                  <a:pt x="2699" y="145"/>
                </a:lnTo>
                <a:lnTo>
                  <a:pt x="2700" y="150"/>
                </a:lnTo>
                <a:lnTo>
                  <a:pt x="2700" y="170"/>
                </a:lnTo>
                <a:lnTo>
                  <a:pt x="2700" y="158"/>
                </a:lnTo>
                <a:lnTo>
                  <a:pt x="2700" y="153"/>
                </a:lnTo>
                <a:lnTo>
                  <a:pt x="2701" y="155"/>
                </a:lnTo>
                <a:lnTo>
                  <a:pt x="2701" y="136"/>
                </a:lnTo>
                <a:lnTo>
                  <a:pt x="2702" y="81"/>
                </a:lnTo>
                <a:lnTo>
                  <a:pt x="2702" y="87"/>
                </a:lnTo>
                <a:lnTo>
                  <a:pt x="2702" y="99"/>
                </a:lnTo>
                <a:lnTo>
                  <a:pt x="2702" y="112"/>
                </a:lnTo>
                <a:lnTo>
                  <a:pt x="2703" y="110"/>
                </a:lnTo>
                <a:lnTo>
                  <a:pt x="2703" y="106"/>
                </a:lnTo>
                <a:lnTo>
                  <a:pt x="2703" y="110"/>
                </a:lnTo>
                <a:lnTo>
                  <a:pt x="2704" y="128"/>
                </a:lnTo>
                <a:lnTo>
                  <a:pt x="2704" y="121"/>
                </a:lnTo>
                <a:lnTo>
                  <a:pt x="2704" y="179"/>
                </a:lnTo>
                <a:lnTo>
                  <a:pt x="2704" y="204"/>
                </a:lnTo>
                <a:lnTo>
                  <a:pt x="2705" y="215"/>
                </a:lnTo>
                <a:lnTo>
                  <a:pt x="2705" y="251"/>
                </a:lnTo>
                <a:lnTo>
                  <a:pt x="2706" y="251"/>
                </a:lnTo>
                <a:lnTo>
                  <a:pt x="2706" y="258"/>
                </a:lnTo>
                <a:lnTo>
                  <a:pt x="2706" y="247"/>
                </a:lnTo>
                <a:lnTo>
                  <a:pt x="2706" y="253"/>
                </a:lnTo>
                <a:lnTo>
                  <a:pt x="2707" y="261"/>
                </a:lnTo>
                <a:lnTo>
                  <a:pt x="2707" y="274"/>
                </a:lnTo>
                <a:lnTo>
                  <a:pt x="2707" y="271"/>
                </a:lnTo>
                <a:lnTo>
                  <a:pt x="2708" y="247"/>
                </a:lnTo>
                <a:lnTo>
                  <a:pt x="2708" y="218"/>
                </a:lnTo>
                <a:lnTo>
                  <a:pt x="2708" y="180"/>
                </a:lnTo>
                <a:lnTo>
                  <a:pt x="2708" y="144"/>
                </a:lnTo>
                <a:lnTo>
                  <a:pt x="2709" y="147"/>
                </a:lnTo>
                <a:lnTo>
                  <a:pt x="2709" y="150"/>
                </a:lnTo>
                <a:lnTo>
                  <a:pt x="2710" y="142"/>
                </a:lnTo>
                <a:lnTo>
                  <a:pt x="2710" y="143"/>
                </a:lnTo>
                <a:lnTo>
                  <a:pt x="2710" y="156"/>
                </a:lnTo>
                <a:lnTo>
                  <a:pt x="2710" y="166"/>
                </a:lnTo>
                <a:lnTo>
                  <a:pt x="2711" y="166"/>
                </a:lnTo>
                <a:lnTo>
                  <a:pt x="2711" y="157"/>
                </a:lnTo>
                <a:lnTo>
                  <a:pt x="2711" y="190"/>
                </a:lnTo>
                <a:lnTo>
                  <a:pt x="2711" y="197"/>
                </a:lnTo>
                <a:lnTo>
                  <a:pt x="2712" y="215"/>
                </a:lnTo>
                <a:lnTo>
                  <a:pt x="2712" y="220"/>
                </a:lnTo>
                <a:lnTo>
                  <a:pt x="2713" y="236"/>
                </a:lnTo>
                <a:lnTo>
                  <a:pt x="2713" y="243"/>
                </a:lnTo>
                <a:lnTo>
                  <a:pt x="2713" y="252"/>
                </a:lnTo>
                <a:lnTo>
                  <a:pt x="2713" y="246"/>
                </a:lnTo>
                <a:lnTo>
                  <a:pt x="2714" y="221"/>
                </a:lnTo>
                <a:lnTo>
                  <a:pt x="2714" y="206"/>
                </a:lnTo>
                <a:lnTo>
                  <a:pt x="2714" y="184"/>
                </a:lnTo>
                <a:lnTo>
                  <a:pt x="2715" y="165"/>
                </a:lnTo>
                <a:lnTo>
                  <a:pt x="2715" y="160"/>
                </a:lnTo>
                <a:lnTo>
                  <a:pt x="2715" y="156"/>
                </a:lnTo>
                <a:lnTo>
                  <a:pt x="2715" y="172"/>
                </a:lnTo>
                <a:lnTo>
                  <a:pt x="2716" y="149"/>
                </a:lnTo>
                <a:lnTo>
                  <a:pt x="2716" y="146"/>
                </a:lnTo>
                <a:lnTo>
                  <a:pt x="2717" y="144"/>
                </a:lnTo>
                <a:lnTo>
                  <a:pt x="2717" y="127"/>
                </a:lnTo>
                <a:lnTo>
                  <a:pt x="2717" y="138"/>
                </a:lnTo>
                <a:lnTo>
                  <a:pt x="2717" y="136"/>
                </a:lnTo>
                <a:lnTo>
                  <a:pt x="2718" y="143"/>
                </a:lnTo>
                <a:lnTo>
                  <a:pt x="2718" y="137"/>
                </a:lnTo>
                <a:lnTo>
                  <a:pt x="2718" y="146"/>
                </a:lnTo>
                <a:lnTo>
                  <a:pt x="2719" y="133"/>
                </a:lnTo>
                <a:lnTo>
                  <a:pt x="2719" y="144"/>
                </a:lnTo>
                <a:lnTo>
                  <a:pt x="2719" y="184"/>
                </a:lnTo>
                <a:lnTo>
                  <a:pt x="2719" y="204"/>
                </a:lnTo>
                <a:lnTo>
                  <a:pt x="2720" y="220"/>
                </a:lnTo>
                <a:lnTo>
                  <a:pt x="2720" y="240"/>
                </a:lnTo>
                <a:lnTo>
                  <a:pt x="2721" y="251"/>
                </a:lnTo>
                <a:lnTo>
                  <a:pt x="2721" y="263"/>
                </a:lnTo>
                <a:lnTo>
                  <a:pt x="2721" y="286"/>
                </a:lnTo>
                <a:lnTo>
                  <a:pt x="2721" y="322"/>
                </a:lnTo>
                <a:lnTo>
                  <a:pt x="2722" y="303"/>
                </a:lnTo>
                <a:lnTo>
                  <a:pt x="2722" y="293"/>
                </a:lnTo>
                <a:lnTo>
                  <a:pt x="2722" y="290"/>
                </a:lnTo>
                <a:lnTo>
                  <a:pt x="2723" y="263"/>
                </a:lnTo>
                <a:lnTo>
                  <a:pt x="2723" y="261"/>
                </a:lnTo>
                <a:lnTo>
                  <a:pt x="2723" y="241"/>
                </a:lnTo>
                <a:lnTo>
                  <a:pt x="2724" y="247"/>
                </a:lnTo>
                <a:lnTo>
                  <a:pt x="2724" y="219"/>
                </a:lnTo>
                <a:lnTo>
                  <a:pt x="2724" y="207"/>
                </a:lnTo>
                <a:lnTo>
                  <a:pt x="2725" y="210"/>
                </a:lnTo>
                <a:lnTo>
                  <a:pt x="2725" y="210"/>
                </a:lnTo>
                <a:lnTo>
                  <a:pt x="2725" y="235"/>
                </a:lnTo>
                <a:lnTo>
                  <a:pt x="2725" y="229"/>
                </a:lnTo>
                <a:lnTo>
                  <a:pt x="2726" y="230"/>
                </a:lnTo>
                <a:lnTo>
                  <a:pt x="2726" y="235"/>
                </a:lnTo>
                <a:lnTo>
                  <a:pt x="2726" y="219"/>
                </a:lnTo>
                <a:lnTo>
                  <a:pt x="2726" y="215"/>
                </a:lnTo>
                <a:lnTo>
                  <a:pt x="2727" y="218"/>
                </a:lnTo>
                <a:lnTo>
                  <a:pt x="2727" y="220"/>
                </a:lnTo>
                <a:lnTo>
                  <a:pt x="2728" y="185"/>
                </a:lnTo>
                <a:lnTo>
                  <a:pt x="2728" y="166"/>
                </a:lnTo>
                <a:lnTo>
                  <a:pt x="2728" y="155"/>
                </a:lnTo>
                <a:lnTo>
                  <a:pt x="2728" y="158"/>
                </a:lnTo>
                <a:lnTo>
                  <a:pt x="2729" y="177"/>
                </a:lnTo>
                <a:lnTo>
                  <a:pt x="2729" y="190"/>
                </a:lnTo>
                <a:lnTo>
                  <a:pt x="2729" y="185"/>
                </a:lnTo>
                <a:lnTo>
                  <a:pt x="2730" y="178"/>
                </a:lnTo>
                <a:lnTo>
                  <a:pt x="2730" y="170"/>
                </a:lnTo>
                <a:lnTo>
                  <a:pt x="2730" y="167"/>
                </a:lnTo>
                <a:lnTo>
                  <a:pt x="2730" y="152"/>
                </a:lnTo>
                <a:lnTo>
                  <a:pt x="2731" y="180"/>
                </a:lnTo>
                <a:lnTo>
                  <a:pt x="2731" y="207"/>
                </a:lnTo>
                <a:lnTo>
                  <a:pt x="2732" y="202"/>
                </a:lnTo>
                <a:lnTo>
                  <a:pt x="2732" y="220"/>
                </a:lnTo>
                <a:lnTo>
                  <a:pt x="2732" y="216"/>
                </a:lnTo>
                <a:lnTo>
                  <a:pt x="2732" y="187"/>
                </a:lnTo>
                <a:lnTo>
                  <a:pt x="2733" y="204"/>
                </a:lnTo>
                <a:lnTo>
                  <a:pt x="2733" y="211"/>
                </a:lnTo>
                <a:lnTo>
                  <a:pt x="2733" y="198"/>
                </a:lnTo>
                <a:lnTo>
                  <a:pt x="2734" y="188"/>
                </a:lnTo>
                <a:lnTo>
                  <a:pt x="2734" y="171"/>
                </a:lnTo>
                <a:lnTo>
                  <a:pt x="2734" y="155"/>
                </a:lnTo>
                <a:lnTo>
                  <a:pt x="2735" y="151"/>
                </a:lnTo>
                <a:lnTo>
                  <a:pt x="2735" y="172"/>
                </a:lnTo>
                <a:lnTo>
                  <a:pt x="2735" y="194"/>
                </a:lnTo>
                <a:lnTo>
                  <a:pt x="2736" y="188"/>
                </a:lnTo>
                <a:lnTo>
                  <a:pt x="2736" y="228"/>
                </a:lnTo>
                <a:lnTo>
                  <a:pt x="2736" y="265"/>
                </a:lnTo>
                <a:lnTo>
                  <a:pt x="2736" y="274"/>
                </a:lnTo>
                <a:lnTo>
                  <a:pt x="2737" y="323"/>
                </a:lnTo>
                <a:lnTo>
                  <a:pt x="2737" y="302"/>
                </a:lnTo>
                <a:lnTo>
                  <a:pt x="2737" y="248"/>
                </a:lnTo>
                <a:lnTo>
                  <a:pt x="2738" y="246"/>
                </a:lnTo>
                <a:lnTo>
                  <a:pt x="2738" y="237"/>
                </a:lnTo>
                <a:lnTo>
                  <a:pt x="2738" y="226"/>
                </a:lnTo>
                <a:lnTo>
                  <a:pt x="2739" y="207"/>
                </a:lnTo>
                <a:lnTo>
                  <a:pt x="2739" y="187"/>
                </a:lnTo>
                <a:lnTo>
                  <a:pt x="2739" y="181"/>
                </a:lnTo>
                <a:lnTo>
                  <a:pt x="2740" y="198"/>
                </a:lnTo>
                <a:lnTo>
                  <a:pt x="2740" y="191"/>
                </a:lnTo>
                <a:lnTo>
                  <a:pt x="2740" y="168"/>
                </a:lnTo>
                <a:lnTo>
                  <a:pt x="2740" y="157"/>
                </a:lnTo>
                <a:lnTo>
                  <a:pt x="2741" y="157"/>
                </a:lnTo>
                <a:lnTo>
                  <a:pt x="2741" y="165"/>
                </a:lnTo>
                <a:lnTo>
                  <a:pt x="2742" y="161"/>
                </a:lnTo>
                <a:lnTo>
                  <a:pt x="2742" y="195"/>
                </a:lnTo>
                <a:lnTo>
                  <a:pt x="2742" y="219"/>
                </a:lnTo>
                <a:lnTo>
                  <a:pt x="2742" y="201"/>
                </a:lnTo>
                <a:lnTo>
                  <a:pt x="2743" y="210"/>
                </a:lnTo>
                <a:lnTo>
                  <a:pt x="2743" y="214"/>
                </a:lnTo>
                <a:lnTo>
                  <a:pt x="2743" y="187"/>
                </a:lnTo>
                <a:lnTo>
                  <a:pt x="2743" y="197"/>
                </a:lnTo>
                <a:lnTo>
                  <a:pt x="2744" y="242"/>
                </a:lnTo>
                <a:lnTo>
                  <a:pt x="2744" y="241"/>
                </a:lnTo>
                <a:lnTo>
                  <a:pt x="2744" y="241"/>
                </a:lnTo>
                <a:lnTo>
                  <a:pt x="2745" y="218"/>
                </a:lnTo>
                <a:lnTo>
                  <a:pt x="2745" y="203"/>
                </a:lnTo>
                <a:lnTo>
                  <a:pt x="2745" y="196"/>
                </a:lnTo>
                <a:lnTo>
                  <a:pt x="2746" y="177"/>
                </a:lnTo>
                <a:lnTo>
                  <a:pt x="2746" y="193"/>
                </a:lnTo>
                <a:lnTo>
                  <a:pt x="2746" y="173"/>
                </a:lnTo>
                <a:lnTo>
                  <a:pt x="2747" y="172"/>
                </a:lnTo>
                <a:lnTo>
                  <a:pt x="2747" y="160"/>
                </a:lnTo>
                <a:lnTo>
                  <a:pt x="2747" y="165"/>
                </a:lnTo>
                <a:lnTo>
                  <a:pt x="2747" y="139"/>
                </a:lnTo>
                <a:lnTo>
                  <a:pt x="2748" y="137"/>
                </a:lnTo>
                <a:lnTo>
                  <a:pt x="2748" y="99"/>
                </a:lnTo>
                <a:lnTo>
                  <a:pt x="2748" y="73"/>
                </a:lnTo>
                <a:lnTo>
                  <a:pt x="2749" y="108"/>
                </a:lnTo>
                <a:lnTo>
                  <a:pt x="2749" y="81"/>
                </a:lnTo>
                <a:lnTo>
                  <a:pt x="2749" y="91"/>
                </a:lnTo>
                <a:lnTo>
                  <a:pt x="2750" y="115"/>
                </a:lnTo>
                <a:lnTo>
                  <a:pt x="2750" y="125"/>
                </a:lnTo>
                <a:lnTo>
                  <a:pt x="2750" y="141"/>
                </a:lnTo>
                <a:lnTo>
                  <a:pt x="2751" y="133"/>
                </a:lnTo>
                <a:lnTo>
                  <a:pt x="2751" y="124"/>
                </a:lnTo>
                <a:lnTo>
                  <a:pt x="2751" y="195"/>
                </a:lnTo>
                <a:lnTo>
                  <a:pt x="2751" y="204"/>
                </a:lnTo>
                <a:lnTo>
                  <a:pt x="2752" y="195"/>
                </a:lnTo>
                <a:lnTo>
                  <a:pt x="2752" y="237"/>
                </a:lnTo>
                <a:lnTo>
                  <a:pt x="2753" y="241"/>
                </a:lnTo>
                <a:lnTo>
                  <a:pt x="2753" y="250"/>
                </a:lnTo>
                <a:lnTo>
                  <a:pt x="2753" y="224"/>
                </a:lnTo>
                <a:lnTo>
                  <a:pt x="2753" y="206"/>
                </a:lnTo>
                <a:lnTo>
                  <a:pt x="2754" y="198"/>
                </a:lnTo>
                <a:lnTo>
                  <a:pt x="2754" y="204"/>
                </a:lnTo>
                <a:lnTo>
                  <a:pt x="2754" y="204"/>
                </a:lnTo>
                <a:lnTo>
                  <a:pt x="2754" y="216"/>
                </a:lnTo>
                <a:lnTo>
                  <a:pt x="2755" y="201"/>
                </a:lnTo>
                <a:lnTo>
                  <a:pt x="2755" y="202"/>
                </a:lnTo>
                <a:lnTo>
                  <a:pt x="2755" y="186"/>
                </a:lnTo>
                <a:lnTo>
                  <a:pt x="2756" y="186"/>
                </a:lnTo>
                <a:lnTo>
                  <a:pt x="2756" y="190"/>
                </a:lnTo>
                <a:lnTo>
                  <a:pt x="2757" y="210"/>
                </a:lnTo>
                <a:lnTo>
                  <a:pt x="2757" y="219"/>
                </a:lnTo>
                <a:lnTo>
                  <a:pt x="2757" y="189"/>
                </a:lnTo>
                <a:lnTo>
                  <a:pt x="2757" y="190"/>
                </a:lnTo>
                <a:lnTo>
                  <a:pt x="2758" y="194"/>
                </a:lnTo>
                <a:lnTo>
                  <a:pt x="2758" y="199"/>
                </a:lnTo>
                <a:lnTo>
                  <a:pt x="2758" y="191"/>
                </a:lnTo>
                <a:lnTo>
                  <a:pt x="2758" y="206"/>
                </a:lnTo>
                <a:lnTo>
                  <a:pt x="2759" y="212"/>
                </a:lnTo>
                <a:lnTo>
                  <a:pt x="2759" y="220"/>
                </a:lnTo>
                <a:lnTo>
                  <a:pt x="2759" y="175"/>
                </a:lnTo>
                <a:lnTo>
                  <a:pt x="2760" y="209"/>
                </a:lnTo>
                <a:lnTo>
                  <a:pt x="2760" y="245"/>
                </a:lnTo>
                <a:lnTo>
                  <a:pt x="2760" y="208"/>
                </a:lnTo>
                <a:lnTo>
                  <a:pt x="2761" y="213"/>
                </a:lnTo>
                <a:lnTo>
                  <a:pt x="2761" y="189"/>
                </a:lnTo>
                <a:lnTo>
                  <a:pt x="2761" y="170"/>
                </a:lnTo>
                <a:lnTo>
                  <a:pt x="2762" y="138"/>
                </a:lnTo>
                <a:lnTo>
                  <a:pt x="2762" y="109"/>
                </a:lnTo>
                <a:lnTo>
                  <a:pt x="2762" y="125"/>
                </a:lnTo>
                <a:lnTo>
                  <a:pt x="2762" y="133"/>
                </a:lnTo>
                <a:lnTo>
                  <a:pt x="2763" y="137"/>
                </a:lnTo>
                <a:lnTo>
                  <a:pt x="2763" y="168"/>
                </a:lnTo>
                <a:lnTo>
                  <a:pt x="2764" y="176"/>
                </a:lnTo>
                <a:lnTo>
                  <a:pt x="2764" y="210"/>
                </a:lnTo>
                <a:lnTo>
                  <a:pt x="2764" y="218"/>
                </a:lnTo>
                <a:lnTo>
                  <a:pt x="2764" y="209"/>
                </a:lnTo>
                <a:lnTo>
                  <a:pt x="2765" y="214"/>
                </a:lnTo>
                <a:lnTo>
                  <a:pt x="2765" y="198"/>
                </a:lnTo>
                <a:lnTo>
                  <a:pt x="2765" y="163"/>
                </a:lnTo>
                <a:lnTo>
                  <a:pt x="2766" y="117"/>
                </a:lnTo>
                <a:lnTo>
                  <a:pt x="2766" y="133"/>
                </a:lnTo>
                <a:lnTo>
                  <a:pt x="2766" y="133"/>
                </a:lnTo>
                <a:lnTo>
                  <a:pt x="2766" y="173"/>
                </a:lnTo>
                <a:lnTo>
                  <a:pt x="2767" y="168"/>
                </a:lnTo>
                <a:lnTo>
                  <a:pt x="2767" y="151"/>
                </a:lnTo>
                <a:lnTo>
                  <a:pt x="2768" y="137"/>
                </a:lnTo>
                <a:lnTo>
                  <a:pt x="2768" y="179"/>
                </a:lnTo>
                <a:lnTo>
                  <a:pt x="2768" y="168"/>
                </a:lnTo>
                <a:lnTo>
                  <a:pt x="2768" y="156"/>
                </a:lnTo>
                <a:lnTo>
                  <a:pt x="2769" y="144"/>
                </a:lnTo>
                <a:lnTo>
                  <a:pt x="2769" y="182"/>
                </a:lnTo>
                <a:lnTo>
                  <a:pt x="2769" y="181"/>
                </a:lnTo>
                <a:lnTo>
                  <a:pt x="2769" y="196"/>
                </a:lnTo>
                <a:lnTo>
                  <a:pt x="2770" y="188"/>
                </a:lnTo>
                <a:lnTo>
                  <a:pt x="2770" y="185"/>
                </a:lnTo>
                <a:lnTo>
                  <a:pt x="2770" y="201"/>
                </a:lnTo>
                <a:lnTo>
                  <a:pt x="2771" y="193"/>
                </a:lnTo>
                <a:lnTo>
                  <a:pt x="2771" y="208"/>
                </a:lnTo>
                <a:lnTo>
                  <a:pt x="2771" y="197"/>
                </a:lnTo>
                <a:lnTo>
                  <a:pt x="2772" y="199"/>
                </a:lnTo>
                <a:lnTo>
                  <a:pt x="2772" y="216"/>
                </a:lnTo>
                <a:lnTo>
                  <a:pt x="2772" y="227"/>
                </a:lnTo>
                <a:lnTo>
                  <a:pt x="2773" y="195"/>
                </a:lnTo>
                <a:lnTo>
                  <a:pt x="2773" y="168"/>
                </a:lnTo>
                <a:lnTo>
                  <a:pt x="2773" y="152"/>
                </a:lnTo>
                <a:lnTo>
                  <a:pt x="2773" y="133"/>
                </a:lnTo>
                <a:lnTo>
                  <a:pt x="2774" y="146"/>
                </a:lnTo>
                <a:lnTo>
                  <a:pt x="2774" y="152"/>
                </a:lnTo>
                <a:lnTo>
                  <a:pt x="2775" y="165"/>
                </a:lnTo>
                <a:lnTo>
                  <a:pt x="2775" y="184"/>
                </a:lnTo>
                <a:lnTo>
                  <a:pt x="2775" y="147"/>
                </a:lnTo>
                <a:lnTo>
                  <a:pt x="2775" y="175"/>
                </a:lnTo>
                <a:lnTo>
                  <a:pt x="2776" y="172"/>
                </a:lnTo>
                <a:lnTo>
                  <a:pt x="2776" y="160"/>
                </a:lnTo>
                <a:lnTo>
                  <a:pt x="2776" y="174"/>
                </a:lnTo>
                <a:lnTo>
                  <a:pt x="2777" y="164"/>
                </a:lnTo>
                <a:lnTo>
                  <a:pt x="2777" y="156"/>
                </a:lnTo>
                <a:lnTo>
                  <a:pt x="2777" y="158"/>
                </a:lnTo>
                <a:lnTo>
                  <a:pt x="2777" y="142"/>
                </a:lnTo>
                <a:lnTo>
                  <a:pt x="2778" y="149"/>
                </a:lnTo>
                <a:lnTo>
                  <a:pt x="2778" y="159"/>
                </a:lnTo>
                <a:lnTo>
                  <a:pt x="2779" y="139"/>
                </a:lnTo>
                <a:lnTo>
                  <a:pt x="2779" y="148"/>
                </a:lnTo>
                <a:lnTo>
                  <a:pt x="2779" y="130"/>
                </a:lnTo>
                <a:lnTo>
                  <a:pt x="2779" y="126"/>
                </a:lnTo>
                <a:lnTo>
                  <a:pt x="2780" y="163"/>
                </a:lnTo>
                <a:lnTo>
                  <a:pt x="2780" y="170"/>
                </a:lnTo>
                <a:lnTo>
                  <a:pt x="2780" y="137"/>
                </a:lnTo>
                <a:lnTo>
                  <a:pt x="2781" y="122"/>
                </a:lnTo>
                <a:lnTo>
                  <a:pt x="2781" y="135"/>
                </a:lnTo>
                <a:lnTo>
                  <a:pt x="2781" y="140"/>
                </a:lnTo>
                <a:lnTo>
                  <a:pt x="2781" y="137"/>
                </a:lnTo>
                <a:lnTo>
                  <a:pt x="2782" y="121"/>
                </a:lnTo>
                <a:lnTo>
                  <a:pt x="2782" y="152"/>
                </a:lnTo>
                <a:lnTo>
                  <a:pt x="2783" y="228"/>
                </a:lnTo>
                <a:lnTo>
                  <a:pt x="2783" y="280"/>
                </a:lnTo>
                <a:lnTo>
                  <a:pt x="2783" y="250"/>
                </a:lnTo>
                <a:lnTo>
                  <a:pt x="2783" y="276"/>
                </a:lnTo>
                <a:lnTo>
                  <a:pt x="2784" y="284"/>
                </a:lnTo>
                <a:lnTo>
                  <a:pt x="2784" y="296"/>
                </a:lnTo>
                <a:lnTo>
                  <a:pt x="2784" y="297"/>
                </a:lnTo>
                <a:lnTo>
                  <a:pt x="2784" y="290"/>
                </a:lnTo>
                <a:lnTo>
                  <a:pt x="2785" y="291"/>
                </a:lnTo>
                <a:lnTo>
                  <a:pt x="2785" y="283"/>
                </a:lnTo>
                <a:lnTo>
                  <a:pt x="2786" y="288"/>
                </a:lnTo>
                <a:lnTo>
                  <a:pt x="2786" y="275"/>
                </a:lnTo>
                <a:lnTo>
                  <a:pt x="2786" y="265"/>
                </a:lnTo>
                <a:lnTo>
                  <a:pt x="2786" y="247"/>
                </a:lnTo>
                <a:lnTo>
                  <a:pt x="2787" y="242"/>
                </a:lnTo>
                <a:lnTo>
                  <a:pt x="2787" y="214"/>
                </a:lnTo>
                <a:lnTo>
                  <a:pt x="2787" y="217"/>
                </a:lnTo>
                <a:lnTo>
                  <a:pt x="2788" y="204"/>
                </a:lnTo>
                <a:lnTo>
                  <a:pt x="2788" y="212"/>
                </a:lnTo>
                <a:lnTo>
                  <a:pt x="2788" y="221"/>
                </a:lnTo>
                <a:lnTo>
                  <a:pt x="2788" y="228"/>
                </a:lnTo>
                <a:lnTo>
                  <a:pt x="2789" y="228"/>
                </a:lnTo>
                <a:lnTo>
                  <a:pt x="2789" y="193"/>
                </a:lnTo>
                <a:lnTo>
                  <a:pt x="2790" y="195"/>
                </a:lnTo>
                <a:lnTo>
                  <a:pt x="2790" y="205"/>
                </a:lnTo>
                <a:lnTo>
                  <a:pt x="2790" y="194"/>
                </a:lnTo>
                <a:lnTo>
                  <a:pt x="2790" y="174"/>
                </a:lnTo>
                <a:lnTo>
                  <a:pt x="2791" y="211"/>
                </a:lnTo>
                <a:lnTo>
                  <a:pt x="2791" y="228"/>
                </a:lnTo>
                <a:lnTo>
                  <a:pt x="2791" y="203"/>
                </a:lnTo>
                <a:lnTo>
                  <a:pt x="2792" y="239"/>
                </a:lnTo>
                <a:lnTo>
                  <a:pt x="2792" y="226"/>
                </a:lnTo>
                <a:lnTo>
                  <a:pt x="2792" y="255"/>
                </a:lnTo>
                <a:lnTo>
                  <a:pt x="2792" y="251"/>
                </a:lnTo>
                <a:lnTo>
                  <a:pt x="2793" y="248"/>
                </a:lnTo>
                <a:lnTo>
                  <a:pt x="2793" y="239"/>
                </a:lnTo>
                <a:lnTo>
                  <a:pt x="2794" y="202"/>
                </a:lnTo>
                <a:lnTo>
                  <a:pt x="2794" y="230"/>
                </a:lnTo>
                <a:lnTo>
                  <a:pt x="2794" y="200"/>
                </a:lnTo>
                <a:lnTo>
                  <a:pt x="2794" y="201"/>
                </a:lnTo>
                <a:lnTo>
                  <a:pt x="2795" y="182"/>
                </a:lnTo>
                <a:lnTo>
                  <a:pt x="2795" y="187"/>
                </a:lnTo>
                <a:lnTo>
                  <a:pt x="2795" y="164"/>
                </a:lnTo>
                <a:lnTo>
                  <a:pt x="2795" y="162"/>
                </a:lnTo>
                <a:lnTo>
                  <a:pt x="2796" y="159"/>
                </a:lnTo>
                <a:lnTo>
                  <a:pt x="2796" y="137"/>
                </a:lnTo>
                <a:lnTo>
                  <a:pt x="2797" y="164"/>
                </a:lnTo>
                <a:lnTo>
                  <a:pt x="2797" y="153"/>
                </a:lnTo>
                <a:lnTo>
                  <a:pt x="2797" y="157"/>
                </a:lnTo>
                <a:lnTo>
                  <a:pt x="2798" y="173"/>
                </a:lnTo>
                <a:lnTo>
                  <a:pt x="2798" y="177"/>
                </a:lnTo>
                <a:lnTo>
                  <a:pt x="2798" y="169"/>
                </a:lnTo>
                <a:lnTo>
                  <a:pt x="2798" y="157"/>
                </a:lnTo>
                <a:lnTo>
                  <a:pt x="2799" y="151"/>
                </a:lnTo>
                <a:lnTo>
                  <a:pt x="2799" y="211"/>
                </a:lnTo>
                <a:lnTo>
                  <a:pt x="2799" y="243"/>
                </a:lnTo>
                <a:lnTo>
                  <a:pt x="2799" y="273"/>
                </a:lnTo>
                <a:lnTo>
                  <a:pt x="2800" y="272"/>
                </a:lnTo>
                <a:lnTo>
                  <a:pt x="2800" y="257"/>
                </a:lnTo>
                <a:lnTo>
                  <a:pt x="2801" y="243"/>
                </a:lnTo>
                <a:lnTo>
                  <a:pt x="2801" y="206"/>
                </a:lnTo>
                <a:lnTo>
                  <a:pt x="2801" y="187"/>
                </a:lnTo>
                <a:lnTo>
                  <a:pt x="2801" y="209"/>
                </a:lnTo>
                <a:lnTo>
                  <a:pt x="2802" y="215"/>
                </a:lnTo>
                <a:lnTo>
                  <a:pt x="2802" y="261"/>
                </a:lnTo>
                <a:lnTo>
                  <a:pt x="2802" y="269"/>
                </a:lnTo>
                <a:lnTo>
                  <a:pt x="2803" y="244"/>
                </a:lnTo>
                <a:lnTo>
                  <a:pt x="2803" y="242"/>
                </a:lnTo>
                <a:lnTo>
                  <a:pt x="2803" y="240"/>
                </a:lnTo>
                <a:lnTo>
                  <a:pt x="2803" y="195"/>
                </a:lnTo>
                <a:lnTo>
                  <a:pt x="2804" y="149"/>
                </a:lnTo>
                <a:lnTo>
                  <a:pt x="2804" y="153"/>
                </a:lnTo>
                <a:lnTo>
                  <a:pt x="2805" y="144"/>
                </a:lnTo>
                <a:lnTo>
                  <a:pt x="2805" y="148"/>
                </a:lnTo>
                <a:lnTo>
                  <a:pt x="2805" y="170"/>
                </a:lnTo>
                <a:lnTo>
                  <a:pt x="2805" y="191"/>
                </a:lnTo>
                <a:lnTo>
                  <a:pt x="2806" y="200"/>
                </a:lnTo>
                <a:lnTo>
                  <a:pt x="2806" y="208"/>
                </a:lnTo>
                <a:lnTo>
                  <a:pt x="2806" y="231"/>
                </a:lnTo>
                <a:lnTo>
                  <a:pt x="2807" y="243"/>
                </a:lnTo>
                <a:lnTo>
                  <a:pt x="2807" y="210"/>
                </a:lnTo>
                <a:lnTo>
                  <a:pt x="2807" y="203"/>
                </a:lnTo>
                <a:lnTo>
                  <a:pt x="2808" y="194"/>
                </a:lnTo>
                <a:lnTo>
                  <a:pt x="2808" y="203"/>
                </a:lnTo>
                <a:lnTo>
                  <a:pt x="2808" y="220"/>
                </a:lnTo>
                <a:lnTo>
                  <a:pt x="2809" y="197"/>
                </a:lnTo>
                <a:lnTo>
                  <a:pt x="2809" y="125"/>
                </a:lnTo>
                <a:lnTo>
                  <a:pt x="2809" y="116"/>
                </a:lnTo>
                <a:lnTo>
                  <a:pt x="2809" y="188"/>
                </a:lnTo>
                <a:lnTo>
                  <a:pt x="2810" y="156"/>
                </a:lnTo>
                <a:lnTo>
                  <a:pt x="2810" y="212"/>
                </a:lnTo>
                <a:lnTo>
                  <a:pt x="2810" y="202"/>
                </a:lnTo>
                <a:lnTo>
                  <a:pt x="2810" y="240"/>
                </a:lnTo>
                <a:lnTo>
                  <a:pt x="2811" y="237"/>
                </a:lnTo>
                <a:lnTo>
                  <a:pt x="2811" y="235"/>
                </a:lnTo>
                <a:lnTo>
                  <a:pt x="2812" y="177"/>
                </a:lnTo>
                <a:lnTo>
                  <a:pt x="2812" y="164"/>
                </a:lnTo>
                <a:lnTo>
                  <a:pt x="2812" y="175"/>
                </a:lnTo>
                <a:lnTo>
                  <a:pt x="2812" y="171"/>
                </a:lnTo>
                <a:lnTo>
                  <a:pt x="2813" y="145"/>
                </a:lnTo>
                <a:lnTo>
                  <a:pt x="2813" y="160"/>
                </a:lnTo>
                <a:lnTo>
                  <a:pt x="2813" y="180"/>
                </a:lnTo>
                <a:lnTo>
                  <a:pt x="2814" y="180"/>
                </a:lnTo>
                <a:lnTo>
                  <a:pt x="2814" y="161"/>
                </a:lnTo>
                <a:lnTo>
                  <a:pt x="2814" y="145"/>
                </a:lnTo>
                <a:lnTo>
                  <a:pt x="2815" y="207"/>
                </a:lnTo>
                <a:lnTo>
                  <a:pt x="2815" y="243"/>
                </a:lnTo>
                <a:lnTo>
                  <a:pt x="2815" y="269"/>
                </a:lnTo>
                <a:lnTo>
                  <a:pt x="2816" y="294"/>
                </a:lnTo>
                <a:lnTo>
                  <a:pt x="2816" y="266"/>
                </a:lnTo>
                <a:lnTo>
                  <a:pt x="2816" y="266"/>
                </a:lnTo>
                <a:lnTo>
                  <a:pt x="2816" y="261"/>
                </a:lnTo>
                <a:lnTo>
                  <a:pt x="2817" y="257"/>
                </a:lnTo>
                <a:lnTo>
                  <a:pt x="2817" y="269"/>
                </a:lnTo>
                <a:lnTo>
                  <a:pt x="2817" y="266"/>
                </a:lnTo>
                <a:lnTo>
                  <a:pt x="2818" y="265"/>
                </a:lnTo>
                <a:lnTo>
                  <a:pt x="2818" y="269"/>
                </a:lnTo>
                <a:lnTo>
                  <a:pt x="2818" y="267"/>
                </a:lnTo>
                <a:lnTo>
                  <a:pt x="2819" y="273"/>
                </a:lnTo>
                <a:lnTo>
                  <a:pt x="2819" y="231"/>
                </a:lnTo>
                <a:lnTo>
                  <a:pt x="2819" y="244"/>
                </a:lnTo>
                <a:lnTo>
                  <a:pt x="2820" y="267"/>
                </a:lnTo>
                <a:lnTo>
                  <a:pt x="2820" y="249"/>
                </a:lnTo>
                <a:lnTo>
                  <a:pt x="2820" y="246"/>
                </a:lnTo>
                <a:lnTo>
                  <a:pt x="2820" y="222"/>
                </a:lnTo>
                <a:lnTo>
                  <a:pt x="2821" y="215"/>
                </a:lnTo>
                <a:lnTo>
                  <a:pt x="2821" y="190"/>
                </a:lnTo>
                <a:lnTo>
                  <a:pt x="2821" y="222"/>
                </a:lnTo>
                <a:lnTo>
                  <a:pt x="2822" y="245"/>
                </a:lnTo>
                <a:lnTo>
                  <a:pt x="2822" y="220"/>
                </a:lnTo>
                <a:lnTo>
                  <a:pt x="2822" y="180"/>
                </a:lnTo>
                <a:lnTo>
                  <a:pt x="2823" y="172"/>
                </a:lnTo>
                <a:lnTo>
                  <a:pt x="2823" y="189"/>
                </a:lnTo>
                <a:lnTo>
                  <a:pt x="2823" y="210"/>
                </a:lnTo>
                <a:lnTo>
                  <a:pt x="2824" y="226"/>
                </a:lnTo>
                <a:lnTo>
                  <a:pt x="2824" y="243"/>
                </a:lnTo>
                <a:lnTo>
                  <a:pt x="2824" y="237"/>
                </a:lnTo>
                <a:lnTo>
                  <a:pt x="2824" y="248"/>
                </a:lnTo>
                <a:lnTo>
                  <a:pt x="2825" y="246"/>
                </a:lnTo>
                <a:lnTo>
                  <a:pt x="2825" y="223"/>
                </a:lnTo>
                <a:lnTo>
                  <a:pt x="2826" y="198"/>
                </a:lnTo>
                <a:lnTo>
                  <a:pt x="2826" y="208"/>
                </a:lnTo>
                <a:lnTo>
                  <a:pt x="2826" y="211"/>
                </a:lnTo>
                <a:lnTo>
                  <a:pt x="2826" y="204"/>
                </a:lnTo>
                <a:lnTo>
                  <a:pt x="2827" y="219"/>
                </a:lnTo>
                <a:lnTo>
                  <a:pt x="2827" y="207"/>
                </a:lnTo>
                <a:lnTo>
                  <a:pt x="2827" y="210"/>
                </a:lnTo>
                <a:lnTo>
                  <a:pt x="2827" y="210"/>
                </a:lnTo>
                <a:lnTo>
                  <a:pt x="2828" y="206"/>
                </a:lnTo>
                <a:lnTo>
                  <a:pt x="2828" y="228"/>
                </a:lnTo>
                <a:lnTo>
                  <a:pt x="2828" y="190"/>
                </a:lnTo>
                <a:lnTo>
                  <a:pt x="2829" y="198"/>
                </a:lnTo>
                <a:lnTo>
                  <a:pt x="2829" y="176"/>
                </a:lnTo>
                <a:lnTo>
                  <a:pt x="2829" y="152"/>
                </a:lnTo>
                <a:lnTo>
                  <a:pt x="2830" y="179"/>
                </a:lnTo>
                <a:lnTo>
                  <a:pt x="2830" y="150"/>
                </a:lnTo>
                <a:lnTo>
                  <a:pt x="2830" y="194"/>
                </a:lnTo>
                <a:lnTo>
                  <a:pt x="2831" y="167"/>
                </a:lnTo>
                <a:lnTo>
                  <a:pt x="2831" y="201"/>
                </a:lnTo>
                <a:lnTo>
                  <a:pt x="2831" y="218"/>
                </a:lnTo>
                <a:lnTo>
                  <a:pt x="2831" y="231"/>
                </a:lnTo>
                <a:lnTo>
                  <a:pt x="2832" y="230"/>
                </a:lnTo>
                <a:lnTo>
                  <a:pt x="2832" y="212"/>
                </a:lnTo>
                <a:lnTo>
                  <a:pt x="2832" y="173"/>
                </a:lnTo>
                <a:lnTo>
                  <a:pt x="2833" y="162"/>
                </a:lnTo>
                <a:lnTo>
                  <a:pt x="2833" y="137"/>
                </a:lnTo>
                <a:lnTo>
                  <a:pt x="2833" y="125"/>
                </a:lnTo>
                <a:lnTo>
                  <a:pt x="2834" y="141"/>
                </a:lnTo>
                <a:lnTo>
                  <a:pt x="2834" y="138"/>
                </a:lnTo>
                <a:lnTo>
                  <a:pt x="2834" y="148"/>
                </a:lnTo>
                <a:lnTo>
                  <a:pt x="2835" y="209"/>
                </a:lnTo>
                <a:lnTo>
                  <a:pt x="2835" y="232"/>
                </a:lnTo>
                <a:lnTo>
                  <a:pt x="2835" y="277"/>
                </a:lnTo>
                <a:lnTo>
                  <a:pt x="2835" y="287"/>
                </a:lnTo>
                <a:lnTo>
                  <a:pt x="2836" y="280"/>
                </a:lnTo>
                <a:lnTo>
                  <a:pt x="2836" y="322"/>
                </a:lnTo>
                <a:lnTo>
                  <a:pt x="2837" y="328"/>
                </a:lnTo>
                <a:lnTo>
                  <a:pt x="2837" y="328"/>
                </a:lnTo>
                <a:lnTo>
                  <a:pt x="2837" y="304"/>
                </a:lnTo>
                <a:lnTo>
                  <a:pt x="2837" y="305"/>
                </a:lnTo>
                <a:lnTo>
                  <a:pt x="2838" y="292"/>
                </a:lnTo>
                <a:lnTo>
                  <a:pt x="2838" y="309"/>
                </a:lnTo>
                <a:lnTo>
                  <a:pt x="2838" y="316"/>
                </a:lnTo>
                <a:lnTo>
                  <a:pt x="2839" y="303"/>
                </a:lnTo>
                <a:lnTo>
                  <a:pt x="2839" y="316"/>
                </a:lnTo>
                <a:lnTo>
                  <a:pt x="2839" y="292"/>
                </a:lnTo>
                <a:lnTo>
                  <a:pt x="2839" y="272"/>
                </a:lnTo>
                <a:lnTo>
                  <a:pt x="2840" y="281"/>
                </a:lnTo>
                <a:lnTo>
                  <a:pt x="2840" y="265"/>
                </a:lnTo>
                <a:lnTo>
                  <a:pt x="2841" y="253"/>
                </a:lnTo>
                <a:lnTo>
                  <a:pt x="2841" y="273"/>
                </a:lnTo>
                <a:lnTo>
                  <a:pt x="2841" y="300"/>
                </a:lnTo>
                <a:lnTo>
                  <a:pt x="2841" y="316"/>
                </a:lnTo>
                <a:lnTo>
                  <a:pt x="2842" y="311"/>
                </a:lnTo>
                <a:lnTo>
                  <a:pt x="2842" y="313"/>
                </a:lnTo>
                <a:lnTo>
                  <a:pt x="2842" y="332"/>
                </a:lnTo>
                <a:lnTo>
                  <a:pt x="2842" y="306"/>
                </a:lnTo>
                <a:lnTo>
                  <a:pt x="2843" y="287"/>
                </a:lnTo>
                <a:lnTo>
                  <a:pt x="2843" y="254"/>
                </a:lnTo>
                <a:lnTo>
                  <a:pt x="2843" y="259"/>
                </a:lnTo>
                <a:lnTo>
                  <a:pt x="2844" y="242"/>
                </a:lnTo>
                <a:lnTo>
                  <a:pt x="2844" y="249"/>
                </a:lnTo>
                <a:lnTo>
                  <a:pt x="2844" y="233"/>
                </a:lnTo>
                <a:lnTo>
                  <a:pt x="2845" y="249"/>
                </a:lnTo>
                <a:lnTo>
                  <a:pt x="2845" y="217"/>
                </a:lnTo>
                <a:lnTo>
                  <a:pt x="2845" y="226"/>
                </a:lnTo>
                <a:lnTo>
                  <a:pt x="2846" y="227"/>
                </a:lnTo>
                <a:lnTo>
                  <a:pt x="2846" y="235"/>
                </a:lnTo>
                <a:lnTo>
                  <a:pt x="2846" y="236"/>
                </a:lnTo>
                <a:lnTo>
                  <a:pt x="2846" y="246"/>
                </a:lnTo>
                <a:lnTo>
                  <a:pt x="2847" y="244"/>
                </a:lnTo>
                <a:lnTo>
                  <a:pt x="2847" y="264"/>
                </a:lnTo>
                <a:lnTo>
                  <a:pt x="2848" y="263"/>
                </a:lnTo>
                <a:lnTo>
                  <a:pt x="2848" y="275"/>
                </a:lnTo>
                <a:lnTo>
                  <a:pt x="2848" y="292"/>
                </a:lnTo>
                <a:lnTo>
                  <a:pt x="2848" y="284"/>
                </a:lnTo>
                <a:lnTo>
                  <a:pt x="2849" y="280"/>
                </a:lnTo>
                <a:lnTo>
                  <a:pt x="2849" y="291"/>
                </a:lnTo>
                <a:lnTo>
                  <a:pt x="2849" y="291"/>
                </a:lnTo>
                <a:lnTo>
                  <a:pt x="2850" y="290"/>
                </a:lnTo>
                <a:lnTo>
                  <a:pt x="2850" y="286"/>
                </a:lnTo>
                <a:lnTo>
                  <a:pt x="2850" y="283"/>
                </a:lnTo>
                <a:lnTo>
                  <a:pt x="2850" y="291"/>
                </a:lnTo>
                <a:lnTo>
                  <a:pt x="2851" y="273"/>
                </a:lnTo>
                <a:lnTo>
                  <a:pt x="2851" y="297"/>
                </a:lnTo>
                <a:lnTo>
                  <a:pt x="2852" y="281"/>
                </a:lnTo>
                <a:lnTo>
                  <a:pt x="2852" y="305"/>
                </a:lnTo>
                <a:lnTo>
                  <a:pt x="2852" y="270"/>
                </a:lnTo>
                <a:lnTo>
                  <a:pt x="2852" y="263"/>
                </a:lnTo>
                <a:lnTo>
                  <a:pt x="2853" y="216"/>
                </a:lnTo>
                <a:lnTo>
                  <a:pt x="2853" y="198"/>
                </a:lnTo>
                <a:lnTo>
                  <a:pt x="2853" y="210"/>
                </a:lnTo>
                <a:lnTo>
                  <a:pt x="2853" y="196"/>
                </a:lnTo>
                <a:lnTo>
                  <a:pt x="2854" y="177"/>
                </a:lnTo>
                <a:lnTo>
                  <a:pt x="2854" y="194"/>
                </a:lnTo>
                <a:lnTo>
                  <a:pt x="2854" y="161"/>
                </a:lnTo>
                <a:lnTo>
                  <a:pt x="2855" y="193"/>
                </a:lnTo>
                <a:lnTo>
                  <a:pt x="2855" y="237"/>
                </a:lnTo>
                <a:lnTo>
                  <a:pt x="2855" y="245"/>
                </a:lnTo>
                <a:lnTo>
                  <a:pt x="2856" y="222"/>
                </a:lnTo>
                <a:lnTo>
                  <a:pt x="2856" y="186"/>
                </a:lnTo>
                <a:lnTo>
                  <a:pt x="2856" y="168"/>
                </a:lnTo>
                <a:lnTo>
                  <a:pt x="2857" y="186"/>
                </a:lnTo>
                <a:lnTo>
                  <a:pt x="2857" y="194"/>
                </a:lnTo>
                <a:lnTo>
                  <a:pt x="2857" y="219"/>
                </a:lnTo>
                <a:lnTo>
                  <a:pt x="2857" y="241"/>
                </a:lnTo>
                <a:lnTo>
                  <a:pt x="2858" y="198"/>
                </a:lnTo>
                <a:lnTo>
                  <a:pt x="2858" y="205"/>
                </a:lnTo>
                <a:lnTo>
                  <a:pt x="2859" y="210"/>
                </a:lnTo>
                <a:lnTo>
                  <a:pt x="2859" y="230"/>
                </a:lnTo>
                <a:lnTo>
                  <a:pt x="2859" y="238"/>
                </a:lnTo>
                <a:lnTo>
                  <a:pt x="2859" y="206"/>
                </a:lnTo>
                <a:lnTo>
                  <a:pt x="2860" y="203"/>
                </a:lnTo>
                <a:lnTo>
                  <a:pt x="2860" y="176"/>
                </a:lnTo>
                <a:lnTo>
                  <a:pt x="2860" y="174"/>
                </a:lnTo>
                <a:lnTo>
                  <a:pt x="2861" y="167"/>
                </a:lnTo>
                <a:lnTo>
                  <a:pt x="2861" y="174"/>
                </a:lnTo>
                <a:lnTo>
                  <a:pt x="2861" y="167"/>
                </a:lnTo>
                <a:lnTo>
                  <a:pt x="2861" y="139"/>
                </a:lnTo>
                <a:lnTo>
                  <a:pt x="2862" y="148"/>
                </a:lnTo>
                <a:lnTo>
                  <a:pt x="2862" y="136"/>
                </a:lnTo>
                <a:lnTo>
                  <a:pt x="2863" y="147"/>
                </a:lnTo>
                <a:lnTo>
                  <a:pt x="2863" y="160"/>
                </a:lnTo>
                <a:lnTo>
                  <a:pt x="2863" y="182"/>
                </a:lnTo>
                <a:lnTo>
                  <a:pt x="2863" y="167"/>
                </a:lnTo>
                <a:lnTo>
                  <a:pt x="2864" y="173"/>
                </a:lnTo>
                <a:lnTo>
                  <a:pt x="2864" y="155"/>
                </a:lnTo>
                <a:lnTo>
                  <a:pt x="2864" y="150"/>
                </a:lnTo>
                <a:lnTo>
                  <a:pt x="2865" y="143"/>
                </a:lnTo>
                <a:lnTo>
                  <a:pt x="2865" y="138"/>
                </a:lnTo>
                <a:lnTo>
                  <a:pt x="2865" y="134"/>
                </a:lnTo>
                <a:lnTo>
                  <a:pt x="2865" y="168"/>
                </a:lnTo>
                <a:lnTo>
                  <a:pt x="2866" y="150"/>
                </a:lnTo>
                <a:lnTo>
                  <a:pt x="2866" y="151"/>
                </a:lnTo>
                <a:lnTo>
                  <a:pt x="2867" y="197"/>
                </a:lnTo>
                <a:lnTo>
                  <a:pt x="2867" y="210"/>
                </a:lnTo>
                <a:lnTo>
                  <a:pt x="2867" y="211"/>
                </a:lnTo>
                <a:lnTo>
                  <a:pt x="2867" y="213"/>
                </a:lnTo>
                <a:lnTo>
                  <a:pt x="2868" y="216"/>
                </a:lnTo>
                <a:lnTo>
                  <a:pt x="2868" y="246"/>
                </a:lnTo>
                <a:lnTo>
                  <a:pt x="2868" y="241"/>
                </a:lnTo>
                <a:lnTo>
                  <a:pt x="2868" y="178"/>
                </a:lnTo>
                <a:lnTo>
                  <a:pt x="2869" y="153"/>
                </a:lnTo>
                <a:lnTo>
                  <a:pt x="2869" y="150"/>
                </a:lnTo>
                <a:lnTo>
                  <a:pt x="2870" y="161"/>
                </a:lnTo>
                <a:lnTo>
                  <a:pt x="2870" y="154"/>
                </a:lnTo>
                <a:lnTo>
                  <a:pt x="2870" y="124"/>
                </a:lnTo>
                <a:lnTo>
                  <a:pt x="2870" y="139"/>
                </a:lnTo>
                <a:lnTo>
                  <a:pt x="2871" y="200"/>
                </a:lnTo>
                <a:lnTo>
                  <a:pt x="2871" y="196"/>
                </a:lnTo>
                <a:lnTo>
                  <a:pt x="2871" y="198"/>
                </a:lnTo>
                <a:lnTo>
                  <a:pt x="2872" y="216"/>
                </a:lnTo>
                <a:lnTo>
                  <a:pt x="2872" y="210"/>
                </a:lnTo>
                <a:lnTo>
                  <a:pt x="2872" y="196"/>
                </a:lnTo>
                <a:lnTo>
                  <a:pt x="2872" y="125"/>
                </a:lnTo>
                <a:lnTo>
                  <a:pt x="2873" y="89"/>
                </a:lnTo>
                <a:lnTo>
                  <a:pt x="2873" y="123"/>
                </a:lnTo>
                <a:lnTo>
                  <a:pt x="2874" y="111"/>
                </a:lnTo>
                <a:lnTo>
                  <a:pt x="2874" y="130"/>
                </a:lnTo>
                <a:lnTo>
                  <a:pt x="2874" y="160"/>
                </a:lnTo>
                <a:lnTo>
                  <a:pt x="2874" y="170"/>
                </a:lnTo>
                <a:lnTo>
                  <a:pt x="2875" y="207"/>
                </a:lnTo>
                <a:lnTo>
                  <a:pt x="2875" y="249"/>
                </a:lnTo>
                <a:lnTo>
                  <a:pt x="2875" y="267"/>
                </a:lnTo>
                <a:lnTo>
                  <a:pt x="2876" y="274"/>
                </a:lnTo>
                <a:lnTo>
                  <a:pt x="2876" y="256"/>
                </a:lnTo>
                <a:lnTo>
                  <a:pt x="2876" y="254"/>
                </a:lnTo>
                <a:lnTo>
                  <a:pt x="2876" y="260"/>
                </a:lnTo>
                <a:lnTo>
                  <a:pt x="2877" y="208"/>
                </a:lnTo>
                <a:lnTo>
                  <a:pt x="2877" y="144"/>
                </a:lnTo>
                <a:lnTo>
                  <a:pt x="2878" y="207"/>
                </a:lnTo>
                <a:lnTo>
                  <a:pt x="2878" y="178"/>
                </a:lnTo>
                <a:lnTo>
                  <a:pt x="2878" y="186"/>
                </a:lnTo>
                <a:lnTo>
                  <a:pt x="2878" y="201"/>
                </a:lnTo>
                <a:lnTo>
                  <a:pt x="2879" y="228"/>
                </a:lnTo>
                <a:lnTo>
                  <a:pt x="2879" y="235"/>
                </a:lnTo>
                <a:lnTo>
                  <a:pt x="2879" y="252"/>
                </a:lnTo>
                <a:lnTo>
                  <a:pt x="2880" y="254"/>
                </a:lnTo>
                <a:lnTo>
                  <a:pt x="2880" y="259"/>
                </a:lnTo>
                <a:lnTo>
                  <a:pt x="2880" y="253"/>
                </a:lnTo>
                <a:lnTo>
                  <a:pt x="2881" y="263"/>
                </a:lnTo>
                <a:lnTo>
                  <a:pt x="2881" y="254"/>
                </a:lnTo>
                <a:lnTo>
                  <a:pt x="2881" y="253"/>
                </a:lnTo>
                <a:lnTo>
                  <a:pt x="2882" y="272"/>
                </a:lnTo>
                <a:lnTo>
                  <a:pt x="2882" y="276"/>
                </a:lnTo>
                <a:lnTo>
                  <a:pt x="2882" y="243"/>
                </a:lnTo>
                <a:lnTo>
                  <a:pt x="2882" y="209"/>
                </a:lnTo>
                <a:lnTo>
                  <a:pt x="2883" y="209"/>
                </a:lnTo>
                <a:lnTo>
                  <a:pt x="2883" y="178"/>
                </a:lnTo>
                <a:lnTo>
                  <a:pt x="2883" y="159"/>
                </a:lnTo>
                <a:lnTo>
                  <a:pt x="2883" y="169"/>
                </a:lnTo>
                <a:lnTo>
                  <a:pt x="2884" y="172"/>
                </a:lnTo>
                <a:lnTo>
                  <a:pt x="2884" y="161"/>
                </a:lnTo>
                <a:lnTo>
                  <a:pt x="2885" y="151"/>
                </a:lnTo>
                <a:lnTo>
                  <a:pt x="2885" y="132"/>
                </a:lnTo>
                <a:lnTo>
                  <a:pt x="2885" y="130"/>
                </a:lnTo>
                <a:lnTo>
                  <a:pt x="2885" y="121"/>
                </a:lnTo>
                <a:lnTo>
                  <a:pt x="2886" y="107"/>
                </a:lnTo>
                <a:lnTo>
                  <a:pt x="2886" y="109"/>
                </a:lnTo>
                <a:lnTo>
                  <a:pt x="2886" y="119"/>
                </a:lnTo>
                <a:lnTo>
                  <a:pt x="2887" y="156"/>
                </a:lnTo>
                <a:lnTo>
                  <a:pt x="2887" y="154"/>
                </a:lnTo>
                <a:lnTo>
                  <a:pt x="2887" y="133"/>
                </a:lnTo>
                <a:lnTo>
                  <a:pt x="2888" y="131"/>
                </a:lnTo>
                <a:lnTo>
                  <a:pt x="2888" y="113"/>
                </a:lnTo>
                <a:lnTo>
                  <a:pt x="2888" y="98"/>
                </a:lnTo>
                <a:lnTo>
                  <a:pt x="2889" y="83"/>
                </a:lnTo>
                <a:lnTo>
                  <a:pt x="2889" y="59"/>
                </a:lnTo>
                <a:lnTo>
                  <a:pt x="2889" y="49"/>
                </a:lnTo>
                <a:lnTo>
                  <a:pt x="2889" y="46"/>
                </a:lnTo>
                <a:lnTo>
                  <a:pt x="2890" y="90"/>
                </a:lnTo>
                <a:lnTo>
                  <a:pt x="2890" y="150"/>
                </a:lnTo>
                <a:lnTo>
                  <a:pt x="2890" y="111"/>
                </a:lnTo>
                <a:lnTo>
                  <a:pt x="2891" y="141"/>
                </a:lnTo>
                <a:lnTo>
                  <a:pt x="2891" y="185"/>
                </a:lnTo>
                <a:lnTo>
                  <a:pt x="2891" y="198"/>
                </a:lnTo>
                <a:lnTo>
                  <a:pt x="2892" y="205"/>
                </a:lnTo>
                <a:lnTo>
                  <a:pt x="2892" y="202"/>
                </a:lnTo>
                <a:lnTo>
                  <a:pt x="2892" y="223"/>
                </a:lnTo>
                <a:lnTo>
                  <a:pt x="2893" y="206"/>
                </a:lnTo>
                <a:lnTo>
                  <a:pt x="2893" y="231"/>
                </a:lnTo>
                <a:lnTo>
                  <a:pt x="2893" y="214"/>
                </a:lnTo>
                <a:lnTo>
                  <a:pt x="2893" y="193"/>
                </a:lnTo>
                <a:lnTo>
                  <a:pt x="2894" y="142"/>
                </a:lnTo>
                <a:lnTo>
                  <a:pt x="2894" y="102"/>
                </a:lnTo>
                <a:lnTo>
                  <a:pt x="2894" y="167"/>
                </a:lnTo>
                <a:lnTo>
                  <a:pt x="2894" y="213"/>
                </a:lnTo>
                <a:lnTo>
                  <a:pt x="2895" y="199"/>
                </a:lnTo>
                <a:lnTo>
                  <a:pt x="2895" y="208"/>
                </a:lnTo>
                <a:lnTo>
                  <a:pt x="2896" y="207"/>
                </a:lnTo>
                <a:lnTo>
                  <a:pt x="2896" y="180"/>
                </a:lnTo>
                <a:lnTo>
                  <a:pt x="2896" y="203"/>
                </a:lnTo>
                <a:lnTo>
                  <a:pt x="2896" y="198"/>
                </a:lnTo>
                <a:lnTo>
                  <a:pt x="2897" y="211"/>
                </a:lnTo>
                <a:lnTo>
                  <a:pt x="2897" y="205"/>
                </a:lnTo>
                <a:lnTo>
                  <a:pt x="2897" y="248"/>
                </a:lnTo>
                <a:lnTo>
                  <a:pt x="2898" y="257"/>
                </a:lnTo>
                <a:lnTo>
                  <a:pt x="2898" y="239"/>
                </a:lnTo>
                <a:lnTo>
                  <a:pt x="2899" y="242"/>
                </a:lnTo>
                <a:lnTo>
                  <a:pt x="2899" y="212"/>
                </a:lnTo>
                <a:lnTo>
                  <a:pt x="2899" y="162"/>
                </a:lnTo>
                <a:lnTo>
                  <a:pt x="2899" y="136"/>
                </a:lnTo>
                <a:lnTo>
                  <a:pt x="2900" y="145"/>
                </a:lnTo>
                <a:lnTo>
                  <a:pt x="2900" y="136"/>
                </a:lnTo>
                <a:lnTo>
                  <a:pt x="2900" y="115"/>
                </a:lnTo>
                <a:lnTo>
                  <a:pt x="2900" y="123"/>
                </a:lnTo>
                <a:lnTo>
                  <a:pt x="2901" y="119"/>
                </a:lnTo>
                <a:lnTo>
                  <a:pt x="2901" y="133"/>
                </a:lnTo>
                <a:lnTo>
                  <a:pt x="2901" y="121"/>
                </a:lnTo>
                <a:lnTo>
                  <a:pt x="2902" y="128"/>
                </a:lnTo>
                <a:lnTo>
                  <a:pt x="2902" y="170"/>
                </a:lnTo>
                <a:lnTo>
                  <a:pt x="2902" y="202"/>
                </a:lnTo>
                <a:lnTo>
                  <a:pt x="2903" y="215"/>
                </a:lnTo>
                <a:lnTo>
                  <a:pt x="2903" y="212"/>
                </a:lnTo>
                <a:lnTo>
                  <a:pt x="2903" y="208"/>
                </a:lnTo>
                <a:lnTo>
                  <a:pt x="2904" y="151"/>
                </a:lnTo>
                <a:lnTo>
                  <a:pt x="2904" y="134"/>
                </a:lnTo>
                <a:lnTo>
                  <a:pt x="2904" y="137"/>
                </a:lnTo>
                <a:lnTo>
                  <a:pt x="2904" y="142"/>
                </a:lnTo>
                <a:lnTo>
                  <a:pt x="2905" y="130"/>
                </a:lnTo>
                <a:lnTo>
                  <a:pt x="2905" y="125"/>
                </a:lnTo>
                <a:lnTo>
                  <a:pt x="2905" y="119"/>
                </a:lnTo>
                <a:lnTo>
                  <a:pt x="2906" y="127"/>
                </a:lnTo>
                <a:lnTo>
                  <a:pt x="2906" y="123"/>
                </a:lnTo>
                <a:lnTo>
                  <a:pt x="2906" y="125"/>
                </a:lnTo>
                <a:lnTo>
                  <a:pt x="2907" y="109"/>
                </a:lnTo>
                <a:lnTo>
                  <a:pt x="2907" y="91"/>
                </a:lnTo>
                <a:lnTo>
                  <a:pt x="2907" y="103"/>
                </a:lnTo>
                <a:lnTo>
                  <a:pt x="2908" y="101"/>
                </a:lnTo>
                <a:lnTo>
                  <a:pt x="2908" y="96"/>
                </a:lnTo>
                <a:lnTo>
                  <a:pt x="2908" y="74"/>
                </a:lnTo>
                <a:lnTo>
                  <a:pt x="2908" y="91"/>
                </a:lnTo>
                <a:lnTo>
                  <a:pt x="2909" y="91"/>
                </a:lnTo>
                <a:lnTo>
                  <a:pt x="2909" y="116"/>
                </a:lnTo>
                <a:lnTo>
                  <a:pt x="2910" y="123"/>
                </a:lnTo>
                <a:lnTo>
                  <a:pt x="2910" y="149"/>
                </a:lnTo>
                <a:lnTo>
                  <a:pt x="2910" y="197"/>
                </a:lnTo>
                <a:lnTo>
                  <a:pt x="2910" y="212"/>
                </a:lnTo>
                <a:lnTo>
                  <a:pt x="2911" y="262"/>
                </a:lnTo>
                <a:lnTo>
                  <a:pt x="2911" y="254"/>
                </a:lnTo>
                <a:lnTo>
                  <a:pt x="2911" y="275"/>
                </a:lnTo>
                <a:lnTo>
                  <a:pt x="2911" y="265"/>
                </a:lnTo>
                <a:lnTo>
                  <a:pt x="2912" y="271"/>
                </a:lnTo>
                <a:lnTo>
                  <a:pt x="2912" y="269"/>
                </a:lnTo>
                <a:lnTo>
                  <a:pt x="2912" y="289"/>
                </a:lnTo>
                <a:lnTo>
                  <a:pt x="2913" y="276"/>
                </a:lnTo>
                <a:lnTo>
                  <a:pt x="2913" y="265"/>
                </a:lnTo>
                <a:lnTo>
                  <a:pt x="2913" y="256"/>
                </a:lnTo>
                <a:lnTo>
                  <a:pt x="2914" y="282"/>
                </a:lnTo>
                <a:lnTo>
                  <a:pt x="2914" y="260"/>
                </a:lnTo>
                <a:lnTo>
                  <a:pt x="2914" y="236"/>
                </a:lnTo>
                <a:lnTo>
                  <a:pt x="2915" y="229"/>
                </a:lnTo>
                <a:lnTo>
                  <a:pt x="2915" y="241"/>
                </a:lnTo>
                <a:lnTo>
                  <a:pt x="2915" y="243"/>
                </a:lnTo>
                <a:lnTo>
                  <a:pt x="2915" y="220"/>
                </a:lnTo>
                <a:lnTo>
                  <a:pt x="2916" y="206"/>
                </a:lnTo>
                <a:lnTo>
                  <a:pt x="2916" y="227"/>
                </a:lnTo>
                <a:lnTo>
                  <a:pt x="2916" y="222"/>
                </a:lnTo>
                <a:lnTo>
                  <a:pt x="2917" y="214"/>
                </a:lnTo>
                <a:lnTo>
                  <a:pt x="2917" y="199"/>
                </a:lnTo>
                <a:lnTo>
                  <a:pt x="2917" y="226"/>
                </a:lnTo>
                <a:lnTo>
                  <a:pt x="2918" y="224"/>
                </a:lnTo>
                <a:lnTo>
                  <a:pt x="2918" y="194"/>
                </a:lnTo>
                <a:lnTo>
                  <a:pt x="2918" y="224"/>
                </a:lnTo>
                <a:lnTo>
                  <a:pt x="2919" y="220"/>
                </a:lnTo>
                <a:lnTo>
                  <a:pt x="2919" y="223"/>
                </a:lnTo>
                <a:lnTo>
                  <a:pt x="2919" y="201"/>
                </a:lnTo>
                <a:lnTo>
                  <a:pt x="2919" y="183"/>
                </a:lnTo>
                <a:lnTo>
                  <a:pt x="2920" y="137"/>
                </a:lnTo>
                <a:lnTo>
                  <a:pt x="2920" y="117"/>
                </a:lnTo>
                <a:lnTo>
                  <a:pt x="2921" y="125"/>
                </a:lnTo>
                <a:lnTo>
                  <a:pt x="2921" y="151"/>
                </a:lnTo>
                <a:lnTo>
                  <a:pt x="2921" y="186"/>
                </a:lnTo>
                <a:lnTo>
                  <a:pt x="2921" y="175"/>
                </a:lnTo>
                <a:lnTo>
                  <a:pt x="2922" y="176"/>
                </a:lnTo>
                <a:lnTo>
                  <a:pt x="2922" y="184"/>
                </a:lnTo>
                <a:lnTo>
                  <a:pt x="2922" y="196"/>
                </a:lnTo>
                <a:lnTo>
                  <a:pt x="2923" y="175"/>
                </a:lnTo>
                <a:lnTo>
                  <a:pt x="2923" y="187"/>
                </a:lnTo>
                <a:lnTo>
                  <a:pt x="2923" y="172"/>
                </a:lnTo>
                <a:lnTo>
                  <a:pt x="2923" y="191"/>
                </a:lnTo>
                <a:lnTo>
                  <a:pt x="2924" y="181"/>
                </a:lnTo>
                <a:lnTo>
                  <a:pt x="2924" y="155"/>
                </a:lnTo>
                <a:lnTo>
                  <a:pt x="2925" y="194"/>
                </a:lnTo>
                <a:lnTo>
                  <a:pt x="2925" y="219"/>
                </a:lnTo>
                <a:lnTo>
                  <a:pt x="2925" y="235"/>
                </a:lnTo>
                <a:lnTo>
                  <a:pt x="2925" y="226"/>
                </a:lnTo>
                <a:lnTo>
                  <a:pt x="2926" y="239"/>
                </a:lnTo>
                <a:lnTo>
                  <a:pt x="2926" y="229"/>
                </a:lnTo>
                <a:lnTo>
                  <a:pt x="2926" y="204"/>
                </a:lnTo>
                <a:lnTo>
                  <a:pt x="2926" y="204"/>
                </a:lnTo>
                <a:lnTo>
                  <a:pt x="2927" y="196"/>
                </a:lnTo>
                <a:lnTo>
                  <a:pt x="2927" y="189"/>
                </a:lnTo>
                <a:lnTo>
                  <a:pt x="2927" y="188"/>
                </a:lnTo>
                <a:lnTo>
                  <a:pt x="2928" y="196"/>
                </a:lnTo>
                <a:lnTo>
                  <a:pt x="2928" y="190"/>
                </a:lnTo>
                <a:lnTo>
                  <a:pt x="2928" y="160"/>
                </a:lnTo>
                <a:lnTo>
                  <a:pt x="2929" y="147"/>
                </a:lnTo>
                <a:lnTo>
                  <a:pt x="2929" y="139"/>
                </a:lnTo>
                <a:lnTo>
                  <a:pt x="2929" y="160"/>
                </a:lnTo>
                <a:lnTo>
                  <a:pt x="2930" y="169"/>
                </a:lnTo>
                <a:lnTo>
                  <a:pt x="2930" y="182"/>
                </a:lnTo>
                <a:lnTo>
                  <a:pt x="2930" y="144"/>
                </a:lnTo>
                <a:lnTo>
                  <a:pt x="2930" y="100"/>
                </a:lnTo>
                <a:lnTo>
                  <a:pt x="2931" y="95"/>
                </a:lnTo>
                <a:lnTo>
                  <a:pt x="2931" y="120"/>
                </a:lnTo>
                <a:lnTo>
                  <a:pt x="2932" y="114"/>
                </a:lnTo>
                <a:lnTo>
                  <a:pt x="2932" y="172"/>
                </a:lnTo>
                <a:lnTo>
                  <a:pt x="2932" y="200"/>
                </a:lnTo>
                <a:lnTo>
                  <a:pt x="2932" y="200"/>
                </a:lnTo>
                <a:lnTo>
                  <a:pt x="2933" y="216"/>
                </a:lnTo>
                <a:lnTo>
                  <a:pt x="2933" y="184"/>
                </a:lnTo>
                <a:lnTo>
                  <a:pt x="2933" y="190"/>
                </a:lnTo>
                <a:lnTo>
                  <a:pt x="2934" y="174"/>
                </a:lnTo>
                <a:lnTo>
                  <a:pt x="2934" y="170"/>
                </a:lnTo>
                <a:lnTo>
                  <a:pt x="2934" y="171"/>
                </a:lnTo>
                <a:lnTo>
                  <a:pt x="2934" y="195"/>
                </a:lnTo>
                <a:lnTo>
                  <a:pt x="2935" y="217"/>
                </a:lnTo>
                <a:lnTo>
                  <a:pt x="2935" y="182"/>
                </a:lnTo>
                <a:lnTo>
                  <a:pt x="2936" y="147"/>
                </a:lnTo>
                <a:lnTo>
                  <a:pt x="2936" y="172"/>
                </a:lnTo>
                <a:lnTo>
                  <a:pt x="2936" y="202"/>
                </a:lnTo>
                <a:lnTo>
                  <a:pt x="2936" y="208"/>
                </a:lnTo>
                <a:lnTo>
                  <a:pt x="2937" y="196"/>
                </a:lnTo>
                <a:lnTo>
                  <a:pt x="2937" y="222"/>
                </a:lnTo>
                <a:lnTo>
                  <a:pt x="2937" y="241"/>
                </a:lnTo>
                <a:lnTo>
                  <a:pt x="2937" y="243"/>
                </a:lnTo>
                <a:lnTo>
                  <a:pt x="2938" y="172"/>
                </a:lnTo>
                <a:lnTo>
                  <a:pt x="2938" y="148"/>
                </a:lnTo>
                <a:lnTo>
                  <a:pt x="2938" y="148"/>
                </a:lnTo>
                <a:lnTo>
                  <a:pt x="2939" y="153"/>
                </a:lnTo>
                <a:lnTo>
                  <a:pt x="2939" y="150"/>
                </a:lnTo>
                <a:lnTo>
                  <a:pt x="2940" y="184"/>
                </a:lnTo>
                <a:lnTo>
                  <a:pt x="2940" y="168"/>
                </a:lnTo>
                <a:lnTo>
                  <a:pt x="2940" y="163"/>
                </a:lnTo>
                <a:lnTo>
                  <a:pt x="2940" y="173"/>
                </a:lnTo>
                <a:lnTo>
                  <a:pt x="2941" y="222"/>
                </a:lnTo>
                <a:lnTo>
                  <a:pt x="2941" y="254"/>
                </a:lnTo>
                <a:lnTo>
                  <a:pt x="2941" y="268"/>
                </a:lnTo>
                <a:lnTo>
                  <a:pt x="2941" y="269"/>
                </a:lnTo>
                <a:lnTo>
                  <a:pt x="2942" y="291"/>
                </a:lnTo>
                <a:lnTo>
                  <a:pt x="2942" y="314"/>
                </a:lnTo>
                <a:lnTo>
                  <a:pt x="2943" y="309"/>
                </a:lnTo>
                <a:lnTo>
                  <a:pt x="2943" y="291"/>
                </a:lnTo>
                <a:lnTo>
                  <a:pt x="2943" y="271"/>
                </a:lnTo>
                <a:lnTo>
                  <a:pt x="2943" y="284"/>
                </a:lnTo>
                <a:lnTo>
                  <a:pt x="2944" y="294"/>
                </a:lnTo>
                <a:lnTo>
                  <a:pt x="2944" y="309"/>
                </a:lnTo>
                <a:lnTo>
                  <a:pt x="2944" y="282"/>
                </a:lnTo>
                <a:lnTo>
                  <a:pt x="2945" y="295"/>
                </a:lnTo>
                <a:lnTo>
                  <a:pt x="2945" y="279"/>
                </a:lnTo>
                <a:lnTo>
                  <a:pt x="2945" y="279"/>
                </a:lnTo>
                <a:lnTo>
                  <a:pt x="2945" y="284"/>
                </a:lnTo>
                <a:lnTo>
                  <a:pt x="2946" y="279"/>
                </a:lnTo>
                <a:lnTo>
                  <a:pt x="2946" y="279"/>
                </a:lnTo>
                <a:lnTo>
                  <a:pt x="2947" y="244"/>
                </a:lnTo>
                <a:lnTo>
                  <a:pt x="2947" y="224"/>
                </a:lnTo>
                <a:lnTo>
                  <a:pt x="2947" y="221"/>
                </a:lnTo>
                <a:lnTo>
                  <a:pt x="2947" y="216"/>
                </a:lnTo>
                <a:lnTo>
                  <a:pt x="2948" y="197"/>
                </a:lnTo>
                <a:lnTo>
                  <a:pt x="2948" y="190"/>
                </a:lnTo>
                <a:lnTo>
                  <a:pt x="2948" y="184"/>
                </a:lnTo>
                <a:lnTo>
                  <a:pt x="2949" y="233"/>
                </a:lnTo>
                <a:lnTo>
                  <a:pt x="2949" y="232"/>
                </a:lnTo>
                <a:lnTo>
                  <a:pt x="2949" y="243"/>
                </a:lnTo>
                <a:lnTo>
                  <a:pt x="2949" y="230"/>
                </a:lnTo>
                <a:lnTo>
                  <a:pt x="2950" y="212"/>
                </a:lnTo>
                <a:lnTo>
                  <a:pt x="2950" y="195"/>
                </a:lnTo>
                <a:lnTo>
                  <a:pt x="2951" y="231"/>
                </a:lnTo>
                <a:lnTo>
                  <a:pt x="2951" y="219"/>
                </a:lnTo>
                <a:lnTo>
                  <a:pt x="2951" y="200"/>
                </a:lnTo>
                <a:lnTo>
                  <a:pt x="2951" y="174"/>
                </a:lnTo>
                <a:lnTo>
                  <a:pt x="2952" y="194"/>
                </a:lnTo>
                <a:lnTo>
                  <a:pt x="2952" y="218"/>
                </a:lnTo>
                <a:lnTo>
                  <a:pt x="2952" y="220"/>
                </a:lnTo>
                <a:lnTo>
                  <a:pt x="2952" y="218"/>
                </a:lnTo>
                <a:lnTo>
                  <a:pt x="2953" y="178"/>
                </a:lnTo>
                <a:lnTo>
                  <a:pt x="2953" y="162"/>
                </a:lnTo>
                <a:lnTo>
                  <a:pt x="2954" y="160"/>
                </a:lnTo>
                <a:lnTo>
                  <a:pt x="2954" y="141"/>
                </a:lnTo>
                <a:lnTo>
                  <a:pt x="2954" y="153"/>
                </a:lnTo>
                <a:lnTo>
                  <a:pt x="2954" y="151"/>
                </a:lnTo>
                <a:lnTo>
                  <a:pt x="2955" y="137"/>
                </a:lnTo>
                <a:lnTo>
                  <a:pt x="2955" y="143"/>
                </a:lnTo>
                <a:lnTo>
                  <a:pt x="2955" y="147"/>
                </a:lnTo>
                <a:lnTo>
                  <a:pt x="2956" y="159"/>
                </a:lnTo>
                <a:lnTo>
                  <a:pt x="2956" y="153"/>
                </a:lnTo>
                <a:lnTo>
                  <a:pt x="2956" y="138"/>
                </a:lnTo>
                <a:lnTo>
                  <a:pt x="2956" y="158"/>
                </a:lnTo>
                <a:lnTo>
                  <a:pt x="2957" y="216"/>
                </a:lnTo>
                <a:lnTo>
                  <a:pt x="2957" y="225"/>
                </a:lnTo>
                <a:lnTo>
                  <a:pt x="2958" y="199"/>
                </a:lnTo>
                <a:lnTo>
                  <a:pt x="2958" y="219"/>
                </a:lnTo>
                <a:lnTo>
                  <a:pt x="2958" y="244"/>
                </a:lnTo>
                <a:lnTo>
                  <a:pt x="2958" y="255"/>
                </a:lnTo>
                <a:lnTo>
                  <a:pt x="2959" y="257"/>
                </a:lnTo>
                <a:lnTo>
                  <a:pt x="2959" y="244"/>
                </a:lnTo>
                <a:lnTo>
                  <a:pt x="2959" y="240"/>
                </a:lnTo>
                <a:lnTo>
                  <a:pt x="2960" y="214"/>
                </a:lnTo>
                <a:lnTo>
                  <a:pt x="2960" y="183"/>
                </a:lnTo>
                <a:lnTo>
                  <a:pt x="2960" y="172"/>
                </a:lnTo>
                <a:lnTo>
                  <a:pt x="2961" y="168"/>
                </a:lnTo>
                <a:lnTo>
                  <a:pt x="2961" y="142"/>
                </a:lnTo>
                <a:lnTo>
                  <a:pt x="2961" y="154"/>
                </a:lnTo>
                <a:lnTo>
                  <a:pt x="2962" y="181"/>
                </a:lnTo>
                <a:lnTo>
                  <a:pt x="2962" y="192"/>
                </a:lnTo>
                <a:lnTo>
                  <a:pt x="2962" y="208"/>
                </a:lnTo>
                <a:lnTo>
                  <a:pt x="2962" y="210"/>
                </a:lnTo>
                <a:lnTo>
                  <a:pt x="2963" y="171"/>
                </a:lnTo>
                <a:lnTo>
                  <a:pt x="2963" y="153"/>
                </a:lnTo>
                <a:lnTo>
                  <a:pt x="2963" y="141"/>
                </a:lnTo>
                <a:lnTo>
                  <a:pt x="2964" y="137"/>
                </a:lnTo>
                <a:lnTo>
                  <a:pt x="2964" y="121"/>
                </a:lnTo>
                <a:lnTo>
                  <a:pt x="2964" y="165"/>
                </a:lnTo>
                <a:lnTo>
                  <a:pt x="2965" y="167"/>
                </a:lnTo>
                <a:lnTo>
                  <a:pt x="2965" y="213"/>
                </a:lnTo>
                <a:lnTo>
                  <a:pt x="2965" y="229"/>
                </a:lnTo>
                <a:lnTo>
                  <a:pt x="2966" y="177"/>
                </a:lnTo>
                <a:lnTo>
                  <a:pt x="2966" y="194"/>
                </a:lnTo>
                <a:lnTo>
                  <a:pt x="2966" y="228"/>
                </a:lnTo>
                <a:lnTo>
                  <a:pt x="2966" y="224"/>
                </a:lnTo>
                <a:lnTo>
                  <a:pt x="2967" y="217"/>
                </a:lnTo>
                <a:lnTo>
                  <a:pt x="2967" y="198"/>
                </a:lnTo>
                <a:lnTo>
                  <a:pt x="2967" y="205"/>
                </a:lnTo>
                <a:lnTo>
                  <a:pt x="2967" y="220"/>
                </a:lnTo>
                <a:lnTo>
                  <a:pt x="2968" y="224"/>
                </a:lnTo>
                <a:lnTo>
                  <a:pt x="2968" y="229"/>
                </a:lnTo>
                <a:lnTo>
                  <a:pt x="2969" y="229"/>
                </a:lnTo>
                <a:lnTo>
                  <a:pt x="2969" y="220"/>
                </a:lnTo>
                <a:lnTo>
                  <a:pt x="2969" y="212"/>
                </a:lnTo>
                <a:lnTo>
                  <a:pt x="2969" y="236"/>
                </a:lnTo>
                <a:lnTo>
                  <a:pt x="2970" y="212"/>
                </a:lnTo>
                <a:lnTo>
                  <a:pt x="2970" y="164"/>
                </a:lnTo>
                <a:lnTo>
                  <a:pt x="2970" y="158"/>
                </a:lnTo>
                <a:lnTo>
                  <a:pt x="2971" y="165"/>
                </a:lnTo>
                <a:lnTo>
                  <a:pt x="2971" y="153"/>
                </a:lnTo>
                <a:lnTo>
                  <a:pt x="2971" y="136"/>
                </a:lnTo>
                <a:lnTo>
                  <a:pt x="2972" y="150"/>
                </a:lnTo>
                <a:lnTo>
                  <a:pt x="2972" y="136"/>
                </a:lnTo>
                <a:lnTo>
                  <a:pt x="2972" y="156"/>
                </a:lnTo>
                <a:lnTo>
                  <a:pt x="2973" y="187"/>
                </a:lnTo>
                <a:lnTo>
                  <a:pt x="2973" y="211"/>
                </a:lnTo>
                <a:lnTo>
                  <a:pt x="2973" y="241"/>
                </a:lnTo>
                <a:lnTo>
                  <a:pt x="2973" y="236"/>
                </a:lnTo>
                <a:lnTo>
                  <a:pt x="2974" y="254"/>
                </a:lnTo>
                <a:lnTo>
                  <a:pt x="2974" y="251"/>
                </a:lnTo>
                <a:lnTo>
                  <a:pt x="2974" y="254"/>
                </a:lnTo>
                <a:lnTo>
                  <a:pt x="2975" y="267"/>
                </a:lnTo>
                <a:lnTo>
                  <a:pt x="2975" y="269"/>
                </a:lnTo>
                <a:lnTo>
                  <a:pt x="2975" y="256"/>
                </a:lnTo>
                <a:lnTo>
                  <a:pt x="2976" y="271"/>
                </a:lnTo>
                <a:lnTo>
                  <a:pt x="2976" y="286"/>
                </a:lnTo>
                <a:lnTo>
                  <a:pt x="2976" y="266"/>
                </a:lnTo>
                <a:lnTo>
                  <a:pt x="2977" y="260"/>
                </a:lnTo>
                <a:lnTo>
                  <a:pt x="2977" y="265"/>
                </a:lnTo>
                <a:lnTo>
                  <a:pt x="2977" y="271"/>
                </a:lnTo>
                <a:lnTo>
                  <a:pt x="2977" y="278"/>
                </a:lnTo>
                <a:lnTo>
                  <a:pt x="2978" y="260"/>
                </a:lnTo>
                <a:lnTo>
                  <a:pt x="2978" y="239"/>
                </a:lnTo>
                <a:lnTo>
                  <a:pt x="2978" y="240"/>
                </a:lnTo>
                <a:lnTo>
                  <a:pt x="2978" y="235"/>
                </a:lnTo>
                <a:lnTo>
                  <a:pt x="2979" y="222"/>
                </a:lnTo>
                <a:lnTo>
                  <a:pt x="2979" y="230"/>
                </a:lnTo>
                <a:lnTo>
                  <a:pt x="2980" y="213"/>
                </a:lnTo>
                <a:lnTo>
                  <a:pt x="2980" y="213"/>
                </a:lnTo>
                <a:lnTo>
                  <a:pt x="2980" y="199"/>
                </a:lnTo>
                <a:lnTo>
                  <a:pt x="2981" y="167"/>
                </a:lnTo>
                <a:lnTo>
                  <a:pt x="2981" y="196"/>
                </a:lnTo>
                <a:lnTo>
                  <a:pt x="2981" y="217"/>
                </a:lnTo>
                <a:lnTo>
                  <a:pt x="2981" y="227"/>
                </a:lnTo>
                <a:lnTo>
                  <a:pt x="2982" y="247"/>
                </a:lnTo>
                <a:lnTo>
                  <a:pt x="2982" y="261"/>
                </a:lnTo>
                <a:lnTo>
                  <a:pt x="2983" y="271"/>
                </a:lnTo>
                <a:lnTo>
                  <a:pt x="2983" y="237"/>
                </a:lnTo>
                <a:lnTo>
                  <a:pt x="2983" y="208"/>
                </a:lnTo>
                <a:lnTo>
                  <a:pt x="2983" y="192"/>
                </a:lnTo>
                <a:lnTo>
                  <a:pt x="2984" y="199"/>
                </a:lnTo>
                <a:lnTo>
                  <a:pt x="2984" y="213"/>
                </a:lnTo>
                <a:lnTo>
                  <a:pt x="2984" y="228"/>
                </a:lnTo>
                <a:lnTo>
                  <a:pt x="2984" y="202"/>
                </a:lnTo>
                <a:lnTo>
                  <a:pt x="2985" y="201"/>
                </a:lnTo>
                <a:lnTo>
                  <a:pt x="2985" y="187"/>
                </a:lnTo>
                <a:lnTo>
                  <a:pt x="2985" y="193"/>
                </a:lnTo>
                <a:lnTo>
                  <a:pt x="2986" y="194"/>
                </a:lnTo>
                <a:lnTo>
                  <a:pt x="2986" y="195"/>
                </a:lnTo>
                <a:lnTo>
                  <a:pt x="2986" y="216"/>
                </a:lnTo>
                <a:lnTo>
                  <a:pt x="2987" y="251"/>
                </a:lnTo>
                <a:lnTo>
                  <a:pt x="2987" y="265"/>
                </a:lnTo>
                <a:lnTo>
                  <a:pt x="2987" y="305"/>
                </a:lnTo>
                <a:lnTo>
                  <a:pt x="2988" y="252"/>
                </a:lnTo>
                <a:lnTo>
                  <a:pt x="2988" y="265"/>
                </a:lnTo>
                <a:lnTo>
                  <a:pt x="2988" y="260"/>
                </a:lnTo>
                <a:lnTo>
                  <a:pt x="2988" y="244"/>
                </a:lnTo>
                <a:lnTo>
                  <a:pt x="2989" y="274"/>
                </a:lnTo>
                <a:lnTo>
                  <a:pt x="2989" y="279"/>
                </a:lnTo>
                <a:lnTo>
                  <a:pt x="2989" y="279"/>
                </a:lnTo>
                <a:lnTo>
                  <a:pt x="2990" y="277"/>
                </a:lnTo>
                <a:lnTo>
                  <a:pt x="2990" y="273"/>
                </a:lnTo>
                <a:lnTo>
                  <a:pt x="2990" y="268"/>
                </a:lnTo>
                <a:lnTo>
                  <a:pt x="2991" y="253"/>
                </a:lnTo>
                <a:lnTo>
                  <a:pt x="2991" y="226"/>
                </a:lnTo>
                <a:lnTo>
                  <a:pt x="2991" y="200"/>
                </a:lnTo>
                <a:lnTo>
                  <a:pt x="2992" y="180"/>
                </a:lnTo>
                <a:lnTo>
                  <a:pt x="2992" y="178"/>
                </a:lnTo>
                <a:lnTo>
                  <a:pt x="2992" y="191"/>
                </a:lnTo>
                <a:lnTo>
                  <a:pt x="2992" y="160"/>
                </a:lnTo>
                <a:lnTo>
                  <a:pt x="2993" y="173"/>
                </a:lnTo>
                <a:lnTo>
                  <a:pt x="2993" y="183"/>
                </a:lnTo>
                <a:lnTo>
                  <a:pt x="2994" y="168"/>
                </a:lnTo>
                <a:lnTo>
                  <a:pt x="2994" y="147"/>
                </a:lnTo>
                <a:lnTo>
                  <a:pt x="2994" y="156"/>
                </a:lnTo>
                <a:lnTo>
                  <a:pt x="2994" y="146"/>
                </a:lnTo>
                <a:lnTo>
                  <a:pt x="2995" y="131"/>
                </a:lnTo>
                <a:lnTo>
                  <a:pt x="2995" y="149"/>
                </a:lnTo>
                <a:lnTo>
                  <a:pt x="2995" y="194"/>
                </a:lnTo>
                <a:lnTo>
                  <a:pt x="2995" y="205"/>
                </a:lnTo>
                <a:lnTo>
                  <a:pt x="2996" y="199"/>
                </a:lnTo>
                <a:lnTo>
                  <a:pt x="2996" y="174"/>
                </a:lnTo>
                <a:lnTo>
                  <a:pt x="2996" y="161"/>
                </a:lnTo>
                <a:lnTo>
                  <a:pt x="2997" y="156"/>
                </a:lnTo>
                <a:lnTo>
                  <a:pt x="2997" y="146"/>
                </a:lnTo>
                <a:lnTo>
                  <a:pt x="2997" y="190"/>
                </a:lnTo>
                <a:lnTo>
                  <a:pt x="2998" y="200"/>
                </a:lnTo>
                <a:lnTo>
                  <a:pt x="2998" y="178"/>
                </a:lnTo>
                <a:lnTo>
                  <a:pt x="2998" y="150"/>
                </a:lnTo>
                <a:lnTo>
                  <a:pt x="2999" y="150"/>
                </a:lnTo>
                <a:lnTo>
                  <a:pt x="2999" y="151"/>
                </a:lnTo>
                <a:lnTo>
                  <a:pt x="2999" y="182"/>
                </a:lnTo>
                <a:lnTo>
                  <a:pt x="2999" y="184"/>
                </a:lnTo>
                <a:lnTo>
                  <a:pt x="3000" y="176"/>
                </a:lnTo>
                <a:lnTo>
                  <a:pt x="3000" y="173"/>
                </a:lnTo>
                <a:lnTo>
                  <a:pt x="3000" y="212"/>
                </a:lnTo>
                <a:lnTo>
                  <a:pt x="3001" y="220"/>
                </a:lnTo>
                <a:lnTo>
                  <a:pt x="3001" y="211"/>
                </a:lnTo>
                <a:lnTo>
                  <a:pt x="3001" y="197"/>
                </a:lnTo>
                <a:lnTo>
                  <a:pt x="3002" y="150"/>
                </a:lnTo>
                <a:lnTo>
                  <a:pt x="3002" y="146"/>
                </a:lnTo>
                <a:lnTo>
                  <a:pt x="3002" y="148"/>
                </a:lnTo>
                <a:lnTo>
                  <a:pt x="3003" y="148"/>
                </a:lnTo>
                <a:lnTo>
                  <a:pt x="3003" y="135"/>
                </a:lnTo>
                <a:lnTo>
                  <a:pt x="3003" y="145"/>
                </a:lnTo>
                <a:lnTo>
                  <a:pt x="3003" y="176"/>
                </a:lnTo>
                <a:lnTo>
                  <a:pt x="3004" y="185"/>
                </a:lnTo>
                <a:lnTo>
                  <a:pt x="3004" y="210"/>
                </a:lnTo>
                <a:lnTo>
                  <a:pt x="3005" y="235"/>
                </a:lnTo>
                <a:lnTo>
                  <a:pt x="3005" y="245"/>
                </a:lnTo>
                <a:lnTo>
                  <a:pt x="3005" y="227"/>
                </a:lnTo>
                <a:lnTo>
                  <a:pt x="3005" y="226"/>
                </a:lnTo>
                <a:lnTo>
                  <a:pt x="3006" y="262"/>
                </a:lnTo>
                <a:lnTo>
                  <a:pt x="3006" y="241"/>
                </a:lnTo>
                <a:lnTo>
                  <a:pt x="3006" y="260"/>
                </a:lnTo>
                <a:lnTo>
                  <a:pt x="3007" y="247"/>
                </a:lnTo>
                <a:lnTo>
                  <a:pt x="3007" y="248"/>
                </a:lnTo>
                <a:lnTo>
                  <a:pt x="3007" y="267"/>
                </a:lnTo>
                <a:lnTo>
                  <a:pt x="3007" y="241"/>
                </a:lnTo>
                <a:lnTo>
                  <a:pt x="3008" y="241"/>
                </a:lnTo>
                <a:lnTo>
                  <a:pt x="3008" y="254"/>
                </a:lnTo>
                <a:lnTo>
                  <a:pt x="3009" y="268"/>
                </a:lnTo>
                <a:lnTo>
                  <a:pt x="3009" y="259"/>
                </a:lnTo>
                <a:lnTo>
                  <a:pt x="3009" y="262"/>
                </a:lnTo>
                <a:lnTo>
                  <a:pt x="3009" y="283"/>
                </a:lnTo>
                <a:lnTo>
                  <a:pt x="3010" y="264"/>
                </a:lnTo>
                <a:lnTo>
                  <a:pt x="3010" y="256"/>
                </a:lnTo>
                <a:lnTo>
                  <a:pt x="3010" y="259"/>
                </a:lnTo>
                <a:lnTo>
                  <a:pt x="3010" y="225"/>
                </a:lnTo>
                <a:lnTo>
                  <a:pt x="3011" y="212"/>
                </a:lnTo>
                <a:lnTo>
                  <a:pt x="3011" y="194"/>
                </a:lnTo>
                <a:lnTo>
                  <a:pt x="3011" y="173"/>
                </a:lnTo>
                <a:lnTo>
                  <a:pt x="3012" y="173"/>
                </a:lnTo>
                <a:lnTo>
                  <a:pt x="3012" y="205"/>
                </a:lnTo>
                <a:lnTo>
                  <a:pt x="3012" y="197"/>
                </a:lnTo>
                <a:lnTo>
                  <a:pt x="3013" y="197"/>
                </a:lnTo>
                <a:lnTo>
                  <a:pt x="3013" y="190"/>
                </a:lnTo>
                <a:lnTo>
                  <a:pt x="3013" y="179"/>
                </a:lnTo>
                <a:lnTo>
                  <a:pt x="3014" y="185"/>
                </a:lnTo>
                <a:lnTo>
                  <a:pt x="3014" y="159"/>
                </a:lnTo>
                <a:lnTo>
                  <a:pt x="3014" y="175"/>
                </a:lnTo>
                <a:lnTo>
                  <a:pt x="3014" y="158"/>
                </a:lnTo>
                <a:lnTo>
                  <a:pt x="3015" y="148"/>
                </a:lnTo>
                <a:lnTo>
                  <a:pt x="3015" y="167"/>
                </a:lnTo>
                <a:lnTo>
                  <a:pt x="3016" y="153"/>
                </a:lnTo>
                <a:lnTo>
                  <a:pt x="3016" y="175"/>
                </a:lnTo>
                <a:lnTo>
                  <a:pt x="3016" y="190"/>
                </a:lnTo>
                <a:lnTo>
                  <a:pt x="3016" y="198"/>
                </a:lnTo>
                <a:lnTo>
                  <a:pt x="3017" y="175"/>
                </a:lnTo>
                <a:lnTo>
                  <a:pt x="3017" y="183"/>
                </a:lnTo>
                <a:lnTo>
                  <a:pt x="3017" y="190"/>
                </a:lnTo>
                <a:lnTo>
                  <a:pt x="3018" y="184"/>
                </a:lnTo>
                <a:lnTo>
                  <a:pt x="3018" y="143"/>
                </a:lnTo>
                <a:lnTo>
                  <a:pt x="3018" y="123"/>
                </a:lnTo>
                <a:lnTo>
                  <a:pt x="3018" y="121"/>
                </a:lnTo>
                <a:lnTo>
                  <a:pt x="3019" y="128"/>
                </a:lnTo>
                <a:lnTo>
                  <a:pt x="3019" y="118"/>
                </a:lnTo>
                <a:lnTo>
                  <a:pt x="3020" y="139"/>
                </a:lnTo>
                <a:lnTo>
                  <a:pt x="3020" y="115"/>
                </a:lnTo>
                <a:lnTo>
                  <a:pt x="3020" y="121"/>
                </a:lnTo>
                <a:lnTo>
                  <a:pt x="3020" y="154"/>
                </a:lnTo>
                <a:lnTo>
                  <a:pt x="3021" y="133"/>
                </a:lnTo>
                <a:lnTo>
                  <a:pt x="3021" y="177"/>
                </a:lnTo>
                <a:lnTo>
                  <a:pt x="3021" y="239"/>
                </a:lnTo>
                <a:lnTo>
                  <a:pt x="3022" y="215"/>
                </a:lnTo>
                <a:lnTo>
                  <a:pt x="3022" y="219"/>
                </a:lnTo>
                <a:lnTo>
                  <a:pt x="3022" y="213"/>
                </a:lnTo>
                <a:lnTo>
                  <a:pt x="3023" y="168"/>
                </a:lnTo>
                <a:lnTo>
                  <a:pt x="3023" y="155"/>
                </a:lnTo>
                <a:lnTo>
                  <a:pt x="3023" y="146"/>
                </a:lnTo>
                <a:lnTo>
                  <a:pt x="3024" y="150"/>
                </a:lnTo>
                <a:lnTo>
                  <a:pt x="3024" y="124"/>
                </a:lnTo>
                <a:lnTo>
                  <a:pt x="3024" y="110"/>
                </a:lnTo>
                <a:lnTo>
                  <a:pt x="3024" y="131"/>
                </a:lnTo>
                <a:lnTo>
                  <a:pt x="3025" y="142"/>
                </a:lnTo>
                <a:lnTo>
                  <a:pt x="3025" y="160"/>
                </a:lnTo>
                <a:lnTo>
                  <a:pt x="3025" y="193"/>
                </a:lnTo>
                <a:lnTo>
                  <a:pt x="3025" y="231"/>
                </a:lnTo>
                <a:lnTo>
                  <a:pt x="3026" y="246"/>
                </a:lnTo>
                <a:lnTo>
                  <a:pt x="3026" y="196"/>
                </a:lnTo>
                <a:lnTo>
                  <a:pt x="3027" y="113"/>
                </a:lnTo>
                <a:lnTo>
                  <a:pt x="3027" y="123"/>
                </a:lnTo>
                <a:lnTo>
                  <a:pt x="3027" y="144"/>
                </a:lnTo>
                <a:lnTo>
                  <a:pt x="3027" y="120"/>
                </a:lnTo>
                <a:lnTo>
                  <a:pt x="3028" y="124"/>
                </a:lnTo>
                <a:lnTo>
                  <a:pt x="3028" y="152"/>
                </a:lnTo>
                <a:lnTo>
                  <a:pt x="3028" y="174"/>
                </a:lnTo>
                <a:lnTo>
                  <a:pt x="3029" y="192"/>
                </a:lnTo>
                <a:lnTo>
                  <a:pt x="3029" y="170"/>
                </a:lnTo>
                <a:lnTo>
                  <a:pt x="3029" y="169"/>
                </a:lnTo>
                <a:lnTo>
                  <a:pt x="3029" y="202"/>
                </a:lnTo>
                <a:lnTo>
                  <a:pt x="3030" y="249"/>
                </a:lnTo>
                <a:lnTo>
                  <a:pt x="3030" y="229"/>
                </a:lnTo>
                <a:lnTo>
                  <a:pt x="3031" y="181"/>
                </a:lnTo>
                <a:lnTo>
                  <a:pt x="3031" y="182"/>
                </a:lnTo>
                <a:lnTo>
                  <a:pt x="3031" y="157"/>
                </a:lnTo>
                <a:lnTo>
                  <a:pt x="3031" y="139"/>
                </a:lnTo>
                <a:lnTo>
                  <a:pt x="3032" y="133"/>
                </a:lnTo>
                <a:lnTo>
                  <a:pt x="3032" y="131"/>
                </a:lnTo>
                <a:lnTo>
                  <a:pt x="3032" y="139"/>
                </a:lnTo>
                <a:lnTo>
                  <a:pt x="3033" y="111"/>
                </a:lnTo>
                <a:lnTo>
                  <a:pt x="3033" y="107"/>
                </a:lnTo>
                <a:lnTo>
                  <a:pt x="3033" y="123"/>
                </a:lnTo>
                <a:lnTo>
                  <a:pt x="3034" y="164"/>
                </a:lnTo>
                <a:lnTo>
                  <a:pt x="3034" y="155"/>
                </a:lnTo>
                <a:lnTo>
                  <a:pt x="3034" y="184"/>
                </a:lnTo>
                <a:lnTo>
                  <a:pt x="3035" y="180"/>
                </a:lnTo>
                <a:lnTo>
                  <a:pt x="3035" y="136"/>
                </a:lnTo>
                <a:lnTo>
                  <a:pt x="3035" y="142"/>
                </a:lnTo>
                <a:lnTo>
                  <a:pt x="3035" y="136"/>
                </a:lnTo>
                <a:lnTo>
                  <a:pt x="3036" y="127"/>
                </a:lnTo>
                <a:lnTo>
                  <a:pt x="3036" y="126"/>
                </a:lnTo>
                <a:lnTo>
                  <a:pt x="3036" y="116"/>
                </a:lnTo>
                <a:lnTo>
                  <a:pt x="3036" y="129"/>
                </a:lnTo>
                <a:lnTo>
                  <a:pt x="3037" y="109"/>
                </a:lnTo>
                <a:lnTo>
                  <a:pt x="3037" y="127"/>
                </a:lnTo>
                <a:lnTo>
                  <a:pt x="3038" y="170"/>
                </a:lnTo>
                <a:lnTo>
                  <a:pt x="3038" y="182"/>
                </a:lnTo>
                <a:lnTo>
                  <a:pt x="3038" y="214"/>
                </a:lnTo>
                <a:lnTo>
                  <a:pt x="3038" y="224"/>
                </a:lnTo>
                <a:lnTo>
                  <a:pt x="3039" y="221"/>
                </a:lnTo>
                <a:lnTo>
                  <a:pt x="3039" y="235"/>
                </a:lnTo>
                <a:lnTo>
                  <a:pt x="3039" y="215"/>
                </a:lnTo>
                <a:lnTo>
                  <a:pt x="3040" y="215"/>
                </a:lnTo>
                <a:lnTo>
                  <a:pt x="3040" y="239"/>
                </a:lnTo>
                <a:lnTo>
                  <a:pt x="3040" y="239"/>
                </a:lnTo>
                <a:lnTo>
                  <a:pt x="3040" y="245"/>
                </a:lnTo>
                <a:lnTo>
                  <a:pt x="3041" y="273"/>
                </a:lnTo>
                <a:lnTo>
                  <a:pt x="3041" y="259"/>
                </a:lnTo>
                <a:lnTo>
                  <a:pt x="3042" y="254"/>
                </a:lnTo>
                <a:lnTo>
                  <a:pt x="3042" y="243"/>
                </a:lnTo>
                <a:lnTo>
                  <a:pt x="3042" y="256"/>
                </a:lnTo>
                <a:lnTo>
                  <a:pt x="3042" y="254"/>
                </a:lnTo>
                <a:lnTo>
                  <a:pt x="3043" y="237"/>
                </a:lnTo>
                <a:lnTo>
                  <a:pt x="3043" y="228"/>
                </a:lnTo>
                <a:lnTo>
                  <a:pt x="3043" y="192"/>
                </a:lnTo>
                <a:lnTo>
                  <a:pt x="3044" y="141"/>
                </a:lnTo>
                <a:lnTo>
                  <a:pt x="3044" y="149"/>
                </a:lnTo>
                <a:lnTo>
                  <a:pt x="3044" y="144"/>
                </a:lnTo>
                <a:lnTo>
                  <a:pt x="3045" y="164"/>
                </a:lnTo>
                <a:lnTo>
                  <a:pt x="3045" y="150"/>
                </a:lnTo>
                <a:lnTo>
                  <a:pt x="3045" y="147"/>
                </a:lnTo>
                <a:lnTo>
                  <a:pt x="3046" y="153"/>
                </a:lnTo>
                <a:lnTo>
                  <a:pt x="3046" y="188"/>
                </a:lnTo>
                <a:lnTo>
                  <a:pt x="3046" y="193"/>
                </a:lnTo>
                <a:lnTo>
                  <a:pt x="3046" y="188"/>
                </a:lnTo>
                <a:lnTo>
                  <a:pt x="3047" y="238"/>
                </a:lnTo>
                <a:lnTo>
                  <a:pt x="3047" y="256"/>
                </a:lnTo>
                <a:lnTo>
                  <a:pt x="3047" y="283"/>
                </a:lnTo>
                <a:lnTo>
                  <a:pt x="3048" y="280"/>
                </a:lnTo>
                <a:lnTo>
                  <a:pt x="3048" y="268"/>
                </a:lnTo>
                <a:lnTo>
                  <a:pt x="3048" y="227"/>
                </a:lnTo>
                <a:lnTo>
                  <a:pt x="3049" y="255"/>
                </a:lnTo>
                <a:lnTo>
                  <a:pt x="3049" y="251"/>
                </a:lnTo>
                <a:lnTo>
                  <a:pt x="3049" y="233"/>
                </a:lnTo>
                <a:lnTo>
                  <a:pt x="3050" y="218"/>
                </a:lnTo>
                <a:lnTo>
                  <a:pt x="3050" y="209"/>
                </a:lnTo>
                <a:lnTo>
                  <a:pt x="3050" y="186"/>
                </a:lnTo>
                <a:lnTo>
                  <a:pt x="3050" y="184"/>
                </a:lnTo>
                <a:lnTo>
                  <a:pt x="3051" y="172"/>
                </a:lnTo>
                <a:lnTo>
                  <a:pt x="3051" y="154"/>
                </a:lnTo>
                <a:lnTo>
                  <a:pt x="3051" y="136"/>
                </a:lnTo>
                <a:lnTo>
                  <a:pt x="3051" y="131"/>
                </a:lnTo>
                <a:lnTo>
                  <a:pt x="3052" y="127"/>
                </a:lnTo>
                <a:lnTo>
                  <a:pt x="3052" y="116"/>
                </a:lnTo>
                <a:lnTo>
                  <a:pt x="3053" y="131"/>
                </a:lnTo>
                <a:lnTo>
                  <a:pt x="3053" y="123"/>
                </a:lnTo>
                <a:lnTo>
                  <a:pt x="3053" y="121"/>
                </a:lnTo>
                <a:lnTo>
                  <a:pt x="3053" y="151"/>
                </a:lnTo>
                <a:lnTo>
                  <a:pt x="3054" y="141"/>
                </a:lnTo>
                <a:lnTo>
                  <a:pt x="3054" y="142"/>
                </a:lnTo>
                <a:lnTo>
                  <a:pt x="3054" y="144"/>
                </a:lnTo>
                <a:lnTo>
                  <a:pt x="3055" y="162"/>
                </a:lnTo>
                <a:lnTo>
                  <a:pt x="3055" y="172"/>
                </a:lnTo>
                <a:lnTo>
                  <a:pt x="3055" y="167"/>
                </a:lnTo>
                <a:lnTo>
                  <a:pt x="3056" y="168"/>
                </a:lnTo>
                <a:lnTo>
                  <a:pt x="3056" y="181"/>
                </a:lnTo>
                <a:lnTo>
                  <a:pt x="3056" y="178"/>
                </a:lnTo>
                <a:lnTo>
                  <a:pt x="3057" y="178"/>
                </a:lnTo>
                <a:lnTo>
                  <a:pt x="3057" y="166"/>
                </a:lnTo>
                <a:lnTo>
                  <a:pt x="3057" y="134"/>
                </a:lnTo>
                <a:lnTo>
                  <a:pt x="3057" y="101"/>
                </a:lnTo>
                <a:lnTo>
                  <a:pt x="3058" y="120"/>
                </a:lnTo>
                <a:lnTo>
                  <a:pt x="3058" y="132"/>
                </a:lnTo>
                <a:lnTo>
                  <a:pt x="3058" y="170"/>
                </a:lnTo>
                <a:lnTo>
                  <a:pt x="3059" y="156"/>
                </a:lnTo>
                <a:lnTo>
                  <a:pt x="3059" y="183"/>
                </a:lnTo>
                <a:lnTo>
                  <a:pt x="3059" y="182"/>
                </a:lnTo>
                <a:lnTo>
                  <a:pt x="3060" y="202"/>
                </a:lnTo>
                <a:lnTo>
                  <a:pt x="3060" y="212"/>
                </a:lnTo>
                <a:lnTo>
                  <a:pt x="3060" y="212"/>
                </a:lnTo>
                <a:lnTo>
                  <a:pt x="3061" y="204"/>
                </a:lnTo>
                <a:lnTo>
                  <a:pt x="3061" y="156"/>
                </a:lnTo>
                <a:lnTo>
                  <a:pt x="3061" y="170"/>
                </a:lnTo>
                <a:lnTo>
                  <a:pt x="3061" y="174"/>
                </a:lnTo>
                <a:lnTo>
                  <a:pt x="3062" y="139"/>
                </a:lnTo>
                <a:lnTo>
                  <a:pt x="3062" y="168"/>
                </a:lnTo>
                <a:lnTo>
                  <a:pt x="3062" y="151"/>
                </a:lnTo>
                <a:lnTo>
                  <a:pt x="3063" y="190"/>
                </a:lnTo>
                <a:lnTo>
                  <a:pt x="3063" y="251"/>
                </a:lnTo>
                <a:lnTo>
                  <a:pt x="3063" y="298"/>
                </a:lnTo>
                <a:lnTo>
                  <a:pt x="3064" y="287"/>
                </a:lnTo>
                <a:lnTo>
                  <a:pt x="3064" y="274"/>
                </a:lnTo>
                <a:lnTo>
                  <a:pt x="3064" y="228"/>
                </a:lnTo>
                <a:lnTo>
                  <a:pt x="3065" y="193"/>
                </a:lnTo>
                <a:lnTo>
                  <a:pt x="3065" y="172"/>
                </a:lnTo>
                <a:lnTo>
                  <a:pt x="3065" y="149"/>
                </a:lnTo>
                <a:lnTo>
                  <a:pt x="3065" y="160"/>
                </a:lnTo>
                <a:lnTo>
                  <a:pt x="3066" y="140"/>
                </a:lnTo>
                <a:lnTo>
                  <a:pt x="3066" y="229"/>
                </a:lnTo>
                <a:lnTo>
                  <a:pt x="3067" y="261"/>
                </a:lnTo>
                <a:lnTo>
                  <a:pt x="3067" y="257"/>
                </a:lnTo>
                <a:lnTo>
                  <a:pt x="3067" y="232"/>
                </a:lnTo>
                <a:lnTo>
                  <a:pt x="3067" y="211"/>
                </a:lnTo>
                <a:lnTo>
                  <a:pt x="3068" y="161"/>
                </a:lnTo>
                <a:lnTo>
                  <a:pt x="3068" y="147"/>
                </a:lnTo>
                <a:lnTo>
                  <a:pt x="3068" y="141"/>
                </a:lnTo>
                <a:lnTo>
                  <a:pt x="3068" y="177"/>
                </a:lnTo>
                <a:lnTo>
                  <a:pt x="3069" y="141"/>
                </a:lnTo>
                <a:lnTo>
                  <a:pt x="3069" y="179"/>
                </a:lnTo>
                <a:lnTo>
                  <a:pt x="3069" y="190"/>
                </a:lnTo>
                <a:lnTo>
                  <a:pt x="3070" y="186"/>
                </a:lnTo>
                <a:lnTo>
                  <a:pt x="3070" y="191"/>
                </a:lnTo>
                <a:lnTo>
                  <a:pt x="3070" y="191"/>
                </a:lnTo>
                <a:lnTo>
                  <a:pt x="3071" y="196"/>
                </a:lnTo>
                <a:lnTo>
                  <a:pt x="3071" y="172"/>
                </a:lnTo>
                <a:lnTo>
                  <a:pt x="3071" y="190"/>
                </a:lnTo>
                <a:lnTo>
                  <a:pt x="3072" y="215"/>
                </a:lnTo>
                <a:lnTo>
                  <a:pt x="3072" y="235"/>
                </a:lnTo>
                <a:lnTo>
                  <a:pt x="3072" y="207"/>
                </a:lnTo>
                <a:lnTo>
                  <a:pt x="3072" y="199"/>
                </a:lnTo>
                <a:lnTo>
                  <a:pt x="3073" y="198"/>
                </a:lnTo>
                <a:lnTo>
                  <a:pt x="3073" y="173"/>
                </a:lnTo>
                <a:lnTo>
                  <a:pt x="3073" y="137"/>
                </a:lnTo>
                <a:lnTo>
                  <a:pt x="3074" y="122"/>
                </a:lnTo>
                <a:lnTo>
                  <a:pt x="3074" y="121"/>
                </a:lnTo>
                <a:lnTo>
                  <a:pt x="3074" y="159"/>
                </a:lnTo>
                <a:lnTo>
                  <a:pt x="3075" y="188"/>
                </a:lnTo>
                <a:lnTo>
                  <a:pt x="3075" y="202"/>
                </a:lnTo>
                <a:lnTo>
                  <a:pt x="3075" y="211"/>
                </a:lnTo>
                <a:lnTo>
                  <a:pt x="3076" y="210"/>
                </a:lnTo>
                <a:lnTo>
                  <a:pt x="3076" y="230"/>
                </a:lnTo>
                <a:lnTo>
                  <a:pt x="3076" y="162"/>
                </a:lnTo>
                <a:lnTo>
                  <a:pt x="3076" y="144"/>
                </a:lnTo>
                <a:lnTo>
                  <a:pt x="3077" y="144"/>
                </a:lnTo>
                <a:lnTo>
                  <a:pt x="3077" y="167"/>
                </a:lnTo>
                <a:lnTo>
                  <a:pt x="3078" y="217"/>
                </a:lnTo>
                <a:lnTo>
                  <a:pt x="3078" y="174"/>
                </a:lnTo>
                <a:lnTo>
                  <a:pt x="3078" y="187"/>
                </a:lnTo>
                <a:lnTo>
                  <a:pt x="3078" y="204"/>
                </a:lnTo>
                <a:lnTo>
                  <a:pt x="3079" y="211"/>
                </a:lnTo>
                <a:lnTo>
                  <a:pt x="3079" y="235"/>
                </a:lnTo>
                <a:lnTo>
                  <a:pt x="3079" y="203"/>
                </a:lnTo>
                <a:lnTo>
                  <a:pt x="3079" y="198"/>
                </a:lnTo>
                <a:lnTo>
                  <a:pt x="3080" y="182"/>
                </a:lnTo>
                <a:lnTo>
                  <a:pt x="3080" y="158"/>
                </a:lnTo>
                <a:lnTo>
                  <a:pt x="3080" y="158"/>
                </a:lnTo>
                <a:lnTo>
                  <a:pt x="3081" y="132"/>
                </a:lnTo>
                <a:lnTo>
                  <a:pt x="3081" y="135"/>
                </a:lnTo>
                <a:lnTo>
                  <a:pt x="3081" y="124"/>
                </a:lnTo>
                <a:lnTo>
                  <a:pt x="3082" y="112"/>
                </a:lnTo>
                <a:lnTo>
                  <a:pt x="3082" y="114"/>
                </a:lnTo>
                <a:lnTo>
                  <a:pt x="3082" y="103"/>
                </a:lnTo>
                <a:lnTo>
                  <a:pt x="3083" y="107"/>
                </a:lnTo>
                <a:lnTo>
                  <a:pt x="3083" y="95"/>
                </a:lnTo>
                <a:lnTo>
                  <a:pt x="3083" y="108"/>
                </a:lnTo>
                <a:lnTo>
                  <a:pt x="3083" y="109"/>
                </a:lnTo>
                <a:lnTo>
                  <a:pt x="3084" y="104"/>
                </a:lnTo>
                <a:lnTo>
                  <a:pt x="3084" y="119"/>
                </a:lnTo>
                <a:lnTo>
                  <a:pt x="3084" y="108"/>
                </a:lnTo>
                <a:lnTo>
                  <a:pt x="3085" y="94"/>
                </a:lnTo>
                <a:lnTo>
                  <a:pt x="3085" y="128"/>
                </a:lnTo>
                <a:lnTo>
                  <a:pt x="3085" y="219"/>
                </a:lnTo>
                <a:lnTo>
                  <a:pt x="3086" y="235"/>
                </a:lnTo>
                <a:lnTo>
                  <a:pt x="3086" y="244"/>
                </a:lnTo>
                <a:lnTo>
                  <a:pt x="3086" y="280"/>
                </a:lnTo>
                <a:lnTo>
                  <a:pt x="3087" y="295"/>
                </a:lnTo>
                <a:lnTo>
                  <a:pt x="3087" y="280"/>
                </a:lnTo>
                <a:lnTo>
                  <a:pt x="3087" y="238"/>
                </a:lnTo>
                <a:lnTo>
                  <a:pt x="3087" y="236"/>
                </a:lnTo>
                <a:lnTo>
                  <a:pt x="3088" y="252"/>
                </a:lnTo>
                <a:lnTo>
                  <a:pt x="3088" y="272"/>
                </a:lnTo>
                <a:lnTo>
                  <a:pt x="3089" y="281"/>
                </a:lnTo>
                <a:lnTo>
                  <a:pt x="3089" y="265"/>
                </a:lnTo>
                <a:lnTo>
                  <a:pt x="3089" y="257"/>
                </a:lnTo>
                <a:lnTo>
                  <a:pt x="3089" y="265"/>
                </a:lnTo>
                <a:lnTo>
                  <a:pt x="3090" y="278"/>
                </a:lnTo>
                <a:lnTo>
                  <a:pt x="3090" y="263"/>
                </a:lnTo>
                <a:lnTo>
                  <a:pt x="3090" y="277"/>
                </a:lnTo>
                <a:lnTo>
                  <a:pt x="3091" y="277"/>
                </a:lnTo>
                <a:lnTo>
                  <a:pt x="3091" y="272"/>
                </a:lnTo>
                <a:lnTo>
                  <a:pt x="3091" y="262"/>
                </a:lnTo>
                <a:lnTo>
                  <a:pt x="3091" y="250"/>
                </a:lnTo>
                <a:lnTo>
                  <a:pt x="3092" y="231"/>
                </a:lnTo>
                <a:lnTo>
                  <a:pt x="3092" y="203"/>
                </a:lnTo>
                <a:lnTo>
                  <a:pt x="3093" y="180"/>
                </a:lnTo>
                <a:lnTo>
                  <a:pt x="3093" y="144"/>
                </a:lnTo>
                <a:lnTo>
                  <a:pt x="3093" y="149"/>
                </a:lnTo>
                <a:lnTo>
                  <a:pt x="3093" y="131"/>
                </a:lnTo>
                <a:lnTo>
                  <a:pt x="3094" y="156"/>
                </a:lnTo>
                <a:lnTo>
                  <a:pt x="3094" y="143"/>
                </a:lnTo>
                <a:lnTo>
                  <a:pt x="3094" y="115"/>
                </a:lnTo>
                <a:lnTo>
                  <a:pt x="3094" y="118"/>
                </a:lnTo>
                <a:lnTo>
                  <a:pt x="3095" y="121"/>
                </a:lnTo>
                <a:lnTo>
                  <a:pt x="3095" y="111"/>
                </a:lnTo>
                <a:lnTo>
                  <a:pt x="3096" y="109"/>
                </a:lnTo>
                <a:lnTo>
                  <a:pt x="3096" y="123"/>
                </a:lnTo>
                <a:lnTo>
                  <a:pt x="3096" y="134"/>
                </a:lnTo>
                <a:lnTo>
                  <a:pt x="3096" y="152"/>
                </a:lnTo>
                <a:lnTo>
                  <a:pt x="3097" y="152"/>
                </a:lnTo>
                <a:lnTo>
                  <a:pt x="3097" y="166"/>
                </a:lnTo>
                <a:lnTo>
                  <a:pt x="3097" y="170"/>
                </a:lnTo>
                <a:lnTo>
                  <a:pt x="3098" y="182"/>
                </a:lnTo>
                <a:lnTo>
                  <a:pt x="3098" y="183"/>
                </a:lnTo>
                <a:lnTo>
                  <a:pt x="3098" y="190"/>
                </a:lnTo>
                <a:lnTo>
                  <a:pt x="3098" y="202"/>
                </a:lnTo>
                <a:lnTo>
                  <a:pt x="3099" y="221"/>
                </a:lnTo>
                <a:lnTo>
                  <a:pt x="3099" y="237"/>
                </a:lnTo>
                <a:lnTo>
                  <a:pt x="3100" y="229"/>
                </a:lnTo>
                <a:lnTo>
                  <a:pt x="3100" y="241"/>
                </a:lnTo>
                <a:lnTo>
                  <a:pt x="3100" y="236"/>
                </a:lnTo>
                <a:lnTo>
                  <a:pt x="3100" y="215"/>
                </a:lnTo>
                <a:lnTo>
                  <a:pt x="3101" y="154"/>
                </a:lnTo>
                <a:lnTo>
                  <a:pt x="3101" y="152"/>
                </a:lnTo>
                <a:lnTo>
                  <a:pt x="3101" y="165"/>
                </a:lnTo>
                <a:lnTo>
                  <a:pt x="3102" y="145"/>
                </a:lnTo>
                <a:lnTo>
                  <a:pt x="3102" y="194"/>
                </a:lnTo>
                <a:lnTo>
                  <a:pt x="3102" y="223"/>
                </a:lnTo>
                <a:lnTo>
                  <a:pt x="3102" y="235"/>
                </a:lnTo>
                <a:lnTo>
                  <a:pt x="3103" y="267"/>
                </a:lnTo>
                <a:lnTo>
                  <a:pt x="3103" y="269"/>
                </a:lnTo>
                <a:lnTo>
                  <a:pt x="3104" y="260"/>
                </a:lnTo>
                <a:lnTo>
                  <a:pt x="3104" y="279"/>
                </a:lnTo>
                <a:lnTo>
                  <a:pt x="3104" y="288"/>
                </a:lnTo>
                <a:lnTo>
                  <a:pt x="3104" y="287"/>
                </a:lnTo>
                <a:lnTo>
                  <a:pt x="3105" y="282"/>
                </a:lnTo>
                <a:lnTo>
                  <a:pt x="3105" y="286"/>
                </a:lnTo>
                <a:lnTo>
                  <a:pt x="3105" y="275"/>
                </a:lnTo>
                <a:lnTo>
                  <a:pt x="3106" y="279"/>
                </a:lnTo>
                <a:lnTo>
                  <a:pt x="3106" y="279"/>
                </a:lnTo>
                <a:lnTo>
                  <a:pt x="3106" y="295"/>
                </a:lnTo>
                <a:lnTo>
                  <a:pt x="3107" y="291"/>
                </a:lnTo>
                <a:lnTo>
                  <a:pt x="3107" y="299"/>
                </a:lnTo>
                <a:lnTo>
                  <a:pt x="3107" y="273"/>
                </a:lnTo>
                <a:lnTo>
                  <a:pt x="3108" y="250"/>
                </a:lnTo>
                <a:lnTo>
                  <a:pt x="3108" y="266"/>
                </a:lnTo>
                <a:lnTo>
                  <a:pt x="3108" y="288"/>
                </a:lnTo>
                <a:lnTo>
                  <a:pt x="3108" y="251"/>
                </a:lnTo>
                <a:lnTo>
                  <a:pt x="3109" y="223"/>
                </a:lnTo>
                <a:lnTo>
                  <a:pt x="3109" y="223"/>
                </a:lnTo>
                <a:lnTo>
                  <a:pt x="3109" y="215"/>
                </a:lnTo>
                <a:lnTo>
                  <a:pt x="3109" y="212"/>
                </a:lnTo>
                <a:lnTo>
                  <a:pt x="3110" y="224"/>
                </a:lnTo>
                <a:lnTo>
                  <a:pt x="3110" y="222"/>
                </a:lnTo>
                <a:lnTo>
                  <a:pt x="3111" y="212"/>
                </a:lnTo>
                <a:lnTo>
                  <a:pt x="3111" y="198"/>
                </a:lnTo>
                <a:lnTo>
                  <a:pt x="3111" y="242"/>
                </a:lnTo>
                <a:lnTo>
                  <a:pt x="3111" y="210"/>
                </a:lnTo>
                <a:lnTo>
                  <a:pt x="3112" y="204"/>
                </a:lnTo>
                <a:lnTo>
                  <a:pt x="3112" y="220"/>
                </a:lnTo>
                <a:lnTo>
                  <a:pt x="3112" y="214"/>
                </a:lnTo>
                <a:lnTo>
                  <a:pt x="3113" y="205"/>
                </a:lnTo>
                <a:lnTo>
                  <a:pt x="3113" y="214"/>
                </a:lnTo>
                <a:lnTo>
                  <a:pt x="3113" y="217"/>
                </a:lnTo>
                <a:lnTo>
                  <a:pt x="3113" y="204"/>
                </a:lnTo>
                <a:lnTo>
                  <a:pt x="3114" y="188"/>
                </a:lnTo>
                <a:lnTo>
                  <a:pt x="3114" y="199"/>
                </a:lnTo>
                <a:lnTo>
                  <a:pt x="3115" y="167"/>
                </a:lnTo>
                <a:lnTo>
                  <a:pt x="3115" y="161"/>
                </a:lnTo>
                <a:lnTo>
                  <a:pt x="3115" y="166"/>
                </a:lnTo>
                <a:lnTo>
                  <a:pt x="3115" y="162"/>
                </a:lnTo>
                <a:lnTo>
                  <a:pt x="3116" y="181"/>
                </a:lnTo>
                <a:lnTo>
                  <a:pt x="3116" y="168"/>
                </a:lnTo>
                <a:lnTo>
                  <a:pt x="3116" y="159"/>
                </a:lnTo>
                <a:lnTo>
                  <a:pt x="3117" y="162"/>
                </a:lnTo>
                <a:lnTo>
                  <a:pt x="3117" y="142"/>
                </a:lnTo>
                <a:lnTo>
                  <a:pt x="3117" y="159"/>
                </a:lnTo>
                <a:lnTo>
                  <a:pt x="3118" y="216"/>
                </a:lnTo>
                <a:lnTo>
                  <a:pt x="3118" y="281"/>
                </a:lnTo>
                <a:lnTo>
                  <a:pt x="3118" y="340"/>
                </a:lnTo>
                <a:lnTo>
                  <a:pt x="3119" y="335"/>
                </a:lnTo>
                <a:lnTo>
                  <a:pt x="3119" y="303"/>
                </a:lnTo>
                <a:lnTo>
                  <a:pt x="3119" y="356"/>
                </a:lnTo>
                <a:lnTo>
                  <a:pt x="3119" y="344"/>
                </a:lnTo>
                <a:lnTo>
                  <a:pt x="3120" y="327"/>
                </a:lnTo>
                <a:lnTo>
                  <a:pt x="3120" y="324"/>
                </a:lnTo>
                <a:lnTo>
                  <a:pt x="3120" y="342"/>
                </a:lnTo>
                <a:lnTo>
                  <a:pt x="3120" y="342"/>
                </a:lnTo>
                <a:lnTo>
                  <a:pt x="3121" y="368"/>
                </a:lnTo>
                <a:lnTo>
                  <a:pt x="3121" y="363"/>
                </a:lnTo>
                <a:lnTo>
                  <a:pt x="3122" y="340"/>
                </a:lnTo>
                <a:lnTo>
                  <a:pt x="3122" y="331"/>
                </a:lnTo>
                <a:lnTo>
                  <a:pt x="3122" y="309"/>
                </a:lnTo>
                <a:lnTo>
                  <a:pt x="3122" y="289"/>
                </a:lnTo>
                <a:lnTo>
                  <a:pt x="3123" y="268"/>
                </a:lnTo>
                <a:lnTo>
                  <a:pt x="3123" y="255"/>
                </a:lnTo>
                <a:lnTo>
                  <a:pt x="3123" y="261"/>
                </a:lnTo>
                <a:lnTo>
                  <a:pt x="3124" y="166"/>
                </a:lnTo>
                <a:lnTo>
                  <a:pt x="3124" y="191"/>
                </a:lnTo>
                <a:lnTo>
                  <a:pt x="3124" y="160"/>
                </a:lnTo>
                <a:lnTo>
                  <a:pt x="3124" y="145"/>
                </a:lnTo>
                <a:lnTo>
                  <a:pt x="3125" y="170"/>
                </a:lnTo>
                <a:lnTo>
                  <a:pt x="3125" y="188"/>
                </a:lnTo>
                <a:lnTo>
                  <a:pt x="3126" y="200"/>
                </a:lnTo>
                <a:lnTo>
                  <a:pt x="3126" y="208"/>
                </a:lnTo>
                <a:lnTo>
                  <a:pt x="3126" y="229"/>
                </a:lnTo>
                <a:lnTo>
                  <a:pt x="3126" y="199"/>
                </a:lnTo>
                <a:lnTo>
                  <a:pt x="3127" y="225"/>
                </a:lnTo>
                <a:lnTo>
                  <a:pt x="3127" y="258"/>
                </a:lnTo>
                <a:lnTo>
                  <a:pt x="3127" y="247"/>
                </a:lnTo>
                <a:lnTo>
                  <a:pt x="3128" y="226"/>
                </a:lnTo>
                <a:lnTo>
                  <a:pt x="3128" y="257"/>
                </a:lnTo>
                <a:lnTo>
                  <a:pt x="3128" y="234"/>
                </a:lnTo>
                <a:lnTo>
                  <a:pt x="3129" y="230"/>
                </a:lnTo>
                <a:lnTo>
                  <a:pt x="3129" y="242"/>
                </a:lnTo>
                <a:lnTo>
                  <a:pt x="3129" y="242"/>
                </a:lnTo>
                <a:lnTo>
                  <a:pt x="3130" y="270"/>
                </a:lnTo>
                <a:lnTo>
                  <a:pt x="3130" y="271"/>
                </a:lnTo>
                <a:lnTo>
                  <a:pt x="3130" y="276"/>
                </a:lnTo>
                <a:lnTo>
                  <a:pt x="3130" y="274"/>
                </a:lnTo>
                <a:lnTo>
                  <a:pt x="3131" y="276"/>
                </a:lnTo>
                <a:lnTo>
                  <a:pt x="3131" y="276"/>
                </a:lnTo>
                <a:lnTo>
                  <a:pt x="3131" y="273"/>
                </a:lnTo>
                <a:lnTo>
                  <a:pt x="3132" y="228"/>
                </a:lnTo>
                <a:lnTo>
                  <a:pt x="3132" y="251"/>
                </a:lnTo>
                <a:lnTo>
                  <a:pt x="3132" y="241"/>
                </a:lnTo>
                <a:lnTo>
                  <a:pt x="3133" y="241"/>
                </a:lnTo>
                <a:lnTo>
                  <a:pt x="3133" y="231"/>
                </a:lnTo>
                <a:lnTo>
                  <a:pt x="3133" y="222"/>
                </a:lnTo>
                <a:lnTo>
                  <a:pt x="3134" y="186"/>
                </a:lnTo>
                <a:lnTo>
                  <a:pt x="3134" y="193"/>
                </a:lnTo>
                <a:lnTo>
                  <a:pt x="3134" y="197"/>
                </a:lnTo>
                <a:lnTo>
                  <a:pt x="3134" y="198"/>
                </a:lnTo>
                <a:lnTo>
                  <a:pt x="3135" y="280"/>
                </a:lnTo>
                <a:lnTo>
                  <a:pt x="3135" y="301"/>
                </a:lnTo>
                <a:lnTo>
                  <a:pt x="3135" y="328"/>
                </a:lnTo>
                <a:lnTo>
                  <a:pt x="3135" y="341"/>
                </a:lnTo>
                <a:lnTo>
                  <a:pt x="3136" y="339"/>
                </a:lnTo>
                <a:lnTo>
                  <a:pt x="3136" y="313"/>
                </a:lnTo>
                <a:lnTo>
                  <a:pt x="3137" y="327"/>
                </a:lnTo>
                <a:lnTo>
                  <a:pt x="3137" y="320"/>
                </a:lnTo>
                <a:lnTo>
                  <a:pt x="3137" y="304"/>
                </a:lnTo>
                <a:lnTo>
                  <a:pt x="3137" y="307"/>
                </a:lnTo>
                <a:lnTo>
                  <a:pt x="3138" y="317"/>
                </a:lnTo>
                <a:lnTo>
                  <a:pt x="3138" y="302"/>
                </a:lnTo>
                <a:lnTo>
                  <a:pt x="3138" y="275"/>
                </a:lnTo>
                <a:lnTo>
                  <a:pt x="3139" y="261"/>
                </a:lnTo>
                <a:lnTo>
                  <a:pt x="3139" y="256"/>
                </a:lnTo>
                <a:lnTo>
                  <a:pt x="3139" y="220"/>
                </a:lnTo>
                <a:lnTo>
                  <a:pt x="3140" y="161"/>
                </a:lnTo>
                <a:lnTo>
                  <a:pt x="3140" y="199"/>
                </a:lnTo>
                <a:lnTo>
                  <a:pt x="3140" y="171"/>
                </a:lnTo>
                <a:lnTo>
                  <a:pt x="3141" y="159"/>
                </a:lnTo>
                <a:lnTo>
                  <a:pt x="3141" y="175"/>
                </a:lnTo>
                <a:lnTo>
                  <a:pt x="3141" y="184"/>
                </a:lnTo>
                <a:lnTo>
                  <a:pt x="3141" y="207"/>
                </a:lnTo>
                <a:lnTo>
                  <a:pt x="3142" y="225"/>
                </a:lnTo>
                <a:lnTo>
                  <a:pt x="3142" y="249"/>
                </a:lnTo>
                <a:lnTo>
                  <a:pt x="3142" y="241"/>
                </a:lnTo>
                <a:lnTo>
                  <a:pt x="3143" y="250"/>
                </a:lnTo>
                <a:lnTo>
                  <a:pt x="3143" y="250"/>
                </a:lnTo>
                <a:lnTo>
                  <a:pt x="3143" y="255"/>
                </a:lnTo>
                <a:lnTo>
                  <a:pt x="3144" y="286"/>
                </a:lnTo>
                <a:lnTo>
                  <a:pt x="3144" y="273"/>
                </a:lnTo>
                <a:lnTo>
                  <a:pt x="3144" y="289"/>
                </a:lnTo>
                <a:lnTo>
                  <a:pt x="3145" y="288"/>
                </a:lnTo>
                <a:lnTo>
                  <a:pt x="3145" y="258"/>
                </a:lnTo>
                <a:lnTo>
                  <a:pt x="3145" y="272"/>
                </a:lnTo>
                <a:lnTo>
                  <a:pt x="3145" y="285"/>
                </a:lnTo>
                <a:lnTo>
                  <a:pt x="3146" y="275"/>
                </a:lnTo>
                <a:lnTo>
                  <a:pt x="3146" y="279"/>
                </a:lnTo>
                <a:lnTo>
                  <a:pt x="3146" y="268"/>
                </a:lnTo>
                <a:lnTo>
                  <a:pt x="3147" y="230"/>
                </a:lnTo>
                <a:lnTo>
                  <a:pt x="3147" y="235"/>
                </a:lnTo>
                <a:lnTo>
                  <a:pt x="3147" y="234"/>
                </a:lnTo>
                <a:lnTo>
                  <a:pt x="3148" y="199"/>
                </a:lnTo>
                <a:lnTo>
                  <a:pt x="3148" y="191"/>
                </a:lnTo>
                <a:lnTo>
                  <a:pt x="3148" y="230"/>
                </a:lnTo>
                <a:lnTo>
                  <a:pt x="3149" y="214"/>
                </a:lnTo>
                <a:lnTo>
                  <a:pt x="3149" y="243"/>
                </a:lnTo>
                <a:lnTo>
                  <a:pt x="3149" y="226"/>
                </a:lnTo>
                <a:lnTo>
                  <a:pt x="3149" y="226"/>
                </a:lnTo>
                <a:lnTo>
                  <a:pt x="3150" y="192"/>
                </a:lnTo>
                <a:lnTo>
                  <a:pt x="3150" y="177"/>
                </a:lnTo>
                <a:lnTo>
                  <a:pt x="3151" y="187"/>
                </a:lnTo>
                <a:lnTo>
                  <a:pt x="3151" y="181"/>
                </a:lnTo>
                <a:lnTo>
                  <a:pt x="3151" y="180"/>
                </a:lnTo>
                <a:lnTo>
                  <a:pt x="3151" y="174"/>
                </a:lnTo>
                <a:lnTo>
                  <a:pt x="3152" y="154"/>
                </a:lnTo>
                <a:lnTo>
                  <a:pt x="3152" y="141"/>
                </a:lnTo>
                <a:lnTo>
                  <a:pt x="3152" y="148"/>
                </a:lnTo>
                <a:lnTo>
                  <a:pt x="3152" y="142"/>
                </a:lnTo>
                <a:lnTo>
                  <a:pt x="3153" y="164"/>
                </a:lnTo>
                <a:lnTo>
                  <a:pt x="3153" y="135"/>
                </a:lnTo>
                <a:lnTo>
                  <a:pt x="3153" y="160"/>
                </a:lnTo>
                <a:lnTo>
                  <a:pt x="3154" y="177"/>
                </a:lnTo>
                <a:lnTo>
                  <a:pt x="3154" y="180"/>
                </a:lnTo>
                <a:lnTo>
                  <a:pt x="3154" y="154"/>
                </a:lnTo>
                <a:lnTo>
                  <a:pt x="3155" y="161"/>
                </a:lnTo>
                <a:lnTo>
                  <a:pt x="3155" y="159"/>
                </a:lnTo>
                <a:lnTo>
                  <a:pt x="3155" y="155"/>
                </a:lnTo>
                <a:lnTo>
                  <a:pt x="3156" y="163"/>
                </a:lnTo>
                <a:lnTo>
                  <a:pt x="3156" y="180"/>
                </a:lnTo>
                <a:lnTo>
                  <a:pt x="3156" y="196"/>
                </a:lnTo>
                <a:lnTo>
                  <a:pt x="3156" y="184"/>
                </a:lnTo>
                <a:lnTo>
                  <a:pt x="3157" y="158"/>
                </a:lnTo>
                <a:lnTo>
                  <a:pt x="3157" y="127"/>
                </a:lnTo>
                <a:lnTo>
                  <a:pt x="3157" y="125"/>
                </a:lnTo>
                <a:lnTo>
                  <a:pt x="3158" y="120"/>
                </a:lnTo>
                <a:lnTo>
                  <a:pt x="3158" y="127"/>
                </a:lnTo>
                <a:lnTo>
                  <a:pt x="3158" y="128"/>
                </a:lnTo>
                <a:lnTo>
                  <a:pt x="3159" y="109"/>
                </a:lnTo>
                <a:lnTo>
                  <a:pt x="3159" y="105"/>
                </a:lnTo>
                <a:lnTo>
                  <a:pt x="3159" y="125"/>
                </a:lnTo>
                <a:lnTo>
                  <a:pt x="3160" y="163"/>
                </a:lnTo>
                <a:lnTo>
                  <a:pt x="3160" y="165"/>
                </a:lnTo>
                <a:lnTo>
                  <a:pt x="3160" y="168"/>
                </a:lnTo>
                <a:lnTo>
                  <a:pt x="3160" y="156"/>
                </a:lnTo>
                <a:lnTo>
                  <a:pt x="3161" y="144"/>
                </a:lnTo>
                <a:lnTo>
                  <a:pt x="3161" y="142"/>
                </a:lnTo>
                <a:lnTo>
                  <a:pt x="3162" y="153"/>
                </a:lnTo>
                <a:lnTo>
                  <a:pt x="3162" y="174"/>
                </a:lnTo>
                <a:lnTo>
                  <a:pt x="3162" y="194"/>
                </a:lnTo>
                <a:lnTo>
                  <a:pt x="3162" y="222"/>
                </a:lnTo>
                <a:lnTo>
                  <a:pt x="3163" y="275"/>
                </a:lnTo>
                <a:lnTo>
                  <a:pt x="3163" y="260"/>
                </a:lnTo>
                <a:lnTo>
                  <a:pt x="3163" y="201"/>
                </a:lnTo>
                <a:lnTo>
                  <a:pt x="3164" y="210"/>
                </a:lnTo>
                <a:lnTo>
                  <a:pt x="3164" y="232"/>
                </a:lnTo>
                <a:lnTo>
                  <a:pt x="3164" y="267"/>
                </a:lnTo>
                <a:lnTo>
                  <a:pt x="3164" y="253"/>
                </a:lnTo>
                <a:lnTo>
                  <a:pt x="3165" y="254"/>
                </a:lnTo>
                <a:lnTo>
                  <a:pt x="3165" y="247"/>
                </a:lnTo>
                <a:lnTo>
                  <a:pt x="3166" y="269"/>
                </a:lnTo>
                <a:lnTo>
                  <a:pt x="3166" y="289"/>
                </a:lnTo>
                <a:lnTo>
                  <a:pt x="3166" y="303"/>
                </a:lnTo>
                <a:lnTo>
                  <a:pt x="3166" y="280"/>
                </a:lnTo>
                <a:lnTo>
                  <a:pt x="3167" y="271"/>
                </a:lnTo>
                <a:lnTo>
                  <a:pt x="3167" y="255"/>
                </a:lnTo>
                <a:lnTo>
                  <a:pt x="3167" y="258"/>
                </a:lnTo>
                <a:lnTo>
                  <a:pt x="3167" y="246"/>
                </a:lnTo>
                <a:lnTo>
                  <a:pt x="3168" y="236"/>
                </a:lnTo>
                <a:lnTo>
                  <a:pt x="3168" y="247"/>
                </a:lnTo>
                <a:lnTo>
                  <a:pt x="3169" y="236"/>
                </a:lnTo>
                <a:lnTo>
                  <a:pt x="3169" y="207"/>
                </a:lnTo>
                <a:lnTo>
                  <a:pt x="3169" y="188"/>
                </a:lnTo>
                <a:lnTo>
                  <a:pt x="3169" y="178"/>
                </a:lnTo>
                <a:lnTo>
                  <a:pt x="3170" y="176"/>
                </a:lnTo>
                <a:lnTo>
                  <a:pt x="3170" y="165"/>
                </a:lnTo>
                <a:lnTo>
                  <a:pt x="3170" y="172"/>
                </a:lnTo>
                <a:lnTo>
                  <a:pt x="3171" y="154"/>
                </a:lnTo>
                <a:lnTo>
                  <a:pt x="3171" y="115"/>
                </a:lnTo>
                <a:lnTo>
                  <a:pt x="3171" y="99"/>
                </a:lnTo>
                <a:lnTo>
                  <a:pt x="3171" y="145"/>
                </a:lnTo>
                <a:lnTo>
                  <a:pt x="3172" y="195"/>
                </a:lnTo>
                <a:lnTo>
                  <a:pt x="3172" y="225"/>
                </a:lnTo>
                <a:lnTo>
                  <a:pt x="3173" y="225"/>
                </a:lnTo>
                <a:lnTo>
                  <a:pt x="3173" y="197"/>
                </a:lnTo>
                <a:lnTo>
                  <a:pt x="3173" y="178"/>
                </a:lnTo>
                <a:lnTo>
                  <a:pt x="3173" y="129"/>
                </a:lnTo>
                <a:lnTo>
                  <a:pt x="3174" y="118"/>
                </a:lnTo>
                <a:lnTo>
                  <a:pt x="3174" y="132"/>
                </a:lnTo>
                <a:lnTo>
                  <a:pt x="3174" y="157"/>
                </a:lnTo>
                <a:lnTo>
                  <a:pt x="3175" y="177"/>
                </a:lnTo>
                <a:lnTo>
                  <a:pt x="3175" y="220"/>
                </a:lnTo>
                <a:lnTo>
                  <a:pt x="3175" y="235"/>
                </a:lnTo>
                <a:lnTo>
                  <a:pt x="3175" y="245"/>
                </a:lnTo>
                <a:lnTo>
                  <a:pt x="3176" y="257"/>
                </a:lnTo>
                <a:lnTo>
                  <a:pt x="3176" y="196"/>
                </a:lnTo>
                <a:lnTo>
                  <a:pt x="3177" y="151"/>
                </a:lnTo>
                <a:lnTo>
                  <a:pt x="3177" y="124"/>
                </a:lnTo>
                <a:lnTo>
                  <a:pt x="3177" y="148"/>
                </a:lnTo>
                <a:lnTo>
                  <a:pt x="3177" y="123"/>
                </a:lnTo>
                <a:lnTo>
                  <a:pt x="3178" y="159"/>
                </a:lnTo>
                <a:lnTo>
                  <a:pt x="3178" y="131"/>
                </a:lnTo>
                <a:lnTo>
                  <a:pt x="3178" y="157"/>
                </a:lnTo>
                <a:lnTo>
                  <a:pt x="3178" y="189"/>
                </a:lnTo>
                <a:lnTo>
                  <a:pt x="3179" y="175"/>
                </a:lnTo>
                <a:lnTo>
                  <a:pt x="3179" y="190"/>
                </a:lnTo>
                <a:lnTo>
                  <a:pt x="3180" y="224"/>
                </a:lnTo>
                <a:lnTo>
                  <a:pt x="3180" y="264"/>
                </a:lnTo>
                <a:lnTo>
                  <a:pt x="3180" y="248"/>
                </a:lnTo>
                <a:lnTo>
                  <a:pt x="3180" y="254"/>
                </a:lnTo>
                <a:lnTo>
                  <a:pt x="3181" y="266"/>
                </a:lnTo>
                <a:lnTo>
                  <a:pt x="3181" y="247"/>
                </a:lnTo>
                <a:lnTo>
                  <a:pt x="3181" y="272"/>
                </a:lnTo>
                <a:lnTo>
                  <a:pt x="3182" y="270"/>
                </a:lnTo>
                <a:lnTo>
                  <a:pt x="3182" y="253"/>
                </a:lnTo>
                <a:lnTo>
                  <a:pt x="3182" y="198"/>
                </a:lnTo>
                <a:lnTo>
                  <a:pt x="3182" y="220"/>
                </a:lnTo>
                <a:lnTo>
                  <a:pt x="3183" y="186"/>
                </a:lnTo>
                <a:lnTo>
                  <a:pt x="3183" y="173"/>
                </a:lnTo>
                <a:lnTo>
                  <a:pt x="3184" y="180"/>
                </a:lnTo>
                <a:lnTo>
                  <a:pt x="3184" y="179"/>
                </a:lnTo>
                <a:lnTo>
                  <a:pt x="3184" y="168"/>
                </a:lnTo>
                <a:lnTo>
                  <a:pt x="3184" y="166"/>
                </a:lnTo>
                <a:lnTo>
                  <a:pt x="3185" y="170"/>
                </a:lnTo>
                <a:lnTo>
                  <a:pt x="3185" y="162"/>
                </a:lnTo>
                <a:lnTo>
                  <a:pt x="3185" y="136"/>
                </a:lnTo>
                <a:lnTo>
                  <a:pt x="3186" y="154"/>
                </a:lnTo>
                <a:lnTo>
                  <a:pt x="3186" y="147"/>
                </a:lnTo>
                <a:lnTo>
                  <a:pt x="3186" y="157"/>
                </a:lnTo>
                <a:lnTo>
                  <a:pt x="3186" y="215"/>
                </a:lnTo>
                <a:lnTo>
                  <a:pt x="3187" y="222"/>
                </a:lnTo>
                <a:lnTo>
                  <a:pt x="3187" y="231"/>
                </a:lnTo>
                <a:lnTo>
                  <a:pt x="3188" y="231"/>
                </a:lnTo>
                <a:lnTo>
                  <a:pt x="3188" y="233"/>
                </a:lnTo>
                <a:lnTo>
                  <a:pt x="3188" y="225"/>
                </a:lnTo>
                <a:lnTo>
                  <a:pt x="3188" y="224"/>
                </a:lnTo>
                <a:lnTo>
                  <a:pt x="3189" y="200"/>
                </a:lnTo>
                <a:lnTo>
                  <a:pt x="3189" y="187"/>
                </a:lnTo>
                <a:lnTo>
                  <a:pt x="3189" y="173"/>
                </a:lnTo>
                <a:lnTo>
                  <a:pt x="3190" y="146"/>
                </a:lnTo>
                <a:lnTo>
                  <a:pt x="3190" y="167"/>
                </a:lnTo>
                <a:lnTo>
                  <a:pt x="3190" y="146"/>
                </a:lnTo>
                <a:lnTo>
                  <a:pt x="3191" y="175"/>
                </a:lnTo>
                <a:lnTo>
                  <a:pt x="3191" y="214"/>
                </a:lnTo>
                <a:lnTo>
                  <a:pt x="3191" y="226"/>
                </a:lnTo>
                <a:lnTo>
                  <a:pt x="3192" y="222"/>
                </a:lnTo>
                <a:lnTo>
                  <a:pt x="3192" y="212"/>
                </a:lnTo>
                <a:lnTo>
                  <a:pt x="3192" y="180"/>
                </a:lnTo>
                <a:lnTo>
                  <a:pt x="3192" y="135"/>
                </a:lnTo>
                <a:lnTo>
                  <a:pt x="3193" y="116"/>
                </a:lnTo>
                <a:lnTo>
                  <a:pt x="3193" y="128"/>
                </a:lnTo>
                <a:lnTo>
                  <a:pt x="3193" y="133"/>
                </a:lnTo>
                <a:lnTo>
                  <a:pt x="3193" y="133"/>
                </a:lnTo>
                <a:lnTo>
                  <a:pt x="3194" y="190"/>
                </a:lnTo>
                <a:lnTo>
                  <a:pt x="3194" y="236"/>
                </a:lnTo>
                <a:lnTo>
                  <a:pt x="3195" y="286"/>
                </a:lnTo>
                <a:lnTo>
                  <a:pt x="3195" y="290"/>
                </a:lnTo>
                <a:lnTo>
                  <a:pt x="3195" y="244"/>
                </a:lnTo>
                <a:lnTo>
                  <a:pt x="3195" y="237"/>
                </a:lnTo>
                <a:lnTo>
                  <a:pt x="3196" y="254"/>
                </a:lnTo>
                <a:lnTo>
                  <a:pt x="3196" y="266"/>
                </a:lnTo>
                <a:lnTo>
                  <a:pt x="3196" y="293"/>
                </a:lnTo>
                <a:lnTo>
                  <a:pt x="3197" y="290"/>
                </a:lnTo>
                <a:lnTo>
                  <a:pt x="3197" y="271"/>
                </a:lnTo>
                <a:lnTo>
                  <a:pt x="3197" y="283"/>
                </a:lnTo>
                <a:lnTo>
                  <a:pt x="3197" y="303"/>
                </a:lnTo>
                <a:lnTo>
                  <a:pt x="3198" y="288"/>
                </a:lnTo>
                <a:lnTo>
                  <a:pt x="3198" y="298"/>
                </a:lnTo>
                <a:lnTo>
                  <a:pt x="3199" y="288"/>
                </a:lnTo>
                <a:lnTo>
                  <a:pt x="3199" y="300"/>
                </a:lnTo>
                <a:lnTo>
                  <a:pt x="3199" y="275"/>
                </a:lnTo>
                <a:lnTo>
                  <a:pt x="3199" y="291"/>
                </a:lnTo>
                <a:lnTo>
                  <a:pt x="3200" y="265"/>
                </a:lnTo>
                <a:lnTo>
                  <a:pt x="3200" y="265"/>
                </a:lnTo>
                <a:lnTo>
                  <a:pt x="3200" y="258"/>
                </a:lnTo>
                <a:lnTo>
                  <a:pt x="3201" y="255"/>
                </a:lnTo>
                <a:lnTo>
                  <a:pt x="3201" y="259"/>
                </a:lnTo>
                <a:lnTo>
                  <a:pt x="3201" y="202"/>
                </a:lnTo>
                <a:lnTo>
                  <a:pt x="3202" y="205"/>
                </a:lnTo>
                <a:lnTo>
                  <a:pt x="3202" y="210"/>
                </a:lnTo>
                <a:lnTo>
                  <a:pt x="3202" y="219"/>
                </a:lnTo>
                <a:lnTo>
                  <a:pt x="3203" y="286"/>
                </a:lnTo>
                <a:lnTo>
                  <a:pt x="3203" y="273"/>
                </a:lnTo>
                <a:lnTo>
                  <a:pt x="3203" y="245"/>
                </a:lnTo>
                <a:lnTo>
                  <a:pt x="3203" y="241"/>
                </a:lnTo>
                <a:lnTo>
                  <a:pt x="3204" y="245"/>
                </a:lnTo>
                <a:lnTo>
                  <a:pt x="3204" y="263"/>
                </a:lnTo>
                <a:lnTo>
                  <a:pt x="3204" y="251"/>
                </a:lnTo>
                <a:lnTo>
                  <a:pt x="3205" y="251"/>
                </a:lnTo>
                <a:lnTo>
                  <a:pt x="3205" y="247"/>
                </a:lnTo>
                <a:lnTo>
                  <a:pt x="3205" y="246"/>
                </a:lnTo>
                <a:lnTo>
                  <a:pt x="3206" y="263"/>
                </a:lnTo>
                <a:lnTo>
                  <a:pt x="3206" y="226"/>
                </a:lnTo>
                <a:lnTo>
                  <a:pt x="3206" y="210"/>
                </a:lnTo>
                <a:lnTo>
                  <a:pt x="3207" y="199"/>
                </a:lnTo>
                <a:lnTo>
                  <a:pt x="3207" y="194"/>
                </a:lnTo>
                <a:lnTo>
                  <a:pt x="3207" y="216"/>
                </a:lnTo>
                <a:lnTo>
                  <a:pt x="3207" y="204"/>
                </a:lnTo>
                <a:lnTo>
                  <a:pt x="3208" y="216"/>
                </a:lnTo>
                <a:lnTo>
                  <a:pt x="3208" y="188"/>
                </a:lnTo>
                <a:lnTo>
                  <a:pt x="3208" y="160"/>
                </a:lnTo>
                <a:lnTo>
                  <a:pt x="3208" y="150"/>
                </a:lnTo>
                <a:lnTo>
                  <a:pt x="3209" y="155"/>
                </a:lnTo>
                <a:lnTo>
                  <a:pt x="3209" y="142"/>
                </a:lnTo>
                <a:lnTo>
                  <a:pt x="3210" y="135"/>
                </a:lnTo>
                <a:lnTo>
                  <a:pt x="3210" y="175"/>
                </a:lnTo>
                <a:lnTo>
                  <a:pt x="3210" y="167"/>
                </a:lnTo>
                <a:lnTo>
                  <a:pt x="3210" y="192"/>
                </a:lnTo>
                <a:lnTo>
                  <a:pt x="3211" y="221"/>
                </a:lnTo>
                <a:lnTo>
                  <a:pt x="3211" y="252"/>
                </a:lnTo>
                <a:lnTo>
                  <a:pt x="3211" y="243"/>
                </a:lnTo>
                <a:lnTo>
                  <a:pt x="3212" y="242"/>
                </a:lnTo>
                <a:lnTo>
                  <a:pt x="3212" y="255"/>
                </a:lnTo>
                <a:lnTo>
                  <a:pt x="3212" y="280"/>
                </a:lnTo>
                <a:lnTo>
                  <a:pt x="3213" y="274"/>
                </a:lnTo>
                <a:lnTo>
                  <a:pt x="3213" y="244"/>
                </a:lnTo>
                <a:lnTo>
                  <a:pt x="3213" y="208"/>
                </a:lnTo>
                <a:lnTo>
                  <a:pt x="3214" y="201"/>
                </a:lnTo>
                <a:lnTo>
                  <a:pt x="3214" y="198"/>
                </a:lnTo>
                <a:lnTo>
                  <a:pt x="3214" y="181"/>
                </a:lnTo>
                <a:lnTo>
                  <a:pt x="3214" y="167"/>
                </a:lnTo>
                <a:lnTo>
                  <a:pt x="3215" y="197"/>
                </a:lnTo>
                <a:lnTo>
                  <a:pt x="3215" y="180"/>
                </a:lnTo>
                <a:lnTo>
                  <a:pt x="3215" y="175"/>
                </a:lnTo>
                <a:lnTo>
                  <a:pt x="3216" y="166"/>
                </a:lnTo>
                <a:lnTo>
                  <a:pt x="3216" y="154"/>
                </a:lnTo>
                <a:lnTo>
                  <a:pt x="3216" y="146"/>
                </a:lnTo>
                <a:lnTo>
                  <a:pt x="3217" y="162"/>
                </a:lnTo>
                <a:lnTo>
                  <a:pt x="3217" y="148"/>
                </a:lnTo>
                <a:lnTo>
                  <a:pt x="3217" y="173"/>
                </a:lnTo>
                <a:lnTo>
                  <a:pt x="3218" y="170"/>
                </a:lnTo>
                <a:lnTo>
                  <a:pt x="3218" y="188"/>
                </a:lnTo>
                <a:lnTo>
                  <a:pt x="3218" y="188"/>
                </a:lnTo>
                <a:lnTo>
                  <a:pt x="3218" y="202"/>
                </a:lnTo>
                <a:lnTo>
                  <a:pt x="3219" y="243"/>
                </a:lnTo>
                <a:lnTo>
                  <a:pt x="3219" y="240"/>
                </a:lnTo>
                <a:lnTo>
                  <a:pt x="3219" y="271"/>
                </a:lnTo>
                <a:lnTo>
                  <a:pt x="3219" y="273"/>
                </a:lnTo>
                <a:lnTo>
                  <a:pt x="3220" y="273"/>
                </a:lnTo>
                <a:lnTo>
                  <a:pt x="3220" y="249"/>
                </a:lnTo>
                <a:lnTo>
                  <a:pt x="3221" y="245"/>
                </a:lnTo>
                <a:lnTo>
                  <a:pt x="3221" y="220"/>
                </a:lnTo>
                <a:lnTo>
                  <a:pt x="3221" y="208"/>
                </a:lnTo>
                <a:lnTo>
                  <a:pt x="3221" y="180"/>
                </a:lnTo>
                <a:lnTo>
                  <a:pt x="3222" y="187"/>
                </a:lnTo>
                <a:lnTo>
                  <a:pt x="3222" y="188"/>
                </a:lnTo>
                <a:lnTo>
                  <a:pt x="3222" y="184"/>
                </a:lnTo>
                <a:lnTo>
                  <a:pt x="3223" y="161"/>
                </a:lnTo>
                <a:lnTo>
                  <a:pt x="3223" y="148"/>
                </a:lnTo>
                <a:lnTo>
                  <a:pt x="3223" y="143"/>
                </a:lnTo>
                <a:lnTo>
                  <a:pt x="3224" y="149"/>
                </a:lnTo>
                <a:lnTo>
                  <a:pt x="3224" y="137"/>
                </a:lnTo>
                <a:lnTo>
                  <a:pt x="3224" y="123"/>
                </a:lnTo>
                <a:lnTo>
                  <a:pt x="3225" y="153"/>
                </a:lnTo>
                <a:lnTo>
                  <a:pt x="3225" y="152"/>
                </a:lnTo>
                <a:lnTo>
                  <a:pt x="3225" y="140"/>
                </a:lnTo>
                <a:lnTo>
                  <a:pt x="3225" y="135"/>
                </a:lnTo>
                <a:lnTo>
                  <a:pt x="3226" y="140"/>
                </a:lnTo>
                <a:lnTo>
                  <a:pt x="3226" y="178"/>
                </a:lnTo>
                <a:lnTo>
                  <a:pt x="3226" y="187"/>
                </a:lnTo>
                <a:lnTo>
                  <a:pt x="3227" y="192"/>
                </a:lnTo>
                <a:lnTo>
                  <a:pt x="3227" y="202"/>
                </a:lnTo>
                <a:lnTo>
                  <a:pt x="3227" y="218"/>
                </a:lnTo>
                <a:lnTo>
                  <a:pt x="3228" y="240"/>
                </a:lnTo>
                <a:lnTo>
                  <a:pt x="3228" y="223"/>
                </a:lnTo>
                <a:lnTo>
                  <a:pt x="3228" y="236"/>
                </a:lnTo>
                <a:lnTo>
                  <a:pt x="3229" y="232"/>
                </a:lnTo>
                <a:lnTo>
                  <a:pt x="3229" y="221"/>
                </a:lnTo>
                <a:lnTo>
                  <a:pt x="3229" y="230"/>
                </a:lnTo>
                <a:lnTo>
                  <a:pt x="3229" y="224"/>
                </a:lnTo>
                <a:lnTo>
                  <a:pt x="3230" y="221"/>
                </a:lnTo>
                <a:lnTo>
                  <a:pt x="3230" y="223"/>
                </a:lnTo>
                <a:lnTo>
                  <a:pt x="3230" y="219"/>
                </a:lnTo>
                <a:lnTo>
                  <a:pt x="3231" y="219"/>
                </a:lnTo>
                <a:lnTo>
                  <a:pt x="3231" y="212"/>
                </a:lnTo>
                <a:lnTo>
                  <a:pt x="3231" y="204"/>
                </a:lnTo>
                <a:lnTo>
                  <a:pt x="3232" y="208"/>
                </a:lnTo>
                <a:lnTo>
                  <a:pt x="3232" y="202"/>
                </a:lnTo>
                <a:lnTo>
                  <a:pt x="3232" y="190"/>
                </a:lnTo>
                <a:lnTo>
                  <a:pt x="3233" y="198"/>
                </a:lnTo>
                <a:lnTo>
                  <a:pt x="3233" y="162"/>
                </a:lnTo>
                <a:lnTo>
                  <a:pt x="3233" y="153"/>
                </a:lnTo>
                <a:lnTo>
                  <a:pt x="3233" y="166"/>
                </a:lnTo>
                <a:lnTo>
                  <a:pt x="3234" y="179"/>
                </a:lnTo>
                <a:lnTo>
                  <a:pt x="3234" y="165"/>
                </a:lnTo>
                <a:lnTo>
                  <a:pt x="3235" y="185"/>
                </a:lnTo>
                <a:lnTo>
                  <a:pt x="3235" y="155"/>
                </a:lnTo>
                <a:lnTo>
                  <a:pt x="3235" y="162"/>
                </a:lnTo>
                <a:lnTo>
                  <a:pt x="3235" y="189"/>
                </a:lnTo>
                <a:lnTo>
                  <a:pt x="3236" y="217"/>
                </a:lnTo>
                <a:lnTo>
                  <a:pt x="3236" y="200"/>
                </a:lnTo>
                <a:lnTo>
                  <a:pt x="3236" y="177"/>
                </a:lnTo>
                <a:lnTo>
                  <a:pt x="3236" y="169"/>
                </a:lnTo>
                <a:lnTo>
                  <a:pt x="3237" y="180"/>
                </a:lnTo>
                <a:lnTo>
                  <a:pt x="3237" y="177"/>
                </a:lnTo>
                <a:lnTo>
                  <a:pt x="3237" y="148"/>
                </a:lnTo>
                <a:lnTo>
                  <a:pt x="3238" y="134"/>
                </a:lnTo>
                <a:lnTo>
                  <a:pt x="3238" y="148"/>
                </a:lnTo>
                <a:lnTo>
                  <a:pt x="3238" y="146"/>
                </a:lnTo>
                <a:lnTo>
                  <a:pt x="3239" y="160"/>
                </a:lnTo>
                <a:lnTo>
                  <a:pt x="3239" y="172"/>
                </a:lnTo>
                <a:lnTo>
                  <a:pt x="3239" y="148"/>
                </a:lnTo>
                <a:lnTo>
                  <a:pt x="3240" y="147"/>
                </a:lnTo>
                <a:lnTo>
                  <a:pt x="3240" y="138"/>
                </a:lnTo>
                <a:lnTo>
                  <a:pt x="3240" y="115"/>
                </a:lnTo>
                <a:lnTo>
                  <a:pt x="3240" y="126"/>
                </a:lnTo>
                <a:lnTo>
                  <a:pt x="3241" y="137"/>
                </a:lnTo>
                <a:lnTo>
                  <a:pt x="3241" y="157"/>
                </a:lnTo>
                <a:lnTo>
                  <a:pt x="3242" y="242"/>
                </a:lnTo>
                <a:lnTo>
                  <a:pt x="3242" y="259"/>
                </a:lnTo>
                <a:lnTo>
                  <a:pt x="3242" y="221"/>
                </a:lnTo>
                <a:lnTo>
                  <a:pt x="3242" y="199"/>
                </a:lnTo>
                <a:lnTo>
                  <a:pt x="3243" y="240"/>
                </a:lnTo>
                <a:lnTo>
                  <a:pt x="3243" y="238"/>
                </a:lnTo>
                <a:lnTo>
                  <a:pt x="3243" y="220"/>
                </a:lnTo>
                <a:lnTo>
                  <a:pt x="3244" y="264"/>
                </a:lnTo>
                <a:lnTo>
                  <a:pt x="3244" y="264"/>
                </a:lnTo>
                <a:lnTo>
                  <a:pt x="3244" y="242"/>
                </a:lnTo>
                <a:lnTo>
                  <a:pt x="3244" y="242"/>
                </a:lnTo>
                <a:lnTo>
                  <a:pt x="3245" y="233"/>
                </a:lnTo>
                <a:lnTo>
                  <a:pt x="3245" y="218"/>
                </a:lnTo>
                <a:lnTo>
                  <a:pt x="3246" y="217"/>
                </a:lnTo>
                <a:lnTo>
                  <a:pt x="3246" y="201"/>
                </a:lnTo>
                <a:lnTo>
                  <a:pt x="3246" y="191"/>
                </a:lnTo>
                <a:lnTo>
                  <a:pt x="3246" y="192"/>
                </a:lnTo>
                <a:lnTo>
                  <a:pt x="3247" y="181"/>
                </a:lnTo>
                <a:lnTo>
                  <a:pt x="3247" y="158"/>
                </a:lnTo>
                <a:lnTo>
                  <a:pt x="3247" y="147"/>
                </a:lnTo>
                <a:lnTo>
                  <a:pt x="3248" y="148"/>
                </a:lnTo>
                <a:lnTo>
                  <a:pt x="3248" y="131"/>
                </a:lnTo>
                <a:lnTo>
                  <a:pt x="3248" y="129"/>
                </a:lnTo>
                <a:lnTo>
                  <a:pt x="3248" y="112"/>
                </a:lnTo>
                <a:lnTo>
                  <a:pt x="3249" y="148"/>
                </a:lnTo>
                <a:lnTo>
                  <a:pt x="3249" y="133"/>
                </a:lnTo>
                <a:lnTo>
                  <a:pt x="3250" y="126"/>
                </a:lnTo>
                <a:lnTo>
                  <a:pt x="3250" y="140"/>
                </a:lnTo>
                <a:lnTo>
                  <a:pt x="3250" y="136"/>
                </a:lnTo>
                <a:lnTo>
                  <a:pt x="3250" y="164"/>
                </a:lnTo>
                <a:lnTo>
                  <a:pt x="3251" y="157"/>
                </a:lnTo>
                <a:lnTo>
                  <a:pt x="3251" y="185"/>
                </a:lnTo>
                <a:lnTo>
                  <a:pt x="3251" y="218"/>
                </a:lnTo>
                <a:lnTo>
                  <a:pt x="3251" y="227"/>
                </a:lnTo>
                <a:lnTo>
                  <a:pt x="3252" y="215"/>
                </a:lnTo>
                <a:lnTo>
                  <a:pt x="3252" y="194"/>
                </a:lnTo>
                <a:lnTo>
                  <a:pt x="3253" y="143"/>
                </a:lnTo>
                <a:lnTo>
                  <a:pt x="3253" y="113"/>
                </a:lnTo>
                <a:lnTo>
                  <a:pt x="3253" y="99"/>
                </a:lnTo>
                <a:lnTo>
                  <a:pt x="3253" y="112"/>
                </a:lnTo>
                <a:lnTo>
                  <a:pt x="3254" y="101"/>
                </a:lnTo>
                <a:lnTo>
                  <a:pt x="3254" y="156"/>
                </a:lnTo>
                <a:lnTo>
                  <a:pt x="3254" y="189"/>
                </a:lnTo>
                <a:lnTo>
                  <a:pt x="3255" y="162"/>
                </a:lnTo>
                <a:lnTo>
                  <a:pt x="3255" y="170"/>
                </a:lnTo>
                <a:lnTo>
                  <a:pt x="3255" y="120"/>
                </a:lnTo>
                <a:lnTo>
                  <a:pt x="3255" y="80"/>
                </a:lnTo>
                <a:lnTo>
                  <a:pt x="3256" y="72"/>
                </a:lnTo>
                <a:lnTo>
                  <a:pt x="3256" y="86"/>
                </a:lnTo>
                <a:lnTo>
                  <a:pt x="3257" y="102"/>
                </a:lnTo>
                <a:lnTo>
                  <a:pt x="3257" y="78"/>
                </a:lnTo>
                <a:lnTo>
                  <a:pt x="3257" y="70"/>
                </a:lnTo>
                <a:lnTo>
                  <a:pt x="3257" y="67"/>
                </a:lnTo>
                <a:lnTo>
                  <a:pt x="3258" y="145"/>
                </a:lnTo>
                <a:lnTo>
                  <a:pt x="3258" y="150"/>
                </a:lnTo>
                <a:lnTo>
                  <a:pt x="3258" y="204"/>
                </a:lnTo>
                <a:lnTo>
                  <a:pt x="3259" y="208"/>
                </a:lnTo>
                <a:lnTo>
                  <a:pt x="3259" y="210"/>
                </a:lnTo>
                <a:lnTo>
                  <a:pt x="3259" y="245"/>
                </a:lnTo>
                <a:lnTo>
                  <a:pt x="3259" y="258"/>
                </a:lnTo>
                <a:lnTo>
                  <a:pt x="3260" y="267"/>
                </a:lnTo>
                <a:lnTo>
                  <a:pt x="3260" y="247"/>
                </a:lnTo>
                <a:lnTo>
                  <a:pt x="3261" y="273"/>
                </a:lnTo>
                <a:lnTo>
                  <a:pt x="3261" y="259"/>
                </a:lnTo>
                <a:lnTo>
                  <a:pt x="3261" y="276"/>
                </a:lnTo>
                <a:lnTo>
                  <a:pt x="3261" y="270"/>
                </a:lnTo>
                <a:lnTo>
                  <a:pt x="3262" y="264"/>
                </a:lnTo>
                <a:lnTo>
                  <a:pt x="3262" y="261"/>
                </a:lnTo>
                <a:lnTo>
                  <a:pt x="3262" y="278"/>
                </a:lnTo>
                <a:lnTo>
                  <a:pt x="3262" y="256"/>
                </a:lnTo>
                <a:lnTo>
                  <a:pt x="3263" y="238"/>
                </a:lnTo>
                <a:lnTo>
                  <a:pt x="3263" y="244"/>
                </a:lnTo>
                <a:lnTo>
                  <a:pt x="3264" y="251"/>
                </a:lnTo>
                <a:lnTo>
                  <a:pt x="3264" y="251"/>
                </a:lnTo>
                <a:lnTo>
                  <a:pt x="3264" y="237"/>
                </a:lnTo>
                <a:lnTo>
                  <a:pt x="3264" y="219"/>
                </a:lnTo>
                <a:lnTo>
                  <a:pt x="3265" y="197"/>
                </a:lnTo>
                <a:lnTo>
                  <a:pt x="3265" y="174"/>
                </a:lnTo>
                <a:lnTo>
                  <a:pt x="3265" y="191"/>
                </a:lnTo>
                <a:lnTo>
                  <a:pt x="3266" y="244"/>
                </a:lnTo>
                <a:lnTo>
                  <a:pt x="3266" y="234"/>
                </a:lnTo>
                <a:lnTo>
                  <a:pt x="3266" y="221"/>
                </a:lnTo>
                <a:lnTo>
                  <a:pt x="3266" y="193"/>
                </a:lnTo>
                <a:lnTo>
                  <a:pt x="3267" y="228"/>
                </a:lnTo>
                <a:lnTo>
                  <a:pt x="3267" y="220"/>
                </a:lnTo>
                <a:lnTo>
                  <a:pt x="3268" y="213"/>
                </a:lnTo>
                <a:lnTo>
                  <a:pt x="3268" y="217"/>
                </a:lnTo>
                <a:lnTo>
                  <a:pt x="3268" y="220"/>
                </a:lnTo>
                <a:lnTo>
                  <a:pt x="3268" y="219"/>
                </a:lnTo>
                <a:lnTo>
                  <a:pt x="3269" y="210"/>
                </a:lnTo>
                <a:lnTo>
                  <a:pt x="3269" y="188"/>
                </a:lnTo>
                <a:lnTo>
                  <a:pt x="3269" y="187"/>
                </a:lnTo>
                <a:lnTo>
                  <a:pt x="3270" y="188"/>
                </a:lnTo>
                <a:lnTo>
                  <a:pt x="3270" y="198"/>
                </a:lnTo>
                <a:lnTo>
                  <a:pt x="3270" y="167"/>
                </a:lnTo>
                <a:lnTo>
                  <a:pt x="3270" y="172"/>
                </a:lnTo>
                <a:lnTo>
                  <a:pt x="3271" y="167"/>
                </a:lnTo>
                <a:lnTo>
                  <a:pt x="3271" y="157"/>
                </a:lnTo>
                <a:lnTo>
                  <a:pt x="3272" y="138"/>
                </a:lnTo>
                <a:lnTo>
                  <a:pt x="3272" y="139"/>
                </a:lnTo>
                <a:lnTo>
                  <a:pt x="3272" y="160"/>
                </a:lnTo>
                <a:lnTo>
                  <a:pt x="3272" y="178"/>
                </a:lnTo>
                <a:lnTo>
                  <a:pt x="3273" y="232"/>
                </a:lnTo>
                <a:lnTo>
                  <a:pt x="3273" y="255"/>
                </a:lnTo>
                <a:lnTo>
                  <a:pt x="3273" y="247"/>
                </a:lnTo>
                <a:lnTo>
                  <a:pt x="3274" y="280"/>
                </a:lnTo>
                <a:lnTo>
                  <a:pt x="3274" y="303"/>
                </a:lnTo>
                <a:lnTo>
                  <a:pt x="3274" y="294"/>
                </a:lnTo>
                <a:lnTo>
                  <a:pt x="3275" y="261"/>
                </a:lnTo>
                <a:lnTo>
                  <a:pt x="3275" y="257"/>
                </a:lnTo>
                <a:lnTo>
                  <a:pt x="3275" y="245"/>
                </a:lnTo>
                <a:lnTo>
                  <a:pt x="3276" y="268"/>
                </a:lnTo>
                <a:lnTo>
                  <a:pt x="3276" y="247"/>
                </a:lnTo>
                <a:lnTo>
                  <a:pt x="3276" y="249"/>
                </a:lnTo>
                <a:lnTo>
                  <a:pt x="3276" y="249"/>
                </a:lnTo>
                <a:lnTo>
                  <a:pt x="3277" y="265"/>
                </a:lnTo>
                <a:lnTo>
                  <a:pt x="3277" y="250"/>
                </a:lnTo>
                <a:lnTo>
                  <a:pt x="3277" y="238"/>
                </a:lnTo>
                <a:lnTo>
                  <a:pt x="3277" y="245"/>
                </a:lnTo>
                <a:lnTo>
                  <a:pt x="3278" y="251"/>
                </a:lnTo>
                <a:lnTo>
                  <a:pt x="3278" y="265"/>
                </a:lnTo>
                <a:lnTo>
                  <a:pt x="3279" y="248"/>
                </a:lnTo>
                <a:lnTo>
                  <a:pt x="3279" y="251"/>
                </a:lnTo>
                <a:lnTo>
                  <a:pt x="3279" y="251"/>
                </a:lnTo>
                <a:lnTo>
                  <a:pt x="3279" y="229"/>
                </a:lnTo>
                <a:lnTo>
                  <a:pt x="3280" y="217"/>
                </a:lnTo>
                <a:lnTo>
                  <a:pt x="3280" y="194"/>
                </a:lnTo>
                <a:lnTo>
                  <a:pt x="3280" y="180"/>
                </a:lnTo>
                <a:lnTo>
                  <a:pt x="3281" y="175"/>
                </a:lnTo>
                <a:lnTo>
                  <a:pt x="3281" y="208"/>
                </a:lnTo>
                <a:lnTo>
                  <a:pt x="3281" y="182"/>
                </a:lnTo>
                <a:lnTo>
                  <a:pt x="3281" y="181"/>
                </a:lnTo>
                <a:lnTo>
                  <a:pt x="3282" y="168"/>
                </a:lnTo>
                <a:lnTo>
                  <a:pt x="3282" y="189"/>
                </a:lnTo>
                <a:lnTo>
                  <a:pt x="3283" y="210"/>
                </a:lnTo>
                <a:lnTo>
                  <a:pt x="3283" y="243"/>
                </a:lnTo>
                <a:lnTo>
                  <a:pt x="3283" y="243"/>
                </a:lnTo>
                <a:lnTo>
                  <a:pt x="3283" y="242"/>
                </a:lnTo>
                <a:lnTo>
                  <a:pt x="3284" y="249"/>
                </a:lnTo>
                <a:lnTo>
                  <a:pt x="3284" y="254"/>
                </a:lnTo>
                <a:lnTo>
                  <a:pt x="3284" y="238"/>
                </a:lnTo>
                <a:lnTo>
                  <a:pt x="3285" y="247"/>
                </a:lnTo>
                <a:lnTo>
                  <a:pt x="3285" y="219"/>
                </a:lnTo>
                <a:lnTo>
                  <a:pt x="3285" y="223"/>
                </a:lnTo>
                <a:lnTo>
                  <a:pt x="3286" y="218"/>
                </a:lnTo>
                <a:lnTo>
                  <a:pt x="3286" y="215"/>
                </a:lnTo>
                <a:lnTo>
                  <a:pt x="3286" y="197"/>
                </a:lnTo>
                <a:lnTo>
                  <a:pt x="3287" y="181"/>
                </a:lnTo>
                <a:lnTo>
                  <a:pt x="3287" y="186"/>
                </a:lnTo>
                <a:lnTo>
                  <a:pt x="3287" y="183"/>
                </a:lnTo>
                <a:lnTo>
                  <a:pt x="3287" y="172"/>
                </a:lnTo>
                <a:lnTo>
                  <a:pt x="3288" y="176"/>
                </a:lnTo>
                <a:lnTo>
                  <a:pt x="3288" y="172"/>
                </a:lnTo>
                <a:lnTo>
                  <a:pt x="3288" y="164"/>
                </a:lnTo>
                <a:lnTo>
                  <a:pt x="3289" y="163"/>
                </a:lnTo>
                <a:lnTo>
                  <a:pt x="3289" y="179"/>
                </a:lnTo>
                <a:lnTo>
                  <a:pt x="3289" y="190"/>
                </a:lnTo>
                <a:lnTo>
                  <a:pt x="3290" y="162"/>
                </a:lnTo>
                <a:lnTo>
                  <a:pt x="3290" y="170"/>
                </a:lnTo>
                <a:lnTo>
                  <a:pt x="3290" y="188"/>
                </a:lnTo>
                <a:lnTo>
                  <a:pt x="3291" y="220"/>
                </a:lnTo>
                <a:lnTo>
                  <a:pt x="3291" y="253"/>
                </a:lnTo>
                <a:lnTo>
                  <a:pt x="3291" y="253"/>
                </a:lnTo>
                <a:lnTo>
                  <a:pt x="3291" y="281"/>
                </a:lnTo>
                <a:lnTo>
                  <a:pt x="3292" y="263"/>
                </a:lnTo>
                <a:lnTo>
                  <a:pt x="3292" y="265"/>
                </a:lnTo>
                <a:lnTo>
                  <a:pt x="3292" y="270"/>
                </a:lnTo>
                <a:lnTo>
                  <a:pt x="3292" y="299"/>
                </a:lnTo>
                <a:lnTo>
                  <a:pt x="3293" y="293"/>
                </a:lnTo>
                <a:lnTo>
                  <a:pt x="3293" y="283"/>
                </a:lnTo>
                <a:lnTo>
                  <a:pt x="3294" y="277"/>
                </a:lnTo>
                <a:lnTo>
                  <a:pt x="3294" y="276"/>
                </a:lnTo>
                <a:lnTo>
                  <a:pt x="3294" y="266"/>
                </a:lnTo>
                <a:lnTo>
                  <a:pt x="3294" y="258"/>
                </a:lnTo>
                <a:lnTo>
                  <a:pt x="3295" y="240"/>
                </a:lnTo>
                <a:lnTo>
                  <a:pt x="3295" y="249"/>
                </a:lnTo>
                <a:lnTo>
                  <a:pt x="3295" y="218"/>
                </a:lnTo>
                <a:lnTo>
                  <a:pt x="3296" y="207"/>
                </a:lnTo>
                <a:lnTo>
                  <a:pt x="3296" y="191"/>
                </a:lnTo>
                <a:lnTo>
                  <a:pt x="3296" y="175"/>
                </a:lnTo>
                <a:lnTo>
                  <a:pt x="3297" y="180"/>
                </a:lnTo>
                <a:lnTo>
                  <a:pt x="3297" y="156"/>
                </a:lnTo>
                <a:lnTo>
                  <a:pt x="3297" y="192"/>
                </a:lnTo>
                <a:lnTo>
                  <a:pt x="3298" y="206"/>
                </a:lnTo>
                <a:lnTo>
                  <a:pt x="3298" y="201"/>
                </a:lnTo>
                <a:lnTo>
                  <a:pt x="3298" y="179"/>
                </a:lnTo>
                <a:lnTo>
                  <a:pt x="3298" y="147"/>
                </a:lnTo>
                <a:lnTo>
                  <a:pt x="3299" y="172"/>
                </a:lnTo>
                <a:lnTo>
                  <a:pt x="3299" y="177"/>
                </a:lnTo>
                <a:lnTo>
                  <a:pt x="3299" y="162"/>
                </a:lnTo>
                <a:lnTo>
                  <a:pt x="3300" y="167"/>
                </a:lnTo>
                <a:lnTo>
                  <a:pt x="3300" y="151"/>
                </a:lnTo>
                <a:lnTo>
                  <a:pt x="3300" y="152"/>
                </a:lnTo>
                <a:lnTo>
                  <a:pt x="3301" y="157"/>
                </a:lnTo>
                <a:lnTo>
                  <a:pt x="3301" y="144"/>
                </a:lnTo>
                <a:lnTo>
                  <a:pt x="3301" y="149"/>
                </a:lnTo>
                <a:lnTo>
                  <a:pt x="3302" y="135"/>
                </a:lnTo>
                <a:lnTo>
                  <a:pt x="3302" y="142"/>
                </a:lnTo>
                <a:lnTo>
                  <a:pt x="3302" y="164"/>
                </a:lnTo>
                <a:lnTo>
                  <a:pt x="3302" y="154"/>
                </a:lnTo>
                <a:lnTo>
                  <a:pt x="3303" y="208"/>
                </a:lnTo>
                <a:lnTo>
                  <a:pt x="3303" y="238"/>
                </a:lnTo>
                <a:lnTo>
                  <a:pt x="3303" y="229"/>
                </a:lnTo>
                <a:lnTo>
                  <a:pt x="3303" y="228"/>
                </a:lnTo>
                <a:lnTo>
                  <a:pt x="3304" y="204"/>
                </a:lnTo>
                <a:lnTo>
                  <a:pt x="3304" y="193"/>
                </a:lnTo>
                <a:lnTo>
                  <a:pt x="3305" y="224"/>
                </a:lnTo>
                <a:lnTo>
                  <a:pt x="3305" y="212"/>
                </a:lnTo>
                <a:lnTo>
                  <a:pt x="3305" y="230"/>
                </a:lnTo>
                <a:lnTo>
                  <a:pt x="3305" y="231"/>
                </a:lnTo>
                <a:lnTo>
                  <a:pt x="3306" y="220"/>
                </a:lnTo>
                <a:lnTo>
                  <a:pt x="3306" y="218"/>
                </a:lnTo>
                <a:lnTo>
                  <a:pt x="3306" y="235"/>
                </a:lnTo>
                <a:lnTo>
                  <a:pt x="3307" y="258"/>
                </a:lnTo>
                <a:lnTo>
                  <a:pt x="3307" y="257"/>
                </a:lnTo>
                <a:lnTo>
                  <a:pt x="3308" y="259"/>
                </a:lnTo>
                <a:lnTo>
                  <a:pt x="3308" y="272"/>
                </a:lnTo>
                <a:lnTo>
                  <a:pt x="3308" y="264"/>
                </a:lnTo>
                <a:lnTo>
                  <a:pt x="3308" y="278"/>
                </a:lnTo>
                <a:lnTo>
                  <a:pt x="3309" y="263"/>
                </a:lnTo>
                <a:lnTo>
                  <a:pt x="3309" y="278"/>
                </a:lnTo>
                <a:lnTo>
                  <a:pt x="3309" y="245"/>
                </a:lnTo>
                <a:lnTo>
                  <a:pt x="3309" y="239"/>
                </a:lnTo>
                <a:lnTo>
                  <a:pt x="3310" y="182"/>
                </a:lnTo>
                <a:lnTo>
                  <a:pt x="3310" y="172"/>
                </a:lnTo>
                <a:lnTo>
                  <a:pt x="3310" y="179"/>
                </a:lnTo>
                <a:lnTo>
                  <a:pt x="3311" y="149"/>
                </a:lnTo>
                <a:lnTo>
                  <a:pt x="3311" y="152"/>
                </a:lnTo>
                <a:lnTo>
                  <a:pt x="3311" y="166"/>
                </a:lnTo>
                <a:lnTo>
                  <a:pt x="3312" y="145"/>
                </a:lnTo>
                <a:lnTo>
                  <a:pt x="3312" y="161"/>
                </a:lnTo>
                <a:lnTo>
                  <a:pt x="3312" y="178"/>
                </a:lnTo>
                <a:lnTo>
                  <a:pt x="3313" y="226"/>
                </a:lnTo>
                <a:lnTo>
                  <a:pt x="3313" y="175"/>
                </a:lnTo>
                <a:lnTo>
                  <a:pt x="3313" y="203"/>
                </a:lnTo>
                <a:lnTo>
                  <a:pt x="3313" y="233"/>
                </a:lnTo>
                <a:lnTo>
                  <a:pt x="3314" y="235"/>
                </a:lnTo>
                <a:lnTo>
                  <a:pt x="3314" y="217"/>
                </a:lnTo>
                <a:lnTo>
                  <a:pt x="3315" y="205"/>
                </a:lnTo>
                <a:lnTo>
                  <a:pt x="3315" y="225"/>
                </a:lnTo>
                <a:lnTo>
                  <a:pt x="3315" y="235"/>
                </a:lnTo>
                <a:lnTo>
                  <a:pt x="3315" y="229"/>
                </a:lnTo>
                <a:lnTo>
                  <a:pt x="3316" y="204"/>
                </a:lnTo>
                <a:lnTo>
                  <a:pt x="3316" y="145"/>
                </a:lnTo>
                <a:lnTo>
                  <a:pt x="3316" y="138"/>
                </a:lnTo>
                <a:lnTo>
                  <a:pt x="3317" y="145"/>
                </a:lnTo>
                <a:lnTo>
                  <a:pt x="3317" y="153"/>
                </a:lnTo>
                <a:lnTo>
                  <a:pt x="3317" y="188"/>
                </a:lnTo>
                <a:lnTo>
                  <a:pt x="3317" y="164"/>
                </a:lnTo>
                <a:lnTo>
                  <a:pt x="3318" y="180"/>
                </a:lnTo>
                <a:lnTo>
                  <a:pt x="3318" y="186"/>
                </a:lnTo>
                <a:lnTo>
                  <a:pt x="3319" y="172"/>
                </a:lnTo>
                <a:lnTo>
                  <a:pt x="3319" y="171"/>
                </a:lnTo>
                <a:lnTo>
                  <a:pt x="3319" y="163"/>
                </a:lnTo>
                <a:lnTo>
                  <a:pt x="3319" y="158"/>
                </a:lnTo>
                <a:lnTo>
                  <a:pt x="3320" y="185"/>
                </a:lnTo>
                <a:lnTo>
                  <a:pt x="3320" y="184"/>
                </a:lnTo>
                <a:lnTo>
                  <a:pt x="3320" y="180"/>
                </a:lnTo>
                <a:lnTo>
                  <a:pt x="3320" y="179"/>
                </a:lnTo>
                <a:lnTo>
                  <a:pt x="3321" y="165"/>
                </a:lnTo>
                <a:lnTo>
                  <a:pt x="3321" y="154"/>
                </a:lnTo>
                <a:lnTo>
                  <a:pt x="3321" y="193"/>
                </a:lnTo>
                <a:lnTo>
                  <a:pt x="3322" y="220"/>
                </a:lnTo>
                <a:lnTo>
                  <a:pt x="3322" y="227"/>
                </a:lnTo>
                <a:lnTo>
                  <a:pt x="3322" y="239"/>
                </a:lnTo>
                <a:lnTo>
                  <a:pt x="3323" y="259"/>
                </a:lnTo>
                <a:lnTo>
                  <a:pt x="3323" y="283"/>
                </a:lnTo>
                <a:lnTo>
                  <a:pt x="3323" y="291"/>
                </a:lnTo>
                <a:lnTo>
                  <a:pt x="3324" y="277"/>
                </a:lnTo>
                <a:lnTo>
                  <a:pt x="3324" y="306"/>
                </a:lnTo>
                <a:lnTo>
                  <a:pt x="3324" y="292"/>
                </a:lnTo>
                <a:lnTo>
                  <a:pt x="3324" y="281"/>
                </a:lnTo>
                <a:lnTo>
                  <a:pt x="3325" y="302"/>
                </a:lnTo>
                <a:lnTo>
                  <a:pt x="3325" y="288"/>
                </a:lnTo>
                <a:lnTo>
                  <a:pt x="3326" y="281"/>
                </a:lnTo>
                <a:lnTo>
                  <a:pt x="3326" y="307"/>
                </a:lnTo>
                <a:lnTo>
                  <a:pt x="3326" y="286"/>
                </a:lnTo>
                <a:lnTo>
                  <a:pt x="3326" y="296"/>
                </a:lnTo>
                <a:lnTo>
                  <a:pt x="3327" y="296"/>
                </a:lnTo>
                <a:lnTo>
                  <a:pt x="3327" y="286"/>
                </a:lnTo>
                <a:lnTo>
                  <a:pt x="3327" y="284"/>
                </a:lnTo>
                <a:lnTo>
                  <a:pt x="3328" y="248"/>
                </a:lnTo>
                <a:lnTo>
                  <a:pt x="3328" y="210"/>
                </a:lnTo>
                <a:lnTo>
                  <a:pt x="3328" y="217"/>
                </a:lnTo>
                <a:lnTo>
                  <a:pt x="3328" y="204"/>
                </a:lnTo>
                <a:lnTo>
                  <a:pt x="3329" y="168"/>
                </a:lnTo>
                <a:lnTo>
                  <a:pt x="3329" y="189"/>
                </a:lnTo>
                <a:lnTo>
                  <a:pt x="3330" y="162"/>
                </a:lnTo>
                <a:lnTo>
                  <a:pt x="3330" y="179"/>
                </a:lnTo>
                <a:lnTo>
                  <a:pt x="3330" y="178"/>
                </a:lnTo>
                <a:lnTo>
                  <a:pt x="3330" y="190"/>
                </a:lnTo>
                <a:lnTo>
                  <a:pt x="3331" y="199"/>
                </a:lnTo>
                <a:lnTo>
                  <a:pt x="3331" y="223"/>
                </a:lnTo>
                <a:lnTo>
                  <a:pt x="3331" y="216"/>
                </a:lnTo>
                <a:lnTo>
                  <a:pt x="3332" y="207"/>
                </a:lnTo>
                <a:lnTo>
                  <a:pt x="3332" y="206"/>
                </a:lnTo>
                <a:lnTo>
                  <a:pt x="3332" y="199"/>
                </a:lnTo>
                <a:lnTo>
                  <a:pt x="3332" y="172"/>
                </a:lnTo>
                <a:lnTo>
                  <a:pt x="3333" y="200"/>
                </a:lnTo>
                <a:lnTo>
                  <a:pt x="3333" y="190"/>
                </a:lnTo>
                <a:lnTo>
                  <a:pt x="3334" y="226"/>
                </a:lnTo>
                <a:lnTo>
                  <a:pt x="3334" y="197"/>
                </a:lnTo>
                <a:lnTo>
                  <a:pt x="3334" y="202"/>
                </a:lnTo>
                <a:lnTo>
                  <a:pt x="3334" y="180"/>
                </a:lnTo>
                <a:lnTo>
                  <a:pt x="3335" y="165"/>
                </a:lnTo>
                <a:lnTo>
                  <a:pt x="3335" y="173"/>
                </a:lnTo>
                <a:lnTo>
                  <a:pt x="3335" y="126"/>
                </a:lnTo>
                <a:lnTo>
                  <a:pt x="3335" y="154"/>
                </a:lnTo>
                <a:lnTo>
                  <a:pt x="3336" y="217"/>
                </a:lnTo>
                <a:lnTo>
                  <a:pt x="3336" y="246"/>
                </a:lnTo>
                <a:lnTo>
                  <a:pt x="3337" y="286"/>
                </a:lnTo>
                <a:lnTo>
                  <a:pt x="3337" y="256"/>
                </a:lnTo>
                <a:lnTo>
                  <a:pt x="3337" y="312"/>
                </a:lnTo>
                <a:lnTo>
                  <a:pt x="3337" y="266"/>
                </a:lnTo>
                <a:lnTo>
                  <a:pt x="3338" y="259"/>
                </a:lnTo>
                <a:lnTo>
                  <a:pt x="3338" y="254"/>
                </a:lnTo>
                <a:lnTo>
                  <a:pt x="3338" y="278"/>
                </a:lnTo>
                <a:lnTo>
                  <a:pt x="3339" y="284"/>
                </a:lnTo>
                <a:lnTo>
                  <a:pt x="3339" y="307"/>
                </a:lnTo>
                <a:lnTo>
                  <a:pt x="3339" y="285"/>
                </a:lnTo>
                <a:lnTo>
                  <a:pt x="3339" y="280"/>
                </a:lnTo>
                <a:lnTo>
                  <a:pt x="3340" y="264"/>
                </a:lnTo>
                <a:lnTo>
                  <a:pt x="3340" y="251"/>
                </a:lnTo>
                <a:lnTo>
                  <a:pt x="3341" y="257"/>
                </a:lnTo>
                <a:lnTo>
                  <a:pt x="3341" y="256"/>
                </a:lnTo>
                <a:lnTo>
                  <a:pt x="3341" y="267"/>
                </a:lnTo>
                <a:lnTo>
                  <a:pt x="3341" y="270"/>
                </a:lnTo>
                <a:lnTo>
                  <a:pt x="3342" y="292"/>
                </a:lnTo>
                <a:lnTo>
                  <a:pt x="3342" y="268"/>
                </a:lnTo>
                <a:lnTo>
                  <a:pt x="3342" y="261"/>
                </a:lnTo>
                <a:lnTo>
                  <a:pt x="3343" y="206"/>
                </a:lnTo>
                <a:lnTo>
                  <a:pt x="3343" y="189"/>
                </a:lnTo>
                <a:lnTo>
                  <a:pt x="3343" y="169"/>
                </a:lnTo>
                <a:lnTo>
                  <a:pt x="3343" y="155"/>
                </a:lnTo>
                <a:lnTo>
                  <a:pt x="3344" y="171"/>
                </a:lnTo>
                <a:lnTo>
                  <a:pt x="3344" y="162"/>
                </a:lnTo>
                <a:lnTo>
                  <a:pt x="3345" y="171"/>
                </a:lnTo>
                <a:lnTo>
                  <a:pt x="3345" y="172"/>
                </a:lnTo>
                <a:lnTo>
                  <a:pt x="3345" y="199"/>
                </a:lnTo>
                <a:lnTo>
                  <a:pt x="3345" y="185"/>
                </a:lnTo>
                <a:lnTo>
                  <a:pt x="3346" y="208"/>
                </a:lnTo>
                <a:lnTo>
                  <a:pt x="3346" y="205"/>
                </a:lnTo>
                <a:lnTo>
                  <a:pt x="3346" y="242"/>
                </a:lnTo>
                <a:lnTo>
                  <a:pt x="3346" y="257"/>
                </a:lnTo>
                <a:lnTo>
                  <a:pt x="3347" y="260"/>
                </a:lnTo>
                <a:lnTo>
                  <a:pt x="3347" y="228"/>
                </a:lnTo>
                <a:lnTo>
                  <a:pt x="3348" y="212"/>
                </a:lnTo>
                <a:lnTo>
                  <a:pt x="3348" y="201"/>
                </a:lnTo>
                <a:lnTo>
                  <a:pt x="3348" y="201"/>
                </a:lnTo>
                <a:lnTo>
                  <a:pt x="3349" y="184"/>
                </a:lnTo>
                <a:lnTo>
                  <a:pt x="3349" y="193"/>
                </a:lnTo>
                <a:lnTo>
                  <a:pt x="3349" y="202"/>
                </a:lnTo>
                <a:lnTo>
                  <a:pt x="3349" y="223"/>
                </a:lnTo>
                <a:lnTo>
                  <a:pt x="3350" y="250"/>
                </a:lnTo>
                <a:lnTo>
                  <a:pt x="3350" y="280"/>
                </a:lnTo>
                <a:lnTo>
                  <a:pt x="3350" y="275"/>
                </a:lnTo>
                <a:lnTo>
                  <a:pt x="3350" y="242"/>
                </a:lnTo>
                <a:lnTo>
                  <a:pt x="3351" y="208"/>
                </a:lnTo>
                <a:lnTo>
                  <a:pt x="3351" y="160"/>
                </a:lnTo>
                <a:lnTo>
                  <a:pt x="3352" y="175"/>
                </a:lnTo>
                <a:lnTo>
                  <a:pt x="3352" y="160"/>
                </a:lnTo>
                <a:lnTo>
                  <a:pt x="3352" y="179"/>
                </a:lnTo>
                <a:lnTo>
                  <a:pt x="3352" y="173"/>
                </a:lnTo>
                <a:lnTo>
                  <a:pt x="3353" y="211"/>
                </a:lnTo>
                <a:lnTo>
                  <a:pt x="3353" y="269"/>
                </a:lnTo>
                <a:lnTo>
                  <a:pt x="3353" y="237"/>
                </a:lnTo>
                <a:lnTo>
                  <a:pt x="3354" y="205"/>
                </a:lnTo>
                <a:lnTo>
                  <a:pt x="3354" y="225"/>
                </a:lnTo>
                <a:lnTo>
                  <a:pt x="3354" y="254"/>
                </a:lnTo>
                <a:lnTo>
                  <a:pt x="3354" y="261"/>
                </a:lnTo>
                <a:lnTo>
                  <a:pt x="3355" y="286"/>
                </a:lnTo>
                <a:lnTo>
                  <a:pt x="3355" y="301"/>
                </a:lnTo>
                <a:lnTo>
                  <a:pt x="3356" y="297"/>
                </a:lnTo>
                <a:lnTo>
                  <a:pt x="3356" y="301"/>
                </a:lnTo>
                <a:lnTo>
                  <a:pt x="3356" y="313"/>
                </a:lnTo>
                <a:lnTo>
                  <a:pt x="3356" y="322"/>
                </a:lnTo>
                <a:lnTo>
                  <a:pt x="3357" y="307"/>
                </a:lnTo>
                <a:lnTo>
                  <a:pt x="3357" y="292"/>
                </a:lnTo>
                <a:lnTo>
                  <a:pt x="3357" y="268"/>
                </a:lnTo>
                <a:lnTo>
                  <a:pt x="3358" y="259"/>
                </a:lnTo>
                <a:lnTo>
                  <a:pt x="3358" y="262"/>
                </a:lnTo>
                <a:lnTo>
                  <a:pt x="3358" y="273"/>
                </a:lnTo>
                <a:lnTo>
                  <a:pt x="3359" y="280"/>
                </a:lnTo>
                <a:lnTo>
                  <a:pt x="3359" y="264"/>
                </a:lnTo>
                <a:lnTo>
                  <a:pt x="3359" y="235"/>
                </a:lnTo>
                <a:lnTo>
                  <a:pt x="3360" y="262"/>
                </a:lnTo>
                <a:lnTo>
                  <a:pt x="3360" y="237"/>
                </a:lnTo>
                <a:lnTo>
                  <a:pt x="3360" y="226"/>
                </a:lnTo>
                <a:lnTo>
                  <a:pt x="3360" y="216"/>
                </a:lnTo>
                <a:lnTo>
                  <a:pt x="3361" y="217"/>
                </a:lnTo>
                <a:lnTo>
                  <a:pt x="3361" y="259"/>
                </a:lnTo>
                <a:lnTo>
                  <a:pt x="3361" y="255"/>
                </a:lnTo>
                <a:lnTo>
                  <a:pt x="3361" y="214"/>
                </a:lnTo>
                <a:lnTo>
                  <a:pt x="3362" y="240"/>
                </a:lnTo>
                <a:lnTo>
                  <a:pt x="3362" y="238"/>
                </a:lnTo>
                <a:lnTo>
                  <a:pt x="3363" y="258"/>
                </a:lnTo>
                <a:lnTo>
                  <a:pt x="3363" y="239"/>
                </a:lnTo>
                <a:lnTo>
                  <a:pt x="3363" y="200"/>
                </a:lnTo>
                <a:lnTo>
                  <a:pt x="3363" y="189"/>
                </a:lnTo>
                <a:lnTo>
                  <a:pt x="3364" y="188"/>
                </a:lnTo>
                <a:lnTo>
                  <a:pt x="3364" y="172"/>
                </a:lnTo>
                <a:lnTo>
                  <a:pt x="3364" y="181"/>
                </a:lnTo>
                <a:lnTo>
                  <a:pt x="3365" y="181"/>
                </a:lnTo>
                <a:lnTo>
                  <a:pt x="3365" y="206"/>
                </a:lnTo>
                <a:lnTo>
                  <a:pt x="3365" y="185"/>
                </a:lnTo>
                <a:lnTo>
                  <a:pt x="3365" y="167"/>
                </a:lnTo>
                <a:lnTo>
                  <a:pt x="3366" y="185"/>
                </a:lnTo>
                <a:lnTo>
                  <a:pt x="3366" y="193"/>
                </a:lnTo>
                <a:lnTo>
                  <a:pt x="3367" y="218"/>
                </a:lnTo>
                <a:lnTo>
                  <a:pt x="3367" y="229"/>
                </a:lnTo>
                <a:lnTo>
                  <a:pt x="3367" y="210"/>
                </a:lnTo>
                <a:lnTo>
                  <a:pt x="3367" y="183"/>
                </a:lnTo>
                <a:lnTo>
                  <a:pt x="3368" y="162"/>
                </a:lnTo>
                <a:lnTo>
                  <a:pt x="3368" y="140"/>
                </a:lnTo>
                <a:lnTo>
                  <a:pt x="3368" y="144"/>
                </a:lnTo>
                <a:lnTo>
                  <a:pt x="3369" y="164"/>
                </a:lnTo>
                <a:lnTo>
                  <a:pt x="3369" y="176"/>
                </a:lnTo>
                <a:lnTo>
                  <a:pt x="3369" y="231"/>
                </a:lnTo>
                <a:lnTo>
                  <a:pt x="3370" y="272"/>
                </a:lnTo>
                <a:lnTo>
                  <a:pt x="3370" y="295"/>
                </a:lnTo>
                <a:lnTo>
                  <a:pt x="3370" y="300"/>
                </a:lnTo>
                <a:lnTo>
                  <a:pt x="3371" y="280"/>
                </a:lnTo>
                <a:lnTo>
                  <a:pt x="3371" y="244"/>
                </a:lnTo>
                <a:lnTo>
                  <a:pt x="3371" y="214"/>
                </a:lnTo>
                <a:lnTo>
                  <a:pt x="3371" y="188"/>
                </a:lnTo>
                <a:lnTo>
                  <a:pt x="3372" y="173"/>
                </a:lnTo>
                <a:lnTo>
                  <a:pt x="3372" y="193"/>
                </a:lnTo>
                <a:lnTo>
                  <a:pt x="3372" y="197"/>
                </a:lnTo>
                <a:lnTo>
                  <a:pt x="3373" y="198"/>
                </a:lnTo>
                <a:lnTo>
                  <a:pt x="3373" y="191"/>
                </a:lnTo>
                <a:lnTo>
                  <a:pt x="3373" y="173"/>
                </a:lnTo>
                <a:lnTo>
                  <a:pt x="3374" y="150"/>
                </a:lnTo>
                <a:lnTo>
                  <a:pt x="3374" y="142"/>
                </a:lnTo>
                <a:lnTo>
                  <a:pt x="3374" y="156"/>
                </a:lnTo>
                <a:lnTo>
                  <a:pt x="3375" y="150"/>
                </a:lnTo>
                <a:lnTo>
                  <a:pt x="3375" y="165"/>
                </a:lnTo>
                <a:lnTo>
                  <a:pt x="3375" y="183"/>
                </a:lnTo>
                <a:lnTo>
                  <a:pt x="3375" y="176"/>
                </a:lnTo>
                <a:lnTo>
                  <a:pt x="3376" y="183"/>
                </a:lnTo>
                <a:lnTo>
                  <a:pt x="3376" y="173"/>
                </a:lnTo>
                <a:lnTo>
                  <a:pt x="3376" y="140"/>
                </a:lnTo>
                <a:lnTo>
                  <a:pt x="3376" y="147"/>
                </a:lnTo>
                <a:lnTo>
                  <a:pt x="3377" y="155"/>
                </a:lnTo>
                <a:lnTo>
                  <a:pt x="3377" y="178"/>
                </a:lnTo>
                <a:lnTo>
                  <a:pt x="3378" y="178"/>
                </a:lnTo>
                <a:lnTo>
                  <a:pt x="3378" y="192"/>
                </a:lnTo>
                <a:lnTo>
                  <a:pt x="3378" y="179"/>
                </a:lnTo>
                <a:lnTo>
                  <a:pt x="3378" y="184"/>
                </a:lnTo>
                <a:lnTo>
                  <a:pt x="3379" y="159"/>
                </a:lnTo>
                <a:lnTo>
                  <a:pt x="3379" y="148"/>
                </a:lnTo>
                <a:lnTo>
                  <a:pt x="3379" y="122"/>
                </a:lnTo>
                <a:lnTo>
                  <a:pt x="3380" y="117"/>
                </a:lnTo>
                <a:lnTo>
                  <a:pt x="3380" y="136"/>
                </a:lnTo>
                <a:lnTo>
                  <a:pt x="3380" y="180"/>
                </a:lnTo>
                <a:lnTo>
                  <a:pt x="3381" y="201"/>
                </a:lnTo>
                <a:lnTo>
                  <a:pt x="3381" y="206"/>
                </a:lnTo>
                <a:lnTo>
                  <a:pt x="3381" y="191"/>
                </a:lnTo>
                <a:lnTo>
                  <a:pt x="3382" y="195"/>
                </a:lnTo>
                <a:lnTo>
                  <a:pt x="3382" y="188"/>
                </a:lnTo>
                <a:lnTo>
                  <a:pt x="3382" y="160"/>
                </a:lnTo>
                <a:lnTo>
                  <a:pt x="3382" y="148"/>
                </a:lnTo>
                <a:lnTo>
                  <a:pt x="3383" y="151"/>
                </a:lnTo>
                <a:lnTo>
                  <a:pt x="3383" y="138"/>
                </a:lnTo>
                <a:lnTo>
                  <a:pt x="3383" y="134"/>
                </a:lnTo>
                <a:lnTo>
                  <a:pt x="3384" y="126"/>
                </a:lnTo>
                <a:lnTo>
                  <a:pt x="3384" y="139"/>
                </a:lnTo>
                <a:lnTo>
                  <a:pt x="3384" y="166"/>
                </a:lnTo>
                <a:lnTo>
                  <a:pt x="3385" y="186"/>
                </a:lnTo>
                <a:lnTo>
                  <a:pt x="3385" y="191"/>
                </a:lnTo>
                <a:lnTo>
                  <a:pt x="3385" y="216"/>
                </a:lnTo>
                <a:lnTo>
                  <a:pt x="3386" y="224"/>
                </a:lnTo>
                <a:lnTo>
                  <a:pt x="3386" y="245"/>
                </a:lnTo>
                <a:lnTo>
                  <a:pt x="3386" y="246"/>
                </a:lnTo>
                <a:lnTo>
                  <a:pt x="3386" y="256"/>
                </a:lnTo>
                <a:lnTo>
                  <a:pt x="3387" y="244"/>
                </a:lnTo>
                <a:lnTo>
                  <a:pt x="3387" y="257"/>
                </a:lnTo>
                <a:lnTo>
                  <a:pt x="3388" y="261"/>
                </a:lnTo>
                <a:lnTo>
                  <a:pt x="3388" y="256"/>
                </a:lnTo>
                <a:lnTo>
                  <a:pt x="3388" y="259"/>
                </a:lnTo>
                <a:lnTo>
                  <a:pt x="3388" y="276"/>
                </a:lnTo>
                <a:lnTo>
                  <a:pt x="3389" y="272"/>
                </a:lnTo>
                <a:lnTo>
                  <a:pt x="3389" y="290"/>
                </a:lnTo>
                <a:lnTo>
                  <a:pt x="3389" y="302"/>
                </a:lnTo>
                <a:lnTo>
                  <a:pt x="3390" y="284"/>
                </a:lnTo>
                <a:lnTo>
                  <a:pt x="3390" y="297"/>
                </a:lnTo>
                <a:lnTo>
                  <a:pt x="3390" y="299"/>
                </a:lnTo>
                <a:lnTo>
                  <a:pt x="3390" y="319"/>
                </a:lnTo>
                <a:lnTo>
                  <a:pt x="3391" y="294"/>
                </a:lnTo>
                <a:lnTo>
                  <a:pt x="3391" y="330"/>
                </a:lnTo>
                <a:lnTo>
                  <a:pt x="3392" y="319"/>
                </a:lnTo>
                <a:lnTo>
                  <a:pt x="3392" y="304"/>
                </a:lnTo>
                <a:lnTo>
                  <a:pt x="3392" y="269"/>
                </a:lnTo>
                <a:lnTo>
                  <a:pt x="3392" y="258"/>
                </a:lnTo>
                <a:lnTo>
                  <a:pt x="3393" y="221"/>
                </a:lnTo>
                <a:lnTo>
                  <a:pt x="3393" y="211"/>
                </a:lnTo>
                <a:lnTo>
                  <a:pt x="3393" y="129"/>
                </a:lnTo>
                <a:lnTo>
                  <a:pt x="3393" y="138"/>
                </a:lnTo>
                <a:lnTo>
                  <a:pt x="3394" y="197"/>
                </a:lnTo>
                <a:lnTo>
                  <a:pt x="3394" y="186"/>
                </a:lnTo>
                <a:lnTo>
                  <a:pt x="3394" y="178"/>
                </a:lnTo>
                <a:lnTo>
                  <a:pt x="3395" y="173"/>
                </a:lnTo>
                <a:lnTo>
                  <a:pt x="3395" y="176"/>
                </a:lnTo>
                <a:lnTo>
                  <a:pt x="3395" y="180"/>
                </a:lnTo>
                <a:lnTo>
                  <a:pt x="3396" y="193"/>
                </a:lnTo>
                <a:lnTo>
                  <a:pt x="3396" y="182"/>
                </a:lnTo>
                <a:lnTo>
                  <a:pt x="3396" y="157"/>
                </a:lnTo>
                <a:lnTo>
                  <a:pt x="3397" y="168"/>
                </a:lnTo>
                <a:lnTo>
                  <a:pt x="3397" y="172"/>
                </a:lnTo>
                <a:lnTo>
                  <a:pt x="3397" y="182"/>
                </a:lnTo>
                <a:lnTo>
                  <a:pt x="3397" y="198"/>
                </a:lnTo>
                <a:lnTo>
                  <a:pt x="3398" y="168"/>
                </a:lnTo>
                <a:lnTo>
                  <a:pt x="3398" y="166"/>
                </a:lnTo>
                <a:lnTo>
                  <a:pt x="3399" y="188"/>
                </a:lnTo>
                <a:lnTo>
                  <a:pt x="3399" y="167"/>
                </a:lnTo>
                <a:lnTo>
                  <a:pt x="3399" y="145"/>
                </a:lnTo>
                <a:lnTo>
                  <a:pt x="3399" y="141"/>
                </a:lnTo>
                <a:lnTo>
                  <a:pt x="3400" y="164"/>
                </a:lnTo>
                <a:lnTo>
                  <a:pt x="3400" y="164"/>
                </a:lnTo>
                <a:lnTo>
                  <a:pt x="3400" y="164"/>
                </a:lnTo>
                <a:lnTo>
                  <a:pt x="3401" y="150"/>
                </a:lnTo>
                <a:lnTo>
                  <a:pt x="3401" y="178"/>
                </a:lnTo>
                <a:lnTo>
                  <a:pt x="3401" y="191"/>
                </a:lnTo>
                <a:lnTo>
                  <a:pt x="3401" y="211"/>
                </a:lnTo>
                <a:lnTo>
                  <a:pt x="3402" y="218"/>
                </a:lnTo>
                <a:lnTo>
                  <a:pt x="3402" y="192"/>
                </a:lnTo>
                <a:lnTo>
                  <a:pt x="3403" y="224"/>
                </a:lnTo>
                <a:lnTo>
                  <a:pt x="3403" y="229"/>
                </a:lnTo>
                <a:lnTo>
                  <a:pt x="3403" y="263"/>
                </a:lnTo>
                <a:lnTo>
                  <a:pt x="3403" y="242"/>
                </a:lnTo>
                <a:lnTo>
                  <a:pt x="3404" y="258"/>
                </a:lnTo>
                <a:lnTo>
                  <a:pt x="3404" y="278"/>
                </a:lnTo>
                <a:lnTo>
                  <a:pt x="3404" y="283"/>
                </a:lnTo>
                <a:lnTo>
                  <a:pt x="3404" y="278"/>
                </a:lnTo>
                <a:lnTo>
                  <a:pt x="3405" y="266"/>
                </a:lnTo>
                <a:lnTo>
                  <a:pt x="3405" y="275"/>
                </a:lnTo>
                <a:lnTo>
                  <a:pt x="3405" y="288"/>
                </a:lnTo>
                <a:lnTo>
                  <a:pt x="3406" y="273"/>
                </a:lnTo>
                <a:lnTo>
                  <a:pt x="3406" y="272"/>
                </a:lnTo>
                <a:lnTo>
                  <a:pt x="3406" y="273"/>
                </a:lnTo>
                <a:lnTo>
                  <a:pt x="3407" y="290"/>
                </a:lnTo>
                <a:lnTo>
                  <a:pt x="3407" y="286"/>
                </a:lnTo>
                <a:lnTo>
                  <a:pt x="3407" y="289"/>
                </a:lnTo>
                <a:lnTo>
                  <a:pt x="3408" y="286"/>
                </a:lnTo>
                <a:lnTo>
                  <a:pt x="3408" y="266"/>
                </a:lnTo>
                <a:lnTo>
                  <a:pt x="3408" y="280"/>
                </a:lnTo>
                <a:lnTo>
                  <a:pt x="3408" y="266"/>
                </a:lnTo>
                <a:lnTo>
                  <a:pt x="3409" y="277"/>
                </a:lnTo>
                <a:lnTo>
                  <a:pt x="3409" y="296"/>
                </a:lnTo>
                <a:lnTo>
                  <a:pt x="3410" y="281"/>
                </a:lnTo>
                <a:lnTo>
                  <a:pt x="3410" y="295"/>
                </a:lnTo>
                <a:lnTo>
                  <a:pt x="3410" y="327"/>
                </a:lnTo>
                <a:lnTo>
                  <a:pt x="3410" y="318"/>
                </a:lnTo>
                <a:lnTo>
                  <a:pt x="3411" y="282"/>
                </a:lnTo>
                <a:lnTo>
                  <a:pt x="3411" y="275"/>
                </a:lnTo>
                <a:lnTo>
                  <a:pt x="3411" y="280"/>
                </a:lnTo>
                <a:lnTo>
                  <a:pt x="3412" y="259"/>
                </a:lnTo>
                <a:lnTo>
                  <a:pt x="3412" y="245"/>
                </a:lnTo>
                <a:lnTo>
                  <a:pt x="3412" y="247"/>
                </a:lnTo>
                <a:lnTo>
                  <a:pt x="3412" y="235"/>
                </a:lnTo>
                <a:lnTo>
                  <a:pt x="3413" y="210"/>
                </a:lnTo>
                <a:lnTo>
                  <a:pt x="3413" y="212"/>
                </a:lnTo>
                <a:lnTo>
                  <a:pt x="3414" y="197"/>
                </a:lnTo>
                <a:lnTo>
                  <a:pt x="3414" y="191"/>
                </a:lnTo>
                <a:lnTo>
                  <a:pt x="3414" y="183"/>
                </a:lnTo>
                <a:lnTo>
                  <a:pt x="3414" y="198"/>
                </a:lnTo>
                <a:lnTo>
                  <a:pt x="3415" y="195"/>
                </a:lnTo>
                <a:lnTo>
                  <a:pt x="3415" y="159"/>
                </a:lnTo>
                <a:lnTo>
                  <a:pt x="3415" y="183"/>
                </a:lnTo>
                <a:lnTo>
                  <a:pt x="3416" y="184"/>
                </a:lnTo>
                <a:lnTo>
                  <a:pt x="3416" y="182"/>
                </a:lnTo>
                <a:lnTo>
                  <a:pt x="3416" y="172"/>
                </a:lnTo>
                <a:lnTo>
                  <a:pt x="3416" y="177"/>
                </a:lnTo>
                <a:lnTo>
                  <a:pt x="3417" y="167"/>
                </a:lnTo>
                <a:lnTo>
                  <a:pt x="3417" y="206"/>
                </a:lnTo>
                <a:lnTo>
                  <a:pt x="3418" y="221"/>
                </a:lnTo>
                <a:lnTo>
                  <a:pt x="3418" y="274"/>
                </a:lnTo>
                <a:lnTo>
                  <a:pt x="3418" y="267"/>
                </a:lnTo>
                <a:lnTo>
                  <a:pt x="3418" y="283"/>
                </a:lnTo>
                <a:lnTo>
                  <a:pt x="3419" y="265"/>
                </a:lnTo>
                <a:lnTo>
                  <a:pt x="3419" y="255"/>
                </a:lnTo>
                <a:lnTo>
                  <a:pt x="3419" y="294"/>
                </a:lnTo>
                <a:lnTo>
                  <a:pt x="3419" y="273"/>
                </a:lnTo>
                <a:lnTo>
                  <a:pt x="3420" y="285"/>
                </a:lnTo>
                <a:lnTo>
                  <a:pt x="3420" y="273"/>
                </a:lnTo>
                <a:lnTo>
                  <a:pt x="3421" y="274"/>
                </a:lnTo>
                <a:lnTo>
                  <a:pt x="3421" y="270"/>
                </a:lnTo>
                <a:lnTo>
                  <a:pt x="3421" y="241"/>
                </a:lnTo>
                <a:lnTo>
                  <a:pt x="3421" y="266"/>
                </a:lnTo>
                <a:lnTo>
                  <a:pt x="3422" y="264"/>
                </a:lnTo>
                <a:lnTo>
                  <a:pt x="3422" y="243"/>
                </a:lnTo>
                <a:lnTo>
                  <a:pt x="3422" y="215"/>
                </a:lnTo>
                <a:lnTo>
                  <a:pt x="3423" y="230"/>
                </a:lnTo>
                <a:lnTo>
                  <a:pt x="3423" y="231"/>
                </a:lnTo>
                <a:lnTo>
                  <a:pt x="3423" y="198"/>
                </a:lnTo>
                <a:lnTo>
                  <a:pt x="3423" y="186"/>
                </a:lnTo>
                <a:lnTo>
                  <a:pt x="3424" y="182"/>
                </a:lnTo>
                <a:lnTo>
                  <a:pt x="3424" y="194"/>
                </a:lnTo>
                <a:lnTo>
                  <a:pt x="3425" y="237"/>
                </a:lnTo>
                <a:lnTo>
                  <a:pt x="3425" y="202"/>
                </a:lnTo>
                <a:lnTo>
                  <a:pt x="3425" y="158"/>
                </a:lnTo>
                <a:lnTo>
                  <a:pt x="3425" y="182"/>
                </a:lnTo>
                <a:lnTo>
                  <a:pt x="3426" y="202"/>
                </a:lnTo>
                <a:lnTo>
                  <a:pt x="3426" y="207"/>
                </a:lnTo>
                <a:lnTo>
                  <a:pt x="3426" y="159"/>
                </a:lnTo>
                <a:lnTo>
                  <a:pt x="3427" y="166"/>
                </a:lnTo>
                <a:lnTo>
                  <a:pt x="3427" y="190"/>
                </a:lnTo>
                <a:lnTo>
                  <a:pt x="3427" y="173"/>
                </a:lnTo>
                <a:lnTo>
                  <a:pt x="3427" y="156"/>
                </a:lnTo>
                <a:lnTo>
                  <a:pt x="3428" y="183"/>
                </a:lnTo>
                <a:lnTo>
                  <a:pt x="3428" y="207"/>
                </a:lnTo>
                <a:lnTo>
                  <a:pt x="3429" y="205"/>
                </a:lnTo>
                <a:lnTo>
                  <a:pt x="3429" y="200"/>
                </a:lnTo>
                <a:lnTo>
                  <a:pt x="3429" y="212"/>
                </a:lnTo>
                <a:lnTo>
                  <a:pt x="3429" y="222"/>
                </a:lnTo>
                <a:lnTo>
                  <a:pt x="3430" y="235"/>
                </a:lnTo>
                <a:lnTo>
                  <a:pt x="3430" y="237"/>
                </a:lnTo>
                <a:lnTo>
                  <a:pt x="3430" y="183"/>
                </a:lnTo>
                <a:lnTo>
                  <a:pt x="3431" y="168"/>
                </a:lnTo>
                <a:lnTo>
                  <a:pt x="3431" y="173"/>
                </a:lnTo>
                <a:lnTo>
                  <a:pt x="3431" y="158"/>
                </a:lnTo>
                <a:lnTo>
                  <a:pt x="3432" y="156"/>
                </a:lnTo>
                <a:lnTo>
                  <a:pt x="3432" y="216"/>
                </a:lnTo>
                <a:lnTo>
                  <a:pt x="3432" y="252"/>
                </a:lnTo>
                <a:lnTo>
                  <a:pt x="3433" y="267"/>
                </a:lnTo>
                <a:lnTo>
                  <a:pt x="3433" y="287"/>
                </a:lnTo>
                <a:lnTo>
                  <a:pt x="3433" y="325"/>
                </a:lnTo>
                <a:lnTo>
                  <a:pt x="3433" y="322"/>
                </a:lnTo>
                <a:lnTo>
                  <a:pt x="3434" y="261"/>
                </a:lnTo>
                <a:lnTo>
                  <a:pt x="3434" y="251"/>
                </a:lnTo>
                <a:lnTo>
                  <a:pt x="3434" y="250"/>
                </a:lnTo>
                <a:lnTo>
                  <a:pt x="3434" y="264"/>
                </a:lnTo>
                <a:lnTo>
                  <a:pt x="3435" y="245"/>
                </a:lnTo>
                <a:lnTo>
                  <a:pt x="3435" y="230"/>
                </a:lnTo>
                <a:lnTo>
                  <a:pt x="3436" y="198"/>
                </a:lnTo>
                <a:lnTo>
                  <a:pt x="3436" y="184"/>
                </a:lnTo>
                <a:lnTo>
                  <a:pt x="3436" y="166"/>
                </a:lnTo>
                <a:lnTo>
                  <a:pt x="3436" y="177"/>
                </a:lnTo>
                <a:lnTo>
                  <a:pt x="3437" y="176"/>
                </a:lnTo>
                <a:lnTo>
                  <a:pt x="3437" y="176"/>
                </a:lnTo>
                <a:lnTo>
                  <a:pt x="3437" y="165"/>
                </a:lnTo>
                <a:lnTo>
                  <a:pt x="3438" y="151"/>
                </a:lnTo>
                <a:lnTo>
                  <a:pt x="3438" y="136"/>
                </a:lnTo>
                <a:lnTo>
                  <a:pt x="3438" y="167"/>
                </a:lnTo>
                <a:lnTo>
                  <a:pt x="3438" y="191"/>
                </a:lnTo>
                <a:lnTo>
                  <a:pt x="3439" y="193"/>
                </a:lnTo>
                <a:lnTo>
                  <a:pt x="3439" y="188"/>
                </a:lnTo>
                <a:lnTo>
                  <a:pt x="3440" y="212"/>
                </a:lnTo>
                <a:lnTo>
                  <a:pt x="3440" y="190"/>
                </a:lnTo>
                <a:lnTo>
                  <a:pt x="3440" y="175"/>
                </a:lnTo>
                <a:lnTo>
                  <a:pt x="3440" y="182"/>
                </a:lnTo>
                <a:lnTo>
                  <a:pt x="3441" y="175"/>
                </a:lnTo>
                <a:lnTo>
                  <a:pt x="3441" y="162"/>
                </a:lnTo>
                <a:lnTo>
                  <a:pt x="3441" y="172"/>
                </a:lnTo>
                <a:lnTo>
                  <a:pt x="3442" y="189"/>
                </a:lnTo>
                <a:lnTo>
                  <a:pt x="3442" y="192"/>
                </a:lnTo>
                <a:lnTo>
                  <a:pt x="3442" y="156"/>
                </a:lnTo>
                <a:lnTo>
                  <a:pt x="3443" y="148"/>
                </a:lnTo>
                <a:lnTo>
                  <a:pt x="3443" y="197"/>
                </a:lnTo>
                <a:lnTo>
                  <a:pt x="3443" y="204"/>
                </a:lnTo>
                <a:lnTo>
                  <a:pt x="3444" y="201"/>
                </a:lnTo>
                <a:lnTo>
                  <a:pt x="3444" y="208"/>
                </a:lnTo>
                <a:lnTo>
                  <a:pt x="3444" y="205"/>
                </a:lnTo>
                <a:lnTo>
                  <a:pt x="3444" y="209"/>
                </a:lnTo>
                <a:lnTo>
                  <a:pt x="3445" y="208"/>
                </a:lnTo>
                <a:lnTo>
                  <a:pt x="3445" y="200"/>
                </a:lnTo>
                <a:lnTo>
                  <a:pt x="3445" y="181"/>
                </a:lnTo>
                <a:lnTo>
                  <a:pt x="3445" y="177"/>
                </a:lnTo>
                <a:lnTo>
                  <a:pt x="3446" y="154"/>
                </a:lnTo>
                <a:lnTo>
                  <a:pt x="3446" y="155"/>
                </a:lnTo>
                <a:lnTo>
                  <a:pt x="3447" y="144"/>
                </a:lnTo>
                <a:lnTo>
                  <a:pt x="3447" y="130"/>
                </a:lnTo>
                <a:lnTo>
                  <a:pt x="3447" y="113"/>
                </a:lnTo>
                <a:lnTo>
                  <a:pt x="3447" y="125"/>
                </a:lnTo>
                <a:lnTo>
                  <a:pt x="3448" y="107"/>
                </a:lnTo>
                <a:lnTo>
                  <a:pt x="3448" y="144"/>
                </a:lnTo>
                <a:lnTo>
                  <a:pt x="3448" y="176"/>
                </a:lnTo>
                <a:lnTo>
                  <a:pt x="3449" y="202"/>
                </a:lnTo>
                <a:lnTo>
                  <a:pt x="3449" y="214"/>
                </a:lnTo>
                <a:lnTo>
                  <a:pt x="3449" y="234"/>
                </a:lnTo>
                <a:lnTo>
                  <a:pt x="3449" y="231"/>
                </a:lnTo>
                <a:lnTo>
                  <a:pt x="3450" y="237"/>
                </a:lnTo>
                <a:lnTo>
                  <a:pt x="3450" y="223"/>
                </a:lnTo>
                <a:lnTo>
                  <a:pt x="3451" y="235"/>
                </a:lnTo>
                <a:lnTo>
                  <a:pt x="3451" y="249"/>
                </a:lnTo>
                <a:lnTo>
                  <a:pt x="3451" y="245"/>
                </a:lnTo>
                <a:lnTo>
                  <a:pt x="3451" y="233"/>
                </a:lnTo>
                <a:lnTo>
                  <a:pt x="3452" y="232"/>
                </a:lnTo>
                <a:lnTo>
                  <a:pt x="3452" y="216"/>
                </a:lnTo>
                <a:lnTo>
                  <a:pt x="3452" y="201"/>
                </a:lnTo>
                <a:lnTo>
                  <a:pt x="3453" y="193"/>
                </a:lnTo>
                <a:lnTo>
                  <a:pt x="3453" y="194"/>
                </a:lnTo>
                <a:lnTo>
                  <a:pt x="3453" y="171"/>
                </a:lnTo>
                <a:lnTo>
                  <a:pt x="3454" y="167"/>
                </a:lnTo>
                <a:lnTo>
                  <a:pt x="3454" y="156"/>
                </a:lnTo>
                <a:lnTo>
                  <a:pt x="3454" y="135"/>
                </a:lnTo>
                <a:lnTo>
                  <a:pt x="3455" y="134"/>
                </a:lnTo>
                <a:lnTo>
                  <a:pt x="3455" y="137"/>
                </a:lnTo>
                <a:lnTo>
                  <a:pt x="3455" y="144"/>
                </a:lnTo>
                <a:lnTo>
                  <a:pt x="3455" y="127"/>
                </a:lnTo>
                <a:lnTo>
                  <a:pt x="3456" y="119"/>
                </a:lnTo>
                <a:lnTo>
                  <a:pt x="3456" y="117"/>
                </a:lnTo>
                <a:lnTo>
                  <a:pt x="3456" y="114"/>
                </a:lnTo>
                <a:lnTo>
                  <a:pt x="3457" y="132"/>
                </a:lnTo>
                <a:lnTo>
                  <a:pt x="3457" y="140"/>
                </a:lnTo>
                <a:lnTo>
                  <a:pt x="3457" y="158"/>
                </a:lnTo>
                <a:lnTo>
                  <a:pt x="3458" y="175"/>
                </a:lnTo>
                <a:lnTo>
                  <a:pt x="3458" y="184"/>
                </a:lnTo>
                <a:lnTo>
                  <a:pt x="3458" y="150"/>
                </a:lnTo>
                <a:lnTo>
                  <a:pt x="3459" y="149"/>
                </a:lnTo>
                <a:lnTo>
                  <a:pt x="3459" y="130"/>
                </a:lnTo>
                <a:lnTo>
                  <a:pt x="3459" y="101"/>
                </a:lnTo>
                <a:lnTo>
                  <a:pt x="3459" y="128"/>
                </a:lnTo>
                <a:lnTo>
                  <a:pt x="3460" y="127"/>
                </a:lnTo>
                <a:lnTo>
                  <a:pt x="3460" y="168"/>
                </a:lnTo>
                <a:lnTo>
                  <a:pt x="3461" y="208"/>
                </a:lnTo>
                <a:lnTo>
                  <a:pt x="3461" y="212"/>
                </a:lnTo>
                <a:lnTo>
                  <a:pt x="3461" y="170"/>
                </a:lnTo>
                <a:lnTo>
                  <a:pt x="3461" y="157"/>
                </a:lnTo>
                <a:lnTo>
                  <a:pt x="3462" y="133"/>
                </a:lnTo>
                <a:lnTo>
                  <a:pt x="3462" y="105"/>
                </a:lnTo>
                <a:lnTo>
                  <a:pt x="3462" y="124"/>
                </a:lnTo>
                <a:lnTo>
                  <a:pt x="3462" y="121"/>
                </a:lnTo>
                <a:lnTo>
                  <a:pt x="3463" y="124"/>
                </a:lnTo>
                <a:lnTo>
                  <a:pt x="3463" y="165"/>
                </a:lnTo>
                <a:lnTo>
                  <a:pt x="3463" y="201"/>
                </a:lnTo>
                <a:lnTo>
                  <a:pt x="3464" y="228"/>
                </a:lnTo>
                <a:lnTo>
                  <a:pt x="3464" y="224"/>
                </a:lnTo>
                <a:lnTo>
                  <a:pt x="3464" y="251"/>
                </a:lnTo>
                <a:lnTo>
                  <a:pt x="3465" y="226"/>
                </a:lnTo>
                <a:lnTo>
                  <a:pt x="3465" y="204"/>
                </a:lnTo>
                <a:lnTo>
                  <a:pt x="3465" y="208"/>
                </a:lnTo>
                <a:lnTo>
                  <a:pt x="3466" y="194"/>
                </a:lnTo>
                <a:lnTo>
                  <a:pt x="3466" y="194"/>
                </a:lnTo>
                <a:lnTo>
                  <a:pt x="3466" y="173"/>
                </a:lnTo>
                <a:lnTo>
                  <a:pt x="3466" y="162"/>
                </a:lnTo>
                <a:lnTo>
                  <a:pt x="3467" y="156"/>
                </a:lnTo>
                <a:lnTo>
                  <a:pt x="3467" y="175"/>
                </a:lnTo>
                <a:lnTo>
                  <a:pt x="3467" y="189"/>
                </a:lnTo>
                <a:lnTo>
                  <a:pt x="3468" y="190"/>
                </a:lnTo>
                <a:lnTo>
                  <a:pt x="3468" y="184"/>
                </a:lnTo>
                <a:lnTo>
                  <a:pt x="3468" y="179"/>
                </a:lnTo>
                <a:lnTo>
                  <a:pt x="3469" y="178"/>
                </a:lnTo>
                <a:lnTo>
                  <a:pt x="3469" y="194"/>
                </a:lnTo>
                <a:lnTo>
                  <a:pt x="3469" y="190"/>
                </a:lnTo>
                <a:lnTo>
                  <a:pt x="3470" y="212"/>
                </a:lnTo>
                <a:lnTo>
                  <a:pt x="3470" y="248"/>
                </a:lnTo>
                <a:lnTo>
                  <a:pt x="3470" y="256"/>
                </a:lnTo>
                <a:lnTo>
                  <a:pt x="3470" y="211"/>
                </a:lnTo>
                <a:lnTo>
                  <a:pt x="3471" y="198"/>
                </a:lnTo>
                <a:lnTo>
                  <a:pt x="3471" y="213"/>
                </a:lnTo>
                <a:lnTo>
                  <a:pt x="3472" y="257"/>
                </a:lnTo>
                <a:lnTo>
                  <a:pt x="3472" y="257"/>
                </a:lnTo>
                <a:lnTo>
                  <a:pt x="3472" y="277"/>
                </a:lnTo>
                <a:lnTo>
                  <a:pt x="3472" y="281"/>
                </a:lnTo>
                <a:lnTo>
                  <a:pt x="3473" y="243"/>
                </a:lnTo>
                <a:lnTo>
                  <a:pt x="3473" y="229"/>
                </a:lnTo>
                <a:lnTo>
                  <a:pt x="3473" y="235"/>
                </a:lnTo>
                <a:lnTo>
                  <a:pt x="3474" y="224"/>
                </a:lnTo>
                <a:lnTo>
                  <a:pt x="3474" y="208"/>
                </a:lnTo>
                <a:lnTo>
                  <a:pt x="3474" y="186"/>
                </a:lnTo>
                <a:lnTo>
                  <a:pt x="3474" y="160"/>
                </a:lnTo>
                <a:lnTo>
                  <a:pt x="3475" y="166"/>
                </a:lnTo>
                <a:lnTo>
                  <a:pt x="3475" y="182"/>
                </a:lnTo>
                <a:lnTo>
                  <a:pt x="3476" y="138"/>
                </a:lnTo>
                <a:lnTo>
                  <a:pt x="3476" y="164"/>
                </a:lnTo>
                <a:lnTo>
                  <a:pt x="3476" y="175"/>
                </a:lnTo>
                <a:lnTo>
                  <a:pt x="3476" y="213"/>
                </a:lnTo>
                <a:lnTo>
                  <a:pt x="3477" y="199"/>
                </a:lnTo>
                <a:lnTo>
                  <a:pt x="3477" y="211"/>
                </a:lnTo>
                <a:lnTo>
                  <a:pt x="3477" y="200"/>
                </a:lnTo>
                <a:lnTo>
                  <a:pt x="3477" y="188"/>
                </a:lnTo>
                <a:lnTo>
                  <a:pt x="3478" y="165"/>
                </a:lnTo>
                <a:lnTo>
                  <a:pt x="3478" y="163"/>
                </a:lnTo>
                <a:lnTo>
                  <a:pt x="3478" y="148"/>
                </a:lnTo>
                <a:lnTo>
                  <a:pt x="3479" y="152"/>
                </a:lnTo>
                <a:lnTo>
                  <a:pt x="3479" y="143"/>
                </a:lnTo>
                <a:lnTo>
                  <a:pt x="3479" y="162"/>
                </a:lnTo>
                <a:lnTo>
                  <a:pt x="3480" y="245"/>
                </a:lnTo>
                <a:lnTo>
                  <a:pt x="3480" y="251"/>
                </a:lnTo>
                <a:lnTo>
                  <a:pt x="3480" y="214"/>
                </a:lnTo>
                <a:lnTo>
                  <a:pt x="3481" y="233"/>
                </a:lnTo>
                <a:lnTo>
                  <a:pt x="3481" y="270"/>
                </a:lnTo>
                <a:lnTo>
                  <a:pt x="3481" y="266"/>
                </a:lnTo>
                <a:lnTo>
                  <a:pt x="3481" y="264"/>
                </a:lnTo>
                <a:lnTo>
                  <a:pt x="3482" y="275"/>
                </a:lnTo>
                <a:lnTo>
                  <a:pt x="3482" y="249"/>
                </a:lnTo>
                <a:lnTo>
                  <a:pt x="3483" y="245"/>
                </a:lnTo>
                <a:lnTo>
                  <a:pt x="3483" y="283"/>
                </a:lnTo>
                <a:lnTo>
                  <a:pt x="3483" y="269"/>
                </a:lnTo>
                <a:lnTo>
                  <a:pt x="3483" y="280"/>
                </a:lnTo>
                <a:lnTo>
                  <a:pt x="3484" y="264"/>
                </a:lnTo>
                <a:lnTo>
                  <a:pt x="3484" y="271"/>
                </a:lnTo>
                <a:lnTo>
                  <a:pt x="3484" y="259"/>
                </a:lnTo>
                <a:lnTo>
                  <a:pt x="3485" y="205"/>
                </a:lnTo>
                <a:lnTo>
                  <a:pt x="3485" y="203"/>
                </a:lnTo>
                <a:lnTo>
                  <a:pt x="3485" y="194"/>
                </a:lnTo>
                <a:lnTo>
                  <a:pt x="3485" y="207"/>
                </a:lnTo>
                <a:lnTo>
                  <a:pt x="3486" y="190"/>
                </a:lnTo>
                <a:lnTo>
                  <a:pt x="3486" y="208"/>
                </a:lnTo>
                <a:lnTo>
                  <a:pt x="3487" y="186"/>
                </a:lnTo>
                <a:lnTo>
                  <a:pt x="3487" y="184"/>
                </a:lnTo>
                <a:lnTo>
                  <a:pt x="3487" y="162"/>
                </a:lnTo>
                <a:lnTo>
                  <a:pt x="3487" y="183"/>
                </a:lnTo>
                <a:lnTo>
                  <a:pt x="3488" y="178"/>
                </a:lnTo>
                <a:lnTo>
                  <a:pt x="3488" y="184"/>
                </a:lnTo>
                <a:lnTo>
                  <a:pt x="3488" y="187"/>
                </a:lnTo>
                <a:lnTo>
                  <a:pt x="3488" y="196"/>
                </a:lnTo>
                <a:lnTo>
                  <a:pt x="3489" y="220"/>
                </a:lnTo>
                <a:lnTo>
                  <a:pt x="3489" y="224"/>
                </a:lnTo>
                <a:lnTo>
                  <a:pt x="3489" y="204"/>
                </a:lnTo>
                <a:lnTo>
                  <a:pt x="3490" y="170"/>
                </a:lnTo>
                <a:lnTo>
                  <a:pt x="3490" y="151"/>
                </a:lnTo>
                <a:lnTo>
                  <a:pt x="3491" y="142"/>
                </a:lnTo>
                <a:lnTo>
                  <a:pt x="3491" y="132"/>
                </a:lnTo>
                <a:lnTo>
                  <a:pt x="3491" y="115"/>
                </a:lnTo>
                <a:lnTo>
                  <a:pt x="3491" y="134"/>
                </a:lnTo>
                <a:lnTo>
                  <a:pt x="3492" y="148"/>
                </a:lnTo>
                <a:lnTo>
                  <a:pt x="3492" y="193"/>
                </a:lnTo>
                <a:lnTo>
                  <a:pt x="3492" y="182"/>
                </a:lnTo>
                <a:lnTo>
                  <a:pt x="3492" y="200"/>
                </a:lnTo>
                <a:lnTo>
                  <a:pt x="3493" y="182"/>
                </a:lnTo>
                <a:lnTo>
                  <a:pt x="3493" y="150"/>
                </a:lnTo>
                <a:lnTo>
                  <a:pt x="3494" y="138"/>
                </a:lnTo>
                <a:lnTo>
                  <a:pt x="3494" y="131"/>
                </a:lnTo>
                <a:lnTo>
                  <a:pt x="3494" y="134"/>
                </a:lnTo>
                <a:lnTo>
                  <a:pt x="3494" y="114"/>
                </a:lnTo>
                <a:lnTo>
                  <a:pt x="3495" y="97"/>
                </a:lnTo>
                <a:lnTo>
                  <a:pt x="3495" y="108"/>
                </a:lnTo>
                <a:lnTo>
                  <a:pt x="3495" y="118"/>
                </a:lnTo>
                <a:lnTo>
                  <a:pt x="3496" y="128"/>
                </a:lnTo>
                <a:lnTo>
                  <a:pt x="3496" y="119"/>
                </a:lnTo>
                <a:lnTo>
                  <a:pt x="3496" y="135"/>
                </a:lnTo>
                <a:lnTo>
                  <a:pt x="3496" y="155"/>
                </a:lnTo>
                <a:lnTo>
                  <a:pt x="3497" y="182"/>
                </a:lnTo>
                <a:lnTo>
                  <a:pt x="3497" y="180"/>
                </a:lnTo>
                <a:lnTo>
                  <a:pt x="3498" y="173"/>
                </a:lnTo>
                <a:lnTo>
                  <a:pt x="3498" y="161"/>
                </a:lnTo>
                <a:lnTo>
                  <a:pt x="3498" y="142"/>
                </a:lnTo>
                <a:lnTo>
                  <a:pt x="3498" y="143"/>
                </a:lnTo>
                <a:lnTo>
                  <a:pt x="3499" y="140"/>
                </a:lnTo>
                <a:lnTo>
                  <a:pt x="3499" y="160"/>
                </a:lnTo>
                <a:lnTo>
                  <a:pt x="3499" y="153"/>
                </a:lnTo>
                <a:lnTo>
                  <a:pt x="3500" y="152"/>
                </a:lnTo>
                <a:lnTo>
                  <a:pt x="3500" y="139"/>
                </a:lnTo>
                <a:lnTo>
                  <a:pt x="3500" y="164"/>
                </a:lnTo>
                <a:lnTo>
                  <a:pt x="3500" y="184"/>
                </a:lnTo>
                <a:lnTo>
                  <a:pt x="3501" y="176"/>
                </a:lnTo>
                <a:lnTo>
                  <a:pt x="3501" y="133"/>
                </a:lnTo>
                <a:lnTo>
                  <a:pt x="3502" y="115"/>
                </a:lnTo>
                <a:lnTo>
                  <a:pt x="3502" y="170"/>
                </a:lnTo>
                <a:lnTo>
                  <a:pt x="3502" y="205"/>
                </a:lnTo>
                <a:lnTo>
                  <a:pt x="3502" y="222"/>
                </a:lnTo>
                <a:lnTo>
                  <a:pt x="3503" y="233"/>
                </a:lnTo>
                <a:lnTo>
                  <a:pt x="3503" y="260"/>
                </a:lnTo>
                <a:lnTo>
                  <a:pt x="3503" y="295"/>
                </a:lnTo>
                <a:lnTo>
                  <a:pt x="3503" y="283"/>
                </a:lnTo>
                <a:lnTo>
                  <a:pt x="3504" y="327"/>
                </a:lnTo>
                <a:lnTo>
                  <a:pt x="3504" y="293"/>
                </a:lnTo>
                <a:lnTo>
                  <a:pt x="3505" y="265"/>
                </a:lnTo>
                <a:lnTo>
                  <a:pt x="3505" y="268"/>
                </a:lnTo>
                <a:lnTo>
                  <a:pt x="3505" y="260"/>
                </a:lnTo>
                <a:lnTo>
                  <a:pt x="3505" y="289"/>
                </a:lnTo>
                <a:lnTo>
                  <a:pt x="3506" y="275"/>
                </a:lnTo>
                <a:lnTo>
                  <a:pt x="3506" y="283"/>
                </a:lnTo>
                <a:lnTo>
                  <a:pt x="3506" y="286"/>
                </a:lnTo>
                <a:lnTo>
                  <a:pt x="3507" y="256"/>
                </a:lnTo>
                <a:lnTo>
                  <a:pt x="3507" y="277"/>
                </a:lnTo>
                <a:lnTo>
                  <a:pt x="3507" y="263"/>
                </a:lnTo>
                <a:lnTo>
                  <a:pt x="3507" y="219"/>
                </a:lnTo>
                <a:lnTo>
                  <a:pt x="3508" y="166"/>
                </a:lnTo>
                <a:lnTo>
                  <a:pt x="3508" y="141"/>
                </a:lnTo>
                <a:lnTo>
                  <a:pt x="3509" y="157"/>
                </a:lnTo>
                <a:lnTo>
                  <a:pt x="3509" y="135"/>
                </a:lnTo>
                <a:lnTo>
                  <a:pt x="3509" y="133"/>
                </a:lnTo>
                <a:lnTo>
                  <a:pt x="3509" y="133"/>
                </a:lnTo>
                <a:lnTo>
                  <a:pt x="3510" y="147"/>
                </a:lnTo>
                <a:lnTo>
                  <a:pt x="3510" y="156"/>
                </a:lnTo>
                <a:lnTo>
                  <a:pt x="3510" y="139"/>
                </a:lnTo>
                <a:lnTo>
                  <a:pt x="3511" y="130"/>
                </a:lnTo>
                <a:lnTo>
                  <a:pt x="3511" y="134"/>
                </a:lnTo>
                <a:lnTo>
                  <a:pt x="3511" y="177"/>
                </a:lnTo>
                <a:lnTo>
                  <a:pt x="3511" y="170"/>
                </a:lnTo>
                <a:lnTo>
                  <a:pt x="3512" y="174"/>
                </a:lnTo>
                <a:lnTo>
                  <a:pt x="3512" y="195"/>
                </a:lnTo>
                <a:lnTo>
                  <a:pt x="3513" y="212"/>
                </a:lnTo>
                <a:lnTo>
                  <a:pt x="3513" y="220"/>
                </a:lnTo>
                <a:lnTo>
                  <a:pt x="3513" y="225"/>
                </a:lnTo>
                <a:lnTo>
                  <a:pt x="3513" y="240"/>
                </a:lnTo>
                <a:lnTo>
                  <a:pt x="3514" y="236"/>
                </a:lnTo>
                <a:lnTo>
                  <a:pt x="3514" y="238"/>
                </a:lnTo>
                <a:lnTo>
                  <a:pt x="3514" y="238"/>
                </a:lnTo>
                <a:lnTo>
                  <a:pt x="3515" y="223"/>
                </a:lnTo>
                <a:lnTo>
                  <a:pt x="3515" y="220"/>
                </a:lnTo>
                <a:lnTo>
                  <a:pt x="3515" y="213"/>
                </a:lnTo>
                <a:lnTo>
                  <a:pt x="3516" y="202"/>
                </a:lnTo>
                <a:lnTo>
                  <a:pt x="3516" y="210"/>
                </a:lnTo>
                <a:lnTo>
                  <a:pt x="3516" y="191"/>
                </a:lnTo>
                <a:lnTo>
                  <a:pt x="3517" y="177"/>
                </a:lnTo>
                <a:lnTo>
                  <a:pt x="3517" y="174"/>
                </a:lnTo>
                <a:lnTo>
                  <a:pt x="3517" y="184"/>
                </a:lnTo>
                <a:lnTo>
                  <a:pt x="3517" y="172"/>
                </a:lnTo>
                <a:lnTo>
                  <a:pt x="3518" y="157"/>
                </a:lnTo>
                <a:lnTo>
                  <a:pt x="3518" y="160"/>
                </a:lnTo>
                <a:lnTo>
                  <a:pt x="3518" y="135"/>
                </a:lnTo>
                <a:lnTo>
                  <a:pt x="3518" y="125"/>
                </a:lnTo>
                <a:lnTo>
                  <a:pt x="3519" y="124"/>
                </a:lnTo>
                <a:lnTo>
                  <a:pt x="3519" y="134"/>
                </a:lnTo>
                <a:lnTo>
                  <a:pt x="3520" y="139"/>
                </a:lnTo>
                <a:lnTo>
                  <a:pt x="3520" y="133"/>
                </a:lnTo>
                <a:lnTo>
                  <a:pt x="3520" y="129"/>
                </a:lnTo>
                <a:lnTo>
                  <a:pt x="3520" y="174"/>
                </a:lnTo>
                <a:lnTo>
                  <a:pt x="3521" y="153"/>
                </a:lnTo>
                <a:lnTo>
                  <a:pt x="3521" y="142"/>
                </a:lnTo>
                <a:lnTo>
                  <a:pt x="3521" y="147"/>
                </a:lnTo>
                <a:lnTo>
                  <a:pt x="3522" y="131"/>
                </a:lnTo>
                <a:lnTo>
                  <a:pt x="3522" y="134"/>
                </a:lnTo>
                <a:lnTo>
                  <a:pt x="3522" y="123"/>
                </a:lnTo>
                <a:lnTo>
                  <a:pt x="3522" y="106"/>
                </a:lnTo>
                <a:lnTo>
                  <a:pt x="3523" y="101"/>
                </a:lnTo>
                <a:lnTo>
                  <a:pt x="3523" y="93"/>
                </a:lnTo>
                <a:lnTo>
                  <a:pt x="3524" y="119"/>
                </a:lnTo>
                <a:lnTo>
                  <a:pt x="3524" y="106"/>
                </a:lnTo>
                <a:lnTo>
                  <a:pt x="3524" y="142"/>
                </a:lnTo>
                <a:lnTo>
                  <a:pt x="3524" y="135"/>
                </a:lnTo>
                <a:lnTo>
                  <a:pt x="3525" y="107"/>
                </a:lnTo>
                <a:lnTo>
                  <a:pt x="3525" y="103"/>
                </a:lnTo>
                <a:lnTo>
                  <a:pt x="3525" y="109"/>
                </a:lnTo>
                <a:lnTo>
                  <a:pt x="3526" y="127"/>
                </a:lnTo>
                <a:lnTo>
                  <a:pt x="3526" y="115"/>
                </a:lnTo>
                <a:lnTo>
                  <a:pt x="3526" y="160"/>
                </a:lnTo>
                <a:lnTo>
                  <a:pt x="3527" y="171"/>
                </a:lnTo>
                <a:lnTo>
                  <a:pt x="3527" y="163"/>
                </a:lnTo>
                <a:lnTo>
                  <a:pt x="3527" y="141"/>
                </a:lnTo>
                <a:lnTo>
                  <a:pt x="3528" y="142"/>
                </a:lnTo>
                <a:lnTo>
                  <a:pt x="3528" y="150"/>
                </a:lnTo>
                <a:lnTo>
                  <a:pt x="3528" y="203"/>
                </a:lnTo>
                <a:lnTo>
                  <a:pt x="3528" y="216"/>
                </a:lnTo>
                <a:lnTo>
                  <a:pt x="3529" y="217"/>
                </a:lnTo>
                <a:lnTo>
                  <a:pt x="3529" y="198"/>
                </a:lnTo>
                <a:lnTo>
                  <a:pt x="3529" y="177"/>
                </a:lnTo>
                <a:lnTo>
                  <a:pt x="3529" y="164"/>
                </a:lnTo>
                <a:lnTo>
                  <a:pt x="3530" y="137"/>
                </a:lnTo>
                <a:lnTo>
                  <a:pt x="3530" y="145"/>
                </a:lnTo>
                <a:lnTo>
                  <a:pt x="3531" y="137"/>
                </a:lnTo>
                <a:lnTo>
                  <a:pt x="3531" y="137"/>
                </a:lnTo>
                <a:lnTo>
                  <a:pt x="3531" y="128"/>
                </a:lnTo>
                <a:lnTo>
                  <a:pt x="3532" y="121"/>
                </a:lnTo>
                <a:lnTo>
                  <a:pt x="3532" y="136"/>
                </a:lnTo>
                <a:lnTo>
                  <a:pt x="3532" y="148"/>
                </a:lnTo>
                <a:lnTo>
                  <a:pt x="3532" y="177"/>
                </a:lnTo>
                <a:lnTo>
                  <a:pt x="3533" y="168"/>
                </a:lnTo>
                <a:lnTo>
                  <a:pt x="3533" y="156"/>
                </a:lnTo>
                <a:lnTo>
                  <a:pt x="3534" y="163"/>
                </a:lnTo>
                <a:lnTo>
                  <a:pt x="3534" y="180"/>
                </a:lnTo>
                <a:lnTo>
                  <a:pt x="3534" y="190"/>
                </a:lnTo>
                <a:lnTo>
                  <a:pt x="3534" y="204"/>
                </a:lnTo>
                <a:lnTo>
                  <a:pt x="3535" y="216"/>
                </a:lnTo>
                <a:lnTo>
                  <a:pt x="3535" y="189"/>
                </a:lnTo>
                <a:lnTo>
                  <a:pt x="3535" y="199"/>
                </a:lnTo>
                <a:lnTo>
                  <a:pt x="3535" y="255"/>
                </a:lnTo>
                <a:lnTo>
                  <a:pt x="3536" y="263"/>
                </a:lnTo>
                <a:lnTo>
                  <a:pt x="3536" y="273"/>
                </a:lnTo>
                <a:lnTo>
                  <a:pt x="3536" y="255"/>
                </a:lnTo>
                <a:lnTo>
                  <a:pt x="3537" y="267"/>
                </a:lnTo>
                <a:lnTo>
                  <a:pt x="3537" y="250"/>
                </a:lnTo>
                <a:lnTo>
                  <a:pt x="3537" y="238"/>
                </a:lnTo>
                <a:lnTo>
                  <a:pt x="3538" y="261"/>
                </a:lnTo>
                <a:lnTo>
                  <a:pt x="3538" y="264"/>
                </a:lnTo>
                <a:lnTo>
                  <a:pt x="3538" y="266"/>
                </a:lnTo>
                <a:lnTo>
                  <a:pt x="3539" y="249"/>
                </a:lnTo>
                <a:lnTo>
                  <a:pt x="3539" y="260"/>
                </a:lnTo>
                <a:lnTo>
                  <a:pt x="3539" y="265"/>
                </a:lnTo>
                <a:lnTo>
                  <a:pt x="3539" y="289"/>
                </a:lnTo>
                <a:lnTo>
                  <a:pt x="3540" y="261"/>
                </a:lnTo>
                <a:lnTo>
                  <a:pt x="3540" y="272"/>
                </a:lnTo>
                <a:lnTo>
                  <a:pt x="3540" y="270"/>
                </a:lnTo>
                <a:lnTo>
                  <a:pt x="3541" y="274"/>
                </a:lnTo>
                <a:lnTo>
                  <a:pt x="3541" y="239"/>
                </a:lnTo>
                <a:lnTo>
                  <a:pt x="3541" y="183"/>
                </a:lnTo>
                <a:lnTo>
                  <a:pt x="3542" y="158"/>
                </a:lnTo>
                <a:lnTo>
                  <a:pt x="3542" y="178"/>
                </a:lnTo>
                <a:lnTo>
                  <a:pt x="3542" y="180"/>
                </a:lnTo>
                <a:lnTo>
                  <a:pt x="3543" y="175"/>
                </a:lnTo>
                <a:lnTo>
                  <a:pt x="3543" y="180"/>
                </a:lnTo>
                <a:lnTo>
                  <a:pt x="3543" y="188"/>
                </a:lnTo>
                <a:lnTo>
                  <a:pt x="3543" y="189"/>
                </a:lnTo>
                <a:lnTo>
                  <a:pt x="3544" y="198"/>
                </a:lnTo>
                <a:lnTo>
                  <a:pt x="3544" y="178"/>
                </a:lnTo>
                <a:lnTo>
                  <a:pt x="3545" y="169"/>
                </a:lnTo>
                <a:lnTo>
                  <a:pt x="3545" y="171"/>
                </a:lnTo>
                <a:lnTo>
                  <a:pt x="3545" y="162"/>
                </a:lnTo>
                <a:lnTo>
                  <a:pt x="3545" y="162"/>
                </a:lnTo>
                <a:lnTo>
                  <a:pt x="3546" y="175"/>
                </a:lnTo>
                <a:lnTo>
                  <a:pt x="3546" y="180"/>
                </a:lnTo>
                <a:lnTo>
                  <a:pt x="3546" y="162"/>
                </a:lnTo>
                <a:lnTo>
                  <a:pt x="3546" y="172"/>
                </a:lnTo>
                <a:lnTo>
                  <a:pt x="3547" y="177"/>
                </a:lnTo>
                <a:lnTo>
                  <a:pt x="3547" y="187"/>
                </a:lnTo>
                <a:lnTo>
                  <a:pt x="3547" y="182"/>
                </a:lnTo>
                <a:lnTo>
                  <a:pt x="3548" y="153"/>
                </a:lnTo>
                <a:lnTo>
                  <a:pt x="3548" y="160"/>
                </a:lnTo>
                <a:lnTo>
                  <a:pt x="3548" y="156"/>
                </a:lnTo>
                <a:lnTo>
                  <a:pt x="3549" y="136"/>
                </a:lnTo>
                <a:lnTo>
                  <a:pt x="3549" y="143"/>
                </a:lnTo>
                <a:lnTo>
                  <a:pt x="3549" y="130"/>
                </a:lnTo>
                <a:lnTo>
                  <a:pt x="3550" y="136"/>
                </a:lnTo>
                <a:lnTo>
                  <a:pt x="3550" y="139"/>
                </a:lnTo>
                <a:lnTo>
                  <a:pt x="3550" y="145"/>
                </a:lnTo>
                <a:lnTo>
                  <a:pt x="3550" y="150"/>
                </a:lnTo>
                <a:lnTo>
                  <a:pt x="3551" y="131"/>
                </a:lnTo>
                <a:lnTo>
                  <a:pt x="3551" y="114"/>
                </a:lnTo>
                <a:lnTo>
                  <a:pt x="3551" y="133"/>
                </a:lnTo>
                <a:lnTo>
                  <a:pt x="3552" y="165"/>
                </a:lnTo>
                <a:lnTo>
                  <a:pt x="3552" y="207"/>
                </a:lnTo>
                <a:lnTo>
                  <a:pt x="3552" y="231"/>
                </a:lnTo>
                <a:lnTo>
                  <a:pt x="3553" y="260"/>
                </a:lnTo>
                <a:lnTo>
                  <a:pt x="3553" y="268"/>
                </a:lnTo>
                <a:lnTo>
                  <a:pt x="3553" y="258"/>
                </a:lnTo>
                <a:lnTo>
                  <a:pt x="3554" y="228"/>
                </a:lnTo>
                <a:lnTo>
                  <a:pt x="3554" y="216"/>
                </a:lnTo>
                <a:lnTo>
                  <a:pt x="3554" y="229"/>
                </a:lnTo>
                <a:lnTo>
                  <a:pt x="3554" y="209"/>
                </a:lnTo>
                <a:lnTo>
                  <a:pt x="3555" y="194"/>
                </a:lnTo>
                <a:lnTo>
                  <a:pt x="3555" y="163"/>
                </a:lnTo>
                <a:lnTo>
                  <a:pt x="3556" y="157"/>
                </a:lnTo>
                <a:lnTo>
                  <a:pt x="3556" y="164"/>
                </a:lnTo>
                <a:lnTo>
                  <a:pt x="3556" y="200"/>
                </a:lnTo>
                <a:lnTo>
                  <a:pt x="3556" y="223"/>
                </a:lnTo>
                <a:lnTo>
                  <a:pt x="3557" y="206"/>
                </a:lnTo>
                <a:lnTo>
                  <a:pt x="3557" y="230"/>
                </a:lnTo>
                <a:lnTo>
                  <a:pt x="3557" y="223"/>
                </a:lnTo>
                <a:lnTo>
                  <a:pt x="3558" y="200"/>
                </a:lnTo>
                <a:lnTo>
                  <a:pt x="3558" y="178"/>
                </a:lnTo>
                <a:lnTo>
                  <a:pt x="3558" y="176"/>
                </a:lnTo>
                <a:lnTo>
                  <a:pt x="3558" y="190"/>
                </a:lnTo>
                <a:lnTo>
                  <a:pt x="3559" y="217"/>
                </a:lnTo>
                <a:lnTo>
                  <a:pt x="3559" y="240"/>
                </a:lnTo>
                <a:lnTo>
                  <a:pt x="3560" y="260"/>
                </a:lnTo>
                <a:lnTo>
                  <a:pt x="3560" y="269"/>
                </a:lnTo>
                <a:lnTo>
                  <a:pt x="3560" y="268"/>
                </a:lnTo>
                <a:lnTo>
                  <a:pt x="3560" y="255"/>
                </a:lnTo>
                <a:lnTo>
                  <a:pt x="3561" y="251"/>
                </a:lnTo>
                <a:lnTo>
                  <a:pt x="3561" y="249"/>
                </a:lnTo>
                <a:lnTo>
                  <a:pt x="3561" y="283"/>
                </a:lnTo>
                <a:lnTo>
                  <a:pt x="3561" y="279"/>
                </a:lnTo>
                <a:lnTo>
                  <a:pt x="3562" y="279"/>
                </a:lnTo>
                <a:lnTo>
                  <a:pt x="3562" y="271"/>
                </a:lnTo>
                <a:lnTo>
                  <a:pt x="3562" y="251"/>
                </a:lnTo>
                <a:lnTo>
                  <a:pt x="3563" y="232"/>
                </a:lnTo>
                <a:lnTo>
                  <a:pt x="3563" y="223"/>
                </a:lnTo>
                <a:lnTo>
                  <a:pt x="3563" y="192"/>
                </a:lnTo>
                <a:lnTo>
                  <a:pt x="3564" y="156"/>
                </a:lnTo>
                <a:lnTo>
                  <a:pt x="3564" y="160"/>
                </a:lnTo>
                <a:lnTo>
                  <a:pt x="3564" y="170"/>
                </a:lnTo>
                <a:lnTo>
                  <a:pt x="3565" y="167"/>
                </a:lnTo>
                <a:lnTo>
                  <a:pt x="3565" y="177"/>
                </a:lnTo>
                <a:lnTo>
                  <a:pt x="3565" y="164"/>
                </a:lnTo>
                <a:lnTo>
                  <a:pt x="3565" y="175"/>
                </a:lnTo>
                <a:lnTo>
                  <a:pt x="3566" y="174"/>
                </a:lnTo>
                <a:lnTo>
                  <a:pt x="3566" y="168"/>
                </a:lnTo>
                <a:lnTo>
                  <a:pt x="3567" y="173"/>
                </a:lnTo>
                <a:lnTo>
                  <a:pt x="3567" y="185"/>
                </a:lnTo>
                <a:lnTo>
                  <a:pt x="3567" y="241"/>
                </a:lnTo>
                <a:lnTo>
                  <a:pt x="3567" y="272"/>
                </a:lnTo>
                <a:lnTo>
                  <a:pt x="3568" y="234"/>
                </a:lnTo>
                <a:lnTo>
                  <a:pt x="3568" y="196"/>
                </a:lnTo>
                <a:lnTo>
                  <a:pt x="3568" y="176"/>
                </a:lnTo>
                <a:lnTo>
                  <a:pt x="3569" y="154"/>
                </a:lnTo>
                <a:lnTo>
                  <a:pt x="3569" y="166"/>
                </a:lnTo>
                <a:lnTo>
                  <a:pt x="3569" y="179"/>
                </a:lnTo>
                <a:lnTo>
                  <a:pt x="3569" y="188"/>
                </a:lnTo>
                <a:lnTo>
                  <a:pt x="3570" y="206"/>
                </a:lnTo>
                <a:lnTo>
                  <a:pt x="3570" y="202"/>
                </a:lnTo>
                <a:lnTo>
                  <a:pt x="3571" y="219"/>
                </a:lnTo>
                <a:lnTo>
                  <a:pt x="3571" y="228"/>
                </a:lnTo>
                <a:lnTo>
                  <a:pt x="3571" y="184"/>
                </a:lnTo>
                <a:lnTo>
                  <a:pt x="3571" y="156"/>
                </a:lnTo>
                <a:lnTo>
                  <a:pt x="3572" y="117"/>
                </a:lnTo>
                <a:lnTo>
                  <a:pt x="3572" y="142"/>
                </a:lnTo>
                <a:lnTo>
                  <a:pt x="3572" y="121"/>
                </a:lnTo>
                <a:lnTo>
                  <a:pt x="3573" y="146"/>
                </a:lnTo>
                <a:lnTo>
                  <a:pt x="3573" y="127"/>
                </a:lnTo>
                <a:lnTo>
                  <a:pt x="3573" y="140"/>
                </a:lnTo>
                <a:lnTo>
                  <a:pt x="3573" y="129"/>
                </a:lnTo>
                <a:lnTo>
                  <a:pt x="3574" y="123"/>
                </a:lnTo>
                <a:lnTo>
                  <a:pt x="3574" y="144"/>
                </a:lnTo>
                <a:lnTo>
                  <a:pt x="3575" y="124"/>
                </a:lnTo>
                <a:lnTo>
                  <a:pt x="3575" y="139"/>
                </a:lnTo>
                <a:lnTo>
                  <a:pt x="3575" y="164"/>
                </a:lnTo>
                <a:lnTo>
                  <a:pt x="3575" y="205"/>
                </a:lnTo>
                <a:lnTo>
                  <a:pt x="3576" y="190"/>
                </a:lnTo>
                <a:lnTo>
                  <a:pt x="3576" y="239"/>
                </a:lnTo>
                <a:lnTo>
                  <a:pt x="3576" y="253"/>
                </a:lnTo>
                <a:lnTo>
                  <a:pt x="3576" y="237"/>
                </a:lnTo>
                <a:lnTo>
                  <a:pt x="3577" y="271"/>
                </a:lnTo>
                <a:lnTo>
                  <a:pt x="3577" y="293"/>
                </a:lnTo>
                <a:lnTo>
                  <a:pt x="3578" y="278"/>
                </a:lnTo>
                <a:lnTo>
                  <a:pt x="3578" y="249"/>
                </a:lnTo>
                <a:lnTo>
                  <a:pt x="3578" y="236"/>
                </a:lnTo>
                <a:lnTo>
                  <a:pt x="3578" y="222"/>
                </a:lnTo>
                <a:lnTo>
                  <a:pt x="3579" y="243"/>
                </a:lnTo>
                <a:lnTo>
                  <a:pt x="3579" y="236"/>
                </a:lnTo>
                <a:lnTo>
                  <a:pt x="3579" y="233"/>
                </a:lnTo>
                <a:lnTo>
                  <a:pt x="3580" y="231"/>
                </a:lnTo>
                <a:lnTo>
                  <a:pt x="3580" y="232"/>
                </a:lnTo>
                <a:lnTo>
                  <a:pt x="3580" y="218"/>
                </a:lnTo>
                <a:lnTo>
                  <a:pt x="3580" y="236"/>
                </a:lnTo>
                <a:lnTo>
                  <a:pt x="3581" y="218"/>
                </a:lnTo>
                <a:lnTo>
                  <a:pt x="3581" y="224"/>
                </a:lnTo>
                <a:lnTo>
                  <a:pt x="3582" y="232"/>
                </a:lnTo>
                <a:lnTo>
                  <a:pt x="3582" y="217"/>
                </a:lnTo>
                <a:lnTo>
                  <a:pt x="3582" y="205"/>
                </a:lnTo>
                <a:lnTo>
                  <a:pt x="3582" y="187"/>
                </a:lnTo>
                <a:lnTo>
                  <a:pt x="3583" y="177"/>
                </a:lnTo>
                <a:lnTo>
                  <a:pt x="3583" y="187"/>
                </a:lnTo>
                <a:lnTo>
                  <a:pt x="3583" y="175"/>
                </a:lnTo>
                <a:lnTo>
                  <a:pt x="3584" y="157"/>
                </a:lnTo>
                <a:lnTo>
                  <a:pt x="3584" y="174"/>
                </a:lnTo>
                <a:lnTo>
                  <a:pt x="3584" y="145"/>
                </a:lnTo>
                <a:lnTo>
                  <a:pt x="3584" y="147"/>
                </a:lnTo>
                <a:lnTo>
                  <a:pt x="3585" y="141"/>
                </a:lnTo>
                <a:lnTo>
                  <a:pt x="3585" y="140"/>
                </a:lnTo>
                <a:lnTo>
                  <a:pt x="3586" y="137"/>
                </a:lnTo>
                <a:lnTo>
                  <a:pt x="3586" y="140"/>
                </a:lnTo>
                <a:lnTo>
                  <a:pt x="3586" y="143"/>
                </a:lnTo>
                <a:lnTo>
                  <a:pt x="3586" y="146"/>
                </a:lnTo>
                <a:lnTo>
                  <a:pt x="3587" y="162"/>
                </a:lnTo>
                <a:lnTo>
                  <a:pt x="3587" y="168"/>
                </a:lnTo>
                <a:lnTo>
                  <a:pt x="3587" y="150"/>
                </a:lnTo>
                <a:lnTo>
                  <a:pt x="3587" y="196"/>
                </a:lnTo>
                <a:lnTo>
                  <a:pt x="3588" y="184"/>
                </a:lnTo>
                <a:lnTo>
                  <a:pt x="3588" y="213"/>
                </a:lnTo>
                <a:lnTo>
                  <a:pt x="3589" y="192"/>
                </a:lnTo>
                <a:lnTo>
                  <a:pt x="3589" y="203"/>
                </a:lnTo>
                <a:lnTo>
                  <a:pt x="3589" y="216"/>
                </a:lnTo>
                <a:lnTo>
                  <a:pt x="3589" y="197"/>
                </a:lnTo>
                <a:lnTo>
                  <a:pt x="3590" y="219"/>
                </a:lnTo>
                <a:lnTo>
                  <a:pt x="3590" y="208"/>
                </a:lnTo>
                <a:lnTo>
                  <a:pt x="3590" y="233"/>
                </a:lnTo>
                <a:lnTo>
                  <a:pt x="3591" y="245"/>
                </a:lnTo>
                <a:lnTo>
                  <a:pt x="3591" y="261"/>
                </a:lnTo>
                <a:lnTo>
                  <a:pt x="3591" y="256"/>
                </a:lnTo>
                <a:lnTo>
                  <a:pt x="3591" y="194"/>
                </a:lnTo>
                <a:lnTo>
                  <a:pt x="3592" y="230"/>
                </a:lnTo>
                <a:lnTo>
                  <a:pt x="3592" y="189"/>
                </a:lnTo>
                <a:lnTo>
                  <a:pt x="3593" y="158"/>
                </a:lnTo>
                <a:lnTo>
                  <a:pt x="3593" y="161"/>
                </a:lnTo>
                <a:lnTo>
                  <a:pt x="3593" y="172"/>
                </a:lnTo>
                <a:lnTo>
                  <a:pt x="3593" y="228"/>
                </a:lnTo>
                <a:lnTo>
                  <a:pt x="3594" y="249"/>
                </a:lnTo>
                <a:lnTo>
                  <a:pt x="3594" y="222"/>
                </a:lnTo>
                <a:lnTo>
                  <a:pt x="3594" y="193"/>
                </a:lnTo>
                <a:lnTo>
                  <a:pt x="3595" y="172"/>
                </a:lnTo>
                <a:lnTo>
                  <a:pt x="3595" y="150"/>
                </a:lnTo>
                <a:lnTo>
                  <a:pt x="3595" y="160"/>
                </a:lnTo>
                <a:lnTo>
                  <a:pt x="3595" y="160"/>
                </a:lnTo>
                <a:lnTo>
                  <a:pt x="3596" y="127"/>
                </a:lnTo>
                <a:lnTo>
                  <a:pt x="3596" y="153"/>
                </a:lnTo>
                <a:lnTo>
                  <a:pt x="3597" y="143"/>
                </a:lnTo>
                <a:lnTo>
                  <a:pt x="3597" y="150"/>
                </a:lnTo>
                <a:lnTo>
                  <a:pt x="3597" y="135"/>
                </a:lnTo>
                <a:lnTo>
                  <a:pt x="3597" y="212"/>
                </a:lnTo>
                <a:lnTo>
                  <a:pt x="3598" y="265"/>
                </a:lnTo>
                <a:lnTo>
                  <a:pt x="3598" y="259"/>
                </a:lnTo>
                <a:lnTo>
                  <a:pt x="3598" y="225"/>
                </a:lnTo>
                <a:lnTo>
                  <a:pt x="3599" y="195"/>
                </a:lnTo>
                <a:lnTo>
                  <a:pt x="3599" y="158"/>
                </a:lnTo>
                <a:lnTo>
                  <a:pt x="3599" y="142"/>
                </a:lnTo>
                <a:lnTo>
                  <a:pt x="3600" y="153"/>
                </a:lnTo>
                <a:lnTo>
                  <a:pt x="3600" y="156"/>
                </a:lnTo>
                <a:lnTo>
                  <a:pt x="3600" y="176"/>
                </a:lnTo>
                <a:lnTo>
                  <a:pt x="3601" y="196"/>
                </a:lnTo>
                <a:lnTo>
                  <a:pt x="3601" y="155"/>
                </a:lnTo>
                <a:lnTo>
                  <a:pt x="3601" y="187"/>
                </a:lnTo>
                <a:lnTo>
                  <a:pt x="3601" y="231"/>
                </a:lnTo>
                <a:lnTo>
                  <a:pt x="3602" y="226"/>
                </a:lnTo>
                <a:lnTo>
                  <a:pt x="3602" y="242"/>
                </a:lnTo>
                <a:lnTo>
                  <a:pt x="3602" y="223"/>
                </a:lnTo>
                <a:lnTo>
                  <a:pt x="3602" y="202"/>
                </a:lnTo>
                <a:lnTo>
                  <a:pt x="3603" y="200"/>
                </a:lnTo>
                <a:lnTo>
                  <a:pt x="3603" y="200"/>
                </a:lnTo>
                <a:lnTo>
                  <a:pt x="3604" y="184"/>
                </a:lnTo>
                <a:lnTo>
                  <a:pt x="3604" y="184"/>
                </a:lnTo>
                <a:lnTo>
                  <a:pt x="3604" y="162"/>
                </a:lnTo>
                <a:lnTo>
                  <a:pt x="3604" y="188"/>
                </a:lnTo>
                <a:lnTo>
                  <a:pt x="3605" y="213"/>
                </a:lnTo>
                <a:lnTo>
                  <a:pt x="3605" y="226"/>
                </a:lnTo>
                <a:lnTo>
                  <a:pt x="3605" y="235"/>
                </a:lnTo>
                <a:lnTo>
                  <a:pt x="3606" y="277"/>
                </a:lnTo>
                <a:lnTo>
                  <a:pt x="3606" y="288"/>
                </a:lnTo>
                <a:lnTo>
                  <a:pt x="3606" y="306"/>
                </a:lnTo>
                <a:lnTo>
                  <a:pt x="3607" y="306"/>
                </a:lnTo>
                <a:lnTo>
                  <a:pt x="3607" y="323"/>
                </a:lnTo>
                <a:lnTo>
                  <a:pt x="3607" y="310"/>
                </a:lnTo>
                <a:lnTo>
                  <a:pt x="3608" y="328"/>
                </a:lnTo>
                <a:lnTo>
                  <a:pt x="3608" y="313"/>
                </a:lnTo>
                <a:lnTo>
                  <a:pt x="3608" y="338"/>
                </a:lnTo>
                <a:lnTo>
                  <a:pt x="3608" y="320"/>
                </a:lnTo>
                <a:lnTo>
                  <a:pt x="3609" y="329"/>
                </a:lnTo>
                <a:lnTo>
                  <a:pt x="3609" y="314"/>
                </a:lnTo>
                <a:lnTo>
                  <a:pt x="3609" y="311"/>
                </a:lnTo>
                <a:lnTo>
                  <a:pt x="3610" y="285"/>
                </a:lnTo>
                <a:lnTo>
                  <a:pt x="3610" y="254"/>
                </a:lnTo>
                <a:lnTo>
                  <a:pt x="3610" y="238"/>
                </a:lnTo>
                <a:lnTo>
                  <a:pt x="3611" y="220"/>
                </a:lnTo>
                <a:lnTo>
                  <a:pt x="3611" y="207"/>
                </a:lnTo>
                <a:lnTo>
                  <a:pt x="3611" y="207"/>
                </a:lnTo>
                <a:lnTo>
                  <a:pt x="3612" y="210"/>
                </a:lnTo>
                <a:lnTo>
                  <a:pt x="3612" y="188"/>
                </a:lnTo>
                <a:lnTo>
                  <a:pt x="3612" y="199"/>
                </a:lnTo>
                <a:lnTo>
                  <a:pt x="3612" y="170"/>
                </a:lnTo>
                <a:lnTo>
                  <a:pt x="3613" y="165"/>
                </a:lnTo>
                <a:lnTo>
                  <a:pt x="3613" y="141"/>
                </a:lnTo>
                <a:lnTo>
                  <a:pt x="3613" y="128"/>
                </a:lnTo>
                <a:lnTo>
                  <a:pt x="3614" y="107"/>
                </a:lnTo>
                <a:lnTo>
                  <a:pt x="3614" y="117"/>
                </a:lnTo>
                <a:lnTo>
                  <a:pt x="3614" y="132"/>
                </a:lnTo>
                <a:lnTo>
                  <a:pt x="3615" y="136"/>
                </a:lnTo>
                <a:lnTo>
                  <a:pt x="3615" y="131"/>
                </a:lnTo>
                <a:lnTo>
                  <a:pt x="3615" y="151"/>
                </a:lnTo>
                <a:lnTo>
                  <a:pt x="3616" y="143"/>
                </a:lnTo>
                <a:lnTo>
                  <a:pt x="3616" y="161"/>
                </a:lnTo>
                <a:lnTo>
                  <a:pt x="3616" y="150"/>
                </a:lnTo>
                <a:lnTo>
                  <a:pt x="3616" y="167"/>
                </a:lnTo>
                <a:lnTo>
                  <a:pt x="3617" y="170"/>
                </a:lnTo>
                <a:lnTo>
                  <a:pt x="3617" y="185"/>
                </a:lnTo>
                <a:lnTo>
                  <a:pt x="3618" y="183"/>
                </a:lnTo>
                <a:lnTo>
                  <a:pt x="3618" y="202"/>
                </a:lnTo>
                <a:lnTo>
                  <a:pt x="3618" y="204"/>
                </a:lnTo>
                <a:lnTo>
                  <a:pt x="3618" y="171"/>
                </a:lnTo>
                <a:lnTo>
                  <a:pt x="3619" y="189"/>
                </a:lnTo>
                <a:lnTo>
                  <a:pt x="3619" y="235"/>
                </a:lnTo>
                <a:lnTo>
                  <a:pt x="3619" y="264"/>
                </a:lnTo>
                <a:lnTo>
                  <a:pt x="3619" y="243"/>
                </a:lnTo>
                <a:lnTo>
                  <a:pt x="3620" y="252"/>
                </a:lnTo>
                <a:lnTo>
                  <a:pt x="3620" y="245"/>
                </a:lnTo>
                <a:lnTo>
                  <a:pt x="3620" y="228"/>
                </a:lnTo>
                <a:lnTo>
                  <a:pt x="3621" y="208"/>
                </a:lnTo>
                <a:lnTo>
                  <a:pt x="3621" y="160"/>
                </a:lnTo>
                <a:lnTo>
                  <a:pt x="3621" y="135"/>
                </a:lnTo>
                <a:lnTo>
                  <a:pt x="3622" y="118"/>
                </a:lnTo>
                <a:lnTo>
                  <a:pt x="3622" y="154"/>
                </a:lnTo>
                <a:lnTo>
                  <a:pt x="3622" y="152"/>
                </a:lnTo>
                <a:lnTo>
                  <a:pt x="3623" y="147"/>
                </a:lnTo>
                <a:lnTo>
                  <a:pt x="3623" y="138"/>
                </a:lnTo>
                <a:lnTo>
                  <a:pt x="3623" y="135"/>
                </a:lnTo>
                <a:lnTo>
                  <a:pt x="3623" y="129"/>
                </a:lnTo>
                <a:lnTo>
                  <a:pt x="3624" y="128"/>
                </a:lnTo>
                <a:lnTo>
                  <a:pt x="3624" y="103"/>
                </a:lnTo>
                <a:lnTo>
                  <a:pt x="3624" y="122"/>
                </a:lnTo>
                <a:lnTo>
                  <a:pt x="3625" y="99"/>
                </a:lnTo>
                <a:lnTo>
                  <a:pt x="3625" y="95"/>
                </a:lnTo>
                <a:lnTo>
                  <a:pt x="3625" y="111"/>
                </a:lnTo>
                <a:lnTo>
                  <a:pt x="3626" y="115"/>
                </a:lnTo>
                <a:lnTo>
                  <a:pt x="3626" y="113"/>
                </a:lnTo>
                <a:lnTo>
                  <a:pt x="3626" y="121"/>
                </a:lnTo>
                <a:lnTo>
                  <a:pt x="3627" y="121"/>
                </a:lnTo>
                <a:lnTo>
                  <a:pt x="3627" y="135"/>
                </a:lnTo>
                <a:lnTo>
                  <a:pt x="3627" y="120"/>
                </a:lnTo>
                <a:lnTo>
                  <a:pt x="3627" y="130"/>
                </a:lnTo>
                <a:lnTo>
                  <a:pt x="3628" y="191"/>
                </a:lnTo>
                <a:lnTo>
                  <a:pt x="3628" y="166"/>
                </a:lnTo>
                <a:lnTo>
                  <a:pt x="3629" y="129"/>
                </a:lnTo>
                <a:lnTo>
                  <a:pt x="3629" y="149"/>
                </a:lnTo>
                <a:lnTo>
                  <a:pt x="3629" y="180"/>
                </a:lnTo>
                <a:lnTo>
                  <a:pt x="3629" y="202"/>
                </a:lnTo>
                <a:lnTo>
                  <a:pt x="3630" y="226"/>
                </a:lnTo>
                <a:lnTo>
                  <a:pt x="3630" y="212"/>
                </a:lnTo>
                <a:lnTo>
                  <a:pt x="3630" y="216"/>
                </a:lnTo>
                <a:lnTo>
                  <a:pt x="3630" y="228"/>
                </a:lnTo>
                <a:lnTo>
                  <a:pt x="3631" y="182"/>
                </a:lnTo>
                <a:lnTo>
                  <a:pt x="3631" y="213"/>
                </a:lnTo>
                <a:lnTo>
                  <a:pt x="3631" y="225"/>
                </a:lnTo>
                <a:lnTo>
                  <a:pt x="3632" y="183"/>
                </a:lnTo>
                <a:lnTo>
                  <a:pt x="3632" y="181"/>
                </a:lnTo>
                <a:lnTo>
                  <a:pt x="3633" y="201"/>
                </a:lnTo>
                <a:lnTo>
                  <a:pt x="3633" y="194"/>
                </a:lnTo>
                <a:lnTo>
                  <a:pt x="3633" y="198"/>
                </a:lnTo>
                <a:lnTo>
                  <a:pt x="3633" y="190"/>
                </a:lnTo>
                <a:lnTo>
                  <a:pt x="3634" y="213"/>
                </a:lnTo>
                <a:lnTo>
                  <a:pt x="3634" y="211"/>
                </a:lnTo>
                <a:lnTo>
                  <a:pt x="3634" y="209"/>
                </a:lnTo>
                <a:lnTo>
                  <a:pt x="3634" y="224"/>
                </a:lnTo>
                <a:lnTo>
                  <a:pt x="3635" y="204"/>
                </a:lnTo>
                <a:lnTo>
                  <a:pt x="3635" y="218"/>
                </a:lnTo>
                <a:lnTo>
                  <a:pt x="3635" y="235"/>
                </a:lnTo>
                <a:lnTo>
                  <a:pt x="3636" y="212"/>
                </a:lnTo>
                <a:lnTo>
                  <a:pt x="3636" y="193"/>
                </a:lnTo>
                <a:lnTo>
                  <a:pt x="3636" y="227"/>
                </a:lnTo>
                <a:lnTo>
                  <a:pt x="3637" y="254"/>
                </a:lnTo>
                <a:lnTo>
                  <a:pt x="3637" y="294"/>
                </a:lnTo>
                <a:lnTo>
                  <a:pt x="3637" y="312"/>
                </a:lnTo>
                <a:lnTo>
                  <a:pt x="3638" y="291"/>
                </a:lnTo>
                <a:lnTo>
                  <a:pt x="3638" y="243"/>
                </a:lnTo>
                <a:lnTo>
                  <a:pt x="3638" y="252"/>
                </a:lnTo>
                <a:lnTo>
                  <a:pt x="3638" y="282"/>
                </a:lnTo>
                <a:lnTo>
                  <a:pt x="3639" y="267"/>
                </a:lnTo>
                <a:lnTo>
                  <a:pt x="3639" y="264"/>
                </a:lnTo>
                <a:lnTo>
                  <a:pt x="3640" y="269"/>
                </a:lnTo>
                <a:lnTo>
                  <a:pt x="3640" y="262"/>
                </a:lnTo>
                <a:lnTo>
                  <a:pt x="3640" y="274"/>
                </a:lnTo>
                <a:lnTo>
                  <a:pt x="3640" y="274"/>
                </a:lnTo>
                <a:lnTo>
                  <a:pt x="3641" y="268"/>
                </a:lnTo>
                <a:lnTo>
                  <a:pt x="3641" y="258"/>
                </a:lnTo>
                <a:lnTo>
                  <a:pt x="3641" y="249"/>
                </a:lnTo>
                <a:lnTo>
                  <a:pt x="3642" y="255"/>
                </a:lnTo>
                <a:lnTo>
                  <a:pt x="3642" y="262"/>
                </a:lnTo>
                <a:lnTo>
                  <a:pt x="3642" y="257"/>
                </a:lnTo>
                <a:lnTo>
                  <a:pt x="3642" y="242"/>
                </a:lnTo>
                <a:lnTo>
                  <a:pt x="3643" y="247"/>
                </a:lnTo>
                <a:lnTo>
                  <a:pt x="3643" y="244"/>
                </a:lnTo>
                <a:lnTo>
                  <a:pt x="3644" y="247"/>
                </a:lnTo>
                <a:lnTo>
                  <a:pt x="3644" y="239"/>
                </a:lnTo>
                <a:lnTo>
                  <a:pt x="3644" y="227"/>
                </a:lnTo>
                <a:lnTo>
                  <a:pt x="3644" y="195"/>
                </a:lnTo>
                <a:lnTo>
                  <a:pt x="3645" y="188"/>
                </a:lnTo>
                <a:lnTo>
                  <a:pt x="3645" y="195"/>
                </a:lnTo>
                <a:lnTo>
                  <a:pt x="3645" y="175"/>
                </a:lnTo>
                <a:lnTo>
                  <a:pt x="3645" y="182"/>
                </a:lnTo>
                <a:lnTo>
                  <a:pt x="3646" y="161"/>
                </a:lnTo>
                <a:lnTo>
                  <a:pt x="3646" y="157"/>
                </a:lnTo>
                <a:lnTo>
                  <a:pt x="3646" y="162"/>
                </a:lnTo>
                <a:lnTo>
                  <a:pt x="3647" y="149"/>
                </a:lnTo>
                <a:lnTo>
                  <a:pt x="3647" y="199"/>
                </a:lnTo>
                <a:lnTo>
                  <a:pt x="3647" y="146"/>
                </a:lnTo>
                <a:lnTo>
                  <a:pt x="3648" y="129"/>
                </a:lnTo>
                <a:lnTo>
                  <a:pt x="3648" y="146"/>
                </a:lnTo>
                <a:lnTo>
                  <a:pt x="3648" y="136"/>
                </a:lnTo>
                <a:lnTo>
                  <a:pt x="3649" y="121"/>
                </a:lnTo>
                <a:lnTo>
                  <a:pt x="3649" y="130"/>
                </a:lnTo>
                <a:lnTo>
                  <a:pt x="3649" y="136"/>
                </a:lnTo>
                <a:lnTo>
                  <a:pt x="3649" y="158"/>
                </a:lnTo>
                <a:lnTo>
                  <a:pt x="3650" y="159"/>
                </a:lnTo>
                <a:lnTo>
                  <a:pt x="3650" y="176"/>
                </a:lnTo>
                <a:lnTo>
                  <a:pt x="3651" y="159"/>
                </a:lnTo>
                <a:lnTo>
                  <a:pt x="3651" y="168"/>
                </a:lnTo>
                <a:lnTo>
                  <a:pt x="3651" y="182"/>
                </a:lnTo>
                <a:lnTo>
                  <a:pt x="3651" y="162"/>
                </a:lnTo>
                <a:lnTo>
                  <a:pt x="3652" y="175"/>
                </a:lnTo>
                <a:lnTo>
                  <a:pt x="3652" y="196"/>
                </a:lnTo>
                <a:lnTo>
                  <a:pt x="3652" y="186"/>
                </a:lnTo>
                <a:lnTo>
                  <a:pt x="3653" y="152"/>
                </a:lnTo>
                <a:lnTo>
                  <a:pt x="3653" y="152"/>
                </a:lnTo>
                <a:lnTo>
                  <a:pt x="3653" y="211"/>
                </a:lnTo>
                <a:lnTo>
                  <a:pt x="3653" y="240"/>
                </a:lnTo>
                <a:lnTo>
                  <a:pt x="3654" y="260"/>
                </a:lnTo>
                <a:lnTo>
                  <a:pt x="3654" y="247"/>
                </a:lnTo>
                <a:lnTo>
                  <a:pt x="3655" y="207"/>
                </a:lnTo>
                <a:lnTo>
                  <a:pt x="3655" y="212"/>
                </a:lnTo>
                <a:lnTo>
                  <a:pt x="3655" y="222"/>
                </a:lnTo>
                <a:lnTo>
                  <a:pt x="3655" y="253"/>
                </a:lnTo>
                <a:lnTo>
                  <a:pt x="3656" y="219"/>
                </a:lnTo>
                <a:lnTo>
                  <a:pt x="3656" y="223"/>
                </a:lnTo>
                <a:lnTo>
                  <a:pt x="3656" y="188"/>
                </a:lnTo>
                <a:lnTo>
                  <a:pt x="3657" y="187"/>
                </a:lnTo>
                <a:lnTo>
                  <a:pt x="3657" y="176"/>
                </a:lnTo>
                <a:lnTo>
                  <a:pt x="3657" y="179"/>
                </a:lnTo>
                <a:lnTo>
                  <a:pt x="3657" y="158"/>
                </a:lnTo>
                <a:lnTo>
                  <a:pt x="3658" y="158"/>
                </a:lnTo>
                <a:lnTo>
                  <a:pt x="3658" y="169"/>
                </a:lnTo>
                <a:lnTo>
                  <a:pt x="3659" y="168"/>
                </a:lnTo>
                <a:lnTo>
                  <a:pt x="3659" y="174"/>
                </a:lnTo>
                <a:lnTo>
                  <a:pt x="3659" y="159"/>
                </a:lnTo>
                <a:lnTo>
                  <a:pt x="3659" y="148"/>
                </a:lnTo>
                <a:lnTo>
                  <a:pt x="3660" y="159"/>
                </a:lnTo>
                <a:lnTo>
                  <a:pt x="3660" y="161"/>
                </a:lnTo>
                <a:lnTo>
                  <a:pt x="3660" y="170"/>
                </a:lnTo>
                <a:lnTo>
                  <a:pt x="3660" y="162"/>
                </a:lnTo>
                <a:lnTo>
                  <a:pt x="3661" y="159"/>
                </a:lnTo>
                <a:lnTo>
                  <a:pt x="3661" y="160"/>
                </a:lnTo>
                <a:lnTo>
                  <a:pt x="3662" y="167"/>
                </a:lnTo>
                <a:lnTo>
                  <a:pt x="3662" y="148"/>
                </a:lnTo>
                <a:lnTo>
                  <a:pt x="3662" y="128"/>
                </a:lnTo>
                <a:lnTo>
                  <a:pt x="3662" y="173"/>
                </a:lnTo>
                <a:lnTo>
                  <a:pt x="3663" y="185"/>
                </a:lnTo>
                <a:lnTo>
                  <a:pt x="3663" y="205"/>
                </a:lnTo>
                <a:lnTo>
                  <a:pt x="3663" y="229"/>
                </a:lnTo>
                <a:lnTo>
                  <a:pt x="3664" y="235"/>
                </a:lnTo>
                <a:lnTo>
                  <a:pt x="3664" y="268"/>
                </a:lnTo>
                <a:lnTo>
                  <a:pt x="3664" y="292"/>
                </a:lnTo>
                <a:lnTo>
                  <a:pt x="3664" y="290"/>
                </a:lnTo>
                <a:lnTo>
                  <a:pt x="3665" y="267"/>
                </a:lnTo>
                <a:lnTo>
                  <a:pt x="3665" y="287"/>
                </a:lnTo>
                <a:lnTo>
                  <a:pt x="3666" y="293"/>
                </a:lnTo>
                <a:lnTo>
                  <a:pt x="3666" y="277"/>
                </a:lnTo>
                <a:lnTo>
                  <a:pt x="3666" y="244"/>
                </a:lnTo>
                <a:lnTo>
                  <a:pt x="3666" y="241"/>
                </a:lnTo>
                <a:lnTo>
                  <a:pt x="3667" y="249"/>
                </a:lnTo>
                <a:lnTo>
                  <a:pt x="3667" y="238"/>
                </a:lnTo>
                <a:lnTo>
                  <a:pt x="3667" y="227"/>
                </a:lnTo>
                <a:lnTo>
                  <a:pt x="3668" y="217"/>
                </a:lnTo>
                <a:lnTo>
                  <a:pt x="3668" y="221"/>
                </a:lnTo>
                <a:lnTo>
                  <a:pt x="3668" y="187"/>
                </a:lnTo>
                <a:lnTo>
                  <a:pt x="3669" y="171"/>
                </a:lnTo>
                <a:lnTo>
                  <a:pt x="3669" y="185"/>
                </a:lnTo>
                <a:lnTo>
                  <a:pt x="3669" y="192"/>
                </a:lnTo>
                <a:lnTo>
                  <a:pt x="3670" y="174"/>
                </a:lnTo>
                <a:lnTo>
                  <a:pt x="3670" y="152"/>
                </a:lnTo>
                <a:lnTo>
                  <a:pt x="3670" y="154"/>
                </a:lnTo>
                <a:lnTo>
                  <a:pt x="3670" y="169"/>
                </a:lnTo>
                <a:lnTo>
                  <a:pt x="3671" y="210"/>
                </a:lnTo>
                <a:lnTo>
                  <a:pt x="3671" y="214"/>
                </a:lnTo>
                <a:lnTo>
                  <a:pt x="3671" y="261"/>
                </a:lnTo>
                <a:lnTo>
                  <a:pt x="3671" y="256"/>
                </a:lnTo>
                <a:lnTo>
                  <a:pt x="3672" y="283"/>
                </a:lnTo>
                <a:lnTo>
                  <a:pt x="3672" y="253"/>
                </a:lnTo>
                <a:lnTo>
                  <a:pt x="3673" y="249"/>
                </a:lnTo>
                <a:lnTo>
                  <a:pt x="3673" y="255"/>
                </a:lnTo>
                <a:lnTo>
                  <a:pt x="3673" y="256"/>
                </a:lnTo>
                <a:lnTo>
                  <a:pt x="3674" y="267"/>
                </a:lnTo>
                <a:lnTo>
                  <a:pt x="3674" y="269"/>
                </a:lnTo>
                <a:lnTo>
                  <a:pt x="3674" y="250"/>
                </a:lnTo>
                <a:lnTo>
                  <a:pt x="3674" y="265"/>
                </a:lnTo>
                <a:lnTo>
                  <a:pt x="3675" y="259"/>
                </a:lnTo>
                <a:lnTo>
                  <a:pt x="3675" y="227"/>
                </a:lnTo>
                <a:lnTo>
                  <a:pt x="3675" y="223"/>
                </a:lnTo>
                <a:lnTo>
                  <a:pt x="3675" y="220"/>
                </a:lnTo>
                <a:lnTo>
                  <a:pt x="3676" y="209"/>
                </a:lnTo>
                <a:lnTo>
                  <a:pt x="3676" y="187"/>
                </a:lnTo>
                <a:lnTo>
                  <a:pt x="3677" y="168"/>
                </a:lnTo>
                <a:lnTo>
                  <a:pt x="3677" y="165"/>
                </a:lnTo>
                <a:lnTo>
                  <a:pt x="3677" y="172"/>
                </a:lnTo>
                <a:lnTo>
                  <a:pt x="3677" y="152"/>
                </a:lnTo>
                <a:lnTo>
                  <a:pt x="3678" y="129"/>
                </a:lnTo>
                <a:lnTo>
                  <a:pt x="3678" y="125"/>
                </a:lnTo>
                <a:lnTo>
                  <a:pt x="3678" y="123"/>
                </a:lnTo>
                <a:lnTo>
                  <a:pt x="3679" y="117"/>
                </a:lnTo>
                <a:lnTo>
                  <a:pt x="3679" y="157"/>
                </a:lnTo>
                <a:lnTo>
                  <a:pt x="3679" y="186"/>
                </a:lnTo>
                <a:lnTo>
                  <a:pt x="3680" y="202"/>
                </a:lnTo>
                <a:lnTo>
                  <a:pt x="3680" y="186"/>
                </a:lnTo>
                <a:lnTo>
                  <a:pt x="3680" y="204"/>
                </a:lnTo>
                <a:lnTo>
                  <a:pt x="3681" y="213"/>
                </a:lnTo>
                <a:lnTo>
                  <a:pt x="3681" y="216"/>
                </a:lnTo>
                <a:lnTo>
                  <a:pt x="3681" y="188"/>
                </a:lnTo>
                <a:lnTo>
                  <a:pt x="3681" y="208"/>
                </a:lnTo>
                <a:lnTo>
                  <a:pt x="3682" y="150"/>
                </a:lnTo>
                <a:lnTo>
                  <a:pt x="3682" y="187"/>
                </a:lnTo>
                <a:lnTo>
                  <a:pt x="3682" y="208"/>
                </a:lnTo>
                <a:lnTo>
                  <a:pt x="3683" y="208"/>
                </a:lnTo>
                <a:lnTo>
                  <a:pt x="3683" y="244"/>
                </a:lnTo>
                <a:lnTo>
                  <a:pt x="3683" y="243"/>
                </a:lnTo>
                <a:lnTo>
                  <a:pt x="3684" y="198"/>
                </a:lnTo>
                <a:lnTo>
                  <a:pt x="3684" y="139"/>
                </a:lnTo>
                <a:lnTo>
                  <a:pt x="3684" y="148"/>
                </a:lnTo>
                <a:lnTo>
                  <a:pt x="3685" y="119"/>
                </a:lnTo>
                <a:lnTo>
                  <a:pt x="3685" y="120"/>
                </a:lnTo>
                <a:lnTo>
                  <a:pt x="3685" y="137"/>
                </a:lnTo>
                <a:lnTo>
                  <a:pt x="3685" y="154"/>
                </a:lnTo>
                <a:lnTo>
                  <a:pt x="3686" y="192"/>
                </a:lnTo>
                <a:lnTo>
                  <a:pt x="3686" y="217"/>
                </a:lnTo>
                <a:lnTo>
                  <a:pt x="3686" y="228"/>
                </a:lnTo>
                <a:lnTo>
                  <a:pt x="3686" y="224"/>
                </a:lnTo>
                <a:lnTo>
                  <a:pt x="3687" y="236"/>
                </a:lnTo>
                <a:lnTo>
                  <a:pt x="3687" y="239"/>
                </a:lnTo>
                <a:lnTo>
                  <a:pt x="3688" y="260"/>
                </a:lnTo>
                <a:lnTo>
                  <a:pt x="3688" y="276"/>
                </a:lnTo>
                <a:lnTo>
                  <a:pt x="3688" y="274"/>
                </a:lnTo>
                <a:lnTo>
                  <a:pt x="3688" y="264"/>
                </a:lnTo>
                <a:lnTo>
                  <a:pt x="3689" y="252"/>
                </a:lnTo>
                <a:lnTo>
                  <a:pt x="3689" y="263"/>
                </a:lnTo>
                <a:lnTo>
                  <a:pt x="3689" y="235"/>
                </a:lnTo>
                <a:lnTo>
                  <a:pt x="3690" y="239"/>
                </a:lnTo>
                <a:lnTo>
                  <a:pt x="3690" y="214"/>
                </a:lnTo>
                <a:lnTo>
                  <a:pt x="3690" y="217"/>
                </a:lnTo>
                <a:lnTo>
                  <a:pt x="3691" y="159"/>
                </a:lnTo>
                <a:lnTo>
                  <a:pt x="3691" y="139"/>
                </a:lnTo>
                <a:lnTo>
                  <a:pt x="3691" y="156"/>
                </a:lnTo>
                <a:lnTo>
                  <a:pt x="3692" y="153"/>
                </a:lnTo>
                <a:lnTo>
                  <a:pt x="3692" y="123"/>
                </a:lnTo>
                <a:lnTo>
                  <a:pt x="3692" y="139"/>
                </a:lnTo>
                <a:lnTo>
                  <a:pt x="3692" y="164"/>
                </a:lnTo>
                <a:lnTo>
                  <a:pt x="3693" y="156"/>
                </a:lnTo>
                <a:lnTo>
                  <a:pt x="3693" y="163"/>
                </a:lnTo>
                <a:lnTo>
                  <a:pt x="3693" y="168"/>
                </a:lnTo>
                <a:lnTo>
                  <a:pt x="3694" y="154"/>
                </a:lnTo>
                <a:lnTo>
                  <a:pt x="3694" y="214"/>
                </a:lnTo>
                <a:lnTo>
                  <a:pt x="3694" y="171"/>
                </a:lnTo>
                <a:lnTo>
                  <a:pt x="3695" y="210"/>
                </a:lnTo>
                <a:lnTo>
                  <a:pt x="3695" y="268"/>
                </a:lnTo>
                <a:lnTo>
                  <a:pt x="3695" y="261"/>
                </a:lnTo>
                <a:lnTo>
                  <a:pt x="3696" y="260"/>
                </a:lnTo>
                <a:lnTo>
                  <a:pt x="3696" y="216"/>
                </a:lnTo>
                <a:lnTo>
                  <a:pt x="3696" y="196"/>
                </a:lnTo>
                <a:lnTo>
                  <a:pt x="3696" y="173"/>
                </a:lnTo>
                <a:lnTo>
                  <a:pt x="3697" y="141"/>
                </a:lnTo>
                <a:lnTo>
                  <a:pt x="3697" y="131"/>
                </a:lnTo>
                <a:lnTo>
                  <a:pt x="3697" y="147"/>
                </a:lnTo>
                <a:lnTo>
                  <a:pt x="3698" y="139"/>
                </a:lnTo>
                <a:lnTo>
                  <a:pt x="3698" y="115"/>
                </a:lnTo>
                <a:lnTo>
                  <a:pt x="3698" y="120"/>
                </a:lnTo>
                <a:lnTo>
                  <a:pt x="3699" y="117"/>
                </a:lnTo>
                <a:lnTo>
                  <a:pt x="3699" y="118"/>
                </a:lnTo>
                <a:lnTo>
                  <a:pt x="3699" y="117"/>
                </a:lnTo>
                <a:lnTo>
                  <a:pt x="3700" y="114"/>
                </a:lnTo>
                <a:lnTo>
                  <a:pt x="3700" y="130"/>
                </a:lnTo>
                <a:lnTo>
                  <a:pt x="3700" y="134"/>
                </a:lnTo>
                <a:lnTo>
                  <a:pt x="3700" y="125"/>
                </a:lnTo>
                <a:lnTo>
                  <a:pt x="3701" y="141"/>
                </a:lnTo>
                <a:lnTo>
                  <a:pt x="3701" y="127"/>
                </a:lnTo>
                <a:lnTo>
                  <a:pt x="3702" y="143"/>
                </a:lnTo>
                <a:lnTo>
                  <a:pt x="3702" y="133"/>
                </a:lnTo>
                <a:lnTo>
                  <a:pt x="3702" y="161"/>
                </a:lnTo>
                <a:lnTo>
                  <a:pt x="3702" y="208"/>
                </a:lnTo>
                <a:lnTo>
                  <a:pt x="3703" y="218"/>
                </a:lnTo>
                <a:lnTo>
                  <a:pt x="3703" y="254"/>
                </a:lnTo>
                <a:lnTo>
                  <a:pt x="3703" y="265"/>
                </a:lnTo>
                <a:lnTo>
                  <a:pt x="3703" y="261"/>
                </a:lnTo>
                <a:lnTo>
                  <a:pt x="3704" y="249"/>
                </a:lnTo>
                <a:lnTo>
                  <a:pt x="3704" y="262"/>
                </a:lnTo>
                <a:lnTo>
                  <a:pt x="3704" y="234"/>
                </a:lnTo>
                <a:lnTo>
                  <a:pt x="3705" y="236"/>
                </a:lnTo>
                <a:lnTo>
                  <a:pt x="3705" y="246"/>
                </a:lnTo>
                <a:lnTo>
                  <a:pt x="3705" y="241"/>
                </a:lnTo>
                <a:lnTo>
                  <a:pt x="3706" y="231"/>
                </a:lnTo>
                <a:lnTo>
                  <a:pt x="3706" y="233"/>
                </a:lnTo>
                <a:lnTo>
                  <a:pt x="3706" y="241"/>
                </a:lnTo>
                <a:lnTo>
                  <a:pt x="3707" y="250"/>
                </a:lnTo>
                <a:lnTo>
                  <a:pt x="3707" y="256"/>
                </a:lnTo>
                <a:lnTo>
                  <a:pt x="3707" y="245"/>
                </a:lnTo>
                <a:lnTo>
                  <a:pt x="3707" y="239"/>
                </a:lnTo>
                <a:lnTo>
                  <a:pt x="3708" y="209"/>
                </a:lnTo>
                <a:lnTo>
                  <a:pt x="3708" y="191"/>
                </a:lnTo>
                <a:lnTo>
                  <a:pt x="3708" y="174"/>
                </a:lnTo>
                <a:lnTo>
                  <a:pt x="3709" y="173"/>
                </a:lnTo>
                <a:lnTo>
                  <a:pt x="3709" y="183"/>
                </a:lnTo>
                <a:lnTo>
                  <a:pt x="3709" y="198"/>
                </a:lnTo>
                <a:lnTo>
                  <a:pt x="3710" y="203"/>
                </a:lnTo>
                <a:lnTo>
                  <a:pt x="3710" y="235"/>
                </a:lnTo>
                <a:lnTo>
                  <a:pt x="3710" y="251"/>
                </a:lnTo>
                <a:lnTo>
                  <a:pt x="3711" y="247"/>
                </a:lnTo>
                <a:lnTo>
                  <a:pt x="3711" y="227"/>
                </a:lnTo>
                <a:lnTo>
                  <a:pt x="3711" y="233"/>
                </a:lnTo>
                <a:lnTo>
                  <a:pt x="3711" y="269"/>
                </a:lnTo>
                <a:lnTo>
                  <a:pt x="3712" y="264"/>
                </a:lnTo>
                <a:lnTo>
                  <a:pt x="3712" y="276"/>
                </a:lnTo>
                <a:lnTo>
                  <a:pt x="3713" y="278"/>
                </a:lnTo>
                <a:lnTo>
                  <a:pt x="3713" y="262"/>
                </a:lnTo>
                <a:lnTo>
                  <a:pt x="3713" y="241"/>
                </a:lnTo>
                <a:lnTo>
                  <a:pt x="3713" y="214"/>
                </a:lnTo>
                <a:lnTo>
                  <a:pt x="3714" y="214"/>
                </a:lnTo>
                <a:lnTo>
                  <a:pt x="3714" y="193"/>
                </a:lnTo>
                <a:lnTo>
                  <a:pt x="3714" y="188"/>
                </a:lnTo>
                <a:lnTo>
                  <a:pt x="3715" y="179"/>
                </a:lnTo>
                <a:lnTo>
                  <a:pt x="3715" y="186"/>
                </a:lnTo>
                <a:lnTo>
                  <a:pt x="3715" y="190"/>
                </a:lnTo>
                <a:lnTo>
                  <a:pt x="3715" y="167"/>
                </a:lnTo>
                <a:lnTo>
                  <a:pt x="3716" y="168"/>
                </a:lnTo>
                <a:lnTo>
                  <a:pt x="3716" y="159"/>
                </a:lnTo>
                <a:lnTo>
                  <a:pt x="3717" y="163"/>
                </a:lnTo>
                <a:lnTo>
                  <a:pt x="3717" y="162"/>
                </a:lnTo>
                <a:lnTo>
                  <a:pt x="3717" y="194"/>
                </a:lnTo>
                <a:lnTo>
                  <a:pt x="3717" y="246"/>
                </a:lnTo>
                <a:lnTo>
                  <a:pt x="3718" y="278"/>
                </a:lnTo>
                <a:lnTo>
                  <a:pt x="3718" y="289"/>
                </a:lnTo>
                <a:lnTo>
                  <a:pt x="3718" y="222"/>
                </a:lnTo>
                <a:lnTo>
                  <a:pt x="3718" y="215"/>
                </a:lnTo>
                <a:lnTo>
                  <a:pt x="3719" y="187"/>
                </a:lnTo>
                <a:lnTo>
                  <a:pt x="3719" y="178"/>
                </a:lnTo>
                <a:lnTo>
                  <a:pt x="3719" y="169"/>
                </a:lnTo>
                <a:lnTo>
                  <a:pt x="3720" y="156"/>
                </a:lnTo>
                <a:lnTo>
                  <a:pt x="3720" y="163"/>
                </a:lnTo>
                <a:lnTo>
                  <a:pt x="3720" y="171"/>
                </a:lnTo>
                <a:lnTo>
                  <a:pt x="3721" y="166"/>
                </a:lnTo>
                <a:lnTo>
                  <a:pt x="3721" y="176"/>
                </a:lnTo>
                <a:lnTo>
                  <a:pt x="3721" y="185"/>
                </a:lnTo>
                <a:lnTo>
                  <a:pt x="3722" y="162"/>
                </a:lnTo>
                <a:lnTo>
                  <a:pt x="3722" y="164"/>
                </a:lnTo>
                <a:lnTo>
                  <a:pt x="3722" y="166"/>
                </a:lnTo>
                <a:lnTo>
                  <a:pt x="3722" y="162"/>
                </a:lnTo>
                <a:lnTo>
                  <a:pt x="3723" y="151"/>
                </a:lnTo>
                <a:lnTo>
                  <a:pt x="3723" y="206"/>
                </a:lnTo>
                <a:lnTo>
                  <a:pt x="3724" y="241"/>
                </a:lnTo>
                <a:lnTo>
                  <a:pt x="3724" y="258"/>
                </a:lnTo>
                <a:lnTo>
                  <a:pt x="3724" y="248"/>
                </a:lnTo>
                <a:lnTo>
                  <a:pt x="3724" y="255"/>
                </a:lnTo>
                <a:lnTo>
                  <a:pt x="3725" y="251"/>
                </a:lnTo>
                <a:lnTo>
                  <a:pt x="3725" y="259"/>
                </a:lnTo>
                <a:lnTo>
                  <a:pt x="3725" y="241"/>
                </a:lnTo>
                <a:lnTo>
                  <a:pt x="3726" y="227"/>
                </a:lnTo>
                <a:lnTo>
                  <a:pt x="3726" y="194"/>
                </a:lnTo>
                <a:lnTo>
                  <a:pt x="3726" y="198"/>
                </a:lnTo>
                <a:lnTo>
                  <a:pt x="3726" y="214"/>
                </a:lnTo>
                <a:lnTo>
                  <a:pt x="3727" y="234"/>
                </a:lnTo>
                <a:lnTo>
                  <a:pt x="3727" y="235"/>
                </a:lnTo>
                <a:lnTo>
                  <a:pt x="3728" y="224"/>
                </a:lnTo>
                <a:lnTo>
                  <a:pt x="3728" y="216"/>
                </a:lnTo>
                <a:lnTo>
                  <a:pt x="3728" y="185"/>
                </a:lnTo>
                <a:lnTo>
                  <a:pt x="3728" y="196"/>
                </a:lnTo>
                <a:lnTo>
                  <a:pt x="3729" y="192"/>
                </a:lnTo>
                <a:lnTo>
                  <a:pt x="3729" y="180"/>
                </a:lnTo>
                <a:lnTo>
                  <a:pt x="3729" y="160"/>
                </a:lnTo>
                <a:lnTo>
                  <a:pt x="3729" y="162"/>
                </a:lnTo>
                <a:lnTo>
                  <a:pt x="3730" y="174"/>
                </a:lnTo>
                <a:lnTo>
                  <a:pt x="3730" y="184"/>
                </a:lnTo>
                <a:lnTo>
                  <a:pt x="3730" y="172"/>
                </a:lnTo>
                <a:lnTo>
                  <a:pt x="3731" y="166"/>
                </a:lnTo>
                <a:lnTo>
                  <a:pt x="3731" y="132"/>
                </a:lnTo>
                <a:lnTo>
                  <a:pt x="3731" y="118"/>
                </a:lnTo>
                <a:lnTo>
                  <a:pt x="3732" y="102"/>
                </a:lnTo>
                <a:lnTo>
                  <a:pt x="3732" y="113"/>
                </a:lnTo>
                <a:lnTo>
                  <a:pt x="3732" y="107"/>
                </a:lnTo>
                <a:lnTo>
                  <a:pt x="3733" y="122"/>
                </a:lnTo>
                <a:lnTo>
                  <a:pt x="3733" y="144"/>
                </a:lnTo>
                <a:lnTo>
                  <a:pt x="3733" y="156"/>
                </a:lnTo>
                <a:lnTo>
                  <a:pt x="3733" y="168"/>
                </a:lnTo>
                <a:lnTo>
                  <a:pt x="3734" y="210"/>
                </a:lnTo>
                <a:lnTo>
                  <a:pt x="3734" y="219"/>
                </a:lnTo>
                <a:lnTo>
                  <a:pt x="3735" y="219"/>
                </a:lnTo>
                <a:lnTo>
                  <a:pt x="3735" y="233"/>
                </a:lnTo>
                <a:lnTo>
                  <a:pt x="3735" y="224"/>
                </a:lnTo>
                <a:lnTo>
                  <a:pt x="3735" y="241"/>
                </a:lnTo>
                <a:lnTo>
                  <a:pt x="3736" y="234"/>
                </a:lnTo>
                <a:lnTo>
                  <a:pt x="3736" y="231"/>
                </a:lnTo>
                <a:lnTo>
                  <a:pt x="3736" y="229"/>
                </a:lnTo>
                <a:lnTo>
                  <a:pt x="3737" y="244"/>
                </a:lnTo>
                <a:lnTo>
                  <a:pt x="3737" y="229"/>
                </a:lnTo>
                <a:lnTo>
                  <a:pt x="3737" y="239"/>
                </a:lnTo>
                <a:lnTo>
                  <a:pt x="3737" y="220"/>
                </a:lnTo>
                <a:lnTo>
                  <a:pt x="3738" y="221"/>
                </a:lnTo>
                <a:lnTo>
                  <a:pt x="3738" y="203"/>
                </a:lnTo>
                <a:lnTo>
                  <a:pt x="3739" y="200"/>
                </a:lnTo>
                <a:lnTo>
                  <a:pt x="3739" y="205"/>
                </a:lnTo>
                <a:lnTo>
                  <a:pt x="3739" y="196"/>
                </a:lnTo>
                <a:lnTo>
                  <a:pt x="3739" y="208"/>
                </a:lnTo>
                <a:lnTo>
                  <a:pt x="3740" y="216"/>
                </a:lnTo>
                <a:lnTo>
                  <a:pt x="3740" y="191"/>
                </a:lnTo>
                <a:lnTo>
                  <a:pt x="3740" y="207"/>
                </a:lnTo>
                <a:lnTo>
                  <a:pt x="3741" y="184"/>
                </a:lnTo>
                <a:lnTo>
                  <a:pt x="3741" y="165"/>
                </a:lnTo>
                <a:lnTo>
                  <a:pt x="3741" y="156"/>
                </a:lnTo>
                <a:lnTo>
                  <a:pt x="3742" y="143"/>
                </a:lnTo>
                <a:lnTo>
                  <a:pt x="3742" y="157"/>
                </a:lnTo>
                <a:lnTo>
                  <a:pt x="3742" y="200"/>
                </a:lnTo>
                <a:lnTo>
                  <a:pt x="3743" y="190"/>
                </a:lnTo>
                <a:lnTo>
                  <a:pt x="3743" y="232"/>
                </a:lnTo>
                <a:lnTo>
                  <a:pt x="3743" y="230"/>
                </a:lnTo>
                <a:lnTo>
                  <a:pt x="3743" y="236"/>
                </a:lnTo>
                <a:lnTo>
                  <a:pt x="3744" y="186"/>
                </a:lnTo>
                <a:lnTo>
                  <a:pt x="3744" y="194"/>
                </a:lnTo>
                <a:lnTo>
                  <a:pt x="3744" y="139"/>
                </a:lnTo>
                <a:lnTo>
                  <a:pt x="3744" y="140"/>
                </a:lnTo>
                <a:lnTo>
                  <a:pt x="3745" y="134"/>
                </a:lnTo>
                <a:lnTo>
                  <a:pt x="3745" y="131"/>
                </a:lnTo>
                <a:lnTo>
                  <a:pt x="3746" y="123"/>
                </a:lnTo>
                <a:lnTo>
                  <a:pt x="3746" y="142"/>
                </a:lnTo>
                <a:lnTo>
                  <a:pt x="3746" y="123"/>
                </a:lnTo>
                <a:lnTo>
                  <a:pt x="3746" y="135"/>
                </a:lnTo>
                <a:lnTo>
                  <a:pt x="3747" y="133"/>
                </a:lnTo>
                <a:lnTo>
                  <a:pt x="3747" y="123"/>
                </a:lnTo>
                <a:lnTo>
                  <a:pt x="3747" y="111"/>
                </a:lnTo>
                <a:lnTo>
                  <a:pt x="3748" y="118"/>
                </a:lnTo>
                <a:lnTo>
                  <a:pt x="3748" y="130"/>
                </a:lnTo>
                <a:lnTo>
                  <a:pt x="3748" y="121"/>
                </a:lnTo>
                <a:lnTo>
                  <a:pt x="3748" y="121"/>
                </a:lnTo>
                <a:lnTo>
                  <a:pt x="3749" y="139"/>
                </a:lnTo>
                <a:lnTo>
                  <a:pt x="3749" y="214"/>
                </a:lnTo>
                <a:lnTo>
                  <a:pt x="3750" y="273"/>
                </a:lnTo>
                <a:lnTo>
                  <a:pt x="3750" y="222"/>
                </a:lnTo>
                <a:lnTo>
                  <a:pt x="3750" y="193"/>
                </a:lnTo>
                <a:lnTo>
                  <a:pt x="3750" y="210"/>
                </a:lnTo>
                <a:lnTo>
                  <a:pt x="3751" y="216"/>
                </a:lnTo>
                <a:lnTo>
                  <a:pt x="3751" y="229"/>
                </a:lnTo>
                <a:lnTo>
                  <a:pt x="3751" y="234"/>
                </a:lnTo>
                <a:lnTo>
                  <a:pt x="3752" y="245"/>
                </a:lnTo>
                <a:lnTo>
                  <a:pt x="3752" y="262"/>
                </a:lnTo>
                <a:lnTo>
                  <a:pt x="3752" y="283"/>
                </a:lnTo>
                <a:lnTo>
                  <a:pt x="3753" y="298"/>
                </a:lnTo>
                <a:lnTo>
                  <a:pt x="3753" y="298"/>
                </a:lnTo>
                <a:lnTo>
                  <a:pt x="3753" y="286"/>
                </a:lnTo>
                <a:lnTo>
                  <a:pt x="3754" y="268"/>
                </a:lnTo>
                <a:lnTo>
                  <a:pt x="3754" y="276"/>
                </a:lnTo>
                <a:lnTo>
                  <a:pt x="3754" y="283"/>
                </a:lnTo>
                <a:lnTo>
                  <a:pt x="3754" y="270"/>
                </a:lnTo>
                <a:lnTo>
                  <a:pt x="3755" y="267"/>
                </a:lnTo>
                <a:lnTo>
                  <a:pt x="3755" y="249"/>
                </a:lnTo>
                <a:lnTo>
                  <a:pt x="3755" y="212"/>
                </a:lnTo>
                <a:lnTo>
                  <a:pt x="3756" y="202"/>
                </a:lnTo>
                <a:lnTo>
                  <a:pt x="3756" y="191"/>
                </a:lnTo>
                <a:lnTo>
                  <a:pt x="3756" y="183"/>
                </a:lnTo>
                <a:lnTo>
                  <a:pt x="3757" y="162"/>
                </a:lnTo>
                <a:lnTo>
                  <a:pt x="3757" y="177"/>
                </a:lnTo>
                <a:lnTo>
                  <a:pt x="3757" y="173"/>
                </a:lnTo>
                <a:lnTo>
                  <a:pt x="3758" y="191"/>
                </a:lnTo>
                <a:lnTo>
                  <a:pt x="3758" y="181"/>
                </a:lnTo>
                <a:lnTo>
                  <a:pt x="3758" y="193"/>
                </a:lnTo>
                <a:lnTo>
                  <a:pt x="3758" y="164"/>
                </a:lnTo>
                <a:lnTo>
                  <a:pt x="3759" y="170"/>
                </a:lnTo>
                <a:lnTo>
                  <a:pt x="3759" y="156"/>
                </a:lnTo>
                <a:lnTo>
                  <a:pt x="3759" y="160"/>
                </a:lnTo>
                <a:lnTo>
                  <a:pt x="3759" y="157"/>
                </a:lnTo>
                <a:lnTo>
                  <a:pt x="3760" y="194"/>
                </a:lnTo>
                <a:lnTo>
                  <a:pt x="3760" y="161"/>
                </a:lnTo>
                <a:lnTo>
                  <a:pt x="3761" y="172"/>
                </a:lnTo>
                <a:lnTo>
                  <a:pt x="3761" y="188"/>
                </a:lnTo>
                <a:lnTo>
                  <a:pt x="3761" y="190"/>
                </a:lnTo>
                <a:lnTo>
                  <a:pt x="3761" y="208"/>
                </a:lnTo>
                <a:lnTo>
                  <a:pt x="3762" y="198"/>
                </a:lnTo>
                <a:lnTo>
                  <a:pt x="3762" y="248"/>
                </a:lnTo>
                <a:lnTo>
                  <a:pt x="3762" y="233"/>
                </a:lnTo>
                <a:lnTo>
                  <a:pt x="3763" y="168"/>
                </a:lnTo>
                <a:lnTo>
                  <a:pt x="3763" y="104"/>
                </a:lnTo>
                <a:lnTo>
                  <a:pt x="3763" y="107"/>
                </a:lnTo>
                <a:lnTo>
                  <a:pt x="3764" y="103"/>
                </a:lnTo>
                <a:lnTo>
                  <a:pt x="3764" y="103"/>
                </a:lnTo>
                <a:lnTo>
                  <a:pt x="3764" y="96"/>
                </a:lnTo>
                <a:lnTo>
                  <a:pt x="3765" y="101"/>
                </a:lnTo>
                <a:lnTo>
                  <a:pt x="3765" y="105"/>
                </a:lnTo>
                <a:lnTo>
                  <a:pt x="3765" y="163"/>
                </a:lnTo>
                <a:lnTo>
                  <a:pt x="3765" y="160"/>
                </a:lnTo>
                <a:lnTo>
                  <a:pt x="3766" y="177"/>
                </a:lnTo>
                <a:lnTo>
                  <a:pt x="3766" y="222"/>
                </a:lnTo>
                <a:lnTo>
                  <a:pt x="3766" y="232"/>
                </a:lnTo>
                <a:lnTo>
                  <a:pt x="3767" y="243"/>
                </a:lnTo>
                <a:lnTo>
                  <a:pt x="3767" y="253"/>
                </a:lnTo>
                <a:lnTo>
                  <a:pt x="3767" y="255"/>
                </a:lnTo>
                <a:lnTo>
                  <a:pt x="3768" y="262"/>
                </a:lnTo>
                <a:lnTo>
                  <a:pt x="3768" y="267"/>
                </a:lnTo>
                <a:lnTo>
                  <a:pt x="3768" y="245"/>
                </a:lnTo>
                <a:lnTo>
                  <a:pt x="3769" y="239"/>
                </a:lnTo>
                <a:lnTo>
                  <a:pt x="3769" y="267"/>
                </a:lnTo>
                <a:lnTo>
                  <a:pt x="3769" y="270"/>
                </a:lnTo>
                <a:lnTo>
                  <a:pt x="3769" y="266"/>
                </a:lnTo>
                <a:lnTo>
                  <a:pt x="3770" y="261"/>
                </a:lnTo>
                <a:lnTo>
                  <a:pt x="3770" y="241"/>
                </a:lnTo>
                <a:lnTo>
                  <a:pt x="3770" y="242"/>
                </a:lnTo>
                <a:lnTo>
                  <a:pt x="3770" y="247"/>
                </a:lnTo>
                <a:lnTo>
                  <a:pt x="3771" y="253"/>
                </a:lnTo>
                <a:lnTo>
                  <a:pt x="3771" y="265"/>
                </a:lnTo>
                <a:lnTo>
                  <a:pt x="3772" y="266"/>
                </a:lnTo>
                <a:lnTo>
                  <a:pt x="3772" y="269"/>
                </a:lnTo>
                <a:lnTo>
                  <a:pt x="3772" y="257"/>
                </a:lnTo>
                <a:lnTo>
                  <a:pt x="3772" y="261"/>
                </a:lnTo>
                <a:lnTo>
                  <a:pt x="3773" y="233"/>
                </a:lnTo>
                <a:lnTo>
                  <a:pt x="3773" y="187"/>
                </a:lnTo>
                <a:lnTo>
                  <a:pt x="3773" y="161"/>
                </a:lnTo>
                <a:lnTo>
                  <a:pt x="3774" y="133"/>
                </a:lnTo>
                <a:lnTo>
                  <a:pt x="3774" y="185"/>
                </a:lnTo>
                <a:lnTo>
                  <a:pt x="3774" y="197"/>
                </a:lnTo>
                <a:lnTo>
                  <a:pt x="3775" y="161"/>
                </a:lnTo>
                <a:lnTo>
                  <a:pt x="3775" y="166"/>
                </a:lnTo>
                <a:lnTo>
                  <a:pt x="3775" y="163"/>
                </a:lnTo>
                <a:lnTo>
                  <a:pt x="3776" y="141"/>
                </a:lnTo>
                <a:lnTo>
                  <a:pt x="3776" y="121"/>
                </a:lnTo>
                <a:lnTo>
                  <a:pt x="3776" y="103"/>
                </a:lnTo>
                <a:lnTo>
                  <a:pt x="3776" y="140"/>
                </a:lnTo>
                <a:lnTo>
                  <a:pt x="3777" y="147"/>
                </a:lnTo>
                <a:lnTo>
                  <a:pt x="3777" y="147"/>
                </a:lnTo>
                <a:lnTo>
                  <a:pt x="3777" y="166"/>
                </a:lnTo>
                <a:lnTo>
                  <a:pt x="3778" y="195"/>
                </a:lnTo>
                <a:lnTo>
                  <a:pt x="3778" y="198"/>
                </a:lnTo>
                <a:lnTo>
                  <a:pt x="3778" y="171"/>
                </a:lnTo>
                <a:lnTo>
                  <a:pt x="3779" y="133"/>
                </a:lnTo>
                <a:lnTo>
                  <a:pt x="3779" y="111"/>
                </a:lnTo>
                <a:lnTo>
                  <a:pt x="3779" y="115"/>
                </a:lnTo>
                <a:lnTo>
                  <a:pt x="3780" y="108"/>
                </a:lnTo>
                <a:lnTo>
                  <a:pt x="3780" y="106"/>
                </a:lnTo>
                <a:lnTo>
                  <a:pt x="3780" y="139"/>
                </a:lnTo>
                <a:lnTo>
                  <a:pt x="3780" y="143"/>
                </a:lnTo>
                <a:lnTo>
                  <a:pt x="3781" y="146"/>
                </a:lnTo>
                <a:lnTo>
                  <a:pt x="3781" y="124"/>
                </a:lnTo>
                <a:lnTo>
                  <a:pt x="3781" y="115"/>
                </a:lnTo>
                <a:lnTo>
                  <a:pt x="3782" y="93"/>
                </a:lnTo>
                <a:lnTo>
                  <a:pt x="3782" y="154"/>
                </a:lnTo>
                <a:lnTo>
                  <a:pt x="3782" y="135"/>
                </a:lnTo>
                <a:lnTo>
                  <a:pt x="3783" y="150"/>
                </a:lnTo>
                <a:lnTo>
                  <a:pt x="3783" y="161"/>
                </a:lnTo>
                <a:lnTo>
                  <a:pt x="3783" y="163"/>
                </a:lnTo>
                <a:lnTo>
                  <a:pt x="3784" y="141"/>
                </a:lnTo>
                <a:lnTo>
                  <a:pt x="3784" y="136"/>
                </a:lnTo>
                <a:lnTo>
                  <a:pt x="3784" y="129"/>
                </a:lnTo>
                <a:lnTo>
                  <a:pt x="3784" y="115"/>
                </a:lnTo>
                <a:lnTo>
                  <a:pt x="3785" y="126"/>
                </a:lnTo>
                <a:lnTo>
                  <a:pt x="3785" y="144"/>
                </a:lnTo>
                <a:lnTo>
                  <a:pt x="3786" y="152"/>
                </a:lnTo>
                <a:lnTo>
                  <a:pt x="3786" y="131"/>
                </a:lnTo>
                <a:lnTo>
                  <a:pt x="3786" y="104"/>
                </a:lnTo>
                <a:lnTo>
                  <a:pt x="3786" y="94"/>
                </a:lnTo>
                <a:lnTo>
                  <a:pt x="3787" y="110"/>
                </a:lnTo>
                <a:lnTo>
                  <a:pt x="3787" y="122"/>
                </a:lnTo>
                <a:lnTo>
                  <a:pt x="3787" y="134"/>
                </a:lnTo>
                <a:lnTo>
                  <a:pt x="3787" y="136"/>
                </a:lnTo>
                <a:lnTo>
                  <a:pt x="3788" y="104"/>
                </a:lnTo>
                <a:lnTo>
                  <a:pt x="3788" y="95"/>
                </a:lnTo>
                <a:lnTo>
                  <a:pt x="3788" y="98"/>
                </a:lnTo>
                <a:lnTo>
                  <a:pt x="3789" y="130"/>
                </a:lnTo>
                <a:lnTo>
                  <a:pt x="3789" y="133"/>
                </a:lnTo>
                <a:lnTo>
                  <a:pt x="3789" y="154"/>
                </a:lnTo>
                <a:lnTo>
                  <a:pt x="3790" y="168"/>
                </a:lnTo>
                <a:lnTo>
                  <a:pt x="3790" y="208"/>
                </a:lnTo>
                <a:lnTo>
                  <a:pt x="3790" y="219"/>
                </a:lnTo>
                <a:lnTo>
                  <a:pt x="3791" y="224"/>
                </a:lnTo>
                <a:lnTo>
                  <a:pt x="3791" y="220"/>
                </a:lnTo>
                <a:lnTo>
                  <a:pt x="3791" y="203"/>
                </a:lnTo>
                <a:lnTo>
                  <a:pt x="3791" y="175"/>
                </a:lnTo>
                <a:lnTo>
                  <a:pt x="3792" y="227"/>
                </a:lnTo>
                <a:lnTo>
                  <a:pt x="3792" y="213"/>
                </a:lnTo>
                <a:lnTo>
                  <a:pt x="3792" y="218"/>
                </a:lnTo>
                <a:lnTo>
                  <a:pt x="3793" y="219"/>
                </a:lnTo>
                <a:lnTo>
                  <a:pt x="3793" y="194"/>
                </a:lnTo>
                <a:lnTo>
                  <a:pt x="3793" y="179"/>
                </a:lnTo>
                <a:lnTo>
                  <a:pt x="3794" y="130"/>
                </a:lnTo>
                <a:lnTo>
                  <a:pt x="3794" y="129"/>
                </a:lnTo>
                <a:lnTo>
                  <a:pt x="3794" y="133"/>
                </a:lnTo>
                <a:lnTo>
                  <a:pt x="3795" y="143"/>
                </a:lnTo>
                <a:lnTo>
                  <a:pt x="3795" y="129"/>
                </a:lnTo>
                <a:lnTo>
                  <a:pt x="3795" y="133"/>
                </a:lnTo>
                <a:lnTo>
                  <a:pt x="3795" y="128"/>
                </a:lnTo>
                <a:lnTo>
                  <a:pt x="3796" y="127"/>
                </a:lnTo>
                <a:lnTo>
                  <a:pt x="3796" y="112"/>
                </a:lnTo>
                <a:lnTo>
                  <a:pt x="3797" y="107"/>
                </a:lnTo>
                <a:lnTo>
                  <a:pt x="3797" y="125"/>
                </a:lnTo>
                <a:lnTo>
                  <a:pt x="3797" y="133"/>
                </a:lnTo>
                <a:lnTo>
                  <a:pt x="3797" y="159"/>
                </a:lnTo>
                <a:lnTo>
                  <a:pt x="3798" y="188"/>
                </a:lnTo>
                <a:lnTo>
                  <a:pt x="3798" y="244"/>
                </a:lnTo>
                <a:lnTo>
                  <a:pt x="3798" y="245"/>
                </a:lnTo>
                <a:lnTo>
                  <a:pt x="3799" y="235"/>
                </a:lnTo>
                <a:lnTo>
                  <a:pt x="3799" y="253"/>
                </a:lnTo>
                <a:lnTo>
                  <a:pt x="3799" y="256"/>
                </a:lnTo>
                <a:lnTo>
                  <a:pt x="3799" y="238"/>
                </a:lnTo>
                <a:lnTo>
                  <a:pt x="3800" y="243"/>
                </a:lnTo>
                <a:lnTo>
                  <a:pt x="3800" y="248"/>
                </a:lnTo>
                <a:lnTo>
                  <a:pt x="3801" y="230"/>
                </a:lnTo>
                <a:lnTo>
                  <a:pt x="3801" y="217"/>
                </a:lnTo>
                <a:lnTo>
                  <a:pt x="3801" y="215"/>
                </a:lnTo>
                <a:lnTo>
                  <a:pt x="3801" y="226"/>
                </a:lnTo>
                <a:lnTo>
                  <a:pt x="3802" y="255"/>
                </a:lnTo>
                <a:lnTo>
                  <a:pt x="3802" y="233"/>
                </a:lnTo>
                <a:lnTo>
                  <a:pt x="3802" y="232"/>
                </a:lnTo>
                <a:lnTo>
                  <a:pt x="3802" y="218"/>
                </a:lnTo>
                <a:lnTo>
                  <a:pt x="3803" y="182"/>
                </a:lnTo>
                <a:lnTo>
                  <a:pt x="3803" y="193"/>
                </a:lnTo>
                <a:lnTo>
                  <a:pt x="3803" y="179"/>
                </a:lnTo>
                <a:lnTo>
                  <a:pt x="3804" y="142"/>
                </a:lnTo>
                <a:lnTo>
                  <a:pt x="3804" y="148"/>
                </a:lnTo>
                <a:lnTo>
                  <a:pt x="3804" y="163"/>
                </a:lnTo>
                <a:lnTo>
                  <a:pt x="3805" y="180"/>
                </a:lnTo>
                <a:lnTo>
                  <a:pt x="3805" y="180"/>
                </a:lnTo>
                <a:lnTo>
                  <a:pt x="3805" y="145"/>
                </a:lnTo>
                <a:lnTo>
                  <a:pt x="3806" y="161"/>
                </a:lnTo>
                <a:lnTo>
                  <a:pt x="3806" y="170"/>
                </a:lnTo>
                <a:lnTo>
                  <a:pt x="3806" y="202"/>
                </a:lnTo>
                <a:lnTo>
                  <a:pt x="3806" y="214"/>
                </a:lnTo>
                <a:lnTo>
                  <a:pt x="3807" y="186"/>
                </a:lnTo>
                <a:lnTo>
                  <a:pt x="3807" y="160"/>
                </a:lnTo>
                <a:lnTo>
                  <a:pt x="3808" y="151"/>
                </a:lnTo>
                <a:lnTo>
                  <a:pt x="3808" y="125"/>
                </a:lnTo>
                <a:lnTo>
                  <a:pt x="3808" y="126"/>
                </a:lnTo>
                <a:lnTo>
                  <a:pt x="3808" y="134"/>
                </a:lnTo>
                <a:lnTo>
                  <a:pt x="3809" y="172"/>
                </a:lnTo>
                <a:lnTo>
                  <a:pt x="3809" y="157"/>
                </a:lnTo>
                <a:lnTo>
                  <a:pt x="3809" y="163"/>
                </a:lnTo>
                <a:lnTo>
                  <a:pt x="3810" y="190"/>
                </a:lnTo>
                <a:lnTo>
                  <a:pt x="3810" y="188"/>
                </a:lnTo>
                <a:lnTo>
                  <a:pt x="3810" y="196"/>
                </a:lnTo>
                <a:lnTo>
                  <a:pt x="3810" y="207"/>
                </a:lnTo>
                <a:lnTo>
                  <a:pt x="3811" y="231"/>
                </a:lnTo>
                <a:lnTo>
                  <a:pt x="3811" y="226"/>
                </a:lnTo>
                <a:lnTo>
                  <a:pt x="3812" y="231"/>
                </a:lnTo>
                <a:lnTo>
                  <a:pt x="3812" y="233"/>
                </a:lnTo>
                <a:lnTo>
                  <a:pt x="3812" y="243"/>
                </a:lnTo>
                <a:lnTo>
                  <a:pt x="3812" y="264"/>
                </a:lnTo>
                <a:lnTo>
                  <a:pt x="3813" y="261"/>
                </a:lnTo>
                <a:lnTo>
                  <a:pt x="3813" y="257"/>
                </a:lnTo>
                <a:lnTo>
                  <a:pt x="3813" y="271"/>
                </a:lnTo>
                <a:lnTo>
                  <a:pt x="3813" y="275"/>
                </a:lnTo>
                <a:lnTo>
                  <a:pt x="3814" y="290"/>
                </a:lnTo>
                <a:lnTo>
                  <a:pt x="3814" y="289"/>
                </a:lnTo>
                <a:lnTo>
                  <a:pt x="3815" y="298"/>
                </a:lnTo>
                <a:lnTo>
                  <a:pt x="3815" y="287"/>
                </a:lnTo>
                <a:lnTo>
                  <a:pt x="3815" y="265"/>
                </a:lnTo>
                <a:lnTo>
                  <a:pt x="3815" y="238"/>
                </a:lnTo>
                <a:lnTo>
                  <a:pt x="3816" y="237"/>
                </a:lnTo>
                <a:lnTo>
                  <a:pt x="3816" y="229"/>
                </a:lnTo>
                <a:lnTo>
                  <a:pt x="3816" y="220"/>
                </a:lnTo>
                <a:lnTo>
                  <a:pt x="3817" y="223"/>
                </a:lnTo>
                <a:lnTo>
                  <a:pt x="3817" y="208"/>
                </a:lnTo>
                <a:lnTo>
                  <a:pt x="3817" y="196"/>
                </a:lnTo>
                <a:lnTo>
                  <a:pt x="3817" y="175"/>
                </a:lnTo>
                <a:lnTo>
                  <a:pt x="3818" y="192"/>
                </a:lnTo>
                <a:lnTo>
                  <a:pt x="3818" y="198"/>
                </a:lnTo>
                <a:lnTo>
                  <a:pt x="3819" y="190"/>
                </a:lnTo>
                <a:lnTo>
                  <a:pt x="3819" y="216"/>
                </a:lnTo>
                <a:lnTo>
                  <a:pt x="3819" y="206"/>
                </a:lnTo>
                <a:lnTo>
                  <a:pt x="3819" y="178"/>
                </a:lnTo>
                <a:lnTo>
                  <a:pt x="3820" y="173"/>
                </a:lnTo>
                <a:lnTo>
                  <a:pt x="3820" y="224"/>
                </a:lnTo>
                <a:lnTo>
                  <a:pt x="3820" y="242"/>
                </a:lnTo>
                <a:lnTo>
                  <a:pt x="3821" y="251"/>
                </a:lnTo>
                <a:lnTo>
                  <a:pt x="3821" y="216"/>
                </a:lnTo>
                <a:lnTo>
                  <a:pt x="3821" y="159"/>
                </a:lnTo>
                <a:lnTo>
                  <a:pt x="3821" y="166"/>
                </a:lnTo>
                <a:lnTo>
                  <a:pt x="3822" y="204"/>
                </a:lnTo>
                <a:lnTo>
                  <a:pt x="3822" y="224"/>
                </a:lnTo>
                <a:lnTo>
                  <a:pt x="3823" y="226"/>
                </a:lnTo>
                <a:lnTo>
                  <a:pt x="3823" y="182"/>
                </a:lnTo>
                <a:lnTo>
                  <a:pt x="3823" y="161"/>
                </a:lnTo>
                <a:lnTo>
                  <a:pt x="3823" y="152"/>
                </a:lnTo>
                <a:lnTo>
                  <a:pt x="3824" y="128"/>
                </a:lnTo>
                <a:lnTo>
                  <a:pt x="3824" y="127"/>
                </a:lnTo>
                <a:lnTo>
                  <a:pt x="3824" y="162"/>
                </a:lnTo>
                <a:lnTo>
                  <a:pt x="3825" y="164"/>
                </a:lnTo>
                <a:lnTo>
                  <a:pt x="3825" y="176"/>
                </a:lnTo>
                <a:lnTo>
                  <a:pt x="3825" y="176"/>
                </a:lnTo>
                <a:lnTo>
                  <a:pt x="3826" y="137"/>
                </a:lnTo>
                <a:lnTo>
                  <a:pt x="3826" y="121"/>
                </a:lnTo>
                <a:lnTo>
                  <a:pt x="3826" y="131"/>
                </a:lnTo>
                <a:lnTo>
                  <a:pt x="3827" y="98"/>
                </a:lnTo>
                <a:lnTo>
                  <a:pt x="3827" y="124"/>
                </a:lnTo>
                <a:lnTo>
                  <a:pt x="3827" y="101"/>
                </a:lnTo>
                <a:lnTo>
                  <a:pt x="3827" y="126"/>
                </a:lnTo>
                <a:lnTo>
                  <a:pt x="3828" y="182"/>
                </a:lnTo>
                <a:lnTo>
                  <a:pt x="3828" y="167"/>
                </a:lnTo>
                <a:lnTo>
                  <a:pt x="3828" y="197"/>
                </a:lnTo>
                <a:lnTo>
                  <a:pt x="3828" y="161"/>
                </a:lnTo>
                <a:lnTo>
                  <a:pt x="3829" y="163"/>
                </a:lnTo>
                <a:lnTo>
                  <a:pt x="3829" y="208"/>
                </a:lnTo>
                <a:lnTo>
                  <a:pt x="3830" y="235"/>
                </a:lnTo>
                <a:lnTo>
                  <a:pt x="3830" y="279"/>
                </a:lnTo>
                <a:lnTo>
                  <a:pt x="3830" y="254"/>
                </a:lnTo>
                <a:lnTo>
                  <a:pt x="3830" y="279"/>
                </a:lnTo>
                <a:lnTo>
                  <a:pt x="3831" y="288"/>
                </a:lnTo>
                <a:lnTo>
                  <a:pt x="3831" y="314"/>
                </a:lnTo>
                <a:lnTo>
                  <a:pt x="3831" y="301"/>
                </a:lnTo>
                <a:lnTo>
                  <a:pt x="3832" y="308"/>
                </a:lnTo>
                <a:lnTo>
                  <a:pt x="3832" y="318"/>
                </a:lnTo>
                <a:lnTo>
                  <a:pt x="3832" y="302"/>
                </a:lnTo>
                <a:lnTo>
                  <a:pt x="3832" y="302"/>
                </a:lnTo>
                <a:lnTo>
                  <a:pt x="3833" y="319"/>
                </a:lnTo>
                <a:lnTo>
                  <a:pt x="3833" y="310"/>
                </a:lnTo>
                <a:lnTo>
                  <a:pt x="3834" y="302"/>
                </a:lnTo>
                <a:lnTo>
                  <a:pt x="3834" y="280"/>
                </a:lnTo>
                <a:lnTo>
                  <a:pt x="3834" y="263"/>
                </a:lnTo>
                <a:lnTo>
                  <a:pt x="3834" y="237"/>
                </a:lnTo>
                <a:lnTo>
                  <a:pt x="3835" y="231"/>
                </a:lnTo>
                <a:lnTo>
                  <a:pt x="3835" y="204"/>
                </a:lnTo>
                <a:lnTo>
                  <a:pt x="3835" y="195"/>
                </a:lnTo>
                <a:lnTo>
                  <a:pt x="3836" y="190"/>
                </a:lnTo>
                <a:lnTo>
                  <a:pt x="3836" y="153"/>
                </a:lnTo>
                <a:lnTo>
                  <a:pt x="3836" y="164"/>
                </a:lnTo>
                <a:lnTo>
                  <a:pt x="3837" y="177"/>
                </a:lnTo>
                <a:lnTo>
                  <a:pt x="3837" y="146"/>
                </a:lnTo>
                <a:lnTo>
                  <a:pt x="3837" y="178"/>
                </a:lnTo>
                <a:lnTo>
                  <a:pt x="3838" y="191"/>
                </a:lnTo>
                <a:lnTo>
                  <a:pt x="3838" y="200"/>
                </a:lnTo>
                <a:lnTo>
                  <a:pt x="3838" y="200"/>
                </a:lnTo>
                <a:lnTo>
                  <a:pt x="3838" y="190"/>
                </a:lnTo>
                <a:lnTo>
                  <a:pt x="3839" y="191"/>
                </a:lnTo>
                <a:lnTo>
                  <a:pt x="3839" y="194"/>
                </a:lnTo>
                <a:lnTo>
                  <a:pt x="3839" y="169"/>
                </a:lnTo>
                <a:lnTo>
                  <a:pt x="3840" y="173"/>
                </a:lnTo>
                <a:lnTo>
                  <a:pt x="3840" y="195"/>
                </a:lnTo>
                <a:lnTo>
                  <a:pt x="3840" y="188"/>
                </a:lnTo>
                <a:lnTo>
                  <a:pt x="3841" y="171"/>
                </a:lnTo>
                <a:lnTo>
                  <a:pt x="3841" y="168"/>
                </a:lnTo>
                <a:lnTo>
                  <a:pt x="3841" y="135"/>
                </a:lnTo>
                <a:lnTo>
                  <a:pt x="3842" y="137"/>
                </a:lnTo>
                <a:lnTo>
                  <a:pt x="3842" y="137"/>
                </a:lnTo>
                <a:lnTo>
                  <a:pt x="3842" y="145"/>
                </a:lnTo>
                <a:lnTo>
                  <a:pt x="3842" y="151"/>
                </a:lnTo>
                <a:lnTo>
                  <a:pt x="3843" y="143"/>
                </a:lnTo>
                <a:lnTo>
                  <a:pt x="3843" y="156"/>
                </a:lnTo>
                <a:lnTo>
                  <a:pt x="3843" y="130"/>
                </a:lnTo>
                <a:lnTo>
                  <a:pt x="3843" y="133"/>
                </a:lnTo>
                <a:lnTo>
                  <a:pt x="3844" y="219"/>
                </a:lnTo>
                <a:lnTo>
                  <a:pt x="3844" y="240"/>
                </a:lnTo>
                <a:lnTo>
                  <a:pt x="3845" y="298"/>
                </a:lnTo>
                <a:lnTo>
                  <a:pt x="3845" y="284"/>
                </a:lnTo>
                <a:lnTo>
                  <a:pt x="3845" y="233"/>
                </a:lnTo>
                <a:lnTo>
                  <a:pt x="3845" y="210"/>
                </a:lnTo>
                <a:lnTo>
                  <a:pt x="3846" y="213"/>
                </a:lnTo>
                <a:lnTo>
                  <a:pt x="3846" y="285"/>
                </a:lnTo>
                <a:lnTo>
                  <a:pt x="3846" y="293"/>
                </a:lnTo>
                <a:lnTo>
                  <a:pt x="3847" y="267"/>
                </a:lnTo>
                <a:lnTo>
                  <a:pt x="3847" y="245"/>
                </a:lnTo>
                <a:lnTo>
                  <a:pt x="3847" y="217"/>
                </a:lnTo>
                <a:lnTo>
                  <a:pt x="3848" y="227"/>
                </a:lnTo>
                <a:lnTo>
                  <a:pt x="3848" y="239"/>
                </a:lnTo>
                <a:lnTo>
                  <a:pt x="3848" y="206"/>
                </a:lnTo>
                <a:lnTo>
                  <a:pt x="3849" y="194"/>
                </a:lnTo>
                <a:lnTo>
                  <a:pt x="3849" y="212"/>
                </a:lnTo>
                <a:lnTo>
                  <a:pt x="3849" y="203"/>
                </a:lnTo>
                <a:lnTo>
                  <a:pt x="3849" y="222"/>
                </a:lnTo>
                <a:lnTo>
                  <a:pt x="3850" y="252"/>
                </a:lnTo>
                <a:lnTo>
                  <a:pt x="3850" y="263"/>
                </a:lnTo>
                <a:lnTo>
                  <a:pt x="3850" y="254"/>
                </a:lnTo>
                <a:lnTo>
                  <a:pt x="3851" y="184"/>
                </a:lnTo>
                <a:lnTo>
                  <a:pt x="3851" y="176"/>
                </a:lnTo>
                <a:lnTo>
                  <a:pt x="3851" y="142"/>
                </a:lnTo>
                <a:lnTo>
                  <a:pt x="3852" y="176"/>
                </a:lnTo>
                <a:lnTo>
                  <a:pt x="3852" y="157"/>
                </a:lnTo>
                <a:lnTo>
                  <a:pt x="3852" y="179"/>
                </a:lnTo>
                <a:lnTo>
                  <a:pt x="3853" y="197"/>
                </a:lnTo>
                <a:lnTo>
                  <a:pt x="3853" y="197"/>
                </a:lnTo>
                <a:lnTo>
                  <a:pt x="3853" y="244"/>
                </a:lnTo>
                <a:lnTo>
                  <a:pt x="3853" y="269"/>
                </a:lnTo>
                <a:lnTo>
                  <a:pt x="3854" y="257"/>
                </a:lnTo>
                <a:lnTo>
                  <a:pt x="3854" y="266"/>
                </a:lnTo>
                <a:lnTo>
                  <a:pt x="3854" y="265"/>
                </a:lnTo>
                <a:lnTo>
                  <a:pt x="3854" y="259"/>
                </a:lnTo>
                <a:lnTo>
                  <a:pt x="3855" y="217"/>
                </a:lnTo>
                <a:lnTo>
                  <a:pt x="3855" y="216"/>
                </a:lnTo>
                <a:lnTo>
                  <a:pt x="3856" y="230"/>
                </a:lnTo>
                <a:lnTo>
                  <a:pt x="3856" y="243"/>
                </a:lnTo>
                <a:lnTo>
                  <a:pt x="3856" y="246"/>
                </a:lnTo>
                <a:lnTo>
                  <a:pt x="3857" y="218"/>
                </a:lnTo>
                <a:lnTo>
                  <a:pt x="3857" y="176"/>
                </a:lnTo>
                <a:lnTo>
                  <a:pt x="3857" y="166"/>
                </a:lnTo>
                <a:lnTo>
                  <a:pt x="3857" y="140"/>
                </a:lnTo>
                <a:lnTo>
                  <a:pt x="3858" y="119"/>
                </a:lnTo>
                <a:lnTo>
                  <a:pt x="3858" y="111"/>
                </a:lnTo>
                <a:lnTo>
                  <a:pt x="3859" y="141"/>
                </a:lnTo>
                <a:lnTo>
                  <a:pt x="3859" y="137"/>
                </a:lnTo>
                <a:lnTo>
                  <a:pt x="3859" y="169"/>
                </a:lnTo>
                <a:lnTo>
                  <a:pt x="3859" y="164"/>
                </a:lnTo>
                <a:lnTo>
                  <a:pt x="3860" y="172"/>
                </a:lnTo>
                <a:lnTo>
                  <a:pt x="3860" y="156"/>
                </a:lnTo>
                <a:lnTo>
                  <a:pt x="3860" y="121"/>
                </a:lnTo>
                <a:lnTo>
                  <a:pt x="3860" y="131"/>
                </a:lnTo>
                <a:lnTo>
                  <a:pt x="3861" y="176"/>
                </a:lnTo>
                <a:lnTo>
                  <a:pt x="3861" y="213"/>
                </a:lnTo>
                <a:lnTo>
                  <a:pt x="3861" y="269"/>
                </a:lnTo>
                <a:lnTo>
                  <a:pt x="3862" y="278"/>
                </a:lnTo>
                <a:lnTo>
                  <a:pt x="3862" y="305"/>
                </a:lnTo>
                <a:lnTo>
                  <a:pt x="3862" y="306"/>
                </a:lnTo>
                <a:lnTo>
                  <a:pt x="3863" y="294"/>
                </a:lnTo>
                <a:lnTo>
                  <a:pt x="3863" y="297"/>
                </a:lnTo>
                <a:lnTo>
                  <a:pt x="3863" y="301"/>
                </a:lnTo>
                <a:lnTo>
                  <a:pt x="3864" y="286"/>
                </a:lnTo>
                <a:lnTo>
                  <a:pt x="3864" y="284"/>
                </a:lnTo>
                <a:lnTo>
                  <a:pt x="3864" y="284"/>
                </a:lnTo>
                <a:lnTo>
                  <a:pt x="3864" y="299"/>
                </a:lnTo>
                <a:lnTo>
                  <a:pt x="3865" y="289"/>
                </a:lnTo>
                <a:lnTo>
                  <a:pt x="3865" y="269"/>
                </a:lnTo>
                <a:lnTo>
                  <a:pt x="3865" y="258"/>
                </a:lnTo>
                <a:lnTo>
                  <a:pt x="3866" y="220"/>
                </a:lnTo>
                <a:lnTo>
                  <a:pt x="3866" y="206"/>
                </a:lnTo>
                <a:lnTo>
                  <a:pt x="3866" y="200"/>
                </a:lnTo>
                <a:lnTo>
                  <a:pt x="3867" y="212"/>
                </a:lnTo>
                <a:lnTo>
                  <a:pt x="3867" y="216"/>
                </a:lnTo>
                <a:lnTo>
                  <a:pt x="3867" y="235"/>
                </a:lnTo>
                <a:lnTo>
                  <a:pt x="3868" y="208"/>
                </a:lnTo>
                <a:lnTo>
                  <a:pt x="3868" y="203"/>
                </a:lnTo>
                <a:lnTo>
                  <a:pt x="3868" y="172"/>
                </a:lnTo>
                <a:lnTo>
                  <a:pt x="3868" y="181"/>
                </a:lnTo>
                <a:lnTo>
                  <a:pt x="3869" y="141"/>
                </a:lnTo>
                <a:lnTo>
                  <a:pt x="3869" y="160"/>
                </a:lnTo>
                <a:lnTo>
                  <a:pt x="3870" y="204"/>
                </a:lnTo>
                <a:lnTo>
                  <a:pt x="3870" y="214"/>
                </a:lnTo>
                <a:lnTo>
                  <a:pt x="3870" y="217"/>
                </a:lnTo>
                <a:lnTo>
                  <a:pt x="3870" y="185"/>
                </a:lnTo>
                <a:lnTo>
                  <a:pt x="3871" y="148"/>
                </a:lnTo>
                <a:lnTo>
                  <a:pt x="3871" y="144"/>
                </a:lnTo>
                <a:lnTo>
                  <a:pt x="3871" y="160"/>
                </a:lnTo>
                <a:lnTo>
                  <a:pt x="3871" y="175"/>
                </a:lnTo>
                <a:lnTo>
                  <a:pt x="3872" y="183"/>
                </a:lnTo>
                <a:lnTo>
                  <a:pt x="3872" y="184"/>
                </a:lnTo>
                <a:lnTo>
                  <a:pt x="3872" y="180"/>
                </a:lnTo>
                <a:lnTo>
                  <a:pt x="3873" y="195"/>
                </a:lnTo>
                <a:lnTo>
                  <a:pt x="3873" y="195"/>
                </a:lnTo>
                <a:lnTo>
                  <a:pt x="3873" y="191"/>
                </a:lnTo>
                <a:lnTo>
                  <a:pt x="3874" y="144"/>
                </a:lnTo>
                <a:lnTo>
                  <a:pt x="3874" y="143"/>
                </a:lnTo>
                <a:lnTo>
                  <a:pt x="3874" y="131"/>
                </a:lnTo>
                <a:lnTo>
                  <a:pt x="3875" y="142"/>
                </a:lnTo>
                <a:lnTo>
                  <a:pt x="3875" y="138"/>
                </a:lnTo>
                <a:lnTo>
                  <a:pt x="3875" y="148"/>
                </a:lnTo>
                <a:lnTo>
                  <a:pt x="3875" y="167"/>
                </a:lnTo>
                <a:lnTo>
                  <a:pt x="3876" y="222"/>
                </a:lnTo>
                <a:lnTo>
                  <a:pt x="3876" y="242"/>
                </a:lnTo>
                <a:lnTo>
                  <a:pt x="3876" y="267"/>
                </a:lnTo>
                <a:lnTo>
                  <a:pt x="3877" y="281"/>
                </a:lnTo>
                <a:lnTo>
                  <a:pt x="3877" y="317"/>
                </a:lnTo>
                <a:lnTo>
                  <a:pt x="3877" y="320"/>
                </a:lnTo>
                <a:lnTo>
                  <a:pt x="3878" y="313"/>
                </a:lnTo>
                <a:lnTo>
                  <a:pt x="3878" y="304"/>
                </a:lnTo>
                <a:lnTo>
                  <a:pt x="3878" y="308"/>
                </a:lnTo>
                <a:lnTo>
                  <a:pt x="3879" y="318"/>
                </a:lnTo>
                <a:lnTo>
                  <a:pt x="3879" y="336"/>
                </a:lnTo>
                <a:lnTo>
                  <a:pt x="3879" y="302"/>
                </a:lnTo>
                <a:lnTo>
                  <a:pt x="3879" y="302"/>
                </a:lnTo>
                <a:lnTo>
                  <a:pt x="3880" y="299"/>
                </a:lnTo>
                <a:lnTo>
                  <a:pt x="3880" y="312"/>
                </a:lnTo>
                <a:lnTo>
                  <a:pt x="3881" y="328"/>
                </a:lnTo>
                <a:lnTo>
                  <a:pt x="3881" y="297"/>
                </a:lnTo>
                <a:lnTo>
                  <a:pt x="3881" y="255"/>
                </a:lnTo>
                <a:lnTo>
                  <a:pt x="3881" y="283"/>
                </a:lnTo>
                <a:lnTo>
                  <a:pt x="3882" y="243"/>
                </a:lnTo>
                <a:lnTo>
                  <a:pt x="3882" y="217"/>
                </a:lnTo>
                <a:lnTo>
                  <a:pt x="3882" y="212"/>
                </a:lnTo>
                <a:lnTo>
                  <a:pt x="3883" y="230"/>
                </a:lnTo>
                <a:lnTo>
                  <a:pt x="3883" y="224"/>
                </a:lnTo>
                <a:lnTo>
                  <a:pt x="3883" y="226"/>
                </a:lnTo>
                <a:lnTo>
                  <a:pt x="3883" y="220"/>
                </a:lnTo>
                <a:lnTo>
                  <a:pt x="3884" y="216"/>
                </a:lnTo>
                <a:lnTo>
                  <a:pt x="3884" y="212"/>
                </a:lnTo>
                <a:lnTo>
                  <a:pt x="3885" y="166"/>
                </a:lnTo>
                <a:lnTo>
                  <a:pt x="3885" y="162"/>
                </a:lnTo>
                <a:lnTo>
                  <a:pt x="3885" y="214"/>
                </a:lnTo>
                <a:lnTo>
                  <a:pt x="3885" y="208"/>
                </a:lnTo>
                <a:lnTo>
                  <a:pt x="3886" y="200"/>
                </a:lnTo>
                <a:lnTo>
                  <a:pt x="3886" y="185"/>
                </a:lnTo>
                <a:lnTo>
                  <a:pt x="3886" y="168"/>
                </a:lnTo>
                <a:lnTo>
                  <a:pt x="3886" y="165"/>
                </a:lnTo>
                <a:lnTo>
                  <a:pt x="3887" y="172"/>
                </a:lnTo>
                <a:lnTo>
                  <a:pt x="3887" y="160"/>
                </a:lnTo>
                <a:lnTo>
                  <a:pt x="3888" y="157"/>
                </a:lnTo>
                <a:lnTo>
                  <a:pt x="3888" y="162"/>
                </a:lnTo>
                <a:lnTo>
                  <a:pt x="3888" y="175"/>
                </a:lnTo>
                <a:lnTo>
                  <a:pt x="3888" y="166"/>
                </a:lnTo>
                <a:lnTo>
                  <a:pt x="3889" y="155"/>
                </a:lnTo>
                <a:lnTo>
                  <a:pt x="3889" y="146"/>
                </a:lnTo>
                <a:lnTo>
                  <a:pt x="3889" y="123"/>
                </a:lnTo>
                <a:lnTo>
                  <a:pt x="3890" y="111"/>
                </a:lnTo>
                <a:lnTo>
                  <a:pt x="3890" y="102"/>
                </a:lnTo>
                <a:lnTo>
                  <a:pt x="3890" y="87"/>
                </a:lnTo>
                <a:lnTo>
                  <a:pt x="3890" y="157"/>
                </a:lnTo>
                <a:lnTo>
                  <a:pt x="3891" y="182"/>
                </a:lnTo>
                <a:lnTo>
                  <a:pt x="3891" y="180"/>
                </a:lnTo>
                <a:lnTo>
                  <a:pt x="3892" y="232"/>
                </a:lnTo>
                <a:lnTo>
                  <a:pt x="3892" y="233"/>
                </a:lnTo>
                <a:lnTo>
                  <a:pt x="3892" y="261"/>
                </a:lnTo>
                <a:lnTo>
                  <a:pt x="3892" y="253"/>
                </a:lnTo>
                <a:lnTo>
                  <a:pt x="3893" y="247"/>
                </a:lnTo>
                <a:lnTo>
                  <a:pt x="3893" y="236"/>
                </a:lnTo>
                <a:lnTo>
                  <a:pt x="3893" y="274"/>
                </a:lnTo>
                <a:lnTo>
                  <a:pt x="3894" y="247"/>
                </a:lnTo>
                <a:lnTo>
                  <a:pt x="3894" y="241"/>
                </a:lnTo>
                <a:lnTo>
                  <a:pt x="3894" y="289"/>
                </a:lnTo>
                <a:lnTo>
                  <a:pt x="3894" y="294"/>
                </a:lnTo>
                <a:lnTo>
                  <a:pt x="3895" y="296"/>
                </a:lnTo>
                <a:lnTo>
                  <a:pt x="3895" y="262"/>
                </a:lnTo>
                <a:lnTo>
                  <a:pt x="3896" y="249"/>
                </a:lnTo>
                <a:lnTo>
                  <a:pt x="3896" y="263"/>
                </a:lnTo>
                <a:lnTo>
                  <a:pt x="3896" y="269"/>
                </a:lnTo>
                <a:lnTo>
                  <a:pt x="3896" y="268"/>
                </a:lnTo>
                <a:lnTo>
                  <a:pt x="3897" y="284"/>
                </a:lnTo>
                <a:lnTo>
                  <a:pt x="3897" y="307"/>
                </a:lnTo>
                <a:lnTo>
                  <a:pt x="3897" y="297"/>
                </a:lnTo>
                <a:lnTo>
                  <a:pt x="3898" y="300"/>
                </a:lnTo>
                <a:lnTo>
                  <a:pt x="3898" y="291"/>
                </a:lnTo>
                <a:lnTo>
                  <a:pt x="3898" y="244"/>
                </a:lnTo>
                <a:lnTo>
                  <a:pt x="3899" y="249"/>
                </a:lnTo>
                <a:lnTo>
                  <a:pt x="3899" y="216"/>
                </a:lnTo>
                <a:lnTo>
                  <a:pt x="3899" y="253"/>
                </a:lnTo>
                <a:lnTo>
                  <a:pt x="3900" y="222"/>
                </a:lnTo>
                <a:lnTo>
                  <a:pt x="3900" y="225"/>
                </a:lnTo>
                <a:lnTo>
                  <a:pt x="3900" y="208"/>
                </a:lnTo>
                <a:lnTo>
                  <a:pt x="3900" y="149"/>
                </a:lnTo>
                <a:lnTo>
                  <a:pt x="3901" y="136"/>
                </a:lnTo>
                <a:lnTo>
                  <a:pt x="3901" y="201"/>
                </a:lnTo>
                <a:lnTo>
                  <a:pt x="3901" y="192"/>
                </a:lnTo>
                <a:lnTo>
                  <a:pt x="3901" y="156"/>
                </a:lnTo>
                <a:lnTo>
                  <a:pt x="3902" y="171"/>
                </a:lnTo>
                <a:lnTo>
                  <a:pt x="3902" y="181"/>
                </a:lnTo>
                <a:lnTo>
                  <a:pt x="3903" y="156"/>
                </a:lnTo>
                <a:lnTo>
                  <a:pt x="3903" y="159"/>
                </a:lnTo>
                <a:lnTo>
                  <a:pt x="3903" y="136"/>
                </a:lnTo>
                <a:lnTo>
                  <a:pt x="3903" y="130"/>
                </a:lnTo>
                <a:lnTo>
                  <a:pt x="3904" y="150"/>
                </a:lnTo>
                <a:lnTo>
                  <a:pt x="3904" y="162"/>
                </a:lnTo>
                <a:lnTo>
                  <a:pt x="3904" y="169"/>
                </a:lnTo>
                <a:lnTo>
                  <a:pt x="3905" y="184"/>
                </a:lnTo>
                <a:lnTo>
                  <a:pt x="3905" y="176"/>
                </a:lnTo>
                <a:lnTo>
                  <a:pt x="3905" y="164"/>
                </a:lnTo>
                <a:lnTo>
                  <a:pt x="3905" y="187"/>
                </a:lnTo>
                <a:lnTo>
                  <a:pt x="3906" y="224"/>
                </a:lnTo>
                <a:lnTo>
                  <a:pt x="3906" y="224"/>
                </a:lnTo>
                <a:lnTo>
                  <a:pt x="3907" y="212"/>
                </a:lnTo>
                <a:lnTo>
                  <a:pt x="3907" y="203"/>
                </a:lnTo>
                <a:lnTo>
                  <a:pt x="3907" y="219"/>
                </a:lnTo>
                <a:lnTo>
                  <a:pt x="3907" y="215"/>
                </a:lnTo>
                <a:lnTo>
                  <a:pt x="3908" y="247"/>
                </a:lnTo>
                <a:lnTo>
                  <a:pt x="3908" y="259"/>
                </a:lnTo>
                <a:lnTo>
                  <a:pt x="3908" y="258"/>
                </a:lnTo>
                <a:lnTo>
                  <a:pt x="3909" y="240"/>
                </a:lnTo>
                <a:lnTo>
                  <a:pt x="3909" y="268"/>
                </a:lnTo>
                <a:lnTo>
                  <a:pt x="3909" y="268"/>
                </a:lnTo>
                <a:lnTo>
                  <a:pt x="3910" y="271"/>
                </a:lnTo>
                <a:lnTo>
                  <a:pt x="3910" y="297"/>
                </a:lnTo>
                <a:lnTo>
                  <a:pt x="3910" y="300"/>
                </a:lnTo>
                <a:lnTo>
                  <a:pt x="3911" y="301"/>
                </a:lnTo>
                <a:lnTo>
                  <a:pt x="3911" y="295"/>
                </a:lnTo>
                <a:lnTo>
                  <a:pt x="3911" y="264"/>
                </a:lnTo>
                <a:lnTo>
                  <a:pt x="3911" y="261"/>
                </a:lnTo>
                <a:lnTo>
                  <a:pt x="3912" y="213"/>
                </a:lnTo>
                <a:lnTo>
                  <a:pt x="3912" y="194"/>
                </a:lnTo>
                <a:lnTo>
                  <a:pt x="3912" y="196"/>
                </a:lnTo>
                <a:lnTo>
                  <a:pt x="3912" y="183"/>
                </a:lnTo>
                <a:lnTo>
                  <a:pt x="3913" y="188"/>
                </a:lnTo>
                <a:lnTo>
                  <a:pt x="3913" y="216"/>
                </a:lnTo>
                <a:lnTo>
                  <a:pt x="3914" y="248"/>
                </a:lnTo>
                <a:lnTo>
                  <a:pt x="3914" y="265"/>
                </a:lnTo>
                <a:lnTo>
                  <a:pt x="3914" y="244"/>
                </a:lnTo>
                <a:lnTo>
                  <a:pt x="3914" y="252"/>
                </a:lnTo>
                <a:lnTo>
                  <a:pt x="3915" y="250"/>
                </a:lnTo>
                <a:lnTo>
                  <a:pt x="3915" y="238"/>
                </a:lnTo>
                <a:lnTo>
                  <a:pt x="3915" y="216"/>
                </a:lnTo>
                <a:lnTo>
                  <a:pt x="3916" y="215"/>
                </a:lnTo>
                <a:lnTo>
                  <a:pt x="3916" y="229"/>
                </a:lnTo>
                <a:lnTo>
                  <a:pt x="3916" y="219"/>
                </a:lnTo>
                <a:lnTo>
                  <a:pt x="3916" y="241"/>
                </a:lnTo>
                <a:lnTo>
                  <a:pt x="3917" y="242"/>
                </a:lnTo>
                <a:lnTo>
                  <a:pt x="3917" y="235"/>
                </a:lnTo>
                <a:lnTo>
                  <a:pt x="3918" y="222"/>
                </a:lnTo>
                <a:lnTo>
                  <a:pt x="3918" y="249"/>
                </a:lnTo>
                <a:lnTo>
                  <a:pt x="3918" y="224"/>
                </a:lnTo>
                <a:lnTo>
                  <a:pt x="3918" y="229"/>
                </a:lnTo>
                <a:lnTo>
                  <a:pt x="3919" y="218"/>
                </a:lnTo>
                <a:lnTo>
                  <a:pt x="3919" y="233"/>
                </a:lnTo>
                <a:lnTo>
                  <a:pt x="3919" y="240"/>
                </a:lnTo>
                <a:lnTo>
                  <a:pt x="3920" y="218"/>
                </a:lnTo>
                <a:lnTo>
                  <a:pt x="3920" y="201"/>
                </a:lnTo>
                <a:lnTo>
                  <a:pt x="3920" y="175"/>
                </a:lnTo>
                <a:lnTo>
                  <a:pt x="3921" y="212"/>
                </a:lnTo>
                <a:lnTo>
                  <a:pt x="3921" y="186"/>
                </a:lnTo>
                <a:lnTo>
                  <a:pt x="3921" y="159"/>
                </a:lnTo>
                <a:lnTo>
                  <a:pt x="3922" y="157"/>
                </a:lnTo>
                <a:lnTo>
                  <a:pt x="3922" y="171"/>
                </a:lnTo>
                <a:lnTo>
                  <a:pt x="3922" y="181"/>
                </a:lnTo>
                <a:lnTo>
                  <a:pt x="3922" y="162"/>
                </a:lnTo>
                <a:lnTo>
                  <a:pt x="3923" y="170"/>
                </a:lnTo>
                <a:lnTo>
                  <a:pt x="3923" y="201"/>
                </a:lnTo>
                <a:lnTo>
                  <a:pt x="3923" y="185"/>
                </a:lnTo>
                <a:lnTo>
                  <a:pt x="3924" y="186"/>
                </a:lnTo>
                <a:lnTo>
                  <a:pt x="3924" y="210"/>
                </a:lnTo>
                <a:lnTo>
                  <a:pt x="3924" y="241"/>
                </a:lnTo>
                <a:lnTo>
                  <a:pt x="3925" y="268"/>
                </a:lnTo>
                <a:lnTo>
                  <a:pt x="3925" y="276"/>
                </a:lnTo>
                <a:lnTo>
                  <a:pt x="3925" y="281"/>
                </a:lnTo>
                <a:lnTo>
                  <a:pt x="3926" y="286"/>
                </a:lnTo>
                <a:lnTo>
                  <a:pt x="3926" y="292"/>
                </a:lnTo>
                <a:lnTo>
                  <a:pt x="3926" y="289"/>
                </a:lnTo>
                <a:lnTo>
                  <a:pt x="3926" y="293"/>
                </a:lnTo>
                <a:lnTo>
                  <a:pt x="3927" y="280"/>
                </a:lnTo>
                <a:lnTo>
                  <a:pt x="3927" y="310"/>
                </a:lnTo>
                <a:lnTo>
                  <a:pt x="3927" y="304"/>
                </a:lnTo>
                <a:lnTo>
                  <a:pt x="3927" y="305"/>
                </a:lnTo>
                <a:lnTo>
                  <a:pt x="3928" y="316"/>
                </a:lnTo>
                <a:lnTo>
                  <a:pt x="3928" y="306"/>
                </a:lnTo>
                <a:lnTo>
                  <a:pt x="3929" y="293"/>
                </a:lnTo>
                <a:lnTo>
                  <a:pt x="3929" y="285"/>
                </a:lnTo>
                <a:lnTo>
                  <a:pt x="3929" y="279"/>
                </a:lnTo>
                <a:lnTo>
                  <a:pt x="3929" y="274"/>
                </a:lnTo>
                <a:lnTo>
                  <a:pt x="3930" y="255"/>
                </a:lnTo>
                <a:lnTo>
                  <a:pt x="3930" y="266"/>
                </a:lnTo>
                <a:lnTo>
                  <a:pt x="3930" y="242"/>
                </a:lnTo>
                <a:lnTo>
                  <a:pt x="3931" y="244"/>
                </a:lnTo>
                <a:lnTo>
                  <a:pt x="3931" y="245"/>
                </a:lnTo>
                <a:lnTo>
                  <a:pt x="3931" y="224"/>
                </a:lnTo>
                <a:lnTo>
                  <a:pt x="3932" y="211"/>
                </a:lnTo>
                <a:lnTo>
                  <a:pt x="3932" y="204"/>
                </a:lnTo>
                <a:lnTo>
                  <a:pt x="3932" y="180"/>
                </a:lnTo>
                <a:lnTo>
                  <a:pt x="3933" y="185"/>
                </a:lnTo>
                <a:lnTo>
                  <a:pt x="3933" y="222"/>
                </a:lnTo>
                <a:lnTo>
                  <a:pt x="3933" y="227"/>
                </a:lnTo>
                <a:lnTo>
                  <a:pt x="3933" y="226"/>
                </a:lnTo>
                <a:lnTo>
                  <a:pt x="3934" y="218"/>
                </a:lnTo>
                <a:lnTo>
                  <a:pt x="3934" y="192"/>
                </a:lnTo>
                <a:lnTo>
                  <a:pt x="3934" y="197"/>
                </a:lnTo>
                <a:lnTo>
                  <a:pt x="3935" y="200"/>
                </a:lnTo>
                <a:lnTo>
                  <a:pt x="3935" y="191"/>
                </a:lnTo>
                <a:lnTo>
                  <a:pt x="3935" y="203"/>
                </a:lnTo>
                <a:lnTo>
                  <a:pt x="3936" y="208"/>
                </a:lnTo>
                <a:lnTo>
                  <a:pt x="3936" y="227"/>
                </a:lnTo>
                <a:lnTo>
                  <a:pt x="3936" y="241"/>
                </a:lnTo>
                <a:lnTo>
                  <a:pt x="3937" y="257"/>
                </a:lnTo>
                <a:lnTo>
                  <a:pt x="3937" y="261"/>
                </a:lnTo>
                <a:lnTo>
                  <a:pt x="3937" y="231"/>
                </a:lnTo>
                <a:lnTo>
                  <a:pt x="3937" y="210"/>
                </a:lnTo>
                <a:lnTo>
                  <a:pt x="3938" y="225"/>
                </a:lnTo>
                <a:lnTo>
                  <a:pt x="3938" y="235"/>
                </a:lnTo>
                <a:lnTo>
                  <a:pt x="3938" y="278"/>
                </a:lnTo>
                <a:lnTo>
                  <a:pt x="3939" y="281"/>
                </a:lnTo>
                <a:lnTo>
                  <a:pt x="3939" y="249"/>
                </a:lnTo>
                <a:lnTo>
                  <a:pt x="3939" y="245"/>
                </a:lnTo>
                <a:lnTo>
                  <a:pt x="3940" y="202"/>
                </a:lnTo>
                <a:lnTo>
                  <a:pt x="3940" y="193"/>
                </a:lnTo>
                <a:lnTo>
                  <a:pt x="3940" y="182"/>
                </a:lnTo>
                <a:lnTo>
                  <a:pt x="3941" y="180"/>
                </a:lnTo>
                <a:lnTo>
                  <a:pt x="3941" y="192"/>
                </a:lnTo>
                <a:lnTo>
                  <a:pt x="3941" y="170"/>
                </a:lnTo>
                <a:lnTo>
                  <a:pt x="3941" y="157"/>
                </a:lnTo>
                <a:lnTo>
                  <a:pt x="3942" y="172"/>
                </a:lnTo>
                <a:lnTo>
                  <a:pt x="3942" y="170"/>
                </a:lnTo>
                <a:lnTo>
                  <a:pt x="3943" y="185"/>
                </a:lnTo>
                <a:lnTo>
                  <a:pt x="3943" y="186"/>
                </a:lnTo>
                <a:lnTo>
                  <a:pt x="3943" y="178"/>
                </a:lnTo>
                <a:lnTo>
                  <a:pt x="3943" y="182"/>
                </a:lnTo>
                <a:lnTo>
                  <a:pt x="3944" y="213"/>
                </a:lnTo>
                <a:lnTo>
                  <a:pt x="3944" y="225"/>
                </a:lnTo>
                <a:lnTo>
                  <a:pt x="3944" y="225"/>
                </a:lnTo>
                <a:lnTo>
                  <a:pt x="3944" y="228"/>
                </a:lnTo>
                <a:lnTo>
                  <a:pt x="3945" y="224"/>
                </a:lnTo>
                <a:lnTo>
                  <a:pt x="3945" y="209"/>
                </a:lnTo>
                <a:lnTo>
                  <a:pt x="3945" y="205"/>
                </a:lnTo>
                <a:lnTo>
                  <a:pt x="3946" y="210"/>
                </a:lnTo>
                <a:lnTo>
                  <a:pt x="3946" y="219"/>
                </a:lnTo>
                <a:lnTo>
                  <a:pt x="3946" y="256"/>
                </a:lnTo>
                <a:lnTo>
                  <a:pt x="3947" y="235"/>
                </a:lnTo>
                <a:lnTo>
                  <a:pt x="3947" y="243"/>
                </a:lnTo>
                <a:lnTo>
                  <a:pt x="3947" y="251"/>
                </a:lnTo>
                <a:lnTo>
                  <a:pt x="3948" y="216"/>
                </a:lnTo>
                <a:lnTo>
                  <a:pt x="3948" y="183"/>
                </a:lnTo>
                <a:lnTo>
                  <a:pt x="3948" y="191"/>
                </a:lnTo>
                <a:lnTo>
                  <a:pt x="3948" y="208"/>
                </a:lnTo>
                <a:lnTo>
                  <a:pt x="3949" y="222"/>
                </a:lnTo>
                <a:lnTo>
                  <a:pt x="3949" y="224"/>
                </a:lnTo>
                <a:lnTo>
                  <a:pt x="3949" y="207"/>
                </a:lnTo>
                <a:lnTo>
                  <a:pt x="3950" y="173"/>
                </a:lnTo>
                <a:lnTo>
                  <a:pt x="3950" y="134"/>
                </a:lnTo>
                <a:lnTo>
                  <a:pt x="3950" y="150"/>
                </a:lnTo>
                <a:lnTo>
                  <a:pt x="3951" y="172"/>
                </a:lnTo>
                <a:lnTo>
                  <a:pt x="3951" y="251"/>
                </a:lnTo>
                <a:lnTo>
                  <a:pt x="3951" y="258"/>
                </a:lnTo>
                <a:lnTo>
                  <a:pt x="3952" y="248"/>
                </a:lnTo>
                <a:lnTo>
                  <a:pt x="3952" y="254"/>
                </a:lnTo>
                <a:lnTo>
                  <a:pt x="3952" y="255"/>
                </a:lnTo>
                <a:lnTo>
                  <a:pt x="3952" y="247"/>
                </a:lnTo>
                <a:lnTo>
                  <a:pt x="3953" y="237"/>
                </a:lnTo>
                <a:lnTo>
                  <a:pt x="3953" y="243"/>
                </a:lnTo>
                <a:lnTo>
                  <a:pt x="3954" y="235"/>
                </a:lnTo>
                <a:lnTo>
                  <a:pt x="3954" y="237"/>
                </a:lnTo>
                <a:lnTo>
                  <a:pt x="3954" y="245"/>
                </a:lnTo>
                <a:lnTo>
                  <a:pt x="3954" y="234"/>
                </a:lnTo>
                <a:lnTo>
                  <a:pt x="3955" y="234"/>
                </a:lnTo>
                <a:lnTo>
                  <a:pt x="3955" y="229"/>
                </a:lnTo>
                <a:lnTo>
                  <a:pt x="3955" y="235"/>
                </a:lnTo>
                <a:lnTo>
                  <a:pt x="3955" y="249"/>
                </a:lnTo>
                <a:lnTo>
                  <a:pt x="3956" y="222"/>
                </a:lnTo>
                <a:lnTo>
                  <a:pt x="3956" y="232"/>
                </a:lnTo>
                <a:lnTo>
                  <a:pt x="3956" y="253"/>
                </a:lnTo>
                <a:lnTo>
                  <a:pt x="3957" y="269"/>
                </a:lnTo>
                <a:lnTo>
                  <a:pt x="3957" y="277"/>
                </a:lnTo>
                <a:lnTo>
                  <a:pt x="3957" y="284"/>
                </a:lnTo>
                <a:lnTo>
                  <a:pt x="3958" y="282"/>
                </a:lnTo>
                <a:lnTo>
                  <a:pt x="3958" y="266"/>
                </a:lnTo>
                <a:lnTo>
                  <a:pt x="3958" y="308"/>
                </a:lnTo>
                <a:lnTo>
                  <a:pt x="3959" y="278"/>
                </a:lnTo>
                <a:lnTo>
                  <a:pt x="3959" y="281"/>
                </a:lnTo>
                <a:lnTo>
                  <a:pt x="3959" y="276"/>
                </a:lnTo>
                <a:lnTo>
                  <a:pt x="3959" y="234"/>
                </a:lnTo>
                <a:lnTo>
                  <a:pt x="3960" y="260"/>
                </a:lnTo>
                <a:lnTo>
                  <a:pt x="3960" y="271"/>
                </a:lnTo>
                <a:lnTo>
                  <a:pt x="3961" y="240"/>
                </a:lnTo>
                <a:lnTo>
                  <a:pt x="3961" y="237"/>
                </a:lnTo>
                <a:lnTo>
                  <a:pt x="3961" y="232"/>
                </a:lnTo>
                <a:lnTo>
                  <a:pt x="3961" y="201"/>
                </a:lnTo>
                <a:lnTo>
                  <a:pt x="3962" y="201"/>
                </a:lnTo>
                <a:lnTo>
                  <a:pt x="3962" y="178"/>
                </a:lnTo>
                <a:lnTo>
                  <a:pt x="3962" y="181"/>
                </a:lnTo>
                <a:lnTo>
                  <a:pt x="3963" y="170"/>
                </a:lnTo>
                <a:lnTo>
                  <a:pt x="3963" y="174"/>
                </a:lnTo>
                <a:lnTo>
                  <a:pt x="3963" y="162"/>
                </a:lnTo>
                <a:lnTo>
                  <a:pt x="3963" y="156"/>
                </a:lnTo>
                <a:lnTo>
                  <a:pt x="3964" y="139"/>
                </a:lnTo>
                <a:lnTo>
                  <a:pt x="3964" y="165"/>
                </a:lnTo>
                <a:lnTo>
                  <a:pt x="3965" y="184"/>
                </a:lnTo>
                <a:lnTo>
                  <a:pt x="3965" y="200"/>
                </a:lnTo>
                <a:lnTo>
                  <a:pt x="3965" y="210"/>
                </a:lnTo>
                <a:lnTo>
                  <a:pt x="3965" y="198"/>
                </a:lnTo>
                <a:lnTo>
                  <a:pt x="3966" y="159"/>
                </a:lnTo>
                <a:lnTo>
                  <a:pt x="3966" y="148"/>
                </a:lnTo>
                <a:lnTo>
                  <a:pt x="3966" y="133"/>
                </a:lnTo>
                <a:lnTo>
                  <a:pt x="3967" y="133"/>
                </a:lnTo>
                <a:lnTo>
                  <a:pt x="3967" y="146"/>
                </a:lnTo>
                <a:lnTo>
                  <a:pt x="3967" y="158"/>
                </a:lnTo>
                <a:lnTo>
                  <a:pt x="3967" y="160"/>
                </a:lnTo>
                <a:lnTo>
                  <a:pt x="3968" y="166"/>
                </a:lnTo>
                <a:lnTo>
                  <a:pt x="3968" y="180"/>
                </a:lnTo>
                <a:lnTo>
                  <a:pt x="3969" y="178"/>
                </a:lnTo>
                <a:lnTo>
                  <a:pt x="3969" y="202"/>
                </a:lnTo>
                <a:lnTo>
                  <a:pt x="3969" y="202"/>
                </a:lnTo>
                <a:lnTo>
                  <a:pt x="3969" y="200"/>
                </a:lnTo>
                <a:lnTo>
                  <a:pt x="3970" y="226"/>
                </a:lnTo>
                <a:lnTo>
                  <a:pt x="3970" y="222"/>
                </a:lnTo>
                <a:lnTo>
                  <a:pt x="3970" y="235"/>
                </a:lnTo>
                <a:lnTo>
                  <a:pt x="3970" y="245"/>
                </a:lnTo>
                <a:lnTo>
                  <a:pt x="3971" y="245"/>
                </a:lnTo>
                <a:lnTo>
                  <a:pt x="3971" y="240"/>
                </a:lnTo>
                <a:lnTo>
                  <a:pt x="3972" y="232"/>
                </a:lnTo>
                <a:lnTo>
                  <a:pt x="3972" y="224"/>
                </a:lnTo>
                <a:lnTo>
                  <a:pt x="3972" y="245"/>
                </a:lnTo>
                <a:lnTo>
                  <a:pt x="3972" y="283"/>
                </a:lnTo>
                <a:lnTo>
                  <a:pt x="3973" y="256"/>
                </a:lnTo>
                <a:lnTo>
                  <a:pt x="3973" y="243"/>
                </a:lnTo>
                <a:lnTo>
                  <a:pt x="3973" y="214"/>
                </a:lnTo>
                <a:lnTo>
                  <a:pt x="3974" y="196"/>
                </a:lnTo>
                <a:lnTo>
                  <a:pt x="3974" y="185"/>
                </a:lnTo>
                <a:lnTo>
                  <a:pt x="3974" y="154"/>
                </a:lnTo>
                <a:lnTo>
                  <a:pt x="3974" y="166"/>
                </a:lnTo>
                <a:lnTo>
                  <a:pt x="3975" y="157"/>
                </a:lnTo>
                <a:lnTo>
                  <a:pt x="3975" y="143"/>
                </a:lnTo>
                <a:lnTo>
                  <a:pt x="3976" y="143"/>
                </a:lnTo>
                <a:lnTo>
                  <a:pt x="3976" y="194"/>
                </a:lnTo>
                <a:lnTo>
                  <a:pt x="3976" y="227"/>
                </a:lnTo>
                <a:lnTo>
                  <a:pt x="3976" y="242"/>
                </a:lnTo>
                <a:lnTo>
                  <a:pt x="3977" y="252"/>
                </a:lnTo>
                <a:lnTo>
                  <a:pt x="3977" y="282"/>
                </a:lnTo>
                <a:lnTo>
                  <a:pt x="3977" y="232"/>
                </a:lnTo>
                <a:lnTo>
                  <a:pt x="3978" y="190"/>
                </a:lnTo>
                <a:lnTo>
                  <a:pt x="3978" y="162"/>
                </a:lnTo>
                <a:lnTo>
                  <a:pt x="3978" y="158"/>
                </a:lnTo>
                <a:lnTo>
                  <a:pt x="3978" y="158"/>
                </a:lnTo>
                <a:lnTo>
                  <a:pt x="3979" y="167"/>
                </a:lnTo>
                <a:lnTo>
                  <a:pt x="3979" y="143"/>
                </a:lnTo>
                <a:lnTo>
                  <a:pt x="3980" y="177"/>
                </a:lnTo>
                <a:lnTo>
                  <a:pt x="3980" y="239"/>
                </a:lnTo>
                <a:lnTo>
                  <a:pt x="3980" y="265"/>
                </a:lnTo>
                <a:lnTo>
                  <a:pt x="3980" y="265"/>
                </a:lnTo>
                <a:lnTo>
                  <a:pt x="3981" y="244"/>
                </a:lnTo>
                <a:lnTo>
                  <a:pt x="3981" y="261"/>
                </a:lnTo>
                <a:lnTo>
                  <a:pt x="3981" y="271"/>
                </a:lnTo>
                <a:lnTo>
                  <a:pt x="3982" y="206"/>
                </a:lnTo>
                <a:lnTo>
                  <a:pt x="3982" y="216"/>
                </a:lnTo>
                <a:lnTo>
                  <a:pt x="3982" y="216"/>
                </a:lnTo>
                <a:lnTo>
                  <a:pt x="3983" y="188"/>
                </a:lnTo>
                <a:lnTo>
                  <a:pt x="3983" y="222"/>
                </a:lnTo>
                <a:lnTo>
                  <a:pt x="3983" y="178"/>
                </a:lnTo>
                <a:lnTo>
                  <a:pt x="3984" y="158"/>
                </a:lnTo>
                <a:lnTo>
                  <a:pt x="3984" y="164"/>
                </a:lnTo>
                <a:lnTo>
                  <a:pt x="3984" y="164"/>
                </a:lnTo>
                <a:lnTo>
                  <a:pt x="3984" y="165"/>
                </a:lnTo>
                <a:lnTo>
                  <a:pt x="3985" y="142"/>
                </a:lnTo>
                <a:lnTo>
                  <a:pt x="3985" y="153"/>
                </a:lnTo>
                <a:lnTo>
                  <a:pt x="3985" y="174"/>
                </a:lnTo>
                <a:lnTo>
                  <a:pt x="3985" y="191"/>
                </a:lnTo>
                <a:lnTo>
                  <a:pt x="3986" y="180"/>
                </a:lnTo>
                <a:lnTo>
                  <a:pt x="3986" y="185"/>
                </a:lnTo>
                <a:lnTo>
                  <a:pt x="3987" y="188"/>
                </a:lnTo>
                <a:lnTo>
                  <a:pt x="3987" y="218"/>
                </a:lnTo>
                <a:lnTo>
                  <a:pt x="3987" y="279"/>
                </a:lnTo>
                <a:lnTo>
                  <a:pt x="3987" y="266"/>
                </a:lnTo>
                <a:lnTo>
                  <a:pt x="3988" y="259"/>
                </a:lnTo>
                <a:lnTo>
                  <a:pt x="3988" y="276"/>
                </a:lnTo>
                <a:lnTo>
                  <a:pt x="3988" y="264"/>
                </a:lnTo>
                <a:lnTo>
                  <a:pt x="3989" y="252"/>
                </a:lnTo>
                <a:lnTo>
                  <a:pt x="3989" y="263"/>
                </a:lnTo>
                <a:lnTo>
                  <a:pt x="3989" y="264"/>
                </a:lnTo>
                <a:lnTo>
                  <a:pt x="3989" y="275"/>
                </a:lnTo>
                <a:lnTo>
                  <a:pt x="3990" y="259"/>
                </a:lnTo>
                <a:lnTo>
                  <a:pt x="3990" y="222"/>
                </a:lnTo>
                <a:lnTo>
                  <a:pt x="3991" y="242"/>
                </a:lnTo>
                <a:lnTo>
                  <a:pt x="3991" y="238"/>
                </a:lnTo>
                <a:lnTo>
                  <a:pt x="3991" y="217"/>
                </a:lnTo>
                <a:lnTo>
                  <a:pt x="3991" y="218"/>
                </a:lnTo>
                <a:lnTo>
                  <a:pt x="3992" y="220"/>
                </a:lnTo>
                <a:lnTo>
                  <a:pt x="3992" y="250"/>
                </a:lnTo>
                <a:lnTo>
                  <a:pt x="3992" y="257"/>
                </a:lnTo>
                <a:lnTo>
                  <a:pt x="3993" y="228"/>
                </a:lnTo>
                <a:lnTo>
                  <a:pt x="3993" y="218"/>
                </a:lnTo>
                <a:lnTo>
                  <a:pt x="3993" y="213"/>
                </a:lnTo>
                <a:lnTo>
                  <a:pt x="3994" y="213"/>
                </a:lnTo>
                <a:lnTo>
                  <a:pt x="3994" y="193"/>
                </a:lnTo>
                <a:lnTo>
                  <a:pt x="3994" y="200"/>
                </a:lnTo>
                <a:lnTo>
                  <a:pt x="3995" y="178"/>
                </a:lnTo>
                <a:lnTo>
                  <a:pt x="3995" y="180"/>
                </a:lnTo>
                <a:lnTo>
                  <a:pt x="3995" y="169"/>
                </a:lnTo>
                <a:lnTo>
                  <a:pt x="3995" y="190"/>
                </a:lnTo>
                <a:lnTo>
                  <a:pt x="3996" y="191"/>
                </a:lnTo>
                <a:lnTo>
                  <a:pt x="3996" y="196"/>
                </a:lnTo>
                <a:lnTo>
                  <a:pt x="3996" y="213"/>
                </a:lnTo>
                <a:lnTo>
                  <a:pt x="3996" y="195"/>
                </a:lnTo>
                <a:lnTo>
                  <a:pt x="3997" y="185"/>
                </a:lnTo>
                <a:lnTo>
                  <a:pt x="3997" y="170"/>
                </a:lnTo>
                <a:lnTo>
                  <a:pt x="3998" y="144"/>
                </a:lnTo>
                <a:lnTo>
                  <a:pt x="3998" y="124"/>
                </a:lnTo>
                <a:lnTo>
                  <a:pt x="3998" y="116"/>
                </a:lnTo>
                <a:lnTo>
                  <a:pt x="3998" y="124"/>
                </a:lnTo>
                <a:lnTo>
                  <a:pt x="3999" y="110"/>
                </a:lnTo>
                <a:lnTo>
                  <a:pt x="3999" y="128"/>
                </a:lnTo>
                <a:lnTo>
                  <a:pt x="3999" y="163"/>
                </a:lnTo>
                <a:lnTo>
                  <a:pt x="4000" y="192"/>
                </a:lnTo>
                <a:lnTo>
                  <a:pt x="4000" y="149"/>
                </a:lnTo>
                <a:lnTo>
                  <a:pt x="4000" y="157"/>
                </a:lnTo>
                <a:lnTo>
                  <a:pt x="4000" y="174"/>
                </a:lnTo>
                <a:lnTo>
                  <a:pt x="4001" y="176"/>
                </a:lnTo>
                <a:lnTo>
                  <a:pt x="4001" y="157"/>
                </a:lnTo>
                <a:lnTo>
                  <a:pt x="4002" y="129"/>
                </a:lnTo>
                <a:lnTo>
                  <a:pt x="4002" y="111"/>
                </a:lnTo>
                <a:lnTo>
                  <a:pt x="4002" y="106"/>
                </a:lnTo>
                <a:lnTo>
                  <a:pt x="4002" y="82"/>
                </a:lnTo>
                <a:lnTo>
                  <a:pt x="4003" y="93"/>
                </a:lnTo>
                <a:lnTo>
                  <a:pt x="4003" y="99"/>
                </a:lnTo>
                <a:lnTo>
                  <a:pt x="4003" y="102"/>
                </a:lnTo>
                <a:lnTo>
                  <a:pt x="4004" y="186"/>
                </a:lnTo>
                <a:lnTo>
                  <a:pt x="4004" y="196"/>
                </a:lnTo>
                <a:lnTo>
                  <a:pt x="4004" y="220"/>
                </a:lnTo>
                <a:lnTo>
                  <a:pt x="4005" y="222"/>
                </a:lnTo>
                <a:lnTo>
                  <a:pt x="4005" y="251"/>
                </a:lnTo>
                <a:lnTo>
                  <a:pt x="4005" y="231"/>
                </a:lnTo>
                <a:lnTo>
                  <a:pt x="4006" y="214"/>
                </a:lnTo>
                <a:lnTo>
                  <a:pt x="4006" y="208"/>
                </a:lnTo>
                <a:lnTo>
                  <a:pt x="4006" y="203"/>
                </a:lnTo>
                <a:lnTo>
                  <a:pt x="4006" y="191"/>
                </a:lnTo>
                <a:lnTo>
                  <a:pt x="4007" y="200"/>
                </a:lnTo>
                <a:lnTo>
                  <a:pt x="4007" y="237"/>
                </a:lnTo>
                <a:lnTo>
                  <a:pt x="4007" y="248"/>
                </a:lnTo>
                <a:lnTo>
                  <a:pt x="4008" y="238"/>
                </a:lnTo>
                <a:lnTo>
                  <a:pt x="4008" y="224"/>
                </a:lnTo>
                <a:lnTo>
                  <a:pt x="4008" y="199"/>
                </a:lnTo>
                <a:lnTo>
                  <a:pt x="4009" y="210"/>
                </a:lnTo>
                <a:lnTo>
                  <a:pt x="4009" y="221"/>
                </a:lnTo>
                <a:lnTo>
                  <a:pt x="4009" y="229"/>
                </a:lnTo>
                <a:lnTo>
                  <a:pt x="4010" y="228"/>
                </a:lnTo>
                <a:lnTo>
                  <a:pt x="4010" y="208"/>
                </a:lnTo>
                <a:lnTo>
                  <a:pt x="4010" y="191"/>
                </a:lnTo>
                <a:lnTo>
                  <a:pt x="4010" y="186"/>
                </a:lnTo>
                <a:lnTo>
                  <a:pt x="4011" y="161"/>
                </a:lnTo>
                <a:lnTo>
                  <a:pt x="4011" y="148"/>
                </a:lnTo>
                <a:lnTo>
                  <a:pt x="4011" y="135"/>
                </a:lnTo>
                <a:lnTo>
                  <a:pt x="4011" y="165"/>
                </a:lnTo>
                <a:lnTo>
                  <a:pt x="4012" y="163"/>
                </a:lnTo>
                <a:lnTo>
                  <a:pt x="4012" y="143"/>
                </a:lnTo>
                <a:lnTo>
                  <a:pt x="4013" y="142"/>
                </a:lnTo>
                <a:lnTo>
                  <a:pt x="4013" y="108"/>
                </a:lnTo>
                <a:lnTo>
                  <a:pt x="4013" y="108"/>
                </a:lnTo>
                <a:lnTo>
                  <a:pt x="4013" y="89"/>
                </a:lnTo>
                <a:lnTo>
                  <a:pt x="4014" y="97"/>
                </a:lnTo>
                <a:lnTo>
                  <a:pt x="4014" y="115"/>
                </a:lnTo>
                <a:lnTo>
                  <a:pt x="4014" y="131"/>
                </a:lnTo>
                <a:lnTo>
                  <a:pt x="4015" y="135"/>
                </a:lnTo>
                <a:lnTo>
                  <a:pt x="4015" y="161"/>
                </a:lnTo>
                <a:lnTo>
                  <a:pt x="4015" y="164"/>
                </a:lnTo>
                <a:lnTo>
                  <a:pt x="4016" y="184"/>
                </a:lnTo>
                <a:lnTo>
                  <a:pt x="4016" y="175"/>
                </a:lnTo>
                <a:lnTo>
                  <a:pt x="4016" y="132"/>
                </a:lnTo>
                <a:lnTo>
                  <a:pt x="4017" y="85"/>
                </a:lnTo>
                <a:lnTo>
                  <a:pt x="4017" y="74"/>
                </a:lnTo>
                <a:lnTo>
                  <a:pt x="4017" y="67"/>
                </a:lnTo>
                <a:lnTo>
                  <a:pt x="4017" y="49"/>
                </a:lnTo>
                <a:lnTo>
                  <a:pt x="4018" y="57"/>
                </a:lnTo>
                <a:lnTo>
                  <a:pt x="4018" y="89"/>
                </a:lnTo>
                <a:lnTo>
                  <a:pt x="4018" y="162"/>
                </a:lnTo>
                <a:lnTo>
                  <a:pt x="4019" y="190"/>
                </a:lnTo>
                <a:lnTo>
                  <a:pt x="4019" y="240"/>
                </a:lnTo>
                <a:lnTo>
                  <a:pt x="4019" y="218"/>
                </a:lnTo>
                <a:lnTo>
                  <a:pt x="4020" y="220"/>
                </a:lnTo>
                <a:lnTo>
                  <a:pt x="4020" y="226"/>
                </a:lnTo>
                <a:lnTo>
                  <a:pt x="4020" y="224"/>
                </a:lnTo>
                <a:lnTo>
                  <a:pt x="4021" y="235"/>
                </a:lnTo>
                <a:lnTo>
                  <a:pt x="4021" y="198"/>
                </a:lnTo>
                <a:lnTo>
                  <a:pt x="4021" y="206"/>
                </a:lnTo>
                <a:lnTo>
                  <a:pt x="4021" y="214"/>
                </a:lnTo>
                <a:lnTo>
                  <a:pt x="4022" y="205"/>
                </a:lnTo>
                <a:lnTo>
                  <a:pt x="4022" y="203"/>
                </a:lnTo>
                <a:lnTo>
                  <a:pt x="4022" y="201"/>
                </a:lnTo>
                <a:lnTo>
                  <a:pt x="4023" y="202"/>
                </a:lnTo>
                <a:lnTo>
                  <a:pt x="4023" y="228"/>
                </a:lnTo>
                <a:lnTo>
                  <a:pt x="4023" y="228"/>
                </a:lnTo>
                <a:lnTo>
                  <a:pt x="4024" y="224"/>
                </a:lnTo>
                <a:lnTo>
                  <a:pt x="4024" y="224"/>
                </a:lnTo>
                <a:lnTo>
                  <a:pt x="4024" y="204"/>
                </a:lnTo>
                <a:lnTo>
                  <a:pt x="4025" y="198"/>
                </a:lnTo>
                <a:lnTo>
                  <a:pt x="4025" y="178"/>
                </a:lnTo>
                <a:lnTo>
                  <a:pt x="4025" y="172"/>
                </a:lnTo>
                <a:lnTo>
                  <a:pt x="4025" y="170"/>
                </a:lnTo>
                <a:lnTo>
                  <a:pt x="4026" y="154"/>
                </a:lnTo>
                <a:lnTo>
                  <a:pt x="4026" y="131"/>
                </a:lnTo>
                <a:lnTo>
                  <a:pt x="4027" y="134"/>
                </a:lnTo>
                <a:lnTo>
                  <a:pt x="4027" y="132"/>
                </a:lnTo>
                <a:lnTo>
                  <a:pt x="4027" y="160"/>
                </a:lnTo>
                <a:lnTo>
                  <a:pt x="4027" y="152"/>
                </a:lnTo>
                <a:lnTo>
                  <a:pt x="4028" y="222"/>
                </a:lnTo>
                <a:lnTo>
                  <a:pt x="4028" y="227"/>
                </a:lnTo>
                <a:lnTo>
                  <a:pt x="4028" y="207"/>
                </a:lnTo>
                <a:lnTo>
                  <a:pt x="4028" y="210"/>
                </a:lnTo>
                <a:lnTo>
                  <a:pt x="4029" y="199"/>
                </a:lnTo>
                <a:lnTo>
                  <a:pt x="4029" y="212"/>
                </a:lnTo>
                <a:lnTo>
                  <a:pt x="4029" y="204"/>
                </a:lnTo>
                <a:lnTo>
                  <a:pt x="4030" y="191"/>
                </a:lnTo>
                <a:lnTo>
                  <a:pt x="4030" y="179"/>
                </a:lnTo>
                <a:lnTo>
                  <a:pt x="4030" y="166"/>
                </a:lnTo>
                <a:lnTo>
                  <a:pt x="4031" y="164"/>
                </a:lnTo>
                <a:lnTo>
                  <a:pt x="4031" y="127"/>
                </a:lnTo>
                <a:lnTo>
                  <a:pt x="4031" y="121"/>
                </a:lnTo>
                <a:lnTo>
                  <a:pt x="4032" y="126"/>
                </a:lnTo>
                <a:lnTo>
                  <a:pt x="4032" y="123"/>
                </a:lnTo>
                <a:lnTo>
                  <a:pt x="4032" y="136"/>
                </a:lnTo>
                <a:lnTo>
                  <a:pt x="4032" y="146"/>
                </a:lnTo>
                <a:lnTo>
                  <a:pt x="4033" y="139"/>
                </a:lnTo>
                <a:lnTo>
                  <a:pt x="4033" y="132"/>
                </a:lnTo>
                <a:lnTo>
                  <a:pt x="4034" y="128"/>
                </a:lnTo>
                <a:lnTo>
                  <a:pt x="4034" y="132"/>
                </a:lnTo>
                <a:lnTo>
                  <a:pt x="4034" y="176"/>
                </a:lnTo>
                <a:lnTo>
                  <a:pt x="4034" y="256"/>
                </a:lnTo>
                <a:lnTo>
                  <a:pt x="4035" y="244"/>
                </a:lnTo>
                <a:lnTo>
                  <a:pt x="4035" y="255"/>
                </a:lnTo>
                <a:lnTo>
                  <a:pt x="4035" y="217"/>
                </a:lnTo>
                <a:lnTo>
                  <a:pt x="4036" y="249"/>
                </a:lnTo>
                <a:lnTo>
                  <a:pt x="4036" y="192"/>
                </a:lnTo>
                <a:lnTo>
                  <a:pt x="4036" y="198"/>
                </a:lnTo>
                <a:lnTo>
                  <a:pt x="4036" y="185"/>
                </a:lnTo>
                <a:lnTo>
                  <a:pt x="4037" y="171"/>
                </a:lnTo>
                <a:lnTo>
                  <a:pt x="4037" y="126"/>
                </a:lnTo>
                <a:lnTo>
                  <a:pt x="4038" y="124"/>
                </a:lnTo>
                <a:lnTo>
                  <a:pt x="4038" y="134"/>
                </a:lnTo>
                <a:lnTo>
                  <a:pt x="4038" y="141"/>
                </a:lnTo>
                <a:lnTo>
                  <a:pt x="4038" y="147"/>
                </a:lnTo>
                <a:lnTo>
                  <a:pt x="4039" y="151"/>
                </a:lnTo>
                <a:lnTo>
                  <a:pt x="4039" y="150"/>
                </a:lnTo>
                <a:lnTo>
                  <a:pt x="4039" y="132"/>
                </a:lnTo>
                <a:lnTo>
                  <a:pt x="4039" y="123"/>
                </a:lnTo>
                <a:lnTo>
                  <a:pt x="4040" y="121"/>
                </a:lnTo>
                <a:lnTo>
                  <a:pt x="4040" y="107"/>
                </a:lnTo>
                <a:lnTo>
                  <a:pt x="4040" y="120"/>
                </a:lnTo>
                <a:lnTo>
                  <a:pt x="4041" y="117"/>
                </a:lnTo>
                <a:lnTo>
                  <a:pt x="4041" y="131"/>
                </a:lnTo>
                <a:lnTo>
                  <a:pt x="4042" y="132"/>
                </a:lnTo>
                <a:lnTo>
                  <a:pt x="4042" y="135"/>
                </a:lnTo>
                <a:lnTo>
                  <a:pt x="4042" y="137"/>
                </a:lnTo>
                <a:lnTo>
                  <a:pt x="4042" y="135"/>
                </a:lnTo>
                <a:lnTo>
                  <a:pt x="4043" y="143"/>
                </a:lnTo>
                <a:lnTo>
                  <a:pt x="4043" y="149"/>
                </a:lnTo>
                <a:lnTo>
                  <a:pt x="4043" y="148"/>
                </a:lnTo>
                <a:lnTo>
                  <a:pt x="4043" y="128"/>
                </a:lnTo>
                <a:lnTo>
                  <a:pt x="4044" y="145"/>
                </a:lnTo>
                <a:lnTo>
                  <a:pt x="4044" y="137"/>
                </a:lnTo>
                <a:lnTo>
                  <a:pt x="4045" y="125"/>
                </a:lnTo>
                <a:lnTo>
                  <a:pt x="4045" y="110"/>
                </a:lnTo>
                <a:lnTo>
                  <a:pt x="4045" y="134"/>
                </a:lnTo>
                <a:lnTo>
                  <a:pt x="4045" y="163"/>
                </a:lnTo>
                <a:lnTo>
                  <a:pt x="4046" y="165"/>
                </a:lnTo>
                <a:lnTo>
                  <a:pt x="4046" y="198"/>
                </a:lnTo>
                <a:lnTo>
                  <a:pt x="4046" y="204"/>
                </a:lnTo>
                <a:lnTo>
                  <a:pt x="4047" y="187"/>
                </a:lnTo>
                <a:lnTo>
                  <a:pt x="4047" y="162"/>
                </a:lnTo>
                <a:lnTo>
                  <a:pt x="4047" y="142"/>
                </a:lnTo>
                <a:lnTo>
                  <a:pt x="4047" y="122"/>
                </a:lnTo>
                <a:lnTo>
                  <a:pt x="4048" y="109"/>
                </a:lnTo>
                <a:lnTo>
                  <a:pt x="4048" y="129"/>
                </a:lnTo>
                <a:lnTo>
                  <a:pt x="4049" y="148"/>
                </a:lnTo>
                <a:lnTo>
                  <a:pt x="4049" y="146"/>
                </a:lnTo>
                <a:lnTo>
                  <a:pt x="4049" y="140"/>
                </a:lnTo>
                <a:lnTo>
                  <a:pt x="4049" y="181"/>
                </a:lnTo>
                <a:lnTo>
                  <a:pt x="4050" y="220"/>
                </a:lnTo>
                <a:lnTo>
                  <a:pt x="4050" y="168"/>
                </a:lnTo>
                <a:lnTo>
                  <a:pt x="4050" y="174"/>
                </a:lnTo>
                <a:lnTo>
                  <a:pt x="4051" y="121"/>
                </a:lnTo>
                <a:lnTo>
                  <a:pt x="4051" y="85"/>
                </a:lnTo>
                <a:lnTo>
                  <a:pt x="4051" y="71"/>
                </a:lnTo>
                <a:lnTo>
                  <a:pt x="4051" y="74"/>
                </a:lnTo>
                <a:lnTo>
                  <a:pt x="4052" y="118"/>
                </a:lnTo>
                <a:lnTo>
                  <a:pt x="4052" y="145"/>
                </a:lnTo>
                <a:lnTo>
                  <a:pt x="4053" y="144"/>
                </a:lnTo>
                <a:lnTo>
                  <a:pt x="4053" y="129"/>
                </a:lnTo>
                <a:lnTo>
                  <a:pt x="4053" y="136"/>
                </a:lnTo>
                <a:lnTo>
                  <a:pt x="4053" y="174"/>
                </a:lnTo>
                <a:lnTo>
                  <a:pt x="4054" y="182"/>
                </a:lnTo>
                <a:lnTo>
                  <a:pt x="4054" y="173"/>
                </a:lnTo>
                <a:lnTo>
                  <a:pt x="4054" y="167"/>
                </a:lnTo>
                <a:lnTo>
                  <a:pt x="4054" y="139"/>
                </a:lnTo>
                <a:lnTo>
                  <a:pt x="4055" y="108"/>
                </a:lnTo>
                <a:lnTo>
                  <a:pt x="4055" y="101"/>
                </a:lnTo>
                <a:lnTo>
                  <a:pt x="4056" y="104"/>
                </a:lnTo>
                <a:lnTo>
                  <a:pt x="4056" y="103"/>
                </a:lnTo>
                <a:lnTo>
                  <a:pt x="4056" y="116"/>
                </a:lnTo>
                <a:lnTo>
                  <a:pt x="4056" y="108"/>
                </a:lnTo>
                <a:lnTo>
                  <a:pt x="4057" y="119"/>
                </a:lnTo>
                <a:lnTo>
                  <a:pt x="4057" y="117"/>
                </a:lnTo>
                <a:lnTo>
                  <a:pt x="4057" y="124"/>
                </a:lnTo>
                <a:lnTo>
                  <a:pt x="4058" y="113"/>
                </a:lnTo>
                <a:lnTo>
                  <a:pt x="4058" y="101"/>
                </a:lnTo>
                <a:lnTo>
                  <a:pt x="4058" y="99"/>
                </a:lnTo>
                <a:lnTo>
                  <a:pt x="4058" y="116"/>
                </a:lnTo>
                <a:lnTo>
                  <a:pt x="4059" y="111"/>
                </a:lnTo>
                <a:lnTo>
                  <a:pt x="4059" y="125"/>
                </a:lnTo>
                <a:lnTo>
                  <a:pt x="4060" y="106"/>
                </a:lnTo>
                <a:lnTo>
                  <a:pt x="4060" y="98"/>
                </a:lnTo>
                <a:lnTo>
                  <a:pt x="4060" y="136"/>
                </a:lnTo>
                <a:lnTo>
                  <a:pt x="4060" y="149"/>
                </a:lnTo>
                <a:lnTo>
                  <a:pt x="4061" y="130"/>
                </a:lnTo>
                <a:lnTo>
                  <a:pt x="4061" y="101"/>
                </a:lnTo>
                <a:lnTo>
                  <a:pt x="4061" y="101"/>
                </a:lnTo>
                <a:lnTo>
                  <a:pt x="4062" y="125"/>
                </a:lnTo>
                <a:lnTo>
                  <a:pt x="4062" y="113"/>
                </a:lnTo>
                <a:lnTo>
                  <a:pt x="4062" y="109"/>
                </a:lnTo>
                <a:lnTo>
                  <a:pt x="4062" y="126"/>
                </a:lnTo>
                <a:lnTo>
                  <a:pt x="4063" y="119"/>
                </a:lnTo>
                <a:lnTo>
                  <a:pt x="4063" y="111"/>
                </a:lnTo>
                <a:lnTo>
                  <a:pt x="4064" y="112"/>
                </a:lnTo>
                <a:lnTo>
                  <a:pt x="4064" y="131"/>
                </a:lnTo>
                <a:lnTo>
                  <a:pt x="4064" y="113"/>
                </a:lnTo>
                <a:lnTo>
                  <a:pt x="4064" y="129"/>
                </a:lnTo>
                <a:lnTo>
                  <a:pt x="4065" y="152"/>
                </a:lnTo>
                <a:lnTo>
                  <a:pt x="4065" y="185"/>
                </a:lnTo>
                <a:lnTo>
                  <a:pt x="4065" y="233"/>
                </a:lnTo>
                <a:lnTo>
                  <a:pt x="4066" y="261"/>
                </a:lnTo>
                <a:lnTo>
                  <a:pt x="4066" y="280"/>
                </a:lnTo>
                <a:lnTo>
                  <a:pt x="4066" y="320"/>
                </a:lnTo>
                <a:lnTo>
                  <a:pt x="4067" y="287"/>
                </a:lnTo>
                <a:lnTo>
                  <a:pt x="4067" y="234"/>
                </a:lnTo>
                <a:lnTo>
                  <a:pt x="4067" y="197"/>
                </a:lnTo>
                <a:lnTo>
                  <a:pt x="4068" y="205"/>
                </a:lnTo>
                <a:lnTo>
                  <a:pt x="4068" y="196"/>
                </a:lnTo>
                <a:lnTo>
                  <a:pt x="4068" y="180"/>
                </a:lnTo>
                <a:lnTo>
                  <a:pt x="4068" y="171"/>
                </a:lnTo>
                <a:lnTo>
                  <a:pt x="4069" y="166"/>
                </a:lnTo>
                <a:lnTo>
                  <a:pt x="4069" y="150"/>
                </a:lnTo>
                <a:lnTo>
                  <a:pt x="4069" y="140"/>
                </a:lnTo>
                <a:lnTo>
                  <a:pt x="4069" y="136"/>
                </a:lnTo>
                <a:lnTo>
                  <a:pt x="4070" y="150"/>
                </a:lnTo>
                <a:lnTo>
                  <a:pt x="4070" y="143"/>
                </a:lnTo>
                <a:lnTo>
                  <a:pt x="4071" y="131"/>
                </a:lnTo>
                <a:lnTo>
                  <a:pt x="4071" y="94"/>
                </a:lnTo>
                <a:lnTo>
                  <a:pt x="4071" y="105"/>
                </a:lnTo>
                <a:lnTo>
                  <a:pt x="4071" y="117"/>
                </a:lnTo>
                <a:lnTo>
                  <a:pt x="4072" y="106"/>
                </a:lnTo>
                <a:lnTo>
                  <a:pt x="4072" y="130"/>
                </a:lnTo>
                <a:lnTo>
                  <a:pt x="4072" y="131"/>
                </a:lnTo>
                <a:lnTo>
                  <a:pt x="4073" y="134"/>
                </a:lnTo>
                <a:lnTo>
                  <a:pt x="4073" y="126"/>
                </a:lnTo>
                <a:lnTo>
                  <a:pt x="4073" y="136"/>
                </a:lnTo>
                <a:lnTo>
                  <a:pt x="4073" y="165"/>
                </a:lnTo>
                <a:lnTo>
                  <a:pt x="4074" y="224"/>
                </a:lnTo>
                <a:lnTo>
                  <a:pt x="4074" y="283"/>
                </a:lnTo>
                <a:lnTo>
                  <a:pt x="4075" y="276"/>
                </a:lnTo>
                <a:lnTo>
                  <a:pt x="4075" y="308"/>
                </a:lnTo>
                <a:lnTo>
                  <a:pt x="4075" y="301"/>
                </a:lnTo>
                <a:lnTo>
                  <a:pt x="4075" y="297"/>
                </a:lnTo>
                <a:lnTo>
                  <a:pt x="4076" y="300"/>
                </a:lnTo>
                <a:lnTo>
                  <a:pt x="4076" y="297"/>
                </a:lnTo>
                <a:lnTo>
                  <a:pt x="4076" y="273"/>
                </a:lnTo>
                <a:lnTo>
                  <a:pt x="4077" y="269"/>
                </a:lnTo>
                <a:lnTo>
                  <a:pt x="4077" y="252"/>
                </a:lnTo>
                <a:lnTo>
                  <a:pt x="4077" y="231"/>
                </a:lnTo>
                <a:lnTo>
                  <a:pt x="4078" y="218"/>
                </a:lnTo>
                <a:lnTo>
                  <a:pt x="4078" y="195"/>
                </a:lnTo>
                <a:lnTo>
                  <a:pt x="4078" y="167"/>
                </a:lnTo>
                <a:lnTo>
                  <a:pt x="4079" y="166"/>
                </a:lnTo>
                <a:lnTo>
                  <a:pt x="4079" y="162"/>
                </a:lnTo>
                <a:lnTo>
                  <a:pt x="4079" y="184"/>
                </a:lnTo>
                <a:lnTo>
                  <a:pt x="4079" y="164"/>
                </a:lnTo>
                <a:lnTo>
                  <a:pt x="4080" y="168"/>
                </a:lnTo>
                <a:lnTo>
                  <a:pt x="4080" y="171"/>
                </a:lnTo>
                <a:lnTo>
                  <a:pt x="4080" y="180"/>
                </a:lnTo>
                <a:lnTo>
                  <a:pt x="4080" y="202"/>
                </a:lnTo>
                <a:lnTo>
                  <a:pt x="4081" y="177"/>
                </a:lnTo>
                <a:lnTo>
                  <a:pt x="4081" y="192"/>
                </a:lnTo>
                <a:lnTo>
                  <a:pt x="4082" y="171"/>
                </a:lnTo>
                <a:lnTo>
                  <a:pt x="4082" y="162"/>
                </a:lnTo>
                <a:lnTo>
                  <a:pt x="4082" y="196"/>
                </a:lnTo>
                <a:lnTo>
                  <a:pt x="4083" y="161"/>
                </a:lnTo>
                <a:lnTo>
                  <a:pt x="4083" y="221"/>
                </a:lnTo>
                <a:lnTo>
                  <a:pt x="4083" y="224"/>
                </a:lnTo>
                <a:lnTo>
                  <a:pt x="4083" y="202"/>
                </a:lnTo>
                <a:lnTo>
                  <a:pt x="4084" y="167"/>
                </a:lnTo>
                <a:lnTo>
                  <a:pt x="4084" y="148"/>
                </a:lnTo>
                <a:lnTo>
                  <a:pt x="4084" y="165"/>
                </a:lnTo>
                <a:lnTo>
                  <a:pt x="4084" y="162"/>
                </a:lnTo>
                <a:lnTo>
                  <a:pt x="4085" y="150"/>
                </a:lnTo>
                <a:lnTo>
                  <a:pt x="4085" y="157"/>
                </a:lnTo>
                <a:lnTo>
                  <a:pt x="4086" y="147"/>
                </a:lnTo>
                <a:lnTo>
                  <a:pt x="4086" y="138"/>
                </a:lnTo>
                <a:lnTo>
                  <a:pt x="4086" y="116"/>
                </a:lnTo>
                <a:lnTo>
                  <a:pt x="4086" y="105"/>
                </a:lnTo>
                <a:lnTo>
                  <a:pt x="4087" y="115"/>
                </a:lnTo>
                <a:lnTo>
                  <a:pt x="4087" y="91"/>
                </a:lnTo>
                <a:lnTo>
                  <a:pt x="4087" y="93"/>
                </a:lnTo>
                <a:lnTo>
                  <a:pt x="4088" y="102"/>
                </a:lnTo>
                <a:lnTo>
                  <a:pt x="4088" y="113"/>
                </a:lnTo>
                <a:lnTo>
                  <a:pt x="4088" y="109"/>
                </a:lnTo>
                <a:lnTo>
                  <a:pt x="4089" y="113"/>
                </a:lnTo>
                <a:lnTo>
                  <a:pt x="4089" y="129"/>
                </a:lnTo>
                <a:lnTo>
                  <a:pt x="4089" y="135"/>
                </a:lnTo>
                <a:lnTo>
                  <a:pt x="4090" y="131"/>
                </a:lnTo>
                <a:lnTo>
                  <a:pt x="4090" y="132"/>
                </a:lnTo>
                <a:lnTo>
                  <a:pt x="4090" y="135"/>
                </a:lnTo>
                <a:lnTo>
                  <a:pt x="4090" y="172"/>
                </a:lnTo>
                <a:lnTo>
                  <a:pt x="4091" y="185"/>
                </a:lnTo>
                <a:lnTo>
                  <a:pt x="4091" y="176"/>
                </a:lnTo>
                <a:lnTo>
                  <a:pt x="4091" y="148"/>
                </a:lnTo>
                <a:lnTo>
                  <a:pt x="4092" y="160"/>
                </a:lnTo>
                <a:lnTo>
                  <a:pt x="4092" y="143"/>
                </a:lnTo>
                <a:lnTo>
                  <a:pt x="4092" y="131"/>
                </a:lnTo>
                <a:lnTo>
                  <a:pt x="4093" y="146"/>
                </a:lnTo>
                <a:lnTo>
                  <a:pt x="4093" y="157"/>
                </a:lnTo>
                <a:lnTo>
                  <a:pt x="4093" y="177"/>
                </a:lnTo>
                <a:lnTo>
                  <a:pt x="4094" y="181"/>
                </a:lnTo>
                <a:lnTo>
                  <a:pt x="4094" y="187"/>
                </a:lnTo>
                <a:lnTo>
                  <a:pt x="4094" y="198"/>
                </a:lnTo>
                <a:lnTo>
                  <a:pt x="4094" y="216"/>
                </a:lnTo>
                <a:lnTo>
                  <a:pt x="4095" y="197"/>
                </a:lnTo>
                <a:lnTo>
                  <a:pt x="4095" y="222"/>
                </a:lnTo>
                <a:lnTo>
                  <a:pt x="4095" y="181"/>
                </a:lnTo>
                <a:lnTo>
                  <a:pt x="4095" y="157"/>
                </a:lnTo>
                <a:lnTo>
                  <a:pt x="4096" y="158"/>
                </a:lnTo>
                <a:lnTo>
                  <a:pt x="4096" y="141"/>
                </a:lnTo>
                <a:lnTo>
                  <a:pt x="4097" y="176"/>
                </a:lnTo>
                <a:lnTo>
                  <a:pt x="4097" y="143"/>
                </a:lnTo>
                <a:lnTo>
                  <a:pt x="4097" y="143"/>
                </a:lnTo>
                <a:lnTo>
                  <a:pt x="4097" y="121"/>
                </a:lnTo>
                <a:lnTo>
                  <a:pt x="4098" y="133"/>
                </a:lnTo>
                <a:lnTo>
                  <a:pt x="4098" y="133"/>
                </a:lnTo>
                <a:lnTo>
                  <a:pt x="4098" y="131"/>
                </a:lnTo>
                <a:lnTo>
                  <a:pt x="4099" y="157"/>
                </a:lnTo>
                <a:lnTo>
                  <a:pt x="4099" y="224"/>
                </a:lnTo>
                <a:lnTo>
                  <a:pt x="4099" y="212"/>
                </a:lnTo>
                <a:lnTo>
                  <a:pt x="4100" y="190"/>
                </a:lnTo>
                <a:lnTo>
                  <a:pt x="4100" y="198"/>
                </a:lnTo>
                <a:lnTo>
                  <a:pt x="4100" y="211"/>
                </a:lnTo>
                <a:lnTo>
                  <a:pt x="4101" y="237"/>
                </a:lnTo>
                <a:lnTo>
                  <a:pt x="4101" y="253"/>
                </a:lnTo>
                <a:lnTo>
                  <a:pt x="4101" y="252"/>
                </a:lnTo>
                <a:lnTo>
                  <a:pt x="4101" y="224"/>
                </a:lnTo>
                <a:lnTo>
                  <a:pt x="4102" y="237"/>
                </a:lnTo>
                <a:lnTo>
                  <a:pt x="4102" y="269"/>
                </a:lnTo>
                <a:lnTo>
                  <a:pt x="4102" y="282"/>
                </a:lnTo>
                <a:lnTo>
                  <a:pt x="4103" y="296"/>
                </a:lnTo>
                <a:lnTo>
                  <a:pt x="4103" y="276"/>
                </a:lnTo>
                <a:lnTo>
                  <a:pt x="4103" y="202"/>
                </a:lnTo>
                <a:lnTo>
                  <a:pt x="4104" y="170"/>
                </a:lnTo>
                <a:lnTo>
                  <a:pt x="4104" y="178"/>
                </a:lnTo>
                <a:lnTo>
                  <a:pt x="4104" y="172"/>
                </a:lnTo>
                <a:lnTo>
                  <a:pt x="4105" y="158"/>
                </a:lnTo>
                <a:lnTo>
                  <a:pt x="4105" y="160"/>
                </a:lnTo>
                <a:lnTo>
                  <a:pt x="4105" y="166"/>
                </a:lnTo>
                <a:lnTo>
                  <a:pt x="4105" y="232"/>
                </a:lnTo>
                <a:lnTo>
                  <a:pt x="4106" y="195"/>
                </a:lnTo>
                <a:lnTo>
                  <a:pt x="4106" y="211"/>
                </a:lnTo>
                <a:lnTo>
                  <a:pt x="4107" y="242"/>
                </a:lnTo>
                <a:lnTo>
                  <a:pt x="4107" y="312"/>
                </a:lnTo>
                <a:lnTo>
                  <a:pt x="4107" y="312"/>
                </a:lnTo>
                <a:lnTo>
                  <a:pt x="4107" y="286"/>
                </a:lnTo>
                <a:lnTo>
                  <a:pt x="4108" y="281"/>
                </a:lnTo>
                <a:lnTo>
                  <a:pt x="4108" y="277"/>
                </a:lnTo>
                <a:lnTo>
                  <a:pt x="4108" y="234"/>
                </a:lnTo>
                <a:lnTo>
                  <a:pt x="4109" y="201"/>
                </a:lnTo>
                <a:lnTo>
                  <a:pt x="4109" y="136"/>
                </a:lnTo>
                <a:lnTo>
                  <a:pt x="4109" y="167"/>
                </a:lnTo>
                <a:lnTo>
                  <a:pt x="4109" y="128"/>
                </a:lnTo>
                <a:lnTo>
                  <a:pt x="4110" y="178"/>
                </a:lnTo>
                <a:lnTo>
                  <a:pt x="4110" y="152"/>
                </a:lnTo>
                <a:lnTo>
                  <a:pt x="4111" y="180"/>
                </a:lnTo>
                <a:lnTo>
                  <a:pt x="4111" y="171"/>
                </a:lnTo>
                <a:lnTo>
                  <a:pt x="4111" y="166"/>
                </a:lnTo>
                <a:lnTo>
                  <a:pt x="4111" y="165"/>
                </a:lnTo>
                <a:lnTo>
                  <a:pt x="4112" y="174"/>
                </a:lnTo>
                <a:lnTo>
                  <a:pt x="4112" y="179"/>
                </a:lnTo>
                <a:lnTo>
                  <a:pt x="4112" y="166"/>
                </a:lnTo>
                <a:lnTo>
                  <a:pt x="4112" y="150"/>
                </a:lnTo>
                <a:lnTo>
                  <a:pt x="4113" y="134"/>
                </a:lnTo>
                <a:lnTo>
                  <a:pt x="4113" y="121"/>
                </a:lnTo>
                <a:lnTo>
                  <a:pt x="4113" y="143"/>
                </a:lnTo>
                <a:lnTo>
                  <a:pt x="4114" y="158"/>
                </a:lnTo>
                <a:lnTo>
                  <a:pt x="4114" y="192"/>
                </a:lnTo>
                <a:lnTo>
                  <a:pt x="4114" y="173"/>
                </a:lnTo>
                <a:lnTo>
                  <a:pt x="4115" y="164"/>
                </a:lnTo>
                <a:lnTo>
                  <a:pt x="4115" y="169"/>
                </a:lnTo>
                <a:lnTo>
                  <a:pt x="4115" y="162"/>
                </a:lnTo>
                <a:lnTo>
                  <a:pt x="4116" y="159"/>
                </a:lnTo>
                <a:lnTo>
                  <a:pt x="4116" y="167"/>
                </a:lnTo>
                <a:lnTo>
                  <a:pt x="4116" y="175"/>
                </a:lnTo>
                <a:lnTo>
                  <a:pt x="4116" y="190"/>
                </a:lnTo>
                <a:lnTo>
                  <a:pt x="4117" y="183"/>
                </a:lnTo>
                <a:lnTo>
                  <a:pt x="4117" y="162"/>
                </a:lnTo>
                <a:lnTo>
                  <a:pt x="4118" y="125"/>
                </a:lnTo>
                <a:lnTo>
                  <a:pt x="4118" y="148"/>
                </a:lnTo>
                <a:lnTo>
                  <a:pt x="4118" y="158"/>
                </a:lnTo>
                <a:lnTo>
                  <a:pt x="4118" y="183"/>
                </a:lnTo>
                <a:lnTo>
                  <a:pt x="4119" y="176"/>
                </a:lnTo>
                <a:lnTo>
                  <a:pt x="4119" y="168"/>
                </a:lnTo>
                <a:lnTo>
                  <a:pt x="4119" y="189"/>
                </a:lnTo>
                <a:lnTo>
                  <a:pt x="4120" y="168"/>
                </a:lnTo>
                <a:lnTo>
                  <a:pt x="4120" y="156"/>
                </a:lnTo>
                <a:lnTo>
                  <a:pt x="4120" y="170"/>
                </a:lnTo>
                <a:lnTo>
                  <a:pt x="4120" y="172"/>
                </a:lnTo>
                <a:lnTo>
                  <a:pt x="4121" y="166"/>
                </a:lnTo>
                <a:lnTo>
                  <a:pt x="4121" y="140"/>
                </a:lnTo>
                <a:lnTo>
                  <a:pt x="4122" y="136"/>
                </a:lnTo>
                <a:lnTo>
                  <a:pt x="4122" y="126"/>
                </a:lnTo>
                <a:lnTo>
                  <a:pt x="4122" y="134"/>
                </a:lnTo>
                <a:lnTo>
                  <a:pt x="4122" y="146"/>
                </a:lnTo>
                <a:lnTo>
                  <a:pt x="4123" y="166"/>
                </a:lnTo>
                <a:lnTo>
                  <a:pt x="4123" y="152"/>
                </a:lnTo>
                <a:lnTo>
                  <a:pt x="4123" y="137"/>
                </a:lnTo>
                <a:lnTo>
                  <a:pt x="4124" y="128"/>
                </a:lnTo>
                <a:lnTo>
                  <a:pt x="4124" y="110"/>
                </a:lnTo>
                <a:lnTo>
                  <a:pt x="4124" y="117"/>
                </a:lnTo>
                <a:lnTo>
                  <a:pt x="4124" y="129"/>
                </a:lnTo>
                <a:lnTo>
                  <a:pt x="4125" y="140"/>
                </a:lnTo>
                <a:lnTo>
                  <a:pt x="4125" y="131"/>
                </a:lnTo>
                <a:lnTo>
                  <a:pt x="4126" y="128"/>
                </a:lnTo>
                <a:lnTo>
                  <a:pt x="4126" y="109"/>
                </a:lnTo>
                <a:lnTo>
                  <a:pt x="4126" y="118"/>
                </a:lnTo>
                <a:lnTo>
                  <a:pt x="4126" y="136"/>
                </a:lnTo>
                <a:lnTo>
                  <a:pt x="4127" y="114"/>
                </a:lnTo>
                <a:lnTo>
                  <a:pt x="4127" y="119"/>
                </a:lnTo>
                <a:lnTo>
                  <a:pt x="4127" y="130"/>
                </a:lnTo>
                <a:lnTo>
                  <a:pt x="4127" y="102"/>
                </a:lnTo>
                <a:lnTo>
                  <a:pt x="4128" y="128"/>
                </a:lnTo>
                <a:lnTo>
                  <a:pt x="4128" y="148"/>
                </a:lnTo>
                <a:lnTo>
                  <a:pt x="4129" y="151"/>
                </a:lnTo>
                <a:lnTo>
                  <a:pt x="4129" y="156"/>
                </a:lnTo>
                <a:lnTo>
                  <a:pt x="4129" y="176"/>
                </a:lnTo>
                <a:lnTo>
                  <a:pt x="4129" y="169"/>
                </a:lnTo>
                <a:lnTo>
                  <a:pt x="4130" y="185"/>
                </a:lnTo>
                <a:lnTo>
                  <a:pt x="4130" y="116"/>
                </a:lnTo>
                <a:lnTo>
                  <a:pt x="4130" y="123"/>
                </a:lnTo>
                <a:lnTo>
                  <a:pt x="4131" y="117"/>
                </a:lnTo>
                <a:lnTo>
                  <a:pt x="4131" y="142"/>
                </a:lnTo>
                <a:lnTo>
                  <a:pt x="4131" y="124"/>
                </a:lnTo>
                <a:lnTo>
                  <a:pt x="4131" y="120"/>
                </a:lnTo>
                <a:lnTo>
                  <a:pt x="4132" y="136"/>
                </a:lnTo>
                <a:lnTo>
                  <a:pt x="4132" y="218"/>
                </a:lnTo>
                <a:lnTo>
                  <a:pt x="4133" y="246"/>
                </a:lnTo>
                <a:lnTo>
                  <a:pt x="4133" y="258"/>
                </a:lnTo>
                <a:lnTo>
                  <a:pt x="4133" y="247"/>
                </a:lnTo>
                <a:lnTo>
                  <a:pt x="4133" y="254"/>
                </a:lnTo>
                <a:lnTo>
                  <a:pt x="4134" y="242"/>
                </a:lnTo>
                <a:lnTo>
                  <a:pt x="4134" y="247"/>
                </a:lnTo>
                <a:lnTo>
                  <a:pt x="4134" y="244"/>
                </a:lnTo>
                <a:lnTo>
                  <a:pt x="4135" y="235"/>
                </a:lnTo>
                <a:lnTo>
                  <a:pt x="4135" y="230"/>
                </a:lnTo>
                <a:lnTo>
                  <a:pt x="4135" y="164"/>
                </a:lnTo>
                <a:lnTo>
                  <a:pt x="4135" y="165"/>
                </a:lnTo>
                <a:lnTo>
                  <a:pt x="4136" y="160"/>
                </a:lnTo>
                <a:lnTo>
                  <a:pt x="4136" y="212"/>
                </a:lnTo>
                <a:lnTo>
                  <a:pt x="4137" y="216"/>
                </a:lnTo>
                <a:lnTo>
                  <a:pt x="4137" y="246"/>
                </a:lnTo>
                <a:lnTo>
                  <a:pt x="4137" y="262"/>
                </a:lnTo>
                <a:lnTo>
                  <a:pt x="4137" y="286"/>
                </a:lnTo>
                <a:lnTo>
                  <a:pt x="4138" y="292"/>
                </a:lnTo>
                <a:lnTo>
                  <a:pt x="4138" y="253"/>
                </a:lnTo>
                <a:lnTo>
                  <a:pt x="4138" y="216"/>
                </a:lnTo>
                <a:lnTo>
                  <a:pt x="4138" y="252"/>
                </a:lnTo>
                <a:lnTo>
                  <a:pt x="4139" y="214"/>
                </a:lnTo>
                <a:lnTo>
                  <a:pt x="4139" y="201"/>
                </a:lnTo>
                <a:lnTo>
                  <a:pt x="4140" y="215"/>
                </a:lnTo>
                <a:lnTo>
                  <a:pt x="4140" y="222"/>
                </a:lnTo>
                <a:lnTo>
                  <a:pt x="4140" y="194"/>
                </a:lnTo>
                <a:lnTo>
                  <a:pt x="4140" y="172"/>
                </a:lnTo>
                <a:lnTo>
                  <a:pt x="4141" y="138"/>
                </a:lnTo>
                <a:lnTo>
                  <a:pt x="4141" y="124"/>
                </a:lnTo>
                <a:lnTo>
                  <a:pt x="4141" y="131"/>
                </a:lnTo>
                <a:lnTo>
                  <a:pt x="4142" y="133"/>
                </a:lnTo>
                <a:lnTo>
                  <a:pt x="4142" y="129"/>
                </a:lnTo>
                <a:lnTo>
                  <a:pt x="4142" y="122"/>
                </a:lnTo>
                <a:lnTo>
                  <a:pt x="4142" y="168"/>
                </a:lnTo>
                <a:lnTo>
                  <a:pt x="4143" y="107"/>
                </a:lnTo>
                <a:lnTo>
                  <a:pt x="4143" y="110"/>
                </a:lnTo>
                <a:lnTo>
                  <a:pt x="4144" y="91"/>
                </a:lnTo>
                <a:lnTo>
                  <a:pt x="4144" y="107"/>
                </a:lnTo>
                <a:lnTo>
                  <a:pt x="4144" y="98"/>
                </a:lnTo>
                <a:lnTo>
                  <a:pt x="4144" y="89"/>
                </a:lnTo>
                <a:lnTo>
                  <a:pt x="4145" y="92"/>
                </a:lnTo>
                <a:lnTo>
                  <a:pt x="4145" y="112"/>
                </a:lnTo>
                <a:lnTo>
                  <a:pt x="4145" y="118"/>
                </a:lnTo>
                <a:lnTo>
                  <a:pt x="4146" y="115"/>
                </a:lnTo>
                <a:lnTo>
                  <a:pt x="4146" y="126"/>
                </a:lnTo>
                <a:lnTo>
                  <a:pt x="4146" y="142"/>
                </a:lnTo>
                <a:lnTo>
                  <a:pt x="4146" y="168"/>
                </a:lnTo>
                <a:lnTo>
                  <a:pt x="4147" y="105"/>
                </a:lnTo>
                <a:lnTo>
                  <a:pt x="4147" y="86"/>
                </a:lnTo>
                <a:lnTo>
                  <a:pt x="4148" y="84"/>
                </a:lnTo>
                <a:lnTo>
                  <a:pt x="4148" y="161"/>
                </a:lnTo>
                <a:lnTo>
                  <a:pt x="4148" y="124"/>
                </a:lnTo>
                <a:lnTo>
                  <a:pt x="4148" y="138"/>
                </a:lnTo>
                <a:lnTo>
                  <a:pt x="4149" y="147"/>
                </a:lnTo>
                <a:lnTo>
                  <a:pt x="4149" y="150"/>
                </a:lnTo>
                <a:lnTo>
                  <a:pt x="4149" y="164"/>
                </a:lnTo>
                <a:lnTo>
                  <a:pt x="4150" y="177"/>
                </a:lnTo>
                <a:lnTo>
                  <a:pt x="4150" y="176"/>
                </a:lnTo>
                <a:lnTo>
                  <a:pt x="4150" y="175"/>
                </a:lnTo>
                <a:lnTo>
                  <a:pt x="4151" y="212"/>
                </a:lnTo>
                <a:lnTo>
                  <a:pt x="4151" y="228"/>
                </a:lnTo>
                <a:lnTo>
                  <a:pt x="4151" y="252"/>
                </a:lnTo>
                <a:lnTo>
                  <a:pt x="4152" y="247"/>
                </a:lnTo>
                <a:lnTo>
                  <a:pt x="4152" y="256"/>
                </a:lnTo>
                <a:lnTo>
                  <a:pt x="4152" y="256"/>
                </a:lnTo>
                <a:lnTo>
                  <a:pt x="4152" y="241"/>
                </a:lnTo>
                <a:lnTo>
                  <a:pt x="4153" y="248"/>
                </a:lnTo>
                <a:lnTo>
                  <a:pt x="4153" y="234"/>
                </a:lnTo>
                <a:lnTo>
                  <a:pt x="4153" y="201"/>
                </a:lnTo>
                <a:lnTo>
                  <a:pt x="4153" y="160"/>
                </a:lnTo>
                <a:lnTo>
                  <a:pt x="4154" y="153"/>
                </a:lnTo>
                <a:lnTo>
                  <a:pt x="4154" y="154"/>
                </a:lnTo>
                <a:lnTo>
                  <a:pt x="4155" y="151"/>
                </a:lnTo>
                <a:lnTo>
                  <a:pt x="4155" y="118"/>
                </a:lnTo>
                <a:lnTo>
                  <a:pt x="4155" y="119"/>
                </a:lnTo>
                <a:lnTo>
                  <a:pt x="4155" y="125"/>
                </a:lnTo>
                <a:lnTo>
                  <a:pt x="4156" y="90"/>
                </a:lnTo>
                <a:lnTo>
                  <a:pt x="4156" y="120"/>
                </a:lnTo>
                <a:lnTo>
                  <a:pt x="4156" y="123"/>
                </a:lnTo>
                <a:lnTo>
                  <a:pt x="4157" y="121"/>
                </a:lnTo>
                <a:lnTo>
                  <a:pt x="4157" y="146"/>
                </a:lnTo>
                <a:lnTo>
                  <a:pt x="4157" y="188"/>
                </a:lnTo>
                <a:lnTo>
                  <a:pt x="4157" y="170"/>
                </a:lnTo>
                <a:lnTo>
                  <a:pt x="4158" y="178"/>
                </a:lnTo>
                <a:lnTo>
                  <a:pt x="4158" y="205"/>
                </a:lnTo>
                <a:lnTo>
                  <a:pt x="4159" y="201"/>
                </a:lnTo>
                <a:lnTo>
                  <a:pt x="4159" y="263"/>
                </a:lnTo>
                <a:lnTo>
                  <a:pt x="4159" y="191"/>
                </a:lnTo>
                <a:lnTo>
                  <a:pt x="4159" y="178"/>
                </a:lnTo>
                <a:lnTo>
                  <a:pt x="4160" y="148"/>
                </a:lnTo>
                <a:lnTo>
                  <a:pt x="4160" y="192"/>
                </a:lnTo>
                <a:lnTo>
                  <a:pt x="4160" y="146"/>
                </a:lnTo>
                <a:lnTo>
                  <a:pt x="4161" y="211"/>
                </a:lnTo>
                <a:lnTo>
                  <a:pt x="4161" y="238"/>
                </a:lnTo>
                <a:lnTo>
                  <a:pt x="4161" y="247"/>
                </a:lnTo>
                <a:lnTo>
                  <a:pt x="4162" y="222"/>
                </a:lnTo>
                <a:lnTo>
                  <a:pt x="4162" y="237"/>
                </a:lnTo>
                <a:lnTo>
                  <a:pt x="4162" y="235"/>
                </a:lnTo>
                <a:lnTo>
                  <a:pt x="4163" y="246"/>
                </a:lnTo>
                <a:lnTo>
                  <a:pt x="4163" y="242"/>
                </a:lnTo>
                <a:lnTo>
                  <a:pt x="4163" y="288"/>
                </a:lnTo>
                <a:lnTo>
                  <a:pt x="4163" y="299"/>
                </a:lnTo>
                <a:lnTo>
                  <a:pt x="4164" y="321"/>
                </a:lnTo>
                <a:lnTo>
                  <a:pt x="4164" y="339"/>
                </a:lnTo>
                <a:lnTo>
                  <a:pt x="4164" y="339"/>
                </a:lnTo>
                <a:lnTo>
                  <a:pt x="4165" y="338"/>
                </a:lnTo>
                <a:lnTo>
                  <a:pt x="4165" y="357"/>
                </a:lnTo>
                <a:lnTo>
                  <a:pt x="4165" y="339"/>
                </a:lnTo>
                <a:lnTo>
                  <a:pt x="4166" y="348"/>
                </a:lnTo>
                <a:lnTo>
                  <a:pt x="4166" y="347"/>
                </a:lnTo>
                <a:lnTo>
                  <a:pt x="4166" y="355"/>
                </a:lnTo>
                <a:lnTo>
                  <a:pt x="4167" y="333"/>
                </a:lnTo>
                <a:lnTo>
                  <a:pt x="4167" y="327"/>
                </a:lnTo>
                <a:lnTo>
                  <a:pt x="4167" y="324"/>
                </a:lnTo>
                <a:lnTo>
                  <a:pt x="4167" y="320"/>
                </a:lnTo>
                <a:lnTo>
                  <a:pt x="4168" y="299"/>
                </a:lnTo>
                <a:lnTo>
                  <a:pt x="4168" y="296"/>
                </a:lnTo>
                <a:lnTo>
                  <a:pt x="4168" y="291"/>
                </a:lnTo>
                <a:lnTo>
                  <a:pt x="4168" y="264"/>
                </a:lnTo>
                <a:lnTo>
                  <a:pt x="4169" y="242"/>
                </a:lnTo>
                <a:lnTo>
                  <a:pt x="4169" y="237"/>
                </a:lnTo>
                <a:lnTo>
                  <a:pt x="4170" y="233"/>
                </a:lnTo>
                <a:lnTo>
                  <a:pt x="4170" y="209"/>
                </a:lnTo>
                <a:lnTo>
                  <a:pt x="4170" y="183"/>
                </a:lnTo>
                <a:lnTo>
                  <a:pt x="4170" y="199"/>
                </a:lnTo>
                <a:lnTo>
                  <a:pt x="4171" y="206"/>
                </a:lnTo>
                <a:lnTo>
                  <a:pt x="4171" y="226"/>
                </a:lnTo>
                <a:lnTo>
                  <a:pt x="4171" y="215"/>
                </a:lnTo>
                <a:lnTo>
                  <a:pt x="4172" y="204"/>
                </a:lnTo>
                <a:lnTo>
                  <a:pt x="4172" y="222"/>
                </a:lnTo>
                <a:lnTo>
                  <a:pt x="4172" y="194"/>
                </a:lnTo>
                <a:lnTo>
                  <a:pt x="4173" y="212"/>
                </a:lnTo>
                <a:lnTo>
                  <a:pt x="4173" y="213"/>
                </a:lnTo>
                <a:lnTo>
                  <a:pt x="4173" y="185"/>
                </a:lnTo>
                <a:lnTo>
                  <a:pt x="4174" y="184"/>
                </a:lnTo>
                <a:lnTo>
                  <a:pt x="4174" y="191"/>
                </a:lnTo>
                <a:lnTo>
                  <a:pt x="4174" y="190"/>
                </a:lnTo>
                <a:lnTo>
                  <a:pt x="4174" y="187"/>
                </a:lnTo>
                <a:lnTo>
                  <a:pt x="4175" y="174"/>
                </a:lnTo>
                <a:lnTo>
                  <a:pt x="4175" y="185"/>
                </a:lnTo>
                <a:lnTo>
                  <a:pt x="4175" y="186"/>
                </a:lnTo>
                <a:lnTo>
                  <a:pt x="4176" y="165"/>
                </a:lnTo>
                <a:lnTo>
                  <a:pt x="4176" y="186"/>
                </a:lnTo>
                <a:lnTo>
                  <a:pt x="4176" y="180"/>
                </a:lnTo>
                <a:lnTo>
                  <a:pt x="4177" y="171"/>
                </a:lnTo>
                <a:lnTo>
                  <a:pt x="4177" y="187"/>
                </a:lnTo>
                <a:lnTo>
                  <a:pt x="4177" y="258"/>
                </a:lnTo>
                <a:lnTo>
                  <a:pt x="4178" y="309"/>
                </a:lnTo>
                <a:lnTo>
                  <a:pt x="4178" y="326"/>
                </a:lnTo>
                <a:lnTo>
                  <a:pt x="4178" y="329"/>
                </a:lnTo>
                <a:lnTo>
                  <a:pt x="4178" y="344"/>
                </a:lnTo>
                <a:lnTo>
                  <a:pt x="4179" y="323"/>
                </a:lnTo>
                <a:lnTo>
                  <a:pt x="4179" y="334"/>
                </a:lnTo>
                <a:lnTo>
                  <a:pt x="4180" y="329"/>
                </a:lnTo>
                <a:lnTo>
                  <a:pt x="4180" y="328"/>
                </a:lnTo>
                <a:lnTo>
                  <a:pt x="4180" y="313"/>
                </a:lnTo>
                <a:lnTo>
                  <a:pt x="4180" y="319"/>
                </a:lnTo>
                <a:lnTo>
                  <a:pt x="4181" y="339"/>
                </a:lnTo>
                <a:lnTo>
                  <a:pt x="4181" y="336"/>
                </a:lnTo>
                <a:lnTo>
                  <a:pt x="4181" y="361"/>
                </a:lnTo>
                <a:lnTo>
                  <a:pt x="4181" y="334"/>
                </a:lnTo>
                <a:lnTo>
                  <a:pt x="4182" y="352"/>
                </a:lnTo>
                <a:lnTo>
                  <a:pt x="4182" y="341"/>
                </a:lnTo>
                <a:lnTo>
                  <a:pt x="4182" y="340"/>
                </a:lnTo>
                <a:lnTo>
                  <a:pt x="4183" y="312"/>
                </a:lnTo>
                <a:lnTo>
                  <a:pt x="4183" y="309"/>
                </a:lnTo>
                <a:lnTo>
                  <a:pt x="4184" y="293"/>
                </a:lnTo>
                <a:lnTo>
                  <a:pt x="4184" y="299"/>
                </a:lnTo>
                <a:lnTo>
                  <a:pt x="4184" y="286"/>
                </a:lnTo>
                <a:lnTo>
                  <a:pt x="4184" y="275"/>
                </a:lnTo>
                <a:lnTo>
                  <a:pt x="4185" y="252"/>
                </a:lnTo>
                <a:lnTo>
                  <a:pt x="4185" y="231"/>
                </a:lnTo>
                <a:lnTo>
                  <a:pt x="4185" y="261"/>
                </a:lnTo>
                <a:lnTo>
                  <a:pt x="4185" y="296"/>
                </a:lnTo>
                <a:lnTo>
                  <a:pt x="4186" y="187"/>
                </a:lnTo>
                <a:lnTo>
                  <a:pt x="4186" y="200"/>
                </a:lnTo>
                <a:lnTo>
                  <a:pt x="4186" y="226"/>
                </a:lnTo>
                <a:lnTo>
                  <a:pt x="4187" y="215"/>
                </a:lnTo>
                <a:lnTo>
                  <a:pt x="4187" y="216"/>
                </a:lnTo>
                <a:lnTo>
                  <a:pt x="4187" y="216"/>
                </a:lnTo>
                <a:lnTo>
                  <a:pt x="4188" y="225"/>
                </a:lnTo>
                <a:lnTo>
                  <a:pt x="4188" y="234"/>
                </a:lnTo>
                <a:lnTo>
                  <a:pt x="4188" y="242"/>
                </a:lnTo>
                <a:lnTo>
                  <a:pt x="4189" y="227"/>
                </a:lnTo>
                <a:lnTo>
                  <a:pt x="4189" y="258"/>
                </a:lnTo>
                <a:lnTo>
                  <a:pt x="4189" y="259"/>
                </a:lnTo>
                <a:lnTo>
                  <a:pt x="4189" y="231"/>
                </a:lnTo>
                <a:lnTo>
                  <a:pt x="4190" y="194"/>
                </a:lnTo>
                <a:lnTo>
                  <a:pt x="4190" y="134"/>
                </a:lnTo>
                <a:lnTo>
                  <a:pt x="4191" y="135"/>
                </a:lnTo>
                <a:lnTo>
                  <a:pt x="4191" y="160"/>
                </a:lnTo>
                <a:lnTo>
                  <a:pt x="4191" y="136"/>
                </a:lnTo>
                <a:lnTo>
                  <a:pt x="4191" y="160"/>
                </a:lnTo>
                <a:lnTo>
                  <a:pt x="4192" y="171"/>
                </a:lnTo>
                <a:lnTo>
                  <a:pt x="4192" y="189"/>
                </a:lnTo>
                <a:lnTo>
                  <a:pt x="4192" y="193"/>
                </a:lnTo>
                <a:lnTo>
                  <a:pt x="4193" y="251"/>
                </a:lnTo>
                <a:lnTo>
                  <a:pt x="4193" y="313"/>
                </a:lnTo>
                <a:lnTo>
                  <a:pt x="4193" y="330"/>
                </a:lnTo>
                <a:lnTo>
                  <a:pt x="4193" y="282"/>
                </a:lnTo>
                <a:lnTo>
                  <a:pt x="4194" y="263"/>
                </a:lnTo>
                <a:lnTo>
                  <a:pt x="4194" y="293"/>
                </a:lnTo>
                <a:lnTo>
                  <a:pt x="4195" y="341"/>
                </a:lnTo>
                <a:lnTo>
                  <a:pt x="4195" y="311"/>
                </a:lnTo>
                <a:lnTo>
                  <a:pt x="4195" y="333"/>
                </a:lnTo>
                <a:lnTo>
                  <a:pt x="4195" y="362"/>
                </a:lnTo>
                <a:lnTo>
                  <a:pt x="4196" y="371"/>
                </a:lnTo>
                <a:lnTo>
                  <a:pt x="4196" y="360"/>
                </a:lnTo>
                <a:lnTo>
                  <a:pt x="4196" y="364"/>
                </a:lnTo>
                <a:lnTo>
                  <a:pt x="4196" y="356"/>
                </a:lnTo>
                <a:lnTo>
                  <a:pt x="4197" y="326"/>
                </a:lnTo>
                <a:lnTo>
                  <a:pt x="4197" y="330"/>
                </a:lnTo>
                <a:lnTo>
                  <a:pt x="4197" y="326"/>
                </a:lnTo>
                <a:lnTo>
                  <a:pt x="4198" y="307"/>
                </a:lnTo>
                <a:lnTo>
                  <a:pt x="4198" y="314"/>
                </a:lnTo>
                <a:lnTo>
                  <a:pt x="4198" y="335"/>
                </a:lnTo>
                <a:lnTo>
                  <a:pt x="4199" y="328"/>
                </a:lnTo>
                <a:lnTo>
                  <a:pt x="4199" y="316"/>
                </a:lnTo>
                <a:lnTo>
                  <a:pt x="4199" y="276"/>
                </a:lnTo>
                <a:lnTo>
                  <a:pt x="4200" y="276"/>
                </a:lnTo>
                <a:lnTo>
                  <a:pt x="4200" y="252"/>
                </a:lnTo>
                <a:lnTo>
                  <a:pt x="4200" y="286"/>
                </a:lnTo>
                <a:lnTo>
                  <a:pt x="4200" y="283"/>
                </a:lnTo>
                <a:lnTo>
                  <a:pt x="4201" y="269"/>
                </a:lnTo>
                <a:lnTo>
                  <a:pt x="4201" y="232"/>
                </a:lnTo>
                <a:lnTo>
                  <a:pt x="4202" y="232"/>
                </a:lnTo>
                <a:lnTo>
                  <a:pt x="4202" y="241"/>
                </a:lnTo>
                <a:lnTo>
                  <a:pt x="4202" y="255"/>
                </a:lnTo>
                <a:lnTo>
                  <a:pt x="4202" y="270"/>
                </a:lnTo>
                <a:lnTo>
                  <a:pt x="4203" y="316"/>
                </a:lnTo>
                <a:lnTo>
                  <a:pt x="4203" y="344"/>
                </a:lnTo>
                <a:lnTo>
                  <a:pt x="4203" y="333"/>
                </a:lnTo>
                <a:lnTo>
                  <a:pt x="4204" y="326"/>
                </a:lnTo>
                <a:lnTo>
                  <a:pt x="4204" y="323"/>
                </a:lnTo>
                <a:lnTo>
                  <a:pt x="4204" y="292"/>
                </a:lnTo>
                <a:lnTo>
                  <a:pt x="4204" y="346"/>
                </a:lnTo>
                <a:lnTo>
                  <a:pt x="4205" y="334"/>
                </a:lnTo>
                <a:lnTo>
                  <a:pt x="4205" y="350"/>
                </a:lnTo>
                <a:lnTo>
                  <a:pt x="4206" y="324"/>
                </a:lnTo>
                <a:lnTo>
                  <a:pt x="4206" y="324"/>
                </a:lnTo>
                <a:lnTo>
                  <a:pt x="4206" y="287"/>
                </a:lnTo>
                <a:lnTo>
                  <a:pt x="4206" y="283"/>
                </a:lnTo>
                <a:lnTo>
                  <a:pt x="4207" y="239"/>
                </a:lnTo>
                <a:lnTo>
                  <a:pt x="4207" y="241"/>
                </a:lnTo>
                <a:lnTo>
                  <a:pt x="4207" y="220"/>
                </a:lnTo>
                <a:lnTo>
                  <a:pt x="4208" y="226"/>
                </a:lnTo>
                <a:lnTo>
                  <a:pt x="4208" y="230"/>
                </a:lnTo>
                <a:lnTo>
                  <a:pt x="4208" y="242"/>
                </a:lnTo>
                <a:lnTo>
                  <a:pt x="4208" y="305"/>
                </a:lnTo>
                <a:lnTo>
                  <a:pt x="4209" y="421"/>
                </a:lnTo>
                <a:lnTo>
                  <a:pt x="4209" y="435"/>
                </a:lnTo>
                <a:lnTo>
                  <a:pt x="4210" y="347"/>
                </a:lnTo>
                <a:lnTo>
                  <a:pt x="4210" y="355"/>
                </a:lnTo>
                <a:lnTo>
                  <a:pt x="4210" y="352"/>
                </a:lnTo>
                <a:lnTo>
                  <a:pt x="4210" y="349"/>
                </a:lnTo>
                <a:lnTo>
                  <a:pt x="4211" y="321"/>
                </a:lnTo>
                <a:lnTo>
                  <a:pt x="4211" y="337"/>
                </a:lnTo>
                <a:lnTo>
                  <a:pt x="4211" y="337"/>
                </a:lnTo>
                <a:lnTo>
                  <a:pt x="4211" y="326"/>
                </a:lnTo>
                <a:lnTo>
                  <a:pt x="4212" y="340"/>
                </a:lnTo>
                <a:lnTo>
                  <a:pt x="4212" y="332"/>
                </a:lnTo>
                <a:lnTo>
                  <a:pt x="4213" y="329"/>
                </a:lnTo>
                <a:lnTo>
                  <a:pt x="4213" y="325"/>
                </a:lnTo>
                <a:lnTo>
                  <a:pt x="4213" y="316"/>
                </a:lnTo>
                <a:lnTo>
                  <a:pt x="4213" y="328"/>
                </a:lnTo>
                <a:lnTo>
                  <a:pt x="4214" y="325"/>
                </a:lnTo>
                <a:lnTo>
                  <a:pt x="4214" y="329"/>
                </a:lnTo>
                <a:lnTo>
                  <a:pt x="4214" y="327"/>
                </a:lnTo>
                <a:lnTo>
                  <a:pt x="4215" y="322"/>
                </a:lnTo>
                <a:lnTo>
                  <a:pt x="4215" y="313"/>
                </a:lnTo>
                <a:lnTo>
                  <a:pt x="4215" y="319"/>
                </a:lnTo>
                <a:lnTo>
                  <a:pt x="4215" y="284"/>
                </a:lnTo>
                <a:lnTo>
                  <a:pt x="4216" y="288"/>
                </a:lnTo>
                <a:lnTo>
                  <a:pt x="4216" y="289"/>
                </a:lnTo>
                <a:lnTo>
                  <a:pt x="4217" y="273"/>
                </a:lnTo>
                <a:lnTo>
                  <a:pt x="4217" y="267"/>
                </a:lnTo>
                <a:lnTo>
                  <a:pt x="4217" y="241"/>
                </a:lnTo>
                <a:lnTo>
                  <a:pt x="4217" y="233"/>
                </a:lnTo>
                <a:lnTo>
                  <a:pt x="4218" y="198"/>
                </a:lnTo>
                <a:lnTo>
                  <a:pt x="4218" y="202"/>
                </a:lnTo>
                <a:lnTo>
                  <a:pt x="4218" y="211"/>
                </a:lnTo>
                <a:lnTo>
                  <a:pt x="4219" y="232"/>
                </a:lnTo>
                <a:lnTo>
                  <a:pt x="4219" y="215"/>
                </a:lnTo>
                <a:lnTo>
                  <a:pt x="4219" y="185"/>
                </a:lnTo>
                <a:lnTo>
                  <a:pt x="4219" y="162"/>
                </a:lnTo>
                <a:lnTo>
                  <a:pt x="4220" y="170"/>
                </a:lnTo>
                <a:lnTo>
                  <a:pt x="4220" y="160"/>
                </a:lnTo>
                <a:lnTo>
                  <a:pt x="4221" y="189"/>
                </a:lnTo>
                <a:lnTo>
                  <a:pt x="4221" y="186"/>
                </a:lnTo>
                <a:lnTo>
                  <a:pt x="4221" y="190"/>
                </a:lnTo>
                <a:lnTo>
                  <a:pt x="4221" y="186"/>
                </a:lnTo>
                <a:lnTo>
                  <a:pt x="4222" y="175"/>
                </a:lnTo>
                <a:lnTo>
                  <a:pt x="4222" y="177"/>
                </a:lnTo>
                <a:lnTo>
                  <a:pt x="4222" y="167"/>
                </a:lnTo>
                <a:lnTo>
                  <a:pt x="4222" y="185"/>
                </a:lnTo>
                <a:lnTo>
                  <a:pt x="4223" y="188"/>
                </a:lnTo>
                <a:lnTo>
                  <a:pt x="4223" y="186"/>
                </a:lnTo>
                <a:lnTo>
                  <a:pt x="4224" y="187"/>
                </a:lnTo>
                <a:lnTo>
                  <a:pt x="4224" y="176"/>
                </a:lnTo>
                <a:lnTo>
                  <a:pt x="4224" y="183"/>
                </a:lnTo>
                <a:lnTo>
                  <a:pt x="4225" y="235"/>
                </a:lnTo>
                <a:lnTo>
                  <a:pt x="4225" y="209"/>
                </a:lnTo>
                <a:lnTo>
                  <a:pt x="4225" y="185"/>
                </a:lnTo>
                <a:lnTo>
                  <a:pt x="4225" y="224"/>
                </a:lnTo>
                <a:lnTo>
                  <a:pt x="4226" y="231"/>
                </a:lnTo>
                <a:lnTo>
                  <a:pt x="4226" y="231"/>
                </a:lnTo>
                <a:lnTo>
                  <a:pt x="4226" y="231"/>
                </a:lnTo>
                <a:lnTo>
                  <a:pt x="4226" y="228"/>
                </a:lnTo>
                <a:lnTo>
                  <a:pt x="4227" y="206"/>
                </a:lnTo>
                <a:lnTo>
                  <a:pt x="4227" y="196"/>
                </a:lnTo>
                <a:lnTo>
                  <a:pt x="4228" y="174"/>
                </a:lnTo>
                <a:lnTo>
                  <a:pt x="4228" y="164"/>
                </a:lnTo>
                <a:lnTo>
                  <a:pt x="4228" y="169"/>
                </a:lnTo>
                <a:lnTo>
                  <a:pt x="4228" y="186"/>
                </a:lnTo>
                <a:lnTo>
                  <a:pt x="4229" y="175"/>
                </a:lnTo>
                <a:lnTo>
                  <a:pt x="4229" y="194"/>
                </a:lnTo>
                <a:lnTo>
                  <a:pt x="4229" y="194"/>
                </a:lnTo>
                <a:lnTo>
                  <a:pt x="4230" y="183"/>
                </a:lnTo>
                <a:lnTo>
                  <a:pt x="4230" y="162"/>
                </a:lnTo>
                <a:lnTo>
                  <a:pt x="4230" y="158"/>
                </a:lnTo>
                <a:lnTo>
                  <a:pt x="4230" y="167"/>
                </a:lnTo>
                <a:lnTo>
                  <a:pt x="4231" y="179"/>
                </a:lnTo>
                <a:lnTo>
                  <a:pt x="4231" y="187"/>
                </a:lnTo>
                <a:lnTo>
                  <a:pt x="4232" y="190"/>
                </a:lnTo>
                <a:lnTo>
                  <a:pt x="4232" y="179"/>
                </a:lnTo>
                <a:lnTo>
                  <a:pt x="4232" y="168"/>
                </a:lnTo>
                <a:lnTo>
                  <a:pt x="4232" y="151"/>
                </a:lnTo>
                <a:lnTo>
                  <a:pt x="4233" y="217"/>
                </a:lnTo>
                <a:lnTo>
                  <a:pt x="4233" y="215"/>
                </a:lnTo>
                <a:lnTo>
                  <a:pt x="4233" y="187"/>
                </a:lnTo>
                <a:lnTo>
                  <a:pt x="4234" y="187"/>
                </a:lnTo>
                <a:lnTo>
                  <a:pt x="4234" y="199"/>
                </a:lnTo>
                <a:lnTo>
                  <a:pt x="4234" y="223"/>
                </a:lnTo>
                <a:lnTo>
                  <a:pt x="4235" y="229"/>
                </a:lnTo>
                <a:lnTo>
                  <a:pt x="4235" y="211"/>
                </a:lnTo>
                <a:lnTo>
                  <a:pt x="4235" y="185"/>
                </a:lnTo>
                <a:lnTo>
                  <a:pt x="4236" y="171"/>
                </a:lnTo>
                <a:lnTo>
                  <a:pt x="4236" y="143"/>
                </a:lnTo>
                <a:lnTo>
                  <a:pt x="4236" y="145"/>
                </a:lnTo>
                <a:lnTo>
                  <a:pt x="4236" y="148"/>
                </a:lnTo>
                <a:lnTo>
                  <a:pt x="4237" y="147"/>
                </a:lnTo>
                <a:lnTo>
                  <a:pt x="4237" y="144"/>
                </a:lnTo>
                <a:lnTo>
                  <a:pt x="4237" y="212"/>
                </a:lnTo>
                <a:lnTo>
                  <a:pt x="4237" y="187"/>
                </a:lnTo>
                <a:lnTo>
                  <a:pt x="4238" y="154"/>
                </a:lnTo>
                <a:lnTo>
                  <a:pt x="4238" y="139"/>
                </a:lnTo>
                <a:lnTo>
                  <a:pt x="4239" y="124"/>
                </a:lnTo>
                <a:lnTo>
                  <a:pt x="4239" y="137"/>
                </a:lnTo>
                <a:lnTo>
                  <a:pt x="4239" y="147"/>
                </a:lnTo>
                <a:lnTo>
                  <a:pt x="4239" y="133"/>
                </a:lnTo>
                <a:lnTo>
                  <a:pt x="4240" y="143"/>
                </a:lnTo>
                <a:lnTo>
                  <a:pt x="4240" y="136"/>
                </a:lnTo>
                <a:lnTo>
                  <a:pt x="4240" y="129"/>
                </a:lnTo>
                <a:lnTo>
                  <a:pt x="4241" y="216"/>
                </a:lnTo>
                <a:lnTo>
                  <a:pt x="4241" y="287"/>
                </a:lnTo>
                <a:lnTo>
                  <a:pt x="4241" y="348"/>
                </a:lnTo>
                <a:lnTo>
                  <a:pt x="4241" y="352"/>
                </a:lnTo>
                <a:lnTo>
                  <a:pt x="4242" y="348"/>
                </a:lnTo>
                <a:lnTo>
                  <a:pt x="4242" y="326"/>
                </a:lnTo>
                <a:lnTo>
                  <a:pt x="4243" y="327"/>
                </a:lnTo>
                <a:lnTo>
                  <a:pt x="4243" y="336"/>
                </a:lnTo>
                <a:lnTo>
                  <a:pt x="4243" y="326"/>
                </a:lnTo>
                <a:lnTo>
                  <a:pt x="4243" y="318"/>
                </a:lnTo>
                <a:lnTo>
                  <a:pt x="4244" y="319"/>
                </a:lnTo>
                <a:lnTo>
                  <a:pt x="4244" y="321"/>
                </a:lnTo>
                <a:lnTo>
                  <a:pt x="4244" y="318"/>
                </a:lnTo>
                <a:lnTo>
                  <a:pt x="4245" y="307"/>
                </a:lnTo>
                <a:lnTo>
                  <a:pt x="4245" y="295"/>
                </a:lnTo>
                <a:lnTo>
                  <a:pt x="4245" y="297"/>
                </a:lnTo>
                <a:lnTo>
                  <a:pt x="4246" y="294"/>
                </a:lnTo>
                <a:lnTo>
                  <a:pt x="4246" y="287"/>
                </a:lnTo>
                <a:lnTo>
                  <a:pt x="4246" y="260"/>
                </a:lnTo>
                <a:lnTo>
                  <a:pt x="4247" y="258"/>
                </a:lnTo>
                <a:lnTo>
                  <a:pt x="4247" y="237"/>
                </a:lnTo>
                <a:lnTo>
                  <a:pt x="4247" y="233"/>
                </a:lnTo>
                <a:lnTo>
                  <a:pt x="4247" y="232"/>
                </a:lnTo>
                <a:lnTo>
                  <a:pt x="4248" y="241"/>
                </a:lnTo>
                <a:lnTo>
                  <a:pt x="4248" y="233"/>
                </a:lnTo>
                <a:lnTo>
                  <a:pt x="4248" y="207"/>
                </a:lnTo>
                <a:lnTo>
                  <a:pt x="4249" y="228"/>
                </a:lnTo>
                <a:lnTo>
                  <a:pt x="4249" y="238"/>
                </a:lnTo>
                <a:lnTo>
                  <a:pt x="4249" y="177"/>
                </a:lnTo>
                <a:lnTo>
                  <a:pt x="4250" y="197"/>
                </a:lnTo>
                <a:lnTo>
                  <a:pt x="4250" y="211"/>
                </a:lnTo>
                <a:lnTo>
                  <a:pt x="4250" y="200"/>
                </a:lnTo>
                <a:lnTo>
                  <a:pt x="4251" y="200"/>
                </a:lnTo>
                <a:lnTo>
                  <a:pt x="4251" y="195"/>
                </a:lnTo>
                <a:lnTo>
                  <a:pt x="4251" y="182"/>
                </a:lnTo>
                <a:lnTo>
                  <a:pt x="4251" y="206"/>
                </a:lnTo>
                <a:lnTo>
                  <a:pt x="4252" y="222"/>
                </a:lnTo>
                <a:lnTo>
                  <a:pt x="4252" y="231"/>
                </a:lnTo>
                <a:lnTo>
                  <a:pt x="4253" y="237"/>
                </a:lnTo>
                <a:lnTo>
                  <a:pt x="4253" y="251"/>
                </a:lnTo>
                <a:lnTo>
                  <a:pt x="4253" y="230"/>
                </a:lnTo>
                <a:lnTo>
                  <a:pt x="4253" y="174"/>
                </a:lnTo>
                <a:lnTo>
                  <a:pt x="4254" y="111"/>
                </a:lnTo>
                <a:lnTo>
                  <a:pt x="4254" y="121"/>
                </a:lnTo>
                <a:lnTo>
                  <a:pt x="4254" y="123"/>
                </a:lnTo>
                <a:lnTo>
                  <a:pt x="4254" y="129"/>
                </a:lnTo>
                <a:lnTo>
                  <a:pt x="4255" y="147"/>
                </a:lnTo>
                <a:lnTo>
                  <a:pt x="4255" y="135"/>
                </a:lnTo>
                <a:lnTo>
                  <a:pt x="4255" y="162"/>
                </a:lnTo>
                <a:lnTo>
                  <a:pt x="4256" y="169"/>
                </a:lnTo>
                <a:lnTo>
                  <a:pt x="4256" y="168"/>
                </a:lnTo>
                <a:lnTo>
                  <a:pt x="4256" y="209"/>
                </a:lnTo>
                <a:lnTo>
                  <a:pt x="4257" y="215"/>
                </a:lnTo>
                <a:lnTo>
                  <a:pt x="4257" y="188"/>
                </a:lnTo>
                <a:lnTo>
                  <a:pt x="4257" y="183"/>
                </a:lnTo>
                <a:lnTo>
                  <a:pt x="4258" y="210"/>
                </a:lnTo>
                <a:lnTo>
                  <a:pt x="4258" y="239"/>
                </a:lnTo>
                <a:lnTo>
                  <a:pt x="4258" y="229"/>
                </a:lnTo>
                <a:lnTo>
                  <a:pt x="4258" y="201"/>
                </a:lnTo>
                <a:lnTo>
                  <a:pt x="4259" y="192"/>
                </a:lnTo>
                <a:lnTo>
                  <a:pt x="4259" y="179"/>
                </a:lnTo>
                <a:lnTo>
                  <a:pt x="4259" y="164"/>
                </a:lnTo>
                <a:lnTo>
                  <a:pt x="4260" y="161"/>
                </a:lnTo>
                <a:lnTo>
                  <a:pt x="4260" y="161"/>
                </a:lnTo>
                <a:lnTo>
                  <a:pt x="4260" y="201"/>
                </a:lnTo>
                <a:lnTo>
                  <a:pt x="4261" y="206"/>
                </a:lnTo>
                <a:lnTo>
                  <a:pt x="4261" y="156"/>
                </a:lnTo>
                <a:lnTo>
                  <a:pt x="4261" y="145"/>
                </a:lnTo>
                <a:lnTo>
                  <a:pt x="4262" y="133"/>
                </a:lnTo>
                <a:lnTo>
                  <a:pt x="4262" y="126"/>
                </a:lnTo>
                <a:lnTo>
                  <a:pt x="4262" y="144"/>
                </a:lnTo>
                <a:lnTo>
                  <a:pt x="4262" y="141"/>
                </a:lnTo>
                <a:lnTo>
                  <a:pt x="4263" y="129"/>
                </a:lnTo>
                <a:lnTo>
                  <a:pt x="4263" y="144"/>
                </a:lnTo>
                <a:lnTo>
                  <a:pt x="4264" y="140"/>
                </a:lnTo>
                <a:lnTo>
                  <a:pt x="4264" y="145"/>
                </a:lnTo>
                <a:lnTo>
                  <a:pt x="4264" y="192"/>
                </a:lnTo>
                <a:lnTo>
                  <a:pt x="4264" y="237"/>
                </a:lnTo>
                <a:lnTo>
                  <a:pt x="4265" y="237"/>
                </a:lnTo>
                <a:lnTo>
                  <a:pt x="4265" y="259"/>
                </a:lnTo>
                <a:lnTo>
                  <a:pt x="4265" y="271"/>
                </a:lnTo>
                <a:lnTo>
                  <a:pt x="4266" y="268"/>
                </a:lnTo>
                <a:lnTo>
                  <a:pt x="4266" y="279"/>
                </a:lnTo>
                <a:lnTo>
                  <a:pt x="4266" y="308"/>
                </a:lnTo>
                <a:lnTo>
                  <a:pt x="4266" y="309"/>
                </a:lnTo>
                <a:lnTo>
                  <a:pt x="4267" y="296"/>
                </a:lnTo>
                <a:lnTo>
                  <a:pt x="4267" y="315"/>
                </a:lnTo>
                <a:lnTo>
                  <a:pt x="4268" y="312"/>
                </a:lnTo>
                <a:lnTo>
                  <a:pt x="4268" y="316"/>
                </a:lnTo>
                <a:lnTo>
                  <a:pt x="4268" y="329"/>
                </a:lnTo>
                <a:lnTo>
                  <a:pt x="4268" y="316"/>
                </a:lnTo>
                <a:lnTo>
                  <a:pt x="4269" y="321"/>
                </a:lnTo>
                <a:lnTo>
                  <a:pt x="4269" y="309"/>
                </a:lnTo>
                <a:lnTo>
                  <a:pt x="4269" y="270"/>
                </a:lnTo>
                <a:lnTo>
                  <a:pt x="4269" y="234"/>
                </a:lnTo>
                <a:lnTo>
                  <a:pt x="4270" y="214"/>
                </a:lnTo>
                <a:lnTo>
                  <a:pt x="4270" y="211"/>
                </a:lnTo>
                <a:lnTo>
                  <a:pt x="4270" y="214"/>
                </a:lnTo>
                <a:lnTo>
                  <a:pt x="4271" y="211"/>
                </a:lnTo>
                <a:lnTo>
                  <a:pt x="4271" y="243"/>
                </a:lnTo>
                <a:lnTo>
                  <a:pt x="4271" y="246"/>
                </a:lnTo>
                <a:lnTo>
                  <a:pt x="4272" y="253"/>
                </a:lnTo>
                <a:lnTo>
                  <a:pt x="4272" y="329"/>
                </a:lnTo>
                <a:lnTo>
                  <a:pt x="4272" y="412"/>
                </a:lnTo>
                <a:lnTo>
                  <a:pt x="4273" y="421"/>
                </a:lnTo>
                <a:lnTo>
                  <a:pt x="4273" y="369"/>
                </a:lnTo>
                <a:lnTo>
                  <a:pt x="4273" y="364"/>
                </a:lnTo>
                <a:lnTo>
                  <a:pt x="4273" y="370"/>
                </a:lnTo>
                <a:lnTo>
                  <a:pt x="4274" y="352"/>
                </a:lnTo>
                <a:lnTo>
                  <a:pt x="4274" y="338"/>
                </a:lnTo>
                <a:lnTo>
                  <a:pt x="4275" y="342"/>
                </a:lnTo>
                <a:lnTo>
                  <a:pt x="4275" y="369"/>
                </a:lnTo>
                <a:lnTo>
                  <a:pt x="4275" y="374"/>
                </a:lnTo>
                <a:lnTo>
                  <a:pt x="4275" y="406"/>
                </a:lnTo>
                <a:lnTo>
                  <a:pt x="4276" y="396"/>
                </a:lnTo>
                <a:lnTo>
                  <a:pt x="4276" y="378"/>
                </a:lnTo>
                <a:lnTo>
                  <a:pt x="4276" y="385"/>
                </a:lnTo>
                <a:lnTo>
                  <a:pt x="4277" y="402"/>
                </a:lnTo>
                <a:lnTo>
                  <a:pt x="4277" y="403"/>
                </a:lnTo>
                <a:lnTo>
                  <a:pt x="4277" y="386"/>
                </a:lnTo>
                <a:lnTo>
                  <a:pt x="4277" y="361"/>
                </a:lnTo>
                <a:lnTo>
                  <a:pt x="4278" y="347"/>
                </a:lnTo>
                <a:lnTo>
                  <a:pt x="4278" y="347"/>
                </a:lnTo>
                <a:lnTo>
                  <a:pt x="4279" y="335"/>
                </a:lnTo>
                <a:lnTo>
                  <a:pt x="4279" y="311"/>
                </a:lnTo>
                <a:lnTo>
                  <a:pt x="4279" y="305"/>
                </a:lnTo>
                <a:lnTo>
                  <a:pt x="4279" y="307"/>
                </a:lnTo>
                <a:lnTo>
                  <a:pt x="4280" y="308"/>
                </a:lnTo>
                <a:lnTo>
                  <a:pt x="4280" y="322"/>
                </a:lnTo>
                <a:lnTo>
                  <a:pt x="4280" y="324"/>
                </a:lnTo>
                <a:lnTo>
                  <a:pt x="4280" y="310"/>
                </a:lnTo>
                <a:lnTo>
                  <a:pt x="4281" y="252"/>
                </a:lnTo>
                <a:lnTo>
                  <a:pt x="4281" y="284"/>
                </a:lnTo>
                <a:lnTo>
                  <a:pt x="4281" y="308"/>
                </a:lnTo>
                <a:lnTo>
                  <a:pt x="4282" y="306"/>
                </a:lnTo>
                <a:lnTo>
                  <a:pt x="4282" y="312"/>
                </a:lnTo>
                <a:lnTo>
                  <a:pt x="4282" y="298"/>
                </a:lnTo>
                <a:lnTo>
                  <a:pt x="4283" y="311"/>
                </a:lnTo>
                <a:lnTo>
                  <a:pt x="4283" y="326"/>
                </a:lnTo>
                <a:lnTo>
                  <a:pt x="4283" y="319"/>
                </a:lnTo>
                <a:lnTo>
                  <a:pt x="4284" y="308"/>
                </a:lnTo>
                <a:lnTo>
                  <a:pt x="4284" y="307"/>
                </a:lnTo>
                <a:lnTo>
                  <a:pt x="4284" y="303"/>
                </a:lnTo>
                <a:lnTo>
                  <a:pt x="4284" y="309"/>
                </a:lnTo>
                <a:lnTo>
                  <a:pt x="4285" y="306"/>
                </a:lnTo>
                <a:lnTo>
                  <a:pt x="4285" y="272"/>
                </a:lnTo>
                <a:lnTo>
                  <a:pt x="4286" y="246"/>
                </a:lnTo>
                <a:lnTo>
                  <a:pt x="4286" y="225"/>
                </a:lnTo>
                <a:lnTo>
                  <a:pt x="4286" y="226"/>
                </a:lnTo>
                <a:lnTo>
                  <a:pt x="4286" y="205"/>
                </a:lnTo>
                <a:lnTo>
                  <a:pt x="4287" y="206"/>
                </a:lnTo>
                <a:lnTo>
                  <a:pt x="4287" y="204"/>
                </a:lnTo>
                <a:lnTo>
                  <a:pt x="4287" y="223"/>
                </a:lnTo>
                <a:lnTo>
                  <a:pt x="4288" y="207"/>
                </a:lnTo>
                <a:lnTo>
                  <a:pt x="4288" y="210"/>
                </a:lnTo>
                <a:lnTo>
                  <a:pt x="4288" y="205"/>
                </a:lnTo>
                <a:lnTo>
                  <a:pt x="4288" y="212"/>
                </a:lnTo>
                <a:lnTo>
                  <a:pt x="4289" y="224"/>
                </a:lnTo>
                <a:lnTo>
                  <a:pt x="4289" y="229"/>
                </a:lnTo>
                <a:lnTo>
                  <a:pt x="4290" y="237"/>
                </a:lnTo>
                <a:lnTo>
                  <a:pt x="4290" y="258"/>
                </a:lnTo>
                <a:lnTo>
                  <a:pt x="4290" y="287"/>
                </a:lnTo>
                <a:lnTo>
                  <a:pt x="4290" y="267"/>
                </a:lnTo>
                <a:lnTo>
                  <a:pt x="4291" y="310"/>
                </a:lnTo>
                <a:lnTo>
                  <a:pt x="4291" y="298"/>
                </a:lnTo>
                <a:lnTo>
                  <a:pt x="4291" y="298"/>
                </a:lnTo>
                <a:lnTo>
                  <a:pt x="4292" y="279"/>
                </a:lnTo>
                <a:lnTo>
                  <a:pt x="4292" y="285"/>
                </a:lnTo>
                <a:lnTo>
                  <a:pt x="4292" y="291"/>
                </a:lnTo>
                <a:lnTo>
                  <a:pt x="4292" y="283"/>
                </a:lnTo>
                <a:lnTo>
                  <a:pt x="4293" y="276"/>
                </a:lnTo>
                <a:lnTo>
                  <a:pt x="4293" y="287"/>
                </a:lnTo>
                <a:lnTo>
                  <a:pt x="4294" y="298"/>
                </a:lnTo>
                <a:lnTo>
                  <a:pt x="4294" y="275"/>
                </a:lnTo>
                <a:lnTo>
                  <a:pt x="4294" y="260"/>
                </a:lnTo>
                <a:lnTo>
                  <a:pt x="4294" y="261"/>
                </a:lnTo>
                <a:lnTo>
                  <a:pt x="4295" y="235"/>
                </a:lnTo>
                <a:lnTo>
                  <a:pt x="4295" y="237"/>
                </a:lnTo>
                <a:lnTo>
                  <a:pt x="4295" y="218"/>
                </a:lnTo>
                <a:lnTo>
                  <a:pt x="4295" y="196"/>
                </a:lnTo>
                <a:lnTo>
                  <a:pt x="4296" y="194"/>
                </a:lnTo>
                <a:lnTo>
                  <a:pt x="4296" y="226"/>
                </a:lnTo>
                <a:lnTo>
                  <a:pt x="4297" y="196"/>
                </a:lnTo>
                <a:lnTo>
                  <a:pt x="4297" y="185"/>
                </a:lnTo>
                <a:lnTo>
                  <a:pt x="4297" y="207"/>
                </a:lnTo>
                <a:lnTo>
                  <a:pt x="4297" y="224"/>
                </a:lnTo>
                <a:lnTo>
                  <a:pt x="4298" y="206"/>
                </a:lnTo>
                <a:lnTo>
                  <a:pt x="4298" y="207"/>
                </a:lnTo>
                <a:lnTo>
                  <a:pt x="4298" y="208"/>
                </a:lnTo>
                <a:lnTo>
                  <a:pt x="4299" y="192"/>
                </a:lnTo>
                <a:lnTo>
                  <a:pt x="4299" y="191"/>
                </a:lnTo>
                <a:lnTo>
                  <a:pt x="4299" y="180"/>
                </a:lnTo>
                <a:lnTo>
                  <a:pt x="4299" y="172"/>
                </a:lnTo>
                <a:lnTo>
                  <a:pt x="4300" y="154"/>
                </a:lnTo>
                <a:lnTo>
                  <a:pt x="4300" y="184"/>
                </a:lnTo>
                <a:lnTo>
                  <a:pt x="4301" y="201"/>
                </a:lnTo>
                <a:lnTo>
                  <a:pt x="4301" y="194"/>
                </a:lnTo>
                <a:lnTo>
                  <a:pt x="4301" y="185"/>
                </a:lnTo>
                <a:lnTo>
                  <a:pt x="4301" y="176"/>
                </a:lnTo>
                <a:lnTo>
                  <a:pt x="4302" y="185"/>
                </a:lnTo>
                <a:lnTo>
                  <a:pt x="4302" y="182"/>
                </a:lnTo>
                <a:lnTo>
                  <a:pt x="4302" y="188"/>
                </a:lnTo>
                <a:lnTo>
                  <a:pt x="4303" y="166"/>
                </a:lnTo>
                <a:lnTo>
                  <a:pt x="4303" y="178"/>
                </a:lnTo>
                <a:lnTo>
                  <a:pt x="4303" y="169"/>
                </a:lnTo>
                <a:lnTo>
                  <a:pt x="4303" y="148"/>
                </a:lnTo>
                <a:lnTo>
                  <a:pt x="4304" y="155"/>
                </a:lnTo>
                <a:lnTo>
                  <a:pt x="4304" y="224"/>
                </a:lnTo>
                <a:lnTo>
                  <a:pt x="4305" y="294"/>
                </a:lnTo>
                <a:lnTo>
                  <a:pt x="4305" y="326"/>
                </a:lnTo>
                <a:lnTo>
                  <a:pt x="4305" y="323"/>
                </a:lnTo>
                <a:lnTo>
                  <a:pt x="4305" y="353"/>
                </a:lnTo>
                <a:lnTo>
                  <a:pt x="4306" y="325"/>
                </a:lnTo>
                <a:lnTo>
                  <a:pt x="4306" y="339"/>
                </a:lnTo>
                <a:lnTo>
                  <a:pt x="4306" y="330"/>
                </a:lnTo>
                <a:lnTo>
                  <a:pt x="4307" y="329"/>
                </a:lnTo>
                <a:lnTo>
                  <a:pt x="4307" y="332"/>
                </a:lnTo>
                <a:lnTo>
                  <a:pt x="4307" y="330"/>
                </a:lnTo>
                <a:lnTo>
                  <a:pt x="4308" y="349"/>
                </a:lnTo>
                <a:lnTo>
                  <a:pt x="4308" y="338"/>
                </a:lnTo>
                <a:lnTo>
                  <a:pt x="4308" y="339"/>
                </a:lnTo>
                <a:lnTo>
                  <a:pt x="4309" y="329"/>
                </a:lnTo>
                <a:lnTo>
                  <a:pt x="4309" y="326"/>
                </a:lnTo>
                <a:lnTo>
                  <a:pt x="4309" y="340"/>
                </a:lnTo>
                <a:lnTo>
                  <a:pt x="4309" y="316"/>
                </a:lnTo>
                <a:lnTo>
                  <a:pt x="4310" y="298"/>
                </a:lnTo>
                <a:lnTo>
                  <a:pt x="4310" y="290"/>
                </a:lnTo>
                <a:lnTo>
                  <a:pt x="4310" y="285"/>
                </a:lnTo>
                <a:lnTo>
                  <a:pt x="4310" y="277"/>
                </a:lnTo>
                <a:lnTo>
                  <a:pt x="4311" y="297"/>
                </a:lnTo>
                <a:lnTo>
                  <a:pt x="4311" y="279"/>
                </a:lnTo>
                <a:lnTo>
                  <a:pt x="4312" y="257"/>
                </a:lnTo>
                <a:lnTo>
                  <a:pt x="4312" y="232"/>
                </a:lnTo>
                <a:lnTo>
                  <a:pt x="4312" y="257"/>
                </a:lnTo>
                <a:lnTo>
                  <a:pt x="4312" y="271"/>
                </a:lnTo>
                <a:lnTo>
                  <a:pt x="4313" y="225"/>
                </a:lnTo>
                <a:lnTo>
                  <a:pt x="4313" y="212"/>
                </a:lnTo>
                <a:lnTo>
                  <a:pt x="4313" y="214"/>
                </a:lnTo>
                <a:lnTo>
                  <a:pt x="4314" y="205"/>
                </a:lnTo>
                <a:lnTo>
                  <a:pt x="4314" y="215"/>
                </a:lnTo>
                <a:lnTo>
                  <a:pt x="4314" y="227"/>
                </a:lnTo>
                <a:lnTo>
                  <a:pt x="4315" y="213"/>
                </a:lnTo>
                <a:lnTo>
                  <a:pt x="4315" y="216"/>
                </a:lnTo>
                <a:lnTo>
                  <a:pt x="4315" y="194"/>
                </a:lnTo>
                <a:lnTo>
                  <a:pt x="4316" y="218"/>
                </a:lnTo>
                <a:lnTo>
                  <a:pt x="4316" y="258"/>
                </a:lnTo>
                <a:lnTo>
                  <a:pt x="4316" y="277"/>
                </a:lnTo>
                <a:lnTo>
                  <a:pt x="4316" y="243"/>
                </a:lnTo>
                <a:lnTo>
                  <a:pt x="4317" y="187"/>
                </a:lnTo>
                <a:lnTo>
                  <a:pt x="4317" y="146"/>
                </a:lnTo>
                <a:lnTo>
                  <a:pt x="4317" y="144"/>
                </a:lnTo>
                <a:lnTo>
                  <a:pt x="4318" y="161"/>
                </a:lnTo>
                <a:lnTo>
                  <a:pt x="4318" y="174"/>
                </a:lnTo>
                <a:lnTo>
                  <a:pt x="4318" y="180"/>
                </a:lnTo>
                <a:lnTo>
                  <a:pt x="4319" y="167"/>
                </a:lnTo>
                <a:lnTo>
                  <a:pt x="4319" y="180"/>
                </a:lnTo>
                <a:lnTo>
                  <a:pt x="4319" y="173"/>
                </a:lnTo>
                <a:lnTo>
                  <a:pt x="4320" y="175"/>
                </a:lnTo>
                <a:lnTo>
                  <a:pt x="4320" y="252"/>
                </a:lnTo>
                <a:lnTo>
                  <a:pt x="4320" y="241"/>
                </a:lnTo>
                <a:lnTo>
                  <a:pt x="4320" y="232"/>
                </a:lnTo>
                <a:lnTo>
                  <a:pt x="4321" y="269"/>
                </a:lnTo>
                <a:lnTo>
                  <a:pt x="4321" y="307"/>
                </a:lnTo>
                <a:lnTo>
                  <a:pt x="4321" y="320"/>
                </a:lnTo>
                <a:lnTo>
                  <a:pt x="4321" y="314"/>
                </a:lnTo>
                <a:lnTo>
                  <a:pt x="4322" y="305"/>
                </a:lnTo>
                <a:lnTo>
                  <a:pt x="4322" y="313"/>
                </a:lnTo>
                <a:lnTo>
                  <a:pt x="4323" y="319"/>
                </a:lnTo>
                <a:lnTo>
                  <a:pt x="4323" y="318"/>
                </a:lnTo>
                <a:lnTo>
                  <a:pt x="4323" y="306"/>
                </a:lnTo>
                <a:lnTo>
                  <a:pt x="4323" y="320"/>
                </a:lnTo>
                <a:lnTo>
                  <a:pt x="4324" y="298"/>
                </a:lnTo>
                <a:lnTo>
                  <a:pt x="4324" y="311"/>
                </a:lnTo>
                <a:lnTo>
                  <a:pt x="4324" y="320"/>
                </a:lnTo>
                <a:lnTo>
                  <a:pt x="4325" y="308"/>
                </a:lnTo>
                <a:lnTo>
                  <a:pt x="4325" y="318"/>
                </a:lnTo>
                <a:lnTo>
                  <a:pt x="4325" y="307"/>
                </a:lnTo>
                <a:lnTo>
                  <a:pt x="4326" y="298"/>
                </a:lnTo>
                <a:lnTo>
                  <a:pt x="4326" y="288"/>
                </a:lnTo>
                <a:lnTo>
                  <a:pt x="4326" y="269"/>
                </a:lnTo>
                <a:lnTo>
                  <a:pt x="4327" y="269"/>
                </a:lnTo>
                <a:lnTo>
                  <a:pt x="4327" y="261"/>
                </a:lnTo>
                <a:lnTo>
                  <a:pt x="4327" y="256"/>
                </a:lnTo>
                <a:lnTo>
                  <a:pt x="4327" y="264"/>
                </a:lnTo>
                <a:lnTo>
                  <a:pt x="4328" y="233"/>
                </a:lnTo>
                <a:lnTo>
                  <a:pt x="4328" y="194"/>
                </a:lnTo>
                <a:lnTo>
                  <a:pt x="4328" y="204"/>
                </a:lnTo>
                <a:lnTo>
                  <a:pt x="4329" y="234"/>
                </a:lnTo>
                <a:lnTo>
                  <a:pt x="4329" y="248"/>
                </a:lnTo>
                <a:lnTo>
                  <a:pt x="4329" y="269"/>
                </a:lnTo>
                <a:lnTo>
                  <a:pt x="4330" y="327"/>
                </a:lnTo>
                <a:lnTo>
                  <a:pt x="4330" y="302"/>
                </a:lnTo>
                <a:lnTo>
                  <a:pt x="4330" y="292"/>
                </a:lnTo>
                <a:lnTo>
                  <a:pt x="4331" y="299"/>
                </a:lnTo>
                <a:lnTo>
                  <a:pt x="4331" y="303"/>
                </a:lnTo>
                <a:lnTo>
                  <a:pt x="4331" y="305"/>
                </a:lnTo>
                <a:lnTo>
                  <a:pt x="4331" y="325"/>
                </a:lnTo>
                <a:lnTo>
                  <a:pt x="4332" y="320"/>
                </a:lnTo>
                <a:lnTo>
                  <a:pt x="4332" y="316"/>
                </a:lnTo>
                <a:lnTo>
                  <a:pt x="4332" y="306"/>
                </a:lnTo>
                <a:lnTo>
                  <a:pt x="4333" y="277"/>
                </a:lnTo>
                <a:lnTo>
                  <a:pt x="4333" y="263"/>
                </a:lnTo>
                <a:lnTo>
                  <a:pt x="4333" y="259"/>
                </a:lnTo>
                <a:lnTo>
                  <a:pt x="4334" y="233"/>
                </a:lnTo>
                <a:lnTo>
                  <a:pt x="4334" y="241"/>
                </a:lnTo>
                <a:lnTo>
                  <a:pt x="4334" y="216"/>
                </a:lnTo>
                <a:lnTo>
                  <a:pt x="4335" y="216"/>
                </a:lnTo>
                <a:lnTo>
                  <a:pt x="4335" y="231"/>
                </a:lnTo>
                <a:lnTo>
                  <a:pt x="4335" y="230"/>
                </a:lnTo>
                <a:lnTo>
                  <a:pt x="4335" y="335"/>
                </a:lnTo>
                <a:lnTo>
                  <a:pt x="4336" y="443"/>
                </a:lnTo>
                <a:lnTo>
                  <a:pt x="4336" y="411"/>
                </a:lnTo>
                <a:lnTo>
                  <a:pt x="4337" y="334"/>
                </a:lnTo>
                <a:lnTo>
                  <a:pt x="4337" y="358"/>
                </a:lnTo>
                <a:lnTo>
                  <a:pt x="4337" y="361"/>
                </a:lnTo>
                <a:lnTo>
                  <a:pt x="4337" y="354"/>
                </a:lnTo>
                <a:lnTo>
                  <a:pt x="4338" y="325"/>
                </a:lnTo>
                <a:lnTo>
                  <a:pt x="4338" y="330"/>
                </a:lnTo>
                <a:lnTo>
                  <a:pt x="4338" y="341"/>
                </a:lnTo>
                <a:lnTo>
                  <a:pt x="4338" y="331"/>
                </a:lnTo>
                <a:lnTo>
                  <a:pt x="4339" y="338"/>
                </a:lnTo>
                <a:lnTo>
                  <a:pt x="4339" y="327"/>
                </a:lnTo>
                <a:lnTo>
                  <a:pt x="4339" y="320"/>
                </a:lnTo>
                <a:lnTo>
                  <a:pt x="4340" y="318"/>
                </a:lnTo>
                <a:lnTo>
                  <a:pt x="4340" y="323"/>
                </a:lnTo>
                <a:lnTo>
                  <a:pt x="4340" y="334"/>
                </a:lnTo>
                <a:lnTo>
                  <a:pt x="4341" y="324"/>
                </a:lnTo>
                <a:lnTo>
                  <a:pt x="4341" y="328"/>
                </a:lnTo>
                <a:lnTo>
                  <a:pt x="4341" y="320"/>
                </a:lnTo>
                <a:lnTo>
                  <a:pt x="4342" y="315"/>
                </a:lnTo>
                <a:lnTo>
                  <a:pt x="4342" y="322"/>
                </a:lnTo>
                <a:lnTo>
                  <a:pt x="4342" y="325"/>
                </a:lnTo>
                <a:lnTo>
                  <a:pt x="4342" y="293"/>
                </a:lnTo>
                <a:lnTo>
                  <a:pt x="4343" y="289"/>
                </a:lnTo>
                <a:lnTo>
                  <a:pt x="4343" y="277"/>
                </a:lnTo>
                <a:lnTo>
                  <a:pt x="4343" y="280"/>
                </a:lnTo>
                <a:lnTo>
                  <a:pt x="4344" y="262"/>
                </a:lnTo>
                <a:lnTo>
                  <a:pt x="4344" y="230"/>
                </a:lnTo>
                <a:lnTo>
                  <a:pt x="4344" y="211"/>
                </a:lnTo>
                <a:lnTo>
                  <a:pt x="4345" y="192"/>
                </a:lnTo>
                <a:lnTo>
                  <a:pt x="4345" y="216"/>
                </a:lnTo>
                <a:lnTo>
                  <a:pt x="4345" y="217"/>
                </a:lnTo>
                <a:lnTo>
                  <a:pt x="4346" y="220"/>
                </a:lnTo>
                <a:lnTo>
                  <a:pt x="4346" y="190"/>
                </a:lnTo>
                <a:lnTo>
                  <a:pt x="4346" y="184"/>
                </a:lnTo>
                <a:lnTo>
                  <a:pt x="4346" y="160"/>
                </a:lnTo>
                <a:lnTo>
                  <a:pt x="4347" y="171"/>
                </a:lnTo>
                <a:lnTo>
                  <a:pt x="4347" y="174"/>
                </a:lnTo>
                <a:lnTo>
                  <a:pt x="4348" y="180"/>
                </a:lnTo>
                <a:lnTo>
                  <a:pt x="4348" y="186"/>
                </a:lnTo>
                <a:lnTo>
                  <a:pt x="4348" y="201"/>
                </a:lnTo>
                <a:lnTo>
                  <a:pt x="4348" y="184"/>
                </a:lnTo>
                <a:lnTo>
                  <a:pt x="4349" y="181"/>
                </a:lnTo>
                <a:lnTo>
                  <a:pt x="4349" y="170"/>
                </a:lnTo>
                <a:lnTo>
                  <a:pt x="4349" y="169"/>
                </a:lnTo>
                <a:lnTo>
                  <a:pt x="4350" y="192"/>
                </a:lnTo>
                <a:lnTo>
                  <a:pt x="4350" y="188"/>
                </a:lnTo>
                <a:lnTo>
                  <a:pt x="4350" y="194"/>
                </a:lnTo>
                <a:lnTo>
                  <a:pt x="4350" y="174"/>
                </a:lnTo>
                <a:lnTo>
                  <a:pt x="4351" y="177"/>
                </a:lnTo>
                <a:lnTo>
                  <a:pt x="4351" y="190"/>
                </a:lnTo>
                <a:lnTo>
                  <a:pt x="4352" y="244"/>
                </a:lnTo>
                <a:lnTo>
                  <a:pt x="4352" y="200"/>
                </a:lnTo>
                <a:lnTo>
                  <a:pt x="4352" y="207"/>
                </a:lnTo>
                <a:lnTo>
                  <a:pt x="4352" y="226"/>
                </a:lnTo>
                <a:lnTo>
                  <a:pt x="4353" y="225"/>
                </a:lnTo>
                <a:lnTo>
                  <a:pt x="4353" y="234"/>
                </a:lnTo>
                <a:lnTo>
                  <a:pt x="4353" y="245"/>
                </a:lnTo>
                <a:lnTo>
                  <a:pt x="4353" y="233"/>
                </a:lnTo>
                <a:lnTo>
                  <a:pt x="4354" y="196"/>
                </a:lnTo>
                <a:lnTo>
                  <a:pt x="4354" y="166"/>
                </a:lnTo>
                <a:lnTo>
                  <a:pt x="4354" y="161"/>
                </a:lnTo>
                <a:lnTo>
                  <a:pt x="4355" y="185"/>
                </a:lnTo>
                <a:lnTo>
                  <a:pt x="4355" y="168"/>
                </a:lnTo>
                <a:lnTo>
                  <a:pt x="4355" y="197"/>
                </a:lnTo>
                <a:lnTo>
                  <a:pt x="4356" y="191"/>
                </a:lnTo>
                <a:lnTo>
                  <a:pt x="4356" y="201"/>
                </a:lnTo>
                <a:lnTo>
                  <a:pt x="4356" y="182"/>
                </a:lnTo>
                <a:lnTo>
                  <a:pt x="4357" y="178"/>
                </a:lnTo>
                <a:lnTo>
                  <a:pt x="4357" y="173"/>
                </a:lnTo>
                <a:lnTo>
                  <a:pt x="4357" y="171"/>
                </a:lnTo>
                <a:lnTo>
                  <a:pt x="4357" y="156"/>
                </a:lnTo>
                <a:lnTo>
                  <a:pt x="4358" y="182"/>
                </a:lnTo>
                <a:lnTo>
                  <a:pt x="4358" y="179"/>
                </a:lnTo>
                <a:lnTo>
                  <a:pt x="4359" y="172"/>
                </a:lnTo>
                <a:lnTo>
                  <a:pt x="4359" y="176"/>
                </a:lnTo>
                <a:lnTo>
                  <a:pt x="4359" y="176"/>
                </a:lnTo>
                <a:lnTo>
                  <a:pt x="4359" y="184"/>
                </a:lnTo>
                <a:lnTo>
                  <a:pt x="4360" y="224"/>
                </a:lnTo>
                <a:lnTo>
                  <a:pt x="4360" y="216"/>
                </a:lnTo>
                <a:lnTo>
                  <a:pt x="4360" y="193"/>
                </a:lnTo>
                <a:lnTo>
                  <a:pt x="4361" y="201"/>
                </a:lnTo>
                <a:lnTo>
                  <a:pt x="4361" y="215"/>
                </a:lnTo>
                <a:lnTo>
                  <a:pt x="4361" y="224"/>
                </a:lnTo>
                <a:lnTo>
                  <a:pt x="4361" y="198"/>
                </a:lnTo>
                <a:lnTo>
                  <a:pt x="4362" y="205"/>
                </a:lnTo>
                <a:lnTo>
                  <a:pt x="4362" y="170"/>
                </a:lnTo>
                <a:lnTo>
                  <a:pt x="4363" y="152"/>
                </a:lnTo>
                <a:lnTo>
                  <a:pt x="4363" y="138"/>
                </a:lnTo>
                <a:lnTo>
                  <a:pt x="4363" y="147"/>
                </a:lnTo>
                <a:lnTo>
                  <a:pt x="4363" y="164"/>
                </a:lnTo>
                <a:lnTo>
                  <a:pt x="4364" y="172"/>
                </a:lnTo>
                <a:lnTo>
                  <a:pt x="4364" y="179"/>
                </a:lnTo>
                <a:lnTo>
                  <a:pt x="4364" y="230"/>
                </a:lnTo>
                <a:lnTo>
                  <a:pt x="4364" y="171"/>
                </a:lnTo>
                <a:lnTo>
                  <a:pt x="4365" y="164"/>
                </a:lnTo>
                <a:lnTo>
                  <a:pt x="4365" y="141"/>
                </a:lnTo>
                <a:lnTo>
                  <a:pt x="4365" y="135"/>
                </a:lnTo>
                <a:lnTo>
                  <a:pt x="4366" y="127"/>
                </a:lnTo>
                <a:lnTo>
                  <a:pt x="4366" y="135"/>
                </a:lnTo>
                <a:lnTo>
                  <a:pt x="4367" y="139"/>
                </a:lnTo>
                <a:lnTo>
                  <a:pt x="4367" y="157"/>
                </a:lnTo>
                <a:lnTo>
                  <a:pt x="4367" y="138"/>
                </a:lnTo>
                <a:lnTo>
                  <a:pt x="4367" y="150"/>
                </a:lnTo>
                <a:lnTo>
                  <a:pt x="4368" y="241"/>
                </a:lnTo>
                <a:lnTo>
                  <a:pt x="4368" y="266"/>
                </a:lnTo>
                <a:lnTo>
                  <a:pt x="4368" y="336"/>
                </a:lnTo>
                <a:lnTo>
                  <a:pt x="4368" y="334"/>
                </a:lnTo>
                <a:lnTo>
                  <a:pt x="4369" y="356"/>
                </a:lnTo>
                <a:lnTo>
                  <a:pt x="4369" y="331"/>
                </a:lnTo>
                <a:lnTo>
                  <a:pt x="4370" y="334"/>
                </a:lnTo>
                <a:lnTo>
                  <a:pt x="4370" y="354"/>
                </a:lnTo>
                <a:lnTo>
                  <a:pt x="4370" y="326"/>
                </a:lnTo>
                <a:lnTo>
                  <a:pt x="4370" y="321"/>
                </a:lnTo>
                <a:lnTo>
                  <a:pt x="4371" y="321"/>
                </a:lnTo>
                <a:lnTo>
                  <a:pt x="4371" y="328"/>
                </a:lnTo>
                <a:lnTo>
                  <a:pt x="4371" y="320"/>
                </a:lnTo>
                <a:lnTo>
                  <a:pt x="4372" y="307"/>
                </a:lnTo>
                <a:lnTo>
                  <a:pt x="4372" y="294"/>
                </a:lnTo>
                <a:lnTo>
                  <a:pt x="4372" y="295"/>
                </a:lnTo>
                <a:lnTo>
                  <a:pt x="4372" y="305"/>
                </a:lnTo>
                <a:lnTo>
                  <a:pt x="4373" y="285"/>
                </a:lnTo>
                <a:lnTo>
                  <a:pt x="4373" y="261"/>
                </a:lnTo>
                <a:lnTo>
                  <a:pt x="4374" y="261"/>
                </a:lnTo>
                <a:lnTo>
                  <a:pt x="4374" y="241"/>
                </a:lnTo>
                <a:lnTo>
                  <a:pt x="4374" y="246"/>
                </a:lnTo>
                <a:lnTo>
                  <a:pt x="4374" y="230"/>
                </a:lnTo>
                <a:lnTo>
                  <a:pt x="4375" y="234"/>
                </a:lnTo>
                <a:lnTo>
                  <a:pt x="4375" y="231"/>
                </a:lnTo>
                <a:lnTo>
                  <a:pt x="4375" y="200"/>
                </a:lnTo>
                <a:lnTo>
                  <a:pt x="4376" y="224"/>
                </a:lnTo>
                <a:lnTo>
                  <a:pt x="4376" y="217"/>
                </a:lnTo>
                <a:lnTo>
                  <a:pt x="4376" y="186"/>
                </a:lnTo>
                <a:lnTo>
                  <a:pt x="4376" y="208"/>
                </a:lnTo>
                <a:lnTo>
                  <a:pt x="4377" y="210"/>
                </a:lnTo>
                <a:lnTo>
                  <a:pt x="4377" y="222"/>
                </a:lnTo>
                <a:lnTo>
                  <a:pt x="4378" y="214"/>
                </a:lnTo>
                <a:lnTo>
                  <a:pt x="4378" y="217"/>
                </a:lnTo>
                <a:lnTo>
                  <a:pt x="4378" y="218"/>
                </a:lnTo>
                <a:lnTo>
                  <a:pt x="4378" y="212"/>
                </a:lnTo>
                <a:lnTo>
                  <a:pt x="4379" y="229"/>
                </a:lnTo>
                <a:lnTo>
                  <a:pt x="4379" y="216"/>
                </a:lnTo>
                <a:lnTo>
                  <a:pt x="4379" y="234"/>
                </a:lnTo>
                <a:lnTo>
                  <a:pt x="4379" y="244"/>
                </a:lnTo>
                <a:lnTo>
                  <a:pt x="4380" y="220"/>
                </a:lnTo>
                <a:lnTo>
                  <a:pt x="4380" y="143"/>
                </a:lnTo>
                <a:lnTo>
                  <a:pt x="4381" y="111"/>
                </a:lnTo>
                <a:lnTo>
                  <a:pt x="4381" y="112"/>
                </a:lnTo>
                <a:lnTo>
                  <a:pt x="4381" y="117"/>
                </a:lnTo>
                <a:lnTo>
                  <a:pt x="4381" y="119"/>
                </a:lnTo>
                <a:lnTo>
                  <a:pt x="4382" y="137"/>
                </a:lnTo>
                <a:lnTo>
                  <a:pt x="4382" y="149"/>
                </a:lnTo>
                <a:lnTo>
                  <a:pt x="4382" y="183"/>
                </a:lnTo>
                <a:lnTo>
                  <a:pt x="4383" y="155"/>
                </a:lnTo>
                <a:lnTo>
                  <a:pt x="4383" y="164"/>
                </a:lnTo>
                <a:lnTo>
                  <a:pt x="4383" y="210"/>
                </a:lnTo>
                <a:lnTo>
                  <a:pt x="4383" y="228"/>
                </a:lnTo>
                <a:lnTo>
                  <a:pt x="4384" y="178"/>
                </a:lnTo>
                <a:lnTo>
                  <a:pt x="4384" y="187"/>
                </a:lnTo>
                <a:lnTo>
                  <a:pt x="4385" y="216"/>
                </a:lnTo>
                <a:lnTo>
                  <a:pt x="4385" y="220"/>
                </a:lnTo>
                <a:lnTo>
                  <a:pt x="4385" y="218"/>
                </a:lnTo>
                <a:lnTo>
                  <a:pt x="4385" y="204"/>
                </a:lnTo>
                <a:lnTo>
                  <a:pt x="4386" y="207"/>
                </a:lnTo>
                <a:lnTo>
                  <a:pt x="4386" y="173"/>
                </a:lnTo>
                <a:lnTo>
                  <a:pt x="4386" y="148"/>
                </a:lnTo>
                <a:lnTo>
                  <a:pt x="4387" y="147"/>
                </a:lnTo>
                <a:lnTo>
                  <a:pt x="4387" y="150"/>
                </a:lnTo>
                <a:lnTo>
                  <a:pt x="4387" y="216"/>
                </a:lnTo>
                <a:lnTo>
                  <a:pt x="4388" y="189"/>
                </a:lnTo>
                <a:lnTo>
                  <a:pt x="4388" y="159"/>
                </a:lnTo>
                <a:lnTo>
                  <a:pt x="4388" y="138"/>
                </a:lnTo>
                <a:lnTo>
                  <a:pt x="4389" y="131"/>
                </a:lnTo>
                <a:lnTo>
                  <a:pt x="4389" y="126"/>
                </a:lnTo>
                <a:lnTo>
                  <a:pt x="4389" y="142"/>
                </a:lnTo>
                <a:lnTo>
                  <a:pt x="4389" y="126"/>
                </a:lnTo>
                <a:lnTo>
                  <a:pt x="4390" y="136"/>
                </a:lnTo>
                <a:lnTo>
                  <a:pt x="4390" y="134"/>
                </a:lnTo>
                <a:lnTo>
                  <a:pt x="4390" y="137"/>
                </a:lnTo>
                <a:lnTo>
                  <a:pt x="4391" y="151"/>
                </a:lnTo>
                <a:lnTo>
                  <a:pt x="4391" y="170"/>
                </a:lnTo>
                <a:lnTo>
                  <a:pt x="4391" y="202"/>
                </a:lnTo>
                <a:lnTo>
                  <a:pt x="4392" y="171"/>
                </a:lnTo>
                <a:lnTo>
                  <a:pt x="4392" y="142"/>
                </a:lnTo>
                <a:lnTo>
                  <a:pt x="4392" y="174"/>
                </a:lnTo>
                <a:lnTo>
                  <a:pt x="4393" y="221"/>
                </a:lnTo>
                <a:lnTo>
                  <a:pt x="4393" y="227"/>
                </a:lnTo>
                <a:lnTo>
                  <a:pt x="4393" y="219"/>
                </a:lnTo>
                <a:lnTo>
                  <a:pt x="4393" y="221"/>
                </a:lnTo>
                <a:lnTo>
                  <a:pt x="4394" y="245"/>
                </a:lnTo>
                <a:lnTo>
                  <a:pt x="4394" y="245"/>
                </a:lnTo>
                <a:lnTo>
                  <a:pt x="4394" y="236"/>
                </a:lnTo>
                <a:lnTo>
                  <a:pt x="4394" y="237"/>
                </a:lnTo>
                <a:lnTo>
                  <a:pt x="4395" y="250"/>
                </a:lnTo>
                <a:lnTo>
                  <a:pt x="4395" y="243"/>
                </a:lnTo>
                <a:lnTo>
                  <a:pt x="4396" y="257"/>
                </a:lnTo>
                <a:lnTo>
                  <a:pt x="4396" y="255"/>
                </a:lnTo>
                <a:lnTo>
                  <a:pt x="4396" y="256"/>
                </a:lnTo>
                <a:lnTo>
                  <a:pt x="4396" y="223"/>
                </a:lnTo>
                <a:lnTo>
                  <a:pt x="4397" y="224"/>
                </a:lnTo>
                <a:lnTo>
                  <a:pt x="4397" y="218"/>
                </a:lnTo>
                <a:lnTo>
                  <a:pt x="4397" y="212"/>
                </a:lnTo>
                <a:lnTo>
                  <a:pt x="4398" y="214"/>
                </a:lnTo>
                <a:lnTo>
                  <a:pt x="4398" y="228"/>
                </a:lnTo>
                <a:lnTo>
                  <a:pt x="4398" y="217"/>
                </a:lnTo>
                <a:lnTo>
                  <a:pt x="4399" y="220"/>
                </a:lnTo>
                <a:lnTo>
                  <a:pt x="4399" y="346"/>
                </a:lnTo>
                <a:lnTo>
                  <a:pt x="4399" y="410"/>
                </a:lnTo>
                <a:lnTo>
                  <a:pt x="4400" y="431"/>
                </a:lnTo>
                <a:lnTo>
                  <a:pt x="4400" y="377"/>
                </a:lnTo>
                <a:lnTo>
                  <a:pt x="4400" y="366"/>
                </a:lnTo>
                <a:lnTo>
                  <a:pt x="4400" y="368"/>
                </a:lnTo>
                <a:lnTo>
                  <a:pt x="4401" y="352"/>
                </a:lnTo>
                <a:lnTo>
                  <a:pt x="4401" y="333"/>
                </a:lnTo>
                <a:lnTo>
                  <a:pt x="4401" y="357"/>
                </a:lnTo>
                <a:lnTo>
                  <a:pt x="4402" y="357"/>
                </a:lnTo>
                <a:lnTo>
                  <a:pt x="4402" y="346"/>
                </a:lnTo>
                <a:lnTo>
                  <a:pt x="4402" y="373"/>
                </a:lnTo>
                <a:lnTo>
                  <a:pt x="4403" y="375"/>
                </a:lnTo>
                <a:lnTo>
                  <a:pt x="4403" y="386"/>
                </a:lnTo>
                <a:lnTo>
                  <a:pt x="4403" y="366"/>
                </a:lnTo>
                <a:lnTo>
                  <a:pt x="4404" y="365"/>
                </a:lnTo>
                <a:lnTo>
                  <a:pt x="4404" y="359"/>
                </a:lnTo>
                <a:lnTo>
                  <a:pt x="4404" y="370"/>
                </a:lnTo>
                <a:lnTo>
                  <a:pt x="4404" y="351"/>
                </a:lnTo>
                <a:lnTo>
                  <a:pt x="4405" y="340"/>
                </a:lnTo>
                <a:lnTo>
                  <a:pt x="4405" y="313"/>
                </a:lnTo>
                <a:lnTo>
                  <a:pt x="4405" y="321"/>
                </a:lnTo>
                <a:lnTo>
                  <a:pt x="4405" y="315"/>
                </a:lnTo>
                <a:lnTo>
                  <a:pt x="4406" y="308"/>
                </a:lnTo>
                <a:lnTo>
                  <a:pt x="4406" y="314"/>
                </a:lnTo>
                <a:lnTo>
                  <a:pt x="4407" y="295"/>
                </a:lnTo>
                <a:lnTo>
                  <a:pt x="4407" y="316"/>
                </a:lnTo>
                <a:lnTo>
                  <a:pt x="4407" y="322"/>
                </a:lnTo>
                <a:lnTo>
                  <a:pt x="4408" y="297"/>
                </a:lnTo>
                <a:lnTo>
                  <a:pt x="4408" y="221"/>
                </a:lnTo>
                <a:lnTo>
                  <a:pt x="4408" y="245"/>
                </a:lnTo>
                <a:lnTo>
                  <a:pt x="4408" y="269"/>
                </a:lnTo>
                <a:lnTo>
                  <a:pt x="4409" y="289"/>
                </a:lnTo>
                <a:lnTo>
                  <a:pt x="4409" y="281"/>
                </a:lnTo>
                <a:lnTo>
                  <a:pt x="4410" y="259"/>
                </a:lnTo>
                <a:lnTo>
                  <a:pt x="4410" y="280"/>
                </a:lnTo>
                <a:lnTo>
                  <a:pt x="4410" y="310"/>
                </a:lnTo>
                <a:lnTo>
                  <a:pt x="4410" y="331"/>
                </a:lnTo>
                <a:lnTo>
                  <a:pt x="4411" y="308"/>
                </a:lnTo>
                <a:lnTo>
                  <a:pt x="4411" y="273"/>
                </a:lnTo>
                <a:lnTo>
                  <a:pt x="4411" y="278"/>
                </a:lnTo>
                <a:lnTo>
                  <a:pt x="4411" y="251"/>
                </a:lnTo>
                <a:lnTo>
                  <a:pt x="4412" y="226"/>
                </a:lnTo>
                <a:lnTo>
                  <a:pt x="4412" y="188"/>
                </a:lnTo>
                <a:lnTo>
                  <a:pt x="4412" y="179"/>
                </a:lnTo>
                <a:lnTo>
                  <a:pt x="4413" y="190"/>
                </a:lnTo>
                <a:lnTo>
                  <a:pt x="4413" y="178"/>
                </a:lnTo>
                <a:lnTo>
                  <a:pt x="4413" y="197"/>
                </a:lnTo>
                <a:lnTo>
                  <a:pt x="4414" y="210"/>
                </a:lnTo>
                <a:lnTo>
                  <a:pt x="4414" y="182"/>
                </a:lnTo>
                <a:lnTo>
                  <a:pt x="4414" y="190"/>
                </a:lnTo>
                <a:lnTo>
                  <a:pt x="4415" y="204"/>
                </a:lnTo>
                <a:lnTo>
                  <a:pt x="4415" y="202"/>
                </a:lnTo>
                <a:lnTo>
                  <a:pt x="4415" y="213"/>
                </a:lnTo>
                <a:lnTo>
                  <a:pt x="4415" y="237"/>
                </a:lnTo>
                <a:lnTo>
                  <a:pt x="4416" y="235"/>
                </a:lnTo>
                <a:lnTo>
                  <a:pt x="4416" y="245"/>
                </a:lnTo>
                <a:lnTo>
                  <a:pt x="4416" y="249"/>
                </a:lnTo>
                <a:lnTo>
                  <a:pt x="4417" y="262"/>
                </a:lnTo>
                <a:lnTo>
                  <a:pt x="4417" y="280"/>
                </a:lnTo>
                <a:lnTo>
                  <a:pt x="4417" y="283"/>
                </a:lnTo>
                <a:lnTo>
                  <a:pt x="4418" y="295"/>
                </a:lnTo>
                <a:lnTo>
                  <a:pt x="4418" y="289"/>
                </a:lnTo>
                <a:lnTo>
                  <a:pt x="4418" y="271"/>
                </a:lnTo>
                <a:lnTo>
                  <a:pt x="4419" y="281"/>
                </a:lnTo>
                <a:lnTo>
                  <a:pt x="4419" y="266"/>
                </a:lnTo>
                <a:lnTo>
                  <a:pt x="4419" y="257"/>
                </a:lnTo>
                <a:lnTo>
                  <a:pt x="4419" y="262"/>
                </a:lnTo>
                <a:lnTo>
                  <a:pt x="4420" y="270"/>
                </a:lnTo>
                <a:lnTo>
                  <a:pt x="4420" y="249"/>
                </a:lnTo>
                <a:lnTo>
                  <a:pt x="4421" y="257"/>
                </a:lnTo>
                <a:lnTo>
                  <a:pt x="4421" y="247"/>
                </a:lnTo>
                <a:lnTo>
                  <a:pt x="4421" y="238"/>
                </a:lnTo>
                <a:lnTo>
                  <a:pt x="4421" y="246"/>
                </a:lnTo>
                <a:lnTo>
                  <a:pt x="4422" y="222"/>
                </a:lnTo>
                <a:lnTo>
                  <a:pt x="4422" y="226"/>
                </a:lnTo>
                <a:lnTo>
                  <a:pt x="4422" y="216"/>
                </a:lnTo>
                <a:lnTo>
                  <a:pt x="4422" y="184"/>
                </a:lnTo>
                <a:lnTo>
                  <a:pt x="4423" y="196"/>
                </a:lnTo>
                <a:lnTo>
                  <a:pt x="4423" y="227"/>
                </a:lnTo>
                <a:lnTo>
                  <a:pt x="4423" y="185"/>
                </a:lnTo>
                <a:lnTo>
                  <a:pt x="4424" y="182"/>
                </a:lnTo>
                <a:lnTo>
                  <a:pt x="4424" y="186"/>
                </a:lnTo>
                <a:lnTo>
                  <a:pt x="4424" y="220"/>
                </a:lnTo>
                <a:lnTo>
                  <a:pt x="4425" y="208"/>
                </a:lnTo>
                <a:lnTo>
                  <a:pt x="4425" y="207"/>
                </a:lnTo>
                <a:lnTo>
                  <a:pt x="4425" y="206"/>
                </a:lnTo>
                <a:lnTo>
                  <a:pt x="4426" y="194"/>
                </a:lnTo>
                <a:lnTo>
                  <a:pt x="4426" y="204"/>
                </a:lnTo>
                <a:lnTo>
                  <a:pt x="4426" y="184"/>
                </a:lnTo>
                <a:lnTo>
                  <a:pt x="4426" y="175"/>
                </a:lnTo>
                <a:lnTo>
                  <a:pt x="4427" y="177"/>
                </a:lnTo>
                <a:lnTo>
                  <a:pt x="4427" y="171"/>
                </a:lnTo>
                <a:lnTo>
                  <a:pt x="4427" y="178"/>
                </a:lnTo>
                <a:lnTo>
                  <a:pt x="4428" y="194"/>
                </a:lnTo>
                <a:lnTo>
                  <a:pt x="4428" y="176"/>
                </a:lnTo>
                <a:lnTo>
                  <a:pt x="4428" y="172"/>
                </a:lnTo>
                <a:lnTo>
                  <a:pt x="4429" y="181"/>
                </a:lnTo>
                <a:lnTo>
                  <a:pt x="4429" y="170"/>
                </a:lnTo>
                <a:lnTo>
                  <a:pt x="4429" y="135"/>
                </a:lnTo>
                <a:lnTo>
                  <a:pt x="4430" y="142"/>
                </a:lnTo>
                <a:lnTo>
                  <a:pt x="4430" y="165"/>
                </a:lnTo>
                <a:lnTo>
                  <a:pt x="4430" y="140"/>
                </a:lnTo>
                <a:lnTo>
                  <a:pt x="4430" y="140"/>
                </a:lnTo>
                <a:lnTo>
                  <a:pt x="4431" y="208"/>
                </a:lnTo>
                <a:lnTo>
                  <a:pt x="4431" y="253"/>
                </a:lnTo>
                <a:lnTo>
                  <a:pt x="4432" y="276"/>
                </a:lnTo>
                <a:lnTo>
                  <a:pt x="4432" y="347"/>
                </a:lnTo>
                <a:lnTo>
                  <a:pt x="4432" y="343"/>
                </a:lnTo>
                <a:lnTo>
                  <a:pt x="4432" y="349"/>
                </a:lnTo>
                <a:lnTo>
                  <a:pt x="4433" y="334"/>
                </a:lnTo>
                <a:lnTo>
                  <a:pt x="4433" y="323"/>
                </a:lnTo>
                <a:lnTo>
                  <a:pt x="4433" y="336"/>
                </a:lnTo>
                <a:lnTo>
                  <a:pt x="4434" y="324"/>
                </a:lnTo>
                <a:lnTo>
                  <a:pt x="4434" y="319"/>
                </a:lnTo>
                <a:lnTo>
                  <a:pt x="4434" y="330"/>
                </a:lnTo>
                <a:lnTo>
                  <a:pt x="4434" y="324"/>
                </a:lnTo>
                <a:lnTo>
                  <a:pt x="4435" y="327"/>
                </a:lnTo>
                <a:lnTo>
                  <a:pt x="4435" y="318"/>
                </a:lnTo>
                <a:lnTo>
                  <a:pt x="4436" y="305"/>
                </a:lnTo>
                <a:lnTo>
                  <a:pt x="4436" y="309"/>
                </a:lnTo>
                <a:lnTo>
                  <a:pt x="4436" y="317"/>
                </a:lnTo>
                <a:lnTo>
                  <a:pt x="4436" y="311"/>
                </a:lnTo>
                <a:lnTo>
                  <a:pt x="4437" y="289"/>
                </a:lnTo>
                <a:lnTo>
                  <a:pt x="4437" y="297"/>
                </a:lnTo>
                <a:lnTo>
                  <a:pt x="4437" y="271"/>
                </a:lnTo>
                <a:lnTo>
                  <a:pt x="4437" y="273"/>
                </a:lnTo>
                <a:lnTo>
                  <a:pt x="4438" y="274"/>
                </a:lnTo>
                <a:lnTo>
                  <a:pt x="4438" y="289"/>
                </a:lnTo>
                <a:lnTo>
                  <a:pt x="4438" y="261"/>
                </a:lnTo>
                <a:lnTo>
                  <a:pt x="4439" y="246"/>
                </a:lnTo>
                <a:lnTo>
                  <a:pt x="4439" y="286"/>
                </a:lnTo>
                <a:lnTo>
                  <a:pt x="4439" y="256"/>
                </a:lnTo>
                <a:lnTo>
                  <a:pt x="4440" y="210"/>
                </a:lnTo>
                <a:lnTo>
                  <a:pt x="4440" y="215"/>
                </a:lnTo>
                <a:lnTo>
                  <a:pt x="4440" y="217"/>
                </a:lnTo>
                <a:lnTo>
                  <a:pt x="4441" y="228"/>
                </a:lnTo>
                <a:lnTo>
                  <a:pt x="4441" y="230"/>
                </a:lnTo>
                <a:lnTo>
                  <a:pt x="4441" y="239"/>
                </a:lnTo>
                <a:lnTo>
                  <a:pt x="4441" y="237"/>
                </a:lnTo>
                <a:lnTo>
                  <a:pt x="4442" y="245"/>
                </a:lnTo>
                <a:lnTo>
                  <a:pt x="4442" y="231"/>
                </a:lnTo>
                <a:lnTo>
                  <a:pt x="4443" y="245"/>
                </a:lnTo>
                <a:lnTo>
                  <a:pt x="4443" y="268"/>
                </a:lnTo>
                <a:lnTo>
                  <a:pt x="4443" y="264"/>
                </a:lnTo>
                <a:lnTo>
                  <a:pt x="4443" y="211"/>
                </a:lnTo>
                <a:lnTo>
                  <a:pt x="4444" y="152"/>
                </a:lnTo>
                <a:lnTo>
                  <a:pt x="4444" y="132"/>
                </a:lnTo>
                <a:lnTo>
                  <a:pt x="4444" y="147"/>
                </a:lnTo>
                <a:lnTo>
                  <a:pt x="4445" y="144"/>
                </a:lnTo>
                <a:lnTo>
                  <a:pt x="4445" y="154"/>
                </a:lnTo>
                <a:lnTo>
                  <a:pt x="4445" y="178"/>
                </a:lnTo>
                <a:lnTo>
                  <a:pt x="4445" y="156"/>
                </a:lnTo>
                <a:lnTo>
                  <a:pt x="4446" y="176"/>
                </a:lnTo>
                <a:lnTo>
                  <a:pt x="4446" y="180"/>
                </a:lnTo>
                <a:lnTo>
                  <a:pt x="4447" y="200"/>
                </a:lnTo>
                <a:lnTo>
                  <a:pt x="4447" y="239"/>
                </a:lnTo>
                <a:lnTo>
                  <a:pt x="4447" y="238"/>
                </a:lnTo>
                <a:lnTo>
                  <a:pt x="4447" y="224"/>
                </a:lnTo>
                <a:lnTo>
                  <a:pt x="4448" y="273"/>
                </a:lnTo>
                <a:lnTo>
                  <a:pt x="4448" y="300"/>
                </a:lnTo>
                <a:lnTo>
                  <a:pt x="4448" y="310"/>
                </a:lnTo>
                <a:lnTo>
                  <a:pt x="4449" y="318"/>
                </a:lnTo>
                <a:lnTo>
                  <a:pt x="4449" y="314"/>
                </a:lnTo>
                <a:lnTo>
                  <a:pt x="4449" y="311"/>
                </a:lnTo>
                <a:lnTo>
                  <a:pt x="4449" y="320"/>
                </a:lnTo>
                <a:lnTo>
                  <a:pt x="4450" y="329"/>
                </a:lnTo>
                <a:lnTo>
                  <a:pt x="4450" y="315"/>
                </a:lnTo>
                <a:lnTo>
                  <a:pt x="4451" y="310"/>
                </a:lnTo>
                <a:lnTo>
                  <a:pt x="4451" y="325"/>
                </a:lnTo>
                <a:lnTo>
                  <a:pt x="4451" y="316"/>
                </a:lnTo>
                <a:lnTo>
                  <a:pt x="4451" y="309"/>
                </a:lnTo>
                <a:lnTo>
                  <a:pt x="4452" y="287"/>
                </a:lnTo>
                <a:lnTo>
                  <a:pt x="4452" y="303"/>
                </a:lnTo>
                <a:lnTo>
                  <a:pt x="4452" y="288"/>
                </a:lnTo>
                <a:lnTo>
                  <a:pt x="4452" y="284"/>
                </a:lnTo>
                <a:lnTo>
                  <a:pt x="4453" y="268"/>
                </a:lnTo>
                <a:lnTo>
                  <a:pt x="4453" y="268"/>
                </a:lnTo>
                <a:lnTo>
                  <a:pt x="4454" y="247"/>
                </a:lnTo>
                <a:lnTo>
                  <a:pt x="4454" y="261"/>
                </a:lnTo>
                <a:lnTo>
                  <a:pt x="4454" y="262"/>
                </a:lnTo>
                <a:lnTo>
                  <a:pt x="4454" y="259"/>
                </a:lnTo>
                <a:lnTo>
                  <a:pt x="4455" y="221"/>
                </a:lnTo>
                <a:lnTo>
                  <a:pt x="4455" y="174"/>
                </a:lnTo>
                <a:lnTo>
                  <a:pt x="4455" y="162"/>
                </a:lnTo>
                <a:lnTo>
                  <a:pt x="4456" y="187"/>
                </a:lnTo>
                <a:lnTo>
                  <a:pt x="4456" y="210"/>
                </a:lnTo>
                <a:lnTo>
                  <a:pt x="4456" y="269"/>
                </a:lnTo>
                <a:lnTo>
                  <a:pt x="4456" y="304"/>
                </a:lnTo>
                <a:lnTo>
                  <a:pt x="4457" y="277"/>
                </a:lnTo>
                <a:lnTo>
                  <a:pt x="4457" y="270"/>
                </a:lnTo>
                <a:lnTo>
                  <a:pt x="4458" y="297"/>
                </a:lnTo>
                <a:lnTo>
                  <a:pt x="4458" y="304"/>
                </a:lnTo>
                <a:lnTo>
                  <a:pt x="4458" y="308"/>
                </a:lnTo>
                <a:lnTo>
                  <a:pt x="4458" y="332"/>
                </a:lnTo>
                <a:lnTo>
                  <a:pt x="4459" y="332"/>
                </a:lnTo>
                <a:lnTo>
                  <a:pt x="4459" y="320"/>
                </a:lnTo>
                <a:lnTo>
                  <a:pt x="4459" y="317"/>
                </a:lnTo>
                <a:lnTo>
                  <a:pt x="4460" y="272"/>
                </a:lnTo>
                <a:lnTo>
                  <a:pt x="4460" y="277"/>
                </a:lnTo>
                <a:lnTo>
                  <a:pt x="4460" y="252"/>
                </a:lnTo>
                <a:lnTo>
                  <a:pt x="4461" y="235"/>
                </a:lnTo>
                <a:lnTo>
                  <a:pt x="4461" y="234"/>
                </a:lnTo>
                <a:lnTo>
                  <a:pt x="4461" y="218"/>
                </a:lnTo>
                <a:lnTo>
                  <a:pt x="4462" y="222"/>
                </a:lnTo>
                <a:lnTo>
                  <a:pt x="4462" y="229"/>
                </a:lnTo>
                <a:lnTo>
                  <a:pt x="4462" y="269"/>
                </a:lnTo>
                <a:lnTo>
                  <a:pt x="4462" y="360"/>
                </a:lnTo>
                <a:lnTo>
                  <a:pt x="4463" y="451"/>
                </a:lnTo>
                <a:lnTo>
                  <a:pt x="4463" y="408"/>
                </a:lnTo>
                <a:lnTo>
                  <a:pt x="4463" y="338"/>
                </a:lnTo>
                <a:lnTo>
                  <a:pt x="4463" y="351"/>
                </a:lnTo>
                <a:lnTo>
                  <a:pt x="4464" y="356"/>
                </a:lnTo>
                <a:lnTo>
                  <a:pt x="4464" y="323"/>
                </a:lnTo>
                <a:lnTo>
                  <a:pt x="4465" y="330"/>
                </a:lnTo>
                <a:lnTo>
                  <a:pt x="4465" y="342"/>
                </a:lnTo>
                <a:lnTo>
                  <a:pt x="4465" y="342"/>
                </a:lnTo>
                <a:lnTo>
                  <a:pt x="4465" y="345"/>
                </a:lnTo>
                <a:lnTo>
                  <a:pt x="4466" y="367"/>
                </a:lnTo>
                <a:lnTo>
                  <a:pt x="4466" y="345"/>
                </a:lnTo>
                <a:lnTo>
                  <a:pt x="4466" y="324"/>
                </a:lnTo>
                <a:lnTo>
                  <a:pt x="4467" y="314"/>
                </a:lnTo>
                <a:lnTo>
                  <a:pt x="4467" y="319"/>
                </a:lnTo>
                <a:lnTo>
                  <a:pt x="4467" y="317"/>
                </a:lnTo>
                <a:lnTo>
                  <a:pt x="4467" y="319"/>
                </a:lnTo>
                <a:lnTo>
                  <a:pt x="4468" y="312"/>
                </a:lnTo>
                <a:lnTo>
                  <a:pt x="4468" y="320"/>
                </a:lnTo>
                <a:lnTo>
                  <a:pt x="4469" y="319"/>
                </a:lnTo>
                <a:lnTo>
                  <a:pt x="4469" y="318"/>
                </a:lnTo>
                <a:lnTo>
                  <a:pt x="4469" y="292"/>
                </a:lnTo>
                <a:lnTo>
                  <a:pt x="4469" y="295"/>
                </a:lnTo>
                <a:lnTo>
                  <a:pt x="4470" y="274"/>
                </a:lnTo>
                <a:lnTo>
                  <a:pt x="4470" y="281"/>
                </a:lnTo>
                <a:lnTo>
                  <a:pt x="4470" y="266"/>
                </a:lnTo>
                <a:lnTo>
                  <a:pt x="4471" y="278"/>
                </a:lnTo>
                <a:lnTo>
                  <a:pt x="4471" y="237"/>
                </a:lnTo>
                <a:lnTo>
                  <a:pt x="4471" y="219"/>
                </a:lnTo>
                <a:lnTo>
                  <a:pt x="4472" y="211"/>
                </a:lnTo>
                <a:lnTo>
                  <a:pt x="4472" y="225"/>
                </a:lnTo>
                <a:lnTo>
                  <a:pt x="4472" y="234"/>
                </a:lnTo>
                <a:lnTo>
                  <a:pt x="4473" y="218"/>
                </a:lnTo>
                <a:lnTo>
                  <a:pt x="4473" y="215"/>
                </a:lnTo>
                <a:lnTo>
                  <a:pt x="4473" y="193"/>
                </a:lnTo>
                <a:lnTo>
                  <a:pt x="4473" y="178"/>
                </a:lnTo>
                <a:lnTo>
                  <a:pt x="4474" y="176"/>
                </a:lnTo>
                <a:lnTo>
                  <a:pt x="4474" y="177"/>
                </a:lnTo>
                <a:lnTo>
                  <a:pt x="4474" y="190"/>
                </a:lnTo>
                <a:lnTo>
                  <a:pt x="4475" y="200"/>
                </a:lnTo>
                <a:lnTo>
                  <a:pt x="4475" y="190"/>
                </a:lnTo>
                <a:lnTo>
                  <a:pt x="4475" y="174"/>
                </a:lnTo>
                <a:lnTo>
                  <a:pt x="4476" y="170"/>
                </a:lnTo>
                <a:lnTo>
                  <a:pt x="4476" y="166"/>
                </a:lnTo>
                <a:lnTo>
                  <a:pt x="4476" y="178"/>
                </a:lnTo>
                <a:lnTo>
                  <a:pt x="4477" y="196"/>
                </a:lnTo>
                <a:lnTo>
                  <a:pt x="4477" y="191"/>
                </a:lnTo>
                <a:lnTo>
                  <a:pt x="4477" y="201"/>
                </a:lnTo>
                <a:lnTo>
                  <a:pt x="4477" y="184"/>
                </a:lnTo>
                <a:lnTo>
                  <a:pt x="4478" y="176"/>
                </a:lnTo>
                <a:lnTo>
                  <a:pt x="4478" y="236"/>
                </a:lnTo>
                <a:lnTo>
                  <a:pt x="4478" y="232"/>
                </a:lnTo>
                <a:lnTo>
                  <a:pt x="4478" y="247"/>
                </a:lnTo>
                <a:lnTo>
                  <a:pt x="4479" y="207"/>
                </a:lnTo>
                <a:lnTo>
                  <a:pt x="4479" y="229"/>
                </a:lnTo>
                <a:lnTo>
                  <a:pt x="4480" y="239"/>
                </a:lnTo>
                <a:lnTo>
                  <a:pt x="4480" y="219"/>
                </a:lnTo>
                <a:lnTo>
                  <a:pt x="4480" y="216"/>
                </a:lnTo>
                <a:lnTo>
                  <a:pt x="4480" y="194"/>
                </a:lnTo>
                <a:lnTo>
                  <a:pt x="4481" y="188"/>
                </a:lnTo>
                <a:lnTo>
                  <a:pt x="4481" y="170"/>
                </a:lnTo>
                <a:lnTo>
                  <a:pt x="4481" y="170"/>
                </a:lnTo>
                <a:lnTo>
                  <a:pt x="4482" y="181"/>
                </a:lnTo>
                <a:lnTo>
                  <a:pt x="4482" y="167"/>
                </a:lnTo>
                <a:lnTo>
                  <a:pt x="4482" y="172"/>
                </a:lnTo>
                <a:lnTo>
                  <a:pt x="4483" y="194"/>
                </a:lnTo>
                <a:lnTo>
                  <a:pt x="4483" y="198"/>
                </a:lnTo>
                <a:lnTo>
                  <a:pt x="4483" y="199"/>
                </a:lnTo>
                <a:lnTo>
                  <a:pt x="4484" y="183"/>
                </a:lnTo>
                <a:lnTo>
                  <a:pt x="4484" y="175"/>
                </a:lnTo>
                <a:lnTo>
                  <a:pt x="4484" y="170"/>
                </a:lnTo>
                <a:lnTo>
                  <a:pt x="4484" y="162"/>
                </a:lnTo>
                <a:lnTo>
                  <a:pt x="4485" y="183"/>
                </a:lnTo>
                <a:lnTo>
                  <a:pt x="4485" y="174"/>
                </a:lnTo>
                <a:lnTo>
                  <a:pt x="4485" y="175"/>
                </a:lnTo>
                <a:lnTo>
                  <a:pt x="4486" y="180"/>
                </a:lnTo>
                <a:lnTo>
                  <a:pt x="4486" y="149"/>
                </a:lnTo>
                <a:lnTo>
                  <a:pt x="4486" y="172"/>
                </a:lnTo>
                <a:lnTo>
                  <a:pt x="4487" y="237"/>
                </a:lnTo>
                <a:lnTo>
                  <a:pt x="4487" y="218"/>
                </a:lnTo>
                <a:lnTo>
                  <a:pt x="4487" y="205"/>
                </a:lnTo>
                <a:lnTo>
                  <a:pt x="4488" y="211"/>
                </a:lnTo>
                <a:lnTo>
                  <a:pt x="4488" y="231"/>
                </a:lnTo>
                <a:lnTo>
                  <a:pt x="4488" y="214"/>
                </a:lnTo>
                <a:lnTo>
                  <a:pt x="4488" y="198"/>
                </a:lnTo>
                <a:lnTo>
                  <a:pt x="4489" y="192"/>
                </a:lnTo>
                <a:lnTo>
                  <a:pt x="4489" y="176"/>
                </a:lnTo>
                <a:lnTo>
                  <a:pt x="4489" y="153"/>
                </a:lnTo>
                <a:lnTo>
                  <a:pt x="4490" y="134"/>
                </a:lnTo>
                <a:lnTo>
                  <a:pt x="4490" y="148"/>
                </a:lnTo>
                <a:lnTo>
                  <a:pt x="4490" y="149"/>
                </a:lnTo>
                <a:lnTo>
                  <a:pt x="4491" y="180"/>
                </a:lnTo>
                <a:lnTo>
                  <a:pt x="4491" y="181"/>
                </a:lnTo>
                <a:lnTo>
                  <a:pt x="4491" y="214"/>
                </a:lnTo>
                <a:lnTo>
                  <a:pt x="4492" y="186"/>
                </a:lnTo>
                <a:lnTo>
                  <a:pt x="4492" y="160"/>
                </a:lnTo>
                <a:lnTo>
                  <a:pt x="4492" y="144"/>
                </a:lnTo>
                <a:lnTo>
                  <a:pt x="4492" y="121"/>
                </a:lnTo>
                <a:lnTo>
                  <a:pt x="4493" y="116"/>
                </a:lnTo>
                <a:lnTo>
                  <a:pt x="4493" y="135"/>
                </a:lnTo>
                <a:lnTo>
                  <a:pt x="4494" y="146"/>
                </a:lnTo>
                <a:lnTo>
                  <a:pt x="4494" y="145"/>
                </a:lnTo>
                <a:lnTo>
                  <a:pt x="4494" y="134"/>
                </a:lnTo>
                <a:lnTo>
                  <a:pt x="4494" y="162"/>
                </a:lnTo>
                <a:lnTo>
                  <a:pt x="4495" y="241"/>
                </a:lnTo>
                <a:lnTo>
                  <a:pt x="4495" y="282"/>
                </a:lnTo>
                <a:lnTo>
                  <a:pt x="4495" y="337"/>
                </a:lnTo>
                <a:lnTo>
                  <a:pt x="4495" y="344"/>
                </a:lnTo>
                <a:lnTo>
                  <a:pt x="4496" y="330"/>
                </a:lnTo>
                <a:lnTo>
                  <a:pt x="4496" y="331"/>
                </a:lnTo>
                <a:lnTo>
                  <a:pt x="4496" y="320"/>
                </a:lnTo>
                <a:lnTo>
                  <a:pt x="4497" y="341"/>
                </a:lnTo>
                <a:lnTo>
                  <a:pt x="4497" y="325"/>
                </a:lnTo>
                <a:lnTo>
                  <a:pt x="4497" y="320"/>
                </a:lnTo>
                <a:lnTo>
                  <a:pt x="4498" y="336"/>
                </a:lnTo>
                <a:lnTo>
                  <a:pt x="4498" y="327"/>
                </a:lnTo>
                <a:lnTo>
                  <a:pt x="4498" y="320"/>
                </a:lnTo>
                <a:lnTo>
                  <a:pt x="4499" y="306"/>
                </a:lnTo>
                <a:lnTo>
                  <a:pt x="4499" y="303"/>
                </a:lnTo>
                <a:lnTo>
                  <a:pt x="4499" y="300"/>
                </a:lnTo>
                <a:lnTo>
                  <a:pt x="4499" y="308"/>
                </a:lnTo>
                <a:lnTo>
                  <a:pt x="4500" y="288"/>
                </a:lnTo>
                <a:lnTo>
                  <a:pt x="4500" y="249"/>
                </a:lnTo>
                <a:lnTo>
                  <a:pt x="4500" y="256"/>
                </a:lnTo>
                <a:lnTo>
                  <a:pt x="4501" y="242"/>
                </a:lnTo>
                <a:lnTo>
                  <a:pt x="4501" y="239"/>
                </a:lnTo>
                <a:lnTo>
                  <a:pt x="4501" y="236"/>
                </a:lnTo>
                <a:lnTo>
                  <a:pt x="4502" y="232"/>
                </a:lnTo>
                <a:lnTo>
                  <a:pt x="4502" y="206"/>
                </a:lnTo>
                <a:lnTo>
                  <a:pt x="4502" y="200"/>
                </a:lnTo>
                <a:lnTo>
                  <a:pt x="4503" y="237"/>
                </a:lnTo>
                <a:lnTo>
                  <a:pt x="4503" y="211"/>
                </a:lnTo>
                <a:lnTo>
                  <a:pt x="4503" y="198"/>
                </a:lnTo>
                <a:lnTo>
                  <a:pt x="4503" y="199"/>
                </a:lnTo>
                <a:lnTo>
                  <a:pt x="4504" y="198"/>
                </a:lnTo>
                <a:lnTo>
                  <a:pt x="4504" y="195"/>
                </a:lnTo>
                <a:lnTo>
                  <a:pt x="4505" y="213"/>
                </a:lnTo>
                <a:lnTo>
                  <a:pt x="4505" y="215"/>
                </a:lnTo>
                <a:lnTo>
                  <a:pt x="4505" y="204"/>
                </a:lnTo>
                <a:lnTo>
                  <a:pt x="4505" y="201"/>
                </a:lnTo>
                <a:lnTo>
                  <a:pt x="4506" y="188"/>
                </a:lnTo>
                <a:lnTo>
                  <a:pt x="4506" y="216"/>
                </a:lnTo>
                <a:lnTo>
                  <a:pt x="4506" y="232"/>
                </a:lnTo>
                <a:lnTo>
                  <a:pt x="4506" y="230"/>
                </a:lnTo>
                <a:lnTo>
                  <a:pt x="4507" y="216"/>
                </a:lnTo>
                <a:lnTo>
                  <a:pt x="4507" y="131"/>
                </a:lnTo>
                <a:lnTo>
                  <a:pt x="4507" y="111"/>
                </a:lnTo>
                <a:lnTo>
                  <a:pt x="4508" y="113"/>
                </a:lnTo>
                <a:lnTo>
                  <a:pt x="4508" y="113"/>
                </a:lnTo>
                <a:lnTo>
                  <a:pt x="4508" y="140"/>
                </a:lnTo>
                <a:lnTo>
                  <a:pt x="4509" y="138"/>
                </a:lnTo>
                <a:lnTo>
                  <a:pt x="4509" y="142"/>
                </a:lnTo>
                <a:lnTo>
                  <a:pt x="4509" y="185"/>
                </a:lnTo>
                <a:lnTo>
                  <a:pt x="4510" y="168"/>
                </a:lnTo>
                <a:lnTo>
                  <a:pt x="4510" y="185"/>
                </a:lnTo>
                <a:lnTo>
                  <a:pt x="4510" y="226"/>
                </a:lnTo>
                <a:lnTo>
                  <a:pt x="4510" y="214"/>
                </a:lnTo>
                <a:lnTo>
                  <a:pt x="4511" y="181"/>
                </a:lnTo>
                <a:lnTo>
                  <a:pt x="4511" y="207"/>
                </a:lnTo>
                <a:lnTo>
                  <a:pt x="4511" y="231"/>
                </a:lnTo>
                <a:lnTo>
                  <a:pt x="4512" y="236"/>
                </a:lnTo>
                <a:lnTo>
                  <a:pt x="4512" y="225"/>
                </a:lnTo>
                <a:lnTo>
                  <a:pt x="4512" y="208"/>
                </a:lnTo>
                <a:lnTo>
                  <a:pt x="4513" y="199"/>
                </a:lnTo>
                <a:lnTo>
                  <a:pt x="4513" y="168"/>
                </a:lnTo>
                <a:lnTo>
                  <a:pt x="4513" y="155"/>
                </a:lnTo>
                <a:lnTo>
                  <a:pt x="4514" y="162"/>
                </a:lnTo>
                <a:lnTo>
                  <a:pt x="4514" y="181"/>
                </a:lnTo>
                <a:lnTo>
                  <a:pt x="4514" y="228"/>
                </a:lnTo>
                <a:lnTo>
                  <a:pt x="4514" y="163"/>
                </a:lnTo>
                <a:lnTo>
                  <a:pt x="4515" y="148"/>
                </a:lnTo>
                <a:lnTo>
                  <a:pt x="4515" y="152"/>
                </a:lnTo>
                <a:lnTo>
                  <a:pt x="4516" y="134"/>
                </a:lnTo>
                <a:lnTo>
                  <a:pt x="4516" y="132"/>
                </a:lnTo>
                <a:lnTo>
                  <a:pt x="4516" y="139"/>
                </a:lnTo>
                <a:lnTo>
                  <a:pt x="4516" y="116"/>
                </a:lnTo>
                <a:lnTo>
                  <a:pt x="4517" y="142"/>
                </a:lnTo>
                <a:lnTo>
                  <a:pt x="4517" y="136"/>
                </a:lnTo>
                <a:lnTo>
                  <a:pt x="4517" y="145"/>
                </a:lnTo>
                <a:lnTo>
                  <a:pt x="4518" y="143"/>
                </a:lnTo>
                <a:lnTo>
                  <a:pt x="4518" y="158"/>
                </a:lnTo>
                <a:lnTo>
                  <a:pt x="4518" y="207"/>
                </a:lnTo>
                <a:lnTo>
                  <a:pt x="4518" y="170"/>
                </a:lnTo>
                <a:lnTo>
                  <a:pt x="4519" y="191"/>
                </a:lnTo>
                <a:lnTo>
                  <a:pt x="4519" y="222"/>
                </a:lnTo>
                <a:lnTo>
                  <a:pt x="4520" y="232"/>
                </a:lnTo>
                <a:lnTo>
                  <a:pt x="4520" y="256"/>
                </a:lnTo>
                <a:lnTo>
                  <a:pt x="4520" y="260"/>
                </a:lnTo>
                <a:lnTo>
                  <a:pt x="4520" y="257"/>
                </a:lnTo>
                <a:lnTo>
                  <a:pt x="4521" y="286"/>
                </a:lnTo>
                <a:lnTo>
                  <a:pt x="4521" y="287"/>
                </a:lnTo>
                <a:lnTo>
                  <a:pt x="4521" y="284"/>
                </a:lnTo>
                <a:lnTo>
                  <a:pt x="4521" y="313"/>
                </a:lnTo>
                <a:lnTo>
                  <a:pt x="4522" y="320"/>
                </a:lnTo>
                <a:lnTo>
                  <a:pt x="4522" y="308"/>
                </a:lnTo>
                <a:lnTo>
                  <a:pt x="4522" y="295"/>
                </a:lnTo>
                <a:lnTo>
                  <a:pt x="4523" y="308"/>
                </a:lnTo>
                <a:lnTo>
                  <a:pt x="4523" y="271"/>
                </a:lnTo>
                <a:lnTo>
                  <a:pt x="4523" y="240"/>
                </a:lnTo>
                <a:lnTo>
                  <a:pt x="4524" y="223"/>
                </a:lnTo>
                <a:lnTo>
                  <a:pt x="4524" y="226"/>
                </a:lnTo>
                <a:lnTo>
                  <a:pt x="4524" y="204"/>
                </a:lnTo>
                <a:lnTo>
                  <a:pt x="4525" y="229"/>
                </a:lnTo>
                <a:lnTo>
                  <a:pt x="4525" y="214"/>
                </a:lnTo>
                <a:lnTo>
                  <a:pt x="4525" y="205"/>
                </a:lnTo>
                <a:lnTo>
                  <a:pt x="4525" y="266"/>
                </a:lnTo>
                <a:lnTo>
                  <a:pt x="4526" y="362"/>
                </a:lnTo>
                <a:lnTo>
                  <a:pt x="4526" y="418"/>
                </a:lnTo>
                <a:lnTo>
                  <a:pt x="4527" y="401"/>
                </a:lnTo>
                <a:lnTo>
                  <a:pt x="4527" y="353"/>
                </a:lnTo>
                <a:lnTo>
                  <a:pt x="4527" y="363"/>
                </a:lnTo>
                <a:lnTo>
                  <a:pt x="4527" y="354"/>
                </a:lnTo>
                <a:lnTo>
                  <a:pt x="4528" y="325"/>
                </a:lnTo>
                <a:lnTo>
                  <a:pt x="4528" y="326"/>
                </a:lnTo>
                <a:lnTo>
                  <a:pt x="4528" y="348"/>
                </a:lnTo>
                <a:lnTo>
                  <a:pt x="4529" y="343"/>
                </a:lnTo>
                <a:lnTo>
                  <a:pt x="4529" y="351"/>
                </a:lnTo>
                <a:lnTo>
                  <a:pt x="4529" y="379"/>
                </a:lnTo>
                <a:lnTo>
                  <a:pt x="4529" y="370"/>
                </a:lnTo>
                <a:lnTo>
                  <a:pt x="4530" y="371"/>
                </a:lnTo>
                <a:lnTo>
                  <a:pt x="4530" y="363"/>
                </a:lnTo>
                <a:lnTo>
                  <a:pt x="4531" y="371"/>
                </a:lnTo>
                <a:lnTo>
                  <a:pt x="4531" y="364"/>
                </a:lnTo>
                <a:lnTo>
                  <a:pt x="4531" y="365"/>
                </a:lnTo>
                <a:lnTo>
                  <a:pt x="4531" y="370"/>
                </a:lnTo>
                <a:lnTo>
                  <a:pt x="4532" y="354"/>
                </a:lnTo>
                <a:lnTo>
                  <a:pt x="4532" y="362"/>
                </a:lnTo>
                <a:lnTo>
                  <a:pt x="4532" y="332"/>
                </a:lnTo>
                <a:lnTo>
                  <a:pt x="4533" y="297"/>
                </a:lnTo>
                <a:lnTo>
                  <a:pt x="4533" y="291"/>
                </a:lnTo>
                <a:lnTo>
                  <a:pt x="4533" y="288"/>
                </a:lnTo>
                <a:lnTo>
                  <a:pt x="4534" y="301"/>
                </a:lnTo>
                <a:lnTo>
                  <a:pt x="4534" y="318"/>
                </a:lnTo>
                <a:lnTo>
                  <a:pt x="4534" y="315"/>
                </a:lnTo>
                <a:lnTo>
                  <a:pt x="4535" y="300"/>
                </a:lnTo>
                <a:lnTo>
                  <a:pt x="4535" y="234"/>
                </a:lnTo>
                <a:lnTo>
                  <a:pt x="4535" y="251"/>
                </a:lnTo>
                <a:lnTo>
                  <a:pt x="4535" y="290"/>
                </a:lnTo>
                <a:lnTo>
                  <a:pt x="4536" y="303"/>
                </a:lnTo>
                <a:lnTo>
                  <a:pt x="4536" y="309"/>
                </a:lnTo>
                <a:lnTo>
                  <a:pt x="4536" y="303"/>
                </a:lnTo>
                <a:lnTo>
                  <a:pt x="4536" y="324"/>
                </a:lnTo>
                <a:lnTo>
                  <a:pt x="4537" y="330"/>
                </a:lnTo>
                <a:lnTo>
                  <a:pt x="4537" y="320"/>
                </a:lnTo>
                <a:lnTo>
                  <a:pt x="4538" y="323"/>
                </a:lnTo>
                <a:lnTo>
                  <a:pt x="4538" y="295"/>
                </a:lnTo>
                <a:lnTo>
                  <a:pt x="4538" y="281"/>
                </a:lnTo>
                <a:lnTo>
                  <a:pt x="4538" y="293"/>
                </a:lnTo>
                <a:lnTo>
                  <a:pt x="4539" y="294"/>
                </a:lnTo>
                <a:lnTo>
                  <a:pt x="4539" y="277"/>
                </a:lnTo>
                <a:lnTo>
                  <a:pt x="4539" y="288"/>
                </a:lnTo>
                <a:lnTo>
                  <a:pt x="4540" y="290"/>
                </a:lnTo>
                <a:lnTo>
                  <a:pt x="4540" y="291"/>
                </a:lnTo>
                <a:lnTo>
                  <a:pt x="4540" y="281"/>
                </a:lnTo>
                <a:lnTo>
                  <a:pt x="4540" y="269"/>
                </a:lnTo>
                <a:lnTo>
                  <a:pt x="4541" y="242"/>
                </a:lnTo>
                <a:lnTo>
                  <a:pt x="4541" y="245"/>
                </a:lnTo>
                <a:lnTo>
                  <a:pt x="4542" y="246"/>
                </a:lnTo>
                <a:lnTo>
                  <a:pt x="4542" y="262"/>
                </a:lnTo>
                <a:lnTo>
                  <a:pt x="4542" y="271"/>
                </a:lnTo>
                <a:lnTo>
                  <a:pt x="4542" y="225"/>
                </a:lnTo>
                <a:lnTo>
                  <a:pt x="4543" y="224"/>
                </a:lnTo>
                <a:lnTo>
                  <a:pt x="4543" y="247"/>
                </a:lnTo>
                <a:lnTo>
                  <a:pt x="4543" y="242"/>
                </a:lnTo>
                <a:lnTo>
                  <a:pt x="4544" y="243"/>
                </a:lnTo>
                <a:lnTo>
                  <a:pt x="4544" y="262"/>
                </a:lnTo>
                <a:lnTo>
                  <a:pt x="4544" y="255"/>
                </a:lnTo>
                <a:lnTo>
                  <a:pt x="4545" y="253"/>
                </a:lnTo>
                <a:lnTo>
                  <a:pt x="4545" y="286"/>
                </a:lnTo>
                <a:lnTo>
                  <a:pt x="4545" y="262"/>
                </a:lnTo>
                <a:lnTo>
                  <a:pt x="4546" y="257"/>
                </a:lnTo>
                <a:lnTo>
                  <a:pt x="4546" y="257"/>
                </a:lnTo>
                <a:lnTo>
                  <a:pt x="4546" y="241"/>
                </a:lnTo>
                <a:lnTo>
                  <a:pt x="4546" y="246"/>
                </a:lnTo>
                <a:lnTo>
                  <a:pt x="4547" y="240"/>
                </a:lnTo>
                <a:lnTo>
                  <a:pt x="4547" y="244"/>
                </a:lnTo>
                <a:lnTo>
                  <a:pt x="4547" y="235"/>
                </a:lnTo>
                <a:lnTo>
                  <a:pt x="4547" y="240"/>
                </a:lnTo>
                <a:lnTo>
                  <a:pt x="4548" y="237"/>
                </a:lnTo>
                <a:lnTo>
                  <a:pt x="4548" y="241"/>
                </a:lnTo>
                <a:lnTo>
                  <a:pt x="4549" y="225"/>
                </a:lnTo>
                <a:lnTo>
                  <a:pt x="4549" y="213"/>
                </a:lnTo>
                <a:lnTo>
                  <a:pt x="4549" y="181"/>
                </a:lnTo>
                <a:lnTo>
                  <a:pt x="4549" y="178"/>
                </a:lnTo>
                <a:lnTo>
                  <a:pt x="4550" y="181"/>
                </a:lnTo>
                <a:lnTo>
                  <a:pt x="4550" y="218"/>
                </a:lnTo>
                <a:lnTo>
                  <a:pt x="4550" y="189"/>
                </a:lnTo>
                <a:lnTo>
                  <a:pt x="4551" y="193"/>
                </a:lnTo>
                <a:lnTo>
                  <a:pt x="4551" y="196"/>
                </a:lnTo>
                <a:lnTo>
                  <a:pt x="4551" y="213"/>
                </a:lnTo>
                <a:lnTo>
                  <a:pt x="4551" y="199"/>
                </a:lnTo>
                <a:lnTo>
                  <a:pt x="4552" y="197"/>
                </a:lnTo>
                <a:lnTo>
                  <a:pt x="4552" y="190"/>
                </a:lnTo>
                <a:lnTo>
                  <a:pt x="4553" y="180"/>
                </a:lnTo>
                <a:lnTo>
                  <a:pt x="4553" y="176"/>
                </a:lnTo>
                <a:lnTo>
                  <a:pt x="4553" y="172"/>
                </a:lnTo>
                <a:lnTo>
                  <a:pt x="4553" y="167"/>
                </a:lnTo>
                <a:lnTo>
                  <a:pt x="4554" y="172"/>
                </a:lnTo>
                <a:lnTo>
                  <a:pt x="4554" y="186"/>
                </a:lnTo>
                <a:lnTo>
                  <a:pt x="4554" y="194"/>
                </a:lnTo>
                <a:lnTo>
                  <a:pt x="4555" y="206"/>
                </a:lnTo>
                <a:lnTo>
                  <a:pt x="4555" y="183"/>
                </a:lnTo>
                <a:lnTo>
                  <a:pt x="4555" y="179"/>
                </a:lnTo>
                <a:lnTo>
                  <a:pt x="4556" y="181"/>
                </a:lnTo>
                <a:lnTo>
                  <a:pt x="4556" y="186"/>
                </a:lnTo>
                <a:lnTo>
                  <a:pt x="4556" y="168"/>
                </a:lnTo>
                <a:lnTo>
                  <a:pt x="4557" y="168"/>
                </a:lnTo>
                <a:lnTo>
                  <a:pt x="4557" y="158"/>
                </a:lnTo>
                <a:lnTo>
                  <a:pt x="4557" y="164"/>
                </a:lnTo>
                <a:lnTo>
                  <a:pt x="4557" y="146"/>
                </a:lnTo>
                <a:lnTo>
                  <a:pt x="4558" y="239"/>
                </a:lnTo>
                <a:lnTo>
                  <a:pt x="4558" y="294"/>
                </a:lnTo>
                <a:lnTo>
                  <a:pt x="4558" y="311"/>
                </a:lnTo>
                <a:lnTo>
                  <a:pt x="4559" y="337"/>
                </a:lnTo>
                <a:lnTo>
                  <a:pt x="4559" y="338"/>
                </a:lnTo>
                <a:lnTo>
                  <a:pt x="4559" y="329"/>
                </a:lnTo>
                <a:lnTo>
                  <a:pt x="4560" y="327"/>
                </a:lnTo>
                <a:lnTo>
                  <a:pt x="4560" y="330"/>
                </a:lnTo>
                <a:lnTo>
                  <a:pt x="4560" y="337"/>
                </a:lnTo>
                <a:lnTo>
                  <a:pt x="4561" y="335"/>
                </a:lnTo>
                <a:lnTo>
                  <a:pt x="4561" y="315"/>
                </a:lnTo>
                <a:lnTo>
                  <a:pt x="4561" y="338"/>
                </a:lnTo>
                <a:lnTo>
                  <a:pt x="4561" y="332"/>
                </a:lnTo>
                <a:lnTo>
                  <a:pt x="4562" y="330"/>
                </a:lnTo>
                <a:lnTo>
                  <a:pt x="4562" y="320"/>
                </a:lnTo>
                <a:lnTo>
                  <a:pt x="4562" y="316"/>
                </a:lnTo>
                <a:lnTo>
                  <a:pt x="4562" y="325"/>
                </a:lnTo>
                <a:lnTo>
                  <a:pt x="4563" y="315"/>
                </a:lnTo>
                <a:lnTo>
                  <a:pt x="4563" y="303"/>
                </a:lnTo>
                <a:lnTo>
                  <a:pt x="4564" y="300"/>
                </a:lnTo>
                <a:lnTo>
                  <a:pt x="4564" y="278"/>
                </a:lnTo>
                <a:lnTo>
                  <a:pt x="4564" y="277"/>
                </a:lnTo>
                <a:lnTo>
                  <a:pt x="4564" y="281"/>
                </a:lnTo>
                <a:lnTo>
                  <a:pt x="4565" y="280"/>
                </a:lnTo>
                <a:lnTo>
                  <a:pt x="4565" y="263"/>
                </a:lnTo>
                <a:lnTo>
                  <a:pt x="4565" y="226"/>
                </a:lnTo>
                <a:lnTo>
                  <a:pt x="4566" y="228"/>
                </a:lnTo>
                <a:lnTo>
                  <a:pt x="4566" y="249"/>
                </a:lnTo>
                <a:lnTo>
                  <a:pt x="4566" y="236"/>
                </a:lnTo>
                <a:lnTo>
                  <a:pt x="4567" y="212"/>
                </a:lnTo>
                <a:lnTo>
                  <a:pt x="4567" y="189"/>
                </a:lnTo>
                <a:lnTo>
                  <a:pt x="4567" y="211"/>
                </a:lnTo>
                <a:lnTo>
                  <a:pt x="4568" y="212"/>
                </a:lnTo>
                <a:lnTo>
                  <a:pt x="4568" y="212"/>
                </a:lnTo>
                <a:lnTo>
                  <a:pt x="4568" y="225"/>
                </a:lnTo>
                <a:lnTo>
                  <a:pt x="4568" y="220"/>
                </a:lnTo>
                <a:lnTo>
                  <a:pt x="4569" y="223"/>
                </a:lnTo>
                <a:lnTo>
                  <a:pt x="4569" y="222"/>
                </a:lnTo>
                <a:lnTo>
                  <a:pt x="4569" y="227"/>
                </a:lnTo>
                <a:lnTo>
                  <a:pt x="4570" y="248"/>
                </a:lnTo>
                <a:lnTo>
                  <a:pt x="4570" y="228"/>
                </a:lnTo>
                <a:lnTo>
                  <a:pt x="4570" y="210"/>
                </a:lnTo>
                <a:lnTo>
                  <a:pt x="4571" y="149"/>
                </a:lnTo>
                <a:lnTo>
                  <a:pt x="4571" y="149"/>
                </a:lnTo>
                <a:lnTo>
                  <a:pt x="4571" y="135"/>
                </a:lnTo>
                <a:lnTo>
                  <a:pt x="4572" y="137"/>
                </a:lnTo>
                <a:lnTo>
                  <a:pt x="4572" y="138"/>
                </a:lnTo>
                <a:lnTo>
                  <a:pt x="4572" y="147"/>
                </a:lnTo>
                <a:lnTo>
                  <a:pt x="4572" y="154"/>
                </a:lnTo>
                <a:lnTo>
                  <a:pt x="4573" y="184"/>
                </a:lnTo>
                <a:lnTo>
                  <a:pt x="4573" y="171"/>
                </a:lnTo>
                <a:lnTo>
                  <a:pt x="4573" y="199"/>
                </a:lnTo>
                <a:lnTo>
                  <a:pt x="4574" y="254"/>
                </a:lnTo>
                <a:lnTo>
                  <a:pt x="4574" y="230"/>
                </a:lnTo>
                <a:lnTo>
                  <a:pt x="4574" y="212"/>
                </a:lnTo>
                <a:lnTo>
                  <a:pt x="4575" y="258"/>
                </a:lnTo>
                <a:lnTo>
                  <a:pt x="4575" y="293"/>
                </a:lnTo>
                <a:lnTo>
                  <a:pt x="4575" y="307"/>
                </a:lnTo>
                <a:lnTo>
                  <a:pt x="4576" y="317"/>
                </a:lnTo>
                <a:lnTo>
                  <a:pt x="4576" y="328"/>
                </a:lnTo>
                <a:lnTo>
                  <a:pt x="4576" y="326"/>
                </a:lnTo>
                <a:lnTo>
                  <a:pt x="4576" y="292"/>
                </a:lnTo>
                <a:lnTo>
                  <a:pt x="4577" y="300"/>
                </a:lnTo>
                <a:lnTo>
                  <a:pt x="4577" y="297"/>
                </a:lnTo>
                <a:lnTo>
                  <a:pt x="4578" y="314"/>
                </a:lnTo>
                <a:lnTo>
                  <a:pt x="4578" y="297"/>
                </a:lnTo>
                <a:lnTo>
                  <a:pt x="4578" y="295"/>
                </a:lnTo>
                <a:lnTo>
                  <a:pt x="4578" y="305"/>
                </a:lnTo>
                <a:lnTo>
                  <a:pt x="4579" y="292"/>
                </a:lnTo>
                <a:lnTo>
                  <a:pt x="4579" y="301"/>
                </a:lnTo>
                <a:lnTo>
                  <a:pt x="4579" y="294"/>
                </a:lnTo>
                <a:lnTo>
                  <a:pt x="4579" y="300"/>
                </a:lnTo>
                <a:lnTo>
                  <a:pt x="4580" y="282"/>
                </a:lnTo>
                <a:lnTo>
                  <a:pt x="4580" y="283"/>
                </a:lnTo>
                <a:lnTo>
                  <a:pt x="4580" y="254"/>
                </a:lnTo>
                <a:lnTo>
                  <a:pt x="4581" y="264"/>
                </a:lnTo>
                <a:lnTo>
                  <a:pt x="4581" y="258"/>
                </a:lnTo>
                <a:lnTo>
                  <a:pt x="4581" y="262"/>
                </a:lnTo>
                <a:lnTo>
                  <a:pt x="4582" y="210"/>
                </a:lnTo>
                <a:lnTo>
                  <a:pt x="4582" y="159"/>
                </a:lnTo>
                <a:lnTo>
                  <a:pt x="4582" y="171"/>
                </a:lnTo>
                <a:lnTo>
                  <a:pt x="4583" y="208"/>
                </a:lnTo>
                <a:lnTo>
                  <a:pt x="4583" y="244"/>
                </a:lnTo>
                <a:lnTo>
                  <a:pt x="4583" y="303"/>
                </a:lnTo>
                <a:lnTo>
                  <a:pt x="4583" y="308"/>
                </a:lnTo>
                <a:lnTo>
                  <a:pt x="4584" y="289"/>
                </a:lnTo>
                <a:lnTo>
                  <a:pt x="4584" y="293"/>
                </a:lnTo>
                <a:lnTo>
                  <a:pt x="4584" y="303"/>
                </a:lnTo>
                <a:lnTo>
                  <a:pt x="4585" y="312"/>
                </a:lnTo>
                <a:lnTo>
                  <a:pt x="4585" y="304"/>
                </a:lnTo>
                <a:lnTo>
                  <a:pt x="4585" y="320"/>
                </a:lnTo>
                <a:lnTo>
                  <a:pt x="4586" y="326"/>
                </a:lnTo>
                <a:lnTo>
                  <a:pt x="4586" y="296"/>
                </a:lnTo>
                <a:lnTo>
                  <a:pt x="4586" y="305"/>
                </a:lnTo>
                <a:lnTo>
                  <a:pt x="4587" y="275"/>
                </a:lnTo>
                <a:lnTo>
                  <a:pt x="4587" y="298"/>
                </a:lnTo>
                <a:lnTo>
                  <a:pt x="4587" y="243"/>
                </a:lnTo>
                <a:lnTo>
                  <a:pt x="4587" y="247"/>
                </a:lnTo>
                <a:lnTo>
                  <a:pt x="4588" y="237"/>
                </a:lnTo>
                <a:lnTo>
                  <a:pt x="4588" y="203"/>
                </a:lnTo>
                <a:lnTo>
                  <a:pt x="4589" y="231"/>
                </a:lnTo>
                <a:lnTo>
                  <a:pt x="4589" y="227"/>
                </a:lnTo>
                <a:lnTo>
                  <a:pt x="4589" y="281"/>
                </a:lnTo>
                <a:lnTo>
                  <a:pt x="4589" y="386"/>
                </a:lnTo>
                <a:lnTo>
                  <a:pt x="4590" y="457"/>
                </a:lnTo>
                <a:lnTo>
                  <a:pt x="4590" y="384"/>
                </a:lnTo>
                <a:lnTo>
                  <a:pt x="4590" y="343"/>
                </a:lnTo>
                <a:lnTo>
                  <a:pt x="4591" y="365"/>
                </a:lnTo>
                <a:lnTo>
                  <a:pt x="4591" y="360"/>
                </a:lnTo>
                <a:lnTo>
                  <a:pt x="4591" y="319"/>
                </a:lnTo>
                <a:lnTo>
                  <a:pt x="4591" y="339"/>
                </a:lnTo>
                <a:lnTo>
                  <a:pt x="4592" y="348"/>
                </a:lnTo>
                <a:lnTo>
                  <a:pt x="4592" y="343"/>
                </a:lnTo>
                <a:lnTo>
                  <a:pt x="4593" y="344"/>
                </a:lnTo>
                <a:lnTo>
                  <a:pt x="4593" y="332"/>
                </a:lnTo>
                <a:lnTo>
                  <a:pt x="4593" y="332"/>
                </a:lnTo>
                <a:lnTo>
                  <a:pt x="4593" y="335"/>
                </a:lnTo>
                <a:lnTo>
                  <a:pt x="4594" y="323"/>
                </a:lnTo>
                <a:lnTo>
                  <a:pt x="4594" y="310"/>
                </a:lnTo>
                <a:lnTo>
                  <a:pt x="4594" y="318"/>
                </a:lnTo>
                <a:lnTo>
                  <a:pt x="4594" y="313"/>
                </a:lnTo>
                <a:lnTo>
                  <a:pt x="4595" y="325"/>
                </a:lnTo>
                <a:lnTo>
                  <a:pt x="4595" y="319"/>
                </a:lnTo>
                <a:lnTo>
                  <a:pt x="4595" y="327"/>
                </a:lnTo>
                <a:lnTo>
                  <a:pt x="4596" y="303"/>
                </a:lnTo>
                <a:lnTo>
                  <a:pt x="4596" y="298"/>
                </a:lnTo>
                <a:lnTo>
                  <a:pt x="4596" y="301"/>
                </a:lnTo>
                <a:lnTo>
                  <a:pt x="4597" y="283"/>
                </a:lnTo>
                <a:lnTo>
                  <a:pt x="4597" y="285"/>
                </a:lnTo>
                <a:lnTo>
                  <a:pt x="4597" y="286"/>
                </a:lnTo>
                <a:lnTo>
                  <a:pt x="4598" y="279"/>
                </a:lnTo>
                <a:lnTo>
                  <a:pt x="4598" y="228"/>
                </a:lnTo>
                <a:lnTo>
                  <a:pt x="4598" y="204"/>
                </a:lnTo>
                <a:lnTo>
                  <a:pt x="4598" y="202"/>
                </a:lnTo>
                <a:lnTo>
                  <a:pt x="4599" y="231"/>
                </a:lnTo>
                <a:lnTo>
                  <a:pt x="4599" y="235"/>
                </a:lnTo>
                <a:lnTo>
                  <a:pt x="4600" y="201"/>
                </a:lnTo>
                <a:lnTo>
                  <a:pt x="4600" y="200"/>
                </a:lnTo>
                <a:lnTo>
                  <a:pt x="4600" y="169"/>
                </a:lnTo>
                <a:lnTo>
                  <a:pt x="4600" y="172"/>
                </a:lnTo>
                <a:lnTo>
                  <a:pt x="4601" y="166"/>
                </a:lnTo>
                <a:lnTo>
                  <a:pt x="4601" y="179"/>
                </a:lnTo>
                <a:lnTo>
                  <a:pt x="4601" y="194"/>
                </a:lnTo>
                <a:lnTo>
                  <a:pt x="4602" y="206"/>
                </a:lnTo>
                <a:lnTo>
                  <a:pt x="4602" y="195"/>
                </a:lnTo>
                <a:lnTo>
                  <a:pt x="4602" y="175"/>
                </a:lnTo>
                <a:lnTo>
                  <a:pt x="4602" y="180"/>
                </a:lnTo>
                <a:lnTo>
                  <a:pt x="4603" y="170"/>
                </a:lnTo>
                <a:lnTo>
                  <a:pt x="4603" y="176"/>
                </a:lnTo>
                <a:lnTo>
                  <a:pt x="4604" y="187"/>
                </a:lnTo>
                <a:lnTo>
                  <a:pt x="4604" y="181"/>
                </a:lnTo>
                <a:lnTo>
                  <a:pt x="4604" y="179"/>
                </a:lnTo>
                <a:lnTo>
                  <a:pt x="4604" y="175"/>
                </a:lnTo>
                <a:lnTo>
                  <a:pt x="4605" y="156"/>
                </a:lnTo>
                <a:lnTo>
                  <a:pt x="4605" y="212"/>
                </a:lnTo>
                <a:lnTo>
                  <a:pt x="4605" y="209"/>
                </a:lnTo>
                <a:lnTo>
                  <a:pt x="4605" y="214"/>
                </a:lnTo>
                <a:lnTo>
                  <a:pt x="4606" y="212"/>
                </a:lnTo>
                <a:lnTo>
                  <a:pt x="4606" y="235"/>
                </a:lnTo>
                <a:lnTo>
                  <a:pt x="4607" y="239"/>
                </a:lnTo>
                <a:lnTo>
                  <a:pt x="4607" y="217"/>
                </a:lnTo>
                <a:lnTo>
                  <a:pt x="4607" y="225"/>
                </a:lnTo>
                <a:lnTo>
                  <a:pt x="4607" y="216"/>
                </a:lnTo>
                <a:lnTo>
                  <a:pt x="4608" y="159"/>
                </a:lnTo>
                <a:lnTo>
                  <a:pt x="4608" y="160"/>
                </a:lnTo>
                <a:lnTo>
                  <a:pt x="4608" y="179"/>
                </a:lnTo>
                <a:lnTo>
                  <a:pt x="4609" y="192"/>
                </a:lnTo>
                <a:lnTo>
                  <a:pt x="4609" y="187"/>
                </a:lnTo>
                <a:lnTo>
                  <a:pt x="4609" y="185"/>
                </a:lnTo>
                <a:lnTo>
                  <a:pt x="4609" y="184"/>
                </a:lnTo>
                <a:lnTo>
                  <a:pt x="4610" y="186"/>
                </a:lnTo>
                <a:lnTo>
                  <a:pt x="4610" y="184"/>
                </a:lnTo>
                <a:lnTo>
                  <a:pt x="4611" y="176"/>
                </a:lnTo>
                <a:lnTo>
                  <a:pt x="4611" y="169"/>
                </a:lnTo>
                <a:lnTo>
                  <a:pt x="4611" y="165"/>
                </a:lnTo>
                <a:lnTo>
                  <a:pt x="4611" y="164"/>
                </a:lnTo>
                <a:lnTo>
                  <a:pt x="4612" y="187"/>
                </a:lnTo>
                <a:lnTo>
                  <a:pt x="4612" y="176"/>
                </a:lnTo>
                <a:lnTo>
                  <a:pt x="4612" y="169"/>
                </a:lnTo>
                <a:lnTo>
                  <a:pt x="4613" y="170"/>
                </a:lnTo>
                <a:lnTo>
                  <a:pt x="4613" y="158"/>
                </a:lnTo>
                <a:lnTo>
                  <a:pt x="4613" y="197"/>
                </a:lnTo>
                <a:lnTo>
                  <a:pt x="4613" y="210"/>
                </a:lnTo>
                <a:lnTo>
                  <a:pt x="4614" y="203"/>
                </a:lnTo>
                <a:lnTo>
                  <a:pt x="4614" y="195"/>
                </a:lnTo>
                <a:lnTo>
                  <a:pt x="4615" y="214"/>
                </a:lnTo>
                <a:lnTo>
                  <a:pt x="4615" y="235"/>
                </a:lnTo>
                <a:lnTo>
                  <a:pt x="4615" y="219"/>
                </a:lnTo>
                <a:lnTo>
                  <a:pt x="4615" y="227"/>
                </a:lnTo>
                <a:lnTo>
                  <a:pt x="4616" y="188"/>
                </a:lnTo>
                <a:lnTo>
                  <a:pt x="4616" y="184"/>
                </a:lnTo>
                <a:lnTo>
                  <a:pt x="4616" y="155"/>
                </a:lnTo>
                <a:lnTo>
                  <a:pt x="4617" y="139"/>
                </a:lnTo>
                <a:lnTo>
                  <a:pt x="4617" y="139"/>
                </a:lnTo>
                <a:lnTo>
                  <a:pt x="4617" y="152"/>
                </a:lnTo>
                <a:lnTo>
                  <a:pt x="4618" y="162"/>
                </a:lnTo>
                <a:lnTo>
                  <a:pt x="4618" y="185"/>
                </a:lnTo>
                <a:lnTo>
                  <a:pt x="4618" y="197"/>
                </a:lnTo>
                <a:lnTo>
                  <a:pt x="4619" y="157"/>
                </a:lnTo>
                <a:lnTo>
                  <a:pt x="4619" y="146"/>
                </a:lnTo>
                <a:lnTo>
                  <a:pt x="4619" y="139"/>
                </a:lnTo>
                <a:lnTo>
                  <a:pt x="4619" y="129"/>
                </a:lnTo>
                <a:lnTo>
                  <a:pt x="4620" y="133"/>
                </a:lnTo>
                <a:lnTo>
                  <a:pt x="4620" y="130"/>
                </a:lnTo>
                <a:lnTo>
                  <a:pt x="4620" y="151"/>
                </a:lnTo>
                <a:lnTo>
                  <a:pt x="4620" y="154"/>
                </a:lnTo>
                <a:lnTo>
                  <a:pt x="4621" y="125"/>
                </a:lnTo>
                <a:lnTo>
                  <a:pt x="4621" y="148"/>
                </a:lnTo>
                <a:lnTo>
                  <a:pt x="4622" y="241"/>
                </a:lnTo>
                <a:lnTo>
                  <a:pt x="4622" y="309"/>
                </a:lnTo>
                <a:lnTo>
                  <a:pt x="4622" y="336"/>
                </a:lnTo>
                <a:lnTo>
                  <a:pt x="4622" y="344"/>
                </a:lnTo>
                <a:lnTo>
                  <a:pt x="4623" y="335"/>
                </a:lnTo>
                <a:lnTo>
                  <a:pt x="4623" y="326"/>
                </a:lnTo>
                <a:lnTo>
                  <a:pt x="4623" y="315"/>
                </a:lnTo>
                <a:lnTo>
                  <a:pt x="4624" y="325"/>
                </a:lnTo>
                <a:lnTo>
                  <a:pt x="4624" y="322"/>
                </a:lnTo>
                <a:lnTo>
                  <a:pt x="4624" y="309"/>
                </a:lnTo>
                <a:lnTo>
                  <a:pt x="4624" y="321"/>
                </a:lnTo>
                <a:lnTo>
                  <a:pt x="4625" y="334"/>
                </a:lnTo>
                <a:lnTo>
                  <a:pt x="4625" y="318"/>
                </a:lnTo>
                <a:lnTo>
                  <a:pt x="4626" y="312"/>
                </a:lnTo>
                <a:lnTo>
                  <a:pt x="4626" y="301"/>
                </a:lnTo>
                <a:lnTo>
                  <a:pt x="4626" y="303"/>
                </a:lnTo>
                <a:lnTo>
                  <a:pt x="4626" y="304"/>
                </a:lnTo>
                <a:lnTo>
                  <a:pt x="4627" y="278"/>
                </a:lnTo>
                <a:lnTo>
                  <a:pt x="4627" y="259"/>
                </a:lnTo>
                <a:lnTo>
                  <a:pt x="4627" y="257"/>
                </a:lnTo>
                <a:lnTo>
                  <a:pt x="4628" y="237"/>
                </a:lnTo>
                <a:lnTo>
                  <a:pt x="4628" y="236"/>
                </a:lnTo>
                <a:lnTo>
                  <a:pt x="4628" y="243"/>
                </a:lnTo>
                <a:lnTo>
                  <a:pt x="4629" y="241"/>
                </a:lnTo>
                <a:lnTo>
                  <a:pt x="4629" y="202"/>
                </a:lnTo>
                <a:lnTo>
                  <a:pt x="4629" y="207"/>
                </a:lnTo>
                <a:lnTo>
                  <a:pt x="4630" y="238"/>
                </a:lnTo>
                <a:lnTo>
                  <a:pt x="4630" y="206"/>
                </a:lnTo>
                <a:lnTo>
                  <a:pt x="4630" y="194"/>
                </a:lnTo>
                <a:lnTo>
                  <a:pt x="4630" y="188"/>
                </a:lnTo>
                <a:lnTo>
                  <a:pt x="4631" y="220"/>
                </a:lnTo>
                <a:lnTo>
                  <a:pt x="4631" y="212"/>
                </a:lnTo>
                <a:lnTo>
                  <a:pt x="4631" y="208"/>
                </a:lnTo>
                <a:lnTo>
                  <a:pt x="4632" y="192"/>
                </a:lnTo>
                <a:lnTo>
                  <a:pt x="4632" y="203"/>
                </a:lnTo>
                <a:lnTo>
                  <a:pt x="4632" y="225"/>
                </a:lnTo>
                <a:lnTo>
                  <a:pt x="4633" y="203"/>
                </a:lnTo>
                <a:lnTo>
                  <a:pt x="4633" y="224"/>
                </a:lnTo>
                <a:lnTo>
                  <a:pt x="4633" y="253"/>
                </a:lnTo>
                <a:lnTo>
                  <a:pt x="4634" y="224"/>
                </a:lnTo>
                <a:lnTo>
                  <a:pt x="4634" y="188"/>
                </a:lnTo>
                <a:lnTo>
                  <a:pt x="4634" y="114"/>
                </a:lnTo>
                <a:lnTo>
                  <a:pt x="4634" y="117"/>
                </a:lnTo>
                <a:lnTo>
                  <a:pt x="4635" y="123"/>
                </a:lnTo>
                <a:lnTo>
                  <a:pt x="4635" y="119"/>
                </a:lnTo>
                <a:lnTo>
                  <a:pt x="4635" y="134"/>
                </a:lnTo>
                <a:lnTo>
                  <a:pt x="4635" y="147"/>
                </a:lnTo>
                <a:lnTo>
                  <a:pt x="4636" y="152"/>
                </a:lnTo>
                <a:lnTo>
                  <a:pt x="4636" y="173"/>
                </a:lnTo>
                <a:lnTo>
                  <a:pt x="4637" y="170"/>
                </a:lnTo>
                <a:lnTo>
                  <a:pt x="4637" y="188"/>
                </a:lnTo>
                <a:lnTo>
                  <a:pt x="4637" y="229"/>
                </a:lnTo>
                <a:lnTo>
                  <a:pt x="4637" y="217"/>
                </a:lnTo>
                <a:lnTo>
                  <a:pt x="4638" y="177"/>
                </a:lnTo>
                <a:lnTo>
                  <a:pt x="4638" y="205"/>
                </a:lnTo>
                <a:lnTo>
                  <a:pt x="4638" y="238"/>
                </a:lnTo>
                <a:lnTo>
                  <a:pt x="4639" y="225"/>
                </a:lnTo>
                <a:lnTo>
                  <a:pt x="4639" y="214"/>
                </a:lnTo>
                <a:lnTo>
                  <a:pt x="4639" y="206"/>
                </a:lnTo>
                <a:lnTo>
                  <a:pt x="4640" y="178"/>
                </a:lnTo>
                <a:lnTo>
                  <a:pt x="4640" y="168"/>
                </a:lnTo>
                <a:lnTo>
                  <a:pt x="4640" y="153"/>
                </a:lnTo>
                <a:lnTo>
                  <a:pt x="4641" y="155"/>
                </a:lnTo>
                <a:lnTo>
                  <a:pt x="4641" y="177"/>
                </a:lnTo>
                <a:lnTo>
                  <a:pt x="4641" y="216"/>
                </a:lnTo>
                <a:lnTo>
                  <a:pt x="4641" y="163"/>
                </a:lnTo>
                <a:lnTo>
                  <a:pt x="4642" y="156"/>
                </a:lnTo>
                <a:lnTo>
                  <a:pt x="4642" y="137"/>
                </a:lnTo>
                <a:lnTo>
                  <a:pt x="4642" y="125"/>
                </a:lnTo>
                <a:lnTo>
                  <a:pt x="4643" y="132"/>
                </a:lnTo>
                <a:lnTo>
                  <a:pt x="4643" y="136"/>
                </a:lnTo>
                <a:lnTo>
                  <a:pt x="4643" y="122"/>
                </a:lnTo>
                <a:lnTo>
                  <a:pt x="4644" y="133"/>
                </a:lnTo>
                <a:lnTo>
                  <a:pt x="4644" y="216"/>
                </a:lnTo>
                <a:lnTo>
                  <a:pt x="4644" y="272"/>
                </a:lnTo>
                <a:lnTo>
                  <a:pt x="4645" y="302"/>
                </a:lnTo>
                <a:lnTo>
                  <a:pt x="4645" y="335"/>
                </a:lnTo>
                <a:lnTo>
                  <a:pt x="4645" y="318"/>
                </a:lnTo>
                <a:lnTo>
                  <a:pt x="4645" y="300"/>
                </a:lnTo>
                <a:lnTo>
                  <a:pt x="4646" y="318"/>
                </a:lnTo>
                <a:lnTo>
                  <a:pt x="4646" y="303"/>
                </a:lnTo>
                <a:lnTo>
                  <a:pt x="4646" y="302"/>
                </a:lnTo>
                <a:lnTo>
                  <a:pt x="4646" y="316"/>
                </a:lnTo>
                <a:lnTo>
                  <a:pt x="4647" y="303"/>
                </a:lnTo>
                <a:lnTo>
                  <a:pt x="4647" y="310"/>
                </a:lnTo>
                <a:lnTo>
                  <a:pt x="4648" y="316"/>
                </a:lnTo>
                <a:lnTo>
                  <a:pt x="4648" y="330"/>
                </a:lnTo>
                <a:lnTo>
                  <a:pt x="4648" y="337"/>
                </a:lnTo>
                <a:lnTo>
                  <a:pt x="4648" y="318"/>
                </a:lnTo>
                <a:lnTo>
                  <a:pt x="4649" y="327"/>
                </a:lnTo>
                <a:lnTo>
                  <a:pt x="4649" y="272"/>
                </a:lnTo>
                <a:lnTo>
                  <a:pt x="4649" y="240"/>
                </a:lnTo>
                <a:lnTo>
                  <a:pt x="4650" y="239"/>
                </a:lnTo>
                <a:lnTo>
                  <a:pt x="4650" y="202"/>
                </a:lnTo>
                <a:lnTo>
                  <a:pt x="4650" y="200"/>
                </a:lnTo>
                <a:lnTo>
                  <a:pt x="4651" y="200"/>
                </a:lnTo>
                <a:lnTo>
                  <a:pt x="4651" y="210"/>
                </a:lnTo>
                <a:lnTo>
                  <a:pt x="4651" y="202"/>
                </a:lnTo>
                <a:lnTo>
                  <a:pt x="4652" y="233"/>
                </a:lnTo>
                <a:lnTo>
                  <a:pt x="4652" y="247"/>
                </a:lnTo>
                <a:lnTo>
                  <a:pt x="4652" y="245"/>
                </a:lnTo>
                <a:lnTo>
                  <a:pt x="4652" y="295"/>
                </a:lnTo>
                <a:lnTo>
                  <a:pt x="4653" y="398"/>
                </a:lnTo>
                <a:lnTo>
                  <a:pt x="4653" y="435"/>
                </a:lnTo>
                <a:lnTo>
                  <a:pt x="4653" y="400"/>
                </a:lnTo>
                <a:lnTo>
                  <a:pt x="4654" y="370"/>
                </a:lnTo>
                <a:lnTo>
                  <a:pt x="4654" y="373"/>
                </a:lnTo>
                <a:lnTo>
                  <a:pt x="4654" y="379"/>
                </a:lnTo>
                <a:lnTo>
                  <a:pt x="4655" y="355"/>
                </a:lnTo>
                <a:lnTo>
                  <a:pt x="4655" y="346"/>
                </a:lnTo>
                <a:lnTo>
                  <a:pt x="4655" y="351"/>
                </a:lnTo>
                <a:lnTo>
                  <a:pt x="4656" y="359"/>
                </a:lnTo>
                <a:lnTo>
                  <a:pt x="4656" y="386"/>
                </a:lnTo>
                <a:lnTo>
                  <a:pt x="4656" y="400"/>
                </a:lnTo>
                <a:lnTo>
                  <a:pt x="4656" y="392"/>
                </a:lnTo>
                <a:lnTo>
                  <a:pt x="4657" y="392"/>
                </a:lnTo>
                <a:lnTo>
                  <a:pt x="4657" y="375"/>
                </a:lnTo>
                <a:lnTo>
                  <a:pt x="4657" y="380"/>
                </a:lnTo>
                <a:lnTo>
                  <a:pt x="4658" y="364"/>
                </a:lnTo>
                <a:lnTo>
                  <a:pt x="4658" y="368"/>
                </a:lnTo>
                <a:lnTo>
                  <a:pt x="4658" y="344"/>
                </a:lnTo>
                <a:lnTo>
                  <a:pt x="4659" y="329"/>
                </a:lnTo>
                <a:lnTo>
                  <a:pt x="4659" y="337"/>
                </a:lnTo>
                <a:lnTo>
                  <a:pt x="4659" y="344"/>
                </a:lnTo>
                <a:lnTo>
                  <a:pt x="4660" y="312"/>
                </a:lnTo>
                <a:lnTo>
                  <a:pt x="4660" y="309"/>
                </a:lnTo>
                <a:lnTo>
                  <a:pt x="4660" y="319"/>
                </a:lnTo>
                <a:lnTo>
                  <a:pt x="4660" y="307"/>
                </a:lnTo>
                <a:lnTo>
                  <a:pt x="4661" y="334"/>
                </a:lnTo>
                <a:lnTo>
                  <a:pt x="4661" y="333"/>
                </a:lnTo>
                <a:lnTo>
                  <a:pt x="4662" y="297"/>
                </a:lnTo>
                <a:lnTo>
                  <a:pt x="4662" y="263"/>
                </a:lnTo>
                <a:lnTo>
                  <a:pt x="4662" y="297"/>
                </a:lnTo>
                <a:lnTo>
                  <a:pt x="4662" y="319"/>
                </a:lnTo>
                <a:lnTo>
                  <a:pt x="4663" y="322"/>
                </a:lnTo>
                <a:lnTo>
                  <a:pt x="4663" y="296"/>
                </a:lnTo>
                <a:lnTo>
                  <a:pt x="4663" y="298"/>
                </a:lnTo>
                <a:lnTo>
                  <a:pt x="4663" y="334"/>
                </a:lnTo>
                <a:lnTo>
                  <a:pt x="4664" y="340"/>
                </a:lnTo>
                <a:lnTo>
                  <a:pt x="4664" y="329"/>
                </a:lnTo>
                <a:lnTo>
                  <a:pt x="4664" y="342"/>
                </a:lnTo>
                <a:lnTo>
                  <a:pt x="4665" y="329"/>
                </a:lnTo>
                <a:lnTo>
                  <a:pt x="4665" y="295"/>
                </a:lnTo>
                <a:lnTo>
                  <a:pt x="4665" y="286"/>
                </a:lnTo>
                <a:lnTo>
                  <a:pt x="4666" y="287"/>
                </a:lnTo>
                <a:lnTo>
                  <a:pt x="4666" y="264"/>
                </a:lnTo>
                <a:lnTo>
                  <a:pt x="4666" y="274"/>
                </a:lnTo>
                <a:lnTo>
                  <a:pt x="4667" y="274"/>
                </a:lnTo>
                <a:lnTo>
                  <a:pt x="4667" y="263"/>
                </a:lnTo>
                <a:lnTo>
                  <a:pt x="4667" y="237"/>
                </a:lnTo>
                <a:lnTo>
                  <a:pt x="4667" y="237"/>
                </a:lnTo>
                <a:lnTo>
                  <a:pt x="4668" y="256"/>
                </a:lnTo>
                <a:lnTo>
                  <a:pt x="4668" y="269"/>
                </a:lnTo>
                <a:lnTo>
                  <a:pt x="4668" y="303"/>
                </a:lnTo>
                <a:lnTo>
                  <a:pt x="4669" y="330"/>
                </a:lnTo>
                <a:lnTo>
                  <a:pt x="4669" y="337"/>
                </a:lnTo>
                <a:lnTo>
                  <a:pt x="4669" y="292"/>
                </a:lnTo>
                <a:lnTo>
                  <a:pt x="4670" y="234"/>
                </a:lnTo>
                <a:lnTo>
                  <a:pt x="4670" y="242"/>
                </a:lnTo>
                <a:lnTo>
                  <a:pt x="4670" y="267"/>
                </a:lnTo>
                <a:lnTo>
                  <a:pt x="4671" y="281"/>
                </a:lnTo>
                <a:lnTo>
                  <a:pt x="4671" y="266"/>
                </a:lnTo>
                <a:lnTo>
                  <a:pt x="4671" y="239"/>
                </a:lnTo>
                <a:lnTo>
                  <a:pt x="4671" y="254"/>
                </a:lnTo>
                <a:lnTo>
                  <a:pt x="4672" y="231"/>
                </a:lnTo>
                <a:lnTo>
                  <a:pt x="4672" y="198"/>
                </a:lnTo>
                <a:lnTo>
                  <a:pt x="4673" y="198"/>
                </a:lnTo>
                <a:lnTo>
                  <a:pt x="4673" y="198"/>
                </a:lnTo>
                <a:lnTo>
                  <a:pt x="4673" y="171"/>
                </a:lnTo>
                <a:lnTo>
                  <a:pt x="4673" y="159"/>
                </a:lnTo>
                <a:lnTo>
                  <a:pt x="4674" y="162"/>
                </a:lnTo>
                <a:lnTo>
                  <a:pt x="4674" y="186"/>
                </a:lnTo>
                <a:lnTo>
                  <a:pt x="4674" y="208"/>
                </a:lnTo>
                <a:lnTo>
                  <a:pt x="4675" y="200"/>
                </a:lnTo>
                <a:lnTo>
                  <a:pt x="4675" y="208"/>
                </a:lnTo>
                <a:lnTo>
                  <a:pt x="4675" y="205"/>
                </a:lnTo>
                <a:lnTo>
                  <a:pt x="4675" y="227"/>
                </a:lnTo>
                <a:lnTo>
                  <a:pt x="4676" y="214"/>
                </a:lnTo>
                <a:lnTo>
                  <a:pt x="4676" y="216"/>
                </a:lnTo>
                <a:lnTo>
                  <a:pt x="4677" y="211"/>
                </a:lnTo>
                <a:lnTo>
                  <a:pt x="4677" y="232"/>
                </a:lnTo>
                <a:lnTo>
                  <a:pt x="4677" y="261"/>
                </a:lnTo>
                <a:lnTo>
                  <a:pt x="4677" y="277"/>
                </a:lnTo>
                <a:lnTo>
                  <a:pt x="4678" y="276"/>
                </a:lnTo>
                <a:lnTo>
                  <a:pt x="4678" y="275"/>
                </a:lnTo>
                <a:lnTo>
                  <a:pt x="4678" y="285"/>
                </a:lnTo>
                <a:lnTo>
                  <a:pt x="4678" y="288"/>
                </a:lnTo>
                <a:lnTo>
                  <a:pt x="4679" y="284"/>
                </a:lnTo>
                <a:lnTo>
                  <a:pt x="4679" y="290"/>
                </a:lnTo>
                <a:lnTo>
                  <a:pt x="4680" y="273"/>
                </a:lnTo>
                <a:lnTo>
                  <a:pt x="4680" y="268"/>
                </a:lnTo>
                <a:lnTo>
                  <a:pt x="4680" y="251"/>
                </a:lnTo>
                <a:lnTo>
                  <a:pt x="4680" y="235"/>
                </a:lnTo>
                <a:lnTo>
                  <a:pt x="4681" y="229"/>
                </a:lnTo>
                <a:lnTo>
                  <a:pt x="4681" y="223"/>
                </a:lnTo>
                <a:lnTo>
                  <a:pt x="4681" y="200"/>
                </a:lnTo>
                <a:lnTo>
                  <a:pt x="4682" y="198"/>
                </a:lnTo>
                <a:lnTo>
                  <a:pt x="4682" y="202"/>
                </a:lnTo>
                <a:lnTo>
                  <a:pt x="4682" y="204"/>
                </a:lnTo>
                <a:lnTo>
                  <a:pt x="4682" y="180"/>
                </a:lnTo>
                <a:lnTo>
                  <a:pt x="4683" y="176"/>
                </a:lnTo>
                <a:lnTo>
                  <a:pt x="4683" y="174"/>
                </a:lnTo>
                <a:lnTo>
                  <a:pt x="4684" y="188"/>
                </a:lnTo>
                <a:lnTo>
                  <a:pt x="4684" y="200"/>
                </a:lnTo>
                <a:lnTo>
                  <a:pt x="4684" y="168"/>
                </a:lnTo>
                <a:lnTo>
                  <a:pt x="4684" y="186"/>
                </a:lnTo>
                <a:lnTo>
                  <a:pt x="4685" y="168"/>
                </a:lnTo>
                <a:lnTo>
                  <a:pt x="4685" y="125"/>
                </a:lnTo>
                <a:lnTo>
                  <a:pt x="4685" y="169"/>
                </a:lnTo>
                <a:lnTo>
                  <a:pt x="4686" y="206"/>
                </a:lnTo>
                <a:lnTo>
                  <a:pt x="4686" y="256"/>
                </a:lnTo>
                <a:lnTo>
                  <a:pt x="4686" y="271"/>
                </a:lnTo>
                <a:lnTo>
                  <a:pt x="4686" y="268"/>
                </a:lnTo>
                <a:lnTo>
                  <a:pt x="4687" y="268"/>
                </a:lnTo>
                <a:lnTo>
                  <a:pt x="4687" y="278"/>
                </a:lnTo>
                <a:lnTo>
                  <a:pt x="4688" y="277"/>
                </a:lnTo>
                <a:lnTo>
                  <a:pt x="4688" y="276"/>
                </a:lnTo>
                <a:lnTo>
                  <a:pt x="4688" y="263"/>
                </a:lnTo>
                <a:lnTo>
                  <a:pt x="4688" y="280"/>
                </a:lnTo>
                <a:lnTo>
                  <a:pt x="4689" y="293"/>
                </a:lnTo>
                <a:lnTo>
                  <a:pt x="4689" y="261"/>
                </a:lnTo>
                <a:lnTo>
                  <a:pt x="4689" y="252"/>
                </a:lnTo>
                <a:lnTo>
                  <a:pt x="4689" y="300"/>
                </a:lnTo>
                <a:lnTo>
                  <a:pt x="4690" y="322"/>
                </a:lnTo>
                <a:lnTo>
                  <a:pt x="4690" y="286"/>
                </a:lnTo>
                <a:lnTo>
                  <a:pt x="4691" y="234"/>
                </a:lnTo>
                <a:lnTo>
                  <a:pt x="4691" y="212"/>
                </a:lnTo>
                <a:lnTo>
                  <a:pt x="4691" y="231"/>
                </a:lnTo>
                <a:lnTo>
                  <a:pt x="4691" y="231"/>
                </a:lnTo>
                <a:lnTo>
                  <a:pt x="4692" y="213"/>
                </a:lnTo>
                <a:lnTo>
                  <a:pt x="4692" y="210"/>
                </a:lnTo>
                <a:lnTo>
                  <a:pt x="4692" y="208"/>
                </a:lnTo>
                <a:lnTo>
                  <a:pt x="4693" y="226"/>
                </a:lnTo>
                <a:lnTo>
                  <a:pt x="4693" y="206"/>
                </a:lnTo>
                <a:lnTo>
                  <a:pt x="4693" y="198"/>
                </a:lnTo>
                <a:lnTo>
                  <a:pt x="4693" y="203"/>
                </a:lnTo>
                <a:lnTo>
                  <a:pt x="4694" y="231"/>
                </a:lnTo>
                <a:lnTo>
                  <a:pt x="4694" y="261"/>
                </a:lnTo>
                <a:lnTo>
                  <a:pt x="4695" y="272"/>
                </a:lnTo>
                <a:lnTo>
                  <a:pt x="4695" y="239"/>
                </a:lnTo>
                <a:lnTo>
                  <a:pt x="4695" y="260"/>
                </a:lnTo>
                <a:lnTo>
                  <a:pt x="4695" y="234"/>
                </a:lnTo>
                <a:lnTo>
                  <a:pt x="4696" y="214"/>
                </a:lnTo>
                <a:lnTo>
                  <a:pt x="4696" y="218"/>
                </a:lnTo>
                <a:lnTo>
                  <a:pt x="4696" y="243"/>
                </a:lnTo>
                <a:lnTo>
                  <a:pt x="4697" y="224"/>
                </a:lnTo>
                <a:lnTo>
                  <a:pt x="4697" y="200"/>
                </a:lnTo>
                <a:lnTo>
                  <a:pt x="4697" y="183"/>
                </a:lnTo>
                <a:lnTo>
                  <a:pt x="4697" y="160"/>
                </a:lnTo>
                <a:lnTo>
                  <a:pt x="4698" y="147"/>
                </a:lnTo>
                <a:lnTo>
                  <a:pt x="4698" y="154"/>
                </a:lnTo>
                <a:lnTo>
                  <a:pt x="4699" y="141"/>
                </a:lnTo>
                <a:lnTo>
                  <a:pt x="4699" y="172"/>
                </a:lnTo>
                <a:lnTo>
                  <a:pt x="4699" y="170"/>
                </a:lnTo>
                <a:lnTo>
                  <a:pt x="4699" y="162"/>
                </a:lnTo>
                <a:lnTo>
                  <a:pt x="4700" y="146"/>
                </a:lnTo>
                <a:lnTo>
                  <a:pt x="4700" y="157"/>
                </a:lnTo>
                <a:lnTo>
                  <a:pt x="4700" y="155"/>
                </a:lnTo>
                <a:lnTo>
                  <a:pt x="4701" y="152"/>
                </a:lnTo>
                <a:lnTo>
                  <a:pt x="4701" y="162"/>
                </a:lnTo>
                <a:lnTo>
                  <a:pt x="4701" y="181"/>
                </a:lnTo>
                <a:lnTo>
                  <a:pt x="4702" y="212"/>
                </a:lnTo>
                <a:lnTo>
                  <a:pt x="4702" y="236"/>
                </a:lnTo>
                <a:lnTo>
                  <a:pt x="4702" y="240"/>
                </a:lnTo>
                <a:lnTo>
                  <a:pt x="4703" y="243"/>
                </a:lnTo>
                <a:lnTo>
                  <a:pt x="4703" y="264"/>
                </a:lnTo>
                <a:lnTo>
                  <a:pt x="4703" y="225"/>
                </a:lnTo>
                <a:lnTo>
                  <a:pt x="4703" y="199"/>
                </a:lnTo>
                <a:lnTo>
                  <a:pt x="4704" y="164"/>
                </a:lnTo>
                <a:lnTo>
                  <a:pt x="4704" y="171"/>
                </a:lnTo>
                <a:lnTo>
                  <a:pt x="4704" y="161"/>
                </a:lnTo>
                <a:lnTo>
                  <a:pt x="4704" y="151"/>
                </a:lnTo>
                <a:lnTo>
                  <a:pt x="4705" y="129"/>
                </a:lnTo>
                <a:lnTo>
                  <a:pt x="4705" y="117"/>
                </a:lnTo>
                <a:lnTo>
                  <a:pt x="4706" y="109"/>
                </a:lnTo>
                <a:lnTo>
                  <a:pt x="4706" y="119"/>
                </a:lnTo>
                <a:lnTo>
                  <a:pt x="4706" y="128"/>
                </a:lnTo>
                <a:lnTo>
                  <a:pt x="4706" y="129"/>
                </a:lnTo>
                <a:lnTo>
                  <a:pt x="4707" y="142"/>
                </a:lnTo>
                <a:lnTo>
                  <a:pt x="4707" y="134"/>
                </a:lnTo>
                <a:lnTo>
                  <a:pt x="4707" y="142"/>
                </a:lnTo>
                <a:lnTo>
                  <a:pt x="4708" y="156"/>
                </a:lnTo>
                <a:lnTo>
                  <a:pt x="4708" y="178"/>
                </a:lnTo>
                <a:lnTo>
                  <a:pt x="4708" y="167"/>
                </a:lnTo>
                <a:lnTo>
                  <a:pt x="4708" y="177"/>
                </a:lnTo>
                <a:lnTo>
                  <a:pt x="4709" y="179"/>
                </a:lnTo>
                <a:lnTo>
                  <a:pt x="4709" y="142"/>
                </a:lnTo>
                <a:lnTo>
                  <a:pt x="4710" y="168"/>
                </a:lnTo>
                <a:lnTo>
                  <a:pt x="4710" y="168"/>
                </a:lnTo>
                <a:lnTo>
                  <a:pt x="4710" y="186"/>
                </a:lnTo>
                <a:lnTo>
                  <a:pt x="4710" y="173"/>
                </a:lnTo>
                <a:lnTo>
                  <a:pt x="4711" y="174"/>
                </a:lnTo>
                <a:lnTo>
                  <a:pt x="4711" y="161"/>
                </a:lnTo>
                <a:lnTo>
                  <a:pt x="4711" y="131"/>
                </a:lnTo>
                <a:lnTo>
                  <a:pt x="4712" y="133"/>
                </a:lnTo>
                <a:lnTo>
                  <a:pt x="4712" y="141"/>
                </a:lnTo>
                <a:lnTo>
                  <a:pt x="4712" y="91"/>
                </a:lnTo>
                <a:lnTo>
                  <a:pt x="4713" y="99"/>
                </a:lnTo>
                <a:lnTo>
                  <a:pt x="4713" y="97"/>
                </a:lnTo>
                <a:lnTo>
                  <a:pt x="4713" y="90"/>
                </a:lnTo>
                <a:lnTo>
                  <a:pt x="4714" y="120"/>
                </a:lnTo>
                <a:lnTo>
                  <a:pt x="4714" y="106"/>
                </a:lnTo>
                <a:lnTo>
                  <a:pt x="4714" y="97"/>
                </a:lnTo>
                <a:lnTo>
                  <a:pt x="4714" y="88"/>
                </a:lnTo>
                <a:lnTo>
                  <a:pt x="4715" y="111"/>
                </a:lnTo>
                <a:lnTo>
                  <a:pt x="4715" y="100"/>
                </a:lnTo>
                <a:lnTo>
                  <a:pt x="4715" y="116"/>
                </a:lnTo>
                <a:lnTo>
                  <a:pt x="4716" y="188"/>
                </a:lnTo>
                <a:lnTo>
                  <a:pt x="4716" y="191"/>
                </a:lnTo>
                <a:lnTo>
                  <a:pt x="4716" y="166"/>
                </a:lnTo>
                <a:lnTo>
                  <a:pt x="4717" y="200"/>
                </a:lnTo>
                <a:lnTo>
                  <a:pt x="4717" y="228"/>
                </a:lnTo>
                <a:lnTo>
                  <a:pt x="4717" y="249"/>
                </a:lnTo>
                <a:lnTo>
                  <a:pt x="4718" y="224"/>
                </a:lnTo>
                <a:lnTo>
                  <a:pt x="4718" y="246"/>
                </a:lnTo>
                <a:lnTo>
                  <a:pt x="4718" y="243"/>
                </a:lnTo>
                <a:lnTo>
                  <a:pt x="4718" y="244"/>
                </a:lnTo>
                <a:lnTo>
                  <a:pt x="4719" y="253"/>
                </a:lnTo>
                <a:lnTo>
                  <a:pt x="4719" y="255"/>
                </a:lnTo>
                <a:lnTo>
                  <a:pt x="4719" y="238"/>
                </a:lnTo>
                <a:lnTo>
                  <a:pt x="4719" y="255"/>
                </a:lnTo>
                <a:lnTo>
                  <a:pt x="4720" y="235"/>
                </a:lnTo>
                <a:lnTo>
                  <a:pt x="4720" y="233"/>
                </a:lnTo>
                <a:lnTo>
                  <a:pt x="4721" y="245"/>
                </a:lnTo>
                <a:lnTo>
                  <a:pt x="4721" y="209"/>
                </a:lnTo>
                <a:lnTo>
                  <a:pt x="4721" y="198"/>
                </a:lnTo>
                <a:lnTo>
                  <a:pt x="4721" y="182"/>
                </a:lnTo>
                <a:lnTo>
                  <a:pt x="4722" y="170"/>
                </a:lnTo>
                <a:lnTo>
                  <a:pt x="4722" y="178"/>
                </a:lnTo>
                <a:lnTo>
                  <a:pt x="4722" y="180"/>
                </a:lnTo>
                <a:lnTo>
                  <a:pt x="4723" y="160"/>
                </a:lnTo>
                <a:lnTo>
                  <a:pt x="4723" y="157"/>
                </a:lnTo>
                <a:lnTo>
                  <a:pt x="4723" y="166"/>
                </a:lnTo>
                <a:lnTo>
                  <a:pt x="4724" y="145"/>
                </a:lnTo>
                <a:lnTo>
                  <a:pt x="4724" y="149"/>
                </a:lnTo>
                <a:lnTo>
                  <a:pt x="4724" y="124"/>
                </a:lnTo>
                <a:lnTo>
                  <a:pt x="4725" y="129"/>
                </a:lnTo>
                <a:lnTo>
                  <a:pt x="4725" y="122"/>
                </a:lnTo>
                <a:lnTo>
                  <a:pt x="4725" y="156"/>
                </a:lnTo>
                <a:lnTo>
                  <a:pt x="4725" y="203"/>
                </a:lnTo>
                <a:lnTo>
                  <a:pt x="4726" y="223"/>
                </a:lnTo>
                <a:lnTo>
                  <a:pt x="4726" y="260"/>
                </a:lnTo>
                <a:lnTo>
                  <a:pt x="4726" y="243"/>
                </a:lnTo>
                <a:lnTo>
                  <a:pt x="4727" y="263"/>
                </a:lnTo>
                <a:lnTo>
                  <a:pt x="4727" y="263"/>
                </a:lnTo>
                <a:lnTo>
                  <a:pt x="4727" y="271"/>
                </a:lnTo>
                <a:lnTo>
                  <a:pt x="4728" y="262"/>
                </a:lnTo>
                <a:lnTo>
                  <a:pt x="4728" y="266"/>
                </a:lnTo>
                <a:lnTo>
                  <a:pt x="4728" y="278"/>
                </a:lnTo>
                <a:lnTo>
                  <a:pt x="4729" y="266"/>
                </a:lnTo>
                <a:lnTo>
                  <a:pt x="4729" y="249"/>
                </a:lnTo>
                <a:lnTo>
                  <a:pt x="4729" y="231"/>
                </a:lnTo>
                <a:lnTo>
                  <a:pt x="4729" y="220"/>
                </a:lnTo>
                <a:lnTo>
                  <a:pt x="4730" y="207"/>
                </a:lnTo>
                <a:lnTo>
                  <a:pt x="4730" y="187"/>
                </a:lnTo>
                <a:lnTo>
                  <a:pt x="4730" y="190"/>
                </a:lnTo>
                <a:lnTo>
                  <a:pt x="4730" y="195"/>
                </a:lnTo>
                <a:lnTo>
                  <a:pt x="4731" y="205"/>
                </a:lnTo>
                <a:lnTo>
                  <a:pt x="4731" y="210"/>
                </a:lnTo>
                <a:lnTo>
                  <a:pt x="4732" y="222"/>
                </a:lnTo>
                <a:lnTo>
                  <a:pt x="4732" y="221"/>
                </a:lnTo>
                <a:lnTo>
                  <a:pt x="4732" y="236"/>
                </a:lnTo>
                <a:lnTo>
                  <a:pt x="4732" y="265"/>
                </a:lnTo>
                <a:lnTo>
                  <a:pt x="4733" y="259"/>
                </a:lnTo>
                <a:lnTo>
                  <a:pt x="4733" y="250"/>
                </a:lnTo>
                <a:lnTo>
                  <a:pt x="4733" y="255"/>
                </a:lnTo>
                <a:lnTo>
                  <a:pt x="4734" y="235"/>
                </a:lnTo>
                <a:lnTo>
                  <a:pt x="4734" y="261"/>
                </a:lnTo>
                <a:lnTo>
                  <a:pt x="4735" y="243"/>
                </a:lnTo>
                <a:lnTo>
                  <a:pt x="4735" y="258"/>
                </a:lnTo>
                <a:lnTo>
                  <a:pt x="4735" y="238"/>
                </a:lnTo>
                <a:lnTo>
                  <a:pt x="4735" y="204"/>
                </a:lnTo>
                <a:lnTo>
                  <a:pt x="4736" y="185"/>
                </a:lnTo>
                <a:lnTo>
                  <a:pt x="4736" y="178"/>
                </a:lnTo>
                <a:lnTo>
                  <a:pt x="4736" y="186"/>
                </a:lnTo>
                <a:lnTo>
                  <a:pt x="4736" y="170"/>
                </a:lnTo>
                <a:lnTo>
                  <a:pt x="4737" y="202"/>
                </a:lnTo>
                <a:lnTo>
                  <a:pt x="4737" y="225"/>
                </a:lnTo>
                <a:lnTo>
                  <a:pt x="4737" y="208"/>
                </a:lnTo>
                <a:lnTo>
                  <a:pt x="4738" y="238"/>
                </a:lnTo>
                <a:lnTo>
                  <a:pt x="4738" y="223"/>
                </a:lnTo>
                <a:lnTo>
                  <a:pt x="4738" y="178"/>
                </a:lnTo>
                <a:lnTo>
                  <a:pt x="4739" y="166"/>
                </a:lnTo>
                <a:lnTo>
                  <a:pt x="4739" y="166"/>
                </a:lnTo>
                <a:lnTo>
                  <a:pt x="4739" y="183"/>
                </a:lnTo>
                <a:lnTo>
                  <a:pt x="4740" y="166"/>
                </a:lnTo>
                <a:lnTo>
                  <a:pt x="4740" y="188"/>
                </a:lnTo>
                <a:lnTo>
                  <a:pt x="4740" y="190"/>
                </a:lnTo>
                <a:lnTo>
                  <a:pt x="4740" y="197"/>
                </a:lnTo>
                <a:lnTo>
                  <a:pt x="4741" y="173"/>
                </a:lnTo>
                <a:lnTo>
                  <a:pt x="4741" y="185"/>
                </a:lnTo>
                <a:lnTo>
                  <a:pt x="4741" y="199"/>
                </a:lnTo>
                <a:lnTo>
                  <a:pt x="4742" y="206"/>
                </a:lnTo>
                <a:lnTo>
                  <a:pt x="4742" y="197"/>
                </a:lnTo>
                <a:lnTo>
                  <a:pt x="4742" y="188"/>
                </a:lnTo>
                <a:lnTo>
                  <a:pt x="4743" y="198"/>
                </a:lnTo>
                <a:lnTo>
                  <a:pt x="4743" y="187"/>
                </a:lnTo>
                <a:lnTo>
                  <a:pt x="4743" y="199"/>
                </a:lnTo>
                <a:lnTo>
                  <a:pt x="4744" y="188"/>
                </a:lnTo>
                <a:lnTo>
                  <a:pt x="4744" y="172"/>
                </a:lnTo>
                <a:lnTo>
                  <a:pt x="4744" y="162"/>
                </a:lnTo>
                <a:lnTo>
                  <a:pt x="4744" y="156"/>
                </a:lnTo>
                <a:lnTo>
                  <a:pt x="4745" y="165"/>
                </a:lnTo>
                <a:lnTo>
                  <a:pt x="4745" y="181"/>
                </a:lnTo>
                <a:lnTo>
                  <a:pt x="4746" y="173"/>
                </a:lnTo>
                <a:lnTo>
                  <a:pt x="4746" y="168"/>
                </a:lnTo>
                <a:lnTo>
                  <a:pt x="4746" y="174"/>
                </a:lnTo>
                <a:lnTo>
                  <a:pt x="4746" y="186"/>
                </a:lnTo>
                <a:lnTo>
                  <a:pt x="4747" y="181"/>
                </a:lnTo>
                <a:lnTo>
                  <a:pt x="4747" y="180"/>
                </a:lnTo>
                <a:lnTo>
                  <a:pt x="4747" y="170"/>
                </a:lnTo>
                <a:lnTo>
                  <a:pt x="4747" y="171"/>
                </a:lnTo>
                <a:lnTo>
                  <a:pt x="4748" y="183"/>
                </a:lnTo>
                <a:lnTo>
                  <a:pt x="4748" y="166"/>
                </a:lnTo>
                <a:lnTo>
                  <a:pt x="4748" y="182"/>
                </a:lnTo>
                <a:lnTo>
                  <a:pt x="4749" y="204"/>
                </a:lnTo>
                <a:lnTo>
                  <a:pt x="4749" y="214"/>
                </a:lnTo>
                <a:lnTo>
                  <a:pt x="4749" y="259"/>
                </a:lnTo>
                <a:lnTo>
                  <a:pt x="4750" y="277"/>
                </a:lnTo>
                <a:lnTo>
                  <a:pt x="4750" y="272"/>
                </a:lnTo>
                <a:lnTo>
                  <a:pt x="4750" y="277"/>
                </a:lnTo>
                <a:lnTo>
                  <a:pt x="4751" y="282"/>
                </a:lnTo>
                <a:lnTo>
                  <a:pt x="4751" y="280"/>
                </a:lnTo>
                <a:lnTo>
                  <a:pt x="4751" y="294"/>
                </a:lnTo>
                <a:lnTo>
                  <a:pt x="4751" y="277"/>
                </a:lnTo>
                <a:lnTo>
                  <a:pt x="4752" y="271"/>
                </a:lnTo>
                <a:lnTo>
                  <a:pt x="4752" y="269"/>
                </a:lnTo>
                <a:lnTo>
                  <a:pt x="4753" y="254"/>
                </a:lnTo>
                <a:lnTo>
                  <a:pt x="4753" y="235"/>
                </a:lnTo>
                <a:lnTo>
                  <a:pt x="4753" y="223"/>
                </a:lnTo>
                <a:lnTo>
                  <a:pt x="4753" y="222"/>
                </a:lnTo>
                <a:lnTo>
                  <a:pt x="4754" y="211"/>
                </a:lnTo>
                <a:lnTo>
                  <a:pt x="4754" y="214"/>
                </a:lnTo>
                <a:lnTo>
                  <a:pt x="4754" y="200"/>
                </a:lnTo>
                <a:lnTo>
                  <a:pt x="4755" y="166"/>
                </a:lnTo>
                <a:lnTo>
                  <a:pt x="4755" y="151"/>
                </a:lnTo>
                <a:lnTo>
                  <a:pt x="4755" y="163"/>
                </a:lnTo>
                <a:lnTo>
                  <a:pt x="4755" y="144"/>
                </a:lnTo>
                <a:lnTo>
                  <a:pt x="4756" y="153"/>
                </a:lnTo>
                <a:lnTo>
                  <a:pt x="4756" y="167"/>
                </a:lnTo>
                <a:lnTo>
                  <a:pt x="4757" y="188"/>
                </a:lnTo>
                <a:lnTo>
                  <a:pt x="4757" y="191"/>
                </a:lnTo>
                <a:lnTo>
                  <a:pt x="4757" y="199"/>
                </a:lnTo>
                <a:lnTo>
                  <a:pt x="4757" y="222"/>
                </a:lnTo>
                <a:lnTo>
                  <a:pt x="4758" y="249"/>
                </a:lnTo>
                <a:lnTo>
                  <a:pt x="4758" y="240"/>
                </a:lnTo>
                <a:lnTo>
                  <a:pt x="4758" y="189"/>
                </a:lnTo>
                <a:lnTo>
                  <a:pt x="4759" y="163"/>
                </a:lnTo>
                <a:lnTo>
                  <a:pt x="4759" y="157"/>
                </a:lnTo>
                <a:lnTo>
                  <a:pt x="4759" y="159"/>
                </a:lnTo>
                <a:lnTo>
                  <a:pt x="4759" y="128"/>
                </a:lnTo>
                <a:lnTo>
                  <a:pt x="4760" y="130"/>
                </a:lnTo>
                <a:lnTo>
                  <a:pt x="4760" y="151"/>
                </a:lnTo>
                <a:lnTo>
                  <a:pt x="4761" y="148"/>
                </a:lnTo>
                <a:lnTo>
                  <a:pt x="4761" y="214"/>
                </a:lnTo>
                <a:lnTo>
                  <a:pt x="4761" y="235"/>
                </a:lnTo>
                <a:lnTo>
                  <a:pt x="4761" y="257"/>
                </a:lnTo>
                <a:lnTo>
                  <a:pt x="4762" y="237"/>
                </a:lnTo>
                <a:lnTo>
                  <a:pt x="4762" y="229"/>
                </a:lnTo>
                <a:lnTo>
                  <a:pt x="4762" y="182"/>
                </a:lnTo>
                <a:lnTo>
                  <a:pt x="4762" y="149"/>
                </a:lnTo>
                <a:lnTo>
                  <a:pt x="4763" y="156"/>
                </a:lnTo>
                <a:lnTo>
                  <a:pt x="4763" y="132"/>
                </a:lnTo>
                <a:lnTo>
                  <a:pt x="4764" y="160"/>
                </a:lnTo>
                <a:lnTo>
                  <a:pt x="4764" y="235"/>
                </a:lnTo>
                <a:lnTo>
                  <a:pt x="4764" y="226"/>
                </a:lnTo>
                <a:lnTo>
                  <a:pt x="4764" y="178"/>
                </a:lnTo>
                <a:lnTo>
                  <a:pt x="4765" y="191"/>
                </a:lnTo>
                <a:lnTo>
                  <a:pt x="4765" y="255"/>
                </a:lnTo>
                <a:lnTo>
                  <a:pt x="4765" y="277"/>
                </a:lnTo>
                <a:lnTo>
                  <a:pt x="4766" y="279"/>
                </a:lnTo>
                <a:lnTo>
                  <a:pt x="4766" y="273"/>
                </a:lnTo>
                <a:lnTo>
                  <a:pt x="4766" y="278"/>
                </a:lnTo>
                <a:lnTo>
                  <a:pt x="4766" y="277"/>
                </a:lnTo>
                <a:lnTo>
                  <a:pt x="4767" y="267"/>
                </a:lnTo>
                <a:lnTo>
                  <a:pt x="4767" y="222"/>
                </a:lnTo>
                <a:lnTo>
                  <a:pt x="4768" y="259"/>
                </a:lnTo>
                <a:lnTo>
                  <a:pt x="4768" y="246"/>
                </a:lnTo>
                <a:lnTo>
                  <a:pt x="4768" y="243"/>
                </a:lnTo>
                <a:lnTo>
                  <a:pt x="4768" y="257"/>
                </a:lnTo>
                <a:lnTo>
                  <a:pt x="4769" y="245"/>
                </a:lnTo>
                <a:lnTo>
                  <a:pt x="4769" y="231"/>
                </a:lnTo>
                <a:lnTo>
                  <a:pt x="4769" y="205"/>
                </a:lnTo>
                <a:lnTo>
                  <a:pt x="4770" y="214"/>
                </a:lnTo>
                <a:lnTo>
                  <a:pt x="4770" y="211"/>
                </a:lnTo>
                <a:lnTo>
                  <a:pt x="4770" y="186"/>
                </a:lnTo>
                <a:lnTo>
                  <a:pt x="4770" y="175"/>
                </a:lnTo>
                <a:lnTo>
                  <a:pt x="4771" y="164"/>
                </a:lnTo>
                <a:lnTo>
                  <a:pt x="4771" y="151"/>
                </a:lnTo>
                <a:lnTo>
                  <a:pt x="4772" y="157"/>
                </a:lnTo>
                <a:lnTo>
                  <a:pt x="4772" y="222"/>
                </a:lnTo>
                <a:lnTo>
                  <a:pt x="4772" y="265"/>
                </a:lnTo>
                <a:lnTo>
                  <a:pt x="4772" y="247"/>
                </a:lnTo>
                <a:lnTo>
                  <a:pt x="4773" y="236"/>
                </a:lnTo>
                <a:lnTo>
                  <a:pt x="4773" y="239"/>
                </a:lnTo>
                <a:lnTo>
                  <a:pt x="4773" y="213"/>
                </a:lnTo>
                <a:lnTo>
                  <a:pt x="4773" y="210"/>
                </a:lnTo>
                <a:lnTo>
                  <a:pt x="4774" y="221"/>
                </a:lnTo>
                <a:lnTo>
                  <a:pt x="4774" y="211"/>
                </a:lnTo>
                <a:lnTo>
                  <a:pt x="4775" y="172"/>
                </a:lnTo>
                <a:lnTo>
                  <a:pt x="4775" y="140"/>
                </a:lnTo>
                <a:lnTo>
                  <a:pt x="4775" y="123"/>
                </a:lnTo>
                <a:lnTo>
                  <a:pt x="4776" y="117"/>
                </a:lnTo>
                <a:lnTo>
                  <a:pt x="4776" y="104"/>
                </a:lnTo>
                <a:lnTo>
                  <a:pt x="4776" y="132"/>
                </a:lnTo>
                <a:lnTo>
                  <a:pt x="4776" y="154"/>
                </a:lnTo>
                <a:lnTo>
                  <a:pt x="4777" y="151"/>
                </a:lnTo>
                <a:lnTo>
                  <a:pt x="4777" y="155"/>
                </a:lnTo>
                <a:lnTo>
                  <a:pt x="4777" y="135"/>
                </a:lnTo>
                <a:lnTo>
                  <a:pt x="4777" y="113"/>
                </a:lnTo>
                <a:lnTo>
                  <a:pt x="4778" y="143"/>
                </a:lnTo>
                <a:lnTo>
                  <a:pt x="4778" y="167"/>
                </a:lnTo>
                <a:lnTo>
                  <a:pt x="4779" y="162"/>
                </a:lnTo>
                <a:lnTo>
                  <a:pt x="4779" y="159"/>
                </a:lnTo>
                <a:lnTo>
                  <a:pt x="4779" y="175"/>
                </a:lnTo>
                <a:lnTo>
                  <a:pt x="4779" y="214"/>
                </a:lnTo>
                <a:lnTo>
                  <a:pt x="4780" y="225"/>
                </a:lnTo>
                <a:lnTo>
                  <a:pt x="4780" y="243"/>
                </a:lnTo>
                <a:lnTo>
                  <a:pt x="4780" y="236"/>
                </a:lnTo>
                <a:lnTo>
                  <a:pt x="4781" y="254"/>
                </a:lnTo>
                <a:lnTo>
                  <a:pt x="4781" y="245"/>
                </a:lnTo>
                <a:lnTo>
                  <a:pt x="4781" y="257"/>
                </a:lnTo>
                <a:lnTo>
                  <a:pt x="4781" y="259"/>
                </a:lnTo>
                <a:lnTo>
                  <a:pt x="4782" y="251"/>
                </a:lnTo>
                <a:lnTo>
                  <a:pt x="4782" y="251"/>
                </a:lnTo>
                <a:lnTo>
                  <a:pt x="4783" y="253"/>
                </a:lnTo>
                <a:lnTo>
                  <a:pt x="4783" y="254"/>
                </a:lnTo>
                <a:lnTo>
                  <a:pt x="4783" y="224"/>
                </a:lnTo>
                <a:lnTo>
                  <a:pt x="4783" y="226"/>
                </a:lnTo>
                <a:lnTo>
                  <a:pt x="4784" y="239"/>
                </a:lnTo>
                <a:lnTo>
                  <a:pt x="4784" y="232"/>
                </a:lnTo>
                <a:lnTo>
                  <a:pt x="4784" y="222"/>
                </a:lnTo>
                <a:lnTo>
                  <a:pt x="4785" y="208"/>
                </a:lnTo>
                <a:lnTo>
                  <a:pt x="4785" y="204"/>
                </a:lnTo>
                <a:lnTo>
                  <a:pt x="4785" y="183"/>
                </a:lnTo>
                <a:lnTo>
                  <a:pt x="4786" y="176"/>
                </a:lnTo>
                <a:lnTo>
                  <a:pt x="4786" y="161"/>
                </a:lnTo>
                <a:lnTo>
                  <a:pt x="4786" y="156"/>
                </a:lnTo>
                <a:lnTo>
                  <a:pt x="4787" y="152"/>
                </a:lnTo>
                <a:lnTo>
                  <a:pt x="4787" y="146"/>
                </a:lnTo>
                <a:lnTo>
                  <a:pt x="4787" y="153"/>
                </a:lnTo>
                <a:lnTo>
                  <a:pt x="4787" y="167"/>
                </a:lnTo>
                <a:lnTo>
                  <a:pt x="4788" y="183"/>
                </a:lnTo>
                <a:lnTo>
                  <a:pt x="4788" y="175"/>
                </a:lnTo>
                <a:lnTo>
                  <a:pt x="4788" y="161"/>
                </a:lnTo>
                <a:lnTo>
                  <a:pt x="4788" y="146"/>
                </a:lnTo>
                <a:lnTo>
                  <a:pt x="4789" y="215"/>
                </a:lnTo>
                <a:lnTo>
                  <a:pt x="4789" y="243"/>
                </a:lnTo>
                <a:lnTo>
                  <a:pt x="4790" y="229"/>
                </a:lnTo>
                <a:lnTo>
                  <a:pt x="4790" y="254"/>
                </a:lnTo>
                <a:lnTo>
                  <a:pt x="4790" y="283"/>
                </a:lnTo>
                <a:lnTo>
                  <a:pt x="4790" y="287"/>
                </a:lnTo>
                <a:lnTo>
                  <a:pt x="4791" y="241"/>
                </a:lnTo>
                <a:lnTo>
                  <a:pt x="4791" y="221"/>
                </a:lnTo>
                <a:lnTo>
                  <a:pt x="4791" y="225"/>
                </a:lnTo>
                <a:lnTo>
                  <a:pt x="4792" y="241"/>
                </a:lnTo>
                <a:lnTo>
                  <a:pt x="4792" y="240"/>
                </a:lnTo>
                <a:lnTo>
                  <a:pt x="4792" y="210"/>
                </a:lnTo>
                <a:lnTo>
                  <a:pt x="4792" y="184"/>
                </a:lnTo>
                <a:lnTo>
                  <a:pt x="4793" y="164"/>
                </a:lnTo>
                <a:lnTo>
                  <a:pt x="4793" y="147"/>
                </a:lnTo>
                <a:lnTo>
                  <a:pt x="4794" y="164"/>
                </a:lnTo>
                <a:lnTo>
                  <a:pt x="4794" y="149"/>
                </a:lnTo>
                <a:lnTo>
                  <a:pt x="4794" y="122"/>
                </a:lnTo>
                <a:lnTo>
                  <a:pt x="4794" y="146"/>
                </a:lnTo>
                <a:lnTo>
                  <a:pt x="4795" y="143"/>
                </a:lnTo>
                <a:lnTo>
                  <a:pt x="4795" y="162"/>
                </a:lnTo>
                <a:lnTo>
                  <a:pt x="4795" y="170"/>
                </a:lnTo>
                <a:lnTo>
                  <a:pt x="4796" y="138"/>
                </a:lnTo>
                <a:lnTo>
                  <a:pt x="4796" y="148"/>
                </a:lnTo>
                <a:lnTo>
                  <a:pt x="4796" y="149"/>
                </a:lnTo>
                <a:lnTo>
                  <a:pt x="4797" y="181"/>
                </a:lnTo>
                <a:lnTo>
                  <a:pt x="4797" y="206"/>
                </a:lnTo>
                <a:lnTo>
                  <a:pt x="4797" y="216"/>
                </a:lnTo>
                <a:lnTo>
                  <a:pt x="4798" y="252"/>
                </a:lnTo>
                <a:lnTo>
                  <a:pt x="4798" y="232"/>
                </a:lnTo>
                <a:lnTo>
                  <a:pt x="4798" y="250"/>
                </a:lnTo>
                <a:lnTo>
                  <a:pt x="4798" y="257"/>
                </a:lnTo>
                <a:lnTo>
                  <a:pt x="4799" y="256"/>
                </a:lnTo>
                <a:lnTo>
                  <a:pt x="4799" y="239"/>
                </a:lnTo>
                <a:lnTo>
                  <a:pt x="4799" y="206"/>
                </a:lnTo>
                <a:lnTo>
                  <a:pt x="4800" y="162"/>
                </a:lnTo>
                <a:lnTo>
                  <a:pt x="4800" y="133"/>
                </a:lnTo>
                <a:lnTo>
                  <a:pt x="4800" y="145"/>
                </a:lnTo>
                <a:lnTo>
                  <a:pt x="4801" y="111"/>
                </a:lnTo>
                <a:lnTo>
                  <a:pt x="4801" y="112"/>
                </a:lnTo>
                <a:lnTo>
                  <a:pt x="4801" y="122"/>
                </a:lnTo>
                <a:lnTo>
                  <a:pt x="4802" y="147"/>
                </a:lnTo>
                <a:lnTo>
                  <a:pt x="4802" y="127"/>
                </a:lnTo>
                <a:lnTo>
                  <a:pt x="4802" y="150"/>
                </a:lnTo>
                <a:lnTo>
                  <a:pt x="4802" y="153"/>
                </a:lnTo>
                <a:lnTo>
                  <a:pt x="4803" y="140"/>
                </a:lnTo>
                <a:lnTo>
                  <a:pt x="4803" y="146"/>
                </a:lnTo>
                <a:lnTo>
                  <a:pt x="4803" y="153"/>
                </a:lnTo>
                <a:lnTo>
                  <a:pt x="4803" y="172"/>
                </a:lnTo>
                <a:lnTo>
                  <a:pt x="4804" y="169"/>
                </a:lnTo>
                <a:lnTo>
                  <a:pt x="4804" y="170"/>
                </a:lnTo>
                <a:lnTo>
                  <a:pt x="4805" y="205"/>
                </a:lnTo>
                <a:lnTo>
                  <a:pt x="4805" y="227"/>
                </a:lnTo>
                <a:lnTo>
                  <a:pt x="4805" y="260"/>
                </a:lnTo>
                <a:lnTo>
                  <a:pt x="4805" y="246"/>
                </a:lnTo>
                <a:lnTo>
                  <a:pt x="4806" y="243"/>
                </a:lnTo>
                <a:lnTo>
                  <a:pt x="4806" y="245"/>
                </a:lnTo>
                <a:lnTo>
                  <a:pt x="4806" y="255"/>
                </a:lnTo>
                <a:lnTo>
                  <a:pt x="4807" y="251"/>
                </a:lnTo>
                <a:lnTo>
                  <a:pt x="4807" y="247"/>
                </a:lnTo>
                <a:lnTo>
                  <a:pt x="4807" y="257"/>
                </a:lnTo>
                <a:lnTo>
                  <a:pt x="4808" y="274"/>
                </a:lnTo>
                <a:lnTo>
                  <a:pt x="4808" y="247"/>
                </a:lnTo>
                <a:lnTo>
                  <a:pt x="4808" y="234"/>
                </a:lnTo>
                <a:lnTo>
                  <a:pt x="4809" y="245"/>
                </a:lnTo>
                <a:lnTo>
                  <a:pt x="4809" y="246"/>
                </a:lnTo>
                <a:lnTo>
                  <a:pt x="4809" y="216"/>
                </a:lnTo>
                <a:lnTo>
                  <a:pt x="4809" y="202"/>
                </a:lnTo>
                <a:lnTo>
                  <a:pt x="4810" y="190"/>
                </a:lnTo>
                <a:lnTo>
                  <a:pt x="4810" y="166"/>
                </a:lnTo>
                <a:lnTo>
                  <a:pt x="4810" y="160"/>
                </a:lnTo>
                <a:lnTo>
                  <a:pt x="4811" y="140"/>
                </a:lnTo>
                <a:lnTo>
                  <a:pt x="4811" y="148"/>
                </a:lnTo>
                <a:lnTo>
                  <a:pt x="4811" y="144"/>
                </a:lnTo>
                <a:lnTo>
                  <a:pt x="4812" y="143"/>
                </a:lnTo>
                <a:lnTo>
                  <a:pt x="4812" y="154"/>
                </a:lnTo>
                <a:lnTo>
                  <a:pt x="4812" y="206"/>
                </a:lnTo>
                <a:lnTo>
                  <a:pt x="4813" y="208"/>
                </a:lnTo>
                <a:lnTo>
                  <a:pt x="4813" y="261"/>
                </a:lnTo>
                <a:lnTo>
                  <a:pt x="4813" y="260"/>
                </a:lnTo>
                <a:lnTo>
                  <a:pt x="4813" y="280"/>
                </a:lnTo>
                <a:lnTo>
                  <a:pt x="4814" y="278"/>
                </a:lnTo>
                <a:lnTo>
                  <a:pt x="4814" y="284"/>
                </a:lnTo>
                <a:lnTo>
                  <a:pt x="4814" y="285"/>
                </a:lnTo>
                <a:lnTo>
                  <a:pt x="4815" y="269"/>
                </a:lnTo>
                <a:lnTo>
                  <a:pt x="4815" y="265"/>
                </a:lnTo>
                <a:lnTo>
                  <a:pt x="4815" y="273"/>
                </a:lnTo>
                <a:lnTo>
                  <a:pt x="4816" y="267"/>
                </a:lnTo>
                <a:lnTo>
                  <a:pt x="4816" y="280"/>
                </a:lnTo>
                <a:lnTo>
                  <a:pt x="4816" y="253"/>
                </a:lnTo>
                <a:lnTo>
                  <a:pt x="4817" y="255"/>
                </a:lnTo>
                <a:lnTo>
                  <a:pt x="4817" y="245"/>
                </a:lnTo>
                <a:lnTo>
                  <a:pt x="4817" y="239"/>
                </a:lnTo>
                <a:lnTo>
                  <a:pt x="4817" y="232"/>
                </a:lnTo>
                <a:lnTo>
                  <a:pt x="4818" y="227"/>
                </a:lnTo>
                <a:lnTo>
                  <a:pt x="4818" y="198"/>
                </a:lnTo>
                <a:lnTo>
                  <a:pt x="4819" y="176"/>
                </a:lnTo>
                <a:lnTo>
                  <a:pt x="4819" y="176"/>
                </a:lnTo>
                <a:lnTo>
                  <a:pt x="4819" y="171"/>
                </a:lnTo>
                <a:lnTo>
                  <a:pt x="4819" y="174"/>
                </a:lnTo>
                <a:lnTo>
                  <a:pt x="4820" y="166"/>
                </a:lnTo>
                <a:lnTo>
                  <a:pt x="4820" y="141"/>
                </a:lnTo>
                <a:lnTo>
                  <a:pt x="4820" y="127"/>
                </a:lnTo>
                <a:lnTo>
                  <a:pt x="4820" y="161"/>
                </a:lnTo>
                <a:lnTo>
                  <a:pt x="4821" y="184"/>
                </a:lnTo>
                <a:lnTo>
                  <a:pt x="4821" y="222"/>
                </a:lnTo>
                <a:lnTo>
                  <a:pt x="4821" y="231"/>
                </a:lnTo>
                <a:lnTo>
                  <a:pt x="4822" y="225"/>
                </a:lnTo>
                <a:lnTo>
                  <a:pt x="4822" y="167"/>
                </a:lnTo>
                <a:lnTo>
                  <a:pt x="4822" y="160"/>
                </a:lnTo>
                <a:lnTo>
                  <a:pt x="4823" y="142"/>
                </a:lnTo>
                <a:lnTo>
                  <a:pt x="4823" y="146"/>
                </a:lnTo>
                <a:lnTo>
                  <a:pt x="4823" y="154"/>
                </a:lnTo>
                <a:lnTo>
                  <a:pt x="4824" y="183"/>
                </a:lnTo>
                <a:lnTo>
                  <a:pt x="4824" y="209"/>
                </a:lnTo>
                <a:lnTo>
                  <a:pt x="4824" y="242"/>
                </a:lnTo>
                <a:lnTo>
                  <a:pt x="4824" y="226"/>
                </a:lnTo>
                <a:lnTo>
                  <a:pt x="4825" y="204"/>
                </a:lnTo>
                <a:lnTo>
                  <a:pt x="4825" y="168"/>
                </a:lnTo>
                <a:lnTo>
                  <a:pt x="4826" y="155"/>
                </a:lnTo>
                <a:lnTo>
                  <a:pt x="4826" y="175"/>
                </a:lnTo>
                <a:lnTo>
                  <a:pt x="4826" y="183"/>
                </a:lnTo>
                <a:lnTo>
                  <a:pt x="4826" y="195"/>
                </a:lnTo>
                <a:lnTo>
                  <a:pt x="4827" y="212"/>
                </a:lnTo>
                <a:lnTo>
                  <a:pt x="4827" y="262"/>
                </a:lnTo>
                <a:lnTo>
                  <a:pt x="4827" y="299"/>
                </a:lnTo>
                <a:lnTo>
                  <a:pt x="4828" y="308"/>
                </a:lnTo>
                <a:lnTo>
                  <a:pt x="4828" y="308"/>
                </a:lnTo>
                <a:lnTo>
                  <a:pt x="4828" y="314"/>
                </a:lnTo>
                <a:lnTo>
                  <a:pt x="4828" y="305"/>
                </a:lnTo>
                <a:lnTo>
                  <a:pt x="4829" y="303"/>
                </a:lnTo>
                <a:lnTo>
                  <a:pt x="4829" y="281"/>
                </a:lnTo>
                <a:lnTo>
                  <a:pt x="4830" y="267"/>
                </a:lnTo>
                <a:lnTo>
                  <a:pt x="4830" y="281"/>
                </a:lnTo>
                <a:lnTo>
                  <a:pt x="4830" y="271"/>
                </a:lnTo>
                <a:lnTo>
                  <a:pt x="4830" y="269"/>
                </a:lnTo>
                <a:lnTo>
                  <a:pt x="4831" y="255"/>
                </a:lnTo>
                <a:lnTo>
                  <a:pt x="4831" y="266"/>
                </a:lnTo>
                <a:lnTo>
                  <a:pt x="4831" y="255"/>
                </a:lnTo>
                <a:lnTo>
                  <a:pt x="4831" y="271"/>
                </a:lnTo>
                <a:lnTo>
                  <a:pt x="4832" y="282"/>
                </a:lnTo>
                <a:lnTo>
                  <a:pt x="4832" y="296"/>
                </a:lnTo>
                <a:lnTo>
                  <a:pt x="4832" y="299"/>
                </a:lnTo>
                <a:lnTo>
                  <a:pt x="4833" y="283"/>
                </a:lnTo>
                <a:lnTo>
                  <a:pt x="4833" y="283"/>
                </a:lnTo>
                <a:lnTo>
                  <a:pt x="4833" y="275"/>
                </a:lnTo>
                <a:lnTo>
                  <a:pt x="4834" y="223"/>
                </a:lnTo>
                <a:lnTo>
                  <a:pt x="4834" y="211"/>
                </a:lnTo>
                <a:lnTo>
                  <a:pt x="4834" y="220"/>
                </a:lnTo>
                <a:lnTo>
                  <a:pt x="4835" y="222"/>
                </a:lnTo>
                <a:lnTo>
                  <a:pt x="4835" y="215"/>
                </a:lnTo>
                <a:lnTo>
                  <a:pt x="4835" y="183"/>
                </a:lnTo>
                <a:lnTo>
                  <a:pt x="4835" y="171"/>
                </a:lnTo>
                <a:lnTo>
                  <a:pt x="4836" y="170"/>
                </a:lnTo>
                <a:lnTo>
                  <a:pt x="4836" y="153"/>
                </a:lnTo>
                <a:lnTo>
                  <a:pt x="4837" y="128"/>
                </a:lnTo>
                <a:lnTo>
                  <a:pt x="4837" y="147"/>
                </a:lnTo>
                <a:lnTo>
                  <a:pt x="4837" y="177"/>
                </a:lnTo>
                <a:lnTo>
                  <a:pt x="4837" y="169"/>
                </a:lnTo>
                <a:lnTo>
                  <a:pt x="4838" y="154"/>
                </a:lnTo>
                <a:lnTo>
                  <a:pt x="4838" y="158"/>
                </a:lnTo>
                <a:lnTo>
                  <a:pt x="4838" y="142"/>
                </a:lnTo>
                <a:lnTo>
                  <a:pt x="4839" y="155"/>
                </a:lnTo>
                <a:lnTo>
                  <a:pt x="4839" y="140"/>
                </a:lnTo>
                <a:lnTo>
                  <a:pt x="4839" y="167"/>
                </a:lnTo>
                <a:lnTo>
                  <a:pt x="4839" y="130"/>
                </a:lnTo>
                <a:lnTo>
                  <a:pt x="4840" y="153"/>
                </a:lnTo>
                <a:lnTo>
                  <a:pt x="4840" y="166"/>
                </a:lnTo>
                <a:lnTo>
                  <a:pt x="4841" y="149"/>
                </a:lnTo>
                <a:lnTo>
                  <a:pt x="4841" y="160"/>
                </a:lnTo>
                <a:lnTo>
                  <a:pt x="4841" y="147"/>
                </a:lnTo>
                <a:lnTo>
                  <a:pt x="4841" y="137"/>
                </a:lnTo>
                <a:lnTo>
                  <a:pt x="4842" y="134"/>
                </a:lnTo>
                <a:lnTo>
                  <a:pt x="4842" y="111"/>
                </a:lnTo>
                <a:lnTo>
                  <a:pt x="4842" y="145"/>
                </a:lnTo>
                <a:lnTo>
                  <a:pt x="4843" y="137"/>
                </a:lnTo>
                <a:lnTo>
                  <a:pt x="4843" y="139"/>
                </a:lnTo>
                <a:lnTo>
                  <a:pt x="4843" y="134"/>
                </a:lnTo>
                <a:lnTo>
                  <a:pt x="4843" y="127"/>
                </a:lnTo>
                <a:lnTo>
                  <a:pt x="4844" y="219"/>
                </a:lnTo>
                <a:lnTo>
                  <a:pt x="4844" y="250"/>
                </a:lnTo>
                <a:lnTo>
                  <a:pt x="4845" y="268"/>
                </a:lnTo>
                <a:lnTo>
                  <a:pt x="4845" y="295"/>
                </a:lnTo>
                <a:lnTo>
                  <a:pt x="4845" y="288"/>
                </a:lnTo>
                <a:lnTo>
                  <a:pt x="4845" y="285"/>
                </a:lnTo>
                <a:lnTo>
                  <a:pt x="4846" y="280"/>
                </a:lnTo>
                <a:lnTo>
                  <a:pt x="4846" y="278"/>
                </a:lnTo>
                <a:lnTo>
                  <a:pt x="4846" y="287"/>
                </a:lnTo>
                <a:lnTo>
                  <a:pt x="4846" y="299"/>
                </a:lnTo>
                <a:lnTo>
                  <a:pt x="4847" y="284"/>
                </a:lnTo>
                <a:lnTo>
                  <a:pt x="4847" y="283"/>
                </a:lnTo>
                <a:lnTo>
                  <a:pt x="4848" y="261"/>
                </a:lnTo>
                <a:lnTo>
                  <a:pt x="4848" y="269"/>
                </a:lnTo>
                <a:lnTo>
                  <a:pt x="4848" y="262"/>
                </a:lnTo>
                <a:lnTo>
                  <a:pt x="4848" y="263"/>
                </a:lnTo>
                <a:lnTo>
                  <a:pt x="4849" y="246"/>
                </a:lnTo>
                <a:lnTo>
                  <a:pt x="4849" y="247"/>
                </a:lnTo>
                <a:lnTo>
                  <a:pt x="4849" y="241"/>
                </a:lnTo>
                <a:lnTo>
                  <a:pt x="4850" y="238"/>
                </a:lnTo>
                <a:lnTo>
                  <a:pt x="4850" y="215"/>
                </a:lnTo>
                <a:lnTo>
                  <a:pt x="4850" y="213"/>
                </a:lnTo>
                <a:lnTo>
                  <a:pt x="4850" y="203"/>
                </a:lnTo>
                <a:lnTo>
                  <a:pt x="4851" y="212"/>
                </a:lnTo>
                <a:lnTo>
                  <a:pt x="4851" y="208"/>
                </a:lnTo>
                <a:lnTo>
                  <a:pt x="4852" y="222"/>
                </a:lnTo>
                <a:lnTo>
                  <a:pt x="4852" y="226"/>
                </a:lnTo>
                <a:lnTo>
                  <a:pt x="4852" y="237"/>
                </a:lnTo>
                <a:lnTo>
                  <a:pt x="4852" y="271"/>
                </a:lnTo>
                <a:lnTo>
                  <a:pt x="4853" y="260"/>
                </a:lnTo>
                <a:lnTo>
                  <a:pt x="4853" y="260"/>
                </a:lnTo>
                <a:lnTo>
                  <a:pt x="4853" y="261"/>
                </a:lnTo>
                <a:lnTo>
                  <a:pt x="4854" y="266"/>
                </a:lnTo>
                <a:lnTo>
                  <a:pt x="4854" y="270"/>
                </a:lnTo>
                <a:lnTo>
                  <a:pt x="4854" y="258"/>
                </a:lnTo>
                <a:lnTo>
                  <a:pt x="4854" y="269"/>
                </a:lnTo>
                <a:lnTo>
                  <a:pt x="4855" y="268"/>
                </a:lnTo>
                <a:lnTo>
                  <a:pt x="4855" y="296"/>
                </a:lnTo>
                <a:lnTo>
                  <a:pt x="4856" y="289"/>
                </a:lnTo>
                <a:lnTo>
                  <a:pt x="4856" y="274"/>
                </a:lnTo>
                <a:lnTo>
                  <a:pt x="4856" y="267"/>
                </a:lnTo>
                <a:lnTo>
                  <a:pt x="4856" y="253"/>
                </a:lnTo>
                <a:lnTo>
                  <a:pt x="4857" y="217"/>
                </a:lnTo>
                <a:lnTo>
                  <a:pt x="4857" y="208"/>
                </a:lnTo>
                <a:lnTo>
                  <a:pt x="4857" y="201"/>
                </a:lnTo>
                <a:lnTo>
                  <a:pt x="4858" y="179"/>
                </a:lnTo>
                <a:lnTo>
                  <a:pt x="4858" y="187"/>
                </a:lnTo>
                <a:lnTo>
                  <a:pt x="4858" y="182"/>
                </a:lnTo>
                <a:lnTo>
                  <a:pt x="4859" y="172"/>
                </a:lnTo>
                <a:lnTo>
                  <a:pt x="4859" y="127"/>
                </a:lnTo>
                <a:lnTo>
                  <a:pt x="4859" y="148"/>
                </a:lnTo>
                <a:lnTo>
                  <a:pt x="4860" y="157"/>
                </a:lnTo>
                <a:lnTo>
                  <a:pt x="4860" y="162"/>
                </a:lnTo>
                <a:lnTo>
                  <a:pt x="4860" y="194"/>
                </a:lnTo>
                <a:lnTo>
                  <a:pt x="4860" y="217"/>
                </a:lnTo>
                <a:lnTo>
                  <a:pt x="4861" y="220"/>
                </a:lnTo>
                <a:lnTo>
                  <a:pt x="4861" y="218"/>
                </a:lnTo>
                <a:lnTo>
                  <a:pt x="4861" y="232"/>
                </a:lnTo>
                <a:lnTo>
                  <a:pt x="4861" y="226"/>
                </a:lnTo>
                <a:lnTo>
                  <a:pt x="4862" y="206"/>
                </a:lnTo>
                <a:lnTo>
                  <a:pt x="4862" y="204"/>
                </a:lnTo>
                <a:lnTo>
                  <a:pt x="4863" y="205"/>
                </a:lnTo>
                <a:lnTo>
                  <a:pt x="4863" y="199"/>
                </a:lnTo>
                <a:lnTo>
                  <a:pt x="4863" y="219"/>
                </a:lnTo>
                <a:lnTo>
                  <a:pt x="4863" y="206"/>
                </a:lnTo>
                <a:lnTo>
                  <a:pt x="4864" y="193"/>
                </a:lnTo>
                <a:lnTo>
                  <a:pt x="4864" y="184"/>
                </a:lnTo>
                <a:lnTo>
                  <a:pt x="4864" y="177"/>
                </a:lnTo>
                <a:lnTo>
                  <a:pt x="4865" y="127"/>
                </a:lnTo>
                <a:lnTo>
                  <a:pt x="4865" y="165"/>
                </a:lnTo>
                <a:lnTo>
                  <a:pt x="4865" y="177"/>
                </a:lnTo>
                <a:lnTo>
                  <a:pt x="4865" y="209"/>
                </a:lnTo>
                <a:lnTo>
                  <a:pt x="4866" y="198"/>
                </a:lnTo>
                <a:lnTo>
                  <a:pt x="4866" y="182"/>
                </a:lnTo>
                <a:lnTo>
                  <a:pt x="4867" y="196"/>
                </a:lnTo>
                <a:lnTo>
                  <a:pt x="4867" y="165"/>
                </a:lnTo>
                <a:lnTo>
                  <a:pt x="4867" y="183"/>
                </a:lnTo>
                <a:lnTo>
                  <a:pt x="4867" y="157"/>
                </a:lnTo>
                <a:lnTo>
                  <a:pt x="4868" y="156"/>
                </a:lnTo>
                <a:lnTo>
                  <a:pt x="4868" y="192"/>
                </a:lnTo>
                <a:lnTo>
                  <a:pt x="4868" y="232"/>
                </a:lnTo>
                <a:lnTo>
                  <a:pt x="4869" y="237"/>
                </a:lnTo>
                <a:lnTo>
                  <a:pt x="4869" y="256"/>
                </a:lnTo>
                <a:lnTo>
                  <a:pt x="4869" y="244"/>
                </a:lnTo>
                <a:lnTo>
                  <a:pt x="4870" y="216"/>
                </a:lnTo>
                <a:lnTo>
                  <a:pt x="4870" y="184"/>
                </a:lnTo>
                <a:lnTo>
                  <a:pt x="4870" y="161"/>
                </a:lnTo>
                <a:lnTo>
                  <a:pt x="4871" y="149"/>
                </a:lnTo>
                <a:lnTo>
                  <a:pt x="4871" y="164"/>
                </a:lnTo>
                <a:lnTo>
                  <a:pt x="4871" y="148"/>
                </a:lnTo>
                <a:lnTo>
                  <a:pt x="4871" y="172"/>
                </a:lnTo>
                <a:lnTo>
                  <a:pt x="4872" y="205"/>
                </a:lnTo>
                <a:lnTo>
                  <a:pt x="4872" y="216"/>
                </a:lnTo>
                <a:lnTo>
                  <a:pt x="4872" y="206"/>
                </a:lnTo>
                <a:lnTo>
                  <a:pt x="4872" y="210"/>
                </a:lnTo>
                <a:lnTo>
                  <a:pt x="4873" y="216"/>
                </a:lnTo>
                <a:lnTo>
                  <a:pt x="4873" y="257"/>
                </a:lnTo>
                <a:lnTo>
                  <a:pt x="4874" y="250"/>
                </a:lnTo>
                <a:lnTo>
                  <a:pt x="4874" y="242"/>
                </a:lnTo>
                <a:lnTo>
                  <a:pt x="4874" y="250"/>
                </a:lnTo>
                <a:lnTo>
                  <a:pt x="4874" y="239"/>
                </a:lnTo>
                <a:lnTo>
                  <a:pt x="4875" y="244"/>
                </a:lnTo>
                <a:lnTo>
                  <a:pt x="4875" y="238"/>
                </a:lnTo>
                <a:lnTo>
                  <a:pt x="4875" y="216"/>
                </a:lnTo>
                <a:lnTo>
                  <a:pt x="4876" y="195"/>
                </a:lnTo>
                <a:lnTo>
                  <a:pt x="4876" y="239"/>
                </a:lnTo>
                <a:lnTo>
                  <a:pt x="4876" y="255"/>
                </a:lnTo>
                <a:lnTo>
                  <a:pt x="4876" y="293"/>
                </a:lnTo>
                <a:lnTo>
                  <a:pt x="4877" y="287"/>
                </a:lnTo>
                <a:lnTo>
                  <a:pt x="4877" y="269"/>
                </a:lnTo>
                <a:lnTo>
                  <a:pt x="4878" y="275"/>
                </a:lnTo>
                <a:lnTo>
                  <a:pt x="4878" y="283"/>
                </a:lnTo>
                <a:lnTo>
                  <a:pt x="4878" y="298"/>
                </a:lnTo>
                <a:lnTo>
                  <a:pt x="4878" y="299"/>
                </a:lnTo>
                <a:lnTo>
                  <a:pt x="4879" y="289"/>
                </a:lnTo>
                <a:lnTo>
                  <a:pt x="4879" y="268"/>
                </a:lnTo>
                <a:lnTo>
                  <a:pt x="4879" y="274"/>
                </a:lnTo>
                <a:lnTo>
                  <a:pt x="4880" y="260"/>
                </a:lnTo>
                <a:lnTo>
                  <a:pt x="4880" y="269"/>
                </a:lnTo>
                <a:lnTo>
                  <a:pt x="4880" y="246"/>
                </a:lnTo>
                <a:lnTo>
                  <a:pt x="4881" y="202"/>
                </a:lnTo>
                <a:lnTo>
                  <a:pt x="4881" y="189"/>
                </a:lnTo>
                <a:lnTo>
                  <a:pt x="4881" y="212"/>
                </a:lnTo>
                <a:lnTo>
                  <a:pt x="4882" y="186"/>
                </a:lnTo>
                <a:lnTo>
                  <a:pt x="4882" y="192"/>
                </a:lnTo>
                <a:lnTo>
                  <a:pt x="4882" y="175"/>
                </a:lnTo>
                <a:lnTo>
                  <a:pt x="4882" y="201"/>
                </a:lnTo>
                <a:lnTo>
                  <a:pt x="4883" y="220"/>
                </a:lnTo>
                <a:lnTo>
                  <a:pt x="4883" y="293"/>
                </a:lnTo>
                <a:lnTo>
                  <a:pt x="4883" y="286"/>
                </a:lnTo>
                <a:lnTo>
                  <a:pt x="4884" y="242"/>
                </a:lnTo>
                <a:lnTo>
                  <a:pt x="4884" y="260"/>
                </a:lnTo>
                <a:lnTo>
                  <a:pt x="4884" y="290"/>
                </a:lnTo>
                <a:lnTo>
                  <a:pt x="4885" y="293"/>
                </a:lnTo>
                <a:lnTo>
                  <a:pt x="4885" y="285"/>
                </a:lnTo>
                <a:lnTo>
                  <a:pt x="4885" y="265"/>
                </a:lnTo>
                <a:lnTo>
                  <a:pt x="4886" y="295"/>
                </a:lnTo>
                <a:lnTo>
                  <a:pt x="4886" y="257"/>
                </a:lnTo>
                <a:lnTo>
                  <a:pt x="4886" y="222"/>
                </a:lnTo>
                <a:lnTo>
                  <a:pt x="4886" y="194"/>
                </a:lnTo>
                <a:lnTo>
                  <a:pt x="4887" y="198"/>
                </a:lnTo>
                <a:lnTo>
                  <a:pt x="4887" y="177"/>
                </a:lnTo>
                <a:lnTo>
                  <a:pt x="4887" y="174"/>
                </a:lnTo>
                <a:lnTo>
                  <a:pt x="4887" y="171"/>
                </a:lnTo>
                <a:lnTo>
                  <a:pt x="4888" y="232"/>
                </a:lnTo>
                <a:lnTo>
                  <a:pt x="4888" y="195"/>
                </a:lnTo>
                <a:lnTo>
                  <a:pt x="4889" y="209"/>
                </a:lnTo>
                <a:lnTo>
                  <a:pt x="4889" y="212"/>
                </a:lnTo>
                <a:lnTo>
                  <a:pt x="4889" y="228"/>
                </a:lnTo>
                <a:lnTo>
                  <a:pt x="4889" y="203"/>
                </a:lnTo>
                <a:lnTo>
                  <a:pt x="4890" y="208"/>
                </a:lnTo>
                <a:lnTo>
                  <a:pt x="4890" y="170"/>
                </a:lnTo>
                <a:lnTo>
                  <a:pt x="4890" y="192"/>
                </a:lnTo>
                <a:lnTo>
                  <a:pt x="4891" y="164"/>
                </a:lnTo>
                <a:lnTo>
                  <a:pt x="4891" y="217"/>
                </a:lnTo>
                <a:lnTo>
                  <a:pt x="4891" y="197"/>
                </a:lnTo>
                <a:lnTo>
                  <a:pt x="4892" y="250"/>
                </a:lnTo>
                <a:lnTo>
                  <a:pt x="4892" y="166"/>
                </a:lnTo>
                <a:lnTo>
                  <a:pt x="4892" y="184"/>
                </a:lnTo>
                <a:lnTo>
                  <a:pt x="4893" y="201"/>
                </a:lnTo>
                <a:lnTo>
                  <a:pt x="4893" y="204"/>
                </a:lnTo>
                <a:lnTo>
                  <a:pt x="4893" y="185"/>
                </a:lnTo>
                <a:lnTo>
                  <a:pt x="4893" y="170"/>
                </a:lnTo>
                <a:lnTo>
                  <a:pt x="4894" y="162"/>
                </a:lnTo>
                <a:lnTo>
                  <a:pt x="4894" y="164"/>
                </a:lnTo>
                <a:lnTo>
                  <a:pt x="4894" y="154"/>
                </a:lnTo>
                <a:lnTo>
                  <a:pt x="4895" y="122"/>
                </a:lnTo>
                <a:lnTo>
                  <a:pt x="4895" y="132"/>
                </a:lnTo>
                <a:lnTo>
                  <a:pt x="4895" y="141"/>
                </a:lnTo>
                <a:lnTo>
                  <a:pt x="4896" y="146"/>
                </a:lnTo>
                <a:lnTo>
                  <a:pt x="4896" y="126"/>
                </a:lnTo>
                <a:lnTo>
                  <a:pt x="4896" y="115"/>
                </a:lnTo>
                <a:lnTo>
                  <a:pt x="4897" y="117"/>
                </a:lnTo>
                <a:lnTo>
                  <a:pt x="4897" y="128"/>
                </a:lnTo>
                <a:lnTo>
                  <a:pt x="4897" y="141"/>
                </a:lnTo>
                <a:lnTo>
                  <a:pt x="4897" y="178"/>
                </a:lnTo>
                <a:lnTo>
                  <a:pt x="4898" y="150"/>
                </a:lnTo>
                <a:lnTo>
                  <a:pt x="4898" y="140"/>
                </a:lnTo>
                <a:lnTo>
                  <a:pt x="4899" y="139"/>
                </a:lnTo>
                <a:lnTo>
                  <a:pt x="4899" y="155"/>
                </a:lnTo>
                <a:lnTo>
                  <a:pt x="4899" y="147"/>
                </a:lnTo>
                <a:lnTo>
                  <a:pt x="4899" y="144"/>
                </a:lnTo>
                <a:lnTo>
                  <a:pt x="4900" y="142"/>
                </a:lnTo>
                <a:lnTo>
                  <a:pt x="4900" y="201"/>
                </a:lnTo>
                <a:lnTo>
                  <a:pt x="4900" y="204"/>
                </a:lnTo>
                <a:lnTo>
                  <a:pt x="4901" y="211"/>
                </a:lnTo>
                <a:lnTo>
                  <a:pt x="4901" y="214"/>
                </a:lnTo>
                <a:lnTo>
                  <a:pt x="4901" y="198"/>
                </a:lnTo>
                <a:lnTo>
                  <a:pt x="4901" y="148"/>
                </a:lnTo>
                <a:lnTo>
                  <a:pt x="4902" y="140"/>
                </a:lnTo>
                <a:lnTo>
                  <a:pt x="4902" y="152"/>
                </a:lnTo>
                <a:lnTo>
                  <a:pt x="4903" y="164"/>
                </a:lnTo>
                <a:lnTo>
                  <a:pt x="4903" y="148"/>
                </a:lnTo>
                <a:lnTo>
                  <a:pt x="4903" y="184"/>
                </a:lnTo>
                <a:lnTo>
                  <a:pt x="4903" y="162"/>
                </a:lnTo>
                <a:lnTo>
                  <a:pt x="4904" y="194"/>
                </a:lnTo>
                <a:lnTo>
                  <a:pt x="4904" y="222"/>
                </a:lnTo>
                <a:lnTo>
                  <a:pt x="4904" y="190"/>
                </a:lnTo>
                <a:lnTo>
                  <a:pt x="4904" y="165"/>
                </a:lnTo>
                <a:lnTo>
                  <a:pt x="4905" y="151"/>
                </a:lnTo>
                <a:lnTo>
                  <a:pt x="4905" y="89"/>
                </a:lnTo>
                <a:lnTo>
                  <a:pt x="4905" y="79"/>
                </a:lnTo>
                <a:lnTo>
                  <a:pt x="4906" y="78"/>
                </a:lnTo>
                <a:lnTo>
                  <a:pt x="4906" y="86"/>
                </a:lnTo>
                <a:lnTo>
                  <a:pt x="4906" y="59"/>
                </a:lnTo>
                <a:lnTo>
                  <a:pt x="4907" y="87"/>
                </a:lnTo>
                <a:lnTo>
                  <a:pt x="4907" y="106"/>
                </a:lnTo>
                <a:lnTo>
                  <a:pt x="4907" y="146"/>
                </a:lnTo>
                <a:lnTo>
                  <a:pt x="4908" y="188"/>
                </a:lnTo>
                <a:lnTo>
                  <a:pt x="4908" y="225"/>
                </a:lnTo>
                <a:lnTo>
                  <a:pt x="4908" y="231"/>
                </a:lnTo>
                <a:lnTo>
                  <a:pt x="4908" y="226"/>
                </a:lnTo>
                <a:lnTo>
                  <a:pt x="4909" y="250"/>
                </a:lnTo>
                <a:lnTo>
                  <a:pt x="4909" y="271"/>
                </a:lnTo>
                <a:lnTo>
                  <a:pt x="4910" y="268"/>
                </a:lnTo>
                <a:lnTo>
                  <a:pt x="4910" y="243"/>
                </a:lnTo>
                <a:lnTo>
                  <a:pt x="4910" y="233"/>
                </a:lnTo>
                <a:lnTo>
                  <a:pt x="4910" y="233"/>
                </a:lnTo>
                <a:lnTo>
                  <a:pt x="4911" y="244"/>
                </a:lnTo>
                <a:lnTo>
                  <a:pt x="4911" y="243"/>
                </a:lnTo>
                <a:lnTo>
                  <a:pt x="4911" y="251"/>
                </a:lnTo>
                <a:lnTo>
                  <a:pt x="4912" y="229"/>
                </a:lnTo>
                <a:lnTo>
                  <a:pt x="4912" y="232"/>
                </a:lnTo>
                <a:lnTo>
                  <a:pt x="4912" y="252"/>
                </a:lnTo>
                <a:lnTo>
                  <a:pt x="4912" y="235"/>
                </a:lnTo>
                <a:lnTo>
                  <a:pt x="4913" y="216"/>
                </a:lnTo>
                <a:lnTo>
                  <a:pt x="4913" y="239"/>
                </a:lnTo>
                <a:lnTo>
                  <a:pt x="4914" y="211"/>
                </a:lnTo>
                <a:lnTo>
                  <a:pt x="4914" y="185"/>
                </a:lnTo>
                <a:lnTo>
                  <a:pt x="4914" y="200"/>
                </a:lnTo>
                <a:lnTo>
                  <a:pt x="4914" y="167"/>
                </a:lnTo>
                <a:lnTo>
                  <a:pt x="4915" y="212"/>
                </a:lnTo>
                <a:lnTo>
                  <a:pt x="4915" y="174"/>
                </a:lnTo>
                <a:lnTo>
                  <a:pt x="4915" y="117"/>
                </a:lnTo>
                <a:lnTo>
                  <a:pt x="4915" y="136"/>
                </a:lnTo>
                <a:lnTo>
                  <a:pt x="4916" y="172"/>
                </a:lnTo>
                <a:lnTo>
                  <a:pt x="4916" y="212"/>
                </a:lnTo>
                <a:lnTo>
                  <a:pt x="4916" y="174"/>
                </a:lnTo>
                <a:lnTo>
                  <a:pt x="4917" y="158"/>
                </a:lnTo>
                <a:lnTo>
                  <a:pt x="4917" y="146"/>
                </a:lnTo>
                <a:lnTo>
                  <a:pt x="4918" y="150"/>
                </a:lnTo>
                <a:lnTo>
                  <a:pt x="4918" y="115"/>
                </a:lnTo>
                <a:lnTo>
                  <a:pt x="4918" y="98"/>
                </a:lnTo>
                <a:lnTo>
                  <a:pt x="4918" y="102"/>
                </a:lnTo>
                <a:lnTo>
                  <a:pt x="4919" y="112"/>
                </a:lnTo>
                <a:lnTo>
                  <a:pt x="4919" y="164"/>
                </a:lnTo>
                <a:lnTo>
                  <a:pt x="4919" y="184"/>
                </a:lnTo>
                <a:lnTo>
                  <a:pt x="4919" y="186"/>
                </a:lnTo>
                <a:lnTo>
                  <a:pt x="4920" y="181"/>
                </a:lnTo>
                <a:lnTo>
                  <a:pt x="4920" y="180"/>
                </a:lnTo>
                <a:lnTo>
                  <a:pt x="4921" y="145"/>
                </a:lnTo>
                <a:lnTo>
                  <a:pt x="4921" y="161"/>
                </a:lnTo>
                <a:lnTo>
                  <a:pt x="4921" y="168"/>
                </a:lnTo>
                <a:lnTo>
                  <a:pt x="4921" y="189"/>
                </a:lnTo>
                <a:lnTo>
                  <a:pt x="4922" y="165"/>
                </a:lnTo>
                <a:lnTo>
                  <a:pt x="4922" y="152"/>
                </a:lnTo>
                <a:lnTo>
                  <a:pt x="4922" y="146"/>
                </a:lnTo>
                <a:lnTo>
                  <a:pt x="4923" y="137"/>
                </a:lnTo>
                <a:lnTo>
                  <a:pt x="4923" y="133"/>
                </a:lnTo>
                <a:lnTo>
                  <a:pt x="4923" y="156"/>
                </a:lnTo>
                <a:lnTo>
                  <a:pt x="4923" y="172"/>
                </a:lnTo>
                <a:lnTo>
                  <a:pt x="4924" y="211"/>
                </a:lnTo>
                <a:lnTo>
                  <a:pt x="4924" y="177"/>
                </a:lnTo>
                <a:lnTo>
                  <a:pt x="4925" y="169"/>
                </a:lnTo>
                <a:lnTo>
                  <a:pt x="4925" y="175"/>
                </a:lnTo>
                <a:lnTo>
                  <a:pt x="4925" y="193"/>
                </a:lnTo>
                <a:lnTo>
                  <a:pt x="4925" y="199"/>
                </a:lnTo>
                <a:lnTo>
                  <a:pt x="4926" y="206"/>
                </a:lnTo>
                <a:lnTo>
                  <a:pt x="4926" y="202"/>
                </a:lnTo>
                <a:lnTo>
                  <a:pt x="4926" y="216"/>
                </a:lnTo>
                <a:lnTo>
                  <a:pt x="4927" y="190"/>
                </a:lnTo>
                <a:lnTo>
                  <a:pt x="4927" y="178"/>
                </a:lnTo>
                <a:lnTo>
                  <a:pt x="4927" y="172"/>
                </a:lnTo>
                <a:lnTo>
                  <a:pt x="4927" y="156"/>
                </a:lnTo>
                <a:lnTo>
                  <a:pt x="4928" y="154"/>
                </a:lnTo>
                <a:lnTo>
                  <a:pt x="4928" y="168"/>
                </a:lnTo>
                <a:lnTo>
                  <a:pt x="4929" y="179"/>
                </a:lnTo>
                <a:lnTo>
                  <a:pt x="4929" y="190"/>
                </a:lnTo>
                <a:lnTo>
                  <a:pt x="4929" y="214"/>
                </a:lnTo>
                <a:lnTo>
                  <a:pt x="4929" y="194"/>
                </a:lnTo>
                <a:lnTo>
                  <a:pt x="4930" y="137"/>
                </a:lnTo>
                <a:lnTo>
                  <a:pt x="4930" y="113"/>
                </a:lnTo>
                <a:lnTo>
                  <a:pt x="4930" y="115"/>
                </a:lnTo>
                <a:lnTo>
                  <a:pt x="4930" y="102"/>
                </a:lnTo>
                <a:lnTo>
                  <a:pt x="4931" y="102"/>
                </a:lnTo>
                <a:lnTo>
                  <a:pt x="4931" y="142"/>
                </a:lnTo>
                <a:lnTo>
                  <a:pt x="4932" y="179"/>
                </a:lnTo>
                <a:lnTo>
                  <a:pt x="4932" y="220"/>
                </a:lnTo>
                <a:lnTo>
                  <a:pt x="4932" y="195"/>
                </a:lnTo>
                <a:lnTo>
                  <a:pt x="4932" y="164"/>
                </a:lnTo>
                <a:lnTo>
                  <a:pt x="4933" y="164"/>
                </a:lnTo>
                <a:lnTo>
                  <a:pt x="4933" y="181"/>
                </a:lnTo>
                <a:lnTo>
                  <a:pt x="4933" y="192"/>
                </a:lnTo>
                <a:lnTo>
                  <a:pt x="4934" y="205"/>
                </a:lnTo>
                <a:lnTo>
                  <a:pt x="4934" y="161"/>
                </a:lnTo>
                <a:lnTo>
                  <a:pt x="4934" y="125"/>
                </a:lnTo>
                <a:lnTo>
                  <a:pt x="4934" y="132"/>
                </a:lnTo>
                <a:lnTo>
                  <a:pt x="4935" y="110"/>
                </a:lnTo>
                <a:lnTo>
                  <a:pt x="4935" y="135"/>
                </a:lnTo>
                <a:lnTo>
                  <a:pt x="4936" y="170"/>
                </a:lnTo>
                <a:lnTo>
                  <a:pt x="4936" y="196"/>
                </a:lnTo>
                <a:lnTo>
                  <a:pt x="4936" y="210"/>
                </a:lnTo>
                <a:lnTo>
                  <a:pt x="4936" y="206"/>
                </a:lnTo>
                <a:lnTo>
                  <a:pt x="4937" y="162"/>
                </a:lnTo>
                <a:lnTo>
                  <a:pt x="4937" y="121"/>
                </a:lnTo>
                <a:lnTo>
                  <a:pt x="4937" y="105"/>
                </a:lnTo>
                <a:lnTo>
                  <a:pt x="4938" y="122"/>
                </a:lnTo>
                <a:lnTo>
                  <a:pt x="4938" y="124"/>
                </a:lnTo>
                <a:lnTo>
                  <a:pt x="4938" y="149"/>
                </a:lnTo>
                <a:lnTo>
                  <a:pt x="4938" y="143"/>
                </a:lnTo>
                <a:lnTo>
                  <a:pt x="4939" y="163"/>
                </a:lnTo>
                <a:lnTo>
                  <a:pt x="4939" y="192"/>
                </a:lnTo>
                <a:lnTo>
                  <a:pt x="4940" y="225"/>
                </a:lnTo>
                <a:lnTo>
                  <a:pt x="4940" y="287"/>
                </a:lnTo>
                <a:lnTo>
                  <a:pt x="4940" y="258"/>
                </a:lnTo>
                <a:lnTo>
                  <a:pt x="4940" y="263"/>
                </a:lnTo>
                <a:lnTo>
                  <a:pt x="4941" y="276"/>
                </a:lnTo>
                <a:lnTo>
                  <a:pt x="4941" y="287"/>
                </a:lnTo>
                <a:lnTo>
                  <a:pt x="4941" y="265"/>
                </a:lnTo>
                <a:lnTo>
                  <a:pt x="4942" y="259"/>
                </a:lnTo>
                <a:lnTo>
                  <a:pt x="4942" y="278"/>
                </a:lnTo>
                <a:lnTo>
                  <a:pt x="4942" y="271"/>
                </a:lnTo>
                <a:lnTo>
                  <a:pt x="4943" y="277"/>
                </a:lnTo>
                <a:lnTo>
                  <a:pt x="4943" y="273"/>
                </a:lnTo>
                <a:lnTo>
                  <a:pt x="4943" y="240"/>
                </a:lnTo>
                <a:lnTo>
                  <a:pt x="4944" y="247"/>
                </a:lnTo>
                <a:lnTo>
                  <a:pt x="4944" y="215"/>
                </a:lnTo>
                <a:lnTo>
                  <a:pt x="4944" y="209"/>
                </a:lnTo>
                <a:lnTo>
                  <a:pt x="4944" y="197"/>
                </a:lnTo>
                <a:lnTo>
                  <a:pt x="4945" y="201"/>
                </a:lnTo>
                <a:lnTo>
                  <a:pt x="4945" y="202"/>
                </a:lnTo>
                <a:lnTo>
                  <a:pt x="4945" y="184"/>
                </a:lnTo>
                <a:lnTo>
                  <a:pt x="4945" y="173"/>
                </a:lnTo>
                <a:lnTo>
                  <a:pt x="4946" y="143"/>
                </a:lnTo>
                <a:lnTo>
                  <a:pt x="4946" y="169"/>
                </a:lnTo>
                <a:lnTo>
                  <a:pt x="4947" y="177"/>
                </a:lnTo>
                <a:lnTo>
                  <a:pt x="4947" y="167"/>
                </a:lnTo>
                <a:lnTo>
                  <a:pt x="4947" y="154"/>
                </a:lnTo>
                <a:lnTo>
                  <a:pt x="4947" y="188"/>
                </a:lnTo>
                <a:lnTo>
                  <a:pt x="4948" y="176"/>
                </a:lnTo>
                <a:lnTo>
                  <a:pt x="4948" y="204"/>
                </a:lnTo>
                <a:lnTo>
                  <a:pt x="4948" y="190"/>
                </a:lnTo>
                <a:lnTo>
                  <a:pt x="4949" y="163"/>
                </a:lnTo>
                <a:lnTo>
                  <a:pt x="4949" y="150"/>
                </a:lnTo>
                <a:lnTo>
                  <a:pt x="4949" y="154"/>
                </a:lnTo>
                <a:lnTo>
                  <a:pt x="4949" y="140"/>
                </a:lnTo>
                <a:lnTo>
                  <a:pt x="4950" y="164"/>
                </a:lnTo>
                <a:lnTo>
                  <a:pt x="4950" y="169"/>
                </a:lnTo>
                <a:lnTo>
                  <a:pt x="4951" y="197"/>
                </a:lnTo>
                <a:lnTo>
                  <a:pt x="4951" y="194"/>
                </a:lnTo>
                <a:lnTo>
                  <a:pt x="4951" y="224"/>
                </a:lnTo>
                <a:lnTo>
                  <a:pt x="4951" y="212"/>
                </a:lnTo>
                <a:lnTo>
                  <a:pt x="4952" y="190"/>
                </a:lnTo>
                <a:lnTo>
                  <a:pt x="4952" y="206"/>
                </a:lnTo>
                <a:lnTo>
                  <a:pt x="4952" y="214"/>
                </a:lnTo>
                <a:lnTo>
                  <a:pt x="4953" y="205"/>
                </a:lnTo>
                <a:lnTo>
                  <a:pt x="4953" y="196"/>
                </a:lnTo>
                <a:lnTo>
                  <a:pt x="4953" y="205"/>
                </a:lnTo>
                <a:lnTo>
                  <a:pt x="4954" y="152"/>
                </a:lnTo>
                <a:lnTo>
                  <a:pt x="4954" y="143"/>
                </a:lnTo>
                <a:lnTo>
                  <a:pt x="4954" y="137"/>
                </a:lnTo>
                <a:lnTo>
                  <a:pt x="4955" y="138"/>
                </a:lnTo>
                <a:lnTo>
                  <a:pt x="4955" y="203"/>
                </a:lnTo>
                <a:lnTo>
                  <a:pt x="4955" y="248"/>
                </a:lnTo>
                <a:lnTo>
                  <a:pt x="4955" y="279"/>
                </a:lnTo>
                <a:lnTo>
                  <a:pt x="4956" y="320"/>
                </a:lnTo>
                <a:lnTo>
                  <a:pt x="4956" y="318"/>
                </a:lnTo>
                <a:lnTo>
                  <a:pt x="4956" y="305"/>
                </a:lnTo>
                <a:lnTo>
                  <a:pt x="4956" y="297"/>
                </a:lnTo>
                <a:lnTo>
                  <a:pt x="4957" y="309"/>
                </a:lnTo>
                <a:lnTo>
                  <a:pt x="4957" y="284"/>
                </a:lnTo>
                <a:lnTo>
                  <a:pt x="4958" y="297"/>
                </a:lnTo>
                <a:lnTo>
                  <a:pt x="4958" y="307"/>
                </a:lnTo>
                <a:lnTo>
                  <a:pt x="4958" y="295"/>
                </a:lnTo>
                <a:lnTo>
                  <a:pt x="4959" y="298"/>
                </a:lnTo>
                <a:lnTo>
                  <a:pt x="4959" y="304"/>
                </a:lnTo>
                <a:lnTo>
                  <a:pt x="4959" y="309"/>
                </a:lnTo>
                <a:lnTo>
                  <a:pt x="4959" y="297"/>
                </a:lnTo>
                <a:lnTo>
                  <a:pt x="4960" y="302"/>
                </a:lnTo>
                <a:lnTo>
                  <a:pt x="4960" y="291"/>
                </a:lnTo>
                <a:lnTo>
                  <a:pt x="4961" y="282"/>
                </a:lnTo>
                <a:lnTo>
                  <a:pt x="4961" y="281"/>
                </a:lnTo>
                <a:lnTo>
                  <a:pt x="4961" y="275"/>
                </a:lnTo>
                <a:lnTo>
                  <a:pt x="4961" y="281"/>
                </a:lnTo>
                <a:lnTo>
                  <a:pt x="4962" y="273"/>
                </a:lnTo>
                <a:lnTo>
                  <a:pt x="4962" y="287"/>
                </a:lnTo>
                <a:lnTo>
                  <a:pt x="4962" y="290"/>
                </a:lnTo>
                <a:lnTo>
                  <a:pt x="4962" y="288"/>
                </a:lnTo>
                <a:lnTo>
                  <a:pt x="4963" y="297"/>
                </a:lnTo>
                <a:lnTo>
                  <a:pt x="4963" y="276"/>
                </a:lnTo>
                <a:lnTo>
                  <a:pt x="4963" y="284"/>
                </a:lnTo>
                <a:lnTo>
                  <a:pt x="4964" y="283"/>
                </a:lnTo>
                <a:lnTo>
                  <a:pt x="4964" y="265"/>
                </a:lnTo>
                <a:lnTo>
                  <a:pt x="4964" y="263"/>
                </a:lnTo>
                <a:lnTo>
                  <a:pt x="4965" y="240"/>
                </a:lnTo>
                <a:lnTo>
                  <a:pt x="4965" y="261"/>
                </a:lnTo>
                <a:lnTo>
                  <a:pt x="4965" y="247"/>
                </a:lnTo>
                <a:lnTo>
                  <a:pt x="4966" y="218"/>
                </a:lnTo>
                <a:lnTo>
                  <a:pt x="4966" y="218"/>
                </a:lnTo>
                <a:lnTo>
                  <a:pt x="4966" y="240"/>
                </a:lnTo>
                <a:lnTo>
                  <a:pt x="4966" y="273"/>
                </a:lnTo>
                <a:lnTo>
                  <a:pt x="4967" y="253"/>
                </a:lnTo>
                <a:lnTo>
                  <a:pt x="4967" y="263"/>
                </a:lnTo>
                <a:lnTo>
                  <a:pt x="4967" y="234"/>
                </a:lnTo>
                <a:lnTo>
                  <a:pt x="4968" y="213"/>
                </a:lnTo>
                <a:lnTo>
                  <a:pt x="4968" y="206"/>
                </a:lnTo>
                <a:lnTo>
                  <a:pt x="4968" y="205"/>
                </a:lnTo>
                <a:lnTo>
                  <a:pt x="4969" y="210"/>
                </a:lnTo>
                <a:lnTo>
                  <a:pt x="4969" y="218"/>
                </a:lnTo>
                <a:lnTo>
                  <a:pt x="4969" y="206"/>
                </a:lnTo>
                <a:lnTo>
                  <a:pt x="4970" y="231"/>
                </a:lnTo>
                <a:lnTo>
                  <a:pt x="4970" y="223"/>
                </a:lnTo>
                <a:lnTo>
                  <a:pt x="4970" y="211"/>
                </a:lnTo>
                <a:lnTo>
                  <a:pt x="4970" y="209"/>
                </a:lnTo>
                <a:lnTo>
                  <a:pt x="4971" y="217"/>
                </a:lnTo>
                <a:lnTo>
                  <a:pt x="4971" y="220"/>
                </a:lnTo>
                <a:lnTo>
                  <a:pt x="4972" y="243"/>
                </a:lnTo>
                <a:lnTo>
                  <a:pt x="4972" y="248"/>
                </a:lnTo>
                <a:lnTo>
                  <a:pt x="4972" y="263"/>
                </a:lnTo>
                <a:lnTo>
                  <a:pt x="4972" y="261"/>
                </a:lnTo>
                <a:lnTo>
                  <a:pt x="4973" y="256"/>
                </a:lnTo>
                <a:lnTo>
                  <a:pt x="4973" y="281"/>
                </a:lnTo>
                <a:lnTo>
                  <a:pt x="4973" y="271"/>
                </a:lnTo>
                <a:lnTo>
                  <a:pt x="4973" y="268"/>
                </a:lnTo>
                <a:lnTo>
                  <a:pt x="4974" y="259"/>
                </a:lnTo>
                <a:lnTo>
                  <a:pt x="4974" y="249"/>
                </a:lnTo>
                <a:lnTo>
                  <a:pt x="4974" y="247"/>
                </a:lnTo>
                <a:lnTo>
                  <a:pt x="4975" y="247"/>
                </a:lnTo>
                <a:lnTo>
                  <a:pt x="4975" y="241"/>
                </a:lnTo>
                <a:lnTo>
                  <a:pt x="4975" y="234"/>
                </a:lnTo>
                <a:lnTo>
                  <a:pt x="4976" y="220"/>
                </a:lnTo>
                <a:lnTo>
                  <a:pt x="4976" y="206"/>
                </a:lnTo>
                <a:lnTo>
                  <a:pt x="4976" y="181"/>
                </a:lnTo>
                <a:lnTo>
                  <a:pt x="4977" y="180"/>
                </a:lnTo>
                <a:lnTo>
                  <a:pt x="4977" y="178"/>
                </a:lnTo>
                <a:lnTo>
                  <a:pt x="4977" y="235"/>
                </a:lnTo>
                <a:lnTo>
                  <a:pt x="4977" y="236"/>
                </a:lnTo>
                <a:lnTo>
                  <a:pt x="4978" y="283"/>
                </a:lnTo>
                <a:lnTo>
                  <a:pt x="4978" y="297"/>
                </a:lnTo>
                <a:lnTo>
                  <a:pt x="4978" y="299"/>
                </a:lnTo>
                <a:lnTo>
                  <a:pt x="4979" y="294"/>
                </a:lnTo>
                <a:lnTo>
                  <a:pt x="4979" y="263"/>
                </a:lnTo>
                <a:lnTo>
                  <a:pt x="4979" y="231"/>
                </a:lnTo>
                <a:lnTo>
                  <a:pt x="4980" y="218"/>
                </a:lnTo>
                <a:lnTo>
                  <a:pt x="4980" y="211"/>
                </a:lnTo>
                <a:lnTo>
                  <a:pt x="4980" y="191"/>
                </a:lnTo>
                <a:lnTo>
                  <a:pt x="4981" y="185"/>
                </a:lnTo>
                <a:lnTo>
                  <a:pt x="4981" y="224"/>
                </a:lnTo>
                <a:lnTo>
                  <a:pt x="4981" y="211"/>
                </a:lnTo>
                <a:lnTo>
                  <a:pt x="4981" y="150"/>
                </a:lnTo>
                <a:lnTo>
                  <a:pt x="4982" y="162"/>
                </a:lnTo>
                <a:lnTo>
                  <a:pt x="4982" y="185"/>
                </a:lnTo>
                <a:lnTo>
                  <a:pt x="4983" y="168"/>
                </a:lnTo>
                <a:lnTo>
                  <a:pt x="4983" y="182"/>
                </a:lnTo>
                <a:lnTo>
                  <a:pt x="4983" y="177"/>
                </a:lnTo>
                <a:lnTo>
                  <a:pt x="4983" y="165"/>
                </a:lnTo>
                <a:lnTo>
                  <a:pt x="4984" y="161"/>
                </a:lnTo>
                <a:lnTo>
                  <a:pt x="4984" y="146"/>
                </a:lnTo>
                <a:lnTo>
                  <a:pt x="4984" y="133"/>
                </a:lnTo>
                <a:lnTo>
                  <a:pt x="4985" y="149"/>
                </a:lnTo>
                <a:lnTo>
                  <a:pt x="4985" y="131"/>
                </a:lnTo>
                <a:lnTo>
                  <a:pt x="4985" y="160"/>
                </a:lnTo>
                <a:lnTo>
                  <a:pt x="4985" y="162"/>
                </a:lnTo>
                <a:lnTo>
                  <a:pt x="4986" y="120"/>
                </a:lnTo>
                <a:lnTo>
                  <a:pt x="4986" y="86"/>
                </a:lnTo>
                <a:lnTo>
                  <a:pt x="4987" y="84"/>
                </a:lnTo>
                <a:lnTo>
                  <a:pt x="4987" y="112"/>
                </a:lnTo>
                <a:lnTo>
                  <a:pt x="4987" y="149"/>
                </a:lnTo>
                <a:lnTo>
                  <a:pt x="4987" y="183"/>
                </a:lnTo>
                <a:lnTo>
                  <a:pt x="4988" y="201"/>
                </a:lnTo>
                <a:lnTo>
                  <a:pt x="4988" y="224"/>
                </a:lnTo>
                <a:lnTo>
                  <a:pt x="4988" y="226"/>
                </a:lnTo>
                <a:lnTo>
                  <a:pt x="4988" y="243"/>
                </a:lnTo>
                <a:lnTo>
                  <a:pt x="4989" y="247"/>
                </a:lnTo>
                <a:lnTo>
                  <a:pt x="4989" y="246"/>
                </a:lnTo>
                <a:lnTo>
                  <a:pt x="4989" y="248"/>
                </a:lnTo>
                <a:lnTo>
                  <a:pt x="4990" y="260"/>
                </a:lnTo>
                <a:lnTo>
                  <a:pt x="4990" y="259"/>
                </a:lnTo>
                <a:lnTo>
                  <a:pt x="4990" y="246"/>
                </a:lnTo>
                <a:lnTo>
                  <a:pt x="4991" y="253"/>
                </a:lnTo>
                <a:lnTo>
                  <a:pt x="4991" y="207"/>
                </a:lnTo>
                <a:lnTo>
                  <a:pt x="4991" y="172"/>
                </a:lnTo>
                <a:lnTo>
                  <a:pt x="4992" y="159"/>
                </a:lnTo>
                <a:lnTo>
                  <a:pt x="4992" y="176"/>
                </a:lnTo>
                <a:lnTo>
                  <a:pt x="4992" y="163"/>
                </a:lnTo>
                <a:lnTo>
                  <a:pt x="4992" y="184"/>
                </a:lnTo>
                <a:lnTo>
                  <a:pt x="4993" y="184"/>
                </a:lnTo>
                <a:lnTo>
                  <a:pt x="4993" y="179"/>
                </a:lnTo>
                <a:lnTo>
                  <a:pt x="4994" y="186"/>
                </a:lnTo>
                <a:lnTo>
                  <a:pt x="4994" y="190"/>
                </a:lnTo>
                <a:lnTo>
                  <a:pt x="4994" y="216"/>
                </a:lnTo>
                <a:lnTo>
                  <a:pt x="4994" y="222"/>
                </a:lnTo>
                <a:lnTo>
                  <a:pt x="4995" y="197"/>
                </a:lnTo>
                <a:lnTo>
                  <a:pt x="4995" y="220"/>
                </a:lnTo>
                <a:lnTo>
                  <a:pt x="4995" y="230"/>
                </a:lnTo>
                <a:lnTo>
                  <a:pt x="4996" y="213"/>
                </a:lnTo>
                <a:lnTo>
                  <a:pt x="4996" y="198"/>
                </a:lnTo>
                <a:lnTo>
                  <a:pt x="4996" y="163"/>
                </a:lnTo>
                <a:lnTo>
                  <a:pt x="4996" y="131"/>
                </a:lnTo>
                <a:lnTo>
                  <a:pt x="4997" y="125"/>
                </a:lnTo>
                <a:lnTo>
                  <a:pt x="4997" y="141"/>
                </a:lnTo>
                <a:lnTo>
                  <a:pt x="4998" y="164"/>
                </a:lnTo>
                <a:lnTo>
                  <a:pt x="4998" y="180"/>
                </a:lnTo>
                <a:lnTo>
                  <a:pt x="4998" y="195"/>
                </a:lnTo>
                <a:lnTo>
                  <a:pt x="4998" y="215"/>
                </a:lnTo>
                <a:lnTo>
                  <a:pt x="4999" y="225"/>
                </a:lnTo>
                <a:lnTo>
                  <a:pt x="4999" y="227"/>
                </a:lnTo>
                <a:lnTo>
                  <a:pt x="4999" y="197"/>
                </a:lnTo>
                <a:lnTo>
                  <a:pt x="5000" y="165"/>
                </a:lnTo>
                <a:lnTo>
                  <a:pt x="5000" y="142"/>
                </a:lnTo>
                <a:lnTo>
                  <a:pt x="5000" y="139"/>
                </a:lnTo>
                <a:lnTo>
                  <a:pt x="5000" y="140"/>
                </a:lnTo>
                <a:lnTo>
                  <a:pt x="5001" y="150"/>
                </a:lnTo>
                <a:lnTo>
                  <a:pt x="5001" y="143"/>
                </a:lnTo>
                <a:lnTo>
                  <a:pt x="5002" y="126"/>
                </a:lnTo>
                <a:lnTo>
                  <a:pt x="5002" y="131"/>
                </a:lnTo>
                <a:lnTo>
                  <a:pt x="5002" y="140"/>
                </a:lnTo>
                <a:lnTo>
                  <a:pt x="5002" y="216"/>
                </a:lnTo>
                <a:lnTo>
                  <a:pt x="5003" y="217"/>
                </a:lnTo>
                <a:lnTo>
                  <a:pt x="5003" y="237"/>
                </a:lnTo>
                <a:lnTo>
                  <a:pt x="5003" y="243"/>
                </a:lnTo>
                <a:lnTo>
                  <a:pt x="5003" y="239"/>
                </a:lnTo>
                <a:lnTo>
                  <a:pt x="5004" y="255"/>
                </a:lnTo>
                <a:lnTo>
                  <a:pt x="5004" y="272"/>
                </a:lnTo>
                <a:lnTo>
                  <a:pt x="5005" y="274"/>
                </a:lnTo>
                <a:lnTo>
                  <a:pt x="5005" y="289"/>
                </a:lnTo>
                <a:lnTo>
                  <a:pt x="5005" y="276"/>
                </a:lnTo>
                <a:lnTo>
                  <a:pt x="5005" y="296"/>
                </a:lnTo>
                <a:lnTo>
                  <a:pt x="5006" y="266"/>
                </a:lnTo>
                <a:lnTo>
                  <a:pt x="5006" y="257"/>
                </a:lnTo>
                <a:lnTo>
                  <a:pt x="5006" y="258"/>
                </a:lnTo>
                <a:lnTo>
                  <a:pt x="5007" y="234"/>
                </a:lnTo>
                <a:lnTo>
                  <a:pt x="5007" y="241"/>
                </a:lnTo>
                <a:lnTo>
                  <a:pt x="5007" y="204"/>
                </a:lnTo>
                <a:lnTo>
                  <a:pt x="5007" y="206"/>
                </a:lnTo>
                <a:lnTo>
                  <a:pt x="5008" y="227"/>
                </a:lnTo>
                <a:lnTo>
                  <a:pt x="5008" y="211"/>
                </a:lnTo>
                <a:lnTo>
                  <a:pt x="5009" y="192"/>
                </a:lnTo>
                <a:lnTo>
                  <a:pt x="5009" y="208"/>
                </a:lnTo>
                <a:lnTo>
                  <a:pt x="5009" y="186"/>
                </a:lnTo>
                <a:lnTo>
                  <a:pt x="5009" y="207"/>
                </a:lnTo>
                <a:lnTo>
                  <a:pt x="5010" y="206"/>
                </a:lnTo>
                <a:lnTo>
                  <a:pt x="5010" y="233"/>
                </a:lnTo>
                <a:lnTo>
                  <a:pt x="5010" y="217"/>
                </a:lnTo>
                <a:lnTo>
                  <a:pt x="5011" y="199"/>
                </a:lnTo>
                <a:lnTo>
                  <a:pt x="5011" y="214"/>
                </a:lnTo>
                <a:lnTo>
                  <a:pt x="5011" y="231"/>
                </a:lnTo>
                <a:lnTo>
                  <a:pt x="5011" y="227"/>
                </a:lnTo>
                <a:lnTo>
                  <a:pt x="5012" y="214"/>
                </a:lnTo>
                <a:lnTo>
                  <a:pt x="5012" y="212"/>
                </a:lnTo>
                <a:lnTo>
                  <a:pt x="5013" y="191"/>
                </a:lnTo>
                <a:lnTo>
                  <a:pt x="5013" y="185"/>
                </a:lnTo>
                <a:lnTo>
                  <a:pt x="5013" y="160"/>
                </a:lnTo>
                <a:lnTo>
                  <a:pt x="5013" y="151"/>
                </a:lnTo>
                <a:lnTo>
                  <a:pt x="5014" y="128"/>
                </a:lnTo>
                <a:lnTo>
                  <a:pt x="5014" y="132"/>
                </a:lnTo>
                <a:lnTo>
                  <a:pt x="5014" y="161"/>
                </a:lnTo>
                <a:lnTo>
                  <a:pt x="5014" y="150"/>
                </a:lnTo>
                <a:lnTo>
                  <a:pt x="5015" y="148"/>
                </a:lnTo>
                <a:lnTo>
                  <a:pt x="5015" y="153"/>
                </a:lnTo>
                <a:lnTo>
                  <a:pt x="5016" y="157"/>
                </a:lnTo>
                <a:lnTo>
                  <a:pt x="5016" y="149"/>
                </a:lnTo>
                <a:lnTo>
                  <a:pt x="5016" y="162"/>
                </a:lnTo>
                <a:lnTo>
                  <a:pt x="5016" y="168"/>
                </a:lnTo>
                <a:lnTo>
                  <a:pt x="5017" y="176"/>
                </a:lnTo>
                <a:lnTo>
                  <a:pt x="5017" y="190"/>
                </a:lnTo>
                <a:lnTo>
                  <a:pt x="5017" y="216"/>
                </a:lnTo>
                <a:lnTo>
                  <a:pt x="5018" y="251"/>
                </a:lnTo>
                <a:lnTo>
                  <a:pt x="5018" y="269"/>
                </a:lnTo>
                <a:lnTo>
                  <a:pt x="5018" y="304"/>
                </a:lnTo>
                <a:lnTo>
                  <a:pt x="5018" y="289"/>
                </a:lnTo>
                <a:lnTo>
                  <a:pt x="5019" y="312"/>
                </a:lnTo>
                <a:lnTo>
                  <a:pt x="5019" y="283"/>
                </a:lnTo>
                <a:lnTo>
                  <a:pt x="5020" y="312"/>
                </a:lnTo>
                <a:lnTo>
                  <a:pt x="5020" y="289"/>
                </a:lnTo>
                <a:lnTo>
                  <a:pt x="5020" y="313"/>
                </a:lnTo>
                <a:lnTo>
                  <a:pt x="5020" y="308"/>
                </a:lnTo>
                <a:lnTo>
                  <a:pt x="5021" y="289"/>
                </a:lnTo>
                <a:lnTo>
                  <a:pt x="5021" y="279"/>
                </a:lnTo>
                <a:lnTo>
                  <a:pt x="5021" y="265"/>
                </a:lnTo>
                <a:lnTo>
                  <a:pt x="5022" y="264"/>
                </a:lnTo>
                <a:lnTo>
                  <a:pt x="5022" y="281"/>
                </a:lnTo>
                <a:lnTo>
                  <a:pt x="5022" y="278"/>
                </a:lnTo>
                <a:lnTo>
                  <a:pt x="5022" y="295"/>
                </a:lnTo>
                <a:lnTo>
                  <a:pt x="5023" y="300"/>
                </a:lnTo>
                <a:lnTo>
                  <a:pt x="5023" y="271"/>
                </a:lnTo>
                <a:lnTo>
                  <a:pt x="5024" y="289"/>
                </a:lnTo>
                <a:lnTo>
                  <a:pt x="5024" y="297"/>
                </a:lnTo>
                <a:lnTo>
                  <a:pt x="5024" y="286"/>
                </a:lnTo>
                <a:lnTo>
                  <a:pt x="5024" y="265"/>
                </a:lnTo>
                <a:lnTo>
                  <a:pt x="5025" y="292"/>
                </a:lnTo>
                <a:lnTo>
                  <a:pt x="5025" y="281"/>
                </a:lnTo>
                <a:lnTo>
                  <a:pt x="5025" y="262"/>
                </a:lnTo>
                <a:lnTo>
                  <a:pt x="5026" y="293"/>
                </a:lnTo>
                <a:lnTo>
                  <a:pt x="5026" y="294"/>
                </a:lnTo>
                <a:lnTo>
                  <a:pt x="5026" y="266"/>
                </a:lnTo>
                <a:lnTo>
                  <a:pt x="5027" y="237"/>
                </a:lnTo>
                <a:lnTo>
                  <a:pt x="5027" y="219"/>
                </a:lnTo>
                <a:lnTo>
                  <a:pt x="5027" y="245"/>
                </a:lnTo>
                <a:lnTo>
                  <a:pt x="5028" y="246"/>
                </a:lnTo>
                <a:lnTo>
                  <a:pt x="5028" y="243"/>
                </a:lnTo>
                <a:lnTo>
                  <a:pt x="5028" y="233"/>
                </a:lnTo>
                <a:lnTo>
                  <a:pt x="5028" y="232"/>
                </a:lnTo>
                <a:lnTo>
                  <a:pt x="5029" y="245"/>
                </a:lnTo>
                <a:lnTo>
                  <a:pt x="5029" y="261"/>
                </a:lnTo>
                <a:lnTo>
                  <a:pt x="5029" y="247"/>
                </a:lnTo>
                <a:lnTo>
                  <a:pt x="5029" y="248"/>
                </a:lnTo>
                <a:lnTo>
                  <a:pt x="5030" y="241"/>
                </a:lnTo>
                <a:lnTo>
                  <a:pt x="5030" y="204"/>
                </a:lnTo>
                <a:lnTo>
                  <a:pt x="5031" y="225"/>
                </a:lnTo>
                <a:lnTo>
                  <a:pt x="5031" y="216"/>
                </a:lnTo>
                <a:lnTo>
                  <a:pt x="5031" y="196"/>
                </a:lnTo>
                <a:lnTo>
                  <a:pt x="5031" y="191"/>
                </a:lnTo>
                <a:lnTo>
                  <a:pt x="5032" y="202"/>
                </a:lnTo>
                <a:lnTo>
                  <a:pt x="5032" y="189"/>
                </a:lnTo>
                <a:lnTo>
                  <a:pt x="5032" y="190"/>
                </a:lnTo>
                <a:lnTo>
                  <a:pt x="5033" y="210"/>
                </a:lnTo>
                <a:lnTo>
                  <a:pt x="5033" y="219"/>
                </a:lnTo>
                <a:lnTo>
                  <a:pt x="5033" y="192"/>
                </a:lnTo>
                <a:lnTo>
                  <a:pt x="5034" y="187"/>
                </a:lnTo>
                <a:lnTo>
                  <a:pt x="5034" y="179"/>
                </a:lnTo>
                <a:lnTo>
                  <a:pt x="5034" y="189"/>
                </a:lnTo>
                <a:lnTo>
                  <a:pt x="5035" y="184"/>
                </a:lnTo>
                <a:lnTo>
                  <a:pt x="5035" y="219"/>
                </a:lnTo>
                <a:lnTo>
                  <a:pt x="5035" y="238"/>
                </a:lnTo>
                <a:lnTo>
                  <a:pt x="5035" y="229"/>
                </a:lnTo>
                <a:lnTo>
                  <a:pt x="5036" y="208"/>
                </a:lnTo>
                <a:lnTo>
                  <a:pt x="5036" y="235"/>
                </a:lnTo>
                <a:lnTo>
                  <a:pt x="5036" y="233"/>
                </a:lnTo>
                <a:lnTo>
                  <a:pt x="5037" y="237"/>
                </a:lnTo>
                <a:lnTo>
                  <a:pt x="5037" y="228"/>
                </a:lnTo>
                <a:lnTo>
                  <a:pt x="5037" y="233"/>
                </a:lnTo>
                <a:lnTo>
                  <a:pt x="5038" y="230"/>
                </a:lnTo>
                <a:lnTo>
                  <a:pt x="5038" y="230"/>
                </a:lnTo>
                <a:lnTo>
                  <a:pt x="5038" y="225"/>
                </a:lnTo>
                <a:lnTo>
                  <a:pt x="5039" y="228"/>
                </a:lnTo>
                <a:lnTo>
                  <a:pt x="5039" y="225"/>
                </a:lnTo>
                <a:lnTo>
                  <a:pt x="5039" y="204"/>
                </a:lnTo>
                <a:lnTo>
                  <a:pt x="5039" y="219"/>
                </a:lnTo>
                <a:lnTo>
                  <a:pt x="5040" y="218"/>
                </a:lnTo>
                <a:lnTo>
                  <a:pt x="5040" y="211"/>
                </a:lnTo>
                <a:lnTo>
                  <a:pt x="5040" y="211"/>
                </a:lnTo>
                <a:lnTo>
                  <a:pt x="5041" y="203"/>
                </a:lnTo>
                <a:lnTo>
                  <a:pt x="5041" y="196"/>
                </a:lnTo>
                <a:lnTo>
                  <a:pt x="5041" y="202"/>
                </a:lnTo>
                <a:lnTo>
                  <a:pt x="5042" y="207"/>
                </a:lnTo>
                <a:lnTo>
                  <a:pt x="5042" y="196"/>
                </a:lnTo>
                <a:lnTo>
                  <a:pt x="5042" y="139"/>
                </a:lnTo>
                <a:lnTo>
                  <a:pt x="5043" y="178"/>
                </a:lnTo>
                <a:lnTo>
                  <a:pt x="5043" y="212"/>
                </a:lnTo>
                <a:lnTo>
                  <a:pt x="5043" y="219"/>
                </a:lnTo>
                <a:lnTo>
                  <a:pt x="5043" y="193"/>
                </a:lnTo>
                <a:lnTo>
                  <a:pt x="5044" y="186"/>
                </a:lnTo>
                <a:lnTo>
                  <a:pt x="5044" y="165"/>
                </a:lnTo>
                <a:lnTo>
                  <a:pt x="5045" y="136"/>
                </a:lnTo>
                <a:lnTo>
                  <a:pt x="5045" y="111"/>
                </a:lnTo>
                <a:lnTo>
                  <a:pt x="5045" y="106"/>
                </a:lnTo>
                <a:lnTo>
                  <a:pt x="5045" y="115"/>
                </a:lnTo>
                <a:lnTo>
                  <a:pt x="5046" y="137"/>
                </a:lnTo>
                <a:lnTo>
                  <a:pt x="5046" y="114"/>
                </a:lnTo>
                <a:lnTo>
                  <a:pt x="5046" y="156"/>
                </a:lnTo>
                <a:lnTo>
                  <a:pt x="5046" y="296"/>
                </a:lnTo>
                <a:lnTo>
                  <a:pt x="5047" y="290"/>
                </a:lnTo>
                <a:lnTo>
                  <a:pt x="5047" y="283"/>
                </a:lnTo>
                <a:lnTo>
                  <a:pt x="5047" y="238"/>
                </a:lnTo>
                <a:lnTo>
                  <a:pt x="5048" y="236"/>
                </a:lnTo>
                <a:lnTo>
                  <a:pt x="5048" y="262"/>
                </a:lnTo>
                <a:lnTo>
                  <a:pt x="5048" y="256"/>
                </a:lnTo>
                <a:lnTo>
                  <a:pt x="5049" y="207"/>
                </a:lnTo>
                <a:lnTo>
                  <a:pt x="5049" y="217"/>
                </a:lnTo>
                <a:lnTo>
                  <a:pt x="5049" y="189"/>
                </a:lnTo>
                <a:lnTo>
                  <a:pt x="5050" y="154"/>
                </a:lnTo>
                <a:lnTo>
                  <a:pt x="5050" y="159"/>
                </a:lnTo>
                <a:lnTo>
                  <a:pt x="5050" y="99"/>
                </a:lnTo>
                <a:lnTo>
                  <a:pt x="5050" y="188"/>
                </a:lnTo>
                <a:lnTo>
                  <a:pt x="5051" y="195"/>
                </a:lnTo>
                <a:lnTo>
                  <a:pt x="5051" y="186"/>
                </a:lnTo>
                <a:lnTo>
                  <a:pt x="5051" y="182"/>
                </a:lnTo>
                <a:lnTo>
                  <a:pt x="5052" y="185"/>
                </a:lnTo>
                <a:lnTo>
                  <a:pt x="5052" y="207"/>
                </a:lnTo>
                <a:lnTo>
                  <a:pt x="5052" y="234"/>
                </a:lnTo>
                <a:lnTo>
                  <a:pt x="5053" y="212"/>
                </a:lnTo>
                <a:lnTo>
                  <a:pt x="5053" y="139"/>
                </a:lnTo>
                <a:lnTo>
                  <a:pt x="5053" y="151"/>
                </a:lnTo>
                <a:lnTo>
                  <a:pt x="5054" y="132"/>
                </a:lnTo>
                <a:lnTo>
                  <a:pt x="5054" y="144"/>
                </a:lnTo>
                <a:lnTo>
                  <a:pt x="5054" y="141"/>
                </a:lnTo>
                <a:lnTo>
                  <a:pt x="5054" y="131"/>
                </a:lnTo>
                <a:lnTo>
                  <a:pt x="5055" y="125"/>
                </a:lnTo>
                <a:lnTo>
                  <a:pt x="5055" y="124"/>
                </a:lnTo>
                <a:lnTo>
                  <a:pt x="5056" y="140"/>
                </a:lnTo>
                <a:lnTo>
                  <a:pt x="5056" y="182"/>
                </a:lnTo>
                <a:lnTo>
                  <a:pt x="5056" y="208"/>
                </a:lnTo>
                <a:lnTo>
                  <a:pt x="5056" y="212"/>
                </a:lnTo>
                <a:lnTo>
                  <a:pt x="5057" y="214"/>
                </a:lnTo>
                <a:lnTo>
                  <a:pt x="5057" y="188"/>
                </a:lnTo>
                <a:lnTo>
                  <a:pt x="5057" y="169"/>
                </a:lnTo>
                <a:lnTo>
                  <a:pt x="5057" y="192"/>
                </a:lnTo>
                <a:lnTo>
                  <a:pt x="5058" y="249"/>
                </a:lnTo>
                <a:lnTo>
                  <a:pt x="5058" y="232"/>
                </a:lnTo>
                <a:lnTo>
                  <a:pt x="5058" y="260"/>
                </a:lnTo>
                <a:lnTo>
                  <a:pt x="5059" y="253"/>
                </a:lnTo>
                <a:lnTo>
                  <a:pt x="5059" y="231"/>
                </a:lnTo>
                <a:lnTo>
                  <a:pt x="5060" y="231"/>
                </a:lnTo>
                <a:lnTo>
                  <a:pt x="5060" y="225"/>
                </a:lnTo>
                <a:lnTo>
                  <a:pt x="5060" y="194"/>
                </a:lnTo>
                <a:lnTo>
                  <a:pt x="5060" y="170"/>
                </a:lnTo>
                <a:lnTo>
                  <a:pt x="5061" y="171"/>
                </a:lnTo>
                <a:lnTo>
                  <a:pt x="5061" y="153"/>
                </a:lnTo>
                <a:lnTo>
                  <a:pt x="5061" y="173"/>
                </a:lnTo>
                <a:lnTo>
                  <a:pt x="5061" y="155"/>
                </a:lnTo>
                <a:lnTo>
                  <a:pt x="5062" y="150"/>
                </a:lnTo>
                <a:lnTo>
                  <a:pt x="5062" y="165"/>
                </a:lnTo>
                <a:lnTo>
                  <a:pt x="5062" y="185"/>
                </a:lnTo>
                <a:lnTo>
                  <a:pt x="5063" y="180"/>
                </a:lnTo>
                <a:lnTo>
                  <a:pt x="5063" y="172"/>
                </a:lnTo>
                <a:lnTo>
                  <a:pt x="5063" y="166"/>
                </a:lnTo>
                <a:lnTo>
                  <a:pt x="5064" y="190"/>
                </a:lnTo>
                <a:lnTo>
                  <a:pt x="5064" y="167"/>
                </a:lnTo>
                <a:lnTo>
                  <a:pt x="5064" y="162"/>
                </a:lnTo>
                <a:lnTo>
                  <a:pt x="5065" y="157"/>
                </a:lnTo>
                <a:lnTo>
                  <a:pt x="5065" y="152"/>
                </a:lnTo>
                <a:lnTo>
                  <a:pt x="5065" y="159"/>
                </a:lnTo>
                <a:lnTo>
                  <a:pt x="5065" y="158"/>
                </a:lnTo>
                <a:lnTo>
                  <a:pt x="5066" y="161"/>
                </a:lnTo>
                <a:lnTo>
                  <a:pt x="5066" y="202"/>
                </a:lnTo>
                <a:lnTo>
                  <a:pt x="5067" y="233"/>
                </a:lnTo>
                <a:lnTo>
                  <a:pt x="5067" y="255"/>
                </a:lnTo>
                <a:lnTo>
                  <a:pt x="5067" y="245"/>
                </a:lnTo>
                <a:lnTo>
                  <a:pt x="5067" y="261"/>
                </a:lnTo>
                <a:lnTo>
                  <a:pt x="5068" y="229"/>
                </a:lnTo>
                <a:lnTo>
                  <a:pt x="5068" y="249"/>
                </a:lnTo>
                <a:lnTo>
                  <a:pt x="5068" y="231"/>
                </a:lnTo>
                <a:lnTo>
                  <a:pt x="5069" y="227"/>
                </a:lnTo>
                <a:lnTo>
                  <a:pt x="5069" y="223"/>
                </a:lnTo>
                <a:lnTo>
                  <a:pt x="5069" y="221"/>
                </a:lnTo>
                <a:lnTo>
                  <a:pt x="5069" y="218"/>
                </a:lnTo>
                <a:lnTo>
                  <a:pt x="5070" y="209"/>
                </a:lnTo>
                <a:lnTo>
                  <a:pt x="5070" y="225"/>
                </a:lnTo>
                <a:lnTo>
                  <a:pt x="5071" y="242"/>
                </a:lnTo>
                <a:lnTo>
                  <a:pt x="5071" y="213"/>
                </a:lnTo>
                <a:lnTo>
                  <a:pt x="5071" y="218"/>
                </a:lnTo>
                <a:lnTo>
                  <a:pt x="5071" y="211"/>
                </a:lnTo>
                <a:lnTo>
                  <a:pt x="5072" y="194"/>
                </a:lnTo>
                <a:lnTo>
                  <a:pt x="5072" y="191"/>
                </a:lnTo>
                <a:lnTo>
                  <a:pt x="5072" y="207"/>
                </a:lnTo>
                <a:lnTo>
                  <a:pt x="5072" y="206"/>
                </a:lnTo>
                <a:lnTo>
                  <a:pt x="5073" y="191"/>
                </a:lnTo>
                <a:lnTo>
                  <a:pt x="5073" y="225"/>
                </a:lnTo>
                <a:lnTo>
                  <a:pt x="5073" y="259"/>
                </a:lnTo>
                <a:lnTo>
                  <a:pt x="5074" y="257"/>
                </a:lnTo>
                <a:lnTo>
                  <a:pt x="5074" y="226"/>
                </a:lnTo>
                <a:lnTo>
                  <a:pt x="5074" y="229"/>
                </a:lnTo>
                <a:lnTo>
                  <a:pt x="5075" y="233"/>
                </a:lnTo>
                <a:lnTo>
                  <a:pt x="5075" y="241"/>
                </a:lnTo>
                <a:lnTo>
                  <a:pt x="5075" y="220"/>
                </a:lnTo>
                <a:lnTo>
                  <a:pt x="5076" y="208"/>
                </a:lnTo>
                <a:lnTo>
                  <a:pt x="5076" y="167"/>
                </a:lnTo>
                <a:lnTo>
                  <a:pt x="5076" y="148"/>
                </a:lnTo>
                <a:lnTo>
                  <a:pt x="5076" y="127"/>
                </a:lnTo>
                <a:lnTo>
                  <a:pt x="5077" y="135"/>
                </a:lnTo>
                <a:lnTo>
                  <a:pt x="5077" y="152"/>
                </a:lnTo>
                <a:lnTo>
                  <a:pt x="5078" y="170"/>
                </a:lnTo>
                <a:lnTo>
                  <a:pt x="5078" y="181"/>
                </a:lnTo>
                <a:lnTo>
                  <a:pt x="5078" y="170"/>
                </a:lnTo>
                <a:lnTo>
                  <a:pt x="5078" y="183"/>
                </a:lnTo>
                <a:lnTo>
                  <a:pt x="5079" y="189"/>
                </a:lnTo>
                <a:lnTo>
                  <a:pt x="5079" y="169"/>
                </a:lnTo>
                <a:lnTo>
                  <a:pt x="5079" y="191"/>
                </a:lnTo>
                <a:lnTo>
                  <a:pt x="5080" y="219"/>
                </a:lnTo>
                <a:lnTo>
                  <a:pt x="5080" y="255"/>
                </a:lnTo>
                <a:lnTo>
                  <a:pt x="5080" y="291"/>
                </a:lnTo>
                <a:lnTo>
                  <a:pt x="5080" y="274"/>
                </a:lnTo>
                <a:lnTo>
                  <a:pt x="5081" y="225"/>
                </a:lnTo>
                <a:lnTo>
                  <a:pt x="5081" y="186"/>
                </a:lnTo>
                <a:lnTo>
                  <a:pt x="5082" y="178"/>
                </a:lnTo>
                <a:lnTo>
                  <a:pt x="5082" y="190"/>
                </a:lnTo>
                <a:lnTo>
                  <a:pt x="5082" y="224"/>
                </a:lnTo>
                <a:lnTo>
                  <a:pt x="5082" y="259"/>
                </a:lnTo>
                <a:lnTo>
                  <a:pt x="5083" y="282"/>
                </a:lnTo>
                <a:lnTo>
                  <a:pt x="5083" y="240"/>
                </a:lnTo>
                <a:lnTo>
                  <a:pt x="5083" y="236"/>
                </a:lnTo>
                <a:lnTo>
                  <a:pt x="5084" y="263"/>
                </a:lnTo>
                <a:lnTo>
                  <a:pt x="5084" y="301"/>
                </a:lnTo>
                <a:lnTo>
                  <a:pt x="5084" y="296"/>
                </a:lnTo>
                <a:lnTo>
                  <a:pt x="5084" y="259"/>
                </a:lnTo>
                <a:lnTo>
                  <a:pt x="5085" y="186"/>
                </a:lnTo>
                <a:lnTo>
                  <a:pt x="5085" y="181"/>
                </a:lnTo>
                <a:lnTo>
                  <a:pt x="5086" y="173"/>
                </a:lnTo>
                <a:lnTo>
                  <a:pt x="5086" y="138"/>
                </a:lnTo>
                <a:lnTo>
                  <a:pt x="5086" y="143"/>
                </a:lnTo>
                <a:lnTo>
                  <a:pt x="5086" y="149"/>
                </a:lnTo>
                <a:lnTo>
                  <a:pt x="5087" y="144"/>
                </a:lnTo>
                <a:lnTo>
                  <a:pt x="5087" y="134"/>
                </a:lnTo>
                <a:lnTo>
                  <a:pt x="5087" y="155"/>
                </a:lnTo>
                <a:lnTo>
                  <a:pt x="5087" y="161"/>
                </a:lnTo>
                <a:lnTo>
                  <a:pt x="5088" y="146"/>
                </a:lnTo>
                <a:lnTo>
                  <a:pt x="5088" y="151"/>
                </a:lnTo>
                <a:lnTo>
                  <a:pt x="5089" y="137"/>
                </a:lnTo>
                <a:lnTo>
                  <a:pt x="5089" y="156"/>
                </a:lnTo>
                <a:lnTo>
                  <a:pt x="5089" y="156"/>
                </a:lnTo>
                <a:lnTo>
                  <a:pt x="5089" y="139"/>
                </a:lnTo>
                <a:lnTo>
                  <a:pt x="5090" y="135"/>
                </a:lnTo>
                <a:lnTo>
                  <a:pt x="5090" y="135"/>
                </a:lnTo>
                <a:lnTo>
                  <a:pt x="5090" y="160"/>
                </a:lnTo>
                <a:lnTo>
                  <a:pt x="5091" y="189"/>
                </a:lnTo>
                <a:lnTo>
                  <a:pt x="5091" y="212"/>
                </a:lnTo>
                <a:lnTo>
                  <a:pt x="5091" y="215"/>
                </a:lnTo>
                <a:lnTo>
                  <a:pt x="5091" y="182"/>
                </a:lnTo>
                <a:lnTo>
                  <a:pt x="5092" y="156"/>
                </a:lnTo>
                <a:lnTo>
                  <a:pt x="5092" y="157"/>
                </a:lnTo>
                <a:lnTo>
                  <a:pt x="5093" y="99"/>
                </a:lnTo>
                <a:lnTo>
                  <a:pt x="5093" y="121"/>
                </a:lnTo>
                <a:lnTo>
                  <a:pt x="5093" y="119"/>
                </a:lnTo>
                <a:lnTo>
                  <a:pt x="5093" y="107"/>
                </a:lnTo>
                <a:lnTo>
                  <a:pt x="5094" y="115"/>
                </a:lnTo>
                <a:lnTo>
                  <a:pt x="5094" y="168"/>
                </a:lnTo>
                <a:lnTo>
                  <a:pt x="5094" y="214"/>
                </a:lnTo>
                <a:lnTo>
                  <a:pt x="5095" y="225"/>
                </a:lnTo>
                <a:lnTo>
                  <a:pt x="5095" y="199"/>
                </a:lnTo>
                <a:lnTo>
                  <a:pt x="5095" y="187"/>
                </a:lnTo>
                <a:lnTo>
                  <a:pt x="5095" y="219"/>
                </a:lnTo>
                <a:lnTo>
                  <a:pt x="5096" y="240"/>
                </a:lnTo>
                <a:lnTo>
                  <a:pt x="5096" y="197"/>
                </a:lnTo>
                <a:lnTo>
                  <a:pt x="5097" y="212"/>
                </a:lnTo>
                <a:lnTo>
                  <a:pt x="5097" y="241"/>
                </a:lnTo>
                <a:lnTo>
                  <a:pt x="5097" y="227"/>
                </a:lnTo>
                <a:lnTo>
                  <a:pt x="5097" y="202"/>
                </a:lnTo>
                <a:lnTo>
                  <a:pt x="5098" y="215"/>
                </a:lnTo>
                <a:lnTo>
                  <a:pt x="5098" y="228"/>
                </a:lnTo>
                <a:lnTo>
                  <a:pt x="5098" y="265"/>
                </a:lnTo>
                <a:lnTo>
                  <a:pt x="5098" y="270"/>
                </a:lnTo>
                <a:lnTo>
                  <a:pt x="5099" y="257"/>
                </a:lnTo>
                <a:lnTo>
                  <a:pt x="5099" y="273"/>
                </a:lnTo>
                <a:lnTo>
                  <a:pt x="5100" y="262"/>
                </a:lnTo>
                <a:lnTo>
                  <a:pt x="5100" y="270"/>
                </a:lnTo>
                <a:lnTo>
                  <a:pt x="5100" y="270"/>
                </a:lnTo>
                <a:lnTo>
                  <a:pt x="5101" y="281"/>
                </a:lnTo>
                <a:lnTo>
                  <a:pt x="5101" y="279"/>
                </a:lnTo>
                <a:lnTo>
                  <a:pt x="5101" y="289"/>
                </a:lnTo>
                <a:lnTo>
                  <a:pt x="5101" y="286"/>
                </a:lnTo>
                <a:lnTo>
                  <a:pt x="5102" y="268"/>
                </a:lnTo>
                <a:lnTo>
                  <a:pt x="5102" y="283"/>
                </a:lnTo>
                <a:lnTo>
                  <a:pt x="5102" y="285"/>
                </a:lnTo>
                <a:lnTo>
                  <a:pt x="5102" y="258"/>
                </a:lnTo>
                <a:lnTo>
                  <a:pt x="5103" y="257"/>
                </a:lnTo>
                <a:lnTo>
                  <a:pt x="5103" y="247"/>
                </a:lnTo>
                <a:lnTo>
                  <a:pt x="5104" y="237"/>
                </a:lnTo>
                <a:lnTo>
                  <a:pt x="5104" y="235"/>
                </a:lnTo>
                <a:lnTo>
                  <a:pt x="5104" y="204"/>
                </a:lnTo>
                <a:lnTo>
                  <a:pt x="5104" y="178"/>
                </a:lnTo>
                <a:lnTo>
                  <a:pt x="5105" y="229"/>
                </a:lnTo>
                <a:lnTo>
                  <a:pt x="5105" y="244"/>
                </a:lnTo>
                <a:lnTo>
                  <a:pt x="5105" y="249"/>
                </a:lnTo>
                <a:lnTo>
                  <a:pt x="5106" y="252"/>
                </a:lnTo>
                <a:lnTo>
                  <a:pt x="5106" y="249"/>
                </a:lnTo>
                <a:lnTo>
                  <a:pt x="5106" y="237"/>
                </a:lnTo>
                <a:lnTo>
                  <a:pt x="5107" y="249"/>
                </a:lnTo>
                <a:lnTo>
                  <a:pt x="5107" y="251"/>
                </a:lnTo>
                <a:lnTo>
                  <a:pt x="5107" y="244"/>
                </a:lnTo>
                <a:lnTo>
                  <a:pt x="5108" y="254"/>
                </a:lnTo>
                <a:lnTo>
                  <a:pt x="5108" y="257"/>
                </a:lnTo>
                <a:lnTo>
                  <a:pt x="5108" y="247"/>
                </a:lnTo>
                <a:lnTo>
                  <a:pt x="5108" y="189"/>
                </a:lnTo>
                <a:lnTo>
                  <a:pt x="5109" y="193"/>
                </a:lnTo>
                <a:lnTo>
                  <a:pt x="5109" y="193"/>
                </a:lnTo>
                <a:lnTo>
                  <a:pt x="5109" y="200"/>
                </a:lnTo>
                <a:lnTo>
                  <a:pt x="5110" y="198"/>
                </a:lnTo>
                <a:lnTo>
                  <a:pt x="5110" y="180"/>
                </a:lnTo>
                <a:lnTo>
                  <a:pt x="5110" y="146"/>
                </a:lnTo>
                <a:lnTo>
                  <a:pt x="5111" y="167"/>
                </a:lnTo>
                <a:lnTo>
                  <a:pt x="5111" y="149"/>
                </a:lnTo>
                <a:lnTo>
                  <a:pt x="5111" y="170"/>
                </a:lnTo>
                <a:lnTo>
                  <a:pt x="5112" y="161"/>
                </a:lnTo>
                <a:lnTo>
                  <a:pt x="5112" y="157"/>
                </a:lnTo>
                <a:lnTo>
                  <a:pt x="5112" y="183"/>
                </a:lnTo>
                <a:lnTo>
                  <a:pt x="5112" y="170"/>
                </a:lnTo>
                <a:lnTo>
                  <a:pt x="5113" y="193"/>
                </a:lnTo>
                <a:lnTo>
                  <a:pt x="5113" y="181"/>
                </a:lnTo>
                <a:lnTo>
                  <a:pt x="5113" y="191"/>
                </a:lnTo>
                <a:lnTo>
                  <a:pt x="5113" y="182"/>
                </a:lnTo>
                <a:lnTo>
                  <a:pt x="5114" y="190"/>
                </a:lnTo>
                <a:lnTo>
                  <a:pt x="5114" y="242"/>
                </a:lnTo>
                <a:lnTo>
                  <a:pt x="5115" y="245"/>
                </a:lnTo>
                <a:lnTo>
                  <a:pt x="5115" y="204"/>
                </a:lnTo>
                <a:lnTo>
                  <a:pt x="5115" y="173"/>
                </a:lnTo>
                <a:lnTo>
                  <a:pt x="5115" y="159"/>
                </a:lnTo>
                <a:lnTo>
                  <a:pt x="5116" y="144"/>
                </a:lnTo>
                <a:lnTo>
                  <a:pt x="5116" y="144"/>
                </a:lnTo>
                <a:lnTo>
                  <a:pt x="5116" y="139"/>
                </a:lnTo>
                <a:lnTo>
                  <a:pt x="5117" y="124"/>
                </a:lnTo>
                <a:lnTo>
                  <a:pt x="5117" y="126"/>
                </a:lnTo>
                <a:lnTo>
                  <a:pt x="5117" y="129"/>
                </a:lnTo>
                <a:lnTo>
                  <a:pt x="5118" y="97"/>
                </a:lnTo>
                <a:lnTo>
                  <a:pt x="5118" y="121"/>
                </a:lnTo>
                <a:lnTo>
                  <a:pt x="5118" y="148"/>
                </a:lnTo>
                <a:lnTo>
                  <a:pt x="5119" y="126"/>
                </a:lnTo>
                <a:lnTo>
                  <a:pt x="5119" y="111"/>
                </a:lnTo>
                <a:lnTo>
                  <a:pt x="5119" y="161"/>
                </a:lnTo>
                <a:lnTo>
                  <a:pt x="5119" y="209"/>
                </a:lnTo>
                <a:lnTo>
                  <a:pt x="5120" y="214"/>
                </a:lnTo>
                <a:lnTo>
                  <a:pt x="5120" y="225"/>
                </a:lnTo>
                <a:lnTo>
                  <a:pt x="5120" y="225"/>
                </a:lnTo>
                <a:lnTo>
                  <a:pt x="5121" y="172"/>
                </a:lnTo>
                <a:lnTo>
                  <a:pt x="5121" y="130"/>
                </a:lnTo>
                <a:lnTo>
                  <a:pt x="5121" y="130"/>
                </a:lnTo>
                <a:lnTo>
                  <a:pt x="5122" y="174"/>
                </a:lnTo>
                <a:lnTo>
                  <a:pt x="5122" y="212"/>
                </a:lnTo>
                <a:lnTo>
                  <a:pt x="5122" y="247"/>
                </a:lnTo>
                <a:lnTo>
                  <a:pt x="5123" y="251"/>
                </a:lnTo>
                <a:lnTo>
                  <a:pt x="5123" y="270"/>
                </a:lnTo>
                <a:lnTo>
                  <a:pt x="5123" y="297"/>
                </a:lnTo>
                <a:lnTo>
                  <a:pt x="5123" y="307"/>
                </a:lnTo>
                <a:lnTo>
                  <a:pt x="5124" y="281"/>
                </a:lnTo>
                <a:lnTo>
                  <a:pt x="5124" y="268"/>
                </a:lnTo>
                <a:lnTo>
                  <a:pt x="5124" y="239"/>
                </a:lnTo>
                <a:lnTo>
                  <a:pt x="5125" y="200"/>
                </a:lnTo>
                <a:lnTo>
                  <a:pt x="5125" y="216"/>
                </a:lnTo>
                <a:lnTo>
                  <a:pt x="5125" y="211"/>
                </a:lnTo>
                <a:lnTo>
                  <a:pt x="5126" y="241"/>
                </a:lnTo>
                <a:lnTo>
                  <a:pt x="5126" y="230"/>
                </a:lnTo>
                <a:lnTo>
                  <a:pt x="5126" y="231"/>
                </a:lnTo>
                <a:lnTo>
                  <a:pt x="5127" y="207"/>
                </a:lnTo>
                <a:lnTo>
                  <a:pt x="5127" y="212"/>
                </a:lnTo>
                <a:lnTo>
                  <a:pt x="5127" y="216"/>
                </a:lnTo>
                <a:lnTo>
                  <a:pt x="5127" y="229"/>
                </a:lnTo>
                <a:lnTo>
                  <a:pt x="5128" y="314"/>
                </a:lnTo>
                <a:lnTo>
                  <a:pt x="5128" y="330"/>
                </a:lnTo>
                <a:lnTo>
                  <a:pt x="5129" y="320"/>
                </a:lnTo>
                <a:lnTo>
                  <a:pt x="5129" y="305"/>
                </a:lnTo>
                <a:lnTo>
                  <a:pt x="5129" y="282"/>
                </a:lnTo>
                <a:lnTo>
                  <a:pt x="5129" y="283"/>
                </a:lnTo>
                <a:lnTo>
                  <a:pt x="5130" y="256"/>
                </a:lnTo>
                <a:lnTo>
                  <a:pt x="5130" y="258"/>
                </a:lnTo>
                <a:lnTo>
                  <a:pt x="5130" y="297"/>
                </a:lnTo>
                <a:lnTo>
                  <a:pt x="5130" y="264"/>
                </a:lnTo>
                <a:lnTo>
                  <a:pt x="5131" y="258"/>
                </a:lnTo>
                <a:lnTo>
                  <a:pt x="5131" y="251"/>
                </a:lnTo>
                <a:lnTo>
                  <a:pt x="5131" y="262"/>
                </a:lnTo>
                <a:lnTo>
                  <a:pt x="5132" y="293"/>
                </a:lnTo>
                <a:lnTo>
                  <a:pt x="5132" y="301"/>
                </a:lnTo>
                <a:lnTo>
                  <a:pt x="5132" y="299"/>
                </a:lnTo>
                <a:lnTo>
                  <a:pt x="5133" y="293"/>
                </a:lnTo>
                <a:lnTo>
                  <a:pt x="5133" y="259"/>
                </a:lnTo>
                <a:lnTo>
                  <a:pt x="5133" y="243"/>
                </a:lnTo>
                <a:lnTo>
                  <a:pt x="5134" y="243"/>
                </a:lnTo>
                <a:lnTo>
                  <a:pt x="5134" y="224"/>
                </a:lnTo>
                <a:lnTo>
                  <a:pt x="5134" y="219"/>
                </a:lnTo>
                <a:lnTo>
                  <a:pt x="5134" y="237"/>
                </a:lnTo>
                <a:lnTo>
                  <a:pt x="5135" y="235"/>
                </a:lnTo>
                <a:lnTo>
                  <a:pt x="5135" y="231"/>
                </a:lnTo>
                <a:lnTo>
                  <a:pt x="5135" y="193"/>
                </a:lnTo>
                <a:lnTo>
                  <a:pt x="5136" y="186"/>
                </a:lnTo>
                <a:lnTo>
                  <a:pt x="5136" y="193"/>
                </a:lnTo>
                <a:lnTo>
                  <a:pt x="5136" y="185"/>
                </a:lnTo>
                <a:lnTo>
                  <a:pt x="5137" y="188"/>
                </a:lnTo>
                <a:lnTo>
                  <a:pt x="5137" y="174"/>
                </a:lnTo>
                <a:lnTo>
                  <a:pt x="5137" y="156"/>
                </a:lnTo>
                <a:lnTo>
                  <a:pt x="5138" y="153"/>
                </a:lnTo>
                <a:lnTo>
                  <a:pt x="5138" y="204"/>
                </a:lnTo>
                <a:lnTo>
                  <a:pt x="5138" y="213"/>
                </a:lnTo>
                <a:lnTo>
                  <a:pt x="5138" y="245"/>
                </a:lnTo>
                <a:lnTo>
                  <a:pt x="5139" y="202"/>
                </a:lnTo>
                <a:lnTo>
                  <a:pt x="5139" y="168"/>
                </a:lnTo>
                <a:lnTo>
                  <a:pt x="5140" y="149"/>
                </a:lnTo>
                <a:lnTo>
                  <a:pt x="5140" y="147"/>
                </a:lnTo>
                <a:lnTo>
                  <a:pt x="5140" y="151"/>
                </a:lnTo>
                <a:lnTo>
                  <a:pt x="5140" y="155"/>
                </a:lnTo>
                <a:lnTo>
                  <a:pt x="5141" y="167"/>
                </a:lnTo>
                <a:lnTo>
                  <a:pt x="5141" y="154"/>
                </a:lnTo>
                <a:lnTo>
                  <a:pt x="5141" y="148"/>
                </a:lnTo>
                <a:lnTo>
                  <a:pt x="5142" y="117"/>
                </a:lnTo>
                <a:lnTo>
                  <a:pt x="5142" y="140"/>
                </a:lnTo>
                <a:lnTo>
                  <a:pt x="5142" y="126"/>
                </a:lnTo>
                <a:lnTo>
                  <a:pt x="5142" y="146"/>
                </a:lnTo>
                <a:lnTo>
                  <a:pt x="5143" y="110"/>
                </a:lnTo>
                <a:lnTo>
                  <a:pt x="5143" y="141"/>
                </a:lnTo>
                <a:lnTo>
                  <a:pt x="5144" y="131"/>
                </a:lnTo>
                <a:lnTo>
                  <a:pt x="5144" y="147"/>
                </a:lnTo>
                <a:lnTo>
                  <a:pt x="5144" y="135"/>
                </a:lnTo>
                <a:lnTo>
                  <a:pt x="5144" y="179"/>
                </a:lnTo>
                <a:lnTo>
                  <a:pt x="5145" y="156"/>
                </a:lnTo>
                <a:lnTo>
                  <a:pt x="5145" y="182"/>
                </a:lnTo>
                <a:lnTo>
                  <a:pt x="5145" y="175"/>
                </a:lnTo>
                <a:lnTo>
                  <a:pt x="5145" y="230"/>
                </a:lnTo>
                <a:lnTo>
                  <a:pt x="5146" y="244"/>
                </a:lnTo>
                <a:lnTo>
                  <a:pt x="5146" y="278"/>
                </a:lnTo>
                <a:lnTo>
                  <a:pt x="5146" y="247"/>
                </a:lnTo>
                <a:lnTo>
                  <a:pt x="5147" y="261"/>
                </a:lnTo>
                <a:lnTo>
                  <a:pt x="5147" y="230"/>
                </a:lnTo>
                <a:lnTo>
                  <a:pt x="5147" y="217"/>
                </a:lnTo>
                <a:lnTo>
                  <a:pt x="5148" y="208"/>
                </a:lnTo>
                <a:lnTo>
                  <a:pt x="5148" y="231"/>
                </a:lnTo>
                <a:lnTo>
                  <a:pt x="5148" y="215"/>
                </a:lnTo>
                <a:lnTo>
                  <a:pt x="5149" y="231"/>
                </a:lnTo>
                <a:lnTo>
                  <a:pt x="5149" y="204"/>
                </a:lnTo>
                <a:lnTo>
                  <a:pt x="5149" y="237"/>
                </a:lnTo>
                <a:lnTo>
                  <a:pt x="5149" y="196"/>
                </a:lnTo>
                <a:lnTo>
                  <a:pt x="5150" y="163"/>
                </a:lnTo>
                <a:lnTo>
                  <a:pt x="5150" y="107"/>
                </a:lnTo>
                <a:lnTo>
                  <a:pt x="5151" y="116"/>
                </a:lnTo>
                <a:lnTo>
                  <a:pt x="5151" y="103"/>
                </a:lnTo>
                <a:lnTo>
                  <a:pt x="5151" y="117"/>
                </a:lnTo>
                <a:lnTo>
                  <a:pt x="5151" y="105"/>
                </a:lnTo>
                <a:lnTo>
                  <a:pt x="5152" y="131"/>
                </a:lnTo>
                <a:lnTo>
                  <a:pt x="5152" y="105"/>
                </a:lnTo>
                <a:lnTo>
                  <a:pt x="5152" y="119"/>
                </a:lnTo>
                <a:lnTo>
                  <a:pt x="5153" y="214"/>
                </a:lnTo>
                <a:lnTo>
                  <a:pt x="5153" y="238"/>
                </a:lnTo>
                <a:lnTo>
                  <a:pt x="5153" y="231"/>
                </a:lnTo>
                <a:lnTo>
                  <a:pt x="5153" y="239"/>
                </a:lnTo>
                <a:lnTo>
                  <a:pt x="5154" y="274"/>
                </a:lnTo>
                <a:lnTo>
                  <a:pt x="5154" y="263"/>
                </a:lnTo>
                <a:lnTo>
                  <a:pt x="5155" y="209"/>
                </a:lnTo>
                <a:lnTo>
                  <a:pt x="5155" y="185"/>
                </a:lnTo>
                <a:lnTo>
                  <a:pt x="5155" y="174"/>
                </a:lnTo>
                <a:lnTo>
                  <a:pt x="5155" y="135"/>
                </a:lnTo>
                <a:lnTo>
                  <a:pt x="5156" y="133"/>
                </a:lnTo>
                <a:lnTo>
                  <a:pt x="5156" y="160"/>
                </a:lnTo>
                <a:lnTo>
                  <a:pt x="5156" y="198"/>
                </a:lnTo>
                <a:lnTo>
                  <a:pt x="5156" y="260"/>
                </a:lnTo>
                <a:lnTo>
                  <a:pt x="5157" y="269"/>
                </a:lnTo>
                <a:lnTo>
                  <a:pt x="5157" y="201"/>
                </a:lnTo>
                <a:lnTo>
                  <a:pt x="5157" y="221"/>
                </a:lnTo>
                <a:lnTo>
                  <a:pt x="5158" y="177"/>
                </a:lnTo>
                <a:lnTo>
                  <a:pt x="5158" y="117"/>
                </a:lnTo>
                <a:lnTo>
                  <a:pt x="5158" y="110"/>
                </a:lnTo>
                <a:lnTo>
                  <a:pt x="5159" y="119"/>
                </a:lnTo>
                <a:lnTo>
                  <a:pt x="5159" y="112"/>
                </a:lnTo>
                <a:lnTo>
                  <a:pt x="5159" y="96"/>
                </a:lnTo>
                <a:lnTo>
                  <a:pt x="5160" y="128"/>
                </a:lnTo>
                <a:lnTo>
                  <a:pt x="5160" y="154"/>
                </a:lnTo>
                <a:lnTo>
                  <a:pt x="5160" y="135"/>
                </a:lnTo>
                <a:lnTo>
                  <a:pt x="5160" y="122"/>
                </a:lnTo>
                <a:lnTo>
                  <a:pt x="5161" y="162"/>
                </a:lnTo>
                <a:lnTo>
                  <a:pt x="5161" y="186"/>
                </a:lnTo>
                <a:lnTo>
                  <a:pt x="5162" y="206"/>
                </a:lnTo>
                <a:lnTo>
                  <a:pt x="5162" y="216"/>
                </a:lnTo>
                <a:lnTo>
                  <a:pt x="5162" y="220"/>
                </a:lnTo>
                <a:lnTo>
                  <a:pt x="5162" y="234"/>
                </a:lnTo>
                <a:lnTo>
                  <a:pt x="5163" y="224"/>
                </a:lnTo>
                <a:lnTo>
                  <a:pt x="5163" y="237"/>
                </a:lnTo>
                <a:lnTo>
                  <a:pt x="5163" y="236"/>
                </a:lnTo>
                <a:lnTo>
                  <a:pt x="5164" y="242"/>
                </a:lnTo>
                <a:lnTo>
                  <a:pt x="5164" y="247"/>
                </a:lnTo>
                <a:lnTo>
                  <a:pt x="5164" y="254"/>
                </a:lnTo>
                <a:lnTo>
                  <a:pt x="5164" y="246"/>
                </a:lnTo>
                <a:lnTo>
                  <a:pt x="5165" y="253"/>
                </a:lnTo>
                <a:lnTo>
                  <a:pt x="5165" y="240"/>
                </a:lnTo>
                <a:lnTo>
                  <a:pt x="5166" y="237"/>
                </a:lnTo>
                <a:lnTo>
                  <a:pt x="5166" y="282"/>
                </a:lnTo>
                <a:lnTo>
                  <a:pt x="5166" y="293"/>
                </a:lnTo>
                <a:lnTo>
                  <a:pt x="5166" y="239"/>
                </a:lnTo>
                <a:lnTo>
                  <a:pt x="5167" y="260"/>
                </a:lnTo>
                <a:lnTo>
                  <a:pt x="5167" y="234"/>
                </a:lnTo>
                <a:lnTo>
                  <a:pt x="5167" y="229"/>
                </a:lnTo>
                <a:lnTo>
                  <a:pt x="5168" y="210"/>
                </a:lnTo>
                <a:lnTo>
                  <a:pt x="5168" y="226"/>
                </a:lnTo>
                <a:lnTo>
                  <a:pt x="5168" y="191"/>
                </a:lnTo>
                <a:lnTo>
                  <a:pt x="5168" y="227"/>
                </a:lnTo>
                <a:lnTo>
                  <a:pt x="5169" y="163"/>
                </a:lnTo>
                <a:lnTo>
                  <a:pt x="5169" y="122"/>
                </a:lnTo>
                <a:lnTo>
                  <a:pt x="5170" y="185"/>
                </a:lnTo>
                <a:lnTo>
                  <a:pt x="5170" y="253"/>
                </a:lnTo>
                <a:lnTo>
                  <a:pt x="5170" y="234"/>
                </a:lnTo>
                <a:lnTo>
                  <a:pt x="5170" y="208"/>
                </a:lnTo>
                <a:lnTo>
                  <a:pt x="5171" y="216"/>
                </a:lnTo>
                <a:lnTo>
                  <a:pt x="5171" y="195"/>
                </a:lnTo>
                <a:lnTo>
                  <a:pt x="5171" y="176"/>
                </a:lnTo>
                <a:lnTo>
                  <a:pt x="5171" y="155"/>
                </a:lnTo>
                <a:lnTo>
                  <a:pt x="5172" y="107"/>
                </a:lnTo>
                <a:lnTo>
                  <a:pt x="5172" y="124"/>
                </a:lnTo>
                <a:lnTo>
                  <a:pt x="5173" y="110"/>
                </a:lnTo>
                <a:lnTo>
                  <a:pt x="5173" y="136"/>
                </a:lnTo>
                <a:lnTo>
                  <a:pt x="5173" y="108"/>
                </a:lnTo>
                <a:lnTo>
                  <a:pt x="5173" y="147"/>
                </a:lnTo>
                <a:lnTo>
                  <a:pt x="5174" y="102"/>
                </a:lnTo>
                <a:lnTo>
                  <a:pt x="5174" y="120"/>
                </a:lnTo>
                <a:lnTo>
                  <a:pt x="5174" y="130"/>
                </a:lnTo>
                <a:lnTo>
                  <a:pt x="5175" y="164"/>
                </a:lnTo>
                <a:lnTo>
                  <a:pt x="5175" y="164"/>
                </a:lnTo>
                <a:lnTo>
                  <a:pt x="5175" y="207"/>
                </a:lnTo>
                <a:lnTo>
                  <a:pt x="5175" y="221"/>
                </a:lnTo>
                <a:lnTo>
                  <a:pt x="5176" y="238"/>
                </a:lnTo>
                <a:lnTo>
                  <a:pt x="5176" y="238"/>
                </a:lnTo>
                <a:lnTo>
                  <a:pt x="5177" y="194"/>
                </a:lnTo>
                <a:lnTo>
                  <a:pt x="5177" y="157"/>
                </a:lnTo>
                <a:lnTo>
                  <a:pt x="5177" y="153"/>
                </a:lnTo>
                <a:lnTo>
                  <a:pt x="5177" y="137"/>
                </a:lnTo>
                <a:lnTo>
                  <a:pt x="5178" y="173"/>
                </a:lnTo>
                <a:lnTo>
                  <a:pt x="5178" y="218"/>
                </a:lnTo>
                <a:lnTo>
                  <a:pt x="5178" y="270"/>
                </a:lnTo>
                <a:lnTo>
                  <a:pt x="5179" y="291"/>
                </a:lnTo>
                <a:lnTo>
                  <a:pt x="5179" y="307"/>
                </a:lnTo>
                <a:lnTo>
                  <a:pt x="5179" y="302"/>
                </a:lnTo>
                <a:lnTo>
                  <a:pt x="5180" y="248"/>
                </a:lnTo>
                <a:lnTo>
                  <a:pt x="5180" y="239"/>
                </a:lnTo>
                <a:lnTo>
                  <a:pt x="5180" y="231"/>
                </a:lnTo>
                <a:lnTo>
                  <a:pt x="5181" y="182"/>
                </a:lnTo>
                <a:lnTo>
                  <a:pt x="5181" y="157"/>
                </a:lnTo>
                <a:lnTo>
                  <a:pt x="5181" y="167"/>
                </a:lnTo>
                <a:lnTo>
                  <a:pt x="5181" y="142"/>
                </a:lnTo>
                <a:lnTo>
                  <a:pt x="5182" y="144"/>
                </a:lnTo>
                <a:lnTo>
                  <a:pt x="5182" y="162"/>
                </a:lnTo>
                <a:lnTo>
                  <a:pt x="5182" y="138"/>
                </a:lnTo>
                <a:lnTo>
                  <a:pt x="5183" y="152"/>
                </a:lnTo>
                <a:lnTo>
                  <a:pt x="5183" y="148"/>
                </a:lnTo>
                <a:lnTo>
                  <a:pt x="5183" y="167"/>
                </a:lnTo>
                <a:lnTo>
                  <a:pt x="5184" y="174"/>
                </a:lnTo>
                <a:lnTo>
                  <a:pt x="5184" y="216"/>
                </a:lnTo>
                <a:lnTo>
                  <a:pt x="5184" y="282"/>
                </a:lnTo>
                <a:lnTo>
                  <a:pt x="5185" y="310"/>
                </a:lnTo>
                <a:lnTo>
                  <a:pt x="5185" y="309"/>
                </a:lnTo>
                <a:lnTo>
                  <a:pt x="5185" y="309"/>
                </a:lnTo>
                <a:lnTo>
                  <a:pt x="5185" y="331"/>
                </a:lnTo>
                <a:lnTo>
                  <a:pt x="5186" y="324"/>
                </a:lnTo>
                <a:lnTo>
                  <a:pt x="5186" y="322"/>
                </a:lnTo>
                <a:lnTo>
                  <a:pt x="5186" y="299"/>
                </a:lnTo>
                <a:lnTo>
                  <a:pt x="5186" y="291"/>
                </a:lnTo>
                <a:lnTo>
                  <a:pt x="5187" y="294"/>
                </a:lnTo>
                <a:lnTo>
                  <a:pt x="5187" y="291"/>
                </a:lnTo>
                <a:lnTo>
                  <a:pt x="5188" y="284"/>
                </a:lnTo>
                <a:lnTo>
                  <a:pt x="5188" y="255"/>
                </a:lnTo>
                <a:lnTo>
                  <a:pt x="5188" y="258"/>
                </a:lnTo>
                <a:lnTo>
                  <a:pt x="5188" y="245"/>
                </a:lnTo>
                <a:lnTo>
                  <a:pt x="5189" y="246"/>
                </a:lnTo>
                <a:lnTo>
                  <a:pt x="5189" y="246"/>
                </a:lnTo>
                <a:lnTo>
                  <a:pt x="5189" y="235"/>
                </a:lnTo>
                <a:lnTo>
                  <a:pt x="5190" y="241"/>
                </a:lnTo>
                <a:lnTo>
                  <a:pt x="5190" y="235"/>
                </a:lnTo>
                <a:lnTo>
                  <a:pt x="5190" y="197"/>
                </a:lnTo>
                <a:lnTo>
                  <a:pt x="5191" y="192"/>
                </a:lnTo>
                <a:lnTo>
                  <a:pt x="5191" y="209"/>
                </a:lnTo>
                <a:lnTo>
                  <a:pt x="5191" y="207"/>
                </a:lnTo>
                <a:lnTo>
                  <a:pt x="5192" y="196"/>
                </a:lnTo>
                <a:lnTo>
                  <a:pt x="5192" y="202"/>
                </a:lnTo>
                <a:lnTo>
                  <a:pt x="5192" y="214"/>
                </a:lnTo>
                <a:lnTo>
                  <a:pt x="5192" y="237"/>
                </a:lnTo>
                <a:lnTo>
                  <a:pt x="5193" y="201"/>
                </a:lnTo>
                <a:lnTo>
                  <a:pt x="5193" y="210"/>
                </a:lnTo>
                <a:lnTo>
                  <a:pt x="5193" y="224"/>
                </a:lnTo>
                <a:lnTo>
                  <a:pt x="5194" y="278"/>
                </a:lnTo>
                <a:lnTo>
                  <a:pt x="5194" y="263"/>
                </a:lnTo>
                <a:lnTo>
                  <a:pt x="5194" y="274"/>
                </a:lnTo>
                <a:lnTo>
                  <a:pt x="5195" y="267"/>
                </a:lnTo>
                <a:lnTo>
                  <a:pt x="5195" y="273"/>
                </a:lnTo>
                <a:lnTo>
                  <a:pt x="5195" y="280"/>
                </a:lnTo>
                <a:lnTo>
                  <a:pt x="5196" y="269"/>
                </a:lnTo>
                <a:lnTo>
                  <a:pt x="5196" y="270"/>
                </a:lnTo>
                <a:lnTo>
                  <a:pt x="5196" y="263"/>
                </a:lnTo>
                <a:lnTo>
                  <a:pt x="5196" y="267"/>
                </a:lnTo>
                <a:lnTo>
                  <a:pt x="5197" y="260"/>
                </a:lnTo>
                <a:lnTo>
                  <a:pt x="5197" y="250"/>
                </a:lnTo>
                <a:lnTo>
                  <a:pt x="5197" y="244"/>
                </a:lnTo>
                <a:lnTo>
                  <a:pt x="5197" y="243"/>
                </a:lnTo>
                <a:lnTo>
                  <a:pt x="5198" y="232"/>
                </a:lnTo>
                <a:lnTo>
                  <a:pt x="5198" y="208"/>
                </a:lnTo>
                <a:lnTo>
                  <a:pt x="5199" y="247"/>
                </a:lnTo>
                <a:lnTo>
                  <a:pt x="5199" y="251"/>
                </a:lnTo>
                <a:lnTo>
                  <a:pt x="5199" y="250"/>
                </a:lnTo>
                <a:lnTo>
                  <a:pt x="5199" y="242"/>
                </a:lnTo>
                <a:lnTo>
                  <a:pt x="5200" y="226"/>
                </a:lnTo>
                <a:lnTo>
                  <a:pt x="5200" y="232"/>
                </a:lnTo>
                <a:lnTo>
                  <a:pt x="5200" y="220"/>
                </a:lnTo>
                <a:lnTo>
                  <a:pt x="5201" y="208"/>
                </a:lnTo>
                <a:lnTo>
                  <a:pt x="5201" y="217"/>
                </a:lnTo>
                <a:lnTo>
                  <a:pt x="5201" y="273"/>
                </a:lnTo>
                <a:lnTo>
                  <a:pt x="5202" y="283"/>
                </a:lnTo>
                <a:lnTo>
                  <a:pt x="5202" y="291"/>
                </a:lnTo>
                <a:lnTo>
                  <a:pt x="5202" y="265"/>
                </a:lnTo>
                <a:lnTo>
                  <a:pt x="5203" y="242"/>
                </a:lnTo>
                <a:lnTo>
                  <a:pt x="5203" y="233"/>
                </a:lnTo>
                <a:lnTo>
                  <a:pt x="5203" y="179"/>
                </a:lnTo>
                <a:lnTo>
                  <a:pt x="5203" y="190"/>
                </a:lnTo>
                <a:lnTo>
                  <a:pt x="5204" y="213"/>
                </a:lnTo>
                <a:lnTo>
                  <a:pt x="5204" y="226"/>
                </a:lnTo>
                <a:lnTo>
                  <a:pt x="5204" y="217"/>
                </a:lnTo>
                <a:lnTo>
                  <a:pt x="5205" y="192"/>
                </a:lnTo>
                <a:lnTo>
                  <a:pt x="5205" y="187"/>
                </a:lnTo>
                <a:lnTo>
                  <a:pt x="5205" y="165"/>
                </a:lnTo>
                <a:lnTo>
                  <a:pt x="5206" y="162"/>
                </a:lnTo>
                <a:lnTo>
                  <a:pt x="5206" y="169"/>
                </a:lnTo>
                <a:lnTo>
                  <a:pt x="5206" y="161"/>
                </a:lnTo>
                <a:lnTo>
                  <a:pt x="5207" y="164"/>
                </a:lnTo>
                <a:lnTo>
                  <a:pt x="5207" y="163"/>
                </a:lnTo>
                <a:lnTo>
                  <a:pt x="5207" y="166"/>
                </a:lnTo>
                <a:lnTo>
                  <a:pt x="5207" y="160"/>
                </a:lnTo>
                <a:lnTo>
                  <a:pt x="5208" y="194"/>
                </a:lnTo>
                <a:lnTo>
                  <a:pt x="5208" y="257"/>
                </a:lnTo>
                <a:lnTo>
                  <a:pt x="5208" y="287"/>
                </a:lnTo>
                <a:lnTo>
                  <a:pt x="5209" y="277"/>
                </a:lnTo>
                <a:lnTo>
                  <a:pt x="5209" y="263"/>
                </a:lnTo>
                <a:lnTo>
                  <a:pt x="5209" y="254"/>
                </a:lnTo>
                <a:lnTo>
                  <a:pt x="5210" y="280"/>
                </a:lnTo>
                <a:lnTo>
                  <a:pt x="5210" y="291"/>
                </a:lnTo>
                <a:lnTo>
                  <a:pt x="5210" y="302"/>
                </a:lnTo>
                <a:lnTo>
                  <a:pt x="5211" y="304"/>
                </a:lnTo>
                <a:lnTo>
                  <a:pt x="5211" y="287"/>
                </a:lnTo>
                <a:lnTo>
                  <a:pt x="5211" y="271"/>
                </a:lnTo>
                <a:lnTo>
                  <a:pt x="5211" y="249"/>
                </a:lnTo>
                <a:lnTo>
                  <a:pt x="5212" y="243"/>
                </a:lnTo>
                <a:lnTo>
                  <a:pt x="5212" y="230"/>
                </a:lnTo>
                <a:lnTo>
                  <a:pt x="5213" y="252"/>
                </a:lnTo>
                <a:lnTo>
                  <a:pt x="5213" y="255"/>
                </a:lnTo>
                <a:lnTo>
                  <a:pt x="5213" y="249"/>
                </a:lnTo>
                <a:lnTo>
                  <a:pt x="5213" y="238"/>
                </a:lnTo>
                <a:lnTo>
                  <a:pt x="5214" y="244"/>
                </a:lnTo>
                <a:lnTo>
                  <a:pt x="5214" y="194"/>
                </a:lnTo>
                <a:lnTo>
                  <a:pt x="5214" y="182"/>
                </a:lnTo>
                <a:lnTo>
                  <a:pt x="5214" y="181"/>
                </a:lnTo>
                <a:lnTo>
                  <a:pt x="5215" y="189"/>
                </a:lnTo>
                <a:lnTo>
                  <a:pt x="5215" y="188"/>
                </a:lnTo>
                <a:lnTo>
                  <a:pt x="5215" y="197"/>
                </a:lnTo>
                <a:lnTo>
                  <a:pt x="5216" y="202"/>
                </a:lnTo>
                <a:lnTo>
                  <a:pt x="5216" y="191"/>
                </a:lnTo>
                <a:lnTo>
                  <a:pt x="5216" y="204"/>
                </a:lnTo>
                <a:lnTo>
                  <a:pt x="5217" y="205"/>
                </a:lnTo>
                <a:lnTo>
                  <a:pt x="5217" y="206"/>
                </a:lnTo>
                <a:lnTo>
                  <a:pt x="5217" y="220"/>
                </a:lnTo>
                <a:lnTo>
                  <a:pt x="5218" y="199"/>
                </a:lnTo>
                <a:lnTo>
                  <a:pt x="5218" y="208"/>
                </a:lnTo>
                <a:lnTo>
                  <a:pt x="5218" y="185"/>
                </a:lnTo>
                <a:lnTo>
                  <a:pt x="5218" y="186"/>
                </a:lnTo>
                <a:lnTo>
                  <a:pt x="5219" y="180"/>
                </a:lnTo>
                <a:lnTo>
                  <a:pt x="5219" y="154"/>
                </a:lnTo>
                <a:lnTo>
                  <a:pt x="5219" y="167"/>
                </a:lnTo>
                <a:lnTo>
                  <a:pt x="5220" y="186"/>
                </a:lnTo>
                <a:lnTo>
                  <a:pt x="5220" y="170"/>
                </a:lnTo>
                <a:lnTo>
                  <a:pt x="5220" y="182"/>
                </a:lnTo>
                <a:lnTo>
                  <a:pt x="5221" y="193"/>
                </a:lnTo>
                <a:lnTo>
                  <a:pt x="5221" y="200"/>
                </a:lnTo>
                <a:lnTo>
                  <a:pt x="5221" y="180"/>
                </a:lnTo>
                <a:lnTo>
                  <a:pt x="5222" y="170"/>
                </a:lnTo>
                <a:lnTo>
                  <a:pt x="5222" y="158"/>
                </a:lnTo>
                <a:lnTo>
                  <a:pt x="5222" y="149"/>
                </a:lnTo>
                <a:lnTo>
                  <a:pt x="5222" y="127"/>
                </a:lnTo>
                <a:lnTo>
                  <a:pt x="5223" y="146"/>
                </a:lnTo>
                <a:lnTo>
                  <a:pt x="5223" y="152"/>
                </a:lnTo>
                <a:lnTo>
                  <a:pt x="5224" y="141"/>
                </a:lnTo>
                <a:lnTo>
                  <a:pt x="5224" y="127"/>
                </a:lnTo>
                <a:lnTo>
                  <a:pt x="5224" y="119"/>
                </a:lnTo>
                <a:lnTo>
                  <a:pt x="5224" y="151"/>
                </a:lnTo>
                <a:lnTo>
                  <a:pt x="5225" y="217"/>
                </a:lnTo>
                <a:lnTo>
                  <a:pt x="5225" y="255"/>
                </a:lnTo>
                <a:lnTo>
                  <a:pt x="5225" y="274"/>
                </a:lnTo>
                <a:lnTo>
                  <a:pt x="5226" y="280"/>
                </a:lnTo>
                <a:lnTo>
                  <a:pt x="5226" y="278"/>
                </a:lnTo>
                <a:lnTo>
                  <a:pt x="5226" y="300"/>
                </a:lnTo>
                <a:lnTo>
                  <a:pt x="5226" y="297"/>
                </a:lnTo>
                <a:lnTo>
                  <a:pt x="5227" y="300"/>
                </a:lnTo>
                <a:lnTo>
                  <a:pt x="5227" y="286"/>
                </a:lnTo>
                <a:lnTo>
                  <a:pt x="5228" y="301"/>
                </a:lnTo>
                <a:lnTo>
                  <a:pt x="5228" y="307"/>
                </a:lnTo>
                <a:lnTo>
                  <a:pt x="5228" y="305"/>
                </a:lnTo>
                <a:lnTo>
                  <a:pt x="5228" y="290"/>
                </a:lnTo>
                <a:lnTo>
                  <a:pt x="5229" y="284"/>
                </a:lnTo>
                <a:lnTo>
                  <a:pt x="5229" y="286"/>
                </a:lnTo>
                <a:lnTo>
                  <a:pt x="5229" y="294"/>
                </a:lnTo>
                <a:lnTo>
                  <a:pt x="5229" y="286"/>
                </a:lnTo>
                <a:lnTo>
                  <a:pt x="5230" y="279"/>
                </a:lnTo>
                <a:lnTo>
                  <a:pt x="5230" y="282"/>
                </a:lnTo>
                <a:lnTo>
                  <a:pt x="5230" y="282"/>
                </a:lnTo>
                <a:lnTo>
                  <a:pt x="5231" y="256"/>
                </a:lnTo>
                <a:lnTo>
                  <a:pt x="5231" y="269"/>
                </a:lnTo>
                <a:lnTo>
                  <a:pt x="5231" y="267"/>
                </a:lnTo>
                <a:lnTo>
                  <a:pt x="5232" y="263"/>
                </a:lnTo>
                <a:lnTo>
                  <a:pt x="5232" y="259"/>
                </a:lnTo>
                <a:lnTo>
                  <a:pt x="5232" y="245"/>
                </a:lnTo>
                <a:lnTo>
                  <a:pt x="5233" y="224"/>
                </a:lnTo>
                <a:lnTo>
                  <a:pt x="5233" y="224"/>
                </a:lnTo>
                <a:lnTo>
                  <a:pt x="5233" y="236"/>
                </a:lnTo>
                <a:lnTo>
                  <a:pt x="5233" y="232"/>
                </a:lnTo>
                <a:lnTo>
                  <a:pt x="5234" y="202"/>
                </a:lnTo>
                <a:lnTo>
                  <a:pt x="5234" y="168"/>
                </a:lnTo>
                <a:lnTo>
                  <a:pt x="5235" y="171"/>
                </a:lnTo>
                <a:lnTo>
                  <a:pt x="5235" y="200"/>
                </a:lnTo>
                <a:lnTo>
                  <a:pt x="5235" y="190"/>
                </a:lnTo>
                <a:lnTo>
                  <a:pt x="5235" y="194"/>
                </a:lnTo>
                <a:lnTo>
                  <a:pt x="5236" y="195"/>
                </a:lnTo>
                <a:lnTo>
                  <a:pt x="5236" y="180"/>
                </a:lnTo>
                <a:lnTo>
                  <a:pt x="5236" y="181"/>
                </a:lnTo>
                <a:lnTo>
                  <a:pt x="5237" y="184"/>
                </a:lnTo>
                <a:lnTo>
                  <a:pt x="5237" y="209"/>
                </a:lnTo>
                <a:lnTo>
                  <a:pt x="5237" y="213"/>
                </a:lnTo>
                <a:lnTo>
                  <a:pt x="5237" y="183"/>
                </a:lnTo>
                <a:lnTo>
                  <a:pt x="5238" y="192"/>
                </a:lnTo>
                <a:lnTo>
                  <a:pt x="5238" y="182"/>
                </a:lnTo>
                <a:lnTo>
                  <a:pt x="5239" y="180"/>
                </a:lnTo>
                <a:lnTo>
                  <a:pt x="5239" y="173"/>
                </a:lnTo>
                <a:lnTo>
                  <a:pt x="5239" y="168"/>
                </a:lnTo>
                <a:lnTo>
                  <a:pt x="5239" y="188"/>
                </a:lnTo>
                <a:lnTo>
                  <a:pt x="5240" y="200"/>
                </a:lnTo>
                <a:lnTo>
                  <a:pt x="5240" y="185"/>
                </a:lnTo>
                <a:lnTo>
                  <a:pt x="5240" y="157"/>
                </a:lnTo>
                <a:lnTo>
                  <a:pt x="5240" y="135"/>
                </a:lnTo>
                <a:lnTo>
                  <a:pt x="5241" y="179"/>
                </a:lnTo>
                <a:lnTo>
                  <a:pt x="5241" y="181"/>
                </a:lnTo>
                <a:lnTo>
                  <a:pt x="5241" y="232"/>
                </a:lnTo>
                <a:lnTo>
                  <a:pt x="5242" y="262"/>
                </a:lnTo>
                <a:lnTo>
                  <a:pt x="5242" y="245"/>
                </a:lnTo>
                <a:lnTo>
                  <a:pt x="5242" y="283"/>
                </a:lnTo>
                <a:lnTo>
                  <a:pt x="5243" y="294"/>
                </a:lnTo>
                <a:lnTo>
                  <a:pt x="5243" y="298"/>
                </a:lnTo>
                <a:lnTo>
                  <a:pt x="5243" y="313"/>
                </a:lnTo>
                <a:lnTo>
                  <a:pt x="5244" y="293"/>
                </a:lnTo>
                <a:lnTo>
                  <a:pt x="5244" y="210"/>
                </a:lnTo>
                <a:lnTo>
                  <a:pt x="5244" y="243"/>
                </a:lnTo>
                <a:lnTo>
                  <a:pt x="5244" y="232"/>
                </a:lnTo>
                <a:lnTo>
                  <a:pt x="5245" y="217"/>
                </a:lnTo>
                <a:lnTo>
                  <a:pt x="5245" y="208"/>
                </a:lnTo>
                <a:lnTo>
                  <a:pt x="5246" y="192"/>
                </a:lnTo>
                <a:lnTo>
                  <a:pt x="5246" y="182"/>
                </a:lnTo>
                <a:lnTo>
                  <a:pt x="5246" y="186"/>
                </a:lnTo>
                <a:lnTo>
                  <a:pt x="5246" y="180"/>
                </a:lnTo>
                <a:lnTo>
                  <a:pt x="5247" y="180"/>
                </a:lnTo>
                <a:lnTo>
                  <a:pt x="5247" y="168"/>
                </a:lnTo>
                <a:lnTo>
                  <a:pt x="5247" y="211"/>
                </a:lnTo>
                <a:lnTo>
                  <a:pt x="5248" y="177"/>
                </a:lnTo>
                <a:lnTo>
                  <a:pt x="5248" y="182"/>
                </a:lnTo>
                <a:lnTo>
                  <a:pt x="5248" y="160"/>
                </a:lnTo>
                <a:lnTo>
                  <a:pt x="5248" y="161"/>
                </a:lnTo>
                <a:lnTo>
                  <a:pt x="5249" y="177"/>
                </a:lnTo>
                <a:lnTo>
                  <a:pt x="5249" y="192"/>
                </a:lnTo>
                <a:lnTo>
                  <a:pt x="5250" y="225"/>
                </a:lnTo>
                <a:lnTo>
                  <a:pt x="5250" y="231"/>
                </a:lnTo>
                <a:lnTo>
                  <a:pt x="5250" y="231"/>
                </a:lnTo>
                <a:lnTo>
                  <a:pt x="5250" y="182"/>
                </a:lnTo>
                <a:lnTo>
                  <a:pt x="5251" y="140"/>
                </a:lnTo>
                <a:lnTo>
                  <a:pt x="5251" y="128"/>
                </a:lnTo>
                <a:lnTo>
                  <a:pt x="5251" y="138"/>
                </a:lnTo>
                <a:lnTo>
                  <a:pt x="5252" y="142"/>
                </a:lnTo>
                <a:lnTo>
                  <a:pt x="5252" y="162"/>
                </a:lnTo>
                <a:lnTo>
                  <a:pt x="5252" y="188"/>
                </a:lnTo>
                <a:lnTo>
                  <a:pt x="5253" y="193"/>
                </a:lnTo>
                <a:lnTo>
                  <a:pt x="5253" y="192"/>
                </a:lnTo>
                <a:lnTo>
                  <a:pt x="5253" y="210"/>
                </a:lnTo>
                <a:lnTo>
                  <a:pt x="5254" y="227"/>
                </a:lnTo>
                <a:lnTo>
                  <a:pt x="5254" y="213"/>
                </a:lnTo>
                <a:lnTo>
                  <a:pt x="5254" y="208"/>
                </a:lnTo>
                <a:lnTo>
                  <a:pt x="5254" y="168"/>
                </a:lnTo>
                <a:lnTo>
                  <a:pt x="5255" y="154"/>
                </a:lnTo>
                <a:lnTo>
                  <a:pt x="5255" y="146"/>
                </a:lnTo>
                <a:lnTo>
                  <a:pt x="5255" y="144"/>
                </a:lnTo>
                <a:lnTo>
                  <a:pt x="5255" y="154"/>
                </a:lnTo>
                <a:lnTo>
                  <a:pt x="5256" y="153"/>
                </a:lnTo>
                <a:lnTo>
                  <a:pt x="5256" y="167"/>
                </a:lnTo>
                <a:lnTo>
                  <a:pt x="5257" y="190"/>
                </a:lnTo>
                <a:lnTo>
                  <a:pt x="5257" y="217"/>
                </a:lnTo>
                <a:lnTo>
                  <a:pt x="5257" y="272"/>
                </a:lnTo>
                <a:lnTo>
                  <a:pt x="5257" y="287"/>
                </a:lnTo>
                <a:lnTo>
                  <a:pt x="5258" y="314"/>
                </a:lnTo>
                <a:lnTo>
                  <a:pt x="5258" y="273"/>
                </a:lnTo>
                <a:lnTo>
                  <a:pt x="5258" y="282"/>
                </a:lnTo>
                <a:lnTo>
                  <a:pt x="5259" y="252"/>
                </a:lnTo>
                <a:lnTo>
                  <a:pt x="5259" y="261"/>
                </a:lnTo>
                <a:lnTo>
                  <a:pt x="5259" y="251"/>
                </a:lnTo>
                <a:lnTo>
                  <a:pt x="5259" y="248"/>
                </a:lnTo>
                <a:lnTo>
                  <a:pt x="5260" y="233"/>
                </a:lnTo>
                <a:lnTo>
                  <a:pt x="5260" y="256"/>
                </a:lnTo>
                <a:lnTo>
                  <a:pt x="5261" y="240"/>
                </a:lnTo>
                <a:lnTo>
                  <a:pt x="5261" y="235"/>
                </a:lnTo>
                <a:lnTo>
                  <a:pt x="5261" y="205"/>
                </a:lnTo>
                <a:lnTo>
                  <a:pt x="5261" y="222"/>
                </a:lnTo>
                <a:lnTo>
                  <a:pt x="5262" y="198"/>
                </a:lnTo>
                <a:lnTo>
                  <a:pt x="5262" y="211"/>
                </a:lnTo>
                <a:lnTo>
                  <a:pt x="5262" y="202"/>
                </a:lnTo>
                <a:lnTo>
                  <a:pt x="5263" y="212"/>
                </a:lnTo>
                <a:lnTo>
                  <a:pt x="5263" y="202"/>
                </a:lnTo>
                <a:lnTo>
                  <a:pt x="5263" y="238"/>
                </a:lnTo>
                <a:lnTo>
                  <a:pt x="5264" y="249"/>
                </a:lnTo>
                <a:lnTo>
                  <a:pt x="5264" y="246"/>
                </a:lnTo>
                <a:lnTo>
                  <a:pt x="5264" y="248"/>
                </a:lnTo>
                <a:lnTo>
                  <a:pt x="5265" y="247"/>
                </a:lnTo>
                <a:lnTo>
                  <a:pt x="5265" y="253"/>
                </a:lnTo>
                <a:lnTo>
                  <a:pt x="5265" y="247"/>
                </a:lnTo>
                <a:lnTo>
                  <a:pt x="5265" y="229"/>
                </a:lnTo>
                <a:lnTo>
                  <a:pt x="5266" y="194"/>
                </a:lnTo>
                <a:lnTo>
                  <a:pt x="5266" y="190"/>
                </a:lnTo>
                <a:lnTo>
                  <a:pt x="5266" y="176"/>
                </a:lnTo>
                <a:lnTo>
                  <a:pt x="5267" y="170"/>
                </a:lnTo>
                <a:lnTo>
                  <a:pt x="5267" y="148"/>
                </a:lnTo>
                <a:lnTo>
                  <a:pt x="5267" y="158"/>
                </a:lnTo>
                <a:lnTo>
                  <a:pt x="5268" y="163"/>
                </a:lnTo>
                <a:lnTo>
                  <a:pt x="5268" y="166"/>
                </a:lnTo>
                <a:lnTo>
                  <a:pt x="5268" y="165"/>
                </a:lnTo>
                <a:lnTo>
                  <a:pt x="5269" y="149"/>
                </a:lnTo>
                <a:lnTo>
                  <a:pt x="5269" y="126"/>
                </a:lnTo>
                <a:lnTo>
                  <a:pt x="5269" y="119"/>
                </a:lnTo>
                <a:lnTo>
                  <a:pt x="5269" y="117"/>
                </a:lnTo>
                <a:lnTo>
                  <a:pt x="5270" y="139"/>
                </a:lnTo>
                <a:lnTo>
                  <a:pt x="5270" y="135"/>
                </a:lnTo>
                <a:lnTo>
                  <a:pt x="5270" y="132"/>
                </a:lnTo>
                <a:lnTo>
                  <a:pt x="5270" y="136"/>
                </a:lnTo>
                <a:lnTo>
                  <a:pt x="5271" y="162"/>
                </a:lnTo>
                <a:lnTo>
                  <a:pt x="5271" y="142"/>
                </a:lnTo>
                <a:lnTo>
                  <a:pt x="5272" y="155"/>
                </a:lnTo>
                <a:lnTo>
                  <a:pt x="5272" y="180"/>
                </a:lnTo>
                <a:lnTo>
                  <a:pt x="5272" y="243"/>
                </a:lnTo>
                <a:lnTo>
                  <a:pt x="5272" y="254"/>
                </a:lnTo>
                <a:lnTo>
                  <a:pt x="5273" y="265"/>
                </a:lnTo>
                <a:lnTo>
                  <a:pt x="5273" y="251"/>
                </a:lnTo>
                <a:lnTo>
                  <a:pt x="5273" y="203"/>
                </a:lnTo>
                <a:lnTo>
                  <a:pt x="5274" y="197"/>
                </a:lnTo>
                <a:lnTo>
                  <a:pt x="5274" y="226"/>
                </a:lnTo>
                <a:lnTo>
                  <a:pt x="5274" y="250"/>
                </a:lnTo>
                <a:lnTo>
                  <a:pt x="5275" y="257"/>
                </a:lnTo>
                <a:lnTo>
                  <a:pt x="5275" y="256"/>
                </a:lnTo>
                <a:lnTo>
                  <a:pt x="5275" y="256"/>
                </a:lnTo>
                <a:lnTo>
                  <a:pt x="5276" y="290"/>
                </a:lnTo>
                <a:lnTo>
                  <a:pt x="5276" y="229"/>
                </a:lnTo>
                <a:lnTo>
                  <a:pt x="5276" y="158"/>
                </a:lnTo>
                <a:lnTo>
                  <a:pt x="5276" y="147"/>
                </a:lnTo>
                <a:lnTo>
                  <a:pt x="5277" y="140"/>
                </a:lnTo>
                <a:lnTo>
                  <a:pt x="5277" y="115"/>
                </a:lnTo>
                <a:lnTo>
                  <a:pt x="5277" y="134"/>
                </a:lnTo>
                <a:lnTo>
                  <a:pt x="5278" y="118"/>
                </a:lnTo>
                <a:lnTo>
                  <a:pt x="5278" y="121"/>
                </a:lnTo>
                <a:lnTo>
                  <a:pt x="5278" y="123"/>
                </a:lnTo>
                <a:lnTo>
                  <a:pt x="5279" y="129"/>
                </a:lnTo>
                <a:lnTo>
                  <a:pt x="5279" y="105"/>
                </a:lnTo>
                <a:lnTo>
                  <a:pt x="5279" y="110"/>
                </a:lnTo>
                <a:lnTo>
                  <a:pt x="5280" y="115"/>
                </a:lnTo>
                <a:lnTo>
                  <a:pt x="5280" y="125"/>
                </a:lnTo>
                <a:lnTo>
                  <a:pt x="5280" y="124"/>
                </a:lnTo>
                <a:lnTo>
                  <a:pt x="5280" y="151"/>
                </a:lnTo>
                <a:lnTo>
                  <a:pt x="5281" y="212"/>
                </a:lnTo>
                <a:lnTo>
                  <a:pt x="5281" y="223"/>
                </a:lnTo>
                <a:lnTo>
                  <a:pt x="5281" y="233"/>
                </a:lnTo>
                <a:lnTo>
                  <a:pt x="5281" y="227"/>
                </a:lnTo>
                <a:lnTo>
                  <a:pt x="5282" y="219"/>
                </a:lnTo>
                <a:lnTo>
                  <a:pt x="5282" y="143"/>
                </a:lnTo>
                <a:lnTo>
                  <a:pt x="5283" y="122"/>
                </a:lnTo>
                <a:lnTo>
                  <a:pt x="5283" y="115"/>
                </a:lnTo>
                <a:lnTo>
                  <a:pt x="5283" y="118"/>
                </a:lnTo>
                <a:lnTo>
                  <a:pt x="5284" y="141"/>
                </a:lnTo>
                <a:lnTo>
                  <a:pt x="5284" y="158"/>
                </a:lnTo>
                <a:lnTo>
                  <a:pt x="5284" y="162"/>
                </a:lnTo>
                <a:lnTo>
                  <a:pt x="5284" y="151"/>
                </a:lnTo>
                <a:lnTo>
                  <a:pt x="5285" y="136"/>
                </a:lnTo>
                <a:lnTo>
                  <a:pt x="5285" y="111"/>
                </a:lnTo>
                <a:lnTo>
                  <a:pt x="5286" y="81"/>
                </a:lnTo>
                <a:lnTo>
                  <a:pt x="5286" y="73"/>
                </a:lnTo>
                <a:lnTo>
                  <a:pt x="5286" y="96"/>
                </a:lnTo>
                <a:lnTo>
                  <a:pt x="5286" y="80"/>
                </a:lnTo>
                <a:lnTo>
                  <a:pt x="5287" y="87"/>
                </a:lnTo>
                <a:lnTo>
                  <a:pt x="5287" y="98"/>
                </a:lnTo>
                <a:lnTo>
                  <a:pt x="5287" y="97"/>
                </a:lnTo>
                <a:lnTo>
                  <a:pt x="5287" y="99"/>
                </a:lnTo>
                <a:lnTo>
                  <a:pt x="5288" y="100"/>
                </a:lnTo>
                <a:lnTo>
                  <a:pt x="5288" y="182"/>
                </a:lnTo>
                <a:lnTo>
                  <a:pt x="5288" y="197"/>
                </a:lnTo>
                <a:lnTo>
                  <a:pt x="5289" y="231"/>
                </a:lnTo>
                <a:lnTo>
                  <a:pt x="5289" y="244"/>
                </a:lnTo>
                <a:lnTo>
                  <a:pt x="5289" y="257"/>
                </a:lnTo>
                <a:lnTo>
                  <a:pt x="5290" y="232"/>
                </a:lnTo>
                <a:lnTo>
                  <a:pt x="5290" y="242"/>
                </a:lnTo>
                <a:lnTo>
                  <a:pt x="5290" y="243"/>
                </a:lnTo>
                <a:lnTo>
                  <a:pt x="5291" y="265"/>
                </a:lnTo>
                <a:lnTo>
                  <a:pt x="5291" y="243"/>
                </a:lnTo>
                <a:lnTo>
                  <a:pt x="5291" y="250"/>
                </a:lnTo>
                <a:lnTo>
                  <a:pt x="5291" y="270"/>
                </a:lnTo>
                <a:lnTo>
                  <a:pt x="5292" y="275"/>
                </a:lnTo>
                <a:lnTo>
                  <a:pt x="5292" y="239"/>
                </a:lnTo>
                <a:lnTo>
                  <a:pt x="5292" y="250"/>
                </a:lnTo>
                <a:lnTo>
                  <a:pt x="5293" y="254"/>
                </a:lnTo>
                <a:lnTo>
                  <a:pt x="5293" y="243"/>
                </a:lnTo>
                <a:lnTo>
                  <a:pt x="5293" y="217"/>
                </a:lnTo>
                <a:lnTo>
                  <a:pt x="5294" y="240"/>
                </a:lnTo>
                <a:lnTo>
                  <a:pt x="5294" y="274"/>
                </a:lnTo>
                <a:lnTo>
                  <a:pt x="5294" y="230"/>
                </a:lnTo>
                <a:lnTo>
                  <a:pt x="5295" y="172"/>
                </a:lnTo>
                <a:lnTo>
                  <a:pt x="5295" y="174"/>
                </a:lnTo>
                <a:lnTo>
                  <a:pt x="5295" y="148"/>
                </a:lnTo>
                <a:lnTo>
                  <a:pt x="5295" y="141"/>
                </a:lnTo>
                <a:lnTo>
                  <a:pt x="5296" y="125"/>
                </a:lnTo>
                <a:lnTo>
                  <a:pt x="5296" y="99"/>
                </a:lnTo>
                <a:lnTo>
                  <a:pt x="5297" y="162"/>
                </a:lnTo>
                <a:lnTo>
                  <a:pt x="5297" y="226"/>
                </a:lnTo>
                <a:lnTo>
                  <a:pt x="5297" y="219"/>
                </a:lnTo>
                <a:lnTo>
                  <a:pt x="5297" y="236"/>
                </a:lnTo>
                <a:lnTo>
                  <a:pt x="5298" y="229"/>
                </a:lnTo>
                <a:lnTo>
                  <a:pt x="5298" y="269"/>
                </a:lnTo>
                <a:lnTo>
                  <a:pt x="5298" y="247"/>
                </a:lnTo>
                <a:lnTo>
                  <a:pt x="5298" y="228"/>
                </a:lnTo>
                <a:lnTo>
                  <a:pt x="5299" y="243"/>
                </a:lnTo>
                <a:lnTo>
                  <a:pt x="5299" y="211"/>
                </a:lnTo>
                <a:lnTo>
                  <a:pt x="5299" y="216"/>
                </a:lnTo>
                <a:lnTo>
                  <a:pt x="5300" y="188"/>
                </a:lnTo>
                <a:lnTo>
                  <a:pt x="5300" y="162"/>
                </a:lnTo>
                <a:lnTo>
                  <a:pt x="5300" y="164"/>
                </a:lnTo>
                <a:lnTo>
                  <a:pt x="5301" y="190"/>
                </a:lnTo>
                <a:lnTo>
                  <a:pt x="5301" y="188"/>
                </a:lnTo>
                <a:lnTo>
                  <a:pt x="5301" y="183"/>
                </a:lnTo>
                <a:lnTo>
                  <a:pt x="5302" y="172"/>
                </a:lnTo>
                <a:lnTo>
                  <a:pt x="5302" y="180"/>
                </a:lnTo>
                <a:lnTo>
                  <a:pt x="5302" y="172"/>
                </a:lnTo>
                <a:lnTo>
                  <a:pt x="5302" y="167"/>
                </a:lnTo>
                <a:lnTo>
                  <a:pt x="5303" y="163"/>
                </a:lnTo>
                <a:lnTo>
                  <a:pt x="5303" y="138"/>
                </a:lnTo>
                <a:lnTo>
                  <a:pt x="5303" y="160"/>
                </a:lnTo>
                <a:lnTo>
                  <a:pt x="5304" y="171"/>
                </a:lnTo>
                <a:lnTo>
                  <a:pt x="5304" y="129"/>
                </a:lnTo>
                <a:lnTo>
                  <a:pt x="5304" y="171"/>
                </a:lnTo>
                <a:lnTo>
                  <a:pt x="5305" y="190"/>
                </a:lnTo>
                <a:lnTo>
                  <a:pt x="5305" y="223"/>
                </a:lnTo>
                <a:lnTo>
                  <a:pt x="5305" y="235"/>
                </a:lnTo>
                <a:lnTo>
                  <a:pt x="5306" y="211"/>
                </a:lnTo>
                <a:lnTo>
                  <a:pt x="5306" y="186"/>
                </a:lnTo>
                <a:lnTo>
                  <a:pt x="5306" y="154"/>
                </a:lnTo>
                <a:lnTo>
                  <a:pt x="5306" y="158"/>
                </a:lnTo>
                <a:lnTo>
                  <a:pt x="5307" y="141"/>
                </a:lnTo>
                <a:lnTo>
                  <a:pt x="5307" y="134"/>
                </a:lnTo>
                <a:lnTo>
                  <a:pt x="5308" y="109"/>
                </a:lnTo>
                <a:lnTo>
                  <a:pt x="5308" y="101"/>
                </a:lnTo>
                <a:lnTo>
                  <a:pt x="5308" y="103"/>
                </a:lnTo>
                <a:lnTo>
                  <a:pt x="5308" y="79"/>
                </a:lnTo>
                <a:lnTo>
                  <a:pt x="5309" y="78"/>
                </a:lnTo>
                <a:lnTo>
                  <a:pt x="5309" y="109"/>
                </a:lnTo>
                <a:lnTo>
                  <a:pt x="5309" y="122"/>
                </a:lnTo>
                <a:lnTo>
                  <a:pt x="5310" y="89"/>
                </a:lnTo>
                <a:lnTo>
                  <a:pt x="5310" y="75"/>
                </a:lnTo>
                <a:lnTo>
                  <a:pt x="5310" y="84"/>
                </a:lnTo>
                <a:lnTo>
                  <a:pt x="5310" y="85"/>
                </a:lnTo>
                <a:lnTo>
                  <a:pt x="5311" y="90"/>
                </a:lnTo>
                <a:lnTo>
                  <a:pt x="5311" y="79"/>
                </a:lnTo>
                <a:lnTo>
                  <a:pt x="5312" y="72"/>
                </a:lnTo>
                <a:lnTo>
                  <a:pt x="5312" y="75"/>
                </a:lnTo>
                <a:lnTo>
                  <a:pt x="5312" y="170"/>
                </a:lnTo>
                <a:lnTo>
                  <a:pt x="5312" y="212"/>
                </a:lnTo>
                <a:lnTo>
                  <a:pt x="5313" y="242"/>
                </a:lnTo>
                <a:lnTo>
                  <a:pt x="5313" y="245"/>
                </a:lnTo>
                <a:lnTo>
                  <a:pt x="5313" y="267"/>
                </a:lnTo>
                <a:lnTo>
                  <a:pt x="5313" y="272"/>
                </a:lnTo>
                <a:lnTo>
                  <a:pt x="5314" y="280"/>
                </a:lnTo>
                <a:lnTo>
                  <a:pt x="5314" y="275"/>
                </a:lnTo>
                <a:lnTo>
                  <a:pt x="5314" y="275"/>
                </a:lnTo>
                <a:lnTo>
                  <a:pt x="5315" y="271"/>
                </a:lnTo>
                <a:lnTo>
                  <a:pt x="5315" y="258"/>
                </a:lnTo>
                <a:lnTo>
                  <a:pt x="5315" y="244"/>
                </a:lnTo>
                <a:lnTo>
                  <a:pt x="5316" y="232"/>
                </a:lnTo>
                <a:lnTo>
                  <a:pt x="5316" y="252"/>
                </a:lnTo>
                <a:lnTo>
                  <a:pt x="5316" y="264"/>
                </a:lnTo>
                <a:lnTo>
                  <a:pt x="5317" y="264"/>
                </a:lnTo>
                <a:lnTo>
                  <a:pt x="5317" y="271"/>
                </a:lnTo>
                <a:lnTo>
                  <a:pt x="5317" y="265"/>
                </a:lnTo>
                <a:lnTo>
                  <a:pt x="5317" y="277"/>
                </a:lnTo>
                <a:lnTo>
                  <a:pt x="5318" y="283"/>
                </a:lnTo>
                <a:lnTo>
                  <a:pt x="5318" y="297"/>
                </a:lnTo>
                <a:lnTo>
                  <a:pt x="5319" y="302"/>
                </a:lnTo>
                <a:lnTo>
                  <a:pt x="5319" y="299"/>
                </a:lnTo>
                <a:lnTo>
                  <a:pt x="5319" y="298"/>
                </a:lnTo>
                <a:lnTo>
                  <a:pt x="5319" y="278"/>
                </a:lnTo>
                <a:lnTo>
                  <a:pt x="5320" y="222"/>
                </a:lnTo>
                <a:lnTo>
                  <a:pt x="5320" y="216"/>
                </a:lnTo>
                <a:lnTo>
                  <a:pt x="5320" y="235"/>
                </a:lnTo>
                <a:lnTo>
                  <a:pt x="5321" y="280"/>
                </a:lnTo>
                <a:lnTo>
                  <a:pt x="5321" y="264"/>
                </a:lnTo>
                <a:lnTo>
                  <a:pt x="5321" y="288"/>
                </a:lnTo>
                <a:lnTo>
                  <a:pt x="5321" y="266"/>
                </a:lnTo>
                <a:lnTo>
                  <a:pt x="5322" y="259"/>
                </a:lnTo>
                <a:lnTo>
                  <a:pt x="5322" y="278"/>
                </a:lnTo>
                <a:lnTo>
                  <a:pt x="5323" y="299"/>
                </a:lnTo>
                <a:lnTo>
                  <a:pt x="5323" y="279"/>
                </a:lnTo>
                <a:lnTo>
                  <a:pt x="5323" y="265"/>
                </a:lnTo>
                <a:lnTo>
                  <a:pt x="5323" y="271"/>
                </a:lnTo>
                <a:lnTo>
                  <a:pt x="5324" y="256"/>
                </a:lnTo>
                <a:lnTo>
                  <a:pt x="5324" y="263"/>
                </a:lnTo>
                <a:lnTo>
                  <a:pt x="5324" y="257"/>
                </a:lnTo>
                <a:lnTo>
                  <a:pt x="5325" y="245"/>
                </a:lnTo>
                <a:lnTo>
                  <a:pt x="5325" y="234"/>
                </a:lnTo>
                <a:lnTo>
                  <a:pt x="5325" y="219"/>
                </a:lnTo>
                <a:lnTo>
                  <a:pt x="5326" y="200"/>
                </a:lnTo>
                <a:lnTo>
                  <a:pt x="5326" y="180"/>
                </a:lnTo>
                <a:lnTo>
                  <a:pt x="5326" y="204"/>
                </a:lnTo>
                <a:lnTo>
                  <a:pt x="5327" y="196"/>
                </a:lnTo>
                <a:lnTo>
                  <a:pt x="5327" y="197"/>
                </a:lnTo>
                <a:lnTo>
                  <a:pt x="5327" y="195"/>
                </a:lnTo>
                <a:lnTo>
                  <a:pt x="5327" y="175"/>
                </a:lnTo>
                <a:lnTo>
                  <a:pt x="5328" y="165"/>
                </a:lnTo>
                <a:lnTo>
                  <a:pt x="5328" y="143"/>
                </a:lnTo>
                <a:lnTo>
                  <a:pt x="5328" y="186"/>
                </a:lnTo>
                <a:lnTo>
                  <a:pt x="5328" y="185"/>
                </a:lnTo>
                <a:lnTo>
                  <a:pt x="5329" y="190"/>
                </a:lnTo>
                <a:lnTo>
                  <a:pt x="5329" y="204"/>
                </a:lnTo>
                <a:lnTo>
                  <a:pt x="5330" y="236"/>
                </a:lnTo>
                <a:lnTo>
                  <a:pt x="5330" y="232"/>
                </a:lnTo>
                <a:lnTo>
                  <a:pt x="5330" y="229"/>
                </a:lnTo>
                <a:lnTo>
                  <a:pt x="5330" y="187"/>
                </a:lnTo>
                <a:lnTo>
                  <a:pt x="5331" y="149"/>
                </a:lnTo>
                <a:lnTo>
                  <a:pt x="5331" y="140"/>
                </a:lnTo>
                <a:lnTo>
                  <a:pt x="5331" y="152"/>
                </a:lnTo>
                <a:lnTo>
                  <a:pt x="5332" y="170"/>
                </a:lnTo>
                <a:lnTo>
                  <a:pt x="5332" y="197"/>
                </a:lnTo>
                <a:lnTo>
                  <a:pt x="5332" y="179"/>
                </a:lnTo>
                <a:lnTo>
                  <a:pt x="5332" y="200"/>
                </a:lnTo>
                <a:lnTo>
                  <a:pt x="5333" y="204"/>
                </a:lnTo>
                <a:lnTo>
                  <a:pt x="5333" y="211"/>
                </a:lnTo>
                <a:lnTo>
                  <a:pt x="5334" y="193"/>
                </a:lnTo>
                <a:lnTo>
                  <a:pt x="5334" y="186"/>
                </a:lnTo>
                <a:lnTo>
                  <a:pt x="5334" y="138"/>
                </a:lnTo>
                <a:lnTo>
                  <a:pt x="5334" y="139"/>
                </a:lnTo>
                <a:lnTo>
                  <a:pt x="5335" y="142"/>
                </a:lnTo>
                <a:lnTo>
                  <a:pt x="5335" y="142"/>
                </a:lnTo>
                <a:lnTo>
                  <a:pt x="5335" y="160"/>
                </a:lnTo>
                <a:lnTo>
                  <a:pt x="5336" y="175"/>
                </a:lnTo>
                <a:lnTo>
                  <a:pt x="5336" y="244"/>
                </a:lnTo>
                <a:lnTo>
                  <a:pt x="5336" y="269"/>
                </a:lnTo>
                <a:lnTo>
                  <a:pt x="5337" y="277"/>
                </a:lnTo>
                <a:lnTo>
                  <a:pt x="5337" y="271"/>
                </a:lnTo>
                <a:lnTo>
                  <a:pt x="5337" y="275"/>
                </a:lnTo>
                <a:lnTo>
                  <a:pt x="5338" y="224"/>
                </a:lnTo>
                <a:lnTo>
                  <a:pt x="5338" y="159"/>
                </a:lnTo>
                <a:lnTo>
                  <a:pt x="5338" y="162"/>
                </a:lnTo>
                <a:lnTo>
                  <a:pt x="5338" y="143"/>
                </a:lnTo>
                <a:lnTo>
                  <a:pt x="5339" y="193"/>
                </a:lnTo>
                <a:lnTo>
                  <a:pt x="5339" y="201"/>
                </a:lnTo>
                <a:lnTo>
                  <a:pt x="5339" y="258"/>
                </a:lnTo>
                <a:lnTo>
                  <a:pt x="5339" y="281"/>
                </a:lnTo>
                <a:lnTo>
                  <a:pt x="5340" y="289"/>
                </a:lnTo>
                <a:lnTo>
                  <a:pt x="5340" y="267"/>
                </a:lnTo>
                <a:lnTo>
                  <a:pt x="5341" y="246"/>
                </a:lnTo>
                <a:lnTo>
                  <a:pt x="5341" y="273"/>
                </a:lnTo>
                <a:lnTo>
                  <a:pt x="5341" y="284"/>
                </a:lnTo>
                <a:lnTo>
                  <a:pt x="5341" y="235"/>
                </a:lnTo>
                <a:lnTo>
                  <a:pt x="5342" y="187"/>
                </a:lnTo>
                <a:lnTo>
                  <a:pt x="5342" y="165"/>
                </a:lnTo>
                <a:lnTo>
                  <a:pt x="5342" y="156"/>
                </a:lnTo>
                <a:lnTo>
                  <a:pt x="5343" y="183"/>
                </a:lnTo>
                <a:lnTo>
                  <a:pt x="5343" y="187"/>
                </a:lnTo>
                <a:lnTo>
                  <a:pt x="5343" y="189"/>
                </a:lnTo>
                <a:lnTo>
                  <a:pt x="5343" y="199"/>
                </a:lnTo>
                <a:lnTo>
                  <a:pt x="5344" y="211"/>
                </a:lnTo>
                <a:lnTo>
                  <a:pt x="5344" y="208"/>
                </a:lnTo>
                <a:lnTo>
                  <a:pt x="5345" y="220"/>
                </a:lnTo>
                <a:lnTo>
                  <a:pt x="5345" y="274"/>
                </a:lnTo>
                <a:lnTo>
                  <a:pt x="5345" y="251"/>
                </a:lnTo>
                <a:lnTo>
                  <a:pt x="5345" y="255"/>
                </a:lnTo>
                <a:lnTo>
                  <a:pt x="5346" y="228"/>
                </a:lnTo>
                <a:lnTo>
                  <a:pt x="5346" y="252"/>
                </a:lnTo>
                <a:lnTo>
                  <a:pt x="5346" y="235"/>
                </a:lnTo>
                <a:lnTo>
                  <a:pt x="5347" y="225"/>
                </a:lnTo>
                <a:lnTo>
                  <a:pt x="5347" y="209"/>
                </a:lnTo>
                <a:lnTo>
                  <a:pt x="5347" y="173"/>
                </a:lnTo>
                <a:lnTo>
                  <a:pt x="5348" y="163"/>
                </a:lnTo>
                <a:lnTo>
                  <a:pt x="5348" y="156"/>
                </a:lnTo>
                <a:lnTo>
                  <a:pt x="5348" y="142"/>
                </a:lnTo>
                <a:lnTo>
                  <a:pt x="5349" y="139"/>
                </a:lnTo>
                <a:lnTo>
                  <a:pt x="5349" y="148"/>
                </a:lnTo>
                <a:lnTo>
                  <a:pt x="5349" y="161"/>
                </a:lnTo>
                <a:lnTo>
                  <a:pt x="5349" y="143"/>
                </a:lnTo>
                <a:lnTo>
                  <a:pt x="5350" y="145"/>
                </a:lnTo>
                <a:lnTo>
                  <a:pt x="5350" y="145"/>
                </a:lnTo>
                <a:lnTo>
                  <a:pt x="5350" y="140"/>
                </a:lnTo>
                <a:lnTo>
                  <a:pt x="5351" y="205"/>
                </a:lnTo>
                <a:lnTo>
                  <a:pt x="5351" y="276"/>
                </a:lnTo>
                <a:lnTo>
                  <a:pt x="5351" y="263"/>
                </a:lnTo>
                <a:lnTo>
                  <a:pt x="5352" y="264"/>
                </a:lnTo>
                <a:lnTo>
                  <a:pt x="5352" y="275"/>
                </a:lnTo>
                <a:lnTo>
                  <a:pt x="5352" y="295"/>
                </a:lnTo>
                <a:lnTo>
                  <a:pt x="5353" y="291"/>
                </a:lnTo>
                <a:lnTo>
                  <a:pt x="5353" y="311"/>
                </a:lnTo>
                <a:lnTo>
                  <a:pt x="5353" y="323"/>
                </a:lnTo>
                <a:lnTo>
                  <a:pt x="5353" y="306"/>
                </a:lnTo>
                <a:lnTo>
                  <a:pt x="5354" y="286"/>
                </a:lnTo>
                <a:lnTo>
                  <a:pt x="5354" y="295"/>
                </a:lnTo>
                <a:lnTo>
                  <a:pt x="5354" y="303"/>
                </a:lnTo>
                <a:lnTo>
                  <a:pt x="5354" y="297"/>
                </a:lnTo>
                <a:lnTo>
                  <a:pt x="5355" y="303"/>
                </a:lnTo>
                <a:lnTo>
                  <a:pt x="5355" y="319"/>
                </a:lnTo>
                <a:lnTo>
                  <a:pt x="5356" y="302"/>
                </a:lnTo>
                <a:lnTo>
                  <a:pt x="5356" y="326"/>
                </a:lnTo>
                <a:lnTo>
                  <a:pt x="5356" y="325"/>
                </a:lnTo>
                <a:lnTo>
                  <a:pt x="5356" y="320"/>
                </a:lnTo>
                <a:lnTo>
                  <a:pt x="5357" y="304"/>
                </a:lnTo>
                <a:lnTo>
                  <a:pt x="5357" y="260"/>
                </a:lnTo>
                <a:lnTo>
                  <a:pt x="5357" y="252"/>
                </a:lnTo>
                <a:lnTo>
                  <a:pt x="5358" y="249"/>
                </a:lnTo>
                <a:lnTo>
                  <a:pt x="5358" y="252"/>
                </a:lnTo>
                <a:lnTo>
                  <a:pt x="5358" y="278"/>
                </a:lnTo>
                <a:lnTo>
                  <a:pt x="5359" y="264"/>
                </a:lnTo>
                <a:lnTo>
                  <a:pt x="5359" y="269"/>
                </a:lnTo>
                <a:lnTo>
                  <a:pt x="5359" y="284"/>
                </a:lnTo>
                <a:lnTo>
                  <a:pt x="5360" y="258"/>
                </a:lnTo>
                <a:lnTo>
                  <a:pt x="5360" y="243"/>
                </a:lnTo>
                <a:lnTo>
                  <a:pt x="5360" y="262"/>
                </a:lnTo>
                <a:lnTo>
                  <a:pt x="5360" y="258"/>
                </a:lnTo>
                <a:lnTo>
                  <a:pt x="5361" y="245"/>
                </a:lnTo>
                <a:lnTo>
                  <a:pt x="5361" y="253"/>
                </a:lnTo>
                <a:lnTo>
                  <a:pt x="5361" y="252"/>
                </a:lnTo>
                <a:lnTo>
                  <a:pt x="5362" y="259"/>
                </a:lnTo>
                <a:lnTo>
                  <a:pt x="5362" y="267"/>
                </a:lnTo>
                <a:lnTo>
                  <a:pt x="5362" y="253"/>
                </a:lnTo>
                <a:lnTo>
                  <a:pt x="5363" y="259"/>
                </a:lnTo>
                <a:lnTo>
                  <a:pt x="5363" y="273"/>
                </a:lnTo>
                <a:lnTo>
                  <a:pt x="5363" y="262"/>
                </a:lnTo>
                <a:lnTo>
                  <a:pt x="5364" y="263"/>
                </a:lnTo>
                <a:lnTo>
                  <a:pt x="5364" y="261"/>
                </a:lnTo>
                <a:lnTo>
                  <a:pt x="5364" y="256"/>
                </a:lnTo>
                <a:lnTo>
                  <a:pt x="5364" y="244"/>
                </a:lnTo>
                <a:lnTo>
                  <a:pt x="5365" y="244"/>
                </a:lnTo>
                <a:lnTo>
                  <a:pt x="5365" y="258"/>
                </a:lnTo>
                <a:lnTo>
                  <a:pt x="5365" y="249"/>
                </a:lnTo>
                <a:lnTo>
                  <a:pt x="5366" y="231"/>
                </a:lnTo>
                <a:lnTo>
                  <a:pt x="5366" y="226"/>
                </a:lnTo>
                <a:lnTo>
                  <a:pt x="5366" y="235"/>
                </a:lnTo>
                <a:lnTo>
                  <a:pt x="5367" y="234"/>
                </a:lnTo>
                <a:lnTo>
                  <a:pt x="5367" y="223"/>
                </a:lnTo>
                <a:lnTo>
                  <a:pt x="5367" y="219"/>
                </a:lnTo>
                <a:lnTo>
                  <a:pt x="5368" y="203"/>
                </a:lnTo>
                <a:lnTo>
                  <a:pt x="5368" y="196"/>
                </a:lnTo>
                <a:lnTo>
                  <a:pt x="5368" y="193"/>
                </a:lnTo>
                <a:lnTo>
                  <a:pt x="5368" y="227"/>
                </a:lnTo>
                <a:lnTo>
                  <a:pt x="5369" y="238"/>
                </a:lnTo>
                <a:lnTo>
                  <a:pt x="5369" y="233"/>
                </a:lnTo>
                <a:lnTo>
                  <a:pt x="5370" y="249"/>
                </a:lnTo>
                <a:lnTo>
                  <a:pt x="5370" y="258"/>
                </a:lnTo>
                <a:lnTo>
                  <a:pt x="5370" y="265"/>
                </a:lnTo>
                <a:lnTo>
                  <a:pt x="5370" y="251"/>
                </a:lnTo>
                <a:lnTo>
                  <a:pt x="5371" y="262"/>
                </a:lnTo>
                <a:lnTo>
                  <a:pt x="5371" y="261"/>
                </a:lnTo>
                <a:lnTo>
                  <a:pt x="5371" y="255"/>
                </a:lnTo>
                <a:lnTo>
                  <a:pt x="5371" y="209"/>
                </a:lnTo>
                <a:lnTo>
                  <a:pt x="5372" y="221"/>
                </a:lnTo>
                <a:lnTo>
                  <a:pt x="5372" y="234"/>
                </a:lnTo>
                <a:lnTo>
                  <a:pt x="5372" y="218"/>
                </a:lnTo>
                <a:lnTo>
                  <a:pt x="5373" y="178"/>
                </a:lnTo>
                <a:lnTo>
                  <a:pt x="5373" y="165"/>
                </a:lnTo>
                <a:lnTo>
                  <a:pt x="5373" y="186"/>
                </a:lnTo>
                <a:lnTo>
                  <a:pt x="5374" y="186"/>
                </a:lnTo>
                <a:lnTo>
                  <a:pt x="5374" y="203"/>
                </a:lnTo>
                <a:lnTo>
                  <a:pt x="5374" y="162"/>
                </a:lnTo>
                <a:lnTo>
                  <a:pt x="5375" y="172"/>
                </a:lnTo>
                <a:lnTo>
                  <a:pt x="5375" y="170"/>
                </a:lnTo>
                <a:lnTo>
                  <a:pt x="5375" y="162"/>
                </a:lnTo>
                <a:lnTo>
                  <a:pt x="5375" y="141"/>
                </a:lnTo>
                <a:lnTo>
                  <a:pt x="5376" y="180"/>
                </a:lnTo>
                <a:lnTo>
                  <a:pt x="5376" y="200"/>
                </a:lnTo>
                <a:lnTo>
                  <a:pt x="5376" y="222"/>
                </a:lnTo>
                <a:lnTo>
                  <a:pt x="5377" y="204"/>
                </a:lnTo>
                <a:lnTo>
                  <a:pt x="5377" y="178"/>
                </a:lnTo>
                <a:lnTo>
                  <a:pt x="5377" y="150"/>
                </a:lnTo>
                <a:lnTo>
                  <a:pt x="5378" y="160"/>
                </a:lnTo>
                <a:lnTo>
                  <a:pt x="5378" y="125"/>
                </a:lnTo>
                <a:lnTo>
                  <a:pt x="5378" y="162"/>
                </a:lnTo>
                <a:lnTo>
                  <a:pt x="5379" y="148"/>
                </a:lnTo>
                <a:lnTo>
                  <a:pt x="5379" y="150"/>
                </a:lnTo>
                <a:lnTo>
                  <a:pt x="5379" y="150"/>
                </a:lnTo>
                <a:lnTo>
                  <a:pt x="5379" y="193"/>
                </a:lnTo>
                <a:lnTo>
                  <a:pt x="5380" y="182"/>
                </a:lnTo>
                <a:lnTo>
                  <a:pt x="5380" y="168"/>
                </a:lnTo>
                <a:lnTo>
                  <a:pt x="5381" y="138"/>
                </a:lnTo>
                <a:lnTo>
                  <a:pt x="5381" y="149"/>
                </a:lnTo>
                <a:lnTo>
                  <a:pt x="5381" y="134"/>
                </a:lnTo>
                <a:lnTo>
                  <a:pt x="5381" y="141"/>
                </a:lnTo>
                <a:lnTo>
                  <a:pt x="5382" y="130"/>
                </a:lnTo>
                <a:lnTo>
                  <a:pt x="5382" y="168"/>
                </a:lnTo>
                <a:lnTo>
                  <a:pt x="5382" y="182"/>
                </a:lnTo>
                <a:lnTo>
                  <a:pt x="5382" y="252"/>
                </a:lnTo>
                <a:lnTo>
                  <a:pt x="5383" y="237"/>
                </a:lnTo>
                <a:lnTo>
                  <a:pt x="5383" y="216"/>
                </a:lnTo>
                <a:lnTo>
                  <a:pt x="5383" y="205"/>
                </a:lnTo>
                <a:lnTo>
                  <a:pt x="5384" y="230"/>
                </a:lnTo>
                <a:lnTo>
                  <a:pt x="5384" y="255"/>
                </a:lnTo>
                <a:lnTo>
                  <a:pt x="5384" y="243"/>
                </a:lnTo>
                <a:lnTo>
                  <a:pt x="5385" y="271"/>
                </a:lnTo>
                <a:lnTo>
                  <a:pt x="5385" y="271"/>
                </a:lnTo>
                <a:lnTo>
                  <a:pt x="5385" y="282"/>
                </a:lnTo>
                <a:lnTo>
                  <a:pt x="5386" y="256"/>
                </a:lnTo>
                <a:lnTo>
                  <a:pt x="5386" y="273"/>
                </a:lnTo>
                <a:lnTo>
                  <a:pt x="5386" y="257"/>
                </a:lnTo>
                <a:lnTo>
                  <a:pt x="5386" y="259"/>
                </a:lnTo>
                <a:lnTo>
                  <a:pt x="5387" y="249"/>
                </a:lnTo>
                <a:lnTo>
                  <a:pt x="5387" y="267"/>
                </a:lnTo>
                <a:lnTo>
                  <a:pt x="5387" y="278"/>
                </a:lnTo>
                <a:lnTo>
                  <a:pt x="5388" y="277"/>
                </a:lnTo>
                <a:lnTo>
                  <a:pt x="5388" y="256"/>
                </a:lnTo>
                <a:lnTo>
                  <a:pt x="5388" y="213"/>
                </a:lnTo>
                <a:lnTo>
                  <a:pt x="5389" y="229"/>
                </a:lnTo>
                <a:lnTo>
                  <a:pt x="5389" y="210"/>
                </a:lnTo>
                <a:lnTo>
                  <a:pt x="5389" y="207"/>
                </a:lnTo>
                <a:lnTo>
                  <a:pt x="5390" y="199"/>
                </a:lnTo>
                <a:lnTo>
                  <a:pt x="5390" y="216"/>
                </a:lnTo>
                <a:lnTo>
                  <a:pt x="5390" y="184"/>
                </a:lnTo>
                <a:lnTo>
                  <a:pt x="5390" y="186"/>
                </a:lnTo>
                <a:lnTo>
                  <a:pt x="5391" y="216"/>
                </a:lnTo>
                <a:lnTo>
                  <a:pt x="5391" y="243"/>
                </a:lnTo>
                <a:lnTo>
                  <a:pt x="5392" y="205"/>
                </a:lnTo>
                <a:lnTo>
                  <a:pt x="5392" y="228"/>
                </a:lnTo>
                <a:lnTo>
                  <a:pt x="5392" y="245"/>
                </a:lnTo>
                <a:lnTo>
                  <a:pt x="5392" y="268"/>
                </a:lnTo>
                <a:lnTo>
                  <a:pt x="5393" y="252"/>
                </a:lnTo>
                <a:lnTo>
                  <a:pt x="5393" y="234"/>
                </a:lnTo>
                <a:lnTo>
                  <a:pt x="5393" y="207"/>
                </a:lnTo>
                <a:lnTo>
                  <a:pt x="5394" y="204"/>
                </a:lnTo>
                <a:lnTo>
                  <a:pt x="5394" y="204"/>
                </a:lnTo>
                <a:lnTo>
                  <a:pt x="5394" y="188"/>
                </a:lnTo>
                <a:lnTo>
                  <a:pt x="5394" y="176"/>
                </a:lnTo>
                <a:lnTo>
                  <a:pt x="5395" y="164"/>
                </a:lnTo>
                <a:lnTo>
                  <a:pt x="5395" y="168"/>
                </a:lnTo>
                <a:lnTo>
                  <a:pt x="5396" y="144"/>
                </a:lnTo>
                <a:lnTo>
                  <a:pt x="5396" y="163"/>
                </a:lnTo>
                <a:lnTo>
                  <a:pt x="5396" y="161"/>
                </a:lnTo>
                <a:lnTo>
                  <a:pt x="5396" y="171"/>
                </a:lnTo>
                <a:lnTo>
                  <a:pt x="5397" y="142"/>
                </a:lnTo>
                <a:lnTo>
                  <a:pt x="5397" y="166"/>
                </a:lnTo>
                <a:lnTo>
                  <a:pt x="5397" y="154"/>
                </a:lnTo>
                <a:lnTo>
                  <a:pt x="5397" y="158"/>
                </a:lnTo>
                <a:lnTo>
                  <a:pt x="5398" y="144"/>
                </a:lnTo>
                <a:lnTo>
                  <a:pt x="5398" y="191"/>
                </a:lnTo>
                <a:lnTo>
                  <a:pt x="5399" y="166"/>
                </a:lnTo>
                <a:lnTo>
                  <a:pt x="5399" y="203"/>
                </a:lnTo>
                <a:lnTo>
                  <a:pt x="5399" y="211"/>
                </a:lnTo>
                <a:lnTo>
                  <a:pt x="5399" y="275"/>
                </a:lnTo>
                <a:lnTo>
                  <a:pt x="5400" y="271"/>
                </a:lnTo>
                <a:lnTo>
                  <a:pt x="5400" y="279"/>
                </a:lnTo>
                <a:lnTo>
                  <a:pt x="5400" y="268"/>
                </a:lnTo>
                <a:lnTo>
                  <a:pt x="5401" y="261"/>
                </a:lnTo>
                <a:lnTo>
                  <a:pt x="5401" y="213"/>
                </a:lnTo>
                <a:lnTo>
                  <a:pt x="5401" y="208"/>
                </a:lnTo>
                <a:lnTo>
                  <a:pt x="5401" y="189"/>
                </a:lnTo>
                <a:lnTo>
                  <a:pt x="5402" y="204"/>
                </a:lnTo>
                <a:lnTo>
                  <a:pt x="5402" y="205"/>
                </a:lnTo>
                <a:lnTo>
                  <a:pt x="5403" y="215"/>
                </a:lnTo>
                <a:lnTo>
                  <a:pt x="5403" y="238"/>
                </a:lnTo>
                <a:lnTo>
                  <a:pt x="5403" y="261"/>
                </a:lnTo>
                <a:lnTo>
                  <a:pt x="5403" y="259"/>
                </a:lnTo>
                <a:lnTo>
                  <a:pt x="5404" y="219"/>
                </a:lnTo>
                <a:lnTo>
                  <a:pt x="5404" y="186"/>
                </a:lnTo>
                <a:lnTo>
                  <a:pt x="5404" y="165"/>
                </a:lnTo>
                <a:lnTo>
                  <a:pt x="5405" y="147"/>
                </a:lnTo>
                <a:lnTo>
                  <a:pt x="5405" y="171"/>
                </a:lnTo>
                <a:lnTo>
                  <a:pt x="5405" y="171"/>
                </a:lnTo>
                <a:lnTo>
                  <a:pt x="5405" y="162"/>
                </a:lnTo>
                <a:lnTo>
                  <a:pt x="5406" y="179"/>
                </a:lnTo>
                <a:lnTo>
                  <a:pt x="5406" y="215"/>
                </a:lnTo>
                <a:lnTo>
                  <a:pt x="5407" y="242"/>
                </a:lnTo>
                <a:lnTo>
                  <a:pt x="5407" y="251"/>
                </a:lnTo>
                <a:lnTo>
                  <a:pt x="5407" y="196"/>
                </a:lnTo>
                <a:lnTo>
                  <a:pt x="5407" y="186"/>
                </a:lnTo>
                <a:lnTo>
                  <a:pt x="5408" y="207"/>
                </a:lnTo>
                <a:lnTo>
                  <a:pt x="5408" y="201"/>
                </a:lnTo>
                <a:lnTo>
                  <a:pt x="5408" y="187"/>
                </a:lnTo>
                <a:lnTo>
                  <a:pt x="5409" y="164"/>
                </a:lnTo>
                <a:lnTo>
                  <a:pt x="5409" y="182"/>
                </a:lnTo>
                <a:lnTo>
                  <a:pt x="5409" y="157"/>
                </a:lnTo>
                <a:lnTo>
                  <a:pt x="5410" y="145"/>
                </a:lnTo>
                <a:lnTo>
                  <a:pt x="5410" y="165"/>
                </a:lnTo>
                <a:lnTo>
                  <a:pt x="5410" y="166"/>
                </a:lnTo>
                <a:lnTo>
                  <a:pt x="5411" y="184"/>
                </a:lnTo>
                <a:lnTo>
                  <a:pt x="5411" y="165"/>
                </a:lnTo>
                <a:lnTo>
                  <a:pt x="5411" y="184"/>
                </a:lnTo>
                <a:lnTo>
                  <a:pt x="5411" y="180"/>
                </a:lnTo>
                <a:lnTo>
                  <a:pt x="5412" y="131"/>
                </a:lnTo>
                <a:lnTo>
                  <a:pt x="5412" y="109"/>
                </a:lnTo>
                <a:lnTo>
                  <a:pt x="5412" y="87"/>
                </a:lnTo>
                <a:lnTo>
                  <a:pt x="5412" y="106"/>
                </a:lnTo>
                <a:lnTo>
                  <a:pt x="5413" y="103"/>
                </a:lnTo>
                <a:lnTo>
                  <a:pt x="5413" y="89"/>
                </a:lnTo>
                <a:lnTo>
                  <a:pt x="5414" y="97"/>
                </a:lnTo>
                <a:lnTo>
                  <a:pt x="5414" y="112"/>
                </a:lnTo>
                <a:lnTo>
                  <a:pt x="5414" y="121"/>
                </a:lnTo>
                <a:lnTo>
                  <a:pt x="5414" y="150"/>
                </a:lnTo>
                <a:lnTo>
                  <a:pt x="5415" y="129"/>
                </a:lnTo>
                <a:lnTo>
                  <a:pt x="5415" y="192"/>
                </a:lnTo>
                <a:lnTo>
                  <a:pt x="5415" y="182"/>
                </a:lnTo>
                <a:lnTo>
                  <a:pt x="5416" y="220"/>
                </a:lnTo>
                <a:lnTo>
                  <a:pt x="5416" y="222"/>
                </a:lnTo>
                <a:lnTo>
                  <a:pt x="5416" y="241"/>
                </a:lnTo>
                <a:lnTo>
                  <a:pt x="5416" y="250"/>
                </a:lnTo>
                <a:lnTo>
                  <a:pt x="5417" y="252"/>
                </a:lnTo>
                <a:lnTo>
                  <a:pt x="5417" y="267"/>
                </a:lnTo>
                <a:lnTo>
                  <a:pt x="5418" y="273"/>
                </a:lnTo>
                <a:lnTo>
                  <a:pt x="5418" y="266"/>
                </a:lnTo>
                <a:lnTo>
                  <a:pt x="5418" y="252"/>
                </a:lnTo>
                <a:lnTo>
                  <a:pt x="5418" y="263"/>
                </a:lnTo>
                <a:lnTo>
                  <a:pt x="5419" y="277"/>
                </a:lnTo>
                <a:lnTo>
                  <a:pt x="5419" y="306"/>
                </a:lnTo>
                <a:lnTo>
                  <a:pt x="5419" y="267"/>
                </a:lnTo>
                <a:lnTo>
                  <a:pt x="5420" y="265"/>
                </a:lnTo>
                <a:lnTo>
                  <a:pt x="5420" y="271"/>
                </a:lnTo>
                <a:lnTo>
                  <a:pt x="5420" y="259"/>
                </a:lnTo>
                <a:lnTo>
                  <a:pt x="5421" y="268"/>
                </a:lnTo>
                <a:lnTo>
                  <a:pt x="5421" y="252"/>
                </a:lnTo>
                <a:lnTo>
                  <a:pt x="5421" y="224"/>
                </a:lnTo>
                <a:lnTo>
                  <a:pt x="5422" y="202"/>
                </a:lnTo>
                <a:lnTo>
                  <a:pt x="5422" y="208"/>
                </a:lnTo>
                <a:lnTo>
                  <a:pt x="5422" y="190"/>
                </a:lnTo>
                <a:lnTo>
                  <a:pt x="5422" y="220"/>
                </a:lnTo>
                <a:lnTo>
                  <a:pt x="5423" y="208"/>
                </a:lnTo>
                <a:lnTo>
                  <a:pt x="5423" y="126"/>
                </a:lnTo>
                <a:lnTo>
                  <a:pt x="5423" y="148"/>
                </a:lnTo>
                <a:lnTo>
                  <a:pt x="5423" y="206"/>
                </a:lnTo>
                <a:lnTo>
                  <a:pt x="5424" y="195"/>
                </a:lnTo>
                <a:lnTo>
                  <a:pt x="5424" y="164"/>
                </a:lnTo>
                <a:lnTo>
                  <a:pt x="5425" y="162"/>
                </a:lnTo>
                <a:lnTo>
                  <a:pt x="5425" y="172"/>
                </a:lnTo>
                <a:lnTo>
                  <a:pt x="5425" y="171"/>
                </a:lnTo>
                <a:lnTo>
                  <a:pt x="5425" y="171"/>
                </a:lnTo>
                <a:lnTo>
                  <a:pt x="5426" y="164"/>
                </a:lnTo>
                <a:lnTo>
                  <a:pt x="5426" y="184"/>
                </a:lnTo>
                <a:lnTo>
                  <a:pt x="5426" y="154"/>
                </a:lnTo>
                <a:lnTo>
                  <a:pt x="5427" y="184"/>
                </a:lnTo>
                <a:lnTo>
                  <a:pt x="5427" y="169"/>
                </a:lnTo>
                <a:lnTo>
                  <a:pt x="5427" y="183"/>
                </a:lnTo>
                <a:lnTo>
                  <a:pt x="5427" y="156"/>
                </a:lnTo>
                <a:lnTo>
                  <a:pt x="5428" y="170"/>
                </a:lnTo>
                <a:lnTo>
                  <a:pt x="5428" y="141"/>
                </a:lnTo>
                <a:lnTo>
                  <a:pt x="5429" y="146"/>
                </a:lnTo>
                <a:lnTo>
                  <a:pt x="5429" y="109"/>
                </a:lnTo>
                <a:lnTo>
                  <a:pt x="5429" y="136"/>
                </a:lnTo>
                <a:lnTo>
                  <a:pt x="5429" y="109"/>
                </a:lnTo>
                <a:lnTo>
                  <a:pt x="5430" y="128"/>
                </a:lnTo>
                <a:lnTo>
                  <a:pt x="5430" y="173"/>
                </a:lnTo>
                <a:lnTo>
                  <a:pt x="5430" y="250"/>
                </a:lnTo>
                <a:lnTo>
                  <a:pt x="5431" y="264"/>
                </a:lnTo>
                <a:lnTo>
                  <a:pt x="5431" y="259"/>
                </a:lnTo>
                <a:lnTo>
                  <a:pt x="5431" y="226"/>
                </a:lnTo>
                <a:lnTo>
                  <a:pt x="5432" y="262"/>
                </a:lnTo>
                <a:lnTo>
                  <a:pt x="5432" y="259"/>
                </a:lnTo>
                <a:lnTo>
                  <a:pt x="5432" y="258"/>
                </a:lnTo>
                <a:lnTo>
                  <a:pt x="5433" y="233"/>
                </a:lnTo>
                <a:lnTo>
                  <a:pt x="5433" y="197"/>
                </a:lnTo>
                <a:lnTo>
                  <a:pt x="5433" y="175"/>
                </a:lnTo>
                <a:lnTo>
                  <a:pt x="5433" y="166"/>
                </a:lnTo>
                <a:lnTo>
                  <a:pt x="5434" y="159"/>
                </a:lnTo>
                <a:lnTo>
                  <a:pt x="5434" y="131"/>
                </a:lnTo>
                <a:lnTo>
                  <a:pt x="5434" y="137"/>
                </a:lnTo>
                <a:lnTo>
                  <a:pt x="5435" y="164"/>
                </a:lnTo>
                <a:lnTo>
                  <a:pt x="5435" y="152"/>
                </a:lnTo>
                <a:lnTo>
                  <a:pt x="5435" y="164"/>
                </a:lnTo>
                <a:lnTo>
                  <a:pt x="5436" y="162"/>
                </a:lnTo>
                <a:lnTo>
                  <a:pt x="5436" y="192"/>
                </a:lnTo>
                <a:lnTo>
                  <a:pt x="5436" y="205"/>
                </a:lnTo>
                <a:lnTo>
                  <a:pt x="5437" y="210"/>
                </a:lnTo>
                <a:lnTo>
                  <a:pt x="5437" y="216"/>
                </a:lnTo>
                <a:lnTo>
                  <a:pt x="5437" y="191"/>
                </a:lnTo>
                <a:lnTo>
                  <a:pt x="5437" y="182"/>
                </a:lnTo>
                <a:lnTo>
                  <a:pt x="5438" y="195"/>
                </a:lnTo>
                <a:lnTo>
                  <a:pt x="5438" y="185"/>
                </a:lnTo>
                <a:lnTo>
                  <a:pt x="5438" y="202"/>
                </a:lnTo>
                <a:lnTo>
                  <a:pt x="5438" y="208"/>
                </a:lnTo>
                <a:lnTo>
                  <a:pt x="5439" y="255"/>
                </a:lnTo>
                <a:lnTo>
                  <a:pt x="5439" y="259"/>
                </a:lnTo>
                <a:lnTo>
                  <a:pt x="5440" y="251"/>
                </a:lnTo>
                <a:lnTo>
                  <a:pt x="5440" y="205"/>
                </a:lnTo>
                <a:lnTo>
                  <a:pt x="5440" y="194"/>
                </a:lnTo>
                <a:lnTo>
                  <a:pt x="5440" y="178"/>
                </a:lnTo>
                <a:lnTo>
                  <a:pt x="5441" y="167"/>
                </a:lnTo>
                <a:lnTo>
                  <a:pt x="5441" y="169"/>
                </a:lnTo>
                <a:lnTo>
                  <a:pt x="5441" y="160"/>
                </a:lnTo>
                <a:lnTo>
                  <a:pt x="5442" y="169"/>
                </a:lnTo>
                <a:lnTo>
                  <a:pt x="5442" y="168"/>
                </a:lnTo>
                <a:lnTo>
                  <a:pt x="5442" y="145"/>
                </a:lnTo>
                <a:lnTo>
                  <a:pt x="5443" y="124"/>
                </a:lnTo>
                <a:lnTo>
                  <a:pt x="5443" y="164"/>
                </a:lnTo>
                <a:lnTo>
                  <a:pt x="5443" y="156"/>
                </a:lnTo>
                <a:lnTo>
                  <a:pt x="5444" y="134"/>
                </a:lnTo>
                <a:lnTo>
                  <a:pt x="5444" y="125"/>
                </a:lnTo>
                <a:lnTo>
                  <a:pt x="5444" y="137"/>
                </a:lnTo>
                <a:lnTo>
                  <a:pt x="5444" y="158"/>
                </a:lnTo>
                <a:lnTo>
                  <a:pt x="5445" y="144"/>
                </a:lnTo>
                <a:lnTo>
                  <a:pt x="5445" y="156"/>
                </a:lnTo>
                <a:lnTo>
                  <a:pt x="5445" y="175"/>
                </a:lnTo>
                <a:lnTo>
                  <a:pt x="5446" y="202"/>
                </a:lnTo>
                <a:lnTo>
                  <a:pt x="5446" y="178"/>
                </a:lnTo>
                <a:lnTo>
                  <a:pt x="5446" y="156"/>
                </a:lnTo>
                <a:lnTo>
                  <a:pt x="5447" y="139"/>
                </a:lnTo>
                <a:lnTo>
                  <a:pt x="5447" y="199"/>
                </a:lnTo>
                <a:lnTo>
                  <a:pt x="5447" y="220"/>
                </a:lnTo>
                <a:lnTo>
                  <a:pt x="5448" y="223"/>
                </a:lnTo>
                <a:lnTo>
                  <a:pt x="5448" y="227"/>
                </a:lnTo>
                <a:lnTo>
                  <a:pt x="5448" y="256"/>
                </a:lnTo>
                <a:lnTo>
                  <a:pt x="5448" y="249"/>
                </a:lnTo>
                <a:lnTo>
                  <a:pt x="5449" y="245"/>
                </a:lnTo>
                <a:lnTo>
                  <a:pt x="5449" y="253"/>
                </a:lnTo>
                <a:lnTo>
                  <a:pt x="5449" y="253"/>
                </a:lnTo>
                <a:lnTo>
                  <a:pt x="5450" y="283"/>
                </a:lnTo>
                <a:lnTo>
                  <a:pt x="5450" y="276"/>
                </a:lnTo>
                <a:lnTo>
                  <a:pt x="5450" y="290"/>
                </a:lnTo>
                <a:lnTo>
                  <a:pt x="5451" y="267"/>
                </a:lnTo>
                <a:lnTo>
                  <a:pt x="5451" y="265"/>
                </a:lnTo>
                <a:lnTo>
                  <a:pt x="5451" y="254"/>
                </a:lnTo>
                <a:lnTo>
                  <a:pt x="5452" y="213"/>
                </a:lnTo>
                <a:lnTo>
                  <a:pt x="5452" y="201"/>
                </a:lnTo>
                <a:lnTo>
                  <a:pt x="5452" y="182"/>
                </a:lnTo>
                <a:lnTo>
                  <a:pt x="5452" y="184"/>
                </a:lnTo>
                <a:lnTo>
                  <a:pt x="5453" y="151"/>
                </a:lnTo>
                <a:lnTo>
                  <a:pt x="5453" y="162"/>
                </a:lnTo>
                <a:lnTo>
                  <a:pt x="5454" y="150"/>
                </a:lnTo>
                <a:lnTo>
                  <a:pt x="5454" y="149"/>
                </a:lnTo>
                <a:lnTo>
                  <a:pt x="5454" y="143"/>
                </a:lnTo>
                <a:lnTo>
                  <a:pt x="5454" y="146"/>
                </a:lnTo>
                <a:lnTo>
                  <a:pt x="5455" y="128"/>
                </a:lnTo>
                <a:lnTo>
                  <a:pt x="5455" y="123"/>
                </a:lnTo>
                <a:lnTo>
                  <a:pt x="5455" y="164"/>
                </a:lnTo>
                <a:lnTo>
                  <a:pt x="5455" y="196"/>
                </a:lnTo>
                <a:lnTo>
                  <a:pt x="5456" y="223"/>
                </a:lnTo>
                <a:lnTo>
                  <a:pt x="5456" y="223"/>
                </a:lnTo>
                <a:lnTo>
                  <a:pt x="5456" y="219"/>
                </a:lnTo>
                <a:lnTo>
                  <a:pt x="5457" y="180"/>
                </a:lnTo>
                <a:lnTo>
                  <a:pt x="5457" y="227"/>
                </a:lnTo>
                <a:lnTo>
                  <a:pt x="5457" y="228"/>
                </a:lnTo>
                <a:lnTo>
                  <a:pt x="5458" y="243"/>
                </a:lnTo>
                <a:lnTo>
                  <a:pt x="5458" y="229"/>
                </a:lnTo>
                <a:lnTo>
                  <a:pt x="5458" y="243"/>
                </a:lnTo>
                <a:lnTo>
                  <a:pt x="5459" y="249"/>
                </a:lnTo>
                <a:lnTo>
                  <a:pt x="5459" y="213"/>
                </a:lnTo>
                <a:lnTo>
                  <a:pt x="5459" y="194"/>
                </a:lnTo>
                <a:lnTo>
                  <a:pt x="5459" y="196"/>
                </a:lnTo>
                <a:lnTo>
                  <a:pt x="5460" y="188"/>
                </a:lnTo>
                <a:lnTo>
                  <a:pt x="5460" y="152"/>
                </a:lnTo>
                <a:lnTo>
                  <a:pt x="5460" y="168"/>
                </a:lnTo>
                <a:lnTo>
                  <a:pt x="5461" y="159"/>
                </a:lnTo>
                <a:lnTo>
                  <a:pt x="5461" y="137"/>
                </a:lnTo>
                <a:lnTo>
                  <a:pt x="5461" y="122"/>
                </a:lnTo>
                <a:lnTo>
                  <a:pt x="5462" y="182"/>
                </a:lnTo>
                <a:lnTo>
                  <a:pt x="5462" y="242"/>
                </a:lnTo>
                <a:lnTo>
                  <a:pt x="5462" y="269"/>
                </a:lnTo>
                <a:lnTo>
                  <a:pt x="5463" y="239"/>
                </a:lnTo>
                <a:lnTo>
                  <a:pt x="5463" y="225"/>
                </a:lnTo>
                <a:lnTo>
                  <a:pt x="5463" y="255"/>
                </a:lnTo>
                <a:lnTo>
                  <a:pt x="5463" y="287"/>
                </a:lnTo>
                <a:lnTo>
                  <a:pt x="5464" y="272"/>
                </a:lnTo>
                <a:lnTo>
                  <a:pt x="5464" y="260"/>
                </a:lnTo>
                <a:lnTo>
                  <a:pt x="5465" y="248"/>
                </a:lnTo>
                <a:lnTo>
                  <a:pt x="5465" y="246"/>
                </a:lnTo>
                <a:lnTo>
                  <a:pt x="5465" y="183"/>
                </a:lnTo>
                <a:lnTo>
                  <a:pt x="5465" y="181"/>
                </a:lnTo>
                <a:lnTo>
                  <a:pt x="5466" y="179"/>
                </a:lnTo>
                <a:lnTo>
                  <a:pt x="5466" y="152"/>
                </a:lnTo>
                <a:lnTo>
                  <a:pt x="5466" y="149"/>
                </a:lnTo>
                <a:lnTo>
                  <a:pt x="5466" y="193"/>
                </a:lnTo>
                <a:lnTo>
                  <a:pt x="5467" y="261"/>
                </a:lnTo>
                <a:lnTo>
                  <a:pt x="5467" y="273"/>
                </a:lnTo>
                <a:lnTo>
                  <a:pt x="5467" y="276"/>
                </a:lnTo>
                <a:lnTo>
                  <a:pt x="5468" y="253"/>
                </a:lnTo>
                <a:lnTo>
                  <a:pt x="5468" y="208"/>
                </a:lnTo>
                <a:lnTo>
                  <a:pt x="5469" y="147"/>
                </a:lnTo>
                <a:lnTo>
                  <a:pt x="5469" y="148"/>
                </a:lnTo>
                <a:lnTo>
                  <a:pt x="5469" y="141"/>
                </a:lnTo>
                <a:lnTo>
                  <a:pt x="5469" y="145"/>
                </a:lnTo>
                <a:lnTo>
                  <a:pt x="5470" y="146"/>
                </a:lnTo>
                <a:lnTo>
                  <a:pt x="5470" y="184"/>
                </a:lnTo>
                <a:lnTo>
                  <a:pt x="5470" y="209"/>
                </a:lnTo>
                <a:lnTo>
                  <a:pt x="5470" y="201"/>
                </a:lnTo>
                <a:lnTo>
                  <a:pt x="5471" y="208"/>
                </a:lnTo>
                <a:lnTo>
                  <a:pt x="5471" y="262"/>
                </a:lnTo>
                <a:lnTo>
                  <a:pt x="5472" y="306"/>
                </a:lnTo>
                <a:lnTo>
                  <a:pt x="5472" y="317"/>
                </a:lnTo>
                <a:lnTo>
                  <a:pt x="5472" y="261"/>
                </a:lnTo>
                <a:lnTo>
                  <a:pt x="5472" y="253"/>
                </a:lnTo>
                <a:lnTo>
                  <a:pt x="5473" y="253"/>
                </a:lnTo>
                <a:lnTo>
                  <a:pt x="5473" y="185"/>
                </a:lnTo>
                <a:lnTo>
                  <a:pt x="5473" y="158"/>
                </a:lnTo>
                <a:lnTo>
                  <a:pt x="5474" y="175"/>
                </a:lnTo>
                <a:lnTo>
                  <a:pt x="5474" y="181"/>
                </a:lnTo>
                <a:lnTo>
                  <a:pt x="5474" y="158"/>
                </a:lnTo>
                <a:lnTo>
                  <a:pt x="5474" y="168"/>
                </a:lnTo>
                <a:lnTo>
                  <a:pt x="5475" y="154"/>
                </a:lnTo>
                <a:lnTo>
                  <a:pt x="5475" y="152"/>
                </a:lnTo>
                <a:lnTo>
                  <a:pt x="5476" y="139"/>
                </a:lnTo>
                <a:lnTo>
                  <a:pt x="5476" y="150"/>
                </a:lnTo>
                <a:lnTo>
                  <a:pt x="5476" y="168"/>
                </a:lnTo>
                <a:lnTo>
                  <a:pt x="5476" y="148"/>
                </a:lnTo>
                <a:lnTo>
                  <a:pt x="5477" y="129"/>
                </a:lnTo>
                <a:lnTo>
                  <a:pt x="5477" y="131"/>
                </a:lnTo>
                <a:lnTo>
                  <a:pt x="5477" y="123"/>
                </a:lnTo>
                <a:lnTo>
                  <a:pt x="5478" y="133"/>
                </a:lnTo>
                <a:lnTo>
                  <a:pt x="5478" y="146"/>
                </a:lnTo>
                <a:lnTo>
                  <a:pt x="5478" y="189"/>
                </a:lnTo>
                <a:lnTo>
                  <a:pt x="5478" y="208"/>
                </a:lnTo>
                <a:lnTo>
                  <a:pt x="5479" y="235"/>
                </a:lnTo>
                <a:lnTo>
                  <a:pt x="5479" y="252"/>
                </a:lnTo>
                <a:lnTo>
                  <a:pt x="5480" y="257"/>
                </a:lnTo>
                <a:lnTo>
                  <a:pt x="5480" y="275"/>
                </a:lnTo>
                <a:lnTo>
                  <a:pt x="5480" y="272"/>
                </a:lnTo>
                <a:lnTo>
                  <a:pt x="5480" y="281"/>
                </a:lnTo>
                <a:lnTo>
                  <a:pt x="5481" y="271"/>
                </a:lnTo>
                <a:lnTo>
                  <a:pt x="5481" y="289"/>
                </a:lnTo>
                <a:lnTo>
                  <a:pt x="5481" y="285"/>
                </a:lnTo>
                <a:lnTo>
                  <a:pt x="5481" y="265"/>
                </a:lnTo>
                <a:lnTo>
                  <a:pt x="5482" y="289"/>
                </a:lnTo>
                <a:lnTo>
                  <a:pt x="5482" y="291"/>
                </a:lnTo>
                <a:lnTo>
                  <a:pt x="5483" y="257"/>
                </a:lnTo>
                <a:lnTo>
                  <a:pt x="5483" y="265"/>
                </a:lnTo>
                <a:lnTo>
                  <a:pt x="5483" y="281"/>
                </a:lnTo>
                <a:lnTo>
                  <a:pt x="5483" y="249"/>
                </a:lnTo>
                <a:lnTo>
                  <a:pt x="5484" y="247"/>
                </a:lnTo>
                <a:lnTo>
                  <a:pt x="5484" y="210"/>
                </a:lnTo>
                <a:lnTo>
                  <a:pt x="5484" y="206"/>
                </a:lnTo>
                <a:lnTo>
                  <a:pt x="5485" y="206"/>
                </a:lnTo>
                <a:lnTo>
                  <a:pt x="5485" y="201"/>
                </a:lnTo>
                <a:lnTo>
                  <a:pt x="5485" y="184"/>
                </a:lnTo>
                <a:lnTo>
                  <a:pt x="5485" y="184"/>
                </a:lnTo>
                <a:lnTo>
                  <a:pt x="5486" y="163"/>
                </a:lnTo>
                <a:lnTo>
                  <a:pt x="5486" y="157"/>
                </a:lnTo>
                <a:lnTo>
                  <a:pt x="5487" y="170"/>
                </a:lnTo>
                <a:lnTo>
                  <a:pt x="5487" y="187"/>
                </a:lnTo>
                <a:lnTo>
                  <a:pt x="5487" y="202"/>
                </a:lnTo>
                <a:lnTo>
                  <a:pt x="5487" y="207"/>
                </a:lnTo>
                <a:lnTo>
                  <a:pt x="5488" y="214"/>
                </a:lnTo>
                <a:lnTo>
                  <a:pt x="5488" y="202"/>
                </a:lnTo>
                <a:lnTo>
                  <a:pt x="5488" y="199"/>
                </a:lnTo>
                <a:lnTo>
                  <a:pt x="5489" y="192"/>
                </a:lnTo>
                <a:lnTo>
                  <a:pt x="5489" y="122"/>
                </a:lnTo>
                <a:lnTo>
                  <a:pt x="5489" y="139"/>
                </a:lnTo>
                <a:lnTo>
                  <a:pt x="5489" y="137"/>
                </a:lnTo>
                <a:lnTo>
                  <a:pt x="5490" y="137"/>
                </a:lnTo>
                <a:lnTo>
                  <a:pt x="5490" y="168"/>
                </a:lnTo>
                <a:lnTo>
                  <a:pt x="5491" y="216"/>
                </a:lnTo>
                <a:lnTo>
                  <a:pt x="5491" y="222"/>
                </a:lnTo>
                <a:lnTo>
                  <a:pt x="5491" y="224"/>
                </a:lnTo>
                <a:lnTo>
                  <a:pt x="5491" y="198"/>
                </a:lnTo>
                <a:lnTo>
                  <a:pt x="5492" y="170"/>
                </a:lnTo>
                <a:lnTo>
                  <a:pt x="5492" y="162"/>
                </a:lnTo>
                <a:lnTo>
                  <a:pt x="5492" y="124"/>
                </a:lnTo>
                <a:lnTo>
                  <a:pt x="5493" y="131"/>
                </a:lnTo>
                <a:lnTo>
                  <a:pt x="5493" y="143"/>
                </a:lnTo>
                <a:lnTo>
                  <a:pt x="5493" y="139"/>
                </a:lnTo>
                <a:lnTo>
                  <a:pt x="5494" y="199"/>
                </a:lnTo>
                <a:lnTo>
                  <a:pt x="5494" y="236"/>
                </a:lnTo>
                <a:lnTo>
                  <a:pt x="5494" y="294"/>
                </a:lnTo>
                <a:lnTo>
                  <a:pt x="5495" y="225"/>
                </a:lnTo>
                <a:lnTo>
                  <a:pt x="5495" y="280"/>
                </a:lnTo>
                <a:lnTo>
                  <a:pt x="5495" y="295"/>
                </a:lnTo>
                <a:lnTo>
                  <a:pt x="5495" y="247"/>
                </a:lnTo>
                <a:lnTo>
                  <a:pt x="5496" y="270"/>
                </a:lnTo>
                <a:lnTo>
                  <a:pt x="5496" y="283"/>
                </a:lnTo>
                <a:lnTo>
                  <a:pt x="5496" y="304"/>
                </a:lnTo>
                <a:lnTo>
                  <a:pt x="5496" y="276"/>
                </a:lnTo>
                <a:lnTo>
                  <a:pt x="5497" y="291"/>
                </a:lnTo>
                <a:lnTo>
                  <a:pt x="5497" y="309"/>
                </a:lnTo>
                <a:lnTo>
                  <a:pt x="5498" y="305"/>
                </a:lnTo>
                <a:lnTo>
                  <a:pt x="5498" y="316"/>
                </a:lnTo>
                <a:lnTo>
                  <a:pt x="5498" y="286"/>
                </a:lnTo>
                <a:lnTo>
                  <a:pt x="5498" y="288"/>
                </a:lnTo>
                <a:lnTo>
                  <a:pt x="5499" y="283"/>
                </a:lnTo>
                <a:lnTo>
                  <a:pt x="5499" y="274"/>
                </a:lnTo>
                <a:lnTo>
                  <a:pt x="5499" y="259"/>
                </a:lnTo>
                <a:lnTo>
                  <a:pt x="5500" y="227"/>
                </a:lnTo>
                <a:lnTo>
                  <a:pt x="5500" y="196"/>
                </a:lnTo>
                <a:lnTo>
                  <a:pt x="5500" y="201"/>
                </a:lnTo>
                <a:lnTo>
                  <a:pt x="5500" y="209"/>
                </a:lnTo>
                <a:lnTo>
                  <a:pt x="5501" y="186"/>
                </a:lnTo>
                <a:lnTo>
                  <a:pt x="5501" y="179"/>
                </a:lnTo>
                <a:lnTo>
                  <a:pt x="5502" y="166"/>
                </a:lnTo>
                <a:lnTo>
                  <a:pt x="5502" y="181"/>
                </a:lnTo>
                <a:lnTo>
                  <a:pt x="5502" y="173"/>
                </a:lnTo>
                <a:lnTo>
                  <a:pt x="5502" y="185"/>
                </a:lnTo>
                <a:lnTo>
                  <a:pt x="5503" y="209"/>
                </a:lnTo>
                <a:lnTo>
                  <a:pt x="5503" y="230"/>
                </a:lnTo>
                <a:lnTo>
                  <a:pt x="5503" y="195"/>
                </a:lnTo>
                <a:lnTo>
                  <a:pt x="5504" y="196"/>
                </a:lnTo>
                <a:lnTo>
                  <a:pt x="5504" y="185"/>
                </a:lnTo>
                <a:lnTo>
                  <a:pt x="5504" y="165"/>
                </a:lnTo>
                <a:lnTo>
                  <a:pt x="5505" y="168"/>
                </a:lnTo>
                <a:lnTo>
                  <a:pt x="5505" y="170"/>
                </a:lnTo>
                <a:lnTo>
                  <a:pt x="5505" y="143"/>
                </a:lnTo>
                <a:lnTo>
                  <a:pt x="5506" y="143"/>
                </a:lnTo>
                <a:lnTo>
                  <a:pt x="5506" y="142"/>
                </a:lnTo>
                <a:lnTo>
                  <a:pt x="5506" y="166"/>
                </a:lnTo>
                <a:lnTo>
                  <a:pt x="5506" y="174"/>
                </a:lnTo>
                <a:lnTo>
                  <a:pt x="5507" y="139"/>
                </a:lnTo>
                <a:lnTo>
                  <a:pt x="5507" y="149"/>
                </a:lnTo>
                <a:lnTo>
                  <a:pt x="5507" y="150"/>
                </a:lnTo>
                <a:lnTo>
                  <a:pt x="5507" y="122"/>
                </a:lnTo>
                <a:lnTo>
                  <a:pt x="5508" y="137"/>
                </a:lnTo>
                <a:lnTo>
                  <a:pt x="5508" y="154"/>
                </a:lnTo>
                <a:lnTo>
                  <a:pt x="5509" y="155"/>
                </a:lnTo>
                <a:lnTo>
                  <a:pt x="5509" y="144"/>
                </a:lnTo>
                <a:lnTo>
                  <a:pt x="5509" y="140"/>
                </a:lnTo>
                <a:lnTo>
                  <a:pt x="5510" y="166"/>
                </a:lnTo>
                <a:lnTo>
                  <a:pt x="5510" y="168"/>
                </a:lnTo>
                <a:lnTo>
                  <a:pt x="5510" y="169"/>
                </a:lnTo>
                <a:lnTo>
                  <a:pt x="5510" y="214"/>
                </a:lnTo>
                <a:lnTo>
                  <a:pt x="5511" y="224"/>
                </a:lnTo>
                <a:lnTo>
                  <a:pt x="5511" y="252"/>
                </a:lnTo>
                <a:lnTo>
                  <a:pt x="5511" y="247"/>
                </a:lnTo>
                <a:lnTo>
                  <a:pt x="5511" y="267"/>
                </a:lnTo>
                <a:lnTo>
                  <a:pt x="5512" y="270"/>
                </a:lnTo>
                <a:lnTo>
                  <a:pt x="5512" y="264"/>
                </a:lnTo>
                <a:lnTo>
                  <a:pt x="5513" y="260"/>
                </a:lnTo>
                <a:lnTo>
                  <a:pt x="5513" y="257"/>
                </a:lnTo>
                <a:lnTo>
                  <a:pt x="5513" y="254"/>
                </a:lnTo>
                <a:lnTo>
                  <a:pt x="5513" y="281"/>
                </a:lnTo>
                <a:lnTo>
                  <a:pt x="5514" y="273"/>
                </a:lnTo>
                <a:lnTo>
                  <a:pt x="5514" y="257"/>
                </a:lnTo>
                <a:lnTo>
                  <a:pt x="5514" y="253"/>
                </a:lnTo>
                <a:lnTo>
                  <a:pt x="5515" y="242"/>
                </a:lnTo>
                <a:lnTo>
                  <a:pt x="5515" y="247"/>
                </a:lnTo>
                <a:lnTo>
                  <a:pt x="5515" y="231"/>
                </a:lnTo>
                <a:lnTo>
                  <a:pt x="5516" y="216"/>
                </a:lnTo>
                <a:lnTo>
                  <a:pt x="5516" y="211"/>
                </a:lnTo>
                <a:lnTo>
                  <a:pt x="5516" y="200"/>
                </a:lnTo>
                <a:lnTo>
                  <a:pt x="5517" y="162"/>
                </a:lnTo>
                <a:lnTo>
                  <a:pt x="5517" y="162"/>
                </a:lnTo>
                <a:lnTo>
                  <a:pt x="5517" y="133"/>
                </a:lnTo>
                <a:lnTo>
                  <a:pt x="5517" y="124"/>
                </a:lnTo>
                <a:lnTo>
                  <a:pt x="5518" y="125"/>
                </a:lnTo>
                <a:lnTo>
                  <a:pt x="5518" y="153"/>
                </a:lnTo>
                <a:lnTo>
                  <a:pt x="5518" y="147"/>
                </a:lnTo>
                <a:lnTo>
                  <a:pt x="5519" y="166"/>
                </a:lnTo>
                <a:lnTo>
                  <a:pt x="5519" y="184"/>
                </a:lnTo>
                <a:lnTo>
                  <a:pt x="5519" y="191"/>
                </a:lnTo>
                <a:lnTo>
                  <a:pt x="5520" y="177"/>
                </a:lnTo>
                <a:lnTo>
                  <a:pt x="5520" y="197"/>
                </a:lnTo>
                <a:lnTo>
                  <a:pt x="5520" y="183"/>
                </a:lnTo>
                <a:lnTo>
                  <a:pt x="5521" y="184"/>
                </a:lnTo>
                <a:lnTo>
                  <a:pt x="5521" y="211"/>
                </a:lnTo>
                <a:lnTo>
                  <a:pt x="5521" y="225"/>
                </a:lnTo>
                <a:lnTo>
                  <a:pt x="5521" y="229"/>
                </a:lnTo>
                <a:lnTo>
                  <a:pt x="5522" y="206"/>
                </a:lnTo>
                <a:lnTo>
                  <a:pt x="5522" y="233"/>
                </a:lnTo>
                <a:lnTo>
                  <a:pt x="5522" y="197"/>
                </a:lnTo>
                <a:lnTo>
                  <a:pt x="5522" y="159"/>
                </a:lnTo>
                <a:lnTo>
                  <a:pt x="5523" y="140"/>
                </a:lnTo>
                <a:lnTo>
                  <a:pt x="5523" y="131"/>
                </a:lnTo>
                <a:lnTo>
                  <a:pt x="5524" y="123"/>
                </a:lnTo>
                <a:lnTo>
                  <a:pt x="5524" y="125"/>
                </a:lnTo>
                <a:lnTo>
                  <a:pt x="5524" y="102"/>
                </a:lnTo>
                <a:lnTo>
                  <a:pt x="5524" y="199"/>
                </a:lnTo>
                <a:lnTo>
                  <a:pt x="5525" y="191"/>
                </a:lnTo>
                <a:lnTo>
                  <a:pt x="5525" y="203"/>
                </a:lnTo>
                <a:lnTo>
                  <a:pt x="5525" y="239"/>
                </a:lnTo>
                <a:lnTo>
                  <a:pt x="5526" y="245"/>
                </a:lnTo>
                <a:lnTo>
                  <a:pt x="5526" y="196"/>
                </a:lnTo>
                <a:lnTo>
                  <a:pt x="5526" y="206"/>
                </a:lnTo>
                <a:lnTo>
                  <a:pt x="5527" y="283"/>
                </a:lnTo>
                <a:lnTo>
                  <a:pt x="5527" y="311"/>
                </a:lnTo>
                <a:lnTo>
                  <a:pt x="5527" y="287"/>
                </a:lnTo>
                <a:lnTo>
                  <a:pt x="5528" y="310"/>
                </a:lnTo>
                <a:lnTo>
                  <a:pt x="5528" y="291"/>
                </a:lnTo>
                <a:lnTo>
                  <a:pt x="5528" y="222"/>
                </a:lnTo>
                <a:lnTo>
                  <a:pt x="5528" y="154"/>
                </a:lnTo>
                <a:lnTo>
                  <a:pt x="5529" y="137"/>
                </a:lnTo>
                <a:lnTo>
                  <a:pt x="5529" y="146"/>
                </a:lnTo>
                <a:lnTo>
                  <a:pt x="5529" y="138"/>
                </a:lnTo>
                <a:lnTo>
                  <a:pt x="5530" y="130"/>
                </a:lnTo>
                <a:lnTo>
                  <a:pt x="5530" y="135"/>
                </a:lnTo>
                <a:lnTo>
                  <a:pt x="5530" y="140"/>
                </a:lnTo>
                <a:lnTo>
                  <a:pt x="5531" y="130"/>
                </a:lnTo>
                <a:lnTo>
                  <a:pt x="5531" y="120"/>
                </a:lnTo>
                <a:lnTo>
                  <a:pt x="5531" y="120"/>
                </a:lnTo>
                <a:lnTo>
                  <a:pt x="5532" y="126"/>
                </a:lnTo>
                <a:lnTo>
                  <a:pt x="5532" y="122"/>
                </a:lnTo>
                <a:lnTo>
                  <a:pt x="5532" y="155"/>
                </a:lnTo>
                <a:lnTo>
                  <a:pt x="5532" y="155"/>
                </a:lnTo>
                <a:lnTo>
                  <a:pt x="5533" y="153"/>
                </a:lnTo>
                <a:lnTo>
                  <a:pt x="5533" y="180"/>
                </a:lnTo>
                <a:lnTo>
                  <a:pt x="5533" y="206"/>
                </a:lnTo>
                <a:lnTo>
                  <a:pt x="5534" y="216"/>
                </a:lnTo>
                <a:lnTo>
                  <a:pt x="5534" y="201"/>
                </a:lnTo>
                <a:lnTo>
                  <a:pt x="5534" y="162"/>
                </a:lnTo>
                <a:lnTo>
                  <a:pt x="5535" y="178"/>
                </a:lnTo>
                <a:lnTo>
                  <a:pt x="5535" y="194"/>
                </a:lnTo>
                <a:lnTo>
                  <a:pt x="5535" y="168"/>
                </a:lnTo>
                <a:lnTo>
                  <a:pt x="5536" y="150"/>
                </a:lnTo>
                <a:lnTo>
                  <a:pt x="5536" y="131"/>
                </a:lnTo>
                <a:lnTo>
                  <a:pt x="5536" y="130"/>
                </a:lnTo>
                <a:lnTo>
                  <a:pt x="5536" y="109"/>
                </a:lnTo>
                <a:lnTo>
                  <a:pt x="5537" y="131"/>
                </a:lnTo>
                <a:lnTo>
                  <a:pt x="5537" y="142"/>
                </a:lnTo>
                <a:lnTo>
                  <a:pt x="5538" y="135"/>
                </a:lnTo>
                <a:lnTo>
                  <a:pt x="5538" y="153"/>
                </a:lnTo>
                <a:lnTo>
                  <a:pt x="5538" y="158"/>
                </a:lnTo>
                <a:lnTo>
                  <a:pt x="5538" y="168"/>
                </a:lnTo>
                <a:lnTo>
                  <a:pt x="5539" y="214"/>
                </a:lnTo>
                <a:lnTo>
                  <a:pt x="5539" y="218"/>
                </a:lnTo>
                <a:lnTo>
                  <a:pt x="5539" y="255"/>
                </a:lnTo>
                <a:lnTo>
                  <a:pt x="5539" y="299"/>
                </a:lnTo>
                <a:lnTo>
                  <a:pt x="5540" y="302"/>
                </a:lnTo>
                <a:lnTo>
                  <a:pt x="5540" y="279"/>
                </a:lnTo>
                <a:lnTo>
                  <a:pt x="5540" y="252"/>
                </a:lnTo>
                <a:lnTo>
                  <a:pt x="5541" y="208"/>
                </a:lnTo>
                <a:lnTo>
                  <a:pt x="5541" y="195"/>
                </a:lnTo>
                <a:lnTo>
                  <a:pt x="5541" y="200"/>
                </a:lnTo>
                <a:lnTo>
                  <a:pt x="5542" y="164"/>
                </a:lnTo>
                <a:lnTo>
                  <a:pt x="5542" y="190"/>
                </a:lnTo>
                <a:lnTo>
                  <a:pt x="5542" y="194"/>
                </a:lnTo>
                <a:lnTo>
                  <a:pt x="5543" y="226"/>
                </a:lnTo>
                <a:lnTo>
                  <a:pt x="5543" y="231"/>
                </a:lnTo>
                <a:lnTo>
                  <a:pt x="5543" y="248"/>
                </a:lnTo>
                <a:lnTo>
                  <a:pt x="5543" y="255"/>
                </a:lnTo>
                <a:lnTo>
                  <a:pt x="5544" y="253"/>
                </a:lnTo>
                <a:lnTo>
                  <a:pt x="5544" y="266"/>
                </a:lnTo>
                <a:lnTo>
                  <a:pt x="5545" y="257"/>
                </a:lnTo>
                <a:lnTo>
                  <a:pt x="5545" y="254"/>
                </a:lnTo>
                <a:lnTo>
                  <a:pt x="5545" y="274"/>
                </a:lnTo>
                <a:lnTo>
                  <a:pt x="5545" y="247"/>
                </a:lnTo>
                <a:lnTo>
                  <a:pt x="5546" y="246"/>
                </a:lnTo>
                <a:lnTo>
                  <a:pt x="5546" y="240"/>
                </a:lnTo>
                <a:lnTo>
                  <a:pt x="5546" y="246"/>
                </a:lnTo>
                <a:lnTo>
                  <a:pt x="5547" y="262"/>
                </a:lnTo>
                <a:lnTo>
                  <a:pt x="5547" y="232"/>
                </a:lnTo>
                <a:lnTo>
                  <a:pt x="5547" y="226"/>
                </a:lnTo>
                <a:lnTo>
                  <a:pt x="5547" y="226"/>
                </a:lnTo>
                <a:lnTo>
                  <a:pt x="5548" y="221"/>
                </a:lnTo>
                <a:lnTo>
                  <a:pt x="5548" y="229"/>
                </a:lnTo>
                <a:lnTo>
                  <a:pt x="5549" y="235"/>
                </a:lnTo>
                <a:lnTo>
                  <a:pt x="5549" y="232"/>
                </a:lnTo>
                <a:lnTo>
                  <a:pt x="5549" y="221"/>
                </a:lnTo>
                <a:lnTo>
                  <a:pt x="5549" y="234"/>
                </a:lnTo>
                <a:lnTo>
                  <a:pt x="5550" y="235"/>
                </a:lnTo>
                <a:lnTo>
                  <a:pt x="5550" y="176"/>
                </a:lnTo>
                <a:lnTo>
                  <a:pt x="5550" y="178"/>
                </a:lnTo>
                <a:lnTo>
                  <a:pt x="5551" y="209"/>
                </a:lnTo>
                <a:lnTo>
                  <a:pt x="5551" y="189"/>
                </a:lnTo>
                <a:lnTo>
                  <a:pt x="5551" y="182"/>
                </a:lnTo>
                <a:lnTo>
                  <a:pt x="5551" y="171"/>
                </a:lnTo>
                <a:lnTo>
                  <a:pt x="5552" y="171"/>
                </a:lnTo>
                <a:lnTo>
                  <a:pt x="5552" y="190"/>
                </a:lnTo>
                <a:lnTo>
                  <a:pt x="5553" y="192"/>
                </a:lnTo>
                <a:lnTo>
                  <a:pt x="5553" y="190"/>
                </a:lnTo>
                <a:lnTo>
                  <a:pt x="5553" y="180"/>
                </a:lnTo>
                <a:lnTo>
                  <a:pt x="5553" y="178"/>
                </a:lnTo>
                <a:lnTo>
                  <a:pt x="5554" y="202"/>
                </a:lnTo>
                <a:lnTo>
                  <a:pt x="5554" y="196"/>
                </a:lnTo>
                <a:lnTo>
                  <a:pt x="5554" y="185"/>
                </a:lnTo>
                <a:lnTo>
                  <a:pt x="5554" y="178"/>
                </a:lnTo>
                <a:lnTo>
                  <a:pt x="5555" y="153"/>
                </a:lnTo>
                <a:lnTo>
                  <a:pt x="5555" y="119"/>
                </a:lnTo>
                <a:lnTo>
                  <a:pt x="5556" y="111"/>
                </a:lnTo>
                <a:lnTo>
                  <a:pt x="5556" y="123"/>
                </a:lnTo>
                <a:lnTo>
                  <a:pt x="5556" y="124"/>
                </a:lnTo>
                <a:lnTo>
                  <a:pt x="5556" y="120"/>
                </a:lnTo>
                <a:lnTo>
                  <a:pt x="5557" y="132"/>
                </a:lnTo>
                <a:lnTo>
                  <a:pt x="5557" y="220"/>
                </a:lnTo>
                <a:lnTo>
                  <a:pt x="5557" y="253"/>
                </a:lnTo>
                <a:lnTo>
                  <a:pt x="5558" y="246"/>
                </a:lnTo>
                <a:lnTo>
                  <a:pt x="5558" y="240"/>
                </a:lnTo>
                <a:lnTo>
                  <a:pt x="5558" y="246"/>
                </a:lnTo>
                <a:lnTo>
                  <a:pt x="5558" y="232"/>
                </a:lnTo>
                <a:lnTo>
                  <a:pt x="5559" y="210"/>
                </a:lnTo>
                <a:lnTo>
                  <a:pt x="5559" y="239"/>
                </a:lnTo>
                <a:lnTo>
                  <a:pt x="5560" y="193"/>
                </a:lnTo>
                <a:lnTo>
                  <a:pt x="5560" y="154"/>
                </a:lnTo>
                <a:lnTo>
                  <a:pt x="5560" y="153"/>
                </a:lnTo>
                <a:lnTo>
                  <a:pt x="5560" y="170"/>
                </a:lnTo>
                <a:lnTo>
                  <a:pt x="5561" y="164"/>
                </a:lnTo>
                <a:lnTo>
                  <a:pt x="5561" y="174"/>
                </a:lnTo>
                <a:lnTo>
                  <a:pt x="5561" y="217"/>
                </a:lnTo>
                <a:lnTo>
                  <a:pt x="5562" y="244"/>
                </a:lnTo>
                <a:lnTo>
                  <a:pt x="5562" y="219"/>
                </a:lnTo>
                <a:lnTo>
                  <a:pt x="5562" y="183"/>
                </a:lnTo>
                <a:lnTo>
                  <a:pt x="5562" y="134"/>
                </a:lnTo>
                <a:lnTo>
                  <a:pt x="5563" y="115"/>
                </a:lnTo>
                <a:lnTo>
                  <a:pt x="5563" y="164"/>
                </a:lnTo>
                <a:lnTo>
                  <a:pt x="5564" y="134"/>
                </a:lnTo>
                <a:lnTo>
                  <a:pt x="5564" y="143"/>
                </a:lnTo>
                <a:lnTo>
                  <a:pt x="5564" y="134"/>
                </a:lnTo>
                <a:lnTo>
                  <a:pt x="5564" y="133"/>
                </a:lnTo>
                <a:lnTo>
                  <a:pt x="5565" y="143"/>
                </a:lnTo>
                <a:lnTo>
                  <a:pt x="5565" y="142"/>
                </a:lnTo>
                <a:lnTo>
                  <a:pt x="5565" y="176"/>
                </a:lnTo>
                <a:lnTo>
                  <a:pt x="5565" y="169"/>
                </a:lnTo>
                <a:lnTo>
                  <a:pt x="5566" y="210"/>
                </a:lnTo>
                <a:lnTo>
                  <a:pt x="5566" y="197"/>
                </a:lnTo>
                <a:lnTo>
                  <a:pt x="5567" y="187"/>
                </a:lnTo>
                <a:lnTo>
                  <a:pt x="5567" y="147"/>
                </a:lnTo>
                <a:lnTo>
                  <a:pt x="5567" y="153"/>
                </a:lnTo>
                <a:lnTo>
                  <a:pt x="5567" y="133"/>
                </a:lnTo>
                <a:lnTo>
                  <a:pt x="5568" y="136"/>
                </a:lnTo>
                <a:lnTo>
                  <a:pt x="5568" y="145"/>
                </a:lnTo>
                <a:lnTo>
                  <a:pt x="5568" y="163"/>
                </a:lnTo>
                <a:lnTo>
                  <a:pt x="5569" y="173"/>
                </a:lnTo>
                <a:lnTo>
                  <a:pt x="5569" y="190"/>
                </a:lnTo>
                <a:lnTo>
                  <a:pt x="5569" y="232"/>
                </a:lnTo>
                <a:lnTo>
                  <a:pt x="5569" y="252"/>
                </a:lnTo>
                <a:lnTo>
                  <a:pt x="5570" y="229"/>
                </a:lnTo>
                <a:lnTo>
                  <a:pt x="5570" y="163"/>
                </a:lnTo>
                <a:lnTo>
                  <a:pt x="5571" y="161"/>
                </a:lnTo>
                <a:lnTo>
                  <a:pt x="5571" y="169"/>
                </a:lnTo>
                <a:lnTo>
                  <a:pt x="5571" y="137"/>
                </a:lnTo>
                <a:lnTo>
                  <a:pt x="5571" y="145"/>
                </a:lnTo>
                <a:lnTo>
                  <a:pt x="5572" y="152"/>
                </a:lnTo>
                <a:lnTo>
                  <a:pt x="5572" y="135"/>
                </a:lnTo>
                <a:lnTo>
                  <a:pt x="5572" y="152"/>
                </a:lnTo>
                <a:lnTo>
                  <a:pt x="5573" y="180"/>
                </a:lnTo>
                <a:lnTo>
                  <a:pt x="5573" y="189"/>
                </a:lnTo>
                <a:lnTo>
                  <a:pt x="5573" y="174"/>
                </a:lnTo>
                <a:lnTo>
                  <a:pt x="5573" y="116"/>
                </a:lnTo>
                <a:lnTo>
                  <a:pt x="5574" y="80"/>
                </a:lnTo>
                <a:lnTo>
                  <a:pt x="5574" y="98"/>
                </a:lnTo>
                <a:lnTo>
                  <a:pt x="5575" y="115"/>
                </a:lnTo>
                <a:lnTo>
                  <a:pt x="5575" y="133"/>
                </a:lnTo>
                <a:lnTo>
                  <a:pt x="5575" y="169"/>
                </a:lnTo>
                <a:lnTo>
                  <a:pt x="5575" y="187"/>
                </a:lnTo>
                <a:lnTo>
                  <a:pt x="5576" y="193"/>
                </a:lnTo>
                <a:lnTo>
                  <a:pt x="5576" y="202"/>
                </a:lnTo>
                <a:lnTo>
                  <a:pt x="5576" y="207"/>
                </a:lnTo>
                <a:lnTo>
                  <a:pt x="5577" y="224"/>
                </a:lnTo>
                <a:lnTo>
                  <a:pt x="5577" y="225"/>
                </a:lnTo>
                <a:lnTo>
                  <a:pt x="5577" y="222"/>
                </a:lnTo>
                <a:lnTo>
                  <a:pt x="5578" y="229"/>
                </a:lnTo>
                <a:lnTo>
                  <a:pt x="5578" y="201"/>
                </a:lnTo>
                <a:lnTo>
                  <a:pt x="5578" y="201"/>
                </a:lnTo>
                <a:lnTo>
                  <a:pt x="5579" y="176"/>
                </a:lnTo>
                <a:lnTo>
                  <a:pt x="5579" y="127"/>
                </a:lnTo>
                <a:lnTo>
                  <a:pt x="5579" y="126"/>
                </a:lnTo>
                <a:lnTo>
                  <a:pt x="5579" y="129"/>
                </a:lnTo>
                <a:lnTo>
                  <a:pt x="5580" y="137"/>
                </a:lnTo>
                <a:lnTo>
                  <a:pt x="5580" y="141"/>
                </a:lnTo>
                <a:lnTo>
                  <a:pt x="5580" y="156"/>
                </a:lnTo>
                <a:lnTo>
                  <a:pt x="5580" y="187"/>
                </a:lnTo>
                <a:lnTo>
                  <a:pt x="5581" y="169"/>
                </a:lnTo>
                <a:lnTo>
                  <a:pt x="5581" y="149"/>
                </a:lnTo>
                <a:lnTo>
                  <a:pt x="5582" y="142"/>
                </a:lnTo>
                <a:lnTo>
                  <a:pt x="5582" y="136"/>
                </a:lnTo>
                <a:lnTo>
                  <a:pt x="5582" y="142"/>
                </a:lnTo>
                <a:lnTo>
                  <a:pt x="5582" y="160"/>
                </a:lnTo>
                <a:lnTo>
                  <a:pt x="5583" y="140"/>
                </a:lnTo>
                <a:lnTo>
                  <a:pt x="5583" y="122"/>
                </a:lnTo>
                <a:lnTo>
                  <a:pt x="5583" y="138"/>
                </a:lnTo>
                <a:lnTo>
                  <a:pt x="5584" y="150"/>
                </a:lnTo>
                <a:lnTo>
                  <a:pt x="5584" y="147"/>
                </a:lnTo>
                <a:lnTo>
                  <a:pt x="5584" y="139"/>
                </a:lnTo>
                <a:lnTo>
                  <a:pt x="5584" y="162"/>
                </a:lnTo>
                <a:lnTo>
                  <a:pt x="5585" y="187"/>
                </a:lnTo>
                <a:lnTo>
                  <a:pt x="5585" y="186"/>
                </a:lnTo>
                <a:lnTo>
                  <a:pt x="5586" y="147"/>
                </a:lnTo>
                <a:lnTo>
                  <a:pt x="5586" y="156"/>
                </a:lnTo>
                <a:lnTo>
                  <a:pt x="5586" y="134"/>
                </a:lnTo>
                <a:lnTo>
                  <a:pt x="5586" y="128"/>
                </a:lnTo>
                <a:lnTo>
                  <a:pt x="5587" y="129"/>
                </a:lnTo>
                <a:lnTo>
                  <a:pt x="5587" y="147"/>
                </a:lnTo>
                <a:lnTo>
                  <a:pt x="5587" y="180"/>
                </a:lnTo>
                <a:lnTo>
                  <a:pt x="5588" y="249"/>
                </a:lnTo>
                <a:lnTo>
                  <a:pt x="5588" y="275"/>
                </a:lnTo>
                <a:lnTo>
                  <a:pt x="5588" y="276"/>
                </a:lnTo>
                <a:lnTo>
                  <a:pt x="5589" y="302"/>
                </a:lnTo>
                <a:lnTo>
                  <a:pt x="5589" y="310"/>
                </a:lnTo>
                <a:lnTo>
                  <a:pt x="5589" y="302"/>
                </a:lnTo>
                <a:lnTo>
                  <a:pt x="5590" y="263"/>
                </a:lnTo>
                <a:lnTo>
                  <a:pt x="5590" y="272"/>
                </a:lnTo>
                <a:lnTo>
                  <a:pt x="5590" y="262"/>
                </a:lnTo>
                <a:lnTo>
                  <a:pt x="5590" y="243"/>
                </a:lnTo>
                <a:lnTo>
                  <a:pt x="5591" y="235"/>
                </a:lnTo>
                <a:lnTo>
                  <a:pt x="5591" y="234"/>
                </a:lnTo>
                <a:lnTo>
                  <a:pt x="5591" y="229"/>
                </a:lnTo>
                <a:lnTo>
                  <a:pt x="5592" y="208"/>
                </a:lnTo>
                <a:lnTo>
                  <a:pt x="5592" y="227"/>
                </a:lnTo>
                <a:lnTo>
                  <a:pt x="5592" y="193"/>
                </a:lnTo>
                <a:lnTo>
                  <a:pt x="5593" y="172"/>
                </a:lnTo>
                <a:lnTo>
                  <a:pt x="5593" y="137"/>
                </a:lnTo>
                <a:lnTo>
                  <a:pt x="5593" y="149"/>
                </a:lnTo>
                <a:lnTo>
                  <a:pt x="5594" y="147"/>
                </a:lnTo>
                <a:lnTo>
                  <a:pt x="5594" y="129"/>
                </a:lnTo>
                <a:lnTo>
                  <a:pt x="5594" y="132"/>
                </a:lnTo>
                <a:lnTo>
                  <a:pt x="5594" y="130"/>
                </a:lnTo>
                <a:lnTo>
                  <a:pt x="5595" y="144"/>
                </a:lnTo>
                <a:lnTo>
                  <a:pt x="5595" y="166"/>
                </a:lnTo>
                <a:lnTo>
                  <a:pt x="5595" y="157"/>
                </a:lnTo>
                <a:lnTo>
                  <a:pt x="5595" y="164"/>
                </a:lnTo>
                <a:lnTo>
                  <a:pt x="5596" y="165"/>
                </a:lnTo>
                <a:lnTo>
                  <a:pt x="5596" y="176"/>
                </a:lnTo>
                <a:lnTo>
                  <a:pt x="5597" y="213"/>
                </a:lnTo>
                <a:lnTo>
                  <a:pt x="5597" y="236"/>
                </a:lnTo>
                <a:lnTo>
                  <a:pt x="5597" y="236"/>
                </a:lnTo>
                <a:lnTo>
                  <a:pt x="5597" y="247"/>
                </a:lnTo>
                <a:lnTo>
                  <a:pt x="5598" y="245"/>
                </a:lnTo>
                <a:lnTo>
                  <a:pt x="5598" y="240"/>
                </a:lnTo>
                <a:lnTo>
                  <a:pt x="5598" y="255"/>
                </a:lnTo>
                <a:lnTo>
                  <a:pt x="5599" y="212"/>
                </a:lnTo>
                <a:lnTo>
                  <a:pt x="5599" y="199"/>
                </a:lnTo>
                <a:lnTo>
                  <a:pt x="5599" y="185"/>
                </a:lnTo>
                <a:lnTo>
                  <a:pt x="5600" y="163"/>
                </a:lnTo>
                <a:lnTo>
                  <a:pt x="5600" y="147"/>
                </a:lnTo>
                <a:lnTo>
                  <a:pt x="5600" y="140"/>
                </a:lnTo>
                <a:lnTo>
                  <a:pt x="5601" y="148"/>
                </a:lnTo>
                <a:lnTo>
                  <a:pt x="5601" y="159"/>
                </a:lnTo>
                <a:lnTo>
                  <a:pt x="5601" y="158"/>
                </a:lnTo>
                <a:lnTo>
                  <a:pt x="5601" y="155"/>
                </a:lnTo>
                <a:lnTo>
                  <a:pt x="5602" y="147"/>
                </a:lnTo>
                <a:lnTo>
                  <a:pt x="5602" y="164"/>
                </a:lnTo>
                <a:lnTo>
                  <a:pt x="5602" y="158"/>
                </a:lnTo>
                <a:lnTo>
                  <a:pt x="5603" y="139"/>
                </a:lnTo>
                <a:lnTo>
                  <a:pt x="5603" y="158"/>
                </a:lnTo>
                <a:lnTo>
                  <a:pt x="5603" y="168"/>
                </a:lnTo>
                <a:lnTo>
                  <a:pt x="5604" y="154"/>
                </a:lnTo>
                <a:lnTo>
                  <a:pt x="5604" y="178"/>
                </a:lnTo>
                <a:lnTo>
                  <a:pt x="5604" y="182"/>
                </a:lnTo>
                <a:lnTo>
                  <a:pt x="5605" y="160"/>
                </a:lnTo>
                <a:lnTo>
                  <a:pt x="5605" y="167"/>
                </a:lnTo>
                <a:lnTo>
                  <a:pt x="5605" y="222"/>
                </a:lnTo>
                <a:lnTo>
                  <a:pt x="5605" y="221"/>
                </a:lnTo>
                <a:lnTo>
                  <a:pt x="5606" y="195"/>
                </a:lnTo>
                <a:lnTo>
                  <a:pt x="5606" y="187"/>
                </a:lnTo>
                <a:lnTo>
                  <a:pt x="5606" y="158"/>
                </a:lnTo>
                <a:lnTo>
                  <a:pt x="5606" y="137"/>
                </a:lnTo>
                <a:lnTo>
                  <a:pt x="5607" y="125"/>
                </a:lnTo>
                <a:lnTo>
                  <a:pt x="5607" y="112"/>
                </a:lnTo>
                <a:lnTo>
                  <a:pt x="5608" y="115"/>
                </a:lnTo>
                <a:lnTo>
                  <a:pt x="5608" y="127"/>
                </a:lnTo>
                <a:lnTo>
                  <a:pt x="5608" y="128"/>
                </a:lnTo>
                <a:lnTo>
                  <a:pt x="5608" y="130"/>
                </a:lnTo>
                <a:lnTo>
                  <a:pt x="5609" y="138"/>
                </a:lnTo>
                <a:lnTo>
                  <a:pt x="5609" y="149"/>
                </a:lnTo>
                <a:lnTo>
                  <a:pt x="5609" y="150"/>
                </a:lnTo>
                <a:lnTo>
                  <a:pt x="5610" y="163"/>
                </a:lnTo>
                <a:lnTo>
                  <a:pt x="5610" y="153"/>
                </a:lnTo>
                <a:lnTo>
                  <a:pt x="5611" y="135"/>
                </a:lnTo>
                <a:lnTo>
                  <a:pt x="5611" y="146"/>
                </a:lnTo>
                <a:lnTo>
                  <a:pt x="5611" y="123"/>
                </a:lnTo>
                <a:lnTo>
                  <a:pt x="5611" y="108"/>
                </a:lnTo>
                <a:lnTo>
                  <a:pt x="5612" y="103"/>
                </a:lnTo>
                <a:lnTo>
                  <a:pt x="5612" y="99"/>
                </a:lnTo>
                <a:lnTo>
                  <a:pt x="5612" y="102"/>
                </a:lnTo>
                <a:lnTo>
                  <a:pt x="5612" y="111"/>
                </a:lnTo>
                <a:lnTo>
                  <a:pt x="5613" y="192"/>
                </a:lnTo>
                <a:lnTo>
                  <a:pt x="5613" y="208"/>
                </a:lnTo>
                <a:lnTo>
                  <a:pt x="5613" y="196"/>
                </a:lnTo>
                <a:lnTo>
                  <a:pt x="5614" y="223"/>
                </a:lnTo>
                <a:lnTo>
                  <a:pt x="5614" y="234"/>
                </a:lnTo>
                <a:lnTo>
                  <a:pt x="5614" y="226"/>
                </a:lnTo>
                <a:lnTo>
                  <a:pt x="5615" y="244"/>
                </a:lnTo>
                <a:lnTo>
                  <a:pt x="5615" y="244"/>
                </a:lnTo>
                <a:lnTo>
                  <a:pt x="5615" y="239"/>
                </a:lnTo>
                <a:lnTo>
                  <a:pt x="5616" y="180"/>
                </a:lnTo>
                <a:lnTo>
                  <a:pt x="5616" y="145"/>
                </a:lnTo>
                <a:lnTo>
                  <a:pt x="5616" y="149"/>
                </a:lnTo>
                <a:lnTo>
                  <a:pt x="5616" y="133"/>
                </a:lnTo>
                <a:lnTo>
                  <a:pt x="5617" y="160"/>
                </a:lnTo>
                <a:lnTo>
                  <a:pt x="5617" y="145"/>
                </a:lnTo>
                <a:lnTo>
                  <a:pt x="5618" y="140"/>
                </a:lnTo>
                <a:lnTo>
                  <a:pt x="5618" y="142"/>
                </a:lnTo>
                <a:lnTo>
                  <a:pt x="5618" y="130"/>
                </a:lnTo>
                <a:lnTo>
                  <a:pt x="5618" y="156"/>
                </a:lnTo>
                <a:lnTo>
                  <a:pt x="5619" y="127"/>
                </a:lnTo>
                <a:lnTo>
                  <a:pt x="5619" y="148"/>
                </a:lnTo>
                <a:lnTo>
                  <a:pt x="5619" y="159"/>
                </a:lnTo>
                <a:lnTo>
                  <a:pt x="5620" y="209"/>
                </a:lnTo>
                <a:lnTo>
                  <a:pt x="5620" y="209"/>
                </a:lnTo>
                <a:lnTo>
                  <a:pt x="5620" y="220"/>
                </a:lnTo>
                <a:lnTo>
                  <a:pt x="5620" y="242"/>
                </a:lnTo>
                <a:lnTo>
                  <a:pt x="5621" y="259"/>
                </a:lnTo>
                <a:lnTo>
                  <a:pt x="5621" y="241"/>
                </a:lnTo>
                <a:lnTo>
                  <a:pt x="5622" y="238"/>
                </a:lnTo>
                <a:lnTo>
                  <a:pt x="5622" y="266"/>
                </a:lnTo>
                <a:lnTo>
                  <a:pt x="5622" y="253"/>
                </a:lnTo>
                <a:lnTo>
                  <a:pt x="5622" y="150"/>
                </a:lnTo>
                <a:lnTo>
                  <a:pt x="5623" y="147"/>
                </a:lnTo>
                <a:lnTo>
                  <a:pt x="5623" y="141"/>
                </a:lnTo>
                <a:lnTo>
                  <a:pt x="5623" y="133"/>
                </a:lnTo>
                <a:lnTo>
                  <a:pt x="5623" y="132"/>
                </a:lnTo>
                <a:lnTo>
                  <a:pt x="5624" y="133"/>
                </a:lnTo>
                <a:lnTo>
                  <a:pt x="5624" y="120"/>
                </a:lnTo>
                <a:lnTo>
                  <a:pt x="5624" y="182"/>
                </a:lnTo>
                <a:lnTo>
                  <a:pt x="5625" y="210"/>
                </a:lnTo>
                <a:lnTo>
                  <a:pt x="5625" y="234"/>
                </a:lnTo>
                <a:lnTo>
                  <a:pt x="5625" y="244"/>
                </a:lnTo>
                <a:lnTo>
                  <a:pt x="5626" y="241"/>
                </a:lnTo>
                <a:lnTo>
                  <a:pt x="5626" y="241"/>
                </a:lnTo>
                <a:lnTo>
                  <a:pt x="5626" y="234"/>
                </a:lnTo>
                <a:lnTo>
                  <a:pt x="5627" y="238"/>
                </a:lnTo>
                <a:lnTo>
                  <a:pt x="5627" y="212"/>
                </a:lnTo>
                <a:lnTo>
                  <a:pt x="5627" y="187"/>
                </a:lnTo>
                <a:lnTo>
                  <a:pt x="5627" y="172"/>
                </a:lnTo>
                <a:lnTo>
                  <a:pt x="5628" y="164"/>
                </a:lnTo>
                <a:lnTo>
                  <a:pt x="5628" y="173"/>
                </a:lnTo>
                <a:lnTo>
                  <a:pt x="5629" y="144"/>
                </a:lnTo>
                <a:lnTo>
                  <a:pt x="5629" y="156"/>
                </a:lnTo>
                <a:lnTo>
                  <a:pt x="5629" y="150"/>
                </a:lnTo>
                <a:lnTo>
                  <a:pt x="5629" y="159"/>
                </a:lnTo>
                <a:lnTo>
                  <a:pt x="5630" y="148"/>
                </a:lnTo>
                <a:lnTo>
                  <a:pt x="5630" y="141"/>
                </a:lnTo>
                <a:lnTo>
                  <a:pt x="5630" y="143"/>
                </a:lnTo>
                <a:lnTo>
                  <a:pt x="5631" y="166"/>
                </a:lnTo>
                <a:lnTo>
                  <a:pt x="5631" y="203"/>
                </a:lnTo>
                <a:lnTo>
                  <a:pt x="5631" y="214"/>
                </a:lnTo>
                <a:lnTo>
                  <a:pt x="5631" y="184"/>
                </a:lnTo>
                <a:lnTo>
                  <a:pt x="5632" y="163"/>
                </a:lnTo>
                <a:lnTo>
                  <a:pt x="5632" y="163"/>
                </a:lnTo>
                <a:lnTo>
                  <a:pt x="5633" y="166"/>
                </a:lnTo>
                <a:lnTo>
                  <a:pt x="5633" y="180"/>
                </a:lnTo>
                <a:lnTo>
                  <a:pt x="5633" y="199"/>
                </a:lnTo>
                <a:lnTo>
                  <a:pt x="5633" y="175"/>
                </a:lnTo>
                <a:lnTo>
                  <a:pt x="5634" y="196"/>
                </a:lnTo>
                <a:lnTo>
                  <a:pt x="5634" y="176"/>
                </a:lnTo>
                <a:lnTo>
                  <a:pt x="5634" y="152"/>
                </a:lnTo>
                <a:lnTo>
                  <a:pt x="5635" y="155"/>
                </a:lnTo>
                <a:lnTo>
                  <a:pt x="5635" y="174"/>
                </a:lnTo>
                <a:lnTo>
                  <a:pt x="5635" y="206"/>
                </a:lnTo>
                <a:lnTo>
                  <a:pt x="5635" y="214"/>
                </a:lnTo>
                <a:lnTo>
                  <a:pt x="5636" y="226"/>
                </a:lnTo>
                <a:lnTo>
                  <a:pt x="5636" y="224"/>
                </a:lnTo>
                <a:lnTo>
                  <a:pt x="5637" y="199"/>
                </a:lnTo>
                <a:lnTo>
                  <a:pt x="5637" y="184"/>
                </a:lnTo>
                <a:lnTo>
                  <a:pt x="5637" y="179"/>
                </a:lnTo>
                <a:lnTo>
                  <a:pt x="5637" y="201"/>
                </a:lnTo>
                <a:lnTo>
                  <a:pt x="5638" y="194"/>
                </a:lnTo>
                <a:lnTo>
                  <a:pt x="5638" y="169"/>
                </a:lnTo>
                <a:lnTo>
                  <a:pt x="5638" y="171"/>
                </a:lnTo>
                <a:lnTo>
                  <a:pt x="5638" y="145"/>
                </a:lnTo>
                <a:lnTo>
                  <a:pt x="5639" y="167"/>
                </a:lnTo>
                <a:lnTo>
                  <a:pt x="5639" y="162"/>
                </a:lnTo>
                <a:lnTo>
                  <a:pt x="5640" y="180"/>
                </a:lnTo>
                <a:lnTo>
                  <a:pt x="5640" y="164"/>
                </a:lnTo>
                <a:lnTo>
                  <a:pt x="5640" y="180"/>
                </a:lnTo>
                <a:lnTo>
                  <a:pt x="5640" y="160"/>
                </a:lnTo>
                <a:lnTo>
                  <a:pt x="5641" y="175"/>
                </a:lnTo>
                <a:lnTo>
                  <a:pt x="5641" y="125"/>
                </a:lnTo>
                <a:lnTo>
                  <a:pt x="5641" y="105"/>
                </a:lnTo>
                <a:lnTo>
                  <a:pt x="5642" y="108"/>
                </a:lnTo>
                <a:lnTo>
                  <a:pt x="5642" y="158"/>
                </a:lnTo>
                <a:lnTo>
                  <a:pt x="5642" y="190"/>
                </a:lnTo>
                <a:lnTo>
                  <a:pt x="5642" y="218"/>
                </a:lnTo>
                <a:lnTo>
                  <a:pt x="5643" y="204"/>
                </a:lnTo>
                <a:lnTo>
                  <a:pt x="5643" y="217"/>
                </a:lnTo>
                <a:lnTo>
                  <a:pt x="5644" y="200"/>
                </a:lnTo>
                <a:lnTo>
                  <a:pt x="5644" y="233"/>
                </a:lnTo>
                <a:lnTo>
                  <a:pt x="5644" y="206"/>
                </a:lnTo>
                <a:lnTo>
                  <a:pt x="5644" y="190"/>
                </a:lnTo>
                <a:lnTo>
                  <a:pt x="5645" y="162"/>
                </a:lnTo>
                <a:lnTo>
                  <a:pt x="5645" y="157"/>
                </a:lnTo>
                <a:lnTo>
                  <a:pt x="5645" y="123"/>
                </a:lnTo>
                <a:lnTo>
                  <a:pt x="5646" y="119"/>
                </a:lnTo>
                <a:lnTo>
                  <a:pt x="5646" y="119"/>
                </a:lnTo>
                <a:lnTo>
                  <a:pt x="5646" y="123"/>
                </a:lnTo>
                <a:lnTo>
                  <a:pt x="5646" y="118"/>
                </a:lnTo>
                <a:lnTo>
                  <a:pt x="5647" y="116"/>
                </a:lnTo>
                <a:lnTo>
                  <a:pt x="5647" y="129"/>
                </a:lnTo>
                <a:lnTo>
                  <a:pt x="5648" y="133"/>
                </a:lnTo>
                <a:lnTo>
                  <a:pt x="5648" y="129"/>
                </a:lnTo>
                <a:lnTo>
                  <a:pt x="5648" y="141"/>
                </a:lnTo>
                <a:lnTo>
                  <a:pt x="5648" y="166"/>
                </a:lnTo>
                <a:lnTo>
                  <a:pt x="5649" y="204"/>
                </a:lnTo>
                <a:lnTo>
                  <a:pt x="5649" y="244"/>
                </a:lnTo>
                <a:lnTo>
                  <a:pt x="5649" y="273"/>
                </a:lnTo>
                <a:lnTo>
                  <a:pt x="5649" y="304"/>
                </a:lnTo>
                <a:lnTo>
                  <a:pt x="5650" y="311"/>
                </a:lnTo>
                <a:lnTo>
                  <a:pt x="5650" y="304"/>
                </a:lnTo>
                <a:lnTo>
                  <a:pt x="5651" y="285"/>
                </a:lnTo>
                <a:lnTo>
                  <a:pt x="5651" y="280"/>
                </a:lnTo>
                <a:lnTo>
                  <a:pt x="5651" y="280"/>
                </a:lnTo>
                <a:lnTo>
                  <a:pt x="5652" y="285"/>
                </a:lnTo>
                <a:lnTo>
                  <a:pt x="5652" y="265"/>
                </a:lnTo>
                <a:lnTo>
                  <a:pt x="5652" y="215"/>
                </a:lnTo>
                <a:lnTo>
                  <a:pt x="5652" y="242"/>
                </a:lnTo>
                <a:lnTo>
                  <a:pt x="5653" y="285"/>
                </a:lnTo>
                <a:lnTo>
                  <a:pt x="5653" y="272"/>
                </a:lnTo>
                <a:lnTo>
                  <a:pt x="5653" y="287"/>
                </a:lnTo>
                <a:lnTo>
                  <a:pt x="5653" y="247"/>
                </a:lnTo>
                <a:lnTo>
                  <a:pt x="5654" y="272"/>
                </a:lnTo>
                <a:lnTo>
                  <a:pt x="5654" y="260"/>
                </a:lnTo>
                <a:lnTo>
                  <a:pt x="5655" y="274"/>
                </a:lnTo>
                <a:lnTo>
                  <a:pt x="5655" y="265"/>
                </a:lnTo>
                <a:lnTo>
                  <a:pt x="5655" y="272"/>
                </a:lnTo>
                <a:lnTo>
                  <a:pt x="5655" y="269"/>
                </a:lnTo>
                <a:lnTo>
                  <a:pt x="5656" y="288"/>
                </a:lnTo>
                <a:lnTo>
                  <a:pt x="5656" y="275"/>
                </a:lnTo>
                <a:lnTo>
                  <a:pt x="5656" y="273"/>
                </a:lnTo>
                <a:lnTo>
                  <a:pt x="5657" y="276"/>
                </a:lnTo>
                <a:lnTo>
                  <a:pt x="5657" y="270"/>
                </a:lnTo>
                <a:lnTo>
                  <a:pt x="5657" y="275"/>
                </a:lnTo>
                <a:lnTo>
                  <a:pt x="5657" y="257"/>
                </a:lnTo>
                <a:lnTo>
                  <a:pt x="5658" y="230"/>
                </a:lnTo>
                <a:lnTo>
                  <a:pt x="5658" y="204"/>
                </a:lnTo>
                <a:lnTo>
                  <a:pt x="5659" y="166"/>
                </a:lnTo>
                <a:lnTo>
                  <a:pt x="5659" y="155"/>
                </a:lnTo>
                <a:lnTo>
                  <a:pt x="5659" y="144"/>
                </a:lnTo>
                <a:lnTo>
                  <a:pt x="5659" y="150"/>
                </a:lnTo>
                <a:lnTo>
                  <a:pt x="5660" y="142"/>
                </a:lnTo>
                <a:lnTo>
                  <a:pt x="5660" y="136"/>
                </a:lnTo>
                <a:lnTo>
                  <a:pt x="5660" y="124"/>
                </a:lnTo>
                <a:lnTo>
                  <a:pt x="5661" y="109"/>
                </a:lnTo>
                <a:lnTo>
                  <a:pt x="5661" y="127"/>
                </a:lnTo>
                <a:lnTo>
                  <a:pt x="5661" y="132"/>
                </a:lnTo>
                <a:lnTo>
                  <a:pt x="5662" y="141"/>
                </a:lnTo>
                <a:lnTo>
                  <a:pt x="5662" y="110"/>
                </a:lnTo>
                <a:lnTo>
                  <a:pt x="5662" y="89"/>
                </a:lnTo>
                <a:lnTo>
                  <a:pt x="5663" y="103"/>
                </a:lnTo>
                <a:lnTo>
                  <a:pt x="5663" y="62"/>
                </a:lnTo>
                <a:lnTo>
                  <a:pt x="5663" y="105"/>
                </a:lnTo>
                <a:lnTo>
                  <a:pt x="5663" y="92"/>
                </a:lnTo>
                <a:lnTo>
                  <a:pt x="5664" y="108"/>
                </a:lnTo>
                <a:lnTo>
                  <a:pt x="5664" y="88"/>
                </a:lnTo>
                <a:lnTo>
                  <a:pt x="5664" y="117"/>
                </a:lnTo>
                <a:lnTo>
                  <a:pt x="5664" y="107"/>
                </a:lnTo>
                <a:lnTo>
                  <a:pt x="5665" y="134"/>
                </a:lnTo>
                <a:lnTo>
                  <a:pt x="5665" y="131"/>
                </a:lnTo>
                <a:lnTo>
                  <a:pt x="5666" y="150"/>
                </a:lnTo>
                <a:lnTo>
                  <a:pt x="5666" y="124"/>
                </a:lnTo>
                <a:lnTo>
                  <a:pt x="5666" y="100"/>
                </a:lnTo>
                <a:lnTo>
                  <a:pt x="5666" y="81"/>
                </a:lnTo>
                <a:lnTo>
                  <a:pt x="5667" y="113"/>
                </a:lnTo>
                <a:lnTo>
                  <a:pt x="5667" y="93"/>
                </a:lnTo>
                <a:lnTo>
                  <a:pt x="5667" y="101"/>
                </a:lnTo>
                <a:lnTo>
                  <a:pt x="5668" y="107"/>
                </a:lnTo>
                <a:lnTo>
                  <a:pt x="5668" y="94"/>
                </a:lnTo>
                <a:lnTo>
                  <a:pt x="5668" y="118"/>
                </a:lnTo>
                <a:lnTo>
                  <a:pt x="5668" y="154"/>
                </a:lnTo>
                <a:lnTo>
                  <a:pt x="5669" y="169"/>
                </a:lnTo>
                <a:lnTo>
                  <a:pt x="5669" y="174"/>
                </a:lnTo>
                <a:lnTo>
                  <a:pt x="5670" y="171"/>
                </a:lnTo>
                <a:lnTo>
                  <a:pt x="5670" y="150"/>
                </a:lnTo>
                <a:lnTo>
                  <a:pt x="5670" y="153"/>
                </a:lnTo>
                <a:lnTo>
                  <a:pt x="5670" y="154"/>
                </a:lnTo>
                <a:lnTo>
                  <a:pt x="5671" y="160"/>
                </a:lnTo>
                <a:lnTo>
                  <a:pt x="5671" y="152"/>
                </a:lnTo>
                <a:lnTo>
                  <a:pt x="5671" y="114"/>
                </a:lnTo>
                <a:lnTo>
                  <a:pt x="5672" y="115"/>
                </a:lnTo>
                <a:lnTo>
                  <a:pt x="5672" y="68"/>
                </a:lnTo>
                <a:lnTo>
                  <a:pt x="5672" y="95"/>
                </a:lnTo>
                <a:lnTo>
                  <a:pt x="5673" y="123"/>
                </a:lnTo>
                <a:lnTo>
                  <a:pt x="5673" y="140"/>
                </a:lnTo>
                <a:lnTo>
                  <a:pt x="5673" y="156"/>
                </a:lnTo>
                <a:lnTo>
                  <a:pt x="5674" y="158"/>
                </a:lnTo>
                <a:lnTo>
                  <a:pt x="5674" y="136"/>
                </a:lnTo>
                <a:lnTo>
                  <a:pt x="5674" y="153"/>
                </a:lnTo>
                <a:lnTo>
                  <a:pt x="5674" y="186"/>
                </a:lnTo>
                <a:lnTo>
                  <a:pt x="5675" y="198"/>
                </a:lnTo>
                <a:lnTo>
                  <a:pt x="5675" y="250"/>
                </a:lnTo>
                <a:lnTo>
                  <a:pt x="5675" y="277"/>
                </a:lnTo>
                <a:lnTo>
                  <a:pt x="5676" y="304"/>
                </a:lnTo>
                <a:lnTo>
                  <a:pt x="5676" y="287"/>
                </a:lnTo>
                <a:lnTo>
                  <a:pt x="5676" y="309"/>
                </a:lnTo>
                <a:lnTo>
                  <a:pt x="5677" y="269"/>
                </a:lnTo>
                <a:lnTo>
                  <a:pt x="5677" y="169"/>
                </a:lnTo>
                <a:lnTo>
                  <a:pt x="5677" y="187"/>
                </a:lnTo>
                <a:lnTo>
                  <a:pt x="5678" y="153"/>
                </a:lnTo>
                <a:lnTo>
                  <a:pt x="5678" y="109"/>
                </a:lnTo>
                <a:lnTo>
                  <a:pt x="5678" y="94"/>
                </a:lnTo>
                <a:lnTo>
                  <a:pt x="5678" y="86"/>
                </a:lnTo>
                <a:lnTo>
                  <a:pt x="5679" y="74"/>
                </a:lnTo>
                <a:lnTo>
                  <a:pt x="5679" y="92"/>
                </a:lnTo>
                <a:lnTo>
                  <a:pt x="5680" y="98"/>
                </a:lnTo>
                <a:lnTo>
                  <a:pt x="5680" y="102"/>
                </a:lnTo>
                <a:lnTo>
                  <a:pt x="5680" y="107"/>
                </a:lnTo>
                <a:lnTo>
                  <a:pt x="5680" y="130"/>
                </a:lnTo>
                <a:lnTo>
                  <a:pt x="5681" y="137"/>
                </a:lnTo>
                <a:lnTo>
                  <a:pt x="5681" y="168"/>
                </a:lnTo>
                <a:lnTo>
                  <a:pt x="5681" y="200"/>
                </a:lnTo>
                <a:lnTo>
                  <a:pt x="5681" y="217"/>
                </a:lnTo>
                <a:lnTo>
                  <a:pt x="5682" y="226"/>
                </a:lnTo>
                <a:lnTo>
                  <a:pt x="5682" y="251"/>
                </a:lnTo>
                <a:lnTo>
                  <a:pt x="5682" y="301"/>
                </a:lnTo>
                <a:lnTo>
                  <a:pt x="5683" y="309"/>
                </a:lnTo>
                <a:lnTo>
                  <a:pt x="5683" y="307"/>
                </a:lnTo>
                <a:lnTo>
                  <a:pt x="5683" y="340"/>
                </a:lnTo>
                <a:lnTo>
                  <a:pt x="5684" y="427"/>
                </a:lnTo>
                <a:lnTo>
                  <a:pt x="5684" y="473"/>
                </a:lnTo>
                <a:lnTo>
                  <a:pt x="5684" y="474"/>
                </a:lnTo>
                <a:lnTo>
                  <a:pt x="5685" y="454"/>
                </a:lnTo>
                <a:lnTo>
                  <a:pt x="5685" y="329"/>
                </a:lnTo>
                <a:lnTo>
                  <a:pt x="5685" y="309"/>
                </a:lnTo>
                <a:lnTo>
                  <a:pt x="5685" y="310"/>
                </a:lnTo>
                <a:lnTo>
                  <a:pt x="5686" y="334"/>
                </a:lnTo>
                <a:lnTo>
                  <a:pt x="5686" y="343"/>
                </a:lnTo>
                <a:lnTo>
                  <a:pt x="5686" y="362"/>
                </a:lnTo>
                <a:lnTo>
                  <a:pt x="5687" y="352"/>
                </a:lnTo>
                <a:lnTo>
                  <a:pt x="5687" y="345"/>
                </a:lnTo>
                <a:lnTo>
                  <a:pt x="5687" y="335"/>
                </a:lnTo>
                <a:lnTo>
                  <a:pt x="5688" y="329"/>
                </a:lnTo>
                <a:lnTo>
                  <a:pt x="5688" y="330"/>
                </a:lnTo>
                <a:lnTo>
                  <a:pt x="5688" y="314"/>
                </a:lnTo>
                <a:lnTo>
                  <a:pt x="5689" y="322"/>
                </a:lnTo>
                <a:lnTo>
                  <a:pt x="5689" y="280"/>
                </a:lnTo>
                <a:lnTo>
                  <a:pt x="5689" y="278"/>
                </a:lnTo>
                <a:lnTo>
                  <a:pt x="5689" y="276"/>
                </a:lnTo>
                <a:lnTo>
                  <a:pt x="5690" y="255"/>
                </a:lnTo>
                <a:lnTo>
                  <a:pt x="5690" y="248"/>
                </a:lnTo>
                <a:lnTo>
                  <a:pt x="5691" y="256"/>
                </a:lnTo>
                <a:lnTo>
                  <a:pt x="5691" y="248"/>
                </a:lnTo>
                <a:lnTo>
                  <a:pt x="5691" y="243"/>
                </a:lnTo>
                <a:lnTo>
                  <a:pt x="5691" y="210"/>
                </a:lnTo>
                <a:lnTo>
                  <a:pt x="5692" y="197"/>
                </a:lnTo>
                <a:lnTo>
                  <a:pt x="5692" y="200"/>
                </a:lnTo>
                <a:lnTo>
                  <a:pt x="5692" y="247"/>
                </a:lnTo>
                <a:lnTo>
                  <a:pt x="5693" y="229"/>
                </a:lnTo>
                <a:lnTo>
                  <a:pt x="5693" y="196"/>
                </a:lnTo>
                <a:lnTo>
                  <a:pt x="5693" y="199"/>
                </a:lnTo>
                <a:lnTo>
                  <a:pt x="5693" y="213"/>
                </a:lnTo>
                <a:lnTo>
                  <a:pt x="5694" y="210"/>
                </a:lnTo>
                <a:lnTo>
                  <a:pt x="5694" y="221"/>
                </a:lnTo>
                <a:lnTo>
                  <a:pt x="5695" y="211"/>
                </a:lnTo>
                <a:lnTo>
                  <a:pt x="5695" y="194"/>
                </a:lnTo>
                <a:lnTo>
                  <a:pt x="5695" y="185"/>
                </a:lnTo>
                <a:lnTo>
                  <a:pt x="5695" y="182"/>
                </a:lnTo>
                <a:lnTo>
                  <a:pt x="5696" y="180"/>
                </a:lnTo>
                <a:lnTo>
                  <a:pt x="5696" y="172"/>
                </a:lnTo>
                <a:lnTo>
                  <a:pt x="5696" y="193"/>
                </a:lnTo>
                <a:lnTo>
                  <a:pt x="5696" y="214"/>
                </a:lnTo>
                <a:lnTo>
                  <a:pt x="5697" y="219"/>
                </a:lnTo>
                <a:lnTo>
                  <a:pt x="5697" y="218"/>
                </a:lnTo>
                <a:lnTo>
                  <a:pt x="5697" y="189"/>
                </a:lnTo>
                <a:lnTo>
                  <a:pt x="5698" y="165"/>
                </a:lnTo>
                <a:lnTo>
                  <a:pt x="5698" y="173"/>
                </a:lnTo>
                <a:lnTo>
                  <a:pt x="5698" y="176"/>
                </a:lnTo>
                <a:lnTo>
                  <a:pt x="5699" y="166"/>
                </a:lnTo>
                <a:lnTo>
                  <a:pt x="5699" y="210"/>
                </a:lnTo>
                <a:lnTo>
                  <a:pt x="5699" y="260"/>
                </a:lnTo>
                <a:lnTo>
                  <a:pt x="5700" y="266"/>
                </a:lnTo>
                <a:lnTo>
                  <a:pt x="5700" y="280"/>
                </a:lnTo>
                <a:lnTo>
                  <a:pt x="5700" y="339"/>
                </a:lnTo>
                <a:lnTo>
                  <a:pt x="5700" y="344"/>
                </a:lnTo>
                <a:lnTo>
                  <a:pt x="5701" y="346"/>
                </a:lnTo>
                <a:lnTo>
                  <a:pt x="5701" y="333"/>
                </a:lnTo>
                <a:lnTo>
                  <a:pt x="5702" y="362"/>
                </a:lnTo>
                <a:lnTo>
                  <a:pt x="5702" y="322"/>
                </a:lnTo>
                <a:lnTo>
                  <a:pt x="5702" y="334"/>
                </a:lnTo>
                <a:lnTo>
                  <a:pt x="5702" y="325"/>
                </a:lnTo>
                <a:lnTo>
                  <a:pt x="5703" y="340"/>
                </a:lnTo>
                <a:lnTo>
                  <a:pt x="5703" y="328"/>
                </a:lnTo>
                <a:lnTo>
                  <a:pt x="5703" y="333"/>
                </a:lnTo>
                <a:lnTo>
                  <a:pt x="5704" y="351"/>
                </a:lnTo>
                <a:lnTo>
                  <a:pt x="5704" y="352"/>
                </a:lnTo>
                <a:lnTo>
                  <a:pt x="5704" y="351"/>
                </a:lnTo>
                <a:lnTo>
                  <a:pt x="5704" y="339"/>
                </a:lnTo>
                <a:lnTo>
                  <a:pt x="5705" y="347"/>
                </a:lnTo>
                <a:lnTo>
                  <a:pt x="5705" y="334"/>
                </a:lnTo>
                <a:lnTo>
                  <a:pt x="5706" y="316"/>
                </a:lnTo>
                <a:lnTo>
                  <a:pt x="5706" y="282"/>
                </a:lnTo>
                <a:lnTo>
                  <a:pt x="5706" y="303"/>
                </a:lnTo>
                <a:lnTo>
                  <a:pt x="5706" y="257"/>
                </a:lnTo>
                <a:lnTo>
                  <a:pt x="5707" y="259"/>
                </a:lnTo>
                <a:lnTo>
                  <a:pt x="5707" y="277"/>
                </a:lnTo>
                <a:lnTo>
                  <a:pt x="5707" y="264"/>
                </a:lnTo>
                <a:lnTo>
                  <a:pt x="5707" y="281"/>
                </a:lnTo>
                <a:lnTo>
                  <a:pt x="5708" y="248"/>
                </a:lnTo>
                <a:lnTo>
                  <a:pt x="5708" y="249"/>
                </a:lnTo>
                <a:lnTo>
                  <a:pt x="5708" y="275"/>
                </a:lnTo>
                <a:lnTo>
                  <a:pt x="5709" y="224"/>
                </a:lnTo>
                <a:lnTo>
                  <a:pt x="5709" y="208"/>
                </a:lnTo>
                <a:lnTo>
                  <a:pt x="5709" y="220"/>
                </a:lnTo>
                <a:lnTo>
                  <a:pt x="5710" y="222"/>
                </a:lnTo>
                <a:lnTo>
                  <a:pt x="5710" y="211"/>
                </a:lnTo>
                <a:lnTo>
                  <a:pt x="5710" y="210"/>
                </a:lnTo>
                <a:lnTo>
                  <a:pt x="5711" y="240"/>
                </a:lnTo>
                <a:lnTo>
                  <a:pt x="5711" y="229"/>
                </a:lnTo>
                <a:lnTo>
                  <a:pt x="5711" y="215"/>
                </a:lnTo>
                <a:lnTo>
                  <a:pt x="5711" y="209"/>
                </a:lnTo>
                <a:lnTo>
                  <a:pt x="5712" y="232"/>
                </a:lnTo>
                <a:lnTo>
                  <a:pt x="5712" y="243"/>
                </a:lnTo>
                <a:lnTo>
                  <a:pt x="5713" y="246"/>
                </a:lnTo>
                <a:lnTo>
                  <a:pt x="5713" y="200"/>
                </a:lnTo>
                <a:lnTo>
                  <a:pt x="5713" y="164"/>
                </a:lnTo>
                <a:lnTo>
                  <a:pt x="5713" y="167"/>
                </a:lnTo>
                <a:lnTo>
                  <a:pt x="5714" y="178"/>
                </a:lnTo>
                <a:lnTo>
                  <a:pt x="5714" y="168"/>
                </a:lnTo>
                <a:lnTo>
                  <a:pt x="5714" y="158"/>
                </a:lnTo>
                <a:lnTo>
                  <a:pt x="5715" y="143"/>
                </a:lnTo>
                <a:lnTo>
                  <a:pt x="5715" y="154"/>
                </a:lnTo>
                <a:lnTo>
                  <a:pt x="5715" y="206"/>
                </a:lnTo>
                <a:lnTo>
                  <a:pt x="5715" y="268"/>
                </a:lnTo>
                <a:lnTo>
                  <a:pt x="5716" y="336"/>
                </a:lnTo>
                <a:lnTo>
                  <a:pt x="5716" y="346"/>
                </a:lnTo>
                <a:lnTo>
                  <a:pt x="5717" y="302"/>
                </a:lnTo>
                <a:lnTo>
                  <a:pt x="5717" y="301"/>
                </a:lnTo>
                <a:lnTo>
                  <a:pt x="5717" y="326"/>
                </a:lnTo>
                <a:lnTo>
                  <a:pt x="5717" y="362"/>
                </a:lnTo>
                <a:lnTo>
                  <a:pt x="5718" y="347"/>
                </a:lnTo>
                <a:lnTo>
                  <a:pt x="5718" y="355"/>
                </a:lnTo>
                <a:lnTo>
                  <a:pt x="5718" y="362"/>
                </a:lnTo>
                <a:lnTo>
                  <a:pt x="5719" y="359"/>
                </a:lnTo>
                <a:lnTo>
                  <a:pt x="5719" y="376"/>
                </a:lnTo>
                <a:lnTo>
                  <a:pt x="5719" y="360"/>
                </a:lnTo>
                <a:lnTo>
                  <a:pt x="5719" y="374"/>
                </a:lnTo>
                <a:lnTo>
                  <a:pt x="5720" y="365"/>
                </a:lnTo>
                <a:lnTo>
                  <a:pt x="5720" y="345"/>
                </a:lnTo>
                <a:lnTo>
                  <a:pt x="5721" y="355"/>
                </a:lnTo>
                <a:lnTo>
                  <a:pt x="5721" y="364"/>
                </a:lnTo>
                <a:lnTo>
                  <a:pt x="5721" y="358"/>
                </a:lnTo>
                <a:lnTo>
                  <a:pt x="5721" y="355"/>
                </a:lnTo>
                <a:lnTo>
                  <a:pt x="5722" y="318"/>
                </a:lnTo>
                <a:lnTo>
                  <a:pt x="5722" y="318"/>
                </a:lnTo>
                <a:lnTo>
                  <a:pt x="5722" y="288"/>
                </a:lnTo>
                <a:lnTo>
                  <a:pt x="5722" y="283"/>
                </a:lnTo>
                <a:lnTo>
                  <a:pt x="5723" y="265"/>
                </a:lnTo>
                <a:lnTo>
                  <a:pt x="5723" y="285"/>
                </a:lnTo>
                <a:lnTo>
                  <a:pt x="5724" y="279"/>
                </a:lnTo>
                <a:lnTo>
                  <a:pt x="5724" y="269"/>
                </a:lnTo>
                <a:lnTo>
                  <a:pt x="5724" y="229"/>
                </a:lnTo>
                <a:lnTo>
                  <a:pt x="5724" y="231"/>
                </a:lnTo>
                <a:lnTo>
                  <a:pt x="5725" y="260"/>
                </a:lnTo>
                <a:lnTo>
                  <a:pt x="5725" y="288"/>
                </a:lnTo>
                <a:lnTo>
                  <a:pt x="5725" y="313"/>
                </a:lnTo>
                <a:lnTo>
                  <a:pt x="5726" y="353"/>
                </a:lnTo>
                <a:lnTo>
                  <a:pt x="5726" y="346"/>
                </a:lnTo>
                <a:lnTo>
                  <a:pt x="5726" y="326"/>
                </a:lnTo>
                <a:lnTo>
                  <a:pt x="5726" y="326"/>
                </a:lnTo>
                <a:lnTo>
                  <a:pt x="5727" y="325"/>
                </a:lnTo>
                <a:lnTo>
                  <a:pt x="5727" y="310"/>
                </a:lnTo>
                <a:lnTo>
                  <a:pt x="5728" y="346"/>
                </a:lnTo>
                <a:lnTo>
                  <a:pt x="5728" y="371"/>
                </a:lnTo>
                <a:lnTo>
                  <a:pt x="5728" y="368"/>
                </a:lnTo>
                <a:lnTo>
                  <a:pt x="5728" y="342"/>
                </a:lnTo>
                <a:lnTo>
                  <a:pt x="5729" y="323"/>
                </a:lnTo>
                <a:lnTo>
                  <a:pt x="5729" y="290"/>
                </a:lnTo>
                <a:lnTo>
                  <a:pt x="5729" y="288"/>
                </a:lnTo>
                <a:lnTo>
                  <a:pt x="5730" y="259"/>
                </a:lnTo>
                <a:lnTo>
                  <a:pt x="5730" y="244"/>
                </a:lnTo>
                <a:lnTo>
                  <a:pt x="5730" y="222"/>
                </a:lnTo>
                <a:lnTo>
                  <a:pt x="5730" y="231"/>
                </a:lnTo>
                <a:lnTo>
                  <a:pt x="5731" y="217"/>
                </a:lnTo>
                <a:lnTo>
                  <a:pt x="5731" y="242"/>
                </a:lnTo>
                <a:lnTo>
                  <a:pt x="5732" y="318"/>
                </a:lnTo>
                <a:lnTo>
                  <a:pt x="5732" y="417"/>
                </a:lnTo>
                <a:lnTo>
                  <a:pt x="5732" y="425"/>
                </a:lnTo>
                <a:lnTo>
                  <a:pt x="5732" y="355"/>
                </a:lnTo>
                <a:lnTo>
                  <a:pt x="5733" y="351"/>
                </a:lnTo>
                <a:lnTo>
                  <a:pt x="5733" y="351"/>
                </a:lnTo>
                <a:lnTo>
                  <a:pt x="5733" y="366"/>
                </a:lnTo>
                <a:lnTo>
                  <a:pt x="5734" y="331"/>
                </a:lnTo>
                <a:lnTo>
                  <a:pt x="5734" y="339"/>
                </a:lnTo>
                <a:lnTo>
                  <a:pt x="5734" y="339"/>
                </a:lnTo>
                <a:lnTo>
                  <a:pt x="5735" y="335"/>
                </a:lnTo>
                <a:lnTo>
                  <a:pt x="5735" y="347"/>
                </a:lnTo>
                <a:lnTo>
                  <a:pt x="5735" y="337"/>
                </a:lnTo>
                <a:lnTo>
                  <a:pt x="5736" y="330"/>
                </a:lnTo>
                <a:lnTo>
                  <a:pt x="5736" y="332"/>
                </a:lnTo>
                <a:lnTo>
                  <a:pt x="5736" y="319"/>
                </a:lnTo>
                <a:lnTo>
                  <a:pt x="5736" y="316"/>
                </a:lnTo>
                <a:lnTo>
                  <a:pt x="5737" y="319"/>
                </a:lnTo>
                <a:lnTo>
                  <a:pt x="5737" y="315"/>
                </a:lnTo>
                <a:lnTo>
                  <a:pt x="5737" y="322"/>
                </a:lnTo>
                <a:lnTo>
                  <a:pt x="5737" y="320"/>
                </a:lnTo>
                <a:lnTo>
                  <a:pt x="5738" y="314"/>
                </a:lnTo>
                <a:lnTo>
                  <a:pt x="5738" y="310"/>
                </a:lnTo>
                <a:lnTo>
                  <a:pt x="5739" y="287"/>
                </a:lnTo>
                <a:lnTo>
                  <a:pt x="5739" y="298"/>
                </a:lnTo>
                <a:lnTo>
                  <a:pt x="5739" y="282"/>
                </a:lnTo>
                <a:lnTo>
                  <a:pt x="5739" y="287"/>
                </a:lnTo>
                <a:lnTo>
                  <a:pt x="5740" y="273"/>
                </a:lnTo>
                <a:lnTo>
                  <a:pt x="5740" y="274"/>
                </a:lnTo>
                <a:lnTo>
                  <a:pt x="5740" y="231"/>
                </a:lnTo>
                <a:lnTo>
                  <a:pt x="5741" y="199"/>
                </a:lnTo>
                <a:lnTo>
                  <a:pt x="5741" y="227"/>
                </a:lnTo>
                <a:lnTo>
                  <a:pt x="5741" y="217"/>
                </a:lnTo>
                <a:lnTo>
                  <a:pt x="5741" y="242"/>
                </a:lnTo>
                <a:lnTo>
                  <a:pt x="5742" y="197"/>
                </a:lnTo>
                <a:lnTo>
                  <a:pt x="5742" y="194"/>
                </a:lnTo>
                <a:lnTo>
                  <a:pt x="5743" y="168"/>
                </a:lnTo>
                <a:lnTo>
                  <a:pt x="5743" y="188"/>
                </a:lnTo>
                <a:lnTo>
                  <a:pt x="5743" y="167"/>
                </a:lnTo>
                <a:lnTo>
                  <a:pt x="5743" y="185"/>
                </a:lnTo>
                <a:lnTo>
                  <a:pt x="5744" y="198"/>
                </a:lnTo>
                <a:lnTo>
                  <a:pt x="5744" y="191"/>
                </a:lnTo>
                <a:lnTo>
                  <a:pt x="5744" y="186"/>
                </a:lnTo>
                <a:lnTo>
                  <a:pt x="5745" y="175"/>
                </a:lnTo>
                <a:lnTo>
                  <a:pt x="5745" y="172"/>
                </a:lnTo>
                <a:lnTo>
                  <a:pt x="5745" y="166"/>
                </a:lnTo>
                <a:lnTo>
                  <a:pt x="5746" y="178"/>
                </a:lnTo>
                <a:lnTo>
                  <a:pt x="5746" y="195"/>
                </a:lnTo>
                <a:lnTo>
                  <a:pt x="5746" y="188"/>
                </a:lnTo>
                <a:lnTo>
                  <a:pt x="5747" y="170"/>
                </a:lnTo>
                <a:lnTo>
                  <a:pt x="5747" y="168"/>
                </a:lnTo>
                <a:lnTo>
                  <a:pt x="5747" y="171"/>
                </a:lnTo>
                <a:lnTo>
                  <a:pt x="5747" y="240"/>
                </a:lnTo>
                <a:lnTo>
                  <a:pt x="5748" y="204"/>
                </a:lnTo>
                <a:lnTo>
                  <a:pt x="5748" y="191"/>
                </a:lnTo>
                <a:lnTo>
                  <a:pt x="5748" y="223"/>
                </a:lnTo>
                <a:lnTo>
                  <a:pt x="5748" y="234"/>
                </a:lnTo>
                <a:lnTo>
                  <a:pt x="5749" y="230"/>
                </a:lnTo>
                <a:lnTo>
                  <a:pt x="5749" y="215"/>
                </a:lnTo>
                <a:lnTo>
                  <a:pt x="5750" y="232"/>
                </a:lnTo>
                <a:lnTo>
                  <a:pt x="5750" y="202"/>
                </a:lnTo>
                <a:lnTo>
                  <a:pt x="5750" y="180"/>
                </a:lnTo>
                <a:lnTo>
                  <a:pt x="5750" y="181"/>
                </a:lnTo>
                <a:lnTo>
                  <a:pt x="5751" y="189"/>
                </a:lnTo>
                <a:lnTo>
                  <a:pt x="5751" y="170"/>
                </a:lnTo>
                <a:lnTo>
                  <a:pt x="5751" y="178"/>
                </a:lnTo>
                <a:lnTo>
                  <a:pt x="5752" y="187"/>
                </a:lnTo>
                <a:lnTo>
                  <a:pt x="5752" y="178"/>
                </a:lnTo>
                <a:lnTo>
                  <a:pt x="5752" y="179"/>
                </a:lnTo>
                <a:lnTo>
                  <a:pt x="5753" y="182"/>
                </a:lnTo>
                <a:lnTo>
                  <a:pt x="5753" y="164"/>
                </a:lnTo>
                <a:lnTo>
                  <a:pt x="5753" y="175"/>
                </a:lnTo>
                <a:lnTo>
                  <a:pt x="5754" y="177"/>
                </a:lnTo>
                <a:lnTo>
                  <a:pt x="5754" y="180"/>
                </a:lnTo>
                <a:lnTo>
                  <a:pt x="5754" y="188"/>
                </a:lnTo>
                <a:lnTo>
                  <a:pt x="5754" y="178"/>
                </a:lnTo>
                <a:lnTo>
                  <a:pt x="5755" y="189"/>
                </a:lnTo>
                <a:lnTo>
                  <a:pt x="5755" y="177"/>
                </a:lnTo>
                <a:lnTo>
                  <a:pt x="5755" y="158"/>
                </a:lnTo>
                <a:lnTo>
                  <a:pt x="5756" y="198"/>
                </a:lnTo>
                <a:lnTo>
                  <a:pt x="5756" y="225"/>
                </a:lnTo>
                <a:lnTo>
                  <a:pt x="5756" y="204"/>
                </a:lnTo>
                <a:lnTo>
                  <a:pt x="5757" y="195"/>
                </a:lnTo>
                <a:lnTo>
                  <a:pt x="5757" y="220"/>
                </a:lnTo>
                <a:lnTo>
                  <a:pt x="5757" y="226"/>
                </a:lnTo>
                <a:lnTo>
                  <a:pt x="5758" y="221"/>
                </a:lnTo>
                <a:lnTo>
                  <a:pt x="5758" y="225"/>
                </a:lnTo>
                <a:lnTo>
                  <a:pt x="5758" y="193"/>
                </a:lnTo>
                <a:lnTo>
                  <a:pt x="5758" y="167"/>
                </a:lnTo>
                <a:lnTo>
                  <a:pt x="5759" y="136"/>
                </a:lnTo>
                <a:lnTo>
                  <a:pt x="5759" y="139"/>
                </a:lnTo>
                <a:lnTo>
                  <a:pt x="5759" y="147"/>
                </a:lnTo>
                <a:lnTo>
                  <a:pt x="5760" y="160"/>
                </a:lnTo>
                <a:lnTo>
                  <a:pt x="5760" y="188"/>
                </a:lnTo>
                <a:lnTo>
                  <a:pt x="5760" y="209"/>
                </a:lnTo>
                <a:lnTo>
                  <a:pt x="5761" y="197"/>
                </a:lnTo>
                <a:lnTo>
                  <a:pt x="5761" y="184"/>
                </a:lnTo>
                <a:lnTo>
                  <a:pt x="5761" y="140"/>
                </a:lnTo>
                <a:lnTo>
                  <a:pt x="5762" y="139"/>
                </a:lnTo>
                <a:lnTo>
                  <a:pt x="5762" y="144"/>
                </a:lnTo>
                <a:lnTo>
                  <a:pt x="5762" y="133"/>
                </a:lnTo>
                <a:lnTo>
                  <a:pt x="5762" y="135"/>
                </a:lnTo>
                <a:lnTo>
                  <a:pt x="5763" y="159"/>
                </a:lnTo>
                <a:lnTo>
                  <a:pt x="5763" y="138"/>
                </a:lnTo>
                <a:lnTo>
                  <a:pt x="5764" y="122"/>
                </a:lnTo>
                <a:lnTo>
                  <a:pt x="5764" y="207"/>
                </a:lnTo>
                <a:lnTo>
                  <a:pt x="5764" y="258"/>
                </a:lnTo>
                <a:lnTo>
                  <a:pt x="5764" y="330"/>
                </a:lnTo>
                <a:lnTo>
                  <a:pt x="5765" y="331"/>
                </a:lnTo>
                <a:lnTo>
                  <a:pt x="5765" y="349"/>
                </a:lnTo>
                <a:lnTo>
                  <a:pt x="5765" y="324"/>
                </a:lnTo>
                <a:lnTo>
                  <a:pt x="5765" y="326"/>
                </a:lnTo>
                <a:lnTo>
                  <a:pt x="5766" y="331"/>
                </a:lnTo>
                <a:lnTo>
                  <a:pt x="5766" y="316"/>
                </a:lnTo>
                <a:lnTo>
                  <a:pt x="5766" y="322"/>
                </a:lnTo>
                <a:lnTo>
                  <a:pt x="5767" y="316"/>
                </a:lnTo>
                <a:lnTo>
                  <a:pt x="5767" y="317"/>
                </a:lnTo>
                <a:lnTo>
                  <a:pt x="5767" y="324"/>
                </a:lnTo>
                <a:lnTo>
                  <a:pt x="5768" y="306"/>
                </a:lnTo>
                <a:lnTo>
                  <a:pt x="5768" y="298"/>
                </a:lnTo>
                <a:lnTo>
                  <a:pt x="5768" y="292"/>
                </a:lnTo>
                <a:lnTo>
                  <a:pt x="5769" y="288"/>
                </a:lnTo>
                <a:lnTo>
                  <a:pt x="5769" y="300"/>
                </a:lnTo>
                <a:lnTo>
                  <a:pt x="5769" y="273"/>
                </a:lnTo>
                <a:lnTo>
                  <a:pt x="5769" y="255"/>
                </a:lnTo>
                <a:lnTo>
                  <a:pt x="5770" y="251"/>
                </a:lnTo>
                <a:lnTo>
                  <a:pt x="5770" y="243"/>
                </a:lnTo>
                <a:lnTo>
                  <a:pt x="5770" y="233"/>
                </a:lnTo>
                <a:lnTo>
                  <a:pt x="5771" y="238"/>
                </a:lnTo>
                <a:lnTo>
                  <a:pt x="5771" y="231"/>
                </a:lnTo>
                <a:lnTo>
                  <a:pt x="5771" y="209"/>
                </a:lnTo>
                <a:lnTo>
                  <a:pt x="5772" y="230"/>
                </a:lnTo>
                <a:lnTo>
                  <a:pt x="5772" y="251"/>
                </a:lnTo>
                <a:lnTo>
                  <a:pt x="5772" y="189"/>
                </a:lnTo>
                <a:lnTo>
                  <a:pt x="5773" y="208"/>
                </a:lnTo>
                <a:lnTo>
                  <a:pt x="5773" y="203"/>
                </a:lnTo>
                <a:lnTo>
                  <a:pt x="5773" y="207"/>
                </a:lnTo>
                <a:lnTo>
                  <a:pt x="5773" y="205"/>
                </a:lnTo>
                <a:lnTo>
                  <a:pt x="5774" y="209"/>
                </a:lnTo>
                <a:lnTo>
                  <a:pt x="5774" y="214"/>
                </a:lnTo>
                <a:lnTo>
                  <a:pt x="5775" y="223"/>
                </a:lnTo>
                <a:lnTo>
                  <a:pt x="5775" y="243"/>
                </a:lnTo>
                <a:lnTo>
                  <a:pt x="5775" y="214"/>
                </a:lnTo>
                <a:lnTo>
                  <a:pt x="5775" y="234"/>
                </a:lnTo>
                <a:lnTo>
                  <a:pt x="5776" y="222"/>
                </a:lnTo>
                <a:lnTo>
                  <a:pt x="5776" y="218"/>
                </a:lnTo>
                <a:lnTo>
                  <a:pt x="5776" y="176"/>
                </a:lnTo>
                <a:lnTo>
                  <a:pt x="5777" y="114"/>
                </a:lnTo>
                <a:lnTo>
                  <a:pt x="5777" y="120"/>
                </a:lnTo>
                <a:lnTo>
                  <a:pt x="5777" y="112"/>
                </a:lnTo>
                <a:lnTo>
                  <a:pt x="5777" y="122"/>
                </a:lnTo>
                <a:lnTo>
                  <a:pt x="5778" y="142"/>
                </a:lnTo>
                <a:lnTo>
                  <a:pt x="5778" y="154"/>
                </a:lnTo>
                <a:lnTo>
                  <a:pt x="5779" y="156"/>
                </a:lnTo>
                <a:lnTo>
                  <a:pt x="5779" y="159"/>
                </a:lnTo>
                <a:lnTo>
                  <a:pt x="5779" y="171"/>
                </a:lnTo>
                <a:lnTo>
                  <a:pt x="5779" y="190"/>
                </a:lnTo>
                <a:lnTo>
                  <a:pt x="5780" y="224"/>
                </a:lnTo>
                <a:lnTo>
                  <a:pt x="5780" y="202"/>
                </a:lnTo>
                <a:lnTo>
                  <a:pt x="5780" y="173"/>
                </a:lnTo>
                <a:lnTo>
                  <a:pt x="5780" y="219"/>
                </a:lnTo>
                <a:lnTo>
                  <a:pt x="5781" y="236"/>
                </a:lnTo>
                <a:lnTo>
                  <a:pt x="5781" y="245"/>
                </a:lnTo>
                <a:lnTo>
                  <a:pt x="5781" y="223"/>
                </a:lnTo>
                <a:lnTo>
                  <a:pt x="5782" y="204"/>
                </a:lnTo>
                <a:lnTo>
                  <a:pt x="5782" y="195"/>
                </a:lnTo>
                <a:lnTo>
                  <a:pt x="5782" y="174"/>
                </a:lnTo>
                <a:lnTo>
                  <a:pt x="5783" y="163"/>
                </a:lnTo>
                <a:lnTo>
                  <a:pt x="5783" y="170"/>
                </a:lnTo>
                <a:lnTo>
                  <a:pt x="5783" y="189"/>
                </a:lnTo>
                <a:lnTo>
                  <a:pt x="5784" y="220"/>
                </a:lnTo>
                <a:lnTo>
                  <a:pt x="5784" y="170"/>
                </a:lnTo>
                <a:lnTo>
                  <a:pt x="5784" y="151"/>
                </a:lnTo>
                <a:lnTo>
                  <a:pt x="5784" y="139"/>
                </a:lnTo>
                <a:lnTo>
                  <a:pt x="5785" y="133"/>
                </a:lnTo>
                <a:lnTo>
                  <a:pt x="5785" y="136"/>
                </a:lnTo>
                <a:lnTo>
                  <a:pt x="5786" y="131"/>
                </a:lnTo>
                <a:lnTo>
                  <a:pt x="5786" y="131"/>
                </a:lnTo>
                <a:lnTo>
                  <a:pt x="5786" y="137"/>
                </a:lnTo>
                <a:lnTo>
                  <a:pt x="5786" y="133"/>
                </a:lnTo>
                <a:lnTo>
                  <a:pt x="5787" y="148"/>
                </a:lnTo>
                <a:lnTo>
                  <a:pt x="5787" y="137"/>
                </a:lnTo>
                <a:lnTo>
                  <a:pt x="5787" y="162"/>
                </a:lnTo>
                <a:lnTo>
                  <a:pt x="5788" y="180"/>
                </a:lnTo>
                <a:lnTo>
                  <a:pt x="5788" y="162"/>
                </a:lnTo>
                <a:lnTo>
                  <a:pt x="5788" y="236"/>
                </a:lnTo>
                <a:lnTo>
                  <a:pt x="5788" y="249"/>
                </a:lnTo>
                <a:lnTo>
                  <a:pt x="5789" y="249"/>
                </a:lnTo>
                <a:lnTo>
                  <a:pt x="5789" y="303"/>
                </a:lnTo>
                <a:lnTo>
                  <a:pt x="5790" y="318"/>
                </a:lnTo>
                <a:lnTo>
                  <a:pt x="5790" y="317"/>
                </a:lnTo>
                <a:lnTo>
                  <a:pt x="5790" y="319"/>
                </a:lnTo>
                <a:lnTo>
                  <a:pt x="5790" y="313"/>
                </a:lnTo>
                <a:lnTo>
                  <a:pt x="5791" y="326"/>
                </a:lnTo>
                <a:lnTo>
                  <a:pt x="5791" y="340"/>
                </a:lnTo>
                <a:lnTo>
                  <a:pt x="5791" y="355"/>
                </a:lnTo>
                <a:lnTo>
                  <a:pt x="5791" y="355"/>
                </a:lnTo>
                <a:lnTo>
                  <a:pt x="5792" y="350"/>
                </a:lnTo>
                <a:lnTo>
                  <a:pt x="5792" y="343"/>
                </a:lnTo>
                <a:lnTo>
                  <a:pt x="5792" y="311"/>
                </a:lnTo>
                <a:lnTo>
                  <a:pt x="5793" y="314"/>
                </a:lnTo>
                <a:lnTo>
                  <a:pt x="5793" y="277"/>
                </a:lnTo>
                <a:lnTo>
                  <a:pt x="5794" y="239"/>
                </a:lnTo>
                <a:lnTo>
                  <a:pt x="5794" y="226"/>
                </a:lnTo>
                <a:lnTo>
                  <a:pt x="5794" y="243"/>
                </a:lnTo>
                <a:lnTo>
                  <a:pt x="5794" y="253"/>
                </a:lnTo>
                <a:lnTo>
                  <a:pt x="5795" y="276"/>
                </a:lnTo>
                <a:lnTo>
                  <a:pt x="5795" y="302"/>
                </a:lnTo>
                <a:lnTo>
                  <a:pt x="5795" y="402"/>
                </a:lnTo>
                <a:lnTo>
                  <a:pt x="5795" y="420"/>
                </a:lnTo>
                <a:lnTo>
                  <a:pt x="5796" y="387"/>
                </a:lnTo>
                <a:lnTo>
                  <a:pt x="5796" y="380"/>
                </a:lnTo>
                <a:lnTo>
                  <a:pt x="5797" y="372"/>
                </a:lnTo>
                <a:lnTo>
                  <a:pt x="5797" y="359"/>
                </a:lnTo>
                <a:lnTo>
                  <a:pt x="5797" y="334"/>
                </a:lnTo>
                <a:lnTo>
                  <a:pt x="5797" y="346"/>
                </a:lnTo>
                <a:lnTo>
                  <a:pt x="5798" y="368"/>
                </a:lnTo>
                <a:lnTo>
                  <a:pt x="5798" y="360"/>
                </a:lnTo>
                <a:lnTo>
                  <a:pt x="5798" y="399"/>
                </a:lnTo>
                <a:lnTo>
                  <a:pt x="5799" y="405"/>
                </a:lnTo>
                <a:lnTo>
                  <a:pt x="5799" y="383"/>
                </a:lnTo>
                <a:lnTo>
                  <a:pt x="5799" y="396"/>
                </a:lnTo>
                <a:lnTo>
                  <a:pt x="5799" y="378"/>
                </a:lnTo>
                <a:lnTo>
                  <a:pt x="5800" y="386"/>
                </a:lnTo>
                <a:lnTo>
                  <a:pt x="5800" y="394"/>
                </a:lnTo>
                <a:lnTo>
                  <a:pt x="5801" y="394"/>
                </a:lnTo>
                <a:lnTo>
                  <a:pt x="5801" y="369"/>
                </a:lnTo>
                <a:lnTo>
                  <a:pt x="5801" y="368"/>
                </a:lnTo>
                <a:lnTo>
                  <a:pt x="5801" y="364"/>
                </a:lnTo>
                <a:lnTo>
                  <a:pt x="5802" y="351"/>
                </a:lnTo>
                <a:lnTo>
                  <a:pt x="5802" y="330"/>
                </a:lnTo>
                <a:lnTo>
                  <a:pt x="5802" y="309"/>
                </a:lnTo>
                <a:lnTo>
                  <a:pt x="5803" y="311"/>
                </a:lnTo>
                <a:lnTo>
                  <a:pt x="5803" y="309"/>
                </a:lnTo>
                <a:lnTo>
                  <a:pt x="5803" y="333"/>
                </a:lnTo>
                <a:lnTo>
                  <a:pt x="5803" y="338"/>
                </a:lnTo>
                <a:lnTo>
                  <a:pt x="5804" y="296"/>
                </a:lnTo>
                <a:lnTo>
                  <a:pt x="5804" y="265"/>
                </a:lnTo>
                <a:lnTo>
                  <a:pt x="5805" y="314"/>
                </a:lnTo>
                <a:lnTo>
                  <a:pt x="5805" y="336"/>
                </a:lnTo>
                <a:lnTo>
                  <a:pt x="5805" y="327"/>
                </a:lnTo>
                <a:lnTo>
                  <a:pt x="5805" y="333"/>
                </a:lnTo>
                <a:lnTo>
                  <a:pt x="5806" y="332"/>
                </a:lnTo>
                <a:lnTo>
                  <a:pt x="5806" y="348"/>
                </a:lnTo>
                <a:lnTo>
                  <a:pt x="5806" y="335"/>
                </a:lnTo>
                <a:lnTo>
                  <a:pt x="5806" y="320"/>
                </a:lnTo>
                <a:lnTo>
                  <a:pt x="5807" y="316"/>
                </a:lnTo>
                <a:lnTo>
                  <a:pt x="5807" y="322"/>
                </a:lnTo>
                <a:lnTo>
                  <a:pt x="5808" y="294"/>
                </a:lnTo>
                <a:lnTo>
                  <a:pt x="5808" y="307"/>
                </a:lnTo>
                <a:lnTo>
                  <a:pt x="5808" y="267"/>
                </a:lnTo>
                <a:lnTo>
                  <a:pt x="5808" y="251"/>
                </a:lnTo>
                <a:lnTo>
                  <a:pt x="5809" y="242"/>
                </a:lnTo>
                <a:lnTo>
                  <a:pt x="5809" y="247"/>
                </a:lnTo>
                <a:lnTo>
                  <a:pt x="5809" y="225"/>
                </a:lnTo>
                <a:lnTo>
                  <a:pt x="5810" y="232"/>
                </a:lnTo>
                <a:lnTo>
                  <a:pt x="5810" y="220"/>
                </a:lnTo>
                <a:lnTo>
                  <a:pt x="5810" y="238"/>
                </a:lnTo>
                <a:lnTo>
                  <a:pt x="5810" y="206"/>
                </a:lnTo>
                <a:lnTo>
                  <a:pt x="5811" y="206"/>
                </a:lnTo>
                <a:lnTo>
                  <a:pt x="5811" y="184"/>
                </a:lnTo>
                <a:lnTo>
                  <a:pt x="5812" y="189"/>
                </a:lnTo>
                <a:lnTo>
                  <a:pt x="5812" y="206"/>
                </a:lnTo>
                <a:lnTo>
                  <a:pt x="5812" y="238"/>
                </a:lnTo>
                <a:lnTo>
                  <a:pt x="5812" y="258"/>
                </a:lnTo>
                <a:lnTo>
                  <a:pt x="5813" y="279"/>
                </a:lnTo>
                <a:lnTo>
                  <a:pt x="5813" y="266"/>
                </a:lnTo>
                <a:lnTo>
                  <a:pt x="5813" y="275"/>
                </a:lnTo>
                <a:lnTo>
                  <a:pt x="5814" y="307"/>
                </a:lnTo>
                <a:lnTo>
                  <a:pt x="5814" y="300"/>
                </a:lnTo>
                <a:lnTo>
                  <a:pt x="5814" y="318"/>
                </a:lnTo>
                <a:lnTo>
                  <a:pt x="5814" y="292"/>
                </a:lnTo>
                <a:lnTo>
                  <a:pt x="5815" y="309"/>
                </a:lnTo>
                <a:lnTo>
                  <a:pt x="5815" y="286"/>
                </a:lnTo>
                <a:lnTo>
                  <a:pt x="5816" y="289"/>
                </a:lnTo>
                <a:lnTo>
                  <a:pt x="5816" y="288"/>
                </a:lnTo>
                <a:lnTo>
                  <a:pt x="5816" y="271"/>
                </a:lnTo>
                <a:lnTo>
                  <a:pt x="5816" y="282"/>
                </a:lnTo>
                <a:lnTo>
                  <a:pt x="5817" y="285"/>
                </a:lnTo>
                <a:lnTo>
                  <a:pt x="5817" y="281"/>
                </a:lnTo>
                <a:lnTo>
                  <a:pt x="5817" y="258"/>
                </a:lnTo>
                <a:lnTo>
                  <a:pt x="5818" y="263"/>
                </a:lnTo>
                <a:lnTo>
                  <a:pt x="5818" y="233"/>
                </a:lnTo>
                <a:lnTo>
                  <a:pt x="5818" y="233"/>
                </a:lnTo>
                <a:lnTo>
                  <a:pt x="5819" y="220"/>
                </a:lnTo>
                <a:lnTo>
                  <a:pt x="5819" y="197"/>
                </a:lnTo>
                <a:lnTo>
                  <a:pt x="5819" y="185"/>
                </a:lnTo>
                <a:lnTo>
                  <a:pt x="5820" y="197"/>
                </a:lnTo>
                <a:lnTo>
                  <a:pt x="5820" y="191"/>
                </a:lnTo>
                <a:lnTo>
                  <a:pt x="5820" y="207"/>
                </a:lnTo>
                <a:lnTo>
                  <a:pt x="5820" y="213"/>
                </a:lnTo>
                <a:lnTo>
                  <a:pt x="5821" y="215"/>
                </a:lnTo>
                <a:lnTo>
                  <a:pt x="5821" y="226"/>
                </a:lnTo>
                <a:lnTo>
                  <a:pt x="5821" y="209"/>
                </a:lnTo>
                <a:lnTo>
                  <a:pt x="5821" y="209"/>
                </a:lnTo>
                <a:lnTo>
                  <a:pt x="5822" y="181"/>
                </a:lnTo>
                <a:lnTo>
                  <a:pt x="5822" y="190"/>
                </a:lnTo>
                <a:lnTo>
                  <a:pt x="5823" y="182"/>
                </a:lnTo>
                <a:lnTo>
                  <a:pt x="5823" y="186"/>
                </a:lnTo>
                <a:lnTo>
                  <a:pt x="5823" y="193"/>
                </a:lnTo>
                <a:lnTo>
                  <a:pt x="5823" y="187"/>
                </a:lnTo>
                <a:lnTo>
                  <a:pt x="5824" y="186"/>
                </a:lnTo>
                <a:lnTo>
                  <a:pt x="5824" y="201"/>
                </a:lnTo>
                <a:lnTo>
                  <a:pt x="5824" y="188"/>
                </a:lnTo>
                <a:lnTo>
                  <a:pt x="5825" y="208"/>
                </a:lnTo>
                <a:lnTo>
                  <a:pt x="5825" y="182"/>
                </a:lnTo>
                <a:lnTo>
                  <a:pt x="5825" y="184"/>
                </a:lnTo>
                <a:lnTo>
                  <a:pt x="5826" y="165"/>
                </a:lnTo>
                <a:lnTo>
                  <a:pt x="5826" y="171"/>
                </a:lnTo>
                <a:lnTo>
                  <a:pt x="5826" y="178"/>
                </a:lnTo>
                <a:lnTo>
                  <a:pt x="5827" y="171"/>
                </a:lnTo>
                <a:lnTo>
                  <a:pt x="5827" y="154"/>
                </a:lnTo>
                <a:lnTo>
                  <a:pt x="5827" y="225"/>
                </a:lnTo>
                <a:lnTo>
                  <a:pt x="5827" y="258"/>
                </a:lnTo>
                <a:lnTo>
                  <a:pt x="5828" y="321"/>
                </a:lnTo>
                <a:lnTo>
                  <a:pt x="5828" y="348"/>
                </a:lnTo>
                <a:lnTo>
                  <a:pt x="5828" y="340"/>
                </a:lnTo>
                <a:lnTo>
                  <a:pt x="5829" y="327"/>
                </a:lnTo>
                <a:lnTo>
                  <a:pt x="5829" y="334"/>
                </a:lnTo>
                <a:lnTo>
                  <a:pt x="5829" y="333"/>
                </a:lnTo>
                <a:lnTo>
                  <a:pt x="5830" y="348"/>
                </a:lnTo>
                <a:lnTo>
                  <a:pt x="5830" y="362"/>
                </a:lnTo>
                <a:lnTo>
                  <a:pt x="5830" y="346"/>
                </a:lnTo>
                <a:lnTo>
                  <a:pt x="5831" y="345"/>
                </a:lnTo>
                <a:lnTo>
                  <a:pt x="5831" y="348"/>
                </a:lnTo>
                <a:lnTo>
                  <a:pt x="5831" y="349"/>
                </a:lnTo>
                <a:lnTo>
                  <a:pt x="5831" y="328"/>
                </a:lnTo>
                <a:lnTo>
                  <a:pt x="5832" y="343"/>
                </a:lnTo>
                <a:lnTo>
                  <a:pt x="5832" y="343"/>
                </a:lnTo>
                <a:lnTo>
                  <a:pt x="5832" y="331"/>
                </a:lnTo>
                <a:lnTo>
                  <a:pt x="5832" y="315"/>
                </a:lnTo>
                <a:lnTo>
                  <a:pt x="5833" y="294"/>
                </a:lnTo>
                <a:lnTo>
                  <a:pt x="5833" y="302"/>
                </a:lnTo>
                <a:lnTo>
                  <a:pt x="5834" y="294"/>
                </a:lnTo>
                <a:lnTo>
                  <a:pt x="5834" y="283"/>
                </a:lnTo>
                <a:lnTo>
                  <a:pt x="5834" y="260"/>
                </a:lnTo>
                <a:lnTo>
                  <a:pt x="5835" y="247"/>
                </a:lnTo>
                <a:lnTo>
                  <a:pt x="5835" y="237"/>
                </a:lnTo>
                <a:lnTo>
                  <a:pt x="5835" y="245"/>
                </a:lnTo>
                <a:lnTo>
                  <a:pt x="5835" y="279"/>
                </a:lnTo>
                <a:lnTo>
                  <a:pt x="5836" y="230"/>
                </a:lnTo>
                <a:lnTo>
                  <a:pt x="5836" y="198"/>
                </a:lnTo>
                <a:lnTo>
                  <a:pt x="5837" y="209"/>
                </a:lnTo>
                <a:lnTo>
                  <a:pt x="5837" y="222"/>
                </a:lnTo>
                <a:lnTo>
                  <a:pt x="5837" y="220"/>
                </a:lnTo>
                <a:lnTo>
                  <a:pt x="5837" y="217"/>
                </a:lnTo>
                <a:lnTo>
                  <a:pt x="5838" y="240"/>
                </a:lnTo>
                <a:lnTo>
                  <a:pt x="5838" y="227"/>
                </a:lnTo>
                <a:lnTo>
                  <a:pt x="5838" y="218"/>
                </a:lnTo>
                <a:lnTo>
                  <a:pt x="5838" y="206"/>
                </a:lnTo>
                <a:lnTo>
                  <a:pt x="5839" y="243"/>
                </a:lnTo>
                <a:lnTo>
                  <a:pt x="5839" y="256"/>
                </a:lnTo>
                <a:lnTo>
                  <a:pt x="5839" y="232"/>
                </a:lnTo>
                <a:lnTo>
                  <a:pt x="5840" y="198"/>
                </a:lnTo>
                <a:lnTo>
                  <a:pt x="5840" y="160"/>
                </a:lnTo>
                <a:lnTo>
                  <a:pt x="5840" y="163"/>
                </a:lnTo>
                <a:lnTo>
                  <a:pt x="5841" y="152"/>
                </a:lnTo>
                <a:lnTo>
                  <a:pt x="5841" y="146"/>
                </a:lnTo>
                <a:lnTo>
                  <a:pt x="5841" y="144"/>
                </a:lnTo>
                <a:lnTo>
                  <a:pt x="5842" y="171"/>
                </a:lnTo>
                <a:lnTo>
                  <a:pt x="5842" y="172"/>
                </a:lnTo>
                <a:lnTo>
                  <a:pt x="5842" y="186"/>
                </a:lnTo>
                <a:lnTo>
                  <a:pt x="5842" y="181"/>
                </a:lnTo>
                <a:lnTo>
                  <a:pt x="5843" y="228"/>
                </a:lnTo>
                <a:lnTo>
                  <a:pt x="5843" y="289"/>
                </a:lnTo>
                <a:lnTo>
                  <a:pt x="5843" y="255"/>
                </a:lnTo>
                <a:lnTo>
                  <a:pt x="5844" y="230"/>
                </a:lnTo>
                <a:lnTo>
                  <a:pt x="5844" y="286"/>
                </a:lnTo>
                <a:lnTo>
                  <a:pt x="5844" y="314"/>
                </a:lnTo>
                <a:lnTo>
                  <a:pt x="5845" y="317"/>
                </a:lnTo>
                <a:lnTo>
                  <a:pt x="5845" y="315"/>
                </a:lnTo>
                <a:lnTo>
                  <a:pt x="5845" y="319"/>
                </a:lnTo>
                <a:lnTo>
                  <a:pt x="5846" y="332"/>
                </a:lnTo>
                <a:lnTo>
                  <a:pt x="5846" y="343"/>
                </a:lnTo>
                <a:lnTo>
                  <a:pt x="5846" y="326"/>
                </a:lnTo>
                <a:lnTo>
                  <a:pt x="5846" y="316"/>
                </a:lnTo>
                <a:lnTo>
                  <a:pt x="5847" y="321"/>
                </a:lnTo>
                <a:lnTo>
                  <a:pt x="5847" y="327"/>
                </a:lnTo>
                <a:lnTo>
                  <a:pt x="5848" y="326"/>
                </a:lnTo>
                <a:lnTo>
                  <a:pt x="5848" y="340"/>
                </a:lnTo>
                <a:lnTo>
                  <a:pt x="5848" y="318"/>
                </a:lnTo>
                <a:lnTo>
                  <a:pt x="5848" y="312"/>
                </a:lnTo>
                <a:lnTo>
                  <a:pt x="5849" y="304"/>
                </a:lnTo>
                <a:lnTo>
                  <a:pt x="5849" y="319"/>
                </a:lnTo>
                <a:lnTo>
                  <a:pt x="5849" y="300"/>
                </a:lnTo>
                <a:lnTo>
                  <a:pt x="5849" y="304"/>
                </a:lnTo>
                <a:lnTo>
                  <a:pt x="5850" y="266"/>
                </a:lnTo>
                <a:lnTo>
                  <a:pt x="5850" y="296"/>
                </a:lnTo>
                <a:lnTo>
                  <a:pt x="5850" y="269"/>
                </a:lnTo>
                <a:lnTo>
                  <a:pt x="5851" y="277"/>
                </a:lnTo>
                <a:lnTo>
                  <a:pt x="5851" y="233"/>
                </a:lnTo>
                <a:lnTo>
                  <a:pt x="5851" y="188"/>
                </a:lnTo>
                <a:lnTo>
                  <a:pt x="5852" y="209"/>
                </a:lnTo>
                <a:lnTo>
                  <a:pt x="5852" y="245"/>
                </a:lnTo>
                <a:lnTo>
                  <a:pt x="5852" y="269"/>
                </a:lnTo>
                <a:lnTo>
                  <a:pt x="5853" y="320"/>
                </a:lnTo>
                <a:lnTo>
                  <a:pt x="5853" y="332"/>
                </a:lnTo>
                <a:lnTo>
                  <a:pt x="5853" y="301"/>
                </a:lnTo>
                <a:lnTo>
                  <a:pt x="5853" y="301"/>
                </a:lnTo>
                <a:lnTo>
                  <a:pt x="5854" y="310"/>
                </a:lnTo>
                <a:lnTo>
                  <a:pt x="5854" y="325"/>
                </a:lnTo>
                <a:lnTo>
                  <a:pt x="5854" y="340"/>
                </a:lnTo>
                <a:lnTo>
                  <a:pt x="5855" y="347"/>
                </a:lnTo>
                <a:lnTo>
                  <a:pt x="5855" y="340"/>
                </a:lnTo>
                <a:lnTo>
                  <a:pt x="5855" y="318"/>
                </a:lnTo>
                <a:lnTo>
                  <a:pt x="5856" y="336"/>
                </a:lnTo>
                <a:lnTo>
                  <a:pt x="5856" y="281"/>
                </a:lnTo>
                <a:lnTo>
                  <a:pt x="5856" y="293"/>
                </a:lnTo>
                <a:lnTo>
                  <a:pt x="5857" y="256"/>
                </a:lnTo>
                <a:lnTo>
                  <a:pt x="5857" y="237"/>
                </a:lnTo>
                <a:lnTo>
                  <a:pt x="5857" y="235"/>
                </a:lnTo>
                <a:lnTo>
                  <a:pt x="5857" y="209"/>
                </a:lnTo>
                <a:lnTo>
                  <a:pt x="5858" y="216"/>
                </a:lnTo>
                <a:lnTo>
                  <a:pt x="5858" y="199"/>
                </a:lnTo>
                <a:lnTo>
                  <a:pt x="5859" y="297"/>
                </a:lnTo>
                <a:lnTo>
                  <a:pt x="5859" y="393"/>
                </a:lnTo>
                <a:lnTo>
                  <a:pt x="5859" y="438"/>
                </a:lnTo>
                <a:lnTo>
                  <a:pt x="5859" y="373"/>
                </a:lnTo>
                <a:lnTo>
                  <a:pt x="5860" y="338"/>
                </a:lnTo>
                <a:lnTo>
                  <a:pt x="5860" y="345"/>
                </a:lnTo>
                <a:lnTo>
                  <a:pt x="5860" y="345"/>
                </a:lnTo>
                <a:lnTo>
                  <a:pt x="5861" y="325"/>
                </a:lnTo>
                <a:lnTo>
                  <a:pt x="5861" y="348"/>
                </a:lnTo>
                <a:lnTo>
                  <a:pt x="5861" y="350"/>
                </a:lnTo>
                <a:lnTo>
                  <a:pt x="5861" y="351"/>
                </a:lnTo>
                <a:lnTo>
                  <a:pt x="5862" y="344"/>
                </a:lnTo>
                <a:lnTo>
                  <a:pt x="5862" y="336"/>
                </a:lnTo>
                <a:lnTo>
                  <a:pt x="5863" y="322"/>
                </a:lnTo>
                <a:lnTo>
                  <a:pt x="5863" y="324"/>
                </a:lnTo>
                <a:lnTo>
                  <a:pt x="5863" y="320"/>
                </a:lnTo>
                <a:lnTo>
                  <a:pt x="5863" y="317"/>
                </a:lnTo>
                <a:lnTo>
                  <a:pt x="5864" y="331"/>
                </a:lnTo>
                <a:lnTo>
                  <a:pt x="5864" y="320"/>
                </a:lnTo>
                <a:lnTo>
                  <a:pt x="5864" y="333"/>
                </a:lnTo>
                <a:lnTo>
                  <a:pt x="5864" y="329"/>
                </a:lnTo>
                <a:lnTo>
                  <a:pt x="5865" y="326"/>
                </a:lnTo>
                <a:lnTo>
                  <a:pt x="5865" y="332"/>
                </a:lnTo>
                <a:lnTo>
                  <a:pt x="5865" y="289"/>
                </a:lnTo>
                <a:lnTo>
                  <a:pt x="5866" y="291"/>
                </a:lnTo>
                <a:lnTo>
                  <a:pt x="5866" y="287"/>
                </a:lnTo>
                <a:lnTo>
                  <a:pt x="5866" y="277"/>
                </a:lnTo>
                <a:lnTo>
                  <a:pt x="5867" y="287"/>
                </a:lnTo>
                <a:lnTo>
                  <a:pt x="5867" y="294"/>
                </a:lnTo>
                <a:lnTo>
                  <a:pt x="5867" y="231"/>
                </a:lnTo>
                <a:lnTo>
                  <a:pt x="5868" y="209"/>
                </a:lnTo>
                <a:lnTo>
                  <a:pt x="5868" y="239"/>
                </a:lnTo>
                <a:lnTo>
                  <a:pt x="5868" y="218"/>
                </a:lnTo>
                <a:lnTo>
                  <a:pt x="5868" y="233"/>
                </a:lnTo>
                <a:lnTo>
                  <a:pt x="5869" y="202"/>
                </a:lnTo>
                <a:lnTo>
                  <a:pt x="5869" y="186"/>
                </a:lnTo>
                <a:lnTo>
                  <a:pt x="5870" y="172"/>
                </a:lnTo>
                <a:lnTo>
                  <a:pt x="5870" y="183"/>
                </a:lnTo>
                <a:lnTo>
                  <a:pt x="5870" y="161"/>
                </a:lnTo>
                <a:lnTo>
                  <a:pt x="5870" y="190"/>
                </a:lnTo>
                <a:lnTo>
                  <a:pt x="5871" y="191"/>
                </a:lnTo>
                <a:lnTo>
                  <a:pt x="5871" y="190"/>
                </a:lnTo>
                <a:lnTo>
                  <a:pt x="5871" y="188"/>
                </a:lnTo>
                <a:lnTo>
                  <a:pt x="5872" y="170"/>
                </a:lnTo>
                <a:lnTo>
                  <a:pt x="5872" y="184"/>
                </a:lnTo>
                <a:lnTo>
                  <a:pt x="5872" y="174"/>
                </a:lnTo>
                <a:lnTo>
                  <a:pt x="5872" y="187"/>
                </a:lnTo>
                <a:lnTo>
                  <a:pt x="5873" y="176"/>
                </a:lnTo>
                <a:lnTo>
                  <a:pt x="5873" y="179"/>
                </a:lnTo>
                <a:lnTo>
                  <a:pt x="5874" y="173"/>
                </a:lnTo>
                <a:lnTo>
                  <a:pt x="5874" y="172"/>
                </a:lnTo>
                <a:lnTo>
                  <a:pt x="5874" y="176"/>
                </a:lnTo>
                <a:lnTo>
                  <a:pt x="5874" y="227"/>
                </a:lnTo>
                <a:lnTo>
                  <a:pt x="5875" y="232"/>
                </a:lnTo>
                <a:lnTo>
                  <a:pt x="5875" y="223"/>
                </a:lnTo>
                <a:lnTo>
                  <a:pt x="5875" y="221"/>
                </a:lnTo>
                <a:lnTo>
                  <a:pt x="5876" y="226"/>
                </a:lnTo>
                <a:lnTo>
                  <a:pt x="5876" y="241"/>
                </a:lnTo>
                <a:lnTo>
                  <a:pt x="5876" y="210"/>
                </a:lnTo>
                <a:lnTo>
                  <a:pt x="5876" y="253"/>
                </a:lnTo>
                <a:lnTo>
                  <a:pt x="5877" y="215"/>
                </a:lnTo>
                <a:lnTo>
                  <a:pt x="5877" y="183"/>
                </a:lnTo>
                <a:lnTo>
                  <a:pt x="5878" y="162"/>
                </a:lnTo>
                <a:lnTo>
                  <a:pt x="5878" y="181"/>
                </a:lnTo>
                <a:lnTo>
                  <a:pt x="5878" y="187"/>
                </a:lnTo>
                <a:lnTo>
                  <a:pt x="5878" y="171"/>
                </a:lnTo>
                <a:lnTo>
                  <a:pt x="5879" y="187"/>
                </a:lnTo>
                <a:lnTo>
                  <a:pt x="5879" y="189"/>
                </a:lnTo>
                <a:lnTo>
                  <a:pt x="5879" y="176"/>
                </a:lnTo>
                <a:lnTo>
                  <a:pt x="5879" y="184"/>
                </a:lnTo>
                <a:lnTo>
                  <a:pt x="5880" y="177"/>
                </a:lnTo>
                <a:lnTo>
                  <a:pt x="5880" y="174"/>
                </a:lnTo>
                <a:lnTo>
                  <a:pt x="5881" y="162"/>
                </a:lnTo>
                <a:lnTo>
                  <a:pt x="5881" y="157"/>
                </a:lnTo>
                <a:lnTo>
                  <a:pt x="5881" y="206"/>
                </a:lnTo>
                <a:lnTo>
                  <a:pt x="5881" y="190"/>
                </a:lnTo>
                <a:lnTo>
                  <a:pt x="5882" y="176"/>
                </a:lnTo>
                <a:lnTo>
                  <a:pt x="5882" y="178"/>
                </a:lnTo>
                <a:lnTo>
                  <a:pt x="5882" y="170"/>
                </a:lnTo>
                <a:lnTo>
                  <a:pt x="5883" y="201"/>
                </a:lnTo>
                <a:lnTo>
                  <a:pt x="5883" y="242"/>
                </a:lnTo>
                <a:lnTo>
                  <a:pt x="5883" y="201"/>
                </a:lnTo>
                <a:lnTo>
                  <a:pt x="5883" y="199"/>
                </a:lnTo>
                <a:lnTo>
                  <a:pt x="5884" y="205"/>
                </a:lnTo>
                <a:lnTo>
                  <a:pt x="5884" y="210"/>
                </a:lnTo>
                <a:lnTo>
                  <a:pt x="5885" y="218"/>
                </a:lnTo>
                <a:lnTo>
                  <a:pt x="5885" y="211"/>
                </a:lnTo>
                <a:lnTo>
                  <a:pt x="5885" y="179"/>
                </a:lnTo>
                <a:lnTo>
                  <a:pt x="5885" y="161"/>
                </a:lnTo>
                <a:lnTo>
                  <a:pt x="5886" y="144"/>
                </a:lnTo>
                <a:lnTo>
                  <a:pt x="5886" y="124"/>
                </a:lnTo>
                <a:lnTo>
                  <a:pt x="5886" y="139"/>
                </a:lnTo>
                <a:lnTo>
                  <a:pt x="5887" y="154"/>
                </a:lnTo>
                <a:lnTo>
                  <a:pt x="5887" y="139"/>
                </a:lnTo>
                <a:lnTo>
                  <a:pt x="5887" y="178"/>
                </a:lnTo>
                <a:lnTo>
                  <a:pt x="5887" y="190"/>
                </a:lnTo>
                <a:lnTo>
                  <a:pt x="5888" y="163"/>
                </a:lnTo>
                <a:lnTo>
                  <a:pt x="5888" y="142"/>
                </a:lnTo>
                <a:lnTo>
                  <a:pt x="5889" y="134"/>
                </a:lnTo>
                <a:lnTo>
                  <a:pt x="5889" y="138"/>
                </a:lnTo>
                <a:lnTo>
                  <a:pt x="5889" y="135"/>
                </a:lnTo>
                <a:lnTo>
                  <a:pt x="5889" y="130"/>
                </a:lnTo>
                <a:lnTo>
                  <a:pt x="5890" y="147"/>
                </a:lnTo>
                <a:lnTo>
                  <a:pt x="5890" y="134"/>
                </a:lnTo>
                <a:lnTo>
                  <a:pt x="5890" y="127"/>
                </a:lnTo>
                <a:lnTo>
                  <a:pt x="5890" y="146"/>
                </a:lnTo>
                <a:lnTo>
                  <a:pt x="5891" y="245"/>
                </a:lnTo>
                <a:lnTo>
                  <a:pt x="5891" y="305"/>
                </a:lnTo>
                <a:lnTo>
                  <a:pt x="5892" y="324"/>
                </a:lnTo>
                <a:lnTo>
                  <a:pt x="5892" y="335"/>
                </a:lnTo>
                <a:lnTo>
                  <a:pt x="5892" y="326"/>
                </a:lnTo>
                <a:lnTo>
                  <a:pt x="5892" y="330"/>
                </a:lnTo>
                <a:lnTo>
                  <a:pt x="5893" y="330"/>
                </a:lnTo>
                <a:lnTo>
                  <a:pt x="5893" y="342"/>
                </a:lnTo>
                <a:lnTo>
                  <a:pt x="5893" y="330"/>
                </a:lnTo>
                <a:lnTo>
                  <a:pt x="5894" y="315"/>
                </a:lnTo>
                <a:lnTo>
                  <a:pt x="5894" y="330"/>
                </a:lnTo>
                <a:lnTo>
                  <a:pt x="5894" y="325"/>
                </a:lnTo>
                <a:lnTo>
                  <a:pt x="5894" y="324"/>
                </a:lnTo>
                <a:lnTo>
                  <a:pt x="5895" y="289"/>
                </a:lnTo>
                <a:lnTo>
                  <a:pt x="5895" y="287"/>
                </a:lnTo>
                <a:lnTo>
                  <a:pt x="5896" y="293"/>
                </a:lnTo>
                <a:lnTo>
                  <a:pt x="5896" y="283"/>
                </a:lnTo>
                <a:lnTo>
                  <a:pt x="5896" y="246"/>
                </a:lnTo>
                <a:lnTo>
                  <a:pt x="5896" y="245"/>
                </a:lnTo>
                <a:lnTo>
                  <a:pt x="5897" y="231"/>
                </a:lnTo>
                <a:lnTo>
                  <a:pt x="5897" y="239"/>
                </a:lnTo>
                <a:lnTo>
                  <a:pt x="5897" y="235"/>
                </a:lnTo>
                <a:lnTo>
                  <a:pt x="5898" y="226"/>
                </a:lnTo>
                <a:lnTo>
                  <a:pt x="5898" y="209"/>
                </a:lnTo>
                <a:lnTo>
                  <a:pt x="5898" y="209"/>
                </a:lnTo>
                <a:lnTo>
                  <a:pt x="5899" y="201"/>
                </a:lnTo>
                <a:lnTo>
                  <a:pt x="5899" y="218"/>
                </a:lnTo>
                <a:lnTo>
                  <a:pt x="5899" y="192"/>
                </a:lnTo>
                <a:lnTo>
                  <a:pt x="5900" y="192"/>
                </a:lnTo>
                <a:lnTo>
                  <a:pt x="5900" y="210"/>
                </a:lnTo>
                <a:lnTo>
                  <a:pt x="5900" y="199"/>
                </a:lnTo>
                <a:lnTo>
                  <a:pt x="5900" y="203"/>
                </a:lnTo>
                <a:lnTo>
                  <a:pt x="5901" y="193"/>
                </a:lnTo>
                <a:lnTo>
                  <a:pt x="5901" y="206"/>
                </a:lnTo>
                <a:lnTo>
                  <a:pt x="5901" y="200"/>
                </a:lnTo>
                <a:lnTo>
                  <a:pt x="5902" y="183"/>
                </a:lnTo>
                <a:lnTo>
                  <a:pt x="5902" y="179"/>
                </a:lnTo>
                <a:lnTo>
                  <a:pt x="5902" y="188"/>
                </a:lnTo>
                <a:lnTo>
                  <a:pt x="5903" y="200"/>
                </a:lnTo>
                <a:lnTo>
                  <a:pt x="5903" y="237"/>
                </a:lnTo>
                <a:lnTo>
                  <a:pt x="5903" y="215"/>
                </a:lnTo>
                <a:lnTo>
                  <a:pt x="5904" y="130"/>
                </a:lnTo>
                <a:lnTo>
                  <a:pt x="5904" y="121"/>
                </a:lnTo>
                <a:lnTo>
                  <a:pt x="5904" y="123"/>
                </a:lnTo>
                <a:lnTo>
                  <a:pt x="5904" y="132"/>
                </a:lnTo>
                <a:lnTo>
                  <a:pt x="5905" y="138"/>
                </a:lnTo>
                <a:lnTo>
                  <a:pt x="5905" y="155"/>
                </a:lnTo>
                <a:lnTo>
                  <a:pt x="5905" y="153"/>
                </a:lnTo>
                <a:lnTo>
                  <a:pt x="5905" y="178"/>
                </a:lnTo>
                <a:lnTo>
                  <a:pt x="5906" y="160"/>
                </a:lnTo>
                <a:lnTo>
                  <a:pt x="5906" y="182"/>
                </a:lnTo>
                <a:lnTo>
                  <a:pt x="5907" y="224"/>
                </a:lnTo>
                <a:lnTo>
                  <a:pt x="5907" y="226"/>
                </a:lnTo>
                <a:lnTo>
                  <a:pt x="5907" y="182"/>
                </a:lnTo>
                <a:lnTo>
                  <a:pt x="5907" y="206"/>
                </a:lnTo>
                <a:lnTo>
                  <a:pt x="5908" y="213"/>
                </a:lnTo>
                <a:lnTo>
                  <a:pt x="5908" y="217"/>
                </a:lnTo>
                <a:lnTo>
                  <a:pt x="5908" y="200"/>
                </a:lnTo>
                <a:lnTo>
                  <a:pt x="5909" y="180"/>
                </a:lnTo>
                <a:lnTo>
                  <a:pt x="5909" y="166"/>
                </a:lnTo>
                <a:lnTo>
                  <a:pt x="5909" y="165"/>
                </a:lnTo>
                <a:lnTo>
                  <a:pt x="5910" y="173"/>
                </a:lnTo>
                <a:lnTo>
                  <a:pt x="5910" y="181"/>
                </a:lnTo>
                <a:lnTo>
                  <a:pt x="5910" y="177"/>
                </a:lnTo>
                <a:lnTo>
                  <a:pt x="5911" y="216"/>
                </a:lnTo>
                <a:lnTo>
                  <a:pt x="5911" y="176"/>
                </a:lnTo>
                <a:lnTo>
                  <a:pt x="5911" y="165"/>
                </a:lnTo>
                <a:lnTo>
                  <a:pt x="5911" y="132"/>
                </a:lnTo>
                <a:lnTo>
                  <a:pt x="5912" y="134"/>
                </a:lnTo>
                <a:lnTo>
                  <a:pt x="5912" y="128"/>
                </a:lnTo>
                <a:lnTo>
                  <a:pt x="5912" y="133"/>
                </a:lnTo>
                <a:lnTo>
                  <a:pt x="5913" y="127"/>
                </a:lnTo>
                <a:lnTo>
                  <a:pt x="5913" y="143"/>
                </a:lnTo>
                <a:lnTo>
                  <a:pt x="5913" y="139"/>
                </a:lnTo>
                <a:lnTo>
                  <a:pt x="5914" y="172"/>
                </a:lnTo>
                <a:lnTo>
                  <a:pt x="5914" y="168"/>
                </a:lnTo>
                <a:lnTo>
                  <a:pt x="5914" y="172"/>
                </a:lnTo>
                <a:lnTo>
                  <a:pt x="5915" y="211"/>
                </a:lnTo>
                <a:lnTo>
                  <a:pt x="5915" y="166"/>
                </a:lnTo>
                <a:lnTo>
                  <a:pt x="5915" y="133"/>
                </a:lnTo>
                <a:lnTo>
                  <a:pt x="5915" y="157"/>
                </a:lnTo>
                <a:lnTo>
                  <a:pt x="5916" y="164"/>
                </a:lnTo>
                <a:lnTo>
                  <a:pt x="5916" y="207"/>
                </a:lnTo>
                <a:lnTo>
                  <a:pt x="5916" y="214"/>
                </a:lnTo>
                <a:lnTo>
                  <a:pt x="5917" y="221"/>
                </a:lnTo>
                <a:lnTo>
                  <a:pt x="5917" y="230"/>
                </a:lnTo>
                <a:lnTo>
                  <a:pt x="5917" y="246"/>
                </a:lnTo>
                <a:lnTo>
                  <a:pt x="5918" y="260"/>
                </a:lnTo>
                <a:lnTo>
                  <a:pt x="5918" y="272"/>
                </a:lnTo>
                <a:lnTo>
                  <a:pt x="5918" y="301"/>
                </a:lnTo>
                <a:lnTo>
                  <a:pt x="5919" y="300"/>
                </a:lnTo>
                <a:lnTo>
                  <a:pt x="5919" y="291"/>
                </a:lnTo>
                <a:lnTo>
                  <a:pt x="5919" y="312"/>
                </a:lnTo>
                <a:lnTo>
                  <a:pt x="5919" y="285"/>
                </a:lnTo>
                <a:lnTo>
                  <a:pt x="5920" y="299"/>
                </a:lnTo>
                <a:lnTo>
                  <a:pt x="5920" y="287"/>
                </a:lnTo>
                <a:lnTo>
                  <a:pt x="5921" y="257"/>
                </a:lnTo>
                <a:lnTo>
                  <a:pt x="5921" y="228"/>
                </a:lnTo>
                <a:lnTo>
                  <a:pt x="5921" y="226"/>
                </a:lnTo>
                <a:lnTo>
                  <a:pt x="5921" y="231"/>
                </a:lnTo>
                <a:lnTo>
                  <a:pt x="5922" y="233"/>
                </a:lnTo>
                <a:lnTo>
                  <a:pt x="5922" y="261"/>
                </a:lnTo>
                <a:lnTo>
                  <a:pt x="5922" y="385"/>
                </a:lnTo>
                <a:lnTo>
                  <a:pt x="5922" y="433"/>
                </a:lnTo>
                <a:lnTo>
                  <a:pt x="5923" y="420"/>
                </a:lnTo>
                <a:lnTo>
                  <a:pt x="5923" y="379"/>
                </a:lnTo>
                <a:lnTo>
                  <a:pt x="5923" y="370"/>
                </a:lnTo>
                <a:lnTo>
                  <a:pt x="5924" y="366"/>
                </a:lnTo>
                <a:lnTo>
                  <a:pt x="5924" y="339"/>
                </a:lnTo>
                <a:lnTo>
                  <a:pt x="5924" y="352"/>
                </a:lnTo>
                <a:lnTo>
                  <a:pt x="5925" y="381"/>
                </a:lnTo>
                <a:lnTo>
                  <a:pt x="5925" y="374"/>
                </a:lnTo>
                <a:lnTo>
                  <a:pt x="5925" y="365"/>
                </a:lnTo>
                <a:lnTo>
                  <a:pt x="5926" y="372"/>
                </a:lnTo>
                <a:lnTo>
                  <a:pt x="5926" y="383"/>
                </a:lnTo>
                <a:lnTo>
                  <a:pt x="5926" y="401"/>
                </a:lnTo>
                <a:lnTo>
                  <a:pt x="5926" y="376"/>
                </a:lnTo>
                <a:lnTo>
                  <a:pt x="5927" y="375"/>
                </a:lnTo>
                <a:lnTo>
                  <a:pt x="5927" y="363"/>
                </a:lnTo>
                <a:lnTo>
                  <a:pt x="5927" y="380"/>
                </a:lnTo>
                <a:lnTo>
                  <a:pt x="5928" y="371"/>
                </a:lnTo>
                <a:lnTo>
                  <a:pt x="5928" y="346"/>
                </a:lnTo>
                <a:lnTo>
                  <a:pt x="5928" y="359"/>
                </a:lnTo>
                <a:lnTo>
                  <a:pt x="5929" y="341"/>
                </a:lnTo>
                <a:lnTo>
                  <a:pt x="5929" y="314"/>
                </a:lnTo>
                <a:lnTo>
                  <a:pt x="5929" y="305"/>
                </a:lnTo>
                <a:lnTo>
                  <a:pt x="5930" y="310"/>
                </a:lnTo>
                <a:lnTo>
                  <a:pt x="5930" y="300"/>
                </a:lnTo>
                <a:lnTo>
                  <a:pt x="5930" y="312"/>
                </a:lnTo>
                <a:lnTo>
                  <a:pt x="5930" y="328"/>
                </a:lnTo>
                <a:lnTo>
                  <a:pt x="5931" y="291"/>
                </a:lnTo>
                <a:lnTo>
                  <a:pt x="5931" y="269"/>
                </a:lnTo>
                <a:lnTo>
                  <a:pt x="5932" y="298"/>
                </a:lnTo>
                <a:lnTo>
                  <a:pt x="5932" y="315"/>
                </a:lnTo>
                <a:lnTo>
                  <a:pt x="5932" y="312"/>
                </a:lnTo>
                <a:lnTo>
                  <a:pt x="5932" y="297"/>
                </a:lnTo>
                <a:lnTo>
                  <a:pt x="5933" y="305"/>
                </a:lnTo>
                <a:lnTo>
                  <a:pt x="5933" y="334"/>
                </a:lnTo>
                <a:lnTo>
                  <a:pt x="5933" y="359"/>
                </a:lnTo>
                <a:lnTo>
                  <a:pt x="5933" y="324"/>
                </a:lnTo>
                <a:lnTo>
                  <a:pt x="5934" y="330"/>
                </a:lnTo>
                <a:lnTo>
                  <a:pt x="5934" y="292"/>
                </a:lnTo>
                <a:lnTo>
                  <a:pt x="5934" y="271"/>
                </a:lnTo>
                <a:lnTo>
                  <a:pt x="5935" y="241"/>
                </a:lnTo>
                <a:lnTo>
                  <a:pt x="5935" y="207"/>
                </a:lnTo>
                <a:lnTo>
                  <a:pt x="5935" y="204"/>
                </a:lnTo>
                <a:lnTo>
                  <a:pt x="5936" y="213"/>
                </a:lnTo>
                <a:lnTo>
                  <a:pt x="5936" y="196"/>
                </a:lnTo>
                <a:lnTo>
                  <a:pt x="5936" y="208"/>
                </a:lnTo>
                <a:lnTo>
                  <a:pt x="5937" y="198"/>
                </a:lnTo>
                <a:lnTo>
                  <a:pt x="5937" y="214"/>
                </a:lnTo>
                <a:lnTo>
                  <a:pt x="5937" y="197"/>
                </a:lnTo>
                <a:lnTo>
                  <a:pt x="5937" y="213"/>
                </a:lnTo>
                <a:lnTo>
                  <a:pt x="5938" y="213"/>
                </a:lnTo>
                <a:lnTo>
                  <a:pt x="5938" y="207"/>
                </a:lnTo>
                <a:lnTo>
                  <a:pt x="5938" y="257"/>
                </a:lnTo>
                <a:lnTo>
                  <a:pt x="5939" y="239"/>
                </a:lnTo>
                <a:lnTo>
                  <a:pt x="5939" y="234"/>
                </a:lnTo>
                <a:lnTo>
                  <a:pt x="5939" y="258"/>
                </a:lnTo>
                <a:lnTo>
                  <a:pt x="5940" y="260"/>
                </a:lnTo>
                <a:lnTo>
                  <a:pt x="5940" y="285"/>
                </a:lnTo>
                <a:lnTo>
                  <a:pt x="5940" y="299"/>
                </a:lnTo>
                <a:lnTo>
                  <a:pt x="5941" y="293"/>
                </a:lnTo>
                <a:lnTo>
                  <a:pt x="5941" y="290"/>
                </a:lnTo>
                <a:lnTo>
                  <a:pt x="5941" y="298"/>
                </a:lnTo>
                <a:lnTo>
                  <a:pt x="5941" y="298"/>
                </a:lnTo>
                <a:lnTo>
                  <a:pt x="5942" y="307"/>
                </a:lnTo>
                <a:lnTo>
                  <a:pt x="5942" y="309"/>
                </a:lnTo>
                <a:lnTo>
                  <a:pt x="5943" y="290"/>
                </a:lnTo>
                <a:lnTo>
                  <a:pt x="5943" y="285"/>
                </a:lnTo>
                <a:lnTo>
                  <a:pt x="5943" y="281"/>
                </a:lnTo>
                <a:lnTo>
                  <a:pt x="5943" y="275"/>
                </a:lnTo>
                <a:lnTo>
                  <a:pt x="5944" y="248"/>
                </a:lnTo>
                <a:lnTo>
                  <a:pt x="5944" y="265"/>
                </a:lnTo>
                <a:lnTo>
                  <a:pt x="5944" y="249"/>
                </a:lnTo>
                <a:lnTo>
                  <a:pt x="5945" y="238"/>
                </a:lnTo>
                <a:lnTo>
                  <a:pt x="5945" y="211"/>
                </a:lnTo>
                <a:lnTo>
                  <a:pt x="5945" y="207"/>
                </a:lnTo>
                <a:lnTo>
                  <a:pt x="5945" y="196"/>
                </a:lnTo>
                <a:lnTo>
                  <a:pt x="5946" y="207"/>
                </a:lnTo>
                <a:lnTo>
                  <a:pt x="5946" y="192"/>
                </a:lnTo>
                <a:lnTo>
                  <a:pt x="5947" y="213"/>
                </a:lnTo>
                <a:lnTo>
                  <a:pt x="5947" y="198"/>
                </a:lnTo>
                <a:lnTo>
                  <a:pt x="5947" y="210"/>
                </a:lnTo>
                <a:lnTo>
                  <a:pt x="5947" y="206"/>
                </a:lnTo>
                <a:lnTo>
                  <a:pt x="5948" y="212"/>
                </a:lnTo>
                <a:lnTo>
                  <a:pt x="5948" y="202"/>
                </a:lnTo>
                <a:lnTo>
                  <a:pt x="5948" y="216"/>
                </a:lnTo>
                <a:lnTo>
                  <a:pt x="5948" y="214"/>
                </a:lnTo>
                <a:lnTo>
                  <a:pt x="5949" y="203"/>
                </a:lnTo>
                <a:lnTo>
                  <a:pt x="5949" y="198"/>
                </a:lnTo>
                <a:lnTo>
                  <a:pt x="5949" y="189"/>
                </a:lnTo>
                <a:lnTo>
                  <a:pt x="5950" y="166"/>
                </a:lnTo>
                <a:lnTo>
                  <a:pt x="5950" y="171"/>
                </a:lnTo>
                <a:lnTo>
                  <a:pt x="5950" y="186"/>
                </a:lnTo>
                <a:lnTo>
                  <a:pt x="5951" y="198"/>
                </a:lnTo>
                <a:lnTo>
                  <a:pt x="5951" y="206"/>
                </a:lnTo>
                <a:lnTo>
                  <a:pt x="5951" y="195"/>
                </a:lnTo>
                <a:lnTo>
                  <a:pt x="5952" y="184"/>
                </a:lnTo>
                <a:lnTo>
                  <a:pt x="5952" y="169"/>
                </a:lnTo>
                <a:lnTo>
                  <a:pt x="5952" y="174"/>
                </a:lnTo>
                <a:lnTo>
                  <a:pt x="5952" y="158"/>
                </a:lnTo>
                <a:lnTo>
                  <a:pt x="5953" y="143"/>
                </a:lnTo>
                <a:lnTo>
                  <a:pt x="5953" y="156"/>
                </a:lnTo>
                <a:lnTo>
                  <a:pt x="5954" y="168"/>
                </a:lnTo>
                <a:lnTo>
                  <a:pt x="5954" y="154"/>
                </a:lnTo>
                <a:lnTo>
                  <a:pt x="5954" y="193"/>
                </a:lnTo>
                <a:lnTo>
                  <a:pt x="5954" y="292"/>
                </a:lnTo>
                <a:lnTo>
                  <a:pt x="5955" y="302"/>
                </a:lnTo>
                <a:lnTo>
                  <a:pt x="5955" y="343"/>
                </a:lnTo>
                <a:lnTo>
                  <a:pt x="5955" y="340"/>
                </a:lnTo>
                <a:lnTo>
                  <a:pt x="5956" y="327"/>
                </a:lnTo>
                <a:lnTo>
                  <a:pt x="5956" y="327"/>
                </a:lnTo>
                <a:lnTo>
                  <a:pt x="5956" y="329"/>
                </a:lnTo>
                <a:lnTo>
                  <a:pt x="5956" y="345"/>
                </a:lnTo>
                <a:lnTo>
                  <a:pt x="5957" y="334"/>
                </a:lnTo>
                <a:lnTo>
                  <a:pt x="5957" y="322"/>
                </a:lnTo>
                <a:lnTo>
                  <a:pt x="5958" y="334"/>
                </a:lnTo>
                <a:lnTo>
                  <a:pt x="5958" y="345"/>
                </a:lnTo>
                <a:lnTo>
                  <a:pt x="5958" y="334"/>
                </a:lnTo>
                <a:lnTo>
                  <a:pt x="5958" y="321"/>
                </a:lnTo>
                <a:lnTo>
                  <a:pt x="5959" y="311"/>
                </a:lnTo>
                <a:lnTo>
                  <a:pt x="5959" y="324"/>
                </a:lnTo>
                <a:lnTo>
                  <a:pt x="5959" y="307"/>
                </a:lnTo>
                <a:lnTo>
                  <a:pt x="5960" y="300"/>
                </a:lnTo>
                <a:lnTo>
                  <a:pt x="5960" y="305"/>
                </a:lnTo>
                <a:lnTo>
                  <a:pt x="5960" y="311"/>
                </a:lnTo>
                <a:lnTo>
                  <a:pt x="5960" y="277"/>
                </a:lnTo>
                <a:lnTo>
                  <a:pt x="5961" y="278"/>
                </a:lnTo>
                <a:lnTo>
                  <a:pt x="5961" y="281"/>
                </a:lnTo>
                <a:lnTo>
                  <a:pt x="5962" y="276"/>
                </a:lnTo>
                <a:lnTo>
                  <a:pt x="5962" y="246"/>
                </a:lnTo>
                <a:lnTo>
                  <a:pt x="5962" y="237"/>
                </a:lnTo>
                <a:lnTo>
                  <a:pt x="5962" y="272"/>
                </a:lnTo>
                <a:lnTo>
                  <a:pt x="5963" y="245"/>
                </a:lnTo>
                <a:lnTo>
                  <a:pt x="5963" y="203"/>
                </a:lnTo>
                <a:lnTo>
                  <a:pt x="5963" y="221"/>
                </a:lnTo>
                <a:lnTo>
                  <a:pt x="5963" y="206"/>
                </a:lnTo>
                <a:lnTo>
                  <a:pt x="5964" y="220"/>
                </a:lnTo>
                <a:lnTo>
                  <a:pt x="5964" y="216"/>
                </a:lnTo>
                <a:lnTo>
                  <a:pt x="5965" y="230"/>
                </a:lnTo>
                <a:lnTo>
                  <a:pt x="5965" y="205"/>
                </a:lnTo>
                <a:lnTo>
                  <a:pt x="5965" y="212"/>
                </a:lnTo>
                <a:lnTo>
                  <a:pt x="5965" y="209"/>
                </a:lnTo>
                <a:lnTo>
                  <a:pt x="5966" y="227"/>
                </a:lnTo>
                <a:lnTo>
                  <a:pt x="5966" y="266"/>
                </a:lnTo>
                <a:lnTo>
                  <a:pt x="5966" y="235"/>
                </a:lnTo>
                <a:lnTo>
                  <a:pt x="5967" y="210"/>
                </a:lnTo>
                <a:lnTo>
                  <a:pt x="5967" y="155"/>
                </a:lnTo>
                <a:lnTo>
                  <a:pt x="5967" y="140"/>
                </a:lnTo>
                <a:lnTo>
                  <a:pt x="5967" y="148"/>
                </a:lnTo>
                <a:lnTo>
                  <a:pt x="5968" y="157"/>
                </a:lnTo>
                <a:lnTo>
                  <a:pt x="5968" y="166"/>
                </a:lnTo>
                <a:lnTo>
                  <a:pt x="5969" y="168"/>
                </a:lnTo>
                <a:lnTo>
                  <a:pt x="5969" y="148"/>
                </a:lnTo>
                <a:lnTo>
                  <a:pt x="5969" y="173"/>
                </a:lnTo>
                <a:lnTo>
                  <a:pt x="5969" y="144"/>
                </a:lnTo>
                <a:lnTo>
                  <a:pt x="5970" y="205"/>
                </a:lnTo>
                <a:lnTo>
                  <a:pt x="5970" y="271"/>
                </a:lnTo>
                <a:lnTo>
                  <a:pt x="5970" y="250"/>
                </a:lnTo>
                <a:lnTo>
                  <a:pt x="5971" y="235"/>
                </a:lnTo>
                <a:lnTo>
                  <a:pt x="5971" y="267"/>
                </a:lnTo>
                <a:lnTo>
                  <a:pt x="5971" y="296"/>
                </a:lnTo>
                <a:lnTo>
                  <a:pt x="5972" y="319"/>
                </a:lnTo>
                <a:lnTo>
                  <a:pt x="5972" y="317"/>
                </a:lnTo>
                <a:lnTo>
                  <a:pt x="5972" y="349"/>
                </a:lnTo>
                <a:lnTo>
                  <a:pt x="5973" y="308"/>
                </a:lnTo>
                <a:lnTo>
                  <a:pt x="5973" y="309"/>
                </a:lnTo>
                <a:lnTo>
                  <a:pt x="5973" y="314"/>
                </a:lnTo>
                <a:lnTo>
                  <a:pt x="5973" y="300"/>
                </a:lnTo>
                <a:lnTo>
                  <a:pt x="5974" y="300"/>
                </a:lnTo>
                <a:lnTo>
                  <a:pt x="5974" y="294"/>
                </a:lnTo>
                <a:lnTo>
                  <a:pt x="5974" y="290"/>
                </a:lnTo>
                <a:lnTo>
                  <a:pt x="5974" y="301"/>
                </a:lnTo>
                <a:lnTo>
                  <a:pt x="5975" y="295"/>
                </a:lnTo>
                <a:lnTo>
                  <a:pt x="5975" y="311"/>
                </a:lnTo>
                <a:lnTo>
                  <a:pt x="5976" y="276"/>
                </a:lnTo>
                <a:lnTo>
                  <a:pt x="5976" y="284"/>
                </a:lnTo>
                <a:lnTo>
                  <a:pt x="5976" y="293"/>
                </a:lnTo>
                <a:lnTo>
                  <a:pt x="5976" y="272"/>
                </a:lnTo>
                <a:lnTo>
                  <a:pt x="5977" y="253"/>
                </a:lnTo>
                <a:lnTo>
                  <a:pt x="5977" y="277"/>
                </a:lnTo>
                <a:lnTo>
                  <a:pt x="5977" y="276"/>
                </a:lnTo>
                <a:lnTo>
                  <a:pt x="5978" y="277"/>
                </a:lnTo>
                <a:lnTo>
                  <a:pt x="5978" y="230"/>
                </a:lnTo>
                <a:lnTo>
                  <a:pt x="5978" y="189"/>
                </a:lnTo>
                <a:lnTo>
                  <a:pt x="5978" y="201"/>
                </a:lnTo>
                <a:lnTo>
                  <a:pt x="5979" y="247"/>
                </a:lnTo>
                <a:lnTo>
                  <a:pt x="5979" y="262"/>
                </a:lnTo>
                <a:lnTo>
                  <a:pt x="5980" y="290"/>
                </a:lnTo>
                <a:lnTo>
                  <a:pt x="5980" y="312"/>
                </a:lnTo>
                <a:lnTo>
                  <a:pt x="5980" y="300"/>
                </a:lnTo>
                <a:lnTo>
                  <a:pt x="5980" y="284"/>
                </a:lnTo>
                <a:lnTo>
                  <a:pt x="5981" y="325"/>
                </a:lnTo>
                <a:lnTo>
                  <a:pt x="5981" y="295"/>
                </a:lnTo>
                <a:lnTo>
                  <a:pt x="5981" y="301"/>
                </a:lnTo>
                <a:lnTo>
                  <a:pt x="5982" y="312"/>
                </a:lnTo>
                <a:lnTo>
                  <a:pt x="5982" y="329"/>
                </a:lnTo>
                <a:lnTo>
                  <a:pt x="5982" y="300"/>
                </a:lnTo>
                <a:lnTo>
                  <a:pt x="5983" y="292"/>
                </a:lnTo>
                <a:lnTo>
                  <a:pt x="5983" y="259"/>
                </a:lnTo>
                <a:lnTo>
                  <a:pt x="5983" y="265"/>
                </a:lnTo>
                <a:lnTo>
                  <a:pt x="5984" y="237"/>
                </a:lnTo>
                <a:lnTo>
                  <a:pt x="5984" y="212"/>
                </a:lnTo>
                <a:lnTo>
                  <a:pt x="5984" y="226"/>
                </a:lnTo>
                <a:lnTo>
                  <a:pt x="5984" y="203"/>
                </a:lnTo>
                <a:lnTo>
                  <a:pt x="5985" y="216"/>
                </a:lnTo>
                <a:lnTo>
                  <a:pt x="5985" y="226"/>
                </a:lnTo>
                <a:lnTo>
                  <a:pt x="5985" y="285"/>
                </a:lnTo>
                <a:lnTo>
                  <a:pt x="5986" y="373"/>
                </a:lnTo>
                <a:lnTo>
                  <a:pt x="5986" y="443"/>
                </a:lnTo>
                <a:lnTo>
                  <a:pt x="5986" y="413"/>
                </a:lnTo>
                <a:lnTo>
                  <a:pt x="5987" y="346"/>
                </a:lnTo>
                <a:lnTo>
                  <a:pt x="5987" y="368"/>
                </a:lnTo>
                <a:lnTo>
                  <a:pt x="5987" y="359"/>
                </a:lnTo>
                <a:lnTo>
                  <a:pt x="5988" y="321"/>
                </a:lnTo>
                <a:lnTo>
                  <a:pt x="5988" y="340"/>
                </a:lnTo>
                <a:lnTo>
                  <a:pt x="5988" y="343"/>
                </a:lnTo>
                <a:lnTo>
                  <a:pt x="5988" y="342"/>
                </a:lnTo>
                <a:lnTo>
                  <a:pt x="5989" y="339"/>
                </a:lnTo>
                <a:lnTo>
                  <a:pt x="5989" y="329"/>
                </a:lnTo>
                <a:lnTo>
                  <a:pt x="5989" y="334"/>
                </a:lnTo>
                <a:lnTo>
                  <a:pt x="5989" y="334"/>
                </a:lnTo>
                <a:lnTo>
                  <a:pt x="5990" y="314"/>
                </a:lnTo>
                <a:lnTo>
                  <a:pt x="5990" y="323"/>
                </a:lnTo>
                <a:lnTo>
                  <a:pt x="5991" y="322"/>
                </a:lnTo>
                <a:lnTo>
                  <a:pt x="5991" y="323"/>
                </a:lnTo>
                <a:lnTo>
                  <a:pt x="5991" y="318"/>
                </a:lnTo>
                <a:lnTo>
                  <a:pt x="5991" y="321"/>
                </a:lnTo>
                <a:lnTo>
                  <a:pt x="5992" y="320"/>
                </a:lnTo>
                <a:lnTo>
                  <a:pt x="5992" y="324"/>
                </a:lnTo>
                <a:lnTo>
                  <a:pt x="5992" y="308"/>
                </a:lnTo>
                <a:lnTo>
                  <a:pt x="5993" y="288"/>
                </a:lnTo>
                <a:lnTo>
                  <a:pt x="5993" y="288"/>
                </a:lnTo>
                <a:lnTo>
                  <a:pt x="5993" y="287"/>
                </a:lnTo>
                <a:lnTo>
                  <a:pt x="5994" y="284"/>
                </a:lnTo>
                <a:lnTo>
                  <a:pt x="5994" y="268"/>
                </a:lnTo>
                <a:lnTo>
                  <a:pt x="5994" y="226"/>
                </a:lnTo>
                <a:lnTo>
                  <a:pt x="5995" y="214"/>
                </a:lnTo>
                <a:lnTo>
                  <a:pt x="5995" y="213"/>
                </a:lnTo>
                <a:lnTo>
                  <a:pt x="5995" y="226"/>
                </a:lnTo>
                <a:lnTo>
                  <a:pt x="5995" y="231"/>
                </a:lnTo>
                <a:lnTo>
                  <a:pt x="5996" y="224"/>
                </a:lnTo>
                <a:lnTo>
                  <a:pt x="5996" y="182"/>
                </a:lnTo>
                <a:lnTo>
                  <a:pt x="5996" y="166"/>
                </a:lnTo>
                <a:lnTo>
                  <a:pt x="5997" y="158"/>
                </a:lnTo>
                <a:lnTo>
                  <a:pt x="5997" y="163"/>
                </a:lnTo>
                <a:lnTo>
                  <a:pt x="5997" y="171"/>
                </a:lnTo>
                <a:lnTo>
                  <a:pt x="5998" y="187"/>
                </a:lnTo>
                <a:lnTo>
                  <a:pt x="5998" y="208"/>
                </a:lnTo>
                <a:lnTo>
                  <a:pt x="5998" y="184"/>
                </a:lnTo>
                <a:lnTo>
                  <a:pt x="5999" y="177"/>
                </a:lnTo>
                <a:lnTo>
                  <a:pt x="5999" y="183"/>
                </a:lnTo>
                <a:lnTo>
                  <a:pt x="5999" y="169"/>
                </a:lnTo>
                <a:lnTo>
                  <a:pt x="5999" y="162"/>
                </a:lnTo>
                <a:lnTo>
                  <a:pt x="6000" y="191"/>
                </a:lnTo>
                <a:lnTo>
                  <a:pt x="6000" y="192"/>
                </a:lnTo>
                <a:lnTo>
                  <a:pt x="6000" y="183"/>
                </a:lnTo>
                <a:lnTo>
                  <a:pt x="6001" y="177"/>
                </a:lnTo>
                <a:lnTo>
                  <a:pt x="6001" y="179"/>
                </a:lnTo>
                <a:lnTo>
                  <a:pt x="6001" y="195"/>
                </a:lnTo>
                <a:lnTo>
                  <a:pt x="6002" y="230"/>
                </a:lnTo>
                <a:lnTo>
                  <a:pt x="6002" y="180"/>
                </a:lnTo>
                <a:lnTo>
                  <a:pt x="6002" y="211"/>
                </a:lnTo>
                <a:lnTo>
                  <a:pt x="6003" y="231"/>
                </a:lnTo>
                <a:lnTo>
                  <a:pt x="6003" y="237"/>
                </a:lnTo>
                <a:lnTo>
                  <a:pt x="6003" y="221"/>
                </a:lnTo>
                <a:lnTo>
                  <a:pt x="6003" y="235"/>
                </a:lnTo>
                <a:lnTo>
                  <a:pt x="6004" y="213"/>
                </a:lnTo>
                <a:lnTo>
                  <a:pt x="6004" y="190"/>
                </a:lnTo>
                <a:lnTo>
                  <a:pt x="6005" y="180"/>
                </a:lnTo>
                <a:lnTo>
                  <a:pt x="6005" y="179"/>
                </a:lnTo>
                <a:lnTo>
                  <a:pt x="6005" y="183"/>
                </a:lnTo>
                <a:lnTo>
                  <a:pt x="6005" y="177"/>
                </a:lnTo>
                <a:lnTo>
                  <a:pt x="6006" y="195"/>
                </a:lnTo>
                <a:lnTo>
                  <a:pt x="6006" y="184"/>
                </a:lnTo>
                <a:lnTo>
                  <a:pt x="6006" y="185"/>
                </a:lnTo>
                <a:lnTo>
                  <a:pt x="6006" y="185"/>
                </a:lnTo>
                <a:lnTo>
                  <a:pt x="6007" y="173"/>
                </a:lnTo>
                <a:lnTo>
                  <a:pt x="6007" y="166"/>
                </a:lnTo>
                <a:lnTo>
                  <a:pt x="6007" y="158"/>
                </a:lnTo>
                <a:lnTo>
                  <a:pt x="6008" y="150"/>
                </a:lnTo>
                <a:lnTo>
                  <a:pt x="6008" y="178"/>
                </a:lnTo>
                <a:lnTo>
                  <a:pt x="6008" y="173"/>
                </a:lnTo>
                <a:lnTo>
                  <a:pt x="6009" y="176"/>
                </a:lnTo>
                <a:lnTo>
                  <a:pt x="6009" y="172"/>
                </a:lnTo>
                <a:lnTo>
                  <a:pt x="6009" y="160"/>
                </a:lnTo>
                <a:lnTo>
                  <a:pt x="6010" y="175"/>
                </a:lnTo>
                <a:lnTo>
                  <a:pt x="6010" y="247"/>
                </a:lnTo>
                <a:lnTo>
                  <a:pt x="6010" y="205"/>
                </a:lnTo>
                <a:lnTo>
                  <a:pt x="6010" y="203"/>
                </a:lnTo>
                <a:lnTo>
                  <a:pt x="6011" y="201"/>
                </a:lnTo>
                <a:lnTo>
                  <a:pt x="6011" y="214"/>
                </a:lnTo>
                <a:lnTo>
                  <a:pt x="6011" y="212"/>
                </a:lnTo>
                <a:lnTo>
                  <a:pt x="6012" y="207"/>
                </a:lnTo>
                <a:lnTo>
                  <a:pt x="6012" y="190"/>
                </a:lnTo>
                <a:lnTo>
                  <a:pt x="6012" y="172"/>
                </a:lnTo>
                <a:lnTo>
                  <a:pt x="6013" y="168"/>
                </a:lnTo>
                <a:lnTo>
                  <a:pt x="6013" y="129"/>
                </a:lnTo>
                <a:lnTo>
                  <a:pt x="6013" y="141"/>
                </a:lnTo>
                <a:lnTo>
                  <a:pt x="6014" y="144"/>
                </a:lnTo>
                <a:lnTo>
                  <a:pt x="6014" y="165"/>
                </a:lnTo>
                <a:lnTo>
                  <a:pt x="6014" y="153"/>
                </a:lnTo>
                <a:lnTo>
                  <a:pt x="6014" y="208"/>
                </a:lnTo>
                <a:lnTo>
                  <a:pt x="6015" y="145"/>
                </a:lnTo>
                <a:lnTo>
                  <a:pt x="6015" y="148"/>
                </a:lnTo>
                <a:lnTo>
                  <a:pt x="6016" y="125"/>
                </a:lnTo>
                <a:lnTo>
                  <a:pt x="6016" y="124"/>
                </a:lnTo>
                <a:lnTo>
                  <a:pt x="6016" y="129"/>
                </a:lnTo>
                <a:lnTo>
                  <a:pt x="6016" y="138"/>
                </a:lnTo>
                <a:lnTo>
                  <a:pt x="6017" y="142"/>
                </a:lnTo>
                <a:lnTo>
                  <a:pt x="6017" y="146"/>
                </a:lnTo>
                <a:lnTo>
                  <a:pt x="6017" y="124"/>
                </a:lnTo>
                <a:lnTo>
                  <a:pt x="6018" y="156"/>
                </a:lnTo>
                <a:lnTo>
                  <a:pt x="6018" y="251"/>
                </a:lnTo>
                <a:lnTo>
                  <a:pt x="6018" y="284"/>
                </a:lnTo>
                <a:lnTo>
                  <a:pt x="6018" y="355"/>
                </a:lnTo>
                <a:lnTo>
                  <a:pt x="6019" y="351"/>
                </a:lnTo>
                <a:lnTo>
                  <a:pt x="6019" y="339"/>
                </a:lnTo>
                <a:lnTo>
                  <a:pt x="6020" y="318"/>
                </a:lnTo>
                <a:lnTo>
                  <a:pt x="6020" y="316"/>
                </a:lnTo>
                <a:lnTo>
                  <a:pt x="6020" y="335"/>
                </a:lnTo>
                <a:lnTo>
                  <a:pt x="6020" y="318"/>
                </a:lnTo>
                <a:lnTo>
                  <a:pt x="6021" y="319"/>
                </a:lnTo>
                <a:lnTo>
                  <a:pt x="6021" y="335"/>
                </a:lnTo>
                <a:lnTo>
                  <a:pt x="6021" y="323"/>
                </a:lnTo>
                <a:lnTo>
                  <a:pt x="6021" y="316"/>
                </a:lnTo>
                <a:lnTo>
                  <a:pt x="6022" y="305"/>
                </a:lnTo>
                <a:lnTo>
                  <a:pt x="6022" y="304"/>
                </a:lnTo>
                <a:lnTo>
                  <a:pt x="6022" y="299"/>
                </a:lnTo>
                <a:lnTo>
                  <a:pt x="6023" y="282"/>
                </a:lnTo>
                <a:lnTo>
                  <a:pt x="6023" y="288"/>
                </a:lnTo>
                <a:lnTo>
                  <a:pt x="6023" y="250"/>
                </a:lnTo>
                <a:lnTo>
                  <a:pt x="6024" y="249"/>
                </a:lnTo>
                <a:lnTo>
                  <a:pt x="6024" y="249"/>
                </a:lnTo>
                <a:lnTo>
                  <a:pt x="6024" y="237"/>
                </a:lnTo>
                <a:lnTo>
                  <a:pt x="6025" y="231"/>
                </a:lnTo>
                <a:lnTo>
                  <a:pt x="6025" y="236"/>
                </a:lnTo>
                <a:lnTo>
                  <a:pt x="6025" y="215"/>
                </a:lnTo>
                <a:lnTo>
                  <a:pt x="6025" y="210"/>
                </a:lnTo>
                <a:lnTo>
                  <a:pt x="6026" y="245"/>
                </a:lnTo>
                <a:lnTo>
                  <a:pt x="6026" y="202"/>
                </a:lnTo>
                <a:lnTo>
                  <a:pt x="6027" y="203"/>
                </a:lnTo>
                <a:lnTo>
                  <a:pt x="6027" y="206"/>
                </a:lnTo>
                <a:lnTo>
                  <a:pt x="6027" y="207"/>
                </a:lnTo>
                <a:lnTo>
                  <a:pt x="6027" y="212"/>
                </a:lnTo>
                <a:lnTo>
                  <a:pt x="6028" y="191"/>
                </a:lnTo>
                <a:lnTo>
                  <a:pt x="6028" y="216"/>
                </a:lnTo>
                <a:lnTo>
                  <a:pt x="6028" y="204"/>
                </a:lnTo>
                <a:lnTo>
                  <a:pt x="6029" y="227"/>
                </a:lnTo>
                <a:lnTo>
                  <a:pt x="6029" y="217"/>
                </a:lnTo>
                <a:lnTo>
                  <a:pt x="6029" y="213"/>
                </a:lnTo>
                <a:lnTo>
                  <a:pt x="6029" y="243"/>
                </a:lnTo>
                <a:lnTo>
                  <a:pt x="6030" y="229"/>
                </a:lnTo>
                <a:lnTo>
                  <a:pt x="6030" y="220"/>
                </a:lnTo>
                <a:lnTo>
                  <a:pt x="6031" y="140"/>
                </a:lnTo>
                <a:lnTo>
                  <a:pt x="6031" y="112"/>
                </a:lnTo>
                <a:lnTo>
                  <a:pt x="6031" y="127"/>
                </a:lnTo>
                <a:lnTo>
                  <a:pt x="6031" y="123"/>
                </a:lnTo>
                <a:lnTo>
                  <a:pt x="6032" y="129"/>
                </a:lnTo>
                <a:lnTo>
                  <a:pt x="6032" y="139"/>
                </a:lnTo>
                <a:lnTo>
                  <a:pt x="6032" y="133"/>
                </a:lnTo>
                <a:lnTo>
                  <a:pt x="6032" y="172"/>
                </a:lnTo>
                <a:lnTo>
                  <a:pt x="6033" y="164"/>
                </a:lnTo>
                <a:lnTo>
                  <a:pt x="6033" y="179"/>
                </a:lnTo>
                <a:lnTo>
                  <a:pt x="6033" y="211"/>
                </a:lnTo>
                <a:lnTo>
                  <a:pt x="6034" y="214"/>
                </a:lnTo>
                <a:lnTo>
                  <a:pt x="6034" y="178"/>
                </a:lnTo>
                <a:lnTo>
                  <a:pt x="6034" y="187"/>
                </a:lnTo>
                <a:lnTo>
                  <a:pt x="6035" y="211"/>
                </a:lnTo>
                <a:lnTo>
                  <a:pt x="6035" y="226"/>
                </a:lnTo>
                <a:lnTo>
                  <a:pt x="6035" y="227"/>
                </a:lnTo>
                <a:lnTo>
                  <a:pt x="6036" y="218"/>
                </a:lnTo>
                <a:lnTo>
                  <a:pt x="6036" y="192"/>
                </a:lnTo>
                <a:lnTo>
                  <a:pt x="6036" y="180"/>
                </a:lnTo>
                <a:lnTo>
                  <a:pt x="6036" y="166"/>
                </a:lnTo>
                <a:lnTo>
                  <a:pt x="6037" y="179"/>
                </a:lnTo>
                <a:lnTo>
                  <a:pt x="6037" y="205"/>
                </a:lnTo>
                <a:lnTo>
                  <a:pt x="6038" y="216"/>
                </a:lnTo>
                <a:lnTo>
                  <a:pt x="6038" y="187"/>
                </a:lnTo>
                <a:lnTo>
                  <a:pt x="6038" y="176"/>
                </a:lnTo>
                <a:lnTo>
                  <a:pt x="6038" y="160"/>
                </a:lnTo>
                <a:lnTo>
                  <a:pt x="6039" y="148"/>
                </a:lnTo>
                <a:lnTo>
                  <a:pt x="6039" y="142"/>
                </a:lnTo>
                <a:lnTo>
                  <a:pt x="6039" y="145"/>
                </a:lnTo>
                <a:lnTo>
                  <a:pt x="6040" y="129"/>
                </a:lnTo>
                <a:lnTo>
                  <a:pt x="6040" y="125"/>
                </a:lnTo>
                <a:lnTo>
                  <a:pt x="6040" y="144"/>
                </a:lnTo>
                <a:lnTo>
                  <a:pt x="6040" y="129"/>
                </a:lnTo>
                <a:lnTo>
                  <a:pt x="6041" y="150"/>
                </a:lnTo>
                <a:lnTo>
                  <a:pt x="6041" y="204"/>
                </a:lnTo>
                <a:lnTo>
                  <a:pt x="6042" y="243"/>
                </a:lnTo>
                <a:lnTo>
                  <a:pt x="6042" y="213"/>
                </a:lnTo>
                <a:lnTo>
                  <a:pt x="6042" y="243"/>
                </a:lnTo>
                <a:lnTo>
                  <a:pt x="6042" y="250"/>
                </a:lnTo>
                <a:lnTo>
                  <a:pt x="6043" y="251"/>
                </a:lnTo>
                <a:lnTo>
                  <a:pt x="6043" y="271"/>
                </a:lnTo>
                <a:lnTo>
                  <a:pt x="6043" y="278"/>
                </a:lnTo>
                <a:lnTo>
                  <a:pt x="6044" y="280"/>
                </a:lnTo>
                <a:lnTo>
                  <a:pt x="6044" y="295"/>
                </a:lnTo>
                <a:lnTo>
                  <a:pt x="6044" y="294"/>
                </a:lnTo>
                <a:lnTo>
                  <a:pt x="6045" y="289"/>
                </a:lnTo>
                <a:lnTo>
                  <a:pt x="6045" y="294"/>
                </a:lnTo>
                <a:lnTo>
                  <a:pt x="6045" y="295"/>
                </a:lnTo>
                <a:lnTo>
                  <a:pt x="6046" y="315"/>
                </a:lnTo>
                <a:lnTo>
                  <a:pt x="6046" y="303"/>
                </a:lnTo>
                <a:lnTo>
                  <a:pt x="6046" y="269"/>
                </a:lnTo>
                <a:lnTo>
                  <a:pt x="6046" y="250"/>
                </a:lnTo>
                <a:lnTo>
                  <a:pt x="6047" y="226"/>
                </a:lnTo>
                <a:lnTo>
                  <a:pt x="6047" y="231"/>
                </a:lnTo>
                <a:lnTo>
                  <a:pt x="6047" y="214"/>
                </a:lnTo>
                <a:lnTo>
                  <a:pt x="6047" y="205"/>
                </a:lnTo>
                <a:lnTo>
                  <a:pt x="6048" y="217"/>
                </a:lnTo>
                <a:lnTo>
                  <a:pt x="6048" y="256"/>
                </a:lnTo>
                <a:lnTo>
                  <a:pt x="6049" y="248"/>
                </a:lnTo>
                <a:lnTo>
                  <a:pt x="6049" y="294"/>
                </a:lnTo>
                <a:lnTo>
                  <a:pt x="6049" y="350"/>
                </a:lnTo>
                <a:lnTo>
                  <a:pt x="6049" y="421"/>
                </a:lnTo>
                <a:lnTo>
                  <a:pt x="6050" y="438"/>
                </a:lnTo>
                <a:lnTo>
                  <a:pt x="6050" y="372"/>
                </a:lnTo>
                <a:lnTo>
                  <a:pt x="6050" y="385"/>
                </a:lnTo>
                <a:lnTo>
                  <a:pt x="6051" y="367"/>
                </a:lnTo>
                <a:lnTo>
                  <a:pt x="6051" y="339"/>
                </a:lnTo>
                <a:lnTo>
                  <a:pt x="6051" y="343"/>
                </a:lnTo>
                <a:lnTo>
                  <a:pt x="6051" y="360"/>
                </a:lnTo>
                <a:lnTo>
                  <a:pt x="6052" y="375"/>
                </a:lnTo>
                <a:lnTo>
                  <a:pt x="6052" y="356"/>
                </a:lnTo>
                <a:lnTo>
                  <a:pt x="6053" y="375"/>
                </a:lnTo>
                <a:lnTo>
                  <a:pt x="6053" y="361"/>
                </a:lnTo>
                <a:lnTo>
                  <a:pt x="6053" y="377"/>
                </a:lnTo>
                <a:lnTo>
                  <a:pt x="6053" y="374"/>
                </a:lnTo>
                <a:lnTo>
                  <a:pt x="6054" y="378"/>
                </a:lnTo>
                <a:lnTo>
                  <a:pt x="6054" y="357"/>
                </a:lnTo>
                <a:lnTo>
                  <a:pt x="6054" y="374"/>
                </a:lnTo>
                <a:lnTo>
                  <a:pt x="6055" y="365"/>
                </a:lnTo>
                <a:lnTo>
                  <a:pt x="6055" y="350"/>
                </a:lnTo>
                <a:lnTo>
                  <a:pt x="6055" y="323"/>
                </a:lnTo>
                <a:lnTo>
                  <a:pt x="6056" y="331"/>
                </a:lnTo>
                <a:lnTo>
                  <a:pt x="6056" y="328"/>
                </a:lnTo>
                <a:lnTo>
                  <a:pt x="6056" y="305"/>
                </a:lnTo>
                <a:lnTo>
                  <a:pt x="6057" y="315"/>
                </a:lnTo>
                <a:lnTo>
                  <a:pt x="6057" y="316"/>
                </a:lnTo>
                <a:lnTo>
                  <a:pt x="6057" y="316"/>
                </a:lnTo>
                <a:lnTo>
                  <a:pt x="6057" y="334"/>
                </a:lnTo>
                <a:lnTo>
                  <a:pt x="6058" y="315"/>
                </a:lnTo>
                <a:lnTo>
                  <a:pt x="6058" y="260"/>
                </a:lnTo>
                <a:lnTo>
                  <a:pt x="6058" y="276"/>
                </a:lnTo>
                <a:lnTo>
                  <a:pt x="6059" y="295"/>
                </a:lnTo>
                <a:lnTo>
                  <a:pt x="6059" y="307"/>
                </a:lnTo>
                <a:lnTo>
                  <a:pt x="6059" y="302"/>
                </a:lnTo>
                <a:lnTo>
                  <a:pt x="6060" y="295"/>
                </a:lnTo>
                <a:lnTo>
                  <a:pt x="6060" y="314"/>
                </a:lnTo>
                <a:lnTo>
                  <a:pt x="6060" y="329"/>
                </a:lnTo>
                <a:lnTo>
                  <a:pt x="6061" y="301"/>
                </a:lnTo>
                <a:lnTo>
                  <a:pt x="6061" y="317"/>
                </a:lnTo>
                <a:lnTo>
                  <a:pt x="6061" y="290"/>
                </a:lnTo>
                <a:lnTo>
                  <a:pt x="6061" y="280"/>
                </a:lnTo>
                <a:lnTo>
                  <a:pt x="6062" y="289"/>
                </a:lnTo>
                <a:lnTo>
                  <a:pt x="6062" y="265"/>
                </a:lnTo>
                <a:lnTo>
                  <a:pt x="6062" y="250"/>
                </a:lnTo>
                <a:lnTo>
                  <a:pt x="6062" y="212"/>
                </a:lnTo>
                <a:lnTo>
                  <a:pt x="6063" y="203"/>
                </a:lnTo>
                <a:lnTo>
                  <a:pt x="6063" y="204"/>
                </a:lnTo>
                <a:lnTo>
                  <a:pt x="6064" y="208"/>
                </a:lnTo>
                <a:lnTo>
                  <a:pt x="6064" y="206"/>
                </a:lnTo>
                <a:lnTo>
                  <a:pt x="6064" y="205"/>
                </a:lnTo>
                <a:lnTo>
                  <a:pt x="6064" y="202"/>
                </a:lnTo>
                <a:lnTo>
                  <a:pt x="6065" y="200"/>
                </a:lnTo>
                <a:lnTo>
                  <a:pt x="6065" y="226"/>
                </a:lnTo>
                <a:lnTo>
                  <a:pt x="6065" y="265"/>
                </a:lnTo>
                <a:lnTo>
                  <a:pt x="6066" y="262"/>
                </a:lnTo>
                <a:lnTo>
                  <a:pt x="6066" y="229"/>
                </a:lnTo>
                <a:lnTo>
                  <a:pt x="6066" y="243"/>
                </a:lnTo>
                <a:lnTo>
                  <a:pt x="6067" y="257"/>
                </a:lnTo>
                <a:lnTo>
                  <a:pt x="6067" y="288"/>
                </a:lnTo>
                <a:lnTo>
                  <a:pt x="6067" y="260"/>
                </a:lnTo>
                <a:lnTo>
                  <a:pt x="6068" y="262"/>
                </a:lnTo>
                <a:lnTo>
                  <a:pt x="6068" y="294"/>
                </a:lnTo>
                <a:lnTo>
                  <a:pt x="6068" y="278"/>
                </a:lnTo>
                <a:lnTo>
                  <a:pt x="6068" y="272"/>
                </a:lnTo>
                <a:lnTo>
                  <a:pt x="6069" y="262"/>
                </a:lnTo>
                <a:lnTo>
                  <a:pt x="6069" y="274"/>
                </a:lnTo>
                <a:lnTo>
                  <a:pt x="6069" y="271"/>
                </a:lnTo>
                <a:lnTo>
                  <a:pt x="6070" y="266"/>
                </a:lnTo>
                <a:lnTo>
                  <a:pt x="6070" y="254"/>
                </a:lnTo>
                <a:lnTo>
                  <a:pt x="6070" y="244"/>
                </a:lnTo>
                <a:lnTo>
                  <a:pt x="6071" y="241"/>
                </a:lnTo>
                <a:lnTo>
                  <a:pt x="6071" y="238"/>
                </a:lnTo>
                <a:lnTo>
                  <a:pt x="6071" y="226"/>
                </a:lnTo>
                <a:lnTo>
                  <a:pt x="6072" y="231"/>
                </a:lnTo>
                <a:lnTo>
                  <a:pt x="6072" y="214"/>
                </a:lnTo>
                <a:lnTo>
                  <a:pt x="6072" y="210"/>
                </a:lnTo>
                <a:lnTo>
                  <a:pt x="6072" y="192"/>
                </a:lnTo>
                <a:lnTo>
                  <a:pt x="6073" y="187"/>
                </a:lnTo>
                <a:lnTo>
                  <a:pt x="6073" y="174"/>
                </a:lnTo>
                <a:lnTo>
                  <a:pt x="6073" y="223"/>
                </a:lnTo>
                <a:lnTo>
                  <a:pt x="6073" y="206"/>
                </a:lnTo>
                <a:lnTo>
                  <a:pt x="6074" y="188"/>
                </a:lnTo>
                <a:lnTo>
                  <a:pt x="6074" y="199"/>
                </a:lnTo>
                <a:lnTo>
                  <a:pt x="6075" y="230"/>
                </a:lnTo>
                <a:lnTo>
                  <a:pt x="6075" y="212"/>
                </a:lnTo>
                <a:lnTo>
                  <a:pt x="6075" y="220"/>
                </a:lnTo>
                <a:lnTo>
                  <a:pt x="6075" y="202"/>
                </a:lnTo>
                <a:lnTo>
                  <a:pt x="6076" y="180"/>
                </a:lnTo>
                <a:lnTo>
                  <a:pt x="6076" y="181"/>
                </a:lnTo>
                <a:lnTo>
                  <a:pt x="6076" y="176"/>
                </a:lnTo>
                <a:lnTo>
                  <a:pt x="6077" y="178"/>
                </a:lnTo>
                <a:lnTo>
                  <a:pt x="6077" y="178"/>
                </a:lnTo>
                <a:lnTo>
                  <a:pt x="6077" y="202"/>
                </a:lnTo>
                <a:lnTo>
                  <a:pt x="6078" y="194"/>
                </a:lnTo>
                <a:lnTo>
                  <a:pt x="6078" y="194"/>
                </a:lnTo>
                <a:lnTo>
                  <a:pt x="6078" y="187"/>
                </a:lnTo>
                <a:lnTo>
                  <a:pt x="6079" y="195"/>
                </a:lnTo>
                <a:lnTo>
                  <a:pt x="6079" y="183"/>
                </a:lnTo>
                <a:lnTo>
                  <a:pt x="6079" y="187"/>
                </a:lnTo>
                <a:lnTo>
                  <a:pt x="6079" y="180"/>
                </a:lnTo>
                <a:lnTo>
                  <a:pt x="6080" y="173"/>
                </a:lnTo>
                <a:lnTo>
                  <a:pt x="6080" y="184"/>
                </a:lnTo>
                <a:lnTo>
                  <a:pt x="6080" y="174"/>
                </a:lnTo>
                <a:lnTo>
                  <a:pt x="6081" y="146"/>
                </a:lnTo>
                <a:lnTo>
                  <a:pt x="6081" y="186"/>
                </a:lnTo>
                <a:lnTo>
                  <a:pt x="6081" y="252"/>
                </a:lnTo>
                <a:lnTo>
                  <a:pt x="6082" y="274"/>
                </a:lnTo>
                <a:lnTo>
                  <a:pt x="6082" y="332"/>
                </a:lnTo>
                <a:lnTo>
                  <a:pt x="6082" y="323"/>
                </a:lnTo>
                <a:lnTo>
                  <a:pt x="6083" y="354"/>
                </a:lnTo>
                <a:lnTo>
                  <a:pt x="6083" y="323"/>
                </a:lnTo>
                <a:lnTo>
                  <a:pt x="6083" y="326"/>
                </a:lnTo>
                <a:lnTo>
                  <a:pt x="6083" y="344"/>
                </a:lnTo>
                <a:lnTo>
                  <a:pt x="6084" y="322"/>
                </a:lnTo>
                <a:lnTo>
                  <a:pt x="6084" y="317"/>
                </a:lnTo>
                <a:lnTo>
                  <a:pt x="6084" y="337"/>
                </a:lnTo>
                <a:lnTo>
                  <a:pt x="6085" y="351"/>
                </a:lnTo>
                <a:lnTo>
                  <a:pt x="6085" y="338"/>
                </a:lnTo>
                <a:lnTo>
                  <a:pt x="6085" y="318"/>
                </a:lnTo>
                <a:lnTo>
                  <a:pt x="6086" y="306"/>
                </a:lnTo>
                <a:lnTo>
                  <a:pt x="6086" y="323"/>
                </a:lnTo>
                <a:lnTo>
                  <a:pt x="6086" y="319"/>
                </a:lnTo>
                <a:lnTo>
                  <a:pt x="6087" y="307"/>
                </a:lnTo>
                <a:lnTo>
                  <a:pt x="6087" y="295"/>
                </a:lnTo>
                <a:lnTo>
                  <a:pt x="6087" y="291"/>
                </a:lnTo>
                <a:lnTo>
                  <a:pt x="6087" y="280"/>
                </a:lnTo>
                <a:lnTo>
                  <a:pt x="6088" y="282"/>
                </a:lnTo>
                <a:lnTo>
                  <a:pt x="6088" y="275"/>
                </a:lnTo>
                <a:lnTo>
                  <a:pt x="6089" y="279"/>
                </a:lnTo>
                <a:lnTo>
                  <a:pt x="6089" y="246"/>
                </a:lnTo>
                <a:lnTo>
                  <a:pt x="6089" y="228"/>
                </a:lnTo>
                <a:lnTo>
                  <a:pt x="6089" y="274"/>
                </a:lnTo>
                <a:lnTo>
                  <a:pt x="6090" y="261"/>
                </a:lnTo>
                <a:lnTo>
                  <a:pt x="6090" y="204"/>
                </a:lnTo>
                <a:lnTo>
                  <a:pt x="6090" y="213"/>
                </a:lnTo>
                <a:lnTo>
                  <a:pt x="6090" y="210"/>
                </a:lnTo>
                <a:lnTo>
                  <a:pt x="6091" y="205"/>
                </a:lnTo>
                <a:lnTo>
                  <a:pt x="6091" y="224"/>
                </a:lnTo>
                <a:lnTo>
                  <a:pt x="6091" y="229"/>
                </a:lnTo>
                <a:lnTo>
                  <a:pt x="6092" y="231"/>
                </a:lnTo>
                <a:lnTo>
                  <a:pt x="6092" y="254"/>
                </a:lnTo>
                <a:lnTo>
                  <a:pt x="6092" y="237"/>
                </a:lnTo>
                <a:lnTo>
                  <a:pt x="6093" y="243"/>
                </a:lnTo>
                <a:lnTo>
                  <a:pt x="6093" y="288"/>
                </a:lnTo>
                <a:lnTo>
                  <a:pt x="6093" y="282"/>
                </a:lnTo>
                <a:lnTo>
                  <a:pt x="6094" y="242"/>
                </a:lnTo>
                <a:lnTo>
                  <a:pt x="6094" y="186"/>
                </a:lnTo>
                <a:lnTo>
                  <a:pt x="6094" y="154"/>
                </a:lnTo>
                <a:lnTo>
                  <a:pt x="6094" y="142"/>
                </a:lnTo>
                <a:lnTo>
                  <a:pt x="6095" y="146"/>
                </a:lnTo>
                <a:lnTo>
                  <a:pt x="6095" y="152"/>
                </a:lnTo>
                <a:lnTo>
                  <a:pt x="6095" y="167"/>
                </a:lnTo>
                <a:lnTo>
                  <a:pt x="6096" y="157"/>
                </a:lnTo>
                <a:lnTo>
                  <a:pt x="6096" y="172"/>
                </a:lnTo>
                <a:lnTo>
                  <a:pt x="6096" y="173"/>
                </a:lnTo>
                <a:lnTo>
                  <a:pt x="6097" y="174"/>
                </a:lnTo>
                <a:lnTo>
                  <a:pt x="6097" y="247"/>
                </a:lnTo>
                <a:lnTo>
                  <a:pt x="6097" y="273"/>
                </a:lnTo>
                <a:lnTo>
                  <a:pt x="6098" y="247"/>
                </a:lnTo>
                <a:lnTo>
                  <a:pt x="6098" y="266"/>
                </a:lnTo>
                <a:lnTo>
                  <a:pt x="6098" y="315"/>
                </a:lnTo>
                <a:lnTo>
                  <a:pt x="6098" y="324"/>
                </a:lnTo>
                <a:lnTo>
                  <a:pt x="6099" y="315"/>
                </a:lnTo>
                <a:lnTo>
                  <a:pt x="6099" y="313"/>
                </a:lnTo>
                <a:lnTo>
                  <a:pt x="6100" y="337"/>
                </a:lnTo>
                <a:lnTo>
                  <a:pt x="6100" y="346"/>
                </a:lnTo>
                <a:lnTo>
                  <a:pt x="6100" y="348"/>
                </a:lnTo>
                <a:lnTo>
                  <a:pt x="6100" y="342"/>
                </a:lnTo>
                <a:lnTo>
                  <a:pt x="6101" y="320"/>
                </a:lnTo>
                <a:lnTo>
                  <a:pt x="6101" y="317"/>
                </a:lnTo>
                <a:lnTo>
                  <a:pt x="6101" y="335"/>
                </a:lnTo>
                <a:lnTo>
                  <a:pt x="6102" y="337"/>
                </a:lnTo>
                <a:lnTo>
                  <a:pt x="6102" y="303"/>
                </a:lnTo>
                <a:lnTo>
                  <a:pt x="6102" y="305"/>
                </a:lnTo>
                <a:lnTo>
                  <a:pt x="6102" y="300"/>
                </a:lnTo>
                <a:lnTo>
                  <a:pt x="6103" y="297"/>
                </a:lnTo>
                <a:lnTo>
                  <a:pt x="6103" y="285"/>
                </a:lnTo>
                <a:lnTo>
                  <a:pt x="6104" y="283"/>
                </a:lnTo>
                <a:lnTo>
                  <a:pt x="6104" y="261"/>
                </a:lnTo>
                <a:lnTo>
                  <a:pt x="6104" y="261"/>
                </a:lnTo>
                <a:lnTo>
                  <a:pt x="6104" y="283"/>
                </a:lnTo>
                <a:lnTo>
                  <a:pt x="6105" y="280"/>
                </a:lnTo>
                <a:lnTo>
                  <a:pt x="6105" y="246"/>
                </a:lnTo>
                <a:lnTo>
                  <a:pt x="6105" y="200"/>
                </a:lnTo>
                <a:lnTo>
                  <a:pt x="6105" y="217"/>
                </a:lnTo>
                <a:lnTo>
                  <a:pt x="6106" y="236"/>
                </a:lnTo>
                <a:lnTo>
                  <a:pt x="6106" y="275"/>
                </a:lnTo>
                <a:lnTo>
                  <a:pt x="6106" y="290"/>
                </a:lnTo>
                <a:lnTo>
                  <a:pt x="6107" y="335"/>
                </a:lnTo>
                <a:lnTo>
                  <a:pt x="6107" y="323"/>
                </a:lnTo>
                <a:lnTo>
                  <a:pt x="6107" y="299"/>
                </a:lnTo>
                <a:lnTo>
                  <a:pt x="6108" y="300"/>
                </a:lnTo>
                <a:lnTo>
                  <a:pt x="6108" y="318"/>
                </a:lnTo>
                <a:lnTo>
                  <a:pt x="6108" y="322"/>
                </a:lnTo>
                <a:lnTo>
                  <a:pt x="6109" y="330"/>
                </a:lnTo>
                <a:lnTo>
                  <a:pt x="6109" y="330"/>
                </a:lnTo>
                <a:lnTo>
                  <a:pt x="6109" y="326"/>
                </a:lnTo>
                <a:lnTo>
                  <a:pt x="6109" y="309"/>
                </a:lnTo>
                <a:lnTo>
                  <a:pt x="6110" y="293"/>
                </a:lnTo>
                <a:lnTo>
                  <a:pt x="6110" y="277"/>
                </a:lnTo>
                <a:lnTo>
                  <a:pt x="6111" y="247"/>
                </a:lnTo>
                <a:lnTo>
                  <a:pt x="6111" y="229"/>
                </a:lnTo>
                <a:lnTo>
                  <a:pt x="6111" y="232"/>
                </a:lnTo>
                <a:lnTo>
                  <a:pt x="6111" y="222"/>
                </a:lnTo>
                <a:lnTo>
                  <a:pt x="6112" y="206"/>
                </a:lnTo>
                <a:lnTo>
                  <a:pt x="6112" y="201"/>
                </a:lnTo>
                <a:lnTo>
                  <a:pt x="6112" y="203"/>
                </a:lnTo>
                <a:lnTo>
                  <a:pt x="6113" y="335"/>
                </a:lnTo>
                <a:lnTo>
                  <a:pt x="6113" y="431"/>
                </a:lnTo>
                <a:lnTo>
                  <a:pt x="6113" y="400"/>
                </a:lnTo>
                <a:lnTo>
                  <a:pt x="6113" y="336"/>
                </a:lnTo>
                <a:lnTo>
                  <a:pt x="6114" y="355"/>
                </a:lnTo>
                <a:lnTo>
                  <a:pt x="6114" y="352"/>
                </a:lnTo>
                <a:lnTo>
                  <a:pt x="6115" y="342"/>
                </a:lnTo>
                <a:lnTo>
                  <a:pt x="6115" y="331"/>
                </a:lnTo>
                <a:lnTo>
                  <a:pt x="6115" y="350"/>
                </a:lnTo>
                <a:lnTo>
                  <a:pt x="6115" y="352"/>
                </a:lnTo>
                <a:lnTo>
                  <a:pt x="6116" y="344"/>
                </a:lnTo>
                <a:lnTo>
                  <a:pt x="6116" y="348"/>
                </a:lnTo>
                <a:lnTo>
                  <a:pt x="6116" y="319"/>
                </a:lnTo>
                <a:lnTo>
                  <a:pt x="6116" y="301"/>
                </a:lnTo>
                <a:lnTo>
                  <a:pt x="6117" y="314"/>
                </a:lnTo>
                <a:lnTo>
                  <a:pt x="6117" y="312"/>
                </a:lnTo>
                <a:lnTo>
                  <a:pt x="6118" y="323"/>
                </a:lnTo>
                <a:lnTo>
                  <a:pt x="6118" y="325"/>
                </a:lnTo>
                <a:lnTo>
                  <a:pt x="6118" y="336"/>
                </a:lnTo>
                <a:lnTo>
                  <a:pt x="6118" y="332"/>
                </a:lnTo>
                <a:lnTo>
                  <a:pt x="6119" y="324"/>
                </a:lnTo>
                <a:lnTo>
                  <a:pt x="6119" y="325"/>
                </a:lnTo>
                <a:lnTo>
                  <a:pt x="6119" y="312"/>
                </a:lnTo>
                <a:lnTo>
                  <a:pt x="6120" y="279"/>
                </a:lnTo>
                <a:lnTo>
                  <a:pt x="6120" y="294"/>
                </a:lnTo>
                <a:lnTo>
                  <a:pt x="6120" y="273"/>
                </a:lnTo>
                <a:lnTo>
                  <a:pt x="6120" y="272"/>
                </a:lnTo>
                <a:lnTo>
                  <a:pt x="6121" y="271"/>
                </a:lnTo>
                <a:lnTo>
                  <a:pt x="6121" y="229"/>
                </a:lnTo>
                <a:lnTo>
                  <a:pt x="6122" y="212"/>
                </a:lnTo>
                <a:lnTo>
                  <a:pt x="6122" y="217"/>
                </a:lnTo>
                <a:lnTo>
                  <a:pt x="6122" y="226"/>
                </a:lnTo>
                <a:lnTo>
                  <a:pt x="6122" y="229"/>
                </a:lnTo>
                <a:lnTo>
                  <a:pt x="6123" y="242"/>
                </a:lnTo>
                <a:lnTo>
                  <a:pt x="6123" y="186"/>
                </a:lnTo>
                <a:lnTo>
                  <a:pt x="6123" y="176"/>
                </a:lnTo>
                <a:lnTo>
                  <a:pt x="6124" y="160"/>
                </a:lnTo>
                <a:lnTo>
                  <a:pt x="6124" y="177"/>
                </a:lnTo>
                <a:lnTo>
                  <a:pt x="6124" y="169"/>
                </a:lnTo>
                <a:lnTo>
                  <a:pt x="6124" y="186"/>
                </a:lnTo>
                <a:lnTo>
                  <a:pt x="6125" y="192"/>
                </a:lnTo>
                <a:lnTo>
                  <a:pt x="6125" y="191"/>
                </a:lnTo>
                <a:lnTo>
                  <a:pt x="6126" y="168"/>
                </a:lnTo>
                <a:lnTo>
                  <a:pt x="6126" y="166"/>
                </a:lnTo>
                <a:lnTo>
                  <a:pt x="6126" y="170"/>
                </a:lnTo>
                <a:lnTo>
                  <a:pt x="6126" y="170"/>
                </a:lnTo>
                <a:lnTo>
                  <a:pt x="6127" y="188"/>
                </a:lnTo>
                <a:lnTo>
                  <a:pt x="6127" y="187"/>
                </a:lnTo>
                <a:lnTo>
                  <a:pt x="6127" y="171"/>
                </a:lnTo>
                <a:lnTo>
                  <a:pt x="6128" y="180"/>
                </a:lnTo>
                <a:lnTo>
                  <a:pt x="6128" y="172"/>
                </a:lnTo>
                <a:lnTo>
                  <a:pt x="6128" y="184"/>
                </a:lnTo>
                <a:lnTo>
                  <a:pt x="6129" y="226"/>
                </a:lnTo>
                <a:lnTo>
                  <a:pt x="6129" y="206"/>
                </a:lnTo>
                <a:lnTo>
                  <a:pt x="6129" y="211"/>
                </a:lnTo>
                <a:lnTo>
                  <a:pt x="6130" y="236"/>
                </a:lnTo>
                <a:lnTo>
                  <a:pt x="6130" y="223"/>
                </a:lnTo>
                <a:lnTo>
                  <a:pt x="6130" y="225"/>
                </a:lnTo>
                <a:lnTo>
                  <a:pt x="6130" y="229"/>
                </a:lnTo>
                <a:lnTo>
                  <a:pt x="6131" y="231"/>
                </a:lnTo>
                <a:lnTo>
                  <a:pt x="6131" y="209"/>
                </a:lnTo>
                <a:lnTo>
                  <a:pt x="6131" y="180"/>
                </a:lnTo>
                <a:lnTo>
                  <a:pt x="6131" y="173"/>
                </a:lnTo>
                <a:lnTo>
                  <a:pt x="6132" y="180"/>
                </a:lnTo>
                <a:lnTo>
                  <a:pt x="6132" y="177"/>
                </a:lnTo>
                <a:lnTo>
                  <a:pt x="6133" y="186"/>
                </a:lnTo>
                <a:lnTo>
                  <a:pt x="6133" y="188"/>
                </a:lnTo>
                <a:lnTo>
                  <a:pt x="6133" y="182"/>
                </a:lnTo>
                <a:lnTo>
                  <a:pt x="6133" y="187"/>
                </a:lnTo>
                <a:lnTo>
                  <a:pt x="6134" y="181"/>
                </a:lnTo>
                <a:lnTo>
                  <a:pt x="6134" y="168"/>
                </a:lnTo>
                <a:lnTo>
                  <a:pt x="6134" y="176"/>
                </a:lnTo>
                <a:lnTo>
                  <a:pt x="6135" y="164"/>
                </a:lnTo>
                <a:lnTo>
                  <a:pt x="6135" y="184"/>
                </a:lnTo>
                <a:lnTo>
                  <a:pt x="6135" y="180"/>
                </a:lnTo>
                <a:lnTo>
                  <a:pt x="6135" y="180"/>
                </a:lnTo>
                <a:lnTo>
                  <a:pt x="6136" y="186"/>
                </a:lnTo>
                <a:lnTo>
                  <a:pt x="6136" y="176"/>
                </a:lnTo>
                <a:lnTo>
                  <a:pt x="6137" y="163"/>
                </a:lnTo>
                <a:lnTo>
                  <a:pt x="6137" y="215"/>
                </a:lnTo>
                <a:lnTo>
                  <a:pt x="6137" y="199"/>
                </a:lnTo>
                <a:lnTo>
                  <a:pt x="6137" y="186"/>
                </a:lnTo>
                <a:lnTo>
                  <a:pt x="6138" y="183"/>
                </a:lnTo>
                <a:lnTo>
                  <a:pt x="6138" y="224"/>
                </a:lnTo>
                <a:lnTo>
                  <a:pt x="6138" y="239"/>
                </a:lnTo>
                <a:lnTo>
                  <a:pt x="6139" y="233"/>
                </a:lnTo>
                <a:lnTo>
                  <a:pt x="6139" y="216"/>
                </a:lnTo>
                <a:lnTo>
                  <a:pt x="6139" y="179"/>
                </a:lnTo>
                <a:lnTo>
                  <a:pt x="6140" y="161"/>
                </a:lnTo>
                <a:lnTo>
                  <a:pt x="6140" y="157"/>
                </a:lnTo>
                <a:lnTo>
                  <a:pt x="6140" y="145"/>
                </a:lnTo>
                <a:lnTo>
                  <a:pt x="6141" y="156"/>
                </a:lnTo>
                <a:lnTo>
                  <a:pt x="6141" y="161"/>
                </a:lnTo>
                <a:lnTo>
                  <a:pt x="6141" y="181"/>
                </a:lnTo>
                <a:lnTo>
                  <a:pt x="6141" y="212"/>
                </a:lnTo>
                <a:lnTo>
                  <a:pt x="6142" y="195"/>
                </a:lnTo>
                <a:lnTo>
                  <a:pt x="6142" y="182"/>
                </a:lnTo>
                <a:lnTo>
                  <a:pt x="6142" y="151"/>
                </a:lnTo>
                <a:lnTo>
                  <a:pt x="6143" y="133"/>
                </a:lnTo>
                <a:lnTo>
                  <a:pt x="6143" y="135"/>
                </a:lnTo>
                <a:lnTo>
                  <a:pt x="6143" y="135"/>
                </a:lnTo>
                <a:lnTo>
                  <a:pt x="6144" y="142"/>
                </a:lnTo>
                <a:lnTo>
                  <a:pt x="6144" y="153"/>
                </a:lnTo>
                <a:lnTo>
                  <a:pt x="6144" y="137"/>
                </a:lnTo>
                <a:lnTo>
                  <a:pt x="6145" y="136"/>
                </a:lnTo>
                <a:lnTo>
                  <a:pt x="6145" y="226"/>
                </a:lnTo>
                <a:lnTo>
                  <a:pt x="6145" y="282"/>
                </a:lnTo>
                <a:lnTo>
                  <a:pt x="6145" y="333"/>
                </a:lnTo>
                <a:lnTo>
                  <a:pt x="6146" y="335"/>
                </a:lnTo>
                <a:lnTo>
                  <a:pt x="6146" y="346"/>
                </a:lnTo>
                <a:lnTo>
                  <a:pt x="6146" y="323"/>
                </a:lnTo>
                <a:lnTo>
                  <a:pt x="6146" y="332"/>
                </a:lnTo>
                <a:lnTo>
                  <a:pt x="6147" y="350"/>
                </a:lnTo>
                <a:lnTo>
                  <a:pt x="6147" y="333"/>
                </a:lnTo>
                <a:lnTo>
                  <a:pt x="6148" y="320"/>
                </a:lnTo>
                <a:lnTo>
                  <a:pt x="6148" y="330"/>
                </a:lnTo>
                <a:lnTo>
                  <a:pt x="6148" y="338"/>
                </a:lnTo>
                <a:lnTo>
                  <a:pt x="6148" y="309"/>
                </a:lnTo>
                <a:lnTo>
                  <a:pt x="6149" y="322"/>
                </a:lnTo>
                <a:lnTo>
                  <a:pt x="6149" y="294"/>
                </a:lnTo>
                <a:lnTo>
                  <a:pt x="6149" y="301"/>
                </a:lnTo>
                <a:lnTo>
                  <a:pt x="6150" y="287"/>
                </a:lnTo>
                <a:lnTo>
                  <a:pt x="6150" y="278"/>
                </a:lnTo>
                <a:lnTo>
                  <a:pt x="6150" y="250"/>
                </a:lnTo>
                <a:lnTo>
                  <a:pt x="6151" y="259"/>
                </a:lnTo>
                <a:lnTo>
                  <a:pt x="6151" y="239"/>
                </a:lnTo>
                <a:lnTo>
                  <a:pt x="6151" y="241"/>
                </a:lnTo>
                <a:lnTo>
                  <a:pt x="6152" y="246"/>
                </a:lnTo>
                <a:lnTo>
                  <a:pt x="6152" y="237"/>
                </a:lnTo>
                <a:lnTo>
                  <a:pt x="6152" y="220"/>
                </a:lnTo>
                <a:lnTo>
                  <a:pt x="6152" y="196"/>
                </a:lnTo>
                <a:lnTo>
                  <a:pt x="6153" y="232"/>
                </a:lnTo>
                <a:lnTo>
                  <a:pt x="6153" y="239"/>
                </a:lnTo>
                <a:lnTo>
                  <a:pt x="6153" y="202"/>
                </a:lnTo>
                <a:lnTo>
                  <a:pt x="6154" y="201"/>
                </a:lnTo>
                <a:lnTo>
                  <a:pt x="6154" y="197"/>
                </a:lnTo>
                <a:lnTo>
                  <a:pt x="6154" y="196"/>
                </a:lnTo>
                <a:lnTo>
                  <a:pt x="6155" y="207"/>
                </a:lnTo>
                <a:lnTo>
                  <a:pt x="6155" y="199"/>
                </a:lnTo>
                <a:lnTo>
                  <a:pt x="6155" y="198"/>
                </a:lnTo>
                <a:lnTo>
                  <a:pt x="6156" y="211"/>
                </a:lnTo>
                <a:lnTo>
                  <a:pt x="6156" y="189"/>
                </a:lnTo>
                <a:lnTo>
                  <a:pt x="6156" y="194"/>
                </a:lnTo>
                <a:lnTo>
                  <a:pt x="6156" y="203"/>
                </a:lnTo>
                <a:lnTo>
                  <a:pt x="6157" y="233"/>
                </a:lnTo>
                <a:lnTo>
                  <a:pt x="6157" y="218"/>
                </a:lnTo>
                <a:lnTo>
                  <a:pt x="6157" y="175"/>
                </a:lnTo>
                <a:lnTo>
                  <a:pt x="6157" y="129"/>
                </a:lnTo>
                <a:lnTo>
                  <a:pt x="6158" y="126"/>
                </a:lnTo>
                <a:lnTo>
                  <a:pt x="6158" y="113"/>
                </a:lnTo>
                <a:lnTo>
                  <a:pt x="6159" y="133"/>
                </a:lnTo>
                <a:lnTo>
                  <a:pt x="6159" y="143"/>
                </a:lnTo>
                <a:lnTo>
                  <a:pt x="6159" y="141"/>
                </a:lnTo>
                <a:lnTo>
                  <a:pt x="6159" y="164"/>
                </a:lnTo>
                <a:lnTo>
                  <a:pt x="6160" y="158"/>
                </a:lnTo>
                <a:lnTo>
                  <a:pt x="6160" y="170"/>
                </a:lnTo>
                <a:lnTo>
                  <a:pt x="6160" y="204"/>
                </a:lnTo>
                <a:lnTo>
                  <a:pt x="6161" y="219"/>
                </a:lnTo>
                <a:lnTo>
                  <a:pt x="6161" y="209"/>
                </a:lnTo>
                <a:lnTo>
                  <a:pt x="6162" y="167"/>
                </a:lnTo>
                <a:lnTo>
                  <a:pt x="6162" y="202"/>
                </a:lnTo>
                <a:lnTo>
                  <a:pt x="6162" y="229"/>
                </a:lnTo>
                <a:lnTo>
                  <a:pt x="6162" y="228"/>
                </a:lnTo>
                <a:lnTo>
                  <a:pt x="6163" y="214"/>
                </a:lnTo>
                <a:lnTo>
                  <a:pt x="6163" y="199"/>
                </a:lnTo>
                <a:lnTo>
                  <a:pt x="6163" y="192"/>
                </a:lnTo>
                <a:lnTo>
                  <a:pt x="6163" y="165"/>
                </a:lnTo>
                <a:lnTo>
                  <a:pt x="6164" y="171"/>
                </a:lnTo>
                <a:lnTo>
                  <a:pt x="6164" y="170"/>
                </a:lnTo>
                <a:lnTo>
                  <a:pt x="6164" y="203"/>
                </a:lnTo>
                <a:lnTo>
                  <a:pt x="6165" y="216"/>
                </a:lnTo>
                <a:lnTo>
                  <a:pt x="6165" y="164"/>
                </a:lnTo>
                <a:lnTo>
                  <a:pt x="6165" y="159"/>
                </a:lnTo>
                <a:lnTo>
                  <a:pt x="6166" y="153"/>
                </a:lnTo>
                <a:lnTo>
                  <a:pt x="6166" y="152"/>
                </a:lnTo>
                <a:lnTo>
                  <a:pt x="6166" y="143"/>
                </a:lnTo>
                <a:lnTo>
                  <a:pt x="6167" y="147"/>
                </a:lnTo>
                <a:lnTo>
                  <a:pt x="6167" y="145"/>
                </a:lnTo>
                <a:lnTo>
                  <a:pt x="6167" y="145"/>
                </a:lnTo>
                <a:lnTo>
                  <a:pt x="6167" y="152"/>
                </a:lnTo>
                <a:lnTo>
                  <a:pt x="6168" y="175"/>
                </a:lnTo>
                <a:lnTo>
                  <a:pt x="6168" y="223"/>
                </a:lnTo>
                <a:lnTo>
                  <a:pt x="6168" y="272"/>
                </a:lnTo>
                <a:lnTo>
                  <a:pt x="6169" y="229"/>
                </a:lnTo>
                <a:lnTo>
                  <a:pt x="6169" y="219"/>
                </a:lnTo>
                <a:lnTo>
                  <a:pt x="6169" y="216"/>
                </a:lnTo>
                <a:lnTo>
                  <a:pt x="6170" y="231"/>
                </a:lnTo>
                <a:lnTo>
                  <a:pt x="6170" y="229"/>
                </a:lnTo>
                <a:lnTo>
                  <a:pt x="6170" y="262"/>
                </a:lnTo>
                <a:lnTo>
                  <a:pt x="6171" y="234"/>
                </a:lnTo>
                <a:lnTo>
                  <a:pt x="6171" y="242"/>
                </a:lnTo>
                <a:lnTo>
                  <a:pt x="6171" y="232"/>
                </a:lnTo>
                <a:lnTo>
                  <a:pt x="6171" y="248"/>
                </a:lnTo>
                <a:lnTo>
                  <a:pt x="6172" y="255"/>
                </a:lnTo>
                <a:lnTo>
                  <a:pt x="6172" y="256"/>
                </a:lnTo>
                <a:lnTo>
                  <a:pt x="6173" y="266"/>
                </a:lnTo>
                <a:lnTo>
                  <a:pt x="6173" y="275"/>
                </a:lnTo>
                <a:lnTo>
                  <a:pt x="6173" y="252"/>
                </a:lnTo>
                <a:lnTo>
                  <a:pt x="6173" y="255"/>
                </a:lnTo>
                <a:lnTo>
                  <a:pt x="6174" y="212"/>
                </a:lnTo>
                <a:lnTo>
                  <a:pt x="6174" y="238"/>
                </a:lnTo>
                <a:lnTo>
                  <a:pt x="6174" y="216"/>
                </a:lnTo>
                <a:lnTo>
                  <a:pt x="6174" y="200"/>
                </a:lnTo>
                <a:lnTo>
                  <a:pt x="6175" y="191"/>
                </a:lnTo>
                <a:lnTo>
                  <a:pt x="6175" y="228"/>
                </a:lnTo>
                <a:lnTo>
                  <a:pt x="6175" y="235"/>
                </a:lnTo>
                <a:lnTo>
                  <a:pt x="6176" y="219"/>
                </a:lnTo>
                <a:lnTo>
                  <a:pt x="6176" y="300"/>
                </a:lnTo>
                <a:lnTo>
                  <a:pt x="6176" y="399"/>
                </a:lnTo>
                <a:lnTo>
                  <a:pt x="6177" y="453"/>
                </a:lnTo>
                <a:lnTo>
                  <a:pt x="6177" y="402"/>
                </a:lnTo>
                <a:lnTo>
                  <a:pt x="6177" y="376"/>
                </a:lnTo>
                <a:lnTo>
                  <a:pt x="6178" y="358"/>
                </a:lnTo>
                <a:lnTo>
                  <a:pt x="6178" y="349"/>
                </a:lnTo>
                <a:lnTo>
                  <a:pt x="6178" y="332"/>
                </a:lnTo>
                <a:lnTo>
                  <a:pt x="6178" y="347"/>
                </a:lnTo>
                <a:lnTo>
                  <a:pt x="6179" y="373"/>
                </a:lnTo>
                <a:lnTo>
                  <a:pt x="6179" y="357"/>
                </a:lnTo>
                <a:lnTo>
                  <a:pt x="6179" y="368"/>
                </a:lnTo>
                <a:lnTo>
                  <a:pt x="6180" y="371"/>
                </a:lnTo>
                <a:lnTo>
                  <a:pt x="6180" y="373"/>
                </a:lnTo>
                <a:lnTo>
                  <a:pt x="6180" y="364"/>
                </a:lnTo>
                <a:lnTo>
                  <a:pt x="6181" y="340"/>
                </a:lnTo>
                <a:lnTo>
                  <a:pt x="6181" y="350"/>
                </a:lnTo>
                <a:lnTo>
                  <a:pt x="6181" y="351"/>
                </a:lnTo>
                <a:lnTo>
                  <a:pt x="6182" y="352"/>
                </a:lnTo>
                <a:lnTo>
                  <a:pt x="6182" y="334"/>
                </a:lnTo>
                <a:lnTo>
                  <a:pt x="6182" y="310"/>
                </a:lnTo>
                <a:lnTo>
                  <a:pt x="6182" y="330"/>
                </a:lnTo>
                <a:lnTo>
                  <a:pt x="6183" y="313"/>
                </a:lnTo>
                <a:lnTo>
                  <a:pt x="6183" y="288"/>
                </a:lnTo>
                <a:lnTo>
                  <a:pt x="6184" y="274"/>
                </a:lnTo>
                <a:lnTo>
                  <a:pt x="6184" y="277"/>
                </a:lnTo>
                <a:lnTo>
                  <a:pt x="6184" y="267"/>
                </a:lnTo>
                <a:lnTo>
                  <a:pt x="6184" y="304"/>
                </a:lnTo>
                <a:lnTo>
                  <a:pt x="6185" y="322"/>
                </a:lnTo>
                <a:lnTo>
                  <a:pt x="6185" y="242"/>
                </a:lnTo>
                <a:lnTo>
                  <a:pt x="6185" y="206"/>
                </a:lnTo>
                <a:lnTo>
                  <a:pt x="6186" y="257"/>
                </a:lnTo>
                <a:lnTo>
                  <a:pt x="6186" y="272"/>
                </a:lnTo>
                <a:lnTo>
                  <a:pt x="6186" y="267"/>
                </a:lnTo>
                <a:lnTo>
                  <a:pt x="6186" y="258"/>
                </a:lnTo>
                <a:lnTo>
                  <a:pt x="6187" y="250"/>
                </a:lnTo>
                <a:lnTo>
                  <a:pt x="6187" y="268"/>
                </a:lnTo>
                <a:lnTo>
                  <a:pt x="6188" y="306"/>
                </a:lnTo>
                <a:lnTo>
                  <a:pt x="6188" y="273"/>
                </a:lnTo>
                <a:lnTo>
                  <a:pt x="6188" y="253"/>
                </a:lnTo>
                <a:lnTo>
                  <a:pt x="6188" y="245"/>
                </a:lnTo>
                <a:lnTo>
                  <a:pt x="6189" y="228"/>
                </a:lnTo>
                <a:lnTo>
                  <a:pt x="6189" y="215"/>
                </a:lnTo>
                <a:lnTo>
                  <a:pt x="6189" y="188"/>
                </a:lnTo>
                <a:lnTo>
                  <a:pt x="6189" y="177"/>
                </a:lnTo>
                <a:lnTo>
                  <a:pt x="6190" y="194"/>
                </a:lnTo>
                <a:lnTo>
                  <a:pt x="6190" y="195"/>
                </a:lnTo>
                <a:lnTo>
                  <a:pt x="6191" y="188"/>
                </a:lnTo>
                <a:lnTo>
                  <a:pt x="6191" y="196"/>
                </a:lnTo>
                <a:lnTo>
                  <a:pt x="6191" y="187"/>
                </a:lnTo>
                <a:lnTo>
                  <a:pt x="6191" y="196"/>
                </a:lnTo>
                <a:lnTo>
                  <a:pt x="6192" y="217"/>
                </a:lnTo>
                <a:lnTo>
                  <a:pt x="6192" y="236"/>
                </a:lnTo>
                <a:lnTo>
                  <a:pt x="6192" y="265"/>
                </a:lnTo>
                <a:lnTo>
                  <a:pt x="6193" y="258"/>
                </a:lnTo>
                <a:lnTo>
                  <a:pt x="6193" y="260"/>
                </a:lnTo>
                <a:lnTo>
                  <a:pt x="6193" y="239"/>
                </a:lnTo>
                <a:lnTo>
                  <a:pt x="6193" y="263"/>
                </a:lnTo>
                <a:lnTo>
                  <a:pt x="6194" y="287"/>
                </a:lnTo>
                <a:lnTo>
                  <a:pt x="6194" y="292"/>
                </a:lnTo>
                <a:lnTo>
                  <a:pt x="6195" y="277"/>
                </a:lnTo>
                <a:lnTo>
                  <a:pt x="6195" y="293"/>
                </a:lnTo>
                <a:lnTo>
                  <a:pt x="6195" y="289"/>
                </a:lnTo>
                <a:lnTo>
                  <a:pt x="6195" y="291"/>
                </a:lnTo>
                <a:lnTo>
                  <a:pt x="6196" y="286"/>
                </a:lnTo>
                <a:lnTo>
                  <a:pt x="6196" y="287"/>
                </a:lnTo>
                <a:lnTo>
                  <a:pt x="6196" y="288"/>
                </a:lnTo>
                <a:lnTo>
                  <a:pt x="6197" y="272"/>
                </a:lnTo>
                <a:lnTo>
                  <a:pt x="6197" y="281"/>
                </a:lnTo>
                <a:lnTo>
                  <a:pt x="6197" y="260"/>
                </a:lnTo>
                <a:lnTo>
                  <a:pt x="6197" y="272"/>
                </a:lnTo>
                <a:lnTo>
                  <a:pt x="6198" y="256"/>
                </a:lnTo>
                <a:lnTo>
                  <a:pt x="6198" y="259"/>
                </a:lnTo>
                <a:lnTo>
                  <a:pt x="6199" y="248"/>
                </a:lnTo>
                <a:lnTo>
                  <a:pt x="6199" y="230"/>
                </a:lnTo>
                <a:lnTo>
                  <a:pt x="6199" y="223"/>
                </a:lnTo>
                <a:lnTo>
                  <a:pt x="6199" y="217"/>
                </a:lnTo>
                <a:lnTo>
                  <a:pt x="6200" y="213"/>
                </a:lnTo>
                <a:lnTo>
                  <a:pt x="6200" y="204"/>
                </a:lnTo>
                <a:lnTo>
                  <a:pt x="6200" y="205"/>
                </a:lnTo>
                <a:lnTo>
                  <a:pt x="6200" y="194"/>
                </a:lnTo>
                <a:lnTo>
                  <a:pt x="6201" y="190"/>
                </a:lnTo>
                <a:lnTo>
                  <a:pt x="6201" y="218"/>
                </a:lnTo>
                <a:lnTo>
                  <a:pt x="6202" y="239"/>
                </a:lnTo>
                <a:lnTo>
                  <a:pt x="6202" y="235"/>
                </a:lnTo>
                <a:lnTo>
                  <a:pt x="6202" y="227"/>
                </a:lnTo>
                <a:lnTo>
                  <a:pt x="6203" y="238"/>
                </a:lnTo>
                <a:lnTo>
                  <a:pt x="6203" y="259"/>
                </a:lnTo>
                <a:lnTo>
                  <a:pt x="6203" y="251"/>
                </a:lnTo>
                <a:lnTo>
                  <a:pt x="6203" y="235"/>
                </a:lnTo>
                <a:lnTo>
                  <a:pt x="6204" y="248"/>
                </a:lnTo>
                <a:lnTo>
                  <a:pt x="6204" y="244"/>
                </a:lnTo>
                <a:lnTo>
                  <a:pt x="6204" y="250"/>
                </a:lnTo>
                <a:lnTo>
                  <a:pt x="6204" y="252"/>
                </a:lnTo>
                <a:lnTo>
                  <a:pt x="6205" y="242"/>
                </a:lnTo>
                <a:lnTo>
                  <a:pt x="6205" y="246"/>
                </a:lnTo>
                <a:lnTo>
                  <a:pt x="6206" y="243"/>
                </a:lnTo>
                <a:lnTo>
                  <a:pt x="6206" y="255"/>
                </a:lnTo>
                <a:lnTo>
                  <a:pt x="6206" y="252"/>
                </a:lnTo>
                <a:lnTo>
                  <a:pt x="6206" y="247"/>
                </a:lnTo>
                <a:lnTo>
                  <a:pt x="6207" y="254"/>
                </a:lnTo>
                <a:lnTo>
                  <a:pt x="6207" y="265"/>
                </a:lnTo>
                <a:lnTo>
                  <a:pt x="6207" y="253"/>
                </a:lnTo>
                <a:lnTo>
                  <a:pt x="6208" y="267"/>
                </a:lnTo>
                <a:lnTo>
                  <a:pt x="6208" y="280"/>
                </a:lnTo>
                <a:lnTo>
                  <a:pt x="6208" y="274"/>
                </a:lnTo>
                <a:lnTo>
                  <a:pt x="6208" y="270"/>
                </a:lnTo>
                <a:lnTo>
                  <a:pt x="6209" y="256"/>
                </a:lnTo>
                <a:lnTo>
                  <a:pt x="6209" y="262"/>
                </a:lnTo>
                <a:lnTo>
                  <a:pt x="6210" y="263"/>
                </a:lnTo>
                <a:lnTo>
                  <a:pt x="6210" y="257"/>
                </a:lnTo>
                <a:lnTo>
                  <a:pt x="6210" y="256"/>
                </a:lnTo>
                <a:lnTo>
                  <a:pt x="6210" y="264"/>
                </a:lnTo>
                <a:lnTo>
                  <a:pt x="6211" y="268"/>
                </a:lnTo>
                <a:lnTo>
                  <a:pt x="6211" y="272"/>
                </a:lnTo>
                <a:lnTo>
                  <a:pt x="6211" y="260"/>
                </a:lnTo>
                <a:lnTo>
                  <a:pt x="6212" y="257"/>
                </a:lnTo>
                <a:lnTo>
                  <a:pt x="6212" y="262"/>
                </a:lnTo>
                <a:lnTo>
                  <a:pt x="6212" y="268"/>
                </a:lnTo>
                <a:lnTo>
                  <a:pt x="6213" y="242"/>
                </a:lnTo>
                <a:lnTo>
                  <a:pt x="6213" y="243"/>
                </a:lnTo>
                <a:lnTo>
                  <a:pt x="6213" y="240"/>
                </a:lnTo>
                <a:lnTo>
                  <a:pt x="6214" y="249"/>
                </a:lnTo>
                <a:lnTo>
                  <a:pt x="6214" y="244"/>
                </a:lnTo>
                <a:lnTo>
                  <a:pt x="6214" y="230"/>
                </a:lnTo>
                <a:lnTo>
                  <a:pt x="6214" y="222"/>
                </a:lnTo>
                <a:lnTo>
                  <a:pt x="6215" y="229"/>
                </a:lnTo>
                <a:lnTo>
                  <a:pt x="6215" y="254"/>
                </a:lnTo>
                <a:lnTo>
                  <a:pt x="6215" y="235"/>
                </a:lnTo>
                <a:lnTo>
                  <a:pt x="6215" y="242"/>
                </a:lnTo>
                <a:lnTo>
                  <a:pt x="6216" y="238"/>
                </a:lnTo>
                <a:lnTo>
                  <a:pt x="6216" y="224"/>
                </a:lnTo>
                <a:lnTo>
                  <a:pt x="6217" y="218"/>
                </a:lnTo>
                <a:lnTo>
                  <a:pt x="6217" y="244"/>
                </a:lnTo>
                <a:lnTo>
                  <a:pt x="6217" y="255"/>
                </a:lnTo>
                <a:lnTo>
                  <a:pt x="6217" y="249"/>
                </a:lnTo>
                <a:lnTo>
                  <a:pt x="6218" y="273"/>
                </a:lnTo>
                <a:lnTo>
                  <a:pt x="6218" y="259"/>
                </a:lnTo>
                <a:lnTo>
                  <a:pt x="6218" y="257"/>
                </a:lnTo>
                <a:lnTo>
                  <a:pt x="6219" y="278"/>
                </a:lnTo>
                <a:lnTo>
                  <a:pt x="6219" y="292"/>
                </a:lnTo>
                <a:lnTo>
                  <a:pt x="6219" y="266"/>
                </a:lnTo>
                <a:lnTo>
                  <a:pt x="6219" y="268"/>
                </a:lnTo>
                <a:lnTo>
                  <a:pt x="6220" y="269"/>
                </a:lnTo>
                <a:lnTo>
                  <a:pt x="6220" y="277"/>
                </a:lnTo>
                <a:lnTo>
                  <a:pt x="6221" y="312"/>
                </a:lnTo>
                <a:lnTo>
                  <a:pt x="6221" y="317"/>
                </a:lnTo>
                <a:lnTo>
                  <a:pt x="6221" y="293"/>
                </a:lnTo>
                <a:lnTo>
                  <a:pt x="6221" y="285"/>
                </a:lnTo>
                <a:lnTo>
                  <a:pt x="6222" y="271"/>
                </a:lnTo>
                <a:lnTo>
                  <a:pt x="6222" y="266"/>
                </a:lnTo>
                <a:lnTo>
                  <a:pt x="6222" y="306"/>
                </a:lnTo>
                <a:lnTo>
                  <a:pt x="6223" y="298"/>
                </a:lnTo>
                <a:lnTo>
                  <a:pt x="6223" y="290"/>
                </a:lnTo>
                <a:lnTo>
                  <a:pt x="6223" y="296"/>
                </a:lnTo>
                <a:lnTo>
                  <a:pt x="6224" y="280"/>
                </a:lnTo>
                <a:lnTo>
                  <a:pt x="6224" y="278"/>
                </a:lnTo>
                <a:lnTo>
                  <a:pt x="6224" y="291"/>
                </a:lnTo>
                <a:lnTo>
                  <a:pt x="6225" y="280"/>
                </a:lnTo>
                <a:lnTo>
                  <a:pt x="6225" y="283"/>
                </a:lnTo>
                <a:lnTo>
                  <a:pt x="6225" y="314"/>
                </a:lnTo>
                <a:lnTo>
                  <a:pt x="6225" y="281"/>
                </a:lnTo>
                <a:lnTo>
                  <a:pt x="6226" y="283"/>
                </a:lnTo>
                <a:lnTo>
                  <a:pt x="6226" y="301"/>
                </a:lnTo>
                <a:lnTo>
                  <a:pt x="6226" y="311"/>
                </a:lnTo>
                <a:lnTo>
                  <a:pt x="6227" y="301"/>
                </a:lnTo>
                <a:lnTo>
                  <a:pt x="6227" y="294"/>
                </a:lnTo>
                <a:lnTo>
                  <a:pt x="6227" y="296"/>
                </a:lnTo>
                <a:lnTo>
                  <a:pt x="6228" y="297"/>
                </a:lnTo>
                <a:lnTo>
                  <a:pt x="6228" y="274"/>
                </a:lnTo>
                <a:lnTo>
                  <a:pt x="6228" y="259"/>
                </a:lnTo>
                <a:lnTo>
                  <a:pt x="6229" y="243"/>
                </a:lnTo>
                <a:lnTo>
                  <a:pt x="6229" y="238"/>
                </a:lnTo>
                <a:lnTo>
                  <a:pt x="6229" y="223"/>
                </a:lnTo>
                <a:lnTo>
                  <a:pt x="6229" y="220"/>
                </a:lnTo>
                <a:lnTo>
                  <a:pt x="6230" y="225"/>
                </a:lnTo>
                <a:lnTo>
                  <a:pt x="6230" y="205"/>
                </a:lnTo>
                <a:lnTo>
                  <a:pt x="6230" y="205"/>
                </a:lnTo>
                <a:lnTo>
                  <a:pt x="6230" y="188"/>
                </a:lnTo>
                <a:lnTo>
                  <a:pt x="6231" y="171"/>
                </a:lnTo>
                <a:lnTo>
                  <a:pt x="6231" y="152"/>
                </a:lnTo>
                <a:lnTo>
                  <a:pt x="6232" y="155"/>
                </a:lnTo>
                <a:lnTo>
                  <a:pt x="6232" y="146"/>
                </a:lnTo>
                <a:lnTo>
                  <a:pt x="6232" y="132"/>
                </a:lnTo>
                <a:lnTo>
                  <a:pt x="6232" y="156"/>
                </a:lnTo>
                <a:lnTo>
                  <a:pt x="6233" y="126"/>
                </a:lnTo>
                <a:lnTo>
                  <a:pt x="6233" y="155"/>
                </a:lnTo>
                <a:lnTo>
                  <a:pt x="6233" y="93"/>
                </a:lnTo>
                <a:lnTo>
                  <a:pt x="6234" y="85"/>
                </a:lnTo>
                <a:lnTo>
                  <a:pt x="6234" y="78"/>
                </a:lnTo>
                <a:lnTo>
                  <a:pt x="6234" y="61"/>
                </a:lnTo>
                <a:lnTo>
                  <a:pt x="6235" y="55"/>
                </a:lnTo>
                <a:lnTo>
                  <a:pt x="6235" y="51"/>
                </a:lnTo>
                <a:lnTo>
                  <a:pt x="6235" y="67"/>
                </a:lnTo>
                <a:lnTo>
                  <a:pt x="6236" y="100"/>
                </a:lnTo>
                <a:lnTo>
                  <a:pt x="6236" y="125"/>
                </a:lnTo>
                <a:lnTo>
                  <a:pt x="6236" y="145"/>
                </a:lnTo>
                <a:lnTo>
                  <a:pt x="6236" y="133"/>
                </a:lnTo>
                <a:lnTo>
                  <a:pt x="6237" y="131"/>
                </a:lnTo>
                <a:lnTo>
                  <a:pt x="6237" y="152"/>
                </a:lnTo>
                <a:lnTo>
                  <a:pt x="6237" y="137"/>
                </a:lnTo>
                <a:lnTo>
                  <a:pt x="6238" y="135"/>
                </a:lnTo>
                <a:lnTo>
                  <a:pt x="6238" y="103"/>
                </a:lnTo>
                <a:lnTo>
                  <a:pt x="6238" y="100"/>
                </a:lnTo>
                <a:lnTo>
                  <a:pt x="6239" y="85"/>
                </a:lnTo>
                <a:lnTo>
                  <a:pt x="6239" y="105"/>
                </a:lnTo>
                <a:lnTo>
                  <a:pt x="6239" y="116"/>
                </a:lnTo>
                <a:lnTo>
                  <a:pt x="6240" y="125"/>
                </a:lnTo>
                <a:lnTo>
                  <a:pt x="6240" y="139"/>
                </a:lnTo>
                <a:lnTo>
                  <a:pt x="6240" y="133"/>
                </a:lnTo>
                <a:lnTo>
                  <a:pt x="6240" y="143"/>
                </a:lnTo>
                <a:lnTo>
                  <a:pt x="6241" y="147"/>
                </a:lnTo>
                <a:lnTo>
                  <a:pt x="6241" y="180"/>
                </a:lnTo>
                <a:lnTo>
                  <a:pt x="6241" y="168"/>
                </a:lnTo>
                <a:lnTo>
                  <a:pt x="6242" y="111"/>
                </a:lnTo>
                <a:lnTo>
                  <a:pt x="6242" y="107"/>
                </a:lnTo>
                <a:lnTo>
                  <a:pt x="6242" y="111"/>
                </a:lnTo>
                <a:lnTo>
                  <a:pt x="6243" y="131"/>
                </a:lnTo>
                <a:lnTo>
                  <a:pt x="6243" y="125"/>
                </a:lnTo>
                <a:lnTo>
                  <a:pt x="6243" y="129"/>
                </a:lnTo>
                <a:lnTo>
                  <a:pt x="6244" y="135"/>
                </a:lnTo>
                <a:lnTo>
                  <a:pt x="6244" y="82"/>
                </a:lnTo>
                <a:lnTo>
                  <a:pt x="6244" y="118"/>
                </a:lnTo>
                <a:lnTo>
                  <a:pt x="6244" y="128"/>
                </a:lnTo>
                <a:lnTo>
                  <a:pt x="6245" y="156"/>
                </a:lnTo>
                <a:lnTo>
                  <a:pt x="6245" y="155"/>
                </a:lnTo>
                <a:lnTo>
                  <a:pt x="6246" y="173"/>
                </a:lnTo>
                <a:lnTo>
                  <a:pt x="6246" y="220"/>
                </a:lnTo>
                <a:lnTo>
                  <a:pt x="6246" y="274"/>
                </a:lnTo>
                <a:lnTo>
                  <a:pt x="6246" y="224"/>
                </a:lnTo>
                <a:lnTo>
                  <a:pt x="6247" y="248"/>
                </a:lnTo>
                <a:lnTo>
                  <a:pt x="6247" y="232"/>
                </a:lnTo>
                <a:lnTo>
                  <a:pt x="6247" y="226"/>
                </a:lnTo>
                <a:lnTo>
                  <a:pt x="6247" y="219"/>
                </a:lnTo>
                <a:lnTo>
                  <a:pt x="6248" y="234"/>
                </a:lnTo>
                <a:lnTo>
                  <a:pt x="6248" y="220"/>
                </a:lnTo>
                <a:lnTo>
                  <a:pt x="6248" y="147"/>
                </a:lnTo>
                <a:lnTo>
                  <a:pt x="6249" y="134"/>
                </a:lnTo>
                <a:lnTo>
                  <a:pt x="6249" y="157"/>
                </a:lnTo>
                <a:lnTo>
                  <a:pt x="6249" y="138"/>
                </a:lnTo>
                <a:lnTo>
                  <a:pt x="6250" y="152"/>
                </a:lnTo>
                <a:lnTo>
                  <a:pt x="6250" y="163"/>
                </a:lnTo>
                <a:lnTo>
                  <a:pt x="6250" y="176"/>
                </a:lnTo>
                <a:lnTo>
                  <a:pt x="6251" y="222"/>
                </a:lnTo>
                <a:lnTo>
                  <a:pt x="6251" y="220"/>
                </a:lnTo>
                <a:lnTo>
                  <a:pt x="6251" y="215"/>
                </a:lnTo>
                <a:lnTo>
                  <a:pt x="6251" y="234"/>
                </a:lnTo>
                <a:lnTo>
                  <a:pt x="6252" y="237"/>
                </a:lnTo>
                <a:lnTo>
                  <a:pt x="6252" y="255"/>
                </a:lnTo>
                <a:lnTo>
                  <a:pt x="6252" y="266"/>
                </a:lnTo>
                <a:lnTo>
                  <a:pt x="6253" y="257"/>
                </a:lnTo>
                <a:lnTo>
                  <a:pt x="6253" y="257"/>
                </a:lnTo>
                <a:lnTo>
                  <a:pt x="6253" y="271"/>
                </a:lnTo>
                <a:lnTo>
                  <a:pt x="6254" y="271"/>
                </a:lnTo>
                <a:lnTo>
                  <a:pt x="6254" y="278"/>
                </a:lnTo>
                <a:lnTo>
                  <a:pt x="6254" y="266"/>
                </a:lnTo>
                <a:lnTo>
                  <a:pt x="6255" y="256"/>
                </a:lnTo>
                <a:lnTo>
                  <a:pt x="6255" y="241"/>
                </a:lnTo>
                <a:lnTo>
                  <a:pt x="6255" y="235"/>
                </a:lnTo>
                <a:lnTo>
                  <a:pt x="6255" y="246"/>
                </a:lnTo>
                <a:lnTo>
                  <a:pt x="6256" y="243"/>
                </a:lnTo>
                <a:lnTo>
                  <a:pt x="6256" y="220"/>
                </a:lnTo>
                <a:lnTo>
                  <a:pt x="6257" y="213"/>
                </a:lnTo>
                <a:lnTo>
                  <a:pt x="6257" y="188"/>
                </a:lnTo>
                <a:lnTo>
                  <a:pt x="6257" y="220"/>
                </a:lnTo>
                <a:lnTo>
                  <a:pt x="6257" y="212"/>
                </a:lnTo>
                <a:lnTo>
                  <a:pt x="6258" y="208"/>
                </a:lnTo>
                <a:lnTo>
                  <a:pt x="6258" y="214"/>
                </a:lnTo>
                <a:lnTo>
                  <a:pt x="6258" y="230"/>
                </a:lnTo>
                <a:lnTo>
                  <a:pt x="6258" y="227"/>
                </a:lnTo>
                <a:lnTo>
                  <a:pt x="6259" y="222"/>
                </a:lnTo>
                <a:lnTo>
                  <a:pt x="6259" y="232"/>
                </a:lnTo>
                <a:lnTo>
                  <a:pt x="6259" y="230"/>
                </a:lnTo>
                <a:lnTo>
                  <a:pt x="6260" y="214"/>
                </a:lnTo>
                <a:lnTo>
                  <a:pt x="6260" y="208"/>
                </a:lnTo>
                <a:lnTo>
                  <a:pt x="6260" y="206"/>
                </a:lnTo>
                <a:lnTo>
                  <a:pt x="6261" y="216"/>
                </a:lnTo>
                <a:lnTo>
                  <a:pt x="6261" y="197"/>
                </a:lnTo>
                <a:lnTo>
                  <a:pt x="6261" y="219"/>
                </a:lnTo>
                <a:lnTo>
                  <a:pt x="6262" y="221"/>
                </a:lnTo>
                <a:lnTo>
                  <a:pt x="6262" y="225"/>
                </a:lnTo>
                <a:lnTo>
                  <a:pt x="6262" y="208"/>
                </a:lnTo>
                <a:lnTo>
                  <a:pt x="6262" y="193"/>
                </a:lnTo>
                <a:lnTo>
                  <a:pt x="6263" y="197"/>
                </a:lnTo>
                <a:lnTo>
                  <a:pt x="6263" y="192"/>
                </a:lnTo>
                <a:lnTo>
                  <a:pt x="6264" y="172"/>
                </a:lnTo>
                <a:lnTo>
                  <a:pt x="6264" y="192"/>
                </a:lnTo>
                <a:lnTo>
                  <a:pt x="6264" y="191"/>
                </a:lnTo>
                <a:lnTo>
                  <a:pt x="6264" y="197"/>
                </a:lnTo>
                <a:lnTo>
                  <a:pt x="6265" y="204"/>
                </a:lnTo>
                <a:lnTo>
                  <a:pt x="6265" y="196"/>
                </a:lnTo>
                <a:lnTo>
                  <a:pt x="6265" y="180"/>
                </a:lnTo>
                <a:lnTo>
                  <a:pt x="6266" y="174"/>
                </a:lnTo>
                <a:lnTo>
                  <a:pt x="6266" y="200"/>
                </a:lnTo>
                <a:lnTo>
                  <a:pt x="6266" y="176"/>
                </a:lnTo>
                <a:lnTo>
                  <a:pt x="6266" y="205"/>
                </a:lnTo>
                <a:lnTo>
                  <a:pt x="6267" y="215"/>
                </a:lnTo>
                <a:lnTo>
                  <a:pt x="6267" y="215"/>
                </a:lnTo>
                <a:lnTo>
                  <a:pt x="6268" y="224"/>
                </a:lnTo>
                <a:lnTo>
                  <a:pt x="6268" y="244"/>
                </a:lnTo>
                <a:lnTo>
                  <a:pt x="6268" y="221"/>
                </a:lnTo>
                <a:lnTo>
                  <a:pt x="6268" y="187"/>
                </a:lnTo>
                <a:lnTo>
                  <a:pt x="6269" y="196"/>
                </a:lnTo>
                <a:lnTo>
                  <a:pt x="6269" y="207"/>
                </a:lnTo>
                <a:lnTo>
                  <a:pt x="6269" y="178"/>
                </a:lnTo>
                <a:lnTo>
                  <a:pt x="6270" y="183"/>
                </a:lnTo>
                <a:lnTo>
                  <a:pt x="6270" y="185"/>
                </a:lnTo>
                <a:lnTo>
                  <a:pt x="6270" y="183"/>
                </a:lnTo>
                <a:lnTo>
                  <a:pt x="6270" y="191"/>
                </a:lnTo>
                <a:lnTo>
                  <a:pt x="6271" y="219"/>
                </a:lnTo>
                <a:lnTo>
                  <a:pt x="6271" y="192"/>
                </a:lnTo>
                <a:lnTo>
                  <a:pt x="6272" y="194"/>
                </a:lnTo>
                <a:lnTo>
                  <a:pt x="6272" y="177"/>
                </a:lnTo>
                <a:lnTo>
                  <a:pt x="6272" y="193"/>
                </a:lnTo>
                <a:lnTo>
                  <a:pt x="6272" y="214"/>
                </a:lnTo>
                <a:lnTo>
                  <a:pt x="6273" y="205"/>
                </a:lnTo>
                <a:lnTo>
                  <a:pt x="6273" y="208"/>
                </a:lnTo>
                <a:lnTo>
                  <a:pt x="6273" y="196"/>
                </a:lnTo>
                <a:lnTo>
                  <a:pt x="6273" y="184"/>
                </a:lnTo>
                <a:lnTo>
                  <a:pt x="6274" y="198"/>
                </a:lnTo>
                <a:lnTo>
                  <a:pt x="6274" y="192"/>
                </a:lnTo>
                <a:lnTo>
                  <a:pt x="6275" y="186"/>
                </a:lnTo>
                <a:lnTo>
                  <a:pt x="6275" y="195"/>
                </a:lnTo>
                <a:lnTo>
                  <a:pt x="6275" y="209"/>
                </a:lnTo>
                <a:lnTo>
                  <a:pt x="6275" y="219"/>
                </a:lnTo>
                <a:lnTo>
                  <a:pt x="6276" y="218"/>
                </a:lnTo>
                <a:lnTo>
                  <a:pt x="6276" y="216"/>
                </a:lnTo>
                <a:lnTo>
                  <a:pt x="6276" y="208"/>
                </a:lnTo>
                <a:lnTo>
                  <a:pt x="6277" y="200"/>
                </a:lnTo>
                <a:lnTo>
                  <a:pt x="6277" y="212"/>
                </a:lnTo>
                <a:lnTo>
                  <a:pt x="6277" y="192"/>
                </a:lnTo>
                <a:lnTo>
                  <a:pt x="6277" y="202"/>
                </a:lnTo>
                <a:lnTo>
                  <a:pt x="6278" y="214"/>
                </a:lnTo>
                <a:lnTo>
                  <a:pt x="6278" y="217"/>
                </a:lnTo>
                <a:lnTo>
                  <a:pt x="6279" y="243"/>
                </a:lnTo>
                <a:lnTo>
                  <a:pt x="6279" y="241"/>
                </a:lnTo>
                <a:lnTo>
                  <a:pt x="6279" y="211"/>
                </a:lnTo>
                <a:lnTo>
                  <a:pt x="6279" y="241"/>
                </a:lnTo>
                <a:lnTo>
                  <a:pt x="6280" y="251"/>
                </a:lnTo>
                <a:lnTo>
                  <a:pt x="6280" y="240"/>
                </a:lnTo>
                <a:lnTo>
                  <a:pt x="6280" y="257"/>
                </a:lnTo>
                <a:lnTo>
                  <a:pt x="6281" y="248"/>
                </a:lnTo>
                <a:lnTo>
                  <a:pt x="6281" y="240"/>
                </a:lnTo>
                <a:lnTo>
                  <a:pt x="6281" y="218"/>
                </a:lnTo>
                <a:lnTo>
                  <a:pt x="6281" y="221"/>
                </a:lnTo>
                <a:lnTo>
                  <a:pt x="6282" y="217"/>
                </a:lnTo>
                <a:lnTo>
                  <a:pt x="6282" y="222"/>
                </a:lnTo>
                <a:lnTo>
                  <a:pt x="6283" y="226"/>
                </a:lnTo>
                <a:lnTo>
                  <a:pt x="6283" y="240"/>
                </a:lnTo>
                <a:lnTo>
                  <a:pt x="6283" y="141"/>
                </a:lnTo>
                <a:lnTo>
                  <a:pt x="6283" y="55"/>
                </a:lnTo>
                <a:lnTo>
                  <a:pt x="6284" y="52"/>
                </a:lnTo>
                <a:lnTo>
                  <a:pt x="6284" y="27"/>
                </a:lnTo>
                <a:lnTo>
                  <a:pt x="6284" y="30"/>
                </a:lnTo>
                <a:lnTo>
                  <a:pt x="6285" y="49"/>
                </a:lnTo>
                <a:lnTo>
                  <a:pt x="6285" y="60"/>
                </a:lnTo>
                <a:lnTo>
                  <a:pt x="6285" y="66"/>
                </a:lnTo>
                <a:lnTo>
                  <a:pt x="6286" y="77"/>
                </a:lnTo>
                <a:lnTo>
                  <a:pt x="6286" y="91"/>
                </a:lnTo>
                <a:lnTo>
                  <a:pt x="6286" y="101"/>
                </a:lnTo>
                <a:lnTo>
                  <a:pt x="6287" y="124"/>
                </a:lnTo>
                <a:lnTo>
                  <a:pt x="6287" y="130"/>
                </a:lnTo>
                <a:lnTo>
                  <a:pt x="6287" y="150"/>
                </a:lnTo>
                <a:lnTo>
                  <a:pt x="6287" y="158"/>
                </a:lnTo>
                <a:lnTo>
                  <a:pt x="6288" y="170"/>
                </a:lnTo>
                <a:lnTo>
                  <a:pt x="6288" y="173"/>
                </a:lnTo>
                <a:lnTo>
                  <a:pt x="6288" y="166"/>
                </a:lnTo>
                <a:lnTo>
                  <a:pt x="6288" y="184"/>
                </a:lnTo>
                <a:lnTo>
                  <a:pt x="6289" y="191"/>
                </a:lnTo>
                <a:lnTo>
                  <a:pt x="6289" y="176"/>
                </a:lnTo>
                <a:lnTo>
                  <a:pt x="6290" y="171"/>
                </a:lnTo>
                <a:lnTo>
                  <a:pt x="6290" y="157"/>
                </a:lnTo>
                <a:lnTo>
                  <a:pt x="6290" y="152"/>
                </a:lnTo>
                <a:lnTo>
                  <a:pt x="6290" y="180"/>
                </a:lnTo>
                <a:lnTo>
                  <a:pt x="6291" y="193"/>
                </a:lnTo>
                <a:lnTo>
                  <a:pt x="6291" y="209"/>
                </a:lnTo>
                <a:lnTo>
                  <a:pt x="6291" y="195"/>
                </a:lnTo>
                <a:lnTo>
                  <a:pt x="6292" y="275"/>
                </a:lnTo>
                <a:lnTo>
                  <a:pt x="6292" y="318"/>
                </a:lnTo>
                <a:lnTo>
                  <a:pt x="6292" y="335"/>
                </a:lnTo>
                <a:lnTo>
                  <a:pt x="6292" y="347"/>
                </a:lnTo>
                <a:lnTo>
                  <a:pt x="6293" y="353"/>
                </a:lnTo>
                <a:lnTo>
                  <a:pt x="6293" y="305"/>
                </a:lnTo>
                <a:lnTo>
                  <a:pt x="6294" y="256"/>
                </a:lnTo>
                <a:lnTo>
                  <a:pt x="6294" y="249"/>
                </a:lnTo>
                <a:lnTo>
                  <a:pt x="6294" y="251"/>
                </a:lnTo>
                <a:lnTo>
                  <a:pt x="6294" y="251"/>
                </a:lnTo>
                <a:lnTo>
                  <a:pt x="6295" y="240"/>
                </a:lnTo>
                <a:lnTo>
                  <a:pt x="6295" y="243"/>
                </a:lnTo>
                <a:lnTo>
                  <a:pt x="6295" y="218"/>
                </a:lnTo>
                <a:lnTo>
                  <a:pt x="6296" y="207"/>
                </a:lnTo>
                <a:lnTo>
                  <a:pt x="6296" y="151"/>
                </a:lnTo>
                <a:lnTo>
                  <a:pt x="6296" y="116"/>
                </a:lnTo>
                <a:lnTo>
                  <a:pt x="6297" y="158"/>
                </a:lnTo>
                <a:lnTo>
                  <a:pt x="6297" y="145"/>
                </a:lnTo>
                <a:lnTo>
                  <a:pt x="6297" y="138"/>
                </a:lnTo>
                <a:lnTo>
                  <a:pt x="6298" y="172"/>
                </a:lnTo>
                <a:lnTo>
                  <a:pt x="6298" y="178"/>
                </a:lnTo>
                <a:lnTo>
                  <a:pt x="6298" y="207"/>
                </a:lnTo>
                <a:lnTo>
                  <a:pt x="6298" y="164"/>
                </a:lnTo>
                <a:lnTo>
                  <a:pt x="6299" y="144"/>
                </a:lnTo>
                <a:lnTo>
                  <a:pt x="6299" y="144"/>
                </a:lnTo>
                <a:lnTo>
                  <a:pt x="6299" y="133"/>
                </a:lnTo>
                <a:lnTo>
                  <a:pt x="6299" y="154"/>
                </a:lnTo>
                <a:lnTo>
                  <a:pt x="6300" y="158"/>
                </a:lnTo>
                <a:lnTo>
                  <a:pt x="6300" y="160"/>
                </a:lnTo>
                <a:lnTo>
                  <a:pt x="6301" y="152"/>
                </a:lnTo>
                <a:lnTo>
                  <a:pt x="6301" y="140"/>
                </a:lnTo>
                <a:lnTo>
                  <a:pt x="6301" y="127"/>
                </a:lnTo>
                <a:lnTo>
                  <a:pt x="6301" y="106"/>
                </a:lnTo>
                <a:lnTo>
                  <a:pt x="6302" y="104"/>
                </a:lnTo>
                <a:lnTo>
                  <a:pt x="6302" y="132"/>
                </a:lnTo>
                <a:lnTo>
                  <a:pt x="6302" y="137"/>
                </a:lnTo>
                <a:lnTo>
                  <a:pt x="6303" y="121"/>
                </a:lnTo>
                <a:lnTo>
                  <a:pt x="6303" y="121"/>
                </a:lnTo>
                <a:lnTo>
                  <a:pt x="6303" y="118"/>
                </a:lnTo>
                <a:lnTo>
                  <a:pt x="6303" y="126"/>
                </a:lnTo>
                <a:lnTo>
                  <a:pt x="6304" y="132"/>
                </a:lnTo>
                <a:lnTo>
                  <a:pt x="6304" y="128"/>
                </a:lnTo>
                <a:lnTo>
                  <a:pt x="6305" y="146"/>
                </a:lnTo>
                <a:lnTo>
                  <a:pt x="6305" y="109"/>
                </a:lnTo>
                <a:lnTo>
                  <a:pt x="6305" y="88"/>
                </a:lnTo>
                <a:lnTo>
                  <a:pt x="6305" y="92"/>
                </a:lnTo>
                <a:lnTo>
                  <a:pt x="6306" y="92"/>
                </a:lnTo>
                <a:lnTo>
                  <a:pt x="6306" y="71"/>
                </a:lnTo>
                <a:lnTo>
                  <a:pt x="6306" y="78"/>
                </a:lnTo>
                <a:lnTo>
                  <a:pt x="6307" y="97"/>
                </a:lnTo>
                <a:lnTo>
                  <a:pt x="6307" y="91"/>
                </a:lnTo>
                <a:lnTo>
                  <a:pt x="6307" y="115"/>
                </a:lnTo>
                <a:lnTo>
                  <a:pt x="6308" y="99"/>
                </a:lnTo>
                <a:lnTo>
                  <a:pt x="6308" y="90"/>
                </a:lnTo>
                <a:lnTo>
                  <a:pt x="6308" y="98"/>
                </a:lnTo>
                <a:lnTo>
                  <a:pt x="6309" y="104"/>
                </a:lnTo>
                <a:lnTo>
                  <a:pt x="6309" y="121"/>
                </a:lnTo>
                <a:lnTo>
                  <a:pt x="6309" y="129"/>
                </a:lnTo>
                <a:lnTo>
                  <a:pt x="6309" y="140"/>
                </a:lnTo>
                <a:lnTo>
                  <a:pt x="6310" y="145"/>
                </a:lnTo>
                <a:lnTo>
                  <a:pt x="6310" y="152"/>
                </a:lnTo>
                <a:lnTo>
                  <a:pt x="6310" y="215"/>
                </a:lnTo>
                <a:lnTo>
                  <a:pt x="6311" y="233"/>
                </a:lnTo>
                <a:lnTo>
                  <a:pt x="6311" y="232"/>
                </a:lnTo>
                <a:lnTo>
                  <a:pt x="6311" y="236"/>
                </a:lnTo>
                <a:lnTo>
                  <a:pt x="6312" y="242"/>
                </a:lnTo>
                <a:lnTo>
                  <a:pt x="6312" y="178"/>
                </a:lnTo>
                <a:lnTo>
                  <a:pt x="6312" y="117"/>
                </a:lnTo>
                <a:lnTo>
                  <a:pt x="6313" y="147"/>
                </a:lnTo>
                <a:lnTo>
                  <a:pt x="6313" y="94"/>
                </a:lnTo>
                <a:lnTo>
                  <a:pt x="6313" y="78"/>
                </a:lnTo>
                <a:lnTo>
                  <a:pt x="6313" y="85"/>
                </a:lnTo>
                <a:lnTo>
                  <a:pt x="6314" y="87"/>
                </a:lnTo>
                <a:lnTo>
                  <a:pt x="6314" y="93"/>
                </a:lnTo>
                <a:lnTo>
                  <a:pt x="6314" y="99"/>
                </a:lnTo>
                <a:lnTo>
                  <a:pt x="6314" y="107"/>
                </a:lnTo>
                <a:lnTo>
                  <a:pt x="6315" y="121"/>
                </a:lnTo>
                <a:lnTo>
                  <a:pt x="6315" y="121"/>
                </a:lnTo>
                <a:lnTo>
                  <a:pt x="6316" y="116"/>
                </a:lnTo>
                <a:lnTo>
                  <a:pt x="6316" y="140"/>
                </a:lnTo>
                <a:lnTo>
                  <a:pt x="6316" y="138"/>
                </a:lnTo>
                <a:lnTo>
                  <a:pt x="6316" y="138"/>
                </a:lnTo>
                <a:lnTo>
                  <a:pt x="6317" y="160"/>
                </a:lnTo>
                <a:lnTo>
                  <a:pt x="6317" y="195"/>
                </a:lnTo>
                <a:lnTo>
                  <a:pt x="6317" y="183"/>
                </a:lnTo>
                <a:lnTo>
                  <a:pt x="6318" y="197"/>
                </a:lnTo>
                <a:lnTo>
                  <a:pt x="6318" y="214"/>
                </a:lnTo>
                <a:lnTo>
                  <a:pt x="6318" y="210"/>
                </a:lnTo>
                <a:lnTo>
                  <a:pt x="6319" y="202"/>
                </a:lnTo>
                <a:lnTo>
                  <a:pt x="6319" y="211"/>
                </a:lnTo>
                <a:lnTo>
                  <a:pt x="6319" y="224"/>
                </a:lnTo>
                <a:lnTo>
                  <a:pt x="6320" y="162"/>
                </a:lnTo>
                <a:lnTo>
                  <a:pt x="6320" y="238"/>
                </a:lnTo>
                <a:lnTo>
                  <a:pt x="6320" y="228"/>
                </a:lnTo>
                <a:lnTo>
                  <a:pt x="6320" y="231"/>
                </a:lnTo>
                <a:lnTo>
                  <a:pt x="6321" y="204"/>
                </a:lnTo>
                <a:lnTo>
                  <a:pt x="6321" y="229"/>
                </a:lnTo>
                <a:lnTo>
                  <a:pt x="6321" y="240"/>
                </a:lnTo>
                <a:lnTo>
                  <a:pt x="6322" y="224"/>
                </a:lnTo>
                <a:lnTo>
                  <a:pt x="6322" y="218"/>
                </a:lnTo>
                <a:lnTo>
                  <a:pt x="6322" y="229"/>
                </a:lnTo>
                <a:lnTo>
                  <a:pt x="6323" y="235"/>
                </a:lnTo>
                <a:lnTo>
                  <a:pt x="6323" y="277"/>
                </a:lnTo>
                <a:lnTo>
                  <a:pt x="6323" y="310"/>
                </a:lnTo>
                <a:lnTo>
                  <a:pt x="6324" y="317"/>
                </a:lnTo>
                <a:lnTo>
                  <a:pt x="6324" y="309"/>
                </a:lnTo>
                <a:lnTo>
                  <a:pt x="6324" y="306"/>
                </a:lnTo>
                <a:lnTo>
                  <a:pt x="6324" y="319"/>
                </a:lnTo>
                <a:lnTo>
                  <a:pt x="6325" y="314"/>
                </a:lnTo>
                <a:lnTo>
                  <a:pt x="6325" y="313"/>
                </a:lnTo>
                <a:lnTo>
                  <a:pt x="6326" y="299"/>
                </a:lnTo>
                <a:lnTo>
                  <a:pt x="6326" y="314"/>
                </a:lnTo>
                <a:lnTo>
                  <a:pt x="6326" y="297"/>
                </a:lnTo>
                <a:lnTo>
                  <a:pt x="6326" y="287"/>
                </a:lnTo>
                <a:lnTo>
                  <a:pt x="6327" y="279"/>
                </a:lnTo>
                <a:lnTo>
                  <a:pt x="6327" y="246"/>
                </a:lnTo>
                <a:lnTo>
                  <a:pt x="6327" y="252"/>
                </a:lnTo>
                <a:lnTo>
                  <a:pt x="6328" y="241"/>
                </a:lnTo>
                <a:lnTo>
                  <a:pt x="6328" y="229"/>
                </a:lnTo>
                <a:lnTo>
                  <a:pt x="6328" y="173"/>
                </a:lnTo>
                <a:lnTo>
                  <a:pt x="6328" y="192"/>
                </a:lnTo>
                <a:lnTo>
                  <a:pt x="6329" y="219"/>
                </a:lnTo>
                <a:lnTo>
                  <a:pt x="6329" y="218"/>
                </a:lnTo>
                <a:lnTo>
                  <a:pt x="6330" y="218"/>
                </a:lnTo>
                <a:lnTo>
                  <a:pt x="6330" y="194"/>
                </a:lnTo>
                <a:lnTo>
                  <a:pt x="6330" y="160"/>
                </a:lnTo>
                <a:lnTo>
                  <a:pt x="6330" y="156"/>
                </a:lnTo>
                <a:lnTo>
                  <a:pt x="6331" y="142"/>
                </a:lnTo>
                <a:lnTo>
                  <a:pt x="6331" y="162"/>
                </a:lnTo>
                <a:lnTo>
                  <a:pt x="6331" y="148"/>
                </a:lnTo>
                <a:lnTo>
                  <a:pt x="6331" y="156"/>
                </a:lnTo>
                <a:lnTo>
                  <a:pt x="6332" y="179"/>
                </a:lnTo>
                <a:lnTo>
                  <a:pt x="6332" y="191"/>
                </a:lnTo>
                <a:lnTo>
                  <a:pt x="6332" y="141"/>
                </a:lnTo>
                <a:lnTo>
                  <a:pt x="6333" y="153"/>
                </a:lnTo>
                <a:lnTo>
                  <a:pt x="6333" y="150"/>
                </a:lnTo>
                <a:lnTo>
                  <a:pt x="6333" y="130"/>
                </a:lnTo>
                <a:lnTo>
                  <a:pt x="6334" y="116"/>
                </a:lnTo>
                <a:lnTo>
                  <a:pt x="6334" y="127"/>
                </a:lnTo>
                <a:lnTo>
                  <a:pt x="6334" y="143"/>
                </a:lnTo>
                <a:lnTo>
                  <a:pt x="6335" y="133"/>
                </a:lnTo>
                <a:lnTo>
                  <a:pt x="6335" y="132"/>
                </a:lnTo>
                <a:lnTo>
                  <a:pt x="6335" y="246"/>
                </a:lnTo>
                <a:lnTo>
                  <a:pt x="6335" y="313"/>
                </a:lnTo>
                <a:lnTo>
                  <a:pt x="6336" y="311"/>
                </a:lnTo>
                <a:lnTo>
                  <a:pt x="6336" y="337"/>
                </a:lnTo>
                <a:lnTo>
                  <a:pt x="6337" y="332"/>
                </a:lnTo>
                <a:lnTo>
                  <a:pt x="6337" y="344"/>
                </a:lnTo>
                <a:lnTo>
                  <a:pt x="6337" y="326"/>
                </a:lnTo>
                <a:lnTo>
                  <a:pt x="6337" y="313"/>
                </a:lnTo>
                <a:lnTo>
                  <a:pt x="6338" y="328"/>
                </a:lnTo>
                <a:lnTo>
                  <a:pt x="6338" y="322"/>
                </a:lnTo>
                <a:lnTo>
                  <a:pt x="6338" y="326"/>
                </a:lnTo>
                <a:lnTo>
                  <a:pt x="6339" y="328"/>
                </a:lnTo>
                <a:lnTo>
                  <a:pt x="6339" y="328"/>
                </a:lnTo>
                <a:lnTo>
                  <a:pt x="6339" y="323"/>
                </a:lnTo>
                <a:lnTo>
                  <a:pt x="6339" y="320"/>
                </a:lnTo>
                <a:lnTo>
                  <a:pt x="6340" y="318"/>
                </a:lnTo>
                <a:lnTo>
                  <a:pt x="6340" y="328"/>
                </a:lnTo>
                <a:lnTo>
                  <a:pt x="6341" y="316"/>
                </a:lnTo>
                <a:lnTo>
                  <a:pt x="6341" y="311"/>
                </a:lnTo>
                <a:lnTo>
                  <a:pt x="6341" y="290"/>
                </a:lnTo>
                <a:lnTo>
                  <a:pt x="6341" y="285"/>
                </a:lnTo>
                <a:lnTo>
                  <a:pt x="6342" y="267"/>
                </a:lnTo>
                <a:lnTo>
                  <a:pt x="6342" y="261"/>
                </a:lnTo>
                <a:lnTo>
                  <a:pt x="6342" y="233"/>
                </a:lnTo>
                <a:lnTo>
                  <a:pt x="6342" y="220"/>
                </a:lnTo>
                <a:lnTo>
                  <a:pt x="6343" y="220"/>
                </a:lnTo>
                <a:lnTo>
                  <a:pt x="6343" y="222"/>
                </a:lnTo>
                <a:lnTo>
                  <a:pt x="6343" y="255"/>
                </a:lnTo>
                <a:lnTo>
                  <a:pt x="6344" y="243"/>
                </a:lnTo>
                <a:lnTo>
                  <a:pt x="6344" y="205"/>
                </a:lnTo>
                <a:lnTo>
                  <a:pt x="6345" y="206"/>
                </a:lnTo>
                <a:lnTo>
                  <a:pt x="6345" y="201"/>
                </a:lnTo>
                <a:lnTo>
                  <a:pt x="6345" y="215"/>
                </a:lnTo>
                <a:lnTo>
                  <a:pt x="6345" y="213"/>
                </a:lnTo>
                <a:lnTo>
                  <a:pt x="6346" y="217"/>
                </a:lnTo>
                <a:lnTo>
                  <a:pt x="6346" y="200"/>
                </a:lnTo>
                <a:lnTo>
                  <a:pt x="6346" y="206"/>
                </a:lnTo>
                <a:lnTo>
                  <a:pt x="6346" y="197"/>
                </a:lnTo>
                <a:lnTo>
                  <a:pt x="6347" y="200"/>
                </a:lnTo>
                <a:lnTo>
                  <a:pt x="6347" y="215"/>
                </a:lnTo>
                <a:lnTo>
                  <a:pt x="6348" y="221"/>
                </a:lnTo>
                <a:lnTo>
                  <a:pt x="6348" y="213"/>
                </a:lnTo>
                <a:lnTo>
                  <a:pt x="6348" y="144"/>
                </a:lnTo>
                <a:lnTo>
                  <a:pt x="6348" y="131"/>
                </a:lnTo>
                <a:lnTo>
                  <a:pt x="6349" y="126"/>
                </a:lnTo>
                <a:lnTo>
                  <a:pt x="6349" y="127"/>
                </a:lnTo>
                <a:lnTo>
                  <a:pt x="6349" y="137"/>
                </a:lnTo>
                <a:lnTo>
                  <a:pt x="6350" y="131"/>
                </a:lnTo>
                <a:lnTo>
                  <a:pt x="6350" y="131"/>
                </a:lnTo>
                <a:lnTo>
                  <a:pt x="6350" y="134"/>
                </a:lnTo>
                <a:lnTo>
                  <a:pt x="6350" y="150"/>
                </a:lnTo>
                <a:lnTo>
                  <a:pt x="6351" y="213"/>
                </a:lnTo>
                <a:lnTo>
                  <a:pt x="6351" y="241"/>
                </a:lnTo>
                <a:lnTo>
                  <a:pt x="6352" y="265"/>
                </a:lnTo>
                <a:lnTo>
                  <a:pt x="6352" y="261"/>
                </a:lnTo>
                <a:lnTo>
                  <a:pt x="6352" y="288"/>
                </a:lnTo>
                <a:lnTo>
                  <a:pt x="6352" y="290"/>
                </a:lnTo>
                <a:lnTo>
                  <a:pt x="6353" y="312"/>
                </a:lnTo>
                <a:lnTo>
                  <a:pt x="6353" y="304"/>
                </a:lnTo>
                <a:lnTo>
                  <a:pt x="6353" y="295"/>
                </a:lnTo>
                <a:lnTo>
                  <a:pt x="6354" y="297"/>
                </a:lnTo>
                <a:lnTo>
                  <a:pt x="6354" y="307"/>
                </a:lnTo>
                <a:lnTo>
                  <a:pt x="6354" y="318"/>
                </a:lnTo>
                <a:lnTo>
                  <a:pt x="6354" y="300"/>
                </a:lnTo>
                <a:lnTo>
                  <a:pt x="6355" y="290"/>
                </a:lnTo>
                <a:lnTo>
                  <a:pt x="6355" y="289"/>
                </a:lnTo>
                <a:lnTo>
                  <a:pt x="6356" y="295"/>
                </a:lnTo>
                <a:lnTo>
                  <a:pt x="6356" y="268"/>
                </a:lnTo>
                <a:lnTo>
                  <a:pt x="6356" y="286"/>
                </a:lnTo>
                <a:lnTo>
                  <a:pt x="6356" y="276"/>
                </a:lnTo>
                <a:lnTo>
                  <a:pt x="6357" y="271"/>
                </a:lnTo>
                <a:lnTo>
                  <a:pt x="6357" y="279"/>
                </a:lnTo>
                <a:lnTo>
                  <a:pt x="6357" y="265"/>
                </a:lnTo>
                <a:lnTo>
                  <a:pt x="6357" y="255"/>
                </a:lnTo>
                <a:lnTo>
                  <a:pt x="6358" y="197"/>
                </a:lnTo>
                <a:lnTo>
                  <a:pt x="6358" y="154"/>
                </a:lnTo>
                <a:lnTo>
                  <a:pt x="6359" y="185"/>
                </a:lnTo>
                <a:lnTo>
                  <a:pt x="6359" y="207"/>
                </a:lnTo>
                <a:lnTo>
                  <a:pt x="6359" y="230"/>
                </a:lnTo>
                <a:lnTo>
                  <a:pt x="6359" y="207"/>
                </a:lnTo>
                <a:lnTo>
                  <a:pt x="6360" y="239"/>
                </a:lnTo>
                <a:lnTo>
                  <a:pt x="6360" y="250"/>
                </a:lnTo>
                <a:lnTo>
                  <a:pt x="6360" y="256"/>
                </a:lnTo>
                <a:lnTo>
                  <a:pt x="6361" y="276"/>
                </a:lnTo>
                <a:lnTo>
                  <a:pt x="6361" y="277"/>
                </a:lnTo>
                <a:lnTo>
                  <a:pt x="6361" y="261"/>
                </a:lnTo>
                <a:lnTo>
                  <a:pt x="6361" y="266"/>
                </a:lnTo>
                <a:lnTo>
                  <a:pt x="6362" y="271"/>
                </a:lnTo>
                <a:lnTo>
                  <a:pt x="6362" y="254"/>
                </a:lnTo>
                <a:lnTo>
                  <a:pt x="6363" y="216"/>
                </a:lnTo>
                <a:lnTo>
                  <a:pt x="6363" y="171"/>
                </a:lnTo>
                <a:lnTo>
                  <a:pt x="6363" y="166"/>
                </a:lnTo>
                <a:lnTo>
                  <a:pt x="6363" y="155"/>
                </a:lnTo>
                <a:lnTo>
                  <a:pt x="6364" y="128"/>
                </a:lnTo>
                <a:lnTo>
                  <a:pt x="6364" y="113"/>
                </a:lnTo>
                <a:lnTo>
                  <a:pt x="6364" y="109"/>
                </a:lnTo>
                <a:lnTo>
                  <a:pt x="6365" y="132"/>
                </a:lnTo>
                <a:lnTo>
                  <a:pt x="6365" y="141"/>
                </a:lnTo>
                <a:lnTo>
                  <a:pt x="6365" y="113"/>
                </a:lnTo>
                <a:lnTo>
                  <a:pt x="6365" y="170"/>
                </a:lnTo>
                <a:lnTo>
                  <a:pt x="6366" y="195"/>
                </a:lnTo>
                <a:lnTo>
                  <a:pt x="6366" y="170"/>
                </a:lnTo>
                <a:lnTo>
                  <a:pt x="6367" y="244"/>
                </a:lnTo>
                <a:lnTo>
                  <a:pt x="6367" y="324"/>
                </a:lnTo>
                <a:lnTo>
                  <a:pt x="6367" y="399"/>
                </a:lnTo>
                <a:lnTo>
                  <a:pt x="6367" y="408"/>
                </a:lnTo>
                <a:lnTo>
                  <a:pt x="6368" y="322"/>
                </a:lnTo>
                <a:lnTo>
                  <a:pt x="6368" y="340"/>
                </a:lnTo>
                <a:lnTo>
                  <a:pt x="6368" y="362"/>
                </a:lnTo>
                <a:lnTo>
                  <a:pt x="6369" y="317"/>
                </a:lnTo>
                <a:lnTo>
                  <a:pt x="6369" y="336"/>
                </a:lnTo>
                <a:lnTo>
                  <a:pt x="6369" y="334"/>
                </a:lnTo>
                <a:lnTo>
                  <a:pt x="6370" y="317"/>
                </a:lnTo>
                <a:lnTo>
                  <a:pt x="6370" y="306"/>
                </a:lnTo>
                <a:lnTo>
                  <a:pt x="6370" y="306"/>
                </a:lnTo>
                <a:lnTo>
                  <a:pt x="6371" y="276"/>
                </a:lnTo>
                <a:lnTo>
                  <a:pt x="6371" y="293"/>
                </a:lnTo>
                <a:lnTo>
                  <a:pt x="6371" y="277"/>
                </a:lnTo>
                <a:lnTo>
                  <a:pt x="6371" y="279"/>
                </a:lnTo>
                <a:lnTo>
                  <a:pt x="6372" y="273"/>
                </a:lnTo>
                <a:lnTo>
                  <a:pt x="6372" y="248"/>
                </a:lnTo>
                <a:lnTo>
                  <a:pt x="6372" y="242"/>
                </a:lnTo>
                <a:lnTo>
                  <a:pt x="6372" y="254"/>
                </a:lnTo>
                <a:lnTo>
                  <a:pt x="6373" y="259"/>
                </a:lnTo>
                <a:lnTo>
                  <a:pt x="6373" y="234"/>
                </a:lnTo>
                <a:lnTo>
                  <a:pt x="6374" y="219"/>
                </a:lnTo>
                <a:lnTo>
                  <a:pt x="6374" y="227"/>
                </a:lnTo>
                <a:lnTo>
                  <a:pt x="6374" y="223"/>
                </a:lnTo>
                <a:lnTo>
                  <a:pt x="6374" y="202"/>
                </a:lnTo>
                <a:lnTo>
                  <a:pt x="6375" y="208"/>
                </a:lnTo>
                <a:lnTo>
                  <a:pt x="6375" y="229"/>
                </a:lnTo>
                <a:lnTo>
                  <a:pt x="6375" y="226"/>
                </a:lnTo>
                <a:lnTo>
                  <a:pt x="6376" y="226"/>
                </a:lnTo>
                <a:lnTo>
                  <a:pt x="6376" y="236"/>
                </a:lnTo>
                <a:lnTo>
                  <a:pt x="6376" y="245"/>
                </a:lnTo>
                <a:lnTo>
                  <a:pt x="6376" y="271"/>
                </a:lnTo>
                <a:lnTo>
                  <a:pt x="6377" y="248"/>
                </a:lnTo>
                <a:lnTo>
                  <a:pt x="6377" y="242"/>
                </a:lnTo>
                <a:lnTo>
                  <a:pt x="6378" y="241"/>
                </a:lnTo>
                <a:lnTo>
                  <a:pt x="6378" y="265"/>
                </a:lnTo>
                <a:lnTo>
                  <a:pt x="6378" y="252"/>
                </a:lnTo>
                <a:lnTo>
                  <a:pt x="6378" y="255"/>
                </a:lnTo>
                <a:lnTo>
                  <a:pt x="6379" y="256"/>
                </a:lnTo>
                <a:lnTo>
                  <a:pt x="6379" y="252"/>
                </a:lnTo>
                <a:lnTo>
                  <a:pt x="6379" y="259"/>
                </a:lnTo>
                <a:lnTo>
                  <a:pt x="6380" y="241"/>
                </a:lnTo>
                <a:lnTo>
                  <a:pt x="6380" y="227"/>
                </a:lnTo>
                <a:lnTo>
                  <a:pt x="6380" y="239"/>
                </a:lnTo>
                <a:lnTo>
                  <a:pt x="6381" y="240"/>
                </a:lnTo>
                <a:lnTo>
                  <a:pt x="6381" y="244"/>
                </a:lnTo>
                <a:lnTo>
                  <a:pt x="6381" y="261"/>
                </a:lnTo>
                <a:lnTo>
                  <a:pt x="6382" y="230"/>
                </a:lnTo>
                <a:lnTo>
                  <a:pt x="6382" y="232"/>
                </a:lnTo>
                <a:lnTo>
                  <a:pt x="6382" y="206"/>
                </a:lnTo>
                <a:lnTo>
                  <a:pt x="6382" y="248"/>
                </a:lnTo>
                <a:lnTo>
                  <a:pt x="6383" y="271"/>
                </a:lnTo>
                <a:lnTo>
                  <a:pt x="6383" y="267"/>
                </a:lnTo>
                <a:lnTo>
                  <a:pt x="6383" y="236"/>
                </a:lnTo>
                <a:lnTo>
                  <a:pt x="6383" y="244"/>
                </a:lnTo>
                <a:lnTo>
                  <a:pt x="6384" y="227"/>
                </a:lnTo>
                <a:lnTo>
                  <a:pt x="6384" y="218"/>
                </a:lnTo>
                <a:lnTo>
                  <a:pt x="6385" y="238"/>
                </a:lnTo>
                <a:lnTo>
                  <a:pt x="6385" y="242"/>
                </a:lnTo>
                <a:lnTo>
                  <a:pt x="6385" y="209"/>
                </a:lnTo>
                <a:lnTo>
                  <a:pt x="6386" y="192"/>
                </a:lnTo>
                <a:lnTo>
                  <a:pt x="6386" y="187"/>
                </a:lnTo>
                <a:lnTo>
                  <a:pt x="6386" y="200"/>
                </a:lnTo>
                <a:lnTo>
                  <a:pt x="6386" y="194"/>
                </a:lnTo>
                <a:lnTo>
                  <a:pt x="6387" y="208"/>
                </a:lnTo>
                <a:lnTo>
                  <a:pt x="6387" y="216"/>
                </a:lnTo>
                <a:lnTo>
                  <a:pt x="6387" y="230"/>
                </a:lnTo>
                <a:lnTo>
                  <a:pt x="6387" y="198"/>
                </a:lnTo>
                <a:lnTo>
                  <a:pt x="6388" y="197"/>
                </a:lnTo>
                <a:lnTo>
                  <a:pt x="6388" y="185"/>
                </a:lnTo>
                <a:lnTo>
                  <a:pt x="6389" y="176"/>
                </a:lnTo>
                <a:lnTo>
                  <a:pt x="6389" y="167"/>
                </a:lnTo>
                <a:lnTo>
                  <a:pt x="6389" y="197"/>
                </a:lnTo>
                <a:lnTo>
                  <a:pt x="6389" y="186"/>
                </a:lnTo>
                <a:lnTo>
                  <a:pt x="6390" y="188"/>
                </a:lnTo>
                <a:lnTo>
                  <a:pt x="6390" y="172"/>
                </a:lnTo>
                <a:lnTo>
                  <a:pt x="6390" y="170"/>
                </a:lnTo>
                <a:lnTo>
                  <a:pt x="6391" y="179"/>
                </a:lnTo>
                <a:lnTo>
                  <a:pt x="6391" y="168"/>
                </a:lnTo>
                <a:lnTo>
                  <a:pt x="6391" y="191"/>
                </a:lnTo>
                <a:lnTo>
                  <a:pt x="6392" y="168"/>
                </a:lnTo>
                <a:lnTo>
                  <a:pt x="6392" y="175"/>
                </a:lnTo>
                <a:lnTo>
                  <a:pt x="6392" y="205"/>
                </a:lnTo>
                <a:lnTo>
                  <a:pt x="6393" y="187"/>
                </a:lnTo>
                <a:lnTo>
                  <a:pt x="6393" y="171"/>
                </a:lnTo>
                <a:lnTo>
                  <a:pt x="6393" y="158"/>
                </a:lnTo>
                <a:lnTo>
                  <a:pt x="6393" y="134"/>
                </a:lnTo>
                <a:lnTo>
                  <a:pt x="6394" y="152"/>
                </a:lnTo>
                <a:lnTo>
                  <a:pt x="6394" y="133"/>
                </a:lnTo>
                <a:lnTo>
                  <a:pt x="6394" y="120"/>
                </a:lnTo>
                <a:lnTo>
                  <a:pt x="6395" y="123"/>
                </a:lnTo>
                <a:lnTo>
                  <a:pt x="6395" y="127"/>
                </a:lnTo>
                <a:lnTo>
                  <a:pt x="6395" y="129"/>
                </a:lnTo>
                <a:lnTo>
                  <a:pt x="6396" y="148"/>
                </a:lnTo>
                <a:lnTo>
                  <a:pt x="6396" y="131"/>
                </a:lnTo>
                <a:lnTo>
                  <a:pt x="6396" y="110"/>
                </a:lnTo>
                <a:lnTo>
                  <a:pt x="6397" y="97"/>
                </a:lnTo>
                <a:lnTo>
                  <a:pt x="6397" y="117"/>
                </a:lnTo>
                <a:lnTo>
                  <a:pt x="6397" y="102"/>
                </a:lnTo>
                <a:lnTo>
                  <a:pt x="6397" y="94"/>
                </a:lnTo>
                <a:lnTo>
                  <a:pt x="6398" y="125"/>
                </a:lnTo>
                <a:lnTo>
                  <a:pt x="6398" y="129"/>
                </a:lnTo>
                <a:lnTo>
                  <a:pt x="6399" y="110"/>
                </a:lnTo>
                <a:lnTo>
                  <a:pt x="6399" y="133"/>
                </a:lnTo>
                <a:lnTo>
                  <a:pt x="6399" y="169"/>
                </a:lnTo>
                <a:lnTo>
                  <a:pt x="6399" y="257"/>
                </a:lnTo>
                <a:lnTo>
                  <a:pt x="6400" y="325"/>
                </a:lnTo>
                <a:lnTo>
                  <a:pt x="6400" y="327"/>
                </a:lnTo>
                <a:lnTo>
                  <a:pt x="6400" y="342"/>
                </a:lnTo>
                <a:lnTo>
                  <a:pt x="6400" y="309"/>
                </a:lnTo>
                <a:lnTo>
                  <a:pt x="6401" y="314"/>
                </a:lnTo>
                <a:lnTo>
                  <a:pt x="6401" y="323"/>
                </a:lnTo>
                <a:lnTo>
                  <a:pt x="6401" y="304"/>
                </a:lnTo>
                <a:lnTo>
                  <a:pt x="6402" y="307"/>
                </a:lnTo>
                <a:lnTo>
                  <a:pt x="6402" y="311"/>
                </a:lnTo>
                <a:lnTo>
                  <a:pt x="6402" y="304"/>
                </a:lnTo>
                <a:lnTo>
                  <a:pt x="6403" y="307"/>
                </a:lnTo>
                <a:lnTo>
                  <a:pt x="6403" y="293"/>
                </a:lnTo>
                <a:lnTo>
                  <a:pt x="6403" y="283"/>
                </a:lnTo>
                <a:lnTo>
                  <a:pt x="6404" y="273"/>
                </a:lnTo>
                <a:lnTo>
                  <a:pt x="6404" y="277"/>
                </a:lnTo>
                <a:lnTo>
                  <a:pt x="6404" y="262"/>
                </a:lnTo>
                <a:lnTo>
                  <a:pt x="6404" y="229"/>
                </a:lnTo>
                <a:lnTo>
                  <a:pt x="6405" y="223"/>
                </a:lnTo>
                <a:lnTo>
                  <a:pt x="6405" y="216"/>
                </a:lnTo>
                <a:lnTo>
                  <a:pt x="6405" y="188"/>
                </a:lnTo>
                <a:lnTo>
                  <a:pt x="6406" y="202"/>
                </a:lnTo>
                <a:lnTo>
                  <a:pt x="6406" y="193"/>
                </a:lnTo>
                <a:lnTo>
                  <a:pt x="6406" y="191"/>
                </a:lnTo>
                <a:lnTo>
                  <a:pt x="6407" y="165"/>
                </a:lnTo>
                <a:lnTo>
                  <a:pt x="6407" y="171"/>
                </a:lnTo>
                <a:lnTo>
                  <a:pt x="6407" y="186"/>
                </a:lnTo>
                <a:lnTo>
                  <a:pt x="6408" y="188"/>
                </a:lnTo>
                <a:lnTo>
                  <a:pt x="6408" y="208"/>
                </a:lnTo>
                <a:lnTo>
                  <a:pt x="6408" y="215"/>
                </a:lnTo>
                <a:lnTo>
                  <a:pt x="6408" y="181"/>
                </a:lnTo>
                <a:lnTo>
                  <a:pt x="6409" y="173"/>
                </a:lnTo>
                <a:lnTo>
                  <a:pt x="6409" y="196"/>
                </a:lnTo>
                <a:lnTo>
                  <a:pt x="6410" y="166"/>
                </a:lnTo>
                <a:lnTo>
                  <a:pt x="6410" y="168"/>
                </a:lnTo>
                <a:lnTo>
                  <a:pt x="6410" y="152"/>
                </a:lnTo>
                <a:lnTo>
                  <a:pt x="6410" y="143"/>
                </a:lnTo>
                <a:lnTo>
                  <a:pt x="6411" y="162"/>
                </a:lnTo>
                <a:lnTo>
                  <a:pt x="6411" y="165"/>
                </a:lnTo>
                <a:lnTo>
                  <a:pt x="6411" y="190"/>
                </a:lnTo>
                <a:lnTo>
                  <a:pt x="6412" y="131"/>
                </a:lnTo>
                <a:lnTo>
                  <a:pt x="6412" y="94"/>
                </a:lnTo>
                <a:lnTo>
                  <a:pt x="6412" y="90"/>
                </a:lnTo>
                <a:lnTo>
                  <a:pt x="6412" y="91"/>
                </a:lnTo>
                <a:lnTo>
                  <a:pt x="6413" y="93"/>
                </a:lnTo>
                <a:lnTo>
                  <a:pt x="6413" y="106"/>
                </a:lnTo>
                <a:lnTo>
                  <a:pt x="6414" y="93"/>
                </a:lnTo>
                <a:lnTo>
                  <a:pt x="6414" y="124"/>
                </a:lnTo>
                <a:lnTo>
                  <a:pt x="6414" y="112"/>
                </a:lnTo>
                <a:lnTo>
                  <a:pt x="6414" y="116"/>
                </a:lnTo>
                <a:lnTo>
                  <a:pt x="6415" y="111"/>
                </a:lnTo>
                <a:lnTo>
                  <a:pt x="6415" y="156"/>
                </a:lnTo>
                <a:lnTo>
                  <a:pt x="6415" y="157"/>
                </a:lnTo>
                <a:lnTo>
                  <a:pt x="6415" y="153"/>
                </a:lnTo>
                <a:lnTo>
                  <a:pt x="6416" y="170"/>
                </a:lnTo>
                <a:lnTo>
                  <a:pt x="6416" y="190"/>
                </a:lnTo>
                <a:lnTo>
                  <a:pt x="6416" y="160"/>
                </a:lnTo>
                <a:lnTo>
                  <a:pt x="6417" y="174"/>
                </a:lnTo>
                <a:lnTo>
                  <a:pt x="6417" y="148"/>
                </a:lnTo>
                <a:lnTo>
                  <a:pt x="6417" y="128"/>
                </a:lnTo>
                <a:lnTo>
                  <a:pt x="6418" y="108"/>
                </a:lnTo>
                <a:lnTo>
                  <a:pt x="6418" y="86"/>
                </a:lnTo>
                <a:lnTo>
                  <a:pt x="6418" y="102"/>
                </a:lnTo>
                <a:lnTo>
                  <a:pt x="6419" y="170"/>
                </a:lnTo>
                <a:lnTo>
                  <a:pt x="6419" y="151"/>
                </a:lnTo>
                <a:lnTo>
                  <a:pt x="6419" y="129"/>
                </a:lnTo>
                <a:lnTo>
                  <a:pt x="6419" y="107"/>
                </a:lnTo>
                <a:lnTo>
                  <a:pt x="6420" y="93"/>
                </a:lnTo>
                <a:lnTo>
                  <a:pt x="6420" y="93"/>
                </a:lnTo>
                <a:lnTo>
                  <a:pt x="6421" y="96"/>
                </a:lnTo>
                <a:lnTo>
                  <a:pt x="6421" y="95"/>
                </a:lnTo>
                <a:lnTo>
                  <a:pt x="6421" y="96"/>
                </a:lnTo>
                <a:lnTo>
                  <a:pt x="6421" y="103"/>
                </a:lnTo>
                <a:lnTo>
                  <a:pt x="6422" y="135"/>
                </a:lnTo>
                <a:lnTo>
                  <a:pt x="6422" y="121"/>
                </a:lnTo>
                <a:lnTo>
                  <a:pt x="6422" y="113"/>
                </a:lnTo>
                <a:lnTo>
                  <a:pt x="6423" y="170"/>
                </a:lnTo>
                <a:lnTo>
                  <a:pt x="6423" y="172"/>
                </a:lnTo>
                <a:lnTo>
                  <a:pt x="6423" y="120"/>
                </a:lnTo>
                <a:lnTo>
                  <a:pt x="6423" y="162"/>
                </a:lnTo>
                <a:lnTo>
                  <a:pt x="6424" y="199"/>
                </a:lnTo>
                <a:lnTo>
                  <a:pt x="6424" y="192"/>
                </a:lnTo>
                <a:lnTo>
                  <a:pt x="6425" y="205"/>
                </a:lnTo>
                <a:lnTo>
                  <a:pt x="6425" y="175"/>
                </a:lnTo>
                <a:lnTo>
                  <a:pt x="6425" y="151"/>
                </a:lnTo>
                <a:lnTo>
                  <a:pt x="6425" y="116"/>
                </a:lnTo>
                <a:lnTo>
                  <a:pt x="6426" y="99"/>
                </a:lnTo>
                <a:lnTo>
                  <a:pt x="6426" y="76"/>
                </a:lnTo>
                <a:lnTo>
                  <a:pt x="6426" y="76"/>
                </a:lnTo>
                <a:lnTo>
                  <a:pt x="6427" y="81"/>
                </a:lnTo>
                <a:lnTo>
                  <a:pt x="6427" y="91"/>
                </a:lnTo>
                <a:lnTo>
                  <a:pt x="6427" y="70"/>
                </a:lnTo>
                <a:lnTo>
                  <a:pt x="6427" y="63"/>
                </a:lnTo>
                <a:lnTo>
                  <a:pt x="6428" y="56"/>
                </a:lnTo>
                <a:lnTo>
                  <a:pt x="6428" y="80"/>
                </a:lnTo>
                <a:lnTo>
                  <a:pt x="6429" y="73"/>
                </a:lnTo>
                <a:lnTo>
                  <a:pt x="6429" y="75"/>
                </a:lnTo>
                <a:lnTo>
                  <a:pt x="6429" y="77"/>
                </a:lnTo>
                <a:lnTo>
                  <a:pt x="6429" y="73"/>
                </a:lnTo>
                <a:lnTo>
                  <a:pt x="6430" y="86"/>
                </a:lnTo>
                <a:lnTo>
                  <a:pt x="6430" y="150"/>
                </a:lnTo>
                <a:lnTo>
                  <a:pt x="6430" y="287"/>
                </a:lnTo>
                <a:lnTo>
                  <a:pt x="6430" y="382"/>
                </a:lnTo>
                <a:lnTo>
                  <a:pt x="6431" y="406"/>
                </a:lnTo>
                <a:lnTo>
                  <a:pt x="6431" y="331"/>
                </a:lnTo>
                <a:lnTo>
                  <a:pt x="6432" y="344"/>
                </a:lnTo>
                <a:lnTo>
                  <a:pt x="6432" y="343"/>
                </a:lnTo>
                <a:lnTo>
                  <a:pt x="6432" y="334"/>
                </a:lnTo>
                <a:lnTo>
                  <a:pt x="6432" y="334"/>
                </a:lnTo>
                <a:lnTo>
                  <a:pt x="6433" y="322"/>
                </a:lnTo>
                <a:lnTo>
                  <a:pt x="6433" y="320"/>
                </a:lnTo>
                <a:lnTo>
                  <a:pt x="6433" y="298"/>
                </a:lnTo>
                <a:lnTo>
                  <a:pt x="6434" y="295"/>
                </a:lnTo>
                <a:lnTo>
                  <a:pt x="6434" y="278"/>
                </a:lnTo>
                <a:lnTo>
                  <a:pt x="6434" y="273"/>
                </a:lnTo>
                <a:lnTo>
                  <a:pt x="6434" y="272"/>
                </a:lnTo>
                <a:lnTo>
                  <a:pt x="6435" y="254"/>
                </a:lnTo>
                <a:lnTo>
                  <a:pt x="6435" y="241"/>
                </a:lnTo>
                <a:lnTo>
                  <a:pt x="6436" y="238"/>
                </a:lnTo>
                <a:lnTo>
                  <a:pt x="6436" y="236"/>
                </a:lnTo>
                <a:lnTo>
                  <a:pt x="6436" y="222"/>
                </a:lnTo>
                <a:lnTo>
                  <a:pt x="6436" y="220"/>
                </a:lnTo>
                <a:lnTo>
                  <a:pt x="6437" y="204"/>
                </a:lnTo>
                <a:lnTo>
                  <a:pt x="6437" y="186"/>
                </a:lnTo>
                <a:lnTo>
                  <a:pt x="6437" y="184"/>
                </a:lnTo>
                <a:lnTo>
                  <a:pt x="6438" y="168"/>
                </a:lnTo>
                <a:lnTo>
                  <a:pt x="6438" y="154"/>
                </a:lnTo>
                <a:lnTo>
                  <a:pt x="6438" y="163"/>
                </a:lnTo>
                <a:lnTo>
                  <a:pt x="6438" y="176"/>
                </a:lnTo>
                <a:lnTo>
                  <a:pt x="6439" y="160"/>
                </a:lnTo>
                <a:lnTo>
                  <a:pt x="6439" y="117"/>
                </a:lnTo>
                <a:lnTo>
                  <a:pt x="6440" y="165"/>
                </a:lnTo>
                <a:lnTo>
                  <a:pt x="6440" y="200"/>
                </a:lnTo>
                <a:lnTo>
                  <a:pt x="6440" y="192"/>
                </a:lnTo>
                <a:lnTo>
                  <a:pt x="6440" y="196"/>
                </a:lnTo>
                <a:lnTo>
                  <a:pt x="6441" y="190"/>
                </a:lnTo>
                <a:lnTo>
                  <a:pt x="6441" y="177"/>
                </a:lnTo>
                <a:lnTo>
                  <a:pt x="6441" y="154"/>
                </a:lnTo>
                <a:lnTo>
                  <a:pt x="6441" y="139"/>
                </a:lnTo>
                <a:lnTo>
                  <a:pt x="6442" y="135"/>
                </a:lnTo>
                <a:lnTo>
                  <a:pt x="6442" y="139"/>
                </a:lnTo>
                <a:lnTo>
                  <a:pt x="6443" y="138"/>
                </a:lnTo>
                <a:lnTo>
                  <a:pt x="6443" y="121"/>
                </a:lnTo>
                <a:lnTo>
                  <a:pt x="6443" y="117"/>
                </a:lnTo>
                <a:lnTo>
                  <a:pt x="6443" y="96"/>
                </a:lnTo>
                <a:lnTo>
                  <a:pt x="6444" y="97"/>
                </a:lnTo>
                <a:lnTo>
                  <a:pt x="6444" y="101"/>
                </a:lnTo>
                <a:lnTo>
                  <a:pt x="6444" y="90"/>
                </a:lnTo>
                <a:lnTo>
                  <a:pt x="6445" y="98"/>
                </a:lnTo>
                <a:lnTo>
                  <a:pt x="6445" y="128"/>
                </a:lnTo>
                <a:lnTo>
                  <a:pt x="6445" y="114"/>
                </a:lnTo>
                <a:lnTo>
                  <a:pt x="6445" y="120"/>
                </a:lnTo>
                <a:lnTo>
                  <a:pt x="6446" y="139"/>
                </a:lnTo>
                <a:lnTo>
                  <a:pt x="6446" y="133"/>
                </a:lnTo>
                <a:lnTo>
                  <a:pt x="6447" y="191"/>
                </a:lnTo>
                <a:lnTo>
                  <a:pt x="6447" y="241"/>
                </a:lnTo>
                <a:lnTo>
                  <a:pt x="6447" y="237"/>
                </a:lnTo>
                <a:lnTo>
                  <a:pt x="6447" y="246"/>
                </a:lnTo>
                <a:lnTo>
                  <a:pt x="6448" y="270"/>
                </a:lnTo>
                <a:lnTo>
                  <a:pt x="6448" y="284"/>
                </a:lnTo>
                <a:lnTo>
                  <a:pt x="6448" y="283"/>
                </a:lnTo>
                <a:lnTo>
                  <a:pt x="6449" y="273"/>
                </a:lnTo>
                <a:lnTo>
                  <a:pt x="6449" y="299"/>
                </a:lnTo>
                <a:lnTo>
                  <a:pt x="6449" y="299"/>
                </a:lnTo>
                <a:lnTo>
                  <a:pt x="6449" y="304"/>
                </a:lnTo>
                <a:lnTo>
                  <a:pt x="6450" y="291"/>
                </a:lnTo>
                <a:lnTo>
                  <a:pt x="6450" y="293"/>
                </a:lnTo>
                <a:lnTo>
                  <a:pt x="6451" y="296"/>
                </a:lnTo>
                <a:lnTo>
                  <a:pt x="6451" y="303"/>
                </a:lnTo>
                <a:lnTo>
                  <a:pt x="6451" y="291"/>
                </a:lnTo>
                <a:lnTo>
                  <a:pt x="6451" y="265"/>
                </a:lnTo>
                <a:lnTo>
                  <a:pt x="6452" y="275"/>
                </a:lnTo>
                <a:lnTo>
                  <a:pt x="6452" y="267"/>
                </a:lnTo>
                <a:lnTo>
                  <a:pt x="6452" y="245"/>
                </a:lnTo>
                <a:lnTo>
                  <a:pt x="6453" y="238"/>
                </a:lnTo>
                <a:lnTo>
                  <a:pt x="6453" y="211"/>
                </a:lnTo>
                <a:lnTo>
                  <a:pt x="6453" y="192"/>
                </a:lnTo>
                <a:lnTo>
                  <a:pt x="6454" y="171"/>
                </a:lnTo>
                <a:lnTo>
                  <a:pt x="6454" y="162"/>
                </a:lnTo>
                <a:lnTo>
                  <a:pt x="6454" y="152"/>
                </a:lnTo>
                <a:lnTo>
                  <a:pt x="6455" y="161"/>
                </a:lnTo>
                <a:lnTo>
                  <a:pt x="6455" y="188"/>
                </a:lnTo>
                <a:lnTo>
                  <a:pt x="6455" y="195"/>
                </a:lnTo>
                <a:lnTo>
                  <a:pt x="6455" y="178"/>
                </a:lnTo>
                <a:lnTo>
                  <a:pt x="6456" y="194"/>
                </a:lnTo>
                <a:lnTo>
                  <a:pt x="6456" y="198"/>
                </a:lnTo>
                <a:lnTo>
                  <a:pt x="6456" y="194"/>
                </a:lnTo>
                <a:lnTo>
                  <a:pt x="6456" y="206"/>
                </a:lnTo>
                <a:lnTo>
                  <a:pt x="6457" y="180"/>
                </a:lnTo>
                <a:lnTo>
                  <a:pt x="6457" y="161"/>
                </a:lnTo>
                <a:lnTo>
                  <a:pt x="6458" y="142"/>
                </a:lnTo>
                <a:lnTo>
                  <a:pt x="6458" y="148"/>
                </a:lnTo>
                <a:lnTo>
                  <a:pt x="6458" y="150"/>
                </a:lnTo>
                <a:lnTo>
                  <a:pt x="6458" y="155"/>
                </a:lnTo>
                <a:lnTo>
                  <a:pt x="6459" y="161"/>
                </a:lnTo>
                <a:lnTo>
                  <a:pt x="6459" y="196"/>
                </a:lnTo>
                <a:lnTo>
                  <a:pt x="6459" y="165"/>
                </a:lnTo>
                <a:lnTo>
                  <a:pt x="6460" y="162"/>
                </a:lnTo>
                <a:lnTo>
                  <a:pt x="6460" y="152"/>
                </a:lnTo>
                <a:lnTo>
                  <a:pt x="6460" y="124"/>
                </a:lnTo>
                <a:lnTo>
                  <a:pt x="6460" y="103"/>
                </a:lnTo>
                <a:lnTo>
                  <a:pt x="6461" y="123"/>
                </a:lnTo>
                <a:lnTo>
                  <a:pt x="6461" y="140"/>
                </a:lnTo>
                <a:lnTo>
                  <a:pt x="6462" y="150"/>
                </a:lnTo>
                <a:lnTo>
                  <a:pt x="6462" y="190"/>
                </a:lnTo>
                <a:lnTo>
                  <a:pt x="6462" y="262"/>
                </a:lnTo>
                <a:lnTo>
                  <a:pt x="6462" y="316"/>
                </a:lnTo>
                <a:lnTo>
                  <a:pt x="6463" y="306"/>
                </a:lnTo>
                <a:lnTo>
                  <a:pt x="6463" y="341"/>
                </a:lnTo>
                <a:lnTo>
                  <a:pt x="6463" y="364"/>
                </a:lnTo>
                <a:lnTo>
                  <a:pt x="6464" y="373"/>
                </a:lnTo>
                <a:lnTo>
                  <a:pt x="6464" y="322"/>
                </a:lnTo>
                <a:lnTo>
                  <a:pt x="6464" y="318"/>
                </a:lnTo>
                <a:lnTo>
                  <a:pt x="6465" y="332"/>
                </a:lnTo>
                <a:lnTo>
                  <a:pt x="6465" y="318"/>
                </a:lnTo>
                <a:lnTo>
                  <a:pt x="6465" y="320"/>
                </a:lnTo>
                <a:lnTo>
                  <a:pt x="6466" y="325"/>
                </a:lnTo>
                <a:lnTo>
                  <a:pt x="6466" y="335"/>
                </a:lnTo>
                <a:lnTo>
                  <a:pt x="6466" y="329"/>
                </a:lnTo>
                <a:lnTo>
                  <a:pt x="6466" y="319"/>
                </a:lnTo>
                <a:lnTo>
                  <a:pt x="6467" y="312"/>
                </a:lnTo>
                <a:lnTo>
                  <a:pt x="6467" y="301"/>
                </a:lnTo>
                <a:lnTo>
                  <a:pt x="6467" y="299"/>
                </a:lnTo>
                <a:lnTo>
                  <a:pt x="6468" y="321"/>
                </a:lnTo>
                <a:lnTo>
                  <a:pt x="6468" y="299"/>
                </a:lnTo>
                <a:lnTo>
                  <a:pt x="6468" y="293"/>
                </a:lnTo>
                <a:lnTo>
                  <a:pt x="6469" y="263"/>
                </a:lnTo>
                <a:lnTo>
                  <a:pt x="6469" y="260"/>
                </a:lnTo>
                <a:lnTo>
                  <a:pt x="6469" y="243"/>
                </a:lnTo>
                <a:lnTo>
                  <a:pt x="6470" y="234"/>
                </a:lnTo>
                <a:lnTo>
                  <a:pt x="6470" y="221"/>
                </a:lnTo>
                <a:lnTo>
                  <a:pt x="6470" y="221"/>
                </a:lnTo>
                <a:lnTo>
                  <a:pt x="6470" y="209"/>
                </a:lnTo>
                <a:lnTo>
                  <a:pt x="6471" y="224"/>
                </a:lnTo>
                <a:lnTo>
                  <a:pt x="6471" y="202"/>
                </a:lnTo>
                <a:lnTo>
                  <a:pt x="6472" y="211"/>
                </a:lnTo>
                <a:lnTo>
                  <a:pt x="6472" y="201"/>
                </a:lnTo>
                <a:lnTo>
                  <a:pt x="6472" y="207"/>
                </a:lnTo>
                <a:lnTo>
                  <a:pt x="6472" y="198"/>
                </a:lnTo>
                <a:lnTo>
                  <a:pt x="6473" y="213"/>
                </a:lnTo>
                <a:lnTo>
                  <a:pt x="6473" y="206"/>
                </a:lnTo>
                <a:lnTo>
                  <a:pt x="6473" y="210"/>
                </a:lnTo>
                <a:lnTo>
                  <a:pt x="6473" y="186"/>
                </a:lnTo>
                <a:lnTo>
                  <a:pt x="6474" y="193"/>
                </a:lnTo>
                <a:lnTo>
                  <a:pt x="6474" y="201"/>
                </a:lnTo>
                <a:lnTo>
                  <a:pt x="6474" y="198"/>
                </a:lnTo>
                <a:lnTo>
                  <a:pt x="6475" y="218"/>
                </a:lnTo>
                <a:lnTo>
                  <a:pt x="6475" y="167"/>
                </a:lnTo>
                <a:lnTo>
                  <a:pt x="6475" y="119"/>
                </a:lnTo>
                <a:lnTo>
                  <a:pt x="6476" y="123"/>
                </a:lnTo>
                <a:lnTo>
                  <a:pt x="6476" y="114"/>
                </a:lnTo>
                <a:lnTo>
                  <a:pt x="6476" y="118"/>
                </a:lnTo>
                <a:lnTo>
                  <a:pt x="6477" y="128"/>
                </a:lnTo>
                <a:lnTo>
                  <a:pt x="6477" y="137"/>
                </a:lnTo>
                <a:lnTo>
                  <a:pt x="6477" y="178"/>
                </a:lnTo>
                <a:lnTo>
                  <a:pt x="6477" y="205"/>
                </a:lnTo>
                <a:lnTo>
                  <a:pt x="6478" y="253"/>
                </a:lnTo>
                <a:lnTo>
                  <a:pt x="6478" y="284"/>
                </a:lnTo>
                <a:lnTo>
                  <a:pt x="6478" y="315"/>
                </a:lnTo>
                <a:lnTo>
                  <a:pt x="6479" y="295"/>
                </a:lnTo>
                <a:lnTo>
                  <a:pt x="6479" y="315"/>
                </a:lnTo>
                <a:lnTo>
                  <a:pt x="6479" y="328"/>
                </a:lnTo>
                <a:lnTo>
                  <a:pt x="6480" y="343"/>
                </a:lnTo>
                <a:lnTo>
                  <a:pt x="6480" y="318"/>
                </a:lnTo>
                <a:lnTo>
                  <a:pt x="6480" y="314"/>
                </a:lnTo>
                <a:lnTo>
                  <a:pt x="6481" y="322"/>
                </a:lnTo>
                <a:lnTo>
                  <a:pt x="6481" y="312"/>
                </a:lnTo>
                <a:lnTo>
                  <a:pt x="6481" y="326"/>
                </a:lnTo>
                <a:lnTo>
                  <a:pt x="6481" y="336"/>
                </a:lnTo>
                <a:lnTo>
                  <a:pt x="6482" y="335"/>
                </a:lnTo>
                <a:lnTo>
                  <a:pt x="6482" y="325"/>
                </a:lnTo>
                <a:lnTo>
                  <a:pt x="6483" y="311"/>
                </a:lnTo>
                <a:lnTo>
                  <a:pt x="6483" y="316"/>
                </a:lnTo>
                <a:lnTo>
                  <a:pt x="6483" y="301"/>
                </a:lnTo>
                <a:lnTo>
                  <a:pt x="6483" y="302"/>
                </a:lnTo>
                <a:lnTo>
                  <a:pt x="6484" y="299"/>
                </a:lnTo>
                <a:lnTo>
                  <a:pt x="6484" y="278"/>
                </a:lnTo>
                <a:lnTo>
                  <a:pt x="6484" y="210"/>
                </a:lnTo>
                <a:lnTo>
                  <a:pt x="6484" y="151"/>
                </a:lnTo>
                <a:lnTo>
                  <a:pt x="6485" y="149"/>
                </a:lnTo>
                <a:lnTo>
                  <a:pt x="6485" y="162"/>
                </a:lnTo>
                <a:lnTo>
                  <a:pt x="6485" y="174"/>
                </a:lnTo>
                <a:lnTo>
                  <a:pt x="6486" y="182"/>
                </a:lnTo>
                <a:lnTo>
                  <a:pt x="6486" y="232"/>
                </a:lnTo>
                <a:lnTo>
                  <a:pt x="6487" y="227"/>
                </a:lnTo>
                <a:lnTo>
                  <a:pt x="6487" y="267"/>
                </a:lnTo>
                <a:lnTo>
                  <a:pt x="6487" y="274"/>
                </a:lnTo>
                <a:lnTo>
                  <a:pt x="6487" y="253"/>
                </a:lnTo>
                <a:lnTo>
                  <a:pt x="6488" y="295"/>
                </a:lnTo>
                <a:lnTo>
                  <a:pt x="6488" y="317"/>
                </a:lnTo>
                <a:lnTo>
                  <a:pt x="6488" y="294"/>
                </a:lnTo>
                <a:lnTo>
                  <a:pt x="6488" y="285"/>
                </a:lnTo>
                <a:lnTo>
                  <a:pt x="6489" y="248"/>
                </a:lnTo>
                <a:lnTo>
                  <a:pt x="6489" y="239"/>
                </a:lnTo>
                <a:lnTo>
                  <a:pt x="6489" y="222"/>
                </a:lnTo>
                <a:lnTo>
                  <a:pt x="6490" y="208"/>
                </a:lnTo>
                <a:lnTo>
                  <a:pt x="6490" y="217"/>
                </a:lnTo>
                <a:lnTo>
                  <a:pt x="6490" y="198"/>
                </a:lnTo>
                <a:lnTo>
                  <a:pt x="6491" y="178"/>
                </a:lnTo>
                <a:lnTo>
                  <a:pt x="6491" y="169"/>
                </a:lnTo>
                <a:lnTo>
                  <a:pt x="6491" y="135"/>
                </a:lnTo>
                <a:lnTo>
                  <a:pt x="6492" y="144"/>
                </a:lnTo>
                <a:lnTo>
                  <a:pt x="6492" y="120"/>
                </a:lnTo>
                <a:lnTo>
                  <a:pt x="6492" y="164"/>
                </a:lnTo>
                <a:lnTo>
                  <a:pt x="6492" y="197"/>
                </a:lnTo>
                <a:lnTo>
                  <a:pt x="6493" y="202"/>
                </a:lnTo>
                <a:lnTo>
                  <a:pt x="6493" y="203"/>
                </a:lnTo>
                <a:lnTo>
                  <a:pt x="6494" y="234"/>
                </a:lnTo>
                <a:lnTo>
                  <a:pt x="6494" y="302"/>
                </a:lnTo>
                <a:lnTo>
                  <a:pt x="6494" y="355"/>
                </a:lnTo>
                <a:lnTo>
                  <a:pt x="6494" y="407"/>
                </a:lnTo>
                <a:lnTo>
                  <a:pt x="6495" y="327"/>
                </a:lnTo>
                <a:lnTo>
                  <a:pt x="6495" y="328"/>
                </a:lnTo>
                <a:lnTo>
                  <a:pt x="6495" y="316"/>
                </a:lnTo>
                <a:lnTo>
                  <a:pt x="6496" y="322"/>
                </a:lnTo>
                <a:lnTo>
                  <a:pt x="6496" y="309"/>
                </a:lnTo>
                <a:lnTo>
                  <a:pt x="6496" y="308"/>
                </a:lnTo>
                <a:lnTo>
                  <a:pt x="6496" y="311"/>
                </a:lnTo>
                <a:lnTo>
                  <a:pt x="6497" y="304"/>
                </a:lnTo>
                <a:lnTo>
                  <a:pt x="6497" y="305"/>
                </a:lnTo>
                <a:lnTo>
                  <a:pt x="6498" y="301"/>
                </a:lnTo>
                <a:lnTo>
                  <a:pt x="6498" y="315"/>
                </a:lnTo>
                <a:lnTo>
                  <a:pt x="6498" y="295"/>
                </a:lnTo>
                <a:lnTo>
                  <a:pt x="6498" y="279"/>
                </a:lnTo>
                <a:lnTo>
                  <a:pt x="6499" y="291"/>
                </a:lnTo>
                <a:lnTo>
                  <a:pt x="6499" y="284"/>
                </a:lnTo>
                <a:lnTo>
                  <a:pt x="6499" y="263"/>
                </a:lnTo>
                <a:lnTo>
                  <a:pt x="6499" y="279"/>
                </a:lnTo>
                <a:lnTo>
                  <a:pt x="6500" y="257"/>
                </a:lnTo>
                <a:lnTo>
                  <a:pt x="6500" y="235"/>
                </a:lnTo>
                <a:lnTo>
                  <a:pt x="6500" y="241"/>
                </a:lnTo>
                <a:lnTo>
                  <a:pt x="6501" y="225"/>
                </a:lnTo>
                <a:lnTo>
                  <a:pt x="6501" y="200"/>
                </a:lnTo>
                <a:lnTo>
                  <a:pt x="6501" y="229"/>
                </a:lnTo>
                <a:lnTo>
                  <a:pt x="6502" y="212"/>
                </a:lnTo>
                <a:lnTo>
                  <a:pt x="6502" y="200"/>
                </a:lnTo>
                <a:lnTo>
                  <a:pt x="6502" y="225"/>
                </a:lnTo>
                <a:lnTo>
                  <a:pt x="6503" y="237"/>
                </a:lnTo>
                <a:lnTo>
                  <a:pt x="6503" y="220"/>
                </a:lnTo>
                <a:lnTo>
                  <a:pt x="6503" y="232"/>
                </a:lnTo>
                <a:lnTo>
                  <a:pt x="6503" y="218"/>
                </a:lnTo>
                <a:lnTo>
                  <a:pt x="6504" y="223"/>
                </a:lnTo>
                <a:lnTo>
                  <a:pt x="6504" y="226"/>
                </a:lnTo>
                <a:lnTo>
                  <a:pt x="6505" y="228"/>
                </a:lnTo>
                <a:lnTo>
                  <a:pt x="6505" y="218"/>
                </a:lnTo>
                <a:lnTo>
                  <a:pt x="6505" y="209"/>
                </a:lnTo>
                <a:lnTo>
                  <a:pt x="6505" y="225"/>
                </a:lnTo>
                <a:lnTo>
                  <a:pt x="6506" y="211"/>
                </a:lnTo>
                <a:lnTo>
                  <a:pt x="6506" y="215"/>
                </a:lnTo>
                <a:lnTo>
                  <a:pt x="6506" y="211"/>
                </a:lnTo>
                <a:lnTo>
                  <a:pt x="6507" y="219"/>
                </a:lnTo>
                <a:lnTo>
                  <a:pt x="6507" y="208"/>
                </a:lnTo>
                <a:lnTo>
                  <a:pt x="6507" y="233"/>
                </a:lnTo>
                <a:lnTo>
                  <a:pt x="6507" y="203"/>
                </a:lnTo>
                <a:lnTo>
                  <a:pt x="6508" y="209"/>
                </a:lnTo>
                <a:lnTo>
                  <a:pt x="6508" y="217"/>
                </a:lnTo>
                <a:lnTo>
                  <a:pt x="6509" y="184"/>
                </a:lnTo>
                <a:lnTo>
                  <a:pt x="6509" y="198"/>
                </a:lnTo>
                <a:lnTo>
                  <a:pt x="6509" y="210"/>
                </a:lnTo>
                <a:lnTo>
                  <a:pt x="6509" y="187"/>
                </a:lnTo>
                <a:lnTo>
                  <a:pt x="6510" y="219"/>
                </a:lnTo>
                <a:lnTo>
                  <a:pt x="6510" y="198"/>
                </a:lnTo>
                <a:lnTo>
                  <a:pt x="6510" y="216"/>
                </a:lnTo>
                <a:lnTo>
                  <a:pt x="6511" y="239"/>
                </a:lnTo>
                <a:lnTo>
                  <a:pt x="6511" y="241"/>
                </a:lnTo>
                <a:lnTo>
                  <a:pt x="6511" y="233"/>
                </a:lnTo>
                <a:lnTo>
                  <a:pt x="6511" y="211"/>
                </a:lnTo>
                <a:lnTo>
                  <a:pt x="6512" y="232"/>
                </a:lnTo>
                <a:lnTo>
                  <a:pt x="6512" y="180"/>
                </a:lnTo>
                <a:lnTo>
                  <a:pt x="6513" y="214"/>
                </a:lnTo>
                <a:lnTo>
                  <a:pt x="6513" y="166"/>
                </a:lnTo>
                <a:lnTo>
                  <a:pt x="6513" y="199"/>
                </a:lnTo>
                <a:lnTo>
                  <a:pt x="6513" y="162"/>
                </a:lnTo>
                <a:lnTo>
                  <a:pt x="6514" y="189"/>
                </a:lnTo>
                <a:lnTo>
                  <a:pt x="6514" y="178"/>
                </a:lnTo>
                <a:lnTo>
                  <a:pt x="6514" y="185"/>
                </a:lnTo>
                <a:lnTo>
                  <a:pt x="6514" y="184"/>
                </a:lnTo>
                <a:lnTo>
                  <a:pt x="6515" y="175"/>
                </a:lnTo>
                <a:lnTo>
                  <a:pt x="6515" y="182"/>
                </a:lnTo>
                <a:lnTo>
                  <a:pt x="6516" y="174"/>
                </a:lnTo>
                <a:lnTo>
                  <a:pt x="6516" y="177"/>
                </a:lnTo>
                <a:lnTo>
                  <a:pt x="6516" y="182"/>
                </a:lnTo>
                <a:lnTo>
                  <a:pt x="6516" y="181"/>
                </a:lnTo>
                <a:lnTo>
                  <a:pt x="6517" y="156"/>
                </a:lnTo>
                <a:lnTo>
                  <a:pt x="6517" y="161"/>
                </a:lnTo>
                <a:lnTo>
                  <a:pt x="6517" y="165"/>
                </a:lnTo>
                <a:lnTo>
                  <a:pt x="6518" y="161"/>
                </a:lnTo>
                <a:lnTo>
                  <a:pt x="6518" y="200"/>
                </a:lnTo>
                <a:lnTo>
                  <a:pt x="6518" y="203"/>
                </a:lnTo>
                <a:lnTo>
                  <a:pt x="6518" y="200"/>
                </a:lnTo>
                <a:lnTo>
                  <a:pt x="6519" y="189"/>
                </a:lnTo>
                <a:lnTo>
                  <a:pt x="6519" y="207"/>
                </a:lnTo>
                <a:lnTo>
                  <a:pt x="6520" y="198"/>
                </a:lnTo>
                <a:lnTo>
                  <a:pt x="6520" y="190"/>
                </a:lnTo>
                <a:lnTo>
                  <a:pt x="6520" y="192"/>
                </a:lnTo>
                <a:lnTo>
                  <a:pt x="6520" y="165"/>
                </a:lnTo>
                <a:lnTo>
                  <a:pt x="6521" y="165"/>
                </a:lnTo>
                <a:lnTo>
                  <a:pt x="6521" y="162"/>
                </a:lnTo>
                <a:lnTo>
                  <a:pt x="6521" y="159"/>
                </a:lnTo>
                <a:lnTo>
                  <a:pt x="6522" y="155"/>
                </a:lnTo>
                <a:lnTo>
                  <a:pt x="6522" y="152"/>
                </a:lnTo>
                <a:lnTo>
                  <a:pt x="6522" y="158"/>
                </a:lnTo>
                <a:lnTo>
                  <a:pt x="6522" y="190"/>
                </a:lnTo>
                <a:lnTo>
                  <a:pt x="6523" y="180"/>
                </a:lnTo>
                <a:lnTo>
                  <a:pt x="6523" y="140"/>
                </a:lnTo>
                <a:lnTo>
                  <a:pt x="6524" y="129"/>
                </a:lnTo>
                <a:lnTo>
                  <a:pt x="6524" y="137"/>
                </a:lnTo>
                <a:lnTo>
                  <a:pt x="6524" y="148"/>
                </a:lnTo>
                <a:lnTo>
                  <a:pt x="6524" y="165"/>
                </a:lnTo>
                <a:lnTo>
                  <a:pt x="6525" y="175"/>
                </a:lnTo>
                <a:lnTo>
                  <a:pt x="6525" y="187"/>
                </a:lnTo>
                <a:lnTo>
                  <a:pt x="6525" y="236"/>
                </a:lnTo>
                <a:lnTo>
                  <a:pt x="6525" y="220"/>
                </a:lnTo>
                <a:lnTo>
                  <a:pt x="6526" y="295"/>
                </a:lnTo>
                <a:lnTo>
                  <a:pt x="6526" y="305"/>
                </a:lnTo>
                <a:lnTo>
                  <a:pt x="6527" y="325"/>
                </a:lnTo>
                <a:lnTo>
                  <a:pt x="6527" y="330"/>
                </a:lnTo>
                <a:lnTo>
                  <a:pt x="6527" y="353"/>
                </a:lnTo>
                <a:lnTo>
                  <a:pt x="6528" y="328"/>
                </a:lnTo>
                <a:lnTo>
                  <a:pt x="6528" y="328"/>
                </a:lnTo>
                <a:lnTo>
                  <a:pt x="6528" y="324"/>
                </a:lnTo>
                <a:lnTo>
                  <a:pt x="6528" y="336"/>
                </a:lnTo>
                <a:lnTo>
                  <a:pt x="6529" y="319"/>
                </a:lnTo>
                <a:lnTo>
                  <a:pt x="6529" y="315"/>
                </a:lnTo>
                <a:lnTo>
                  <a:pt x="6529" y="328"/>
                </a:lnTo>
                <a:lnTo>
                  <a:pt x="6529" y="321"/>
                </a:lnTo>
                <a:lnTo>
                  <a:pt x="6530" y="303"/>
                </a:lnTo>
                <a:lnTo>
                  <a:pt x="6530" y="296"/>
                </a:lnTo>
                <a:lnTo>
                  <a:pt x="6531" y="297"/>
                </a:lnTo>
                <a:lnTo>
                  <a:pt x="6531" y="296"/>
                </a:lnTo>
                <a:lnTo>
                  <a:pt x="6531" y="299"/>
                </a:lnTo>
                <a:lnTo>
                  <a:pt x="6531" y="253"/>
                </a:lnTo>
                <a:lnTo>
                  <a:pt x="6532" y="262"/>
                </a:lnTo>
                <a:lnTo>
                  <a:pt x="6532" y="249"/>
                </a:lnTo>
                <a:lnTo>
                  <a:pt x="6532" y="263"/>
                </a:lnTo>
                <a:lnTo>
                  <a:pt x="6533" y="229"/>
                </a:lnTo>
                <a:lnTo>
                  <a:pt x="6533" y="251"/>
                </a:lnTo>
                <a:lnTo>
                  <a:pt x="6533" y="254"/>
                </a:lnTo>
                <a:lnTo>
                  <a:pt x="6533" y="253"/>
                </a:lnTo>
                <a:lnTo>
                  <a:pt x="6534" y="236"/>
                </a:lnTo>
                <a:lnTo>
                  <a:pt x="6534" y="295"/>
                </a:lnTo>
                <a:lnTo>
                  <a:pt x="6535" y="257"/>
                </a:lnTo>
                <a:lnTo>
                  <a:pt x="6535" y="257"/>
                </a:lnTo>
                <a:lnTo>
                  <a:pt x="6535" y="261"/>
                </a:lnTo>
                <a:lnTo>
                  <a:pt x="6535" y="261"/>
                </a:lnTo>
                <a:lnTo>
                  <a:pt x="6536" y="262"/>
                </a:lnTo>
                <a:lnTo>
                  <a:pt x="6536" y="270"/>
                </a:lnTo>
                <a:lnTo>
                  <a:pt x="6536" y="265"/>
                </a:lnTo>
                <a:lnTo>
                  <a:pt x="6537" y="288"/>
                </a:lnTo>
                <a:lnTo>
                  <a:pt x="6537" y="278"/>
                </a:lnTo>
                <a:lnTo>
                  <a:pt x="6537" y="305"/>
                </a:lnTo>
                <a:lnTo>
                  <a:pt x="6538" y="282"/>
                </a:lnTo>
                <a:lnTo>
                  <a:pt x="6538" y="313"/>
                </a:lnTo>
                <a:lnTo>
                  <a:pt x="6538" y="281"/>
                </a:lnTo>
                <a:lnTo>
                  <a:pt x="6539" y="254"/>
                </a:lnTo>
                <a:lnTo>
                  <a:pt x="6539" y="247"/>
                </a:lnTo>
                <a:lnTo>
                  <a:pt x="6539" y="233"/>
                </a:lnTo>
                <a:lnTo>
                  <a:pt x="6539" y="223"/>
                </a:lnTo>
                <a:lnTo>
                  <a:pt x="6540" y="237"/>
                </a:lnTo>
                <a:lnTo>
                  <a:pt x="6540" y="242"/>
                </a:lnTo>
                <a:lnTo>
                  <a:pt x="6540" y="239"/>
                </a:lnTo>
                <a:lnTo>
                  <a:pt x="6540" y="241"/>
                </a:lnTo>
                <a:lnTo>
                  <a:pt x="6541" y="246"/>
                </a:lnTo>
                <a:lnTo>
                  <a:pt x="6541" y="233"/>
                </a:lnTo>
                <a:lnTo>
                  <a:pt x="6542" y="261"/>
                </a:lnTo>
                <a:lnTo>
                  <a:pt x="6542" y="244"/>
                </a:lnTo>
                <a:lnTo>
                  <a:pt x="6542" y="237"/>
                </a:lnTo>
                <a:lnTo>
                  <a:pt x="6542" y="232"/>
                </a:lnTo>
                <a:lnTo>
                  <a:pt x="6543" y="232"/>
                </a:lnTo>
                <a:lnTo>
                  <a:pt x="6543" y="245"/>
                </a:lnTo>
                <a:lnTo>
                  <a:pt x="6543" y="240"/>
                </a:lnTo>
                <a:lnTo>
                  <a:pt x="6544" y="258"/>
                </a:lnTo>
                <a:lnTo>
                  <a:pt x="6544" y="272"/>
                </a:lnTo>
                <a:lnTo>
                  <a:pt x="6544" y="255"/>
                </a:lnTo>
                <a:lnTo>
                  <a:pt x="6545" y="236"/>
                </a:lnTo>
                <a:lnTo>
                  <a:pt x="6545" y="240"/>
                </a:lnTo>
                <a:lnTo>
                  <a:pt x="6545" y="229"/>
                </a:lnTo>
                <a:lnTo>
                  <a:pt x="6546" y="237"/>
                </a:lnTo>
                <a:lnTo>
                  <a:pt x="6546" y="257"/>
                </a:lnTo>
                <a:lnTo>
                  <a:pt x="6546" y="230"/>
                </a:lnTo>
                <a:lnTo>
                  <a:pt x="6546" y="210"/>
                </a:lnTo>
                <a:lnTo>
                  <a:pt x="6547" y="226"/>
                </a:lnTo>
                <a:lnTo>
                  <a:pt x="6547" y="221"/>
                </a:lnTo>
                <a:lnTo>
                  <a:pt x="6547" y="212"/>
                </a:lnTo>
                <a:lnTo>
                  <a:pt x="6548" y="204"/>
                </a:lnTo>
                <a:lnTo>
                  <a:pt x="6548" y="191"/>
                </a:lnTo>
                <a:lnTo>
                  <a:pt x="6548" y="191"/>
                </a:lnTo>
                <a:lnTo>
                  <a:pt x="6549" y="213"/>
                </a:lnTo>
                <a:lnTo>
                  <a:pt x="6549" y="201"/>
                </a:lnTo>
                <a:lnTo>
                  <a:pt x="6549" y="222"/>
                </a:lnTo>
                <a:lnTo>
                  <a:pt x="6550" y="233"/>
                </a:lnTo>
                <a:lnTo>
                  <a:pt x="6550" y="218"/>
                </a:lnTo>
                <a:lnTo>
                  <a:pt x="6550" y="187"/>
                </a:lnTo>
                <a:lnTo>
                  <a:pt x="6550" y="162"/>
                </a:lnTo>
                <a:lnTo>
                  <a:pt x="6551" y="190"/>
                </a:lnTo>
                <a:lnTo>
                  <a:pt x="6551" y="218"/>
                </a:lnTo>
                <a:lnTo>
                  <a:pt x="6551" y="262"/>
                </a:lnTo>
                <a:lnTo>
                  <a:pt x="6552" y="238"/>
                </a:lnTo>
                <a:lnTo>
                  <a:pt x="6552" y="211"/>
                </a:lnTo>
                <a:lnTo>
                  <a:pt x="6552" y="200"/>
                </a:lnTo>
                <a:lnTo>
                  <a:pt x="6553" y="188"/>
                </a:lnTo>
                <a:lnTo>
                  <a:pt x="6553" y="157"/>
                </a:lnTo>
                <a:lnTo>
                  <a:pt x="6553" y="165"/>
                </a:lnTo>
                <a:lnTo>
                  <a:pt x="6554" y="175"/>
                </a:lnTo>
                <a:lnTo>
                  <a:pt x="6554" y="163"/>
                </a:lnTo>
                <a:lnTo>
                  <a:pt x="6554" y="169"/>
                </a:lnTo>
                <a:lnTo>
                  <a:pt x="6554" y="151"/>
                </a:lnTo>
                <a:lnTo>
                  <a:pt x="6555" y="155"/>
                </a:lnTo>
                <a:lnTo>
                  <a:pt x="6555" y="154"/>
                </a:lnTo>
                <a:lnTo>
                  <a:pt x="6556" y="141"/>
                </a:lnTo>
                <a:lnTo>
                  <a:pt x="6556" y="114"/>
                </a:lnTo>
                <a:lnTo>
                  <a:pt x="6556" y="122"/>
                </a:lnTo>
                <a:lnTo>
                  <a:pt x="6556" y="143"/>
                </a:lnTo>
                <a:lnTo>
                  <a:pt x="6557" y="164"/>
                </a:lnTo>
                <a:lnTo>
                  <a:pt x="6557" y="139"/>
                </a:lnTo>
                <a:lnTo>
                  <a:pt x="6557" y="300"/>
                </a:lnTo>
                <a:lnTo>
                  <a:pt x="6557" y="350"/>
                </a:lnTo>
                <a:lnTo>
                  <a:pt x="6558" y="409"/>
                </a:lnTo>
                <a:lnTo>
                  <a:pt x="6558" y="343"/>
                </a:lnTo>
                <a:lnTo>
                  <a:pt x="6558" y="327"/>
                </a:lnTo>
                <a:lnTo>
                  <a:pt x="6559" y="345"/>
                </a:lnTo>
                <a:lnTo>
                  <a:pt x="6559" y="350"/>
                </a:lnTo>
                <a:lnTo>
                  <a:pt x="6559" y="308"/>
                </a:lnTo>
                <a:lnTo>
                  <a:pt x="6560" y="340"/>
                </a:lnTo>
                <a:lnTo>
                  <a:pt x="6560" y="327"/>
                </a:lnTo>
                <a:lnTo>
                  <a:pt x="6560" y="341"/>
                </a:lnTo>
                <a:lnTo>
                  <a:pt x="6561" y="322"/>
                </a:lnTo>
                <a:lnTo>
                  <a:pt x="6561" y="336"/>
                </a:lnTo>
                <a:lnTo>
                  <a:pt x="6561" y="303"/>
                </a:lnTo>
                <a:lnTo>
                  <a:pt x="6561" y="307"/>
                </a:lnTo>
                <a:lnTo>
                  <a:pt x="6562" y="270"/>
                </a:lnTo>
                <a:lnTo>
                  <a:pt x="6562" y="298"/>
                </a:lnTo>
                <a:lnTo>
                  <a:pt x="6562" y="282"/>
                </a:lnTo>
                <a:lnTo>
                  <a:pt x="6563" y="299"/>
                </a:lnTo>
                <a:lnTo>
                  <a:pt x="6563" y="276"/>
                </a:lnTo>
                <a:lnTo>
                  <a:pt x="6563" y="300"/>
                </a:lnTo>
                <a:lnTo>
                  <a:pt x="6564" y="268"/>
                </a:lnTo>
                <a:lnTo>
                  <a:pt x="6564" y="260"/>
                </a:lnTo>
                <a:lnTo>
                  <a:pt x="6564" y="224"/>
                </a:lnTo>
                <a:lnTo>
                  <a:pt x="6565" y="242"/>
                </a:lnTo>
                <a:lnTo>
                  <a:pt x="6565" y="203"/>
                </a:lnTo>
                <a:lnTo>
                  <a:pt x="6565" y="214"/>
                </a:lnTo>
                <a:lnTo>
                  <a:pt x="6565" y="214"/>
                </a:lnTo>
                <a:lnTo>
                  <a:pt x="6566" y="216"/>
                </a:lnTo>
                <a:lnTo>
                  <a:pt x="6566" y="178"/>
                </a:lnTo>
                <a:lnTo>
                  <a:pt x="6567" y="150"/>
                </a:lnTo>
                <a:lnTo>
                  <a:pt x="6567" y="201"/>
                </a:lnTo>
                <a:lnTo>
                  <a:pt x="6567" y="223"/>
                </a:lnTo>
                <a:lnTo>
                  <a:pt x="6567" y="217"/>
                </a:lnTo>
                <a:lnTo>
                  <a:pt x="6568" y="202"/>
                </a:lnTo>
                <a:lnTo>
                  <a:pt x="6568" y="190"/>
                </a:lnTo>
                <a:lnTo>
                  <a:pt x="6568" y="155"/>
                </a:lnTo>
                <a:lnTo>
                  <a:pt x="6569" y="153"/>
                </a:lnTo>
                <a:lnTo>
                  <a:pt x="6569" y="134"/>
                </a:lnTo>
                <a:lnTo>
                  <a:pt x="6569" y="131"/>
                </a:lnTo>
                <a:lnTo>
                  <a:pt x="6569" y="105"/>
                </a:lnTo>
                <a:lnTo>
                  <a:pt x="6570" y="118"/>
                </a:lnTo>
                <a:lnTo>
                  <a:pt x="6570" y="110"/>
                </a:lnTo>
                <a:lnTo>
                  <a:pt x="6571" y="113"/>
                </a:lnTo>
                <a:lnTo>
                  <a:pt x="6571" y="100"/>
                </a:lnTo>
                <a:lnTo>
                  <a:pt x="6571" y="99"/>
                </a:lnTo>
                <a:lnTo>
                  <a:pt x="6571" y="71"/>
                </a:lnTo>
                <a:lnTo>
                  <a:pt x="6572" y="94"/>
                </a:lnTo>
                <a:lnTo>
                  <a:pt x="6572" y="78"/>
                </a:lnTo>
                <a:lnTo>
                  <a:pt x="6572" y="103"/>
                </a:lnTo>
                <a:lnTo>
                  <a:pt x="6572" y="89"/>
                </a:lnTo>
                <a:lnTo>
                  <a:pt x="6573" y="115"/>
                </a:lnTo>
                <a:lnTo>
                  <a:pt x="6573" y="84"/>
                </a:lnTo>
                <a:lnTo>
                  <a:pt x="6573" y="115"/>
                </a:lnTo>
                <a:lnTo>
                  <a:pt x="6574" y="165"/>
                </a:lnTo>
                <a:lnTo>
                  <a:pt x="6574" y="209"/>
                </a:lnTo>
                <a:lnTo>
                  <a:pt x="6574" y="218"/>
                </a:lnTo>
                <a:lnTo>
                  <a:pt x="6575" y="241"/>
                </a:lnTo>
                <a:lnTo>
                  <a:pt x="6575" y="247"/>
                </a:lnTo>
                <a:lnTo>
                  <a:pt x="6575" y="250"/>
                </a:lnTo>
                <a:lnTo>
                  <a:pt x="6576" y="249"/>
                </a:lnTo>
                <a:lnTo>
                  <a:pt x="6576" y="249"/>
                </a:lnTo>
                <a:lnTo>
                  <a:pt x="6576" y="278"/>
                </a:lnTo>
                <a:lnTo>
                  <a:pt x="6576" y="287"/>
                </a:lnTo>
                <a:lnTo>
                  <a:pt x="6577" y="283"/>
                </a:lnTo>
                <a:lnTo>
                  <a:pt x="6577" y="289"/>
                </a:lnTo>
                <a:lnTo>
                  <a:pt x="6578" y="267"/>
                </a:lnTo>
                <a:lnTo>
                  <a:pt x="6578" y="268"/>
                </a:lnTo>
                <a:lnTo>
                  <a:pt x="6578" y="254"/>
                </a:lnTo>
                <a:lnTo>
                  <a:pt x="6578" y="248"/>
                </a:lnTo>
                <a:lnTo>
                  <a:pt x="6579" y="247"/>
                </a:lnTo>
                <a:lnTo>
                  <a:pt x="6579" y="221"/>
                </a:lnTo>
                <a:lnTo>
                  <a:pt x="6579" y="212"/>
                </a:lnTo>
                <a:lnTo>
                  <a:pt x="6580" y="217"/>
                </a:lnTo>
                <a:lnTo>
                  <a:pt x="6580" y="211"/>
                </a:lnTo>
                <a:lnTo>
                  <a:pt x="6580" y="192"/>
                </a:lnTo>
                <a:lnTo>
                  <a:pt x="6580" y="176"/>
                </a:lnTo>
                <a:lnTo>
                  <a:pt x="6581" y="177"/>
                </a:lnTo>
                <a:lnTo>
                  <a:pt x="6581" y="156"/>
                </a:lnTo>
                <a:lnTo>
                  <a:pt x="6582" y="163"/>
                </a:lnTo>
                <a:lnTo>
                  <a:pt x="6582" y="173"/>
                </a:lnTo>
                <a:lnTo>
                  <a:pt x="6582" y="173"/>
                </a:lnTo>
                <a:lnTo>
                  <a:pt x="6582" y="168"/>
                </a:lnTo>
                <a:lnTo>
                  <a:pt x="6583" y="180"/>
                </a:lnTo>
                <a:lnTo>
                  <a:pt x="6583" y="186"/>
                </a:lnTo>
                <a:lnTo>
                  <a:pt x="6583" y="183"/>
                </a:lnTo>
                <a:lnTo>
                  <a:pt x="6583" y="173"/>
                </a:lnTo>
                <a:lnTo>
                  <a:pt x="6584" y="171"/>
                </a:lnTo>
                <a:lnTo>
                  <a:pt x="6584" y="154"/>
                </a:lnTo>
                <a:lnTo>
                  <a:pt x="6584" y="147"/>
                </a:lnTo>
                <a:lnTo>
                  <a:pt x="6585" y="146"/>
                </a:lnTo>
                <a:lnTo>
                  <a:pt x="6585" y="138"/>
                </a:lnTo>
                <a:lnTo>
                  <a:pt x="6585" y="150"/>
                </a:lnTo>
                <a:lnTo>
                  <a:pt x="6586" y="164"/>
                </a:lnTo>
                <a:lnTo>
                  <a:pt x="6586" y="169"/>
                </a:lnTo>
                <a:lnTo>
                  <a:pt x="6586" y="184"/>
                </a:lnTo>
                <a:lnTo>
                  <a:pt x="6587" y="170"/>
                </a:lnTo>
                <a:lnTo>
                  <a:pt x="6587" y="155"/>
                </a:lnTo>
                <a:lnTo>
                  <a:pt x="6587" y="120"/>
                </a:lnTo>
                <a:lnTo>
                  <a:pt x="6587" y="115"/>
                </a:lnTo>
                <a:lnTo>
                  <a:pt x="6588" y="139"/>
                </a:lnTo>
                <a:lnTo>
                  <a:pt x="6588" y="124"/>
                </a:lnTo>
                <a:lnTo>
                  <a:pt x="6589" y="111"/>
                </a:lnTo>
                <a:lnTo>
                  <a:pt x="6589" y="112"/>
                </a:lnTo>
                <a:lnTo>
                  <a:pt x="6589" y="155"/>
                </a:lnTo>
                <a:lnTo>
                  <a:pt x="6589" y="281"/>
                </a:lnTo>
                <a:lnTo>
                  <a:pt x="6590" y="301"/>
                </a:lnTo>
                <a:lnTo>
                  <a:pt x="6590" y="300"/>
                </a:lnTo>
                <a:lnTo>
                  <a:pt x="6590" y="320"/>
                </a:lnTo>
                <a:lnTo>
                  <a:pt x="6591" y="336"/>
                </a:lnTo>
                <a:lnTo>
                  <a:pt x="6591" y="328"/>
                </a:lnTo>
                <a:lnTo>
                  <a:pt x="6591" y="316"/>
                </a:lnTo>
                <a:lnTo>
                  <a:pt x="6591" y="321"/>
                </a:lnTo>
                <a:lnTo>
                  <a:pt x="6592" y="335"/>
                </a:lnTo>
                <a:lnTo>
                  <a:pt x="6592" y="326"/>
                </a:lnTo>
                <a:lnTo>
                  <a:pt x="6593" y="293"/>
                </a:lnTo>
                <a:lnTo>
                  <a:pt x="6593" y="335"/>
                </a:lnTo>
                <a:lnTo>
                  <a:pt x="6593" y="323"/>
                </a:lnTo>
                <a:lnTo>
                  <a:pt x="6593" y="318"/>
                </a:lnTo>
                <a:lnTo>
                  <a:pt x="6594" y="284"/>
                </a:lnTo>
                <a:lnTo>
                  <a:pt x="6594" y="291"/>
                </a:lnTo>
                <a:lnTo>
                  <a:pt x="6594" y="309"/>
                </a:lnTo>
                <a:lnTo>
                  <a:pt x="6595" y="299"/>
                </a:lnTo>
                <a:lnTo>
                  <a:pt x="6595" y="274"/>
                </a:lnTo>
                <a:lnTo>
                  <a:pt x="6595" y="262"/>
                </a:lnTo>
                <a:lnTo>
                  <a:pt x="6595" y="268"/>
                </a:lnTo>
                <a:lnTo>
                  <a:pt x="6596" y="241"/>
                </a:lnTo>
                <a:lnTo>
                  <a:pt x="6596" y="223"/>
                </a:lnTo>
                <a:lnTo>
                  <a:pt x="6597" y="212"/>
                </a:lnTo>
                <a:lnTo>
                  <a:pt x="6597" y="194"/>
                </a:lnTo>
                <a:lnTo>
                  <a:pt x="6597" y="187"/>
                </a:lnTo>
                <a:lnTo>
                  <a:pt x="6597" y="203"/>
                </a:lnTo>
                <a:lnTo>
                  <a:pt x="6598" y="197"/>
                </a:lnTo>
                <a:lnTo>
                  <a:pt x="6598" y="206"/>
                </a:lnTo>
                <a:lnTo>
                  <a:pt x="6598" y="204"/>
                </a:lnTo>
                <a:lnTo>
                  <a:pt x="6598" y="226"/>
                </a:lnTo>
                <a:lnTo>
                  <a:pt x="6599" y="205"/>
                </a:lnTo>
                <a:lnTo>
                  <a:pt x="6599" y="192"/>
                </a:lnTo>
                <a:lnTo>
                  <a:pt x="6600" y="196"/>
                </a:lnTo>
                <a:lnTo>
                  <a:pt x="6600" y="193"/>
                </a:lnTo>
                <a:lnTo>
                  <a:pt x="6600" y="201"/>
                </a:lnTo>
                <a:lnTo>
                  <a:pt x="6600" y="182"/>
                </a:lnTo>
                <a:lnTo>
                  <a:pt x="6601" y="167"/>
                </a:lnTo>
                <a:lnTo>
                  <a:pt x="6601" y="165"/>
                </a:lnTo>
                <a:lnTo>
                  <a:pt x="6601" y="199"/>
                </a:lnTo>
                <a:lnTo>
                  <a:pt x="6602" y="200"/>
                </a:lnTo>
                <a:lnTo>
                  <a:pt x="6602" y="198"/>
                </a:lnTo>
                <a:lnTo>
                  <a:pt x="6602" y="132"/>
                </a:lnTo>
                <a:lnTo>
                  <a:pt x="6602" y="127"/>
                </a:lnTo>
                <a:lnTo>
                  <a:pt x="6603" y="121"/>
                </a:lnTo>
                <a:lnTo>
                  <a:pt x="6603" y="129"/>
                </a:lnTo>
                <a:lnTo>
                  <a:pt x="6604" y="124"/>
                </a:lnTo>
                <a:lnTo>
                  <a:pt x="6604" y="111"/>
                </a:lnTo>
                <a:lnTo>
                  <a:pt x="6604" y="137"/>
                </a:lnTo>
                <a:lnTo>
                  <a:pt x="6604" y="190"/>
                </a:lnTo>
                <a:lnTo>
                  <a:pt x="6605" y="229"/>
                </a:lnTo>
                <a:lnTo>
                  <a:pt x="6605" y="246"/>
                </a:lnTo>
                <a:lnTo>
                  <a:pt x="6605" y="311"/>
                </a:lnTo>
                <a:lnTo>
                  <a:pt x="6606" y="301"/>
                </a:lnTo>
                <a:lnTo>
                  <a:pt x="6606" y="278"/>
                </a:lnTo>
                <a:lnTo>
                  <a:pt x="6606" y="272"/>
                </a:lnTo>
                <a:lnTo>
                  <a:pt x="6606" y="308"/>
                </a:lnTo>
                <a:lnTo>
                  <a:pt x="6607" y="326"/>
                </a:lnTo>
                <a:lnTo>
                  <a:pt x="6607" y="306"/>
                </a:lnTo>
                <a:lnTo>
                  <a:pt x="6608" y="303"/>
                </a:lnTo>
                <a:lnTo>
                  <a:pt x="6608" y="316"/>
                </a:lnTo>
                <a:lnTo>
                  <a:pt x="6608" y="303"/>
                </a:lnTo>
                <a:lnTo>
                  <a:pt x="6608" y="288"/>
                </a:lnTo>
                <a:lnTo>
                  <a:pt x="6609" y="271"/>
                </a:lnTo>
                <a:lnTo>
                  <a:pt x="6609" y="261"/>
                </a:lnTo>
                <a:lnTo>
                  <a:pt x="6609" y="280"/>
                </a:lnTo>
                <a:lnTo>
                  <a:pt x="6610" y="259"/>
                </a:lnTo>
                <a:lnTo>
                  <a:pt x="6610" y="249"/>
                </a:lnTo>
                <a:lnTo>
                  <a:pt x="6610" y="257"/>
                </a:lnTo>
                <a:lnTo>
                  <a:pt x="6611" y="244"/>
                </a:lnTo>
                <a:lnTo>
                  <a:pt x="6611" y="224"/>
                </a:lnTo>
                <a:lnTo>
                  <a:pt x="6611" y="232"/>
                </a:lnTo>
                <a:lnTo>
                  <a:pt x="6612" y="187"/>
                </a:lnTo>
                <a:lnTo>
                  <a:pt x="6612" y="125"/>
                </a:lnTo>
                <a:lnTo>
                  <a:pt x="6612" y="123"/>
                </a:lnTo>
                <a:lnTo>
                  <a:pt x="6612" y="110"/>
                </a:lnTo>
                <a:lnTo>
                  <a:pt x="6613" y="136"/>
                </a:lnTo>
                <a:lnTo>
                  <a:pt x="6613" y="168"/>
                </a:lnTo>
                <a:lnTo>
                  <a:pt x="6613" y="228"/>
                </a:lnTo>
                <a:lnTo>
                  <a:pt x="6613" y="225"/>
                </a:lnTo>
                <a:lnTo>
                  <a:pt x="6614" y="225"/>
                </a:lnTo>
                <a:lnTo>
                  <a:pt x="6614" y="242"/>
                </a:lnTo>
                <a:lnTo>
                  <a:pt x="6615" y="244"/>
                </a:lnTo>
                <a:lnTo>
                  <a:pt x="6615" y="269"/>
                </a:lnTo>
                <a:lnTo>
                  <a:pt x="6615" y="303"/>
                </a:lnTo>
                <a:lnTo>
                  <a:pt x="6615" y="265"/>
                </a:lnTo>
                <a:lnTo>
                  <a:pt x="6616" y="266"/>
                </a:lnTo>
                <a:lnTo>
                  <a:pt x="6616" y="256"/>
                </a:lnTo>
                <a:lnTo>
                  <a:pt x="6616" y="238"/>
                </a:lnTo>
                <a:lnTo>
                  <a:pt x="6617" y="208"/>
                </a:lnTo>
                <a:lnTo>
                  <a:pt x="6617" y="204"/>
                </a:lnTo>
                <a:lnTo>
                  <a:pt x="6617" y="152"/>
                </a:lnTo>
                <a:lnTo>
                  <a:pt x="6618" y="145"/>
                </a:lnTo>
                <a:lnTo>
                  <a:pt x="6618" y="123"/>
                </a:lnTo>
                <a:lnTo>
                  <a:pt x="6618" y="112"/>
                </a:lnTo>
                <a:lnTo>
                  <a:pt x="6619" y="113"/>
                </a:lnTo>
                <a:lnTo>
                  <a:pt x="6619" y="107"/>
                </a:lnTo>
                <a:lnTo>
                  <a:pt x="6619" y="107"/>
                </a:lnTo>
                <a:lnTo>
                  <a:pt x="6619" y="97"/>
                </a:lnTo>
                <a:lnTo>
                  <a:pt x="6620" y="166"/>
                </a:lnTo>
                <a:lnTo>
                  <a:pt x="6620" y="190"/>
                </a:lnTo>
                <a:lnTo>
                  <a:pt x="6620" y="218"/>
                </a:lnTo>
                <a:lnTo>
                  <a:pt x="6621" y="299"/>
                </a:lnTo>
                <a:lnTo>
                  <a:pt x="6621" y="364"/>
                </a:lnTo>
                <a:lnTo>
                  <a:pt x="6621" y="380"/>
                </a:lnTo>
                <a:lnTo>
                  <a:pt x="6622" y="365"/>
                </a:lnTo>
                <a:lnTo>
                  <a:pt x="6622" y="326"/>
                </a:lnTo>
                <a:lnTo>
                  <a:pt x="6622" y="356"/>
                </a:lnTo>
                <a:lnTo>
                  <a:pt x="6623" y="351"/>
                </a:lnTo>
                <a:lnTo>
                  <a:pt x="6623" y="308"/>
                </a:lnTo>
                <a:lnTo>
                  <a:pt x="6623" y="336"/>
                </a:lnTo>
                <a:lnTo>
                  <a:pt x="6623" y="336"/>
                </a:lnTo>
                <a:lnTo>
                  <a:pt x="6624" y="325"/>
                </a:lnTo>
                <a:lnTo>
                  <a:pt x="6624" y="307"/>
                </a:lnTo>
                <a:lnTo>
                  <a:pt x="6624" y="309"/>
                </a:lnTo>
                <a:lnTo>
                  <a:pt x="6624" y="300"/>
                </a:lnTo>
                <a:lnTo>
                  <a:pt x="6625" y="292"/>
                </a:lnTo>
                <a:lnTo>
                  <a:pt x="6625" y="284"/>
                </a:lnTo>
                <a:lnTo>
                  <a:pt x="6626" y="284"/>
                </a:lnTo>
                <a:lnTo>
                  <a:pt x="6626" y="281"/>
                </a:lnTo>
                <a:lnTo>
                  <a:pt x="6626" y="260"/>
                </a:lnTo>
                <a:lnTo>
                  <a:pt x="6626" y="261"/>
                </a:lnTo>
                <a:lnTo>
                  <a:pt x="6627" y="257"/>
                </a:lnTo>
                <a:lnTo>
                  <a:pt x="6627" y="234"/>
                </a:lnTo>
                <a:lnTo>
                  <a:pt x="6627" y="219"/>
                </a:lnTo>
                <a:lnTo>
                  <a:pt x="6628" y="222"/>
                </a:lnTo>
                <a:lnTo>
                  <a:pt x="6628" y="213"/>
                </a:lnTo>
                <a:lnTo>
                  <a:pt x="6628" y="203"/>
                </a:lnTo>
                <a:lnTo>
                  <a:pt x="6629" y="209"/>
                </a:lnTo>
                <a:lnTo>
                  <a:pt x="6629" y="220"/>
                </a:lnTo>
                <a:lnTo>
                  <a:pt x="6629" y="211"/>
                </a:lnTo>
                <a:lnTo>
                  <a:pt x="6630" y="220"/>
                </a:lnTo>
                <a:lnTo>
                  <a:pt x="6630" y="228"/>
                </a:lnTo>
                <a:lnTo>
                  <a:pt x="6630" y="224"/>
                </a:lnTo>
                <a:lnTo>
                  <a:pt x="6630" y="219"/>
                </a:lnTo>
                <a:lnTo>
                  <a:pt x="6631" y="226"/>
                </a:lnTo>
                <a:lnTo>
                  <a:pt x="6631" y="236"/>
                </a:lnTo>
                <a:lnTo>
                  <a:pt x="6631" y="210"/>
                </a:lnTo>
                <a:lnTo>
                  <a:pt x="6632" y="206"/>
                </a:lnTo>
                <a:lnTo>
                  <a:pt x="6632" y="202"/>
                </a:lnTo>
                <a:lnTo>
                  <a:pt x="6632" y="218"/>
                </a:lnTo>
                <a:lnTo>
                  <a:pt x="6633" y="216"/>
                </a:lnTo>
                <a:lnTo>
                  <a:pt x="6633" y="221"/>
                </a:lnTo>
                <a:lnTo>
                  <a:pt x="6633" y="247"/>
                </a:lnTo>
                <a:lnTo>
                  <a:pt x="6634" y="218"/>
                </a:lnTo>
                <a:lnTo>
                  <a:pt x="6634" y="228"/>
                </a:lnTo>
                <a:lnTo>
                  <a:pt x="6634" y="230"/>
                </a:lnTo>
                <a:lnTo>
                  <a:pt x="6634" y="211"/>
                </a:lnTo>
                <a:lnTo>
                  <a:pt x="6635" y="204"/>
                </a:lnTo>
                <a:lnTo>
                  <a:pt x="6635" y="218"/>
                </a:lnTo>
                <a:lnTo>
                  <a:pt x="6635" y="199"/>
                </a:lnTo>
                <a:lnTo>
                  <a:pt x="6636" y="194"/>
                </a:lnTo>
                <a:lnTo>
                  <a:pt x="6636" y="173"/>
                </a:lnTo>
                <a:lnTo>
                  <a:pt x="6636" y="174"/>
                </a:lnTo>
                <a:lnTo>
                  <a:pt x="6637" y="224"/>
                </a:lnTo>
                <a:lnTo>
                  <a:pt x="6637" y="235"/>
                </a:lnTo>
                <a:lnTo>
                  <a:pt x="6637" y="224"/>
                </a:lnTo>
                <a:lnTo>
                  <a:pt x="6638" y="224"/>
                </a:lnTo>
                <a:lnTo>
                  <a:pt x="6638" y="224"/>
                </a:lnTo>
                <a:lnTo>
                  <a:pt x="6638" y="232"/>
                </a:lnTo>
                <a:lnTo>
                  <a:pt x="6638" y="209"/>
                </a:lnTo>
                <a:lnTo>
                  <a:pt x="6639" y="235"/>
                </a:lnTo>
                <a:lnTo>
                  <a:pt x="6639" y="223"/>
                </a:lnTo>
                <a:lnTo>
                  <a:pt x="6640" y="190"/>
                </a:lnTo>
                <a:lnTo>
                  <a:pt x="6640" y="172"/>
                </a:lnTo>
                <a:lnTo>
                  <a:pt x="6640" y="180"/>
                </a:lnTo>
                <a:lnTo>
                  <a:pt x="6640" y="196"/>
                </a:lnTo>
                <a:lnTo>
                  <a:pt x="6641" y="187"/>
                </a:lnTo>
                <a:lnTo>
                  <a:pt x="6641" y="214"/>
                </a:lnTo>
                <a:lnTo>
                  <a:pt x="6641" y="196"/>
                </a:lnTo>
                <a:lnTo>
                  <a:pt x="6641" y="204"/>
                </a:lnTo>
                <a:lnTo>
                  <a:pt x="6642" y="197"/>
                </a:lnTo>
                <a:lnTo>
                  <a:pt x="6642" y="170"/>
                </a:lnTo>
                <a:lnTo>
                  <a:pt x="6642" y="157"/>
                </a:lnTo>
                <a:lnTo>
                  <a:pt x="6643" y="156"/>
                </a:lnTo>
                <a:lnTo>
                  <a:pt x="6643" y="150"/>
                </a:lnTo>
                <a:lnTo>
                  <a:pt x="6643" y="168"/>
                </a:lnTo>
                <a:lnTo>
                  <a:pt x="6644" y="145"/>
                </a:lnTo>
                <a:lnTo>
                  <a:pt x="6644" y="159"/>
                </a:lnTo>
                <a:lnTo>
                  <a:pt x="6644" y="126"/>
                </a:lnTo>
                <a:lnTo>
                  <a:pt x="6645" y="125"/>
                </a:lnTo>
                <a:lnTo>
                  <a:pt x="6645" y="131"/>
                </a:lnTo>
                <a:lnTo>
                  <a:pt x="6645" y="148"/>
                </a:lnTo>
                <a:lnTo>
                  <a:pt x="6645" y="165"/>
                </a:lnTo>
                <a:lnTo>
                  <a:pt x="6646" y="166"/>
                </a:lnTo>
                <a:lnTo>
                  <a:pt x="6646" y="172"/>
                </a:lnTo>
                <a:lnTo>
                  <a:pt x="6646" y="177"/>
                </a:lnTo>
                <a:lnTo>
                  <a:pt x="6647" y="178"/>
                </a:lnTo>
                <a:lnTo>
                  <a:pt x="6647" y="172"/>
                </a:lnTo>
                <a:lnTo>
                  <a:pt x="6647" y="170"/>
                </a:lnTo>
                <a:lnTo>
                  <a:pt x="6648" y="139"/>
                </a:lnTo>
                <a:lnTo>
                  <a:pt x="6648" y="165"/>
                </a:lnTo>
                <a:lnTo>
                  <a:pt x="6648" y="138"/>
                </a:lnTo>
                <a:lnTo>
                  <a:pt x="6649" y="142"/>
                </a:lnTo>
                <a:lnTo>
                  <a:pt x="6649" y="134"/>
                </a:lnTo>
                <a:lnTo>
                  <a:pt x="6649" y="146"/>
                </a:lnTo>
                <a:lnTo>
                  <a:pt x="6649" y="162"/>
                </a:lnTo>
                <a:lnTo>
                  <a:pt x="6650" y="183"/>
                </a:lnTo>
                <a:lnTo>
                  <a:pt x="6650" y="154"/>
                </a:lnTo>
                <a:lnTo>
                  <a:pt x="6651" y="177"/>
                </a:lnTo>
                <a:lnTo>
                  <a:pt x="6651" y="174"/>
                </a:lnTo>
                <a:lnTo>
                  <a:pt x="6651" y="221"/>
                </a:lnTo>
                <a:lnTo>
                  <a:pt x="6651" y="207"/>
                </a:lnTo>
                <a:lnTo>
                  <a:pt x="6652" y="231"/>
                </a:lnTo>
                <a:lnTo>
                  <a:pt x="6652" y="234"/>
                </a:lnTo>
                <a:lnTo>
                  <a:pt x="6652" y="255"/>
                </a:lnTo>
                <a:lnTo>
                  <a:pt x="6653" y="214"/>
                </a:lnTo>
                <a:lnTo>
                  <a:pt x="6653" y="237"/>
                </a:lnTo>
                <a:lnTo>
                  <a:pt x="6653" y="240"/>
                </a:lnTo>
                <a:lnTo>
                  <a:pt x="6653" y="274"/>
                </a:lnTo>
                <a:lnTo>
                  <a:pt x="6654" y="332"/>
                </a:lnTo>
                <a:lnTo>
                  <a:pt x="6654" y="334"/>
                </a:lnTo>
                <a:lnTo>
                  <a:pt x="6655" y="335"/>
                </a:lnTo>
                <a:lnTo>
                  <a:pt x="6655" y="310"/>
                </a:lnTo>
                <a:lnTo>
                  <a:pt x="6655" y="319"/>
                </a:lnTo>
                <a:lnTo>
                  <a:pt x="6655" y="334"/>
                </a:lnTo>
                <a:lnTo>
                  <a:pt x="6656" y="307"/>
                </a:lnTo>
                <a:lnTo>
                  <a:pt x="6656" y="311"/>
                </a:lnTo>
                <a:lnTo>
                  <a:pt x="6656" y="314"/>
                </a:lnTo>
                <a:lnTo>
                  <a:pt x="6656" y="316"/>
                </a:lnTo>
                <a:lnTo>
                  <a:pt x="6657" y="311"/>
                </a:lnTo>
                <a:lnTo>
                  <a:pt x="6657" y="306"/>
                </a:lnTo>
                <a:lnTo>
                  <a:pt x="6657" y="294"/>
                </a:lnTo>
                <a:lnTo>
                  <a:pt x="6658" y="283"/>
                </a:lnTo>
                <a:lnTo>
                  <a:pt x="6658" y="278"/>
                </a:lnTo>
                <a:lnTo>
                  <a:pt x="6658" y="268"/>
                </a:lnTo>
                <a:lnTo>
                  <a:pt x="6659" y="238"/>
                </a:lnTo>
                <a:lnTo>
                  <a:pt x="6659" y="235"/>
                </a:lnTo>
                <a:lnTo>
                  <a:pt x="6659" y="222"/>
                </a:lnTo>
                <a:lnTo>
                  <a:pt x="6660" y="245"/>
                </a:lnTo>
                <a:lnTo>
                  <a:pt x="6660" y="247"/>
                </a:lnTo>
                <a:lnTo>
                  <a:pt x="6660" y="241"/>
                </a:lnTo>
                <a:lnTo>
                  <a:pt x="6660" y="239"/>
                </a:lnTo>
                <a:lnTo>
                  <a:pt x="6661" y="231"/>
                </a:lnTo>
                <a:lnTo>
                  <a:pt x="6661" y="258"/>
                </a:lnTo>
                <a:lnTo>
                  <a:pt x="6662" y="261"/>
                </a:lnTo>
                <a:lnTo>
                  <a:pt x="6662" y="245"/>
                </a:lnTo>
                <a:lnTo>
                  <a:pt x="6662" y="224"/>
                </a:lnTo>
                <a:lnTo>
                  <a:pt x="6662" y="233"/>
                </a:lnTo>
                <a:lnTo>
                  <a:pt x="6663" y="242"/>
                </a:lnTo>
                <a:lnTo>
                  <a:pt x="6663" y="226"/>
                </a:lnTo>
                <a:lnTo>
                  <a:pt x="6663" y="231"/>
                </a:lnTo>
                <a:lnTo>
                  <a:pt x="6664" y="224"/>
                </a:lnTo>
                <a:lnTo>
                  <a:pt x="6664" y="218"/>
                </a:lnTo>
                <a:lnTo>
                  <a:pt x="6664" y="214"/>
                </a:lnTo>
                <a:lnTo>
                  <a:pt x="6664" y="216"/>
                </a:lnTo>
                <a:lnTo>
                  <a:pt x="6665" y="226"/>
                </a:lnTo>
                <a:lnTo>
                  <a:pt x="6665" y="222"/>
                </a:lnTo>
                <a:lnTo>
                  <a:pt x="6666" y="216"/>
                </a:lnTo>
                <a:lnTo>
                  <a:pt x="6666" y="182"/>
                </a:lnTo>
                <a:lnTo>
                  <a:pt x="6666" y="151"/>
                </a:lnTo>
                <a:lnTo>
                  <a:pt x="6666" y="181"/>
                </a:lnTo>
                <a:lnTo>
                  <a:pt x="6667" y="161"/>
                </a:lnTo>
                <a:lnTo>
                  <a:pt x="6667" y="184"/>
                </a:lnTo>
                <a:lnTo>
                  <a:pt x="6667" y="160"/>
                </a:lnTo>
                <a:lnTo>
                  <a:pt x="6667" y="158"/>
                </a:lnTo>
                <a:lnTo>
                  <a:pt x="6668" y="159"/>
                </a:lnTo>
                <a:lnTo>
                  <a:pt x="6668" y="171"/>
                </a:lnTo>
                <a:lnTo>
                  <a:pt x="6668" y="169"/>
                </a:lnTo>
                <a:lnTo>
                  <a:pt x="6669" y="176"/>
                </a:lnTo>
                <a:lnTo>
                  <a:pt x="6669" y="198"/>
                </a:lnTo>
                <a:lnTo>
                  <a:pt x="6669" y="188"/>
                </a:lnTo>
                <a:lnTo>
                  <a:pt x="6670" y="169"/>
                </a:lnTo>
                <a:lnTo>
                  <a:pt x="6670" y="211"/>
                </a:lnTo>
                <a:lnTo>
                  <a:pt x="6670" y="231"/>
                </a:lnTo>
                <a:lnTo>
                  <a:pt x="6671" y="226"/>
                </a:lnTo>
                <a:lnTo>
                  <a:pt x="6671" y="206"/>
                </a:lnTo>
                <a:lnTo>
                  <a:pt x="6671" y="179"/>
                </a:lnTo>
                <a:lnTo>
                  <a:pt x="6671" y="169"/>
                </a:lnTo>
                <a:lnTo>
                  <a:pt x="6672" y="166"/>
                </a:lnTo>
                <a:lnTo>
                  <a:pt x="6672" y="158"/>
                </a:lnTo>
                <a:lnTo>
                  <a:pt x="6673" y="166"/>
                </a:lnTo>
                <a:lnTo>
                  <a:pt x="6673" y="217"/>
                </a:lnTo>
                <a:lnTo>
                  <a:pt x="6673" y="189"/>
                </a:lnTo>
                <a:lnTo>
                  <a:pt x="6673" y="144"/>
                </a:lnTo>
                <a:lnTo>
                  <a:pt x="6674" y="123"/>
                </a:lnTo>
                <a:lnTo>
                  <a:pt x="6674" y="138"/>
                </a:lnTo>
                <a:lnTo>
                  <a:pt x="6674" y="135"/>
                </a:lnTo>
                <a:lnTo>
                  <a:pt x="6675" y="136"/>
                </a:lnTo>
                <a:lnTo>
                  <a:pt x="6675" y="138"/>
                </a:lnTo>
                <a:lnTo>
                  <a:pt x="6675" y="150"/>
                </a:lnTo>
                <a:lnTo>
                  <a:pt x="6675" y="122"/>
                </a:lnTo>
                <a:lnTo>
                  <a:pt x="6676" y="151"/>
                </a:lnTo>
                <a:lnTo>
                  <a:pt x="6676" y="150"/>
                </a:lnTo>
                <a:lnTo>
                  <a:pt x="6677" y="140"/>
                </a:lnTo>
                <a:lnTo>
                  <a:pt x="6677" y="192"/>
                </a:lnTo>
                <a:lnTo>
                  <a:pt x="6677" y="194"/>
                </a:lnTo>
                <a:lnTo>
                  <a:pt x="6677" y="127"/>
                </a:lnTo>
                <a:lnTo>
                  <a:pt x="6678" y="171"/>
                </a:lnTo>
                <a:lnTo>
                  <a:pt x="6678" y="190"/>
                </a:lnTo>
                <a:lnTo>
                  <a:pt x="6678" y="218"/>
                </a:lnTo>
                <a:lnTo>
                  <a:pt x="6679" y="214"/>
                </a:lnTo>
                <a:lnTo>
                  <a:pt x="6679" y="197"/>
                </a:lnTo>
                <a:lnTo>
                  <a:pt x="6679" y="141"/>
                </a:lnTo>
                <a:lnTo>
                  <a:pt x="6679" y="97"/>
                </a:lnTo>
                <a:lnTo>
                  <a:pt x="6680" y="80"/>
                </a:lnTo>
                <a:lnTo>
                  <a:pt x="6680" y="57"/>
                </a:lnTo>
                <a:lnTo>
                  <a:pt x="6681" y="73"/>
                </a:lnTo>
                <a:lnTo>
                  <a:pt x="6681" y="65"/>
                </a:lnTo>
                <a:lnTo>
                  <a:pt x="6681" y="69"/>
                </a:lnTo>
                <a:lnTo>
                  <a:pt x="6681" y="68"/>
                </a:lnTo>
                <a:lnTo>
                  <a:pt x="6682" y="79"/>
                </a:lnTo>
                <a:lnTo>
                  <a:pt x="6682" y="71"/>
                </a:lnTo>
                <a:lnTo>
                  <a:pt x="6682" y="81"/>
                </a:lnTo>
                <a:lnTo>
                  <a:pt x="6682" y="77"/>
                </a:lnTo>
                <a:lnTo>
                  <a:pt x="6683" y="79"/>
                </a:lnTo>
                <a:lnTo>
                  <a:pt x="6683" y="88"/>
                </a:lnTo>
                <a:lnTo>
                  <a:pt x="6684" y="69"/>
                </a:lnTo>
                <a:lnTo>
                  <a:pt x="6684" y="70"/>
                </a:lnTo>
                <a:lnTo>
                  <a:pt x="6684" y="181"/>
                </a:lnTo>
                <a:lnTo>
                  <a:pt x="6684" y="303"/>
                </a:lnTo>
                <a:lnTo>
                  <a:pt x="6685" y="395"/>
                </a:lnTo>
                <a:lnTo>
                  <a:pt x="6685" y="439"/>
                </a:lnTo>
                <a:lnTo>
                  <a:pt x="6685" y="337"/>
                </a:lnTo>
                <a:lnTo>
                  <a:pt x="6686" y="348"/>
                </a:lnTo>
                <a:lnTo>
                  <a:pt x="6686" y="346"/>
                </a:lnTo>
                <a:lnTo>
                  <a:pt x="6686" y="340"/>
                </a:lnTo>
                <a:lnTo>
                  <a:pt x="6686" y="317"/>
                </a:lnTo>
                <a:lnTo>
                  <a:pt x="6687" y="334"/>
                </a:lnTo>
                <a:lnTo>
                  <a:pt x="6687" y="331"/>
                </a:lnTo>
                <a:lnTo>
                  <a:pt x="6688" y="330"/>
                </a:lnTo>
                <a:lnTo>
                  <a:pt x="6688" y="304"/>
                </a:lnTo>
                <a:lnTo>
                  <a:pt x="6688" y="300"/>
                </a:lnTo>
                <a:lnTo>
                  <a:pt x="6688" y="288"/>
                </a:lnTo>
                <a:lnTo>
                  <a:pt x="6689" y="286"/>
                </a:lnTo>
                <a:lnTo>
                  <a:pt x="6689" y="279"/>
                </a:lnTo>
                <a:lnTo>
                  <a:pt x="6689" y="263"/>
                </a:lnTo>
                <a:lnTo>
                  <a:pt x="6690" y="266"/>
                </a:lnTo>
                <a:lnTo>
                  <a:pt x="6690" y="257"/>
                </a:lnTo>
                <a:lnTo>
                  <a:pt x="6690" y="248"/>
                </a:lnTo>
                <a:lnTo>
                  <a:pt x="6691" y="240"/>
                </a:lnTo>
                <a:lnTo>
                  <a:pt x="6691" y="214"/>
                </a:lnTo>
                <a:lnTo>
                  <a:pt x="6691" y="188"/>
                </a:lnTo>
                <a:lnTo>
                  <a:pt x="6692" y="198"/>
                </a:lnTo>
                <a:lnTo>
                  <a:pt x="6692" y="171"/>
                </a:lnTo>
                <a:lnTo>
                  <a:pt x="6692" y="162"/>
                </a:lnTo>
                <a:lnTo>
                  <a:pt x="6692" y="162"/>
                </a:lnTo>
                <a:lnTo>
                  <a:pt x="6693" y="170"/>
                </a:lnTo>
                <a:lnTo>
                  <a:pt x="6693" y="169"/>
                </a:lnTo>
                <a:lnTo>
                  <a:pt x="6693" y="152"/>
                </a:lnTo>
                <a:lnTo>
                  <a:pt x="6694" y="172"/>
                </a:lnTo>
                <a:lnTo>
                  <a:pt x="6694" y="180"/>
                </a:lnTo>
                <a:lnTo>
                  <a:pt x="6694" y="186"/>
                </a:lnTo>
                <a:lnTo>
                  <a:pt x="6695" y="199"/>
                </a:lnTo>
                <a:lnTo>
                  <a:pt x="6695" y="158"/>
                </a:lnTo>
                <a:lnTo>
                  <a:pt x="6695" y="147"/>
                </a:lnTo>
                <a:lnTo>
                  <a:pt x="6696" y="145"/>
                </a:lnTo>
                <a:lnTo>
                  <a:pt x="6696" y="125"/>
                </a:lnTo>
                <a:lnTo>
                  <a:pt x="6696" y="133"/>
                </a:lnTo>
                <a:lnTo>
                  <a:pt x="6696" y="142"/>
                </a:lnTo>
                <a:lnTo>
                  <a:pt x="6697" y="126"/>
                </a:lnTo>
                <a:lnTo>
                  <a:pt x="6697" y="109"/>
                </a:lnTo>
                <a:lnTo>
                  <a:pt x="6697" y="119"/>
                </a:lnTo>
                <a:lnTo>
                  <a:pt x="6697" y="116"/>
                </a:lnTo>
                <a:lnTo>
                  <a:pt x="6698" y="110"/>
                </a:lnTo>
                <a:lnTo>
                  <a:pt x="6698" y="105"/>
                </a:lnTo>
                <a:lnTo>
                  <a:pt x="6699" y="103"/>
                </a:lnTo>
                <a:lnTo>
                  <a:pt x="6699" y="108"/>
                </a:lnTo>
                <a:lnTo>
                  <a:pt x="6699" y="115"/>
                </a:lnTo>
                <a:lnTo>
                  <a:pt x="6699" y="107"/>
                </a:lnTo>
                <a:lnTo>
                  <a:pt x="6700" y="105"/>
                </a:lnTo>
                <a:lnTo>
                  <a:pt x="6700" y="97"/>
                </a:lnTo>
                <a:lnTo>
                  <a:pt x="6700" y="113"/>
                </a:lnTo>
                <a:lnTo>
                  <a:pt x="6701" y="145"/>
                </a:lnTo>
                <a:lnTo>
                  <a:pt x="6701" y="194"/>
                </a:lnTo>
                <a:lnTo>
                  <a:pt x="6701" y="212"/>
                </a:lnTo>
                <a:lnTo>
                  <a:pt x="6702" y="225"/>
                </a:lnTo>
                <a:lnTo>
                  <a:pt x="6702" y="251"/>
                </a:lnTo>
                <a:lnTo>
                  <a:pt x="6702" y="276"/>
                </a:lnTo>
                <a:lnTo>
                  <a:pt x="6703" y="277"/>
                </a:lnTo>
                <a:lnTo>
                  <a:pt x="6703" y="267"/>
                </a:lnTo>
                <a:lnTo>
                  <a:pt x="6703" y="290"/>
                </a:lnTo>
                <a:lnTo>
                  <a:pt x="6703" y="291"/>
                </a:lnTo>
                <a:lnTo>
                  <a:pt x="6704" y="307"/>
                </a:lnTo>
                <a:lnTo>
                  <a:pt x="6704" y="310"/>
                </a:lnTo>
                <a:lnTo>
                  <a:pt x="6704" y="305"/>
                </a:lnTo>
                <a:lnTo>
                  <a:pt x="6705" y="271"/>
                </a:lnTo>
                <a:lnTo>
                  <a:pt x="6705" y="276"/>
                </a:lnTo>
                <a:lnTo>
                  <a:pt x="6705" y="277"/>
                </a:lnTo>
                <a:lnTo>
                  <a:pt x="6706" y="270"/>
                </a:lnTo>
                <a:lnTo>
                  <a:pt x="6706" y="256"/>
                </a:lnTo>
                <a:lnTo>
                  <a:pt x="6706" y="265"/>
                </a:lnTo>
                <a:lnTo>
                  <a:pt x="6707" y="274"/>
                </a:lnTo>
                <a:lnTo>
                  <a:pt x="6707" y="244"/>
                </a:lnTo>
                <a:lnTo>
                  <a:pt x="6707" y="251"/>
                </a:lnTo>
                <a:lnTo>
                  <a:pt x="6707" y="243"/>
                </a:lnTo>
                <a:lnTo>
                  <a:pt x="6708" y="245"/>
                </a:lnTo>
                <a:lnTo>
                  <a:pt x="6708" y="207"/>
                </a:lnTo>
                <a:lnTo>
                  <a:pt x="6708" y="188"/>
                </a:lnTo>
                <a:lnTo>
                  <a:pt x="6708" y="180"/>
                </a:lnTo>
                <a:lnTo>
                  <a:pt x="6709" y="184"/>
                </a:lnTo>
                <a:lnTo>
                  <a:pt x="6709" y="188"/>
                </a:lnTo>
                <a:lnTo>
                  <a:pt x="6710" y="180"/>
                </a:lnTo>
                <a:lnTo>
                  <a:pt x="6710" y="208"/>
                </a:lnTo>
                <a:lnTo>
                  <a:pt x="6710" y="196"/>
                </a:lnTo>
                <a:lnTo>
                  <a:pt x="6710" y="203"/>
                </a:lnTo>
                <a:lnTo>
                  <a:pt x="6711" y="192"/>
                </a:lnTo>
                <a:lnTo>
                  <a:pt x="6711" y="160"/>
                </a:lnTo>
                <a:lnTo>
                  <a:pt x="6711" y="157"/>
                </a:lnTo>
                <a:lnTo>
                  <a:pt x="6712" y="144"/>
                </a:lnTo>
                <a:lnTo>
                  <a:pt x="6712" y="136"/>
                </a:lnTo>
                <a:lnTo>
                  <a:pt x="6713" y="149"/>
                </a:lnTo>
                <a:lnTo>
                  <a:pt x="6713" y="150"/>
                </a:lnTo>
                <a:lnTo>
                  <a:pt x="6713" y="149"/>
                </a:lnTo>
                <a:lnTo>
                  <a:pt x="6713" y="184"/>
                </a:lnTo>
                <a:lnTo>
                  <a:pt x="6714" y="165"/>
                </a:lnTo>
                <a:lnTo>
                  <a:pt x="6714" y="161"/>
                </a:lnTo>
                <a:lnTo>
                  <a:pt x="6714" y="144"/>
                </a:lnTo>
                <a:lnTo>
                  <a:pt x="6714" y="144"/>
                </a:lnTo>
                <a:lnTo>
                  <a:pt x="6715" y="136"/>
                </a:lnTo>
                <a:lnTo>
                  <a:pt x="6715" y="120"/>
                </a:lnTo>
                <a:lnTo>
                  <a:pt x="6715" y="121"/>
                </a:lnTo>
                <a:lnTo>
                  <a:pt x="6716" y="135"/>
                </a:lnTo>
                <a:lnTo>
                  <a:pt x="6716" y="125"/>
                </a:lnTo>
                <a:lnTo>
                  <a:pt x="6716" y="127"/>
                </a:lnTo>
                <a:lnTo>
                  <a:pt x="6717" y="143"/>
                </a:lnTo>
                <a:lnTo>
                  <a:pt x="6717" y="252"/>
                </a:lnTo>
                <a:lnTo>
                  <a:pt x="6717" y="331"/>
                </a:lnTo>
                <a:lnTo>
                  <a:pt x="6718" y="336"/>
                </a:lnTo>
                <a:lnTo>
                  <a:pt x="6718" y="340"/>
                </a:lnTo>
                <a:lnTo>
                  <a:pt x="6718" y="314"/>
                </a:lnTo>
                <a:lnTo>
                  <a:pt x="6718" y="316"/>
                </a:lnTo>
                <a:lnTo>
                  <a:pt x="6719" y="324"/>
                </a:lnTo>
                <a:lnTo>
                  <a:pt x="6719" y="322"/>
                </a:lnTo>
                <a:lnTo>
                  <a:pt x="6719" y="320"/>
                </a:lnTo>
                <a:lnTo>
                  <a:pt x="6720" y="327"/>
                </a:lnTo>
                <a:lnTo>
                  <a:pt x="6720" y="320"/>
                </a:lnTo>
                <a:lnTo>
                  <a:pt x="6720" y="303"/>
                </a:lnTo>
                <a:lnTo>
                  <a:pt x="6721" y="294"/>
                </a:lnTo>
                <a:lnTo>
                  <a:pt x="6721" y="294"/>
                </a:lnTo>
                <a:lnTo>
                  <a:pt x="6721" y="296"/>
                </a:lnTo>
                <a:lnTo>
                  <a:pt x="6722" y="298"/>
                </a:lnTo>
                <a:lnTo>
                  <a:pt x="6722" y="296"/>
                </a:lnTo>
                <a:lnTo>
                  <a:pt x="6722" y="287"/>
                </a:lnTo>
                <a:lnTo>
                  <a:pt x="6722" y="279"/>
                </a:lnTo>
                <a:lnTo>
                  <a:pt x="6723" y="268"/>
                </a:lnTo>
                <a:lnTo>
                  <a:pt x="6723" y="262"/>
                </a:lnTo>
                <a:lnTo>
                  <a:pt x="6724" y="266"/>
                </a:lnTo>
                <a:lnTo>
                  <a:pt x="6724" y="239"/>
                </a:lnTo>
                <a:lnTo>
                  <a:pt x="6724" y="222"/>
                </a:lnTo>
                <a:lnTo>
                  <a:pt x="6724" y="198"/>
                </a:lnTo>
                <a:lnTo>
                  <a:pt x="6725" y="220"/>
                </a:lnTo>
                <a:lnTo>
                  <a:pt x="6725" y="218"/>
                </a:lnTo>
                <a:lnTo>
                  <a:pt x="6725" y="216"/>
                </a:lnTo>
                <a:lnTo>
                  <a:pt x="6725" y="191"/>
                </a:lnTo>
                <a:lnTo>
                  <a:pt x="6726" y="198"/>
                </a:lnTo>
                <a:lnTo>
                  <a:pt x="6726" y="206"/>
                </a:lnTo>
                <a:lnTo>
                  <a:pt x="6726" y="182"/>
                </a:lnTo>
                <a:lnTo>
                  <a:pt x="6727" y="211"/>
                </a:lnTo>
                <a:lnTo>
                  <a:pt x="6727" y="182"/>
                </a:lnTo>
                <a:lnTo>
                  <a:pt x="6727" y="208"/>
                </a:lnTo>
                <a:lnTo>
                  <a:pt x="6728" y="178"/>
                </a:lnTo>
                <a:lnTo>
                  <a:pt x="6728" y="174"/>
                </a:lnTo>
                <a:lnTo>
                  <a:pt x="6728" y="195"/>
                </a:lnTo>
                <a:lnTo>
                  <a:pt x="6729" y="211"/>
                </a:lnTo>
                <a:lnTo>
                  <a:pt x="6729" y="223"/>
                </a:lnTo>
                <a:lnTo>
                  <a:pt x="6729" y="167"/>
                </a:lnTo>
                <a:lnTo>
                  <a:pt x="6729" y="124"/>
                </a:lnTo>
                <a:lnTo>
                  <a:pt x="6730" y="124"/>
                </a:lnTo>
                <a:lnTo>
                  <a:pt x="6730" y="131"/>
                </a:lnTo>
                <a:lnTo>
                  <a:pt x="6730" y="137"/>
                </a:lnTo>
                <a:lnTo>
                  <a:pt x="6731" y="136"/>
                </a:lnTo>
                <a:lnTo>
                  <a:pt x="6731" y="128"/>
                </a:lnTo>
                <a:lnTo>
                  <a:pt x="6731" y="135"/>
                </a:lnTo>
                <a:lnTo>
                  <a:pt x="6732" y="145"/>
                </a:lnTo>
                <a:lnTo>
                  <a:pt x="6732" y="166"/>
                </a:lnTo>
                <a:lnTo>
                  <a:pt x="6732" y="181"/>
                </a:lnTo>
                <a:lnTo>
                  <a:pt x="6733" y="237"/>
                </a:lnTo>
                <a:lnTo>
                  <a:pt x="6733" y="230"/>
                </a:lnTo>
                <a:lnTo>
                  <a:pt x="6733" y="234"/>
                </a:lnTo>
                <a:lnTo>
                  <a:pt x="6733" y="277"/>
                </a:lnTo>
                <a:lnTo>
                  <a:pt x="6734" y="278"/>
                </a:lnTo>
                <a:lnTo>
                  <a:pt x="6734" y="285"/>
                </a:lnTo>
                <a:lnTo>
                  <a:pt x="6735" y="295"/>
                </a:lnTo>
                <a:lnTo>
                  <a:pt x="6735" y="306"/>
                </a:lnTo>
                <a:lnTo>
                  <a:pt x="6735" y="301"/>
                </a:lnTo>
                <a:lnTo>
                  <a:pt x="6735" y="274"/>
                </a:lnTo>
                <a:lnTo>
                  <a:pt x="6736" y="271"/>
                </a:lnTo>
                <a:lnTo>
                  <a:pt x="6736" y="274"/>
                </a:lnTo>
                <a:lnTo>
                  <a:pt x="6736" y="257"/>
                </a:lnTo>
                <a:lnTo>
                  <a:pt x="6737" y="269"/>
                </a:lnTo>
                <a:lnTo>
                  <a:pt x="6737" y="241"/>
                </a:lnTo>
                <a:lnTo>
                  <a:pt x="6737" y="230"/>
                </a:lnTo>
                <a:lnTo>
                  <a:pt x="6737" y="238"/>
                </a:lnTo>
                <a:lnTo>
                  <a:pt x="6738" y="249"/>
                </a:lnTo>
                <a:lnTo>
                  <a:pt x="6738" y="225"/>
                </a:lnTo>
                <a:lnTo>
                  <a:pt x="6739" y="227"/>
                </a:lnTo>
                <a:lnTo>
                  <a:pt x="6739" y="232"/>
                </a:lnTo>
                <a:lnTo>
                  <a:pt x="6739" y="191"/>
                </a:lnTo>
                <a:lnTo>
                  <a:pt x="6739" y="155"/>
                </a:lnTo>
                <a:lnTo>
                  <a:pt x="6740" y="132"/>
                </a:lnTo>
                <a:lnTo>
                  <a:pt x="6740" y="143"/>
                </a:lnTo>
                <a:lnTo>
                  <a:pt x="6740" y="154"/>
                </a:lnTo>
                <a:lnTo>
                  <a:pt x="6740" y="189"/>
                </a:lnTo>
                <a:lnTo>
                  <a:pt x="6741" y="170"/>
                </a:lnTo>
                <a:lnTo>
                  <a:pt x="6741" y="199"/>
                </a:lnTo>
                <a:lnTo>
                  <a:pt x="6741" y="235"/>
                </a:lnTo>
                <a:lnTo>
                  <a:pt x="6742" y="260"/>
                </a:lnTo>
                <a:lnTo>
                  <a:pt x="6742" y="272"/>
                </a:lnTo>
                <a:lnTo>
                  <a:pt x="6742" y="234"/>
                </a:lnTo>
                <a:lnTo>
                  <a:pt x="6743" y="216"/>
                </a:lnTo>
                <a:lnTo>
                  <a:pt x="6743" y="192"/>
                </a:lnTo>
                <a:lnTo>
                  <a:pt x="6743" y="197"/>
                </a:lnTo>
                <a:lnTo>
                  <a:pt x="6744" y="209"/>
                </a:lnTo>
                <a:lnTo>
                  <a:pt x="6744" y="202"/>
                </a:lnTo>
                <a:lnTo>
                  <a:pt x="6744" y="169"/>
                </a:lnTo>
                <a:lnTo>
                  <a:pt x="6744" y="165"/>
                </a:lnTo>
                <a:lnTo>
                  <a:pt x="6745" y="131"/>
                </a:lnTo>
                <a:lnTo>
                  <a:pt x="6745" y="127"/>
                </a:lnTo>
                <a:lnTo>
                  <a:pt x="6746" y="117"/>
                </a:lnTo>
                <a:lnTo>
                  <a:pt x="6746" y="117"/>
                </a:lnTo>
                <a:lnTo>
                  <a:pt x="6746" y="110"/>
                </a:lnTo>
                <a:lnTo>
                  <a:pt x="6746" y="108"/>
                </a:lnTo>
                <a:lnTo>
                  <a:pt x="6747" y="135"/>
                </a:lnTo>
                <a:lnTo>
                  <a:pt x="6747" y="166"/>
                </a:lnTo>
                <a:lnTo>
                  <a:pt x="6747" y="170"/>
                </a:lnTo>
                <a:lnTo>
                  <a:pt x="6748" y="207"/>
                </a:lnTo>
                <a:lnTo>
                  <a:pt x="6748" y="280"/>
                </a:lnTo>
                <a:lnTo>
                  <a:pt x="6748" y="351"/>
                </a:lnTo>
                <a:lnTo>
                  <a:pt x="6748" y="373"/>
                </a:lnTo>
                <a:lnTo>
                  <a:pt x="6749" y="339"/>
                </a:lnTo>
                <a:lnTo>
                  <a:pt x="6749" y="320"/>
                </a:lnTo>
                <a:lnTo>
                  <a:pt x="6750" y="334"/>
                </a:lnTo>
                <a:lnTo>
                  <a:pt x="6750" y="334"/>
                </a:lnTo>
                <a:lnTo>
                  <a:pt x="6750" y="302"/>
                </a:lnTo>
                <a:lnTo>
                  <a:pt x="6750" y="323"/>
                </a:lnTo>
                <a:lnTo>
                  <a:pt x="6751" y="318"/>
                </a:lnTo>
                <a:lnTo>
                  <a:pt x="6751" y="293"/>
                </a:lnTo>
                <a:lnTo>
                  <a:pt x="6751" y="291"/>
                </a:lnTo>
                <a:lnTo>
                  <a:pt x="6752" y="295"/>
                </a:lnTo>
                <a:lnTo>
                  <a:pt x="6752" y="290"/>
                </a:lnTo>
                <a:lnTo>
                  <a:pt x="6752" y="285"/>
                </a:lnTo>
                <a:lnTo>
                  <a:pt x="6752" y="275"/>
                </a:lnTo>
                <a:lnTo>
                  <a:pt x="6753" y="269"/>
                </a:lnTo>
                <a:lnTo>
                  <a:pt x="6753" y="275"/>
                </a:lnTo>
                <a:lnTo>
                  <a:pt x="6754" y="257"/>
                </a:lnTo>
                <a:lnTo>
                  <a:pt x="6754" y="242"/>
                </a:lnTo>
                <a:lnTo>
                  <a:pt x="6754" y="239"/>
                </a:lnTo>
                <a:lnTo>
                  <a:pt x="6754" y="231"/>
                </a:lnTo>
                <a:lnTo>
                  <a:pt x="6755" y="224"/>
                </a:lnTo>
                <a:lnTo>
                  <a:pt x="6755" y="242"/>
                </a:lnTo>
                <a:lnTo>
                  <a:pt x="6755" y="217"/>
                </a:lnTo>
                <a:lnTo>
                  <a:pt x="6755" y="193"/>
                </a:lnTo>
                <a:lnTo>
                  <a:pt x="6756" y="207"/>
                </a:lnTo>
                <a:lnTo>
                  <a:pt x="6756" y="188"/>
                </a:lnTo>
                <a:lnTo>
                  <a:pt x="6757" y="188"/>
                </a:lnTo>
                <a:lnTo>
                  <a:pt x="6757" y="241"/>
                </a:lnTo>
                <a:lnTo>
                  <a:pt x="6757" y="227"/>
                </a:lnTo>
                <a:lnTo>
                  <a:pt x="6757" y="220"/>
                </a:lnTo>
                <a:lnTo>
                  <a:pt x="6758" y="240"/>
                </a:lnTo>
                <a:lnTo>
                  <a:pt x="6758" y="253"/>
                </a:lnTo>
                <a:lnTo>
                  <a:pt x="6758" y="253"/>
                </a:lnTo>
                <a:lnTo>
                  <a:pt x="6759" y="236"/>
                </a:lnTo>
                <a:lnTo>
                  <a:pt x="6759" y="231"/>
                </a:lnTo>
                <a:lnTo>
                  <a:pt x="6759" y="233"/>
                </a:lnTo>
                <a:lnTo>
                  <a:pt x="6759" y="217"/>
                </a:lnTo>
                <a:lnTo>
                  <a:pt x="6760" y="207"/>
                </a:lnTo>
                <a:lnTo>
                  <a:pt x="6760" y="245"/>
                </a:lnTo>
                <a:lnTo>
                  <a:pt x="6761" y="235"/>
                </a:lnTo>
                <a:lnTo>
                  <a:pt x="6761" y="241"/>
                </a:lnTo>
                <a:lnTo>
                  <a:pt x="6761" y="226"/>
                </a:lnTo>
                <a:lnTo>
                  <a:pt x="6761" y="221"/>
                </a:lnTo>
                <a:lnTo>
                  <a:pt x="6762" y="223"/>
                </a:lnTo>
                <a:lnTo>
                  <a:pt x="6762" y="225"/>
                </a:lnTo>
                <a:lnTo>
                  <a:pt x="6762" y="198"/>
                </a:lnTo>
                <a:lnTo>
                  <a:pt x="6763" y="198"/>
                </a:lnTo>
                <a:lnTo>
                  <a:pt x="6763" y="192"/>
                </a:lnTo>
                <a:lnTo>
                  <a:pt x="6763" y="192"/>
                </a:lnTo>
                <a:lnTo>
                  <a:pt x="6764" y="183"/>
                </a:lnTo>
                <a:lnTo>
                  <a:pt x="6764" y="212"/>
                </a:lnTo>
                <a:lnTo>
                  <a:pt x="6764" y="194"/>
                </a:lnTo>
                <a:lnTo>
                  <a:pt x="6765" y="215"/>
                </a:lnTo>
                <a:lnTo>
                  <a:pt x="6765" y="235"/>
                </a:lnTo>
                <a:lnTo>
                  <a:pt x="6765" y="248"/>
                </a:lnTo>
                <a:lnTo>
                  <a:pt x="6765" y="242"/>
                </a:lnTo>
                <a:lnTo>
                  <a:pt x="6766" y="217"/>
                </a:lnTo>
                <a:lnTo>
                  <a:pt x="6766" y="243"/>
                </a:lnTo>
                <a:lnTo>
                  <a:pt x="6766" y="195"/>
                </a:lnTo>
                <a:lnTo>
                  <a:pt x="6766" y="184"/>
                </a:lnTo>
                <a:lnTo>
                  <a:pt x="6767" y="167"/>
                </a:lnTo>
                <a:lnTo>
                  <a:pt x="6767" y="183"/>
                </a:lnTo>
                <a:lnTo>
                  <a:pt x="6768" y="200"/>
                </a:lnTo>
                <a:lnTo>
                  <a:pt x="6768" y="183"/>
                </a:lnTo>
                <a:lnTo>
                  <a:pt x="6768" y="188"/>
                </a:lnTo>
                <a:lnTo>
                  <a:pt x="6768" y="180"/>
                </a:lnTo>
                <a:lnTo>
                  <a:pt x="6769" y="179"/>
                </a:lnTo>
                <a:lnTo>
                  <a:pt x="6769" y="172"/>
                </a:lnTo>
                <a:lnTo>
                  <a:pt x="6769" y="172"/>
                </a:lnTo>
                <a:lnTo>
                  <a:pt x="6770" y="171"/>
                </a:lnTo>
                <a:lnTo>
                  <a:pt x="6770" y="152"/>
                </a:lnTo>
                <a:lnTo>
                  <a:pt x="6770" y="172"/>
                </a:lnTo>
                <a:lnTo>
                  <a:pt x="6770" y="166"/>
                </a:lnTo>
                <a:lnTo>
                  <a:pt x="6771" y="170"/>
                </a:lnTo>
                <a:lnTo>
                  <a:pt x="6771" y="158"/>
                </a:lnTo>
                <a:lnTo>
                  <a:pt x="6772" y="163"/>
                </a:lnTo>
                <a:lnTo>
                  <a:pt x="6772" y="154"/>
                </a:lnTo>
                <a:lnTo>
                  <a:pt x="6772" y="190"/>
                </a:lnTo>
                <a:lnTo>
                  <a:pt x="6772" y="224"/>
                </a:lnTo>
                <a:lnTo>
                  <a:pt x="6773" y="199"/>
                </a:lnTo>
                <a:lnTo>
                  <a:pt x="6773" y="188"/>
                </a:lnTo>
                <a:lnTo>
                  <a:pt x="6773" y="214"/>
                </a:lnTo>
                <a:lnTo>
                  <a:pt x="6774" y="209"/>
                </a:lnTo>
                <a:lnTo>
                  <a:pt x="6774" y="216"/>
                </a:lnTo>
                <a:lnTo>
                  <a:pt x="6774" y="204"/>
                </a:lnTo>
                <a:lnTo>
                  <a:pt x="6775" y="203"/>
                </a:lnTo>
                <a:lnTo>
                  <a:pt x="6775" y="179"/>
                </a:lnTo>
                <a:lnTo>
                  <a:pt x="6775" y="171"/>
                </a:lnTo>
                <a:lnTo>
                  <a:pt x="6776" y="148"/>
                </a:lnTo>
                <a:lnTo>
                  <a:pt x="6776" y="153"/>
                </a:lnTo>
                <a:lnTo>
                  <a:pt x="6776" y="163"/>
                </a:lnTo>
                <a:lnTo>
                  <a:pt x="6776" y="182"/>
                </a:lnTo>
                <a:lnTo>
                  <a:pt x="6777" y="191"/>
                </a:lnTo>
                <a:lnTo>
                  <a:pt x="6777" y="214"/>
                </a:lnTo>
                <a:lnTo>
                  <a:pt x="6777" y="167"/>
                </a:lnTo>
                <a:lnTo>
                  <a:pt x="6778" y="164"/>
                </a:lnTo>
                <a:lnTo>
                  <a:pt x="6778" y="150"/>
                </a:lnTo>
                <a:lnTo>
                  <a:pt x="6778" y="135"/>
                </a:lnTo>
                <a:lnTo>
                  <a:pt x="6779" y="137"/>
                </a:lnTo>
                <a:lnTo>
                  <a:pt x="6779" y="153"/>
                </a:lnTo>
                <a:lnTo>
                  <a:pt x="6779" y="190"/>
                </a:lnTo>
                <a:lnTo>
                  <a:pt x="6780" y="211"/>
                </a:lnTo>
                <a:lnTo>
                  <a:pt x="6780" y="213"/>
                </a:lnTo>
                <a:lnTo>
                  <a:pt x="6780" y="272"/>
                </a:lnTo>
                <a:lnTo>
                  <a:pt x="6780" y="305"/>
                </a:lnTo>
                <a:lnTo>
                  <a:pt x="6781" y="327"/>
                </a:lnTo>
                <a:lnTo>
                  <a:pt x="6781" y="343"/>
                </a:lnTo>
                <a:lnTo>
                  <a:pt x="6781" y="349"/>
                </a:lnTo>
                <a:lnTo>
                  <a:pt x="6781" y="336"/>
                </a:lnTo>
                <a:lnTo>
                  <a:pt x="6782" y="328"/>
                </a:lnTo>
                <a:lnTo>
                  <a:pt x="6782" y="325"/>
                </a:lnTo>
                <a:lnTo>
                  <a:pt x="6783" y="327"/>
                </a:lnTo>
                <a:lnTo>
                  <a:pt x="6783" y="324"/>
                </a:lnTo>
                <a:lnTo>
                  <a:pt x="6783" y="311"/>
                </a:lnTo>
                <a:lnTo>
                  <a:pt x="6783" y="339"/>
                </a:lnTo>
                <a:lnTo>
                  <a:pt x="6784" y="322"/>
                </a:lnTo>
                <a:lnTo>
                  <a:pt x="6784" y="317"/>
                </a:lnTo>
                <a:lnTo>
                  <a:pt x="6784" y="295"/>
                </a:lnTo>
                <a:lnTo>
                  <a:pt x="6785" y="280"/>
                </a:lnTo>
                <a:lnTo>
                  <a:pt x="6785" y="292"/>
                </a:lnTo>
                <a:lnTo>
                  <a:pt x="6785" y="283"/>
                </a:lnTo>
                <a:lnTo>
                  <a:pt x="6786" y="276"/>
                </a:lnTo>
                <a:lnTo>
                  <a:pt x="6786" y="264"/>
                </a:lnTo>
                <a:lnTo>
                  <a:pt x="6786" y="256"/>
                </a:lnTo>
                <a:lnTo>
                  <a:pt x="6787" y="227"/>
                </a:lnTo>
                <a:lnTo>
                  <a:pt x="6787" y="228"/>
                </a:lnTo>
                <a:lnTo>
                  <a:pt x="6787" y="236"/>
                </a:lnTo>
                <a:lnTo>
                  <a:pt x="6787" y="220"/>
                </a:lnTo>
                <a:lnTo>
                  <a:pt x="6788" y="214"/>
                </a:lnTo>
                <a:lnTo>
                  <a:pt x="6788" y="250"/>
                </a:lnTo>
                <a:lnTo>
                  <a:pt x="6788" y="295"/>
                </a:lnTo>
                <a:lnTo>
                  <a:pt x="6789" y="256"/>
                </a:lnTo>
                <a:lnTo>
                  <a:pt x="6789" y="240"/>
                </a:lnTo>
                <a:lnTo>
                  <a:pt x="6789" y="239"/>
                </a:lnTo>
                <a:lnTo>
                  <a:pt x="6790" y="234"/>
                </a:lnTo>
                <a:lnTo>
                  <a:pt x="6790" y="261"/>
                </a:lnTo>
                <a:lnTo>
                  <a:pt x="6790" y="294"/>
                </a:lnTo>
                <a:lnTo>
                  <a:pt x="6791" y="313"/>
                </a:lnTo>
                <a:lnTo>
                  <a:pt x="6791" y="309"/>
                </a:lnTo>
                <a:lnTo>
                  <a:pt x="6791" y="318"/>
                </a:lnTo>
                <a:lnTo>
                  <a:pt x="6791" y="328"/>
                </a:lnTo>
                <a:lnTo>
                  <a:pt x="6792" y="339"/>
                </a:lnTo>
                <a:lnTo>
                  <a:pt x="6792" y="339"/>
                </a:lnTo>
                <a:lnTo>
                  <a:pt x="6792" y="320"/>
                </a:lnTo>
                <a:lnTo>
                  <a:pt x="6793" y="276"/>
                </a:lnTo>
                <a:lnTo>
                  <a:pt x="6793" y="271"/>
                </a:lnTo>
                <a:lnTo>
                  <a:pt x="6793" y="277"/>
                </a:lnTo>
                <a:lnTo>
                  <a:pt x="6794" y="262"/>
                </a:lnTo>
                <a:lnTo>
                  <a:pt x="6794" y="269"/>
                </a:lnTo>
                <a:lnTo>
                  <a:pt x="6794" y="285"/>
                </a:lnTo>
                <a:lnTo>
                  <a:pt x="6795" y="282"/>
                </a:lnTo>
                <a:lnTo>
                  <a:pt x="6795" y="256"/>
                </a:lnTo>
                <a:lnTo>
                  <a:pt x="6795" y="266"/>
                </a:lnTo>
                <a:lnTo>
                  <a:pt x="6795" y="267"/>
                </a:lnTo>
                <a:lnTo>
                  <a:pt x="6796" y="270"/>
                </a:lnTo>
                <a:lnTo>
                  <a:pt x="6796" y="264"/>
                </a:lnTo>
                <a:lnTo>
                  <a:pt x="6797" y="265"/>
                </a:lnTo>
                <a:lnTo>
                  <a:pt x="6797" y="232"/>
                </a:lnTo>
                <a:lnTo>
                  <a:pt x="6797" y="237"/>
                </a:lnTo>
                <a:lnTo>
                  <a:pt x="6797" y="269"/>
                </a:lnTo>
                <a:lnTo>
                  <a:pt x="6798" y="269"/>
                </a:lnTo>
                <a:lnTo>
                  <a:pt x="6798" y="255"/>
                </a:lnTo>
                <a:lnTo>
                  <a:pt x="6798" y="244"/>
                </a:lnTo>
                <a:lnTo>
                  <a:pt x="6798" y="231"/>
                </a:lnTo>
                <a:lnTo>
                  <a:pt x="6799" y="231"/>
                </a:lnTo>
                <a:lnTo>
                  <a:pt x="6799" y="230"/>
                </a:lnTo>
                <a:lnTo>
                  <a:pt x="6799" y="216"/>
                </a:lnTo>
                <a:lnTo>
                  <a:pt x="6800" y="226"/>
                </a:lnTo>
                <a:lnTo>
                  <a:pt x="6800" y="240"/>
                </a:lnTo>
                <a:lnTo>
                  <a:pt x="6800" y="198"/>
                </a:lnTo>
                <a:lnTo>
                  <a:pt x="6801" y="199"/>
                </a:lnTo>
                <a:lnTo>
                  <a:pt x="6801" y="201"/>
                </a:lnTo>
                <a:lnTo>
                  <a:pt x="6801" y="203"/>
                </a:lnTo>
                <a:lnTo>
                  <a:pt x="6802" y="184"/>
                </a:lnTo>
                <a:lnTo>
                  <a:pt x="6802" y="196"/>
                </a:lnTo>
                <a:lnTo>
                  <a:pt x="6802" y="189"/>
                </a:lnTo>
                <a:lnTo>
                  <a:pt x="6802" y="201"/>
                </a:lnTo>
                <a:lnTo>
                  <a:pt x="6803" y="190"/>
                </a:lnTo>
                <a:lnTo>
                  <a:pt x="6803" y="201"/>
                </a:lnTo>
                <a:lnTo>
                  <a:pt x="6803" y="201"/>
                </a:lnTo>
                <a:lnTo>
                  <a:pt x="6804" y="210"/>
                </a:lnTo>
                <a:lnTo>
                  <a:pt x="6804" y="208"/>
                </a:lnTo>
                <a:lnTo>
                  <a:pt x="6804" y="179"/>
                </a:lnTo>
                <a:lnTo>
                  <a:pt x="6805" y="148"/>
                </a:lnTo>
                <a:lnTo>
                  <a:pt x="6805" y="177"/>
                </a:lnTo>
                <a:lnTo>
                  <a:pt x="6805" y="218"/>
                </a:lnTo>
                <a:lnTo>
                  <a:pt x="6806" y="229"/>
                </a:lnTo>
                <a:lnTo>
                  <a:pt x="6806" y="249"/>
                </a:lnTo>
                <a:lnTo>
                  <a:pt x="6806" y="206"/>
                </a:lnTo>
                <a:lnTo>
                  <a:pt x="6806" y="190"/>
                </a:lnTo>
                <a:lnTo>
                  <a:pt x="6807" y="190"/>
                </a:lnTo>
                <a:lnTo>
                  <a:pt x="6807" y="186"/>
                </a:lnTo>
                <a:lnTo>
                  <a:pt x="6808" y="169"/>
                </a:lnTo>
                <a:lnTo>
                  <a:pt x="6808" y="165"/>
                </a:lnTo>
                <a:lnTo>
                  <a:pt x="6808" y="187"/>
                </a:lnTo>
                <a:lnTo>
                  <a:pt x="6808" y="193"/>
                </a:lnTo>
                <a:lnTo>
                  <a:pt x="6809" y="217"/>
                </a:lnTo>
                <a:lnTo>
                  <a:pt x="6809" y="186"/>
                </a:lnTo>
                <a:lnTo>
                  <a:pt x="6809" y="160"/>
                </a:lnTo>
                <a:lnTo>
                  <a:pt x="6809" y="150"/>
                </a:lnTo>
                <a:lnTo>
                  <a:pt x="6810" y="165"/>
                </a:lnTo>
                <a:lnTo>
                  <a:pt x="6810" y="152"/>
                </a:lnTo>
                <a:lnTo>
                  <a:pt x="6810" y="150"/>
                </a:lnTo>
                <a:lnTo>
                  <a:pt x="6811" y="156"/>
                </a:lnTo>
                <a:lnTo>
                  <a:pt x="6811" y="163"/>
                </a:lnTo>
                <a:lnTo>
                  <a:pt x="6811" y="274"/>
                </a:lnTo>
                <a:lnTo>
                  <a:pt x="6812" y="360"/>
                </a:lnTo>
                <a:lnTo>
                  <a:pt x="6812" y="393"/>
                </a:lnTo>
                <a:lnTo>
                  <a:pt x="6812" y="365"/>
                </a:lnTo>
                <a:lnTo>
                  <a:pt x="6813" y="315"/>
                </a:lnTo>
                <a:lnTo>
                  <a:pt x="6813" y="352"/>
                </a:lnTo>
                <a:lnTo>
                  <a:pt x="6813" y="364"/>
                </a:lnTo>
                <a:lnTo>
                  <a:pt x="6813" y="325"/>
                </a:lnTo>
                <a:lnTo>
                  <a:pt x="6814" y="335"/>
                </a:lnTo>
                <a:lnTo>
                  <a:pt x="6814" y="326"/>
                </a:lnTo>
                <a:lnTo>
                  <a:pt x="6814" y="334"/>
                </a:lnTo>
                <a:lnTo>
                  <a:pt x="6815" y="339"/>
                </a:lnTo>
                <a:lnTo>
                  <a:pt x="6815" y="334"/>
                </a:lnTo>
                <a:lnTo>
                  <a:pt x="6815" y="303"/>
                </a:lnTo>
                <a:lnTo>
                  <a:pt x="6816" y="319"/>
                </a:lnTo>
                <a:lnTo>
                  <a:pt x="6816" y="303"/>
                </a:lnTo>
                <a:lnTo>
                  <a:pt x="6816" y="312"/>
                </a:lnTo>
                <a:lnTo>
                  <a:pt x="6817" y="294"/>
                </a:lnTo>
                <a:lnTo>
                  <a:pt x="6817" y="293"/>
                </a:lnTo>
                <a:lnTo>
                  <a:pt x="6817" y="297"/>
                </a:lnTo>
                <a:lnTo>
                  <a:pt x="6817" y="287"/>
                </a:lnTo>
                <a:lnTo>
                  <a:pt x="6818" y="255"/>
                </a:lnTo>
                <a:lnTo>
                  <a:pt x="6818" y="265"/>
                </a:lnTo>
                <a:lnTo>
                  <a:pt x="6819" y="210"/>
                </a:lnTo>
                <a:lnTo>
                  <a:pt x="6819" y="248"/>
                </a:lnTo>
                <a:lnTo>
                  <a:pt x="6819" y="192"/>
                </a:lnTo>
                <a:lnTo>
                  <a:pt x="6819" y="224"/>
                </a:lnTo>
                <a:lnTo>
                  <a:pt x="6820" y="186"/>
                </a:lnTo>
                <a:lnTo>
                  <a:pt x="6820" y="194"/>
                </a:lnTo>
                <a:lnTo>
                  <a:pt x="6820" y="168"/>
                </a:lnTo>
                <a:lnTo>
                  <a:pt x="6821" y="114"/>
                </a:lnTo>
                <a:lnTo>
                  <a:pt x="6821" y="164"/>
                </a:lnTo>
                <a:lnTo>
                  <a:pt x="6821" y="225"/>
                </a:lnTo>
                <a:lnTo>
                  <a:pt x="6821" y="201"/>
                </a:lnTo>
                <a:lnTo>
                  <a:pt x="6822" y="216"/>
                </a:lnTo>
                <a:lnTo>
                  <a:pt x="6822" y="187"/>
                </a:lnTo>
                <a:lnTo>
                  <a:pt x="6823" y="190"/>
                </a:lnTo>
                <a:lnTo>
                  <a:pt x="6823" y="152"/>
                </a:lnTo>
                <a:lnTo>
                  <a:pt x="6823" y="145"/>
                </a:lnTo>
                <a:lnTo>
                  <a:pt x="6823" y="92"/>
                </a:lnTo>
                <a:lnTo>
                  <a:pt x="6824" y="103"/>
                </a:lnTo>
                <a:lnTo>
                  <a:pt x="6824" y="98"/>
                </a:lnTo>
                <a:lnTo>
                  <a:pt x="6824" y="117"/>
                </a:lnTo>
                <a:lnTo>
                  <a:pt x="6824" y="93"/>
                </a:lnTo>
                <a:lnTo>
                  <a:pt x="6825" y="113"/>
                </a:lnTo>
                <a:lnTo>
                  <a:pt x="6825" y="93"/>
                </a:lnTo>
                <a:lnTo>
                  <a:pt x="6825" y="95"/>
                </a:lnTo>
                <a:lnTo>
                  <a:pt x="6826" y="74"/>
                </a:lnTo>
                <a:lnTo>
                  <a:pt x="6826" y="91"/>
                </a:lnTo>
                <a:lnTo>
                  <a:pt x="6826" y="91"/>
                </a:lnTo>
                <a:lnTo>
                  <a:pt x="6827" y="109"/>
                </a:lnTo>
                <a:lnTo>
                  <a:pt x="6827" y="104"/>
                </a:lnTo>
                <a:lnTo>
                  <a:pt x="6827" y="119"/>
                </a:lnTo>
                <a:lnTo>
                  <a:pt x="6828" y="130"/>
                </a:lnTo>
                <a:lnTo>
                  <a:pt x="6828" y="149"/>
                </a:lnTo>
                <a:lnTo>
                  <a:pt x="6828" y="194"/>
                </a:lnTo>
                <a:lnTo>
                  <a:pt x="6828" y="169"/>
                </a:lnTo>
                <a:lnTo>
                  <a:pt x="6829" y="162"/>
                </a:lnTo>
                <a:lnTo>
                  <a:pt x="6829" y="143"/>
                </a:lnTo>
                <a:lnTo>
                  <a:pt x="6830" y="141"/>
                </a:lnTo>
                <a:lnTo>
                  <a:pt x="6830" y="135"/>
                </a:lnTo>
                <a:lnTo>
                  <a:pt x="6830" y="119"/>
                </a:lnTo>
                <a:lnTo>
                  <a:pt x="6830" y="106"/>
                </a:lnTo>
                <a:lnTo>
                  <a:pt x="6831" y="107"/>
                </a:lnTo>
                <a:lnTo>
                  <a:pt x="6831" y="120"/>
                </a:lnTo>
                <a:lnTo>
                  <a:pt x="6831" y="109"/>
                </a:lnTo>
                <a:lnTo>
                  <a:pt x="6832" y="110"/>
                </a:lnTo>
                <a:lnTo>
                  <a:pt x="6832" y="104"/>
                </a:lnTo>
                <a:lnTo>
                  <a:pt x="6832" y="101"/>
                </a:lnTo>
                <a:lnTo>
                  <a:pt x="6832" y="101"/>
                </a:lnTo>
                <a:lnTo>
                  <a:pt x="6833" y="108"/>
                </a:lnTo>
                <a:lnTo>
                  <a:pt x="6833" y="99"/>
                </a:lnTo>
                <a:lnTo>
                  <a:pt x="6834" y="90"/>
                </a:lnTo>
                <a:lnTo>
                  <a:pt x="6834" y="87"/>
                </a:lnTo>
                <a:lnTo>
                  <a:pt x="6834" y="89"/>
                </a:lnTo>
                <a:lnTo>
                  <a:pt x="6834" y="94"/>
                </a:lnTo>
                <a:lnTo>
                  <a:pt x="6835" y="75"/>
                </a:lnTo>
                <a:lnTo>
                  <a:pt x="6835" y="79"/>
                </a:lnTo>
                <a:lnTo>
                  <a:pt x="6835" y="74"/>
                </a:lnTo>
                <a:lnTo>
                  <a:pt x="6836" y="57"/>
                </a:lnTo>
                <a:lnTo>
                  <a:pt x="6836" y="63"/>
                </a:lnTo>
                <a:lnTo>
                  <a:pt x="6836" y="86"/>
                </a:lnTo>
                <a:lnTo>
                  <a:pt x="6837" y="83"/>
                </a:lnTo>
                <a:lnTo>
                  <a:pt x="6837" y="87"/>
                </a:lnTo>
                <a:lnTo>
                  <a:pt x="6837" y="93"/>
                </a:lnTo>
                <a:lnTo>
                  <a:pt x="6838" y="110"/>
                </a:lnTo>
                <a:lnTo>
                  <a:pt x="6838" y="107"/>
                </a:lnTo>
                <a:lnTo>
                  <a:pt x="6838" y="89"/>
                </a:lnTo>
                <a:lnTo>
                  <a:pt x="6838" y="113"/>
                </a:lnTo>
                <a:lnTo>
                  <a:pt x="6839" y="115"/>
                </a:lnTo>
                <a:lnTo>
                  <a:pt x="6839" y="107"/>
                </a:lnTo>
                <a:lnTo>
                  <a:pt x="6839" y="96"/>
                </a:lnTo>
                <a:lnTo>
                  <a:pt x="6839" y="107"/>
                </a:lnTo>
                <a:lnTo>
                  <a:pt x="6840" y="118"/>
                </a:lnTo>
                <a:lnTo>
                  <a:pt x="6840" y="104"/>
                </a:lnTo>
                <a:lnTo>
                  <a:pt x="6841" y="105"/>
                </a:lnTo>
                <a:lnTo>
                  <a:pt x="6841" y="131"/>
                </a:lnTo>
                <a:lnTo>
                  <a:pt x="6841" y="126"/>
                </a:lnTo>
                <a:lnTo>
                  <a:pt x="6841" y="124"/>
                </a:lnTo>
                <a:lnTo>
                  <a:pt x="6842" y="113"/>
                </a:lnTo>
                <a:lnTo>
                  <a:pt x="6842" y="113"/>
                </a:lnTo>
                <a:lnTo>
                  <a:pt x="6842" y="104"/>
                </a:lnTo>
                <a:lnTo>
                  <a:pt x="6843" y="124"/>
                </a:lnTo>
                <a:lnTo>
                  <a:pt x="6843" y="105"/>
                </a:lnTo>
                <a:lnTo>
                  <a:pt x="6843" y="103"/>
                </a:lnTo>
                <a:lnTo>
                  <a:pt x="6843" y="107"/>
                </a:lnTo>
                <a:lnTo>
                  <a:pt x="6844" y="125"/>
                </a:lnTo>
                <a:lnTo>
                  <a:pt x="6844" y="116"/>
                </a:lnTo>
                <a:lnTo>
                  <a:pt x="6845" y="111"/>
                </a:lnTo>
                <a:lnTo>
                  <a:pt x="6845" y="102"/>
                </a:lnTo>
                <a:lnTo>
                  <a:pt x="6845" y="102"/>
                </a:lnTo>
                <a:lnTo>
                  <a:pt x="6845" y="108"/>
                </a:lnTo>
                <a:lnTo>
                  <a:pt x="6846" y="104"/>
                </a:lnTo>
                <a:lnTo>
                  <a:pt x="6846" y="92"/>
                </a:lnTo>
                <a:lnTo>
                  <a:pt x="6846" y="92"/>
                </a:lnTo>
                <a:lnTo>
                  <a:pt x="6847" y="99"/>
                </a:lnTo>
                <a:lnTo>
                  <a:pt x="6847" y="98"/>
                </a:lnTo>
                <a:lnTo>
                  <a:pt x="6847" y="92"/>
                </a:lnTo>
                <a:lnTo>
                  <a:pt x="6848" y="99"/>
                </a:lnTo>
                <a:lnTo>
                  <a:pt x="6848" y="105"/>
                </a:lnTo>
                <a:lnTo>
                  <a:pt x="6848" y="101"/>
                </a:lnTo>
                <a:lnTo>
                  <a:pt x="6849" y="83"/>
                </a:lnTo>
                <a:lnTo>
                  <a:pt x="6849" y="89"/>
                </a:lnTo>
                <a:lnTo>
                  <a:pt x="6849" y="101"/>
                </a:lnTo>
                <a:lnTo>
                  <a:pt x="6849" y="94"/>
                </a:lnTo>
                <a:lnTo>
                  <a:pt x="6850" y="96"/>
                </a:lnTo>
                <a:lnTo>
                  <a:pt x="6850" y="89"/>
                </a:lnTo>
                <a:lnTo>
                  <a:pt x="6850" y="97"/>
                </a:lnTo>
                <a:lnTo>
                  <a:pt x="6850" y="107"/>
                </a:lnTo>
                <a:lnTo>
                  <a:pt x="6851" y="104"/>
                </a:lnTo>
                <a:lnTo>
                  <a:pt x="6851" y="101"/>
                </a:lnTo>
                <a:lnTo>
                  <a:pt x="6852" y="105"/>
                </a:lnTo>
                <a:lnTo>
                  <a:pt x="6852" y="114"/>
                </a:lnTo>
                <a:lnTo>
                  <a:pt x="6852" y="107"/>
                </a:lnTo>
                <a:lnTo>
                  <a:pt x="6852" y="99"/>
                </a:lnTo>
                <a:lnTo>
                  <a:pt x="6853" y="100"/>
                </a:lnTo>
                <a:lnTo>
                  <a:pt x="6853" y="104"/>
                </a:lnTo>
                <a:lnTo>
                  <a:pt x="6853" y="93"/>
                </a:lnTo>
                <a:lnTo>
                  <a:pt x="6854" y="93"/>
                </a:lnTo>
                <a:lnTo>
                  <a:pt x="6854" y="119"/>
                </a:lnTo>
                <a:lnTo>
                  <a:pt x="6854" y="129"/>
                </a:lnTo>
                <a:lnTo>
                  <a:pt x="6854" y="117"/>
                </a:lnTo>
                <a:lnTo>
                  <a:pt x="6855" y="106"/>
                </a:lnTo>
                <a:lnTo>
                  <a:pt x="6855" y="115"/>
                </a:lnTo>
                <a:lnTo>
                  <a:pt x="6856" y="114"/>
                </a:lnTo>
                <a:lnTo>
                  <a:pt x="6856" y="106"/>
                </a:lnTo>
                <a:lnTo>
                  <a:pt x="6856" y="97"/>
                </a:lnTo>
                <a:lnTo>
                  <a:pt x="6856" y="101"/>
                </a:lnTo>
                <a:lnTo>
                  <a:pt x="6857" y="96"/>
                </a:lnTo>
                <a:lnTo>
                  <a:pt x="6857" y="100"/>
                </a:lnTo>
                <a:lnTo>
                  <a:pt x="6857" y="111"/>
                </a:lnTo>
                <a:lnTo>
                  <a:pt x="6858" y="103"/>
                </a:lnTo>
                <a:lnTo>
                  <a:pt x="6858" y="92"/>
                </a:lnTo>
                <a:lnTo>
                  <a:pt x="6858" y="106"/>
                </a:lnTo>
                <a:lnTo>
                  <a:pt x="6859" y="101"/>
                </a:lnTo>
                <a:lnTo>
                  <a:pt x="6859" y="99"/>
                </a:lnTo>
                <a:lnTo>
                  <a:pt x="6859" y="97"/>
                </a:lnTo>
                <a:lnTo>
                  <a:pt x="6860" y="88"/>
                </a:lnTo>
                <a:lnTo>
                  <a:pt x="6860" y="93"/>
                </a:lnTo>
                <a:lnTo>
                  <a:pt x="6860" y="84"/>
                </a:lnTo>
                <a:lnTo>
                  <a:pt x="6860" y="90"/>
                </a:lnTo>
                <a:lnTo>
                  <a:pt x="6861" y="81"/>
                </a:lnTo>
                <a:lnTo>
                  <a:pt x="6861" y="85"/>
                </a:lnTo>
                <a:lnTo>
                  <a:pt x="6861" y="85"/>
                </a:lnTo>
                <a:lnTo>
                  <a:pt x="6862" y="82"/>
                </a:lnTo>
                <a:lnTo>
                  <a:pt x="6862" y="86"/>
                </a:lnTo>
                <a:lnTo>
                  <a:pt x="6862" y="95"/>
                </a:lnTo>
                <a:lnTo>
                  <a:pt x="6863" y="85"/>
                </a:lnTo>
                <a:lnTo>
                  <a:pt x="6863" y="76"/>
                </a:lnTo>
                <a:lnTo>
                  <a:pt x="6863" y="74"/>
                </a:lnTo>
                <a:lnTo>
                  <a:pt x="6864" y="81"/>
                </a:lnTo>
                <a:lnTo>
                  <a:pt x="6864" y="77"/>
                </a:lnTo>
                <a:lnTo>
                  <a:pt x="6864" y="73"/>
                </a:lnTo>
                <a:lnTo>
                  <a:pt x="6864" y="69"/>
                </a:lnTo>
                <a:lnTo>
                  <a:pt x="6865" y="69"/>
                </a:lnTo>
                <a:lnTo>
                  <a:pt x="6865" y="81"/>
                </a:lnTo>
                <a:lnTo>
                  <a:pt x="6865" y="64"/>
                </a:lnTo>
                <a:lnTo>
                  <a:pt x="6865" y="71"/>
                </a:lnTo>
                <a:lnTo>
                  <a:pt x="6866" y="67"/>
                </a:lnTo>
                <a:lnTo>
                  <a:pt x="6866" y="64"/>
                </a:lnTo>
                <a:lnTo>
                  <a:pt x="6867" y="58"/>
                </a:lnTo>
                <a:lnTo>
                  <a:pt x="6867" y="54"/>
                </a:lnTo>
                <a:lnTo>
                  <a:pt x="6867" y="53"/>
                </a:lnTo>
                <a:lnTo>
                  <a:pt x="6867" y="48"/>
                </a:lnTo>
                <a:lnTo>
                  <a:pt x="6868" y="48"/>
                </a:lnTo>
                <a:lnTo>
                  <a:pt x="6868" y="47"/>
                </a:lnTo>
                <a:lnTo>
                  <a:pt x="6868" y="54"/>
                </a:lnTo>
                <a:lnTo>
                  <a:pt x="6869" y="34"/>
                </a:lnTo>
                <a:lnTo>
                  <a:pt x="6869" y="50"/>
                </a:lnTo>
                <a:lnTo>
                  <a:pt x="6869" y="37"/>
                </a:lnTo>
                <a:lnTo>
                  <a:pt x="6870" y="36"/>
                </a:lnTo>
                <a:lnTo>
                  <a:pt x="6870" y="38"/>
                </a:lnTo>
                <a:lnTo>
                  <a:pt x="6870" y="39"/>
                </a:lnTo>
                <a:lnTo>
                  <a:pt x="6871" y="27"/>
                </a:lnTo>
                <a:lnTo>
                  <a:pt x="6871" y="31"/>
                </a:lnTo>
                <a:lnTo>
                  <a:pt x="6871" y="27"/>
                </a:lnTo>
                <a:lnTo>
                  <a:pt x="6871" y="27"/>
                </a:lnTo>
                <a:lnTo>
                  <a:pt x="6872" y="28"/>
                </a:lnTo>
                <a:lnTo>
                  <a:pt x="6872" y="40"/>
                </a:lnTo>
                <a:lnTo>
                  <a:pt x="6872" y="36"/>
                </a:lnTo>
                <a:lnTo>
                  <a:pt x="6873" y="26"/>
                </a:lnTo>
                <a:lnTo>
                  <a:pt x="6873" y="27"/>
                </a:lnTo>
                <a:lnTo>
                  <a:pt x="6873" y="21"/>
                </a:lnTo>
                <a:lnTo>
                  <a:pt x="6874" y="25"/>
                </a:lnTo>
                <a:lnTo>
                  <a:pt x="6874" y="0"/>
                </a:lnTo>
                <a:lnTo>
                  <a:pt x="6874" y="9"/>
                </a:lnTo>
                <a:lnTo>
                  <a:pt x="6875" y="8"/>
                </a:lnTo>
                <a:lnTo>
                  <a:pt x="6875" y="10"/>
                </a:lnTo>
                <a:lnTo>
                  <a:pt x="6875" y="19"/>
                </a:lnTo>
                <a:lnTo>
                  <a:pt x="6875" y="21"/>
                </a:lnTo>
                <a:lnTo>
                  <a:pt x="6876" y="35"/>
                </a:lnTo>
                <a:lnTo>
                  <a:pt x="6876" y="178"/>
                </a:lnTo>
                <a:lnTo>
                  <a:pt x="6876" y="207"/>
                </a:lnTo>
                <a:lnTo>
                  <a:pt x="6877" y="143"/>
                </a:lnTo>
                <a:lnTo>
                  <a:pt x="6877" y="131"/>
                </a:lnTo>
                <a:lnTo>
                  <a:pt x="6877" y="117"/>
                </a:lnTo>
                <a:lnTo>
                  <a:pt x="6878" y="122"/>
                </a:lnTo>
                <a:lnTo>
                  <a:pt x="6878" y="133"/>
                </a:lnTo>
                <a:lnTo>
                  <a:pt x="6878" y="122"/>
                </a:lnTo>
                <a:lnTo>
                  <a:pt x="6879" y="131"/>
                </a:lnTo>
                <a:lnTo>
                  <a:pt x="6879" y="131"/>
                </a:lnTo>
                <a:lnTo>
                  <a:pt x="6879" y="122"/>
                </a:lnTo>
                <a:lnTo>
                  <a:pt x="6879" y="122"/>
                </a:lnTo>
                <a:lnTo>
                  <a:pt x="6880" y="117"/>
                </a:lnTo>
                <a:lnTo>
                  <a:pt x="6880" y="119"/>
                </a:lnTo>
                <a:lnTo>
                  <a:pt x="6881" y="112"/>
                </a:lnTo>
                <a:lnTo>
                  <a:pt x="6881" y="120"/>
                </a:lnTo>
                <a:lnTo>
                  <a:pt x="6881" y="114"/>
                </a:lnTo>
                <a:lnTo>
                  <a:pt x="6881" y="108"/>
                </a:lnTo>
                <a:lnTo>
                  <a:pt x="6882" y="113"/>
                </a:lnTo>
                <a:lnTo>
                  <a:pt x="6882" y="108"/>
                </a:lnTo>
                <a:lnTo>
                  <a:pt x="6882" y="107"/>
                </a:lnTo>
                <a:lnTo>
                  <a:pt x="6882" y="104"/>
                </a:lnTo>
                <a:lnTo>
                  <a:pt x="6883" y="110"/>
                </a:lnTo>
                <a:lnTo>
                  <a:pt x="6883" y="117"/>
                </a:lnTo>
                <a:lnTo>
                  <a:pt x="6883" y="113"/>
                </a:lnTo>
                <a:lnTo>
                  <a:pt x="6884" y="108"/>
                </a:lnTo>
                <a:lnTo>
                  <a:pt x="6884" y="134"/>
                </a:lnTo>
                <a:lnTo>
                  <a:pt x="6884" y="189"/>
                </a:lnTo>
                <a:lnTo>
                  <a:pt x="6885" y="167"/>
                </a:lnTo>
                <a:lnTo>
                  <a:pt x="6885" y="137"/>
                </a:lnTo>
                <a:lnTo>
                  <a:pt x="6885" y="135"/>
                </a:lnTo>
                <a:lnTo>
                  <a:pt x="6886" y="145"/>
                </a:lnTo>
                <a:lnTo>
                  <a:pt x="6886" y="142"/>
                </a:lnTo>
                <a:lnTo>
                  <a:pt x="6886" y="122"/>
                </a:lnTo>
                <a:lnTo>
                  <a:pt x="6886" y="126"/>
                </a:lnTo>
                <a:lnTo>
                  <a:pt x="6887" y="127"/>
                </a:lnTo>
                <a:lnTo>
                  <a:pt x="6887" y="126"/>
                </a:lnTo>
                <a:lnTo>
                  <a:pt x="6887" y="118"/>
                </a:lnTo>
                <a:lnTo>
                  <a:pt x="6888" y="107"/>
                </a:lnTo>
                <a:lnTo>
                  <a:pt x="6888" y="115"/>
                </a:lnTo>
                <a:lnTo>
                  <a:pt x="6888" y="111"/>
                </a:lnTo>
                <a:lnTo>
                  <a:pt x="6889" y="111"/>
                </a:lnTo>
                <a:lnTo>
                  <a:pt x="6889" y="113"/>
                </a:lnTo>
                <a:lnTo>
                  <a:pt x="6889" y="124"/>
                </a:lnTo>
                <a:lnTo>
                  <a:pt x="6890" y="125"/>
                </a:lnTo>
                <a:lnTo>
                  <a:pt x="6890" y="108"/>
                </a:lnTo>
                <a:lnTo>
                  <a:pt x="6890" y="118"/>
                </a:lnTo>
                <a:lnTo>
                  <a:pt x="6890" y="124"/>
                </a:lnTo>
                <a:lnTo>
                  <a:pt x="6891" y="98"/>
                </a:lnTo>
                <a:lnTo>
                  <a:pt x="6891" y="105"/>
                </a:lnTo>
                <a:lnTo>
                  <a:pt x="6892" y="106"/>
                </a:lnTo>
                <a:lnTo>
                  <a:pt x="6892" y="96"/>
                </a:lnTo>
                <a:lnTo>
                  <a:pt x="6892" y="144"/>
                </a:lnTo>
                <a:lnTo>
                  <a:pt x="6892" y="203"/>
                </a:lnTo>
                <a:lnTo>
                  <a:pt x="6893" y="234"/>
                </a:lnTo>
                <a:lnTo>
                  <a:pt x="6893" y="211"/>
                </a:lnTo>
                <a:lnTo>
                  <a:pt x="6893" y="170"/>
                </a:lnTo>
                <a:lnTo>
                  <a:pt x="6893" y="147"/>
                </a:lnTo>
                <a:lnTo>
                  <a:pt x="6894" y="139"/>
                </a:lnTo>
                <a:lnTo>
                  <a:pt x="6894" y="125"/>
                </a:lnTo>
                <a:lnTo>
                  <a:pt x="6894" y="122"/>
                </a:lnTo>
                <a:lnTo>
                  <a:pt x="6895" y="125"/>
                </a:lnTo>
                <a:lnTo>
                  <a:pt x="6895" y="136"/>
                </a:lnTo>
                <a:lnTo>
                  <a:pt x="6896" y="140"/>
                </a:lnTo>
                <a:lnTo>
                  <a:pt x="6896" y="136"/>
                </a:lnTo>
                <a:lnTo>
                  <a:pt x="6896" y="141"/>
                </a:lnTo>
                <a:lnTo>
                  <a:pt x="6896" y="141"/>
                </a:lnTo>
                <a:lnTo>
                  <a:pt x="6897" y="123"/>
                </a:lnTo>
                <a:lnTo>
                  <a:pt x="6897" y="123"/>
                </a:lnTo>
                <a:lnTo>
                  <a:pt x="6897" y="122"/>
                </a:lnTo>
                <a:lnTo>
                  <a:pt x="6897" y="123"/>
                </a:lnTo>
                <a:lnTo>
                  <a:pt x="6898" y="119"/>
                </a:lnTo>
                <a:lnTo>
                  <a:pt x="6898" y="121"/>
                </a:lnTo>
                <a:lnTo>
                  <a:pt x="6898" y="121"/>
                </a:lnTo>
                <a:lnTo>
                  <a:pt x="6899" y="131"/>
                </a:lnTo>
                <a:lnTo>
                  <a:pt x="6899" y="121"/>
                </a:lnTo>
                <a:lnTo>
                  <a:pt x="6899" y="110"/>
                </a:lnTo>
                <a:lnTo>
                  <a:pt x="6900" y="112"/>
                </a:lnTo>
                <a:lnTo>
                  <a:pt x="6900" y="118"/>
                </a:lnTo>
                <a:lnTo>
                  <a:pt x="6900" y="121"/>
                </a:lnTo>
                <a:lnTo>
                  <a:pt x="6901" y="115"/>
                </a:lnTo>
                <a:lnTo>
                  <a:pt x="6901" y="111"/>
                </a:lnTo>
                <a:lnTo>
                  <a:pt x="6901" y="115"/>
                </a:lnTo>
                <a:lnTo>
                  <a:pt x="6901" y="121"/>
                </a:lnTo>
                <a:lnTo>
                  <a:pt x="6902" y="126"/>
                </a:lnTo>
                <a:lnTo>
                  <a:pt x="6902" y="123"/>
                </a:lnTo>
                <a:lnTo>
                  <a:pt x="6903" y="114"/>
                </a:lnTo>
                <a:lnTo>
                  <a:pt x="6903" y="129"/>
                </a:lnTo>
                <a:lnTo>
                  <a:pt x="6903" y="121"/>
                </a:lnTo>
                <a:lnTo>
                  <a:pt x="6903" y="127"/>
                </a:lnTo>
                <a:lnTo>
                  <a:pt x="6904" y="133"/>
                </a:lnTo>
                <a:lnTo>
                  <a:pt x="6904" y="127"/>
                </a:lnTo>
                <a:lnTo>
                  <a:pt x="6904" y="120"/>
                </a:lnTo>
                <a:lnTo>
                  <a:pt x="6905" y="112"/>
                </a:lnTo>
                <a:lnTo>
                  <a:pt x="6905" y="119"/>
                </a:lnTo>
                <a:lnTo>
                  <a:pt x="6905" y="121"/>
                </a:lnTo>
                <a:lnTo>
                  <a:pt x="6905" y="111"/>
                </a:lnTo>
                <a:lnTo>
                  <a:pt x="6906" y="119"/>
                </a:lnTo>
                <a:lnTo>
                  <a:pt x="6906" y="119"/>
                </a:lnTo>
                <a:lnTo>
                  <a:pt x="6907" y="118"/>
                </a:lnTo>
                <a:lnTo>
                  <a:pt x="6907" y="113"/>
                </a:lnTo>
                <a:lnTo>
                  <a:pt x="6907" y="124"/>
                </a:lnTo>
                <a:lnTo>
                  <a:pt x="6907" y="127"/>
                </a:lnTo>
                <a:lnTo>
                  <a:pt x="6908" y="113"/>
                </a:lnTo>
                <a:lnTo>
                  <a:pt x="6908" y="120"/>
                </a:lnTo>
                <a:lnTo>
                  <a:pt x="6908" y="123"/>
                </a:lnTo>
                <a:lnTo>
                  <a:pt x="6908" y="113"/>
                </a:lnTo>
                <a:lnTo>
                  <a:pt x="6909" y="107"/>
                </a:lnTo>
                <a:lnTo>
                  <a:pt x="6909" y="93"/>
                </a:lnTo>
                <a:lnTo>
                  <a:pt x="6910" y="98"/>
                </a:lnTo>
                <a:lnTo>
                  <a:pt x="6910" y="100"/>
                </a:lnTo>
                <a:lnTo>
                  <a:pt x="6910" y="103"/>
                </a:lnTo>
                <a:lnTo>
                  <a:pt x="6910" y="102"/>
                </a:lnTo>
                <a:lnTo>
                  <a:pt x="6911" y="102"/>
                </a:lnTo>
                <a:lnTo>
                  <a:pt x="6911" y="104"/>
                </a:lnTo>
                <a:lnTo>
                  <a:pt x="6911" y="110"/>
                </a:lnTo>
                <a:lnTo>
                  <a:pt x="6912" y="113"/>
                </a:lnTo>
                <a:lnTo>
                  <a:pt x="6912" y="115"/>
                </a:lnTo>
                <a:lnTo>
                  <a:pt x="6912" y="110"/>
                </a:lnTo>
                <a:lnTo>
                  <a:pt x="6912" y="111"/>
                </a:lnTo>
                <a:lnTo>
                  <a:pt x="6913" y="112"/>
                </a:lnTo>
                <a:lnTo>
                  <a:pt x="6913" y="120"/>
                </a:lnTo>
                <a:lnTo>
                  <a:pt x="6914" y="109"/>
                </a:lnTo>
                <a:lnTo>
                  <a:pt x="6914" y="108"/>
                </a:lnTo>
                <a:lnTo>
                  <a:pt x="6914" y="113"/>
                </a:lnTo>
                <a:lnTo>
                  <a:pt x="6914" y="114"/>
                </a:lnTo>
                <a:lnTo>
                  <a:pt x="6915" y="119"/>
                </a:lnTo>
                <a:lnTo>
                  <a:pt x="6915" y="111"/>
                </a:lnTo>
                <a:lnTo>
                  <a:pt x="6915" y="116"/>
                </a:lnTo>
                <a:lnTo>
                  <a:pt x="6916" y="105"/>
                </a:lnTo>
                <a:lnTo>
                  <a:pt x="6916" y="109"/>
                </a:lnTo>
                <a:lnTo>
                  <a:pt x="6916" y="109"/>
                </a:lnTo>
                <a:lnTo>
                  <a:pt x="6916" y="104"/>
                </a:lnTo>
                <a:lnTo>
                  <a:pt x="6917" y="106"/>
                </a:lnTo>
                <a:lnTo>
                  <a:pt x="6917" y="100"/>
                </a:lnTo>
                <a:lnTo>
                  <a:pt x="6918" y="94"/>
                </a:lnTo>
                <a:lnTo>
                  <a:pt x="6918" y="79"/>
                </a:lnTo>
                <a:lnTo>
                  <a:pt x="6918" y="84"/>
                </a:lnTo>
                <a:lnTo>
                  <a:pt x="6918" y="83"/>
                </a:lnTo>
                <a:lnTo>
                  <a:pt x="6919" y="82"/>
                </a:lnTo>
                <a:lnTo>
                  <a:pt x="6919" y="79"/>
                </a:lnTo>
                <a:lnTo>
                  <a:pt x="6919" y="76"/>
                </a:lnTo>
                <a:lnTo>
                  <a:pt x="6920" y="80"/>
                </a:lnTo>
                <a:lnTo>
                  <a:pt x="6920" y="75"/>
                </a:lnTo>
                <a:lnTo>
                  <a:pt x="6920" y="88"/>
                </a:lnTo>
                <a:lnTo>
                  <a:pt x="6921" y="99"/>
                </a:lnTo>
                <a:lnTo>
                  <a:pt x="6921" y="95"/>
                </a:lnTo>
                <a:lnTo>
                  <a:pt x="6921" y="97"/>
                </a:lnTo>
                <a:lnTo>
                  <a:pt x="6922" y="101"/>
                </a:lnTo>
                <a:lnTo>
                  <a:pt x="6922" y="94"/>
                </a:lnTo>
                <a:lnTo>
                  <a:pt x="6922" y="93"/>
                </a:lnTo>
                <a:lnTo>
                  <a:pt x="6922" y="97"/>
                </a:lnTo>
                <a:lnTo>
                  <a:pt x="6923" y="107"/>
                </a:lnTo>
                <a:lnTo>
                  <a:pt x="6923" y="111"/>
                </a:lnTo>
                <a:lnTo>
                  <a:pt x="6923" y="107"/>
                </a:lnTo>
                <a:lnTo>
                  <a:pt x="6923" y="95"/>
                </a:lnTo>
                <a:lnTo>
                  <a:pt x="6924" y="101"/>
                </a:lnTo>
                <a:lnTo>
                  <a:pt x="6924" y="116"/>
                </a:lnTo>
                <a:lnTo>
                  <a:pt x="6925" y="103"/>
                </a:lnTo>
                <a:lnTo>
                  <a:pt x="6925" y="97"/>
                </a:lnTo>
                <a:lnTo>
                  <a:pt x="6925" y="101"/>
                </a:lnTo>
                <a:lnTo>
                  <a:pt x="6925" y="96"/>
                </a:lnTo>
                <a:lnTo>
                  <a:pt x="6926" y="97"/>
                </a:lnTo>
                <a:lnTo>
                  <a:pt x="6926" y="97"/>
                </a:lnTo>
                <a:lnTo>
                  <a:pt x="6926" y="106"/>
                </a:lnTo>
                <a:lnTo>
                  <a:pt x="6927" y="94"/>
                </a:lnTo>
                <a:lnTo>
                  <a:pt x="6927" y="89"/>
                </a:lnTo>
                <a:lnTo>
                  <a:pt x="6927" y="86"/>
                </a:lnTo>
                <a:lnTo>
                  <a:pt x="6927" y="99"/>
                </a:lnTo>
                <a:lnTo>
                  <a:pt x="6928" y="107"/>
                </a:lnTo>
                <a:lnTo>
                  <a:pt x="6928" y="109"/>
                </a:lnTo>
                <a:lnTo>
                  <a:pt x="6929" y="99"/>
                </a:lnTo>
                <a:lnTo>
                  <a:pt x="6929" y="85"/>
                </a:lnTo>
                <a:lnTo>
                  <a:pt x="6929" y="84"/>
                </a:lnTo>
                <a:lnTo>
                  <a:pt x="6929" y="88"/>
                </a:lnTo>
                <a:lnTo>
                  <a:pt x="6930" y="82"/>
                </a:lnTo>
                <a:lnTo>
                  <a:pt x="6930" y="88"/>
                </a:lnTo>
                <a:lnTo>
                  <a:pt x="6930" y="80"/>
                </a:lnTo>
                <a:lnTo>
                  <a:pt x="6931" y="80"/>
                </a:lnTo>
                <a:lnTo>
                  <a:pt x="6931" y="82"/>
                </a:lnTo>
                <a:lnTo>
                  <a:pt x="6931" y="69"/>
                </a:lnTo>
                <a:lnTo>
                  <a:pt x="6932" y="67"/>
                </a:lnTo>
                <a:lnTo>
                  <a:pt x="6932" y="68"/>
                </a:lnTo>
                <a:lnTo>
                  <a:pt x="6932" y="64"/>
                </a:lnTo>
                <a:lnTo>
                  <a:pt x="6933" y="67"/>
                </a:lnTo>
                <a:lnTo>
                  <a:pt x="6933" y="56"/>
                </a:lnTo>
                <a:lnTo>
                  <a:pt x="6933" y="66"/>
                </a:lnTo>
                <a:lnTo>
                  <a:pt x="6933" y="53"/>
                </a:lnTo>
                <a:lnTo>
                  <a:pt x="6934" y="45"/>
                </a:lnTo>
                <a:lnTo>
                  <a:pt x="6934" y="49"/>
                </a:lnTo>
                <a:lnTo>
                  <a:pt x="6934" y="46"/>
                </a:lnTo>
                <a:lnTo>
                  <a:pt x="6934" y="45"/>
                </a:lnTo>
                <a:lnTo>
                  <a:pt x="6935" y="45"/>
                </a:lnTo>
                <a:lnTo>
                  <a:pt x="6935" y="57"/>
                </a:lnTo>
                <a:lnTo>
                  <a:pt x="6936" y="52"/>
                </a:lnTo>
                <a:lnTo>
                  <a:pt x="6936" y="47"/>
                </a:lnTo>
                <a:lnTo>
                  <a:pt x="6936" y="36"/>
                </a:lnTo>
                <a:lnTo>
                  <a:pt x="6937" y="30"/>
                </a:lnTo>
                <a:lnTo>
                  <a:pt x="6937" y="38"/>
                </a:lnTo>
                <a:lnTo>
                  <a:pt x="6937" y="45"/>
                </a:lnTo>
                <a:lnTo>
                  <a:pt x="6937" y="34"/>
                </a:lnTo>
                <a:lnTo>
                  <a:pt x="6938" y="26"/>
                </a:lnTo>
                <a:lnTo>
                  <a:pt x="6938" y="26"/>
                </a:lnTo>
                <a:lnTo>
                  <a:pt x="6938" y="28"/>
                </a:lnTo>
                <a:lnTo>
                  <a:pt x="6938" y="18"/>
                </a:lnTo>
                <a:lnTo>
                  <a:pt x="6939" y="13"/>
                </a:lnTo>
                <a:lnTo>
                  <a:pt x="6939" y="30"/>
                </a:lnTo>
                <a:lnTo>
                  <a:pt x="6940" y="95"/>
                </a:lnTo>
                <a:lnTo>
                  <a:pt x="6940" y="240"/>
                </a:lnTo>
                <a:lnTo>
                  <a:pt x="6940" y="299"/>
                </a:lnTo>
                <a:lnTo>
                  <a:pt x="6940" y="354"/>
                </a:lnTo>
                <a:lnTo>
                  <a:pt x="6941" y="351"/>
                </a:lnTo>
                <a:lnTo>
                  <a:pt x="6941" y="296"/>
                </a:lnTo>
                <a:lnTo>
                  <a:pt x="6941" y="267"/>
                </a:lnTo>
                <a:lnTo>
                  <a:pt x="6942" y="253"/>
                </a:lnTo>
                <a:lnTo>
                  <a:pt x="6942" y="246"/>
                </a:lnTo>
                <a:lnTo>
                  <a:pt x="6942" y="243"/>
                </a:lnTo>
                <a:lnTo>
                  <a:pt x="6943" y="233"/>
                </a:lnTo>
                <a:lnTo>
                  <a:pt x="6943" y="251"/>
                </a:lnTo>
                <a:lnTo>
                  <a:pt x="6943" y="232"/>
                </a:lnTo>
                <a:lnTo>
                  <a:pt x="6944" y="224"/>
                </a:lnTo>
                <a:lnTo>
                  <a:pt x="6944" y="212"/>
                </a:lnTo>
                <a:lnTo>
                  <a:pt x="6944" y="222"/>
                </a:lnTo>
                <a:lnTo>
                  <a:pt x="6944" y="204"/>
                </a:lnTo>
                <a:lnTo>
                  <a:pt x="6945" y="194"/>
                </a:lnTo>
                <a:lnTo>
                  <a:pt x="6945" y="180"/>
                </a:lnTo>
                <a:lnTo>
                  <a:pt x="6945" y="180"/>
                </a:lnTo>
                <a:lnTo>
                  <a:pt x="6946" y="170"/>
                </a:lnTo>
                <a:lnTo>
                  <a:pt x="6946" y="171"/>
                </a:lnTo>
                <a:lnTo>
                  <a:pt x="6946" y="173"/>
                </a:lnTo>
                <a:lnTo>
                  <a:pt x="6947" y="160"/>
                </a:lnTo>
                <a:lnTo>
                  <a:pt x="6947" y="169"/>
                </a:lnTo>
                <a:lnTo>
                  <a:pt x="6947" y="156"/>
                </a:lnTo>
                <a:lnTo>
                  <a:pt x="6948" y="144"/>
                </a:lnTo>
                <a:lnTo>
                  <a:pt x="6948" y="146"/>
                </a:lnTo>
                <a:lnTo>
                  <a:pt x="6948" y="142"/>
                </a:lnTo>
                <a:lnTo>
                  <a:pt x="6948" y="150"/>
                </a:lnTo>
                <a:lnTo>
                  <a:pt x="6949" y="145"/>
                </a:lnTo>
                <a:lnTo>
                  <a:pt x="6949" y="209"/>
                </a:lnTo>
                <a:lnTo>
                  <a:pt x="6949" y="210"/>
                </a:lnTo>
                <a:lnTo>
                  <a:pt x="6949" y="158"/>
                </a:lnTo>
                <a:lnTo>
                  <a:pt x="6950" y="154"/>
                </a:lnTo>
                <a:lnTo>
                  <a:pt x="6950" y="159"/>
                </a:lnTo>
                <a:lnTo>
                  <a:pt x="6951" y="145"/>
                </a:lnTo>
                <a:lnTo>
                  <a:pt x="6951" y="117"/>
                </a:lnTo>
                <a:lnTo>
                  <a:pt x="6951" y="136"/>
                </a:lnTo>
                <a:lnTo>
                  <a:pt x="6951" y="136"/>
                </a:lnTo>
                <a:lnTo>
                  <a:pt x="6952" y="145"/>
                </a:lnTo>
                <a:lnTo>
                  <a:pt x="6952" y="140"/>
                </a:lnTo>
                <a:lnTo>
                  <a:pt x="6952" y="150"/>
                </a:lnTo>
                <a:lnTo>
                  <a:pt x="6953" y="142"/>
                </a:lnTo>
                <a:lnTo>
                  <a:pt x="6953" y="151"/>
                </a:lnTo>
                <a:lnTo>
                  <a:pt x="6953" y="152"/>
                </a:lnTo>
                <a:lnTo>
                  <a:pt x="6954" y="131"/>
                </a:lnTo>
                <a:lnTo>
                  <a:pt x="6954" y="114"/>
                </a:lnTo>
                <a:lnTo>
                  <a:pt x="6954" y="109"/>
                </a:lnTo>
                <a:lnTo>
                  <a:pt x="6955" y="106"/>
                </a:lnTo>
                <a:lnTo>
                  <a:pt x="6955" y="99"/>
                </a:lnTo>
                <a:lnTo>
                  <a:pt x="6955" y="100"/>
                </a:lnTo>
                <a:lnTo>
                  <a:pt x="6955" y="78"/>
                </a:lnTo>
                <a:lnTo>
                  <a:pt x="6956" y="50"/>
                </a:lnTo>
                <a:lnTo>
                  <a:pt x="6956" y="59"/>
                </a:lnTo>
                <a:lnTo>
                  <a:pt x="6956" y="52"/>
                </a:lnTo>
                <a:lnTo>
                  <a:pt x="6957" y="62"/>
                </a:lnTo>
                <a:lnTo>
                  <a:pt x="6957" y="125"/>
                </a:lnTo>
                <a:lnTo>
                  <a:pt x="6957" y="165"/>
                </a:lnTo>
                <a:lnTo>
                  <a:pt x="6958" y="139"/>
                </a:lnTo>
                <a:lnTo>
                  <a:pt x="6958" y="108"/>
                </a:lnTo>
                <a:lnTo>
                  <a:pt x="6958" y="103"/>
                </a:lnTo>
                <a:lnTo>
                  <a:pt x="6959" y="91"/>
                </a:lnTo>
                <a:lnTo>
                  <a:pt x="6959" y="100"/>
                </a:lnTo>
                <a:lnTo>
                  <a:pt x="6959" y="111"/>
                </a:lnTo>
                <a:lnTo>
                  <a:pt x="6959" y="106"/>
                </a:lnTo>
                <a:lnTo>
                  <a:pt x="6960" y="108"/>
                </a:lnTo>
                <a:lnTo>
                  <a:pt x="6960" y="111"/>
                </a:lnTo>
                <a:lnTo>
                  <a:pt x="6960" y="109"/>
                </a:lnTo>
                <a:lnTo>
                  <a:pt x="6961" y="115"/>
                </a:lnTo>
                <a:lnTo>
                  <a:pt x="6961" y="117"/>
                </a:lnTo>
                <a:lnTo>
                  <a:pt x="6961" y="117"/>
                </a:lnTo>
                <a:lnTo>
                  <a:pt x="6962" y="102"/>
                </a:lnTo>
                <a:lnTo>
                  <a:pt x="6962" y="121"/>
                </a:lnTo>
                <a:lnTo>
                  <a:pt x="6962" y="108"/>
                </a:lnTo>
                <a:lnTo>
                  <a:pt x="6963" y="100"/>
                </a:lnTo>
                <a:lnTo>
                  <a:pt x="6963" y="85"/>
                </a:lnTo>
                <a:lnTo>
                  <a:pt x="6963" y="96"/>
                </a:lnTo>
                <a:lnTo>
                  <a:pt x="6963" y="87"/>
                </a:lnTo>
                <a:lnTo>
                  <a:pt x="6964" y="59"/>
                </a:lnTo>
                <a:lnTo>
                  <a:pt x="6964" y="74"/>
                </a:lnTo>
                <a:lnTo>
                  <a:pt x="6965" y="79"/>
                </a:lnTo>
                <a:lnTo>
                  <a:pt x="6965" y="83"/>
                </a:lnTo>
                <a:lnTo>
                  <a:pt x="6965" y="67"/>
                </a:lnTo>
                <a:lnTo>
                  <a:pt x="6965" y="90"/>
                </a:lnTo>
                <a:lnTo>
                  <a:pt x="6966" y="93"/>
                </a:lnTo>
                <a:lnTo>
                  <a:pt x="6966" y="87"/>
                </a:lnTo>
                <a:lnTo>
                  <a:pt x="6966" y="85"/>
                </a:lnTo>
                <a:lnTo>
                  <a:pt x="6966" y="102"/>
                </a:lnTo>
                <a:lnTo>
                  <a:pt x="6967" y="116"/>
                </a:lnTo>
                <a:lnTo>
                  <a:pt x="6967" y="89"/>
                </a:lnTo>
                <a:lnTo>
                  <a:pt x="6967" y="95"/>
                </a:lnTo>
                <a:lnTo>
                  <a:pt x="6968" y="104"/>
                </a:lnTo>
                <a:lnTo>
                  <a:pt x="6968" y="111"/>
                </a:lnTo>
                <a:lnTo>
                  <a:pt x="6968" y="111"/>
                </a:lnTo>
                <a:lnTo>
                  <a:pt x="6969" y="90"/>
                </a:lnTo>
                <a:lnTo>
                  <a:pt x="6969" y="94"/>
                </a:lnTo>
                <a:lnTo>
                  <a:pt x="6969" y="99"/>
                </a:lnTo>
                <a:lnTo>
                  <a:pt x="6970" y="121"/>
                </a:lnTo>
                <a:lnTo>
                  <a:pt x="6970" y="108"/>
                </a:lnTo>
                <a:lnTo>
                  <a:pt x="6970" y="109"/>
                </a:lnTo>
                <a:lnTo>
                  <a:pt x="6970" y="100"/>
                </a:lnTo>
                <a:lnTo>
                  <a:pt x="6971" y="129"/>
                </a:lnTo>
                <a:lnTo>
                  <a:pt x="6971" y="120"/>
                </a:lnTo>
                <a:lnTo>
                  <a:pt x="6972" y="126"/>
                </a:lnTo>
                <a:lnTo>
                  <a:pt x="6972" y="115"/>
                </a:lnTo>
                <a:lnTo>
                  <a:pt x="6972" y="131"/>
                </a:lnTo>
                <a:lnTo>
                  <a:pt x="6972" y="111"/>
                </a:lnTo>
                <a:lnTo>
                  <a:pt x="6973" y="112"/>
                </a:lnTo>
                <a:lnTo>
                  <a:pt x="6973" y="96"/>
                </a:lnTo>
                <a:lnTo>
                  <a:pt x="6973" y="95"/>
                </a:lnTo>
                <a:lnTo>
                  <a:pt x="6974" y="104"/>
                </a:lnTo>
                <a:lnTo>
                  <a:pt x="6974" y="115"/>
                </a:lnTo>
                <a:lnTo>
                  <a:pt x="6974" y="103"/>
                </a:lnTo>
                <a:lnTo>
                  <a:pt x="6974" y="110"/>
                </a:lnTo>
                <a:lnTo>
                  <a:pt x="6975" y="120"/>
                </a:lnTo>
                <a:lnTo>
                  <a:pt x="6975" y="103"/>
                </a:lnTo>
                <a:lnTo>
                  <a:pt x="6976" y="118"/>
                </a:lnTo>
                <a:lnTo>
                  <a:pt x="6976" y="89"/>
                </a:lnTo>
                <a:lnTo>
                  <a:pt x="6976" y="95"/>
                </a:lnTo>
                <a:lnTo>
                  <a:pt x="6976" y="100"/>
                </a:lnTo>
                <a:lnTo>
                  <a:pt x="6977" y="89"/>
                </a:lnTo>
                <a:lnTo>
                  <a:pt x="6977" y="86"/>
                </a:lnTo>
                <a:lnTo>
                  <a:pt x="6977" y="99"/>
                </a:lnTo>
                <a:lnTo>
                  <a:pt x="6978" y="108"/>
                </a:lnTo>
                <a:lnTo>
                  <a:pt x="6978" y="102"/>
                </a:lnTo>
                <a:lnTo>
                  <a:pt x="6978" y="87"/>
                </a:lnTo>
                <a:lnTo>
                  <a:pt x="6978" y="84"/>
                </a:lnTo>
                <a:lnTo>
                  <a:pt x="6979" y="83"/>
                </a:lnTo>
                <a:lnTo>
                  <a:pt x="6979" y="83"/>
                </a:lnTo>
                <a:lnTo>
                  <a:pt x="6980" y="76"/>
                </a:lnTo>
                <a:lnTo>
                  <a:pt x="6980" y="80"/>
                </a:lnTo>
                <a:lnTo>
                  <a:pt x="6980" y="86"/>
                </a:lnTo>
                <a:lnTo>
                  <a:pt x="6980" y="78"/>
                </a:lnTo>
                <a:lnTo>
                  <a:pt x="6981" y="80"/>
                </a:lnTo>
                <a:lnTo>
                  <a:pt x="6981" y="82"/>
                </a:lnTo>
                <a:lnTo>
                  <a:pt x="6981" y="69"/>
                </a:lnTo>
                <a:lnTo>
                  <a:pt x="6981" y="70"/>
                </a:lnTo>
                <a:lnTo>
                  <a:pt x="6982" y="73"/>
                </a:lnTo>
                <a:lnTo>
                  <a:pt x="6982" y="85"/>
                </a:lnTo>
                <a:lnTo>
                  <a:pt x="6983" y="87"/>
                </a:lnTo>
                <a:lnTo>
                  <a:pt x="6983" y="81"/>
                </a:lnTo>
                <a:lnTo>
                  <a:pt x="6983" y="88"/>
                </a:lnTo>
                <a:lnTo>
                  <a:pt x="6983" y="101"/>
                </a:lnTo>
                <a:lnTo>
                  <a:pt x="6984" y="88"/>
                </a:lnTo>
                <a:lnTo>
                  <a:pt x="6984" y="88"/>
                </a:lnTo>
                <a:lnTo>
                  <a:pt x="6984" y="92"/>
                </a:lnTo>
                <a:lnTo>
                  <a:pt x="6985" y="90"/>
                </a:lnTo>
                <a:lnTo>
                  <a:pt x="6985" y="87"/>
                </a:lnTo>
                <a:lnTo>
                  <a:pt x="6985" y="81"/>
                </a:lnTo>
                <a:lnTo>
                  <a:pt x="6985" y="85"/>
                </a:lnTo>
                <a:lnTo>
                  <a:pt x="6986" y="93"/>
                </a:lnTo>
                <a:lnTo>
                  <a:pt x="6986" y="77"/>
                </a:lnTo>
                <a:lnTo>
                  <a:pt x="6987" y="72"/>
                </a:lnTo>
                <a:lnTo>
                  <a:pt x="6987" y="77"/>
                </a:lnTo>
                <a:lnTo>
                  <a:pt x="6987" y="75"/>
                </a:lnTo>
                <a:lnTo>
                  <a:pt x="6987" y="69"/>
                </a:lnTo>
                <a:lnTo>
                  <a:pt x="6988" y="61"/>
                </a:lnTo>
                <a:lnTo>
                  <a:pt x="6988" y="64"/>
                </a:lnTo>
                <a:lnTo>
                  <a:pt x="6988" y="57"/>
                </a:lnTo>
                <a:lnTo>
                  <a:pt x="6989" y="61"/>
                </a:lnTo>
                <a:lnTo>
                  <a:pt x="6989" y="63"/>
                </a:lnTo>
                <a:lnTo>
                  <a:pt x="6989" y="68"/>
                </a:lnTo>
                <a:lnTo>
                  <a:pt x="6989" y="69"/>
                </a:lnTo>
                <a:lnTo>
                  <a:pt x="6990" y="62"/>
                </a:lnTo>
                <a:lnTo>
                  <a:pt x="6990" y="61"/>
                </a:lnTo>
                <a:lnTo>
                  <a:pt x="6991" y="51"/>
                </a:lnTo>
                <a:lnTo>
                  <a:pt x="6991" y="55"/>
                </a:lnTo>
                <a:lnTo>
                  <a:pt x="6991" y="51"/>
                </a:lnTo>
                <a:lnTo>
                  <a:pt x="6991" y="50"/>
                </a:lnTo>
                <a:lnTo>
                  <a:pt x="6992" y="55"/>
                </a:lnTo>
                <a:lnTo>
                  <a:pt x="6992" y="55"/>
                </a:lnTo>
                <a:lnTo>
                  <a:pt x="6992" y="66"/>
                </a:lnTo>
                <a:lnTo>
                  <a:pt x="6992" y="59"/>
                </a:lnTo>
                <a:lnTo>
                  <a:pt x="6993" y="49"/>
                </a:lnTo>
                <a:lnTo>
                  <a:pt x="6993" y="69"/>
                </a:lnTo>
                <a:lnTo>
                  <a:pt x="6994" y="67"/>
                </a:lnTo>
                <a:lnTo>
                  <a:pt x="6994" y="48"/>
                </a:lnTo>
                <a:lnTo>
                  <a:pt x="6994" y="60"/>
                </a:lnTo>
                <a:lnTo>
                  <a:pt x="6994" y="57"/>
                </a:lnTo>
                <a:lnTo>
                  <a:pt x="6995" y="40"/>
                </a:lnTo>
                <a:lnTo>
                  <a:pt x="6995" y="45"/>
                </a:lnTo>
                <a:lnTo>
                  <a:pt x="6995" y="32"/>
                </a:lnTo>
                <a:lnTo>
                  <a:pt x="6996" y="48"/>
                </a:lnTo>
                <a:lnTo>
                  <a:pt x="6996" y="60"/>
                </a:lnTo>
                <a:lnTo>
                  <a:pt x="6996" y="149"/>
                </a:lnTo>
                <a:lnTo>
                  <a:pt x="6996" y="220"/>
                </a:lnTo>
                <a:lnTo>
                  <a:pt x="6997" y="164"/>
                </a:lnTo>
                <a:lnTo>
                  <a:pt x="6997" y="117"/>
                </a:lnTo>
                <a:lnTo>
                  <a:pt x="6998" y="108"/>
                </a:lnTo>
                <a:lnTo>
                  <a:pt x="6998" y="97"/>
                </a:lnTo>
                <a:lnTo>
                  <a:pt x="6998" y="58"/>
                </a:lnTo>
                <a:lnTo>
                  <a:pt x="6998" y="75"/>
                </a:lnTo>
                <a:lnTo>
                  <a:pt x="6999" y="81"/>
                </a:lnTo>
                <a:lnTo>
                  <a:pt x="6999" y="95"/>
                </a:lnTo>
                <a:lnTo>
                  <a:pt x="6999" y="100"/>
                </a:lnTo>
                <a:lnTo>
                  <a:pt x="7000" y="105"/>
                </a:lnTo>
                <a:lnTo>
                  <a:pt x="7000" y="110"/>
                </a:lnTo>
                <a:lnTo>
                  <a:pt x="7000" y="104"/>
                </a:lnTo>
                <a:lnTo>
                  <a:pt x="7000" y="106"/>
                </a:lnTo>
                <a:lnTo>
                  <a:pt x="7001" y="100"/>
                </a:lnTo>
                <a:lnTo>
                  <a:pt x="7001" y="103"/>
                </a:lnTo>
                <a:lnTo>
                  <a:pt x="7002" y="103"/>
                </a:lnTo>
                <a:lnTo>
                  <a:pt x="7002" y="110"/>
                </a:lnTo>
                <a:lnTo>
                  <a:pt x="7002" y="100"/>
                </a:lnTo>
                <a:lnTo>
                  <a:pt x="7002" y="87"/>
                </a:lnTo>
                <a:lnTo>
                  <a:pt x="7003" y="94"/>
                </a:lnTo>
                <a:lnTo>
                  <a:pt x="7003" y="81"/>
                </a:lnTo>
                <a:lnTo>
                  <a:pt x="7003" y="106"/>
                </a:lnTo>
                <a:lnTo>
                  <a:pt x="7004" y="104"/>
                </a:lnTo>
                <a:lnTo>
                  <a:pt x="7004" y="104"/>
                </a:lnTo>
                <a:lnTo>
                  <a:pt x="7004" y="107"/>
                </a:lnTo>
                <a:lnTo>
                  <a:pt x="7005" y="150"/>
                </a:lnTo>
                <a:lnTo>
                  <a:pt x="7005" y="216"/>
                </a:lnTo>
                <a:lnTo>
                  <a:pt x="7005" y="206"/>
                </a:lnTo>
                <a:lnTo>
                  <a:pt x="7006" y="169"/>
                </a:lnTo>
                <a:lnTo>
                  <a:pt x="7006" y="124"/>
                </a:lnTo>
                <a:lnTo>
                  <a:pt x="7006" y="104"/>
                </a:lnTo>
                <a:lnTo>
                  <a:pt x="7006" y="89"/>
                </a:lnTo>
                <a:lnTo>
                  <a:pt x="7007" y="103"/>
                </a:lnTo>
                <a:lnTo>
                  <a:pt x="7007" y="98"/>
                </a:lnTo>
                <a:lnTo>
                  <a:pt x="7007" y="108"/>
                </a:lnTo>
                <a:lnTo>
                  <a:pt x="7007" y="121"/>
                </a:lnTo>
                <a:lnTo>
                  <a:pt x="7008" y="115"/>
                </a:lnTo>
                <a:lnTo>
                  <a:pt x="7008" y="116"/>
                </a:lnTo>
                <a:lnTo>
                  <a:pt x="7009" y="106"/>
                </a:lnTo>
                <a:lnTo>
                  <a:pt x="7009" y="116"/>
                </a:lnTo>
                <a:lnTo>
                  <a:pt x="7009" y="113"/>
                </a:lnTo>
                <a:lnTo>
                  <a:pt x="7009" y="99"/>
                </a:lnTo>
                <a:lnTo>
                  <a:pt x="7010" y="102"/>
                </a:lnTo>
                <a:lnTo>
                  <a:pt x="7010" y="111"/>
                </a:lnTo>
                <a:lnTo>
                  <a:pt x="7010" y="114"/>
                </a:lnTo>
                <a:lnTo>
                  <a:pt x="7011" y="105"/>
                </a:lnTo>
                <a:lnTo>
                  <a:pt x="7011" y="104"/>
                </a:lnTo>
                <a:lnTo>
                  <a:pt x="7011" y="108"/>
                </a:lnTo>
                <a:lnTo>
                  <a:pt x="7011" y="118"/>
                </a:lnTo>
                <a:lnTo>
                  <a:pt x="7012" y="132"/>
                </a:lnTo>
                <a:lnTo>
                  <a:pt x="7012" y="105"/>
                </a:lnTo>
                <a:lnTo>
                  <a:pt x="7013" y="179"/>
                </a:lnTo>
                <a:lnTo>
                  <a:pt x="7013" y="222"/>
                </a:lnTo>
                <a:lnTo>
                  <a:pt x="7013" y="197"/>
                </a:lnTo>
                <a:lnTo>
                  <a:pt x="7013" y="167"/>
                </a:lnTo>
                <a:lnTo>
                  <a:pt x="7014" y="129"/>
                </a:lnTo>
                <a:lnTo>
                  <a:pt x="7014" y="127"/>
                </a:lnTo>
                <a:lnTo>
                  <a:pt x="7014" y="122"/>
                </a:lnTo>
                <a:lnTo>
                  <a:pt x="7015" y="124"/>
                </a:lnTo>
                <a:lnTo>
                  <a:pt x="7015" y="133"/>
                </a:lnTo>
                <a:lnTo>
                  <a:pt x="7015" y="115"/>
                </a:lnTo>
                <a:lnTo>
                  <a:pt x="7016" y="106"/>
                </a:lnTo>
                <a:lnTo>
                  <a:pt x="7016" y="125"/>
                </a:lnTo>
                <a:lnTo>
                  <a:pt x="7016" y="102"/>
                </a:lnTo>
                <a:lnTo>
                  <a:pt x="7017" y="111"/>
                </a:lnTo>
                <a:lnTo>
                  <a:pt x="7017" y="102"/>
                </a:lnTo>
                <a:lnTo>
                  <a:pt x="7017" y="100"/>
                </a:lnTo>
                <a:lnTo>
                  <a:pt x="7017" y="106"/>
                </a:lnTo>
                <a:lnTo>
                  <a:pt x="7018" y="92"/>
                </a:lnTo>
                <a:lnTo>
                  <a:pt x="7018" y="101"/>
                </a:lnTo>
                <a:lnTo>
                  <a:pt x="7018" y="96"/>
                </a:lnTo>
                <a:lnTo>
                  <a:pt x="7019" y="96"/>
                </a:lnTo>
                <a:lnTo>
                  <a:pt x="7019" y="109"/>
                </a:lnTo>
                <a:lnTo>
                  <a:pt x="7019" y="82"/>
                </a:lnTo>
                <a:lnTo>
                  <a:pt x="7020" y="95"/>
                </a:lnTo>
                <a:lnTo>
                  <a:pt x="7020" y="98"/>
                </a:lnTo>
                <a:lnTo>
                  <a:pt x="7020" y="95"/>
                </a:lnTo>
                <a:lnTo>
                  <a:pt x="7021" y="109"/>
                </a:lnTo>
                <a:lnTo>
                  <a:pt x="7021" y="190"/>
                </a:lnTo>
                <a:lnTo>
                  <a:pt x="7021" y="216"/>
                </a:lnTo>
                <a:lnTo>
                  <a:pt x="7021" y="172"/>
                </a:lnTo>
                <a:lnTo>
                  <a:pt x="7022" y="140"/>
                </a:lnTo>
                <a:lnTo>
                  <a:pt x="7022" y="113"/>
                </a:lnTo>
                <a:lnTo>
                  <a:pt x="7022" y="109"/>
                </a:lnTo>
                <a:lnTo>
                  <a:pt x="7022" y="120"/>
                </a:lnTo>
                <a:lnTo>
                  <a:pt x="7023" y="99"/>
                </a:lnTo>
                <a:lnTo>
                  <a:pt x="7023" y="129"/>
                </a:lnTo>
                <a:lnTo>
                  <a:pt x="7024" y="103"/>
                </a:lnTo>
                <a:lnTo>
                  <a:pt x="7024" y="116"/>
                </a:lnTo>
                <a:lnTo>
                  <a:pt x="7024" y="113"/>
                </a:lnTo>
                <a:lnTo>
                  <a:pt x="7024" y="127"/>
                </a:lnTo>
                <a:lnTo>
                  <a:pt x="7025" y="107"/>
                </a:lnTo>
                <a:lnTo>
                  <a:pt x="7025" y="124"/>
                </a:lnTo>
                <a:lnTo>
                  <a:pt x="7025" y="101"/>
                </a:lnTo>
                <a:lnTo>
                  <a:pt x="7026" y="115"/>
                </a:lnTo>
                <a:lnTo>
                  <a:pt x="7026" y="122"/>
                </a:lnTo>
                <a:lnTo>
                  <a:pt x="7026" y="108"/>
                </a:lnTo>
                <a:lnTo>
                  <a:pt x="7027" y="107"/>
                </a:lnTo>
                <a:lnTo>
                  <a:pt x="7027" y="100"/>
                </a:lnTo>
                <a:lnTo>
                  <a:pt x="7027" y="91"/>
                </a:lnTo>
                <a:lnTo>
                  <a:pt x="7028" y="87"/>
                </a:lnTo>
                <a:lnTo>
                  <a:pt x="7028" y="107"/>
                </a:lnTo>
                <a:lnTo>
                  <a:pt x="7028" y="106"/>
                </a:lnTo>
                <a:lnTo>
                  <a:pt x="7028" y="112"/>
                </a:lnTo>
                <a:lnTo>
                  <a:pt x="7029" y="112"/>
                </a:lnTo>
                <a:lnTo>
                  <a:pt x="7029" y="119"/>
                </a:lnTo>
                <a:lnTo>
                  <a:pt x="7029" y="131"/>
                </a:lnTo>
                <a:lnTo>
                  <a:pt x="7030" y="131"/>
                </a:lnTo>
                <a:lnTo>
                  <a:pt x="7030" y="106"/>
                </a:lnTo>
                <a:lnTo>
                  <a:pt x="7030" y="133"/>
                </a:lnTo>
                <a:lnTo>
                  <a:pt x="7031" y="100"/>
                </a:lnTo>
                <a:lnTo>
                  <a:pt x="7031" y="127"/>
                </a:lnTo>
                <a:lnTo>
                  <a:pt x="7031" y="116"/>
                </a:lnTo>
                <a:lnTo>
                  <a:pt x="7032" y="96"/>
                </a:lnTo>
                <a:lnTo>
                  <a:pt x="7032" y="124"/>
                </a:lnTo>
                <a:lnTo>
                  <a:pt x="7032" y="127"/>
                </a:lnTo>
                <a:lnTo>
                  <a:pt x="7032" y="126"/>
                </a:lnTo>
                <a:lnTo>
                  <a:pt x="7033" y="144"/>
                </a:lnTo>
                <a:lnTo>
                  <a:pt x="7033" y="127"/>
                </a:lnTo>
                <a:lnTo>
                  <a:pt x="7033" y="141"/>
                </a:lnTo>
                <a:lnTo>
                  <a:pt x="7033" y="132"/>
                </a:lnTo>
                <a:lnTo>
                  <a:pt x="7034" y="129"/>
                </a:lnTo>
                <a:lnTo>
                  <a:pt x="7034" y="129"/>
                </a:lnTo>
                <a:lnTo>
                  <a:pt x="7035" y="142"/>
                </a:lnTo>
                <a:lnTo>
                  <a:pt x="7035" y="128"/>
                </a:lnTo>
                <a:lnTo>
                  <a:pt x="7035" y="137"/>
                </a:lnTo>
                <a:lnTo>
                  <a:pt x="7035" y="95"/>
                </a:lnTo>
                <a:lnTo>
                  <a:pt x="7036" y="122"/>
                </a:lnTo>
                <a:lnTo>
                  <a:pt x="7036" y="107"/>
                </a:lnTo>
                <a:lnTo>
                  <a:pt x="7036" y="124"/>
                </a:lnTo>
                <a:lnTo>
                  <a:pt x="7037" y="109"/>
                </a:lnTo>
                <a:lnTo>
                  <a:pt x="7037" y="122"/>
                </a:lnTo>
                <a:lnTo>
                  <a:pt x="7038" y="116"/>
                </a:lnTo>
                <a:lnTo>
                  <a:pt x="7038" y="127"/>
                </a:lnTo>
                <a:lnTo>
                  <a:pt x="7038" y="123"/>
                </a:lnTo>
                <a:lnTo>
                  <a:pt x="7038" y="131"/>
                </a:lnTo>
                <a:lnTo>
                  <a:pt x="7039" y="125"/>
                </a:lnTo>
                <a:lnTo>
                  <a:pt x="7039" y="144"/>
                </a:lnTo>
                <a:lnTo>
                  <a:pt x="7039" y="132"/>
                </a:lnTo>
                <a:lnTo>
                  <a:pt x="7039" y="138"/>
                </a:lnTo>
                <a:lnTo>
                  <a:pt x="7040" y="138"/>
                </a:lnTo>
                <a:lnTo>
                  <a:pt x="7040" y="147"/>
                </a:lnTo>
                <a:lnTo>
                  <a:pt x="7040" y="123"/>
                </a:lnTo>
                <a:lnTo>
                  <a:pt x="7041" y="132"/>
                </a:lnTo>
                <a:lnTo>
                  <a:pt x="7041" y="125"/>
                </a:lnTo>
                <a:lnTo>
                  <a:pt x="7041" y="141"/>
                </a:lnTo>
                <a:lnTo>
                  <a:pt x="7042" y="111"/>
                </a:lnTo>
                <a:lnTo>
                  <a:pt x="7042" y="128"/>
                </a:lnTo>
                <a:lnTo>
                  <a:pt x="7042" y="107"/>
                </a:lnTo>
                <a:lnTo>
                  <a:pt x="7043" y="132"/>
                </a:lnTo>
                <a:lnTo>
                  <a:pt x="7043" y="115"/>
                </a:lnTo>
                <a:lnTo>
                  <a:pt x="7043" y="134"/>
                </a:lnTo>
                <a:lnTo>
                  <a:pt x="7043" y="124"/>
                </a:lnTo>
                <a:lnTo>
                  <a:pt x="7044" y="126"/>
                </a:lnTo>
                <a:lnTo>
                  <a:pt x="7044" y="131"/>
                </a:lnTo>
                <a:lnTo>
                  <a:pt x="7045" y="121"/>
                </a:lnTo>
                <a:lnTo>
                  <a:pt x="7045" y="104"/>
                </a:lnTo>
                <a:lnTo>
                  <a:pt x="7045" y="112"/>
                </a:lnTo>
                <a:lnTo>
                  <a:pt x="7045" y="124"/>
                </a:lnTo>
                <a:lnTo>
                  <a:pt x="7046" y="128"/>
                </a:lnTo>
                <a:lnTo>
                  <a:pt x="7046" y="138"/>
                </a:lnTo>
                <a:lnTo>
                  <a:pt x="7046" y="117"/>
                </a:lnTo>
                <a:lnTo>
                  <a:pt x="7047" y="129"/>
                </a:lnTo>
                <a:lnTo>
                  <a:pt x="7047" y="131"/>
                </a:lnTo>
                <a:lnTo>
                  <a:pt x="7047" y="140"/>
                </a:lnTo>
                <a:lnTo>
                  <a:pt x="7047" y="138"/>
                </a:lnTo>
                <a:lnTo>
                  <a:pt x="7048" y="132"/>
                </a:lnTo>
                <a:lnTo>
                  <a:pt x="7048" y="137"/>
                </a:lnTo>
                <a:lnTo>
                  <a:pt x="7049" y="136"/>
                </a:lnTo>
                <a:lnTo>
                  <a:pt x="7049" y="139"/>
                </a:lnTo>
                <a:lnTo>
                  <a:pt x="7049" y="117"/>
                </a:lnTo>
                <a:lnTo>
                  <a:pt x="7049" y="136"/>
                </a:lnTo>
                <a:lnTo>
                  <a:pt x="7050" y="125"/>
                </a:lnTo>
                <a:lnTo>
                  <a:pt x="7050" y="127"/>
                </a:lnTo>
                <a:lnTo>
                  <a:pt x="7050" y="103"/>
                </a:lnTo>
                <a:lnTo>
                  <a:pt x="7050" y="125"/>
                </a:lnTo>
                <a:lnTo>
                  <a:pt x="7051" y="102"/>
                </a:lnTo>
                <a:lnTo>
                  <a:pt x="7051" y="107"/>
                </a:lnTo>
                <a:lnTo>
                  <a:pt x="7051" y="90"/>
                </a:lnTo>
                <a:lnTo>
                  <a:pt x="7052" y="93"/>
                </a:lnTo>
                <a:lnTo>
                  <a:pt x="7052" y="91"/>
                </a:lnTo>
                <a:lnTo>
                  <a:pt x="7052" y="92"/>
                </a:lnTo>
                <a:lnTo>
                  <a:pt x="7053" y="80"/>
                </a:lnTo>
                <a:lnTo>
                  <a:pt x="7053" y="90"/>
                </a:lnTo>
                <a:lnTo>
                  <a:pt x="7053" y="94"/>
                </a:lnTo>
                <a:lnTo>
                  <a:pt x="7054" y="101"/>
                </a:lnTo>
                <a:lnTo>
                  <a:pt x="7054" y="104"/>
                </a:lnTo>
                <a:lnTo>
                  <a:pt x="7054" y="102"/>
                </a:lnTo>
                <a:lnTo>
                  <a:pt x="7054" y="108"/>
                </a:lnTo>
                <a:lnTo>
                  <a:pt x="7055" y="108"/>
                </a:lnTo>
                <a:lnTo>
                  <a:pt x="7055" y="110"/>
                </a:lnTo>
                <a:lnTo>
                  <a:pt x="7056" y="109"/>
                </a:lnTo>
                <a:lnTo>
                  <a:pt x="7056" y="99"/>
                </a:lnTo>
                <a:lnTo>
                  <a:pt x="7056" y="98"/>
                </a:lnTo>
                <a:lnTo>
                  <a:pt x="7056" y="93"/>
                </a:lnTo>
                <a:lnTo>
                  <a:pt x="7057" y="99"/>
                </a:lnTo>
                <a:lnTo>
                  <a:pt x="7057" y="98"/>
                </a:lnTo>
                <a:lnTo>
                  <a:pt x="7057" y="100"/>
                </a:lnTo>
                <a:lnTo>
                  <a:pt x="7058" y="109"/>
                </a:lnTo>
                <a:lnTo>
                  <a:pt x="7058" y="98"/>
                </a:lnTo>
                <a:lnTo>
                  <a:pt x="7058" y="96"/>
                </a:lnTo>
                <a:lnTo>
                  <a:pt x="7058" y="85"/>
                </a:lnTo>
                <a:lnTo>
                  <a:pt x="7059" y="95"/>
                </a:lnTo>
                <a:lnTo>
                  <a:pt x="7059" y="80"/>
                </a:lnTo>
                <a:lnTo>
                  <a:pt x="7060" y="87"/>
                </a:lnTo>
                <a:lnTo>
                  <a:pt x="7060" y="74"/>
                </a:lnTo>
                <a:lnTo>
                  <a:pt x="7060" y="88"/>
                </a:lnTo>
                <a:lnTo>
                  <a:pt x="7060" y="88"/>
                </a:lnTo>
                <a:lnTo>
                  <a:pt x="7061" y="100"/>
                </a:lnTo>
                <a:lnTo>
                  <a:pt x="7061" y="89"/>
                </a:lnTo>
                <a:lnTo>
                  <a:pt x="7061" y="98"/>
                </a:lnTo>
                <a:lnTo>
                  <a:pt x="7062" y="85"/>
                </a:lnTo>
                <a:lnTo>
                  <a:pt x="7062" y="103"/>
                </a:lnTo>
                <a:lnTo>
                  <a:pt x="7062" y="76"/>
                </a:lnTo>
                <a:lnTo>
                  <a:pt x="7062" y="67"/>
                </a:lnTo>
                <a:lnTo>
                  <a:pt x="7063" y="62"/>
                </a:lnTo>
                <a:lnTo>
                  <a:pt x="7063" y="45"/>
                </a:lnTo>
                <a:lnTo>
                  <a:pt x="7064" y="60"/>
                </a:lnTo>
                <a:lnTo>
                  <a:pt x="7064" y="64"/>
                </a:lnTo>
                <a:lnTo>
                  <a:pt x="7064" y="61"/>
                </a:lnTo>
                <a:lnTo>
                  <a:pt x="7064" y="50"/>
                </a:lnTo>
                <a:lnTo>
                  <a:pt x="7065" y="61"/>
                </a:lnTo>
                <a:lnTo>
                  <a:pt x="7065" y="47"/>
                </a:lnTo>
                <a:lnTo>
                  <a:pt x="7065" y="73"/>
                </a:lnTo>
                <a:lnTo>
                  <a:pt x="7065" y="68"/>
                </a:lnTo>
                <a:lnTo>
                  <a:pt x="7066" y="162"/>
                </a:lnTo>
                <a:lnTo>
                  <a:pt x="7066" y="213"/>
                </a:lnTo>
                <a:lnTo>
                  <a:pt x="7067" y="259"/>
                </a:lnTo>
                <a:lnTo>
                  <a:pt x="7067" y="295"/>
                </a:lnTo>
                <a:lnTo>
                  <a:pt x="7067" y="311"/>
                </a:lnTo>
                <a:lnTo>
                  <a:pt x="7067" y="306"/>
                </a:lnTo>
                <a:lnTo>
                  <a:pt x="7068" y="293"/>
                </a:lnTo>
                <a:lnTo>
                  <a:pt x="7068" y="306"/>
                </a:lnTo>
                <a:lnTo>
                  <a:pt x="7068" y="334"/>
                </a:lnTo>
                <a:lnTo>
                  <a:pt x="7069" y="320"/>
                </a:lnTo>
                <a:lnTo>
                  <a:pt x="7069" y="320"/>
                </a:lnTo>
                <a:lnTo>
                  <a:pt x="7069" y="311"/>
                </a:lnTo>
                <a:lnTo>
                  <a:pt x="7069" y="301"/>
                </a:lnTo>
                <a:lnTo>
                  <a:pt x="7070" y="288"/>
                </a:lnTo>
                <a:lnTo>
                  <a:pt x="7070" y="305"/>
                </a:lnTo>
                <a:lnTo>
                  <a:pt x="7071" y="300"/>
                </a:lnTo>
                <a:lnTo>
                  <a:pt x="7071" y="304"/>
                </a:lnTo>
                <a:lnTo>
                  <a:pt x="7071" y="299"/>
                </a:lnTo>
                <a:lnTo>
                  <a:pt x="7071" y="294"/>
                </a:lnTo>
                <a:lnTo>
                  <a:pt x="7072" y="295"/>
                </a:lnTo>
                <a:lnTo>
                  <a:pt x="7072" y="316"/>
                </a:lnTo>
                <a:lnTo>
                  <a:pt x="7072" y="314"/>
                </a:lnTo>
                <a:lnTo>
                  <a:pt x="7073" y="320"/>
                </a:lnTo>
                <a:lnTo>
                  <a:pt x="7073" y="323"/>
                </a:lnTo>
                <a:lnTo>
                  <a:pt x="7073" y="309"/>
                </a:lnTo>
                <a:lnTo>
                  <a:pt x="7073" y="303"/>
                </a:lnTo>
                <a:lnTo>
                  <a:pt x="7074" y="312"/>
                </a:lnTo>
                <a:lnTo>
                  <a:pt x="7074" y="312"/>
                </a:lnTo>
                <a:lnTo>
                  <a:pt x="7075" y="306"/>
                </a:lnTo>
                <a:lnTo>
                  <a:pt x="7075" y="312"/>
                </a:lnTo>
                <a:lnTo>
                  <a:pt x="7075" y="302"/>
                </a:lnTo>
                <a:lnTo>
                  <a:pt x="7075" y="301"/>
                </a:lnTo>
                <a:lnTo>
                  <a:pt x="7076" y="321"/>
                </a:lnTo>
                <a:lnTo>
                  <a:pt x="7076" y="303"/>
                </a:lnTo>
                <a:lnTo>
                  <a:pt x="7076" y="306"/>
                </a:lnTo>
                <a:lnTo>
                  <a:pt x="7076" y="337"/>
                </a:lnTo>
                <a:lnTo>
                  <a:pt x="7077" y="314"/>
                </a:lnTo>
                <a:lnTo>
                  <a:pt x="7077" y="290"/>
                </a:lnTo>
                <a:lnTo>
                  <a:pt x="7078" y="326"/>
                </a:lnTo>
                <a:lnTo>
                  <a:pt x="7078" y="301"/>
                </a:lnTo>
                <a:lnTo>
                  <a:pt x="7078" y="289"/>
                </a:lnTo>
                <a:lnTo>
                  <a:pt x="7079" y="307"/>
                </a:lnTo>
                <a:lnTo>
                  <a:pt x="7079" y="304"/>
                </a:lnTo>
                <a:lnTo>
                  <a:pt x="7079" y="289"/>
                </a:lnTo>
                <a:lnTo>
                  <a:pt x="7079" y="318"/>
                </a:lnTo>
                <a:lnTo>
                  <a:pt x="7080" y="328"/>
                </a:lnTo>
                <a:lnTo>
                  <a:pt x="7080" y="317"/>
                </a:lnTo>
                <a:lnTo>
                  <a:pt x="7080" y="313"/>
                </a:lnTo>
                <a:lnTo>
                  <a:pt x="7080" y="322"/>
                </a:lnTo>
                <a:lnTo>
                  <a:pt x="7081" y="315"/>
                </a:lnTo>
              </a:path>
            </a:pathLst>
          </a:custGeom>
          <a:noFill/>
          <a:ln w="63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15">
            <a:extLst>
              <a:ext uri="{FF2B5EF4-FFF2-40B4-BE49-F238E27FC236}">
                <a16:creationId xmlns:a16="http://schemas.microsoft.com/office/drawing/2014/main" id="{17ABE281-733F-4E3C-9424-5085BE246B76}"/>
              </a:ext>
            </a:extLst>
          </p:cNvPr>
          <p:cNvSpPr>
            <a:spLocks/>
          </p:cNvSpPr>
          <p:nvPr/>
        </p:nvSpPr>
        <p:spPr bwMode="auto">
          <a:xfrm>
            <a:off x="226546" y="6422302"/>
            <a:ext cx="11436350" cy="438971"/>
          </a:xfrm>
          <a:custGeom>
            <a:avLst/>
            <a:gdLst>
              <a:gd name="T0" fmla="*/ 118 w 7204"/>
              <a:gd name="T1" fmla="*/ 142 h 567"/>
              <a:gd name="T2" fmla="*/ 238 w 7204"/>
              <a:gd name="T3" fmla="*/ 332 h 567"/>
              <a:gd name="T4" fmla="*/ 348 w 7204"/>
              <a:gd name="T5" fmla="*/ 343 h 567"/>
              <a:gd name="T6" fmla="*/ 461 w 7204"/>
              <a:gd name="T7" fmla="*/ 319 h 567"/>
              <a:gd name="T8" fmla="*/ 575 w 7204"/>
              <a:gd name="T9" fmla="*/ 329 h 567"/>
              <a:gd name="T10" fmla="*/ 691 w 7204"/>
              <a:gd name="T11" fmla="*/ 357 h 567"/>
              <a:gd name="T12" fmla="*/ 800 w 7204"/>
              <a:gd name="T13" fmla="*/ 259 h 567"/>
              <a:gd name="T14" fmla="*/ 910 w 7204"/>
              <a:gd name="T15" fmla="*/ 283 h 567"/>
              <a:gd name="T16" fmla="*/ 1018 w 7204"/>
              <a:gd name="T17" fmla="*/ 280 h 567"/>
              <a:gd name="T18" fmla="*/ 1133 w 7204"/>
              <a:gd name="T19" fmla="*/ 175 h 567"/>
              <a:gd name="T20" fmla="*/ 1248 w 7204"/>
              <a:gd name="T21" fmla="*/ 226 h 567"/>
              <a:gd name="T22" fmla="*/ 1353 w 7204"/>
              <a:gd name="T23" fmla="*/ 276 h 567"/>
              <a:gd name="T24" fmla="*/ 1462 w 7204"/>
              <a:gd name="T25" fmla="*/ 295 h 567"/>
              <a:gd name="T26" fmla="*/ 1572 w 7204"/>
              <a:gd name="T27" fmla="*/ 299 h 567"/>
              <a:gd name="T28" fmla="*/ 1679 w 7204"/>
              <a:gd name="T29" fmla="*/ 310 h 567"/>
              <a:gd name="T30" fmla="*/ 1787 w 7204"/>
              <a:gd name="T31" fmla="*/ 298 h 567"/>
              <a:gd name="T32" fmla="*/ 1900 w 7204"/>
              <a:gd name="T33" fmla="*/ 328 h 567"/>
              <a:gd name="T34" fmla="*/ 2015 w 7204"/>
              <a:gd name="T35" fmla="*/ 277 h 567"/>
              <a:gd name="T36" fmla="*/ 2133 w 7204"/>
              <a:gd name="T37" fmla="*/ 300 h 567"/>
              <a:gd name="T38" fmla="*/ 2242 w 7204"/>
              <a:gd name="T39" fmla="*/ 337 h 567"/>
              <a:gd name="T40" fmla="*/ 2355 w 7204"/>
              <a:gd name="T41" fmla="*/ 351 h 567"/>
              <a:gd name="T42" fmla="*/ 2459 w 7204"/>
              <a:gd name="T43" fmla="*/ 326 h 567"/>
              <a:gd name="T44" fmla="*/ 2572 w 7204"/>
              <a:gd name="T45" fmla="*/ 335 h 567"/>
              <a:gd name="T46" fmla="*/ 2678 w 7204"/>
              <a:gd name="T47" fmla="*/ 301 h 567"/>
              <a:gd name="T48" fmla="*/ 2784 w 7204"/>
              <a:gd name="T49" fmla="*/ 264 h 567"/>
              <a:gd name="T50" fmla="*/ 2899 w 7204"/>
              <a:gd name="T51" fmla="*/ 314 h 567"/>
              <a:gd name="T52" fmla="*/ 3003 w 7204"/>
              <a:gd name="T53" fmla="*/ 318 h 567"/>
              <a:gd name="T54" fmla="*/ 3109 w 7204"/>
              <a:gd name="T55" fmla="*/ 250 h 567"/>
              <a:gd name="T56" fmla="*/ 3215 w 7204"/>
              <a:gd name="T57" fmla="*/ 351 h 567"/>
              <a:gd name="T58" fmla="*/ 3332 w 7204"/>
              <a:gd name="T59" fmla="*/ 472 h 567"/>
              <a:gd name="T60" fmla="*/ 3449 w 7204"/>
              <a:gd name="T61" fmla="*/ 273 h 567"/>
              <a:gd name="T62" fmla="*/ 3578 w 7204"/>
              <a:gd name="T63" fmla="*/ 354 h 567"/>
              <a:gd name="T64" fmla="*/ 3699 w 7204"/>
              <a:gd name="T65" fmla="*/ 369 h 567"/>
              <a:gd name="T66" fmla="*/ 3809 w 7204"/>
              <a:gd name="T67" fmla="*/ 328 h 567"/>
              <a:gd name="T68" fmla="*/ 3922 w 7204"/>
              <a:gd name="T69" fmla="*/ 217 h 567"/>
              <a:gd name="T70" fmla="*/ 4039 w 7204"/>
              <a:gd name="T71" fmla="*/ 365 h 567"/>
              <a:gd name="T72" fmla="*/ 4156 w 7204"/>
              <a:gd name="T73" fmla="*/ 206 h 567"/>
              <a:gd name="T74" fmla="*/ 4273 w 7204"/>
              <a:gd name="T75" fmla="*/ 230 h 567"/>
              <a:gd name="T76" fmla="*/ 4390 w 7204"/>
              <a:gd name="T77" fmla="*/ 229 h 567"/>
              <a:gd name="T78" fmla="*/ 4503 w 7204"/>
              <a:gd name="T79" fmla="*/ 246 h 567"/>
              <a:gd name="T80" fmla="*/ 4618 w 7204"/>
              <a:gd name="T81" fmla="*/ 364 h 567"/>
              <a:gd name="T82" fmla="*/ 4736 w 7204"/>
              <a:gd name="T83" fmla="*/ 202 h 567"/>
              <a:gd name="T84" fmla="*/ 4847 w 7204"/>
              <a:gd name="T85" fmla="*/ 207 h 567"/>
              <a:gd name="T86" fmla="*/ 4960 w 7204"/>
              <a:gd name="T87" fmla="*/ 107 h 567"/>
              <a:gd name="T88" fmla="*/ 5068 w 7204"/>
              <a:gd name="T89" fmla="*/ 192 h 567"/>
              <a:gd name="T90" fmla="*/ 5181 w 7204"/>
              <a:gd name="T91" fmla="*/ 163 h 567"/>
              <a:gd name="T92" fmla="*/ 5294 w 7204"/>
              <a:gd name="T93" fmla="*/ 216 h 567"/>
              <a:gd name="T94" fmla="*/ 5411 w 7204"/>
              <a:gd name="T95" fmla="*/ 194 h 567"/>
              <a:gd name="T96" fmla="*/ 5526 w 7204"/>
              <a:gd name="T97" fmla="*/ 141 h 567"/>
              <a:gd name="T98" fmla="*/ 5642 w 7204"/>
              <a:gd name="T99" fmla="*/ 272 h 567"/>
              <a:gd name="T100" fmla="*/ 5759 w 7204"/>
              <a:gd name="T101" fmla="*/ 338 h 567"/>
              <a:gd name="T102" fmla="*/ 5872 w 7204"/>
              <a:gd name="T103" fmla="*/ 197 h 567"/>
              <a:gd name="T104" fmla="*/ 5987 w 7204"/>
              <a:gd name="T105" fmla="*/ 311 h 567"/>
              <a:gd name="T106" fmla="*/ 6100 w 7204"/>
              <a:gd name="T107" fmla="*/ 265 h 567"/>
              <a:gd name="T108" fmla="*/ 6208 w 7204"/>
              <a:gd name="T109" fmla="*/ 196 h 567"/>
              <a:gd name="T110" fmla="*/ 6323 w 7204"/>
              <a:gd name="T111" fmla="*/ 156 h 567"/>
              <a:gd name="T112" fmla="*/ 6434 w 7204"/>
              <a:gd name="T113" fmla="*/ 255 h 567"/>
              <a:gd name="T114" fmla="*/ 6542 w 7204"/>
              <a:gd name="T115" fmla="*/ 164 h 567"/>
              <a:gd name="T116" fmla="*/ 6657 w 7204"/>
              <a:gd name="T117" fmla="*/ 237 h 567"/>
              <a:gd name="T118" fmla="*/ 6772 w 7204"/>
              <a:gd name="T119" fmla="*/ 256 h 567"/>
              <a:gd name="T120" fmla="*/ 6889 w 7204"/>
              <a:gd name="T121" fmla="*/ 144 h 567"/>
              <a:gd name="T122" fmla="*/ 7006 w 7204"/>
              <a:gd name="T123" fmla="*/ 57 h 567"/>
              <a:gd name="T124" fmla="*/ 7125 w 7204"/>
              <a:gd name="T125" fmla="*/ 7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04" h="567">
                <a:moveTo>
                  <a:pt x="0" y="260"/>
                </a:moveTo>
                <a:lnTo>
                  <a:pt x="1" y="260"/>
                </a:lnTo>
                <a:lnTo>
                  <a:pt x="3" y="406"/>
                </a:lnTo>
                <a:lnTo>
                  <a:pt x="3" y="406"/>
                </a:lnTo>
                <a:lnTo>
                  <a:pt x="4" y="406"/>
                </a:lnTo>
                <a:lnTo>
                  <a:pt x="6" y="411"/>
                </a:lnTo>
                <a:lnTo>
                  <a:pt x="6" y="408"/>
                </a:lnTo>
                <a:lnTo>
                  <a:pt x="8" y="413"/>
                </a:lnTo>
                <a:lnTo>
                  <a:pt x="8" y="407"/>
                </a:lnTo>
                <a:lnTo>
                  <a:pt x="9" y="407"/>
                </a:lnTo>
                <a:lnTo>
                  <a:pt x="10" y="399"/>
                </a:lnTo>
                <a:lnTo>
                  <a:pt x="11" y="413"/>
                </a:lnTo>
                <a:lnTo>
                  <a:pt x="11" y="410"/>
                </a:lnTo>
                <a:lnTo>
                  <a:pt x="12" y="405"/>
                </a:lnTo>
                <a:lnTo>
                  <a:pt x="12" y="347"/>
                </a:lnTo>
                <a:lnTo>
                  <a:pt x="14" y="442"/>
                </a:lnTo>
                <a:lnTo>
                  <a:pt x="14" y="446"/>
                </a:lnTo>
                <a:lnTo>
                  <a:pt x="15" y="451"/>
                </a:lnTo>
                <a:lnTo>
                  <a:pt x="17" y="402"/>
                </a:lnTo>
                <a:lnTo>
                  <a:pt x="17" y="378"/>
                </a:lnTo>
                <a:lnTo>
                  <a:pt x="19" y="196"/>
                </a:lnTo>
                <a:lnTo>
                  <a:pt x="19" y="200"/>
                </a:lnTo>
                <a:lnTo>
                  <a:pt x="20" y="198"/>
                </a:lnTo>
                <a:lnTo>
                  <a:pt x="21" y="199"/>
                </a:lnTo>
                <a:lnTo>
                  <a:pt x="22" y="131"/>
                </a:lnTo>
                <a:lnTo>
                  <a:pt x="23" y="127"/>
                </a:lnTo>
                <a:lnTo>
                  <a:pt x="25" y="179"/>
                </a:lnTo>
                <a:lnTo>
                  <a:pt x="25" y="203"/>
                </a:lnTo>
                <a:lnTo>
                  <a:pt x="26" y="324"/>
                </a:lnTo>
                <a:lnTo>
                  <a:pt x="27" y="265"/>
                </a:lnTo>
                <a:lnTo>
                  <a:pt x="28" y="260"/>
                </a:lnTo>
                <a:lnTo>
                  <a:pt x="30" y="208"/>
                </a:lnTo>
                <a:lnTo>
                  <a:pt x="30" y="223"/>
                </a:lnTo>
                <a:lnTo>
                  <a:pt x="31" y="238"/>
                </a:lnTo>
                <a:lnTo>
                  <a:pt x="31" y="250"/>
                </a:lnTo>
                <a:lnTo>
                  <a:pt x="32" y="136"/>
                </a:lnTo>
                <a:lnTo>
                  <a:pt x="33" y="170"/>
                </a:lnTo>
                <a:lnTo>
                  <a:pt x="34" y="169"/>
                </a:lnTo>
                <a:lnTo>
                  <a:pt x="36" y="106"/>
                </a:lnTo>
                <a:lnTo>
                  <a:pt x="36" y="107"/>
                </a:lnTo>
                <a:lnTo>
                  <a:pt x="36" y="107"/>
                </a:lnTo>
                <a:lnTo>
                  <a:pt x="38" y="151"/>
                </a:lnTo>
                <a:lnTo>
                  <a:pt x="38" y="133"/>
                </a:lnTo>
                <a:lnTo>
                  <a:pt x="39" y="131"/>
                </a:lnTo>
                <a:lnTo>
                  <a:pt x="40" y="125"/>
                </a:lnTo>
                <a:lnTo>
                  <a:pt x="41" y="453"/>
                </a:lnTo>
                <a:lnTo>
                  <a:pt x="42" y="480"/>
                </a:lnTo>
                <a:lnTo>
                  <a:pt x="42" y="491"/>
                </a:lnTo>
                <a:lnTo>
                  <a:pt x="44" y="459"/>
                </a:lnTo>
                <a:lnTo>
                  <a:pt x="45" y="462"/>
                </a:lnTo>
                <a:lnTo>
                  <a:pt x="47" y="412"/>
                </a:lnTo>
                <a:lnTo>
                  <a:pt x="47" y="409"/>
                </a:lnTo>
                <a:lnTo>
                  <a:pt x="49" y="205"/>
                </a:lnTo>
                <a:lnTo>
                  <a:pt x="50" y="192"/>
                </a:lnTo>
                <a:lnTo>
                  <a:pt x="51" y="80"/>
                </a:lnTo>
                <a:lnTo>
                  <a:pt x="52" y="85"/>
                </a:lnTo>
                <a:lnTo>
                  <a:pt x="53" y="89"/>
                </a:lnTo>
                <a:lnTo>
                  <a:pt x="53" y="143"/>
                </a:lnTo>
                <a:lnTo>
                  <a:pt x="55" y="59"/>
                </a:lnTo>
                <a:lnTo>
                  <a:pt x="55" y="60"/>
                </a:lnTo>
                <a:lnTo>
                  <a:pt x="56" y="61"/>
                </a:lnTo>
                <a:lnTo>
                  <a:pt x="58" y="333"/>
                </a:lnTo>
                <a:lnTo>
                  <a:pt x="58" y="337"/>
                </a:lnTo>
                <a:lnTo>
                  <a:pt x="60" y="224"/>
                </a:lnTo>
                <a:lnTo>
                  <a:pt x="61" y="223"/>
                </a:lnTo>
                <a:lnTo>
                  <a:pt x="62" y="200"/>
                </a:lnTo>
                <a:lnTo>
                  <a:pt x="63" y="233"/>
                </a:lnTo>
                <a:lnTo>
                  <a:pt x="63" y="227"/>
                </a:lnTo>
                <a:lnTo>
                  <a:pt x="64" y="216"/>
                </a:lnTo>
                <a:lnTo>
                  <a:pt x="64" y="141"/>
                </a:lnTo>
                <a:lnTo>
                  <a:pt x="66" y="159"/>
                </a:lnTo>
                <a:lnTo>
                  <a:pt x="66" y="147"/>
                </a:lnTo>
                <a:lnTo>
                  <a:pt x="69" y="110"/>
                </a:lnTo>
                <a:lnTo>
                  <a:pt x="69" y="113"/>
                </a:lnTo>
                <a:lnTo>
                  <a:pt x="69" y="120"/>
                </a:lnTo>
                <a:lnTo>
                  <a:pt x="70" y="153"/>
                </a:lnTo>
                <a:lnTo>
                  <a:pt x="71" y="139"/>
                </a:lnTo>
                <a:lnTo>
                  <a:pt x="72" y="136"/>
                </a:lnTo>
                <a:lnTo>
                  <a:pt x="72" y="129"/>
                </a:lnTo>
                <a:lnTo>
                  <a:pt x="74" y="394"/>
                </a:lnTo>
                <a:lnTo>
                  <a:pt x="74" y="392"/>
                </a:lnTo>
                <a:lnTo>
                  <a:pt x="75" y="386"/>
                </a:lnTo>
                <a:lnTo>
                  <a:pt x="75" y="364"/>
                </a:lnTo>
                <a:lnTo>
                  <a:pt x="77" y="399"/>
                </a:lnTo>
                <a:lnTo>
                  <a:pt x="77" y="398"/>
                </a:lnTo>
                <a:lnTo>
                  <a:pt x="77" y="397"/>
                </a:lnTo>
                <a:lnTo>
                  <a:pt x="79" y="365"/>
                </a:lnTo>
                <a:lnTo>
                  <a:pt x="79" y="366"/>
                </a:lnTo>
                <a:lnTo>
                  <a:pt x="80" y="363"/>
                </a:lnTo>
                <a:lnTo>
                  <a:pt x="82" y="197"/>
                </a:lnTo>
                <a:lnTo>
                  <a:pt x="83" y="190"/>
                </a:lnTo>
                <a:lnTo>
                  <a:pt x="85" y="153"/>
                </a:lnTo>
                <a:lnTo>
                  <a:pt x="85" y="165"/>
                </a:lnTo>
                <a:lnTo>
                  <a:pt x="86" y="173"/>
                </a:lnTo>
                <a:lnTo>
                  <a:pt x="86" y="174"/>
                </a:lnTo>
                <a:lnTo>
                  <a:pt x="87" y="133"/>
                </a:lnTo>
                <a:lnTo>
                  <a:pt x="88" y="137"/>
                </a:lnTo>
                <a:lnTo>
                  <a:pt x="88" y="136"/>
                </a:lnTo>
                <a:lnTo>
                  <a:pt x="88" y="126"/>
                </a:lnTo>
                <a:lnTo>
                  <a:pt x="90" y="325"/>
                </a:lnTo>
                <a:lnTo>
                  <a:pt x="90" y="288"/>
                </a:lnTo>
                <a:lnTo>
                  <a:pt x="91" y="278"/>
                </a:lnTo>
                <a:lnTo>
                  <a:pt x="93" y="204"/>
                </a:lnTo>
                <a:lnTo>
                  <a:pt x="93" y="208"/>
                </a:lnTo>
                <a:lnTo>
                  <a:pt x="94" y="206"/>
                </a:lnTo>
                <a:lnTo>
                  <a:pt x="95" y="168"/>
                </a:lnTo>
                <a:lnTo>
                  <a:pt x="96" y="177"/>
                </a:lnTo>
                <a:lnTo>
                  <a:pt x="97" y="169"/>
                </a:lnTo>
                <a:lnTo>
                  <a:pt x="97" y="176"/>
                </a:lnTo>
                <a:lnTo>
                  <a:pt x="99" y="141"/>
                </a:lnTo>
                <a:lnTo>
                  <a:pt x="99" y="138"/>
                </a:lnTo>
                <a:lnTo>
                  <a:pt x="101" y="109"/>
                </a:lnTo>
                <a:lnTo>
                  <a:pt x="101" y="158"/>
                </a:lnTo>
                <a:lnTo>
                  <a:pt x="102" y="158"/>
                </a:lnTo>
                <a:lnTo>
                  <a:pt x="102" y="163"/>
                </a:lnTo>
                <a:lnTo>
                  <a:pt x="104" y="113"/>
                </a:lnTo>
                <a:lnTo>
                  <a:pt x="104" y="116"/>
                </a:lnTo>
                <a:lnTo>
                  <a:pt x="105" y="120"/>
                </a:lnTo>
                <a:lnTo>
                  <a:pt x="107" y="479"/>
                </a:lnTo>
                <a:lnTo>
                  <a:pt x="107" y="465"/>
                </a:lnTo>
                <a:lnTo>
                  <a:pt x="108" y="457"/>
                </a:lnTo>
                <a:lnTo>
                  <a:pt x="110" y="395"/>
                </a:lnTo>
                <a:lnTo>
                  <a:pt x="110" y="392"/>
                </a:lnTo>
                <a:lnTo>
                  <a:pt x="112" y="328"/>
                </a:lnTo>
                <a:lnTo>
                  <a:pt x="113" y="318"/>
                </a:lnTo>
                <a:lnTo>
                  <a:pt x="115" y="106"/>
                </a:lnTo>
                <a:lnTo>
                  <a:pt x="116" y="104"/>
                </a:lnTo>
                <a:lnTo>
                  <a:pt x="117" y="82"/>
                </a:lnTo>
                <a:lnTo>
                  <a:pt x="118" y="142"/>
                </a:lnTo>
                <a:lnTo>
                  <a:pt x="118" y="144"/>
                </a:lnTo>
                <a:lnTo>
                  <a:pt x="121" y="31"/>
                </a:lnTo>
                <a:lnTo>
                  <a:pt x="121" y="30"/>
                </a:lnTo>
                <a:lnTo>
                  <a:pt x="123" y="337"/>
                </a:lnTo>
                <a:lnTo>
                  <a:pt x="123" y="288"/>
                </a:lnTo>
                <a:lnTo>
                  <a:pt x="124" y="281"/>
                </a:lnTo>
                <a:lnTo>
                  <a:pt x="125" y="218"/>
                </a:lnTo>
                <a:lnTo>
                  <a:pt x="126" y="220"/>
                </a:lnTo>
                <a:lnTo>
                  <a:pt x="127" y="217"/>
                </a:lnTo>
                <a:lnTo>
                  <a:pt x="129" y="144"/>
                </a:lnTo>
                <a:lnTo>
                  <a:pt x="129" y="138"/>
                </a:lnTo>
                <a:lnTo>
                  <a:pt x="131" y="179"/>
                </a:lnTo>
                <a:lnTo>
                  <a:pt x="131" y="144"/>
                </a:lnTo>
                <a:lnTo>
                  <a:pt x="132" y="143"/>
                </a:lnTo>
                <a:lnTo>
                  <a:pt x="133" y="140"/>
                </a:lnTo>
                <a:lnTo>
                  <a:pt x="134" y="169"/>
                </a:lnTo>
                <a:lnTo>
                  <a:pt x="135" y="175"/>
                </a:lnTo>
                <a:lnTo>
                  <a:pt x="135" y="176"/>
                </a:lnTo>
                <a:lnTo>
                  <a:pt x="137" y="140"/>
                </a:lnTo>
                <a:lnTo>
                  <a:pt x="137" y="167"/>
                </a:lnTo>
                <a:lnTo>
                  <a:pt x="138" y="196"/>
                </a:lnTo>
                <a:lnTo>
                  <a:pt x="139" y="416"/>
                </a:lnTo>
                <a:lnTo>
                  <a:pt x="140" y="395"/>
                </a:lnTo>
                <a:lnTo>
                  <a:pt x="140" y="394"/>
                </a:lnTo>
                <a:lnTo>
                  <a:pt x="141" y="388"/>
                </a:lnTo>
                <a:lnTo>
                  <a:pt x="142" y="451"/>
                </a:lnTo>
                <a:lnTo>
                  <a:pt x="143" y="451"/>
                </a:lnTo>
                <a:lnTo>
                  <a:pt x="145" y="397"/>
                </a:lnTo>
                <a:lnTo>
                  <a:pt x="146" y="391"/>
                </a:lnTo>
                <a:lnTo>
                  <a:pt x="148" y="189"/>
                </a:lnTo>
                <a:lnTo>
                  <a:pt x="149" y="185"/>
                </a:lnTo>
                <a:lnTo>
                  <a:pt x="149" y="178"/>
                </a:lnTo>
                <a:lnTo>
                  <a:pt x="151" y="207"/>
                </a:lnTo>
                <a:lnTo>
                  <a:pt x="151" y="193"/>
                </a:lnTo>
                <a:lnTo>
                  <a:pt x="151" y="188"/>
                </a:lnTo>
                <a:lnTo>
                  <a:pt x="152" y="149"/>
                </a:lnTo>
                <a:lnTo>
                  <a:pt x="153" y="173"/>
                </a:lnTo>
                <a:lnTo>
                  <a:pt x="154" y="195"/>
                </a:lnTo>
                <a:lnTo>
                  <a:pt x="155" y="319"/>
                </a:lnTo>
                <a:lnTo>
                  <a:pt x="156" y="249"/>
                </a:lnTo>
                <a:lnTo>
                  <a:pt x="157" y="242"/>
                </a:lnTo>
                <a:lnTo>
                  <a:pt x="159" y="167"/>
                </a:lnTo>
                <a:lnTo>
                  <a:pt x="160" y="159"/>
                </a:lnTo>
                <a:lnTo>
                  <a:pt x="160" y="175"/>
                </a:lnTo>
                <a:lnTo>
                  <a:pt x="162" y="134"/>
                </a:lnTo>
                <a:lnTo>
                  <a:pt x="162" y="159"/>
                </a:lnTo>
                <a:lnTo>
                  <a:pt x="162" y="172"/>
                </a:lnTo>
                <a:lnTo>
                  <a:pt x="163" y="187"/>
                </a:lnTo>
                <a:lnTo>
                  <a:pt x="164" y="124"/>
                </a:lnTo>
                <a:lnTo>
                  <a:pt x="165" y="119"/>
                </a:lnTo>
                <a:lnTo>
                  <a:pt x="166" y="111"/>
                </a:lnTo>
                <a:lnTo>
                  <a:pt x="167" y="177"/>
                </a:lnTo>
                <a:lnTo>
                  <a:pt x="167" y="172"/>
                </a:lnTo>
                <a:lnTo>
                  <a:pt x="168" y="164"/>
                </a:lnTo>
                <a:lnTo>
                  <a:pt x="169" y="124"/>
                </a:lnTo>
                <a:lnTo>
                  <a:pt x="170" y="219"/>
                </a:lnTo>
                <a:lnTo>
                  <a:pt x="170" y="257"/>
                </a:lnTo>
                <a:lnTo>
                  <a:pt x="171" y="466"/>
                </a:lnTo>
                <a:lnTo>
                  <a:pt x="173" y="412"/>
                </a:lnTo>
                <a:lnTo>
                  <a:pt x="173" y="409"/>
                </a:lnTo>
                <a:lnTo>
                  <a:pt x="175" y="363"/>
                </a:lnTo>
                <a:lnTo>
                  <a:pt x="175" y="364"/>
                </a:lnTo>
                <a:lnTo>
                  <a:pt x="176" y="363"/>
                </a:lnTo>
                <a:lnTo>
                  <a:pt x="176" y="367"/>
                </a:lnTo>
                <a:lnTo>
                  <a:pt x="178" y="238"/>
                </a:lnTo>
                <a:lnTo>
                  <a:pt x="179" y="221"/>
                </a:lnTo>
                <a:lnTo>
                  <a:pt x="181" y="78"/>
                </a:lnTo>
                <a:lnTo>
                  <a:pt x="181" y="73"/>
                </a:lnTo>
                <a:lnTo>
                  <a:pt x="181" y="66"/>
                </a:lnTo>
                <a:lnTo>
                  <a:pt x="183" y="154"/>
                </a:lnTo>
                <a:lnTo>
                  <a:pt x="183" y="74"/>
                </a:lnTo>
                <a:lnTo>
                  <a:pt x="184" y="54"/>
                </a:lnTo>
                <a:lnTo>
                  <a:pt x="185" y="35"/>
                </a:lnTo>
                <a:lnTo>
                  <a:pt x="186" y="219"/>
                </a:lnTo>
                <a:lnTo>
                  <a:pt x="187" y="253"/>
                </a:lnTo>
                <a:lnTo>
                  <a:pt x="188" y="337"/>
                </a:lnTo>
                <a:lnTo>
                  <a:pt x="189" y="244"/>
                </a:lnTo>
                <a:lnTo>
                  <a:pt x="190" y="240"/>
                </a:lnTo>
                <a:lnTo>
                  <a:pt x="192" y="200"/>
                </a:lnTo>
                <a:lnTo>
                  <a:pt x="192" y="223"/>
                </a:lnTo>
                <a:lnTo>
                  <a:pt x="192" y="231"/>
                </a:lnTo>
                <a:lnTo>
                  <a:pt x="194" y="138"/>
                </a:lnTo>
                <a:lnTo>
                  <a:pt x="194" y="185"/>
                </a:lnTo>
                <a:lnTo>
                  <a:pt x="195" y="187"/>
                </a:lnTo>
                <a:lnTo>
                  <a:pt x="197" y="118"/>
                </a:lnTo>
                <a:lnTo>
                  <a:pt x="198" y="118"/>
                </a:lnTo>
                <a:lnTo>
                  <a:pt x="199" y="175"/>
                </a:lnTo>
                <a:lnTo>
                  <a:pt x="200" y="153"/>
                </a:lnTo>
                <a:lnTo>
                  <a:pt x="201" y="153"/>
                </a:lnTo>
                <a:lnTo>
                  <a:pt x="201" y="143"/>
                </a:lnTo>
                <a:lnTo>
                  <a:pt x="203" y="410"/>
                </a:lnTo>
                <a:lnTo>
                  <a:pt x="203" y="421"/>
                </a:lnTo>
                <a:lnTo>
                  <a:pt x="204" y="356"/>
                </a:lnTo>
                <a:lnTo>
                  <a:pt x="205" y="381"/>
                </a:lnTo>
                <a:lnTo>
                  <a:pt x="206" y="379"/>
                </a:lnTo>
                <a:lnTo>
                  <a:pt x="208" y="400"/>
                </a:lnTo>
                <a:lnTo>
                  <a:pt x="208" y="397"/>
                </a:lnTo>
                <a:lnTo>
                  <a:pt x="209" y="399"/>
                </a:lnTo>
                <a:lnTo>
                  <a:pt x="211" y="259"/>
                </a:lnTo>
                <a:lnTo>
                  <a:pt x="212" y="246"/>
                </a:lnTo>
                <a:lnTo>
                  <a:pt x="214" y="205"/>
                </a:lnTo>
                <a:lnTo>
                  <a:pt x="214" y="206"/>
                </a:lnTo>
                <a:lnTo>
                  <a:pt x="214" y="212"/>
                </a:lnTo>
                <a:lnTo>
                  <a:pt x="215" y="240"/>
                </a:lnTo>
                <a:lnTo>
                  <a:pt x="216" y="194"/>
                </a:lnTo>
                <a:lnTo>
                  <a:pt x="216" y="211"/>
                </a:lnTo>
                <a:lnTo>
                  <a:pt x="217" y="212"/>
                </a:lnTo>
                <a:lnTo>
                  <a:pt x="219" y="324"/>
                </a:lnTo>
                <a:lnTo>
                  <a:pt x="220" y="323"/>
                </a:lnTo>
                <a:lnTo>
                  <a:pt x="222" y="189"/>
                </a:lnTo>
                <a:lnTo>
                  <a:pt x="223" y="195"/>
                </a:lnTo>
                <a:lnTo>
                  <a:pt x="225" y="245"/>
                </a:lnTo>
                <a:lnTo>
                  <a:pt x="225" y="244"/>
                </a:lnTo>
                <a:lnTo>
                  <a:pt x="225" y="243"/>
                </a:lnTo>
                <a:lnTo>
                  <a:pt x="227" y="269"/>
                </a:lnTo>
                <a:lnTo>
                  <a:pt x="227" y="239"/>
                </a:lnTo>
                <a:lnTo>
                  <a:pt x="228" y="236"/>
                </a:lnTo>
                <a:lnTo>
                  <a:pt x="230" y="208"/>
                </a:lnTo>
                <a:lnTo>
                  <a:pt x="230" y="213"/>
                </a:lnTo>
                <a:lnTo>
                  <a:pt x="231" y="216"/>
                </a:lnTo>
                <a:lnTo>
                  <a:pt x="231" y="210"/>
                </a:lnTo>
                <a:lnTo>
                  <a:pt x="233" y="238"/>
                </a:lnTo>
                <a:lnTo>
                  <a:pt x="233" y="236"/>
                </a:lnTo>
                <a:lnTo>
                  <a:pt x="233" y="235"/>
                </a:lnTo>
                <a:lnTo>
                  <a:pt x="233" y="229"/>
                </a:lnTo>
                <a:lnTo>
                  <a:pt x="236" y="395"/>
                </a:lnTo>
                <a:lnTo>
                  <a:pt x="236" y="390"/>
                </a:lnTo>
                <a:lnTo>
                  <a:pt x="236" y="384"/>
                </a:lnTo>
                <a:lnTo>
                  <a:pt x="238" y="332"/>
                </a:lnTo>
                <a:lnTo>
                  <a:pt x="238" y="339"/>
                </a:lnTo>
                <a:lnTo>
                  <a:pt x="239" y="337"/>
                </a:lnTo>
                <a:lnTo>
                  <a:pt x="241" y="321"/>
                </a:lnTo>
                <a:lnTo>
                  <a:pt x="242" y="322"/>
                </a:lnTo>
                <a:lnTo>
                  <a:pt x="242" y="323"/>
                </a:lnTo>
                <a:lnTo>
                  <a:pt x="244" y="234"/>
                </a:lnTo>
                <a:lnTo>
                  <a:pt x="244" y="245"/>
                </a:lnTo>
                <a:lnTo>
                  <a:pt x="244" y="246"/>
                </a:lnTo>
                <a:lnTo>
                  <a:pt x="246" y="242"/>
                </a:lnTo>
                <a:lnTo>
                  <a:pt x="246" y="274"/>
                </a:lnTo>
                <a:lnTo>
                  <a:pt x="247" y="279"/>
                </a:lnTo>
                <a:lnTo>
                  <a:pt x="248" y="283"/>
                </a:lnTo>
                <a:lnTo>
                  <a:pt x="249" y="222"/>
                </a:lnTo>
                <a:lnTo>
                  <a:pt x="250" y="221"/>
                </a:lnTo>
                <a:lnTo>
                  <a:pt x="250" y="219"/>
                </a:lnTo>
                <a:lnTo>
                  <a:pt x="251" y="307"/>
                </a:lnTo>
                <a:lnTo>
                  <a:pt x="252" y="280"/>
                </a:lnTo>
                <a:lnTo>
                  <a:pt x="253" y="278"/>
                </a:lnTo>
                <a:lnTo>
                  <a:pt x="255" y="238"/>
                </a:lnTo>
                <a:lnTo>
                  <a:pt x="255" y="247"/>
                </a:lnTo>
                <a:lnTo>
                  <a:pt x="255" y="248"/>
                </a:lnTo>
                <a:lnTo>
                  <a:pt x="257" y="307"/>
                </a:lnTo>
                <a:lnTo>
                  <a:pt x="257" y="284"/>
                </a:lnTo>
                <a:lnTo>
                  <a:pt x="258" y="281"/>
                </a:lnTo>
                <a:lnTo>
                  <a:pt x="259" y="298"/>
                </a:lnTo>
                <a:lnTo>
                  <a:pt x="260" y="257"/>
                </a:lnTo>
                <a:lnTo>
                  <a:pt x="260" y="264"/>
                </a:lnTo>
                <a:lnTo>
                  <a:pt x="261" y="265"/>
                </a:lnTo>
                <a:lnTo>
                  <a:pt x="262" y="247"/>
                </a:lnTo>
                <a:lnTo>
                  <a:pt x="263" y="254"/>
                </a:lnTo>
                <a:lnTo>
                  <a:pt x="264" y="256"/>
                </a:lnTo>
                <a:lnTo>
                  <a:pt x="266" y="303"/>
                </a:lnTo>
                <a:lnTo>
                  <a:pt x="266" y="309"/>
                </a:lnTo>
                <a:lnTo>
                  <a:pt x="268" y="465"/>
                </a:lnTo>
                <a:lnTo>
                  <a:pt x="268" y="447"/>
                </a:lnTo>
                <a:lnTo>
                  <a:pt x="269" y="441"/>
                </a:lnTo>
                <a:lnTo>
                  <a:pt x="270" y="427"/>
                </a:lnTo>
                <a:lnTo>
                  <a:pt x="271" y="466"/>
                </a:lnTo>
                <a:lnTo>
                  <a:pt x="272" y="480"/>
                </a:lnTo>
                <a:lnTo>
                  <a:pt x="272" y="494"/>
                </a:lnTo>
                <a:lnTo>
                  <a:pt x="274" y="409"/>
                </a:lnTo>
                <a:lnTo>
                  <a:pt x="275" y="406"/>
                </a:lnTo>
                <a:lnTo>
                  <a:pt x="276" y="262"/>
                </a:lnTo>
                <a:lnTo>
                  <a:pt x="277" y="282"/>
                </a:lnTo>
                <a:lnTo>
                  <a:pt x="277" y="282"/>
                </a:lnTo>
                <a:lnTo>
                  <a:pt x="278" y="275"/>
                </a:lnTo>
                <a:lnTo>
                  <a:pt x="279" y="326"/>
                </a:lnTo>
                <a:lnTo>
                  <a:pt x="279" y="323"/>
                </a:lnTo>
                <a:lnTo>
                  <a:pt x="280" y="323"/>
                </a:lnTo>
                <a:lnTo>
                  <a:pt x="281" y="289"/>
                </a:lnTo>
                <a:lnTo>
                  <a:pt x="282" y="300"/>
                </a:lnTo>
                <a:lnTo>
                  <a:pt x="283" y="302"/>
                </a:lnTo>
                <a:lnTo>
                  <a:pt x="284" y="364"/>
                </a:lnTo>
                <a:lnTo>
                  <a:pt x="285" y="333"/>
                </a:lnTo>
                <a:lnTo>
                  <a:pt x="285" y="329"/>
                </a:lnTo>
                <a:lnTo>
                  <a:pt x="286" y="305"/>
                </a:lnTo>
                <a:lnTo>
                  <a:pt x="288" y="329"/>
                </a:lnTo>
                <a:lnTo>
                  <a:pt x="288" y="337"/>
                </a:lnTo>
                <a:lnTo>
                  <a:pt x="289" y="367"/>
                </a:lnTo>
                <a:lnTo>
                  <a:pt x="290" y="285"/>
                </a:lnTo>
                <a:lnTo>
                  <a:pt x="290" y="297"/>
                </a:lnTo>
                <a:lnTo>
                  <a:pt x="291" y="294"/>
                </a:lnTo>
                <a:lnTo>
                  <a:pt x="292" y="285"/>
                </a:lnTo>
                <a:lnTo>
                  <a:pt x="293" y="305"/>
                </a:lnTo>
                <a:lnTo>
                  <a:pt x="293" y="301"/>
                </a:lnTo>
                <a:lnTo>
                  <a:pt x="294" y="302"/>
                </a:lnTo>
                <a:lnTo>
                  <a:pt x="294" y="300"/>
                </a:lnTo>
                <a:lnTo>
                  <a:pt x="296" y="317"/>
                </a:lnTo>
                <a:lnTo>
                  <a:pt x="296" y="324"/>
                </a:lnTo>
                <a:lnTo>
                  <a:pt x="298" y="397"/>
                </a:lnTo>
                <a:lnTo>
                  <a:pt x="299" y="413"/>
                </a:lnTo>
                <a:lnTo>
                  <a:pt x="300" y="479"/>
                </a:lnTo>
                <a:lnTo>
                  <a:pt x="301" y="462"/>
                </a:lnTo>
                <a:lnTo>
                  <a:pt x="302" y="468"/>
                </a:lnTo>
                <a:lnTo>
                  <a:pt x="303" y="488"/>
                </a:lnTo>
                <a:lnTo>
                  <a:pt x="304" y="446"/>
                </a:lnTo>
                <a:lnTo>
                  <a:pt x="304" y="446"/>
                </a:lnTo>
                <a:lnTo>
                  <a:pt x="305" y="448"/>
                </a:lnTo>
                <a:lnTo>
                  <a:pt x="305" y="455"/>
                </a:lnTo>
                <a:lnTo>
                  <a:pt x="307" y="396"/>
                </a:lnTo>
                <a:lnTo>
                  <a:pt x="307" y="375"/>
                </a:lnTo>
                <a:lnTo>
                  <a:pt x="308" y="271"/>
                </a:lnTo>
                <a:lnTo>
                  <a:pt x="309" y="294"/>
                </a:lnTo>
                <a:lnTo>
                  <a:pt x="310" y="292"/>
                </a:lnTo>
                <a:lnTo>
                  <a:pt x="311" y="282"/>
                </a:lnTo>
                <a:lnTo>
                  <a:pt x="312" y="310"/>
                </a:lnTo>
                <a:lnTo>
                  <a:pt x="312" y="290"/>
                </a:lnTo>
                <a:lnTo>
                  <a:pt x="313" y="291"/>
                </a:lnTo>
                <a:lnTo>
                  <a:pt x="315" y="317"/>
                </a:lnTo>
                <a:lnTo>
                  <a:pt x="316" y="321"/>
                </a:lnTo>
                <a:lnTo>
                  <a:pt x="316" y="342"/>
                </a:lnTo>
                <a:lnTo>
                  <a:pt x="318" y="300"/>
                </a:lnTo>
                <a:lnTo>
                  <a:pt x="318" y="296"/>
                </a:lnTo>
                <a:lnTo>
                  <a:pt x="319" y="283"/>
                </a:lnTo>
                <a:lnTo>
                  <a:pt x="320" y="362"/>
                </a:lnTo>
                <a:lnTo>
                  <a:pt x="321" y="370"/>
                </a:lnTo>
                <a:lnTo>
                  <a:pt x="321" y="374"/>
                </a:lnTo>
                <a:lnTo>
                  <a:pt x="322" y="352"/>
                </a:lnTo>
                <a:lnTo>
                  <a:pt x="323" y="360"/>
                </a:lnTo>
                <a:lnTo>
                  <a:pt x="324" y="359"/>
                </a:lnTo>
                <a:lnTo>
                  <a:pt x="324" y="347"/>
                </a:lnTo>
                <a:lnTo>
                  <a:pt x="326" y="362"/>
                </a:lnTo>
                <a:lnTo>
                  <a:pt x="326" y="360"/>
                </a:lnTo>
                <a:lnTo>
                  <a:pt x="327" y="360"/>
                </a:lnTo>
                <a:lnTo>
                  <a:pt x="328" y="343"/>
                </a:lnTo>
                <a:lnTo>
                  <a:pt x="329" y="373"/>
                </a:lnTo>
                <a:lnTo>
                  <a:pt x="329" y="378"/>
                </a:lnTo>
                <a:lnTo>
                  <a:pt x="331" y="415"/>
                </a:lnTo>
                <a:lnTo>
                  <a:pt x="332" y="419"/>
                </a:lnTo>
                <a:lnTo>
                  <a:pt x="333" y="417"/>
                </a:lnTo>
                <a:lnTo>
                  <a:pt x="334" y="444"/>
                </a:lnTo>
                <a:lnTo>
                  <a:pt x="335" y="442"/>
                </a:lnTo>
                <a:lnTo>
                  <a:pt x="335" y="434"/>
                </a:lnTo>
                <a:lnTo>
                  <a:pt x="336" y="458"/>
                </a:lnTo>
                <a:lnTo>
                  <a:pt x="337" y="444"/>
                </a:lnTo>
                <a:lnTo>
                  <a:pt x="337" y="439"/>
                </a:lnTo>
                <a:lnTo>
                  <a:pt x="340" y="337"/>
                </a:lnTo>
                <a:lnTo>
                  <a:pt x="340" y="321"/>
                </a:lnTo>
                <a:lnTo>
                  <a:pt x="341" y="288"/>
                </a:lnTo>
                <a:lnTo>
                  <a:pt x="342" y="318"/>
                </a:lnTo>
                <a:lnTo>
                  <a:pt x="343" y="319"/>
                </a:lnTo>
                <a:lnTo>
                  <a:pt x="344" y="352"/>
                </a:lnTo>
                <a:lnTo>
                  <a:pt x="345" y="314"/>
                </a:lnTo>
                <a:lnTo>
                  <a:pt x="345" y="318"/>
                </a:lnTo>
                <a:lnTo>
                  <a:pt x="346" y="318"/>
                </a:lnTo>
                <a:lnTo>
                  <a:pt x="347" y="295"/>
                </a:lnTo>
                <a:lnTo>
                  <a:pt x="348" y="333"/>
                </a:lnTo>
                <a:lnTo>
                  <a:pt x="348" y="336"/>
                </a:lnTo>
                <a:lnTo>
                  <a:pt x="348" y="343"/>
                </a:lnTo>
                <a:lnTo>
                  <a:pt x="350" y="297"/>
                </a:lnTo>
                <a:lnTo>
                  <a:pt x="351" y="299"/>
                </a:lnTo>
                <a:lnTo>
                  <a:pt x="353" y="327"/>
                </a:lnTo>
                <a:lnTo>
                  <a:pt x="353" y="325"/>
                </a:lnTo>
                <a:lnTo>
                  <a:pt x="354" y="323"/>
                </a:lnTo>
                <a:lnTo>
                  <a:pt x="355" y="297"/>
                </a:lnTo>
                <a:lnTo>
                  <a:pt x="355" y="323"/>
                </a:lnTo>
                <a:lnTo>
                  <a:pt x="356" y="298"/>
                </a:lnTo>
                <a:lnTo>
                  <a:pt x="357" y="290"/>
                </a:lnTo>
                <a:lnTo>
                  <a:pt x="357" y="269"/>
                </a:lnTo>
                <a:lnTo>
                  <a:pt x="359" y="292"/>
                </a:lnTo>
                <a:lnTo>
                  <a:pt x="359" y="296"/>
                </a:lnTo>
                <a:lnTo>
                  <a:pt x="361" y="349"/>
                </a:lnTo>
                <a:lnTo>
                  <a:pt x="361" y="336"/>
                </a:lnTo>
                <a:lnTo>
                  <a:pt x="362" y="334"/>
                </a:lnTo>
                <a:lnTo>
                  <a:pt x="362" y="333"/>
                </a:lnTo>
                <a:lnTo>
                  <a:pt x="364" y="470"/>
                </a:lnTo>
                <a:lnTo>
                  <a:pt x="365" y="474"/>
                </a:lnTo>
                <a:lnTo>
                  <a:pt x="366" y="492"/>
                </a:lnTo>
                <a:lnTo>
                  <a:pt x="367" y="463"/>
                </a:lnTo>
                <a:lnTo>
                  <a:pt x="368" y="458"/>
                </a:lnTo>
                <a:lnTo>
                  <a:pt x="368" y="459"/>
                </a:lnTo>
                <a:lnTo>
                  <a:pt x="370" y="417"/>
                </a:lnTo>
                <a:lnTo>
                  <a:pt x="370" y="418"/>
                </a:lnTo>
                <a:lnTo>
                  <a:pt x="372" y="325"/>
                </a:lnTo>
                <a:lnTo>
                  <a:pt x="373" y="322"/>
                </a:lnTo>
                <a:lnTo>
                  <a:pt x="374" y="311"/>
                </a:lnTo>
                <a:lnTo>
                  <a:pt x="375" y="324"/>
                </a:lnTo>
                <a:lnTo>
                  <a:pt x="376" y="328"/>
                </a:lnTo>
                <a:lnTo>
                  <a:pt x="376" y="331"/>
                </a:lnTo>
                <a:lnTo>
                  <a:pt x="377" y="289"/>
                </a:lnTo>
                <a:lnTo>
                  <a:pt x="378" y="303"/>
                </a:lnTo>
                <a:lnTo>
                  <a:pt x="379" y="305"/>
                </a:lnTo>
                <a:lnTo>
                  <a:pt x="381" y="336"/>
                </a:lnTo>
                <a:lnTo>
                  <a:pt x="381" y="316"/>
                </a:lnTo>
                <a:lnTo>
                  <a:pt x="381" y="307"/>
                </a:lnTo>
                <a:lnTo>
                  <a:pt x="383" y="268"/>
                </a:lnTo>
                <a:lnTo>
                  <a:pt x="383" y="274"/>
                </a:lnTo>
                <a:lnTo>
                  <a:pt x="384" y="270"/>
                </a:lnTo>
                <a:lnTo>
                  <a:pt x="385" y="250"/>
                </a:lnTo>
                <a:lnTo>
                  <a:pt x="386" y="273"/>
                </a:lnTo>
                <a:lnTo>
                  <a:pt x="387" y="274"/>
                </a:lnTo>
                <a:lnTo>
                  <a:pt x="387" y="294"/>
                </a:lnTo>
                <a:lnTo>
                  <a:pt x="389" y="225"/>
                </a:lnTo>
                <a:lnTo>
                  <a:pt x="389" y="224"/>
                </a:lnTo>
                <a:lnTo>
                  <a:pt x="389" y="222"/>
                </a:lnTo>
                <a:lnTo>
                  <a:pt x="392" y="291"/>
                </a:lnTo>
                <a:lnTo>
                  <a:pt x="392" y="299"/>
                </a:lnTo>
                <a:lnTo>
                  <a:pt x="394" y="335"/>
                </a:lnTo>
                <a:lnTo>
                  <a:pt x="395" y="336"/>
                </a:lnTo>
                <a:lnTo>
                  <a:pt x="396" y="479"/>
                </a:lnTo>
                <a:lnTo>
                  <a:pt x="397" y="466"/>
                </a:lnTo>
                <a:lnTo>
                  <a:pt x="398" y="462"/>
                </a:lnTo>
                <a:lnTo>
                  <a:pt x="399" y="395"/>
                </a:lnTo>
                <a:lnTo>
                  <a:pt x="400" y="404"/>
                </a:lnTo>
                <a:lnTo>
                  <a:pt x="400" y="403"/>
                </a:lnTo>
                <a:lnTo>
                  <a:pt x="402" y="409"/>
                </a:lnTo>
                <a:lnTo>
                  <a:pt x="402" y="406"/>
                </a:lnTo>
                <a:lnTo>
                  <a:pt x="403" y="402"/>
                </a:lnTo>
                <a:lnTo>
                  <a:pt x="405" y="295"/>
                </a:lnTo>
                <a:lnTo>
                  <a:pt x="405" y="320"/>
                </a:lnTo>
                <a:lnTo>
                  <a:pt x="406" y="323"/>
                </a:lnTo>
                <a:lnTo>
                  <a:pt x="407" y="341"/>
                </a:lnTo>
                <a:lnTo>
                  <a:pt x="408" y="317"/>
                </a:lnTo>
                <a:lnTo>
                  <a:pt x="409" y="312"/>
                </a:lnTo>
                <a:lnTo>
                  <a:pt x="410" y="319"/>
                </a:lnTo>
                <a:lnTo>
                  <a:pt x="411" y="296"/>
                </a:lnTo>
                <a:lnTo>
                  <a:pt x="411" y="297"/>
                </a:lnTo>
                <a:lnTo>
                  <a:pt x="411" y="295"/>
                </a:lnTo>
                <a:lnTo>
                  <a:pt x="411" y="295"/>
                </a:lnTo>
                <a:lnTo>
                  <a:pt x="413" y="345"/>
                </a:lnTo>
                <a:lnTo>
                  <a:pt x="413" y="308"/>
                </a:lnTo>
                <a:lnTo>
                  <a:pt x="414" y="305"/>
                </a:lnTo>
                <a:lnTo>
                  <a:pt x="416" y="257"/>
                </a:lnTo>
                <a:lnTo>
                  <a:pt x="417" y="254"/>
                </a:lnTo>
                <a:lnTo>
                  <a:pt x="417" y="252"/>
                </a:lnTo>
                <a:lnTo>
                  <a:pt x="418" y="270"/>
                </a:lnTo>
                <a:lnTo>
                  <a:pt x="419" y="270"/>
                </a:lnTo>
                <a:lnTo>
                  <a:pt x="420" y="276"/>
                </a:lnTo>
                <a:lnTo>
                  <a:pt x="420" y="280"/>
                </a:lnTo>
                <a:lnTo>
                  <a:pt x="421" y="236"/>
                </a:lnTo>
                <a:lnTo>
                  <a:pt x="422" y="237"/>
                </a:lnTo>
                <a:lnTo>
                  <a:pt x="422" y="235"/>
                </a:lnTo>
                <a:lnTo>
                  <a:pt x="422" y="233"/>
                </a:lnTo>
                <a:lnTo>
                  <a:pt x="424" y="250"/>
                </a:lnTo>
                <a:lnTo>
                  <a:pt x="424" y="243"/>
                </a:lnTo>
                <a:lnTo>
                  <a:pt x="425" y="247"/>
                </a:lnTo>
                <a:lnTo>
                  <a:pt x="427" y="339"/>
                </a:lnTo>
                <a:lnTo>
                  <a:pt x="428" y="355"/>
                </a:lnTo>
                <a:lnTo>
                  <a:pt x="428" y="411"/>
                </a:lnTo>
                <a:lnTo>
                  <a:pt x="430" y="385"/>
                </a:lnTo>
                <a:lnTo>
                  <a:pt x="431" y="384"/>
                </a:lnTo>
                <a:lnTo>
                  <a:pt x="431" y="377"/>
                </a:lnTo>
                <a:lnTo>
                  <a:pt x="433" y="422"/>
                </a:lnTo>
                <a:lnTo>
                  <a:pt x="433" y="421"/>
                </a:lnTo>
                <a:lnTo>
                  <a:pt x="434" y="423"/>
                </a:lnTo>
                <a:lnTo>
                  <a:pt x="435" y="388"/>
                </a:lnTo>
                <a:lnTo>
                  <a:pt x="436" y="373"/>
                </a:lnTo>
                <a:lnTo>
                  <a:pt x="437" y="292"/>
                </a:lnTo>
                <a:lnTo>
                  <a:pt x="438" y="323"/>
                </a:lnTo>
                <a:lnTo>
                  <a:pt x="439" y="326"/>
                </a:lnTo>
                <a:lnTo>
                  <a:pt x="439" y="312"/>
                </a:lnTo>
                <a:lnTo>
                  <a:pt x="441" y="316"/>
                </a:lnTo>
                <a:lnTo>
                  <a:pt x="441" y="311"/>
                </a:lnTo>
                <a:lnTo>
                  <a:pt x="441" y="310"/>
                </a:lnTo>
                <a:lnTo>
                  <a:pt x="442" y="334"/>
                </a:lnTo>
                <a:lnTo>
                  <a:pt x="444" y="325"/>
                </a:lnTo>
                <a:lnTo>
                  <a:pt x="444" y="328"/>
                </a:lnTo>
                <a:lnTo>
                  <a:pt x="444" y="334"/>
                </a:lnTo>
                <a:lnTo>
                  <a:pt x="446" y="294"/>
                </a:lnTo>
                <a:lnTo>
                  <a:pt x="446" y="294"/>
                </a:lnTo>
                <a:lnTo>
                  <a:pt x="447" y="292"/>
                </a:lnTo>
                <a:lnTo>
                  <a:pt x="447" y="283"/>
                </a:lnTo>
                <a:lnTo>
                  <a:pt x="449" y="384"/>
                </a:lnTo>
                <a:lnTo>
                  <a:pt x="450" y="388"/>
                </a:lnTo>
                <a:lnTo>
                  <a:pt x="451" y="332"/>
                </a:lnTo>
                <a:lnTo>
                  <a:pt x="452" y="345"/>
                </a:lnTo>
                <a:lnTo>
                  <a:pt x="452" y="345"/>
                </a:lnTo>
                <a:lnTo>
                  <a:pt x="452" y="336"/>
                </a:lnTo>
                <a:lnTo>
                  <a:pt x="454" y="354"/>
                </a:lnTo>
                <a:lnTo>
                  <a:pt x="454" y="351"/>
                </a:lnTo>
                <a:lnTo>
                  <a:pt x="455" y="346"/>
                </a:lnTo>
                <a:lnTo>
                  <a:pt x="456" y="326"/>
                </a:lnTo>
                <a:lnTo>
                  <a:pt x="457" y="359"/>
                </a:lnTo>
                <a:lnTo>
                  <a:pt x="457" y="354"/>
                </a:lnTo>
                <a:lnTo>
                  <a:pt x="458" y="352"/>
                </a:lnTo>
                <a:lnTo>
                  <a:pt x="459" y="381"/>
                </a:lnTo>
                <a:lnTo>
                  <a:pt x="460" y="316"/>
                </a:lnTo>
                <a:lnTo>
                  <a:pt x="461" y="319"/>
                </a:lnTo>
                <a:lnTo>
                  <a:pt x="462" y="365"/>
                </a:lnTo>
                <a:lnTo>
                  <a:pt x="463" y="362"/>
                </a:lnTo>
                <a:lnTo>
                  <a:pt x="463" y="360"/>
                </a:lnTo>
                <a:lnTo>
                  <a:pt x="465" y="406"/>
                </a:lnTo>
                <a:lnTo>
                  <a:pt x="465" y="379"/>
                </a:lnTo>
                <a:lnTo>
                  <a:pt x="466" y="375"/>
                </a:lnTo>
                <a:lnTo>
                  <a:pt x="468" y="271"/>
                </a:lnTo>
                <a:lnTo>
                  <a:pt x="468" y="286"/>
                </a:lnTo>
                <a:lnTo>
                  <a:pt x="469" y="293"/>
                </a:lnTo>
                <a:lnTo>
                  <a:pt x="470" y="332"/>
                </a:lnTo>
                <a:lnTo>
                  <a:pt x="471" y="308"/>
                </a:lnTo>
                <a:lnTo>
                  <a:pt x="472" y="310"/>
                </a:lnTo>
                <a:lnTo>
                  <a:pt x="472" y="316"/>
                </a:lnTo>
                <a:lnTo>
                  <a:pt x="473" y="293"/>
                </a:lnTo>
                <a:lnTo>
                  <a:pt x="474" y="316"/>
                </a:lnTo>
                <a:lnTo>
                  <a:pt x="474" y="317"/>
                </a:lnTo>
                <a:lnTo>
                  <a:pt x="475" y="311"/>
                </a:lnTo>
                <a:lnTo>
                  <a:pt x="476" y="336"/>
                </a:lnTo>
                <a:lnTo>
                  <a:pt x="477" y="334"/>
                </a:lnTo>
                <a:lnTo>
                  <a:pt x="479" y="294"/>
                </a:lnTo>
                <a:lnTo>
                  <a:pt x="480" y="294"/>
                </a:lnTo>
                <a:lnTo>
                  <a:pt x="482" y="351"/>
                </a:lnTo>
                <a:lnTo>
                  <a:pt x="482" y="350"/>
                </a:lnTo>
                <a:lnTo>
                  <a:pt x="483" y="345"/>
                </a:lnTo>
                <a:lnTo>
                  <a:pt x="483" y="284"/>
                </a:lnTo>
                <a:lnTo>
                  <a:pt x="485" y="335"/>
                </a:lnTo>
                <a:lnTo>
                  <a:pt x="485" y="334"/>
                </a:lnTo>
                <a:lnTo>
                  <a:pt x="487" y="274"/>
                </a:lnTo>
                <a:lnTo>
                  <a:pt x="487" y="286"/>
                </a:lnTo>
                <a:lnTo>
                  <a:pt x="488" y="288"/>
                </a:lnTo>
                <a:lnTo>
                  <a:pt x="488" y="286"/>
                </a:lnTo>
                <a:lnTo>
                  <a:pt x="490" y="310"/>
                </a:lnTo>
                <a:lnTo>
                  <a:pt x="491" y="310"/>
                </a:lnTo>
                <a:lnTo>
                  <a:pt x="491" y="320"/>
                </a:lnTo>
                <a:lnTo>
                  <a:pt x="492" y="304"/>
                </a:lnTo>
                <a:lnTo>
                  <a:pt x="493" y="316"/>
                </a:lnTo>
                <a:lnTo>
                  <a:pt x="493" y="318"/>
                </a:lnTo>
                <a:lnTo>
                  <a:pt x="496" y="383"/>
                </a:lnTo>
                <a:lnTo>
                  <a:pt x="496" y="388"/>
                </a:lnTo>
                <a:lnTo>
                  <a:pt x="496" y="391"/>
                </a:lnTo>
                <a:lnTo>
                  <a:pt x="498" y="349"/>
                </a:lnTo>
                <a:lnTo>
                  <a:pt x="499" y="346"/>
                </a:lnTo>
                <a:lnTo>
                  <a:pt x="500" y="371"/>
                </a:lnTo>
                <a:lnTo>
                  <a:pt x="501" y="294"/>
                </a:lnTo>
                <a:lnTo>
                  <a:pt x="502" y="294"/>
                </a:lnTo>
                <a:lnTo>
                  <a:pt x="504" y="342"/>
                </a:lnTo>
                <a:lnTo>
                  <a:pt x="504" y="333"/>
                </a:lnTo>
                <a:lnTo>
                  <a:pt x="504" y="330"/>
                </a:lnTo>
                <a:lnTo>
                  <a:pt x="504" y="331"/>
                </a:lnTo>
                <a:lnTo>
                  <a:pt x="506" y="297"/>
                </a:lnTo>
                <a:lnTo>
                  <a:pt x="507" y="295"/>
                </a:lnTo>
                <a:lnTo>
                  <a:pt x="508" y="283"/>
                </a:lnTo>
                <a:lnTo>
                  <a:pt x="509" y="324"/>
                </a:lnTo>
                <a:lnTo>
                  <a:pt x="510" y="323"/>
                </a:lnTo>
                <a:lnTo>
                  <a:pt x="511" y="332"/>
                </a:lnTo>
                <a:lnTo>
                  <a:pt x="512" y="291"/>
                </a:lnTo>
                <a:lnTo>
                  <a:pt x="512" y="294"/>
                </a:lnTo>
                <a:lnTo>
                  <a:pt x="513" y="301"/>
                </a:lnTo>
                <a:lnTo>
                  <a:pt x="515" y="371"/>
                </a:lnTo>
                <a:lnTo>
                  <a:pt x="515" y="370"/>
                </a:lnTo>
                <a:lnTo>
                  <a:pt x="515" y="364"/>
                </a:lnTo>
                <a:lnTo>
                  <a:pt x="517" y="366"/>
                </a:lnTo>
                <a:lnTo>
                  <a:pt x="517" y="321"/>
                </a:lnTo>
                <a:lnTo>
                  <a:pt x="518" y="315"/>
                </a:lnTo>
                <a:lnTo>
                  <a:pt x="520" y="285"/>
                </a:lnTo>
                <a:lnTo>
                  <a:pt x="521" y="279"/>
                </a:lnTo>
                <a:lnTo>
                  <a:pt x="522" y="258"/>
                </a:lnTo>
                <a:lnTo>
                  <a:pt x="523" y="308"/>
                </a:lnTo>
                <a:lnTo>
                  <a:pt x="523" y="308"/>
                </a:lnTo>
                <a:lnTo>
                  <a:pt x="524" y="309"/>
                </a:lnTo>
                <a:lnTo>
                  <a:pt x="526" y="338"/>
                </a:lnTo>
                <a:lnTo>
                  <a:pt x="526" y="343"/>
                </a:lnTo>
                <a:lnTo>
                  <a:pt x="528" y="385"/>
                </a:lnTo>
                <a:lnTo>
                  <a:pt x="528" y="353"/>
                </a:lnTo>
                <a:lnTo>
                  <a:pt x="529" y="344"/>
                </a:lnTo>
                <a:lnTo>
                  <a:pt x="530" y="288"/>
                </a:lnTo>
                <a:lnTo>
                  <a:pt x="531" y="315"/>
                </a:lnTo>
                <a:lnTo>
                  <a:pt x="532" y="317"/>
                </a:lnTo>
                <a:lnTo>
                  <a:pt x="532" y="323"/>
                </a:lnTo>
                <a:lnTo>
                  <a:pt x="534" y="297"/>
                </a:lnTo>
                <a:lnTo>
                  <a:pt x="534" y="303"/>
                </a:lnTo>
                <a:lnTo>
                  <a:pt x="535" y="306"/>
                </a:lnTo>
                <a:lnTo>
                  <a:pt x="536" y="332"/>
                </a:lnTo>
                <a:lnTo>
                  <a:pt x="537" y="329"/>
                </a:lnTo>
                <a:lnTo>
                  <a:pt x="537" y="326"/>
                </a:lnTo>
                <a:lnTo>
                  <a:pt x="539" y="292"/>
                </a:lnTo>
                <a:lnTo>
                  <a:pt x="540" y="290"/>
                </a:lnTo>
                <a:lnTo>
                  <a:pt x="540" y="279"/>
                </a:lnTo>
                <a:lnTo>
                  <a:pt x="542" y="310"/>
                </a:lnTo>
                <a:lnTo>
                  <a:pt x="543" y="310"/>
                </a:lnTo>
                <a:lnTo>
                  <a:pt x="544" y="278"/>
                </a:lnTo>
                <a:lnTo>
                  <a:pt x="545" y="313"/>
                </a:lnTo>
                <a:lnTo>
                  <a:pt x="545" y="325"/>
                </a:lnTo>
                <a:lnTo>
                  <a:pt x="546" y="346"/>
                </a:lnTo>
                <a:lnTo>
                  <a:pt x="548" y="291"/>
                </a:lnTo>
                <a:lnTo>
                  <a:pt x="548" y="283"/>
                </a:lnTo>
                <a:lnTo>
                  <a:pt x="548" y="262"/>
                </a:lnTo>
                <a:lnTo>
                  <a:pt x="550" y="265"/>
                </a:lnTo>
                <a:lnTo>
                  <a:pt x="551" y="264"/>
                </a:lnTo>
                <a:lnTo>
                  <a:pt x="552" y="246"/>
                </a:lnTo>
                <a:lnTo>
                  <a:pt x="553" y="255"/>
                </a:lnTo>
                <a:lnTo>
                  <a:pt x="554" y="257"/>
                </a:lnTo>
                <a:lnTo>
                  <a:pt x="555" y="295"/>
                </a:lnTo>
                <a:lnTo>
                  <a:pt x="556" y="274"/>
                </a:lnTo>
                <a:lnTo>
                  <a:pt x="556" y="269"/>
                </a:lnTo>
                <a:lnTo>
                  <a:pt x="556" y="268"/>
                </a:lnTo>
                <a:lnTo>
                  <a:pt x="558" y="351"/>
                </a:lnTo>
                <a:lnTo>
                  <a:pt x="559" y="353"/>
                </a:lnTo>
                <a:lnTo>
                  <a:pt x="559" y="360"/>
                </a:lnTo>
                <a:lnTo>
                  <a:pt x="561" y="331"/>
                </a:lnTo>
                <a:lnTo>
                  <a:pt x="561" y="341"/>
                </a:lnTo>
                <a:lnTo>
                  <a:pt x="562" y="342"/>
                </a:lnTo>
                <a:lnTo>
                  <a:pt x="562" y="347"/>
                </a:lnTo>
                <a:lnTo>
                  <a:pt x="563" y="318"/>
                </a:lnTo>
                <a:lnTo>
                  <a:pt x="564" y="338"/>
                </a:lnTo>
                <a:lnTo>
                  <a:pt x="565" y="342"/>
                </a:lnTo>
                <a:lnTo>
                  <a:pt x="565" y="353"/>
                </a:lnTo>
                <a:lnTo>
                  <a:pt x="566" y="250"/>
                </a:lnTo>
                <a:lnTo>
                  <a:pt x="567" y="256"/>
                </a:lnTo>
                <a:lnTo>
                  <a:pt x="567" y="255"/>
                </a:lnTo>
                <a:lnTo>
                  <a:pt x="568" y="243"/>
                </a:lnTo>
                <a:lnTo>
                  <a:pt x="569" y="281"/>
                </a:lnTo>
                <a:lnTo>
                  <a:pt x="570" y="287"/>
                </a:lnTo>
                <a:lnTo>
                  <a:pt x="570" y="286"/>
                </a:lnTo>
                <a:lnTo>
                  <a:pt x="572" y="318"/>
                </a:lnTo>
                <a:lnTo>
                  <a:pt x="573" y="319"/>
                </a:lnTo>
                <a:lnTo>
                  <a:pt x="574" y="314"/>
                </a:lnTo>
                <a:lnTo>
                  <a:pt x="575" y="336"/>
                </a:lnTo>
                <a:lnTo>
                  <a:pt x="575" y="329"/>
                </a:lnTo>
                <a:lnTo>
                  <a:pt x="576" y="326"/>
                </a:lnTo>
                <a:lnTo>
                  <a:pt x="577" y="275"/>
                </a:lnTo>
                <a:lnTo>
                  <a:pt x="578" y="304"/>
                </a:lnTo>
                <a:lnTo>
                  <a:pt x="578" y="309"/>
                </a:lnTo>
                <a:lnTo>
                  <a:pt x="580" y="332"/>
                </a:lnTo>
                <a:lnTo>
                  <a:pt x="580" y="317"/>
                </a:lnTo>
                <a:lnTo>
                  <a:pt x="581" y="319"/>
                </a:lnTo>
                <a:lnTo>
                  <a:pt x="582" y="332"/>
                </a:lnTo>
                <a:lnTo>
                  <a:pt x="583" y="313"/>
                </a:lnTo>
                <a:lnTo>
                  <a:pt x="584" y="316"/>
                </a:lnTo>
                <a:lnTo>
                  <a:pt x="584" y="328"/>
                </a:lnTo>
                <a:lnTo>
                  <a:pt x="586" y="282"/>
                </a:lnTo>
                <a:lnTo>
                  <a:pt x="587" y="278"/>
                </a:lnTo>
                <a:lnTo>
                  <a:pt x="588" y="330"/>
                </a:lnTo>
                <a:lnTo>
                  <a:pt x="589" y="325"/>
                </a:lnTo>
                <a:lnTo>
                  <a:pt x="589" y="330"/>
                </a:lnTo>
                <a:lnTo>
                  <a:pt x="589" y="335"/>
                </a:lnTo>
                <a:lnTo>
                  <a:pt x="591" y="321"/>
                </a:lnTo>
                <a:lnTo>
                  <a:pt x="591" y="326"/>
                </a:lnTo>
                <a:lnTo>
                  <a:pt x="592" y="322"/>
                </a:lnTo>
                <a:lnTo>
                  <a:pt x="592" y="322"/>
                </a:lnTo>
                <a:lnTo>
                  <a:pt x="593" y="300"/>
                </a:lnTo>
                <a:lnTo>
                  <a:pt x="594" y="304"/>
                </a:lnTo>
                <a:lnTo>
                  <a:pt x="595" y="308"/>
                </a:lnTo>
                <a:lnTo>
                  <a:pt x="596" y="315"/>
                </a:lnTo>
                <a:lnTo>
                  <a:pt x="597" y="275"/>
                </a:lnTo>
                <a:lnTo>
                  <a:pt x="597" y="269"/>
                </a:lnTo>
                <a:lnTo>
                  <a:pt x="597" y="260"/>
                </a:lnTo>
                <a:lnTo>
                  <a:pt x="600" y="315"/>
                </a:lnTo>
                <a:lnTo>
                  <a:pt x="600" y="316"/>
                </a:lnTo>
                <a:lnTo>
                  <a:pt x="602" y="297"/>
                </a:lnTo>
                <a:lnTo>
                  <a:pt x="602" y="300"/>
                </a:lnTo>
                <a:lnTo>
                  <a:pt x="603" y="299"/>
                </a:lnTo>
                <a:lnTo>
                  <a:pt x="604" y="322"/>
                </a:lnTo>
                <a:lnTo>
                  <a:pt x="605" y="298"/>
                </a:lnTo>
                <a:lnTo>
                  <a:pt x="606" y="299"/>
                </a:lnTo>
                <a:lnTo>
                  <a:pt x="607" y="330"/>
                </a:lnTo>
                <a:lnTo>
                  <a:pt x="608" y="302"/>
                </a:lnTo>
                <a:lnTo>
                  <a:pt x="608" y="292"/>
                </a:lnTo>
                <a:lnTo>
                  <a:pt x="609" y="247"/>
                </a:lnTo>
                <a:lnTo>
                  <a:pt x="610" y="298"/>
                </a:lnTo>
                <a:lnTo>
                  <a:pt x="611" y="304"/>
                </a:lnTo>
                <a:lnTo>
                  <a:pt x="611" y="304"/>
                </a:lnTo>
                <a:lnTo>
                  <a:pt x="613" y="289"/>
                </a:lnTo>
                <a:lnTo>
                  <a:pt x="613" y="303"/>
                </a:lnTo>
                <a:lnTo>
                  <a:pt x="614" y="306"/>
                </a:lnTo>
                <a:lnTo>
                  <a:pt x="616" y="233"/>
                </a:lnTo>
                <a:lnTo>
                  <a:pt x="617" y="228"/>
                </a:lnTo>
                <a:lnTo>
                  <a:pt x="617" y="208"/>
                </a:lnTo>
                <a:lnTo>
                  <a:pt x="619" y="263"/>
                </a:lnTo>
                <a:lnTo>
                  <a:pt x="619" y="262"/>
                </a:lnTo>
                <a:lnTo>
                  <a:pt x="621" y="250"/>
                </a:lnTo>
                <a:lnTo>
                  <a:pt x="621" y="265"/>
                </a:lnTo>
                <a:lnTo>
                  <a:pt x="622" y="267"/>
                </a:lnTo>
                <a:lnTo>
                  <a:pt x="624" y="354"/>
                </a:lnTo>
                <a:lnTo>
                  <a:pt x="624" y="352"/>
                </a:lnTo>
                <a:lnTo>
                  <a:pt x="625" y="347"/>
                </a:lnTo>
                <a:lnTo>
                  <a:pt x="627" y="293"/>
                </a:lnTo>
                <a:lnTo>
                  <a:pt x="628" y="290"/>
                </a:lnTo>
                <a:lnTo>
                  <a:pt x="629" y="263"/>
                </a:lnTo>
                <a:lnTo>
                  <a:pt x="630" y="270"/>
                </a:lnTo>
                <a:lnTo>
                  <a:pt x="630" y="273"/>
                </a:lnTo>
                <a:lnTo>
                  <a:pt x="632" y="352"/>
                </a:lnTo>
                <a:lnTo>
                  <a:pt x="633" y="354"/>
                </a:lnTo>
                <a:lnTo>
                  <a:pt x="635" y="283"/>
                </a:lnTo>
                <a:lnTo>
                  <a:pt x="636" y="280"/>
                </a:lnTo>
                <a:lnTo>
                  <a:pt x="636" y="258"/>
                </a:lnTo>
                <a:lnTo>
                  <a:pt x="638" y="277"/>
                </a:lnTo>
                <a:lnTo>
                  <a:pt x="639" y="281"/>
                </a:lnTo>
                <a:lnTo>
                  <a:pt x="639" y="313"/>
                </a:lnTo>
                <a:lnTo>
                  <a:pt x="641" y="272"/>
                </a:lnTo>
                <a:lnTo>
                  <a:pt x="641" y="270"/>
                </a:lnTo>
                <a:lnTo>
                  <a:pt x="641" y="268"/>
                </a:lnTo>
                <a:lnTo>
                  <a:pt x="643" y="288"/>
                </a:lnTo>
                <a:lnTo>
                  <a:pt x="643" y="279"/>
                </a:lnTo>
                <a:lnTo>
                  <a:pt x="644" y="281"/>
                </a:lnTo>
                <a:lnTo>
                  <a:pt x="645" y="290"/>
                </a:lnTo>
                <a:lnTo>
                  <a:pt x="646" y="259"/>
                </a:lnTo>
                <a:lnTo>
                  <a:pt x="647" y="255"/>
                </a:lnTo>
                <a:lnTo>
                  <a:pt x="647" y="251"/>
                </a:lnTo>
                <a:lnTo>
                  <a:pt x="649" y="299"/>
                </a:lnTo>
                <a:lnTo>
                  <a:pt x="649" y="304"/>
                </a:lnTo>
                <a:lnTo>
                  <a:pt x="649" y="313"/>
                </a:lnTo>
                <a:lnTo>
                  <a:pt x="651" y="275"/>
                </a:lnTo>
                <a:lnTo>
                  <a:pt x="652" y="296"/>
                </a:lnTo>
                <a:lnTo>
                  <a:pt x="652" y="299"/>
                </a:lnTo>
                <a:lnTo>
                  <a:pt x="653" y="297"/>
                </a:lnTo>
                <a:lnTo>
                  <a:pt x="654" y="311"/>
                </a:lnTo>
                <a:lnTo>
                  <a:pt x="655" y="312"/>
                </a:lnTo>
                <a:lnTo>
                  <a:pt x="657" y="360"/>
                </a:lnTo>
                <a:lnTo>
                  <a:pt x="658" y="363"/>
                </a:lnTo>
                <a:lnTo>
                  <a:pt x="658" y="365"/>
                </a:lnTo>
                <a:lnTo>
                  <a:pt x="660" y="258"/>
                </a:lnTo>
                <a:lnTo>
                  <a:pt x="660" y="259"/>
                </a:lnTo>
                <a:lnTo>
                  <a:pt x="662" y="285"/>
                </a:lnTo>
                <a:lnTo>
                  <a:pt x="662" y="277"/>
                </a:lnTo>
                <a:lnTo>
                  <a:pt x="663" y="276"/>
                </a:lnTo>
                <a:lnTo>
                  <a:pt x="663" y="267"/>
                </a:lnTo>
                <a:lnTo>
                  <a:pt x="665" y="303"/>
                </a:lnTo>
                <a:lnTo>
                  <a:pt x="665" y="299"/>
                </a:lnTo>
                <a:lnTo>
                  <a:pt x="666" y="296"/>
                </a:lnTo>
                <a:lnTo>
                  <a:pt x="666" y="285"/>
                </a:lnTo>
                <a:lnTo>
                  <a:pt x="668" y="307"/>
                </a:lnTo>
                <a:lnTo>
                  <a:pt x="669" y="308"/>
                </a:lnTo>
                <a:lnTo>
                  <a:pt x="670" y="284"/>
                </a:lnTo>
                <a:lnTo>
                  <a:pt x="671" y="295"/>
                </a:lnTo>
                <a:lnTo>
                  <a:pt x="671" y="297"/>
                </a:lnTo>
                <a:lnTo>
                  <a:pt x="671" y="298"/>
                </a:lnTo>
                <a:lnTo>
                  <a:pt x="673" y="279"/>
                </a:lnTo>
                <a:lnTo>
                  <a:pt x="673" y="284"/>
                </a:lnTo>
                <a:lnTo>
                  <a:pt x="674" y="284"/>
                </a:lnTo>
                <a:lnTo>
                  <a:pt x="675" y="303"/>
                </a:lnTo>
                <a:lnTo>
                  <a:pt x="676" y="289"/>
                </a:lnTo>
                <a:lnTo>
                  <a:pt x="677" y="290"/>
                </a:lnTo>
                <a:lnTo>
                  <a:pt x="678" y="300"/>
                </a:lnTo>
                <a:lnTo>
                  <a:pt x="679" y="277"/>
                </a:lnTo>
                <a:lnTo>
                  <a:pt x="679" y="278"/>
                </a:lnTo>
                <a:lnTo>
                  <a:pt x="680" y="281"/>
                </a:lnTo>
                <a:lnTo>
                  <a:pt x="682" y="333"/>
                </a:lnTo>
                <a:lnTo>
                  <a:pt x="682" y="335"/>
                </a:lnTo>
                <a:lnTo>
                  <a:pt x="682" y="338"/>
                </a:lnTo>
                <a:lnTo>
                  <a:pt x="684" y="271"/>
                </a:lnTo>
                <a:lnTo>
                  <a:pt x="684" y="285"/>
                </a:lnTo>
                <a:lnTo>
                  <a:pt x="685" y="288"/>
                </a:lnTo>
                <a:lnTo>
                  <a:pt x="685" y="287"/>
                </a:lnTo>
                <a:lnTo>
                  <a:pt x="687" y="306"/>
                </a:lnTo>
                <a:lnTo>
                  <a:pt x="688" y="309"/>
                </a:lnTo>
                <a:lnTo>
                  <a:pt x="690" y="352"/>
                </a:lnTo>
                <a:lnTo>
                  <a:pt x="691" y="357"/>
                </a:lnTo>
                <a:lnTo>
                  <a:pt x="692" y="301"/>
                </a:lnTo>
                <a:lnTo>
                  <a:pt x="693" y="337"/>
                </a:lnTo>
                <a:lnTo>
                  <a:pt x="693" y="349"/>
                </a:lnTo>
                <a:lnTo>
                  <a:pt x="694" y="378"/>
                </a:lnTo>
                <a:lnTo>
                  <a:pt x="695" y="297"/>
                </a:lnTo>
                <a:lnTo>
                  <a:pt x="696" y="302"/>
                </a:lnTo>
                <a:lnTo>
                  <a:pt x="696" y="312"/>
                </a:lnTo>
                <a:lnTo>
                  <a:pt x="698" y="281"/>
                </a:lnTo>
                <a:lnTo>
                  <a:pt x="698" y="283"/>
                </a:lnTo>
                <a:lnTo>
                  <a:pt x="699" y="275"/>
                </a:lnTo>
                <a:lnTo>
                  <a:pt x="699" y="267"/>
                </a:lnTo>
                <a:lnTo>
                  <a:pt x="700" y="288"/>
                </a:lnTo>
                <a:lnTo>
                  <a:pt x="701" y="277"/>
                </a:lnTo>
                <a:lnTo>
                  <a:pt x="701" y="275"/>
                </a:lnTo>
                <a:lnTo>
                  <a:pt x="702" y="255"/>
                </a:lnTo>
                <a:lnTo>
                  <a:pt x="704" y="293"/>
                </a:lnTo>
                <a:lnTo>
                  <a:pt x="704" y="289"/>
                </a:lnTo>
                <a:lnTo>
                  <a:pt x="706" y="310"/>
                </a:lnTo>
                <a:lnTo>
                  <a:pt x="706" y="296"/>
                </a:lnTo>
                <a:lnTo>
                  <a:pt x="707" y="300"/>
                </a:lnTo>
                <a:lnTo>
                  <a:pt x="709" y="352"/>
                </a:lnTo>
                <a:lnTo>
                  <a:pt x="710" y="353"/>
                </a:lnTo>
                <a:lnTo>
                  <a:pt x="710" y="355"/>
                </a:lnTo>
                <a:lnTo>
                  <a:pt x="712" y="310"/>
                </a:lnTo>
                <a:lnTo>
                  <a:pt x="712" y="315"/>
                </a:lnTo>
                <a:lnTo>
                  <a:pt x="714" y="341"/>
                </a:lnTo>
                <a:lnTo>
                  <a:pt x="714" y="328"/>
                </a:lnTo>
                <a:lnTo>
                  <a:pt x="715" y="322"/>
                </a:lnTo>
                <a:lnTo>
                  <a:pt x="717" y="278"/>
                </a:lnTo>
                <a:lnTo>
                  <a:pt x="717" y="292"/>
                </a:lnTo>
                <a:lnTo>
                  <a:pt x="718" y="294"/>
                </a:lnTo>
                <a:lnTo>
                  <a:pt x="719" y="287"/>
                </a:lnTo>
                <a:lnTo>
                  <a:pt x="720" y="298"/>
                </a:lnTo>
                <a:lnTo>
                  <a:pt x="720" y="294"/>
                </a:lnTo>
                <a:lnTo>
                  <a:pt x="721" y="298"/>
                </a:lnTo>
                <a:lnTo>
                  <a:pt x="723" y="338"/>
                </a:lnTo>
                <a:lnTo>
                  <a:pt x="723" y="332"/>
                </a:lnTo>
                <a:lnTo>
                  <a:pt x="723" y="324"/>
                </a:lnTo>
                <a:lnTo>
                  <a:pt x="724" y="272"/>
                </a:lnTo>
                <a:lnTo>
                  <a:pt x="725" y="298"/>
                </a:lnTo>
                <a:lnTo>
                  <a:pt x="726" y="299"/>
                </a:lnTo>
                <a:lnTo>
                  <a:pt x="728" y="272"/>
                </a:lnTo>
                <a:lnTo>
                  <a:pt x="728" y="275"/>
                </a:lnTo>
                <a:lnTo>
                  <a:pt x="729" y="282"/>
                </a:lnTo>
                <a:lnTo>
                  <a:pt x="729" y="290"/>
                </a:lnTo>
                <a:lnTo>
                  <a:pt x="730" y="259"/>
                </a:lnTo>
                <a:lnTo>
                  <a:pt x="731" y="261"/>
                </a:lnTo>
                <a:lnTo>
                  <a:pt x="732" y="261"/>
                </a:lnTo>
                <a:lnTo>
                  <a:pt x="734" y="216"/>
                </a:lnTo>
                <a:lnTo>
                  <a:pt x="734" y="220"/>
                </a:lnTo>
                <a:lnTo>
                  <a:pt x="736" y="295"/>
                </a:lnTo>
                <a:lnTo>
                  <a:pt x="736" y="291"/>
                </a:lnTo>
                <a:lnTo>
                  <a:pt x="737" y="285"/>
                </a:lnTo>
                <a:lnTo>
                  <a:pt x="738" y="260"/>
                </a:lnTo>
                <a:lnTo>
                  <a:pt x="739" y="280"/>
                </a:lnTo>
                <a:lnTo>
                  <a:pt x="740" y="285"/>
                </a:lnTo>
                <a:lnTo>
                  <a:pt x="741" y="306"/>
                </a:lnTo>
                <a:lnTo>
                  <a:pt x="742" y="298"/>
                </a:lnTo>
                <a:lnTo>
                  <a:pt x="743" y="294"/>
                </a:lnTo>
                <a:lnTo>
                  <a:pt x="743" y="270"/>
                </a:lnTo>
                <a:lnTo>
                  <a:pt x="745" y="291"/>
                </a:lnTo>
                <a:lnTo>
                  <a:pt x="745" y="293"/>
                </a:lnTo>
                <a:lnTo>
                  <a:pt x="747" y="324"/>
                </a:lnTo>
                <a:lnTo>
                  <a:pt x="747" y="306"/>
                </a:lnTo>
                <a:lnTo>
                  <a:pt x="748" y="300"/>
                </a:lnTo>
                <a:lnTo>
                  <a:pt x="750" y="265"/>
                </a:lnTo>
                <a:lnTo>
                  <a:pt x="750" y="267"/>
                </a:lnTo>
                <a:lnTo>
                  <a:pt x="751" y="266"/>
                </a:lnTo>
                <a:lnTo>
                  <a:pt x="751" y="265"/>
                </a:lnTo>
                <a:lnTo>
                  <a:pt x="753" y="350"/>
                </a:lnTo>
                <a:lnTo>
                  <a:pt x="753" y="352"/>
                </a:lnTo>
                <a:lnTo>
                  <a:pt x="755" y="362"/>
                </a:lnTo>
                <a:lnTo>
                  <a:pt x="756" y="347"/>
                </a:lnTo>
                <a:lnTo>
                  <a:pt x="756" y="343"/>
                </a:lnTo>
                <a:lnTo>
                  <a:pt x="758" y="296"/>
                </a:lnTo>
                <a:lnTo>
                  <a:pt x="758" y="299"/>
                </a:lnTo>
                <a:lnTo>
                  <a:pt x="759" y="300"/>
                </a:lnTo>
                <a:lnTo>
                  <a:pt x="760" y="270"/>
                </a:lnTo>
                <a:lnTo>
                  <a:pt x="761" y="292"/>
                </a:lnTo>
                <a:lnTo>
                  <a:pt x="762" y="292"/>
                </a:lnTo>
                <a:lnTo>
                  <a:pt x="763" y="253"/>
                </a:lnTo>
                <a:lnTo>
                  <a:pt x="764" y="273"/>
                </a:lnTo>
                <a:lnTo>
                  <a:pt x="764" y="275"/>
                </a:lnTo>
                <a:lnTo>
                  <a:pt x="764" y="279"/>
                </a:lnTo>
                <a:lnTo>
                  <a:pt x="766" y="247"/>
                </a:lnTo>
                <a:lnTo>
                  <a:pt x="766" y="249"/>
                </a:lnTo>
                <a:lnTo>
                  <a:pt x="767" y="253"/>
                </a:lnTo>
                <a:lnTo>
                  <a:pt x="769" y="317"/>
                </a:lnTo>
                <a:lnTo>
                  <a:pt x="769" y="295"/>
                </a:lnTo>
                <a:lnTo>
                  <a:pt x="770" y="290"/>
                </a:lnTo>
                <a:lnTo>
                  <a:pt x="770" y="274"/>
                </a:lnTo>
                <a:lnTo>
                  <a:pt x="772" y="293"/>
                </a:lnTo>
                <a:lnTo>
                  <a:pt x="773" y="296"/>
                </a:lnTo>
                <a:lnTo>
                  <a:pt x="773" y="310"/>
                </a:lnTo>
                <a:lnTo>
                  <a:pt x="774" y="295"/>
                </a:lnTo>
                <a:lnTo>
                  <a:pt x="775" y="298"/>
                </a:lnTo>
                <a:lnTo>
                  <a:pt x="775" y="298"/>
                </a:lnTo>
                <a:lnTo>
                  <a:pt x="775" y="301"/>
                </a:lnTo>
                <a:lnTo>
                  <a:pt x="777" y="267"/>
                </a:lnTo>
                <a:lnTo>
                  <a:pt x="778" y="265"/>
                </a:lnTo>
                <a:lnTo>
                  <a:pt x="778" y="258"/>
                </a:lnTo>
                <a:lnTo>
                  <a:pt x="779" y="277"/>
                </a:lnTo>
                <a:lnTo>
                  <a:pt x="780" y="265"/>
                </a:lnTo>
                <a:lnTo>
                  <a:pt x="781" y="268"/>
                </a:lnTo>
                <a:lnTo>
                  <a:pt x="783" y="295"/>
                </a:lnTo>
                <a:lnTo>
                  <a:pt x="784" y="301"/>
                </a:lnTo>
                <a:lnTo>
                  <a:pt x="784" y="300"/>
                </a:lnTo>
                <a:lnTo>
                  <a:pt x="786" y="347"/>
                </a:lnTo>
                <a:lnTo>
                  <a:pt x="786" y="345"/>
                </a:lnTo>
                <a:lnTo>
                  <a:pt x="786" y="348"/>
                </a:lnTo>
                <a:lnTo>
                  <a:pt x="786" y="345"/>
                </a:lnTo>
                <a:lnTo>
                  <a:pt x="788" y="364"/>
                </a:lnTo>
                <a:lnTo>
                  <a:pt x="788" y="363"/>
                </a:lnTo>
                <a:lnTo>
                  <a:pt x="789" y="361"/>
                </a:lnTo>
                <a:lnTo>
                  <a:pt x="789" y="357"/>
                </a:lnTo>
                <a:lnTo>
                  <a:pt x="790" y="372"/>
                </a:lnTo>
                <a:lnTo>
                  <a:pt x="791" y="363"/>
                </a:lnTo>
                <a:lnTo>
                  <a:pt x="792" y="351"/>
                </a:lnTo>
                <a:lnTo>
                  <a:pt x="792" y="277"/>
                </a:lnTo>
                <a:lnTo>
                  <a:pt x="794" y="286"/>
                </a:lnTo>
                <a:lnTo>
                  <a:pt x="795" y="288"/>
                </a:lnTo>
                <a:lnTo>
                  <a:pt x="795" y="289"/>
                </a:lnTo>
                <a:lnTo>
                  <a:pt x="796" y="271"/>
                </a:lnTo>
                <a:lnTo>
                  <a:pt x="797" y="282"/>
                </a:lnTo>
                <a:lnTo>
                  <a:pt x="797" y="281"/>
                </a:lnTo>
                <a:lnTo>
                  <a:pt x="797" y="282"/>
                </a:lnTo>
                <a:lnTo>
                  <a:pt x="799" y="258"/>
                </a:lnTo>
                <a:lnTo>
                  <a:pt x="799" y="259"/>
                </a:lnTo>
                <a:lnTo>
                  <a:pt x="800" y="259"/>
                </a:lnTo>
                <a:lnTo>
                  <a:pt x="801" y="306"/>
                </a:lnTo>
                <a:lnTo>
                  <a:pt x="802" y="279"/>
                </a:lnTo>
                <a:lnTo>
                  <a:pt x="803" y="276"/>
                </a:lnTo>
                <a:lnTo>
                  <a:pt x="803" y="274"/>
                </a:lnTo>
                <a:lnTo>
                  <a:pt x="805" y="304"/>
                </a:lnTo>
                <a:lnTo>
                  <a:pt x="805" y="304"/>
                </a:lnTo>
                <a:lnTo>
                  <a:pt x="808" y="319"/>
                </a:lnTo>
                <a:lnTo>
                  <a:pt x="808" y="319"/>
                </a:lnTo>
                <a:lnTo>
                  <a:pt x="808" y="319"/>
                </a:lnTo>
                <a:lnTo>
                  <a:pt x="810" y="292"/>
                </a:lnTo>
                <a:lnTo>
                  <a:pt x="810" y="295"/>
                </a:lnTo>
                <a:lnTo>
                  <a:pt x="811" y="294"/>
                </a:lnTo>
                <a:lnTo>
                  <a:pt x="811" y="293"/>
                </a:lnTo>
                <a:lnTo>
                  <a:pt x="813" y="341"/>
                </a:lnTo>
                <a:lnTo>
                  <a:pt x="813" y="341"/>
                </a:lnTo>
                <a:lnTo>
                  <a:pt x="814" y="345"/>
                </a:lnTo>
                <a:lnTo>
                  <a:pt x="814" y="388"/>
                </a:lnTo>
                <a:lnTo>
                  <a:pt x="816" y="346"/>
                </a:lnTo>
                <a:lnTo>
                  <a:pt x="816" y="336"/>
                </a:lnTo>
                <a:lnTo>
                  <a:pt x="817" y="299"/>
                </a:lnTo>
                <a:lnTo>
                  <a:pt x="818" y="309"/>
                </a:lnTo>
                <a:lnTo>
                  <a:pt x="819" y="309"/>
                </a:lnTo>
                <a:lnTo>
                  <a:pt x="821" y="266"/>
                </a:lnTo>
                <a:lnTo>
                  <a:pt x="822" y="263"/>
                </a:lnTo>
                <a:lnTo>
                  <a:pt x="822" y="253"/>
                </a:lnTo>
                <a:lnTo>
                  <a:pt x="824" y="279"/>
                </a:lnTo>
                <a:lnTo>
                  <a:pt x="824" y="274"/>
                </a:lnTo>
                <a:lnTo>
                  <a:pt x="825" y="273"/>
                </a:lnTo>
                <a:lnTo>
                  <a:pt x="827" y="313"/>
                </a:lnTo>
                <a:lnTo>
                  <a:pt x="827" y="316"/>
                </a:lnTo>
                <a:lnTo>
                  <a:pt x="827" y="327"/>
                </a:lnTo>
                <a:lnTo>
                  <a:pt x="829" y="291"/>
                </a:lnTo>
                <a:lnTo>
                  <a:pt x="830" y="292"/>
                </a:lnTo>
                <a:lnTo>
                  <a:pt x="832" y="288"/>
                </a:lnTo>
                <a:lnTo>
                  <a:pt x="832" y="293"/>
                </a:lnTo>
                <a:lnTo>
                  <a:pt x="833" y="297"/>
                </a:lnTo>
                <a:lnTo>
                  <a:pt x="834" y="303"/>
                </a:lnTo>
                <a:lnTo>
                  <a:pt x="835" y="282"/>
                </a:lnTo>
                <a:lnTo>
                  <a:pt x="836" y="281"/>
                </a:lnTo>
                <a:lnTo>
                  <a:pt x="836" y="278"/>
                </a:lnTo>
                <a:lnTo>
                  <a:pt x="838" y="356"/>
                </a:lnTo>
                <a:lnTo>
                  <a:pt x="838" y="346"/>
                </a:lnTo>
                <a:lnTo>
                  <a:pt x="838" y="341"/>
                </a:lnTo>
                <a:lnTo>
                  <a:pt x="840" y="310"/>
                </a:lnTo>
                <a:lnTo>
                  <a:pt x="841" y="305"/>
                </a:lnTo>
                <a:lnTo>
                  <a:pt x="842" y="287"/>
                </a:lnTo>
                <a:lnTo>
                  <a:pt x="843" y="324"/>
                </a:lnTo>
                <a:lnTo>
                  <a:pt x="844" y="326"/>
                </a:lnTo>
                <a:lnTo>
                  <a:pt x="844" y="302"/>
                </a:lnTo>
                <a:lnTo>
                  <a:pt x="846" y="313"/>
                </a:lnTo>
                <a:lnTo>
                  <a:pt x="847" y="315"/>
                </a:lnTo>
                <a:lnTo>
                  <a:pt x="847" y="322"/>
                </a:lnTo>
                <a:lnTo>
                  <a:pt x="849" y="290"/>
                </a:lnTo>
                <a:lnTo>
                  <a:pt x="849" y="293"/>
                </a:lnTo>
                <a:lnTo>
                  <a:pt x="849" y="297"/>
                </a:lnTo>
                <a:lnTo>
                  <a:pt x="850" y="320"/>
                </a:lnTo>
                <a:lnTo>
                  <a:pt x="851" y="273"/>
                </a:lnTo>
                <a:lnTo>
                  <a:pt x="852" y="269"/>
                </a:lnTo>
                <a:lnTo>
                  <a:pt x="853" y="246"/>
                </a:lnTo>
                <a:lnTo>
                  <a:pt x="854" y="270"/>
                </a:lnTo>
                <a:lnTo>
                  <a:pt x="854" y="269"/>
                </a:lnTo>
                <a:lnTo>
                  <a:pt x="855" y="268"/>
                </a:lnTo>
                <a:lnTo>
                  <a:pt x="855" y="255"/>
                </a:lnTo>
                <a:lnTo>
                  <a:pt x="857" y="294"/>
                </a:lnTo>
                <a:lnTo>
                  <a:pt x="857" y="300"/>
                </a:lnTo>
                <a:lnTo>
                  <a:pt x="858" y="328"/>
                </a:lnTo>
                <a:lnTo>
                  <a:pt x="860" y="316"/>
                </a:lnTo>
                <a:lnTo>
                  <a:pt x="860" y="311"/>
                </a:lnTo>
                <a:lnTo>
                  <a:pt x="862" y="269"/>
                </a:lnTo>
                <a:lnTo>
                  <a:pt x="863" y="266"/>
                </a:lnTo>
                <a:lnTo>
                  <a:pt x="863" y="263"/>
                </a:lnTo>
                <a:lnTo>
                  <a:pt x="864" y="269"/>
                </a:lnTo>
                <a:lnTo>
                  <a:pt x="865" y="267"/>
                </a:lnTo>
                <a:lnTo>
                  <a:pt x="866" y="269"/>
                </a:lnTo>
                <a:lnTo>
                  <a:pt x="866" y="275"/>
                </a:lnTo>
                <a:lnTo>
                  <a:pt x="867" y="253"/>
                </a:lnTo>
                <a:lnTo>
                  <a:pt x="868" y="255"/>
                </a:lnTo>
                <a:lnTo>
                  <a:pt x="868" y="259"/>
                </a:lnTo>
                <a:lnTo>
                  <a:pt x="870" y="291"/>
                </a:lnTo>
                <a:lnTo>
                  <a:pt x="870" y="288"/>
                </a:lnTo>
                <a:lnTo>
                  <a:pt x="871" y="286"/>
                </a:lnTo>
                <a:lnTo>
                  <a:pt x="872" y="276"/>
                </a:lnTo>
                <a:lnTo>
                  <a:pt x="873" y="286"/>
                </a:lnTo>
                <a:lnTo>
                  <a:pt x="873" y="282"/>
                </a:lnTo>
                <a:lnTo>
                  <a:pt x="874" y="280"/>
                </a:lnTo>
                <a:lnTo>
                  <a:pt x="875" y="272"/>
                </a:lnTo>
                <a:lnTo>
                  <a:pt x="876" y="294"/>
                </a:lnTo>
                <a:lnTo>
                  <a:pt x="876" y="281"/>
                </a:lnTo>
                <a:lnTo>
                  <a:pt x="877" y="272"/>
                </a:lnTo>
                <a:lnTo>
                  <a:pt x="877" y="257"/>
                </a:lnTo>
                <a:lnTo>
                  <a:pt x="879" y="288"/>
                </a:lnTo>
                <a:lnTo>
                  <a:pt x="879" y="286"/>
                </a:lnTo>
                <a:lnTo>
                  <a:pt x="879" y="281"/>
                </a:lnTo>
                <a:lnTo>
                  <a:pt x="880" y="251"/>
                </a:lnTo>
                <a:lnTo>
                  <a:pt x="881" y="281"/>
                </a:lnTo>
                <a:lnTo>
                  <a:pt x="882" y="286"/>
                </a:lnTo>
                <a:lnTo>
                  <a:pt x="883" y="294"/>
                </a:lnTo>
                <a:lnTo>
                  <a:pt x="884" y="279"/>
                </a:lnTo>
                <a:lnTo>
                  <a:pt x="884" y="279"/>
                </a:lnTo>
                <a:lnTo>
                  <a:pt x="885" y="279"/>
                </a:lnTo>
                <a:lnTo>
                  <a:pt x="887" y="257"/>
                </a:lnTo>
                <a:lnTo>
                  <a:pt x="887" y="258"/>
                </a:lnTo>
                <a:lnTo>
                  <a:pt x="887" y="261"/>
                </a:lnTo>
                <a:lnTo>
                  <a:pt x="890" y="277"/>
                </a:lnTo>
                <a:lnTo>
                  <a:pt x="890" y="281"/>
                </a:lnTo>
                <a:lnTo>
                  <a:pt x="892" y="296"/>
                </a:lnTo>
                <a:lnTo>
                  <a:pt x="892" y="286"/>
                </a:lnTo>
                <a:lnTo>
                  <a:pt x="892" y="282"/>
                </a:lnTo>
                <a:lnTo>
                  <a:pt x="895" y="258"/>
                </a:lnTo>
                <a:lnTo>
                  <a:pt x="895" y="256"/>
                </a:lnTo>
                <a:lnTo>
                  <a:pt x="896" y="248"/>
                </a:lnTo>
                <a:lnTo>
                  <a:pt x="898" y="287"/>
                </a:lnTo>
                <a:lnTo>
                  <a:pt x="898" y="284"/>
                </a:lnTo>
                <a:lnTo>
                  <a:pt x="898" y="284"/>
                </a:lnTo>
                <a:lnTo>
                  <a:pt x="899" y="290"/>
                </a:lnTo>
                <a:lnTo>
                  <a:pt x="901" y="268"/>
                </a:lnTo>
                <a:lnTo>
                  <a:pt x="901" y="265"/>
                </a:lnTo>
                <a:lnTo>
                  <a:pt x="902" y="251"/>
                </a:lnTo>
                <a:lnTo>
                  <a:pt x="903" y="279"/>
                </a:lnTo>
                <a:lnTo>
                  <a:pt x="903" y="268"/>
                </a:lnTo>
                <a:lnTo>
                  <a:pt x="903" y="267"/>
                </a:lnTo>
                <a:lnTo>
                  <a:pt x="904" y="266"/>
                </a:lnTo>
                <a:lnTo>
                  <a:pt x="905" y="300"/>
                </a:lnTo>
                <a:lnTo>
                  <a:pt x="906" y="298"/>
                </a:lnTo>
                <a:lnTo>
                  <a:pt x="906" y="300"/>
                </a:lnTo>
                <a:lnTo>
                  <a:pt x="907" y="301"/>
                </a:lnTo>
                <a:lnTo>
                  <a:pt x="909" y="269"/>
                </a:lnTo>
                <a:lnTo>
                  <a:pt x="909" y="270"/>
                </a:lnTo>
                <a:lnTo>
                  <a:pt x="910" y="283"/>
                </a:lnTo>
                <a:lnTo>
                  <a:pt x="912" y="260"/>
                </a:lnTo>
                <a:lnTo>
                  <a:pt x="912" y="255"/>
                </a:lnTo>
                <a:lnTo>
                  <a:pt x="912" y="252"/>
                </a:lnTo>
                <a:lnTo>
                  <a:pt x="914" y="288"/>
                </a:lnTo>
                <a:lnTo>
                  <a:pt x="914" y="278"/>
                </a:lnTo>
                <a:lnTo>
                  <a:pt x="914" y="280"/>
                </a:lnTo>
                <a:lnTo>
                  <a:pt x="916" y="296"/>
                </a:lnTo>
                <a:lnTo>
                  <a:pt x="917" y="267"/>
                </a:lnTo>
                <a:lnTo>
                  <a:pt x="917" y="262"/>
                </a:lnTo>
                <a:lnTo>
                  <a:pt x="918" y="245"/>
                </a:lnTo>
                <a:lnTo>
                  <a:pt x="920" y="281"/>
                </a:lnTo>
                <a:lnTo>
                  <a:pt x="920" y="280"/>
                </a:lnTo>
                <a:lnTo>
                  <a:pt x="920" y="277"/>
                </a:lnTo>
                <a:lnTo>
                  <a:pt x="922" y="274"/>
                </a:lnTo>
                <a:lnTo>
                  <a:pt x="922" y="293"/>
                </a:lnTo>
                <a:lnTo>
                  <a:pt x="922" y="298"/>
                </a:lnTo>
                <a:lnTo>
                  <a:pt x="925" y="323"/>
                </a:lnTo>
                <a:lnTo>
                  <a:pt x="925" y="316"/>
                </a:lnTo>
                <a:lnTo>
                  <a:pt x="925" y="316"/>
                </a:lnTo>
                <a:lnTo>
                  <a:pt x="927" y="321"/>
                </a:lnTo>
                <a:lnTo>
                  <a:pt x="928" y="296"/>
                </a:lnTo>
                <a:lnTo>
                  <a:pt x="928" y="293"/>
                </a:lnTo>
                <a:lnTo>
                  <a:pt x="930" y="287"/>
                </a:lnTo>
                <a:lnTo>
                  <a:pt x="931" y="295"/>
                </a:lnTo>
                <a:lnTo>
                  <a:pt x="931" y="301"/>
                </a:lnTo>
                <a:lnTo>
                  <a:pt x="931" y="311"/>
                </a:lnTo>
                <a:lnTo>
                  <a:pt x="933" y="283"/>
                </a:lnTo>
                <a:lnTo>
                  <a:pt x="933" y="283"/>
                </a:lnTo>
                <a:lnTo>
                  <a:pt x="933" y="282"/>
                </a:lnTo>
                <a:lnTo>
                  <a:pt x="935" y="261"/>
                </a:lnTo>
                <a:lnTo>
                  <a:pt x="936" y="302"/>
                </a:lnTo>
                <a:lnTo>
                  <a:pt x="936" y="303"/>
                </a:lnTo>
                <a:lnTo>
                  <a:pt x="938" y="319"/>
                </a:lnTo>
                <a:lnTo>
                  <a:pt x="938" y="292"/>
                </a:lnTo>
                <a:lnTo>
                  <a:pt x="939" y="302"/>
                </a:lnTo>
                <a:lnTo>
                  <a:pt x="939" y="306"/>
                </a:lnTo>
                <a:lnTo>
                  <a:pt x="940" y="283"/>
                </a:lnTo>
                <a:lnTo>
                  <a:pt x="942" y="314"/>
                </a:lnTo>
                <a:lnTo>
                  <a:pt x="942" y="312"/>
                </a:lnTo>
                <a:lnTo>
                  <a:pt x="942" y="312"/>
                </a:lnTo>
                <a:lnTo>
                  <a:pt x="943" y="313"/>
                </a:lnTo>
                <a:lnTo>
                  <a:pt x="944" y="285"/>
                </a:lnTo>
                <a:lnTo>
                  <a:pt x="944" y="280"/>
                </a:lnTo>
                <a:lnTo>
                  <a:pt x="946" y="267"/>
                </a:lnTo>
                <a:lnTo>
                  <a:pt x="947" y="306"/>
                </a:lnTo>
                <a:lnTo>
                  <a:pt x="947" y="313"/>
                </a:lnTo>
                <a:lnTo>
                  <a:pt x="948" y="322"/>
                </a:lnTo>
                <a:lnTo>
                  <a:pt x="950" y="267"/>
                </a:lnTo>
                <a:lnTo>
                  <a:pt x="950" y="255"/>
                </a:lnTo>
                <a:lnTo>
                  <a:pt x="951" y="242"/>
                </a:lnTo>
                <a:lnTo>
                  <a:pt x="953" y="294"/>
                </a:lnTo>
                <a:lnTo>
                  <a:pt x="953" y="296"/>
                </a:lnTo>
                <a:lnTo>
                  <a:pt x="954" y="282"/>
                </a:lnTo>
                <a:lnTo>
                  <a:pt x="955" y="304"/>
                </a:lnTo>
                <a:lnTo>
                  <a:pt x="955" y="299"/>
                </a:lnTo>
                <a:lnTo>
                  <a:pt x="955" y="297"/>
                </a:lnTo>
                <a:lnTo>
                  <a:pt x="957" y="278"/>
                </a:lnTo>
                <a:lnTo>
                  <a:pt x="958" y="286"/>
                </a:lnTo>
                <a:lnTo>
                  <a:pt x="958" y="289"/>
                </a:lnTo>
                <a:lnTo>
                  <a:pt x="959" y="317"/>
                </a:lnTo>
                <a:lnTo>
                  <a:pt x="961" y="294"/>
                </a:lnTo>
                <a:lnTo>
                  <a:pt x="961" y="293"/>
                </a:lnTo>
                <a:lnTo>
                  <a:pt x="964" y="326"/>
                </a:lnTo>
                <a:lnTo>
                  <a:pt x="964" y="327"/>
                </a:lnTo>
                <a:lnTo>
                  <a:pt x="966" y="342"/>
                </a:lnTo>
                <a:lnTo>
                  <a:pt x="966" y="324"/>
                </a:lnTo>
                <a:lnTo>
                  <a:pt x="966" y="321"/>
                </a:lnTo>
                <a:lnTo>
                  <a:pt x="968" y="338"/>
                </a:lnTo>
                <a:lnTo>
                  <a:pt x="969" y="332"/>
                </a:lnTo>
                <a:lnTo>
                  <a:pt x="969" y="329"/>
                </a:lnTo>
                <a:lnTo>
                  <a:pt x="970" y="287"/>
                </a:lnTo>
                <a:lnTo>
                  <a:pt x="972" y="298"/>
                </a:lnTo>
                <a:lnTo>
                  <a:pt x="972" y="293"/>
                </a:lnTo>
                <a:lnTo>
                  <a:pt x="972" y="297"/>
                </a:lnTo>
                <a:lnTo>
                  <a:pt x="974" y="274"/>
                </a:lnTo>
                <a:lnTo>
                  <a:pt x="975" y="280"/>
                </a:lnTo>
                <a:lnTo>
                  <a:pt x="975" y="285"/>
                </a:lnTo>
                <a:lnTo>
                  <a:pt x="975" y="290"/>
                </a:lnTo>
                <a:lnTo>
                  <a:pt x="977" y="247"/>
                </a:lnTo>
                <a:lnTo>
                  <a:pt x="977" y="254"/>
                </a:lnTo>
                <a:lnTo>
                  <a:pt x="977" y="259"/>
                </a:lnTo>
                <a:lnTo>
                  <a:pt x="979" y="283"/>
                </a:lnTo>
                <a:lnTo>
                  <a:pt x="980" y="278"/>
                </a:lnTo>
                <a:lnTo>
                  <a:pt x="980" y="274"/>
                </a:lnTo>
                <a:lnTo>
                  <a:pt x="983" y="250"/>
                </a:lnTo>
                <a:lnTo>
                  <a:pt x="983" y="253"/>
                </a:lnTo>
                <a:lnTo>
                  <a:pt x="983" y="253"/>
                </a:lnTo>
                <a:lnTo>
                  <a:pt x="983" y="252"/>
                </a:lnTo>
                <a:lnTo>
                  <a:pt x="985" y="288"/>
                </a:lnTo>
                <a:lnTo>
                  <a:pt x="985" y="287"/>
                </a:lnTo>
                <a:lnTo>
                  <a:pt x="985" y="286"/>
                </a:lnTo>
                <a:lnTo>
                  <a:pt x="986" y="271"/>
                </a:lnTo>
                <a:lnTo>
                  <a:pt x="988" y="301"/>
                </a:lnTo>
                <a:lnTo>
                  <a:pt x="988" y="288"/>
                </a:lnTo>
                <a:lnTo>
                  <a:pt x="988" y="282"/>
                </a:lnTo>
                <a:lnTo>
                  <a:pt x="991" y="269"/>
                </a:lnTo>
                <a:lnTo>
                  <a:pt x="991" y="272"/>
                </a:lnTo>
                <a:lnTo>
                  <a:pt x="991" y="275"/>
                </a:lnTo>
                <a:lnTo>
                  <a:pt x="994" y="290"/>
                </a:lnTo>
                <a:lnTo>
                  <a:pt x="994" y="289"/>
                </a:lnTo>
                <a:lnTo>
                  <a:pt x="994" y="291"/>
                </a:lnTo>
                <a:lnTo>
                  <a:pt x="996" y="260"/>
                </a:lnTo>
                <a:lnTo>
                  <a:pt x="996" y="261"/>
                </a:lnTo>
                <a:lnTo>
                  <a:pt x="996" y="261"/>
                </a:lnTo>
                <a:lnTo>
                  <a:pt x="999" y="239"/>
                </a:lnTo>
                <a:lnTo>
                  <a:pt x="999" y="240"/>
                </a:lnTo>
                <a:lnTo>
                  <a:pt x="999" y="236"/>
                </a:lnTo>
                <a:lnTo>
                  <a:pt x="1000" y="234"/>
                </a:lnTo>
                <a:lnTo>
                  <a:pt x="1001" y="254"/>
                </a:lnTo>
                <a:lnTo>
                  <a:pt x="1002" y="243"/>
                </a:lnTo>
                <a:lnTo>
                  <a:pt x="1002" y="242"/>
                </a:lnTo>
                <a:lnTo>
                  <a:pt x="1003" y="263"/>
                </a:lnTo>
                <a:lnTo>
                  <a:pt x="1005" y="245"/>
                </a:lnTo>
                <a:lnTo>
                  <a:pt x="1005" y="244"/>
                </a:lnTo>
                <a:lnTo>
                  <a:pt x="1005" y="238"/>
                </a:lnTo>
                <a:lnTo>
                  <a:pt x="1007" y="276"/>
                </a:lnTo>
                <a:lnTo>
                  <a:pt x="1007" y="279"/>
                </a:lnTo>
                <a:lnTo>
                  <a:pt x="1009" y="274"/>
                </a:lnTo>
                <a:lnTo>
                  <a:pt x="1010" y="290"/>
                </a:lnTo>
                <a:lnTo>
                  <a:pt x="1010" y="290"/>
                </a:lnTo>
                <a:lnTo>
                  <a:pt x="1011" y="288"/>
                </a:lnTo>
                <a:lnTo>
                  <a:pt x="1011" y="304"/>
                </a:lnTo>
                <a:lnTo>
                  <a:pt x="1013" y="290"/>
                </a:lnTo>
                <a:lnTo>
                  <a:pt x="1013" y="285"/>
                </a:lnTo>
                <a:lnTo>
                  <a:pt x="1016" y="250"/>
                </a:lnTo>
                <a:lnTo>
                  <a:pt x="1016" y="255"/>
                </a:lnTo>
                <a:lnTo>
                  <a:pt x="1018" y="295"/>
                </a:lnTo>
                <a:lnTo>
                  <a:pt x="1018" y="284"/>
                </a:lnTo>
                <a:lnTo>
                  <a:pt x="1018" y="280"/>
                </a:lnTo>
                <a:lnTo>
                  <a:pt x="1019" y="273"/>
                </a:lnTo>
                <a:lnTo>
                  <a:pt x="1021" y="319"/>
                </a:lnTo>
                <a:lnTo>
                  <a:pt x="1021" y="326"/>
                </a:lnTo>
                <a:lnTo>
                  <a:pt x="1022" y="334"/>
                </a:lnTo>
                <a:lnTo>
                  <a:pt x="1024" y="286"/>
                </a:lnTo>
                <a:lnTo>
                  <a:pt x="1024" y="287"/>
                </a:lnTo>
                <a:lnTo>
                  <a:pt x="1024" y="292"/>
                </a:lnTo>
                <a:lnTo>
                  <a:pt x="1026" y="312"/>
                </a:lnTo>
                <a:lnTo>
                  <a:pt x="1027" y="297"/>
                </a:lnTo>
                <a:lnTo>
                  <a:pt x="1027" y="297"/>
                </a:lnTo>
                <a:lnTo>
                  <a:pt x="1028" y="314"/>
                </a:lnTo>
                <a:lnTo>
                  <a:pt x="1029" y="293"/>
                </a:lnTo>
                <a:lnTo>
                  <a:pt x="1030" y="295"/>
                </a:lnTo>
                <a:lnTo>
                  <a:pt x="1031" y="281"/>
                </a:lnTo>
                <a:lnTo>
                  <a:pt x="1032" y="309"/>
                </a:lnTo>
                <a:lnTo>
                  <a:pt x="1032" y="308"/>
                </a:lnTo>
                <a:lnTo>
                  <a:pt x="1033" y="312"/>
                </a:lnTo>
                <a:lnTo>
                  <a:pt x="1033" y="316"/>
                </a:lnTo>
                <a:lnTo>
                  <a:pt x="1035" y="267"/>
                </a:lnTo>
                <a:lnTo>
                  <a:pt x="1035" y="268"/>
                </a:lnTo>
                <a:lnTo>
                  <a:pt x="1035" y="268"/>
                </a:lnTo>
                <a:lnTo>
                  <a:pt x="1035" y="272"/>
                </a:lnTo>
                <a:lnTo>
                  <a:pt x="1037" y="257"/>
                </a:lnTo>
                <a:lnTo>
                  <a:pt x="1038" y="253"/>
                </a:lnTo>
                <a:lnTo>
                  <a:pt x="1039" y="246"/>
                </a:lnTo>
                <a:lnTo>
                  <a:pt x="1040" y="283"/>
                </a:lnTo>
                <a:lnTo>
                  <a:pt x="1040" y="276"/>
                </a:lnTo>
                <a:lnTo>
                  <a:pt x="1041" y="275"/>
                </a:lnTo>
                <a:lnTo>
                  <a:pt x="1042" y="257"/>
                </a:lnTo>
                <a:lnTo>
                  <a:pt x="1043" y="312"/>
                </a:lnTo>
                <a:lnTo>
                  <a:pt x="1044" y="314"/>
                </a:lnTo>
                <a:lnTo>
                  <a:pt x="1046" y="257"/>
                </a:lnTo>
                <a:lnTo>
                  <a:pt x="1046" y="254"/>
                </a:lnTo>
                <a:lnTo>
                  <a:pt x="1047" y="244"/>
                </a:lnTo>
                <a:lnTo>
                  <a:pt x="1048" y="326"/>
                </a:lnTo>
                <a:lnTo>
                  <a:pt x="1048" y="308"/>
                </a:lnTo>
                <a:lnTo>
                  <a:pt x="1049" y="298"/>
                </a:lnTo>
                <a:lnTo>
                  <a:pt x="1050" y="251"/>
                </a:lnTo>
                <a:lnTo>
                  <a:pt x="1051" y="274"/>
                </a:lnTo>
                <a:lnTo>
                  <a:pt x="1052" y="279"/>
                </a:lnTo>
                <a:lnTo>
                  <a:pt x="1054" y="312"/>
                </a:lnTo>
                <a:lnTo>
                  <a:pt x="1055" y="314"/>
                </a:lnTo>
                <a:lnTo>
                  <a:pt x="1055" y="313"/>
                </a:lnTo>
                <a:lnTo>
                  <a:pt x="1057" y="325"/>
                </a:lnTo>
                <a:lnTo>
                  <a:pt x="1057" y="321"/>
                </a:lnTo>
                <a:lnTo>
                  <a:pt x="1057" y="318"/>
                </a:lnTo>
                <a:lnTo>
                  <a:pt x="1057" y="312"/>
                </a:lnTo>
                <a:lnTo>
                  <a:pt x="1059" y="359"/>
                </a:lnTo>
                <a:lnTo>
                  <a:pt x="1060" y="360"/>
                </a:lnTo>
                <a:lnTo>
                  <a:pt x="1062" y="320"/>
                </a:lnTo>
                <a:lnTo>
                  <a:pt x="1063" y="321"/>
                </a:lnTo>
                <a:lnTo>
                  <a:pt x="1063" y="332"/>
                </a:lnTo>
                <a:lnTo>
                  <a:pt x="1065" y="312"/>
                </a:lnTo>
                <a:lnTo>
                  <a:pt x="1065" y="314"/>
                </a:lnTo>
                <a:lnTo>
                  <a:pt x="1066" y="316"/>
                </a:lnTo>
                <a:lnTo>
                  <a:pt x="1066" y="339"/>
                </a:lnTo>
                <a:lnTo>
                  <a:pt x="1068" y="318"/>
                </a:lnTo>
                <a:lnTo>
                  <a:pt x="1068" y="316"/>
                </a:lnTo>
                <a:lnTo>
                  <a:pt x="1070" y="224"/>
                </a:lnTo>
                <a:lnTo>
                  <a:pt x="1071" y="225"/>
                </a:lnTo>
                <a:lnTo>
                  <a:pt x="1073" y="318"/>
                </a:lnTo>
                <a:lnTo>
                  <a:pt x="1074" y="320"/>
                </a:lnTo>
                <a:lnTo>
                  <a:pt x="1075" y="301"/>
                </a:lnTo>
                <a:lnTo>
                  <a:pt x="1076" y="351"/>
                </a:lnTo>
                <a:lnTo>
                  <a:pt x="1076" y="358"/>
                </a:lnTo>
                <a:lnTo>
                  <a:pt x="1076" y="365"/>
                </a:lnTo>
                <a:lnTo>
                  <a:pt x="1079" y="309"/>
                </a:lnTo>
                <a:lnTo>
                  <a:pt x="1079" y="310"/>
                </a:lnTo>
                <a:lnTo>
                  <a:pt x="1079" y="310"/>
                </a:lnTo>
                <a:lnTo>
                  <a:pt x="1080" y="319"/>
                </a:lnTo>
                <a:lnTo>
                  <a:pt x="1081" y="286"/>
                </a:lnTo>
                <a:lnTo>
                  <a:pt x="1081" y="287"/>
                </a:lnTo>
                <a:lnTo>
                  <a:pt x="1082" y="286"/>
                </a:lnTo>
                <a:lnTo>
                  <a:pt x="1083" y="275"/>
                </a:lnTo>
                <a:lnTo>
                  <a:pt x="1084" y="297"/>
                </a:lnTo>
                <a:lnTo>
                  <a:pt x="1085" y="300"/>
                </a:lnTo>
                <a:lnTo>
                  <a:pt x="1086" y="321"/>
                </a:lnTo>
                <a:lnTo>
                  <a:pt x="1087" y="320"/>
                </a:lnTo>
                <a:lnTo>
                  <a:pt x="1087" y="323"/>
                </a:lnTo>
                <a:lnTo>
                  <a:pt x="1088" y="354"/>
                </a:lnTo>
                <a:lnTo>
                  <a:pt x="1089" y="334"/>
                </a:lnTo>
                <a:lnTo>
                  <a:pt x="1090" y="335"/>
                </a:lnTo>
                <a:lnTo>
                  <a:pt x="1091" y="325"/>
                </a:lnTo>
                <a:lnTo>
                  <a:pt x="1092" y="358"/>
                </a:lnTo>
                <a:lnTo>
                  <a:pt x="1093" y="362"/>
                </a:lnTo>
                <a:lnTo>
                  <a:pt x="1094" y="380"/>
                </a:lnTo>
                <a:lnTo>
                  <a:pt x="1095" y="306"/>
                </a:lnTo>
                <a:lnTo>
                  <a:pt x="1095" y="309"/>
                </a:lnTo>
                <a:lnTo>
                  <a:pt x="1096" y="312"/>
                </a:lnTo>
                <a:lnTo>
                  <a:pt x="1097" y="384"/>
                </a:lnTo>
                <a:lnTo>
                  <a:pt x="1098" y="339"/>
                </a:lnTo>
                <a:lnTo>
                  <a:pt x="1098" y="335"/>
                </a:lnTo>
                <a:lnTo>
                  <a:pt x="1100" y="347"/>
                </a:lnTo>
                <a:lnTo>
                  <a:pt x="1100" y="322"/>
                </a:lnTo>
                <a:lnTo>
                  <a:pt x="1101" y="320"/>
                </a:lnTo>
                <a:lnTo>
                  <a:pt x="1101" y="316"/>
                </a:lnTo>
                <a:lnTo>
                  <a:pt x="1102" y="329"/>
                </a:lnTo>
                <a:lnTo>
                  <a:pt x="1103" y="318"/>
                </a:lnTo>
                <a:lnTo>
                  <a:pt x="1104" y="313"/>
                </a:lnTo>
                <a:lnTo>
                  <a:pt x="1106" y="290"/>
                </a:lnTo>
                <a:lnTo>
                  <a:pt x="1106" y="291"/>
                </a:lnTo>
                <a:lnTo>
                  <a:pt x="1107" y="293"/>
                </a:lnTo>
                <a:lnTo>
                  <a:pt x="1107" y="293"/>
                </a:lnTo>
                <a:lnTo>
                  <a:pt x="1109" y="325"/>
                </a:lnTo>
                <a:lnTo>
                  <a:pt x="1109" y="323"/>
                </a:lnTo>
                <a:lnTo>
                  <a:pt x="1111" y="317"/>
                </a:lnTo>
                <a:lnTo>
                  <a:pt x="1111" y="329"/>
                </a:lnTo>
                <a:lnTo>
                  <a:pt x="1112" y="329"/>
                </a:lnTo>
                <a:lnTo>
                  <a:pt x="1114" y="314"/>
                </a:lnTo>
                <a:lnTo>
                  <a:pt x="1115" y="314"/>
                </a:lnTo>
                <a:lnTo>
                  <a:pt x="1115" y="302"/>
                </a:lnTo>
                <a:lnTo>
                  <a:pt x="1117" y="350"/>
                </a:lnTo>
                <a:lnTo>
                  <a:pt x="1118" y="349"/>
                </a:lnTo>
                <a:lnTo>
                  <a:pt x="1120" y="327"/>
                </a:lnTo>
                <a:lnTo>
                  <a:pt x="1120" y="322"/>
                </a:lnTo>
                <a:lnTo>
                  <a:pt x="1121" y="330"/>
                </a:lnTo>
                <a:lnTo>
                  <a:pt x="1121" y="322"/>
                </a:lnTo>
                <a:lnTo>
                  <a:pt x="1122" y="328"/>
                </a:lnTo>
                <a:lnTo>
                  <a:pt x="1123" y="327"/>
                </a:lnTo>
                <a:lnTo>
                  <a:pt x="1124" y="299"/>
                </a:lnTo>
                <a:lnTo>
                  <a:pt x="1125" y="308"/>
                </a:lnTo>
                <a:lnTo>
                  <a:pt x="1126" y="303"/>
                </a:lnTo>
                <a:lnTo>
                  <a:pt x="1128" y="239"/>
                </a:lnTo>
                <a:lnTo>
                  <a:pt x="1128" y="245"/>
                </a:lnTo>
                <a:lnTo>
                  <a:pt x="1128" y="241"/>
                </a:lnTo>
                <a:lnTo>
                  <a:pt x="1131" y="201"/>
                </a:lnTo>
                <a:lnTo>
                  <a:pt x="1131" y="193"/>
                </a:lnTo>
                <a:lnTo>
                  <a:pt x="1132" y="219"/>
                </a:lnTo>
                <a:lnTo>
                  <a:pt x="1133" y="175"/>
                </a:lnTo>
                <a:lnTo>
                  <a:pt x="1133" y="178"/>
                </a:lnTo>
                <a:lnTo>
                  <a:pt x="1134" y="179"/>
                </a:lnTo>
                <a:lnTo>
                  <a:pt x="1135" y="154"/>
                </a:lnTo>
                <a:lnTo>
                  <a:pt x="1136" y="198"/>
                </a:lnTo>
                <a:lnTo>
                  <a:pt x="1137" y="201"/>
                </a:lnTo>
                <a:lnTo>
                  <a:pt x="1137" y="205"/>
                </a:lnTo>
                <a:lnTo>
                  <a:pt x="1137" y="187"/>
                </a:lnTo>
                <a:lnTo>
                  <a:pt x="1139" y="190"/>
                </a:lnTo>
                <a:lnTo>
                  <a:pt x="1139" y="190"/>
                </a:lnTo>
                <a:lnTo>
                  <a:pt x="1141" y="442"/>
                </a:lnTo>
                <a:lnTo>
                  <a:pt x="1141" y="416"/>
                </a:lnTo>
                <a:lnTo>
                  <a:pt x="1142" y="403"/>
                </a:lnTo>
                <a:lnTo>
                  <a:pt x="1144" y="267"/>
                </a:lnTo>
                <a:lnTo>
                  <a:pt x="1145" y="261"/>
                </a:lnTo>
                <a:lnTo>
                  <a:pt x="1145" y="253"/>
                </a:lnTo>
                <a:lnTo>
                  <a:pt x="1147" y="272"/>
                </a:lnTo>
                <a:lnTo>
                  <a:pt x="1148" y="276"/>
                </a:lnTo>
                <a:lnTo>
                  <a:pt x="1148" y="277"/>
                </a:lnTo>
                <a:lnTo>
                  <a:pt x="1150" y="138"/>
                </a:lnTo>
                <a:lnTo>
                  <a:pt x="1150" y="131"/>
                </a:lnTo>
                <a:lnTo>
                  <a:pt x="1150" y="124"/>
                </a:lnTo>
                <a:lnTo>
                  <a:pt x="1152" y="195"/>
                </a:lnTo>
                <a:lnTo>
                  <a:pt x="1152" y="189"/>
                </a:lnTo>
                <a:lnTo>
                  <a:pt x="1153" y="182"/>
                </a:lnTo>
                <a:lnTo>
                  <a:pt x="1154" y="93"/>
                </a:lnTo>
                <a:lnTo>
                  <a:pt x="1155" y="110"/>
                </a:lnTo>
                <a:lnTo>
                  <a:pt x="1156" y="127"/>
                </a:lnTo>
                <a:lnTo>
                  <a:pt x="1157" y="314"/>
                </a:lnTo>
                <a:lnTo>
                  <a:pt x="1158" y="287"/>
                </a:lnTo>
                <a:lnTo>
                  <a:pt x="1159" y="285"/>
                </a:lnTo>
                <a:lnTo>
                  <a:pt x="1161" y="197"/>
                </a:lnTo>
                <a:lnTo>
                  <a:pt x="1161" y="192"/>
                </a:lnTo>
                <a:lnTo>
                  <a:pt x="1163" y="141"/>
                </a:lnTo>
                <a:lnTo>
                  <a:pt x="1163" y="153"/>
                </a:lnTo>
                <a:lnTo>
                  <a:pt x="1164" y="169"/>
                </a:lnTo>
                <a:lnTo>
                  <a:pt x="1165" y="190"/>
                </a:lnTo>
                <a:lnTo>
                  <a:pt x="1166" y="94"/>
                </a:lnTo>
                <a:lnTo>
                  <a:pt x="1167" y="91"/>
                </a:lnTo>
                <a:lnTo>
                  <a:pt x="1167" y="84"/>
                </a:lnTo>
                <a:lnTo>
                  <a:pt x="1169" y="172"/>
                </a:lnTo>
                <a:lnTo>
                  <a:pt x="1169" y="169"/>
                </a:lnTo>
                <a:lnTo>
                  <a:pt x="1170" y="162"/>
                </a:lnTo>
                <a:lnTo>
                  <a:pt x="1171" y="150"/>
                </a:lnTo>
                <a:lnTo>
                  <a:pt x="1172" y="176"/>
                </a:lnTo>
                <a:lnTo>
                  <a:pt x="1172" y="198"/>
                </a:lnTo>
                <a:lnTo>
                  <a:pt x="1173" y="348"/>
                </a:lnTo>
                <a:lnTo>
                  <a:pt x="1174" y="260"/>
                </a:lnTo>
                <a:lnTo>
                  <a:pt x="1175" y="242"/>
                </a:lnTo>
                <a:lnTo>
                  <a:pt x="1176" y="184"/>
                </a:lnTo>
                <a:lnTo>
                  <a:pt x="1177" y="323"/>
                </a:lnTo>
                <a:lnTo>
                  <a:pt x="1178" y="323"/>
                </a:lnTo>
                <a:lnTo>
                  <a:pt x="1180" y="229"/>
                </a:lnTo>
                <a:lnTo>
                  <a:pt x="1180" y="229"/>
                </a:lnTo>
                <a:lnTo>
                  <a:pt x="1180" y="232"/>
                </a:lnTo>
                <a:lnTo>
                  <a:pt x="1183" y="290"/>
                </a:lnTo>
                <a:lnTo>
                  <a:pt x="1183" y="297"/>
                </a:lnTo>
                <a:lnTo>
                  <a:pt x="1184" y="303"/>
                </a:lnTo>
                <a:lnTo>
                  <a:pt x="1185" y="276"/>
                </a:lnTo>
                <a:lnTo>
                  <a:pt x="1186" y="277"/>
                </a:lnTo>
                <a:lnTo>
                  <a:pt x="1187" y="264"/>
                </a:lnTo>
                <a:lnTo>
                  <a:pt x="1188" y="312"/>
                </a:lnTo>
                <a:lnTo>
                  <a:pt x="1189" y="316"/>
                </a:lnTo>
                <a:lnTo>
                  <a:pt x="1189" y="333"/>
                </a:lnTo>
                <a:lnTo>
                  <a:pt x="1191" y="270"/>
                </a:lnTo>
                <a:lnTo>
                  <a:pt x="1191" y="268"/>
                </a:lnTo>
                <a:lnTo>
                  <a:pt x="1192" y="270"/>
                </a:lnTo>
                <a:lnTo>
                  <a:pt x="1193" y="226"/>
                </a:lnTo>
                <a:lnTo>
                  <a:pt x="1193" y="227"/>
                </a:lnTo>
                <a:lnTo>
                  <a:pt x="1194" y="230"/>
                </a:lnTo>
                <a:lnTo>
                  <a:pt x="1196" y="204"/>
                </a:lnTo>
                <a:lnTo>
                  <a:pt x="1196" y="236"/>
                </a:lnTo>
                <a:lnTo>
                  <a:pt x="1196" y="232"/>
                </a:lnTo>
                <a:lnTo>
                  <a:pt x="1197" y="231"/>
                </a:lnTo>
                <a:lnTo>
                  <a:pt x="1199" y="166"/>
                </a:lnTo>
                <a:lnTo>
                  <a:pt x="1200" y="163"/>
                </a:lnTo>
                <a:lnTo>
                  <a:pt x="1201" y="286"/>
                </a:lnTo>
                <a:lnTo>
                  <a:pt x="1202" y="251"/>
                </a:lnTo>
                <a:lnTo>
                  <a:pt x="1202" y="244"/>
                </a:lnTo>
                <a:lnTo>
                  <a:pt x="1203" y="229"/>
                </a:lnTo>
                <a:lnTo>
                  <a:pt x="1204" y="372"/>
                </a:lnTo>
                <a:lnTo>
                  <a:pt x="1205" y="391"/>
                </a:lnTo>
                <a:lnTo>
                  <a:pt x="1206" y="419"/>
                </a:lnTo>
                <a:lnTo>
                  <a:pt x="1207" y="347"/>
                </a:lnTo>
                <a:lnTo>
                  <a:pt x="1208" y="338"/>
                </a:lnTo>
                <a:lnTo>
                  <a:pt x="1210" y="303"/>
                </a:lnTo>
                <a:lnTo>
                  <a:pt x="1210" y="313"/>
                </a:lnTo>
                <a:lnTo>
                  <a:pt x="1211" y="319"/>
                </a:lnTo>
                <a:lnTo>
                  <a:pt x="1211" y="336"/>
                </a:lnTo>
                <a:lnTo>
                  <a:pt x="1213" y="234"/>
                </a:lnTo>
                <a:lnTo>
                  <a:pt x="1213" y="218"/>
                </a:lnTo>
                <a:lnTo>
                  <a:pt x="1215" y="151"/>
                </a:lnTo>
                <a:lnTo>
                  <a:pt x="1216" y="155"/>
                </a:lnTo>
                <a:lnTo>
                  <a:pt x="1217" y="197"/>
                </a:lnTo>
                <a:lnTo>
                  <a:pt x="1218" y="106"/>
                </a:lnTo>
                <a:lnTo>
                  <a:pt x="1219" y="102"/>
                </a:lnTo>
                <a:lnTo>
                  <a:pt x="1219" y="101"/>
                </a:lnTo>
                <a:lnTo>
                  <a:pt x="1221" y="322"/>
                </a:lnTo>
                <a:lnTo>
                  <a:pt x="1222" y="327"/>
                </a:lnTo>
                <a:lnTo>
                  <a:pt x="1222" y="328"/>
                </a:lnTo>
                <a:lnTo>
                  <a:pt x="1224" y="232"/>
                </a:lnTo>
                <a:lnTo>
                  <a:pt x="1224" y="237"/>
                </a:lnTo>
                <a:lnTo>
                  <a:pt x="1224" y="244"/>
                </a:lnTo>
                <a:lnTo>
                  <a:pt x="1226" y="175"/>
                </a:lnTo>
                <a:lnTo>
                  <a:pt x="1226" y="192"/>
                </a:lnTo>
                <a:lnTo>
                  <a:pt x="1227" y="187"/>
                </a:lnTo>
                <a:lnTo>
                  <a:pt x="1228" y="197"/>
                </a:lnTo>
                <a:lnTo>
                  <a:pt x="1229" y="152"/>
                </a:lnTo>
                <a:lnTo>
                  <a:pt x="1230" y="144"/>
                </a:lnTo>
                <a:lnTo>
                  <a:pt x="1231" y="113"/>
                </a:lnTo>
                <a:lnTo>
                  <a:pt x="1232" y="148"/>
                </a:lnTo>
                <a:lnTo>
                  <a:pt x="1232" y="160"/>
                </a:lnTo>
                <a:lnTo>
                  <a:pt x="1233" y="188"/>
                </a:lnTo>
                <a:lnTo>
                  <a:pt x="1235" y="173"/>
                </a:lnTo>
                <a:lnTo>
                  <a:pt x="1235" y="175"/>
                </a:lnTo>
                <a:lnTo>
                  <a:pt x="1235" y="175"/>
                </a:lnTo>
                <a:lnTo>
                  <a:pt x="1237" y="337"/>
                </a:lnTo>
                <a:lnTo>
                  <a:pt x="1237" y="311"/>
                </a:lnTo>
                <a:lnTo>
                  <a:pt x="1238" y="320"/>
                </a:lnTo>
                <a:lnTo>
                  <a:pt x="1240" y="308"/>
                </a:lnTo>
                <a:lnTo>
                  <a:pt x="1240" y="346"/>
                </a:lnTo>
                <a:lnTo>
                  <a:pt x="1241" y="363"/>
                </a:lnTo>
                <a:lnTo>
                  <a:pt x="1241" y="414"/>
                </a:lnTo>
                <a:lnTo>
                  <a:pt x="1243" y="341"/>
                </a:lnTo>
                <a:lnTo>
                  <a:pt x="1243" y="338"/>
                </a:lnTo>
                <a:lnTo>
                  <a:pt x="1245" y="254"/>
                </a:lnTo>
                <a:lnTo>
                  <a:pt x="1245" y="258"/>
                </a:lnTo>
                <a:lnTo>
                  <a:pt x="1246" y="260"/>
                </a:lnTo>
                <a:lnTo>
                  <a:pt x="1247" y="271"/>
                </a:lnTo>
                <a:lnTo>
                  <a:pt x="1248" y="226"/>
                </a:lnTo>
                <a:lnTo>
                  <a:pt x="1248" y="235"/>
                </a:lnTo>
                <a:lnTo>
                  <a:pt x="1249" y="241"/>
                </a:lnTo>
                <a:lnTo>
                  <a:pt x="1250" y="260"/>
                </a:lnTo>
                <a:lnTo>
                  <a:pt x="1251" y="232"/>
                </a:lnTo>
                <a:lnTo>
                  <a:pt x="1252" y="228"/>
                </a:lnTo>
                <a:lnTo>
                  <a:pt x="1252" y="217"/>
                </a:lnTo>
                <a:lnTo>
                  <a:pt x="1254" y="315"/>
                </a:lnTo>
                <a:lnTo>
                  <a:pt x="1254" y="313"/>
                </a:lnTo>
                <a:lnTo>
                  <a:pt x="1254" y="314"/>
                </a:lnTo>
                <a:lnTo>
                  <a:pt x="1254" y="315"/>
                </a:lnTo>
                <a:lnTo>
                  <a:pt x="1256" y="257"/>
                </a:lnTo>
                <a:lnTo>
                  <a:pt x="1256" y="265"/>
                </a:lnTo>
                <a:lnTo>
                  <a:pt x="1257" y="274"/>
                </a:lnTo>
                <a:lnTo>
                  <a:pt x="1258" y="321"/>
                </a:lnTo>
                <a:lnTo>
                  <a:pt x="1259" y="286"/>
                </a:lnTo>
                <a:lnTo>
                  <a:pt x="1260" y="285"/>
                </a:lnTo>
                <a:lnTo>
                  <a:pt x="1261" y="299"/>
                </a:lnTo>
                <a:lnTo>
                  <a:pt x="1262" y="271"/>
                </a:lnTo>
                <a:lnTo>
                  <a:pt x="1262" y="274"/>
                </a:lnTo>
                <a:lnTo>
                  <a:pt x="1263" y="274"/>
                </a:lnTo>
                <a:lnTo>
                  <a:pt x="1265" y="238"/>
                </a:lnTo>
                <a:lnTo>
                  <a:pt x="1265" y="235"/>
                </a:lnTo>
                <a:lnTo>
                  <a:pt x="1267" y="268"/>
                </a:lnTo>
                <a:lnTo>
                  <a:pt x="1267" y="240"/>
                </a:lnTo>
                <a:lnTo>
                  <a:pt x="1268" y="235"/>
                </a:lnTo>
                <a:lnTo>
                  <a:pt x="1270" y="361"/>
                </a:lnTo>
                <a:lnTo>
                  <a:pt x="1271" y="361"/>
                </a:lnTo>
                <a:lnTo>
                  <a:pt x="1271" y="355"/>
                </a:lnTo>
                <a:lnTo>
                  <a:pt x="1273" y="367"/>
                </a:lnTo>
                <a:lnTo>
                  <a:pt x="1273" y="361"/>
                </a:lnTo>
                <a:lnTo>
                  <a:pt x="1274" y="362"/>
                </a:lnTo>
                <a:lnTo>
                  <a:pt x="1274" y="374"/>
                </a:lnTo>
                <a:lnTo>
                  <a:pt x="1276" y="364"/>
                </a:lnTo>
                <a:lnTo>
                  <a:pt x="1276" y="365"/>
                </a:lnTo>
                <a:lnTo>
                  <a:pt x="1276" y="366"/>
                </a:lnTo>
                <a:lnTo>
                  <a:pt x="1278" y="276"/>
                </a:lnTo>
                <a:lnTo>
                  <a:pt x="1278" y="282"/>
                </a:lnTo>
                <a:lnTo>
                  <a:pt x="1279" y="281"/>
                </a:lnTo>
                <a:lnTo>
                  <a:pt x="1280" y="269"/>
                </a:lnTo>
                <a:lnTo>
                  <a:pt x="1281" y="288"/>
                </a:lnTo>
                <a:lnTo>
                  <a:pt x="1282" y="289"/>
                </a:lnTo>
                <a:lnTo>
                  <a:pt x="1282" y="291"/>
                </a:lnTo>
                <a:lnTo>
                  <a:pt x="1284" y="261"/>
                </a:lnTo>
                <a:lnTo>
                  <a:pt x="1284" y="262"/>
                </a:lnTo>
                <a:lnTo>
                  <a:pt x="1284" y="262"/>
                </a:lnTo>
                <a:lnTo>
                  <a:pt x="1287" y="302"/>
                </a:lnTo>
                <a:lnTo>
                  <a:pt x="1287" y="298"/>
                </a:lnTo>
                <a:lnTo>
                  <a:pt x="1287" y="294"/>
                </a:lnTo>
                <a:lnTo>
                  <a:pt x="1287" y="294"/>
                </a:lnTo>
                <a:lnTo>
                  <a:pt x="1289" y="252"/>
                </a:lnTo>
                <a:lnTo>
                  <a:pt x="1289" y="255"/>
                </a:lnTo>
                <a:lnTo>
                  <a:pt x="1290" y="253"/>
                </a:lnTo>
                <a:lnTo>
                  <a:pt x="1290" y="260"/>
                </a:lnTo>
                <a:lnTo>
                  <a:pt x="1292" y="248"/>
                </a:lnTo>
                <a:lnTo>
                  <a:pt x="1292" y="248"/>
                </a:lnTo>
                <a:lnTo>
                  <a:pt x="1293" y="249"/>
                </a:lnTo>
                <a:lnTo>
                  <a:pt x="1293" y="279"/>
                </a:lnTo>
                <a:lnTo>
                  <a:pt x="1295" y="202"/>
                </a:lnTo>
                <a:lnTo>
                  <a:pt x="1295" y="203"/>
                </a:lnTo>
                <a:lnTo>
                  <a:pt x="1295" y="210"/>
                </a:lnTo>
                <a:lnTo>
                  <a:pt x="1297" y="269"/>
                </a:lnTo>
                <a:lnTo>
                  <a:pt x="1297" y="255"/>
                </a:lnTo>
                <a:lnTo>
                  <a:pt x="1298" y="249"/>
                </a:lnTo>
                <a:lnTo>
                  <a:pt x="1299" y="233"/>
                </a:lnTo>
                <a:lnTo>
                  <a:pt x="1300" y="267"/>
                </a:lnTo>
                <a:lnTo>
                  <a:pt x="1300" y="247"/>
                </a:lnTo>
                <a:lnTo>
                  <a:pt x="1301" y="242"/>
                </a:lnTo>
                <a:lnTo>
                  <a:pt x="1301" y="240"/>
                </a:lnTo>
                <a:lnTo>
                  <a:pt x="1303" y="319"/>
                </a:lnTo>
                <a:lnTo>
                  <a:pt x="1303" y="314"/>
                </a:lnTo>
                <a:lnTo>
                  <a:pt x="1304" y="313"/>
                </a:lnTo>
                <a:lnTo>
                  <a:pt x="1305" y="266"/>
                </a:lnTo>
                <a:lnTo>
                  <a:pt x="1306" y="306"/>
                </a:lnTo>
                <a:lnTo>
                  <a:pt x="1306" y="309"/>
                </a:lnTo>
                <a:lnTo>
                  <a:pt x="1306" y="310"/>
                </a:lnTo>
                <a:lnTo>
                  <a:pt x="1308" y="203"/>
                </a:lnTo>
                <a:lnTo>
                  <a:pt x="1309" y="202"/>
                </a:lnTo>
                <a:lnTo>
                  <a:pt x="1310" y="252"/>
                </a:lnTo>
                <a:lnTo>
                  <a:pt x="1311" y="241"/>
                </a:lnTo>
                <a:lnTo>
                  <a:pt x="1312" y="244"/>
                </a:lnTo>
                <a:lnTo>
                  <a:pt x="1314" y="262"/>
                </a:lnTo>
                <a:lnTo>
                  <a:pt x="1314" y="261"/>
                </a:lnTo>
                <a:lnTo>
                  <a:pt x="1315" y="265"/>
                </a:lnTo>
                <a:lnTo>
                  <a:pt x="1315" y="274"/>
                </a:lnTo>
                <a:lnTo>
                  <a:pt x="1317" y="261"/>
                </a:lnTo>
                <a:lnTo>
                  <a:pt x="1317" y="266"/>
                </a:lnTo>
                <a:lnTo>
                  <a:pt x="1317" y="266"/>
                </a:lnTo>
                <a:lnTo>
                  <a:pt x="1319" y="307"/>
                </a:lnTo>
                <a:lnTo>
                  <a:pt x="1320" y="312"/>
                </a:lnTo>
                <a:lnTo>
                  <a:pt x="1320" y="315"/>
                </a:lnTo>
                <a:lnTo>
                  <a:pt x="1322" y="257"/>
                </a:lnTo>
                <a:lnTo>
                  <a:pt x="1322" y="268"/>
                </a:lnTo>
                <a:lnTo>
                  <a:pt x="1323" y="273"/>
                </a:lnTo>
                <a:lnTo>
                  <a:pt x="1323" y="276"/>
                </a:lnTo>
                <a:lnTo>
                  <a:pt x="1325" y="252"/>
                </a:lnTo>
                <a:lnTo>
                  <a:pt x="1326" y="249"/>
                </a:lnTo>
                <a:lnTo>
                  <a:pt x="1327" y="289"/>
                </a:lnTo>
                <a:lnTo>
                  <a:pt x="1328" y="255"/>
                </a:lnTo>
                <a:lnTo>
                  <a:pt x="1328" y="256"/>
                </a:lnTo>
                <a:lnTo>
                  <a:pt x="1329" y="276"/>
                </a:lnTo>
                <a:lnTo>
                  <a:pt x="1330" y="253"/>
                </a:lnTo>
                <a:lnTo>
                  <a:pt x="1331" y="252"/>
                </a:lnTo>
                <a:lnTo>
                  <a:pt x="1331" y="246"/>
                </a:lnTo>
                <a:lnTo>
                  <a:pt x="1333" y="319"/>
                </a:lnTo>
                <a:lnTo>
                  <a:pt x="1333" y="316"/>
                </a:lnTo>
                <a:lnTo>
                  <a:pt x="1334" y="320"/>
                </a:lnTo>
                <a:lnTo>
                  <a:pt x="1334" y="316"/>
                </a:lnTo>
                <a:lnTo>
                  <a:pt x="1336" y="361"/>
                </a:lnTo>
                <a:lnTo>
                  <a:pt x="1336" y="363"/>
                </a:lnTo>
                <a:lnTo>
                  <a:pt x="1337" y="367"/>
                </a:lnTo>
                <a:lnTo>
                  <a:pt x="1339" y="352"/>
                </a:lnTo>
                <a:lnTo>
                  <a:pt x="1339" y="348"/>
                </a:lnTo>
                <a:lnTo>
                  <a:pt x="1340" y="330"/>
                </a:lnTo>
                <a:lnTo>
                  <a:pt x="1341" y="363"/>
                </a:lnTo>
                <a:lnTo>
                  <a:pt x="1341" y="359"/>
                </a:lnTo>
                <a:lnTo>
                  <a:pt x="1342" y="358"/>
                </a:lnTo>
                <a:lnTo>
                  <a:pt x="1343" y="287"/>
                </a:lnTo>
                <a:lnTo>
                  <a:pt x="1344" y="307"/>
                </a:lnTo>
                <a:lnTo>
                  <a:pt x="1345" y="309"/>
                </a:lnTo>
                <a:lnTo>
                  <a:pt x="1346" y="298"/>
                </a:lnTo>
                <a:lnTo>
                  <a:pt x="1347" y="314"/>
                </a:lnTo>
                <a:lnTo>
                  <a:pt x="1347" y="314"/>
                </a:lnTo>
                <a:lnTo>
                  <a:pt x="1347" y="310"/>
                </a:lnTo>
                <a:lnTo>
                  <a:pt x="1349" y="271"/>
                </a:lnTo>
                <a:lnTo>
                  <a:pt x="1349" y="278"/>
                </a:lnTo>
                <a:lnTo>
                  <a:pt x="1350" y="285"/>
                </a:lnTo>
                <a:lnTo>
                  <a:pt x="1351" y="308"/>
                </a:lnTo>
                <a:lnTo>
                  <a:pt x="1352" y="281"/>
                </a:lnTo>
                <a:lnTo>
                  <a:pt x="1353" y="276"/>
                </a:lnTo>
                <a:lnTo>
                  <a:pt x="1354" y="237"/>
                </a:lnTo>
                <a:lnTo>
                  <a:pt x="1355" y="248"/>
                </a:lnTo>
                <a:lnTo>
                  <a:pt x="1356" y="249"/>
                </a:lnTo>
                <a:lnTo>
                  <a:pt x="1356" y="246"/>
                </a:lnTo>
                <a:lnTo>
                  <a:pt x="1356" y="259"/>
                </a:lnTo>
                <a:lnTo>
                  <a:pt x="1358" y="257"/>
                </a:lnTo>
                <a:lnTo>
                  <a:pt x="1358" y="263"/>
                </a:lnTo>
                <a:lnTo>
                  <a:pt x="1359" y="293"/>
                </a:lnTo>
                <a:lnTo>
                  <a:pt x="1360" y="288"/>
                </a:lnTo>
                <a:lnTo>
                  <a:pt x="1361" y="290"/>
                </a:lnTo>
                <a:lnTo>
                  <a:pt x="1363" y="244"/>
                </a:lnTo>
                <a:lnTo>
                  <a:pt x="1363" y="258"/>
                </a:lnTo>
                <a:lnTo>
                  <a:pt x="1364" y="263"/>
                </a:lnTo>
                <a:lnTo>
                  <a:pt x="1366" y="311"/>
                </a:lnTo>
                <a:lnTo>
                  <a:pt x="1366" y="306"/>
                </a:lnTo>
                <a:lnTo>
                  <a:pt x="1367" y="307"/>
                </a:lnTo>
                <a:lnTo>
                  <a:pt x="1367" y="298"/>
                </a:lnTo>
                <a:lnTo>
                  <a:pt x="1368" y="323"/>
                </a:lnTo>
                <a:lnTo>
                  <a:pt x="1369" y="305"/>
                </a:lnTo>
                <a:lnTo>
                  <a:pt x="1369" y="301"/>
                </a:lnTo>
                <a:lnTo>
                  <a:pt x="1371" y="244"/>
                </a:lnTo>
                <a:lnTo>
                  <a:pt x="1371" y="267"/>
                </a:lnTo>
                <a:lnTo>
                  <a:pt x="1372" y="272"/>
                </a:lnTo>
                <a:lnTo>
                  <a:pt x="1372" y="275"/>
                </a:lnTo>
                <a:lnTo>
                  <a:pt x="1373" y="247"/>
                </a:lnTo>
                <a:lnTo>
                  <a:pt x="1374" y="249"/>
                </a:lnTo>
                <a:lnTo>
                  <a:pt x="1375" y="250"/>
                </a:lnTo>
                <a:lnTo>
                  <a:pt x="1375" y="272"/>
                </a:lnTo>
                <a:lnTo>
                  <a:pt x="1377" y="260"/>
                </a:lnTo>
                <a:lnTo>
                  <a:pt x="1378" y="263"/>
                </a:lnTo>
                <a:lnTo>
                  <a:pt x="1378" y="249"/>
                </a:lnTo>
                <a:lnTo>
                  <a:pt x="1380" y="318"/>
                </a:lnTo>
                <a:lnTo>
                  <a:pt x="1380" y="318"/>
                </a:lnTo>
                <a:lnTo>
                  <a:pt x="1381" y="315"/>
                </a:lnTo>
                <a:lnTo>
                  <a:pt x="1382" y="336"/>
                </a:lnTo>
                <a:lnTo>
                  <a:pt x="1382" y="322"/>
                </a:lnTo>
                <a:lnTo>
                  <a:pt x="1383" y="318"/>
                </a:lnTo>
                <a:lnTo>
                  <a:pt x="1385" y="299"/>
                </a:lnTo>
                <a:lnTo>
                  <a:pt x="1386" y="294"/>
                </a:lnTo>
                <a:lnTo>
                  <a:pt x="1386" y="259"/>
                </a:lnTo>
                <a:lnTo>
                  <a:pt x="1388" y="326"/>
                </a:lnTo>
                <a:lnTo>
                  <a:pt x="1388" y="329"/>
                </a:lnTo>
                <a:lnTo>
                  <a:pt x="1388" y="332"/>
                </a:lnTo>
                <a:lnTo>
                  <a:pt x="1391" y="282"/>
                </a:lnTo>
                <a:lnTo>
                  <a:pt x="1391" y="283"/>
                </a:lnTo>
                <a:lnTo>
                  <a:pt x="1392" y="306"/>
                </a:lnTo>
                <a:lnTo>
                  <a:pt x="1393" y="286"/>
                </a:lnTo>
                <a:lnTo>
                  <a:pt x="1394" y="283"/>
                </a:lnTo>
                <a:lnTo>
                  <a:pt x="1395" y="235"/>
                </a:lnTo>
                <a:lnTo>
                  <a:pt x="1396" y="249"/>
                </a:lnTo>
                <a:lnTo>
                  <a:pt x="1397" y="252"/>
                </a:lnTo>
                <a:lnTo>
                  <a:pt x="1399" y="271"/>
                </a:lnTo>
                <a:lnTo>
                  <a:pt x="1399" y="276"/>
                </a:lnTo>
                <a:lnTo>
                  <a:pt x="1401" y="332"/>
                </a:lnTo>
                <a:lnTo>
                  <a:pt x="1402" y="331"/>
                </a:lnTo>
                <a:lnTo>
                  <a:pt x="1404" y="252"/>
                </a:lnTo>
                <a:lnTo>
                  <a:pt x="1404" y="253"/>
                </a:lnTo>
                <a:lnTo>
                  <a:pt x="1405" y="256"/>
                </a:lnTo>
                <a:lnTo>
                  <a:pt x="1405" y="260"/>
                </a:lnTo>
                <a:lnTo>
                  <a:pt x="1406" y="223"/>
                </a:lnTo>
                <a:lnTo>
                  <a:pt x="1407" y="235"/>
                </a:lnTo>
                <a:lnTo>
                  <a:pt x="1408" y="239"/>
                </a:lnTo>
                <a:lnTo>
                  <a:pt x="1409" y="269"/>
                </a:lnTo>
                <a:lnTo>
                  <a:pt x="1410" y="262"/>
                </a:lnTo>
                <a:lnTo>
                  <a:pt x="1410" y="263"/>
                </a:lnTo>
                <a:lnTo>
                  <a:pt x="1410" y="263"/>
                </a:lnTo>
                <a:lnTo>
                  <a:pt x="1412" y="319"/>
                </a:lnTo>
                <a:lnTo>
                  <a:pt x="1412" y="318"/>
                </a:lnTo>
                <a:lnTo>
                  <a:pt x="1413" y="316"/>
                </a:lnTo>
                <a:lnTo>
                  <a:pt x="1413" y="317"/>
                </a:lnTo>
                <a:lnTo>
                  <a:pt x="1415" y="273"/>
                </a:lnTo>
                <a:lnTo>
                  <a:pt x="1415" y="289"/>
                </a:lnTo>
                <a:lnTo>
                  <a:pt x="1416" y="299"/>
                </a:lnTo>
                <a:lnTo>
                  <a:pt x="1417" y="320"/>
                </a:lnTo>
                <a:lnTo>
                  <a:pt x="1417" y="296"/>
                </a:lnTo>
                <a:lnTo>
                  <a:pt x="1418" y="306"/>
                </a:lnTo>
                <a:lnTo>
                  <a:pt x="1419" y="305"/>
                </a:lnTo>
                <a:lnTo>
                  <a:pt x="1419" y="293"/>
                </a:lnTo>
                <a:lnTo>
                  <a:pt x="1421" y="316"/>
                </a:lnTo>
                <a:lnTo>
                  <a:pt x="1421" y="315"/>
                </a:lnTo>
                <a:lnTo>
                  <a:pt x="1423" y="273"/>
                </a:lnTo>
                <a:lnTo>
                  <a:pt x="1423" y="273"/>
                </a:lnTo>
                <a:lnTo>
                  <a:pt x="1424" y="274"/>
                </a:lnTo>
                <a:lnTo>
                  <a:pt x="1426" y="255"/>
                </a:lnTo>
                <a:lnTo>
                  <a:pt x="1426" y="259"/>
                </a:lnTo>
                <a:lnTo>
                  <a:pt x="1427" y="256"/>
                </a:lnTo>
                <a:lnTo>
                  <a:pt x="1427" y="248"/>
                </a:lnTo>
                <a:lnTo>
                  <a:pt x="1429" y="268"/>
                </a:lnTo>
                <a:lnTo>
                  <a:pt x="1429" y="262"/>
                </a:lnTo>
                <a:lnTo>
                  <a:pt x="1430" y="260"/>
                </a:lnTo>
                <a:lnTo>
                  <a:pt x="1430" y="256"/>
                </a:lnTo>
                <a:lnTo>
                  <a:pt x="1432" y="311"/>
                </a:lnTo>
                <a:lnTo>
                  <a:pt x="1432" y="317"/>
                </a:lnTo>
                <a:lnTo>
                  <a:pt x="1432" y="328"/>
                </a:lnTo>
                <a:lnTo>
                  <a:pt x="1434" y="281"/>
                </a:lnTo>
                <a:lnTo>
                  <a:pt x="1435" y="281"/>
                </a:lnTo>
                <a:lnTo>
                  <a:pt x="1435" y="277"/>
                </a:lnTo>
                <a:lnTo>
                  <a:pt x="1436" y="301"/>
                </a:lnTo>
                <a:lnTo>
                  <a:pt x="1437" y="290"/>
                </a:lnTo>
                <a:lnTo>
                  <a:pt x="1438" y="287"/>
                </a:lnTo>
                <a:lnTo>
                  <a:pt x="1439" y="250"/>
                </a:lnTo>
                <a:lnTo>
                  <a:pt x="1440" y="277"/>
                </a:lnTo>
                <a:lnTo>
                  <a:pt x="1440" y="284"/>
                </a:lnTo>
                <a:lnTo>
                  <a:pt x="1443" y="304"/>
                </a:lnTo>
                <a:lnTo>
                  <a:pt x="1443" y="294"/>
                </a:lnTo>
                <a:lnTo>
                  <a:pt x="1443" y="294"/>
                </a:lnTo>
                <a:lnTo>
                  <a:pt x="1443" y="296"/>
                </a:lnTo>
                <a:lnTo>
                  <a:pt x="1445" y="270"/>
                </a:lnTo>
                <a:lnTo>
                  <a:pt x="1445" y="271"/>
                </a:lnTo>
                <a:lnTo>
                  <a:pt x="1446" y="272"/>
                </a:lnTo>
                <a:lnTo>
                  <a:pt x="1446" y="265"/>
                </a:lnTo>
                <a:lnTo>
                  <a:pt x="1448" y="298"/>
                </a:lnTo>
                <a:lnTo>
                  <a:pt x="1448" y="297"/>
                </a:lnTo>
                <a:lnTo>
                  <a:pt x="1449" y="294"/>
                </a:lnTo>
                <a:lnTo>
                  <a:pt x="1451" y="247"/>
                </a:lnTo>
                <a:lnTo>
                  <a:pt x="1451" y="252"/>
                </a:lnTo>
                <a:lnTo>
                  <a:pt x="1451" y="265"/>
                </a:lnTo>
                <a:lnTo>
                  <a:pt x="1452" y="307"/>
                </a:lnTo>
                <a:lnTo>
                  <a:pt x="1453" y="299"/>
                </a:lnTo>
                <a:lnTo>
                  <a:pt x="1454" y="298"/>
                </a:lnTo>
                <a:lnTo>
                  <a:pt x="1455" y="302"/>
                </a:lnTo>
                <a:lnTo>
                  <a:pt x="1456" y="284"/>
                </a:lnTo>
                <a:lnTo>
                  <a:pt x="1457" y="281"/>
                </a:lnTo>
                <a:lnTo>
                  <a:pt x="1458" y="285"/>
                </a:lnTo>
                <a:lnTo>
                  <a:pt x="1459" y="267"/>
                </a:lnTo>
                <a:lnTo>
                  <a:pt x="1460" y="262"/>
                </a:lnTo>
                <a:lnTo>
                  <a:pt x="1460" y="258"/>
                </a:lnTo>
                <a:lnTo>
                  <a:pt x="1461" y="301"/>
                </a:lnTo>
                <a:lnTo>
                  <a:pt x="1462" y="295"/>
                </a:lnTo>
                <a:lnTo>
                  <a:pt x="1462" y="294"/>
                </a:lnTo>
                <a:lnTo>
                  <a:pt x="1462" y="292"/>
                </a:lnTo>
                <a:lnTo>
                  <a:pt x="1464" y="348"/>
                </a:lnTo>
                <a:lnTo>
                  <a:pt x="1465" y="348"/>
                </a:lnTo>
                <a:lnTo>
                  <a:pt x="1467" y="268"/>
                </a:lnTo>
                <a:lnTo>
                  <a:pt x="1468" y="262"/>
                </a:lnTo>
                <a:lnTo>
                  <a:pt x="1470" y="246"/>
                </a:lnTo>
                <a:lnTo>
                  <a:pt x="1470" y="247"/>
                </a:lnTo>
                <a:lnTo>
                  <a:pt x="1471" y="248"/>
                </a:lnTo>
                <a:lnTo>
                  <a:pt x="1473" y="345"/>
                </a:lnTo>
                <a:lnTo>
                  <a:pt x="1473" y="347"/>
                </a:lnTo>
                <a:lnTo>
                  <a:pt x="1475" y="355"/>
                </a:lnTo>
                <a:lnTo>
                  <a:pt x="1475" y="325"/>
                </a:lnTo>
                <a:lnTo>
                  <a:pt x="1476" y="318"/>
                </a:lnTo>
                <a:lnTo>
                  <a:pt x="1477" y="335"/>
                </a:lnTo>
                <a:lnTo>
                  <a:pt x="1478" y="324"/>
                </a:lnTo>
                <a:lnTo>
                  <a:pt x="1479" y="323"/>
                </a:lnTo>
                <a:lnTo>
                  <a:pt x="1479" y="311"/>
                </a:lnTo>
                <a:lnTo>
                  <a:pt x="1481" y="330"/>
                </a:lnTo>
                <a:lnTo>
                  <a:pt x="1481" y="329"/>
                </a:lnTo>
                <a:lnTo>
                  <a:pt x="1482" y="326"/>
                </a:lnTo>
                <a:lnTo>
                  <a:pt x="1483" y="299"/>
                </a:lnTo>
                <a:lnTo>
                  <a:pt x="1484" y="315"/>
                </a:lnTo>
                <a:lnTo>
                  <a:pt x="1484" y="317"/>
                </a:lnTo>
                <a:lnTo>
                  <a:pt x="1486" y="326"/>
                </a:lnTo>
                <a:lnTo>
                  <a:pt x="1486" y="310"/>
                </a:lnTo>
                <a:lnTo>
                  <a:pt x="1487" y="305"/>
                </a:lnTo>
                <a:lnTo>
                  <a:pt x="1487" y="303"/>
                </a:lnTo>
                <a:lnTo>
                  <a:pt x="1489" y="314"/>
                </a:lnTo>
                <a:lnTo>
                  <a:pt x="1489" y="311"/>
                </a:lnTo>
                <a:lnTo>
                  <a:pt x="1490" y="309"/>
                </a:lnTo>
                <a:lnTo>
                  <a:pt x="1490" y="327"/>
                </a:lnTo>
                <a:lnTo>
                  <a:pt x="1492" y="269"/>
                </a:lnTo>
                <a:lnTo>
                  <a:pt x="1492" y="272"/>
                </a:lnTo>
                <a:lnTo>
                  <a:pt x="1492" y="283"/>
                </a:lnTo>
                <a:lnTo>
                  <a:pt x="1495" y="331"/>
                </a:lnTo>
                <a:lnTo>
                  <a:pt x="1495" y="321"/>
                </a:lnTo>
                <a:lnTo>
                  <a:pt x="1495" y="312"/>
                </a:lnTo>
                <a:lnTo>
                  <a:pt x="1496" y="287"/>
                </a:lnTo>
                <a:lnTo>
                  <a:pt x="1497" y="306"/>
                </a:lnTo>
                <a:lnTo>
                  <a:pt x="1498" y="306"/>
                </a:lnTo>
                <a:lnTo>
                  <a:pt x="1498" y="310"/>
                </a:lnTo>
                <a:lnTo>
                  <a:pt x="1500" y="260"/>
                </a:lnTo>
                <a:lnTo>
                  <a:pt x="1500" y="263"/>
                </a:lnTo>
                <a:lnTo>
                  <a:pt x="1501" y="265"/>
                </a:lnTo>
                <a:lnTo>
                  <a:pt x="1503" y="303"/>
                </a:lnTo>
                <a:lnTo>
                  <a:pt x="1503" y="303"/>
                </a:lnTo>
                <a:lnTo>
                  <a:pt x="1504" y="329"/>
                </a:lnTo>
                <a:lnTo>
                  <a:pt x="1505" y="320"/>
                </a:lnTo>
                <a:lnTo>
                  <a:pt x="1506" y="321"/>
                </a:lnTo>
                <a:lnTo>
                  <a:pt x="1506" y="323"/>
                </a:lnTo>
                <a:lnTo>
                  <a:pt x="1507" y="316"/>
                </a:lnTo>
                <a:lnTo>
                  <a:pt x="1508" y="317"/>
                </a:lnTo>
                <a:lnTo>
                  <a:pt x="1509" y="312"/>
                </a:lnTo>
                <a:lnTo>
                  <a:pt x="1510" y="290"/>
                </a:lnTo>
                <a:lnTo>
                  <a:pt x="1511" y="291"/>
                </a:lnTo>
                <a:lnTo>
                  <a:pt x="1512" y="295"/>
                </a:lnTo>
                <a:lnTo>
                  <a:pt x="1514" y="349"/>
                </a:lnTo>
                <a:lnTo>
                  <a:pt x="1514" y="334"/>
                </a:lnTo>
                <a:lnTo>
                  <a:pt x="1514" y="329"/>
                </a:lnTo>
                <a:lnTo>
                  <a:pt x="1516" y="289"/>
                </a:lnTo>
                <a:lnTo>
                  <a:pt x="1516" y="299"/>
                </a:lnTo>
                <a:lnTo>
                  <a:pt x="1517" y="302"/>
                </a:lnTo>
                <a:lnTo>
                  <a:pt x="1517" y="304"/>
                </a:lnTo>
                <a:lnTo>
                  <a:pt x="1518" y="291"/>
                </a:lnTo>
                <a:lnTo>
                  <a:pt x="1519" y="298"/>
                </a:lnTo>
                <a:lnTo>
                  <a:pt x="1520" y="296"/>
                </a:lnTo>
                <a:lnTo>
                  <a:pt x="1522" y="261"/>
                </a:lnTo>
                <a:lnTo>
                  <a:pt x="1523" y="259"/>
                </a:lnTo>
                <a:lnTo>
                  <a:pt x="1524" y="286"/>
                </a:lnTo>
                <a:lnTo>
                  <a:pt x="1525" y="277"/>
                </a:lnTo>
                <a:lnTo>
                  <a:pt x="1525" y="271"/>
                </a:lnTo>
                <a:lnTo>
                  <a:pt x="1527" y="251"/>
                </a:lnTo>
                <a:lnTo>
                  <a:pt x="1527" y="298"/>
                </a:lnTo>
                <a:lnTo>
                  <a:pt x="1528" y="305"/>
                </a:lnTo>
                <a:lnTo>
                  <a:pt x="1529" y="326"/>
                </a:lnTo>
                <a:lnTo>
                  <a:pt x="1530" y="284"/>
                </a:lnTo>
                <a:lnTo>
                  <a:pt x="1531" y="276"/>
                </a:lnTo>
                <a:lnTo>
                  <a:pt x="1531" y="268"/>
                </a:lnTo>
                <a:lnTo>
                  <a:pt x="1532" y="302"/>
                </a:lnTo>
                <a:lnTo>
                  <a:pt x="1533" y="301"/>
                </a:lnTo>
                <a:lnTo>
                  <a:pt x="1534" y="304"/>
                </a:lnTo>
                <a:lnTo>
                  <a:pt x="1534" y="346"/>
                </a:lnTo>
                <a:lnTo>
                  <a:pt x="1536" y="317"/>
                </a:lnTo>
                <a:lnTo>
                  <a:pt x="1536" y="320"/>
                </a:lnTo>
                <a:lnTo>
                  <a:pt x="1536" y="316"/>
                </a:lnTo>
                <a:lnTo>
                  <a:pt x="1538" y="336"/>
                </a:lnTo>
                <a:lnTo>
                  <a:pt x="1538" y="320"/>
                </a:lnTo>
                <a:lnTo>
                  <a:pt x="1539" y="313"/>
                </a:lnTo>
                <a:lnTo>
                  <a:pt x="1539" y="302"/>
                </a:lnTo>
                <a:lnTo>
                  <a:pt x="1540" y="326"/>
                </a:lnTo>
                <a:lnTo>
                  <a:pt x="1541" y="318"/>
                </a:lnTo>
                <a:lnTo>
                  <a:pt x="1542" y="318"/>
                </a:lnTo>
                <a:lnTo>
                  <a:pt x="1542" y="302"/>
                </a:lnTo>
                <a:lnTo>
                  <a:pt x="1544" y="309"/>
                </a:lnTo>
                <a:lnTo>
                  <a:pt x="1544" y="309"/>
                </a:lnTo>
                <a:lnTo>
                  <a:pt x="1545" y="324"/>
                </a:lnTo>
                <a:lnTo>
                  <a:pt x="1547" y="265"/>
                </a:lnTo>
                <a:lnTo>
                  <a:pt x="1547" y="262"/>
                </a:lnTo>
                <a:lnTo>
                  <a:pt x="1547" y="258"/>
                </a:lnTo>
                <a:lnTo>
                  <a:pt x="1549" y="281"/>
                </a:lnTo>
                <a:lnTo>
                  <a:pt x="1549" y="277"/>
                </a:lnTo>
                <a:lnTo>
                  <a:pt x="1550" y="275"/>
                </a:lnTo>
                <a:lnTo>
                  <a:pt x="1551" y="259"/>
                </a:lnTo>
                <a:lnTo>
                  <a:pt x="1552" y="290"/>
                </a:lnTo>
                <a:lnTo>
                  <a:pt x="1552" y="286"/>
                </a:lnTo>
                <a:lnTo>
                  <a:pt x="1553" y="285"/>
                </a:lnTo>
                <a:lnTo>
                  <a:pt x="1555" y="240"/>
                </a:lnTo>
                <a:lnTo>
                  <a:pt x="1555" y="245"/>
                </a:lnTo>
                <a:lnTo>
                  <a:pt x="1557" y="268"/>
                </a:lnTo>
                <a:lnTo>
                  <a:pt x="1557" y="261"/>
                </a:lnTo>
                <a:lnTo>
                  <a:pt x="1558" y="258"/>
                </a:lnTo>
                <a:lnTo>
                  <a:pt x="1560" y="305"/>
                </a:lnTo>
                <a:lnTo>
                  <a:pt x="1560" y="305"/>
                </a:lnTo>
                <a:lnTo>
                  <a:pt x="1561" y="304"/>
                </a:lnTo>
                <a:lnTo>
                  <a:pt x="1561" y="303"/>
                </a:lnTo>
                <a:lnTo>
                  <a:pt x="1562" y="315"/>
                </a:lnTo>
                <a:lnTo>
                  <a:pt x="1563" y="314"/>
                </a:lnTo>
                <a:lnTo>
                  <a:pt x="1564" y="314"/>
                </a:lnTo>
                <a:lnTo>
                  <a:pt x="1565" y="269"/>
                </a:lnTo>
                <a:lnTo>
                  <a:pt x="1566" y="275"/>
                </a:lnTo>
                <a:lnTo>
                  <a:pt x="1566" y="277"/>
                </a:lnTo>
                <a:lnTo>
                  <a:pt x="1568" y="308"/>
                </a:lnTo>
                <a:lnTo>
                  <a:pt x="1569" y="312"/>
                </a:lnTo>
                <a:lnTo>
                  <a:pt x="1570" y="318"/>
                </a:lnTo>
                <a:lnTo>
                  <a:pt x="1571" y="291"/>
                </a:lnTo>
                <a:lnTo>
                  <a:pt x="1571" y="294"/>
                </a:lnTo>
                <a:lnTo>
                  <a:pt x="1572" y="292"/>
                </a:lnTo>
                <a:lnTo>
                  <a:pt x="1572" y="299"/>
                </a:lnTo>
                <a:lnTo>
                  <a:pt x="1574" y="276"/>
                </a:lnTo>
                <a:lnTo>
                  <a:pt x="1574" y="282"/>
                </a:lnTo>
                <a:lnTo>
                  <a:pt x="1575" y="279"/>
                </a:lnTo>
                <a:lnTo>
                  <a:pt x="1575" y="276"/>
                </a:lnTo>
                <a:lnTo>
                  <a:pt x="1577" y="311"/>
                </a:lnTo>
                <a:lnTo>
                  <a:pt x="1577" y="320"/>
                </a:lnTo>
                <a:lnTo>
                  <a:pt x="1578" y="353"/>
                </a:lnTo>
                <a:lnTo>
                  <a:pt x="1579" y="283"/>
                </a:lnTo>
                <a:lnTo>
                  <a:pt x="1580" y="282"/>
                </a:lnTo>
                <a:lnTo>
                  <a:pt x="1581" y="281"/>
                </a:lnTo>
                <a:lnTo>
                  <a:pt x="1581" y="296"/>
                </a:lnTo>
                <a:lnTo>
                  <a:pt x="1582" y="285"/>
                </a:lnTo>
                <a:lnTo>
                  <a:pt x="1583" y="278"/>
                </a:lnTo>
                <a:lnTo>
                  <a:pt x="1583" y="268"/>
                </a:lnTo>
                <a:lnTo>
                  <a:pt x="1585" y="279"/>
                </a:lnTo>
                <a:lnTo>
                  <a:pt x="1585" y="272"/>
                </a:lnTo>
                <a:lnTo>
                  <a:pt x="1586" y="268"/>
                </a:lnTo>
                <a:lnTo>
                  <a:pt x="1587" y="253"/>
                </a:lnTo>
                <a:lnTo>
                  <a:pt x="1588" y="258"/>
                </a:lnTo>
                <a:lnTo>
                  <a:pt x="1588" y="257"/>
                </a:lnTo>
                <a:lnTo>
                  <a:pt x="1588" y="266"/>
                </a:lnTo>
                <a:lnTo>
                  <a:pt x="1590" y="255"/>
                </a:lnTo>
                <a:lnTo>
                  <a:pt x="1591" y="255"/>
                </a:lnTo>
                <a:lnTo>
                  <a:pt x="1591" y="253"/>
                </a:lnTo>
                <a:lnTo>
                  <a:pt x="1593" y="320"/>
                </a:lnTo>
                <a:lnTo>
                  <a:pt x="1593" y="315"/>
                </a:lnTo>
                <a:lnTo>
                  <a:pt x="1594" y="310"/>
                </a:lnTo>
                <a:lnTo>
                  <a:pt x="1594" y="310"/>
                </a:lnTo>
                <a:lnTo>
                  <a:pt x="1596" y="283"/>
                </a:lnTo>
                <a:lnTo>
                  <a:pt x="1596" y="287"/>
                </a:lnTo>
                <a:lnTo>
                  <a:pt x="1596" y="290"/>
                </a:lnTo>
                <a:lnTo>
                  <a:pt x="1598" y="287"/>
                </a:lnTo>
                <a:lnTo>
                  <a:pt x="1599" y="303"/>
                </a:lnTo>
                <a:lnTo>
                  <a:pt x="1599" y="302"/>
                </a:lnTo>
                <a:lnTo>
                  <a:pt x="1600" y="292"/>
                </a:lnTo>
                <a:lnTo>
                  <a:pt x="1601" y="329"/>
                </a:lnTo>
                <a:lnTo>
                  <a:pt x="1602" y="328"/>
                </a:lnTo>
                <a:lnTo>
                  <a:pt x="1602" y="332"/>
                </a:lnTo>
                <a:lnTo>
                  <a:pt x="1603" y="312"/>
                </a:lnTo>
                <a:lnTo>
                  <a:pt x="1604" y="313"/>
                </a:lnTo>
                <a:lnTo>
                  <a:pt x="1605" y="313"/>
                </a:lnTo>
                <a:lnTo>
                  <a:pt x="1607" y="273"/>
                </a:lnTo>
                <a:lnTo>
                  <a:pt x="1607" y="269"/>
                </a:lnTo>
                <a:lnTo>
                  <a:pt x="1607" y="268"/>
                </a:lnTo>
                <a:lnTo>
                  <a:pt x="1609" y="327"/>
                </a:lnTo>
                <a:lnTo>
                  <a:pt x="1610" y="331"/>
                </a:lnTo>
                <a:lnTo>
                  <a:pt x="1610" y="341"/>
                </a:lnTo>
                <a:lnTo>
                  <a:pt x="1612" y="306"/>
                </a:lnTo>
                <a:lnTo>
                  <a:pt x="1612" y="311"/>
                </a:lnTo>
                <a:lnTo>
                  <a:pt x="1613" y="310"/>
                </a:lnTo>
                <a:lnTo>
                  <a:pt x="1613" y="311"/>
                </a:lnTo>
                <a:lnTo>
                  <a:pt x="1615" y="269"/>
                </a:lnTo>
                <a:lnTo>
                  <a:pt x="1616" y="267"/>
                </a:lnTo>
                <a:lnTo>
                  <a:pt x="1617" y="328"/>
                </a:lnTo>
                <a:lnTo>
                  <a:pt x="1618" y="323"/>
                </a:lnTo>
                <a:lnTo>
                  <a:pt x="1618" y="323"/>
                </a:lnTo>
                <a:lnTo>
                  <a:pt x="1618" y="325"/>
                </a:lnTo>
                <a:lnTo>
                  <a:pt x="1620" y="306"/>
                </a:lnTo>
                <a:lnTo>
                  <a:pt x="1620" y="310"/>
                </a:lnTo>
                <a:lnTo>
                  <a:pt x="1621" y="311"/>
                </a:lnTo>
                <a:lnTo>
                  <a:pt x="1623" y="281"/>
                </a:lnTo>
                <a:lnTo>
                  <a:pt x="1624" y="278"/>
                </a:lnTo>
                <a:lnTo>
                  <a:pt x="1624" y="277"/>
                </a:lnTo>
                <a:lnTo>
                  <a:pt x="1625" y="325"/>
                </a:lnTo>
                <a:lnTo>
                  <a:pt x="1626" y="304"/>
                </a:lnTo>
                <a:lnTo>
                  <a:pt x="1627" y="300"/>
                </a:lnTo>
                <a:lnTo>
                  <a:pt x="1629" y="274"/>
                </a:lnTo>
                <a:lnTo>
                  <a:pt x="1629" y="276"/>
                </a:lnTo>
                <a:lnTo>
                  <a:pt x="1629" y="275"/>
                </a:lnTo>
                <a:lnTo>
                  <a:pt x="1629" y="278"/>
                </a:lnTo>
                <a:lnTo>
                  <a:pt x="1631" y="234"/>
                </a:lnTo>
                <a:lnTo>
                  <a:pt x="1631" y="254"/>
                </a:lnTo>
                <a:lnTo>
                  <a:pt x="1632" y="260"/>
                </a:lnTo>
                <a:lnTo>
                  <a:pt x="1633" y="326"/>
                </a:lnTo>
                <a:lnTo>
                  <a:pt x="1634" y="321"/>
                </a:lnTo>
                <a:lnTo>
                  <a:pt x="1635" y="322"/>
                </a:lnTo>
                <a:lnTo>
                  <a:pt x="1635" y="323"/>
                </a:lnTo>
                <a:lnTo>
                  <a:pt x="1636" y="292"/>
                </a:lnTo>
                <a:lnTo>
                  <a:pt x="1637" y="296"/>
                </a:lnTo>
                <a:lnTo>
                  <a:pt x="1638" y="298"/>
                </a:lnTo>
                <a:lnTo>
                  <a:pt x="1640" y="327"/>
                </a:lnTo>
                <a:lnTo>
                  <a:pt x="1640" y="323"/>
                </a:lnTo>
                <a:lnTo>
                  <a:pt x="1640" y="318"/>
                </a:lnTo>
                <a:lnTo>
                  <a:pt x="1641" y="292"/>
                </a:lnTo>
                <a:lnTo>
                  <a:pt x="1642" y="307"/>
                </a:lnTo>
                <a:lnTo>
                  <a:pt x="1643" y="306"/>
                </a:lnTo>
                <a:lnTo>
                  <a:pt x="1643" y="309"/>
                </a:lnTo>
                <a:lnTo>
                  <a:pt x="1644" y="274"/>
                </a:lnTo>
                <a:lnTo>
                  <a:pt x="1645" y="292"/>
                </a:lnTo>
                <a:lnTo>
                  <a:pt x="1646" y="300"/>
                </a:lnTo>
                <a:lnTo>
                  <a:pt x="1646" y="328"/>
                </a:lnTo>
                <a:lnTo>
                  <a:pt x="1648" y="311"/>
                </a:lnTo>
                <a:lnTo>
                  <a:pt x="1648" y="306"/>
                </a:lnTo>
                <a:lnTo>
                  <a:pt x="1649" y="268"/>
                </a:lnTo>
                <a:lnTo>
                  <a:pt x="1651" y="269"/>
                </a:lnTo>
                <a:lnTo>
                  <a:pt x="1651" y="263"/>
                </a:lnTo>
                <a:lnTo>
                  <a:pt x="1652" y="261"/>
                </a:lnTo>
                <a:lnTo>
                  <a:pt x="1653" y="309"/>
                </a:lnTo>
                <a:lnTo>
                  <a:pt x="1654" y="312"/>
                </a:lnTo>
                <a:lnTo>
                  <a:pt x="1654" y="313"/>
                </a:lnTo>
                <a:lnTo>
                  <a:pt x="1655" y="266"/>
                </a:lnTo>
                <a:lnTo>
                  <a:pt x="1656" y="277"/>
                </a:lnTo>
                <a:lnTo>
                  <a:pt x="1657" y="279"/>
                </a:lnTo>
                <a:lnTo>
                  <a:pt x="1657" y="278"/>
                </a:lnTo>
                <a:lnTo>
                  <a:pt x="1658" y="285"/>
                </a:lnTo>
                <a:lnTo>
                  <a:pt x="1659" y="279"/>
                </a:lnTo>
                <a:lnTo>
                  <a:pt x="1659" y="279"/>
                </a:lnTo>
                <a:lnTo>
                  <a:pt x="1661" y="329"/>
                </a:lnTo>
                <a:lnTo>
                  <a:pt x="1661" y="329"/>
                </a:lnTo>
                <a:lnTo>
                  <a:pt x="1662" y="326"/>
                </a:lnTo>
                <a:lnTo>
                  <a:pt x="1664" y="300"/>
                </a:lnTo>
                <a:lnTo>
                  <a:pt x="1665" y="296"/>
                </a:lnTo>
                <a:lnTo>
                  <a:pt x="1666" y="280"/>
                </a:lnTo>
                <a:lnTo>
                  <a:pt x="1667" y="316"/>
                </a:lnTo>
                <a:lnTo>
                  <a:pt x="1668" y="317"/>
                </a:lnTo>
                <a:lnTo>
                  <a:pt x="1668" y="320"/>
                </a:lnTo>
                <a:lnTo>
                  <a:pt x="1669" y="280"/>
                </a:lnTo>
                <a:lnTo>
                  <a:pt x="1670" y="296"/>
                </a:lnTo>
                <a:lnTo>
                  <a:pt x="1670" y="297"/>
                </a:lnTo>
                <a:lnTo>
                  <a:pt x="1670" y="297"/>
                </a:lnTo>
                <a:lnTo>
                  <a:pt x="1672" y="331"/>
                </a:lnTo>
                <a:lnTo>
                  <a:pt x="1672" y="325"/>
                </a:lnTo>
                <a:lnTo>
                  <a:pt x="1673" y="319"/>
                </a:lnTo>
                <a:lnTo>
                  <a:pt x="1675" y="290"/>
                </a:lnTo>
                <a:lnTo>
                  <a:pt x="1675" y="292"/>
                </a:lnTo>
                <a:lnTo>
                  <a:pt x="1676" y="292"/>
                </a:lnTo>
                <a:lnTo>
                  <a:pt x="1677" y="270"/>
                </a:lnTo>
                <a:lnTo>
                  <a:pt x="1678" y="308"/>
                </a:lnTo>
                <a:lnTo>
                  <a:pt x="1679" y="310"/>
                </a:lnTo>
                <a:lnTo>
                  <a:pt x="1680" y="336"/>
                </a:lnTo>
                <a:lnTo>
                  <a:pt x="1681" y="318"/>
                </a:lnTo>
                <a:lnTo>
                  <a:pt x="1681" y="313"/>
                </a:lnTo>
                <a:lnTo>
                  <a:pt x="1681" y="314"/>
                </a:lnTo>
                <a:lnTo>
                  <a:pt x="1683" y="263"/>
                </a:lnTo>
                <a:lnTo>
                  <a:pt x="1683" y="264"/>
                </a:lnTo>
                <a:lnTo>
                  <a:pt x="1684" y="262"/>
                </a:lnTo>
                <a:lnTo>
                  <a:pt x="1686" y="297"/>
                </a:lnTo>
                <a:lnTo>
                  <a:pt x="1686" y="296"/>
                </a:lnTo>
                <a:lnTo>
                  <a:pt x="1687" y="295"/>
                </a:lnTo>
                <a:lnTo>
                  <a:pt x="1687" y="307"/>
                </a:lnTo>
                <a:lnTo>
                  <a:pt x="1689" y="293"/>
                </a:lnTo>
                <a:lnTo>
                  <a:pt x="1689" y="294"/>
                </a:lnTo>
                <a:lnTo>
                  <a:pt x="1690" y="293"/>
                </a:lnTo>
                <a:lnTo>
                  <a:pt x="1690" y="293"/>
                </a:lnTo>
                <a:lnTo>
                  <a:pt x="1692" y="277"/>
                </a:lnTo>
                <a:lnTo>
                  <a:pt x="1692" y="275"/>
                </a:lnTo>
                <a:lnTo>
                  <a:pt x="1694" y="266"/>
                </a:lnTo>
                <a:lnTo>
                  <a:pt x="1694" y="280"/>
                </a:lnTo>
                <a:lnTo>
                  <a:pt x="1695" y="282"/>
                </a:lnTo>
                <a:lnTo>
                  <a:pt x="1696" y="342"/>
                </a:lnTo>
                <a:lnTo>
                  <a:pt x="1697" y="298"/>
                </a:lnTo>
                <a:lnTo>
                  <a:pt x="1698" y="292"/>
                </a:lnTo>
                <a:lnTo>
                  <a:pt x="1698" y="289"/>
                </a:lnTo>
                <a:lnTo>
                  <a:pt x="1699" y="328"/>
                </a:lnTo>
                <a:lnTo>
                  <a:pt x="1700" y="321"/>
                </a:lnTo>
                <a:lnTo>
                  <a:pt x="1700" y="319"/>
                </a:lnTo>
                <a:lnTo>
                  <a:pt x="1700" y="314"/>
                </a:lnTo>
                <a:lnTo>
                  <a:pt x="1703" y="351"/>
                </a:lnTo>
                <a:lnTo>
                  <a:pt x="1703" y="354"/>
                </a:lnTo>
                <a:lnTo>
                  <a:pt x="1703" y="360"/>
                </a:lnTo>
                <a:lnTo>
                  <a:pt x="1705" y="299"/>
                </a:lnTo>
                <a:lnTo>
                  <a:pt x="1706" y="300"/>
                </a:lnTo>
                <a:lnTo>
                  <a:pt x="1707" y="319"/>
                </a:lnTo>
                <a:lnTo>
                  <a:pt x="1708" y="316"/>
                </a:lnTo>
                <a:lnTo>
                  <a:pt x="1709" y="320"/>
                </a:lnTo>
                <a:lnTo>
                  <a:pt x="1709" y="321"/>
                </a:lnTo>
                <a:lnTo>
                  <a:pt x="1711" y="299"/>
                </a:lnTo>
                <a:lnTo>
                  <a:pt x="1711" y="296"/>
                </a:lnTo>
                <a:lnTo>
                  <a:pt x="1713" y="282"/>
                </a:lnTo>
                <a:lnTo>
                  <a:pt x="1713" y="297"/>
                </a:lnTo>
                <a:lnTo>
                  <a:pt x="1714" y="299"/>
                </a:lnTo>
                <a:lnTo>
                  <a:pt x="1714" y="313"/>
                </a:lnTo>
                <a:lnTo>
                  <a:pt x="1716" y="261"/>
                </a:lnTo>
                <a:lnTo>
                  <a:pt x="1717" y="258"/>
                </a:lnTo>
                <a:lnTo>
                  <a:pt x="1719" y="333"/>
                </a:lnTo>
                <a:lnTo>
                  <a:pt x="1719" y="327"/>
                </a:lnTo>
                <a:lnTo>
                  <a:pt x="1720" y="323"/>
                </a:lnTo>
                <a:lnTo>
                  <a:pt x="1722" y="290"/>
                </a:lnTo>
                <a:lnTo>
                  <a:pt x="1722" y="293"/>
                </a:lnTo>
                <a:lnTo>
                  <a:pt x="1722" y="294"/>
                </a:lnTo>
                <a:lnTo>
                  <a:pt x="1723" y="312"/>
                </a:lnTo>
                <a:lnTo>
                  <a:pt x="1724" y="259"/>
                </a:lnTo>
                <a:lnTo>
                  <a:pt x="1725" y="254"/>
                </a:lnTo>
                <a:lnTo>
                  <a:pt x="1725" y="253"/>
                </a:lnTo>
                <a:lnTo>
                  <a:pt x="1727" y="354"/>
                </a:lnTo>
                <a:lnTo>
                  <a:pt x="1728" y="352"/>
                </a:lnTo>
                <a:lnTo>
                  <a:pt x="1728" y="354"/>
                </a:lnTo>
                <a:lnTo>
                  <a:pt x="1730" y="296"/>
                </a:lnTo>
                <a:lnTo>
                  <a:pt x="1730" y="296"/>
                </a:lnTo>
                <a:lnTo>
                  <a:pt x="1731" y="296"/>
                </a:lnTo>
                <a:lnTo>
                  <a:pt x="1731" y="302"/>
                </a:lnTo>
                <a:lnTo>
                  <a:pt x="1733" y="297"/>
                </a:lnTo>
                <a:lnTo>
                  <a:pt x="1733" y="295"/>
                </a:lnTo>
                <a:lnTo>
                  <a:pt x="1734" y="275"/>
                </a:lnTo>
                <a:lnTo>
                  <a:pt x="1735" y="295"/>
                </a:lnTo>
                <a:lnTo>
                  <a:pt x="1736" y="298"/>
                </a:lnTo>
                <a:lnTo>
                  <a:pt x="1737" y="331"/>
                </a:lnTo>
                <a:lnTo>
                  <a:pt x="1738" y="316"/>
                </a:lnTo>
                <a:lnTo>
                  <a:pt x="1739" y="319"/>
                </a:lnTo>
                <a:lnTo>
                  <a:pt x="1740" y="313"/>
                </a:lnTo>
                <a:lnTo>
                  <a:pt x="1741" y="350"/>
                </a:lnTo>
                <a:lnTo>
                  <a:pt x="1741" y="350"/>
                </a:lnTo>
                <a:lnTo>
                  <a:pt x="1742" y="351"/>
                </a:lnTo>
                <a:lnTo>
                  <a:pt x="1742" y="347"/>
                </a:lnTo>
                <a:lnTo>
                  <a:pt x="1743" y="357"/>
                </a:lnTo>
                <a:lnTo>
                  <a:pt x="1744" y="348"/>
                </a:lnTo>
                <a:lnTo>
                  <a:pt x="1744" y="346"/>
                </a:lnTo>
                <a:lnTo>
                  <a:pt x="1746" y="310"/>
                </a:lnTo>
                <a:lnTo>
                  <a:pt x="1746" y="323"/>
                </a:lnTo>
                <a:lnTo>
                  <a:pt x="1747" y="332"/>
                </a:lnTo>
                <a:lnTo>
                  <a:pt x="1747" y="342"/>
                </a:lnTo>
                <a:lnTo>
                  <a:pt x="1749" y="289"/>
                </a:lnTo>
                <a:lnTo>
                  <a:pt x="1750" y="287"/>
                </a:lnTo>
                <a:lnTo>
                  <a:pt x="1750" y="264"/>
                </a:lnTo>
                <a:lnTo>
                  <a:pt x="1752" y="281"/>
                </a:lnTo>
                <a:lnTo>
                  <a:pt x="1753" y="282"/>
                </a:lnTo>
                <a:lnTo>
                  <a:pt x="1753" y="281"/>
                </a:lnTo>
                <a:lnTo>
                  <a:pt x="1755" y="294"/>
                </a:lnTo>
                <a:lnTo>
                  <a:pt x="1755" y="296"/>
                </a:lnTo>
                <a:lnTo>
                  <a:pt x="1756" y="307"/>
                </a:lnTo>
                <a:lnTo>
                  <a:pt x="1757" y="285"/>
                </a:lnTo>
                <a:lnTo>
                  <a:pt x="1757" y="286"/>
                </a:lnTo>
                <a:lnTo>
                  <a:pt x="1758" y="282"/>
                </a:lnTo>
                <a:lnTo>
                  <a:pt x="1759" y="262"/>
                </a:lnTo>
                <a:lnTo>
                  <a:pt x="1760" y="286"/>
                </a:lnTo>
                <a:lnTo>
                  <a:pt x="1761" y="290"/>
                </a:lnTo>
                <a:lnTo>
                  <a:pt x="1761" y="303"/>
                </a:lnTo>
                <a:lnTo>
                  <a:pt x="1763" y="272"/>
                </a:lnTo>
                <a:lnTo>
                  <a:pt x="1763" y="289"/>
                </a:lnTo>
                <a:lnTo>
                  <a:pt x="1763" y="290"/>
                </a:lnTo>
                <a:lnTo>
                  <a:pt x="1764" y="298"/>
                </a:lnTo>
                <a:lnTo>
                  <a:pt x="1766" y="280"/>
                </a:lnTo>
                <a:lnTo>
                  <a:pt x="1766" y="276"/>
                </a:lnTo>
                <a:lnTo>
                  <a:pt x="1766" y="267"/>
                </a:lnTo>
                <a:lnTo>
                  <a:pt x="1768" y="289"/>
                </a:lnTo>
                <a:lnTo>
                  <a:pt x="1768" y="285"/>
                </a:lnTo>
                <a:lnTo>
                  <a:pt x="1769" y="286"/>
                </a:lnTo>
                <a:lnTo>
                  <a:pt x="1769" y="287"/>
                </a:lnTo>
                <a:lnTo>
                  <a:pt x="1770" y="274"/>
                </a:lnTo>
                <a:lnTo>
                  <a:pt x="1771" y="284"/>
                </a:lnTo>
                <a:lnTo>
                  <a:pt x="1772" y="285"/>
                </a:lnTo>
                <a:lnTo>
                  <a:pt x="1773" y="275"/>
                </a:lnTo>
                <a:lnTo>
                  <a:pt x="1774" y="288"/>
                </a:lnTo>
                <a:lnTo>
                  <a:pt x="1774" y="289"/>
                </a:lnTo>
                <a:lnTo>
                  <a:pt x="1775" y="296"/>
                </a:lnTo>
                <a:lnTo>
                  <a:pt x="1776" y="268"/>
                </a:lnTo>
                <a:lnTo>
                  <a:pt x="1777" y="267"/>
                </a:lnTo>
                <a:lnTo>
                  <a:pt x="1777" y="268"/>
                </a:lnTo>
                <a:lnTo>
                  <a:pt x="1779" y="250"/>
                </a:lnTo>
                <a:lnTo>
                  <a:pt x="1780" y="251"/>
                </a:lnTo>
                <a:lnTo>
                  <a:pt x="1781" y="240"/>
                </a:lnTo>
                <a:lnTo>
                  <a:pt x="1782" y="242"/>
                </a:lnTo>
                <a:lnTo>
                  <a:pt x="1783" y="244"/>
                </a:lnTo>
                <a:lnTo>
                  <a:pt x="1785" y="284"/>
                </a:lnTo>
                <a:lnTo>
                  <a:pt x="1785" y="277"/>
                </a:lnTo>
                <a:lnTo>
                  <a:pt x="1785" y="274"/>
                </a:lnTo>
                <a:lnTo>
                  <a:pt x="1786" y="262"/>
                </a:lnTo>
                <a:lnTo>
                  <a:pt x="1787" y="298"/>
                </a:lnTo>
                <a:lnTo>
                  <a:pt x="1788" y="297"/>
                </a:lnTo>
                <a:lnTo>
                  <a:pt x="1790" y="271"/>
                </a:lnTo>
                <a:lnTo>
                  <a:pt x="1791" y="268"/>
                </a:lnTo>
                <a:lnTo>
                  <a:pt x="1792" y="241"/>
                </a:lnTo>
                <a:lnTo>
                  <a:pt x="1793" y="261"/>
                </a:lnTo>
                <a:lnTo>
                  <a:pt x="1794" y="265"/>
                </a:lnTo>
                <a:lnTo>
                  <a:pt x="1796" y="280"/>
                </a:lnTo>
                <a:lnTo>
                  <a:pt x="1796" y="276"/>
                </a:lnTo>
                <a:lnTo>
                  <a:pt x="1796" y="275"/>
                </a:lnTo>
                <a:lnTo>
                  <a:pt x="1796" y="268"/>
                </a:lnTo>
                <a:lnTo>
                  <a:pt x="1798" y="301"/>
                </a:lnTo>
                <a:lnTo>
                  <a:pt x="1799" y="308"/>
                </a:lnTo>
                <a:lnTo>
                  <a:pt x="1800" y="330"/>
                </a:lnTo>
                <a:lnTo>
                  <a:pt x="1801" y="290"/>
                </a:lnTo>
                <a:lnTo>
                  <a:pt x="1801" y="290"/>
                </a:lnTo>
                <a:lnTo>
                  <a:pt x="1802" y="289"/>
                </a:lnTo>
                <a:lnTo>
                  <a:pt x="1804" y="316"/>
                </a:lnTo>
                <a:lnTo>
                  <a:pt x="1805" y="317"/>
                </a:lnTo>
                <a:lnTo>
                  <a:pt x="1805" y="318"/>
                </a:lnTo>
                <a:lnTo>
                  <a:pt x="1807" y="290"/>
                </a:lnTo>
                <a:lnTo>
                  <a:pt x="1807" y="288"/>
                </a:lnTo>
                <a:lnTo>
                  <a:pt x="1808" y="274"/>
                </a:lnTo>
                <a:lnTo>
                  <a:pt x="1809" y="298"/>
                </a:lnTo>
                <a:lnTo>
                  <a:pt x="1810" y="295"/>
                </a:lnTo>
                <a:lnTo>
                  <a:pt x="1810" y="293"/>
                </a:lnTo>
                <a:lnTo>
                  <a:pt x="1812" y="338"/>
                </a:lnTo>
                <a:lnTo>
                  <a:pt x="1812" y="330"/>
                </a:lnTo>
                <a:lnTo>
                  <a:pt x="1813" y="324"/>
                </a:lnTo>
                <a:lnTo>
                  <a:pt x="1813" y="306"/>
                </a:lnTo>
                <a:lnTo>
                  <a:pt x="1815" y="334"/>
                </a:lnTo>
                <a:lnTo>
                  <a:pt x="1815" y="332"/>
                </a:lnTo>
                <a:lnTo>
                  <a:pt x="1816" y="322"/>
                </a:lnTo>
                <a:lnTo>
                  <a:pt x="1817" y="334"/>
                </a:lnTo>
                <a:lnTo>
                  <a:pt x="1818" y="326"/>
                </a:lnTo>
                <a:lnTo>
                  <a:pt x="1818" y="327"/>
                </a:lnTo>
                <a:lnTo>
                  <a:pt x="1820" y="304"/>
                </a:lnTo>
                <a:lnTo>
                  <a:pt x="1820" y="309"/>
                </a:lnTo>
                <a:lnTo>
                  <a:pt x="1821" y="307"/>
                </a:lnTo>
                <a:lnTo>
                  <a:pt x="1822" y="278"/>
                </a:lnTo>
                <a:lnTo>
                  <a:pt x="1823" y="315"/>
                </a:lnTo>
                <a:lnTo>
                  <a:pt x="1824" y="321"/>
                </a:lnTo>
                <a:lnTo>
                  <a:pt x="1824" y="323"/>
                </a:lnTo>
                <a:lnTo>
                  <a:pt x="1824" y="291"/>
                </a:lnTo>
                <a:lnTo>
                  <a:pt x="1826" y="304"/>
                </a:lnTo>
                <a:lnTo>
                  <a:pt x="1826" y="300"/>
                </a:lnTo>
                <a:lnTo>
                  <a:pt x="1828" y="355"/>
                </a:lnTo>
                <a:lnTo>
                  <a:pt x="1829" y="357"/>
                </a:lnTo>
                <a:lnTo>
                  <a:pt x="1831" y="372"/>
                </a:lnTo>
                <a:lnTo>
                  <a:pt x="1831" y="359"/>
                </a:lnTo>
                <a:lnTo>
                  <a:pt x="1832" y="357"/>
                </a:lnTo>
                <a:lnTo>
                  <a:pt x="1833" y="373"/>
                </a:lnTo>
                <a:lnTo>
                  <a:pt x="1834" y="356"/>
                </a:lnTo>
                <a:lnTo>
                  <a:pt x="1834" y="359"/>
                </a:lnTo>
                <a:lnTo>
                  <a:pt x="1835" y="364"/>
                </a:lnTo>
                <a:lnTo>
                  <a:pt x="1835" y="364"/>
                </a:lnTo>
                <a:lnTo>
                  <a:pt x="1837" y="375"/>
                </a:lnTo>
                <a:lnTo>
                  <a:pt x="1837" y="375"/>
                </a:lnTo>
                <a:lnTo>
                  <a:pt x="1839" y="347"/>
                </a:lnTo>
                <a:lnTo>
                  <a:pt x="1839" y="366"/>
                </a:lnTo>
                <a:lnTo>
                  <a:pt x="1840" y="372"/>
                </a:lnTo>
                <a:lnTo>
                  <a:pt x="1842" y="392"/>
                </a:lnTo>
                <a:lnTo>
                  <a:pt x="1843" y="392"/>
                </a:lnTo>
                <a:lnTo>
                  <a:pt x="1845" y="415"/>
                </a:lnTo>
                <a:lnTo>
                  <a:pt x="1845" y="398"/>
                </a:lnTo>
                <a:lnTo>
                  <a:pt x="1846" y="385"/>
                </a:lnTo>
                <a:lnTo>
                  <a:pt x="1846" y="318"/>
                </a:lnTo>
                <a:lnTo>
                  <a:pt x="1848" y="348"/>
                </a:lnTo>
                <a:lnTo>
                  <a:pt x="1848" y="350"/>
                </a:lnTo>
                <a:lnTo>
                  <a:pt x="1850" y="400"/>
                </a:lnTo>
                <a:lnTo>
                  <a:pt x="1850" y="373"/>
                </a:lnTo>
                <a:lnTo>
                  <a:pt x="1851" y="366"/>
                </a:lnTo>
                <a:lnTo>
                  <a:pt x="1851" y="344"/>
                </a:lnTo>
                <a:lnTo>
                  <a:pt x="1853" y="413"/>
                </a:lnTo>
                <a:lnTo>
                  <a:pt x="1854" y="414"/>
                </a:lnTo>
                <a:lnTo>
                  <a:pt x="1854" y="416"/>
                </a:lnTo>
                <a:lnTo>
                  <a:pt x="1856" y="381"/>
                </a:lnTo>
                <a:lnTo>
                  <a:pt x="1856" y="384"/>
                </a:lnTo>
                <a:lnTo>
                  <a:pt x="1857" y="387"/>
                </a:lnTo>
                <a:lnTo>
                  <a:pt x="1859" y="335"/>
                </a:lnTo>
                <a:lnTo>
                  <a:pt x="1859" y="330"/>
                </a:lnTo>
                <a:lnTo>
                  <a:pt x="1860" y="297"/>
                </a:lnTo>
                <a:lnTo>
                  <a:pt x="1861" y="351"/>
                </a:lnTo>
                <a:lnTo>
                  <a:pt x="1862" y="356"/>
                </a:lnTo>
                <a:lnTo>
                  <a:pt x="1862" y="361"/>
                </a:lnTo>
                <a:lnTo>
                  <a:pt x="1863" y="338"/>
                </a:lnTo>
                <a:lnTo>
                  <a:pt x="1864" y="350"/>
                </a:lnTo>
                <a:lnTo>
                  <a:pt x="1865" y="353"/>
                </a:lnTo>
                <a:lnTo>
                  <a:pt x="1865" y="374"/>
                </a:lnTo>
                <a:lnTo>
                  <a:pt x="1867" y="345"/>
                </a:lnTo>
                <a:lnTo>
                  <a:pt x="1867" y="346"/>
                </a:lnTo>
                <a:lnTo>
                  <a:pt x="1870" y="394"/>
                </a:lnTo>
                <a:lnTo>
                  <a:pt x="1870" y="387"/>
                </a:lnTo>
                <a:lnTo>
                  <a:pt x="1870" y="387"/>
                </a:lnTo>
                <a:lnTo>
                  <a:pt x="1872" y="336"/>
                </a:lnTo>
                <a:lnTo>
                  <a:pt x="1872" y="381"/>
                </a:lnTo>
                <a:lnTo>
                  <a:pt x="1873" y="385"/>
                </a:lnTo>
                <a:lnTo>
                  <a:pt x="1875" y="351"/>
                </a:lnTo>
                <a:lnTo>
                  <a:pt x="1876" y="350"/>
                </a:lnTo>
                <a:lnTo>
                  <a:pt x="1876" y="345"/>
                </a:lnTo>
                <a:lnTo>
                  <a:pt x="1878" y="361"/>
                </a:lnTo>
                <a:lnTo>
                  <a:pt x="1878" y="356"/>
                </a:lnTo>
                <a:lnTo>
                  <a:pt x="1880" y="331"/>
                </a:lnTo>
                <a:lnTo>
                  <a:pt x="1880" y="332"/>
                </a:lnTo>
                <a:lnTo>
                  <a:pt x="1881" y="331"/>
                </a:lnTo>
                <a:lnTo>
                  <a:pt x="1883" y="305"/>
                </a:lnTo>
                <a:lnTo>
                  <a:pt x="1884" y="304"/>
                </a:lnTo>
                <a:lnTo>
                  <a:pt x="1884" y="301"/>
                </a:lnTo>
                <a:lnTo>
                  <a:pt x="1886" y="311"/>
                </a:lnTo>
                <a:lnTo>
                  <a:pt x="1886" y="311"/>
                </a:lnTo>
                <a:lnTo>
                  <a:pt x="1887" y="312"/>
                </a:lnTo>
                <a:lnTo>
                  <a:pt x="1887" y="314"/>
                </a:lnTo>
                <a:lnTo>
                  <a:pt x="1888" y="301"/>
                </a:lnTo>
                <a:lnTo>
                  <a:pt x="1889" y="312"/>
                </a:lnTo>
                <a:lnTo>
                  <a:pt x="1889" y="311"/>
                </a:lnTo>
                <a:lnTo>
                  <a:pt x="1889" y="316"/>
                </a:lnTo>
                <a:lnTo>
                  <a:pt x="1891" y="302"/>
                </a:lnTo>
                <a:lnTo>
                  <a:pt x="1891" y="303"/>
                </a:lnTo>
                <a:lnTo>
                  <a:pt x="1892" y="305"/>
                </a:lnTo>
                <a:lnTo>
                  <a:pt x="1892" y="307"/>
                </a:lnTo>
                <a:lnTo>
                  <a:pt x="1894" y="283"/>
                </a:lnTo>
                <a:lnTo>
                  <a:pt x="1894" y="283"/>
                </a:lnTo>
                <a:lnTo>
                  <a:pt x="1895" y="285"/>
                </a:lnTo>
                <a:lnTo>
                  <a:pt x="1897" y="289"/>
                </a:lnTo>
                <a:lnTo>
                  <a:pt x="1897" y="288"/>
                </a:lnTo>
                <a:lnTo>
                  <a:pt x="1898" y="289"/>
                </a:lnTo>
                <a:lnTo>
                  <a:pt x="1899" y="279"/>
                </a:lnTo>
                <a:lnTo>
                  <a:pt x="1900" y="315"/>
                </a:lnTo>
                <a:lnTo>
                  <a:pt x="1900" y="321"/>
                </a:lnTo>
                <a:lnTo>
                  <a:pt x="1900" y="328"/>
                </a:lnTo>
                <a:lnTo>
                  <a:pt x="1902" y="269"/>
                </a:lnTo>
                <a:lnTo>
                  <a:pt x="1903" y="268"/>
                </a:lnTo>
                <a:lnTo>
                  <a:pt x="1903" y="267"/>
                </a:lnTo>
                <a:lnTo>
                  <a:pt x="1905" y="290"/>
                </a:lnTo>
                <a:lnTo>
                  <a:pt x="1906" y="292"/>
                </a:lnTo>
                <a:lnTo>
                  <a:pt x="1906" y="293"/>
                </a:lnTo>
                <a:lnTo>
                  <a:pt x="1907" y="286"/>
                </a:lnTo>
                <a:lnTo>
                  <a:pt x="1908" y="288"/>
                </a:lnTo>
                <a:lnTo>
                  <a:pt x="1909" y="289"/>
                </a:lnTo>
                <a:lnTo>
                  <a:pt x="1909" y="289"/>
                </a:lnTo>
                <a:lnTo>
                  <a:pt x="1911" y="268"/>
                </a:lnTo>
                <a:lnTo>
                  <a:pt x="1911" y="271"/>
                </a:lnTo>
                <a:lnTo>
                  <a:pt x="1913" y="293"/>
                </a:lnTo>
                <a:lnTo>
                  <a:pt x="1913" y="289"/>
                </a:lnTo>
                <a:lnTo>
                  <a:pt x="1914" y="287"/>
                </a:lnTo>
                <a:lnTo>
                  <a:pt x="1916" y="404"/>
                </a:lnTo>
                <a:lnTo>
                  <a:pt x="1916" y="420"/>
                </a:lnTo>
                <a:lnTo>
                  <a:pt x="1917" y="436"/>
                </a:lnTo>
                <a:lnTo>
                  <a:pt x="1919" y="334"/>
                </a:lnTo>
                <a:lnTo>
                  <a:pt x="1919" y="334"/>
                </a:lnTo>
                <a:lnTo>
                  <a:pt x="1919" y="339"/>
                </a:lnTo>
                <a:lnTo>
                  <a:pt x="1919" y="366"/>
                </a:lnTo>
                <a:lnTo>
                  <a:pt x="1922" y="294"/>
                </a:lnTo>
                <a:lnTo>
                  <a:pt x="1922" y="290"/>
                </a:lnTo>
                <a:lnTo>
                  <a:pt x="1922" y="290"/>
                </a:lnTo>
                <a:lnTo>
                  <a:pt x="1924" y="249"/>
                </a:lnTo>
                <a:lnTo>
                  <a:pt x="1924" y="246"/>
                </a:lnTo>
                <a:lnTo>
                  <a:pt x="1926" y="207"/>
                </a:lnTo>
                <a:lnTo>
                  <a:pt x="1927" y="255"/>
                </a:lnTo>
                <a:lnTo>
                  <a:pt x="1927" y="261"/>
                </a:lnTo>
                <a:lnTo>
                  <a:pt x="1928" y="271"/>
                </a:lnTo>
                <a:lnTo>
                  <a:pt x="1930" y="237"/>
                </a:lnTo>
                <a:lnTo>
                  <a:pt x="1930" y="234"/>
                </a:lnTo>
                <a:lnTo>
                  <a:pt x="1932" y="212"/>
                </a:lnTo>
                <a:lnTo>
                  <a:pt x="1932" y="300"/>
                </a:lnTo>
                <a:lnTo>
                  <a:pt x="1932" y="323"/>
                </a:lnTo>
                <a:lnTo>
                  <a:pt x="1934" y="393"/>
                </a:lnTo>
                <a:lnTo>
                  <a:pt x="1935" y="261"/>
                </a:lnTo>
                <a:lnTo>
                  <a:pt x="1935" y="255"/>
                </a:lnTo>
                <a:lnTo>
                  <a:pt x="1937" y="256"/>
                </a:lnTo>
                <a:lnTo>
                  <a:pt x="1938" y="221"/>
                </a:lnTo>
                <a:lnTo>
                  <a:pt x="1938" y="216"/>
                </a:lnTo>
                <a:lnTo>
                  <a:pt x="1939" y="214"/>
                </a:lnTo>
                <a:lnTo>
                  <a:pt x="1941" y="245"/>
                </a:lnTo>
                <a:lnTo>
                  <a:pt x="1941" y="248"/>
                </a:lnTo>
                <a:lnTo>
                  <a:pt x="1942" y="244"/>
                </a:lnTo>
                <a:lnTo>
                  <a:pt x="1943" y="264"/>
                </a:lnTo>
                <a:lnTo>
                  <a:pt x="1943" y="268"/>
                </a:lnTo>
                <a:lnTo>
                  <a:pt x="1945" y="241"/>
                </a:lnTo>
                <a:lnTo>
                  <a:pt x="1946" y="269"/>
                </a:lnTo>
                <a:lnTo>
                  <a:pt x="1946" y="270"/>
                </a:lnTo>
                <a:lnTo>
                  <a:pt x="1948" y="288"/>
                </a:lnTo>
                <a:lnTo>
                  <a:pt x="1949" y="286"/>
                </a:lnTo>
                <a:lnTo>
                  <a:pt x="1949" y="303"/>
                </a:lnTo>
                <a:lnTo>
                  <a:pt x="1950" y="448"/>
                </a:lnTo>
                <a:lnTo>
                  <a:pt x="1952" y="369"/>
                </a:lnTo>
                <a:lnTo>
                  <a:pt x="1952" y="363"/>
                </a:lnTo>
                <a:lnTo>
                  <a:pt x="1954" y="323"/>
                </a:lnTo>
                <a:lnTo>
                  <a:pt x="1954" y="325"/>
                </a:lnTo>
                <a:lnTo>
                  <a:pt x="1954" y="323"/>
                </a:lnTo>
                <a:lnTo>
                  <a:pt x="1956" y="325"/>
                </a:lnTo>
                <a:lnTo>
                  <a:pt x="1957" y="298"/>
                </a:lnTo>
                <a:lnTo>
                  <a:pt x="1957" y="293"/>
                </a:lnTo>
                <a:lnTo>
                  <a:pt x="1960" y="214"/>
                </a:lnTo>
                <a:lnTo>
                  <a:pt x="1960" y="210"/>
                </a:lnTo>
                <a:lnTo>
                  <a:pt x="1961" y="207"/>
                </a:lnTo>
                <a:lnTo>
                  <a:pt x="1963" y="308"/>
                </a:lnTo>
                <a:lnTo>
                  <a:pt x="1963" y="314"/>
                </a:lnTo>
                <a:lnTo>
                  <a:pt x="1963" y="318"/>
                </a:lnTo>
                <a:lnTo>
                  <a:pt x="1965" y="219"/>
                </a:lnTo>
                <a:lnTo>
                  <a:pt x="1965" y="221"/>
                </a:lnTo>
                <a:lnTo>
                  <a:pt x="1965" y="232"/>
                </a:lnTo>
                <a:lnTo>
                  <a:pt x="1967" y="365"/>
                </a:lnTo>
                <a:lnTo>
                  <a:pt x="1968" y="306"/>
                </a:lnTo>
                <a:lnTo>
                  <a:pt x="1968" y="303"/>
                </a:lnTo>
                <a:lnTo>
                  <a:pt x="1969" y="321"/>
                </a:lnTo>
                <a:lnTo>
                  <a:pt x="1971" y="274"/>
                </a:lnTo>
                <a:lnTo>
                  <a:pt x="1971" y="271"/>
                </a:lnTo>
                <a:lnTo>
                  <a:pt x="1971" y="261"/>
                </a:lnTo>
                <a:lnTo>
                  <a:pt x="1974" y="278"/>
                </a:lnTo>
                <a:lnTo>
                  <a:pt x="1974" y="275"/>
                </a:lnTo>
                <a:lnTo>
                  <a:pt x="1974" y="277"/>
                </a:lnTo>
                <a:lnTo>
                  <a:pt x="1974" y="276"/>
                </a:lnTo>
                <a:lnTo>
                  <a:pt x="1975" y="287"/>
                </a:lnTo>
                <a:lnTo>
                  <a:pt x="1976" y="277"/>
                </a:lnTo>
                <a:lnTo>
                  <a:pt x="1976" y="277"/>
                </a:lnTo>
                <a:lnTo>
                  <a:pt x="1978" y="271"/>
                </a:lnTo>
                <a:lnTo>
                  <a:pt x="1979" y="272"/>
                </a:lnTo>
                <a:lnTo>
                  <a:pt x="1979" y="275"/>
                </a:lnTo>
                <a:lnTo>
                  <a:pt x="1980" y="284"/>
                </a:lnTo>
                <a:lnTo>
                  <a:pt x="1982" y="271"/>
                </a:lnTo>
                <a:lnTo>
                  <a:pt x="1982" y="271"/>
                </a:lnTo>
                <a:lnTo>
                  <a:pt x="1982" y="270"/>
                </a:lnTo>
                <a:lnTo>
                  <a:pt x="1982" y="269"/>
                </a:lnTo>
                <a:lnTo>
                  <a:pt x="1984" y="437"/>
                </a:lnTo>
                <a:lnTo>
                  <a:pt x="1984" y="368"/>
                </a:lnTo>
                <a:lnTo>
                  <a:pt x="1984" y="357"/>
                </a:lnTo>
                <a:lnTo>
                  <a:pt x="1986" y="324"/>
                </a:lnTo>
                <a:lnTo>
                  <a:pt x="1987" y="329"/>
                </a:lnTo>
                <a:lnTo>
                  <a:pt x="1987" y="328"/>
                </a:lnTo>
                <a:lnTo>
                  <a:pt x="1989" y="335"/>
                </a:lnTo>
                <a:lnTo>
                  <a:pt x="1990" y="311"/>
                </a:lnTo>
                <a:lnTo>
                  <a:pt x="1990" y="307"/>
                </a:lnTo>
                <a:lnTo>
                  <a:pt x="1993" y="231"/>
                </a:lnTo>
                <a:lnTo>
                  <a:pt x="1993" y="234"/>
                </a:lnTo>
                <a:lnTo>
                  <a:pt x="1995" y="250"/>
                </a:lnTo>
                <a:lnTo>
                  <a:pt x="1995" y="245"/>
                </a:lnTo>
                <a:lnTo>
                  <a:pt x="1995" y="245"/>
                </a:lnTo>
                <a:lnTo>
                  <a:pt x="1997" y="289"/>
                </a:lnTo>
                <a:lnTo>
                  <a:pt x="1998" y="282"/>
                </a:lnTo>
                <a:lnTo>
                  <a:pt x="1998" y="284"/>
                </a:lnTo>
                <a:lnTo>
                  <a:pt x="2000" y="360"/>
                </a:lnTo>
                <a:lnTo>
                  <a:pt x="2001" y="322"/>
                </a:lnTo>
                <a:lnTo>
                  <a:pt x="2001" y="310"/>
                </a:lnTo>
                <a:lnTo>
                  <a:pt x="2004" y="253"/>
                </a:lnTo>
                <a:lnTo>
                  <a:pt x="2004" y="254"/>
                </a:lnTo>
                <a:lnTo>
                  <a:pt x="2006" y="314"/>
                </a:lnTo>
                <a:lnTo>
                  <a:pt x="2006" y="286"/>
                </a:lnTo>
                <a:lnTo>
                  <a:pt x="2006" y="283"/>
                </a:lnTo>
                <a:lnTo>
                  <a:pt x="2007" y="267"/>
                </a:lnTo>
                <a:lnTo>
                  <a:pt x="2009" y="303"/>
                </a:lnTo>
                <a:lnTo>
                  <a:pt x="2009" y="307"/>
                </a:lnTo>
                <a:lnTo>
                  <a:pt x="2011" y="339"/>
                </a:lnTo>
                <a:lnTo>
                  <a:pt x="2012" y="318"/>
                </a:lnTo>
                <a:lnTo>
                  <a:pt x="2012" y="310"/>
                </a:lnTo>
                <a:lnTo>
                  <a:pt x="2013" y="281"/>
                </a:lnTo>
                <a:lnTo>
                  <a:pt x="2015" y="284"/>
                </a:lnTo>
                <a:lnTo>
                  <a:pt x="2015" y="283"/>
                </a:lnTo>
                <a:lnTo>
                  <a:pt x="2015" y="277"/>
                </a:lnTo>
                <a:lnTo>
                  <a:pt x="2017" y="455"/>
                </a:lnTo>
                <a:lnTo>
                  <a:pt x="2017" y="420"/>
                </a:lnTo>
                <a:lnTo>
                  <a:pt x="2017" y="412"/>
                </a:lnTo>
                <a:lnTo>
                  <a:pt x="2020" y="259"/>
                </a:lnTo>
                <a:lnTo>
                  <a:pt x="2020" y="258"/>
                </a:lnTo>
                <a:lnTo>
                  <a:pt x="2023" y="279"/>
                </a:lnTo>
                <a:lnTo>
                  <a:pt x="2023" y="284"/>
                </a:lnTo>
                <a:lnTo>
                  <a:pt x="2024" y="321"/>
                </a:lnTo>
                <a:lnTo>
                  <a:pt x="2026" y="273"/>
                </a:lnTo>
                <a:lnTo>
                  <a:pt x="2026" y="268"/>
                </a:lnTo>
                <a:lnTo>
                  <a:pt x="2027" y="223"/>
                </a:lnTo>
                <a:lnTo>
                  <a:pt x="2028" y="228"/>
                </a:lnTo>
                <a:lnTo>
                  <a:pt x="2028" y="228"/>
                </a:lnTo>
                <a:lnTo>
                  <a:pt x="2029" y="235"/>
                </a:lnTo>
                <a:lnTo>
                  <a:pt x="2030" y="199"/>
                </a:lnTo>
                <a:lnTo>
                  <a:pt x="2031" y="226"/>
                </a:lnTo>
                <a:lnTo>
                  <a:pt x="2031" y="231"/>
                </a:lnTo>
                <a:lnTo>
                  <a:pt x="2034" y="351"/>
                </a:lnTo>
                <a:lnTo>
                  <a:pt x="2034" y="341"/>
                </a:lnTo>
                <a:lnTo>
                  <a:pt x="2034" y="336"/>
                </a:lnTo>
                <a:lnTo>
                  <a:pt x="2036" y="294"/>
                </a:lnTo>
                <a:lnTo>
                  <a:pt x="2036" y="308"/>
                </a:lnTo>
                <a:lnTo>
                  <a:pt x="2036" y="309"/>
                </a:lnTo>
                <a:lnTo>
                  <a:pt x="2037" y="309"/>
                </a:lnTo>
                <a:lnTo>
                  <a:pt x="2039" y="282"/>
                </a:lnTo>
                <a:lnTo>
                  <a:pt x="2039" y="281"/>
                </a:lnTo>
                <a:lnTo>
                  <a:pt x="2041" y="279"/>
                </a:lnTo>
                <a:lnTo>
                  <a:pt x="2042" y="300"/>
                </a:lnTo>
                <a:lnTo>
                  <a:pt x="2042" y="297"/>
                </a:lnTo>
                <a:lnTo>
                  <a:pt x="2042" y="296"/>
                </a:lnTo>
                <a:lnTo>
                  <a:pt x="2043" y="278"/>
                </a:lnTo>
                <a:lnTo>
                  <a:pt x="2045" y="280"/>
                </a:lnTo>
                <a:lnTo>
                  <a:pt x="2045" y="279"/>
                </a:lnTo>
                <a:lnTo>
                  <a:pt x="2045" y="269"/>
                </a:lnTo>
                <a:lnTo>
                  <a:pt x="2047" y="285"/>
                </a:lnTo>
                <a:lnTo>
                  <a:pt x="2047" y="275"/>
                </a:lnTo>
                <a:lnTo>
                  <a:pt x="2047" y="275"/>
                </a:lnTo>
                <a:lnTo>
                  <a:pt x="2050" y="455"/>
                </a:lnTo>
                <a:lnTo>
                  <a:pt x="2050" y="454"/>
                </a:lnTo>
                <a:lnTo>
                  <a:pt x="2052" y="340"/>
                </a:lnTo>
                <a:lnTo>
                  <a:pt x="2053" y="344"/>
                </a:lnTo>
                <a:lnTo>
                  <a:pt x="2053" y="349"/>
                </a:lnTo>
                <a:lnTo>
                  <a:pt x="2054" y="416"/>
                </a:lnTo>
                <a:lnTo>
                  <a:pt x="2056" y="306"/>
                </a:lnTo>
                <a:lnTo>
                  <a:pt x="2056" y="306"/>
                </a:lnTo>
                <a:lnTo>
                  <a:pt x="2058" y="315"/>
                </a:lnTo>
                <a:lnTo>
                  <a:pt x="2058" y="274"/>
                </a:lnTo>
                <a:lnTo>
                  <a:pt x="2059" y="264"/>
                </a:lnTo>
                <a:lnTo>
                  <a:pt x="2061" y="189"/>
                </a:lnTo>
                <a:lnTo>
                  <a:pt x="2061" y="191"/>
                </a:lnTo>
                <a:lnTo>
                  <a:pt x="2062" y="190"/>
                </a:lnTo>
                <a:lnTo>
                  <a:pt x="2063" y="178"/>
                </a:lnTo>
                <a:lnTo>
                  <a:pt x="2064" y="182"/>
                </a:lnTo>
                <a:lnTo>
                  <a:pt x="2065" y="180"/>
                </a:lnTo>
                <a:lnTo>
                  <a:pt x="2065" y="177"/>
                </a:lnTo>
                <a:lnTo>
                  <a:pt x="2067" y="362"/>
                </a:lnTo>
                <a:lnTo>
                  <a:pt x="2067" y="360"/>
                </a:lnTo>
                <a:lnTo>
                  <a:pt x="2069" y="254"/>
                </a:lnTo>
                <a:lnTo>
                  <a:pt x="2069" y="270"/>
                </a:lnTo>
                <a:lnTo>
                  <a:pt x="2070" y="272"/>
                </a:lnTo>
                <a:lnTo>
                  <a:pt x="2071" y="279"/>
                </a:lnTo>
                <a:lnTo>
                  <a:pt x="2072" y="245"/>
                </a:lnTo>
                <a:lnTo>
                  <a:pt x="2073" y="243"/>
                </a:lnTo>
                <a:lnTo>
                  <a:pt x="2073" y="238"/>
                </a:lnTo>
                <a:lnTo>
                  <a:pt x="2075" y="291"/>
                </a:lnTo>
                <a:lnTo>
                  <a:pt x="2075" y="289"/>
                </a:lnTo>
                <a:lnTo>
                  <a:pt x="2076" y="261"/>
                </a:lnTo>
                <a:lnTo>
                  <a:pt x="2078" y="280"/>
                </a:lnTo>
                <a:lnTo>
                  <a:pt x="2078" y="278"/>
                </a:lnTo>
                <a:lnTo>
                  <a:pt x="2080" y="251"/>
                </a:lnTo>
                <a:lnTo>
                  <a:pt x="2081" y="245"/>
                </a:lnTo>
                <a:lnTo>
                  <a:pt x="2082" y="208"/>
                </a:lnTo>
                <a:lnTo>
                  <a:pt x="2083" y="272"/>
                </a:lnTo>
                <a:lnTo>
                  <a:pt x="2084" y="287"/>
                </a:lnTo>
                <a:lnTo>
                  <a:pt x="2084" y="324"/>
                </a:lnTo>
                <a:lnTo>
                  <a:pt x="2086" y="245"/>
                </a:lnTo>
                <a:lnTo>
                  <a:pt x="2086" y="253"/>
                </a:lnTo>
                <a:lnTo>
                  <a:pt x="2086" y="256"/>
                </a:lnTo>
                <a:lnTo>
                  <a:pt x="2088" y="385"/>
                </a:lnTo>
                <a:lnTo>
                  <a:pt x="2088" y="361"/>
                </a:lnTo>
                <a:lnTo>
                  <a:pt x="2089" y="339"/>
                </a:lnTo>
                <a:lnTo>
                  <a:pt x="2090" y="168"/>
                </a:lnTo>
                <a:lnTo>
                  <a:pt x="2091" y="311"/>
                </a:lnTo>
                <a:lnTo>
                  <a:pt x="2092" y="326"/>
                </a:lnTo>
                <a:lnTo>
                  <a:pt x="2092" y="336"/>
                </a:lnTo>
                <a:lnTo>
                  <a:pt x="2094" y="233"/>
                </a:lnTo>
                <a:lnTo>
                  <a:pt x="2095" y="235"/>
                </a:lnTo>
                <a:lnTo>
                  <a:pt x="2097" y="282"/>
                </a:lnTo>
                <a:lnTo>
                  <a:pt x="2097" y="298"/>
                </a:lnTo>
                <a:lnTo>
                  <a:pt x="2099" y="422"/>
                </a:lnTo>
                <a:lnTo>
                  <a:pt x="2099" y="401"/>
                </a:lnTo>
                <a:lnTo>
                  <a:pt x="2100" y="402"/>
                </a:lnTo>
                <a:lnTo>
                  <a:pt x="2101" y="411"/>
                </a:lnTo>
                <a:lnTo>
                  <a:pt x="2102" y="253"/>
                </a:lnTo>
                <a:lnTo>
                  <a:pt x="2103" y="249"/>
                </a:lnTo>
                <a:lnTo>
                  <a:pt x="2104" y="245"/>
                </a:lnTo>
                <a:lnTo>
                  <a:pt x="2105" y="320"/>
                </a:lnTo>
                <a:lnTo>
                  <a:pt x="2106" y="339"/>
                </a:lnTo>
                <a:lnTo>
                  <a:pt x="2106" y="375"/>
                </a:lnTo>
                <a:lnTo>
                  <a:pt x="2107" y="290"/>
                </a:lnTo>
                <a:lnTo>
                  <a:pt x="2108" y="301"/>
                </a:lnTo>
                <a:lnTo>
                  <a:pt x="2108" y="300"/>
                </a:lnTo>
                <a:lnTo>
                  <a:pt x="2110" y="310"/>
                </a:lnTo>
                <a:lnTo>
                  <a:pt x="2110" y="282"/>
                </a:lnTo>
                <a:lnTo>
                  <a:pt x="2111" y="273"/>
                </a:lnTo>
                <a:lnTo>
                  <a:pt x="2112" y="221"/>
                </a:lnTo>
                <a:lnTo>
                  <a:pt x="2113" y="279"/>
                </a:lnTo>
                <a:lnTo>
                  <a:pt x="2114" y="292"/>
                </a:lnTo>
                <a:lnTo>
                  <a:pt x="2116" y="386"/>
                </a:lnTo>
                <a:lnTo>
                  <a:pt x="2116" y="386"/>
                </a:lnTo>
                <a:lnTo>
                  <a:pt x="2117" y="382"/>
                </a:lnTo>
                <a:lnTo>
                  <a:pt x="2119" y="341"/>
                </a:lnTo>
                <a:lnTo>
                  <a:pt x="2119" y="339"/>
                </a:lnTo>
                <a:lnTo>
                  <a:pt x="2119" y="343"/>
                </a:lnTo>
                <a:lnTo>
                  <a:pt x="2121" y="291"/>
                </a:lnTo>
                <a:lnTo>
                  <a:pt x="2122" y="288"/>
                </a:lnTo>
                <a:lnTo>
                  <a:pt x="2124" y="266"/>
                </a:lnTo>
                <a:lnTo>
                  <a:pt x="2124" y="270"/>
                </a:lnTo>
                <a:lnTo>
                  <a:pt x="2125" y="273"/>
                </a:lnTo>
                <a:lnTo>
                  <a:pt x="2126" y="334"/>
                </a:lnTo>
                <a:lnTo>
                  <a:pt x="2127" y="320"/>
                </a:lnTo>
                <a:lnTo>
                  <a:pt x="2127" y="316"/>
                </a:lnTo>
                <a:lnTo>
                  <a:pt x="2129" y="285"/>
                </a:lnTo>
                <a:lnTo>
                  <a:pt x="2130" y="299"/>
                </a:lnTo>
                <a:lnTo>
                  <a:pt x="2130" y="300"/>
                </a:lnTo>
                <a:lnTo>
                  <a:pt x="2131" y="308"/>
                </a:lnTo>
                <a:lnTo>
                  <a:pt x="2132" y="295"/>
                </a:lnTo>
                <a:lnTo>
                  <a:pt x="2132" y="298"/>
                </a:lnTo>
                <a:lnTo>
                  <a:pt x="2133" y="300"/>
                </a:lnTo>
                <a:lnTo>
                  <a:pt x="2135" y="280"/>
                </a:lnTo>
                <a:lnTo>
                  <a:pt x="2136" y="279"/>
                </a:lnTo>
                <a:lnTo>
                  <a:pt x="2137" y="273"/>
                </a:lnTo>
                <a:lnTo>
                  <a:pt x="2138" y="334"/>
                </a:lnTo>
                <a:lnTo>
                  <a:pt x="2138" y="345"/>
                </a:lnTo>
                <a:lnTo>
                  <a:pt x="2138" y="363"/>
                </a:lnTo>
                <a:lnTo>
                  <a:pt x="2140" y="348"/>
                </a:lnTo>
                <a:lnTo>
                  <a:pt x="2141" y="346"/>
                </a:lnTo>
                <a:lnTo>
                  <a:pt x="2142" y="353"/>
                </a:lnTo>
                <a:lnTo>
                  <a:pt x="2143" y="308"/>
                </a:lnTo>
                <a:lnTo>
                  <a:pt x="2144" y="306"/>
                </a:lnTo>
                <a:lnTo>
                  <a:pt x="2145" y="299"/>
                </a:lnTo>
                <a:lnTo>
                  <a:pt x="2146" y="307"/>
                </a:lnTo>
                <a:lnTo>
                  <a:pt x="2147" y="310"/>
                </a:lnTo>
                <a:lnTo>
                  <a:pt x="2148" y="350"/>
                </a:lnTo>
                <a:lnTo>
                  <a:pt x="2149" y="343"/>
                </a:lnTo>
                <a:lnTo>
                  <a:pt x="2149" y="340"/>
                </a:lnTo>
                <a:lnTo>
                  <a:pt x="2151" y="347"/>
                </a:lnTo>
                <a:lnTo>
                  <a:pt x="2151" y="319"/>
                </a:lnTo>
                <a:lnTo>
                  <a:pt x="2152" y="313"/>
                </a:lnTo>
                <a:lnTo>
                  <a:pt x="2153" y="292"/>
                </a:lnTo>
                <a:lnTo>
                  <a:pt x="2154" y="306"/>
                </a:lnTo>
                <a:lnTo>
                  <a:pt x="2155" y="309"/>
                </a:lnTo>
                <a:lnTo>
                  <a:pt x="2156" y="302"/>
                </a:lnTo>
                <a:lnTo>
                  <a:pt x="2157" y="312"/>
                </a:lnTo>
                <a:lnTo>
                  <a:pt x="2157" y="305"/>
                </a:lnTo>
                <a:lnTo>
                  <a:pt x="2158" y="305"/>
                </a:lnTo>
                <a:lnTo>
                  <a:pt x="2159" y="296"/>
                </a:lnTo>
                <a:lnTo>
                  <a:pt x="2160" y="327"/>
                </a:lnTo>
                <a:lnTo>
                  <a:pt x="2160" y="330"/>
                </a:lnTo>
                <a:lnTo>
                  <a:pt x="2161" y="315"/>
                </a:lnTo>
                <a:lnTo>
                  <a:pt x="2162" y="340"/>
                </a:lnTo>
                <a:lnTo>
                  <a:pt x="2163" y="340"/>
                </a:lnTo>
                <a:lnTo>
                  <a:pt x="2163" y="341"/>
                </a:lnTo>
                <a:lnTo>
                  <a:pt x="2165" y="296"/>
                </a:lnTo>
                <a:lnTo>
                  <a:pt x="2165" y="296"/>
                </a:lnTo>
                <a:lnTo>
                  <a:pt x="2166" y="297"/>
                </a:lnTo>
                <a:lnTo>
                  <a:pt x="2166" y="292"/>
                </a:lnTo>
                <a:lnTo>
                  <a:pt x="2168" y="316"/>
                </a:lnTo>
                <a:lnTo>
                  <a:pt x="2169" y="320"/>
                </a:lnTo>
                <a:lnTo>
                  <a:pt x="2169" y="320"/>
                </a:lnTo>
                <a:lnTo>
                  <a:pt x="2171" y="298"/>
                </a:lnTo>
                <a:lnTo>
                  <a:pt x="2171" y="300"/>
                </a:lnTo>
                <a:lnTo>
                  <a:pt x="2172" y="309"/>
                </a:lnTo>
                <a:lnTo>
                  <a:pt x="2173" y="303"/>
                </a:lnTo>
                <a:lnTo>
                  <a:pt x="2174" y="305"/>
                </a:lnTo>
                <a:lnTo>
                  <a:pt x="2175" y="309"/>
                </a:lnTo>
                <a:lnTo>
                  <a:pt x="2176" y="298"/>
                </a:lnTo>
                <a:lnTo>
                  <a:pt x="2177" y="295"/>
                </a:lnTo>
                <a:lnTo>
                  <a:pt x="2177" y="293"/>
                </a:lnTo>
                <a:lnTo>
                  <a:pt x="2179" y="310"/>
                </a:lnTo>
                <a:lnTo>
                  <a:pt x="2179" y="308"/>
                </a:lnTo>
                <a:lnTo>
                  <a:pt x="2179" y="307"/>
                </a:lnTo>
                <a:lnTo>
                  <a:pt x="2180" y="280"/>
                </a:lnTo>
                <a:lnTo>
                  <a:pt x="2182" y="304"/>
                </a:lnTo>
                <a:lnTo>
                  <a:pt x="2182" y="304"/>
                </a:lnTo>
                <a:lnTo>
                  <a:pt x="2183" y="309"/>
                </a:lnTo>
                <a:lnTo>
                  <a:pt x="2184" y="297"/>
                </a:lnTo>
                <a:lnTo>
                  <a:pt x="2184" y="302"/>
                </a:lnTo>
                <a:lnTo>
                  <a:pt x="2185" y="300"/>
                </a:lnTo>
                <a:lnTo>
                  <a:pt x="2185" y="299"/>
                </a:lnTo>
                <a:lnTo>
                  <a:pt x="2187" y="311"/>
                </a:lnTo>
                <a:lnTo>
                  <a:pt x="2187" y="306"/>
                </a:lnTo>
                <a:lnTo>
                  <a:pt x="2188" y="305"/>
                </a:lnTo>
                <a:lnTo>
                  <a:pt x="2188" y="302"/>
                </a:lnTo>
                <a:lnTo>
                  <a:pt x="2189" y="308"/>
                </a:lnTo>
                <a:lnTo>
                  <a:pt x="2190" y="305"/>
                </a:lnTo>
                <a:lnTo>
                  <a:pt x="2190" y="306"/>
                </a:lnTo>
                <a:lnTo>
                  <a:pt x="2191" y="300"/>
                </a:lnTo>
                <a:lnTo>
                  <a:pt x="2192" y="352"/>
                </a:lnTo>
                <a:lnTo>
                  <a:pt x="2193" y="351"/>
                </a:lnTo>
                <a:lnTo>
                  <a:pt x="2194" y="336"/>
                </a:lnTo>
                <a:lnTo>
                  <a:pt x="2195" y="356"/>
                </a:lnTo>
                <a:lnTo>
                  <a:pt x="2196" y="355"/>
                </a:lnTo>
                <a:lnTo>
                  <a:pt x="2197" y="327"/>
                </a:lnTo>
                <a:lnTo>
                  <a:pt x="2198" y="354"/>
                </a:lnTo>
                <a:lnTo>
                  <a:pt x="2199" y="355"/>
                </a:lnTo>
                <a:lnTo>
                  <a:pt x="2199" y="364"/>
                </a:lnTo>
                <a:lnTo>
                  <a:pt x="2201" y="319"/>
                </a:lnTo>
                <a:lnTo>
                  <a:pt x="2201" y="326"/>
                </a:lnTo>
                <a:lnTo>
                  <a:pt x="2201" y="324"/>
                </a:lnTo>
                <a:lnTo>
                  <a:pt x="2203" y="343"/>
                </a:lnTo>
                <a:lnTo>
                  <a:pt x="2204" y="343"/>
                </a:lnTo>
                <a:lnTo>
                  <a:pt x="2205" y="348"/>
                </a:lnTo>
                <a:lnTo>
                  <a:pt x="2206" y="327"/>
                </a:lnTo>
                <a:lnTo>
                  <a:pt x="2207" y="329"/>
                </a:lnTo>
                <a:lnTo>
                  <a:pt x="2207" y="326"/>
                </a:lnTo>
                <a:lnTo>
                  <a:pt x="2208" y="352"/>
                </a:lnTo>
                <a:lnTo>
                  <a:pt x="2209" y="332"/>
                </a:lnTo>
                <a:lnTo>
                  <a:pt x="2210" y="334"/>
                </a:lnTo>
                <a:lnTo>
                  <a:pt x="2210" y="347"/>
                </a:lnTo>
                <a:lnTo>
                  <a:pt x="2212" y="330"/>
                </a:lnTo>
                <a:lnTo>
                  <a:pt x="2212" y="331"/>
                </a:lnTo>
                <a:lnTo>
                  <a:pt x="2212" y="331"/>
                </a:lnTo>
                <a:lnTo>
                  <a:pt x="2213" y="344"/>
                </a:lnTo>
                <a:lnTo>
                  <a:pt x="2214" y="320"/>
                </a:lnTo>
                <a:lnTo>
                  <a:pt x="2214" y="322"/>
                </a:lnTo>
                <a:lnTo>
                  <a:pt x="2215" y="321"/>
                </a:lnTo>
                <a:lnTo>
                  <a:pt x="2216" y="332"/>
                </a:lnTo>
                <a:lnTo>
                  <a:pt x="2217" y="328"/>
                </a:lnTo>
                <a:lnTo>
                  <a:pt x="2218" y="325"/>
                </a:lnTo>
                <a:lnTo>
                  <a:pt x="2220" y="304"/>
                </a:lnTo>
                <a:lnTo>
                  <a:pt x="2220" y="308"/>
                </a:lnTo>
                <a:lnTo>
                  <a:pt x="2221" y="307"/>
                </a:lnTo>
                <a:lnTo>
                  <a:pt x="2221" y="312"/>
                </a:lnTo>
                <a:lnTo>
                  <a:pt x="2223" y="309"/>
                </a:lnTo>
                <a:lnTo>
                  <a:pt x="2223" y="317"/>
                </a:lnTo>
                <a:lnTo>
                  <a:pt x="2225" y="358"/>
                </a:lnTo>
                <a:lnTo>
                  <a:pt x="2226" y="360"/>
                </a:lnTo>
                <a:lnTo>
                  <a:pt x="2227" y="377"/>
                </a:lnTo>
                <a:lnTo>
                  <a:pt x="2228" y="347"/>
                </a:lnTo>
                <a:lnTo>
                  <a:pt x="2229" y="339"/>
                </a:lnTo>
                <a:lnTo>
                  <a:pt x="2229" y="332"/>
                </a:lnTo>
                <a:lnTo>
                  <a:pt x="2230" y="357"/>
                </a:lnTo>
                <a:lnTo>
                  <a:pt x="2231" y="351"/>
                </a:lnTo>
                <a:lnTo>
                  <a:pt x="2231" y="351"/>
                </a:lnTo>
                <a:lnTo>
                  <a:pt x="2232" y="337"/>
                </a:lnTo>
                <a:lnTo>
                  <a:pt x="2234" y="348"/>
                </a:lnTo>
                <a:lnTo>
                  <a:pt x="2234" y="349"/>
                </a:lnTo>
                <a:lnTo>
                  <a:pt x="2235" y="340"/>
                </a:lnTo>
                <a:lnTo>
                  <a:pt x="2236" y="354"/>
                </a:lnTo>
                <a:lnTo>
                  <a:pt x="2237" y="354"/>
                </a:lnTo>
                <a:lnTo>
                  <a:pt x="2238" y="343"/>
                </a:lnTo>
                <a:lnTo>
                  <a:pt x="2239" y="356"/>
                </a:lnTo>
                <a:lnTo>
                  <a:pt x="2239" y="351"/>
                </a:lnTo>
                <a:lnTo>
                  <a:pt x="2240" y="350"/>
                </a:lnTo>
                <a:lnTo>
                  <a:pt x="2240" y="359"/>
                </a:lnTo>
                <a:lnTo>
                  <a:pt x="2242" y="340"/>
                </a:lnTo>
                <a:lnTo>
                  <a:pt x="2242" y="337"/>
                </a:lnTo>
                <a:lnTo>
                  <a:pt x="2242" y="337"/>
                </a:lnTo>
                <a:lnTo>
                  <a:pt x="2244" y="324"/>
                </a:lnTo>
                <a:lnTo>
                  <a:pt x="2245" y="324"/>
                </a:lnTo>
                <a:lnTo>
                  <a:pt x="2247" y="349"/>
                </a:lnTo>
                <a:lnTo>
                  <a:pt x="2247" y="329"/>
                </a:lnTo>
                <a:lnTo>
                  <a:pt x="2248" y="328"/>
                </a:lnTo>
                <a:lnTo>
                  <a:pt x="2249" y="331"/>
                </a:lnTo>
                <a:lnTo>
                  <a:pt x="2250" y="306"/>
                </a:lnTo>
                <a:lnTo>
                  <a:pt x="2251" y="309"/>
                </a:lnTo>
                <a:lnTo>
                  <a:pt x="2252" y="300"/>
                </a:lnTo>
                <a:lnTo>
                  <a:pt x="2253" y="326"/>
                </a:lnTo>
                <a:lnTo>
                  <a:pt x="2253" y="330"/>
                </a:lnTo>
                <a:lnTo>
                  <a:pt x="2255" y="349"/>
                </a:lnTo>
                <a:lnTo>
                  <a:pt x="2256" y="351"/>
                </a:lnTo>
                <a:lnTo>
                  <a:pt x="2257" y="377"/>
                </a:lnTo>
                <a:lnTo>
                  <a:pt x="2258" y="363"/>
                </a:lnTo>
                <a:lnTo>
                  <a:pt x="2259" y="360"/>
                </a:lnTo>
                <a:lnTo>
                  <a:pt x="2261" y="340"/>
                </a:lnTo>
                <a:lnTo>
                  <a:pt x="2261" y="340"/>
                </a:lnTo>
                <a:lnTo>
                  <a:pt x="2262" y="341"/>
                </a:lnTo>
                <a:lnTo>
                  <a:pt x="2262" y="363"/>
                </a:lnTo>
                <a:lnTo>
                  <a:pt x="2264" y="331"/>
                </a:lnTo>
                <a:lnTo>
                  <a:pt x="2264" y="330"/>
                </a:lnTo>
                <a:lnTo>
                  <a:pt x="2264" y="327"/>
                </a:lnTo>
                <a:lnTo>
                  <a:pt x="2266" y="349"/>
                </a:lnTo>
                <a:lnTo>
                  <a:pt x="2266" y="346"/>
                </a:lnTo>
                <a:lnTo>
                  <a:pt x="2267" y="346"/>
                </a:lnTo>
                <a:lnTo>
                  <a:pt x="2269" y="326"/>
                </a:lnTo>
                <a:lnTo>
                  <a:pt x="2270" y="323"/>
                </a:lnTo>
                <a:lnTo>
                  <a:pt x="2270" y="317"/>
                </a:lnTo>
                <a:lnTo>
                  <a:pt x="2272" y="349"/>
                </a:lnTo>
                <a:lnTo>
                  <a:pt x="2273" y="347"/>
                </a:lnTo>
                <a:lnTo>
                  <a:pt x="2273" y="323"/>
                </a:lnTo>
                <a:lnTo>
                  <a:pt x="2275" y="340"/>
                </a:lnTo>
                <a:lnTo>
                  <a:pt x="2275" y="341"/>
                </a:lnTo>
                <a:lnTo>
                  <a:pt x="2275" y="342"/>
                </a:lnTo>
                <a:lnTo>
                  <a:pt x="2277" y="320"/>
                </a:lnTo>
                <a:lnTo>
                  <a:pt x="2277" y="323"/>
                </a:lnTo>
                <a:lnTo>
                  <a:pt x="2278" y="326"/>
                </a:lnTo>
                <a:lnTo>
                  <a:pt x="2278" y="329"/>
                </a:lnTo>
                <a:lnTo>
                  <a:pt x="2279" y="314"/>
                </a:lnTo>
                <a:lnTo>
                  <a:pt x="2280" y="320"/>
                </a:lnTo>
                <a:lnTo>
                  <a:pt x="2281" y="325"/>
                </a:lnTo>
                <a:lnTo>
                  <a:pt x="2281" y="334"/>
                </a:lnTo>
                <a:lnTo>
                  <a:pt x="2283" y="317"/>
                </a:lnTo>
                <a:lnTo>
                  <a:pt x="2283" y="315"/>
                </a:lnTo>
                <a:lnTo>
                  <a:pt x="2284" y="305"/>
                </a:lnTo>
                <a:lnTo>
                  <a:pt x="2286" y="335"/>
                </a:lnTo>
                <a:lnTo>
                  <a:pt x="2286" y="341"/>
                </a:lnTo>
                <a:lnTo>
                  <a:pt x="2288" y="360"/>
                </a:lnTo>
                <a:lnTo>
                  <a:pt x="2288" y="357"/>
                </a:lnTo>
                <a:lnTo>
                  <a:pt x="2289" y="356"/>
                </a:lnTo>
                <a:lnTo>
                  <a:pt x="2290" y="325"/>
                </a:lnTo>
                <a:lnTo>
                  <a:pt x="2291" y="334"/>
                </a:lnTo>
                <a:lnTo>
                  <a:pt x="2292" y="332"/>
                </a:lnTo>
                <a:lnTo>
                  <a:pt x="2292" y="301"/>
                </a:lnTo>
                <a:lnTo>
                  <a:pt x="2294" y="321"/>
                </a:lnTo>
                <a:lnTo>
                  <a:pt x="2294" y="322"/>
                </a:lnTo>
                <a:lnTo>
                  <a:pt x="2296" y="309"/>
                </a:lnTo>
                <a:lnTo>
                  <a:pt x="2297" y="310"/>
                </a:lnTo>
                <a:lnTo>
                  <a:pt x="2299" y="333"/>
                </a:lnTo>
                <a:lnTo>
                  <a:pt x="2299" y="323"/>
                </a:lnTo>
                <a:lnTo>
                  <a:pt x="2300" y="319"/>
                </a:lnTo>
                <a:lnTo>
                  <a:pt x="2302" y="290"/>
                </a:lnTo>
                <a:lnTo>
                  <a:pt x="2302" y="299"/>
                </a:lnTo>
                <a:lnTo>
                  <a:pt x="2303" y="301"/>
                </a:lnTo>
                <a:lnTo>
                  <a:pt x="2303" y="303"/>
                </a:lnTo>
                <a:lnTo>
                  <a:pt x="2304" y="289"/>
                </a:lnTo>
                <a:lnTo>
                  <a:pt x="2305" y="302"/>
                </a:lnTo>
                <a:lnTo>
                  <a:pt x="2305" y="301"/>
                </a:lnTo>
                <a:lnTo>
                  <a:pt x="2306" y="286"/>
                </a:lnTo>
                <a:lnTo>
                  <a:pt x="2307" y="290"/>
                </a:lnTo>
                <a:lnTo>
                  <a:pt x="2308" y="289"/>
                </a:lnTo>
                <a:lnTo>
                  <a:pt x="2309" y="292"/>
                </a:lnTo>
                <a:lnTo>
                  <a:pt x="2309" y="277"/>
                </a:lnTo>
                <a:lnTo>
                  <a:pt x="2310" y="291"/>
                </a:lnTo>
                <a:lnTo>
                  <a:pt x="2311" y="295"/>
                </a:lnTo>
                <a:lnTo>
                  <a:pt x="2311" y="299"/>
                </a:lnTo>
                <a:lnTo>
                  <a:pt x="2313" y="281"/>
                </a:lnTo>
                <a:lnTo>
                  <a:pt x="2314" y="279"/>
                </a:lnTo>
                <a:lnTo>
                  <a:pt x="2316" y="318"/>
                </a:lnTo>
                <a:lnTo>
                  <a:pt x="2316" y="311"/>
                </a:lnTo>
                <a:lnTo>
                  <a:pt x="2316" y="309"/>
                </a:lnTo>
                <a:lnTo>
                  <a:pt x="2317" y="327"/>
                </a:lnTo>
                <a:lnTo>
                  <a:pt x="2318" y="319"/>
                </a:lnTo>
                <a:lnTo>
                  <a:pt x="2319" y="318"/>
                </a:lnTo>
                <a:lnTo>
                  <a:pt x="2320" y="312"/>
                </a:lnTo>
                <a:lnTo>
                  <a:pt x="2321" y="332"/>
                </a:lnTo>
                <a:lnTo>
                  <a:pt x="2321" y="330"/>
                </a:lnTo>
                <a:lnTo>
                  <a:pt x="2322" y="328"/>
                </a:lnTo>
                <a:lnTo>
                  <a:pt x="2322" y="310"/>
                </a:lnTo>
                <a:lnTo>
                  <a:pt x="2324" y="327"/>
                </a:lnTo>
                <a:lnTo>
                  <a:pt x="2325" y="330"/>
                </a:lnTo>
                <a:lnTo>
                  <a:pt x="2325" y="330"/>
                </a:lnTo>
                <a:lnTo>
                  <a:pt x="2327" y="298"/>
                </a:lnTo>
                <a:lnTo>
                  <a:pt x="2327" y="295"/>
                </a:lnTo>
                <a:lnTo>
                  <a:pt x="2328" y="283"/>
                </a:lnTo>
                <a:lnTo>
                  <a:pt x="2329" y="302"/>
                </a:lnTo>
                <a:lnTo>
                  <a:pt x="2330" y="304"/>
                </a:lnTo>
                <a:lnTo>
                  <a:pt x="2331" y="315"/>
                </a:lnTo>
                <a:lnTo>
                  <a:pt x="2332" y="299"/>
                </a:lnTo>
                <a:lnTo>
                  <a:pt x="2333" y="296"/>
                </a:lnTo>
                <a:lnTo>
                  <a:pt x="2335" y="277"/>
                </a:lnTo>
                <a:lnTo>
                  <a:pt x="2335" y="282"/>
                </a:lnTo>
                <a:lnTo>
                  <a:pt x="2335" y="282"/>
                </a:lnTo>
                <a:lnTo>
                  <a:pt x="2337" y="291"/>
                </a:lnTo>
                <a:lnTo>
                  <a:pt x="2338" y="281"/>
                </a:lnTo>
                <a:lnTo>
                  <a:pt x="2338" y="279"/>
                </a:lnTo>
                <a:lnTo>
                  <a:pt x="2339" y="283"/>
                </a:lnTo>
                <a:lnTo>
                  <a:pt x="2340" y="276"/>
                </a:lnTo>
                <a:lnTo>
                  <a:pt x="2340" y="279"/>
                </a:lnTo>
                <a:lnTo>
                  <a:pt x="2341" y="278"/>
                </a:lnTo>
                <a:lnTo>
                  <a:pt x="2341" y="274"/>
                </a:lnTo>
                <a:lnTo>
                  <a:pt x="2343" y="302"/>
                </a:lnTo>
                <a:lnTo>
                  <a:pt x="2343" y="301"/>
                </a:lnTo>
                <a:lnTo>
                  <a:pt x="2344" y="303"/>
                </a:lnTo>
                <a:lnTo>
                  <a:pt x="2344" y="307"/>
                </a:lnTo>
                <a:lnTo>
                  <a:pt x="2346" y="301"/>
                </a:lnTo>
                <a:lnTo>
                  <a:pt x="2346" y="302"/>
                </a:lnTo>
                <a:lnTo>
                  <a:pt x="2346" y="306"/>
                </a:lnTo>
                <a:lnTo>
                  <a:pt x="2348" y="374"/>
                </a:lnTo>
                <a:lnTo>
                  <a:pt x="2348" y="359"/>
                </a:lnTo>
                <a:lnTo>
                  <a:pt x="2349" y="354"/>
                </a:lnTo>
                <a:lnTo>
                  <a:pt x="2350" y="334"/>
                </a:lnTo>
                <a:lnTo>
                  <a:pt x="2351" y="347"/>
                </a:lnTo>
                <a:lnTo>
                  <a:pt x="2352" y="345"/>
                </a:lnTo>
                <a:lnTo>
                  <a:pt x="2353" y="330"/>
                </a:lnTo>
                <a:lnTo>
                  <a:pt x="2354" y="350"/>
                </a:lnTo>
                <a:lnTo>
                  <a:pt x="2355" y="351"/>
                </a:lnTo>
                <a:lnTo>
                  <a:pt x="2355" y="364"/>
                </a:lnTo>
                <a:lnTo>
                  <a:pt x="2357" y="329"/>
                </a:lnTo>
                <a:lnTo>
                  <a:pt x="2357" y="327"/>
                </a:lnTo>
                <a:lnTo>
                  <a:pt x="2358" y="303"/>
                </a:lnTo>
                <a:lnTo>
                  <a:pt x="2359" y="334"/>
                </a:lnTo>
                <a:lnTo>
                  <a:pt x="2360" y="332"/>
                </a:lnTo>
                <a:lnTo>
                  <a:pt x="2361" y="339"/>
                </a:lnTo>
                <a:lnTo>
                  <a:pt x="2362" y="306"/>
                </a:lnTo>
                <a:lnTo>
                  <a:pt x="2363" y="310"/>
                </a:lnTo>
                <a:lnTo>
                  <a:pt x="2364" y="336"/>
                </a:lnTo>
                <a:lnTo>
                  <a:pt x="2365" y="330"/>
                </a:lnTo>
                <a:lnTo>
                  <a:pt x="2366" y="324"/>
                </a:lnTo>
                <a:lnTo>
                  <a:pt x="2366" y="310"/>
                </a:lnTo>
                <a:lnTo>
                  <a:pt x="2368" y="333"/>
                </a:lnTo>
                <a:lnTo>
                  <a:pt x="2368" y="333"/>
                </a:lnTo>
                <a:lnTo>
                  <a:pt x="2368" y="333"/>
                </a:lnTo>
                <a:lnTo>
                  <a:pt x="2369" y="337"/>
                </a:lnTo>
                <a:lnTo>
                  <a:pt x="2370" y="311"/>
                </a:lnTo>
                <a:lnTo>
                  <a:pt x="2370" y="316"/>
                </a:lnTo>
                <a:lnTo>
                  <a:pt x="2371" y="318"/>
                </a:lnTo>
                <a:lnTo>
                  <a:pt x="2372" y="302"/>
                </a:lnTo>
                <a:lnTo>
                  <a:pt x="2373" y="323"/>
                </a:lnTo>
                <a:lnTo>
                  <a:pt x="2373" y="322"/>
                </a:lnTo>
                <a:lnTo>
                  <a:pt x="2374" y="321"/>
                </a:lnTo>
                <a:lnTo>
                  <a:pt x="2374" y="315"/>
                </a:lnTo>
                <a:lnTo>
                  <a:pt x="2376" y="349"/>
                </a:lnTo>
                <a:lnTo>
                  <a:pt x="2376" y="341"/>
                </a:lnTo>
                <a:lnTo>
                  <a:pt x="2377" y="342"/>
                </a:lnTo>
                <a:lnTo>
                  <a:pt x="2377" y="349"/>
                </a:lnTo>
                <a:lnTo>
                  <a:pt x="2378" y="322"/>
                </a:lnTo>
                <a:lnTo>
                  <a:pt x="2379" y="328"/>
                </a:lnTo>
                <a:lnTo>
                  <a:pt x="2379" y="330"/>
                </a:lnTo>
                <a:lnTo>
                  <a:pt x="2380" y="334"/>
                </a:lnTo>
                <a:lnTo>
                  <a:pt x="2381" y="320"/>
                </a:lnTo>
                <a:lnTo>
                  <a:pt x="2382" y="312"/>
                </a:lnTo>
                <a:lnTo>
                  <a:pt x="2383" y="315"/>
                </a:lnTo>
                <a:lnTo>
                  <a:pt x="2384" y="297"/>
                </a:lnTo>
                <a:lnTo>
                  <a:pt x="2384" y="298"/>
                </a:lnTo>
                <a:lnTo>
                  <a:pt x="2385" y="298"/>
                </a:lnTo>
                <a:lnTo>
                  <a:pt x="2385" y="289"/>
                </a:lnTo>
                <a:lnTo>
                  <a:pt x="2387" y="326"/>
                </a:lnTo>
                <a:lnTo>
                  <a:pt x="2387" y="327"/>
                </a:lnTo>
                <a:lnTo>
                  <a:pt x="2387" y="333"/>
                </a:lnTo>
                <a:lnTo>
                  <a:pt x="2390" y="297"/>
                </a:lnTo>
                <a:lnTo>
                  <a:pt x="2390" y="301"/>
                </a:lnTo>
                <a:lnTo>
                  <a:pt x="2392" y="322"/>
                </a:lnTo>
                <a:lnTo>
                  <a:pt x="2393" y="326"/>
                </a:lnTo>
                <a:lnTo>
                  <a:pt x="2394" y="338"/>
                </a:lnTo>
                <a:lnTo>
                  <a:pt x="2395" y="315"/>
                </a:lnTo>
                <a:lnTo>
                  <a:pt x="2395" y="318"/>
                </a:lnTo>
                <a:lnTo>
                  <a:pt x="2396" y="323"/>
                </a:lnTo>
                <a:lnTo>
                  <a:pt x="2396" y="320"/>
                </a:lnTo>
                <a:lnTo>
                  <a:pt x="2398" y="356"/>
                </a:lnTo>
                <a:lnTo>
                  <a:pt x="2398" y="361"/>
                </a:lnTo>
                <a:lnTo>
                  <a:pt x="2400" y="376"/>
                </a:lnTo>
                <a:lnTo>
                  <a:pt x="2400" y="366"/>
                </a:lnTo>
                <a:lnTo>
                  <a:pt x="2401" y="359"/>
                </a:lnTo>
                <a:lnTo>
                  <a:pt x="2402" y="337"/>
                </a:lnTo>
                <a:lnTo>
                  <a:pt x="2403" y="361"/>
                </a:lnTo>
                <a:lnTo>
                  <a:pt x="2403" y="359"/>
                </a:lnTo>
                <a:lnTo>
                  <a:pt x="2404" y="355"/>
                </a:lnTo>
                <a:lnTo>
                  <a:pt x="2405" y="316"/>
                </a:lnTo>
                <a:lnTo>
                  <a:pt x="2406" y="348"/>
                </a:lnTo>
                <a:lnTo>
                  <a:pt x="2407" y="360"/>
                </a:lnTo>
                <a:lnTo>
                  <a:pt x="2407" y="393"/>
                </a:lnTo>
                <a:lnTo>
                  <a:pt x="2409" y="365"/>
                </a:lnTo>
                <a:lnTo>
                  <a:pt x="2409" y="356"/>
                </a:lnTo>
                <a:lnTo>
                  <a:pt x="2410" y="346"/>
                </a:lnTo>
                <a:lnTo>
                  <a:pt x="2411" y="360"/>
                </a:lnTo>
                <a:lnTo>
                  <a:pt x="2411" y="347"/>
                </a:lnTo>
                <a:lnTo>
                  <a:pt x="2412" y="346"/>
                </a:lnTo>
                <a:lnTo>
                  <a:pt x="2413" y="356"/>
                </a:lnTo>
                <a:lnTo>
                  <a:pt x="2414" y="347"/>
                </a:lnTo>
                <a:lnTo>
                  <a:pt x="2415" y="348"/>
                </a:lnTo>
                <a:lnTo>
                  <a:pt x="2415" y="349"/>
                </a:lnTo>
                <a:lnTo>
                  <a:pt x="2416" y="313"/>
                </a:lnTo>
                <a:lnTo>
                  <a:pt x="2417" y="329"/>
                </a:lnTo>
                <a:lnTo>
                  <a:pt x="2418" y="336"/>
                </a:lnTo>
                <a:lnTo>
                  <a:pt x="2418" y="330"/>
                </a:lnTo>
                <a:lnTo>
                  <a:pt x="2420" y="350"/>
                </a:lnTo>
                <a:lnTo>
                  <a:pt x="2420" y="347"/>
                </a:lnTo>
                <a:lnTo>
                  <a:pt x="2420" y="349"/>
                </a:lnTo>
                <a:lnTo>
                  <a:pt x="2421" y="353"/>
                </a:lnTo>
                <a:lnTo>
                  <a:pt x="2422" y="335"/>
                </a:lnTo>
                <a:lnTo>
                  <a:pt x="2423" y="334"/>
                </a:lnTo>
                <a:lnTo>
                  <a:pt x="2425" y="276"/>
                </a:lnTo>
                <a:lnTo>
                  <a:pt x="2425" y="277"/>
                </a:lnTo>
                <a:lnTo>
                  <a:pt x="2426" y="280"/>
                </a:lnTo>
                <a:lnTo>
                  <a:pt x="2428" y="309"/>
                </a:lnTo>
                <a:lnTo>
                  <a:pt x="2429" y="313"/>
                </a:lnTo>
                <a:lnTo>
                  <a:pt x="2429" y="317"/>
                </a:lnTo>
                <a:lnTo>
                  <a:pt x="2431" y="280"/>
                </a:lnTo>
                <a:lnTo>
                  <a:pt x="2431" y="287"/>
                </a:lnTo>
                <a:lnTo>
                  <a:pt x="2431" y="285"/>
                </a:lnTo>
                <a:lnTo>
                  <a:pt x="2431" y="280"/>
                </a:lnTo>
                <a:lnTo>
                  <a:pt x="2433" y="309"/>
                </a:lnTo>
                <a:lnTo>
                  <a:pt x="2434" y="313"/>
                </a:lnTo>
                <a:lnTo>
                  <a:pt x="2435" y="326"/>
                </a:lnTo>
                <a:lnTo>
                  <a:pt x="2436" y="314"/>
                </a:lnTo>
                <a:lnTo>
                  <a:pt x="2437" y="310"/>
                </a:lnTo>
                <a:lnTo>
                  <a:pt x="2437" y="305"/>
                </a:lnTo>
                <a:lnTo>
                  <a:pt x="2438" y="326"/>
                </a:lnTo>
                <a:lnTo>
                  <a:pt x="2439" y="320"/>
                </a:lnTo>
                <a:lnTo>
                  <a:pt x="2439" y="319"/>
                </a:lnTo>
                <a:lnTo>
                  <a:pt x="2440" y="351"/>
                </a:lnTo>
                <a:lnTo>
                  <a:pt x="2441" y="315"/>
                </a:lnTo>
                <a:lnTo>
                  <a:pt x="2442" y="331"/>
                </a:lnTo>
                <a:lnTo>
                  <a:pt x="2442" y="343"/>
                </a:lnTo>
                <a:lnTo>
                  <a:pt x="2444" y="381"/>
                </a:lnTo>
                <a:lnTo>
                  <a:pt x="2444" y="376"/>
                </a:lnTo>
                <a:lnTo>
                  <a:pt x="2445" y="377"/>
                </a:lnTo>
                <a:lnTo>
                  <a:pt x="2445" y="385"/>
                </a:lnTo>
                <a:lnTo>
                  <a:pt x="2447" y="300"/>
                </a:lnTo>
                <a:lnTo>
                  <a:pt x="2448" y="301"/>
                </a:lnTo>
                <a:lnTo>
                  <a:pt x="2448" y="309"/>
                </a:lnTo>
                <a:lnTo>
                  <a:pt x="2450" y="308"/>
                </a:lnTo>
                <a:lnTo>
                  <a:pt x="2450" y="306"/>
                </a:lnTo>
                <a:lnTo>
                  <a:pt x="2450" y="307"/>
                </a:lnTo>
                <a:lnTo>
                  <a:pt x="2452" y="295"/>
                </a:lnTo>
                <a:lnTo>
                  <a:pt x="2452" y="302"/>
                </a:lnTo>
                <a:lnTo>
                  <a:pt x="2453" y="303"/>
                </a:lnTo>
                <a:lnTo>
                  <a:pt x="2455" y="344"/>
                </a:lnTo>
                <a:lnTo>
                  <a:pt x="2455" y="338"/>
                </a:lnTo>
                <a:lnTo>
                  <a:pt x="2456" y="336"/>
                </a:lnTo>
                <a:lnTo>
                  <a:pt x="2456" y="337"/>
                </a:lnTo>
                <a:lnTo>
                  <a:pt x="2457" y="290"/>
                </a:lnTo>
                <a:lnTo>
                  <a:pt x="2458" y="308"/>
                </a:lnTo>
                <a:lnTo>
                  <a:pt x="2459" y="313"/>
                </a:lnTo>
                <a:lnTo>
                  <a:pt x="2459" y="326"/>
                </a:lnTo>
                <a:lnTo>
                  <a:pt x="2461" y="257"/>
                </a:lnTo>
                <a:lnTo>
                  <a:pt x="2461" y="253"/>
                </a:lnTo>
                <a:lnTo>
                  <a:pt x="2463" y="400"/>
                </a:lnTo>
                <a:lnTo>
                  <a:pt x="2463" y="398"/>
                </a:lnTo>
                <a:lnTo>
                  <a:pt x="2464" y="395"/>
                </a:lnTo>
                <a:lnTo>
                  <a:pt x="2465" y="309"/>
                </a:lnTo>
                <a:lnTo>
                  <a:pt x="2466" y="342"/>
                </a:lnTo>
                <a:lnTo>
                  <a:pt x="2467" y="340"/>
                </a:lnTo>
                <a:lnTo>
                  <a:pt x="2468" y="369"/>
                </a:lnTo>
                <a:lnTo>
                  <a:pt x="2469" y="348"/>
                </a:lnTo>
                <a:lnTo>
                  <a:pt x="2470" y="346"/>
                </a:lnTo>
                <a:lnTo>
                  <a:pt x="2471" y="382"/>
                </a:lnTo>
                <a:lnTo>
                  <a:pt x="2472" y="360"/>
                </a:lnTo>
                <a:lnTo>
                  <a:pt x="2472" y="349"/>
                </a:lnTo>
                <a:lnTo>
                  <a:pt x="2473" y="322"/>
                </a:lnTo>
                <a:lnTo>
                  <a:pt x="2474" y="380"/>
                </a:lnTo>
                <a:lnTo>
                  <a:pt x="2475" y="379"/>
                </a:lnTo>
                <a:lnTo>
                  <a:pt x="2475" y="384"/>
                </a:lnTo>
                <a:lnTo>
                  <a:pt x="2477" y="327"/>
                </a:lnTo>
                <a:lnTo>
                  <a:pt x="2478" y="324"/>
                </a:lnTo>
                <a:lnTo>
                  <a:pt x="2478" y="308"/>
                </a:lnTo>
                <a:lnTo>
                  <a:pt x="2480" y="330"/>
                </a:lnTo>
                <a:lnTo>
                  <a:pt x="2480" y="328"/>
                </a:lnTo>
                <a:lnTo>
                  <a:pt x="2481" y="326"/>
                </a:lnTo>
                <a:lnTo>
                  <a:pt x="2481" y="323"/>
                </a:lnTo>
                <a:lnTo>
                  <a:pt x="2483" y="344"/>
                </a:lnTo>
                <a:lnTo>
                  <a:pt x="2483" y="346"/>
                </a:lnTo>
                <a:lnTo>
                  <a:pt x="2484" y="353"/>
                </a:lnTo>
                <a:lnTo>
                  <a:pt x="2485" y="330"/>
                </a:lnTo>
                <a:lnTo>
                  <a:pt x="2486" y="328"/>
                </a:lnTo>
                <a:lnTo>
                  <a:pt x="2487" y="302"/>
                </a:lnTo>
                <a:lnTo>
                  <a:pt x="2488" y="311"/>
                </a:lnTo>
                <a:lnTo>
                  <a:pt x="2489" y="311"/>
                </a:lnTo>
                <a:lnTo>
                  <a:pt x="2489" y="310"/>
                </a:lnTo>
                <a:lnTo>
                  <a:pt x="2491" y="347"/>
                </a:lnTo>
                <a:lnTo>
                  <a:pt x="2491" y="344"/>
                </a:lnTo>
                <a:lnTo>
                  <a:pt x="2492" y="340"/>
                </a:lnTo>
                <a:lnTo>
                  <a:pt x="2493" y="290"/>
                </a:lnTo>
                <a:lnTo>
                  <a:pt x="2494" y="324"/>
                </a:lnTo>
                <a:lnTo>
                  <a:pt x="2494" y="323"/>
                </a:lnTo>
                <a:lnTo>
                  <a:pt x="2494" y="326"/>
                </a:lnTo>
                <a:lnTo>
                  <a:pt x="2496" y="301"/>
                </a:lnTo>
                <a:lnTo>
                  <a:pt x="2497" y="302"/>
                </a:lnTo>
                <a:lnTo>
                  <a:pt x="2497" y="300"/>
                </a:lnTo>
                <a:lnTo>
                  <a:pt x="2499" y="317"/>
                </a:lnTo>
                <a:lnTo>
                  <a:pt x="2500" y="315"/>
                </a:lnTo>
                <a:lnTo>
                  <a:pt x="2501" y="276"/>
                </a:lnTo>
                <a:lnTo>
                  <a:pt x="2502" y="290"/>
                </a:lnTo>
                <a:lnTo>
                  <a:pt x="2502" y="292"/>
                </a:lnTo>
                <a:lnTo>
                  <a:pt x="2502" y="291"/>
                </a:lnTo>
                <a:lnTo>
                  <a:pt x="2505" y="328"/>
                </a:lnTo>
                <a:lnTo>
                  <a:pt x="2505" y="334"/>
                </a:lnTo>
                <a:lnTo>
                  <a:pt x="2507" y="373"/>
                </a:lnTo>
                <a:lnTo>
                  <a:pt x="2508" y="371"/>
                </a:lnTo>
                <a:lnTo>
                  <a:pt x="2508" y="378"/>
                </a:lnTo>
                <a:lnTo>
                  <a:pt x="2510" y="338"/>
                </a:lnTo>
                <a:lnTo>
                  <a:pt x="2510" y="342"/>
                </a:lnTo>
                <a:lnTo>
                  <a:pt x="2511" y="343"/>
                </a:lnTo>
                <a:lnTo>
                  <a:pt x="2511" y="359"/>
                </a:lnTo>
                <a:lnTo>
                  <a:pt x="2513" y="302"/>
                </a:lnTo>
                <a:lnTo>
                  <a:pt x="2513" y="300"/>
                </a:lnTo>
                <a:lnTo>
                  <a:pt x="2513" y="310"/>
                </a:lnTo>
                <a:lnTo>
                  <a:pt x="2515" y="305"/>
                </a:lnTo>
                <a:lnTo>
                  <a:pt x="2516" y="308"/>
                </a:lnTo>
                <a:lnTo>
                  <a:pt x="2518" y="354"/>
                </a:lnTo>
                <a:lnTo>
                  <a:pt x="2518" y="354"/>
                </a:lnTo>
                <a:lnTo>
                  <a:pt x="2519" y="352"/>
                </a:lnTo>
                <a:lnTo>
                  <a:pt x="2521" y="313"/>
                </a:lnTo>
                <a:lnTo>
                  <a:pt x="2521" y="323"/>
                </a:lnTo>
                <a:lnTo>
                  <a:pt x="2522" y="326"/>
                </a:lnTo>
                <a:lnTo>
                  <a:pt x="2523" y="336"/>
                </a:lnTo>
                <a:lnTo>
                  <a:pt x="2524" y="289"/>
                </a:lnTo>
                <a:lnTo>
                  <a:pt x="2524" y="282"/>
                </a:lnTo>
                <a:lnTo>
                  <a:pt x="2524" y="277"/>
                </a:lnTo>
                <a:lnTo>
                  <a:pt x="2526" y="406"/>
                </a:lnTo>
                <a:lnTo>
                  <a:pt x="2527" y="408"/>
                </a:lnTo>
                <a:lnTo>
                  <a:pt x="2528" y="414"/>
                </a:lnTo>
                <a:lnTo>
                  <a:pt x="2529" y="317"/>
                </a:lnTo>
                <a:lnTo>
                  <a:pt x="2529" y="319"/>
                </a:lnTo>
                <a:lnTo>
                  <a:pt x="2530" y="323"/>
                </a:lnTo>
                <a:lnTo>
                  <a:pt x="2532" y="386"/>
                </a:lnTo>
                <a:lnTo>
                  <a:pt x="2533" y="387"/>
                </a:lnTo>
                <a:lnTo>
                  <a:pt x="2533" y="390"/>
                </a:lnTo>
                <a:lnTo>
                  <a:pt x="2534" y="332"/>
                </a:lnTo>
                <a:lnTo>
                  <a:pt x="2535" y="356"/>
                </a:lnTo>
                <a:lnTo>
                  <a:pt x="2535" y="363"/>
                </a:lnTo>
                <a:lnTo>
                  <a:pt x="2535" y="393"/>
                </a:lnTo>
                <a:lnTo>
                  <a:pt x="2537" y="325"/>
                </a:lnTo>
                <a:lnTo>
                  <a:pt x="2537" y="343"/>
                </a:lnTo>
                <a:lnTo>
                  <a:pt x="2538" y="347"/>
                </a:lnTo>
                <a:lnTo>
                  <a:pt x="2540" y="373"/>
                </a:lnTo>
                <a:lnTo>
                  <a:pt x="2541" y="372"/>
                </a:lnTo>
                <a:lnTo>
                  <a:pt x="2543" y="345"/>
                </a:lnTo>
                <a:lnTo>
                  <a:pt x="2543" y="349"/>
                </a:lnTo>
                <a:lnTo>
                  <a:pt x="2544" y="350"/>
                </a:lnTo>
                <a:lnTo>
                  <a:pt x="2544" y="353"/>
                </a:lnTo>
                <a:lnTo>
                  <a:pt x="2545" y="329"/>
                </a:lnTo>
                <a:lnTo>
                  <a:pt x="2546" y="343"/>
                </a:lnTo>
                <a:lnTo>
                  <a:pt x="2546" y="343"/>
                </a:lnTo>
                <a:lnTo>
                  <a:pt x="2548" y="365"/>
                </a:lnTo>
                <a:lnTo>
                  <a:pt x="2548" y="357"/>
                </a:lnTo>
                <a:lnTo>
                  <a:pt x="2549" y="354"/>
                </a:lnTo>
                <a:lnTo>
                  <a:pt x="2550" y="314"/>
                </a:lnTo>
                <a:lnTo>
                  <a:pt x="2551" y="320"/>
                </a:lnTo>
                <a:lnTo>
                  <a:pt x="2552" y="326"/>
                </a:lnTo>
                <a:lnTo>
                  <a:pt x="2554" y="378"/>
                </a:lnTo>
                <a:lnTo>
                  <a:pt x="2554" y="378"/>
                </a:lnTo>
                <a:lnTo>
                  <a:pt x="2554" y="377"/>
                </a:lnTo>
                <a:lnTo>
                  <a:pt x="2556" y="323"/>
                </a:lnTo>
                <a:lnTo>
                  <a:pt x="2557" y="329"/>
                </a:lnTo>
                <a:lnTo>
                  <a:pt x="2557" y="332"/>
                </a:lnTo>
                <a:lnTo>
                  <a:pt x="2557" y="330"/>
                </a:lnTo>
                <a:lnTo>
                  <a:pt x="2559" y="370"/>
                </a:lnTo>
                <a:lnTo>
                  <a:pt x="2559" y="367"/>
                </a:lnTo>
                <a:lnTo>
                  <a:pt x="2560" y="362"/>
                </a:lnTo>
                <a:lnTo>
                  <a:pt x="2561" y="323"/>
                </a:lnTo>
                <a:lnTo>
                  <a:pt x="2562" y="347"/>
                </a:lnTo>
                <a:lnTo>
                  <a:pt x="2563" y="347"/>
                </a:lnTo>
                <a:lnTo>
                  <a:pt x="2563" y="349"/>
                </a:lnTo>
                <a:lnTo>
                  <a:pt x="2565" y="311"/>
                </a:lnTo>
                <a:lnTo>
                  <a:pt x="2565" y="312"/>
                </a:lnTo>
                <a:lnTo>
                  <a:pt x="2565" y="303"/>
                </a:lnTo>
                <a:lnTo>
                  <a:pt x="2567" y="405"/>
                </a:lnTo>
                <a:lnTo>
                  <a:pt x="2568" y="403"/>
                </a:lnTo>
                <a:lnTo>
                  <a:pt x="2569" y="344"/>
                </a:lnTo>
                <a:lnTo>
                  <a:pt x="2570" y="351"/>
                </a:lnTo>
                <a:lnTo>
                  <a:pt x="2571" y="348"/>
                </a:lnTo>
                <a:lnTo>
                  <a:pt x="2571" y="349"/>
                </a:lnTo>
                <a:lnTo>
                  <a:pt x="2572" y="335"/>
                </a:lnTo>
                <a:lnTo>
                  <a:pt x="2573" y="341"/>
                </a:lnTo>
                <a:lnTo>
                  <a:pt x="2574" y="337"/>
                </a:lnTo>
                <a:lnTo>
                  <a:pt x="2574" y="336"/>
                </a:lnTo>
                <a:lnTo>
                  <a:pt x="2575" y="348"/>
                </a:lnTo>
                <a:lnTo>
                  <a:pt x="2576" y="341"/>
                </a:lnTo>
                <a:lnTo>
                  <a:pt x="2576" y="336"/>
                </a:lnTo>
                <a:lnTo>
                  <a:pt x="2576" y="334"/>
                </a:lnTo>
                <a:lnTo>
                  <a:pt x="2578" y="361"/>
                </a:lnTo>
                <a:lnTo>
                  <a:pt x="2578" y="359"/>
                </a:lnTo>
                <a:lnTo>
                  <a:pt x="2579" y="360"/>
                </a:lnTo>
                <a:lnTo>
                  <a:pt x="2580" y="354"/>
                </a:lnTo>
                <a:lnTo>
                  <a:pt x="2581" y="382"/>
                </a:lnTo>
                <a:lnTo>
                  <a:pt x="2581" y="376"/>
                </a:lnTo>
                <a:lnTo>
                  <a:pt x="2582" y="374"/>
                </a:lnTo>
                <a:lnTo>
                  <a:pt x="2584" y="327"/>
                </a:lnTo>
                <a:lnTo>
                  <a:pt x="2585" y="328"/>
                </a:lnTo>
                <a:lnTo>
                  <a:pt x="2587" y="372"/>
                </a:lnTo>
                <a:lnTo>
                  <a:pt x="2587" y="367"/>
                </a:lnTo>
                <a:lnTo>
                  <a:pt x="2587" y="363"/>
                </a:lnTo>
                <a:lnTo>
                  <a:pt x="2589" y="296"/>
                </a:lnTo>
                <a:lnTo>
                  <a:pt x="2589" y="310"/>
                </a:lnTo>
                <a:lnTo>
                  <a:pt x="2590" y="314"/>
                </a:lnTo>
                <a:lnTo>
                  <a:pt x="2591" y="355"/>
                </a:lnTo>
                <a:lnTo>
                  <a:pt x="2592" y="324"/>
                </a:lnTo>
                <a:lnTo>
                  <a:pt x="2593" y="322"/>
                </a:lnTo>
                <a:lnTo>
                  <a:pt x="2593" y="321"/>
                </a:lnTo>
                <a:lnTo>
                  <a:pt x="2595" y="340"/>
                </a:lnTo>
                <a:lnTo>
                  <a:pt x="2596" y="345"/>
                </a:lnTo>
                <a:lnTo>
                  <a:pt x="2596" y="365"/>
                </a:lnTo>
                <a:lnTo>
                  <a:pt x="2598" y="337"/>
                </a:lnTo>
                <a:lnTo>
                  <a:pt x="2598" y="338"/>
                </a:lnTo>
                <a:lnTo>
                  <a:pt x="2598" y="337"/>
                </a:lnTo>
                <a:lnTo>
                  <a:pt x="2600" y="365"/>
                </a:lnTo>
                <a:lnTo>
                  <a:pt x="2600" y="354"/>
                </a:lnTo>
                <a:lnTo>
                  <a:pt x="2601" y="347"/>
                </a:lnTo>
                <a:lnTo>
                  <a:pt x="2602" y="333"/>
                </a:lnTo>
                <a:lnTo>
                  <a:pt x="2602" y="348"/>
                </a:lnTo>
                <a:lnTo>
                  <a:pt x="2603" y="347"/>
                </a:lnTo>
                <a:lnTo>
                  <a:pt x="2604" y="345"/>
                </a:lnTo>
                <a:lnTo>
                  <a:pt x="2606" y="318"/>
                </a:lnTo>
                <a:lnTo>
                  <a:pt x="2606" y="318"/>
                </a:lnTo>
                <a:lnTo>
                  <a:pt x="2606" y="318"/>
                </a:lnTo>
                <a:lnTo>
                  <a:pt x="2606" y="312"/>
                </a:lnTo>
                <a:lnTo>
                  <a:pt x="2609" y="313"/>
                </a:lnTo>
                <a:lnTo>
                  <a:pt x="2609" y="314"/>
                </a:lnTo>
                <a:lnTo>
                  <a:pt x="2610" y="329"/>
                </a:lnTo>
                <a:lnTo>
                  <a:pt x="2611" y="314"/>
                </a:lnTo>
                <a:lnTo>
                  <a:pt x="2611" y="321"/>
                </a:lnTo>
                <a:lnTo>
                  <a:pt x="2612" y="323"/>
                </a:lnTo>
                <a:lnTo>
                  <a:pt x="2613" y="333"/>
                </a:lnTo>
                <a:lnTo>
                  <a:pt x="2614" y="326"/>
                </a:lnTo>
                <a:lnTo>
                  <a:pt x="2615" y="328"/>
                </a:lnTo>
                <a:lnTo>
                  <a:pt x="2615" y="335"/>
                </a:lnTo>
                <a:lnTo>
                  <a:pt x="2617" y="326"/>
                </a:lnTo>
                <a:lnTo>
                  <a:pt x="2617" y="328"/>
                </a:lnTo>
                <a:lnTo>
                  <a:pt x="2619" y="329"/>
                </a:lnTo>
                <a:lnTo>
                  <a:pt x="2619" y="321"/>
                </a:lnTo>
                <a:lnTo>
                  <a:pt x="2620" y="317"/>
                </a:lnTo>
                <a:lnTo>
                  <a:pt x="2622" y="281"/>
                </a:lnTo>
                <a:lnTo>
                  <a:pt x="2623" y="282"/>
                </a:lnTo>
                <a:lnTo>
                  <a:pt x="2624" y="279"/>
                </a:lnTo>
                <a:lnTo>
                  <a:pt x="2625" y="301"/>
                </a:lnTo>
                <a:lnTo>
                  <a:pt x="2625" y="299"/>
                </a:lnTo>
                <a:lnTo>
                  <a:pt x="2626" y="298"/>
                </a:lnTo>
                <a:lnTo>
                  <a:pt x="2626" y="297"/>
                </a:lnTo>
                <a:lnTo>
                  <a:pt x="2627" y="308"/>
                </a:lnTo>
                <a:lnTo>
                  <a:pt x="2628" y="308"/>
                </a:lnTo>
                <a:lnTo>
                  <a:pt x="2628" y="309"/>
                </a:lnTo>
                <a:lnTo>
                  <a:pt x="2629" y="327"/>
                </a:lnTo>
                <a:lnTo>
                  <a:pt x="2630" y="308"/>
                </a:lnTo>
                <a:lnTo>
                  <a:pt x="2630" y="313"/>
                </a:lnTo>
                <a:lnTo>
                  <a:pt x="2631" y="313"/>
                </a:lnTo>
                <a:lnTo>
                  <a:pt x="2632" y="327"/>
                </a:lnTo>
                <a:lnTo>
                  <a:pt x="2633" y="309"/>
                </a:lnTo>
                <a:lnTo>
                  <a:pt x="2633" y="314"/>
                </a:lnTo>
                <a:lnTo>
                  <a:pt x="2634" y="316"/>
                </a:lnTo>
                <a:lnTo>
                  <a:pt x="2635" y="343"/>
                </a:lnTo>
                <a:lnTo>
                  <a:pt x="2636" y="337"/>
                </a:lnTo>
                <a:lnTo>
                  <a:pt x="2637" y="335"/>
                </a:lnTo>
                <a:lnTo>
                  <a:pt x="2637" y="324"/>
                </a:lnTo>
                <a:lnTo>
                  <a:pt x="2639" y="328"/>
                </a:lnTo>
                <a:lnTo>
                  <a:pt x="2639" y="325"/>
                </a:lnTo>
                <a:lnTo>
                  <a:pt x="2640" y="325"/>
                </a:lnTo>
                <a:lnTo>
                  <a:pt x="2641" y="298"/>
                </a:lnTo>
                <a:lnTo>
                  <a:pt x="2641" y="299"/>
                </a:lnTo>
                <a:lnTo>
                  <a:pt x="2642" y="301"/>
                </a:lnTo>
                <a:lnTo>
                  <a:pt x="2643" y="329"/>
                </a:lnTo>
                <a:lnTo>
                  <a:pt x="2644" y="322"/>
                </a:lnTo>
                <a:lnTo>
                  <a:pt x="2645" y="324"/>
                </a:lnTo>
                <a:lnTo>
                  <a:pt x="2645" y="335"/>
                </a:lnTo>
                <a:lnTo>
                  <a:pt x="2647" y="311"/>
                </a:lnTo>
                <a:lnTo>
                  <a:pt x="2648" y="309"/>
                </a:lnTo>
                <a:lnTo>
                  <a:pt x="2648" y="313"/>
                </a:lnTo>
                <a:lnTo>
                  <a:pt x="2650" y="295"/>
                </a:lnTo>
                <a:lnTo>
                  <a:pt x="2650" y="309"/>
                </a:lnTo>
                <a:lnTo>
                  <a:pt x="2650" y="313"/>
                </a:lnTo>
                <a:lnTo>
                  <a:pt x="2650" y="319"/>
                </a:lnTo>
                <a:lnTo>
                  <a:pt x="2652" y="289"/>
                </a:lnTo>
                <a:lnTo>
                  <a:pt x="2653" y="286"/>
                </a:lnTo>
                <a:lnTo>
                  <a:pt x="2654" y="280"/>
                </a:lnTo>
                <a:lnTo>
                  <a:pt x="2655" y="292"/>
                </a:lnTo>
                <a:lnTo>
                  <a:pt x="2656" y="294"/>
                </a:lnTo>
                <a:lnTo>
                  <a:pt x="2657" y="307"/>
                </a:lnTo>
                <a:lnTo>
                  <a:pt x="2658" y="278"/>
                </a:lnTo>
                <a:lnTo>
                  <a:pt x="2658" y="272"/>
                </a:lnTo>
                <a:lnTo>
                  <a:pt x="2659" y="265"/>
                </a:lnTo>
                <a:lnTo>
                  <a:pt x="2661" y="285"/>
                </a:lnTo>
                <a:lnTo>
                  <a:pt x="2661" y="282"/>
                </a:lnTo>
                <a:lnTo>
                  <a:pt x="2661" y="281"/>
                </a:lnTo>
                <a:lnTo>
                  <a:pt x="2661" y="282"/>
                </a:lnTo>
                <a:lnTo>
                  <a:pt x="2663" y="271"/>
                </a:lnTo>
                <a:lnTo>
                  <a:pt x="2663" y="273"/>
                </a:lnTo>
                <a:lnTo>
                  <a:pt x="2664" y="276"/>
                </a:lnTo>
                <a:lnTo>
                  <a:pt x="2665" y="293"/>
                </a:lnTo>
                <a:lnTo>
                  <a:pt x="2666" y="281"/>
                </a:lnTo>
                <a:lnTo>
                  <a:pt x="2667" y="281"/>
                </a:lnTo>
                <a:lnTo>
                  <a:pt x="2668" y="307"/>
                </a:lnTo>
                <a:lnTo>
                  <a:pt x="2669" y="284"/>
                </a:lnTo>
                <a:lnTo>
                  <a:pt x="2669" y="282"/>
                </a:lnTo>
                <a:lnTo>
                  <a:pt x="2669" y="282"/>
                </a:lnTo>
                <a:lnTo>
                  <a:pt x="2671" y="305"/>
                </a:lnTo>
                <a:lnTo>
                  <a:pt x="2671" y="301"/>
                </a:lnTo>
                <a:lnTo>
                  <a:pt x="2672" y="302"/>
                </a:lnTo>
                <a:lnTo>
                  <a:pt x="2674" y="273"/>
                </a:lnTo>
                <a:lnTo>
                  <a:pt x="2674" y="287"/>
                </a:lnTo>
                <a:lnTo>
                  <a:pt x="2675" y="288"/>
                </a:lnTo>
                <a:lnTo>
                  <a:pt x="2676" y="269"/>
                </a:lnTo>
                <a:lnTo>
                  <a:pt x="2677" y="294"/>
                </a:lnTo>
                <a:lnTo>
                  <a:pt x="2678" y="301"/>
                </a:lnTo>
                <a:lnTo>
                  <a:pt x="2678" y="315"/>
                </a:lnTo>
                <a:lnTo>
                  <a:pt x="2679" y="280"/>
                </a:lnTo>
                <a:lnTo>
                  <a:pt x="2680" y="284"/>
                </a:lnTo>
                <a:lnTo>
                  <a:pt x="2680" y="287"/>
                </a:lnTo>
                <a:lnTo>
                  <a:pt x="2682" y="262"/>
                </a:lnTo>
                <a:lnTo>
                  <a:pt x="2682" y="271"/>
                </a:lnTo>
                <a:lnTo>
                  <a:pt x="2683" y="270"/>
                </a:lnTo>
                <a:lnTo>
                  <a:pt x="2684" y="274"/>
                </a:lnTo>
                <a:lnTo>
                  <a:pt x="2685" y="262"/>
                </a:lnTo>
                <a:lnTo>
                  <a:pt x="2686" y="260"/>
                </a:lnTo>
                <a:lnTo>
                  <a:pt x="2686" y="249"/>
                </a:lnTo>
                <a:lnTo>
                  <a:pt x="2688" y="291"/>
                </a:lnTo>
                <a:lnTo>
                  <a:pt x="2689" y="300"/>
                </a:lnTo>
                <a:lnTo>
                  <a:pt x="2689" y="320"/>
                </a:lnTo>
                <a:lnTo>
                  <a:pt x="2690" y="293"/>
                </a:lnTo>
                <a:lnTo>
                  <a:pt x="2691" y="298"/>
                </a:lnTo>
                <a:lnTo>
                  <a:pt x="2691" y="300"/>
                </a:lnTo>
                <a:lnTo>
                  <a:pt x="2693" y="293"/>
                </a:lnTo>
                <a:lnTo>
                  <a:pt x="2693" y="303"/>
                </a:lnTo>
                <a:lnTo>
                  <a:pt x="2693" y="303"/>
                </a:lnTo>
                <a:lnTo>
                  <a:pt x="2694" y="302"/>
                </a:lnTo>
                <a:lnTo>
                  <a:pt x="2694" y="309"/>
                </a:lnTo>
                <a:lnTo>
                  <a:pt x="2696" y="273"/>
                </a:lnTo>
                <a:lnTo>
                  <a:pt x="2697" y="270"/>
                </a:lnTo>
                <a:lnTo>
                  <a:pt x="2697" y="284"/>
                </a:lnTo>
                <a:lnTo>
                  <a:pt x="2699" y="270"/>
                </a:lnTo>
                <a:lnTo>
                  <a:pt x="2700" y="273"/>
                </a:lnTo>
                <a:lnTo>
                  <a:pt x="2700" y="274"/>
                </a:lnTo>
                <a:lnTo>
                  <a:pt x="2701" y="266"/>
                </a:lnTo>
                <a:lnTo>
                  <a:pt x="2702" y="272"/>
                </a:lnTo>
                <a:lnTo>
                  <a:pt x="2702" y="272"/>
                </a:lnTo>
                <a:lnTo>
                  <a:pt x="2702" y="281"/>
                </a:lnTo>
                <a:lnTo>
                  <a:pt x="2704" y="253"/>
                </a:lnTo>
                <a:lnTo>
                  <a:pt x="2705" y="250"/>
                </a:lnTo>
                <a:lnTo>
                  <a:pt x="2705" y="243"/>
                </a:lnTo>
                <a:lnTo>
                  <a:pt x="2707" y="307"/>
                </a:lnTo>
                <a:lnTo>
                  <a:pt x="2707" y="303"/>
                </a:lnTo>
                <a:lnTo>
                  <a:pt x="2708" y="301"/>
                </a:lnTo>
                <a:lnTo>
                  <a:pt x="2708" y="304"/>
                </a:lnTo>
                <a:lnTo>
                  <a:pt x="2710" y="281"/>
                </a:lnTo>
                <a:lnTo>
                  <a:pt x="2710" y="276"/>
                </a:lnTo>
                <a:lnTo>
                  <a:pt x="2713" y="309"/>
                </a:lnTo>
                <a:lnTo>
                  <a:pt x="2713" y="308"/>
                </a:lnTo>
                <a:lnTo>
                  <a:pt x="2713" y="312"/>
                </a:lnTo>
                <a:lnTo>
                  <a:pt x="2715" y="294"/>
                </a:lnTo>
                <a:lnTo>
                  <a:pt x="2715" y="294"/>
                </a:lnTo>
                <a:lnTo>
                  <a:pt x="2716" y="294"/>
                </a:lnTo>
                <a:lnTo>
                  <a:pt x="2717" y="285"/>
                </a:lnTo>
                <a:lnTo>
                  <a:pt x="2718" y="302"/>
                </a:lnTo>
                <a:lnTo>
                  <a:pt x="2719" y="301"/>
                </a:lnTo>
                <a:lnTo>
                  <a:pt x="2719" y="294"/>
                </a:lnTo>
                <a:lnTo>
                  <a:pt x="2721" y="309"/>
                </a:lnTo>
                <a:lnTo>
                  <a:pt x="2721" y="310"/>
                </a:lnTo>
                <a:lnTo>
                  <a:pt x="2721" y="311"/>
                </a:lnTo>
                <a:lnTo>
                  <a:pt x="2723" y="292"/>
                </a:lnTo>
                <a:lnTo>
                  <a:pt x="2723" y="300"/>
                </a:lnTo>
                <a:lnTo>
                  <a:pt x="2724" y="299"/>
                </a:lnTo>
                <a:lnTo>
                  <a:pt x="2726" y="275"/>
                </a:lnTo>
                <a:lnTo>
                  <a:pt x="2727" y="271"/>
                </a:lnTo>
                <a:lnTo>
                  <a:pt x="2727" y="270"/>
                </a:lnTo>
                <a:lnTo>
                  <a:pt x="2728" y="279"/>
                </a:lnTo>
                <a:lnTo>
                  <a:pt x="2729" y="272"/>
                </a:lnTo>
                <a:lnTo>
                  <a:pt x="2730" y="272"/>
                </a:lnTo>
                <a:lnTo>
                  <a:pt x="2730" y="268"/>
                </a:lnTo>
                <a:lnTo>
                  <a:pt x="2732" y="285"/>
                </a:lnTo>
                <a:lnTo>
                  <a:pt x="2732" y="285"/>
                </a:lnTo>
                <a:lnTo>
                  <a:pt x="2733" y="293"/>
                </a:lnTo>
                <a:lnTo>
                  <a:pt x="2734" y="282"/>
                </a:lnTo>
                <a:lnTo>
                  <a:pt x="2735" y="281"/>
                </a:lnTo>
                <a:lnTo>
                  <a:pt x="2736" y="284"/>
                </a:lnTo>
                <a:lnTo>
                  <a:pt x="2736" y="278"/>
                </a:lnTo>
                <a:lnTo>
                  <a:pt x="2737" y="282"/>
                </a:lnTo>
                <a:lnTo>
                  <a:pt x="2738" y="284"/>
                </a:lnTo>
                <a:lnTo>
                  <a:pt x="2740" y="327"/>
                </a:lnTo>
                <a:lnTo>
                  <a:pt x="2741" y="326"/>
                </a:lnTo>
                <a:lnTo>
                  <a:pt x="2743" y="278"/>
                </a:lnTo>
                <a:lnTo>
                  <a:pt x="2743" y="274"/>
                </a:lnTo>
                <a:lnTo>
                  <a:pt x="2744" y="266"/>
                </a:lnTo>
                <a:lnTo>
                  <a:pt x="2745" y="309"/>
                </a:lnTo>
                <a:lnTo>
                  <a:pt x="2745" y="309"/>
                </a:lnTo>
                <a:lnTo>
                  <a:pt x="2746" y="309"/>
                </a:lnTo>
                <a:lnTo>
                  <a:pt x="2747" y="297"/>
                </a:lnTo>
                <a:lnTo>
                  <a:pt x="2748" y="305"/>
                </a:lnTo>
                <a:lnTo>
                  <a:pt x="2749" y="307"/>
                </a:lnTo>
                <a:lnTo>
                  <a:pt x="2749" y="308"/>
                </a:lnTo>
                <a:lnTo>
                  <a:pt x="2751" y="276"/>
                </a:lnTo>
                <a:lnTo>
                  <a:pt x="2751" y="283"/>
                </a:lnTo>
                <a:lnTo>
                  <a:pt x="2752" y="285"/>
                </a:lnTo>
                <a:lnTo>
                  <a:pt x="2753" y="301"/>
                </a:lnTo>
                <a:lnTo>
                  <a:pt x="2754" y="299"/>
                </a:lnTo>
                <a:lnTo>
                  <a:pt x="2754" y="303"/>
                </a:lnTo>
                <a:lnTo>
                  <a:pt x="2755" y="323"/>
                </a:lnTo>
                <a:lnTo>
                  <a:pt x="2756" y="303"/>
                </a:lnTo>
                <a:lnTo>
                  <a:pt x="2757" y="306"/>
                </a:lnTo>
                <a:lnTo>
                  <a:pt x="2758" y="309"/>
                </a:lnTo>
                <a:lnTo>
                  <a:pt x="2759" y="283"/>
                </a:lnTo>
                <a:lnTo>
                  <a:pt x="2759" y="284"/>
                </a:lnTo>
                <a:lnTo>
                  <a:pt x="2760" y="288"/>
                </a:lnTo>
                <a:lnTo>
                  <a:pt x="2761" y="308"/>
                </a:lnTo>
                <a:lnTo>
                  <a:pt x="2762" y="286"/>
                </a:lnTo>
                <a:lnTo>
                  <a:pt x="2762" y="287"/>
                </a:lnTo>
                <a:lnTo>
                  <a:pt x="2762" y="281"/>
                </a:lnTo>
                <a:lnTo>
                  <a:pt x="2765" y="307"/>
                </a:lnTo>
                <a:lnTo>
                  <a:pt x="2765" y="303"/>
                </a:lnTo>
                <a:lnTo>
                  <a:pt x="2765" y="297"/>
                </a:lnTo>
                <a:lnTo>
                  <a:pt x="2765" y="290"/>
                </a:lnTo>
                <a:lnTo>
                  <a:pt x="2767" y="310"/>
                </a:lnTo>
                <a:lnTo>
                  <a:pt x="2767" y="306"/>
                </a:lnTo>
                <a:lnTo>
                  <a:pt x="2768" y="300"/>
                </a:lnTo>
                <a:lnTo>
                  <a:pt x="2769" y="315"/>
                </a:lnTo>
                <a:lnTo>
                  <a:pt x="2770" y="294"/>
                </a:lnTo>
                <a:lnTo>
                  <a:pt x="2771" y="296"/>
                </a:lnTo>
                <a:lnTo>
                  <a:pt x="2771" y="292"/>
                </a:lnTo>
                <a:lnTo>
                  <a:pt x="2773" y="308"/>
                </a:lnTo>
                <a:lnTo>
                  <a:pt x="2773" y="304"/>
                </a:lnTo>
                <a:lnTo>
                  <a:pt x="2773" y="303"/>
                </a:lnTo>
                <a:lnTo>
                  <a:pt x="2773" y="300"/>
                </a:lnTo>
                <a:lnTo>
                  <a:pt x="2775" y="333"/>
                </a:lnTo>
                <a:lnTo>
                  <a:pt x="2775" y="328"/>
                </a:lnTo>
                <a:lnTo>
                  <a:pt x="2776" y="326"/>
                </a:lnTo>
                <a:lnTo>
                  <a:pt x="2778" y="264"/>
                </a:lnTo>
                <a:lnTo>
                  <a:pt x="2778" y="269"/>
                </a:lnTo>
                <a:lnTo>
                  <a:pt x="2779" y="268"/>
                </a:lnTo>
                <a:lnTo>
                  <a:pt x="2780" y="258"/>
                </a:lnTo>
                <a:lnTo>
                  <a:pt x="2781" y="271"/>
                </a:lnTo>
                <a:lnTo>
                  <a:pt x="2782" y="269"/>
                </a:lnTo>
                <a:lnTo>
                  <a:pt x="2782" y="264"/>
                </a:lnTo>
                <a:lnTo>
                  <a:pt x="2783" y="271"/>
                </a:lnTo>
                <a:lnTo>
                  <a:pt x="2784" y="264"/>
                </a:lnTo>
                <a:lnTo>
                  <a:pt x="2784" y="262"/>
                </a:lnTo>
                <a:lnTo>
                  <a:pt x="2784" y="257"/>
                </a:lnTo>
                <a:lnTo>
                  <a:pt x="2786" y="296"/>
                </a:lnTo>
                <a:lnTo>
                  <a:pt x="2787" y="296"/>
                </a:lnTo>
                <a:lnTo>
                  <a:pt x="2788" y="273"/>
                </a:lnTo>
                <a:lnTo>
                  <a:pt x="2789" y="279"/>
                </a:lnTo>
                <a:lnTo>
                  <a:pt x="2790" y="281"/>
                </a:lnTo>
                <a:lnTo>
                  <a:pt x="2791" y="252"/>
                </a:lnTo>
                <a:lnTo>
                  <a:pt x="2792" y="271"/>
                </a:lnTo>
                <a:lnTo>
                  <a:pt x="2793" y="286"/>
                </a:lnTo>
                <a:lnTo>
                  <a:pt x="2793" y="322"/>
                </a:lnTo>
                <a:lnTo>
                  <a:pt x="2794" y="272"/>
                </a:lnTo>
                <a:lnTo>
                  <a:pt x="2795" y="286"/>
                </a:lnTo>
                <a:lnTo>
                  <a:pt x="2795" y="289"/>
                </a:lnTo>
                <a:lnTo>
                  <a:pt x="2797" y="313"/>
                </a:lnTo>
                <a:lnTo>
                  <a:pt x="2797" y="311"/>
                </a:lnTo>
                <a:lnTo>
                  <a:pt x="2798" y="311"/>
                </a:lnTo>
                <a:lnTo>
                  <a:pt x="2798" y="314"/>
                </a:lnTo>
                <a:lnTo>
                  <a:pt x="2800" y="299"/>
                </a:lnTo>
                <a:lnTo>
                  <a:pt x="2800" y="302"/>
                </a:lnTo>
                <a:lnTo>
                  <a:pt x="2801" y="305"/>
                </a:lnTo>
                <a:lnTo>
                  <a:pt x="2803" y="320"/>
                </a:lnTo>
                <a:lnTo>
                  <a:pt x="2803" y="313"/>
                </a:lnTo>
                <a:lnTo>
                  <a:pt x="2804" y="311"/>
                </a:lnTo>
                <a:lnTo>
                  <a:pt x="2806" y="264"/>
                </a:lnTo>
                <a:lnTo>
                  <a:pt x="2806" y="262"/>
                </a:lnTo>
                <a:lnTo>
                  <a:pt x="2807" y="263"/>
                </a:lnTo>
                <a:lnTo>
                  <a:pt x="2808" y="257"/>
                </a:lnTo>
                <a:lnTo>
                  <a:pt x="2808" y="259"/>
                </a:lnTo>
                <a:lnTo>
                  <a:pt x="2809" y="253"/>
                </a:lnTo>
                <a:lnTo>
                  <a:pt x="2810" y="259"/>
                </a:lnTo>
                <a:lnTo>
                  <a:pt x="2811" y="250"/>
                </a:lnTo>
                <a:lnTo>
                  <a:pt x="2811" y="250"/>
                </a:lnTo>
                <a:lnTo>
                  <a:pt x="2812" y="250"/>
                </a:lnTo>
                <a:lnTo>
                  <a:pt x="2812" y="247"/>
                </a:lnTo>
                <a:lnTo>
                  <a:pt x="2814" y="268"/>
                </a:lnTo>
                <a:lnTo>
                  <a:pt x="2814" y="268"/>
                </a:lnTo>
                <a:lnTo>
                  <a:pt x="2816" y="255"/>
                </a:lnTo>
                <a:lnTo>
                  <a:pt x="2817" y="266"/>
                </a:lnTo>
                <a:lnTo>
                  <a:pt x="2817" y="268"/>
                </a:lnTo>
                <a:lnTo>
                  <a:pt x="2819" y="284"/>
                </a:lnTo>
                <a:lnTo>
                  <a:pt x="2820" y="282"/>
                </a:lnTo>
                <a:lnTo>
                  <a:pt x="2820" y="280"/>
                </a:lnTo>
                <a:lnTo>
                  <a:pt x="2822" y="299"/>
                </a:lnTo>
                <a:lnTo>
                  <a:pt x="2822" y="294"/>
                </a:lnTo>
                <a:lnTo>
                  <a:pt x="2823" y="293"/>
                </a:lnTo>
                <a:lnTo>
                  <a:pt x="2823" y="293"/>
                </a:lnTo>
                <a:lnTo>
                  <a:pt x="2825" y="280"/>
                </a:lnTo>
                <a:lnTo>
                  <a:pt x="2825" y="280"/>
                </a:lnTo>
                <a:lnTo>
                  <a:pt x="2827" y="320"/>
                </a:lnTo>
                <a:lnTo>
                  <a:pt x="2828" y="322"/>
                </a:lnTo>
                <a:lnTo>
                  <a:pt x="2829" y="340"/>
                </a:lnTo>
                <a:lnTo>
                  <a:pt x="2830" y="330"/>
                </a:lnTo>
                <a:lnTo>
                  <a:pt x="2831" y="329"/>
                </a:lnTo>
                <a:lnTo>
                  <a:pt x="2831" y="329"/>
                </a:lnTo>
                <a:lnTo>
                  <a:pt x="2833" y="282"/>
                </a:lnTo>
                <a:lnTo>
                  <a:pt x="2834" y="279"/>
                </a:lnTo>
                <a:lnTo>
                  <a:pt x="2835" y="298"/>
                </a:lnTo>
                <a:lnTo>
                  <a:pt x="2836" y="289"/>
                </a:lnTo>
                <a:lnTo>
                  <a:pt x="2836" y="289"/>
                </a:lnTo>
                <a:lnTo>
                  <a:pt x="2838" y="277"/>
                </a:lnTo>
                <a:lnTo>
                  <a:pt x="2839" y="277"/>
                </a:lnTo>
                <a:lnTo>
                  <a:pt x="2840" y="280"/>
                </a:lnTo>
                <a:lnTo>
                  <a:pt x="2840" y="261"/>
                </a:lnTo>
                <a:lnTo>
                  <a:pt x="2841" y="275"/>
                </a:lnTo>
                <a:lnTo>
                  <a:pt x="2842" y="282"/>
                </a:lnTo>
                <a:lnTo>
                  <a:pt x="2843" y="301"/>
                </a:lnTo>
                <a:lnTo>
                  <a:pt x="2844" y="300"/>
                </a:lnTo>
                <a:lnTo>
                  <a:pt x="2845" y="301"/>
                </a:lnTo>
                <a:lnTo>
                  <a:pt x="2845" y="301"/>
                </a:lnTo>
                <a:lnTo>
                  <a:pt x="2846" y="282"/>
                </a:lnTo>
                <a:lnTo>
                  <a:pt x="2847" y="290"/>
                </a:lnTo>
                <a:lnTo>
                  <a:pt x="2847" y="287"/>
                </a:lnTo>
                <a:lnTo>
                  <a:pt x="2848" y="269"/>
                </a:lnTo>
                <a:lnTo>
                  <a:pt x="2849" y="289"/>
                </a:lnTo>
                <a:lnTo>
                  <a:pt x="2850" y="289"/>
                </a:lnTo>
                <a:lnTo>
                  <a:pt x="2851" y="302"/>
                </a:lnTo>
                <a:lnTo>
                  <a:pt x="2852" y="296"/>
                </a:lnTo>
                <a:lnTo>
                  <a:pt x="2853" y="295"/>
                </a:lnTo>
                <a:lnTo>
                  <a:pt x="2855" y="269"/>
                </a:lnTo>
                <a:lnTo>
                  <a:pt x="2856" y="266"/>
                </a:lnTo>
                <a:lnTo>
                  <a:pt x="2856" y="264"/>
                </a:lnTo>
                <a:lnTo>
                  <a:pt x="2858" y="279"/>
                </a:lnTo>
                <a:lnTo>
                  <a:pt x="2858" y="285"/>
                </a:lnTo>
                <a:lnTo>
                  <a:pt x="2859" y="301"/>
                </a:lnTo>
                <a:lnTo>
                  <a:pt x="2860" y="290"/>
                </a:lnTo>
                <a:lnTo>
                  <a:pt x="2861" y="294"/>
                </a:lnTo>
                <a:lnTo>
                  <a:pt x="2863" y="312"/>
                </a:lnTo>
                <a:lnTo>
                  <a:pt x="2864" y="315"/>
                </a:lnTo>
                <a:lnTo>
                  <a:pt x="2864" y="315"/>
                </a:lnTo>
                <a:lnTo>
                  <a:pt x="2865" y="300"/>
                </a:lnTo>
                <a:lnTo>
                  <a:pt x="2866" y="311"/>
                </a:lnTo>
                <a:lnTo>
                  <a:pt x="2866" y="314"/>
                </a:lnTo>
                <a:lnTo>
                  <a:pt x="2866" y="313"/>
                </a:lnTo>
                <a:lnTo>
                  <a:pt x="2869" y="324"/>
                </a:lnTo>
                <a:lnTo>
                  <a:pt x="2869" y="323"/>
                </a:lnTo>
                <a:lnTo>
                  <a:pt x="2871" y="329"/>
                </a:lnTo>
                <a:lnTo>
                  <a:pt x="2871" y="316"/>
                </a:lnTo>
                <a:lnTo>
                  <a:pt x="2872" y="313"/>
                </a:lnTo>
                <a:lnTo>
                  <a:pt x="2873" y="290"/>
                </a:lnTo>
                <a:lnTo>
                  <a:pt x="2874" y="293"/>
                </a:lnTo>
                <a:lnTo>
                  <a:pt x="2875" y="294"/>
                </a:lnTo>
                <a:lnTo>
                  <a:pt x="2876" y="303"/>
                </a:lnTo>
                <a:lnTo>
                  <a:pt x="2877" y="286"/>
                </a:lnTo>
                <a:lnTo>
                  <a:pt x="2877" y="282"/>
                </a:lnTo>
                <a:lnTo>
                  <a:pt x="2879" y="263"/>
                </a:lnTo>
                <a:lnTo>
                  <a:pt x="2879" y="265"/>
                </a:lnTo>
                <a:lnTo>
                  <a:pt x="2880" y="265"/>
                </a:lnTo>
                <a:lnTo>
                  <a:pt x="2882" y="342"/>
                </a:lnTo>
                <a:lnTo>
                  <a:pt x="2882" y="341"/>
                </a:lnTo>
                <a:lnTo>
                  <a:pt x="2883" y="339"/>
                </a:lnTo>
                <a:lnTo>
                  <a:pt x="2885" y="295"/>
                </a:lnTo>
                <a:lnTo>
                  <a:pt x="2886" y="289"/>
                </a:lnTo>
                <a:lnTo>
                  <a:pt x="2888" y="267"/>
                </a:lnTo>
                <a:lnTo>
                  <a:pt x="2888" y="267"/>
                </a:lnTo>
                <a:lnTo>
                  <a:pt x="2890" y="301"/>
                </a:lnTo>
                <a:lnTo>
                  <a:pt x="2890" y="299"/>
                </a:lnTo>
                <a:lnTo>
                  <a:pt x="2891" y="298"/>
                </a:lnTo>
                <a:lnTo>
                  <a:pt x="2891" y="295"/>
                </a:lnTo>
                <a:lnTo>
                  <a:pt x="2892" y="325"/>
                </a:lnTo>
                <a:lnTo>
                  <a:pt x="2893" y="319"/>
                </a:lnTo>
                <a:lnTo>
                  <a:pt x="2894" y="318"/>
                </a:lnTo>
                <a:lnTo>
                  <a:pt x="2894" y="315"/>
                </a:lnTo>
                <a:lnTo>
                  <a:pt x="2895" y="323"/>
                </a:lnTo>
                <a:lnTo>
                  <a:pt x="2896" y="318"/>
                </a:lnTo>
                <a:lnTo>
                  <a:pt x="2897" y="316"/>
                </a:lnTo>
                <a:lnTo>
                  <a:pt x="2897" y="307"/>
                </a:lnTo>
                <a:lnTo>
                  <a:pt x="2898" y="319"/>
                </a:lnTo>
                <a:lnTo>
                  <a:pt x="2899" y="314"/>
                </a:lnTo>
                <a:lnTo>
                  <a:pt x="2899" y="310"/>
                </a:lnTo>
                <a:lnTo>
                  <a:pt x="2899" y="307"/>
                </a:lnTo>
                <a:lnTo>
                  <a:pt x="2901" y="335"/>
                </a:lnTo>
                <a:lnTo>
                  <a:pt x="2901" y="314"/>
                </a:lnTo>
                <a:lnTo>
                  <a:pt x="2902" y="307"/>
                </a:lnTo>
                <a:lnTo>
                  <a:pt x="2903" y="294"/>
                </a:lnTo>
                <a:lnTo>
                  <a:pt x="2904" y="303"/>
                </a:lnTo>
                <a:lnTo>
                  <a:pt x="2905" y="303"/>
                </a:lnTo>
                <a:lnTo>
                  <a:pt x="2905" y="299"/>
                </a:lnTo>
                <a:lnTo>
                  <a:pt x="2907" y="318"/>
                </a:lnTo>
                <a:lnTo>
                  <a:pt x="2908" y="319"/>
                </a:lnTo>
                <a:lnTo>
                  <a:pt x="2908" y="320"/>
                </a:lnTo>
                <a:lnTo>
                  <a:pt x="2910" y="274"/>
                </a:lnTo>
                <a:lnTo>
                  <a:pt x="2910" y="276"/>
                </a:lnTo>
                <a:lnTo>
                  <a:pt x="2910" y="277"/>
                </a:lnTo>
                <a:lnTo>
                  <a:pt x="2911" y="290"/>
                </a:lnTo>
                <a:lnTo>
                  <a:pt x="2912" y="271"/>
                </a:lnTo>
                <a:lnTo>
                  <a:pt x="2912" y="273"/>
                </a:lnTo>
                <a:lnTo>
                  <a:pt x="2913" y="275"/>
                </a:lnTo>
                <a:lnTo>
                  <a:pt x="2914" y="323"/>
                </a:lnTo>
                <a:lnTo>
                  <a:pt x="2915" y="309"/>
                </a:lnTo>
                <a:lnTo>
                  <a:pt x="2916" y="309"/>
                </a:lnTo>
                <a:lnTo>
                  <a:pt x="2916" y="317"/>
                </a:lnTo>
                <a:lnTo>
                  <a:pt x="2918" y="278"/>
                </a:lnTo>
                <a:lnTo>
                  <a:pt x="2918" y="273"/>
                </a:lnTo>
                <a:lnTo>
                  <a:pt x="2918" y="262"/>
                </a:lnTo>
                <a:lnTo>
                  <a:pt x="2921" y="304"/>
                </a:lnTo>
                <a:lnTo>
                  <a:pt x="2921" y="301"/>
                </a:lnTo>
                <a:lnTo>
                  <a:pt x="2921" y="296"/>
                </a:lnTo>
                <a:lnTo>
                  <a:pt x="2922" y="274"/>
                </a:lnTo>
                <a:lnTo>
                  <a:pt x="2923" y="316"/>
                </a:lnTo>
                <a:lnTo>
                  <a:pt x="2924" y="316"/>
                </a:lnTo>
                <a:lnTo>
                  <a:pt x="2925" y="323"/>
                </a:lnTo>
                <a:lnTo>
                  <a:pt x="2926" y="315"/>
                </a:lnTo>
                <a:lnTo>
                  <a:pt x="2926" y="315"/>
                </a:lnTo>
                <a:lnTo>
                  <a:pt x="2927" y="311"/>
                </a:lnTo>
                <a:lnTo>
                  <a:pt x="2927" y="311"/>
                </a:lnTo>
                <a:lnTo>
                  <a:pt x="2928" y="331"/>
                </a:lnTo>
                <a:lnTo>
                  <a:pt x="2929" y="315"/>
                </a:lnTo>
                <a:lnTo>
                  <a:pt x="2929" y="314"/>
                </a:lnTo>
                <a:lnTo>
                  <a:pt x="2930" y="326"/>
                </a:lnTo>
                <a:lnTo>
                  <a:pt x="2931" y="306"/>
                </a:lnTo>
                <a:lnTo>
                  <a:pt x="2931" y="309"/>
                </a:lnTo>
                <a:lnTo>
                  <a:pt x="2932" y="307"/>
                </a:lnTo>
                <a:lnTo>
                  <a:pt x="2932" y="303"/>
                </a:lnTo>
                <a:lnTo>
                  <a:pt x="2934" y="331"/>
                </a:lnTo>
                <a:lnTo>
                  <a:pt x="2934" y="325"/>
                </a:lnTo>
                <a:lnTo>
                  <a:pt x="2935" y="323"/>
                </a:lnTo>
                <a:lnTo>
                  <a:pt x="2935" y="325"/>
                </a:lnTo>
                <a:lnTo>
                  <a:pt x="2937" y="290"/>
                </a:lnTo>
                <a:lnTo>
                  <a:pt x="2938" y="288"/>
                </a:lnTo>
                <a:lnTo>
                  <a:pt x="2939" y="266"/>
                </a:lnTo>
                <a:lnTo>
                  <a:pt x="2940" y="292"/>
                </a:lnTo>
                <a:lnTo>
                  <a:pt x="2940" y="294"/>
                </a:lnTo>
                <a:lnTo>
                  <a:pt x="2940" y="300"/>
                </a:lnTo>
                <a:lnTo>
                  <a:pt x="2942" y="274"/>
                </a:lnTo>
                <a:lnTo>
                  <a:pt x="2942" y="285"/>
                </a:lnTo>
                <a:lnTo>
                  <a:pt x="2943" y="287"/>
                </a:lnTo>
                <a:lnTo>
                  <a:pt x="2944" y="296"/>
                </a:lnTo>
                <a:lnTo>
                  <a:pt x="2945" y="295"/>
                </a:lnTo>
                <a:lnTo>
                  <a:pt x="2945" y="295"/>
                </a:lnTo>
                <a:lnTo>
                  <a:pt x="2947" y="316"/>
                </a:lnTo>
                <a:lnTo>
                  <a:pt x="2948" y="311"/>
                </a:lnTo>
                <a:lnTo>
                  <a:pt x="2948" y="309"/>
                </a:lnTo>
                <a:lnTo>
                  <a:pt x="2949" y="318"/>
                </a:lnTo>
                <a:lnTo>
                  <a:pt x="2951" y="304"/>
                </a:lnTo>
                <a:lnTo>
                  <a:pt x="2951" y="305"/>
                </a:lnTo>
                <a:lnTo>
                  <a:pt x="2951" y="305"/>
                </a:lnTo>
                <a:lnTo>
                  <a:pt x="2952" y="322"/>
                </a:lnTo>
                <a:lnTo>
                  <a:pt x="2953" y="281"/>
                </a:lnTo>
                <a:lnTo>
                  <a:pt x="2953" y="278"/>
                </a:lnTo>
                <a:lnTo>
                  <a:pt x="2954" y="277"/>
                </a:lnTo>
                <a:lnTo>
                  <a:pt x="2956" y="301"/>
                </a:lnTo>
                <a:lnTo>
                  <a:pt x="2956" y="303"/>
                </a:lnTo>
                <a:lnTo>
                  <a:pt x="2957" y="307"/>
                </a:lnTo>
                <a:lnTo>
                  <a:pt x="2959" y="276"/>
                </a:lnTo>
                <a:lnTo>
                  <a:pt x="2959" y="273"/>
                </a:lnTo>
                <a:lnTo>
                  <a:pt x="2962" y="307"/>
                </a:lnTo>
                <a:lnTo>
                  <a:pt x="2962" y="313"/>
                </a:lnTo>
                <a:lnTo>
                  <a:pt x="2964" y="331"/>
                </a:lnTo>
                <a:lnTo>
                  <a:pt x="2964" y="321"/>
                </a:lnTo>
                <a:lnTo>
                  <a:pt x="2964" y="315"/>
                </a:lnTo>
                <a:lnTo>
                  <a:pt x="2967" y="282"/>
                </a:lnTo>
                <a:lnTo>
                  <a:pt x="2967" y="283"/>
                </a:lnTo>
                <a:lnTo>
                  <a:pt x="2967" y="281"/>
                </a:lnTo>
                <a:lnTo>
                  <a:pt x="2968" y="280"/>
                </a:lnTo>
                <a:lnTo>
                  <a:pt x="2970" y="292"/>
                </a:lnTo>
                <a:lnTo>
                  <a:pt x="2970" y="291"/>
                </a:lnTo>
                <a:lnTo>
                  <a:pt x="2970" y="293"/>
                </a:lnTo>
                <a:lnTo>
                  <a:pt x="2973" y="334"/>
                </a:lnTo>
                <a:lnTo>
                  <a:pt x="2973" y="333"/>
                </a:lnTo>
                <a:lnTo>
                  <a:pt x="2973" y="334"/>
                </a:lnTo>
                <a:lnTo>
                  <a:pt x="2975" y="310"/>
                </a:lnTo>
                <a:lnTo>
                  <a:pt x="2975" y="318"/>
                </a:lnTo>
                <a:lnTo>
                  <a:pt x="2975" y="322"/>
                </a:lnTo>
                <a:lnTo>
                  <a:pt x="2976" y="333"/>
                </a:lnTo>
                <a:lnTo>
                  <a:pt x="2977" y="317"/>
                </a:lnTo>
                <a:lnTo>
                  <a:pt x="2978" y="326"/>
                </a:lnTo>
                <a:lnTo>
                  <a:pt x="2978" y="327"/>
                </a:lnTo>
                <a:lnTo>
                  <a:pt x="2981" y="280"/>
                </a:lnTo>
                <a:lnTo>
                  <a:pt x="2981" y="281"/>
                </a:lnTo>
                <a:lnTo>
                  <a:pt x="2981" y="281"/>
                </a:lnTo>
                <a:lnTo>
                  <a:pt x="2981" y="281"/>
                </a:lnTo>
                <a:lnTo>
                  <a:pt x="2983" y="325"/>
                </a:lnTo>
                <a:lnTo>
                  <a:pt x="2983" y="326"/>
                </a:lnTo>
                <a:lnTo>
                  <a:pt x="2984" y="328"/>
                </a:lnTo>
                <a:lnTo>
                  <a:pt x="2986" y="286"/>
                </a:lnTo>
                <a:lnTo>
                  <a:pt x="2986" y="309"/>
                </a:lnTo>
                <a:lnTo>
                  <a:pt x="2986" y="316"/>
                </a:lnTo>
                <a:lnTo>
                  <a:pt x="2988" y="341"/>
                </a:lnTo>
                <a:lnTo>
                  <a:pt x="2989" y="334"/>
                </a:lnTo>
                <a:lnTo>
                  <a:pt x="2989" y="335"/>
                </a:lnTo>
                <a:lnTo>
                  <a:pt x="2990" y="338"/>
                </a:lnTo>
                <a:lnTo>
                  <a:pt x="2991" y="327"/>
                </a:lnTo>
                <a:lnTo>
                  <a:pt x="2992" y="330"/>
                </a:lnTo>
                <a:lnTo>
                  <a:pt x="2992" y="332"/>
                </a:lnTo>
                <a:lnTo>
                  <a:pt x="2994" y="292"/>
                </a:lnTo>
                <a:lnTo>
                  <a:pt x="2994" y="307"/>
                </a:lnTo>
                <a:lnTo>
                  <a:pt x="2994" y="309"/>
                </a:lnTo>
                <a:lnTo>
                  <a:pt x="2995" y="310"/>
                </a:lnTo>
                <a:lnTo>
                  <a:pt x="2997" y="280"/>
                </a:lnTo>
                <a:lnTo>
                  <a:pt x="2997" y="280"/>
                </a:lnTo>
                <a:lnTo>
                  <a:pt x="2997" y="283"/>
                </a:lnTo>
                <a:lnTo>
                  <a:pt x="3000" y="340"/>
                </a:lnTo>
                <a:lnTo>
                  <a:pt x="3000" y="340"/>
                </a:lnTo>
                <a:lnTo>
                  <a:pt x="3000" y="341"/>
                </a:lnTo>
                <a:lnTo>
                  <a:pt x="3001" y="342"/>
                </a:lnTo>
                <a:lnTo>
                  <a:pt x="3002" y="302"/>
                </a:lnTo>
                <a:lnTo>
                  <a:pt x="3003" y="318"/>
                </a:lnTo>
                <a:lnTo>
                  <a:pt x="3003" y="320"/>
                </a:lnTo>
                <a:lnTo>
                  <a:pt x="3003" y="320"/>
                </a:lnTo>
                <a:lnTo>
                  <a:pt x="3005" y="293"/>
                </a:lnTo>
                <a:lnTo>
                  <a:pt x="3005" y="293"/>
                </a:lnTo>
                <a:lnTo>
                  <a:pt x="3007" y="299"/>
                </a:lnTo>
                <a:lnTo>
                  <a:pt x="3008" y="274"/>
                </a:lnTo>
                <a:lnTo>
                  <a:pt x="3008" y="276"/>
                </a:lnTo>
                <a:lnTo>
                  <a:pt x="3011" y="295"/>
                </a:lnTo>
                <a:lnTo>
                  <a:pt x="3011" y="293"/>
                </a:lnTo>
                <a:lnTo>
                  <a:pt x="3011" y="292"/>
                </a:lnTo>
                <a:lnTo>
                  <a:pt x="3012" y="300"/>
                </a:lnTo>
                <a:lnTo>
                  <a:pt x="3014" y="279"/>
                </a:lnTo>
                <a:lnTo>
                  <a:pt x="3014" y="276"/>
                </a:lnTo>
                <a:lnTo>
                  <a:pt x="3014" y="276"/>
                </a:lnTo>
                <a:lnTo>
                  <a:pt x="3016" y="303"/>
                </a:lnTo>
                <a:lnTo>
                  <a:pt x="3016" y="302"/>
                </a:lnTo>
                <a:lnTo>
                  <a:pt x="3018" y="289"/>
                </a:lnTo>
                <a:lnTo>
                  <a:pt x="3019" y="323"/>
                </a:lnTo>
                <a:lnTo>
                  <a:pt x="3019" y="324"/>
                </a:lnTo>
                <a:lnTo>
                  <a:pt x="3020" y="343"/>
                </a:lnTo>
                <a:lnTo>
                  <a:pt x="3022" y="305"/>
                </a:lnTo>
                <a:lnTo>
                  <a:pt x="3022" y="306"/>
                </a:lnTo>
                <a:lnTo>
                  <a:pt x="3022" y="306"/>
                </a:lnTo>
                <a:lnTo>
                  <a:pt x="3022" y="310"/>
                </a:lnTo>
                <a:lnTo>
                  <a:pt x="3025" y="299"/>
                </a:lnTo>
                <a:lnTo>
                  <a:pt x="3025" y="295"/>
                </a:lnTo>
                <a:lnTo>
                  <a:pt x="3026" y="280"/>
                </a:lnTo>
                <a:lnTo>
                  <a:pt x="3027" y="295"/>
                </a:lnTo>
                <a:lnTo>
                  <a:pt x="3027" y="295"/>
                </a:lnTo>
                <a:lnTo>
                  <a:pt x="3027" y="291"/>
                </a:lnTo>
                <a:lnTo>
                  <a:pt x="3028" y="289"/>
                </a:lnTo>
                <a:lnTo>
                  <a:pt x="3030" y="333"/>
                </a:lnTo>
                <a:lnTo>
                  <a:pt x="3030" y="335"/>
                </a:lnTo>
                <a:lnTo>
                  <a:pt x="3031" y="338"/>
                </a:lnTo>
                <a:lnTo>
                  <a:pt x="3033" y="307"/>
                </a:lnTo>
                <a:lnTo>
                  <a:pt x="3033" y="303"/>
                </a:lnTo>
                <a:lnTo>
                  <a:pt x="3033" y="288"/>
                </a:lnTo>
                <a:lnTo>
                  <a:pt x="3034" y="304"/>
                </a:lnTo>
                <a:lnTo>
                  <a:pt x="3035" y="294"/>
                </a:lnTo>
                <a:lnTo>
                  <a:pt x="3035" y="296"/>
                </a:lnTo>
                <a:lnTo>
                  <a:pt x="3037" y="299"/>
                </a:lnTo>
                <a:lnTo>
                  <a:pt x="3038" y="287"/>
                </a:lnTo>
                <a:lnTo>
                  <a:pt x="3038" y="290"/>
                </a:lnTo>
                <a:lnTo>
                  <a:pt x="3038" y="292"/>
                </a:lnTo>
                <a:lnTo>
                  <a:pt x="3040" y="284"/>
                </a:lnTo>
                <a:lnTo>
                  <a:pt x="3041" y="316"/>
                </a:lnTo>
                <a:lnTo>
                  <a:pt x="3041" y="320"/>
                </a:lnTo>
                <a:lnTo>
                  <a:pt x="3042" y="322"/>
                </a:lnTo>
                <a:lnTo>
                  <a:pt x="3044" y="285"/>
                </a:lnTo>
                <a:lnTo>
                  <a:pt x="3044" y="283"/>
                </a:lnTo>
                <a:lnTo>
                  <a:pt x="3045" y="236"/>
                </a:lnTo>
                <a:lnTo>
                  <a:pt x="3046" y="276"/>
                </a:lnTo>
                <a:lnTo>
                  <a:pt x="3046" y="282"/>
                </a:lnTo>
                <a:lnTo>
                  <a:pt x="3048" y="335"/>
                </a:lnTo>
                <a:lnTo>
                  <a:pt x="3049" y="297"/>
                </a:lnTo>
                <a:lnTo>
                  <a:pt x="3049" y="295"/>
                </a:lnTo>
                <a:lnTo>
                  <a:pt x="3050" y="292"/>
                </a:lnTo>
                <a:lnTo>
                  <a:pt x="3052" y="326"/>
                </a:lnTo>
                <a:lnTo>
                  <a:pt x="3052" y="312"/>
                </a:lnTo>
                <a:lnTo>
                  <a:pt x="3052" y="309"/>
                </a:lnTo>
                <a:lnTo>
                  <a:pt x="3053" y="298"/>
                </a:lnTo>
                <a:lnTo>
                  <a:pt x="3055" y="328"/>
                </a:lnTo>
                <a:lnTo>
                  <a:pt x="3055" y="329"/>
                </a:lnTo>
                <a:lnTo>
                  <a:pt x="3055" y="334"/>
                </a:lnTo>
                <a:lnTo>
                  <a:pt x="3057" y="289"/>
                </a:lnTo>
                <a:lnTo>
                  <a:pt x="3057" y="291"/>
                </a:lnTo>
                <a:lnTo>
                  <a:pt x="3057" y="291"/>
                </a:lnTo>
                <a:lnTo>
                  <a:pt x="3059" y="307"/>
                </a:lnTo>
                <a:lnTo>
                  <a:pt x="3059" y="287"/>
                </a:lnTo>
                <a:lnTo>
                  <a:pt x="3060" y="292"/>
                </a:lnTo>
                <a:lnTo>
                  <a:pt x="3060" y="293"/>
                </a:lnTo>
                <a:lnTo>
                  <a:pt x="3063" y="317"/>
                </a:lnTo>
                <a:lnTo>
                  <a:pt x="3063" y="314"/>
                </a:lnTo>
                <a:lnTo>
                  <a:pt x="3063" y="315"/>
                </a:lnTo>
                <a:lnTo>
                  <a:pt x="3064" y="317"/>
                </a:lnTo>
                <a:lnTo>
                  <a:pt x="3066" y="281"/>
                </a:lnTo>
                <a:lnTo>
                  <a:pt x="3066" y="289"/>
                </a:lnTo>
                <a:lnTo>
                  <a:pt x="3066" y="293"/>
                </a:lnTo>
                <a:lnTo>
                  <a:pt x="3068" y="314"/>
                </a:lnTo>
                <a:lnTo>
                  <a:pt x="3068" y="284"/>
                </a:lnTo>
                <a:lnTo>
                  <a:pt x="3068" y="279"/>
                </a:lnTo>
                <a:lnTo>
                  <a:pt x="3069" y="269"/>
                </a:lnTo>
                <a:lnTo>
                  <a:pt x="3071" y="317"/>
                </a:lnTo>
                <a:lnTo>
                  <a:pt x="3071" y="319"/>
                </a:lnTo>
                <a:lnTo>
                  <a:pt x="3072" y="321"/>
                </a:lnTo>
                <a:lnTo>
                  <a:pt x="3072" y="302"/>
                </a:lnTo>
                <a:lnTo>
                  <a:pt x="3074" y="319"/>
                </a:lnTo>
                <a:lnTo>
                  <a:pt x="3074" y="318"/>
                </a:lnTo>
                <a:lnTo>
                  <a:pt x="3074" y="323"/>
                </a:lnTo>
                <a:lnTo>
                  <a:pt x="3077" y="300"/>
                </a:lnTo>
                <a:lnTo>
                  <a:pt x="3077" y="302"/>
                </a:lnTo>
                <a:lnTo>
                  <a:pt x="3077" y="298"/>
                </a:lnTo>
                <a:lnTo>
                  <a:pt x="3078" y="280"/>
                </a:lnTo>
                <a:lnTo>
                  <a:pt x="3079" y="300"/>
                </a:lnTo>
                <a:lnTo>
                  <a:pt x="3079" y="304"/>
                </a:lnTo>
                <a:lnTo>
                  <a:pt x="3081" y="293"/>
                </a:lnTo>
                <a:lnTo>
                  <a:pt x="3082" y="321"/>
                </a:lnTo>
                <a:lnTo>
                  <a:pt x="3082" y="323"/>
                </a:lnTo>
                <a:lnTo>
                  <a:pt x="3084" y="328"/>
                </a:lnTo>
                <a:lnTo>
                  <a:pt x="3085" y="317"/>
                </a:lnTo>
                <a:lnTo>
                  <a:pt x="3085" y="315"/>
                </a:lnTo>
                <a:lnTo>
                  <a:pt x="3085" y="307"/>
                </a:lnTo>
                <a:lnTo>
                  <a:pt x="3087" y="308"/>
                </a:lnTo>
                <a:lnTo>
                  <a:pt x="3087" y="306"/>
                </a:lnTo>
                <a:lnTo>
                  <a:pt x="3090" y="292"/>
                </a:lnTo>
                <a:lnTo>
                  <a:pt x="3090" y="299"/>
                </a:lnTo>
                <a:lnTo>
                  <a:pt x="3091" y="299"/>
                </a:lnTo>
                <a:lnTo>
                  <a:pt x="3092" y="281"/>
                </a:lnTo>
                <a:lnTo>
                  <a:pt x="3093" y="297"/>
                </a:lnTo>
                <a:lnTo>
                  <a:pt x="3094" y="304"/>
                </a:lnTo>
                <a:lnTo>
                  <a:pt x="3096" y="341"/>
                </a:lnTo>
                <a:lnTo>
                  <a:pt x="3096" y="339"/>
                </a:lnTo>
                <a:lnTo>
                  <a:pt x="3096" y="337"/>
                </a:lnTo>
                <a:lnTo>
                  <a:pt x="3097" y="309"/>
                </a:lnTo>
                <a:lnTo>
                  <a:pt x="3098" y="333"/>
                </a:lnTo>
                <a:lnTo>
                  <a:pt x="3099" y="333"/>
                </a:lnTo>
                <a:lnTo>
                  <a:pt x="3099" y="333"/>
                </a:lnTo>
                <a:lnTo>
                  <a:pt x="3101" y="289"/>
                </a:lnTo>
                <a:lnTo>
                  <a:pt x="3102" y="283"/>
                </a:lnTo>
                <a:lnTo>
                  <a:pt x="3102" y="287"/>
                </a:lnTo>
                <a:lnTo>
                  <a:pt x="3104" y="277"/>
                </a:lnTo>
                <a:lnTo>
                  <a:pt x="3104" y="277"/>
                </a:lnTo>
                <a:lnTo>
                  <a:pt x="3105" y="279"/>
                </a:lnTo>
                <a:lnTo>
                  <a:pt x="3105" y="281"/>
                </a:lnTo>
                <a:lnTo>
                  <a:pt x="3107" y="268"/>
                </a:lnTo>
                <a:lnTo>
                  <a:pt x="3107" y="269"/>
                </a:lnTo>
                <a:lnTo>
                  <a:pt x="3107" y="272"/>
                </a:lnTo>
                <a:lnTo>
                  <a:pt x="3109" y="246"/>
                </a:lnTo>
                <a:lnTo>
                  <a:pt x="3109" y="250"/>
                </a:lnTo>
                <a:lnTo>
                  <a:pt x="3110" y="251"/>
                </a:lnTo>
                <a:lnTo>
                  <a:pt x="3112" y="311"/>
                </a:lnTo>
                <a:lnTo>
                  <a:pt x="3112" y="297"/>
                </a:lnTo>
                <a:lnTo>
                  <a:pt x="3113" y="294"/>
                </a:lnTo>
                <a:lnTo>
                  <a:pt x="3113" y="285"/>
                </a:lnTo>
                <a:lnTo>
                  <a:pt x="3114" y="314"/>
                </a:lnTo>
                <a:lnTo>
                  <a:pt x="3115" y="310"/>
                </a:lnTo>
                <a:lnTo>
                  <a:pt x="3116" y="312"/>
                </a:lnTo>
                <a:lnTo>
                  <a:pt x="3116" y="327"/>
                </a:lnTo>
                <a:lnTo>
                  <a:pt x="3118" y="298"/>
                </a:lnTo>
                <a:lnTo>
                  <a:pt x="3118" y="302"/>
                </a:lnTo>
                <a:lnTo>
                  <a:pt x="3118" y="306"/>
                </a:lnTo>
                <a:lnTo>
                  <a:pt x="3119" y="318"/>
                </a:lnTo>
                <a:lnTo>
                  <a:pt x="3120" y="297"/>
                </a:lnTo>
                <a:lnTo>
                  <a:pt x="3121" y="292"/>
                </a:lnTo>
                <a:lnTo>
                  <a:pt x="3122" y="292"/>
                </a:lnTo>
                <a:lnTo>
                  <a:pt x="3123" y="276"/>
                </a:lnTo>
                <a:lnTo>
                  <a:pt x="3123" y="278"/>
                </a:lnTo>
                <a:lnTo>
                  <a:pt x="3124" y="279"/>
                </a:lnTo>
                <a:lnTo>
                  <a:pt x="3126" y="297"/>
                </a:lnTo>
                <a:lnTo>
                  <a:pt x="3126" y="296"/>
                </a:lnTo>
                <a:lnTo>
                  <a:pt x="3126" y="296"/>
                </a:lnTo>
                <a:lnTo>
                  <a:pt x="3127" y="310"/>
                </a:lnTo>
                <a:lnTo>
                  <a:pt x="3129" y="295"/>
                </a:lnTo>
                <a:lnTo>
                  <a:pt x="3129" y="292"/>
                </a:lnTo>
                <a:lnTo>
                  <a:pt x="3130" y="283"/>
                </a:lnTo>
                <a:lnTo>
                  <a:pt x="3131" y="307"/>
                </a:lnTo>
                <a:lnTo>
                  <a:pt x="3132" y="306"/>
                </a:lnTo>
                <a:lnTo>
                  <a:pt x="3134" y="294"/>
                </a:lnTo>
                <a:lnTo>
                  <a:pt x="3135" y="297"/>
                </a:lnTo>
                <a:lnTo>
                  <a:pt x="3135" y="294"/>
                </a:lnTo>
                <a:lnTo>
                  <a:pt x="3137" y="305"/>
                </a:lnTo>
                <a:lnTo>
                  <a:pt x="3137" y="296"/>
                </a:lnTo>
                <a:lnTo>
                  <a:pt x="3137" y="295"/>
                </a:lnTo>
                <a:lnTo>
                  <a:pt x="3139" y="336"/>
                </a:lnTo>
                <a:lnTo>
                  <a:pt x="3139" y="330"/>
                </a:lnTo>
                <a:lnTo>
                  <a:pt x="3140" y="326"/>
                </a:lnTo>
                <a:lnTo>
                  <a:pt x="3142" y="283"/>
                </a:lnTo>
                <a:lnTo>
                  <a:pt x="3142" y="286"/>
                </a:lnTo>
                <a:lnTo>
                  <a:pt x="3143" y="287"/>
                </a:lnTo>
                <a:lnTo>
                  <a:pt x="3144" y="289"/>
                </a:lnTo>
                <a:lnTo>
                  <a:pt x="3145" y="280"/>
                </a:lnTo>
                <a:lnTo>
                  <a:pt x="3145" y="284"/>
                </a:lnTo>
                <a:lnTo>
                  <a:pt x="3146" y="289"/>
                </a:lnTo>
                <a:lnTo>
                  <a:pt x="3147" y="332"/>
                </a:lnTo>
                <a:lnTo>
                  <a:pt x="3148" y="328"/>
                </a:lnTo>
                <a:lnTo>
                  <a:pt x="3148" y="326"/>
                </a:lnTo>
                <a:lnTo>
                  <a:pt x="3149" y="326"/>
                </a:lnTo>
                <a:lnTo>
                  <a:pt x="3150" y="303"/>
                </a:lnTo>
                <a:lnTo>
                  <a:pt x="3150" y="307"/>
                </a:lnTo>
                <a:lnTo>
                  <a:pt x="3151" y="306"/>
                </a:lnTo>
                <a:lnTo>
                  <a:pt x="3152" y="335"/>
                </a:lnTo>
                <a:lnTo>
                  <a:pt x="3153" y="311"/>
                </a:lnTo>
                <a:lnTo>
                  <a:pt x="3154" y="307"/>
                </a:lnTo>
                <a:lnTo>
                  <a:pt x="3155" y="294"/>
                </a:lnTo>
                <a:lnTo>
                  <a:pt x="3156" y="295"/>
                </a:lnTo>
                <a:lnTo>
                  <a:pt x="3157" y="290"/>
                </a:lnTo>
                <a:lnTo>
                  <a:pt x="3157" y="269"/>
                </a:lnTo>
                <a:lnTo>
                  <a:pt x="3159" y="340"/>
                </a:lnTo>
                <a:lnTo>
                  <a:pt x="3159" y="339"/>
                </a:lnTo>
                <a:lnTo>
                  <a:pt x="3161" y="343"/>
                </a:lnTo>
                <a:lnTo>
                  <a:pt x="3161" y="322"/>
                </a:lnTo>
                <a:lnTo>
                  <a:pt x="3162" y="317"/>
                </a:lnTo>
                <a:lnTo>
                  <a:pt x="3162" y="317"/>
                </a:lnTo>
                <a:lnTo>
                  <a:pt x="3164" y="343"/>
                </a:lnTo>
                <a:lnTo>
                  <a:pt x="3164" y="338"/>
                </a:lnTo>
                <a:lnTo>
                  <a:pt x="3165" y="333"/>
                </a:lnTo>
                <a:lnTo>
                  <a:pt x="3166" y="298"/>
                </a:lnTo>
                <a:lnTo>
                  <a:pt x="3167" y="310"/>
                </a:lnTo>
                <a:lnTo>
                  <a:pt x="3168" y="312"/>
                </a:lnTo>
                <a:lnTo>
                  <a:pt x="3168" y="317"/>
                </a:lnTo>
                <a:lnTo>
                  <a:pt x="3170" y="286"/>
                </a:lnTo>
                <a:lnTo>
                  <a:pt x="3170" y="300"/>
                </a:lnTo>
                <a:lnTo>
                  <a:pt x="3170" y="304"/>
                </a:lnTo>
                <a:lnTo>
                  <a:pt x="3170" y="313"/>
                </a:lnTo>
                <a:lnTo>
                  <a:pt x="3172" y="273"/>
                </a:lnTo>
                <a:lnTo>
                  <a:pt x="3172" y="283"/>
                </a:lnTo>
                <a:lnTo>
                  <a:pt x="3173" y="278"/>
                </a:lnTo>
                <a:lnTo>
                  <a:pt x="3174" y="264"/>
                </a:lnTo>
                <a:lnTo>
                  <a:pt x="3175" y="290"/>
                </a:lnTo>
                <a:lnTo>
                  <a:pt x="3175" y="287"/>
                </a:lnTo>
                <a:lnTo>
                  <a:pt x="3176" y="285"/>
                </a:lnTo>
                <a:lnTo>
                  <a:pt x="3177" y="268"/>
                </a:lnTo>
                <a:lnTo>
                  <a:pt x="3178" y="292"/>
                </a:lnTo>
                <a:lnTo>
                  <a:pt x="3178" y="292"/>
                </a:lnTo>
                <a:lnTo>
                  <a:pt x="3179" y="287"/>
                </a:lnTo>
                <a:lnTo>
                  <a:pt x="3181" y="315"/>
                </a:lnTo>
                <a:lnTo>
                  <a:pt x="3181" y="315"/>
                </a:lnTo>
                <a:lnTo>
                  <a:pt x="3182" y="305"/>
                </a:lnTo>
                <a:lnTo>
                  <a:pt x="3183" y="322"/>
                </a:lnTo>
                <a:lnTo>
                  <a:pt x="3183" y="318"/>
                </a:lnTo>
                <a:lnTo>
                  <a:pt x="3184" y="316"/>
                </a:lnTo>
                <a:lnTo>
                  <a:pt x="3185" y="298"/>
                </a:lnTo>
                <a:lnTo>
                  <a:pt x="3186" y="311"/>
                </a:lnTo>
                <a:lnTo>
                  <a:pt x="3187" y="311"/>
                </a:lnTo>
                <a:lnTo>
                  <a:pt x="3188" y="333"/>
                </a:lnTo>
                <a:lnTo>
                  <a:pt x="3189" y="327"/>
                </a:lnTo>
                <a:lnTo>
                  <a:pt x="3189" y="320"/>
                </a:lnTo>
                <a:lnTo>
                  <a:pt x="3190" y="311"/>
                </a:lnTo>
                <a:lnTo>
                  <a:pt x="3191" y="353"/>
                </a:lnTo>
                <a:lnTo>
                  <a:pt x="3192" y="359"/>
                </a:lnTo>
                <a:lnTo>
                  <a:pt x="3194" y="381"/>
                </a:lnTo>
                <a:lnTo>
                  <a:pt x="3194" y="365"/>
                </a:lnTo>
                <a:lnTo>
                  <a:pt x="3195" y="357"/>
                </a:lnTo>
                <a:lnTo>
                  <a:pt x="3197" y="304"/>
                </a:lnTo>
                <a:lnTo>
                  <a:pt x="3197" y="307"/>
                </a:lnTo>
                <a:lnTo>
                  <a:pt x="3198" y="309"/>
                </a:lnTo>
                <a:lnTo>
                  <a:pt x="3199" y="308"/>
                </a:lnTo>
                <a:lnTo>
                  <a:pt x="3200" y="325"/>
                </a:lnTo>
                <a:lnTo>
                  <a:pt x="3200" y="326"/>
                </a:lnTo>
                <a:lnTo>
                  <a:pt x="3200" y="330"/>
                </a:lnTo>
                <a:lnTo>
                  <a:pt x="3202" y="296"/>
                </a:lnTo>
                <a:lnTo>
                  <a:pt x="3202" y="316"/>
                </a:lnTo>
                <a:lnTo>
                  <a:pt x="3203" y="321"/>
                </a:lnTo>
                <a:lnTo>
                  <a:pt x="3204" y="336"/>
                </a:lnTo>
                <a:lnTo>
                  <a:pt x="3205" y="328"/>
                </a:lnTo>
                <a:lnTo>
                  <a:pt x="3206" y="328"/>
                </a:lnTo>
                <a:lnTo>
                  <a:pt x="3206" y="330"/>
                </a:lnTo>
                <a:lnTo>
                  <a:pt x="3207" y="296"/>
                </a:lnTo>
                <a:lnTo>
                  <a:pt x="3208" y="320"/>
                </a:lnTo>
                <a:lnTo>
                  <a:pt x="3209" y="327"/>
                </a:lnTo>
                <a:lnTo>
                  <a:pt x="3209" y="343"/>
                </a:lnTo>
                <a:lnTo>
                  <a:pt x="3211" y="295"/>
                </a:lnTo>
                <a:lnTo>
                  <a:pt x="3211" y="316"/>
                </a:lnTo>
                <a:lnTo>
                  <a:pt x="3211" y="323"/>
                </a:lnTo>
                <a:lnTo>
                  <a:pt x="3212" y="339"/>
                </a:lnTo>
                <a:lnTo>
                  <a:pt x="3213" y="338"/>
                </a:lnTo>
                <a:lnTo>
                  <a:pt x="3214" y="342"/>
                </a:lnTo>
                <a:lnTo>
                  <a:pt x="3215" y="351"/>
                </a:lnTo>
                <a:lnTo>
                  <a:pt x="3216" y="333"/>
                </a:lnTo>
                <a:lnTo>
                  <a:pt x="3217" y="331"/>
                </a:lnTo>
                <a:lnTo>
                  <a:pt x="3218" y="298"/>
                </a:lnTo>
                <a:lnTo>
                  <a:pt x="3219" y="311"/>
                </a:lnTo>
                <a:lnTo>
                  <a:pt x="3220" y="312"/>
                </a:lnTo>
                <a:lnTo>
                  <a:pt x="3220" y="314"/>
                </a:lnTo>
                <a:lnTo>
                  <a:pt x="3222" y="293"/>
                </a:lnTo>
                <a:lnTo>
                  <a:pt x="3222" y="295"/>
                </a:lnTo>
                <a:lnTo>
                  <a:pt x="3222" y="295"/>
                </a:lnTo>
                <a:lnTo>
                  <a:pt x="3224" y="352"/>
                </a:lnTo>
                <a:lnTo>
                  <a:pt x="3225" y="350"/>
                </a:lnTo>
                <a:lnTo>
                  <a:pt x="3227" y="328"/>
                </a:lnTo>
                <a:lnTo>
                  <a:pt x="3228" y="327"/>
                </a:lnTo>
                <a:lnTo>
                  <a:pt x="3228" y="320"/>
                </a:lnTo>
                <a:lnTo>
                  <a:pt x="3230" y="331"/>
                </a:lnTo>
                <a:lnTo>
                  <a:pt x="3230" y="331"/>
                </a:lnTo>
                <a:lnTo>
                  <a:pt x="3230" y="331"/>
                </a:lnTo>
                <a:lnTo>
                  <a:pt x="3233" y="307"/>
                </a:lnTo>
                <a:lnTo>
                  <a:pt x="3233" y="306"/>
                </a:lnTo>
                <a:lnTo>
                  <a:pt x="3234" y="307"/>
                </a:lnTo>
                <a:lnTo>
                  <a:pt x="3235" y="271"/>
                </a:lnTo>
                <a:lnTo>
                  <a:pt x="3236" y="269"/>
                </a:lnTo>
                <a:lnTo>
                  <a:pt x="3238" y="309"/>
                </a:lnTo>
                <a:lnTo>
                  <a:pt x="3239" y="310"/>
                </a:lnTo>
                <a:lnTo>
                  <a:pt x="3239" y="312"/>
                </a:lnTo>
                <a:lnTo>
                  <a:pt x="3239" y="296"/>
                </a:lnTo>
                <a:lnTo>
                  <a:pt x="3241" y="296"/>
                </a:lnTo>
                <a:lnTo>
                  <a:pt x="3241" y="291"/>
                </a:lnTo>
                <a:lnTo>
                  <a:pt x="3242" y="257"/>
                </a:lnTo>
                <a:lnTo>
                  <a:pt x="3244" y="294"/>
                </a:lnTo>
                <a:lnTo>
                  <a:pt x="3244" y="301"/>
                </a:lnTo>
                <a:lnTo>
                  <a:pt x="3246" y="324"/>
                </a:lnTo>
                <a:lnTo>
                  <a:pt x="3246" y="296"/>
                </a:lnTo>
                <a:lnTo>
                  <a:pt x="3247" y="284"/>
                </a:lnTo>
                <a:lnTo>
                  <a:pt x="3249" y="187"/>
                </a:lnTo>
                <a:lnTo>
                  <a:pt x="3250" y="183"/>
                </a:lnTo>
                <a:lnTo>
                  <a:pt x="3250" y="177"/>
                </a:lnTo>
                <a:lnTo>
                  <a:pt x="3252" y="332"/>
                </a:lnTo>
                <a:lnTo>
                  <a:pt x="3252" y="316"/>
                </a:lnTo>
                <a:lnTo>
                  <a:pt x="3252" y="311"/>
                </a:lnTo>
                <a:lnTo>
                  <a:pt x="3254" y="171"/>
                </a:lnTo>
                <a:lnTo>
                  <a:pt x="3255" y="170"/>
                </a:lnTo>
                <a:lnTo>
                  <a:pt x="3256" y="163"/>
                </a:lnTo>
                <a:lnTo>
                  <a:pt x="3257" y="174"/>
                </a:lnTo>
                <a:lnTo>
                  <a:pt x="3257" y="165"/>
                </a:lnTo>
                <a:lnTo>
                  <a:pt x="3258" y="162"/>
                </a:lnTo>
                <a:lnTo>
                  <a:pt x="3260" y="141"/>
                </a:lnTo>
                <a:lnTo>
                  <a:pt x="3260" y="145"/>
                </a:lnTo>
                <a:lnTo>
                  <a:pt x="3261" y="147"/>
                </a:lnTo>
                <a:lnTo>
                  <a:pt x="3263" y="170"/>
                </a:lnTo>
                <a:lnTo>
                  <a:pt x="3263" y="158"/>
                </a:lnTo>
                <a:lnTo>
                  <a:pt x="3263" y="153"/>
                </a:lnTo>
                <a:lnTo>
                  <a:pt x="3264" y="124"/>
                </a:lnTo>
                <a:lnTo>
                  <a:pt x="3265" y="153"/>
                </a:lnTo>
                <a:lnTo>
                  <a:pt x="3265" y="152"/>
                </a:lnTo>
                <a:lnTo>
                  <a:pt x="3266" y="155"/>
                </a:lnTo>
                <a:lnTo>
                  <a:pt x="3267" y="413"/>
                </a:lnTo>
                <a:lnTo>
                  <a:pt x="3268" y="320"/>
                </a:lnTo>
                <a:lnTo>
                  <a:pt x="3269" y="299"/>
                </a:lnTo>
                <a:lnTo>
                  <a:pt x="3271" y="163"/>
                </a:lnTo>
                <a:lnTo>
                  <a:pt x="3272" y="162"/>
                </a:lnTo>
                <a:lnTo>
                  <a:pt x="3274" y="172"/>
                </a:lnTo>
                <a:lnTo>
                  <a:pt x="3274" y="171"/>
                </a:lnTo>
                <a:lnTo>
                  <a:pt x="3274" y="171"/>
                </a:lnTo>
                <a:lnTo>
                  <a:pt x="3274" y="186"/>
                </a:lnTo>
                <a:lnTo>
                  <a:pt x="3276" y="137"/>
                </a:lnTo>
                <a:lnTo>
                  <a:pt x="3277" y="133"/>
                </a:lnTo>
                <a:lnTo>
                  <a:pt x="3278" y="126"/>
                </a:lnTo>
                <a:lnTo>
                  <a:pt x="3279" y="164"/>
                </a:lnTo>
                <a:lnTo>
                  <a:pt x="3279" y="156"/>
                </a:lnTo>
                <a:lnTo>
                  <a:pt x="3280" y="152"/>
                </a:lnTo>
                <a:lnTo>
                  <a:pt x="3282" y="104"/>
                </a:lnTo>
                <a:lnTo>
                  <a:pt x="3282" y="106"/>
                </a:lnTo>
                <a:lnTo>
                  <a:pt x="3283" y="128"/>
                </a:lnTo>
                <a:lnTo>
                  <a:pt x="3283" y="335"/>
                </a:lnTo>
                <a:lnTo>
                  <a:pt x="3285" y="266"/>
                </a:lnTo>
                <a:lnTo>
                  <a:pt x="3285" y="256"/>
                </a:lnTo>
                <a:lnTo>
                  <a:pt x="3287" y="121"/>
                </a:lnTo>
                <a:lnTo>
                  <a:pt x="3288" y="113"/>
                </a:lnTo>
                <a:lnTo>
                  <a:pt x="3289" y="86"/>
                </a:lnTo>
                <a:lnTo>
                  <a:pt x="3289" y="126"/>
                </a:lnTo>
                <a:lnTo>
                  <a:pt x="3290" y="108"/>
                </a:lnTo>
                <a:lnTo>
                  <a:pt x="3291" y="118"/>
                </a:lnTo>
                <a:lnTo>
                  <a:pt x="3291" y="136"/>
                </a:lnTo>
                <a:lnTo>
                  <a:pt x="3293" y="95"/>
                </a:lnTo>
                <a:lnTo>
                  <a:pt x="3293" y="96"/>
                </a:lnTo>
                <a:lnTo>
                  <a:pt x="3293" y="93"/>
                </a:lnTo>
                <a:lnTo>
                  <a:pt x="3293" y="93"/>
                </a:lnTo>
                <a:lnTo>
                  <a:pt x="3296" y="140"/>
                </a:lnTo>
                <a:lnTo>
                  <a:pt x="3296" y="139"/>
                </a:lnTo>
                <a:lnTo>
                  <a:pt x="3296" y="132"/>
                </a:lnTo>
                <a:lnTo>
                  <a:pt x="3298" y="116"/>
                </a:lnTo>
                <a:lnTo>
                  <a:pt x="3298" y="158"/>
                </a:lnTo>
                <a:lnTo>
                  <a:pt x="3299" y="185"/>
                </a:lnTo>
                <a:lnTo>
                  <a:pt x="3300" y="334"/>
                </a:lnTo>
                <a:lnTo>
                  <a:pt x="3301" y="231"/>
                </a:lnTo>
                <a:lnTo>
                  <a:pt x="3302" y="224"/>
                </a:lnTo>
                <a:lnTo>
                  <a:pt x="3302" y="211"/>
                </a:lnTo>
                <a:lnTo>
                  <a:pt x="3303" y="329"/>
                </a:lnTo>
                <a:lnTo>
                  <a:pt x="3304" y="292"/>
                </a:lnTo>
                <a:lnTo>
                  <a:pt x="3304" y="280"/>
                </a:lnTo>
                <a:lnTo>
                  <a:pt x="3305" y="240"/>
                </a:lnTo>
                <a:lnTo>
                  <a:pt x="3306" y="249"/>
                </a:lnTo>
                <a:lnTo>
                  <a:pt x="3307" y="251"/>
                </a:lnTo>
                <a:lnTo>
                  <a:pt x="3309" y="334"/>
                </a:lnTo>
                <a:lnTo>
                  <a:pt x="3310" y="338"/>
                </a:lnTo>
                <a:lnTo>
                  <a:pt x="3311" y="364"/>
                </a:lnTo>
                <a:lnTo>
                  <a:pt x="3312" y="230"/>
                </a:lnTo>
                <a:lnTo>
                  <a:pt x="3313" y="230"/>
                </a:lnTo>
                <a:lnTo>
                  <a:pt x="3314" y="151"/>
                </a:lnTo>
                <a:lnTo>
                  <a:pt x="3315" y="267"/>
                </a:lnTo>
                <a:lnTo>
                  <a:pt x="3315" y="287"/>
                </a:lnTo>
                <a:lnTo>
                  <a:pt x="3315" y="356"/>
                </a:lnTo>
                <a:lnTo>
                  <a:pt x="3317" y="211"/>
                </a:lnTo>
                <a:lnTo>
                  <a:pt x="3318" y="194"/>
                </a:lnTo>
                <a:lnTo>
                  <a:pt x="3320" y="100"/>
                </a:lnTo>
                <a:lnTo>
                  <a:pt x="3320" y="101"/>
                </a:lnTo>
                <a:lnTo>
                  <a:pt x="3321" y="111"/>
                </a:lnTo>
                <a:lnTo>
                  <a:pt x="3322" y="104"/>
                </a:lnTo>
                <a:lnTo>
                  <a:pt x="3323" y="143"/>
                </a:lnTo>
                <a:lnTo>
                  <a:pt x="3324" y="145"/>
                </a:lnTo>
                <a:lnTo>
                  <a:pt x="3326" y="82"/>
                </a:lnTo>
                <a:lnTo>
                  <a:pt x="3326" y="83"/>
                </a:lnTo>
                <a:lnTo>
                  <a:pt x="3328" y="142"/>
                </a:lnTo>
                <a:lnTo>
                  <a:pt x="3328" y="117"/>
                </a:lnTo>
                <a:lnTo>
                  <a:pt x="3329" y="114"/>
                </a:lnTo>
                <a:lnTo>
                  <a:pt x="3329" y="111"/>
                </a:lnTo>
                <a:lnTo>
                  <a:pt x="3331" y="465"/>
                </a:lnTo>
                <a:lnTo>
                  <a:pt x="3332" y="472"/>
                </a:lnTo>
                <a:lnTo>
                  <a:pt x="3332" y="473"/>
                </a:lnTo>
                <a:lnTo>
                  <a:pt x="3334" y="194"/>
                </a:lnTo>
                <a:lnTo>
                  <a:pt x="3335" y="189"/>
                </a:lnTo>
                <a:lnTo>
                  <a:pt x="3335" y="174"/>
                </a:lnTo>
                <a:lnTo>
                  <a:pt x="3337" y="175"/>
                </a:lnTo>
                <a:lnTo>
                  <a:pt x="3337" y="176"/>
                </a:lnTo>
                <a:lnTo>
                  <a:pt x="3339" y="238"/>
                </a:lnTo>
                <a:lnTo>
                  <a:pt x="3340" y="243"/>
                </a:lnTo>
                <a:lnTo>
                  <a:pt x="3340" y="266"/>
                </a:lnTo>
                <a:lnTo>
                  <a:pt x="3342" y="234"/>
                </a:lnTo>
                <a:lnTo>
                  <a:pt x="3343" y="238"/>
                </a:lnTo>
                <a:lnTo>
                  <a:pt x="3343" y="260"/>
                </a:lnTo>
                <a:lnTo>
                  <a:pt x="3345" y="242"/>
                </a:lnTo>
                <a:lnTo>
                  <a:pt x="3345" y="240"/>
                </a:lnTo>
                <a:lnTo>
                  <a:pt x="3346" y="223"/>
                </a:lnTo>
                <a:lnTo>
                  <a:pt x="3348" y="357"/>
                </a:lnTo>
                <a:lnTo>
                  <a:pt x="3348" y="348"/>
                </a:lnTo>
                <a:lnTo>
                  <a:pt x="3348" y="340"/>
                </a:lnTo>
                <a:lnTo>
                  <a:pt x="3350" y="208"/>
                </a:lnTo>
                <a:lnTo>
                  <a:pt x="3350" y="215"/>
                </a:lnTo>
                <a:lnTo>
                  <a:pt x="3351" y="217"/>
                </a:lnTo>
                <a:lnTo>
                  <a:pt x="3352" y="262"/>
                </a:lnTo>
                <a:lnTo>
                  <a:pt x="3353" y="244"/>
                </a:lnTo>
                <a:lnTo>
                  <a:pt x="3354" y="241"/>
                </a:lnTo>
                <a:lnTo>
                  <a:pt x="3354" y="242"/>
                </a:lnTo>
                <a:lnTo>
                  <a:pt x="3356" y="199"/>
                </a:lnTo>
                <a:lnTo>
                  <a:pt x="3356" y="201"/>
                </a:lnTo>
                <a:lnTo>
                  <a:pt x="3358" y="186"/>
                </a:lnTo>
                <a:lnTo>
                  <a:pt x="3358" y="201"/>
                </a:lnTo>
                <a:lnTo>
                  <a:pt x="3358" y="199"/>
                </a:lnTo>
                <a:lnTo>
                  <a:pt x="3359" y="194"/>
                </a:lnTo>
                <a:lnTo>
                  <a:pt x="3360" y="164"/>
                </a:lnTo>
                <a:lnTo>
                  <a:pt x="3361" y="177"/>
                </a:lnTo>
                <a:lnTo>
                  <a:pt x="3362" y="175"/>
                </a:lnTo>
                <a:lnTo>
                  <a:pt x="3363" y="393"/>
                </a:lnTo>
                <a:lnTo>
                  <a:pt x="3364" y="325"/>
                </a:lnTo>
                <a:lnTo>
                  <a:pt x="3365" y="306"/>
                </a:lnTo>
                <a:lnTo>
                  <a:pt x="3366" y="185"/>
                </a:lnTo>
                <a:lnTo>
                  <a:pt x="3367" y="328"/>
                </a:lnTo>
                <a:lnTo>
                  <a:pt x="3367" y="348"/>
                </a:lnTo>
                <a:lnTo>
                  <a:pt x="3367" y="359"/>
                </a:lnTo>
                <a:lnTo>
                  <a:pt x="3369" y="243"/>
                </a:lnTo>
                <a:lnTo>
                  <a:pt x="3370" y="236"/>
                </a:lnTo>
                <a:lnTo>
                  <a:pt x="3370" y="224"/>
                </a:lnTo>
                <a:lnTo>
                  <a:pt x="3372" y="285"/>
                </a:lnTo>
                <a:lnTo>
                  <a:pt x="3373" y="293"/>
                </a:lnTo>
                <a:lnTo>
                  <a:pt x="3374" y="304"/>
                </a:lnTo>
                <a:lnTo>
                  <a:pt x="3375" y="247"/>
                </a:lnTo>
                <a:lnTo>
                  <a:pt x="3376" y="234"/>
                </a:lnTo>
                <a:lnTo>
                  <a:pt x="3378" y="140"/>
                </a:lnTo>
                <a:lnTo>
                  <a:pt x="3378" y="138"/>
                </a:lnTo>
                <a:lnTo>
                  <a:pt x="3380" y="338"/>
                </a:lnTo>
                <a:lnTo>
                  <a:pt x="3380" y="279"/>
                </a:lnTo>
                <a:lnTo>
                  <a:pt x="3381" y="266"/>
                </a:lnTo>
                <a:lnTo>
                  <a:pt x="3382" y="118"/>
                </a:lnTo>
                <a:lnTo>
                  <a:pt x="3383" y="121"/>
                </a:lnTo>
                <a:lnTo>
                  <a:pt x="3384" y="119"/>
                </a:lnTo>
                <a:lnTo>
                  <a:pt x="3386" y="97"/>
                </a:lnTo>
                <a:lnTo>
                  <a:pt x="3387" y="98"/>
                </a:lnTo>
                <a:lnTo>
                  <a:pt x="3387" y="111"/>
                </a:lnTo>
                <a:lnTo>
                  <a:pt x="3389" y="77"/>
                </a:lnTo>
                <a:lnTo>
                  <a:pt x="3389" y="77"/>
                </a:lnTo>
                <a:lnTo>
                  <a:pt x="3391" y="129"/>
                </a:lnTo>
                <a:lnTo>
                  <a:pt x="3392" y="128"/>
                </a:lnTo>
                <a:lnTo>
                  <a:pt x="3394" y="103"/>
                </a:lnTo>
                <a:lnTo>
                  <a:pt x="3394" y="151"/>
                </a:lnTo>
                <a:lnTo>
                  <a:pt x="3395" y="183"/>
                </a:lnTo>
                <a:lnTo>
                  <a:pt x="3395" y="345"/>
                </a:lnTo>
                <a:lnTo>
                  <a:pt x="3397" y="157"/>
                </a:lnTo>
                <a:lnTo>
                  <a:pt x="3397" y="139"/>
                </a:lnTo>
                <a:lnTo>
                  <a:pt x="3398" y="102"/>
                </a:lnTo>
                <a:lnTo>
                  <a:pt x="3400" y="121"/>
                </a:lnTo>
                <a:lnTo>
                  <a:pt x="3400" y="121"/>
                </a:lnTo>
                <a:lnTo>
                  <a:pt x="3401" y="118"/>
                </a:lnTo>
                <a:lnTo>
                  <a:pt x="3402" y="152"/>
                </a:lnTo>
                <a:lnTo>
                  <a:pt x="3403" y="149"/>
                </a:lnTo>
                <a:lnTo>
                  <a:pt x="3405" y="64"/>
                </a:lnTo>
                <a:lnTo>
                  <a:pt x="3406" y="62"/>
                </a:lnTo>
                <a:lnTo>
                  <a:pt x="3406" y="60"/>
                </a:lnTo>
                <a:lnTo>
                  <a:pt x="3407" y="132"/>
                </a:lnTo>
                <a:lnTo>
                  <a:pt x="3408" y="75"/>
                </a:lnTo>
                <a:lnTo>
                  <a:pt x="3408" y="74"/>
                </a:lnTo>
                <a:lnTo>
                  <a:pt x="3409" y="63"/>
                </a:lnTo>
                <a:lnTo>
                  <a:pt x="3410" y="255"/>
                </a:lnTo>
                <a:lnTo>
                  <a:pt x="3411" y="289"/>
                </a:lnTo>
                <a:lnTo>
                  <a:pt x="3411" y="371"/>
                </a:lnTo>
                <a:lnTo>
                  <a:pt x="3413" y="218"/>
                </a:lnTo>
                <a:lnTo>
                  <a:pt x="3414" y="202"/>
                </a:lnTo>
                <a:lnTo>
                  <a:pt x="3416" y="97"/>
                </a:lnTo>
                <a:lnTo>
                  <a:pt x="3416" y="105"/>
                </a:lnTo>
                <a:lnTo>
                  <a:pt x="3417" y="121"/>
                </a:lnTo>
                <a:lnTo>
                  <a:pt x="3418" y="108"/>
                </a:lnTo>
                <a:lnTo>
                  <a:pt x="3419" y="159"/>
                </a:lnTo>
                <a:lnTo>
                  <a:pt x="3419" y="157"/>
                </a:lnTo>
                <a:lnTo>
                  <a:pt x="3421" y="68"/>
                </a:lnTo>
                <a:lnTo>
                  <a:pt x="3421" y="86"/>
                </a:lnTo>
                <a:lnTo>
                  <a:pt x="3422" y="92"/>
                </a:lnTo>
                <a:lnTo>
                  <a:pt x="3423" y="141"/>
                </a:lnTo>
                <a:lnTo>
                  <a:pt x="3424" y="103"/>
                </a:lnTo>
                <a:lnTo>
                  <a:pt x="3425" y="104"/>
                </a:lnTo>
                <a:lnTo>
                  <a:pt x="3425" y="102"/>
                </a:lnTo>
                <a:lnTo>
                  <a:pt x="3427" y="455"/>
                </a:lnTo>
                <a:lnTo>
                  <a:pt x="3427" y="453"/>
                </a:lnTo>
                <a:lnTo>
                  <a:pt x="3428" y="446"/>
                </a:lnTo>
                <a:lnTo>
                  <a:pt x="3430" y="231"/>
                </a:lnTo>
                <a:lnTo>
                  <a:pt x="3430" y="230"/>
                </a:lnTo>
                <a:lnTo>
                  <a:pt x="3432" y="201"/>
                </a:lnTo>
                <a:lnTo>
                  <a:pt x="3432" y="202"/>
                </a:lnTo>
                <a:lnTo>
                  <a:pt x="3433" y="199"/>
                </a:lnTo>
                <a:lnTo>
                  <a:pt x="3433" y="198"/>
                </a:lnTo>
                <a:lnTo>
                  <a:pt x="3435" y="319"/>
                </a:lnTo>
                <a:lnTo>
                  <a:pt x="3435" y="315"/>
                </a:lnTo>
                <a:lnTo>
                  <a:pt x="3436" y="309"/>
                </a:lnTo>
                <a:lnTo>
                  <a:pt x="3438" y="265"/>
                </a:lnTo>
                <a:lnTo>
                  <a:pt x="3438" y="276"/>
                </a:lnTo>
                <a:lnTo>
                  <a:pt x="3439" y="280"/>
                </a:lnTo>
                <a:lnTo>
                  <a:pt x="3439" y="297"/>
                </a:lnTo>
                <a:lnTo>
                  <a:pt x="3441" y="282"/>
                </a:lnTo>
                <a:lnTo>
                  <a:pt x="3441" y="280"/>
                </a:lnTo>
                <a:lnTo>
                  <a:pt x="3442" y="269"/>
                </a:lnTo>
                <a:lnTo>
                  <a:pt x="3443" y="303"/>
                </a:lnTo>
                <a:lnTo>
                  <a:pt x="3443" y="301"/>
                </a:lnTo>
                <a:lnTo>
                  <a:pt x="3444" y="300"/>
                </a:lnTo>
                <a:lnTo>
                  <a:pt x="3446" y="273"/>
                </a:lnTo>
                <a:lnTo>
                  <a:pt x="3446" y="281"/>
                </a:lnTo>
                <a:lnTo>
                  <a:pt x="3447" y="283"/>
                </a:lnTo>
                <a:lnTo>
                  <a:pt x="3447" y="290"/>
                </a:lnTo>
                <a:lnTo>
                  <a:pt x="3449" y="274"/>
                </a:lnTo>
                <a:lnTo>
                  <a:pt x="3449" y="273"/>
                </a:lnTo>
                <a:lnTo>
                  <a:pt x="3452" y="245"/>
                </a:lnTo>
                <a:lnTo>
                  <a:pt x="3452" y="244"/>
                </a:lnTo>
                <a:lnTo>
                  <a:pt x="3454" y="228"/>
                </a:lnTo>
                <a:lnTo>
                  <a:pt x="3455" y="226"/>
                </a:lnTo>
                <a:lnTo>
                  <a:pt x="3456" y="222"/>
                </a:lnTo>
                <a:lnTo>
                  <a:pt x="3457" y="237"/>
                </a:lnTo>
                <a:lnTo>
                  <a:pt x="3458" y="238"/>
                </a:lnTo>
                <a:lnTo>
                  <a:pt x="3459" y="252"/>
                </a:lnTo>
                <a:lnTo>
                  <a:pt x="3460" y="246"/>
                </a:lnTo>
                <a:lnTo>
                  <a:pt x="3460" y="247"/>
                </a:lnTo>
                <a:lnTo>
                  <a:pt x="3462" y="254"/>
                </a:lnTo>
                <a:lnTo>
                  <a:pt x="3462" y="253"/>
                </a:lnTo>
                <a:lnTo>
                  <a:pt x="3463" y="252"/>
                </a:lnTo>
                <a:lnTo>
                  <a:pt x="3463" y="249"/>
                </a:lnTo>
                <a:lnTo>
                  <a:pt x="3465" y="255"/>
                </a:lnTo>
                <a:lnTo>
                  <a:pt x="3465" y="253"/>
                </a:lnTo>
                <a:lnTo>
                  <a:pt x="3466" y="250"/>
                </a:lnTo>
                <a:lnTo>
                  <a:pt x="3467" y="254"/>
                </a:lnTo>
                <a:lnTo>
                  <a:pt x="3468" y="246"/>
                </a:lnTo>
                <a:lnTo>
                  <a:pt x="3468" y="248"/>
                </a:lnTo>
                <a:lnTo>
                  <a:pt x="3469" y="250"/>
                </a:lnTo>
                <a:lnTo>
                  <a:pt x="3469" y="252"/>
                </a:lnTo>
                <a:lnTo>
                  <a:pt x="3471" y="238"/>
                </a:lnTo>
                <a:lnTo>
                  <a:pt x="3471" y="240"/>
                </a:lnTo>
                <a:lnTo>
                  <a:pt x="3471" y="240"/>
                </a:lnTo>
                <a:lnTo>
                  <a:pt x="3473" y="233"/>
                </a:lnTo>
                <a:lnTo>
                  <a:pt x="3473" y="293"/>
                </a:lnTo>
                <a:lnTo>
                  <a:pt x="3474" y="317"/>
                </a:lnTo>
                <a:lnTo>
                  <a:pt x="3475" y="407"/>
                </a:lnTo>
                <a:lnTo>
                  <a:pt x="3476" y="301"/>
                </a:lnTo>
                <a:lnTo>
                  <a:pt x="3477" y="297"/>
                </a:lnTo>
                <a:lnTo>
                  <a:pt x="3479" y="243"/>
                </a:lnTo>
                <a:lnTo>
                  <a:pt x="3480" y="240"/>
                </a:lnTo>
                <a:lnTo>
                  <a:pt x="3482" y="221"/>
                </a:lnTo>
                <a:lnTo>
                  <a:pt x="3482" y="219"/>
                </a:lnTo>
                <a:lnTo>
                  <a:pt x="3483" y="203"/>
                </a:lnTo>
                <a:lnTo>
                  <a:pt x="3484" y="226"/>
                </a:lnTo>
                <a:lnTo>
                  <a:pt x="3485" y="228"/>
                </a:lnTo>
                <a:lnTo>
                  <a:pt x="3485" y="223"/>
                </a:lnTo>
                <a:lnTo>
                  <a:pt x="3486" y="231"/>
                </a:lnTo>
                <a:lnTo>
                  <a:pt x="3487" y="226"/>
                </a:lnTo>
                <a:lnTo>
                  <a:pt x="3488" y="225"/>
                </a:lnTo>
                <a:lnTo>
                  <a:pt x="3488" y="218"/>
                </a:lnTo>
                <a:lnTo>
                  <a:pt x="3490" y="404"/>
                </a:lnTo>
                <a:lnTo>
                  <a:pt x="3491" y="421"/>
                </a:lnTo>
                <a:lnTo>
                  <a:pt x="3491" y="443"/>
                </a:lnTo>
                <a:lnTo>
                  <a:pt x="3493" y="313"/>
                </a:lnTo>
                <a:lnTo>
                  <a:pt x="3493" y="312"/>
                </a:lnTo>
                <a:lnTo>
                  <a:pt x="3495" y="291"/>
                </a:lnTo>
                <a:lnTo>
                  <a:pt x="3496" y="286"/>
                </a:lnTo>
                <a:lnTo>
                  <a:pt x="3498" y="247"/>
                </a:lnTo>
                <a:lnTo>
                  <a:pt x="3499" y="246"/>
                </a:lnTo>
                <a:lnTo>
                  <a:pt x="3501" y="201"/>
                </a:lnTo>
                <a:lnTo>
                  <a:pt x="3501" y="200"/>
                </a:lnTo>
                <a:lnTo>
                  <a:pt x="3504" y="177"/>
                </a:lnTo>
                <a:lnTo>
                  <a:pt x="3504" y="178"/>
                </a:lnTo>
                <a:lnTo>
                  <a:pt x="3504" y="176"/>
                </a:lnTo>
                <a:lnTo>
                  <a:pt x="3506" y="433"/>
                </a:lnTo>
                <a:lnTo>
                  <a:pt x="3507" y="426"/>
                </a:lnTo>
                <a:lnTo>
                  <a:pt x="3509" y="308"/>
                </a:lnTo>
                <a:lnTo>
                  <a:pt x="3510" y="308"/>
                </a:lnTo>
                <a:lnTo>
                  <a:pt x="3512" y="261"/>
                </a:lnTo>
                <a:lnTo>
                  <a:pt x="3512" y="260"/>
                </a:lnTo>
                <a:lnTo>
                  <a:pt x="3512" y="261"/>
                </a:lnTo>
                <a:lnTo>
                  <a:pt x="3514" y="227"/>
                </a:lnTo>
                <a:lnTo>
                  <a:pt x="3515" y="226"/>
                </a:lnTo>
                <a:lnTo>
                  <a:pt x="3515" y="226"/>
                </a:lnTo>
                <a:lnTo>
                  <a:pt x="3517" y="206"/>
                </a:lnTo>
                <a:lnTo>
                  <a:pt x="3517" y="208"/>
                </a:lnTo>
                <a:lnTo>
                  <a:pt x="3518" y="207"/>
                </a:lnTo>
                <a:lnTo>
                  <a:pt x="3518" y="209"/>
                </a:lnTo>
                <a:lnTo>
                  <a:pt x="3519" y="188"/>
                </a:lnTo>
                <a:lnTo>
                  <a:pt x="3520" y="192"/>
                </a:lnTo>
                <a:lnTo>
                  <a:pt x="3521" y="193"/>
                </a:lnTo>
                <a:lnTo>
                  <a:pt x="3521" y="193"/>
                </a:lnTo>
                <a:lnTo>
                  <a:pt x="3523" y="465"/>
                </a:lnTo>
                <a:lnTo>
                  <a:pt x="3523" y="445"/>
                </a:lnTo>
                <a:lnTo>
                  <a:pt x="3523" y="437"/>
                </a:lnTo>
                <a:lnTo>
                  <a:pt x="3525" y="336"/>
                </a:lnTo>
                <a:lnTo>
                  <a:pt x="3526" y="333"/>
                </a:lnTo>
                <a:lnTo>
                  <a:pt x="3528" y="286"/>
                </a:lnTo>
                <a:lnTo>
                  <a:pt x="3529" y="285"/>
                </a:lnTo>
                <a:lnTo>
                  <a:pt x="3531" y="239"/>
                </a:lnTo>
                <a:lnTo>
                  <a:pt x="3532" y="237"/>
                </a:lnTo>
                <a:lnTo>
                  <a:pt x="3534" y="198"/>
                </a:lnTo>
                <a:lnTo>
                  <a:pt x="3534" y="195"/>
                </a:lnTo>
                <a:lnTo>
                  <a:pt x="3535" y="190"/>
                </a:lnTo>
                <a:lnTo>
                  <a:pt x="3536" y="204"/>
                </a:lnTo>
                <a:lnTo>
                  <a:pt x="3536" y="202"/>
                </a:lnTo>
                <a:lnTo>
                  <a:pt x="3537" y="199"/>
                </a:lnTo>
                <a:lnTo>
                  <a:pt x="3537" y="198"/>
                </a:lnTo>
                <a:lnTo>
                  <a:pt x="3538" y="477"/>
                </a:lnTo>
                <a:lnTo>
                  <a:pt x="3539" y="436"/>
                </a:lnTo>
                <a:lnTo>
                  <a:pt x="3540" y="428"/>
                </a:lnTo>
                <a:lnTo>
                  <a:pt x="3542" y="333"/>
                </a:lnTo>
                <a:lnTo>
                  <a:pt x="3543" y="331"/>
                </a:lnTo>
                <a:lnTo>
                  <a:pt x="3545" y="298"/>
                </a:lnTo>
                <a:lnTo>
                  <a:pt x="3545" y="294"/>
                </a:lnTo>
                <a:lnTo>
                  <a:pt x="3547" y="254"/>
                </a:lnTo>
                <a:lnTo>
                  <a:pt x="3548" y="253"/>
                </a:lnTo>
                <a:lnTo>
                  <a:pt x="3550" y="211"/>
                </a:lnTo>
                <a:lnTo>
                  <a:pt x="3551" y="211"/>
                </a:lnTo>
                <a:lnTo>
                  <a:pt x="3553" y="223"/>
                </a:lnTo>
                <a:lnTo>
                  <a:pt x="3553" y="253"/>
                </a:lnTo>
                <a:lnTo>
                  <a:pt x="3554" y="491"/>
                </a:lnTo>
                <a:lnTo>
                  <a:pt x="3556" y="420"/>
                </a:lnTo>
                <a:lnTo>
                  <a:pt x="3556" y="411"/>
                </a:lnTo>
                <a:lnTo>
                  <a:pt x="3558" y="350"/>
                </a:lnTo>
                <a:lnTo>
                  <a:pt x="3559" y="352"/>
                </a:lnTo>
                <a:lnTo>
                  <a:pt x="3561" y="312"/>
                </a:lnTo>
                <a:lnTo>
                  <a:pt x="3562" y="314"/>
                </a:lnTo>
                <a:lnTo>
                  <a:pt x="3562" y="316"/>
                </a:lnTo>
                <a:lnTo>
                  <a:pt x="3564" y="284"/>
                </a:lnTo>
                <a:lnTo>
                  <a:pt x="3564" y="285"/>
                </a:lnTo>
                <a:lnTo>
                  <a:pt x="3564" y="285"/>
                </a:lnTo>
                <a:lnTo>
                  <a:pt x="3566" y="259"/>
                </a:lnTo>
                <a:lnTo>
                  <a:pt x="3567" y="255"/>
                </a:lnTo>
                <a:lnTo>
                  <a:pt x="3567" y="250"/>
                </a:lnTo>
                <a:lnTo>
                  <a:pt x="3569" y="423"/>
                </a:lnTo>
                <a:lnTo>
                  <a:pt x="3570" y="451"/>
                </a:lnTo>
                <a:lnTo>
                  <a:pt x="3570" y="506"/>
                </a:lnTo>
                <a:lnTo>
                  <a:pt x="3572" y="432"/>
                </a:lnTo>
                <a:lnTo>
                  <a:pt x="3573" y="428"/>
                </a:lnTo>
                <a:lnTo>
                  <a:pt x="3573" y="428"/>
                </a:lnTo>
                <a:lnTo>
                  <a:pt x="3575" y="396"/>
                </a:lnTo>
                <a:lnTo>
                  <a:pt x="3575" y="397"/>
                </a:lnTo>
                <a:lnTo>
                  <a:pt x="3577" y="349"/>
                </a:lnTo>
                <a:lnTo>
                  <a:pt x="3577" y="350"/>
                </a:lnTo>
                <a:lnTo>
                  <a:pt x="3578" y="354"/>
                </a:lnTo>
                <a:lnTo>
                  <a:pt x="3578" y="355"/>
                </a:lnTo>
                <a:lnTo>
                  <a:pt x="3580" y="332"/>
                </a:lnTo>
                <a:lnTo>
                  <a:pt x="3581" y="330"/>
                </a:lnTo>
                <a:lnTo>
                  <a:pt x="3583" y="311"/>
                </a:lnTo>
                <a:lnTo>
                  <a:pt x="3583" y="319"/>
                </a:lnTo>
                <a:lnTo>
                  <a:pt x="3584" y="320"/>
                </a:lnTo>
                <a:lnTo>
                  <a:pt x="3584" y="318"/>
                </a:lnTo>
                <a:lnTo>
                  <a:pt x="3586" y="537"/>
                </a:lnTo>
                <a:lnTo>
                  <a:pt x="3586" y="542"/>
                </a:lnTo>
                <a:lnTo>
                  <a:pt x="3586" y="546"/>
                </a:lnTo>
                <a:lnTo>
                  <a:pt x="3588" y="471"/>
                </a:lnTo>
                <a:lnTo>
                  <a:pt x="3589" y="467"/>
                </a:lnTo>
                <a:lnTo>
                  <a:pt x="3591" y="448"/>
                </a:lnTo>
                <a:lnTo>
                  <a:pt x="3591" y="448"/>
                </a:lnTo>
                <a:lnTo>
                  <a:pt x="3592" y="446"/>
                </a:lnTo>
                <a:lnTo>
                  <a:pt x="3594" y="370"/>
                </a:lnTo>
                <a:lnTo>
                  <a:pt x="3595" y="369"/>
                </a:lnTo>
                <a:lnTo>
                  <a:pt x="3595" y="363"/>
                </a:lnTo>
                <a:lnTo>
                  <a:pt x="3596" y="382"/>
                </a:lnTo>
                <a:lnTo>
                  <a:pt x="3597" y="376"/>
                </a:lnTo>
                <a:lnTo>
                  <a:pt x="3597" y="372"/>
                </a:lnTo>
                <a:lnTo>
                  <a:pt x="3599" y="351"/>
                </a:lnTo>
                <a:lnTo>
                  <a:pt x="3599" y="354"/>
                </a:lnTo>
                <a:lnTo>
                  <a:pt x="3600" y="353"/>
                </a:lnTo>
                <a:lnTo>
                  <a:pt x="3600" y="352"/>
                </a:lnTo>
                <a:lnTo>
                  <a:pt x="3602" y="559"/>
                </a:lnTo>
                <a:lnTo>
                  <a:pt x="3603" y="564"/>
                </a:lnTo>
                <a:lnTo>
                  <a:pt x="3603" y="567"/>
                </a:lnTo>
                <a:lnTo>
                  <a:pt x="3605" y="487"/>
                </a:lnTo>
                <a:lnTo>
                  <a:pt x="3605" y="486"/>
                </a:lnTo>
                <a:lnTo>
                  <a:pt x="3605" y="488"/>
                </a:lnTo>
                <a:lnTo>
                  <a:pt x="3608" y="450"/>
                </a:lnTo>
                <a:lnTo>
                  <a:pt x="3608" y="444"/>
                </a:lnTo>
                <a:lnTo>
                  <a:pt x="3610" y="397"/>
                </a:lnTo>
                <a:lnTo>
                  <a:pt x="3611" y="395"/>
                </a:lnTo>
                <a:lnTo>
                  <a:pt x="3611" y="399"/>
                </a:lnTo>
                <a:lnTo>
                  <a:pt x="3613" y="366"/>
                </a:lnTo>
                <a:lnTo>
                  <a:pt x="3614" y="360"/>
                </a:lnTo>
                <a:lnTo>
                  <a:pt x="3616" y="345"/>
                </a:lnTo>
                <a:lnTo>
                  <a:pt x="3616" y="345"/>
                </a:lnTo>
                <a:lnTo>
                  <a:pt x="3618" y="564"/>
                </a:lnTo>
                <a:lnTo>
                  <a:pt x="3618" y="561"/>
                </a:lnTo>
                <a:lnTo>
                  <a:pt x="3619" y="556"/>
                </a:lnTo>
                <a:lnTo>
                  <a:pt x="3621" y="470"/>
                </a:lnTo>
                <a:lnTo>
                  <a:pt x="3622" y="468"/>
                </a:lnTo>
                <a:lnTo>
                  <a:pt x="3622" y="469"/>
                </a:lnTo>
                <a:lnTo>
                  <a:pt x="3624" y="436"/>
                </a:lnTo>
                <a:lnTo>
                  <a:pt x="3625" y="434"/>
                </a:lnTo>
                <a:lnTo>
                  <a:pt x="3627" y="392"/>
                </a:lnTo>
                <a:lnTo>
                  <a:pt x="3627" y="389"/>
                </a:lnTo>
                <a:lnTo>
                  <a:pt x="3627" y="390"/>
                </a:lnTo>
                <a:lnTo>
                  <a:pt x="3629" y="372"/>
                </a:lnTo>
                <a:lnTo>
                  <a:pt x="3630" y="371"/>
                </a:lnTo>
                <a:lnTo>
                  <a:pt x="3632" y="338"/>
                </a:lnTo>
                <a:lnTo>
                  <a:pt x="3633" y="342"/>
                </a:lnTo>
                <a:lnTo>
                  <a:pt x="3634" y="549"/>
                </a:lnTo>
                <a:lnTo>
                  <a:pt x="3635" y="530"/>
                </a:lnTo>
                <a:lnTo>
                  <a:pt x="3636" y="522"/>
                </a:lnTo>
                <a:lnTo>
                  <a:pt x="3638" y="461"/>
                </a:lnTo>
                <a:lnTo>
                  <a:pt x="3638" y="458"/>
                </a:lnTo>
                <a:lnTo>
                  <a:pt x="3640" y="425"/>
                </a:lnTo>
                <a:lnTo>
                  <a:pt x="3640" y="426"/>
                </a:lnTo>
                <a:lnTo>
                  <a:pt x="3641" y="424"/>
                </a:lnTo>
                <a:lnTo>
                  <a:pt x="3643" y="377"/>
                </a:lnTo>
                <a:lnTo>
                  <a:pt x="3643" y="379"/>
                </a:lnTo>
                <a:lnTo>
                  <a:pt x="3644" y="380"/>
                </a:lnTo>
                <a:lnTo>
                  <a:pt x="3644" y="381"/>
                </a:lnTo>
                <a:lnTo>
                  <a:pt x="3645" y="360"/>
                </a:lnTo>
                <a:lnTo>
                  <a:pt x="3646" y="365"/>
                </a:lnTo>
                <a:lnTo>
                  <a:pt x="3647" y="362"/>
                </a:lnTo>
                <a:lnTo>
                  <a:pt x="3647" y="357"/>
                </a:lnTo>
                <a:lnTo>
                  <a:pt x="3649" y="403"/>
                </a:lnTo>
                <a:lnTo>
                  <a:pt x="3649" y="423"/>
                </a:lnTo>
                <a:lnTo>
                  <a:pt x="3651" y="554"/>
                </a:lnTo>
                <a:lnTo>
                  <a:pt x="3651" y="540"/>
                </a:lnTo>
                <a:lnTo>
                  <a:pt x="3652" y="540"/>
                </a:lnTo>
                <a:lnTo>
                  <a:pt x="3654" y="496"/>
                </a:lnTo>
                <a:lnTo>
                  <a:pt x="3655" y="494"/>
                </a:lnTo>
                <a:lnTo>
                  <a:pt x="3657" y="455"/>
                </a:lnTo>
                <a:lnTo>
                  <a:pt x="3657" y="451"/>
                </a:lnTo>
                <a:lnTo>
                  <a:pt x="3660" y="406"/>
                </a:lnTo>
                <a:lnTo>
                  <a:pt x="3660" y="406"/>
                </a:lnTo>
                <a:lnTo>
                  <a:pt x="3660" y="404"/>
                </a:lnTo>
                <a:lnTo>
                  <a:pt x="3660" y="405"/>
                </a:lnTo>
                <a:lnTo>
                  <a:pt x="3662" y="383"/>
                </a:lnTo>
                <a:lnTo>
                  <a:pt x="3662" y="386"/>
                </a:lnTo>
                <a:lnTo>
                  <a:pt x="3663" y="385"/>
                </a:lnTo>
                <a:lnTo>
                  <a:pt x="3664" y="371"/>
                </a:lnTo>
                <a:lnTo>
                  <a:pt x="3665" y="451"/>
                </a:lnTo>
                <a:lnTo>
                  <a:pt x="3666" y="472"/>
                </a:lnTo>
                <a:lnTo>
                  <a:pt x="3666" y="526"/>
                </a:lnTo>
                <a:lnTo>
                  <a:pt x="3668" y="484"/>
                </a:lnTo>
                <a:lnTo>
                  <a:pt x="3668" y="480"/>
                </a:lnTo>
                <a:lnTo>
                  <a:pt x="3670" y="450"/>
                </a:lnTo>
                <a:lnTo>
                  <a:pt x="3671" y="450"/>
                </a:lnTo>
                <a:lnTo>
                  <a:pt x="3673" y="408"/>
                </a:lnTo>
                <a:lnTo>
                  <a:pt x="3674" y="402"/>
                </a:lnTo>
                <a:lnTo>
                  <a:pt x="3675" y="404"/>
                </a:lnTo>
                <a:lnTo>
                  <a:pt x="3676" y="393"/>
                </a:lnTo>
                <a:lnTo>
                  <a:pt x="3676" y="395"/>
                </a:lnTo>
                <a:lnTo>
                  <a:pt x="3677" y="395"/>
                </a:lnTo>
                <a:lnTo>
                  <a:pt x="3677" y="383"/>
                </a:lnTo>
                <a:lnTo>
                  <a:pt x="3678" y="399"/>
                </a:lnTo>
                <a:lnTo>
                  <a:pt x="3679" y="398"/>
                </a:lnTo>
                <a:lnTo>
                  <a:pt x="3679" y="395"/>
                </a:lnTo>
                <a:lnTo>
                  <a:pt x="3681" y="407"/>
                </a:lnTo>
                <a:lnTo>
                  <a:pt x="3681" y="399"/>
                </a:lnTo>
                <a:lnTo>
                  <a:pt x="3682" y="397"/>
                </a:lnTo>
                <a:lnTo>
                  <a:pt x="3683" y="406"/>
                </a:lnTo>
                <a:lnTo>
                  <a:pt x="3684" y="391"/>
                </a:lnTo>
                <a:lnTo>
                  <a:pt x="3684" y="395"/>
                </a:lnTo>
                <a:lnTo>
                  <a:pt x="3685" y="396"/>
                </a:lnTo>
                <a:lnTo>
                  <a:pt x="3686" y="415"/>
                </a:lnTo>
                <a:lnTo>
                  <a:pt x="3687" y="410"/>
                </a:lnTo>
                <a:lnTo>
                  <a:pt x="3688" y="408"/>
                </a:lnTo>
                <a:lnTo>
                  <a:pt x="3688" y="400"/>
                </a:lnTo>
                <a:lnTo>
                  <a:pt x="3690" y="413"/>
                </a:lnTo>
                <a:lnTo>
                  <a:pt x="3690" y="410"/>
                </a:lnTo>
                <a:lnTo>
                  <a:pt x="3690" y="414"/>
                </a:lnTo>
                <a:lnTo>
                  <a:pt x="3692" y="397"/>
                </a:lnTo>
                <a:lnTo>
                  <a:pt x="3692" y="398"/>
                </a:lnTo>
                <a:lnTo>
                  <a:pt x="3693" y="399"/>
                </a:lnTo>
                <a:lnTo>
                  <a:pt x="3694" y="401"/>
                </a:lnTo>
                <a:lnTo>
                  <a:pt x="3695" y="362"/>
                </a:lnTo>
                <a:lnTo>
                  <a:pt x="3696" y="361"/>
                </a:lnTo>
                <a:lnTo>
                  <a:pt x="3697" y="400"/>
                </a:lnTo>
                <a:lnTo>
                  <a:pt x="3698" y="387"/>
                </a:lnTo>
                <a:lnTo>
                  <a:pt x="3699" y="384"/>
                </a:lnTo>
                <a:lnTo>
                  <a:pt x="3699" y="369"/>
                </a:lnTo>
                <a:lnTo>
                  <a:pt x="3701" y="406"/>
                </a:lnTo>
                <a:lnTo>
                  <a:pt x="3701" y="407"/>
                </a:lnTo>
                <a:lnTo>
                  <a:pt x="3701" y="408"/>
                </a:lnTo>
                <a:lnTo>
                  <a:pt x="3703" y="361"/>
                </a:lnTo>
                <a:lnTo>
                  <a:pt x="3703" y="372"/>
                </a:lnTo>
                <a:lnTo>
                  <a:pt x="3704" y="379"/>
                </a:lnTo>
                <a:lnTo>
                  <a:pt x="3705" y="404"/>
                </a:lnTo>
                <a:lnTo>
                  <a:pt x="3706" y="376"/>
                </a:lnTo>
                <a:lnTo>
                  <a:pt x="3707" y="371"/>
                </a:lnTo>
                <a:lnTo>
                  <a:pt x="3707" y="365"/>
                </a:lnTo>
                <a:lnTo>
                  <a:pt x="3709" y="396"/>
                </a:lnTo>
                <a:lnTo>
                  <a:pt x="3709" y="386"/>
                </a:lnTo>
                <a:lnTo>
                  <a:pt x="3709" y="386"/>
                </a:lnTo>
                <a:lnTo>
                  <a:pt x="3711" y="355"/>
                </a:lnTo>
                <a:lnTo>
                  <a:pt x="3712" y="379"/>
                </a:lnTo>
                <a:lnTo>
                  <a:pt x="3712" y="385"/>
                </a:lnTo>
                <a:lnTo>
                  <a:pt x="3713" y="405"/>
                </a:lnTo>
                <a:lnTo>
                  <a:pt x="3714" y="359"/>
                </a:lnTo>
                <a:lnTo>
                  <a:pt x="3715" y="359"/>
                </a:lnTo>
                <a:lnTo>
                  <a:pt x="3716" y="403"/>
                </a:lnTo>
                <a:lnTo>
                  <a:pt x="3717" y="388"/>
                </a:lnTo>
                <a:lnTo>
                  <a:pt x="3718" y="387"/>
                </a:lnTo>
                <a:lnTo>
                  <a:pt x="3719" y="349"/>
                </a:lnTo>
                <a:lnTo>
                  <a:pt x="3720" y="401"/>
                </a:lnTo>
                <a:lnTo>
                  <a:pt x="3720" y="405"/>
                </a:lnTo>
                <a:lnTo>
                  <a:pt x="3720" y="405"/>
                </a:lnTo>
                <a:lnTo>
                  <a:pt x="3722" y="352"/>
                </a:lnTo>
                <a:lnTo>
                  <a:pt x="3722" y="353"/>
                </a:lnTo>
                <a:lnTo>
                  <a:pt x="3723" y="356"/>
                </a:lnTo>
                <a:lnTo>
                  <a:pt x="3724" y="413"/>
                </a:lnTo>
                <a:lnTo>
                  <a:pt x="3725" y="373"/>
                </a:lnTo>
                <a:lnTo>
                  <a:pt x="3726" y="370"/>
                </a:lnTo>
                <a:lnTo>
                  <a:pt x="3727" y="357"/>
                </a:lnTo>
                <a:lnTo>
                  <a:pt x="3728" y="404"/>
                </a:lnTo>
                <a:lnTo>
                  <a:pt x="3728" y="402"/>
                </a:lnTo>
                <a:lnTo>
                  <a:pt x="3729" y="396"/>
                </a:lnTo>
                <a:lnTo>
                  <a:pt x="3731" y="346"/>
                </a:lnTo>
                <a:lnTo>
                  <a:pt x="3731" y="365"/>
                </a:lnTo>
                <a:lnTo>
                  <a:pt x="3731" y="377"/>
                </a:lnTo>
                <a:lnTo>
                  <a:pt x="3732" y="409"/>
                </a:lnTo>
                <a:lnTo>
                  <a:pt x="3733" y="358"/>
                </a:lnTo>
                <a:lnTo>
                  <a:pt x="3734" y="359"/>
                </a:lnTo>
                <a:lnTo>
                  <a:pt x="3734" y="351"/>
                </a:lnTo>
                <a:lnTo>
                  <a:pt x="3735" y="407"/>
                </a:lnTo>
                <a:lnTo>
                  <a:pt x="3736" y="383"/>
                </a:lnTo>
                <a:lnTo>
                  <a:pt x="3737" y="379"/>
                </a:lnTo>
                <a:lnTo>
                  <a:pt x="3738" y="336"/>
                </a:lnTo>
                <a:lnTo>
                  <a:pt x="3739" y="383"/>
                </a:lnTo>
                <a:lnTo>
                  <a:pt x="3740" y="387"/>
                </a:lnTo>
                <a:lnTo>
                  <a:pt x="3741" y="417"/>
                </a:lnTo>
                <a:lnTo>
                  <a:pt x="3742" y="410"/>
                </a:lnTo>
                <a:lnTo>
                  <a:pt x="3742" y="414"/>
                </a:lnTo>
                <a:lnTo>
                  <a:pt x="3743" y="419"/>
                </a:lnTo>
                <a:lnTo>
                  <a:pt x="3744" y="394"/>
                </a:lnTo>
                <a:lnTo>
                  <a:pt x="3744" y="394"/>
                </a:lnTo>
                <a:lnTo>
                  <a:pt x="3745" y="396"/>
                </a:lnTo>
                <a:lnTo>
                  <a:pt x="3745" y="400"/>
                </a:lnTo>
                <a:lnTo>
                  <a:pt x="3747" y="230"/>
                </a:lnTo>
                <a:lnTo>
                  <a:pt x="3748" y="224"/>
                </a:lnTo>
                <a:lnTo>
                  <a:pt x="3750" y="187"/>
                </a:lnTo>
                <a:lnTo>
                  <a:pt x="3751" y="185"/>
                </a:lnTo>
                <a:lnTo>
                  <a:pt x="3751" y="194"/>
                </a:lnTo>
                <a:lnTo>
                  <a:pt x="3753" y="174"/>
                </a:lnTo>
                <a:lnTo>
                  <a:pt x="3753" y="172"/>
                </a:lnTo>
                <a:lnTo>
                  <a:pt x="3753" y="152"/>
                </a:lnTo>
                <a:lnTo>
                  <a:pt x="3755" y="340"/>
                </a:lnTo>
                <a:lnTo>
                  <a:pt x="3755" y="334"/>
                </a:lnTo>
                <a:lnTo>
                  <a:pt x="3756" y="326"/>
                </a:lnTo>
                <a:lnTo>
                  <a:pt x="3757" y="261"/>
                </a:lnTo>
                <a:lnTo>
                  <a:pt x="3758" y="267"/>
                </a:lnTo>
                <a:lnTo>
                  <a:pt x="3759" y="265"/>
                </a:lnTo>
                <a:lnTo>
                  <a:pt x="3759" y="276"/>
                </a:lnTo>
                <a:lnTo>
                  <a:pt x="3761" y="178"/>
                </a:lnTo>
                <a:lnTo>
                  <a:pt x="3761" y="171"/>
                </a:lnTo>
                <a:lnTo>
                  <a:pt x="3764" y="217"/>
                </a:lnTo>
                <a:lnTo>
                  <a:pt x="3764" y="205"/>
                </a:lnTo>
                <a:lnTo>
                  <a:pt x="3764" y="202"/>
                </a:lnTo>
                <a:lnTo>
                  <a:pt x="3766" y="170"/>
                </a:lnTo>
                <a:lnTo>
                  <a:pt x="3766" y="217"/>
                </a:lnTo>
                <a:lnTo>
                  <a:pt x="3767" y="219"/>
                </a:lnTo>
                <a:lnTo>
                  <a:pt x="3767" y="231"/>
                </a:lnTo>
                <a:lnTo>
                  <a:pt x="3769" y="175"/>
                </a:lnTo>
                <a:lnTo>
                  <a:pt x="3769" y="200"/>
                </a:lnTo>
                <a:lnTo>
                  <a:pt x="3770" y="228"/>
                </a:lnTo>
                <a:lnTo>
                  <a:pt x="3770" y="457"/>
                </a:lnTo>
                <a:lnTo>
                  <a:pt x="3772" y="382"/>
                </a:lnTo>
                <a:lnTo>
                  <a:pt x="3772" y="377"/>
                </a:lnTo>
                <a:lnTo>
                  <a:pt x="3774" y="234"/>
                </a:lnTo>
                <a:lnTo>
                  <a:pt x="3775" y="231"/>
                </a:lnTo>
                <a:lnTo>
                  <a:pt x="3777" y="189"/>
                </a:lnTo>
                <a:lnTo>
                  <a:pt x="3777" y="205"/>
                </a:lnTo>
                <a:lnTo>
                  <a:pt x="3778" y="211"/>
                </a:lnTo>
                <a:lnTo>
                  <a:pt x="3779" y="239"/>
                </a:lnTo>
                <a:lnTo>
                  <a:pt x="3780" y="186"/>
                </a:lnTo>
                <a:lnTo>
                  <a:pt x="3781" y="182"/>
                </a:lnTo>
                <a:lnTo>
                  <a:pt x="3781" y="171"/>
                </a:lnTo>
                <a:lnTo>
                  <a:pt x="3782" y="200"/>
                </a:lnTo>
                <a:lnTo>
                  <a:pt x="3783" y="173"/>
                </a:lnTo>
                <a:lnTo>
                  <a:pt x="3783" y="169"/>
                </a:lnTo>
                <a:lnTo>
                  <a:pt x="3785" y="136"/>
                </a:lnTo>
                <a:lnTo>
                  <a:pt x="3785" y="222"/>
                </a:lnTo>
                <a:lnTo>
                  <a:pt x="3786" y="246"/>
                </a:lnTo>
                <a:lnTo>
                  <a:pt x="3787" y="336"/>
                </a:lnTo>
                <a:lnTo>
                  <a:pt x="3788" y="247"/>
                </a:lnTo>
                <a:lnTo>
                  <a:pt x="3789" y="243"/>
                </a:lnTo>
                <a:lnTo>
                  <a:pt x="3789" y="230"/>
                </a:lnTo>
                <a:lnTo>
                  <a:pt x="3791" y="254"/>
                </a:lnTo>
                <a:lnTo>
                  <a:pt x="3792" y="249"/>
                </a:lnTo>
                <a:lnTo>
                  <a:pt x="3793" y="141"/>
                </a:lnTo>
                <a:lnTo>
                  <a:pt x="3794" y="198"/>
                </a:lnTo>
                <a:lnTo>
                  <a:pt x="3794" y="203"/>
                </a:lnTo>
                <a:lnTo>
                  <a:pt x="3794" y="204"/>
                </a:lnTo>
                <a:lnTo>
                  <a:pt x="3796" y="143"/>
                </a:lnTo>
                <a:lnTo>
                  <a:pt x="3796" y="147"/>
                </a:lnTo>
                <a:lnTo>
                  <a:pt x="3797" y="152"/>
                </a:lnTo>
                <a:lnTo>
                  <a:pt x="3798" y="225"/>
                </a:lnTo>
                <a:lnTo>
                  <a:pt x="3799" y="167"/>
                </a:lnTo>
                <a:lnTo>
                  <a:pt x="3800" y="164"/>
                </a:lnTo>
                <a:lnTo>
                  <a:pt x="3800" y="158"/>
                </a:lnTo>
                <a:lnTo>
                  <a:pt x="3802" y="471"/>
                </a:lnTo>
                <a:lnTo>
                  <a:pt x="3802" y="471"/>
                </a:lnTo>
                <a:lnTo>
                  <a:pt x="3803" y="462"/>
                </a:lnTo>
                <a:lnTo>
                  <a:pt x="3805" y="327"/>
                </a:lnTo>
                <a:lnTo>
                  <a:pt x="3805" y="324"/>
                </a:lnTo>
                <a:lnTo>
                  <a:pt x="3805" y="323"/>
                </a:lnTo>
                <a:lnTo>
                  <a:pt x="3806" y="342"/>
                </a:lnTo>
                <a:lnTo>
                  <a:pt x="3807" y="328"/>
                </a:lnTo>
                <a:lnTo>
                  <a:pt x="3808" y="325"/>
                </a:lnTo>
                <a:lnTo>
                  <a:pt x="3809" y="328"/>
                </a:lnTo>
                <a:lnTo>
                  <a:pt x="3810" y="217"/>
                </a:lnTo>
                <a:lnTo>
                  <a:pt x="3811" y="206"/>
                </a:lnTo>
                <a:lnTo>
                  <a:pt x="3812" y="167"/>
                </a:lnTo>
                <a:lnTo>
                  <a:pt x="3813" y="180"/>
                </a:lnTo>
                <a:lnTo>
                  <a:pt x="3813" y="185"/>
                </a:lnTo>
                <a:lnTo>
                  <a:pt x="3813" y="191"/>
                </a:lnTo>
                <a:lnTo>
                  <a:pt x="3815" y="162"/>
                </a:lnTo>
                <a:lnTo>
                  <a:pt x="3816" y="166"/>
                </a:lnTo>
                <a:lnTo>
                  <a:pt x="3816" y="164"/>
                </a:lnTo>
                <a:lnTo>
                  <a:pt x="3816" y="161"/>
                </a:lnTo>
                <a:lnTo>
                  <a:pt x="3818" y="321"/>
                </a:lnTo>
                <a:lnTo>
                  <a:pt x="3818" y="297"/>
                </a:lnTo>
                <a:lnTo>
                  <a:pt x="3819" y="289"/>
                </a:lnTo>
                <a:lnTo>
                  <a:pt x="3820" y="205"/>
                </a:lnTo>
                <a:lnTo>
                  <a:pt x="3821" y="231"/>
                </a:lnTo>
                <a:lnTo>
                  <a:pt x="3822" y="235"/>
                </a:lnTo>
                <a:lnTo>
                  <a:pt x="3823" y="264"/>
                </a:lnTo>
                <a:lnTo>
                  <a:pt x="3824" y="250"/>
                </a:lnTo>
                <a:lnTo>
                  <a:pt x="3824" y="254"/>
                </a:lnTo>
                <a:lnTo>
                  <a:pt x="3826" y="264"/>
                </a:lnTo>
                <a:lnTo>
                  <a:pt x="3826" y="185"/>
                </a:lnTo>
                <a:lnTo>
                  <a:pt x="3827" y="169"/>
                </a:lnTo>
                <a:lnTo>
                  <a:pt x="3827" y="160"/>
                </a:lnTo>
                <a:lnTo>
                  <a:pt x="3829" y="290"/>
                </a:lnTo>
                <a:lnTo>
                  <a:pt x="3830" y="296"/>
                </a:lnTo>
                <a:lnTo>
                  <a:pt x="3830" y="306"/>
                </a:lnTo>
                <a:lnTo>
                  <a:pt x="3832" y="234"/>
                </a:lnTo>
                <a:lnTo>
                  <a:pt x="3832" y="270"/>
                </a:lnTo>
                <a:lnTo>
                  <a:pt x="3833" y="292"/>
                </a:lnTo>
                <a:lnTo>
                  <a:pt x="3833" y="442"/>
                </a:lnTo>
                <a:lnTo>
                  <a:pt x="3835" y="328"/>
                </a:lnTo>
                <a:lnTo>
                  <a:pt x="3835" y="323"/>
                </a:lnTo>
                <a:lnTo>
                  <a:pt x="3837" y="223"/>
                </a:lnTo>
                <a:lnTo>
                  <a:pt x="3838" y="220"/>
                </a:lnTo>
                <a:lnTo>
                  <a:pt x="3839" y="178"/>
                </a:lnTo>
                <a:lnTo>
                  <a:pt x="3840" y="197"/>
                </a:lnTo>
                <a:lnTo>
                  <a:pt x="3841" y="206"/>
                </a:lnTo>
                <a:lnTo>
                  <a:pt x="3841" y="228"/>
                </a:lnTo>
                <a:lnTo>
                  <a:pt x="3843" y="174"/>
                </a:lnTo>
                <a:lnTo>
                  <a:pt x="3844" y="172"/>
                </a:lnTo>
                <a:lnTo>
                  <a:pt x="3844" y="163"/>
                </a:lnTo>
                <a:lnTo>
                  <a:pt x="3845" y="192"/>
                </a:lnTo>
                <a:lnTo>
                  <a:pt x="3846" y="164"/>
                </a:lnTo>
                <a:lnTo>
                  <a:pt x="3846" y="161"/>
                </a:lnTo>
                <a:lnTo>
                  <a:pt x="3848" y="130"/>
                </a:lnTo>
                <a:lnTo>
                  <a:pt x="3848" y="254"/>
                </a:lnTo>
                <a:lnTo>
                  <a:pt x="3849" y="275"/>
                </a:lnTo>
                <a:lnTo>
                  <a:pt x="3849" y="334"/>
                </a:lnTo>
                <a:lnTo>
                  <a:pt x="3851" y="235"/>
                </a:lnTo>
                <a:lnTo>
                  <a:pt x="3852" y="227"/>
                </a:lnTo>
                <a:lnTo>
                  <a:pt x="3852" y="221"/>
                </a:lnTo>
                <a:lnTo>
                  <a:pt x="3854" y="243"/>
                </a:lnTo>
                <a:lnTo>
                  <a:pt x="3854" y="233"/>
                </a:lnTo>
                <a:lnTo>
                  <a:pt x="3855" y="217"/>
                </a:lnTo>
                <a:lnTo>
                  <a:pt x="3855" y="130"/>
                </a:lnTo>
                <a:lnTo>
                  <a:pt x="3857" y="208"/>
                </a:lnTo>
                <a:lnTo>
                  <a:pt x="3857" y="200"/>
                </a:lnTo>
                <a:lnTo>
                  <a:pt x="3859" y="160"/>
                </a:lnTo>
                <a:lnTo>
                  <a:pt x="3859" y="245"/>
                </a:lnTo>
                <a:lnTo>
                  <a:pt x="3860" y="261"/>
                </a:lnTo>
                <a:lnTo>
                  <a:pt x="3860" y="288"/>
                </a:lnTo>
                <a:lnTo>
                  <a:pt x="3862" y="197"/>
                </a:lnTo>
                <a:lnTo>
                  <a:pt x="3863" y="192"/>
                </a:lnTo>
                <a:lnTo>
                  <a:pt x="3863" y="187"/>
                </a:lnTo>
                <a:lnTo>
                  <a:pt x="3864" y="414"/>
                </a:lnTo>
                <a:lnTo>
                  <a:pt x="3865" y="387"/>
                </a:lnTo>
                <a:lnTo>
                  <a:pt x="3865" y="374"/>
                </a:lnTo>
                <a:lnTo>
                  <a:pt x="3867" y="314"/>
                </a:lnTo>
                <a:lnTo>
                  <a:pt x="3868" y="333"/>
                </a:lnTo>
                <a:lnTo>
                  <a:pt x="3868" y="336"/>
                </a:lnTo>
                <a:lnTo>
                  <a:pt x="3868" y="342"/>
                </a:lnTo>
                <a:lnTo>
                  <a:pt x="3870" y="302"/>
                </a:lnTo>
                <a:lnTo>
                  <a:pt x="3870" y="311"/>
                </a:lnTo>
                <a:lnTo>
                  <a:pt x="3871" y="315"/>
                </a:lnTo>
                <a:lnTo>
                  <a:pt x="3872" y="322"/>
                </a:lnTo>
                <a:lnTo>
                  <a:pt x="3873" y="181"/>
                </a:lnTo>
                <a:lnTo>
                  <a:pt x="3874" y="175"/>
                </a:lnTo>
                <a:lnTo>
                  <a:pt x="3875" y="138"/>
                </a:lnTo>
                <a:lnTo>
                  <a:pt x="3876" y="159"/>
                </a:lnTo>
                <a:lnTo>
                  <a:pt x="3876" y="166"/>
                </a:lnTo>
                <a:lnTo>
                  <a:pt x="3876" y="175"/>
                </a:lnTo>
                <a:lnTo>
                  <a:pt x="3878" y="127"/>
                </a:lnTo>
                <a:lnTo>
                  <a:pt x="3879" y="121"/>
                </a:lnTo>
                <a:lnTo>
                  <a:pt x="3879" y="111"/>
                </a:lnTo>
                <a:lnTo>
                  <a:pt x="3881" y="313"/>
                </a:lnTo>
                <a:lnTo>
                  <a:pt x="3881" y="302"/>
                </a:lnTo>
                <a:lnTo>
                  <a:pt x="3882" y="298"/>
                </a:lnTo>
                <a:lnTo>
                  <a:pt x="3884" y="198"/>
                </a:lnTo>
                <a:lnTo>
                  <a:pt x="3885" y="200"/>
                </a:lnTo>
                <a:lnTo>
                  <a:pt x="3885" y="213"/>
                </a:lnTo>
                <a:lnTo>
                  <a:pt x="3887" y="138"/>
                </a:lnTo>
                <a:lnTo>
                  <a:pt x="3887" y="147"/>
                </a:lnTo>
                <a:lnTo>
                  <a:pt x="3887" y="157"/>
                </a:lnTo>
                <a:lnTo>
                  <a:pt x="3888" y="210"/>
                </a:lnTo>
                <a:lnTo>
                  <a:pt x="3889" y="156"/>
                </a:lnTo>
                <a:lnTo>
                  <a:pt x="3890" y="154"/>
                </a:lnTo>
                <a:lnTo>
                  <a:pt x="3891" y="134"/>
                </a:lnTo>
                <a:lnTo>
                  <a:pt x="3892" y="185"/>
                </a:lnTo>
                <a:lnTo>
                  <a:pt x="3892" y="179"/>
                </a:lnTo>
                <a:lnTo>
                  <a:pt x="3893" y="182"/>
                </a:lnTo>
                <a:lnTo>
                  <a:pt x="3894" y="147"/>
                </a:lnTo>
                <a:lnTo>
                  <a:pt x="3895" y="260"/>
                </a:lnTo>
                <a:lnTo>
                  <a:pt x="3896" y="285"/>
                </a:lnTo>
                <a:lnTo>
                  <a:pt x="3896" y="359"/>
                </a:lnTo>
                <a:lnTo>
                  <a:pt x="3898" y="319"/>
                </a:lnTo>
                <a:lnTo>
                  <a:pt x="3898" y="319"/>
                </a:lnTo>
                <a:lnTo>
                  <a:pt x="3900" y="185"/>
                </a:lnTo>
                <a:lnTo>
                  <a:pt x="3901" y="180"/>
                </a:lnTo>
                <a:lnTo>
                  <a:pt x="3901" y="167"/>
                </a:lnTo>
                <a:lnTo>
                  <a:pt x="3903" y="199"/>
                </a:lnTo>
                <a:lnTo>
                  <a:pt x="3904" y="207"/>
                </a:lnTo>
                <a:lnTo>
                  <a:pt x="3905" y="286"/>
                </a:lnTo>
                <a:lnTo>
                  <a:pt x="3906" y="263"/>
                </a:lnTo>
                <a:lnTo>
                  <a:pt x="3907" y="251"/>
                </a:lnTo>
                <a:lnTo>
                  <a:pt x="3909" y="173"/>
                </a:lnTo>
                <a:lnTo>
                  <a:pt x="3909" y="174"/>
                </a:lnTo>
                <a:lnTo>
                  <a:pt x="3911" y="141"/>
                </a:lnTo>
                <a:lnTo>
                  <a:pt x="3911" y="270"/>
                </a:lnTo>
                <a:lnTo>
                  <a:pt x="3912" y="296"/>
                </a:lnTo>
                <a:lnTo>
                  <a:pt x="3913" y="339"/>
                </a:lnTo>
                <a:lnTo>
                  <a:pt x="3914" y="283"/>
                </a:lnTo>
                <a:lnTo>
                  <a:pt x="3915" y="271"/>
                </a:lnTo>
                <a:lnTo>
                  <a:pt x="3917" y="196"/>
                </a:lnTo>
                <a:lnTo>
                  <a:pt x="3917" y="188"/>
                </a:lnTo>
                <a:lnTo>
                  <a:pt x="3918" y="150"/>
                </a:lnTo>
                <a:lnTo>
                  <a:pt x="3920" y="269"/>
                </a:lnTo>
                <a:lnTo>
                  <a:pt x="3920" y="279"/>
                </a:lnTo>
                <a:lnTo>
                  <a:pt x="3921" y="302"/>
                </a:lnTo>
                <a:lnTo>
                  <a:pt x="3922" y="217"/>
                </a:lnTo>
                <a:lnTo>
                  <a:pt x="3923" y="204"/>
                </a:lnTo>
                <a:lnTo>
                  <a:pt x="3923" y="193"/>
                </a:lnTo>
                <a:lnTo>
                  <a:pt x="3924" y="295"/>
                </a:lnTo>
                <a:lnTo>
                  <a:pt x="3925" y="272"/>
                </a:lnTo>
                <a:lnTo>
                  <a:pt x="3926" y="260"/>
                </a:lnTo>
                <a:lnTo>
                  <a:pt x="3926" y="217"/>
                </a:lnTo>
                <a:lnTo>
                  <a:pt x="3927" y="353"/>
                </a:lnTo>
                <a:lnTo>
                  <a:pt x="3928" y="334"/>
                </a:lnTo>
                <a:lnTo>
                  <a:pt x="3928" y="332"/>
                </a:lnTo>
                <a:lnTo>
                  <a:pt x="3930" y="237"/>
                </a:lnTo>
                <a:lnTo>
                  <a:pt x="3931" y="228"/>
                </a:lnTo>
                <a:lnTo>
                  <a:pt x="3933" y="148"/>
                </a:lnTo>
                <a:lnTo>
                  <a:pt x="3933" y="158"/>
                </a:lnTo>
                <a:lnTo>
                  <a:pt x="3934" y="160"/>
                </a:lnTo>
                <a:lnTo>
                  <a:pt x="3935" y="205"/>
                </a:lnTo>
                <a:lnTo>
                  <a:pt x="3936" y="174"/>
                </a:lnTo>
                <a:lnTo>
                  <a:pt x="3937" y="168"/>
                </a:lnTo>
                <a:lnTo>
                  <a:pt x="3938" y="137"/>
                </a:lnTo>
                <a:lnTo>
                  <a:pt x="3939" y="163"/>
                </a:lnTo>
                <a:lnTo>
                  <a:pt x="3939" y="166"/>
                </a:lnTo>
                <a:lnTo>
                  <a:pt x="3941" y="124"/>
                </a:lnTo>
                <a:lnTo>
                  <a:pt x="3942" y="120"/>
                </a:lnTo>
                <a:lnTo>
                  <a:pt x="3943" y="322"/>
                </a:lnTo>
                <a:lnTo>
                  <a:pt x="3944" y="310"/>
                </a:lnTo>
                <a:lnTo>
                  <a:pt x="3945" y="306"/>
                </a:lnTo>
                <a:lnTo>
                  <a:pt x="3947" y="199"/>
                </a:lnTo>
                <a:lnTo>
                  <a:pt x="3948" y="197"/>
                </a:lnTo>
                <a:lnTo>
                  <a:pt x="3948" y="200"/>
                </a:lnTo>
                <a:lnTo>
                  <a:pt x="3950" y="126"/>
                </a:lnTo>
                <a:lnTo>
                  <a:pt x="3950" y="148"/>
                </a:lnTo>
                <a:lnTo>
                  <a:pt x="3950" y="153"/>
                </a:lnTo>
                <a:lnTo>
                  <a:pt x="3951" y="198"/>
                </a:lnTo>
                <a:lnTo>
                  <a:pt x="3952" y="150"/>
                </a:lnTo>
                <a:lnTo>
                  <a:pt x="3953" y="148"/>
                </a:lnTo>
                <a:lnTo>
                  <a:pt x="3953" y="125"/>
                </a:lnTo>
                <a:lnTo>
                  <a:pt x="3954" y="186"/>
                </a:lnTo>
                <a:lnTo>
                  <a:pt x="3955" y="174"/>
                </a:lnTo>
                <a:lnTo>
                  <a:pt x="3956" y="172"/>
                </a:lnTo>
                <a:lnTo>
                  <a:pt x="3957" y="140"/>
                </a:lnTo>
                <a:lnTo>
                  <a:pt x="3958" y="289"/>
                </a:lnTo>
                <a:lnTo>
                  <a:pt x="3959" y="313"/>
                </a:lnTo>
                <a:lnTo>
                  <a:pt x="3959" y="357"/>
                </a:lnTo>
                <a:lnTo>
                  <a:pt x="3961" y="315"/>
                </a:lnTo>
                <a:lnTo>
                  <a:pt x="3961" y="314"/>
                </a:lnTo>
                <a:lnTo>
                  <a:pt x="3963" y="178"/>
                </a:lnTo>
                <a:lnTo>
                  <a:pt x="3964" y="172"/>
                </a:lnTo>
                <a:lnTo>
                  <a:pt x="3964" y="170"/>
                </a:lnTo>
                <a:lnTo>
                  <a:pt x="3966" y="272"/>
                </a:lnTo>
                <a:lnTo>
                  <a:pt x="3967" y="290"/>
                </a:lnTo>
                <a:lnTo>
                  <a:pt x="3967" y="317"/>
                </a:lnTo>
                <a:lnTo>
                  <a:pt x="3969" y="236"/>
                </a:lnTo>
                <a:lnTo>
                  <a:pt x="3969" y="224"/>
                </a:lnTo>
                <a:lnTo>
                  <a:pt x="3972" y="191"/>
                </a:lnTo>
                <a:lnTo>
                  <a:pt x="3972" y="192"/>
                </a:lnTo>
                <a:lnTo>
                  <a:pt x="3972" y="191"/>
                </a:lnTo>
                <a:lnTo>
                  <a:pt x="3973" y="180"/>
                </a:lnTo>
                <a:lnTo>
                  <a:pt x="3974" y="338"/>
                </a:lnTo>
                <a:lnTo>
                  <a:pt x="3974" y="334"/>
                </a:lnTo>
                <a:lnTo>
                  <a:pt x="3977" y="256"/>
                </a:lnTo>
                <a:lnTo>
                  <a:pt x="3977" y="250"/>
                </a:lnTo>
                <a:lnTo>
                  <a:pt x="3980" y="191"/>
                </a:lnTo>
                <a:lnTo>
                  <a:pt x="3980" y="182"/>
                </a:lnTo>
                <a:lnTo>
                  <a:pt x="3980" y="147"/>
                </a:lnTo>
                <a:lnTo>
                  <a:pt x="3982" y="310"/>
                </a:lnTo>
                <a:lnTo>
                  <a:pt x="3982" y="314"/>
                </a:lnTo>
                <a:lnTo>
                  <a:pt x="3983" y="315"/>
                </a:lnTo>
                <a:lnTo>
                  <a:pt x="3985" y="178"/>
                </a:lnTo>
                <a:lnTo>
                  <a:pt x="3985" y="185"/>
                </a:lnTo>
                <a:lnTo>
                  <a:pt x="3987" y="277"/>
                </a:lnTo>
                <a:lnTo>
                  <a:pt x="3988" y="202"/>
                </a:lnTo>
                <a:lnTo>
                  <a:pt x="3988" y="195"/>
                </a:lnTo>
                <a:lnTo>
                  <a:pt x="3989" y="185"/>
                </a:lnTo>
                <a:lnTo>
                  <a:pt x="3990" y="357"/>
                </a:lnTo>
                <a:lnTo>
                  <a:pt x="3991" y="326"/>
                </a:lnTo>
                <a:lnTo>
                  <a:pt x="3991" y="325"/>
                </a:lnTo>
                <a:lnTo>
                  <a:pt x="3993" y="166"/>
                </a:lnTo>
                <a:lnTo>
                  <a:pt x="3993" y="169"/>
                </a:lnTo>
                <a:lnTo>
                  <a:pt x="3993" y="173"/>
                </a:lnTo>
                <a:lnTo>
                  <a:pt x="3995" y="231"/>
                </a:lnTo>
                <a:lnTo>
                  <a:pt x="3996" y="203"/>
                </a:lnTo>
                <a:lnTo>
                  <a:pt x="3996" y="201"/>
                </a:lnTo>
                <a:lnTo>
                  <a:pt x="3998" y="177"/>
                </a:lnTo>
                <a:lnTo>
                  <a:pt x="3999" y="229"/>
                </a:lnTo>
                <a:lnTo>
                  <a:pt x="3999" y="220"/>
                </a:lnTo>
                <a:lnTo>
                  <a:pt x="3999" y="214"/>
                </a:lnTo>
                <a:lnTo>
                  <a:pt x="4000" y="190"/>
                </a:lnTo>
                <a:lnTo>
                  <a:pt x="4002" y="226"/>
                </a:lnTo>
                <a:lnTo>
                  <a:pt x="4002" y="226"/>
                </a:lnTo>
                <a:lnTo>
                  <a:pt x="4002" y="220"/>
                </a:lnTo>
                <a:lnTo>
                  <a:pt x="4004" y="180"/>
                </a:lnTo>
                <a:lnTo>
                  <a:pt x="4004" y="196"/>
                </a:lnTo>
                <a:lnTo>
                  <a:pt x="4004" y="195"/>
                </a:lnTo>
                <a:lnTo>
                  <a:pt x="4007" y="309"/>
                </a:lnTo>
                <a:lnTo>
                  <a:pt x="4007" y="312"/>
                </a:lnTo>
                <a:lnTo>
                  <a:pt x="4008" y="316"/>
                </a:lnTo>
                <a:lnTo>
                  <a:pt x="4009" y="179"/>
                </a:lnTo>
                <a:lnTo>
                  <a:pt x="4010" y="204"/>
                </a:lnTo>
                <a:lnTo>
                  <a:pt x="4010" y="205"/>
                </a:lnTo>
                <a:lnTo>
                  <a:pt x="4011" y="207"/>
                </a:lnTo>
                <a:lnTo>
                  <a:pt x="4012" y="142"/>
                </a:lnTo>
                <a:lnTo>
                  <a:pt x="4013" y="172"/>
                </a:lnTo>
                <a:lnTo>
                  <a:pt x="4013" y="194"/>
                </a:lnTo>
                <a:lnTo>
                  <a:pt x="4015" y="323"/>
                </a:lnTo>
                <a:lnTo>
                  <a:pt x="4015" y="309"/>
                </a:lnTo>
                <a:lnTo>
                  <a:pt x="4015" y="303"/>
                </a:lnTo>
                <a:lnTo>
                  <a:pt x="4018" y="209"/>
                </a:lnTo>
                <a:lnTo>
                  <a:pt x="4018" y="201"/>
                </a:lnTo>
                <a:lnTo>
                  <a:pt x="4019" y="181"/>
                </a:lnTo>
                <a:lnTo>
                  <a:pt x="4021" y="271"/>
                </a:lnTo>
                <a:lnTo>
                  <a:pt x="4021" y="283"/>
                </a:lnTo>
                <a:lnTo>
                  <a:pt x="4024" y="349"/>
                </a:lnTo>
                <a:lnTo>
                  <a:pt x="4024" y="350"/>
                </a:lnTo>
                <a:lnTo>
                  <a:pt x="4024" y="355"/>
                </a:lnTo>
                <a:lnTo>
                  <a:pt x="4026" y="258"/>
                </a:lnTo>
                <a:lnTo>
                  <a:pt x="4026" y="273"/>
                </a:lnTo>
                <a:lnTo>
                  <a:pt x="4026" y="277"/>
                </a:lnTo>
                <a:lnTo>
                  <a:pt x="4028" y="303"/>
                </a:lnTo>
                <a:lnTo>
                  <a:pt x="4029" y="266"/>
                </a:lnTo>
                <a:lnTo>
                  <a:pt x="4029" y="260"/>
                </a:lnTo>
                <a:lnTo>
                  <a:pt x="4030" y="206"/>
                </a:lnTo>
                <a:lnTo>
                  <a:pt x="4032" y="338"/>
                </a:lnTo>
                <a:lnTo>
                  <a:pt x="4032" y="348"/>
                </a:lnTo>
                <a:lnTo>
                  <a:pt x="4034" y="367"/>
                </a:lnTo>
                <a:lnTo>
                  <a:pt x="4035" y="314"/>
                </a:lnTo>
                <a:lnTo>
                  <a:pt x="4035" y="300"/>
                </a:lnTo>
                <a:lnTo>
                  <a:pt x="4035" y="261"/>
                </a:lnTo>
                <a:lnTo>
                  <a:pt x="4037" y="291"/>
                </a:lnTo>
                <a:lnTo>
                  <a:pt x="4037" y="300"/>
                </a:lnTo>
                <a:lnTo>
                  <a:pt x="4039" y="365"/>
                </a:lnTo>
                <a:lnTo>
                  <a:pt x="4040" y="305"/>
                </a:lnTo>
                <a:lnTo>
                  <a:pt x="4040" y="280"/>
                </a:lnTo>
                <a:lnTo>
                  <a:pt x="4042" y="157"/>
                </a:lnTo>
                <a:lnTo>
                  <a:pt x="4043" y="170"/>
                </a:lnTo>
                <a:lnTo>
                  <a:pt x="4043" y="174"/>
                </a:lnTo>
                <a:lnTo>
                  <a:pt x="4045" y="286"/>
                </a:lnTo>
                <a:lnTo>
                  <a:pt x="4045" y="297"/>
                </a:lnTo>
                <a:lnTo>
                  <a:pt x="4046" y="332"/>
                </a:lnTo>
                <a:lnTo>
                  <a:pt x="4048" y="210"/>
                </a:lnTo>
                <a:lnTo>
                  <a:pt x="4048" y="204"/>
                </a:lnTo>
                <a:lnTo>
                  <a:pt x="4051" y="115"/>
                </a:lnTo>
                <a:lnTo>
                  <a:pt x="4051" y="103"/>
                </a:lnTo>
                <a:lnTo>
                  <a:pt x="4052" y="90"/>
                </a:lnTo>
                <a:lnTo>
                  <a:pt x="4054" y="283"/>
                </a:lnTo>
                <a:lnTo>
                  <a:pt x="4054" y="281"/>
                </a:lnTo>
                <a:lnTo>
                  <a:pt x="4054" y="278"/>
                </a:lnTo>
                <a:lnTo>
                  <a:pt x="4054" y="275"/>
                </a:lnTo>
                <a:lnTo>
                  <a:pt x="4056" y="328"/>
                </a:lnTo>
                <a:lnTo>
                  <a:pt x="4056" y="286"/>
                </a:lnTo>
                <a:lnTo>
                  <a:pt x="4056" y="278"/>
                </a:lnTo>
                <a:lnTo>
                  <a:pt x="4057" y="245"/>
                </a:lnTo>
                <a:lnTo>
                  <a:pt x="4059" y="254"/>
                </a:lnTo>
                <a:lnTo>
                  <a:pt x="4059" y="251"/>
                </a:lnTo>
                <a:lnTo>
                  <a:pt x="4062" y="126"/>
                </a:lnTo>
                <a:lnTo>
                  <a:pt x="4062" y="126"/>
                </a:lnTo>
                <a:lnTo>
                  <a:pt x="4065" y="221"/>
                </a:lnTo>
                <a:lnTo>
                  <a:pt x="4065" y="231"/>
                </a:lnTo>
                <a:lnTo>
                  <a:pt x="4066" y="258"/>
                </a:lnTo>
                <a:lnTo>
                  <a:pt x="4067" y="196"/>
                </a:lnTo>
                <a:lnTo>
                  <a:pt x="4067" y="195"/>
                </a:lnTo>
                <a:lnTo>
                  <a:pt x="4070" y="330"/>
                </a:lnTo>
                <a:lnTo>
                  <a:pt x="4070" y="329"/>
                </a:lnTo>
                <a:lnTo>
                  <a:pt x="4070" y="329"/>
                </a:lnTo>
                <a:lnTo>
                  <a:pt x="4073" y="242"/>
                </a:lnTo>
                <a:lnTo>
                  <a:pt x="4073" y="237"/>
                </a:lnTo>
                <a:lnTo>
                  <a:pt x="4074" y="209"/>
                </a:lnTo>
                <a:lnTo>
                  <a:pt x="4076" y="265"/>
                </a:lnTo>
                <a:lnTo>
                  <a:pt x="4076" y="263"/>
                </a:lnTo>
                <a:lnTo>
                  <a:pt x="4078" y="195"/>
                </a:lnTo>
                <a:lnTo>
                  <a:pt x="4078" y="203"/>
                </a:lnTo>
                <a:lnTo>
                  <a:pt x="4078" y="198"/>
                </a:lnTo>
                <a:lnTo>
                  <a:pt x="4080" y="178"/>
                </a:lnTo>
                <a:lnTo>
                  <a:pt x="4080" y="225"/>
                </a:lnTo>
                <a:lnTo>
                  <a:pt x="4081" y="209"/>
                </a:lnTo>
                <a:lnTo>
                  <a:pt x="4081" y="199"/>
                </a:lnTo>
                <a:lnTo>
                  <a:pt x="4082" y="174"/>
                </a:lnTo>
                <a:lnTo>
                  <a:pt x="4084" y="340"/>
                </a:lnTo>
                <a:lnTo>
                  <a:pt x="4084" y="331"/>
                </a:lnTo>
                <a:lnTo>
                  <a:pt x="4084" y="326"/>
                </a:lnTo>
                <a:lnTo>
                  <a:pt x="4084" y="297"/>
                </a:lnTo>
                <a:lnTo>
                  <a:pt x="4087" y="342"/>
                </a:lnTo>
                <a:lnTo>
                  <a:pt x="4087" y="324"/>
                </a:lnTo>
                <a:lnTo>
                  <a:pt x="4087" y="312"/>
                </a:lnTo>
                <a:lnTo>
                  <a:pt x="4089" y="208"/>
                </a:lnTo>
                <a:lnTo>
                  <a:pt x="4089" y="210"/>
                </a:lnTo>
                <a:lnTo>
                  <a:pt x="4089" y="212"/>
                </a:lnTo>
                <a:lnTo>
                  <a:pt x="4091" y="273"/>
                </a:lnTo>
                <a:lnTo>
                  <a:pt x="4092" y="186"/>
                </a:lnTo>
                <a:lnTo>
                  <a:pt x="4092" y="157"/>
                </a:lnTo>
                <a:lnTo>
                  <a:pt x="4093" y="102"/>
                </a:lnTo>
                <a:lnTo>
                  <a:pt x="4095" y="136"/>
                </a:lnTo>
                <a:lnTo>
                  <a:pt x="4095" y="140"/>
                </a:lnTo>
                <a:lnTo>
                  <a:pt x="4096" y="261"/>
                </a:lnTo>
                <a:lnTo>
                  <a:pt x="4097" y="209"/>
                </a:lnTo>
                <a:lnTo>
                  <a:pt x="4097" y="208"/>
                </a:lnTo>
                <a:lnTo>
                  <a:pt x="4099" y="263"/>
                </a:lnTo>
                <a:lnTo>
                  <a:pt x="4100" y="253"/>
                </a:lnTo>
                <a:lnTo>
                  <a:pt x="4100" y="258"/>
                </a:lnTo>
                <a:lnTo>
                  <a:pt x="4102" y="297"/>
                </a:lnTo>
                <a:lnTo>
                  <a:pt x="4103" y="244"/>
                </a:lnTo>
                <a:lnTo>
                  <a:pt x="4103" y="224"/>
                </a:lnTo>
                <a:lnTo>
                  <a:pt x="4105" y="139"/>
                </a:lnTo>
                <a:lnTo>
                  <a:pt x="4106" y="148"/>
                </a:lnTo>
                <a:lnTo>
                  <a:pt x="4106" y="155"/>
                </a:lnTo>
                <a:lnTo>
                  <a:pt x="4108" y="306"/>
                </a:lnTo>
                <a:lnTo>
                  <a:pt x="4108" y="293"/>
                </a:lnTo>
                <a:lnTo>
                  <a:pt x="4108" y="284"/>
                </a:lnTo>
                <a:lnTo>
                  <a:pt x="4109" y="252"/>
                </a:lnTo>
                <a:lnTo>
                  <a:pt x="4110" y="302"/>
                </a:lnTo>
                <a:lnTo>
                  <a:pt x="4111" y="261"/>
                </a:lnTo>
                <a:lnTo>
                  <a:pt x="4111" y="251"/>
                </a:lnTo>
                <a:lnTo>
                  <a:pt x="4114" y="134"/>
                </a:lnTo>
                <a:lnTo>
                  <a:pt x="4114" y="136"/>
                </a:lnTo>
                <a:lnTo>
                  <a:pt x="4117" y="267"/>
                </a:lnTo>
                <a:lnTo>
                  <a:pt x="4117" y="265"/>
                </a:lnTo>
                <a:lnTo>
                  <a:pt x="4117" y="265"/>
                </a:lnTo>
                <a:lnTo>
                  <a:pt x="4118" y="292"/>
                </a:lnTo>
                <a:lnTo>
                  <a:pt x="4119" y="204"/>
                </a:lnTo>
                <a:lnTo>
                  <a:pt x="4120" y="206"/>
                </a:lnTo>
                <a:lnTo>
                  <a:pt x="4121" y="257"/>
                </a:lnTo>
                <a:lnTo>
                  <a:pt x="4122" y="150"/>
                </a:lnTo>
                <a:lnTo>
                  <a:pt x="4123" y="143"/>
                </a:lnTo>
                <a:lnTo>
                  <a:pt x="4123" y="141"/>
                </a:lnTo>
                <a:lnTo>
                  <a:pt x="4125" y="276"/>
                </a:lnTo>
                <a:lnTo>
                  <a:pt x="4125" y="275"/>
                </a:lnTo>
                <a:lnTo>
                  <a:pt x="4126" y="275"/>
                </a:lnTo>
                <a:lnTo>
                  <a:pt x="4128" y="260"/>
                </a:lnTo>
                <a:lnTo>
                  <a:pt x="4128" y="252"/>
                </a:lnTo>
                <a:lnTo>
                  <a:pt x="4129" y="215"/>
                </a:lnTo>
                <a:lnTo>
                  <a:pt x="4130" y="250"/>
                </a:lnTo>
                <a:lnTo>
                  <a:pt x="4131" y="255"/>
                </a:lnTo>
                <a:lnTo>
                  <a:pt x="4132" y="288"/>
                </a:lnTo>
                <a:lnTo>
                  <a:pt x="4133" y="281"/>
                </a:lnTo>
                <a:lnTo>
                  <a:pt x="4134" y="277"/>
                </a:lnTo>
                <a:lnTo>
                  <a:pt x="4136" y="204"/>
                </a:lnTo>
                <a:lnTo>
                  <a:pt x="4136" y="193"/>
                </a:lnTo>
                <a:lnTo>
                  <a:pt x="4138" y="152"/>
                </a:lnTo>
                <a:lnTo>
                  <a:pt x="4139" y="242"/>
                </a:lnTo>
                <a:lnTo>
                  <a:pt x="4139" y="260"/>
                </a:lnTo>
                <a:lnTo>
                  <a:pt x="4141" y="319"/>
                </a:lnTo>
                <a:lnTo>
                  <a:pt x="4142" y="333"/>
                </a:lnTo>
                <a:lnTo>
                  <a:pt x="4142" y="356"/>
                </a:lnTo>
                <a:lnTo>
                  <a:pt x="4144" y="164"/>
                </a:lnTo>
                <a:lnTo>
                  <a:pt x="4145" y="160"/>
                </a:lnTo>
                <a:lnTo>
                  <a:pt x="4145" y="158"/>
                </a:lnTo>
                <a:lnTo>
                  <a:pt x="4147" y="251"/>
                </a:lnTo>
                <a:lnTo>
                  <a:pt x="4147" y="263"/>
                </a:lnTo>
                <a:lnTo>
                  <a:pt x="4148" y="285"/>
                </a:lnTo>
                <a:lnTo>
                  <a:pt x="4149" y="216"/>
                </a:lnTo>
                <a:lnTo>
                  <a:pt x="4150" y="212"/>
                </a:lnTo>
                <a:lnTo>
                  <a:pt x="4151" y="196"/>
                </a:lnTo>
                <a:lnTo>
                  <a:pt x="4152" y="217"/>
                </a:lnTo>
                <a:lnTo>
                  <a:pt x="4152" y="217"/>
                </a:lnTo>
                <a:lnTo>
                  <a:pt x="4153" y="217"/>
                </a:lnTo>
                <a:lnTo>
                  <a:pt x="4154" y="209"/>
                </a:lnTo>
                <a:lnTo>
                  <a:pt x="4154" y="281"/>
                </a:lnTo>
                <a:lnTo>
                  <a:pt x="4155" y="226"/>
                </a:lnTo>
                <a:lnTo>
                  <a:pt x="4156" y="213"/>
                </a:lnTo>
                <a:lnTo>
                  <a:pt x="4156" y="206"/>
                </a:lnTo>
                <a:lnTo>
                  <a:pt x="4158" y="259"/>
                </a:lnTo>
                <a:lnTo>
                  <a:pt x="4158" y="269"/>
                </a:lnTo>
                <a:lnTo>
                  <a:pt x="4159" y="306"/>
                </a:lnTo>
                <a:lnTo>
                  <a:pt x="4160" y="224"/>
                </a:lnTo>
                <a:lnTo>
                  <a:pt x="4161" y="218"/>
                </a:lnTo>
                <a:lnTo>
                  <a:pt x="4162" y="188"/>
                </a:lnTo>
                <a:lnTo>
                  <a:pt x="4163" y="324"/>
                </a:lnTo>
                <a:lnTo>
                  <a:pt x="4164" y="326"/>
                </a:lnTo>
                <a:lnTo>
                  <a:pt x="4164" y="332"/>
                </a:lnTo>
                <a:lnTo>
                  <a:pt x="4166" y="267"/>
                </a:lnTo>
                <a:lnTo>
                  <a:pt x="4167" y="258"/>
                </a:lnTo>
                <a:lnTo>
                  <a:pt x="4168" y="184"/>
                </a:lnTo>
                <a:lnTo>
                  <a:pt x="4169" y="220"/>
                </a:lnTo>
                <a:lnTo>
                  <a:pt x="4169" y="226"/>
                </a:lnTo>
                <a:lnTo>
                  <a:pt x="4171" y="401"/>
                </a:lnTo>
                <a:lnTo>
                  <a:pt x="4171" y="350"/>
                </a:lnTo>
                <a:lnTo>
                  <a:pt x="4172" y="335"/>
                </a:lnTo>
                <a:lnTo>
                  <a:pt x="4174" y="214"/>
                </a:lnTo>
                <a:lnTo>
                  <a:pt x="4175" y="205"/>
                </a:lnTo>
                <a:lnTo>
                  <a:pt x="4177" y="111"/>
                </a:lnTo>
                <a:lnTo>
                  <a:pt x="4177" y="113"/>
                </a:lnTo>
                <a:lnTo>
                  <a:pt x="4178" y="121"/>
                </a:lnTo>
                <a:lnTo>
                  <a:pt x="4179" y="224"/>
                </a:lnTo>
                <a:lnTo>
                  <a:pt x="4180" y="222"/>
                </a:lnTo>
                <a:lnTo>
                  <a:pt x="4180" y="222"/>
                </a:lnTo>
                <a:lnTo>
                  <a:pt x="4182" y="143"/>
                </a:lnTo>
                <a:lnTo>
                  <a:pt x="4183" y="140"/>
                </a:lnTo>
                <a:lnTo>
                  <a:pt x="4184" y="118"/>
                </a:lnTo>
                <a:lnTo>
                  <a:pt x="4185" y="188"/>
                </a:lnTo>
                <a:lnTo>
                  <a:pt x="4186" y="192"/>
                </a:lnTo>
                <a:lnTo>
                  <a:pt x="4186" y="215"/>
                </a:lnTo>
                <a:lnTo>
                  <a:pt x="4187" y="167"/>
                </a:lnTo>
                <a:lnTo>
                  <a:pt x="4188" y="204"/>
                </a:lnTo>
                <a:lnTo>
                  <a:pt x="4188" y="216"/>
                </a:lnTo>
                <a:lnTo>
                  <a:pt x="4190" y="275"/>
                </a:lnTo>
                <a:lnTo>
                  <a:pt x="4191" y="250"/>
                </a:lnTo>
                <a:lnTo>
                  <a:pt x="4191" y="252"/>
                </a:lnTo>
                <a:lnTo>
                  <a:pt x="4193" y="236"/>
                </a:lnTo>
                <a:lnTo>
                  <a:pt x="4193" y="242"/>
                </a:lnTo>
                <a:lnTo>
                  <a:pt x="4194" y="238"/>
                </a:lnTo>
                <a:lnTo>
                  <a:pt x="4196" y="163"/>
                </a:lnTo>
                <a:lnTo>
                  <a:pt x="4197" y="162"/>
                </a:lnTo>
                <a:lnTo>
                  <a:pt x="4198" y="234"/>
                </a:lnTo>
                <a:lnTo>
                  <a:pt x="4199" y="223"/>
                </a:lnTo>
                <a:lnTo>
                  <a:pt x="4199" y="218"/>
                </a:lnTo>
                <a:lnTo>
                  <a:pt x="4201" y="338"/>
                </a:lnTo>
                <a:lnTo>
                  <a:pt x="4202" y="339"/>
                </a:lnTo>
                <a:lnTo>
                  <a:pt x="4204" y="267"/>
                </a:lnTo>
                <a:lnTo>
                  <a:pt x="4204" y="269"/>
                </a:lnTo>
                <a:lnTo>
                  <a:pt x="4205" y="274"/>
                </a:lnTo>
                <a:lnTo>
                  <a:pt x="4205" y="299"/>
                </a:lnTo>
                <a:lnTo>
                  <a:pt x="4207" y="222"/>
                </a:lnTo>
                <a:lnTo>
                  <a:pt x="4208" y="227"/>
                </a:lnTo>
                <a:lnTo>
                  <a:pt x="4209" y="288"/>
                </a:lnTo>
                <a:lnTo>
                  <a:pt x="4210" y="282"/>
                </a:lnTo>
                <a:lnTo>
                  <a:pt x="4210" y="283"/>
                </a:lnTo>
                <a:lnTo>
                  <a:pt x="4212" y="184"/>
                </a:lnTo>
                <a:lnTo>
                  <a:pt x="4213" y="173"/>
                </a:lnTo>
                <a:lnTo>
                  <a:pt x="4215" y="145"/>
                </a:lnTo>
                <a:lnTo>
                  <a:pt x="4215" y="154"/>
                </a:lnTo>
                <a:lnTo>
                  <a:pt x="4216" y="170"/>
                </a:lnTo>
                <a:lnTo>
                  <a:pt x="4217" y="343"/>
                </a:lnTo>
                <a:lnTo>
                  <a:pt x="4218" y="292"/>
                </a:lnTo>
                <a:lnTo>
                  <a:pt x="4219" y="286"/>
                </a:lnTo>
                <a:lnTo>
                  <a:pt x="4219" y="257"/>
                </a:lnTo>
                <a:lnTo>
                  <a:pt x="4221" y="278"/>
                </a:lnTo>
                <a:lnTo>
                  <a:pt x="4221" y="276"/>
                </a:lnTo>
                <a:lnTo>
                  <a:pt x="4221" y="267"/>
                </a:lnTo>
                <a:lnTo>
                  <a:pt x="4223" y="305"/>
                </a:lnTo>
                <a:lnTo>
                  <a:pt x="4223" y="296"/>
                </a:lnTo>
                <a:lnTo>
                  <a:pt x="4224" y="291"/>
                </a:lnTo>
                <a:lnTo>
                  <a:pt x="4226" y="203"/>
                </a:lnTo>
                <a:lnTo>
                  <a:pt x="4227" y="188"/>
                </a:lnTo>
                <a:lnTo>
                  <a:pt x="4227" y="178"/>
                </a:lnTo>
                <a:lnTo>
                  <a:pt x="4229" y="303"/>
                </a:lnTo>
                <a:lnTo>
                  <a:pt x="4229" y="298"/>
                </a:lnTo>
                <a:lnTo>
                  <a:pt x="4230" y="301"/>
                </a:lnTo>
                <a:lnTo>
                  <a:pt x="4231" y="250"/>
                </a:lnTo>
                <a:lnTo>
                  <a:pt x="4232" y="354"/>
                </a:lnTo>
                <a:lnTo>
                  <a:pt x="4232" y="352"/>
                </a:lnTo>
                <a:lnTo>
                  <a:pt x="4232" y="347"/>
                </a:lnTo>
                <a:lnTo>
                  <a:pt x="4234" y="214"/>
                </a:lnTo>
                <a:lnTo>
                  <a:pt x="4234" y="252"/>
                </a:lnTo>
                <a:lnTo>
                  <a:pt x="4235" y="250"/>
                </a:lnTo>
                <a:lnTo>
                  <a:pt x="4236" y="283"/>
                </a:lnTo>
                <a:lnTo>
                  <a:pt x="4237" y="206"/>
                </a:lnTo>
                <a:lnTo>
                  <a:pt x="4238" y="188"/>
                </a:lnTo>
                <a:lnTo>
                  <a:pt x="4238" y="128"/>
                </a:lnTo>
                <a:lnTo>
                  <a:pt x="4240" y="219"/>
                </a:lnTo>
                <a:lnTo>
                  <a:pt x="4240" y="218"/>
                </a:lnTo>
                <a:lnTo>
                  <a:pt x="4240" y="221"/>
                </a:lnTo>
                <a:lnTo>
                  <a:pt x="4243" y="187"/>
                </a:lnTo>
                <a:lnTo>
                  <a:pt x="4243" y="207"/>
                </a:lnTo>
                <a:lnTo>
                  <a:pt x="4243" y="220"/>
                </a:lnTo>
                <a:lnTo>
                  <a:pt x="4243" y="241"/>
                </a:lnTo>
                <a:lnTo>
                  <a:pt x="4245" y="104"/>
                </a:lnTo>
                <a:lnTo>
                  <a:pt x="4246" y="99"/>
                </a:lnTo>
                <a:lnTo>
                  <a:pt x="4246" y="94"/>
                </a:lnTo>
                <a:lnTo>
                  <a:pt x="4248" y="288"/>
                </a:lnTo>
                <a:lnTo>
                  <a:pt x="4249" y="291"/>
                </a:lnTo>
                <a:lnTo>
                  <a:pt x="4251" y="256"/>
                </a:lnTo>
                <a:lnTo>
                  <a:pt x="4251" y="258"/>
                </a:lnTo>
                <a:lnTo>
                  <a:pt x="4251" y="262"/>
                </a:lnTo>
                <a:lnTo>
                  <a:pt x="4252" y="277"/>
                </a:lnTo>
                <a:lnTo>
                  <a:pt x="4253" y="213"/>
                </a:lnTo>
                <a:lnTo>
                  <a:pt x="4254" y="209"/>
                </a:lnTo>
                <a:lnTo>
                  <a:pt x="4256" y="194"/>
                </a:lnTo>
                <a:lnTo>
                  <a:pt x="4256" y="210"/>
                </a:lnTo>
                <a:lnTo>
                  <a:pt x="4257" y="217"/>
                </a:lnTo>
                <a:lnTo>
                  <a:pt x="4258" y="262"/>
                </a:lnTo>
                <a:lnTo>
                  <a:pt x="4259" y="184"/>
                </a:lnTo>
                <a:lnTo>
                  <a:pt x="4260" y="175"/>
                </a:lnTo>
                <a:lnTo>
                  <a:pt x="4260" y="141"/>
                </a:lnTo>
                <a:lnTo>
                  <a:pt x="4262" y="181"/>
                </a:lnTo>
                <a:lnTo>
                  <a:pt x="4262" y="179"/>
                </a:lnTo>
                <a:lnTo>
                  <a:pt x="4262" y="178"/>
                </a:lnTo>
                <a:lnTo>
                  <a:pt x="4264" y="129"/>
                </a:lnTo>
                <a:lnTo>
                  <a:pt x="4264" y="221"/>
                </a:lnTo>
                <a:lnTo>
                  <a:pt x="4265" y="235"/>
                </a:lnTo>
                <a:lnTo>
                  <a:pt x="4265" y="246"/>
                </a:lnTo>
                <a:lnTo>
                  <a:pt x="4266" y="190"/>
                </a:lnTo>
                <a:lnTo>
                  <a:pt x="4267" y="191"/>
                </a:lnTo>
                <a:lnTo>
                  <a:pt x="4268" y="194"/>
                </a:lnTo>
                <a:lnTo>
                  <a:pt x="4269" y="223"/>
                </a:lnTo>
                <a:lnTo>
                  <a:pt x="4270" y="157"/>
                </a:lnTo>
                <a:lnTo>
                  <a:pt x="4271" y="144"/>
                </a:lnTo>
                <a:lnTo>
                  <a:pt x="4271" y="116"/>
                </a:lnTo>
                <a:lnTo>
                  <a:pt x="4273" y="224"/>
                </a:lnTo>
                <a:lnTo>
                  <a:pt x="4273" y="230"/>
                </a:lnTo>
                <a:lnTo>
                  <a:pt x="4273" y="237"/>
                </a:lnTo>
                <a:lnTo>
                  <a:pt x="4275" y="148"/>
                </a:lnTo>
                <a:lnTo>
                  <a:pt x="4276" y="145"/>
                </a:lnTo>
                <a:lnTo>
                  <a:pt x="4277" y="140"/>
                </a:lnTo>
                <a:lnTo>
                  <a:pt x="4278" y="173"/>
                </a:lnTo>
                <a:lnTo>
                  <a:pt x="4279" y="174"/>
                </a:lnTo>
                <a:lnTo>
                  <a:pt x="4279" y="137"/>
                </a:lnTo>
                <a:lnTo>
                  <a:pt x="4281" y="229"/>
                </a:lnTo>
                <a:lnTo>
                  <a:pt x="4281" y="216"/>
                </a:lnTo>
                <a:lnTo>
                  <a:pt x="4282" y="209"/>
                </a:lnTo>
                <a:lnTo>
                  <a:pt x="4282" y="164"/>
                </a:lnTo>
                <a:lnTo>
                  <a:pt x="4284" y="190"/>
                </a:lnTo>
                <a:lnTo>
                  <a:pt x="4284" y="192"/>
                </a:lnTo>
                <a:lnTo>
                  <a:pt x="4284" y="192"/>
                </a:lnTo>
                <a:lnTo>
                  <a:pt x="4286" y="143"/>
                </a:lnTo>
                <a:lnTo>
                  <a:pt x="4287" y="130"/>
                </a:lnTo>
                <a:lnTo>
                  <a:pt x="4287" y="110"/>
                </a:lnTo>
                <a:lnTo>
                  <a:pt x="4289" y="245"/>
                </a:lnTo>
                <a:lnTo>
                  <a:pt x="4290" y="246"/>
                </a:lnTo>
                <a:lnTo>
                  <a:pt x="4290" y="248"/>
                </a:lnTo>
                <a:lnTo>
                  <a:pt x="4292" y="190"/>
                </a:lnTo>
                <a:lnTo>
                  <a:pt x="4292" y="207"/>
                </a:lnTo>
                <a:lnTo>
                  <a:pt x="4292" y="206"/>
                </a:lnTo>
                <a:lnTo>
                  <a:pt x="4295" y="104"/>
                </a:lnTo>
                <a:lnTo>
                  <a:pt x="4295" y="113"/>
                </a:lnTo>
                <a:lnTo>
                  <a:pt x="4297" y="158"/>
                </a:lnTo>
                <a:lnTo>
                  <a:pt x="4298" y="157"/>
                </a:lnTo>
                <a:lnTo>
                  <a:pt x="4299" y="115"/>
                </a:lnTo>
                <a:lnTo>
                  <a:pt x="4300" y="162"/>
                </a:lnTo>
                <a:lnTo>
                  <a:pt x="4300" y="162"/>
                </a:lnTo>
                <a:lnTo>
                  <a:pt x="4301" y="155"/>
                </a:lnTo>
                <a:lnTo>
                  <a:pt x="4303" y="105"/>
                </a:lnTo>
                <a:lnTo>
                  <a:pt x="4303" y="119"/>
                </a:lnTo>
                <a:lnTo>
                  <a:pt x="4303" y="129"/>
                </a:lnTo>
                <a:lnTo>
                  <a:pt x="4305" y="258"/>
                </a:lnTo>
                <a:lnTo>
                  <a:pt x="4306" y="252"/>
                </a:lnTo>
                <a:lnTo>
                  <a:pt x="4308" y="132"/>
                </a:lnTo>
                <a:lnTo>
                  <a:pt x="4309" y="127"/>
                </a:lnTo>
                <a:lnTo>
                  <a:pt x="4310" y="104"/>
                </a:lnTo>
                <a:lnTo>
                  <a:pt x="4311" y="239"/>
                </a:lnTo>
                <a:lnTo>
                  <a:pt x="4312" y="255"/>
                </a:lnTo>
                <a:lnTo>
                  <a:pt x="4312" y="265"/>
                </a:lnTo>
                <a:lnTo>
                  <a:pt x="4314" y="206"/>
                </a:lnTo>
                <a:lnTo>
                  <a:pt x="4314" y="206"/>
                </a:lnTo>
                <a:lnTo>
                  <a:pt x="4314" y="206"/>
                </a:lnTo>
                <a:lnTo>
                  <a:pt x="4316" y="295"/>
                </a:lnTo>
                <a:lnTo>
                  <a:pt x="4317" y="300"/>
                </a:lnTo>
                <a:lnTo>
                  <a:pt x="4317" y="303"/>
                </a:lnTo>
                <a:lnTo>
                  <a:pt x="4319" y="203"/>
                </a:lnTo>
                <a:lnTo>
                  <a:pt x="4319" y="211"/>
                </a:lnTo>
                <a:lnTo>
                  <a:pt x="4320" y="218"/>
                </a:lnTo>
                <a:lnTo>
                  <a:pt x="4321" y="273"/>
                </a:lnTo>
                <a:lnTo>
                  <a:pt x="4322" y="205"/>
                </a:lnTo>
                <a:lnTo>
                  <a:pt x="4323" y="194"/>
                </a:lnTo>
                <a:lnTo>
                  <a:pt x="4323" y="174"/>
                </a:lnTo>
                <a:lnTo>
                  <a:pt x="4324" y="240"/>
                </a:lnTo>
                <a:lnTo>
                  <a:pt x="4325" y="237"/>
                </a:lnTo>
                <a:lnTo>
                  <a:pt x="4325" y="240"/>
                </a:lnTo>
                <a:lnTo>
                  <a:pt x="4327" y="192"/>
                </a:lnTo>
                <a:lnTo>
                  <a:pt x="4327" y="219"/>
                </a:lnTo>
                <a:lnTo>
                  <a:pt x="4328" y="226"/>
                </a:lnTo>
                <a:lnTo>
                  <a:pt x="4329" y="243"/>
                </a:lnTo>
                <a:lnTo>
                  <a:pt x="4330" y="174"/>
                </a:lnTo>
                <a:lnTo>
                  <a:pt x="4331" y="171"/>
                </a:lnTo>
                <a:lnTo>
                  <a:pt x="4331" y="187"/>
                </a:lnTo>
                <a:lnTo>
                  <a:pt x="4333" y="120"/>
                </a:lnTo>
                <a:lnTo>
                  <a:pt x="4334" y="121"/>
                </a:lnTo>
                <a:lnTo>
                  <a:pt x="4334" y="118"/>
                </a:lnTo>
                <a:lnTo>
                  <a:pt x="4336" y="265"/>
                </a:lnTo>
                <a:lnTo>
                  <a:pt x="4336" y="266"/>
                </a:lnTo>
                <a:lnTo>
                  <a:pt x="4338" y="188"/>
                </a:lnTo>
                <a:lnTo>
                  <a:pt x="4338" y="188"/>
                </a:lnTo>
                <a:lnTo>
                  <a:pt x="4339" y="188"/>
                </a:lnTo>
                <a:lnTo>
                  <a:pt x="4340" y="166"/>
                </a:lnTo>
                <a:lnTo>
                  <a:pt x="4341" y="223"/>
                </a:lnTo>
                <a:lnTo>
                  <a:pt x="4342" y="227"/>
                </a:lnTo>
                <a:lnTo>
                  <a:pt x="4342" y="174"/>
                </a:lnTo>
                <a:lnTo>
                  <a:pt x="4344" y="245"/>
                </a:lnTo>
                <a:lnTo>
                  <a:pt x="4344" y="246"/>
                </a:lnTo>
                <a:lnTo>
                  <a:pt x="4347" y="171"/>
                </a:lnTo>
                <a:lnTo>
                  <a:pt x="4347" y="198"/>
                </a:lnTo>
                <a:lnTo>
                  <a:pt x="4347" y="207"/>
                </a:lnTo>
                <a:lnTo>
                  <a:pt x="4348" y="255"/>
                </a:lnTo>
                <a:lnTo>
                  <a:pt x="4349" y="161"/>
                </a:lnTo>
                <a:lnTo>
                  <a:pt x="4350" y="160"/>
                </a:lnTo>
                <a:lnTo>
                  <a:pt x="4352" y="283"/>
                </a:lnTo>
                <a:lnTo>
                  <a:pt x="4353" y="289"/>
                </a:lnTo>
                <a:lnTo>
                  <a:pt x="4353" y="290"/>
                </a:lnTo>
                <a:lnTo>
                  <a:pt x="4355" y="224"/>
                </a:lnTo>
                <a:lnTo>
                  <a:pt x="4355" y="218"/>
                </a:lnTo>
                <a:lnTo>
                  <a:pt x="4357" y="134"/>
                </a:lnTo>
                <a:lnTo>
                  <a:pt x="4357" y="137"/>
                </a:lnTo>
                <a:lnTo>
                  <a:pt x="4358" y="143"/>
                </a:lnTo>
                <a:lnTo>
                  <a:pt x="4360" y="285"/>
                </a:lnTo>
                <a:lnTo>
                  <a:pt x="4360" y="237"/>
                </a:lnTo>
                <a:lnTo>
                  <a:pt x="4361" y="226"/>
                </a:lnTo>
                <a:lnTo>
                  <a:pt x="4363" y="165"/>
                </a:lnTo>
                <a:lnTo>
                  <a:pt x="4363" y="169"/>
                </a:lnTo>
                <a:lnTo>
                  <a:pt x="4364" y="173"/>
                </a:lnTo>
                <a:lnTo>
                  <a:pt x="4366" y="99"/>
                </a:lnTo>
                <a:lnTo>
                  <a:pt x="4366" y="136"/>
                </a:lnTo>
                <a:lnTo>
                  <a:pt x="4366" y="152"/>
                </a:lnTo>
                <a:lnTo>
                  <a:pt x="4367" y="224"/>
                </a:lnTo>
                <a:lnTo>
                  <a:pt x="4368" y="201"/>
                </a:lnTo>
                <a:lnTo>
                  <a:pt x="4369" y="196"/>
                </a:lnTo>
                <a:lnTo>
                  <a:pt x="4370" y="177"/>
                </a:lnTo>
                <a:lnTo>
                  <a:pt x="4371" y="200"/>
                </a:lnTo>
                <a:lnTo>
                  <a:pt x="4371" y="180"/>
                </a:lnTo>
                <a:lnTo>
                  <a:pt x="4372" y="169"/>
                </a:lnTo>
                <a:lnTo>
                  <a:pt x="4373" y="119"/>
                </a:lnTo>
                <a:lnTo>
                  <a:pt x="4374" y="158"/>
                </a:lnTo>
                <a:lnTo>
                  <a:pt x="4375" y="162"/>
                </a:lnTo>
                <a:lnTo>
                  <a:pt x="4375" y="167"/>
                </a:lnTo>
                <a:lnTo>
                  <a:pt x="4376" y="128"/>
                </a:lnTo>
                <a:lnTo>
                  <a:pt x="4377" y="156"/>
                </a:lnTo>
                <a:lnTo>
                  <a:pt x="4377" y="153"/>
                </a:lnTo>
                <a:lnTo>
                  <a:pt x="4379" y="164"/>
                </a:lnTo>
                <a:lnTo>
                  <a:pt x="4379" y="97"/>
                </a:lnTo>
                <a:lnTo>
                  <a:pt x="4380" y="88"/>
                </a:lnTo>
                <a:lnTo>
                  <a:pt x="4380" y="81"/>
                </a:lnTo>
                <a:lnTo>
                  <a:pt x="4382" y="221"/>
                </a:lnTo>
                <a:lnTo>
                  <a:pt x="4383" y="240"/>
                </a:lnTo>
                <a:lnTo>
                  <a:pt x="4383" y="289"/>
                </a:lnTo>
                <a:lnTo>
                  <a:pt x="4385" y="229"/>
                </a:lnTo>
                <a:lnTo>
                  <a:pt x="4386" y="216"/>
                </a:lnTo>
                <a:lnTo>
                  <a:pt x="4388" y="161"/>
                </a:lnTo>
                <a:lnTo>
                  <a:pt x="4388" y="162"/>
                </a:lnTo>
                <a:lnTo>
                  <a:pt x="4390" y="127"/>
                </a:lnTo>
                <a:lnTo>
                  <a:pt x="4390" y="229"/>
                </a:lnTo>
                <a:lnTo>
                  <a:pt x="4391" y="240"/>
                </a:lnTo>
                <a:lnTo>
                  <a:pt x="4391" y="245"/>
                </a:lnTo>
                <a:lnTo>
                  <a:pt x="4393" y="193"/>
                </a:lnTo>
                <a:lnTo>
                  <a:pt x="4394" y="189"/>
                </a:lnTo>
                <a:lnTo>
                  <a:pt x="4394" y="184"/>
                </a:lnTo>
                <a:lnTo>
                  <a:pt x="4395" y="232"/>
                </a:lnTo>
                <a:lnTo>
                  <a:pt x="4396" y="191"/>
                </a:lnTo>
                <a:lnTo>
                  <a:pt x="4396" y="182"/>
                </a:lnTo>
                <a:lnTo>
                  <a:pt x="4397" y="136"/>
                </a:lnTo>
                <a:lnTo>
                  <a:pt x="4399" y="257"/>
                </a:lnTo>
                <a:lnTo>
                  <a:pt x="4399" y="266"/>
                </a:lnTo>
                <a:lnTo>
                  <a:pt x="4400" y="301"/>
                </a:lnTo>
                <a:lnTo>
                  <a:pt x="4401" y="229"/>
                </a:lnTo>
                <a:lnTo>
                  <a:pt x="4402" y="228"/>
                </a:lnTo>
                <a:lnTo>
                  <a:pt x="4402" y="229"/>
                </a:lnTo>
                <a:lnTo>
                  <a:pt x="4403" y="171"/>
                </a:lnTo>
                <a:lnTo>
                  <a:pt x="4404" y="176"/>
                </a:lnTo>
                <a:lnTo>
                  <a:pt x="4405" y="174"/>
                </a:lnTo>
                <a:lnTo>
                  <a:pt x="4405" y="143"/>
                </a:lnTo>
                <a:lnTo>
                  <a:pt x="4407" y="232"/>
                </a:lnTo>
                <a:lnTo>
                  <a:pt x="4407" y="232"/>
                </a:lnTo>
                <a:lnTo>
                  <a:pt x="4407" y="229"/>
                </a:lnTo>
                <a:lnTo>
                  <a:pt x="4408" y="235"/>
                </a:lnTo>
                <a:lnTo>
                  <a:pt x="4409" y="209"/>
                </a:lnTo>
                <a:lnTo>
                  <a:pt x="4409" y="215"/>
                </a:lnTo>
                <a:lnTo>
                  <a:pt x="4410" y="216"/>
                </a:lnTo>
                <a:lnTo>
                  <a:pt x="4410" y="228"/>
                </a:lnTo>
                <a:lnTo>
                  <a:pt x="4412" y="93"/>
                </a:lnTo>
                <a:lnTo>
                  <a:pt x="4412" y="93"/>
                </a:lnTo>
                <a:lnTo>
                  <a:pt x="4413" y="96"/>
                </a:lnTo>
                <a:lnTo>
                  <a:pt x="4415" y="233"/>
                </a:lnTo>
                <a:lnTo>
                  <a:pt x="4415" y="222"/>
                </a:lnTo>
                <a:lnTo>
                  <a:pt x="4416" y="222"/>
                </a:lnTo>
                <a:lnTo>
                  <a:pt x="4417" y="183"/>
                </a:lnTo>
                <a:lnTo>
                  <a:pt x="4418" y="213"/>
                </a:lnTo>
                <a:lnTo>
                  <a:pt x="4418" y="217"/>
                </a:lnTo>
                <a:lnTo>
                  <a:pt x="4420" y="152"/>
                </a:lnTo>
                <a:lnTo>
                  <a:pt x="4421" y="142"/>
                </a:lnTo>
                <a:lnTo>
                  <a:pt x="4422" y="216"/>
                </a:lnTo>
                <a:lnTo>
                  <a:pt x="4423" y="141"/>
                </a:lnTo>
                <a:lnTo>
                  <a:pt x="4424" y="129"/>
                </a:lnTo>
                <a:lnTo>
                  <a:pt x="4424" y="101"/>
                </a:lnTo>
                <a:lnTo>
                  <a:pt x="4425" y="172"/>
                </a:lnTo>
                <a:lnTo>
                  <a:pt x="4426" y="132"/>
                </a:lnTo>
                <a:lnTo>
                  <a:pt x="4427" y="126"/>
                </a:lnTo>
                <a:lnTo>
                  <a:pt x="4427" y="110"/>
                </a:lnTo>
                <a:lnTo>
                  <a:pt x="4429" y="202"/>
                </a:lnTo>
                <a:lnTo>
                  <a:pt x="4429" y="214"/>
                </a:lnTo>
                <a:lnTo>
                  <a:pt x="4431" y="294"/>
                </a:lnTo>
                <a:lnTo>
                  <a:pt x="4431" y="288"/>
                </a:lnTo>
                <a:lnTo>
                  <a:pt x="4432" y="281"/>
                </a:lnTo>
                <a:lnTo>
                  <a:pt x="4434" y="155"/>
                </a:lnTo>
                <a:lnTo>
                  <a:pt x="4435" y="157"/>
                </a:lnTo>
                <a:lnTo>
                  <a:pt x="4436" y="132"/>
                </a:lnTo>
                <a:lnTo>
                  <a:pt x="4437" y="180"/>
                </a:lnTo>
                <a:lnTo>
                  <a:pt x="4438" y="181"/>
                </a:lnTo>
                <a:lnTo>
                  <a:pt x="4438" y="188"/>
                </a:lnTo>
                <a:lnTo>
                  <a:pt x="4438" y="145"/>
                </a:lnTo>
                <a:lnTo>
                  <a:pt x="4440" y="155"/>
                </a:lnTo>
                <a:lnTo>
                  <a:pt x="4440" y="146"/>
                </a:lnTo>
                <a:lnTo>
                  <a:pt x="4440" y="130"/>
                </a:lnTo>
                <a:lnTo>
                  <a:pt x="4442" y="172"/>
                </a:lnTo>
                <a:lnTo>
                  <a:pt x="4442" y="170"/>
                </a:lnTo>
                <a:lnTo>
                  <a:pt x="4443" y="170"/>
                </a:lnTo>
                <a:lnTo>
                  <a:pt x="4444" y="152"/>
                </a:lnTo>
                <a:lnTo>
                  <a:pt x="4445" y="200"/>
                </a:lnTo>
                <a:lnTo>
                  <a:pt x="4446" y="208"/>
                </a:lnTo>
                <a:lnTo>
                  <a:pt x="4446" y="228"/>
                </a:lnTo>
                <a:lnTo>
                  <a:pt x="4448" y="162"/>
                </a:lnTo>
                <a:lnTo>
                  <a:pt x="4448" y="154"/>
                </a:lnTo>
                <a:lnTo>
                  <a:pt x="4451" y="123"/>
                </a:lnTo>
                <a:lnTo>
                  <a:pt x="4451" y="119"/>
                </a:lnTo>
                <a:lnTo>
                  <a:pt x="4452" y="105"/>
                </a:lnTo>
                <a:lnTo>
                  <a:pt x="4453" y="240"/>
                </a:lnTo>
                <a:lnTo>
                  <a:pt x="4453" y="223"/>
                </a:lnTo>
                <a:lnTo>
                  <a:pt x="4454" y="210"/>
                </a:lnTo>
                <a:lnTo>
                  <a:pt x="4455" y="108"/>
                </a:lnTo>
                <a:lnTo>
                  <a:pt x="4456" y="178"/>
                </a:lnTo>
                <a:lnTo>
                  <a:pt x="4457" y="195"/>
                </a:lnTo>
                <a:lnTo>
                  <a:pt x="4457" y="240"/>
                </a:lnTo>
                <a:lnTo>
                  <a:pt x="4459" y="149"/>
                </a:lnTo>
                <a:lnTo>
                  <a:pt x="4459" y="163"/>
                </a:lnTo>
                <a:lnTo>
                  <a:pt x="4459" y="162"/>
                </a:lnTo>
                <a:lnTo>
                  <a:pt x="4459" y="156"/>
                </a:lnTo>
                <a:lnTo>
                  <a:pt x="4461" y="222"/>
                </a:lnTo>
                <a:lnTo>
                  <a:pt x="4462" y="220"/>
                </a:lnTo>
                <a:lnTo>
                  <a:pt x="4464" y="139"/>
                </a:lnTo>
                <a:lnTo>
                  <a:pt x="4464" y="146"/>
                </a:lnTo>
                <a:lnTo>
                  <a:pt x="4465" y="152"/>
                </a:lnTo>
                <a:lnTo>
                  <a:pt x="4466" y="196"/>
                </a:lnTo>
                <a:lnTo>
                  <a:pt x="4467" y="113"/>
                </a:lnTo>
                <a:lnTo>
                  <a:pt x="4468" y="117"/>
                </a:lnTo>
                <a:lnTo>
                  <a:pt x="4469" y="235"/>
                </a:lnTo>
                <a:lnTo>
                  <a:pt x="4470" y="175"/>
                </a:lnTo>
                <a:lnTo>
                  <a:pt x="4470" y="168"/>
                </a:lnTo>
                <a:lnTo>
                  <a:pt x="4470" y="161"/>
                </a:lnTo>
                <a:lnTo>
                  <a:pt x="4472" y="247"/>
                </a:lnTo>
                <a:lnTo>
                  <a:pt x="4472" y="231"/>
                </a:lnTo>
                <a:lnTo>
                  <a:pt x="4473" y="224"/>
                </a:lnTo>
                <a:lnTo>
                  <a:pt x="4475" y="159"/>
                </a:lnTo>
                <a:lnTo>
                  <a:pt x="4476" y="157"/>
                </a:lnTo>
                <a:lnTo>
                  <a:pt x="4478" y="269"/>
                </a:lnTo>
                <a:lnTo>
                  <a:pt x="4479" y="269"/>
                </a:lnTo>
                <a:lnTo>
                  <a:pt x="4480" y="154"/>
                </a:lnTo>
                <a:lnTo>
                  <a:pt x="4481" y="204"/>
                </a:lnTo>
                <a:lnTo>
                  <a:pt x="4481" y="206"/>
                </a:lnTo>
                <a:lnTo>
                  <a:pt x="4482" y="229"/>
                </a:lnTo>
                <a:lnTo>
                  <a:pt x="4483" y="161"/>
                </a:lnTo>
                <a:lnTo>
                  <a:pt x="4483" y="178"/>
                </a:lnTo>
                <a:lnTo>
                  <a:pt x="4484" y="182"/>
                </a:lnTo>
                <a:lnTo>
                  <a:pt x="4486" y="239"/>
                </a:lnTo>
                <a:lnTo>
                  <a:pt x="4487" y="249"/>
                </a:lnTo>
                <a:lnTo>
                  <a:pt x="4487" y="259"/>
                </a:lnTo>
                <a:lnTo>
                  <a:pt x="4489" y="122"/>
                </a:lnTo>
                <a:lnTo>
                  <a:pt x="4490" y="112"/>
                </a:lnTo>
                <a:lnTo>
                  <a:pt x="4491" y="100"/>
                </a:lnTo>
                <a:lnTo>
                  <a:pt x="4492" y="137"/>
                </a:lnTo>
                <a:lnTo>
                  <a:pt x="4492" y="146"/>
                </a:lnTo>
                <a:lnTo>
                  <a:pt x="4494" y="227"/>
                </a:lnTo>
                <a:lnTo>
                  <a:pt x="4494" y="222"/>
                </a:lnTo>
                <a:lnTo>
                  <a:pt x="4495" y="218"/>
                </a:lnTo>
                <a:lnTo>
                  <a:pt x="4496" y="168"/>
                </a:lnTo>
                <a:lnTo>
                  <a:pt x="4497" y="200"/>
                </a:lnTo>
                <a:lnTo>
                  <a:pt x="4498" y="202"/>
                </a:lnTo>
                <a:lnTo>
                  <a:pt x="4498" y="163"/>
                </a:lnTo>
                <a:lnTo>
                  <a:pt x="4500" y="277"/>
                </a:lnTo>
                <a:lnTo>
                  <a:pt x="4500" y="284"/>
                </a:lnTo>
                <a:lnTo>
                  <a:pt x="4501" y="313"/>
                </a:lnTo>
                <a:lnTo>
                  <a:pt x="4503" y="246"/>
                </a:lnTo>
                <a:lnTo>
                  <a:pt x="4503" y="240"/>
                </a:lnTo>
                <a:lnTo>
                  <a:pt x="4505" y="181"/>
                </a:lnTo>
                <a:lnTo>
                  <a:pt x="4505" y="181"/>
                </a:lnTo>
                <a:lnTo>
                  <a:pt x="4506" y="182"/>
                </a:lnTo>
                <a:lnTo>
                  <a:pt x="4507" y="158"/>
                </a:lnTo>
                <a:lnTo>
                  <a:pt x="4508" y="310"/>
                </a:lnTo>
                <a:lnTo>
                  <a:pt x="4509" y="318"/>
                </a:lnTo>
                <a:lnTo>
                  <a:pt x="4509" y="323"/>
                </a:lnTo>
                <a:lnTo>
                  <a:pt x="4511" y="269"/>
                </a:lnTo>
                <a:lnTo>
                  <a:pt x="4511" y="258"/>
                </a:lnTo>
                <a:lnTo>
                  <a:pt x="4513" y="187"/>
                </a:lnTo>
                <a:lnTo>
                  <a:pt x="4514" y="181"/>
                </a:lnTo>
                <a:lnTo>
                  <a:pt x="4514" y="149"/>
                </a:lnTo>
                <a:lnTo>
                  <a:pt x="4516" y="338"/>
                </a:lnTo>
                <a:lnTo>
                  <a:pt x="4517" y="342"/>
                </a:lnTo>
                <a:lnTo>
                  <a:pt x="4517" y="343"/>
                </a:lnTo>
                <a:lnTo>
                  <a:pt x="4519" y="254"/>
                </a:lnTo>
                <a:lnTo>
                  <a:pt x="4520" y="255"/>
                </a:lnTo>
                <a:lnTo>
                  <a:pt x="4521" y="323"/>
                </a:lnTo>
                <a:lnTo>
                  <a:pt x="4522" y="278"/>
                </a:lnTo>
                <a:lnTo>
                  <a:pt x="4522" y="262"/>
                </a:lnTo>
                <a:lnTo>
                  <a:pt x="4522" y="250"/>
                </a:lnTo>
                <a:lnTo>
                  <a:pt x="4524" y="356"/>
                </a:lnTo>
                <a:lnTo>
                  <a:pt x="4524" y="328"/>
                </a:lnTo>
                <a:lnTo>
                  <a:pt x="4525" y="328"/>
                </a:lnTo>
                <a:lnTo>
                  <a:pt x="4527" y="227"/>
                </a:lnTo>
                <a:lnTo>
                  <a:pt x="4528" y="217"/>
                </a:lnTo>
                <a:lnTo>
                  <a:pt x="4529" y="158"/>
                </a:lnTo>
                <a:lnTo>
                  <a:pt x="4530" y="171"/>
                </a:lnTo>
                <a:lnTo>
                  <a:pt x="4531" y="177"/>
                </a:lnTo>
                <a:lnTo>
                  <a:pt x="4531" y="204"/>
                </a:lnTo>
                <a:lnTo>
                  <a:pt x="4533" y="169"/>
                </a:lnTo>
                <a:lnTo>
                  <a:pt x="4533" y="170"/>
                </a:lnTo>
                <a:lnTo>
                  <a:pt x="4533" y="171"/>
                </a:lnTo>
                <a:lnTo>
                  <a:pt x="4534" y="162"/>
                </a:lnTo>
                <a:lnTo>
                  <a:pt x="4535" y="197"/>
                </a:lnTo>
                <a:lnTo>
                  <a:pt x="4535" y="195"/>
                </a:lnTo>
                <a:lnTo>
                  <a:pt x="4536" y="187"/>
                </a:lnTo>
                <a:lnTo>
                  <a:pt x="4538" y="136"/>
                </a:lnTo>
                <a:lnTo>
                  <a:pt x="4538" y="146"/>
                </a:lnTo>
                <a:lnTo>
                  <a:pt x="4539" y="164"/>
                </a:lnTo>
                <a:lnTo>
                  <a:pt x="4540" y="319"/>
                </a:lnTo>
                <a:lnTo>
                  <a:pt x="4541" y="298"/>
                </a:lnTo>
                <a:lnTo>
                  <a:pt x="4542" y="291"/>
                </a:lnTo>
                <a:lnTo>
                  <a:pt x="4543" y="197"/>
                </a:lnTo>
                <a:lnTo>
                  <a:pt x="4544" y="201"/>
                </a:lnTo>
                <a:lnTo>
                  <a:pt x="4544" y="205"/>
                </a:lnTo>
                <a:lnTo>
                  <a:pt x="4544" y="214"/>
                </a:lnTo>
                <a:lnTo>
                  <a:pt x="4546" y="128"/>
                </a:lnTo>
                <a:lnTo>
                  <a:pt x="4546" y="169"/>
                </a:lnTo>
                <a:lnTo>
                  <a:pt x="4547" y="178"/>
                </a:lnTo>
                <a:lnTo>
                  <a:pt x="4547" y="206"/>
                </a:lnTo>
                <a:lnTo>
                  <a:pt x="4549" y="143"/>
                </a:lnTo>
                <a:lnTo>
                  <a:pt x="4550" y="133"/>
                </a:lnTo>
                <a:lnTo>
                  <a:pt x="4550" y="128"/>
                </a:lnTo>
                <a:lnTo>
                  <a:pt x="4552" y="311"/>
                </a:lnTo>
                <a:lnTo>
                  <a:pt x="4552" y="313"/>
                </a:lnTo>
                <a:lnTo>
                  <a:pt x="4554" y="272"/>
                </a:lnTo>
                <a:lnTo>
                  <a:pt x="4555" y="351"/>
                </a:lnTo>
                <a:lnTo>
                  <a:pt x="4555" y="361"/>
                </a:lnTo>
                <a:lnTo>
                  <a:pt x="4557" y="389"/>
                </a:lnTo>
                <a:lnTo>
                  <a:pt x="4557" y="356"/>
                </a:lnTo>
                <a:lnTo>
                  <a:pt x="4558" y="346"/>
                </a:lnTo>
                <a:lnTo>
                  <a:pt x="4560" y="284"/>
                </a:lnTo>
                <a:lnTo>
                  <a:pt x="4561" y="270"/>
                </a:lnTo>
                <a:lnTo>
                  <a:pt x="4561" y="200"/>
                </a:lnTo>
                <a:lnTo>
                  <a:pt x="4563" y="248"/>
                </a:lnTo>
                <a:lnTo>
                  <a:pt x="4563" y="262"/>
                </a:lnTo>
                <a:lnTo>
                  <a:pt x="4565" y="310"/>
                </a:lnTo>
                <a:lnTo>
                  <a:pt x="4565" y="268"/>
                </a:lnTo>
                <a:lnTo>
                  <a:pt x="4566" y="254"/>
                </a:lnTo>
                <a:lnTo>
                  <a:pt x="4568" y="178"/>
                </a:lnTo>
                <a:lnTo>
                  <a:pt x="4569" y="176"/>
                </a:lnTo>
                <a:lnTo>
                  <a:pt x="4570" y="168"/>
                </a:lnTo>
                <a:lnTo>
                  <a:pt x="4571" y="326"/>
                </a:lnTo>
                <a:lnTo>
                  <a:pt x="4572" y="330"/>
                </a:lnTo>
                <a:lnTo>
                  <a:pt x="4572" y="347"/>
                </a:lnTo>
                <a:lnTo>
                  <a:pt x="4574" y="270"/>
                </a:lnTo>
                <a:lnTo>
                  <a:pt x="4574" y="257"/>
                </a:lnTo>
                <a:lnTo>
                  <a:pt x="4576" y="199"/>
                </a:lnTo>
                <a:lnTo>
                  <a:pt x="4577" y="189"/>
                </a:lnTo>
                <a:lnTo>
                  <a:pt x="4577" y="168"/>
                </a:lnTo>
                <a:lnTo>
                  <a:pt x="4579" y="318"/>
                </a:lnTo>
                <a:lnTo>
                  <a:pt x="4580" y="321"/>
                </a:lnTo>
                <a:lnTo>
                  <a:pt x="4580" y="323"/>
                </a:lnTo>
                <a:lnTo>
                  <a:pt x="4582" y="231"/>
                </a:lnTo>
                <a:lnTo>
                  <a:pt x="4583" y="236"/>
                </a:lnTo>
                <a:lnTo>
                  <a:pt x="4584" y="314"/>
                </a:lnTo>
                <a:lnTo>
                  <a:pt x="4585" y="260"/>
                </a:lnTo>
                <a:lnTo>
                  <a:pt x="4585" y="245"/>
                </a:lnTo>
                <a:lnTo>
                  <a:pt x="4585" y="243"/>
                </a:lnTo>
                <a:lnTo>
                  <a:pt x="4587" y="358"/>
                </a:lnTo>
                <a:lnTo>
                  <a:pt x="4587" y="327"/>
                </a:lnTo>
                <a:lnTo>
                  <a:pt x="4588" y="323"/>
                </a:lnTo>
                <a:lnTo>
                  <a:pt x="4590" y="227"/>
                </a:lnTo>
                <a:lnTo>
                  <a:pt x="4591" y="215"/>
                </a:lnTo>
                <a:lnTo>
                  <a:pt x="4591" y="161"/>
                </a:lnTo>
                <a:lnTo>
                  <a:pt x="4593" y="172"/>
                </a:lnTo>
                <a:lnTo>
                  <a:pt x="4594" y="175"/>
                </a:lnTo>
                <a:lnTo>
                  <a:pt x="4594" y="208"/>
                </a:lnTo>
                <a:lnTo>
                  <a:pt x="4596" y="166"/>
                </a:lnTo>
                <a:lnTo>
                  <a:pt x="4596" y="167"/>
                </a:lnTo>
                <a:lnTo>
                  <a:pt x="4597" y="161"/>
                </a:lnTo>
                <a:lnTo>
                  <a:pt x="4598" y="204"/>
                </a:lnTo>
                <a:lnTo>
                  <a:pt x="4598" y="196"/>
                </a:lnTo>
                <a:lnTo>
                  <a:pt x="4599" y="186"/>
                </a:lnTo>
                <a:lnTo>
                  <a:pt x="4601" y="126"/>
                </a:lnTo>
                <a:lnTo>
                  <a:pt x="4601" y="155"/>
                </a:lnTo>
                <a:lnTo>
                  <a:pt x="4602" y="178"/>
                </a:lnTo>
                <a:lnTo>
                  <a:pt x="4603" y="323"/>
                </a:lnTo>
                <a:lnTo>
                  <a:pt x="4604" y="293"/>
                </a:lnTo>
                <a:lnTo>
                  <a:pt x="4604" y="282"/>
                </a:lnTo>
                <a:lnTo>
                  <a:pt x="4607" y="192"/>
                </a:lnTo>
                <a:lnTo>
                  <a:pt x="4607" y="193"/>
                </a:lnTo>
                <a:lnTo>
                  <a:pt x="4607" y="197"/>
                </a:lnTo>
                <a:lnTo>
                  <a:pt x="4607" y="203"/>
                </a:lnTo>
                <a:lnTo>
                  <a:pt x="4609" y="128"/>
                </a:lnTo>
                <a:lnTo>
                  <a:pt x="4609" y="178"/>
                </a:lnTo>
                <a:lnTo>
                  <a:pt x="4610" y="189"/>
                </a:lnTo>
                <a:lnTo>
                  <a:pt x="4610" y="209"/>
                </a:lnTo>
                <a:lnTo>
                  <a:pt x="4612" y="133"/>
                </a:lnTo>
                <a:lnTo>
                  <a:pt x="4613" y="130"/>
                </a:lnTo>
                <a:lnTo>
                  <a:pt x="4615" y="304"/>
                </a:lnTo>
                <a:lnTo>
                  <a:pt x="4615" y="303"/>
                </a:lnTo>
                <a:lnTo>
                  <a:pt x="4615" y="293"/>
                </a:lnTo>
                <a:lnTo>
                  <a:pt x="4616" y="207"/>
                </a:lnTo>
                <a:lnTo>
                  <a:pt x="4617" y="349"/>
                </a:lnTo>
                <a:lnTo>
                  <a:pt x="4618" y="360"/>
                </a:lnTo>
                <a:lnTo>
                  <a:pt x="4618" y="364"/>
                </a:lnTo>
                <a:lnTo>
                  <a:pt x="4620" y="327"/>
                </a:lnTo>
                <a:lnTo>
                  <a:pt x="4621" y="323"/>
                </a:lnTo>
                <a:lnTo>
                  <a:pt x="4621" y="324"/>
                </a:lnTo>
                <a:lnTo>
                  <a:pt x="4623" y="256"/>
                </a:lnTo>
                <a:lnTo>
                  <a:pt x="4624" y="242"/>
                </a:lnTo>
                <a:lnTo>
                  <a:pt x="4624" y="191"/>
                </a:lnTo>
                <a:lnTo>
                  <a:pt x="4626" y="286"/>
                </a:lnTo>
                <a:lnTo>
                  <a:pt x="4626" y="285"/>
                </a:lnTo>
                <a:lnTo>
                  <a:pt x="4626" y="286"/>
                </a:lnTo>
                <a:lnTo>
                  <a:pt x="4626" y="290"/>
                </a:lnTo>
                <a:lnTo>
                  <a:pt x="4628" y="195"/>
                </a:lnTo>
                <a:lnTo>
                  <a:pt x="4629" y="188"/>
                </a:lnTo>
                <a:lnTo>
                  <a:pt x="4630" y="193"/>
                </a:lnTo>
                <a:lnTo>
                  <a:pt x="4631" y="161"/>
                </a:lnTo>
                <a:lnTo>
                  <a:pt x="4632" y="160"/>
                </a:lnTo>
                <a:lnTo>
                  <a:pt x="4633" y="150"/>
                </a:lnTo>
                <a:lnTo>
                  <a:pt x="4634" y="332"/>
                </a:lnTo>
                <a:lnTo>
                  <a:pt x="4635" y="334"/>
                </a:lnTo>
                <a:lnTo>
                  <a:pt x="4635" y="338"/>
                </a:lnTo>
                <a:lnTo>
                  <a:pt x="4637" y="238"/>
                </a:lnTo>
                <a:lnTo>
                  <a:pt x="4637" y="232"/>
                </a:lnTo>
                <a:lnTo>
                  <a:pt x="4639" y="172"/>
                </a:lnTo>
                <a:lnTo>
                  <a:pt x="4640" y="162"/>
                </a:lnTo>
                <a:lnTo>
                  <a:pt x="4640" y="151"/>
                </a:lnTo>
                <a:lnTo>
                  <a:pt x="4642" y="340"/>
                </a:lnTo>
                <a:lnTo>
                  <a:pt x="4642" y="339"/>
                </a:lnTo>
                <a:lnTo>
                  <a:pt x="4643" y="339"/>
                </a:lnTo>
                <a:lnTo>
                  <a:pt x="4645" y="240"/>
                </a:lnTo>
                <a:lnTo>
                  <a:pt x="4645" y="249"/>
                </a:lnTo>
                <a:lnTo>
                  <a:pt x="4646" y="254"/>
                </a:lnTo>
                <a:lnTo>
                  <a:pt x="4647" y="326"/>
                </a:lnTo>
                <a:lnTo>
                  <a:pt x="4648" y="254"/>
                </a:lnTo>
                <a:lnTo>
                  <a:pt x="4648" y="250"/>
                </a:lnTo>
                <a:lnTo>
                  <a:pt x="4650" y="357"/>
                </a:lnTo>
                <a:lnTo>
                  <a:pt x="4650" y="327"/>
                </a:lnTo>
                <a:lnTo>
                  <a:pt x="4651" y="324"/>
                </a:lnTo>
                <a:lnTo>
                  <a:pt x="4653" y="219"/>
                </a:lnTo>
                <a:lnTo>
                  <a:pt x="4654" y="205"/>
                </a:lnTo>
                <a:lnTo>
                  <a:pt x="4654" y="165"/>
                </a:lnTo>
                <a:lnTo>
                  <a:pt x="4656" y="182"/>
                </a:lnTo>
                <a:lnTo>
                  <a:pt x="4656" y="186"/>
                </a:lnTo>
                <a:lnTo>
                  <a:pt x="4657" y="216"/>
                </a:lnTo>
                <a:lnTo>
                  <a:pt x="4659" y="168"/>
                </a:lnTo>
                <a:lnTo>
                  <a:pt x="4659" y="169"/>
                </a:lnTo>
                <a:lnTo>
                  <a:pt x="4659" y="168"/>
                </a:lnTo>
                <a:lnTo>
                  <a:pt x="4660" y="162"/>
                </a:lnTo>
                <a:lnTo>
                  <a:pt x="4661" y="205"/>
                </a:lnTo>
                <a:lnTo>
                  <a:pt x="4661" y="190"/>
                </a:lnTo>
                <a:lnTo>
                  <a:pt x="4662" y="181"/>
                </a:lnTo>
                <a:lnTo>
                  <a:pt x="4664" y="120"/>
                </a:lnTo>
                <a:lnTo>
                  <a:pt x="4664" y="164"/>
                </a:lnTo>
                <a:lnTo>
                  <a:pt x="4665" y="191"/>
                </a:lnTo>
                <a:lnTo>
                  <a:pt x="4665" y="325"/>
                </a:lnTo>
                <a:lnTo>
                  <a:pt x="4667" y="277"/>
                </a:lnTo>
                <a:lnTo>
                  <a:pt x="4667" y="268"/>
                </a:lnTo>
                <a:lnTo>
                  <a:pt x="4669" y="185"/>
                </a:lnTo>
                <a:lnTo>
                  <a:pt x="4669" y="194"/>
                </a:lnTo>
                <a:lnTo>
                  <a:pt x="4670" y="199"/>
                </a:lnTo>
                <a:lnTo>
                  <a:pt x="4670" y="202"/>
                </a:lnTo>
                <a:lnTo>
                  <a:pt x="4672" y="131"/>
                </a:lnTo>
                <a:lnTo>
                  <a:pt x="4672" y="193"/>
                </a:lnTo>
                <a:lnTo>
                  <a:pt x="4673" y="200"/>
                </a:lnTo>
                <a:lnTo>
                  <a:pt x="4673" y="210"/>
                </a:lnTo>
                <a:lnTo>
                  <a:pt x="4675" y="132"/>
                </a:lnTo>
                <a:lnTo>
                  <a:pt x="4676" y="132"/>
                </a:lnTo>
                <a:lnTo>
                  <a:pt x="4678" y="302"/>
                </a:lnTo>
                <a:lnTo>
                  <a:pt x="4678" y="298"/>
                </a:lnTo>
                <a:lnTo>
                  <a:pt x="4678" y="290"/>
                </a:lnTo>
                <a:lnTo>
                  <a:pt x="4679" y="223"/>
                </a:lnTo>
                <a:lnTo>
                  <a:pt x="4680" y="361"/>
                </a:lnTo>
                <a:lnTo>
                  <a:pt x="4681" y="365"/>
                </a:lnTo>
                <a:lnTo>
                  <a:pt x="4683" y="317"/>
                </a:lnTo>
                <a:lnTo>
                  <a:pt x="4684" y="312"/>
                </a:lnTo>
                <a:lnTo>
                  <a:pt x="4685" y="288"/>
                </a:lnTo>
                <a:lnTo>
                  <a:pt x="4686" y="306"/>
                </a:lnTo>
                <a:lnTo>
                  <a:pt x="4687" y="299"/>
                </a:lnTo>
                <a:lnTo>
                  <a:pt x="4688" y="214"/>
                </a:lnTo>
                <a:lnTo>
                  <a:pt x="4689" y="255"/>
                </a:lnTo>
                <a:lnTo>
                  <a:pt x="4689" y="263"/>
                </a:lnTo>
                <a:lnTo>
                  <a:pt x="4689" y="279"/>
                </a:lnTo>
                <a:lnTo>
                  <a:pt x="4691" y="213"/>
                </a:lnTo>
                <a:lnTo>
                  <a:pt x="4692" y="206"/>
                </a:lnTo>
                <a:lnTo>
                  <a:pt x="4694" y="176"/>
                </a:lnTo>
                <a:lnTo>
                  <a:pt x="4694" y="177"/>
                </a:lnTo>
                <a:lnTo>
                  <a:pt x="4695" y="177"/>
                </a:lnTo>
                <a:lnTo>
                  <a:pt x="4695" y="165"/>
                </a:lnTo>
                <a:lnTo>
                  <a:pt x="4697" y="336"/>
                </a:lnTo>
                <a:lnTo>
                  <a:pt x="4698" y="338"/>
                </a:lnTo>
                <a:lnTo>
                  <a:pt x="4700" y="237"/>
                </a:lnTo>
                <a:lnTo>
                  <a:pt x="4700" y="231"/>
                </a:lnTo>
                <a:lnTo>
                  <a:pt x="4702" y="164"/>
                </a:lnTo>
                <a:lnTo>
                  <a:pt x="4703" y="158"/>
                </a:lnTo>
                <a:lnTo>
                  <a:pt x="4703" y="153"/>
                </a:lnTo>
                <a:lnTo>
                  <a:pt x="4705" y="313"/>
                </a:lnTo>
                <a:lnTo>
                  <a:pt x="4705" y="312"/>
                </a:lnTo>
                <a:lnTo>
                  <a:pt x="4706" y="312"/>
                </a:lnTo>
                <a:lnTo>
                  <a:pt x="4708" y="242"/>
                </a:lnTo>
                <a:lnTo>
                  <a:pt x="4708" y="256"/>
                </a:lnTo>
                <a:lnTo>
                  <a:pt x="4708" y="262"/>
                </a:lnTo>
                <a:lnTo>
                  <a:pt x="4709" y="327"/>
                </a:lnTo>
                <a:lnTo>
                  <a:pt x="4711" y="248"/>
                </a:lnTo>
                <a:lnTo>
                  <a:pt x="4711" y="255"/>
                </a:lnTo>
                <a:lnTo>
                  <a:pt x="4712" y="357"/>
                </a:lnTo>
                <a:lnTo>
                  <a:pt x="4713" y="327"/>
                </a:lnTo>
                <a:lnTo>
                  <a:pt x="4714" y="325"/>
                </a:lnTo>
                <a:lnTo>
                  <a:pt x="4716" y="201"/>
                </a:lnTo>
                <a:lnTo>
                  <a:pt x="4717" y="188"/>
                </a:lnTo>
                <a:lnTo>
                  <a:pt x="4717" y="159"/>
                </a:lnTo>
                <a:lnTo>
                  <a:pt x="4719" y="178"/>
                </a:lnTo>
                <a:lnTo>
                  <a:pt x="4719" y="183"/>
                </a:lnTo>
                <a:lnTo>
                  <a:pt x="4720" y="211"/>
                </a:lnTo>
                <a:lnTo>
                  <a:pt x="4721" y="163"/>
                </a:lnTo>
                <a:lnTo>
                  <a:pt x="4722" y="164"/>
                </a:lnTo>
                <a:lnTo>
                  <a:pt x="4724" y="203"/>
                </a:lnTo>
                <a:lnTo>
                  <a:pt x="4724" y="182"/>
                </a:lnTo>
                <a:lnTo>
                  <a:pt x="4725" y="176"/>
                </a:lnTo>
                <a:lnTo>
                  <a:pt x="4726" y="125"/>
                </a:lnTo>
                <a:lnTo>
                  <a:pt x="4727" y="187"/>
                </a:lnTo>
                <a:lnTo>
                  <a:pt x="4728" y="211"/>
                </a:lnTo>
                <a:lnTo>
                  <a:pt x="4728" y="329"/>
                </a:lnTo>
                <a:lnTo>
                  <a:pt x="4730" y="269"/>
                </a:lnTo>
                <a:lnTo>
                  <a:pt x="4730" y="260"/>
                </a:lnTo>
                <a:lnTo>
                  <a:pt x="4732" y="193"/>
                </a:lnTo>
                <a:lnTo>
                  <a:pt x="4732" y="202"/>
                </a:lnTo>
                <a:lnTo>
                  <a:pt x="4733" y="205"/>
                </a:lnTo>
                <a:lnTo>
                  <a:pt x="4734" y="130"/>
                </a:lnTo>
                <a:lnTo>
                  <a:pt x="4735" y="192"/>
                </a:lnTo>
                <a:lnTo>
                  <a:pt x="4736" y="197"/>
                </a:lnTo>
                <a:lnTo>
                  <a:pt x="4736" y="202"/>
                </a:lnTo>
                <a:lnTo>
                  <a:pt x="4738" y="132"/>
                </a:lnTo>
                <a:lnTo>
                  <a:pt x="4739" y="139"/>
                </a:lnTo>
                <a:lnTo>
                  <a:pt x="4741" y="326"/>
                </a:lnTo>
                <a:lnTo>
                  <a:pt x="4741" y="313"/>
                </a:lnTo>
                <a:lnTo>
                  <a:pt x="4741" y="301"/>
                </a:lnTo>
                <a:lnTo>
                  <a:pt x="4742" y="222"/>
                </a:lnTo>
                <a:lnTo>
                  <a:pt x="4743" y="366"/>
                </a:lnTo>
                <a:lnTo>
                  <a:pt x="4744" y="360"/>
                </a:lnTo>
                <a:lnTo>
                  <a:pt x="4746" y="302"/>
                </a:lnTo>
                <a:lnTo>
                  <a:pt x="4746" y="304"/>
                </a:lnTo>
                <a:lnTo>
                  <a:pt x="4747" y="305"/>
                </a:lnTo>
                <a:lnTo>
                  <a:pt x="4749" y="256"/>
                </a:lnTo>
                <a:lnTo>
                  <a:pt x="4750" y="247"/>
                </a:lnTo>
                <a:lnTo>
                  <a:pt x="4751" y="165"/>
                </a:lnTo>
                <a:lnTo>
                  <a:pt x="4752" y="217"/>
                </a:lnTo>
                <a:lnTo>
                  <a:pt x="4752" y="223"/>
                </a:lnTo>
                <a:lnTo>
                  <a:pt x="4752" y="229"/>
                </a:lnTo>
                <a:lnTo>
                  <a:pt x="4754" y="169"/>
                </a:lnTo>
                <a:lnTo>
                  <a:pt x="4755" y="171"/>
                </a:lnTo>
                <a:lnTo>
                  <a:pt x="4755" y="183"/>
                </a:lnTo>
                <a:lnTo>
                  <a:pt x="4757" y="137"/>
                </a:lnTo>
                <a:lnTo>
                  <a:pt x="4757" y="138"/>
                </a:lnTo>
                <a:lnTo>
                  <a:pt x="4758" y="140"/>
                </a:lnTo>
                <a:lnTo>
                  <a:pt x="4758" y="140"/>
                </a:lnTo>
                <a:lnTo>
                  <a:pt x="4760" y="218"/>
                </a:lnTo>
                <a:lnTo>
                  <a:pt x="4761" y="218"/>
                </a:lnTo>
                <a:lnTo>
                  <a:pt x="4761" y="235"/>
                </a:lnTo>
                <a:lnTo>
                  <a:pt x="4763" y="192"/>
                </a:lnTo>
                <a:lnTo>
                  <a:pt x="4763" y="199"/>
                </a:lnTo>
                <a:lnTo>
                  <a:pt x="4763" y="206"/>
                </a:lnTo>
                <a:lnTo>
                  <a:pt x="4763" y="219"/>
                </a:lnTo>
                <a:lnTo>
                  <a:pt x="4765" y="131"/>
                </a:lnTo>
                <a:lnTo>
                  <a:pt x="4765" y="140"/>
                </a:lnTo>
                <a:lnTo>
                  <a:pt x="4766" y="151"/>
                </a:lnTo>
                <a:lnTo>
                  <a:pt x="4767" y="264"/>
                </a:lnTo>
                <a:lnTo>
                  <a:pt x="4768" y="192"/>
                </a:lnTo>
                <a:lnTo>
                  <a:pt x="4769" y="181"/>
                </a:lnTo>
                <a:lnTo>
                  <a:pt x="4769" y="136"/>
                </a:lnTo>
                <a:lnTo>
                  <a:pt x="4771" y="263"/>
                </a:lnTo>
                <a:lnTo>
                  <a:pt x="4771" y="275"/>
                </a:lnTo>
                <a:lnTo>
                  <a:pt x="4773" y="292"/>
                </a:lnTo>
                <a:lnTo>
                  <a:pt x="4774" y="263"/>
                </a:lnTo>
                <a:lnTo>
                  <a:pt x="4774" y="259"/>
                </a:lnTo>
                <a:lnTo>
                  <a:pt x="4775" y="245"/>
                </a:lnTo>
                <a:lnTo>
                  <a:pt x="4776" y="264"/>
                </a:lnTo>
                <a:lnTo>
                  <a:pt x="4776" y="256"/>
                </a:lnTo>
                <a:lnTo>
                  <a:pt x="4777" y="252"/>
                </a:lnTo>
                <a:lnTo>
                  <a:pt x="4778" y="163"/>
                </a:lnTo>
                <a:lnTo>
                  <a:pt x="4779" y="184"/>
                </a:lnTo>
                <a:lnTo>
                  <a:pt x="4780" y="179"/>
                </a:lnTo>
                <a:lnTo>
                  <a:pt x="4781" y="181"/>
                </a:lnTo>
                <a:lnTo>
                  <a:pt x="4782" y="133"/>
                </a:lnTo>
                <a:lnTo>
                  <a:pt x="4782" y="135"/>
                </a:lnTo>
                <a:lnTo>
                  <a:pt x="4782" y="143"/>
                </a:lnTo>
                <a:lnTo>
                  <a:pt x="4784" y="252"/>
                </a:lnTo>
                <a:lnTo>
                  <a:pt x="4784" y="181"/>
                </a:lnTo>
                <a:lnTo>
                  <a:pt x="4785" y="174"/>
                </a:lnTo>
                <a:lnTo>
                  <a:pt x="4786" y="145"/>
                </a:lnTo>
                <a:lnTo>
                  <a:pt x="4787" y="221"/>
                </a:lnTo>
                <a:lnTo>
                  <a:pt x="4787" y="204"/>
                </a:lnTo>
                <a:lnTo>
                  <a:pt x="4788" y="194"/>
                </a:lnTo>
                <a:lnTo>
                  <a:pt x="4789" y="115"/>
                </a:lnTo>
                <a:lnTo>
                  <a:pt x="4790" y="188"/>
                </a:lnTo>
                <a:lnTo>
                  <a:pt x="4791" y="203"/>
                </a:lnTo>
                <a:lnTo>
                  <a:pt x="4792" y="282"/>
                </a:lnTo>
                <a:lnTo>
                  <a:pt x="4793" y="226"/>
                </a:lnTo>
                <a:lnTo>
                  <a:pt x="4793" y="215"/>
                </a:lnTo>
                <a:lnTo>
                  <a:pt x="4795" y="173"/>
                </a:lnTo>
                <a:lnTo>
                  <a:pt x="4796" y="174"/>
                </a:lnTo>
                <a:lnTo>
                  <a:pt x="4797" y="120"/>
                </a:lnTo>
                <a:lnTo>
                  <a:pt x="4798" y="205"/>
                </a:lnTo>
                <a:lnTo>
                  <a:pt x="4799" y="225"/>
                </a:lnTo>
                <a:lnTo>
                  <a:pt x="4799" y="254"/>
                </a:lnTo>
                <a:lnTo>
                  <a:pt x="4801" y="190"/>
                </a:lnTo>
                <a:lnTo>
                  <a:pt x="4802" y="188"/>
                </a:lnTo>
                <a:lnTo>
                  <a:pt x="4802" y="194"/>
                </a:lnTo>
                <a:lnTo>
                  <a:pt x="4804" y="123"/>
                </a:lnTo>
                <a:lnTo>
                  <a:pt x="4804" y="124"/>
                </a:lnTo>
                <a:lnTo>
                  <a:pt x="4804" y="117"/>
                </a:lnTo>
                <a:lnTo>
                  <a:pt x="4804" y="97"/>
                </a:lnTo>
                <a:lnTo>
                  <a:pt x="4806" y="195"/>
                </a:lnTo>
                <a:lnTo>
                  <a:pt x="4807" y="196"/>
                </a:lnTo>
                <a:lnTo>
                  <a:pt x="4808" y="217"/>
                </a:lnTo>
                <a:lnTo>
                  <a:pt x="4809" y="168"/>
                </a:lnTo>
                <a:lnTo>
                  <a:pt x="4809" y="171"/>
                </a:lnTo>
                <a:lnTo>
                  <a:pt x="4810" y="178"/>
                </a:lnTo>
                <a:lnTo>
                  <a:pt x="4810" y="253"/>
                </a:lnTo>
                <a:lnTo>
                  <a:pt x="4812" y="207"/>
                </a:lnTo>
                <a:lnTo>
                  <a:pt x="4813" y="206"/>
                </a:lnTo>
                <a:lnTo>
                  <a:pt x="4814" y="154"/>
                </a:lnTo>
                <a:lnTo>
                  <a:pt x="4815" y="187"/>
                </a:lnTo>
                <a:lnTo>
                  <a:pt x="4815" y="186"/>
                </a:lnTo>
                <a:lnTo>
                  <a:pt x="4817" y="107"/>
                </a:lnTo>
                <a:lnTo>
                  <a:pt x="4817" y="162"/>
                </a:lnTo>
                <a:lnTo>
                  <a:pt x="4818" y="174"/>
                </a:lnTo>
                <a:lnTo>
                  <a:pt x="4818" y="193"/>
                </a:lnTo>
                <a:lnTo>
                  <a:pt x="4820" y="147"/>
                </a:lnTo>
                <a:lnTo>
                  <a:pt x="4821" y="142"/>
                </a:lnTo>
                <a:lnTo>
                  <a:pt x="4821" y="134"/>
                </a:lnTo>
                <a:lnTo>
                  <a:pt x="4823" y="240"/>
                </a:lnTo>
                <a:lnTo>
                  <a:pt x="4823" y="244"/>
                </a:lnTo>
                <a:lnTo>
                  <a:pt x="4823" y="257"/>
                </a:lnTo>
                <a:lnTo>
                  <a:pt x="4826" y="177"/>
                </a:lnTo>
                <a:lnTo>
                  <a:pt x="4826" y="187"/>
                </a:lnTo>
                <a:lnTo>
                  <a:pt x="4826" y="193"/>
                </a:lnTo>
                <a:lnTo>
                  <a:pt x="4826" y="195"/>
                </a:lnTo>
                <a:lnTo>
                  <a:pt x="4828" y="144"/>
                </a:lnTo>
                <a:lnTo>
                  <a:pt x="4829" y="143"/>
                </a:lnTo>
                <a:lnTo>
                  <a:pt x="4831" y="202"/>
                </a:lnTo>
                <a:lnTo>
                  <a:pt x="4832" y="199"/>
                </a:lnTo>
                <a:lnTo>
                  <a:pt x="4832" y="156"/>
                </a:lnTo>
                <a:lnTo>
                  <a:pt x="4834" y="186"/>
                </a:lnTo>
                <a:lnTo>
                  <a:pt x="4834" y="180"/>
                </a:lnTo>
                <a:lnTo>
                  <a:pt x="4836" y="122"/>
                </a:lnTo>
                <a:lnTo>
                  <a:pt x="4836" y="140"/>
                </a:lnTo>
                <a:lnTo>
                  <a:pt x="4837" y="151"/>
                </a:lnTo>
                <a:lnTo>
                  <a:pt x="4839" y="289"/>
                </a:lnTo>
                <a:lnTo>
                  <a:pt x="4839" y="263"/>
                </a:lnTo>
                <a:lnTo>
                  <a:pt x="4840" y="254"/>
                </a:lnTo>
                <a:lnTo>
                  <a:pt x="4841" y="211"/>
                </a:lnTo>
                <a:lnTo>
                  <a:pt x="4842" y="279"/>
                </a:lnTo>
                <a:lnTo>
                  <a:pt x="4842" y="276"/>
                </a:lnTo>
                <a:lnTo>
                  <a:pt x="4843" y="276"/>
                </a:lnTo>
                <a:lnTo>
                  <a:pt x="4843" y="287"/>
                </a:lnTo>
                <a:lnTo>
                  <a:pt x="4845" y="237"/>
                </a:lnTo>
                <a:lnTo>
                  <a:pt x="4845" y="240"/>
                </a:lnTo>
                <a:lnTo>
                  <a:pt x="4845" y="239"/>
                </a:lnTo>
                <a:lnTo>
                  <a:pt x="4847" y="164"/>
                </a:lnTo>
                <a:lnTo>
                  <a:pt x="4847" y="207"/>
                </a:lnTo>
                <a:lnTo>
                  <a:pt x="4848" y="215"/>
                </a:lnTo>
                <a:lnTo>
                  <a:pt x="4849" y="202"/>
                </a:lnTo>
                <a:lnTo>
                  <a:pt x="4850" y="243"/>
                </a:lnTo>
                <a:lnTo>
                  <a:pt x="4850" y="230"/>
                </a:lnTo>
                <a:lnTo>
                  <a:pt x="4851" y="221"/>
                </a:lnTo>
                <a:lnTo>
                  <a:pt x="4852" y="172"/>
                </a:lnTo>
                <a:lnTo>
                  <a:pt x="4853" y="197"/>
                </a:lnTo>
                <a:lnTo>
                  <a:pt x="4854" y="209"/>
                </a:lnTo>
                <a:lnTo>
                  <a:pt x="4854" y="292"/>
                </a:lnTo>
                <a:lnTo>
                  <a:pt x="4856" y="248"/>
                </a:lnTo>
                <a:lnTo>
                  <a:pt x="4856" y="250"/>
                </a:lnTo>
                <a:lnTo>
                  <a:pt x="4858" y="211"/>
                </a:lnTo>
                <a:lnTo>
                  <a:pt x="4859" y="199"/>
                </a:lnTo>
                <a:lnTo>
                  <a:pt x="4860" y="142"/>
                </a:lnTo>
                <a:lnTo>
                  <a:pt x="4861" y="245"/>
                </a:lnTo>
                <a:lnTo>
                  <a:pt x="4862" y="261"/>
                </a:lnTo>
                <a:lnTo>
                  <a:pt x="4862" y="274"/>
                </a:lnTo>
                <a:lnTo>
                  <a:pt x="4864" y="170"/>
                </a:lnTo>
                <a:lnTo>
                  <a:pt x="4864" y="173"/>
                </a:lnTo>
                <a:lnTo>
                  <a:pt x="4865" y="176"/>
                </a:lnTo>
                <a:lnTo>
                  <a:pt x="4865" y="197"/>
                </a:lnTo>
                <a:lnTo>
                  <a:pt x="4867" y="121"/>
                </a:lnTo>
                <a:lnTo>
                  <a:pt x="4867" y="119"/>
                </a:lnTo>
                <a:lnTo>
                  <a:pt x="4868" y="84"/>
                </a:lnTo>
                <a:lnTo>
                  <a:pt x="4869" y="266"/>
                </a:lnTo>
                <a:lnTo>
                  <a:pt x="4870" y="268"/>
                </a:lnTo>
                <a:lnTo>
                  <a:pt x="4870" y="270"/>
                </a:lnTo>
                <a:lnTo>
                  <a:pt x="4872" y="234"/>
                </a:lnTo>
                <a:lnTo>
                  <a:pt x="4872" y="238"/>
                </a:lnTo>
                <a:lnTo>
                  <a:pt x="4873" y="233"/>
                </a:lnTo>
                <a:lnTo>
                  <a:pt x="4874" y="263"/>
                </a:lnTo>
                <a:lnTo>
                  <a:pt x="4875" y="223"/>
                </a:lnTo>
                <a:lnTo>
                  <a:pt x="4875" y="214"/>
                </a:lnTo>
                <a:lnTo>
                  <a:pt x="4877" y="163"/>
                </a:lnTo>
                <a:lnTo>
                  <a:pt x="4878" y="170"/>
                </a:lnTo>
                <a:lnTo>
                  <a:pt x="4878" y="172"/>
                </a:lnTo>
                <a:lnTo>
                  <a:pt x="4879" y="176"/>
                </a:lnTo>
                <a:lnTo>
                  <a:pt x="4880" y="144"/>
                </a:lnTo>
                <a:lnTo>
                  <a:pt x="4880" y="159"/>
                </a:lnTo>
                <a:lnTo>
                  <a:pt x="4881" y="167"/>
                </a:lnTo>
                <a:lnTo>
                  <a:pt x="4881" y="176"/>
                </a:lnTo>
                <a:lnTo>
                  <a:pt x="4883" y="118"/>
                </a:lnTo>
                <a:lnTo>
                  <a:pt x="4883" y="118"/>
                </a:lnTo>
                <a:lnTo>
                  <a:pt x="4884" y="121"/>
                </a:lnTo>
                <a:lnTo>
                  <a:pt x="4886" y="268"/>
                </a:lnTo>
                <a:lnTo>
                  <a:pt x="4886" y="268"/>
                </a:lnTo>
                <a:lnTo>
                  <a:pt x="4886" y="265"/>
                </a:lnTo>
                <a:lnTo>
                  <a:pt x="4888" y="191"/>
                </a:lnTo>
                <a:lnTo>
                  <a:pt x="4888" y="221"/>
                </a:lnTo>
                <a:lnTo>
                  <a:pt x="4889" y="232"/>
                </a:lnTo>
                <a:lnTo>
                  <a:pt x="4889" y="251"/>
                </a:lnTo>
                <a:lnTo>
                  <a:pt x="4891" y="155"/>
                </a:lnTo>
                <a:lnTo>
                  <a:pt x="4892" y="155"/>
                </a:lnTo>
                <a:lnTo>
                  <a:pt x="4893" y="238"/>
                </a:lnTo>
                <a:lnTo>
                  <a:pt x="4894" y="187"/>
                </a:lnTo>
                <a:lnTo>
                  <a:pt x="4895" y="173"/>
                </a:lnTo>
                <a:lnTo>
                  <a:pt x="4895" y="134"/>
                </a:lnTo>
                <a:lnTo>
                  <a:pt x="4897" y="226"/>
                </a:lnTo>
                <a:lnTo>
                  <a:pt x="4897" y="220"/>
                </a:lnTo>
                <a:lnTo>
                  <a:pt x="4899" y="139"/>
                </a:lnTo>
                <a:lnTo>
                  <a:pt x="4899" y="172"/>
                </a:lnTo>
                <a:lnTo>
                  <a:pt x="4900" y="183"/>
                </a:lnTo>
                <a:lnTo>
                  <a:pt x="4901" y="271"/>
                </a:lnTo>
                <a:lnTo>
                  <a:pt x="4902" y="240"/>
                </a:lnTo>
                <a:lnTo>
                  <a:pt x="4903" y="236"/>
                </a:lnTo>
                <a:lnTo>
                  <a:pt x="4905" y="138"/>
                </a:lnTo>
                <a:lnTo>
                  <a:pt x="4906" y="137"/>
                </a:lnTo>
                <a:lnTo>
                  <a:pt x="4907" y="112"/>
                </a:lnTo>
                <a:lnTo>
                  <a:pt x="4908" y="135"/>
                </a:lnTo>
                <a:lnTo>
                  <a:pt x="4908" y="144"/>
                </a:lnTo>
                <a:lnTo>
                  <a:pt x="4909" y="187"/>
                </a:lnTo>
                <a:lnTo>
                  <a:pt x="4910" y="155"/>
                </a:lnTo>
                <a:lnTo>
                  <a:pt x="4911" y="157"/>
                </a:lnTo>
                <a:lnTo>
                  <a:pt x="4911" y="164"/>
                </a:lnTo>
                <a:lnTo>
                  <a:pt x="4913" y="122"/>
                </a:lnTo>
                <a:lnTo>
                  <a:pt x="4914" y="116"/>
                </a:lnTo>
                <a:lnTo>
                  <a:pt x="4915" y="108"/>
                </a:lnTo>
                <a:lnTo>
                  <a:pt x="4916" y="191"/>
                </a:lnTo>
                <a:lnTo>
                  <a:pt x="4917" y="209"/>
                </a:lnTo>
                <a:lnTo>
                  <a:pt x="4917" y="275"/>
                </a:lnTo>
                <a:lnTo>
                  <a:pt x="4919" y="221"/>
                </a:lnTo>
                <a:lnTo>
                  <a:pt x="4919" y="210"/>
                </a:lnTo>
                <a:lnTo>
                  <a:pt x="4920" y="155"/>
                </a:lnTo>
                <a:lnTo>
                  <a:pt x="4921" y="208"/>
                </a:lnTo>
                <a:lnTo>
                  <a:pt x="4922" y="209"/>
                </a:lnTo>
                <a:lnTo>
                  <a:pt x="4924" y="243"/>
                </a:lnTo>
                <a:lnTo>
                  <a:pt x="4925" y="252"/>
                </a:lnTo>
                <a:lnTo>
                  <a:pt x="4925" y="282"/>
                </a:lnTo>
                <a:lnTo>
                  <a:pt x="4927" y="164"/>
                </a:lnTo>
                <a:lnTo>
                  <a:pt x="4927" y="163"/>
                </a:lnTo>
                <a:lnTo>
                  <a:pt x="4928" y="178"/>
                </a:lnTo>
                <a:lnTo>
                  <a:pt x="4930" y="139"/>
                </a:lnTo>
                <a:lnTo>
                  <a:pt x="4930" y="130"/>
                </a:lnTo>
                <a:lnTo>
                  <a:pt x="4931" y="110"/>
                </a:lnTo>
                <a:lnTo>
                  <a:pt x="4932" y="249"/>
                </a:lnTo>
                <a:lnTo>
                  <a:pt x="4933" y="257"/>
                </a:lnTo>
                <a:lnTo>
                  <a:pt x="4933" y="260"/>
                </a:lnTo>
                <a:lnTo>
                  <a:pt x="4935" y="165"/>
                </a:lnTo>
                <a:lnTo>
                  <a:pt x="4936" y="165"/>
                </a:lnTo>
                <a:lnTo>
                  <a:pt x="4936" y="161"/>
                </a:lnTo>
                <a:lnTo>
                  <a:pt x="4937" y="182"/>
                </a:lnTo>
                <a:lnTo>
                  <a:pt x="4938" y="182"/>
                </a:lnTo>
                <a:lnTo>
                  <a:pt x="4938" y="186"/>
                </a:lnTo>
                <a:lnTo>
                  <a:pt x="4940" y="253"/>
                </a:lnTo>
                <a:lnTo>
                  <a:pt x="4940" y="245"/>
                </a:lnTo>
                <a:lnTo>
                  <a:pt x="4941" y="240"/>
                </a:lnTo>
                <a:lnTo>
                  <a:pt x="4941" y="243"/>
                </a:lnTo>
                <a:lnTo>
                  <a:pt x="4943" y="142"/>
                </a:lnTo>
                <a:lnTo>
                  <a:pt x="4943" y="143"/>
                </a:lnTo>
                <a:lnTo>
                  <a:pt x="4944" y="146"/>
                </a:lnTo>
                <a:lnTo>
                  <a:pt x="4945" y="250"/>
                </a:lnTo>
                <a:lnTo>
                  <a:pt x="4946" y="193"/>
                </a:lnTo>
                <a:lnTo>
                  <a:pt x="4947" y="189"/>
                </a:lnTo>
                <a:lnTo>
                  <a:pt x="4948" y="193"/>
                </a:lnTo>
                <a:lnTo>
                  <a:pt x="4949" y="151"/>
                </a:lnTo>
                <a:lnTo>
                  <a:pt x="4949" y="141"/>
                </a:lnTo>
                <a:lnTo>
                  <a:pt x="4950" y="118"/>
                </a:lnTo>
                <a:lnTo>
                  <a:pt x="4951" y="153"/>
                </a:lnTo>
                <a:lnTo>
                  <a:pt x="4952" y="152"/>
                </a:lnTo>
                <a:lnTo>
                  <a:pt x="4952" y="150"/>
                </a:lnTo>
                <a:lnTo>
                  <a:pt x="4953" y="179"/>
                </a:lnTo>
                <a:lnTo>
                  <a:pt x="4954" y="170"/>
                </a:lnTo>
                <a:lnTo>
                  <a:pt x="4955" y="170"/>
                </a:lnTo>
                <a:lnTo>
                  <a:pt x="4955" y="170"/>
                </a:lnTo>
                <a:lnTo>
                  <a:pt x="4957" y="70"/>
                </a:lnTo>
                <a:lnTo>
                  <a:pt x="4958" y="74"/>
                </a:lnTo>
                <a:lnTo>
                  <a:pt x="4959" y="150"/>
                </a:lnTo>
                <a:lnTo>
                  <a:pt x="4960" y="113"/>
                </a:lnTo>
                <a:lnTo>
                  <a:pt x="4960" y="107"/>
                </a:lnTo>
                <a:lnTo>
                  <a:pt x="4960" y="104"/>
                </a:lnTo>
                <a:lnTo>
                  <a:pt x="4962" y="241"/>
                </a:lnTo>
                <a:lnTo>
                  <a:pt x="4963" y="237"/>
                </a:lnTo>
                <a:lnTo>
                  <a:pt x="4964" y="123"/>
                </a:lnTo>
                <a:lnTo>
                  <a:pt x="4965" y="124"/>
                </a:lnTo>
                <a:lnTo>
                  <a:pt x="4966" y="121"/>
                </a:lnTo>
                <a:lnTo>
                  <a:pt x="4966" y="128"/>
                </a:lnTo>
                <a:lnTo>
                  <a:pt x="4968" y="78"/>
                </a:lnTo>
                <a:lnTo>
                  <a:pt x="4969" y="83"/>
                </a:lnTo>
                <a:lnTo>
                  <a:pt x="4971" y="197"/>
                </a:lnTo>
                <a:lnTo>
                  <a:pt x="4971" y="179"/>
                </a:lnTo>
                <a:lnTo>
                  <a:pt x="4971" y="176"/>
                </a:lnTo>
                <a:lnTo>
                  <a:pt x="4972" y="179"/>
                </a:lnTo>
                <a:lnTo>
                  <a:pt x="4973" y="154"/>
                </a:lnTo>
                <a:lnTo>
                  <a:pt x="4974" y="155"/>
                </a:lnTo>
                <a:lnTo>
                  <a:pt x="4975" y="73"/>
                </a:lnTo>
                <a:lnTo>
                  <a:pt x="4976" y="96"/>
                </a:lnTo>
                <a:lnTo>
                  <a:pt x="4977" y="102"/>
                </a:lnTo>
                <a:lnTo>
                  <a:pt x="4977" y="117"/>
                </a:lnTo>
                <a:lnTo>
                  <a:pt x="4979" y="61"/>
                </a:lnTo>
                <a:lnTo>
                  <a:pt x="4979" y="86"/>
                </a:lnTo>
                <a:lnTo>
                  <a:pt x="4979" y="95"/>
                </a:lnTo>
                <a:lnTo>
                  <a:pt x="4980" y="114"/>
                </a:lnTo>
                <a:lnTo>
                  <a:pt x="4982" y="64"/>
                </a:lnTo>
                <a:lnTo>
                  <a:pt x="4982" y="65"/>
                </a:lnTo>
                <a:lnTo>
                  <a:pt x="4982" y="65"/>
                </a:lnTo>
                <a:lnTo>
                  <a:pt x="4984" y="118"/>
                </a:lnTo>
                <a:lnTo>
                  <a:pt x="4984" y="108"/>
                </a:lnTo>
                <a:lnTo>
                  <a:pt x="4985" y="116"/>
                </a:lnTo>
                <a:lnTo>
                  <a:pt x="4986" y="270"/>
                </a:lnTo>
                <a:lnTo>
                  <a:pt x="4987" y="225"/>
                </a:lnTo>
                <a:lnTo>
                  <a:pt x="4988" y="220"/>
                </a:lnTo>
                <a:lnTo>
                  <a:pt x="4990" y="144"/>
                </a:lnTo>
                <a:lnTo>
                  <a:pt x="4990" y="145"/>
                </a:lnTo>
                <a:lnTo>
                  <a:pt x="4990" y="140"/>
                </a:lnTo>
                <a:lnTo>
                  <a:pt x="4992" y="103"/>
                </a:lnTo>
                <a:lnTo>
                  <a:pt x="4992" y="130"/>
                </a:lnTo>
                <a:lnTo>
                  <a:pt x="4993" y="135"/>
                </a:lnTo>
                <a:lnTo>
                  <a:pt x="4993" y="148"/>
                </a:lnTo>
                <a:lnTo>
                  <a:pt x="4995" y="115"/>
                </a:lnTo>
                <a:lnTo>
                  <a:pt x="4996" y="107"/>
                </a:lnTo>
                <a:lnTo>
                  <a:pt x="4997" y="113"/>
                </a:lnTo>
                <a:lnTo>
                  <a:pt x="4998" y="88"/>
                </a:lnTo>
                <a:lnTo>
                  <a:pt x="4998" y="94"/>
                </a:lnTo>
                <a:lnTo>
                  <a:pt x="4999" y="99"/>
                </a:lnTo>
                <a:lnTo>
                  <a:pt x="5000" y="86"/>
                </a:lnTo>
                <a:lnTo>
                  <a:pt x="5001" y="138"/>
                </a:lnTo>
                <a:lnTo>
                  <a:pt x="5001" y="153"/>
                </a:lnTo>
                <a:lnTo>
                  <a:pt x="5002" y="205"/>
                </a:lnTo>
                <a:lnTo>
                  <a:pt x="5003" y="158"/>
                </a:lnTo>
                <a:lnTo>
                  <a:pt x="5003" y="153"/>
                </a:lnTo>
                <a:lnTo>
                  <a:pt x="5004" y="140"/>
                </a:lnTo>
                <a:lnTo>
                  <a:pt x="5006" y="242"/>
                </a:lnTo>
                <a:lnTo>
                  <a:pt x="5006" y="246"/>
                </a:lnTo>
                <a:lnTo>
                  <a:pt x="5008" y="263"/>
                </a:lnTo>
                <a:lnTo>
                  <a:pt x="5009" y="177"/>
                </a:lnTo>
                <a:lnTo>
                  <a:pt x="5009" y="168"/>
                </a:lnTo>
                <a:lnTo>
                  <a:pt x="5010" y="159"/>
                </a:lnTo>
                <a:lnTo>
                  <a:pt x="5012" y="251"/>
                </a:lnTo>
                <a:lnTo>
                  <a:pt x="5012" y="246"/>
                </a:lnTo>
                <a:lnTo>
                  <a:pt x="5012" y="245"/>
                </a:lnTo>
                <a:lnTo>
                  <a:pt x="5014" y="176"/>
                </a:lnTo>
                <a:lnTo>
                  <a:pt x="5014" y="211"/>
                </a:lnTo>
                <a:lnTo>
                  <a:pt x="5014" y="216"/>
                </a:lnTo>
                <a:lnTo>
                  <a:pt x="5015" y="228"/>
                </a:lnTo>
                <a:lnTo>
                  <a:pt x="5017" y="136"/>
                </a:lnTo>
                <a:lnTo>
                  <a:pt x="5017" y="130"/>
                </a:lnTo>
                <a:lnTo>
                  <a:pt x="5018" y="124"/>
                </a:lnTo>
                <a:lnTo>
                  <a:pt x="5019" y="245"/>
                </a:lnTo>
                <a:lnTo>
                  <a:pt x="5020" y="219"/>
                </a:lnTo>
                <a:lnTo>
                  <a:pt x="5020" y="203"/>
                </a:lnTo>
                <a:lnTo>
                  <a:pt x="5021" y="137"/>
                </a:lnTo>
                <a:lnTo>
                  <a:pt x="5023" y="168"/>
                </a:lnTo>
                <a:lnTo>
                  <a:pt x="5023" y="168"/>
                </a:lnTo>
                <a:lnTo>
                  <a:pt x="5023" y="173"/>
                </a:lnTo>
                <a:lnTo>
                  <a:pt x="5025" y="119"/>
                </a:lnTo>
                <a:lnTo>
                  <a:pt x="5025" y="136"/>
                </a:lnTo>
                <a:lnTo>
                  <a:pt x="5025" y="147"/>
                </a:lnTo>
                <a:lnTo>
                  <a:pt x="5027" y="225"/>
                </a:lnTo>
                <a:lnTo>
                  <a:pt x="5028" y="202"/>
                </a:lnTo>
                <a:lnTo>
                  <a:pt x="5028" y="197"/>
                </a:lnTo>
                <a:lnTo>
                  <a:pt x="5029" y="140"/>
                </a:lnTo>
                <a:lnTo>
                  <a:pt x="5031" y="140"/>
                </a:lnTo>
                <a:lnTo>
                  <a:pt x="5031" y="138"/>
                </a:lnTo>
                <a:lnTo>
                  <a:pt x="5034" y="93"/>
                </a:lnTo>
                <a:lnTo>
                  <a:pt x="5034" y="117"/>
                </a:lnTo>
                <a:lnTo>
                  <a:pt x="5034" y="131"/>
                </a:lnTo>
                <a:lnTo>
                  <a:pt x="5035" y="248"/>
                </a:lnTo>
                <a:lnTo>
                  <a:pt x="5036" y="158"/>
                </a:lnTo>
                <a:lnTo>
                  <a:pt x="5036" y="149"/>
                </a:lnTo>
                <a:lnTo>
                  <a:pt x="5037" y="140"/>
                </a:lnTo>
                <a:lnTo>
                  <a:pt x="5038" y="216"/>
                </a:lnTo>
                <a:lnTo>
                  <a:pt x="5039" y="185"/>
                </a:lnTo>
                <a:lnTo>
                  <a:pt x="5039" y="173"/>
                </a:lnTo>
                <a:lnTo>
                  <a:pt x="5041" y="126"/>
                </a:lnTo>
                <a:lnTo>
                  <a:pt x="5042" y="204"/>
                </a:lnTo>
                <a:lnTo>
                  <a:pt x="5042" y="225"/>
                </a:lnTo>
                <a:lnTo>
                  <a:pt x="5043" y="273"/>
                </a:lnTo>
                <a:lnTo>
                  <a:pt x="5044" y="211"/>
                </a:lnTo>
                <a:lnTo>
                  <a:pt x="5044" y="213"/>
                </a:lnTo>
                <a:lnTo>
                  <a:pt x="5045" y="214"/>
                </a:lnTo>
                <a:lnTo>
                  <a:pt x="5047" y="159"/>
                </a:lnTo>
                <a:lnTo>
                  <a:pt x="5047" y="177"/>
                </a:lnTo>
                <a:lnTo>
                  <a:pt x="5047" y="178"/>
                </a:lnTo>
                <a:lnTo>
                  <a:pt x="5049" y="170"/>
                </a:lnTo>
                <a:lnTo>
                  <a:pt x="5050" y="243"/>
                </a:lnTo>
                <a:lnTo>
                  <a:pt x="5050" y="248"/>
                </a:lnTo>
                <a:lnTo>
                  <a:pt x="5051" y="253"/>
                </a:lnTo>
                <a:lnTo>
                  <a:pt x="5052" y="163"/>
                </a:lnTo>
                <a:lnTo>
                  <a:pt x="5053" y="179"/>
                </a:lnTo>
                <a:lnTo>
                  <a:pt x="5053" y="184"/>
                </a:lnTo>
                <a:lnTo>
                  <a:pt x="5054" y="207"/>
                </a:lnTo>
                <a:lnTo>
                  <a:pt x="5055" y="124"/>
                </a:lnTo>
                <a:lnTo>
                  <a:pt x="5055" y="113"/>
                </a:lnTo>
                <a:lnTo>
                  <a:pt x="5057" y="94"/>
                </a:lnTo>
                <a:lnTo>
                  <a:pt x="5058" y="208"/>
                </a:lnTo>
                <a:lnTo>
                  <a:pt x="5058" y="208"/>
                </a:lnTo>
                <a:lnTo>
                  <a:pt x="5058" y="210"/>
                </a:lnTo>
                <a:lnTo>
                  <a:pt x="5060" y="186"/>
                </a:lnTo>
                <a:lnTo>
                  <a:pt x="5061" y="189"/>
                </a:lnTo>
                <a:lnTo>
                  <a:pt x="5061" y="195"/>
                </a:lnTo>
                <a:lnTo>
                  <a:pt x="5062" y="199"/>
                </a:lnTo>
                <a:lnTo>
                  <a:pt x="5063" y="137"/>
                </a:lnTo>
                <a:lnTo>
                  <a:pt x="5064" y="177"/>
                </a:lnTo>
                <a:lnTo>
                  <a:pt x="5064" y="175"/>
                </a:lnTo>
                <a:lnTo>
                  <a:pt x="5065" y="138"/>
                </a:lnTo>
                <a:lnTo>
                  <a:pt x="5066" y="170"/>
                </a:lnTo>
                <a:lnTo>
                  <a:pt x="5066" y="176"/>
                </a:lnTo>
                <a:lnTo>
                  <a:pt x="5068" y="192"/>
                </a:lnTo>
                <a:lnTo>
                  <a:pt x="5069" y="146"/>
                </a:lnTo>
                <a:lnTo>
                  <a:pt x="5069" y="152"/>
                </a:lnTo>
                <a:lnTo>
                  <a:pt x="5069" y="154"/>
                </a:lnTo>
                <a:lnTo>
                  <a:pt x="5070" y="155"/>
                </a:lnTo>
                <a:lnTo>
                  <a:pt x="5072" y="127"/>
                </a:lnTo>
                <a:lnTo>
                  <a:pt x="5072" y="130"/>
                </a:lnTo>
                <a:lnTo>
                  <a:pt x="5074" y="279"/>
                </a:lnTo>
                <a:lnTo>
                  <a:pt x="5075" y="249"/>
                </a:lnTo>
                <a:lnTo>
                  <a:pt x="5075" y="239"/>
                </a:lnTo>
                <a:lnTo>
                  <a:pt x="5077" y="193"/>
                </a:lnTo>
                <a:lnTo>
                  <a:pt x="5077" y="217"/>
                </a:lnTo>
                <a:lnTo>
                  <a:pt x="5077" y="224"/>
                </a:lnTo>
                <a:lnTo>
                  <a:pt x="5080" y="149"/>
                </a:lnTo>
                <a:lnTo>
                  <a:pt x="5080" y="148"/>
                </a:lnTo>
                <a:lnTo>
                  <a:pt x="5082" y="227"/>
                </a:lnTo>
                <a:lnTo>
                  <a:pt x="5083" y="215"/>
                </a:lnTo>
                <a:lnTo>
                  <a:pt x="5083" y="209"/>
                </a:lnTo>
                <a:lnTo>
                  <a:pt x="5084" y="162"/>
                </a:lnTo>
                <a:lnTo>
                  <a:pt x="5086" y="173"/>
                </a:lnTo>
                <a:lnTo>
                  <a:pt x="5086" y="167"/>
                </a:lnTo>
                <a:lnTo>
                  <a:pt x="5087" y="191"/>
                </a:lnTo>
                <a:lnTo>
                  <a:pt x="5088" y="153"/>
                </a:lnTo>
                <a:lnTo>
                  <a:pt x="5088" y="166"/>
                </a:lnTo>
                <a:lnTo>
                  <a:pt x="5088" y="177"/>
                </a:lnTo>
                <a:lnTo>
                  <a:pt x="5090" y="260"/>
                </a:lnTo>
                <a:lnTo>
                  <a:pt x="5091" y="243"/>
                </a:lnTo>
                <a:lnTo>
                  <a:pt x="5091" y="237"/>
                </a:lnTo>
                <a:lnTo>
                  <a:pt x="5092" y="194"/>
                </a:lnTo>
                <a:lnTo>
                  <a:pt x="5094" y="217"/>
                </a:lnTo>
                <a:lnTo>
                  <a:pt x="5094" y="215"/>
                </a:lnTo>
                <a:lnTo>
                  <a:pt x="5096" y="167"/>
                </a:lnTo>
                <a:lnTo>
                  <a:pt x="5096" y="174"/>
                </a:lnTo>
                <a:lnTo>
                  <a:pt x="5096" y="181"/>
                </a:lnTo>
                <a:lnTo>
                  <a:pt x="5098" y="149"/>
                </a:lnTo>
                <a:lnTo>
                  <a:pt x="5099" y="278"/>
                </a:lnTo>
                <a:lnTo>
                  <a:pt x="5099" y="289"/>
                </a:lnTo>
                <a:lnTo>
                  <a:pt x="5100" y="305"/>
                </a:lnTo>
                <a:lnTo>
                  <a:pt x="5101" y="276"/>
                </a:lnTo>
                <a:lnTo>
                  <a:pt x="5102" y="289"/>
                </a:lnTo>
                <a:lnTo>
                  <a:pt x="5102" y="292"/>
                </a:lnTo>
                <a:lnTo>
                  <a:pt x="5103" y="292"/>
                </a:lnTo>
                <a:lnTo>
                  <a:pt x="5104" y="225"/>
                </a:lnTo>
                <a:lnTo>
                  <a:pt x="5105" y="245"/>
                </a:lnTo>
                <a:lnTo>
                  <a:pt x="5105" y="251"/>
                </a:lnTo>
                <a:lnTo>
                  <a:pt x="5107" y="281"/>
                </a:lnTo>
                <a:lnTo>
                  <a:pt x="5107" y="239"/>
                </a:lnTo>
                <a:lnTo>
                  <a:pt x="5107" y="226"/>
                </a:lnTo>
                <a:lnTo>
                  <a:pt x="5108" y="187"/>
                </a:lnTo>
                <a:lnTo>
                  <a:pt x="5110" y="203"/>
                </a:lnTo>
                <a:lnTo>
                  <a:pt x="5110" y="206"/>
                </a:lnTo>
                <a:lnTo>
                  <a:pt x="5111" y="207"/>
                </a:lnTo>
                <a:lnTo>
                  <a:pt x="5113" y="144"/>
                </a:lnTo>
                <a:lnTo>
                  <a:pt x="5113" y="145"/>
                </a:lnTo>
                <a:lnTo>
                  <a:pt x="5113" y="145"/>
                </a:lnTo>
                <a:lnTo>
                  <a:pt x="5114" y="139"/>
                </a:lnTo>
                <a:lnTo>
                  <a:pt x="5115" y="197"/>
                </a:lnTo>
                <a:lnTo>
                  <a:pt x="5116" y="169"/>
                </a:lnTo>
                <a:lnTo>
                  <a:pt x="5116" y="160"/>
                </a:lnTo>
                <a:lnTo>
                  <a:pt x="5118" y="133"/>
                </a:lnTo>
                <a:lnTo>
                  <a:pt x="5118" y="177"/>
                </a:lnTo>
                <a:lnTo>
                  <a:pt x="5118" y="192"/>
                </a:lnTo>
                <a:lnTo>
                  <a:pt x="5121" y="241"/>
                </a:lnTo>
                <a:lnTo>
                  <a:pt x="5121" y="246"/>
                </a:lnTo>
                <a:lnTo>
                  <a:pt x="5122" y="251"/>
                </a:lnTo>
                <a:lnTo>
                  <a:pt x="5124" y="119"/>
                </a:lnTo>
                <a:lnTo>
                  <a:pt x="5124" y="119"/>
                </a:lnTo>
                <a:lnTo>
                  <a:pt x="5126" y="75"/>
                </a:lnTo>
                <a:lnTo>
                  <a:pt x="5127" y="156"/>
                </a:lnTo>
                <a:lnTo>
                  <a:pt x="5127" y="169"/>
                </a:lnTo>
                <a:lnTo>
                  <a:pt x="5129" y="168"/>
                </a:lnTo>
                <a:lnTo>
                  <a:pt x="5129" y="203"/>
                </a:lnTo>
                <a:lnTo>
                  <a:pt x="5129" y="207"/>
                </a:lnTo>
                <a:lnTo>
                  <a:pt x="5130" y="214"/>
                </a:lnTo>
                <a:lnTo>
                  <a:pt x="5131" y="116"/>
                </a:lnTo>
                <a:lnTo>
                  <a:pt x="5132" y="156"/>
                </a:lnTo>
                <a:lnTo>
                  <a:pt x="5132" y="159"/>
                </a:lnTo>
                <a:lnTo>
                  <a:pt x="5133" y="163"/>
                </a:lnTo>
                <a:lnTo>
                  <a:pt x="5135" y="84"/>
                </a:lnTo>
                <a:lnTo>
                  <a:pt x="5135" y="83"/>
                </a:lnTo>
                <a:lnTo>
                  <a:pt x="5138" y="264"/>
                </a:lnTo>
                <a:lnTo>
                  <a:pt x="5138" y="259"/>
                </a:lnTo>
                <a:lnTo>
                  <a:pt x="5138" y="254"/>
                </a:lnTo>
                <a:lnTo>
                  <a:pt x="5140" y="193"/>
                </a:lnTo>
                <a:lnTo>
                  <a:pt x="5140" y="181"/>
                </a:lnTo>
                <a:lnTo>
                  <a:pt x="5142" y="148"/>
                </a:lnTo>
                <a:lnTo>
                  <a:pt x="5143" y="185"/>
                </a:lnTo>
                <a:lnTo>
                  <a:pt x="5143" y="191"/>
                </a:lnTo>
                <a:lnTo>
                  <a:pt x="5144" y="206"/>
                </a:lnTo>
                <a:lnTo>
                  <a:pt x="5146" y="132"/>
                </a:lnTo>
                <a:lnTo>
                  <a:pt x="5146" y="127"/>
                </a:lnTo>
                <a:lnTo>
                  <a:pt x="5146" y="123"/>
                </a:lnTo>
                <a:lnTo>
                  <a:pt x="5148" y="180"/>
                </a:lnTo>
                <a:lnTo>
                  <a:pt x="5148" y="177"/>
                </a:lnTo>
                <a:lnTo>
                  <a:pt x="5149" y="183"/>
                </a:lnTo>
                <a:lnTo>
                  <a:pt x="5151" y="150"/>
                </a:lnTo>
                <a:lnTo>
                  <a:pt x="5151" y="226"/>
                </a:lnTo>
                <a:lnTo>
                  <a:pt x="5152" y="243"/>
                </a:lnTo>
                <a:lnTo>
                  <a:pt x="5153" y="287"/>
                </a:lnTo>
                <a:lnTo>
                  <a:pt x="5154" y="238"/>
                </a:lnTo>
                <a:lnTo>
                  <a:pt x="5155" y="228"/>
                </a:lnTo>
                <a:lnTo>
                  <a:pt x="5157" y="188"/>
                </a:lnTo>
                <a:lnTo>
                  <a:pt x="5157" y="181"/>
                </a:lnTo>
                <a:lnTo>
                  <a:pt x="5159" y="135"/>
                </a:lnTo>
                <a:lnTo>
                  <a:pt x="5159" y="202"/>
                </a:lnTo>
                <a:lnTo>
                  <a:pt x="5160" y="214"/>
                </a:lnTo>
                <a:lnTo>
                  <a:pt x="5160" y="224"/>
                </a:lnTo>
                <a:lnTo>
                  <a:pt x="5162" y="155"/>
                </a:lnTo>
                <a:lnTo>
                  <a:pt x="5163" y="152"/>
                </a:lnTo>
                <a:lnTo>
                  <a:pt x="5165" y="211"/>
                </a:lnTo>
                <a:lnTo>
                  <a:pt x="5166" y="206"/>
                </a:lnTo>
                <a:lnTo>
                  <a:pt x="5166" y="144"/>
                </a:lnTo>
                <a:lnTo>
                  <a:pt x="5168" y="240"/>
                </a:lnTo>
                <a:lnTo>
                  <a:pt x="5168" y="247"/>
                </a:lnTo>
                <a:lnTo>
                  <a:pt x="5169" y="261"/>
                </a:lnTo>
                <a:lnTo>
                  <a:pt x="5170" y="203"/>
                </a:lnTo>
                <a:lnTo>
                  <a:pt x="5171" y="200"/>
                </a:lnTo>
                <a:lnTo>
                  <a:pt x="5172" y="219"/>
                </a:lnTo>
                <a:lnTo>
                  <a:pt x="5173" y="191"/>
                </a:lnTo>
                <a:lnTo>
                  <a:pt x="5173" y="193"/>
                </a:lnTo>
                <a:lnTo>
                  <a:pt x="5174" y="197"/>
                </a:lnTo>
                <a:lnTo>
                  <a:pt x="5175" y="262"/>
                </a:lnTo>
                <a:lnTo>
                  <a:pt x="5176" y="228"/>
                </a:lnTo>
                <a:lnTo>
                  <a:pt x="5177" y="218"/>
                </a:lnTo>
                <a:lnTo>
                  <a:pt x="5178" y="145"/>
                </a:lnTo>
                <a:lnTo>
                  <a:pt x="5179" y="163"/>
                </a:lnTo>
                <a:lnTo>
                  <a:pt x="5179" y="170"/>
                </a:lnTo>
                <a:lnTo>
                  <a:pt x="5180" y="153"/>
                </a:lnTo>
                <a:lnTo>
                  <a:pt x="5181" y="179"/>
                </a:lnTo>
                <a:lnTo>
                  <a:pt x="5181" y="163"/>
                </a:lnTo>
                <a:lnTo>
                  <a:pt x="5182" y="155"/>
                </a:lnTo>
                <a:lnTo>
                  <a:pt x="5182" y="147"/>
                </a:lnTo>
                <a:lnTo>
                  <a:pt x="5184" y="243"/>
                </a:lnTo>
                <a:lnTo>
                  <a:pt x="5185" y="245"/>
                </a:lnTo>
                <a:lnTo>
                  <a:pt x="5185" y="252"/>
                </a:lnTo>
                <a:lnTo>
                  <a:pt x="5187" y="173"/>
                </a:lnTo>
                <a:lnTo>
                  <a:pt x="5187" y="174"/>
                </a:lnTo>
                <a:lnTo>
                  <a:pt x="5190" y="135"/>
                </a:lnTo>
                <a:lnTo>
                  <a:pt x="5190" y="128"/>
                </a:lnTo>
                <a:lnTo>
                  <a:pt x="5190" y="115"/>
                </a:lnTo>
                <a:lnTo>
                  <a:pt x="5192" y="176"/>
                </a:lnTo>
                <a:lnTo>
                  <a:pt x="5192" y="131"/>
                </a:lnTo>
                <a:lnTo>
                  <a:pt x="5193" y="133"/>
                </a:lnTo>
                <a:lnTo>
                  <a:pt x="5195" y="180"/>
                </a:lnTo>
                <a:lnTo>
                  <a:pt x="5196" y="184"/>
                </a:lnTo>
                <a:lnTo>
                  <a:pt x="5197" y="121"/>
                </a:lnTo>
                <a:lnTo>
                  <a:pt x="5198" y="138"/>
                </a:lnTo>
                <a:lnTo>
                  <a:pt x="5198" y="132"/>
                </a:lnTo>
                <a:lnTo>
                  <a:pt x="5198" y="115"/>
                </a:lnTo>
                <a:lnTo>
                  <a:pt x="5200" y="232"/>
                </a:lnTo>
                <a:lnTo>
                  <a:pt x="5201" y="233"/>
                </a:lnTo>
                <a:lnTo>
                  <a:pt x="5201" y="242"/>
                </a:lnTo>
                <a:lnTo>
                  <a:pt x="5203" y="147"/>
                </a:lnTo>
                <a:lnTo>
                  <a:pt x="5203" y="176"/>
                </a:lnTo>
                <a:lnTo>
                  <a:pt x="5204" y="189"/>
                </a:lnTo>
                <a:lnTo>
                  <a:pt x="5205" y="246"/>
                </a:lnTo>
                <a:lnTo>
                  <a:pt x="5206" y="136"/>
                </a:lnTo>
                <a:lnTo>
                  <a:pt x="5207" y="129"/>
                </a:lnTo>
                <a:lnTo>
                  <a:pt x="5207" y="118"/>
                </a:lnTo>
                <a:lnTo>
                  <a:pt x="5209" y="157"/>
                </a:lnTo>
                <a:lnTo>
                  <a:pt x="5209" y="139"/>
                </a:lnTo>
                <a:lnTo>
                  <a:pt x="5209" y="139"/>
                </a:lnTo>
                <a:lnTo>
                  <a:pt x="5209" y="136"/>
                </a:lnTo>
                <a:lnTo>
                  <a:pt x="5211" y="193"/>
                </a:lnTo>
                <a:lnTo>
                  <a:pt x="5212" y="205"/>
                </a:lnTo>
                <a:lnTo>
                  <a:pt x="5212" y="217"/>
                </a:lnTo>
                <a:lnTo>
                  <a:pt x="5214" y="172"/>
                </a:lnTo>
                <a:lnTo>
                  <a:pt x="5215" y="164"/>
                </a:lnTo>
                <a:lnTo>
                  <a:pt x="5216" y="190"/>
                </a:lnTo>
                <a:lnTo>
                  <a:pt x="5217" y="156"/>
                </a:lnTo>
                <a:lnTo>
                  <a:pt x="5218" y="155"/>
                </a:lnTo>
                <a:lnTo>
                  <a:pt x="5220" y="191"/>
                </a:lnTo>
                <a:lnTo>
                  <a:pt x="5220" y="184"/>
                </a:lnTo>
                <a:lnTo>
                  <a:pt x="5220" y="182"/>
                </a:lnTo>
                <a:lnTo>
                  <a:pt x="5222" y="92"/>
                </a:lnTo>
                <a:lnTo>
                  <a:pt x="5222" y="123"/>
                </a:lnTo>
                <a:lnTo>
                  <a:pt x="5223" y="139"/>
                </a:lnTo>
                <a:lnTo>
                  <a:pt x="5225" y="262"/>
                </a:lnTo>
                <a:lnTo>
                  <a:pt x="5225" y="260"/>
                </a:lnTo>
                <a:lnTo>
                  <a:pt x="5226" y="258"/>
                </a:lnTo>
                <a:lnTo>
                  <a:pt x="5228" y="112"/>
                </a:lnTo>
                <a:lnTo>
                  <a:pt x="5228" y="113"/>
                </a:lnTo>
                <a:lnTo>
                  <a:pt x="5229" y="119"/>
                </a:lnTo>
                <a:lnTo>
                  <a:pt x="5230" y="207"/>
                </a:lnTo>
                <a:lnTo>
                  <a:pt x="5231" y="181"/>
                </a:lnTo>
                <a:lnTo>
                  <a:pt x="5231" y="181"/>
                </a:lnTo>
                <a:lnTo>
                  <a:pt x="5233" y="278"/>
                </a:lnTo>
                <a:lnTo>
                  <a:pt x="5233" y="270"/>
                </a:lnTo>
                <a:lnTo>
                  <a:pt x="5234" y="272"/>
                </a:lnTo>
                <a:lnTo>
                  <a:pt x="5236" y="203"/>
                </a:lnTo>
                <a:lnTo>
                  <a:pt x="5236" y="204"/>
                </a:lnTo>
                <a:lnTo>
                  <a:pt x="5237" y="204"/>
                </a:lnTo>
                <a:lnTo>
                  <a:pt x="5238" y="151"/>
                </a:lnTo>
                <a:lnTo>
                  <a:pt x="5239" y="224"/>
                </a:lnTo>
                <a:lnTo>
                  <a:pt x="5239" y="246"/>
                </a:lnTo>
                <a:lnTo>
                  <a:pt x="5240" y="339"/>
                </a:lnTo>
                <a:lnTo>
                  <a:pt x="5242" y="239"/>
                </a:lnTo>
                <a:lnTo>
                  <a:pt x="5242" y="218"/>
                </a:lnTo>
                <a:lnTo>
                  <a:pt x="5243" y="173"/>
                </a:lnTo>
                <a:lnTo>
                  <a:pt x="5244" y="237"/>
                </a:lnTo>
                <a:lnTo>
                  <a:pt x="5245" y="241"/>
                </a:lnTo>
                <a:lnTo>
                  <a:pt x="5246" y="258"/>
                </a:lnTo>
                <a:lnTo>
                  <a:pt x="5247" y="208"/>
                </a:lnTo>
                <a:lnTo>
                  <a:pt x="5247" y="228"/>
                </a:lnTo>
                <a:lnTo>
                  <a:pt x="5248" y="241"/>
                </a:lnTo>
                <a:lnTo>
                  <a:pt x="5248" y="315"/>
                </a:lnTo>
                <a:lnTo>
                  <a:pt x="5250" y="199"/>
                </a:lnTo>
                <a:lnTo>
                  <a:pt x="5250" y="188"/>
                </a:lnTo>
                <a:lnTo>
                  <a:pt x="5250" y="178"/>
                </a:lnTo>
                <a:lnTo>
                  <a:pt x="5252" y="270"/>
                </a:lnTo>
                <a:lnTo>
                  <a:pt x="5252" y="268"/>
                </a:lnTo>
                <a:lnTo>
                  <a:pt x="5253" y="263"/>
                </a:lnTo>
                <a:lnTo>
                  <a:pt x="5255" y="168"/>
                </a:lnTo>
                <a:lnTo>
                  <a:pt x="5256" y="159"/>
                </a:lnTo>
                <a:lnTo>
                  <a:pt x="5257" y="143"/>
                </a:lnTo>
                <a:lnTo>
                  <a:pt x="5258" y="149"/>
                </a:lnTo>
                <a:lnTo>
                  <a:pt x="5259" y="145"/>
                </a:lnTo>
                <a:lnTo>
                  <a:pt x="5259" y="112"/>
                </a:lnTo>
                <a:lnTo>
                  <a:pt x="5261" y="181"/>
                </a:lnTo>
                <a:lnTo>
                  <a:pt x="5261" y="186"/>
                </a:lnTo>
                <a:lnTo>
                  <a:pt x="5263" y="262"/>
                </a:lnTo>
                <a:lnTo>
                  <a:pt x="5263" y="250"/>
                </a:lnTo>
                <a:lnTo>
                  <a:pt x="5264" y="239"/>
                </a:lnTo>
                <a:lnTo>
                  <a:pt x="5265" y="143"/>
                </a:lnTo>
                <a:lnTo>
                  <a:pt x="5266" y="160"/>
                </a:lnTo>
                <a:lnTo>
                  <a:pt x="5267" y="162"/>
                </a:lnTo>
                <a:lnTo>
                  <a:pt x="5268" y="186"/>
                </a:lnTo>
                <a:lnTo>
                  <a:pt x="5269" y="139"/>
                </a:lnTo>
                <a:lnTo>
                  <a:pt x="5269" y="155"/>
                </a:lnTo>
                <a:lnTo>
                  <a:pt x="5270" y="168"/>
                </a:lnTo>
                <a:lnTo>
                  <a:pt x="5270" y="246"/>
                </a:lnTo>
                <a:lnTo>
                  <a:pt x="5272" y="167"/>
                </a:lnTo>
                <a:lnTo>
                  <a:pt x="5272" y="157"/>
                </a:lnTo>
                <a:lnTo>
                  <a:pt x="5272" y="148"/>
                </a:lnTo>
                <a:lnTo>
                  <a:pt x="5274" y="209"/>
                </a:lnTo>
                <a:lnTo>
                  <a:pt x="5274" y="172"/>
                </a:lnTo>
                <a:lnTo>
                  <a:pt x="5275" y="170"/>
                </a:lnTo>
                <a:lnTo>
                  <a:pt x="5276" y="149"/>
                </a:lnTo>
                <a:lnTo>
                  <a:pt x="5277" y="228"/>
                </a:lnTo>
                <a:lnTo>
                  <a:pt x="5278" y="247"/>
                </a:lnTo>
                <a:lnTo>
                  <a:pt x="5278" y="283"/>
                </a:lnTo>
                <a:lnTo>
                  <a:pt x="5280" y="244"/>
                </a:lnTo>
                <a:lnTo>
                  <a:pt x="5281" y="237"/>
                </a:lnTo>
                <a:lnTo>
                  <a:pt x="5282" y="247"/>
                </a:lnTo>
                <a:lnTo>
                  <a:pt x="5283" y="218"/>
                </a:lnTo>
                <a:lnTo>
                  <a:pt x="5283" y="213"/>
                </a:lnTo>
                <a:lnTo>
                  <a:pt x="5285" y="151"/>
                </a:lnTo>
                <a:lnTo>
                  <a:pt x="5285" y="227"/>
                </a:lnTo>
                <a:lnTo>
                  <a:pt x="5286" y="236"/>
                </a:lnTo>
                <a:lnTo>
                  <a:pt x="5286" y="238"/>
                </a:lnTo>
                <a:lnTo>
                  <a:pt x="5288" y="152"/>
                </a:lnTo>
                <a:lnTo>
                  <a:pt x="5288" y="155"/>
                </a:lnTo>
                <a:lnTo>
                  <a:pt x="5289" y="159"/>
                </a:lnTo>
                <a:lnTo>
                  <a:pt x="5290" y="238"/>
                </a:lnTo>
                <a:lnTo>
                  <a:pt x="5291" y="161"/>
                </a:lnTo>
                <a:lnTo>
                  <a:pt x="5291" y="152"/>
                </a:lnTo>
                <a:lnTo>
                  <a:pt x="5292" y="129"/>
                </a:lnTo>
                <a:lnTo>
                  <a:pt x="5294" y="212"/>
                </a:lnTo>
                <a:lnTo>
                  <a:pt x="5294" y="216"/>
                </a:lnTo>
                <a:lnTo>
                  <a:pt x="5294" y="218"/>
                </a:lnTo>
                <a:lnTo>
                  <a:pt x="5296" y="161"/>
                </a:lnTo>
                <a:lnTo>
                  <a:pt x="5297" y="158"/>
                </a:lnTo>
                <a:lnTo>
                  <a:pt x="5298" y="170"/>
                </a:lnTo>
                <a:lnTo>
                  <a:pt x="5299" y="133"/>
                </a:lnTo>
                <a:lnTo>
                  <a:pt x="5300" y="132"/>
                </a:lnTo>
                <a:lnTo>
                  <a:pt x="5300" y="131"/>
                </a:lnTo>
                <a:lnTo>
                  <a:pt x="5302" y="231"/>
                </a:lnTo>
                <a:lnTo>
                  <a:pt x="5302" y="224"/>
                </a:lnTo>
                <a:lnTo>
                  <a:pt x="5302" y="221"/>
                </a:lnTo>
                <a:lnTo>
                  <a:pt x="5304" y="121"/>
                </a:lnTo>
                <a:lnTo>
                  <a:pt x="5304" y="145"/>
                </a:lnTo>
                <a:lnTo>
                  <a:pt x="5305" y="154"/>
                </a:lnTo>
                <a:lnTo>
                  <a:pt x="5305" y="171"/>
                </a:lnTo>
                <a:lnTo>
                  <a:pt x="5307" y="104"/>
                </a:lnTo>
                <a:lnTo>
                  <a:pt x="5308" y="91"/>
                </a:lnTo>
                <a:lnTo>
                  <a:pt x="5308" y="77"/>
                </a:lnTo>
                <a:lnTo>
                  <a:pt x="5310" y="258"/>
                </a:lnTo>
                <a:lnTo>
                  <a:pt x="5311" y="257"/>
                </a:lnTo>
                <a:lnTo>
                  <a:pt x="5313" y="201"/>
                </a:lnTo>
                <a:lnTo>
                  <a:pt x="5313" y="208"/>
                </a:lnTo>
                <a:lnTo>
                  <a:pt x="5313" y="211"/>
                </a:lnTo>
                <a:lnTo>
                  <a:pt x="5315" y="152"/>
                </a:lnTo>
                <a:lnTo>
                  <a:pt x="5315" y="175"/>
                </a:lnTo>
                <a:lnTo>
                  <a:pt x="5316" y="188"/>
                </a:lnTo>
                <a:lnTo>
                  <a:pt x="5317" y="259"/>
                </a:lnTo>
                <a:lnTo>
                  <a:pt x="5318" y="242"/>
                </a:lnTo>
                <a:lnTo>
                  <a:pt x="5319" y="243"/>
                </a:lnTo>
                <a:lnTo>
                  <a:pt x="5320" y="177"/>
                </a:lnTo>
                <a:lnTo>
                  <a:pt x="5321" y="217"/>
                </a:lnTo>
                <a:lnTo>
                  <a:pt x="5322" y="226"/>
                </a:lnTo>
                <a:lnTo>
                  <a:pt x="5322" y="231"/>
                </a:lnTo>
                <a:lnTo>
                  <a:pt x="5324" y="161"/>
                </a:lnTo>
                <a:lnTo>
                  <a:pt x="5324" y="162"/>
                </a:lnTo>
                <a:lnTo>
                  <a:pt x="5326" y="270"/>
                </a:lnTo>
                <a:lnTo>
                  <a:pt x="5326" y="254"/>
                </a:lnTo>
                <a:lnTo>
                  <a:pt x="5327" y="244"/>
                </a:lnTo>
                <a:lnTo>
                  <a:pt x="5329" y="147"/>
                </a:lnTo>
                <a:lnTo>
                  <a:pt x="5330" y="147"/>
                </a:lnTo>
                <a:lnTo>
                  <a:pt x="5330" y="138"/>
                </a:lnTo>
                <a:lnTo>
                  <a:pt x="5332" y="211"/>
                </a:lnTo>
                <a:lnTo>
                  <a:pt x="5332" y="209"/>
                </a:lnTo>
                <a:lnTo>
                  <a:pt x="5333" y="215"/>
                </a:lnTo>
                <a:lnTo>
                  <a:pt x="5333" y="255"/>
                </a:lnTo>
                <a:lnTo>
                  <a:pt x="5335" y="160"/>
                </a:lnTo>
                <a:lnTo>
                  <a:pt x="5335" y="153"/>
                </a:lnTo>
                <a:lnTo>
                  <a:pt x="5337" y="211"/>
                </a:lnTo>
                <a:lnTo>
                  <a:pt x="5337" y="167"/>
                </a:lnTo>
                <a:lnTo>
                  <a:pt x="5338" y="160"/>
                </a:lnTo>
                <a:lnTo>
                  <a:pt x="5338" y="152"/>
                </a:lnTo>
                <a:lnTo>
                  <a:pt x="5340" y="203"/>
                </a:lnTo>
                <a:lnTo>
                  <a:pt x="5341" y="216"/>
                </a:lnTo>
                <a:lnTo>
                  <a:pt x="5342" y="286"/>
                </a:lnTo>
                <a:lnTo>
                  <a:pt x="5343" y="250"/>
                </a:lnTo>
                <a:lnTo>
                  <a:pt x="5343" y="236"/>
                </a:lnTo>
                <a:lnTo>
                  <a:pt x="5344" y="177"/>
                </a:lnTo>
                <a:lnTo>
                  <a:pt x="5346" y="190"/>
                </a:lnTo>
                <a:lnTo>
                  <a:pt x="5346" y="187"/>
                </a:lnTo>
                <a:lnTo>
                  <a:pt x="5347" y="168"/>
                </a:lnTo>
                <a:lnTo>
                  <a:pt x="5348" y="273"/>
                </a:lnTo>
                <a:lnTo>
                  <a:pt x="5349" y="267"/>
                </a:lnTo>
                <a:lnTo>
                  <a:pt x="5351" y="166"/>
                </a:lnTo>
                <a:lnTo>
                  <a:pt x="5352" y="163"/>
                </a:lnTo>
                <a:lnTo>
                  <a:pt x="5354" y="218"/>
                </a:lnTo>
                <a:lnTo>
                  <a:pt x="5354" y="219"/>
                </a:lnTo>
                <a:lnTo>
                  <a:pt x="5356" y="186"/>
                </a:lnTo>
                <a:lnTo>
                  <a:pt x="5356" y="263"/>
                </a:lnTo>
                <a:lnTo>
                  <a:pt x="5357" y="277"/>
                </a:lnTo>
                <a:lnTo>
                  <a:pt x="5357" y="291"/>
                </a:lnTo>
                <a:lnTo>
                  <a:pt x="5359" y="226"/>
                </a:lnTo>
                <a:lnTo>
                  <a:pt x="5360" y="227"/>
                </a:lnTo>
                <a:lnTo>
                  <a:pt x="5360" y="228"/>
                </a:lnTo>
                <a:lnTo>
                  <a:pt x="5362" y="173"/>
                </a:lnTo>
                <a:lnTo>
                  <a:pt x="5362" y="187"/>
                </a:lnTo>
                <a:lnTo>
                  <a:pt x="5363" y="187"/>
                </a:lnTo>
                <a:lnTo>
                  <a:pt x="5363" y="170"/>
                </a:lnTo>
                <a:lnTo>
                  <a:pt x="5365" y="235"/>
                </a:lnTo>
                <a:lnTo>
                  <a:pt x="5365" y="211"/>
                </a:lnTo>
                <a:lnTo>
                  <a:pt x="5365" y="199"/>
                </a:lnTo>
                <a:lnTo>
                  <a:pt x="5367" y="151"/>
                </a:lnTo>
                <a:lnTo>
                  <a:pt x="5367" y="158"/>
                </a:lnTo>
                <a:lnTo>
                  <a:pt x="5368" y="158"/>
                </a:lnTo>
                <a:lnTo>
                  <a:pt x="5369" y="145"/>
                </a:lnTo>
                <a:lnTo>
                  <a:pt x="5370" y="169"/>
                </a:lnTo>
                <a:lnTo>
                  <a:pt x="5370" y="147"/>
                </a:lnTo>
                <a:lnTo>
                  <a:pt x="5371" y="141"/>
                </a:lnTo>
                <a:lnTo>
                  <a:pt x="5371" y="138"/>
                </a:lnTo>
                <a:lnTo>
                  <a:pt x="5373" y="260"/>
                </a:lnTo>
                <a:lnTo>
                  <a:pt x="5374" y="265"/>
                </a:lnTo>
                <a:lnTo>
                  <a:pt x="5374" y="298"/>
                </a:lnTo>
                <a:lnTo>
                  <a:pt x="5376" y="177"/>
                </a:lnTo>
                <a:lnTo>
                  <a:pt x="5376" y="168"/>
                </a:lnTo>
                <a:lnTo>
                  <a:pt x="5377" y="169"/>
                </a:lnTo>
                <a:lnTo>
                  <a:pt x="5378" y="151"/>
                </a:lnTo>
                <a:lnTo>
                  <a:pt x="5379" y="149"/>
                </a:lnTo>
                <a:lnTo>
                  <a:pt x="5381" y="263"/>
                </a:lnTo>
                <a:lnTo>
                  <a:pt x="5382" y="266"/>
                </a:lnTo>
                <a:lnTo>
                  <a:pt x="5384" y="285"/>
                </a:lnTo>
                <a:lnTo>
                  <a:pt x="5385" y="283"/>
                </a:lnTo>
                <a:lnTo>
                  <a:pt x="5387" y="169"/>
                </a:lnTo>
                <a:lnTo>
                  <a:pt x="5387" y="170"/>
                </a:lnTo>
                <a:lnTo>
                  <a:pt x="5389" y="266"/>
                </a:lnTo>
                <a:lnTo>
                  <a:pt x="5389" y="250"/>
                </a:lnTo>
                <a:lnTo>
                  <a:pt x="5390" y="244"/>
                </a:lnTo>
                <a:lnTo>
                  <a:pt x="5392" y="166"/>
                </a:lnTo>
                <a:lnTo>
                  <a:pt x="5392" y="169"/>
                </a:lnTo>
                <a:lnTo>
                  <a:pt x="5393" y="172"/>
                </a:lnTo>
                <a:lnTo>
                  <a:pt x="5393" y="171"/>
                </a:lnTo>
                <a:lnTo>
                  <a:pt x="5395" y="230"/>
                </a:lnTo>
                <a:lnTo>
                  <a:pt x="5395" y="240"/>
                </a:lnTo>
                <a:lnTo>
                  <a:pt x="5395" y="267"/>
                </a:lnTo>
                <a:lnTo>
                  <a:pt x="5398" y="155"/>
                </a:lnTo>
                <a:lnTo>
                  <a:pt x="5398" y="159"/>
                </a:lnTo>
                <a:lnTo>
                  <a:pt x="5398" y="160"/>
                </a:lnTo>
                <a:lnTo>
                  <a:pt x="5400" y="181"/>
                </a:lnTo>
                <a:lnTo>
                  <a:pt x="5401" y="182"/>
                </a:lnTo>
                <a:lnTo>
                  <a:pt x="5401" y="191"/>
                </a:lnTo>
                <a:lnTo>
                  <a:pt x="5402" y="126"/>
                </a:lnTo>
                <a:lnTo>
                  <a:pt x="5403" y="175"/>
                </a:lnTo>
                <a:lnTo>
                  <a:pt x="5404" y="186"/>
                </a:lnTo>
                <a:lnTo>
                  <a:pt x="5404" y="226"/>
                </a:lnTo>
                <a:lnTo>
                  <a:pt x="5406" y="140"/>
                </a:lnTo>
                <a:lnTo>
                  <a:pt x="5406" y="131"/>
                </a:lnTo>
                <a:lnTo>
                  <a:pt x="5406" y="116"/>
                </a:lnTo>
                <a:lnTo>
                  <a:pt x="5408" y="143"/>
                </a:lnTo>
                <a:lnTo>
                  <a:pt x="5409" y="144"/>
                </a:lnTo>
                <a:lnTo>
                  <a:pt x="5410" y="132"/>
                </a:lnTo>
                <a:lnTo>
                  <a:pt x="5411" y="205"/>
                </a:lnTo>
                <a:lnTo>
                  <a:pt x="5411" y="194"/>
                </a:lnTo>
                <a:lnTo>
                  <a:pt x="5412" y="186"/>
                </a:lnTo>
                <a:lnTo>
                  <a:pt x="5413" y="165"/>
                </a:lnTo>
                <a:lnTo>
                  <a:pt x="5414" y="227"/>
                </a:lnTo>
                <a:lnTo>
                  <a:pt x="5415" y="235"/>
                </a:lnTo>
                <a:lnTo>
                  <a:pt x="5415" y="237"/>
                </a:lnTo>
                <a:lnTo>
                  <a:pt x="5417" y="165"/>
                </a:lnTo>
                <a:lnTo>
                  <a:pt x="5417" y="175"/>
                </a:lnTo>
                <a:lnTo>
                  <a:pt x="5417" y="173"/>
                </a:lnTo>
                <a:lnTo>
                  <a:pt x="5418" y="159"/>
                </a:lnTo>
                <a:lnTo>
                  <a:pt x="5419" y="253"/>
                </a:lnTo>
                <a:lnTo>
                  <a:pt x="5420" y="258"/>
                </a:lnTo>
                <a:lnTo>
                  <a:pt x="5422" y="174"/>
                </a:lnTo>
                <a:lnTo>
                  <a:pt x="5422" y="174"/>
                </a:lnTo>
                <a:lnTo>
                  <a:pt x="5423" y="176"/>
                </a:lnTo>
                <a:lnTo>
                  <a:pt x="5423" y="183"/>
                </a:lnTo>
                <a:lnTo>
                  <a:pt x="5424" y="140"/>
                </a:lnTo>
                <a:lnTo>
                  <a:pt x="5425" y="150"/>
                </a:lnTo>
                <a:lnTo>
                  <a:pt x="5426" y="146"/>
                </a:lnTo>
                <a:lnTo>
                  <a:pt x="5426" y="107"/>
                </a:lnTo>
                <a:lnTo>
                  <a:pt x="5428" y="148"/>
                </a:lnTo>
                <a:lnTo>
                  <a:pt x="5428" y="144"/>
                </a:lnTo>
                <a:lnTo>
                  <a:pt x="5428" y="139"/>
                </a:lnTo>
                <a:lnTo>
                  <a:pt x="5428" y="138"/>
                </a:lnTo>
                <a:lnTo>
                  <a:pt x="5430" y="268"/>
                </a:lnTo>
                <a:lnTo>
                  <a:pt x="5431" y="274"/>
                </a:lnTo>
                <a:lnTo>
                  <a:pt x="5431" y="276"/>
                </a:lnTo>
                <a:lnTo>
                  <a:pt x="5433" y="129"/>
                </a:lnTo>
                <a:lnTo>
                  <a:pt x="5434" y="128"/>
                </a:lnTo>
                <a:lnTo>
                  <a:pt x="5436" y="219"/>
                </a:lnTo>
                <a:lnTo>
                  <a:pt x="5436" y="209"/>
                </a:lnTo>
                <a:lnTo>
                  <a:pt x="5437" y="202"/>
                </a:lnTo>
                <a:lnTo>
                  <a:pt x="5438" y="125"/>
                </a:lnTo>
                <a:lnTo>
                  <a:pt x="5439" y="130"/>
                </a:lnTo>
                <a:lnTo>
                  <a:pt x="5439" y="130"/>
                </a:lnTo>
                <a:lnTo>
                  <a:pt x="5441" y="99"/>
                </a:lnTo>
                <a:lnTo>
                  <a:pt x="5441" y="120"/>
                </a:lnTo>
                <a:lnTo>
                  <a:pt x="5442" y="124"/>
                </a:lnTo>
                <a:lnTo>
                  <a:pt x="5443" y="167"/>
                </a:lnTo>
                <a:lnTo>
                  <a:pt x="5444" y="132"/>
                </a:lnTo>
                <a:lnTo>
                  <a:pt x="5445" y="133"/>
                </a:lnTo>
                <a:lnTo>
                  <a:pt x="5447" y="251"/>
                </a:lnTo>
                <a:lnTo>
                  <a:pt x="5447" y="250"/>
                </a:lnTo>
                <a:lnTo>
                  <a:pt x="5448" y="259"/>
                </a:lnTo>
                <a:lnTo>
                  <a:pt x="5450" y="170"/>
                </a:lnTo>
                <a:lnTo>
                  <a:pt x="5450" y="170"/>
                </a:lnTo>
                <a:lnTo>
                  <a:pt x="5450" y="171"/>
                </a:lnTo>
                <a:lnTo>
                  <a:pt x="5452" y="146"/>
                </a:lnTo>
                <a:lnTo>
                  <a:pt x="5453" y="142"/>
                </a:lnTo>
                <a:lnTo>
                  <a:pt x="5454" y="123"/>
                </a:lnTo>
                <a:lnTo>
                  <a:pt x="5455" y="225"/>
                </a:lnTo>
                <a:lnTo>
                  <a:pt x="5455" y="223"/>
                </a:lnTo>
                <a:lnTo>
                  <a:pt x="5456" y="215"/>
                </a:lnTo>
                <a:lnTo>
                  <a:pt x="5456" y="183"/>
                </a:lnTo>
                <a:lnTo>
                  <a:pt x="5458" y="219"/>
                </a:lnTo>
                <a:lnTo>
                  <a:pt x="5458" y="227"/>
                </a:lnTo>
                <a:lnTo>
                  <a:pt x="5459" y="259"/>
                </a:lnTo>
                <a:lnTo>
                  <a:pt x="5460" y="159"/>
                </a:lnTo>
                <a:lnTo>
                  <a:pt x="5461" y="156"/>
                </a:lnTo>
                <a:lnTo>
                  <a:pt x="5462" y="192"/>
                </a:lnTo>
                <a:lnTo>
                  <a:pt x="5463" y="181"/>
                </a:lnTo>
                <a:lnTo>
                  <a:pt x="5464" y="176"/>
                </a:lnTo>
                <a:lnTo>
                  <a:pt x="5465" y="120"/>
                </a:lnTo>
                <a:lnTo>
                  <a:pt x="5466" y="192"/>
                </a:lnTo>
                <a:lnTo>
                  <a:pt x="5467" y="212"/>
                </a:lnTo>
                <a:lnTo>
                  <a:pt x="5467" y="245"/>
                </a:lnTo>
                <a:lnTo>
                  <a:pt x="5469" y="209"/>
                </a:lnTo>
                <a:lnTo>
                  <a:pt x="5469" y="203"/>
                </a:lnTo>
                <a:lnTo>
                  <a:pt x="5471" y="132"/>
                </a:lnTo>
                <a:lnTo>
                  <a:pt x="5471" y="147"/>
                </a:lnTo>
                <a:lnTo>
                  <a:pt x="5472" y="155"/>
                </a:lnTo>
                <a:lnTo>
                  <a:pt x="5473" y="217"/>
                </a:lnTo>
                <a:lnTo>
                  <a:pt x="5474" y="195"/>
                </a:lnTo>
                <a:lnTo>
                  <a:pt x="5475" y="194"/>
                </a:lnTo>
                <a:lnTo>
                  <a:pt x="5476" y="138"/>
                </a:lnTo>
                <a:lnTo>
                  <a:pt x="5477" y="183"/>
                </a:lnTo>
                <a:lnTo>
                  <a:pt x="5478" y="183"/>
                </a:lnTo>
                <a:lnTo>
                  <a:pt x="5478" y="157"/>
                </a:lnTo>
                <a:lnTo>
                  <a:pt x="5480" y="200"/>
                </a:lnTo>
                <a:lnTo>
                  <a:pt x="5480" y="188"/>
                </a:lnTo>
                <a:lnTo>
                  <a:pt x="5480" y="185"/>
                </a:lnTo>
                <a:lnTo>
                  <a:pt x="5482" y="314"/>
                </a:lnTo>
                <a:lnTo>
                  <a:pt x="5482" y="303"/>
                </a:lnTo>
                <a:lnTo>
                  <a:pt x="5483" y="293"/>
                </a:lnTo>
                <a:lnTo>
                  <a:pt x="5485" y="119"/>
                </a:lnTo>
                <a:lnTo>
                  <a:pt x="5486" y="121"/>
                </a:lnTo>
                <a:lnTo>
                  <a:pt x="5488" y="217"/>
                </a:lnTo>
                <a:lnTo>
                  <a:pt x="5488" y="215"/>
                </a:lnTo>
                <a:lnTo>
                  <a:pt x="5489" y="209"/>
                </a:lnTo>
                <a:lnTo>
                  <a:pt x="5491" y="98"/>
                </a:lnTo>
                <a:lnTo>
                  <a:pt x="5491" y="102"/>
                </a:lnTo>
                <a:lnTo>
                  <a:pt x="5491" y="102"/>
                </a:lnTo>
                <a:lnTo>
                  <a:pt x="5493" y="200"/>
                </a:lnTo>
                <a:lnTo>
                  <a:pt x="5493" y="197"/>
                </a:lnTo>
                <a:lnTo>
                  <a:pt x="5494" y="194"/>
                </a:lnTo>
                <a:lnTo>
                  <a:pt x="5494" y="186"/>
                </a:lnTo>
                <a:lnTo>
                  <a:pt x="5496" y="239"/>
                </a:lnTo>
                <a:lnTo>
                  <a:pt x="5497" y="242"/>
                </a:lnTo>
                <a:lnTo>
                  <a:pt x="5497" y="267"/>
                </a:lnTo>
                <a:lnTo>
                  <a:pt x="5499" y="245"/>
                </a:lnTo>
                <a:lnTo>
                  <a:pt x="5499" y="242"/>
                </a:lnTo>
                <a:lnTo>
                  <a:pt x="5502" y="137"/>
                </a:lnTo>
                <a:lnTo>
                  <a:pt x="5502" y="134"/>
                </a:lnTo>
                <a:lnTo>
                  <a:pt x="5502" y="128"/>
                </a:lnTo>
                <a:lnTo>
                  <a:pt x="5504" y="192"/>
                </a:lnTo>
                <a:lnTo>
                  <a:pt x="5505" y="196"/>
                </a:lnTo>
                <a:lnTo>
                  <a:pt x="5506" y="222"/>
                </a:lnTo>
                <a:lnTo>
                  <a:pt x="5507" y="152"/>
                </a:lnTo>
                <a:lnTo>
                  <a:pt x="5508" y="150"/>
                </a:lnTo>
                <a:lnTo>
                  <a:pt x="5508" y="145"/>
                </a:lnTo>
                <a:lnTo>
                  <a:pt x="5510" y="242"/>
                </a:lnTo>
                <a:lnTo>
                  <a:pt x="5510" y="254"/>
                </a:lnTo>
                <a:lnTo>
                  <a:pt x="5510" y="265"/>
                </a:lnTo>
                <a:lnTo>
                  <a:pt x="5512" y="166"/>
                </a:lnTo>
                <a:lnTo>
                  <a:pt x="5513" y="169"/>
                </a:lnTo>
                <a:lnTo>
                  <a:pt x="5515" y="253"/>
                </a:lnTo>
                <a:lnTo>
                  <a:pt x="5515" y="225"/>
                </a:lnTo>
                <a:lnTo>
                  <a:pt x="5516" y="214"/>
                </a:lnTo>
                <a:lnTo>
                  <a:pt x="5517" y="133"/>
                </a:lnTo>
                <a:lnTo>
                  <a:pt x="5518" y="184"/>
                </a:lnTo>
                <a:lnTo>
                  <a:pt x="5519" y="184"/>
                </a:lnTo>
                <a:lnTo>
                  <a:pt x="5519" y="196"/>
                </a:lnTo>
                <a:lnTo>
                  <a:pt x="5520" y="147"/>
                </a:lnTo>
                <a:lnTo>
                  <a:pt x="5521" y="184"/>
                </a:lnTo>
                <a:lnTo>
                  <a:pt x="5521" y="200"/>
                </a:lnTo>
                <a:lnTo>
                  <a:pt x="5522" y="247"/>
                </a:lnTo>
                <a:lnTo>
                  <a:pt x="5523" y="144"/>
                </a:lnTo>
                <a:lnTo>
                  <a:pt x="5524" y="138"/>
                </a:lnTo>
                <a:lnTo>
                  <a:pt x="5526" y="209"/>
                </a:lnTo>
                <a:lnTo>
                  <a:pt x="5526" y="141"/>
                </a:lnTo>
                <a:lnTo>
                  <a:pt x="5527" y="130"/>
                </a:lnTo>
                <a:lnTo>
                  <a:pt x="5528" y="108"/>
                </a:lnTo>
                <a:lnTo>
                  <a:pt x="5529" y="200"/>
                </a:lnTo>
                <a:lnTo>
                  <a:pt x="5530" y="214"/>
                </a:lnTo>
                <a:lnTo>
                  <a:pt x="5530" y="241"/>
                </a:lnTo>
                <a:lnTo>
                  <a:pt x="5532" y="197"/>
                </a:lnTo>
                <a:lnTo>
                  <a:pt x="5532" y="191"/>
                </a:lnTo>
                <a:lnTo>
                  <a:pt x="5532" y="190"/>
                </a:lnTo>
                <a:lnTo>
                  <a:pt x="5534" y="248"/>
                </a:lnTo>
                <a:lnTo>
                  <a:pt x="5534" y="208"/>
                </a:lnTo>
                <a:lnTo>
                  <a:pt x="5535" y="197"/>
                </a:lnTo>
                <a:lnTo>
                  <a:pt x="5536" y="162"/>
                </a:lnTo>
                <a:lnTo>
                  <a:pt x="5537" y="210"/>
                </a:lnTo>
                <a:lnTo>
                  <a:pt x="5537" y="184"/>
                </a:lnTo>
                <a:lnTo>
                  <a:pt x="5538" y="170"/>
                </a:lnTo>
                <a:lnTo>
                  <a:pt x="5539" y="155"/>
                </a:lnTo>
                <a:lnTo>
                  <a:pt x="5540" y="234"/>
                </a:lnTo>
                <a:lnTo>
                  <a:pt x="5540" y="232"/>
                </a:lnTo>
                <a:lnTo>
                  <a:pt x="5541" y="228"/>
                </a:lnTo>
                <a:lnTo>
                  <a:pt x="5543" y="149"/>
                </a:lnTo>
                <a:lnTo>
                  <a:pt x="5543" y="140"/>
                </a:lnTo>
                <a:lnTo>
                  <a:pt x="5544" y="116"/>
                </a:lnTo>
                <a:lnTo>
                  <a:pt x="5545" y="222"/>
                </a:lnTo>
                <a:lnTo>
                  <a:pt x="5546" y="224"/>
                </a:lnTo>
                <a:lnTo>
                  <a:pt x="5548" y="166"/>
                </a:lnTo>
                <a:lnTo>
                  <a:pt x="5549" y="171"/>
                </a:lnTo>
                <a:lnTo>
                  <a:pt x="5549" y="186"/>
                </a:lnTo>
                <a:lnTo>
                  <a:pt x="5551" y="114"/>
                </a:lnTo>
                <a:lnTo>
                  <a:pt x="5552" y="113"/>
                </a:lnTo>
                <a:lnTo>
                  <a:pt x="5552" y="111"/>
                </a:lnTo>
                <a:lnTo>
                  <a:pt x="5554" y="258"/>
                </a:lnTo>
                <a:lnTo>
                  <a:pt x="5554" y="264"/>
                </a:lnTo>
                <a:lnTo>
                  <a:pt x="5554" y="273"/>
                </a:lnTo>
                <a:lnTo>
                  <a:pt x="5556" y="163"/>
                </a:lnTo>
                <a:lnTo>
                  <a:pt x="5557" y="163"/>
                </a:lnTo>
                <a:lnTo>
                  <a:pt x="5558" y="189"/>
                </a:lnTo>
                <a:lnTo>
                  <a:pt x="5559" y="128"/>
                </a:lnTo>
                <a:lnTo>
                  <a:pt x="5560" y="112"/>
                </a:lnTo>
                <a:lnTo>
                  <a:pt x="5560" y="103"/>
                </a:lnTo>
                <a:lnTo>
                  <a:pt x="5562" y="251"/>
                </a:lnTo>
                <a:lnTo>
                  <a:pt x="5562" y="249"/>
                </a:lnTo>
                <a:lnTo>
                  <a:pt x="5562" y="247"/>
                </a:lnTo>
                <a:lnTo>
                  <a:pt x="5562" y="248"/>
                </a:lnTo>
                <a:lnTo>
                  <a:pt x="5565" y="154"/>
                </a:lnTo>
                <a:lnTo>
                  <a:pt x="5565" y="147"/>
                </a:lnTo>
                <a:lnTo>
                  <a:pt x="5567" y="112"/>
                </a:lnTo>
                <a:lnTo>
                  <a:pt x="5568" y="110"/>
                </a:lnTo>
                <a:lnTo>
                  <a:pt x="5568" y="108"/>
                </a:lnTo>
                <a:lnTo>
                  <a:pt x="5569" y="130"/>
                </a:lnTo>
                <a:lnTo>
                  <a:pt x="5570" y="110"/>
                </a:lnTo>
                <a:lnTo>
                  <a:pt x="5571" y="109"/>
                </a:lnTo>
                <a:lnTo>
                  <a:pt x="5571" y="98"/>
                </a:lnTo>
                <a:lnTo>
                  <a:pt x="5573" y="196"/>
                </a:lnTo>
                <a:lnTo>
                  <a:pt x="5573" y="202"/>
                </a:lnTo>
                <a:lnTo>
                  <a:pt x="5573" y="203"/>
                </a:lnTo>
                <a:lnTo>
                  <a:pt x="5575" y="114"/>
                </a:lnTo>
                <a:lnTo>
                  <a:pt x="5575" y="122"/>
                </a:lnTo>
                <a:lnTo>
                  <a:pt x="5576" y="135"/>
                </a:lnTo>
                <a:lnTo>
                  <a:pt x="5577" y="234"/>
                </a:lnTo>
                <a:lnTo>
                  <a:pt x="5578" y="209"/>
                </a:lnTo>
                <a:lnTo>
                  <a:pt x="5579" y="205"/>
                </a:lnTo>
                <a:lnTo>
                  <a:pt x="5580" y="151"/>
                </a:lnTo>
                <a:lnTo>
                  <a:pt x="5581" y="152"/>
                </a:lnTo>
                <a:lnTo>
                  <a:pt x="5582" y="147"/>
                </a:lnTo>
                <a:lnTo>
                  <a:pt x="5582" y="141"/>
                </a:lnTo>
                <a:lnTo>
                  <a:pt x="5584" y="256"/>
                </a:lnTo>
                <a:lnTo>
                  <a:pt x="5584" y="264"/>
                </a:lnTo>
                <a:lnTo>
                  <a:pt x="5584" y="269"/>
                </a:lnTo>
                <a:lnTo>
                  <a:pt x="5586" y="181"/>
                </a:lnTo>
                <a:lnTo>
                  <a:pt x="5587" y="184"/>
                </a:lnTo>
                <a:lnTo>
                  <a:pt x="5588" y="202"/>
                </a:lnTo>
                <a:lnTo>
                  <a:pt x="5589" y="147"/>
                </a:lnTo>
                <a:lnTo>
                  <a:pt x="5590" y="142"/>
                </a:lnTo>
                <a:lnTo>
                  <a:pt x="5591" y="119"/>
                </a:lnTo>
                <a:lnTo>
                  <a:pt x="5592" y="220"/>
                </a:lnTo>
                <a:lnTo>
                  <a:pt x="5593" y="233"/>
                </a:lnTo>
                <a:lnTo>
                  <a:pt x="5593" y="301"/>
                </a:lnTo>
                <a:lnTo>
                  <a:pt x="5595" y="203"/>
                </a:lnTo>
                <a:lnTo>
                  <a:pt x="5595" y="191"/>
                </a:lnTo>
                <a:lnTo>
                  <a:pt x="5597" y="152"/>
                </a:lnTo>
                <a:lnTo>
                  <a:pt x="5598" y="149"/>
                </a:lnTo>
                <a:lnTo>
                  <a:pt x="5599" y="128"/>
                </a:lnTo>
                <a:lnTo>
                  <a:pt x="5600" y="250"/>
                </a:lnTo>
                <a:lnTo>
                  <a:pt x="5600" y="241"/>
                </a:lnTo>
                <a:lnTo>
                  <a:pt x="5601" y="234"/>
                </a:lnTo>
                <a:lnTo>
                  <a:pt x="5601" y="235"/>
                </a:lnTo>
                <a:lnTo>
                  <a:pt x="5603" y="174"/>
                </a:lnTo>
                <a:lnTo>
                  <a:pt x="5604" y="173"/>
                </a:lnTo>
                <a:lnTo>
                  <a:pt x="5604" y="238"/>
                </a:lnTo>
                <a:lnTo>
                  <a:pt x="5606" y="162"/>
                </a:lnTo>
                <a:lnTo>
                  <a:pt x="5606" y="150"/>
                </a:lnTo>
                <a:lnTo>
                  <a:pt x="5607" y="131"/>
                </a:lnTo>
                <a:lnTo>
                  <a:pt x="5608" y="284"/>
                </a:lnTo>
                <a:lnTo>
                  <a:pt x="5609" y="285"/>
                </a:lnTo>
                <a:lnTo>
                  <a:pt x="5609" y="288"/>
                </a:lnTo>
                <a:lnTo>
                  <a:pt x="5611" y="181"/>
                </a:lnTo>
                <a:lnTo>
                  <a:pt x="5612" y="180"/>
                </a:lnTo>
                <a:lnTo>
                  <a:pt x="5614" y="150"/>
                </a:lnTo>
                <a:lnTo>
                  <a:pt x="5614" y="147"/>
                </a:lnTo>
                <a:lnTo>
                  <a:pt x="5614" y="143"/>
                </a:lnTo>
                <a:lnTo>
                  <a:pt x="5617" y="306"/>
                </a:lnTo>
                <a:lnTo>
                  <a:pt x="5617" y="305"/>
                </a:lnTo>
                <a:lnTo>
                  <a:pt x="5617" y="304"/>
                </a:lnTo>
                <a:lnTo>
                  <a:pt x="5619" y="188"/>
                </a:lnTo>
                <a:lnTo>
                  <a:pt x="5620" y="182"/>
                </a:lnTo>
                <a:lnTo>
                  <a:pt x="5622" y="123"/>
                </a:lnTo>
                <a:lnTo>
                  <a:pt x="5622" y="134"/>
                </a:lnTo>
                <a:lnTo>
                  <a:pt x="5623" y="144"/>
                </a:lnTo>
                <a:lnTo>
                  <a:pt x="5625" y="269"/>
                </a:lnTo>
                <a:lnTo>
                  <a:pt x="5625" y="269"/>
                </a:lnTo>
                <a:lnTo>
                  <a:pt x="5625" y="273"/>
                </a:lnTo>
                <a:lnTo>
                  <a:pt x="5627" y="161"/>
                </a:lnTo>
                <a:lnTo>
                  <a:pt x="5628" y="155"/>
                </a:lnTo>
                <a:lnTo>
                  <a:pt x="5628" y="144"/>
                </a:lnTo>
                <a:lnTo>
                  <a:pt x="5630" y="211"/>
                </a:lnTo>
                <a:lnTo>
                  <a:pt x="5631" y="220"/>
                </a:lnTo>
                <a:lnTo>
                  <a:pt x="5632" y="273"/>
                </a:lnTo>
                <a:lnTo>
                  <a:pt x="5633" y="208"/>
                </a:lnTo>
                <a:lnTo>
                  <a:pt x="5634" y="208"/>
                </a:lnTo>
                <a:lnTo>
                  <a:pt x="5634" y="206"/>
                </a:lnTo>
                <a:lnTo>
                  <a:pt x="5634" y="230"/>
                </a:lnTo>
                <a:lnTo>
                  <a:pt x="5636" y="223"/>
                </a:lnTo>
                <a:lnTo>
                  <a:pt x="5636" y="223"/>
                </a:lnTo>
                <a:lnTo>
                  <a:pt x="5638" y="163"/>
                </a:lnTo>
                <a:lnTo>
                  <a:pt x="5638" y="190"/>
                </a:lnTo>
                <a:lnTo>
                  <a:pt x="5639" y="201"/>
                </a:lnTo>
                <a:lnTo>
                  <a:pt x="5640" y="292"/>
                </a:lnTo>
                <a:lnTo>
                  <a:pt x="5641" y="279"/>
                </a:lnTo>
                <a:lnTo>
                  <a:pt x="5642" y="272"/>
                </a:lnTo>
                <a:lnTo>
                  <a:pt x="5644" y="195"/>
                </a:lnTo>
                <a:lnTo>
                  <a:pt x="5644" y="197"/>
                </a:lnTo>
                <a:lnTo>
                  <a:pt x="5645" y="197"/>
                </a:lnTo>
                <a:lnTo>
                  <a:pt x="5646" y="239"/>
                </a:lnTo>
                <a:lnTo>
                  <a:pt x="5647" y="200"/>
                </a:lnTo>
                <a:lnTo>
                  <a:pt x="5647" y="186"/>
                </a:lnTo>
                <a:lnTo>
                  <a:pt x="5648" y="166"/>
                </a:lnTo>
                <a:lnTo>
                  <a:pt x="5649" y="214"/>
                </a:lnTo>
                <a:lnTo>
                  <a:pt x="5650" y="216"/>
                </a:lnTo>
                <a:lnTo>
                  <a:pt x="5650" y="218"/>
                </a:lnTo>
                <a:lnTo>
                  <a:pt x="5651" y="176"/>
                </a:lnTo>
                <a:lnTo>
                  <a:pt x="5652" y="201"/>
                </a:lnTo>
                <a:lnTo>
                  <a:pt x="5653" y="209"/>
                </a:lnTo>
                <a:lnTo>
                  <a:pt x="5655" y="247"/>
                </a:lnTo>
                <a:lnTo>
                  <a:pt x="5656" y="251"/>
                </a:lnTo>
                <a:lnTo>
                  <a:pt x="5656" y="272"/>
                </a:lnTo>
                <a:lnTo>
                  <a:pt x="5658" y="182"/>
                </a:lnTo>
                <a:lnTo>
                  <a:pt x="5658" y="173"/>
                </a:lnTo>
                <a:lnTo>
                  <a:pt x="5660" y="142"/>
                </a:lnTo>
                <a:lnTo>
                  <a:pt x="5660" y="150"/>
                </a:lnTo>
                <a:lnTo>
                  <a:pt x="5661" y="158"/>
                </a:lnTo>
                <a:lnTo>
                  <a:pt x="5662" y="237"/>
                </a:lnTo>
                <a:lnTo>
                  <a:pt x="5663" y="212"/>
                </a:lnTo>
                <a:lnTo>
                  <a:pt x="5664" y="206"/>
                </a:lnTo>
                <a:lnTo>
                  <a:pt x="5664" y="161"/>
                </a:lnTo>
                <a:lnTo>
                  <a:pt x="5666" y="170"/>
                </a:lnTo>
                <a:lnTo>
                  <a:pt x="5666" y="173"/>
                </a:lnTo>
                <a:lnTo>
                  <a:pt x="5667" y="233"/>
                </a:lnTo>
                <a:lnTo>
                  <a:pt x="5669" y="157"/>
                </a:lnTo>
                <a:lnTo>
                  <a:pt x="5669" y="154"/>
                </a:lnTo>
                <a:lnTo>
                  <a:pt x="5671" y="258"/>
                </a:lnTo>
                <a:lnTo>
                  <a:pt x="5671" y="244"/>
                </a:lnTo>
                <a:lnTo>
                  <a:pt x="5672" y="239"/>
                </a:lnTo>
                <a:lnTo>
                  <a:pt x="5674" y="179"/>
                </a:lnTo>
                <a:lnTo>
                  <a:pt x="5675" y="180"/>
                </a:lnTo>
                <a:lnTo>
                  <a:pt x="5676" y="126"/>
                </a:lnTo>
                <a:lnTo>
                  <a:pt x="5677" y="144"/>
                </a:lnTo>
                <a:lnTo>
                  <a:pt x="5677" y="138"/>
                </a:lnTo>
                <a:lnTo>
                  <a:pt x="5677" y="104"/>
                </a:lnTo>
                <a:lnTo>
                  <a:pt x="5679" y="211"/>
                </a:lnTo>
                <a:lnTo>
                  <a:pt x="5680" y="209"/>
                </a:lnTo>
                <a:lnTo>
                  <a:pt x="5681" y="217"/>
                </a:lnTo>
                <a:lnTo>
                  <a:pt x="5682" y="138"/>
                </a:lnTo>
                <a:lnTo>
                  <a:pt x="5683" y="129"/>
                </a:lnTo>
                <a:lnTo>
                  <a:pt x="5684" y="131"/>
                </a:lnTo>
                <a:lnTo>
                  <a:pt x="5685" y="85"/>
                </a:lnTo>
                <a:lnTo>
                  <a:pt x="5686" y="87"/>
                </a:lnTo>
                <a:lnTo>
                  <a:pt x="5687" y="210"/>
                </a:lnTo>
                <a:lnTo>
                  <a:pt x="5688" y="204"/>
                </a:lnTo>
                <a:lnTo>
                  <a:pt x="5688" y="203"/>
                </a:lnTo>
                <a:lnTo>
                  <a:pt x="5690" y="142"/>
                </a:lnTo>
                <a:lnTo>
                  <a:pt x="5690" y="189"/>
                </a:lnTo>
                <a:lnTo>
                  <a:pt x="5691" y="192"/>
                </a:lnTo>
                <a:lnTo>
                  <a:pt x="5691" y="195"/>
                </a:lnTo>
                <a:lnTo>
                  <a:pt x="5692" y="118"/>
                </a:lnTo>
                <a:lnTo>
                  <a:pt x="5693" y="168"/>
                </a:lnTo>
                <a:lnTo>
                  <a:pt x="5694" y="176"/>
                </a:lnTo>
                <a:lnTo>
                  <a:pt x="5694" y="209"/>
                </a:lnTo>
                <a:lnTo>
                  <a:pt x="5696" y="120"/>
                </a:lnTo>
                <a:lnTo>
                  <a:pt x="5697" y="117"/>
                </a:lnTo>
                <a:lnTo>
                  <a:pt x="5697" y="111"/>
                </a:lnTo>
                <a:lnTo>
                  <a:pt x="5699" y="133"/>
                </a:lnTo>
                <a:lnTo>
                  <a:pt x="5699" y="141"/>
                </a:lnTo>
                <a:lnTo>
                  <a:pt x="5699" y="152"/>
                </a:lnTo>
                <a:lnTo>
                  <a:pt x="5701" y="125"/>
                </a:lnTo>
                <a:lnTo>
                  <a:pt x="5702" y="122"/>
                </a:lnTo>
                <a:lnTo>
                  <a:pt x="5703" y="142"/>
                </a:lnTo>
                <a:lnTo>
                  <a:pt x="5704" y="100"/>
                </a:lnTo>
                <a:lnTo>
                  <a:pt x="5705" y="98"/>
                </a:lnTo>
                <a:lnTo>
                  <a:pt x="5705" y="97"/>
                </a:lnTo>
                <a:lnTo>
                  <a:pt x="5707" y="108"/>
                </a:lnTo>
                <a:lnTo>
                  <a:pt x="5708" y="106"/>
                </a:lnTo>
                <a:lnTo>
                  <a:pt x="5708" y="100"/>
                </a:lnTo>
                <a:lnTo>
                  <a:pt x="5710" y="237"/>
                </a:lnTo>
                <a:lnTo>
                  <a:pt x="5710" y="231"/>
                </a:lnTo>
                <a:lnTo>
                  <a:pt x="5710" y="221"/>
                </a:lnTo>
                <a:lnTo>
                  <a:pt x="5712" y="106"/>
                </a:lnTo>
                <a:lnTo>
                  <a:pt x="5712" y="115"/>
                </a:lnTo>
                <a:lnTo>
                  <a:pt x="5713" y="129"/>
                </a:lnTo>
                <a:lnTo>
                  <a:pt x="5714" y="282"/>
                </a:lnTo>
                <a:lnTo>
                  <a:pt x="5715" y="195"/>
                </a:lnTo>
                <a:lnTo>
                  <a:pt x="5716" y="183"/>
                </a:lnTo>
                <a:lnTo>
                  <a:pt x="5716" y="162"/>
                </a:lnTo>
                <a:lnTo>
                  <a:pt x="5718" y="172"/>
                </a:lnTo>
                <a:lnTo>
                  <a:pt x="5718" y="167"/>
                </a:lnTo>
                <a:lnTo>
                  <a:pt x="5720" y="93"/>
                </a:lnTo>
                <a:lnTo>
                  <a:pt x="5721" y="109"/>
                </a:lnTo>
                <a:lnTo>
                  <a:pt x="5721" y="117"/>
                </a:lnTo>
                <a:lnTo>
                  <a:pt x="5723" y="180"/>
                </a:lnTo>
                <a:lnTo>
                  <a:pt x="5723" y="180"/>
                </a:lnTo>
                <a:lnTo>
                  <a:pt x="5724" y="178"/>
                </a:lnTo>
                <a:lnTo>
                  <a:pt x="5725" y="130"/>
                </a:lnTo>
                <a:lnTo>
                  <a:pt x="5726" y="205"/>
                </a:lnTo>
                <a:lnTo>
                  <a:pt x="5727" y="213"/>
                </a:lnTo>
                <a:lnTo>
                  <a:pt x="5727" y="250"/>
                </a:lnTo>
                <a:lnTo>
                  <a:pt x="5729" y="170"/>
                </a:lnTo>
                <a:lnTo>
                  <a:pt x="5729" y="195"/>
                </a:lnTo>
                <a:lnTo>
                  <a:pt x="5729" y="211"/>
                </a:lnTo>
                <a:lnTo>
                  <a:pt x="5730" y="253"/>
                </a:lnTo>
                <a:lnTo>
                  <a:pt x="5731" y="149"/>
                </a:lnTo>
                <a:lnTo>
                  <a:pt x="5731" y="159"/>
                </a:lnTo>
                <a:lnTo>
                  <a:pt x="5732" y="155"/>
                </a:lnTo>
                <a:lnTo>
                  <a:pt x="5732" y="142"/>
                </a:lnTo>
                <a:lnTo>
                  <a:pt x="5734" y="161"/>
                </a:lnTo>
                <a:lnTo>
                  <a:pt x="5734" y="152"/>
                </a:lnTo>
                <a:lnTo>
                  <a:pt x="5735" y="152"/>
                </a:lnTo>
                <a:lnTo>
                  <a:pt x="5736" y="160"/>
                </a:lnTo>
                <a:lnTo>
                  <a:pt x="5737" y="133"/>
                </a:lnTo>
                <a:lnTo>
                  <a:pt x="5738" y="128"/>
                </a:lnTo>
                <a:lnTo>
                  <a:pt x="5740" y="107"/>
                </a:lnTo>
                <a:lnTo>
                  <a:pt x="5740" y="119"/>
                </a:lnTo>
                <a:lnTo>
                  <a:pt x="5740" y="123"/>
                </a:lnTo>
                <a:lnTo>
                  <a:pt x="5742" y="223"/>
                </a:lnTo>
                <a:lnTo>
                  <a:pt x="5743" y="234"/>
                </a:lnTo>
                <a:lnTo>
                  <a:pt x="5744" y="198"/>
                </a:lnTo>
                <a:lnTo>
                  <a:pt x="5745" y="240"/>
                </a:lnTo>
                <a:lnTo>
                  <a:pt x="5745" y="230"/>
                </a:lnTo>
                <a:lnTo>
                  <a:pt x="5746" y="219"/>
                </a:lnTo>
                <a:lnTo>
                  <a:pt x="5748" y="89"/>
                </a:lnTo>
                <a:lnTo>
                  <a:pt x="5749" y="90"/>
                </a:lnTo>
                <a:lnTo>
                  <a:pt x="5751" y="163"/>
                </a:lnTo>
                <a:lnTo>
                  <a:pt x="5751" y="176"/>
                </a:lnTo>
                <a:lnTo>
                  <a:pt x="5752" y="232"/>
                </a:lnTo>
                <a:lnTo>
                  <a:pt x="5753" y="115"/>
                </a:lnTo>
                <a:lnTo>
                  <a:pt x="5754" y="112"/>
                </a:lnTo>
                <a:lnTo>
                  <a:pt x="5754" y="111"/>
                </a:lnTo>
                <a:lnTo>
                  <a:pt x="5756" y="192"/>
                </a:lnTo>
                <a:lnTo>
                  <a:pt x="5757" y="198"/>
                </a:lnTo>
                <a:lnTo>
                  <a:pt x="5759" y="338"/>
                </a:lnTo>
                <a:lnTo>
                  <a:pt x="5759" y="333"/>
                </a:lnTo>
                <a:lnTo>
                  <a:pt x="5760" y="326"/>
                </a:lnTo>
                <a:lnTo>
                  <a:pt x="5762" y="196"/>
                </a:lnTo>
                <a:lnTo>
                  <a:pt x="5762" y="200"/>
                </a:lnTo>
                <a:lnTo>
                  <a:pt x="5762" y="198"/>
                </a:lnTo>
                <a:lnTo>
                  <a:pt x="5764" y="169"/>
                </a:lnTo>
                <a:lnTo>
                  <a:pt x="5764" y="246"/>
                </a:lnTo>
                <a:lnTo>
                  <a:pt x="5765" y="261"/>
                </a:lnTo>
                <a:lnTo>
                  <a:pt x="5766" y="331"/>
                </a:lnTo>
                <a:lnTo>
                  <a:pt x="5767" y="312"/>
                </a:lnTo>
                <a:lnTo>
                  <a:pt x="5768" y="305"/>
                </a:lnTo>
                <a:lnTo>
                  <a:pt x="5769" y="208"/>
                </a:lnTo>
                <a:lnTo>
                  <a:pt x="5770" y="225"/>
                </a:lnTo>
                <a:lnTo>
                  <a:pt x="5770" y="222"/>
                </a:lnTo>
                <a:lnTo>
                  <a:pt x="5771" y="152"/>
                </a:lnTo>
                <a:lnTo>
                  <a:pt x="5773" y="295"/>
                </a:lnTo>
                <a:lnTo>
                  <a:pt x="5773" y="307"/>
                </a:lnTo>
                <a:lnTo>
                  <a:pt x="5774" y="341"/>
                </a:lnTo>
                <a:lnTo>
                  <a:pt x="5775" y="289"/>
                </a:lnTo>
                <a:lnTo>
                  <a:pt x="5776" y="283"/>
                </a:lnTo>
                <a:lnTo>
                  <a:pt x="5777" y="249"/>
                </a:lnTo>
                <a:lnTo>
                  <a:pt x="5778" y="324"/>
                </a:lnTo>
                <a:lnTo>
                  <a:pt x="5778" y="316"/>
                </a:lnTo>
                <a:lnTo>
                  <a:pt x="5779" y="311"/>
                </a:lnTo>
                <a:lnTo>
                  <a:pt x="5779" y="244"/>
                </a:lnTo>
                <a:lnTo>
                  <a:pt x="5781" y="356"/>
                </a:lnTo>
                <a:lnTo>
                  <a:pt x="5781" y="345"/>
                </a:lnTo>
                <a:lnTo>
                  <a:pt x="5781" y="334"/>
                </a:lnTo>
                <a:lnTo>
                  <a:pt x="5783" y="281"/>
                </a:lnTo>
                <a:lnTo>
                  <a:pt x="5784" y="271"/>
                </a:lnTo>
                <a:lnTo>
                  <a:pt x="5786" y="166"/>
                </a:lnTo>
                <a:lnTo>
                  <a:pt x="5786" y="169"/>
                </a:lnTo>
                <a:lnTo>
                  <a:pt x="5787" y="172"/>
                </a:lnTo>
                <a:lnTo>
                  <a:pt x="5787" y="169"/>
                </a:lnTo>
                <a:lnTo>
                  <a:pt x="5788" y="210"/>
                </a:lnTo>
                <a:lnTo>
                  <a:pt x="5789" y="193"/>
                </a:lnTo>
                <a:lnTo>
                  <a:pt x="5790" y="188"/>
                </a:lnTo>
                <a:lnTo>
                  <a:pt x="5791" y="160"/>
                </a:lnTo>
                <a:lnTo>
                  <a:pt x="5792" y="176"/>
                </a:lnTo>
                <a:lnTo>
                  <a:pt x="5792" y="177"/>
                </a:lnTo>
                <a:lnTo>
                  <a:pt x="5792" y="196"/>
                </a:lnTo>
                <a:lnTo>
                  <a:pt x="5794" y="143"/>
                </a:lnTo>
                <a:lnTo>
                  <a:pt x="5795" y="141"/>
                </a:lnTo>
                <a:lnTo>
                  <a:pt x="5795" y="126"/>
                </a:lnTo>
                <a:lnTo>
                  <a:pt x="5797" y="327"/>
                </a:lnTo>
                <a:lnTo>
                  <a:pt x="5797" y="315"/>
                </a:lnTo>
                <a:lnTo>
                  <a:pt x="5798" y="312"/>
                </a:lnTo>
                <a:lnTo>
                  <a:pt x="5800" y="205"/>
                </a:lnTo>
                <a:lnTo>
                  <a:pt x="5801" y="200"/>
                </a:lnTo>
                <a:lnTo>
                  <a:pt x="5801" y="207"/>
                </a:lnTo>
                <a:lnTo>
                  <a:pt x="5803" y="129"/>
                </a:lnTo>
                <a:lnTo>
                  <a:pt x="5803" y="128"/>
                </a:lnTo>
                <a:lnTo>
                  <a:pt x="5805" y="197"/>
                </a:lnTo>
                <a:lnTo>
                  <a:pt x="5805" y="162"/>
                </a:lnTo>
                <a:lnTo>
                  <a:pt x="5806" y="156"/>
                </a:lnTo>
                <a:lnTo>
                  <a:pt x="5807" y="126"/>
                </a:lnTo>
                <a:lnTo>
                  <a:pt x="5808" y="265"/>
                </a:lnTo>
                <a:lnTo>
                  <a:pt x="5809" y="274"/>
                </a:lnTo>
                <a:lnTo>
                  <a:pt x="5809" y="307"/>
                </a:lnTo>
                <a:lnTo>
                  <a:pt x="5811" y="224"/>
                </a:lnTo>
                <a:lnTo>
                  <a:pt x="5811" y="251"/>
                </a:lnTo>
                <a:lnTo>
                  <a:pt x="5812" y="274"/>
                </a:lnTo>
                <a:lnTo>
                  <a:pt x="5814" y="384"/>
                </a:lnTo>
                <a:lnTo>
                  <a:pt x="5814" y="380"/>
                </a:lnTo>
                <a:lnTo>
                  <a:pt x="5814" y="373"/>
                </a:lnTo>
                <a:lnTo>
                  <a:pt x="5816" y="293"/>
                </a:lnTo>
                <a:lnTo>
                  <a:pt x="5816" y="295"/>
                </a:lnTo>
                <a:lnTo>
                  <a:pt x="5817" y="301"/>
                </a:lnTo>
                <a:lnTo>
                  <a:pt x="5817" y="304"/>
                </a:lnTo>
                <a:lnTo>
                  <a:pt x="5819" y="201"/>
                </a:lnTo>
                <a:lnTo>
                  <a:pt x="5820" y="203"/>
                </a:lnTo>
                <a:lnTo>
                  <a:pt x="5821" y="282"/>
                </a:lnTo>
                <a:lnTo>
                  <a:pt x="5822" y="272"/>
                </a:lnTo>
                <a:lnTo>
                  <a:pt x="5822" y="266"/>
                </a:lnTo>
                <a:lnTo>
                  <a:pt x="5825" y="182"/>
                </a:lnTo>
                <a:lnTo>
                  <a:pt x="5825" y="178"/>
                </a:lnTo>
                <a:lnTo>
                  <a:pt x="5827" y="160"/>
                </a:lnTo>
                <a:lnTo>
                  <a:pt x="5827" y="232"/>
                </a:lnTo>
                <a:lnTo>
                  <a:pt x="5828" y="249"/>
                </a:lnTo>
                <a:lnTo>
                  <a:pt x="5829" y="330"/>
                </a:lnTo>
                <a:lnTo>
                  <a:pt x="5830" y="299"/>
                </a:lnTo>
                <a:lnTo>
                  <a:pt x="5831" y="294"/>
                </a:lnTo>
                <a:lnTo>
                  <a:pt x="5833" y="203"/>
                </a:lnTo>
                <a:lnTo>
                  <a:pt x="5833" y="220"/>
                </a:lnTo>
                <a:lnTo>
                  <a:pt x="5833" y="216"/>
                </a:lnTo>
                <a:lnTo>
                  <a:pt x="5835" y="155"/>
                </a:lnTo>
                <a:lnTo>
                  <a:pt x="5835" y="260"/>
                </a:lnTo>
                <a:lnTo>
                  <a:pt x="5836" y="276"/>
                </a:lnTo>
                <a:lnTo>
                  <a:pt x="5836" y="307"/>
                </a:lnTo>
                <a:lnTo>
                  <a:pt x="5838" y="273"/>
                </a:lnTo>
                <a:lnTo>
                  <a:pt x="5839" y="263"/>
                </a:lnTo>
                <a:lnTo>
                  <a:pt x="5840" y="231"/>
                </a:lnTo>
                <a:lnTo>
                  <a:pt x="5841" y="303"/>
                </a:lnTo>
                <a:lnTo>
                  <a:pt x="5841" y="294"/>
                </a:lnTo>
                <a:lnTo>
                  <a:pt x="5842" y="290"/>
                </a:lnTo>
                <a:lnTo>
                  <a:pt x="5842" y="232"/>
                </a:lnTo>
                <a:lnTo>
                  <a:pt x="5844" y="356"/>
                </a:lnTo>
                <a:lnTo>
                  <a:pt x="5844" y="343"/>
                </a:lnTo>
                <a:lnTo>
                  <a:pt x="5844" y="335"/>
                </a:lnTo>
                <a:lnTo>
                  <a:pt x="5846" y="280"/>
                </a:lnTo>
                <a:lnTo>
                  <a:pt x="5847" y="269"/>
                </a:lnTo>
                <a:lnTo>
                  <a:pt x="5849" y="167"/>
                </a:lnTo>
                <a:lnTo>
                  <a:pt x="5849" y="171"/>
                </a:lnTo>
                <a:lnTo>
                  <a:pt x="5850" y="173"/>
                </a:lnTo>
                <a:lnTo>
                  <a:pt x="5850" y="170"/>
                </a:lnTo>
                <a:lnTo>
                  <a:pt x="5851" y="214"/>
                </a:lnTo>
                <a:lnTo>
                  <a:pt x="5852" y="191"/>
                </a:lnTo>
                <a:lnTo>
                  <a:pt x="5853" y="188"/>
                </a:lnTo>
                <a:lnTo>
                  <a:pt x="5854" y="162"/>
                </a:lnTo>
                <a:lnTo>
                  <a:pt x="5855" y="181"/>
                </a:lnTo>
                <a:lnTo>
                  <a:pt x="5855" y="185"/>
                </a:lnTo>
                <a:lnTo>
                  <a:pt x="5855" y="197"/>
                </a:lnTo>
                <a:lnTo>
                  <a:pt x="5857" y="150"/>
                </a:lnTo>
                <a:lnTo>
                  <a:pt x="5858" y="146"/>
                </a:lnTo>
                <a:lnTo>
                  <a:pt x="5858" y="131"/>
                </a:lnTo>
                <a:lnTo>
                  <a:pt x="5860" y="328"/>
                </a:lnTo>
                <a:lnTo>
                  <a:pt x="5860" y="320"/>
                </a:lnTo>
                <a:lnTo>
                  <a:pt x="5861" y="316"/>
                </a:lnTo>
                <a:lnTo>
                  <a:pt x="5863" y="205"/>
                </a:lnTo>
                <a:lnTo>
                  <a:pt x="5864" y="202"/>
                </a:lnTo>
                <a:lnTo>
                  <a:pt x="5864" y="213"/>
                </a:lnTo>
                <a:lnTo>
                  <a:pt x="5866" y="124"/>
                </a:lnTo>
                <a:lnTo>
                  <a:pt x="5866" y="126"/>
                </a:lnTo>
                <a:lnTo>
                  <a:pt x="5868" y="197"/>
                </a:lnTo>
                <a:lnTo>
                  <a:pt x="5868" y="158"/>
                </a:lnTo>
                <a:lnTo>
                  <a:pt x="5869" y="150"/>
                </a:lnTo>
                <a:lnTo>
                  <a:pt x="5870" y="123"/>
                </a:lnTo>
                <a:lnTo>
                  <a:pt x="5871" y="192"/>
                </a:lnTo>
                <a:lnTo>
                  <a:pt x="5872" y="197"/>
                </a:lnTo>
                <a:lnTo>
                  <a:pt x="5874" y="245"/>
                </a:lnTo>
                <a:lnTo>
                  <a:pt x="5874" y="269"/>
                </a:lnTo>
                <a:lnTo>
                  <a:pt x="5875" y="367"/>
                </a:lnTo>
                <a:lnTo>
                  <a:pt x="5877" y="360"/>
                </a:lnTo>
                <a:lnTo>
                  <a:pt x="5877" y="353"/>
                </a:lnTo>
                <a:lnTo>
                  <a:pt x="5879" y="264"/>
                </a:lnTo>
                <a:lnTo>
                  <a:pt x="5879" y="268"/>
                </a:lnTo>
                <a:lnTo>
                  <a:pt x="5880" y="278"/>
                </a:lnTo>
                <a:lnTo>
                  <a:pt x="5880" y="282"/>
                </a:lnTo>
                <a:lnTo>
                  <a:pt x="5881" y="180"/>
                </a:lnTo>
                <a:lnTo>
                  <a:pt x="5882" y="198"/>
                </a:lnTo>
                <a:lnTo>
                  <a:pt x="5883" y="203"/>
                </a:lnTo>
                <a:lnTo>
                  <a:pt x="5884" y="268"/>
                </a:lnTo>
                <a:lnTo>
                  <a:pt x="5885" y="246"/>
                </a:lnTo>
                <a:lnTo>
                  <a:pt x="5885" y="241"/>
                </a:lnTo>
                <a:lnTo>
                  <a:pt x="5887" y="187"/>
                </a:lnTo>
                <a:lnTo>
                  <a:pt x="5888" y="181"/>
                </a:lnTo>
                <a:lnTo>
                  <a:pt x="5890" y="146"/>
                </a:lnTo>
                <a:lnTo>
                  <a:pt x="5890" y="238"/>
                </a:lnTo>
                <a:lnTo>
                  <a:pt x="5891" y="257"/>
                </a:lnTo>
                <a:lnTo>
                  <a:pt x="5892" y="327"/>
                </a:lnTo>
                <a:lnTo>
                  <a:pt x="5893" y="287"/>
                </a:lnTo>
                <a:lnTo>
                  <a:pt x="5894" y="285"/>
                </a:lnTo>
                <a:lnTo>
                  <a:pt x="5895" y="218"/>
                </a:lnTo>
                <a:lnTo>
                  <a:pt x="5896" y="232"/>
                </a:lnTo>
                <a:lnTo>
                  <a:pt x="5896" y="223"/>
                </a:lnTo>
                <a:lnTo>
                  <a:pt x="5897" y="146"/>
                </a:lnTo>
                <a:lnTo>
                  <a:pt x="5898" y="260"/>
                </a:lnTo>
                <a:lnTo>
                  <a:pt x="5899" y="273"/>
                </a:lnTo>
                <a:lnTo>
                  <a:pt x="5900" y="311"/>
                </a:lnTo>
                <a:lnTo>
                  <a:pt x="5901" y="263"/>
                </a:lnTo>
                <a:lnTo>
                  <a:pt x="5902" y="254"/>
                </a:lnTo>
                <a:lnTo>
                  <a:pt x="5902" y="210"/>
                </a:lnTo>
                <a:lnTo>
                  <a:pt x="5904" y="299"/>
                </a:lnTo>
                <a:lnTo>
                  <a:pt x="5905" y="294"/>
                </a:lnTo>
                <a:lnTo>
                  <a:pt x="5905" y="236"/>
                </a:lnTo>
                <a:lnTo>
                  <a:pt x="5907" y="357"/>
                </a:lnTo>
                <a:lnTo>
                  <a:pt x="5907" y="342"/>
                </a:lnTo>
                <a:lnTo>
                  <a:pt x="5907" y="338"/>
                </a:lnTo>
                <a:lnTo>
                  <a:pt x="5907" y="339"/>
                </a:lnTo>
                <a:lnTo>
                  <a:pt x="5909" y="277"/>
                </a:lnTo>
                <a:lnTo>
                  <a:pt x="5910" y="265"/>
                </a:lnTo>
                <a:lnTo>
                  <a:pt x="5912" y="169"/>
                </a:lnTo>
                <a:lnTo>
                  <a:pt x="5912" y="172"/>
                </a:lnTo>
                <a:lnTo>
                  <a:pt x="5913" y="173"/>
                </a:lnTo>
                <a:lnTo>
                  <a:pt x="5913" y="171"/>
                </a:lnTo>
                <a:lnTo>
                  <a:pt x="5914" y="215"/>
                </a:lnTo>
                <a:lnTo>
                  <a:pt x="5915" y="183"/>
                </a:lnTo>
                <a:lnTo>
                  <a:pt x="5916" y="176"/>
                </a:lnTo>
                <a:lnTo>
                  <a:pt x="5917" y="160"/>
                </a:lnTo>
                <a:lnTo>
                  <a:pt x="5918" y="181"/>
                </a:lnTo>
                <a:lnTo>
                  <a:pt x="5918" y="187"/>
                </a:lnTo>
                <a:lnTo>
                  <a:pt x="5918" y="199"/>
                </a:lnTo>
                <a:lnTo>
                  <a:pt x="5920" y="148"/>
                </a:lnTo>
                <a:lnTo>
                  <a:pt x="5921" y="144"/>
                </a:lnTo>
                <a:lnTo>
                  <a:pt x="5921" y="128"/>
                </a:lnTo>
                <a:lnTo>
                  <a:pt x="5923" y="325"/>
                </a:lnTo>
                <a:lnTo>
                  <a:pt x="5923" y="319"/>
                </a:lnTo>
                <a:lnTo>
                  <a:pt x="5924" y="315"/>
                </a:lnTo>
                <a:lnTo>
                  <a:pt x="5926" y="198"/>
                </a:lnTo>
                <a:lnTo>
                  <a:pt x="5926" y="196"/>
                </a:lnTo>
                <a:lnTo>
                  <a:pt x="5927" y="203"/>
                </a:lnTo>
                <a:lnTo>
                  <a:pt x="5929" y="125"/>
                </a:lnTo>
                <a:lnTo>
                  <a:pt x="5929" y="132"/>
                </a:lnTo>
                <a:lnTo>
                  <a:pt x="5931" y="204"/>
                </a:lnTo>
                <a:lnTo>
                  <a:pt x="5931" y="161"/>
                </a:lnTo>
                <a:lnTo>
                  <a:pt x="5932" y="154"/>
                </a:lnTo>
                <a:lnTo>
                  <a:pt x="5933" y="125"/>
                </a:lnTo>
                <a:lnTo>
                  <a:pt x="5934" y="222"/>
                </a:lnTo>
                <a:lnTo>
                  <a:pt x="5935" y="231"/>
                </a:lnTo>
                <a:lnTo>
                  <a:pt x="5935" y="289"/>
                </a:lnTo>
                <a:lnTo>
                  <a:pt x="5937" y="221"/>
                </a:lnTo>
                <a:lnTo>
                  <a:pt x="5937" y="252"/>
                </a:lnTo>
                <a:lnTo>
                  <a:pt x="5937" y="273"/>
                </a:lnTo>
                <a:lnTo>
                  <a:pt x="5939" y="362"/>
                </a:lnTo>
                <a:lnTo>
                  <a:pt x="5940" y="360"/>
                </a:lnTo>
                <a:lnTo>
                  <a:pt x="5942" y="280"/>
                </a:lnTo>
                <a:lnTo>
                  <a:pt x="5942" y="288"/>
                </a:lnTo>
                <a:lnTo>
                  <a:pt x="5943" y="299"/>
                </a:lnTo>
                <a:lnTo>
                  <a:pt x="5943" y="304"/>
                </a:lnTo>
                <a:lnTo>
                  <a:pt x="5945" y="243"/>
                </a:lnTo>
                <a:lnTo>
                  <a:pt x="5946" y="239"/>
                </a:lnTo>
                <a:lnTo>
                  <a:pt x="5947" y="249"/>
                </a:lnTo>
                <a:lnTo>
                  <a:pt x="5948" y="233"/>
                </a:lnTo>
                <a:lnTo>
                  <a:pt x="5948" y="230"/>
                </a:lnTo>
                <a:lnTo>
                  <a:pt x="5950" y="174"/>
                </a:lnTo>
                <a:lnTo>
                  <a:pt x="5951" y="171"/>
                </a:lnTo>
                <a:lnTo>
                  <a:pt x="5952" y="159"/>
                </a:lnTo>
                <a:lnTo>
                  <a:pt x="5953" y="249"/>
                </a:lnTo>
                <a:lnTo>
                  <a:pt x="5954" y="268"/>
                </a:lnTo>
                <a:lnTo>
                  <a:pt x="5955" y="325"/>
                </a:lnTo>
                <a:lnTo>
                  <a:pt x="5956" y="290"/>
                </a:lnTo>
                <a:lnTo>
                  <a:pt x="5957" y="284"/>
                </a:lnTo>
                <a:lnTo>
                  <a:pt x="5958" y="204"/>
                </a:lnTo>
                <a:lnTo>
                  <a:pt x="5959" y="214"/>
                </a:lnTo>
                <a:lnTo>
                  <a:pt x="5959" y="207"/>
                </a:lnTo>
                <a:lnTo>
                  <a:pt x="5960" y="139"/>
                </a:lnTo>
                <a:lnTo>
                  <a:pt x="5961" y="258"/>
                </a:lnTo>
                <a:lnTo>
                  <a:pt x="5962" y="273"/>
                </a:lnTo>
                <a:lnTo>
                  <a:pt x="5963" y="301"/>
                </a:lnTo>
                <a:lnTo>
                  <a:pt x="5964" y="270"/>
                </a:lnTo>
                <a:lnTo>
                  <a:pt x="5965" y="259"/>
                </a:lnTo>
                <a:lnTo>
                  <a:pt x="5965" y="216"/>
                </a:lnTo>
                <a:lnTo>
                  <a:pt x="5966" y="299"/>
                </a:lnTo>
                <a:lnTo>
                  <a:pt x="5967" y="297"/>
                </a:lnTo>
                <a:lnTo>
                  <a:pt x="5968" y="290"/>
                </a:lnTo>
                <a:lnTo>
                  <a:pt x="5968" y="240"/>
                </a:lnTo>
                <a:lnTo>
                  <a:pt x="5970" y="361"/>
                </a:lnTo>
                <a:lnTo>
                  <a:pt x="5970" y="343"/>
                </a:lnTo>
                <a:lnTo>
                  <a:pt x="5970" y="338"/>
                </a:lnTo>
                <a:lnTo>
                  <a:pt x="5972" y="280"/>
                </a:lnTo>
                <a:lnTo>
                  <a:pt x="5973" y="266"/>
                </a:lnTo>
                <a:lnTo>
                  <a:pt x="5975" y="171"/>
                </a:lnTo>
                <a:lnTo>
                  <a:pt x="5975" y="174"/>
                </a:lnTo>
                <a:lnTo>
                  <a:pt x="5976" y="174"/>
                </a:lnTo>
                <a:lnTo>
                  <a:pt x="5976" y="164"/>
                </a:lnTo>
                <a:lnTo>
                  <a:pt x="5977" y="210"/>
                </a:lnTo>
                <a:lnTo>
                  <a:pt x="5978" y="186"/>
                </a:lnTo>
                <a:lnTo>
                  <a:pt x="5978" y="180"/>
                </a:lnTo>
                <a:lnTo>
                  <a:pt x="5980" y="159"/>
                </a:lnTo>
                <a:lnTo>
                  <a:pt x="5981" y="177"/>
                </a:lnTo>
                <a:lnTo>
                  <a:pt x="5981" y="184"/>
                </a:lnTo>
                <a:lnTo>
                  <a:pt x="5981" y="200"/>
                </a:lnTo>
                <a:lnTo>
                  <a:pt x="5983" y="141"/>
                </a:lnTo>
                <a:lnTo>
                  <a:pt x="5984" y="140"/>
                </a:lnTo>
                <a:lnTo>
                  <a:pt x="5984" y="127"/>
                </a:lnTo>
                <a:lnTo>
                  <a:pt x="5986" y="319"/>
                </a:lnTo>
                <a:lnTo>
                  <a:pt x="5986" y="313"/>
                </a:lnTo>
                <a:lnTo>
                  <a:pt x="5987" y="311"/>
                </a:lnTo>
                <a:lnTo>
                  <a:pt x="5989" y="202"/>
                </a:lnTo>
                <a:lnTo>
                  <a:pt x="5989" y="198"/>
                </a:lnTo>
                <a:lnTo>
                  <a:pt x="5990" y="206"/>
                </a:lnTo>
                <a:lnTo>
                  <a:pt x="5991" y="126"/>
                </a:lnTo>
                <a:lnTo>
                  <a:pt x="5992" y="135"/>
                </a:lnTo>
                <a:lnTo>
                  <a:pt x="5993" y="201"/>
                </a:lnTo>
                <a:lnTo>
                  <a:pt x="5994" y="155"/>
                </a:lnTo>
                <a:lnTo>
                  <a:pt x="5995" y="149"/>
                </a:lnTo>
                <a:lnTo>
                  <a:pt x="5995" y="135"/>
                </a:lnTo>
                <a:lnTo>
                  <a:pt x="5997" y="305"/>
                </a:lnTo>
                <a:lnTo>
                  <a:pt x="5997" y="302"/>
                </a:lnTo>
                <a:lnTo>
                  <a:pt x="5998" y="304"/>
                </a:lnTo>
                <a:lnTo>
                  <a:pt x="5998" y="311"/>
                </a:lnTo>
                <a:lnTo>
                  <a:pt x="5999" y="210"/>
                </a:lnTo>
                <a:lnTo>
                  <a:pt x="6000" y="266"/>
                </a:lnTo>
                <a:lnTo>
                  <a:pt x="6000" y="289"/>
                </a:lnTo>
                <a:lnTo>
                  <a:pt x="6002" y="374"/>
                </a:lnTo>
                <a:lnTo>
                  <a:pt x="6002" y="366"/>
                </a:lnTo>
                <a:lnTo>
                  <a:pt x="6003" y="359"/>
                </a:lnTo>
                <a:lnTo>
                  <a:pt x="6005" y="299"/>
                </a:lnTo>
                <a:lnTo>
                  <a:pt x="6005" y="304"/>
                </a:lnTo>
                <a:lnTo>
                  <a:pt x="6006" y="313"/>
                </a:lnTo>
                <a:lnTo>
                  <a:pt x="6006" y="316"/>
                </a:lnTo>
                <a:lnTo>
                  <a:pt x="6007" y="254"/>
                </a:lnTo>
                <a:lnTo>
                  <a:pt x="6008" y="269"/>
                </a:lnTo>
                <a:lnTo>
                  <a:pt x="6009" y="270"/>
                </a:lnTo>
                <a:lnTo>
                  <a:pt x="6009" y="276"/>
                </a:lnTo>
                <a:lnTo>
                  <a:pt x="6011" y="176"/>
                </a:lnTo>
                <a:lnTo>
                  <a:pt x="6011" y="178"/>
                </a:lnTo>
                <a:lnTo>
                  <a:pt x="6011" y="181"/>
                </a:lnTo>
                <a:lnTo>
                  <a:pt x="6013" y="271"/>
                </a:lnTo>
                <a:lnTo>
                  <a:pt x="6013" y="259"/>
                </a:lnTo>
                <a:lnTo>
                  <a:pt x="6014" y="251"/>
                </a:lnTo>
                <a:lnTo>
                  <a:pt x="6016" y="161"/>
                </a:lnTo>
                <a:lnTo>
                  <a:pt x="6016" y="184"/>
                </a:lnTo>
                <a:lnTo>
                  <a:pt x="6017" y="192"/>
                </a:lnTo>
                <a:lnTo>
                  <a:pt x="6018" y="273"/>
                </a:lnTo>
                <a:lnTo>
                  <a:pt x="6019" y="245"/>
                </a:lnTo>
                <a:lnTo>
                  <a:pt x="6020" y="240"/>
                </a:lnTo>
                <a:lnTo>
                  <a:pt x="6020" y="204"/>
                </a:lnTo>
                <a:lnTo>
                  <a:pt x="6022" y="214"/>
                </a:lnTo>
                <a:lnTo>
                  <a:pt x="6022" y="205"/>
                </a:lnTo>
                <a:lnTo>
                  <a:pt x="6024" y="144"/>
                </a:lnTo>
                <a:lnTo>
                  <a:pt x="6024" y="195"/>
                </a:lnTo>
                <a:lnTo>
                  <a:pt x="6025" y="203"/>
                </a:lnTo>
                <a:lnTo>
                  <a:pt x="6025" y="208"/>
                </a:lnTo>
                <a:lnTo>
                  <a:pt x="6027" y="115"/>
                </a:lnTo>
                <a:lnTo>
                  <a:pt x="6027" y="132"/>
                </a:lnTo>
                <a:lnTo>
                  <a:pt x="6028" y="138"/>
                </a:lnTo>
                <a:lnTo>
                  <a:pt x="6028" y="159"/>
                </a:lnTo>
                <a:lnTo>
                  <a:pt x="6030" y="99"/>
                </a:lnTo>
                <a:lnTo>
                  <a:pt x="6030" y="95"/>
                </a:lnTo>
                <a:lnTo>
                  <a:pt x="6030" y="86"/>
                </a:lnTo>
                <a:lnTo>
                  <a:pt x="6033" y="233"/>
                </a:lnTo>
                <a:lnTo>
                  <a:pt x="6033" y="236"/>
                </a:lnTo>
                <a:lnTo>
                  <a:pt x="6035" y="136"/>
                </a:lnTo>
                <a:lnTo>
                  <a:pt x="6035" y="133"/>
                </a:lnTo>
                <a:lnTo>
                  <a:pt x="6037" y="255"/>
                </a:lnTo>
                <a:lnTo>
                  <a:pt x="6038" y="224"/>
                </a:lnTo>
                <a:lnTo>
                  <a:pt x="6038" y="215"/>
                </a:lnTo>
                <a:lnTo>
                  <a:pt x="6039" y="196"/>
                </a:lnTo>
                <a:lnTo>
                  <a:pt x="6041" y="243"/>
                </a:lnTo>
                <a:lnTo>
                  <a:pt x="6041" y="219"/>
                </a:lnTo>
                <a:lnTo>
                  <a:pt x="6041" y="211"/>
                </a:lnTo>
                <a:lnTo>
                  <a:pt x="6043" y="167"/>
                </a:lnTo>
                <a:lnTo>
                  <a:pt x="6043" y="172"/>
                </a:lnTo>
                <a:lnTo>
                  <a:pt x="6043" y="177"/>
                </a:lnTo>
                <a:lnTo>
                  <a:pt x="6045" y="184"/>
                </a:lnTo>
                <a:lnTo>
                  <a:pt x="6046" y="159"/>
                </a:lnTo>
                <a:lnTo>
                  <a:pt x="6046" y="163"/>
                </a:lnTo>
                <a:lnTo>
                  <a:pt x="6046" y="164"/>
                </a:lnTo>
                <a:lnTo>
                  <a:pt x="6049" y="270"/>
                </a:lnTo>
                <a:lnTo>
                  <a:pt x="6049" y="267"/>
                </a:lnTo>
                <a:lnTo>
                  <a:pt x="6049" y="263"/>
                </a:lnTo>
                <a:lnTo>
                  <a:pt x="6052" y="157"/>
                </a:lnTo>
                <a:lnTo>
                  <a:pt x="6052" y="184"/>
                </a:lnTo>
                <a:lnTo>
                  <a:pt x="6052" y="189"/>
                </a:lnTo>
                <a:lnTo>
                  <a:pt x="6052" y="190"/>
                </a:lnTo>
                <a:lnTo>
                  <a:pt x="6053" y="148"/>
                </a:lnTo>
                <a:lnTo>
                  <a:pt x="6054" y="182"/>
                </a:lnTo>
                <a:lnTo>
                  <a:pt x="6054" y="182"/>
                </a:lnTo>
                <a:lnTo>
                  <a:pt x="6055" y="168"/>
                </a:lnTo>
                <a:lnTo>
                  <a:pt x="6056" y="257"/>
                </a:lnTo>
                <a:lnTo>
                  <a:pt x="6057" y="241"/>
                </a:lnTo>
                <a:lnTo>
                  <a:pt x="6057" y="233"/>
                </a:lnTo>
                <a:lnTo>
                  <a:pt x="6059" y="177"/>
                </a:lnTo>
                <a:lnTo>
                  <a:pt x="6060" y="214"/>
                </a:lnTo>
                <a:lnTo>
                  <a:pt x="6060" y="200"/>
                </a:lnTo>
                <a:lnTo>
                  <a:pt x="6061" y="119"/>
                </a:lnTo>
                <a:lnTo>
                  <a:pt x="6063" y="167"/>
                </a:lnTo>
                <a:lnTo>
                  <a:pt x="6063" y="181"/>
                </a:lnTo>
                <a:lnTo>
                  <a:pt x="6064" y="242"/>
                </a:lnTo>
                <a:lnTo>
                  <a:pt x="6065" y="203"/>
                </a:lnTo>
                <a:lnTo>
                  <a:pt x="6065" y="195"/>
                </a:lnTo>
                <a:lnTo>
                  <a:pt x="6067" y="148"/>
                </a:lnTo>
                <a:lnTo>
                  <a:pt x="6068" y="226"/>
                </a:lnTo>
                <a:lnTo>
                  <a:pt x="6068" y="235"/>
                </a:lnTo>
                <a:lnTo>
                  <a:pt x="6069" y="238"/>
                </a:lnTo>
                <a:lnTo>
                  <a:pt x="6071" y="135"/>
                </a:lnTo>
                <a:lnTo>
                  <a:pt x="6071" y="139"/>
                </a:lnTo>
                <a:lnTo>
                  <a:pt x="6071" y="149"/>
                </a:lnTo>
                <a:lnTo>
                  <a:pt x="6072" y="226"/>
                </a:lnTo>
                <a:lnTo>
                  <a:pt x="6074" y="122"/>
                </a:lnTo>
                <a:lnTo>
                  <a:pt x="6074" y="121"/>
                </a:lnTo>
                <a:lnTo>
                  <a:pt x="6076" y="244"/>
                </a:lnTo>
                <a:lnTo>
                  <a:pt x="6076" y="243"/>
                </a:lnTo>
                <a:lnTo>
                  <a:pt x="6078" y="149"/>
                </a:lnTo>
                <a:lnTo>
                  <a:pt x="6079" y="174"/>
                </a:lnTo>
                <a:lnTo>
                  <a:pt x="6079" y="190"/>
                </a:lnTo>
                <a:lnTo>
                  <a:pt x="6080" y="268"/>
                </a:lnTo>
                <a:lnTo>
                  <a:pt x="6082" y="213"/>
                </a:lnTo>
                <a:lnTo>
                  <a:pt x="6082" y="203"/>
                </a:lnTo>
                <a:lnTo>
                  <a:pt x="6083" y="152"/>
                </a:lnTo>
                <a:lnTo>
                  <a:pt x="6085" y="170"/>
                </a:lnTo>
                <a:lnTo>
                  <a:pt x="6085" y="170"/>
                </a:lnTo>
                <a:lnTo>
                  <a:pt x="6087" y="289"/>
                </a:lnTo>
                <a:lnTo>
                  <a:pt x="6087" y="286"/>
                </a:lnTo>
                <a:lnTo>
                  <a:pt x="6090" y="226"/>
                </a:lnTo>
                <a:lnTo>
                  <a:pt x="6090" y="213"/>
                </a:lnTo>
                <a:lnTo>
                  <a:pt x="6093" y="139"/>
                </a:lnTo>
                <a:lnTo>
                  <a:pt x="6093" y="139"/>
                </a:lnTo>
                <a:lnTo>
                  <a:pt x="6093" y="140"/>
                </a:lnTo>
                <a:lnTo>
                  <a:pt x="6094" y="122"/>
                </a:lnTo>
                <a:lnTo>
                  <a:pt x="6095" y="264"/>
                </a:lnTo>
                <a:lnTo>
                  <a:pt x="6095" y="273"/>
                </a:lnTo>
                <a:lnTo>
                  <a:pt x="6096" y="279"/>
                </a:lnTo>
                <a:lnTo>
                  <a:pt x="6098" y="210"/>
                </a:lnTo>
                <a:lnTo>
                  <a:pt x="6098" y="210"/>
                </a:lnTo>
                <a:lnTo>
                  <a:pt x="6100" y="265"/>
                </a:lnTo>
                <a:lnTo>
                  <a:pt x="6101" y="244"/>
                </a:lnTo>
                <a:lnTo>
                  <a:pt x="6101" y="234"/>
                </a:lnTo>
                <a:lnTo>
                  <a:pt x="6102" y="156"/>
                </a:lnTo>
                <a:lnTo>
                  <a:pt x="6104" y="204"/>
                </a:lnTo>
                <a:lnTo>
                  <a:pt x="6104" y="204"/>
                </a:lnTo>
                <a:lnTo>
                  <a:pt x="6106" y="166"/>
                </a:lnTo>
                <a:lnTo>
                  <a:pt x="6106" y="174"/>
                </a:lnTo>
                <a:lnTo>
                  <a:pt x="6106" y="178"/>
                </a:lnTo>
                <a:lnTo>
                  <a:pt x="6108" y="167"/>
                </a:lnTo>
                <a:lnTo>
                  <a:pt x="6109" y="209"/>
                </a:lnTo>
                <a:lnTo>
                  <a:pt x="6109" y="218"/>
                </a:lnTo>
                <a:lnTo>
                  <a:pt x="6112" y="277"/>
                </a:lnTo>
                <a:lnTo>
                  <a:pt x="6112" y="275"/>
                </a:lnTo>
                <a:lnTo>
                  <a:pt x="6112" y="271"/>
                </a:lnTo>
                <a:lnTo>
                  <a:pt x="6113" y="272"/>
                </a:lnTo>
                <a:lnTo>
                  <a:pt x="6114" y="192"/>
                </a:lnTo>
                <a:lnTo>
                  <a:pt x="6115" y="255"/>
                </a:lnTo>
                <a:lnTo>
                  <a:pt x="6115" y="262"/>
                </a:lnTo>
                <a:lnTo>
                  <a:pt x="6115" y="271"/>
                </a:lnTo>
                <a:lnTo>
                  <a:pt x="6117" y="185"/>
                </a:lnTo>
                <a:lnTo>
                  <a:pt x="6117" y="195"/>
                </a:lnTo>
                <a:lnTo>
                  <a:pt x="6117" y="188"/>
                </a:lnTo>
                <a:lnTo>
                  <a:pt x="6118" y="193"/>
                </a:lnTo>
                <a:lnTo>
                  <a:pt x="6120" y="134"/>
                </a:lnTo>
                <a:lnTo>
                  <a:pt x="6120" y="128"/>
                </a:lnTo>
                <a:lnTo>
                  <a:pt x="6121" y="117"/>
                </a:lnTo>
                <a:lnTo>
                  <a:pt x="6123" y="168"/>
                </a:lnTo>
                <a:lnTo>
                  <a:pt x="6123" y="168"/>
                </a:lnTo>
                <a:lnTo>
                  <a:pt x="6123" y="167"/>
                </a:lnTo>
                <a:lnTo>
                  <a:pt x="6124" y="170"/>
                </a:lnTo>
                <a:lnTo>
                  <a:pt x="6126" y="87"/>
                </a:lnTo>
                <a:lnTo>
                  <a:pt x="6126" y="84"/>
                </a:lnTo>
                <a:lnTo>
                  <a:pt x="6128" y="240"/>
                </a:lnTo>
                <a:lnTo>
                  <a:pt x="6128" y="230"/>
                </a:lnTo>
                <a:lnTo>
                  <a:pt x="6128" y="228"/>
                </a:lnTo>
                <a:lnTo>
                  <a:pt x="6129" y="229"/>
                </a:lnTo>
                <a:lnTo>
                  <a:pt x="6131" y="139"/>
                </a:lnTo>
                <a:lnTo>
                  <a:pt x="6131" y="135"/>
                </a:lnTo>
                <a:lnTo>
                  <a:pt x="6132" y="123"/>
                </a:lnTo>
                <a:lnTo>
                  <a:pt x="6133" y="162"/>
                </a:lnTo>
                <a:lnTo>
                  <a:pt x="6134" y="145"/>
                </a:lnTo>
                <a:lnTo>
                  <a:pt x="6134" y="150"/>
                </a:lnTo>
                <a:lnTo>
                  <a:pt x="6134" y="149"/>
                </a:lnTo>
                <a:lnTo>
                  <a:pt x="6135" y="184"/>
                </a:lnTo>
                <a:lnTo>
                  <a:pt x="6137" y="167"/>
                </a:lnTo>
                <a:lnTo>
                  <a:pt x="6137" y="167"/>
                </a:lnTo>
                <a:lnTo>
                  <a:pt x="6138" y="132"/>
                </a:lnTo>
                <a:lnTo>
                  <a:pt x="6139" y="174"/>
                </a:lnTo>
                <a:lnTo>
                  <a:pt x="6139" y="157"/>
                </a:lnTo>
                <a:lnTo>
                  <a:pt x="6139" y="147"/>
                </a:lnTo>
                <a:lnTo>
                  <a:pt x="6142" y="130"/>
                </a:lnTo>
                <a:lnTo>
                  <a:pt x="6142" y="174"/>
                </a:lnTo>
                <a:lnTo>
                  <a:pt x="6142" y="190"/>
                </a:lnTo>
                <a:lnTo>
                  <a:pt x="6143" y="264"/>
                </a:lnTo>
                <a:lnTo>
                  <a:pt x="6145" y="197"/>
                </a:lnTo>
                <a:lnTo>
                  <a:pt x="6145" y="186"/>
                </a:lnTo>
                <a:lnTo>
                  <a:pt x="6147" y="156"/>
                </a:lnTo>
                <a:lnTo>
                  <a:pt x="6147" y="161"/>
                </a:lnTo>
                <a:lnTo>
                  <a:pt x="6147" y="167"/>
                </a:lnTo>
                <a:lnTo>
                  <a:pt x="6150" y="166"/>
                </a:lnTo>
                <a:lnTo>
                  <a:pt x="6150" y="241"/>
                </a:lnTo>
                <a:lnTo>
                  <a:pt x="6150" y="260"/>
                </a:lnTo>
                <a:lnTo>
                  <a:pt x="6151" y="296"/>
                </a:lnTo>
                <a:lnTo>
                  <a:pt x="6153" y="277"/>
                </a:lnTo>
                <a:lnTo>
                  <a:pt x="6153" y="275"/>
                </a:lnTo>
                <a:lnTo>
                  <a:pt x="6154" y="277"/>
                </a:lnTo>
                <a:lnTo>
                  <a:pt x="6156" y="231"/>
                </a:lnTo>
                <a:lnTo>
                  <a:pt x="6156" y="226"/>
                </a:lnTo>
                <a:lnTo>
                  <a:pt x="6157" y="203"/>
                </a:lnTo>
                <a:lnTo>
                  <a:pt x="6158" y="242"/>
                </a:lnTo>
                <a:lnTo>
                  <a:pt x="6158" y="248"/>
                </a:lnTo>
                <a:lnTo>
                  <a:pt x="6159" y="253"/>
                </a:lnTo>
                <a:lnTo>
                  <a:pt x="6160" y="202"/>
                </a:lnTo>
                <a:lnTo>
                  <a:pt x="6161" y="234"/>
                </a:lnTo>
                <a:lnTo>
                  <a:pt x="6161" y="243"/>
                </a:lnTo>
                <a:lnTo>
                  <a:pt x="6162" y="253"/>
                </a:lnTo>
                <a:lnTo>
                  <a:pt x="6164" y="153"/>
                </a:lnTo>
                <a:lnTo>
                  <a:pt x="6164" y="151"/>
                </a:lnTo>
                <a:lnTo>
                  <a:pt x="6165" y="114"/>
                </a:lnTo>
                <a:lnTo>
                  <a:pt x="6167" y="221"/>
                </a:lnTo>
                <a:lnTo>
                  <a:pt x="6167" y="230"/>
                </a:lnTo>
                <a:lnTo>
                  <a:pt x="6167" y="238"/>
                </a:lnTo>
                <a:lnTo>
                  <a:pt x="6169" y="166"/>
                </a:lnTo>
                <a:lnTo>
                  <a:pt x="6169" y="192"/>
                </a:lnTo>
                <a:lnTo>
                  <a:pt x="6169" y="196"/>
                </a:lnTo>
                <a:lnTo>
                  <a:pt x="6170" y="198"/>
                </a:lnTo>
                <a:lnTo>
                  <a:pt x="6171" y="156"/>
                </a:lnTo>
                <a:lnTo>
                  <a:pt x="6172" y="167"/>
                </a:lnTo>
                <a:lnTo>
                  <a:pt x="6172" y="158"/>
                </a:lnTo>
                <a:lnTo>
                  <a:pt x="6173" y="129"/>
                </a:lnTo>
                <a:lnTo>
                  <a:pt x="6175" y="263"/>
                </a:lnTo>
                <a:lnTo>
                  <a:pt x="6175" y="261"/>
                </a:lnTo>
                <a:lnTo>
                  <a:pt x="6177" y="195"/>
                </a:lnTo>
                <a:lnTo>
                  <a:pt x="6178" y="207"/>
                </a:lnTo>
                <a:lnTo>
                  <a:pt x="6178" y="205"/>
                </a:lnTo>
                <a:lnTo>
                  <a:pt x="6180" y="136"/>
                </a:lnTo>
                <a:lnTo>
                  <a:pt x="6180" y="169"/>
                </a:lnTo>
                <a:lnTo>
                  <a:pt x="6181" y="182"/>
                </a:lnTo>
                <a:lnTo>
                  <a:pt x="6182" y="292"/>
                </a:lnTo>
                <a:lnTo>
                  <a:pt x="6183" y="272"/>
                </a:lnTo>
                <a:lnTo>
                  <a:pt x="6184" y="272"/>
                </a:lnTo>
                <a:lnTo>
                  <a:pt x="6184" y="278"/>
                </a:lnTo>
                <a:lnTo>
                  <a:pt x="6186" y="231"/>
                </a:lnTo>
                <a:lnTo>
                  <a:pt x="6186" y="231"/>
                </a:lnTo>
                <a:lnTo>
                  <a:pt x="6186" y="235"/>
                </a:lnTo>
                <a:lnTo>
                  <a:pt x="6189" y="185"/>
                </a:lnTo>
                <a:lnTo>
                  <a:pt x="6189" y="183"/>
                </a:lnTo>
                <a:lnTo>
                  <a:pt x="6191" y="221"/>
                </a:lnTo>
                <a:lnTo>
                  <a:pt x="6191" y="214"/>
                </a:lnTo>
                <a:lnTo>
                  <a:pt x="6192" y="211"/>
                </a:lnTo>
                <a:lnTo>
                  <a:pt x="6194" y="149"/>
                </a:lnTo>
                <a:lnTo>
                  <a:pt x="6195" y="140"/>
                </a:lnTo>
                <a:lnTo>
                  <a:pt x="6195" y="124"/>
                </a:lnTo>
                <a:lnTo>
                  <a:pt x="6196" y="245"/>
                </a:lnTo>
                <a:lnTo>
                  <a:pt x="6197" y="174"/>
                </a:lnTo>
                <a:lnTo>
                  <a:pt x="6197" y="166"/>
                </a:lnTo>
                <a:lnTo>
                  <a:pt x="6198" y="182"/>
                </a:lnTo>
                <a:lnTo>
                  <a:pt x="6199" y="124"/>
                </a:lnTo>
                <a:lnTo>
                  <a:pt x="6199" y="145"/>
                </a:lnTo>
                <a:lnTo>
                  <a:pt x="6200" y="153"/>
                </a:lnTo>
                <a:lnTo>
                  <a:pt x="6202" y="220"/>
                </a:lnTo>
                <a:lnTo>
                  <a:pt x="6202" y="169"/>
                </a:lnTo>
                <a:lnTo>
                  <a:pt x="6203" y="162"/>
                </a:lnTo>
                <a:lnTo>
                  <a:pt x="6204" y="152"/>
                </a:lnTo>
                <a:lnTo>
                  <a:pt x="6205" y="193"/>
                </a:lnTo>
                <a:lnTo>
                  <a:pt x="6206" y="201"/>
                </a:lnTo>
                <a:lnTo>
                  <a:pt x="6206" y="230"/>
                </a:lnTo>
                <a:lnTo>
                  <a:pt x="6208" y="198"/>
                </a:lnTo>
                <a:lnTo>
                  <a:pt x="6208" y="196"/>
                </a:lnTo>
                <a:lnTo>
                  <a:pt x="6209" y="224"/>
                </a:lnTo>
                <a:lnTo>
                  <a:pt x="6210" y="147"/>
                </a:lnTo>
                <a:lnTo>
                  <a:pt x="6211" y="150"/>
                </a:lnTo>
                <a:lnTo>
                  <a:pt x="6213" y="232"/>
                </a:lnTo>
                <a:lnTo>
                  <a:pt x="6214" y="246"/>
                </a:lnTo>
                <a:lnTo>
                  <a:pt x="6214" y="254"/>
                </a:lnTo>
                <a:lnTo>
                  <a:pt x="6216" y="134"/>
                </a:lnTo>
                <a:lnTo>
                  <a:pt x="6216" y="136"/>
                </a:lnTo>
                <a:lnTo>
                  <a:pt x="6217" y="136"/>
                </a:lnTo>
                <a:lnTo>
                  <a:pt x="6217" y="160"/>
                </a:lnTo>
                <a:lnTo>
                  <a:pt x="6219" y="124"/>
                </a:lnTo>
                <a:lnTo>
                  <a:pt x="6219" y="140"/>
                </a:lnTo>
                <a:lnTo>
                  <a:pt x="6219" y="150"/>
                </a:lnTo>
                <a:lnTo>
                  <a:pt x="6221" y="256"/>
                </a:lnTo>
                <a:lnTo>
                  <a:pt x="6222" y="261"/>
                </a:lnTo>
                <a:lnTo>
                  <a:pt x="6223" y="271"/>
                </a:lnTo>
                <a:lnTo>
                  <a:pt x="6224" y="221"/>
                </a:lnTo>
                <a:lnTo>
                  <a:pt x="6224" y="221"/>
                </a:lnTo>
                <a:lnTo>
                  <a:pt x="6225" y="221"/>
                </a:lnTo>
                <a:lnTo>
                  <a:pt x="6225" y="240"/>
                </a:lnTo>
                <a:lnTo>
                  <a:pt x="6227" y="162"/>
                </a:lnTo>
                <a:lnTo>
                  <a:pt x="6228" y="158"/>
                </a:lnTo>
                <a:lnTo>
                  <a:pt x="6229" y="190"/>
                </a:lnTo>
                <a:lnTo>
                  <a:pt x="6230" y="150"/>
                </a:lnTo>
                <a:lnTo>
                  <a:pt x="6230" y="137"/>
                </a:lnTo>
                <a:lnTo>
                  <a:pt x="6231" y="112"/>
                </a:lnTo>
                <a:lnTo>
                  <a:pt x="6232" y="186"/>
                </a:lnTo>
                <a:lnTo>
                  <a:pt x="6233" y="191"/>
                </a:lnTo>
                <a:lnTo>
                  <a:pt x="6234" y="255"/>
                </a:lnTo>
                <a:lnTo>
                  <a:pt x="6235" y="237"/>
                </a:lnTo>
                <a:lnTo>
                  <a:pt x="6236" y="246"/>
                </a:lnTo>
                <a:lnTo>
                  <a:pt x="6236" y="287"/>
                </a:lnTo>
                <a:lnTo>
                  <a:pt x="6238" y="263"/>
                </a:lnTo>
                <a:lnTo>
                  <a:pt x="6238" y="260"/>
                </a:lnTo>
                <a:lnTo>
                  <a:pt x="6241" y="170"/>
                </a:lnTo>
                <a:lnTo>
                  <a:pt x="6241" y="178"/>
                </a:lnTo>
                <a:lnTo>
                  <a:pt x="6241" y="174"/>
                </a:lnTo>
                <a:lnTo>
                  <a:pt x="6243" y="120"/>
                </a:lnTo>
                <a:lnTo>
                  <a:pt x="6243" y="129"/>
                </a:lnTo>
                <a:lnTo>
                  <a:pt x="6244" y="135"/>
                </a:lnTo>
                <a:lnTo>
                  <a:pt x="6245" y="229"/>
                </a:lnTo>
                <a:lnTo>
                  <a:pt x="6246" y="189"/>
                </a:lnTo>
                <a:lnTo>
                  <a:pt x="6247" y="178"/>
                </a:lnTo>
                <a:lnTo>
                  <a:pt x="6247" y="105"/>
                </a:lnTo>
                <a:lnTo>
                  <a:pt x="6249" y="216"/>
                </a:lnTo>
                <a:lnTo>
                  <a:pt x="6249" y="195"/>
                </a:lnTo>
                <a:lnTo>
                  <a:pt x="6249" y="187"/>
                </a:lnTo>
                <a:lnTo>
                  <a:pt x="6251" y="109"/>
                </a:lnTo>
                <a:lnTo>
                  <a:pt x="6251" y="122"/>
                </a:lnTo>
                <a:lnTo>
                  <a:pt x="6252" y="132"/>
                </a:lnTo>
                <a:lnTo>
                  <a:pt x="6254" y="248"/>
                </a:lnTo>
                <a:lnTo>
                  <a:pt x="6255" y="245"/>
                </a:lnTo>
                <a:lnTo>
                  <a:pt x="6257" y="174"/>
                </a:lnTo>
                <a:lnTo>
                  <a:pt x="6258" y="158"/>
                </a:lnTo>
                <a:lnTo>
                  <a:pt x="6258" y="107"/>
                </a:lnTo>
                <a:lnTo>
                  <a:pt x="6260" y="182"/>
                </a:lnTo>
                <a:lnTo>
                  <a:pt x="6260" y="180"/>
                </a:lnTo>
                <a:lnTo>
                  <a:pt x="6260" y="181"/>
                </a:lnTo>
                <a:lnTo>
                  <a:pt x="6261" y="246"/>
                </a:lnTo>
                <a:lnTo>
                  <a:pt x="6262" y="141"/>
                </a:lnTo>
                <a:lnTo>
                  <a:pt x="6263" y="143"/>
                </a:lnTo>
                <a:lnTo>
                  <a:pt x="6264" y="303"/>
                </a:lnTo>
                <a:lnTo>
                  <a:pt x="6265" y="265"/>
                </a:lnTo>
                <a:lnTo>
                  <a:pt x="6266" y="260"/>
                </a:lnTo>
                <a:lnTo>
                  <a:pt x="6267" y="196"/>
                </a:lnTo>
                <a:lnTo>
                  <a:pt x="6268" y="224"/>
                </a:lnTo>
                <a:lnTo>
                  <a:pt x="6269" y="232"/>
                </a:lnTo>
                <a:lnTo>
                  <a:pt x="6269" y="263"/>
                </a:lnTo>
                <a:lnTo>
                  <a:pt x="6271" y="229"/>
                </a:lnTo>
                <a:lnTo>
                  <a:pt x="6271" y="227"/>
                </a:lnTo>
                <a:lnTo>
                  <a:pt x="6273" y="239"/>
                </a:lnTo>
                <a:lnTo>
                  <a:pt x="6273" y="190"/>
                </a:lnTo>
                <a:lnTo>
                  <a:pt x="6274" y="182"/>
                </a:lnTo>
                <a:lnTo>
                  <a:pt x="6275" y="155"/>
                </a:lnTo>
                <a:lnTo>
                  <a:pt x="6276" y="275"/>
                </a:lnTo>
                <a:lnTo>
                  <a:pt x="6277" y="273"/>
                </a:lnTo>
                <a:lnTo>
                  <a:pt x="6279" y="182"/>
                </a:lnTo>
                <a:lnTo>
                  <a:pt x="6280" y="183"/>
                </a:lnTo>
                <a:lnTo>
                  <a:pt x="6280" y="194"/>
                </a:lnTo>
                <a:lnTo>
                  <a:pt x="6282" y="167"/>
                </a:lnTo>
                <a:lnTo>
                  <a:pt x="6282" y="168"/>
                </a:lnTo>
                <a:lnTo>
                  <a:pt x="6282" y="165"/>
                </a:lnTo>
                <a:lnTo>
                  <a:pt x="6283" y="129"/>
                </a:lnTo>
                <a:lnTo>
                  <a:pt x="6284" y="278"/>
                </a:lnTo>
                <a:lnTo>
                  <a:pt x="6285" y="284"/>
                </a:lnTo>
                <a:lnTo>
                  <a:pt x="6285" y="289"/>
                </a:lnTo>
                <a:lnTo>
                  <a:pt x="6287" y="246"/>
                </a:lnTo>
                <a:lnTo>
                  <a:pt x="6288" y="240"/>
                </a:lnTo>
                <a:lnTo>
                  <a:pt x="6289" y="174"/>
                </a:lnTo>
                <a:lnTo>
                  <a:pt x="6290" y="179"/>
                </a:lnTo>
                <a:lnTo>
                  <a:pt x="6291" y="178"/>
                </a:lnTo>
                <a:lnTo>
                  <a:pt x="6291" y="163"/>
                </a:lnTo>
                <a:lnTo>
                  <a:pt x="6293" y="262"/>
                </a:lnTo>
                <a:lnTo>
                  <a:pt x="6293" y="263"/>
                </a:lnTo>
                <a:lnTo>
                  <a:pt x="6295" y="166"/>
                </a:lnTo>
                <a:lnTo>
                  <a:pt x="6295" y="173"/>
                </a:lnTo>
                <a:lnTo>
                  <a:pt x="6296" y="180"/>
                </a:lnTo>
                <a:lnTo>
                  <a:pt x="6297" y="151"/>
                </a:lnTo>
                <a:lnTo>
                  <a:pt x="6298" y="185"/>
                </a:lnTo>
                <a:lnTo>
                  <a:pt x="6298" y="180"/>
                </a:lnTo>
                <a:lnTo>
                  <a:pt x="6299" y="174"/>
                </a:lnTo>
                <a:lnTo>
                  <a:pt x="6299" y="153"/>
                </a:lnTo>
                <a:lnTo>
                  <a:pt x="6301" y="263"/>
                </a:lnTo>
                <a:lnTo>
                  <a:pt x="6301" y="246"/>
                </a:lnTo>
                <a:lnTo>
                  <a:pt x="6301" y="242"/>
                </a:lnTo>
                <a:lnTo>
                  <a:pt x="6302" y="204"/>
                </a:lnTo>
                <a:lnTo>
                  <a:pt x="6304" y="224"/>
                </a:lnTo>
                <a:lnTo>
                  <a:pt x="6304" y="216"/>
                </a:lnTo>
                <a:lnTo>
                  <a:pt x="6306" y="122"/>
                </a:lnTo>
                <a:lnTo>
                  <a:pt x="6306" y="125"/>
                </a:lnTo>
                <a:lnTo>
                  <a:pt x="6307" y="132"/>
                </a:lnTo>
                <a:lnTo>
                  <a:pt x="6308" y="234"/>
                </a:lnTo>
                <a:lnTo>
                  <a:pt x="6309" y="195"/>
                </a:lnTo>
                <a:lnTo>
                  <a:pt x="6310" y="181"/>
                </a:lnTo>
                <a:lnTo>
                  <a:pt x="6310" y="106"/>
                </a:lnTo>
                <a:lnTo>
                  <a:pt x="6312" y="173"/>
                </a:lnTo>
                <a:lnTo>
                  <a:pt x="6312" y="172"/>
                </a:lnTo>
                <a:lnTo>
                  <a:pt x="6314" y="76"/>
                </a:lnTo>
                <a:lnTo>
                  <a:pt x="6314" y="88"/>
                </a:lnTo>
                <a:lnTo>
                  <a:pt x="6315" y="102"/>
                </a:lnTo>
                <a:lnTo>
                  <a:pt x="6317" y="245"/>
                </a:lnTo>
                <a:lnTo>
                  <a:pt x="6317" y="240"/>
                </a:lnTo>
                <a:lnTo>
                  <a:pt x="6318" y="242"/>
                </a:lnTo>
                <a:lnTo>
                  <a:pt x="6319" y="151"/>
                </a:lnTo>
                <a:lnTo>
                  <a:pt x="6320" y="225"/>
                </a:lnTo>
                <a:lnTo>
                  <a:pt x="6321" y="224"/>
                </a:lnTo>
                <a:lnTo>
                  <a:pt x="6323" y="149"/>
                </a:lnTo>
                <a:lnTo>
                  <a:pt x="6323" y="151"/>
                </a:lnTo>
                <a:lnTo>
                  <a:pt x="6323" y="156"/>
                </a:lnTo>
                <a:lnTo>
                  <a:pt x="6323" y="175"/>
                </a:lnTo>
                <a:lnTo>
                  <a:pt x="6325" y="80"/>
                </a:lnTo>
                <a:lnTo>
                  <a:pt x="6326" y="78"/>
                </a:lnTo>
                <a:lnTo>
                  <a:pt x="6327" y="72"/>
                </a:lnTo>
                <a:lnTo>
                  <a:pt x="6328" y="257"/>
                </a:lnTo>
                <a:lnTo>
                  <a:pt x="6328" y="255"/>
                </a:lnTo>
                <a:lnTo>
                  <a:pt x="6329" y="254"/>
                </a:lnTo>
                <a:lnTo>
                  <a:pt x="6330" y="249"/>
                </a:lnTo>
                <a:lnTo>
                  <a:pt x="6330" y="278"/>
                </a:lnTo>
                <a:lnTo>
                  <a:pt x="6331" y="256"/>
                </a:lnTo>
                <a:lnTo>
                  <a:pt x="6332" y="252"/>
                </a:lnTo>
                <a:lnTo>
                  <a:pt x="6332" y="267"/>
                </a:lnTo>
                <a:lnTo>
                  <a:pt x="6334" y="205"/>
                </a:lnTo>
                <a:lnTo>
                  <a:pt x="6334" y="198"/>
                </a:lnTo>
                <a:lnTo>
                  <a:pt x="6335" y="170"/>
                </a:lnTo>
                <a:lnTo>
                  <a:pt x="6336" y="171"/>
                </a:lnTo>
                <a:lnTo>
                  <a:pt x="6337" y="167"/>
                </a:lnTo>
                <a:lnTo>
                  <a:pt x="6338" y="153"/>
                </a:lnTo>
                <a:lnTo>
                  <a:pt x="6339" y="219"/>
                </a:lnTo>
                <a:lnTo>
                  <a:pt x="6340" y="219"/>
                </a:lnTo>
                <a:lnTo>
                  <a:pt x="6341" y="251"/>
                </a:lnTo>
                <a:lnTo>
                  <a:pt x="6342" y="196"/>
                </a:lnTo>
                <a:lnTo>
                  <a:pt x="6343" y="188"/>
                </a:lnTo>
                <a:lnTo>
                  <a:pt x="6344" y="230"/>
                </a:lnTo>
                <a:lnTo>
                  <a:pt x="6345" y="166"/>
                </a:lnTo>
                <a:lnTo>
                  <a:pt x="6345" y="157"/>
                </a:lnTo>
                <a:lnTo>
                  <a:pt x="6346" y="134"/>
                </a:lnTo>
                <a:lnTo>
                  <a:pt x="6347" y="291"/>
                </a:lnTo>
                <a:lnTo>
                  <a:pt x="6348" y="294"/>
                </a:lnTo>
                <a:lnTo>
                  <a:pt x="6349" y="304"/>
                </a:lnTo>
                <a:lnTo>
                  <a:pt x="6350" y="253"/>
                </a:lnTo>
                <a:lnTo>
                  <a:pt x="6351" y="254"/>
                </a:lnTo>
                <a:lnTo>
                  <a:pt x="6351" y="255"/>
                </a:lnTo>
                <a:lnTo>
                  <a:pt x="6351" y="246"/>
                </a:lnTo>
                <a:lnTo>
                  <a:pt x="6353" y="248"/>
                </a:lnTo>
                <a:lnTo>
                  <a:pt x="6353" y="243"/>
                </a:lnTo>
                <a:lnTo>
                  <a:pt x="6355" y="207"/>
                </a:lnTo>
                <a:lnTo>
                  <a:pt x="6356" y="240"/>
                </a:lnTo>
                <a:lnTo>
                  <a:pt x="6356" y="244"/>
                </a:lnTo>
                <a:lnTo>
                  <a:pt x="6358" y="160"/>
                </a:lnTo>
                <a:lnTo>
                  <a:pt x="6358" y="168"/>
                </a:lnTo>
                <a:lnTo>
                  <a:pt x="6359" y="168"/>
                </a:lnTo>
                <a:lnTo>
                  <a:pt x="6359" y="170"/>
                </a:lnTo>
                <a:lnTo>
                  <a:pt x="6361" y="142"/>
                </a:lnTo>
                <a:lnTo>
                  <a:pt x="6361" y="144"/>
                </a:lnTo>
                <a:lnTo>
                  <a:pt x="6362" y="143"/>
                </a:lnTo>
                <a:lnTo>
                  <a:pt x="6364" y="257"/>
                </a:lnTo>
                <a:lnTo>
                  <a:pt x="6364" y="258"/>
                </a:lnTo>
                <a:lnTo>
                  <a:pt x="6366" y="197"/>
                </a:lnTo>
                <a:lnTo>
                  <a:pt x="6366" y="221"/>
                </a:lnTo>
                <a:lnTo>
                  <a:pt x="6367" y="224"/>
                </a:lnTo>
                <a:lnTo>
                  <a:pt x="6369" y="144"/>
                </a:lnTo>
                <a:lnTo>
                  <a:pt x="6369" y="150"/>
                </a:lnTo>
                <a:lnTo>
                  <a:pt x="6370" y="154"/>
                </a:lnTo>
                <a:lnTo>
                  <a:pt x="6371" y="234"/>
                </a:lnTo>
                <a:lnTo>
                  <a:pt x="6372" y="210"/>
                </a:lnTo>
                <a:lnTo>
                  <a:pt x="6373" y="207"/>
                </a:lnTo>
                <a:lnTo>
                  <a:pt x="6373" y="169"/>
                </a:lnTo>
                <a:lnTo>
                  <a:pt x="6375" y="170"/>
                </a:lnTo>
                <a:lnTo>
                  <a:pt x="6375" y="166"/>
                </a:lnTo>
                <a:lnTo>
                  <a:pt x="6377" y="93"/>
                </a:lnTo>
                <a:lnTo>
                  <a:pt x="6377" y="109"/>
                </a:lnTo>
                <a:lnTo>
                  <a:pt x="6378" y="118"/>
                </a:lnTo>
                <a:lnTo>
                  <a:pt x="6380" y="263"/>
                </a:lnTo>
                <a:lnTo>
                  <a:pt x="6380" y="261"/>
                </a:lnTo>
                <a:lnTo>
                  <a:pt x="6381" y="261"/>
                </a:lnTo>
                <a:lnTo>
                  <a:pt x="6383" y="157"/>
                </a:lnTo>
                <a:lnTo>
                  <a:pt x="6383" y="165"/>
                </a:lnTo>
                <a:lnTo>
                  <a:pt x="6384" y="159"/>
                </a:lnTo>
                <a:lnTo>
                  <a:pt x="6385" y="129"/>
                </a:lnTo>
                <a:lnTo>
                  <a:pt x="6386" y="190"/>
                </a:lnTo>
                <a:lnTo>
                  <a:pt x="6386" y="204"/>
                </a:lnTo>
                <a:lnTo>
                  <a:pt x="6386" y="236"/>
                </a:lnTo>
                <a:lnTo>
                  <a:pt x="6388" y="145"/>
                </a:lnTo>
                <a:lnTo>
                  <a:pt x="6388" y="173"/>
                </a:lnTo>
                <a:lnTo>
                  <a:pt x="6389" y="175"/>
                </a:lnTo>
                <a:lnTo>
                  <a:pt x="6390" y="207"/>
                </a:lnTo>
                <a:lnTo>
                  <a:pt x="6391" y="152"/>
                </a:lnTo>
                <a:lnTo>
                  <a:pt x="6392" y="149"/>
                </a:lnTo>
                <a:lnTo>
                  <a:pt x="6392" y="131"/>
                </a:lnTo>
                <a:lnTo>
                  <a:pt x="6394" y="190"/>
                </a:lnTo>
                <a:lnTo>
                  <a:pt x="6395" y="195"/>
                </a:lnTo>
                <a:lnTo>
                  <a:pt x="6396" y="257"/>
                </a:lnTo>
                <a:lnTo>
                  <a:pt x="6397" y="172"/>
                </a:lnTo>
                <a:lnTo>
                  <a:pt x="6397" y="159"/>
                </a:lnTo>
                <a:lnTo>
                  <a:pt x="6398" y="134"/>
                </a:lnTo>
                <a:lnTo>
                  <a:pt x="6399" y="217"/>
                </a:lnTo>
                <a:lnTo>
                  <a:pt x="6399" y="213"/>
                </a:lnTo>
                <a:lnTo>
                  <a:pt x="6400" y="215"/>
                </a:lnTo>
                <a:lnTo>
                  <a:pt x="6401" y="155"/>
                </a:lnTo>
                <a:lnTo>
                  <a:pt x="6402" y="247"/>
                </a:lnTo>
                <a:lnTo>
                  <a:pt x="6403" y="237"/>
                </a:lnTo>
                <a:lnTo>
                  <a:pt x="6405" y="164"/>
                </a:lnTo>
                <a:lnTo>
                  <a:pt x="6405" y="158"/>
                </a:lnTo>
                <a:lnTo>
                  <a:pt x="6406" y="243"/>
                </a:lnTo>
                <a:lnTo>
                  <a:pt x="6408" y="148"/>
                </a:lnTo>
                <a:lnTo>
                  <a:pt x="6408" y="149"/>
                </a:lnTo>
                <a:lnTo>
                  <a:pt x="6409" y="128"/>
                </a:lnTo>
                <a:lnTo>
                  <a:pt x="6410" y="260"/>
                </a:lnTo>
                <a:lnTo>
                  <a:pt x="6411" y="264"/>
                </a:lnTo>
                <a:lnTo>
                  <a:pt x="6411" y="272"/>
                </a:lnTo>
                <a:lnTo>
                  <a:pt x="6413" y="173"/>
                </a:lnTo>
                <a:lnTo>
                  <a:pt x="6414" y="173"/>
                </a:lnTo>
                <a:lnTo>
                  <a:pt x="6414" y="182"/>
                </a:lnTo>
                <a:lnTo>
                  <a:pt x="6415" y="156"/>
                </a:lnTo>
                <a:lnTo>
                  <a:pt x="6416" y="169"/>
                </a:lnTo>
                <a:lnTo>
                  <a:pt x="6416" y="169"/>
                </a:lnTo>
                <a:lnTo>
                  <a:pt x="6416" y="154"/>
                </a:lnTo>
                <a:lnTo>
                  <a:pt x="6418" y="281"/>
                </a:lnTo>
                <a:lnTo>
                  <a:pt x="6419" y="286"/>
                </a:lnTo>
                <a:lnTo>
                  <a:pt x="6419" y="288"/>
                </a:lnTo>
                <a:lnTo>
                  <a:pt x="6421" y="175"/>
                </a:lnTo>
                <a:lnTo>
                  <a:pt x="6421" y="179"/>
                </a:lnTo>
                <a:lnTo>
                  <a:pt x="6422" y="180"/>
                </a:lnTo>
                <a:lnTo>
                  <a:pt x="6422" y="181"/>
                </a:lnTo>
                <a:lnTo>
                  <a:pt x="6424" y="135"/>
                </a:lnTo>
                <a:lnTo>
                  <a:pt x="6424" y="135"/>
                </a:lnTo>
                <a:lnTo>
                  <a:pt x="6425" y="131"/>
                </a:lnTo>
                <a:lnTo>
                  <a:pt x="6427" y="257"/>
                </a:lnTo>
                <a:lnTo>
                  <a:pt x="6427" y="255"/>
                </a:lnTo>
                <a:lnTo>
                  <a:pt x="6427" y="252"/>
                </a:lnTo>
                <a:lnTo>
                  <a:pt x="6429" y="139"/>
                </a:lnTo>
                <a:lnTo>
                  <a:pt x="6429" y="151"/>
                </a:lnTo>
                <a:lnTo>
                  <a:pt x="6430" y="158"/>
                </a:lnTo>
                <a:lnTo>
                  <a:pt x="6431" y="197"/>
                </a:lnTo>
                <a:lnTo>
                  <a:pt x="6432" y="140"/>
                </a:lnTo>
                <a:lnTo>
                  <a:pt x="6432" y="150"/>
                </a:lnTo>
                <a:lnTo>
                  <a:pt x="6433" y="162"/>
                </a:lnTo>
                <a:lnTo>
                  <a:pt x="6434" y="255"/>
                </a:lnTo>
                <a:lnTo>
                  <a:pt x="6435" y="124"/>
                </a:lnTo>
                <a:lnTo>
                  <a:pt x="6436" y="120"/>
                </a:lnTo>
                <a:lnTo>
                  <a:pt x="6436" y="116"/>
                </a:lnTo>
                <a:lnTo>
                  <a:pt x="6438" y="173"/>
                </a:lnTo>
                <a:lnTo>
                  <a:pt x="6438" y="146"/>
                </a:lnTo>
                <a:lnTo>
                  <a:pt x="6438" y="138"/>
                </a:lnTo>
                <a:lnTo>
                  <a:pt x="6439" y="125"/>
                </a:lnTo>
                <a:lnTo>
                  <a:pt x="6440" y="238"/>
                </a:lnTo>
                <a:lnTo>
                  <a:pt x="6440" y="223"/>
                </a:lnTo>
                <a:lnTo>
                  <a:pt x="6441" y="211"/>
                </a:lnTo>
                <a:lnTo>
                  <a:pt x="6441" y="196"/>
                </a:lnTo>
                <a:lnTo>
                  <a:pt x="6442" y="247"/>
                </a:lnTo>
                <a:lnTo>
                  <a:pt x="6443" y="235"/>
                </a:lnTo>
                <a:lnTo>
                  <a:pt x="6444" y="229"/>
                </a:lnTo>
                <a:lnTo>
                  <a:pt x="6446" y="174"/>
                </a:lnTo>
                <a:lnTo>
                  <a:pt x="6446" y="175"/>
                </a:lnTo>
                <a:lnTo>
                  <a:pt x="6447" y="172"/>
                </a:lnTo>
                <a:lnTo>
                  <a:pt x="6448" y="126"/>
                </a:lnTo>
                <a:lnTo>
                  <a:pt x="6449" y="191"/>
                </a:lnTo>
                <a:lnTo>
                  <a:pt x="6449" y="201"/>
                </a:lnTo>
                <a:lnTo>
                  <a:pt x="6449" y="222"/>
                </a:lnTo>
                <a:lnTo>
                  <a:pt x="6451" y="152"/>
                </a:lnTo>
                <a:lnTo>
                  <a:pt x="6452" y="139"/>
                </a:lnTo>
                <a:lnTo>
                  <a:pt x="6452" y="125"/>
                </a:lnTo>
                <a:lnTo>
                  <a:pt x="6454" y="164"/>
                </a:lnTo>
                <a:lnTo>
                  <a:pt x="6455" y="173"/>
                </a:lnTo>
                <a:lnTo>
                  <a:pt x="6455" y="182"/>
                </a:lnTo>
                <a:lnTo>
                  <a:pt x="6457" y="125"/>
                </a:lnTo>
                <a:lnTo>
                  <a:pt x="6457" y="127"/>
                </a:lnTo>
                <a:lnTo>
                  <a:pt x="6457" y="128"/>
                </a:lnTo>
                <a:lnTo>
                  <a:pt x="6459" y="202"/>
                </a:lnTo>
                <a:lnTo>
                  <a:pt x="6460" y="141"/>
                </a:lnTo>
                <a:lnTo>
                  <a:pt x="6460" y="138"/>
                </a:lnTo>
                <a:lnTo>
                  <a:pt x="6462" y="129"/>
                </a:lnTo>
                <a:lnTo>
                  <a:pt x="6462" y="145"/>
                </a:lnTo>
                <a:lnTo>
                  <a:pt x="6462" y="144"/>
                </a:lnTo>
                <a:lnTo>
                  <a:pt x="6463" y="142"/>
                </a:lnTo>
                <a:lnTo>
                  <a:pt x="6463" y="140"/>
                </a:lnTo>
                <a:lnTo>
                  <a:pt x="6464" y="271"/>
                </a:lnTo>
                <a:lnTo>
                  <a:pt x="6465" y="241"/>
                </a:lnTo>
                <a:lnTo>
                  <a:pt x="6466" y="232"/>
                </a:lnTo>
                <a:lnTo>
                  <a:pt x="6467" y="131"/>
                </a:lnTo>
                <a:lnTo>
                  <a:pt x="6468" y="173"/>
                </a:lnTo>
                <a:lnTo>
                  <a:pt x="6468" y="185"/>
                </a:lnTo>
                <a:lnTo>
                  <a:pt x="6469" y="222"/>
                </a:lnTo>
                <a:lnTo>
                  <a:pt x="6470" y="140"/>
                </a:lnTo>
                <a:lnTo>
                  <a:pt x="6471" y="142"/>
                </a:lnTo>
                <a:lnTo>
                  <a:pt x="6473" y="175"/>
                </a:lnTo>
                <a:lnTo>
                  <a:pt x="6473" y="130"/>
                </a:lnTo>
                <a:lnTo>
                  <a:pt x="6474" y="123"/>
                </a:lnTo>
                <a:lnTo>
                  <a:pt x="6476" y="107"/>
                </a:lnTo>
                <a:lnTo>
                  <a:pt x="6476" y="137"/>
                </a:lnTo>
                <a:lnTo>
                  <a:pt x="6477" y="152"/>
                </a:lnTo>
                <a:lnTo>
                  <a:pt x="6477" y="213"/>
                </a:lnTo>
                <a:lnTo>
                  <a:pt x="6479" y="130"/>
                </a:lnTo>
                <a:lnTo>
                  <a:pt x="6479" y="133"/>
                </a:lnTo>
                <a:lnTo>
                  <a:pt x="6479" y="139"/>
                </a:lnTo>
                <a:lnTo>
                  <a:pt x="6480" y="228"/>
                </a:lnTo>
                <a:lnTo>
                  <a:pt x="6481" y="138"/>
                </a:lnTo>
                <a:lnTo>
                  <a:pt x="6482" y="147"/>
                </a:lnTo>
                <a:lnTo>
                  <a:pt x="6483" y="217"/>
                </a:lnTo>
                <a:lnTo>
                  <a:pt x="6484" y="141"/>
                </a:lnTo>
                <a:lnTo>
                  <a:pt x="6485" y="141"/>
                </a:lnTo>
                <a:lnTo>
                  <a:pt x="6487" y="175"/>
                </a:lnTo>
                <a:lnTo>
                  <a:pt x="6488" y="181"/>
                </a:lnTo>
                <a:lnTo>
                  <a:pt x="6488" y="193"/>
                </a:lnTo>
                <a:lnTo>
                  <a:pt x="6490" y="146"/>
                </a:lnTo>
                <a:lnTo>
                  <a:pt x="6490" y="139"/>
                </a:lnTo>
                <a:lnTo>
                  <a:pt x="6492" y="192"/>
                </a:lnTo>
                <a:lnTo>
                  <a:pt x="6492" y="124"/>
                </a:lnTo>
                <a:lnTo>
                  <a:pt x="6493" y="117"/>
                </a:lnTo>
                <a:lnTo>
                  <a:pt x="6493" y="110"/>
                </a:lnTo>
                <a:lnTo>
                  <a:pt x="6495" y="280"/>
                </a:lnTo>
                <a:lnTo>
                  <a:pt x="6495" y="266"/>
                </a:lnTo>
                <a:lnTo>
                  <a:pt x="6496" y="263"/>
                </a:lnTo>
                <a:lnTo>
                  <a:pt x="6496" y="252"/>
                </a:lnTo>
                <a:lnTo>
                  <a:pt x="6498" y="265"/>
                </a:lnTo>
                <a:lnTo>
                  <a:pt x="6498" y="260"/>
                </a:lnTo>
                <a:lnTo>
                  <a:pt x="6499" y="252"/>
                </a:lnTo>
                <a:lnTo>
                  <a:pt x="6501" y="93"/>
                </a:lnTo>
                <a:lnTo>
                  <a:pt x="6501" y="91"/>
                </a:lnTo>
                <a:lnTo>
                  <a:pt x="6501" y="83"/>
                </a:lnTo>
                <a:lnTo>
                  <a:pt x="6502" y="105"/>
                </a:lnTo>
                <a:lnTo>
                  <a:pt x="6503" y="101"/>
                </a:lnTo>
                <a:lnTo>
                  <a:pt x="6504" y="112"/>
                </a:lnTo>
                <a:lnTo>
                  <a:pt x="6505" y="148"/>
                </a:lnTo>
                <a:lnTo>
                  <a:pt x="6506" y="110"/>
                </a:lnTo>
                <a:lnTo>
                  <a:pt x="6506" y="122"/>
                </a:lnTo>
                <a:lnTo>
                  <a:pt x="6507" y="137"/>
                </a:lnTo>
                <a:lnTo>
                  <a:pt x="6507" y="241"/>
                </a:lnTo>
                <a:lnTo>
                  <a:pt x="6509" y="88"/>
                </a:lnTo>
                <a:lnTo>
                  <a:pt x="6509" y="86"/>
                </a:lnTo>
                <a:lnTo>
                  <a:pt x="6512" y="375"/>
                </a:lnTo>
                <a:lnTo>
                  <a:pt x="6512" y="378"/>
                </a:lnTo>
                <a:lnTo>
                  <a:pt x="6512" y="379"/>
                </a:lnTo>
                <a:lnTo>
                  <a:pt x="6514" y="259"/>
                </a:lnTo>
                <a:lnTo>
                  <a:pt x="6515" y="246"/>
                </a:lnTo>
                <a:lnTo>
                  <a:pt x="6517" y="184"/>
                </a:lnTo>
                <a:lnTo>
                  <a:pt x="6517" y="184"/>
                </a:lnTo>
                <a:lnTo>
                  <a:pt x="6518" y="184"/>
                </a:lnTo>
                <a:lnTo>
                  <a:pt x="6518" y="180"/>
                </a:lnTo>
                <a:lnTo>
                  <a:pt x="6520" y="318"/>
                </a:lnTo>
                <a:lnTo>
                  <a:pt x="6520" y="325"/>
                </a:lnTo>
                <a:lnTo>
                  <a:pt x="6522" y="336"/>
                </a:lnTo>
                <a:lnTo>
                  <a:pt x="6522" y="278"/>
                </a:lnTo>
                <a:lnTo>
                  <a:pt x="6523" y="268"/>
                </a:lnTo>
                <a:lnTo>
                  <a:pt x="6525" y="208"/>
                </a:lnTo>
                <a:lnTo>
                  <a:pt x="6525" y="210"/>
                </a:lnTo>
                <a:lnTo>
                  <a:pt x="6526" y="202"/>
                </a:lnTo>
                <a:lnTo>
                  <a:pt x="6527" y="159"/>
                </a:lnTo>
                <a:lnTo>
                  <a:pt x="6528" y="334"/>
                </a:lnTo>
                <a:lnTo>
                  <a:pt x="6529" y="337"/>
                </a:lnTo>
                <a:lnTo>
                  <a:pt x="6529" y="357"/>
                </a:lnTo>
                <a:lnTo>
                  <a:pt x="6531" y="274"/>
                </a:lnTo>
                <a:lnTo>
                  <a:pt x="6531" y="264"/>
                </a:lnTo>
                <a:lnTo>
                  <a:pt x="6531" y="257"/>
                </a:lnTo>
                <a:lnTo>
                  <a:pt x="6533" y="335"/>
                </a:lnTo>
                <a:lnTo>
                  <a:pt x="6533" y="315"/>
                </a:lnTo>
                <a:lnTo>
                  <a:pt x="6534" y="308"/>
                </a:lnTo>
                <a:lnTo>
                  <a:pt x="6535" y="248"/>
                </a:lnTo>
                <a:lnTo>
                  <a:pt x="6536" y="358"/>
                </a:lnTo>
                <a:lnTo>
                  <a:pt x="6536" y="338"/>
                </a:lnTo>
                <a:lnTo>
                  <a:pt x="6537" y="336"/>
                </a:lnTo>
                <a:lnTo>
                  <a:pt x="6539" y="263"/>
                </a:lnTo>
                <a:lnTo>
                  <a:pt x="6540" y="254"/>
                </a:lnTo>
                <a:lnTo>
                  <a:pt x="6542" y="169"/>
                </a:lnTo>
                <a:lnTo>
                  <a:pt x="6542" y="172"/>
                </a:lnTo>
                <a:lnTo>
                  <a:pt x="6542" y="169"/>
                </a:lnTo>
                <a:lnTo>
                  <a:pt x="6542" y="164"/>
                </a:lnTo>
                <a:lnTo>
                  <a:pt x="6544" y="209"/>
                </a:lnTo>
                <a:lnTo>
                  <a:pt x="6544" y="182"/>
                </a:lnTo>
                <a:lnTo>
                  <a:pt x="6545" y="178"/>
                </a:lnTo>
                <a:lnTo>
                  <a:pt x="6546" y="165"/>
                </a:lnTo>
                <a:lnTo>
                  <a:pt x="6547" y="189"/>
                </a:lnTo>
                <a:lnTo>
                  <a:pt x="6548" y="192"/>
                </a:lnTo>
                <a:lnTo>
                  <a:pt x="6548" y="202"/>
                </a:lnTo>
                <a:lnTo>
                  <a:pt x="6550" y="148"/>
                </a:lnTo>
                <a:lnTo>
                  <a:pt x="6551" y="140"/>
                </a:lnTo>
                <a:lnTo>
                  <a:pt x="6551" y="131"/>
                </a:lnTo>
                <a:lnTo>
                  <a:pt x="6552" y="321"/>
                </a:lnTo>
                <a:lnTo>
                  <a:pt x="6553" y="307"/>
                </a:lnTo>
                <a:lnTo>
                  <a:pt x="6553" y="302"/>
                </a:lnTo>
                <a:lnTo>
                  <a:pt x="6555" y="202"/>
                </a:lnTo>
                <a:lnTo>
                  <a:pt x="6556" y="203"/>
                </a:lnTo>
                <a:lnTo>
                  <a:pt x="6557" y="211"/>
                </a:lnTo>
                <a:lnTo>
                  <a:pt x="6558" y="126"/>
                </a:lnTo>
                <a:lnTo>
                  <a:pt x="6558" y="135"/>
                </a:lnTo>
                <a:lnTo>
                  <a:pt x="6559" y="147"/>
                </a:lnTo>
                <a:lnTo>
                  <a:pt x="6559" y="204"/>
                </a:lnTo>
                <a:lnTo>
                  <a:pt x="6561" y="156"/>
                </a:lnTo>
                <a:lnTo>
                  <a:pt x="6561" y="152"/>
                </a:lnTo>
                <a:lnTo>
                  <a:pt x="6562" y="124"/>
                </a:lnTo>
                <a:lnTo>
                  <a:pt x="6564" y="266"/>
                </a:lnTo>
                <a:lnTo>
                  <a:pt x="6564" y="285"/>
                </a:lnTo>
                <a:lnTo>
                  <a:pt x="6565" y="329"/>
                </a:lnTo>
                <a:lnTo>
                  <a:pt x="6566" y="263"/>
                </a:lnTo>
                <a:lnTo>
                  <a:pt x="6566" y="298"/>
                </a:lnTo>
                <a:lnTo>
                  <a:pt x="6567" y="314"/>
                </a:lnTo>
                <a:lnTo>
                  <a:pt x="6569" y="385"/>
                </a:lnTo>
                <a:lnTo>
                  <a:pt x="6569" y="376"/>
                </a:lnTo>
                <a:lnTo>
                  <a:pt x="6570" y="373"/>
                </a:lnTo>
                <a:lnTo>
                  <a:pt x="6571" y="305"/>
                </a:lnTo>
                <a:lnTo>
                  <a:pt x="6572" y="322"/>
                </a:lnTo>
                <a:lnTo>
                  <a:pt x="6572" y="323"/>
                </a:lnTo>
                <a:lnTo>
                  <a:pt x="6574" y="202"/>
                </a:lnTo>
                <a:lnTo>
                  <a:pt x="6574" y="206"/>
                </a:lnTo>
                <a:lnTo>
                  <a:pt x="6575" y="213"/>
                </a:lnTo>
                <a:lnTo>
                  <a:pt x="6577" y="288"/>
                </a:lnTo>
                <a:lnTo>
                  <a:pt x="6577" y="264"/>
                </a:lnTo>
                <a:lnTo>
                  <a:pt x="6578" y="257"/>
                </a:lnTo>
                <a:lnTo>
                  <a:pt x="6580" y="186"/>
                </a:lnTo>
                <a:lnTo>
                  <a:pt x="6581" y="181"/>
                </a:lnTo>
                <a:lnTo>
                  <a:pt x="6582" y="167"/>
                </a:lnTo>
                <a:lnTo>
                  <a:pt x="6583" y="267"/>
                </a:lnTo>
                <a:lnTo>
                  <a:pt x="6583" y="286"/>
                </a:lnTo>
                <a:lnTo>
                  <a:pt x="6585" y="340"/>
                </a:lnTo>
                <a:lnTo>
                  <a:pt x="6585" y="289"/>
                </a:lnTo>
                <a:lnTo>
                  <a:pt x="6586" y="277"/>
                </a:lnTo>
                <a:lnTo>
                  <a:pt x="6587" y="208"/>
                </a:lnTo>
                <a:lnTo>
                  <a:pt x="6588" y="210"/>
                </a:lnTo>
                <a:lnTo>
                  <a:pt x="6589" y="201"/>
                </a:lnTo>
                <a:lnTo>
                  <a:pt x="6590" y="152"/>
                </a:lnTo>
                <a:lnTo>
                  <a:pt x="6591" y="288"/>
                </a:lnTo>
                <a:lnTo>
                  <a:pt x="6592" y="294"/>
                </a:lnTo>
                <a:lnTo>
                  <a:pt x="6592" y="321"/>
                </a:lnTo>
                <a:lnTo>
                  <a:pt x="6594" y="278"/>
                </a:lnTo>
                <a:lnTo>
                  <a:pt x="6594" y="264"/>
                </a:lnTo>
                <a:lnTo>
                  <a:pt x="6594" y="241"/>
                </a:lnTo>
                <a:lnTo>
                  <a:pt x="6596" y="317"/>
                </a:lnTo>
                <a:lnTo>
                  <a:pt x="6596" y="308"/>
                </a:lnTo>
                <a:lnTo>
                  <a:pt x="6597" y="298"/>
                </a:lnTo>
                <a:lnTo>
                  <a:pt x="6598" y="238"/>
                </a:lnTo>
                <a:lnTo>
                  <a:pt x="6599" y="356"/>
                </a:lnTo>
                <a:lnTo>
                  <a:pt x="6599" y="336"/>
                </a:lnTo>
                <a:lnTo>
                  <a:pt x="6600" y="335"/>
                </a:lnTo>
                <a:lnTo>
                  <a:pt x="6602" y="270"/>
                </a:lnTo>
                <a:lnTo>
                  <a:pt x="6603" y="259"/>
                </a:lnTo>
                <a:lnTo>
                  <a:pt x="6604" y="170"/>
                </a:lnTo>
                <a:lnTo>
                  <a:pt x="6605" y="171"/>
                </a:lnTo>
                <a:lnTo>
                  <a:pt x="6605" y="169"/>
                </a:lnTo>
                <a:lnTo>
                  <a:pt x="6605" y="166"/>
                </a:lnTo>
                <a:lnTo>
                  <a:pt x="6607" y="218"/>
                </a:lnTo>
                <a:lnTo>
                  <a:pt x="6607" y="184"/>
                </a:lnTo>
                <a:lnTo>
                  <a:pt x="6608" y="181"/>
                </a:lnTo>
                <a:lnTo>
                  <a:pt x="6609" y="164"/>
                </a:lnTo>
                <a:lnTo>
                  <a:pt x="6610" y="187"/>
                </a:lnTo>
                <a:lnTo>
                  <a:pt x="6611" y="192"/>
                </a:lnTo>
                <a:lnTo>
                  <a:pt x="6611" y="197"/>
                </a:lnTo>
                <a:lnTo>
                  <a:pt x="6613" y="138"/>
                </a:lnTo>
                <a:lnTo>
                  <a:pt x="6613" y="139"/>
                </a:lnTo>
                <a:lnTo>
                  <a:pt x="6613" y="134"/>
                </a:lnTo>
                <a:lnTo>
                  <a:pt x="6613" y="125"/>
                </a:lnTo>
                <a:lnTo>
                  <a:pt x="6616" y="323"/>
                </a:lnTo>
                <a:lnTo>
                  <a:pt x="6616" y="312"/>
                </a:lnTo>
                <a:lnTo>
                  <a:pt x="6616" y="308"/>
                </a:lnTo>
                <a:lnTo>
                  <a:pt x="6618" y="191"/>
                </a:lnTo>
                <a:lnTo>
                  <a:pt x="6619" y="191"/>
                </a:lnTo>
                <a:lnTo>
                  <a:pt x="6621" y="131"/>
                </a:lnTo>
                <a:lnTo>
                  <a:pt x="6621" y="137"/>
                </a:lnTo>
                <a:lnTo>
                  <a:pt x="6622" y="149"/>
                </a:lnTo>
                <a:lnTo>
                  <a:pt x="6622" y="193"/>
                </a:lnTo>
                <a:lnTo>
                  <a:pt x="6624" y="157"/>
                </a:lnTo>
                <a:lnTo>
                  <a:pt x="6624" y="153"/>
                </a:lnTo>
                <a:lnTo>
                  <a:pt x="6625" y="129"/>
                </a:lnTo>
                <a:lnTo>
                  <a:pt x="6626" y="183"/>
                </a:lnTo>
                <a:lnTo>
                  <a:pt x="6627" y="193"/>
                </a:lnTo>
                <a:lnTo>
                  <a:pt x="6629" y="290"/>
                </a:lnTo>
                <a:lnTo>
                  <a:pt x="6630" y="304"/>
                </a:lnTo>
                <a:lnTo>
                  <a:pt x="6631" y="376"/>
                </a:lnTo>
                <a:lnTo>
                  <a:pt x="6632" y="367"/>
                </a:lnTo>
                <a:lnTo>
                  <a:pt x="6633" y="363"/>
                </a:lnTo>
                <a:lnTo>
                  <a:pt x="6634" y="295"/>
                </a:lnTo>
                <a:lnTo>
                  <a:pt x="6635" y="313"/>
                </a:lnTo>
                <a:lnTo>
                  <a:pt x="6635" y="312"/>
                </a:lnTo>
                <a:lnTo>
                  <a:pt x="6637" y="195"/>
                </a:lnTo>
                <a:lnTo>
                  <a:pt x="6637" y="216"/>
                </a:lnTo>
                <a:lnTo>
                  <a:pt x="6638" y="222"/>
                </a:lnTo>
                <a:lnTo>
                  <a:pt x="6639" y="289"/>
                </a:lnTo>
                <a:lnTo>
                  <a:pt x="6640" y="252"/>
                </a:lnTo>
                <a:lnTo>
                  <a:pt x="6641" y="242"/>
                </a:lnTo>
                <a:lnTo>
                  <a:pt x="6643" y="183"/>
                </a:lnTo>
                <a:lnTo>
                  <a:pt x="6644" y="183"/>
                </a:lnTo>
                <a:lnTo>
                  <a:pt x="6645" y="155"/>
                </a:lnTo>
                <a:lnTo>
                  <a:pt x="6646" y="264"/>
                </a:lnTo>
                <a:lnTo>
                  <a:pt x="6646" y="282"/>
                </a:lnTo>
                <a:lnTo>
                  <a:pt x="6647" y="327"/>
                </a:lnTo>
                <a:lnTo>
                  <a:pt x="6648" y="288"/>
                </a:lnTo>
                <a:lnTo>
                  <a:pt x="6649" y="279"/>
                </a:lnTo>
                <a:lnTo>
                  <a:pt x="6650" y="204"/>
                </a:lnTo>
                <a:lnTo>
                  <a:pt x="6651" y="207"/>
                </a:lnTo>
                <a:lnTo>
                  <a:pt x="6652" y="197"/>
                </a:lnTo>
                <a:lnTo>
                  <a:pt x="6652" y="144"/>
                </a:lnTo>
                <a:lnTo>
                  <a:pt x="6654" y="282"/>
                </a:lnTo>
                <a:lnTo>
                  <a:pt x="6655" y="287"/>
                </a:lnTo>
                <a:lnTo>
                  <a:pt x="6655" y="305"/>
                </a:lnTo>
                <a:lnTo>
                  <a:pt x="6657" y="263"/>
                </a:lnTo>
                <a:lnTo>
                  <a:pt x="6657" y="253"/>
                </a:lnTo>
                <a:lnTo>
                  <a:pt x="6657" y="237"/>
                </a:lnTo>
                <a:lnTo>
                  <a:pt x="6659" y="299"/>
                </a:lnTo>
                <a:lnTo>
                  <a:pt x="6659" y="280"/>
                </a:lnTo>
                <a:lnTo>
                  <a:pt x="6660" y="271"/>
                </a:lnTo>
                <a:lnTo>
                  <a:pt x="6661" y="227"/>
                </a:lnTo>
                <a:lnTo>
                  <a:pt x="6662" y="362"/>
                </a:lnTo>
                <a:lnTo>
                  <a:pt x="6662" y="337"/>
                </a:lnTo>
                <a:lnTo>
                  <a:pt x="6663" y="336"/>
                </a:lnTo>
                <a:lnTo>
                  <a:pt x="6665" y="268"/>
                </a:lnTo>
                <a:lnTo>
                  <a:pt x="6665" y="256"/>
                </a:lnTo>
                <a:lnTo>
                  <a:pt x="6667" y="166"/>
                </a:lnTo>
                <a:lnTo>
                  <a:pt x="6668" y="173"/>
                </a:lnTo>
                <a:lnTo>
                  <a:pt x="6668" y="172"/>
                </a:lnTo>
                <a:lnTo>
                  <a:pt x="6668" y="168"/>
                </a:lnTo>
                <a:lnTo>
                  <a:pt x="6670" y="207"/>
                </a:lnTo>
                <a:lnTo>
                  <a:pt x="6670" y="187"/>
                </a:lnTo>
                <a:lnTo>
                  <a:pt x="6671" y="182"/>
                </a:lnTo>
                <a:lnTo>
                  <a:pt x="6672" y="156"/>
                </a:lnTo>
                <a:lnTo>
                  <a:pt x="6673" y="184"/>
                </a:lnTo>
                <a:lnTo>
                  <a:pt x="6674" y="188"/>
                </a:lnTo>
                <a:lnTo>
                  <a:pt x="6674" y="196"/>
                </a:lnTo>
                <a:lnTo>
                  <a:pt x="6676" y="133"/>
                </a:lnTo>
                <a:lnTo>
                  <a:pt x="6676" y="133"/>
                </a:lnTo>
                <a:lnTo>
                  <a:pt x="6676" y="123"/>
                </a:lnTo>
                <a:lnTo>
                  <a:pt x="6678" y="325"/>
                </a:lnTo>
                <a:lnTo>
                  <a:pt x="6678" y="312"/>
                </a:lnTo>
                <a:lnTo>
                  <a:pt x="6679" y="310"/>
                </a:lnTo>
                <a:lnTo>
                  <a:pt x="6681" y="200"/>
                </a:lnTo>
                <a:lnTo>
                  <a:pt x="6682" y="200"/>
                </a:lnTo>
                <a:lnTo>
                  <a:pt x="6683" y="208"/>
                </a:lnTo>
                <a:lnTo>
                  <a:pt x="6684" y="125"/>
                </a:lnTo>
                <a:lnTo>
                  <a:pt x="6684" y="130"/>
                </a:lnTo>
                <a:lnTo>
                  <a:pt x="6685" y="141"/>
                </a:lnTo>
                <a:lnTo>
                  <a:pt x="6685" y="197"/>
                </a:lnTo>
                <a:lnTo>
                  <a:pt x="6687" y="169"/>
                </a:lnTo>
                <a:lnTo>
                  <a:pt x="6687" y="164"/>
                </a:lnTo>
                <a:lnTo>
                  <a:pt x="6688" y="129"/>
                </a:lnTo>
                <a:lnTo>
                  <a:pt x="6689" y="255"/>
                </a:lnTo>
                <a:lnTo>
                  <a:pt x="6690" y="264"/>
                </a:lnTo>
                <a:lnTo>
                  <a:pt x="6691" y="226"/>
                </a:lnTo>
                <a:lnTo>
                  <a:pt x="6692" y="286"/>
                </a:lnTo>
                <a:lnTo>
                  <a:pt x="6693" y="304"/>
                </a:lnTo>
                <a:lnTo>
                  <a:pt x="6694" y="373"/>
                </a:lnTo>
                <a:lnTo>
                  <a:pt x="6695" y="356"/>
                </a:lnTo>
                <a:lnTo>
                  <a:pt x="6696" y="353"/>
                </a:lnTo>
                <a:lnTo>
                  <a:pt x="6698" y="290"/>
                </a:lnTo>
                <a:lnTo>
                  <a:pt x="6698" y="297"/>
                </a:lnTo>
                <a:lnTo>
                  <a:pt x="6698" y="298"/>
                </a:lnTo>
                <a:lnTo>
                  <a:pt x="6700" y="197"/>
                </a:lnTo>
                <a:lnTo>
                  <a:pt x="6700" y="217"/>
                </a:lnTo>
                <a:lnTo>
                  <a:pt x="6701" y="223"/>
                </a:lnTo>
                <a:lnTo>
                  <a:pt x="6702" y="265"/>
                </a:lnTo>
                <a:lnTo>
                  <a:pt x="6703" y="234"/>
                </a:lnTo>
                <a:lnTo>
                  <a:pt x="6704" y="227"/>
                </a:lnTo>
                <a:lnTo>
                  <a:pt x="6706" y="182"/>
                </a:lnTo>
                <a:lnTo>
                  <a:pt x="6707" y="179"/>
                </a:lnTo>
                <a:lnTo>
                  <a:pt x="6708" y="168"/>
                </a:lnTo>
                <a:lnTo>
                  <a:pt x="6709" y="254"/>
                </a:lnTo>
                <a:lnTo>
                  <a:pt x="6709" y="272"/>
                </a:lnTo>
                <a:lnTo>
                  <a:pt x="6710" y="328"/>
                </a:lnTo>
                <a:lnTo>
                  <a:pt x="6711" y="287"/>
                </a:lnTo>
                <a:lnTo>
                  <a:pt x="6712" y="278"/>
                </a:lnTo>
                <a:lnTo>
                  <a:pt x="6713" y="213"/>
                </a:lnTo>
                <a:lnTo>
                  <a:pt x="6714" y="235"/>
                </a:lnTo>
                <a:lnTo>
                  <a:pt x="6715" y="226"/>
                </a:lnTo>
                <a:lnTo>
                  <a:pt x="6715" y="148"/>
                </a:lnTo>
                <a:lnTo>
                  <a:pt x="6717" y="285"/>
                </a:lnTo>
                <a:lnTo>
                  <a:pt x="6717" y="297"/>
                </a:lnTo>
                <a:lnTo>
                  <a:pt x="6718" y="326"/>
                </a:lnTo>
                <a:lnTo>
                  <a:pt x="6720" y="269"/>
                </a:lnTo>
                <a:lnTo>
                  <a:pt x="6720" y="258"/>
                </a:lnTo>
                <a:lnTo>
                  <a:pt x="6720" y="242"/>
                </a:lnTo>
                <a:lnTo>
                  <a:pt x="6722" y="314"/>
                </a:lnTo>
                <a:lnTo>
                  <a:pt x="6722" y="299"/>
                </a:lnTo>
                <a:lnTo>
                  <a:pt x="6723" y="288"/>
                </a:lnTo>
                <a:lnTo>
                  <a:pt x="6724" y="225"/>
                </a:lnTo>
                <a:lnTo>
                  <a:pt x="6725" y="356"/>
                </a:lnTo>
                <a:lnTo>
                  <a:pt x="6725" y="340"/>
                </a:lnTo>
                <a:lnTo>
                  <a:pt x="6726" y="338"/>
                </a:lnTo>
                <a:lnTo>
                  <a:pt x="6728" y="266"/>
                </a:lnTo>
                <a:lnTo>
                  <a:pt x="6728" y="254"/>
                </a:lnTo>
                <a:lnTo>
                  <a:pt x="6730" y="164"/>
                </a:lnTo>
                <a:lnTo>
                  <a:pt x="6730" y="169"/>
                </a:lnTo>
                <a:lnTo>
                  <a:pt x="6731" y="167"/>
                </a:lnTo>
                <a:lnTo>
                  <a:pt x="6731" y="163"/>
                </a:lnTo>
                <a:lnTo>
                  <a:pt x="6733" y="212"/>
                </a:lnTo>
                <a:lnTo>
                  <a:pt x="6733" y="189"/>
                </a:lnTo>
                <a:lnTo>
                  <a:pt x="6734" y="184"/>
                </a:lnTo>
                <a:lnTo>
                  <a:pt x="6735" y="164"/>
                </a:lnTo>
                <a:lnTo>
                  <a:pt x="6736" y="180"/>
                </a:lnTo>
                <a:lnTo>
                  <a:pt x="6737" y="186"/>
                </a:lnTo>
                <a:lnTo>
                  <a:pt x="6737" y="198"/>
                </a:lnTo>
                <a:lnTo>
                  <a:pt x="6739" y="151"/>
                </a:lnTo>
                <a:lnTo>
                  <a:pt x="6739" y="148"/>
                </a:lnTo>
                <a:lnTo>
                  <a:pt x="6739" y="133"/>
                </a:lnTo>
                <a:lnTo>
                  <a:pt x="6741" y="328"/>
                </a:lnTo>
                <a:lnTo>
                  <a:pt x="6741" y="319"/>
                </a:lnTo>
                <a:lnTo>
                  <a:pt x="6742" y="315"/>
                </a:lnTo>
                <a:lnTo>
                  <a:pt x="6744" y="200"/>
                </a:lnTo>
                <a:lnTo>
                  <a:pt x="6745" y="197"/>
                </a:lnTo>
                <a:lnTo>
                  <a:pt x="6745" y="198"/>
                </a:lnTo>
                <a:lnTo>
                  <a:pt x="6747" y="130"/>
                </a:lnTo>
                <a:lnTo>
                  <a:pt x="6748" y="138"/>
                </a:lnTo>
                <a:lnTo>
                  <a:pt x="6748" y="198"/>
                </a:lnTo>
                <a:lnTo>
                  <a:pt x="6750" y="166"/>
                </a:lnTo>
                <a:lnTo>
                  <a:pt x="6750" y="161"/>
                </a:lnTo>
                <a:lnTo>
                  <a:pt x="6751" y="139"/>
                </a:lnTo>
                <a:lnTo>
                  <a:pt x="6752" y="228"/>
                </a:lnTo>
                <a:lnTo>
                  <a:pt x="6752" y="223"/>
                </a:lnTo>
                <a:lnTo>
                  <a:pt x="6753" y="226"/>
                </a:lnTo>
                <a:lnTo>
                  <a:pt x="6755" y="212"/>
                </a:lnTo>
                <a:lnTo>
                  <a:pt x="6755" y="263"/>
                </a:lnTo>
                <a:lnTo>
                  <a:pt x="6756" y="284"/>
                </a:lnTo>
                <a:lnTo>
                  <a:pt x="6756" y="371"/>
                </a:lnTo>
                <a:lnTo>
                  <a:pt x="6758" y="343"/>
                </a:lnTo>
                <a:lnTo>
                  <a:pt x="6759" y="339"/>
                </a:lnTo>
                <a:lnTo>
                  <a:pt x="6761" y="250"/>
                </a:lnTo>
                <a:lnTo>
                  <a:pt x="6761" y="253"/>
                </a:lnTo>
                <a:lnTo>
                  <a:pt x="6761" y="259"/>
                </a:lnTo>
                <a:lnTo>
                  <a:pt x="6763" y="182"/>
                </a:lnTo>
                <a:lnTo>
                  <a:pt x="6763" y="219"/>
                </a:lnTo>
                <a:lnTo>
                  <a:pt x="6764" y="226"/>
                </a:lnTo>
                <a:lnTo>
                  <a:pt x="6765" y="280"/>
                </a:lnTo>
                <a:lnTo>
                  <a:pt x="6766" y="254"/>
                </a:lnTo>
                <a:lnTo>
                  <a:pt x="6767" y="247"/>
                </a:lnTo>
                <a:lnTo>
                  <a:pt x="6767" y="200"/>
                </a:lnTo>
                <a:lnTo>
                  <a:pt x="6769" y="234"/>
                </a:lnTo>
                <a:lnTo>
                  <a:pt x="6769" y="236"/>
                </a:lnTo>
                <a:lnTo>
                  <a:pt x="6772" y="257"/>
                </a:lnTo>
                <a:lnTo>
                  <a:pt x="6772" y="256"/>
                </a:lnTo>
                <a:lnTo>
                  <a:pt x="6772" y="256"/>
                </a:lnTo>
                <a:lnTo>
                  <a:pt x="6774" y="229"/>
                </a:lnTo>
                <a:lnTo>
                  <a:pt x="6775" y="229"/>
                </a:lnTo>
                <a:lnTo>
                  <a:pt x="6775" y="223"/>
                </a:lnTo>
                <a:lnTo>
                  <a:pt x="6777" y="274"/>
                </a:lnTo>
                <a:lnTo>
                  <a:pt x="6778" y="278"/>
                </a:lnTo>
                <a:lnTo>
                  <a:pt x="6778" y="276"/>
                </a:lnTo>
                <a:lnTo>
                  <a:pt x="6778" y="286"/>
                </a:lnTo>
                <a:lnTo>
                  <a:pt x="6780" y="284"/>
                </a:lnTo>
                <a:lnTo>
                  <a:pt x="6780" y="286"/>
                </a:lnTo>
                <a:lnTo>
                  <a:pt x="6780" y="290"/>
                </a:lnTo>
                <a:lnTo>
                  <a:pt x="6782" y="174"/>
                </a:lnTo>
                <a:lnTo>
                  <a:pt x="6783" y="164"/>
                </a:lnTo>
                <a:lnTo>
                  <a:pt x="6785" y="65"/>
                </a:lnTo>
                <a:lnTo>
                  <a:pt x="6785" y="102"/>
                </a:lnTo>
                <a:lnTo>
                  <a:pt x="6786" y="112"/>
                </a:lnTo>
                <a:lnTo>
                  <a:pt x="6787" y="102"/>
                </a:lnTo>
                <a:lnTo>
                  <a:pt x="6787" y="128"/>
                </a:lnTo>
                <a:lnTo>
                  <a:pt x="6788" y="123"/>
                </a:lnTo>
                <a:lnTo>
                  <a:pt x="6789" y="122"/>
                </a:lnTo>
                <a:lnTo>
                  <a:pt x="6789" y="104"/>
                </a:lnTo>
                <a:lnTo>
                  <a:pt x="6791" y="224"/>
                </a:lnTo>
                <a:lnTo>
                  <a:pt x="6791" y="215"/>
                </a:lnTo>
                <a:lnTo>
                  <a:pt x="6791" y="199"/>
                </a:lnTo>
                <a:lnTo>
                  <a:pt x="6792" y="156"/>
                </a:lnTo>
                <a:lnTo>
                  <a:pt x="6793" y="250"/>
                </a:lnTo>
                <a:lnTo>
                  <a:pt x="6794" y="253"/>
                </a:lnTo>
                <a:lnTo>
                  <a:pt x="6794" y="256"/>
                </a:lnTo>
                <a:lnTo>
                  <a:pt x="6796" y="205"/>
                </a:lnTo>
                <a:lnTo>
                  <a:pt x="6796" y="212"/>
                </a:lnTo>
                <a:lnTo>
                  <a:pt x="6797" y="211"/>
                </a:lnTo>
                <a:lnTo>
                  <a:pt x="6799" y="182"/>
                </a:lnTo>
                <a:lnTo>
                  <a:pt x="6800" y="181"/>
                </a:lnTo>
                <a:lnTo>
                  <a:pt x="6800" y="178"/>
                </a:lnTo>
                <a:lnTo>
                  <a:pt x="6801" y="203"/>
                </a:lnTo>
                <a:lnTo>
                  <a:pt x="6802" y="182"/>
                </a:lnTo>
                <a:lnTo>
                  <a:pt x="6802" y="182"/>
                </a:lnTo>
                <a:lnTo>
                  <a:pt x="6802" y="179"/>
                </a:lnTo>
                <a:lnTo>
                  <a:pt x="6804" y="192"/>
                </a:lnTo>
                <a:lnTo>
                  <a:pt x="6805" y="194"/>
                </a:lnTo>
                <a:lnTo>
                  <a:pt x="6807" y="232"/>
                </a:lnTo>
                <a:lnTo>
                  <a:pt x="6807" y="227"/>
                </a:lnTo>
                <a:lnTo>
                  <a:pt x="6808" y="228"/>
                </a:lnTo>
                <a:lnTo>
                  <a:pt x="6809" y="41"/>
                </a:lnTo>
                <a:lnTo>
                  <a:pt x="6810" y="80"/>
                </a:lnTo>
                <a:lnTo>
                  <a:pt x="6811" y="93"/>
                </a:lnTo>
                <a:lnTo>
                  <a:pt x="6813" y="236"/>
                </a:lnTo>
                <a:lnTo>
                  <a:pt x="6813" y="259"/>
                </a:lnTo>
                <a:lnTo>
                  <a:pt x="6813" y="291"/>
                </a:lnTo>
                <a:lnTo>
                  <a:pt x="6815" y="152"/>
                </a:lnTo>
                <a:lnTo>
                  <a:pt x="6816" y="147"/>
                </a:lnTo>
                <a:lnTo>
                  <a:pt x="6817" y="150"/>
                </a:lnTo>
                <a:lnTo>
                  <a:pt x="6818" y="109"/>
                </a:lnTo>
                <a:lnTo>
                  <a:pt x="6819" y="109"/>
                </a:lnTo>
                <a:lnTo>
                  <a:pt x="6819" y="116"/>
                </a:lnTo>
                <a:lnTo>
                  <a:pt x="6820" y="78"/>
                </a:lnTo>
                <a:lnTo>
                  <a:pt x="6821" y="92"/>
                </a:lnTo>
                <a:lnTo>
                  <a:pt x="6821" y="97"/>
                </a:lnTo>
                <a:lnTo>
                  <a:pt x="6822" y="187"/>
                </a:lnTo>
                <a:lnTo>
                  <a:pt x="6824" y="87"/>
                </a:lnTo>
                <a:lnTo>
                  <a:pt x="6824" y="88"/>
                </a:lnTo>
                <a:lnTo>
                  <a:pt x="6824" y="85"/>
                </a:lnTo>
                <a:lnTo>
                  <a:pt x="6826" y="199"/>
                </a:lnTo>
                <a:lnTo>
                  <a:pt x="6827" y="203"/>
                </a:lnTo>
                <a:lnTo>
                  <a:pt x="6827" y="202"/>
                </a:lnTo>
                <a:lnTo>
                  <a:pt x="6829" y="304"/>
                </a:lnTo>
                <a:lnTo>
                  <a:pt x="6830" y="303"/>
                </a:lnTo>
                <a:lnTo>
                  <a:pt x="6832" y="169"/>
                </a:lnTo>
                <a:lnTo>
                  <a:pt x="6832" y="161"/>
                </a:lnTo>
                <a:lnTo>
                  <a:pt x="6834" y="124"/>
                </a:lnTo>
                <a:lnTo>
                  <a:pt x="6834" y="246"/>
                </a:lnTo>
                <a:lnTo>
                  <a:pt x="6835" y="267"/>
                </a:lnTo>
                <a:lnTo>
                  <a:pt x="6836" y="322"/>
                </a:lnTo>
                <a:lnTo>
                  <a:pt x="6837" y="282"/>
                </a:lnTo>
                <a:lnTo>
                  <a:pt x="6838" y="271"/>
                </a:lnTo>
                <a:lnTo>
                  <a:pt x="6840" y="196"/>
                </a:lnTo>
                <a:lnTo>
                  <a:pt x="6840" y="199"/>
                </a:lnTo>
                <a:lnTo>
                  <a:pt x="6841" y="191"/>
                </a:lnTo>
                <a:lnTo>
                  <a:pt x="6841" y="122"/>
                </a:lnTo>
                <a:lnTo>
                  <a:pt x="6843" y="266"/>
                </a:lnTo>
                <a:lnTo>
                  <a:pt x="6843" y="276"/>
                </a:lnTo>
                <a:lnTo>
                  <a:pt x="6843" y="294"/>
                </a:lnTo>
                <a:lnTo>
                  <a:pt x="6845" y="223"/>
                </a:lnTo>
                <a:lnTo>
                  <a:pt x="6846" y="217"/>
                </a:lnTo>
                <a:lnTo>
                  <a:pt x="6847" y="252"/>
                </a:lnTo>
                <a:lnTo>
                  <a:pt x="6848" y="165"/>
                </a:lnTo>
                <a:lnTo>
                  <a:pt x="6849" y="149"/>
                </a:lnTo>
                <a:lnTo>
                  <a:pt x="6849" y="124"/>
                </a:lnTo>
                <a:lnTo>
                  <a:pt x="6851" y="343"/>
                </a:lnTo>
                <a:lnTo>
                  <a:pt x="6851" y="331"/>
                </a:lnTo>
                <a:lnTo>
                  <a:pt x="6852" y="320"/>
                </a:lnTo>
                <a:lnTo>
                  <a:pt x="6854" y="216"/>
                </a:lnTo>
                <a:lnTo>
                  <a:pt x="6854" y="212"/>
                </a:lnTo>
                <a:lnTo>
                  <a:pt x="6856" y="245"/>
                </a:lnTo>
                <a:lnTo>
                  <a:pt x="6856" y="237"/>
                </a:lnTo>
                <a:lnTo>
                  <a:pt x="6857" y="238"/>
                </a:lnTo>
                <a:lnTo>
                  <a:pt x="6859" y="202"/>
                </a:lnTo>
                <a:lnTo>
                  <a:pt x="6860" y="200"/>
                </a:lnTo>
                <a:lnTo>
                  <a:pt x="6862" y="166"/>
                </a:lnTo>
                <a:lnTo>
                  <a:pt x="6863" y="169"/>
                </a:lnTo>
                <a:lnTo>
                  <a:pt x="6865" y="104"/>
                </a:lnTo>
                <a:lnTo>
                  <a:pt x="6865" y="104"/>
                </a:lnTo>
                <a:lnTo>
                  <a:pt x="6865" y="100"/>
                </a:lnTo>
                <a:lnTo>
                  <a:pt x="6867" y="311"/>
                </a:lnTo>
                <a:lnTo>
                  <a:pt x="6867" y="301"/>
                </a:lnTo>
                <a:lnTo>
                  <a:pt x="6868" y="298"/>
                </a:lnTo>
                <a:lnTo>
                  <a:pt x="6870" y="178"/>
                </a:lnTo>
                <a:lnTo>
                  <a:pt x="6870" y="178"/>
                </a:lnTo>
                <a:lnTo>
                  <a:pt x="6871" y="176"/>
                </a:lnTo>
                <a:lnTo>
                  <a:pt x="6871" y="177"/>
                </a:lnTo>
                <a:lnTo>
                  <a:pt x="6873" y="90"/>
                </a:lnTo>
                <a:lnTo>
                  <a:pt x="6873" y="89"/>
                </a:lnTo>
                <a:lnTo>
                  <a:pt x="6875" y="148"/>
                </a:lnTo>
                <a:lnTo>
                  <a:pt x="6876" y="113"/>
                </a:lnTo>
                <a:lnTo>
                  <a:pt x="6876" y="106"/>
                </a:lnTo>
                <a:lnTo>
                  <a:pt x="6877" y="91"/>
                </a:lnTo>
                <a:lnTo>
                  <a:pt x="6878" y="160"/>
                </a:lnTo>
                <a:lnTo>
                  <a:pt x="6879" y="154"/>
                </a:lnTo>
                <a:lnTo>
                  <a:pt x="6881" y="58"/>
                </a:lnTo>
                <a:lnTo>
                  <a:pt x="6881" y="130"/>
                </a:lnTo>
                <a:lnTo>
                  <a:pt x="6882" y="168"/>
                </a:lnTo>
                <a:lnTo>
                  <a:pt x="6882" y="340"/>
                </a:lnTo>
                <a:lnTo>
                  <a:pt x="6884" y="248"/>
                </a:lnTo>
                <a:lnTo>
                  <a:pt x="6884" y="239"/>
                </a:lnTo>
                <a:lnTo>
                  <a:pt x="6886" y="152"/>
                </a:lnTo>
                <a:lnTo>
                  <a:pt x="6886" y="159"/>
                </a:lnTo>
                <a:lnTo>
                  <a:pt x="6887" y="161"/>
                </a:lnTo>
                <a:lnTo>
                  <a:pt x="6889" y="93"/>
                </a:lnTo>
                <a:lnTo>
                  <a:pt x="6889" y="144"/>
                </a:lnTo>
                <a:lnTo>
                  <a:pt x="6890" y="161"/>
                </a:lnTo>
                <a:lnTo>
                  <a:pt x="6891" y="287"/>
                </a:lnTo>
                <a:lnTo>
                  <a:pt x="6892" y="267"/>
                </a:lnTo>
                <a:lnTo>
                  <a:pt x="6893" y="257"/>
                </a:lnTo>
                <a:lnTo>
                  <a:pt x="6895" y="164"/>
                </a:lnTo>
                <a:lnTo>
                  <a:pt x="6895" y="159"/>
                </a:lnTo>
                <a:lnTo>
                  <a:pt x="6897" y="133"/>
                </a:lnTo>
                <a:lnTo>
                  <a:pt x="6897" y="263"/>
                </a:lnTo>
                <a:lnTo>
                  <a:pt x="6898" y="284"/>
                </a:lnTo>
                <a:lnTo>
                  <a:pt x="6899" y="329"/>
                </a:lnTo>
                <a:lnTo>
                  <a:pt x="6900" y="280"/>
                </a:lnTo>
                <a:lnTo>
                  <a:pt x="6901" y="271"/>
                </a:lnTo>
                <a:lnTo>
                  <a:pt x="6903" y="191"/>
                </a:lnTo>
                <a:lnTo>
                  <a:pt x="6903" y="192"/>
                </a:lnTo>
                <a:lnTo>
                  <a:pt x="6904" y="189"/>
                </a:lnTo>
                <a:lnTo>
                  <a:pt x="6904" y="131"/>
                </a:lnTo>
                <a:lnTo>
                  <a:pt x="6906" y="300"/>
                </a:lnTo>
                <a:lnTo>
                  <a:pt x="6906" y="308"/>
                </a:lnTo>
                <a:lnTo>
                  <a:pt x="6906" y="319"/>
                </a:lnTo>
                <a:lnTo>
                  <a:pt x="6908" y="202"/>
                </a:lnTo>
                <a:lnTo>
                  <a:pt x="6909" y="194"/>
                </a:lnTo>
                <a:lnTo>
                  <a:pt x="6909" y="184"/>
                </a:lnTo>
                <a:lnTo>
                  <a:pt x="6910" y="267"/>
                </a:lnTo>
                <a:lnTo>
                  <a:pt x="6911" y="191"/>
                </a:lnTo>
                <a:lnTo>
                  <a:pt x="6912" y="179"/>
                </a:lnTo>
                <a:lnTo>
                  <a:pt x="6912" y="156"/>
                </a:lnTo>
                <a:lnTo>
                  <a:pt x="6914" y="325"/>
                </a:lnTo>
                <a:lnTo>
                  <a:pt x="6914" y="319"/>
                </a:lnTo>
                <a:lnTo>
                  <a:pt x="6915" y="308"/>
                </a:lnTo>
                <a:lnTo>
                  <a:pt x="6917" y="215"/>
                </a:lnTo>
                <a:lnTo>
                  <a:pt x="6917" y="213"/>
                </a:lnTo>
                <a:lnTo>
                  <a:pt x="6918" y="216"/>
                </a:lnTo>
                <a:lnTo>
                  <a:pt x="6919" y="205"/>
                </a:lnTo>
                <a:lnTo>
                  <a:pt x="6920" y="204"/>
                </a:lnTo>
                <a:lnTo>
                  <a:pt x="6921" y="192"/>
                </a:lnTo>
                <a:lnTo>
                  <a:pt x="6921" y="210"/>
                </a:lnTo>
                <a:lnTo>
                  <a:pt x="6922" y="194"/>
                </a:lnTo>
                <a:lnTo>
                  <a:pt x="6923" y="188"/>
                </a:lnTo>
                <a:lnTo>
                  <a:pt x="6924" y="159"/>
                </a:lnTo>
                <a:lnTo>
                  <a:pt x="6925" y="169"/>
                </a:lnTo>
                <a:lnTo>
                  <a:pt x="6925" y="172"/>
                </a:lnTo>
                <a:lnTo>
                  <a:pt x="6925" y="183"/>
                </a:lnTo>
                <a:lnTo>
                  <a:pt x="6928" y="142"/>
                </a:lnTo>
                <a:lnTo>
                  <a:pt x="6928" y="143"/>
                </a:lnTo>
                <a:lnTo>
                  <a:pt x="6928" y="146"/>
                </a:lnTo>
                <a:lnTo>
                  <a:pt x="6930" y="322"/>
                </a:lnTo>
                <a:lnTo>
                  <a:pt x="6930" y="316"/>
                </a:lnTo>
                <a:lnTo>
                  <a:pt x="6931" y="312"/>
                </a:lnTo>
                <a:lnTo>
                  <a:pt x="6932" y="241"/>
                </a:lnTo>
                <a:lnTo>
                  <a:pt x="6933" y="250"/>
                </a:lnTo>
                <a:lnTo>
                  <a:pt x="6934" y="251"/>
                </a:lnTo>
                <a:lnTo>
                  <a:pt x="6934" y="275"/>
                </a:lnTo>
                <a:lnTo>
                  <a:pt x="6936" y="231"/>
                </a:lnTo>
                <a:lnTo>
                  <a:pt x="6936" y="229"/>
                </a:lnTo>
                <a:lnTo>
                  <a:pt x="6938" y="238"/>
                </a:lnTo>
                <a:lnTo>
                  <a:pt x="6938" y="232"/>
                </a:lnTo>
                <a:lnTo>
                  <a:pt x="6939" y="226"/>
                </a:lnTo>
                <a:lnTo>
                  <a:pt x="6941" y="192"/>
                </a:lnTo>
                <a:lnTo>
                  <a:pt x="6941" y="203"/>
                </a:lnTo>
                <a:lnTo>
                  <a:pt x="6942" y="200"/>
                </a:lnTo>
                <a:lnTo>
                  <a:pt x="6944" y="130"/>
                </a:lnTo>
                <a:lnTo>
                  <a:pt x="6944" y="170"/>
                </a:lnTo>
                <a:lnTo>
                  <a:pt x="6945" y="199"/>
                </a:lnTo>
                <a:lnTo>
                  <a:pt x="6945" y="338"/>
                </a:lnTo>
                <a:lnTo>
                  <a:pt x="6947" y="292"/>
                </a:lnTo>
                <a:lnTo>
                  <a:pt x="6947" y="289"/>
                </a:lnTo>
                <a:lnTo>
                  <a:pt x="6949" y="175"/>
                </a:lnTo>
                <a:lnTo>
                  <a:pt x="6950" y="170"/>
                </a:lnTo>
                <a:lnTo>
                  <a:pt x="6952" y="79"/>
                </a:lnTo>
                <a:lnTo>
                  <a:pt x="6952" y="104"/>
                </a:lnTo>
                <a:lnTo>
                  <a:pt x="6953" y="118"/>
                </a:lnTo>
                <a:lnTo>
                  <a:pt x="6954" y="261"/>
                </a:lnTo>
                <a:lnTo>
                  <a:pt x="6955" y="238"/>
                </a:lnTo>
                <a:lnTo>
                  <a:pt x="6956" y="229"/>
                </a:lnTo>
                <a:lnTo>
                  <a:pt x="6958" y="152"/>
                </a:lnTo>
                <a:lnTo>
                  <a:pt x="6958" y="149"/>
                </a:lnTo>
                <a:lnTo>
                  <a:pt x="6960" y="121"/>
                </a:lnTo>
                <a:lnTo>
                  <a:pt x="6960" y="217"/>
                </a:lnTo>
                <a:lnTo>
                  <a:pt x="6961" y="241"/>
                </a:lnTo>
                <a:lnTo>
                  <a:pt x="6962" y="317"/>
                </a:lnTo>
                <a:lnTo>
                  <a:pt x="6963" y="264"/>
                </a:lnTo>
                <a:lnTo>
                  <a:pt x="6964" y="256"/>
                </a:lnTo>
                <a:lnTo>
                  <a:pt x="6966" y="178"/>
                </a:lnTo>
                <a:lnTo>
                  <a:pt x="6967" y="178"/>
                </a:lnTo>
                <a:lnTo>
                  <a:pt x="6967" y="129"/>
                </a:lnTo>
                <a:lnTo>
                  <a:pt x="6969" y="278"/>
                </a:lnTo>
                <a:lnTo>
                  <a:pt x="6969" y="287"/>
                </a:lnTo>
                <a:lnTo>
                  <a:pt x="6969" y="295"/>
                </a:lnTo>
                <a:lnTo>
                  <a:pt x="6971" y="171"/>
                </a:lnTo>
                <a:lnTo>
                  <a:pt x="6972" y="161"/>
                </a:lnTo>
                <a:lnTo>
                  <a:pt x="6972" y="158"/>
                </a:lnTo>
                <a:lnTo>
                  <a:pt x="6973" y="248"/>
                </a:lnTo>
                <a:lnTo>
                  <a:pt x="6974" y="179"/>
                </a:lnTo>
                <a:lnTo>
                  <a:pt x="6975" y="161"/>
                </a:lnTo>
                <a:lnTo>
                  <a:pt x="6975" y="112"/>
                </a:lnTo>
                <a:lnTo>
                  <a:pt x="6977" y="341"/>
                </a:lnTo>
                <a:lnTo>
                  <a:pt x="6977" y="337"/>
                </a:lnTo>
                <a:lnTo>
                  <a:pt x="6977" y="328"/>
                </a:lnTo>
                <a:lnTo>
                  <a:pt x="6980" y="211"/>
                </a:lnTo>
                <a:lnTo>
                  <a:pt x="6980" y="207"/>
                </a:lnTo>
                <a:lnTo>
                  <a:pt x="6980" y="206"/>
                </a:lnTo>
                <a:lnTo>
                  <a:pt x="6981" y="212"/>
                </a:lnTo>
                <a:lnTo>
                  <a:pt x="6982" y="212"/>
                </a:lnTo>
                <a:lnTo>
                  <a:pt x="6983" y="212"/>
                </a:lnTo>
                <a:lnTo>
                  <a:pt x="6984" y="193"/>
                </a:lnTo>
                <a:lnTo>
                  <a:pt x="6984" y="216"/>
                </a:lnTo>
                <a:lnTo>
                  <a:pt x="6985" y="197"/>
                </a:lnTo>
                <a:lnTo>
                  <a:pt x="6986" y="192"/>
                </a:lnTo>
                <a:lnTo>
                  <a:pt x="6988" y="133"/>
                </a:lnTo>
                <a:lnTo>
                  <a:pt x="6988" y="136"/>
                </a:lnTo>
                <a:lnTo>
                  <a:pt x="6988" y="137"/>
                </a:lnTo>
                <a:lnTo>
                  <a:pt x="6990" y="162"/>
                </a:lnTo>
                <a:lnTo>
                  <a:pt x="6991" y="173"/>
                </a:lnTo>
                <a:lnTo>
                  <a:pt x="6993" y="315"/>
                </a:lnTo>
                <a:lnTo>
                  <a:pt x="6993" y="310"/>
                </a:lnTo>
                <a:lnTo>
                  <a:pt x="6994" y="307"/>
                </a:lnTo>
                <a:lnTo>
                  <a:pt x="6995" y="230"/>
                </a:lnTo>
                <a:lnTo>
                  <a:pt x="6996" y="233"/>
                </a:lnTo>
                <a:lnTo>
                  <a:pt x="6997" y="232"/>
                </a:lnTo>
                <a:lnTo>
                  <a:pt x="6999" y="161"/>
                </a:lnTo>
                <a:lnTo>
                  <a:pt x="6999" y="156"/>
                </a:lnTo>
                <a:lnTo>
                  <a:pt x="6999" y="154"/>
                </a:lnTo>
                <a:lnTo>
                  <a:pt x="7001" y="188"/>
                </a:lnTo>
                <a:lnTo>
                  <a:pt x="7001" y="166"/>
                </a:lnTo>
                <a:lnTo>
                  <a:pt x="7002" y="156"/>
                </a:lnTo>
                <a:lnTo>
                  <a:pt x="7003" y="125"/>
                </a:lnTo>
                <a:lnTo>
                  <a:pt x="7004" y="172"/>
                </a:lnTo>
                <a:lnTo>
                  <a:pt x="7005" y="172"/>
                </a:lnTo>
                <a:lnTo>
                  <a:pt x="7006" y="57"/>
                </a:lnTo>
                <a:lnTo>
                  <a:pt x="7007" y="100"/>
                </a:lnTo>
                <a:lnTo>
                  <a:pt x="7008" y="137"/>
                </a:lnTo>
                <a:lnTo>
                  <a:pt x="7008" y="348"/>
                </a:lnTo>
                <a:lnTo>
                  <a:pt x="7010" y="278"/>
                </a:lnTo>
                <a:lnTo>
                  <a:pt x="7010" y="269"/>
                </a:lnTo>
                <a:lnTo>
                  <a:pt x="7012" y="156"/>
                </a:lnTo>
                <a:lnTo>
                  <a:pt x="7013" y="151"/>
                </a:lnTo>
                <a:lnTo>
                  <a:pt x="7015" y="93"/>
                </a:lnTo>
                <a:lnTo>
                  <a:pt x="7015" y="108"/>
                </a:lnTo>
                <a:lnTo>
                  <a:pt x="7016" y="120"/>
                </a:lnTo>
                <a:lnTo>
                  <a:pt x="7018" y="281"/>
                </a:lnTo>
                <a:lnTo>
                  <a:pt x="7018" y="270"/>
                </a:lnTo>
                <a:lnTo>
                  <a:pt x="7019" y="263"/>
                </a:lnTo>
                <a:lnTo>
                  <a:pt x="7021" y="164"/>
                </a:lnTo>
                <a:lnTo>
                  <a:pt x="7021" y="160"/>
                </a:lnTo>
                <a:lnTo>
                  <a:pt x="7023" y="120"/>
                </a:lnTo>
                <a:lnTo>
                  <a:pt x="7023" y="177"/>
                </a:lnTo>
                <a:lnTo>
                  <a:pt x="7024" y="202"/>
                </a:lnTo>
                <a:lnTo>
                  <a:pt x="7025" y="319"/>
                </a:lnTo>
                <a:lnTo>
                  <a:pt x="7026" y="278"/>
                </a:lnTo>
                <a:lnTo>
                  <a:pt x="7027" y="275"/>
                </a:lnTo>
                <a:lnTo>
                  <a:pt x="7029" y="182"/>
                </a:lnTo>
                <a:lnTo>
                  <a:pt x="7029" y="184"/>
                </a:lnTo>
                <a:lnTo>
                  <a:pt x="7029" y="186"/>
                </a:lnTo>
                <a:lnTo>
                  <a:pt x="7031" y="124"/>
                </a:lnTo>
                <a:lnTo>
                  <a:pt x="7032" y="216"/>
                </a:lnTo>
                <a:lnTo>
                  <a:pt x="7032" y="233"/>
                </a:lnTo>
                <a:lnTo>
                  <a:pt x="7033" y="277"/>
                </a:lnTo>
                <a:lnTo>
                  <a:pt x="7034" y="199"/>
                </a:lnTo>
                <a:lnTo>
                  <a:pt x="7035" y="189"/>
                </a:lnTo>
                <a:lnTo>
                  <a:pt x="7035" y="163"/>
                </a:lnTo>
                <a:lnTo>
                  <a:pt x="7036" y="215"/>
                </a:lnTo>
                <a:lnTo>
                  <a:pt x="7037" y="168"/>
                </a:lnTo>
                <a:lnTo>
                  <a:pt x="7038" y="156"/>
                </a:lnTo>
                <a:lnTo>
                  <a:pt x="7038" y="118"/>
                </a:lnTo>
                <a:lnTo>
                  <a:pt x="7040" y="326"/>
                </a:lnTo>
                <a:lnTo>
                  <a:pt x="7040" y="320"/>
                </a:lnTo>
                <a:lnTo>
                  <a:pt x="7043" y="211"/>
                </a:lnTo>
                <a:lnTo>
                  <a:pt x="7043" y="204"/>
                </a:lnTo>
                <a:lnTo>
                  <a:pt x="7043" y="203"/>
                </a:lnTo>
                <a:lnTo>
                  <a:pt x="7045" y="228"/>
                </a:lnTo>
                <a:lnTo>
                  <a:pt x="7045" y="218"/>
                </a:lnTo>
                <a:lnTo>
                  <a:pt x="7046" y="217"/>
                </a:lnTo>
                <a:lnTo>
                  <a:pt x="7047" y="191"/>
                </a:lnTo>
                <a:lnTo>
                  <a:pt x="7048" y="203"/>
                </a:lnTo>
                <a:lnTo>
                  <a:pt x="7049" y="199"/>
                </a:lnTo>
                <a:lnTo>
                  <a:pt x="7051" y="153"/>
                </a:lnTo>
                <a:lnTo>
                  <a:pt x="7051" y="166"/>
                </a:lnTo>
                <a:lnTo>
                  <a:pt x="7051" y="168"/>
                </a:lnTo>
                <a:lnTo>
                  <a:pt x="7052" y="195"/>
                </a:lnTo>
                <a:lnTo>
                  <a:pt x="7053" y="157"/>
                </a:lnTo>
                <a:lnTo>
                  <a:pt x="7054" y="155"/>
                </a:lnTo>
                <a:lnTo>
                  <a:pt x="7054" y="154"/>
                </a:lnTo>
                <a:lnTo>
                  <a:pt x="7056" y="325"/>
                </a:lnTo>
                <a:lnTo>
                  <a:pt x="7056" y="322"/>
                </a:lnTo>
                <a:lnTo>
                  <a:pt x="7057" y="319"/>
                </a:lnTo>
                <a:lnTo>
                  <a:pt x="7059" y="232"/>
                </a:lnTo>
                <a:lnTo>
                  <a:pt x="7059" y="233"/>
                </a:lnTo>
                <a:lnTo>
                  <a:pt x="7060" y="234"/>
                </a:lnTo>
                <a:lnTo>
                  <a:pt x="7061" y="308"/>
                </a:lnTo>
                <a:lnTo>
                  <a:pt x="7062" y="270"/>
                </a:lnTo>
                <a:lnTo>
                  <a:pt x="7062" y="263"/>
                </a:lnTo>
                <a:lnTo>
                  <a:pt x="7064" y="221"/>
                </a:lnTo>
                <a:lnTo>
                  <a:pt x="7064" y="214"/>
                </a:lnTo>
                <a:lnTo>
                  <a:pt x="7067" y="180"/>
                </a:lnTo>
                <a:lnTo>
                  <a:pt x="7067" y="192"/>
                </a:lnTo>
                <a:lnTo>
                  <a:pt x="7067" y="192"/>
                </a:lnTo>
                <a:lnTo>
                  <a:pt x="7070" y="155"/>
                </a:lnTo>
                <a:lnTo>
                  <a:pt x="7070" y="162"/>
                </a:lnTo>
                <a:lnTo>
                  <a:pt x="7070" y="182"/>
                </a:lnTo>
                <a:lnTo>
                  <a:pt x="7071" y="342"/>
                </a:lnTo>
                <a:lnTo>
                  <a:pt x="7073" y="308"/>
                </a:lnTo>
                <a:lnTo>
                  <a:pt x="7073" y="303"/>
                </a:lnTo>
                <a:lnTo>
                  <a:pt x="7075" y="173"/>
                </a:lnTo>
                <a:lnTo>
                  <a:pt x="7075" y="174"/>
                </a:lnTo>
                <a:lnTo>
                  <a:pt x="7075" y="169"/>
                </a:lnTo>
                <a:lnTo>
                  <a:pt x="7078" y="82"/>
                </a:lnTo>
                <a:lnTo>
                  <a:pt x="7078" y="94"/>
                </a:lnTo>
                <a:lnTo>
                  <a:pt x="7078" y="105"/>
                </a:lnTo>
                <a:lnTo>
                  <a:pt x="7079" y="137"/>
                </a:lnTo>
                <a:lnTo>
                  <a:pt x="7081" y="91"/>
                </a:lnTo>
                <a:lnTo>
                  <a:pt x="7081" y="87"/>
                </a:lnTo>
                <a:lnTo>
                  <a:pt x="7083" y="63"/>
                </a:lnTo>
                <a:lnTo>
                  <a:pt x="7084" y="87"/>
                </a:lnTo>
                <a:lnTo>
                  <a:pt x="7084" y="88"/>
                </a:lnTo>
                <a:lnTo>
                  <a:pt x="7086" y="103"/>
                </a:lnTo>
                <a:lnTo>
                  <a:pt x="7086" y="99"/>
                </a:lnTo>
                <a:lnTo>
                  <a:pt x="7086" y="98"/>
                </a:lnTo>
                <a:lnTo>
                  <a:pt x="7089" y="82"/>
                </a:lnTo>
                <a:lnTo>
                  <a:pt x="7089" y="81"/>
                </a:lnTo>
                <a:lnTo>
                  <a:pt x="7092" y="97"/>
                </a:lnTo>
                <a:lnTo>
                  <a:pt x="7092" y="97"/>
                </a:lnTo>
                <a:lnTo>
                  <a:pt x="7092" y="98"/>
                </a:lnTo>
                <a:lnTo>
                  <a:pt x="7095" y="77"/>
                </a:lnTo>
                <a:lnTo>
                  <a:pt x="7095" y="75"/>
                </a:lnTo>
                <a:lnTo>
                  <a:pt x="7097" y="54"/>
                </a:lnTo>
                <a:lnTo>
                  <a:pt x="7097" y="52"/>
                </a:lnTo>
                <a:lnTo>
                  <a:pt x="7100" y="17"/>
                </a:lnTo>
                <a:lnTo>
                  <a:pt x="7100" y="17"/>
                </a:lnTo>
                <a:lnTo>
                  <a:pt x="7100" y="17"/>
                </a:lnTo>
                <a:lnTo>
                  <a:pt x="7102" y="0"/>
                </a:lnTo>
                <a:lnTo>
                  <a:pt x="7103" y="95"/>
                </a:lnTo>
                <a:lnTo>
                  <a:pt x="7103" y="108"/>
                </a:lnTo>
                <a:lnTo>
                  <a:pt x="7103" y="130"/>
                </a:lnTo>
                <a:lnTo>
                  <a:pt x="7105" y="98"/>
                </a:lnTo>
                <a:lnTo>
                  <a:pt x="7105" y="98"/>
                </a:lnTo>
                <a:lnTo>
                  <a:pt x="7105" y="97"/>
                </a:lnTo>
                <a:lnTo>
                  <a:pt x="7106" y="97"/>
                </a:lnTo>
                <a:lnTo>
                  <a:pt x="7108" y="132"/>
                </a:lnTo>
                <a:lnTo>
                  <a:pt x="7108" y="105"/>
                </a:lnTo>
                <a:lnTo>
                  <a:pt x="7108" y="104"/>
                </a:lnTo>
                <a:lnTo>
                  <a:pt x="7110" y="98"/>
                </a:lnTo>
                <a:lnTo>
                  <a:pt x="7111" y="151"/>
                </a:lnTo>
                <a:lnTo>
                  <a:pt x="7111" y="154"/>
                </a:lnTo>
                <a:lnTo>
                  <a:pt x="7114" y="107"/>
                </a:lnTo>
                <a:lnTo>
                  <a:pt x="7114" y="107"/>
                </a:lnTo>
                <a:lnTo>
                  <a:pt x="7115" y="103"/>
                </a:lnTo>
                <a:lnTo>
                  <a:pt x="7116" y="112"/>
                </a:lnTo>
                <a:lnTo>
                  <a:pt x="7116" y="110"/>
                </a:lnTo>
                <a:lnTo>
                  <a:pt x="7116" y="108"/>
                </a:lnTo>
                <a:lnTo>
                  <a:pt x="7119" y="91"/>
                </a:lnTo>
                <a:lnTo>
                  <a:pt x="7119" y="89"/>
                </a:lnTo>
                <a:lnTo>
                  <a:pt x="7120" y="89"/>
                </a:lnTo>
                <a:lnTo>
                  <a:pt x="7122" y="100"/>
                </a:lnTo>
                <a:lnTo>
                  <a:pt x="7122" y="98"/>
                </a:lnTo>
                <a:lnTo>
                  <a:pt x="7122" y="98"/>
                </a:lnTo>
                <a:lnTo>
                  <a:pt x="7124" y="66"/>
                </a:lnTo>
                <a:lnTo>
                  <a:pt x="7125" y="75"/>
                </a:lnTo>
                <a:lnTo>
                  <a:pt x="7125" y="77"/>
                </a:lnTo>
                <a:lnTo>
                  <a:pt x="7127" y="91"/>
                </a:lnTo>
                <a:lnTo>
                  <a:pt x="7127" y="82"/>
                </a:lnTo>
                <a:lnTo>
                  <a:pt x="7127" y="83"/>
                </a:lnTo>
                <a:lnTo>
                  <a:pt x="7128" y="85"/>
                </a:lnTo>
                <a:lnTo>
                  <a:pt x="7130" y="56"/>
                </a:lnTo>
                <a:lnTo>
                  <a:pt x="7130" y="54"/>
                </a:lnTo>
                <a:lnTo>
                  <a:pt x="7133" y="19"/>
                </a:lnTo>
                <a:lnTo>
                  <a:pt x="7133" y="16"/>
                </a:lnTo>
                <a:lnTo>
                  <a:pt x="7134" y="13"/>
                </a:lnTo>
                <a:lnTo>
                  <a:pt x="7135" y="275"/>
                </a:lnTo>
                <a:lnTo>
                  <a:pt x="7136" y="231"/>
                </a:lnTo>
                <a:lnTo>
                  <a:pt x="7136" y="226"/>
                </a:lnTo>
                <a:lnTo>
                  <a:pt x="7138" y="142"/>
                </a:lnTo>
                <a:lnTo>
                  <a:pt x="7138" y="152"/>
                </a:lnTo>
                <a:lnTo>
                  <a:pt x="7138" y="151"/>
                </a:lnTo>
                <a:lnTo>
                  <a:pt x="7139" y="152"/>
                </a:lnTo>
                <a:lnTo>
                  <a:pt x="7141" y="116"/>
                </a:lnTo>
                <a:lnTo>
                  <a:pt x="7141" y="110"/>
                </a:lnTo>
                <a:lnTo>
                  <a:pt x="7142" y="65"/>
                </a:lnTo>
                <a:lnTo>
                  <a:pt x="7144" y="92"/>
                </a:lnTo>
                <a:lnTo>
                  <a:pt x="7144" y="93"/>
                </a:lnTo>
                <a:lnTo>
                  <a:pt x="7145" y="99"/>
                </a:lnTo>
                <a:lnTo>
                  <a:pt x="7147" y="66"/>
                </a:lnTo>
                <a:lnTo>
                  <a:pt x="7147" y="65"/>
                </a:lnTo>
                <a:lnTo>
                  <a:pt x="7149" y="99"/>
                </a:lnTo>
                <a:lnTo>
                  <a:pt x="7149" y="101"/>
                </a:lnTo>
                <a:lnTo>
                  <a:pt x="7150" y="105"/>
                </a:lnTo>
                <a:lnTo>
                  <a:pt x="7152" y="88"/>
                </a:lnTo>
                <a:lnTo>
                  <a:pt x="7152" y="86"/>
                </a:lnTo>
                <a:lnTo>
                  <a:pt x="7155" y="63"/>
                </a:lnTo>
                <a:lnTo>
                  <a:pt x="7155" y="65"/>
                </a:lnTo>
                <a:lnTo>
                  <a:pt x="7155" y="64"/>
                </a:lnTo>
                <a:lnTo>
                  <a:pt x="7157" y="76"/>
                </a:lnTo>
                <a:lnTo>
                  <a:pt x="7157" y="61"/>
                </a:lnTo>
                <a:lnTo>
                  <a:pt x="7157" y="57"/>
                </a:lnTo>
                <a:lnTo>
                  <a:pt x="7160" y="40"/>
                </a:lnTo>
                <a:lnTo>
                  <a:pt x="7160" y="43"/>
                </a:lnTo>
                <a:lnTo>
                  <a:pt x="7160" y="43"/>
                </a:lnTo>
                <a:lnTo>
                  <a:pt x="7162" y="36"/>
                </a:lnTo>
                <a:lnTo>
                  <a:pt x="7163" y="106"/>
                </a:lnTo>
                <a:lnTo>
                  <a:pt x="7163" y="99"/>
                </a:lnTo>
                <a:lnTo>
                  <a:pt x="7163" y="86"/>
                </a:lnTo>
                <a:lnTo>
                  <a:pt x="7164" y="78"/>
                </a:lnTo>
                <a:lnTo>
                  <a:pt x="7164" y="91"/>
                </a:lnTo>
                <a:lnTo>
                  <a:pt x="7166" y="90"/>
                </a:lnTo>
                <a:lnTo>
                  <a:pt x="7166" y="104"/>
                </a:lnTo>
                <a:lnTo>
                  <a:pt x="7166" y="131"/>
                </a:lnTo>
                <a:lnTo>
                  <a:pt x="7168" y="93"/>
                </a:lnTo>
                <a:lnTo>
                  <a:pt x="7168" y="98"/>
                </a:lnTo>
                <a:lnTo>
                  <a:pt x="7168" y="97"/>
                </a:lnTo>
                <a:lnTo>
                  <a:pt x="7169" y="95"/>
                </a:lnTo>
                <a:lnTo>
                  <a:pt x="7171" y="144"/>
                </a:lnTo>
                <a:lnTo>
                  <a:pt x="7171" y="123"/>
                </a:lnTo>
                <a:lnTo>
                  <a:pt x="7171" y="115"/>
                </a:lnTo>
                <a:lnTo>
                  <a:pt x="7174" y="82"/>
                </a:lnTo>
                <a:lnTo>
                  <a:pt x="7174" y="108"/>
                </a:lnTo>
                <a:lnTo>
                  <a:pt x="7174" y="117"/>
                </a:lnTo>
                <a:lnTo>
                  <a:pt x="7175" y="131"/>
                </a:lnTo>
                <a:lnTo>
                  <a:pt x="7176" y="100"/>
                </a:lnTo>
                <a:lnTo>
                  <a:pt x="7177" y="101"/>
                </a:lnTo>
                <a:lnTo>
                  <a:pt x="7177" y="99"/>
                </a:lnTo>
                <a:lnTo>
                  <a:pt x="7178" y="90"/>
                </a:lnTo>
                <a:lnTo>
                  <a:pt x="7179" y="107"/>
                </a:lnTo>
                <a:lnTo>
                  <a:pt x="7179" y="105"/>
                </a:lnTo>
                <a:lnTo>
                  <a:pt x="7179" y="104"/>
                </a:lnTo>
                <a:lnTo>
                  <a:pt x="7181" y="122"/>
                </a:lnTo>
                <a:lnTo>
                  <a:pt x="7182" y="105"/>
                </a:lnTo>
                <a:lnTo>
                  <a:pt x="7182" y="103"/>
                </a:lnTo>
                <a:lnTo>
                  <a:pt x="7184" y="123"/>
                </a:lnTo>
                <a:lnTo>
                  <a:pt x="7185" y="112"/>
                </a:lnTo>
                <a:lnTo>
                  <a:pt x="7185" y="111"/>
                </a:lnTo>
                <a:lnTo>
                  <a:pt x="7186" y="108"/>
                </a:lnTo>
                <a:lnTo>
                  <a:pt x="7188" y="121"/>
                </a:lnTo>
                <a:lnTo>
                  <a:pt x="7188" y="121"/>
                </a:lnTo>
                <a:lnTo>
                  <a:pt x="7188" y="122"/>
                </a:lnTo>
                <a:lnTo>
                  <a:pt x="7190" y="79"/>
                </a:lnTo>
                <a:lnTo>
                  <a:pt x="7190" y="80"/>
                </a:lnTo>
                <a:lnTo>
                  <a:pt x="7190" y="82"/>
                </a:lnTo>
                <a:lnTo>
                  <a:pt x="7192" y="91"/>
                </a:lnTo>
                <a:lnTo>
                  <a:pt x="7193" y="78"/>
                </a:lnTo>
                <a:lnTo>
                  <a:pt x="7193" y="76"/>
                </a:lnTo>
                <a:lnTo>
                  <a:pt x="7196" y="43"/>
                </a:lnTo>
                <a:lnTo>
                  <a:pt x="7196" y="43"/>
                </a:lnTo>
                <a:lnTo>
                  <a:pt x="7196" y="44"/>
                </a:lnTo>
                <a:lnTo>
                  <a:pt x="7198" y="304"/>
                </a:lnTo>
                <a:lnTo>
                  <a:pt x="7199" y="302"/>
                </a:lnTo>
                <a:lnTo>
                  <a:pt x="7199" y="298"/>
                </a:lnTo>
                <a:lnTo>
                  <a:pt x="7199" y="292"/>
                </a:lnTo>
                <a:lnTo>
                  <a:pt x="7201" y="306"/>
                </a:lnTo>
                <a:lnTo>
                  <a:pt x="7201" y="301"/>
                </a:lnTo>
                <a:lnTo>
                  <a:pt x="7201" y="304"/>
                </a:lnTo>
                <a:lnTo>
                  <a:pt x="7203" y="297"/>
                </a:lnTo>
                <a:lnTo>
                  <a:pt x="7204" y="312"/>
                </a:lnTo>
                <a:lnTo>
                  <a:pt x="7204" y="312"/>
                </a:lnTo>
              </a:path>
            </a:pathLst>
          </a:custGeom>
          <a:noFill/>
          <a:ln w="6350" cap="flat">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16">
            <a:extLst>
              <a:ext uri="{FF2B5EF4-FFF2-40B4-BE49-F238E27FC236}">
                <a16:creationId xmlns:a16="http://schemas.microsoft.com/office/drawing/2014/main" id="{D7770F0D-8290-420D-986A-2A03BE93F97C}"/>
              </a:ext>
            </a:extLst>
          </p:cNvPr>
          <p:cNvSpPr>
            <a:spLocks/>
          </p:cNvSpPr>
          <p:nvPr/>
        </p:nvSpPr>
        <p:spPr bwMode="auto">
          <a:xfrm>
            <a:off x="2122021" y="6500496"/>
            <a:ext cx="73025" cy="246195"/>
          </a:xfrm>
          <a:custGeom>
            <a:avLst/>
            <a:gdLst>
              <a:gd name="T0" fmla="*/ 1 w 46"/>
              <a:gd name="T1" fmla="*/ 112 h 318"/>
              <a:gd name="T2" fmla="*/ 2 w 46"/>
              <a:gd name="T3" fmla="*/ 116 h 318"/>
              <a:gd name="T4" fmla="*/ 2 w 46"/>
              <a:gd name="T5" fmla="*/ 131 h 318"/>
              <a:gd name="T6" fmla="*/ 4 w 46"/>
              <a:gd name="T7" fmla="*/ 92 h 318"/>
              <a:gd name="T8" fmla="*/ 4 w 46"/>
              <a:gd name="T9" fmla="*/ 83 h 318"/>
              <a:gd name="T10" fmla="*/ 5 w 46"/>
              <a:gd name="T11" fmla="*/ 72 h 318"/>
              <a:gd name="T12" fmla="*/ 6 w 46"/>
              <a:gd name="T13" fmla="*/ 66 h 318"/>
              <a:gd name="T14" fmla="*/ 6 w 46"/>
              <a:gd name="T15" fmla="*/ 133 h 318"/>
              <a:gd name="T16" fmla="*/ 7 w 46"/>
              <a:gd name="T17" fmla="*/ 185 h 318"/>
              <a:gd name="T18" fmla="*/ 8 w 46"/>
              <a:gd name="T19" fmla="*/ 154 h 318"/>
              <a:gd name="T20" fmla="*/ 8 w 46"/>
              <a:gd name="T21" fmla="*/ 132 h 318"/>
              <a:gd name="T22" fmla="*/ 9 w 46"/>
              <a:gd name="T23" fmla="*/ 131 h 318"/>
              <a:gd name="T24" fmla="*/ 10 w 46"/>
              <a:gd name="T25" fmla="*/ 187 h 318"/>
              <a:gd name="T26" fmla="*/ 11 w 46"/>
              <a:gd name="T27" fmla="*/ 290 h 318"/>
              <a:gd name="T28" fmla="*/ 12 w 46"/>
              <a:gd name="T29" fmla="*/ 318 h 318"/>
              <a:gd name="T30" fmla="*/ 12 w 46"/>
              <a:gd name="T31" fmla="*/ 306 h 318"/>
              <a:gd name="T32" fmla="*/ 13 w 46"/>
              <a:gd name="T33" fmla="*/ 261 h 318"/>
              <a:gd name="T34" fmla="*/ 14 w 46"/>
              <a:gd name="T35" fmla="*/ 226 h 318"/>
              <a:gd name="T36" fmla="*/ 15 w 46"/>
              <a:gd name="T37" fmla="*/ 221 h 318"/>
              <a:gd name="T38" fmla="*/ 15 w 46"/>
              <a:gd name="T39" fmla="*/ 205 h 318"/>
              <a:gd name="T40" fmla="*/ 16 w 46"/>
              <a:gd name="T41" fmla="*/ 212 h 318"/>
              <a:gd name="T42" fmla="*/ 17 w 46"/>
              <a:gd name="T43" fmla="*/ 231 h 318"/>
              <a:gd name="T44" fmla="*/ 18 w 46"/>
              <a:gd name="T45" fmla="*/ 234 h 318"/>
              <a:gd name="T46" fmla="*/ 19 w 46"/>
              <a:gd name="T47" fmla="*/ 185 h 318"/>
              <a:gd name="T48" fmla="*/ 19 w 46"/>
              <a:gd name="T49" fmla="*/ 103 h 318"/>
              <a:gd name="T50" fmla="*/ 20 w 46"/>
              <a:gd name="T51" fmla="*/ 76 h 318"/>
              <a:gd name="T52" fmla="*/ 21 w 46"/>
              <a:gd name="T53" fmla="*/ 59 h 318"/>
              <a:gd name="T54" fmla="*/ 21 w 46"/>
              <a:gd name="T55" fmla="*/ 52 h 318"/>
              <a:gd name="T56" fmla="*/ 22 w 46"/>
              <a:gd name="T57" fmla="*/ 90 h 318"/>
              <a:gd name="T58" fmla="*/ 23 w 46"/>
              <a:gd name="T59" fmla="*/ 87 h 318"/>
              <a:gd name="T60" fmla="*/ 24 w 46"/>
              <a:gd name="T61" fmla="*/ 16 h 318"/>
              <a:gd name="T62" fmla="*/ 25 w 46"/>
              <a:gd name="T63" fmla="*/ 1 h 318"/>
              <a:gd name="T64" fmla="*/ 25 w 46"/>
              <a:gd name="T65" fmla="*/ 1 h 318"/>
              <a:gd name="T66" fmla="*/ 26 w 46"/>
              <a:gd name="T67" fmla="*/ 54 h 318"/>
              <a:gd name="T68" fmla="*/ 27 w 46"/>
              <a:gd name="T69" fmla="*/ 181 h 318"/>
              <a:gd name="T70" fmla="*/ 28 w 46"/>
              <a:gd name="T71" fmla="*/ 227 h 318"/>
              <a:gd name="T72" fmla="*/ 28 w 46"/>
              <a:gd name="T73" fmla="*/ 209 h 318"/>
              <a:gd name="T74" fmla="*/ 29 w 46"/>
              <a:gd name="T75" fmla="*/ 166 h 318"/>
              <a:gd name="T76" fmla="*/ 30 w 46"/>
              <a:gd name="T77" fmla="*/ 131 h 318"/>
              <a:gd name="T78" fmla="*/ 31 w 46"/>
              <a:gd name="T79" fmla="*/ 133 h 318"/>
              <a:gd name="T80" fmla="*/ 32 w 46"/>
              <a:gd name="T81" fmla="*/ 95 h 318"/>
              <a:gd name="T82" fmla="*/ 32 w 46"/>
              <a:gd name="T83" fmla="*/ 90 h 318"/>
              <a:gd name="T84" fmla="*/ 33 w 46"/>
              <a:gd name="T85" fmla="*/ 81 h 318"/>
              <a:gd name="T86" fmla="*/ 34 w 46"/>
              <a:gd name="T87" fmla="*/ 56 h 318"/>
              <a:gd name="T88" fmla="*/ 34 w 46"/>
              <a:gd name="T89" fmla="*/ 94 h 318"/>
              <a:gd name="T90" fmla="*/ 35 w 46"/>
              <a:gd name="T91" fmla="*/ 63 h 318"/>
              <a:gd name="T92" fmla="*/ 36 w 46"/>
              <a:gd name="T93" fmla="*/ 29 h 318"/>
              <a:gd name="T94" fmla="*/ 36 w 46"/>
              <a:gd name="T95" fmla="*/ 20 h 318"/>
              <a:gd name="T96" fmla="*/ 38 w 46"/>
              <a:gd name="T97" fmla="*/ 15 h 318"/>
              <a:gd name="T98" fmla="*/ 38 w 46"/>
              <a:gd name="T99" fmla="*/ 59 h 318"/>
              <a:gd name="T100" fmla="*/ 39 w 46"/>
              <a:gd name="T101" fmla="*/ 85 h 318"/>
              <a:gd name="T102" fmla="*/ 40 w 46"/>
              <a:gd name="T103" fmla="*/ 76 h 318"/>
              <a:gd name="T104" fmla="*/ 41 w 46"/>
              <a:gd name="T105" fmla="*/ 75 h 318"/>
              <a:gd name="T106" fmla="*/ 41 w 46"/>
              <a:gd name="T107" fmla="*/ 77 h 318"/>
              <a:gd name="T108" fmla="*/ 42 w 46"/>
              <a:gd name="T109" fmla="*/ 180 h 318"/>
              <a:gd name="T110" fmla="*/ 43 w 46"/>
              <a:gd name="T111" fmla="*/ 234 h 318"/>
              <a:gd name="T112" fmla="*/ 43 w 46"/>
              <a:gd name="T113" fmla="*/ 210 h 318"/>
              <a:gd name="T114" fmla="*/ 45 w 46"/>
              <a:gd name="T115" fmla="*/ 240 h 318"/>
              <a:gd name="T116" fmla="*/ 45 w 46"/>
              <a:gd name="T117" fmla="*/ 222 h 318"/>
              <a:gd name="T118" fmla="*/ 46 w 46"/>
              <a:gd name="T119" fmla="*/ 2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18">
                <a:moveTo>
                  <a:pt x="0" y="131"/>
                </a:moveTo>
                <a:lnTo>
                  <a:pt x="1" y="127"/>
                </a:lnTo>
                <a:lnTo>
                  <a:pt x="1" y="123"/>
                </a:lnTo>
                <a:lnTo>
                  <a:pt x="1" y="117"/>
                </a:lnTo>
                <a:lnTo>
                  <a:pt x="1" y="112"/>
                </a:lnTo>
                <a:lnTo>
                  <a:pt x="1" y="108"/>
                </a:lnTo>
                <a:lnTo>
                  <a:pt x="2" y="104"/>
                </a:lnTo>
                <a:lnTo>
                  <a:pt x="2" y="103"/>
                </a:lnTo>
                <a:lnTo>
                  <a:pt x="2" y="108"/>
                </a:lnTo>
                <a:lnTo>
                  <a:pt x="2" y="116"/>
                </a:lnTo>
                <a:lnTo>
                  <a:pt x="2" y="127"/>
                </a:lnTo>
                <a:lnTo>
                  <a:pt x="2" y="134"/>
                </a:lnTo>
                <a:lnTo>
                  <a:pt x="2" y="135"/>
                </a:lnTo>
                <a:lnTo>
                  <a:pt x="2" y="133"/>
                </a:lnTo>
                <a:lnTo>
                  <a:pt x="2" y="131"/>
                </a:lnTo>
                <a:lnTo>
                  <a:pt x="3" y="130"/>
                </a:lnTo>
                <a:lnTo>
                  <a:pt x="3" y="124"/>
                </a:lnTo>
                <a:lnTo>
                  <a:pt x="3" y="115"/>
                </a:lnTo>
                <a:lnTo>
                  <a:pt x="3" y="104"/>
                </a:lnTo>
                <a:lnTo>
                  <a:pt x="4" y="92"/>
                </a:lnTo>
                <a:lnTo>
                  <a:pt x="4" y="86"/>
                </a:lnTo>
                <a:lnTo>
                  <a:pt x="4" y="85"/>
                </a:lnTo>
                <a:lnTo>
                  <a:pt x="4" y="85"/>
                </a:lnTo>
                <a:lnTo>
                  <a:pt x="4" y="84"/>
                </a:lnTo>
                <a:lnTo>
                  <a:pt x="4" y="83"/>
                </a:lnTo>
                <a:lnTo>
                  <a:pt x="4" y="81"/>
                </a:lnTo>
                <a:lnTo>
                  <a:pt x="4" y="77"/>
                </a:lnTo>
                <a:lnTo>
                  <a:pt x="4" y="76"/>
                </a:lnTo>
                <a:lnTo>
                  <a:pt x="5" y="74"/>
                </a:lnTo>
                <a:lnTo>
                  <a:pt x="5" y="72"/>
                </a:lnTo>
                <a:lnTo>
                  <a:pt x="5" y="69"/>
                </a:lnTo>
                <a:lnTo>
                  <a:pt x="5" y="68"/>
                </a:lnTo>
                <a:lnTo>
                  <a:pt x="5" y="65"/>
                </a:lnTo>
                <a:lnTo>
                  <a:pt x="6" y="62"/>
                </a:lnTo>
                <a:lnTo>
                  <a:pt x="6" y="66"/>
                </a:lnTo>
                <a:lnTo>
                  <a:pt x="6" y="71"/>
                </a:lnTo>
                <a:lnTo>
                  <a:pt x="6" y="83"/>
                </a:lnTo>
                <a:lnTo>
                  <a:pt x="6" y="103"/>
                </a:lnTo>
                <a:lnTo>
                  <a:pt x="6" y="119"/>
                </a:lnTo>
                <a:lnTo>
                  <a:pt x="6" y="133"/>
                </a:lnTo>
                <a:lnTo>
                  <a:pt x="6" y="147"/>
                </a:lnTo>
                <a:lnTo>
                  <a:pt x="6" y="160"/>
                </a:lnTo>
                <a:lnTo>
                  <a:pt x="7" y="174"/>
                </a:lnTo>
                <a:lnTo>
                  <a:pt x="7" y="180"/>
                </a:lnTo>
                <a:lnTo>
                  <a:pt x="7" y="185"/>
                </a:lnTo>
                <a:lnTo>
                  <a:pt x="7" y="184"/>
                </a:lnTo>
                <a:lnTo>
                  <a:pt x="8" y="173"/>
                </a:lnTo>
                <a:lnTo>
                  <a:pt x="8" y="166"/>
                </a:lnTo>
                <a:lnTo>
                  <a:pt x="8" y="160"/>
                </a:lnTo>
                <a:lnTo>
                  <a:pt x="8" y="154"/>
                </a:lnTo>
                <a:lnTo>
                  <a:pt x="8" y="150"/>
                </a:lnTo>
                <a:lnTo>
                  <a:pt x="8" y="143"/>
                </a:lnTo>
                <a:lnTo>
                  <a:pt x="8" y="139"/>
                </a:lnTo>
                <a:lnTo>
                  <a:pt x="8" y="136"/>
                </a:lnTo>
                <a:lnTo>
                  <a:pt x="8" y="132"/>
                </a:lnTo>
                <a:lnTo>
                  <a:pt x="9" y="131"/>
                </a:lnTo>
                <a:lnTo>
                  <a:pt x="9" y="129"/>
                </a:lnTo>
                <a:lnTo>
                  <a:pt x="9" y="128"/>
                </a:lnTo>
                <a:lnTo>
                  <a:pt x="9" y="128"/>
                </a:lnTo>
                <a:lnTo>
                  <a:pt x="9" y="131"/>
                </a:lnTo>
                <a:lnTo>
                  <a:pt x="10" y="133"/>
                </a:lnTo>
                <a:lnTo>
                  <a:pt x="10" y="143"/>
                </a:lnTo>
                <a:lnTo>
                  <a:pt x="10" y="159"/>
                </a:lnTo>
                <a:lnTo>
                  <a:pt x="10" y="170"/>
                </a:lnTo>
                <a:lnTo>
                  <a:pt x="10" y="187"/>
                </a:lnTo>
                <a:lnTo>
                  <a:pt x="10" y="208"/>
                </a:lnTo>
                <a:lnTo>
                  <a:pt x="10" y="232"/>
                </a:lnTo>
                <a:lnTo>
                  <a:pt x="10" y="253"/>
                </a:lnTo>
                <a:lnTo>
                  <a:pt x="10" y="271"/>
                </a:lnTo>
                <a:lnTo>
                  <a:pt x="11" y="290"/>
                </a:lnTo>
                <a:lnTo>
                  <a:pt x="11" y="303"/>
                </a:lnTo>
                <a:lnTo>
                  <a:pt x="11" y="305"/>
                </a:lnTo>
                <a:lnTo>
                  <a:pt x="11" y="313"/>
                </a:lnTo>
                <a:lnTo>
                  <a:pt x="12" y="316"/>
                </a:lnTo>
                <a:lnTo>
                  <a:pt x="12" y="318"/>
                </a:lnTo>
                <a:lnTo>
                  <a:pt x="12" y="316"/>
                </a:lnTo>
                <a:lnTo>
                  <a:pt x="12" y="312"/>
                </a:lnTo>
                <a:lnTo>
                  <a:pt x="12" y="310"/>
                </a:lnTo>
                <a:lnTo>
                  <a:pt x="12" y="309"/>
                </a:lnTo>
                <a:lnTo>
                  <a:pt x="12" y="306"/>
                </a:lnTo>
                <a:lnTo>
                  <a:pt x="12" y="301"/>
                </a:lnTo>
                <a:lnTo>
                  <a:pt x="12" y="293"/>
                </a:lnTo>
                <a:lnTo>
                  <a:pt x="13" y="285"/>
                </a:lnTo>
                <a:lnTo>
                  <a:pt x="13" y="273"/>
                </a:lnTo>
                <a:lnTo>
                  <a:pt x="13" y="261"/>
                </a:lnTo>
                <a:lnTo>
                  <a:pt x="13" y="253"/>
                </a:lnTo>
                <a:lnTo>
                  <a:pt x="13" y="246"/>
                </a:lnTo>
                <a:lnTo>
                  <a:pt x="14" y="237"/>
                </a:lnTo>
                <a:lnTo>
                  <a:pt x="14" y="227"/>
                </a:lnTo>
                <a:lnTo>
                  <a:pt x="14" y="226"/>
                </a:lnTo>
                <a:lnTo>
                  <a:pt x="14" y="223"/>
                </a:lnTo>
                <a:lnTo>
                  <a:pt x="15" y="221"/>
                </a:lnTo>
                <a:lnTo>
                  <a:pt x="15" y="223"/>
                </a:lnTo>
                <a:lnTo>
                  <a:pt x="15" y="221"/>
                </a:lnTo>
                <a:lnTo>
                  <a:pt x="15" y="221"/>
                </a:lnTo>
                <a:lnTo>
                  <a:pt x="15" y="217"/>
                </a:lnTo>
                <a:lnTo>
                  <a:pt x="15" y="212"/>
                </a:lnTo>
                <a:lnTo>
                  <a:pt x="15" y="211"/>
                </a:lnTo>
                <a:lnTo>
                  <a:pt x="15" y="206"/>
                </a:lnTo>
                <a:lnTo>
                  <a:pt x="15" y="205"/>
                </a:lnTo>
                <a:lnTo>
                  <a:pt x="16" y="205"/>
                </a:lnTo>
                <a:lnTo>
                  <a:pt x="16" y="202"/>
                </a:lnTo>
                <a:lnTo>
                  <a:pt x="16" y="204"/>
                </a:lnTo>
                <a:lnTo>
                  <a:pt x="16" y="207"/>
                </a:lnTo>
                <a:lnTo>
                  <a:pt x="16" y="212"/>
                </a:lnTo>
                <a:lnTo>
                  <a:pt x="17" y="218"/>
                </a:lnTo>
                <a:lnTo>
                  <a:pt x="17" y="221"/>
                </a:lnTo>
                <a:lnTo>
                  <a:pt x="17" y="224"/>
                </a:lnTo>
                <a:lnTo>
                  <a:pt x="17" y="225"/>
                </a:lnTo>
                <a:lnTo>
                  <a:pt x="17" y="231"/>
                </a:lnTo>
                <a:lnTo>
                  <a:pt x="17" y="235"/>
                </a:lnTo>
                <a:lnTo>
                  <a:pt x="17" y="235"/>
                </a:lnTo>
                <a:lnTo>
                  <a:pt x="17" y="234"/>
                </a:lnTo>
                <a:lnTo>
                  <a:pt x="17" y="235"/>
                </a:lnTo>
                <a:lnTo>
                  <a:pt x="18" y="234"/>
                </a:lnTo>
                <a:lnTo>
                  <a:pt x="18" y="232"/>
                </a:lnTo>
                <a:lnTo>
                  <a:pt x="18" y="231"/>
                </a:lnTo>
                <a:lnTo>
                  <a:pt x="18" y="220"/>
                </a:lnTo>
                <a:lnTo>
                  <a:pt x="19" y="202"/>
                </a:lnTo>
                <a:lnTo>
                  <a:pt x="19" y="185"/>
                </a:lnTo>
                <a:lnTo>
                  <a:pt x="19" y="168"/>
                </a:lnTo>
                <a:lnTo>
                  <a:pt x="19" y="152"/>
                </a:lnTo>
                <a:lnTo>
                  <a:pt x="19" y="133"/>
                </a:lnTo>
                <a:lnTo>
                  <a:pt x="19" y="117"/>
                </a:lnTo>
                <a:lnTo>
                  <a:pt x="19" y="103"/>
                </a:lnTo>
                <a:lnTo>
                  <a:pt x="19" y="90"/>
                </a:lnTo>
                <a:lnTo>
                  <a:pt x="19" y="85"/>
                </a:lnTo>
                <a:lnTo>
                  <a:pt x="20" y="83"/>
                </a:lnTo>
                <a:lnTo>
                  <a:pt x="20" y="79"/>
                </a:lnTo>
                <a:lnTo>
                  <a:pt x="20" y="76"/>
                </a:lnTo>
                <a:lnTo>
                  <a:pt x="20" y="73"/>
                </a:lnTo>
                <a:lnTo>
                  <a:pt x="20" y="71"/>
                </a:lnTo>
                <a:lnTo>
                  <a:pt x="21" y="68"/>
                </a:lnTo>
                <a:lnTo>
                  <a:pt x="21" y="63"/>
                </a:lnTo>
                <a:lnTo>
                  <a:pt x="21" y="59"/>
                </a:lnTo>
                <a:lnTo>
                  <a:pt x="21" y="56"/>
                </a:lnTo>
                <a:lnTo>
                  <a:pt x="21" y="54"/>
                </a:lnTo>
                <a:lnTo>
                  <a:pt x="21" y="52"/>
                </a:lnTo>
                <a:lnTo>
                  <a:pt x="21" y="53"/>
                </a:lnTo>
                <a:lnTo>
                  <a:pt x="21" y="52"/>
                </a:lnTo>
                <a:lnTo>
                  <a:pt x="21" y="50"/>
                </a:lnTo>
                <a:lnTo>
                  <a:pt x="22" y="54"/>
                </a:lnTo>
                <a:lnTo>
                  <a:pt x="22" y="66"/>
                </a:lnTo>
                <a:lnTo>
                  <a:pt x="22" y="81"/>
                </a:lnTo>
                <a:lnTo>
                  <a:pt x="22" y="90"/>
                </a:lnTo>
                <a:lnTo>
                  <a:pt x="23" y="96"/>
                </a:lnTo>
                <a:lnTo>
                  <a:pt x="23" y="95"/>
                </a:lnTo>
                <a:lnTo>
                  <a:pt x="23" y="92"/>
                </a:lnTo>
                <a:lnTo>
                  <a:pt x="23" y="89"/>
                </a:lnTo>
                <a:lnTo>
                  <a:pt x="23" y="87"/>
                </a:lnTo>
                <a:lnTo>
                  <a:pt x="23" y="81"/>
                </a:lnTo>
                <a:lnTo>
                  <a:pt x="23" y="66"/>
                </a:lnTo>
                <a:lnTo>
                  <a:pt x="23" y="44"/>
                </a:lnTo>
                <a:lnTo>
                  <a:pt x="23" y="27"/>
                </a:lnTo>
                <a:lnTo>
                  <a:pt x="24" y="16"/>
                </a:lnTo>
                <a:lnTo>
                  <a:pt x="24" y="12"/>
                </a:lnTo>
                <a:lnTo>
                  <a:pt x="24" y="8"/>
                </a:lnTo>
                <a:lnTo>
                  <a:pt x="24" y="6"/>
                </a:lnTo>
                <a:lnTo>
                  <a:pt x="24" y="5"/>
                </a:lnTo>
                <a:lnTo>
                  <a:pt x="25" y="1"/>
                </a:lnTo>
                <a:lnTo>
                  <a:pt x="25" y="0"/>
                </a:lnTo>
                <a:lnTo>
                  <a:pt x="25" y="1"/>
                </a:lnTo>
                <a:lnTo>
                  <a:pt x="25" y="0"/>
                </a:lnTo>
                <a:lnTo>
                  <a:pt x="25" y="0"/>
                </a:lnTo>
                <a:lnTo>
                  <a:pt x="25" y="1"/>
                </a:lnTo>
                <a:lnTo>
                  <a:pt x="25" y="3"/>
                </a:lnTo>
                <a:lnTo>
                  <a:pt x="25" y="5"/>
                </a:lnTo>
                <a:lnTo>
                  <a:pt x="25" y="10"/>
                </a:lnTo>
                <a:lnTo>
                  <a:pt x="26" y="30"/>
                </a:lnTo>
                <a:lnTo>
                  <a:pt x="26" y="54"/>
                </a:lnTo>
                <a:lnTo>
                  <a:pt x="26" y="78"/>
                </a:lnTo>
                <a:lnTo>
                  <a:pt x="26" y="106"/>
                </a:lnTo>
                <a:lnTo>
                  <a:pt x="27" y="132"/>
                </a:lnTo>
                <a:lnTo>
                  <a:pt x="27" y="158"/>
                </a:lnTo>
                <a:lnTo>
                  <a:pt x="27" y="181"/>
                </a:lnTo>
                <a:lnTo>
                  <a:pt x="27" y="202"/>
                </a:lnTo>
                <a:lnTo>
                  <a:pt x="27" y="221"/>
                </a:lnTo>
                <a:lnTo>
                  <a:pt x="28" y="226"/>
                </a:lnTo>
                <a:lnTo>
                  <a:pt x="28" y="226"/>
                </a:lnTo>
                <a:lnTo>
                  <a:pt x="28" y="227"/>
                </a:lnTo>
                <a:lnTo>
                  <a:pt x="28" y="225"/>
                </a:lnTo>
                <a:lnTo>
                  <a:pt x="28" y="221"/>
                </a:lnTo>
                <a:lnTo>
                  <a:pt x="28" y="217"/>
                </a:lnTo>
                <a:lnTo>
                  <a:pt x="28" y="212"/>
                </a:lnTo>
                <a:lnTo>
                  <a:pt x="28" y="209"/>
                </a:lnTo>
                <a:lnTo>
                  <a:pt x="28" y="202"/>
                </a:lnTo>
                <a:lnTo>
                  <a:pt x="29" y="193"/>
                </a:lnTo>
                <a:lnTo>
                  <a:pt x="29" y="186"/>
                </a:lnTo>
                <a:lnTo>
                  <a:pt x="29" y="176"/>
                </a:lnTo>
                <a:lnTo>
                  <a:pt x="29" y="166"/>
                </a:lnTo>
                <a:lnTo>
                  <a:pt x="30" y="158"/>
                </a:lnTo>
                <a:lnTo>
                  <a:pt x="30" y="149"/>
                </a:lnTo>
                <a:lnTo>
                  <a:pt x="30" y="142"/>
                </a:lnTo>
                <a:lnTo>
                  <a:pt x="30" y="133"/>
                </a:lnTo>
                <a:lnTo>
                  <a:pt x="30" y="131"/>
                </a:lnTo>
                <a:lnTo>
                  <a:pt x="30" y="136"/>
                </a:lnTo>
                <a:lnTo>
                  <a:pt x="30" y="141"/>
                </a:lnTo>
                <a:lnTo>
                  <a:pt x="30" y="143"/>
                </a:lnTo>
                <a:lnTo>
                  <a:pt x="30" y="140"/>
                </a:lnTo>
                <a:lnTo>
                  <a:pt x="31" y="133"/>
                </a:lnTo>
                <a:lnTo>
                  <a:pt x="31" y="126"/>
                </a:lnTo>
                <a:lnTo>
                  <a:pt x="31" y="121"/>
                </a:lnTo>
                <a:lnTo>
                  <a:pt x="31" y="117"/>
                </a:lnTo>
                <a:lnTo>
                  <a:pt x="31" y="108"/>
                </a:lnTo>
                <a:lnTo>
                  <a:pt x="32" y="95"/>
                </a:lnTo>
                <a:lnTo>
                  <a:pt x="32" y="80"/>
                </a:lnTo>
                <a:lnTo>
                  <a:pt x="32" y="74"/>
                </a:lnTo>
                <a:lnTo>
                  <a:pt x="32" y="74"/>
                </a:lnTo>
                <a:lnTo>
                  <a:pt x="32" y="81"/>
                </a:lnTo>
                <a:lnTo>
                  <a:pt x="32" y="90"/>
                </a:lnTo>
                <a:lnTo>
                  <a:pt x="32" y="95"/>
                </a:lnTo>
                <a:lnTo>
                  <a:pt x="32" y="94"/>
                </a:lnTo>
                <a:lnTo>
                  <a:pt x="32" y="91"/>
                </a:lnTo>
                <a:lnTo>
                  <a:pt x="33" y="86"/>
                </a:lnTo>
                <a:lnTo>
                  <a:pt x="33" y="81"/>
                </a:lnTo>
                <a:lnTo>
                  <a:pt x="33" y="74"/>
                </a:lnTo>
                <a:lnTo>
                  <a:pt x="33" y="67"/>
                </a:lnTo>
                <a:lnTo>
                  <a:pt x="34" y="62"/>
                </a:lnTo>
                <a:lnTo>
                  <a:pt x="34" y="56"/>
                </a:lnTo>
                <a:lnTo>
                  <a:pt x="34" y="56"/>
                </a:lnTo>
                <a:lnTo>
                  <a:pt x="34" y="65"/>
                </a:lnTo>
                <a:lnTo>
                  <a:pt x="34" y="75"/>
                </a:lnTo>
                <a:lnTo>
                  <a:pt x="34" y="84"/>
                </a:lnTo>
                <a:lnTo>
                  <a:pt x="34" y="89"/>
                </a:lnTo>
                <a:lnTo>
                  <a:pt x="34" y="94"/>
                </a:lnTo>
                <a:lnTo>
                  <a:pt x="34" y="96"/>
                </a:lnTo>
                <a:lnTo>
                  <a:pt x="35" y="92"/>
                </a:lnTo>
                <a:lnTo>
                  <a:pt x="35" y="87"/>
                </a:lnTo>
                <a:lnTo>
                  <a:pt x="35" y="77"/>
                </a:lnTo>
                <a:lnTo>
                  <a:pt x="35" y="63"/>
                </a:lnTo>
                <a:lnTo>
                  <a:pt x="35" y="51"/>
                </a:lnTo>
                <a:lnTo>
                  <a:pt x="36" y="43"/>
                </a:lnTo>
                <a:lnTo>
                  <a:pt x="36" y="37"/>
                </a:lnTo>
                <a:lnTo>
                  <a:pt x="36" y="33"/>
                </a:lnTo>
                <a:lnTo>
                  <a:pt x="36" y="29"/>
                </a:lnTo>
                <a:lnTo>
                  <a:pt x="36" y="25"/>
                </a:lnTo>
                <a:lnTo>
                  <a:pt x="36" y="23"/>
                </a:lnTo>
                <a:lnTo>
                  <a:pt x="36" y="22"/>
                </a:lnTo>
                <a:lnTo>
                  <a:pt x="36" y="22"/>
                </a:lnTo>
                <a:lnTo>
                  <a:pt x="36" y="20"/>
                </a:lnTo>
                <a:lnTo>
                  <a:pt x="37" y="17"/>
                </a:lnTo>
                <a:lnTo>
                  <a:pt x="37" y="15"/>
                </a:lnTo>
                <a:lnTo>
                  <a:pt x="37" y="12"/>
                </a:lnTo>
                <a:lnTo>
                  <a:pt x="37" y="13"/>
                </a:lnTo>
                <a:lnTo>
                  <a:pt x="38" y="15"/>
                </a:lnTo>
                <a:lnTo>
                  <a:pt x="38" y="16"/>
                </a:lnTo>
                <a:lnTo>
                  <a:pt x="38" y="19"/>
                </a:lnTo>
                <a:lnTo>
                  <a:pt x="38" y="30"/>
                </a:lnTo>
                <a:lnTo>
                  <a:pt x="38" y="47"/>
                </a:lnTo>
                <a:lnTo>
                  <a:pt x="38" y="59"/>
                </a:lnTo>
                <a:lnTo>
                  <a:pt x="38" y="66"/>
                </a:lnTo>
                <a:lnTo>
                  <a:pt x="38" y="72"/>
                </a:lnTo>
                <a:lnTo>
                  <a:pt x="38" y="77"/>
                </a:lnTo>
                <a:lnTo>
                  <a:pt x="39" y="81"/>
                </a:lnTo>
                <a:lnTo>
                  <a:pt x="39" y="85"/>
                </a:lnTo>
                <a:lnTo>
                  <a:pt x="39" y="87"/>
                </a:lnTo>
                <a:lnTo>
                  <a:pt x="39" y="84"/>
                </a:lnTo>
                <a:lnTo>
                  <a:pt x="39" y="77"/>
                </a:lnTo>
                <a:lnTo>
                  <a:pt x="40" y="73"/>
                </a:lnTo>
                <a:lnTo>
                  <a:pt x="40" y="76"/>
                </a:lnTo>
                <a:lnTo>
                  <a:pt x="40" y="79"/>
                </a:lnTo>
                <a:lnTo>
                  <a:pt x="40" y="79"/>
                </a:lnTo>
                <a:lnTo>
                  <a:pt x="41" y="78"/>
                </a:lnTo>
                <a:lnTo>
                  <a:pt x="41" y="77"/>
                </a:lnTo>
                <a:lnTo>
                  <a:pt x="41" y="75"/>
                </a:lnTo>
                <a:lnTo>
                  <a:pt x="41" y="74"/>
                </a:lnTo>
                <a:lnTo>
                  <a:pt x="41" y="72"/>
                </a:lnTo>
                <a:lnTo>
                  <a:pt x="41" y="74"/>
                </a:lnTo>
                <a:lnTo>
                  <a:pt x="41" y="74"/>
                </a:lnTo>
                <a:lnTo>
                  <a:pt x="41" y="77"/>
                </a:lnTo>
                <a:lnTo>
                  <a:pt x="41" y="79"/>
                </a:lnTo>
                <a:lnTo>
                  <a:pt x="42" y="93"/>
                </a:lnTo>
                <a:lnTo>
                  <a:pt x="42" y="122"/>
                </a:lnTo>
                <a:lnTo>
                  <a:pt x="42" y="156"/>
                </a:lnTo>
                <a:lnTo>
                  <a:pt x="42" y="180"/>
                </a:lnTo>
                <a:lnTo>
                  <a:pt x="42" y="194"/>
                </a:lnTo>
                <a:lnTo>
                  <a:pt x="43" y="203"/>
                </a:lnTo>
                <a:lnTo>
                  <a:pt x="43" y="213"/>
                </a:lnTo>
                <a:lnTo>
                  <a:pt x="43" y="222"/>
                </a:lnTo>
                <a:lnTo>
                  <a:pt x="43" y="234"/>
                </a:lnTo>
                <a:lnTo>
                  <a:pt x="43" y="236"/>
                </a:lnTo>
                <a:lnTo>
                  <a:pt x="43" y="226"/>
                </a:lnTo>
                <a:lnTo>
                  <a:pt x="43" y="214"/>
                </a:lnTo>
                <a:lnTo>
                  <a:pt x="43" y="206"/>
                </a:lnTo>
                <a:lnTo>
                  <a:pt x="43" y="210"/>
                </a:lnTo>
                <a:lnTo>
                  <a:pt x="44" y="219"/>
                </a:lnTo>
                <a:lnTo>
                  <a:pt x="44" y="227"/>
                </a:lnTo>
                <a:lnTo>
                  <a:pt x="44" y="235"/>
                </a:lnTo>
                <a:lnTo>
                  <a:pt x="44" y="237"/>
                </a:lnTo>
                <a:lnTo>
                  <a:pt x="45" y="240"/>
                </a:lnTo>
                <a:lnTo>
                  <a:pt x="45" y="239"/>
                </a:lnTo>
                <a:lnTo>
                  <a:pt x="45" y="236"/>
                </a:lnTo>
                <a:lnTo>
                  <a:pt x="45" y="235"/>
                </a:lnTo>
                <a:lnTo>
                  <a:pt x="45" y="231"/>
                </a:lnTo>
                <a:lnTo>
                  <a:pt x="45" y="222"/>
                </a:lnTo>
                <a:lnTo>
                  <a:pt x="45" y="218"/>
                </a:lnTo>
                <a:lnTo>
                  <a:pt x="45" y="212"/>
                </a:lnTo>
                <a:lnTo>
                  <a:pt x="45" y="210"/>
                </a:lnTo>
                <a:lnTo>
                  <a:pt x="46" y="207"/>
                </a:lnTo>
                <a:lnTo>
                  <a:pt x="46" y="207"/>
                </a:lnTo>
              </a:path>
            </a:pathLst>
          </a:custGeom>
          <a:noFill/>
          <a:ln w="63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47" name="Freeform 17">
            <a:extLst>
              <a:ext uri="{FF2B5EF4-FFF2-40B4-BE49-F238E27FC236}">
                <a16:creationId xmlns:a16="http://schemas.microsoft.com/office/drawing/2014/main" id="{4C1EA2EE-6ADD-455C-89FB-49A7CFA60DFC}"/>
              </a:ext>
            </a:extLst>
          </p:cNvPr>
          <p:cNvSpPr>
            <a:spLocks/>
          </p:cNvSpPr>
          <p:nvPr/>
        </p:nvSpPr>
        <p:spPr bwMode="auto">
          <a:xfrm>
            <a:off x="6343184" y="6508238"/>
            <a:ext cx="73025" cy="234582"/>
          </a:xfrm>
          <a:custGeom>
            <a:avLst/>
            <a:gdLst>
              <a:gd name="T0" fmla="*/ 1 w 46"/>
              <a:gd name="T1" fmla="*/ 122 h 303"/>
              <a:gd name="T2" fmla="*/ 2 w 46"/>
              <a:gd name="T3" fmla="*/ 52 h 303"/>
              <a:gd name="T4" fmla="*/ 3 w 46"/>
              <a:gd name="T5" fmla="*/ 36 h 303"/>
              <a:gd name="T6" fmla="*/ 4 w 46"/>
              <a:gd name="T7" fmla="*/ 79 h 303"/>
              <a:gd name="T8" fmla="*/ 4 w 46"/>
              <a:gd name="T9" fmla="*/ 82 h 303"/>
              <a:gd name="T10" fmla="*/ 5 w 46"/>
              <a:gd name="T11" fmla="*/ 64 h 303"/>
              <a:gd name="T12" fmla="*/ 6 w 46"/>
              <a:gd name="T13" fmla="*/ 50 h 303"/>
              <a:gd name="T14" fmla="*/ 6 w 46"/>
              <a:gd name="T15" fmla="*/ 112 h 303"/>
              <a:gd name="T16" fmla="*/ 7 w 46"/>
              <a:gd name="T17" fmla="*/ 177 h 303"/>
              <a:gd name="T18" fmla="*/ 8 w 46"/>
              <a:gd name="T19" fmla="*/ 136 h 303"/>
              <a:gd name="T20" fmla="*/ 8 w 46"/>
              <a:gd name="T21" fmla="*/ 102 h 303"/>
              <a:gd name="T22" fmla="*/ 10 w 46"/>
              <a:gd name="T23" fmla="*/ 81 h 303"/>
              <a:gd name="T24" fmla="*/ 10 w 46"/>
              <a:gd name="T25" fmla="*/ 146 h 303"/>
              <a:gd name="T26" fmla="*/ 11 w 46"/>
              <a:gd name="T27" fmla="*/ 289 h 303"/>
              <a:gd name="T28" fmla="*/ 12 w 46"/>
              <a:gd name="T29" fmla="*/ 291 h 303"/>
              <a:gd name="T30" fmla="*/ 12 w 46"/>
              <a:gd name="T31" fmla="*/ 246 h 303"/>
              <a:gd name="T32" fmla="*/ 13 w 46"/>
              <a:gd name="T33" fmla="*/ 214 h 303"/>
              <a:gd name="T34" fmla="*/ 14 w 46"/>
              <a:gd name="T35" fmla="*/ 212 h 303"/>
              <a:gd name="T36" fmla="*/ 15 w 46"/>
              <a:gd name="T37" fmla="*/ 222 h 303"/>
              <a:gd name="T38" fmla="*/ 15 w 46"/>
              <a:gd name="T39" fmla="*/ 223 h 303"/>
              <a:gd name="T40" fmla="*/ 17 w 46"/>
              <a:gd name="T41" fmla="*/ 199 h 303"/>
              <a:gd name="T42" fmla="*/ 17 w 46"/>
              <a:gd name="T43" fmla="*/ 193 h 303"/>
              <a:gd name="T44" fmla="*/ 18 w 46"/>
              <a:gd name="T45" fmla="*/ 206 h 303"/>
              <a:gd name="T46" fmla="*/ 19 w 46"/>
              <a:gd name="T47" fmla="*/ 200 h 303"/>
              <a:gd name="T48" fmla="*/ 19 w 46"/>
              <a:gd name="T49" fmla="*/ 142 h 303"/>
              <a:gd name="T50" fmla="*/ 20 w 46"/>
              <a:gd name="T51" fmla="*/ 78 h 303"/>
              <a:gd name="T52" fmla="*/ 21 w 46"/>
              <a:gd name="T53" fmla="*/ 47 h 303"/>
              <a:gd name="T54" fmla="*/ 21 w 46"/>
              <a:gd name="T55" fmla="*/ 28 h 303"/>
              <a:gd name="T56" fmla="*/ 22 w 46"/>
              <a:gd name="T57" fmla="*/ 34 h 303"/>
              <a:gd name="T58" fmla="*/ 23 w 46"/>
              <a:gd name="T59" fmla="*/ 55 h 303"/>
              <a:gd name="T60" fmla="*/ 24 w 46"/>
              <a:gd name="T61" fmla="*/ 50 h 303"/>
              <a:gd name="T62" fmla="*/ 25 w 46"/>
              <a:gd name="T63" fmla="*/ 27 h 303"/>
              <a:gd name="T64" fmla="*/ 25 w 46"/>
              <a:gd name="T65" fmla="*/ 19 h 303"/>
              <a:gd name="T66" fmla="*/ 26 w 46"/>
              <a:gd name="T67" fmla="*/ 0 h 303"/>
              <a:gd name="T68" fmla="*/ 27 w 46"/>
              <a:gd name="T69" fmla="*/ 110 h 303"/>
              <a:gd name="T70" fmla="*/ 28 w 46"/>
              <a:gd name="T71" fmla="*/ 202 h 303"/>
              <a:gd name="T72" fmla="*/ 28 w 46"/>
              <a:gd name="T73" fmla="*/ 191 h 303"/>
              <a:gd name="T74" fmla="*/ 29 w 46"/>
              <a:gd name="T75" fmla="*/ 169 h 303"/>
              <a:gd name="T76" fmla="*/ 30 w 46"/>
              <a:gd name="T77" fmla="*/ 132 h 303"/>
              <a:gd name="T78" fmla="*/ 31 w 46"/>
              <a:gd name="T79" fmla="*/ 102 h 303"/>
              <a:gd name="T80" fmla="*/ 32 w 46"/>
              <a:gd name="T81" fmla="*/ 89 h 303"/>
              <a:gd name="T82" fmla="*/ 32 w 46"/>
              <a:gd name="T83" fmla="*/ 102 h 303"/>
              <a:gd name="T84" fmla="*/ 33 w 46"/>
              <a:gd name="T85" fmla="*/ 58 h 303"/>
              <a:gd name="T86" fmla="*/ 34 w 46"/>
              <a:gd name="T87" fmla="*/ 28 h 303"/>
              <a:gd name="T88" fmla="*/ 34 w 46"/>
              <a:gd name="T89" fmla="*/ 66 h 303"/>
              <a:gd name="T90" fmla="*/ 35 w 46"/>
              <a:gd name="T91" fmla="*/ 99 h 303"/>
              <a:gd name="T92" fmla="*/ 36 w 46"/>
              <a:gd name="T93" fmla="*/ 80 h 303"/>
              <a:gd name="T94" fmla="*/ 37 w 46"/>
              <a:gd name="T95" fmla="*/ 43 h 303"/>
              <a:gd name="T96" fmla="*/ 38 w 46"/>
              <a:gd name="T97" fmla="*/ 24 h 303"/>
              <a:gd name="T98" fmla="*/ 38 w 46"/>
              <a:gd name="T99" fmla="*/ 31 h 303"/>
              <a:gd name="T100" fmla="*/ 39 w 46"/>
              <a:gd name="T101" fmla="*/ 74 h 303"/>
              <a:gd name="T102" fmla="*/ 40 w 46"/>
              <a:gd name="T103" fmla="*/ 66 h 303"/>
              <a:gd name="T104" fmla="*/ 41 w 46"/>
              <a:gd name="T105" fmla="*/ 40 h 303"/>
              <a:gd name="T106" fmla="*/ 41 w 46"/>
              <a:gd name="T107" fmla="*/ 41 h 303"/>
              <a:gd name="T108" fmla="*/ 42 w 46"/>
              <a:gd name="T109" fmla="*/ 149 h 303"/>
              <a:gd name="T110" fmla="*/ 43 w 46"/>
              <a:gd name="T111" fmla="*/ 245 h 303"/>
              <a:gd name="T112" fmla="*/ 44 w 46"/>
              <a:gd name="T113" fmla="*/ 222 h 303"/>
              <a:gd name="T114" fmla="*/ 45 w 46"/>
              <a:gd name="T115" fmla="*/ 212 h 303"/>
              <a:gd name="T116" fmla="*/ 45 w 46"/>
              <a:gd name="T117" fmla="*/ 205 h 303"/>
              <a:gd name="T118" fmla="*/ 46 w 46"/>
              <a:gd name="T119" fmla="*/ 18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03">
                <a:moveTo>
                  <a:pt x="0" y="127"/>
                </a:moveTo>
                <a:lnTo>
                  <a:pt x="1" y="130"/>
                </a:lnTo>
                <a:lnTo>
                  <a:pt x="1" y="132"/>
                </a:lnTo>
                <a:lnTo>
                  <a:pt x="1" y="131"/>
                </a:lnTo>
                <a:lnTo>
                  <a:pt x="1" y="122"/>
                </a:lnTo>
                <a:lnTo>
                  <a:pt x="2" y="106"/>
                </a:lnTo>
                <a:lnTo>
                  <a:pt x="2" y="92"/>
                </a:lnTo>
                <a:lnTo>
                  <a:pt x="2" y="79"/>
                </a:lnTo>
                <a:lnTo>
                  <a:pt x="2" y="66"/>
                </a:lnTo>
                <a:lnTo>
                  <a:pt x="2" y="52"/>
                </a:lnTo>
                <a:lnTo>
                  <a:pt x="2" y="36"/>
                </a:lnTo>
                <a:lnTo>
                  <a:pt x="2" y="27"/>
                </a:lnTo>
                <a:lnTo>
                  <a:pt x="2" y="19"/>
                </a:lnTo>
                <a:lnTo>
                  <a:pt x="2" y="22"/>
                </a:lnTo>
                <a:lnTo>
                  <a:pt x="3" y="36"/>
                </a:lnTo>
                <a:lnTo>
                  <a:pt x="3" y="45"/>
                </a:lnTo>
                <a:lnTo>
                  <a:pt x="3" y="51"/>
                </a:lnTo>
                <a:lnTo>
                  <a:pt x="3" y="59"/>
                </a:lnTo>
                <a:lnTo>
                  <a:pt x="3" y="69"/>
                </a:lnTo>
                <a:lnTo>
                  <a:pt x="4" y="79"/>
                </a:lnTo>
                <a:lnTo>
                  <a:pt x="4" y="87"/>
                </a:lnTo>
                <a:lnTo>
                  <a:pt x="4" y="94"/>
                </a:lnTo>
                <a:lnTo>
                  <a:pt x="4" y="97"/>
                </a:lnTo>
                <a:lnTo>
                  <a:pt x="4" y="89"/>
                </a:lnTo>
                <a:lnTo>
                  <a:pt x="4" y="82"/>
                </a:lnTo>
                <a:lnTo>
                  <a:pt x="4" y="81"/>
                </a:lnTo>
                <a:lnTo>
                  <a:pt x="4" y="78"/>
                </a:lnTo>
                <a:lnTo>
                  <a:pt x="4" y="76"/>
                </a:lnTo>
                <a:lnTo>
                  <a:pt x="5" y="72"/>
                </a:lnTo>
                <a:lnTo>
                  <a:pt x="5" y="64"/>
                </a:lnTo>
                <a:lnTo>
                  <a:pt x="5" y="56"/>
                </a:lnTo>
                <a:lnTo>
                  <a:pt x="5" y="51"/>
                </a:lnTo>
                <a:lnTo>
                  <a:pt x="6" y="49"/>
                </a:lnTo>
                <a:lnTo>
                  <a:pt x="6" y="51"/>
                </a:lnTo>
                <a:lnTo>
                  <a:pt x="6" y="50"/>
                </a:lnTo>
                <a:lnTo>
                  <a:pt x="6" y="57"/>
                </a:lnTo>
                <a:lnTo>
                  <a:pt x="6" y="65"/>
                </a:lnTo>
                <a:lnTo>
                  <a:pt x="6" y="78"/>
                </a:lnTo>
                <a:lnTo>
                  <a:pt x="6" y="92"/>
                </a:lnTo>
                <a:lnTo>
                  <a:pt x="6" y="112"/>
                </a:lnTo>
                <a:lnTo>
                  <a:pt x="6" y="134"/>
                </a:lnTo>
                <a:lnTo>
                  <a:pt x="7" y="150"/>
                </a:lnTo>
                <a:lnTo>
                  <a:pt x="7" y="163"/>
                </a:lnTo>
                <a:lnTo>
                  <a:pt x="7" y="174"/>
                </a:lnTo>
                <a:lnTo>
                  <a:pt x="7" y="177"/>
                </a:lnTo>
                <a:lnTo>
                  <a:pt x="7" y="176"/>
                </a:lnTo>
                <a:lnTo>
                  <a:pt x="8" y="170"/>
                </a:lnTo>
                <a:lnTo>
                  <a:pt x="8" y="160"/>
                </a:lnTo>
                <a:lnTo>
                  <a:pt x="8" y="151"/>
                </a:lnTo>
                <a:lnTo>
                  <a:pt x="8" y="136"/>
                </a:lnTo>
                <a:lnTo>
                  <a:pt x="8" y="128"/>
                </a:lnTo>
                <a:lnTo>
                  <a:pt x="8" y="123"/>
                </a:lnTo>
                <a:lnTo>
                  <a:pt x="8" y="119"/>
                </a:lnTo>
                <a:lnTo>
                  <a:pt x="8" y="108"/>
                </a:lnTo>
                <a:lnTo>
                  <a:pt x="8" y="102"/>
                </a:lnTo>
                <a:lnTo>
                  <a:pt x="9" y="95"/>
                </a:lnTo>
                <a:lnTo>
                  <a:pt x="9" y="91"/>
                </a:lnTo>
                <a:lnTo>
                  <a:pt x="9" y="89"/>
                </a:lnTo>
                <a:lnTo>
                  <a:pt x="9" y="86"/>
                </a:lnTo>
                <a:lnTo>
                  <a:pt x="10" y="81"/>
                </a:lnTo>
                <a:lnTo>
                  <a:pt x="10" y="76"/>
                </a:lnTo>
                <a:lnTo>
                  <a:pt x="10" y="77"/>
                </a:lnTo>
                <a:lnTo>
                  <a:pt x="10" y="98"/>
                </a:lnTo>
                <a:lnTo>
                  <a:pt x="10" y="121"/>
                </a:lnTo>
                <a:lnTo>
                  <a:pt x="10" y="146"/>
                </a:lnTo>
                <a:lnTo>
                  <a:pt x="10" y="173"/>
                </a:lnTo>
                <a:lnTo>
                  <a:pt x="10" y="200"/>
                </a:lnTo>
                <a:lnTo>
                  <a:pt x="10" y="228"/>
                </a:lnTo>
                <a:lnTo>
                  <a:pt x="11" y="262"/>
                </a:lnTo>
                <a:lnTo>
                  <a:pt x="11" y="289"/>
                </a:lnTo>
                <a:lnTo>
                  <a:pt x="11" y="303"/>
                </a:lnTo>
                <a:lnTo>
                  <a:pt x="11" y="303"/>
                </a:lnTo>
                <a:lnTo>
                  <a:pt x="11" y="299"/>
                </a:lnTo>
                <a:lnTo>
                  <a:pt x="12" y="295"/>
                </a:lnTo>
                <a:lnTo>
                  <a:pt x="12" y="291"/>
                </a:lnTo>
                <a:lnTo>
                  <a:pt x="12" y="282"/>
                </a:lnTo>
                <a:lnTo>
                  <a:pt x="12" y="276"/>
                </a:lnTo>
                <a:lnTo>
                  <a:pt x="12" y="263"/>
                </a:lnTo>
                <a:lnTo>
                  <a:pt x="12" y="251"/>
                </a:lnTo>
                <a:lnTo>
                  <a:pt x="12" y="246"/>
                </a:lnTo>
                <a:lnTo>
                  <a:pt x="12" y="240"/>
                </a:lnTo>
                <a:lnTo>
                  <a:pt x="12" y="233"/>
                </a:lnTo>
                <a:lnTo>
                  <a:pt x="13" y="225"/>
                </a:lnTo>
                <a:lnTo>
                  <a:pt x="13" y="217"/>
                </a:lnTo>
                <a:lnTo>
                  <a:pt x="13" y="214"/>
                </a:lnTo>
                <a:lnTo>
                  <a:pt x="13" y="211"/>
                </a:lnTo>
                <a:lnTo>
                  <a:pt x="14" y="207"/>
                </a:lnTo>
                <a:lnTo>
                  <a:pt x="14" y="203"/>
                </a:lnTo>
                <a:lnTo>
                  <a:pt x="14" y="206"/>
                </a:lnTo>
                <a:lnTo>
                  <a:pt x="14" y="212"/>
                </a:lnTo>
                <a:lnTo>
                  <a:pt x="14" y="220"/>
                </a:lnTo>
                <a:lnTo>
                  <a:pt x="15" y="228"/>
                </a:lnTo>
                <a:lnTo>
                  <a:pt x="15" y="231"/>
                </a:lnTo>
                <a:lnTo>
                  <a:pt x="15" y="225"/>
                </a:lnTo>
                <a:lnTo>
                  <a:pt x="15" y="222"/>
                </a:lnTo>
                <a:lnTo>
                  <a:pt x="15" y="225"/>
                </a:lnTo>
                <a:lnTo>
                  <a:pt x="15" y="231"/>
                </a:lnTo>
                <a:lnTo>
                  <a:pt x="15" y="231"/>
                </a:lnTo>
                <a:lnTo>
                  <a:pt x="15" y="228"/>
                </a:lnTo>
                <a:lnTo>
                  <a:pt x="15" y="223"/>
                </a:lnTo>
                <a:lnTo>
                  <a:pt x="16" y="215"/>
                </a:lnTo>
                <a:lnTo>
                  <a:pt x="16" y="210"/>
                </a:lnTo>
                <a:lnTo>
                  <a:pt x="16" y="209"/>
                </a:lnTo>
                <a:lnTo>
                  <a:pt x="16" y="205"/>
                </a:lnTo>
                <a:lnTo>
                  <a:pt x="17" y="199"/>
                </a:lnTo>
                <a:lnTo>
                  <a:pt x="17" y="193"/>
                </a:lnTo>
                <a:lnTo>
                  <a:pt x="17" y="191"/>
                </a:lnTo>
                <a:lnTo>
                  <a:pt x="17" y="192"/>
                </a:lnTo>
                <a:lnTo>
                  <a:pt x="17" y="192"/>
                </a:lnTo>
                <a:lnTo>
                  <a:pt x="17" y="193"/>
                </a:lnTo>
                <a:lnTo>
                  <a:pt x="17" y="196"/>
                </a:lnTo>
                <a:lnTo>
                  <a:pt x="17" y="199"/>
                </a:lnTo>
                <a:lnTo>
                  <a:pt x="17" y="200"/>
                </a:lnTo>
                <a:lnTo>
                  <a:pt x="18" y="204"/>
                </a:lnTo>
                <a:lnTo>
                  <a:pt x="18" y="206"/>
                </a:lnTo>
                <a:lnTo>
                  <a:pt x="18" y="206"/>
                </a:lnTo>
                <a:lnTo>
                  <a:pt x="18" y="205"/>
                </a:lnTo>
                <a:lnTo>
                  <a:pt x="18" y="207"/>
                </a:lnTo>
                <a:lnTo>
                  <a:pt x="19" y="211"/>
                </a:lnTo>
                <a:lnTo>
                  <a:pt x="19" y="200"/>
                </a:lnTo>
                <a:lnTo>
                  <a:pt x="19" y="188"/>
                </a:lnTo>
                <a:lnTo>
                  <a:pt x="19" y="180"/>
                </a:lnTo>
                <a:lnTo>
                  <a:pt x="19" y="166"/>
                </a:lnTo>
                <a:lnTo>
                  <a:pt x="19" y="154"/>
                </a:lnTo>
                <a:lnTo>
                  <a:pt x="19" y="142"/>
                </a:lnTo>
                <a:lnTo>
                  <a:pt x="19" y="124"/>
                </a:lnTo>
                <a:lnTo>
                  <a:pt x="19" y="106"/>
                </a:lnTo>
                <a:lnTo>
                  <a:pt x="20" y="87"/>
                </a:lnTo>
                <a:lnTo>
                  <a:pt x="20" y="81"/>
                </a:lnTo>
                <a:lnTo>
                  <a:pt x="20" y="78"/>
                </a:lnTo>
                <a:lnTo>
                  <a:pt x="20" y="70"/>
                </a:lnTo>
                <a:lnTo>
                  <a:pt x="21" y="64"/>
                </a:lnTo>
                <a:lnTo>
                  <a:pt x="21" y="56"/>
                </a:lnTo>
                <a:lnTo>
                  <a:pt x="21" y="49"/>
                </a:lnTo>
                <a:lnTo>
                  <a:pt x="21" y="47"/>
                </a:lnTo>
                <a:lnTo>
                  <a:pt x="21" y="41"/>
                </a:lnTo>
                <a:lnTo>
                  <a:pt x="21" y="35"/>
                </a:lnTo>
                <a:lnTo>
                  <a:pt x="21" y="32"/>
                </a:lnTo>
                <a:lnTo>
                  <a:pt x="21" y="27"/>
                </a:lnTo>
                <a:lnTo>
                  <a:pt x="21" y="28"/>
                </a:lnTo>
                <a:lnTo>
                  <a:pt x="22" y="29"/>
                </a:lnTo>
                <a:lnTo>
                  <a:pt x="22" y="30"/>
                </a:lnTo>
                <a:lnTo>
                  <a:pt x="22" y="27"/>
                </a:lnTo>
                <a:lnTo>
                  <a:pt x="22" y="28"/>
                </a:lnTo>
                <a:lnTo>
                  <a:pt x="22" y="34"/>
                </a:lnTo>
                <a:lnTo>
                  <a:pt x="23" y="36"/>
                </a:lnTo>
                <a:lnTo>
                  <a:pt x="23" y="38"/>
                </a:lnTo>
                <a:lnTo>
                  <a:pt x="23" y="45"/>
                </a:lnTo>
                <a:lnTo>
                  <a:pt x="23" y="48"/>
                </a:lnTo>
                <a:lnTo>
                  <a:pt x="23" y="55"/>
                </a:lnTo>
                <a:lnTo>
                  <a:pt x="23" y="59"/>
                </a:lnTo>
                <a:lnTo>
                  <a:pt x="23" y="64"/>
                </a:lnTo>
                <a:lnTo>
                  <a:pt x="23" y="61"/>
                </a:lnTo>
                <a:lnTo>
                  <a:pt x="23" y="53"/>
                </a:lnTo>
                <a:lnTo>
                  <a:pt x="24" y="50"/>
                </a:lnTo>
                <a:lnTo>
                  <a:pt x="24" y="46"/>
                </a:lnTo>
                <a:lnTo>
                  <a:pt x="24" y="39"/>
                </a:lnTo>
                <a:lnTo>
                  <a:pt x="24" y="34"/>
                </a:lnTo>
                <a:lnTo>
                  <a:pt x="25" y="29"/>
                </a:lnTo>
                <a:lnTo>
                  <a:pt x="25" y="27"/>
                </a:lnTo>
                <a:lnTo>
                  <a:pt x="25" y="23"/>
                </a:lnTo>
                <a:lnTo>
                  <a:pt x="25" y="22"/>
                </a:lnTo>
                <a:lnTo>
                  <a:pt x="25" y="22"/>
                </a:lnTo>
                <a:lnTo>
                  <a:pt x="25" y="20"/>
                </a:lnTo>
                <a:lnTo>
                  <a:pt x="25" y="19"/>
                </a:lnTo>
                <a:lnTo>
                  <a:pt x="25" y="18"/>
                </a:lnTo>
                <a:lnTo>
                  <a:pt x="25" y="16"/>
                </a:lnTo>
                <a:lnTo>
                  <a:pt x="26" y="10"/>
                </a:lnTo>
                <a:lnTo>
                  <a:pt x="26" y="1"/>
                </a:lnTo>
                <a:lnTo>
                  <a:pt x="26" y="0"/>
                </a:lnTo>
                <a:lnTo>
                  <a:pt x="26" y="13"/>
                </a:lnTo>
                <a:lnTo>
                  <a:pt x="26" y="36"/>
                </a:lnTo>
                <a:lnTo>
                  <a:pt x="27" y="61"/>
                </a:lnTo>
                <a:lnTo>
                  <a:pt x="27" y="88"/>
                </a:lnTo>
                <a:lnTo>
                  <a:pt x="27" y="110"/>
                </a:lnTo>
                <a:lnTo>
                  <a:pt x="27" y="131"/>
                </a:lnTo>
                <a:lnTo>
                  <a:pt x="28" y="153"/>
                </a:lnTo>
                <a:lnTo>
                  <a:pt x="28" y="179"/>
                </a:lnTo>
                <a:lnTo>
                  <a:pt x="28" y="198"/>
                </a:lnTo>
                <a:lnTo>
                  <a:pt x="28" y="202"/>
                </a:lnTo>
                <a:lnTo>
                  <a:pt x="28" y="202"/>
                </a:lnTo>
                <a:lnTo>
                  <a:pt x="28" y="200"/>
                </a:lnTo>
                <a:lnTo>
                  <a:pt x="28" y="196"/>
                </a:lnTo>
                <a:lnTo>
                  <a:pt x="28" y="195"/>
                </a:lnTo>
                <a:lnTo>
                  <a:pt x="28" y="191"/>
                </a:lnTo>
                <a:lnTo>
                  <a:pt x="29" y="187"/>
                </a:lnTo>
                <a:lnTo>
                  <a:pt x="29" y="183"/>
                </a:lnTo>
                <a:lnTo>
                  <a:pt x="29" y="180"/>
                </a:lnTo>
                <a:lnTo>
                  <a:pt x="29" y="178"/>
                </a:lnTo>
                <a:lnTo>
                  <a:pt x="29" y="169"/>
                </a:lnTo>
                <a:lnTo>
                  <a:pt x="30" y="161"/>
                </a:lnTo>
                <a:lnTo>
                  <a:pt x="30" y="153"/>
                </a:lnTo>
                <a:lnTo>
                  <a:pt x="30" y="147"/>
                </a:lnTo>
                <a:lnTo>
                  <a:pt x="30" y="142"/>
                </a:lnTo>
                <a:lnTo>
                  <a:pt x="30" y="132"/>
                </a:lnTo>
                <a:lnTo>
                  <a:pt x="30" y="126"/>
                </a:lnTo>
                <a:lnTo>
                  <a:pt x="30" y="122"/>
                </a:lnTo>
                <a:lnTo>
                  <a:pt x="30" y="112"/>
                </a:lnTo>
                <a:lnTo>
                  <a:pt x="30" y="106"/>
                </a:lnTo>
                <a:lnTo>
                  <a:pt x="31" y="102"/>
                </a:lnTo>
                <a:lnTo>
                  <a:pt x="31" y="97"/>
                </a:lnTo>
                <a:lnTo>
                  <a:pt x="31" y="90"/>
                </a:lnTo>
                <a:lnTo>
                  <a:pt x="31" y="87"/>
                </a:lnTo>
                <a:lnTo>
                  <a:pt x="32" y="89"/>
                </a:lnTo>
                <a:lnTo>
                  <a:pt x="32" y="89"/>
                </a:lnTo>
                <a:lnTo>
                  <a:pt x="32" y="87"/>
                </a:lnTo>
                <a:lnTo>
                  <a:pt x="32" y="91"/>
                </a:lnTo>
                <a:lnTo>
                  <a:pt x="32" y="96"/>
                </a:lnTo>
                <a:lnTo>
                  <a:pt x="32" y="100"/>
                </a:lnTo>
                <a:lnTo>
                  <a:pt x="32" y="102"/>
                </a:lnTo>
                <a:lnTo>
                  <a:pt x="32" y="101"/>
                </a:lnTo>
                <a:lnTo>
                  <a:pt x="32" y="90"/>
                </a:lnTo>
                <a:lnTo>
                  <a:pt x="33" y="79"/>
                </a:lnTo>
                <a:lnTo>
                  <a:pt x="33" y="68"/>
                </a:lnTo>
                <a:lnTo>
                  <a:pt x="33" y="58"/>
                </a:lnTo>
                <a:lnTo>
                  <a:pt x="33" y="51"/>
                </a:lnTo>
                <a:lnTo>
                  <a:pt x="33" y="41"/>
                </a:lnTo>
                <a:lnTo>
                  <a:pt x="34" y="33"/>
                </a:lnTo>
                <a:lnTo>
                  <a:pt x="34" y="27"/>
                </a:lnTo>
                <a:lnTo>
                  <a:pt x="34" y="28"/>
                </a:lnTo>
                <a:lnTo>
                  <a:pt x="34" y="36"/>
                </a:lnTo>
                <a:lnTo>
                  <a:pt x="34" y="46"/>
                </a:lnTo>
                <a:lnTo>
                  <a:pt x="34" y="55"/>
                </a:lnTo>
                <a:lnTo>
                  <a:pt x="34" y="60"/>
                </a:lnTo>
                <a:lnTo>
                  <a:pt x="34" y="66"/>
                </a:lnTo>
                <a:lnTo>
                  <a:pt x="34" y="78"/>
                </a:lnTo>
                <a:lnTo>
                  <a:pt x="35" y="88"/>
                </a:lnTo>
                <a:lnTo>
                  <a:pt x="35" y="95"/>
                </a:lnTo>
                <a:lnTo>
                  <a:pt x="35" y="99"/>
                </a:lnTo>
                <a:lnTo>
                  <a:pt x="35" y="99"/>
                </a:lnTo>
                <a:lnTo>
                  <a:pt x="36" y="92"/>
                </a:lnTo>
                <a:lnTo>
                  <a:pt x="36" y="86"/>
                </a:lnTo>
                <a:lnTo>
                  <a:pt x="36" y="86"/>
                </a:lnTo>
                <a:lnTo>
                  <a:pt x="36" y="85"/>
                </a:lnTo>
                <a:lnTo>
                  <a:pt x="36" y="80"/>
                </a:lnTo>
                <a:lnTo>
                  <a:pt x="36" y="70"/>
                </a:lnTo>
                <a:lnTo>
                  <a:pt x="36" y="61"/>
                </a:lnTo>
                <a:lnTo>
                  <a:pt x="36" y="51"/>
                </a:lnTo>
                <a:lnTo>
                  <a:pt x="36" y="45"/>
                </a:lnTo>
                <a:lnTo>
                  <a:pt x="37" y="43"/>
                </a:lnTo>
                <a:lnTo>
                  <a:pt x="37" y="42"/>
                </a:lnTo>
                <a:lnTo>
                  <a:pt x="37" y="39"/>
                </a:lnTo>
                <a:lnTo>
                  <a:pt x="37" y="32"/>
                </a:lnTo>
                <a:lnTo>
                  <a:pt x="37" y="26"/>
                </a:lnTo>
                <a:lnTo>
                  <a:pt x="38" y="24"/>
                </a:lnTo>
                <a:lnTo>
                  <a:pt x="38" y="23"/>
                </a:lnTo>
                <a:lnTo>
                  <a:pt x="38" y="27"/>
                </a:lnTo>
                <a:lnTo>
                  <a:pt x="38" y="33"/>
                </a:lnTo>
                <a:lnTo>
                  <a:pt x="38" y="31"/>
                </a:lnTo>
                <a:lnTo>
                  <a:pt x="38" y="31"/>
                </a:lnTo>
                <a:lnTo>
                  <a:pt x="38" y="38"/>
                </a:lnTo>
                <a:lnTo>
                  <a:pt x="38" y="46"/>
                </a:lnTo>
                <a:lnTo>
                  <a:pt x="38" y="60"/>
                </a:lnTo>
                <a:lnTo>
                  <a:pt x="39" y="70"/>
                </a:lnTo>
                <a:lnTo>
                  <a:pt x="39" y="74"/>
                </a:lnTo>
                <a:lnTo>
                  <a:pt x="39" y="72"/>
                </a:lnTo>
                <a:lnTo>
                  <a:pt x="39" y="68"/>
                </a:lnTo>
                <a:lnTo>
                  <a:pt x="40" y="71"/>
                </a:lnTo>
                <a:lnTo>
                  <a:pt x="40" y="71"/>
                </a:lnTo>
                <a:lnTo>
                  <a:pt x="40" y="66"/>
                </a:lnTo>
                <a:lnTo>
                  <a:pt x="40" y="61"/>
                </a:lnTo>
                <a:lnTo>
                  <a:pt x="40" y="51"/>
                </a:lnTo>
                <a:lnTo>
                  <a:pt x="41" y="41"/>
                </a:lnTo>
                <a:lnTo>
                  <a:pt x="41" y="39"/>
                </a:lnTo>
                <a:lnTo>
                  <a:pt x="41" y="40"/>
                </a:lnTo>
                <a:lnTo>
                  <a:pt x="41" y="38"/>
                </a:lnTo>
                <a:lnTo>
                  <a:pt x="41" y="36"/>
                </a:lnTo>
                <a:lnTo>
                  <a:pt x="41" y="37"/>
                </a:lnTo>
                <a:lnTo>
                  <a:pt x="41" y="39"/>
                </a:lnTo>
                <a:lnTo>
                  <a:pt x="41" y="41"/>
                </a:lnTo>
                <a:lnTo>
                  <a:pt x="41" y="46"/>
                </a:lnTo>
                <a:lnTo>
                  <a:pt x="42" y="66"/>
                </a:lnTo>
                <a:lnTo>
                  <a:pt x="42" y="97"/>
                </a:lnTo>
                <a:lnTo>
                  <a:pt x="42" y="127"/>
                </a:lnTo>
                <a:lnTo>
                  <a:pt x="42" y="149"/>
                </a:lnTo>
                <a:lnTo>
                  <a:pt x="43" y="174"/>
                </a:lnTo>
                <a:lnTo>
                  <a:pt x="43" y="198"/>
                </a:lnTo>
                <a:lnTo>
                  <a:pt x="43" y="217"/>
                </a:lnTo>
                <a:lnTo>
                  <a:pt x="43" y="232"/>
                </a:lnTo>
                <a:lnTo>
                  <a:pt x="43" y="245"/>
                </a:lnTo>
                <a:lnTo>
                  <a:pt x="43" y="248"/>
                </a:lnTo>
                <a:lnTo>
                  <a:pt x="43" y="235"/>
                </a:lnTo>
                <a:lnTo>
                  <a:pt x="43" y="227"/>
                </a:lnTo>
                <a:lnTo>
                  <a:pt x="43" y="226"/>
                </a:lnTo>
                <a:lnTo>
                  <a:pt x="44" y="222"/>
                </a:lnTo>
                <a:lnTo>
                  <a:pt x="44" y="219"/>
                </a:lnTo>
                <a:lnTo>
                  <a:pt x="44" y="215"/>
                </a:lnTo>
                <a:lnTo>
                  <a:pt x="44" y="216"/>
                </a:lnTo>
                <a:lnTo>
                  <a:pt x="44" y="214"/>
                </a:lnTo>
                <a:lnTo>
                  <a:pt x="45" y="212"/>
                </a:lnTo>
                <a:lnTo>
                  <a:pt x="45" y="212"/>
                </a:lnTo>
                <a:lnTo>
                  <a:pt x="45" y="210"/>
                </a:lnTo>
                <a:lnTo>
                  <a:pt x="45" y="208"/>
                </a:lnTo>
                <a:lnTo>
                  <a:pt x="45" y="208"/>
                </a:lnTo>
                <a:lnTo>
                  <a:pt x="45" y="205"/>
                </a:lnTo>
                <a:lnTo>
                  <a:pt x="45" y="204"/>
                </a:lnTo>
                <a:lnTo>
                  <a:pt x="45" y="202"/>
                </a:lnTo>
                <a:lnTo>
                  <a:pt x="45" y="197"/>
                </a:lnTo>
                <a:lnTo>
                  <a:pt x="46" y="191"/>
                </a:lnTo>
                <a:lnTo>
                  <a:pt x="46" y="181"/>
                </a:lnTo>
              </a:path>
            </a:pathLst>
          </a:custGeom>
          <a:noFill/>
          <a:ln w="6350" cap="flat">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4" name="Group 3">
            <a:extLst>
              <a:ext uri="{FF2B5EF4-FFF2-40B4-BE49-F238E27FC236}">
                <a16:creationId xmlns:a16="http://schemas.microsoft.com/office/drawing/2014/main" id="{FF9A1FDC-8EDC-4EED-B8EA-4EFADD7BCC71}"/>
              </a:ext>
            </a:extLst>
          </p:cNvPr>
          <p:cNvGrpSpPr/>
          <p:nvPr/>
        </p:nvGrpSpPr>
        <p:grpSpPr>
          <a:xfrm>
            <a:off x="7766350" y="4271364"/>
            <a:ext cx="3425732" cy="1556810"/>
            <a:chOff x="5013418" y="3453340"/>
            <a:chExt cx="2460532" cy="852513"/>
          </a:xfrm>
        </p:grpSpPr>
        <p:sp>
          <p:nvSpPr>
            <p:cNvPr id="49" name="Freeform 55">
              <a:extLst>
                <a:ext uri="{FF2B5EF4-FFF2-40B4-BE49-F238E27FC236}">
                  <a16:creationId xmlns:a16="http://schemas.microsoft.com/office/drawing/2014/main" id="{E194C724-7C57-4394-B603-BFA047D6A8D1}"/>
                </a:ext>
              </a:extLst>
            </p:cNvPr>
            <p:cNvSpPr>
              <a:spLocks/>
            </p:cNvSpPr>
            <p:nvPr/>
          </p:nvSpPr>
          <p:spPr bwMode="auto">
            <a:xfrm>
              <a:off x="5013418" y="3453340"/>
              <a:ext cx="2454275" cy="842963"/>
            </a:xfrm>
            <a:custGeom>
              <a:avLst/>
              <a:gdLst>
                <a:gd name="T0" fmla="*/ 21 w 1546"/>
                <a:gd name="T1" fmla="*/ 187 h 531"/>
                <a:gd name="T2" fmla="*/ 47 w 1546"/>
                <a:gd name="T3" fmla="*/ 195 h 531"/>
                <a:gd name="T4" fmla="*/ 73 w 1546"/>
                <a:gd name="T5" fmla="*/ 219 h 531"/>
                <a:gd name="T6" fmla="*/ 99 w 1546"/>
                <a:gd name="T7" fmla="*/ 154 h 531"/>
                <a:gd name="T8" fmla="*/ 124 w 1546"/>
                <a:gd name="T9" fmla="*/ 139 h 531"/>
                <a:gd name="T10" fmla="*/ 150 w 1546"/>
                <a:gd name="T11" fmla="*/ 121 h 531"/>
                <a:gd name="T12" fmla="*/ 176 w 1546"/>
                <a:gd name="T13" fmla="*/ 110 h 531"/>
                <a:gd name="T14" fmla="*/ 202 w 1546"/>
                <a:gd name="T15" fmla="*/ 222 h 531"/>
                <a:gd name="T16" fmla="*/ 228 w 1546"/>
                <a:gd name="T17" fmla="*/ 310 h 531"/>
                <a:gd name="T18" fmla="*/ 254 w 1546"/>
                <a:gd name="T19" fmla="*/ 259 h 531"/>
                <a:gd name="T20" fmla="*/ 280 w 1546"/>
                <a:gd name="T21" fmla="*/ 221 h 531"/>
                <a:gd name="T22" fmla="*/ 305 w 1546"/>
                <a:gd name="T23" fmla="*/ 219 h 531"/>
                <a:gd name="T24" fmla="*/ 331 w 1546"/>
                <a:gd name="T25" fmla="*/ 314 h 531"/>
                <a:gd name="T26" fmla="*/ 357 w 1546"/>
                <a:gd name="T27" fmla="*/ 485 h 531"/>
                <a:gd name="T28" fmla="*/ 383 w 1546"/>
                <a:gd name="T29" fmla="*/ 531 h 531"/>
                <a:gd name="T30" fmla="*/ 409 w 1546"/>
                <a:gd name="T31" fmla="*/ 513 h 531"/>
                <a:gd name="T32" fmla="*/ 435 w 1546"/>
                <a:gd name="T33" fmla="*/ 437 h 531"/>
                <a:gd name="T34" fmla="*/ 461 w 1546"/>
                <a:gd name="T35" fmla="*/ 378 h 531"/>
                <a:gd name="T36" fmla="*/ 486 w 1546"/>
                <a:gd name="T37" fmla="*/ 370 h 531"/>
                <a:gd name="T38" fmla="*/ 512 w 1546"/>
                <a:gd name="T39" fmla="*/ 344 h 531"/>
                <a:gd name="T40" fmla="*/ 538 w 1546"/>
                <a:gd name="T41" fmla="*/ 355 h 531"/>
                <a:gd name="T42" fmla="*/ 564 w 1546"/>
                <a:gd name="T43" fmla="*/ 387 h 531"/>
                <a:gd name="T44" fmla="*/ 590 w 1546"/>
                <a:gd name="T45" fmla="*/ 393 h 531"/>
                <a:gd name="T46" fmla="*/ 616 w 1546"/>
                <a:gd name="T47" fmla="*/ 310 h 531"/>
                <a:gd name="T48" fmla="*/ 642 w 1546"/>
                <a:gd name="T49" fmla="*/ 172 h 531"/>
                <a:gd name="T50" fmla="*/ 667 w 1546"/>
                <a:gd name="T51" fmla="*/ 128 h 531"/>
                <a:gd name="T52" fmla="*/ 693 w 1546"/>
                <a:gd name="T53" fmla="*/ 100 h 531"/>
                <a:gd name="T54" fmla="*/ 719 w 1546"/>
                <a:gd name="T55" fmla="*/ 88 h 531"/>
                <a:gd name="T56" fmla="*/ 745 w 1546"/>
                <a:gd name="T57" fmla="*/ 151 h 531"/>
                <a:gd name="T58" fmla="*/ 771 w 1546"/>
                <a:gd name="T59" fmla="*/ 146 h 531"/>
                <a:gd name="T60" fmla="*/ 797 w 1546"/>
                <a:gd name="T61" fmla="*/ 28 h 531"/>
                <a:gd name="T62" fmla="*/ 823 w 1546"/>
                <a:gd name="T63" fmla="*/ 2 h 531"/>
                <a:gd name="T64" fmla="*/ 848 w 1546"/>
                <a:gd name="T65" fmla="*/ 2 h 531"/>
                <a:gd name="T66" fmla="*/ 874 w 1546"/>
                <a:gd name="T67" fmla="*/ 92 h 531"/>
                <a:gd name="T68" fmla="*/ 900 w 1546"/>
                <a:gd name="T69" fmla="*/ 303 h 531"/>
                <a:gd name="T70" fmla="*/ 926 w 1546"/>
                <a:gd name="T71" fmla="*/ 381 h 531"/>
                <a:gd name="T72" fmla="*/ 952 w 1546"/>
                <a:gd name="T73" fmla="*/ 349 h 531"/>
                <a:gd name="T74" fmla="*/ 978 w 1546"/>
                <a:gd name="T75" fmla="*/ 279 h 531"/>
                <a:gd name="T76" fmla="*/ 1004 w 1546"/>
                <a:gd name="T77" fmla="*/ 219 h 531"/>
                <a:gd name="T78" fmla="*/ 1029 w 1546"/>
                <a:gd name="T79" fmla="*/ 224 h 531"/>
                <a:gd name="T80" fmla="*/ 1055 w 1546"/>
                <a:gd name="T81" fmla="*/ 160 h 531"/>
                <a:gd name="T82" fmla="*/ 1081 w 1546"/>
                <a:gd name="T83" fmla="*/ 150 h 531"/>
                <a:gd name="T84" fmla="*/ 1107 w 1546"/>
                <a:gd name="T85" fmla="*/ 137 h 531"/>
                <a:gd name="T86" fmla="*/ 1133 w 1546"/>
                <a:gd name="T87" fmla="*/ 95 h 531"/>
                <a:gd name="T88" fmla="*/ 1159 w 1546"/>
                <a:gd name="T89" fmla="*/ 158 h 531"/>
                <a:gd name="T90" fmla="*/ 1185 w 1546"/>
                <a:gd name="T91" fmla="*/ 106 h 531"/>
                <a:gd name="T92" fmla="*/ 1210 w 1546"/>
                <a:gd name="T93" fmla="*/ 49 h 531"/>
                <a:gd name="T94" fmla="*/ 1236 w 1546"/>
                <a:gd name="T95" fmla="*/ 34 h 531"/>
                <a:gd name="T96" fmla="*/ 1262 w 1546"/>
                <a:gd name="T97" fmla="*/ 25 h 531"/>
                <a:gd name="T98" fmla="*/ 1288 w 1546"/>
                <a:gd name="T99" fmla="*/ 100 h 531"/>
                <a:gd name="T100" fmla="*/ 1314 w 1546"/>
                <a:gd name="T101" fmla="*/ 142 h 531"/>
                <a:gd name="T102" fmla="*/ 1340 w 1546"/>
                <a:gd name="T103" fmla="*/ 127 h 531"/>
                <a:gd name="T104" fmla="*/ 1366 w 1546"/>
                <a:gd name="T105" fmla="*/ 126 h 531"/>
                <a:gd name="T106" fmla="*/ 1391 w 1546"/>
                <a:gd name="T107" fmla="*/ 129 h 531"/>
                <a:gd name="T108" fmla="*/ 1417 w 1546"/>
                <a:gd name="T109" fmla="*/ 302 h 531"/>
                <a:gd name="T110" fmla="*/ 1443 w 1546"/>
                <a:gd name="T111" fmla="*/ 392 h 531"/>
                <a:gd name="T112" fmla="*/ 1469 w 1546"/>
                <a:gd name="T113" fmla="*/ 352 h 531"/>
                <a:gd name="T114" fmla="*/ 1495 w 1546"/>
                <a:gd name="T115" fmla="*/ 402 h 531"/>
                <a:gd name="T116" fmla="*/ 1521 w 1546"/>
                <a:gd name="T117" fmla="*/ 372 h 531"/>
                <a:gd name="T118" fmla="*/ 1546 w 1546"/>
                <a:gd name="T119" fmla="*/ 34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6" h="531">
                  <a:moveTo>
                    <a:pt x="0" y="219"/>
                  </a:moveTo>
                  <a:lnTo>
                    <a:pt x="5" y="213"/>
                  </a:lnTo>
                  <a:lnTo>
                    <a:pt x="11" y="206"/>
                  </a:lnTo>
                  <a:lnTo>
                    <a:pt x="16" y="196"/>
                  </a:lnTo>
                  <a:lnTo>
                    <a:pt x="21" y="187"/>
                  </a:lnTo>
                  <a:lnTo>
                    <a:pt x="26" y="181"/>
                  </a:lnTo>
                  <a:lnTo>
                    <a:pt x="31" y="175"/>
                  </a:lnTo>
                  <a:lnTo>
                    <a:pt x="36" y="173"/>
                  </a:lnTo>
                  <a:lnTo>
                    <a:pt x="42" y="181"/>
                  </a:lnTo>
                  <a:lnTo>
                    <a:pt x="47" y="195"/>
                  </a:lnTo>
                  <a:lnTo>
                    <a:pt x="52" y="213"/>
                  </a:lnTo>
                  <a:lnTo>
                    <a:pt x="57" y="225"/>
                  </a:lnTo>
                  <a:lnTo>
                    <a:pt x="62" y="226"/>
                  </a:lnTo>
                  <a:lnTo>
                    <a:pt x="67" y="223"/>
                  </a:lnTo>
                  <a:lnTo>
                    <a:pt x="73" y="219"/>
                  </a:lnTo>
                  <a:lnTo>
                    <a:pt x="78" y="218"/>
                  </a:lnTo>
                  <a:lnTo>
                    <a:pt x="83" y="207"/>
                  </a:lnTo>
                  <a:lnTo>
                    <a:pt x="88" y="193"/>
                  </a:lnTo>
                  <a:lnTo>
                    <a:pt x="93" y="175"/>
                  </a:lnTo>
                  <a:lnTo>
                    <a:pt x="99" y="154"/>
                  </a:lnTo>
                  <a:lnTo>
                    <a:pt x="104" y="144"/>
                  </a:lnTo>
                  <a:lnTo>
                    <a:pt x="109" y="143"/>
                  </a:lnTo>
                  <a:lnTo>
                    <a:pt x="114" y="142"/>
                  </a:lnTo>
                  <a:lnTo>
                    <a:pt x="119" y="142"/>
                  </a:lnTo>
                  <a:lnTo>
                    <a:pt x="124" y="139"/>
                  </a:lnTo>
                  <a:lnTo>
                    <a:pt x="130" y="135"/>
                  </a:lnTo>
                  <a:lnTo>
                    <a:pt x="135" y="130"/>
                  </a:lnTo>
                  <a:lnTo>
                    <a:pt x="140" y="128"/>
                  </a:lnTo>
                  <a:lnTo>
                    <a:pt x="145" y="125"/>
                  </a:lnTo>
                  <a:lnTo>
                    <a:pt x="150" y="121"/>
                  </a:lnTo>
                  <a:lnTo>
                    <a:pt x="155" y="117"/>
                  </a:lnTo>
                  <a:lnTo>
                    <a:pt x="161" y="114"/>
                  </a:lnTo>
                  <a:lnTo>
                    <a:pt x="166" y="110"/>
                  </a:lnTo>
                  <a:lnTo>
                    <a:pt x="171" y="105"/>
                  </a:lnTo>
                  <a:lnTo>
                    <a:pt x="176" y="110"/>
                  </a:lnTo>
                  <a:lnTo>
                    <a:pt x="181" y="119"/>
                  </a:lnTo>
                  <a:lnTo>
                    <a:pt x="186" y="140"/>
                  </a:lnTo>
                  <a:lnTo>
                    <a:pt x="192" y="172"/>
                  </a:lnTo>
                  <a:lnTo>
                    <a:pt x="197" y="199"/>
                  </a:lnTo>
                  <a:lnTo>
                    <a:pt x="202" y="222"/>
                  </a:lnTo>
                  <a:lnTo>
                    <a:pt x="207" y="247"/>
                  </a:lnTo>
                  <a:lnTo>
                    <a:pt x="212" y="269"/>
                  </a:lnTo>
                  <a:lnTo>
                    <a:pt x="217" y="291"/>
                  </a:lnTo>
                  <a:lnTo>
                    <a:pt x="223" y="301"/>
                  </a:lnTo>
                  <a:lnTo>
                    <a:pt x="228" y="310"/>
                  </a:lnTo>
                  <a:lnTo>
                    <a:pt x="233" y="309"/>
                  </a:lnTo>
                  <a:lnTo>
                    <a:pt x="238" y="290"/>
                  </a:lnTo>
                  <a:lnTo>
                    <a:pt x="243" y="277"/>
                  </a:lnTo>
                  <a:lnTo>
                    <a:pt x="249" y="268"/>
                  </a:lnTo>
                  <a:lnTo>
                    <a:pt x="254" y="259"/>
                  </a:lnTo>
                  <a:lnTo>
                    <a:pt x="259" y="252"/>
                  </a:lnTo>
                  <a:lnTo>
                    <a:pt x="264" y="240"/>
                  </a:lnTo>
                  <a:lnTo>
                    <a:pt x="269" y="233"/>
                  </a:lnTo>
                  <a:lnTo>
                    <a:pt x="274" y="228"/>
                  </a:lnTo>
                  <a:lnTo>
                    <a:pt x="280" y="221"/>
                  </a:lnTo>
                  <a:lnTo>
                    <a:pt x="285" y="219"/>
                  </a:lnTo>
                  <a:lnTo>
                    <a:pt x="290" y="217"/>
                  </a:lnTo>
                  <a:lnTo>
                    <a:pt x="295" y="214"/>
                  </a:lnTo>
                  <a:lnTo>
                    <a:pt x="300" y="215"/>
                  </a:lnTo>
                  <a:lnTo>
                    <a:pt x="305" y="219"/>
                  </a:lnTo>
                  <a:lnTo>
                    <a:pt x="311" y="223"/>
                  </a:lnTo>
                  <a:lnTo>
                    <a:pt x="316" y="240"/>
                  </a:lnTo>
                  <a:lnTo>
                    <a:pt x="321" y="267"/>
                  </a:lnTo>
                  <a:lnTo>
                    <a:pt x="326" y="285"/>
                  </a:lnTo>
                  <a:lnTo>
                    <a:pt x="331" y="314"/>
                  </a:lnTo>
                  <a:lnTo>
                    <a:pt x="336" y="348"/>
                  </a:lnTo>
                  <a:lnTo>
                    <a:pt x="342" y="388"/>
                  </a:lnTo>
                  <a:lnTo>
                    <a:pt x="347" y="424"/>
                  </a:lnTo>
                  <a:lnTo>
                    <a:pt x="352" y="453"/>
                  </a:lnTo>
                  <a:lnTo>
                    <a:pt x="357" y="485"/>
                  </a:lnTo>
                  <a:lnTo>
                    <a:pt x="362" y="508"/>
                  </a:lnTo>
                  <a:lnTo>
                    <a:pt x="367" y="511"/>
                  </a:lnTo>
                  <a:lnTo>
                    <a:pt x="373" y="524"/>
                  </a:lnTo>
                  <a:lnTo>
                    <a:pt x="378" y="529"/>
                  </a:lnTo>
                  <a:lnTo>
                    <a:pt x="383" y="531"/>
                  </a:lnTo>
                  <a:lnTo>
                    <a:pt x="388" y="529"/>
                  </a:lnTo>
                  <a:lnTo>
                    <a:pt x="393" y="522"/>
                  </a:lnTo>
                  <a:lnTo>
                    <a:pt x="398" y="519"/>
                  </a:lnTo>
                  <a:lnTo>
                    <a:pt x="404" y="518"/>
                  </a:lnTo>
                  <a:lnTo>
                    <a:pt x="409" y="513"/>
                  </a:lnTo>
                  <a:lnTo>
                    <a:pt x="414" y="504"/>
                  </a:lnTo>
                  <a:lnTo>
                    <a:pt x="419" y="491"/>
                  </a:lnTo>
                  <a:lnTo>
                    <a:pt x="424" y="478"/>
                  </a:lnTo>
                  <a:lnTo>
                    <a:pt x="430" y="456"/>
                  </a:lnTo>
                  <a:lnTo>
                    <a:pt x="435" y="437"/>
                  </a:lnTo>
                  <a:lnTo>
                    <a:pt x="440" y="424"/>
                  </a:lnTo>
                  <a:lnTo>
                    <a:pt x="445" y="412"/>
                  </a:lnTo>
                  <a:lnTo>
                    <a:pt x="450" y="397"/>
                  </a:lnTo>
                  <a:lnTo>
                    <a:pt x="455" y="381"/>
                  </a:lnTo>
                  <a:lnTo>
                    <a:pt x="461" y="378"/>
                  </a:lnTo>
                  <a:lnTo>
                    <a:pt x="466" y="374"/>
                  </a:lnTo>
                  <a:lnTo>
                    <a:pt x="471" y="370"/>
                  </a:lnTo>
                  <a:lnTo>
                    <a:pt x="476" y="373"/>
                  </a:lnTo>
                  <a:lnTo>
                    <a:pt x="481" y="371"/>
                  </a:lnTo>
                  <a:lnTo>
                    <a:pt x="486" y="370"/>
                  </a:lnTo>
                  <a:lnTo>
                    <a:pt x="492" y="364"/>
                  </a:lnTo>
                  <a:lnTo>
                    <a:pt x="497" y="355"/>
                  </a:lnTo>
                  <a:lnTo>
                    <a:pt x="502" y="353"/>
                  </a:lnTo>
                  <a:lnTo>
                    <a:pt x="507" y="346"/>
                  </a:lnTo>
                  <a:lnTo>
                    <a:pt x="512" y="344"/>
                  </a:lnTo>
                  <a:lnTo>
                    <a:pt x="517" y="343"/>
                  </a:lnTo>
                  <a:lnTo>
                    <a:pt x="523" y="338"/>
                  </a:lnTo>
                  <a:lnTo>
                    <a:pt x="528" y="342"/>
                  </a:lnTo>
                  <a:lnTo>
                    <a:pt x="533" y="347"/>
                  </a:lnTo>
                  <a:lnTo>
                    <a:pt x="538" y="355"/>
                  </a:lnTo>
                  <a:lnTo>
                    <a:pt x="543" y="366"/>
                  </a:lnTo>
                  <a:lnTo>
                    <a:pt x="548" y="371"/>
                  </a:lnTo>
                  <a:lnTo>
                    <a:pt x="554" y="375"/>
                  </a:lnTo>
                  <a:lnTo>
                    <a:pt x="559" y="377"/>
                  </a:lnTo>
                  <a:lnTo>
                    <a:pt x="564" y="387"/>
                  </a:lnTo>
                  <a:lnTo>
                    <a:pt x="569" y="394"/>
                  </a:lnTo>
                  <a:lnTo>
                    <a:pt x="574" y="394"/>
                  </a:lnTo>
                  <a:lnTo>
                    <a:pt x="579" y="392"/>
                  </a:lnTo>
                  <a:lnTo>
                    <a:pt x="585" y="394"/>
                  </a:lnTo>
                  <a:lnTo>
                    <a:pt x="590" y="393"/>
                  </a:lnTo>
                  <a:lnTo>
                    <a:pt x="595" y="388"/>
                  </a:lnTo>
                  <a:lnTo>
                    <a:pt x="600" y="386"/>
                  </a:lnTo>
                  <a:lnTo>
                    <a:pt x="605" y="369"/>
                  </a:lnTo>
                  <a:lnTo>
                    <a:pt x="611" y="338"/>
                  </a:lnTo>
                  <a:lnTo>
                    <a:pt x="616" y="310"/>
                  </a:lnTo>
                  <a:lnTo>
                    <a:pt x="621" y="281"/>
                  </a:lnTo>
                  <a:lnTo>
                    <a:pt x="626" y="254"/>
                  </a:lnTo>
                  <a:lnTo>
                    <a:pt x="631" y="223"/>
                  </a:lnTo>
                  <a:lnTo>
                    <a:pt x="636" y="195"/>
                  </a:lnTo>
                  <a:lnTo>
                    <a:pt x="642" y="172"/>
                  </a:lnTo>
                  <a:lnTo>
                    <a:pt x="647" y="151"/>
                  </a:lnTo>
                  <a:lnTo>
                    <a:pt x="652" y="143"/>
                  </a:lnTo>
                  <a:lnTo>
                    <a:pt x="657" y="139"/>
                  </a:lnTo>
                  <a:lnTo>
                    <a:pt x="662" y="133"/>
                  </a:lnTo>
                  <a:lnTo>
                    <a:pt x="667" y="128"/>
                  </a:lnTo>
                  <a:lnTo>
                    <a:pt x="673" y="123"/>
                  </a:lnTo>
                  <a:lnTo>
                    <a:pt x="678" y="120"/>
                  </a:lnTo>
                  <a:lnTo>
                    <a:pt x="683" y="114"/>
                  </a:lnTo>
                  <a:lnTo>
                    <a:pt x="688" y="107"/>
                  </a:lnTo>
                  <a:lnTo>
                    <a:pt x="693" y="100"/>
                  </a:lnTo>
                  <a:lnTo>
                    <a:pt x="698" y="95"/>
                  </a:lnTo>
                  <a:lnTo>
                    <a:pt x="704" y="92"/>
                  </a:lnTo>
                  <a:lnTo>
                    <a:pt x="709" y="88"/>
                  </a:lnTo>
                  <a:lnTo>
                    <a:pt x="714" y="90"/>
                  </a:lnTo>
                  <a:lnTo>
                    <a:pt x="719" y="88"/>
                  </a:lnTo>
                  <a:lnTo>
                    <a:pt x="724" y="85"/>
                  </a:lnTo>
                  <a:lnTo>
                    <a:pt x="729" y="91"/>
                  </a:lnTo>
                  <a:lnTo>
                    <a:pt x="735" y="111"/>
                  </a:lnTo>
                  <a:lnTo>
                    <a:pt x="740" y="135"/>
                  </a:lnTo>
                  <a:lnTo>
                    <a:pt x="745" y="151"/>
                  </a:lnTo>
                  <a:lnTo>
                    <a:pt x="750" y="161"/>
                  </a:lnTo>
                  <a:lnTo>
                    <a:pt x="755" y="159"/>
                  </a:lnTo>
                  <a:lnTo>
                    <a:pt x="761" y="154"/>
                  </a:lnTo>
                  <a:lnTo>
                    <a:pt x="766" y="150"/>
                  </a:lnTo>
                  <a:lnTo>
                    <a:pt x="771" y="146"/>
                  </a:lnTo>
                  <a:lnTo>
                    <a:pt x="776" y="136"/>
                  </a:lnTo>
                  <a:lnTo>
                    <a:pt x="781" y="111"/>
                  </a:lnTo>
                  <a:lnTo>
                    <a:pt x="786" y="75"/>
                  </a:lnTo>
                  <a:lnTo>
                    <a:pt x="792" y="46"/>
                  </a:lnTo>
                  <a:lnTo>
                    <a:pt x="797" y="28"/>
                  </a:lnTo>
                  <a:lnTo>
                    <a:pt x="802" y="21"/>
                  </a:lnTo>
                  <a:lnTo>
                    <a:pt x="807" y="15"/>
                  </a:lnTo>
                  <a:lnTo>
                    <a:pt x="812" y="11"/>
                  </a:lnTo>
                  <a:lnTo>
                    <a:pt x="817" y="8"/>
                  </a:lnTo>
                  <a:lnTo>
                    <a:pt x="823" y="2"/>
                  </a:lnTo>
                  <a:lnTo>
                    <a:pt x="828" y="0"/>
                  </a:lnTo>
                  <a:lnTo>
                    <a:pt x="833" y="3"/>
                  </a:lnTo>
                  <a:lnTo>
                    <a:pt x="838" y="1"/>
                  </a:lnTo>
                  <a:lnTo>
                    <a:pt x="843" y="1"/>
                  </a:lnTo>
                  <a:lnTo>
                    <a:pt x="848" y="2"/>
                  </a:lnTo>
                  <a:lnTo>
                    <a:pt x="854" y="5"/>
                  </a:lnTo>
                  <a:lnTo>
                    <a:pt x="859" y="8"/>
                  </a:lnTo>
                  <a:lnTo>
                    <a:pt x="864" y="17"/>
                  </a:lnTo>
                  <a:lnTo>
                    <a:pt x="869" y="52"/>
                  </a:lnTo>
                  <a:lnTo>
                    <a:pt x="874" y="92"/>
                  </a:lnTo>
                  <a:lnTo>
                    <a:pt x="879" y="130"/>
                  </a:lnTo>
                  <a:lnTo>
                    <a:pt x="885" y="177"/>
                  </a:lnTo>
                  <a:lnTo>
                    <a:pt x="890" y="222"/>
                  </a:lnTo>
                  <a:lnTo>
                    <a:pt x="895" y="265"/>
                  </a:lnTo>
                  <a:lnTo>
                    <a:pt x="900" y="303"/>
                  </a:lnTo>
                  <a:lnTo>
                    <a:pt x="905" y="339"/>
                  </a:lnTo>
                  <a:lnTo>
                    <a:pt x="910" y="371"/>
                  </a:lnTo>
                  <a:lnTo>
                    <a:pt x="915" y="379"/>
                  </a:lnTo>
                  <a:lnTo>
                    <a:pt x="921" y="379"/>
                  </a:lnTo>
                  <a:lnTo>
                    <a:pt x="926" y="381"/>
                  </a:lnTo>
                  <a:lnTo>
                    <a:pt x="931" y="378"/>
                  </a:lnTo>
                  <a:lnTo>
                    <a:pt x="936" y="370"/>
                  </a:lnTo>
                  <a:lnTo>
                    <a:pt x="942" y="363"/>
                  </a:lnTo>
                  <a:lnTo>
                    <a:pt x="947" y="355"/>
                  </a:lnTo>
                  <a:lnTo>
                    <a:pt x="952" y="349"/>
                  </a:lnTo>
                  <a:lnTo>
                    <a:pt x="957" y="338"/>
                  </a:lnTo>
                  <a:lnTo>
                    <a:pt x="962" y="323"/>
                  </a:lnTo>
                  <a:lnTo>
                    <a:pt x="967" y="311"/>
                  </a:lnTo>
                  <a:lnTo>
                    <a:pt x="973" y="294"/>
                  </a:lnTo>
                  <a:lnTo>
                    <a:pt x="978" y="279"/>
                  </a:lnTo>
                  <a:lnTo>
                    <a:pt x="983" y="264"/>
                  </a:lnTo>
                  <a:lnTo>
                    <a:pt x="988" y="250"/>
                  </a:lnTo>
                  <a:lnTo>
                    <a:pt x="993" y="239"/>
                  </a:lnTo>
                  <a:lnTo>
                    <a:pt x="998" y="222"/>
                  </a:lnTo>
                  <a:lnTo>
                    <a:pt x="1004" y="219"/>
                  </a:lnTo>
                  <a:lnTo>
                    <a:pt x="1009" y="228"/>
                  </a:lnTo>
                  <a:lnTo>
                    <a:pt x="1014" y="236"/>
                  </a:lnTo>
                  <a:lnTo>
                    <a:pt x="1019" y="240"/>
                  </a:lnTo>
                  <a:lnTo>
                    <a:pt x="1024" y="234"/>
                  </a:lnTo>
                  <a:lnTo>
                    <a:pt x="1029" y="224"/>
                  </a:lnTo>
                  <a:lnTo>
                    <a:pt x="1035" y="212"/>
                  </a:lnTo>
                  <a:lnTo>
                    <a:pt x="1040" y="203"/>
                  </a:lnTo>
                  <a:lnTo>
                    <a:pt x="1045" y="197"/>
                  </a:lnTo>
                  <a:lnTo>
                    <a:pt x="1050" y="181"/>
                  </a:lnTo>
                  <a:lnTo>
                    <a:pt x="1055" y="160"/>
                  </a:lnTo>
                  <a:lnTo>
                    <a:pt x="1060" y="135"/>
                  </a:lnTo>
                  <a:lnTo>
                    <a:pt x="1066" y="124"/>
                  </a:lnTo>
                  <a:lnTo>
                    <a:pt x="1071" y="125"/>
                  </a:lnTo>
                  <a:lnTo>
                    <a:pt x="1076" y="136"/>
                  </a:lnTo>
                  <a:lnTo>
                    <a:pt x="1081" y="150"/>
                  </a:lnTo>
                  <a:lnTo>
                    <a:pt x="1086" y="159"/>
                  </a:lnTo>
                  <a:lnTo>
                    <a:pt x="1091" y="157"/>
                  </a:lnTo>
                  <a:lnTo>
                    <a:pt x="1097" y="153"/>
                  </a:lnTo>
                  <a:lnTo>
                    <a:pt x="1102" y="144"/>
                  </a:lnTo>
                  <a:lnTo>
                    <a:pt x="1107" y="137"/>
                  </a:lnTo>
                  <a:lnTo>
                    <a:pt x="1112" y="125"/>
                  </a:lnTo>
                  <a:lnTo>
                    <a:pt x="1117" y="112"/>
                  </a:lnTo>
                  <a:lnTo>
                    <a:pt x="1123" y="105"/>
                  </a:lnTo>
                  <a:lnTo>
                    <a:pt x="1128" y="95"/>
                  </a:lnTo>
                  <a:lnTo>
                    <a:pt x="1133" y="95"/>
                  </a:lnTo>
                  <a:lnTo>
                    <a:pt x="1138" y="109"/>
                  </a:lnTo>
                  <a:lnTo>
                    <a:pt x="1143" y="126"/>
                  </a:lnTo>
                  <a:lnTo>
                    <a:pt x="1148" y="141"/>
                  </a:lnTo>
                  <a:lnTo>
                    <a:pt x="1154" y="150"/>
                  </a:lnTo>
                  <a:lnTo>
                    <a:pt x="1159" y="158"/>
                  </a:lnTo>
                  <a:lnTo>
                    <a:pt x="1164" y="160"/>
                  </a:lnTo>
                  <a:lnTo>
                    <a:pt x="1169" y="154"/>
                  </a:lnTo>
                  <a:lnTo>
                    <a:pt x="1174" y="146"/>
                  </a:lnTo>
                  <a:lnTo>
                    <a:pt x="1179" y="130"/>
                  </a:lnTo>
                  <a:lnTo>
                    <a:pt x="1185" y="106"/>
                  </a:lnTo>
                  <a:lnTo>
                    <a:pt x="1190" y="87"/>
                  </a:lnTo>
                  <a:lnTo>
                    <a:pt x="1195" y="73"/>
                  </a:lnTo>
                  <a:lnTo>
                    <a:pt x="1200" y="63"/>
                  </a:lnTo>
                  <a:lnTo>
                    <a:pt x="1205" y="56"/>
                  </a:lnTo>
                  <a:lnTo>
                    <a:pt x="1210" y="49"/>
                  </a:lnTo>
                  <a:lnTo>
                    <a:pt x="1216" y="42"/>
                  </a:lnTo>
                  <a:lnTo>
                    <a:pt x="1221" y="40"/>
                  </a:lnTo>
                  <a:lnTo>
                    <a:pt x="1226" y="38"/>
                  </a:lnTo>
                  <a:lnTo>
                    <a:pt x="1231" y="38"/>
                  </a:lnTo>
                  <a:lnTo>
                    <a:pt x="1236" y="34"/>
                  </a:lnTo>
                  <a:lnTo>
                    <a:pt x="1241" y="28"/>
                  </a:lnTo>
                  <a:lnTo>
                    <a:pt x="1246" y="26"/>
                  </a:lnTo>
                  <a:lnTo>
                    <a:pt x="1252" y="21"/>
                  </a:lnTo>
                  <a:lnTo>
                    <a:pt x="1257" y="22"/>
                  </a:lnTo>
                  <a:lnTo>
                    <a:pt x="1262" y="25"/>
                  </a:lnTo>
                  <a:lnTo>
                    <a:pt x="1267" y="27"/>
                  </a:lnTo>
                  <a:lnTo>
                    <a:pt x="1273" y="33"/>
                  </a:lnTo>
                  <a:lnTo>
                    <a:pt x="1278" y="51"/>
                  </a:lnTo>
                  <a:lnTo>
                    <a:pt x="1283" y="79"/>
                  </a:lnTo>
                  <a:lnTo>
                    <a:pt x="1288" y="100"/>
                  </a:lnTo>
                  <a:lnTo>
                    <a:pt x="1293" y="111"/>
                  </a:lnTo>
                  <a:lnTo>
                    <a:pt x="1298" y="121"/>
                  </a:lnTo>
                  <a:lnTo>
                    <a:pt x="1304" y="130"/>
                  </a:lnTo>
                  <a:lnTo>
                    <a:pt x="1309" y="136"/>
                  </a:lnTo>
                  <a:lnTo>
                    <a:pt x="1314" y="142"/>
                  </a:lnTo>
                  <a:lnTo>
                    <a:pt x="1319" y="147"/>
                  </a:lnTo>
                  <a:lnTo>
                    <a:pt x="1324" y="140"/>
                  </a:lnTo>
                  <a:lnTo>
                    <a:pt x="1329" y="128"/>
                  </a:lnTo>
                  <a:lnTo>
                    <a:pt x="1335" y="122"/>
                  </a:lnTo>
                  <a:lnTo>
                    <a:pt x="1340" y="127"/>
                  </a:lnTo>
                  <a:lnTo>
                    <a:pt x="1345" y="133"/>
                  </a:lnTo>
                  <a:lnTo>
                    <a:pt x="1350" y="132"/>
                  </a:lnTo>
                  <a:lnTo>
                    <a:pt x="1355" y="130"/>
                  </a:lnTo>
                  <a:lnTo>
                    <a:pt x="1360" y="129"/>
                  </a:lnTo>
                  <a:lnTo>
                    <a:pt x="1366" y="126"/>
                  </a:lnTo>
                  <a:lnTo>
                    <a:pt x="1371" y="124"/>
                  </a:lnTo>
                  <a:lnTo>
                    <a:pt x="1376" y="121"/>
                  </a:lnTo>
                  <a:lnTo>
                    <a:pt x="1381" y="124"/>
                  </a:lnTo>
                  <a:lnTo>
                    <a:pt x="1386" y="123"/>
                  </a:lnTo>
                  <a:lnTo>
                    <a:pt x="1391" y="129"/>
                  </a:lnTo>
                  <a:lnTo>
                    <a:pt x="1396" y="133"/>
                  </a:lnTo>
                  <a:lnTo>
                    <a:pt x="1402" y="156"/>
                  </a:lnTo>
                  <a:lnTo>
                    <a:pt x="1407" y="204"/>
                  </a:lnTo>
                  <a:lnTo>
                    <a:pt x="1412" y="260"/>
                  </a:lnTo>
                  <a:lnTo>
                    <a:pt x="1417" y="302"/>
                  </a:lnTo>
                  <a:lnTo>
                    <a:pt x="1422" y="325"/>
                  </a:lnTo>
                  <a:lnTo>
                    <a:pt x="1427" y="341"/>
                  </a:lnTo>
                  <a:lnTo>
                    <a:pt x="1433" y="356"/>
                  </a:lnTo>
                  <a:lnTo>
                    <a:pt x="1438" y="371"/>
                  </a:lnTo>
                  <a:lnTo>
                    <a:pt x="1443" y="392"/>
                  </a:lnTo>
                  <a:lnTo>
                    <a:pt x="1448" y="396"/>
                  </a:lnTo>
                  <a:lnTo>
                    <a:pt x="1454" y="379"/>
                  </a:lnTo>
                  <a:lnTo>
                    <a:pt x="1459" y="358"/>
                  </a:lnTo>
                  <a:lnTo>
                    <a:pt x="1464" y="345"/>
                  </a:lnTo>
                  <a:lnTo>
                    <a:pt x="1469" y="352"/>
                  </a:lnTo>
                  <a:lnTo>
                    <a:pt x="1474" y="367"/>
                  </a:lnTo>
                  <a:lnTo>
                    <a:pt x="1479" y="380"/>
                  </a:lnTo>
                  <a:lnTo>
                    <a:pt x="1485" y="393"/>
                  </a:lnTo>
                  <a:lnTo>
                    <a:pt x="1490" y="397"/>
                  </a:lnTo>
                  <a:lnTo>
                    <a:pt x="1495" y="402"/>
                  </a:lnTo>
                  <a:lnTo>
                    <a:pt x="1500" y="401"/>
                  </a:lnTo>
                  <a:lnTo>
                    <a:pt x="1505" y="395"/>
                  </a:lnTo>
                  <a:lnTo>
                    <a:pt x="1510" y="393"/>
                  </a:lnTo>
                  <a:lnTo>
                    <a:pt x="1516" y="386"/>
                  </a:lnTo>
                  <a:lnTo>
                    <a:pt x="1521" y="372"/>
                  </a:lnTo>
                  <a:lnTo>
                    <a:pt x="1526" y="366"/>
                  </a:lnTo>
                  <a:lnTo>
                    <a:pt x="1531" y="355"/>
                  </a:lnTo>
                  <a:lnTo>
                    <a:pt x="1536" y="352"/>
                  </a:lnTo>
                  <a:lnTo>
                    <a:pt x="1541" y="346"/>
                  </a:lnTo>
                  <a:lnTo>
                    <a:pt x="1546" y="346"/>
                  </a:lnTo>
                </a:path>
              </a:pathLst>
            </a:custGeom>
            <a:noFill/>
            <a:ln w="19050" cap="flat">
              <a:solidFill>
                <a:srgbClr val="FF00FF">
                  <a:alpha val="50196"/>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a:extLst>
                <a:ext uri="{FF2B5EF4-FFF2-40B4-BE49-F238E27FC236}">
                  <a16:creationId xmlns:a16="http://schemas.microsoft.com/office/drawing/2014/main" id="{5C034A9F-8594-41BC-91DA-4A33ECF3F5D3}"/>
                </a:ext>
              </a:extLst>
            </p:cNvPr>
            <p:cNvSpPr>
              <a:spLocks/>
            </p:cNvSpPr>
            <p:nvPr/>
          </p:nvSpPr>
          <p:spPr bwMode="auto">
            <a:xfrm>
              <a:off x="5019675" y="3462890"/>
              <a:ext cx="2454275" cy="842963"/>
            </a:xfrm>
            <a:custGeom>
              <a:avLst/>
              <a:gdLst>
                <a:gd name="T0" fmla="*/ 21 w 1546"/>
                <a:gd name="T1" fmla="*/ 214 h 531"/>
                <a:gd name="T2" fmla="*/ 47 w 1546"/>
                <a:gd name="T3" fmla="*/ 91 h 531"/>
                <a:gd name="T4" fmla="*/ 73 w 1546"/>
                <a:gd name="T5" fmla="*/ 63 h 531"/>
                <a:gd name="T6" fmla="*/ 99 w 1546"/>
                <a:gd name="T7" fmla="*/ 139 h 531"/>
                <a:gd name="T8" fmla="*/ 124 w 1546"/>
                <a:gd name="T9" fmla="*/ 144 h 531"/>
                <a:gd name="T10" fmla="*/ 150 w 1546"/>
                <a:gd name="T11" fmla="*/ 112 h 531"/>
                <a:gd name="T12" fmla="*/ 176 w 1546"/>
                <a:gd name="T13" fmla="*/ 89 h 531"/>
                <a:gd name="T14" fmla="*/ 202 w 1546"/>
                <a:gd name="T15" fmla="*/ 197 h 531"/>
                <a:gd name="T16" fmla="*/ 228 w 1546"/>
                <a:gd name="T17" fmla="*/ 311 h 531"/>
                <a:gd name="T18" fmla="*/ 254 w 1546"/>
                <a:gd name="T19" fmla="*/ 238 h 531"/>
                <a:gd name="T20" fmla="*/ 280 w 1546"/>
                <a:gd name="T21" fmla="*/ 179 h 531"/>
                <a:gd name="T22" fmla="*/ 305 w 1546"/>
                <a:gd name="T23" fmla="*/ 142 h 531"/>
                <a:gd name="T24" fmla="*/ 331 w 1546"/>
                <a:gd name="T25" fmla="*/ 255 h 531"/>
                <a:gd name="T26" fmla="*/ 357 w 1546"/>
                <a:gd name="T27" fmla="*/ 507 h 531"/>
                <a:gd name="T28" fmla="*/ 383 w 1546"/>
                <a:gd name="T29" fmla="*/ 510 h 531"/>
                <a:gd name="T30" fmla="*/ 409 w 1546"/>
                <a:gd name="T31" fmla="*/ 432 h 531"/>
                <a:gd name="T32" fmla="*/ 435 w 1546"/>
                <a:gd name="T33" fmla="*/ 374 h 531"/>
                <a:gd name="T34" fmla="*/ 461 w 1546"/>
                <a:gd name="T35" fmla="*/ 371 h 531"/>
                <a:gd name="T36" fmla="*/ 486 w 1546"/>
                <a:gd name="T37" fmla="*/ 389 h 531"/>
                <a:gd name="T38" fmla="*/ 512 w 1546"/>
                <a:gd name="T39" fmla="*/ 392 h 531"/>
                <a:gd name="T40" fmla="*/ 538 w 1546"/>
                <a:gd name="T41" fmla="*/ 348 h 531"/>
                <a:gd name="T42" fmla="*/ 564 w 1546"/>
                <a:gd name="T43" fmla="*/ 338 h 531"/>
                <a:gd name="T44" fmla="*/ 590 w 1546"/>
                <a:gd name="T45" fmla="*/ 361 h 531"/>
                <a:gd name="T46" fmla="*/ 616 w 1546"/>
                <a:gd name="T47" fmla="*/ 350 h 531"/>
                <a:gd name="T48" fmla="*/ 642 w 1546"/>
                <a:gd name="T49" fmla="*/ 249 h 531"/>
                <a:gd name="T50" fmla="*/ 667 w 1546"/>
                <a:gd name="T51" fmla="*/ 137 h 531"/>
                <a:gd name="T52" fmla="*/ 693 w 1546"/>
                <a:gd name="T53" fmla="*/ 82 h 531"/>
                <a:gd name="T54" fmla="*/ 719 w 1546"/>
                <a:gd name="T55" fmla="*/ 49 h 531"/>
                <a:gd name="T56" fmla="*/ 745 w 1546"/>
                <a:gd name="T57" fmla="*/ 60 h 531"/>
                <a:gd name="T58" fmla="*/ 771 w 1546"/>
                <a:gd name="T59" fmla="*/ 96 h 531"/>
                <a:gd name="T60" fmla="*/ 797 w 1546"/>
                <a:gd name="T61" fmla="*/ 88 h 531"/>
                <a:gd name="T62" fmla="*/ 823 w 1546"/>
                <a:gd name="T63" fmla="*/ 47 h 531"/>
                <a:gd name="T64" fmla="*/ 848 w 1546"/>
                <a:gd name="T65" fmla="*/ 33 h 531"/>
                <a:gd name="T66" fmla="*/ 874 w 1546"/>
                <a:gd name="T67" fmla="*/ 0 h 531"/>
                <a:gd name="T68" fmla="*/ 900 w 1546"/>
                <a:gd name="T69" fmla="*/ 192 h 531"/>
                <a:gd name="T70" fmla="*/ 926 w 1546"/>
                <a:gd name="T71" fmla="*/ 354 h 531"/>
                <a:gd name="T72" fmla="*/ 952 w 1546"/>
                <a:gd name="T73" fmla="*/ 334 h 531"/>
                <a:gd name="T74" fmla="*/ 978 w 1546"/>
                <a:gd name="T75" fmla="*/ 297 h 531"/>
                <a:gd name="T76" fmla="*/ 1004 w 1546"/>
                <a:gd name="T77" fmla="*/ 232 h 531"/>
                <a:gd name="T78" fmla="*/ 1029 w 1546"/>
                <a:gd name="T79" fmla="*/ 179 h 531"/>
                <a:gd name="T80" fmla="*/ 1055 w 1546"/>
                <a:gd name="T81" fmla="*/ 156 h 531"/>
                <a:gd name="T82" fmla="*/ 1081 w 1546"/>
                <a:gd name="T83" fmla="*/ 178 h 531"/>
                <a:gd name="T84" fmla="*/ 1107 w 1546"/>
                <a:gd name="T85" fmla="*/ 102 h 531"/>
                <a:gd name="T86" fmla="*/ 1133 w 1546"/>
                <a:gd name="T87" fmla="*/ 49 h 531"/>
                <a:gd name="T88" fmla="*/ 1159 w 1546"/>
                <a:gd name="T89" fmla="*/ 115 h 531"/>
                <a:gd name="T90" fmla="*/ 1185 w 1546"/>
                <a:gd name="T91" fmla="*/ 173 h 531"/>
                <a:gd name="T92" fmla="*/ 1210 w 1546"/>
                <a:gd name="T93" fmla="*/ 140 h 531"/>
                <a:gd name="T94" fmla="*/ 1236 w 1546"/>
                <a:gd name="T95" fmla="*/ 76 h 531"/>
                <a:gd name="T96" fmla="*/ 1262 w 1546"/>
                <a:gd name="T97" fmla="*/ 42 h 531"/>
                <a:gd name="T98" fmla="*/ 1288 w 1546"/>
                <a:gd name="T99" fmla="*/ 55 h 531"/>
                <a:gd name="T100" fmla="*/ 1314 w 1546"/>
                <a:gd name="T101" fmla="*/ 129 h 531"/>
                <a:gd name="T102" fmla="*/ 1340 w 1546"/>
                <a:gd name="T103" fmla="*/ 116 h 531"/>
                <a:gd name="T104" fmla="*/ 1366 w 1546"/>
                <a:gd name="T105" fmla="*/ 70 h 531"/>
                <a:gd name="T106" fmla="*/ 1391 w 1546"/>
                <a:gd name="T107" fmla="*/ 72 h 531"/>
                <a:gd name="T108" fmla="*/ 1417 w 1546"/>
                <a:gd name="T109" fmla="*/ 261 h 531"/>
                <a:gd name="T110" fmla="*/ 1443 w 1546"/>
                <a:gd name="T111" fmla="*/ 430 h 531"/>
                <a:gd name="T112" fmla="*/ 1469 w 1546"/>
                <a:gd name="T113" fmla="*/ 390 h 531"/>
                <a:gd name="T114" fmla="*/ 1495 w 1546"/>
                <a:gd name="T115" fmla="*/ 371 h 531"/>
                <a:gd name="T116" fmla="*/ 1521 w 1546"/>
                <a:gd name="T117" fmla="*/ 359 h 531"/>
                <a:gd name="T118" fmla="*/ 1546 w 1546"/>
                <a:gd name="T119" fmla="*/ 3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6" h="531">
                  <a:moveTo>
                    <a:pt x="0" y="223"/>
                  </a:moveTo>
                  <a:lnTo>
                    <a:pt x="5" y="228"/>
                  </a:lnTo>
                  <a:lnTo>
                    <a:pt x="11" y="231"/>
                  </a:lnTo>
                  <a:lnTo>
                    <a:pt x="16" y="229"/>
                  </a:lnTo>
                  <a:lnTo>
                    <a:pt x="21" y="214"/>
                  </a:lnTo>
                  <a:lnTo>
                    <a:pt x="26" y="186"/>
                  </a:lnTo>
                  <a:lnTo>
                    <a:pt x="31" y="161"/>
                  </a:lnTo>
                  <a:lnTo>
                    <a:pt x="36" y="138"/>
                  </a:lnTo>
                  <a:lnTo>
                    <a:pt x="42" y="115"/>
                  </a:lnTo>
                  <a:lnTo>
                    <a:pt x="47" y="91"/>
                  </a:lnTo>
                  <a:lnTo>
                    <a:pt x="52" y="64"/>
                  </a:lnTo>
                  <a:lnTo>
                    <a:pt x="57" y="47"/>
                  </a:lnTo>
                  <a:lnTo>
                    <a:pt x="62" y="33"/>
                  </a:lnTo>
                  <a:lnTo>
                    <a:pt x="67" y="39"/>
                  </a:lnTo>
                  <a:lnTo>
                    <a:pt x="73" y="63"/>
                  </a:lnTo>
                  <a:lnTo>
                    <a:pt x="78" y="80"/>
                  </a:lnTo>
                  <a:lnTo>
                    <a:pt x="83" y="89"/>
                  </a:lnTo>
                  <a:lnTo>
                    <a:pt x="88" y="103"/>
                  </a:lnTo>
                  <a:lnTo>
                    <a:pt x="93" y="121"/>
                  </a:lnTo>
                  <a:lnTo>
                    <a:pt x="99" y="139"/>
                  </a:lnTo>
                  <a:lnTo>
                    <a:pt x="104" y="153"/>
                  </a:lnTo>
                  <a:lnTo>
                    <a:pt x="109" y="165"/>
                  </a:lnTo>
                  <a:lnTo>
                    <a:pt x="114" y="169"/>
                  </a:lnTo>
                  <a:lnTo>
                    <a:pt x="119" y="156"/>
                  </a:lnTo>
                  <a:lnTo>
                    <a:pt x="124" y="144"/>
                  </a:lnTo>
                  <a:lnTo>
                    <a:pt x="130" y="141"/>
                  </a:lnTo>
                  <a:lnTo>
                    <a:pt x="135" y="137"/>
                  </a:lnTo>
                  <a:lnTo>
                    <a:pt x="140" y="133"/>
                  </a:lnTo>
                  <a:lnTo>
                    <a:pt x="145" y="125"/>
                  </a:lnTo>
                  <a:lnTo>
                    <a:pt x="150" y="112"/>
                  </a:lnTo>
                  <a:lnTo>
                    <a:pt x="155" y="99"/>
                  </a:lnTo>
                  <a:lnTo>
                    <a:pt x="161" y="90"/>
                  </a:lnTo>
                  <a:lnTo>
                    <a:pt x="166" y="86"/>
                  </a:lnTo>
                  <a:lnTo>
                    <a:pt x="171" y="90"/>
                  </a:lnTo>
                  <a:lnTo>
                    <a:pt x="176" y="89"/>
                  </a:lnTo>
                  <a:lnTo>
                    <a:pt x="181" y="100"/>
                  </a:lnTo>
                  <a:lnTo>
                    <a:pt x="186" y="113"/>
                  </a:lnTo>
                  <a:lnTo>
                    <a:pt x="192" y="136"/>
                  </a:lnTo>
                  <a:lnTo>
                    <a:pt x="197" y="162"/>
                  </a:lnTo>
                  <a:lnTo>
                    <a:pt x="202" y="197"/>
                  </a:lnTo>
                  <a:lnTo>
                    <a:pt x="207" y="234"/>
                  </a:lnTo>
                  <a:lnTo>
                    <a:pt x="212" y="263"/>
                  </a:lnTo>
                  <a:lnTo>
                    <a:pt x="217" y="285"/>
                  </a:lnTo>
                  <a:lnTo>
                    <a:pt x="223" y="304"/>
                  </a:lnTo>
                  <a:lnTo>
                    <a:pt x="228" y="311"/>
                  </a:lnTo>
                  <a:lnTo>
                    <a:pt x="233" y="308"/>
                  </a:lnTo>
                  <a:lnTo>
                    <a:pt x="238" y="297"/>
                  </a:lnTo>
                  <a:lnTo>
                    <a:pt x="243" y="280"/>
                  </a:lnTo>
                  <a:lnTo>
                    <a:pt x="249" y="264"/>
                  </a:lnTo>
                  <a:lnTo>
                    <a:pt x="254" y="238"/>
                  </a:lnTo>
                  <a:lnTo>
                    <a:pt x="259" y="223"/>
                  </a:lnTo>
                  <a:lnTo>
                    <a:pt x="264" y="216"/>
                  </a:lnTo>
                  <a:lnTo>
                    <a:pt x="269" y="209"/>
                  </a:lnTo>
                  <a:lnTo>
                    <a:pt x="274" y="190"/>
                  </a:lnTo>
                  <a:lnTo>
                    <a:pt x="280" y="179"/>
                  </a:lnTo>
                  <a:lnTo>
                    <a:pt x="285" y="167"/>
                  </a:lnTo>
                  <a:lnTo>
                    <a:pt x="290" y="160"/>
                  </a:lnTo>
                  <a:lnTo>
                    <a:pt x="295" y="155"/>
                  </a:lnTo>
                  <a:lnTo>
                    <a:pt x="300" y="150"/>
                  </a:lnTo>
                  <a:lnTo>
                    <a:pt x="305" y="142"/>
                  </a:lnTo>
                  <a:lnTo>
                    <a:pt x="311" y="133"/>
                  </a:lnTo>
                  <a:lnTo>
                    <a:pt x="316" y="135"/>
                  </a:lnTo>
                  <a:lnTo>
                    <a:pt x="321" y="171"/>
                  </a:lnTo>
                  <a:lnTo>
                    <a:pt x="326" y="211"/>
                  </a:lnTo>
                  <a:lnTo>
                    <a:pt x="331" y="255"/>
                  </a:lnTo>
                  <a:lnTo>
                    <a:pt x="336" y="303"/>
                  </a:lnTo>
                  <a:lnTo>
                    <a:pt x="342" y="350"/>
                  </a:lnTo>
                  <a:lnTo>
                    <a:pt x="347" y="401"/>
                  </a:lnTo>
                  <a:lnTo>
                    <a:pt x="352" y="459"/>
                  </a:lnTo>
                  <a:lnTo>
                    <a:pt x="357" y="507"/>
                  </a:lnTo>
                  <a:lnTo>
                    <a:pt x="362" y="531"/>
                  </a:lnTo>
                  <a:lnTo>
                    <a:pt x="367" y="531"/>
                  </a:lnTo>
                  <a:lnTo>
                    <a:pt x="373" y="523"/>
                  </a:lnTo>
                  <a:lnTo>
                    <a:pt x="378" y="517"/>
                  </a:lnTo>
                  <a:lnTo>
                    <a:pt x="383" y="510"/>
                  </a:lnTo>
                  <a:lnTo>
                    <a:pt x="388" y="495"/>
                  </a:lnTo>
                  <a:lnTo>
                    <a:pt x="393" y="484"/>
                  </a:lnTo>
                  <a:lnTo>
                    <a:pt x="398" y="460"/>
                  </a:lnTo>
                  <a:lnTo>
                    <a:pt x="404" y="440"/>
                  </a:lnTo>
                  <a:lnTo>
                    <a:pt x="409" y="432"/>
                  </a:lnTo>
                  <a:lnTo>
                    <a:pt x="414" y="422"/>
                  </a:lnTo>
                  <a:lnTo>
                    <a:pt x="419" y="409"/>
                  </a:lnTo>
                  <a:lnTo>
                    <a:pt x="424" y="395"/>
                  </a:lnTo>
                  <a:lnTo>
                    <a:pt x="430" y="381"/>
                  </a:lnTo>
                  <a:lnTo>
                    <a:pt x="435" y="374"/>
                  </a:lnTo>
                  <a:lnTo>
                    <a:pt x="440" y="370"/>
                  </a:lnTo>
                  <a:lnTo>
                    <a:pt x="445" y="362"/>
                  </a:lnTo>
                  <a:lnTo>
                    <a:pt x="450" y="356"/>
                  </a:lnTo>
                  <a:lnTo>
                    <a:pt x="455" y="362"/>
                  </a:lnTo>
                  <a:lnTo>
                    <a:pt x="461" y="371"/>
                  </a:lnTo>
                  <a:lnTo>
                    <a:pt x="466" y="386"/>
                  </a:lnTo>
                  <a:lnTo>
                    <a:pt x="471" y="400"/>
                  </a:lnTo>
                  <a:lnTo>
                    <a:pt x="476" y="405"/>
                  </a:lnTo>
                  <a:lnTo>
                    <a:pt x="481" y="395"/>
                  </a:lnTo>
                  <a:lnTo>
                    <a:pt x="486" y="389"/>
                  </a:lnTo>
                  <a:lnTo>
                    <a:pt x="492" y="395"/>
                  </a:lnTo>
                  <a:lnTo>
                    <a:pt x="497" y="405"/>
                  </a:lnTo>
                  <a:lnTo>
                    <a:pt x="502" y="406"/>
                  </a:lnTo>
                  <a:lnTo>
                    <a:pt x="507" y="401"/>
                  </a:lnTo>
                  <a:lnTo>
                    <a:pt x="512" y="392"/>
                  </a:lnTo>
                  <a:lnTo>
                    <a:pt x="517" y="378"/>
                  </a:lnTo>
                  <a:lnTo>
                    <a:pt x="523" y="368"/>
                  </a:lnTo>
                  <a:lnTo>
                    <a:pt x="528" y="366"/>
                  </a:lnTo>
                  <a:lnTo>
                    <a:pt x="533" y="359"/>
                  </a:lnTo>
                  <a:lnTo>
                    <a:pt x="538" y="348"/>
                  </a:lnTo>
                  <a:lnTo>
                    <a:pt x="543" y="339"/>
                  </a:lnTo>
                  <a:lnTo>
                    <a:pt x="548" y="335"/>
                  </a:lnTo>
                  <a:lnTo>
                    <a:pt x="554" y="337"/>
                  </a:lnTo>
                  <a:lnTo>
                    <a:pt x="559" y="336"/>
                  </a:lnTo>
                  <a:lnTo>
                    <a:pt x="564" y="338"/>
                  </a:lnTo>
                  <a:lnTo>
                    <a:pt x="569" y="343"/>
                  </a:lnTo>
                  <a:lnTo>
                    <a:pt x="574" y="350"/>
                  </a:lnTo>
                  <a:lnTo>
                    <a:pt x="579" y="351"/>
                  </a:lnTo>
                  <a:lnTo>
                    <a:pt x="585" y="358"/>
                  </a:lnTo>
                  <a:lnTo>
                    <a:pt x="590" y="361"/>
                  </a:lnTo>
                  <a:lnTo>
                    <a:pt x="595" y="361"/>
                  </a:lnTo>
                  <a:lnTo>
                    <a:pt x="600" y="359"/>
                  </a:lnTo>
                  <a:lnTo>
                    <a:pt x="605" y="364"/>
                  </a:lnTo>
                  <a:lnTo>
                    <a:pt x="611" y="370"/>
                  </a:lnTo>
                  <a:lnTo>
                    <a:pt x="616" y="350"/>
                  </a:lnTo>
                  <a:lnTo>
                    <a:pt x="621" y="329"/>
                  </a:lnTo>
                  <a:lnTo>
                    <a:pt x="626" y="316"/>
                  </a:lnTo>
                  <a:lnTo>
                    <a:pt x="631" y="291"/>
                  </a:lnTo>
                  <a:lnTo>
                    <a:pt x="636" y="269"/>
                  </a:lnTo>
                  <a:lnTo>
                    <a:pt x="642" y="249"/>
                  </a:lnTo>
                  <a:lnTo>
                    <a:pt x="647" y="218"/>
                  </a:lnTo>
                  <a:lnTo>
                    <a:pt x="652" y="186"/>
                  </a:lnTo>
                  <a:lnTo>
                    <a:pt x="657" y="153"/>
                  </a:lnTo>
                  <a:lnTo>
                    <a:pt x="662" y="142"/>
                  </a:lnTo>
                  <a:lnTo>
                    <a:pt x="667" y="137"/>
                  </a:lnTo>
                  <a:lnTo>
                    <a:pt x="673" y="122"/>
                  </a:lnTo>
                  <a:lnTo>
                    <a:pt x="678" y="113"/>
                  </a:lnTo>
                  <a:lnTo>
                    <a:pt x="683" y="99"/>
                  </a:lnTo>
                  <a:lnTo>
                    <a:pt x="688" y="86"/>
                  </a:lnTo>
                  <a:lnTo>
                    <a:pt x="693" y="82"/>
                  </a:lnTo>
                  <a:lnTo>
                    <a:pt x="698" y="73"/>
                  </a:lnTo>
                  <a:lnTo>
                    <a:pt x="704" y="62"/>
                  </a:lnTo>
                  <a:lnTo>
                    <a:pt x="709" y="56"/>
                  </a:lnTo>
                  <a:lnTo>
                    <a:pt x="714" y="48"/>
                  </a:lnTo>
                  <a:lnTo>
                    <a:pt x="719" y="49"/>
                  </a:lnTo>
                  <a:lnTo>
                    <a:pt x="724" y="51"/>
                  </a:lnTo>
                  <a:lnTo>
                    <a:pt x="729" y="53"/>
                  </a:lnTo>
                  <a:lnTo>
                    <a:pt x="735" y="48"/>
                  </a:lnTo>
                  <a:lnTo>
                    <a:pt x="740" y="50"/>
                  </a:lnTo>
                  <a:lnTo>
                    <a:pt x="745" y="60"/>
                  </a:lnTo>
                  <a:lnTo>
                    <a:pt x="750" y="64"/>
                  </a:lnTo>
                  <a:lnTo>
                    <a:pt x="755" y="67"/>
                  </a:lnTo>
                  <a:lnTo>
                    <a:pt x="761" y="78"/>
                  </a:lnTo>
                  <a:lnTo>
                    <a:pt x="766" y="85"/>
                  </a:lnTo>
                  <a:lnTo>
                    <a:pt x="771" y="96"/>
                  </a:lnTo>
                  <a:lnTo>
                    <a:pt x="776" y="104"/>
                  </a:lnTo>
                  <a:lnTo>
                    <a:pt x="781" y="111"/>
                  </a:lnTo>
                  <a:lnTo>
                    <a:pt x="786" y="107"/>
                  </a:lnTo>
                  <a:lnTo>
                    <a:pt x="792" y="94"/>
                  </a:lnTo>
                  <a:lnTo>
                    <a:pt x="797" y="88"/>
                  </a:lnTo>
                  <a:lnTo>
                    <a:pt x="802" y="82"/>
                  </a:lnTo>
                  <a:lnTo>
                    <a:pt x="807" y="69"/>
                  </a:lnTo>
                  <a:lnTo>
                    <a:pt x="812" y="61"/>
                  </a:lnTo>
                  <a:lnTo>
                    <a:pt x="817" y="51"/>
                  </a:lnTo>
                  <a:lnTo>
                    <a:pt x="823" y="47"/>
                  </a:lnTo>
                  <a:lnTo>
                    <a:pt x="828" y="40"/>
                  </a:lnTo>
                  <a:lnTo>
                    <a:pt x="833" y="39"/>
                  </a:lnTo>
                  <a:lnTo>
                    <a:pt x="838" y="38"/>
                  </a:lnTo>
                  <a:lnTo>
                    <a:pt x="843" y="35"/>
                  </a:lnTo>
                  <a:lnTo>
                    <a:pt x="848" y="33"/>
                  </a:lnTo>
                  <a:lnTo>
                    <a:pt x="854" y="31"/>
                  </a:lnTo>
                  <a:lnTo>
                    <a:pt x="859" y="27"/>
                  </a:lnTo>
                  <a:lnTo>
                    <a:pt x="864" y="18"/>
                  </a:lnTo>
                  <a:lnTo>
                    <a:pt x="869" y="1"/>
                  </a:lnTo>
                  <a:lnTo>
                    <a:pt x="874" y="0"/>
                  </a:lnTo>
                  <a:lnTo>
                    <a:pt x="879" y="23"/>
                  </a:lnTo>
                  <a:lnTo>
                    <a:pt x="885" y="63"/>
                  </a:lnTo>
                  <a:lnTo>
                    <a:pt x="890" y="107"/>
                  </a:lnTo>
                  <a:lnTo>
                    <a:pt x="895" y="153"/>
                  </a:lnTo>
                  <a:lnTo>
                    <a:pt x="900" y="192"/>
                  </a:lnTo>
                  <a:lnTo>
                    <a:pt x="905" y="229"/>
                  </a:lnTo>
                  <a:lnTo>
                    <a:pt x="910" y="268"/>
                  </a:lnTo>
                  <a:lnTo>
                    <a:pt x="915" y="313"/>
                  </a:lnTo>
                  <a:lnTo>
                    <a:pt x="921" y="347"/>
                  </a:lnTo>
                  <a:lnTo>
                    <a:pt x="926" y="354"/>
                  </a:lnTo>
                  <a:lnTo>
                    <a:pt x="931" y="354"/>
                  </a:lnTo>
                  <a:lnTo>
                    <a:pt x="936" y="350"/>
                  </a:lnTo>
                  <a:lnTo>
                    <a:pt x="942" y="344"/>
                  </a:lnTo>
                  <a:lnTo>
                    <a:pt x="947" y="341"/>
                  </a:lnTo>
                  <a:lnTo>
                    <a:pt x="952" y="334"/>
                  </a:lnTo>
                  <a:lnTo>
                    <a:pt x="957" y="328"/>
                  </a:lnTo>
                  <a:lnTo>
                    <a:pt x="962" y="321"/>
                  </a:lnTo>
                  <a:lnTo>
                    <a:pt x="967" y="315"/>
                  </a:lnTo>
                  <a:lnTo>
                    <a:pt x="973" y="311"/>
                  </a:lnTo>
                  <a:lnTo>
                    <a:pt x="978" y="297"/>
                  </a:lnTo>
                  <a:lnTo>
                    <a:pt x="983" y="282"/>
                  </a:lnTo>
                  <a:lnTo>
                    <a:pt x="988" y="268"/>
                  </a:lnTo>
                  <a:lnTo>
                    <a:pt x="993" y="258"/>
                  </a:lnTo>
                  <a:lnTo>
                    <a:pt x="998" y="249"/>
                  </a:lnTo>
                  <a:lnTo>
                    <a:pt x="1004" y="232"/>
                  </a:lnTo>
                  <a:lnTo>
                    <a:pt x="1009" y="220"/>
                  </a:lnTo>
                  <a:lnTo>
                    <a:pt x="1014" y="214"/>
                  </a:lnTo>
                  <a:lnTo>
                    <a:pt x="1019" y="196"/>
                  </a:lnTo>
                  <a:lnTo>
                    <a:pt x="1024" y="185"/>
                  </a:lnTo>
                  <a:lnTo>
                    <a:pt x="1029" y="179"/>
                  </a:lnTo>
                  <a:lnTo>
                    <a:pt x="1035" y="170"/>
                  </a:lnTo>
                  <a:lnTo>
                    <a:pt x="1040" y="158"/>
                  </a:lnTo>
                  <a:lnTo>
                    <a:pt x="1045" y="153"/>
                  </a:lnTo>
                  <a:lnTo>
                    <a:pt x="1050" y="156"/>
                  </a:lnTo>
                  <a:lnTo>
                    <a:pt x="1055" y="156"/>
                  </a:lnTo>
                  <a:lnTo>
                    <a:pt x="1060" y="152"/>
                  </a:lnTo>
                  <a:lnTo>
                    <a:pt x="1066" y="159"/>
                  </a:lnTo>
                  <a:lnTo>
                    <a:pt x="1071" y="168"/>
                  </a:lnTo>
                  <a:lnTo>
                    <a:pt x="1076" y="175"/>
                  </a:lnTo>
                  <a:lnTo>
                    <a:pt x="1081" y="178"/>
                  </a:lnTo>
                  <a:lnTo>
                    <a:pt x="1086" y="176"/>
                  </a:lnTo>
                  <a:lnTo>
                    <a:pt x="1091" y="158"/>
                  </a:lnTo>
                  <a:lnTo>
                    <a:pt x="1097" y="139"/>
                  </a:lnTo>
                  <a:lnTo>
                    <a:pt x="1102" y="119"/>
                  </a:lnTo>
                  <a:lnTo>
                    <a:pt x="1107" y="102"/>
                  </a:lnTo>
                  <a:lnTo>
                    <a:pt x="1112" y="90"/>
                  </a:lnTo>
                  <a:lnTo>
                    <a:pt x="1117" y="72"/>
                  </a:lnTo>
                  <a:lnTo>
                    <a:pt x="1123" y="58"/>
                  </a:lnTo>
                  <a:lnTo>
                    <a:pt x="1128" y="48"/>
                  </a:lnTo>
                  <a:lnTo>
                    <a:pt x="1133" y="49"/>
                  </a:lnTo>
                  <a:lnTo>
                    <a:pt x="1138" y="64"/>
                  </a:lnTo>
                  <a:lnTo>
                    <a:pt x="1143" y="81"/>
                  </a:lnTo>
                  <a:lnTo>
                    <a:pt x="1148" y="97"/>
                  </a:lnTo>
                  <a:lnTo>
                    <a:pt x="1154" y="104"/>
                  </a:lnTo>
                  <a:lnTo>
                    <a:pt x="1159" y="115"/>
                  </a:lnTo>
                  <a:lnTo>
                    <a:pt x="1164" y="137"/>
                  </a:lnTo>
                  <a:lnTo>
                    <a:pt x="1169" y="154"/>
                  </a:lnTo>
                  <a:lnTo>
                    <a:pt x="1174" y="165"/>
                  </a:lnTo>
                  <a:lnTo>
                    <a:pt x="1179" y="173"/>
                  </a:lnTo>
                  <a:lnTo>
                    <a:pt x="1185" y="173"/>
                  </a:lnTo>
                  <a:lnTo>
                    <a:pt x="1190" y="161"/>
                  </a:lnTo>
                  <a:lnTo>
                    <a:pt x="1195" y="151"/>
                  </a:lnTo>
                  <a:lnTo>
                    <a:pt x="1200" y="151"/>
                  </a:lnTo>
                  <a:lnTo>
                    <a:pt x="1205" y="149"/>
                  </a:lnTo>
                  <a:lnTo>
                    <a:pt x="1210" y="140"/>
                  </a:lnTo>
                  <a:lnTo>
                    <a:pt x="1216" y="123"/>
                  </a:lnTo>
                  <a:lnTo>
                    <a:pt x="1221" y="107"/>
                  </a:lnTo>
                  <a:lnTo>
                    <a:pt x="1226" y="90"/>
                  </a:lnTo>
                  <a:lnTo>
                    <a:pt x="1231" y="79"/>
                  </a:lnTo>
                  <a:lnTo>
                    <a:pt x="1236" y="76"/>
                  </a:lnTo>
                  <a:lnTo>
                    <a:pt x="1241" y="74"/>
                  </a:lnTo>
                  <a:lnTo>
                    <a:pt x="1246" y="69"/>
                  </a:lnTo>
                  <a:lnTo>
                    <a:pt x="1252" y="57"/>
                  </a:lnTo>
                  <a:lnTo>
                    <a:pt x="1257" y="45"/>
                  </a:lnTo>
                  <a:lnTo>
                    <a:pt x="1262" y="42"/>
                  </a:lnTo>
                  <a:lnTo>
                    <a:pt x="1267" y="41"/>
                  </a:lnTo>
                  <a:lnTo>
                    <a:pt x="1273" y="47"/>
                  </a:lnTo>
                  <a:lnTo>
                    <a:pt x="1278" y="58"/>
                  </a:lnTo>
                  <a:lnTo>
                    <a:pt x="1283" y="54"/>
                  </a:lnTo>
                  <a:lnTo>
                    <a:pt x="1288" y="55"/>
                  </a:lnTo>
                  <a:lnTo>
                    <a:pt x="1293" y="66"/>
                  </a:lnTo>
                  <a:lnTo>
                    <a:pt x="1298" y="81"/>
                  </a:lnTo>
                  <a:lnTo>
                    <a:pt x="1304" y="105"/>
                  </a:lnTo>
                  <a:lnTo>
                    <a:pt x="1309" y="123"/>
                  </a:lnTo>
                  <a:lnTo>
                    <a:pt x="1314" y="129"/>
                  </a:lnTo>
                  <a:lnTo>
                    <a:pt x="1319" y="126"/>
                  </a:lnTo>
                  <a:lnTo>
                    <a:pt x="1324" y="119"/>
                  </a:lnTo>
                  <a:lnTo>
                    <a:pt x="1329" y="124"/>
                  </a:lnTo>
                  <a:lnTo>
                    <a:pt x="1335" y="124"/>
                  </a:lnTo>
                  <a:lnTo>
                    <a:pt x="1340" y="116"/>
                  </a:lnTo>
                  <a:lnTo>
                    <a:pt x="1345" y="107"/>
                  </a:lnTo>
                  <a:lnTo>
                    <a:pt x="1350" y="90"/>
                  </a:lnTo>
                  <a:lnTo>
                    <a:pt x="1355" y="72"/>
                  </a:lnTo>
                  <a:lnTo>
                    <a:pt x="1360" y="69"/>
                  </a:lnTo>
                  <a:lnTo>
                    <a:pt x="1366" y="70"/>
                  </a:lnTo>
                  <a:lnTo>
                    <a:pt x="1371" y="66"/>
                  </a:lnTo>
                  <a:lnTo>
                    <a:pt x="1376" y="64"/>
                  </a:lnTo>
                  <a:lnTo>
                    <a:pt x="1381" y="64"/>
                  </a:lnTo>
                  <a:lnTo>
                    <a:pt x="1386" y="68"/>
                  </a:lnTo>
                  <a:lnTo>
                    <a:pt x="1391" y="72"/>
                  </a:lnTo>
                  <a:lnTo>
                    <a:pt x="1396" y="81"/>
                  </a:lnTo>
                  <a:lnTo>
                    <a:pt x="1402" y="115"/>
                  </a:lnTo>
                  <a:lnTo>
                    <a:pt x="1407" y="169"/>
                  </a:lnTo>
                  <a:lnTo>
                    <a:pt x="1412" y="222"/>
                  </a:lnTo>
                  <a:lnTo>
                    <a:pt x="1417" y="261"/>
                  </a:lnTo>
                  <a:lnTo>
                    <a:pt x="1422" y="304"/>
                  </a:lnTo>
                  <a:lnTo>
                    <a:pt x="1427" y="346"/>
                  </a:lnTo>
                  <a:lnTo>
                    <a:pt x="1433" y="381"/>
                  </a:lnTo>
                  <a:lnTo>
                    <a:pt x="1438" y="406"/>
                  </a:lnTo>
                  <a:lnTo>
                    <a:pt x="1443" y="430"/>
                  </a:lnTo>
                  <a:lnTo>
                    <a:pt x="1448" y="435"/>
                  </a:lnTo>
                  <a:lnTo>
                    <a:pt x="1454" y="413"/>
                  </a:lnTo>
                  <a:lnTo>
                    <a:pt x="1459" y="397"/>
                  </a:lnTo>
                  <a:lnTo>
                    <a:pt x="1464" y="396"/>
                  </a:lnTo>
                  <a:lnTo>
                    <a:pt x="1469" y="390"/>
                  </a:lnTo>
                  <a:lnTo>
                    <a:pt x="1474" y="383"/>
                  </a:lnTo>
                  <a:lnTo>
                    <a:pt x="1479" y="377"/>
                  </a:lnTo>
                  <a:lnTo>
                    <a:pt x="1485" y="379"/>
                  </a:lnTo>
                  <a:lnTo>
                    <a:pt x="1490" y="375"/>
                  </a:lnTo>
                  <a:lnTo>
                    <a:pt x="1495" y="371"/>
                  </a:lnTo>
                  <a:lnTo>
                    <a:pt x="1500" y="372"/>
                  </a:lnTo>
                  <a:lnTo>
                    <a:pt x="1505" y="368"/>
                  </a:lnTo>
                  <a:lnTo>
                    <a:pt x="1510" y="364"/>
                  </a:lnTo>
                  <a:lnTo>
                    <a:pt x="1516" y="364"/>
                  </a:lnTo>
                  <a:lnTo>
                    <a:pt x="1521" y="359"/>
                  </a:lnTo>
                  <a:lnTo>
                    <a:pt x="1526" y="358"/>
                  </a:lnTo>
                  <a:lnTo>
                    <a:pt x="1531" y="354"/>
                  </a:lnTo>
                  <a:lnTo>
                    <a:pt x="1536" y="346"/>
                  </a:lnTo>
                  <a:lnTo>
                    <a:pt x="1541" y="335"/>
                  </a:lnTo>
                  <a:lnTo>
                    <a:pt x="1546" y="318"/>
                  </a:lnTo>
                </a:path>
              </a:pathLst>
            </a:custGeom>
            <a:noFill/>
            <a:ln w="19050" cap="flat">
              <a:solidFill>
                <a:srgbClr val="FF0000">
                  <a:alpha val="50196"/>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 name="Rectangle 4">
            <a:extLst>
              <a:ext uri="{FF2B5EF4-FFF2-40B4-BE49-F238E27FC236}">
                <a16:creationId xmlns:a16="http://schemas.microsoft.com/office/drawing/2014/main" id="{D2625E64-5D9A-435E-9654-502FBA3B5043}"/>
              </a:ext>
            </a:extLst>
          </p:cNvPr>
          <p:cNvSpPr/>
          <p:nvPr/>
        </p:nvSpPr>
        <p:spPr>
          <a:xfrm>
            <a:off x="9049881" y="5366566"/>
            <a:ext cx="1868781" cy="369332"/>
          </a:xfrm>
          <a:prstGeom prst="rect">
            <a:avLst/>
          </a:prstGeom>
        </p:spPr>
        <p:txBody>
          <a:bodyPr wrap="none">
            <a:spAutoFit/>
          </a:bodyPr>
          <a:lstStyle/>
          <a:p>
            <a:r>
              <a:rPr lang="en-US" dirty="0"/>
              <a:t>The top join motif</a:t>
            </a:r>
          </a:p>
        </p:txBody>
      </p:sp>
      <p:pic>
        <p:nvPicPr>
          <p:cNvPr id="6" name="Picture 5">
            <a:extLst>
              <a:ext uri="{FF2B5EF4-FFF2-40B4-BE49-F238E27FC236}">
                <a16:creationId xmlns:a16="http://schemas.microsoft.com/office/drawing/2014/main" id="{EDA89681-265E-45CE-AAAF-63EB9B311A07}"/>
              </a:ext>
            </a:extLst>
          </p:cNvPr>
          <p:cNvPicPr>
            <a:picLocks noChangeAspect="1"/>
          </p:cNvPicPr>
          <p:nvPr/>
        </p:nvPicPr>
        <p:blipFill rotWithShape="1">
          <a:blip r:embed="rId4"/>
          <a:srcRect l="13653"/>
          <a:stretch/>
        </p:blipFill>
        <p:spPr>
          <a:xfrm>
            <a:off x="2489400" y="3951442"/>
            <a:ext cx="1435597" cy="487583"/>
          </a:xfrm>
          <a:prstGeom prst="rect">
            <a:avLst/>
          </a:prstGeom>
        </p:spPr>
      </p:pic>
      <p:sp>
        <p:nvSpPr>
          <p:cNvPr id="7" name="Rectangle 6">
            <a:extLst>
              <a:ext uri="{FF2B5EF4-FFF2-40B4-BE49-F238E27FC236}">
                <a16:creationId xmlns:a16="http://schemas.microsoft.com/office/drawing/2014/main" id="{2E192DD8-CFBF-42C5-A06B-905EDD65B562}"/>
              </a:ext>
            </a:extLst>
          </p:cNvPr>
          <p:cNvSpPr/>
          <p:nvPr/>
        </p:nvSpPr>
        <p:spPr>
          <a:xfrm>
            <a:off x="253868" y="5694003"/>
            <a:ext cx="5690853" cy="338554"/>
          </a:xfrm>
          <a:prstGeom prst="rect">
            <a:avLst/>
          </a:prstGeom>
        </p:spPr>
        <p:txBody>
          <a:bodyPr wrap="none">
            <a:spAutoFit/>
          </a:bodyPr>
          <a:lstStyle/>
          <a:p>
            <a:r>
              <a:rPr lang="en-US" sz="1600" dirty="0">
                <a:solidFill>
                  <a:schemeClr val="bg1">
                    <a:lumMod val="85000"/>
                  </a:schemeClr>
                </a:solidFill>
                <a:latin typeface="Times New Roman" panose="02020603050405020304" pitchFamily="18" charset="0"/>
              </a:rPr>
              <a:t>The concept for this example comes from Dr. Diego Furtado Silva.</a:t>
            </a:r>
            <a:endParaRPr lang="en-US" sz="1600" dirty="0">
              <a:solidFill>
                <a:schemeClr val="bg1">
                  <a:lumMod val="85000"/>
                </a:schemeClr>
              </a:solidFill>
            </a:endParaRPr>
          </a:p>
        </p:txBody>
      </p:sp>
    </p:spTree>
    <p:extLst>
      <p:ext uri="{BB962C8B-B14F-4D97-AF65-F5344CB8AC3E}">
        <p14:creationId xmlns:p14="http://schemas.microsoft.com/office/powerpoint/2010/main" val="471322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FC18DC5-39F2-4C0C-B6CA-A7A8AA965FBB}"/>
              </a:ext>
            </a:extLst>
          </p:cNvPr>
          <p:cNvSpPr/>
          <p:nvPr/>
        </p:nvSpPr>
        <p:spPr>
          <a:xfrm>
            <a:off x="125337" y="37116"/>
            <a:ext cx="11548217" cy="369332"/>
          </a:xfrm>
          <a:prstGeom prst="rect">
            <a:avLst/>
          </a:prstGeom>
        </p:spPr>
        <p:txBody>
          <a:bodyPr wrap="square">
            <a:spAutoFit/>
          </a:bodyPr>
          <a:lstStyle/>
          <a:p>
            <a:r>
              <a:rPr lang="en-US" i="1" dirty="0">
                <a:solidFill>
                  <a:srgbClr val="C00000"/>
                </a:solidFill>
              </a:rPr>
              <a:t>How do these two time series differ in terms of alignment?</a:t>
            </a:r>
          </a:p>
        </p:txBody>
      </p:sp>
      <p:grpSp>
        <p:nvGrpSpPr>
          <p:cNvPr id="2" name="Group 1">
            <a:extLst>
              <a:ext uri="{FF2B5EF4-FFF2-40B4-BE49-F238E27FC236}">
                <a16:creationId xmlns:a16="http://schemas.microsoft.com/office/drawing/2014/main" id="{3476C264-5420-4208-8E80-37DDB1B77020}"/>
              </a:ext>
            </a:extLst>
          </p:cNvPr>
          <p:cNvGrpSpPr/>
          <p:nvPr/>
        </p:nvGrpSpPr>
        <p:grpSpPr>
          <a:xfrm>
            <a:off x="5824538" y="98062"/>
            <a:ext cx="6273836" cy="478877"/>
            <a:chOff x="699311" y="614144"/>
            <a:chExt cx="11175261" cy="478877"/>
          </a:xfrm>
        </p:grpSpPr>
        <p:sp>
          <p:nvSpPr>
            <p:cNvPr id="8" name="Rectangle 5">
              <a:extLst>
                <a:ext uri="{FF2B5EF4-FFF2-40B4-BE49-F238E27FC236}">
                  <a16:creationId xmlns:a16="http://schemas.microsoft.com/office/drawing/2014/main" id="{21B13332-B041-4DBC-AAFE-9F7839C47F34}"/>
                </a:ext>
              </a:extLst>
            </p:cNvPr>
            <p:cNvSpPr>
              <a:spLocks noChangeArrowheads="1"/>
            </p:cNvSpPr>
            <p:nvPr/>
          </p:nvSpPr>
          <p:spPr bwMode="auto">
            <a:xfrm>
              <a:off x="699311" y="614144"/>
              <a:ext cx="11175261" cy="47887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Line 6">
              <a:extLst>
                <a:ext uri="{FF2B5EF4-FFF2-40B4-BE49-F238E27FC236}">
                  <a16:creationId xmlns:a16="http://schemas.microsoft.com/office/drawing/2014/main" id="{1F6EDCE4-36EB-48D4-817E-4C75C4829B67}"/>
                </a:ext>
              </a:extLst>
            </p:cNvPr>
            <p:cNvSpPr>
              <a:spLocks noChangeShapeType="1"/>
            </p:cNvSpPr>
            <p:nvPr/>
          </p:nvSpPr>
          <p:spPr bwMode="auto">
            <a:xfrm>
              <a:off x="699311" y="1093021"/>
              <a:ext cx="11175261"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7">
              <a:extLst>
                <a:ext uri="{FF2B5EF4-FFF2-40B4-BE49-F238E27FC236}">
                  <a16:creationId xmlns:a16="http://schemas.microsoft.com/office/drawing/2014/main" id="{9B9A077D-0F03-48AF-BC5F-C4328911A8C7}"/>
                </a:ext>
              </a:extLst>
            </p:cNvPr>
            <p:cNvSpPr>
              <a:spLocks noChangeShapeType="1"/>
            </p:cNvSpPr>
            <p:nvPr/>
          </p:nvSpPr>
          <p:spPr bwMode="auto">
            <a:xfrm flipV="1">
              <a:off x="699311" y="1072333"/>
              <a:ext cx="0" cy="2068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4">
              <a:extLst>
                <a:ext uri="{FF2B5EF4-FFF2-40B4-BE49-F238E27FC236}">
                  <a16:creationId xmlns:a16="http://schemas.microsoft.com/office/drawing/2014/main" id="{2837391B-C863-4D5A-8B22-86CD01EAC49E}"/>
                </a:ext>
              </a:extLst>
            </p:cNvPr>
            <p:cNvSpPr>
              <a:spLocks noChangeShapeType="1"/>
            </p:cNvSpPr>
            <p:nvPr/>
          </p:nvSpPr>
          <p:spPr bwMode="auto">
            <a:xfrm flipV="1">
              <a:off x="699311" y="614144"/>
              <a:ext cx="0" cy="478877"/>
            </a:xfrm>
            <a:prstGeom prst="line">
              <a:avLst/>
            </a:prstGeom>
            <a:noFill/>
            <a:ln w="3175"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5">
              <a:extLst>
                <a:ext uri="{FF2B5EF4-FFF2-40B4-BE49-F238E27FC236}">
                  <a16:creationId xmlns:a16="http://schemas.microsoft.com/office/drawing/2014/main" id="{E1F24DA1-088B-4F93-B396-3D0E8B605A32}"/>
                </a:ext>
              </a:extLst>
            </p:cNvPr>
            <p:cNvSpPr>
              <a:spLocks/>
            </p:cNvSpPr>
            <p:nvPr/>
          </p:nvSpPr>
          <p:spPr bwMode="auto">
            <a:xfrm>
              <a:off x="699311" y="636364"/>
              <a:ext cx="11175261" cy="434437"/>
            </a:xfrm>
            <a:custGeom>
              <a:avLst/>
              <a:gdLst>
                <a:gd name="T0" fmla="*/ 38 w 2634"/>
                <a:gd name="T1" fmla="*/ 470 h 567"/>
                <a:gd name="T2" fmla="*/ 77 w 2634"/>
                <a:gd name="T3" fmla="*/ 262 h 567"/>
                <a:gd name="T4" fmla="*/ 120 w 2634"/>
                <a:gd name="T5" fmla="*/ 488 h 567"/>
                <a:gd name="T6" fmla="*/ 163 w 2634"/>
                <a:gd name="T7" fmla="*/ 230 h 567"/>
                <a:gd name="T8" fmla="*/ 203 w 2634"/>
                <a:gd name="T9" fmla="*/ 233 h 567"/>
                <a:gd name="T10" fmla="*/ 248 w 2634"/>
                <a:gd name="T11" fmla="*/ 428 h 567"/>
                <a:gd name="T12" fmla="*/ 286 w 2634"/>
                <a:gd name="T13" fmla="*/ 257 h 567"/>
                <a:gd name="T14" fmla="*/ 328 w 2634"/>
                <a:gd name="T15" fmla="*/ 251 h 567"/>
                <a:gd name="T16" fmla="*/ 368 w 2634"/>
                <a:gd name="T17" fmla="*/ 121 h 567"/>
                <a:gd name="T18" fmla="*/ 410 w 2634"/>
                <a:gd name="T19" fmla="*/ 293 h 567"/>
                <a:gd name="T20" fmla="*/ 455 w 2634"/>
                <a:gd name="T21" fmla="*/ 232 h 567"/>
                <a:gd name="T22" fmla="*/ 494 w 2634"/>
                <a:gd name="T23" fmla="*/ 164 h 567"/>
                <a:gd name="T24" fmla="*/ 539 w 2634"/>
                <a:gd name="T25" fmla="*/ 487 h 567"/>
                <a:gd name="T26" fmla="*/ 577 w 2634"/>
                <a:gd name="T27" fmla="*/ 275 h 567"/>
                <a:gd name="T28" fmla="*/ 618 w 2634"/>
                <a:gd name="T29" fmla="*/ 333 h 567"/>
                <a:gd name="T30" fmla="*/ 662 w 2634"/>
                <a:gd name="T31" fmla="*/ 233 h 567"/>
                <a:gd name="T32" fmla="*/ 703 w 2634"/>
                <a:gd name="T33" fmla="*/ 249 h 567"/>
                <a:gd name="T34" fmla="*/ 745 w 2634"/>
                <a:gd name="T35" fmla="*/ 455 h 567"/>
                <a:gd name="T36" fmla="*/ 784 w 2634"/>
                <a:gd name="T37" fmla="*/ 278 h 567"/>
                <a:gd name="T38" fmla="*/ 827 w 2634"/>
                <a:gd name="T39" fmla="*/ 466 h 567"/>
                <a:gd name="T40" fmla="*/ 864 w 2634"/>
                <a:gd name="T41" fmla="*/ 272 h 567"/>
                <a:gd name="T42" fmla="*/ 908 w 2634"/>
                <a:gd name="T43" fmla="*/ 327 h 567"/>
                <a:gd name="T44" fmla="*/ 952 w 2634"/>
                <a:gd name="T45" fmla="*/ 276 h 567"/>
                <a:gd name="T46" fmla="*/ 991 w 2634"/>
                <a:gd name="T47" fmla="*/ 354 h 567"/>
                <a:gd name="T48" fmla="*/ 1037 w 2634"/>
                <a:gd name="T49" fmla="*/ 287 h 567"/>
                <a:gd name="T50" fmla="*/ 1074 w 2634"/>
                <a:gd name="T51" fmla="*/ 273 h 567"/>
                <a:gd name="T52" fmla="*/ 1117 w 2634"/>
                <a:gd name="T53" fmla="*/ 247 h 567"/>
                <a:gd name="T54" fmla="*/ 1154 w 2634"/>
                <a:gd name="T55" fmla="*/ 206 h 567"/>
                <a:gd name="T56" fmla="*/ 1195 w 2634"/>
                <a:gd name="T57" fmla="*/ 398 h 567"/>
                <a:gd name="T58" fmla="*/ 1241 w 2634"/>
                <a:gd name="T59" fmla="*/ 267 h 567"/>
                <a:gd name="T60" fmla="*/ 1281 w 2634"/>
                <a:gd name="T61" fmla="*/ 503 h 567"/>
                <a:gd name="T62" fmla="*/ 1326 w 2634"/>
                <a:gd name="T63" fmla="*/ 459 h 567"/>
                <a:gd name="T64" fmla="*/ 1362 w 2634"/>
                <a:gd name="T65" fmla="*/ 263 h 567"/>
                <a:gd name="T66" fmla="*/ 1407 w 2634"/>
                <a:gd name="T67" fmla="*/ 339 h 567"/>
                <a:gd name="T68" fmla="*/ 1449 w 2634"/>
                <a:gd name="T69" fmla="*/ 477 h 567"/>
                <a:gd name="T70" fmla="*/ 1489 w 2634"/>
                <a:gd name="T71" fmla="*/ 260 h 567"/>
                <a:gd name="T72" fmla="*/ 1530 w 2634"/>
                <a:gd name="T73" fmla="*/ 461 h 567"/>
                <a:gd name="T74" fmla="*/ 1570 w 2634"/>
                <a:gd name="T75" fmla="*/ 265 h 567"/>
                <a:gd name="T76" fmla="*/ 1611 w 2634"/>
                <a:gd name="T77" fmla="*/ 490 h 567"/>
                <a:gd name="T78" fmla="*/ 1656 w 2634"/>
                <a:gd name="T79" fmla="*/ 291 h 567"/>
                <a:gd name="T80" fmla="*/ 1694 w 2634"/>
                <a:gd name="T81" fmla="*/ 269 h 567"/>
                <a:gd name="T82" fmla="*/ 1740 w 2634"/>
                <a:gd name="T83" fmla="*/ 511 h 567"/>
                <a:gd name="T84" fmla="*/ 1778 w 2634"/>
                <a:gd name="T85" fmla="*/ 254 h 567"/>
                <a:gd name="T86" fmla="*/ 1820 w 2634"/>
                <a:gd name="T87" fmla="*/ 519 h 567"/>
                <a:gd name="T88" fmla="*/ 1860 w 2634"/>
                <a:gd name="T89" fmla="*/ 263 h 567"/>
                <a:gd name="T90" fmla="*/ 1896 w 2634"/>
                <a:gd name="T91" fmla="*/ 259 h 567"/>
                <a:gd name="T92" fmla="*/ 1936 w 2634"/>
                <a:gd name="T93" fmla="*/ 295 h 567"/>
                <a:gd name="T94" fmla="*/ 1981 w 2634"/>
                <a:gd name="T95" fmla="*/ 221 h 567"/>
                <a:gd name="T96" fmla="*/ 2020 w 2634"/>
                <a:gd name="T97" fmla="*/ 350 h 567"/>
                <a:gd name="T98" fmla="*/ 2064 w 2634"/>
                <a:gd name="T99" fmla="*/ 470 h 567"/>
                <a:gd name="T100" fmla="*/ 2101 w 2634"/>
                <a:gd name="T101" fmla="*/ 264 h 567"/>
                <a:gd name="T102" fmla="*/ 2141 w 2634"/>
                <a:gd name="T103" fmla="*/ 326 h 567"/>
                <a:gd name="T104" fmla="*/ 2182 w 2634"/>
                <a:gd name="T105" fmla="*/ 227 h 567"/>
                <a:gd name="T106" fmla="*/ 2224 w 2634"/>
                <a:gd name="T107" fmla="*/ 511 h 567"/>
                <a:gd name="T108" fmla="*/ 2266 w 2634"/>
                <a:gd name="T109" fmla="*/ 459 h 567"/>
                <a:gd name="T110" fmla="*/ 2303 w 2634"/>
                <a:gd name="T111" fmla="*/ 266 h 567"/>
                <a:gd name="T112" fmla="*/ 2348 w 2634"/>
                <a:gd name="T113" fmla="*/ 239 h 567"/>
                <a:gd name="T114" fmla="*/ 2389 w 2634"/>
                <a:gd name="T115" fmla="*/ 404 h 567"/>
                <a:gd name="T116" fmla="*/ 2430 w 2634"/>
                <a:gd name="T117" fmla="*/ 169 h 567"/>
                <a:gd name="T118" fmla="*/ 2472 w 2634"/>
                <a:gd name="T119" fmla="*/ 421 h 567"/>
                <a:gd name="T120" fmla="*/ 2515 w 2634"/>
                <a:gd name="T121" fmla="*/ 219 h 567"/>
                <a:gd name="T122" fmla="*/ 2557 w 2634"/>
                <a:gd name="T123" fmla="*/ 350 h 567"/>
                <a:gd name="T124" fmla="*/ 2602 w 2634"/>
                <a:gd name="T125" fmla="*/ 25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4" h="567">
                  <a:moveTo>
                    <a:pt x="0" y="276"/>
                  </a:moveTo>
                  <a:lnTo>
                    <a:pt x="0" y="275"/>
                  </a:lnTo>
                  <a:lnTo>
                    <a:pt x="1" y="259"/>
                  </a:lnTo>
                  <a:lnTo>
                    <a:pt x="1" y="259"/>
                  </a:lnTo>
                  <a:lnTo>
                    <a:pt x="2" y="263"/>
                  </a:lnTo>
                  <a:lnTo>
                    <a:pt x="2" y="256"/>
                  </a:lnTo>
                  <a:lnTo>
                    <a:pt x="2" y="258"/>
                  </a:lnTo>
                  <a:lnTo>
                    <a:pt x="2" y="258"/>
                  </a:lnTo>
                  <a:lnTo>
                    <a:pt x="2" y="259"/>
                  </a:lnTo>
                  <a:lnTo>
                    <a:pt x="3" y="233"/>
                  </a:lnTo>
                  <a:lnTo>
                    <a:pt x="3" y="223"/>
                  </a:lnTo>
                  <a:lnTo>
                    <a:pt x="4" y="209"/>
                  </a:lnTo>
                  <a:lnTo>
                    <a:pt x="4" y="234"/>
                  </a:lnTo>
                  <a:lnTo>
                    <a:pt x="4" y="236"/>
                  </a:lnTo>
                  <a:lnTo>
                    <a:pt x="4" y="241"/>
                  </a:lnTo>
                  <a:lnTo>
                    <a:pt x="5" y="234"/>
                  </a:lnTo>
                  <a:lnTo>
                    <a:pt x="5" y="236"/>
                  </a:lnTo>
                  <a:lnTo>
                    <a:pt x="5" y="233"/>
                  </a:lnTo>
                  <a:lnTo>
                    <a:pt x="5" y="229"/>
                  </a:lnTo>
                  <a:lnTo>
                    <a:pt x="6" y="251"/>
                  </a:lnTo>
                  <a:lnTo>
                    <a:pt x="6" y="258"/>
                  </a:lnTo>
                  <a:lnTo>
                    <a:pt x="7" y="246"/>
                  </a:lnTo>
                  <a:lnTo>
                    <a:pt x="7" y="250"/>
                  </a:lnTo>
                  <a:lnTo>
                    <a:pt x="7" y="250"/>
                  </a:lnTo>
                  <a:lnTo>
                    <a:pt x="8" y="250"/>
                  </a:lnTo>
                  <a:lnTo>
                    <a:pt x="8" y="254"/>
                  </a:lnTo>
                  <a:lnTo>
                    <a:pt x="8" y="253"/>
                  </a:lnTo>
                  <a:lnTo>
                    <a:pt x="8" y="256"/>
                  </a:lnTo>
                  <a:lnTo>
                    <a:pt x="9" y="285"/>
                  </a:lnTo>
                  <a:lnTo>
                    <a:pt x="9" y="282"/>
                  </a:lnTo>
                  <a:lnTo>
                    <a:pt x="9" y="276"/>
                  </a:lnTo>
                  <a:lnTo>
                    <a:pt x="10" y="231"/>
                  </a:lnTo>
                  <a:lnTo>
                    <a:pt x="10" y="227"/>
                  </a:lnTo>
                  <a:lnTo>
                    <a:pt x="11" y="219"/>
                  </a:lnTo>
                  <a:lnTo>
                    <a:pt x="11" y="235"/>
                  </a:lnTo>
                  <a:lnTo>
                    <a:pt x="11" y="238"/>
                  </a:lnTo>
                  <a:lnTo>
                    <a:pt x="11" y="237"/>
                  </a:lnTo>
                  <a:lnTo>
                    <a:pt x="12" y="262"/>
                  </a:lnTo>
                  <a:lnTo>
                    <a:pt x="12" y="271"/>
                  </a:lnTo>
                  <a:lnTo>
                    <a:pt x="13" y="440"/>
                  </a:lnTo>
                  <a:lnTo>
                    <a:pt x="13" y="428"/>
                  </a:lnTo>
                  <a:lnTo>
                    <a:pt x="13" y="418"/>
                  </a:lnTo>
                  <a:lnTo>
                    <a:pt x="13" y="401"/>
                  </a:lnTo>
                  <a:lnTo>
                    <a:pt x="14" y="471"/>
                  </a:lnTo>
                  <a:lnTo>
                    <a:pt x="14" y="486"/>
                  </a:lnTo>
                  <a:lnTo>
                    <a:pt x="14" y="489"/>
                  </a:lnTo>
                  <a:lnTo>
                    <a:pt x="15" y="458"/>
                  </a:lnTo>
                  <a:lnTo>
                    <a:pt x="15" y="456"/>
                  </a:lnTo>
                  <a:lnTo>
                    <a:pt x="16" y="424"/>
                  </a:lnTo>
                  <a:lnTo>
                    <a:pt x="16" y="422"/>
                  </a:lnTo>
                  <a:lnTo>
                    <a:pt x="17" y="398"/>
                  </a:lnTo>
                  <a:lnTo>
                    <a:pt x="17" y="398"/>
                  </a:lnTo>
                  <a:lnTo>
                    <a:pt x="17" y="399"/>
                  </a:lnTo>
                  <a:lnTo>
                    <a:pt x="18" y="384"/>
                  </a:lnTo>
                  <a:lnTo>
                    <a:pt x="18" y="386"/>
                  </a:lnTo>
                  <a:lnTo>
                    <a:pt x="18" y="382"/>
                  </a:lnTo>
                  <a:lnTo>
                    <a:pt x="19" y="464"/>
                  </a:lnTo>
                  <a:lnTo>
                    <a:pt x="19" y="453"/>
                  </a:lnTo>
                  <a:lnTo>
                    <a:pt x="19" y="443"/>
                  </a:lnTo>
                  <a:lnTo>
                    <a:pt x="20" y="423"/>
                  </a:lnTo>
                  <a:lnTo>
                    <a:pt x="20" y="472"/>
                  </a:lnTo>
                  <a:lnTo>
                    <a:pt x="20" y="481"/>
                  </a:lnTo>
                  <a:lnTo>
                    <a:pt x="20" y="490"/>
                  </a:lnTo>
                  <a:lnTo>
                    <a:pt x="21" y="461"/>
                  </a:lnTo>
                  <a:lnTo>
                    <a:pt x="21" y="462"/>
                  </a:lnTo>
                  <a:lnTo>
                    <a:pt x="21" y="466"/>
                  </a:lnTo>
                  <a:lnTo>
                    <a:pt x="22" y="439"/>
                  </a:lnTo>
                  <a:lnTo>
                    <a:pt x="22" y="433"/>
                  </a:lnTo>
                  <a:lnTo>
                    <a:pt x="23" y="408"/>
                  </a:lnTo>
                  <a:lnTo>
                    <a:pt x="23" y="406"/>
                  </a:lnTo>
                  <a:lnTo>
                    <a:pt x="24" y="396"/>
                  </a:lnTo>
                  <a:lnTo>
                    <a:pt x="24" y="436"/>
                  </a:lnTo>
                  <a:lnTo>
                    <a:pt x="24" y="439"/>
                  </a:lnTo>
                  <a:lnTo>
                    <a:pt x="25" y="464"/>
                  </a:lnTo>
                  <a:lnTo>
                    <a:pt x="25" y="438"/>
                  </a:lnTo>
                  <a:lnTo>
                    <a:pt x="25" y="461"/>
                  </a:lnTo>
                  <a:lnTo>
                    <a:pt x="25" y="468"/>
                  </a:lnTo>
                  <a:lnTo>
                    <a:pt x="26" y="501"/>
                  </a:lnTo>
                  <a:lnTo>
                    <a:pt x="26" y="475"/>
                  </a:lnTo>
                  <a:lnTo>
                    <a:pt x="26" y="470"/>
                  </a:lnTo>
                  <a:lnTo>
                    <a:pt x="27" y="453"/>
                  </a:lnTo>
                  <a:lnTo>
                    <a:pt x="27" y="453"/>
                  </a:lnTo>
                  <a:lnTo>
                    <a:pt x="27" y="450"/>
                  </a:lnTo>
                  <a:lnTo>
                    <a:pt x="27" y="450"/>
                  </a:lnTo>
                  <a:lnTo>
                    <a:pt x="28" y="431"/>
                  </a:lnTo>
                  <a:lnTo>
                    <a:pt x="28" y="429"/>
                  </a:lnTo>
                  <a:lnTo>
                    <a:pt x="29" y="405"/>
                  </a:lnTo>
                  <a:lnTo>
                    <a:pt x="29" y="420"/>
                  </a:lnTo>
                  <a:lnTo>
                    <a:pt x="29" y="430"/>
                  </a:lnTo>
                  <a:lnTo>
                    <a:pt x="30" y="467"/>
                  </a:lnTo>
                  <a:lnTo>
                    <a:pt x="30" y="429"/>
                  </a:lnTo>
                  <a:lnTo>
                    <a:pt x="30" y="415"/>
                  </a:lnTo>
                  <a:lnTo>
                    <a:pt x="30" y="412"/>
                  </a:lnTo>
                  <a:lnTo>
                    <a:pt x="31" y="480"/>
                  </a:lnTo>
                  <a:lnTo>
                    <a:pt x="31" y="472"/>
                  </a:lnTo>
                  <a:lnTo>
                    <a:pt x="32" y="446"/>
                  </a:lnTo>
                  <a:lnTo>
                    <a:pt x="32" y="448"/>
                  </a:lnTo>
                  <a:lnTo>
                    <a:pt x="32" y="452"/>
                  </a:lnTo>
                  <a:lnTo>
                    <a:pt x="32" y="452"/>
                  </a:lnTo>
                  <a:lnTo>
                    <a:pt x="33" y="441"/>
                  </a:lnTo>
                  <a:lnTo>
                    <a:pt x="33" y="443"/>
                  </a:lnTo>
                  <a:lnTo>
                    <a:pt x="33" y="439"/>
                  </a:lnTo>
                  <a:lnTo>
                    <a:pt x="34" y="417"/>
                  </a:lnTo>
                  <a:lnTo>
                    <a:pt x="34" y="449"/>
                  </a:lnTo>
                  <a:lnTo>
                    <a:pt x="34" y="466"/>
                  </a:lnTo>
                  <a:lnTo>
                    <a:pt x="35" y="530"/>
                  </a:lnTo>
                  <a:lnTo>
                    <a:pt x="35" y="498"/>
                  </a:lnTo>
                  <a:lnTo>
                    <a:pt x="35" y="490"/>
                  </a:lnTo>
                  <a:lnTo>
                    <a:pt x="36" y="445"/>
                  </a:lnTo>
                  <a:lnTo>
                    <a:pt x="36" y="442"/>
                  </a:lnTo>
                  <a:lnTo>
                    <a:pt x="37" y="424"/>
                  </a:lnTo>
                  <a:lnTo>
                    <a:pt x="37" y="491"/>
                  </a:lnTo>
                  <a:lnTo>
                    <a:pt x="37" y="504"/>
                  </a:lnTo>
                  <a:lnTo>
                    <a:pt x="38" y="521"/>
                  </a:lnTo>
                  <a:lnTo>
                    <a:pt x="38" y="471"/>
                  </a:lnTo>
                  <a:lnTo>
                    <a:pt x="38" y="470"/>
                  </a:lnTo>
                  <a:lnTo>
                    <a:pt x="38" y="470"/>
                  </a:lnTo>
                  <a:lnTo>
                    <a:pt x="39" y="411"/>
                  </a:lnTo>
                  <a:lnTo>
                    <a:pt x="39" y="403"/>
                  </a:lnTo>
                  <a:lnTo>
                    <a:pt x="40" y="512"/>
                  </a:lnTo>
                  <a:lnTo>
                    <a:pt x="40" y="516"/>
                  </a:lnTo>
                  <a:lnTo>
                    <a:pt x="41" y="473"/>
                  </a:lnTo>
                  <a:lnTo>
                    <a:pt x="41" y="479"/>
                  </a:lnTo>
                  <a:lnTo>
                    <a:pt x="41" y="473"/>
                  </a:lnTo>
                  <a:lnTo>
                    <a:pt x="42" y="412"/>
                  </a:lnTo>
                  <a:lnTo>
                    <a:pt x="42" y="413"/>
                  </a:lnTo>
                  <a:lnTo>
                    <a:pt x="43" y="509"/>
                  </a:lnTo>
                  <a:lnTo>
                    <a:pt x="43" y="505"/>
                  </a:lnTo>
                  <a:lnTo>
                    <a:pt x="43" y="497"/>
                  </a:lnTo>
                  <a:lnTo>
                    <a:pt x="44" y="462"/>
                  </a:lnTo>
                  <a:lnTo>
                    <a:pt x="44" y="457"/>
                  </a:lnTo>
                  <a:lnTo>
                    <a:pt x="45" y="407"/>
                  </a:lnTo>
                  <a:lnTo>
                    <a:pt x="45" y="440"/>
                  </a:lnTo>
                  <a:lnTo>
                    <a:pt x="45" y="456"/>
                  </a:lnTo>
                  <a:lnTo>
                    <a:pt x="46" y="522"/>
                  </a:lnTo>
                  <a:lnTo>
                    <a:pt x="46" y="488"/>
                  </a:lnTo>
                  <a:lnTo>
                    <a:pt x="46" y="481"/>
                  </a:lnTo>
                  <a:lnTo>
                    <a:pt x="47" y="323"/>
                  </a:lnTo>
                  <a:lnTo>
                    <a:pt x="47" y="298"/>
                  </a:lnTo>
                  <a:lnTo>
                    <a:pt x="48" y="255"/>
                  </a:lnTo>
                  <a:lnTo>
                    <a:pt x="48" y="256"/>
                  </a:lnTo>
                  <a:lnTo>
                    <a:pt x="48" y="258"/>
                  </a:lnTo>
                  <a:lnTo>
                    <a:pt x="48" y="261"/>
                  </a:lnTo>
                  <a:lnTo>
                    <a:pt x="49" y="249"/>
                  </a:lnTo>
                  <a:lnTo>
                    <a:pt x="49" y="251"/>
                  </a:lnTo>
                  <a:lnTo>
                    <a:pt x="49" y="249"/>
                  </a:lnTo>
                  <a:lnTo>
                    <a:pt x="50" y="261"/>
                  </a:lnTo>
                  <a:lnTo>
                    <a:pt x="50" y="255"/>
                  </a:lnTo>
                  <a:lnTo>
                    <a:pt x="50" y="253"/>
                  </a:lnTo>
                  <a:lnTo>
                    <a:pt x="50" y="254"/>
                  </a:lnTo>
                  <a:lnTo>
                    <a:pt x="51" y="237"/>
                  </a:lnTo>
                  <a:lnTo>
                    <a:pt x="51" y="245"/>
                  </a:lnTo>
                  <a:lnTo>
                    <a:pt x="51" y="241"/>
                  </a:lnTo>
                  <a:lnTo>
                    <a:pt x="52" y="251"/>
                  </a:lnTo>
                  <a:lnTo>
                    <a:pt x="52" y="248"/>
                  </a:lnTo>
                  <a:lnTo>
                    <a:pt x="52" y="245"/>
                  </a:lnTo>
                  <a:lnTo>
                    <a:pt x="52" y="240"/>
                  </a:lnTo>
                  <a:lnTo>
                    <a:pt x="53" y="250"/>
                  </a:lnTo>
                  <a:lnTo>
                    <a:pt x="53" y="246"/>
                  </a:lnTo>
                  <a:lnTo>
                    <a:pt x="53" y="247"/>
                  </a:lnTo>
                  <a:lnTo>
                    <a:pt x="53" y="250"/>
                  </a:lnTo>
                  <a:lnTo>
                    <a:pt x="54" y="226"/>
                  </a:lnTo>
                  <a:lnTo>
                    <a:pt x="54" y="236"/>
                  </a:lnTo>
                  <a:lnTo>
                    <a:pt x="54" y="236"/>
                  </a:lnTo>
                  <a:lnTo>
                    <a:pt x="55" y="242"/>
                  </a:lnTo>
                  <a:lnTo>
                    <a:pt x="55" y="228"/>
                  </a:lnTo>
                  <a:lnTo>
                    <a:pt x="55" y="222"/>
                  </a:lnTo>
                  <a:lnTo>
                    <a:pt x="56" y="217"/>
                  </a:lnTo>
                  <a:lnTo>
                    <a:pt x="56" y="228"/>
                  </a:lnTo>
                  <a:lnTo>
                    <a:pt x="56" y="231"/>
                  </a:lnTo>
                  <a:lnTo>
                    <a:pt x="57" y="191"/>
                  </a:lnTo>
                  <a:lnTo>
                    <a:pt x="57" y="203"/>
                  </a:lnTo>
                  <a:lnTo>
                    <a:pt x="57" y="206"/>
                  </a:lnTo>
                  <a:lnTo>
                    <a:pt x="58" y="248"/>
                  </a:lnTo>
                  <a:lnTo>
                    <a:pt x="58" y="229"/>
                  </a:lnTo>
                  <a:lnTo>
                    <a:pt x="58" y="222"/>
                  </a:lnTo>
                  <a:lnTo>
                    <a:pt x="59" y="249"/>
                  </a:lnTo>
                  <a:lnTo>
                    <a:pt x="59" y="248"/>
                  </a:lnTo>
                  <a:lnTo>
                    <a:pt x="60" y="225"/>
                  </a:lnTo>
                  <a:lnTo>
                    <a:pt x="60" y="231"/>
                  </a:lnTo>
                  <a:lnTo>
                    <a:pt x="60" y="240"/>
                  </a:lnTo>
                  <a:lnTo>
                    <a:pt x="61" y="249"/>
                  </a:lnTo>
                  <a:lnTo>
                    <a:pt x="61" y="221"/>
                  </a:lnTo>
                  <a:lnTo>
                    <a:pt x="61" y="227"/>
                  </a:lnTo>
                  <a:lnTo>
                    <a:pt x="62" y="255"/>
                  </a:lnTo>
                  <a:lnTo>
                    <a:pt x="62" y="250"/>
                  </a:lnTo>
                  <a:lnTo>
                    <a:pt x="62" y="245"/>
                  </a:lnTo>
                  <a:lnTo>
                    <a:pt x="63" y="222"/>
                  </a:lnTo>
                  <a:lnTo>
                    <a:pt x="63" y="240"/>
                  </a:lnTo>
                  <a:lnTo>
                    <a:pt x="63" y="244"/>
                  </a:lnTo>
                  <a:lnTo>
                    <a:pt x="64" y="257"/>
                  </a:lnTo>
                  <a:lnTo>
                    <a:pt x="64" y="224"/>
                  </a:lnTo>
                  <a:lnTo>
                    <a:pt x="64" y="230"/>
                  </a:lnTo>
                  <a:lnTo>
                    <a:pt x="65" y="251"/>
                  </a:lnTo>
                  <a:lnTo>
                    <a:pt x="65" y="246"/>
                  </a:lnTo>
                  <a:lnTo>
                    <a:pt x="65" y="240"/>
                  </a:lnTo>
                  <a:lnTo>
                    <a:pt x="66" y="220"/>
                  </a:lnTo>
                  <a:lnTo>
                    <a:pt x="66" y="226"/>
                  </a:lnTo>
                  <a:lnTo>
                    <a:pt x="66" y="232"/>
                  </a:lnTo>
                  <a:lnTo>
                    <a:pt x="67" y="236"/>
                  </a:lnTo>
                  <a:lnTo>
                    <a:pt x="67" y="212"/>
                  </a:lnTo>
                  <a:lnTo>
                    <a:pt x="67" y="218"/>
                  </a:lnTo>
                  <a:lnTo>
                    <a:pt x="68" y="228"/>
                  </a:lnTo>
                  <a:lnTo>
                    <a:pt x="68" y="217"/>
                  </a:lnTo>
                  <a:lnTo>
                    <a:pt x="68" y="210"/>
                  </a:lnTo>
                  <a:lnTo>
                    <a:pt x="69" y="187"/>
                  </a:lnTo>
                  <a:lnTo>
                    <a:pt x="69" y="202"/>
                  </a:lnTo>
                  <a:lnTo>
                    <a:pt x="69" y="206"/>
                  </a:lnTo>
                  <a:lnTo>
                    <a:pt x="70" y="225"/>
                  </a:lnTo>
                  <a:lnTo>
                    <a:pt x="70" y="228"/>
                  </a:lnTo>
                  <a:lnTo>
                    <a:pt x="71" y="257"/>
                  </a:lnTo>
                  <a:lnTo>
                    <a:pt x="71" y="263"/>
                  </a:lnTo>
                  <a:lnTo>
                    <a:pt x="71" y="263"/>
                  </a:lnTo>
                  <a:lnTo>
                    <a:pt x="72" y="254"/>
                  </a:lnTo>
                  <a:lnTo>
                    <a:pt x="72" y="257"/>
                  </a:lnTo>
                  <a:lnTo>
                    <a:pt x="73" y="267"/>
                  </a:lnTo>
                  <a:lnTo>
                    <a:pt x="73" y="256"/>
                  </a:lnTo>
                  <a:lnTo>
                    <a:pt x="73" y="258"/>
                  </a:lnTo>
                  <a:lnTo>
                    <a:pt x="73" y="256"/>
                  </a:lnTo>
                  <a:lnTo>
                    <a:pt x="74" y="254"/>
                  </a:lnTo>
                  <a:lnTo>
                    <a:pt x="74" y="259"/>
                  </a:lnTo>
                  <a:lnTo>
                    <a:pt x="74" y="262"/>
                  </a:lnTo>
                  <a:lnTo>
                    <a:pt x="75" y="279"/>
                  </a:lnTo>
                  <a:lnTo>
                    <a:pt x="75" y="270"/>
                  </a:lnTo>
                  <a:lnTo>
                    <a:pt x="75" y="269"/>
                  </a:lnTo>
                  <a:lnTo>
                    <a:pt x="76" y="263"/>
                  </a:lnTo>
                  <a:lnTo>
                    <a:pt x="76" y="269"/>
                  </a:lnTo>
                  <a:lnTo>
                    <a:pt x="76" y="268"/>
                  </a:lnTo>
                  <a:lnTo>
                    <a:pt x="77" y="256"/>
                  </a:lnTo>
                  <a:lnTo>
                    <a:pt x="77" y="256"/>
                  </a:lnTo>
                  <a:lnTo>
                    <a:pt x="77" y="258"/>
                  </a:lnTo>
                  <a:lnTo>
                    <a:pt x="77" y="262"/>
                  </a:lnTo>
                  <a:lnTo>
                    <a:pt x="78" y="256"/>
                  </a:lnTo>
                  <a:lnTo>
                    <a:pt x="78" y="258"/>
                  </a:lnTo>
                  <a:lnTo>
                    <a:pt x="78" y="254"/>
                  </a:lnTo>
                  <a:lnTo>
                    <a:pt x="79" y="264"/>
                  </a:lnTo>
                  <a:lnTo>
                    <a:pt x="79" y="263"/>
                  </a:lnTo>
                  <a:lnTo>
                    <a:pt x="79" y="261"/>
                  </a:lnTo>
                  <a:lnTo>
                    <a:pt x="80" y="258"/>
                  </a:lnTo>
                  <a:lnTo>
                    <a:pt x="80" y="265"/>
                  </a:lnTo>
                  <a:lnTo>
                    <a:pt x="80" y="263"/>
                  </a:lnTo>
                  <a:lnTo>
                    <a:pt x="80" y="264"/>
                  </a:lnTo>
                  <a:lnTo>
                    <a:pt x="81" y="258"/>
                  </a:lnTo>
                  <a:lnTo>
                    <a:pt x="81" y="260"/>
                  </a:lnTo>
                  <a:lnTo>
                    <a:pt x="81" y="259"/>
                  </a:lnTo>
                  <a:lnTo>
                    <a:pt x="81" y="257"/>
                  </a:lnTo>
                  <a:lnTo>
                    <a:pt x="82" y="271"/>
                  </a:lnTo>
                  <a:lnTo>
                    <a:pt x="82" y="276"/>
                  </a:lnTo>
                  <a:lnTo>
                    <a:pt x="82" y="280"/>
                  </a:lnTo>
                  <a:lnTo>
                    <a:pt x="83" y="250"/>
                  </a:lnTo>
                  <a:lnTo>
                    <a:pt x="83" y="239"/>
                  </a:lnTo>
                  <a:lnTo>
                    <a:pt x="84" y="172"/>
                  </a:lnTo>
                  <a:lnTo>
                    <a:pt x="84" y="167"/>
                  </a:lnTo>
                  <a:lnTo>
                    <a:pt x="85" y="160"/>
                  </a:lnTo>
                  <a:lnTo>
                    <a:pt x="85" y="162"/>
                  </a:lnTo>
                  <a:lnTo>
                    <a:pt x="85" y="160"/>
                  </a:lnTo>
                  <a:lnTo>
                    <a:pt x="86" y="161"/>
                  </a:lnTo>
                  <a:lnTo>
                    <a:pt x="86" y="150"/>
                  </a:lnTo>
                  <a:lnTo>
                    <a:pt x="86" y="152"/>
                  </a:lnTo>
                  <a:lnTo>
                    <a:pt x="86" y="151"/>
                  </a:lnTo>
                  <a:lnTo>
                    <a:pt x="86" y="147"/>
                  </a:lnTo>
                  <a:lnTo>
                    <a:pt x="87" y="174"/>
                  </a:lnTo>
                  <a:lnTo>
                    <a:pt x="87" y="179"/>
                  </a:lnTo>
                  <a:lnTo>
                    <a:pt x="88" y="185"/>
                  </a:lnTo>
                  <a:lnTo>
                    <a:pt x="88" y="175"/>
                  </a:lnTo>
                  <a:lnTo>
                    <a:pt x="88" y="179"/>
                  </a:lnTo>
                  <a:lnTo>
                    <a:pt x="88" y="180"/>
                  </a:lnTo>
                  <a:lnTo>
                    <a:pt x="89" y="230"/>
                  </a:lnTo>
                  <a:lnTo>
                    <a:pt x="89" y="237"/>
                  </a:lnTo>
                  <a:lnTo>
                    <a:pt x="89" y="236"/>
                  </a:lnTo>
                  <a:lnTo>
                    <a:pt x="90" y="255"/>
                  </a:lnTo>
                  <a:lnTo>
                    <a:pt x="90" y="258"/>
                  </a:lnTo>
                  <a:lnTo>
                    <a:pt x="90" y="253"/>
                  </a:lnTo>
                  <a:lnTo>
                    <a:pt x="91" y="278"/>
                  </a:lnTo>
                  <a:lnTo>
                    <a:pt x="91" y="274"/>
                  </a:lnTo>
                  <a:lnTo>
                    <a:pt x="92" y="266"/>
                  </a:lnTo>
                  <a:lnTo>
                    <a:pt x="92" y="271"/>
                  </a:lnTo>
                  <a:lnTo>
                    <a:pt x="92" y="270"/>
                  </a:lnTo>
                  <a:lnTo>
                    <a:pt x="93" y="202"/>
                  </a:lnTo>
                  <a:lnTo>
                    <a:pt x="93" y="192"/>
                  </a:lnTo>
                  <a:lnTo>
                    <a:pt x="94" y="163"/>
                  </a:lnTo>
                  <a:lnTo>
                    <a:pt x="94" y="165"/>
                  </a:lnTo>
                  <a:lnTo>
                    <a:pt x="95" y="166"/>
                  </a:lnTo>
                  <a:lnTo>
                    <a:pt x="95" y="161"/>
                  </a:lnTo>
                  <a:lnTo>
                    <a:pt x="95" y="164"/>
                  </a:lnTo>
                  <a:lnTo>
                    <a:pt x="95" y="166"/>
                  </a:lnTo>
                  <a:lnTo>
                    <a:pt x="96" y="209"/>
                  </a:lnTo>
                  <a:lnTo>
                    <a:pt x="96" y="213"/>
                  </a:lnTo>
                  <a:lnTo>
                    <a:pt x="97" y="336"/>
                  </a:lnTo>
                  <a:lnTo>
                    <a:pt x="97" y="356"/>
                  </a:lnTo>
                  <a:lnTo>
                    <a:pt x="98" y="426"/>
                  </a:lnTo>
                  <a:lnTo>
                    <a:pt x="98" y="404"/>
                  </a:lnTo>
                  <a:lnTo>
                    <a:pt x="98" y="402"/>
                  </a:lnTo>
                  <a:lnTo>
                    <a:pt x="99" y="384"/>
                  </a:lnTo>
                  <a:lnTo>
                    <a:pt x="99" y="383"/>
                  </a:lnTo>
                  <a:lnTo>
                    <a:pt x="100" y="340"/>
                  </a:lnTo>
                  <a:lnTo>
                    <a:pt x="100" y="343"/>
                  </a:lnTo>
                  <a:lnTo>
                    <a:pt x="101" y="328"/>
                  </a:lnTo>
                  <a:lnTo>
                    <a:pt x="101" y="329"/>
                  </a:lnTo>
                  <a:lnTo>
                    <a:pt x="102" y="397"/>
                  </a:lnTo>
                  <a:lnTo>
                    <a:pt x="102" y="394"/>
                  </a:lnTo>
                  <a:lnTo>
                    <a:pt x="103" y="317"/>
                  </a:lnTo>
                  <a:lnTo>
                    <a:pt x="103" y="310"/>
                  </a:lnTo>
                  <a:lnTo>
                    <a:pt x="104" y="155"/>
                  </a:lnTo>
                  <a:lnTo>
                    <a:pt x="104" y="145"/>
                  </a:lnTo>
                  <a:lnTo>
                    <a:pt x="104" y="142"/>
                  </a:lnTo>
                  <a:lnTo>
                    <a:pt x="105" y="167"/>
                  </a:lnTo>
                  <a:lnTo>
                    <a:pt x="105" y="163"/>
                  </a:lnTo>
                  <a:lnTo>
                    <a:pt x="106" y="131"/>
                  </a:lnTo>
                  <a:lnTo>
                    <a:pt x="106" y="135"/>
                  </a:lnTo>
                  <a:lnTo>
                    <a:pt x="106" y="142"/>
                  </a:lnTo>
                  <a:lnTo>
                    <a:pt x="107" y="175"/>
                  </a:lnTo>
                  <a:lnTo>
                    <a:pt x="107" y="173"/>
                  </a:lnTo>
                  <a:lnTo>
                    <a:pt x="107" y="174"/>
                  </a:lnTo>
                  <a:lnTo>
                    <a:pt x="108" y="323"/>
                  </a:lnTo>
                  <a:lnTo>
                    <a:pt x="108" y="351"/>
                  </a:lnTo>
                  <a:lnTo>
                    <a:pt x="109" y="451"/>
                  </a:lnTo>
                  <a:lnTo>
                    <a:pt x="109" y="403"/>
                  </a:lnTo>
                  <a:lnTo>
                    <a:pt x="109" y="396"/>
                  </a:lnTo>
                  <a:lnTo>
                    <a:pt x="110" y="351"/>
                  </a:lnTo>
                  <a:lnTo>
                    <a:pt x="110" y="349"/>
                  </a:lnTo>
                  <a:lnTo>
                    <a:pt x="111" y="342"/>
                  </a:lnTo>
                  <a:lnTo>
                    <a:pt x="111" y="349"/>
                  </a:lnTo>
                  <a:lnTo>
                    <a:pt x="111" y="346"/>
                  </a:lnTo>
                  <a:lnTo>
                    <a:pt x="111" y="351"/>
                  </a:lnTo>
                  <a:lnTo>
                    <a:pt x="112" y="328"/>
                  </a:lnTo>
                  <a:lnTo>
                    <a:pt x="112" y="327"/>
                  </a:lnTo>
                  <a:lnTo>
                    <a:pt x="113" y="373"/>
                  </a:lnTo>
                  <a:lnTo>
                    <a:pt x="113" y="378"/>
                  </a:lnTo>
                  <a:lnTo>
                    <a:pt x="114" y="482"/>
                  </a:lnTo>
                  <a:lnTo>
                    <a:pt x="114" y="484"/>
                  </a:lnTo>
                  <a:lnTo>
                    <a:pt x="114" y="475"/>
                  </a:lnTo>
                  <a:lnTo>
                    <a:pt x="115" y="494"/>
                  </a:lnTo>
                  <a:lnTo>
                    <a:pt x="115" y="490"/>
                  </a:lnTo>
                  <a:lnTo>
                    <a:pt x="115" y="473"/>
                  </a:lnTo>
                  <a:lnTo>
                    <a:pt x="116" y="398"/>
                  </a:lnTo>
                  <a:lnTo>
                    <a:pt x="116" y="394"/>
                  </a:lnTo>
                  <a:lnTo>
                    <a:pt x="117" y="367"/>
                  </a:lnTo>
                  <a:lnTo>
                    <a:pt x="117" y="369"/>
                  </a:lnTo>
                  <a:lnTo>
                    <a:pt x="117" y="369"/>
                  </a:lnTo>
                  <a:lnTo>
                    <a:pt x="118" y="363"/>
                  </a:lnTo>
                  <a:lnTo>
                    <a:pt x="118" y="379"/>
                  </a:lnTo>
                  <a:lnTo>
                    <a:pt x="118" y="385"/>
                  </a:lnTo>
                  <a:lnTo>
                    <a:pt x="119" y="461"/>
                  </a:lnTo>
                  <a:lnTo>
                    <a:pt x="119" y="461"/>
                  </a:lnTo>
                  <a:lnTo>
                    <a:pt x="119" y="458"/>
                  </a:lnTo>
                  <a:lnTo>
                    <a:pt x="120" y="490"/>
                  </a:lnTo>
                  <a:lnTo>
                    <a:pt x="120" y="488"/>
                  </a:lnTo>
                  <a:lnTo>
                    <a:pt x="120" y="477"/>
                  </a:lnTo>
                  <a:lnTo>
                    <a:pt x="121" y="383"/>
                  </a:lnTo>
                  <a:lnTo>
                    <a:pt x="121" y="368"/>
                  </a:lnTo>
                  <a:lnTo>
                    <a:pt x="122" y="229"/>
                  </a:lnTo>
                  <a:lnTo>
                    <a:pt x="122" y="225"/>
                  </a:lnTo>
                  <a:lnTo>
                    <a:pt x="122" y="227"/>
                  </a:lnTo>
                  <a:lnTo>
                    <a:pt x="123" y="185"/>
                  </a:lnTo>
                  <a:lnTo>
                    <a:pt x="123" y="180"/>
                  </a:lnTo>
                  <a:lnTo>
                    <a:pt x="124" y="170"/>
                  </a:lnTo>
                  <a:lnTo>
                    <a:pt x="124" y="188"/>
                  </a:lnTo>
                  <a:lnTo>
                    <a:pt x="124" y="194"/>
                  </a:lnTo>
                  <a:lnTo>
                    <a:pt x="125" y="231"/>
                  </a:lnTo>
                  <a:lnTo>
                    <a:pt x="125" y="238"/>
                  </a:lnTo>
                  <a:lnTo>
                    <a:pt x="126" y="289"/>
                  </a:lnTo>
                  <a:lnTo>
                    <a:pt x="126" y="307"/>
                  </a:lnTo>
                  <a:lnTo>
                    <a:pt x="127" y="338"/>
                  </a:lnTo>
                  <a:lnTo>
                    <a:pt x="127" y="310"/>
                  </a:lnTo>
                  <a:lnTo>
                    <a:pt x="127" y="300"/>
                  </a:lnTo>
                  <a:lnTo>
                    <a:pt x="128" y="247"/>
                  </a:lnTo>
                  <a:lnTo>
                    <a:pt x="128" y="246"/>
                  </a:lnTo>
                  <a:lnTo>
                    <a:pt x="129" y="186"/>
                  </a:lnTo>
                  <a:lnTo>
                    <a:pt x="129" y="184"/>
                  </a:lnTo>
                  <a:lnTo>
                    <a:pt x="130" y="169"/>
                  </a:lnTo>
                  <a:lnTo>
                    <a:pt x="130" y="178"/>
                  </a:lnTo>
                  <a:lnTo>
                    <a:pt x="130" y="181"/>
                  </a:lnTo>
                  <a:lnTo>
                    <a:pt x="131" y="226"/>
                  </a:lnTo>
                  <a:lnTo>
                    <a:pt x="131" y="230"/>
                  </a:lnTo>
                  <a:lnTo>
                    <a:pt x="132" y="517"/>
                  </a:lnTo>
                  <a:lnTo>
                    <a:pt x="132" y="552"/>
                  </a:lnTo>
                  <a:lnTo>
                    <a:pt x="132" y="560"/>
                  </a:lnTo>
                  <a:lnTo>
                    <a:pt x="133" y="520"/>
                  </a:lnTo>
                  <a:lnTo>
                    <a:pt x="133" y="511"/>
                  </a:lnTo>
                  <a:lnTo>
                    <a:pt x="134" y="441"/>
                  </a:lnTo>
                  <a:lnTo>
                    <a:pt x="134" y="436"/>
                  </a:lnTo>
                  <a:lnTo>
                    <a:pt x="135" y="409"/>
                  </a:lnTo>
                  <a:lnTo>
                    <a:pt x="135" y="411"/>
                  </a:lnTo>
                  <a:lnTo>
                    <a:pt x="135" y="423"/>
                  </a:lnTo>
                  <a:lnTo>
                    <a:pt x="136" y="547"/>
                  </a:lnTo>
                  <a:lnTo>
                    <a:pt x="136" y="552"/>
                  </a:lnTo>
                  <a:lnTo>
                    <a:pt x="137" y="486"/>
                  </a:lnTo>
                  <a:lnTo>
                    <a:pt x="137" y="481"/>
                  </a:lnTo>
                  <a:lnTo>
                    <a:pt x="138" y="447"/>
                  </a:lnTo>
                  <a:lnTo>
                    <a:pt x="138" y="442"/>
                  </a:lnTo>
                  <a:lnTo>
                    <a:pt x="139" y="433"/>
                  </a:lnTo>
                  <a:lnTo>
                    <a:pt x="139" y="505"/>
                  </a:lnTo>
                  <a:lnTo>
                    <a:pt x="139" y="512"/>
                  </a:lnTo>
                  <a:lnTo>
                    <a:pt x="140" y="554"/>
                  </a:lnTo>
                  <a:lnTo>
                    <a:pt x="140" y="526"/>
                  </a:lnTo>
                  <a:lnTo>
                    <a:pt x="140" y="513"/>
                  </a:lnTo>
                  <a:lnTo>
                    <a:pt x="141" y="460"/>
                  </a:lnTo>
                  <a:lnTo>
                    <a:pt x="141" y="457"/>
                  </a:lnTo>
                  <a:lnTo>
                    <a:pt x="142" y="443"/>
                  </a:lnTo>
                  <a:lnTo>
                    <a:pt x="142" y="490"/>
                  </a:lnTo>
                  <a:lnTo>
                    <a:pt x="142" y="508"/>
                  </a:lnTo>
                  <a:lnTo>
                    <a:pt x="143" y="567"/>
                  </a:lnTo>
                  <a:lnTo>
                    <a:pt x="143" y="547"/>
                  </a:lnTo>
                  <a:lnTo>
                    <a:pt x="143" y="539"/>
                  </a:lnTo>
                  <a:lnTo>
                    <a:pt x="144" y="479"/>
                  </a:lnTo>
                  <a:lnTo>
                    <a:pt x="144" y="475"/>
                  </a:lnTo>
                  <a:lnTo>
                    <a:pt x="145" y="449"/>
                  </a:lnTo>
                  <a:lnTo>
                    <a:pt x="145" y="456"/>
                  </a:lnTo>
                  <a:lnTo>
                    <a:pt x="145" y="466"/>
                  </a:lnTo>
                  <a:lnTo>
                    <a:pt x="146" y="550"/>
                  </a:lnTo>
                  <a:lnTo>
                    <a:pt x="146" y="545"/>
                  </a:lnTo>
                  <a:lnTo>
                    <a:pt x="146" y="538"/>
                  </a:lnTo>
                  <a:lnTo>
                    <a:pt x="147" y="471"/>
                  </a:lnTo>
                  <a:lnTo>
                    <a:pt x="147" y="443"/>
                  </a:lnTo>
                  <a:lnTo>
                    <a:pt x="148" y="253"/>
                  </a:lnTo>
                  <a:lnTo>
                    <a:pt x="148" y="266"/>
                  </a:lnTo>
                  <a:lnTo>
                    <a:pt x="148" y="269"/>
                  </a:lnTo>
                  <a:lnTo>
                    <a:pt x="149" y="303"/>
                  </a:lnTo>
                  <a:lnTo>
                    <a:pt x="149" y="266"/>
                  </a:lnTo>
                  <a:lnTo>
                    <a:pt x="149" y="260"/>
                  </a:lnTo>
                  <a:lnTo>
                    <a:pt x="150" y="240"/>
                  </a:lnTo>
                  <a:lnTo>
                    <a:pt x="150" y="297"/>
                  </a:lnTo>
                  <a:lnTo>
                    <a:pt x="150" y="305"/>
                  </a:lnTo>
                  <a:lnTo>
                    <a:pt x="150" y="312"/>
                  </a:lnTo>
                  <a:lnTo>
                    <a:pt x="151" y="246"/>
                  </a:lnTo>
                  <a:lnTo>
                    <a:pt x="151" y="252"/>
                  </a:lnTo>
                  <a:lnTo>
                    <a:pt x="152" y="291"/>
                  </a:lnTo>
                  <a:lnTo>
                    <a:pt x="152" y="269"/>
                  </a:lnTo>
                  <a:lnTo>
                    <a:pt x="152" y="259"/>
                  </a:lnTo>
                  <a:lnTo>
                    <a:pt x="153" y="243"/>
                  </a:lnTo>
                  <a:lnTo>
                    <a:pt x="153" y="282"/>
                  </a:lnTo>
                  <a:lnTo>
                    <a:pt x="153" y="285"/>
                  </a:lnTo>
                  <a:lnTo>
                    <a:pt x="154" y="286"/>
                  </a:lnTo>
                  <a:lnTo>
                    <a:pt x="154" y="227"/>
                  </a:lnTo>
                  <a:lnTo>
                    <a:pt x="154" y="237"/>
                  </a:lnTo>
                  <a:lnTo>
                    <a:pt x="154" y="253"/>
                  </a:lnTo>
                  <a:lnTo>
                    <a:pt x="155" y="302"/>
                  </a:lnTo>
                  <a:lnTo>
                    <a:pt x="155" y="279"/>
                  </a:lnTo>
                  <a:lnTo>
                    <a:pt x="155" y="268"/>
                  </a:lnTo>
                  <a:lnTo>
                    <a:pt x="156" y="236"/>
                  </a:lnTo>
                  <a:lnTo>
                    <a:pt x="156" y="271"/>
                  </a:lnTo>
                  <a:lnTo>
                    <a:pt x="156" y="272"/>
                  </a:lnTo>
                  <a:lnTo>
                    <a:pt x="157" y="287"/>
                  </a:lnTo>
                  <a:lnTo>
                    <a:pt x="157" y="226"/>
                  </a:lnTo>
                  <a:lnTo>
                    <a:pt x="157" y="226"/>
                  </a:lnTo>
                  <a:lnTo>
                    <a:pt x="157" y="235"/>
                  </a:lnTo>
                  <a:lnTo>
                    <a:pt x="158" y="289"/>
                  </a:lnTo>
                  <a:lnTo>
                    <a:pt x="158" y="268"/>
                  </a:lnTo>
                  <a:lnTo>
                    <a:pt x="158" y="258"/>
                  </a:lnTo>
                  <a:lnTo>
                    <a:pt x="159" y="231"/>
                  </a:lnTo>
                  <a:lnTo>
                    <a:pt x="159" y="262"/>
                  </a:lnTo>
                  <a:lnTo>
                    <a:pt x="159" y="261"/>
                  </a:lnTo>
                  <a:lnTo>
                    <a:pt x="160" y="284"/>
                  </a:lnTo>
                  <a:lnTo>
                    <a:pt x="160" y="239"/>
                  </a:lnTo>
                  <a:lnTo>
                    <a:pt x="160" y="243"/>
                  </a:lnTo>
                  <a:lnTo>
                    <a:pt x="161" y="299"/>
                  </a:lnTo>
                  <a:lnTo>
                    <a:pt x="161" y="293"/>
                  </a:lnTo>
                  <a:lnTo>
                    <a:pt x="161" y="279"/>
                  </a:lnTo>
                  <a:lnTo>
                    <a:pt x="162" y="233"/>
                  </a:lnTo>
                  <a:lnTo>
                    <a:pt x="162" y="262"/>
                  </a:lnTo>
                  <a:lnTo>
                    <a:pt x="162" y="272"/>
                  </a:lnTo>
                  <a:lnTo>
                    <a:pt x="163" y="288"/>
                  </a:lnTo>
                  <a:lnTo>
                    <a:pt x="163" y="230"/>
                  </a:lnTo>
                  <a:lnTo>
                    <a:pt x="163" y="224"/>
                  </a:lnTo>
                  <a:lnTo>
                    <a:pt x="164" y="298"/>
                  </a:lnTo>
                  <a:lnTo>
                    <a:pt x="164" y="293"/>
                  </a:lnTo>
                  <a:lnTo>
                    <a:pt x="164" y="281"/>
                  </a:lnTo>
                  <a:lnTo>
                    <a:pt x="165" y="233"/>
                  </a:lnTo>
                  <a:lnTo>
                    <a:pt x="165" y="260"/>
                  </a:lnTo>
                  <a:lnTo>
                    <a:pt x="165" y="271"/>
                  </a:lnTo>
                  <a:lnTo>
                    <a:pt x="166" y="296"/>
                  </a:lnTo>
                  <a:lnTo>
                    <a:pt x="166" y="238"/>
                  </a:lnTo>
                  <a:lnTo>
                    <a:pt x="166" y="225"/>
                  </a:lnTo>
                  <a:lnTo>
                    <a:pt x="167" y="298"/>
                  </a:lnTo>
                  <a:lnTo>
                    <a:pt x="167" y="298"/>
                  </a:lnTo>
                  <a:lnTo>
                    <a:pt x="168" y="196"/>
                  </a:lnTo>
                  <a:lnTo>
                    <a:pt x="168" y="184"/>
                  </a:lnTo>
                  <a:lnTo>
                    <a:pt x="169" y="119"/>
                  </a:lnTo>
                  <a:lnTo>
                    <a:pt x="169" y="119"/>
                  </a:lnTo>
                  <a:lnTo>
                    <a:pt x="169" y="114"/>
                  </a:lnTo>
                  <a:lnTo>
                    <a:pt x="170" y="157"/>
                  </a:lnTo>
                  <a:lnTo>
                    <a:pt x="170" y="169"/>
                  </a:lnTo>
                  <a:lnTo>
                    <a:pt x="171" y="209"/>
                  </a:lnTo>
                  <a:lnTo>
                    <a:pt x="171" y="210"/>
                  </a:lnTo>
                  <a:lnTo>
                    <a:pt x="172" y="237"/>
                  </a:lnTo>
                  <a:lnTo>
                    <a:pt x="172" y="240"/>
                  </a:lnTo>
                  <a:lnTo>
                    <a:pt x="173" y="254"/>
                  </a:lnTo>
                  <a:lnTo>
                    <a:pt x="173" y="257"/>
                  </a:lnTo>
                  <a:lnTo>
                    <a:pt x="174" y="270"/>
                  </a:lnTo>
                  <a:lnTo>
                    <a:pt x="174" y="267"/>
                  </a:lnTo>
                  <a:lnTo>
                    <a:pt x="174" y="266"/>
                  </a:lnTo>
                  <a:lnTo>
                    <a:pt x="175" y="262"/>
                  </a:lnTo>
                  <a:lnTo>
                    <a:pt x="175" y="268"/>
                  </a:lnTo>
                  <a:lnTo>
                    <a:pt x="175" y="270"/>
                  </a:lnTo>
                  <a:lnTo>
                    <a:pt x="176" y="274"/>
                  </a:lnTo>
                  <a:lnTo>
                    <a:pt x="176" y="267"/>
                  </a:lnTo>
                  <a:lnTo>
                    <a:pt x="176" y="269"/>
                  </a:lnTo>
                  <a:lnTo>
                    <a:pt x="176" y="268"/>
                  </a:lnTo>
                  <a:lnTo>
                    <a:pt x="177" y="261"/>
                  </a:lnTo>
                  <a:lnTo>
                    <a:pt x="177" y="270"/>
                  </a:lnTo>
                  <a:lnTo>
                    <a:pt x="177" y="267"/>
                  </a:lnTo>
                  <a:lnTo>
                    <a:pt x="177" y="269"/>
                  </a:lnTo>
                  <a:lnTo>
                    <a:pt x="177" y="271"/>
                  </a:lnTo>
                  <a:lnTo>
                    <a:pt x="178" y="257"/>
                  </a:lnTo>
                  <a:lnTo>
                    <a:pt x="178" y="258"/>
                  </a:lnTo>
                  <a:lnTo>
                    <a:pt x="178" y="258"/>
                  </a:lnTo>
                  <a:lnTo>
                    <a:pt x="179" y="261"/>
                  </a:lnTo>
                  <a:lnTo>
                    <a:pt x="179" y="252"/>
                  </a:lnTo>
                  <a:lnTo>
                    <a:pt x="179" y="253"/>
                  </a:lnTo>
                  <a:lnTo>
                    <a:pt x="179" y="253"/>
                  </a:lnTo>
                  <a:lnTo>
                    <a:pt x="180" y="267"/>
                  </a:lnTo>
                  <a:lnTo>
                    <a:pt x="180" y="266"/>
                  </a:lnTo>
                  <a:lnTo>
                    <a:pt x="180" y="262"/>
                  </a:lnTo>
                  <a:lnTo>
                    <a:pt x="181" y="257"/>
                  </a:lnTo>
                  <a:lnTo>
                    <a:pt x="181" y="262"/>
                  </a:lnTo>
                  <a:lnTo>
                    <a:pt x="181" y="263"/>
                  </a:lnTo>
                  <a:lnTo>
                    <a:pt x="182" y="267"/>
                  </a:lnTo>
                  <a:lnTo>
                    <a:pt x="182" y="262"/>
                  </a:lnTo>
                  <a:lnTo>
                    <a:pt x="182" y="264"/>
                  </a:lnTo>
                  <a:lnTo>
                    <a:pt x="182" y="262"/>
                  </a:lnTo>
                  <a:lnTo>
                    <a:pt x="183" y="252"/>
                  </a:lnTo>
                  <a:lnTo>
                    <a:pt x="183" y="256"/>
                  </a:lnTo>
                  <a:lnTo>
                    <a:pt x="184" y="261"/>
                  </a:lnTo>
                  <a:lnTo>
                    <a:pt x="184" y="257"/>
                  </a:lnTo>
                  <a:lnTo>
                    <a:pt x="184" y="252"/>
                  </a:lnTo>
                  <a:lnTo>
                    <a:pt x="184" y="252"/>
                  </a:lnTo>
                  <a:lnTo>
                    <a:pt x="185" y="189"/>
                  </a:lnTo>
                  <a:lnTo>
                    <a:pt x="185" y="180"/>
                  </a:lnTo>
                  <a:lnTo>
                    <a:pt x="186" y="167"/>
                  </a:lnTo>
                  <a:lnTo>
                    <a:pt x="186" y="186"/>
                  </a:lnTo>
                  <a:lnTo>
                    <a:pt x="186" y="186"/>
                  </a:lnTo>
                  <a:lnTo>
                    <a:pt x="187" y="196"/>
                  </a:lnTo>
                  <a:lnTo>
                    <a:pt x="187" y="184"/>
                  </a:lnTo>
                  <a:lnTo>
                    <a:pt x="187" y="182"/>
                  </a:lnTo>
                  <a:lnTo>
                    <a:pt x="188" y="173"/>
                  </a:lnTo>
                  <a:lnTo>
                    <a:pt x="188" y="184"/>
                  </a:lnTo>
                  <a:lnTo>
                    <a:pt x="188" y="186"/>
                  </a:lnTo>
                  <a:lnTo>
                    <a:pt x="189" y="184"/>
                  </a:lnTo>
                  <a:lnTo>
                    <a:pt x="189" y="207"/>
                  </a:lnTo>
                  <a:lnTo>
                    <a:pt x="189" y="210"/>
                  </a:lnTo>
                  <a:lnTo>
                    <a:pt x="190" y="230"/>
                  </a:lnTo>
                  <a:lnTo>
                    <a:pt x="190" y="235"/>
                  </a:lnTo>
                  <a:lnTo>
                    <a:pt x="191" y="251"/>
                  </a:lnTo>
                  <a:lnTo>
                    <a:pt x="191" y="249"/>
                  </a:lnTo>
                  <a:lnTo>
                    <a:pt x="191" y="252"/>
                  </a:lnTo>
                  <a:lnTo>
                    <a:pt x="192" y="250"/>
                  </a:lnTo>
                  <a:lnTo>
                    <a:pt x="192" y="257"/>
                  </a:lnTo>
                  <a:lnTo>
                    <a:pt x="192" y="257"/>
                  </a:lnTo>
                  <a:lnTo>
                    <a:pt x="193" y="262"/>
                  </a:lnTo>
                  <a:lnTo>
                    <a:pt x="193" y="257"/>
                  </a:lnTo>
                  <a:lnTo>
                    <a:pt x="193" y="257"/>
                  </a:lnTo>
                  <a:lnTo>
                    <a:pt x="194" y="273"/>
                  </a:lnTo>
                  <a:lnTo>
                    <a:pt x="194" y="263"/>
                  </a:lnTo>
                  <a:lnTo>
                    <a:pt x="194" y="257"/>
                  </a:lnTo>
                  <a:lnTo>
                    <a:pt x="195" y="216"/>
                  </a:lnTo>
                  <a:lnTo>
                    <a:pt x="195" y="215"/>
                  </a:lnTo>
                  <a:lnTo>
                    <a:pt x="196" y="214"/>
                  </a:lnTo>
                  <a:lnTo>
                    <a:pt x="196" y="227"/>
                  </a:lnTo>
                  <a:lnTo>
                    <a:pt x="196" y="228"/>
                  </a:lnTo>
                  <a:lnTo>
                    <a:pt x="197" y="234"/>
                  </a:lnTo>
                  <a:lnTo>
                    <a:pt x="197" y="236"/>
                  </a:lnTo>
                  <a:lnTo>
                    <a:pt x="198" y="268"/>
                  </a:lnTo>
                  <a:lnTo>
                    <a:pt x="198" y="268"/>
                  </a:lnTo>
                  <a:lnTo>
                    <a:pt x="199" y="272"/>
                  </a:lnTo>
                  <a:lnTo>
                    <a:pt x="199" y="262"/>
                  </a:lnTo>
                  <a:lnTo>
                    <a:pt x="199" y="263"/>
                  </a:lnTo>
                  <a:lnTo>
                    <a:pt x="199" y="260"/>
                  </a:lnTo>
                  <a:lnTo>
                    <a:pt x="200" y="256"/>
                  </a:lnTo>
                  <a:lnTo>
                    <a:pt x="200" y="261"/>
                  </a:lnTo>
                  <a:lnTo>
                    <a:pt x="200" y="261"/>
                  </a:lnTo>
                  <a:lnTo>
                    <a:pt x="200" y="262"/>
                  </a:lnTo>
                  <a:lnTo>
                    <a:pt x="201" y="258"/>
                  </a:lnTo>
                  <a:lnTo>
                    <a:pt x="201" y="332"/>
                  </a:lnTo>
                  <a:lnTo>
                    <a:pt x="201" y="341"/>
                  </a:lnTo>
                  <a:lnTo>
                    <a:pt x="202" y="352"/>
                  </a:lnTo>
                  <a:lnTo>
                    <a:pt x="202" y="295"/>
                  </a:lnTo>
                  <a:lnTo>
                    <a:pt x="202" y="290"/>
                  </a:lnTo>
                  <a:lnTo>
                    <a:pt x="203" y="244"/>
                  </a:lnTo>
                  <a:lnTo>
                    <a:pt x="203" y="233"/>
                  </a:lnTo>
                  <a:lnTo>
                    <a:pt x="204" y="151"/>
                  </a:lnTo>
                  <a:lnTo>
                    <a:pt x="204" y="147"/>
                  </a:lnTo>
                  <a:lnTo>
                    <a:pt x="205" y="142"/>
                  </a:lnTo>
                  <a:lnTo>
                    <a:pt x="205" y="171"/>
                  </a:lnTo>
                  <a:lnTo>
                    <a:pt x="205" y="175"/>
                  </a:lnTo>
                  <a:lnTo>
                    <a:pt x="205" y="177"/>
                  </a:lnTo>
                  <a:lnTo>
                    <a:pt x="206" y="72"/>
                  </a:lnTo>
                  <a:lnTo>
                    <a:pt x="206" y="57"/>
                  </a:lnTo>
                  <a:lnTo>
                    <a:pt x="207" y="32"/>
                  </a:lnTo>
                  <a:lnTo>
                    <a:pt x="207" y="77"/>
                  </a:lnTo>
                  <a:lnTo>
                    <a:pt x="207" y="90"/>
                  </a:lnTo>
                  <a:lnTo>
                    <a:pt x="208" y="160"/>
                  </a:lnTo>
                  <a:lnTo>
                    <a:pt x="208" y="164"/>
                  </a:lnTo>
                  <a:lnTo>
                    <a:pt x="209" y="218"/>
                  </a:lnTo>
                  <a:lnTo>
                    <a:pt x="209" y="225"/>
                  </a:lnTo>
                  <a:lnTo>
                    <a:pt x="210" y="475"/>
                  </a:lnTo>
                  <a:lnTo>
                    <a:pt x="210" y="504"/>
                  </a:lnTo>
                  <a:lnTo>
                    <a:pt x="211" y="529"/>
                  </a:lnTo>
                  <a:lnTo>
                    <a:pt x="211" y="517"/>
                  </a:lnTo>
                  <a:lnTo>
                    <a:pt x="211" y="517"/>
                  </a:lnTo>
                  <a:lnTo>
                    <a:pt x="212" y="481"/>
                  </a:lnTo>
                  <a:lnTo>
                    <a:pt x="212" y="484"/>
                  </a:lnTo>
                  <a:lnTo>
                    <a:pt x="212" y="484"/>
                  </a:lnTo>
                  <a:lnTo>
                    <a:pt x="213" y="509"/>
                  </a:lnTo>
                  <a:lnTo>
                    <a:pt x="213" y="493"/>
                  </a:lnTo>
                  <a:lnTo>
                    <a:pt x="213" y="484"/>
                  </a:lnTo>
                  <a:lnTo>
                    <a:pt x="214" y="413"/>
                  </a:lnTo>
                  <a:lnTo>
                    <a:pt x="214" y="411"/>
                  </a:lnTo>
                  <a:lnTo>
                    <a:pt x="215" y="364"/>
                  </a:lnTo>
                  <a:lnTo>
                    <a:pt x="215" y="361"/>
                  </a:lnTo>
                  <a:lnTo>
                    <a:pt x="216" y="346"/>
                  </a:lnTo>
                  <a:lnTo>
                    <a:pt x="216" y="346"/>
                  </a:lnTo>
                  <a:lnTo>
                    <a:pt x="217" y="340"/>
                  </a:lnTo>
                  <a:lnTo>
                    <a:pt x="217" y="347"/>
                  </a:lnTo>
                  <a:lnTo>
                    <a:pt x="217" y="342"/>
                  </a:lnTo>
                  <a:lnTo>
                    <a:pt x="217" y="342"/>
                  </a:lnTo>
                  <a:lnTo>
                    <a:pt x="218" y="539"/>
                  </a:lnTo>
                  <a:lnTo>
                    <a:pt x="218" y="543"/>
                  </a:lnTo>
                  <a:lnTo>
                    <a:pt x="219" y="509"/>
                  </a:lnTo>
                  <a:lnTo>
                    <a:pt x="219" y="511"/>
                  </a:lnTo>
                  <a:lnTo>
                    <a:pt x="220" y="489"/>
                  </a:lnTo>
                  <a:lnTo>
                    <a:pt x="220" y="495"/>
                  </a:lnTo>
                  <a:lnTo>
                    <a:pt x="220" y="501"/>
                  </a:lnTo>
                  <a:lnTo>
                    <a:pt x="221" y="525"/>
                  </a:lnTo>
                  <a:lnTo>
                    <a:pt x="221" y="494"/>
                  </a:lnTo>
                  <a:lnTo>
                    <a:pt x="221" y="485"/>
                  </a:lnTo>
                  <a:lnTo>
                    <a:pt x="222" y="416"/>
                  </a:lnTo>
                  <a:lnTo>
                    <a:pt x="222" y="411"/>
                  </a:lnTo>
                  <a:lnTo>
                    <a:pt x="223" y="186"/>
                  </a:lnTo>
                  <a:lnTo>
                    <a:pt x="223" y="162"/>
                  </a:lnTo>
                  <a:lnTo>
                    <a:pt x="224" y="138"/>
                  </a:lnTo>
                  <a:lnTo>
                    <a:pt x="224" y="151"/>
                  </a:lnTo>
                  <a:lnTo>
                    <a:pt x="224" y="156"/>
                  </a:lnTo>
                  <a:lnTo>
                    <a:pt x="225" y="222"/>
                  </a:lnTo>
                  <a:lnTo>
                    <a:pt x="225" y="232"/>
                  </a:lnTo>
                  <a:lnTo>
                    <a:pt x="226" y="328"/>
                  </a:lnTo>
                  <a:lnTo>
                    <a:pt x="226" y="358"/>
                  </a:lnTo>
                  <a:lnTo>
                    <a:pt x="227" y="497"/>
                  </a:lnTo>
                  <a:lnTo>
                    <a:pt x="227" y="496"/>
                  </a:lnTo>
                  <a:lnTo>
                    <a:pt x="227" y="498"/>
                  </a:lnTo>
                  <a:lnTo>
                    <a:pt x="228" y="467"/>
                  </a:lnTo>
                  <a:lnTo>
                    <a:pt x="228" y="464"/>
                  </a:lnTo>
                  <a:lnTo>
                    <a:pt x="228" y="464"/>
                  </a:lnTo>
                  <a:lnTo>
                    <a:pt x="229" y="448"/>
                  </a:lnTo>
                  <a:lnTo>
                    <a:pt x="229" y="446"/>
                  </a:lnTo>
                  <a:lnTo>
                    <a:pt x="230" y="416"/>
                  </a:lnTo>
                  <a:lnTo>
                    <a:pt x="230" y="415"/>
                  </a:lnTo>
                  <a:lnTo>
                    <a:pt x="231" y="405"/>
                  </a:lnTo>
                  <a:lnTo>
                    <a:pt x="231" y="465"/>
                  </a:lnTo>
                  <a:lnTo>
                    <a:pt x="231" y="477"/>
                  </a:lnTo>
                  <a:lnTo>
                    <a:pt x="232" y="520"/>
                  </a:lnTo>
                  <a:lnTo>
                    <a:pt x="232" y="506"/>
                  </a:lnTo>
                  <a:lnTo>
                    <a:pt x="232" y="499"/>
                  </a:lnTo>
                  <a:lnTo>
                    <a:pt x="233" y="463"/>
                  </a:lnTo>
                  <a:lnTo>
                    <a:pt x="233" y="472"/>
                  </a:lnTo>
                  <a:lnTo>
                    <a:pt x="233" y="472"/>
                  </a:lnTo>
                  <a:lnTo>
                    <a:pt x="233" y="473"/>
                  </a:lnTo>
                  <a:lnTo>
                    <a:pt x="234" y="448"/>
                  </a:lnTo>
                  <a:lnTo>
                    <a:pt x="234" y="445"/>
                  </a:lnTo>
                  <a:lnTo>
                    <a:pt x="235" y="420"/>
                  </a:lnTo>
                  <a:lnTo>
                    <a:pt x="235" y="420"/>
                  </a:lnTo>
                  <a:lnTo>
                    <a:pt x="236" y="528"/>
                  </a:lnTo>
                  <a:lnTo>
                    <a:pt x="236" y="531"/>
                  </a:lnTo>
                  <a:lnTo>
                    <a:pt x="237" y="482"/>
                  </a:lnTo>
                  <a:lnTo>
                    <a:pt x="237" y="480"/>
                  </a:lnTo>
                  <a:lnTo>
                    <a:pt x="238" y="482"/>
                  </a:lnTo>
                  <a:lnTo>
                    <a:pt x="238" y="462"/>
                  </a:lnTo>
                  <a:lnTo>
                    <a:pt x="238" y="458"/>
                  </a:lnTo>
                  <a:lnTo>
                    <a:pt x="239" y="429"/>
                  </a:lnTo>
                  <a:lnTo>
                    <a:pt x="239" y="429"/>
                  </a:lnTo>
                  <a:lnTo>
                    <a:pt x="240" y="418"/>
                  </a:lnTo>
                  <a:lnTo>
                    <a:pt x="240" y="487"/>
                  </a:lnTo>
                  <a:lnTo>
                    <a:pt x="240" y="503"/>
                  </a:lnTo>
                  <a:lnTo>
                    <a:pt x="241" y="537"/>
                  </a:lnTo>
                  <a:lnTo>
                    <a:pt x="241" y="514"/>
                  </a:lnTo>
                  <a:lnTo>
                    <a:pt x="241" y="512"/>
                  </a:lnTo>
                  <a:lnTo>
                    <a:pt x="242" y="478"/>
                  </a:lnTo>
                  <a:lnTo>
                    <a:pt x="242" y="480"/>
                  </a:lnTo>
                  <a:lnTo>
                    <a:pt x="242" y="477"/>
                  </a:lnTo>
                  <a:lnTo>
                    <a:pt x="242" y="478"/>
                  </a:lnTo>
                  <a:lnTo>
                    <a:pt x="243" y="445"/>
                  </a:lnTo>
                  <a:lnTo>
                    <a:pt x="243" y="444"/>
                  </a:lnTo>
                  <a:lnTo>
                    <a:pt x="244" y="417"/>
                  </a:lnTo>
                  <a:lnTo>
                    <a:pt x="244" y="431"/>
                  </a:lnTo>
                  <a:lnTo>
                    <a:pt x="244" y="446"/>
                  </a:lnTo>
                  <a:lnTo>
                    <a:pt x="245" y="530"/>
                  </a:lnTo>
                  <a:lnTo>
                    <a:pt x="245" y="522"/>
                  </a:lnTo>
                  <a:lnTo>
                    <a:pt x="245" y="517"/>
                  </a:lnTo>
                  <a:lnTo>
                    <a:pt x="246" y="461"/>
                  </a:lnTo>
                  <a:lnTo>
                    <a:pt x="246" y="459"/>
                  </a:lnTo>
                  <a:lnTo>
                    <a:pt x="247" y="469"/>
                  </a:lnTo>
                  <a:lnTo>
                    <a:pt x="247" y="458"/>
                  </a:lnTo>
                  <a:lnTo>
                    <a:pt x="247" y="454"/>
                  </a:lnTo>
                  <a:lnTo>
                    <a:pt x="248" y="431"/>
                  </a:lnTo>
                  <a:lnTo>
                    <a:pt x="248" y="430"/>
                  </a:lnTo>
                  <a:lnTo>
                    <a:pt x="248" y="428"/>
                  </a:lnTo>
                  <a:lnTo>
                    <a:pt x="249" y="505"/>
                  </a:lnTo>
                  <a:lnTo>
                    <a:pt x="249" y="514"/>
                  </a:lnTo>
                  <a:lnTo>
                    <a:pt x="250" y="468"/>
                  </a:lnTo>
                  <a:lnTo>
                    <a:pt x="250" y="447"/>
                  </a:lnTo>
                  <a:lnTo>
                    <a:pt x="251" y="312"/>
                  </a:lnTo>
                  <a:lnTo>
                    <a:pt x="251" y="308"/>
                  </a:lnTo>
                  <a:lnTo>
                    <a:pt x="252" y="290"/>
                  </a:lnTo>
                  <a:lnTo>
                    <a:pt x="252" y="292"/>
                  </a:lnTo>
                  <a:lnTo>
                    <a:pt x="253" y="305"/>
                  </a:lnTo>
                  <a:lnTo>
                    <a:pt x="253" y="290"/>
                  </a:lnTo>
                  <a:lnTo>
                    <a:pt x="253" y="296"/>
                  </a:lnTo>
                  <a:lnTo>
                    <a:pt x="253" y="299"/>
                  </a:lnTo>
                  <a:lnTo>
                    <a:pt x="254" y="275"/>
                  </a:lnTo>
                  <a:lnTo>
                    <a:pt x="254" y="271"/>
                  </a:lnTo>
                  <a:lnTo>
                    <a:pt x="255" y="262"/>
                  </a:lnTo>
                  <a:lnTo>
                    <a:pt x="255" y="273"/>
                  </a:lnTo>
                  <a:lnTo>
                    <a:pt x="255" y="267"/>
                  </a:lnTo>
                  <a:lnTo>
                    <a:pt x="255" y="276"/>
                  </a:lnTo>
                  <a:lnTo>
                    <a:pt x="255" y="289"/>
                  </a:lnTo>
                  <a:lnTo>
                    <a:pt x="256" y="281"/>
                  </a:lnTo>
                  <a:lnTo>
                    <a:pt x="256" y="273"/>
                  </a:lnTo>
                  <a:lnTo>
                    <a:pt x="256" y="273"/>
                  </a:lnTo>
                  <a:lnTo>
                    <a:pt x="257" y="294"/>
                  </a:lnTo>
                  <a:lnTo>
                    <a:pt x="257" y="290"/>
                  </a:lnTo>
                  <a:lnTo>
                    <a:pt x="257" y="287"/>
                  </a:lnTo>
                  <a:lnTo>
                    <a:pt x="258" y="295"/>
                  </a:lnTo>
                  <a:lnTo>
                    <a:pt x="258" y="277"/>
                  </a:lnTo>
                  <a:lnTo>
                    <a:pt x="258" y="286"/>
                  </a:lnTo>
                  <a:lnTo>
                    <a:pt x="258" y="295"/>
                  </a:lnTo>
                  <a:lnTo>
                    <a:pt x="259" y="275"/>
                  </a:lnTo>
                  <a:lnTo>
                    <a:pt x="259" y="273"/>
                  </a:lnTo>
                  <a:lnTo>
                    <a:pt x="260" y="279"/>
                  </a:lnTo>
                  <a:lnTo>
                    <a:pt x="260" y="262"/>
                  </a:lnTo>
                  <a:lnTo>
                    <a:pt x="260" y="260"/>
                  </a:lnTo>
                  <a:lnTo>
                    <a:pt x="261" y="271"/>
                  </a:lnTo>
                  <a:lnTo>
                    <a:pt x="261" y="270"/>
                  </a:lnTo>
                  <a:lnTo>
                    <a:pt x="261" y="271"/>
                  </a:lnTo>
                  <a:lnTo>
                    <a:pt x="261" y="269"/>
                  </a:lnTo>
                  <a:lnTo>
                    <a:pt x="262" y="288"/>
                  </a:lnTo>
                  <a:lnTo>
                    <a:pt x="262" y="272"/>
                  </a:lnTo>
                  <a:lnTo>
                    <a:pt x="262" y="266"/>
                  </a:lnTo>
                  <a:lnTo>
                    <a:pt x="263" y="275"/>
                  </a:lnTo>
                  <a:lnTo>
                    <a:pt x="263" y="262"/>
                  </a:lnTo>
                  <a:lnTo>
                    <a:pt x="263" y="266"/>
                  </a:lnTo>
                  <a:lnTo>
                    <a:pt x="263" y="272"/>
                  </a:lnTo>
                  <a:lnTo>
                    <a:pt x="264" y="262"/>
                  </a:lnTo>
                  <a:lnTo>
                    <a:pt x="264" y="278"/>
                  </a:lnTo>
                  <a:lnTo>
                    <a:pt x="264" y="273"/>
                  </a:lnTo>
                  <a:lnTo>
                    <a:pt x="264" y="269"/>
                  </a:lnTo>
                  <a:lnTo>
                    <a:pt x="265" y="260"/>
                  </a:lnTo>
                  <a:lnTo>
                    <a:pt x="265" y="274"/>
                  </a:lnTo>
                  <a:lnTo>
                    <a:pt x="265" y="260"/>
                  </a:lnTo>
                  <a:lnTo>
                    <a:pt x="265" y="259"/>
                  </a:lnTo>
                  <a:lnTo>
                    <a:pt x="266" y="272"/>
                  </a:lnTo>
                  <a:lnTo>
                    <a:pt x="266" y="281"/>
                  </a:lnTo>
                  <a:lnTo>
                    <a:pt x="267" y="264"/>
                  </a:lnTo>
                  <a:lnTo>
                    <a:pt x="267" y="282"/>
                  </a:lnTo>
                  <a:lnTo>
                    <a:pt x="267" y="273"/>
                  </a:lnTo>
                  <a:lnTo>
                    <a:pt x="267" y="274"/>
                  </a:lnTo>
                  <a:lnTo>
                    <a:pt x="268" y="270"/>
                  </a:lnTo>
                  <a:lnTo>
                    <a:pt x="268" y="280"/>
                  </a:lnTo>
                  <a:lnTo>
                    <a:pt x="268" y="275"/>
                  </a:lnTo>
                  <a:lnTo>
                    <a:pt x="268" y="281"/>
                  </a:lnTo>
                  <a:lnTo>
                    <a:pt x="268" y="290"/>
                  </a:lnTo>
                  <a:lnTo>
                    <a:pt x="269" y="276"/>
                  </a:lnTo>
                  <a:lnTo>
                    <a:pt x="269" y="287"/>
                  </a:lnTo>
                  <a:lnTo>
                    <a:pt x="269" y="282"/>
                  </a:lnTo>
                  <a:lnTo>
                    <a:pt x="269" y="275"/>
                  </a:lnTo>
                  <a:lnTo>
                    <a:pt x="270" y="295"/>
                  </a:lnTo>
                  <a:lnTo>
                    <a:pt x="270" y="291"/>
                  </a:lnTo>
                  <a:lnTo>
                    <a:pt x="270" y="294"/>
                  </a:lnTo>
                  <a:lnTo>
                    <a:pt x="271" y="305"/>
                  </a:lnTo>
                  <a:lnTo>
                    <a:pt x="271" y="288"/>
                  </a:lnTo>
                  <a:lnTo>
                    <a:pt x="271" y="289"/>
                  </a:lnTo>
                  <a:lnTo>
                    <a:pt x="272" y="155"/>
                  </a:lnTo>
                  <a:lnTo>
                    <a:pt x="272" y="139"/>
                  </a:lnTo>
                  <a:lnTo>
                    <a:pt x="273" y="130"/>
                  </a:lnTo>
                  <a:lnTo>
                    <a:pt x="273" y="158"/>
                  </a:lnTo>
                  <a:lnTo>
                    <a:pt x="274" y="162"/>
                  </a:lnTo>
                  <a:lnTo>
                    <a:pt x="274" y="196"/>
                  </a:lnTo>
                  <a:lnTo>
                    <a:pt x="275" y="203"/>
                  </a:lnTo>
                  <a:lnTo>
                    <a:pt x="275" y="202"/>
                  </a:lnTo>
                  <a:lnTo>
                    <a:pt x="275" y="234"/>
                  </a:lnTo>
                  <a:lnTo>
                    <a:pt x="275" y="232"/>
                  </a:lnTo>
                  <a:lnTo>
                    <a:pt x="276" y="235"/>
                  </a:lnTo>
                  <a:lnTo>
                    <a:pt x="276" y="234"/>
                  </a:lnTo>
                  <a:lnTo>
                    <a:pt x="276" y="255"/>
                  </a:lnTo>
                  <a:lnTo>
                    <a:pt x="277" y="257"/>
                  </a:lnTo>
                  <a:lnTo>
                    <a:pt x="277" y="255"/>
                  </a:lnTo>
                  <a:lnTo>
                    <a:pt x="277" y="264"/>
                  </a:lnTo>
                  <a:lnTo>
                    <a:pt x="278" y="264"/>
                  </a:lnTo>
                  <a:lnTo>
                    <a:pt x="278" y="276"/>
                  </a:lnTo>
                  <a:lnTo>
                    <a:pt x="278" y="259"/>
                  </a:lnTo>
                  <a:lnTo>
                    <a:pt x="278" y="258"/>
                  </a:lnTo>
                  <a:lnTo>
                    <a:pt x="279" y="251"/>
                  </a:lnTo>
                  <a:lnTo>
                    <a:pt x="279" y="255"/>
                  </a:lnTo>
                  <a:lnTo>
                    <a:pt x="280" y="256"/>
                  </a:lnTo>
                  <a:lnTo>
                    <a:pt x="280" y="265"/>
                  </a:lnTo>
                  <a:lnTo>
                    <a:pt x="280" y="261"/>
                  </a:lnTo>
                  <a:lnTo>
                    <a:pt x="281" y="260"/>
                  </a:lnTo>
                  <a:lnTo>
                    <a:pt x="281" y="252"/>
                  </a:lnTo>
                  <a:lnTo>
                    <a:pt x="281" y="265"/>
                  </a:lnTo>
                  <a:lnTo>
                    <a:pt x="282" y="268"/>
                  </a:lnTo>
                  <a:lnTo>
                    <a:pt x="282" y="257"/>
                  </a:lnTo>
                  <a:lnTo>
                    <a:pt x="283" y="260"/>
                  </a:lnTo>
                  <a:lnTo>
                    <a:pt x="283" y="260"/>
                  </a:lnTo>
                  <a:lnTo>
                    <a:pt x="283" y="265"/>
                  </a:lnTo>
                  <a:lnTo>
                    <a:pt x="283" y="265"/>
                  </a:lnTo>
                  <a:lnTo>
                    <a:pt x="284" y="264"/>
                  </a:lnTo>
                  <a:lnTo>
                    <a:pt x="284" y="270"/>
                  </a:lnTo>
                  <a:lnTo>
                    <a:pt x="284" y="269"/>
                  </a:lnTo>
                  <a:lnTo>
                    <a:pt x="284" y="266"/>
                  </a:lnTo>
                  <a:lnTo>
                    <a:pt x="285" y="256"/>
                  </a:lnTo>
                  <a:lnTo>
                    <a:pt x="285" y="261"/>
                  </a:lnTo>
                  <a:lnTo>
                    <a:pt x="286" y="259"/>
                  </a:lnTo>
                  <a:lnTo>
                    <a:pt x="286" y="257"/>
                  </a:lnTo>
                  <a:lnTo>
                    <a:pt x="286" y="264"/>
                  </a:lnTo>
                  <a:lnTo>
                    <a:pt x="286" y="262"/>
                  </a:lnTo>
                  <a:lnTo>
                    <a:pt x="287" y="262"/>
                  </a:lnTo>
                  <a:lnTo>
                    <a:pt x="287" y="257"/>
                  </a:lnTo>
                  <a:lnTo>
                    <a:pt x="287" y="261"/>
                  </a:lnTo>
                  <a:lnTo>
                    <a:pt x="288" y="260"/>
                  </a:lnTo>
                  <a:lnTo>
                    <a:pt x="288" y="252"/>
                  </a:lnTo>
                  <a:lnTo>
                    <a:pt x="289" y="253"/>
                  </a:lnTo>
                  <a:lnTo>
                    <a:pt x="289" y="239"/>
                  </a:lnTo>
                  <a:lnTo>
                    <a:pt x="289" y="239"/>
                  </a:lnTo>
                  <a:lnTo>
                    <a:pt x="290" y="240"/>
                  </a:lnTo>
                  <a:lnTo>
                    <a:pt x="290" y="244"/>
                  </a:lnTo>
                  <a:lnTo>
                    <a:pt x="290" y="231"/>
                  </a:lnTo>
                  <a:lnTo>
                    <a:pt x="290" y="230"/>
                  </a:lnTo>
                  <a:lnTo>
                    <a:pt x="291" y="241"/>
                  </a:lnTo>
                  <a:lnTo>
                    <a:pt x="291" y="240"/>
                  </a:lnTo>
                  <a:lnTo>
                    <a:pt x="292" y="236"/>
                  </a:lnTo>
                  <a:lnTo>
                    <a:pt x="292" y="236"/>
                  </a:lnTo>
                  <a:lnTo>
                    <a:pt x="292" y="262"/>
                  </a:lnTo>
                  <a:lnTo>
                    <a:pt x="293" y="262"/>
                  </a:lnTo>
                  <a:lnTo>
                    <a:pt x="293" y="266"/>
                  </a:lnTo>
                  <a:lnTo>
                    <a:pt x="293" y="265"/>
                  </a:lnTo>
                  <a:lnTo>
                    <a:pt x="294" y="266"/>
                  </a:lnTo>
                  <a:lnTo>
                    <a:pt x="294" y="270"/>
                  </a:lnTo>
                  <a:lnTo>
                    <a:pt x="294" y="260"/>
                  </a:lnTo>
                  <a:lnTo>
                    <a:pt x="294" y="265"/>
                  </a:lnTo>
                  <a:lnTo>
                    <a:pt x="295" y="263"/>
                  </a:lnTo>
                  <a:lnTo>
                    <a:pt x="295" y="275"/>
                  </a:lnTo>
                  <a:lnTo>
                    <a:pt x="295" y="263"/>
                  </a:lnTo>
                  <a:lnTo>
                    <a:pt x="295" y="265"/>
                  </a:lnTo>
                  <a:lnTo>
                    <a:pt x="296" y="269"/>
                  </a:lnTo>
                  <a:lnTo>
                    <a:pt x="296" y="269"/>
                  </a:lnTo>
                  <a:lnTo>
                    <a:pt x="296" y="330"/>
                  </a:lnTo>
                  <a:lnTo>
                    <a:pt x="296" y="328"/>
                  </a:lnTo>
                  <a:lnTo>
                    <a:pt x="296" y="328"/>
                  </a:lnTo>
                  <a:lnTo>
                    <a:pt x="297" y="265"/>
                  </a:lnTo>
                  <a:lnTo>
                    <a:pt x="298" y="265"/>
                  </a:lnTo>
                  <a:lnTo>
                    <a:pt x="298" y="192"/>
                  </a:lnTo>
                  <a:lnTo>
                    <a:pt x="299" y="183"/>
                  </a:lnTo>
                  <a:lnTo>
                    <a:pt x="299" y="142"/>
                  </a:lnTo>
                  <a:lnTo>
                    <a:pt x="299" y="146"/>
                  </a:lnTo>
                  <a:lnTo>
                    <a:pt x="300" y="147"/>
                  </a:lnTo>
                  <a:lnTo>
                    <a:pt x="300" y="190"/>
                  </a:lnTo>
                  <a:lnTo>
                    <a:pt x="301" y="191"/>
                  </a:lnTo>
                  <a:lnTo>
                    <a:pt x="301" y="97"/>
                  </a:lnTo>
                  <a:lnTo>
                    <a:pt x="302" y="91"/>
                  </a:lnTo>
                  <a:lnTo>
                    <a:pt x="302" y="88"/>
                  </a:lnTo>
                  <a:lnTo>
                    <a:pt x="302" y="141"/>
                  </a:lnTo>
                  <a:lnTo>
                    <a:pt x="303" y="152"/>
                  </a:lnTo>
                  <a:lnTo>
                    <a:pt x="303" y="222"/>
                  </a:lnTo>
                  <a:lnTo>
                    <a:pt x="304" y="225"/>
                  </a:lnTo>
                  <a:lnTo>
                    <a:pt x="304" y="333"/>
                  </a:lnTo>
                  <a:lnTo>
                    <a:pt x="305" y="346"/>
                  </a:lnTo>
                  <a:lnTo>
                    <a:pt x="305" y="368"/>
                  </a:lnTo>
                  <a:lnTo>
                    <a:pt x="305" y="305"/>
                  </a:lnTo>
                  <a:lnTo>
                    <a:pt x="306" y="300"/>
                  </a:lnTo>
                  <a:lnTo>
                    <a:pt x="306" y="208"/>
                  </a:lnTo>
                  <a:lnTo>
                    <a:pt x="307" y="193"/>
                  </a:lnTo>
                  <a:lnTo>
                    <a:pt x="307" y="133"/>
                  </a:lnTo>
                  <a:lnTo>
                    <a:pt x="307" y="138"/>
                  </a:lnTo>
                  <a:lnTo>
                    <a:pt x="308" y="143"/>
                  </a:lnTo>
                  <a:lnTo>
                    <a:pt x="308" y="205"/>
                  </a:lnTo>
                  <a:lnTo>
                    <a:pt x="309" y="213"/>
                  </a:lnTo>
                  <a:lnTo>
                    <a:pt x="309" y="219"/>
                  </a:lnTo>
                  <a:lnTo>
                    <a:pt x="309" y="91"/>
                  </a:lnTo>
                  <a:lnTo>
                    <a:pt x="310" y="68"/>
                  </a:lnTo>
                  <a:lnTo>
                    <a:pt x="310" y="49"/>
                  </a:lnTo>
                  <a:lnTo>
                    <a:pt x="310" y="87"/>
                  </a:lnTo>
                  <a:lnTo>
                    <a:pt x="311" y="98"/>
                  </a:lnTo>
                  <a:lnTo>
                    <a:pt x="311" y="184"/>
                  </a:lnTo>
                  <a:lnTo>
                    <a:pt x="312" y="189"/>
                  </a:lnTo>
                  <a:lnTo>
                    <a:pt x="312" y="249"/>
                  </a:lnTo>
                  <a:lnTo>
                    <a:pt x="313" y="258"/>
                  </a:lnTo>
                  <a:lnTo>
                    <a:pt x="313" y="510"/>
                  </a:lnTo>
                  <a:lnTo>
                    <a:pt x="314" y="523"/>
                  </a:lnTo>
                  <a:lnTo>
                    <a:pt x="314" y="528"/>
                  </a:lnTo>
                  <a:lnTo>
                    <a:pt x="314" y="499"/>
                  </a:lnTo>
                  <a:lnTo>
                    <a:pt x="314" y="501"/>
                  </a:lnTo>
                  <a:lnTo>
                    <a:pt x="315" y="500"/>
                  </a:lnTo>
                  <a:lnTo>
                    <a:pt x="315" y="503"/>
                  </a:lnTo>
                  <a:lnTo>
                    <a:pt x="315" y="475"/>
                  </a:lnTo>
                  <a:lnTo>
                    <a:pt x="315" y="486"/>
                  </a:lnTo>
                  <a:lnTo>
                    <a:pt x="316" y="492"/>
                  </a:lnTo>
                  <a:lnTo>
                    <a:pt x="316" y="522"/>
                  </a:lnTo>
                  <a:lnTo>
                    <a:pt x="316" y="485"/>
                  </a:lnTo>
                  <a:lnTo>
                    <a:pt x="317" y="475"/>
                  </a:lnTo>
                  <a:lnTo>
                    <a:pt x="317" y="412"/>
                  </a:lnTo>
                  <a:lnTo>
                    <a:pt x="318" y="403"/>
                  </a:lnTo>
                  <a:lnTo>
                    <a:pt x="318" y="375"/>
                  </a:lnTo>
                  <a:lnTo>
                    <a:pt x="318" y="379"/>
                  </a:lnTo>
                  <a:lnTo>
                    <a:pt x="319" y="376"/>
                  </a:lnTo>
                  <a:lnTo>
                    <a:pt x="319" y="380"/>
                  </a:lnTo>
                  <a:lnTo>
                    <a:pt x="319" y="361"/>
                  </a:lnTo>
                  <a:lnTo>
                    <a:pt x="320" y="357"/>
                  </a:lnTo>
                  <a:lnTo>
                    <a:pt x="320" y="351"/>
                  </a:lnTo>
                  <a:lnTo>
                    <a:pt x="320" y="428"/>
                  </a:lnTo>
                  <a:lnTo>
                    <a:pt x="321" y="453"/>
                  </a:lnTo>
                  <a:lnTo>
                    <a:pt x="321" y="517"/>
                  </a:lnTo>
                  <a:lnTo>
                    <a:pt x="321" y="496"/>
                  </a:lnTo>
                  <a:lnTo>
                    <a:pt x="322" y="496"/>
                  </a:lnTo>
                  <a:lnTo>
                    <a:pt x="322" y="506"/>
                  </a:lnTo>
                  <a:lnTo>
                    <a:pt x="322" y="483"/>
                  </a:lnTo>
                  <a:lnTo>
                    <a:pt x="323" y="474"/>
                  </a:lnTo>
                  <a:lnTo>
                    <a:pt x="323" y="465"/>
                  </a:lnTo>
                  <a:lnTo>
                    <a:pt x="323" y="518"/>
                  </a:lnTo>
                  <a:lnTo>
                    <a:pt x="324" y="523"/>
                  </a:lnTo>
                  <a:lnTo>
                    <a:pt x="324" y="436"/>
                  </a:lnTo>
                  <a:lnTo>
                    <a:pt x="325" y="426"/>
                  </a:lnTo>
                  <a:lnTo>
                    <a:pt x="325" y="290"/>
                  </a:lnTo>
                  <a:lnTo>
                    <a:pt x="326" y="260"/>
                  </a:lnTo>
                  <a:lnTo>
                    <a:pt x="326" y="123"/>
                  </a:lnTo>
                  <a:lnTo>
                    <a:pt x="327" y="122"/>
                  </a:lnTo>
                  <a:lnTo>
                    <a:pt x="327" y="119"/>
                  </a:lnTo>
                  <a:lnTo>
                    <a:pt x="327" y="179"/>
                  </a:lnTo>
                  <a:lnTo>
                    <a:pt x="328" y="189"/>
                  </a:lnTo>
                  <a:lnTo>
                    <a:pt x="328" y="251"/>
                  </a:lnTo>
                  <a:lnTo>
                    <a:pt x="329" y="254"/>
                  </a:lnTo>
                  <a:lnTo>
                    <a:pt x="329" y="498"/>
                  </a:lnTo>
                  <a:lnTo>
                    <a:pt x="330" y="512"/>
                  </a:lnTo>
                  <a:lnTo>
                    <a:pt x="330" y="522"/>
                  </a:lnTo>
                  <a:lnTo>
                    <a:pt x="330" y="480"/>
                  </a:lnTo>
                  <a:lnTo>
                    <a:pt x="331" y="472"/>
                  </a:lnTo>
                  <a:lnTo>
                    <a:pt x="331" y="436"/>
                  </a:lnTo>
                  <a:lnTo>
                    <a:pt x="332" y="433"/>
                  </a:lnTo>
                  <a:lnTo>
                    <a:pt x="332" y="416"/>
                  </a:lnTo>
                  <a:lnTo>
                    <a:pt x="332" y="416"/>
                  </a:lnTo>
                  <a:lnTo>
                    <a:pt x="333" y="414"/>
                  </a:lnTo>
                  <a:lnTo>
                    <a:pt x="333" y="398"/>
                  </a:lnTo>
                  <a:lnTo>
                    <a:pt x="334" y="392"/>
                  </a:lnTo>
                  <a:lnTo>
                    <a:pt x="334" y="386"/>
                  </a:lnTo>
                  <a:lnTo>
                    <a:pt x="334" y="496"/>
                  </a:lnTo>
                  <a:lnTo>
                    <a:pt x="335" y="509"/>
                  </a:lnTo>
                  <a:lnTo>
                    <a:pt x="335" y="532"/>
                  </a:lnTo>
                  <a:lnTo>
                    <a:pt x="335" y="500"/>
                  </a:lnTo>
                  <a:lnTo>
                    <a:pt x="336" y="493"/>
                  </a:lnTo>
                  <a:lnTo>
                    <a:pt x="336" y="447"/>
                  </a:lnTo>
                  <a:lnTo>
                    <a:pt x="337" y="446"/>
                  </a:lnTo>
                  <a:lnTo>
                    <a:pt x="337" y="447"/>
                  </a:lnTo>
                  <a:lnTo>
                    <a:pt x="337" y="427"/>
                  </a:lnTo>
                  <a:lnTo>
                    <a:pt x="338" y="426"/>
                  </a:lnTo>
                  <a:lnTo>
                    <a:pt x="338" y="408"/>
                  </a:lnTo>
                  <a:lnTo>
                    <a:pt x="338" y="449"/>
                  </a:lnTo>
                  <a:lnTo>
                    <a:pt x="339" y="458"/>
                  </a:lnTo>
                  <a:lnTo>
                    <a:pt x="339" y="528"/>
                  </a:lnTo>
                  <a:lnTo>
                    <a:pt x="339" y="520"/>
                  </a:lnTo>
                  <a:lnTo>
                    <a:pt x="340" y="513"/>
                  </a:lnTo>
                  <a:lnTo>
                    <a:pt x="340" y="456"/>
                  </a:lnTo>
                  <a:lnTo>
                    <a:pt x="341" y="455"/>
                  </a:lnTo>
                  <a:lnTo>
                    <a:pt x="341" y="437"/>
                  </a:lnTo>
                  <a:lnTo>
                    <a:pt x="342" y="437"/>
                  </a:lnTo>
                  <a:lnTo>
                    <a:pt x="342" y="409"/>
                  </a:lnTo>
                  <a:lnTo>
                    <a:pt x="343" y="406"/>
                  </a:lnTo>
                  <a:lnTo>
                    <a:pt x="343" y="511"/>
                  </a:lnTo>
                  <a:lnTo>
                    <a:pt x="344" y="516"/>
                  </a:lnTo>
                  <a:lnTo>
                    <a:pt x="344" y="519"/>
                  </a:lnTo>
                  <a:lnTo>
                    <a:pt x="344" y="461"/>
                  </a:lnTo>
                  <a:lnTo>
                    <a:pt x="345" y="455"/>
                  </a:lnTo>
                  <a:lnTo>
                    <a:pt x="345" y="336"/>
                  </a:lnTo>
                  <a:lnTo>
                    <a:pt x="346" y="320"/>
                  </a:lnTo>
                  <a:lnTo>
                    <a:pt x="346" y="280"/>
                  </a:lnTo>
                  <a:lnTo>
                    <a:pt x="346" y="280"/>
                  </a:lnTo>
                  <a:lnTo>
                    <a:pt x="347" y="277"/>
                  </a:lnTo>
                  <a:lnTo>
                    <a:pt x="347" y="276"/>
                  </a:lnTo>
                  <a:lnTo>
                    <a:pt x="347" y="285"/>
                  </a:lnTo>
                  <a:lnTo>
                    <a:pt x="347" y="282"/>
                  </a:lnTo>
                  <a:lnTo>
                    <a:pt x="348" y="283"/>
                  </a:lnTo>
                  <a:lnTo>
                    <a:pt x="348" y="290"/>
                  </a:lnTo>
                  <a:lnTo>
                    <a:pt x="348" y="271"/>
                  </a:lnTo>
                  <a:lnTo>
                    <a:pt x="349" y="272"/>
                  </a:lnTo>
                  <a:lnTo>
                    <a:pt x="349" y="293"/>
                  </a:lnTo>
                  <a:lnTo>
                    <a:pt x="350" y="287"/>
                  </a:lnTo>
                  <a:lnTo>
                    <a:pt x="350" y="274"/>
                  </a:lnTo>
                  <a:lnTo>
                    <a:pt x="350" y="276"/>
                  </a:lnTo>
                  <a:lnTo>
                    <a:pt x="351" y="271"/>
                  </a:lnTo>
                  <a:lnTo>
                    <a:pt x="351" y="275"/>
                  </a:lnTo>
                  <a:lnTo>
                    <a:pt x="351" y="258"/>
                  </a:lnTo>
                  <a:lnTo>
                    <a:pt x="351" y="266"/>
                  </a:lnTo>
                  <a:lnTo>
                    <a:pt x="352" y="265"/>
                  </a:lnTo>
                  <a:lnTo>
                    <a:pt x="352" y="257"/>
                  </a:lnTo>
                  <a:lnTo>
                    <a:pt x="352" y="273"/>
                  </a:lnTo>
                  <a:lnTo>
                    <a:pt x="352" y="262"/>
                  </a:lnTo>
                  <a:lnTo>
                    <a:pt x="353" y="264"/>
                  </a:lnTo>
                  <a:lnTo>
                    <a:pt x="353" y="266"/>
                  </a:lnTo>
                  <a:lnTo>
                    <a:pt x="353" y="248"/>
                  </a:lnTo>
                  <a:lnTo>
                    <a:pt x="353" y="249"/>
                  </a:lnTo>
                  <a:lnTo>
                    <a:pt x="354" y="257"/>
                  </a:lnTo>
                  <a:lnTo>
                    <a:pt x="354" y="276"/>
                  </a:lnTo>
                  <a:lnTo>
                    <a:pt x="355" y="268"/>
                  </a:lnTo>
                  <a:lnTo>
                    <a:pt x="355" y="255"/>
                  </a:lnTo>
                  <a:lnTo>
                    <a:pt x="355" y="271"/>
                  </a:lnTo>
                  <a:lnTo>
                    <a:pt x="355" y="269"/>
                  </a:lnTo>
                  <a:lnTo>
                    <a:pt x="356" y="269"/>
                  </a:lnTo>
                  <a:lnTo>
                    <a:pt x="356" y="286"/>
                  </a:lnTo>
                  <a:lnTo>
                    <a:pt x="356" y="274"/>
                  </a:lnTo>
                  <a:lnTo>
                    <a:pt x="357" y="278"/>
                  </a:lnTo>
                  <a:lnTo>
                    <a:pt x="357" y="268"/>
                  </a:lnTo>
                  <a:lnTo>
                    <a:pt x="357" y="284"/>
                  </a:lnTo>
                  <a:lnTo>
                    <a:pt x="357" y="271"/>
                  </a:lnTo>
                  <a:lnTo>
                    <a:pt x="358" y="272"/>
                  </a:lnTo>
                  <a:lnTo>
                    <a:pt x="358" y="274"/>
                  </a:lnTo>
                  <a:lnTo>
                    <a:pt x="358" y="256"/>
                  </a:lnTo>
                  <a:lnTo>
                    <a:pt x="359" y="260"/>
                  </a:lnTo>
                  <a:lnTo>
                    <a:pt x="359" y="270"/>
                  </a:lnTo>
                  <a:lnTo>
                    <a:pt x="359" y="259"/>
                  </a:lnTo>
                  <a:lnTo>
                    <a:pt x="359" y="269"/>
                  </a:lnTo>
                  <a:lnTo>
                    <a:pt x="360" y="265"/>
                  </a:lnTo>
                  <a:lnTo>
                    <a:pt x="360" y="261"/>
                  </a:lnTo>
                  <a:lnTo>
                    <a:pt x="360" y="275"/>
                  </a:lnTo>
                  <a:lnTo>
                    <a:pt x="360" y="267"/>
                  </a:lnTo>
                  <a:lnTo>
                    <a:pt x="361" y="265"/>
                  </a:lnTo>
                  <a:lnTo>
                    <a:pt x="361" y="272"/>
                  </a:lnTo>
                  <a:lnTo>
                    <a:pt x="361" y="258"/>
                  </a:lnTo>
                  <a:lnTo>
                    <a:pt x="362" y="261"/>
                  </a:lnTo>
                  <a:lnTo>
                    <a:pt x="362" y="291"/>
                  </a:lnTo>
                  <a:lnTo>
                    <a:pt x="363" y="283"/>
                  </a:lnTo>
                  <a:lnTo>
                    <a:pt x="363" y="276"/>
                  </a:lnTo>
                  <a:lnTo>
                    <a:pt x="363" y="292"/>
                  </a:lnTo>
                  <a:lnTo>
                    <a:pt x="363" y="276"/>
                  </a:lnTo>
                  <a:lnTo>
                    <a:pt x="363" y="276"/>
                  </a:lnTo>
                  <a:lnTo>
                    <a:pt x="364" y="273"/>
                  </a:lnTo>
                  <a:lnTo>
                    <a:pt x="364" y="290"/>
                  </a:lnTo>
                  <a:lnTo>
                    <a:pt x="365" y="295"/>
                  </a:lnTo>
                  <a:lnTo>
                    <a:pt x="365" y="283"/>
                  </a:lnTo>
                  <a:lnTo>
                    <a:pt x="365" y="297"/>
                  </a:lnTo>
                  <a:lnTo>
                    <a:pt x="365" y="285"/>
                  </a:lnTo>
                  <a:lnTo>
                    <a:pt x="366" y="284"/>
                  </a:lnTo>
                  <a:lnTo>
                    <a:pt x="366" y="293"/>
                  </a:lnTo>
                  <a:lnTo>
                    <a:pt x="366" y="273"/>
                  </a:lnTo>
                  <a:lnTo>
                    <a:pt x="367" y="270"/>
                  </a:lnTo>
                  <a:lnTo>
                    <a:pt x="367" y="145"/>
                  </a:lnTo>
                  <a:lnTo>
                    <a:pt x="368" y="131"/>
                  </a:lnTo>
                  <a:lnTo>
                    <a:pt x="368" y="121"/>
                  </a:lnTo>
                  <a:lnTo>
                    <a:pt x="368" y="153"/>
                  </a:lnTo>
                  <a:lnTo>
                    <a:pt x="369" y="160"/>
                  </a:lnTo>
                  <a:lnTo>
                    <a:pt x="369" y="208"/>
                  </a:lnTo>
                  <a:lnTo>
                    <a:pt x="369" y="210"/>
                  </a:lnTo>
                  <a:lnTo>
                    <a:pt x="370" y="243"/>
                  </a:lnTo>
                  <a:lnTo>
                    <a:pt x="371" y="247"/>
                  </a:lnTo>
                  <a:lnTo>
                    <a:pt x="371" y="276"/>
                  </a:lnTo>
                  <a:lnTo>
                    <a:pt x="372" y="275"/>
                  </a:lnTo>
                  <a:lnTo>
                    <a:pt x="372" y="279"/>
                  </a:lnTo>
                  <a:lnTo>
                    <a:pt x="372" y="266"/>
                  </a:lnTo>
                  <a:lnTo>
                    <a:pt x="372" y="268"/>
                  </a:lnTo>
                  <a:lnTo>
                    <a:pt x="373" y="267"/>
                  </a:lnTo>
                  <a:lnTo>
                    <a:pt x="373" y="265"/>
                  </a:lnTo>
                  <a:lnTo>
                    <a:pt x="373" y="276"/>
                  </a:lnTo>
                  <a:lnTo>
                    <a:pt x="373" y="276"/>
                  </a:lnTo>
                  <a:lnTo>
                    <a:pt x="374" y="278"/>
                  </a:lnTo>
                  <a:lnTo>
                    <a:pt x="374" y="271"/>
                  </a:lnTo>
                  <a:lnTo>
                    <a:pt x="374" y="273"/>
                  </a:lnTo>
                  <a:lnTo>
                    <a:pt x="375" y="277"/>
                  </a:lnTo>
                  <a:lnTo>
                    <a:pt x="375" y="279"/>
                  </a:lnTo>
                  <a:lnTo>
                    <a:pt x="375" y="271"/>
                  </a:lnTo>
                  <a:lnTo>
                    <a:pt x="375" y="270"/>
                  </a:lnTo>
                  <a:lnTo>
                    <a:pt x="376" y="266"/>
                  </a:lnTo>
                  <a:lnTo>
                    <a:pt x="376" y="281"/>
                  </a:lnTo>
                  <a:lnTo>
                    <a:pt x="377" y="282"/>
                  </a:lnTo>
                  <a:lnTo>
                    <a:pt x="377" y="288"/>
                  </a:lnTo>
                  <a:lnTo>
                    <a:pt x="377" y="278"/>
                  </a:lnTo>
                  <a:lnTo>
                    <a:pt x="377" y="279"/>
                  </a:lnTo>
                  <a:lnTo>
                    <a:pt x="378" y="275"/>
                  </a:lnTo>
                  <a:lnTo>
                    <a:pt x="378" y="262"/>
                  </a:lnTo>
                  <a:lnTo>
                    <a:pt x="378" y="262"/>
                  </a:lnTo>
                  <a:lnTo>
                    <a:pt x="379" y="266"/>
                  </a:lnTo>
                  <a:lnTo>
                    <a:pt x="379" y="264"/>
                  </a:lnTo>
                  <a:lnTo>
                    <a:pt x="379" y="275"/>
                  </a:lnTo>
                  <a:lnTo>
                    <a:pt x="379" y="272"/>
                  </a:lnTo>
                  <a:lnTo>
                    <a:pt x="380" y="271"/>
                  </a:lnTo>
                  <a:lnTo>
                    <a:pt x="380" y="244"/>
                  </a:lnTo>
                  <a:lnTo>
                    <a:pt x="381" y="239"/>
                  </a:lnTo>
                  <a:lnTo>
                    <a:pt x="381" y="234"/>
                  </a:lnTo>
                  <a:lnTo>
                    <a:pt x="381" y="245"/>
                  </a:lnTo>
                  <a:lnTo>
                    <a:pt x="381" y="246"/>
                  </a:lnTo>
                  <a:lnTo>
                    <a:pt x="382" y="244"/>
                  </a:lnTo>
                  <a:lnTo>
                    <a:pt x="382" y="256"/>
                  </a:lnTo>
                  <a:lnTo>
                    <a:pt x="383" y="262"/>
                  </a:lnTo>
                  <a:lnTo>
                    <a:pt x="383" y="283"/>
                  </a:lnTo>
                  <a:lnTo>
                    <a:pt x="384" y="282"/>
                  </a:lnTo>
                  <a:lnTo>
                    <a:pt x="384" y="274"/>
                  </a:lnTo>
                  <a:lnTo>
                    <a:pt x="384" y="275"/>
                  </a:lnTo>
                  <a:lnTo>
                    <a:pt x="385" y="275"/>
                  </a:lnTo>
                  <a:lnTo>
                    <a:pt x="385" y="278"/>
                  </a:lnTo>
                  <a:lnTo>
                    <a:pt x="385" y="266"/>
                  </a:lnTo>
                  <a:lnTo>
                    <a:pt x="386" y="267"/>
                  </a:lnTo>
                  <a:lnTo>
                    <a:pt x="386" y="262"/>
                  </a:lnTo>
                  <a:lnTo>
                    <a:pt x="386" y="273"/>
                  </a:lnTo>
                  <a:lnTo>
                    <a:pt x="387" y="286"/>
                  </a:lnTo>
                  <a:lnTo>
                    <a:pt x="387" y="329"/>
                  </a:lnTo>
                  <a:lnTo>
                    <a:pt x="387" y="321"/>
                  </a:lnTo>
                  <a:lnTo>
                    <a:pt x="387" y="310"/>
                  </a:lnTo>
                  <a:lnTo>
                    <a:pt x="388" y="265"/>
                  </a:lnTo>
                  <a:lnTo>
                    <a:pt x="389" y="260"/>
                  </a:lnTo>
                  <a:lnTo>
                    <a:pt x="389" y="187"/>
                  </a:lnTo>
                  <a:lnTo>
                    <a:pt x="390" y="186"/>
                  </a:lnTo>
                  <a:lnTo>
                    <a:pt x="390" y="180"/>
                  </a:lnTo>
                  <a:lnTo>
                    <a:pt x="390" y="211"/>
                  </a:lnTo>
                  <a:lnTo>
                    <a:pt x="391" y="221"/>
                  </a:lnTo>
                  <a:lnTo>
                    <a:pt x="391" y="244"/>
                  </a:lnTo>
                  <a:lnTo>
                    <a:pt x="391" y="205"/>
                  </a:lnTo>
                  <a:lnTo>
                    <a:pt x="392" y="189"/>
                  </a:lnTo>
                  <a:lnTo>
                    <a:pt x="392" y="123"/>
                  </a:lnTo>
                  <a:lnTo>
                    <a:pt x="392" y="131"/>
                  </a:lnTo>
                  <a:lnTo>
                    <a:pt x="393" y="140"/>
                  </a:lnTo>
                  <a:lnTo>
                    <a:pt x="393" y="207"/>
                  </a:lnTo>
                  <a:lnTo>
                    <a:pt x="393" y="211"/>
                  </a:lnTo>
                  <a:lnTo>
                    <a:pt x="394" y="210"/>
                  </a:lnTo>
                  <a:lnTo>
                    <a:pt x="394" y="293"/>
                  </a:lnTo>
                  <a:lnTo>
                    <a:pt x="395" y="299"/>
                  </a:lnTo>
                  <a:lnTo>
                    <a:pt x="395" y="329"/>
                  </a:lnTo>
                  <a:lnTo>
                    <a:pt x="395" y="307"/>
                  </a:lnTo>
                  <a:lnTo>
                    <a:pt x="396" y="301"/>
                  </a:lnTo>
                  <a:lnTo>
                    <a:pt x="396" y="283"/>
                  </a:lnTo>
                  <a:lnTo>
                    <a:pt x="396" y="284"/>
                  </a:lnTo>
                  <a:lnTo>
                    <a:pt x="397" y="281"/>
                  </a:lnTo>
                  <a:lnTo>
                    <a:pt x="397" y="201"/>
                  </a:lnTo>
                  <a:lnTo>
                    <a:pt x="398" y="199"/>
                  </a:lnTo>
                  <a:lnTo>
                    <a:pt x="398" y="187"/>
                  </a:lnTo>
                  <a:lnTo>
                    <a:pt x="398" y="193"/>
                  </a:lnTo>
                  <a:lnTo>
                    <a:pt x="399" y="199"/>
                  </a:lnTo>
                  <a:lnTo>
                    <a:pt x="399" y="219"/>
                  </a:lnTo>
                  <a:lnTo>
                    <a:pt x="399" y="200"/>
                  </a:lnTo>
                  <a:lnTo>
                    <a:pt x="399" y="190"/>
                  </a:lnTo>
                  <a:lnTo>
                    <a:pt x="400" y="59"/>
                  </a:lnTo>
                  <a:lnTo>
                    <a:pt x="400" y="62"/>
                  </a:lnTo>
                  <a:lnTo>
                    <a:pt x="401" y="70"/>
                  </a:lnTo>
                  <a:lnTo>
                    <a:pt x="401" y="151"/>
                  </a:lnTo>
                  <a:lnTo>
                    <a:pt x="402" y="160"/>
                  </a:lnTo>
                  <a:lnTo>
                    <a:pt x="402" y="221"/>
                  </a:lnTo>
                  <a:lnTo>
                    <a:pt x="403" y="223"/>
                  </a:lnTo>
                  <a:lnTo>
                    <a:pt x="403" y="222"/>
                  </a:lnTo>
                  <a:lnTo>
                    <a:pt x="403" y="261"/>
                  </a:lnTo>
                  <a:lnTo>
                    <a:pt x="404" y="264"/>
                  </a:lnTo>
                  <a:lnTo>
                    <a:pt x="404" y="264"/>
                  </a:lnTo>
                  <a:lnTo>
                    <a:pt x="404" y="307"/>
                  </a:lnTo>
                  <a:lnTo>
                    <a:pt x="405" y="316"/>
                  </a:lnTo>
                  <a:lnTo>
                    <a:pt x="405" y="350"/>
                  </a:lnTo>
                  <a:lnTo>
                    <a:pt x="405" y="350"/>
                  </a:lnTo>
                  <a:lnTo>
                    <a:pt x="406" y="304"/>
                  </a:lnTo>
                  <a:lnTo>
                    <a:pt x="407" y="300"/>
                  </a:lnTo>
                  <a:lnTo>
                    <a:pt x="407" y="292"/>
                  </a:lnTo>
                  <a:lnTo>
                    <a:pt x="407" y="293"/>
                  </a:lnTo>
                  <a:lnTo>
                    <a:pt x="408" y="294"/>
                  </a:lnTo>
                  <a:lnTo>
                    <a:pt x="408" y="294"/>
                  </a:lnTo>
                  <a:lnTo>
                    <a:pt x="408" y="281"/>
                  </a:lnTo>
                  <a:lnTo>
                    <a:pt x="409" y="280"/>
                  </a:lnTo>
                  <a:lnTo>
                    <a:pt x="409" y="268"/>
                  </a:lnTo>
                  <a:lnTo>
                    <a:pt x="409" y="283"/>
                  </a:lnTo>
                  <a:lnTo>
                    <a:pt x="410" y="293"/>
                  </a:lnTo>
                  <a:lnTo>
                    <a:pt x="410" y="359"/>
                  </a:lnTo>
                  <a:lnTo>
                    <a:pt x="411" y="356"/>
                  </a:lnTo>
                  <a:lnTo>
                    <a:pt x="411" y="357"/>
                  </a:lnTo>
                  <a:lnTo>
                    <a:pt x="411" y="341"/>
                  </a:lnTo>
                  <a:lnTo>
                    <a:pt x="411" y="338"/>
                  </a:lnTo>
                  <a:lnTo>
                    <a:pt x="412" y="294"/>
                  </a:lnTo>
                  <a:lnTo>
                    <a:pt x="413" y="292"/>
                  </a:lnTo>
                  <a:lnTo>
                    <a:pt x="413" y="264"/>
                  </a:lnTo>
                  <a:lnTo>
                    <a:pt x="414" y="232"/>
                  </a:lnTo>
                  <a:lnTo>
                    <a:pt x="414" y="29"/>
                  </a:lnTo>
                  <a:lnTo>
                    <a:pt x="414" y="34"/>
                  </a:lnTo>
                  <a:lnTo>
                    <a:pt x="415" y="34"/>
                  </a:lnTo>
                  <a:lnTo>
                    <a:pt x="415" y="29"/>
                  </a:lnTo>
                  <a:lnTo>
                    <a:pt x="415" y="86"/>
                  </a:lnTo>
                  <a:lnTo>
                    <a:pt x="416" y="94"/>
                  </a:lnTo>
                  <a:lnTo>
                    <a:pt x="416" y="166"/>
                  </a:lnTo>
                  <a:lnTo>
                    <a:pt x="417" y="175"/>
                  </a:lnTo>
                  <a:lnTo>
                    <a:pt x="417" y="219"/>
                  </a:lnTo>
                  <a:lnTo>
                    <a:pt x="418" y="221"/>
                  </a:lnTo>
                  <a:lnTo>
                    <a:pt x="418" y="307"/>
                  </a:lnTo>
                  <a:lnTo>
                    <a:pt x="419" y="312"/>
                  </a:lnTo>
                  <a:lnTo>
                    <a:pt x="419" y="324"/>
                  </a:lnTo>
                  <a:lnTo>
                    <a:pt x="419" y="261"/>
                  </a:lnTo>
                  <a:lnTo>
                    <a:pt x="420" y="234"/>
                  </a:lnTo>
                  <a:lnTo>
                    <a:pt x="420" y="38"/>
                  </a:lnTo>
                  <a:lnTo>
                    <a:pt x="421" y="36"/>
                  </a:lnTo>
                  <a:lnTo>
                    <a:pt x="421" y="34"/>
                  </a:lnTo>
                  <a:lnTo>
                    <a:pt x="421" y="88"/>
                  </a:lnTo>
                  <a:lnTo>
                    <a:pt x="422" y="92"/>
                  </a:lnTo>
                  <a:lnTo>
                    <a:pt x="422" y="170"/>
                  </a:lnTo>
                  <a:lnTo>
                    <a:pt x="423" y="179"/>
                  </a:lnTo>
                  <a:lnTo>
                    <a:pt x="423" y="245"/>
                  </a:lnTo>
                  <a:lnTo>
                    <a:pt x="424" y="284"/>
                  </a:lnTo>
                  <a:lnTo>
                    <a:pt x="424" y="537"/>
                  </a:lnTo>
                  <a:lnTo>
                    <a:pt x="424" y="531"/>
                  </a:lnTo>
                  <a:lnTo>
                    <a:pt x="425" y="527"/>
                  </a:lnTo>
                  <a:lnTo>
                    <a:pt x="425" y="455"/>
                  </a:lnTo>
                  <a:lnTo>
                    <a:pt x="426" y="448"/>
                  </a:lnTo>
                  <a:lnTo>
                    <a:pt x="426" y="415"/>
                  </a:lnTo>
                  <a:lnTo>
                    <a:pt x="427" y="409"/>
                  </a:lnTo>
                  <a:lnTo>
                    <a:pt x="427" y="369"/>
                  </a:lnTo>
                  <a:lnTo>
                    <a:pt x="428" y="384"/>
                  </a:lnTo>
                  <a:lnTo>
                    <a:pt x="428" y="537"/>
                  </a:lnTo>
                  <a:lnTo>
                    <a:pt x="429" y="536"/>
                  </a:lnTo>
                  <a:lnTo>
                    <a:pt x="429" y="476"/>
                  </a:lnTo>
                  <a:lnTo>
                    <a:pt x="430" y="470"/>
                  </a:lnTo>
                  <a:lnTo>
                    <a:pt x="430" y="410"/>
                  </a:lnTo>
                  <a:lnTo>
                    <a:pt x="431" y="408"/>
                  </a:lnTo>
                  <a:lnTo>
                    <a:pt x="431" y="400"/>
                  </a:lnTo>
                  <a:lnTo>
                    <a:pt x="431" y="464"/>
                  </a:lnTo>
                  <a:lnTo>
                    <a:pt x="432" y="477"/>
                  </a:lnTo>
                  <a:lnTo>
                    <a:pt x="432" y="534"/>
                  </a:lnTo>
                  <a:lnTo>
                    <a:pt x="432" y="513"/>
                  </a:lnTo>
                  <a:lnTo>
                    <a:pt x="433" y="504"/>
                  </a:lnTo>
                  <a:lnTo>
                    <a:pt x="433" y="444"/>
                  </a:lnTo>
                  <a:lnTo>
                    <a:pt x="434" y="440"/>
                  </a:lnTo>
                  <a:lnTo>
                    <a:pt x="434" y="411"/>
                  </a:lnTo>
                  <a:lnTo>
                    <a:pt x="434" y="436"/>
                  </a:lnTo>
                  <a:lnTo>
                    <a:pt x="435" y="453"/>
                  </a:lnTo>
                  <a:lnTo>
                    <a:pt x="435" y="529"/>
                  </a:lnTo>
                  <a:lnTo>
                    <a:pt x="435" y="521"/>
                  </a:lnTo>
                  <a:lnTo>
                    <a:pt x="436" y="520"/>
                  </a:lnTo>
                  <a:lnTo>
                    <a:pt x="436" y="521"/>
                  </a:lnTo>
                  <a:lnTo>
                    <a:pt x="436" y="469"/>
                  </a:lnTo>
                  <a:lnTo>
                    <a:pt x="437" y="465"/>
                  </a:lnTo>
                  <a:lnTo>
                    <a:pt x="437" y="430"/>
                  </a:lnTo>
                  <a:lnTo>
                    <a:pt x="438" y="425"/>
                  </a:lnTo>
                  <a:lnTo>
                    <a:pt x="438" y="524"/>
                  </a:lnTo>
                  <a:lnTo>
                    <a:pt x="439" y="527"/>
                  </a:lnTo>
                  <a:lnTo>
                    <a:pt x="439" y="528"/>
                  </a:lnTo>
                  <a:lnTo>
                    <a:pt x="439" y="482"/>
                  </a:lnTo>
                  <a:lnTo>
                    <a:pt x="440" y="462"/>
                  </a:lnTo>
                  <a:lnTo>
                    <a:pt x="440" y="265"/>
                  </a:lnTo>
                  <a:lnTo>
                    <a:pt x="441" y="270"/>
                  </a:lnTo>
                  <a:lnTo>
                    <a:pt x="441" y="308"/>
                  </a:lnTo>
                  <a:lnTo>
                    <a:pt x="441" y="295"/>
                  </a:lnTo>
                  <a:lnTo>
                    <a:pt x="442" y="284"/>
                  </a:lnTo>
                  <a:lnTo>
                    <a:pt x="442" y="243"/>
                  </a:lnTo>
                  <a:lnTo>
                    <a:pt x="442" y="284"/>
                  </a:lnTo>
                  <a:lnTo>
                    <a:pt x="443" y="294"/>
                  </a:lnTo>
                  <a:lnTo>
                    <a:pt x="443" y="299"/>
                  </a:lnTo>
                  <a:lnTo>
                    <a:pt x="443" y="233"/>
                  </a:lnTo>
                  <a:lnTo>
                    <a:pt x="444" y="236"/>
                  </a:lnTo>
                  <a:lnTo>
                    <a:pt x="444" y="315"/>
                  </a:lnTo>
                  <a:lnTo>
                    <a:pt x="444" y="313"/>
                  </a:lnTo>
                  <a:lnTo>
                    <a:pt x="445" y="297"/>
                  </a:lnTo>
                  <a:lnTo>
                    <a:pt x="445" y="244"/>
                  </a:lnTo>
                  <a:lnTo>
                    <a:pt x="445" y="276"/>
                  </a:lnTo>
                  <a:lnTo>
                    <a:pt x="446" y="288"/>
                  </a:lnTo>
                  <a:lnTo>
                    <a:pt x="446" y="305"/>
                  </a:lnTo>
                  <a:lnTo>
                    <a:pt x="446" y="248"/>
                  </a:lnTo>
                  <a:lnTo>
                    <a:pt x="447" y="237"/>
                  </a:lnTo>
                  <a:lnTo>
                    <a:pt x="447" y="230"/>
                  </a:lnTo>
                  <a:lnTo>
                    <a:pt x="447" y="285"/>
                  </a:lnTo>
                  <a:lnTo>
                    <a:pt x="448" y="281"/>
                  </a:lnTo>
                  <a:lnTo>
                    <a:pt x="448" y="221"/>
                  </a:lnTo>
                  <a:lnTo>
                    <a:pt x="448" y="249"/>
                  </a:lnTo>
                  <a:lnTo>
                    <a:pt x="449" y="261"/>
                  </a:lnTo>
                  <a:lnTo>
                    <a:pt x="449" y="281"/>
                  </a:lnTo>
                  <a:lnTo>
                    <a:pt x="449" y="229"/>
                  </a:lnTo>
                  <a:lnTo>
                    <a:pt x="450" y="216"/>
                  </a:lnTo>
                  <a:lnTo>
                    <a:pt x="450" y="213"/>
                  </a:lnTo>
                  <a:lnTo>
                    <a:pt x="450" y="267"/>
                  </a:lnTo>
                  <a:lnTo>
                    <a:pt x="451" y="271"/>
                  </a:lnTo>
                  <a:lnTo>
                    <a:pt x="451" y="222"/>
                  </a:lnTo>
                  <a:lnTo>
                    <a:pt x="451" y="233"/>
                  </a:lnTo>
                  <a:lnTo>
                    <a:pt x="452" y="236"/>
                  </a:lnTo>
                  <a:lnTo>
                    <a:pt x="452" y="268"/>
                  </a:lnTo>
                  <a:lnTo>
                    <a:pt x="452" y="230"/>
                  </a:lnTo>
                  <a:lnTo>
                    <a:pt x="453" y="220"/>
                  </a:lnTo>
                  <a:lnTo>
                    <a:pt x="453" y="207"/>
                  </a:lnTo>
                  <a:lnTo>
                    <a:pt x="453" y="258"/>
                  </a:lnTo>
                  <a:lnTo>
                    <a:pt x="454" y="262"/>
                  </a:lnTo>
                  <a:lnTo>
                    <a:pt x="454" y="209"/>
                  </a:lnTo>
                  <a:lnTo>
                    <a:pt x="454" y="226"/>
                  </a:lnTo>
                  <a:lnTo>
                    <a:pt x="455" y="232"/>
                  </a:lnTo>
                  <a:lnTo>
                    <a:pt x="455" y="275"/>
                  </a:lnTo>
                  <a:lnTo>
                    <a:pt x="455" y="252"/>
                  </a:lnTo>
                  <a:lnTo>
                    <a:pt x="456" y="246"/>
                  </a:lnTo>
                  <a:lnTo>
                    <a:pt x="456" y="235"/>
                  </a:lnTo>
                  <a:lnTo>
                    <a:pt x="456" y="274"/>
                  </a:lnTo>
                  <a:lnTo>
                    <a:pt x="457" y="282"/>
                  </a:lnTo>
                  <a:lnTo>
                    <a:pt x="457" y="221"/>
                  </a:lnTo>
                  <a:lnTo>
                    <a:pt x="457" y="226"/>
                  </a:lnTo>
                  <a:lnTo>
                    <a:pt x="458" y="229"/>
                  </a:lnTo>
                  <a:lnTo>
                    <a:pt x="458" y="260"/>
                  </a:lnTo>
                  <a:lnTo>
                    <a:pt x="458" y="237"/>
                  </a:lnTo>
                  <a:lnTo>
                    <a:pt x="459" y="231"/>
                  </a:lnTo>
                  <a:lnTo>
                    <a:pt x="459" y="216"/>
                  </a:lnTo>
                  <a:lnTo>
                    <a:pt x="459" y="248"/>
                  </a:lnTo>
                  <a:lnTo>
                    <a:pt x="460" y="257"/>
                  </a:lnTo>
                  <a:lnTo>
                    <a:pt x="460" y="260"/>
                  </a:lnTo>
                  <a:lnTo>
                    <a:pt x="460" y="198"/>
                  </a:lnTo>
                  <a:lnTo>
                    <a:pt x="461" y="181"/>
                  </a:lnTo>
                  <a:lnTo>
                    <a:pt x="461" y="89"/>
                  </a:lnTo>
                  <a:lnTo>
                    <a:pt x="462" y="88"/>
                  </a:lnTo>
                  <a:lnTo>
                    <a:pt x="462" y="134"/>
                  </a:lnTo>
                  <a:lnTo>
                    <a:pt x="463" y="139"/>
                  </a:lnTo>
                  <a:lnTo>
                    <a:pt x="463" y="216"/>
                  </a:lnTo>
                  <a:lnTo>
                    <a:pt x="464" y="218"/>
                  </a:lnTo>
                  <a:lnTo>
                    <a:pt x="464" y="240"/>
                  </a:lnTo>
                  <a:lnTo>
                    <a:pt x="465" y="245"/>
                  </a:lnTo>
                  <a:lnTo>
                    <a:pt x="465" y="244"/>
                  </a:lnTo>
                  <a:lnTo>
                    <a:pt x="465" y="253"/>
                  </a:lnTo>
                  <a:lnTo>
                    <a:pt x="466" y="254"/>
                  </a:lnTo>
                  <a:lnTo>
                    <a:pt x="466" y="263"/>
                  </a:lnTo>
                  <a:lnTo>
                    <a:pt x="466" y="261"/>
                  </a:lnTo>
                  <a:lnTo>
                    <a:pt x="467" y="261"/>
                  </a:lnTo>
                  <a:lnTo>
                    <a:pt x="467" y="277"/>
                  </a:lnTo>
                  <a:lnTo>
                    <a:pt x="468" y="278"/>
                  </a:lnTo>
                  <a:lnTo>
                    <a:pt x="468" y="269"/>
                  </a:lnTo>
                  <a:lnTo>
                    <a:pt x="469" y="270"/>
                  </a:lnTo>
                  <a:lnTo>
                    <a:pt x="469" y="266"/>
                  </a:lnTo>
                  <a:lnTo>
                    <a:pt x="469" y="273"/>
                  </a:lnTo>
                  <a:lnTo>
                    <a:pt x="469" y="270"/>
                  </a:lnTo>
                  <a:lnTo>
                    <a:pt x="470" y="269"/>
                  </a:lnTo>
                  <a:lnTo>
                    <a:pt x="470" y="268"/>
                  </a:lnTo>
                  <a:lnTo>
                    <a:pt x="470" y="279"/>
                  </a:lnTo>
                  <a:lnTo>
                    <a:pt x="470" y="277"/>
                  </a:lnTo>
                  <a:lnTo>
                    <a:pt x="471" y="274"/>
                  </a:lnTo>
                  <a:lnTo>
                    <a:pt x="471" y="277"/>
                  </a:lnTo>
                  <a:lnTo>
                    <a:pt x="471" y="256"/>
                  </a:lnTo>
                  <a:lnTo>
                    <a:pt x="471" y="264"/>
                  </a:lnTo>
                  <a:lnTo>
                    <a:pt x="472" y="264"/>
                  </a:lnTo>
                  <a:lnTo>
                    <a:pt x="472" y="275"/>
                  </a:lnTo>
                  <a:lnTo>
                    <a:pt x="473" y="275"/>
                  </a:lnTo>
                  <a:lnTo>
                    <a:pt x="473" y="280"/>
                  </a:lnTo>
                  <a:lnTo>
                    <a:pt x="473" y="271"/>
                  </a:lnTo>
                  <a:lnTo>
                    <a:pt x="473" y="273"/>
                  </a:lnTo>
                  <a:lnTo>
                    <a:pt x="474" y="271"/>
                  </a:lnTo>
                  <a:lnTo>
                    <a:pt x="474" y="266"/>
                  </a:lnTo>
                  <a:lnTo>
                    <a:pt x="474" y="271"/>
                  </a:lnTo>
                  <a:lnTo>
                    <a:pt x="474" y="269"/>
                  </a:lnTo>
                  <a:lnTo>
                    <a:pt x="475" y="271"/>
                  </a:lnTo>
                  <a:lnTo>
                    <a:pt x="475" y="282"/>
                  </a:lnTo>
                  <a:lnTo>
                    <a:pt x="475" y="281"/>
                  </a:lnTo>
                  <a:lnTo>
                    <a:pt x="476" y="280"/>
                  </a:lnTo>
                  <a:lnTo>
                    <a:pt x="476" y="282"/>
                  </a:lnTo>
                  <a:lnTo>
                    <a:pt x="476" y="272"/>
                  </a:lnTo>
                  <a:lnTo>
                    <a:pt x="476" y="280"/>
                  </a:lnTo>
                  <a:lnTo>
                    <a:pt x="477" y="277"/>
                  </a:lnTo>
                  <a:lnTo>
                    <a:pt x="477" y="279"/>
                  </a:lnTo>
                  <a:lnTo>
                    <a:pt x="477" y="270"/>
                  </a:lnTo>
                  <a:lnTo>
                    <a:pt x="478" y="268"/>
                  </a:lnTo>
                  <a:lnTo>
                    <a:pt x="478" y="267"/>
                  </a:lnTo>
                  <a:lnTo>
                    <a:pt x="478" y="271"/>
                  </a:lnTo>
                  <a:lnTo>
                    <a:pt x="479" y="272"/>
                  </a:lnTo>
                  <a:lnTo>
                    <a:pt x="479" y="278"/>
                  </a:lnTo>
                  <a:lnTo>
                    <a:pt x="479" y="262"/>
                  </a:lnTo>
                  <a:lnTo>
                    <a:pt x="480" y="262"/>
                  </a:lnTo>
                  <a:lnTo>
                    <a:pt x="480" y="264"/>
                  </a:lnTo>
                  <a:lnTo>
                    <a:pt x="480" y="248"/>
                  </a:lnTo>
                  <a:lnTo>
                    <a:pt x="481" y="239"/>
                  </a:lnTo>
                  <a:lnTo>
                    <a:pt x="481" y="232"/>
                  </a:lnTo>
                  <a:lnTo>
                    <a:pt x="481" y="241"/>
                  </a:lnTo>
                  <a:lnTo>
                    <a:pt x="481" y="241"/>
                  </a:lnTo>
                  <a:lnTo>
                    <a:pt x="482" y="240"/>
                  </a:lnTo>
                  <a:lnTo>
                    <a:pt x="482" y="238"/>
                  </a:lnTo>
                  <a:lnTo>
                    <a:pt x="482" y="260"/>
                  </a:lnTo>
                  <a:lnTo>
                    <a:pt x="483" y="263"/>
                  </a:lnTo>
                  <a:lnTo>
                    <a:pt x="483" y="277"/>
                  </a:lnTo>
                  <a:lnTo>
                    <a:pt x="484" y="277"/>
                  </a:lnTo>
                  <a:lnTo>
                    <a:pt x="484" y="278"/>
                  </a:lnTo>
                  <a:lnTo>
                    <a:pt x="484" y="267"/>
                  </a:lnTo>
                  <a:lnTo>
                    <a:pt x="484" y="268"/>
                  </a:lnTo>
                  <a:lnTo>
                    <a:pt x="485" y="266"/>
                  </a:lnTo>
                  <a:lnTo>
                    <a:pt x="485" y="270"/>
                  </a:lnTo>
                  <a:lnTo>
                    <a:pt x="485" y="267"/>
                  </a:lnTo>
                  <a:lnTo>
                    <a:pt x="486" y="266"/>
                  </a:lnTo>
                  <a:lnTo>
                    <a:pt x="486" y="269"/>
                  </a:lnTo>
                  <a:lnTo>
                    <a:pt x="486" y="265"/>
                  </a:lnTo>
                  <a:lnTo>
                    <a:pt x="486" y="266"/>
                  </a:lnTo>
                  <a:lnTo>
                    <a:pt x="487" y="269"/>
                  </a:lnTo>
                  <a:lnTo>
                    <a:pt x="487" y="267"/>
                  </a:lnTo>
                  <a:lnTo>
                    <a:pt x="487" y="300"/>
                  </a:lnTo>
                  <a:lnTo>
                    <a:pt x="488" y="306"/>
                  </a:lnTo>
                  <a:lnTo>
                    <a:pt x="488" y="309"/>
                  </a:lnTo>
                  <a:lnTo>
                    <a:pt x="488" y="281"/>
                  </a:lnTo>
                  <a:lnTo>
                    <a:pt x="489" y="282"/>
                  </a:lnTo>
                  <a:lnTo>
                    <a:pt x="489" y="246"/>
                  </a:lnTo>
                  <a:lnTo>
                    <a:pt x="490" y="231"/>
                  </a:lnTo>
                  <a:lnTo>
                    <a:pt x="490" y="156"/>
                  </a:lnTo>
                  <a:lnTo>
                    <a:pt x="490" y="158"/>
                  </a:lnTo>
                  <a:lnTo>
                    <a:pt x="490" y="161"/>
                  </a:lnTo>
                  <a:lnTo>
                    <a:pt x="491" y="213"/>
                  </a:lnTo>
                  <a:lnTo>
                    <a:pt x="492" y="220"/>
                  </a:lnTo>
                  <a:lnTo>
                    <a:pt x="492" y="223"/>
                  </a:lnTo>
                  <a:lnTo>
                    <a:pt x="492" y="122"/>
                  </a:lnTo>
                  <a:lnTo>
                    <a:pt x="493" y="111"/>
                  </a:lnTo>
                  <a:lnTo>
                    <a:pt x="493" y="108"/>
                  </a:lnTo>
                  <a:lnTo>
                    <a:pt x="493" y="160"/>
                  </a:lnTo>
                  <a:lnTo>
                    <a:pt x="494" y="164"/>
                  </a:lnTo>
                  <a:lnTo>
                    <a:pt x="494" y="219"/>
                  </a:lnTo>
                  <a:lnTo>
                    <a:pt x="495" y="223"/>
                  </a:lnTo>
                  <a:lnTo>
                    <a:pt x="495" y="328"/>
                  </a:lnTo>
                  <a:lnTo>
                    <a:pt x="496" y="338"/>
                  </a:lnTo>
                  <a:lnTo>
                    <a:pt x="496" y="355"/>
                  </a:lnTo>
                  <a:lnTo>
                    <a:pt x="496" y="298"/>
                  </a:lnTo>
                  <a:lnTo>
                    <a:pt x="496" y="291"/>
                  </a:lnTo>
                  <a:lnTo>
                    <a:pt x="497" y="201"/>
                  </a:lnTo>
                  <a:lnTo>
                    <a:pt x="498" y="187"/>
                  </a:lnTo>
                  <a:lnTo>
                    <a:pt x="498" y="151"/>
                  </a:lnTo>
                  <a:lnTo>
                    <a:pt x="498" y="154"/>
                  </a:lnTo>
                  <a:lnTo>
                    <a:pt x="499" y="154"/>
                  </a:lnTo>
                  <a:lnTo>
                    <a:pt x="499" y="198"/>
                  </a:lnTo>
                  <a:lnTo>
                    <a:pt x="500" y="197"/>
                  </a:lnTo>
                  <a:lnTo>
                    <a:pt x="500" y="85"/>
                  </a:lnTo>
                  <a:lnTo>
                    <a:pt x="501" y="77"/>
                  </a:lnTo>
                  <a:lnTo>
                    <a:pt x="501" y="72"/>
                  </a:lnTo>
                  <a:lnTo>
                    <a:pt x="501" y="122"/>
                  </a:lnTo>
                  <a:lnTo>
                    <a:pt x="502" y="127"/>
                  </a:lnTo>
                  <a:lnTo>
                    <a:pt x="502" y="198"/>
                  </a:lnTo>
                  <a:lnTo>
                    <a:pt x="502" y="205"/>
                  </a:lnTo>
                  <a:lnTo>
                    <a:pt x="503" y="318"/>
                  </a:lnTo>
                  <a:lnTo>
                    <a:pt x="504" y="344"/>
                  </a:lnTo>
                  <a:lnTo>
                    <a:pt x="504" y="516"/>
                  </a:lnTo>
                  <a:lnTo>
                    <a:pt x="505" y="511"/>
                  </a:lnTo>
                  <a:lnTo>
                    <a:pt x="505" y="479"/>
                  </a:lnTo>
                  <a:lnTo>
                    <a:pt x="506" y="471"/>
                  </a:lnTo>
                  <a:lnTo>
                    <a:pt x="506" y="445"/>
                  </a:lnTo>
                  <a:lnTo>
                    <a:pt x="506" y="462"/>
                  </a:lnTo>
                  <a:lnTo>
                    <a:pt x="507" y="467"/>
                  </a:lnTo>
                  <a:lnTo>
                    <a:pt x="507" y="481"/>
                  </a:lnTo>
                  <a:lnTo>
                    <a:pt x="507" y="418"/>
                  </a:lnTo>
                  <a:lnTo>
                    <a:pt x="508" y="411"/>
                  </a:lnTo>
                  <a:lnTo>
                    <a:pt x="508" y="385"/>
                  </a:lnTo>
                  <a:lnTo>
                    <a:pt x="508" y="379"/>
                  </a:lnTo>
                  <a:lnTo>
                    <a:pt x="509" y="330"/>
                  </a:lnTo>
                  <a:lnTo>
                    <a:pt x="510" y="328"/>
                  </a:lnTo>
                  <a:lnTo>
                    <a:pt x="510" y="337"/>
                  </a:lnTo>
                  <a:lnTo>
                    <a:pt x="510" y="337"/>
                  </a:lnTo>
                  <a:lnTo>
                    <a:pt x="511" y="338"/>
                  </a:lnTo>
                  <a:lnTo>
                    <a:pt x="511" y="333"/>
                  </a:lnTo>
                  <a:lnTo>
                    <a:pt x="511" y="453"/>
                  </a:lnTo>
                  <a:lnTo>
                    <a:pt x="512" y="474"/>
                  </a:lnTo>
                  <a:lnTo>
                    <a:pt x="512" y="498"/>
                  </a:lnTo>
                  <a:lnTo>
                    <a:pt x="512" y="472"/>
                  </a:lnTo>
                  <a:lnTo>
                    <a:pt x="513" y="473"/>
                  </a:lnTo>
                  <a:lnTo>
                    <a:pt x="513" y="480"/>
                  </a:lnTo>
                  <a:lnTo>
                    <a:pt x="513" y="440"/>
                  </a:lnTo>
                  <a:lnTo>
                    <a:pt x="514" y="441"/>
                  </a:lnTo>
                  <a:lnTo>
                    <a:pt x="514" y="507"/>
                  </a:lnTo>
                  <a:lnTo>
                    <a:pt x="514" y="503"/>
                  </a:lnTo>
                  <a:lnTo>
                    <a:pt x="514" y="492"/>
                  </a:lnTo>
                  <a:lnTo>
                    <a:pt x="515" y="405"/>
                  </a:lnTo>
                  <a:lnTo>
                    <a:pt x="516" y="399"/>
                  </a:lnTo>
                  <a:lnTo>
                    <a:pt x="516" y="401"/>
                  </a:lnTo>
                  <a:lnTo>
                    <a:pt x="516" y="205"/>
                  </a:lnTo>
                  <a:lnTo>
                    <a:pt x="517" y="177"/>
                  </a:lnTo>
                  <a:lnTo>
                    <a:pt x="517" y="144"/>
                  </a:lnTo>
                  <a:lnTo>
                    <a:pt x="517" y="155"/>
                  </a:lnTo>
                  <a:lnTo>
                    <a:pt x="518" y="160"/>
                  </a:lnTo>
                  <a:lnTo>
                    <a:pt x="518" y="224"/>
                  </a:lnTo>
                  <a:lnTo>
                    <a:pt x="519" y="227"/>
                  </a:lnTo>
                  <a:lnTo>
                    <a:pt x="519" y="276"/>
                  </a:lnTo>
                  <a:lnTo>
                    <a:pt x="520" y="279"/>
                  </a:lnTo>
                  <a:lnTo>
                    <a:pt x="520" y="278"/>
                  </a:lnTo>
                  <a:lnTo>
                    <a:pt x="520" y="465"/>
                  </a:lnTo>
                  <a:lnTo>
                    <a:pt x="520" y="490"/>
                  </a:lnTo>
                  <a:lnTo>
                    <a:pt x="521" y="518"/>
                  </a:lnTo>
                  <a:lnTo>
                    <a:pt x="521" y="490"/>
                  </a:lnTo>
                  <a:lnTo>
                    <a:pt x="522" y="476"/>
                  </a:lnTo>
                  <a:lnTo>
                    <a:pt x="522" y="429"/>
                  </a:lnTo>
                  <a:lnTo>
                    <a:pt x="523" y="426"/>
                  </a:lnTo>
                  <a:lnTo>
                    <a:pt x="523" y="403"/>
                  </a:lnTo>
                  <a:lnTo>
                    <a:pt x="524" y="402"/>
                  </a:lnTo>
                  <a:lnTo>
                    <a:pt x="524" y="380"/>
                  </a:lnTo>
                  <a:lnTo>
                    <a:pt x="524" y="386"/>
                  </a:lnTo>
                  <a:lnTo>
                    <a:pt x="525" y="404"/>
                  </a:lnTo>
                  <a:lnTo>
                    <a:pt x="525" y="517"/>
                  </a:lnTo>
                  <a:lnTo>
                    <a:pt x="525" y="514"/>
                  </a:lnTo>
                  <a:lnTo>
                    <a:pt x="526" y="506"/>
                  </a:lnTo>
                  <a:lnTo>
                    <a:pt x="526" y="443"/>
                  </a:lnTo>
                  <a:lnTo>
                    <a:pt x="526" y="438"/>
                  </a:lnTo>
                  <a:lnTo>
                    <a:pt x="527" y="412"/>
                  </a:lnTo>
                  <a:lnTo>
                    <a:pt x="528" y="413"/>
                  </a:lnTo>
                  <a:lnTo>
                    <a:pt x="528" y="417"/>
                  </a:lnTo>
                  <a:lnTo>
                    <a:pt x="528" y="399"/>
                  </a:lnTo>
                  <a:lnTo>
                    <a:pt x="529" y="394"/>
                  </a:lnTo>
                  <a:lnTo>
                    <a:pt x="529" y="386"/>
                  </a:lnTo>
                  <a:lnTo>
                    <a:pt x="529" y="465"/>
                  </a:lnTo>
                  <a:lnTo>
                    <a:pt x="530" y="483"/>
                  </a:lnTo>
                  <a:lnTo>
                    <a:pt x="530" y="530"/>
                  </a:lnTo>
                  <a:lnTo>
                    <a:pt x="530" y="504"/>
                  </a:lnTo>
                  <a:lnTo>
                    <a:pt x="531" y="499"/>
                  </a:lnTo>
                  <a:lnTo>
                    <a:pt x="531" y="452"/>
                  </a:lnTo>
                  <a:lnTo>
                    <a:pt x="532" y="450"/>
                  </a:lnTo>
                  <a:lnTo>
                    <a:pt x="532" y="409"/>
                  </a:lnTo>
                  <a:lnTo>
                    <a:pt x="532" y="404"/>
                  </a:lnTo>
                  <a:lnTo>
                    <a:pt x="533" y="387"/>
                  </a:lnTo>
                  <a:lnTo>
                    <a:pt x="533" y="391"/>
                  </a:lnTo>
                  <a:lnTo>
                    <a:pt x="534" y="408"/>
                  </a:lnTo>
                  <a:lnTo>
                    <a:pt x="534" y="518"/>
                  </a:lnTo>
                  <a:lnTo>
                    <a:pt x="534" y="517"/>
                  </a:lnTo>
                  <a:lnTo>
                    <a:pt x="535" y="506"/>
                  </a:lnTo>
                  <a:lnTo>
                    <a:pt x="535" y="461"/>
                  </a:lnTo>
                  <a:lnTo>
                    <a:pt x="535" y="463"/>
                  </a:lnTo>
                  <a:lnTo>
                    <a:pt x="536" y="462"/>
                  </a:lnTo>
                  <a:lnTo>
                    <a:pt x="536" y="463"/>
                  </a:lnTo>
                  <a:lnTo>
                    <a:pt x="536" y="435"/>
                  </a:lnTo>
                  <a:lnTo>
                    <a:pt x="537" y="431"/>
                  </a:lnTo>
                  <a:lnTo>
                    <a:pt x="537" y="407"/>
                  </a:lnTo>
                  <a:lnTo>
                    <a:pt x="538" y="403"/>
                  </a:lnTo>
                  <a:lnTo>
                    <a:pt x="538" y="403"/>
                  </a:lnTo>
                  <a:lnTo>
                    <a:pt x="538" y="498"/>
                  </a:lnTo>
                  <a:lnTo>
                    <a:pt x="539" y="512"/>
                  </a:lnTo>
                  <a:lnTo>
                    <a:pt x="539" y="520"/>
                  </a:lnTo>
                  <a:lnTo>
                    <a:pt x="539" y="487"/>
                  </a:lnTo>
                  <a:lnTo>
                    <a:pt x="540" y="477"/>
                  </a:lnTo>
                  <a:lnTo>
                    <a:pt x="540" y="340"/>
                  </a:lnTo>
                  <a:lnTo>
                    <a:pt x="541" y="322"/>
                  </a:lnTo>
                  <a:lnTo>
                    <a:pt x="541" y="270"/>
                  </a:lnTo>
                  <a:lnTo>
                    <a:pt x="541" y="273"/>
                  </a:lnTo>
                  <a:lnTo>
                    <a:pt x="542" y="270"/>
                  </a:lnTo>
                  <a:lnTo>
                    <a:pt x="542" y="270"/>
                  </a:lnTo>
                  <a:lnTo>
                    <a:pt x="542" y="280"/>
                  </a:lnTo>
                  <a:lnTo>
                    <a:pt x="543" y="282"/>
                  </a:lnTo>
                  <a:lnTo>
                    <a:pt x="543" y="293"/>
                  </a:lnTo>
                  <a:lnTo>
                    <a:pt x="543" y="276"/>
                  </a:lnTo>
                  <a:lnTo>
                    <a:pt x="544" y="272"/>
                  </a:lnTo>
                  <a:lnTo>
                    <a:pt x="544" y="268"/>
                  </a:lnTo>
                  <a:lnTo>
                    <a:pt x="544" y="282"/>
                  </a:lnTo>
                  <a:lnTo>
                    <a:pt x="545" y="283"/>
                  </a:lnTo>
                  <a:lnTo>
                    <a:pt x="545" y="269"/>
                  </a:lnTo>
                  <a:lnTo>
                    <a:pt x="545" y="271"/>
                  </a:lnTo>
                  <a:lnTo>
                    <a:pt x="546" y="269"/>
                  </a:lnTo>
                  <a:lnTo>
                    <a:pt x="546" y="278"/>
                  </a:lnTo>
                  <a:lnTo>
                    <a:pt x="546" y="260"/>
                  </a:lnTo>
                  <a:lnTo>
                    <a:pt x="546" y="261"/>
                  </a:lnTo>
                  <a:lnTo>
                    <a:pt x="547" y="265"/>
                  </a:lnTo>
                  <a:lnTo>
                    <a:pt x="547" y="247"/>
                  </a:lnTo>
                  <a:lnTo>
                    <a:pt x="547" y="250"/>
                  </a:lnTo>
                  <a:lnTo>
                    <a:pt x="548" y="243"/>
                  </a:lnTo>
                  <a:lnTo>
                    <a:pt x="548" y="261"/>
                  </a:lnTo>
                  <a:lnTo>
                    <a:pt x="549" y="261"/>
                  </a:lnTo>
                  <a:lnTo>
                    <a:pt x="549" y="282"/>
                  </a:lnTo>
                  <a:lnTo>
                    <a:pt x="550" y="288"/>
                  </a:lnTo>
                  <a:lnTo>
                    <a:pt x="550" y="270"/>
                  </a:lnTo>
                  <a:lnTo>
                    <a:pt x="551" y="265"/>
                  </a:lnTo>
                  <a:lnTo>
                    <a:pt x="551" y="276"/>
                  </a:lnTo>
                  <a:lnTo>
                    <a:pt x="551" y="261"/>
                  </a:lnTo>
                  <a:lnTo>
                    <a:pt x="551" y="261"/>
                  </a:lnTo>
                  <a:lnTo>
                    <a:pt x="552" y="269"/>
                  </a:lnTo>
                  <a:lnTo>
                    <a:pt x="552" y="275"/>
                  </a:lnTo>
                  <a:lnTo>
                    <a:pt x="552" y="258"/>
                  </a:lnTo>
                  <a:lnTo>
                    <a:pt x="552" y="261"/>
                  </a:lnTo>
                  <a:lnTo>
                    <a:pt x="553" y="257"/>
                  </a:lnTo>
                  <a:lnTo>
                    <a:pt x="553" y="250"/>
                  </a:lnTo>
                  <a:lnTo>
                    <a:pt x="553" y="268"/>
                  </a:lnTo>
                  <a:lnTo>
                    <a:pt x="553" y="262"/>
                  </a:lnTo>
                  <a:lnTo>
                    <a:pt x="554" y="264"/>
                  </a:lnTo>
                  <a:lnTo>
                    <a:pt x="554" y="264"/>
                  </a:lnTo>
                  <a:lnTo>
                    <a:pt x="554" y="281"/>
                  </a:lnTo>
                  <a:lnTo>
                    <a:pt x="554" y="268"/>
                  </a:lnTo>
                  <a:lnTo>
                    <a:pt x="555" y="278"/>
                  </a:lnTo>
                  <a:lnTo>
                    <a:pt x="555" y="273"/>
                  </a:lnTo>
                  <a:lnTo>
                    <a:pt x="555" y="296"/>
                  </a:lnTo>
                  <a:lnTo>
                    <a:pt x="555" y="291"/>
                  </a:lnTo>
                  <a:lnTo>
                    <a:pt x="556" y="280"/>
                  </a:lnTo>
                  <a:lnTo>
                    <a:pt x="556" y="281"/>
                  </a:lnTo>
                  <a:lnTo>
                    <a:pt x="556" y="263"/>
                  </a:lnTo>
                  <a:lnTo>
                    <a:pt x="557" y="264"/>
                  </a:lnTo>
                  <a:lnTo>
                    <a:pt x="557" y="273"/>
                  </a:lnTo>
                  <a:lnTo>
                    <a:pt x="557" y="252"/>
                  </a:lnTo>
                  <a:lnTo>
                    <a:pt x="557" y="269"/>
                  </a:lnTo>
                  <a:lnTo>
                    <a:pt x="558" y="270"/>
                  </a:lnTo>
                  <a:lnTo>
                    <a:pt x="558" y="267"/>
                  </a:lnTo>
                  <a:lnTo>
                    <a:pt x="558" y="283"/>
                  </a:lnTo>
                  <a:lnTo>
                    <a:pt x="558" y="269"/>
                  </a:lnTo>
                  <a:lnTo>
                    <a:pt x="559" y="270"/>
                  </a:lnTo>
                  <a:lnTo>
                    <a:pt x="559" y="286"/>
                  </a:lnTo>
                  <a:lnTo>
                    <a:pt x="559" y="267"/>
                  </a:lnTo>
                  <a:lnTo>
                    <a:pt x="560" y="273"/>
                  </a:lnTo>
                  <a:lnTo>
                    <a:pt x="560" y="281"/>
                  </a:lnTo>
                  <a:lnTo>
                    <a:pt x="560" y="255"/>
                  </a:lnTo>
                  <a:lnTo>
                    <a:pt x="561" y="236"/>
                  </a:lnTo>
                  <a:lnTo>
                    <a:pt x="561" y="131"/>
                  </a:lnTo>
                  <a:lnTo>
                    <a:pt x="562" y="131"/>
                  </a:lnTo>
                  <a:lnTo>
                    <a:pt x="562" y="172"/>
                  </a:lnTo>
                  <a:lnTo>
                    <a:pt x="563" y="174"/>
                  </a:lnTo>
                  <a:lnTo>
                    <a:pt x="563" y="227"/>
                  </a:lnTo>
                  <a:lnTo>
                    <a:pt x="564" y="230"/>
                  </a:lnTo>
                  <a:lnTo>
                    <a:pt x="564" y="252"/>
                  </a:lnTo>
                  <a:lnTo>
                    <a:pt x="565" y="257"/>
                  </a:lnTo>
                  <a:lnTo>
                    <a:pt x="565" y="270"/>
                  </a:lnTo>
                  <a:lnTo>
                    <a:pt x="565" y="270"/>
                  </a:lnTo>
                  <a:lnTo>
                    <a:pt x="566" y="268"/>
                  </a:lnTo>
                  <a:lnTo>
                    <a:pt x="566" y="274"/>
                  </a:lnTo>
                  <a:lnTo>
                    <a:pt x="566" y="269"/>
                  </a:lnTo>
                  <a:lnTo>
                    <a:pt x="567" y="269"/>
                  </a:lnTo>
                  <a:lnTo>
                    <a:pt x="567" y="268"/>
                  </a:lnTo>
                  <a:lnTo>
                    <a:pt x="567" y="274"/>
                  </a:lnTo>
                  <a:lnTo>
                    <a:pt x="567" y="273"/>
                  </a:lnTo>
                  <a:lnTo>
                    <a:pt x="568" y="273"/>
                  </a:lnTo>
                  <a:lnTo>
                    <a:pt x="568" y="275"/>
                  </a:lnTo>
                  <a:lnTo>
                    <a:pt x="568" y="269"/>
                  </a:lnTo>
                  <a:lnTo>
                    <a:pt x="568" y="269"/>
                  </a:lnTo>
                  <a:lnTo>
                    <a:pt x="569" y="271"/>
                  </a:lnTo>
                  <a:lnTo>
                    <a:pt x="569" y="268"/>
                  </a:lnTo>
                  <a:lnTo>
                    <a:pt x="569" y="281"/>
                  </a:lnTo>
                  <a:lnTo>
                    <a:pt x="569" y="279"/>
                  </a:lnTo>
                  <a:lnTo>
                    <a:pt x="570" y="272"/>
                  </a:lnTo>
                  <a:lnTo>
                    <a:pt x="570" y="263"/>
                  </a:lnTo>
                  <a:lnTo>
                    <a:pt x="570" y="268"/>
                  </a:lnTo>
                  <a:lnTo>
                    <a:pt x="571" y="272"/>
                  </a:lnTo>
                  <a:lnTo>
                    <a:pt x="571" y="280"/>
                  </a:lnTo>
                  <a:lnTo>
                    <a:pt x="571" y="275"/>
                  </a:lnTo>
                  <a:lnTo>
                    <a:pt x="572" y="272"/>
                  </a:lnTo>
                  <a:lnTo>
                    <a:pt x="572" y="269"/>
                  </a:lnTo>
                  <a:lnTo>
                    <a:pt x="572" y="273"/>
                  </a:lnTo>
                  <a:lnTo>
                    <a:pt x="573" y="274"/>
                  </a:lnTo>
                  <a:lnTo>
                    <a:pt x="573" y="283"/>
                  </a:lnTo>
                  <a:lnTo>
                    <a:pt x="573" y="279"/>
                  </a:lnTo>
                  <a:lnTo>
                    <a:pt x="574" y="277"/>
                  </a:lnTo>
                  <a:lnTo>
                    <a:pt x="574" y="263"/>
                  </a:lnTo>
                  <a:lnTo>
                    <a:pt x="574" y="266"/>
                  </a:lnTo>
                  <a:lnTo>
                    <a:pt x="575" y="268"/>
                  </a:lnTo>
                  <a:lnTo>
                    <a:pt x="575" y="273"/>
                  </a:lnTo>
                  <a:lnTo>
                    <a:pt x="575" y="265"/>
                  </a:lnTo>
                  <a:lnTo>
                    <a:pt x="575" y="269"/>
                  </a:lnTo>
                  <a:lnTo>
                    <a:pt x="576" y="267"/>
                  </a:lnTo>
                  <a:lnTo>
                    <a:pt x="576" y="288"/>
                  </a:lnTo>
                  <a:lnTo>
                    <a:pt x="577" y="287"/>
                  </a:lnTo>
                  <a:lnTo>
                    <a:pt x="577" y="275"/>
                  </a:lnTo>
                  <a:lnTo>
                    <a:pt x="577" y="275"/>
                  </a:lnTo>
                  <a:lnTo>
                    <a:pt x="578" y="276"/>
                  </a:lnTo>
                  <a:lnTo>
                    <a:pt x="578" y="280"/>
                  </a:lnTo>
                  <a:lnTo>
                    <a:pt x="578" y="275"/>
                  </a:lnTo>
                  <a:lnTo>
                    <a:pt x="578" y="275"/>
                  </a:lnTo>
                  <a:lnTo>
                    <a:pt x="579" y="270"/>
                  </a:lnTo>
                  <a:lnTo>
                    <a:pt x="579" y="268"/>
                  </a:lnTo>
                  <a:lnTo>
                    <a:pt x="579" y="279"/>
                  </a:lnTo>
                  <a:lnTo>
                    <a:pt x="580" y="277"/>
                  </a:lnTo>
                  <a:lnTo>
                    <a:pt x="580" y="230"/>
                  </a:lnTo>
                  <a:lnTo>
                    <a:pt x="581" y="226"/>
                  </a:lnTo>
                  <a:lnTo>
                    <a:pt x="581" y="201"/>
                  </a:lnTo>
                  <a:lnTo>
                    <a:pt x="581" y="203"/>
                  </a:lnTo>
                  <a:lnTo>
                    <a:pt x="582" y="204"/>
                  </a:lnTo>
                  <a:lnTo>
                    <a:pt x="582" y="201"/>
                  </a:lnTo>
                  <a:lnTo>
                    <a:pt x="582" y="217"/>
                  </a:lnTo>
                  <a:lnTo>
                    <a:pt x="582" y="213"/>
                  </a:lnTo>
                  <a:lnTo>
                    <a:pt x="583" y="209"/>
                  </a:lnTo>
                  <a:lnTo>
                    <a:pt x="583" y="210"/>
                  </a:lnTo>
                  <a:lnTo>
                    <a:pt x="583" y="198"/>
                  </a:lnTo>
                  <a:lnTo>
                    <a:pt x="583" y="203"/>
                  </a:lnTo>
                  <a:lnTo>
                    <a:pt x="584" y="206"/>
                  </a:lnTo>
                  <a:lnTo>
                    <a:pt x="584" y="237"/>
                  </a:lnTo>
                  <a:lnTo>
                    <a:pt x="585" y="239"/>
                  </a:lnTo>
                  <a:lnTo>
                    <a:pt x="585" y="256"/>
                  </a:lnTo>
                  <a:lnTo>
                    <a:pt x="586" y="256"/>
                  </a:lnTo>
                  <a:lnTo>
                    <a:pt x="586" y="267"/>
                  </a:lnTo>
                  <a:lnTo>
                    <a:pt x="586" y="264"/>
                  </a:lnTo>
                  <a:lnTo>
                    <a:pt x="587" y="262"/>
                  </a:lnTo>
                  <a:lnTo>
                    <a:pt x="587" y="261"/>
                  </a:lnTo>
                  <a:lnTo>
                    <a:pt x="587" y="272"/>
                  </a:lnTo>
                  <a:lnTo>
                    <a:pt x="587" y="271"/>
                  </a:lnTo>
                  <a:lnTo>
                    <a:pt x="588" y="270"/>
                  </a:lnTo>
                  <a:lnTo>
                    <a:pt x="588" y="268"/>
                  </a:lnTo>
                  <a:lnTo>
                    <a:pt x="588" y="308"/>
                  </a:lnTo>
                  <a:lnTo>
                    <a:pt x="589" y="309"/>
                  </a:lnTo>
                  <a:lnTo>
                    <a:pt x="589" y="377"/>
                  </a:lnTo>
                  <a:lnTo>
                    <a:pt x="590" y="383"/>
                  </a:lnTo>
                  <a:lnTo>
                    <a:pt x="590" y="395"/>
                  </a:lnTo>
                  <a:lnTo>
                    <a:pt x="590" y="372"/>
                  </a:lnTo>
                  <a:lnTo>
                    <a:pt x="591" y="362"/>
                  </a:lnTo>
                  <a:lnTo>
                    <a:pt x="591" y="319"/>
                  </a:lnTo>
                  <a:lnTo>
                    <a:pt x="591" y="320"/>
                  </a:lnTo>
                  <a:lnTo>
                    <a:pt x="592" y="317"/>
                  </a:lnTo>
                  <a:lnTo>
                    <a:pt x="592" y="320"/>
                  </a:lnTo>
                  <a:lnTo>
                    <a:pt x="592" y="299"/>
                  </a:lnTo>
                  <a:lnTo>
                    <a:pt x="592" y="299"/>
                  </a:lnTo>
                  <a:lnTo>
                    <a:pt x="593" y="296"/>
                  </a:lnTo>
                  <a:lnTo>
                    <a:pt x="593" y="287"/>
                  </a:lnTo>
                  <a:lnTo>
                    <a:pt x="593" y="299"/>
                  </a:lnTo>
                  <a:lnTo>
                    <a:pt x="593" y="299"/>
                  </a:lnTo>
                  <a:lnTo>
                    <a:pt x="594" y="302"/>
                  </a:lnTo>
                  <a:lnTo>
                    <a:pt x="594" y="285"/>
                  </a:lnTo>
                  <a:lnTo>
                    <a:pt x="595" y="300"/>
                  </a:lnTo>
                  <a:lnTo>
                    <a:pt x="595" y="330"/>
                  </a:lnTo>
                  <a:lnTo>
                    <a:pt x="595" y="315"/>
                  </a:lnTo>
                  <a:lnTo>
                    <a:pt x="596" y="308"/>
                  </a:lnTo>
                  <a:lnTo>
                    <a:pt x="596" y="267"/>
                  </a:lnTo>
                  <a:lnTo>
                    <a:pt x="597" y="260"/>
                  </a:lnTo>
                  <a:lnTo>
                    <a:pt x="597" y="193"/>
                  </a:lnTo>
                  <a:lnTo>
                    <a:pt x="598" y="192"/>
                  </a:lnTo>
                  <a:lnTo>
                    <a:pt x="598" y="188"/>
                  </a:lnTo>
                  <a:lnTo>
                    <a:pt x="598" y="200"/>
                  </a:lnTo>
                  <a:lnTo>
                    <a:pt x="599" y="201"/>
                  </a:lnTo>
                  <a:lnTo>
                    <a:pt x="599" y="217"/>
                  </a:lnTo>
                  <a:lnTo>
                    <a:pt x="599" y="213"/>
                  </a:lnTo>
                  <a:lnTo>
                    <a:pt x="600" y="222"/>
                  </a:lnTo>
                  <a:lnTo>
                    <a:pt x="600" y="219"/>
                  </a:lnTo>
                  <a:lnTo>
                    <a:pt x="601" y="221"/>
                  </a:lnTo>
                  <a:lnTo>
                    <a:pt x="601" y="221"/>
                  </a:lnTo>
                  <a:lnTo>
                    <a:pt x="601" y="234"/>
                  </a:lnTo>
                  <a:lnTo>
                    <a:pt x="601" y="234"/>
                  </a:lnTo>
                  <a:lnTo>
                    <a:pt x="602" y="240"/>
                  </a:lnTo>
                  <a:lnTo>
                    <a:pt x="602" y="240"/>
                  </a:lnTo>
                  <a:lnTo>
                    <a:pt x="602" y="244"/>
                  </a:lnTo>
                  <a:lnTo>
                    <a:pt x="602" y="242"/>
                  </a:lnTo>
                  <a:lnTo>
                    <a:pt x="603" y="244"/>
                  </a:lnTo>
                  <a:lnTo>
                    <a:pt x="603" y="351"/>
                  </a:lnTo>
                  <a:lnTo>
                    <a:pt x="604" y="361"/>
                  </a:lnTo>
                  <a:lnTo>
                    <a:pt x="604" y="381"/>
                  </a:lnTo>
                  <a:lnTo>
                    <a:pt x="604" y="295"/>
                  </a:lnTo>
                  <a:lnTo>
                    <a:pt x="605" y="286"/>
                  </a:lnTo>
                  <a:lnTo>
                    <a:pt x="605" y="230"/>
                  </a:lnTo>
                  <a:lnTo>
                    <a:pt x="605" y="223"/>
                  </a:lnTo>
                  <a:lnTo>
                    <a:pt x="606" y="182"/>
                  </a:lnTo>
                  <a:lnTo>
                    <a:pt x="607" y="180"/>
                  </a:lnTo>
                  <a:lnTo>
                    <a:pt x="607" y="168"/>
                  </a:lnTo>
                  <a:lnTo>
                    <a:pt x="607" y="187"/>
                  </a:lnTo>
                  <a:lnTo>
                    <a:pt x="608" y="195"/>
                  </a:lnTo>
                  <a:lnTo>
                    <a:pt x="608" y="219"/>
                  </a:lnTo>
                  <a:lnTo>
                    <a:pt x="609" y="223"/>
                  </a:lnTo>
                  <a:lnTo>
                    <a:pt x="609" y="228"/>
                  </a:lnTo>
                  <a:lnTo>
                    <a:pt x="609" y="217"/>
                  </a:lnTo>
                  <a:lnTo>
                    <a:pt x="610" y="220"/>
                  </a:lnTo>
                  <a:lnTo>
                    <a:pt x="610" y="237"/>
                  </a:lnTo>
                  <a:lnTo>
                    <a:pt x="611" y="237"/>
                  </a:lnTo>
                  <a:lnTo>
                    <a:pt x="611" y="237"/>
                  </a:lnTo>
                  <a:lnTo>
                    <a:pt x="611" y="259"/>
                  </a:lnTo>
                  <a:lnTo>
                    <a:pt x="611" y="260"/>
                  </a:lnTo>
                  <a:lnTo>
                    <a:pt x="612" y="256"/>
                  </a:lnTo>
                  <a:lnTo>
                    <a:pt x="613" y="356"/>
                  </a:lnTo>
                  <a:lnTo>
                    <a:pt x="613" y="381"/>
                  </a:lnTo>
                  <a:lnTo>
                    <a:pt x="613" y="497"/>
                  </a:lnTo>
                  <a:lnTo>
                    <a:pt x="614" y="469"/>
                  </a:lnTo>
                  <a:lnTo>
                    <a:pt x="614" y="463"/>
                  </a:lnTo>
                  <a:lnTo>
                    <a:pt x="614" y="464"/>
                  </a:lnTo>
                  <a:lnTo>
                    <a:pt x="615" y="440"/>
                  </a:lnTo>
                  <a:lnTo>
                    <a:pt x="615" y="429"/>
                  </a:lnTo>
                  <a:lnTo>
                    <a:pt x="615" y="405"/>
                  </a:lnTo>
                  <a:lnTo>
                    <a:pt x="616" y="425"/>
                  </a:lnTo>
                  <a:lnTo>
                    <a:pt x="616" y="428"/>
                  </a:lnTo>
                  <a:lnTo>
                    <a:pt x="616" y="430"/>
                  </a:lnTo>
                  <a:lnTo>
                    <a:pt x="617" y="380"/>
                  </a:lnTo>
                  <a:lnTo>
                    <a:pt x="617" y="377"/>
                  </a:lnTo>
                  <a:lnTo>
                    <a:pt x="618" y="330"/>
                  </a:lnTo>
                  <a:lnTo>
                    <a:pt x="618" y="333"/>
                  </a:lnTo>
                  <a:lnTo>
                    <a:pt x="618" y="325"/>
                  </a:lnTo>
                  <a:lnTo>
                    <a:pt x="619" y="327"/>
                  </a:lnTo>
                  <a:lnTo>
                    <a:pt x="619" y="330"/>
                  </a:lnTo>
                  <a:lnTo>
                    <a:pt x="619" y="329"/>
                  </a:lnTo>
                  <a:lnTo>
                    <a:pt x="619" y="333"/>
                  </a:lnTo>
                  <a:lnTo>
                    <a:pt x="620" y="331"/>
                  </a:lnTo>
                  <a:lnTo>
                    <a:pt x="620" y="332"/>
                  </a:lnTo>
                  <a:lnTo>
                    <a:pt x="621" y="470"/>
                  </a:lnTo>
                  <a:lnTo>
                    <a:pt x="621" y="484"/>
                  </a:lnTo>
                  <a:lnTo>
                    <a:pt x="621" y="493"/>
                  </a:lnTo>
                  <a:lnTo>
                    <a:pt x="622" y="455"/>
                  </a:lnTo>
                  <a:lnTo>
                    <a:pt x="622" y="458"/>
                  </a:lnTo>
                  <a:lnTo>
                    <a:pt x="622" y="459"/>
                  </a:lnTo>
                  <a:lnTo>
                    <a:pt x="623" y="414"/>
                  </a:lnTo>
                  <a:lnTo>
                    <a:pt x="623" y="420"/>
                  </a:lnTo>
                  <a:lnTo>
                    <a:pt x="623" y="443"/>
                  </a:lnTo>
                  <a:lnTo>
                    <a:pt x="624" y="434"/>
                  </a:lnTo>
                  <a:lnTo>
                    <a:pt x="624" y="423"/>
                  </a:lnTo>
                  <a:lnTo>
                    <a:pt x="625" y="371"/>
                  </a:lnTo>
                  <a:lnTo>
                    <a:pt x="625" y="366"/>
                  </a:lnTo>
                  <a:lnTo>
                    <a:pt x="626" y="103"/>
                  </a:lnTo>
                  <a:lnTo>
                    <a:pt x="626" y="68"/>
                  </a:lnTo>
                  <a:lnTo>
                    <a:pt x="626" y="54"/>
                  </a:lnTo>
                  <a:lnTo>
                    <a:pt x="627" y="92"/>
                  </a:lnTo>
                  <a:lnTo>
                    <a:pt x="627" y="99"/>
                  </a:lnTo>
                  <a:lnTo>
                    <a:pt x="628" y="175"/>
                  </a:lnTo>
                  <a:lnTo>
                    <a:pt x="628" y="186"/>
                  </a:lnTo>
                  <a:lnTo>
                    <a:pt x="629" y="232"/>
                  </a:lnTo>
                  <a:lnTo>
                    <a:pt x="629" y="238"/>
                  </a:lnTo>
                  <a:lnTo>
                    <a:pt x="630" y="285"/>
                  </a:lnTo>
                  <a:lnTo>
                    <a:pt x="630" y="295"/>
                  </a:lnTo>
                  <a:lnTo>
                    <a:pt x="631" y="337"/>
                  </a:lnTo>
                  <a:lnTo>
                    <a:pt x="631" y="327"/>
                  </a:lnTo>
                  <a:lnTo>
                    <a:pt x="631" y="314"/>
                  </a:lnTo>
                  <a:lnTo>
                    <a:pt x="632" y="254"/>
                  </a:lnTo>
                  <a:lnTo>
                    <a:pt x="632" y="242"/>
                  </a:lnTo>
                  <a:lnTo>
                    <a:pt x="632" y="243"/>
                  </a:lnTo>
                  <a:lnTo>
                    <a:pt x="633" y="201"/>
                  </a:lnTo>
                  <a:lnTo>
                    <a:pt x="633" y="191"/>
                  </a:lnTo>
                  <a:lnTo>
                    <a:pt x="633" y="171"/>
                  </a:lnTo>
                  <a:lnTo>
                    <a:pt x="634" y="184"/>
                  </a:lnTo>
                  <a:lnTo>
                    <a:pt x="634" y="188"/>
                  </a:lnTo>
                  <a:lnTo>
                    <a:pt x="635" y="244"/>
                  </a:lnTo>
                  <a:lnTo>
                    <a:pt x="635" y="242"/>
                  </a:lnTo>
                  <a:lnTo>
                    <a:pt x="636" y="281"/>
                  </a:lnTo>
                  <a:lnTo>
                    <a:pt x="636" y="310"/>
                  </a:lnTo>
                  <a:lnTo>
                    <a:pt x="637" y="557"/>
                  </a:lnTo>
                  <a:lnTo>
                    <a:pt x="637" y="556"/>
                  </a:lnTo>
                  <a:lnTo>
                    <a:pt x="637" y="550"/>
                  </a:lnTo>
                  <a:lnTo>
                    <a:pt x="638" y="474"/>
                  </a:lnTo>
                  <a:lnTo>
                    <a:pt x="638" y="470"/>
                  </a:lnTo>
                  <a:lnTo>
                    <a:pt x="639" y="422"/>
                  </a:lnTo>
                  <a:lnTo>
                    <a:pt x="639" y="421"/>
                  </a:lnTo>
                  <a:lnTo>
                    <a:pt x="640" y="398"/>
                  </a:lnTo>
                  <a:lnTo>
                    <a:pt x="640" y="408"/>
                  </a:lnTo>
                  <a:lnTo>
                    <a:pt x="640" y="423"/>
                  </a:lnTo>
                  <a:lnTo>
                    <a:pt x="641" y="541"/>
                  </a:lnTo>
                  <a:lnTo>
                    <a:pt x="641" y="537"/>
                  </a:lnTo>
                  <a:lnTo>
                    <a:pt x="642" y="486"/>
                  </a:lnTo>
                  <a:lnTo>
                    <a:pt x="642" y="477"/>
                  </a:lnTo>
                  <a:lnTo>
                    <a:pt x="643" y="431"/>
                  </a:lnTo>
                  <a:lnTo>
                    <a:pt x="643" y="431"/>
                  </a:lnTo>
                  <a:lnTo>
                    <a:pt x="643" y="428"/>
                  </a:lnTo>
                  <a:lnTo>
                    <a:pt x="644" y="526"/>
                  </a:lnTo>
                  <a:lnTo>
                    <a:pt x="644" y="542"/>
                  </a:lnTo>
                  <a:lnTo>
                    <a:pt x="644" y="558"/>
                  </a:lnTo>
                  <a:lnTo>
                    <a:pt x="645" y="518"/>
                  </a:lnTo>
                  <a:lnTo>
                    <a:pt x="645" y="509"/>
                  </a:lnTo>
                  <a:lnTo>
                    <a:pt x="646" y="448"/>
                  </a:lnTo>
                  <a:lnTo>
                    <a:pt x="646" y="443"/>
                  </a:lnTo>
                  <a:lnTo>
                    <a:pt x="646" y="418"/>
                  </a:lnTo>
                  <a:lnTo>
                    <a:pt x="647" y="462"/>
                  </a:lnTo>
                  <a:lnTo>
                    <a:pt x="647" y="477"/>
                  </a:lnTo>
                  <a:lnTo>
                    <a:pt x="647" y="550"/>
                  </a:lnTo>
                  <a:lnTo>
                    <a:pt x="648" y="543"/>
                  </a:lnTo>
                  <a:lnTo>
                    <a:pt x="648" y="540"/>
                  </a:lnTo>
                  <a:lnTo>
                    <a:pt x="649" y="471"/>
                  </a:lnTo>
                  <a:lnTo>
                    <a:pt x="649" y="473"/>
                  </a:lnTo>
                  <a:lnTo>
                    <a:pt x="650" y="442"/>
                  </a:lnTo>
                  <a:lnTo>
                    <a:pt x="650" y="446"/>
                  </a:lnTo>
                  <a:lnTo>
                    <a:pt x="651" y="543"/>
                  </a:lnTo>
                  <a:lnTo>
                    <a:pt x="651" y="538"/>
                  </a:lnTo>
                  <a:lnTo>
                    <a:pt x="651" y="538"/>
                  </a:lnTo>
                  <a:lnTo>
                    <a:pt x="652" y="471"/>
                  </a:lnTo>
                  <a:lnTo>
                    <a:pt x="652" y="439"/>
                  </a:lnTo>
                  <a:lnTo>
                    <a:pt x="652" y="269"/>
                  </a:lnTo>
                  <a:lnTo>
                    <a:pt x="653" y="285"/>
                  </a:lnTo>
                  <a:lnTo>
                    <a:pt x="653" y="288"/>
                  </a:lnTo>
                  <a:lnTo>
                    <a:pt x="653" y="315"/>
                  </a:lnTo>
                  <a:lnTo>
                    <a:pt x="654" y="279"/>
                  </a:lnTo>
                  <a:lnTo>
                    <a:pt x="654" y="265"/>
                  </a:lnTo>
                  <a:lnTo>
                    <a:pt x="654" y="240"/>
                  </a:lnTo>
                  <a:lnTo>
                    <a:pt x="655" y="299"/>
                  </a:lnTo>
                  <a:lnTo>
                    <a:pt x="655" y="305"/>
                  </a:lnTo>
                  <a:lnTo>
                    <a:pt x="655" y="308"/>
                  </a:lnTo>
                  <a:lnTo>
                    <a:pt x="656" y="238"/>
                  </a:lnTo>
                  <a:lnTo>
                    <a:pt x="656" y="240"/>
                  </a:lnTo>
                  <a:lnTo>
                    <a:pt x="656" y="248"/>
                  </a:lnTo>
                  <a:lnTo>
                    <a:pt x="657" y="307"/>
                  </a:lnTo>
                  <a:lnTo>
                    <a:pt x="657" y="288"/>
                  </a:lnTo>
                  <a:lnTo>
                    <a:pt x="657" y="281"/>
                  </a:lnTo>
                  <a:lnTo>
                    <a:pt x="657" y="249"/>
                  </a:lnTo>
                  <a:lnTo>
                    <a:pt x="658" y="285"/>
                  </a:lnTo>
                  <a:lnTo>
                    <a:pt x="658" y="290"/>
                  </a:lnTo>
                  <a:lnTo>
                    <a:pt x="658" y="296"/>
                  </a:lnTo>
                  <a:lnTo>
                    <a:pt x="659" y="229"/>
                  </a:lnTo>
                  <a:lnTo>
                    <a:pt x="659" y="232"/>
                  </a:lnTo>
                  <a:lnTo>
                    <a:pt x="659" y="286"/>
                  </a:lnTo>
                  <a:lnTo>
                    <a:pt x="660" y="282"/>
                  </a:lnTo>
                  <a:lnTo>
                    <a:pt x="660" y="268"/>
                  </a:lnTo>
                  <a:lnTo>
                    <a:pt x="660" y="224"/>
                  </a:lnTo>
                  <a:lnTo>
                    <a:pt x="661" y="266"/>
                  </a:lnTo>
                  <a:lnTo>
                    <a:pt x="661" y="268"/>
                  </a:lnTo>
                  <a:lnTo>
                    <a:pt x="661" y="282"/>
                  </a:lnTo>
                  <a:lnTo>
                    <a:pt x="662" y="227"/>
                  </a:lnTo>
                  <a:lnTo>
                    <a:pt x="662" y="233"/>
                  </a:lnTo>
                  <a:lnTo>
                    <a:pt x="663" y="280"/>
                  </a:lnTo>
                  <a:lnTo>
                    <a:pt x="663" y="275"/>
                  </a:lnTo>
                  <a:lnTo>
                    <a:pt x="663" y="262"/>
                  </a:lnTo>
                  <a:lnTo>
                    <a:pt x="663" y="222"/>
                  </a:lnTo>
                  <a:lnTo>
                    <a:pt x="664" y="244"/>
                  </a:lnTo>
                  <a:lnTo>
                    <a:pt x="664" y="250"/>
                  </a:lnTo>
                  <a:lnTo>
                    <a:pt x="664" y="279"/>
                  </a:lnTo>
                  <a:lnTo>
                    <a:pt x="665" y="219"/>
                  </a:lnTo>
                  <a:lnTo>
                    <a:pt x="665" y="211"/>
                  </a:lnTo>
                  <a:lnTo>
                    <a:pt x="665" y="210"/>
                  </a:lnTo>
                  <a:lnTo>
                    <a:pt x="666" y="272"/>
                  </a:lnTo>
                  <a:lnTo>
                    <a:pt x="666" y="268"/>
                  </a:lnTo>
                  <a:lnTo>
                    <a:pt x="666" y="226"/>
                  </a:lnTo>
                  <a:lnTo>
                    <a:pt x="667" y="257"/>
                  </a:lnTo>
                  <a:lnTo>
                    <a:pt x="667" y="265"/>
                  </a:lnTo>
                  <a:lnTo>
                    <a:pt x="667" y="283"/>
                  </a:lnTo>
                  <a:lnTo>
                    <a:pt x="668" y="229"/>
                  </a:lnTo>
                  <a:lnTo>
                    <a:pt x="668" y="226"/>
                  </a:lnTo>
                  <a:lnTo>
                    <a:pt x="669" y="284"/>
                  </a:lnTo>
                  <a:lnTo>
                    <a:pt x="669" y="275"/>
                  </a:lnTo>
                  <a:lnTo>
                    <a:pt x="669" y="227"/>
                  </a:lnTo>
                  <a:lnTo>
                    <a:pt x="670" y="254"/>
                  </a:lnTo>
                  <a:lnTo>
                    <a:pt x="670" y="261"/>
                  </a:lnTo>
                  <a:lnTo>
                    <a:pt x="670" y="289"/>
                  </a:lnTo>
                  <a:lnTo>
                    <a:pt x="671" y="243"/>
                  </a:lnTo>
                  <a:lnTo>
                    <a:pt x="671" y="234"/>
                  </a:lnTo>
                  <a:lnTo>
                    <a:pt x="672" y="133"/>
                  </a:lnTo>
                  <a:lnTo>
                    <a:pt x="672" y="127"/>
                  </a:lnTo>
                  <a:lnTo>
                    <a:pt x="672" y="105"/>
                  </a:lnTo>
                  <a:lnTo>
                    <a:pt x="673" y="122"/>
                  </a:lnTo>
                  <a:lnTo>
                    <a:pt x="673" y="124"/>
                  </a:lnTo>
                  <a:lnTo>
                    <a:pt x="674" y="186"/>
                  </a:lnTo>
                  <a:lnTo>
                    <a:pt x="674" y="185"/>
                  </a:lnTo>
                  <a:lnTo>
                    <a:pt x="675" y="238"/>
                  </a:lnTo>
                  <a:lnTo>
                    <a:pt x="675" y="240"/>
                  </a:lnTo>
                  <a:lnTo>
                    <a:pt x="675" y="243"/>
                  </a:lnTo>
                  <a:lnTo>
                    <a:pt x="675" y="238"/>
                  </a:lnTo>
                  <a:lnTo>
                    <a:pt x="676" y="242"/>
                  </a:lnTo>
                  <a:lnTo>
                    <a:pt x="676" y="243"/>
                  </a:lnTo>
                  <a:lnTo>
                    <a:pt x="677" y="275"/>
                  </a:lnTo>
                  <a:lnTo>
                    <a:pt x="677" y="272"/>
                  </a:lnTo>
                  <a:lnTo>
                    <a:pt x="678" y="263"/>
                  </a:lnTo>
                  <a:lnTo>
                    <a:pt x="678" y="267"/>
                  </a:lnTo>
                  <a:lnTo>
                    <a:pt x="678" y="269"/>
                  </a:lnTo>
                  <a:lnTo>
                    <a:pt x="678" y="266"/>
                  </a:lnTo>
                  <a:lnTo>
                    <a:pt x="679" y="272"/>
                  </a:lnTo>
                  <a:lnTo>
                    <a:pt x="679" y="270"/>
                  </a:lnTo>
                  <a:lnTo>
                    <a:pt x="679" y="263"/>
                  </a:lnTo>
                  <a:lnTo>
                    <a:pt x="680" y="267"/>
                  </a:lnTo>
                  <a:lnTo>
                    <a:pt x="680" y="268"/>
                  </a:lnTo>
                  <a:lnTo>
                    <a:pt x="680" y="270"/>
                  </a:lnTo>
                  <a:lnTo>
                    <a:pt x="680" y="262"/>
                  </a:lnTo>
                  <a:lnTo>
                    <a:pt x="681" y="268"/>
                  </a:lnTo>
                  <a:lnTo>
                    <a:pt x="681" y="265"/>
                  </a:lnTo>
                  <a:lnTo>
                    <a:pt x="681" y="273"/>
                  </a:lnTo>
                  <a:lnTo>
                    <a:pt x="682" y="269"/>
                  </a:lnTo>
                  <a:lnTo>
                    <a:pt x="682" y="268"/>
                  </a:lnTo>
                  <a:lnTo>
                    <a:pt x="682" y="268"/>
                  </a:lnTo>
                  <a:lnTo>
                    <a:pt x="683" y="277"/>
                  </a:lnTo>
                  <a:lnTo>
                    <a:pt x="683" y="274"/>
                  </a:lnTo>
                  <a:lnTo>
                    <a:pt x="683" y="273"/>
                  </a:lnTo>
                  <a:lnTo>
                    <a:pt x="683" y="273"/>
                  </a:lnTo>
                  <a:lnTo>
                    <a:pt x="684" y="281"/>
                  </a:lnTo>
                  <a:lnTo>
                    <a:pt x="684" y="278"/>
                  </a:lnTo>
                  <a:lnTo>
                    <a:pt x="684" y="275"/>
                  </a:lnTo>
                  <a:lnTo>
                    <a:pt x="684" y="269"/>
                  </a:lnTo>
                  <a:lnTo>
                    <a:pt x="685" y="273"/>
                  </a:lnTo>
                  <a:lnTo>
                    <a:pt x="685" y="275"/>
                  </a:lnTo>
                  <a:lnTo>
                    <a:pt x="685" y="278"/>
                  </a:lnTo>
                  <a:lnTo>
                    <a:pt x="685" y="269"/>
                  </a:lnTo>
                  <a:lnTo>
                    <a:pt x="686" y="271"/>
                  </a:lnTo>
                  <a:lnTo>
                    <a:pt x="686" y="271"/>
                  </a:lnTo>
                  <a:lnTo>
                    <a:pt x="686" y="278"/>
                  </a:lnTo>
                  <a:lnTo>
                    <a:pt x="687" y="274"/>
                  </a:lnTo>
                  <a:lnTo>
                    <a:pt x="687" y="273"/>
                  </a:lnTo>
                  <a:lnTo>
                    <a:pt x="687" y="267"/>
                  </a:lnTo>
                  <a:lnTo>
                    <a:pt x="688" y="269"/>
                  </a:lnTo>
                  <a:lnTo>
                    <a:pt x="688" y="268"/>
                  </a:lnTo>
                  <a:lnTo>
                    <a:pt x="689" y="225"/>
                  </a:lnTo>
                  <a:lnTo>
                    <a:pt x="689" y="220"/>
                  </a:lnTo>
                  <a:lnTo>
                    <a:pt x="690" y="189"/>
                  </a:lnTo>
                  <a:lnTo>
                    <a:pt x="690" y="193"/>
                  </a:lnTo>
                  <a:lnTo>
                    <a:pt x="691" y="237"/>
                  </a:lnTo>
                  <a:lnTo>
                    <a:pt x="691" y="235"/>
                  </a:lnTo>
                  <a:lnTo>
                    <a:pt x="691" y="235"/>
                  </a:lnTo>
                  <a:lnTo>
                    <a:pt x="692" y="221"/>
                  </a:lnTo>
                  <a:lnTo>
                    <a:pt x="692" y="222"/>
                  </a:lnTo>
                  <a:lnTo>
                    <a:pt x="692" y="227"/>
                  </a:lnTo>
                  <a:lnTo>
                    <a:pt x="693" y="255"/>
                  </a:lnTo>
                  <a:lnTo>
                    <a:pt x="693" y="254"/>
                  </a:lnTo>
                  <a:lnTo>
                    <a:pt x="693" y="255"/>
                  </a:lnTo>
                  <a:lnTo>
                    <a:pt x="694" y="265"/>
                  </a:lnTo>
                  <a:lnTo>
                    <a:pt x="694" y="267"/>
                  </a:lnTo>
                  <a:lnTo>
                    <a:pt x="694" y="262"/>
                  </a:lnTo>
                  <a:lnTo>
                    <a:pt x="695" y="271"/>
                  </a:lnTo>
                  <a:lnTo>
                    <a:pt x="695" y="273"/>
                  </a:lnTo>
                  <a:lnTo>
                    <a:pt x="695" y="275"/>
                  </a:lnTo>
                  <a:lnTo>
                    <a:pt x="696" y="270"/>
                  </a:lnTo>
                  <a:lnTo>
                    <a:pt x="696" y="271"/>
                  </a:lnTo>
                  <a:lnTo>
                    <a:pt x="696" y="277"/>
                  </a:lnTo>
                  <a:lnTo>
                    <a:pt x="696" y="300"/>
                  </a:lnTo>
                  <a:lnTo>
                    <a:pt x="697" y="285"/>
                  </a:lnTo>
                  <a:lnTo>
                    <a:pt x="697" y="281"/>
                  </a:lnTo>
                  <a:lnTo>
                    <a:pt x="698" y="268"/>
                  </a:lnTo>
                  <a:lnTo>
                    <a:pt x="698" y="264"/>
                  </a:lnTo>
                  <a:lnTo>
                    <a:pt x="699" y="206"/>
                  </a:lnTo>
                  <a:lnTo>
                    <a:pt x="699" y="203"/>
                  </a:lnTo>
                  <a:lnTo>
                    <a:pt x="699" y="197"/>
                  </a:lnTo>
                  <a:lnTo>
                    <a:pt x="700" y="204"/>
                  </a:lnTo>
                  <a:lnTo>
                    <a:pt x="700" y="203"/>
                  </a:lnTo>
                  <a:lnTo>
                    <a:pt x="701" y="219"/>
                  </a:lnTo>
                  <a:lnTo>
                    <a:pt x="701" y="216"/>
                  </a:lnTo>
                  <a:lnTo>
                    <a:pt x="701" y="208"/>
                  </a:lnTo>
                  <a:lnTo>
                    <a:pt x="702" y="216"/>
                  </a:lnTo>
                  <a:lnTo>
                    <a:pt x="702" y="223"/>
                  </a:lnTo>
                  <a:lnTo>
                    <a:pt x="703" y="249"/>
                  </a:lnTo>
                  <a:lnTo>
                    <a:pt x="703" y="244"/>
                  </a:lnTo>
                  <a:lnTo>
                    <a:pt x="703" y="250"/>
                  </a:lnTo>
                  <a:lnTo>
                    <a:pt x="703" y="253"/>
                  </a:lnTo>
                  <a:lnTo>
                    <a:pt x="703" y="245"/>
                  </a:lnTo>
                  <a:lnTo>
                    <a:pt x="704" y="252"/>
                  </a:lnTo>
                  <a:lnTo>
                    <a:pt x="704" y="255"/>
                  </a:lnTo>
                  <a:lnTo>
                    <a:pt x="705" y="278"/>
                  </a:lnTo>
                  <a:lnTo>
                    <a:pt x="705" y="290"/>
                  </a:lnTo>
                  <a:lnTo>
                    <a:pt x="706" y="422"/>
                  </a:lnTo>
                  <a:lnTo>
                    <a:pt x="706" y="430"/>
                  </a:lnTo>
                  <a:lnTo>
                    <a:pt x="707" y="502"/>
                  </a:lnTo>
                  <a:lnTo>
                    <a:pt x="707" y="504"/>
                  </a:lnTo>
                  <a:lnTo>
                    <a:pt x="707" y="514"/>
                  </a:lnTo>
                  <a:lnTo>
                    <a:pt x="708" y="482"/>
                  </a:lnTo>
                  <a:lnTo>
                    <a:pt x="708" y="473"/>
                  </a:lnTo>
                  <a:lnTo>
                    <a:pt x="709" y="406"/>
                  </a:lnTo>
                  <a:lnTo>
                    <a:pt x="709" y="406"/>
                  </a:lnTo>
                  <a:lnTo>
                    <a:pt x="709" y="390"/>
                  </a:lnTo>
                  <a:lnTo>
                    <a:pt x="710" y="390"/>
                  </a:lnTo>
                  <a:lnTo>
                    <a:pt x="710" y="389"/>
                  </a:lnTo>
                  <a:lnTo>
                    <a:pt x="711" y="364"/>
                  </a:lnTo>
                  <a:lnTo>
                    <a:pt x="711" y="364"/>
                  </a:lnTo>
                  <a:lnTo>
                    <a:pt x="711" y="365"/>
                  </a:lnTo>
                  <a:lnTo>
                    <a:pt x="711" y="338"/>
                  </a:lnTo>
                  <a:lnTo>
                    <a:pt x="712" y="341"/>
                  </a:lnTo>
                  <a:lnTo>
                    <a:pt x="712" y="339"/>
                  </a:lnTo>
                  <a:lnTo>
                    <a:pt x="712" y="337"/>
                  </a:lnTo>
                  <a:lnTo>
                    <a:pt x="713" y="415"/>
                  </a:lnTo>
                  <a:lnTo>
                    <a:pt x="713" y="425"/>
                  </a:lnTo>
                  <a:lnTo>
                    <a:pt x="714" y="496"/>
                  </a:lnTo>
                  <a:lnTo>
                    <a:pt x="714" y="501"/>
                  </a:lnTo>
                  <a:lnTo>
                    <a:pt x="714" y="510"/>
                  </a:lnTo>
                  <a:lnTo>
                    <a:pt x="715" y="510"/>
                  </a:lnTo>
                  <a:lnTo>
                    <a:pt x="715" y="511"/>
                  </a:lnTo>
                  <a:lnTo>
                    <a:pt x="716" y="443"/>
                  </a:lnTo>
                  <a:lnTo>
                    <a:pt x="716" y="436"/>
                  </a:lnTo>
                  <a:lnTo>
                    <a:pt x="717" y="402"/>
                  </a:lnTo>
                  <a:lnTo>
                    <a:pt x="717" y="401"/>
                  </a:lnTo>
                  <a:lnTo>
                    <a:pt x="717" y="389"/>
                  </a:lnTo>
                  <a:lnTo>
                    <a:pt x="718" y="392"/>
                  </a:lnTo>
                  <a:lnTo>
                    <a:pt x="718" y="388"/>
                  </a:lnTo>
                  <a:lnTo>
                    <a:pt x="718" y="382"/>
                  </a:lnTo>
                  <a:lnTo>
                    <a:pt x="719" y="429"/>
                  </a:lnTo>
                  <a:lnTo>
                    <a:pt x="719" y="430"/>
                  </a:lnTo>
                  <a:lnTo>
                    <a:pt x="719" y="443"/>
                  </a:lnTo>
                  <a:lnTo>
                    <a:pt x="720" y="395"/>
                  </a:lnTo>
                  <a:lnTo>
                    <a:pt x="720" y="393"/>
                  </a:lnTo>
                  <a:lnTo>
                    <a:pt x="721" y="372"/>
                  </a:lnTo>
                  <a:lnTo>
                    <a:pt x="721" y="367"/>
                  </a:lnTo>
                  <a:lnTo>
                    <a:pt x="721" y="368"/>
                  </a:lnTo>
                  <a:lnTo>
                    <a:pt x="722" y="349"/>
                  </a:lnTo>
                  <a:lnTo>
                    <a:pt x="722" y="347"/>
                  </a:lnTo>
                  <a:lnTo>
                    <a:pt x="723" y="127"/>
                  </a:lnTo>
                  <a:lnTo>
                    <a:pt x="723" y="119"/>
                  </a:lnTo>
                  <a:lnTo>
                    <a:pt x="723" y="118"/>
                  </a:lnTo>
                  <a:lnTo>
                    <a:pt x="723" y="129"/>
                  </a:lnTo>
                  <a:lnTo>
                    <a:pt x="724" y="127"/>
                  </a:lnTo>
                  <a:lnTo>
                    <a:pt x="724" y="129"/>
                  </a:lnTo>
                  <a:lnTo>
                    <a:pt x="724" y="131"/>
                  </a:lnTo>
                  <a:lnTo>
                    <a:pt x="724" y="106"/>
                  </a:lnTo>
                  <a:lnTo>
                    <a:pt x="725" y="107"/>
                  </a:lnTo>
                  <a:lnTo>
                    <a:pt x="725" y="109"/>
                  </a:lnTo>
                  <a:lnTo>
                    <a:pt x="726" y="178"/>
                  </a:lnTo>
                  <a:lnTo>
                    <a:pt x="726" y="181"/>
                  </a:lnTo>
                  <a:lnTo>
                    <a:pt x="727" y="238"/>
                  </a:lnTo>
                  <a:lnTo>
                    <a:pt x="727" y="240"/>
                  </a:lnTo>
                  <a:lnTo>
                    <a:pt x="728" y="324"/>
                  </a:lnTo>
                  <a:lnTo>
                    <a:pt x="728" y="330"/>
                  </a:lnTo>
                  <a:lnTo>
                    <a:pt x="728" y="334"/>
                  </a:lnTo>
                  <a:lnTo>
                    <a:pt x="729" y="292"/>
                  </a:lnTo>
                  <a:lnTo>
                    <a:pt x="729" y="292"/>
                  </a:lnTo>
                  <a:lnTo>
                    <a:pt x="729" y="293"/>
                  </a:lnTo>
                  <a:lnTo>
                    <a:pt x="730" y="120"/>
                  </a:lnTo>
                  <a:lnTo>
                    <a:pt x="730" y="95"/>
                  </a:lnTo>
                  <a:lnTo>
                    <a:pt x="730" y="77"/>
                  </a:lnTo>
                  <a:lnTo>
                    <a:pt x="731" y="91"/>
                  </a:lnTo>
                  <a:lnTo>
                    <a:pt x="731" y="90"/>
                  </a:lnTo>
                  <a:lnTo>
                    <a:pt x="732" y="65"/>
                  </a:lnTo>
                  <a:lnTo>
                    <a:pt x="732" y="68"/>
                  </a:lnTo>
                  <a:lnTo>
                    <a:pt x="733" y="121"/>
                  </a:lnTo>
                  <a:lnTo>
                    <a:pt x="733" y="129"/>
                  </a:lnTo>
                  <a:lnTo>
                    <a:pt x="734" y="327"/>
                  </a:lnTo>
                  <a:lnTo>
                    <a:pt x="734" y="361"/>
                  </a:lnTo>
                  <a:lnTo>
                    <a:pt x="734" y="450"/>
                  </a:lnTo>
                  <a:lnTo>
                    <a:pt x="735" y="405"/>
                  </a:lnTo>
                  <a:lnTo>
                    <a:pt x="735" y="410"/>
                  </a:lnTo>
                  <a:lnTo>
                    <a:pt x="735" y="484"/>
                  </a:lnTo>
                  <a:lnTo>
                    <a:pt x="736" y="476"/>
                  </a:lnTo>
                  <a:lnTo>
                    <a:pt x="736" y="466"/>
                  </a:lnTo>
                  <a:lnTo>
                    <a:pt x="737" y="385"/>
                  </a:lnTo>
                  <a:lnTo>
                    <a:pt x="737" y="381"/>
                  </a:lnTo>
                  <a:lnTo>
                    <a:pt x="737" y="368"/>
                  </a:lnTo>
                  <a:lnTo>
                    <a:pt x="738" y="471"/>
                  </a:lnTo>
                  <a:lnTo>
                    <a:pt x="738" y="479"/>
                  </a:lnTo>
                  <a:lnTo>
                    <a:pt x="738" y="500"/>
                  </a:lnTo>
                  <a:lnTo>
                    <a:pt x="738" y="450"/>
                  </a:lnTo>
                  <a:lnTo>
                    <a:pt x="739" y="467"/>
                  </a:lnTo>
                  <a:lnTo>
                    <a:pt x="739" y="478"/>
                  </a:lnTo>
                  <a:lnTo>
                    <a:pt x="739" y="507"/>
                  </a:lnTo>
                  <a:lnTo>
                    <a:pt x="740" y="447"/>
                  </a:lnTo>
                  <a:lnTo>
                    <a:pt x="740" y="435"/>
                  </a:lnTo>
                  <a:lnTo>
                    <a:pt x="741" y="398"/>
                  </a:lnTo>
                  <a:lnTo>
                    <a:pt x="741" y="419"/>
                  </a:lnTo>
                  <a:lnTo>
                    <a:pt x="741" y="442"/>
                  </a:lnTo>
                  <a:lnTo>
                    <a:pt x="741" y="494"/>
                  </a:lnTo>
                  <a:lnTo>
                    <a:pt x="742" y="456"/>
                  </a:lnTo>
                  <a:lnTo>
                    <a:pt x="742" y="453"/>
                  </a:lnTo>
                  <a:lnTo>
                    <a:pt x="742" y="452"/>
                  </a:lnTo>
                  <a:lnTo>
                    <a:pt x="743" y="500"/>
                  </a:lnTo>
                  <a:lnTo>
                    <a:pt x="743" y="497"/>
                  </a:lnTo>
                  <a:lnTo>
                    <a:pt x="743" y="495"/>
                  </a:lnTo>
                  <a:lnTo>
                    <a:pt x="744" y="417"/>
                  </a:lnTo>
                  <a:lnTo>
                    <a:pt x="744" y="412"/>
                  </a:lnTo>
                  <a:lnTo>
                    <a:pt x="744" y="387"/>
                  </a:lnTo>
                  <a:lnTo>
                    <a:pt x="745" y="444"/>
                  </a:lnTo>
                  <a:lnTo>
                    <a:pt x="745" y="455"/>
                  </a:lnTo>
                  <a:lnTo>
                    <a:pt x="745" y="498"/>
                  </a:lnTo>
                  <a:lnTo>
                    <a:pt x="746" y="444"/>
                  </a:lnTo>
                  <a:lnTo>
                    <a:pt x="746" y="446"/>
                  </a:lnTo>
                  <a:lnTo>
                    <a:pt x="746" y="450"/>
                  </a:lnTo>
                  <a:lnTo>
                    <a:pt x="746" y="488"/>
                  </a:lnTo>
                  <a:lnTo>
                    <a:pt x="747" y="462"/>
                  </a:lnTo>
                  <a:lnTo>
                    <a:pt x="747" y="451"/>
                  </a:lnTo>
                  <a:lnTo>
                    <a:pt x="748" y="396"/>
                  </a:lnTo>
                  <a:lnTo>
                    <a:pt x="748" y="404"/>
                  </a:lnTo>
                  <a:lnTo>
                    <a:pt x="749" y="498"/>
                  </a:lnTo>
                  <a:lnTo>
                    <a:pt x="749" y="490"/>
                  </a:lnTo>
                  <a:lnTo>
                    <a:pt x="749" y="474"/>
                  </a:lnTo>
                  <a:lnTo>
                    <a:pt x="749" y="462"/>
                  </a:lnTo>
                  <a:lnTo>
                    <a:pt x="750" y="497"/>
                  </a:lnTo>
                  <a:lnTo>
                    <a:pt x="750" y="494"/>
                  </a:lnTo>
                  <a:lnTo>
                    <a:pt x="750" y="491"/>
                  </a:lnTo>
                  <a:lnTo>
                    <a:pt x="751" y="408"/>
                  </a:lnTo>
                  <a:lnTo>
                    <a:pt x="751" y="392"/>
                  </a:lnTo>
                  <a:lnTo>
                    <a:pt x="752" y="235"/>
                  </a:lnTo>
                  <a:lnTo>
                    <a:pt x="752" y="226"/>
                  </a:lnTo>
                  <a:lnTo>
                    <a:pt x="753" y="258"/>
                  </a:lnTo>
                  <a:lnTo>
                    <a:pt x="753" y="254"/>
                  </a:lnTo>
                  <a:lnTo>
                    <a:pt x="753" y="240"/>
                  </a:lnTo>
                  <a:lnTo>
                    <a:pt x="754" y="245"/>
                  </a:lnTo>
                  <a:lnTo>
                    <a:pt x="754" y="245"/>
                  </a:lnTo>
                  <a:lnTo>
                    <a:pt x="754" y="243"/>
                  </a:lnTo>
                  <a:lnTo>
                    <a:pt x="755" y="258"/>
                  </a:lnTo>
                  <a:lnTo>
                    <a:pt x="755" y="261"/>
                  </a:lnTo>
                  <a:lnTo>
                    <a:pt x="755" y="256"/>
                  </a:lnTo>
                  <a:lnTo>
                    <a:pt x="755" y="273"/>
                  </a:lnTo>
                  <a:lnTo>
                    <a:pt x="756" y="261"/>
                  </a:lnTo>
                  <a:lnTo>
                    <a:pt x="756" y="257"/>
                  </a:lnTo>
                  <a:lnTo>
                    <a:pt x="756" y="249"/>
                  </a:lnTo>
                  <a:lnTo>
                    <a:pt x="757" y="262"/>
                  </a:lnTo>
                  <a:lnTo>
                    <a:pt x="757" y="262"/>
                  </a:lnTo>
                  <a:lnTo>
                    <a:pt x="758" y="249"/>
                  </a:lnTo>
                  <a:lnTo>
                    <a:pt x="758" y="250"/>
                  </a:lnTo>
                  <a:lnTo>
                    <a:pt x="758" y="259"/>
                  </a:lnTo>
                  <a:lnTo>
                    <a:pt x="759" y="240"/>
                  </a:lnTo>
                  <a:lnTo>
                    <a:pt x="759" y="246"/>
                  </a:lnTo>
                  <a:lnTo>
                    <a:pt x="759" y="237"/>
                  </a:lnTo>
                  <a:lnTo>
                    <a:pt x="759" y="233"/>
                  </a:lnTo>
                  <a:lnTo>
                    <a:pt x="759" y="248"/>
                  </a:lnTo>
                  <a:lnTo>
                    <a:pt x="760" y="237"/>
                  </a:lnTo>
                  <a:lnTo>
                    <a:pt x="760" y="233"/>
                  </a:lnTo>
                  <a:lnTo>
                    <a:pt x="760" y="228"/>
                  </a:lnTo>
                  <a:lnTo>
                    <a:pt x="761" y="242"/>
                  </a:lnTo>
                  <a:lnTo>
                    <a:pt x="761" y="240"/>
                  </a:lnTo>
                  <a:lnTo>
                    <a:pt x="762" y="216"/>
                  </a:lnTo>
                  <a:lnTo>
                    <a:pt x="762" y="212"/>
                  </a:lnTo>
                  <a:lnTo>
                    <a:pt x="763" y="251"/>
                  </a:lnTo>
                  <a:lnTo>
                    <a:pt x="763" y="240"/>
                  </a:lnTo>
                  <a:lnTo>
                    <a:pt x="764" y="216"/>
                  </a:lnTo>
                  <a:lnTo>
                    <a:pt x="764" y="225"/>
                  </a:lnTo>
                  <a:lnTo>
                    <a:pt x="764" y="223"/>
                  </a:lnTo>
                  <a:lnTo>
                    <a:pt x="765" y="238"/>
                  </a:lnTo>
                  <a:lnTo>
                    <a:pt x="765" y="230"/>
                  </a:lnTo>
                  <a:lnTo>
                    <a:pt x="765" y="226"/>
                  </a:lnTo>
                  <a:lnTo>
                    <a:pt x="765" y="239"/>
                  </a:lnTo>
                  <a:lnTo>
                    <a:pt x="766" y="231"/>
                  </a:lnTo>
                  <a:lnTo>
                    <a:pt x="766" y="230"/>
                  </a:lnTo>
                  <a:lnTo>
                    <a:pt x="766" y="240"/>
                  </a:lnTo>
                  <a:lnTo>
                    <a:pt x="766" y="222"/>
                  </a:lnTo>
                  <a:lnTo>
                    <a:pt x="767" y="234"/>
                  </a:lnTo>
                  <a:lnTo>
                    <a:pt x="767" y="222"/>
                  </a:lnTo>
                  <a:lnTo>
                    <a:pt x="767" y="217"/>
                  </a:lnTo>
                  <a:lnTo>
                    <a:pt x="767" y="231"/>
                  </a:lnTo>
                  <a:lnTo>
                    <a:pt x="768" y="226"/>
                  </a:lnTo>
                  <a:lnTo>
                    <a:pt x="768" y="231"/>
                  </a:lnTo>
                  <a:lnTo>
                    <a:pt x="768" y="235"/>
                  </a:lnTo>
                  <a:lnTo>
                    <a:pt x="769" y="134"/>
                  </a:lnTo>
                  <a:lnTo>
                    <a:pt x="769" y="119"/>
                  </a:lnTo>
                  <a:lnTo>
                    <a:pt x="769" y="104"/>
                  </a:lnTo>
                  <a:lnTo>
                    <a:pt x="770" y="147"/>
                  </a:lnTo>
                  <a:lnTo>
                    <a:pt x="770" y="155"/>
                  </a:lnTo>
                  <a:lnTo>
                    <a:pt x="771" y="206"/>
                  </a:lnTo>
                  <a:lnTo>
                    <a:pt x="771" y="211"/>
                  </a:lnTo>
                  <a:lnTo>
                    <a:pt x="772" y="245"/>
                  </a:lnTo>
                  <a:lnTo>
                    <a:pt x="772" y="246"/>
                  </a:lnTo>
                  <a:lnTo>
                    <a:pt x="773" y="261"/>
                  </a:lnTo>
                  <a:lnTo>
                    <a:pt x="773" y="263"/>
                  </a:lnTo>
                  <a:lnTo>
                    <a:pt x="773" y="259"/>
                  </a:lnTo>
                  <a:lnTo>
                    <a:pt x="774" y="266"/>
                  </a:lnTo>
                  <a:lnTo>
                    <a:pt x="774" y="271"/>
                  </a:lnTo>
                  <a:lnTo>
                    <a:pt x="774" y="273"/>
                  </a:lnTo>
                  <a:lnTo>
                    <a:pt x="775" y="264"/>
                  </a:lnTo>
                  <a:lnTo>
                    <a:pt x="775" y="267"/>
                  </a:lnTo>
                  <a:lnTo>
                    <a:pt x="775" y="269"/>
                  </a:lnTo>
                  <a:lnTo>
                    <a:pt x="775" y="268"/>
                  </a:lnTo>
                  <a:lnTo>
                    <a:pt x="776" y="270"/>
                  </a:lnTo>
                  <a:lnTo>
                    <a:pt x="776" y="272"/>
                  </a:lnTo>
                  <a:lnTo>
                    <a:pt x="776" y="278"/>
                  </a:lnTo>
                  <a:lnTo>
                    <a:pt x="777" y="271"/>
                  </a:lnTo>
                  <a:lnTo>
                    <a:pt x="777" y="268"/>
                  </a:lnTo>
                  <a:lnTo>
                    <a:pt x="777" y="259"/>
                  </a:lnTo>
                  <a:lnTo>
                    <a:pt x="778" y="261"/>
                  </a:lnTo>
                  <a:lnTo>
                    <a:pt x="778" y="266"/>
                  </a:lnTo>
                  <a:lnTo>
                    <a:pt x="778" y="285"/>
                  </a:lnTo>
                  <a:lnTo>
                    <a:pt x="779" y="278"/>
                  </a:lnTo>
                  <a:lnTo>
                    <a:pt x="779" y="278"/>
                  </a:lnTo>
                  <a:lnTo>
                    <a:pt x="779" y="271"/>
                  </a:lnTo>
                  <a:lnTo>
                    <a:pt x="780" y="272"/>
                  </a:lnTo>
                  <a:lnTo>
                    <a:pt x="780" y="270"/>
                  </a:lnTo>
                  <a:lnTo>
                    <a:pt x="780" y="274"/>
                  </a:lnTo>
                  <a:lnTo>
                    <a:pt x="780" y="267"/>
                  </a:lnTo>
                  <a:lnTo>
                    <a:pt x="781" y="269"/>
                  </a:lnTo>
                  <a:lnTo>
                    <a:pt x="781" y="270"/>
                  </a:lnTo>
                  <a:lnTo>
                    <a:pt x="781" y="272"/>
                  </a:lnTo>
                  <a:lnTo>
                    <a:pt x="781" y="266"/>
                  </a:lnTo>
                  <a:lnTo>
                    <a:pt x="782" y="269"/>
                  </a:lnTo>
                  <a:lnTo>
                    <a:pt x="782" y="268"/>
                  </a:lnTo>
                  <a:lnTo>
                    <a:pt x="782" y="278"/>
                  </a:lnTo>
                  <a:lnTo>
                    <a:pt x="783" y="274"/>
                  </a:lnTo>
                  <a:lnTo>
                    <a:pt x="783" y="273"/>
                  </a:lnTo>
                  <a:lnTo>
                    <a:pt x="783" y="269"/>
                  </a:lnTo>
                  <a:lnTo>
                    <a:pt x="784" y="278"/>
                  </a:lnTo>
                  <a:lnTo>
                    <a:pt x="784" y="280"/>
                  </a:lnTo>
                  <a:lnTo>
                    <a:pt x="785" y="267"/>
                  </a:lnTo>
                  <a:lnTo>
                    <a:pt x="785" y="266"/>
                  </a:lnTo>
                  <a:lnTo>
                    <a:pt x="785" y="266"/>
                  </a:lnTo>
                  <a:lnTo>
                    <a:pt x="786" y="248"/>
                  </a:lnTo>
                  <a:lnTo>
                    <a:pt x="786" y="244"/>
                  </a:lnTo>
                  <a:lnTo>
                    <a:pt x="787" y="218"/>
                  </a:lnTo>
                  <a:lnTo>
                    <a:pt x="787" y="213"/>
                  </a:lnTo>
                  <a:lnTo>
                    <a:pt x="787" y="211"/>
                  </a:lnTo>
                  <a:lnTo>
                    <a:pt x="788" y="242"/>
                  </a:lnTo>
                  <a:lnTo>
                    <a:pt x="788" y="244"/>
                  </a:lnTo>
                  <a:lnTo>
                    <a:pt x="789" y="224"/>
                  </a:lnTo>
                  <a:lnTo>
                    <a:pt x="789" y="224"/>
                  </a:lnTo>
                  <a:lnTo>
                    <a:pt x="790" y="250"/>
                  </a:lnTo>
                  <a:lnTo>
                    <a:pt x="790" y="248"/>
                  </a:lnTo>
                  <a:lnTo>
                    <a:pt x="790" y="249"/>
                  </a:lnTo>
                  <a:lnTo>
                    <a:pt x="791" y="257"/>
                  </a:lnTo>
                  <a:lnTo>
                    <a:pt x="791" y="261"/>
                  </a:lnTo>
                  <a:lnTo>
                    <a:pt x="791" y="258"/>
                  </a:lnTo>
                  <a:lnTo>
                    <a:pt x="792" y="261"/>
                  </a:lnTo>
                  <a:lnTo>
                    <a:pt x="792" y="259"/>
                  </a:lnTo>
                  <a:lnTo>
                    <a:pt x="792" y="258"/>
                  </a:lnTo>
                  <a:lnTo>
                    <a:pt x="792" y="264"/>
                  </a:lnTo>
                  <a:lnTo>
                    <a:pt x="793" y="261"/>
                  </a:lnTo>
                  <a:lnTo>
                    <a:pt x="793" y="262"/>
                  </a:lnTo>
                  <a:lnTo>
                    <a:pt x="794" y="224"/>
                  </a:lnTo>
                  <a:lnTo>
                    <a:pt x="794" y="222"/>
                  </a:lnTo>
                  <a:lnTo>
                    <a:pt x="794" y="212"/>
                  </a:lnTo>
                  <a:lnTo>
                    <a:pt x="795" y="232"/>
                  </a:lnTo>
                  <a:lnTo>
                    <a:pt x="795" y="239"/>
                  </a:lnTo>
                  <a:lnTo>
                    <a:pt x="795" y="250"/>
                  </a:lnTo>
                  <a:lnTo>
                    <a:pt x="796" y="245"/>
                  </a:lnTo>
                  <a:lnTo>
                    <a:pt x="796" y="245"/>
                  </a:lnTo>
                  <a:lnTo>
                    <a:pt x="796" y="247"/>
                  </a:lnTo>
                  <a:lnTo>
                    <a:pt x="796" y="235"/>
                  </a:lnTo>
                  <a:lnTo>
                    <a:pt x="797" y="241"/>
                  </a:lnTo>
                  <a:lnTo>
                    <a:pt x="797" y="244"/>
                  </a:lnTo>
                  <a:lnTo>
                    <a:pt x="798" y="270"/>
                  </a:lnTo>
                  <a:lnTo>
                    <a:pt x="798" y="271"/>
                  </a:lnTo>
                  <a:lnTo>
                    <a:pt x="798" y="278"/>
                  </a:lnTo>
                  <a:lnTo>
                    <a:pt x="799" y="275"/>
                  </a:lnTo>
                  <a:lnTo>
                    <a:pt x="799" y="274"/>
                  </a:lnTo>
                  <a:lnTo>
                    <a:pt x="799" y="265"/>
                  </a:lnTo>
                  <a:lnTo>
                    <a:pt x="800" y="280"/>
                  </a:lnTo>
                  <a:lnTo>
                    <a:pt x="800" y="278"/>
                  </a:lnTo>
                  <a:lnTo>
                    <a:pt x="801" y="222"/>
                  </a:lnTo>
                  <a:lnTo>
                    <a:pt x="801" y="224"/>
                  </a:lnTo>
                  <a:lnTo>
                    <a:pt x="801" y="231"/>
                  </a:lnTo>
                  <a:lnTo>
                    <a:pt x="802" y="248"/>
                  </a:lnTo>
                  <a:lnTo>
                    <a:pt x="802" y="253"/>
                  </a:lnTo>
                  <a:lnTo>
                    <a:pt x="803" y="290"/>
                  </a:lnTo>
                  <a:lnTo>
                    <a:pt x="803" y="315"/>
                  </a:lnTo>
                  <a:lnTo>
                    <a:pt x="803" y="456"/>
                  </a:lnTo>
                  <a:lnTo>
                    <a:pt x="804" y="433"/>
                  </a:lnTo>
                  <a:lnTo>
                    <a:pt x="804" y="424"/>
                  </a:lnTo>
                  <a:lnTo>
                    <a:pt x="805" y="498"/>
                  </a:lnTo>
                  <a:lnTo>
                    <a:pt x="805" y="497"/>
                  </a:lnTo>
                  <a:lnTo>
                    <a:pt x="806" y="445"/>
                  </a:lnTo>
                  <a:lnTo>
                    <a:pt x="806" y="443"/>
                  </a:lnTo>
                  <a:lnTo>
                    <a:pt x="807" y="403"/>
                  </a:lnTo>
                  <a:lnTo>
                    <a:pt x="807" y="399"/>
                  </a:lnTo>
                  <a:lnTo>
                    <a:pt x="808" y="374"/>
                  </a:lnTo>
                  <a:lnTo>
                    <a:pt x="808" y="375"/>
                  </a:lnTo>
                  <a:lnTo>
                    <a:pt x="808" y="369"/>
                  </a:lnTo>
                  <a:lnTo>
                    <a:pt x="809" y="408"/>
                  </a:lnTo>
                  <a:lnTo>
                    <a:pt x="809" y="419"/>
                  </a:lnTo>
                  <a:lnTo>
                    <a:pt x="809" y="475"/>
                  </a:lnTo>
                  <a:lnTo>
                    <a:pt x="810" y="436"/>
                  </a:lnTo>
                  <a:lnTo>
                    <a:pt x="810" y="436"/>
                  </a:lnTo>
                  <a:lnTo>
                    <a:pt x="811" y="475"/>
                  </a:lnTo>
                  <a:lnTo>
                    <a:pt x="811" y="467"/>
                  </a:lnTo>
                  <a:lnTo>
                    <a:pt x="811" y="460"/>
                  </a:lnTo>
                  <a:lnTo>
                    <a:pt x="811" y="427"/>
                  </a:lnTo>
                  <a:lnTo>
                    <a:pt x="812" y="430"/>
                  </a:lnTo>
                  <a:lnTo>
                    <a:pt x="812" y="428"/>
                  </a:lnTo>
                  <a:lnTo>
                    <a:pt x="812" y="430"/>
                  </a:lnTo>
                  <a:lnTo>
                    <a:pt x="813" y="416"/>
                  </a:lnTo>
                  <a:lnTo>
                    <a:pt x="813" y="412"/>
                  </a:lnTo>
                  <a:lnTo>
                    <a:pt x="814" y="393"/>
                  </a:lnTo>
                  <a:lnTo>
                    <a:pt x="814" y="394"/>
                  </a:lnTo>
                  <a:lnTo>
                    <a:pt x="814" y="393"/>
                  </a:lnTo>
                  <a:lnTo>
                    <a:pt x="814" y="381"/>
                  </a:lnTo>
                  <a:lnTo>
                    <a:pt x="815" y="412"/>
                  </a:lnTo>
                  <a:lnTo>
                    <a:pt x="815" y="422"/>
                  </a:lnTo>
                  <a:lnTo>
                    <a:pt x="815" y="472"/>
                  </a:lnTo>
                  <a:lnTo>
                    <a:pt x="816" y="447"/>
                  </a:lnTo>
                  <a:lnTo>
                    <a:pt x="816" y="449"/>
                  </a:lnTo>
                  <a:lnTo>
                    <a:pt x="816" y="447"/>
                  </a:lnTo>
                  <a:lnTo>
                    <a:pt x="816" y="466"/>
                  </a:lnTo>
                  <a:lnTo>
                    <a:pt x="817" y="454"/>
                  </a:lnTo>
                  <a:lnTo>
                    <a:pt x="817" y="448"/>
                  </a:lnTo>
                  <a:lnTo>
                    <a:pt x="818" y="417"/>
                  </a:lnTo>
                  <a:lnTo>
                    <a:pt x="818" y="413"/>
                  </a:lnTo>
                  <a:lnTo>
                    <a:pt x="819" y="409"/>
                  </a:lnTo>
                  <a:lnTo>
                    <a:pt x="819" y="427"/>
                  </a:lnTo>
                  <a:lnTo>
                    <a:pt x="819" y="427"/>
                  </a:lnTo>
                  <a:lnTo>
                    <a:pt x="820" y="393"/>
                  </a:lnTo>
                  <a:lnTo>
                    <a:pt x="820" y="407"/>
                  </a:lnTo>
                  <a:lnTo>
                    <a:pt x="821" y="511"/>
                  </a:lnTo>
                  <a:lnTo>
                    <a:pt x="821" y="506"/>
                  </a:lnTo>
                  <a:lnTo>
                    <a:pt x="821" y="493"/>
                  </a:lnTo>
                  <a:lnTo>
                    <a:pt x="822" y="433"/>
                  </a:lnTo>
                  <a:lnTo>
                    <a:pt x="822" y="434"/>
                  </a:lnTo>
                  <a:lnTo>
                    <a:pt x="822" y="406"/>
                  </a:lnTo>
                  <a:lnTo>
                    <a:pt x="823" y="426"/>
                  </a:lnTo>
                  <a:lnTo>
                    <a:pt x="823" y="446"/>
                  </a:lnTo>
                  <a:lnTo>
                    <a:pt x="823" y="517"/>
                  </a:lnTo>
                  <a:lnTo>
                    <a:pt x="824" y="475"/>
                  </a:lnTo>
                  <a:lnTo>
                    <a:pt x="824" y="466"/>
                  </a:lnTo>
                  <a:lnTo>
                    <a:pt x="825" y="439"/>
                  </a:lnTo>
                  <a:lnTo>
                    <a:pt x="825" y="434"/>
                  </a:lnTo>
                  <a:lnTo>
                    <a:pt x="825" y="399"/>
                  </a:lnTo>
                  <a:lnTo>
                    <a:pt x="826" y="457"/>
                  </a:lnTo>
                  <a:lnTo>
                    <a:pt x="826" y="471"/>
                  </a:lnTo>
                  <a:lnTo>
                    <a:pt x="826" y="517"/>
                  </a:lnTo>
                  <a:lnTo>
                    <a:pt x="827" y="466"/>
                  </a:lnTo>
                  <a:lnTo>
                    <a:pt x="827" y="461"/>
                  </a:lnTo>
                  <a:lnTo>
                    <a:pt x="828" y="427"/>
                  </a:lnTo>
                  <a:lnTo>
                    <a:pt x="828" y="420"/>
                  </a:lnTo>
                  <a:lnTo>
                    <a:pt x="828" y="400"/>
                  </a:lnTo>
                  <a:lnTo>
                    <a:pt x="829" y="482"/>
                  </a:lnTo>
                  <a:lnTo>
                    <a:pt x="829" y="492"/>
                  </a:lnTo>
                  <a:lnTo>
                    <a:pt x="829" y="523"/>
                  </a:lnTo>
                  <a:lnTo>
                    <a:pt x="830" y="466"/>
                  </a:lnTo>
                  <a:lnTo>
                    <a:pt x="830" y="466"/>
                  </a:lnTo>
                  <a:lnTo>
                    <a:pt x="830" y="463"/>
                  </a:lnTo>
                  <a:lnTo>
                    <a:pt x="831" y="406"/>
                  </a:lnTo>
                  <a:lnTo>
                    <a:pt x="831" y="400"/>
                  </a:lnTo>
                  <a:lnTo>
                    <a:pt x="831" y="398"/>
                  </a:lnTo>
                  <a:lnTo>
                    <a:pt x="832" y="515"/>
                  </a:lnTo>
                  <a:lnTo>
                    <a:pt x="832" y="522"/>
                  </a:lnTo>
                  <a:lnTo>
                    <a:pt x="833" y="398"/>
                  </a:lnTo>
                  <a:lnTo>
                    <a:pt x="833" y="375"/>
                  </a:lnTo>
                  <a:lnTo>
                    <a:pt x="833" y="249"/>
                  </a:lnTo>
                  <a:lnTo>
                    <a:pt x="834" y="254"/>
                  </a:lnTo>
                  <a:lnTo>
                    <a:pt x="834" y="250"/>
                  </a:lnTo>
                  <a:lnTo>
                    <a:pt x="834" y="268"/>
                  </a:lnTo>
                  <a:lnTo>
                    <a:pt x="835" y="259"/>
                  </a:lnTo>
                  <a:lnTo>
                    <a:pt x="835" y="258"/>
                  </a:lnTo>
                  <a:lnTo>
                    <a:pt x="835" y="249"/>
                  </a:lnTo>
                  <a:lnTo>
                    <a:pt x="836" y="263"/>
                  </a:lnTo>
                  <a:lnTo>
                    <a:pt x="836" y="254"/>
                  </a:lnTo>
                  <a:lnTo>
                    <a:pt x="836" y="256"/>
                  </a:lnTo>
                  <a:lnTo>
                    <a:pt x="837" y="228"/>
                  </a:lnTo>
                  <a:lnTo>
                    <a:pt x="837" y="227"/>
                  </a:lnTo>
                  <a:lnTo>
                    <a:pt x="838" y="257"/>
                  </a:lnTo>
                  <a:lnTo>
                    <a:pt x="838" y="254"/>
                  </a:lnTo>
                  <a:lnTo>
                    <a:pt x="838" y="244"/>
                  </a:lnTo>
                  <a:lnTo>
                    <a:pt x="839" y="249"/>
                  </a:lnTo>
                  <a:lnTo>
                    <a:pt x="839" y="250"/>
                  </a:lnTo>
                  <a:lnTo>
                    <a:pt x="839" y="260"/>
                  </a:lnTo>
                  <a:lnTo>
                    <a:pt x="840" y="232"/>
                  </a:lnTo>
                  <a:lnTo>
                    <a:pt x="840" y="234"/>
                  </a:lnTo>
                  <a:lnTo>
                    <a:pt x="841" y="257"/>
                  </a:lnTo>
                  <a:lnTo>
                    <a:pt x="841" y="247"/>
                  </a:lnTo>
                  <a:lnTo>
                    <a:pt x="841" y="231"/>
                  </a:lnTo>
                  <a:lnTo>
                    <a:pt x="842" y="238"/>
                  </a:lnTo>
                  <a:lnTo>
                    <a:pt x="842" y="243"/>
                  </a:lnTo>
                  <a:lnTo>
                    <a:pt x="842" y="247"/>
                  </a:lnTo>
                  <a:lnTo>
                    <a:pt x="843" y="218"/>
                  </a:lnTo>
                  <a:lnTo>
                    <a:pt x="843" y="219"/>
                  </a:lnTo>
                  <a:lnTo>
                    <a:pt x="843" y="230"/>
                  </a:lnTo>
                  <a:lnTo>
                    <a:pt x="843" y="228"/>
                  </a:lnTo>
                  <a:lnTo>
                    <a:pt x="844" y="257"/>
                  </a:lnTo>
                  <a:lnTo>
                    <a:pt x="844" y="248"/>
                  </a:lnTo>
                  <a:lnTo>
                    <a:pt x="844" y="245"/>
                  </a:lnTo>
                  <a:lnTo>
                    <a:pt x="844" y="223"/>
                  </a:lnTo>
                  <a:lnTo>
                    <a:pt x="845" y="229"/>
                  </a:lnTo>
                  <a:lnTo>
                    <a:pt x="845" y="230"/>
                  </a:lnTo>
                  <a:lnTo>
                    <a:pt x="845" y="240"/>
                  </a:lnTo>
                  <a:lnTo>
                    <a:pt x="846" y="218"/>
                  </a:lnTo>
                  <a:lnTo>
                    <a:pt x="846" y="219"/>
                  </a:lnTo>
                  <a:lnTo>
                    <a:pt x="846" y="231"/>
                  </a:lnTo>
                  <a:lnTo>
                    <a:pt x="846" y="224"/>
                  </a:lnTo>
                  <a:lnTo>
                    <a:pt x="847" y="243"/>
                  </a:lnTo>
                  <a:lnTo>
                    <a:pt x="847" y="234"/>
                  </a:lnTo>
                  <a:lnTo>
                    <a:pt x="847" y="227"/>
                  </a:lnTo>
                  <a:lnTo>
                    <a:pt x="847" y="205"/>
                  </a:lnTo>
                  <a:lnTo>
                    <a:pt x="848" y="215"/>
                  </a:lnTo>
                  <a:lnTo>
                    <a:pt x="848" y="214"/>
                  </a:lnTo>
                  <a:lnTo>
                    <a:pt x="848" y="232"/>
                  </a:lnTo>
                  <a:lnTo>
                    <a:pt x="849" y="207"/>
                  </a:lnTo>
                  <a:lnTo>
                    <a:pt x="849" y="216"/>
                  </a:lnTo>
                  <a:lnTo>
                    <a:pt x="849" y="212"/>
                  </a:lnTo>
                  <a:lnTo>
                    <a:pt x="849" y="207"/>
                  </a:lnTo>
                  <a:lnTo>
                    <a:pt x="850" y="227"/>
                  </a:lnTo>
                  <a:lnTo>
                    <a:pt x="850" y="217"/>
                  </a:lnTo>
                  <a:lnTo>
                    <a:pt x="850" y="216"/>
                  </a:lnTo>
                  <a:lnTo>
                    <a:pt x="850" y="204"/>
                  </a:lnTo>
                  <a:lnTo>
                    <a:pt x="851" y="219"/>
                  </a:lnTo>
                  <a:lnTo>
                    <a:pt x="851" y="223"/>
                  </a:lnTo>
                  <a:lnTo>
                    <a:pt x="851" y="239"/>
                  </a:lnTo>
                  <a:lnTo>
                    <a:pt x="852" y="227"/>
                  </a:lnTo>
                  <a:lnTo>
                    <a:pt x="852" y="230"/>
                  </a:lnTo>
                  <a:lnTo>
                    <a:pt x="852" y="245"/>
                  </a:lnTo>
                  <a:lnTo>
                    <a:pt x="853" y="225"/>
                  </a:lnTo>
                  <a:lnTo>
                    <a:pt x="853" y="214"/>
                  </a:lnTo>
                  <a:lnTo>
                    <a:pt x="853" y="195"/>
                  </a:lnTo>
                  <a:lnTo>
                    <a:pt x="854" y="219"/>
                  </a:lnTo>
                  <a:lnTo>
                    <a:pt x="854" y="227"/>
                  </a:lnTo>
                  <a:lnTo>
                    <a:pt x="855" y="247"/>
                  </a:lnTo>
                  <a:lnTo>
                    <a:pt x="855" y="249"/>
                  </a:lnTo>
                  <a:lnTo>
                    <a:pt x="856" y="271"/>
                  </a:lnTo>
                  <a:lnTo>
                    <a:pt x="856" y="270"/>
                  </a:lnTo>
                  <a:lnTo>
                    <a:pt x="856" y="274"/>
                  </a:lnTo>
                  <a:lnTo>
                    <a:pt x="856" y="275"/>
                  </a:lnTo>
                  <a:lnTo>
                    <a:pt x="856" y="263"/>
                  </a:lnTo>
                  <a:lnTo>
                    <a:pt x="857" y="266"/>
                  </a:lnTo>
                  <a:lnTo>
                    <a:pt x="857" y="268"/>
                  </a:lnTo>
                  <a:lnTo>
                    <a:pt x="858" y="275"/>
                  </a:lnTo>
                  <a:lnTo>
                    <a:pt x="858" y="272"/>
                  </a:lnTo>
                  <a:lnTo>
                    <a:pt x="858" y="273"/>
                  </a:lnTo>
                  <a:lnTo>
                    <a:pt x="858" y="272"/>
                  </a:lnTo>
                  <a:lnTo>
                    <a:pt x="858" y="276"/>
                  </a:lnTo>
                  <a:lnTo>
                    <a:pt x="859" y="273"/>
                  </a:lnTo>
                  <a:lnTo>
                    <a:pt x="859" y="274"/>
                  </a:lnTo>
                  <a:lnTo>
                    <a:pt x="859" y="273"/>
                  </a:lnTo>
                  <a:lnTo>
                    <a:pt x="860" y="281"/>
                  </a:lnTo>
                  <a:lnTo>
                    <a:pt x="860" y="279"/>
                  </a:lnTo>
                  <a:lnTo>
                    <a:pt x="860" y="279"/>
                  </a:lnTo>
                  <a:lnTo>
                    <a:pt x="860" y="281"/>
                  </a:lnTo>
                  <a:lnTo>
                    <a:pt x="860" y="273"/>
                  </a:lnTo>
                  <a:lnTo>
                    <a:pt x="861" y="273"/>
                  </a:lnTo>
                  <a:lnTo>
                    <a:pt x="861" y="276"/>
                  </a:lnTo>
                  <a:lnTo>
                    <a:pt x="861" y="280"/>
                  </a:lnTo>
                  <a:lnTo>
                    <a:pt x="862" y="270"/>
                  </a:lnTo>
                  <a:lnTo>
                    <a:pt x="862" y="268"/>
                  </a:lnTo>
                  <a:lnTo>
                    <a:pt x="862" y="266"/>
                  </a:lnTo>
                  <a:lnTo>
                    <a:pt x="863" y="272"/>
                  </a:lnTo>
                  <a:lnTo>
                    <a:pt x="863" y="276"/>
                  </a:lnTo>
                  <a:lnTo>
                    <a:pt x="863" y="280"/>
                  </a:lnTo>
                  <a:lnTo>
                    <a:pt x="864" y="272"/>
                  </a:lnTo>
                  <a:lnTo>
                    <a:pt x="864" y="271"/>
                  </a:lnTo>
                  <a:lnTo>
                    <a:pt x="864" y="265"/>
                  </a:lnTo>
                  <a:lnTo>
                    <a:pt x="865" y="273"/>
                  </a:lnTo>
                  <a:lnTo>
                    <a:pt x="865" y="278"/>
                  </a:lnTo>
                  <a:lnTo>
                    <a:pt x="865" y="273"/>
                  </a:lnTo>
                  <a:lnTo>
                    <a:pt x="866" y="273"/>
                  </a:lnTo>
                  <a:lnTo>
                    <a:pt x="866" y="276"/>
                  </a:lnTo>
                  <a:lnTo>
                    <a:pt x="866" y="281"/>
                  </a:lnTo>
                  <a:lnTo>
                    <a:pt x="867" y="272"/>
                  </a:lnTo>
                  <a:lnTo>
                    <a:pt x="867" y="272"/>
                  </a:lnTo>
                  <a:lnTo>
                    <a:pt x="867" y="273"/>
                  </a:lnTo>
                  <a:lnTo>
                    <a:pt x="867" y="268"/>
                  </a:lnTo>
                  <a:lnTo>
                    <a:pt x="868" y="270"/>
                  </a:lnTo>
                  <a:lnTo>
                    <a:pt x="868" y="269"/>
                  </a:lnTo>
                  <a:lnTo>
                    <a:pt x="869" y="273"/>
                  </a:lnTo>
                  <a:lnTo>
                    <a:pt x="869" y="273"/>
                  </a:lnTo>
                  <a:lnTo>
                    <a:pt x="869" y="275"/>
                  </a:lnTo>
                  <a:lnTo>
                    <a:pt x="869" y="267"/>
                  </a:lnTo>
                  <a:lnTo>
                    <a:pt x="870" y="268"/>
                  </a:lnTo>
                  <a:lnTo>
                    <a:pt x="870" y="267"/>
                  </a:lnTo>
                  <a:lnTo>
                    <a:pt x="870" y="272"/>
                  </a:lnTo>
                  <a:lnTo>
                    <a:pt x="871" y="264"/>
                  </a:lnTo>
                  <a:lnTo>
                    <a:pt x="871" y="262"/>
                  </a:lnTo>
                  <a:lnTo>
                    <a:pt x="872" y="219"/>
                  </a:lnTo>
                  <a:lnTo>
                    <a:pt x="872" y="212"/>
                  </a:lnTo>
                  <a:lnTo>
                    <a:pt x="872" y="194"/>
                  </a:lnTo>
                  <a:lnTo>
                    <a:pt x="873" y="204"/>
                  </a:lnTo>
                  <a:lnTo>
                    <a:pt x="873" y="204"/>
                  </a:lnTo>
                  <a:lnTo>
                    <a:pt x="873" y="204"/>
                  </a:lnTo>
                  <a:lnTo>
                    <a:pt x="874" y="192"/>
                  </a:lnTo>
                  <a:lnTo>
                    <a:pt x="874" y="194"/>
                  </a:lnTo>
                  <a:lnTo>
                    <a:pt x="874" y="195"/>
                  </a:lnTo>
                  <a:lnTo>
                    <a:pt x="875" y="176"/>
                  </a:lnTo>
                  <a:lnTo>
                    <a:pt x="875" y="181"/>
                  </a:lnTo>
                  <a:lnTo>
                    <a:pt x="875" y="178"/>
                  </a:lnTo>
                  <a:lnTo>
                    <a:pt x="876" y="210"/>
                  </a:lnTo>
                  <a:lnTo>
                    <a:pt x="876" y="214"/>
                  </a:lnTo>
                  <a:lnTo>
                    <a:pt x="877" y="248"/>
                  </a:lnTo>
                  <a:lnTo>
                    <a:pt x="877" y="250"/>
                  </a:lnTo>
                  <a:lnTo>
                    <a:pt x="877" y="248"/>
                  </a:lnTo>
                  <a:lnTo>
                    <a:pt x="878" y="260"/>
                  </a:lnTo>
                  <a:lnTo>
                    <a:pt x="878" y="264"/>
                  </a:lnTo>
                  <a:lnTo>
                    <a:pt x="879" y="409"/>
                  </a:lnTo>
                  <a:lnTo>
                    <a:pt x="879" y="419"/>
                  </a:lnTo>
                  <a:lnTo>
                    <a:pt x="880" y="368"/>
                  </a:lnTo>
                  <a:lnTo>
                    <a:pt x="880" y="364"/>
                  </a:lnTo>
                  <a:lnTo>
                    <a:pt x="881" y="327"/>
                  </a:lnTo>
                  <a:lnTo>
                    <a:pt x="881" y="326"/>
                  </a:lnTo>
                  <a:lnTo>
                    <a:pt x="881" y="317"/>
                  </a:lnTo>
                  <a:lnTo>
                    <a:pt x="882" y="317"/>
                  </a:lnTo>
                  <a:lnTo>
                    <a:pt x="882" y="315"/>
                  </a:lnTo>
                  <a:lnTo>
                    <a:pt x="882" y="315"/>
                  </a:lnTo>
                  <a:lnTo>
                    <a:pt x="883" y="380"/>
                  </a:lnTo>
                  <a:lnTo>
                    <a:pt x="883" y="381"/>
                  </a:lnTo>
                  <a:lnTo>
                    <a:pt x="883" y="386"/>
                  </a:lnTo>
                  <a:lnTo>
                    <a:pt x="884" y="322"/>
                  </a:lnTo>
                  <a:lnTo>
                    <a:pt x="884" y="321"/>
                  </a:lnTo>
                  <a:lnTo>
                    <a:pt x="885" y="244"/>
                  </a:lnTo>
                  <a:lnTo>
                    <a:pt x="885" y="241"/>
                  </a:lnTo>
                  <a:lnTo>
                    <a:pt x="886" y="172"/>
                  </a:lnTo>
                  <a:lnTo>
                    <a:pt x="886" y="173"/>
                  </a:lnTo>
                  <a:lnTo>
                    <a:pt x="886" y="184"/>
                  </a:lnTo>
                  <a:lnTo>
                    <a:pt x="887" y="171"/>
                  </a:lnTo>
                  <a:lnTo>
                    <a:pt x="887" y="163"/>
                  </a:lnTo>
                  <a:lnTo>
                    <a:pt x="887" y="136"/>
                  </a:lnTo>
                  <a:lnTo>
                    <a:pt x="888" y="141"/>
                  </a:lnTo>
                  <a:lnTo>
                    <a:pt x="888" y="148"/>
                  </a:lnTo>
                  <a:lnTo>
                    <a:pt x="889" y="225"/>
                  </a:lnTo>
                  <a:lnTo>
                    <a:pt x="889" y="254"/>
                  </a:lnTo>
                  <a:lnTo>
                    <a:pt x="889" y="432"/>
                  </a:lnTo>
                  <a:lnTo>
                    <a:pt x="890" y="412"/>
                  </a:lnTo>
                  <a:lnTo>
                    <a:pt x="890" y="406"/>
                  </a:lnTo>
                  <a:lnTo>
                    <a:pt x="891" y="328"/>
                  </a:lnTo>
                  <a:lnTo>
                    <a:pt x="891" y="326"/>
                  </a:lnTo>
                  <a:lnTo>
                    <a:pt x="891" y="326"/>
                  </a:lnTo>
                  <a:lnTo>
                    <a:pt x="892" y="345"/>
                  </a:lnTo>
                  <a:lnTo>
                    <a:pt x="892" y="344"/>
                  </a:lnTo>
                  <a:lnTo>
                    <a:pt x="892" y="345"/>
                  </a:lnTo>
                  <a:lnTo>
                    <a:pt x="892" y="346"/>
                  </a:lnTo>
                  <a:lnTo>
                    <a:pt x="892" y="343"/>
                  </a:lnTo>
                  <a:lnTo>
                    <a:pt x="893" y="344"/>
                  </a:lnTo>
                  <a:lnTo>
                    <a:pt x="893" y="342"/>
                  </a:lnTo>
                  <a:lnTo>
                    <a:pt x="893" y="344"/>
                  </a:lnTo>
                  <a:lnTo>
                    <a:pt x="894" y="329"/>
                  </a:lnTo>
                  <a:lnTo>
                    <a:pt x="894" y="334"/>
                  </a:lnTo>
                  <a:lnTo>
                    <a:pt x="895" y="419"/>
                  </a:lnTo>
                  <a:lnTo>
                    <a:pt x="895" y="430"/>
                  </a:lnTo>
                  <a:lnTo>
                    <a:pt x="896" y="462"/>
                  </a:lnTo>
                  <a:lnTo>
                    <a:pt x="896" y="470"/>
                  </a:lnTo>
                  <a:lnTo>
                    <a:pt x="896" y="486"/>
                  </a:lnTo>
                  <a:lnTo>
                    <a:pt x="897" y="422"/>
                  </a:lnTo>
                  <a:lnTo>
                    <a:pt x="897" y="414"/>
                  </a:lnTo>
                  <a:lnTo>
                    <a:pt x="898" y="369"/>
                  </a:lnTo>
                  <a:lnTo>
                    <a:pt x="898" y="362"/>
                  </a:lnTo>
                  <a:lnTo>
                    <a:pt x="899" y="346"/>
                  </a:lnTo>
                  <a:lnTo>
                    <a:pt x="899" y="346"/>
                  </a:lnTo>
                  <a:lnTo>
                    <a:pt x="900" y="378"/>
                  </a:lnTo>
                  <a:lnTo>
                    <a:pt x="900" y="391"/>
                  </a:lnTo>
                  <a:lnTo>
                    <a:pt x="900" y="452"/>
                  </a:lnTo>
                  <a:lnTo>
                    <a:pt x="901" y="449"/>
                  </a:lnTo>
                  <a:lnTo>
                    <a:pt x="901" y="453"/>
                  </a:lnTo>
                  <a:lnTo>
                    <a:pt x="901" y="480"/>
                  </a:lnTo>
                  <a:lnTo>
                    <a:pt x="902" y="454"/>
                  </a:lnTo>
                  <a:lnTo>
                    <a:pt x="902" y="437"/>
                  </a:lnTo>
                  <a:lnTo>
                    <a:pt x="903" y="334"/>
                  </a:lnTo>
                  <a:lnTo>
                    <a:pt x="903" y="319"/>
                  </a:lnTo>
                  <a:lnTo>
                    <a:pt x="904" y="231"/>
                  </a:lnTo>
                  <a:lnTo>
                    <a:pt x="904" y="232"/>
                  </a:lnTo>
                  <a:lnTo>
                    <a:pt x="905" y="174"/>
                  </a:lnTo>
                  <a:lnTo>
                    <a:pt x="905" y="173"/>
                  </a:lnTo>
                  <a:lnTo>
                    <a:pt x="905" y="170"/>
                  </a:lnTo>
                  <a:lnTo>
                    <a:pt x="906" y="192"/>
                  </a:lnTo>
                  <a:lnTo>
                    <a:pt x="906" y="199"/>
                  </a:lnTo>
                  <a:lnTo>
                    <a:pt x="907" y="246"/>
                  </a:lnTo>
                  <a:lnTo>
                    <a:pt x="907" y="251"/>
                  </a:lnTo>
                  <a:lnTo>
                    <a:pt x="908" y="327"/>
                  </a:lnTo>
                  <a:lnTo>
                    <a:pt x="908" y="329"/>
                  </a:lnTo>
                  <a:lnTo>
                    <a:pt x="908" y="333"/>
                  </a:lnTo>
                  <a:lnTo>
                    <a:pt x="909" y="273"/>
                  </a:lnTo>
                  <a:lnTo>
                    <a:pt x="909" y="273"/>
                  </a:lnTo>
                  <a:lnTo>
                    <a:pt x="910" y="237"/>
                  </a:lnTo>
                  <a:lnTo>
                    <a:pt x="910" y="227"/>
                  </a:lnTo>
                  <a:lnTo>
                    <a:pt x="911" y="153"/>
                  </a:lnTo>
                  <a:lnTo>
                    <a:pt x="911" y="150"/>
                  </a:lnTo>
                  <a:lnTo>
                    <a:pt x="912" y="186"/>
                  </a:lnTo>
                  <a:lnTo>
                    <a:pt x="912" y="190"/>
                  </a:lnTo>
                  <a:lnTo>
                    <a:pt x="913" y="238"/>
                  </a:lnTo>
                  <a:lnTo>
                    <a:pt x="913" y="256"/>
                  </a:lnTo>
                  <a:lnTo>
                    <a:pt x="914" y="340"/>
                  </a:lnTo>
                  <a:lnTo>
                    <a:pt x="914" y="336"/>
                  </a:lnTo>
                  <a:lnTo>
                    <a:pt x="914" y="318"/>
                  </a:lnTo>
                  <a:lnTo>
                    <a:pt x="915" y="250"/>
                  </a:lnTo>
                  <a:lnTo>
                    <a:pt x="915" y="253"/>
                  </a:lnTo>
                  <a:lnTo>
                    <a:pt x="916" y="191"/>
                  </a:lnTo>
                  <a:lnTo>
                    <a:pt x="916" y="180"/>
                  </a:lnTo>
                  <a:lnTo>
                    <a:pt x="917" y="147"/>
                  </a:lnTo>
                  <a:lnTo>
                    <a:pt x="917" y="150"/>
                  </a:lnTo>
                  <a:lnTo>
                    <a:pt x="918" y="198"/>
                  </a:lnTo>
                  <a:lnTo>
                    <a:pt x="918" y="202"/>
                  </a:lnTo>
                  <a:lnTo>
                    <a:pt x="919" y="378"/>
                  </a:lnTo>
                  <a:lnTo>
                    <a:pt x="919" y="414"/>
                  </a:lnTo>
                  <a:lnTo>
                    <a:pt x="919" y="559"/>
                  </a:lnTo>
                  <a:lnTo>
                    <a:pt x="920" y="536"/>
                  </a:lnTo>
                  <a:lnTo>
                    <a:pt x="920" y="528"/>
                  </a:lnTo>
                  <a:lnTo>
                    <a:pt x="921" y="445"/>
                  </a:lnTo>
                  <a:lnTo>
                    <a:pt x="921" y="438"/>
                  </a:lnTo>
                  <a:lnTo>
                    <a:pt x="922" y="420"/>
                  </a:lnTo>
                  <a:lnTo>
                    <a:pt x="922" y="416"/>
                  </a:lnTo>
                  <a:lnTo>
                    <a:pt x="922" y="399"/>
                  </a:lnTo>
                  <a:lnTo>
                    <a:pt x="923" y="451"/>
                  </a:lnTo>
                  <a:lnTo>
                    <a:pt x="923" y="473"/>
                  </a:lnTo>
                  <a:lnTo>
                    <a:pt x="923" y="553"/>
                  </a:lnTo>
                  <a:lnTo>
                    <a:pt x="924" y="536"/>
                  </a:lnTo>
                  <a:lnTo>
                    <a:pt x="924" y="533"/>
                  </a:lnTo>
                  <a:lnTo>
                    <a:pt x="925" y="454"/>
                  </a:lnTo>
                  <a:lnTo>
                    <a:pt x="925" y="450"/>
                  </a:lnTo>
                  <a:lnTo>
                    <a:pt x="926" y="440"/>
                  </a:lnTo>
                  <a:lnTo>
                    <a:pt x="926" y="434"/>
                  </a:lnTo>
                  <a:lnTo>
                    <a:pt x="926" y="422"/>
                  </a:lnTo>
                  <a:lnTo>
                    <a:pt x="927" y="523"/>
                  </a:lnTo>
                  <a:lnTo>
                    <a:pt x="927" y="541"/>
                  </a:lnTo>
                  <a:lnTo>
                    <a:pt x="927" y="549"/>
                  </a:lnTo>
                  <a:lnTo>
                    <a:pt x="928" y="513"/>
                  </a:lnTo>
                  <a:lnTo>
                    <a:pt x="928" y="504"/>
                  </a:lnTo>
                  <a:lnTo>
                    <a:pt x="929" y="448"/>
                  </a:lnTo>
                  <a:lnTo>
                    <a:pt x="929" y="446"/>
                  </a:lnTo>
                  <a:lnTo>
                    <a:pt x="929" y="442"/>
                  </a:lnTo>
                  <a:lnTo>
                    <a:pt x="930" y="479"/>
                  </a:lnTo>
                  <a:lnTo>
                    <a:pt x="930" y="491"/>
                  </a:lnTo>
                  <a:lnTo>
                    <a:pt x="930" y="555"/>
                  </a:lnTo>
                  <a:lnTo>
                    <a:pt x="931" y="544"/>
                  </a:lnTo>
                  <a:lnTo>
                    <a:pt x="931" y="539"/>
                  </a:lnTo>
                  <a:lnTo>
                    <a:pt x="932" y="472"/>
                  </a:lnTo>
                  <a:lnTo>
                    <a:pt x="932" y="469"/>
                  </a:lnTo>
                  <a:lnTo>
                    <a:pt x="933" y="453"/>
                  </a:lnTo>
                  <a:lnTo>
                    <a:pt x="933" y="458"/>
                  </a:lnTo>
                  <a:lnTo>
                    <a:pt x="933" y="471"/>
                  </a:lnTo>
                  <a:lnTo>
                    <a:pt x="934" y="561"/>
                  </a:lnTo>
                  <a:lnTo>
                    <a:pt x="934" y="562"/>
                  </a:lnTo>
                  <a:lnTo>
                    <a:pt x="935" y="488"/>
                  </a:lnTo>
                  <a:lnTo>
                    <a:pt x="935" y="478"/>
                  </a:lnTo>
                  <a:lnTo>
                    <a:pt x="935" y="467"/>
                  </a:lnTo>
                  <a:lnTo>
                    <a:pt x="936" y="471"/>
                  </a:lnTo>
                  <a:lnTo>
                    <a:pt x="936" y="466"/>
                  </a:lnTo>
                  <a:lnTo>
                    <a:pt x="936" y="458"/>
                  </a:lnTo>
                  <a:lnTo>
                    <a:pt x="937" y="510"/>
                  </a:lnTo>
                  <a:lnTo>
                    <a:pt x="937" y="520"/>
                  </a:lnTo>
                  <a:lnTo>
                    <a:pt x="937" y="544"/>
                  </a:lnTo>
                  <a:lnTo>
                    <a:pt x="938" y="514"/>
                  </a:lnTo>
                  <a:lnTo>
                    <a:pt x="938" y="511"/>
                  </a:lnTo>
                  <a:lnTo>
                    <a:pt x="939" y="341"/>
                  </a:lnTo>
                  <a:lnTo>
                    <a:pt x="939" y="319"/>
                  </a:lnTo>
                  <a:lnTo>
                    <a:pt x="939" y="276"/>
                  </a:lnTo>
                  <a:lnTo>
                    <a:pt x="940" y="320"/>
                  </a:lnTo>
                  <a:lnTo>
                    <a:pt x="940" y="317"/>
                  </a:lnTo>
                  <a:lnTo>
                    <a:pt x="941" y="236"/>
                  </a:lnTo>
                  <a:lnTo>
                    <a:pt x="941" y="240"/>
                  </a:lnTo>
                  <a:lnTo>
                    <a:pt x="941" y="253"/>
                  </a:lnTo>
                  <a:lnTo>
                    <a:pt x="941" y="303"/>
                  </a:lnTo>
                  <a:lnTo>
                    <a:pt x="942" y="282"/>
                  </a:lnTo>
                  <a:lnTo>
                    <a:pt x="942" y="274"/>
                  </a:lnTo>
                  <a:lnTo>
                    <a:pt x="942" y="238"/>
                  </a:lnTo>
                  <a:lnTo>
                    <a:pt x="943" y="288"/>
                  </a:lnTo>
                  <a:lnTo>
                    <a:pt x="943" y="300"/>
                  </a:lnTo>
                  <a:lnTo>
                    <a:pt x="943" y="313"/>
                  </a:lnTo>
                  <a:lnTo>
                    <a:pt x="944" y="245"/>
                  </a:lnTo>
                  <a:lnTo>
                    <a:pt x="944" y="245"/>
                  </a:lnTo>
                  <a:lnTo>
                    <a:pt x="945" y="301"/>
                  </a:lnTo>
                  <a:lnTo>
                    <a:pt x="945" y="284"/>
                  </a:lnTo>
                  <a:lnTo>
                    <a:pt x="945" y="274"/>
                  </a:lnTo>
                  <a:lnTo>
                    <a:pt x="945" y="240"/>
                  </a:lnTo>
                  <a:lnTo>
                    <a:pt x="946" y="271"/>
                  </a:lnTo>
                  <a:lnTo>
                    <a:pt x="946" y="280"/>
                  </a:lnTo>
                  <a:lnTo>
                    <a:pt x="946" y="294"/>
                  </a:lnTo>
                  <a:lnTo>
                    <a:pt x="947" y="236"/>
                  </a:lnTo>
                  <a:lnTo>
                    <a:pt x="947" y="238"/>
                  </a:lnTo>
                  <a:lnTo>
                    <a:pt x="948" y="289"/>
                  </a:lnTo>
                  <a:lnTo>
                    <a:pt x="948" y="286"/>
                  </a:lnTo>
                  <a:lnTo>
                    <a:pt x="948" y="273"/>
                  </a:lnTo>
                  <a:lnTo>
                    <a:pt x="948" y="227"/>
                  </a:lnTo>
                  <a:lnTo>
                    <a:pt x="949" y="250"/>
                  </a:lnTo>
                  <a:lnTo>
                    <a:pt x="949" y="257"/>
                  </a:lnTo>
                  <a:lnTo>
                    <a:pt x="949" y="275"/>
                  </a:lnTo>
                  <a:lnTo>
                    <a:pt x="950" y="224"/>
                  </a:lnTo>
                  <a:lnTo>
                    <a:pt x="950" y="221"/>
                  </a:lnTo>
                  <a:lnTo>
                    <a:pt x="951" y="282"/>
                  </a:lnTo>
                  <a:lnTo>
                    <a:pt x="951" y="278"/>
                  </a:lnTo>
                  <a:lnTo>
                    <a:pt x="951" y="263"/>
                  </a:lnTo>
                  <a:lnTo>
                    <a:pt x="951" y="215"/>
                  </a:lnTo>
                  <a:lnTo>
                    <a:pt x="952" y="237"/>
                  </a:lnTo>
                  <a:lnTo>
                    <a:pt x="952" y="246"/>
                  </a:lnTo>
                  <a:lnTo>
                    <a:pt x="952" y="276"/>
                  </a:lnTo>
                  <a:lnTo>
                    <a:pt x="953" y="233"/>
                  </a:lnTo>
                  <a:lnTo>
                    <a:pt x="953" y="225"/>
                  </a:lnTo>
                  <a:lnTo>
                    <a:pt x="954" y="280"/>
                  </a:lnTo>
                  <a:lnTo>
                    <a:pt x="954" y="279"/>
                  </a:lnTo>
                  <a:lnTo>
                    <a:pt x="955" y="217"/>
                  </a:lnTo>
                  <a:lnTo>
                    <a:pt x="955" y="233"/>
                  </a:lnTo>
                  <a:lnTo>
                    <a:pt x="955" y="242"/>
                  </a:lnTo>
                  <a:lnTo>
                    <a:pt x="956" y="282"/>
                  </a:lnTo>
                  <a:lnTo>
                    <a:pt x="956" y="245"/>
                  </a:lnTo>
                  <a:lnTo>
                    <a:pt x="956" y="235"/>
                  </a:lnTo>
                  <a:lnTo>
                    <a:pt x="957" y="138"/>
                  </a:lnTo>
                  <a:lnTo>
                    <a:pt x="957" y="128"/>
                  </a:lnTo>
                  <a:lnTo>
                    <a:pt x="958" y="122"/>
                  </a:lnTo>
                  <a:lnTo>
                    <a:pt x="958" y="122"/>
                  </a:lnTo>
                  <a:lnTo>
                    <a:pt x="958" y="122"/>
                  </a:lnTo>
                  <a:lnTo>
                    <a:pt x="959" y="190"/>
                  </a:lnTo>
                  <a:lnTo>
                    <a:pt x="959" y="198"/>
                  </a:lnTo>
                  <a:lnTo>
                    <a:pt x="960" y="222"/>
                  </a:lnTo>
                  <a:lnTo>
                    <a:pt x="960" y="225"/>
                  </a:lnTo>
                  <a:lnTo>
                    <a:pt x="961" y="254"/>
                  </a:lnTo>
                  <a:lnTo>
                    <a:pt x="961" y="257"/>
                  </a:lnTo>
                  <a:lnTo>
                    <a:pt x="961" y="255"/>
                  </a:lnTo>
                  <a:lnTo>
                    <a:pt x="962" y="268"/>
                  </a:lnTo>
                  <a:lnTo>
                    <a:pt x="962" y="268"/>
                  </a:lnTo>
                  <a:lnTo>
                    <a:pt x="962" y="272"/>
                  </a:lnTo>
                  <a:lnTo>
                    <a:pt x="962" y="272"/>
                  </a:lnTo>
                  <a:lnTo>
                    <a:pt x="962" y="266"/>
                  </a:lnTo>
                  <a:lnTo>
                    <a:pt x="963" y="269"/>
                  </a:lnTo>
                  <a:lnTo>
                    <a:pt x="963" y="269"/>
                  </a:lnTo>
                  <a:lnTo>
                    <a:pt x="963" y="271"/>
                  </a:lnTo>
                  <a:lnTo>
                    <a:pt x="964" y="259"/>
                  </a:lnTo>
                  <a:lnTo>
                    <a:pt x="964" y="261"/>
                  </a:lnTo>
                  <a:lnTo>
                    <a:pt x="965" y="270"/>
                  </a:lnTo>
                  <a:lnTo>
                    <a:pt x="965" y="268"/>
                  </a:lnTo>
                  <a:lnTo>
                    <a:pt x="965" y="266"/>
                  </a:lnTo>
                  <a:lnTo>
                    <a:pt x="965" y="263"/>
                  </a:lnTo>
                  <a:lnTo>
                    <a:pt x="965" y="269"/>
                  </a:lnTo>
                  <a:lnTo>
                    <a:pt x="966" y="266"/>
                  </a:lnTo>
                  <a:lnTo>
                    <a:pt x="966" y="266"/>
                  </a:lnTo>
                  <a:lnTo>
                    <a:pt x="966" y="266"/>
                  </a:lnTo>
                  <a:lnTo>
                    <a:pt x="967" y="257"/>
                  </a:lnTo>
                  <a:lnTo>
                    <a:pt x="967" y="260"/>
                  </a:lnTo>
                  <a:lnTo>
                    <a:pt x="967" y="259"/>
                  </a:lnTo>
                  <a:lnTo>
                    <a:pt x="967" y="260"/>
                  </a:lnTo>
                  <a:lnTo>
                    <a:pt x="968" y="252"/>
                  </a:lnTo>
                  <a:lnTo>
                    <a:pt x="968" y="254"/>
                  </a:lnTo>
                  <a:lnTo>
                    <a:pt x="968" y="253"/>
                  </a:lnTo>
                  <a:lnTo>
                    <a:pt x="969" y="265"/>
                  </a:lnTo>
                  <a:lnTo>
                    <a:pt x="969" y="260"/>
                  </a:lnTo>
                  <a:lnTo>
                    <a:pt x="969" y="261"/>
                  </a:lnTo>
                  <a:lnTo>
                    <a:pt x="969" y="250"/>
                  </a:lnTo>
                  <a:lnTo>
                    <a:pt x="970" y="260"/>
                  </a:lnTo>
                  <a:lnTo>
                    <a:pt x="970" y="261"/>
                  </a:lnTo>
                  <a:lnTo>
                    <a:pt x="970" y="260"/>
                  </a:lnTo>
                  <a:lnTo>
                    <a:pt x="971" y="269"/>
                  </a:lnTo>
                  <a:lnTo>
                    <a:pt x="971" y="266"/>
                  </a:lnTo>
                  <a:lnTo>
                    <a:pt x="972" y="270"/>
                  </a:lnTo>
                  <a:lnTo>
                    <a:pt x="972" y="263"/>
                  </a:lnTo>
                  <a:lnTo>
                    <a:pt x="972" y="268"/>
                  </a:lnTo>
                  <a:lnTo>
                    <a:pt x="972" y="272"/>
                  </a:lnTo>
                  <a:lnTo>
                    <a:pt x="972" y="272"/>
                  </a:lnTo>
                  <a:lnTo>
                    <a:pt x="973" y="264"/>
                  </a:lnTo>
                  <a:lnTo>
                    <a:pt x="973" y="264"/>
                  </a:lnTo>
                  <a:lnTo>
                    <a:pt x="973" y="263"/>
                  </a:lnTo>
                  <a:lnTo>
                    <a:pt x="974" y="268"/>
                  </a:lnTo>
                  <a:lnTo>
                    <a:pt x="974" y="263"/>
                  </a:lnTo>
                  <a:lnTo>
                    <a:pt x="974" y="265"/>
                  </a:lnTo>
                  <a:lnTo>
                    <a:pt x="974" y="265"/>
                  </a:lnTo>
                  <a:lnTo>
                    <a:pt x="974" y="260"/>
                  </a:lnTo>
                  <a:lnTo>
                    <a:pt x="975" y="265"/>
                  </a:lnTo>
                  <a:lnTo>
                    <a:pt x="975" y="264"/>
                  </a:lnTo>
                  <a:lnTo>
                    <a:pt x="976" y="238"/>
                  </a:lnTo>
                  <a:lnTo>
                    <a:pt x="976" y="240"/>
                  </a:lnTo>
                  <a:lnTo>
                    <a:pt x="976" y="239"/>
                  </a:lnTo>
                  <a:lnTo>
                    <a:pt x="977" y="233"/>
                  </a:lnTo>
                  <a:lnTo>
                    <a:pt x="977" y="233"/>
                  </a:lnTo>
                  <a:lnTo>
                    <a:pt x="977" y="237"/>
                  </a:lnTo>
                  <a:lnTo>
                    <a:pt x="978" y="251"/>
                  </a:lnTo>
                  <a:lnTo>
                    <a:pt x="978" y="251"/>
                  </a:lnTo>
                  <a:lnTo>
                    <a:pt x="978" y="250"/>
                  </a:lnTo>
                  <a:lnTo>
                    <a:pt x="978" y="250"/>
                  </a:lnTo>
                  <a:lnTo>
                    <a:pt x="979" y="265"/>
                  </a:lnTo>
                  <a:lnTo>
                    <a:pt x="979" y="263"/>
                  </a:lnTo>
                  <a:lnTo>
                    <a:pt x="979" y="263"/>
                  </a:lnTo>
                  <a:lnTo>
                    <a:pt x="980" y="259"/>
                  </a:lnTo>
                  <a:lnTo>
                    <a:pt x="980" y="267"/>
                  </a:lnTo>
                  <a:lnTo>
                    <a:pt x="980" y="270"/>
                  </a:lnTo>
                  <a:lnTo>
                    <a:pt x="980" y="272"/>
                  </a:lnTo>
                  <a:lnTo>
                    <a:pt x="981" y="265"/>
                  </a:lnTo>
                  <a:lnTo>
                    <a:pt x="981" y="267"/>
                  </a:lnTo>
                  <a:lnTo>
                    <a:pt x="981" y="278"/>
                  </a:lnTo>
                  <a:lnTo>
                    <a:pt x="982" y="275"/>
                  </a:lnTo>
                  <a:lnTo>
                    <a:pt x="982" y="273"/>
                  </a:lnTo>
                  <a:lnTo>
                    <a:pt x="983" y="263"/>
                  </a:lnTo>
                  <a:lnTo>
                    <a:pt x="983" y="284"/>
                  </a:lnTo>
                  <a:lnTo>
                    <a:pt x="983" y="290"/>
                  </a:lnTo>
                  <a:lnTo>
                    <a:pt x="984" y="304"/>
                  </a:lnTo>
                  <a:lnTo>
                    <a:pt x="984" y="278"/>
                  </a:lnTo>
                  <a:lnTo>
                    <a:pt x="984" y="273"/>
                  </a:lnTo>
                  <a:lnTo>
                    <a:pt x="985" y="256"/>
                  </a:lnTo>
                  <a:lnTo>
                    <a:pt x="985" y="254"/>
                  </a:lnTo>
                  <a:lnTo>
                    <a:pt x="986" y="176"/>
                  </a:lnTo>
                  <a:lnTo>
                    <a:pt x="986" y="172"/>
                  </a:lnTo>
                  <a:lnTo>
                    <a:pt x="987" y="194"/>
                  </a:lnTo>
                  <a:lnTo>
                    <a:pt x="987" y="193"/>
                  </a:lnTo>
                  <a:lnTo>
                    <a:pt x="987" y="195"/>
                  </a:lnTo>
                  <a:lnTo>
                    <a:pt x="987" y="199"/>
                  </a:lnTo>
                  <a:lnTo>
                    <a:pt x="988" y="134"/>
                  </a:lnTo>
                  <a:lnTo>
                    <a:pt x="988" y="122"/>
                  </a:lnTo>
                  <a:lnTo>
                    <a:pt x="988" y="85"/>
                  </a:lnTo>
                  <a:lnTo>
                    <a:pt x="989" y="110"/>
                  </a:lnTo>
                  <a:lnTo>
                    <a:pt x="989" y="117"/>
                  </a:lnTo>
                  <a:lnTo>
                    <a:pt x="990" y="189"/>
                  </a:lnTo>
                  <a:lnTo>
                    <a:pt x="990" y="198"/>
                  </a:lnTo>
                  <a:lnTo>
                    <a:pt x="991" y="339"/>
                  </a:lnTo>
                  <a:lnTo>
                    <a:pt x="991" y="354"/>
                  </a:lnTo>
                  <a:lnTo>
                    <a:pt x="991" y="392"/>
                  </a:lnTo>
                  <a:lnTo>
                    <a:pt x="992" y="331"/>
                  </a:lnTo>
                  <a:lnTo>
                    <a:pt x="992" y="320"/>
                  </a:lnTo>
                  <a:lnTo>
                    <a:pt x="993" y="212"/>
                  </a:lnTo>
                  <a:lnTo>
                    <a:pt x="993" y="198"/>
                  </a:lnTo>
                  <a:lnTo>
                    <a:pt x="994" y="151"/>
                  </a:lnTo>
                  <a:lnTo>
                    <a:pt x="994" y="157"/>
                  </a:lnTo>
                  <a:lnTo>
                    <a:pt x="995" y="204"/>
                  </a:lnTo>
                  <a:lnTo>
                    <a:pt x="995" y="196"/>
                  </a:lnTo>
                  <a:lnTo>
                    <a:pt x="995" y="186"/>
                  </a:lnTo>
                  <a:lnTo>
                    <a:pt x="996" y="52"/>
                  </a:lnTo>
                  <a:lnTo>
                    <a:pt x="996" y="52"/>
                  </a:lnTo>
                  <a:lnTo>
                    <a:pt x="997" y="120"/>
                  </a:lnTo>
                  <a:lnTo>
                    <a:pt x="997" y="128"/>
                  </a:lnTo>
                  <a:lnTo>
                    <a:pt x="998" y="188"/>
                  </a:lnTo>
                  <a:lnTo>
                    <a:pt x="998" y="198"/>
                  </a:lnTo>
                  <a:lnTo>
                    <a:pt x="999" y="304"/>
                  </a:lnTo>
                  <a:lnTo>
                    <a:pt x="999" y="338"/>
                  </a:lnTo>
                  <a:lnTo>
                    <a:pt x="1000" y="534"/>
                  </a:lnTo>
                  <a:lnTo>
                    <a:pt x="1000" y="523"/>
                  </a:lnTo>
                  <a:lnTo>
                    <a:pt x="1000" y="519"/>
                  </a:lnTo>
                  <a:lnTo>
                    <a:pt x="1001" y="500"/>
                  </a:lnTo>
                  <a:lnTo>
                    <a:pt x="1001" y="507"/>
                  </a:lnTo>
                  <a:lnTo>
                    <a:pt x="1001" y="504"/>
                  </a:lnTo>
                  <a:lnTo>
                    <a:pt x="1001" y="487"/>
                  </a:lnTo>
                  <a:lnTo>
                    <a:pt x="1002" y="501"/>
                  </a:lnTo>
                  <a:lnTo>
                    <a:pt x="1002" y="506"/>
                  </a:lnTo>
                  <a:lnTo>
                    <a:pt x="1002" y="512"/>
                  </a:lnTo>
                  <a:lnTo>
                    <a:pt x="1003" y="444"/>
                  </a:lnTo>
                  <a:lnTo>
                    <a:pt x="1003" y="431"/>
                  </a:lnTo>
                  <a:lnTo>
                    <a:pt x="1004" y="379"/>
                  </a:lnTo>
                  <a:lnTo>
                    <a:pt x="1004" y="371"/>
                  </a:lnTo>
                  <a:lnTo>
                    <a:pt x="1004" y="357"/>
                  </a:lnTo>
                  <a:lnTo>
                    <a:pt x="1005" y="368"/>
                  </a:lnTo>
                  <a:lnTo>
                    <a:pt x="1005" y="366"/>
                  </a:lnTo>
                  <a:lnTo>
                    <a:pt x="1005" y="368"/>
                  </a:lnTo>
                  <a:lnTo>
                    <a:pt x="1006" y="351"/>
                  </a:lnTo>
                  <a:lnTo>
                    <a:pt x="1006" y="354"/>
                  </a:lnTo>
                  <a:lnTo>
                    <a:pt x="1006" y="357"/>
                  </a:lnTo>
                  <a:lnTo>
                    <a:pt x="1007" y="519"/>
                  </a:lnTo>
                  <a:lnTo>
                    <a:pt x="1007" y="536"/>
                  </a:lnTo>
                  <a:lnTo>
                    <a:pt x="1007" y="536"/>
                  </a:lnTo>
                  <a:lnTo>
                    <a:pt x="1008" y="511"/>
                  </a:lnTo>
                  <a:lnTo>
                    <a:pt x="1008" y="513"/>
                  </a:lnTo>
                  <a:lnTo>
                    <a:pt x="1008" y="515"/>
                  </a:lnTo>
                  <a:lnTo>
                    <a:pt x="1009" y="484"/>
                  </a:lnTo>
                  <a:lnTo>
                    <a:pt x="1009" y="488"/>
                  </a:lnTo>
                  <a:lnTo>
                    <a:pt x="1009" y="489"/>
                  </a:lnTo>
                  <a:lnTo>
                    <a:pt x="1010" y="523"/>
                  </a:lnTo>
                  <a:lnTo>
                    <a:pt x="1010" y="502"/>
                  </a:lnTo>
                  <a:lnTo>
                    <a:pt x="1010" y="483"/>
                  </a:lnTo>
                  <a:lnTo>
                    <a:pt x="1011" y="412"/>
                  </a:lnTo>
                  <a:lnTo>
                    <a:pt x="1011" y="411"/>
                  </a:lnTo>
                  <a:lnTo>
                    <a:pt x="1012" y="240"/>
                  </a:lnTo>
                  <a:lnTo>
                    <a:pt x="1012" y="213"/>
                  </a:lnTo>
                  <a:lnTo>
                    <a:pt x="1012" y="125"/>
                  </a:lnTo>
                  <a:lnTo>
                    <a:pt x="1013" y="131"/>
                  </a:lnTo>
                  <a:lnTo>
                    <a:pt x="1013" y="129"/>
                  </a:lnTo>
                  <a:lnTo>
                    <a:pt x="1014" y="182"/>
                  </a:lnTo>
                  <a:lnTo>
                    <a:pt x="1014" y="192"/>
                  </a:lnTo>
                  <a:lnTo>
                    <a:pt x="1015" y="249"/>
                  </a:lnTo>
                  <a:lnTo>
                    <a:pt x="1015" y="253"/>
                  </a:lnTo>
                  <a:lnTo>
                    <a:pt x="1016" y="461"/>
                  </a:lnTo>
                  <a:lnTo>
                    <a:pt x="1016" y="484"/>
                  </a:lnTo>
                  <a:lnTo>
                    <a:pt x="1016" y="519"/>
                  </a:lnTo>
                  <a:lnTo>
                    <a:pt x="1017" y="500"/>
                  </a:lnTo>
                  <a:lnTo>
                    <a:pt x="1017" y="498"/>
                  </a:lnTo>
                  <a:lnTo>
                    <a:pt x="1018" y="452"/>
                  </a:lnTo>
                  <a:lnTo>
                    <a:pt x="1018" y="459"/>
                  </a:lnTo>
                  <a:lnTo>
                    <a:pt x="1018" y="457"/>
                  </a:lnTo>
                  <a:lnTo>
                    <a:pt x="1019" y="425"/>
                  </a:lnTo>
                  <a:lnTo>
                    <a:pt x="1019" y="423"/>
                  </a:lnTo>
                  <a:lnTo>
                    <a:pt x="1020" y="398"/>
                  </a:lnTo>
                  <a:lnTo>
                    <a:pt x="1020" y="398"/>
                  </a:lnTo>
                  <a:lnTo>
                    <a:pt x="1021" y="531"/>
                  </a:lnTo>
                  <a:lnTo>
                    <a:pt x="1021" y="535"/>
                  </a:lnTo>
                  <a:lnTo>
                    <a:pt x="1022" y="487"/>
                  </a:lnTo>
                  <a:lnTo>
                    <a:pt x="1022" y="477"/>
                  </a:lnTo>
                  <a:lnTo>
                    <a:pt x="1023" y="460"/>
                  </a:lnTo>
                  <a:lnTo>
                    <a:pt x="1023" y="461"/>
                  </a:lnTo>
                  <a:lnTo>
                    <a:pt x="1023" y="461"/>
                  </a:lnTo>
                  <a:lnTo>
                    <a:pt x="1024" y="435"/>
                  </a:lnTo>
                  <a:lnTo>
                    <a:pt x="1024" y="431"/>
                  </a:lnTo>
                  <a:lnTo>
                    <a:pt x="1024" y="426"/>
                  </a:lnTo>
                  <a:lnTo>
                    <a:pt x="1025" y="496"/>
                  </a:lnTo>
                  <a:lnTo>
                    <a:pt x="1025" y="508"/>
                  </a:lnTo>
                  <a:lnTo>
                    <a:pt x="1025" y="539"/>
                  </a:lnTo>
                  <a:lnTo>
                    <a:pt x="1026" y="509"/>
                  </a:lnTo>
                  <a:lnTo>
                    <a:pt x="1026" y="501"/>
                  </a:lnTo>
                  <a:lnTo>
                    <a:pt x="1027" y="458"/>
                  </a:lnTo>
                  <a:lnTo>
                    <a:pt x="1027" y="459"/>
                  </a:lnTo>
                  <a:lnTo>
                    <a:pt x="1028" y="444"/>
                  </a:lnTo>
                  <a:lnTo>
                    <a:pt x="1028" y="447"/>
                  </a:lnTo>
                  <a:lnTo>
                    <a:pt x="1028" y="448"/>
                  </a:lnTo>
                  <a:lnTo>
                    <a:pt x="1029" y="426"/>
                  </a:lnTo>
                  <a:lnTo>
                    <a:pt x="1029" y="449"/>
                  </a:lnTo>
                  <a:lnTo>
                    <a:pt x="1029" y="461"/>
                  </a:lnTo>
                  <a:lnTo>
                    <a:pt x="1030" y="529"/>
                  </a:lnTo>
                  <a:lnTo>
                    <a:pt x="1030" y="523"/>
                  </a:lnTo>
                  <a:lnTo>
                    <a:pt x="1030" y="518"/>
                  </a:lnTo>
                  <a:lnTo>
                    <a:pt x="1031" y="466"/>
                  </a:lnTo>
                  <a:lnTo>
                    <a:pt x="1031" y="467"/>
                  </a:lnTo>
                  <a:lnTo>
                    <a:pt x="1031" y="468"/>
                  </a:lnTo>
                  <a:lnTo>
                    <a:pt x="1032" y="450"/>
                  </a:lnTo>
                  <a:lnTo>
                    <a:pt x="1032" y="446"/>
                  </a:lnTo>
                  <a:lnTo>
                    <a:pt x="1033" y="416"/>
                  </a:lnTo>
                  <a:lnTo>
                    <a:pt x="1033" y="417"/>
                  </a:lnTo>
                  <a:lnTo>
                    <a:pt x="1034" y="525"/>
                  </a:lnTo>
                  <a:lnTo>
                    <a:pt x="1034" y="531"/>
                  </a:lnTo>
                  <a:lnTo>
                    <a:pt x="1035" y="489"/>
                  </a:lnTo>
                  <a:lnTo>
                    <a:pt x="1035" y="482"/>
                  </a:lnTo>
                  <a:lnTo>
                    <a:pt x="1036" y="347"/>
                  </a:lnTo>
                  <a:lnTo>
                    <a:pt x="1036" y="337"/>
                  </a:lnTo>
                  <a:lnTo>
                    <a:pt x="1037" y="285"/>
                  </a:lnTo>
                  <a:lnTo>
                    <a:pt x="1037" y="286"/>
                  </a:lnTo>
                  <a:lnTo>
                    <a:pt x="1037" y="287"/>
                  </a:lnTo>
                  <a:lnTo>
                    <a:pt x="1037" y="292"/>
                  </a:lnTo>
                  <a:lnTo>
                    <a:pt x="1038" y="280"/>
                  </a:lnTo>
                  <a:lnTo>
                    <a:pt x="1038" y="281"/>
                  </a:lnTo>
                  <a:lnTo>
                    <a:pt x="1038" y="283"/>
                  </a:lnTo>
                  <a:lnTo>
                    <a:pt x="1038" y="290"/>
                  </a:lnTo>
                  <a:lnTo>
                    <a:pt x="1039" y="280"/>
                  </a:lnTo>
                  <a:lnTo>
                    <a:pt x="1039" y="283"/>
                  </a:lnTo>
                  <a:lnTo>
                    <a:pt x="1039" y="279"/>
                  </a:lnTo>
                  <a:lnTo>
                    <a:pt x="1040" y="273"/>
                  </a:lnTo>
                  <a:lnTo>
                    <a:pt x="1040" y="285"/>
                  </a:lnTo>
                  <a:lnTo>
                    <a:pt x="1040" y="279"/>
                  </a:lnTo>
                  <a:lnTo>
                    <a:pt x="1040" y="279"/>
                  </a:lnTo>
                  <a:lnTo>
                    <a:pt x="1040" y="289"/>
                  </a:lnTo>
                  <a:lnTo>
                    <a:pt x="1041" y="269"/>
                  </a:lnTo>
                  <a:lnTo>
                    <a:pt x="1041" y="270"/>
                  </a:lnTo>
                  <a:lnTo>
                    <a:pt x="1042" y="256"/>
                  </a:lnTo>
                  <a:lnTo>
                    <a:pt x="1042" y="272"/>
                  </a:lnTo>
                  <a:lnTo>
                    <a:pt x="1042" y="268"/>
                  </a:lnTo>
                  <a:lnTo>
                    <a:pt x="1042" y="264"/>
                  </a:lnTo>
                  <a:lnTo>
                    <a:pt x="1042" y="264"/>
                  </a:lnTo>
                  <a:lnTo>
                    <a:pt x="1043" y="252"/>
                  </a:lnTo>
                  <a:lnTo>
                    <a:pt x="1043" y="253"/>
                  </a:lnTo>
                  <a:lnTo>
                    <a:pt x="1043" y="252"/>
                  </a:lnTo>
                  <a:lnTo>
                    <a:pt x="1043" y="278"/>
                  </a:lnTo>
                  <a:lnTo>
                    <a:pt x="1044" y="267"/>
                  </a:lnTo>
                  <a:lnTo>
                    <a:pt x="1044" y="276"/>
                  </a:lnTo>
                  <a:lnTo>
                    <a:pt x="1045" y="264"/>
                  </a:lnTo>
                  <a:lnTo>
                    <a:pt x="1045" y="279"/>
                  </a:lnTo>
                  <a:lnTo>
                    <a:pt x="1045" y="271"/>
                  </a:lnTo>
                  <a:lnTo>
                    <a:pt x="1045" y="264"/>
                  </a:lnTo>
                  <a:lnTo>
                    <a:pt x="1045" y="261"/>
                  </a:lnTo>
                  <a:lnTo>
                    <a:pt x="1046" y="287"/>
                  </a:lnTo>
                  <a:lnTo>
                    <a:pt x="1046" y="275"/>
                  </a:lnTo>
                  <a:lnTo>
                    <a:pt x="1046" y="272"/>
                  </a:lnTo>
                  <a:lnTo>
                    <a:pt x="1046" y="281"/>
                  </a:lnTo>
                  <a:lnTo>
                    <a:pt x="1047" y="264"/>
                  </a:lnTo>
                  <a:lnTo>
                    <a:pt x="1047" y="279"/>
                  </a:lnTo>
                  <a:lnTo>
                    <a:pt x="1047" y="288"/>
                  </a:lnTo>
                  <a:lnTo>
                    <a:pt x="1047" y="276"/>
                  </a:lnTo>
                  <a:lnTo>
                    <a:pt x="1048" y="298"/>
                  </a:lnTo>
                  <a:lnTo>
                    <a:pt x="1048" y="281"/>
                  </a:lnTo>
                  <a:lnTo>
                    <a:pt x="1048" y="283"/>
                  </a:lnTo>
                  <a:lnTo>
                    <a:pt x="1048" y="292"/>
                  </a:lnTo>
                  <a:lnTo>
                    <a:pt x="1049" y="275"/>
                  </a:lnTo>
                  <a:lnTo>
                    <a:pt x="1049" y="285"/>
                  </a:lnTo>
                  <a:lnTo>
                    <a:pt x="1049" y="294"/>
                  </a:lnTo>
                  <a:lnTo>
                    <a:pt x="1050" y="273"/>
                  </a:lnTo>
                  <a:lnTo>
                    <a:pt x="1050" y="286"/>
                  </a:lnTo>
                  <a:lnTo>
                    <a:pt x="1050" y="278"/>
                  </a:lnTo>
                  <a:lnTo>
                    <a:pt x="1051" y="279"/>
                  </a:lnTo>
                  <a:lnTo>
                    <a:pt x="1051" y="262"/>
                  </a:lnTo>
                  <a:lnTo>
                    <a:pt x="1051" y="258"/>
                  </a:lnTo>
                  <a:lnTo>
                    <a:pt x="1051" y="279"/>
                  </a:lnTo>
                  <a:lnTo>
                    <a:pt x="1052" y="268"/>
                  </a:lnTo>
                  <a:lnTo>
                    <a:pt x="1052" y="278"/>
                  </a:lnTo>
                  <a:lnTo>
                    <a:pt x="1053" y="244"/>
                  </a:lnTo>
                  <a:lnTo>
                    <a:pt x="1053" y="254"/>
                  </a:lnTo>
                  <a:lnTo>
                    <a:pt x="1053" y="247"/>
                  </a:lnTo>
                  <a:lnTo>
                    <a:pt x="1054" y="272"/>
                  </a:lnTo>
                  <a:lnTo>
                    <a:pt x="1054" y="270"/>
                  </a:lnTo>
                  <a:lnTo>
                    <a:pt x="1054" y="270"/>
                  </a:lnTo>
                  <a:lnTo>
                    <a:pt x="1055" y="312"/>
                  </a:lnTo>
                  <a:lnTo>
                    <a:pt x="1055" y="313"/>
                  </a:lnTo>
                  <a:lnTo>
                    <a:pt x="1056" y="275"/>
                  </a:lnTo>
                  <a:lnTo>
                    <a:pt x="1056" y="273"/>
                  </a:lnTo>
                  <a:lnTo>
                    <a:pt x="1057" y="186"/>
                  </a:lnTo>
                  <a:lnTo>
                    <a:pt x="1057" y="178"/>
                  </a:lnTo>
                  <a:lnTo>
                    <a:pt x="1057" y="128"/>
                  </a:lnTo>
                  <a:lnTo>
                    <a:pt x="1058" y="136"/>
                  </a:lnTo>
                  <a:lnTo>
                    <a:pt x="1058" y="138"/>
                  </a:lnTo>
                  <a:lnTo>
                    <a:pt x="1059" y="200"/>
                  </a:lnTo>
                  <a:lnTo>
                    <a:pt x="1059" y="208"/>
                  </a:lnTo>
                  <a:lnTo>
                    <a:pt x="1060" y="244"/>
                  </a:lnTo>
                  <a:lnTo>
                    <a:pt x="1060" y="248"/>
                  </a:lnTo>
                  <a:lnTo>
                    <a:pt x="1060" y="247"/>
                  </a:lnTo>
                  <a:lnTo>
                    <a:pt x="1061" y="254"/>
                  </a:lnTo>
                  <a:lnTo>
                    <a:pt x="1061" y="257"/>
                  </a:lnTo>
                  <a:lnTo>
                    <a:pt x="1062" y="268"/>
                  </a:lnTo>
                  <a:lnTo>
                    <a:pt x="1062" y="268"/>
                  </a:lnTo>
                  <a:lnTo>
                    <a:pt x="1062" y="270"/>
                  </a:lnTo>
                  <a:lnTo>
                    <a:pt x="1063" y="261"/>
                  </a:lnTo>
                  <a:lnTo>
                    <a:pt x="1063" y="261"/>
                  </a:lnTo>
                  <a:lnTo>
                    <a:pt x="1063" y="264"/>
                  </a:lnTo>
                  <a:lnTo>
                    <a:pt x="1064" y="254"/>
                  </a:lnTo>
                  <a:lnTo>
                    <a:pt x="1064" y="263"/>
                  </a:lnTo>
                  <a:lnTo>
                    <a:pt x="1064" y="262"/>
                  </a:lnTo>
                  <a:lnTo>
                    <a:pt x="1064" y="256"/>
                  </a:lnTo>
                  <a:lnTo>
                    <a:pt x="1065" y="265"/>
                  </a:lnTo>
                  <a:lnTo>
                    <a:pt x="1065" y="267"/>
                  </a:lnTo>
                  <a:lnTo>
                    <a:pt x="1065" y="274"/>
                  </a:lnTo>
                  <a:lnTo>
                    <a:pt x="1066" y="264"/>
                  </a:lnTo>
                  <a:lnTo>
                    <a:pt x="1066" y="268"/>
                  </a:lnTo>
                  <a:lnTo>
                    <a:pt x="1066" y="268"/>
                  </a:lnTo>
                  <a:lnTo>
                    <a:pt x="1066" y="268"/>
                  </a:lnTo>
                  <a:lnTo>
                    <a:pt x="1067" y="265"/>
                  </a:lnTo>
                  <a:lnTo>
                    <a:pt x="1067" y="265"/>
                  </a:lnTo>
                  <a:lnTo>
                    <a:pt x="1067" y="264"/>
                  </a:lnTo>
                  <a:lnTo>
                    <a:pt x="1068" y="257"/>
                  </a:lnTo>
                  <a:lnTo>
                    <a:pt x="1068" y="260"/>
                  </a:lnTo>
                  <a:lnTo>
                    <a:pt x="1068" y="260"/>
                  </a:lnTo>
                  <a:lnTo>
                    <a:pt x="1069" y="270"/>
                  </a:lnTo>
                  <a:lnTo>
                    <a:pt x="1069" y="269"/>
                  </a:lnTo>
                  <a:lnTo>
                    <a:pt x="1069" y="270"/>
                  </a:lnTo>
                  <a:lnTo>
                    <a:pt x="1070" y="262"/>
                  </a:lnTo>
                  <a:lnTo>
                    <a:pt x="1070" y="263"/>
                  </a:lnTo>
                  <a:lnTo>
                    <a:pt x="1071" y="278"/>
                  </a:lnTo>
                  <a:lnTo>
                    <a:pt x="1071" y="277"/>
                  </a:lnTo>
                  <a:lnTo>
                    <a:pt x="1072" y="270"/>
                  </a:lnTo>
                  <a:lnTo>
                    <a:pt x="1072" y="274"/>
                  </a:lnTo>
                  <a:lnTo>
                    <a:pt x="1072" y="270"/>
                  </a:lnTo>
                  <a:lnTo>
                    <a:pt x="1073" y="260"/>
                  </a:lnTo>
                  <a:lnTo>
                    <a:pt x="1073" y="261"/>
                  </a:lnTo>
                  <a:lnTo>
                    <a:pt x="1073" y="262"/>
                  </a:lnTo>
                  <a:lnTo>
                    <a:pt x="1073" y="260"/>
                  </a:lnTo>
                  <a:lnTo>
                    <a:pt x="1074" y="272"/>
                  </a:lnTo>
                  <a:lnTo>
                    <a:pt x="1074" y="273"/>
                  </a:lnTo>
                  <a:lnTo>
                    <a:pt x="1075" y="253"/>
                  </a:lnTo>
                  <a:lnTo>
                    <a:pt x="1075" y="255"/>
                  </a:lnTo>
                  <a:lnTo>
                    <a:pt x="1075" y="255"/>
                  </a:lnTo>
                  <a:lnTo>
                    <a:pt x="1076" y="247"/>
                  </a:lnTo>
                  <a:lnTo>
                    <a:pt x="1076" y="247"/>
                  </a:lnTo>
                  <a:lnTo>
                    <a:pt x="1076" y="248"/>
                  </a:lnTo>
                  <a:lnTo>
                    <a:pt x="1076" y="249"/>
                  </a:lnTo>
                  <a:lnTo>
                    <a:pt x="1077" y="240"/>
                  </a:lnTo>
                  <a:lnTo>
                    <a:pt x="1077" y="238"/>
                  </a:lnTo>
                  <a:lnTo>
                    <a:pt x="1077" y="237"/>
                  </a:lnTo>
                  <a:lnTo>
                    <a:pt x="1078" y="249"/>
                  </a:lnTo>
                  <a:lnTo>
                    <a:pt x="1078" y="249"/>
                  </a:lnTo>
                  <a:lnTo>
                    <a:pt x="1078" y="251"/>
                  </a:lnTo>
                  <a:lnTo>
                    <a:pt x="1078" y="246"/>
                  </a:lnTo>
                  <a:lnTo>
                    <a:pt x="1079" y="263"/>
                  </a:lnTo>
                  <a:lnTo>
                    <a:pt x="1079" y="264"/>
                  </a:lnTo>
                  <a:lnTo>
                    <a:pt x="1079" y="270"/>
                  </a:lnTo>
                  <a:lnTo>
                    <a:pt x="1080" y="264"/>
                  </a:lnTo>
                  <a:lnTo>
                    <a:pt x="1080" y="262"/>
                  </a:lnTo>
                  <a:lnTo>
                    <a:pt x="1081" y="256"/>
                  </a:lnTo>
                  <a:lnTo>
                    <a:pt x="1081" y="266"/>
                  </a:lnTo>
                  <a:lnTo>
                    <a:pt x="1081" y="266"/>
                  </a:lnTo>
                  <a:lnTo>
                    <a:pt x="1082" y="277"/>
                  </a:lnTo>
                  <a:lnTo>
                    <a:pt x="1082" y="262"/>
                  </a:lnTo>
                  <a:lnTo>
                    <a:pt x="1082" y="262"/>
                  </a:lnTo>
                  <a:lnTo>
                    <a:pt x="1082" y="259"/>
                  </a:lnTo>
                  <a:lnTo>
                    <a:pt x="1083" y="323"/>
                  </a:lnTo>
                  <a:lnTo>
                    <a:pt x="1083" y="327"/>
                  </a:lnTo>
                  <a:lnTo>
                    <a:pt x="1083" y="332"/>
                  </a:lnTo>
                  <a:lnTo>
                    <a:pt x="1084" y="282"/>
                  </a:lnTo>
                  <a:lnTo>
                    <a:pt x="1084" y="282"/>
                  </a:lnTo>
                  <a:lnTo>
                    <a:pt x="1085" y="209"/>
                  </a:lnTo>
                  <a:lnTo>
                    <a:pt x="1085" y="199"/>
                  </a:lnTo>
                  <a:lnTo>
                    <a:pt x="1086" y="160"/>
                  </a:lnTo>
                  <a:lnTo>
                    <a:pt x="1086" y="163"/>
                  </a:lnTo>
                  <a:lnTo>
                    <a:pt x="1086" y="164"/>
                  </a:lnTo>
                  <a:lnTo>
                    <a:pt x="1087" y="207"/>
                  </a:lnTo>
                  <a:lnTo>
                    <a:pt x="1087" y="207"/>
                  </a:lnTo>
                  <a:lnTo>
                    <a:pt x="1088" y="102"/>
                  </a:lnTo>
                  <a:lnTo>
                    <a:pt x="1088" y="91"/>
                  </a:lnTo>
                  <a:lnTo>
                    <a:pt x="1088" y="84"/>
                  </a:lnTo>
                  <a:lnTo>
                    <a:pt x="1089" y="134"/>
                  </a:lnTo>
                  <a:lnTo>
                    <a:pt x="1089" y="142"/>
                  </a:lnTo>
                  <a:lnTo>
                    <a:pt x="1090" y="202"/>
                  </a:lnTo>
                  <a:lnTo>
                    <a:pt x="1090" y="206"/>
                  </a:lnTo>
                  <a:lnTo>
                    <a:pt x="1091" y="337"/>
                  </a:lnTo>
                  <a:lnTo>
                    <a:pt x="1091" y="347"/>
                  </a:lnTo>
                  <a:lnTo>
                    <a:pt x="1091" y="356"/>
                  </a:lnTo>
                  <a:lnTo>
                    <a:pt x="1092" y="283"/>
                  </a:lnTo>
                  <a:lnTo>
                    <a:pt x="1092" y="280"/>
                  </a:lnTo>
                  <a:lnTo>
                    <a:pt x="1093" y="199"/>
                  </a:lnTo>
                  <a:lnTo>
                    <a:pt x="1093" y="190"/>
                  </a:lnTo>
                  <a:lnTo>
                    <a:pt x="1094" y="136"/>
                  </a:lnTo>
                  <a:lnTo>
                    <a:pt x="1094" y="137"/>
                  </a:lnTo>
                  <a:lnTo>
                    <a:pt x="1095" y="191"/>
                  </a:lnTo>
                  <a:lnTo>
                    <a:pt x="1095" y="190"/>
                  </a:lnTo>
                  <a:lnTo>
                    <a:pt x="1095" y="190"/>
                  </a:lnTo>
                  <a:lnTo>
                    <a:pt x="1096" y="71"/>
                  </a:lnTo>
                  <a:lnTo>
                    <a:pt x="1096" y="53"/>
                  </a:lnTo>
                  <a:lnTo>
                    <a:pt x="1096" y="29"/>
                  </a:lnTo>
                  <a:lnTo>
                    <a:pt x="1097" y="82"/>
                  </a:lnTo>
                  <a:lnTo>
                    <a:pt x="1097" y="91"/>
                  </a:lnTo>
                  <a:lnTo>
                    <a:pt x="1098" y="171"/>
                  </a:lnTo>
                  <a:lnTo>
                    <a:pt x="1098" y="177"/>
                  </a:lnTo>
                  <a:lnTo>
                    <a:pt x="1099" y="272"/>
                  </a:lnTo>
                  <a:lnTo>
                    <a:pt x="1099" y="305"/>
                  </a:lnTo>
                  <a:lnTo>
                    <a:pt x="1100" y="530"/>
                  </a:lnTo>
                  <a:lnTo>
                    <a:pt x="1100" y="529"/>
                  </a:lnTo>
                  <a:lnTo>
                    <a:pt x="1100" y="523"/>
                  </a:lnTo>
                  <a:lnTo>
                    <a:pt x="1100" y="524"/>
                  </a:lnTo>
                  <a:lnTo>
                    <a:pt x="1101" y="507"/>
                  </a:lnTo>
                  <a:lnTo>
                    <a:pt x="1101" y="515"/>
                  </a:lnTo>
                  <a:lnTo>
                    <a:pt x="1101" y="511"/>
                  </a:lnTo>
                  <a:lnTo>
                    <a:pt x="1101" y="488"/>
                  </a:lnTo>
                  <a:lnTo>
                    <a:pt x="1102" y="499"/>
                  </a:lnTo>
                  <a:lnTo>
                    <a:pt x="1102" y="504"/>
                  </a:lnTo>
                  <a:lnTo>
                    <a:pt x="1102" y="521"/>
                  </a:lnTo>
                  <a:lnTo>
                    <a:pt x="1103" y="456"/>
                  </a:lnTo>
                  <a:lnTo>
                    <a:pt x="1103" y="446"/>
                  </a:lnTo>
                  <a:lnTo>
                    <a:pt x="1104" y="394"/>
                  </a:lnTo>
                  <a:lnTo>
                    <a:pt x="1104" y="386"/>
                  </a:lnTo>
                  <a:lnTo>
                    <a:pt x="1105" y="370"/>
                  </a:lnTo>
                  <a:lnTo>
                    <a:pt x="1105" y="379"/>
                  </a:lnTo>
                  <a:lnTo>
                    <a:pt x="1105" y="380"/>
                  </a:lnTo>
                  <a:lnTo>
                    <a:pt x="1105" y="381"/>
                  </a:lnTo>
                  <a:lnTo>
                    <a:pt x="1106" y="265"/>
                  </a:lnTo>
                  <a:lnTo>
                    <a:pt x="1106" y="240"/>
                  </a:lnTo>
                  <a:lnTo>
                    <a:pt x="1107" y="183"/>
                  </a:lnTo>
                  <a:lnTo>
                    <a:pt x="1107" y="199"/>
                  </a:lnTo>
                  <a:lnTo>
                    <a:pt x="1107" y="202"/>
                  </a:lnTo>
                  <a:lnTo>
                    <a:pt x="1108" y="225"/>
                  </a:lnTo>
                  <a:lnTo>
                    <a:pt x="1108" y="219"/>
                  </a:lnTo>
                  <a:lnTo>
                    <a:pt x="1108" y="222"/>
                  </a:lnTo>
                  <a:lnTo>
                    <a:pt x="1109" y="274"/>
                  </a:lnTo>
                  <a:lnTo>
                    <a:pt x="1109" y="279"/>
                  </a:lnTo>
                  <a:lnTo>
                    <a:pt x="1109" y="282"/>
                  </a:lnTo>
                  <a:lnTo>
                    <a:pt x="1110" y="241"/>
                  </a:lnTo>
                  <a:lnTo>
                    <a:pt x="1110" y="227"/>
                  </a:lnTo>
                  <a:lnTo>
                    <a:pt x="1111" y="128"/>
                  </a:lnTo>
                  <a:lnTo>
                    <a:pt x="1111" y="121"/>
                  </a:lnTo>
                  <a:lnTo>
                    <a:pt x="1111" y="115"/>
                  </a:lnTo>
                  <a:lnTo>
                    <a:pt x="1112" y="165"/>
                  </a:lnTo>
                  <a:lnTo>
                    <a:pt x="1112" y="174"/>
                  </a:lnTo>
                  <a:lnTo>
                    <a:pt x="1113" y="208"/>
                  </a:lnTo>
                  <a:lnTo>
                    <a:pt x="1113" y="214"/>
                  </a:lnTo>
                  <a:lnTo>
                    <a:pt x="1114" y="245"/>
                  </a:lnTo>
                  <a:lnTo>
                    <a:pt x="1114" y="215"/>
                  </a:lnTo>
                  <a:lnTo>
                    <a:pt x="1114" y="205"/>
                  </a:lnTo>
                  <a:lnTo>
                    <a:pt x="1114" y="169"/>
                  </a:lnTo>
                  <a:lnTo>
                    <a:pt x="1115" y="175"/>
                  </a:lnTo>
                  <a:lnTo>
                    <a:pt x="1115" y="172"/>
                  </a:lnTo>
                  <a:lnTo>
                    <a:pt x="1115" y="171"/>
                  </a:lnTo>
                  <a:lnTo>
                    <a:pt x="1116" y="189"/>
                  </a:lnTo>
                  <a:lnTo>
                    <a:pt x="1116" y="191"/>
                  </a:lnTo>
                  <a:lnTo>
                    <a:pt x="1117" y="242"/>
                  </a:lnTo>
                  <a:lnTo>
                    <a:pt x="1117" y="247"/>
                  </a:lnTo>
                  <a:lnTo>
                    <a:pt x="1118" y="504"/>
                  </a:lnTo>
                  <a:lnTo>
                    <a:pt x="1118" y="535"/>
                  </a:lnTo>
                  <a:lnTo>
                    <a:pt x="1118" y="537"/>
                  </a:lnTo>
                  <a:lnTo>
                    <a:pt x="1119" y="495"/>
                  </a:lnTo>
                  <a:lnTo>
                    <a:pt x="1119" y="502"/>
                  </a:lnTo>
                  <a:lnTo>
                    <a:pt x="1119" y="500"/>
                  </a:lnTo>
                  <a:lnTo>
                    <a:pt x="1119" y="484"/>
                  </a:lnTo>
                  <a:lnTo>
                    <a:pt x="1120" y="503"/>
                  </a:lnTo>
                  <a:lnTo>
                    <a:pt x="1120" y="508"/>
                  </a:lnTo>
                  <a:lnTo>
                    <a:pt x="1120" y="527"/>
                  </a:lnTo>
                  <a:lnTo>
                    <a:pt x="1121" y="504"/>
                  </a:lnTo>
                  <a:lnTo>
                    <a:pt x="1121" y="509"/>
                  </a:lnTo>
                  <a:lnTo>
                    <a:pt x="1121" y="514"/>
                  </a:lnTo>
                  <a:lnTo>
                    <a:pt x="1121" y="517"/>
                  </a:lnTo>
                  <a:lnTo>
                    <a:pt x="1122" y="510"/>
                  </a:lnTo>
                  <a:lnTo>
                    <a:pt x="1122" y="511"/>
                  </a:lnTo>
                  <a:lnTo>
                    <a:pt x="1122" y="514"/>
                  </a:lnTo>
                  <a:lnTo>
                    <a:pt x="1123" y="500"/>
                  </a:lnTo>
                  <a:lnTo>
                    <a:pt x="1123" y="500"/>
                  </a:lnTo>
                  <a:lnTo>
                    <a:pt x="1123" y="508"/>
                  </a:lnTo>
                  <a:lnTo>
                    <a:pt x="1123" y="517"/>
                  </a:lnTo>
                  <a:lnTo>
                    <a:pt x="1124" y="500"/>
                  </a:lnTo>
                  <a:lnTo>
                    <a:pt x="1124" y="501"/>
                  </a:lnTo>
                  <a:lnTo>
                    <a:pt x="1124" y="499"/>
                  </a:lnTo>
                  <a:lnTo>
                    <a:pt x="1124" y="497"/>
                  </a:lnTo>
                  <a:lnTo>
                    <a:pt x="1125" y="509"/>
                  </a:lnTo>
                  <a:lnTo>
                    <a:pt x="1125" y="499"/>
                  </a:lnTo>
                  <a:lnTo>
                    <a:pt x="1125" y="500"/>
                  </a:lnTo>
                  <a:lnTo>
                    <a:pt x="1125" y="519"/>
                  </a:lnTo>
                  <a:lnTo>
                    <a:pt x="1126" y="502"/>
                  </a:lnTo>
                  <a:lnTo>
                    <a:pt x="1126" y="505"/>
                  </a:lnTo>
                  <a:lnTo>
                    <a:pt x="1127" y="511"/>
                  </a:lnTo>
                  <a:lnTo>
                    <a:pt x="1127" y="491"/>
                  </a:lnTo>
                  <a:lnTo>
                    <a:pt x="1127" y="493"/>
                  </a:lnTo>
                  <a:lnTo>
                    <a:pt x="1128" y="528"/>
                  </a:lnTo>
                  <a:lnTo>
                    <a:pt x="1128" y="518"/>
                  </a:lnTo>
                  <a:lnTo>
                    <a:pt x="1128" y="516"/>
                  </a:lnTo>
                  <a:lnTo>
                    <a:pt x="1128" y="516"/>
                  </a:lnTo>
                  <a:lnTo>
                    <a:pt x="1129" y="489"/>
                  </a:lnTo>
                  <a:lnTo>
                    <a:pt x="1129" y="483"/>
                  </a:lnTo>
                  <a:lnTo>
                    <a:pt x="1130" y="516"/>
                  </a:lnTo>
                  <a:lnTo>
                    <a:pt x="1130" y="503"/>
                  </a:lnTo>
                  <a:lnTo>
                    <a:pt x="1130" y="499"/>
                  </a:lnTo>
                  <a:lnTo>
                    <a:pt x="1131" y="486"/>
                  </a:lnTo>
                  <a:lnTo>
                    <a:pt x="1131" y="490"/>
                  </a:lnTo>
                  <a:lnTo>
                    <a:pt x="1131" y="490"/>
                  </a:lnTo>
                  <a:lnTo>
                    <a:pt x="1131" y="486"/>
                  </a:lnTo>
                  <a:lnTo>
                    <a:pt x="1132" y="509"/>
                  </a:lnTo>
                  <a:lnTo>
                    <a:pt x="1132" y="503"/>
                  </a:lnTo>
                  <a:lnTo>
                    <a:pt x="1132" y="501"/>
                  </a:lnTo>
                  <a:lnTo>
                    <a:pt x="1132" y="501"/>
                  </a:lnTo>
                  <a:lnTo>
                    <a:pt x="1133" y="492"/>
                  </a:lnTo>
                  <a:lnTo>
                    <a:pt x="1133" y="484"/>
                  </a:lnTo>
                  <a:lnTo>
                    <a:pt x="1133" y="480"/>
                  </a:lnTo>
                  <a:lnTo>
                    <a:pt x="1134" y="519"/>
                  </a:lnTo>
                  <a:lnTo>
                    <a:pt x="1134" y="510"/>
                  </a:lnTo>
                  <a:lnTo>
                    <a:pt x="1134" y="505"/>
                  </a:lnTo>
                  <a:lnTo>
                    <a:pt x="1135" y="491"/>
                  </a:lnTo>
                  <a:lnTo>
                    <a:pt x="1135" y="502"/>
                  </a:lnTo>
                  <a:lnTo>
                    <a:pt x="1135" y="498"/>
                  </a:lnTo>
                  <a:lnTo>
                    <a:pt x="1136" y="335"/>
                  </a:lnTo>
                  <a:lnTo>
                    <a:pt x="1136" y="311"/>
                  </a:lnTo>
                  <a:lnTo>
                    <a:pt x="1137" y="258"/>
                  </a:lnTo>
                  <a:lnTo>
                    <a:pt x="1137" y="259"/>
                  </a:lnTo>
                  <a:lnTo>
                    <a:pt x="1137" y="254"/>
                  </a:lnTo>
                  <a:lnTo>
                    <a:pt x="1138" y="243"/>
                  </a:lnTo>
                  <a:lnTo>
                    <a:pt x="1138" y="247"/>
                  </a:lnTo>
                  <a:lnTo>
                    <a:pt x="1138" y="246"/>
                  </a:lnTo>
                  <a:lnTo>
                    <a:pt x="1138" y="244"/>
                  </a:lnTo>
                  <a:lnTo>
                    <a:pt x="1139" y="253"/>
                  </a:lnTo>
                  <a:lnTo>
                    <a:pt x="1139" y="250"/>
                  </a:lnTo>
                  <a:lnTo>
                    <a:pt x="1140" y="232"/>
                  </a:lnTo>
                  <a:lnTo>
                    <a:pt x="1140" y="234"/>
                  </a:lnTo>
                  <a:lnTo>
                    <a:pt x="1140" y="240"/>
                  </a:lnTo>
                  <a:lnTo>
                    <a:pt x="1141" y="256"/>
                  </a:lnTo>
                  <a:lnTo>
                    <a:pt x="1141" y="251"/>
                  </a:lnTo>
                  <a:lnTo>
                    <a:pt x="1141" y="245"/>
                  </a:lnTo>
                  <a:lnTo>
                    <a:pt x="1141" y="252"/>
                  </a:lnTo>
                  <a:lnTo>
                    <a:pt x="1142" y="235"/>
                  </a:lnTo>
                  <a:lnTo>
                    <a:pt x="1142" y="237"/>
                  </a:lnTo>
                  <a:lnTo>
                    <a:pt x="1142" y="237"/>
                  </a:lnTo>
                  <a:lnTo>
                    <a:pt x="1143" y="240"/>
                  </a:lnTo>
                  <a:lnTo>
                    <a:pt x="1143" y="225"/>
                  </a:lnTo>
                  <a:lnTo>
                    <a:pt x="1143" y="222"/>
                  </a:lnTo>
                  <a:lnTo>
                    <a:pt x="1143" y="227"/>
                  </a:lnTo>
                  <a:lnTo>
                    <a:pt x="1144" y="209"/>
                  </a:lnTo>
                  <a:lnTo>
                    <a:pt x="1144" y="217"/>
                  </a:lnTo>
                  <a:lnTo>
                    <a:pt x="1144" y="210"/>
                  </a:lnTo>
                  <a:lnTo>
                    <a:pt x="1144" y="207"/>
                  </a:lnTo>
                  <a:lnTo>
                    <a:pt x="1145" y="231"/>
                  </a:lnTo>
                  <a:lnTo>
                    <a:pt x="1145" y="230"/>
                  </a:lnTo>
                  <a:lnTo>
                    <a:pt x="1146" y="231"/>
                  </a:lnTo>
                  <a:lnTo>
                    <a:pt x="1146" y="215"/>
                  </a:lnTo>
                  <a:lnTo>
                    <a:pt x="1146" y="215"/>
                  </a:lnTo>
                  <a:lnTo>
                    <a:pt x="1146" y="221"/>
                  </a:lnTo>
                  <a:lnTo>
                    <a:pt x="1147" y="231"/>
                  </a:lnTo>
                  <a:lnTo>
                    <a:pt x="1147" y="218"/>
                  </a:lnTo>
                  <a:lnTo>
                    <a:pt x="1147" y="213"/>
                  </a:lnTo>
                  <a:lnTo>
                    <a:pt x="1148" y="243"/>
                  </a:lnTo>
                  <a:lnTo>
                    <a:pt x="1148" y="245"/>
                  </a:lnTo>
                  <a:lnTo>
                    <a:pt x="1148" y="231"/>
                  </a:lnTo>
                  <a:lnTo>
                    <a:pt x="1149" y="231"/>
                  </a:lnTo>
                  <a:lnTo>
                    <a:pt x="1149" y="227"/>
                  </a:lnTo>
                  <a:lnTo>
                    <a:pt x="1149" y="237"/>
                  </a:lnTo>
                  <a:lnTo>
                    <a:pt x="1150" y="222"/>
                  </a:lnTo>
                  <a:lnTo>
                    <a:pt x="1150" y="227"/>
                  </a:lnTo>
                  <a:lnTo>
                    <a:pt x="1150" y="218"/>
                  </a:lnTo>
                  <a:lnTo>
                    <a:pt x="1151" y="135"/>
                  </a:lnTo>
                  <a:lnTo>
                    <a:pt x="1151" y="123"/>
                  </a:lnTo>
                  <a:lnTo>
                    <a:pt x="1152" y="107"/>
                  </a:lnTo>
                  <a:lnTo>
                    <a:pt x="1152" y="118"/>
                  </a:lnTo>
                  <a:lnTo>
                    <a:pt x="1152" y="124"/>
                  </a:lnTo>
                  <a:lnTo>
                    <a:pt x="1153" y="176"/>
                  </a:lnTo>
                  <a:lnTo>
                    <a:pt x="1153" y="182"/>
                  </a:lnTo>
                  <a:lnTo>
                    <a:pt x="1154" y="205"/>
                  </a:lnTo>
                  <a:lnTo>
                    <a:pt x="1154" y="206"/>
                  </a:lnTo>
                  <a:lnTo>
                    <a:pt x="1155" y="246"/>
                  </a:lnTo>
                  <a:lnTo>
                    <a:pt x="1155" y="247"/>
                  </a:lnTo>
                  <a:lnTo>
                    <a:pt x="1155" y="244"/>
                  </a:lnTo>
                  <a:lnTo>
                    <a:pt x="1156" y="256"/>
                  </a:lnTo>
                  <a:lnTo>
                    <a:pt x="1156" y="255"/>
                  </a:lnTo>
                  <a:lnTo>
                    <a:pt x="1156" y="258"/>
                  </a:lnTo>
                  <a:lnTo>
                    <a:pt x="1156" y="255"/>
                  </a:lnTo>
                  <a:lnTo>
                    <a:pt x="1157" y="273"/>
                  </a:lnTo>
                  <a:lnTo>
                    <a:pt x="1157" y="270"/>
                  </a:lnTo>
                  <a:lnTo>
                    <a:pt x="1157" y="270"/>
                  </a:lnTo>
                  <a:lnTo>
                    <a:pt x="1158" y="256"/>
                  </a:lnTo>
                  <a:lnTo>
                    <a:pt x="1158" y="263"/>
                  </a:lnTo>
                  <a:lnTo>
                    <a:pt x="1158" y="262"/>
                  </a:lnTo>
                  <a:lnTo>
                    <a:pt x="1159" y="273"/>
                  </a:lnTo>
                  <a:lnTo>
                    <a:pt x="1159" y="274"/>
                  </a:lnTo>
                  <a:lnTo>
                    <a:pt x="1160" y="277"/>
                  </a:lnTo>
                  <a:lnTo>
                    <a:pt x="1160" y="269"/>
                  </a:lnTo>
                  <a:lnTo>
                    <a:pt x="1160" y="268"/>
                  </a:lnTo>
                  <a:lnTo>
                    <a:pt x="1160" y="268"/>
                  </a:lnTo>
                  <a:lnTo>
                    <a:pt x="1161" y="256"/>
                  </a:lnTo>
                  <a:lnTo>
                    <a:pt x="1161" y="258"/>
                  </a:lnTo>
                  <a:lnTo>
                    <a:pt x="1161" y="259"/>
                  </a:lnTo>
                  <a:lnTo>
                    <a:pt x="1162" y="266"/>
                  </a:lnTo>
                  <a:lnTo>
                    <a:pt x="1162" y="262"/>
                  </a:lnTo>
                  <a:lnTo>
                    <a:pt x="1162" y="266"/>
                  </a:lnTo>
                  <a:lnTo>
                    <a:pt x="1162" y="273"/>
                  </a:lnTo>
                  <a:lnTo>
                    <a:pt x="1163" y="265"/>
                  </a:lnTo>
                  <a:lnTo>
                    <a:pt x="1163" y="262"/>
                  </a:lnTo>
                  <a:lnTo>
                    <a:pt x="1163" y="262"/>
                  </a:lnTo>
                  <a:lnTo>
                    <a:pt x="1164" y="272"/>
                  </a:lnTo>
                  <a:lnTo>
                    <a:pt x="1164" y="269"/>
                  </a:lnTo>
                  <a:lnTo>
                    <a:pt x="1165" y="266"/>
                  </a:lnTo>
                  <a:lnTo>
                    <a:pt x="1165" y="269"/>
                  </a:lnTo>
                  <a:lnTo>
                    <a:pt x="1165" y="271"/>
                  </a:lnTo>
                  <a:lnTo>
                    <a:pt x="1166" y="278"/>
                  </a:lnTo>
                  <a:lnTo>
                    <a:pt x="1166" y="277"/>
                  </a:lnTo>
                  <a:lnTo>
                    <a:pt x="1167" y="268"/>
                  </a:lnTo>
                  <a:lnTo>
                    <a:pt x="1167" y="269"/>
                  </a:lnTo>
                  <a:lnTo>
                    <a:pt x="1167" y="269"/>
                  </a:lnTo>
                  <a:lnTo>
                    <a:pt x="1167" y="271"/>
                  </a:lnTo>
                  <a:lnTo>
                    <a:pt x="1168" y="263"/>
                  </a:lnTo>
                  <a:lnTo>
                    <a:pt x="1168" y="264"/>
                  </a:lnTo>
                  <a:lnTo>
                    <a:pt x="1168" y="262"/>
                  </a:lnTo>
                  <a:lnTo>
                    <a:pt x="1169" y="274"/>
                  </a:lnTo>
                  <a:lnTo>
                    <a:pt x="1169" y="273"/>
                  </a:lnTo>
                  <a:lnTo>
                    <a:pt x="1169" y="272"/>
                  </a:lnTo>
                  <a:lnTo>
                    <a:pt x="1169" y="273"/>
                  </a:lnTo>
                  <a:lnTo>
                    <a:pt x="1170" y="262"/>
                  </a:lnTo>
                  <a:lnTo>
                    <a:pt x="1170" y="265"/>
                  </a:lnTo>
                  <a:lnTo>
                    <a:pt x="1170" y="266"/>
                  </a:lnTo>
                  <a:lnTo>
                    <a:pt x="1171" y="263"/>
                  </a:lnTo>
                  <a:lnTo>
                    <a:pt x="1171" y="268"/>
                  </a:lnTo>
                  <a:lnTo>
                    <a:pt x="1171" y="265"/>
                  </a:lnTo>
                  <a:lnTo>
                    <a:pt x="1171" y="265"/>
                  </a:lnTo>
                  <a:lnTo>
                    <a:pt x="1171" y="267"/>
                  </a:lnTo>
                  <a:lnTo>
                    <a:pt x="1172" y="258"/>
                  </a:lnTo>
                  <a:lnTo>
                    <a:pt x="1172" y="260"/>
                  </a:lnTo>
                  <a:lnTo>
                    <a:pt x="1172" y="263"/>
                  </a:lnTo>
                  <a:lnTo>
                    <a:pt x="1172" y="261"/>
                  </a:lnTo>
                  <a:lnTo>
                    <a:pt x="1173" y="269"/>
                  </a:lnTo>
                  <a:lnTo>
                    <a:pt x="1173" y="266"/>
                  </a:lnTo>
                  <a:lnTo>
                    <a:pt x="1173" y="264"/>
                  </a:lnTo>
                  <a:lnTo>
                    <a:pt x="1174" y="252"/>
                  </a:lnTo>
                  <a:lnTo>
                    <a:pt x="1174" y="253"/>
                  </a:lnTo>
                  <a:lnTo>
                    <a:pt x="1174" y="255"/>
                  </a:lnTo>
                  <a:lnTo>
                    <a:pt x="1175" y="273"/>
                  </a:lnTo>
                  <a:lnTo>
                    <a:pt x="1175" y="271"/>
                  </a:lnTo>
                  <a:lnTo>
                    <a:pt x="1175" y="269"/>
                  </a:lnTo>
                  <a:lnTo>
                    <a:pt x="1176" y="292"/>
                  </a:lnTo>
                  <a:lnTo>
                    <a:pt x="1176" y="288"/>
                  </a:lnTo>
                  <a:lnTo>
                    <a:pt x="1177" y="270"/>
                  </a:lnTo>
                  <a:lnTo>
                    <a:pt x="1177" y="268"/>
                  </a:lnTo>
                  <a:lnTo>
                    <a:pt x="1177" y="265"/>
                  </a:lnTo>
                  <a:lnTo>
                    <a:pt x="1178" y="273"/>
                  </a:lnTo>
                  <a:lnTo>
                    <a:pt x="1178" y="274"/>
                  </a:lnTo>
                  <a:lnTo>
                    <a:pt x="1179" y="284"/>
                  </a:lnTo>
                  <a:lnTo>
                    <a:pt x="1179" y="282"/>
                  </a:lnTo>
                  <a:lnTo>
                    <a:pt x="1179" y="281"/>
                  </a:lnTo>
                  <a:lnTo>
                    <a:pt x="1179" y="278"/>
                  </a:lnTo>
                  <a:lnTo>
                    <a:pt x="1180" y="302"/>
                  </a:lnTo>
                  <a:lnTo>
                    <a:pt x="1180" y="309"/>
                  </a:lnTo>
                  <a:lnTo>
                    <a:pt x="1181" y="394"/>
                  </a:lnTo>
                  <a:lnTo>
                    <a:pt x="1181" y="406"/>
                  </a:lnTo>
                  <a:lnTo>
                    <a:pt x="1181" y="421"/>
                  </a:lnTo>
                  <a:lnTo>
                    <a:pt x="1182" y="393"/>
                  </a:lnTo>
                  <a:lnTo>
                    <a:pt x="1182" y="389"/>
                  </a:lnTo>
                  <a:lnTo>
                    <a:pt x="1183" y="353"/>
                  </a:lnTo>
                  <a:lnTo>
                    <a:pt x="1183" y="350"/>
                  </a:lnTo>
                  <a:lnTo>
                    <a:pt x="1184" y="326"/>
                  </a:lnTo>
                  <a:lnTo>
                    <a:pt x="1184" y="322"/>
                  </a:lnTo>
                  <a:lnTo>
                    <a:pt x="1185" y="301"/>
                  </a:lnTo>
                  <a:lnTo>
                    <a:pt x="1185" y="309"/>
                  </a:lnTo>
                  <a:lnTo>
                    <a:pt x="1185" y="312"/>
                  </a:lnTo>
                  <a:lnTo>
                    <a:pt x="1186" y="351"/>
                  </a:lnTo>
                  <a:lnTo>
                    <a:pt x="1186" y="348"/>
                  </a:lnTo>
                  <a:lnTo>
                    <a:pt x="1186" y="349"/>
                  </a:lnTo>
                  <a:lnTo>
                    <a:pt x="1187" y="298"/>
                  </a:lnTo>
                  <a:lnTo>
                    <a:pt x="1187" y="299"/>
                  </a:lnTo>
                  <a:lnTo>
                    <a:pt x="1187" y="301"/>
                  </a:lnTo>
                  <a:lnTo>
                    <a:pt x="1188" y="233"/>
                  </a:lnTo>
                  <a:lnTo>
                    <a:pt x="1188" y="224"/>
                  </a:lnTo>
                  <a:lnTo>
                    <a:pt x="1189" y="163"/>
                  </a:lnTo>
                  <a:lnTo>
                    <a:pt x="1189" y="158"/>
                  </a:lnTo>
                  <a:lnTo>
                    <a:pt x="1190" y="193"/>
                  </a:lnTo>
                  <a:lnTo>
                    <a:pt x="1190" y="198"/>
                  </a:lnTo>
                  <a:lnTo>
                    <a:pt x="1190" y="201"/>
                  </a:lnTo>
                  <a:lnTo>
                    <a:pt x="1191" y="185"/>
                  </a:lnTo>
                  <a:lnTo>
                    <a:pt x="1191" y="181"/>
                  </a:lnTo>
                  <a:lnTo>
                    <a:pt x="1192" y="225"/>
                  </a:lnTo>
                  <a:lnTo>
                    <a:pt x="1192" y="229"/>
                  </a:lnTo>
                  <a:lnTo>
                    <a:pt x="1193" y="287"/>
                  </a:lnTo>
                  <a:lnTo>
                    <a:pt x="1193" y="289"/>
                  </a:lnTo>
                  <a:lnTo>
                    <a:pt x="1194" y="269"/>
                  </a:lnTo>
                  <a:lnTo>
                    <a:pt x="1194" y="318"/>
                  </a:lnTo>
                  <a:lnTo>
                    <a:pt x="1194" y="336"/>
                  </a:lnTo>
                  <a:lnTo>
                    <a:pt x="1195" y="398"/>
                  </a:lnTo>
                  <a:lnTo>
                    <a:pt x="1195" y="344"/>
                  </a:lnTo>
                  <a:lnTo>
                    <a:pt x="1195" y="333"/>
                  </a:lnTo>
                  <a:lnTo>
                    <a:pt x="1196" y="277"/>
                  </a:lnTo>
                  <a:lnTo>
                    <a:pt x="1196" y="263"/>
                  </a:lnTo>
                  <a:lnTo>
                    <a:pt x="1197" y="199"/>
                  </a:lnTo>
                  <a:lnTo>
                    <a:pt x="1197" y="195"/>
                  </a:lnTo>
                  <a:lnTo>
                    <a:pt x="1198" y="142"/>
                  </a:lnTo>
                  <a:lnTo>
                    <a:pt x="1198" y="143"/>
                  </a:lnTo>
                  <a:lnTo>
                    <a:pt x="1198" y="147"/>
                  </a:lnTo>
                  <a:lnTo>
                    <a:pt x="1199" y="183"/>
                  </a:lnTo>
                  <a:lnTo>
                    <a:pt x="1199" y="182"/>
                  </a:lnTo>
                  <a:lnTo>
                    <a:pt x="1199" y="184"/>
                  </a:lnTo>
                  <a:lnTo>
                    <a:pt x="1199" y="182"/>
                  </a:lnTo>
                  <a:lnTo>
                    <a:pt x="1200" y="196"/>
                  </a:lnTo>
                  <a:lnTo>
                    <a:pt x="1200" y="199"/>
                  </a:lnTo>
                  <a:lnTo>
                    <a:pt x="1201" y="239"/>
                  </a:lnTo>
                  <a:lnTo>
                    <a:pt x="1201" y="240"/>
                  </a:lnTo>
                  <a:lnTo>
                    <a:pt x="1201" y="240"/>
                  </a:lnTo>
                  <a:lnTo>
                    <a:pt x="1202" y="234"/>
                  </a:lnTo>
                  <a:lnTo>
                    <a:pt x="1202" y="234"/>
                  </a:lnTo>
                  <a:lnTo>
                    <a:pt x="1202" y="233"/>
                  </a:lnTo>
                  <a:lnTo>
                    <a:pt x="1203" y="259"/>
                  </a:lnTo>
                  <a:lnTo>
                    <a:pt x="1203" y="279"/>
                  </a:lnTo>
                  <a:lnTo>
                    <a:pt x="1204" y="499"/>
                  </a:lnTo>
                  <a:lnTo>
                    <a:pt x="1204" y="491"/>
                  </a:lnTo>
                  <a:lnTo>
                    <a:pt x="1204" y="454"/>
                  </a:lnTo>
                  <a:lnTo>
                    <a:pt x="1205" y="465"/>
                  </a:lnTo>
                  <a:lnTo>
                    <a:pt x="1205" y="466"/>
                  </a:lnTo>
                  <a:lnTo>
                    <a:pt x="1206" y="421"/>
                  </a:lnTo>
                  <a:lnTo>
                    <a:pt x="1206" y="425"/>
                  </a:lnTo>
                  <a:lnTo>
                    <a:pt x="1206" y="428"/>
                  </a:lnTo>
                  <a:lnTo>
                    <a:pt x="1206" y="440"/>
                  </a:lnTo>
                  <a:lnTo>
                    <a:pt x="1207" y="385"/>
                  </a:lnTo>
                  <a:lnTo>
                    <a:pt x="1207" y="379"/>
                  </a:lnTo>
                  <a:lnTo>
                    <a:pt x="1208" y="352"/>
                  </a:lnTo>
                  <a:lnTo>
                    <a:pt x="1208" y="345"/>
                  </a:lnTo>
                  <a:lnTo>
                    <a:pt x="1209" y="317"/>
                  </a:lnTo>
                  <a:lnTo>
                    <a:pt x="1209" y="319"/>
                  </a:lnTo>
                  <a:lnTo>
                    <a:pt x="1210" y="301"/>
                  </a:lnTo>
                  <a:lnTo>
                    <a:pt x="1210" y="304"/>
                  </a:lnTo>
                  <a:lnTo>
                    <a:pt x="1211" y="468"/>
                  </a:lnTo>
                  <a:lnTo>
                    <a:pt x="1211" y="486"/>
                  </a:lnTo>
                  <a:lnTo>
                    <a:pt x="1211" y="507"/>
                  </a:lnTo>
                  <a:lnTo>
                    <a:pt x="1212" y="473"/>
                  </a:lnTo>
                  <a:lnTo>
                    <a:pt x="1212" y="468"/>
                  </a:lnTo>
                  <a:lnTo>
                    <a:pt x="1213" y="417"/>
                  </a:lnTo>
                  <a:lnTo>
                    <a:pt x="1213" y="420"/>
                  </a:lnTo>
                  <a:lnTo>
                    <a:pt x="1213" y="426"/>
                  </a:lnTo>
                  <a:lnTo>
                    <a:pt x="1214" y="458"/>
                  </a:lnTo>
                  <a:lnTo>
                    <a:pt x="1214" y="442"/>
                  </a:lnTo>
                  <a:lnTo>
                    <a:pt x="1214" y="434"/>
                  </a:lnTo>
                  <a:lnTo>
                    <a:pt x="1215" y="374"/>
                  </a:lnTo>
                  <a:lnTo>
                    <a:pt x="1215" y="368"/>
                  </a:lnTo>
                  <a:lnTo>
                    <a:pt x="1216" y="164"/>
                  </a:lnTo>
                  <a:lnTo>
                    <a:pt x="1216" y="136"/>
                  </a:lnTo>
                  <a:lnTo>
                    <a:pt x="1216" y="64"/>
                  </a:lnTo>
                  <a:lnTo>
                    <a:pt x="1217" y="72"/>
                  </a:lnTo>
                  <a:lnTo>
                    <a:pt x="1217" y="70"/>
                  </a:lnTo>
                  <a:lnTo>
                    <a:pt x="1218" y="139"/>
                  </a:lnTo>
                  <a:lnTo>
                    <a:pt x="1218" y="152"/>
                  </a:lnTo>
                  <a:lnTo>
                    <a:pt x="1219" y="215"/>
                  </a:lnTo>
                  <a:lnTo>
                    <a:pt x="1219" y="220"/>
                  </a:lnTo>
                  <a:lnTo>
                    <a:pt x="1220" y="258"/>
                  </a:lnTo>
                  <a:lnTo>
                    <a:pt x="1220" y="267"/>
                  </a:lnTo>
                  <a:lnTo>
                    <a:pt x="1221" y="403"/>
                  </a:lnTo>
                  <a:lnTo>
                    <a:pt x="1221" y="430"/>
                  </a:lnTo>
                  <a:lnTo>
                    <a:pt x="1222" y="530"/>
                  </a:lnTo>
                  <a:lnTo>
                    <a:pt x="1222" y="528"/>
                  </a:lnTo>
                  <a:lnTo>
                    <a:pt x="1222" y="525"/>
                  </a:lnTo>
                  <a:lnTo>
                    <a:pt x="1222" y="527"/>
                  </a:lnTo>
                  <a:lnTo>
                    <a:pt x="1223" y="474"/>
                  </a:lnTo>
                  <a:lnTo>
                    <a:pt x="1223" y="469"/>
                  </a:lnTo>
                  <a:lnTo>
                    <a:pt x="1224" y="417"/>
                  </a:lnTo>
                  <a:lnTo>
                    <a:pt x="1224" y="414"/>
                  </a:lnTo>
                  <a:lnTo>
                    <a:pt x="1225" y="401"/>
                  </a:lnTo>
                  <a:lnTo>
                    <a:pt x="1225" y="418"/>
                  </a:lnTo>
                  <a:lnTo>
                    <a:pt x="1225" y="434"/>
                  </a:lnTo>
                  <a:lnTo>
                    <a:pt x="1226" y="516"/>
                  </a:lnTo>
                  <a:lnTo>
                    <a:pt x="1226" y="520"/>
                  </a:lnTo>
                  <a:lnTo>
                    <a:pt x="1227" y="482"/>
                  </a:lnTo>
                  <a:lnTo>
                    <a:pt x="1227" y="476"/>
                  </a:lnTo>
                  <a:lnTo>
                    <a:pt x="1228" y="435"/>
                  </a:lnTo>
                  <a:lnTo>
                    <a:pt x="1228" y="431"/>
                  </a:lnTo>
                  <a:lnTo>
                    <a:pt x="1229" y="412"/>
                  </a:lnTo>
                  <a:lnTo>
                    <a:pt x="1229" y="409"/>
                  </a:lnTo>
                  <a:lnTo>
                    <a:pt x="1229" y="399"/>
                  </a:lnTo>
                  <a:lnTo>
                    <a:pt x="1230" y="500"/>
                  </a:lnTo>
                  <a:lnTo>
                    <a:pt x="1230" y="510"/>
                  </a:lnTo>
                  <a:lnTo>
                    <a:pt x="1230" y="536"/>
                  </a:lnTo>
                  <a:lnTo>
                    <a:pt x="1231" y="521"/>
                  </a:lnTo>
                  <a:lnTo>
                    <a:pt x="1231" y="514"/>
                  </a:lnTo>
                  <a:lnTo>
                    <a:pt x="1232" y="448"/>
                  </a:lnTo>
                  <a:lnTo>
                    <a:pt x="1232" y="444"/>
                  </a:lnTo>
                  <a:lnTo>
                    <a:pt x="1233" y="415"/>
                  </a:lnTo>
                  <a:lnTo>
                    <a:pt x="1233" y="416"/>
                  </a:lnTo>
                  <a:lnTo>
                    <a:pt x="1234" y="398"/>
                  </a:lnTo>
                  <a:lnTo>
                    <a:pt x="1234" y="466"/>
                  </a:lnTo>
                  <a:lnTo>
                    <a:pt x="1234" y="474"/>
                  </a:lnTo>
                  <a:lnTo>
                    <a:pt x="1235" y="527"/>
                  </a:lnTo>
                  <a:lnTo>
                    <a:pt x="1235" y="520"/>
                  </a:lnTo>
                  <a:lnTo>
                    <a:pt x="1235" y="517"/>
                  </a:lnTo>
                  <a:lnTo>
                    <a:pt x="1236" y="450"/>
                  </a:lnTo>
                  <a:lnTo>
                    <a:pt x="1236" y="430"/>
                  </a:lnTo>
                  <a:lnTo>
                    <a:pt x="1237" y="281"/>
                  </a:lnTo>
                  <a:lnTo>
                    <a:pt x="1237" y="278"/>
                  </a:lnTo>
                  <a:lnTo>
                    <a:pt x="1237" y="273"/>
                  </a:lnTo>
                  <a:lnTo>
                    <a:pt x="1238" y="285"/>
                  </a:lnTo>
                  <a:lnTo>
                    <a:pt x="1238" y="281"/>
                  </a:lnTo>
                  <a:lnTo>
                    <a:pt x="1239" y="258"/>
                  </a:lnTo>
                  <a:lnTo>
                    <a:pt x="1239" y="262"/>
                  </a:lnTo>
                  <a:lnTo>
                    <a:pt x="1239" y="266"/>
                  </a:lnTo>
                  <a:lnTo>
                    <a:pt x="1240" y="256"/>
                  </a:lnTo>
                  <a:lnTo>
                    <a:pt x="1240" y="251"/>
                  </a:lnTo>
                  <a:lnTo>
                    <a:pt x="1240" y="249"/>
                  </a:lnTo>
                  <a:lnTo>
                    <a:pt x="1241" y="266"/>
                  </a:lnTo>
                  <a:lnTo>
                    <a:pt x="1241" y="267"/>
                  </a:lnTo>
                  <a:lnTo>
                    <a:pt x="1242" y="241"/>
                  </a:lnTo>
                  <a:lnTo>
                    <a:pt x="1242" y="247"/>
                  </a:lnTo>
                  <a:lnTo>
                    <a:pt x="1242" y="243"/>
                  </a:lnTo>
                  <a:lnTo>
                    <a:pt x="1242" y="242"/>
                  </a:lnTo>
                  <a:lnTo>
                    <a:pt x="1243" y="252"/>
                  </a:lnTo>
                  <a:lnTo>
                    <a:pt x="1243" y="242"/>
                  </a:lnTo>
                  <a:lnTo>
                    <a:pt x="1243" y="238"/>
                  </a:lnTo>
                  <a:lnTo>
                    <a:pt x="1244" y="227"/>
                  </a:lnTo>
                  <a:lnTo>
                    <a:pt x="1244" y="236"/>
                  </a:lnTo>
                  <a:lnTo>
                    <a:pt x="1244" y="234"/>
                  </a:lnTo>
                  <a:lnTo>
                    <a:pt x="1244" y="239"/>
                  </a:lnTo>
                  <a:lnTo>
                    <a:pt x="1245" y="208"/>
                  </a:lnTo>
                  <a:lnTo>
                    <a:pt x="1245" y="220"/>
                  </a:lnTo>
                  <a:lnTo>
                    <a:pt x="1245" y="218"/>
                  </a:lnTo>
                  <a:lnTo>
                    <a:pt x="1246" y="231"/>
                  </a:lnTo>
                  <a:lnTo>
                    <a:pt x="1246" y="212"/>
                  </a:lnTo>
                  <a:lnTo>
                    <a:pt x="1246" y="212"/>
                  </a:lnTo>
                  <a:lnTo>
                    <a:pt x="1246" y="204"/>
                  </a:lnTo>
                  <a:lnTo>
                    <a:pt x="1247" y="235"/>
                  </a:lnTo>
                  <a:lnTo>
                    <a:pt x="1247" y="240"/>
                  </a:lnTo>
                  <a:lnTo>
                    <a:pt x="1247" y="244"/>
                  </a:lnTo>
                  <a:lnTo>
                    <a:pt x="1248" y="217"/>
                  </a:lnTo>
                  <a:lnTo>
                    <a:pt x="1248" y="228"/>
                  </a:lnTo>
                  <a:lnTo>
                    <a:pt x="1248" y="230"/>
                  </a:lnTo>
                  <a:lnTo>
                    <a:pt x="1249" y="250"/>
                  </a:lnTo>
                  <a:lnTo>
                    <a:pt x="1249" y="231"/>
                  </a:lnTo>
                  <a:lnTo>
                    <a:pt x="1249" y="224"/>
                  </a:lnTo>
                  <a:lnTo>
                    <a:pt x="1249" y="222"/>
                  </a:lnTo>
                  <a:lnTo>
                    <a:pt x="1250" y="245"/>
                  </a:lnTo>
                  <a:lnTo>
                    <a:pt x="1250" y="249"/>
                  </a:lnTo>
                  <a:lnTo>
                    <a:pt x="1251" y="220"/>
                  </a:lnTo>
                  <a:lnTo>
                    <a:pt x="1251" y="232"/>
                  </a:lnTo>
                  <a:lnTo>
                    <a:pt x="1251" y="233"/>
                  </a:lnTo>
                  <a:lnTo>
                    <a:pt x="1252" y="263"/>
                  </a:lnTo>
                  <a:lnTo>
                    <a:pt x="1252" y="241"/>
                  </a:lnTo>
                  <a:lnTo>
                    <a:pt x="1252" y="234"/>
                  </a:lnTo>
                  <a:lnTo>
                    <a:pt x="1253" y="231"/>
                  </a:lnTo>
                  <a:lnTo>
                    <a:pt x="1253" y="244"/>
                  </a:lnTo>
                  <a:lnTo>
                    <a:pt x="1253" y="249"/>
                  </a:lnTo>
                  <a:lnTo>
                    <a:pt x="1254" y="215"/>
                  </a:lnTo>
                  <a:lnTo>
                    <a:pt x="1254" y="237"/>
                  </a:lnTo>
                  <a:lnTo>
                    <a:pt x="1254" y="243"/>
                  </a:lnTo>
                  <a:lnTo>
                    <a:pt x="1255" y="276"/>
                  </a:lnTo>
                  <a:lnTo>
                    <a:pt x="1255" y="244"/>
                  </a:lnTo>
                  <a:lnTo>
                    <a:pt x="1255" y="238"/>
                  </a:lnTo>
                  <a:lnTo>
                    <a:pt x="1256" y="235"/>
                  </a:lnTo>
                  <a:lnTo>
                    <a:pt x="1256" y="245"/>
                  </a:lnTo>
                  <a:lnTo>
                    <a:pt x="1256" y="245"/>
                  </a:lnTo>
                  <a:lnTo>
                    <a:pt x="1257" y="261"/>
                  </a:lnTo>
                  <a:lnTo>
                    <a:pt x="1257" y="263"/>
                  </a:lnTo>
                  <a:lnTo>
                    <a:pt x="1258" y="270"/>
                  </a:lnTo>
                  <a:lnTo>
                    <a:pt x="1258" y="268"/>
                  </a:lnTo>
                  <a:lnTo>
                    <a:pt x="1258" y="267"/>
                  </a:lnTo>
                  <a:lnTo>
                    <a:pt x="1258" y="265"/>
                  </a:lnTo>
                  <a:lnTo>
                    <a:pt x="1259" y="284"/>
                  </a:lnTo>
                  <a:lnTo>
                    <a:pt x="1259" y="286"/>
                  </a:lnTo>
                  <a:lnTo>
                    <a:pt x="1259" y="298"/>
                  </a:lnTo>
                  <a:lnTo>
                    <a:pt x="1260" y="291"/>
                  </a:lnTo>
                  <a:lnTo>
                    <a:pt x="1260" y="287"/>
                  </a:lnTo>
                  <a:lnTo>
                    <a:pt x="1261" y="273"/>
                  </a:lnTo>
                  <a:lnTo>
                    <a:pt x="1261" y="270"/>
                  </a:lnTo>
                  <a:lnTo>
                    <a:pt x="1262" y="262"/>
                  </a:lnTo>
                  <a:lnTo>
                    <a:pt x="1262" y="265"/>
                  </a:lnTo>
                  <a:lnTo>
                    <a:pt x="1262" y="263"/>
                  </a:lnTo>
                  <a:lnTo>
                    <a:pt x="1263" y="280"/>
                  </a:lnTo>
                  <a:lnTo>
                    <a:pt x="1263" y="283"/>
                  </a:lnTo>
                  <a:lnTo>
                    <a:pt x="1264" y="262"/>
                  </a:lnTo>
                  <a:lnTo>
                    <a:pt x="1264" y="263"/>
                  </a:lnTo>
                  <a:lnTo>
                    <a:pt x="1265" y="275"/>
                  </a:lnTo>
                  <a:lnTo>
                    <a:pt x="1265" y="273"/>
                  </a:lnTo>
                  <a:lnTo>
                    <a:pt x="1265" y="275"/>
                  </a:lnTo>
                  <a:lnTo>
                    <a:pt x="1265" y="278"/>
                  </a:lnTo>
                  <a:lnTo>
                    <a:pt x="1266" y="273"/>
                  </a:lnTo>
                  <a:lnTo>
                    <a:pt x="1266" y="271"/>
                  </a:lnTo>
                  <a:lnTo>
                    <a:pt x="1267" y="264"/>
                  </a:lnTo>
                  <a:lnTo>
                    <a:pt x="1267" y="267"/>
                  </a:lnTo>
                  <a:lnTo>
                    <a:pt x="1267" y="271"/>
                  </a:lnTo>
                  <a:lnTo>
                    <a:pt x="1268" y="275"/>
                  </a:lnTo>
                  <a:lnTo>
                    <a:pt x="1268" y="268"/>
                  </a:lnTo>
                  <a:lnTo>
                    <a:pt x="1268" y="267"/>
                  </a:lnTo>
                  <a:lnTo>
                    <a:pt x="1268" y="268"/>
                  </a:lnTo>
                  <a:lnTo>
                    <a:pt x="1269" y="261"/>
                  </a:lnTo>
                  <a:lnTo>
                    <a:pt x="1269" y="262"/>
                  </a:lnTo>
                  <a:lnTo>
                    <a:pt x="1270" y="256"/>
                  </a:lnTo>
                  <a:lnTo>
                    <a:pt x="1270" y="261"/>
                  </a:lnTo>
                  <a:lnTo>
                    <a:pt x="1270" y="264"/>
                  </a:lnTo>
                  <a:lnTo>
                    <a:pt x="1271" y="259"/>
                  </a:lnTo>
                  <a:lnTo>
                    <a:pt x="1271" y="259"/>
                  </a:lnTo>
                  <a:lnTo>
                    <a:pt x="1271" y="266"/>
                  </a:lnTo>
                  <a:lnTo>
                    <a:pt x="1272" y="252"/>
                  </a:lnTo>
                  <a:lnTo>
                    <a:pt x="1272" y="247"/>
                  </a:lnTo>
                  <a:lnTo>
                    <a:pt x="1273" y="194"/>
                  </a:lnTo>
                  <a:lnTo>
                    <a:pt x="1273" y="194"/>
                  </a:lnTo>
                  <a:lnTo>
                    <a:pt x="1274" y="228"/>
                  </a:lnTo>
                  <a:lnTo>
                    <a:pt x="1274" y="230"/>
                  </a:lnTo>
                  <a:lnTo>
                    <a:pt x="1274" y="233"/>
                  </a:lnTo>
                  <a:lnTo>
                    <a:pt x="1275" y="217"/>
                  </a:lnTo>
                  <a:lnTo>
                    <a:pt x="1275" y="217"/>
                  </a:lnTo>
                  <a:lnTo>
                    <a:pt x="1275" y="219"/>
                  </a:lnTo>
                  <a:lnTo>
                    <a:pt x="1275" y="218"/>
                  </a:lnTo>
                  <a:lnTo>
                    <a:pt x="1276" y="242"/>
                  </a:lnTo>
                  <a:lnTo>
                    <a:pt x="1276" y="243"/>
                  </a:lnTo>
                  <a:lnTo>
                    <a:pt x="1276" y="250"/>
                  </a:lnTo>
                  <a:lnTo>
                    <a:pt x="1277" y="245"/>
                  </a:lnTo>
                  <a:lnTo>
                    <a:pt x="1277" y="246"/>
                  </a:lnTo>
                  <a:lnTo>
                    <a:pt x="1278" y="262"/>
                  </a:lnTo>
                  <a:lnTo>
                    <a:pt x="1278" y="259"/>
                  </a:lnTo>
                  <a:lnTo>
                    <a:pt x="1278" y="261"/>
                  </a:lnTo>
                  <a:lnTo>
                    <a:pt x="1278" y="259"/>
                  </a:lnTo>
                  <a:lnTo>
                    <a:pt x="1279" y="328"/>
                  </a:lnTo>
                  <a:lnTo>
                    <a:pt x="1279" y="343"/>
                  </a:lnTo>
                  <a:lnTo>
                    <a:pt x="1280" y="475"/>
                  </a:lnTo>
                  <a:lnTo>
                    <a:pt x="1280" y="474"/>
                  </a:lnTo>
                  <a:lnTo>
                    <a:pt x="1281" y="493"/>
                  </a:lnTo>
                  <a:lnTo>
                    <a:pt x="1281" y="499"/>
                  </a:lnTo>
                  <a:lnTo>
                    <a:pt x="1281" y="503"/>
                  </a:lnTo>
                  <a:lnTo>
                    <a:pt x="1282" y="445"/>
                  </a:lnTo>
                  <a:lnTo>
                    <a:pt x="1282" y="435"/>
                  </a:lnTo>
                  <a:lnTo>
                    <a:pt x="1283" y="381"/>
                  </a:lnTo>
                  <a:lnTo>
                    <a:pt x="1283" y="376"/>
                  </a:lnTo>
                  <a:lnTo>
                    <a:pt x="1284" y="357"/>
                  </a:lnTo>
                  <a:lnTo>
                    <a:pt x="1284" y="361"/>
                  </a:lnTo>
                  <a:lnTo>
                    <a:pt x="1284" y="364"/>
                  </a:lnTo>
                  <a:lnTo>
                    <a:pt x="1285" y="350"/>
                  </a:lnTo>
                  <a:lnTo>
                    <a:pt x="1285" y="349"/>
                  </a:lnTo>
                  <a:lnTo>
                    <a:pt x="1286" y="431"/>
                  </a:lnTo>
                  <a:lnTo>
                    <a:pt x="1286" y="438"/>
                  </a:lnTo>
                  <a:lnTo>
                    <a:pt x="1287" y="517"/>
                  </a:lnTo>
                  <a:lnTo>
                    <a:pt x="1287" y="523"/>
                  </a:lnTo>
                  <a:lnTo>
                    <a:pt x="1288" y="535"/>
                  </a:lnTo>
                  <a:lnTo>
                    <a:pt x="1288" y="529"/>
                  </a:lnTo>
                  <a:lnTo>
                    <a:pt x="1288" y="527"/>
                  </a:lnTo>
                  <a:lnTo>
                    <a:pt x="1289" y="451"/>
                  </a:lnTo>
                  <a:lnTo>
                    <a:pt x="1289" y="443"/>
                  </a:lnTo>
                  <a:lnTo>
                    <a:pt x="1290" y="389"/>
                  </a:lnTo>
                  <a:lnTo>
                    <a:pt x="1290" y="383"/>
                  </a:lnTo>
                  <a:lnTo>
                    <a:pt x="1291" y="367"/>
                  </a:lnTo>
                  <a:lnTo>
                    <a:pt x="1291" y="367"/>
                  </a:lnTo>
                  <a:lnTo>
                    <a:pt x="1291" y="369"/>
                  </a:lnTo>
                  <a:lnTo>
                    <a:pt x="1292" y="368"/>
                  </a:lnTo>
                  <a:lnTo>
                    <a:pt x="1292" y="385"/>
                  </a:lnTo>
                  <a:lnTo>
                    <a:pt x="1292" y="384"/>
                  </a:lnTo>
                  <a:lnTo>
                    <a:pt x="1292" y="381"/>
                  </a:lnTo>
                  <a:lnTo>
                    <a:pt x="1293" y="359"/>
                  </a:lnTo>
                  <a:lnTo>
                    <a:pt x="1293" y="378"/>
                  </a:lnTo>
                  <a:lnTo>
                    <a:pt x="1293" y="385"/>
                  </a:lnTo>
                  <a:lnTo>
                    <a:pt x="1294" y="479"/>
                  </a:lnTo>
                  <a:lnTo>
                    <a:pt x="1294" y="489"/>
                  </a:lnTo>
                  <a:lnTo>
                    <a:pt x="1295" y="529"/>
                  </a:lnTo>
                  <a:lnTo>
                    <a:pt x="1295" y="521"/>
                  </a:lnTo>
                  <a:lnTo>
                    <a:pt x="1295" y="519"/>
                  </a:lnTo>
                  <a:lnTo>
                    <a:pt x="1296" y="482"/>
                  </a:lnTo>
                  <a:lnTo>
                    <a:pt x="1296" y="477"/>
                  </a:lnTo>
                  <a:lnTo>
                    <a:pt x="1297" y="422"/>
                  </a:lnTo>
                  <a:lnTo>
                    <a:pt x="1297" y="414"/>
                  </a:lnTo>
                  <a:lnTo>
                    <a:pt x="1298" y="374"/>
                  </a:lnTo>
                  <a:lnTo>
                    <a:pt x="1298" y="375"/>
                  </a:lnTo>
                  <a:lnTo>
                    <a:pt x="1298" y="373"/>
                  </a:lnTo>
                  <a:lnTo>
                    <a:pt x="1298" y="370"/>
                  </a:lnTo>
                  <a:lnTo>
                    <a:pt x="1299" y="416"/>
                  </a:lnTo>
                  <a:lnTo>
                    <a:pt x="1299" y="425"/>
                  </a:lnTo>
                  <a:lnTo>
                    <a:pt x="1300" y="437"/>
                  </a:lnTo>
                  <a:lnTo>
                    <a:pt x="1300" y="407"/>
                  </a:lnTo>
                  <a:lnTo>
                    <a:pt x="1300" y="400"/>
                  </a:lnTo>
                  <a:lnTo>
                    <a:pt x="1301" y="363"/>
                  </a:lnTo>
                  <a:lnTo>
                    <a:pt x="1301" y="362"/>
                  </a:lnTo>
                  <a:lnTo>
                    <a:pt x="1302" y="351"/>
                  </a:lnTo>
                  <a:lnTo>
                    <a:pt x="1302" y="360"/>
                  </a:lnTo>
                  <a:lnTo>
                    <a:pt x="1302" y="362"/>
                  </a:lnTo>
                  <a:lnTo>
                    <a:pt x="1303" y="354"/>
                  </a:lnTo>
                  <a:lnTo>
                    <a:pt x="1303" y="417"/>
                  </a:lnTo>
                  <a:lnTo>
                    <a:pt x="1303" y="422"/>
                  </a:lnTo>
                  <a:lnTo>
                    <a:pt x="1304" y="431"/>
                  </a:lnTo>
                  <a:lnTo>
                    <a:pt x="1304" y="378"/>
                  </a:lnTo>
                  <a:lnTo>
                    <a:pt x="1304" y="374"/>
                  </a:lnTo>
                  <a:lnTo>
                    <a:pt x="1305" y="335"/>
                  </a:lnTo>
                  <a:lnTo>
                    <a:pt x="1305" y="333"/>
                  </a:lnTo>
                  <a:lnTo>
                    <a:pt x="1305" y="334"/>
                  </a:lnTo>
                  <a:lnTo>
                    <a:pt x="1306" y="273"/>
                  </a:lnTo>
                  <a:lnTo>
                    <a:pt x="1306" y="242"/>
                  </a:lnTo>
                  <a:lnTo>
                    <a:pt x="1307" y="91"/>
                  </a:lnTo>
                  <a:lnTo>
                    <a:pt x="1307" y="96"/>
                  </a:lnTo>
                  <a:lnTo>
                    <a:pt x="1307" y="97"/>
                  </a:lnTo>
                  <a:lnTo>
                    <a:pt x="1308" y="107"/>
                  </a:lnTo>
                  <a:lnTo>
                    <a:pt x="1308" y="103"/>
                  </a:lnTo>
                  <a:lnTo>
                    <a:pt x="1308" y="100"/>
                  </a:lnTo>
                  <a:lnTo>
                    <a:pt x="1309" y="94"/>
                  </a:lnTo>
                  <a:lnTo>
                    <a:pt x="1309" y="119"/>
                  </a:lnTo>
                  <a:lnTo>
                    <a:pt x="1309" y="128"/>
                  </a:lnTo>
                  <a:lnTo>
                    <a:pt x="1310" y="184"/>
                  </a:lnTo>
                  <a:lnTo>
                    <a:pt x="1310" y="184"/>
                  </a:lnTo>
                  <a:lnTo>
                    <a:pt x="1310" y="190"/>
                  </a:lnTo>
                  <a:lnTo>
                    <a:pt x="1311" y="235"/>
                  </a:lnTo>
                  <a:lnTo>
                    <a:pt x="1311" y="235"/>
                  </a:lnTo>
                  <a:lnTo>
                    <a:pt x="1312" y="335"/>
                  </a:lnTo>
                  <a:lnTo>
                    <a:pt x="1312" y="335"/>
                  </a:lnTo>
                  <a:lnTo>
                    <a:pt x="1313" y="277"/>
                  </a:lnTo>
                  <a:lnTo>
                    <a:pt x="1313" y="276"/>
                  </a:lnTo>
                  <a:lnTo>
                    <a:pt x="1314" y="82"/>
                  </a:lnTo>
                  <a:lnTo>
                    <a:pt x="1314" y="79"/>
                  </a:lnTo>
                  <a:lnTo>
                    <a:pt x="1315" y="64"/>
                  </a:lnTo>
                  <a:lnTo>
                    <a:pt x="1315" y="64"/>
                  </a:lnTo>
                  <a:lnTo>
                    <a:pt x="1315" y="63"/>
                  </a:lnTo>
                  <a:lnTo>
                    <a:pt x="1316" y="35"/>
                  </a:lnTo>
                  <a:lnTo>
                    <a:pt x="1316" y="38"/>
                  </a:lnTo>
                  <a:lnTo>
                    <a:pt x="1316" y="44"/>
                  </a:lnTo>
                  <a:lnTo>
                    <a:pt x="1317" y="107"/>
                  </a:lnTo>
                  <a:lnTo>
                    <a:pt x="1317" y="113"/>
                  </a:lnTo>
                  <a:lnTo>
                    <a:pt x="1318" y="308"/>
                  </a:lnTo>
                  <a:lnTo>
                    <a:pt x="1318" y="341"/>
                  </a:lnTo>
                  <a:lnTo>
                    <a:pt x="1319" y="458"/>
                  </a:lnTo>
                  <a:lnTo>
                    <a:pt x="1319" y="429"/>
                  </a:lnTo>
                  <a:lnTo>
                    <a:pt x="1319" y="431"/>
                  </a:lnTo>
                  <a:lnTo>
                    <a:pt x="1320" y="472"/>
                  </a:lnTo>
                  <a:lnTo>
                    <a:pt x="1320" y="458"/>
                  </a:lnTo>
                  <a:lnTo>
                    <a:pt x="1320" y="451"/>
                  </a:lnTo>
                  <a:lnTo>
                    <a:pt x="1321" y="381"/>
                  </a:lnTo>
                  <a:lnTo>
                    <a:pt x="1321" y="378"/>
                  </a:lnTo>
                  <a:lnTo>
                    <a:pt x="1321" y="374"/>
                  </a:lnTo>
                  <a:lnTo>
                    <a:pt x="1322" y="491"/>
                  </a:lnTo>
                  <a:lnTo>
                    <a:pt x="1322" y="504"/>
                  </a:lnTo>
                  <a:lnTo>
                    <a:pt x="1323" y="454"/>
                  </a:lnTo>
                  <a:lnTo>
                    <a:pt x="1323" y="478"/>
                  </a:lnTo>
                  <a:lnTo>
                    <a:pt x="1323" y="484"/>
                  </a:lnTo>
                  <a:lnTo>
                    <a:pt x="1323" y="488"/>
                  </a:lnTo>
                  <a:lnTo>
                    <a:pt x="1324" y="426"/>
                  </a:lnTo>
                  <a:lnTo>
                    <a:pt x="1324" y="418"/>
                  </a:lnTo>
                  <a:lnTo>
                    <a:pt x="1325" y="397"/>
                  </a:lnTo>
                  <a:lnTo>
                    <a:pt x="1325" y="430"/>
                  </a:lnTo>
                  <a:lnTo>
                    <a:pt x="1325" y="451"/>
                  </a:lnTo>
                  <a:lnTo>
                    <a:pt x="1326" y="503"/>
                  </a:lnTo>
                  <a:lnTo>
                    <a:pt x="1326" y="459"/>
                  </a:lnTo>
                  <a:lnTo>
                    <a:pt x="1326" y="454"/>
                  </a:lnTo>
                  <a:lnTo>
                    <a:pt x="1327" y="493"/>
                  </a:lnTo>
                  <a:lnTo>
                    <a:pt x="1327" y="483"/>
                  </a:lnTo>
                  <a:lnTo>
                    <a:pt x="1327" y="473"/>
                  </a:lnTo>
                  <a:lnTo>
                    <a:pt x="1328" y="416"/>
                  </a:lnTo>
                  <a:lnTo>
                    <a:pt x="1328" y="417"/>
                  </a:lnTo>
                  <a:lnTo>
                    <a:pt x="1328" y="411"/>
                  </a:lnTo>
                  <a:lnTo>
                    <a:pt x="1329" y="402"/>
                  </a:lnTo>
                  <a:lnTo>
                    <a:pt x="1329" y="471"/>
                  </a:lnTo>
                  <a:lnTo>
                    <a:pt x="1329" y="479"/>
                  </a:lnTo>
                  <a:lnTo>
                    <a:pt x="1329" y="490"/>
                  </a:lnTo>
                  <a:lnTo>
                    <a:pt x="1330" y="459"/>
                  </a:lnTo>
                  <a:lnTo>
                    <a:pt x="1330" y="481"/>
                  </a:lnTo>
                  <a:lnTo>
                    <a:pt x="1330" y="491"/>
                  </a:lnTo>
                  <a:lnTo>
                    <a:pt x="1330" y="500"/>
                  </a:lnTo>
                  <a:lnTo>
                    <a:pt x="1331" y="432"/>
                  </a:lnTo>
                  <a:lnTo>
                    <a:pt x="1331" y="419"/>
                  </a:lnTo>
                  <a:lnTo>
                    <a:pt x="1332" y="390"/>
                  </a:lnTo>
                  <a:lnTo>
                    <a:pt x="1332" y="438"/>
                  </a:lnTo>
                  <a:lnTo>
                    <a:pt x="1332" y="447"/>
                  </a:lnTo>
                  <a:lnTo>
                    <a:pt x="1333" y="499"/>
                  </a:lnTo>
                  <a:lnTo>
                    <a:pt x="1333" y="464"/>
                  </a:lnTo>
                  <a:lnTo>
                    <a:pt x="1333" y="466"/>
                  </a:lnTo>
                  <a:lnTo>
                    <a:pt x="1334" y="508"/>
                  </a:lnTo>
                  <a:lnTo>
                    <a:pt x="1334" y="500"/>
                  </a:lnTo>
                  <a:lnTo>
                    <a:pt x="1334" y="494"/>
                  </a:lnTo>
                  <a:lnTo>
                    <a:pt x="1335" y="384"/>
                  </a:lnTo>
                  <a:lnTo>
                    <a:pt x="1335" y="362"/>
                  </a:lnTo>
                  <a:lnTo>
                    <a:pt x="1336" y="229"/>
                  </a:lnTo>
                  <a:lnTo>
                    <a:pt x="1336" y="231"/>
                  </a:lnTo>
                  <a:lnTo>
                    <a:pt x="1336" y="242"/>
                  </a:lnTo>
                  <a:lnTo>
                    <a:pt x="1337" y="268"/>
                  </a:lnTo>
                  <a:lnTo>
                    <a:pt x="1337" y="264"/>
                  </a:lnTo>
                  <a:lnTo>
                    <a:pt x="1337" y="264"/>
                  </a:lnTo>
                  <a:lnTo>
                    <a:pt x="1338" y="281"/>
                  </a:lnTo>
                  <a:lnTo>
                    <a:pt x="1338" y="265"/>
                  </a:lnTo>
                  <a:lnTo>
                    <a:pt x="1338" y="269"/>
                  </a:lnTo>
                  <a:lnTo>
                    <a:pt x="1339" y="260"/>
                  </a:lnTo>
                  <a:lnTo>
                    <a:pt x="1339" y="271"/>
                  </a:lnTo>
                  <a:lnTo>
                    <a:pt x="1339" y="266"/>
                  </a:lnTo>
                  <a:lnTo>
                    <a:pt x="1339" y="264"/>
                  </a:lnTo>
                  <a:lnTo>
                    <a:pt x="1340" y="269"/>
                  </a:lnTo>
                  <a:lnTo>
                    <a:pt x="1340" y="247"/>
                  </a:lnTo>
                  <a:lnTo>
                    <a:pt x="1340" y="253"/>
                  </a:lnTo>
                  <a:lnTo>
                    <a:pt x="1340" y="258"/>
                  </a:lnTo>
                  <a:lnTo>
                    <a:pt x="1341" y="244"/>
                  </a:lnTo>
                  <a:lnTo>
                    <a:pt x="1341" y="245"/>
                  </a:lnTo>
                  <a:lnTo>
                    <a:pt x="1342" y="245"/>
                  </a:lnTo>
                  <a:lnTo>
                    <a:pt x="1342" y="235"/>
                  </a:lnTo>
                  <a:lnTo>
                    <a:pt x="1342" y="236"/>
                  </a:lnTo>
                  <a:lnTo>
                    <a:pt x="1342" y="242"/>
                  </a:lnTo>
                  <a:lnTo>
                    <a:pt x="1343" y="236"/>
                  </a:lnTo>
                  <a:lnTo>
                    <a:pt x="1343" y="252"/>
                  </a:lnTo>
                  <a:lnTo>
                    <a:pt x="1343" y="243"/>
                  </a:lnTo>
                  <a:lnTo>
                    <a:pt x="1343" y="239"/>
                  </a:lnTo>
                  <a:lnTo>
                    <a:pt x="1344" y="247"/>
                  </a:lnTo>
                  <a:lnTo>
                    <a:pt x="1344" y="229"/>
                  </a:lnTo>
                  <a:lnTo>
                    <a:pt x="1344" y="233"/>
                  </a:lnTo>
                  <a:lnTo>
                    <a:pt x="1344" y="242"/>
                  </a:lnTo>
                  <a:lnTo>
                    <a:pt x="1345" y="234"/>
                  </a:lnTo>
                  <a:lnTo>
                    <a:pt x="1345" y="250"/>
                  </a:lnTo>
                  <a:lnTo>
                    <a:pt x="1345" y="238"/>
                  </a:lnTo>
                  <a:lnTo>
                    <a:pt x="1345" y="240"/>
                  </a:lnTo>
                  <a:lnTo>
                    <a:pt x="1346" y="251"/>
                  </a:lnTo>
                  <a:lnTo>
                    <a:pt x="1346" y="232"/>
                  </a:lnTo>
                  <a:lnTo>
                    <a:pt x="1346" y="238"/>
                  </a:lnTo>
                  <a:lnTo>
                    <a:pt x="1346" y="242"/>
                  </a:lnTo>
                  <a:lnTo>
                    <a:pt x="1347" y="231"/>
                  </a:lnTo>
                  <a:lnTo>
                    <a:pt x="1347" y="252"/>
                  </a:lnTo>
                  <a:lnTo>
                    <a:pt x="1347" y="242"/>
                  </a:lnTo>
                  <a:lnTo>
                    <a:pt x="1347" y="243"/>
                  </a:lnTo>
                  <a:lnTo>
                    <a:pt x="1348" y="257"/>
                  </a:lnTo>
                  <a:lnTo>
                    <a:pt x="1348" y="234"/>
                  </a:lnTo>
                  <a:lnTo>
                    <a:pt x="1348" y="240"/>
                  </a:lnTo>
                  <a:lnTo>
                    <a:pt x="1348" y="242"/>
                  </a:lnTo>
                  <a:lnTo>
                    <a:pt x="1349" y="222"/>
                  </a:lnTo>
                  <a:lnTo>
                    <a:pt x="1349" y="224"/>
                  </a:lnTo>
                  <a:lnTo>
                    <a:pt x="1349" y="223"/>
                  </a:lnTo>
                  <a:lnTo>
                    <a:pt x="1349" y="221"/>
                  </a:lnTo>
                  <a:lnTo>
                    <a:pt x="1350" y="240"/>
                  </a:lnTo>
                  <a:lnTo>
                    <a:pt x="1350" y="230"/>
                  </a:lnTo>
                  <a:lnTo>
                    <a:pt x="1350" y="240"/>
                  </a:lnTo>
                  <a:lnTo>
                    <a:pt x="1351" y="223"/>
                  </a:lnTo>
                  <a:lnTo>
                    <a:pt x="1351" y="243"/>
                  </a:lnTo>
                  <a:lnTo>
                    <a:pt x="1351" y="228"/>
                  </a:lnTo>
                  <a:lnTo>
                    <a:pt x="1351" y="226"/>
                  </a:lnTo>
                  <a:lnTo>
                    <a:pt x="1352" y="238"/>
                  </a:lnTo>
                  <a:lnTo>
                    <a:pt x="1352" y="238"/>
                  </a:lnTo>
                  <a:lnTo>
                    <a:pt x="1352" y="239"/>
                  </a:lnTo>
                  <a:lnTo>
                    <a:pt x="1353" y="220"/>
                  </a:lnTo>
                  <a:lnTo>
                    <a:pt x="1353" y="242"/>
                  </a:lnTo>
                  <a:lnTo>
                    <a:pt x="1353" y="231"/>
                  </a:lnTo>
                  <a:lnTo>
                    <a:pt x="1353" y="230"/>
                  </a:lnTo>
                  <a:lnTo>
                    <a:pt x="1354" y="240"/>
                  </a:lnTo>
                  <a:lnTo>
                    <a:pt x="1354" y="208"/>
                  </a:lnTo>
                  <a:lnTo>
                    <a:pt x="1354" y="197"/>
                  </a:lnTo>
                  <a:lnTo>
                    <a:pt x="1355" y="106"/>
                  </a:lnTo>
                  <a:lnTo>
                    <a:pt x="1355" y="102"/>
                  </a:lnTo>
                  <a:lnTo>
                    <a:pt x="1355" y="98"/>
                  </a:lnTo>
                  <a:lnTo>
                    <a:pt x="1356" y="143"/>
                  </a:lnTo>
                  <a:lnTo>
                    <a:pt x="1356" y="148"/>
                  </a:lnTo>
                  <a:lnTo>
                    <a:pt x="1357" y="217"/>
                  </a:lnTo>
                  <a:lnTo>
                    <a:pt x="1357" y="222"/>
                  </a:lnTo>
                  <a:lnTo>
                    <a:pt x="1358" y="239"/>
                  </a:lnTo>
                  <a:lnTo>
                    <a:pt x="1358" y="244"/>
                  </a:lnTo>
                  <a:lnTo>
                    <a:pt x="1359" y="257"/>
                  </a:lnTo>
                  <a:lnTo>
                    <a:pt x="1359" y="258"/>
                  </a:lnTo>
                  <a:lnTo>
                    <a:pt x="1360" y="271"/>
                  </a:lnTo>
                  <a:lnTo>
                    <a:pt x="1360" y="268"/>
                  </a:lnTo>
                  <a:lnTo>
                    <a:pt x="1360" y="269"/>
                  </a:lnTo>
                  <a:lnTo>
                    <a:pt x="1360" y="270"/>
                  </a:lnTo>
                  <a:lnTo>
                    <a:pt x="1361" y="260"/>
                  </a:lnTo>
                  <a:lnTo>
                    <a:pt x="1361" y="261"/>
                  </a:lnTo>
                  <a:lnTo>
                    <a:pt x="1362" y="257"/>
                  </a:lnTo>
                  <a:lnTo>
                    <a:pt x="1362" y="261"/>
                  </a:lnTo>
                  <a:lnTo>
                    <a:pt x="1362" y="263"/>
                  </a:lnTo>
                  <a:lnTo>
                    <a:pt x="1363" y="262"/>
                  </a:lnTo>
                  <a:lnTo>
                    <a:pt x="1363" y="268"/>
                  </a:lnTo>
                  <a:lnTo>
                    <a:pt x="1363" y="268"/>
                  </a:lnTo>
                  <a:lnTo>
                    <a:pt x="1363" y="272"/>
                  </a:lnTo>
                  <a:lnTo>
                    <a:pt x="1363" y="272"/>
                  </a:lnTo>
                  <a:lnTo>
                    <a:pt x="1364" y="267"/>
                  </a:lnTo>
                  <a:lnTo>
                    <a:pt x="1364" y="271"/>
                  </a:lnTo>
                  <a:lnTo>
                    <a:pt x="1364" y="273"/>
                  </a:lnTo>
                  <a:lnTo>
                    <a:pt x="1365" y="266"/>
                  </a:lnTo>
                  <a:lnTo>
                    <a:pt x="1365" y="269"/>
                  </a:lnTo>
                  <a:lnTo>
                    <a:pt x="1365" y="270"/>
                  </a:lnTo>
                  <a:lnTo>
                    <a:pt x="1366" y="261"/>
                  </a:lnTo>
                  <a:lnTo>
                    <a:pt x="1366" y="261"/>
                  </a:lnTo>
                  <a:lnTo>
                    <a:pt x="1367" y="262"/>
                  </a:lnTo>
                  <a:lnTo>
                    <a:pt x="1367" y="252"/>
                  </a:lnTo>
                  <a:lnTo>
                    <a:pt x="1367" y="255"/>
                  </a:lnTo>
                  <a:lnTo>
                    <a:pt x="1368" y="260"/>
                  </a:lnTo>
                  <a:lnTo>
                    <a:pt x="1368" y="259"/>
                  </a:lnTo>
                  <a:lnTo>
                    <a:pt x="1368" y="260"/>
                  </a:lnTo>
                  <a:lnTo>
                    <a:pt x="1368" y="258"/>
                  </a:lnTo>
                  <a:lnTo>
                    <a:pt x="1369" y="261"/>
                  </a:lnTo>
                  <a:lnTo>
                    <a:pt x="1369" y="260"/>
                  </a:lnTo>
                  <a:lnTo>
                    <a:pt x="1369" y="262"/>
                  </a:lnTo>
                  <a:lnTo>
                    <a:pt x="1370" y="220"/>
                  </a:lnTo>
                  <a:lnTo>
                    <a:pt x="1370" y="215"/>
                  </a:lnTo>
                  <a:lnTo>
                    <a:pt x="1371" y="189"/>
                  </a:lnTo>
                  <a:lnTo>
                    <a:pt x="1371" y="196"/>
                  </a:lnTo>
                  <a:lnTo>
                    <a:pt x="1371" y="197"/>
                  </a:lnTo>
                  <a:lnTo>
                    <a:pt x="1372" y="231"/>
                  </a:lnTo>
                  <a:lnTo>
                    <a:pt x="1372" y="235"/>
                  </a:lnTo>
                  <a:lnTo>
                    <a:pt x="1373" y="212"/>
                  </a:lnTo>
                  <a:lnTo>
                    <a:pt x="1373" y="213"/>
                  </a:lnTo>
                  <a:lnTo>
                    <a:pt x="1373" y="219"/>
                  </a:lnTo>
                  <a:lnTo>
                    <a:pt x="1374" y="239"/>
                  </a:lnTo>
                  <a:lnTo>
                    <a:pt x="1374" y="239"/>
                  </a:lnTo>
                  <a:lnTo>
                    <a:pt x="1374" y="243"/>
                  </a:lnTo>
                  <a:lnTo>
                    <a:pt x="1374" y="241"/>
                  </a:lnTo>
                  <a:lnTo>
                    <a:pt x="1375" y="254"/>
                  </a:lnTo>
                  <a:lnTo>
                    <a:pt x="1375" y="256"/>
                  </a:lnTo>
                  <a:lnTo>
                    <a:pt x="1376" y="267"/>
                  </a:lnTo>
                  <a:lnTo>
                    <a:pt x="1376" y="268"/>
                  </a:lnTo>
                  <a:lnTo>
                    <a:pt x="1377" y="269"/>
                  </a:lnTo>
                  <a:lnTo>
                    <a:pt x="1377" y="209"/>
                  </a:lnTo>
                  <a:lnTo>
                    <a:pt x="1377" y="193"/>
                  </a:lnTo>
                  <a:lnTo>
                    <a:pt x="1378" y="129"/>
                  </a:lnTo>
                  <a:lnTo>
                    <a:pt x="1378" y="157"/>
                  </a:lnTo>
                  <a:lnTo>
                    <a:pt x="1378" y="164"/>
                  </a:lnTo>
                  <a:lnTo>
                    <a:pt x="1379" y="219"/>
                  </a:lnTo>
                  <a:lnTo>
                    <a:pt x="1379" y="229"/>
                  </a:lnTo>
                  <a:lnTo>
                    <a:pt x="1380" y="345"/>
                  </a:lnTo>
                  <a:lnTo>
                    <a:pt x="1380" y="355"/>
                  </a:lnTo>
                  <a:lnTo>
                    <a:pt x="1381" y="441"/>
                  </a:lnTo>
                  <a:lnTo>
                    <a:pt x="1381" y="444"/>
                  </a:lnTo>
                  <a:lnTo>
                    <a:pt x="1382" y="397"/>
                  </a:lnTo>
                  <a:lnTo>
                    <a:pt x="1382" y="393"/>
                  </a:lnTo>
                  <a:lnTo>
                    <a:pt x="1383" y="347"/>
                  </a:lnTo>
                  <a:lnTo>
                    <a:pt x="1383" y="347"/>
                  </a:lnTo>
                  <a:lnTo>
                    <a:pt x="1384" y="330"/>
                  </a:lnTo>
                  <a:lnTo>
                    <a:pt x="1384" y="328"/>
                  </a:lnTo>
                  <a:lnTo>
                    <a:pt x="1385" y="284"/>
                  </a:lnTo>
                  <a:lnTo>
                    <a:pt x="1385" y="266"/>
                  </a:lnTo>
                  <a:lnTo>
                    <a:pt x="1386" y="110"/>
                  </a:lnTo>
                  <a:lnTo>
                    <a:pt x="1386" y="120"/>
                  </a:lnTo>
                  <a:lnTo>
                    <a:pt x="1387" y="183"/>
                  </a:lnTo>
                  <a:lnTo>
                    <a:pt x="1387" y="197"/>
                  </a:lnTo>
                  <a:lnTo>
                    <a:pt x="1388" y="312"/>
                  </a:lnTo>
                  <a:lnTo>
                    <a:pt x="1388" y="326"/>
                  </a:lnTo>
                  <a:lnTo>
                    <a:pt x="1389" y="341"/>
                  </a:lnTo>
                  <a:lnTo>
                    <a:pt x="1389" y="338"/>
                  </a:lnTo>
                  <a:lnTo>
                    <a:pt x="1389" y="339"/>
                  </a:lnTo>
                  <a:lnTo>
                    <a:pt x="1390" y="353"/>
                  </a:lnTo>
                  <a:lnTo>
                    <a:pt x="1390" y="350"/>
                  </a:lnTo>
                  <a:lnTo>
                    <a:pt x="1390" y="352"/>
                  </a:lnTo>
                  <a:lnTo>
                    <a:pt x="1391" y="347"/>
                  </a:lnTo>
                  <a:lnTo>
                    <a:pt x="1391" y="350"/>
                  </a:lnTo>
                  <a:lnTo>
                    <a:pt x="1391" y="348"/>
                  </a:lnTo>
                  <a:lnTo>
                    <a:pt x="1392" y="333"/>
                  </a:lnTo>
                  <a:lnTo>
                    <a:pt x="1392" y="333"/>
                  </a:lnTo>
                  <a:lnTo>
                    <a:pt x="1393" y="344"/>
                  </a:lnTo>
                  <a:lnTo>
                    <a:pt x="1393" y="340"/>
                  </a:lnTo>
                  <a:lnTo>
                    <a:pt x="1393" y="338"/>
                  </a:lnTo>
                  <a:lnTo>
                    <a:pt x="1393" y="337"/>
                  </a:lnTo>
                  <a:lnTo>
                    <a:pt x="1394" y="433"/>
                  </a:lnTo>
                  <a:lnTo>
                    <a:pt x="1394" y="444"/>
                  </a:lnTo>
                  <a:lnTo>
                    <a:pt x="1395" y="536"/>
                  </a:lnTo>
                  <a:lnTo>
                    <a:pt x="1395" y="539"/>
                  </a:lnTo>
                  <a:lnTo>
                    <a:pt x="1395" y="541"/>
                  </a:lnTo>
                  <a:lnTo>
                    <a:pt x="1396" y="476"/>
                  </a:lnTo>
                  <a:lnTo>
                    <a:pt x="1396" y="469"/>
                  </a:lnTo>
                  <a:lnTo>
                    <a:pt x="1397" y="433"/>
                  </a:lnTo>
                  <a:lnTo>
                    <a:pt x="1397" y="426"/>
                  </a:lnTo>
                  <a:lnTo>
                    <a:pt x="1398" y="405"/>
                  </a:lnTo>
                  <a:lnTo>
                    <a:pt x="1398" y="406"/>
                  </a:lnTo>
                  <a:lnTo>
                    <a:pt x="1398" y="401"/>
                  </a:lnTo>
                  <a:lnTo>
                    <a:pt x="1399" y="397"/>
                  </a:lnTo>
                  <a:lnTo>
                    <a:pt x="1399" y="425"/>
                  </a:lnTo>
                  <a:lnTo>
                    <a:pt x="1399" y="425"/>
                  </a:lnTo>
                  <a:lnTo>
                    <a:pt x="1399" y="429"/>
                  </a:lnTo>
                  <a:lnTo>
                    <a:pt x="1400" y="512"/>
                  </a:lnTo>
                  <a:lnTo>
                    <a:pt x="1400" y="520"/>
                  </a:lnTo>
                  <a:lnTo>
                    <a:pt x="1401" y="532"/>
                  </a:lnTo>
                  <a:lnTo>
                    <a:pt x="1401" y="470"/>
                  </a:lnTo>
                  <a:lnTo>
                    <a:pt x="1401" y="466"/>
                  </a:lnTo>
                  <a:lnTo>
                    <a:pt x="1402" y="419"/>
                  </a:lnTo>
                  <a:lnTo>
                    <a:pt x="1402" y="412"/>
                  </a:lnTo>
                  <a:lnTo>
                    <a:pt x="1403" y="349"/>
                  </a:lnTo>
                  <a:lnTo>
                    <a:pt x="1403" y="335"/>
                  </a:lnTo>
                  <a:lnTo>
                    <a:pt x="1404" y="252"/>
                  </a:lnTo>
                  <a:lnTo>
                    <a:pt x="1404" y="250"/>
                  </a:lnTo>
                  <a:lnTo>
                    <a:pt x="1405" y="246"/>
                  </a:lnTo>
                  <a:lnTo>
                    <a:pt x="1405" y="262"/>
                  </a:lnTo>
                  <a:lnTo>
                    <a:pt x="1405" y="266"/>
                  </a:lnTo>
                  <a:lnTo>
                    <a:pt x="1406" y="311"/>
                  </a:lnTo>
                  <a:lnTo>
                    <a:pt x="1406" y="315"/>
                  </a:lnTo>
                  <a:lnTo>
                    <a:pt x="1407" y="345"/>
                  </a:lnTo>
                  <a:lnTo>
                    <a:pt x="1407" y="339"/>
                  </a:lnTo>
                  <a:lnTo>
                    <a:pt x="1407" y="329"/>
                  </a:lnTo>
                  <a:lnTo>
                    <a:pt x="1408" y="250"/>
                  </a:lnTo>
                  <a:lnTo>
                    <a:pt x="1408" y="248"/>
                  </a:lnTo>
                  <a:lnTo>
                    <a:pt x="1408" y="249"/>
                  </a:lnTo>
                  <a:lnTo>
                    <a:pt x="1409" y="235"/>
                  </a:lnTo>
                  <a:lnTo>
                    <a:pt x="1409" y="240"/>
                  </a:lnTo>
                  <a:lnTo>
                    <a:pt x="1409" y="242"/>
                  </a:lnTo>
                  <a:lnTo>
                    <a:pt x="1410" y="269"/>
                  </a:lnTo>
                  <a:lnTo>
                    <a:pt x="1410" y="270"/>
                  </a:lnTo>
                  <a:lnTo>
                    <a:pt x="1411" y="316"/>
                  </a:lnTo>
                  <a:lnTo>
                    <a:pt x="1411" y="333"/>
                  </a:lnTo>
                  <a:lnTo>
                    <a:pt x="1412" y="479"/>
                  </a:lnTo>
                  <a:lnTo>
                    <a:pt x="1412" y="483"/>
                  </a:lnTo>
                  <a:lnTo>
                    <a:pt x="1412" y="489"/>
                  </a:lnTo>
                  <a:lnTo>
                    <a:pt x="1413" y="411"/>
                  </a:lnTo>
                  <a:lnTo>
                    <a:pt x="1413" y="404"/>
                  </a:lnTo>
                  <a:lnTo>
                    <a:pt x="1414" y="292"/>
                  </a:lnTo>
                  <a:lnTo>
                    <a:pt x="1414" y="270"/>
                  </a:lnTo>
                  <a:lnTo>
                    <a:pt x="1415" y="145"/>
                  </a:lnTo>
                  <a:lnTo>
                    <a:pt x="1415" y="146"/>
                  </a:lnTo>
                  <a:lnTo>
                    <a:pt x="1415" y="142"/>
                  </a:lnTo>
                  <a:lnTo>
                    <a:pt x="1415" y="137"/>
                  </a:lnTo>
                  <a:lnTo>
                    <a:pt x="1416" y="168"/>
                  </a:lnTo>
                  <a:lnTo>
                    <a:pt x="1416" y="169"/>
                  </a:lnTo>
                  <a:lnTo>
                    <a:pt x="1417" y="192"/>
                  </a:lnTo>
                  <a:lnTo>
                    <a:pt x="1417" y="177"/>
                  </a:lnTo>
                  <a:lnTo>
                    <a:pt x="1417" y="169"/>
                  </a:lnTo>
                  <a:lnTo>
                    <a:pt x="1418" y="124"/>
                  </a:lnTo>
                  <a:lnTo>
                    <a:pt x="1418" y="124"/>
                  </a:lnTo>
                  <a:lnTo>
                    <a:pt x="1418" y="129"/>
                  </a:lnTo>
                  <a:lnTo>
                    <a:pt x="1419" y="146"/>
                  </a:lnTo>
                  <a:lnTo>
                    <a:pt x="1419" y="148"/>
                  </a:lnTo>
                  <a:lnTo>
                    <a:pt x="1419" y="147"/>
                  </a:lnTo>
                  <a:lnTo>
                    <a:pt x="1420" y="168"/>
                  </a:lnTo>
                  <a:lnTo>
                    <a:pt x="1420" y="172"/>
                  </a:lnTo>
                  <a:lnTo>
                    <a:pt x="1421" y="409"/>
                  </a:lnTo>
                  <a:lnTo>
                    <a:pt x="1421" y="449"/>
                  </a:lnTo>
                  <a:lnTo>
                    <a:pt x="1422" y="542"/>
                  </a:lnTo>
                  <a:lnTo>
                    <a:pt x="1422" y="527"/>
                  </a:lnTo>
                  <a:lnTo>
                    <a:pt x="1422" y="512"/>
                  </a:lnTo>
                  <a:lnTo>
                    <a:pt x="1423" y="384"/>
                  </a:lnTo>
                  <a:lnTo>
                    <a:pt x="1423" y="384"/>
                  </a:lnTo>
                  <a:lnTo>
                    <a:pt x="1423" y="382"/>
                  </a:lnTo>
                  <a:lnTo>
                    <a:pt x="1424" y="375"/>
                  </a:lnTo>
                  <a:lnTo>
                    <a:pt x="1424" y="384"/>
                  </a:lnTo>
                  <a:lnTo>
                    <a:pt x="1424" y="388"/>
                  </a:lnTo>
                  <a:lnTo>
                    <a:pt x="1425" y="420"/>
                  </a:lnTo>
                  <a:lnTo>
                    <a:pt x="1425" y="421"/>
                  </a:lnTo>
                  <a:lnTo>
                    <a:pt x="1426" y="434"/>
                  </a:lnTo>
                  <a:lnTo>
                    <a:pt x="1426" y="410"/>
                  </a:lnTo>
                  <a:lnTo>
                    <a:pt x="1426" y="407"/>
                  </a:lnTo>
                  <a:lnTo>
                    <a:pt x="1427" y="378"/>
                  </a:lnTo>
                  <a:lnTo>
                    <a:pt x="1427" y="380"/>
                  </a:lnTo>
                  <a:lnTo>
                    <a:pt x="1427" y="382"/>
                  </a:lnTo>
                  <a:lnTo>
                    <a:pt x="1428" y="486"/>
                  </a:lnTo>
                  <a:lnTo>
                    <a:pt x="1428" y="506"/>
                  </a:lnTo>
                  <a:lnTo>
                    <a:pt x="1429" y="546"/>
                  </a:lnTo>
                  <a:lnTo>
                    <a:pt x="1429" y="527"/>
                  </a:lnTo>
                  <a:lnTo>
                    <a:pt x="1429" y="524"/>
                  </a:lnTo>
                  <a:lnTo>
                    <a:pt x="1430" y="449"/>
                  </a:lnTo>
                  <a:lnTo>
                    <a:pt x="1430" y="451"/>
                  </a:lnTo>
                  <a:lnTo>
                    <a:pt x="1430" y="450"/>
                  </a:lnTo>
                  <a:lnTo>
                    <a:pt x="1430" y="452"/>
                  </a:lnTo>
                  <a:lnTo>
                    <a:pt x="1431" y="443"/>
                  </a:lnTo>
                  <a:lnTo>
                    <a:pt x="1431" y="445"/>
                  </a:lnTo>
                  <a:lnTo>
                    <a:pt x="1431" y="442"/>
                  </a:lnTo>
                  <a:lnTo>
                    <a:pt x="1432" y="425"/>
                  </a:lnTo>
                  <a:lnTo>
                    <a:pt x="1432" y="440"/>
                  </a:lnTo>
                  <a:lnTo>
                    <a:pt x="1432" y="444"/>
                  </a:lnTo>
                  <a:lnTo>
                    <a:pt x="1433" y="451"/>
                  </a:lnTo>
                  <a:lnTo>
                    <a:pt x="1433" y="423"/>
                  </a:lnTo>
                  <a:lnTo>
                    <a:pt x="1433" y="419"/>
                  </a:lnTo>
                  <a:lnTo>
                    <a:pt x="1434" y="390"/>
                  </a:lnTo>
                  <a:lnTo>
                    <a:pt x="1434" y="390"/>
                  </a:lnTo>
                  <a:lnTo>
                    <a:pt x="1434" y="391"/>
                  </a:lnTo>
                  <a:lnTo>
                    <a:pt x="1434" y="390"/>
                  </a:lnTo>
                  <a:lnTo>
                    <a:pt x="1435" y="499"/>
                  </a:lnTo>
                  <a:lnTo>
                    <a:pt x="1435" y="507"/>
                  </a:lnTo>
                  <a:lnTo>
                    <a:pt x="1436" y="541"/>
                  </a:lnTo>
                  <a:lnTo>
                    <a:pt x="1436" y="521"/>
                  </a:lnTo>
                  <a:lnTo>
                    <a:pt x="1436" y="513"/>
                  </a:lnTo>
                  <a:lnTo>
                    <a:pt x="1437" y="422"/>
                  </a:lnTo>
                  <a:lnTo>
                    <a:pt x="1437" y="423"/>
                  </a:lnTo>
                  <a:lnTo>
                    <a:pt x="1437" y="421"/>
                  </a:lnTo>
                  <a:lnTo>
                    <a:pt x="1437" y="421"/>
                  </a:lnTo>
                  <a:lnTo>
                    <a:pt x="1438" y="436"/>
                  </a:lnTo>
                  <a:lnTo>
                    <a:pt x="1438" y="432"/>
                  </a:lnTo>
                  <a:lnTo>
                    <a:pt x="1438" y="434"/>
                  </a:lnTo>
                  <a:lnTo>
                    <a:pt x="1439" y="422"/>
                  </a:lnTo>
                  <a:lnTo>
                    <a:pt x="1439" y="438"/>
                  </a:lnTo>
                  <a:lnTo>
                    <a:pt x="1439" y="439"/>
                  </a:lnTo>
                  <a:lnTo>
                    <a:pt x="1440" y="449"/>
                  </a:lnTo>
                  <a:lnTo>
                    <a:pt x="1440" y="426"/>
                  </a:lnTo>
                  <a:lnTo>
                    <a:pt x="1440" y="426"/>
                  </a:lnTo>
                  <a:lnTo>
                    <a:pt x="1441" y="391"/>
                  </a:lnTo>
                  <a:lnTo>
                    <a:pt x="1441" y="395"/>
                  </a:lnTo>
                  <a:lnTo>
                    <a:pt x="1441" y="394"/>
                  </a:lnTo>
                  <a:lnTo>
                    <a:pt x="1442" y="466"/>
                  </a:lnTo>
                  <a:lnTo>
                    <a:pt x="1442" y="477"/>
                  </a:lnTo>
                  <a:lnTo>
                    <a:pt x="1443" y="546"/>
                  </a:lnTo>
                  <a:lnTo>
                    <a:pt x="1443" y="507"/>
                  </a:lnTo>
                  <a:lnTo>
                    <a:pt x="1443" y="490"/>
                  </a:lnTo>
                  <a:lnTo>
                    <a:pt x="1444" y="423"/>
                  </a:lnTo>
                  <a:lnTo>
                    <a:pt x="1444" y="420"/>
                  </a:lnTo>
                  <a:lnTo>
                    <a:pt x="1445" y="386"/>
                  </a:lnTo>
                  <a:lnTo>
                    <a:pt x="1445" y="387"/>
                  </a:lnTo>
                  <a:lnTo>
                    <a:pt x="1445" y="388"/>
                  </a:lnTo>
                  <a:lnTo>
                    <a:pt x="1446" y="542"/>
                  </a:lnTo>
                  <a:lnTo>
                    <a:pt x="1446" y="539"/>
                  </a:lnTo>
                  <a:lnTo>
                    <a:pt x="1447" y="446"/>
                  </a:lnTo>
                  <a:lnTo>
                    <a:pt x="1447" y="439"/>
                  </a:lnTo>
                  <a:lnTo>
                    <a:pt x="1448" y="383"/>
                  </a:lnTo>
                  <a:lnTo>
                    <a:pt x="1448" y="377"/>
                  </a:lnTo>
                  <a:lnTo>
                    <a:pt x="1449" y="373"/>
                  </a:lnTo>
                  <a:lnTo>
                    <a:pt x="1449" y="456"/>
                  </a:lnTo>
                  <a:lnTo>
                    <a:pt x="1449" y="477"/>
                  </a:lnTo>
                  <a:lnTo>
                    <a:pt x="1450" y="522"/>
                  </a:lnTo>
                  <a:lnTo>
                    <a:pt x="1450" y="466"/>
                  </a:lnTo>
                  <a:lnTo>
                    <a:pt x="1450" y="451"/>
                  </a:lnTo>
                  <a:lnTo>
                    <a:pt x="1451" y="398"/>
                  </a:lnTo>
                  <a:lnTo>
                    <a:pt x="1451" y="396"/>
                  </a:lnTo>
                  <a:lnTo>
                    <a:pt x="1452" y="374"/>
                  </a:lnTo>
                  <a:lnTo>
                    <a:pt x="1452" y="384"/>
                  </a:lnTo>
                  <a:lnTo>
                    <a:pt x="1452" y="404"/>
                  </a:lnTo>
                  <a:lnTo>
                    <a:pt x="1453" y="527"/>
                  </a:lnTo>
                  <a:lnTo>
                    <a:pt x="1453" y="517"/>
                  </a:lnTo>
                  <a:lnTo>
                    <a:pt x="1453" y="507"/>
                  </a:lnTo>
                  <a:lnTo>
                    <a:pt x="1454" y="413"/>
                  </a:lnTo>
                  <a:lnTo>
                    <a:pt x="1454" y="409"/>
                  </a:lnTo>
                  <a:lnTo>
                    <a:pt x="1455" y="368"/>
                  </a:lnTo>
                  <a:lnTo>
                    <a:pt x="1455" y="362"/>
                  </a:lnTo>
                  <a:lnTo>
                    <a:pt x="1456" y="261"/>
                  </a:lnTo>
                  <a:lnTo>
                    <a:pt x="1456" y="247"/>
                  </a:lnTo>
                  <a:lnTo>
                    <a:pt x="1457" y="182"/>
                  </a:lnTo>
                  <a:lnTo>
                    <a:pt x="1457" y="181"/>
                  </a:lnTo>
                  <a:lnTo>
                    <a:pt x="1458" y="212"/>
                  </a:lnTo>
                  <a:lnTo>
                    <a:pt x="1458" y="215"/>
                  </a:lnTo>
                  <a:lnTo>
                    <a:pt x="1458" y="216"/>
                  </a:lnTo>
                  <a:lnTo>
                    <a:pt x="1459" y="206"/>
                  </a:lnTo>
                  <a:lnTo>
                    <a:pt x="1459" y="209"/>
                  </a:lnTo>
                  <a:lnTo>
                    <a:pt x="1459" y="212"/>
                  </a:lnTo>
                  <a:lnTo>
                    <a:pt x="1460" y="242"/>
                  </a:lnTo>
                  <a:lnTo>
                    <a:pt x="1460" y="217"/>
                  </a:lnTo>
                  <a:lnTo>
                    <a:pt x="1460" y="212"/>
                  </a:lnTo>
                  <a:lnTo>
                    <a:pt x="1461" y="183"/>
                  </a:lnTo>
                  <a:lnTo>
                    <a:pt x="1461" y="185"/>
                  </a:lnTo>
                  <a:lnTo>
                    <a:pt x="1461" y="183"/>
                  </a:lnTo>
                  <a:lnTo>
                    <a:pt x="1462" y="163"/>
                  </a:lnTo>
                  <a:lnTo>
                    <a:pt x="1462" y="164"/>
                  </a:lnTo>
                  <a:lnTo>
                    <a:pt x="1462" y="162"/>
                  </a:lnTo>
                  <a:lnTo>
                    <a:pt x="1462" y="159"/>
                  </a:lnTo>
                  <a:lnTo>
                    <a:pt x="1463" y="173"/>
                  </a:lnTo>
                  <a:lnTo>
                    <a:pt x="1463" y="174"/>
                  </a:lnTo>
                  <a:lnTo>
                    <a:pt x="1463" y="177"/>
                  </a:lnTo>
                  <a:lnTo>
                    <a:pt x="1464" y="172"/>
                  </a:lnTo>
                  <a:lnTo>
                    <a:pt x="1464" y="174"/>
                  </a:lnTo>
                  <a:lnTo>
                    <a:pt x="1464" y="172"/>
                  </a:lnTo>
                  <a:lnTo>
                    <a:pt x="1465" y="163"/>
                  </a:lnTo>
                  <a:lnTo>
                    <a:pt x="1465" y="165"/>
                  </a:lnTo>
                  <a:lnTo>
                    <a:pt x="1465" y="163"/>
                  </a:lnTo>
                  <a:lnTo>
                    <a:pt x="1465" y="164"/>
                  </a:lnTo>
                  <a:lnTo>
                    <a:pt x="1466" y="155"/>
                  </a:lnTo>
                  <a:lnTo>
                    <a:pt x="1466" y="161"/>
                  </a:lnTo>
                  <a:lnTo>
                    <a:pt x="1467" y="175"/>
                  </a:lnTo>
                  <a:lnTo>
                    <a:pt x="1467" y="172"/>
                  </a:lnTo>
                  <a:lnTo>
                    <a:pt x="1467" y="168"/>
                  </a:lnTo>
                  <a:lnTo>
                    <a:pt x="1467" y="166"/>
                  </a:lnTo>
                  <a:lnTo>
                    <a:pt x="1468" y="174"/>
                  </a:lnTo>
                  <a:lnTo>
                    <a:pt x="1468" y="168"/>
                  </a:lnTo>
                  <a:lnTo>
                    <a:pt x="1468" y="167"/>
                  </a:lnTo>
                  <a:lnTo>
                    <a:pt x="1469" y="144"/>
                  </a:lnTo>
                  <a:lnTo>
                    <a:pt x="1469" y="146"/>
                  </a:lnTo>
                  <a:lnTo>
                    <a:pt x="1469" y="154"/>
                  </a:lnTo>
                  <a:lnTo>
                    <a:pt x="1470" y="143"/>
                  </a:lnTo>
                  <a:lnTo>
                    <a:pt x="1470" y="153"/>
                  </a:lnTo>
                  <a:lnTo>
                    <a:pt x="1470" y="145"/>
                  </a:lnTo>
                  <a:lnTo>
                    <a:pt x="1471" y="149"/>
                  </a:lnTo>
                  <a:lnTo>
                    <a:pt x="1471" y="138"/>
                  </a:lnTo>
                  <a:lnTo>
                    <a:pt x="1471" y="138"/>
                  </a:lnTo>
                  <a:lnTo>
                    <a:pt x="1471" y="140"/>
                  </a:lnTo>
                  <a:lnTo>
                    <a:pt x="1472" y="159"/>
                  </a:lnTo>
                  <a:lnTo>
                    <a:pt x="1472" y="156"/>
                  </a:lnTo>
                  <a:lnTo>
                    <a:pt x="1473" y="149"/>
                  </a:lnTo>
                  <a:lnTo>
                    <a:pt x="1473" y="159"/>
                  </a:lnTo>
                  <a:lnTo>
                    <a:pt x="1473" y="152"/>
                  </a:lnTo>
                  <a:lnTo>
                    <a:pt x="1473" y="153"/>
                  </a:lnTo>
                  <a:lnTo>
                    <a:pt x="1474" y="157"/>
                  </a:lnTo>
                  <a:lnTo>
                    <a:pt x="1474" y="143"/>
                  </a:lnTo>
                  <a:lnTo>
                    <a:pt x="1474" y="145"/>
                  </a:lnTo>
                  <a:lnTo>
                    <a:pt x="1474" y="142"/>
                  </a:lnTo>
                  <a:lnTo>
                    <a:pt x="1475" y="164"/>
                  </a:lnTo>
                  <a:lnTo>
                    <a:pt x="1475" y="179"/>
                  </a:lnTo>
                  <a:lnTo>
                    <a:pt x="1476" y="215"/>
                  </a:lnTo>
                  <a:lnTo>
                    <a:pt x="1476" y="197"/>
                  </a:lnTo>
                  <a:lnTo>
                    <a:pt x="1476" y="189"/>
                  </a:lnTo>
                  <a:lnTo>
                    <a:pt x="1477" y="179"/>
                  </a:lnTo>
                  <a:lnTo>
                    <a:pt x="1477" y="182"/>
                  </a:lnTo>
                  <a:lnTo>
                    <a:pt x="1477" y="186"/>
                  </a:lnTo>
                  <a:lnTo>
                    <a:pt x="1478" y="215"/>
                  </a:lnTo>
                  <a:lnTo>
                    <a:pt x="1478" y="217"/>
                  </a:lnTo>
                  <a:lnTo>
                    <a:pt x="1479" y="259"/>
                  </a:lnTo>
                  <a:lnTo>
                    <a:pt x="1479" y="259"/>
                  </a:lnTo>
                  <a:lnTo>
                    <a:pt x="1480" y="273"/>
                  </a:lnTo>
                  <a:lnTo>
                    <a:pt x="1480" y="272"/>
                  </a:lnTo>
                  <a:lnTo>
                    <a:pt x="1480" y="273"/>
                  </a:lnTo>
                  <a:lnTo>
                    <a:pt x="1481" y="262"/>
                  </a:lnTo>
                  <a:lnTo>
                    <a:pt x="1481" y="259"/>
                  </a:lnTo>
                  <a:lnTo>
                    <a:pt x="1481" y="256"/>
                  </a:lnTo>
                  <a:lnTo>
                    <a:pt x="1482" y="262"/>
                  </a:lnTo>
                  <a:lnTo>
                    <a:pt x="1482" y="258"/>
                  </a:lnTo>
                  <a:lnTo>
                    <a:pt x="1482" y="259"/>
                  </a:lnTo>
                  <a:lnTo>
                    <a:pt x="1483" y="253"/>
                  </a:lnTo>
                  <a:lnTo>
                    <a:pt x="1483" y="254"/>
                  </a:lnTo>
                  <a:lnTo>
                    <a:pt x="1484" y="252"/>
                  </a:lnTo>
                  <a:lnTo>
                    <a:pt x="1484" y="260"/>
                  </a:lnTo>
                  <a:lnTo>
                    <a:pt x="1484" y="260"/>
                  </a:lnTo>
                  <a:lnTo>
                    <a:pt x="1484" y="261"/>
                  </a:lnTo>
                  <a:lnTo>
                    <a:pt x="1484" y="263"/>
                  </a:lnTo>
                  <a:lnTo>
                    <a:pt x="1485" y="255"/>
                  </a:lnTo>
                  <a:lnTo>
                    <a:pt x="1485" y="254"/>
                  </a:lnTo>
                  <a:lnTo>
                    <a:pt x="1486" y="258"/>
                  </a:lnTo>
                  <a:lnTo>
                    <a:pt x="1486" y="257"/>
                  </a:lnTo>
                  <a:lnTo>
                    <a:pt x="1486" y="257"/>
                  </a:lnTo>
                  <a:lnTo>
                    <a:pt x="1487" y="259"/>
                  </a:lnTo>
                  <a:lnTo>
                    <a:pt x="1487" y="255"/>
                  </a:lnTo>
                  <a:lnTo>
                    <a:pt x="1487" y="257"/>
                  </a:lnTo>
                  <a:lnTo>
                    <a:pt x="1487" y="260"/>
                  </a:lnTo>
                  <a:lnTo>
                    <a:pt x="1488" y="265"/>
                  </a:lnTo>
                  <a:lnTo>
                    <a:pt x="1488" y="254"/>
                  </a:lnTo>
                  <a:lnTo>
                    <a:pt x="1488" y="255"/>
                  </a:lnTo>
                  <a:lnTo>
                    <a:pt x="1489" y="250"/>
                  </a:lnTo>
                  <a:lnTo>
                    <a:pt x="1489" y="260"/>
                  </a:lnTo>
                  <a:lnTo>
                    <a:pt x="1489" y="258"/>
                  </a:lnTo>
                  <a:lnTo>
                    <a:pt x="1489" y="257"/>
                  </a:lnTo>
                  <a:lnTo>
                    <a:pt x="1489" y="264"/>
                  </a:lnTo>
                  <a:lnTo>
                    <a:pt x="1490" y="257"/>
                  </a:lnTo>
                  <a:lnTo>
                    <a:pt x="1490" y="256"/>
                  </a:lnTo>
                  <a:lnTo>
                    <a:pt x="1491" y="268"/>
                  </a:lnTo>
                  <a:lnTo>
                    <a:pt x="1491" y="267"/>
                  </a:lnTo>
                  <a:lnTo>
                    <a:pt x="1491" y="268"/>
                  </a:lnTo>
                  <a:lnTo>
                    <a:pt x="1492" y="273"/>
                  </a:lnTo>
                  <a:lnTo>
                    <a:pt x="1492" y="268"/>
                  </a:lnTo>
                  <a:lnTo>
                    <a:pt x="1492" y="266"/>
                  </a:lnTo>
                  <a:lnTo>
                    <a:pt x="1493" y="254"/>
                  </a:lnTo>
                  <a:lnTo>
                    <a:pt x="1493" y="256"/>
                  </a:lnTo>
                  <a:lnTo>
                    <a:pt x="1493" y="254"/>
                  </a:lnTo>
                  <a:lnTo>
                    <a:pt x="1493" y="253"/>
                  </a:lnTo>
                  <a:lnTo>
                    <a:pt x="1494" y="261"/>
                  </a:lnTo>
                  <a:lnTo>
                    <a:pt x="1494" y="256"/>
                  </a:lnTo>
                  <a:lnTo>
                    <a:pt x="1494" y="250"/>
                  </a:lnTo>
                  <a:lnTo>
                    <a:pt x="1495" y="231"/>
                  </a:lnTo>
                  <a:lnTo>
                    <a:pt x="1495" y="233"/>
                  </a:lnTo>
                  <a:lnTo>
                    <a:pt x="1495" y="236"/>
                  </a:lnTo>
                  <a:lnTo>
                    <a:pt x="1495" y="241"/>
                  </a:lnTo>
                  <a:lnTo>
                    <a:pt x="1496" y="229"/>
                  </a:lnTo>
                  <a:lnTo>
                    <a:pt x="1496" y="225"/>
                  </a:lnTo>
                  <a:lnTo>
                    <a:pt x="1497" y="238"/>
                  </a:lnTo>
                  <a:lnTo>
                    <a:pt x="1497" y="243"/>
                  </a:lnTo>
                  <a:lnTo>
                    <a:pt x="1498" y="242"/>
                  </a:lnTo>
                  <a:lnTo>
                    <a:pt x="1498" y="253"/>
                  </a:lnTo>
                  <a:lnTo>
                    <a:pt x="1498" y="257"/>
                  </a:lnTo>
                  <a:lnTo>
                    <a:pt x="1499" y="267"/>
                  </a:lnTo>
                  <a:lnTo>
                    <a:pt x="1499" y="255"/>
                  </a:lnTo>
                  <a:lnTo>
                    <a:pt x="1499" y="255"/>
                  </a:lnTo>
                  <a:lnTo>
                    <a:pt x="1500" y="263"/>
                  </a:lnTo>
                  <a:lnTo>
                    <a:pt x="1500" y="259"/>
                  </a:lnTo>
                  <a:lnTo>
                    <a:pt x="1500" y="262"/>
                  </a:lnTo>
                  <a:lnTo>
                    <a:pt x="1501" y="269"/>
                  </a:lnTo>
                  <a:lnTo>
                    <a:pt x="1501" y="266"/>
                  </a:lnTo>
                  <a:lnTo>
                    <a:pt x="1501" y="263"/>
                  </a:lnTo>
                  <a:lnTo>
                    <a:pt x="1502" y="218"/>
                  </a:lnTo>
                  <a:lnTo>
                    <a:pt x="1502" y="211"/>
                  </a:lnTo>
                  <a:lnTo>
                    <a:pt x="1502" y="207"/>
                  </a:lnTo>
                  <a:lnTo>
                    <a:pt x="1503" y="236"/>
                  </a:lnTo>
                  <a:lnTo>
                    <a:pt x="1503" y="239"/>
                  </a:lnTo>
                  <a:lnTo>
                    <a:pt x="1504" y="223"/>
                  </a:lnTo>
                  <a:lnTo>
                    <a:pt x="1504" y="225"/>
                  </a:lnTo>
                  <a:lnTo>
                    <a:pt x="1504" y="230"/>
                  </a:lnTo>
                  <a:lnTo>
                    <a:pt x="1505" y="255"/>
                  </a:lnTo>
                  <a:lnTo>
                    <a:pt x="1505" y="252"/>
                  </a:lnTo>
                  <a:lnTo>
                    <a:pt x="1506" y="260"/>
                  </a:lnTo>
                  <a:lnTo>
                    <a:pt x="1506" y="260"/>
                  </a:lnTo>
                  <a:lnTo>
                    <a:pt x="1506" y="262"/>
                  </a:lnTo>
                  <a:lnTo>
                    <a:pt x="1507" y="257"/>
                  </a:lnTo>
                  <a:lnTo>
                    <a:pt x="1507" y="260"/>
                  </a:lnTo>
                  <a:lnTo>
                    <a:pt x="1507" y="258"/>
                  </a:lnTo>
                  <a:lnTo>
                    <a:pt x="1507" y="256"/>
                  </a:lnTo>
                  <a:lnTo>
                    <a:pt x="1508" y="275"/>
                  </a:lnTo>
                  <a:lnTo>
                    <a:pt x="1508" y="274"/>
                  </a:lnTo>
                  <a:lnTo>
                    <a:pt x="1509" y="220"/>
                  </a:lnTo>
                  <a:lnTo>
                    <a:pt x="1509" y="221"/>
                  </a:lnTo>
                  <a:lnTo>
                    <a:pt x="1509" y="217"/>
                  </a:lnTo>
                  <a:lnTo>
                    <a:pt x="1510" y="243"/>
                  </a:lnTo>
                  <a:lnTo>
                    <a:pt x="1510" y="250"/>
                  </a:lnTo>
                  <a:lnTo>
                    <a:pt x="1511" y="260"/>
                  </a:lnTo>
                  <a:lnTo>
                    <a:pt x="1511" y="260"/>
                  </a:lnTo>
                  <a:lnTo>
                    <a:pt x="1511" y="263"/>
                  </a:lnTo>
                  <a:lnTo>
                    <a:pt x="1512" y="443"/>
                  </a:lnTo>
                  <a:lnTo>
                    <a:pt x="1512" y="453"/>
                  </a:lnTo>
                  <a:lnTo>
                    <a:pt x="1513" y="427"/>
                  </a:lnTo>
                  <a:lnTo>
                    <a:pt x="1513" y="464"/>
                  </a:lnTo>
                  <a:lnTo>
                    <a:pt x="1513" y="469"/>
                  </a:lnTo>
                  <a:lnTo>
                    <a:pt x="1513" y="486"/>
                  </a:lnTo>
                  <a:lnTo>
                    <a:pt x="1514" y="443"/>
                  </a:lnTo>
                  <a:lnTo>
                    <a:pt x="1514" y="441"/>
                  </a:lnTo>
                  <a:lnTo>
                    <a:pt x="1515" y="426"/>
                  </a:lnTo>
                  <a:lnTo>
                    <a:pt x="1515" y="422"/>
                  </a:lnTo>
                  <a:lnTo>
                    <a:pt x="1516" y="425"/>
                  </a:lnTo>
                  <a:lnTo>
                    <a:pt x="1516" y="414"/>
                  </a:lnTo>
                  <a:lnTo>
                    <a:pt x="1516" y="408"/>
                  </a:lnTo>
                  <a:lnTo>
                    <a:pt x="1517" y="386"/>
                  </a:lnTo>
                  <a:lnTo>
                    <a:pt x="1517" y="384"/>
                  </a:lnTo>
                  <a:lnTo>
                    <a:pt x="1518" y="464"/>
                  </a:lnTo>
                  <a:lnTo>
                    <a:pt x="1518" y="475"/>
                  </a:lnTo>
                  <a:lnTo>
                    <a:pt x="1519" y="457"/>
                  </a:lnTo>
                  <a:lnTo>
                    <a:pt x="1519" y="482"/>
                  </a:lnTo>
                  <a:lnTo>
                    <a:pt x="1519" y="488"/>
                  </a:lnTo>
                  <a:lnTo>
                    <a:pt x="1520" y="506"/>
                  </a:lnTo>
                  <a:lnTo>
                    <a:pt x="1520" y="472"/>
                  </a:lnTo>
                  <a:lnTo>
                    <a:pt x="1520" y="469"/>
                  </a:lnTo>
                  <a:lnTo>
                    <a:pt x="1521" y="470"/>
                  </a:lnTo>
                  <a:lnTo>
                    <a:pt x="1521" y="450"/>
                  </a:lnTo>
                  <a:lnTo>
                    <a:pt x="1521" y="446"/>
                  </a:lnTo>
                  <a:lnTo>
                    <a:pt x="1522" y="425"/>
                  </a:lnTo>
                  <a:lnTo>
                    <a:pt x="1522" y="424"/>
                  </a:lnTo>
                  <a:lnTo>
                    <a:pt x="1523" y="412"/>
                  </a:lnTo>
                  <a:lnTo>
                    <a:pt x="1523" y="434"/>
                  </a:lnTo>
                  <a:lnTo>
                    <a:pt x="1523" y="439"/>
                  </a:lnTo>
                  <a:lnTo>
                    <a:pt x="1524" y="477"/>
                  </a:lnTo>
                  <a:lnTo>
                    <a:pt x="1524" y="463"/>
                  </a:lnTo>
                  <a:lnTo>
                    <a:pt x="1524" y="468"/>
                  </a:lnTo>
                  <a:lnTo>
                    <a:pt x="1525" y="489"/>
                  </a:lnTo>
                  <a:lnTo>
                    <a:pt x="1525" y="479"/>
                  </a:lnTo>
                  <a:lnTo>
                    <a:pt x="1525" y="470"/>
                  </a:lnTo>
                  <a:lnTo>
                    <a:pt x="1526" y="439"/>
                  </a:lnTo>
                  <a:lnTo>
                    <a:pt x="1526" y="440"/>
                  </a:lnTo>
                  <a:lnTo>
                    <a:pt x="1526" y="440"/>
                  </a:lnTo>
                  <a:lnTo>
                    <a:pt x="1526" y="442"/>
                  </a:lnTo>
                  <a:lnTo>
                    <a:pt x="1527" y="431"/>
                  </a:lnTo>
                  <a:lnTo>
                    <a:pt x="1527" y="434"/>
                  </a:lnTo>
                  <a:lnTo>
                    <a:pt x="1527" y="442"/>
                  </a:lnTo>
                  <a:lnTo>
                    <a:pt x="1528" y="445"/>
                  </a:lnTo>
                  <a:lnTo>
                    <a:pt x="1528" y="416"/>
                  </a:lnTo>
                  <a:lnTo>
                    <a:pt x="1528" y="413"/>
                  </a:lnTo>
                  <a:lnTo>
                    <a:pt x="1528" y="412"/>
                  </a:lnTo>
                  <a:lnTo>
                    <a:pt x="1529" y="521"/>
                  </a:lnTo>
                  <a:lnTo>
                    <a:pt x="1529" y="530"/>
                  </a:lnTo>
                  <a:lnTo>
                    <a:pt x="1530" y="461"/>
                  </a:lnTo>
                  <a:lnTo>
                    <a:pt x="1530" y="460"/>
                  </a:lnTo>
                  <a:lnTo>
                    <a:pt x="1531" y="432"/>
                  </a:lnTo>
                  <a:lnTo>
                    <a:pt x="1531" y="431"/>
                  </a:lnTo>
                  <a:lnTo>
                    <a:pt x="1532" y="523"/>
                  </a:lnTo>
                  <a:lnTo>
                    <a:pt x="1532" y="513"/>
                  </a:lnTo>
                  <a:lnTo>
                    <a:pt x="1532" y="501"/>
                  </a:lnTo>
                  <a:lnTo>
                    <a:pt x="1533" y="459"/>
                  </a:lnTo>
                  <a:lnTo>
                    <a:pt x="1533" y="455"/>
                  </a:lnTo>
                  <a:lnTo>
                    <a:pt x="1534" y="412"/>
                  </a:lnTo>
                  <a:lnTo>
                    <a:pt x="1534" y="431"/>
                  </a:lnTo>
                  <a:lnTo>
                    <a:pt x="1534" y="445"/>
                  </a:lnTo>
                  <a:lnTo>
                    <a:pt x="1535" y="517"/>
                  </a:lnTo>
                  <a:lnTo>
                    <a:pt x="1535" y="490"/>
                  </a:lnTo>
                  <a:lnTo>
                    <a:pt x="1535" y="478"/>
                  </a:lnTo>
                  <a:lnTo>
                    <a:pt x="1536" y="449"/>
                  </a:lnTo>
                  <a:lnTo>
                    <a:pt x="1536" y="443"/>
                  </a:lnTo>
                  <a:lnTo>
                    <a:pt x="1537" y="398"/>
                  </a:lnTo>
                  <a:lnTo>
                    <a:pt x="1537" y="446"/>
                  </a:lnTo>
                  <a:lnTo>
                    <a:pt x="1537" y="463"/>
                  </a:lnTo>
                  <a:lnTo>
                    <a:pt x="1538" y="529"/>
                  </a:lnTo>
                  <a:lnTo>
                    <a:pt x="1538" y="483"/>
                  </a:lnTo>
                  <a:lnTo>
                    <a:pt x="1538" y="475"/>
                  </a:lnTo>
                  <a:lnTo>
                    <a:pt x="1539" y="433"/>
                  </a:lnTo>
                  <a:lnTo>
                    <a:pt x="1539" y="424"/>
                  </a:lnTo>
                  <a:lnTo>
                    <a:pt x="1540" y="402"/>
                  </a:lnTo>
                  <a:lnTo>
                    <a:pt x="1540" y="472"/>
                  </a:lnTo>
                  <a:lnTo>
                    <a:pt x="1540" y="486"/>
                  </a:lnTo>
                  <a:lnTo>
                    <a:pt x="1541" y="514"/>
                  </a:lnTo>
                  <a:lnTo>
                    <a:pt x="1541" y="476"/>
                  </a:lnTo>
                  <a:lnTo>
                    <a:pt x="1541" y="473"/>
                  </a:lnTo>
                  <a:lnTo>
                    <a:pt x="1542" y="426"/>
                  </a:lnTo>
                  <a:lnTo>
                    <a:pt x="1542" y="421"/>
                  </a:lnTo>
                  <a:lnTo>
                    <a:pt x="1542" y="417"/>
                  </a:lnTo>
                  <a:lnTo>
                    <a:pt x="1543" y="520"/>
                  </a:lnTo>
                  <a:lnTo>
                    <a:pt x="1543" y="531"/>
                  </a:lnTo>
                  <a:lnTo>
                    <a:pt x="1543" y="536"/>
                  </a:lnTo>
                  <a:lnTo>
                    <a:pt x="1544" y="408"/>
                  </a:lnTo>
                  <a:lnTo>
                    <a:pt x="1544" y="385"/>
                  </a:lnTo>
                  <a:lnTo>
                    <a:pt x="1545" y="267"/>
                  </a:lnTo>
                  <a:lnTo>
                    <a:pt x="1545" y="266"/>
                  </a:lnTo>
                  <a:lnTo>
                    <a:pt x="1546" y="264"/>
                  </a:lnTo>
                  <a:lnTo>
                    <a:pt x="1546" y="270"/>
                  </a:lnTo>
                  <a:lnTo>
                    <a:pt x="1546" y="267"/>
                  </a:lnTo>
                  <a:lnTo>
                    <a:pt x="1546" y="267"/>
                  </a:lnTo>
                  <a:lnTo>
                    <a:pt x="1546" y="270"/>
                  </a:lnTo>
                  <a:lnTo>
                    <a:pt x="1547" y="252"/>
                  </a:lnTo>
                  <a:lnTo>
                    <a:pt x="1547" y="245"/>
                  </a:lnTo>
                  <a:lnTo>
                    <a:pt x="1548" y="248"/>
                  </a:lnTo>
                  <a:lnTo>
                    <a:pt x="1548" y="242"/>
                  </a:lnTo>
                  <a:lnTo>
                    <a:pt x="1548" y="243"/>
                  </a:lnTo>
                  <a:lnTo>
                    <a:pt x="1548" y="242"/>
                  </a:lnTo>
                  <a:lnTo>
                    <a:pt x="1548" y="233"/>
                  </a:lnTo>
                  <a:lnTo>
                    <a:pt x="1549" y="246"/>
                  </a:lnTo>
                  <a:lnTo>
                    <a:pt x="1549" y="244"/>
                  </a:lnTo>
                  <a:lnTo>
                    <a:pt x="1549" y="249"/>
                  </a:lnTo>
                  <a:lnTo>
                    <a:pt x="1549" y="256"/>
                  </a:lnTo>
                  <a:lnTo>
                    <a:pt x="1550" y="242"/>
                  </a:lnTo>
                  <a:lnTo>
                    <a:pt x="1550" y="239"/>
                  </a:lnTo>
                  <a:lnTo>
                    <a:pt x="1551" y="243"/>
                  </a:lnTo>
                  <a:lnTo>
                    <a:pt x="1551" y="231"/>
                  </a:lnTo>
                  <a:lnTo>
                    <a:pt x="1551" y="234"/>
                  </a:lnTo>
                  <a:lnTo>
                    <a:pt x="1551" y="231"/>
                  </a:lnTo>
                  <a:lnTo>
                    <a:pt x="1552" y="256"/>
                  </a:lnTo>
                  <a:lnTo>
                    <a:pt x="1552" y="258"/>
                  </a:lnTo>
                  <a:lnTo>
                    <a:pt x="1553" y="220"/>
                  </a:lnTo>
                  <a:lnTo>
                    <a:pt x="1553" y="223"/>
                  </a:lnTo>
                  <a:lnTo>
                    <a:pt x="1553" y="231"/>
                  </a:lnTo>
                  <a:lnTo>
                    <a:pt x="1554" y="246"/>
                  </a:lnTo>
                  <a:lnTo>
                    <a:pt x="1554" y="226"/>
                  </a:lnTo>
                  <a:lnTo>
                    <a:pt x="1554" y="221"/>
                  </a:lnTo>
                  <a:lnTo>
                    <a:pt x="1555" y="257"/>
                  </a:lnTo>
                  <a:lnTo>
                    <a:pt x="1555" y="254"/>
                  </a:lnTo>
                  <a:lnTo>
                    <a:pt x="1556" y="228"/>
                  </a:lnTo>
                  <a:lnTo>
                    <a:pt x="1556" y="229"/>
                  </a:lnTo>
                  <a:lnTo>
                    <a:pt x="1556" y="232"/>
                  </a:lnTo>
                  <a:lnTo>
                    <a:pt x="1557" y="236"/>
                  </a:lnTo>
                  <a:lnTo>
                    <a:pt x="1557" y="212"/>
                  </a:lnTo>
                  <a:lnTo>
                    <a:pt x="1557" y="211"/>
                  </a:lnTo>
                  <a:lnTo>
                    <a:pt x="1558" y="241"/>
                  </a:lnTo>
                  <a:lnTo>
                    <a:pt x="1558" y="233"/>
                  </a:lnTo>
                  <a:lnTo>
                    <a:pt x="1559" y="221"/>
                  </a:lnTo>
                  <a:lnTo>
                    <a:pt x="1559" y="236"/>
                  </a:lnTo>
                  <a:lnTo>
                    <a:pt x="1559" y="229"/>
                  </a:lnTo>
                  <a:lnTo>
                    <a:pt x="1559" y="238"/>
                  </a:lnTo>
                  <a:lnTo>
                    <a:pt x="1560" y="254"/>
                  </a:lnTo>
                  <a:lnTo>
                    <a:pt x="1560" y="238"/>
                  </a:lnTo>
                  <a:lnTo>
                    <a:pt x="1560" y="241"/>
                  </a:lnTo>
                  <a:lnTo>
                    <a:pt x="1561" y="257"/>
                  </a:lnTo>
                  <a:lnTo>
                    <a:pt x="1561" y="248"/>
                  </a:lnTo>
                  <a:lnTo>
                    <a:pt x="1562" y="227"/>
                  </a:lnTo>
                  <a:lnTo>
                    <a:pt x="1562" y="228"/>
                  </a:lnTo>
                  <a:lnTo>
                    <a:pt x="1562" y="233"/>
                  </a:lnTo>
                  <a:lnTo>
                    <a:pt x="1563" y="237"/>
                  </a:lnTo>
                  <a:lnTo>
                    <a:pt x="1563" y="206"/>
                  </a:lnTo>
                  <a:lnTo>
                    <a:pt x="1563" y="210"/>
                  </a:lnTo>
                  <a:lnTo>
                    <a:pt x="1564" y="220"/>
                  </a:lnTo>
                  <a:lnTo>
                    <a:pt x="1564" y="209"/>
                  </a:lnTo>
                  <a:lnTo>
                    <a:pt x="1564" y="198"/>
                  </a:lnTo>
                  <a:lnTo>
                    <a:pt x="1564" y="195"/>
                  </a:lnTo>
                  <a:lnTo>
                    <a:pt x="1565" y="234"/>
                  </a:lnTo>
                  <a:lnTo>
                    <a:pt x="1565" y="237"/>
                  </a:lnTo>
                  <a:lnTo>
                    <a:pt x="1566" y="198"/>
                  </a:lnTo>
                  <a:lnTo>
                    <a:pt x="1566" y="202"/>
                  </a:lnTo>
                  <a:lnTo>
                    <a:pt x="1566" y="202"/>
                  </a:lnTo>
                  <a:lnTo>
                    <a:pt x="1567" y="222"/>
                  </a:lnTo>
                  <a:lnTo>
                    <a:pt x="1567" y="223"/>
                  </a:lnTo>
                  <a:lnTo>
                    <a:pt x="1568" y="259"/>
                  </a:lnTo>
                  <a:lnTo>
                    <a:pt x="1568" y="260"/>
                  </a:lnTo>
                  <a:lnTo>
                    <a:pt x="1569" y="261"/>
                  </a:lnTo>
                  <a:lnTo>
                    <a:pt x="1569" y="256"/>
                  </a:lnTo>
                  <a:lnTo>
                    <a:pt x="1569" y="260"/>
                  </a:lnTo>
                  <a:lnTo>
                    <a:pt x="1569" y="262"/>
                  </a:lnTo>
                  <a:lnTo>
                    <a:pt x="1570" y="267"/>
                  </a:lnTo>
                  <a:lnTo>
                    <a:pt x="1570" y="259"/>
                  </a:lnTo>
                  <a:lnTo>
                    <a:pt x="1570" y="262"/>
                  </a:lnTo>
                  <a:lnTo>
                    <a:pt x="1570" y="265"/>
                  </a:lnTo>
                  <a:lnTo>
                    <a:pt x="1571" y="278"/>
                  </a:lnTo>
                  <a:lnTo>
                    <a:pt x="1571" y="277"/>
                  </a:lnTo>
                  <a:lnTo>
                    <a:pt x="1571" y="277"/>
                  </a:lnTo>
                  <a:lnTo>
                    <a:pt x="1571" y="279"/>
                  </a:lnTo>
                  <a:lnTo>
                    <a:pt x="1572" y="265"/>
                  </a:lnTo>
                  <a:lnTo>
                    <a:pt x="1572" y="261"/>
                  </a:lnTo>
                  <a:lnTo>
                    <a:pt x="1572" y="261"/>
                  </a:lnTo>
                  <a:lnTo>
                    <a:pt x="1573" y="267"/>
                  </a:lnTo>
                  <a:lnTo>
                    <a:pt x="1573" y="267"/>
                  </a:lnTo>
                  <a:lnTo>
                    <a:pt x="1573" y="265"/>
                  </a:lnTo>
                  <a:lnTo>
                    <a:pt x="1574" y="261"/>
                  </a:lnTo>
                  <a:lnTo>
                    <a:pt x="1574" y="266"/>
                  </a:lnTo>
                  <a:lnTo>
                    <a:pt x="1574" y="270"/>
                  </a:lnTo>
                  <a:lnTo>
                    <a:pt x="1575" y="276"/>
                  </a:lnTo>
                  <a:lnTo>
                    <a:pt x="1575" y="264"/>
                  </a:lnTo>
                  <a:lnTo>
                    <a:pt x="1575" y="262"/>
                  </a:lnTo>
                  <a:lnTo>
                    <a:pt x="1576" y="258"/>
                  </a:lnTo>
                  <a:lnTo>
                    <a:pt x="1576" y="264"/>
                  </a:lnTo>
                  <a:lnTo>
                    <a:pt x="1576" y="262"/>
                  </a:lnTo>
                  <a:lnTo>
                    <a:pt x="1576" y="264"/>
                  </a:lnTo>
                  <a:lnTo>
                    <a:pt x="1577" y="249"/>
                  </a:lnTo>
                  <a:lnTo>
                    <a:pt x="1577" y="251"/>
                  </a:lnTo>
                  <a:lnTo>
                    <a:pt x="1577" y="248"/>
                  </a:lnTo>
                  <a:lnTo>
                    <a:pt x="1578" y="261"/>
                  </a:lnTo>
                  <a:lnTo>
                    <a:pt x="1578" y="260"/>
                  </a:lnTo>
                  <a:lnTo>
                    <a:pt x="1578" y="260"/>
                  </a:lnTo>
                  <a:lnTo>
                    <a:pt x="1579" y="258"/>
                  </a:lnTo>
                  <a:lnTo>
                    <a:pt x="1579" y="261"/>
                  </a:lnTo>
                  <a:lnTo>
                    <a:pt x="1579" y="260"/>
                  </a:lnTo>
                  <a:lnTo>
                    <a:pt x="1579" y="262"/>
                  </a:lnTo>
                  <a:lnTo>
                    <a:pt x="1579" y="261"/>
                  </a:lnTo>
                  <a:lnTo>
                    <a:pt x="1580" y="266"/>
                  </a:lnTo>
                  <a:lnTo>
                    <a:pt x="1580" y="263"/>
                  </a:lnTo>
                  <a:lnTo>
                    <a:pt x="1580" y="263"/>
                  </a:lnTo>
                  <a:lnTo>
                    <a:pt x="1581" y="258"/>
                  </a:lnTo>
                  <a:lnTo>
                    <a:pt x="1581" y="264"/>
                  </a:lnTo>
                  <a:lnTo>
                    <a:pt x="1581" y="264"/>
                  </a:lnTo>
                  <a:lnTo>
                    <a:pt x="1582" y="260"/>
                  </a:lnTo>
                  <a:lnTo>
                    <a:pt x="1582" y="265"/>
                  </a:lnTo>
                  <a:lnTo>
                    <a:pt x="1582" y="264"/>
                  </a:lnTo>
                  <a:lnTo>
                    <a:pt x="1582" y="264"/>
                  </a:lnTo>
                  <a:lnTo>
                    <a:pt x="1583" y="266"/>
                  </a:lnTo>
                  <a:lnTo>
                    <a:pt x="1583" y="259"/>
                  </a:lnTo>
                  <a:lnTo>
                    <a:pt x="1583" y="259"/>
                  </a:lnTo>
                  <a:lnTo>
                    <a:pt x="1583" y="261"/>
                  </a:lnTo>
                  <a:lnTo>
                    <a:pt x="1583" y="263"/>
                  </a:lnTo>
                  <a:lnTo>
                    <a:pt x="1584" y="253"/>
                  </a:lnTo>
                  <a:lnTo>
                    <a:pt x="1584" y="260"/>
                  </a:lnTo>
                  <a:lnTo>
                    <a:pt x="1584" y="257"/>
                  </a:lnTo>
                  <a:lnTo>
                    <a:pt x="1585" y="201"/>
                  </a:lnTo>
                  <a:lnTo>
                    <a:pt x="1585" y="195"/>
                  </a:lnTo>
                  <a:lnTo>
                    <a:pt x="1586" y="166"/>
                  </a:lnTo>
                  <a:lnTo>
                    <a:pt x="1586" y="165"/>
                  </a:lnTo>
                  <a:lnTo>
                    <a:pt x="1587" y="155"/>
                  </a:lnTo>
                  <a:lnTo>
                    <a:pt x="1587" y="178"/>
                  </a:lnTo>
                  <a:lnTo>
                    <a:pt x="1587" y="183"/>
                  </a:lnTo>
                  <a:lnTo>
                    <a:pt x="1588" y="214"/>
                  </a:lnTo>
                  <a:lnTo>
                    <a:pt x="1588" y="218"/>
                  </a:lnTo>
                  <a:lnTo>
                    <a:pt x="1589" y="339"/>
                  </a:lnTo>
                  <a:lnTo>
                    <a:pt x="1589" y="366"/>
                  </a:lnTo>
                  <a:lnTo>
                    <a:pt x="1590" y="456"/>
                  </a:lnTo>
                  <a:lnTo>
                    <a:pt x="1590" y="405"/>
                  </a:lnTo>
                  <a:lnTo>
                    <a:pt x="1590" y="396"/>
                  </a:lnTo>
                  <a:lnTo>
                    <a:pt x="1591" y="342"/>
                  </a:lnTo>
                  <a:lnTo>
                    <a:pt x="1591" y="336"/>
                  </a:lnTo>
                  <a:lnTo>
                    <a:pt x="1592" y="306"/>
                  </a:lnTo>
                  <a:lnTo>
                    <a:pt x="1592" y="309"/>
                  </a:lnTo>
                  <a:lnTo>
                    <a:pt x="1592" y="310"/>
                  </a:lnTo>
                  <a:lnTo>
                    <a:pt x="1593" y="327"/>
                  </a:lnTo>
                  <a:lnTo>
                    <a:pt x="1593" y="321"/>
                  </a:lnTo>
                  <a:lnTo>
                    <a:pt x="1593" y="318"/>
                  </a:lnTo>
                  <a:lnTo>
                    <a:pt x="1593" y="317"/>
                  </a:lnTo>
                  <a:lnTo>
                    <a:pt x="1594" y="377"/>
                  </a:lnTo>
                  <a:lnTo>
                    <a:pt x="1594" y="374"/>
                  </a:lnTo>
                  <a:lnTo>
                    <a:pt x="1595" y="317"/>
                  </a:lnTo>
                  <a:lnTo>
                    <a:pt x="1595" y="303"/>
                  </a:lnTo>
                  <a:lnTo>
                    <a:pt x="1596" y="189"/>
                  </a:lnTo>
                  <a:lnTo>
                    <a:pt x="1596" y="188"/>
                  </a:lnTo>
                  <a:lnTo>
                    <a:pt x="1597" y="138"/>
                  </a:lnTo>
                  <a:lnTo>
                    <a:pt x="1597" y="133"/>
                  </a:lnTo>
                  <a:lnTo>
                    <a:pt x="1598" y="120"/>
                  </a:lnTo>
                  <a:lnTo>
                    <a:pt x="1598" y="127"/>
                  </a:lnTo>
                  <a:lnTo>
                    <a:pt x="1598" y="132"/>
                  </a:lnTo>
                  <a:lnTo>
                    <a:pt x="1599" y="196"/>
                  </a:lnTo>
                  <a:lnTo>
                    <a:pt x="1599" y="200"/>
                  </a:lnTo>
                  <a:lnTo>
                    <a:pt x="1600" y="388"/>
                  </a:lnTo>
                  <a:lnTo>
                    <a:pt x="1600" y="382"/>
                  </a:lnTo>
                  <a:lnTo>
                    <a:pt x="1601" y="349"/>
                  </a:lnTo>
                  <a:lnTo>
                    <a:pt x="1601" y="353"/>
                  </a:lnTo>
                  <a:lnTo>
                    <a:pt x="1601" y="355"/>
                  </a:lnTo>
                  <a:lnTo>
                    <a:pt x="1602" y="324"/>
                  </a:lnTo>
                  <a:lnTo>
                    <a:pt x="1602" y="322"/>
                  </a:lnTo>
                  <a:lnTo>
                    <a:pt x="1603" y="313"/>
                  </a:lnTo>
                  <a:lnTo>
                    <a:pt x="1603" y="332"/>
                  </a:lnTo>
                  <a:lnTo>
                    <a:pt x="1603" y="332"/>
                  </a:lnTo>
                  <a:lnTo>
                    <a:pt x="1604" y="328"/>
                  </a:lnTo>
                  <a:lnTo>
                    <a:pt x="1604" y="342"/>
                  </a:lnTo>
                  <a:lnTo>
                    <a:pt x="1604" y="349"/>
                  </a:lnTo>
                  <a:lnTo>
                    <a:pt x="1605" y="468"/>
                  </a:lnTo>
                  <a:lnTo>
                    <a:pt x="1605" y="474"/>
                  </a:lnTo>
                  <a:lnTo>
                    <a:pt x="1606" y="471"/>
                  </a:lnTo>
                  <a:lnTo>
                    <a:pt x="1606" y="485"/>
                  </a:lnTo>
                  <a:lnTo>
                    <a:pt x="1606" y="487"/>
                  </a:lnTo>
                  <a:lnTo>
                    <a:pt x="1606" y="489"/>
                  </a:lnTo>
                  <a:lnTo>
                    <a:pt x="1607" y="413"/>
                  </a:lnTo>
                  <a:lnTo>
                    <a:pt x="1607" y="407"/>
                  </a:lnTo>
                  <a:lnTo>
                    <a:pt x="1608" y="360"/>
                  </a:lnTo>
                  <a:lnTo>
                    <a:pt x="1608" y="361"/>
                  </a:lnTo>
                  <a:lnTo>
                    <a:pt x="1608" y="360"/>
                  </a:lnTo>
                  <a:lnTo>
                    <a:pt x="1609" y="366"/>
                  </a:lnTo>
                  <a:lnTo>
                    <a:pt x="1609" y="368"/>
                  </a:lnTo>
                  <a:lnTo>
                    <a:pt x="1609" y="366"/>
                  </a:lnTo>
                  <a:lnTo>
                    <a:pt x="1610" y="429"/>
                  </a:lnTo>
                  <a:lnTo>
                    <a:pt x="1610" y="441"/>
                  </a:lnTo>
                  <a:lnTo>
                    <a:pt x="1611" y="483"/>
                  </a:lnTo>
                  <a:lnTo>
                    <a:pt x="1611" y="490"/>
                  </a:lnTo>
                  <a:lnTo>
                    <a:pt x="1612" y="498"/>
                  </a:lnTo>
                  <a:lnTo>
                    <a:pt x="1612" y="416"/>
                  </a:lnTo>
                  <a:lnTo>
                    <a:pt x="1612" y="403"/>
                  </a:lnTo>
                  <a:lnTo>
                    <a:pt x="1613" y="288"/>
                  </a:lnTo>
                  <a:lnTo>
                    <a:pt x="1613" y="270"/>
                  </a:lnTo>
                  <a:lnTo>
                    <a:pt x="1614" y="196"/>
                  </a:lnTo>
                  <a:lnTo>
                    <a:pt x="1614" y="192"/>
                  </a:lnTo>
                  <a:lnTo>
                    <a:pt x="1615" y="172"/>
                  </a:lnTo>
                  <a:lnTo>
                    <a:pt x="1615" y="181"/>
                  </a:lnTo>
                  <a:lnTo>
                    <a:pt x="1615" y="182"/>
                  </a:lnTo>
                  <a:lnTo>
                    <a:pt x="1616" y="215"/>
                  </a:lnTo>
                  <a:lnTo>
                    <a:pt x="1616" y="221"/>
                  </a:lnTo>
                  <a:lnTo>
                    <a:pt x="1617" y="259"/>
                  </a:lnTo>
                  <a:lnTo>
                    <a:pt x="1617" y="270"/>
                  </a:lnTo>
                  <a:lnTo>
                    <a:pt x="1618" y="362"/>
                  </a:lnTo>
                  <a:lnTo>
                    <a:pt x="1618" y="354"/>
                  </a:lnTo>
                  <a:lnTo>
                    <a:pt x="1618" y="343"/>
                  </a:lnTo>
                  <a:lnTo>
                    <a:pt x="1619" y="246"/>
                  </a:lnTo>
                  <a:lnTo>
                    <a:pt x="1619" y="239"/>
                  </a:lnTo>
                  <a:lnTo>
                    <a:pt x="1620" y="210"/>
                  </a:lnTo>
                  <a:lnTo>
                    <a:pt x="1620" y="202"/>
                  </a:lnTo>
                  <a:lnTo>
                    <a:pt x="1621" y="164"/>
                  </a:lnTo>
                  <a:lnTo>
                    <a:pt x="1621" y="167"/>
                  </a:lnTo>
                  <a:lnTo>
                    <a:pt x="1621" y="170"/>
                  </a:lnTo>
                  <a:lnTo>
                    <a:pt x="1622" y="194"/>
                  </a:lnTo>
                  <a:lnTo>
                    <a:pt x="1622" y="198"/>
                  </a:lnTo>
                  <a:lnTo>
                    <a:pt x="1623" y="344"/>
                  </a:lnTo>
                  <a:lnTo>
                    <a:pt x="1623" y="385"/>
                  </a:lnTo>
                  <a:lnTo>
                    <a:pt x="1624" y="561"/>
                  </a:lnTo>
                  <a:lnTo>
                    <a:pt x="1624" y="543"/>
                  </a:lnTo>
                  <a:lnTo>
                    <a:pt x="1624" y="535"/>
                  </a:lnTo>
                  <a:lnTo>
                    <a:pt x="1625" y="470"/>
                  </a:lnTo>
                  <a:lnTo>
                    <a:pt x="1625" y="469"/>
                  </a:lnTo>
                  <a:lnTo>
                    <a:pt x="1626" y="428"/>
                  </a:lnTo>
                  <a:lnTo>
                    <a:pt x="1626" y="427"/>
                  </a:lnTo>
                  <a:lnTo>
                    <a:pt x="1627" y="408"/>
                  </a:lnTo>
                  <a:lnTo>
                    <a:pt x="1627" y="471"/>
                  </a:lnTo>
                  <a:lnTo>
                    <a:pt x="1627" y="488"/>
                  </a:lnTo>
                  <a:lnTo>
                    <a:pt x="1628" y="560"/>
                  </a:lnTo>
                  <a:lnTo>
                    <a:pt x="1628" y="541"/>
                  </a:lnTo>
                  <a:lnTo>
                    <a:pt x="1628" y="537"/>
                  </a:lnTo>
                  <a:lnTo>
                    <a:pt x="1629" y="469"/>
                  </a:lnTo>
                  <a:lnTo>
                    <a:pt x="1629" y="468"/>
                  </a:lnTo>
                  <a:lnTo>
                    <a:pt x="1630" y="441"/>
                  </a:lnTo>
                  <a:lnTo>
                    <a:pt x="1630" y="445"/>
                  </a:lnTo>
                  <a:lnTo>
                    <a:pt x="1631" y="546"/>
                  </a:lnTo>
                  <a:lnTo>
                    <a:pt x="1632" y="550"/>
                  </a:lnTo>
                  <a:lnTo>
                    <a:pt x="1632" y="499"/>
                  </a:lnTo>
                  <a:lnTo>
                    <a:pt x="1633" y="492"/>
                  </a:lnTo>
                  <a:lnTo>
                    <a:pt x="1633" y="452"/>
                  </a:lnTo>
                  <a:lnTo>
                    <a:pt x="1634" y="447"/>
                  </a:lnTo>
                  <a:lnTo>
                    <a:pt x="1634" y="444"/>
                  </a:lnTo>
                  <a:lnTo>
                    <a:pt x="1634" y="509"/>
                  </a:lnTo>
                  <a:lnTo>
                    <a:pt x="1635" y="517"/>
                  </a:lnTo>
                  <a:lnTo>
                    <a:pt x="1635" y="537"/>
                  </a:lnTo>
                  <a:lnTo>
                    <a:pt x="1635" y="516"/>
                  </a:lnTo>
                  <a:lnTo>
                    <a:pt x="1636" y="510"/>
                  </a:lnTo>
                  <a:lnTo>
                    <a:pt x="1636" y="463"/>
                  </a:lnTo>
                  <a:lnTo>
                    <a:pt x="1637" y="465"/>
                  </a:lnTo>
                  <a:lnTo>
                    <a:pt x="1637" y="455"/>
                  </a:lnTo>
                  <a:lnTo>
                    <a:pt x="1637" y="509"/>
                  </a:lnTo>
                  <a:lnTo>
                    <a:pt x="1638" y="517"/>
                  </a:lnTo>
                  <a:lnTo>
                    <a:pt x="1638" y="554"/>
                  </a:lnTo>
                  <a:lnTo>
                    <a:pt x="1638" y="535"/>
                  </a:lnTo>
                  <a:lnTo>
                    <a:pt x="1639" y="533"/>
                  </a:lnTo>
                  <a:lnTo>
                    <a:pt x="1639" y="480"/>
                  </a:lnTo>
                  <a:lnTo>
                    <a:pt x="1640" y="476"/>
                  </a:lnTo>
                  <a:lnTo>
                    <a:pt x="1640" y="444"/>
                  </a:lnTo>
                  <a:lnTo>
                    <a:pt x="1640" y="452"/>
                  </a:lnTo>
                  <a:lnTo>
                    <a:pt x="1641" y="458"/>
                  </a:lnTo>
                  <a:lnTo>
                    <a:pt x="1641" y="537"/>
                  </a:lnTo>
                  <a:lnTo>
                    <a:pt x="1641" y="537"/>
                  </a:lnTo>
                  <a:lnTo>
                    <a:pt x="1642" y="540"/>
                  </a:lnTo>
                  <a:lnTo>
                    <a:pt x="1642" y="460"/>
                  </a:lnTo>
                  <a:lnTo>
                    <a:pt x="1643" y="435"/>
                  </a:lnTo>
                  <a:lnTo>
                    <a:pt x="1643" y="274"/>
                  </a:lnTo>
                  <a:lnTo>
                    <a:pt x="1643" y="285"/>
                  </a:lnTo>
                  <a:lnTo>
                    <a:pt x="1644" y="288"/>
                  </a:lnTo>
                  <a:lnTo>
                    <a:pt x="1644" y="304"/>
                  </a:lnTo>
                  <a:lnTo>
                    <a:pt x="1644" y="267"/>
                  </a:lnTo>
                  <a:lnTo>
                    <a:pt x="1645" y="257"/>
                  </a:lnTo>
                  <a:lnTo>
                    <a:pt x="1645" y="239"/>
                  </a:lnTo>
                  <a:lnTo>
                    <a:pt x="1645" y="298"/>
                  </a:lnTo>
                  <a:lnTo>
                    <a:pt x="1646" y="303"/>
                  </a:lnTo>
                  <a:lnTo>
                    <a:pt x="1646" y="304"/>
                  </a:lnTo>
                  <a:lnTo>
                    <a:pt x="1646" y="236"/>
                  </a:lnTo>
                  <a:lnTo>
                    <a:pt x="1646" y="239"/>
                  </a:lnTo>
                  <a:lnTo>
                    <a:pt x="1647" y="255"/>
                  </a:lnTo>
                  <a:lnTo>
                    <a:pt x="1647" y="316"/>
                  </a:lnTo>
                  <a:lnTo>
                    <a:pt x="1647" y="277"/>
                  </a:lnTo>
                  <a:lnTo>
                    <a:pt x="1648" y="270"/>
                  </a:lnTo>
                  <a:lnTo>
                    <a:pt x="1648" y="237"/>
                  </a:lnTo>
                  <a:lnTo>
                    <a:pt x="1648" y="294"/>
                  </a:lnTo>
                  <a:lnTo>
                    <a:pt x="1649" y="298"/>
                  </a:lnTo>
                  <a:lnTo>
                    <a:pt x="1649" y="309"/>
                  </a:lnTo>
                  <a:lnTo>
                    <a:pt x="1649" y="228"/>
                  </a:lnTo>
                  <a:lnTo>
                    <a:pt x="1650" y="229"/>
                  </a:lnTo>
                  <a:lnTo>
                    <a:pt x="1650" y="292"/>
                  </a:lnTo>
                  <a:lnTo>
                    <a:pt x="1650" y="285"/>
                  </a:lnTo>
                  <a:lnTo>
                    <a:pt x="1651" y="269"/>
                  </a:lnTo>
                  <a:lnTo>
                    <a:pt x="1651" y="227"/>
                  </a:lnTo>
                  <a:lnTo>
                    <a:pt x="1651" y="258"/>
                  </a:lnTo>
                  <a:lnTo>
                    <a:pt x="1652" y="267"/>
                  </a:lnTo>
                  <a:lnTo>
                    <a:pt x="1652" y="292"/>
                  </a:lnTo>
                  <a:lnTo>
                    <a:pt x="1652" y="237"/>
                  </a:lnTo>
                  <a:lnTo>
                    <a:pt x="1653" y="231"/>
                  </a:lnTo>
                  <a:lnTo>
                    <a:pt x="1653" y="297"/>
                  </a:lnTo>
                  <a:lnTo>
                    <a:pt x="1653" y="288"/>
                  </a:lnTo>
                  <a:lnTo>
                    <a:pt x="1654" y="273"/>
                  </a:lnTo>
                  <a:lnTo>
                    <a:pt x="1654" y="223"/>
                  </a:lnTo>
                  <a:lnTo>
                    <a:pt x="1654" y="252"/>
                  </a:lnTo>
                  <a:lnTo>
                    <a:pt x="1655" y="261"/>
                  </a:lnTo>
                  <a:lnTo>
                    <a:pt x="1655" y="285"/>
                  </a:lnTo>
                  <a:lnTo>
                    <a:pt x="1655" y="229"/>
                  </a:lnTo>
                  <a:lnTo>
                    <a:pt x="1656" y="222"/>
                  </a:lnTo>
                  <a:lnTo>
                    <a:pt x="1656" y="291"/>
                  </a:lnTo>
                  <a:lnTo>
                    <a:pt x="1657" y="282"/>
                  </a:lnTo>
                  <a:lnTo>
                    <a:pt x="1657" y="219"/>
                  </a:lnTo>
                  <a:lnTo>
                    <a:pt x="1657" y="237"/>
                  </a:lnTo>
                  <a:lnTo>
                    <a:pt x="1658" y="243"/>
                  </a:lnTo>
                  <a:lnTo>
                    <a:pt x="1658" y="273"/>
                  </a:lnTo>
                  <a:lnTo>
                    <a:pt x="1658" y="231"/>
                  </a:lnTo>
                  <a:lnTo>
                    <a:pt x="1659" y="222"/>
                  </a:lnTo>
                  <a:lnTo>
                    <a:pt x="1659" y="220"/>
                  </a:lnTo>
                  <a:lnTo>
                    <a:pt x="1659" y="278"/>
                  </a:lnTo>
                  <a:lnTo>
                    <a:pt x="1660" y="274"/>
                  </a:lnTo>
                  <a:lnTo>
                    <a:pt x="1660" y="226"/>
                  </a:lnTo>
                  <a:lnTo>
                    <a:pt x="1660" y="242"/>
                  </a:lnTo>
                  <a:lnTo>
                    <a:pt x="1661" y="250"/>
                  </a:lnTo>
                  <a:lnTo>
                    <a:pt x="1661" y="280"/>
                  </a:lnTo>
                  <a:lnTo>
                    <a:pt x="1661" y="235"/>
                  </a:lnTo>
                  <a:lnTo>
                    <a:pt x="1662" y="226"/>
                  </a:lnTo>
                  <a:lnTo>
                    <a:pt x="1662" y="135"/>
                  </a:lnTo>
                  <a:lnTo>
                    <a:pt x="1663" y="125"/>
                  </a:lnTo>
                  <a:lnTo>
                    <a:pt x="1663" y="97"/>
                  </a:lnTo>
                  <a:lnTo>
                    <a:pt x="1663" y="118"/>
                  </a:lnTo>
                  <a:lnTo>
                    <a:pt x="1664" y="127"/>
                  </a:lnTo>
                  <a:lnTo>
                    <a:pt x="1664" y="177"/>
                  </a:lnTo>
                  <a:lnTo>
                    <a:pt x="1665" y="183"/>
                  </a:lnTo>
                  <a:lnTo>
                    <a:pt x="1665" y="214"/>
                  </a:lnTo>
                  <a:lnTo>
                    <a:pt x="1666" y="211"/>
                  </a:lnTo>
                  <a:lnTo>
                    <a:pt x="1666" y="245"/>
                  </a:lnTo>
                  <a:lnTo>
                    <a:pt x="1667" y="248"/>
                  </a:lnTo>
                  <a:lnTo>
                    <a:pt x="1667" y="248"/>
                  </a:lnTo>
                  <a:lnTo>
                    <a:pt x="1667" y="256"/>
                  </a:lnTo>
                  <a:lnTo>
                    <a:pt x="1668" y="257"/>
                  </a:lnTo>
                  <a:lnTo>
                    <a:pt x="1668" y="264"/>
                  </a:lnTo>
                  <a:lnTo>
                    <a:pt x="1668" y="259"/>
                  </a:lnTo>
                  <a:lnTo>
                    <a:pt x="1669" y="257"/>
                  </a:lnTo>
                  <a:lnTo>
                    <a:pt x="1669" y="254"/>
                  </a:lnTo>
                  <a:lnTo>
                    <a:pt x="1669" y="259"/>
                  </a:lnTo>
                  <a:lnTo>
                    <a:pt x="1669" y="257"/>
                  </a:lnTo>
                  <a:lnTo>
                    <a:pt x="1670" y="257"/>
                  </a:lnTo>
                  <a:lnTo>
                    <a:pt x="1670" y="261"/>
                  </a:lnTo>
                  <a:lnTo>
                    <a:pt x="1670" y="259"/>
                  </a:lnTo>
                  <a:lnTo>
                    <a:pt x="1671" y="258"/>
                  </a:lnTo>
                  <a:lnTo>
                    <a:pt x="1671" y="253"/>
                  </a:lnTo>
                  <a:lnTo>
                    <a:pt x="1671" y="258"/>
                  </a:lnTo>
                  <a:lnTo>
                    <a:pt x="1672" y="256"/>
                  </a:lnTo>
                  <a:lnTo>
                    <a:pt x="1672" y="250"/>
                  </a:lnTo>
                  <a:lnTo>
                    <a:pt x="1672" y="255"/>
                  </a:lnTo>
                  <a:lnTo>
                    <a:pt x="1673" y="257"/>
                  </a:lnTo>
                  <a:lnTo>
                    <a:pt x="1673" y="255"/>
                  </a:lnTo>
                  <a:lnTo>
                    <a:pt x="1673" y="260"/>
                  </a:lnTo>
                  <a:lnTo>
                    <a:pt x="1673" y="257"/>
                  </a:lnTo>
                  <a:lnTo>
                    <a:pt x="1674" y="261"/>
                  </a:lnTo>
                  <a:lnTo>
                    <a:pt x="1674" y="263"/>
                  </a:lnTo>
                  <a:lnTo>
                    <a:pt x="1674" y="255"/>
                  </a:lnTo>
                  <a:lnTo>
                    <a:pt x="1674" y="257"/>
                  </a:lnTo>
                  <a:lnTo>
                    <a:pt x="1675" y="257"/>
                  </a:lnTo>
                  <a:lnTo>
                    <a:pt x="1675" y="256"/>
                  </a:lnTo>
                  <a:lnTo>
                    <a:pt x="1675" y="272"/>
                  </a:lnTo>
                  <a:lnTo>
                    <a:pt x="1676" y="272"/>
                  </a:lnTo>
                  <a:lnTo>
                    <a:pt x="1676" y="255"/>
                  </a:lnTo>
                  <a:lnTo>
                    <a:pt x="1676" y="256"/>
                  </a:lnTo>
                  <a:lnTo>
                    <a:pt x="1677" y="251"/>
                  </a:lnTo>
                  <a:lnTo>
                    <a:pt x="1677" y="246"/>
                  </a:lnTo>
                  <a:lnTo>
                    <a:pt x="1677" y="253"/>
                  </a:lnTo>
                  <a:lnTo>
                    <a:pt x="1677" y="248"/>
                  </a:lnTo>
                  <a:lnTo>
                    <a:pt x="1677" y="248"/>
                  </a:lnTo>
                  <a:lnTo>
                    <a:pt x="1678" y="258"/>
                  </a:lnTo>
                  <a:lnTo>
                    <a:pt x="1678" y="255"/>
                  </a:lnTo>
                  <a:lnTo>
                    <a:pt x="1679" y="253"/>
                  </a:lnTo>
                  <a:lnTo>
                    <a:pt x="1679" y="249"/>
                  </a:lnTo>
                  <a:lnTo>
                    <a:pt x="1679" y="260"/>
                  </a:lnTo>
                  <a:lnTo>
                    <a:pt x="1679" y="259"/>
                  </a:lnTo>
                  <a:lnTo>
                    <a:pt x="1680" y="260"/>
                  </a:lnTo>
                  <a:lnTo>
                    <a:pt x="1680" y="250"/>
                  </a:lnTo>
                  <a:lnTo>
                    <a:pt x="1680" y="253"/>
                  </a:lnTo>
                  <a:lnTo>
                    <a:pt x="1681" y="256"/>
                  </a:lnTo>
                  <a:lnTo>
                    <a:pt x="1681" y="254"/>
                  </a:lnTo>
                  <a:lnTo>
                    <a:pt x="1681" y="258"/>
                  </a:lnTo>
                  <a:lnTo>
                    <a:pt x="1681" y="254"/>
                  </a:lnTo>
                  <a:lnTo>
                    <a:pt x="1682" y="253"/>
                  </a:lnTo>
                  <a:lnTo>
                    <a:pt x="1682" y="259"/>
                  </a:lnTo>
                  <a:lnTo>
                    <a:pt x="1682" y="252"/>
                  </a:lnTo>
                  <a:lnTo>
                    <a:pt x="1682" y="256"/>
                  </a:lnTo>
                  <a:lnTo>
                    <a:pt x="1683" y="256"/>
                  </a:lnTo>
                  <a:lnTo>
                    <a:pt x="1683" y="256"/>
                  </a:lnTo>
                  <a:lnTo>
                    <a:pt x="1683" y="267"/>
                  </a:lnTo>
                  <a:lnTo>
                    <a:pt x="1683" y="265"/>
                  </a:lnTo>
                  <a:lnTo>
                    <a:pt x="1684" y="254"/>
                  </a:lnTo>
                  <a:lnTo>
                    <a:pt x="1684" y="255"/>
                  </a:lnTo>
                  <a:lnTo>
                    <a:pt x="1685" y="256"/>
                  </a:lnTo>
                  <a:lnTo>
                    <a:pt x="1685" y="253"/>
                  </a:lnTo>
                  <a:lnTo>
                    <a:pt x="1685" y="258"/>
                  </a:lnTo>
                  <a:lnTo>
                    <a:pt x="1686" y="260"/>
                  </a:lnTo>
                  <a:lnTo>
                    <a:pt x="1686" y="239"/>
                  </a:lnTo>
                  <a:lnTo>
                    <a:pt x="1687" y="240"/>
                  </a:lnTo>
                  <a:lnTo>
                    <a:pt x="1687" y="219"/>
                  </a:lnTo>
                  <a:lnTo>
                    <a:pt x="1688" y="219"/>
                  </a:lnTo>
                  <a:lnTo>
                    <a:pt x="1688" y="226"/>
                  </a:lnTo>
                  <a:lnTo>
                    <a:pt x="1688" y="224"/>
                  </a:lnTo>
                  <a:lnTo>
                    <a:pt x="1689" y="224"/>
                  </a:lnTo>
                  <a:lnTo>
                    <a:pt x="1689" y="224"/>
                  </a:lnTo>
                  <a:lnTo>
                    <a:pt x="1689" y="247"/>
                  </a:lnTo>
                  <a:lnTo>
                    <a:pt x="1689" y="250"/>
                  </a:lnTo>
                  <a:lnTo>
                    <a:pt x="1690" y="255"/>
                  </a:lnTo>
                  <a:lnTo>
                    <a:pt x="1690" y="251"/>
                  </a:lnTo>
                  <a:lnTo>
                    <a:pt x="1691" y="254"/>
                  </a:lnTo>
                  <a:lnTo>
                    <a:pt x="1691" y="253"/>
                  </a:lnTo>
                  <a:lnTo>
                    <a:pt x="1691" y="262"/>
                  </a:lnTo>
                  <a:lnTo>
                    <a:pt x="1691" y="258"/>
                  </a:lnTo>
                  <a:lnTo>
                    <a:pt x="1692" y="258"/>
                  </a:lnTo>
                  <a:lnTo>
                    <a:pt x="1692" y="264"/>
                  </a:lnTo>
                  <a:lnTo>
                    <a:pt x="1692" y="264"/>
                  </a:lnTo>
                  <a:lnTo>
                    <a:pt x="1693" y="262"/>
                  </a:lnTo>
                  <a:lnTo>
                    <a:pt x="1693" y="262"/>
                  </a:lnTo>
                  <a:lnTo>
                    <a:pt x="1693" y="323"/>
                  </a:lnTo>
                  <a:lnTo>
                    <a:pt x="1694" y="322"/>
                  </a:lnTo>
                  <a:lnTo>
                    <a:pt x="1694" y="322"/>
                  </a:lnTo>
                  <a:lnTo>
                    <a:pt x="1694" y="269"/>
                  </a:lnTo>
                  <a:lnTo>
                    <a:pt x="1695" y="265"/>
                  </a:lnTo>
                  <a:lnTo>
                    <a:pt x="1695" y="266"/>
                  </a:lnTo>
                  <a:lnTo>
                    <a:pt x="1695" y="197"/>
                  </a:lnTo>
                  <a:lnTo>
                    <a:pt x="1695" y="186"/>
                  </a:lnTo>
                  <a:lnTo>
                    <a:pt x="1696" y="138"/>
                  </a:lnTo>
                  <a:lnTo>
                    <a:pt x="1696" y="150"/>
                  </a:lnTo>
                  <a:lnTo>
                    <a:pt x="1697" y="156"/>
                  </a:lnTo>
                  <a:lnTo>
                    <a:pt x="1697" y="184"/>
                  </a:lnTo>
                  <a:lnTo>
                    <a:pt x="1698" y="183"/>
                  </a:lnTo>
                  <a:lnTo>
                    <a:pt x="1698" y="53"/>
                  </a:lnTo>
                  <a:lnTo>
                    <a:pt x="1699" y="48"/>
                  </a:lnTo>
                  <a:lnTo>
                    <a:pt x="1699" y="111"/>
                  </a:lnTo>
                  <a:lnTo>
                    <a:pt x="1700" y="121"/>
                  </a:lnTo>
                  <a:lnTo>
                    <a:pt x="1700" y="166"/>
                  </a:lnTo>
                  <a:lnTo>
                    <a:pt x="1701" y="171"/>
                  </a:lnTo>
                  <a:lnTo>
                    <a:pt x="1701" y="338"/>
                  </a:lnTo>
                  <a:lnTo>
                    <a:pt x="1701" y="355"/>
                  </a:lnTo>
                  <a:lnTo>
                    <a:pt x="1702" y="384"/>
                  </a:lnTo>
                  <a:lnTo>
                    <a:pt x="1702" y="296"/>
                  </a:lnTo>
                  <a:lnTo>
                    <a:pt x="1703" y="289"/>
                  </a:lnTo>
                  <a:lnTo>
                    <a:pt x="1703" y="186"/>
                  </a:lnTo>
                  <a:lnTo>
                    <a:pt x="1704" y="172"/>
                  </a:lnTo>
                  <a:lnTo>
                    <a:pt x="1704" y="137"/>
                  </a:lnTo>
                  <a:lnTo>
                    <a:pt x="1704" y="137"/>
                  </a:lnTo>
                  <a:lnTo>
                    <a:pt x="1705" y="139"/>
                  </a:lnTo>
                  <a:lnTo>
                    <a:pt x="1705" y="176"/>
                  </a:lnTo>
                  <a:lnTo>
                    <a:pt x="1706" y="172"/>
                  </a:lnTo>
                  <a:lnTo>
                    <a:pt x="1706" y="40"/>
                  </a:lnTo>
                  <a:lnTo>
                    <a:pt x="1707" y="34"/>
                  </a:lnTo>
                  <a:lnTo>
                    <a:pt x="1707" y="21"/>
                  </a:lnTo>
                  <a:lnTo>
                    <a:pt x="1707" y="67"/>
                  </a:lnTo>
                  <a:lnTo>
                    <a:pt x="1707" y="78"/>
                  </a:lnTo>
                  <a:lnTo>
                    <a:pt x="1708" y="145"/>
                  </a:lnTo>
                  <a:lnTo>
                    <a:pt x="1709" y="155"/>
                  </a:lnTo>
                  <a:lnTo>
                    <a:pt x="1709" y="307"/>
                  </a:lnTo>
                  <a:lnTo>
                    <a:pt x="1710" y="347"/>
                  </a:lnTo>
                  <a:lnTo>
                    <a:pt x="1710" y="517"/>
                  </a:lnTo>
                  <a:lnTo>
                    <a:pt x="1710" y="505"/>
                  </a:lnTo>
                  <a:lnTo>
                    <a:pt x="1711" y="501"/>
                  </a:lnTo>
                  <a:lnTo>
                    <a:pt x="1711" y="479"/>
                  </a:lnTo>
                  <a:lnTo>
                    <a:pt x="1712" y="474"/>
                  </a:lnTo>
                  <a:lnTo>
                    <a:pt x="1712" y="464"/>
                  </a:lnTo>
                  <a:lnTo>
                    <a:pt x="1712" y="482"/>
                  </a:lnTo>
                  <a:lnTo>
                    <a:pt x="1713" y="485"/>
                  </a:lnTo>
                  <a:lnTo>
                    <a:pt x="1713" y="490"/>
                  </a:lnTo>
                  <a:lnTo>
                    <a:pt x="1713" y="407"/>
                  </a:lnTo>
                  <a:lnTo>
                    <a:pt x="1713" y="397"/>
                  </a:lnTo>
                  <a:lnTo>
                    <a:pt x="1714" y="364"/>
                  </a:lnTo>
                  <a:lnTo>
                    <a:pt x="1715" y="356"/>
                  </a:lnTo>
                  <a:lnTo>
                    <a:pt x="1715" y="339"/>
                  </a:lnTo>
                  <a:lnTo>
                    <a:pt x="1716" y="337"/>
                  </a:lnTo>
                  <a:lnTo>
                    <a:pt x="1716" y="325"/>
                  </a:lnTo>
                  <a:lnTo>
                    <a:pt x="1716" y="344"/>
                  </a:lnTo>
                  <a:lnTo>
                    <a:pt x="1717" y="364"/>
                  </a:lnTo>
                  <a:lnTo>
                    <a:pt x="1717" y="526"/>
                  </a:lnTo>
                  <a:lnTo>
                    <a:pt x="1718" y="521"/>
                  </a:lnTo>
                  <a:lnTo>
                    <a:pt x="1718" y="495"/>
                  </a:lnTo>
                  <a:lnTo>
                    <a:pt x="1718" y="497"/>
                  </a:lnTo>
                  <a:lnTo>
                    <a:pt x="1719" y="497"/>
                  </a:lnTo>
                  <a:lnTo>
                    <a:pt x="1719" y="499"/>
                  </a:lnTo>
                  <a:lnTo>
                    <a:pt x="1719" y="474"/>
                  </a:lnTo>
                  <a:lnTo>
                    <a:pt x="1719" y="478"/>
                  </a:lnTo>
                  <a:lnTo>
                    <a:pt x="1719" y="480"/>
                  </a:lnTo>
                  <a:lnTo>
                    <a:pt x="1720" y="511"/>
                  </a:lnTo>
                  <a:lnTo>
                    <a:pt x="1720" y="472"/>
                  </a:lnTo>
                  <a:lnTo>
                    <a:pt x="1721" y="464"/>
                  </a:lnTo>
                  <a:lnTo>
                    <a:pt x="1721" y="381"/>
                  </a:lnTo>
                  <a:lnTo>
                    <a:pt x="1722" y="376"/>
                  </a:lnTo>
                  <a:lnTo>
                    <a:pt x="1722" y="376"/>
                  </a:lnTo>
                  <a:lnTo>
                    <a:pt x="1722" y="172"/>
                  </a:lnTo>
                  <a:lnTo>
                    <a:pt x="1723" y="143"/>
                  </a:lnTo>
                  <a:lnTo>
                    <a:pt x="1723" y="134"/>
                  </a:lnTo>
                  <a:lnTo>
                    <a:pt x="1723" y="155"/>
                  </a:lnTo>
                  <a:lnTo>
                    <a:pt x="1724" y="162"/>
                  </a:lnTo>
                  <a:lnTo>
                    <a:pt x="1724" y="204"/>
                  </a:lnTo>
                  <a:lnTo>
                    <a:pt x="1725" y="209"/>
                  </a:lnTo>
                  <a:lnTo>
                    <a:pt x="1725" y="263"/>
                  </a:lnTo>
                  <a:lnTo>
                    <a:pt x="1725" y="284"/>
                  </a:lnTo>
                  <a:lnTo>
                    <a:pt x="1726" y="542"/>
                  </a:lnTo>
                  <a:lnTo>
                    <a:pt x="1727" y="540"/>
                  </a:lnTo>
                  <a:lnTo>
                    <a:pt x="1727" y="472"/>
                  </a:lnTo>
                  <a:lnTo>
                    <a:pt x="1728" y="469"/>
                  </a:lnTo>
                  <a:lnTo>
                    <a:pt x="1728" y="450"/>
                  </a:lnTo>
                  <a:lnTo>
                    <a:pt x="1729" y="450"/>
                  </a:lnTo>
                  <a:lnTo>
                    <a:pt x="1729" y="426"/>
                  </a:lnTo>
                  <a:lnTo>
                    <a:pt x="1730" y="425"/>
                  </a:lnTo>
                  <a:lnTo>
                    <a:pt x="1730" y="426"/>
                  </a:lnTo>
                  <a:lnTo>
                    <a:pt x="1730" y="408"/>
                  </a:lnTo>
                  <a:lnTo>
                    <a:pt x="1730" y="422"/>
                  </a:lnTo>
                  <a:lnTo>
                    <a:pt x="1731" y="436"/>
                  </a:lnTo>
                  <a:lnTo>
                    <a:pt x="1731" y="531"/>
                  </a:lnTo>
                  <a:lnTo>
                    <a:pt x="1731" y="526"/>
                  </a:lnTo>
                  <a:lnTo>
                    <a:pt x="1731" y="520"/>
                  </a:lnTo>
                  <a:lnTo>
                    <a:pt x="1732" y="469"/>
                  </a:lnTo>
                  <a:lnTo>
                    <a:pt x="1733" y="471"/>
                  </a:lnTo>
                  <a:lnTo>
                    <a:pt x="1733" y="472"/>
                  </a:lnTo>
                  <a:lnTo>
                    <a:pt x="1733" y="458"/>
                  </a:lnTo>
                  <a:lnTo>
                    <a:pt x="1734" y="452"/>
                  </a:lnTo>
                  <a:lnTo>
                    <a:pt x="1734" y="436"/>
                  </a:lnTo>
                  <a:lnTo>
                    <a:pt x="1735" y="434"/>
                  </a:lnTo>
                  <a:lnTo>
                    <a:pt x="1735" y="434"/>
                  </a:lnTo>
                  <a:lnTo>
                    <a:pt x="1735" y="509"/>
                  </a:lnTo>
                  <a:lnTo>
                    <a:pt x="1736" y="520"/>
                  </a:lnTo>
                  <a:lnTo>
                    <a:pt x="1736" y="534"/>
                  </a:lnTo>
                  <a:lnTo>
                    <a:pt x="1736" y="501"/>
                  </a:lnTo>
                  <a:lnTo>
                    <a:pt x="1737" y="491"/>
                  </a:lnTo>
                  <a:lnTo>
                    <a:pt x="1737" y="472"/>
                  </a:lnTo>
                  <a:lnTo>
                    <a:pt x="1738" y="470"/>
                  </a:lnTo>
                  <a:lnTo>
                    <a:pt x="1738" y="443"/>
                  </a:lnTo>
                  <a:lnTo>
                    <a:pt x="1738" y="443"/>
                  </a:lnTo>
                  <a:lnTo>
                    <a:pt x="1739" y="439"/>
                  </a:lnTo>
                  <a:lnTo>
                    <a:pt x="1739" y="430"/>
                  </a:lnTo>
                  <a:lnTo>
                    <a:pt x="1739" y="484"/>
                  </a:lnTo>
                  <a:lnTo>
                    <a:pt x="1740" y="491"/>
                  </a:lnTo>
                  <a:lnTo>
                    <a:pt x="1740" y="523"/>
                  </a:lnTo>
                  <a:lnTo>
                    <a:pt x="1740" y="511"/>
                  </a:lnTo>
                  <a:lnTo>
                    <a:pt x="1741" y="504"/>
                  </a:lnTo>
                  <a:lnTo>
                    <a:pt x="1741" y="504"/>
                  </a:lnTo>
                  <a:lnTo>
                    <a:pt x="1741" y="468"/>
                  </a:lnTo>
                  <a:lnTo>
                    <a:pt x="1742" y="461"/>
                  </a:lnTo>
                  <a:lnTo>
                    <a:pt x="1742" y="445"/>
                  </a:lnTo>
                  <a:lnTo>
                    <a:pt x="1742" y="446"/>
                  </a:lnTo>
                  <a:lnTo>
                    <a:pt x="1743" y="448"/>
                  </a:lnTo>
                  <a:lnTo>
                    <a:pt x="1743" y="427"/>
                  </a:lnTo>
                  <a:lnTo>
                    <a:pt x="1744" y="435"/>
                  </a:lnTo>
                  <a:lnTo>
                    <a:pt x="1744" y="524"/>
                  </a:lnTo>
                  <a:lnTo>
                    <a:pt x="1744" y="522"/>
                  </a:lnTo>
                  <a:lnTo>
                    <a:pt x="1745" y="519"/>
                  </a:lnTo>
                  <a:lnTo>
                    <a:pt x="1745" y="441"/>
                  </a:lnTo>
                  <a:lnTo>
                    <a:pt x="1746" y="424"/>
                  </a:lnTo>
                  <a:lnTo>
                    <a:pt x="1746" y="325"/>
                  </a:lnTo>
                  <a:lnTo>
                    <a:pt x="1747" y="319"/>
                  </a:lnTo>
                  <a:lnTo>
                    <a:pt x="1747" y="290"/>
                  </a:lnTo>
                  <a:lnTo>
                    <a:pt x="1747" y="290"/>
                  </a:lnTo>
                  <a:lnTo>
                    <a:pt x="1748" y="293"/>
                  </a:lnTo>
                  <a:lnTo>
                    <a:pt x="1748" y="295"/>
                  </a:lnTo>
                  <a:lnTo>
                    <a:pt x="1748" y="285"/>
                  </a:lnTo>
                  <a:lnTo>
                    <a:pt x="1748" y="292"/>
                  </a:lnTo>
                  <a:lnTo>
                    <a:pt x="1749" y="288"/>
                  </a:lnTo>
                  <a:lnTo>
                    <a:pt x="1749" y="280"/>
                  </a:lnTo>
                  <a:lnTo>
                    <a:pt x="1749" y="296"/>
                  </a:lnTo>
                  <a:lnTo>
                    <a:pt x="1749" y="286"/>
                  </a:lnTo>
                  <a:lnTo>
                    <a:pt x="1750" y="286"/>
                  </a:lnTo>
                  <a:lnTo>
                    <a:pt x="1750" y="287"/>
                  </a:lnTo>
                  <a:lnTo>
                    <a:pt x="1750" y="277"/>
                  </a:lnTo>
                  <a:lnTo>
                    <a:pt x="1750" y="283"/>
                  </a:lnTo>
                  <a:lnTo>
                    <a:pt x="1751" y="288"/>
                  </a:lnTo>
                  <a:lnTo>
                    <a:pt x="1751" y="274"/>
                  </a:lnTo>
                  <a:lnTo>
                    <a:pt x="1751" y="277"/>
                  </a:lnTo>
                  <a:lnTo>
                    <a:pt x="1752" y="279"/>
                  </a:lnTo>
                  <a:lnTo>
                    <a:pt x="1752" y="280"/>
                  </a:lnTo>
                  <a:lnTo>
                    <a:pt x="1752" y="271"/>
                  </a:lnTo>
                  <a:lnTo>
                    <a:pt x="1753" y="269"/>
                  </a:lnTo>
                  <a:lnTo>
                    <a:pt x="1753" y="294"/>
                  </a:lnTo>
                  <a:lnTo>
                    <a:pt x="1754" y="290"/>
                  </a:lnTo>
                  <a:lnTo>
                    <a:pt x="1754" y="285"/>
                  </a:lnTo>
                  <a:lnTo>
                    <a:pt x="1754" y="301"/>
                  </a:lnTo>
                  <a:lnTo>
                    <a:pt x="1754" y="292"/>
                  </a:lnTo>
                  <a:lnTo>
                    <a:pt x="1755" y="292"/>
                  </a:lnTo>
                  <a:lnTo>
                    <a:pt x="1755" y="296"/>
                  </a:lnTo>
                  <a:lnTo>
                    <a:pt x="1755" y="273"/>
                  </a:lnTo>
                  <a:lnTo>
                    <a:pt x="1756" y="285"/>
                  </a:lnTo>
                  <a:lnTo>
                    <a:pt x="1756" y="287"/>
                  </a:lnTo>
                  <a:lnTo>
                    <a:pt x="1756" y="262"/>
                  </a:lnTo>
                  <a:lnTo>
                    <a:pt x="1757" y="261"/>
                  </a:lnTo>
                  <a:lnTo>
                    <a:pt x="1757" y="258"/>
                  </a:lnTo>
                  <a:lnTo>
                    <a:pt x="1757" y="279"/>
                  </a:lnTo>
                  <a:lnTo>
                    <a:pt x="1757" y="270"/>
                  </a:lnTo>
                  <a:lnTo>
                    <a:pt x="1758" y="271"/>
                  </a:lnTo>
                  <a:lnTo>
                    <a:pt x="1758" y="269"/>
                  </a:lnTo>
                  <a:lnTo>
                    <a:pt x="1758" y="287"/>
                  </a:lnTo>
                  <a:lnTo>
                    <a:pt x="1759" y="282"/>
                  </a:lnTo>
                  <a:lnTo>
                    <a:pt x="1759" y="263"/>
                  </a:lnTo>
                  <a:lnTo>
                    <a:pt x="1760" y="262"/>
                  </a:lnTo>
                  <a:lnTo>
                    <a:pt x="1760" y="260"/>
                  </a:lnTo>
                  <a:lnTo>
                    <a:pt x="1760" y="280"/>
                  </a:lnTo>
                  <a:lnTo>
                    <a:pt x="1760" y="261"/>
                  </a:lnTo>
                  <a:lnTo>
                    <a:pt x="1761" y="268"/>
                  </a:lnTo>
                  <a:lnTo>
                    <a:pt x="1761" y="273"/>
                  </a:lnTo>
                  <a:lnTo>
                    <a:pt x="1761" y="262"/>
                  </a:lnTo>
                  <a:lnTo>
                    <a:pt x="1761" y="272"/>
                  </a:lnTo>
                  <a:lnTo>
                    <a:pt x="1762" y="268"/>
                  </a:lnTo>
                  <a:lnTo>
                    <a:pt x="1762" y="260"/>
                  </a:lnTo>
                  <a:lnTo>
                    <a:pt x="1762" y="279"/>
                  </a:lnTo>
                  <a:lnTo>
                    <a:pt x="1762" y="271"/>
                  </a:lnTo>
                  <a:lnTo>
                    <a:pt x="1763" y="270"/>
                  </a:lnTo>
                  <a:lnTo>
                    <a:pt x="1763" y="283"/>
                  </a:lnTo>
                  <a:lnTo>
                    <a:pt x="1763" y="266"/>
                  </a:lnTo>
                  <a:lnTo>
                    <a:pt x="1763" y="268"/>
                  </a:lnTo>
                  <a:lnTo>
                    <a:pt x="1764" y="272"/>
                  </a:lnTo>
                  <a:lnTo>
                    <a:pt x="1764" y="260"/>
                  </a:lnTo>
                  <a:lnTo>
                    <a:pt x="1764" y="276"/>
                  </a:lnTo>
                  <a:lnTo>
                    <a:pt x="1764" y="272"/>
                  </a:lnTo>
                  <a:lnTo>
                    <a:pt x="1765" y="267"/>
                  </a:lnTo>
                  <a:lnTo>
                    <a:pt x="1765" y="264"/>
                  </a:lnTo>
                  <a:lnTo>
                    <a:pt x="1765" y="285"/>
                  </a:lnTo>
                  <a:lnTo>
                    <a:pt x="1765" y="273"/>
                  </a:lnTo>
                  <a:lnTo>
                    <a:pt x="1766" y="270"/>
                  </a:lnTo>
                  <a:lnTo>
                    <a:pt x="1766" y="279"/>
                  </a:lnTo>
                  <a:lnTo>
                    <a:pt x="1766" y="250"/>
                  </a:lnTo>
                  <a:lnTo>
                    <a:pt x="1766" y="259"/>
                  </a:lnTo>
                  <a:lnTo>
                    <a:pt x="1767" y="270"/>
                  </a:lnTo>
                  <a:lnTo>
                    <a:pt x="1767" y="261"/>
                  </a:lnTo>
                  <a:lnTo>
                    <a:pt x="1767" y="286"/>
                  </a:lnTo>
                  <a:lnTo>
                    <a:pt x="1767" y="280"/>
                  </a:lnTo>
                  <a:lnTo>
                    <a:pt x="1768" y="277"/>
                  </a:lnTo>
                  <a:lnTo>
                    <a:pt x="1768" y="274"/>
                  </a:lnTo>
                  <a:lnTo>
                    <a:pt x="1768" y="286"/>
                  </a:lnTo>
                  <a:lnTo>
                    <a:pt x="1768" y="279"/>
                  </a:lnTo>
                  <a:lnTo>
                    <a:pt x="1769" y="281"/>
                  </a:lnTo>
                  <a:lnTo>
                    <a:pt x="1769" y="292"/>
                  </a:lnTo>
                  <a:lnTo>
                    <a:pt x="1769" y="278"/>
                  </a:lnTo>
                  <a:lnTo>
                    <a:pt x="1769" y="290"/>
                  </a:lnTo>
                  <a:lnTo>
                    <a:pt x="1770" y="285"/>
                  </a:lnTo>
                  <a:lnTo>
                    <a:pt x="1770" y="215"/>
                  </a:lnTo>
                  <a:lnTo>
                    <a:pt x="1771" y="199"/>
                  </a:lnTo>
                  <a:lnTo>
                    <a:pt x="1771" y="119"/>
                  </a:lnTo>
                  <a:lnTo>
                    <a:pt x="1771" y="128"/>
                  </a:lnTo>
                  <a:lnTo>
                    <a:pt x="1772" y="131"/>
                  </a:lnTo>
                  <a:lnTo>
                    <a:pt x="1772" y="171"/>
                  </a:lnTo>
                  <a:lnTo>
                    <a:pt x="1773" y="177"/>
                  </a:lnTo>
                  <a:lnTo>
                    <a:pt x="1773" y="217"/>
                  </a:lnTo>
                  <a:lnTo>
                    <a:pt x="1774" y="218"/>
                  </a:lnTo>
                  <a:lnTo>
                    <a:pt x="1774" y="254"/>
                  </a:lnTo>
                  <a:lnTo>
                    <a:pt x="1775" y="254"/>
                  </a:lnTo>
                  <a:lnTo>
                    <a:pt x="1775" y="266"/>
                  </a:lnTo>
                  <a:lnTo>
                    <a:pt x="1776" y="265"/>
                  </a:lnTo>
                  <a:lnTo>
                    <a:pt x="1776" y="254"/>
                  </a:lnTo>
                  <a:lnTo>
                    <a:pt x="1777" y="256"/>
                  </a:lnTo>
                  <a:lnTo>
                    <a:pt x="1777" y="250"/>
                  </a:lnTo>
                  <a:lnTo>
                    <a:pt x="1777" y="255"/>
                  </a:lnTo>
                  <a:lnTo>
                    <a:pt x="1778" y="254"/>
                  </a:lnTo>
                  <a:lnTo>
                    <a:pt x="1778" y="252"/>
                  </a:lnTo>
                  <a:lnTo>
                    <a:pt x="1778" y="265"/>
                  </a:lnTo>
                  <a:lnTo>
                    <a:pt x="1779" y="267"/>
                  </a:lnTo>
                  <a:lnTo>
                    <a:pt x="1779" y="268"/>
                  </a:lnTo>
                  <a:lnTo>
                    <a:pt x="1779" y="252"/>
                  </a:lnTo>
                  <a:lnTo>
                    <a:pt x="1780" y="249"/>
                  </a:lnTo>
                  <a:lnTo>
                    <a:pt x="1780" y="239"/>
                  </a:lnTo>
                  <a:lnTo>
                    <a:pt x="1780" y="258"/>
                  </a:lnTo>
                  <a:lnTo>
                    <a:pt x="1781" y="255"/>
                  </a:lnTo>
                  <a:lnTo>
                    <a:pt x="1781" y="260"/>
                  </a:lnTo>
                  <a:lnTo>
                    <a:pt x="1781" y="252"/>
                  </a:lnTo>
                  <a:lnTo>
                    <a:pt x="1781" y="258"/>
                  </a:lnTo>
                  <a:lnTo>
                    <a:pt x="1782" y="260"/>
                  </a:lnTo>
                  <a:lnTo>
                    <a:pt x="1782" y="268"/>
                  </a:lnTo>
                  <a:lnTo>
                    <a:pt x="1782" y="261"/>
                  </a:lnTo>
                  <a:lnTo>
                    <a:pt x="1783" y="262"/>
                  </a:lnTo>
                  <a:lnTo>
                    <a:pt x="1783" y="263"/>
                  </a:lnTo>
                  <a:lnTo>
                    <a:pt x="1783" y="258"/>
                  </a:lnTo>
                  <a:lnTo>
                    <a:pt x="1783" y="259"/>
                  </a:lnTo>
                  <a:lnTo>
                    <a:pt x="1784" y="256"/>
                  </a:lnTo>
                  <a:lnTo>
                    <a:pt x="1784" y="250"/>
                  </a:lnTo>
                  <a:lnTo>
                    <a:pt x="1784" y="254"/>
                  </a:lnTo>
                  <a:lnTo>
                    <a:pt x="1785" y="254"/>
                  </a:lnTo>
                  <a:lnTo>
                    <a:pt x="1785" y="245"/>
                  </a:lnTo>
                  <a:lnTo>
                    <a:pt x="1786" y="243"/>
                  </a:lnTo>
                  <a:lnTo>
                    <a:pt x="1786" y="238"/>
                  </a:lnTo>
                  <a:lnTo>
                    <a:pt x="1786" y="241"/>
                  </a:lnTo>
                  <a:lnTo>
                    <a:pt x="1787" y="248"/>
                  </a:lnTo>
                  <a:lnTo>
                    <a:pt x="1787" y="255"/>
                  </a:lnTo>
                  <a:lnTo>
                    <a:pt x="1787" y="249"/>
                  </a:lnTo>
                  <a:lnTo>
                    <a:pt x="1788" y="245"/>
                  </a:lnTo>
                  <a:lnTo>
                    <a:pt x="1788" y="245"/>
                  </a:lnTo>
                  <a:lnTo>
                    <a:pt x="1788" y="263"/>
                  </a:lnTo>
                  <a:lnTo>
                    <a:pt x="1789" y="263"/>
                  </a:lnTo>
                  <a:lnTo>
                    <a:pt x="1789" y="264"/>
                  </a:lnTo>
                  <a:lnTo>
                    <a:pt x="1789" y="257"/>
                  </a:lnTo>
                  <a:lnTo>
                    <a:pt x="1789" y="258"/>
                  </a:lnTo>
                  <a:lnTo>
                    <a:pt x="1790" y="258"/>
                  </a:lnTo>
                  <a:lnTo>
                    <a:pt x="1790" y="266"/>
                  </a:lnTo>
                  <a:lnTo>
                    <a:pt x="1790" y="261"/>
                  </a:lnTo>
                  <a:lnTo>
                    <a:pt x="1791" y="257"/>
                  </a:lnTo>
                  <a:lnTo>
                    <a:pt x="1791" y="246"/>
                  </a:lnTo>
                  <a:lnTo>
                    <a:pt x="1791" y="252"/>
                  </a:lnTo>
                  <a:lnTo>
                    <a:pt x="1792" y="253"/>
                  </a:lnTo>
                  <a:lnTo>
                    <a:pt x="1792" y="292"/>
                  </a:lnTo>
                  <a:lnTo>
                    <a:pt x="1793" y="296"/>
                  </a:lnTo>
                  <a:lnTo>
                    <a:pt x="1793" y="306"/>
                  </a:lnTo>
                  <a:lnTo>
                    <a:pt x="1793" y="270"/>
                  </a:lnTo>
                  <a:lnTo>
                    <a:pt x="1794" y="267"/>
                  </a:lnTo>
                  <a:lnTo>
                    <a:pt x="1794" y="232"/>
                  </a:lnTo>
                  <a:lnTo>
                    <a:pt x="1795" y="224"/>
                  </a:lnTo>
                  <a:lnTo>
                    <a:pt x="1795" y="157"/>
                  </a:lnTo>
                  <a:lnTo>
                    <a:pt x="1796" y="154"/>
                  </a:lnTo>
                  <a:lnTo>
                    <a:pt x="1796" y="153"/>
                  </a:lnTo>
                  <a:lnTo>
                    <a:pt x="1796" y="186"/>
                  </a:lnTo>
                  <a:lnTo>
                    <a:pt x="1797" y="190"/>
                  </a:lnTo>
                  <a:lnTo>
                    <a:pt x="1797" y="197"/>
                  </a:lnTo>
                  <a:lnTo>
                    <a:pt x="1797" y="134"/>
                  </a:lnTo>
                  <a:lnTo>
                    <a:pt x="1798" y="121"/>
                  </a:lnTo>
                  <a:lnTo>
                    <a:pt x="1798" y="75"/>
                  </a:lnTo>
                  <a:lnTo>
                    <a:pt x="1798" y="105"/>
                  </a:lnTo>
                  <a:lnTo>
                    <a:pt x="1798" y="117"/>
                  </a:lnTo>
                  <a:lnTo>
                    <a:pt x="1799" y="195"/>
                  </a:lnTo>
                  <a:lnTo>
                    <a:pt x="1800" y="201"/>
                  </a:lnTo>
                  <a:lnTo>
                    <a:pt x="1800" y="236"/>
                  </a:lnTo>
                  <a:lnTo>
                    <a:pt x="1801" y="249"/>
                  </a:lnTo>
                  <a:lnTo>
                    <a:pt x="1801" y="339"/>
                  </a:lnTo>
                  <a:lnTo>
                    <a:pt x="1801" y="330"/>
                  </a:lnTo>
                  <a:lnTo>
                    <a:pt x="1802" y="315"/>
                  </a:lnTo>
                  <a:lnTo>
                    <a:pt x="1802" y="257"/>
                  </a:lnTo>
                  <a:lnTo>
                    <a:pt x="1803" y="253"/>
                  </a:lnTo>
                  <a:lnTo>
                    <a:pt x="1803" y="170"/>
                  </a:lnTo>
                  <a:lnTo>
                    <a:pt x="1804" y="160"/>
                  </a:lnTo>
                  <a:lnTo>
                    <a:pt x="1804" y="150"/>
                  </a:lnTo>
                  <a:lnTo>
                    <a:pt x="1804" y="170"/>
                  </a:lnTo>
                  <a:lnTo>
                    <a:pt x="1804" y="177"/>
                  </a:lnTo>
                  <a:lnTo>
                    <a:pt x="1805" y="205"/>
                  </a:lnTo>
                  <a:lnTo>
                    <a:pt x="1805" y="140"/>
                  </a:lnTo>
                  <a:lnTo>
                    <a:pt x="1806" y="115"/>
                  </a:lnTo>
                  <a:lnTo>
                    <a:pt x="1806" y="46"/>
                  </a:lnTo>
                  <a:lnTo>
                    <a:pt x="1806" y="61"/>
                  </a:lnTo>
                  <a:lnTo>
                    <a:pt x="1807" y="66"/>
                  </a:lnTo>
                  <a:lnTo>
                    <a:pt x="1807" y="146"/>
                  </a:lnTo>
                  <a:lnTo>
                    <a:pt x="1808" y="149"/>
                  </a:lnTo>
                  <a:lnTo>
                    <a:pt x="1808" y="207"/>
                  </a:lnTo>
                  <a:lnTo>
                    <a:pt x="1809" y="213"/>
                  </a:lnTo>
                  <a:lnTo>
                    <a:pt x="1809" y="260"/>
                  </a:lnTo>
                  <a:lnTo>
                    <a:pt x="1810" y="286"/>
                  </a:lnTo>
                  <a:lnTo>
                    <a:pt x="1810" y="522"/>
                  </a:lnTo>
                  <a:lnTo>
                    <a:pt x="1810" y="519"/>
                  </a:lnTo>
                  <a:lnTo>
                    <a:pt x="1811" y="511"/>
                  </a:lnTo>
                  <a:lnTo>
                    <a:pt x="1811" y="516"/>
                  </a:lnTo>
                  <a:lnTo>
                    <a:pt x="1812" y="513"/>
                  </a:lnTo>
                  <a:lnTo>
                    <a:pt x="1812" y="489"/>
                  </a:lnTo>
                  <a:lnTo>
                    <a:pt x="1812" y="495"/>
                  </a:lnTo>
                  <a:lnTo>
                    <a:pt x="1813" y="504"/>
                  </a:lnTo>
                  <a:lnTo>
                    <a:pt x="1813" y="517"/>
                  </a:lnTo>
                  <a:lnTo>
                    <a:pt x="1813" y="453"/>
                  </a:lnTo>
                  <a:lnTo>
                    <a:pt x="1814" y="444"/>
                  </a:lnTo>
                  <a:lnTo>
                    <a:pt x="1814" y="395"/>
                  </a:lnTo>
                  <a:lnTo>
                    <a:pt x="1815" y="387"/>
                  </a:lnTo>
                  <a:lnTo>
                    <a:pt x="1815" y="365"/>
                  </a:lnTo>
                  <a:lnTo>
                    <a:pt x="1815" y="367"/>
                  </a:lnTo>
                  <a:lnTo>
                    <a:pt x="1816" y="366"/>
                  </a:lnTo>
                  <a:lnTo>
                    <a:pt x="1816" y="358"/>
                  </a:lnTo>
                  <a:lnTo>
                    <a:pt x="1816" y="363"/>
                  </a:lnTo>
                  <a:lnTo>
                    <a:pt x="1816" y="362"/>
                  </a:lnTo>
                  <a:lnTo>
                    <a:pt x="1817" y="510"/>
                  </a:lnTo>
                  <a:lnTo>
                    <a:pt x="1818" y="524"/>
                  </a:lnTo>
                  <a:lnTo>
                    <a:pt x="1818" y="538"/>
                  </a:lnTo>
                  <a:lnTo>
                    <a:pt x="1818" y="498"/>
                  </a:lnTo>
                  <a:lnTo>
                    <a:pt x="1819" y="496"/>
                  </a:lnTo>
                  <a:lnTo>
                    <a:pt x="1819" y="498"/>
                  </a:lnTo>
                  <a:lnTo>
                    <a:pt x="1819" y="464"/>
                  </a:lnTo>
                  <a:lnTo>
                    <a:pt x="1820" y="468"/>
                  </a:lnTo>
                  <a:lnTo>
                    <a:pt x="1820" y="519"/>
                  </a:lnTo>
                  <a:lnTo>
                    <a:pt x="1820" y="511"/>
                  </a:lnTo>
                  <a:lnTo>
                    <a:pt x="1821" y="498"/>
                  </a:lnTo>
                  <a:lnTo>
                    <a:pt x="1821" y="404"/>
                  </a:lnTo>
                  <a:lnTo>
                    <a:pt x="1821" y="407"/>
                  </a:lnTo>
                  <a:lnTo>
                    <a:pt x="1822" y="409"/>
                  </a:lnTo>
                  <a:lnTo>
                    <a:pt x="1822" y="253"/>
                  </a:lnTo>
                  <a:lnTo>
                    <a:pt x="1822" y="227"/>
                  </a:lnTo>
                  <a:lnTo>
                    <a:pt x="1823" y="133"/>
                  </a:lnTo>
                  <a:lnTo>
                    <a:pt x="1823" y="136"/>
                  </a:lnTo>
                  <a:lnTo>
                    <a:pt x="1824" y="138"/>
                  </a:lnTo>
                  <a:lnTo>
                    <a:pt x="1824" y="189"/>
                  </a:lnTo>
                  <a:lnTo>
                    <a:pt x="1825" y="191"/>
                  </a:lnTo>
                  <a:lnTo>
                    <a:pt x="1825" y="249"/>
                  </a:lnTo>
                  <a:lnTo>
                    <a:pt x="1826" y="254"/>
                  </a:lnTo>
                  <a:lnTo>
                    <a:pt x="1826" y="434"/>
                  </a:lnTo>
                  <a:lnTo>
                    <a:pt x="1827" y="460"/>
                  </a:lnTo>
                  <a:lnTo>
                    <a:pt x="1827" y="526"/>
                  </a:lnTo>
                  <a:lnTo>
                    <a:pt x="1827" y="511"/>
                  </a:lnTo>
                  <a:lnTo>
                    <a:pt x="1828" y="505"/>
                  </a:lnTo>
                  <a:lnTo>
                    <a:pt x="1828" y="459"/>
                  </a:lnTo>
                  <a:lnTo>
                    <a:pt x="1828" y="457"/>
                  </a:lnTo>
                  <a:lnTo>
                    <a:pt x="1829" y="431"/>
                  </a:lnTo>
                  <a:lnTo>
                    <a:pt x="1830" y="428"/>
                  </a:lnTo>
                  <a:lnTo>
                    <a:pt x="1830" y="412"/>
                  </a:lnTo>
                  <a:lnTo>
                    <a:pt x="1831" y="408"/>
                  </a:lnTo>
                  <a:lnTo>
                    <a:pt x="1831" y="406"/>
                  </a:lnTo>
                  <a:lnTo>
                    <a:pt x="1831" y="504"/>
                  </a:lnTo>
                  <a:lnTo>
                    <a:pt x="1832" y="511"/>
                  </a:lnTo>
                  <a:lnTo>
                    <a:pt x="1832" y="530"/>
                  </a:lnTo>
                  <a:lnTo>
                    <a:pt x="1832" y="510"/>
                  </a:lnTo>
                  <a:lnTo>
                    <a:pt x="1832" y="511"/>
                  </a:lnTo>
                  <a:lnTo>
                    <a:pt x="1833" y="510"/>
                  </a:lnTo>
                  <a:lnTo>
                    <a:pt x="1833" y="469"/>
                  </a:lnTo>
                  <a:lnTo>
                    <a:pt x="1834" y="471"/>
                  </a:lnTo>
                  <a:lnTo>
                    <a:pt x="1834" y="443"/>
                  </a:lnTo>
                  <a:lnTo>
                    <a:pt x="1834" y="439"/>
                  </a:lnTo>
                  <a:lnTo>
                    <a:pt x="1835" y="442"/>
                  </a:lnTo>
                  <a:lnTo>
                    <a:pt x="1835" y="423"/>
                  </a:lnTo>
                  <a:lnTo>
                    <a:pt x="1835" y="431"/>
                  </a:lnTo>
                  <a:lnTo>
                    <a:pt x="1836" y="443"/>
                  </a:lnTo>
                  <a:lnTo>
                    <a:pt x="1836" y="532"/>
                  </a:lnTo>
                  <a:lnTo>
                    <a:pt x="1836" y="532"/>
                  </a:lnTo>
                  <a:lnTo>
                    <a:pt x="1837" y="526"/>
                  </a:lnTo>
                  <a:lnTo>
                    <a:pt x="1837" y="470"/>
                  </a:lnTo>
                  <a:lnTo>
                    <a:pt x="1838" y="470"/>
                  </a:lnTo>
                  <a:lnTo>
                    <a:pt x="1838" y="470"/>
                  </a:lnTo>
                  <a:lnTo>
                    <a:pt x="1838" y="462"/>
                  </a:lnTo>
                  <a:lnTo>
                    <a:pt x="1839" y="456"/>
                  </a:lnTo>
                  <a:lnTo>
                    <a:pt x="1839" y="431"/>
                  </a:lnTo>
                  <a:lnTo>
                    <a:pt x="1839" y="433"/>
                  </a:lnTo>
                  <a:lnTo>
                    <a:pt x="1840" y="436"/>
                  </a:lnTo>
                  <a:lnTo>
                    <a:pt x="1840" y="431"/>
                  </a:lnTo>
                  <a:lnTo>
                    <a:pt x="1840" y="492"/>
                  </a:lnTo>
                  <a:lnTo>
                    <a:pt x="1840" y="500"/>
                  </a:lnTo>
                  <a:lnTo>
                    <a:pt x="1841" y="536"/>
                  </a:lnTo>
                  <a:lnTo>
                    <a:pt x="1841" y="523"/>
                  </a:lnTo>
                  <a:lnTo>
                    <a:pt x="1842" y="519"/>
                  </a:lnTo>
                  <a:lnTo>
                    <a:pt x="1842" y="469"/>
                  </a:lnTo>
                  <a:lnTo>
                    <a:pt x="1843" y="468"/>
                  </a:lnTo>
                  <a:lnTo>
                    <a:pt x="1843" y="440"/>
                  </a:lnTo>
                  <a:lnTo>
                    <a:pt x="1844" y="443"/>
                  </a:lnTo>
                  <a:lnTo>
                    <a:pt x="1844" y="433"/>
                  </a:lnTo>
                  <a:lnTo>
                    <a:pt x="1844" y="451"/>
                  </a:lnTo>
                  <a:lnTo>
                    <a:pt x="1845" y="458"/>
                  </a:lnTo>
                  <a:lnTo>
                    <a:pt x="1845" y="526"/>
                  </a:lnTo>
                  <a:lnTo>
                    <a:pt x="1845" y="521"/>
                  </a:lnTo>
                  <a:lnTo>
                    <a:pt x="1846" y="520"/>
                  </a:lnTo>
                  <a:lnTo>
                    <a:pt x="1846" y="475"/>
                  </a:lnTo>
                  <a:lnTo>
                    <a:pt x="1846" y="466"/>
                  </a:lnTo>
                  <a:lnTo>
                    <a:pt x="1847" y="320"/>
                  </a:lnTo>
                  <a:lnTo>
                    <a:pt x="1847" y="320"/>
                  </a:lnTo>
                  <a:lnTo>
                    <a:pt x="1848" y="313"/>
                  </a:lnTo>
                  <a:lnTo>
                    <a:pt x="1848" y="280"/>
                  </a:lnTo>
                  <a:lnTo>
                    <a:pt x="1848" y="282"/>
                  </a:lnTo>
                  <a:lnTo>
                    <a:pt x="1849" y="282"/>
                  </a:lnTo>
                  <a:lnTo>
                    <a:pt x="1849" y="286"/>
                  </a:lnTo>
                  <a:lnTo>
                    <a:pt x="1849" y="280"/>
                  </a:lnTo>
                  <a:lnTo>
                    <a:pt x="1850" y="274"/>
                  </a:lnTo>
                  <a:lnTo>
                    <a:pt x="1850" y="278"/>
                  </a:lnTo>
                  <a:lnTo>
                    <a:pt x="1850" y="260"/>
                  </a:lnTo>
                  <a:lnTo>
                    <a:pt x="1850" y="268"/>
                  </a:lnTo>
                  <a:lnTo>
                    <a:pt x="1851" y="266"/>
                  </a:lnTo>
                  <a:lnTo>
                    <a:pt x="1851" y="257"/>
                  </a:lnTo>
                  <a:lnTo>
                    <a:pt x="1851" y="272"/>
                  </a:lnTo>
                  <a:lnTo>
                    <a:pt x="1851" y="268"/>
                  </a:lnTo>
                  <a:lnTo>
                    <a:pt x="1852" y="271"/>
                  </a:lnTo>
                  <a:lnTo>
                    <a:pt x="1852" y="286"/>
                  </a:lnTo>
                  <a:lnTo>
                    <a:pt x="1852" y="273"/>
                  </a:lnTo>
                  <a:lnTo>
                    <a:pt x="1852" y="271"/>
                  </a:lnTo>
                  <a:lnTo>
                    <a:pt x="1853" y="279"/>
                  </a:lnTo>
                  <a:lnTo>
                    <a:pt x="1853" y="270"/>
                  </a:lnTo>
                  <a:lnTo>
                    <a:pt x="1853" y="270"/>
                  </a:lnTo>
                  <a:lnTo>
                    <a:pt x="1854" y="263"/>
                  </a:lnTo>
                  <a:lnTo>
                    <a:pt x="1854" y="257"/>
                  </a:lnTo>
                  <a:lnTo>
                    <a:pt x="1854" y="271"/>
                  </a:lnTo>
                  <a:lnTo>
                    <a:pt x="1854" y="260"/>
                  </a:lnTo>
                  <a:lnTo>
                    <a:pt x="1855" y="262"/>
                  </a:lnTo>
                  <a:lnTo>
                    <a:pt x="1855" y="260"/>
                  </a:lnTo>
                  <a:lnTo>
                    <a:pt x="1855" y="267"/>
                  </a:lnTo>
                  <a:lnTo>
                    <a:pt x="1855" y="262"/>
                  </a:lnTo>
                  <a:lnTo>
                    <a:pt x="1856" y="273"/>
                  </a:lnTo>
                  <a:lnTo>
                    <a:pt x="1856" y="264"/>
                  </a:lnTo>
                  <a:lnTo>
                    <a:pt x="1856" y="281"/>
                  </a:lnTo>
                  <a:lnTo>
                    <a:pt x="1856" y="273"/>
                  </a:lnTo>
                  <a:lnTo>
                    <a:pt x="1857" y="270"/>
                  </a:lnTo>
                  <a:lnTo>
                    <a:pt x="1857" y="282"/>
                  </a:lnTo>
                  <a:lnTo>
                    <a:pt x="1857" y="270"/>
                  </a:lnTo>
                  <a:lnTo>
                    <a:pt x="1858" y="266"/>
                  </a:lnTo>
                  <a:lnTo>
                    <a:pt x="1858" y="263"/>
                  </a:lnTo>
                  <a:lnTo>
                    <a:pt x="1858" y="281"/>
                  </a:lnTo>
                  <a:lnTo>
                    <a:pt x="1859" y="291"/>
                  </a:lnTo>
                  <a:lnTo>
                    <a:pt x="1859" y="293"/>
                  </a:lnTo>
                  <a:lnTo>
                    <a:pt x="1859" y="278"/>
                  </a:lnTo>
                  <a:lnTo>
                    <a:pt x="1860" y="276"/>
                  </a:lnTo>
                  <a:lnTo>
                    <a:pt x="1860" y="285"/>
                  </a:lnTo>
                  <a:lnTo>
                    <a:pt x="1860" y="263"/>
                  </a:lnTo>
                  <a:lnTo>
                    <a:pt x="1861" y="268"/>
                  </a:lnTo>
                  <a:lnTo>
                    <a:pt x="1861" y="265"/>
                  </a:lnTo>
                  <a:lnTo>
                    <a:pt x="1861" y="274"/>
                  </a:lnTo>
                  <a:lnTo>
                    <a:pt x="1862" y="271"/>
                  </a:lnTo>
                  <a:lnTo>
                    <a:pt x="1862" y="260"/>
                  </a:lnTo>
                  <a:lnTo>
                    <a:pt x="1862" y="283"/>
                  </a:lnTo>
                  <a:lnTo>
                    <a:pt x="1862" y="280"/>
                  </a:lnTo>
                  <a:lnTo>
                    <a:pt x="1863" y="279"/>
                  </a:lnTo>
                  <a:lnTo>
                    <a:pt x="1863" y="279"/>
                  </a:lnTo>
                  <a:lnTo>
                    <a:pt x="1863" y="296"/>
                  </a:lnTo>
                  <a:lnTo>
                    <a:pt x="1863" y="281"/>
                  </a:lnTo>
                  <a:lnTo>
                    <a:pt x="1864" y="288"/>
                  </a:lnTo>
                  <a:lnTo>
                    <a:pt x="1864" y="289"/>
                  </a:lnTo>
                  <a:lnTo>
                    <a:pt x="1864" y="270"/>
                  </a:lnTo>
                  <a:lnTo>
                    <a:pt x="1864" y="289"/>
                  </a:lnTo>
                  <a:lnTo>
                    <a:pt x="1865" y="283"/>
                  </a:lnTo>
                  <a:lnTo>
                    <a:pt x="1865" y="296"/>
                  </a:lnTo>
                  <a:lnTo>
                    <a:pt x="1865" y="276"/>
                  </a:lnTo>
                  <a:lnTo>
                    <a:pt x="1866" y="269"/>
                  </a:lnTo>
                  <a:lnTo>
                    <a:pt x="1866" y="292"/>
                  </a:lnTo>
                  <a:lnTo>
                    <a:pt x="1867" y="300"/>
                  </a:lnTo>
                  <a:lnTo>
                    <a:pt x="1867" y="286"/>
                  </a:lnTo>
                  <a:lnTo>
                    <a:pt x="1867" y="301"/>
                  </a:lnTo>
                  <a:lnTo>
                    <a:pt x="1867" y="298"/>
                  </a:lnTo>
                  <a:lnTo>
                    <a:pt x="1868" y="291"/>
                  </a:lnTo>
                  <a:lnTo>
                    <a:pt x="1868" y="301"/>
                  </a:lnTo>
                  <a:lnTo>
                    <a:pt x="1868" y="283"/>
                  </a:lnTo>
                  <a:lnTo>
                    <a:pt x="1869" y="279"/>
                  </a:lnTo>
                  <a:lnTo>
                    <a:pt x="1869" y="162"/>
                  </a:lnTo>
                  <a:lnTo>
                    <a:pt x="1870" y="150"/>
                  </a:lnTo>
                  <a:lnTo>
                    <a:pt x="1870" y="125"/>
                  </a:lnTo>
                  <a:lnTo>
                    <a:pt x="1870" y="139"/>
                  </a:lnTo>
                  <a:lnTo>
                    <a:pt x="1871" y="140"/>
                  </a:lnTo>
                  <a:lnTo>
                    <a:pt x="1871" y="192"/>
                  </a:lnTo>
                  <a:lnTo>
                    <a:pt x="1872" y="195"/>
                  </a:lnTo>
                  <a:lnTo>
                    <a:pt x="1872" y="227"/>
                  </a:lnTo>
                  <a:lnTo>
                    <a:pt x="1873" y="230"/>
                  </a:lnTo>
                  <a:lnTo>
                    <a:pt x="1873" y="253"/>
                  </a:lnTo>
                  <a:lnTo>
                    <a:pt x="1873" y="252"/>
                  </a:lnTo>
                  <a:lnTo>
                    <a:pt x="1874" y="252"/>
                  </a:lnTo>
                  <a:lnTo>
                    <a:pt x="1874" y="251"/>
                  </a:lnTo>
                  <a:lnTo>
                    <a:pt x="1874" y="260"/>
                  </a:lnTo>
                  <a:lnTo>
                    <a:pt x="1875" y="262"/>
                  </a:lnTo>
                  <a:lnTo>
                    <a:pt x="1875" y="263"/>
                  </a:lnTo>
                  <a:lnTo>
                    <a:pt x="1875" y="261"/>
                  </a:lnTo>
                  <a:lnTo>
                    <a:pt x="1875" y="262"/>
                  </a:lnTo>
                  <a:lnTo>
                    <a:pt x="1876" y="260"/>
                  </a:lnTo>
                  <a:lnTo>
                    <a:pt x="1876" y="259"/>
                  </a:lnTo>
                  <a:lnTo>
                    <a:pt x="1876" y="266"/>
                  </a:lnTo>
                  <a:lnTo>
                    <a:pt x="1876" y="265"/>
                  </a:lnTo>
                  <a:lnTo>
                    <a:pt x="1877" y="265"/>
                  </a:lnTo>
                  <a:lnTo>
                    <a:pt x="1877" y="268"/>
                  </a:lnTo>
                  <a:lnTo>
                    <a:pt x="1877" y="257"/>
                  </a:lnTo>
                  <a:lnTo>
                    <a:pt x="1878" y="261"/>
                  </a:lnTo>
                  <a:lnTo>
                    <a:pt x="1878" y="254"/>
                  </a:lnTo>
                  <a:lnTo>
                    <a:pt x="1878" y="255"/>
                  </a:lnTo>
                  <a:lnTo>
                    <a:pt x="1879" y="257"/>
                  </a:lnTo>
                  <a:lnTo>
                    <a:pt x="1879" y="253"/>
                  </a:lnTo>
                  <a:lnTo>
                    <a:pt x="1879" y="262"/>
                  </a:lnTo>
                  <a:lnTo>
                    <a:pt x="1879" y="260"/>
                  </a:lnTo>
                  <a:lnTo>
                    <a:pt x="1880" y="261"/>
                  </a:lnTo>
                  <a:lnTo>
                    <a:pt x="1880" y="264"/>
                  </a:lnTo>
                  <a:lnTo>
                    <a:pt x="1880" y="254"/>
                  </a:lnTo>
                  <a:lnTo>
                    <a:pt x="1881" y="252"/>
                  </a:lnTo>
                  <a:lnTo>
                    <a:pt x="1881" y="250"/>
                  </a:lnTo>
                  <a:lnTo>
                    <a:pt x="1881" y="256"/>
                  </a:lnTo>
                  <a:lnTo>
                    <a:pt x="1882" y="256"/>
                  </a:lnTo>
                  <a:lnTo>
                    <a:pt x="1882" y="264"/>
                  </a:lnTo>
                  <a:lnTo>
                    <a:pt x="1882" y="260"/>
                  </a:lnTo>
                  <a:lnTo>
                    <a:pt x="1883" y="261"/>
                  </a:lnTo>
                  <a:lnTo>
                    <a:pt x="1883" y="264"/>
                  </a:lnTo>
                  <a:lnTo>
                    <a:pt x="1883" y="256"/>
                  </a:lnTo>
                  <a:lnTo>
                    <a:pt x="1883" y="256"/>
                  </a:lnTo>
                  <a:lnTo>
                    <a:pt x="1884" y="255"/>
                  </a:lnTo>
                  <a:lnTo>
                    <a:pt x="1884" y="255"/>
                  </a:lnTo>
                  <a:lnTo>
                    <a:pt x="1884" y="261"/>
                  </a:lnTo>
                  <a:lnTo>
                    <a:pt x="1885" y="264"/>
                  </a:lnTo>
                  <a:lnTo>
                    <a:pt x="1885" y="267"/>
                  </a:lnTo>
                  <a:lnTo>
                    <a:pt x="1885" y="259"/>
                  </a:lnTo>
                  <a:lnTo>
                    <a:pt x="1886" y="257"/>
                  </a:lnTo>
                  <a:lnTo>
                    <a:pt x="1886" y="257"/>
                  </a:lnTo>
                  <a:lnTo>
                    <a:pt x="1886" y="262"/>
                  </a:lnTo>
                  <a:lnTo>
                    <a:pt x="1886" y="259"/>
                  </a:lnTo>
                  <a:lnTo>
                    <a:pt x="1887" y="256"/>
                  </a:lnTo>
                  <a:lnTo>
                    <a:pt x="1887" y="254"/>
                  </a:lnTo>
                  <a:lnTo>
                    <a:pt x="1887" y="263"/>
                  </a:lnTo>
                  <a:lnTo>
                    <a:pt x="1888" y="261"/>
                  </a:lnTo>
                  <a:lnTo>
                    <a:pt x="1888" y="262"/>
                  </a:lnTo>
                  <a:lnTo>
                    <a:pt x="1888" y="254"/>
                  </a:lnTo>
                  <a:lnTo>
                    <a:pt x="1888" y="256"/>
                  </a:lnTo>
                  <a:lnTo>
                    <a:pt x="1889" y="252"/>
                  </a:lnTo>
                  <a:lnTo>
                    <a:pt x="1889" y="247"/>
                  </a:lnTo>
                  <a:lnTo>
                    <a:pt x="1889" y="261"/>
                  </a:lnTo>
                  <a:lnTo>
                    <a:pt x="1890" y="263"/>
                  </a:lnTo>
                  <a:lnTo>
                    <a:pt x="1890" y="259"/>
                  </a:lnTo>
                  <a:lnTo>
                    <a:pt x="1890" y="269"/>
                  </a:lnTo>
                  <a:lnTo>
                    <a:pt x="1890" y="267"/>
                  </a:lnTo>
                  <a:lnTo>
                    <a:pt x="1891" y="271"/>
                  </a:lnTo>
                  <a:lnTo>
                    <a:pt x="1891" y="274"/>
                  </a:lnTo>
                  <a:lnTo>
                    <a:pt x="1891" y="266"/>
                  </a:lnTo>
                  <a:lnTo>
                    <a:pt x="1891" y="266"/>
                  </a:lnTo>
                  <a:lnTo>
                    <a:pt x="1892" y="266"/>
                  </a:lnTo>
                  <a:lnTo>
                    <a:pt x="1892" y="263"/>
                  </a:lnTo>
                  <a:lnTo>
                    <a:pt x="1892" y="267"/>
                  </a:lnTo>
                  <a:lnTo>
                    <a:pt x="1892" y="263"/>
                  </a:lnTo>
                  <a:lnTo>
                    <a:pt x="1893" y="265"/>
                  </a:lnTo>
                  <a:lnTo>
                    <a:pt x="1893" y="262"/>
                  </a:lnTo>
                  <a:lnTo>
                    <a:pt x="1894" y="262"/>
                  </a:lnTo>
                  <a:lnTo>
                    <a:pt x="1894" y="262"/>
                  </a:lnTo>
                  <a:lnTo>
                    <a:pt x="1894" y="251"/>
                  </a:lnTo>
                  <a:lnTo>
                    <a:pt x="1894" y="253"/>
                  </a:lnTo>
                  <a:lnTo>
                    <a:pt x="1895" y="252"/>
                  </a:lnTo>
                  <a:lnTo>
                    <a:pt x="1895" y="262"/>
                  </a:lnTo>
                  <a:lnTo>
                    <a:pt x="1896" y="260"/>
                  </a:lnTo>
                  <a:lnTo>
                    <a:pt x="1896" y="265"/>
                  </a:lnTo>
                  <a:lnTo>
                    <a:pt x="1896" y="259"/>
                  </a:lnTo>
                  <a:lnTo>
                    <a:pt x="1896" y="264"/>
                  </a:lnTo>
                  <a:lnTo>
                    <a:pt x="1897" y="265"/>
                  </a:lnTo>
                  <a:lnTo>
                    <a:pt x="1897" y="268"/>
                  </a:lnTo>
                  <a:lnTo>
                    <a:pt x="1897" y="259"/>
                  </a:lnTo>
                  <a:lnTo>
                    <a:pt x="1898" y="255"/>
                  </a:lnTo>
                  <a:lnTo>
                    <a:pt x="1898" y="247"/>
                  </a:lnTo>
                  <a:lnTo>
                    <a:pt x="1898" y="256"/>
                  </a:lnTo>
                  <a:lnTo>
                    <a:pt x="1899" y="255"/>
                  </a:lnTo>
                  <a:lnTo>
                    <a:pt x="1899" y="257"/>
                  </a:lnTo>
                  <a:lnTo>
                    <a:pt x="1899" y="253"/>
                  </a:lnTo>
                  <a:lnTo>
                    <a:pt x="1899" y="256"/>
                  </a:lnTo>
                  <a:lnTo>
                    <a:pt x="1900" y="256"/>
                  </a:lnTo>
                  <a:lnTo>
                    <a:pt x="1900" y="254"/>
                  </a:lnTo>
                  <a:lnTo>
                    <a:pt x="1900" y="263"/>
                  </a:lnTo>
                  <a:lnTo>
                    <a:pt x="1901" y="263"/>
                  </a:lnTo>
                  <a:lnTo>
                    <a:pt x="1901" y="263"/>
                  </a:lnTo>
                  <a:lnTo>
                    <a:pt x="1901" y="257"/>
                  </a:lnTo>
                  <a:lnTo>
                    <a:pt x="1902" y="255"/>
                  </a:lnTo>
                  <a:lnTo>
                    <a:pt x="1902" y="261"/>
                  </a:lnTo>
                  <a:lnTo>
                    <a:pt x="1903" y="261"/>
                  </a:lnTo>
                  <a:lnTo>
                    <a:pt x="1903" y="261"/>
                  </a:lnTo>
                  <a:lnTo>
                    <a:pt x="1903" y="253"/>
                  </a:lnTo>
                  <a:lnTo>
                    <a:pt x="1904" y="252"/>
                  </a:lnTo>
                  <a:lnTo>
                    <a:pt x="1904" y="266"/>
                  </a:lnTo>
                  <a:lnTo>
                    <a:pt x="1905" y="264"/>
                  </a:lnTo>
                  <a:lnTo>
                    <a:pt x="1905" y="265"/>
                  </a:lnTo>
                  <a:lnTo>
                    <a:pt x="1905" y="259"/>
                  </a:lnTo>
                  <a:lnTo>
                    <a:pt x="1905" y="261"/>
                  </a:lnTo>
                  <a:lnTo>
                    <a:pt x="1906" y="262"/>
                  </a:lnTo>
                  <a:lnTo>
                    <a:pt x="1906" y="255"/>
                  </a:lnTo>
                  <a:lnTo>
                    <a:pt x="1906" y="263"/>
                  </a:lnTo>
                  <a:lnTo>
                    <a:pt x="1906" y="258"/>
                  </a:lnTo>
                  <a:lnTo>
                    <a:pt x="1907" y="262"/>
                  </a:lnTo>
                  <a:lnTo>
                    <a:pt x="1907" y="267"/>
                  </a:lnTo>
                  <a:lnTo>
                    <a:pt x="1907" y="248"/>
                  </a:lnTo>
                  <a:lnTo>
                    <a:pt x="1908" y="248"/>
                  </a:lnTo>
                  <a:lnTo>
                    <a:pt x="1908" y="246"/>
                  </a:lnTo>
                  <a:lnTo>
                    <a:pt x="1908" y="254"/>
                  </a:lnTo>
                  <a:lnTo>
                    <a:pt x="1908" y="253"/>
                  </a:lnTo>
                  <a:lnTo>
                    <a:pt x="1909" y="253"/>
                  </a:lnTo>
                  <a:lnTo>
                    <a:pt x="1909" y="263"/>
                  </a:lnTo>
                  <a:lnTo>
                    <a:pt x="1909" y="255"/>
                  </a:lnTo>
                  <a:lnTo>
                    <a:pt x="1910" y="257"/>
                  </a:lnTo>
                  <a:lnTo>
                    <a:pt x="1910" y="255"/>
                  </a:lnTo>
                  <a:lnTo>
                    <a:pt x="1910" y="267"/>
                  </a:lnTo>
                  <a:lnTo>
                    <a:pt x="1910" y="267"/>
                  </a:lnTo>
                  <a:lnTo>
                    <a:pt x="1911" y="264"/>
                  </a:lnTo>
                  <a:lnTo>
                    <a:pt x="1911" y="267"/>
                  </a:lnTo>
                  <a:lnTo>
                    <a:pt x="1911" y="264"/>
                  </a:lnTo>
                  <a:lnTo>
                    <a:pt x="1911" y="265"/>
                  </a:lnTo>
                  <a:lnTo>
                    <a:pt x="1912" y="264"/>
                  </a:lnTo>
                  <a:lnTo>
                    <a:pt x="1912" y="265"/>
                  </a:lnTo>
                  <a:lnTo>
                    <a:pt x="1912" y="258"/>
                  </a:lnTo>
                  <a:lnTo>
                    <a:pt x="1912" y="262"/>
                  </a:lnTo>
                  <a:lnTo>
                    <a:pt x="1913" y="260"/>
                  </a:lnTo>
                  <a:lnTo>
                    <a:pt x="1913" y="258"/>
                  </a:lnTo>
                  <a:lnTo>
                    <a:pt x="1913" y="267"/>
                  </a:lnTo>
                  <a:lnTo>
                    <a:pt x="1913" y="266"/>
                  </a:lnTo>
                  <a:lnTo>
                    <a:pt x="1914" y="268"/>
                  </a:lnTo>
                  <a:lnTo>
                    <a:pt x="1914" y="270"/>
                  </a:lnTo>
                  <a:lnTo>
                    <a:pt x="1914" y="254"/>
                  </a:lnTo>
                  <a:lnTo>
                    <a:pt x="1915" y="250"/>
                  </a:lnTo>
                  <a:lnTo>
                    <a:pt x="1915" y="249"/>
                  </a:lnTo>
                  <a:lnTo>
                    <a:pt x="1915" y="261"/>
                  </a:lnTo>
                  <a:lnTo>
                    <a:pt x="1916" y="262"/>
                  </a:lnTo>
                  <a:lnTo>
                    <a:pt x="1916" y="260"/>
                  </a:lnTo>
                  <a:lnTo>
                    <a:pt x="1916" y="283"/>
                  </a:lnTo>
                  <a:lnTo>
                    <a:pt x="1917" y="288"/>
                  </a:lnTo>
                  <a:lnTo>
                    <a:pt x="1917" y="292"/>
                  </a:lnTo>
                  <a:lnTo>
                    <a:pt x="1917" y="264"/>
                  </a:lnTo>
                  <a:lnTo>
                    <a:pt x="1918" y="261"/>
                  </a:lnTo>
                  <a:lnTo>
                    <a:pt x="1918" y="263"/>
                  </a:lnTo>
                  <a:lnTo>
                    <a:pt x="1918" y="238"/>
                  </a:lnTo>
                  <a:lnTo>
                    <a:pt x="1919" y="228"/>
                  </a:lnTo>
                  <a:lnTo>
                    <a:pt x="1919" y="174"/>
                  </a:lnTo>
                  <a:lnTo>
                    <a:pt x="1919" y="171"/>
                  </a:lnTo>
                  <a:lnTo>
                    <a:pt x="1920" y="169"/>
                  </a:lnTo>
                  <a:lnTo>
                    <a:pt x="1920" y="193"/>
                  </a:lnTo>
                  <a:lnTo>
                    <a:pt x="1921" y="194"/>
                  </a:lnTo>
                  <a:lnTo>
                    <a:pt x="1921" y="124"/>
                  </a:lnTo>
                  <a:lnTo>
                    <a:pt x="1922" y="113"/>
                  </a:lnTo>
                  <a:lnTo>
                    <a:pt x="1922" y="98"/>
                  </a:lnTo>
                  <a:lnTo>
                    <a:pt x="1922" y="124"/>
                  </a:lnTo>
                  <a:lnTo>
                    <a:pt x="1923" y="131"/>
                  </a:lnTo>
                  <a:lnTo>
                    <a:pt x="1923" y="192"/>
                  </a:lnTo>
                  <a:lnTo>
                    <a:pt x="1924" y="199"/>
                  </a:lnTo>
                  <a:lnTo>
                    <a:pt x="1924" y="289"/>
                  </a:lnTo>
                  <a:lnTo>
                    <a:pt x="1925" y="313"/>
                  </a:lnTo>
                  <a:lnTo>
                    <a:pt x="1925" y="376"/>
                  </a:lnTo>
                  <a:lnTo>
                    <a:pt x="1925" y="331"/>
                  </a:lnTo>
                  <a:lnTo>
                    <a:pt x="1925" y="320"/>
                  </a:lnTo>
                  <a:lnTo>
                    <a:pt x="1926" y="230"/>
                  </a:lnTo>
                  <a:lnTo>
                    <a:pt x="1927" y="212"/>
                  </a:lnTo>
                  <a:lnTo>
                    <a:pt x="1927" y="146"/>
                  </a:lnTo>
                  <a:lnTo>
                    <a:pt x="1927" y="152"/>
                  </a:lnTo>
                  <a:lnTo>
                    <a:pt x="1928" y="152"/>
                  </a:lnTo>
                  <a:lnTo>
                    <a:pt x="1928" y="149"/>
                  </a:lnTo>
                  <a:lnTo>
                    <a:pt x="1928" y="161"/>
                  </a:lnTo>
                  <a:lnTo>
                    <a:pt x="1929" y="169"/>
                  </a:lnTo>
                  <a:lnTo>
                    <a:pt x="1929" y="184"/>
                  </a:lnTo>
                  <a:lnTo>
                    <a:pt x="1929" y="128"/>
                  </a:lnTo>
                  <a:lnTo>
                    <a:pt x="1930" y="116"/>
                  </a:lnTo>
                  <a:lnTo>
                    <a:pt x="1930" y="50"/>
                  </a:lnTo>
                  <a:lnTo>
                    <a:pt x="1930" y="63"/>
                  </a:lnTo>
                  <a:lnTo>
                    <a:pt x="1931" y="67"/>
                  </a:lnTo>
                  <a:lnTo>
                    <a:pt x="1931" y="139"/>
                  </a:lnTo>
                  <a:lnTo>
                    <a:pt x="1931" y="146"/>
                  </a:lnTo>
                  <a:lnTo>
                    <a:pt x="1932" y="209"/>
                  </a:lnTo>
                  <a:lnTo>
                    <a:pt x="1933" y="221"/>
                  </a:lnTo>
                  <a:lnTo>
                    <a:pt x="1933" y="331"/>
                  </a:lnTo>
                  <a:lnTo>
                    <a:pt x="1934" y="343"/>
                  </a:lnTo>
                  <a:lnTo>
                    <a:pt x="1934" y="373"/>
                  </a:lnTo>
                  <a:lnTo>
                    <a:pt x="1934" y="362"/>
                  </a:lnTo>
                  <a:lnTo>
                    <a:pt x="1935" y="356"/>
                  </a:lnTo>
                  <a:lnTo>
                    <a:pt x="1935" y="301"/>
                  </a:lnTo>
                  <a:lnTo>
                    <a:pt x="1936" y="295"/>
                  </a:lnTo>
                  <a:lnTo>
                    <a:pt x="1936" y="274"/>
                  </a:lnTo>
                  <a:lnTo>
                    <a:pt x="1937" y="273"/>
                  </a:lnTo>
                  <a:lnTo>
                    <a:pt x="1937" y="265"/>
                  </a:lnTo>
                  <a:lnTo>
                    <a:pt x="1937" y="263"/>
                  </a:lnTo>
                  <a:lnTo>
                    <a:pt x="1938" y="260"/>
                  </a:lnTo>
                  <a:lnTo>
                    <a:pt x="1938" y="341"/>
                  </a:lnTo>
                  <a:lnTo>
                    <a:pt x="1939" y="352"/>
                  </a:lnTo>
                  <a:lnTo>
                    <a:pt x="1939" y="375"/>
                  </a:lnTo>
                  <a:lnTo>
                    <a:pt x="1939" y="371"/>
                  </a:lnTo>
                  <a:lnTo>
                    <a:pt x="1940" y="369"/>
                  </a:lnTo>
                  <a:lnTo>
                    <a:pt x="1940" y="310"/>
                  </a:lnTo>
                  <a:lnTo>
                    <a:pt x="1941" y="305"/>
                  </a:lnTo>
                  <a:lnTo>
                    <a:pt x="1941" y="285"/>
                  </a:lnTo>
                  <a:lnTo>
                    <a:pt x="1942" y="284"/>
                  </a:lnTo>
                  <a:lnTo>
                    <a:pt x="1942" y="260"/>
                  </a:lnTo>
                  <a:lnTo>
                    <a:pt x="1943" y="259"/>
                  </a:lnTo>
                  <a:lnTo>
                    <a:pt x="1943" y="258"/>
                  </a:lnTo>
                  <a:lnTo>
                    <a:pt x="1943" y="297"/>
                  </a:lnTo>
                  <a:lnTo>
                    <a:pt x="1943" y="309"/>
                  </a:lnTo>
                  <a:lnTo>
                    <a:pt x="1944" y="374"/>
                  </a:lnTo>
                  <a:lnTo>
                    <a:pt x="1944" y="368"/>
                  </a:lnTo>
                  <a:lnTo>
                    <a:pt x="1945" y="362"/>
                  </a:lnTo>
                  <a:lnTo>
                    <a:pt x="1945" y="317"/>
                  </a:lnTo>
                  <a:lnTo>
                    <a:pt x="1946" y="312"/>
                  </a:lnTo>
                  <a:lnTo>
                    <a:pt x="1946" y="283"/>
                  </a:lnTo>
                  <a:lnTo>
                    <a:pt x="1947" y="280"/>
                  </a:lnTo>
                  <a:lnTo>
                    <a:pt x="1947" y="66"/>
                  </a:lnTo>
                  <a:lnTo>
                    <a:pt x="1948" y="36"/>
                  </a:lnTo>
                  <a:lnTo>
                    <a:pt x="1948" y="0"/>
                  </a:lnTo>
                  <a:lnTo>
                    <a:pt x="1948" y="29"/>
                  </a:lnTo>
                  <a:lnTo>
                    <a:pt x="1949" y="36"/>
                  </a:lnTo>
                  <a:lnTo>
                    <a:pt x="1949" y="114"/>
                  </a:lnTo>
                  <a:lnTo>
                    <a:pt x="1949" y="118"/>
                  </a:lnTo>
                  <a:lnTo>
                    <a:pt x="1950" y="190"/>
                  </a:lnTo>
                  <a:lnTo>
                    <a:pt x="1951" y="196"/>
                  </a:lnTo>
                  <a:lnTo>
                    <a:pt x="1951" y="225"/>
                  </a:lnTo>
                  <a:lnTo>
                    <a:pt x="1952" y="230"/>
                  </a:lnTo>
                  <a:lnTo>
                    <a:pt x="1952" y="259"/>
                  </a:lnTo>
                  <a:lnTo>
                    <a:pt x="1953" y="278"/>
                  </a:lnTo>
                  <a:lnTo>
                    <a:pt x="1953" y="328"/>
                  </a:lnTo>
                  <a:lnTo>
                    <a:pt x="1953" y="303"/>
                  </a:lnTo>
                  <a:lnTo>
                    <a:pt x="1954" y="291"/>
                  </a:lnTo>
                  <a:lnTo>
                    <a:pt x="1954" y="62"/>
                  </a:lnTo>
                  <a:lnTo>
                    <a:pt x="1955" y="39"/>
                  </a:lnTo>
                  <a:lnTo>
                    <a:pt x="1955" y="19"/>
                  </a:lnTo>
                  <a:lnTo>
                    <a:pt x="1955" y="36"/>
                  </a:lnTo>
                  <a:lnTo>
                    <a:pt x="1955" y="46"/>
                  </a:lnTo>
                  <a:lnTo>
                    <a:pt x="1956" y="128"/>
                  </a:lnTo>
                  <a:lnTo>
                    <a:pt x="1957" y="139"/>
                  </a:lnTo>
                  <a:lnTo>
                    <a:pt x="1957" y="257"/>
                  </a:lnTo>
                  <a:lnTo>
                    <a:pt x="1958" y="273"/>
                  </a:lnTo>
                  <a:lnTo>
                    <a:pt x="1958" y="318"/>
                  </a:lnTo>
                  <a:lnTo>
                    <a:pt x="1958" y="265"/>
                  </a:lnTo>
                  <a:lnTo>
                    <a:pt x="1959" y="243"/>
                  </a:lnTo>
                  <a:lnTo>
                    <a:pt x="1959" y="18"/>
                  </a:lnTo>
                  <a:lnTo>
                    <a:pt x="1960" y="18"/>
                  </a:lnTo>
                  <a:lnTo>
                    <a:pt x="1960" y="15"/>
                  </a:lnTo>
                  <a:lnTo>
                    <a:pt x="1960" y="49"/>
                  </a:lnTo>
                  <a:lnTo>
                    <a:pt x="1961" y="57"/>
                  </a:lnTo>
                  <a:lnTo>
                    <a:pt x="1961" y="129"/>
                  </a:lnTo>
                  <a:lnTo>
                    <a:pt x="1961" y="138"/>
                  </a:lnTo>
                  <a:lnTo>
                    <a:pt x="1962" y="332"/>
                  </a:lnTo>
                  <a:lnTo>
                    <a:pt x="1963" y="354"/>
                  </a:lnTo>
                  <a:lnTo>
                    <a:pt x="1963" y="399"/>
                  </a:lnTo>
                  <a:lnTo>
                    <a:pt x="1963" y="336"/>
                  </a:lnTo>
                  <a:lnTo>
                    <a:pt x="1964" y="333"/>
                  </a:lnTo>
                  <a:lnTo>
                    <a:pt x="1964" y="433"/>
                  </a:lnTo>
                  <a:lnTo>
                    <a:pt x="1965" y="436"/>
                  </a:lnTo>
                  <a:lnTo>
                    <a:pt x="1965" y="359"/>
                  </a:lnTo>
                  <a:lnTo>
                    <a:pt x="1965" y="399"/>
                  </a:lnTo>
                  <a:lnTo>
                    <a:pt x="1966" y="407"/>
                  </a:lnTo>
                  <a:lnTo>
                    <a:pt x="1966" y="448"/>
                  </a:lnTo>
                  <a:lnTo>
                    <a:pt x="1966" y="403"/>
                  </a:lnTo>
                  <a:lnTo>
                    <a:pt x="1967" y="393"/>
                  </a:lnTo>
                  <a:lnTo>
                    <a:pt x="1967" y="381"/>
                  </a:lnTo>
                  <a:lnTo>
                    <a:pt x="1967" y="455"/>
                  </a:lnTo>
                  <a:lnTo>
                    <a:pt x="1967" y="461"/>
                  </a:lnTo>
                  <a:lnTo>
                    <a:pt x="1968" y="467"/>
                  </a:lnTo>
                  <a:lnTo>
                    <a:pt x="1968" y="401"/>
                  </a:lnTo>
                  <a:lnTo>
                    <a:pt x="1968" y="436"/>
                  </a:lnTo>
                  <a:lnTo>
                    <a:pt x="1969" y="440"/>
                  </a:lnTo>
                  <a:lnTo>
                    <a:pt x="1969" y="455"/>
                  </a:lnTo>
                  <a:lnTo>
                    <a:pt x="1969" y="401"/>
                  </a:lnTo>
                  <a:lnTo>
                    <a:pt x="1970" y="393"/>
                  </a:lnTo>
                  <a:lnTo>
                    <a:pt x="1970" y="475"/>
                  </a:lnTo>
                  <a:lnTo>
                    <a:pt x="1971" y="471"/>
                  </a:lnTo>
                  <a:lnTo>
                    <a:pt x="1971" y="411"/>
                  </a:lnTo>
                  <a:lnTo>
                    <a:pt x="1972" y="447"/>
                  </a:lnTo>
                  <a:lnTo>
                    <a:pt x="1972" y="451"/>
                  </a:lnTo>
                  <a:lnTo>
                    <a:pt x="1972" y="458"/>
                  </a:lnTo>
                  <a:lnTo>
                    <a:pt x="1973" y="398"/>
                  </a:lnTo>
                  <a:lnTo>
                    <a:pt x="1973" y="395"/>
                  </a:lnTo>
                  <a:lnTo>
                    <a:pt x="1973" y="393"/>
                  </a:lnTo>
                  <a:lnTo>
                    <a:pt x="1974" y="452"/>
                  </a:lnTo>
                  <a:lnTo>
                    <a:pt x="1974" y="455"/>
                  </a:lnTo>
                  <a:lnTo>
                    <a:pt x="1974" y="385"/>
                  </a:lnTo>
                  <a:lnTo>
                    <a:pt x="1975" y="423"/>
                  </a:lnTo>
                  <a:lnTo>
                    <a:pt x="1975" y="432"/>
                  </a:lnTo>
                  <a:lnTo>
                    <a:pt x="1975" y="455"/>
                  </a:lnTo>
                  <a:lnTo>
                    <a:pt x="1976" y="399"/>
                  </a:lnTo>
                  <a:lnTo>
                    <a:pt x="1976" y="393"/>
                  </a:lnTo>
                  <a:lnTo>
                    <a:pt x="1977" y="274"/>
                  </a:lnTo>
                  <a:lnTo>
                    <a:pt x="1977" y="254"/>
                  </a:lnTo>
                  <a:lnTo>
                    <a:pt x="1977" y="228"/>
                  </a:lnTo>
                  <a:lnTo>
                    <a:pt x="1978" y="238"/>
                  </a:lnTo>
                  <a:lnTo>
                    <a:pt x="1978" y="242"/>
                  </a:lnTo>
                  <a:lnTo>
                    <a:pt x="1978" y="248"/>
                  </a:lnTo>
                  <a:lnTo>
                    <a:pt x="1978" y="225"/>
                  </a:lnTo>
                  <a:lnTo>
                    <a:pt x="1979" y="230"/>
                  </a:lnTo>
                  <a:lnTo>
                    <a:pt x="1979" y="223"/>
                  </a:lnTo>
                  <a:lnTo>
                    <a:pt x="1979" y="220"/>
                  </a:lnTo>
                  <a:lnTo>
                    <a:pt x="1979" y="238"/>
                  </a:lnTo>
                  <a:lnTo>
                    <a:pt x="1980" y="232"/>
                  </a:lnTo>
                  <a:lnTo>
                    <a:pt x="1980" y="242"/>
                  </a:lnTo>
                  <a:lnTo>
                    <a:pt x="1980" y="242"/>
                  </a:lnTo>
                  <a:lnTo>
                    <a:pt x="1981" y="221"/>
                  </a:lnTo>
                  <a:lnTo>
                    <a:pt x="1981" y="222"/>
                  </a:lnTo>
                  <a:lnTo>
                    <a:pt x="1981" y="220"/>
                  </a:lnTo>
                  <a:lnTo>
                    <a:pt x="1982" y="233"/>
                  </a:lnTo>
                  <a:lnTo>
                    <a:pt x="1982" y="231"/>
                  </a:lnTo>
                  <a:lnTo>
                    <a:pt x="1982" y="224"/>
                  </a:lnTo>
                  <a:lnTo>
                    <a:pt x="1983" y="205"/>
                  </a:lnTo>
                  <a:lnTo>
                    <a:pt x="1983" y="208"/>
                  </a:lnTo>
                  <a:lnTo>
                    <a:pt x="1983" y="219"/>
                  </a:lnTo>
                  <a:lnTo>
                    <a:pt x="1983" y="231"/>
                  </a:lnTo>
                  <a:lnTo>
                    <a:pt x="1984" y="218"/>
                  </a:lnTo>
                  <a:lnTo>
                    <a:pt x="1984" y="216"/>
                  </a:lnTo>
                  <a:lnTo>
                    <a:pt x="1984" y="215"/>
                  </a:lnTo>
                  <a:lnTo>
                    <a:pt x="1985" y="240"/>
                  </a:lnTo>
                  <a:lnTo>
                    <a:pt x="1985" y="241"/>
                  </a:lnTo>
                  <a:lnTo>
                    <a:pt x="1985" y="226"/>
                  </a:lnTo>
                  <a:lnTo>
                    <a:pt x="1985" y="252"/>
                  </a:lnTo>
                  <a:lnTo>
                    <a:pt x="1986" y="246"/>
                  </a:lnTo>
                  <a:lnTo>
                    <a:pt x="1986" y="257"/>
                  </a:lnTo>
                  <a:lnTo>
                    <a:pt x="1986" y="249"/>
                  </a:lnTo>
                  <a:lnTo>
                    <a:pt x="1987" y="269"/>
                  </a:lnTo>
                  <a:lnTo>
                    <a:pt x="1987" y="261"/>
                  </a:lnTo>
                  <a:lnTo>
                    <a:pt x="1987" y="261"/>
                  </a:lnTo>
                  <a:lnTo>
                    <a:pt x="1987" y="268"/>
                  </a:lnTo>
                  <a:lnTo>
                    <a:pt x="1988" y="247"/>
                  </a:lnTo>
                  <a:lnTo>
                    <a:pt x="1988" y="254"/>
                  </a:lnTo>
                  <a:lnTo>
                    <a:pt x="1988" y="250"/>
                  </a:lnTo>
                  <a:lnTo>
                    <a:pt x="1988" y="256"/>
                  </a:lnTo>
                  <a:lnTo>
                    <a:pt x="1989" y="240"/>
                  </a:lnTo>
                  <a:lnTo>
                    <a:pt x="1989" y="241"/>
                  </a:lnTo>
                  <a:lnTo>
                    <a:pt x="1989" y="251"/>
                  </a:lnTo>
                  <a:lnTo>
                    <a:pt x="1989" y="238"/>
                  </a:lnTo>
                  <a:lnTo>
                    <a:pt x="1990" y="249"/>
                  </a:lnTo>
                  <a:lnTo>
                    <a:pt x="1990" y="239"/>
                  </a:lnTo>
                  <a:lnTo>
                    <a:pt x="1991" y="220"/>
                  </a:lnTo>
                  <a:lnTo>
                    <a:pt x="1991" y="221"/>
                  </a:lnTo>
                  <a:lnTo>
                    <a:pt x="1991" y="226"/>
                  </a:lnTo>
                  <a:lnTo>
                    <a:pt x="1992" y="208"/>
                  </a:lnTo>
                  <a:lnTo>
                    <a:pt x="1992" y="204"/>
                  </a:lnTo>
                  <a:lnTo>
                    <a:pt x="1992" y="216"/>
                  </a:lnTo>
                  <a:lnTo>
                    <a:pt x="1993" y="200"/>
                  </a:lnTo>
                  <a:lnTo>
                    <a:pt x="1993" y="186"/>
                  </a:lnTo>
                  <a:lnTo>
                    <a:pt x="1994" y="79"/>
                  </a:lnTo>
                  <a:lnTo>
                    <a:pt x="1994" y="79"/>
                  </a:lnTo>
                  <a:lnTo>
                    <a:pt x="1995" y="106"/>
                  </a:lnTo>
                  <a:lnTo>
                    <a:pt x="1995" y="112"/>
                  </a:lnTo>
                  <a:lnTo>
                    <a:pt x="1996" y="184"/>
                  </a:lnTo>
                  <a:lnTo>
                    <a:pt x="1996" y="188"/>
                  </a:lnTo>
                  <a:lnTo>
                    <a:pt x="1997" y="220"/>
                  </a:lnTo>
                  <a:lnTo>
                    <a:pt x="1997" y="219"/>
                  </a:lnTo>
                  <a:lnTo>
                    <a:pt x="1997" y="222"/>
                  </a:lnTo>
                  <a:lnTo>
                    <a:pt x="1998" y="248"/>
                  </a:lnTo>
                  <a:lnTo>
                    <a:pt x="1998" y="250"/>
                  </a:lnTo>
                  <a:lnTo>
                    <a:pt x="1999" y="262"/>
                  </a:lnTo>
                  <a:lnTo>
                    <a:pt x="1999" y="268"/>
                  </a:lnTo>
                  <a:lnTo>
                    <a:pt x="1999" y="276"/>
                  </a:lnTo>
                  <a:lnTo>
                    <a:pt x="2000" y="272"/>
                  </a:lnTo>
                  <a:lnTo>
                    <a:pt x="2000" y="269"/>
                  </a:lnTo>
                  <a:lnTo>
                    <a:pt x="2000" y="263"/>
                  </a:lnTo>
                  <a:lnTo>
                    <a:pt x="2001" y="265"/>
                  </a:lnTo>
                  <a:lnTo>
                    <a:pt x="2001" y="268"/>
                  </a:lnTo>
                  <a:lnTo>
                    <a:pt x="2001" y="271"/>
                  </a:lnTo>
                  <a:lnTo>
                    <a:pt x="2002" y="265"/>
                  </a:lnTo>
                  <a:lnTo>
                    <a:pt x="2002" y="265"/>
                  </a:lnTo>
                  <a:lnTo>
                    <a:pt x="2002" y="272"/>
                  </a:lnTo>
                  <a:lnTo>
                    <a:pt x="2003" y="270"/>
                  </a:lnTo>
                  <a:lnTo>
                    <a:pt x="2003" y="266"/>
                  </a:lnTo>
                  <a:lnTo>
                    <a:pt x="2003" y="267"/>
                  </a:lnTo>
                  <a:lnTo>
                    <a:pt x="2004" y="259"/>
                  </a:lnTo>
                  <a:lnTo>
                    <a:pt x="2004" y="260"/>
                  </a:lnTo>
                  <a:lnTo>
                    <a:pt x="2004" y="260"/>
                  </a:lnTo>
                  <a:lnTo>
                    <a:pt x="2004" y="256"/>
                  </a:lnTo>
                  <a:lnTo>
                    <a:pt x="2005" y="268"/>
                  </a:lnTo>
                  <a:lnTo>
                    <a:pt x="2005" y="273"/>
                  </a:lnTo>
                  <a:lnTo>
                    <a:pt x="2005" y="274"/>
                  </a:lnTo>
                  <a:lnTo>
                    <a:pt x="2006" y="269"/>
                  </a:lnTo>
                  <a:lnTo>
                    <a:pt x="2006" y="271"/>
                  </a:lnTo>
                  <a:lnTo>
                    <a:pt x="2006" y="271"/>
                  </a:lnTo>
                  <a:lnTo>
                    <a:pt x="2007" y="268"/>
                  </a:lnTo>
                  <a:lnTo>
                    <a:pt x="2007" y="271"/>
                  </a:lnTo>
                  <a:lnTo>
                    <a:pt x="2007" y="270"/>
                  </a:lnTo>
                  <a:lnTo>
                    <a:pt x="2007" y="271"/>
                  </a:lnTo>
                  <a:lnTo>
                    <a:pt x="2007" y="263"/>
                  </a:lnTo>
                  <a:lnTo>
                    <a:pt x="2008" y="265"/>
                  </a:lnTo>
                  <a:lnTo>
                    <a:pt x="2008" y="264"/>
                  </a:lnTo>
                  <a:lnTo>
                    <a:pt x="2008" y="275"/>
                  </a:lnTo>
                  <a:lnTo>
                    <a:pt x="2009" y="273"/>
                  </a:lnTo>
                  <a:lnTo>
                    <a:pt x="2009" y="269"/>
                  </a:lnTo>
                  <a:lnTo>
                    <a:pt x="2009" y="257"/>
                  </a:lnTo>
                  <a:lnTo>
                    <a:pt x="2010" y="265"/>
                  </a:lnTo>
                  <a:lnTo>
                    <a:pt x="2010" y="268"/>
                  </a:lnTo>
                  <a:lnTo>
                    <a:pt x="2011" y="338"/>
                  </a:lnTo>
                  <a:lnTo>
                    <a:pt x="2011" y="355"/>
                  </a:lnTo>
                  <a:lnTo>
                    <a:pt x="2012" y="418"/>
                  </a:lnTo>
                  <a:lnTo>
                    <a:pt x="2012" y="403"/>
                  </a:lnTo>
                  <a:lnTo>
                    <a:pt x="2012" y="398"/>
                  </a:lnTo>
                  <a:lnTo>
                    <a:pt x="2013" y="349"/>
                  </a:lnTo>
                  <a:lnTo>
                    <a:pt x="2013" y="341"/>
                  </a:lnTo>
                  <a:lnTo>
                    <a:pt x="2014" y="311"/>
                  </a:lnTo>
                  <a:lnTo>
                    <a:pt x="2014" y="308"/>
                  </a:lnTo>
                  <a:lnTo>
                    <a:pt x="2015" y="289"/>
                  </a:lnTo>
                  <a:lnTo>
                    <a:pt x="2015" y="288"/>
                  </a:lnTo>
                  <a:lnTo>
                    <a:pt x="2015" y="283"/>
                  </a:lnTo>
                  <a:lnTo>
                    <a:pt x="2015" y="288"/>
                  </a:lnTo>
                  <a:lnTo>
                    <a:pt x="2016" y="287"/>
                  </a:lnTo>
                  <a:lnTo>
                    <a:pt x="2016" y="283"/>
                  </a:lnTo>
                  <a:lnTo>
                    <a:pt x="2017" y="344"/>
                  </a:lnTo>
                  <a:lnTo>
                    <a:pt x="2017" y="339"/>
                  </a:lnTo>
                  <a:lnTo>
                    <a:pt x="2017" y="321"/>
                  </a:lnTo>
                  <a:lnTo>
                    <a:pt x="2018" y="360"/>
                  </a:lnTo>
                  <a:lnTo>
                    <a:pt x="2018" y="369"/>
                  </a:lnTo>
                  <a:lnTo>
                    <a:pt x="2018" y="393"/>
                  </a:lnTo>
                  <a:lnTo>
                    <a:pt x="2019" y="370"/>
                  </a:lnTo>
                  <a:lnTo>
                    <a:pt x="2019" y="371"/>
                  </a:lnTo>
                  <a:lnTo>
                    <a:pt x="2020" y="348"/>
                  </a:lnTo>
                  <a:lnTo>
                    <a:pt x="2020" y="347"/>
                  </a:lnTo>
                  <a:lnTo>
                    <a:pt x="2020" y="350"/>
                  </a:lnTo>
                  <a:lnTo>
                    <a:pt x="2021" y="327"/>
                  </a:lnTo>
                  <a:lnTo>
                    <a:pt x="2021" y="321"/>
                  </a:lnTo>
                  <a:lnTo>
                    <a:pt x="2022" y="307"/>
                  </a:lnTo>
                  <a:lnTo>
                    <a:pt x="2022" y="308"/>
                  </a:lnTo>
                  <a:lnTo>
                    <a:pt x="2022" y="306"/>
                  </a:lnTo>
                  <a:lnTo>
                    <a:pt x="2022" y="307"/>
                  </a:lnTo>
                  <a:lnTo>
                    <a:pt x="2023" y="282"/>
                  </a:lnTo>
                  <a:lnTo>
                    <a:pt x="2023" y="282"/>
                  </a:lnTo>
                  <a:lnTo>
                    <a:pt x="2024" y="285"/>
                  </a:lnTo>
                  <a:lnTo>
                    <a:pt x="2024" y="288"/>
                  </a:lnTo>
                  <a:lnTo>
                    <a:pt x="2024" y="300"/>
                  </a:lnTo>
                  <a:lnTo>
                    <a:pt x="2025" y="295"/>
                  </a:lnTo>
                  <a:lnTo>
                    <a:pt x="2025" y="294"/>
                  </a:lnTo>
                  <a:lnTo>
                    <a:pt x="2026" y="275"/>
                  </a:lnTo>
                  <a:lnTo>
                    <a:pt x="2026" y="276"/>
                  </a:lnTo>
                  <a:lnTo>
                    <a:pt x="2026" y="278"/>
                  </a:lnTo>
                  <a:lnTo>
                    <a:pt x="2027" y="301"/>
                  </a:lnTo>
                  <a:lnTo>
                    <a:pt x="2027" y="305"/>
                  </a:lnTo>
                  <a:lnTo>
                    <a:pt x="2027" y="303"/>
                  </a:lnTo>
                  <a:lnTo>
                    <a:pt x="2028" y="370"/>
                  </a:lnTo>
                  <a:lnTo>
                    <a:pt x="2028" y="380"/>
                  </a:lnTo>
                  <a:lnTo>
                    <a:pt x="2028" y="387"/>
                  </a:lnTo>
                  <a:lnTo>
                    <a:pt x="2029" y="340"/>
                  </a:lnTo>
                  <a:lnTo>
                    <a:pt x="2029" y="339"/>
                  </a:lnTo>
                  <a:lnTo>
                    <a:pt x="2030" y="312"/>
                  </a:lnTo>
                  <a:lnTo>
                    <a:pt x="2030" y="313"/>
                  </a:lnTo>
                  <a:lnTo>
                    <a:pt x="2030" y="310"/>
                  </a:lnTo>
                  <a:lnTo>
                    <a:pt x="2031" y="295"/>
                  </a:lnTo>
                  <a:lnTo>
                    <a:pt x="2031" y="294"/>
                  </a:lnTo>
                  <a:lnTo>
                    <a:pt x="2031" y="291"/>
                  </a:lnTo>
                  <a:lnTo>
                    <a:pt x="2032" y="307"/>
                  </a:lnTo>
                  <a:lnTo>
                    <a:pt x="2032" y="315"/>
                  </a:lnTo>
                  <a:lnTo>
                    <a:pt x="2033" y="355"/>
                  </a:lnTo>
                  <a:lnTo>
                    <a:pt x="2033" y="364"/>
                  </a:lnTo>
                  <a:lnTo>
                    <a:pt x="2033" y="405"/>
                  </a:lnTo>
                  <a:lnTo>
                    <a:pt x="2034" y="393"/>
                  </a:lnTo>
                  <a:lnTo>
                    <a:pt x="2034" y="393"/>
                  </a:lnTo>
                  <a:lnTo>
                    <a:pt x="2035" y="336"/>
                  </a:lnTo>
                  <a:lnTo>
                    <a:pt x="2035" y="334"/>
                  </a:lnTo>
                  <a:lnTo>
                    <a:pt x="2035" y="324"/>
                  </a:lnTo>
                  <a:lnTo>
                    <a:pt x="2036" y="326"/>
                  </a:lnTo>
                  <a:lnTo>
                    <a:pt x="2036" y="325"/>
                  </a:lnTo>
                  <a:lnTo>
                    <a:pt x="2036" y="325"/>
                  </a:lnTo>
                  <a:lnTo>
                    <a:pt x="2037" y="311"/>
                  </a:lnTo>
                  <a:lnTo>
                    <a:pt x="2037" y="305"/>
                  </a:lnTo>
                  <a:lnTo>
                    <a:pt x="2037" y="258"/>
                  </a:lnTo>
                  <a:lnTo>
                    <a:pt x="2038" y="258"/>
                  </a:lnTo>
                  <a:lnTo>
                    <a:pt x="2038" y="258"/>
                  </a:lnTo>
                  <a:lnTo>
                    <a:pt x="2039" y="278"/>
                  </a:lnTo>
                  <a:lnTo>
                    <a:pt x="2039" y="277"/>
                  </a:lnTo>
                  <a:lnTo>
                    <a:pt x="2039" y="280"/>
                  </a:lnTo>
                  <a:lnTo>
                    <a:pt x="2040" y="449"/>
                  </a:lnTo>
                  <a:lnTo>
                    <a:pt x="2040" y="473"/>
                  </a:lnTo>
                  <a:lnTo>
                    <a:pt x="2041" y="530"/>
                  </a:lnTo>
                  <a:lnTo>
                    <a:pt x="2041" y="527"/>
                  </a:lnTo>
                  <a:lnTo>
                    <a:pt x="2041" y="527"/>
                  </a:lnTo>
                  <a:lnTo>
                    <a:pt x="2042" y="479"/>
                  </a:lnTo>
                  <a:lnTo>
                    <a:pt x="2042" y="471"/>
                  </a:lnTo>
                  <a:lnTo>
                    <a:pt x="2043" y="418"/>
                  </a:lnTo>
                  <a:lnTo>
                    <a:pt x="2043" y="415"/>
                  </a:lnTo>
                  <a:lnTo>
                    <a:pt x="2044" y="402"/>
                  </a:lnTo>
                  <a:lnTo>
                    <a:pt x="2044" y="396"/>
                  </a:lnTo>
                  <a:lnTo>
                    <a:pt x="2045" y="262"/>
                  </a:lnTo>
                  <a:lnTo>
                    <a:pt x="2045" y="247"/>
                  </a:lnTo>
                  <a:lnTo>
                    <a:pt x="2045" y="232"/>
                  </a:lnTo>
                  <a:lnTo>
                    <a:pt x="2046" y="270"/>
                  </a:lnTo>
                  <a:lnTo>
                    <a:pt x="2046" y="281"/>
                  </a:lnTo>
                  <a:lnTo>
                    <a:pt x="2047" y="369"/>
                  </a:lnTo>
                  <a:lnTo>
                    <a:pt x="2047" y="384"/>
                  </a:lnTo>
                  <a:lnTo>
                    <a:pt x="2048" y="518"/>
                  </a:lnTo>
                  <a:lnTo>
                    <a:pt x="2048" y="525"/>
                  </a:lnTo>
                  <a:lnTo>
                    <a:pt x="2048" y="535"/>
                  </a:lnTo>
                  <a:lnTo>
                    <a:pt x="2049" y="505"/>
                  </a:lnTo>
                  <a:lnTo>
                    <a:pt x="2049" y="496"/>
                  </a:lnTo>
                  <a:lnTo>
                    <a:pt x="2050" y="441"/>
                  </a:lnTo>
                  <a:lnTo>
                    <a:pt x="2050" y="440"/>
                  </a:lnTo>
                  <a:lnTo>
                    <a:pt x="2050" y="416"/>
                  </a:lnTo>
                  <a:lnTo>
                    <a:pt x="2051" y="417"/>
                  </a:lnTo>
                  <a:lnTo>
                    <a:pt x="2051" y="415"/>
                  </a:lnTo>
                  <a:lnTo>
                    <a:pt x="2052" y="279"/>
                  </a:lnTo>
                  <a:lnTo>
                    <a:pt x="2052" y="259"/>
                  </a:lnTo>
                  <a:lnTo>
                    <a:pt x="2052" y="227"/>
                  </a:lnTo>
                  <a:lnTo>
                    <a:pt x="2053" y="254"/>
                  </a:lnTo>
                  <a:lnTo>
                    <a:pt x="2053" y="262"/>
                  </a:lnTo>
                  <a:lnTo>
                    <a:pt x="2054" y="342"/>
                  </a:lnTo>
                  <a:lnTo>
                    <a:pt x="2054" y="356"/>
                  </a:lnTo>
                  <a:lnTo>
                    <a:pt x="2055" y="502"/>
                  </a:lnTo>
                  <a:lnTo>
                    <a:pt x="2055" y="502"/>
                  </a:lnTo>
                  <a:lnTo>
                    <a:pt x="2055" y="512"/>
                  </a:lnTo>
                  <a:lnTo>
                    <a:pt x="2056" y="494"/>
                  </a:lnTo>
                  <a:lnTo>
                    <a:pt x="2056" y="489"/>
                  </a:lnTo>
                  <a:lnTo>
                    <a:pt x="2057" y="441"/>
                  </a:lnTo>
                  <a:lnTo>
                    <a:pt x="2057" y="436"/>
                  </a:lnTo>
                  <a:lnTo>
                    <a:pt x="2057" y="418"/>
                  </a:lnTo>
                  <a:lnTo>
                    <a:pt x="2058" y="424"/>
                  </a:lnTo>
                  <a:lnTo>
                    <a:pt x="2058" y="425"/>
                  </a:lnTo>
                  <a:lnTo>
                    <a:pt x="2058" y="407"/>
                  </a:lnTo>
                  <a:lnTo>
                    <a:pt x="2059" y="445"/>
                  </a:lnTo>
                  <a:lnTo>
                    <a:pt x="2059" y="453"/>
                  </a:lnTo>
                  <a:lnTo>
                    <a:pt x="2059" y="466"/>
                  </a:lnTo>
                  <a:lnTo>
                    <a:pt x="2059" y="425"/>
                  </a:lnTo>
                  <a:lnTo>
                    <a:pt x="2060" y="448"/>
                  </a:lnTo>
                  <a:lnTo>
                    <a:pt x="2060" y="450"/>
                  </a:lnTo>
                  <a:lnTo>
                    <a:pt x="2060" y="467"/>
                  </a:lnTo>
                  <a:lnTo>
                    <a:pt x="2061" y="421"/>
                  </a:lnTo>
                  <a:lnTo>
                    <a:pt x="2061" y="418"/>
                  </a:lnTo>
                  <a:lnTo>
                    <a:pt x="2062" y="399"/>
                  </a:lnTo>
                  <a:lnTo>
                    <a:pt x="2062" y="397"/>
                  </a:lnTo>
                  <a:lnTo>
                    <a:pt x="2062" y="383"/>
                  </a:lnTo>
                  <a:lnTo>
                    <a:pt x="2063" y="455"/>
                  </a:lnTo>
                  <a:lnTo>
                    <a:pt x="2063" y="463"/>
                  </a:lnTo>
                  <a:lnTo>
                    <a:pt x="2063" y="475"/>
                  </a:lnTo>
                  <a:lnTo>
                    <a:pt x="2063" y="428"/>
                  </a:lnTo>
                  <a:lnTo>
                    <a:pt x="2064" y="451"/>
                  </a:lnTo>
                  <a:lnTo>
                    <a:pt x="2064" y="456"/>
                  </a:lnTo>
                  <a:lnTo>
                    <a:pt x="2064" y="470"/>
                  </a:lnTo>
                  <a:lnTo>
                    <a:pt x="2065" y="420"/>
                  </a:lnTo>
                  <a:lnTo>
                    <a:pt x="2065" y="413"/>
                  </a:lnTo>
                  <a:lnTo>
                    <a:pt x="2066" y="370"/>
                  </a:lnTo>
                  <a:lnTo>
                    <a:pt x="2066" y="390"/>
                  </a:lnTo>
                  <a:lnTo>
                    <a:pt x="2067" y="491"/>
                  </a:lnTo>
                  <a:lnTo>
                    <a:pt x="2067" y="474"/>
                  </a:lnTo>
                  <a:lnTo>
                    <a:pt x="2067" y="456"/>
                  </a:lnTo>
                  <a:lnTo>
                    <a:pt x="2067" y="447"/>
                  </a:lnTo>
                  <a:lnTo>
                    <a:pt x="2068" y="471"/>
                  </a:lnTo>
                  <a:lnTo>
                    <a:pt x="2068" y="470"/>
                  </a:lnTo>
                  <a:lnTo>
                    <a:pt x="2069" y="318"/>
                  </a:lnTo>
                  <a:lnTo>
                    <a:pt x="2069" y="305"/>
                  </a:lnTo>
                  <a:lnTo>
                    <a:pt x="2069" y="255"/>
                  </a:lnTo>
                  <a:lnTo>
                    <a:pt x="2070" y="262"/>
                  </a:lnTo>
                  <a:lnTo>
                    <a:pt x="2070" y="264"/>
                  </a:lnTo>
                  <a:lnTo>
                    <a:pt x="2070" y="266"/>
                  </a:lnTo>
                  <a:lnTo>
                    <a:pt x="2070" y="254"/>
                  </a:lnTo>
                  <a:lnTo>
                    <a:pt x="2071" y="260"/>
                  </a:lnTo>
                  <a:lnTo>
                    <a:pt x="2071" y="264"/>
                  </a:lnTo>
                  <a:lnTo>
                    <a:pt x="2071" y="257"/>
                  </a:lnTo>
                  <a:lnTo>
                    <a:pt x="2072" y="277"/>
                  </a:lnTo>
                  <a:lnTo>
                    <a:pt x="2072" y="275"/>
                  </a:lnTo>
                  <a:lnTo>
                    <a:pt x="2072" y="275"/>
                  </a:lnTo>
                  <a:lnTo>
                    <a:pt x="2072" y="248"/>
                  </a:lnTo>
                  <a:lnTo>
                    <a:pt x="2073" y="254"/>
                  </a:lnTo>
                  <a:lnTo>
                    <a:pt x="2073" y="251"/>
                  </a:lnTo>
                  <a:lnTo>
                    <a:pt x="2073" y="251"/>
                  </a:lnTo>
                  <a:lnTo>
                    <a:pt x="2074" y="259"/>
                  </a:lnTo>
                  <a:lnTo>
                    <a:pt x="2074" y="259"/>
                  </a:lnTo>
                  <a:lnTo>
                    <a:pt x="2074" y="241"/>
                  </a:lnTo>
                  <a:lnTo>
                    <a:pt x="2075" y="250"/>
                  </a:lnTo>
                  <a:lnTo>
                    <a:pt x="2075" y="250"/>
                  </a:lnTo>
                  <a:lnTo>
                    <a:pt x="2075" y="253"/>
                  </a:lnTo>
                  <a:lnTo>
                    <a:pt x="2075" y="243"/>
                  </a:lnTo>
                  <a:lnTo>
                    <a:pt x="2076" y="245"/>
                  </a:lnTo>
                  <a:lnTo>
                    <a:pt x="2076" y="244"/>
                  </a:lnTo>
                  <a:lnTo>
                    <a:pt x="2076" y="240"/>
                  </a:lnTo>
                  <a:lnTo>
                    <a:pt x="2077" y="254"/>
                  </a:lnTo>
                  <a:lnTo>
                    <a:pt x="2077" y="252"/>
                  </a:lnTo>
                  <a:lnTo>
                    <a:pt x="2077" y="249"/>
                  </a:lnTo>
                  <a:lnTo>
                    <a:pt x="2078" y="269"/>
                  </a:lnTo>
                  <a:lnTo>
                    <a:pt x="2078" y="266"/>
                  </a:lnTo>
                  <a:lnTo>
                    <a:pt x="2078" y="267"/>
                  </a:lnTo>
                  <a:lnTo>
                    <a:pt x="2079" y="237"/>
                  </a:lnTo>
                  <a:lnTo>
                    <a:pt x="2079" y="235"/>
                  </a:lnTo>
                  <a:lnTo>
                    <a:pt x="2079" y="231"/>
                  </a:lnTo>
                  <a:lnTo>
                    <a:pt x="2080" y="246"/>
                  </a:lnTo>
                  <a:lnTo>
                    <a:pt x="2080" y="242"/>
                  </a:lnTo>
                  <a:lnTo>
                    <a:pt x="2080" y="237"/>
                  </a:lnTo>
                  <a:lnTo>
                    <a:pt x="2080" y="252"/>
                  </a:lnTo>
                  <a:lnTo>
                    <a:pt x="2081" y="252"/>
                  </a:lnTo>
                  <a:lnTo>
                    <a:pt x="2081" y="254"/>
                  </a:lnTo>
                  <a:lnTo>
                    <a:pt x="2081" y="254"/>
                  </a:lnTo>
                  <a:lnTo>
                    <a:pt x="2082" y="239"/>
                  </a:lnTo>
                  <a:lnTo>
                    <a:pt x="2082" y="238"/>
                  </a:lnTo>
                  <a:lnTo>
                    <a:pt x="2082" y="238"/>
                  </a:lnTo>
                  <a:lnTo>
                    <a:pt x="2083" y="247"/>
                  </a:lnTo>
                  <a:lnTo>
                    <a:pt x="2083" y="241"/>
                  </a:lnTo>
                  <a:lnTo>
                    <a:pt x="2083" y="242"/>
                  </a:lnTo>
                  <a:lnTo>
                    <a:pt x="2083" y="243"/>
                  </a:lnTo>
                  <a:lnTo>
                    <a:pt x="2084" y="236"/>
                  </a:lnTo>
                  <a:lnTo>
                    <a:pt x="2084" y="237"/>
                  </a:lnTo>
                  <a:lnTo>
                    <a:pt x="2084" y="233"/>
                  </a:lnTo>
                  <a:lnTo>
                    <a:pt x="2085" y="241"/>
                  </a:lnTo>
                  <a:lnTo>
                    <a:pt x="2085" y="237"/>
                  </a:lnTo>
                  <a:lnTo>
                    <a:pt x="2085" y="241"/>
                  </a:lnTo>
                  <a:lnTo>
                    <a:pt x="2085" y="242"/>
                  </a:lnTo>
                  <a:lnTo>
                    <a:pt x="2086" y="236"/>
                  </a:lnTo>
                  <a:lnTo>
                    <a:pt x="2086" y="239"/>
                  </a:lnTo>
                  <a:lnTo>
                    <a:pt x="2086" y="242"/>
                  </a:lnTo>
                  <a:lnTo>
                    <a:pt x="2086" y="232"/>
                  </a:lnTo>
                  <a:lnTo>
                    <a:pt x="2087" y="238"/>
                  </a:lnTo>
                  <a:lnTo>
                    <a:pt x="2087" y="241"/>
                  </a:lnTo>
                  <a:lnTo>
                    <a:pt x="2087" y="243"/>
                  </a:lnTo>
                  <a:lnTo>
                    <a:pt x="2087" y="236"/>
                  </a:lnTo>
                  <a:lnTo>
                    <a:pt x="2088" y="242"/>
                  </a:lnTo>
                  <a:lnTo>
                    <a:pt x="2088" y="245"/>
                  </a:lnTo>
                  <a:lnTo>
                    <a:pt x="2088" y="248"/>
                  </a:lnTo>
                  <a:lnTo>
                    <a:pt x="2089" y="241"/>
                  </a:lnTo>
                  <a:lnTo>
                    <a:pt x="2089" y="242"/>
                  </a:lnTo>
                  <a:lnTo>
                    <a:pt x="2089" y="242"/>
                  </a:lnTo>
                  <a:lnTo>
                    <a:pt x="2089" y="243"/>
                  </a:lnTo>
                  <a:lnTo>
                    <a:pt x="2089" y="229"/>
                  </a:lnTo>
                  <a:lnTo>
                    <a:pt x="2090" y="234"/>
                  </a:lnTo>
                  <a:lnTo>
                    <a:pt x="2090" y="235"/>
                  </a:lnTo>
                  <a:lnTo>
                    <a:pt x="2090" y="230"/>
                  </a:lnTo>
                  <a:lnTo>
                    <a:pt x="2091" y="248"/>
                  </a:lnTo>
                  <a:lnTo>
                    <a:pt x="2091" y="255"/>
                  </a:lnTo>
                  <a:lnTo>
                    <a:pt x="2092" y="244"/>
                  </a:lnTo>
                  <a:lnTo>
                    <a:pt x="2092" y="240"/>
                  </a:lnTo>
                  <a:lnTo>
                    <a:pt x="2092" y="242"/>
                  </a:lnTo>
                  <a:lnTo>
                    <a:pt x="2092" y="231"/>
                  </a:lnTo>
                  <a:lnTo>
                    <a:pt x="2093" y="233"/>
                  </a:lnTo>
                  <a:lnTo>
                    <a:pt x="2093" y="225"/>
                  </a:lnTo>
                  <a:lnTo>
                    <a:pt x="2094" y="236"/>
                  </a:lnTo>
                  <a:lnTo>
                    <a:pt x="2094" y="236"/>
                  </a:lnTo>
                  <a:lnTo>
                    <a:pt x="2094" y="227"/>
                  </a:lnTo>
                  <a:lnTo>
                    <a:pt x="2095" y="115"/>
                  </a:lnTo>
                  <a:lnTo>
                    <a:pt x="2095" y="106"/>
                  </a:lnTo>
                  <a:lnTo>
                    <a:pt x="2095" y="91"/>
                  </a:lnTo>
                  <a:lnTo>
                    <a:pt x="2096" y="112"/>
                  </a:lnTo>
                  <a:lnTo>
                    <a:pt x="2096" y="120"/>
                  </a:lnTo>
                  <a:lnTo>
                    <a:pt x="2097" y="173"/>
                  </a:lnTo>
                  <a:lnTo>
                    <a:pt x="2097" y="179"/>
                  </a:lnTo>
                  <a:lnTo>
                    <a:pt x="2098" y="216"/>
                  </a:lnTo>
                  <a:lnTo>
                    <a:pt x="2098" y="219"/>
                  </a:lnTo>
                  <a:lnTo>
                    <a:pt x="2098" y="219"/>
                  </a:lnTo>
                  <a:lnTo>
                    <a:pt x="2099" y="253"/>
                  </a:lnTo>
                  <a:lnTo>
                    <a:pt x="2099" y="260"/>
                  </a:lnTo>
                  <a:lnTo>
                    <a:pt x="2099" y="258"/>
                  </a:lnTo>
                  <a:lnTo>
                    <a:pt x="2099" y="270"/>
                  </a:lnTo>
                  <a:lnTo>
                    <a:pt x="2100" y="263"/>
                  </a:lnTo>
                  <a:lnTo>
                    <a:pt x="2100" y="262"/>
                  </a:lnTo>
                  <a:lnTo>
                    <a:pt x="2101" y="269"/>
                  </a:lnTo>
                  <a:lnTo>
                    <a:pt x="2101" y="268"/>
                  </a:lnTo>
                  <a:lnTo>
                    <a:pt x="2101" y="264"/>
                  </a:lnTo>
                  <a:lnTo>
                    <a:pt x="2102" y="274"/>
                  </a:lnTo>
                  <a:lnTo>
                    <a:pt x="2102" y="275"/>
                  </a:lnTo>
                  <a:lnTo>
                    <a:pt x="2102" y="274"/>
                  </a:lnTo>
                  <a:lnTo>
                    <a:pt x="2103" y="285"/>
                  </a:lnTo>
                  <a:lnTo>
                    <a:pt x="2103" y="280"/>
                  </a:lnTo>
                  <a:lnTo>
                    <a:pt x="2103" y="279"/>
                  </a:lnTo>
                  <a:lnTo>
                    <a:pt x="2103" y="281"/>
                  </a:lnTo>
                  <a:lnTo>
                    <a:pt x="2104" y="269"/>
                  </a:lnTo>
                  <a:lnTo>
                    <a:pt x="2104" y="270"/>
                  </a:lnTo>
                  <a:lnTo>
                    <a:pt x="2104" y="270"/>
                  </a:lnTo>
                  <a:lnTo>
                    <a:pt x="2104" y="266"/>
                  </a:lnTo>
                  <a:lnTo>
                    <a:pt x="2105" y="271"/>
                  </a:lnTo>
                  <a:lnTo>
                    <a:pt x="2105" y="270"/>
                  </a:lnTo>
                  <a:lnTo>
                    <a:pt x="2105" y="269"/>
                  </a:lnTo>
                  <a:lnTo>
                    <a:pt x="2106" y="281"/>
                  </a:lnTo>
                  <a:lnTo>
                    <a:pt x="2106" y="283"/>
                  </a:lnTo>
                  <a:lnTo>
                    <a:pt x="2106" y="286"/>
                  </a:lnTo>
                  <a:lnTo>
                    <a:pt x="2107" y="280"/>
                  </a:lnTo>
                  <a:lnTo>
                    <a:pt x="2107" y="275"/>
                  </a:lnTo>
                  <a:lnTo>
                    <a:pt x="2107" y="275"/>
                  </a:lnTo>
                  <a:lnTo>
                    <a:pt x="2107" y="269"/>
                  </a:lnTo>
                  <a:lnTo>
                    <a:pt x="2108" y="271"/>
                  </a:lnTo>
                  <a:lnTo>
                    <a:pt x="2108" y="271"/>
                  </a:lnTo>
                  <a:lnTo>
                    <a:pt x="2108" y="272"/>
                  </a:lnTo>
                  <a:lnTo>
                    <a:pt x="2109" y="256"/>
                  </a:lnTo>
                  <a:lnTo>
                    <a:pt x="2109" y="247"/>
                  </a:lnTo>
                  <a:lnTo>
                    <a:pt x="2110" y="192"/>
                  </a:lnTo>
                  <a:lnTo>
                    <a:pt x="2110" y="189"/>
                  </a:lnTo>
                  <a:lnTo>
                    <a:pt x="2110" y="187"/>
                  </a:lnTo>
                  <a:lnTo>
                    <a:pt x="2111" y="200"/>
                  </a:lnTo>
                  <a:lnTo>
                    <a:pt x="2111" y="199"/>
                  </a:lnTo>
                  <a:lnTo>
                    <a:pt x="2111" y="183"/>
                  </a:lnTo>
                  <a:lnTo>
                    <a:pt x="2112" y="194"/>
                  </a:lnTo>
                  <a:lnTo>
                    <a:pt x="2112" y="201"/>
                  </a:lnTo>
                  <a:lnTo>
                    <a:pt x="2112" y="196"/>
                  </a:lnTo>
                  <a:lnTo>
                    <a:pt x="2113" y="208"/>
                  </a:lnTo>
                  <a:lnTo>
                    <a:pt x="2113" y="203"/>
                  </a:lnTo>
                  <a:lnTo>
                    <a:pt x="2113" y="207"/>
                  </a:lnTo>
                  <a:lnTo>
                    <a:pt x="2113" y="214"/>
                  </a:lnTo>
                  <a:lnTo>
                    <a:pt x="2114" y="181"/>
                  </a:lnTo>
                  <a:lnTo>
                    <a:pt x="2114" y="185"/>
                  </a:lnTo>
                  <a:lnTo>
                    <a:pt x="2115" y="233"/>
                  </a:lnTo>
                  <a:lnTo>
                    <a:pt x="2115" y="236"/>
                  </a:lnTo>
                  <a:lnTo>
                    <a:pt x="2116" y="266"/>
                  </a:lnTo>
                  <a:lnTo>
                    <a:pt x="2116" y="263"/>
                  </a:lnTo>
                  <a:lnTo>
                    <a:pt x="2116" y="265"/>
                  </a:lnTo>
                  <a:lnTo>
                    <a:pt x="2117" y="260"/>
                  </a:lnTo>
                  <a:lnTo>
                    <a:pt x="2117" y="263"/>
                  </a:lnTo>
                  <a:lnTo>
                    <a:pt x="2117" y="263"/>
                  </a:lnTo>
                  <a:lnTo>
                    <a:pt x="2118" y="267"/>
                  </a:lnTo>
                  <a:lnTo>
                    <a:pt x="2118" y="268"/>
                  </a:lnTo>
                  <a:lnTo>
                    <a:pt x="2118" y="270"/>
                  </a:lnTo>
                  <a:lnTo>
                    <a:pt x="2119" y="265"/>
                  </a:lnTo>
                  <a:lnTo>
                    <a:pt x="2119" y="262"/>
                  </a:lnTo>
                  <a:lnTo>
                    <a:pt x="2119" y="263"/>
                  </a:lnTo>
                  <a:lnTo>
                    <a:pt x="2120" y="217"/>
                  </a:lnTo>
                  <a:lnTo>
                    <a:pt x="2120" y="216"/>
                  </a:lnTo>
                  <a:lnTo>
                    <a:pt x="2120" y="194"/>
                  </a:lnTo>
                  <a:lnTo>
                    <a:pt x="2121" y="203"/>
                  </a:lnTo>
                  <a:lnTo>
                    <a:pt x="2121" y="205"/>
                  </a:lnTo>
                  <a:lnTo>
                    <a:pt x="2121" y="204"/>
                  </a:lnTo>
                  <a:lnTo>
                    <a:pt x="2122" y="227"/>
                  </a:lnTo>
                  <a:lnTo>
                    <a:pt x="2122" y="228"/>
                  </a:lnTo>
                  <a:lnTo>
                    <a:pt x="2122" y="230"/>
                  </a:lnTo>
                  <a:lnTo>
                    <a:pt x="2123" y="214"/>
                  </a:lnTo>
                  <a:lnTo>
                    <a:pt x="2123" y="215"/>
                  </a:lnTo>
                  <a:lnTo>
                    <a:pt x="2123" y="214"/>
                  </a:lnTo>
                  <a:lnTo>
                    <a:pt x="2124" y="238"/>
                  </a:lnTo>
                  <a:lnTo>
                    <a:pt x="2124" y="241"/>
                  </a:lnTo>
                  <a:lnTo>
                    <a:pt x="2124" y="270"/>
                  </a:lnTo>
                  <a:lnTo>
                    <a:pt x="2125" y="267"/>
                  </a:lnTo>
                  <a:lnTo>
                    <a:pt x="2125" y="266"/>
                  </a:lnTo>
                  <a:lnTo>
                    <a:pt x="2125" y="265"/>
                  </a:lnTo>
                  <a:lnTo>
                    <a:pt x="2126" y="271"/>
                  </a:lnTo>
                  <a:lnTo>
                    <a:pt x="2126" y="269"/>
                  </a:lnTo>
                  <a:lnTo>
                    <a:pt x="2126" y="267"/>
                  </a:lnTo>
                  <a:lnTo>
                    <a:pt x="2126" y="263"/>
                  </a:lnTo>
                  <a:lnTo>
                    <a:pt x="2127" y="311"/>
                  </a:lnTo>
                  <a:lnTo>
                    <a:pt x="2127" y="316"/>
                  </a:lnTo>
                  <a:lnTo>
                    <a:pt x="2127" y="325"/>
                  </a:lnTo>
                  <a:lnTo>
                    <a:pt x="2128" y="287"/>
                  </a:lnTo>
                  <a:lnTo>
                    <a:pt x="2128" y="287"/>
                  </a:lnTo>
                  <a:lnTo>
                    <a:pt x="2128" y="286"/>
                  </a:lnTo>
                  <a:lnTo>
                    <a:pt x="2129" y="251"/>
                  </a:lnTo>
                  <a:lnTo>
                    <a:pt x="2129" y="242"/>
                  </a:lnTo>
                  <a:lnTo>
                    <a:pt x="2130" y="197"/>
                  </a:lnTo>
                  <a:lnTo>
                    <a:pt x="2130" y="199"/>
                  </a:lnTo>
                  <a:lnTo>
                    <a:pt x="2130" y="188"/>
                  </a:lnTo>
                  <a:lnTo>
                    <a:pt x="2131" y="198"/>
                  </a:lnTo>
                  <a:lnTo>
                    <a:pt x="2131" y="200"/>
                  </a:lnTo>
                  <a:lnTo>
                    <a:pt x="2131" y="224"/>
                  </a:lnTo>
                  <a:lnTo>
                    <a:pt x="2132" y="220"/>
                  </a:lnTo>
                  <a:lnTo>
                    <a:pt x="2132" y="214"/>
                  </a:lnTo>
                  <a:lnTo>
                    <a:pt x="2132" y="205"/>
                  </a:lnTo>
                  <a:lnTo>
                    <a:pt x="2133" y="215"/>
                  </a:lnTo>
                  <a:lnTo>
                    <a:pt x="2133" y="219"/>
                  </a:lnTo>
                  <a:lnTo>
                    <a:pt x="2134" y="236"/>
                  </a:lnTo>
                  <a:lnTo>
                    <a:pt x="2134" y="233"/>
                  </a:lnTo>
                  <a:lnTo>
                    <a:pt x="2134" y="230"/>
                  </a:lnTo>
                  <a:lnTo>
                    <a:pt x="2135" y="255"/>
                  </a:lnTo>
                  <a:lnTo>
                    <a:pt x="2135" y="260"/>
                  </a:lnTo>
                  <a:lnTo>
                    <a:pt x="2135" y="255"/>
                  </a:lnTo>
                  <a:lnTo>
                    <a:pt x="2136" y="355"/>
                  </a:lnTo>
                  <a:lnTo>
                    <a:pt x="2136" y="382"/>
                  </a:lnTo>
                  <a:lnTo>
                    <a:pt x="2136" y="502"/>
                  </a:lnTo>
                  <a:lnTo>
                    <a:pt x="2137" y="481"/>
                  </a:lnTo>
                  <a:lnTo>
                    <a:pt x="2137" y="474"/>
                  </a:lnTo>
                  <a:lnTo>
                    <a:pt x="2137" y="474"/>
                  </a:lnTo>
                  <a:lnTo>
                    <a:pt x="2138" y="435"/>
                  </a:lnTo>
                  <a:lnTo>
                    <a:pt x="2138" y="423"/>
                  </a:lnTo>
                  <a:lnTo>
                    <a:pt x="2138" y="416"/>
                  </a:lnTo>
                  <a:lnTo>
                    <a:pt x="2139" y="434"/>
                  </a:lnTo>
                  <a:lnTo>
                    <a:pt x="2139" y="428"/>
                  </a:lnTo>
                  <a:lnTo>
                    <a:pt x="2140" y="361"/>
                  </a:lnTo>
                  <a:lnTo>
                    <a:pt x="2140" y="357"/>
                  </a:lnTo>
                  <a:lnTo>
                    <a:pt x="2141" y="326"/>
                  </a:lnTo>
                  <a:lnTo>
                    <a:pt x="2141" y="325"/>
                  </a:lnTo>
                  <a:lnTo>
                    <a:pt x="2141" y="326"/>
                  </a:lnTo>
                  <a:lnTo>
                    <a:pt x="2141" y="320"/>
                  </a:lnTo>
                  <a:lnTo>
                    <a:pt x="2142" y="321"/>
                  </a:lnTo>
                  <a:lnTo>
                    <a:pt x="2142" y="321"/>
                  </a:lnTo>
                  <a:lnTo>
                    <a:pt x="2142" y="319"/>
                  </a:lnTo>
                  <a:lnTo>
                    <a:pt x="2143" y="329"/>
                  </a:lnTo>
                  <a:lnTo>
                    <a:pt x="2143" y="329"/>
                  </a:lnTo>
                  <a:lnTo>
                    <a:pt x="2143" y="335"/>
                  </a:lnTo>
                  <a:lnTo>
                    <a:pt x="2144" y="482"/>
                  </a:lnTo>
                  <a:lnTo>
                    <a:pt x="2144" y="476"/>
                  </a:lnTo>
                  <a:lnTo>
                    <a:pt x="2144" y="453"/>
                  </a:lnTo>
                  <a:lnTo>
                    <a:pt x="2145" y="453"/>
                  </a:lnTo>
                  <a:lnTo>
                    <a:pt x="2145" y="449"/>
                  </a:lnTo>
                  <a:lnTo>
                    <a:pt x="2146" y="413"/>
                  </a:lnTo>
                  <a:lnTo>
                    <a:pt x="2146" y="429"/>
                  </a:lnTo>
                  <a:lnTo>
                    <a:pt x="2146" y="430"/>
                  </a:lnTo>
                  <a:lnTo>
                    <a:pt x="2146" y="445"/>
                  </a:lnTo>
                  <a:lnTo>
                    <a:pt x="2147" y="404"/>
                  </a:lnTo>
                  <a:lnTo>
                    <a:pt x="2147" y="394"/>
                  </a:lnTo>
                  <a:lnTo>
                    <a:pt x="2148" y="347"/>
                  </a:lnTo>
                  <a:lnTo>
                    <a:pt x="2148" y="349"/>
                  </a:lnTo>
                  <a:lnTo>
                    <a:pt x="2148" y="342"/>
                  </a:lnTo>
                  <a:lnTo>
                    <a:pt x="2149" y="63"/>
                  </a:lnTo>
                  <a:lnTo>
                    <a:pt x="2149" y="57"/>
                  </a:lnTo>
                  <a:lnTo>
                    <a:pt x="2149" y="50"/>
                  </a:lnTo>
                  <a:lnTo>
                    <a:pt x="2150" y="103"/>
                  </a:lnTo>
                  <a:lnTo>
                    <a:pt x="2150" y="111"/>
                  </a:lnTo>
                  <a:lnTo>
                    <a:pt x="2151" y="190"/>
                  </a:lnTo>
                  <a:lnTo>
                    <a:pt x="2151" y="198"/>
                  </a:lnTo>
                  <a:lnTo>
                    <a:pt x="2152" y="249"/>
                  </a:lnTo>
                  <a:lnTo>
                    <a:pt x="2152" y="251"/>
                  </a:lnTo>
                  <a:lnTo>
                    <a:pt x="2153" y="301"/>
                  </a:lnTo>
                  <a:lnTo>
                    <a:pt x="2153" y="328"/>
                  </a:lnTo>
                  <a:lnTo>
                    <a:pt x="2154" y="520"/>
                  </a:lnTo>
                  <a:lnTo>
                    <a:pt x="2154" y="519"/>
                  </a:lnTo>
                  <a:lnTo>
                    <a:pt x="2154" y="515"/>
                  </a:lnTo>
                  <a:lnTo>
                    <a:pt x="2155" y="470"/>
                  </a:lnTo>
                  <a:lnTo>
                    <a:pt x="2155" y="461"/>
                  </a:lnTo>
                  <a:lnTo>
                    <a:pt x="2156" y="407"/>
                  </a:lnTo>
                  <a:lnTo>
                    <a:pt x="2156" y="403"/>
                  </a:lnTo>
                  <a:lnTo>
                    <a:pt x="2156" y="389"/>
                  </a:lnTo>
                  <a:lnTo>
                    <a:pt x="2157" y="396"/>
                  </a:lnTo>
                  <a:lnTo>
                    <a:pt x="2157" y="396"/>
                  </a:lnTo>
                  <a:lnTo>
                    <a:pt x="2157" y="390"/>
                  </a:lnTo>
                  <a:lnTo>
                    <a:pt x="2158" y="488"/>
                  </a:lnTo>
                  <a:lnTo>
                    <a:pt x="2158" y="497"/>
                  </a:lnTo>
                  <a:lnTo>
                    <a:pt x="2158" y="521"/>
                  </a:lnTo>
                  <a:lnTo>
                    <a:pt x="2159" y="509"/>
                  </a:lnTo>
                  <a:lnTo>
                    <a:pt x="2159" y="508"/>
                  </a:lnTo>
                  <a:lnTo>
                    <a:pt x="2160" y="440"/>
                  </a:lnTo>
                  <a:lnTo>
                    <a:pt x="2160" y="433"/>
                  </a:lnTo>
                  <a:lnTo>
                    <a:pt x="2161" y="400"/>
                  </a:lnTo>
                  <a:lnTo>
                    <a:pt x="2161" y="401"/>
                  </a:lnTo>
                  <a:lnTo>
                    <a:pt x="2161" y="402"/>
                  </a:lnTo>
                  <a:lnTo>
                    <a:pt x="2161" y="386"/>
                  </a:lnTo>
                  <a:lnTo>
                    <a:pt x="2162" y="401"/>
                  </a:lnTo>
                  <a:lnTo>
                    <a:pt x="2162" y="417"/>
                  </a:lnTo>
                  <a:lnTo>
                    <a:pt x="2162" y="525"/>
                  </a:lnTo>
                  <a:lnTo>
                    <a:pt x="2163" y="520"/>
                  </a:lnTo>
                  <a:lnTo>
                    <a:pt x="2163" y="511"/>
                  </a:lnTo>
                  <a:lnTo>
                    <a:pt x="2164" y="449"/>
                  </a:lnTo>
                  <a:lnTo>
                    <a:pt x="2164" y="443"/>
                  </a:lnTo>
                  <a:lnTo>
                    <a:pt x="2165" y="418"/>
                  </a:lnTo>
                  <a:lnTo>
                    <a:pt x="2165" y="416"/>
                  </a:lnTo>
                  <a:lnTo>
                    <a:pt x="2166" y="397"/>
                  </a:lnTo>
                  <a:lnTo>
                    <a:pt x="2166" y="397"/>
                  </a:lnTo>
                  <a:lnTo>
                    <a:pt x="2166" y="393"/>
                  </a:lnTo>
                  <a:lnTo>
                    <a:pt x="2167" y="502"/>
                  </a:lnTo>
                  <a:lnTo>
                    <a:pt x="2167" y="516"/>
                  </a:lnTo>
                  <a:lnTo>
                    <a:pt x="2167" y="519"/>
                  </a:lnTo>
                  <a:lnTo>
                    <a:pt x="2168" y="506"/>
                  </a:lnTo>
                  <a:lnTo>
                    <a:pt x="2168" y="498"/>
                  </a:lnTo>
                  <a:lnTo>
                    <a:pt x="2169" y="373"/>
                  </a:lnTo>
                  <a:lnTo>
                    <a:pt x="2169" y="352"/>
                  </a:lnTo>
                  <a:lnTo>
                    <a:pt x="2169" y="260"/>
                  </a:lnTo>
                  <a:lnTo>
                    <a:pt x="2170" y="264"/>
                  </a:lnTo>
                  <a:lnTo>
                    <a:pt x="2170" y="270"/>
                  </a:lnTo>
                  <a:lnTo>
                    <a:pt x="2170" y="278"/>
                  </a:lnTo>
                  <a:lnTo>
                    <a:pt x="2171" y="260"/>
                  </a:lnTo>
                  <a:lnTo>
                    <a:pt x="2171" y="257"/>
                  </a:lnTo>
                  <a:lnTo>
                    <a:pt x="2171" y="262"/>
                  </a:lnTo>
                  <a:lnTo>
                    <a:pt x="2172" y="251"/>
                  </a:lnTo>
                  <a:lnTo>
                    <a:pt x="2172" y="252"/>
                  </a:lnTo>
                  <a:lnTo>
                    <a:pt x="2172" y="243"/>
                  </a:lnTo>
                  <a:lnTo>
                    <a:pt x="2173" y="244"/>
                  </a:lnTo>
                  <a:lnTo>
                    <a:pt x="2173" y="241"/>
                  </a:lnTo>
                  <a:lnTo>
                    <a:pt x="2173" y="250"/>
                  </a:lnTo>
                  <a:lnTo>
                    <a:pt x="2174" y="250"/>
                  </a:lnTo>
                  <a:lnTo>
                    <a:pt x="2174" y="251"/>
                  </a:lnTo>
                  <a:lnTo>
                    <a:pt x="2175" y="235"/>
                  </a:lnTo>
                  <a:lnTo>
                    <a:pt x="2175" y="239"/>
                  </a:lnTo>
                  <a:lnTo>
                    <a:pt x="2175" y="243"/>
                  </a:lnTo>
                  <a:lnTo>
                    <a:pt x="2175" y="245"/>
                  </a:lnTo>
                  <a:lnTo>
                    <a:pt x="2176" y="227"/>
                  </a:lnTo>
                  <a:lnTo>
                    <a:pt x="2176" y="230"/>
                  </a:lnTo>
                  <a:lnTo>
                    <a:pt x="2177" y="243"/>
                  </a:lnTo>
                  <a:lnTo>
                    <a:pt x="2177" y="241"/>
                  </a:lnTo>
                  <a:lnTo>
                    <a:pt x="2177" y="233"/>
                  </a:lnTo>
                  <a:lnTo>
                    <a:pt x="2177" y="217"/>
                  </a:lnTo>
                  <a:lnTo>
                    <a:pt x="2178" y="224"/>
                  </a:lnTo>
                  <a:lnTo>
                    <a:pt x="2178" y="231"/>
                  </a:lnTo>
                  <a:lnTo>
                    <a:pt x="2178" y="239"/>
                  </a:lnTo>
                  <a:lnTo>
                    <a:pt x="2179" y="222"/>
                  </a:lnTo>
                  <a:lnTo>
                    <a:pt x="2179" y="226"/>
                  </a:lnTo>
                  <a:lnTo>
                    <a:pt x="2180" y="247"/>
                  </a:lnTo>
                  <a:lnTo>
                    <a:pt x="2180" y="242"/>
                  </a:lnTo>
                  <a:lnTo>
                    <a:pt x="2180" y="237"/>
                  </a:lnTo>
                  <a:lnTo>
                    <a:pt x="2180" y="239"/>
                  </a:lnTo>
                  <a:lnTo>
                    <a:pt x="2180" y="224"/>
                  </a:lnTo>
                  <a:lnTo>
                    <a:pt x="2181" y="237"/>
                  </a:lnTo>
                  <a:lnTo>
                    <a:pt x="2181" y="238"/>
                  </a:lnTo>
                  <a:lnTo>
                    <a:pt x="2181" y="249"/>
                  </a:lnTo>
                  <a:lnTo>
                    <a:pt x="2182" y="225"/>
                  </a:lnTo>
                  <a:lnTo>
                    <a:pt x="2182" y="234"/>
                  </a:lnTo>
                  <a:lnTo>
                    <a:pt x="2182" y="227"/>
                  </a:lnTo>
                  <a:lnTo>
                    <a:pt x="2183" y="247"/>
                  </a:lnTo>
                  <a:lnTo>
                    <a:pt x="2183" y="238"/>
                  </a:lnTo>
                  <a:lnTo>
                    <a:pt x="2183" y="238"/>
                  </a:lnTo>
                  <a:lnTo>
                    <a:pt x="2183" y="223"/>
                  </a:lnTo>
                  <a:lnTo>
                    <a:pt x="2184" y="232"/>
                  </a:lnTo>
                  <a:lnTo>
                    <a:pt x="2184" y="234"/>
                  </a:lnTo>
                  <a:lnTo>
                    <a:pt x="2184" y="247"/>
                  </a:lnTo>
                  <a:lnTo>
                    <a:pt x="2185" y="222"/>
                  </a:lnTo>
                  <a:lnTo>
                    <a:pt x="2185" y="224"/>
                  </a:lnTo>
                  <a:lnTo>
                    <a:pt x="2185" y="214"/>
                  </a:lnTo>
                  <a:lnTo>
                    <a:pt x="2186" y="229"/>
                  </a:lnTo>
                  <a:lnTo>
                    <a:pt x="2186" y="224"/>
                  </a:lnTo>
                  <a:lnTo>
                    <a:pt x="2186" y="227"/>
                  </a:lnTo>
                  <a:lnTo>
                    <a:pt x="2186" y="213"/>
                  </a:lnTo>
                  <a:lnTo>
                    <a:pt x="2187" y="222"/>
                  </a:lnTo>
                  <a:lnTo>
                    <a:pt x="2187" y="225"/>
                  </a:lnTo>
                  <a:lnTo>
                    <a:pt x="2188" y="240"/>
                  </a:lnTo>
                  <a:lnTo>
                    <a:pt x="2188" y="244"/>
                  </a:lnTo>
                  <a:lnTo>
                    <a:pt x="2188" y="255"/>
                  </a:lnTo>
                  <a:lnTo>
                    <a:pt x="2189" y="229"/>
                  </a:lnTo>
                  <a:lnTo>
                    <a:pt x="2189" y="222"/>
                  </a:lnTo>
                  <a:lnTo>
                    <a:pt x="2189" y="204"/>
                  </a:lnTo>
                  <a:lnTo>
                    <a:pt x="2190" y="204"/>
                  </a:lnTo>
                  <a:lnTo>
                    <a:pt x="2190" y="208"/>
                  </a:lnTo>
                  <a:lnTo>
                    <a:pt x="2190" y="207"/>
                  </a:lnTo>
                  <a:lnTo>
                    <a:pt x="2191" y="244"/>
                  </a:lnTo>
                  <a:lnTo>
                    <a:pt x="2191" y="255"/>
                  </a:lnTo>
                  <a:lnTo>
                    <a:pt x="2192" y="295"/>
                  </a:lnTo>
                  <a:lnTo>
                    <a:pt x="2192" y="292"/>
                  </a:lnTo>
                  <a:lnTo>
                    <a:pt x="2192" y="292"/>
                  </a:lnTo>
                  <a:lnTo>
                    <a:pt x="2193" y="271"/>
                  </a:lnTo>
                  <a:lnTo>
                    <a:pt x="2193" y="274"/>
                  </a:lnTo>
                  <a:lnTo>
                    <a:pt x="2193" y="275"/>
                  </a:lnTo>
                  <a:lnTo>
                    <a:pt x="2193" y="276"/>
                  </a:lnTo>
                  <a:lnTo>
                    <a:pt x="2194" y="271"/>
                  </a:lnTo>
                  <a:lnTo>
                    <a:pt x="2194" y="274"/>
                  </a:lnTo>
                  <a:lnTo>
                    <a:pt x="2194" y="275"/>
                  </a:lnTo>
                  <a:lnTo>
                    <a:pt x="2195" y="291"/>
                  </a:lnTo>
                  <a:lnTo>
                    <a:pt x="2195" y="291"/>
                  </a:lnTo>
                  <a:lnTo>
                    <a:pt x="2195" y="292"/>
                  </a:lnTo>
                  <a:lnTo>
                    <a:pt x="2196" y="281"/>
                  </a:lnTo>
                  <a:lnTo>
                    <a:pt x="2196" y="278"/>
                  </a:lnTo>
                  <a:lnTo>
                    <a:pt x="2196" y="279"/>
                  </a:lnTo>
                  <a:lnTo>
                    <a:pt x="2196" y="269"/>
                  </a:lnTo>
                  <a:lnTo>
                    <a:pt x="2197" y="272"/>
                  </a:lnTo>
                  <a:lnTo>
                    <a:pt x="2197" y="272"/>
                  </a:lnTo>
                  <a:lnTo>
                    <a:pt x="2197" y="272"/>
                  </a:lnTo>
                  <a:lnTo>
                    <a:pt x="2198" y="303"/>
                  </a:lnTo>
                  <a:lnTo>
                    <a:pt x="2198" y="312"/>
                  </a:lnTo>
                  <a:lnTo>
                    <a:pt x="2198" y="313"/>
                  </a:lnTo>
                  <a:lnTo>
                    <a:pt x="2199" y="281"/>
                  </a:lnTo>
                  <a:lnTo>
                    <a:pt x="2199" y="278"/>
                  </a:lnTo>
                  <a:lnTo>
                    <a:pt x="2199" y="269"/>
                  </a:lnTo>
                  <a:lnTo>
                    <a:pt x="2200" y="269"/>
                  </a:lnTo>
                  <a:lnTo>
                    <a:pt x="2200" y="271"/>
                  </a:lnTo>
                  <a:lnTo>
                    <a:pt x="2200" y="267"/>
                  </a:lnTo>
                  <a:lnTo>
                    <a:pt x="2201" y="278"/>
                  </a:lnTo>
                  <a:lnTo>
                    <a:pt x="2201" y="279"/>
                  </a:lnTo>
                  <a:lnTo>
                    <a:pt x="2201" y="285"/>
                  </a:lnTo>
                  <a:lnTo>
                    <a:pt x="2202" y="278"/>
                  </a:lnTo>
                  <a:lnTo>
                    <a:pt x="2202" y="276"/>
                  </a:lnTo>
                  <a:lnTo>
                    <a:pt x="2203" y="289"/>
                  </a:lnTo>
                  <a:lnTo>
                    <a:pt x="2203" y="288"/>
                  </a:lnTo>
                  <a:lnTo>
                    <a:pt x="2204" y="268"/>
                  </a:lnTo>
                  <a:lnTo>
                    <a:pt x="2204" y="264"/>
                  </a:lnTo>
                  <a:lnTo>
                    <a:pt x="2204" y="262"/>
                  </a:lnTo>
                  <a:lnTo>
                    <a:pt x="2205" y="269"/>
                  </a:lnTo>
                  <a:lnTo>
                    <a:pt x="2205" y="268"/>
                  </a:lnTo>
                  <a:lnTo>
                    <a:pt x="2205" y="272"/>
                  </a:lnTo>
                  <a:lnTo>
                    <a:pt x="2206" y="264"/>
                  </a:lnTo>
                  <a:lnTo>
                    <a:pt x="2206" y="265"/>
                  </a:lnTo>
                  <a:lnTo>
                    <a:pt x="2206" y="266"/>
                  </a:lnTo>
                  <a:lnTo>
                    <a:pt x="2206" y="266"/>
                  </a:lnTo>
                  <a:lnTo>
                    <a:pt x="2207" y="259"/>
                  </a:lnTo>
                  <a:lnTo>
                    <a:pt x="2207" y="261"/>
                  </a:lnTo>
                  <a:lnTo>
                    <a:pt x="2207" y="262"/>
                  </a:lnTo>
                  <a:lnTo>
                    <a:pt x="2208" y="213"/>
                  </a:lnTo>
                  <a:lnTo>
                    <a:pt x="2208" y="206"/>
                  </a:lnTo>
                  <a:lnTo>
                    <a:pt x="2208" y="205"/>
                  </a:lnTo>
                  <a:lnTo>
                    <a:pt x="2209" y="218"/>
                  </a:lnTo>
                  <a:lnTo>
                    <a:pt x="2209" y="219"/>
                  </a:lnTo>
                  <a:lnTo>
                    <a:pt x="2209" y="227"/>
                  </a:lnTo>
                  <a:lnTo>
                    <a:pt x="2210" y="223"/>
                  </a:lnTo>
                  <a:lnTo>
                    <a:pt x="2210" y="223"/>
                  </a:lnTo>
                  <a:lnTo>
                    <a:pt x="2210" y="222"/>
                  </a:lnTo>
                  <a:lnTo>
                    <a:pt x="2211" y="239"/>
                  </a:lnTo>
                  <a:lnTo>
                    <a:pt x="2211" y="238"/>
                  </a:lnTo>
                  <a:lnTo>
                    <a:pt x="2212" y="251"/>
                  </a:lnTo>
                  <a:lnTo>
                    <a:pt x="2212" y="251"/>
                  </a:lnTo>
                  <a:lnTo>
                    <a:pt x="2212" y="249"/>
                  </a:lnTo>
                  <a:lnTo>
                    <a:pt x="2213" y="259"/>
                  </a:lnTo>
                  <a:lnTo>
                    <a:pt x="2213" y="261"/>
                  </a:lnTo>
                  <a:lnTo>
                    <a:pt x="2214" y="355"/>
                  </a:lnTo>
                  <a:lnTo>
                    <a:pt x="2214" y="356"/>
                  </a:lnTo>
                  <a:lnTo>
                    <a:pt x="2215" y="270"/>
                  </a:lnTo>
                  <a:lnTo>
                    <a:pt x="2215" y="267"/>
                  </a:lnTo>
                  <a:lnTo>
                    <a:pt x="2216" y="191"/>
                  </a:lnTo>
                  <a:lnTo>
                    <a:pt x="2216" y="187"/>
                  </a:lnTo>
                  <a:lnTo>
                    <a:pt x="2217" y="172"/>
                  </a:lnTo>
                  <a:lnTo>
                    <a:pt x="2217" y="178"/>
                  </a:lnTo>
                  <a:lnTo>
                    <a:pt x="2217" y="182"/>
                  </a:lnTo>
                  <a:lnTo>
                    <a:pt x="2218" y="209"/>
                  </a:lnTo>
                  <a:lnTo>
                    <a:pt x="2218" y="205"/>
                  </a:lnTo>
                  <a:lnTo>
                    <a:pt x="2218" y="205"/>
                  </a:lnTo>
                  <a:lnTo>
                    <a:pt x="2219" y="214"/>
                  </a:lnTo>
                  <a:lnTo>
                    <a:pt x="2219" y="213"/>
                  </a:lnTo>
                  <a:lnTo>
                    <a:pt x="2220" y="222"/>
                  </a:lnTo>
                  <a:lnTo>
                    <a:pt x="2220" y="224"/>
                  </a:lnTo>
                  <a:lnTo>
                    <a:pt x="2221" y="241"/>
                  </a:lnTo>
                  <a:lnTo>
                    <a:pt x="2221" y="243"/>
                  </a:lnTo>
                  <a:lnTo>
                    <a:pt x="2222" y="335"/>
                  </a:lnTo>
                  <a:lnTo>
                    <a:pt x="2222" y="350"/>
                  </a:lnTo>
                  <a:lnTo>
                    <a:pt x="2223" y="479"/>
                  </a:lnTo>
                  <a:lnTo>
                    <a:pt x="2223" y="492"/>
                  </a:lnTo>
                  <a:lnTo>
                    <a:pt x="2223" y="518"/>
                  </a:lnTo>
                  <a:lnTo>
                    <a:pt x="2224" y="511"/>
                  </a:lnTo>
                  <a:lnTo>
                    <a:pt x="2224" y="510"/>
                  </a:lnTo>
                  <a:lnTo>
                    <a:pt x="2224" y="513"/>
                  </a:lnTo>
                  <a:lnTo>
                    <a:pt x="2225" y="453"/>
                  </a:lnTo>
                  <a:lnTo>
                    <a:pt x="2225" y="443"/>
                  </a:lnTo>
                  <a:lnTo>
                    <a:pt x="2226" y="392"/>
                  </a:lnTo>
                  <a:lnTo>
                    <a:pt x="2226" y="388"/>
                  </a:lnTo>
                  <a:lnTo>
                    <a:pt x="2226" y="379"/>
                  </a:lnTo>
                  <a:lnTo>
                    <a:pt x="2227" y="385"/>
                  </a:lnTo>
                  <a:lnTo>
                    <a:pt x="2227" y="381"/>
                  </a:lnTo>
                  <a:lnTo>
                    <a:pt x="2228" y="360"/>
                  </a:lnTo>
                  <a:lnTo>
                    <a:pt x="2228" y="362"/>
                  </a:lnTo>
                  <a:lnTo>
                    <a:pt x="2228" y="354"/>
                  </a:lnTo>
                  <a:lnTo>
                    <a:pt x="2229" y="372"/>
                  </a:lnTo>
                  <a:lnTo>
                    <a:pt x="2229" y="377"/>
                  </a:lnTo>
                  <a:lnTo>
                    <a:pt x="2230" y="484"/>
                  </a:lnTo>
                  <a:lnTo>
                    <a:pt x="2230" y="495"/>
                  </a:lnTo>
                  <a:lnTo>
                    <a:pt x="2230" y="507"/>
                  </a:lnTo>
                  <a:lnTo>
                    <a:pt x="2231" y="494"/>
                  </a:lnTo>
                  <a:lnTo>
                    <a:pt x="2231" y="491"/>
                  </a:lnTo>
                  <a:lnTo>
                    <a:pt x="2231" y="492"/>
                  </a:lnTo>
                  <a:lnTo>
                    <a:pt x="2232" y="471"/>
                  </a:lnTo>
                  <a:lnTo>
                    <a:pt x="2232" y="463"/>
                  </a:lnTo>
                  <a:lnTo>
                    <a:pt x="2233" y="409"/>
                  </a:lnTo>
                  <a:lnTo>
                    <a:pt x="2233" y="404"/>
                  </a:lnTo>
                  <a:lnTo>
                    <a:pt x="2234" y="376"/>
                  </a:lnTo>
                  <a:lnTo>
                    <a:pt x="2234" y="375"/>
                  </a:lnTo>
                  <a:lnTo>
                    <a:pt x="2234" y="371"/>
                  </a:lnTo>
                  <a:lnTo>
                    <a:pt x="2235" y="423"/>
                  </a:lnTo>
                  <a:lnTo>
                    <a:pt x="2235" y="429"/>
                  </a:lnTo>
                  <a:lnTo>
                    <a:pt x="2235" y="431"/>
                  </a:lnTo>
                  <a:lnTo>
                    <a:pt x="2236" y="385"/>
                  </a:lnTo>
                  <a:lnTo>
                    <a:pt x="2236" y="382"/>
                  </a:lnTo>
                  <a:lnTo>
                    <a:pt x="2237" y="363"/>
                  </a:lnTo>
                  <a:lnTo>
                    <a:pt x="2237" y="362"/>
                  </a:lnTo>
                  <a:lnTo>
                    <a:pt x="2237" y="364"/>
                  </a:lnTo>
                  <a:lnTo>
                    <a:pt x="2237" y="351"/>
                  </a:lnTo>
                  <a:lnTo>
                    <a:pt x="2238" y="351"/>
                  </a:lnTo>
                  <a:lnTo>
                    <a:pt x="2238" y="349"/>
                  </a:lnTo>
                  <a:lnTo>
                    <a:pt x="2238" y="343"/>
                  </a:lnTo>
                  <a:lnTo>
                    <a:pt x="2239" y="398"/>
                  </a:lnTo>
                  <a:lnTo>
                    <a:pt x="2239" y="407"/>
                  </a:lnTo>
                  <a:lnTo>
                    <a:pt x="2239" y="428"/>
                  </a:lnTo>
                  <a:lnTo>
                    <a:pt x="2240" y="380"/>
                  </a:lnTo>
                  <a:lnTo>
                    <a:pt x="2240" y="375"/>
                  </a:lnTo>
                  <a:lnTo>
                    <a:pt x="2241" y="323"/>
                  </a:lnTo>
                  <a:lnTo>
                    <a:pt x="2241" y="324"/>
                  </a:lnTo>
                  <a:lnTo>
                    <a:pt x="2241" y="325"/>
                  </a:lnTo>
                  <a:lnTo>
                    <a:pt x="2241" y="327"/>
                  </a:lnTo>
                  <a:lnTo>
                    <a:pt x="2242" y="317"/>
                  </a:lnTo>
                  <a:lnTo>
                    <a:pt x="2242" y="295"/>
                  </a:lnTo>
                  <a:lnTo>
                    <a:pt x="2243" y="94"/>
                  </a:lnTo>
                  <a:lnTo>
                    <a:pt x="2243" y="96"/>
                  </a:lnTo>
                  <a:lnTo>
                    <a:pt x="2243" y="100"/>
                  </a:lnTo>
                  <a:lnTo>
                    <a:pt x="2243" y="118"/>
                  </a:lnTo>
                  <a:lnTo>
                    <a:pt x="2244" y="114"/>
                  </a:lnTo>
                  <a:lnTo>
                    <a:pt x="2244" y="109"/>
                  </a:lnTo>
                  <a:lnTo>
                    <a:pt x="2245" y="90"/>
                  </a:lnTo>
                  <a:lnTo>
                    <a:pt x="2245" y="94"/>
                  </a:lnTo>
                  <a:lnTo>
                    <a:pt x="2245" y="98"/>
                  </a:lnTo>
                  <a:lnTo>
                    <a:pt x="2246" y="165"/>
                  </a:lnTo>
                  <a:lnTo>
                    <a:pt x="2246" y="169"/>
                  </a:lnTo>
                  <a:lnTo>
                    <a:pt x="2247" y="218"/>
                  </a:lnTo>
                  <a:lnTo>
                    <a:pt x="2247" y="221"/>
                  </a:lnTo>
                  <a:lnTo>
                    <a:pt x="2248" y="278"/>
                  </a:lnTo>
                  <a:lnTo>
                    <a:pt x="2248" y="297"/>
                  </a:lnTo>
                  <a:lnTo>
                    <a:pt x="2248" y="357"/>
                  </a:lnTo>
                  <a:lnTo>
                    <a:pt x="2249" y="323"/>
                  </a:lnTo>
                  <a:lnTo>
                    <a:pt x="2249" y="310"/>
                  </a:lnTo>
                  <a:lnTo>
                    <a:pt x="2250" y="178"/>
                  </a:lnTo>
                  <a:lnTo>
                    <a:pt x="2250" y="152"/>
                  </a:lnTo>
                  <a:lnTo>
                    <a:pt x="2250" y="67"/>
                  </a:lnTo>
                  <a:lnTo>
                    <a:pt x="2251" y="82"/>
                  </a:lnTo>
                  <a:lnTo>
                    <a:pt x="2251" y="81"/>
                  </a:lnTo>
                  <a:lnTo>
                    <a:pt x="2251" y="84"/>
                  </a:lnTo>
                  <a:lnTo>
                    <a:pt x="2252" y="74"/>
                  </a:lnTo>
                  <a:lnTo>
                    <a:pt x="2252" y="74"/>
                  </a:lnTo>
                  <a:lnTo>
                    <a:pt x="2252" y="77"/>
                  </a:lnTo>
                  <a:lnTo>
                    <a:pt x="2252" y="71"/>
                  </a:lnTo>
                  <a:lnTo>
                    <a:pt x="2253" y="101"/>
                  </a:lnTo>
                  <a:lnTo>
                    <a:pt x="2253" y="107"/>
                  </a:lnTo>
                  <a:lnTo>
                    <a:pt x="2254" y="187"/>
                  </a:lnTo>
                  <a:lnTo>
                    <a:pt x="2254" y="231"/>
                  </a:lnTo>
                  <a:lnTo>
                    <a:pt x="2255" y="442"/>
                  </a:lnTo>
                  <a:lnTo>
                    <a:pt x="2255" y="425"/>
                  </a:lnTo>
                  <a:lnTo>
                    <a:pt x="2255" y="414"/>
                  </a:lnTo>
                  <a:lnTo>
                    <a:pt x="2255" y="412"/>
                  </a:lnTo>
                  <a:lnTo>
                    <a:pt x="2256" y="476"/>
                  </a:lnTo>
                  <a:lnTo>
                    <a:pt x="2256" y="478"/>
                  </a:lnTo>
                  <a:lnTo>
                    <a:pt x="2257" y="409"/>
                  </a:lnTo>
                  <a:lnTo>
                    <a:pt x="2257" y="403"/>
                  </a:lnTo>
                  <a:lnTo>
                    <a:pt x="2257" y="378"/>
                  </a:lnTo>
                  <a:lnTo>
                    <a:pt x="2258" y="429"/>
                  </a:lnTo>
                  <a:lnTo>
                    <a:pt x="2258" y="442"/>
                  </a:lnTo>
                  <a:lnTo>
                    <a:pt x="2258" y="484"/>
                  </a:lnTo>
                  <a:lnTo>
                    <a:pt x="2259" y="451"/>
                  </a:lnTo>
                  <a:lnTo>
                    <a:pt x="2259" y="457"/>
                  </a:lnTo>
                  <a:lnTo>
                    <a:pt x="2259" y="486"/>
                  </a:lnTo>
                  <a:lnTo>
                    <a:pt x="2260" y="467"/>
                  </a:lnTo>
                  <a:lnTo>
                    <a:pt x="2260" y="459"/>
                  </a:lnTo>
                  <a:lnTo>
                    <a:pt x="2261" y="390"/>
                  </a:lnTo>
                  <a:lnTo>
                    <a:pt x="2261" y="389"/>
                  </a:lnTo>
                  <a:lnTo>
                    <a:pt x="2262" y="494"/>
                  </a:lnTo>
                  <a:lnTo>
                    <a:pt x="2262" y="472"/>
                  </a:lnTo>
                  <a:lnTo>
                    <a:pt x="2262" y="448"/>
                  </a:lnTo>
                  <a:lnTo>
                    <a:pt x="2263" y="486"/>
                  </a:lnTo>
                  <a:lnTo>
                    <a:pt x="2263" y="494"/>
                  </a:lnTo>
                  <a:lnTo>
                    <a:pt x="2263" y="499"/>
                  </a:lnTo>
                  <a:lnTo>
                    <a:pt x="2264" y="435"/>
                  </a:lnTo>
                  <a:lnTo>
                    <a:pt x="2264" y="426"/>
                  </a:lnTo>
                  <a:lnTo>
                    <a:pt x="2264" y="400"/>
                  </a:lnTo>
                  <a:lnTo>
                    <a:pt x="2265" y="461"/>
                  </a:lnTo>
                  <a:lnTo>
                    <a:pt x="2265" y="470"/>
                  </a:lnTo>
                  <a:lnTo>
                    <a:pt x="2265" y="497"/>
                  </a:lnTo>
                  <a:lnTo>
                    <a:pt x="2266" y="455"/>
                  </a:lnTo>
                  <a:lnTo>
                    <a:pt x="2266" y="459"/>
                  </a:lnTo>
                  <a:lnTo>
                    <a:pt x="2266" y="459"/>
                  </a:lnTo>
                  <a:lnTo>
                    <a:pt x="2266" y="497"/>
                  </a:lnTo>
                  <a:lnTo>
                    <a:pt x="2267" y="474"/>
                  </a:lnTo>
                  <a:lnTo>
                    <a:pt x="2267" y="461"/>
                  </a:lnTo>
                  <a:lnTo>
                    <a:pt x="2268" y="407"/>
                  </a:lnTo>
                  <a:lnTo>
                    <a:pt x="2268" y="404"/>
                  </a:lnTo>
                  <a:lnTo>
                    <a:pt x="2269" y="501"/>
                  </a:lnTo>
                  <a:lnTo>
                    <a:pt x="2269" y="495"/>
                  </a:lnTo>
                  <a:lnTo>
                    <a:pt x="2269" y="457"/>
                  </a:lnTo>
                  <a:lnTo>
                    <a:pt x="2270" y="497"/>
                  </a:lnTo>
                  <a:lnTo>
                    <a:pt x="2270" y="501"/>
                  </a:lnTo>
                  <a:lnTo>
                    <a:pt x="2270" y="504"/>
                  </a:lnTo>
                  <a:lnTo>
                    <a:pt x="2271" y="430"/>
                  </a:lnTo>
                  <a:lnTo>
                    <a:pt x="2271" y="421"/>
                  </a:lnTo>
                  <a:lnTo>
                    <a:pt x="2272" y="250"/>
                  </a:lnTo>
                  <a:lnTo>
                    <a:pt x="2272" y="243"/>
                  </a:lnTo>
                  <a:lnTo>
                    <a:pt x="2272" y="236"/>
                  </a:lnTo>
                  <a:lnTo>
                    <a:pt x="2273" y="258"/>
                  </a:lnTo>
                  <a:lnTo>
                    <a:pt x="2273" y="262"/>
                  </a:lnTo>
                  <a:lnTo>
                    <a:pt x="2273" y="251"/>
                  </a:lnTo>
                  <a:lnTo>
                    <a:pt x="2273" y="264"/>
                  </a:lnTo>
                  <a:lnTo>
                    <a:pt x="2274" y="257"/>
                  </a:lnTo>
                  <a:lnTo>
                    <a:pt x="2274" y="252"/>
                  </a:lnTo>
                  <a:lnTo>
                    <a:pt x="2274" y="251"/>
                  </a:lnTo>
                  <a:lnTo>
                    <a:pt x="2274" y="262"/>
                  </a:lnTo>
                  <a:lnTo>
                    <a:pt x="2275" y="258"/>
                  </a:lnTo>
                  <a:lnTo>
                    <a:pt x="2275" y="266"/>
                  </a:lnTo>
                  <a:lnTo>
                    <a:pt x="2275" y="250"/>
                  </a:lnTo>
                  <a:lnTo>
                    <a:pt x="2276" y="255"/>
                  </a:lnTo>
                  <a:lnTo>
                    <a:pt x="2276" y="251"/>
                  </a:lnTo>
                  <a:lnTo>
                    <a:pt x="2276" y="258"/>
                  </a:lnTo>
                  <a:lnTo>
                    <a:pt x="2276" y="240"/>
                  </a:lnTo>
                  <a:lnTo>
                    <a:pt x="2277" y="243"/>
                  </a:lnTo>
                  <a:lnTo>
                    <a:pt x="2277" y="253"/>
                  </a:lnTo>
                  <a:lnTo>
                    <a:pt x="2277" y="257"/>
                  </a:lnTo>
                  <a:lnTo>
                    <a:pt x="2277" y="243"/>
                  </a:lnTo>
                  <a:lnTo>
                    <a:pt x="2278" y="245"/>
                  </a:lnTo>
                  <a:lnTo>
                    <a:pt x="2278" y="241"/>
                  </a:lnTo>
                  <a:lnTo>
                    <a:pt x="2278" y="259"/>
                  </a:lnTo>
                  <a:lnTo>
                    <a:pt x="2279" y="249"/>
                  </a:lnTo>
                  <a:lnTo>
                    <a:pt x="2279" y="254"/>
                  </a:lnTo>
                  <a:lnTo>
                    <a:pt x="2279" y="238"/>
                  </a:lnTo>
                  <a:lnTo>
                    <a:pt x="2280" y="238"/>
                  </a:lnTo>
                  <a:lnTo>
                    <a:pt x="2280" y="236"/>
                  </a:lnTo>
                  <a:lnTo>
                    <a:pt x="2280" y="257"/>
                  </a:lnTo>
                  <a:lnTo>
                    <a:pt x="2281" y="245"/>
                  </a:lnTo>
                  <a:lnTo>
                    <a:pt x="2281" y="250"/>
                  </a:lnTo>
                  <a:lnTo>
                    <a:pt x="2281" y="253"/>
                  </a:lnTo>
                  <a:lnTo>
                    <a:pt x="2281" y="231"/>
                  </a:lnTo>
                  <a:lnTo>
                    <a:pt x="2282" y="246"/>
                  </a:lnTo>
                  <a:lnTo>
                    <a:pt x="2282" y="243"/>
                  </a:lnTo>
                  <a:lnTo>
                    <a:pt x="2282" y="258"/>
                  </a:lnTo>
                  <a:lnTo>
                    <a:pt x="2283" y="234"/>
                  </a:lnTo>
                  <a:lnTo>
                    <a:pt x="2283" y="243"/>
                  </a:lnTo>
                  <a:lnTo>
                    <a:pt x="2283" y="238"/>
                  </a:lnTo>
                  <a:lnTo>
                    <a:pt x="2284" y="256"/>
                  </a:lnTo>
                  <a:lnTo>
                    <a:pt x="2284" y="241"/>
                  </a:lnTo>
                  <a:lnTo>
                    <a:pt x="2284" y="240"/>
                  </a:lnTo>
                  <a:lnTo>
                    <a:pt x="2284" y="253"/>
                  </a:lnTo>
                  <a:lnTo>
                    <a:pt x="2285" y="239"/>
                  </a:lnTo>
                  <a:lnTo>
                    <a:pt x="2285" y="240"/>
                  </a:lnTo>
                  <a:lnTo>
                    <a:pt x="2285" y="249"/>
                  </a:lnTo>
                  <a:lnTo>
                    <a:pt x="2285" y="252"/>
                  </a:lnTo>
                  <a:lnTo>
                    <a:pt x="2286" y="233"/>
                  </a:lnTo>
                  <a:lnTo>
                    <a:pt x="2286" y="228"/>
                  </a:lnTo>
                  <a:lnTo>
                    <a:pt x="2286" y="233"/>
                  </a:lnTo>
                  <a:lnTo>
                    <a:pt x="2287" y="211"/>
                  </a:lnTo>
                  <a:lnTo>
                    <a:pt x="2287" y="223"/>
                  </a:lnTo>
                  <a:lnTo>
                    <a:pt x="2287" y="230"/>
                  </a:lnTo>
                  <a:lnTo>
                    <a:pt x="2287" y="223"/>
                  </a:lnTo>
                  <a:lnTo>
                    <a:pt x="2287" y="243"/>
                  </a:lnTo>
                  <a:lnTo>
                    <a:pt x="2288" y="229"/>
                  </a:lnTo>
                  <a:lnTo>
                    <a:pt x="2288" y="228"/>
                  </a:lnTo>
                  <a:lnTo>
                    <a:pt x="2288" y="241"/>
                  </a:lnTo>
                  <a:lnTo>
                    <a:pt x="2288" y="224"/>
                  </a:lnTo>
                  <a:lnTo>
                    <a:pt x="2289" y="235"/>
                  </a:lnTo>
                  <a:lnTo>
                    <a:pt x="2289" y="236"/>
                  </a:lnTo>
                  <a:lnTo>
                    <a:pt x="2290" y="151"/>
                  </a:lnTo>
                  <a:lnTo>
                    <a:pt x="2290" y="144"/>
                  </a:lnTo>
                  <a:lnTo>
                    <a:pt x="2290" y="103"/>
                  </a:lnTo>
                  <a:lnTo>
                    <a:pt x="2291" y="109"/>
                  </a:lnTo>
                  <a:lnTo>
                    <a:pt x="2291" y="114"/>
                  </a:lnTo>
                  <a:lnTo>
                    <a:pt x="2292" y="176"/>
                  </a:lnTo>
                  <a:lnTo>
                    <a:pt x="2292" y="185"/>
                  </a:lnTo>
                  <a:lnTo>
                    <a:pt x="2293" y="233"/>
                  </a:lnTo>
                  <a:lnTo>
                    <a:pt x="2293" y="240"/>
                  </a:lnTo>
                  <a:lnTo>
                    <a:pt x="2294" y="267"/>
                  </a:lnTo>
                  <a:lnTo>
                    <a:pt x="2294" y="266"/>
                  </a:lnTo>
                  <a:lnTo>
                    <a:pt x="2294" y="267"/>
                  </a:lnTo>
                  <a:lnTo>
                    <a:pt x="2294" y="258"/>
                  </a:lnTo>
                  <a:lnTo>
                    <a:pt x="2295" y="264"/>
                  </a:lnTo>
                  <a:lnTo>
                    <a:pt x="2295" y="266"/>
                  </a:lnTo>
                  <a:lnTo>
                    <a:pt x="2295" y="261"/>
                  </a:lnTo>
                  <a:lnTo>
                    <a:pt x="2295" y="268"/>
                  </a:lnTo>
                  <a:lnTo>
                    <a:pt x="2296" y="265"/>
                  </a:lnTo>
                  <a:lnTo>
                    <a:pt x="2296" y="263"/>
                  </a:lnTo>
                  <a:lnTo>
                    <a:pt x="2296" y="262"/>
                  </a:lnTo>
                  <a:lnTo>
                    <a:pt x="2297" y="268"/>
                  </a:lnTo>
                  <a:lnTo>
                    <a:pt x="2297" y="265"/>
                  </a:lnTo>
                  <a:lnTo>
                    <a:pt x="2297" y="263"/>
                  </a:lnTo>
                  <a:lnTo>
                    <a:pt x="2298" y="269"/>
                  </a:lnTo>
                  <a:lnTo>
                    <a:pt x="2298" y="272"/>
                  </a:lnTo>
                  <a:lnTo>
                    <a:pt x="2298" y="273"/>
                  </a:lnTo>
                  <a:lnTo>
                    <a:pt x="2299" y="267"/>
                  </a:lnTo>
                  <a:lnTo>
                    <a:pt x="2299" y="268"/>
                  </a:lnTo>
                  <a:lnTo>
                    <a:pt x="2299" y="263"/>
                  </a:lnTo>
                  <a:lnTo>
                    <a:pt x="2300" y="264"/>
                  </a:lnTo>
                  <a:lnTo>
                    <a:pt x="2300" y="265"/>
                  </a:lnTo>
                  <a:lnTo>
                    <a:pt x="2300" y="266"/>
                  </a:lnTo>
                  <a:lnTo>
                    <a:pt x="2300" y="262"/>
                  </a:lnTo>
                  <a:lnTo>
                    <a:pt x="2301" y="264"/>
                  </a:lnTo>
                  <a:lnTo>
                    <a:pt x="2301" y="267"/>
                  </a:lnTo>
                  <a:lnTo>
                    <a:pt x="2301" y="277"/>
                  </a:lnTo>
                  <a:lnTo>
                    <a:pt x="2302" y="271"/>
                  </a:lnTo>
                  <a:lnTo>
                    <a:pt x="2302" y="272"/>
                  </a:lnTo>
                  <a:lnTo>
                    <a:pt x="2303" y="266"/>
                  </a:lnTo>
                  <a:lnTo>
                    <a:pt x="2303" y="266"/>
                  </a:lnTo>
                  <a:lnTo>
                    <a:pt x="2303" y="267"/>
                  </a:lnTo>
                  <a:lnTo>
                    <a:pt x="2303" y="261"/>
                  </a:lnTo>
                  <a:lnTo>
                    <a:pt x="2304" y="262"/>
                  </a:lnTo>
                  <a:lnTo>
                    <a:pt x="2304" y="258"/>
                  </a:lnTo>
                  <a:lnTo>
                    <a:pt x="2305" y="264"/>
                  </a:lnTo>
                  <a:lnTo>
                    <a:pt x="2305" y="265"/>
                  </a:lnTo>
                  <a:lnTo>
                    <a:pt x="2306" y="228"/>
                  </a:lnTo>
                  <a:lnTo>
                    <a:pt x="2306" y="225"/>
                  </a:lnTo>
                  <a:lnTo>
                    <a:pt x="2307" y="180"/>
                  </a:lnTo>
                  <a:lnTo>
                    <a:pt x="2307" y="183"/>
                  </a:lnTo>
                  <a:lnTo>
                    <a:pt x="2307" y="180"/>
                  </a:lnTo>
                  <a:lnTo>
                    <a:pt x="2307" y="191"/>
                  </a:lnTo>
                  <a:lnTo>
                    <a:pt x="2308" y="186"/>
                  </a:lnTo>
                  <a:lnTo>
                    <a:pt x="2308" y="191"/>
                  </a:lnTo>
                  <a:lnTo>
                    <a:pt x="2309" y="195"/>
                  </a:lnTo>
                  <a:lnTo>
                    <a:pt x="2309" y="188"/>
                  </a:lnTo>
                  <a:lnTo>
                    <a:pt x="2309" y="183"/>
                  </a:lnTo>
                  <a:lnTo>
                    <a:pt x="2309" y="179"/>
                  </a:lnTo>
                  <a:lnTo>
                    <a:pt x="2310" y="190"/>
                  </a:lnTo>
                  <a:lnTo>
                    <a:pt x="2310" y="195"/>
                  </a:lnTo>
                  <a:lnTo>
                    <a:pt x="2311" y="234"/>
                  </a:lnTo>
                  <a:lnTo>
                    <a:pt x="2311" y="236"/>
                  </a:lnTo>
                  <a:lnTo>
                    <a:pt x="2311" y="235"/>
                  </a:lnTo>
                  <a:lnTo>
                    <a:pt x="2312" y="258"/>
                  </a:lnTo>
                  <a:lnTo>
                    <a:pt x="2312" y="260"/>
                  </a:lnTo>
                  <a:lnTo>
                    <a:pt x="2312" y="258"/>
                  </a:lnTo>
                  <a:lnTo>
                    <a:pt x="2313" y="263"/>
                  </a:lnTo>
                  <a:lnTo>
                    <a:pt x="2313" y="263"/>
                  </a:lnTo>
                  <a:lnTo>
                    <a:pt x="2313" y="264"/>
                  </a:lnTo>
                  <a:lnTo>
                    <a:pt x="2313" y="277"/>
                  </a:lnTo>
                  <a:lnTo>
                    <a:pt x="2314" y="266"/>
                  </a:lnTo>
                  <a:lnTo>
                    <a:pt x="2314" y="263"/>
                  </a:lnTo>
                  <a:lnTo>
                    <a:pt x="2315" y="192"/>
                  </a:lnTo>
                  <a:lnTo>
                    <a:pt x="2315" y="182"/>
                  </a:lnTo>
                  <a:lnTo>
                    <a:pt x="2315" y="167"/>
                  </a:lnTo>
                  <a:lnTo>
                    <a:pt x="2316" y="204"/>
                  </a:lnTo>
                  <a:lnTo>
                    <a:pt x="2316" y="211"/>
                  </a:lnTo>
                  <a:lnTo>
                    <a:pt x="2317" y="250"/>
                  </a:lnTo>
                  <a:lnTo>
                    <a:pt x="2317" y="257"/>
                  </a:lnTo>
                  <a:lnTo>
                    <a:pt x="2318" y="325"/>
                  </a:lnTo>
                  <a:lnTo>
                    <a:pt x="2318" y="335"/>
                  </a:lnTo>
                  <a:lnTo>
                    <a:pt x="2319" y="398"/>
                  </a:lnTo>
                  <a:lnTo>
                    <a:pt x="2319" y="409"/>
                  </a:lnTo>
                  <a:lnTo>
                    <a:pt x="2320" y="429"/>
                  </a:lnTo>
                  <a:lnTo>
                    <a:pt x="2320" y="423"/>
                  </a:lnTo>
                  <a:lnTo>
                    <a:pt x="2320" y="419"/>
                  </a:lnTo>
                  <a:lnTo>
                    <a:pt x="2321" y="377"/>
                  </a:lnTo>
                  <a:lnTo>
                    <a:pt x="2321" y="373"/>
                  </a:lnTo>
                  <a:lnTo>
                    <a:pt x="2322" y="358"/>
                  </a:lnTo>
                  <a:lnTo>
                    <a:pt x="2322" y="355"/>
                  </a:lnTo>
                  <a:lnTo>
                    <a:pt x="2322" y="356"/>
                  </a:lnTo>
                  <a:lnTo>
                    <a:pt x="2323" y="333"/>
                  </a:lnTo>
                  <a:lnTo>
                    <a:pt x="2323" y="337"/>
                  </a:lnTo>
                  <a:lnTo>
                    <a:pt x="2323" y="336"/>
                  </a:lnTo>
                  <a:lnTo>
                    <a:pt x="2323" y="336"/>
                  </a:lnTo>
                  <a:lnTo>
                    <a:pt x="2324" y="206"/>
                  </a:lnTo>
                  <a:lnTo>
                    <a:pt x="2324" y="182"/>
                  </a:lnTo>
                  <a:lnTo>
                    <a:pt x="2325" y="116"/>
                  </a:lnTo>
                  <a:lnTo>
                    <a:pt x="2325" y="144"/>
                  </a:lnTo>
                  <a:lnTo>
                    <a:pt x="2325" y="150"/>
                  </a:lnTo>
                  <a:lnTo>
                    <a:pt x="2326" y="227"/>
                  </a:lnTo>
                  <a:lnTo>
                    <a:pt x="2326" y="231"/>
                  </a:lnTo>
                  <a:lnTo>
                    <a:pt x="2327" y="340"/>
                  </a:lnTo>
                  <a:lnTo>
                    <a:pt x="2327" y="349"/>
                  </a:lnTo>
                  <a:lnTo>
                    <a:pt x="2328" y="375"/>
                  </a:lnTo>
                  <a:lnTo>
                    <a:pt x="2328" y="381"/>
                  </a:lnTo>
                  <a:lnTo>
                    <a:pt x="2328" y="388"/>
                  </a:lnTo>
                  <a:lnTo>
                    <a:pt x="2329" y="371"/>
                  </a:lnTo>
                  <a:lnTo>
                    <a:pt x="2329" y="373"/>
                  </a:lnTo>
                  <a:lnTo>
                    <a:pt x="2330" y="358"/>
                  </a:lnTo>
                  <a:lnTo>
                    <a:pt x="2330" y="359"/>
                  </a:lnTo>
                  <a:lnTo>
                    <a:pt x="2330" y="365"/>
                  </a:lnTo>
                  <a:lnTo>
                    <a:pt x="2330" y="369"/>
                  </a:lnTo>
                  <a:lnTo>
                    <a:pt x="2331" y="347"/>
                  </a:lnTo>
                  <a:lnTo>
                    <a:pt x="2331" y="349"/>
                  </a:lnTo>
                  <a:lnTo>
                    <a:pt x="2331" y="354"/>
                  </a:lnTo>
                  <a:lnTo>
                    <a:pt x="2332" y="341"/>
                  </a:lnTo>
                  <a:lnTo>
                    <a:pt x="2332" y="343"/>
                  </a:lnTo>
                  <a:lnTo>
                    <a:pt x="2332" y="346"/>
                  </a:lnTo>
                  <a:lnTo>
                    <a:pt x="2332" y="348"/>
                  </a:lnTo>
                  <a:lnTo>
                    <a:pt x="2333" y="339"/>
                  </a:lnTo>
                  <a:lnTo>
                    <a:pt x="2333" y="339"/>
                  </a:lnTo>
                  <a:lnTo>
                    <a:pt x="2334" y="462"/>
                  </a:lnTo>
                  <a:lnTo>
                    <a:pt x="2334" y="476"/>
                  </a:lnTo>
                  <a:lnTo>
                    <a:pt x="2335" y="538"/>
                  </a:lnTo>
                  <a:lnTo>
                    <a:pt x="2335" y="536"/>
                  </a:lnTo>
                  <a:lnTo>
                    <a:pt x="2335" y="541"/>
                  </a:lnTo>
                  <a:lnTo>
                    <a:pt x="2336" y="458"/>
                  </a:lnTo>
                  <a:lnTo>
                    <a:pt x="2336" y="456"/>
                  </a:lnTo>
                  <a:lnTo>
                    <a:pt x="2337" y="403"/>
                  </a:lnTo>
                  <a:lnTo>
                    <a:pt x="2337" y="401"/>
                  </a:lnTo>
                  <a:lnTo>
                    <a:pt x="2338" y="394"/>
                  </a:lnTo>
                  <a:lnTo>
                    <a:pt x="2338" y="405"/>
                  </a:lnTo>
                  <a:lnTo>
                    <a:pt x="2338" y="410"/>
                  </a:lnTo>
                  <a:lnTo>
                    <a:pt x="2339" y="469"/>
                  </a:lnTo>
                  <a:lnTo>
                    <a:pt x="2339" y="480"/>
                  </a:lnTo>
                  <a:lnTo>
                    <a:pt x="2340" y="522"/>
                  </a:lnTo>
                  <a:lnTo>
                    <a:pt x="2340" y="498"/>
                  </a:lnTo>
                  <a:lnTo>
                    <a:pt x="2340" y="484"/>
                  </a:lnTo>
                  <a:lnTo>
                    <a:pt x="2341" y="435"/>
                  </a:lnTo>
                  <a:lnTo>
                    <a:pt x="2341" y="430"/>
                  </a:lnTo>
                  <a:lnTo>
                    <a:pt x="2342" y="389"/>
                  </a:lnTo>
                  <a:lnTo>
                    <a:pt x="2342" y="385"/>
                  </a:lnTo>
                  <a:lnTo>
                    <a:pt x="2342" y="366"/>
                  </a:lnTo>
                  <a:lnTo>
                    <a:pt x="2343" y="414"/>
                  </a:lnTo>
                  <a:lnTo>
                    <a:pt x="2343" y="423"/>
                  </a:lnTo>
                  <a:lnTo>
                    <a:pt x="2344" y="529"/>
                  </a:lnTo>
                  <a:lnTo>
                    <a:pt x="2344" y="529"/>
                  </a:lnTo>
                  <a:lnTo>
                    <a:pt x="2344" y="532"/>
                  </a:lnTo>
                  <a:lnTo>
                    <a:pt x="2345" y="452"/>
                  </a:lnTo>
                  <a:lnTo>
                    <a:pt x="2345" y="442"/>
                  </a:lnTo>
                  <a:lnTo>
                    <a:pt x="2346" y="415"/>
                  </a:lnTo>
                  <a:lnTo>
                    <a:pt x="2346" y="411"/>
                  </a:lnTo>
                  <a:lnTo>
                    <a:pt x="2347" y="314"/>
                  </a:lnTo>
                  <a:lnTo>
                    <a:pt x="2347" y="296"/>
                  </a:lnTo>
                  <a:lnTo>
                    <a:pt x="2348" y="239"/>
                  </a:lnTo>
                  <a:lnTo>
                    <a:pt x="2348" y="239"/>
                  </a:lnTo>
                  <a:lnTo>
                    <a:pt x="2348" y="235"/>
                  </a:lnTo>
                  <a:lnTo>
                    <a:pt x="2348" y="230"/>
                  </a:lnTo>
                  <a:lnTo>
                    <a:pt x="2349" y="268"/>
                  </a:lnTo>
                  <a:lnTo>
                    <a:pt x="2349" y="270"/>
                  </a:lnTo>
                  <a:lnTo>
                    <a:pt x="2350" y="316"/>
                  </a:lnTo>
                  <a:lnTo>
                    <a:pt x="2350" y="323"/>
                  </a:lnTo>
                  <a:lnTo>
                    <a:pt x="2351" y="339"/>
                  </a:lnTo>
                  <a:lnTo>
                    <a:pt x="2351" y="298"/>
                  </a:lnTo>
                  <a:lnTo>
                    <a:pt x="2351" y="287"/>
                  </a:lnTo>
                  <a:lnTo>
                    <a:pt x="2352" y="226"/>
                  </a:lnTo>
                  <a:lnTo>
                    <a:pt x="2352" y="228"/>
                  </a:lnTo>
                  <a:lnTo>
                    <a:pt x="2352" y="229"/>
                  </a:lnTo>
                  <a:lnTo>
                    <a:pt x="2352" y="221"/>
                  </a:lnTo>
                  <a:lnTo>
                    <a:pt x="2353" y="248"/>
                  </a:lnTo>
                  <a:lnTo>
                    <a:pt x="2353" y="256"/>
                  </a:lnTo>
                  <a:lnTo>
                    <a:pt x="2354" y="279"/>
                  </a:lnTo>
                  <a:lnTo>
                    <a:pt x="2354" y="282"/>
                  </a:lnTo>
                  <a:lnTo>
                    <a:pt x="2354" y="282"/>
                  </a:lnTo>
                  <a:lnTo>
                    <a:pt x="2355" y="290"/>
                  </a:lnTo>
                  <a:lnTo>
                    <a:pt x="2355" y="288"/>
                  </a:lnTo>
                  <a:lnTo>
                    <a:pt x="2355" y="289"/>
                  </a:lnTo>
                  <a:lnTo>
                    <a:pt x="2355" y="296"/>
                  </a:lnTo>
                  <a:lnTo>
                    <a:pt x="2356" y="236"/>
                  </a:lnTo>
                  <a:lnTo>
                    <a:pt x="2356" y="231"/>
                  </a:lnTo>
                  <a:lnTo>
                    <a:pt x="2356" y="232"/>
                  </a:lnTo>
                  <a:lnTo>
                    <a:pt x="2357" y="208"/>
                  </a:lnTo>
                  <a:lnTo>
                    <a:pt x="2357" y="210"/>
                  </a:lnTo>
                  <a:lnTo>
                    <a:pt x="2357" y="208"/>
                  </a:lnTo>
                  <a:lnTo>
                    <a:pt x="2358" y="247"/>
                  </a:lnTo>
                  <a:lnTo>
                    <a:pt x="2358" y="252"/>
                  </a:lnTo>
                  <a:lnTo>
                    <a:pt x="2358" y="252"/>
                  </a:lnTo>
                  <a:lnTo>
                    <a:pt x="2359" y="291"/>
                  </a:lnTo>
                  <a:lnTo>
                    <a:pt x="2359" y="309"/>
                  </a:lnTo>
                  <a:lnTo>
                    <a:pt x="2360" y="448"/>
                  </a:lnTo>
                  <a:lnTo>
                    <a:pt x="2360" y="446"/>
                  </a:lnTo>
                  <a:lnTo>
                    <a:pt x="2360" y="447"/>
                  </a:lnTo>
                  <a:lnTo>
                    <a:pt x="2360" y="455"/>
                  </a:lnTo>
                  <a:lnTo>
                    <a:pt x="2361" y="367"/>
                  </a:lnTo>
                  <a:lnTo>
                    <a:pt x="2361" y="358"/>
                  </a:lnTo>
                  <a:lnTo>
                    <a:pt x="2362" y="258"/>
                  </a:lnTo>
                  <a:lnTo>
                    <a:pt x="2362" y="234"/>
                  </a:lnTo>
                  <a:lnTo>
                    <a:pt x="2363" y="130"/>
                  </a:lnTo>
                  <a:lnTo>
                    <a:pt x="2363" y="131"/>
                  </a:lnTo>
                  <a:lnTo>
                    <a:pt x="2363" y="123"/>
                  </a:lnTo>
                  <a:lnTo>
                    <a:pt x="2363" y="121"/>
                  </a:lnTo>
                  <a:lnTo>
                    <a:pt x="2364" y="166"/>
                  </a:lnTo>
                  <a:lnTo>
                    <a:pt x="2364" y="171"/>
                  </a:lnTo>
                  <a:lnTo>
                    <a:pt x="2364" y="171"/>
                  </a:lnTo>
                  <a:lnTo>
                    <a:pt x="2365" y="189"/>
                  </a:lnTo>
                  <a:lnTo>
                    <a:pt x="2365" y="193"/>
                  </a:lnTo>
                  <a:lnTo>
                    <a:pt x="2366" y="214"/>
                  </a:lnTo>
                  <a:lnTo>
                    <a:pt x="2366" y="194"/>
                  </a:lnTo>
                  <a:lnTo>
                    <a:pt x="2366" y="189"/>
                  </a:lnTo>
                  <a:lnTo>
                    <a:pt x="2367" y="149"/>
                  </a:lnTo>
                  <a:lnTo>
                    <a:pt x="2367" y="154"/>
                  </a:lnTo>
                  <a:lnTo>
                    <a:pt x="2367" y="154"/>
                  </a:lnTo>
                  <a:lnTo>
                    <a:pt x="2367" y="150"/>
                  </a:lnTo>
                  <a:lnTo>
                    <a:pt x="2368" y="164"/>
                  </a:lnTo>
                  <a:lnTo>
                    <a:pt x="2368" y="168"/>
                  </a:lnTo>
                  <a:lnTo>
                    <a:pt x="2369" y="199"/>
                  </a:lnTo>
                  <a:lnTo>
                    <a:pt x="2369" y="213"/>
                  </a:lnTo>
                  <a:lnTo>
                    <a:pt x="2370" y="486"/>
                  </a:lnTo>
                  <a:lnTo>
                    <a:pt x="2370" y="499"/>
                  </a:lnTo>
                  <a:lnTo>
                    <a:pt x="2370" y="518"/>
                  </a:lnTo>
                  <a:lnTo>
                    <a:pt x="2371" y="479"/>
                  </a:lnTo>
                  <a:lnTo>
                    <a:pt x="2371" y="459"/>
                  </a:lnTo>
                  <a:lnTo>
                    <a:pt x="2372" y="373"/>
                  </a:lnTo>
                  <a:lnTo>
                    <a:pt x="2372" y="379"/>
                  </a:lnTo>
                  <a:lnTo>
                    <a:pt x="2372" y="379"/>
                  </a:lnTo>
                  <a:lnTo>
                    <a:pt x="2373" y="398"/>
                  </a:lnTo>
                  <a:lnTo>
                    <a:pt x="2373" y="400"/>
                  </a:lnTo>
                  <a:lnTo>
                    <a:pt x="2373" y="396"/>
                  </a:lnTo>
                  <a:lnTo>
                    <a:pt x="2374" y="404"/>
                  </a:lnTo>
                  <a:lnTo>
                    <a:pt x="2374" y="414"/>
                  </a:lnTo>
                  <a:lnTo>
                    <a:pt x="2375" y="427"/>
                  </a:lnTo>
                  <a:lnTo>
                    <a:pt x="2375" y="402"/>
                  </a:lnTo>
                  <a:lnTo>
                    <a:pt x="2375" y="398"/>
                  </a:lnTo>
                  <a:lnTo>
                    <a:pt x="2376" y="380"/>
                  </a:lnTo>
                  <a:lnTo>
                    <a:pt x="2376" y="389"/>
                  </a:lnTo>
                  <a:lnTo>
                    <a:pt x="2376" y="388"/>
                  </a:lnTo>
                  <a:lnTo>
                    <a:pt x="2376" y="384"/>
                  </a:lnTo>
                  <a:lnTo>
                    <a:pt x="2377" y="445"/>
                  </a:lnTo>
                  <a:lnTo>
                    <a:pt x="2377" y="463"/>
                  </a:lnTo>
                  <a:lnTo>
                    <a:pt x="2378" y="541"/>
                  </a:lnTo>
                  <a:lnTo>
                    <a:pt x="2378" y="536"/>
                  </a:lnTo>
                  <a:lnTo>
                    <a:pt x="2378" y="530"/>
                  </a:lnTo>
                  <a:lnTo>
                    <a:pt x="2379" y="397"/>
                  </a:lnTo>
                  <a:lnTo>
                    <a:pt x="2379" y="393"/>
                  </a:lnTo>
                  <a:lnTo>
                    <a:pt x="2379" y="384"/>
                  </a:lnTo>
                  <a:lnTo>
                    <a:pt x="2380" y="405"/>
                  </a:lnTo>
                  <a:lnTo>
                    <a:pt x="2380" y="411"/>
                  </a:lnTo>
                  <a:lnTo>
                    <a:pt x="2381" y="415"/>
                  </a:lnTo>
                  <a:lnTo>
                    <a:pt x="2381" y="409"/>
                  </a:lnTo>
                  <a:lnTo>
                    <a:pt x="2381" y="409"/>
                  </a:lnTo>
                  <a:lnTo>
                    <a:pt x="2382" y="441"/>
                  </a:lnTo>
                  <a:lnTo>
                    <a:pt x="2382" y="438"/>
                  </a:lnTo>
                  <a:lnTo>
                    <a:pt x="2382" y="438"/>
                  </a:lnTo>
                  <a:lnTo>
                    <a:pt x="2383" y="396"/>
                  </a:lnTo>
                  <a:lnTo>
                    <a:pt x="2383" y="394"/>
                  </a:lnTo>
                  <a:lnTo>
                    <a:pt x="2383" y="392"/>
                  </a:lnTo>
                  <a:lnTo>
                    <a:pt x="2384" y="399"/>
                  </a:lnTo>
                  <a:lnTo>
                    <a:pt x="2384" y="405"/>
                  </a:lnTo>
                  <a:lnTo>
                    <a:pt x="2385" y="536"/>
                  </a:lnTo>
                  <a:lnTo>
                    <a:pt x="2385" y="542"/>
                  </a:lnTo>
                  <a:lnTo>
                    <a:pt x="2385" y="545"/>
                  </a:lnTo>
                  <a:lnTo>
                    <a:pt x="2386" y="456"/>
                  </a:lnTo>
                  <a:lnTo>
                    <a:pt x="2386" y="440"/>
                  </a:lnTo>
                  <a:lnTo>
                    <a:pt x="2387" y="396"/>
                  </a:lnTo>
                  <a:lnTo>
                    <a:pt x="2387" y="405"/>
                  </a:lnTo>
                  <a:lnTo>
                    <a:pt x="2387" y="407"/>
                  </a:lnTo>
                  <a:lnTo>
                    <a:pt x="2387" y="407"/>
                  </a:lnTo>
                  <a:lnTo>
                    <a:pt x="2388" y="423"/>
                  </a:lnTo>
                  <a:lnTo>
                    <a:pt x="2388" y="417"/>
                  </a:lnTo>
                  <a:lnTo>
                    <a:pt x="2388" y="416"/>
                  </a:lnTo>
                  <a:lnTo>
                    <a:pt x="2389" y="404"/>
                  </a:lnTo>
                  <a:lnTo>
                    <a:pt x="2389" y="421"/>
                  </a:lnTo>
                  <a:lnTo>
                    <a:pt x="2389" y="425"/>
                  </a:lnTo>
                  <a:lnTo>
                    <a:pt x="2389" y="434"/>
                  </a:lnTo>
                  <a:lnTo>
                    <a:pt x="2390" y="406"/>
                  </a:lnTo>
                  <a:lnTo>
                    <a:pt x="2390" y="398"/>
                  </a:lnTo>
                  <a:lnTo>
                    <a:pt x="2390" y="386"/>
                  </a:lnTo>
                  <a:lnTo>
                    <a:pt x="2391" y="398"/>
                  </a:lnTo>
                  <a:lnTo>
                    <a:pt x="2391" y="399"/>
                  </a:lnTo>
                  <a:lnTo>
                    <a:pt x="2391" y="390"/>
                  </a:lnTo>
                  <a:lnTo>
                    <a:pt x="2392" y="446"/>
                  </a:lnTo>
                  <a:lnTo>
                    <a:pt x="2392" y="462"/>
                  </a:lnTo>
                  <a:lnTo>
                    <a:pt x="2393" y="525"/>
                  </a:lnTo>
                  <a:lnTo>
                    <a:pt x="2393" y="523"/>
                  </a:lnTo>
                  <a:lnTo>
                    <a:pt x="2393" y="520"/>
                  </a:lnTo>
                  <a:lnTo>
                    <a:pt x="2394" y="413"/>
                  </a:lnTo>
                  <a:lnTo>
                    <a:pt x="2394" y="412"/>
                  </a:lnTo>
                  <a:lnTo>
                    <a:pt x="2394" y="406"/>
                  </a:lnTo>
                  <a:lnTo>
                    <a:pt x="2395" y="419"/>
                  </a:lnTo>
                  <a:lnTo>
                    <a:pt x="2395" y="414"/>
                  </a:lnTo>
                  <a:lnTo>
                    <a:pt x="2395" y="413"/>
                  </a:lnTo>
                  <a:lnTo>
                    <a:pt x="2396" y="418"/>
                  </a:lnTo>
                  <a:lnTo>
                    <a:pt x="2396" y="418"/>
                  </a:lnTo>
                  <a:lnTo>
                    <a:pt x="2396" y="418"/>
                  </a:lnTo>
                  <a:lnTo>
                    <a:pt x="2396" y="411"/>
                  </a:lnTo>
                  <a:lnTo>
                    <a:pt x="2397" y="426"/>
                  </a:lnTo>
                  <a:lnTo>
                    <a:pt x="2397" y="425"/>
                  </a:lnTo>
                  <a:lnTo>
                    <a:pt x="2397" y="429"/>
                  </a:lnTo>
                  <a:lnTo>
                    <a:pt x="2398" y="387"/>
                  </a:lnTo>
                  <a:lnTo>
                    <a:pt x="2398" y="383"/>
                  </a:lnTo>
                  <a:lnTo>
                    <a:pt x="2398" y="381"/>
                  </a:lnTo>
                  <a:lnTo>
                    <a:pt x="2399" y="388"/>
                  </a:lnTo>
                  <a:lnTo>
                    <a:pt x="2399" y="387"/>
                  </a:lnTo>
                  <a:lnTo>
                    <a:pt x="2400" y="536"/>
                  </a:lnTo>
                  <a:lnTo>
                    <a:pt x="2400" y="524"/>
                  </a:lnTo>
                  <a:lnTo>
                    <a:pt x="2401" y="428"/>
                  </a:lnTo>
                  <a:lnTo>
                    <a:pt x="2401" y="423"/>
                  </a:lnTo>
                  <a:lnTo>
                    <a:pt x="2402" y="394"/>
                  </a:lnTo>
                  <a:lnTo>
                    <a:pt x="2402" y="391"/>
                  </a:lnTo>
                  <a:lnTo>
                    <a:pt x="2402" y="382"/>
                  </a:lnTo>
                  <a:lnTo>
                    <a:pt x="2403" y="445"/>
                  </a:lnTo>
                  <a:lnTo>
                    <a:pt x="2403" y="457"/>
                  </a:lnTo>
                  <a:lnTo>
                    <a:pt x="2404" y="533"/>
                  </a:lnTo>
                  <a:lnTo>
                    <a:pt x="2404" y="498"/>
                  </a:lnTo>
                  <a:lnTo>
                    <a:pt x="2404" y="482"/>
                  </a:lnTo>
                  <a:lnTo>
                    <a:pt x="2405" y="396"/>
                  </a:lnTo>
                  <a:lnTo>
                    <a:pt x="2405" y="391"/>
                  </a:lnTo>
                  <a:lnTo>
                    <a:pt x="2406" y="367"/>
                  </a:lnTo>
                  <a:lnTo>
                    <a:pt x="2406" y="371"/>
                  </a:lnTo>
                  <a:lnTo>
                    <a:pt x="2406" y="374"/>
                  </a:lnTo>
                  <a:lnTo>
                    <a:pt x="2407" y="531"/>
                  </a:lnTo>
                  <a:lnTo>
                    <a:pt x="2407" y="519"/>
                  </a:lnTo>
                  <a:lnTo>
                    <a:pt x="2408" y="435"/>
                  </a:lnTo>
                  <a:lnTo>
                    <a:pt x="2408" y="428"/>
                  </a:lnTo>
                  <a:lnTo>
                    <a:pt x="2409" y="382"/>
                  </a:lnTo>
                  <a:lnTo>
                    <a:pt x="2409" y="379"/>
                  </a:lnTo>
                  <a:lnTo>
                    <a:pt x="2409" y="373"/>
                  </a:lnTo>
                  <a:lnTo>
                    <a:pt x="2410" y="457"/>
                  </a:lnTo>
                  <a:lnTo>
                    <a:pt x="2410" y="478"/>
                  </a:lnTo>
                  <a:lnTo>
                    <a:pt x="2410" y="519"/>
                  </a:lnTo>
                  <a:lnTo>
                    <a:pt x="2411" y="455"/>
                  </a:lnTo>
                  <a:lnTo>
                    <a:pt x="2411" y="444"/>
                  </a:lnTo>
                  <a:lnTo>
                    <a:pt x="2412" y="380"/>
                  </a:lnTo>
                  <a:lnTo>
                    <a:pt x="2412" y="373"/>
                  </a:lnTo>
                  <a:lnTo>
                    <a:pt x="2413" y="334"/>
                  </a:lnTo>
                  <a:lnTo>
                    <a:pt x="2413" y="324"/>
                  </a:lnTo>
                  <a:lnTo>
                    <a:pt x="2414" y="209"/>
                  </a:lnTo>
                  <a:lnTo>
                    <a:pt x="2414" y="198"/>
                  </a:lnTo>
                  <a:lnTo>
                    <a:pt x="2414" y="192"/>
                  </a:lnTo>
                  <a:lnTo>
                    <a:pt x="2415" y="201"/>
                  </a:lnTo>
                  <a:lnTo>
                    <a:pt x="2415" y="201"/>
                  </a:lnTo>
                  <a:lnTo>
                    <a:pt x="2415" y="204"/>
                  </a:lnTo>
                  <a:lnTo>
                    <a:pt x="2416" y="190"/>
                  </a:lnTo>
                  <a:lnTo>
                    <a:pt x="2416" y="192"/>
                  </a:lnTo>
                  <a:lnTo>
                    <a:pt x="2416" y="179"/>
                  </a:lnTo>
                  <a:lnTo>
                    <a:pt x="2417" y="183"/>
                  </a:lnTo>
                  <a:lnTo>
                    <a:pt x="2417" y="184"/>
                  </a:lnTo>
                  <a:lnTo>
                    <a:pt x="2417" y="188"/>
                  </a:lnTo>
                  <a:lnTo>
                    <a:pt x="2418" y="176"/>
                  </a:lnTo>
                  <a:lnTo>
                    <a:pt x="2418" y="179"/>
                  </a:lnTo>
                  <a:lnTo>
                    <a:pt x="2419" y="158"/>
                  </a:lnTo>
                  <a:lnTo>
                    <a:pt x="2419" y="159"/>
                  </a:lnTo>
                  <a:lnTo>
                    <a:pt x="2419" y="157"/>
                  </a:lnTo>
                  <a:lnTo>
                    <a:pt x="2420" y="167"/>
                  </a:lnTo>
                  <a:lnTo>
                    <a:pt x="2420" y="166"/>
                  </a:lnTo>
                  <a:lnTo>
                    <a:pt x="2420" y="170"/>
                  </a:lnTo>
                  <a:lnTo>
                    <a:pt x="2420" y="165"/>
                  </a:lnTo>
                  <a:lnTo>
                    <a:pt x="2421" y="174"/>
                  </a:lnTo>
                  <a:lnTo>
                    <a:pt x="2421" y="171"/>
                  </a:lnTo>
                  <a:lnTo>
                    <a:pt x="2422" y="155"/>
                  </a:lnTo>
                  <a:lnTo>
                    <a:pt x="2422" y="154"/>
                  </a:lnTo>
                  <a:lnTo>
                    <a:pt x="2422" y="160"/>
                  </a:lnTo>
                  <a:lnTo>
                    <a:pt x="2423" y="152"/>
                  </a:lnTo>
                  <a:lnTo>
                    <a:pt x="2423" y="159"/>
                  </a:lnTo>
                  <a:lnTo>
                    <a:pt x="2423" y="160"/>
                  </a:lnTo>
                  <a:lnTo>
                    <a:pt x="2423" y="147"/>
                  </a:lnTo>
                  <a:lnTo>
                    <a:pt x="2424" y="149"/>
                  </a:lnTo>
                  <a:lnTo>
                    <a:pt x="2424" y="150"/>
                  </a:lnTo>
                  <a:lnTo>
                    <a:pt x="2424" y="151"/>
                  </a:lnTo>
                  <a:lnTo>
                    <a:pt x="2424" y="147"/>
                  </a:lnTo>
                  <a:lnTo>
                    <a:pt x="2425" y="149"/>
                  </a:lnTo>
                  <a:lnTo>
                    <a:pt x="2425" y="149"/>
                  </a:lnTo>
                  <a:lnTo>
                    <a:pt x="2426" y="171"/>
                  </a:lnTo>
                  <a:lnTo>
                    <a:pt x="2426" y="170"/>
                  </a:lnTo>
                  <a:lnTo>
                    <a:pt x="2427" y="142"/>
                  </a:lnTo>
                  <a:lnTo>
                    <a:pt x="2427" y="144"/>
                  </a:lnTo>
                  <a:lnTo>
                    <a:pt x="2428" y="160"/>
                  </a:lnTo>
                  <a:lnTo>
                    <a:pt x="2428" y="159"/>
                  </a:lnTo>
                  <a:lnTo>
                    <a:pt x="2428" y="158"/>
                  </a:lnTo>
                  <a:lnTo>
                    <a:pt x="2428" y="166"/>
                  </a:lnTo>
                  <a:lnTo>
                    <a:pt x="2429" y="148"/>
                  </a:lnTo>
                  <a:lnTo>
                    <a:pt x="2429" y="158"/>
                  </a:lnTo>
                  <a:lnTo>
                    <a:pt x="2429" y="162"/>
                  </a:lnTo>
                  <a:lnTo>
                    <a:pt x="2430" y="188"/>
                  </a:lnTo>
                  <a:lnTo>
                    <a:pt x="2430" y="174"/>
                  </a:lnTo>
                  <a:lnTo>
                    <a:pt x="2430" y="170"/>
                  </a:lnTo>
                  <a:lnTo>
                    <a:pt x="2430" y="169"/>
                  </a:lnTo>
                  <a:lnTo>
                    <a:pt x="2431" y="197"/>
                  </a:lnTo>
                  <a:lnTo>
                    <a:pt x="2431" y="201"/>
                  </a:lnTo>
                  <a:lnTo>
                    <a:pt x="2432" y="251"/>
                  </a:lnTo>
                  <a:lnTo>
                    <a:pt x="2432" y="252"/>
                  </a:lnTo>
                  <a:lnTo>
                    <a:pt x="2433" y="283"/>
                  </a:lnTo>
                  <a:lnTo>
                    <a:pt x="2433" y="285"/>
                  </a:lnTo>
                  <a:lnTo>
                    <a:pt x="2434" y="264"/>
                  </a:lnTo>
                  <a:lnTo>
                    <a:pt x="2434" y="262"/>
                  </a:lnTo>
                  <a:lnTo>
                    <a:pt x="2434" y="261"/>
                  </a:lnTo>
                  <a:lnTo>
                    <a:pt x="2435" y="264"/>
                  </a:lnTo>
                  <a:lnTo>
                    <a:pt x="2435" y="263"/>
                  </a:lnTo>
                  <a:lnTo>
                    <a:pt x="2435" y="262"/>
                  </a:lnTo>
                  <a:lnTo>
                    <a:pt x="2436" y="257"/>
                  </a:lnTo>
                  <a:lnTo>
                    <a:pt x="2436" y="259"/>
                  </a:lnTo>
                  <a:lnTo>
                    <a:pt x="2436" y="264"/>
                  </a:lnTo>
                  <a:lnTo>
                    <a:pt x="2436" y="263"/>
                  </a:lnTo>
                  <a:lnTo>
                    <a:pt x="2437" y="278"/>
                  </a:lnTo>
                  <a:lnTo>
                    <a:pt x="2437" y="272"/>
                  </a:lnTo>
                  <a:lnTo>
                    <a:pt x="2437" y="275"/>
                  </a:lnTo>
                  <a:lnTo>
                    <a:pt x="2438" y="288"/>
                  </a:lnTo>
                  <a:lnTo>
                    <a:pt x="2438" y="287"/>
                  </a:lnTo>
                  <a:lnTo>
                    <a:pt x="2438" y="286"/>
                  </a:lnTo>
                  <a:lnTo>
                    <a:pt x="2439" y="276"/>
                  </a:lnTo>
                  <a:lnTo>
                    <a:pt x="2439" y="278"/>
                  </a:lnTo>
                  <a:lnTo>
                    <a:pt x="2439" y="278"/>
                  </a:lnTo>
                  <a:lnTo>
                    <a:pt x="2439" y="282"/>
                  </a:lnTo>
                  <a:lnTo>
                    <a:pt x="2440" y="274"/>
                  </a:lnTo>
                  <a:lnTo>
                    <a:pt x="2440" y="275"/>
                  </a:lnTo>
                  <a:lnTo>
                    <a:pt x="2440" y="271"/>
                  </a:lnTo>
                  <a:lnTo>
                    <a:pt x="2440" y="266"/>
                  </a:lnTo>
                  <a:lnTo>
                    <a:pt x="2441" y="275"/>
                  </a:lnTo>
                  <a:lnTo>
                    <a:pt x="2441" y="275"/>
                  </a:lnTo>
                  <a:lnTo>
                    <a:pt x="2441" y="280"/>
                  </a:lnTo>
                  <a:lnTo>
                    <a:pt x="2442" y="268"/>
                  </a:lnTo>
                  <a:lnTo>
                    <a:pt x="2442" y="266"/>
                  </a:lnTo>
                  <a:lnTo>
                    <a:pt x="2442" y="267"/>
                  </a:lnTo>
                  <a:lnTo>
                    <a:pt x="2442" y="261"/>
                  </a:lnTo>
                  <a:lnTo>
                    <a:pt x="2443" y="266"/>
                  </a:lnTo>
                  <a:lnTo>
                    <a:pt x="2443" y="269"/>
                  </a:lnTo>
                  <a:lnTo>
                    <a:pt x="2444" y="274"/>
                  </a:lnTo>
                  <a:lnTo>
                    <a:pt x="2444" y="268"/>
                  </a:lnTo>
                  <a:lnTo>
                    <a:pt x="2444" y="268"/>
                  </a:lnTo>
                  <a:lnTo>
                    <a:pt x="2445" y="290"/>
                  </a:lnTo>
                  <a:lnTo>
                    <a:pt x="2445" y="290"/>
                  </a:lnTo>
                  <a:lnTo>
                    <a:pt x="2446" y="283"/>
                  </a:lnTo>
                  <a:lnTo>
                    <a:pt x="2446" y="286"/>
                  </a:lnTo>
                  <a:lnTo>
                    <a:pt x="2446" y="285"/>
                  </a:lnTo>
                  <a:lnTo>
                    <a:pt x="2447" y="281"/>
                  </a:lnTo>
                  <a:lnTo>
                    <a:pt x="2447" y="287"/>
                  </a:lnTo>
                  <a:lnTo>
                    <a:pt x="2447" y="284"/>
                  </a:lnTo>
                  <a:lnTo>
                    <a:pt x="2447" y="280"/>
                  </a:lnTo>
                  <a:lnTo>
                    <a:pt x="2448" y="271"/>
                  </a:lnTo>
                  <a:lnTo>
                    <a:pt x="2448" y="272"/>
                  </a:lnTo>
                  <a:lnTo>
                    <a:pt x="2448" y="272"/>
                  </a:lnTo>
                  <a:lnTo>
                    <a:pt x="2449" y="244"/>
                  </a:lnTo>
                  <a:lnTo>
                    <a:pt x="2449" y="239"/>
                  </a:lnTo>
                  <a:lnTo>
                    <a:pt x="2449" y="236"/>
                  </a:lnTo>
                  <a:lnTo>
                    <a:pt x="2450" y="250"/>
                  </a:lnTo>
                  <a:lnTo>
                    <a:pt x="2450" y="252"/>
                  </a:lnTo>
                  <a:lnTo>
                    <a:pt x="2450" y="252"/>
                  </a:lnTo>
                  <a:lnTo>
                    <a:pt x="2451" y="229"/>
                  </a:lnTo>
                  <a:lnTo>
                    <a:pt x="2451" y="228"/>
                  </a:lnTo>
                  <a:lnTo>
                    <a:pt x="2452" y="261"/>
                  </a:lnTo>
                  <a:lnTo>
                    <a:pt x="2452" y="260"/>
                  </a:lnTo>
                  <a:lnTo>
                    <a:pt x="2453" y="274"/>
                  </a:lnTo>
                  <a:lnTo>
                    <a:pt x="2453" y="272"/>
                  </a:lnTo>
                  <a:lnTo>
                    <a:pt x="2453" y="269"/>
                  </a:lnTo>
                  <a:lnTo>
                    <a:pt x="2454" y="277"/>
                  </a:lnTo>
                  <a:lnTo>
                    <a:pt x="2454" y="280"/>
                  </a:lnTo>
                  <a:lnTo>
                    <a:pt x="2455" y="265"/>
                  </a:lnTo>
                  <a:lnTo>
                    <a:pt x="2455" y="266"/>
                  </a:lnTo>
                  <a:lnTo>
                    <a:pt x="2456" y="234"/>
                  </a:lnTo>
                  <a:lnTo>
                    <a:pt x="2456" y="239"/>
                  </a:lnTo>
                  <a:lnTo>
                    <a:pt x="2456" y="243"/>
                  </a:lnTo>
                  <a:lnTo>
                    <a:pt x="2457" y="252"/>
                  </a:lnTo>
                  <a:lnTo>
                    <a:pt x="2457" y="238"/>
                  </a:lnTo>
                  <a:lnTo>
                    <a:pt x="2457" y="230"/>
                  </a:lnTo>
                  <a:lnTo>
                    <a:pt x="2457" y="233"/>
                  </a:lnTo>
                  <a:lnTo>
                    <a:pt x="2458" y="221"/>
                  </a:lnTo>
                  <a:lnTo>
                    <a:pt x="2458" y="224"/>
                  </a:lnTo>
                  <a:lnTo>
                    <a:pt x="2458" y="223"/>
                  </a:lnTo>
                  <a:lnTo>
                    <a:pt x="2459" y="232"/>
                  </a:lnTo>
                  <a:lnTo>
                    <a:pt x="2459" y="235"/>
                  </a:lnTo>
                  <a:lnTo>
                    <a:pt x="2460" y="263"/>
                  </a:lnTo>
                  <a:lnTo>
                    <a:pt x="2460" y="262"/>
                  </a:lnTo>
                  <a:lnTo>
                    <a:pt x="2460" y="261"/>
                  </a:lnTo>
                  <a:lnTo>
                    <a:pt x="2460" y="260"/>
                  </a:lnTo>
                  <a:lnTo>
                    <a:pt x="2461" y="268"/>
                  </a:lnTo>
                  <a:lnTo>
                    <a:pt x="2461" y="270"/>
                  </a:lnTo>
                  <a:lnTo>
                    <a:pt x="2462" y="290"/>
                  </a:lnTo>
                  <a:lnTo>
                    <a:pt x="2462" y="276"/>
                  </a:lnTo>
                  <a:lnTo>
                    <a:pt x="2462" y="268"/>
                  </a:lnTo>
                  <a:lnTo>
                    <a:pt x="2463" y="209"/>
                  </a:lnTo>
                  <a:lnTo>
                    <a:pt x="2463" y="212"/>
                  </a:lnTo>
                  <a:lnTo>
                    <a:pt x="2463" y="211"/>
                  </a:lnTo>
                  <a:lnTo>
                    <a:pt x="2463" y="206"/>
                  </a:lnTo>
                  <a:lnTo>
                    <a:pt x="2464" y="233"/>
                  </a:lnTo>
                  <a:lnTo>
                    <a:pt x="2464" y="238"/>
                  </a:lnTo>
                  <a:lnTo>
                    <a:pt x="2465" y="285"/>
                  </a:lnTo>
                  <a:lnTo>
                    <a:pt x="2465" y="310"/>
                  </a:lnTo>
                  <a:lnTo>
                    <a:pt x="2466" y="447"/>
                  </a:lnTo>
                  <a:lnTo>
                    <a:pt x="2466" y="422"/>
                  </a:lnTo>
                  <a:lnTo>
                    <a:pt x="2466" y="415"/>
                  </a:lnTo>
                  <a:lnTo>
                    <a:pt x="2467" y="486"/>
                  </a:lnTo>
                  <a:lnTo>
                    <a:pt x="2467" y="482"/>
                  </a:lnTo>
                  <a:lnTo>
                    <a:pt x="2468" y="440"/>
                  </a:lnTo>
                  <a:lnTo>
                    <a:pt x="2468" y="437"/>
                  </a:lnTo>
                  <a:lnTo>
                    <a:pt x="2469" y="416"/>
                  </a:lnTo>
                  <a:lnTo>
                    <a:pt x="2469" y="415"/>
                  </a:lnTo>
                  <a:lnTo>
                    <a:pt x="2470" y="394"/>
                  </a:lnTo>
                  <a:lnTo>
                    <a:pt x="2470" y="392"/>
                  </a:lnTo>
                  <a:lnTo>
                    <a:pt x="2470" y="375"/>
                  </a:lnTo>
                  <a:lnTo>
                    <a:pt x="2471" y="420"/>
                  </a:lnTo>
                  <a:lnTo>
                    <a:pt x="2471" y="433"/>
                  </a:lnTo>
                  <a:lnTo>
                    <a:pt x="2471" y="472"/>
                  </a:lnTo>
                  <a:lnTo>
                    <a:pt x="2472" y="421"/>
                  </a:lnTo>
                  <a:lnTo>
                    <a:pt x="2472" y="425"/>
                  </a:lnTo>
                  <a:lnTo>
                    <a:pt x="2473" y="475"/>
                  </a:lnTo>
                  <a:lnTo>
                    <a:pt x="2473" y="467"/>
                  </a:lnTo>
                  <a:lnTo>
                    <a:pt x="2473" y="463"/>
                  </a:lnTo>
                  <a:lnTo>
                    <a:pt x="2474" y="441"/>
                  </a:lnTo>
                  <a:lnTo>
                    <a:pt x="2474" y="439"/>
                  </a:lnTo>
                  <a:lnTo>
                    <a:pt x="2475" y="424"/>
                  </a:lnTo>
                  <a:lnTo>
                    <a:pt x="2475" y="425"/>
                  </a:lnTo>
                  <a:lnTo>
                    <a:pt x="2476" y="394"/>
                  </a:lnTo>
                  <a:lnTo>
                    <a:pt x="2476" y="393"/>
                  </a:lnTo>
                  <a:lnTo>
                    <a:pt x="2477" y="468"/>
                  </a:lnTo>
                  <a:lnTo>
                    <a:pt x="2477" y="458"/>
                  </a:lnTo>
                  <a:lnTo>
                    <a:pt x="2477" y="453"/>
                  </a:lnTo>
                  <a:lnTo>
                    <a:pt x="2477" y="442"/>
                  </a:lnTo>
                  <a:lnTo>
                    <a:pt x="2478" y="479"/>
                  </a:lnTo>
                  <a:lnTo>
                    <a:pt x="2478" y="489"/>
                  </a:lnTo>
                  <a:lnTo>
                    <a:pt x="2478" y="490"/>
                  </a:lnTo>
                  <a:lnTo>
                    <a:pt x="2479" y="453"/>
                  </a:lnTo>
                  <a:lnTo>
                    <a:pt x="2479" y="453"/>
                  </a:lnTo>
                  <a:lnTo>
                    <a:pt x="2479" y="455"/>
                  </a:lnTo>
                  <a:lnTo>
                    <a:pt x="2480" y="432"/>
                  </a:lnTo>
                  <a:lnTo>
                    <a:pt x="2480" y="429"/>
                  </a:lnTo>
                  <a:lnTo>
                    <a:pt x="2480" y="436"/>
                  </a:lnTo>
                  <a:lnTo>
                    <a:pt x="2481" y="424"/>
                  </a:lnTo>
                  <a:lnTo>
                    <a:pt x="2481" y="415"/>
                  </a:lnTo>
                  <a:lnTo>
                    <a:pt x="2481" y="412"/>
                  </a:lnTo>
                  <a:lnTo>
                    <a:pt x="2482" y="510"/>
                  </a:lnTo>
                  <a:lnTo>
                    <a:pt x="2482" y="521"/>
                  </a:lnTo>
                  <a:lnTo>
                    <a:pt x="2482" y="529"/>
                  </a:lnTo>
                  <a:lnTo>
                    <a:pt x="2483" y="462"/>
                  </a:lnTo>
                  <a:lnTo>
                    <a:pt x="2483" y="458"/>
                  </a:lnTo>
                  <a:lnTo>
                    <a:pt x="2484" y="423"/>
                  </a:lnTo>
                  <a:lnTo>
                    <a:pt x="2484" y="429"/>
                  </a:lnTo>
                  <a:lnTo>
                    <a:pt x="2485" y="528"/>
                  </a:lnTo>
                  <a:lnTo>
                    <a:pt x="2485" y="511"/>
                  </a:lnTo>
                  <a:lnTo>
                    <a:pt x="2486" y="456"/>
                  </a:lnTo>
                  <a:lnTo>
                    <a:pt x="2486" y="449"/>
                  </a:lnTo>
                  <a:lnTo>
                    <a:pt x="2487" y="408"/>
                  </a:lnTo>
                  <a:lnTo>
                    <a:pt x="2487" y="428"/>
                  </a:lnTo>
                  <a:lnTo>
                    <a:pt x="2487" y="449"/>
                  </a:lnTo>
                  <a:lnTo>
                    <a:pt x="2488" y="529"/>
                  </a:lnTo>
                  <a:lnTo>
                    <a:pt x="2488" y="505"/>
                  </a:lnTo>
                  <a:lnTo>
                    <a:pt x="2488" y="494"/>
                  </a:lnTo>
                  <a:lnTo>
                    <a:pt x="2489" y="447"/>
                  </a:lnTo>
                  <a:lnTo>
                    <a:pt x="2489" y="438"/>
                  </a:lnTo>
                  <a:lnTo>
                    <a:pt x="2490" y="406"/>
                  </a:lnTo>
                  <a:lnTo>
                    <a:pt x="2490" y="469"/>
                  </a:lnTo>
                  <a:lnTo>
                    <a:pt x="2490" y="482"/>
                  </a:lnTo>
                  <a:lnTo>
                    <a:pt x="2490" y="524"/>
                  </a:lnTo>
                  <a:lnTo>
                    <a:pt x="2491" y="476"/>
                  </a:lnTo>
                  <a:lnTo>
                    <a:pt x="2491" y="473"/>
                  </a:lnTo>
                  <a:lnTo>
                    <a:pt x="2492" y="422"/>
                  </a:lnTo>
                  <a:lnTo>
                    <a:pt x="2492" y="415"/>
                  </a:lnTo>
                  <a:lnTo>
                    <a:pt x="2492" y="403"/>
                  </a:lnTo>
                  <a:lnTo>
                    <a:pt x="2493" y="511"/>
                  </a:lnTo>
                  <a:lnTo>
                    <a:pt x="2493" y="525"/>
                  </a:lnTo>
                  <a:lnTo>
                    <a:pt x="2493" y="536"/>
                  </a:lnTo>
                  <a:lnTo>
                    <a:pt x="2494" y="473"/>
                  </a:lnTo>
                  <a:lnTo>
                    <a:pt x="2494" y="464"/>
                  </a:lnTo>
                  <a:lnTo>
                    <a:pt x="2495" y="421"/>
                  </a:lnTo>
                  <a:lnTo>
                    <a:pt x="2495" y="430"/>
                  </a:lnTo>
                  <a:lnTo>
                    <a:pt x="2496" y="537"/>
                  </a:lnTo>
                  <a:lnTo>
                    <a:pt x="2496" y="529"/>
                  </a:lnTo>
                  <a:lnTo>
                    <a:pt x="2496" y="515"/>
                  </a:lnTo>
                  <a:lnTo>
                    <a:pt x="2497" y="395"/>
                  </a:lnTo>
                  <a:lnTo>
                    <a:pt x="2497" y="371"/>
                  </a:lnTo>
                  <a:lnTo>
                    <a:pt x="2498" y="249"/>
                  </a:lnTo>
                  <a:lnTo>
                    <a:pt x="2498" y="252"/>
                  </a:lnTo>
                  <a:lnTo>
                    <a:pt x="2498" y="249"/>
                  </a:lnTo>
                  <a:lnTo>
                    <a:pt x="2499" y="237"/>
                  </a:lnTo>
                  <a:lnTo>
                    <a:pt x="2499" y="243"/>
                  </a:lnTo>
                  <a:lnTo>
                    <a:pt x="2499" y="244"/>
                  </a:lnTo>
                  <a:lnTo>
                    <a:pt x="2500" y="230"/>
                  </a:lnTo>
                  <a:lnTo>
                    <a:pt x="2500" y="230"/>
                  </a:lnTo>
                  <a:lnTo>
                    <a:pt x="2500" y="225"/>
                  </a:lnTo>
                  <a:lnTo>
                    <a:pt x="2500" y="240"/>
                  </a:lnTo>
                  <a:lnTo>
                    <a:pt x="2501" y="224"/>
                  </a:lnTo>
                  <a:lnTo>
                    <a:pt x="2501" y="218"/>
                  </a:lnTo>
                  <a:lnTo>
                    <a:pt x="2502" y="248"/>
                  </a:lnTo>
                  <a:lnTo>
                    <a:pt x="2502" y="249"/>
                  </a:lnTo>
                  <a:lnTo>
                    <a:pt x="2503" y="237"/>
                  </a:lnTo>
                  <a:lnTo>
                    <a:pt x="2503" y="240"/>
                  </a:lnTo>
                  <a:lnTo>
                    <a:pt x="2504" y="254"/>
                  </a:lnTo>
                  <a:lnTo>
                    <a:pt x="2504" y="237"/>
                  </a:lnTo>
                  <a:lnTo>
                    <a:pt x="2504" y="232"/>
                  </a:lnTo>
                  <a:lnTo>
                    <a:pt x="2504" y="226"/>
                  </a:lnTo>
                  <a:lnTo>
                    <a:pt x="2505" y="241"/>
                  </a:lnTo>
                  <a:lnTo>
                    <a:pt x="2505" y="242"/>
                  </a:lnTo>
                  <a:lnTo>
                    <a:pt x="2506" y="222"/>
                  </a:lnTo>
                  <a:lnTo>
                    <a:pt x="2506" y="224"/>
                  </a:lnTo>
                  <a:lnTo>
                    <a:pt x="2506" y="235"/>
                  </a:lnTo>
                  <a:lnTo>
                    <a:pt x="2507" y="219"/>
                  </a:lnTo>
                  <a:lnTo>
                    <a:pt x="2507" y="219"/>
                  </a:lnTo>
                  <a:lnTo>
                    <a:pt x="2508" y="237"/>
                  </a:lnTo>
                  <a:lnTo>
                    <a:pt x="2508" y="225"/>
                  </a:lnTo>
                  <a:lnTo>
                    <a:pt x="2509" y="212"/>
                  </a:lnTo>
                  <a:lnTo>
                    <a:pt x="2509" y="221"/>
                  </a:lnTo>
                  <a:lnTo>
                    <a:pt x="2509" y="227"/>
                  </a:lnTo>
                  <a:lnTo>
                    <a:pt x="2509" y="242"/>
                  </a:lnTo>
                  <a:lnTo>
                    <a:pt x="2510" y="224"/>
                  </a:lnTo>
                  <a:lnTo>
                    <a:pt x="2510" y="224"/>
                  </a:lnTo>
                  <a:lnTo>
                    <a:pt x="2511" y="258"/>
                  </a:lnTo>
                  <a:lnTo>
                    <a:pt x="2511" y="247"/>
                  </a:lnTo>
                  <a:lnTo>
                    <a:pt x="2512" y="230"/>
                  </a:lnTo>
                  <a:lnTo>
                    <a:pt x="2512" y="235"/>
                  </a:lnTo>
                  <a:lnTo>
                    <a:pt x="2512" y="240"/>
                  </a:lnTo>
                  <a:lnTo>
                    <a:pt x="2512" y="248"/>
                  </a:lnTo>
                  <a:lnTo>
                    <a:pt x="2513" y="223"/>
                  </a:lnTo>
                  <a:lnTo>
                    <a:pt x="2513" y="227"/>
                  </a:lnTo>
                  <a:lnTo>
                    <a:pt x="2513" y="231"/>
                  </a:lnTo>
                  <a:lnTo>
                    <a:pt x="2514" y="218"/>
                  </a:lnTo>
                  <a:lnTo>
                    <a:pt x="2514" y="218"/>
                  </a:lnTo>
                  <a:lnTo>
                    <a:pt x="2514" y="211"/>
                  </a:lnTo>
                  <a:lnTo>
                    <a:pt x="2514" y="196"/>
                  </a:lnTo>
                  <a:lnTo>
                    <a:pt x="2515" y="212"/>
                  </a:lnTo>
                  <a:lnTo>
                    <a:pt x="2515" y="219"/>
                  </a:lnTo>
                  <a:lnTo>
                    <a:pt x="2515" y="238"/>
                  </a:lnTo>
                  <a:lnTo>
                    <a:pt x="2516" y="220"/>
                  </a:lnTo>
                  <a:lnTo>
                    <a:pt x="2516" y="218"/>
                  </a:lnTo>
                  <a:lnTo>
                    <a:pt x="2516" y="218"/>
                  </a:lnTo>
                  <a:lnTo>
                    <a:pt x="2517" y="234"/>
                  </a:lnTo>
                  <a:lnTo>
                    <a:pt x="2517" y="231"/>
                  </a:lnTo>
                  <a:lnTo>
                    <a:pt x="2518" y="195"/>
                  </a:lnTo>
                  <a:lnTo>
                    <a:pt x="2518" y="200"/>
                  </a:lnTo>
                  <a:lnTo>
                    <a:pt x="2518" y="203"/>
                  </a:lnTo>
                  <a:lnTo>
                    <a:pt x="2519" y="246"/>
                  </a:lnTo>
                  <a:lnTo>
                    <a:pt x="2519" y="248"/>
                  </a:lnTo>
                  <a:lnTo>
                    <a:pt x="2519" y="247"/>
                  </a:lnTo>
                  <a:lnTo>
                    <a:pt x="2520" y="268"/>
                  </a:lnTo>
                  <a:lnTo>
                    <a:pt x="2520" y="271"/>
                  </a:lnTo>
                  <a:lnTo>
                    <a:pt x="2520" y="275"/>
                  </a:lnTo>
                  <a:lnTo>
                    <a:pt x="2521" y="274"/>
                  </a:lnTo>
                  <a:lnTo>
                    <a:pt x="2521" y="273"/>
                  </a:lnTo>
                  <a:lnTo>
                    <a:pt x="2521" y="275"/>
                  </a:lnTo>
                  <a:lnTo>
                    <a:pt x="2522" y="266"/>
                  </a:lnTo>
                  <a:lnTo>
                    <a:pt x="2522" y="270"/>
                  </a:lnTo>
                  <a:lnTo>
                    <a:pt x="2522" y="271"/>
                  </a:lnTo>
                  <a:lnTo>
                    <a:pt x="2523" y="256"/>
                  </a:lnTo>
                  <a:lnTo>
                    <a:pt x="2523" y="256"/>
                  </a:lnTo>
                  <a:lnTo>
                    <a:pt x="2524" y="283"/>
                  </a:lnTo>
                  <a:lnTo>
                    <a:pt x="2524" y="283"/>
                  </a:lnTo>
                  <a:lnTo>
                    <a:pt x="2525" y="292"/>
                  </a:lnTo>
                  <a:lnTo>
                    <a:pt x="2525" y="286"/>
                  </a:lnTo>
                  <a:lnTo>
                    <a:pt x="2525" y="286"/>
                  </a:lnTo>
                  <a:lnTo>
                    <a:pt x="2526" y="297"/>
                  </a:lnTo>
                  <a:lnTo>
                    <a:pt x="2526" y="295"/>
                  </a:lnTo>
                  <a:lnTo>
                    <a:pt x="2526" y="292"/>
                  </a:lnTo>
                  <a:lnTo>
                    <a:pt x="2526" y="294"/>
                  </a:lnTo>
                  <a:lnTo>
                    <a:pt x="2527" y="266"/>
                  </a:lnTo>
                  <a:lnTo>
                    <a:pt x="2527" y="267"/>
                  </a:lnTo>
                  <a:lnTo>
                    <a:pt x="2527" y="270"/>
                  </a:lnTo>
                  <a:lnTo>
                    <a:pt x="2528" y="271"/>
                  </a:lnTo>
                  <a:lnTo>
                    <a:pt x="2528" y="266"/>
                  </a:lnTo>
                  <a:lnTo>
                    <a:pt x="2528" y="268"/>
                  </a:lnTo>
                  <a:lnTo>
                    <a:pt x="2529" y="265"/>
                  </a:lnTo>
                  <a:lnTo>
                    <a:pt x="2529" y="267"/>
                  </a:lnTo>
                  <a:lnTo>
                    <a:pt x="2529" y="273"/>
                  </a:lnTo>
                  <a:lnTo>
                    <a:pt x="2530" y="297"/>
                  </a:lnTo>
                  <a:lnTo>
                    <a:pt x="2530" y="291"/>
                  </a:lnTo>
                  <a:lnTo>
                    <a:pt x="2530" y="289"/>
                  </a:lnTo>
                  <a:lnTo>
                    <a:pt x="2530" y="281"/>
                  </a:lnTo>
                  <a:lnTo>
                    <a:pt x="2531" y="285"/>
                  </a:lnTo>
                  <a:lnTo>
                    <a:pt x="2531" y="282"/>
                  </a:lnTo>
                  <a:lnTo>
                    <a:pt x="2531" y="282"/>
                  </a:lnTo>
                  <a:lnTo>
                    <a:pt x="2532" y="237"/>
                  </a:lnTo>
                  <a:lnTo>
                    <a:pt x="2532" y="229"/>
                  </a:lnTo>
                  <a:lnTo>
                    <a:pt x="2533" y="191"/>
                  </a:lnTo>
                  <a:lnTo>
                    <a:pt x="2533" y="191"/>
                  </a:lnTo>
                  <a:lnTo>
                    <a:pt x="2533" y="190"/>
                  </a:lnTo>
                  <a:lnTo>
                    <a:pt x="2533" y="191"/>
                  </a:lnTo>
                  <a:lnTo>
                    <a:pt x="2534" y="182"/>
                  </a:lnTo>
                  <a:lnTo>
                    <a:pt x="2534" y="183"/>
                  </a:lnTo>
                  <a:lnTo>
                    <a:pt x="2534" y="180"/>
                  </a:lnTo>
                  <a:lnTo>
                    <a:pt x="2535" y="211"/>
                  </a:lnTo>
                  <a:lnTo>
                    <a:pt x="2535" y="218"/>
                  </a:lnTo>
                  <a:lnTo>
                    <a:pt x="2536" y="248"/>
                  </a:lnTo>
                  <a:lnTo>
                    <a:pt x="2536" y="247"/>
                  </a:lnTo>
                  <a:lnTo>
                    <a:pt x="2536" y="248"/>
                  </a:lnTo>
                  <a:lnTo>
                    <a:pt x="2537" y="264"/>
                  </a:lnTo>
                  <a:lnTo>
                    <a:pt x="2537" y="262"/>
                  </a:lnTo>
                  <a:lnTo>
                    <a:pt x="2537" y="259"/>
                  </a:lnTo>
                  <a:lnTo>
                    <a:pt x="2538" y="380"/>
                  </a:lnTo>
                  <a:lnTo>
                    <a:pt x="2538" y="399"/>
                  </a:lnTo>
                  <a:lnTo>
                    <a:pt x="2538" y="442"/>
                  </a:lnTo>
                  <a:lnTo>
                    <a:pt x="2539" y="392"/>
                  </a:lnTo>
                  <a:lnTo>
                    <a:pt x="2539" y="381"/>
                  </a:lnTo>
                  <a:lnTo>
                    <a:pt x="2540" y="350"/>
                  </a:lnTo>
                  <a:lnTo>
                    <a:pt x="2540" y="349"/>
                  </a:lnTo>
                  <a:lnTo>
                    <a:pt x="2541" y="342"/>
                  </a:lnTo>
                  <a:lnTo>
                    <a:pt x="2541" y="347"/>
                  </a:lnTo>
                  <a:lnTo>
                    <a:pt x="2541" y="346"/>
                  </a:lnTo>
                  <a:lnTo>
                    <a:pt x="2542" y="330"/>
                  </a:lnTo>
                  <a:lnTo>
                    <a:pt x="2542" y="353"/>
                  </a:lnTo>
                  <a:lnTo>
                    <a:pt x="2542" y="359"/>
                  </a:lnTo>
                  <a:lnTo>
                    <a:pt x="2542" y="369"/>
                  </a:lnTo>
                  <a:lnTo>
                    <a:pt x="2543" y="327"/>
                  </a:lnTo>
                  <a:lnTo>
                    <a:pt x="2543" y="320"/>
                  </a:lnTo>
                  <a:lnTo>
                    <a:pt x="2544" y="268"/>
                  </a:lnTo>
                  <a:lnTo>
                    <a:pt x="2544" y="260"/>
                  </a:lnTo>
                  <a:lnTo>
                    <a:pt x="2545" y="185"/>
                  </a:lnTo>
                  <a:lnTo>
                    <a:pt x="2545" y="182"/>
                  </a:lnTo>
                  <a:lnTo>
                    <a:pt x="2546" y="163"/>
                  </a:lnTo>
                  <a:lnTo>
                    <a:pt x="2546" y="168"/>
                  </a:lnTo>
                  <a:lnTo>
                    <a:pt x="2546" y="161"/>
                  </a:lnTo>
                  <a:lnTo>
                    <a:pt x="2547" y="140"/>
                  </a:lnTo>
                  <a:lnTo>
                    <a:pt x="2547" y="167"/>
                  </a:lnTo>
                  <a:lnTo>
                    <a:pt x="2547" y="172"/>
                  </a:lnTo>
                  <a:lnTo>
                    <a:pt x="2548" y="228"/>
                  </a:lnTo>
                  <a:lnTo>
                    <a:pt x="2548" y="249"/>
                  </a:lnTo>
                  <a:lnTo>
                    <a:pt x="2549" y="408"/>
                  </a:lnTo>
                  <a:lnTo>
                    <a:pt x="2549" y="402"/>
                  </a:lnTo>
                  <a:lnTo>
                    <a:pt x="2549" y="397"/>
                  </a:lnTo>
                  <a:lnTo>
                    <a:pt x="2550" y="357"/>
                  </a:lnTo>
                  <a:lnTo>
                    <a:pt x="2550" y="356"/>
                  </a:lnTo>
                  <a:lnTo>
                    <a:pt x="2551" y="342"/>
                  </a:lnTo>
                  <a:lnTo>
                    <a:pt x="2551" y="344"/>
                  </a:lnTo>
                  <a:lnTo>
                    <a:pt x="2551" y="344"/>
                  </a:lnTo>
                  <a:lnTo>
                    <a:pt x="2552" y="331"/>
                  </a:lnTo>
                  <a:lnTo>
                    <a:pt x="2552" y="331"/>
                  </a:lnTo>
                  <a:lnTo>
                    <a:pt x="2552" y="330"/>
                  </a:lnTo>
                  <a:lnTo>
                    <a:pt x="2552" y="326"/>
                  </a:lnTo>
                  <a:lnTo>
                    <a:pt x="2553" y="347"/>
                  </a:lnTo>
                  <a:lnTo>
                    <a:pt x="2553" y="349"/>
                  </a:lnTo>
                  <a:lnTo>
                    <a:pt x="2554" y="439"/>
                  </a:lnTo>
                  <a:lnTo>
                    <a:pt x="2554" y="447"/>
                  </a:lnTo>
                  <a:lnTo>
                    <a:pt x="2555" y="475"/>
                  </a:lnTo>
                  <a:lnTo>
                    <a:pt x="2555" y="480"/>
                  </a:lnTo>
                  <a:lnTo>
                    <a:pt x="2555" y="484"/>
                  </a:lnTo>
                  <a:lnTo>
                    <a:pt x="2556" y="399"/>
                  </a:lnTo>
                  <a:lnTo>
                    <a:pt x="2556" y="395"/>
                  </a:lnTo>
                  <a:lnTo>
                    <a:pt x="2557" y="352"/>
                  </a:lnTo>
                  <a:lnTo>
                    <a:pt x="2557" y="350"/>
                  </a:lnTo>
                  <a:lnTo>
                    <a:pt x="2558" y="348"/>
                  </a:lnTo>
                  <a:lnTo>
                    <a:pt x="2558" y="358"/>
                  </a:lnTo>
                  <a:lnTo>
                    <a:pt x="2558" y="361"/>
                  </a:lnTo>
                  <a:lnTo>
                    <a:pt x="2558" y="360"/>
                  </a:lnTo>
                  <a:lnTo>
                    <a:pt x="2559" y="405"/>
                  </a:lnTo>
                  <a:lnTo>
                    <a:pt x="2559" y="415"/>
                  </a:lnTo>
                  <a:lnTo>
                    <a:pt x="2560" y="447"/>
                  </a:lnTo>
                  <a:lnTo>
                    <a:pt x="2560" y="456"/>
                  </a:lnTo>
                  <a:lnTo>
                    <a:pt x="2561" y="490"/>
                  </a:lnTo>
                  <a:lnTo>
                    <a:pt x="2561" y="439"/>
                  </a:lnTo>
                  <a:lnTo>
                    <a:pt x="2561" y="429"/>
                  </a:lnTo>
                  <a:lnTo>
                    <a:pt x="2562" y="302"/>
                  </a:lnTo>
                  <a:lnTo>
                    <a:pt x="2562" y="288"/>
                  </a:lnTo>
                  <a:lnTo>
                    <a:pt x="2563" y="210"/>
                  </a:lnTo>
                  <a:lnTo>
                    <a:pt x="2563" y="210"/>
                  </a:lnTo>
                  <a:lnTo>
                    <a:pt x="2563" y="210"/>
                  </a:lnTo>
                  <a:lnTo>
                    <a:pt x="2564" y="153"/>
                  </a:lnTo>
                  <a:lnTo>
                    <a:pt x="2564" y="153"/>
                  </a:lnTo>
                  <a:lnTo>
                    <a:pt x="2564" y="156"/>
                  </a:lnTo>
                  <a:lnTo>
                    <a:pt x="2565" y="201"/>
                  </a:lnTo>
                  <a:lnTo>
                    <a:pt x="2565" y="207"/>
                  </a:lnTo>
                  <a:lnTo>
                    <a:pt x="2566" y="236"/>
                  </a:lnTo>
                  <a:lnTo>
                    <a:pt x="2566" y="239"/>
                  </a:lnTo>
                  <a:lnTo>
                    <a:pt x="2567" y="320"/>
                  </a:lnTo>
                  <a:lnTo>
                    <a:pt x="2567" y="327"/>
                  </a:lnTo>
                  <a:lnTo>
                    <a:pt x="2568" y="260"/>
                  </a:lnTo>
                  <a:lnTo>
                    <a:pt x="2568" y="255"/>
                  </a:lnTo>
                  <a:lnTo>
                    <a:pt x="2569" y="208"/>
                  </a:lnTo>
                  <a:lnTo>
                    <a:pt x="2569" y="209"/>
                  </a:lnTo>
                  <a:lnTo>
                    <a:pt x="2570" y="151"/>
                  </a:lnTo>
                  <a:lnTo>
                    <a:pt x="2570" y="153"/>
                  </a:lnTo>
                  <a:lnTo>
                    <a:pt x="2571" y="194"/>
                  </a:lnTo>
                  <a:lnTo>
                    <a:pt x="2571" y="196"/>
                  </a:lnTo>
                  <a:lnTo>
                    <a:pt x="2572" y="402"/>
                  </a:lnTo>
                  <a:lnTo>
                    <a:pt x="2572" y="436"/>
                  </a:lnTo>
                  <a:lnTo>
                    <a:pt x="2573" y="562"/>
                  </a:lnTo>
                  <a:lnTo>
                    <a:pt x="2573" y="539"/>
                  </a:lnTo>
                  <a:lnTo>
                    <a:pt x="2573" y="526"/>
                  </a:lnTo>
                  <a:lnTo>
                    <a:pt x="2574" y="440"/>
                  </a:lnTo>
                  <a:lnTo>
                    <a:pt x="2574" y="434"/>
                  </a:lnTo>
                  <a:lnTo>
                    <a:pt x="2575" y="413"/>
                  </a:lnTo>
                  <a:lnTo>
                    <a:pt x="2575" y="410"/>
                  </a:lnTo>
                  <a:lnTo>
                    <a:pt x="2575" y="392"/>
                  </a:lnTo>
                  <a:lnTo>
                    <a:pt x="2576" y="495"/>
                  </a:lnTo>
                  <a:lnTo>
                    <a:pt x="2576" y="517"/>
                  </a:lnTo>
                  <a:lnTo>
                    <a:pt x="2576" y="559"/>
                  </a:lnTo>
                  <a:lnTo>
                    <a:pt x="2577" y="521"/>
                  </a:lnTo>
                  <a:lnTo>
                    <a:pt x="2577" y="512"/>
                  </a:lnTo>
                  <a:lnTo>
                    <a:pt x="2578" y="453"/>
                  </a:lnTo>
                  <a:lnTo>
                    <a:pt x="2578" y="446"/>
                  </a:lnTo>
                  <a:lnTo>
                    <a:pt x="2579" y="426"/>
                  </a:lnTo>
                  <a:lnTo>
                    <a:pt x="2579" y="436"/>
                  </a:lnTo>
                  <a:lnTo>
                    <a:pt x="2579" y="447"/>
                  </a:lnTo>
                  <a:lnTo>
                    <a:pt x="2580" y="554"/>
                  </a:lnTo>
                  <a:lnTo>
                    <a:pt x="2580" y="547"/>
                  </a:lnTo>
                  <a:lnTo>
                    <a:pt x="2580" y="540"/>
                  </a:lnTo>
                  <a:lnTo>
                    <a:pt x="2581" y="484"/>
                  </a:lnTo>
                  <a:lnTo>
                    <a:pt x="2581" y="480"/>
                  </a:lnTo>
                  <a:lnTo>
                    <a:pt x="2582" y="456"/>
                  </a:lnTo>
                  <a:lnTo>
                    <a:pt x="2582" y="455"/>
                  </a:lnTo>
                  <a:lnTo>
                    <a:pt x="2583" y="548"/>
                  </a:lnTo>
                  <a:lnTo>
                    <a:pt x="2583" y="552"/>
                  </a:lnTo>
                  <a:lnTo>
                    <a:pt x="2583" y="553"/>
                  </a:lnTo>
                  <a:lnTo>
                    <a:pt x="2584" y="507"/>
                  </a:lnTo>
                  <a:lnTo>
                    <a:pt x="2584" y="497"/>
                  </a:lnTo>
                  <a:lnTo>
                    <a:pt x="2585" y="456"/>
                  </a:lnTo>
                  <a:lnTo>
                    <a:pt x="2585" y="448"/>
                  </a:lnTo>
                  <a:lnTo>
                    <a:pt x="2585" y="443"/>
                  </a:lnTo>
                  <a:lnTo>
                    <a:pt x="2586" y="509"/>
                  </a:lnTo>
                  <a:lnTo>
                    <a:pt x="2586" y="521"/>
                  </a:lnTo>
                  <a:lnTo>
                    <a:pt x="2586" y="552"/>
                  </a:lnTo>
                  <a:lnTo>
                    <a:pt x="2587" y="525"/>
                  </a:lnTo>
                  <a:lnTo>
                    <a:pt x="2587" y="514"/>
                  </a:lnTo>
                  <a:lnTo>
                    <a:pt x="2588" y="476"/>
                  </a:lnTo>
                  <a:lnTo>
                    <a:pt x="2588" y="470"/>
                  </a:lnTo>
                  <a:lnTo>
                    <a:pt x="2589" y="445"/>
                  </a:lnTo>
                  <a:lnTo>
                    <a:pt x="2589" y="461"/>
                  </a:lnTo>
                  <a:lnTo>
                    <a:pt x="2589" y="477"/>
                  </a:lnTo>
                  <a:lnTo>
                    <a:pt x="2590" y="555"/>
                  </a:lnTo>
                  <a:lnTo>
                    <a:pt x="2590" y="547"/>
                  </a:lnTo>
                  <a:lnTo>
                    <a:pt x="2590" y="541"/>
                  </a:lnTo>
                  <a:lnTo>
                    <a:pt x="2591" y="458"/>
                  </a:lnTo>
                  <a:lnTo>
                    <a:pt x="2591" y="431"/>
                  </a:lnTo>
                  <a:lnTo>
                    <a:pt x="2592" y="269"/>
                  </a:lnTo>
                  <a:lnTo>
                    <a:pt x="2592" y="293"/>
                  </a:lnTo>
                  <a:lnTo>
                    <a:pt x="2592" y="299"/>
                  </a:lnTo>
                  <a:lnTo>
                    <a:pt x="2592" y="314"/>
                  </a:lnTo>
                  <a:lnTo>
                    <a:pt x="2593" y="275"/>
                  </a:lnTo>
                  <a:lnTo>
                    <a:pt x="2593" y="267"/>
                  </a:lnTo>
                  <a:lnTo>
                    <a:pt x="2593" y="260"/>
                  </a:lnTo>
                  <a:lnTo>
                    <a:pt x="2594" y="313"/>
                  </a:lnTo>
                  <a:lnTo>
                    <a:pt x="2594" y="309"/>
                  </a:lnTo>
                  <a:lnTo>
                    <a:pt x="2595" y="235"/>
                  </a:lnTo>
                  <a:lnTo>
                    <a:pt x="2595" y="258"/>
                  </a:lnTo>
                  <a:lnTo>
                    <a:pt x="2595" y="261"/>
                  </a:lnTo>
                  <a:lnTo>
                    <a:pt x="2596" y="304"/>
                  </a:lnTo>
                  <a:lnTo>
                    <a:pt x="2596" y="272"/>
                  </a:lnTo>
                  <a:lnTo>
                    <a:pt x="2596" y="262"/>
                  </a:lnTo>
                  <a:lnTo>
                    <a:pt x="2596" y="238"/>
                  </a:lnTo>
                  <a:lnTo>
                    <a:pt x="2597" y="273"/>
                  </a:lnTo>
                  <a:lnTo>
                    <a:pt x="2597" y="278"/>
                  </a:lnTo>
                  <a:lnTo>
                    <a:pt x="2597" y="281"/>
                  </a:lnTo>
                  <a:lnTo>
                    <a:pt x="2598" y="224"/>
                  </a:lnTo>
                  <a:lnTo>
                    <a:pt x="2598" y="234"/>
                  </a:lnTo>
                  <a:lnTo>
                    <a:pt x="2598" y="236"/>
                  </a:lnTo>
                  <a:lnTo>
                    <a:pt x="2599" y="279"/>
                  </a:lnTo>
                  <a:lnTo>
                    <a:pt x="2599" y="255"/>
                  </a:lnTo>
                  <a:lnTo>
                    <a:pt x="2599" y="248"/>
                  </a:lnTo>
                  <a:lnTo>
                    <a:pt x="2599" y="223"/>
                  </a:lnTo>
                  <a:lnTo>
                    <a:pt x="2600" y="268"/>
                  </a:lnTo>
                  <a:lnTo>
                    <a:pt x="2600" y="275"/>
                  </a:lnTo>
                  <a:lnTo>
                    <a:pt x="2600" y="281"/>
                  </a:lnTo>
                  <a:lnTo>
                    <a:pt x="2601" y="210"/>
                  </a:lnTo>
                  <a:lnTo>
                    <a:pt x="2601" y="218"/>
                  </a:lnTo>
                  <a:lnTo>
                    <a:pt x="2602" y="269"/>
                  </a:lnTo>
                  <a:lnTo>
                    <a:pt x="2602" y="257"/>
                  </a:lnTo>
                  <a:lnTo>
                    <a:pt x="2602" y="248"/>
                  </a:lnTo>
                  <a:lnTo>
                    <a:pt x="2602" y="215"/>
                  </a:lnTo>
                  <a:lnTo>
                    <a:pt x="2603" y="247"/>
                  </a:lnTo>
                  <a:lnTo>
                    <a:pt x="2603" y="256"/>
                  </a:lnTo>
                  <a:lnTo>
                    <a:pt x="2603" y="288"/>
                  </a:lnTo>
                  <a:lnTo>
                    <a:pt x="2604" y="215"/>
                  </a:lnTo>
                  <a:lnTo>
                    <a:pt x="2604" y="215"/>
                  </a:lnTo>
                  <a:lnTo>
                    <a:pt x="2604" y="222"/>
                  </a:lnTo>
                  <a:lnTo>
                    <a:pt x="2605" y="274"/>
                  </a:lnTo>
                  <a:lnTo>
                    <a:pt x="2605" y="257"/>
                  </a:lnTo>
                  <a:lnTo>
                    <a:pt x="2605" y="245"/>
                  </a:lnTo>
                  <a:lnTo>
                    <a:pt x="2605" y="218"/>
                  </a:lnTo>
                  <a:lnTo>
                    <a:pt x="2606" y="246"/>
                  </a:lnTo>
                  <a:lnTo>
                    <a:pt x="2606" y="252"/>
                  </a:lnTo>
                  <a:lnTo>
                    <a:pt x="2606" y="269"/>
                  </a:lnTo>
                  <a:lnTo>
                    <a:pt x="2607" y="213"/>
                  </a:lnTo>
                  <a:lnTo>
                    <a:pt x="2607" y="209"/>
                  </a:lnTo>
                  <a:lnTo>
                    <a:pt x="2608" y="268"/>
                  </a:lnTo>
                  <a:lnTo>
                    <a:pt x="2608" y="260"/>
                  </a:lnTo>
                  <a:lnTo>
                    <a:pt x="2609" y="207"/>
                  </a:lnTo>
                  <a:lnTo>
                    <a:pt x="2609" y="228"/>
                  </a:lnTo>
                  <a:lnTo>
                    <a:pt x="2609" y="237"/>
                  </a:lnTo>
                  <a:lnTo>
                    <a:pt x="2609" y="276"/>
                  </a:lnTo>
                  <a:lnTo>
                    <a:pt x="2610" y="235"/>
                  </a:lnTo>
                  <a:lnTo>
                    <a:pt x="2610" y="223"/>
                  </a:lnTo>
                  <a:lnTo>
                    <a:pt x="2610" y="218"/>
                  </a:lnTo>
                  <a:lnTo>
                    <a:pt x="2611" y="288"/>
                  </a:lnTo>
                  <a:lnTo>
                    <a:pt x="2611" y="286"/>
                  </a:lnTo>
                  <a:lnTo>
                    <a:pt x="2612" y="215"/>
                  </a:lnTo>
                  <a:lnTo>
                    <a:pt x="2612" y="234"/>
                  </a:lnTo>
                  <a:lnTo>
                    <a:pt x="2612" y="237"/>
                  </a:lnTo>
                  <a:lnTo>
                    <a:pt x="2613" y="285"/>
                  </a:lnTo>
                  <a:lnTo>
                    <a:pt x="2613" y="252"/>
                  </a:lnTo>
                  <a:lnTo>
                    <a:pt x="2613" y="241"/>
                  </a:lnTo>
                  <a:lnTo>
                    <a:pt x="2614" y="148"/>
                  </a:lnTo>
                  <a:lnTo>
                    <a:pt x="2614" y="138"/>
                  </a:lnTo>
                  <a:lnTo>
                    <a:pt x="2614" y="97"/>
                  </a:lnTo>
                  <a:lnTo>
                    <a:pt x="2615" y="109"/>
                  </a:lnTo>
                  <a:lnTo>
                    <a:pt x="2615" y="114"/>
                  </a:lnTo>
                  <a:lnTo>
                    <a:pt x="2616" y="170"/>
                  </a:lnTo>
                  <a:lnTo>
                    <a:pt x="2616" y="176"/>
                  </a:lnTo>
                  <a:lnTo>
                    <a:pt x="2617" y="226"/>
                  </a:lnTo>
                  <a:lnTo>
                    <a:pt x="2617" y="230"/>
                  </a:lnTo>
                  <a:lnTo>
                    <a:pt x="2618" y="250"/>
                  </a:lnTo>
                  <a:lnTo>
                    <a:pt x="2618" y="251"/>
                  </a:lnTo>
                  <a:lnTo>
                    <a:pt x="2619" y="266"/>
                  </a:lnTo>
                  <a:lnTo>
                    <a:pt x="2619" y="261"/>
                  </a:lnTo>
                  <a:lnTo>
                    <a:pt x="2619" y="261"/>
                  </a:lnTo>
                  <a:lnTo>
                    <a:pt x="2619" y="257"/>
                  </a:lnTo>
                  <a:lnTo>
                    <a:pt x="2620" y="263"/>
                  </a:lnTo>
                  <a:lnTo>
                    <a:pt x="2620" y="261"/>
                  </a:lnTo>
                  <a:lnTo>
                    <a:pt x="2620" y="261"/>
                  </a:lnTo>
                  <a:lnTo>
                    <a:pt x="2620" y="261"/>
                  </a:lnTo>
                  <a:lnTo>
                    <a:pt x="2621" y="264"/>
                  </a:lnTo>
                  <a:lnTo>
                    <a:pt x="2621" y="264"/>
                  </a:lnTo>
                  <a:lnTo>
                    <a:pt x="2621" y="266"/>
                  </a:lnTo>
                  <a:lnTo>
                    <a:pt x="2622" y="256"/>
                  </a:lnTo>
                  <a:lnTo>
                    <a:pt x="2622" y="259"/>
                  </a:lnTo>
                  <a:lnTo>
                    <a:pt x="2622" y="260"/>
                  </a:lnTo>
                  <a:lnTo>
                    <a:pt x="2623" y="260"/>
                  </a:lnTo>
                  <a:lnTo>
                    <a:pt x="2623" y="268"/>
                  </a:lnTo>
                  <a:lnTo>
                    <a:pt x="2623" y="268"/>
                  </a:lnTo>
                  <a:lnTo>
                    <a:pt x="2623" y="264"/>
                  </a:lnTo>
                  <a:lnTo>
                    <a:pt x="2624" y="246"/>
                  </a:lnTo>
                  <a:lnTo>
                    <a:pt x="2624" y="250"/>
                  </a:lnTo>
                  <a:lnTo>
                    <a:pt x="2624" y="253"/>
                  </a:lnTo>
                  <a:lnTo>
                    <a:pt x="2625" y="277"/>
                  </a:lnTo>
                  <a:lnTo>
                    <a:pt x="2625" y="275"/>
                  </a:lnTo>
                  <a:lnTo>
                    <a:pt x="2625" y="272"/>
                  </a:lnTo>
                  <a:lnTo>
                    <a:pt x="2626" y="273"/>
                  </a:lnTo>
                  <a:lnTo>
                    <a:pt x="2626" y="265"/>
                  </a:lnTo>
                  <a:lnTo>
                    <a:pt x="2626" y="265"/>
                  </a:lnTo>
                  <a:lnTo>
                    <a:pt x="2626" y="267"/>
                  </a:lnTo>
                  <a:lnTo>
                    <a:pt x="2626" y="272"/>
                  </a:lnTo>
                  <a:lnTo>
                    <a:pt x="2627" y="263"/>
                  </a:lnTo>
                  <a:lnTo>
                    <a:pt x="2627" y="262"/>
                  </a:lnTo>
                  <a:lnTo>
                    <a:pt x="2628" y="249"/>
                  </a:lnTo>
                  <a:lnTo>
                    <a:pt x="2628" y="250"/>
                  </a:lnTo>
                  <a:lnTo>
                    <a:pt x="2628" y="248"/>
                  </a:lnTo>
                  <a:lnTo>
                    <a:pt x="2629" y="268"/>
                  </a:lnTo>
                  <a:lnTo>
                    <a:pt x="2629" y="271"/>
                  </a:lnTo>
                  <a:lnTo>
                    <a:pt x="2630" y="281"/>
                  </a:lnTo>
                  <a:lnTo>
                    <a:pt x="2630" y="279"/>
                  </a:lnTo>
                  <a:lnTo>
                    <a:pt x="2630" y="281"/>
                  </a:lnTo>
                  <a:lnTo>
                    <a:pt x="2630" y="282"/>
                  </a:lnTo>
                  <a:lnTo>
                    <a:pt x="2631" y="258"/>
                  </a:lnTo>
                  <a:lnTo>
                    <a:pt x="2631" y="257"/>
                  </a:lnTo>
                  <a:lnTo>
                    <a:pt x="2631" y="257"/>
                  </a:lnTo>
                  <a:lnTo>
                    <a:pt x="2632" y="264"/>
                  </a:lnTo>
                  <a:lnTo>
                    <a:pt x="2632" y="263"/>
                  </a:lnTo>
                  <a:lnTo>
                    <a:pt x="2632" y="265"/>
                  </a:lnTo>
                  <a:lnTo>
                    <a:pt x="2633" y="247"/>
                  </a:lnTo>
                  <a:lnTo>
                    <a:pt x="2633" y="247"/>
                  </a:lnTo>
                  <a:lnTo>
                    <a:pt x="2633" y="249"/>
                  </a:lnTo>
                  <a:lnTo>
                    <a:pt x="2634" y="262"/>
                  </a:lnTo>
                  <a:lnTo>
                    <a:pt x="2634" y="262"/>
                  </a:lnTo>
                  <a:lnTo>
                    <a:pt x="2634" y="265"/>
                  </a:lnTo>
                </a:path>
              </a:pathLst>
            </a:custGeom>
            <a:noFill/>
            <a:ln w="3175" cap="flat">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16">
              <a:extLst>
                <a:ext uri="{FF2B5EF4-FFF2-40B4-BE49-F238E27FC236}">
                  <a16:creationId xmlns:a16="http://schemas.microsoft.com/office/drawing/2014/main" id="{0217BA22-F509-4A87-85F5-01D74C4BC202}"/>
                </a:ext>
              </a:extLst>
            </p:cNvPr>
            <p:cNvSpPr>
              <a:spLocks/>
            </p:cNvSpPr>
            <p:nvPr/>
          </p:nvSpPr>
          <p:spPr bwMode="auto">
            <a:xfrm>
              <a:off x="2659437" y="691531"/>
              <a:ext cx="500638" cy="350921"/>
            </a:xfrm>
            <a:custGeom>
              <a:avLst/>
              <a:gdLst>
                <a:gd name="T0" fmla="*/ 2 w 118"/>
                <a:gd name="T1" fmla="*/ 152 h 458"/>
                <a:gd name="T2" fmla="*/ 4 w 118"/>
                <a:gd name="T3" fmla="*/ 187 h 458"/>
                <a:gd name="T4" fmla="*/ 6 w 118"/>
                <a:gd name="T5" fmla="*/ 202 h 458"/>
                <a:gd name="T6" fmla="*/ 8 w 118"/>
                <a:gd name="T7" fmla="*/ 197 h 458"/>
                <a:gd name="T8" fmla="*/ 9 w 118"/>
                <a:gd name="T9" fmla="*/ 192 h 458"/>
                <a:gd name="T10" fmla="*/ 11 w 118"/>
                <a:gd name="T11" fmla="*/ 203 h 458"/>
                <a:gd name="T12" fmla="*/ 13 w 118"/>
                <a:gd name="T13" fmla="*/ 209 h 458"/>
                <a:gd name="T14" fmla="*/ 15 w 118"/>
                <a:gd name="T15" fmla="*/ 202 h 458"/>
                <a:gd name="T16" fmla="*/ 17 w 118"/>
                <a:gd name="T17" fmla="*/ 206 h 458"/>
                <a:gd name="T18" fmla="*/ 19 w 118"/>
                <a:gd name="T19" fmla="*/ 163 h 458"/>
                <a:gd name="T20" fmla="*/ 21 w 118"/>
                <a:gd name="T21" fmla="*/ 193 h 458"/>
                <a:gd name="T22" fmla="*/ 22 w 118"/>
                <a:gd name="T23" fmla="*/ 196 h 458"/>
                <a:gd name="T24" fmla="*/ 24 w 118"/>
                <a:gd name="T25" fmla="*/ 193 h 458"/>
                <a:gd name="T26" fmla="*/ 26 w 118"/>
                <a:gd name="T27" fmla="*/ 210 h 458"/>
                <a:gd name="T28" fmla="*/ 28 w 118"/>
                <a:gd name="T29" fmla="*/ 89 h 458"/>
                <a:gd name="T30" fmla="*/ 30 w 118"/>
                <a:gd name="T31" fmla="*/ 132 h 458"/>
                <a:gd name="T32" fmla="*/ 32 w 118"/>
                <a:gd name="T33" fmla="*/ 114 h 458"/>
                <a:gd name="T34" fmla="*/ 34 w 118"/>
                <a:gd name="T35" fmla="*/ 278 h 458"/>
                <a:gd name="T36" fmla="*/ 36 w 118"/>
                <a:gd name="T37" fmla="*/ 115 h 458"/>
                <a:gd name="T38" fmla="*/ 37 w 118"/>
                <a:gd name="T39" fmla="*/ 126 h 458"/>
                <a:gd name="T40" fmla="*/ 39 w 118"/>
                <a:gd name="T41" fmla="*/ 41 h 458"/>
                <a:gd name="T42" fmla="*/ 41 w 118"/>
                <a:gd name="T43" fmla="*/ 179 h 458"/>
                <a:gd name="T44" fmla="*/ 43 w 118"/>
                <a:gd name="T45" fmla="*/ 425 h 458"/>
                <a:gd name="T46" fmla="*/ 45 w 118"/>
                <a:gd name="T47" fmla="*/ 393 h 458"/>
                <a:gd name="T48" fmla="*/ 47 w 118"/>
                <a:gd name="T49" fmla="*/ 283 h 458"/>
                <a:gd name="T50" fmla="*/ 49 w 118"/>
                <a:gd name="T51" fmla="*/ 262 h 458"/>
                <a:gd name="T52" fmla="*/ 51 w 118"/>
                <a:gd name="T53" fmla="*/ 401 h 458"/>
                <a:gd name="T54" fmla="*/ 52 w 118"/>
                <a:gd name="T55" fmla="*/ 431 h 458"/>
                <a:gd name="T56" fmla="*/ 54 w 118"/>
                <a:gd name="T57" fmla="*/ 181 h 458"/>
                <a:gd name="T58" fmla="*/ 56 w 118"/>
                <a:gd name="T59" fmla="*/ 130 h 458"/>
                <a:gd name="T60" fmla="*/ 58 w 118"/>
                <a:gd name="T61" fmla="*/ 291 h 458"/>
                <a:gd name="T62" fmla="*/ 60 w 118"/>
                <a:gd name="T63" fmla="*/ 384 h 458"/>
                <a:gd name="T64" fmla="*/ 62 w 118"/>
                <a:gd name="T65" fmla="*/ 322 h 458"/>
                <a:gd name="T66" fmla="*/ 64 w 118"/>
                <a:gd name="T67" fmla="*/ 430 h 458"/>
                <a:gd name="T68" fmla="*/ 65 w 118"/>
                <a:gd name="T69" fmla="*/ 340 h 458"/>
                <a:gd name="T70" fmla="*/ 67 w 118"/>
                <a:gd name="T71" fmla="*/ 376 h 458"/>
                <a:gd name="T72" fmla="*/ 69 w 118"/>
                <a:gd name="T73" fmla="*/ 386 h 458"/>
                <a:gd name="T74" fmla="*/ 71 w 118"/>
                <a:gd name="T75" fmla="*/ 321 h 458"/>
                <a:gd name="T76" fmla="*/ 73 w 118"/>
                <a:gd name="T77" fmla="*/ 411 h 458"/>
                <a:gd name="T78" fmla="*/ 75 w 118"/>
                <a:gd name="T79" fmla="*/ 348 h 458"/>
                <a:gd name="T80" fmla="*/ 77 w 118"/>
                <a:gd name="T81" fmla="*/ 447 h 458"/>
                <a:gd name="T82" fmla="*/ 79 w 118"/>
                <a:gd name="T83" fmla="*/ 250 h 458"/>
                <a:gd name="T84" fmla="*/ 80 w 118"/>
                <a:gd name="T85" fmla="*/ 208 h 458"/>
                <a:gd name="T86" fmla="*/ 82 w 118"/>
                <a:gd name="T87" fmla="*/ 201 h 458"/>
                <a:gd name="T88" fmla="*/ 84 w 118"/>
                <a:gd name="T89" fmla="*/ 194 h 458"/>
                <a:gd name="T90" fmla="*/ 86 w 118"/>
                <a:gd name="T91" fmla="*/ 188 h 458"/>
                <a:gd name="T92" fmla="*/ 88 w 118"/>
                <a:gd name="T93" fmla="*/ 205 h 458"/>
                <a:gd name="T94" fmla="*/ 90 w 118"/>
                <a:gd name="T95" fmla="*/ 199 h 458"/>
                <a:gd name="T96" fmla="*/ 92 w 118"/>
                <a:gd name="T97" fmla="*/ 192 h 458"/>
                <a:gd name="T98" fmla="*/ 94 w 118"/>
                <a:gd name="T99" fmla="*/ 208 h 458"/>
                <a:gd name="T100" fmla="*/ 95 w 118"/>
                <a:gd name="T101" fmla="*/ 187 h 458"/>
                <a:gd name="T102" fmla="*/ 97 w 118"/>
                <a:gd name="T103" fmla="*/ 201 h 458"/>
                <a:gd name="T104" fmla="*/ 99 w 118"/>
                <a:gd name="T105" fmla="*/ 78 h 458"/>
                <a:gd name="T106" fmla="*/ 101 w 118"/>
                <a:gd name="T107" fmla="*/ 130 h 458"/>
                <a:gd name="T108" fmla="*/ 103 w 118"/>
                <a:gd name="T109" fmla="*/ 195 h 458"/>
                <a:gd name="T110" fmla="*/ 105 w 118"/>
                <a:gd name="T111" fmla="*/ 197 h 458"/>
                <a:gd name="T112" fmla="*/ 107 w 118"/>
                <a:gd name="T113" fmla="*/ 196 h 458"/>
                <a:gd name="T114" fmla="*/ 108 w 118"/>
                <a:gd name="T115" fmla="*/ 196 h 458"/>
                <a:gd name="T116" fmla="*/ 110 w 118"/>
                <a:gd name="T117" fmla="*/ 199 h 458"/>
                <a:gd name="T118" fmla="*/ 112 w 118"/>
                <a:gd name="T119" fmla="*/ 195 h 458"/>
                <a:gd name="T120" fmla="*/ 114 w 118"/>
                <a:gd name="T121" fmla="*/ 207 h 458"/>
                <a:gd name="T122" fmla="*/ 116 w 118"/>
                <a:gd name="T123" fmla="*/ 206 h 458"/>
                <a:gd name="T124" fmla="*/ 118 w 118"/>
                <a:gd name="T125" fmla="*/ 20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458">
                  <a:moveTo>
                    <a:pt x="0" y="48"/>
                  </a:moveTo>
                  <a:lnTo>
                    <a:pt x="0" y="51"/>
                  </a:lnTo>
                  <a:lnTo>
                    <a:pt x="0" y="56"/>
                  </a:lnTo>
                  <a:lnTo>
                    <a:pt x="0" y="62"/>
                  </a:lnTo>
                  <a:lnTo>
                    <a:pt x="1" y="67"/>
                  </a:lnTo>
                  <a:lnTo>
                    <a:pt x="1" y="72"/>
                  </a:lnTo>
                  <a:lnTo>
                    <a:pt x="1" y="82"/>
                  </a:lnTo>
                  <a:lnTo>
                    <a:pt x="1" y="96"/>
                  </a:lnTo>
                  <a:lnTo>
                    <a:pt x="1" y="104"/>
                  </a:lnTo>
                  <a:lnTo>
                    <a:pt x="1" y="112"/>
                  </a:lnTo>
                  <a:lnTo>
                    <a:pt x="1" y="119"/>
                  </a:lnTo>
                  <a:lnTo>
                    <a:pt x="1" y="129"/>
                  </a:lnTo>
                  <a:lnTo>
                    <a:pt x="1" y="137"/>
                  </a:lnTo>
                  <a:lnTo>
                    <a:pt x="1" y="144"/>
                  </a:lnTo>
                  <a:lnTo>
                    <a:pt x="2" y="146"/>
                  </a:lnTo>
                  <a:lnTo>
                    <a:pt x="2" y="149"/>
                  </a:lnTo>
                  <a:lnTo>
                    <a:pt x="2" y="149"/>
                  </a:lnTo>
                  <a:lnTo>
                    <a:pt x="2" y="152"/>
                  </a:lnTo>
                  <a:lnTo>
                    <a:pt x="2" y="152"/>
                  </a:lnTo>
                  <a:lnTo>
                    <a:pt x="2" y="159"/>
                  </a:lnTo>
                  <a:lnTo>
                    <a:pt x="2" y="161"/>
                  </a:lnTo>
                  <a:lnTo>
                    <a:pt x="2" y="164"/>
                  </a:lnTo>
                  <a:lnTo>
                    <a:pt x="2" y="163"/>
                  </a:lnTo>
                  <a:lnTo>
                    <a:pt x="2" y="168"/>
                  </a:lnTo>
                  <a:lnTo>
                    <a:pt x="3" y="173"/>
                  </a:lnTo>
                  <a:lnTo>
                    <a:pt x="3" y="174"/>
                  </a:lnTo>
                  <a:lnTo>
                    <a:pt x="3" y="176"/>
                  </a:lnTo>
                  <a:lnTo>
                    <a:pt x="3" y="176"/>
                  </a:lnTo>
                  <a:lnTo>
                    <a:pt x="3" y="173"/>
                  </a:lnTo>
                  <a:lnTo>
                    <a:pt x="3" y="172"/>
                  </a:lnTo>
                  <a:lnTo>
                    <a:pt x="3" y="173"/>
                  </a:lnTo>
                  <a:lnTo>
                    <a:pt x="3" y="179"/>
                  </a:lnTo>
                  <a:lnTo>
                    <a:pt x="3" y="181"/>
                  </a:lnTo>
                  <a:lnTo>
                    <a:pt x="3" y="181"/>
                  </a:lnTo>
                  <a:lnTo>
                    <a:pt x="4" y="182"/>
                  </a:lnTo>
                  <a:lnTo>
                    <a:pt x="4" y="184"/>
                  </a:lnTo>
                  <a:lnTo>
                    <a:pt x="4" y="187"/>
                  </a:lnTo>
                  <a:lnTo>
                    <a:pt x="4" y="187"/>
                  </a:lnTo>
                  <a:lnTo>
                    <a:pt x="4" y="188"/>
                  </a:lnTo>
                  <a:lnTo>
                    <a:pt x="4" y="191"/>
                  </a:lnTo>
                  <a:lnTo>
                    <a:pt x="4" y="191"/>
                  </a:lnTo>
                  <a:lnTo>
                    <a:pt x="4" y="190"/>
                  </a:lnTo>
                  <a:lnTo>
                    <a:pt x="4" y="191"/>
                  </a:lnTo>
                  <a:lnTo>
                    <a:pt x="4" y="188"/>
                  </a:lnTo>
                  <a:lnTo>
                    <a:pt x="4" y="189"/>
                  </a:lnTo>
                  <a:lnTo>
                    <a:pt x="5" y="189"/>
                  </a:lnTo>
                  <a:lnTo>
                    <a:pt x="5" y="192"/>
                  </a:lnTo>
                  <a:lnTo>
                    <a:pt x="5" y="196"/>
                  </a:lnTo>
                  <a:lnTo>
                    <a:pt x="5" y="195"/>
                  </a:lnTo>
                  <a:lnTo>
                    <a:pt x="5" y="193"/>
                  </a:lnTo>
                  <a:lnTo>
                    <a:pt x="5" y="194"/>
                  </a:lnTo>
                  <a:lnTo>
                    <a:pt x="5" y="196"/>
                  </a:lnTo>
                  <a:lnTo>
                    <a:pt x="5" y="200"/>
                  </a:lnTo>
                  <a:lnTo>
                    <a:pt x="5" y="201"/>
                  </a:lnTo>
                  <a:lnTo>
                    <a:pt x="5" y="205"/>
                  </a:lnTo>
                  <a:lnTo>
                    <a:pt x="6" y="206"/>
                  </a:lnTo>
                  <a:lnTo>
                    <a:pt x="6" y="202"/>
                  </a:lnTo>
                  <a:lnTo>
                    <a:pt x="6" y="201"/>
                  </a:lnTo>
                  <a:lnTo>
                    <a:pt x="6" y="202"/>
                  </a:lnTo>
                  <a:lnTo>
                    <a:pt x="6" y="204"/>
                  </a:lnTo>
                  <a:lnTo>
                    <a:pt x="6" y="203"/>
                  </a:lnTo>
                  <a:lnTo>
                    <a:pt x="6" y="204"/>
                  </a:lnTo>
                  <a:lnTo>
                    <a:pt x="6" y="203"/>
                  </a:lnTo>
                  <a:lnTo>
                    <a:pt x="6" y="201"/>
                  </a:lnTo>
                  <a:lnTo>
                    <a:pt x="6" y="197"/>
                  </a:lnTo>
                  <a:lnTo>
                    <a:pt x="7" y="198"/>
                  </a:lnTo>
                  <a:lnTo>
                    <a:pt x="7" y="199"/>
                  </a:lnTo>
                  <a:lnTo>
                    <a:pt x="7" y="198"/>
                  </a:lnTo>
                  <a:lnTo>
                    <a:pt x="7" y="196"/>
                  </a:lnTo>
                  <a:lnTo>
                    <a:pt x="7" y="194"/>
                  </a:lnTo>
                  <a:lnTo>
                    <a:pt x="7" y="194"/>
                  </a:lnTo>
                  <a:lnTo>
                    <a:pt x="7" y="197"/>
                  </a:lnTo>
                  <a:lnTo>
                    <a:pt x="7" y="195"/>
                  </a:lnTo>
                  <a:lnTo>
                    <a:pt x="7" y="201"/>
                  </a:lnTo>
                  <a:lnTo>
                    <a:pt x="7" y="198"/>
                  </a:lnTo>
                  <a:lnTo>
                    <a:pt x="8" y="197"/>
                  </a:lnTo>
                  <a:lnTo>
                    <a:pt x="8" y="200"/>
                  </a:lnTo>
                  <a:lnTo>
                    <a:pt x="8" y="196"/>
                  </a:lnTo>
                  <a:lnTo>
                    <a:pt x="8" y="198"/>
                  </a:lnTo>
                  <a:lnTo>
                    <a:pt x="8" y="201"/>
                  </a:lnTo>
                  <a:lnTo>
                    <a:pt x="8" y="204"/>
                  </a:lnTo>
                  <a:lnTo>
                    <a:pt x="8" y="205"/>
                  </a:lnTo>
                  <a:lnTo>
                    <a:pt x="8" y="205"/>
                  </a:lnTo>
                  <a:lnTo>
                    <a:pt x="8" y="207"/>
                  </a:lnTo>
                  <a:lnTo>
                    <a:pt x="8" y="205"/>
                  </a:lnTo>
                  <a:lnTo>
                    <a:pt x="9" y="202"/>
                  </a:lnTo>
                  <a:lnTo>
                    <a:pt x="9" y="205"/>
                  </a:lnTo>
                  <a:lnTo>
                    <a:pt x="9" y="203"/>
                  </a:lnTo>
                  <a:lnTo>
                    <a:pt x="9" y="198"/>
                  </a:lnTo>
                  <a:lnTo>
                    <a:pt x="9" y="192"/>
                  </a:lnTo>
                  <a:lnTo>
                    <a:pt x="9" y="189"/>
                  </a:lnTo>
                  <a:lnTo>
                    <a:pt x="9" y="184"/>
                  </a:lnTo>
                  <a:lnTo>
                    <a:pt x="9" y="184"/>
                  </a:lnTo>
                  <a:lnTo>
                    <a:pt x="9" y="188"/>
                  </a:lnTo>
                  <a:lnTo>
                    <a:pt x="9" y="192"/>
                  </a:lnTo>
                  <a:lnTo>
                    <a:pt x="10" y="192"/>
                  </a:lnTo>
                  <a:lnTo>
                    <a:pt x="10" y="192"/>
                  </a:lnTo>
                  <a:lnTo>
                    <a:pt x="10" y="194"/>
                  </a:lnTo>
                  <a:lnTo>
                    <a:pt x="10" y="194"/>
                  </a:lnTo>
                  <a:lnTo>
                    <a:pt x="10" y="200"/>
                  </a:lnTo>
                  <a:lnTo>
                    <a:pt x="10" y="202"/>
                  </a:lnTo>
                  <a:lnTo>
                    <a:pt x="10" y="201"/>
                  </a:lnTo>
                  <a:lnTo>
                    <a:pt x="10" y="200"/>
                  </a:lnTo>
                  <a:lnTo>
                    <a:pt x="10" y="198"/>
                  </a:lnTo>
                  <a:lnTo>
                    <a:pt x="10" y="200"/>
                  </a:lnTo>
                  <a:lnTo>
                    <a:pt x="10" y="203"/>
                  </a:lnTo>
                  <a:lnTo>
                    <a:pt x="11" y="203"/>
                  </a:lnTo>
                  <a:lnTo>
                    <a:pt x="11" y="207"/>
                  </a:lnTo>
                  <a:lnTo>
                    <a:pt x="11" y="208"/>
                  </a:lnTo>
                  <a:lnTo>
                    <a:pt x="11" y="208"/>
                  </a:lnTo>
                  <a:lnTo>
                    <a:pt x="11" y="208"/>
                  </a:lnTo>
                  <a:lnTo>
                    <a:pt x="11" y="207"/>
                  </a:lnTo>
                  <a:lnTo>
                    <a:pt x="11" y="205"/>
                  </a:lnTo>
                  <a:lnTo>
                    <a:pt x="11" y="203"/>
                  </a:lnTo>
                  <a:lnTo>
                    <a:pt x="11" y="199"/>
                  </a:lnTo>
                  <a:lnTo>
                    <a:pt x="11" y="201"/>
                  </a:lnTo>
                  <a:lnTo>
                    <a:pt x="12" y="199"/>
                  </a:lnTo>
                  <a:lnTo>
                    <a:pt x="12" y="195"/>
                  </a:lnTo>
                  <a:lnTo>
                    <a:pt x="12" y="194"/>
                  </a:lnTo>
                  <a:lnTo>
                    <a:pt x="12" y="195"/>
                  </a:lnTo>
                  <a:lnTo>
                    <a:pt x="12" y="197"/>
                  </a:lnTo>
                  <a:lnTo>
                    <a:pt x="12" y="199"/>
                  </a:lnTo>
                  <a:lnTo>
                    <a:pt x="12" y="199"/>
                  </a:lnTo>
                  <a:lnTo>
                    <a:pt x="12" y="199"/>
                  </a:lnTo>
                  <a:lnTo>
                    <a:pt x="12" y="199"/>
                  </a:lnTo>
                  <a:lnTo>
                    <a:pt x="12" y="197"/>
                  </a:lnTo>
                  <a:lnTo>
                    <a:pt x="13" y="199"/>
                  </a:lnTo>
                  <a:lnTo>
                    <a:pt x="13" y="199"/>
                  </a:lnTo>
                  <a:lnTo>
                    <a:pt x="13" y="199"/>
                  </a:lnTo>
                  <a:lnTo>
                    <a:pt x="13" y="200"/>
                  </a:lnTo>
                  <a:lnTo>
                    <a:pt x="13" y="202"/>
                  </a:lnTo>
                  <a:lnTo>
                    <a:pt x="13" y="205"/>
                  </a:lnTo>
                  <a:lnTo>
                    <a:pt x="13" y="209"/>
                  </a:lnTo>
                  <a:lnTo>
                    <a:pt x="13" y="210"/>
                  </a:lnTo>
                  <a:lnTo>
                    <a:pt x="13" y="210"/>
                  </a:lnTo>
                  <a:lnTo>
                    <a:pt x="13" y="209"/>
                  </a:lnTo>
                  <a:lnTo>
                    <a:pt x="14" y="208"/>
                  </a:lnTo>
                  <a:lnTo>
                    <a:pt x="14" y="210"/>
                  </a:lnTo>
                  <a:lnTo>
                    <a:pt x="14" y="210"/>
                  </a:lnTo>
                  <a:lnTo>
                    <a:pt x="14" y="206"/>
                  </a:lnTo>
                  <a:lnTo>
                    <a:pt x="14" y="205"/>
                  </a:lnTo>
                  <a:lnTo>
                    <a:pt x="14" y="203"/>
                  </a:lnTo>
                  <a:lnTo>
                    <a:pt x="14" y="200"/>
                  </a:lnTo>
                  <a:lnTo>
                    <a:pt x="14" y="204"/>
                  </a:lnTo>
                  <a:lnTo>
                    <a:pt x="14" y="205"/>
                  </a:lnTo>
                  <a:lnTo>
                    <a:pt x="14" y="208"/>
                  </a:lnTo>
                  <a:lnTo>
                    <a:pt x="15" y="205"/>
                  </a:lnTo>
                  <a:lnTo>
                    <a:pt x="15" y="205"/>
                  </a:lnTo>
                  <a:lnTo>
                    <a:pt x="15" y="207"/>
                  </a:lnTo>
                  <a:lnTo>
                    <a:pt x="15" y="205"/>
                  </a:lnTo>
                  <a:lnTo>
                    <a:pt x="15" y="200"/>
                  </a:lnTo>
                  <a:lnTo>
                    <a:pt x="15" y="202"/>
                  </a:lnTo>
                  <a:lnTo>
                    <a:pt x="15" y="199"/>
                  </a:lnTo>
                  <a:lnTo>
                    <a:pt x="15" y="199"/>
                  </a:lnTo>
                  <a:lnTo>
                    <a:pt x="15" y="198"/>
                  </a:lnTo>
                  <a:lnTo>
                    <a:pt x="15" y="198"/>
                  </a:lnTo>
                  <a:lnTo>
                    <a:pt x="16" y="196"/>
                  </a:lnTo>
                  <a:lnTo>
                    <a:pt x="16" y="195"/>
                  </a:lnTo>
                  <a:lnTo>
                    <a:pt x="16" y="197"/>
                  </a:lnTo>
                  <a:lnTo>
                    <a:pt x="16" y="199"/>
                  </a:lnTo>
                  <a:lnTo>
                    <a:pt x="16" y="196"/>
                  </a:lnTo>
                  <a:lnTo>
                    <a:pt x="16" y="196"/>
                  </a:lnTo>
                  <a:lnTo>
                    <a:pt x="16" y="197"/>
                  </a:lnTo>
                  <a:lnTo>
                    <a:pt x="16" y="196"/>
                  </a:lnTo>
                  <a:lnTo>
                    <a:pt x="16" y="195"/>
                  </a:lnTo>
                  <a:lnTo>
                    <a:pt x="16" y="197"/>
                  </a:lnTo>
                  <a:lnTo>
                    <a:pt x="16" y="199"/>
                  </a:lnTo>
                  <a:lnTo>
                    <a:pt x="17" y="200"/>
                  </a:lnTo>
                  <a:lnTo>
                    <a:pt x="17" y="202"/>
                  </a:lnTo>
                  <a:lnTo>
                    <a:pt x="17" y="205"/>
                  </a:lnTo>
                  <a:lnTo>
                    <a:pt x="17" y="206"/>
                  </a:lnTo>
                  <a:lnTo>
                    <a:pt x="17" y="202"/>
                  </a:lnTo>
                  <a:lnTo>
                    <a:pt x="17" y="199"/>
                  </a:lnTo>
                  <a:lnTo>
                    <a:pt x="17" y="198"/>
                  </a:lnTo>
                  <a:lnTo>
                    <a:pt x="17" y="197"/>
                  </a:lnTo>
                  <a:lnTo>
                    <a:pt x="17" y="193"/>
                  </a:lnTo>
                  <a:lnTo>
                    <a:pt x="17" y="190"/>
                  </a:lnTo>
                  <a:lnTo>
                    <a:pt x="18" y="190"/>
                  </a:lnTo>
                  <a:lnTo>
                    <a:pt x="18" y="192"/>
                  </a:lnTo>
                  <a:lnTo>
                    <a:pt x="18" y="191"/>
                  </a:lnTo>
                  <a:lnTo>
                    <a:pt x="18" y="191"/>
                  </a:lnTo>
                  <a:lnTo>
                    <a:pt x="18" y="191"/>
                  </a:lnTo>
                  <a:lnTo>
                    <a:pt x="18" y="188"/>
                  </a:lnTo>
                  <a:lnTo>
                    <a:pt x="18" y="184"/>
                  </a:lnTo>
                  <a:lnTo>
                    <a:pt x="18" y="180"/>
                  </a:lnTo>
                  <a:lnTo>
                    <a:pt x="18" y="179"/>
                  </a:lnTo>
                  <a:lnTo>
                    <a:pt x="18" y="176"/>
                  </a:lnTo>
                  <a:lnTo>
                    <a:pt x="19" y="167"/>
                  </a:lnTo>
                  <a:lnTo>
                    <a:pt x="19" y="162"/>
                  </a:lnTo>
                  <a:lnTo>
                    <a:pt x="19" y="163"/>
                  </a:lnTo>
                  <a:lnTo>
                    <a:pt x="19" y="160"/>
                  </a:lnTo>
                  <a:lnTo>
                    <a:pt x="19" y="160"/>
                  </a:lnTo>
                  <a:lnTo>
                    <a:pt x="19" y="163"/>
                  </a:lnTo>
                  <a:lnTo>
                    <a:pt x="19" y="168"/>
                  </a:lnTo>
                  <a:lnTo>
                    <a:pt x="19" y="169"/>
                  </a:lnTo>
                  <a:lnTo>
                    <a:pt x="19" y="168"/>
                  </a:lnTo>
                  <a:lnTo>
                    <a:pt x="19" y="169"/>
                  </a:lnTo>
                  <a:lnTo>
                    <a:pt x="20" y="168"/>
                  </a:lnTo>
                  <a:lnTo>
                    <a:pt x="20" y="166"/>
                  </a:lnTo>
                  <a:lnTo>
                    <a:pt x="20" y="171"/>
                  </a:lnTo>
                  <a:lnTo>
                    <a:pt x="20" y="173"/>
                  </a:lnTo>
                  <a:lnTo>
                    <a:pt x="20" y="170"/>
                  </a:lnTo>
                  <a:lnTo>
                    <a:pt x="20" y="172"/>
                  </a:lnTo>
                  <a:lnTo>
                    <a:pt x="20" y="174"/>
                  </a:lnTo>
                  <a:lnTo>
                    <a:pt x="20" y="177"/>
                  </a:lnTo>
                  <a:lnTo>
                    <a:pt x="20" y="182"/>
                  </a:lnTo>
                  <a:lnTo>
                    <a:pt x="20" y="188"/>
                  </a:lnTo>
                  <a:lnTo>
                    <a:pt x="21" y="191"/>
                  </a:lnTo>
                  <a:lnTo>
                    <a:pt x="21" y="193"/>
                  </a:lnTo>
                  <a:lnTo>
                    <a:pt x="21" y="196"/>
                  </a:lnTo>
                  <a:lnTo>
                    <a:pt x="21" y="202"/>
                  </a:lnTo>
                  <a:lnTo>
                    <a:pt x="21" y="203"/>
                  </a:lnTo>
                  <a:lnTo>
                    <a:pt x="21" y="202"/>
                  </a:lnTo>
                  <a:lnTo>
                    <a:pt x="21" y="203"/>
                  </a:lnTo>
                  <a:lnTo>
                    <a:pt x="21" y="203"/>
                  </a:lnTo>
                  <a:lnTo>
                    <a:pt x="21" y="204"/>
                  </a:lnTo>
                  <a:lnTo>
                    <a:pt x="21" y="205"/>
                  </a:lnTo>
                  <a:lnTo>
                    <a:pt x="22" y="205"/>
                  </a:lnTo>
                  <a:lnTo>
                    <a:pt x="22" y="206"/>
                  </a:lnTo>
                  <a:lnTo>
                    <a:pt x="22" y="203"/>
                  </a:lnTo>
                  <a:lnTo>
                    <a:pt x="22" y="203"/>
                  </a:lnTo>
                  <a:lnTo>
                    <a:pt x="22" y="201"/>
                  </a:lnTo>
                  <a:lnTo>
                    <a:pt x="22" y="202"/>
                  </a:lnTo>
                  <a:lnTo>
                    <a:pt x="22" y="199"/>
                  </a:lnTo>
                  <a:lnTo>
                    <a:pt x="22" y="196"/>
                  </a:lnTo>
                  <a:lnTo>
                    <a:pt x="22" y="196"/>
                  </a:lnTo>
                  <a:lnTo>
                    <a:pt x="22" y="195"/>
                  </a:lnTo>
                  <a:lnTo>
                    <a:pt x="22" y="196"/>
                  </a:lnTo>
                  <a:lnTo>
                    <a:pt x="23" y="196"/>
                  </a:lnTo>
                  <a:lnTo>
                    <a:pt x="23" y="195"/>
                  </a:lnTo>
                  <a:lnTo>
                    <a:pt x="23" y="196"/>
                  </a:lnTo>
                  <a:lnTo>
                    <a:pt x="23" y="194"/>
                  </a:lnTo>
                  <a:lnTo>
                    <a:pt x="23" y="197"/>
                  </a:lnTo>
                  <a:lnTo>
                    <a:pt x="23" y="197"/>
                  </a:lnTo>
                  <a:lnTo>
                    <a:pt x="23" y="197"/>
                  </a:lnTo>
                  <a:lnTo>
                    <a:pt x="23" y="198"/>
                  </a:lnTo>
                  <a:lnTo>
                    <a:pt x="23" y="195"/>
                  </a:lnTo>
                  <a:lnTo>
                    <a:pt x="23" y="195"/>
                  </a:lnTo>
                  <a:lnTo>
                    <a:pt x="24" y="194"/>
                  </a:lnTo>
                  <a:lnTo>
                    <a:pt x="24" y="194"/>
                  </a:lnTo>
                  <a:lnTo>
                    <a:pt x="24" y="195"/>
                  </a:lnTo>
                  <a:lnTo>
                    <a:pt x="24" y="193"/>
                  </a:lnTo>
                  <a:lnTo>
                    <a:pt x="24" y="197"/>
                  </a:lnTo>
                  <a:lnTo>
                    <a:pt x="24" y="197"/>
                  </a:lnTo>
                  <a:lnTo>
                    <a:pt x="24" y="197"/>
                  </a:lnTo>
                  <a:lnTo>
                    <a:pt x="24" y="197"/>
                  </a:lnTo>
                  <a:lnTo>
                    <a:pt x="24" y="193"/>
                  </a:lnTo>
                  <a:lnTo>
                    <a:pt x="24" y="194"/>
                  </a:lnTo>
                  <a:lnTo>
                    <a:pt x="25" y="197"/>
                  </a:lnTo>
                  <a:lnTo>
                    <a:pt x="25" y="197"/>
                  </a:lnTo>
                  <a:lnTo>
                    <a:pt x="25" y="198"/>
                  </a:lnTo>
                  <a:lnTo>
                    <a:pt x="25" y="198"/>
                  </a:lnTo>
                  <a:lnTo>
                    <a:pt x="25" y="197"/>
                  </a:lnTo>
                  <a:lnTo>
                    <a:pt x="25" y="195"/>
                  </a:lnTo>
                  <a:lnTo>
                    <a:pt x="25" y="209"/>
                  </a:lnTo>
                  <a:lnTo>
                    <a:pt x="25" y="219"/>
                  </a:lnTo>
                  <a:lnTo>
                    <a:pt x="25" y="226"/>
                  </a:lnTo>
                  <a:lnTo>
                    <a:pt x="25" y="228"/>
                  </a:lnTo>
                  <a:lnTo>
                    <a:pt x="26" y="234"/>
                  </a:lnTo>
                  <a:lnTo>
                    <a:pt x="26" y="234"/>
                  </a:lnTo>
                  <a:lnTo>
                    <a:pt x="26" y="234"/>
                  </a:lnTo>
                  <a:lnTo>
                    <a:pt x="26" y="236"/>
                  </a:lnTo>
                  <a:lnTo>
                    <a:pt x="26" y="237"/>
                  </a:lnTo>
                  <a:lnTo>
                    <a:pt x="26" y="221"/>
                  </a:lnTo>
                  <a:lnTo>
                    <a:pt x="26" y="213"/>
                  </a:lnTo>
                  <a:lnTo>
                    <a:pt x="26" y="210"/>
                  </a:lnTo>
                  <a:lnTo>
                    <a:pt x="26" y="211"/>
                  </a:lnTo>
                  <a:lnTo>
                    <a:pt x="26" y="209"/>
                  </a:lnTo>
                  <a:lnTo>
                    <a:pt x="27" y="210"/>
                  </a:lnTo>
                  <a:lnTo>
                    <a:pt x="27" y="210"/>
                  </a:lnTo>
                  <a:lnTo>
                    <a:pt x="27" y="207"/>
                  </a:lnTo>
                  <a:lnTo>
                    <a:pt x="27" y="206"/>
                  </a:lnTo>
                  <a:lnTo>
                    <a:pt x="27" y="210"/>
                  </a:lnTo>
                  <a:lnTo>
                    <a:pt x="27" y="207"/>
                  </a:lnTo>
                  <a:lnTo>
                    <a:pt x="27" y="200"/>
                  </a:lnTo>
                  <a:lnTo>
                    <a:pt x="27" y="195"/>
                  </a:lnTo>
                  <a:lnTo>
                    <a:pt x="27" y="188"/>
                  </a:lnTo>
                  <a:lnTo>
                    <a:pt x="27" y="174"/>
                  </a:lnTo>
                  <a:lnTo>
                    <a:pt x="28" y="159"/>
                  </a:lnTo>
                  <a:lnTo>
                    <a:pt x="28" y="146"/>
                  </a:lnTo>
                  <a:lnTo>
                    <a:pt x="28" y="137"/>
                  </a:lnTo>
                  <a:lnTo>
                    <a:pt x="28" y="121"/>
                  </a:lnTo>
                  <a:lnTo>
                    <a:pt x="28" y="112"/>
                  </a:lnTo>
                  <a:lnTo>
                    <a:pt x="28" y="101"/>
                  </a:lnTo>
                  <a:lnTo>
                    <a:pt x="28" y="89"/>
                  </a:lnTo>
                  <a:lnTo>
                    <a:pt x="28" y="84"/>
                  </a:lnTo>
                  <a:lnTo>
                    <a:pt x="28" y="84"/>
                  </a:lnTo>
                  <a:lnTo>
                    <a:pt x="28" y="86"/>
                  </a:lnTo>
                  <a:lnTo>
                    <a:pt x="28" y="89"/>
                  </a:lnTo>
                  <a:lnTo>
                    <a:pt x="29" y="90"/>
                  </a:lnTo>
                  <a:lnTo>
                    <a:pt x="29" y="95"/>
                  </a:lnTo>
                  <a:lnTo>
                    <a:pt x="29" y="101"/>
                  </a:lnTo>
                  <a:lnTo>
                    <a:pt x="29" y="107"/>
                  </a:lnTo>
                  <a:lnTo>
                    <a:pt x="29" y="111"/>
                  </a:lnTo>
                  <a:lnTo>
                    <a:pt x="29" y="111"/>
                  </a:lnTo>
                  <a:lnTo>
                    <a:pt x="29" y="118"/>
                  </a:lnTo>
                  <a:lnTo>
                    <a:pt x="29" y="125"/>
                  </a:lnTo>
                  <a:lnTo>
                    <a:pt x="29" y="136"/>
                  </a:lnTo>
                  <a:lnTo>
                    <a:pt x="29" y="141"/>
                  </a:lnTo>
                  <a:lnTo>
                    <a:pt x="30" y="148"/>
                  </a:lnTo>
                  <a:lnTo>
                    <a:pt x="30" y="151"/>
                  </a:lnTo>
                  <a:lnTo>
                    <a:pt x="30" y="146"/>
                  </a:lnTo>
                  <a:lnTo>
                    <a:pt x="30" y="139"/>
                  </a:lnTo>
                  <a:lnTo>
                    <a:pt x="30" y="132"/>
                  </a:lnTo>
                  <a:lnTo>
                    <a:pt x="30" y="117"/>
                  </a:lnTo>
                  <a:lnTo>
                    <a:pt x="30" y="102"/>
                  </a:lnTo>
                  <a:lnTo>
                    <a:pt x="30" y="80"/>
                  </a:lnTo>
                  <a:lnTo>
                    <a:pt x="30" y="64"/>
                  </a:lnTo>
                  <a:lnTo>
                    <a:pt x="30" y="50"/>
                  </a:lnTo>
                  <a:lnTo>
                    <a:pt x="31" y="39"/>
                  </a:lnTo>
                  <a:lnTo>
                    <a:pt x="31" y="37"/>
                  </a:lnTo>
                  <a:lnTo>
                    <a:pt x="31" y="36"/>
                  </a:lnTo>
                  <a:lnTo>
                    <a:pt x="31" y="38"/>
                  </a:lnTo>
                  <a:lnTo>
                    <a:pt x="31" y="44"/>
                  </a:lnTo>
                  <a:lnTo>
                    <a:pt x="31" y="49"/>
                  </a:lnTo>
                  <a:lnTo>
                    <a:pt x="31" y="62"/>
                  </a:lnTo>
                  <a:lnTo>
                    <a:pt x="31" y="70"/>
                  </a:lnTo>
                  <a:lnTo>
                    <a:pt x="31" y="79"/>
                  </a:lnTo>
                  <a:lnTo>
                    <a:pt x="31" y="88"/>
                  </a:lnTo>
                  <a:lnTo>
                    <a:pt x="32" y="92"/>
                  </a:lnTo>
                  <a:lnTo>
                    <a:pt x="32" y="100"/>
                  </a:lnTo>
                  <a:lnTo>
                    <a:pt x="32" y="109"/>
                  </a:lnTo>
                  <a:lnTo>
                    <a:pt x="32" y="114"/>
                  </a:lnTo>
                  <a:lnTo>
                    <a:pt x="32" y="124"/>
                  </a:lnTo>
                  <a:lnTo>
                    <a:pt x="32" y="127"/>
                  </a:lnTo>
                  <a:lnTo>
                    <a:pt x="32" y="133"/>
                  </a:lnTo>
                  <a:lnTo>
                    <a:pt x="32" y="136"/>
                  </a:lnTo>
                  <a:lnTo>
                    <a:pt x="32" y="142"/>
                  </a:lnTo>
                  <a:lnTo>
                    <a:pt x="32" y="147"/>
                  </a:lnTo>
                  <a:lnTo>
                    <a:pt x="33" y="151"/>
                  </a:lnTo>
                  <a:lnTo>
                    <a:pt x="33" y="155"/>
                  </a:lnTo>
                  <a:lnTo>
                    <a:pt x="33" y="162"/>
                  </a:lnTo>
                  <a:lnTo>
                    <a:pt x="33" y="164"/>
                  </a:lnTo>
                  <a:lnTo>
                    <a:pt x="33" y="174"/>
                  </a:lnTo>
                  <a:lnTo>
                    <a:pt x="33" y="176"/>
                  </a:lnTo>
                  <a:lnTo>
                    <a:pt x="33" y="198"/>
                  </a:lnTo>
                  <a:lnTo>
                    <a:pt x="33" y="222"/>
                  </a:lnTo>
                  <a:lnTo>
                    <a:pt x="33" y="239"/>
                  </a:lnTo>
                  <a:lnTo>
                    <a:pt x="33" y="256"/>
                  </a:lnTo>
                  <a:lnTo>
                    <a:pt x="34" y="266"/>
                  </a:lnTo>
                  <a:lnTo>
                    <a:pt x="34" y="274"/>
                  </a:lnTo>
                  <a:lnTo>
                    <a:pt x="34" y="278"/>
                  </a:lnTo>
                  <a:lnTo>
                    <a:pt x="34" y="277"/>
                  </a:lnTo>
                  <a:lnTo>
                    <a:pt x="34" y="283"/>
                  </a:lnTo>
                  <a:lnTo>
                    <a:pt x="34" y="269"/>
                  </a:lnTo>
                  <a:lnTo>
                    <a:pt x="34" y="251"/>
                  </a:lnTo>
                  <a:lnTo>
                    <a:pt x="34" y="243"/>
                  </a:lnTo>
                  <a:lnTo>
                    <a:pt x="34" y="231"/>
                  </a:lnTo>
                  <a:lnTo>
                    <a:pt x="34" y="226"/>
                  </a:lnTo>
                  <a:lnTo>
                    <a:pt x="34" y="219"/>
                  </a:lnTo>
                  <a:lnTo>
                    <a:pt x="35" y="216"/>
                  </a:lnTo>
                  <a:lnTo>
                    <a:pt x="35" y="215"/>
                  </a:lnTo>
                  <a:lnTo>
                    <a:pt x="35" y="209"/>
                  </a:lnTo>
                  <a:lnTo>
                    <a:pt x="35" y="200"/>
                  </a:lnTo>
                  <a:lnTo>
                    <a:pt x="35" y="187"/>
                  </a:lnTo>
                  <a:lnTo>
                    <a:pt x="35" y="172"/>
                  </a:lnTo>
                  <a:lnTo>
                    <a:pt x="35" y="162"/>
                  </a:lnTo>
                  <a:lnTo>
                    <a:pt x="35" y="149"/>
                  </a:lnTo>
                  <a:lnTo>
                    <a:pt x="35" y="141"/>
                  </a:lnTo>
                  <a:lnTo>
                    <a:pt x="35" y="129"/>
                  </a:lnTo>
                  <a:lnTo>
                    <a:pt x="36" y="115"/>
                  </a:lnTo>
                  <a:lnTo>
                    <a:pt x="36" y="107"/>
                  </a:lnTo>
                  <a:lnTo>
                    <a:pt x="36" y="95"/>
                  </a:lnTo>
                  <a:lnTo>
                    <a:pt x="36" y="88"/>
                  </a:lnTo>
                  <a:lnTo>
                    <a:pt x="36" y="85"/>
                  </a:lnTo>
                  <a:lnTo>
                    <a:pt x="36" y="84"/>
                  </a:lnTo>
                  <a:lnTo>
                    <a:pt x="36" y="79"/>
                  </a:lnTo>
                  <a:lnTo>
                    <a:pt x="36" y="80"/>
                  </a:lnTo>
                  <a:lnTo>
                    <a:pt x="36" y="81"/>
                  </a:lnTo>
                  <a:lnTo>
                    <a:pt x="36" y="82"/>
                  </a:lnTo>
                  <a:lnTo>
                    <a:pt x="37" y="82"/>
                  </a:lnTo>
                  <a:lnTo>
                    <a:pt x="37" y="94"/>
                  </a:lnTo>
                  <a:lnTo>
                    <a:pt x="37" y="101"/>
                  </a:lnTo>
                  <a:lnTo>
                    <a:pt x="37" y="107"/>
                  </a:lnTo>
                  <a:lnTo>
                    <a:pt x="37" y="113"/>
                  </a:lnTo>
                  <a:lnTo>
                    <a:pt x="37" y="117"/>
                  </a:lnTo>
                  <a:lnTo>
                    <a:pt x="37" y="117"/>
                  </a:lnTo>
                  <a:lnTo>
                    <a:pt x="37" y="120"/>
                  </a:lnTo>
                  <a:lnTo>
                    <a:pt x="37" y="121"/>
                  </a:lnTo>
                  <a:lnTo>
                    <a:pt x="37" y="126"/>
                  </a:lnTo>
                  <a:lnTo>
                    <a:pt x="38" y="125"/>
                  </a:lnTo>
                  <a:lnTo>
                    <a:pt x="38" y="121"/>
                  </a:lnTo>
                  <a:lnTo>
                    <a:pt x="38" y="111"/>
                  </a:lnTo>
                  <a:lnTo>
                    <a:pt x="38" y="103"/>
                  </a:lnTo>
                  <a:lnTo>
                    <a:pt x="38" y="90"/>
                  </a:lnTo>
                  <a:lnTo>
                    <a:pt x="38" y="74"/>
                  </a:lnTo>
                  <a:lnTo>
                    <a:pt x="38" y="56"/>
                  </a:lnTo>
                  <a:lnTo>
                    <a:pt x="38" y="45"/>
                  </a:lnTo>
                  <a:lnTo>
                    <a:pt x="38" y="28"/>
                  </a:lnTo>
                  <a:lnTo>
                    <a:pt x="38" y="13"/>
                  </a:lnTo>
                  <a:lnTo>
                    <a:pt x="39" y="5"/>
                  </a:lnTo>
                  <a:lnTo>
                    <a:pt x="39" y="6"/>
                  </a:lnTo>
                  <a:lnTo>
                    <a:pt x="39" y="0"/>
                  </a:lnTo>
                  <a:lnTo>
                    <a:pt x="39" y="3"/>
                  </a:lnTo>
                  <a:lnTo>
                    <a:pt x="39" y="8"/>
                  </a:lnTo>
                  <a:lnTo>
                    <a:pt x="39" y="16"/>
                  </a:lnTo>
                  <a:lnTo>
                    <a:pt x="39" y="21"/>
                  </a:lnTo>
                  <a:lnTo>
                    <a:pt x="39" y="31"/>
                  </a:lnTo>
                  <a:lnTo>
                    <a:pt x="39" y="41"/>
                  </a:lnTo>
                  <a:lnTo>
                    <a:pt x="39" y="50"/>
                  </a:lnTo>
                  <a:lnTo>
                    <a:pt x="40" y="55"/>
                  </a:lnTo>
                  <a:lnTo>
                    <a:pt x="40" y="65"/>
                  </a:lnTo>
                  <a:lnTo>
                    <a:pt x="40" y="73"/>
                  </a:lnTo>
                  <a:lnTo>
                    <a:pt x="40" y="82"/>
                  </a:lnTo>
                  <a:lnTo>
                    <a:pt x="40" y="93"/>
                  </a:lnTo>
                  <a:lnTo>
                    <a:pt x="40" y="101"/>
                  </a:lnTo>
                  <a:lnTo>
                    <a:pt x="40" y="109"/>
                  </a:lnTo>
                  <a:lnTo>
                    <a:pt x="40" y="114"/>
                  </a:lnTo>
                  <a:lnTo>
                    <a:pt x="40" y="120"/>
                  </a:lnTo>
                  <a:lnTo>
                    <a:pt x="40" y="126"/>
                  </a:lnTo>
                  <a:lnTo>
                    <a:pt x="40" y="133"/>
                  </a:lnTo>
                  <a:lnTo>
                    <a:pt x="41" y="143"/>
                  </a:lnTo>
                  <a:lnTo>
                    <a:pt x="41" y="150"/>
                  </a:lnTo>
                  <a:lnTo>
                    <a:pt x="41" y="156"/>
                  </a:lnTo>
                  <a:lnTo>
                    <a:pt x="41" y="163"/>
                  </a:lnTo>
                  <a:lnTo>
                    <a:pt x="41" y="168"/>
                  </a:lnTo>
                  <a:lnTo>
                    <a:pt x="41" y="172"/>
                  </a:lnTo>
                  <a:lnTo>
                    <a:pt x="41" y="179"/>
                  </a:lnTo>
                  <a:lnTo>
                    <a:pt x="41" y="199"/>
                  </a:lnTo>
                  <a:lnTo>
                    <a:pt x="41" y="219"/>
                  </a:lnTo>
                  <a:lnTo>
                    <a:pt x="41" y="246"/>
                  </a:lnTo>
                  <a:lnTo>
                    <a:pt x="42" y="272"/>
                  </a:lnTo>
                  <a:lnTo>
                    <a:pt x="42" y="301"/>
                  </a:lnTo>
                  <a:lnTo>
                    <a:pt x="42" y="329"/>
                  </a:lnTo>
                  <a:lnTo>
                    <a:pt x="42" y="355"/>
                  </a:lnTo>
                  <a:lnTo>
                    <a:pt x="42" y="385"/>
                  </a:lnTo>
                  <a:lnTo>
                    <a:pt x="42" y="411"/>
                  </a:lnTo>
                  <a:lnTo>
                    <a:pt x="42" y="429"/>
                  </a:lnTo>
                  <a:lnTo>
                    <a:pt x="42" y="440"/>
                  </a:lnTo>
                  <a:lnTo>
                    <a:pt x="42" y="441"/>
                  </a:lnTo>
                  <a:lnTo>
                    <a:pt x="42" y="444"/>
                  </a:lnTo>
                  <a:lnTo>
                    <a:pt x="43" y="439"/>
                  </a:lnTo>
                  <a:lnTo>
                    <a:pt x="43" y="437"/>
                  </a:lnTo>
                  <a:lnTo>
                    <a:pt x="43" y="437"/>
                  </a:lnTo>
                  <a:lnTo>
                    <a:pt x="43" y="434"/>
                  </a:lnTo>
                  <a:lnTo>
                    <a:pt x="43" y="430"/>
                  </a:lnTo>
                  <a:lnTo>
                    <a:pt x="43" y="425"/>
                  </a:lnTo>
                  <a:lnTo>
                    <a:pt x="43" y="421"/>
                  </a:lnTo>
                  <a:lnTo>
                    <a:pt x="43" y="416"/>
                  </a:lnTo>
                  <a:lnTo>
                    <a:pt x="43" y="410"/>
                  </a:lnTo>
                  <a:lnTo>
                    <a:pt x="43" y="407"/>
                  </a:lnTo>
                  <a:lnTo>
                    <a:pt x="44" y="399"/>
                  </a:lnTo>
                  <a:lnTo>
                    <a:pt x="44" y="393"/>
                  </a:lnTo>
                  <a:lnTo>
                    <a:pt x="44" y="381"/>
                  </a:lnTo>
                  <a:lnTo>
                    <a:pt x="44" y="375"/>
                  </a:lnTo>
                  <a:lnTo>
                    <a:pt x="44" y="373"/>
                  </a:lnTo>
                  <a:lnTo>
                    <a:pt x="44" y="373"/>
                  </a:lnTo>
                  <a:lnTo>
                    <a:pt x="44" y="378"/>
                  </a:lnTo>
                  <a:lnTo>
                    <a:pt x="44" y="381"/>
                  </a:lnTo>
                  <a:lnTo>
                    <a:pt x="44" y="385"/>
                  </a:lnTo>
                  <a:lnTo>
                    <a:pt x="44" y="390"/>
                  </a:lnTo>
                  <a:lnTo>
                    <a:pt x="45" y="395"/>
                  </a:lnTo>
                  <a:lnTo>
                    <a:pt x="45" y="406"/>
                  </a:lnTo>
                  <a:lnTo>
                    <a:pt x="45" y="409"/>
                  </a:lnTo>
                  <a:lnTo>
                    <a:pt x="45" y="402"/>
                  </a:lnTo>
                  <a:lnTo>
                    <a:pt x="45" y="393"/>
                  </a:lnTo>
                  <a:lnTo>
                    <a:pt x="45" y="384"/>
                  </a:lnTo>
                  <a:lnTo>
                    <a:pt x="45" y="373"/>
                  </a:lnTo>
                  <a:lnTo>
                    <a:pt x="45" y="365"/>
                  </a:lnTo>
                  <a:lnTo>
                    <a:pt x="45" y="359"/>
                  </a:lnTo>
                  <a:lnTo>
                    <a:pt x="45" y="346"/>
                  </a:lnTo>
                  <a:lnTo>
                    <a:pt x="46" y="339"/>
                  </a:lnTo>
                  <a:lnTo>
                    <a:pt x="46" y="336"/>
                  </a:lnTo>
                  <a:lnTo>
                    <a:pt x="46" y="336"/>
                  </a:lnTo>
                  <a:lnTo>
                    <a:pt x="46" y="333"/>
                  </a:lnTo>
                  <a:lnTo>
                    <a:pt x="46" y="331"/>
                  </a:lnTo>
                  <a:lnTo>
                    <a:pt x="46" y="330"/>
                  </a:lnTo>
                  <a:lnTo>
                    <a:pt x="46" y="325"/>
                  </a:lnTo>
                  <a:lnTo>
                    <a:pt x="46" y="320"/>
                  </a:lnTo>
                  <a:lnTo>
                    <a:pt x="46" y="317"/>
                  </a:lnTo>
                  <a:lnTo>
                    <a:pt x="46" y="313"/>
                  </a:lnTo>
                  <a:lnTo>
                    <a:pt x="46" y="307"/>
                  </a:lnTo>
                  <a:lnTo>
                    <a:pt x="47" y="299"/>
                  </a:lnTo>
                  <a:lnTo>
                    <a:pt x="47" y="293"/>
                  </a:lnTo>
                  <a:lnTo>
                    <a:pt x="47" y="283"/>
                  </a:lnTo>
                  <a:lnTo>
                    <a:pt x="47" y="279"/>
                  </a:lnTo>
                  <a:lnTo>
                    <a:pt x="47" y="280"/>
                  </a:lnTo>
                  <a:lnTo>
                    <a:pt x="47" y="279"/>
                  </a:lnTo>
                  <a:lnTo>
                    <a:pt x="47" y="275"/>
                  </a:lnTo>
                  <a:lnTo>
                    <a:pt x="47" y="271"/>
                  </a:lnTo>
                  <a:lnTo>
                    <a:pt x="47" y="263"/>
                  </a:lnTo>
                  <a:lnTo>
                    <a:pt x="47" y="258"/>
                  </a:lnTo>
                  <a:lnTo>
                    <a:pt x="48" y="256"/>
                  </a:lnTo>
                  <a:lnTo>
                    <a:pt x="48" y="256"/>
                  </a:lnTo>
                  <a:lnTo>
                    <a:pt x="48" y="260"/>
                  </a:lnTo>
                  <a:lnTo>
                    <a:pt x="48" y="257"/>
                  </a:lnTo>
                  <a:lnTo>
                    <a:pt x="48" y="256"/>
                  </a:lnTo>
                  <a:lnTo>
                    <a:pt x="48" y="261"/>
                  </a:lnTo>
                  <a:lnTo>
                    <a:pt x="48" y="259"/>
                  </a:lnTo>
                  <a:lnTo>
                    <a:pt x="48" y="262"/>
                  </a:lnTo>
                  <a:lnTo>
                    <a:pt x="48" y="265"/>
                  </a:lnTo>
                  <a:lnTo>
                    <a:pt x="48" y="265"/>
                  </a:lnTo>
                  <a:lnTo>
                    <a:pt x="49" y="266"/>
                  </a:lnTo>
                  <a:lnTo>
                    <a:pt x="49" y="262"/>
                  </a:lnTo>
                  <a:lnTo>
                    <a:pt x="49" y="261"/>
                  </a:lnTo>
                  <a:lnTo>
                    <a:pt x="49" y="264"/>
                  </a:lnTo>
                  <a:lnTo>
                    <a:pt x="49" y="276"/>
                  </a:lnTo>
                  <a:lnTo>
                    <a:pt x="49" y="297"/>
                  </a:lnTo>
                  <a:lnTo>
                    <a:pt x="49" y="320"/>
                  </a:lnTo>
                  <a:lnTo>
                    <a:pt x="49" y="340"/>
                  </a:lnTo>
                  <a:lnTo>
                    <a:pt x="49" y="361"/>
                  </a:lnTo>
                  <a:lnTo>
                    <a:pt x="49" y="381"/>
                  </a:lnTo>
                  <a:lnTo>
                    <a:pt x="50" y="402"/>
                  </a:lnTo>
                  <a:lnTo>
                    <a:pt x="50" y="416"/>
                  </a:lnTo>
                  <a:lnTo>
                    <a:pt x="50" y="426"/>
                  </a:lnTo>
                  <a:lnTo>
                    <a:pt x="50" y="425"/>
                  </a:lnTo>
                  <a:lnTo>
                    <a:pt x="50" y="419"/>
                  </a:lnTo>
                  <a:lnTo>
                    <a:pt x="50" y="415"/>
                  </a:lnTo>
                  <a:lnTo>
                    <a:pt x="50" y="413"/>
                  </a:lnTo>
                  <a:lnTo>
                    <a:pt x="50" y="409"/>
                  </a:lnTo>
                  <a:lnTo>
                    <a:pt x="50" y="404"/>
                  </a:lnTo>
                  <a:lnTo>
                    <a:pt x="50" y="400"/>
                  </a:lnTo>
                  <a:lnTo>
                    <a:pt x="51" y="401"/>
                  </a:lnTo>
                  <a:lnTo>
                    <a:pt x="51" y="403"/>
                  </a:lnTo>
                  <a:lnTo>
                    <a:pt x="51" y="408"/>
                  </a:lnTo>
                  <a:lnTo>
                    <a:pt x="51" y="405"/>
                  </a:lnTo>
                  <a:lnTo>
                    <a:pt x="51" y="396"/>
                  </a:lnTo>
                  <a:lnTo>
                    <a:pt x="51" y="389"/>
                  </a:lnTo>
                  <a:lnTo>
                    <a:pt x="51" y="386"/>
                  </a:lnTo>
                  <a:lnTo>
                    <a:pt x="51" y="380"/>
                  </a:lnTo>
                  <a:lnTo>
                    <a:pt x="51" y="374"/>
                  </a:lnTo>
                  <a:lnTo>
                    <a:pt x="51" y="368"/>
                  </a:lnTo>
                  <a:lnTo>
                    <a:pt x="52" y="369"/>
                  </a:lnTo>
                  <a:lnTo>
                    <a:pt x="52" y="370"/>
                  </a:lnTo>
                  <a:lnTo>
                    <a:pt x="52" y="377"/>
                  </a:lnTo>
                  <a:lnTo>
                    <a:pt x="52" y="392"/>
                  </a:lnTo>
                  <a:lnTo>
                    <a:pt x="52" y="402"/>
                  </a:lnTo>
                  <a:lnTo>
                    <a:pt x="52" y="411"/>
                  </a:lnTo>
                  <a:lnTo>
                    <a:pt x="52" y="421"/>
                  </a:lnTo>
                  <a:lnTo>
                    <a:pt x="52" y="430"/>
                  </a:lnTo>
                  <a:lnTo>
                    <a:pt x="52" y="435"/>
                  </a:lnTo>
                  <a:lnTo>
                    <a:pt x="52" y="431"/>
                  </a:lnTo>
                  <a:lnTo>
                    <a:pt x="52" y="420"/>
                  </a:lnTo>
                  <a:lnTo>
                    <a:pt x="53" y="411"/>
                  </a:lnTo>
                  <a:lnTo>
                    <a:pt x="53" y="396"/>
                  </a:lnTo>
                  <a:lnTo>
                    <a:pt x="53" y="380"/>
                  </a:lnTo>
                  <a:lnTo>
                    <a:pt x="53" y="374"/>
                  </a:lnTo>
                  <a:lnTo>
                    <a:pt x="53" y="365"/>
                  </a:lnTo>
                  <a:lnTo>
                    <a:pt x="53" y="354"/>
                  </a:lnTo>
                  <a:lnTo>
                    <a:pt x="53" y="348"/>
                  </a:lnTo>
                  <a:lnTo>
                    <a:pt x="53" y="343"/>
                  </a:lnTo>
                  <a:lnTo>
                    <a:pt x="53" y="339"/>
                  </a:lnTo>
                  <a:lnTo>
                    <a:pt x="53" y="333"/>
                  </a:lnTo>
                  <a:lnTo>
                    <a:pt x="54" y="327"/>
                  </a:lnTo>
                  <a:lnTo>
                    <a:pt x="54" y="329"/>
                  </a:lnTo>
                  <a:lnTo>
                    <a:pt x="54" y="318"/>
                  </a:lnTo>
                  <a:lnTo>
                    <a:pt x="54" y="291"/>
                  </a:lnTo>
                  <a:lnTo>
                    <a:pt x="54" y="266"/>
                  </a:lnTo>
                  <a:lnTo>
                    <a:pt x="54" y="237"/>
                  </a:lnTo>
                  <a:lnTo>
                    <a:pt x="54" y="208"/>
                  </a:lnTo>
                  <a:lnTo>
                    <a:pt x="54" y="181"/>
                  </a:lnTo>
                  <a:lnTo>
                    <a:pt x="54" y="159"/>
                  </a:lnTo>
                  <a:lnTo>
                    <a:pt x="54" y="133"/>
                  </a:lnTo>
                  <a:lnTo>
                    <a:pt x="55" y="105"/>
                  </a:lnTo>
                  <a:lnTo>
                    <a:pt x="55" y="83"/>
                  </a:lnTo>
                  <a:lnTo>
                    <a:pt x="55" y="79"/>
                  </a:lnTo>
                  <a:lnTo>
                    <a:pt x="55" y="76"/>
                  </a:lnTo>
                  <a:lnTo>
                    <a:pt x="55" y="73"/>
                  </a:lnTo>
                  <a:lnTo>
                    <a:pt x="55" y="72"/>
                  </a:lnTo>
                  <a:lnTo>
                    <a:pt x="55" y="77"/>
                  </a:lnTo>
                  <a:lnTo>
                    <a:pt x="55" y="76"/>
                  </a:lnTo>
                  <a:lnTo>
                    <a:pt x="55" y="78"/>
                  </a:lnTo>
                  <a:lnTo>
                    <a:pt x="55" y="83"/>
                  </a:lnTo>
                  <a:lnTo>
                    <a:pt x="56" y="88"/>
                  </a:lnTo>
                  <a:lnTo>
                    <a:pt x="56" y="97"/>
                  </a:lnTo>
                  <a:lnTo>
                    <a:pt x="56" y="107"/>
                  </a:lnTo>
                  <a:lnTo>
                    <a:pt x="56" y="115"/>
                  </a:lnTo>
                  <a:lnTo>
                    <a:pt x="56" y="121"/>
                  </a:lnTo>
                  <a:lnTo>
                    <a:pt x="56" y="125"/>
                  </a:lnTo>
                  <a:lnTo>
                    <a:pt x="56" y="130"/>
                  </a:lnTo>
                  <a:lnTo>
                    <a:pt x="56" y="143"/>
                  </a:lnTo>
                  <a:lnTo>
                    <a:pt x="56" y="149"/>
                  </a:lnTo>
                  <a:lnTo>
                    <a:pt x="56" y="152"/>
                  </a:lnTo>
                  <a:lnTo>
                    <a:pt x="57" y="155"/>
                  </a:lnTo>
                  <a:lnTo>
                    <a:pt x="57" y="160"/>
                  </a:lnTo>
                  <a:lnTo>
                    <a:pt x="57" y="166"/>
                  </a:lnTo>
                  <a:lnTo>
                    <a:pt x="57" y="175"/>
                  </a:lnTo>
                  <a:lnTo>
                    <a:pt x="57" y="179"/>
                  </a:lnTo>
                  <a:lnTo>
                    <a:pt x="57" y="189"/>
                  </a:lnTo>
                  <a:lnTo>
                    <a:pt x="57" y="191"/>
                  </a:lnTo>
                  <a:lnTo>
                    <a:pt x="57" y="196"/>
                  </a:lnTo>
                  <a:lnTo>
                    <a:pt x="57" y="202"/>
                  </a:lnTo>
                  <a:lnTo>
                    <a:pt x="57" y="204"/>
                  </a:lnTo>
                  <a:lnTo>
                    <a:pt x="58" y="207"/>
                  </a:lnTo>
                  <a:lnTo>
                    <a:pt x="58" y="206"/>
                  </a:lnTo>
                  <a:lnTo>
                    <a:pt x="58" y="220"/>
                  </a:lnTo>
                  <a:lnTo>
                    <a:pt x="58" y="240"/>
                  </a:lnTo>
                  <a:lnTo>
                    <a:pt x="58" y="266"/>
                  </a:lnTo>
                  <a:lnTo>
                    <a:pt x="58" y="291"/>
                  </a:lnTo>
                  <a:lnTo>
                    <a:pt x="58" y="316"/>
                  </a:lnTo>
                  <a:lnTo>
                    <a:pt x="58" y="341"/>
                  </a:lnTo>
                  <a:lnTo>
                    <a:pt x="58" y="370"/>
                  </a:lnTo>
                  <a:lnTo>
                    <a:pt x="58" y="393"/>
                  </a:lnTo>
                  <a:lnTo>
                    <a:pt x="58" y="418"/>
                  </a:lnTo>
                  <a:lnTo>
                    <a:pt x="59" y="431"/>
                  </a:lnTo>
                  <a:lnTo>
                    <a:pt x="59" y="444"/>
                  </a:lnTo>
                  <a:lnTo>
                    <a:pt x="59" y="446"/>
                  </a:lnTo>
                  <a:lnTo>
                    <a:pt x="59" y="445"/>
                  </a:lnTo>
                  <a:lnTo>
                    <a:pt x="59" y="444"/>
                  </a:lnTo>
                  <a:lnTo>
                    <a:pt x="59" y="440"/>
                  </a:lnTo>
                  <a:lnTo>
                    <a:pt x="59" y="433"/>
                  </a:lnTo>
                  <a:lnTo>
                    <a:pt x="59" y="428"/>
                  </a:lnTo>
                  <a:lnTo>
                    <a:pt x="59" y="424"/>
                  </a:lnTo>
                  <a:lnTo>
                    <a:pt x="59" y="418"/>
                  </a:lnTo>
                  <a:lnTo>
                    <a:pt x="60" y="404"/>
                  </a:lnTo>
                  <a:lnTo>
                    <a:pt x="60" y="393"/>
                  </a:lnTo>
                  <a:lnTo>
                    <a:pt x="60" y="388"/>
                  </a:lnTo>
                  <a:lnTo>
                    <a:pt x="60" y="384"/>
                  </a:lnTo>
                  <a:lnTo>
                    <a:pt x="60" y="378"/>
                  </a:lnTo>
                  <a:lnTo>
                    <a:pt x="60" y="372"/>
                  </a:lnTo>
                  <a:lnTo>
                    <a:pt x="60" y="369"/>
                  </a:lnTo>
                  <a:lnTo>
                    <a:pt x="60" y="364"/>
                  </a:lnTo>
                  <a:lnTo>
                    <a:pt x="60" y="361"/>
                  </a:lnTo>
                  <a:lnTo>
                    <a:pt x="60" y="357"/>
                  </a:lnTo>
                  <a:lnTo>
                    <a:pt x="61" y="354"/>
                  </a:lnTo>
                  <a:lnTo>
                    <a:pt x="61" y="350"/>
                  </a:lnTo>
                  <a:lnTo>
                    <a:pt x="61" y="345"/>
                  </a:lnTo>
                  <a:lnTo>
                    <a:pt x="61" y="345"/>
                  </a:lnTo>
                  <a:lnTo>
                    <a:pt x="61" y="344"/>
                  </a:lnTo>
                  <a:lnTo>
                    <a:pt x="61" y="341"/>
                  </a:lnTo>
                  <a:lnTo>
                    <a:pt x="61" y="338"/>
                  </a:lnTo>
                  <a:lnTo>
                    <a:pt x="61" y="334"/>
                  </a:lnTo>
                  <a:lnTo>
                    <a:pt x="61" y="333"/>
                  </a:lnTo>
                  <a:lnTo>
                    <a:pt x="61" y="331"/>
                  </a:lnTo>
                  <a:lnTo>
                    <a:pt x="62" y="330"/>
                  </a:lnTo>
                  <a:lnTo>
                    <a:pt x="62" y="327"/>
                  </a:lnTo>
                  <a:lnTo>
                    <a:pt x="62" y="322"/>
                  </a:lnTo>
                  <a:lnTo>
                    <a:pt x="62" y="319"/>
                  </a:lnTo>
                  <a:lnTo>
                    <a:pt x="62" y="316"/>
                  </a:lnTo>
                  <a:lnTo>
                    <a:pt x="62" y="311"/>
                  </a:lnTo>
                  <a:lnTo>
                    <a:pt x="62" y="309"/>
                  </a:lnTo>
                  <a:lnTo>
                    <a:pt x="62" y="308"/>
                  </a:lnTo>
                  <a:lnTo>
                    <a:pt x="62" y="310"/>
                  </a:lnTo>
                  <a:lnTo>
                    <a:pt x="62" y="314"/>
                  </a:lnTo>
                  <a:lnTo>
                    <a:pt x="63" y="332"/>
                  </a:lnTo>
                  <a:lnTo>
                    <a:pt x="63" y="350"/>
                  </a:lnTo>
                  <a:lnTo>
                    <a:pt x="63" y="363"/>
                  </a:lnTo>
                  <a:lnTo>
                    <a:pt x="63" y="379"/>
                  </a:lnTo>
                  <a:lnTo>
                    <a:pt x="63" y="399"/>
                  </a:lnTo>
                  <a:lnTo>
                    <a:pt x="63" y="415"/>
                  </a:lnTo>
                  <a:lnTo>
                    <a:pt x="63" y="428"/>
                  </a:lnTo>
                  <a:lnTo>
                    <a:pt x="63" y="438"/>
                  </a:lnTo>
                  <a:lnTo>
                    <a:pt x="63" y="445"/>
                  </a:lnTo>
                  <a:lnTo>
                    <a:pt x="63" y="442"/>
                  </a:lnTo>
                  <a:lnTo>
                    <a:pt x="64" y="434"/>
                  </a:lnTo>
                  <a:lnTo>
                    <a:pt x="64" y="430"/>
                  </a:lnTo>
                  <a:lnTo>
                    <a:pt x="64" y="422"/>
                  </a:lnTo>
                  <a:lnTo>
                    <a:pt x="64" y="411"/>
                  </a:lnTo>
                  <a:lnTo>
                    <a:pt x="64" y="400"/>
                  </a:lnTo>
                  <a:lnTo>
                    <a:pt x="64" y="396"/>
                  </a:lnTo>
                  <a:lnTo>
                    <a:pt x="64" y="394"/>
                  </a:lnTo>
                  <a:lnTo>
                    <a:pt x="64" y="384"/>
                  </a:lnTo>
                  <a:lnTo>
                    <a:pt x="64" y="374"/>
                  </a:lnTo>
                  <a:lnTo>
                    <a:pt x="64" y="371"/>
                  </a:lnTo>
                  <a:lnTo>
                    <a:pt x="64" y="366"/>
                  </a:lnTo>
                  <a:lnTo>
                    <a:pt x="65" y="365"/>
                  </a:lnTo>
                  <a:lnTo>
                    <a:pt x="65" y="364"/>
                  </a:lnTo>
                  <a:lnTo>
                    <a:pt x="65" y="360"/>
                  </a:lnTo>
                  <a:lnTo>
                    <a:pt x="65" y="356"/>
                  </a:lnTo>
                  <a:lnTo>
                    <a:pt x="65" y="348"/>
                  </a:lnTo>
                  <a:lnTo>
                    <a:pt x="65" y="347"/>
                  </a:lnTo>
                  <a:lnTo>
                    <a:pt x="65" y="346"/>
                  </a:lnTo>
                  <a:lnTo>
                    <a:pt x="65" y="343"/>
                  </a:lnTo>
                  <a:lnTo>
                    <a:pt x="65" y="342"/>
                  </a:lnTo>
                  <a:lnTo>
                    <a:pt x="65" y="340"/>
                  </a:lnTo>
                  <a:lnTo>
                    <a:pt x="66" y="341"/>
                  </a:lnTo>
                  <a:lnTo>
                    <a:pt x="66" y="345"/>
                  </a:lnTo>
                  <a:lnTo>
                    <a:pt x="66" y="344"/>
                  </a:lnTo>
                  <a:lnTo>
                    <a:pt x="66" y="343"/>
                  </a:lnTo>
                  <a:lnTo>
                    <a:pt x="66" y="341"/>
                  </a:lnTo>
                  <a:lnTo>
                    <a:pt x="66" y="338"/>
                  </a:lnTo>
                  <a:lnTo>
                    <a:pt x="66" y="336"/>
                  </a:lnTo>
                  <a:lnTo>
                    <a:pt x="66" y="334"/>
                  </a:lnTo>
                  <a:lnTo>
                    <a:pt x="66" y="333"/>
                  </a:lnTo>
                  <a:lnTo>
                    <a:pt x="66" y="327"/>
                  </a:lnTo>
                  <a:lnTo>
                    <a:pt x="67" y="322"/>
                  </a:lnTo>
                  <a:lnTo>
                    <a:pt x="67" y="320"/>
                  </a:lnTo>
                  <a:lnTo>
                    <a:pt x="67" y="317"/>
                  </a:lnTo>
                  <a:lnTo>
                    <a:pt x="67" y="314"/>
                  </a:lnTo>
                  <a:lnTo>
                    <a:pt x="67" y="316"/>
                  </a:lnTo>
                  <a:lnTo>
                    <a:pt x="67" y="326"/>
                  </a:lnTo>
                  <a:lnTo>
                    <a:pt x="67" y="345"/>
                  </a:lnTo>
                  <a:lnTo>
                    <a:pt x="67" y="362"/>
                  </a:lnTo>
                  <a:lnTo>
                    <a:pt x="67" y="376"/>
                  </a:lnTo>
                  <a:lnTo>
                    <a:pt x="67" y="393"/>
                  </a:lnTo>
                  <a:lnTo>
                    <a:pt x="68" y="411"/>
                  </a:lnTo>
                  <a:lnTo>
                    <a:pt x="68" y="426"/>
                  </a:lnTo>
                  <a:lnTo>
                    <a:pt x="68" y="441"/>
                  </a:lnTo>
                  <a:lnTo>
                    <a:pt x="68" y="450"/>
                  </a:lnTo>
                  <a:lnTo>
                    <a:pt x="68" y="458"/>
                  </a:lnTo>
                  <a:lnTo>
                    <a:pt x="68" y="456"/>
                  </a:lnTo>
                  <a:lnTo>
                    <a:pt x="68" y="449"/>
                  </a:lnTo>
                  <a:lnTo>
                    <a:pt x="68" y="449"/>
                  </a:lnTo>
                  <a:lnTo>
                    <a:pt x="68" y="442"/>
                  </a:lnTo>
                  <a:lnTo>
                    <a:pt x="68" y="432"/>
                  </a:lnTo>
                  <a:lnTo>
                    <a:pt x="69" y="427"/>
                  </a:lnTo>
                  <a:lnTo>
                    <a:pt x="69" y="421"/>
                  </a:lnTo>
                  <a:lnTo>
                    <a:pt x="69" y="414"/>
                  </a:lnTo>
                  <a:lnTo>
                    <a:pt x="69" y="402"/>
                  </a:lnTo>
                  <a:lnTo>
                    <a:pt x="69" y="392"/>
                  </a:lnTo>
                  <a:lnTo>
                    <a:pt x="69" y="391"/>
                  </a:lnTo>
                  <a:lnTo>
                    <a:pt x="69" y="387"/>
                  </a:lnTo>
                  <a:lnTo>
                    <a:pt x="69" y="386"/>
                  </a:lnTo>
                  <a:lnTo>
                    <a:pt x="69" y="383"/>
                  </a:lnTo>
                  <a:lnTo>
                    <a:pt x="69" y="380"/>
                  </a:lnTo>
                  <a:lnTo>
                    <a:pt x="70" y="378"/>
                  </a:lnTo>
                  <a:lnTo>
                    <a:pt x="70" y="377"/>
                  </a:lnTo>
                  <a:lnTo>
                    <a:pt x="70" y="374"/>
                  </a:lnTo>
                  <a:lnTo>
                    <a:pt x="70" y="369"/>
                  </a:lnTo>
                  <a:lnTo>
                    <a:pt x="70" y="364"/>
                  </a:lnTo>
                  <a:lnTo>
                    <a:pt x="70" y="360"/>
                  </a:lnTo>
                  <a:lnTo>
                    <a:pt x="70" y="354"/>
                  </a:lnTo>
                  <a:lnTo>
                    <a:pt x="70" y="348"/>
                  </a:lnTo>
                  <a:lnTo>
                    <a:pt x="70" y="344"/>
                  </a:lnTo>
                  <a:lnTo>
                    <a:pt x="70" y="337"/>
                  </a:lnTo>
                  <a:lnTo>
                    <a:pt x="70" y="332"/>
                  </a:lnTo>
                  <a:lnTo>
                    <a:pt x="71" y="331"/>
                  </a:lnTo>
                  <a:lnTo>
                    <a:pt x="71" y="329"/>
                  </a:lnTo>
                  <a:lnTo>
                    <a:pt x="71" y="324"/>
                  </a:lnTo>
                  <a:lnTo>
                    <a:pt x="71" y="320"/>
                  </a:lnTo>
                  <a:lnTo>
                    <a:pt x="71" y="320"/>
                  </a:lnTo>
                  <a:lnTo>
                    <a:pt x="71" y="321"/>
                  </a:lnTo>
                  <a:lnTo>
                    <a:pt x="71" y="318"/>
                  </a:lnTo>
                  <a:lnTo>
                    <a:pt x="71" y="316"/>
                  </a:lnTo>
                  <a:lnTo>
                    <a:pt x="71" y="315"/>
                  </a:lnTo>
                  <a:lnTo>
                    <a:pt x="71" y="319"/>
                  </a:lnTo>
                  <a:lnTo>
                    <a:pt x="72" y="336"/>
                  </a:lnTo>
                  <a:lnTo>
                    <a:pt x="72" y="356"/>
                  </a:lnTo>
                  <a:lnTo>
                    <a:pt x="72" y="368"/>
                  </a:lnTo>
                  <a:lnTo>
                    <a:pt x="72" y="379"/>
                  </a:lnTo>
                  <a:lnTo>
                    <a:pt x="72" y="396"/>
                  </a:lnTo>
                  <a:lnTo>
                    <a:pt x="72" y="410"/>
                  </a:lnTo>
                  <a:lnTo>
                    <a:pt x="72" y="422"/>
                  </a:lnTo>
                  <a:lnTo>
                    <a:pt x="72" y="437"/>
                  </a:lnTo>
                  <a:lnTo>
                    <a:pt x="72" y="446"/>
                  </a:lnTo>
                  <a:lnTo>
                    <a:pt x="72" y="445"/>
                  </a:lnTo>
                  <a:lnTo>
                    <a:pt x="73" y="434"/>
                  </a:lnTo>
                  <a:lnTo>
                    <a:pt x="73" y="432"/>
                  </a:lnTo>
                  <a:lnTo>
                    <a:pt x="73" y="426"/>
                  </a:lnTo>
                  <a:lnTo>
                    <a:pt x="73" y="417"/>
                  </a:lnTo>
                  <a:lnTo>
                    <a:pt x="73" y="411"/>
                  </a:lnTo>
                  <a:lnTo>
                    <a:pt x="73" y="412"/>
                  </a:lnTo>
                  <a:lnTo>
                    <a:pt x="73" y="408"/>
                  </a:lnTo>
                  <a:lnTo>
                    <a:pt x="73" y="397"/>
                  </a:lnTo>
                  <a:lnTo>
                    <a:pt x="73" y="389"/>
                  </a:lnTo>
                  <a:lnTo>
                    <a:pt x="73" y="391"/>
                  </a:lnTo>
                  <a:lnTo>
                    <a:pt x="74" y="390"/>
                  </a:lnTo>
                  <a:lnTo>
                    <a:pt x="74" y="391"/>
                  </a:lnTo>
                  <a:lnTo>
                    <a:pt x="74" y="391"/>
                  </a:lnTo>
                  <a:lnTo>
                    <a:pt x="74" y="390"/>
                  </a:lnTo>
                  <a:lnTo>
                    <a:pt x="74" y="386"/>
                  </a:lnTo>
                  <a:lnTo>
                    <a:pt x="74" y="381"/>
                  </a:lnTo>
                  <a:lnTo>
                    <a:pt x="74" y="380"/>
                  </a:lnTo>
                  <a:lnTo>
                    <a:pt x="74" y="376"/>
                  </a:lnTo>
                  <a:lnTo>
                    <a:pt x="74" y="369"/>
                  </a:lnTo>
                  <a:lnTo>
                    <a:pt x="74" y="363"/>
                  </a:lnTo>
                  <a:lnTo>
                    <a:pt x="75" y="359"/>
                  </a:lnTo>
                  <a:lnTo>
                    <a:pt x="75" y="354"/>
                  </a:lnTo>
                  <a:lnTo>
                    <a:pt x="75" y="349"/>
                  </a:lnTo>
                  <a:lnTo>
                    <a:pt x="75" y="348"/>
                  </a:lnTo>
                  <a:lnTo>
                    <a:pt x="75" y="348"/>
                  </a:lnTo>
                  <a:lnTo>
                    <a:pt x="75" y="346"/>
                  </a:lnTo>
                  <a:lnTo>
                    <a:pt x="75" y="344"/>
                  </a:lnTo>
                  <a:lnTo>
                    <a:pt x="75" y="343"/>
                  </a:lnTo>
                  <a:lnTo>
                    <a:pt x="75" y="342"/>
                  </a:lnTo>
                  <a:lnTo>
                    <a:pt x="75" y="335"/>
                  </a:lnTo>
                  <a:lnTo>
                    <a:pt x="76" y="331"/>
                  </a:lnTo>
                  <a:lnTo>
                    <a:pt x="76" y="331"/>
                  </a:lnTo>
                  <a:lnTo>
                    <a:pt x="76" y="333"/>
                  </a:lnTo>
                  <a:lnTo>
                    <a:pt x="76" y="344"/>
                  </a:lnTo>
                  <a:lnTo>
                    <a:pt x="76" y="359"/>
                  </a:lnTo>
                  <a:lnTo>
                    <a:pt x="76" y="370"/>
                  </a:lnTo>
                  <a:lnTo>
                    <a:pt x="76" y="379"/>
                  </a:lnTo>
                  <a:lnTo>
                    <a:pt x="76" y="392"/>
                  </a:lnTo>
                  <a:lnTo>
                    <a:pt x="76" y="411"/>
                  </a:lnTo>
                  <a:lnTo>
                    <a:pt x="76" y="426"/>
                  </a:lnTo>
                  <a:lnTo>
                    <a:pt x="77" y="440"/>
                  </a:lnTo>
                  <a:lnTo>
                    <a:pt x="77" y="445"/>
                  </a:lnTo>
                  <a:lnTo>
                    <a:pt x="77" y="447"/>
                  </a:lnTo>
                  <a:lnTo>
                    <a:pt x="77" y="448"/>
                  </a:lnTo>
                  <a:lnTo>
                    <a:pt x="77" y="448"/>
                  </a:lnTo>
                  <a:lnTo>
                    <a:pt x="77" y="448"/>
                  </a:lnTo>
                  <a:lnTo>
                    <a:pt x="77" y="438"/>
                  </a:lnTo>
                  <a:lnTo>
                    <a:pt x="77" y="427"/>
                  </a:lnTo>
                  <a:lnTo>
                    <a:pt x="77" y="423"/>
                  </a:lnTo>
                  <a:lnTo>
                    <a:pt x="77" y="421"/>
                  </a:lnTo>
                  <a:lnTo>
                    <a:pt x="77" y="415"/>
                  </a:lnTo>
                  <a:lnTo>
                    <a:pt x="78" y="405"/>
                  </a:lnTo>
                  <a:lnTo>
                    <a:pt x="78" y="395"/>
                  </a:lnTo>
                  <a:lnTo>
                    <a:pt x="78" y="390"/>
                  </a:lnTo>
                  <a:lnTo>
                    <a:pt x="78" y="370"/>
                  </a:lnTo>
                  <a:lnTo>
                    <a:pt x="78" y="355"/>
                  </a:lnTo>
                  <a:lnTo>
                    <a:pt x="78" y="336"/>
                  </a:lnTo>
                  <a:lnTo>
                    <a:pt x="78" y="319"/>
                  </a:lnTo>
                  <a:lnTo>
                    <a:pt x="78" y="298"/>
                  </a:lnTo>
                  <a:lnTo>
                    <a:pt x="78" y="286"/>
                  </a:lnTo>
                  <a:lnTo>
                    <a:pt x="78" y="268"/>
                  </a:lnTo>
                  <a:lnTo>
                    <a:pt x="79" y="250"/>
                  </a:lnTo>
                  <a:lnTo>
                    <a:pt x="79" y="230"/>
                  </a:lnTo>
                  <a:lnTo>
                    <a:pt x="79" y="225"/>
                  </a:lnTo>
                  <a:lnTo>
                    <a:pt x="79" y="218"/>
                  </a:lnTo>
                  <a:lnTo>
                    <a:pt x="79" y="217"/>
                  </a:lnTo>
                  <a:lnTo>
                    <a:pt x="79" y="212"/>
                  </a:lnTo>
                  <a:lnTo>
                    <a:pt x="79" y="208"/>
                  </a:lnTo>
                  <a:lnTo>
                    <a:pt x="79" y="198"/>
                  </a:lnTo>
                  <a:lnTo>
                    <a:pt x="79" y="201"/>
                  </a:lnTo>
                  <a:lnTo>
                    <a:pt x="79" y="201"/>
                  </a:lnTo>
                  <a:lnTo>
                    <a:pt x="80" y="198"/>
                  </a:lnTo>
                  <a:lnTo>
                    <a:pt x="80" y="198"/>
                  </a:lnTo>
                  <a:lnTo>
                    <a:pt x="80" y="200"/>
                  </a:lnTo>
                  <a:lnTo>
                    <a:pt x="80" y="199"/>
                  </a:lnTo>
                  <a:lnTo>
                    <a:pt x="80" y="198"/>
                  </a:lnTo>
                  <a:lnTo>
                    <a:pt x="80" y="202"/>
                  </a:lnTo>
                  <a:lnTo>
                    <a:pt x="80" y="205"/>
                  </a:lnTo>
                  <a:lnTo>
                    <a:pt x="80" y="207"/>
                  </a:lnTo>
                  <a:lnTo>
                    <a:pt x="80" y="207"/>
                  </a:lnTo>
                  <a:lnTo>
                    <a:pt x="80" y="208"/>
                  </a:lnTo>
                  <a:lnTo>
                    <a:pt x="81" y="210"/>
                  </a:lnTo>
                  <a:lnTo>
                    <a:pt x="81" y="212"/>
                  </a:lnTo>
                  <a:lnTo>
                    <a:pt x="81" y="213"/>
                  </a:lnTo>
                  <a:lnTo>
                    <a:pt x="81" y="218"/>
                  </a:lnTo>
                  <a:lnTo>
                    <a:pt x="81" y="219"/>
                  </a:lnTo>
                  <a:lnTo>
                    <a:pt x="81" y="221"/>
                  </a:lnTo>
                  <a:lnTo>
                    <a:pt x="81" y="211"/>
                  </a:lnTo>
                  <a:lnTo>
                    <a:pt x="81" y="206"/>
                  </a:lnTo>
                  <a:lnTo>
                    <a:pt x="81" y="206"/>
                  </a:lnTo>
                  <a:lnTo>
                    <a:pt x="81" y="204"/>
                  </a:lnTo>
                  <a:lnTo>
                    <a:pt x="82" y="200"/>
                  </a:lnTo>
                  <a:lnTo>
                    <a:pt x="82" y="203"/>
                  </a:lnTo>
                  <a:lnTo>
                    <a:pt x="82" y="205"/>
                  </a:lnTo>
                  <a:lnTo>
                    <a:pt x="82" y="201"/>
                  </a:lnTo>
                  <a:lnTo>
                    <a:pt x="82" y="198"/>
                  </a:lnTo>
                  <a:lnTo>
                    <a:pt x="82" y="199"/>
                  </a:lnTo>
                  <a:lnTo>
                    <a:pt x="82" y="197"/>
                  </a:lnTo>
                  <a:lnTo>
                    <a:pt x="82" y="196"/>
                  </a:lnTo>
                  <a:lnTo>
                    <a:pt x="82" y="201"/>
                  </a:lnTo>
                  <a:lnTo>
                    <a:pt x="82" y="210"/>
                  </a:lnTo>
                  <a:lnTo>
                    <a:pt x="83" y="211"/>
                  </a:lnTo>
                  <a:lnTo>
                    <a:pt x="83" y="202"/>
                  </a:lnTo>
                  <a:lnTo>
                    <a:pt x="83" y="201"/>
                  </a:lnTo>
                  <a:lnTo>
                    <a:pt x="83" y="201"/>
                  </a:lnTo>
                  <a:lnTo>
                    <a:pt x="83" y="201"/>
                  </a:lnTo>
                  <a:lnTo>
                    <a:pt x="83" y="204"/>
                  </a:lnTo>
                  <a:lnTo>
                    <a:pt x="83" y="210"/>
                  </a:lnTo>
                  <a:lnTo>
                    <a:pt x="83" y="209"/>
                  </a:lnTo>
                  <a:lnTo>
                    <a:pt x="83" y="200"/>
                  </a:lnTo>
                  <a:lnTo>
                    <a:pt x="83" y="197"/>
                  </a:lnTo>
                  <a:lnTo>
                    <a:pt x="83" y="199"/>
                  </a:lnTo>
                  <a:lnTo>
                    <a:pt x="84" y="197"/>
                  </a:lnTo>
                  <a:lnTo>
                    <a:pt x="84" y="197"/>
                  </a:lnTo>
                  <a:lnTo>
                    <a:pt x="84" y="203"/>
                  </a:lnTo>
                  <a:lnTo>
                    <a:pt x="84" y="206"/>
                  </a:lnTo>
                  <a:lnTo>
                    <a:pt x="84" y="202"/>
                  </a:lnTo>
                  <a:lnTo>
                    <a:pt x="84" y="194"/>
                  </a:lnTo>
                  <a:lnTo>
                    <a:pt x="84" y="194"/>
                  </a:lnTo>
                  <a:lnTo>
                    <a:pt x="84" y="192"/>
                  </a:lnTo>
                  <a:lnTo>
                    <a:pt x="84" y="188"/>
                  </a:lnTo>
                  <a:lnTo>
                    <a:pt x="84" y="189"/>
                  </a:lnTo>
                  <a:lnTo>
                    <a:pt x="85" y="193"/>
                  </a:lnTo>
                  <a:lnTo>
                    <a:pt x="85" y="192"/>
                  </a:lnTo>
                  <a:lnTo>
                    <a:pt x="85" y="185"/>
                  </a:lnTo>
                  <a:lnTo>
                    <a:pt x="85" y="175"/>
                  </a:lnTo>
                  <a:lnTo>
                    <a:pt x="85" y="177"/>
                  </a:lnTo>
                  <a:lnTo>
                    <a:pt x="85" y="177"/>
                  </a:lnTo>
                  <a:lnTo>
                    <a:pt x="85" y="177"/>
                  </a:lnTo>
                  <a:lnTo>
                    <a:pt x="85" y="185"/>
                  </a:lnTo>
                  <a:lnTo>
                    <a:pt x="85" y="187"/>
                  </a:lnTo>
                  <a:lnTo>
                    <a:pt x="85" y="178"/>
                  </a:lnTo>
                  <a:lnTo>
                    <a:pt x="86" y="171"/>
                  </a:lnTo>
                  <a:lnTo>
                    <a:pt x="86" y="172"/>
                  </a:lnTo>
                  <a:lnTo>
                    <a:pt x="86" y="176"/>
                  </a:lnTo>
                  <a:lnTo>
                    <a:pt x="86" y="174"/>
                  </a:lnTo>
                  <a:lnTo>
                    <a:pt x="86" y="182"/>
                  </a:lnTo>
                  <a:lnTo>
                    <a:pt x="86" y="188"/>
                  </a:lnTo>
                  <a:lnTo>
                    <a:pt x="86" y="182"/>
                  </a:lnTo>
                  <a:lnTo>
                    <a:pt x="86" y="179"/>
                  </a:lnTo>
                  <a:lnTo>
                    <a:pt x="86" y="182"/>
                  </a:lnTo>
                  <a:lnTo>
                    <a:pt x="86" y="189"/>
                  </a:lnTo>
                  <a:lnTo>
                    <a:pt x="87" y="189"/>
                  </a:lnTo>
                  <a:lnTo>
                    <a:pt x="87" y="193"/>
                  </a:lnTo>
                  <a:lnTo>
                    <a:pt x="87" y="203"/>
                  </a:lnTo>
                  <a:lnTo>
                    <a:pt x="87" y="204"/>
                  </a:lnTo>
                  <a:lnTo>
                    <a:pt x="87" y="200"/>
                  </a:lnTo>
                  <a:lnTo>
                    <a:pt x="87" y="201"/>
                  </a:lnTo>
                  <a:lnTo>
                    <a:pt x="87" y="203"/>
                  </a:lnTo>
                  <a:lnTo>
                    <a:pt x="87" y="204"/>
                  </a:lnTo>
                  <a:lnTo>
                    <a:pt x="87" y="200"/>
                  </a:lnTo>
                  <a:lnTo>
                    <a:pt x="87" y="210"/>
                  </a:lnTo>
                  <a:lnTo>
                    <a:pt x="88" y="216"/>
                  </a:lnTo>
                  <a:lnTo>
                    <a:pt x="88" y="214"/>
                  </a:lnTo>
                  <a:lnTo>
                    <a:pt x="88" y="205"/>
                  </a:lnTo>
                  <a:lnTo>
                    <a:pt x="88" y="203"/>
                  </a:lnTo>
                  <a:lnTo>
                    <a:pt x="88" y="205"/>
                  </a:lnTo>
                  <a:lnTo>
                    <a:pt x="88" y="203"/>
                  </a:lnTo>
                  <a:lnTo>
                    <a:pt x="88" y="200"/>
                  </a:lnTo>
                  <a:lnTo>
                    <a:pt x="88" y="207"/>
                  </a:lnTo>
                  <a:lnTo>
                    <a:pt x="88" y="205"/>
                  </a:lnTo>
                  <a:lnTo>
                    <a:pt x="88" y="198"/>
                  </a:lnTo>
                  <a:lnTo>
                    <a:pt x="89" y="193"/>
                  </a:lnTo>
                  <a:lnTo>
                    <a:pt x="89" y="196"/>
                  </a:lnTo>
                  <a:lnTo>
                    <a:pt x="89" y="193"/>
                  </a:lnTo>
                  <a:lnTo>
                    <a:pt x="89" y="191"/>
                  </a:lnTo>
                  <a:lnTo>
                    <a:pt x="89" y="198"/>
                  </a:lnTo>
                  <a:lnTo>
                    <a:pt x="89" y="204"/>
                  </a:lnTo>
                  <a:lnTo>
                    <a:pt x="89" y="197"/>
                  </a:lnTo>
                  <a:lnTo>
                    <a:pt x="89" y="189"/>
                  </a:lnTo>
                  <a:lnTo>
                    <a:pt x="89" y="191"/>
                  </a:lnTo>
                  <a:lnTo>
                    <a:pt x="89" y="192"/>
                  </a:lnTo>
                  <a:lnTo>
                    <a:pt x="89" y="189"/>
                  </a:lnTo>
                  <a:lnTo>
                    <a:pt x="90" y="197"/>
                  </a:lnTo>
                  <a:lnTo>
                    <a:pt x="90" y="203"/>
                  </a:lnTo>
                  <a:lnTo>
                    <a:pt x="90" y="199"/>
                  </a:lnTo>
                  <a:lnTo>
                    <a:pt x="90" y="192"/>
                  </a:lnTo>
                  <a:lnTo>
                    <a:pt x="90" y="193"/>
                  </a:lnTo>
                  <a:lnTo>
                    <a:pt x="90" y="191"/>
                  </a:lnTo>
                  <a:lnTo>
                    <a:pt x="90" y="186"/>
                  </a:lnTo>
                  <a:lnTo>
                    <a:pt x="90" y="186"/>
                  </a:lnTo>
                  <a:lnTo>
                    <a:pt x="90" y="190"/>
                  </a:lnTo>
                  <a:lnTo>
                    <a:pt x="90" y="189"/>
                  </a:lnTo>
                  <a:lnTo>
                    <a:pt x="91" y="185"/>
                  </a:lnTo>
                  <a:lnTo>
                    <a:pt x="91" y="181"/>
                  </a:lnTo>
                  <a:lnTo>
                    <a:pt x="91" y="181"/>
                  </a:lnTo>
                  <a:lnTo>
                    <a:pt x="91" y="178"/>
                  </a:lnTo>
                  <a:lnTo>
                    <a:pt x="91" y="179"/>
                  </a:lnTo>
                  <a:lnTo>
                    <a:pt x="91" y="189"/>
                  </a:lnTo>
                  <a:lnTo>
                    <a:pt x="91" y="196"/>
                  </a:lnTo>
                  <a:lnTo>
                    <a:pt x="91" y="192"/>
                  </a:lnTo>
                  <a:lnTo>
                    <a:pt x="91" y="189"/>
                  </a:lnTo>
                  <a:lnTo>
                    <a:pt x="91" y="190"/>
                  </a:lnTo>
                  <a:lnTo>
                    <a:pt x="92" y="192"/>
                  </a:lnTo>
                  <a:lnTo>
                    <a:pt x="92" y="192"/>
                  </a:lnTo>
                  <a:lnTo>
                    <a:pt x="92" y="199"/>
                  </a:lnTo>
                  <a:lnTo>
                    <a:pt x="92" y="209"/>
                  </a:lnTo>
                  <a:lnTo>
                    <a:pt x="92" y="206"/>
                  </a:lnTo>
                  <a:lnTo>
                    <a:pt x="92" y="199"/>
                  </a:lnTo>
                  <a:lnTo>
                    <a:pt x="92" y="201"/>
                  </a:lnTo>
                  <a:lnTo>
                    <a:pt x="92" y="200"/>
                  </a:lnTo>
                  <a:lnTo>
                    <a:pt x="92" y="198"/>
                  </a:lnTo>
                  <a:lnTo>
                    <a:pt x="92" y="196"/>
                  </a:lnTo>
                  <a:lnTo>
                    <a:pt x="93" y="206"/>
                  </a:lnTo>
                  <a:lnTo>
                    <a:pt x="93" y="209"/>
                  </a:lnTo>
                  <a:lnTo>
                    <a:pt x="93" y="204"/>
                  </a:lnTo>
                  <a:lnTo>
                    <a:pt x="93" y="204"/>
                  </a:lnTo>
                  <a:lnTo>
                    <a:pt x="93" y="206"/>
                  </a:lnTo>
                  <a:lnTo>
                    <a:pt x="93" y="201"/>
                  </a:lnTo>
                  <a:lnTo>
                    <a:pt x="93" y="203"/>
                  </a:lnTo>
                  <a:lnTo>
                    <a:pt x="93" y="214"/>
                  </a:lnTo>
                  <a:lnTo>
                    <a:pt x="93" y="224"/>
                  </a:lnTo>
                  <a:lnTo>
                    <a:pt x="93" y="219"/>
                  </a:lnTo>
                  <a:lnTo>
                    <a:pt x="94" y="208"/>
                  </a:lnTo>
                  <a:lnTo>
                    <a:pt x="94" y="206"/>
                  </a:lnTo>
                  <a:lnTo>
                    <a:pt x="94" y="198"/>
                  </a:lnTo>
                  <a:lnTo>
                    <a:pt x="94" y="195"/>
                  </a:lnTo>
                  <a:lnTo>
                    <a:pt x="94" y="203"/>
                  </a:lnTo>
                  <a:lnTo>
                    <a:pt x="94" y="209"/>
                  </a:lnTo>
                  <a:lnTo>
                    <a:pt x="94" y="204"/>
                  </a:lnTo>
                  <a:lnTo>
                    <a:pt x="94" y="194"/>
                  </a:lnTo>
                  <a:lnTo>
                    <a:pt x="94" y="192"/>
                  </a:lnTo>
                  <a:lnTo>
                    <a:pt x="94" y="191"/>
                  </a:lnTo>
                  <a:lnTo>
                    <a:pt x="95" y="192"/>
                  </a:lnTo>
                  <a:lnTo>
                    <a:pt x="95" y="194"/>
                  </a:lnTo>
                  <a:lnTo>
                    <a:pt x="95" y="201"/>
                  </a:lnTo>
                  <a:lnTo>
                    <a:pt x="95" y="200"/>
                  </a:lnTo>
                  <a:lnTo>
                    <a:pt x="95" y="192"/>
                  </a:lnTo>
                  <a:lnTo>
                    <a:pt x="95" y="185"/>
                  </a:lnTo>
                  <a:lnTo>
                    <a:pt x="95" y="183"/>
                  </a:lnTo>
                  <a:lnTo>
                    <a:pt x="95" y="180"/>
                  </a:lnTo>
                  <a:lnTo>
                    <a:pt x="95" y="181"/>
                  </a:lnTo>
                  <a:lnTo>
                    <a:pt x="95" y="187"/>
                  </a:lnTo>
                  <a:lnTo>
                    <a:pt x="95" y="197"/>
                  </a:lnTo>
                  <a:lnTo>
                    <a:pt x="96" y="198"/>
                  </a:lnTo>
                  <a:lnTo>
                    <a:pt x="96" y="195"/>
                  </a:lnTo>
                  <a:lnTo>
                    <a:pt x="96" y="197"/>
                  </a:lnTo>
                  <a:lnTo>
                    <a:pt x="96" y="198"/>
                  </a:lnTo>
                  <a:lnTo>
                    <a:pt x="96" y="199"/>
                  </a:lnTo>
                  <a:lnTo>
                    <a:pt x="96" y="202"/>
                  </a:lnTo>
                  <a:lnTo>
                    <a:pt x="96" y="211"/>
                  </a:lnTo>
                  <a:lnTo>
                    <a:pt x="96" y="210"/>
                  </a:lnTo>
                  <a:lnTo>
                    <a:pt x="96" y="203"/>
                  </a:lnTo>
                  <a:lnTo>
                    <a:pt x="96" y="197"/>
                  </a:lnTo>
                  <a:lnTo>
                    <a:pt x="97" y="198"/>
                  </a:lnTo>
                  <a:lnTo>
                    <a:pt x="97" y="197"/>
                  </a:lnTo>
                  <a:lnTo>
                    <a:pt x="97" y="197"/>
                  </a:lnTo>
                  <a:lnTo>
                    <a:pt x="97" y="208"/>
                  </a:lnTo>
                  <a:lnTo>
                    <a:pt x="97" y="214"/>
                  </a:lnTo>
                  <a:lnTo>
                    <a:pt x="97" y="210"/>
                  </a:lnTo>
                  <a:lnTo>
                    <a:pt x="97" y="203"/>
                  </a:lnTo>
                  <a:lnTo>
                    <a:pt x="97" y="201"/>
                  </a:lnTo>
                  <a:lnTo>
                    <a:pt x="97" y="199"/>
                  </a:lnTo>
                  <a:lnTo>
                    <a:pt x="97" y="195"/>
                  </a:lnTo>
                  <a:lnTo>
                    <a:pt x="98" y="201"/>
                  </a:lnTo>
                  <a:lnTo>
                    <a:pt x="98" y="209"/>
                  </a:lnTo>
                  <a:lnTo>
                    <a:pt x="98" y="204"/>
                  </a:lnTo>
                  <a:lnTo>
                    <a:pt x="98" y="199"/>
                  </a:lnTo>
                  <a:lnTo>
                    <a:pt x="98" y="198"/>
                  </a:lnTo>
                  <a:lnTo>
                    <a:pt x="98" y="200"/>
                  </a:lnTo>
                  <a:lnTo>
                    <a:pt x="98" y="200"/>
                  </a:lnTo>
                  <a:lnTo>
                    <a:pt x="98" y="198"/>
                  </a:lnTo>
                  <a:lnTo>
                    <a:pt x="98" y="199"/>
                  </a:lnTo>
                  <a:lnTo>
                    <a:pt x="98" y="183"/>
                  </a:lnTo>
                  <a:lnTo>
                    <a:pt x="99" y="164"/>
                  </a:lnTo>
                  <a:lnTo>
                    <a:pt x="99" y="148"/>
                  </a:lnTo>
                  <a:lnTo>
                    <a:pt x="99" y="131"/>
                  </a:lnTo>
                  <a:lnTo>
                    <a:pt x="99" y="118"/>
                  </a:lnTo>
                  <a:lnTo>
                    <a:pt x="99" y="105"/>
                  </a:lnTo>
                  <a:lnTo>
                    <a:pt x="99" y="91"/>
                  </a:lnTo>
                  <a:lnTo>
                    <a:pt x="99" y="78"/>
                  </a:lnTo>
                  <a:lnTo>
                    <a:pt x="99" y="67"/>
                  </a:lnTo>
                  <a:lnTo>
                    <a:pt x="99" y="60"/>
                  </a:lnTo>
                  <a:lnTo>
                    <a:pt x="99" y="59"/>
                  </a:lnTo>
                  <a:lnTo>
                    <a:pt x="100" y="59"/>
                  </a:lnTo>
                  <a:lnTo>
                    <a:pt x="100" y="62"/>
                  </a:lnTo>
                  <a:lnTo>
                    <a:pt x="100" y="61"/>
                  </a:lnTo>
                  <a:lnTo>
                    <a:pt x="100" y="64"/>
                  </a:lnTo>
                  <a:lnTo>
                    <a:pt x="100" y="71"/>
                  </a:lnTo>
                  <a:lnTo>
                    <a:pt x="100" y="74"/>
                  </a:lnTo>
                  <a:lnTo>
                    <a:pt x="100" y="77"/>
                  </a:lnTo>
                  <a:lnTo>
                    <a:pt x="100" y="88"/>
                  </a:lnTo>
                  <a:lnTo>
                    <a:pt x="100" y="93"/>
                  </a:lnTo>
                  <a:lnTo>
                    <a:pt x="100" y="100"/>
                  </a:lnTo>
                  <a:lnTo>
                    <a:pt x="101" y="102"/>
                  </a:lnTo>
                  <a:lnTo>
                    <a:pt x="101" y="110"/>
                  </a:lnTo>
                  <a:lnTo>
                    <a:pt x="101" y="114"/>
                  </a:lnTo>
                  <a:lnTo>
                    <a:pt x="101" y="116"/>
                  </a:lnTo>
                  <a:lnTo>
                    <a:pt x="101" y="124"/>
                  </a:lnTo>
                  <a:lnTo>
                    <a:pt x="101" y="130"/>
                  </a:lnTo>
                  <a:lnTo>
                    <a:pt x="101" y="133"/>
                  </a:lnTo>
                  <a:lnTo>
                    <a:pt x="101" y="138"/>
                  </a:lnTo>
                  <a:lnTo>
                    <a:pt x="101" y="144"/>
                  </a:lnTo>
                  <a:lnTo>
                    <a:pt x="101" y="153"/>
                  </a:lnTo>
                  <a:lnTo>
                    <a:pt x="101" y="155"/>
                  </a:lnTo>
                  <a:lnTo>
                    <a:pt x="102" y="158"/>
                  </a:lnTo>
                  <a:lnTo>
                    <a:pt x="102" y="161"/>
                  </a:lnTo>
                  <a:lnTo>
                    <a:pt x="102" y="164"/>
                  </a:lnTo>
                  <a:lnTo>
                    <a:pt x="102" y="170"/>
                  </a:lnTo>
                  <a:lnTo>
                    <a:pt x="102" y="169"/>
                  </a:lnTo>
                  <a:lnTo>
                    <a:pt x="102" y="170"/>
                  </a:lnTo>
                  <a:lnTo>
                    <a:pt x="102" y="169"/>
                  </a:lnTo>
                  <a:lnTo>
                    <a:pt x="102" y="171"/>
                  </a:lnTo>
                  <a:lnTo>
                    <a:pt x="102" y="176"/>
                  </a:lnTo>
                  <a:lnTo>
                    <a:pt x="102" y="180"/>
                  </a:lnTo>
                  <a:lnTo>
                    <a:pt x="103" y="185"/>
                  </a:lnTo>
                  <a:lnTo>
                    <a:pt x="103" y="191"/>
                  </a:lnTo>
                  <a:lnTo>
                    <a:pt x="103" y="190"/>
                  </a:lnTo>
                  <a:lnTo>
                    <a:pt x="103" y="195"/>
                  </a:lnTo>
                  <a:lnTo>
                    <a:pt x="103" y="195"/>
                  </a:lnTo>
                  <a:lnTo>
                    <a:pt x="103" y="197"/>
                  </a:lnTo>
                  <a:lnTo>
                    <a:pt x="103" y="198"/>
                  </a:lnTo>
                  <a:lnTo>
                    <a:pt x="103" y="197"/>
                  </a:lnTo>
                  <a:lnTo>
                    <a:pt x="103" y="197"/>
                  </a:lnTo>
                  <a:lnTo>
                    <a:pt x="103" y="198"/>
                  </a:lnTo>
                  <a:lnTo>
                    <a:pt x="104" y="196"/>
                  </a:lnTo>
                  <a:lnTo>
                    <a:pt x="104" y="197"/>
                  </a:lnTo>
                  <a:lnTo>
                    <a:pt x="104" y="199"/>
                  </a:lnTo>
                  <a:lnTo>
                    <a:pt x="104" y="200"/>
                  </a:lnTo>
                  <a:lnTo>
                    <a:pt x="104" y="202"/>
                  </a:lnTo>
                  <a:lnTo>
                    <a:pt x="104" y="199"/>
                  </a:lnTo>
                  <a:lnTo>
                    <a:pt x="104" y="200"/>
                  </a:lnTo>
                  <a:lnTo>
                    <a:pt x="104" y="197"/>
                  </a:lnTo>
                  <a:lnTo>
                    <a:pt x="104" y="196"/>
                  </a:lnTo>
                  <a:lnTo>
                    <a:pt x="104" y="197"/>
                  </a:lnTo>
                  <a:lnTo>
                    <a:pt x="105" y="197"/>
                  </a:lnTo>
                  <a:lnTo>
                    <a:pt x="105" y="196"/>
                  </a:lnTo>
                  <a:lnTo>
                    <a:pt x="105" y="197"/>
                  </a:lnTo>
                  <a:lnTo>
                    <a:pt x="105" y="196"/>
                  </a:lnTo>
                  <a:lnTo>
                    <a:pt x="105" y="199"/>
                  </a:lnTo>
                  <a:lnTo>
                    <a:pt x="105" y="199"/>
                  </a:lnTo>
                  <a:lnTo>
                    <a:pt x="105" y="201"/>
                  </a:lnTo>
                  <a:lnTo>
                    <a:pt x="105" y="202"/>
                  </a:lnTo>
                  <a:lnTo>
                    <a:pt x="105" y="200"/>
                  </a:lnTo>
                  <a:lnTo>
                    <a:pt x="105" y="201"/>
                  </a:lnTo>
                  <a:lnTo>
                    <a:pt x="106" y="201"/>
                  </a:lnTo>
                  <a:lnTo>
                    <a:pt x="106" y="200"/>
                  </a:lnTo>
                  <a:lnTo>
                    <a:pt x="106" y="202"/>
                  </a:lnTo>
                  <a:lnTo>
                    <a:pt x="106" y="203"/>
                  </a:lnTo>
                  <a:lnTo>
                    <a:pt x="106" y="203"/>
                  </a:lnTo>
                  <a:lnTo>
                    <a:pt x="106" y="200"/>
                  </a:lnTo>
                  <a:lnTo>
                    <a:pt x="106" y="199"/>
                  </a:lnTo>
                  <a:lnTo>
                    <a:pt x="106" y="198"/>
                  </a:lnTo>
                  <a:lnTo>
                    <a:pt x="106" y="197"/>
                  </a:lnTo>
                  <a:lnTo>
                    <a:pt x="106" y="197"/>
                  </a:lnTo>
                  <a:lnTo>
                    <a:pt x="107" y="199"/>
                  </a:lnTo>
                  <a:lnTo>
                    <a:pt x="107" y="196"/>
                  </a:lnTo>
                  <a:lnTo>
                    <a:pt x="107" y="199"/>
                  </a:lnTo>
                  <a:lnTo>
                    <a:pt x="107" y="202"/>
                  </a:lnTo>
                  <a:lnTo>
                    <a:pt x="107" y="206"/>
                  </a:lnTo>
                  <a:lnTo>
                    <a:pt x="107" y="207"/>
                  </a:lnTo>
                  <a:lnTo>
                    <a:pt x="107" y="209"/>
                  </a:lnTo>
                  <a:lnTo>
                    <a:pt x="107" y="207"/>
                  </a:lnTo>
                  <a:lnTo>
                    <a:pt x="107" y="207"/>
                  </a:lnTo>
                  <a:lnTo>
                    <a:pt x="107" y="207"/>
                  </a:lnTo>
                  <a:lnTo>
                    <a:pt x="107" y="207"/>
                  </a:lnTo>
                  <a:lnTo>
                    <a:pt x="108" y="200"/>
                  </a:lnTo>
                  <a:lnTo>
                    <a:pt x="108" y="194"/>
                  </a:lnTo>
                  <a:lnTo>
                    <a:pt x="108" y="192"/>
                  </a:lnTo>
                  <a:lnTo>
                    <a:pt x="108" y="191"/>
                  </a:lnTo>
                  <a:lnTo>
                    <a:pt x="108" y="192"/>
                  </a:lnTo>
                  <a:lnTo>
                    <a:pt x="108" y="192"/>
                  </a:lnTo>
                  <a:lnTo>
                    <a:pt x="108" y="191"/>
                  </a:lnTo>
                  <a:lnTo>
                    <a:pt x="108" y="192"/>
                  </a:lnTo>
                  <a:lnTo>
                    <a:pt x="108" y="193"/>
                  </a:lnTo>
                  <a:lnTo>
                    <a:pt x="108" y="196"/>
                  </a:lnTo>
                  <a:lnTo>
                    <a:pt x="109" y="200"/>
                  </a:lnTo>
                  <a:lnTo>
                    <a:pt x="109" y="202"/>
                  </a:lnTo>
                  <a:lnTo>
                    <a:pt x="109" y="202"/>
                  </a:lnTo>
                  <a:lnTo>
                    <a:pt x="109" y="202"/>
                  </a:lnTo>
                  <a:lnTo>
                    <a:pt x="109" y="203"/>
                  </a:lnTo>
                  <a:lnTo>
                    <a:pt x="109" y="208"/>
                  </a:lnTo>
                  <a:lnTo>
                    <a:pt x="109" y="207"/>
                  </a:lnTo>
                  <a:lnTo>
                    <a:pt x="109" y="206"/>
                  </a:lnTo>
                  <a:lnTo>
                    <a:pt x="109" y="206"/>
                  </a:lnTo>
                  <a:lnTo>
                    <a:pt x="109" y="203"/>
                  </a:lnTo>
                  <a:lnTo>
                    <a:pt x="110" y="200"/>
                  </a:lnTo>
                  <a:lnTo>
                    <a:pt x="110" y="199"/>
                  </a:lnTo>
                  <a:lnTo>
                    <a:pt x="110" y="199"/>
                  </a:lnTo>
                  <a:lnTo>
                    <a:pt x="110" y="200"/>
                  </a:lnTo>
                  <a:lnTo>
                    <a:pt x="110" y="199"/>
                  </a:lnTo>
                  <a:lnTo>
                    <a:pt x="110" y="197"/>
                  </a:lnTo>
                  <a:lnTo>
                    <a:pt x="110" y="198"/>
                  </a:lnTo>
                  <a:lnTo>
                    <a:pt x="110" y="197"/>
                  </a:lnTo>
                  <a:lnTo>
                    <a:pt x="110" y="199"/>
                  </a:lnTo>
                  <a:lnTo>
                    <a:pt x="110" y="201"/>
                  </a:lnTo>
                  <a:lnTo>
                    <a:pt x="111" y="202"/>
                  </a:lnTo>
                  <a:lnTo>
                    <a:pt x="111" y="205"/>
                  </a:lnTo>
                  <a:lnTo>
                    <a:pt x="111" y="205"/>
                  </a:lnTo>
                  <a:lnTo>
                    <a:pt x="111" y="206"/>
                  </a:lnTo>
                  <a:lnTo>
                    <a:pt x="111" y="208"/>
                  </a:lnTo>
                  <a:lnTo>
                    <a:pt x="111" y="209"/>
                  </a:lnTo>
                  <a:lnTo>
                    <a:pt x="111" y="210"/>
                  </a:lnTo>
                  <a:lnTo>
                    <a:pt x="111" y="211"/>
                  </a:lnTo>
                  <a:lnTo>
                    <a:pt x="111" y="209"/>
                  </a:lnTo>
                  <a:lnTo>
                    <a:pt x="111" y="207"/>
                  </a:lnTo>
                  <a:lnTo>
                    <a:pt x="112" y="205"/>
                  </a:lnTo>
                  <a:lnTo>
                    <a:pt x="112" y="201"/>
                  </a:lnTo>
                  <a:lnTo>
                    <a:pt x="112" y="198"/>
                  </a:lnTo>
                  <a:lnTo>
                    <a:pt x="112" y="194"/>
                  </a:lnTo>
                  <a:lnTo>
                    <a:pt x="112" y="191"/>
                  </a:lnTo>
                  <a:lnTo>
                    <a:pt x="112" y="191"/>
                  </a:lnTo>
                  <a:lnTo>
                    <a:pt x="112" y="193"/>
                  </a:lnTo>
                  <a:lnTo>
                    <a:pt x="112" y="195"/>
                  </a:lnTo>
                  <a:lnTo>
                    <a:pt x="112" y="196"/>
                  </a:lnTo>
                  <a:lnTo>
                    <a:pt x="112" y="194"/>
                  </a:lnTo>
                  <a:lnTo>
                    <a:pt x="113" y="196"/>
                  </a:lnTo>
                  <a:lnTo>
                    <a:pt x="113" y="196"/>
                  </a:lnTo>
                  <a:lnTo>
                    <a:pt x="113" y="199"/>
                  </a:lnTo>
                  <a:lnTo>
                    <a:pt x="113" y="201"/>
                  </a:lnTo>
                  <a:lnTo>
                    <a:pt x="113" y="200"/>
                  </a:lnTo>
                  <a:lnTo>
                    <a:pt x="113" y="197"/>
                  </a:lnTo>
                  <a:lnTo>
                    <a:pt x="113" y="197"/>
                  </a:lnTo>
                  <a:lnTo>
                    <a:pt x="113" y="197"/>
                  </a:lnTo>
                  <a:lnTo>
                    <a:pt x="113" y="195"/>
                  </a:lnTo>
                  <a:lnTo>
                    <a:pt x="113" y="193"/>
                  </a:lnTo>
                  <a:lnTo>
                    <a:pt x="113" y="197"/>
                  </a:lnTo>
                  <a:lnTo>
                    <a:pt x="114" y="195"/>
                  </a:lnTo>
                  <a:lnTo>
                    <a:pt x="114" y="197"/>
                  </a:lnTo>
                  <a:lnTo>
                    <a:pt x="114" y="202"/>
                  </a:lnTo>
                  <a:lnTo>
                    <a:pt x="114" y="207"/>
                  </a:lnTo>
                  <a:lnTo>
                    <a:pt x="114" y="206"/>
                  </a:lnTo>
                  <a:lnTo>
                    <a:pt x="114" y="207"/>
                  </a:lnTo>
                  <a:lnTo>
                    <a:pt x="114" y="209"/>
                  </a:lnTo>
                  <a:lnTo>
                    <a:pt x="114" y="215"/>
                  </a:lnTo>
                  <a:lnTo>
                    <a:pt x="114" y="214"/>
                  </a:lnTo>
                  <a:lnTo>
                    <a:pt x="114" y="216"/>
                  </a:lnTo>
                  <a:lnTo>
                    <a:pt x="115" y="215"/>
                  </a:lnTo>
                  <a:lnTo>
                    <a:pt x="115" y="211"/>
                  </a:lnTo>
                  <a:lnTo>
                    <a:pt x="115" y="205"/>
                  </a:lnTo>
                  <a:lnTo>
                    <a:pt x="115" y="204"/>
                  </a:lnTo>
                  <a:lnTo>
                    <a:pt x="115" y="203"/>
                  </a:lnTo>
                  <a:lnTo>
                    <a:pt x="115" y="204"/>
                  </a:lnTo>
                  <a:lnTo>
                    <a:pt x="115" y="203"/>
                  </a:lnTo>
                  <a:lnTo>
                    <a:pt x="115" y="203"/>
                  </a:lnTo>
                  <a:lnTo>
                    <a:pt x="115" y="204"/>
                  </a:lnTo>
                  <a:lnTo>
                    <a:pt x="115" y="203"/>
                  </a:lnTo>
                  <a:lnTo>
                    <a:pt x="116" y="204"/>
                  </a:lnTo>
                  <a:lnTo>
                    <a:pt x="116" y="206"/>
                  </a:lnTo>
                  <a:lnTo>
                    <a:pt x="116" y="208"/>
                  </a:lnTo>
                  <a:lnTo>
                    <a:pt x="116" y="207"/>
                  </a:lnTo>
                  <a:lnTo>
                    <a:pt x="116" y="206"/>
                  </a:lnTo>
                  <a:lnTo>
                    <a:pt x="116" y="205"/>
                  </a:lnTo>
                  <a:lnTo>
                    <a:pt x="116" y="203"/>
                  </a:lnTo>
                  <a:lnTo>
                    <a:pt x="116" y="204"/>
                  </a:lnTo>
                  <a:lnTo>
                    <a:pt x="116" y="204"/>
                  </a:lnTo>
                  <a:lnTo>
                    <a:pt x="116" y="203"/>
                  </a:lnTo>
                  <a:lnTo>
                    <a:pt x="117" y="198"/>
                  </a:lnTo>
                  <a:lnTo>
                    <a:pt x="117" y="198"/>
                  </a:lnTo>
                  <a:lnTo>
                    <a:pt x="117" y="198"/>
                  </a:lnTo>
                  <a:lnTo>
                    <a:pt x="117" y="199"/>
                  </a:lnTo>
                  <a:lnTo>
                    <a:pt x="117" y="200"/>
                  </a:lnTo>
                  <a:lnTo>
                    <a:pt x="117" y="197"/>
                  </a:lnTo>
                  <a:lnTo>
                    <a:pt x="117" y="196"/>
                  </a:lnTo>
                  <a:lnTo>
                    <a:pt x="117" y="198"/>
                  </a:lnTo>
                  <a:lnTo>
                    <a:pt x="117" y="201"/>
                  </a:lnTo>
                  <a:lnTo>
                    <a:pt x="117" y="207"/>
                  </a:lnTo>
                  <a:lnTo>
                    <a:pt x="118" y="205"/>
                  </a:lnTo>
                  <a:lnTo>
                    <a:pt x="118" y="204"/>
                  </a:lnTo>
                  <a:lnTo>
                    <a:pt x="118" y="204"/>
                  </a:lnTo>
                  <a:lnTo>
                    <a:pt x="118" y="200"/>
                  </a:lnTo>
                  <a:lnTo>
                    <a:pt x="118" y="197"/>
                  </a:lnTo>
                  <a:lnTo>
                    <a:pt x="118" y="191"/>
                  </a:lnTo>
                  <a:lnTo>
                    <a:pt x="118" y="182"/>
                  </a:lnTo>
                </a:path>
              </a:pathLst>
            </a:custGeom>
            <a:noFill/>
            <a:ln w="28575" cap="flat">
              <a:solidFill>
                <a:srgbClr val="00FF00">
                  <a:alpha val="50196"/>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17">
              <a:extLst>
                <a:ext uri="{FF2B5EF4-FFF2-40B4-BE49-F238E27FC236}">
                  <a16:creationId xmlns:a16="http://schemas.microsoft.com/office/drawing/2014/main" id="{8F201C58-EDF3-40F6-A111-D6CFD46C6855}"/>
                </a:ext>
              </a:extLst>
            </p:cNvPr>
            <p:cNvSpPr>
              <a:spLocks/>
            </p:cNvSpPr>
            <p:nvPr/>
          </p:nvSpPr>
          <p:spPr bwMode="auto">
            <a:xfrm>
              <a:off x="4763814" y="676207"/>
              <a:ext cx="500638" cy="373141"/>
            </a:xfrm>
            <a:custGeom>
              <a:avLst/>
              <a:gdLst>
                <a:gd name="T0" fmla="*/ 1 w 118"/>
                <a:gd name="T1" fmla="*/ 154 h 487"/>
                <a:gd name="T2" fmla="*/ 3 w 118"/>
                <a:gd name="T3" fmla="*/ 210 h 487"/>
                <a:gd name="T4" fmla="*/ 5 w 118"/>
                <a:gd name="T5" fmla="*/ 219 h 487"/>
                <a:gd name="T6" fmla="*/ 7 w 118"/>
                <a:gd name="T7" fmla="*/ 214 h 487"/>
                <a:gd name="T8" fmla="*/ 9 w 118"/>
                <a:gd name="T9" fmla="*/ 208 h 487"/>
                <a:gd name="T10" fmla="*/ 11 w 118"/>
                <a:gd name="T11" fmla="*/ 208 h 487"/>
                <a:gd name="T12" fmla="*/ 13 w 118"/>
                <a:gd name="T13" fmla="*/ 213 h 487"/>
                <a:gd name="T14" fmla="*/ 15 w 118"/>
                <a:gd name="T15" fmla="*/ 213 h 487"/>
                <a:gd name="T16" fmla="*/ 16 w 118"/>
                <a:gd name="T17" fmla="*/ 210 h 487"/>
                <a:gd name="T18" fmla="*/ 18 w 118"/>
                <a:gd name="T19" fmla="*/ 182 h 487"/>
                <a:gd name="T20" fmla="*/ 20 w 118"/>
                <a:gd name="T21" fmla="*/ 198 h 487"/>
                <a:gd name="T22" fmla="*/ 22 w 118"/>
                <a:gd name="T23" fmla="*/ 218 h 487"/>
                <a:gd name="T24" fmla="*/ 24 w 118"/>
                <a:gd name="T25" fmla="*/ 223 h 487"/>
                <a:gd name="T26" fmla="*/ 26 w 118"/>
                <a:gd name="T27" fmla="*/ 233 h 487"/>
                <a:gd name="T28" fmla="*/ 28 w 118"/>
                <a:gd name="T29" fmla="*/ 145 h 487"/>
                <a:gd name="T30" fmla="*/ 29 w 118"/>
                <a:gd name="T31" fmla="*/ 140 h 487"/>
                <a:gd name="T32" fmla="*/ 31 w 118"/>
                <a:gd name="T33" fmla="*/ 88 h 487"/>
                <a:gd name="T34" fmla="*/ 33 w 118"/>
                <a:gd name="T35" fmla="*/ 332 h 487"/>
                <a:gd name="T36" fmla="*/ 35 w 118"/>
                <a:gd name="T37" fmla="*/ 138 h 487"/>
                <a:gd name="T38" fmla="*/ 37 w 118"/>
                <a:gd name="T39" fmla="*/ 144 h 487"/>
                <a:gd name="T40" fmla="*/ 39 w 118"/>
                <a:gd name="T41" fmla="*/ 62 h 487"/>
                <a:gd name="T42" fmla="*/ 41 w 118"/>
                <a:gd name="T43" fmla="*/ 201 h 487"/>
                <a:gd name="T44" fmla="*/ 43 w 118"/>
                <a:gd name="T45" fmla="*/ 448 h 487"/>
                <a:gd name="T46" fmla="*/ 44 w 118"/>
                <a:gd name="T47" fmla="*/ 441 h 487"/>
                <a:gd name="T48" fmla="*/ 46 w 118"/>
                <a:gd name="T49" fmla="*/ 305 h 487"/>
                <a:gd name="T50" fmla="*/ 48 w 118"/>
                <a:gd name="T51" fmla="*/ 307 h 487"/>
                <a:gd name="T52" fmla="*/ 50 w 118"/>
                <a:gd name="T53" fmla="*/ 461 h 487"/>
                <a:gd name="T54" fmla="*/ 52 w 118"/>
                <a:gd name="T55" fmla="*/ 450 h 487"/>
                <a:gd name="T56" fmla="*/ 54 w 118"/>
                <a:gd name="T57" fmla="*/ 245 h 487"/>
                <a:gd name="T58" fmla="*/ 56 w 118"/>
                <a:gd name="T59" fmla="*/ 105 h 487"/>
                <a:gd name="T60" fmla="*/ 58 w 118"/>
                <a:gd name="T61" fmla="*/ 292 h 487"/>
                <a:gd name="T62" fmla="*/ 59 w 118"/>
                <a:gd name="T63" fmla="*/ 417 h 487"/>
                <a:gd name="T64" fmla="*/ 61 w 118"/>
                <a:gd name="T65" fmla="*/ 366 h 487"/>
                <a:gd name="T66" fmla="*/ 63 w 118"/>
                <a:gd name="T67" fmla="*/ 482 h 487"/>
                <a:gd name="T68" fmla="*/ 65 w 118"/>
                <a:gd name="T69" fmla="*/ 409 h 487"/>
                <a:gd name="T70" fmla="*/ 67 w 118"/>
                <a:gd name="T71" fmla="*/ 434 h 487"/>
                <a:gd name="T72" fmla="*/ 69 w 118"/>
                <a:gd name="T73" fmla="*/ 412 h 487"/>
                <a:gd name="T74" fmla="*/ 71 w 118"/>
                <a:gd name="T75" fmla="*/ 374 h 487"/>
                <a:gd name="T76" fmla="*/ 72 w 118"/>
                <a:gd name="T77" fmla="*/ 437 h 487"/>
                <a:gd name="T78" fmla="*/ 74 w 118"/>
                <a:gd name="T79" fmla="*/ 383 h 487"/>
                <a:gd name="T80" fmla="*/ 76 w 118"/>
                <a:gd name="T81" fmla="*/ 476 h 487"/>
                <a:gd name="T82" fmla="*/ 78 w 118"/>
                <a:gd name="T83" fmla="*/ 285 h 487"/>
                <a:gd name="T84" fmla="*/ 80 w 118"/>
                <a:gd name="T85" fmla="*/ 229 h 487"/>
                <a:gd name="T86" fmla="*/ 82 w 118"/>
                <a:gd name="T87" fmla="*/ 227 h 487"/>
                <a:gd name="T88" fmla="*/ 84 w 118"/>
                <a:gd name="T89" fmla="*/ 205 h 487"/>
                <a:gd name="T90" fmla="*/ 86 w 118"/>
                <a:gd name="T91" fmla="*/ 214 h 487"/>
                <a:gd name="T92" fmla="*/ 87 w 118"/>
                <a:gd name="T93" fmla="*/ 226 h 487"/>
                <a:gd name="T94" fmla="*/ 89 w 118"/>
                <a:gd name="T95" fmla="*/ 225 h 487"/>
                <a:gd name="T96" fmla="*/ 91 w 118"/>
                <a:gd name="T97" fmla="*/ 242 h 487"/>
                <a:gd name="T98" fmla="*/ 93 w 118"/>
                <a:gd name="T99" fmla="*/ 206 h 487"/>
                <a:gd name="T100" fmla="*/ 95 w 118"/>
                <a:gd name="T101" fmla="*/ 202 h 487"/>
                <a:gd name="T102" fmla="*/ 97 w 118"/>
                <a:gd name="T103" fmla="*/ 241 h 487"/>
                <a:gd name="T104" fmla="*/ 99 w 118"/>
                <a:gd name="T105" fmla="*/ 184 h 487"/>
                <a:gd name="T106" fmla="*/ 101 w 118"/>
                <a:gd name="T107" fmla="*/ 122 h 487"/>
                <a:gd name="T108" fmla="*/ 102 w 118"/>
                <a:gd name="T109" fmla="*/ 200 h 487"/>
                <a:gd name="T110" fmla="*/ 104 w 118"/>
                <a:gd name="T111" fmla="*/ 215 h 487"/>
                <a:gd name="T112" fmla="*/ 106 w 118"/>
                <a:gd name="T113" fmla="*/ 210 h 487"/>
                <a:gd name="T114" fmla="*/ 108 w 118"/>
                <a:gd name="T115" fmla="*/ 216 h 487"/>
                <a:gd name="T116" fmla="*/ 110 w 118"/>
                <a:gd name="T117" fmla="*/ 205 h 487"/>
                <a:gd name="T118" fmla="*/ 112 w 118"/>
                <a:gd name="T119" fmla="*/ 210 h 487"/>
                <a:gd name="T120" fmla="*/ 114 w 118"/>
                <a:gd name="T121" fmla="*/ 222 h 487"/>
                <a:gd name="T122" fmla="*/ 115 w 118"/>
                <a:gd name="T123" fmla="*/ 210 h 487"/>
                <a:gd name="T124" fmla="*/ 117 w 118"/>
                <a:gd name="T125" fmla="*/ 201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487">
                  <a:moveTo>
                    <a:pt x="0" y="70"/>
                  </a:moveTo>
                  <a:lnTo>
                    <a:pt x="0" y="72"/>
                  </a:lnTo>
                  <a:lnTo>
                    <a:pt x="0" y="71"/>
                  </a:lnTo>
                  <a:lnTo>
                    <a:pt x="0" y="70"/>
                  </a:lnTo>
                  <a:lnTo>
                    <a:pt x="0" y="70"/>
                  </a:lnTo>
                  <a:lnTo>
                    <a:pt x="0" y="73"/>
                  </a:lnTo>
                  <a:lnTo>
                    <a:pt x="0" y="82"/>
                  </a:lnTo>
                  <a:lnTo>
                    <a:pt x="0" y="90"/>
                  </a:lnTo>
                  <a:lnTo>
                    <a:pt x="0" y="99"/>
                  </a:lnTo>
                  <a:lnTo>
                    <a:pt x="1" y="108"/>
                  </a:lnTo>
                  <a:lnTo>
                    <a:pt x="1" y="115"/>
                  </a:lnTo>
                  <a:lnTo>
                    <a:pt x="1" y="121"/>
                  </a:lnTo>
                  <a:lnTo>
                    <a:pt x="1" y="131"/>
                  </a:lnTo>
                  <a:lnTo>
                    <a:pt x="1" y="138"/>
                  </a:lnTo>
                  <a:lnTo>
                    <a:pt x="1" y="146"/>
                  </a:lnTo>
                  <a:lnTo>
                    <a:pt x="1" y="148"/>
                  </a:lnTo>
                  <a:lnTo>
                    <a:pt x="1" y="151"/>
                  </a:lnTo>
                  <a:lnTo>
                    <a:pt x="1" y="154"/>
                  </a:lnTo>
                  <a:lnTo>
                    <a:pt x="1" y="154"/>
                  </a:lnTo>
                  <a:lnTo>
                    <a:pt x="2" y="157"/>
                  </a:lnTo>
                  <a:lnTo>
                    <a:pt x="2" y="160"/>
                  </a:lnTo>
                  <a:lnTo>
                    <a:pt x="2" y="164"/>
                  </a:lnTo>
                  <a:lnTo>
                    <a:pt x="2" y="170"/>
                  </a:lnTo>
                  <a:lnTo>
                    <a:pt x="2" y="170"/>
                  </a:lnTo>
                  <a:lnTo>
                    <a:pt x="2" y="173"/>
                  </a:lnTo>
                  <a:lnTo>
                    <a:pt x="2" y="175"/>
                  </a:lnTo>
                  <a:lnTo>
                    <a:pt x="2" y="179"/>
                  </a:lnTo>
                  <a:lnTo>
                    <a:pt x="2" y="187"/>
                  </a:lnTo>
                  <a:lnTo>
                    <a:pt x="2" y="187"/>
                  </a:lnTo>
                  <a:lnTo>
                    <a:pt x="3" y="192"/>
                  </a:lnTo>
                  <a:lnTo>
                    <a:pt x="3" y="196"/>
                  </a:lnTo>
                  <a:lnTo>
                    <a:pt x="3" y="195"/>
                  </a:lnTo>
                  <a:lnTo>
                    <a:pt x="3" y="199"/>
                  </a:lnTo>
                  <a:lnTo>
                    <a:pt x="3" y="202"/>
                  </a:lnTo>
                  <a:lnTo>
                    <a:pt x="3" y="205"/>
                  </a:lnTo>
                  <a:lnTo>
                    <a:pt x="3" y="203"/>
                  </a:lnTo>
                  <a:lnTo>
                    <a:pt x="3" y="203"/>
                  </a:lnTo>
                  <a:lnTo>
                    <a:pt x="3" y="210"/>
                  </a:lnTo>
                  <a:lnTo>
                    <a:pt x="3" y="210"/>
                  </a:lnTo>
                  <a:lnTo>
                    <a:pt x="4" y="212"/>
                  </a:lnTo>
                  <a:lnTo>
                    <a:pt x="4" y="214"/>
                  </a:lnTo>
                  <a:lnTo>
                    <a:pt x="4" y="215"/>
                  </a:lnTo>
                  <a:lnTo>
                    <a:pt x="4" y="216"/>
                  </a:lnTo>
                  <a:lnTo>
                    <a:pt x="4" y="216"/>
                  </a:lnTo>
                  <a:lnTo>
                    <a:pt x="4" y="220"/>
                  </a:lnTo>
                  <a:lnTo>
                    <a:pt x="4" y="220"/>
                  </a:lnTo>
                  <a:lnTo>
                    <a:pt x="4" y="216"/>
                  </a:lnTo>
                  <a:lnTo>
                    <a:pt x="4" y="215"/>
                  </a:lnTo>
                  <a:lnTo>
                    <a:pt x="4" y="214"/>
                  </a:lnTo>
                  <a:lnTo>
                    <a:pt x="5" y="216"/>
                  </a:lnTo>
                  <a:lnTo>
                    <a:pt x="5" y="216"/>
                  </a:lnTo>
                  <a:lnTo>
                    <a:pt x="5" y="215"/>
                  </a:lnTo>
                  <a:lnTo>
                    <a:pt x="5" y="218"/>
                  </a:lnTo>
                  <a:lnTo>
                    <a:pt x="5" y="217"/>
                  </a:lnTo>
                  <a:lnTo>
                    <a:pt x="5" y="217"/>
                  </a:lnTo>
                  <a:lnTo>
                    <a:pt x="5" y="219"/>
                  </a:lnTo>
                  <a:lnTo>
                    <a:pt x="5" y="219"/>
                  </a:lnTo>
                  <a:lnTo>
                    <a:pt x="5" y="219"/>
                  </a:lnTo>
                  <a:lnTo>
                    <a:pt x="5" y="218"/>
                  </a:lnTo>
                  <a:lnTo>
                    <a:pt x="5" y="216"/>
                  </a:lnTo>
                  <a:lnTo>
                    <a:pt x="6" y="217"/>
                  </a:lnTo>
                  <a:lnTo>
                    <a:pt x="6" y="212"/>
                  </a:lnTo>
                  <a:lnTo>
                    <a:pt x="6" y="213"/>
                  </a:lnTo>
                  <a:lnTo>
                    <a:pt x="6" y="211"/>
                  </a:lnTo>
                  <a:lnTo>
                    <a:pt x="6" y="207"/>
                  </a:lnTo>
                  <a:lnTo>
                    <a:pt x="6" y="209"/>
                  </a:lnTo>
                  <a:lnTo>
                    <a:pt x="6" y="211"/>
                  </a:lnTo>
                  <a:lnTo>
                    <a:pt x="6" y="213"/>
                  </a:lnTo>
                  <a:lnTo>
                    <a:pt x="6" y="214"/>
                  </a:lnTo>
                  <a:lnTo>
                    <a:pt x="6" y="212"/>
                  </a:lnTo>
                  <a:lnTo>
                    <a:pt x="7" y="216"/>
                  </a:lnTo>
                  <a:lnTo>
                    <a:pt x="7" y="217"/>
                  </a:lnTo>
                  <a:lnTo>
                    <a:pt x="7" y="218"/>
                  </a:lnTo>
                  <a:lnTo>
                    <a:pt x="7" y="218"/>
                  </a:lnTo>
                  <a:lnTo>
                    <a:pt x="7" y="216"/>
                  </a:lnTo>
                  <a:lnTo>
                    <a:pt x="7" y="214"/>
                  </a:lnTo>
                  <a:lnTo>
                    <a:pt x="7" y="212"/>
                  </a:lnTo>
                  <a:lnTo>
                    <a:pt x="7" y="211"/>
                  </a:lnTo>
                  <a:lnTo>
                    <a:pt x="7" y="217"/>
                  </a:lnTo>
                  <a:lnTo>
                    <a:pt x="7" y="214"/>
                  </a:lnTo>
                  <a:lnTo>
                    <a:pt x="8" y="211"/>
                  </a:lnTo>
                  <a:lnTo>
                    <a:pt x="8" y="212"/>
                  </a:lnTo>
                  <a:lnTo>
                    <a:pt x="8" y="214"/>
                  </a:lnTo>
                  <a:lnTo>
                    <a:pt x="8" y="216"/>
                  </a:lnTo>
                  <a:lnTo>
                    <a:pt x="8" y="214"/>
                  </a:lnTo>
                  <a:lnTo>
                    <a:pt x="8" y="214"/>
                  </a:lnTo>
                  <a:lnTo>
                    <a:pt x="8" y="214"/>
                  </a:lnTo>
                  <a:lnTo>
                    <a:pt x="8" y="210"/>
                  </a:lnTo>
                  <a:lnTo>
                    <a:pt x="8" y="209"/>
                  </a:lnTo>
                  <a:lnTo>
                    <a:pt x="8" y="209"/>
                  </a:lnTo>
                  <a:lnTo>
                    <a:pt x="9" y="207"/>
                  </a:lnTo>
                  <a:lnTo>
                    <a:pt x="9" y="207"/>
                  </a:lnTo>
                  <a:lnTo>
                    <a:pt x="9" y="205"/>
                  </a:lnTo>
                  <a:lnTo>
                    <a:pt x="9" y="209"/>
                  </a:lnTo>
                  <a:lnTo>
                    <a:pt x="9" y="208"/>
                  </a:lnTo>
                  <a:lnTo>
                    <a:pt x="9" y="207"/>
                  </a:lnTo>
                  <a:lnTo>
                    <a:pt x="9" y="208"/>
                  </a:lnTo>
                  <a:lnTo>
                    <a:pt x="9" y="207"/>
                  </a:lnTo>
                  <a:lnTo>
                    <a:pt x="9" y="206"/>
                  </a:lnTo>
                  <a:lnTo>
                    <a:pt x="9" y="205"/>
                  </a:lnTo>
                  <a:lnTo>
                    <a:pt x="10" y="203"/>
                  </a:lnTo>
                  <a:lnTo>
                    <a:pt x="10" y="203"/>
                  </a:lnTo>
                  <a:lnTo>
                    <a:pt x="10" y="200"/>
                  </a:lnTo>
                  <a:lnTo>
                    <a:pt x="10" y="200"/>
                  </a:lnTo>
                  <a:lnTo>
                    <a:pt x="10" y="202"/>
                  </a:lnTo>
                  <a:lnTo>
                    <a:pt x="10" y="201"/>
                  </a:lnTo>
                  <a:lnTo>
                    <a:pt x="10" y="201"/>
                  </a:lnTo>
                  <a:lnTo>
                    <a:pt x="10" y="203"/>
                  </a:lnTo>
                  <a:lnTo>
                    <a:pt x="10" y="207"/>
                  </a:lnTo>
                  <a:lnTo>
                    <a:pt x="10" y="210"/>
                  </a:lnTo>
                  <a:lnTo>
                    <a:pt x="11" y="213"/>
                  </a:lnTo>
                  <a:lnTo>
                    <a:pt x="11" y="212"/>
                  </a:lnTo>
                  <a:lnTo>
                    <a:pt x="11" y="213"/>
                  </a:lnTo>
                  <a:lnTo>
                    <a:pt x="11" y="208"/>
                  </a:lnTo>
                  <a:lnTo>
                    <a:pt x="11" y="208"/>
                  </a:lnTo>
                  <a:lnTo>
                    <a:pt x="11" y="209"/>
                  </a:lnTo>
                  <a:lnTo>
                    <a:pt x="11" y="207"/>
                  </a:lnTo>
                  <a:lnTo>
                    <a:pt x="11" y="203"/>
                  </a:lnTo>
                  <a:lnTo>
                    <a:pt x="11" y="202"/>
                  </a:lnTo>
                  <a:lnTo>
                    <a:pt x="11" y="198"/>
                  </a:lnTo>
                  <a:lnTo>
                    <a:pt x="11" y="198"/>
                  </a:lnTo>
                  <a:lnTo>
                    <a:pt x="12" y="198"/>
                  </a:lnTo>
                  <a:lnTo>
                    <a:pt x="12" y="200"/>
                  </a:lnTo>
                  <a:lnTo>
                    <a:pt x="12" y="203"/>
                  </a:lnTo>
                  <a:lnTo>
                    <a:pt x="12" y="204"/>
                  </a:lnTo>
                  <a:lnTo>
                    <a:pt x="12" y="208"/>
                  </a:lnTo>
                  <a:lnTo>
                    <a:pt x="12" y="209"/>
                  </a:lnTo>
                  <a:lnTo>
                    <a:pt x="12" y="208"/>
                  </a:lnTo>
                  <a:lnTo>
                    <a:pt x="12" y="211"/>
                  </a:lnTo>
                  <a:lnTo>
                    <a:pt x="12" y="212"/>
                  </a:lnTo>
                  <a:lnTo>
                    <a:pt x="12" y="211"/>
                  </a:lnTo>
                  <a:lnTo>
                    <a:pt x="13" y="211"/>
                  </a:lnTo>
                  <a:lnTo>
                    <a:pt x="13" y="213"/>
                  </a:lnTo>
                  <a:lnTo>
                    <a:pt x="13" y="214"/>
                  </a:lnTo>
                  <a:lnTo>
                    <a:pt x="13" y="213"/>
                  </a:lnTo>
                  <a:lnTo>
                    <a:pt x="13" y="217"/>
                  </a:lnTo>
                  <a:lnTo>
                    <a:pt x="13" y="214"/>
                  </a:lnTo>
                  <a:lnTo>
                    <a:pt x="13" y="213"/>
                  </a:lnTo>
                  <a:lnTo>
                    <a:pt x="13" y="214"/>
                  </a:lnTo>
                  <a:lnTo>
                    <a:pt x="13" y="217"/>
                  </a:lnTo>
                  <a:lnTo>
                    <a:pt x="13" y="218"/>
                  </a:lnTo>
                  <a:lnTo>
                    <a:pt x="14" y="218"/>
                  </a:lnTo>
                  <a:lnTo>
                    <a:pt x="14" y="216"/>
                  </a:lnTo>
                  <a:lnTo>
                    <a:pt x="14" y="215"/>
                  </a:lnTo>
                  <a:lnTo>
                    <a:pt x="14" y="211"/>
                  </a:lnTo>
                  <a:lnTo>
                    <a:pt x="14" y="216"/>
                  </a:lnTo>
                  <a:lnTo>
                    <a:pt x="14" y="220"/>
                  </a:lnTo>
                  <a:lnTo>
                    <a:pt x="14" y="220"/>
                  </a:lnTo>
                  <a:lnTo>
                    <a:pt x="14" y="215"/>
                  </a:lnTo>
                  <a:lnTo>
                    <a:pt x="14" y="216"/>
                  </a:lnTo>
                  <a:lnTo>
                    <a:pt x="14" y="214"/>
                  </a:lnTo>
                  <a:lnTo>
                    <a:pt x="15" y="213"/>
                  </a:lnTo>
                  <a:lnTo>
                    <a:pt x="15" y="212"/>
                  </a:lnTo>
                  <a:lnTo>
                    <a:pt x="15" y="214"/>
                  </a:lnTo>
                  <a:lnTo>
                    <a:pt x="15" y="216"/>
                  </a:lnTo>
                  <a:lnTo>
                    <a:pt x="15" y="212"/>
                  </a:lnTo>
                  <a:lnTo>
                    <a:pt x="15" y="211"/>
                  </a:lnTo>
                  <a:lnTo>
                    <a:pt x="15" y="213"/>
                  </a:lnTo>
                  <a:lnTo>
                    <a:pt x="15" y="215"/>
                  </a:lnTo>
                  <a:lnTo>
                    <a:pt x="15" y="213"/>
                  </a:lnTo>
                  <a:lnTo>
                    <a:pt x="15" y="214"/>
                  </a:lnTo>
                  <a:lnTo>
                    <a:pt x="16" y="216"/>
                  </a:lnTo>
                  <a:lnTo>
                    <a:pt x="16" y="216"/>
                  </a:lnTo>
                  <a:lnTo>
                    <a:pt x="16" y="211"/>
                  </a:lnTo>
                  <a:lnTo>
                    <a:pt x="16" y="212"/>
                  </a:lnTo>
                  <a:lnTo>
                    <a:pt x="16" y="213"/>
                  </a:lnTo>
                  <a:lnTo>
                    <a:pt x="16" y="213"/>
                  </a:lnTo>
                  <a:lnTo>
                    <a:pt x="16" y="211"/>
                  </a:lnTo>
                  <a:lnTo>
                    <a:pt x="16" y="208"/>
                  </a:lnTo>
                  <a:lnTo>
                    <a:pt x="16" y="209"/>
                  </a:lnTo>
                  <a:lnTo>
                    <a:pt x="16" y="210"/>
                  </a:lnTo>
                  <a:lnTo>
                    <a:pt x="17" y="212"/>
                  </a:lnTo>
                  <a:lnTo>
                    <a:pt x="17" y="212"/>
                  </a:lnTo>
                  <a:lnTo>
                    <a:pt x="17" y="212"/>
                  </a:lnTo>
                  <a:lnTo>
                    <a:pt x="17" y="211"/>
                  </a:lnTo>
                  <a:lnTo>
                    <a:pt x="17" y="213"/>
                  </a:lnTo>
                  <a:lnTo>
                    <a:pt x="17" y="212"/>
                  </a:lnTo>
                  <a:lnTo>
                    <a:pt x="17" y="212"/>
                  </a:lnTo>
                  <a:lnTo>
                    <a:pt x="17" y="208"/>
                  </a:lnTo>
                  <a:lnTo>
                    <a:pt x="17" y="205"/>
                  </a:lnTo>
                  <a:lnTo>
                    <a:pt x="17" y="198"/>
                  </a:lnTo>
                  <a:lnTo>
                    <a:pt x="17" y="194"/>
                  </a:lnTo>
                  <a:lnTo>
                    <a:pt x="18" y="194"/>
                  </a:lnTo>
                  <a:lnTo>
                    <a:pt x="18" y="191"/>
                  </a:lnTo>
                  <a:lnTo>
                    <a:pt x="18" y="188"/>
                  </a:lnTo>
                  <a:lnTo>
                    <a:pt x="18" y="186"/>
                  </a:lnTo>
                  <a:lnTo>
                    <a:pt x="18" y="188"/>
                  </a:lnTo>
                  <a:lnTo>
                    <a:pt x="18" y="187"/>
                  </a:lnTo>
                  <a:lnTo>
                    <a:pt x="18" y="183"/>
                  </a:lnTo>
                  <a:lnTo>
                    <a:pt x="18" y="182"/>
                  </a:lnTo>
                  <a:lnTo>
                    <a:pt x="18" y="183"/>
                  </a:lnTo>
                  <a:lnTo>
                    <a:pt x="18" y="183"/>
                  </a:lnTo>
                  <a:lnTo>
                    <a:pt x="19" y="186"/>
                  </a:lnTo>
                  <a:lnTo>
                    <a:pt x="19" y="183"/>
                  </a:lnTo>
                  <a:lnTo>
                    <a:pt x="19" y="184"/>
                  </a:lnTo>
                  <a:lnTo>
                    <a:pt x="19" y="181"/>
                  </a:lnTo>
                  <a:lnTo>
                    <a:pt x="19" y="181"/>
                  </a:lnTo>
                  <a:lnTo>
                    <a:pt x="19" y="185"/>
                  </a:lnTo>
                  <a:lnTo>
                    <a:pt x="19" y="192"/>
                  </a:lnTo>
                  <a:lnTo>
                    <a:pt x="19" y="193"/>
                  </a:lnTo>
                  <a:lnTo>
                    <a:pt x="19" y="192"/>
                  </a:lnTo>
                  <a:lnTo>
                    <a:pt x="19" y="191"/>
                  </a:lnTo>
                  <a:lnTo>
                    <a:pt x="20" y="193"/>
                  </a:lnTo>
                  <a:lnTo>
                    <a:pt x="20" y="194"/>
                  </a:lnTo>
                  <a:lnTo>
                    <a:pt x="20" y="196"/>
                  </a:lnTo>
                  <a:lnTo>
                    <a:pt x="20" y="199"/>
                  </a:lnTo>
                  <a:lnTo>
                    <a:pt x="20" y="199"/>
                  </a:lnTo>
                  <a:lnTo>
                    <a:pt x="20" y="198"/>
                  </a:lnTo>
                  <a:lnTo>
                    <a:pt x="20" y="198"/>
                  </a:lnTo>
                  <a:lnTo>
                    <a:pt x="20" y="200"/>
                  </a:lnTo>
                  <a:lnTo>
                    <a:pt x="20" y="200"/>
                  </a:lnTo>
                  <a:lnTo>
                    <a:pt x="20" y="203"/>
                  </a:lnTo>
                  <a:lnTo>
                    <a:pt x="21" y="204"/>
                  </a:lnTo>
                  <a:lnTo>
                    <a:pt x="21" y="209"/>
                  </a:lnTo>
                  <a:lnTo>
                    <a:pt x="21" y="209"/>
                  </a:lnTo>
                  <a:lnTo>
                    <a:pt x="21" y="213"/>
                  </a:lnTo>
                  <a:lnTo>
                    <a:pt x="21" y="211"/>
                  </a:lnTo>
                  <a:lnTo>
                    <a:pt x="21" y="211"/>
                  </a:lnTo>
                  <a:lnTo>
                    <a:pt x="21" y="211"/>
                  </a:lnTo>
                  <a:lnTo>
                    <a:pt x="21" y="210"/>
                  </a:lnTo>
                  <a:lnTo>
                    <a:pt x="21" y="211"/>
                  </a:lnTo>
                  <a:lnTo>
                    <a:pt x="21" y="210"/>
                  </a:lnTo>
                  <a:lnTo>
                    <a:pt x="22" y="208"/>
                  </a:lnTo>
                  <a:lnTo>
                    <a:pt x="22" y="207"/>
                  </a:lnTo>
                  <a:lnTo>
                    <a:pt x="22" y="210"/>
                  </a:lnTo>
                  <a:lnTo>
                    <a:pt x="22" y="213"/>
                  </a:lnTo>
                  <a:lnTo>
                    <a:pt x="22" y="215"/>
                  </a:lnTo>
                  <a:lnTo>
                    <a:pt x="22" y="218"/>
                  </a:lnTo>
                  <a:lnTo>
                    <a:pt x="22" y="220"/>
                  </a:lnTo>
                  <a:lnTo>
                    <a:pt x="22" y="217"/>
                  </a:lnTo>
                  <a:lnTo>
                    <a:pt x="22" y="214"/>
                  </a:lnTo>
                  <a:lnTo>
                    <a:pt x="22" y="216"/>
                  </a:lnTo>
                  <a:lnTo>
                    <a:pt x="23" y="217"/>
                  </a:lnTo>
                  <a:lnTo>
                    <a:pt x="23" y="213"/>
                  </a:lnTo>
                  <a:lnTo>
                    <a:pt x="23" y="215"/>
                  </a:lnTo>
                  <a:lnTo>
                    <a:pt x="23" y="214"/>
                  </a:lnTo>
                  <a:lnTo>
                    <a:pt x="23" y="213"/>
                  </a:lnTo>
                  <a:lnTo>
                    <a:pt x="23" y="215"/>
                  </a:lnTo>
                  <a:lnTo>
                    <a:pt x="23" y="216"/>
                  </a:lnTo>
                  <a:lnTo>
                    <a:pt x="23" y="222"/>
                  </a:lnTo>
                  <a:lnTo>
                    <a:pt x="23" y="222"/>
                  </a:lnTo>
                  <a:lnTo>
                    <a:pt x="23" y="226"/>
                  </a:lnTo>
                  <a:lnTo>
                    <a:pt x="23" y="226"/>
                  </a:lnTo>
                  <a:lnTo>
                    <a:pt x="24" y="223"/>
                  </a:lnTo>
                  <a:lnTo>
                    <a:pt x="24" y="223"/>
                  </a:lnTo>
                  <a:lnTo>
                    <a:pt x="24" y="223"/>
                  </a:lnTo>
                  <a:lnTo>
                    <a:pt x="24" y="223"/>
                  </a:lnTo>
                  <a:lnTo>
                    <a:pt x="24" y="223"/>
                  </a:lnTo>
                  <a:lnTo>
                    <a:pt x="24" y="221"/>
                  </a:lnTo>
                  <a:lnTo>
                    <a:pt x="24" y="219"/>
                  </a:lnTo>
                  <a:lnTo>
                    <a:pt x="24" y="214"/>
                  </a:lnTo>
                  <a:lnTo>
                    <a:pt x="24" y="214"/>
                  </a:lnTo>
                  <a:lnTo>
                    <a:pt x="24" y="216"/>
                  </a:lnTo>
                  <a:lnTo>
                    <a:pt x="25" y="215"/>
                  </a:lnTo>
                  <a:lnTo>
                    <a:pt x="25" y="211"/>
                  </a:lnTo>
                  <a:lnTo>
                    <a:pt x="25" y="213"/>
                  </a:lnTo>
                  <a:lnTo>
                    <a:pt x="25" y="226"/>
                  </a:lnTo>
                  <a:lnTo>
                    <a:pt x="25" y="232"/>
                  </a:lnTo>
                  <a:lnTo>
                    <a:pt x="25" y="238"/>
                  </a:lnTo>
                  <a:lnTo>
                    <a:pt x="25" y="246"/>
                  </a:lnTo>
                  <a:lnTo>
                    <a:pt x="25" y="245"/>
                  </a:lnTo>
                  <a:lnTo>
                    <a:pt x="25" y="245"/>
                  </a:lnTo>
                  <a:lnTo>
                    <a:pt x="25" y="246"/>
                  </a:lnTo>
                  <a:lnTo>
                    <a:pt x="26" y="252"/>
                  </a:lnTo>
                  <a:lnTo>
                    <a:pt x="26" y="246"/>
                  </a:lnTo>
                  <a:lnTo>
                    <a:pt x="26" y="233"/>
                  </a:lnTo>
                  <a:lnTo>
                    <a:pt x="26" y="228"/>
                  </a:lnTo>
                  <a:lnTo>
                    <a:pt x="26" y="226"/>
                  </a:lnTo>
                  <a:lnTo>
                    <a:pt x="26" y="221"/>
                  </a:lnTo>
                  <a:lnTo>
                    <a:pt x="26" y="219"/>
                  </a:lnTo>
                  <a:lnTo>
                    <a:pt x="26" y="217"/>
                  </a:lnTo>
                  <a:lnTo>
                    <a:pt x="26" y="216"/>
                  </a:lnTo>
                  <a:lnTo>
                    <a:pt x="26" y="214"/>
                  </a:lnTo>
                  <a:lnTo>
                    <a:pt x="27" y="215"/>
                  </a:lnTo>
                  <a:lnTo>
                    <a:pt x="27" y="218"/>
                  </a:lnTo>
                  <a:lnTo>
                    <a:pt x="27" y="215"/>
                  </a:lnTo>
                  <a:lnTo>
                    <a:pt x="27" y="209"/>
                  </a:lnTo>
                  <a:lnTo>
                    <a:pt x="27" y="204"/>
                  </a:lnTo>
                  <a:lnTo>
                    <a:pt x="27" y="202"/>
                  </a:lnTo>
                  <a:lnTo>
                    <a:pt x="27" y="197"/>
                  </a:lnTo>
                  <a:lnTo>
                    <a:pt x="27" y="188"/>
                  </a:lnTo>
                  <a:lnTo>
                    <a:pt x="27" y="173"/>
                  </a:lnTo>
                  <a:lnTo>
                    <a:pt x="27" y="164"/>
                  </a:lnTo>
                  <a:lnTo>
                    <a:pt x="28" y="152"/>
                  </a:lnTo>
                  <a:lnTo>
                    <a:pt x="28" y="145"/>
                  </a:lnTo>
                  <a:lnTo>
                    <a:pt x="28" y="135"/>
                  </a:lnTo>
                  <a:lnTo>
                    <a:pt x="28" y="128"/>
                  </a:lnTo>
                  <a:lnTo>
                    <a:pt x="28" y="124"/>
                  </a:lnTo>
                  <a:lnTo>
                    <a:pt x="28" y="120"/>
                  </a:lnTo>
                  <a:lnTo>
                    <a:pt x="28" y="120"/>
                  </a:lnTo>
                  <a:lnTo>
                    <a:pt x="28" y="126"/>
                  </a:lnTo>
                  <a:lnTo>
                    <a:pt x="28" y="125"/>
                  </a:lnTo>
                  <a:lnTo>
                    <a:pt x="28" y="127"/>
                  </a:lnTo>
                  <a:lnTo>
                    <a:pt x="29" y="132"/>
                  </a:lnTo>
                  <a:lnTo>
                    <a:pt x="29" y="136"/>
                  </a:lnTo>
                  <a:lnTo>
                    <a:pt x="29" y="140"/>
                  </a:lnTo>
                  <a:lnTo>
                    <a:pt x="29" y="142"/>
                  </a:lnTo>
                  <a:lnTo>
                    <a:pt x="29" y="141"/>
                  </a:lnTo>
                  <a:lnTo>
                    <a:pt x="29" y="143"/>
                  </a:lnTo>
                  <a:lnTo>
                    <a:pt x="29" y="145"/>
                  </a:lnTo>
                  <a:lnTo>
                    <a:pt x="29" y="147"/>
                  </a:lnTo>
                  <a:lnTo>
                    <a:pt x="29" y="147"/>
                  </a:lnTo>
                  <a:lnTo>
                    <a:pt x="29" y="144"/>
                  </a:lnTo>
                  <a:lnTo>
                    <a:pt x="29" y="140"/>
                  </a:lnTo>
                  <a:lnTo>
                    <a:pt x="30" y="133"/>
                  </a:lnTo>
                  <a:lnTo>
                    <a:pt x="30" y="121"/>
                  </a:lnTo>
                  <a:lnTo>
                    <a:pt x="30" y="112"/>
                  </a:lnTo>
                  <a:lnTo>
                    <a:pt x="30" y="96"/>
                  </a:lnTo>
                  <a:lnTo>
                    <a:pt x="30" y="82"/>
                  </a:lnTo>
                  <a:lnTo>
                    <a:pt x="30" y="70"/>
                  </a:lnTo>
                  <a:lnTo>
                    <a:pt x="30" y="57"/>
                  </a:lnTo>
                  <a:lnTo>
                    <a:pt x="30" y="44"/>
                  </a:lnTo>
                  <a:lnTo>
                    <a:pt x="30" y="37"/>
                  </a:lnTo>
                  <a:lnTo>
                    <a:pt x="30" y="33"/>
                  </a:lnTo>
                  <a:lnTo>
                    <a:pt x="31" y="37"/>
                  </a:lnTo>
                  <a:lnTo>
                    <a:pt x="31" y="38"/>
                  </a:lnTo>
                  <a:lnTo>
                    <a:pt x="31" y="45"/>
                  </a:lnTo>
                  <a:lnTo>
                    <a:pt x="31" y="51"/>
                  </a:lnTo>
                  <a:lnTo>
                    <a:pt x="31" y="58"/>
                  </a:lnTo>
                  <a:lnTo>
                    <a:pt x="31" y="65"/>
                  </a:lnTo>
                  <a:lnTo>
                    <a:pt x="31" y="73"/>
                  </a:lnTo>
                  <a:lnTo>
                    <a:pt x="31" y="81"/>
                  </a:lnTo>
                  <a:lnTo>
                    <a:pt x="31" y="88"/>
                  </a:lnTo>
                  <a:lnTo>
                    <a:pt x="31" y="95"/>
                  </a:lnTo>
                  <a:lnTo>
                    <a:pt x="32" y="105"/>
                  </a:lnTo>
                  <a:lnTo>
                    <a:pt x="32" y="114"/>
                  </a:lnTo>
                  <a:lnTo>
                    <a:pt x="32" y="124"/>
                  </a:lnTo>
                  <a:lnTo>
                    <a:pt x="32" y="132"/>
                  </a:lnTo>
                  <a:lnTo>
                    <a:pt x="32" y="137"/>
                  </a:lnTo>
                  <a:lnTo>
                    <a:pt x="32" y="146"/>
                  </a:lnTo>
                  <a:lnTo>
                    <a:pt x="32" y="155"/>
                  </a:lnTo>
                  <a:lnTo>
                    <a:pt x="32" y="164"/>
                  </a:lnTo>
                  <a:lnTo>
                    <a:pt x="32" y="166"/>
                  </a:lnTo>
                  <a:lnTo>
                    <a:pt x="32" y="174"/>
                  </a:lnTo>
                  <a:lnTo>
                    <a:pt x="33" y="187"/>
                  </a:lnTo>
                  <a:lnTo>
                    <a:pt x="33" y="217"/>
                  </a:lnTo>
                  <a:lnTo>
                    <a:pt x="33" y="243"/>
                  </a:lnTo>
                  <a:lnTo>
                    <a:pt x="33" y="268"/>
                  </a:lnTo>
                  <a:lnTo>
                    <a:pt x="33" y="287"/>
                  </a:lnTo>
                  <a:lnTo>
                    <a:pt x="33" y="302"/>
                  </a:lnTo>
                  <a:lnTo>
                    <a:pt x="33" y="318"/>
                  </a:lnTo>
                  <a:lnTo>
                    <a:pt x="33" y="332"/>
                  </a:lnTo>
                  <a:lnTo>
                    <a:pt x="33" y="340"/>
                  </a:lnTo>
                  <a:lnTo>
                    <a:pt x="33" y="340"/>
                  </a:lnTo>
                  <a:lnTo>
                    <a:pt x="34" y="318"/>
                  </a:lnTo>
                  <a:lnTo>
                    <a:pt x="34" y="304"/>
                  </a:lnTo>
                  <a:lnTo>
                    <a:pt x="34" y="294"/>
                  </a:lnTo>
                  <a:lnTo>
                    <a:pt x="34" y="286"/>
                  </a:lnTo>
                  <a:lnTo>
                    <a:pt x="34" y="279"/>
                  </a:lnTo>
                  <a:lnTo>
                    <a:pt x="34" y="268"/>
                  </a:lnTo>
                  <a:lnTo>
                    <a:pt x="34" y="260"/>
                  </a:lnTo>
                  <a:lnTo>
                    <a:pt x="34" y="251"/>
                  </a:lnTo>
                  <a:lnTo>
                    <a:pt x="34" y="239"/>
                  </a:lnTo>
                  <a:lnTo>
                    <a:pt x="34" y="229"/>
                  </a:lnTo>
                  <a:lnTo>
                    <a:pt x="35" y="216"/>
                  </a:lnTo>
                  <a:lnTo>
                    <a:pt x="35" y="202"/>
                  </a:lnTo>
                  <a:lnTo>
                    <a:pt x="35" y="187"/>
                  </a:lnTo>
                  <a:lnTo>
                    <a:pt x="35" y="172"/>
                  </a:lnTo>
                  <a:lnTo>
                    <a:pt x="35" y="160"/>
                  </a:lnTo>
                  <a:lnTo>
                    <a:pt x="35" y="146"/>
                  </a:lnTo>
                  <a:lnTo>
                    <a:pt x="35" y="138"/>
                  </a:lnTo>
                  <a:lnTo>
                    <a:pt x="35" y="132"/>
                  </a:lnTo>
                  <a:lnTo>
                    <a:pt x="35" y="127"/>
                  </a:lnTo>
                  <a:lnTo>
                    <a:pt x="35" y="118"/>
                  </a:lnTo>
                  <a:lnTo>
                    <a:pt x="35" y="109"/>
                  </a:lnTo>
                  <a:lnTo>
                    <a:pt x="36" y="104"/>
                  </a:lnTo>
                  <a:lnTo>
                    <a:pt x="36" y="104"/>
                  </a:lnTo>
                  <a:lnTo>
                    <a:pt x="36" y="101"/>
                  </a:lnTo>
                  <a:lnTo>
                    <a:pt x="36" y="102"/>
                  </a:lnTo>
                  <a:lnTo>
                    <a:pt x="36" y="99"/>
                  </a:lnTo>
                  <a:lnTo>
                    <a:pt x="36" y="105"/>
                  </a:lnTo>
                  <a:lnTo>
                    <a:pt x="36" y="109"/>
                  </a:lnTo>
                  <a:lnTo>
                    <a:pt x="36" y="117"/>
                  </a:lnTo>
                  <a:lnTo>
                    <a:pt x="36" y="124"/>
                  </a:lnTo>
                  <a:lnTo>
                    <a:pt x="36" y="131"/>
                  </a:lnTo>
                  <a:lnTo>
                    <a:pt x="37" y="135"/>
                  </a:lnTo>
                  <a:lnTo>
                    <a:pt x="37" y="142"/>
                  </a:lnTo>
                  <a:lnTo>
                    <a:pt x="37" y="143"/>
                  </a:lnTo>
                  <a:lnTo>
                    <a:pt x="37" y="152"/>
                  </a:lnTo>
                  <a:lnTo>
                    <a:pt x="37" y="144"/>
                  </a:lnTo>
                  <a:lnTo>
                    <a:pt x="37" y="134"/>
                  </a:lnTo>
                  <a:lnTo>
                    <a:pt x="37" y="122"/>
                  </a:lnTo>
                  <a:lnTo>
                    <a:pt x="37" y="109"/>
                  </a:lnTo>
                  <a:lnTo>
                    <a:pt x="37" y="88"/>
                  </a:lnTo>
                  <a:lnTo>
                    <a:pt x="37" y="67"/>
                  </a:lnTo>
                  <a:lnTo>
                    <a:pt x="38" y="51"/>
                  </a:lnTo>
                  <a:lnTo>
                    <a:pt x="38" y="36"/>
                  </a:lnTo>
                  <a:lnTo>
                    <a:pt x="38" y="14"/>
                  </a:lnTo>
                  <a:lnTo>
                    <a:pt x="38" y="2"/>
                  </a:lnTo>
                  <a:lnTo>
                    <a:pt x="38" y="0"/>
                  </a:lnTo>
                  <a:lnTo>
                    <a:pt x="38" y="0"/>
                  </a:lnTo>
                  <a:lnTo>
                    <a:pt x="38" y="2"/>
                  </a:lnTo>
                  <a:lnTo>
                    <a:pt x="38" y="13"/>
                  </a:lnTo>
                  <a:lnTo>
                    <a:pt x="38" y="20"/>
                  </a:lnTo>
                  <a:lnTo>
                    <a:pt x="38" y="24"/>
                  </a:lnTo>
                  <a:lnTo>
                    <a:pt x="39" y="32"/>
                  </a:lnTo>
                  <a:lnTo>
                    <a:pt x="39" y="46"/>
                  </a:lnTo>
                  <a:lnTo>
                    <a:pt x="39" y="54"/>
                  </a:lnTo>
                  <a:lnTo>
                    <a:pt x="39" y="62"/>
                  </a:lnTo>
                  <a:lnTo>
                    <a:pt x="39" y="68"/>
                  </a:lnTo>
                  <a:lnTo>
                    <a:pt x="39" y="76"/>
                  </a:lnTo>
                  <a:lnTo>
                    <a:pt x="39" y="78"/>
                  </a:lnTo>
                  <a:lnTo>
                    <a:pt x="39" y="89"/>
                  </a:lnTo>
                  <a:lnTo>
                    <a:pt x="39" y="96"/>
                  </a:lnTo>
                  <a:lnTo>
                    <a:pt x="39" y="105"/>
                  </a:lnTo>
                  <a:lnTo>
                    <a:pt x="40" y="112"/>
                  </a:lnTo>
                  <a:lnTo>
                    <a:pt x="40" y="122"/>
                  </a:lnTo>
                  <a:lnTo>
                    <a:pt x="40" y="125"/>
                  </a:lnTo>
                  <a:lnTo>
                    <a:pt x="40" y="131"/>
                  </a:lnTo>
                  <a:lnTo>
                    <a:pt x="40" y="136"/>
                  </a:lnTo>
                  <a:lnTo>
                    <a:pt x="40" y="146"/>
                  </a:lnTo>
                  <a:lnTo>
                    <a:pt x="40" y="151"/>
                  </a:lnTo>
                  <a:lnTo>
                    <a:pt x="40" y="160"/>
                  </a:lnTo>
                  <a:lnTo>
                    <a:pt x="40" y="165"/>
                  </a:lnTo>
                  <a:lnTo>
                    <a:pt x="40" y="168"/>
                  </a:lnTo>
                  <a:lnTo>
                    <a:pt x="41" y="174"/>
                  </a:lnTo>
                  <a:lnTo>
                    <a:pt x="41" y="183"/>
                  </a:lnTo>
                  <a:lnTo>
                    <a:pt x="41" y="201"/>
                  </a:lnTo>
                  <a:lnTo>
                    <a:pt x="41" y="224"/>
                  </a:lnTo>
                  <a:lnTo>
                    <a:pt x="41" y="252"/>
                  </a:lnTo>
                  <a:lnTo>
                    <a:pt x="41" y="286"/>
                  </a:lnTo>
                  <a:lnTo>
                    <a:pt x="41" y="321"/>
                  </a:lnTo>
                  <a:lnTo>
                    <a:pt x="41" y="352"/>
                  </a:lnTo>
                  <a:lnTo>
                    <a:pt x="41" y="385"/>
                  </a:lnTo>
                  <a:lnTo>
                    <a:pt x="41" y="413"/>
                  </a:lnTo>
                  <a:lnTo>
                    <a:pt x="41" y="444"/>
                  </a:lnTo>
                  <a:lnTo>
                    <a:pt x="42" y="465"/>
                  </a:lnTo>
                  <a:lnTo>
                    <a:pt x="42" y="480"/>
                  </a:lnTo>
                  <a:lnTo>
                    <a:pt x="42" y="482"/>
                  </a:lnTo>
                  <a:lnTo>
                    <a:pt x="42" y="479"/>
                  </a:lnTo>
                  <a:lnTo>
                    <a:pt x="42" y="471"/>
                  </a:lnTo>
                  <a:lnTo>
                    <a:pt x="42" y="467"/>
                  </a:lnTo>
                  <a:lnTo>
                    <a:pt x="42" y="462"/>
                  </a:lnTo>
                  <a:lnTo>
                    <a:pt x="42" y="462"/>
                  </a:lnTo>
                  <a:lnTo>
                    <a:pt x="42" y="461"/>
                  </a:lnTo>
                  <a:lnTo>
                    <a:pt x="42" y="456"/>
                  </a:lnTo>
                  <a:lnTo>
                    <a:pt x="43" y="448"/>
                  </a:lnTo>
                  <a:lnTo>
                    <a:pt x="43" y="451"/>
                  </a:lnTo>
                  <a:lnTo>
                    <a:pt x="43" y="455"/>
                  </a:lnTo>
                  <a:lnTo>
                    <a:pt x="43" y="457"/>
                  </a:lnTo>
                  <a:lnTo>
                    <a:pt x="43" y="455"/>
                  </a:lnTo>
                  <a:lnTo>
                    <a:pt x="43" y="452"/>
                  </a:lnTo>
                  <a:lnTo>
                    <a:pt x="43" y="446"/>
                  </a:lnTo>
                  <a:lnTo>
                    <a:pt x="43" y="437"/>
                  </a:lnTo>
                  <a:lnTo>
                    <a:pt x="43" y="435"/>
                  </a:lnTo>
                  <a:lnTo>
                    <a:pt x="43" y="438"/>
                  </a:lnTo>
                  <a:lnTo>
                    <a:pt x="44" y="438"/>
                  </a:lnTo>
                  <a:lnTo>
                    <a:pt x="44" y="438"/>
                  </a:lnTo>
                  <a:lnTo>
                    <a:pt x="44" y="440"/>
                  </a:lnTo>
                  <a:lnTo>
                    <a:pt x="44" y="446"/>
                  </a:lnTo>
                  <a:lnTo>
                    <a:pt x="44" y="449"/>
                  </a:lnTo>
                  <a:lnTo>
                    <a:pt x="44" y="454"/>
                  </a:lnTo>
                  <a:lnTo>
                    <a:pt x="44" y="460"/>
                  </a:lnTo>
                  <a:lnTo>
                    <a:pt x="44" y="459"/>
                  </a:lnTo>
                  <a:lnTo>
                    <a:pt x="44" y="453"/>
                  </a:lnTo>
                  <a:lnTo>
                    <a:pt x="44" y="441"/>
                  </a:lnTo>
                  <a:lnTo>
                    <a:pt x="45" y="430"/>
                  </a:lnTo>
                  <a:lnTo>
                    <a:pt x="45" y="418"/>
                  </a:lnTo>
                  <a:lnTo>
                    <a:pt x="45" y="412"/>
                  </a:lnTo>
                  <a:lnTo>
                    <a:pt x="45" y="402"/>
                  </a:lnTo>
                  <a:lnTo>
                    <a:pt x="45" y="392"/>
                  </a:lnTo>
                  <a:lnTo>
                    <a:pt x="45" y="379"/>
                  </a:lnTo>
                  <a:lnTo>
                    <a:pt x="45" y="372"/>
                  </a:lnTo>
                  <a:lnTo>
                    <a:pt x="45" y="364"/>
                  </a:lnTo>
                  <a:lnTo>
                    <a:pt x="45" y="362"/>
                  </a:lnTo>
                  <a:lnTo>
                    <a:pt x="45" y="357"/>
                  </a:lnTo>
                  <a:lnTo>
                    <a:pt x="46" y="349"/>
                  </a:lnTo>
                  <a:lnTo>
                    <a:pt x="46" y="339"/>
                  </a:lnTo>
                  <a:lnTo>
                    <a:pt x="46" y="335"/>
                  </a:lnTo>
                  <a:lnTo>
                    <a:pt x="46" y="331"/>
                  </a:lnTo>
                  <a:lnTo>
                    <a:pt x="46" y="327"/>
                  </a:lnTo>
                  <a:lnTo>
                    <a:pt x="46" y="319"/>
                  </a:lnTo>
                  <a:lnTo>
                    <a:pt x="46" y="316"/>
                  </a:lnTo>
                  <a:lnTo>
                    <a:pt x="46" y="308"/>
                  </a:lnTo>
                  <a:lnTo>
                    <a:pt x="46" y="305"/>
                  </a:lnTo>
                  <a:lnTo>
                    <a:pt x="46" y="311"/>
                  </a:lnTo>
                  <a:lnTo>
                    <a:pt x="47" y="313"/>
                  </a:lnTo>
                  <a:lnTo>
                    <a:pt x="47" y="310"/>
                  </a:lnTo>
                  <a:lnTo>
                    <a:pt x="47" y="310"/>
                  </a:lnTo>
                  <a:lnTo>
                    <a:pt x="47" y="312"/>
                  </a:lnTo>
                  <a:lnTo>
                    <a:pt x="47" y="316"/>
                  </a:lnTo>
                  <a:lnTo>
                    <a:pt x="47" y="314"/>
                  </a:lnTo>
                  <a:lnTo>
                    <a:pt x="47" y="316"/>
                  </a:lnTo>
                  <a:lnTo>
                    <a:pt x="47" y="315"/>
                  </a:lnTo>
                  <a:lnTo>
                    <a:pt x="47" y="309"/>
                  </a:lnTo>
                  <a:lnTo>
                    <a:pt x="47" y="306"/>
                  </a:lnTo>
                  <a:lnTo>
                    <a:pt x="47" y="304"/>
                  </a:lnTo>
                  <a:lnTo>
                    <a:pt x="48" y="303"/>
                  </a:lnTo>
                  <a:lnTo>
                    <a:pt x="48" y="300"/>
                  </a:lnTo>
                  <a:lnTo>
                    <a:pt x="48" y="299"/>
                  </a:lnTo>
                  <a:lnTo>
                    <a:pt x="48" y="303"/>
                  </a:lnTo>
                  <a:lnTo>
                    <a:pt x="48" y="302"/>
                  </a:lnTo>
                  <a:lnTo>
                    <a:pt x="48" y="305"/>
                  </a:lnTo>
                  <a:lnTo>
                    <a:pt x="48" y="307"/>
                  </a:lnTo>
                  <a:lnTo>
                    <a:pt x="48" y="323"/>
                  </a:lnTo>
                  <a:lnTo>
                    <a:pt x="48" y="346"/>
                  </a:lnTo>
                  <a:lnTo>
                    <a:pt x="48" y="366"/>
                  </a:lnTo>
                  <a:lnTo>
                    <a:pt x="49" y="392"/>
                  </a:lnTo>
                  <a:lnTo>
                    <a:pt x="49" y="411"/>
                  </a:lnTo>
                  <a:lnTo>
                    <a:pt x="49" y="430"/>
                  </a:lnTo>
                  <a:lnTo>
                    <a:pt x="49" y="449"/>
                  </a:lnTo>
                  <a:lnTo>
                    <a:pt x="49" y="467"/>
                  </a:lnTo>
                  <a:lnTo>
                    <a:pt x="49" y="484"/>
                  </a:lnTo>
                  <a:lnTo>
                    <a:pt x="49" y="484"/>
                  </a:lnTo>
                  <a:lnTo>
                    <a:pt x="49" y="480"/>
                  </a:lnTo>
                  <a:lnTo>
                    <a:pt x="49" y="480"/>
                  </a:lnTo>
                  <a:lnTo>
                    <a:pt x="49" y="473"/>
                  </a:lnTo>
                  <a:lnTo>
                    <a:pt x="50" y="472"/>
                  </a:lnTo>
                  <a:lnTo>
                    <a:pt x="50" y="465"/>
                  </a:lnTo>
                  <a:lnTo>
                    <a:pt x="50" y="465"/>
                  </a:lnTo>
                  <a:lnTo>
                    <a:pt x="50" y="459"/>
                  </a:lnTo>
                  <a:lnTo>
                    <a:pt x="50" y="459"/>
                  </a:lnTo>
                  <a:lnTo>
                    <a:pt x="50" y="461"/>
                  </a:lnTo>
                  <a:lnTo>
                    <a:pt x="50" y="463"/>
                  </a:lnTo>
                  <a:lnTo>
                    <a:pt x="50" y="460"/>
                  </a:lnTo>
                  <a:lnTo>
                    <a:pt x="50" y="457"/>
                  </a:lnTo>
                  <a:lnTo>
                    <a:pt x="50" y="453"/>
                  </a:lnTo>
                  <a:lnTo>
                    <a:pt x="51" y="456"/>
                  </a:lnTo>
                  <a:lnTo>
                    <a:pt x="51" y="449"/>
                  </a:lnTo>
                  <a:lnTo>
                    <a:pt x="51" y="441"/>
                  </a:lnTo>
                  <a:lnTo>
                    <a:pt x="51" y="432"/>
                  </a:lnTo>
                  <a:lnTo>
                    <a:pt x="51" y="436"/>
                  </a:lnTo>
                  <a:lnTo>
                    <a:pt x="51" y="437"/>
                  </a:lnTo>
                  <a:lnTo>
                    <a:pt x="51" y="440"/>
                  </a:lnTo>
                  <a:lnTo>
                    <a:pt x="51" y="446"/>
                  </a:lnTo>
                  <a:lnTo>
                    <a:pt x="51" y="449"/>
                  </a:lnTo>
                  <a:lnTo>
                    <a:pt x="51" y="451"/>
                  </a:lnTo>
                  <a:lnTo>
                    <a:pt x="52" y="455"/>
                  </a:lnTo>
                  <a:lnTo>
                    <a:pt x="52" y="467"/>
                  </a:lnTo>
                  <a:lnTo>
                    <a:pt x="52" y="471"/>
                  </a:lnTo>
                  <a:lnTo>
                    <a:pt x="52" y="459"/>
                  </a:lnTo>
                  <a:lnTo>
                    <a:pt x="52" y="450"/>
                  </a:lnTo>
                  <a:lnTo>
                    <a:pt x="52" y="431"/>
                  </a:lnTo>
                  <a:lnTo>
                    <a:pt x="52" y="419"/>
                  </a:lnTo>
                  <a:lnTo>
                    <a:pt x="52" y="406"/>
                  </a:lnTo>
                  <a:lnTo>
                    <a:pt x="52" y="397"/>
                  </a:lnTo>
                  <a:lnTo>
                    <a:pt x="52" y="389"/>
                  </a:lnTo>
                  <a:lnTo>
                    <a:pt x="53" y="377"/>
                  </a:lnTo>
                  <a:lnTo>
                    <a:pt x="53" y="369"/>
                  </a:lnTo>
                  <a:lnTo>
                    <a:pt x="53" y="366"/>
                  </a:lnTo>
                  <a:lnTo>
                    <a:pt x="53" y="361"/>
                  </a:lnTo>
                  <a:lnTo>
                    <a:pt x="53" y="360"/>
                  </a:lnTo>
                  <a:lnTo>
                    <a:pt x="53" y="359"/>
                  </a:lnTo>
                  <a:lnTo>
                    <a:pt x="53" y="355"/>
                  </a:lnTo>
                  <a:lnTo>
                    <a:pt x="53" y="349"/>
                  </a:lnTo>
                  <a:lnTo>
                    <a:pt x="53" y="343"/>
                  </a:lnTo>
                  <a:lnTo>
                    <a:pt x="53" y="337"/>
                  </a:lnTo>
                  <a:lnTo>
                    <a:pt x="53" y="332"/>
                  </a:lnTo>
                  <a:lnTo>
                    <a:pt x="54" y="303"/>
                  </a:lnTo>
                  <a:lnTo>
                    <a:pt x="54" y="271"/>
                  </a:lnTo>
                  <a:lnTo>
                    <a:pt x="54" y="245"/>
                  </a:lnTo>
                  <a:lnTo>
                    <a:pt x="54" y="216"/>
                  </a:lnTo>
                  <a:lnTo>
                    <a:pt x="54" y="188"/>
                  </a:lnTo>
                  <a:lnTo>
                    <a:pt x="54" y="161"/>
                  </a:lnTo>
                  <a:lnTo>
                    <a:pt x="54" y="134"/>
                  </a:lnTo>
                  <a:lnTo>
                    <a:pt x="54" y="106"/>
                  </a:lnTo>
                  <a:lnTo>
                    <a:pt x="54" y="77"/>
                  </a:lnTo>
                  <a:lnTo>
                    <a:pt x="54" y="73"/>
                  </a:lnTo>
                  <a:lnTo>
                    <a:pt x="55" y="73"/>
                  </a:lnTo>
                  <a:lnTo>
                    <a:pt x="55" y="74"/>
                  </a:lnTo>
                  <a:lnTo>
                    <a:pt x="55" y="74"/>
                  </a:lnTo>
                  <a:lnTo>
                    <a:pt x="55" y="76"/>
                  </a:lnTo>
                  <a:lnTo>
                    <a:pt x="55" y="79"/>
                  </a:lnTo>
                  <a:lnTo>
                    <a:pt x="55" y="77"/>
                  </a:lnTo>
                  <a:lnTo>
                    <a:pt x="55" y="81"/>
                  </a:lnTo>
                  <a:lnTo>
                    <a:pt x="55" y="88"/>
                  </a:lnTo>
                  <a:lnTo>
                    <a:pt x="55" y="94"/>
                  </a:lnTo>
                  <a:lnTo>
                    <a:pt x="55" y="99"/>
                  </a:lnTo>
                  <a:lnTo>
                    <a:pt x="56" y="100"/>
                  </a:lnTo>
                  <a:lnTo>
                    <a:pt x="56" y="105"/>
                  </a:lnTo>
                  <a:lnTo>
                    <a:pt x="56" y="112"/>
                  </a:lnTo>
                  <a:lnTo>
                    <a:pt x="56" y="117"/>
                  </a:lnTo>
                  <a:lnTo>
                    <a:pt x="56" y="130"/>
                  </a:lnTo>
                  <a:lnTo>
                    <a:pt x="56" y="140"/>
                  </a:lnTo>
                  <a:lnTo>
                    <a:pt x="56" y="148"/>
                  </a:lnTo>
                  <a:lnTo>
                    <a:pt x="56" y="154"/>
                  </a:lnTo>
                  <a:lnTo>
                    <a:pt x="56" y="164"/>
                  </a:lnTo>
                  <a:lnTo>
                    <a:pt x="56" y="175"/>
                  </a:lnTo>
                  <a:lnTo>
                    <a:pt x="57" y="179"/>
                  </a:lnTo>
                  <a:lnTo>
                    <a:pt x="57" y="186"/>
                  </a:lnTo>
                  <a:lnTo>
                    <a:pt x="57" y="193"/>
                  </a:lnTo>
                  <a:lnTo>
                    <a:pt x="57" y="195"/>
                  </a:lnTo>
                  <a:lnTo>
                    <a:pt x="57" y="197"/>
                  </a:lnTo>
                  <a:lnTo>
                    <a:pt x="57" y="201"/>
                  </a:lnTo>
                  <a:lnTo>
                    <a:pt x="57" y="207"/>
                  </a:lnTo>
                  <a:lnTo>
                    <a:pt x="57" y="210"/>
                  </a:lnTo>
                  <a:lnTo>
                    <a:pt x="57" y="231"/>
                  </a:lnTo>
                  <a:lnTo>
                    <a:pt x="57" y="261"/>
                  </a:lnTo>
                  <a:lnTo>
                    <a:pt x="58" y="292"/>
                  </a:lnTo>
                  <a:lnTo>
                    <a:pt x="58" y="322"/>
                  </a:lnTo>
                  <a:lnTo>
                    <a:pt x="58" y="351"/>
                  </a:lnTo>
                  <a:lnTo>
                    <a:pt x="58" y="381"/>
                  </a:lnTo>
                  <a:lnTo>
                    <a:pt x="58" y="409"/>
                  </a:lnTo>
                  <a:lnTo>
                    <a:pt x="58" y="432"/>
                  </a:lnTo>
                  <a:lnTo>
                    <a:pt x="58" y="450"/>
                  </a:lnTo>
                  <a:lnTo>
                    <a:pt x="58" y="460"/>
                  </a:lnTo>
                  <a:lnTo>
                    <a:pt x="58" y="467"/>
                  </a:lnTo>
                  <a:lnTo>
                    <a:pt x="58" y="464"/>
                  </a:lnTo>
                  <a:lnTo>
                    <a:pt x="59" y="456"/>
                  </a:lnTo>
                  <a:lnTo>
                    <a:pt x="59" y="459"/>
                  </a:lnTo>
                  <a:lnTo>
                    <a:pt x="59" y="455"/>
                  </a:lnTo>
                  <a:lnTo>
                    <a:pt x="59" y="451"/>
                  </a:lnTo>
                  <a:lnTo>
                    <a:pt x="59" y="448"/>
                  </a:lnTo>
                  <a:lnTo>
                    <a:pt x="59" y="446"/>
                  </a:lnTo>
                  <a:lnTo>
                    <a:pt x="59" y="435"/>
                  </a:lnTo>
                  <a:lnTo>
                    <a:pt x="59" y="424"/>
                  </a:lnTo>
                  <a:lnTo>
                    <a:pt x="59" y="417"/>
                  </a:lnTo>
                  <a:lnTo>
                    <a:pt x="59" y="417"/>
                  </a:lnTo>
                  <a:lnTo>
                    <a:pt x="59" y="407"/>
                  </a:lnTo>
                  <a:lnTo>
                    <a:pt x="60" y="405"/>
                  </a:lnTo>
                  <a:lnTo>
                    <a:pt x="60" y="402"/>
                  </a:lnTo>
                  <a:lnTo>
                    <a:pt x="60" y="400"/>
                  </a:lnTo>
                  <a:lnTo>
                    <a:pt x="60" y="404"/>
                  </a:lnTo>
                  <a:lnTo>
                    <a:pt x="60" y="407"/>
                  </a:lnTo>
                  <a:lnTo>
                    <a:pt x="60" y="405"/>
                  </a:lnTo>
                  <a:lnTo>
                    <a:pt x="60" y="404"/>
                  </a:lnTo>
                  <a:lnTo>
                    <a:pt x="60" y="400"/>
                  </a:lnTo>
                  <a:lnTo>
                    <a:pt x="60" y="397"/>
                  </a:lnTo>
                  <a:lnTo>
                    <a:pt x="60" y="393"/>
                  </a:lnTo>
                  <a:lnTo>
                    <a:pt x="61" y="388"/>
                  </a:lnTo>
                  <a:lnTo>
                    <a:pt x="61" y="385"/>
                  </a:lnTo>
                  <a:lnTo>
                    <a:pt x="61" y="380"/>
                  </a:lnTo>
                  <a:lnTo>
                    <a:pt x="61" y="374"/>
                  </a:lnTo>
                  <a:lnTo>
                    <a:pt x="61" y="373"/>
                  </a:lnTo>
                  <a:lnTo>
                    <a:pt x="61" y="371"/>
                  </a:lnTo>
                  <a:lnTo>
                    <a:pt x="61" y="367"/>
                  </a:lnTo>
                  <a:lnTo>
                    <a:pt x="61" y="366"/>
                  </a:lnTo>
                  <a:lnTo>
                    <a:pt x="61" y="362"/>
                  </a:lnTo>
                  <a:lnTo>
                    <a:pt x="61" y="360"/>
                  </a:lnTo>
                  <a:lnTo>
                    <a:pt x="62" y="359"/>
                  </a:lnTo>
                  <a:lnTo>
                    <a:pt x="62" y="356"/>
                  </a:lnTo>
                  <a:lnTo>
                    <a:pt x="62" y="355"/>
                  </a:lnTo>
                  <a:lnTo>
                    <a:pt x="62" y="350"/>
                  </a:lnTo>
                  <a:lnTo>
                    <a:pt x="62" y="346"/>
                  </a:lnTo>
                  <a:lnTo>
                    <a:pt x="62" y="346"/>
                  </a:lnTo>
                  <a:lnTo>
                    <a:pt x="62" y="356"/>
                  </a:lnTo>
                  <a:lnTo>
                    <a:pt x="62" y="372"/>
                  </a:lnTo>
                  <a:lnTo>
                    <a:pt x="62" y="390"/>
                  </a:lnTo>
                  <a:lnTo>
                    <a:pt x="62" y="405"/>
                  </a:lnTo>
                  <a:lnTo>
                    <a:pt x="63" y="418"/>
                  </a:lnTo>
                  <a:lnTo>
                    <a:pt x="63" y="437"/>
                  </a:lnTo>
                  <a:lnTo>
                    <a:pt x="63" y="454"/>
                  </a:lnTo>
                  <a:lnTo>
                    <a:pt x="63" y="467"/>
                  </a:lnTo>
                  <a:lnTo>
                    <a:pt x="63" y="479"/>
                  </a:lnTo>
                  <a:lnTo>
                    <a:pt x="63" y="483"/>
                  </a:lnTo>
                  <a:lnTo>
                    <a:pt x="63" y="482"/>
                  </a:lnTo>
                  <a:lnTo>
                    <a:pt x="63" y="476"/>
                  </a:lnTo>
                  <a:lnTo>
                    <a:pt x="63" y="470"/>
                  </a:lnTo>
                  <a:lnTo>
                    <a:pt x="63" y="465"/>
                  </a:lnTo>
                  <a:lnTo>
                    <a:pt x="64" y="456"/>
                  </a:lnTo>
                  <a:lnTo>
                    <a:pt x="64" y="450"/>
                  </a:lnTo>
                  <a:lnTo>
                    <a:pt x="64" y="447"/>
                  </a:lnTo>
                  <a:lnTo>
                    <a:pt x="64" y="441"/>
                  </a:lnTo>
                  <a:lnTo>
                    <a:pt x="64" y="435"/>
                  </a:lnTo>
                  <a:lnTo>
                    <a:pt x="64" y="425"/>
                  </a:lnTo>
                  <a:lnTo>
                    <a:pt x="64" y="419"/>
                  </a:lnTo>
                  <a:lnTo>
                    <a:pt x="64" y="418"/>
                  </a:lnTo>
                  <a:lnTo>
                    <a:pt x="64" y="418"/>
                  </a:lnTo>
                  <a:lnTo>
                    <a:pt x="64" y="414"/>
                  </a:lnTo>
                  <a:lnTo>
                    <a:pt x="65" y="411"/>
                  </a:lnTo>
                  <a:lnTo>
                    <a:pt x="65" y="408"/>
                  </a:lnTo>
                  <a:lnTo>
                    <a:pt x="65" y="410"/>
                  </a:lnTo>
                  <a:lnTo>
                    <a:pt x="65" y="409"/>
                  </a:lnTo>
                  <a:lnTo>
                    <a:pt x="65" y="409"/>
                  </a:lnTo>
                  <a:lnTo>
                    <a:pt x="65" y="409"/>
                  </a:lnTo>
                  <a:lnTo>
                    <a:pt x="65" y="405"/>
                  </a:lnTo>
                  <a:lnTo>
                    <a:pt x="65" y="405"/>
                  </a:lnTo>
                  <a:lnTo>
                    <a:pt x="65" y="405"/>
                  </a:lnTo>
                  <a:lnTo>
                    <a:pt x="65" y="402"/>
                  </a:lnTo>
                  <a:lnTo>
                    <a:pt x="65" y="399"/>
                  </a:lnTo>
                  <a:lnTo>
                    <a:pt x="66" y="395"/>
                  </a:lnTo>
                  <a:lnTo>
                    <a:pt x="66" y="391"/>
                  </a:lnTo>
                  <a:lnTo>
                    <a:pt x="66" y="386"/>
                  </a:lnTo>
                  <a:lnTo>
                    <a:pt x="66" y="385"/>
                  </a:lnTo>
                  <a:lnTo>
                    <a:pt x="66" y="383"/>
                  </a:lnTo>
                  <a:lnTo>
                    <a:pt x="66" y="379"/>
                  </a:lnTo>
                  <a:lnTo>
                    <a:pt x="66" y="377"/>
                  </a:lnTo>
                  <a:lnTo>
                    <a:pt x="66" y="377"/>
                  </a:lnTo>
                  <a:lnTo>
                    <a:pt x="66" y="374"/>
                  </a:lnTo>
                  <a:lnTo>
                    <a:pt x="66" y="377"/>
                  </a:lnTo>
                  <a:lnTo>
                    <a:pt x="67" y="390"/>
                  </a:lnTo>
                  <a:lnTo>
                    <a:pt x="67" y="410"/>
                  </a:lnTo>
                  <a:lnTo>
                    <a:pt x="67" y="422"/>
                  </a:lnTo>
                  <a:lnTo>
                    <a:pt x="67" y="434"/>
                  </a:lnTo>
                  <a:lnTo>
                    <a:pt x="67" y="444"/>
                  </a:lnTo>
                  <a:lnTo>
                    <a:pt x="67" y="456"/>
                  </a:lnTo>
                  <a:lnTo>
                    <a:pt x="67" y="467"/>
                  </a:lnTo>
                  <a:lnTo>
                    <a:pt x="67" y="479"/>
                  </a:lnTo>
                  <a:lnTo>
                    <a:pt x="67" y="486"/>
                  </a:lnTo>
                  <a:lnTo>
                    <a:pt x="67" y="487"/>
                  </a:lnTo>
                  <a:lnTo>
                    <a:pt x="68" y="479"/>
                  </a:lnTo>
                  <a:lnTo>
                    <a:pt x="68" y="474"/>
                  </a:lnTo>
                  <a:lnTo>
                    <a:pt x="68" y="471"/>
                  </a:lnTo>
                  <a:lnTo>
                    <a:pt x="68" y="463"/>
                  </a:lnTo>
                  <a:lnTo>
                    <a:pt x="68" y="457"/>
                  </a:lnTo>
                  <a:lnTo>
                    <a:pt x="68" y="449"/>
                  </a:lnTo>
                  <a:lnTo>
                    <a:pt x="68" y="438"/>
                  </a:lnTo>
                  <a:lnTo>
                    <a:pt x="68" y="434"/>
                  </a:lnTo>
                  <a:lnTo>
                    <a:pt x="68" y="424"/>
                  </a:lnTo>
                  <a:lnTo>
                    <a:pt x="68" y="418"/>
                  </a:lnTo>
                  <a:lnTo>
                    <a:pt x="69" y="417"/>
                  </a:lnTo>
                  <a:lnTo>
                    <a:pt x="69" y="411"/>
                  </a:lnTo>
                  <a:lnTo>
                    <a:pt x="69" y="412"/>
                  </a:lnTo>
                  <a:lnTo>
                    <a:pt x="69" y="407"/>
                  </a:lnTo>
                  <a:lnTo>
                    <a:pt x="69" y="406"/>
                  </a:lnTo>
                  <a:lnTo>
                    <a:pt x="69" y="407"/>
                  </a:lnTo>
                  <a:lnTo>
                    <a:pt x="69" y="399"/>
                  </a:lnTo>
                  <a:lnTo>
                    <a:pt x="69" y="400"/>
                  </a:lnTo>
                  <a:lnTo>
                    <a:pt x="69" y="400"/>
                  </a:lnTo>
                  <a:lnTo>
                    <a:pt x="69" y="397"/>
                  </a:lnTo>
                  <a:lnTo>
                    <a:pt x="70" y="397"/>
                  </a:lnTo>
                  <a:lnTo>
                    <a:pt x="70" y="393"/>
                  </a:lnTo>
                  <a:lnTo>
                    <a:pt x="70" y="392"/>
                  </a:lnTo>
                  <a:lnTo>
                    <a:pt x="70" y="394"/>
                  </a:lnTo>
                  <a:lnTo>
                    <a:pt x="70" y="395"/>
                  </a:lnTo>
                  <a:lnTo>
                    <a:pt x="70" y="396"/>
                  </a:lnTo>
                  <a:lnTo>
                    <a:pt x="70" y="390"/>
                  </a:lnTo>
                  <a:lnTo>
                    <a:pt x="70" y="389"/>
                  </a:lnTo>
                  <a:lnTo>
                    <a:pt x="70" y="382"/>
                  </a:lnTo>
                  <a:lnTo>
                    <a:pt x="70" y="378"/>
                  </a:lnTo>
                  <a:lnTo>
                    <a:pt x="71" y="374"/>
                  </a:lnTo>
                  <a:lnTo>
                    <a:pt x="71" y="374"/>
                  </a:lnTo>
                  <a:lnTo>
                    <a:pt x="71" y="378"/>
                  </a:lnTo>
                  <a:lnTo>
                    <a:pt x="71" y="384"/>
                  </a:lnTo>
                  <a:lnTo>
                    <a:pt x="71" y="397"/>
                  </a:lnTo>
                  <a:lnTo>
                    <a:pt x="71" y="409"/>
                  </a:lnTo>
                  <a:lnTo>
                    <a:pt x="71" y="416"/>
                  </a:lnTo>
                  <a:lnTo>
                    <a:pt x="71" y="427"/>
                  </a:lnTo>
                  <a:lnTo>
                    <a:pt x="71" y="441"/>
                  </a:lnTo>
                  <a:lnTo>
                    <a:pt x="71" y="452"/>
                  </a:lnTo>
                  <a:lnTo>
                    <a:pt x="71" y="463"/>
                  </a:lnTo>
                  <a:lnTo>
                    <a:pt x="72" y="470"/>
                  </a:lnTo>
                  <a:lnTo>
                    <a:pt x="72" y="477"/>
                  </a:lnTo>
                  <a:lnTo>
                    <a:pt x="72" y="473"/>
                  </a:lnTo>
                  <a:lnTo>
                    <a:pt x="72" y="470"/>
                  </a:lnTo>
                  <a:lnTo>
                    <a:pt x="72" y="471"/>
                  </a:lnTo>
                  <a:lnTo>
                    <a:pt x="72" y="466"/>
                  </a:lnTo>
                  <a:lnTo>
                    <a:pt x="72" y="458"/>
                  </a:lnTo>
                  <a:lnTo>
                    <a:pt x="72" y="455"/>
                  </a:lnTo>
                  <a:lnTo>
                    <a:pt x="72" y="447"/>
                  </a:lnTo>
                  <a:lnTo>
                    <a:pt x="72" y="437"/>
                  </a:lnTo>
                  <a:lnTo>
                    <a:pt x="73" y="428"/>
                  </a:lnTo>
                  <a:lnTo>
                    <a:pt x="73" y="424"/>
                  </a:lnTo>
                  <a:lnTo>
                    <a:pt x="73" y="421"/>
                  </a:lnTo>
                  <a:lnTo>
                    <a:pt x="73" y="415"/>
                  </a:lnTo>
                  <a:lnTo>
                    <a:pt x="73" y="414"/>
                  </a:lnTo>
                  <a:lnTo>
                    <a:pt x="73" y="415"/>
                  </a:lnTo>
                  <a:lnTo>
                    <a:pt x="73" y="414"/>
                  </a:lnTo>
                  <a:lnTo>
                    <a:pt x="73" y="416"/>
                  </a:lnTo>
                  <a:lnTo>
                    <a:pt x="73" y="415"/>
                  </a:lnTo>
                  <a:lnTo>
                    <a:pt x="73" y="410"/>
                  </a:lnTo>
                  <a:lnTo>
                    <a:pt x="74" y="410"/>
                  </a:lnTo>
                  <a:lnTo>
                    <a:pt x="74" y="408"/>
                  </a:lnTo>
                  <a:lnTo>
                    <a:pt x="74" y="405"/>
                  </a:lnTo>
                  <a:lnTo>
                    <a:pt x="74" y="404"/>
                  </a:lnTo>
                  <a:lnTo>
                    <a:pt x="74" y="398"/>
                  </a:lnTo>
                  <a:lnTo>
                    <a:pt x="74" y="394"/>
                  </a:lnTo>
                  <a:lnTo>
                    <a:pt x="74" y="389"/>
                  </a:lnTo>
                  <a:lnTo>
                    <a:pt x="74" y="386"/>
                  </a:lnTo>
                  <a:lnTo>
                    <a:pt x="74" y="383"/>
                  </a:lnTo>
                  <a:lnTo>
                    <a:pt x="74" y="381"/>
                  </a:lnTo>
                  <a:lnTo>
                    <a:pt x="75" y="376"/>
                  </a:lnTo>
                  <a:lnTo>
                    <a:pt x="75" y="375"/>
                  </a:lnTo>
                  <a:lnTo>
                    <a:pt x="75" y="370"/>
                  </a:lnTo>
                  <a:lnTo>
                    <a:pt x="75" y="367"/>
                  </a:lnTo>
                  <a:lnTo>
                    <a:pt x="75" y="364"/>
                  </a:lnTo>
                  <a:lnTo>
                    <a:pt x="75" y="365"/>
                  </a:lnTo>
                  <a:lnTo>
                    <a:pt x="75" y="374"/>
                  </a:lnTo>
                  <a:lnTo>
                    <a:pt x="75" y="389"/>
                  </a:lnTo>
                  <a:lnTo>
                    <a:pt x="75" y="400"/>
                  </a:lnTo>
                  <a:lnTo>
                    <a:pt x="75" y="412"/>
                  </a:lnTo>
                  <a:lnTo>
                    <a:pt x="76" y="421"/>
                  </a:lnTo>
                  <a:lnTo>
                    <a:pt x="76" y="436"/>
                  </a:lnTo>
                  <a:lnTo>
                    <a:pt x="76" y="454"/>
                  </a:lnTo>
                  <a:lnTo>
                    <a:pt x="76" y="465"/>
                  </a:lnTo>
                  <a:lnTo>
                    <a:pt x="76" y="473"/>
                  </a:lnTo>
                  <a:lnTo>
                    <a:pt x="76" y="479"/>
                  </a:lnTo>
                  <a:lnTo>
                    <a:pt x="76" y="478"/>
                  </a:lnTo>
                  <a:lnTo>
                    <a:pt x="76" y="476"/>
                  </a:lnTo>
                  <a:lnTo>
                    <a:pt x="76" y="474"/>
                  </a:lnTo>
                  <a:lnTo>
                    <a:pt x="76" y="471"/>
                  </a:lnTo>
                  <a:lnTo>
                    <a:pt x="77" y="466"/>
                  </a:lnTo>
                  <a:lnTo>
                    <a:pt x="77" y="455"/>
                  </a:lnTo>
                  <a:lnTo>
                    <a:pt x="77" y="452"/>
                  </a:lnTo>
                  <a:lnTo>
                    <a:pt x="77" y="448"/>
                  </a:lnTo>
                  <a:lnTo>
                    <a:pt x="77" y="437"/>
                  </a:lnTo>
                  <a:lnTo>
                    <a:pt x="77" y="430"/>
                  </a:lnTo>
                  <a:lnTo>
                    <a:pt x="77" y="419"/>
                  </a:lnTo>
                  <a:lnTo>
                    <a:pt x="77" y="405"/>
                  </a:lnTo>
                  <a:lnTo>
                    <a:pt x="77" y="389"/>
                  </a:lnTo>
                  <a:lnTo>
                    <a:pt x="77" y="375"/>
                  </a:lnTo>
                  <a:lnTo>
                    <a:pt x="77" y="365"/>
                  </a:lnTo>
                  <a:lnTo>
                    <a:pt x="78" y="349"/>
                  </a:lnTo>
                  <a:lnTo>
                    <a:pt x="78" y="333"/>
                  </a:lnTo>
                  <a:lnTo>
                    <a:pt x="78" y="322"/>
                  </a:lnTo>
                  <a:lnTo>
                    <a:pt x="78" y="308"/>
                  </a:lnTo>
                  <a:lnTo>
                    <a:pt x="78" y="295"/>
                  </a:lnTo>
                  <a:lnTo>
                    <a:pt x="78" y="285"/>
                  </a:lnTo>
                  <a:lnTo>
                    <a:pt x="78" y="279"/>
                  </a:lnTo>
                  <a:lnTo>
                    <a:pt x="78" y="270"/>
                  </a:lnTo>
                  <a:lnTo>
                    <a:pt x="78" y="259"/>
                  </a:lnTo>
                  <a:lnTo>
                    <a:pt x="78" y="252"/>
                  </a:lnTo>
                  <a:lnTo>
                    <a:pt x="79" y="246"/>
                  </a:lnTo>
                  <a:lnTo>
                    <a:pt x="79" y="240"/>
                  </a:lnTo>
                  <a:lnTo>
                    <a:pt x="79" y="236"/>
                  </a:lnTo>
                  <a:lnTo>
                    <a:pt x="79" y="233"/>
                  </a:lnTo>
                  <a:lnTo>
                    <a:pt x="79" y="234"/>
                  </a:lnTo>
                  <a:lnTo>
                    <a:pt x="79" y="235"/>
                  </a:lnTo>
                  <a:lnTo>
                    <a:pt x="79" y="234"/>
                  </a:lnTo>
                  <a:lnTo>
                    <a:pt x="79" y="232"/>
                  </a:lnTo>
                  <a:lnTo>
                    <a:pt x="79" y="236"/>
                  </a:lnTo>
                  <a:lnTo>
                    <a:pt x="79" y="240"/>
                  </a:lnTo>
                  <a:lnTo>
                    <a:pt x="80" y="238"/>
                  </a:lnTo>
                  <a:lnTo>
                    <a:pt x="80" y="232"/>
                  </a:lnTo>
                  <a:lnTo>
                    <a:pt x="80" y="230"/>
                  </a:lnTo>
                  <a:lnTo>
                    <a:pt x="80" y="228"/>
                  </a:lnTo>
                  <a:lnTo>
                    <a:pt x="80" y="229"/>
                  </a:lnTo>
                  <a:lnTo>
                    <a:pt x="80" y="231"/>
                  </a:lnTo>
                  <a:lnTo>
                    <a:pt x="80" y="237"/>
                  </a:lnTo>
                  <a:lnTo>
                    <a:pt x="80" y="238"/>
                  </a:lnTo>
                  <a:lnTo>
                    <a:pt x="80" y="233"/>
                  </a:lnTo>
                  <a:lnTo>
                    <a:pt x="80" y="228"/>
                  </a:lnTo>
                  <a:lnTo>
                    <a:pt x="81" y="231"/>
                  </a:lnTo>
                  <a:lnTo>
                    <a:pt x="81" y="230"/>
                  </a:lnTo>
                  <a:lnTo>
                    <a:pt x="81" y="228"/>
                  </a:lnTo>
                  <a:lnTo>
                    <a:pt x="81" y="229"/>
                  </a:lnTo>
                  <a:lnTo>
                    <a:pt x="81" y="231"/>
                  </a:lnTo>
                  <a:lnTo>
                    <a:pt x="81" y="227"/>
                  </a:lnTo>
                  <a:lnTo>
                    <a:pt x="81" y="222"/>
                  </a:lnTo>
                  <a:lnTo>
                    <a:pt x="81" y="225"/>
                  </a:lnTo>
                  <a:lnTo>
                    <a:pt x="81" y="226"/>
                  </a:lnTo>
                  <a:lnTo>
                    <a:pt x="81" y="223"/>
                  </a:lnTo>
                  <a:lnTo>
                    <a:pt x="82" y="221"/>
                  </a:lnTo>
                  <a:lnTo>
                    <a:pt x="82" y="229"/>
                  </a:lnTo>
                  <a:lnTo>
                    <a:pt x="82" y="233"/>
                  </a:lnTo>
                  <a:lnTo>
                    <a:pt x="82" y="227"/>
                  </a:lnTo>
                  <a:lnTo>
                    <a:pt x="82" y="227"/>
                  </a:lnTo>
                  <a:lnTo>
                    <a:pt x="82" y="227"/>
                  </a:lnTo>
                  <a:lnTo>
                    <a:pt x="82" y="223"/>
                  </a:lnTo>
                  <a:lnTo>
                    <a:pt x="82" y="224"/>
                  </a:lnTo>
                  <a:lnTo>
                    <a:pt x="82" y="233"/>
                  </a:lnTo>
                  <a:lnTo>
                    <a:pt x="82" y="237"/>
                  </a:lnTo>
                  <a:lnTo>
                    <a:pt x="83" y="227"/>
                  </a:lnTo>
                  <a:lnTo>
                    <a:pt x="83" y="221"/>
                  </a:lnTo>
                  <a:lnTo>
                    <a:pt x="83" y="226"/>
                  </a:lnTo>
                  <a:lnTo>
                    <a:pt x="83" y="221"/>
                  </a:lnTo>
                  <a:lnTo>
                    <a:pt x="83" y="217"/>
                  </a:lnTo>
                  <a:lnTo>
                    <a:pt x="83" y="218"/>
                  </a:lnTo>
                  <a:lnTo>
                    <a:pt x="83" y="220"/>
                  </a:lnTo>
                  <a:lnTo>
                    <a:pt x="83" y="217"/>
                  </a:lnTo>
                  <a:lnTo>
                    <a:pt x="83" y="212"/>
                  </a:lnTo>
                  <a:lnTo>
                    <a:pt x="83" y="212"/>
                  </a:lnTo>
                  <a:lnTo>
                    <a:pt x="83" y="209"/>
                  </a:lnTo>
                  <a:lnTo>
                    <a:pt x="84" y="204"/>
                  </a:lnTo>
                  <a:lnTo>
                    <a:pt x="84" y="205"/>
                  </a:lnTo>
                  <a:lnTo>
                    <a:pt x="84" y="216"/>
                  </a:lnTo>
                  <a:lnTo>
                    <a:pt x="84" y="220"/>
                  </a:lnTo>
                  <a:lnTo>
                    <a:pt x="84" y="216"/>
                  </a:lnTo>
                  <a:lnTo>
                    <a:pt x="84" y="212"/>
                  </a:lnTo>
                  <a:lnTo>
                    <a:pt x="84" y="212"/>
                  </a:lnTo>
                  <a:lnTo>
                    <a:pt x="84" y="210"/>
                  </a:lnTo>
                  <a:lnTo>
                    <a:pt x="84" y="207"/>
                  </a:lnTo>
                  <a:lnTo>
                    <a:pt x="84" y="206"/>
                  </a:lnTo>
                  <a:lnTo>
                    <a:pt x="85" y="210"/>
                  </a:lnTo>
                  <a:lnTo>
                    <a:pt x="85" y="207"/>
                  </a:lnTo>
                  <a:lnTo>
                    <a:pt x="85" y="202"/>
                  </a:lnTo>
                  <a:lnTo>
                    <a:pt x="85" y="200"/>
                  </a:lnTo>
                  <a:lnTo>
                    <a:pt x="85" y="201"/>
                  </a:lnTo>
                  <a:lnTo>
                    <a:pt x="85" y="200"/>
                  </a:lnTo>
                  <a:lnTo>
                    <a:pt x="85" y="202"/>
                  </a:lnTo>
                  <a:lnTo>
                    <a:pt x="85" y="215"/>
                  </a:lnTo>
                  <a:lnTo>
                    <a:pt x="85" y="226"/>
                  </a:lnTo>
                  <a:lnTo>
                    <a:pt x="85" y="223"/>
                  </a:lnTo>
                  <a:lnTo>
                    <a:pt x="86" y="214"/>
                  </a:lnTo>
                  <a:lnTo>
                    <a:pt x="86" y="215"/>
                  </a:lnTo>
                  <a:lnTo>
                    <a:pt x="86" y="215"/>
                  </a:lnTo>
                  <a:lnTo>
                    <a:pt x="86" y="211"/>
                  </a:lnTo>
                  <a:lnTo>
                    <a:pt x="86" y="215"/>
                  </a:lnTo>
                  <a:lnTo>
                    <a:pt x="86" y="224"/>
                  </a:lnTo>
                  <a:lnTo>
                    <a:pt x="86" y="223"/>
                  </a:lnTo>
                  <a:lnTo>
                    <a:pt x="86" y="216"/>
                  </a:lnTo>
                  <a:lnTo>
                    <a:pt x="86" y="216"/>
                  </a:lnTo>
                  <a:lnTo>
                    <a:pt x="86" y="216"/>
                  </a:lnTo>
                  <a:lnTo>
                    <a:pt x="87" y="212"/>
                  </a:lnTo>
                  <a:lnTo>
                    <a:pt x="87" y="214"/>
                  </a:lnTo>
                  <a:lnTo>
                    <a:pt x="87" y="224"/>
                  </a:lnTo>
                  <a:lnTo>
                    <a:pt x="87" y="227"/>
                  </a:lnTo>
                  <a:lnTo>
                    <a:pt x="87" y="219"/>
                  </a:lnTo>
                  <a:lnTo>
                    <a:pt x="87" y="212"/>
                  </a:lnTo>
                  <a:lnTo>
                    <a:pt x="87" y="212"/>
                  </a:lnTo>
                  <a:lnTo>
                    <a:pt x="87" y="209"/>
                  </a:lnTo>
                  <a:lnTo>
                    <a:pt x="87" y="214"/>
                  </a:lnTo>
                  <a:lnTo>
                    <a:pt x="87" y="226"/>
                  </a:lnTo>
                  <a:lnTo>
                    <a:pt x="88" y="235"/>
                  </a:lnTo>
                  <a:lnTo>
                    <a:pt x="88" y="231"/>
                  </a:lnTo>
                  <a:lnTo>
                    <a:pt x="88" y="225"/>
                  </a:lnTo>
                  <a:lnTo>
                    <a:pt x="88" y="228"/>
                  </a:lnTo>
                  <a:lnTo>
                    <a:pt x="88" y="223"/>
                  </a:lnTo>
                  <a:lnTo>
                    <a:pt x="88" y="220"/>
                  </a:lnTo>
                  <a:lnTo>
                    <a:pt x="88" y="223"/>
                  </a:lnTo>
                  <a:lnTo>
                    <a:pt x="88" y="229"/>
                  </a:lnTo>
                  <a:lnTo>
                    <a:pt x="88" y="229"/>
                  </a:lnTo>
                  <a:lnTo>
                    <a:pt x="88" y="220"/>
                  </a:lnTo>
                  <a:lnTo>
                    <a:pt x="89" y="216"/>
                  </a:lnTo>
                  <a:lnTo>
                    <a:pt x="89" y="216"/>
                  </a:lnTo>
                  <a:lnTo>
                    <a:pt x="89" y="212"/>
                  </a:lnTo>
                  <a:lnTo>
                    <a:pt x="89" y="216"/>
                  </a:lnTo>
                  <a:lnTo>
                    <a:pt x="89" y="227"/>
                  </a:lnTo>
                  <a:lnTo>
                    <a:pt x="89" y="236"/>
                  </a:lnTo>
                  <a:lnTo>
                    <a:pt x="89" y="232"/>
                  </a:lnTo>
                  <a:lnTo>
                    <a:pt x="89" y="224"/>
                  </a:lnTo>
                  <a:lnTo>
                    <a:pt x="89" y="225"/>
                  </a:lnTo>
                  <a:lnTo>
                    <a:pt x="89" y="227"/>
                  </a:lnTo>
                  <a:lnTo>
                    <a:pt x="89" y="229"/>
                  </a:lnTo>
                  <a:lnTo>
                    <a:pt x="90" y="238"/>
                  </a:lnTo>
                  <a:lnTo>
                    <a:pt x="90" y="246"/>
                  </a:lnTo>
                  <a:lnTo>
                    <a:pt x="90" y="241"/>
                  </a:lnTo>
                  <a:lnTo>
                    <a:pt x="90" y="233"/>
                  </a:lnTo>
                  <a:lnTo>
                    <a:pt x="90" y="229"/>
                  </a:lnTo>
                  <a:lnTo>
                    <a:pt x="90" y="231"/>
                  </a:lnTo>
                  <a:lnTo>
                    <a:pt x="90" y="229"/>
                  </a:lnTo>
                  <a:lnTo>
                    <a:pt x="90" y="229"/>
                  </a:lnTo>
                  <a:lnTo>
                    <a:pt x="90" y="237"/>
                  </a:lnTo>
                  <a:lnTo>
                    <a:pt x="90" y="240"/>
                  </a:lnTo>
                  <a:lnTo>
                    <a:pt x="91" y="234"/>
                  </a:lnTo>
                  <a:lnTo>
                    <a:pt x="91" y="230"/>
                  </a:lnTo>
                  <a:lnTo>
                    <a:pt x="91" y="227"/>
                  </a:lnTo>
                  <a:lnTo>
                    <a:pt x="91" y="226"/>
                  </a:lnTo>
                  <a:lnTo>
                    <a:pt x="91" y="223"/>
                  </a:lnTo>
                  <a:lnTo>
                    <a:pt x="91" y="233"/>
                  </a:lnTo>
                  <a:lnTo>
                    <a:pt x="91" y="242"/>
                  </a:lnTo>
                  <a:lnTo>
                    <a:pt x="91" y="234"/>
                  </a:lnTo>
                  <a:lnTo>
                    <a:pt x="91" y="225"/>
                  </a:lnTo>
                  <a:lnTo>
                    <a:pt x="91" y="223"/>
                  </a:lnTo>
                  <a:lnTo>
                    <a:pt x="92" y="222"/>
                  </a:lnTo>
                  <a:lnTo>
                    <a:pt x="92" y="221"/>
                  </a:lnTo>
                  <a:lnTo>
                    <a:pt x="92" y="230"/>
                  </a:lnTo>
                  <a:lnTo>
                    <a:pt x="92" y="241"/>
                  </a:lnTo>
                  <a:lnTo>
                    <a:pt x="92" y="234"/>
                  </a:lnTo>
                  <a:lnTo>
                    <a:pt x="92" y="226"/>
                  </a:lnTo>
                  <a:lnTo>
                    <a:pt x="92" y="224"/>
                  </a:lnTo>
                  <a:lnTo>
                    <a:pt x="92" y="219"/>
                  </a:lnTo>
                  <a:lnTo>
                    <a:pt x="92" y="214"/>
                  </a:lnTo>
                  <a:lnTo>
                    <a:pt x="92" y="217"/>
                  </a:lnTo>
                  <a:lnTo>
                    <a:pt x="93" y="227"/>
                  </a:lnTo>
                  <a:lnTo>
                    <a:pt x="93" y="227"/>
                  </a:lnTo>
                  <a:lnTo>
                    <a:pt x="93" y="216"/>
                  </a:lnTo>
                  <a:lnTo>
                    <a:pt x="93" y="212"/>
                  </a:lnTo>
                  <a:lnTo>
                    <a:pt x="93" y="210"/>
                  </a:lnTo>
                  <a:lnTo>
                    <a:pt x="93" y="206"/>
                  </a:lnTo>
                  <a:lnTo>
                    <a:pt x="93" y="207"/>
                  </a:lnTo>
                  <a:lnTo>
                    <a:pt x="93" y="222"/>
                  </a:lnTo>
                  <a:lnTo>
                    <a:pt x="93" y="227"/>
                  </a:lnTo>
                  <a:lnTo>
                    <a:pt x="93" y="223"/>
                  </a:lnTo>
                  <a:lnTo>
                    <a:pt x="94" y="213"/>
                  </a:lnTo>
                  <a:lnTo>
                    <a:pt x="94" y="217"/>
                  </a:lnTo>
                  <a:lnTo>
                    <a:pt x="94" y="215"/>
                  </a:lnTo>
                  <a:lnTo>
                    <a:pt x="94" y="215"/>
                  </a:lnTo>
                  <a:lnTo>
                    <a:pt x="94" y="216"/>
                  </a:lnTo>
                  <a:lnTo>
                    <a:pt x="94" y="226"/>
                  </a:lnTo>
                  <a:lnTo>
                    <a:pt x="94" y="222"/>
                  </a:lnTo>
                  <a:lnTo>
                    <a:pt x="94" y="211"/>
                  </a:lnTo>
                  <a:lnTo>
                    <a:pt x="94" y="204"/>
                  </a:lnTo>
                  <a:lnTo>
                    <a:pt x="94" y="203"/>
                  </a:lnTo>
                  <a:lnTo>
                    <a:pt x="95" y="195"/>
                  </a:lnTo>
                  <a:lnTo>
                    <a:pt x="95" y="192"/>
                  </a:lnTo>
                  <a:lnTo>
                    <a:pt x="95" y="198"/>
                  </a:lnTo>
                  <a:lnTo>
                    <a:pt x="95" y="205"/>
                  </a:lnTo>
                  <a:lnTo>
                    <a:pt x="95" y="202"/>
                  </a:lnTo>
                  <a:lnTo>
                    <a:pt x="95" y="195"/>
                  </a:lnTo>
                  <a:lnTo>
                    <a:pt x="95" y="195"/>
                  </a:lnTo>
                  <a:lnTo>
                    <a:pt x="95" y="198"/>
                  </a:lnTo>
                  <a:lnTo>
                    <a:pt x="95" y="197"/>
                  </a:lnTo>
                  <a:lnTo>
                    <a:pt x="95" y="203"/>
                  </a:lnTo>
                  <a:lnTo>
                    <a:pt x="95" y="217"/>
                  </a:lnTo>
                  <a:lnTo>
                    <a:pt x="96" y="220"/>
                  </a:lnTo>
                  <a:lnTo>
                    <a:pt x="96" y="216"/>
                  </a:lnTo>
                  <a:lnTo>
                    <a:pt x="96" y="214"/>
                  </a:lnTo>
                  <a:lnTo>
                    <a:pt x="96" y="217"/>
                  </a:lnTo>
                  <a:lnTo>
                    <a:pt x="96" y="218"/>
                  </a:lnTo>
                  <a:lnTo>
                    <a:pt x="96" y="218"/>
                  </a:lnTo>
                  <a:lnTo>
                    <a:pt x="96" y="228"/>
                  </a:lnTo>
                  <a:lnTo>
                    <a:pt x="96" y="237"/>
                  </a:lnTo>
                  <a:lnTo>
                    <a:pt x="96" y="239"/>
                  </a:lnTo>
                  <a:lnTo>
                    <a:pt x="96" y="236"/>
                  </a:lnTo>
                  <a:lnTo>
                    <a:pt x="97" y="236"/>
                  </a:lnTo>
                  <a:lnTo>
                    <a:pt x="97" y="239"/>
                  </a:lnTo>
                  <a:lnTo>
                    <a:pt x="97" y="241"/>
                  </a:lnTo>
                  <a:lnTo>
                    <a:pt x="97" y="246"/>
                  </a:lnTo>
                  <a:lnTo>
                    <a:pt x="97" y="260"/>
                  </a:lnTo>
                  <a:lnTo>
                    <a:pt x="97" y="261"/>
                  </a:lnTo>
                  <a:lnTo>
                    <a:pt x="97" y="254"/>
                  </a:lnTo>
                  <a:lnTo>
                    <a:pt x="97" y="241"/>
                  </a:lnTo>
                  <a:lnTo>
                    <a:pt x="97" y="237"/>
                  </a:lnTo>
                  <a:lnTo>
                    <a:pt x="97" y="235"/>
                  </a:lnTo>
                  <a:lnTo>
                    <a:pt x="98" y="231"/>
                  </a:lnTo>
                  <a:lnTo>
                    <a:pt x="98" y="233"/>
                  </a:lnTo>
                  <a:lnTo>
                    <a:pt x="98" y="238"/>
                  </a:lnTo>
                  <a:lnTo>
                    <a:pt x="98" y="232"/>
                  </a:lnTo>
                  <a:lnTo>
                    <a:pt x="98" y="223"/>
                  </a:lnTo>
                  <a:lnTo>
                    <a:pt x="98" y="221"/>
                  </a:lnTo>
                  <a:lnTo>
                    <a:pt x="98" y="220"/>
                  </a:lnTo>
                  <a:lnTo>
                    <a:pt x="98" y="220"/>
                  </a:lnTo>
                  <a:lnTo>
                    <a:pt x="98" y="221"/>
                  </a:lnTo>
                  <a:lnTo>
                    <a:pt x="98" y="219"/>
                  </a:lnTo>
                  <a:lnTo>
                    <a:pt x="99" y="208"/>
                  </a:lnTo>
                  <a:lnTo>
                    <a:pt x="99" y="184"/>
                  </a:lnTo>
                  <a:lnTo>
                    <a:pt x="99" y="163"/>
                  </a:lnTo>
                  <a:lnTo>
                    <a:pt x="99" y="149"/>
                  </a:lnTo>
                  <a:lnTo>
                    <a:pt x="99" y="134"/>
                  </a:lnTo>
                  <a:lnTo>
                    <a:pt x="99" y="126"/>
                  </a:lnTo>
                  <a:lnTo>
                    <a:pt x="99" y="112"/>
                  </a:lnTo>
                  <a:lnTo>
                    <a:pt x="99" y="99"/>
                  </a:lnTo>
                  <a:lnTo>
                    <a:pt x="99" y="86"/>
                  </a:lnTo>
                  <a:lnTo>
                    <a:pt x="99" y="76"/>
                  </a:lnTo>
                  <a:lnTo>
                    <a:pt x="100" y="79"/>
                  </a:lnTo>
                  <a:lnTo>
                    <a:pt x="100" y="78"/>
                  </a:lnTo>
                  <a:lnTo>
                    <a:pt x="100" y="79"/>
                  </a:lnTo>
                  <a:lnTo>
                    <a:pt x="100" y="86"/>
                  </a:lnTo>
                  <a:lnTo>
                    <a:pt x="100" y="84"/>
                  </a:lnTo>
                  <a:lnTo>
                    <a:pt x="100" y="86"/>
                  </a:lnTo>
                  <a:lnTo>
                    <a:pt x="100" y="90"/>
                  </a:lnTo>
                  <a:lnTo>
                    <a:pt x="100" y="96"/>
                  </a:lnTo>
                  <a:lnTo>
                    <a:pt x="100" y="104"/>
                  </a:lnTo>
                  <a:lnTo>
                    <a:pt x="100" y="111"/>
                  </a:lnTo>
                  <a:lnTo>
                    <a:pt x="101" y="122"/>
                  </a:lnTo>
                  <a:lnTo>
                    <a:pt x="101" y="133"/>
                  </a:lnTo>
                  <a:lnTo>
                    <a:pt x="101" y="136"/>
                  </a:lnTo>
                  <a:lnTo>
                    <a:pt x="101" y="142"/>
                  </a:lnTo>
                  <a:lnTo>
                    <a:pt x="101" y="148"/>
                  </a:lnTo>
                  <a:lnTo>
                    <a:pt x="101" y="156"/>
                  </a:lnTo>
                  <a:lnTo>
                    <a:pt x="101" y="162"/>
                  </a:lnTo>
                  <a:lnTo>
                    <a:pt x="101" y="166"/>
                  </a:lnTo>
                  <a:lnTo>
                    <a:pt x="101" y="171"/>
                  </a:lnTo>
                  <a:lnTo>
                    <a:pt x="101" y="172"/>
                  </a:lnTo>
                  <a:lnTo>
                    <a:pt x="101" y="172"/>
                  </a:lnTo>
                  <a:lnTo>
                    <a:pt x="102" y="177"/>
                  </a:lnTo>
                  <a:lnTo>
                    <a:pt x="102" y="184"/>
                  </a:lnTo>
                  <a:lnTo>
                    <a:pt x="102" y="187"/>
                  </a:lnTo>
                  <a:lnTo>
                    <a:pt x="102" y="188"/>
                  </a:lnTo>
                  <a:lnTo>
                    <a:pt x="102" y="192"/>
                  </a:lnTo>
                  <a:lnTo>
                    <a:pt x="102" y="196"/>
                  </a:lnTo>
                  <a:lnTo>
                    <a:pt x="102" y="195"/>
                  </a:lnTo>
                  <a:lnTo>
                    <a:pt x="102" y="196"/>
                  </a:lnTo>
                  <a:lnTo>
                    <a:pt x="102" y="200"/>
                  </a:lnTo>
                  <a:lnTo>
                    <a:pt x="102" y="197"/>
                  </a:lnTo>
                  <a:lnTo>
                    <a:pt x="103" y="198"/>
                  </a:lnTo>
                  <a:lnTo>
                    <a:pt x="103" y="198"/>
                  </a:lnTo>
                  <a:lnTo>
                    <a:pt x="103" y="202"/>
                  </a:lnTo>
                  <a:lnTo>
                    <a:pt x="103" y="201"/>
                  </a:lnTo>
                  <a:lnTo>
                    <a:pt x="103" y="202"/>
                  </a:lnTo>
                  <a:lnTo>
                    <a:pt x="103" y="205"/>
                  </a:lnTo>
                  <a:lnTo>
                    <a:pt x="103" y="206"/>
                  </a:lnTo>
                  <a:lnTo>
                    <a:pt x="103" y="208"/>
                  </a:lnTo>
                  <a:lnTo>
                    <a:pt x="103" y="211"/>
                  </a:lnTo>
                  <a:lnTo>
                    <a:pt x="103" y="212"/>
                  </a:lnTo>
                  <a:lnTo>
                    <a:pt x="104" y="216"/>
                  </a:lnTo>
                  <a:lnTo>
                    <a:pt x="104" y="215"/>
                  </a:lnTo>
                  <a:lnTo>
                    <a:pt x="104" y="216"/>
                  </a:lnTo>
                  <a:lnTo>
                    <a:pt x="104" y="215"/>
                  </a:lnTo>
                  <a:lnTo>
                    <a:pt x="104" y="216"/>
                  </a:lnTo>
                  <a:lnTo>
                    <a:pt x="104" y="218"/>
                  </a:lnTo>
                  <a:lnTo>
                    <a:pt x="104" y="216"/>
                  </a:lnTo>
                  <a:lnTo>
                    <a:pt x="104" y="215"/>
                  </a:lnTo>
                  <a:lnTo>
                    <a:pt x="104" y="216"/>
                  </a:lnTo>
                  <a:lnTo>
                    <a:pt x="104" y="213"/>
                  </a:lnTo>
                  <a:lnTo>
                    <a:pt x="105" y="214"/>
                  </a:lnTo>
                  <a:lnTo>
                    <a:pt x="105" y="216"/>
                  </a:lnTo>
                  <a:lnTo>
                    <a:pt x="105" y="216"/>
                  </a:lnTo>
                  <a:lnTo>
                    <a:pt x="105" y="214"/>
                  </a:lnTo>
                  <a:lnTo>
                    <a:pt x="105" y="209"/>
                  </a:lnTo>
                  <a:lnTo>
                    <a:pt x="105" y="209"/>
                  </a:lnTo>
                  <a:lnTo>
                    <a:pt x="105" y="211"/>
                  </a:lnTo>
                  <a:lnTo>
                    <a:pt x="105" y="210"/>
                  </a:lnTo>
                  <a:lnTo>
                    <a:pt x="105" y="212"/>
                  </a:lnTo>
                  <a:lnTo>
                    <a:pt x="105" y="210"/>
                  </a:lnTo>
                  <a:lnTo>
                    <a:pt x="106" y="208"/>
                  </a:lnTo>
                  <a:lnTo>
                    <a:pt x="106" y="204"/>
                  </a:lnTo>
                  <a:lnTo>
                    <a:pt x="106" y="202"/>
                  </a:lnTo>
                  <a:lnTo>
                    <a:pt x="106" y="208"/>
                  </a:lnTo>
                  <a:lnTo>
                    <a:pt x="106" y="211"/>
                  </a:lnTo>
                  <a:lnTo>
                    <a:pt x="106" y="210"/>
                  </a:lnTo>
                  <a:lnTo>
                    <a:pt x="106" y="210"/>
                  </a:lnTo>
                  <a:lnTo>
                    <a:pt x="106" y="207"/>
                  </a:lnTo>
                  <a:lnTo>
                    <a:pt x="106" y="204"/>
                  </a:lnTo>
                  <a:lnTo>
                    <a:pt x="106" y="205"/>
                  </a:lnTo>
                  <a:lnTo>
                    <a:pt x="107" y="208"/>
                  </a:lnTo>
                  <a:lnTo>
                    <a:pt x="107" y="211"/>
                  </a:lnTo>
                  <a:lnTo>
                    <a:pt x="107" y="211"/>
                  </a:lnTo>
                  <a:lnTo>
                    <a:pt x="107" y="211"/>
                  </a:lnTo>
                  <a:lnTo>
                    <a:pt x="107" y="213"/>
                  </a:lnTo>
                  <a:lnTo>
                    <a:pt x="107" y="215"/>
                  </a:lnTo>
                  <a:lnTo>
                    <a:pt x="107" y="216"/>
                  </a:lnTo>
                  <a:lnTo>
                    <a:pt x="107" y="220"/>
                  </a:lnTo>
                  <a:lnTo>
                    <a:pt x="107" y="222"/>
                  </a:lnTo>
                  <a:lnTo>
                    <a:pt x="107" y="222"/>
                  </a:lnTo>
                  <a:lnTo>
                    <a:pt x="107" y="221"/>
                  </a:lnTo>
                  <a:lnTo>
                    <a:pt x="108" y="220"/>
                  </a:lnTo>
                  <a:lnTo>
                    <a:pt x="108" y="217"/>
                  </a:lnTo>
                  <a:lnTo>
                    <a:pt x="108" y="217"/>
                  </a:lnTo>
                  <a:lnTo>
                    <a:pt x="108" y="212"/>
                  </a:lnTo>
                  <a:lnTo>
                    <a:pt x="108" y="216"/>
                  </a:lnTo>
                  <a:lnTo>
                    <a:pt x="108" y="216"/>
                  </a:lnTo>
                  <a:lnTo>
                    <a:pt x="108" y="214"/>
                  </a:lnTo>
                  <a:lnTo>
                    <a:pt x="108" y="216"/>
                  </a:lnTo>
                  <a:lnTo>
                    <a:pt x="108" y="215"/>
                  </a:lnTo>
                  <a:lnTo>
                    <a:pt x="108" y="213"/>
                  </a:lnTo>
                  <a:lnTo>
                    <a:pt x="109" y="213"/>
                  </a:lnTo>
                  <a:lnTo>
                    <a:pt x="109" y="213"/>
                  </a:lnTo>
                  <a:lnTo>
                    <a:pt x="109" y="215"/>
                  </a:lnTo>
                  <a:lnTo>
                    <a:pt x="109" y="213"/>
                  </a:lnTo>
                  <a:lnTo>
                    <a:pt x="109" y="213"/>
                  </a:lnTo>
                  <a:lnTo>
                    <a:pt x="109" y="212"/>
                  </a:lnTo>
                  <a:lnTo>
                    <a:pt x="109" y="209"/>
                  </a:lnTo>
                  <a:lnTo>
                    <a:pt x="109" y="206"/>
                  </a:lnTo>
                  <a:lnTo>
                    <a:pt x="109" y="207"/>
                  </a:lnTo>
                  <a:lnTo>
                    <a:pt x="109" y="207"/>
                  </a:lnTo>
                  <a:lnTo>
                    <a:pt x="110" y="206"/>
                  </a:lnTo>
                  <a:lnTo>
                    <a:pt x="110" y="206"/>
                  </a:lnTo>
                  <a:lnTo>
                    <a:pt x="110" y="207"/>
                  </a:lnTo>
                  <a:lnTo>
                    <a:pt x="110" y="205"/>
                  </a:lnTo>
                  <a:lnTo>
                    <a:pt x="110" y="208"/>
                  </a:lnTo>
                  <a:lnTo>
                    <a:pt x="110" y="208"/>
                  </a:lnTo>
                  <a:lnTo>
                    <a:pt x="110" y="210"/>
                  </a:lnTo>
                  <a:lnTo>
                    <a:pt x="110" y="214"/>
                  </a:lnTo>
                  <a:lnTo>
                    <a:pt x="110" y="214"/>
                  </a:lnTo>
                  <a:lnTo>
                    <a:pt x="110" y="215"/>
                  </a:lnTo>
                  <a:lnTo>
                    <a:pt x="111" y="215"/>
                  </a:lnTo>
                  <a:lnTo>
                    <a:pt x="111" y="216"/>
                  </a:lnTo>
                  <a:lnTo>
                    <a:pt x="111" y="218"/>
                  </a:lnTo>
                  <a:lnTo>
                    <a:pt x="111" y="217"/>
                  </a:lnTo>
                  <a:lnTo>
                    <a:pt x="111" y="217"/>
                  </a:lnTo>
                  <a:lnTo>
                    <a:pt x="111" y="218"/>
                  </a:lnTo>
                  <a:lnTo>
                    <a:pt x="111" y="214"/>
                  </a:lnTo>
                  <a:lnTo>
                    <a:pt x="111" y="213"/>
                  </a:lnTo>
                  <a:lnTo>
                    <a:pt x="111" y="214"/>
                  </a:lnTo>
                  <a:lnTo>
                    <a:pt x="111" y="216"/>
                  </a:lnTo>
                  <a:lnTo>
                    <a:pt x="112" y="213"/>
                  </a:lnTo>
                  <a:lnTo>
                    <a:pt x="112" y="211"/>
                  </a:lnTo>
                  <a:lnTo>
                    <a:pt x="112" y="210"/>
                  </a:lnTo>
                  <a:lnTo>
                    <a:pt x="112" y="212"/>
                  </a:lnTo>
                  <a:lnTo>
                    <a:pt x="112" y="210"/>
                  </a:lnTo>
                  <a:lnTo>
                    <a:pt x="112" y="211"/>
                  </a:lnTo>
                  <a:lnTo>
                    <a:pt x="112" y="215"/>
                  </a:lnTo>
                  <a:lnTo>
                    <a:pt x="112" y="214"/>
                  </a:lnTo>
                  <a:lnTo>
                    <a:pt x="112" y="216"/>
                  </a:lnTo>
                  <a:lnTo>
                    <a:pt x="112" y="215"/>
                  </a:lnTo>
                  <a:lnTo>
                    <a:pt x="113" y="221"/>
                  </a:lnTo>
                  <a:lnTo>
                    <a:pt x="113" y="219"/>
                  </a:lnTo>
                  <a:lnTo>
                    <a:pt x="113" y="221"/>
                  </a:lnTo>
                  <a:lnTo>
                    <a:pt x="113" y="225"/>
                  </a:lnTo>
                  <a:lnTo>
                    <a:pt x="113" y="226"/>
                  </a:lnTo>
                  <a:lnTo>
                    <a:pt x="113" y="225"/>
                  </a:lnTo>
                  <a:lnTo>
                    <a:pt x="113" y="222"/>
                  </a:lnTo>
                  <a:lnTo>
                    <a:pt x="113" y="221"/>
                  </a:lnTo>
                  <a:lnTo>
                    <a:pt x="113" y="222"/>
                  </a:lnTo>
                  <a:lnTo>
                    <a:pt x="113" y="219"/>
                  </a:lnTo>
                  <a:lnTo>
                    <a:pt x="113" y="221"/>
                  </a:lnTo>
                  <a:lnTo>
                    <a:pt x="114" y="222"/>
                  </a:lnTo>
                  <a:lnTo>
                    <a:pt x="114" y="220"/>
                  </a:lnTo>
                  <a:lnTo>
                    <a:pt x="114" y="221"/>
                  </a:lnTo>
                  <a:lnTo>
                    <a:pt x="114" y="218"/>
                  </a:lnTo>
                  <a:lnTo>
                    <a:pt x="114" y="222"/>
                  </a:lnTo>
                  <a:lnTo>
                    <a:pt x="114" y="218"/>
                  </a:lnTo>
                  <a:lnTo>
                    <a:pt x="114" y="218"/>
                  </a:lnTo>
                  <a:lnTo>
                    <a:pt x="114" y="218"/>
                  </a:lnTo>
                  <a:lnTo>
                    <a:pt x="114" y="217"/>
                  </a:lnTo>
                  <a:lnTo>
                    <a:pt x="114" y="213"/>
                  </a:lnTo>
                  <a:lnTo>
                    <a:pt x="115" y="211"/>
                  </a:lnTo>
                  <a:lnTo>
                    <a:pt x="115" y="210"/>
                  </a:lnTo>
                  <a:lnTo>
                    <a:pt x="115" y="213"/>
                  </a:lnTo>
                  <a:lnTo>
                    <a:pt x="115" y="208"/>
                  </a:lnTo>
                  <a:lnTo>
                    <a:pt x="115" y="209"/>
                  </a:lnTo>
                  <a:lnTo>
                    <a:pt x="115" y="210"/>
                  </a:lnTo>
                  <a:lnTo>
                    <a:pt x="115" y="208"/>
                  </a:lnTo>
                  <a:lnTo>
                    <a:pt x="115" y="208"/>
                  </a:lnTo>
                  <a:lnTo>
                    <a:pt x="115" y="209"/>
                  </a:lnTo>
                  <a:lnTo>
                    <a:pt x="115" y="210"/>
                  </a:lnTo>
                  <a:lnTo>
                    <a:pt x="116" y="212"/>
                  </a:lnTo>
                  <a:lnTo>
                    <a:pt x="116" y="212"/>
                  </a:lnTo>
                  <a:lnTo>
                    <a:pt x="116" y="216"/>
                  </a:lnTo>
                  <a:lnTo>
                    <a:pt x="116" y="218"/>
                  </a:lnTo>
                  <a:lnTo>
                    <a:pt x="116" y="220"/>
                  </a:lnTo>
                  <a:lnTo>
                    <a:pt x="116" y="221"/>
                  </a:lnTo>
                  <a:lnTo>
                    <a:pt x="116" y="220"/>
                  </a:lnTo>
                  <a:lnTo>
                    <a:pt x="116" y="219"/>
                  </a:lnTo>
                  <a:lnTo>
                    <a:pt x="116" y="220"/>
                  </a:lnTo>
                  <a:lnTo>
                    <a:pt x="116" y="216"/>
                  </a:lnTo>
                  <a:lnTo>
                    <a:pt x="117" y="215"/>
                  </a:lnTo>
                  <a:lnTo>
                    <a:pt x="117" y="213"/>
                  </a:lnTo>
                  <a:lnTo>
                    <a:pt x="117" y="209"/>
                  </a:lnTo>
                  <a:lnTo>
                    <a:pt x="117" y="205"/>
                  </a:lnTo>
                  <a:lnTo>
                    <a:pt x="117" y="201"/>
                  </a:lnTo>
                  <a:lnTo>
                    <a:pt x="117" y="203"/>
                  </a:lnTo>
                  <a:lnTo>
                    <a:pt x="117" y="203"/>
                  </a:lnTo>
                  <a:lnTo>
                    <a:pt x="117" y="202"/>
                  </a:lnTo>
                  <a:lnTo>
                    <a:pt x="117" y="201"/>
                  </a:lnTo>
                  <a:lnTo>
                    <a:pt x="117" y="198"/>
                  </a:lnTo>
                  <a:lnTo>
                    <a:pt x="118" y="196"/>
                  </a:lnTo>
                  <a:lnTo>
                    <a:pt x="118" y="195"/>
                  </a:lnTo>
                </a:path>
              </a:pathLst>
            </a:custGeom>
            <a:noFill/>
            <a:ln w="28575" cap="flat">
              <a:solidFill>
                <a:srgbClr val="00FFFF">
                  <a:alpha val="50196"/>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79" name="Rectangle 71">
            <a:extLst>
              <a:ext uri="{FF2B5EF4-FFF2-40B4-BE49-F238E27FC236}">
                <a16:creationId xmlns:a16="http://schemas.microsoft.com/office/drawing/2014/main" id="{37A2DAC4-4461-41FE-B358-0B46625DF0A6}"/>
              </a:ext>
            </a:extLst>
          </p:cNvPr>
          <p:cNvSpPr>
            <a:spLocks noChangeArrowheads="1"/>
          </p:cNvSpPr>
          <p:nvPr/>
        </p:nvSpPr>
        <p:spPr bwMode="auto">
          <a:xfrm>
            <a:off x="8061397" y="1551018"/>
            <a:ext cx="3813175" cy="990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Line 72">
            <a:extLst>
              <a:ext uri="{FF2B5EF4-FFF2-40B4-BE49-F238E27FC236}">
                <a16:creationId xmlns:a16="http://schemas.microsoft.com/office/drawing/2014/main" id="{D13CF98E-97FB-46F6-A078-4CF188D03268}"/>
              </a:ext>
            </a:extLst>
          </p:cNvPr>
          <p:cNvSpPr>
            <a:spLocks noChangeShapeType="1"/>
          </p:cNvSpPr>
          <p:nvPr/>
        </p:nvSpPr>
        <p:spPr bwMode="auto">
          <a:xfrm>
            <a:off x="8061397" y="2541618"/>
            <a:ext cx="381317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73">
            <a:extLst>
              <a:ext uri="{FF2B5EF4-FFF2-40B4-BE49-F238E27FC236}">
                <a16:creationId xmlns:a16="http://schemas.microsoft.com/office/drawing/2014/main" id="{CCB8EA75-5A61-4F6C-BCBB-0F90972621A1}"/>
              </a:ext>
            </a:extLst>
          </p:cNvPr>
          <p:cNvSpPr>
            <a:spLocks noChangeShapeType="1"/>
          </p:cNvSpPr>
          <p:nvPr/>
        </p:nvSpPr>
        <p:spPr bwMode="auto">
          <a:xfrm flipV="1">
            <a:off x="8061397" y="2515120"/>
            <a:ext cx="0" cy="2649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74">
            <a:extLst>
              <a:ext uri="{FF2B5EF4-FFF2-40B4-BE49-F238E27FC236}">
                <a16:creationId xmlns:a16="http://schemas.microsoft.com/office/drawing/2014/main" id="{873793B0-EBC2-4794-BF28-07E0882BAF45}"/>
              </a:ext>
            </a:extLst>
          </p:cNvPr>
          <p:cNvSpPr>
            <a:spLocks noChangeShapeType="1"/>
          </p:cNvSpPr>
          <p:nvPr/>
        </p:nvSpPr>
        <p:spPr bwMode="auto">
          <a:xfrm flipV="1">
            <a:off x="11874572" y="2515120"/>
            <a:ext cx="0" cy="2649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Rectangle 75">
            <a:extLst>
              <a:ext uri="{FF2B5EF4-FFF2-40B4-BE49-F238E27FC236}">
                <a16:creationId xmlns:a16="http://schemas.microsoft.com/office/drawing/2014/main" id="{8CD9F031-F717-4DC0-9DC8-20F55E187C16}"/>
              </a:ext>
            </a:extLst>
          </p:cNvPr>
          <p:cNvSpPr>
            <a:spLocks noChangeArrowheads="1"/>
          </p:cNvSpPr>
          <p:nvPr/>
        </p:nvSpPr>
        <p:spPr bwMode="auto">
          <a:xfrm>
            <a:off x="8048697" y="2541618"/>
            <a:ext cx="88900"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4" name="Rectangle 76">
            <a:extLst>
              <a:ext uri="{FF2B5EF4-FFF2-40B4-BE49-F238E27FC236}">
                <a16:creationId xmlns:a16="http://schemas.microsoft.com/office/drawing/2014/main" id="{7CBE3D5C-2F88-42E1-9425-8C55205DBF77}"/>
              </a:ext>
            </a:extLst>
          </p:cNvPr>
          <p:cNvSpPr>
            <a:spLocks noChangeArrowheads="1"/>
          </p:cNvSpPr>
          <p:nvPr/>
        </p:nvSpPr>
        <p:spPr bwMode="auto">
          <a:xfrm>
            <a:off x="11817422" y="2541618"/>
            <a:ext cx="234950"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5" name="Line 77">
            <a:extLst>
              <a:ext uri="{FF2B5EF4-FFF2-40B4-BE49-F238E27FC236}">
                <a16:creationId xmlns:a16="http://schemas.microsoft.com/office/drawing/2014/main" id="{0D683EDD-40CE-4DC5-8412-15133B5D5072}"/>
              </a:ext>
            </a:extLst>
          </p:cNvPr>
          <p:cNvSpPr>
            <a:spLocks noChangeShapeType="1"/>
          </p:cNvSpPr>
          <p:nvPr/>
        </p:nvSpPr>
        <p:spPr bwMode="auto">
          <a:xfrm flipV="1">
            <a:off x="8061397" y="1551018"/>
            <a:ext cx="0" cy="990600"/>
          </a:xfrm>
          <a:prstGeom prst="line">
            <a:avLst/>
          </a:prstGeom>
          <a:noFill/>
          <a:ln w="3175"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78">
            <a:extLst>
              <a:ext uri="{FF2B5EF4-FFF2-40B4-BE49-F238E27FC236}">
                <a16:creationId xmlns:a16="http://schemas.microsoft.com/office/drawing/2014/main" id="{51D0724D-117E-4926-9B3F-D0B5098087F7}"/>
              </a:ext>
            </a:extLst>
          </p:cNvPr>
          <p:cNvSpPr>
            <a:spLocks/>
          </p:cNvSpPr>
          <p:nvPr/>
        </p:nvSpPr>
        <p:spPr bwMode="auto">
          <a:xfrm>
            <a:off x="8061397" y="1870046"/>
            <a:ext cx="3813175" cy="627122"/>
          </a:xfrm>
          <a:custGeom>
            <a:avLst/>
            <a:gdLst>
              <a:gd name="T0" fmla="*/ 36 w 2402"/>
              <a:gd name="T1" fmla="*/ 161 h 568"/>
              <a:gd name="T2" fmla="*/ 74 w 2402"/>
              <a:gd name="T3" fmla="*/ 143 h 568"/>
              <a:gd name="T4" fmla="*/ 112 w 2402"/>
              <a:gd name="T5" fmla="*/ 405 h 568"/>
              <a:gd name="T6" fmla="*/ 150 w 2402"/>
              <a:gd name="T7" fmla="*/ 168 h 568"/>
              <a:gd name="T8" fmla="*/ 188 w 2402"/>
              <a:gd name="T9" fmla="*/ 161 h 568"/>
              <a:gd name="T10" fmla="*/ 226 w 2402"/>
              <a:gd name="T11" fmla="*/ 111 h 568"/>
              <a:gd name="T12" fmla="*/ 264 w 2402"/>
              <a:gd name="T13" fmla="*/ 307 h 568"/>
              <a:gd name="T14" fmla="*/ 303 w 2402"/>
              <a:gd name="T15" fmla="*/ 533 h 568"/>
              <a:gd name="T16" fmla="*/ 341 w 2402"/>
              <a:gd name="T17" fmla="*/ 492 h 568"/>
              <a:gd name="T18" fmla="*/ 379 w 2402"/>
              <a:gd name="T19" fmla="*/ 374 h 568"/>
              <a:gd name="T20" fmla="*/ 417 w 2402"/>
              <a:gd name="T21" fmla="*/ 412 h 568"/>
              <a:gd name="T22" fmla="*/ 455 w 2402"/>
              <a:gd name="T23" fmla="*/ 539 h 568"/>
              <a:gd name="T24" fmla="*/ 493 w 2402"/>
              <a:gd name="T25" fmla="*/ 492 h 568"/>
              <a:gd name="T26" fmla="*/ 531 w 2402"/>
              <a:gd name="T27" fmla="*/ 235 h 568"/>
              <a:gd name="T28" fmla="*/ 569 w 2402"/>
              <a:gd name="T29" fmla="*/ 156 h 568"/>
              <a:gd name="T30" fmla="*/ 607 w 2402"/>
              <a:gd name="T31" fmla="*/ 417 h 568"/>
              <a:gd name="T32" fmla="*/ 645 w 2402"/>
              <a:gd name="T33" fmla="*/ 477 h 568"/>
              <a:gd name="T34" fmla="*/ 683 w 2402"/>
              <a:gd name="T35" fmla="*/ 427 h 568"/>
              <a:gd name="T36" fmla="*/ 721 w 2402"/>
              <a:gd name="T37" fmla="*/ 550 h 568"/>
              <a:gd name="T38" fmla="*/ 759 w 2402"/>
              <a:gd name="T39" fmla="*/ 477 h 568"/>
              <a:gd name="T40" fmla="*/ 797 w 2402"/>
              <a:gd name="T41" fmla="*/ 534 h 568"/>
              <a:gd name="T42" fmla="*/ 835 w 2402"/>
              <a:gd name="T43" fmla="*/ 478 h 568"/>
              <a:gd name="T44" fmla="*/ 873 w 2402"/>
              <a:gd name="T45" fmla="*/ 453 h 568"/>
              <a:gd name="T46" fmla="*/ 912 w 2402"/>
              <a:gd name="T47" fmla="*/ 498 h 568"/>
              <a:gd name="T48" fmla="*/ 950 w 2402"/>
              <a:gd name="T49" fmla="*/ 445 h 568"/>
              <a:gd name="T50" fmla="*/ 988 w 2402"/>
              <a:gd name="T51" fmla="*/ 551 h 568"/>
              <a:gd name="T52" fmla="*/ 1026 w 2402"/>
              <a:gd name="T53" fmla="*/ 327 h 568"/>
              <a:gd name="T54" fmla="*/ 1064 w 2402"/>
              <a:gd name="T55" fmla="*/ 290 h 568"/>
              <a:gd name="T56" fmla="*/ 1102 w 2402"/>
              <a:gd name="T57" fmla="*/ 279 h 568"/>
              <a:gd name="T58" fmla="*/ 1140 w 2402"/>
              <a:gd name="T59" fmla="*/ 271 h 568"/>
              <a:gd name="T60" fmla="*/ 1178 w 2402"/>
              <a:gd name="T61" fmla="*/ 266 h 568"/>
              <a:gd name="T62" fmla="*/ 1216 w 2402"/>
              <a:gd name="T63" fmla="*/ 283 h 568"/>
              <a:gd name="T64" fmla="*/ 1254 w 2402"/>
              <a:gd name="T65" fmla="*/ 281 h 568"/>
              <a:gd name="T66" fmla="*/ 1292 w 2402"/>
              <a:gd name="T67" fmla="*/ 276 h 568"/>
              <a:gd name="T68" fmla="*/ 1330 w 2402"/>
              <a:gd name="T69" fmla="*/ 273 h 568"/>
              <a:gd name="T70" fmla="*/ 1368 w 2402"/>
              <a:gd name="T71" fmla="*/ 243 h 568"/>
              <a:gd name="T72" fmla="*/ 1406 w 2402"/>
              <a:gd name="T73" fmla="*/ 316 h 568"/>
              <a:gd name="T74" fmla="*/ 1444 w 2402"/>
              <a:gd name="T75" fmla="*/ 192 h 568"/>
              <a:gd name="T76" fmla="*/ 1482 w 2402"/>
              <a:gd name="T77" fmla="*/ 178 h 568"/>
              <a:gd name="T78" fmla="*/ 1521 w 2402"/>
              <a:gd name="T79" fmla="*/ 247 h 568"/>
              <a:gd name="T80" fmla="*/ 1559 w 2402"/>
              <a:gd name="T81" fmla="*/ 264 h 568"/>
              <a:gd name="T82" fmla="*/ 1597 w 2402"/>
              <a:gd name="T83" fmla="*/ 253 h 568"/>
              <a:gd name="T84" fmla="*/ 1635 w 2402"/>
              <a:gd name="T85" fmla="*/ 265 h 568"/>
              <a:gd name="T86" fmla="*/ 1673 w 2402"/>
              <a:gd name="T87" fmla="*/ 257 h 568"/>
              <a:gd name="T88" fmla="*/ 1711 w 2402"/>
              <a:gd name="T89" fmla="*/ 260 h 568"/>
              <a:gd name="T90" fmla="*/ 1749 w 2402"/>
              <a:gd name="T91" fmla="*/ 273 h 568"/>
              <a:gd name="T92" fmla="*/ 1787 w 2402"/>
              <a:gd name="T93" fmla="*/ 262 h 568"/>
              <a:gd name="T94" fmla="*/ 1825 w 2402"/>
              <a:gd name="T95" fmla="*/ 245 h 568"/>
              <a:gd name="T96" fmla="*/ 1863 w 2402"/>
              <a:gd name="T97" fmla="*/ 239 h 568"/>
              <a:gd name="T98" fmla="*/ 1901 w 2402"/>
              <a:gd name="T99" fmla="*/ 267 h 568"/>
              <a:gd name="T100" fmla="*/ 1939 w 2402"/>
              <a:gd name="T101" fmla="*/ 266 h 568"/>
              <a:gd name="T102" fmla="*/ 1977 w 2402"/>
              <a:gd name="T103" fmla="*/ 332 h 568"/>
              <a:gd name="T104" fmla="*/ 2015 w 2402"/>
              <a:gd name="T105" fmla="*/ 212 h 568"/>
              <a:gd name="T106" fmla="*/ 2053 w 2402"/>
              <a:gd name="T107" fmla="*/ 194 h 568"/>
              <a:gd name="T108" fmla="*/ 2091 w 2402"/>
              <a:gd name="T109" fmla="*/ 85 h 568"/>
              <a:gd name="T110" fmla="*/ 2130 w 2402"/>
              <a:gd name="T111" fmla="*/ 252 h 568"/>
              <a:gd name="T112" fmla="*/ 2168 w 2402"/>
              <a:gd name="T113" fmla="*/ 262 h 568"/>
              <a:gd name="T114" fmla="*/ 2206 w 2402"/>
              <a:gd name="T115" fmla="*/ 138 h 568"/>
              <a:gd name="T116" fmla="*/ 2244 w 2402"/>
              <a:gd name="T117" fmla="*/ 11 h 568"/>
              <a:gd name="T118" fmla="*/ 2282 w 2402"/>
              <a:gd name="T119" fmla="*/ 158 h 568"/>
              <a:gd name="T120" fmla="*/ 2320 w 2402"/>
              <a:gd name="T121" fmla="*/ 559 h 568"/>
              <a:gd name="T122" fmla="*/ 2358 w 2402"/>
              <a:gd name="T123" fmla="*/ 517 h 568"/>
              <a:gd name="T124" fmla="*/ 2396 w 2402"/>
              <a:gd name="T125" fmla="*/ 429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2" h="568">
                <a:moveTo>
                  <a:pt x="0" y="163"/>
                </a:moveTo>
                <a:lnTo>
                  <a:pt x="2" y="159"/>
                </a:lnTo>
                <a:lnTo>
                  <a:pt x="4" y="160"/>
                </a:lnTo>
                <a:lnTo>
                  <a:pt x="6" y="166"/>
                </a:lnTo>
                <a:lnTo>
                  <a:pt x="8" y="165"/>
                </a:lnTo>
                <a:lnTo>
                  <a:pt x="10" y="167"/>
                </a:lnTo>
                <a:lnTo>
                  <a:pt x="12" y="173"/>
                </a:lnTo>
                <a:lnTo>
                  <a:pt x="14" y="177"/>
                </a:lnTo>
                <a:lnTo>
                  <a:pt x="16" y="181"/>
                </a:lnTo>
                <a:lnTo>
                  <a:pt x="18" y="184"/>
                </a:lnTo>
                <a:lnTo>
                  <a:pt x="20" y="182"/>
                </a:lnTo>
                <a:lnTo>
                  <a:pt x="22" y="185"/>
                </a:lnTo>
                <a:lnTo>
                  <a:pt x="24" y="187"/>
                </a:lnTo>
                <a:lnTo>
                  <a:pt x="26" y="189"/>
                </a:lnTo>
                <a:lnTo>
                  <a:pt x="28" y="189"/>
                </a:lnTo>
                <a:lnTo>
                  <a:pt x="30" y="186"/>
                </a:lnTo>
                <a:lnTo>
                  <a:pt x="32" y="182"/>
                </a:lnTo>
                <a:lnTo>
                  <a:pt x="34" y="174"/>
                </a:lnTo>
                <a:lnTo>
                  <a:pt x="36" y="161"/>
                </a:lnTo>
                <a:lnTo>
                  <a:pt x="38" y="151"/>
                </a:lnTo>
                <a:lnTo>
                  <a:pt x="40" y="133"/>
                </a:lnTo>
                <a:lnTo>
                  <a:pt x="42" y="117"/>
                </a:lnTo>
                <a:lnTo>
                  <a:pt x="44" y="104"/>
                </a:lnTo>
                <a:lnTo>
                  <a:pt x="46" y="90"/>
                </a:lnTo>
                <a:lnTo>
                  <a:pt x="48" y="75"/>
                </a:lnTo>
                <a:lnTo>
                  <a:pt x="50" y="67"/>
                </a:lnTo>
                <a:lnTo>
                  <a:pt x="52" y="63"/>
                </a:lnTo>
                <a:lnTo>
                  <a:pt x="54" y="67"/>
                </a:lnTo>
                <a:lnTo>
                  <a:pt x="56" y="68"/>
                </a:lnTo>
                <a:lnTo>
                  <a:pt x="58" y="77"/>
                </a:lnTo>
                <a:lnTo>
                  <a:pt x="60" y="83"/>
                </a:lnTo>
                <a:lnTo>
                  <a:pt x="62" y="90"/>
                </a:lnTo>
                <a:lnTo>
                  <a:pt x="64" y="99"/>
                </a:lnTo>
                <a:lnTo>
                  <a:pt x="66" y="108"/>
                </a:lnTo>
                <a:lnTo>
                  <a:pt x="68" y="117"/>
                </a:lnTo>
                <a:lnTo>
                  <a:pt x="70" y="124"/>
                </a:lnTo>
                <a:lnTo>
                  <a:pt x="72" y="132"/>
                </a:lnTo>
                <a:lnTo>
                  <a:pt x="74" y="143"/>
                </a:lnTo>
                <a:lnTo>
                  <a:pt x="76" y="153"/>
                </a:lnTo>
                <a:lnTo>
                  <a:pt x="78" y="163"/>
                </a:lnTo>
                <a:lnTo>
                  <a:pt x="80" y="172"/>
                </a:lnTo>
                <a:lnTo>
                  <a:pt x="82" y="179"/>
                </a:lnTo>
                <a:lnTo>
                  <a:pt x="84" y="188"/>
                </a:lnTo>
                <a:lnTo>
                  <a:pt x="86" y="199"/>
                </a:lnTo>
                <a:lnTo>
                  <a:pt x="88" y="208"/>
                </a:lnTo>
                <a:lnTo>
                  <a:pt x="90" y="211"/>
                </a:lnTo>
                <a:lnTo>
                  <a:pt x="92" y="219"/>
                </a:lnTo>
                <a:lnTo>
                  <a:pt x="94" y="234"/>
                </a:lnTo>
                <a:lnTo>
                  <a:pt x="96" y="268"/>
                </a:lnTo>
                <a:lnTo>
                  <a:pt x="98" y="296"/>
                </a:lnTo>
                <a:lnTo>
                  <a:pt x="100" y="324"/>
                </a:lnTo>
                <a:lnTo>
                  <a:pt x="102" y="346"/>
                </a:lnTo>
                <a:lnTo>
                  <a:pt x="104" y="362"/>
                </a:lnTo>
                <a:lnTo>
                  <a:pt x="106" y="380"/>
                </a:lnTo>
                <a:lnTo>
                  <a:pt x="108" y="396"/>
                </a:lnTo>
                <a:lnTo>
                  <a:pt x="110" y="405"/>
                </a:lnTo>
                <a:lnTo>
                  <a:pt x="112" y="405"/>
                </a:lnTo>
                <a:lnTo>
                  <a:pt x="114" y="380"/>
                </a:lnTo>
                <a:lnTo>
                  <a:pt x="116" y="365"/>
                </a:lnTo>
                <a:lnTo>
                  <a:pt x="118" y="354"/>
                </a:lnTo>
                <a:lnTo>
                  <a:pt x="120" y="345"/>
                </a:lnTo>
                <a:lnTo>
                  <a:pt x="122" y="337"/>
                </a:lnTo>
                <a:lnTo>
                  <a:pt x="124" y="324"/>
                </a:lnTo>
                <a:lnTo>
                  <a:pt x="126" y="316"/>
                </a:lnTo>
                <a:lnTo>
                  <a:pt x="128" y="305"/>
                </a:lnTo>
                <a:lnTo>
                  <a:pt x="130" y="293"/>
                </a:lnTo>
                <a:lnTo>
                  <a:pt x="132" y="281"/>
                </a:lnTo>
                <a:lnTo>
                  <a:pt x="134" y="266"/>
                </a:lnTo>
                <a:lnTo>
                  <a:pt x="136" y="251"/>
                </a:lnTo>
                <a:lnTo>
                  <a:pt x="138" y="234"/>
                </a:lnTo>
                <a:lnTo>
                  <a:pt x="140" y="217"/>
                </a:lnTo>
                <a:lnTo>
                  <a:pt x="142" y="204"/>
                </a:lnTo>
                <a:lnTo>
                  <a:pt x="144" y="188"/>
                </a:lnTo>
                <a:lnTo>
                  <a:pt x="146" y="179"/>
                </a:lnTo>
                <a:lnTo>
                  <a:pt x="148" y="172"/>
                </a:lnTo>
                <a:lnTo>
                  <a:pt x="150" y="168"/>
                </a:lnTo>
                <a:lnTo>
                  <a:pt x="152" y="157"/>
                </a:lnTo>
                <a:lnTo>
                  <a:pt x="154" y="147"/>
                </a:lnTo>
                <a:lnTo>
                  <a:pt x="156" y="142"/>
                </a:lnTo>
                <a:lnTo>
                  <a:pt x="158" y="141"/>
                </a:lnTo>
                <a:lnTo>
                  <a:pt x="160" y="138"/>
                </a:lnTo>
                <a:lnTo>
                  <a:pt x="162" y="140"/>
                </a:lnTo>
                <a:lnTo>
                  <a:pt x="164" y="136"/>
                </a:lnTo>
                <a:lnTo>
                  <a:pt x="166" y="143"/>
                </a:lnTo>
                <a:lnTo>
                  <a:pt x="168" y="148"/>
                </a:lnTo>
                <a:lnTo>
                  <a:pt x="170" y="156"/>
                </a:lnTo>
                <a:lnTo>
                  <a:pt x="172" y="164"/>
                </a:lnTo>
                <a:lnTo>
                  <a:pt x="174" y="171"/>
                </a:lnTo>
                <a:lnTo>
                  <a:pt x="176" y="176"/>
                </a:lnTo>
                <a:lnTo>
                  <a:pt x="178" y="183"/>
                </a:lnTo>
                <a:lnTo>
                  <a:pt x="180" y="185"/>
                </a:lnTo>
                <a:lnTo>
                  <a:pt x="182" y="195"/>
                </a:lnTo>
                <a:lnTo>
                  <a:pt x="184" y="186"/>
                </a:lnTo>
                <a:lnTo>
                  <a:pt x="186" y="175"/>
                </a:lnTo>
                <a:lnTo>
                  <a:pt x="188" y="161"/>
                </a:lnTo>
                <a:lnTo>
                  <a:pt x="190" y="147"/>
                </a:lnTo>
                <a:lnTo>
                  <a:pt x="192" y="124"/>
                </a:lnTo>
                <a:lnTo>
                  <a:pt x="194" y="100"/>
                </a:lnTo>
                <a:lnTo>
                  <a:pt x="196" y="83"/>
                </a:lnTo>
                <a:lnTo>
                  <a:pt x="198" y="66"/>
                </a:lnTo>
                <a:lnTo>
                  <a:pt x="200" y="41"/>
                </a:lnTo>
                <a:lnTo>
                  <a:pt x="202" y="29"/>
                </a:lnTo>
                <a:lnTo>
                  <a:pt x="204" y="25"/>
                </a:lnTo>
                <a:lnTo>
                  <a:pt x="206" y="26"/>
                </a:lnTo>
                <a:lnTo>
                  <a:pt x="208" y="28"/>
                </a:lnTo>
                <a:lnTo>
                  <a:pt x="210" y="40"/>
                </a:lnTo>
                <a:lnTo>
                  <a:pt x="212" y="48"/>
                </a:lnTo>
                <a:lnTo>
                  <a:pt x="214" y="52"/>
                </a:lnTo>
                <a:lnTo>
                  <a:pt x="216" y="62"/>
                </a:lnTo>
                <a:lnTo>
                  <a:pt x="218" y="77"/>
                </a:lnTo>
                <a:lnTo>
                  <a:pt x="220" y="86"/>
                </a:lnTo>
                <a:lnTo>
                  <a:pt x="222" y="95"/>
                </a:lnTo>
                <a:lnTo>
                  <a:pt x="224" y="101"/>
                </a:lnTo>
                <a:lnTo>
                  <a:pt x="226" y="111"/>
                </a:lnTo>
                <a:lnTo>
                  <a:pt x="228" y="113"/>
                </a:lnTo>
                <a:lnTo>
                  <a:pt x="230" y="125"/>
                </a:lnTo>
                <a:lnTo>
                  <a:pt x="232" y="132"/>
                </a:lnTo>
                <a:lnTo>
                  <a:pt x="234" y="143"/>
                </a:lnTo>
                <a:lnTo>
                  <a:pt x="236" y="151"/>
                </a:lnTo>
                <a:lnTo>
                  <a:pt x="238" y="161"/>
                </a:lnTo>
                <a:lnTo>
                  <a:pt x="240" y="165"/>
                </a:lnTo>
                <a:lnTo>
                  <a:pt x="242" y="171"/>
                </a:lnTo>
                <a:lnTo>
                  <a:pt x="244" y="177"/>
                </a:lnTo>
                <a:lnTo>
                  <a:pt x="246" y="188"/>
                </a:lnTo>
                <a:lnTo>
                  <a:pt x="248" y="194"/>
                </a:lnTo>
                <a:lnTo>
                  <a:pt x="250" y="204"/>
                </a:lnTo>
                <a:lnTo>
                  <a:pt x="252" y="209"/>
                </a:lnTo>
                <a:lnTo>
                  <a:pt x="254" y="213"/>
                </a:lnTo>
                <a:lnTo>
                  <a:pt x="256" y="220"/>
                </a:lnTo>
                <a:lnTo>
                  <a:pt x="258" y="229"/>
                </a:lnTo>
                <a:lnTo>
                  <a:pt x="260" y="250"/>
                </a:lnTo>
                <a:lnTo>
                  <a:pt x="262" y="275"/>
                </a:lnTo>
                <a:lnTo>
                  <a:pt x="264" y="307"/>
                </a:lnTo>
                <a:lnTo>
                  <a:pt x="266" y="345"/>
                </a:lnTo>
                <a:lnTo>
                  <a:pt x="268" y="384"/>
                </a:lnTo>
                <a:lnTo>
                  <a:pt x="270" y="418"/>
                </a:lnTo>
                <a:lnTo>
                  <a:pt x="273" y="455"/>
                </a:lnTo>
                <a:lnTo>
                  <a:pt x="275" y="486"/>
                </a:lnTo>
                <a:lnTo>
                  <a:pt x="277" y="521"/>
                </a:lnTo>
                <a:lnTo>
                  <a:pt x="279" y="544"/>
                </a:lnTo>
                <a:lnTo>
                  <a:pt x="281" y="561"/>
                </a:lnTo>
                <a:lnTo>
                  <a:pt x="283" y="563"/>
                </a:lnTo>
                <a:lnTo>
                  <a:pt x="285" y="560"/>
                </a:lnTo>
                <a:lnTo>
                  <a:pt x="287" y="551"/>
                </a:lnTo>
                <a:lnTo>
                  <a:pt x="289" y="546"/>
                </a:lnTo>
                <a:lnTo>
                  <a:pt x="291" y="541"/>
                </a:lnTo>
                <a:lnTo>
                  <a:pt x="293" y="541"/>
                </a:lnTo>
                <a:lnTo>
                  <a:pt x="295" y="540"/>
                </a:lnTo>
                <a:lnTo>
                  <a:pt x="297" y="534"/>
                </a:lnTo>
                <a:lnTo>
                  <a:pt x="299" y="525"/>
                </a:lnTo>
                <a:lnTo>
                  <a:pt x="301" y="529"/>
                </a:lnTo>
                <a:lnTo>
                  <a:pt x="303" y="533"/>
                </a:lnTo>
                <a:lnTo>
                  <a:pt x="305" y="535"/>
                </a:lnTo>
                <a:lnTo>
                  <a:pt x="307" y="533"/>
                </a:lnTo>
                <a:lnTo>
                  <a:pt x="309" y="530"/>
                </a:lnTo>
                <a:lnTo>
                  <a:pt x="311" y="523"/>
                </a:lnTo>
                <a:lnTo>
                  <a:pt x="313" y="513"/>
                </a:lnTo>
                <a:lnTo>
                  <a:pt x="315" y="511"/>
                </a:lnTo>
                <a:lnTo>
                  <a:pt x="317" y="514"/>
                </a:lnTo>
                <a:lnTo>
                  <a:pt x="319" y="514"/>
                </a:lnTo>
                <a:lnTo>
                  <a:pt x="321" y="514"/>
                </a:lnTo>
                <a:lnTo>
                  <a:pt x="323" y="516"/>
                </a:lnTo>
                <a:lnTo>
                  <a:pt x="325" y="523"/>
                </a:lnTo>
                <a:lnTo>
                  <a:pt x="327" y="526"/>
                </a:lnTo>
                <a:lnTo>
                  <a:pt x="329" y="532"/>
                </a:lnTo>
                <a:lnTo>
                  <a:pt x="331" y="538"/>
                </a:lnTo>
                <a:lnTo>
                  <a:pt x="333" y="537"/>
                </a:lnTo>
                <a:lnTo>
                  <a:pt x="335" y="531"/>
                </a:lnTo>
                <a:lnTo>
                  <a:pt x="337" y="518"/>
                </a:lnTo>
                <a:lnTo>
                  <a:pt x="339" y="505"/>
                </a:lnTo>
                <a:lnTo>
                  <a:pt x="341" y="492"/>
                </a:lnTo>
                <a:lnTo>
                  <a:pt x="343" y="485"/>
                </a:lnTo>
                <a:lnTo>
                  <a:pt x="345" y="474"/>
                </a:lnTo>
                <a:lnTo>
                  <a:pt x="347" y="463"/>
                </a:lnTo>
                <a:lnTo>
                  <a:pt x="349" y="448"/>
                </a:lnTo>
                <a:lnTo>
                  <a:pt x="351" y="441"/>
                </a:lnTo>
                <a:lnTo>
                  <a:pt x="353" y="431"/>
                </a:lnTo>
                <a:lnTo>
                  <a:pt x="355" y="430"/>
                </a:lnTo>
                <a:lnTo>
                  <a:pt x="357" y="424"/>
                </a:lnTo>
                <a:lnTo>
                  <a:pt x="359" y="415"/>
                </a:lnTo>
                <a:lnTo>
                  <a:pt x="361" y="404"/>
                </a:lnTo>
                <a:lnTo>
                  <a:pt x="363" y="400"/>
                </a:lnTo>
                <a:lnTo>
                  <a:pt x="365" y="395"/>
                </a:lnTo>
                <a:lnTo>
                  <a:pt x="367" y="391"/>
                </a:lnTo>
                <a:lnTo>
                  <a:pt x="369" y="382"/>
                </a:lnTo>
                <a:lnTo>
                  <a:pt x="371" y="378"/>
                </a:lnTo>
                <a:lnTo>
                  <a:pt x="373" y="370"/>
                </a:lnTo>
                <a:lnTo>
                  <a:pt x="375" y="366"/>
                </a:lnTo>
                <a:lnTo>
                  <a:pt x="377" y="373"/>
                </a:lnTo>
                <a:lnTo>
                  <a:pt x="379" y="374"/>
                </a:lnTo>
                <a:lnTo>
                  <a:pt x="381" y="371"/>
                </a:lnTo>
                <a:lnTo>
                  <a:pt x="383" y="372"/>
                </a:lnTo>
                <a:lnTo>
                  <a:pt x="385" y="374"/>
                </a:lnTo>
                <a:lnTo>
                  <a:pt x="387" y="378"/>
                </a:lnTo>
                <a:lnTo>
                  <a:pt x="389" y="376"/>
                </a:lnTo>
                <a:lnTo>
                  <a:pt x="391" y="378"/>
                </a:lnTo>
                <a:lnTo>
                  <a:pt x="393" y="377"/>
                </a:lnTo>
                <a:lnTo>
                  <a:pt x="395" y="371"/>
                </a:lnTo>
                <a:lnTo>
                  <a:pt x="397" y="367"/>
                </a:lnTo>
                <a:lnTo>
                  <a:pt x="399" y="365"/>
                </a:lnTo>
                <a:lnTo>
                  <a:pt x="401" y="364"/>
                </a:lnTo>
                <a:lnTo>
                  <a:pt x="403" y="361"/>
                </a:lnTo>
                <a:lnTo>
                  <a:pt x="405" y="359"/>
                </a:lnTo>
                <a:lnTo>
                  <a:pt x="407" y="363"/>
                </a:lnTo>
                <a:lnTo>
                  <a:pt x="409" y="363"/>
                </a:lnTo>
                <a:lnTo>
                  <a:pt x="411" y="366"/>
                </a:lnTo>
                <a:lnTo>
                  <a:pt x="413" y="369"/>
                </a:lnTo>
                <a:lnTo>
                  <a:pt x="415" y="386"/>
                </a:lnTo>
                <a:lnTo>
                  <a:pt x="417" y="412"/>
                </a:lnTo>
                <a:lnTo>
                  <a:pt x="419" y="434"/>
                </a:lnTo>
                <a:lnTo>
                  <a:pt x="421" y="463"/>
                </a:lnTo>
                <a:lnTo>
                  <a:pt x="423" y="484"/>
                </a:lnTo>
                <a:lnTo>
                  <a:pt x="425" y="505"/>
                </a:lnTo>
                <a:lnTo>
                  <a:pt x="427" y="527"/>
                </a:lnTo>
                <a:lnTo>
                  <a:pt x="429" y="546"/>
                </a:lnTo>
                <a:lnTo>
                  <a:pt x="431" y="565"/>
                </a:lnTo>
                <a:lnTo>
                  <a:pt x="433" y="566"/>
                </a:lnTo>
                <a:lnTo>
                  <a:pt x="435" y="560"/>
                </a:lnTo>
                <a:lnTo>
                  <a:pt x="437" y="560"/>
                </a:lnTo>
                <a:lnTo>
                  <a:pt x="439" y="553"/>
                </a:lnTo>
                <a:lnTo>
                  <a:pt x="441" y="552"/>
                </a:lnTo>
                <a:lnTo>
                  <a:pt x="443" y="545"/>
                </a:lnTo>
                <a:lnTo>
                  <a:pt x="445" y="544"/>
                </a:lnTo>
                <a:lnTo>
                  <a:pt x="447" y="538"/>
                </a:lnTo>
                <a:lnTo>
                  <a:pt x="449" y="537"/>
                </a:lnTo>
                <a:lnTo>
                  <a:pt x="451" y="540"/>
                </a:lnTo>
                <a:lnTo>
                  <a:pt x="453" y="542"/>
                </a:lnTo>
                <a:lnTo>
                  <a:pt x="455" y="539"/>
                </a:lnTo>
                <a:lnTo>
                  <a:pt x="457" y="535"/>
                </a:lnTo>
                <a:lnTo>
                  <a:pt x="459" y="531"/>
                </a:lnTo>
                <a:lnTo>
                  <a:pt x="461" y="534"/>
                </a:lnTo>
                <a:lnTo>
                  <a:pt x="463" y="527"/>
                </a:lnTo>
                <a:lnTo>
                  <a:pt x="465" y="517"/>
                </a:lnTo>
                <a:lnTo>
                  <a:pt x="467" y="507"/>
                </a:lnTo>
                <a:lnTo>
                  <a:pt x="469" y="512"/>
                </a:lnTo>
                <a:lnTo>
                  <a:pt x="471" y="513"/>
                </a:lnTo>
                <a:lnTo>
                  <a:pt x="473" y="517"/>
                </a:lnTo>
                <a:lnTo>
                  <a:pt x="475" y="522"/>
                </a:lnTo>
                <a:lnTo>
                  <a:pt x="477" y="526"/>
                </a:lnTo>
                <a:lnTo>
                  <a:pt x="479" y="529"/>
                </a:lnTo>
                <a:lnTo>
                  <a:pt x="481" y="533"/>
                </a:lnTo>
                <a:lnTo>
                  <a:pt x="483" y="546"/>
                </a:lnTo>
                <a:lnTo>
                  <a:pt x="485" y="551"/>
                </a:lnTo>
                <a:lnTo>
                  <a:pt x="487" y="537"/>
                </a:lnTo>
                <a:lnTo>
                  <a:pt x="489" y="527"/>
                </a:lnTo>
                <a:lnTo>
                  <a:pt x="491" y="506"/>
                </a:lnTo>
                <a:lnTo>
                  <a:pt x="493" y="492"/>
                </a:lnTo>
                <a:lnTo>
                  <a:pt x="495" y="478"/>
                </a:lnTo>
                <a:lnTo>
                  <a:pt x="497" y="469"/>
                </a:lnTo>
                <a:lnTo>
                  <a:pt x="499" y="459"/>
                </a:lnTo>
                <a:lnTo>
                  <a:pt x="501" y="446"/>
                </a:lnTo>
                <a:lnTo>
                  <a:pt x="503" y="437"/>
                </a:lnTo>
                <a:lnTo>
                  <a:pt x="505" y="434"/>
                </a:lnTo>
                <a:lnTo>
                  <a:pt x="507" y="428"/>
                </a:lnTo>
                <a:lnTo>
                  <a:pt x="509" y="427"/>
                </a:lnTo>
                <a:lnTo>
                  <a:pt x="511" y="426"/>
                </a:lnTo>
                <a:lnTo>
                  <a:pt x="513" y="421"/>
                </a:lnTo>
                <a:lnTo>
                  <a:pt x="515" y="414"/>
                </a:lnTo>
                <a:lnTo>
                  <a:pt x="517" y="409"/>
                </a:lnTo>
                <a:lnTo>
                  <a:pt x="519" y="402"/>
                </a:lnTo>
                <a:lnTo>
                  <a:pt x="521" y="396"/>
                </a:lnTo>
                <a:lnTo>
                  <a:pt x="523" y="364"/>
                </a:lnTo>
                <a:lnTo>
                  <a:pt x="525" y="328"/>
                </a:lnTo>
                <a:lnTo>
                  <a:pt x="527" y="299"/>
                </a:lnTo>
                <a:lnTo>
                  <a:pt x="529" y="266"/>
                </a:lnTo>
                <a:lnTo>
                  <a:pt x="531" y="235"/>
                </a:lnTo>
                <a:lnTo>
                  <a:pt x="533" y="205"/>
                </a:lnTo>
                <a:lnTo>
                  <a:pt x="535" y="175"/>
                </a:lnTo>
                <a:lnTo>
                  <a:pt x="537" y="144"/>
                </a:lnTo>
                <a:lnTo>
                  <a:pt x="539" y="112"/>
                </a:lnTo>
                <a:lnTo>
                  <a:pt x="541" y="107"/>
                </a:lnTo>
                <a:lnTo>
                  <a:pt x="543" y="107"/>
                </a:lnTo>
                <a:lnTo>
                  <a:pt x="545" y="109"/>
                </a:lnTo>
                <a:lnTo>
                  <a:pt x="547" y="109"/>
                </a:lnTo>
                <a:lnTo>
                  <a:pt x="549" y="110"/>
                </a:lnTo>
                <a:lnTo>
                  <a:pt x="551" y="114"/>
                </a:lnTo>
                <a:lnTo>
                  <a:pt x="553" y="111"/>
                </a:lnTo>
                <a:lnTo>
                  <a:pt x="555" y="116"/>
                </a:lnTo>
                <a:lnTo>
                  <a:pt x="557" y="124"/>
                </a:lnTo>
                <a:lnTo>
                  <a:pt x="559" y="131"/>
                </a:lnTo>
                <a:lnTo>
                  <a:pt x="561" y="136"/>
                </a:lnTo>
                <a:lnTo>
                  <a:pt x="563" y="137"/>
                </a:lnTo>
                <a:lnTo>
                  <a:pt x="565" y="143"/>
                </a:lnTo>
                <a:lnTo>
                  <a:pt x="567" y="151"/>
                </a:lnTo>
                <a:lnTo>
                  <a:pt x="569" y="156"/>
                </a:lnTo>
                <a:lnTo>
                  <a:pt x="571" y="170"/>
                </a:lnTo>
                <a:lnTo>
                  <a:pt x="573" y="182"/>
                </a:lnTo>
                <a:lnTo>
                  <a:pt x="575" y="191"/>
                </a:lnTo>
                <a:lnTo>
                  <a:pt x="577" y="198"/>
                </a:lnTo>
                <a:lnTo>
                  <a:pt x="579" y="208"/>
                </a:lnTo>
                <a:lnTo>
                  <a:pt x="581" y="221"/>
                </a:lnTo>
                <a:lnTo>
                  <a:pt x="583" y="225"/>
                </a:lnTo>
                <a:lnTo>
                  <a:pt x="585" y="233"/>
                </a:lnTo>
                <a:lnTo>
                  <a:pt x="587" y="241"/>
                </a:lnTo>
                <a:lnTo>
                  <a:pt x="589" y="244"/>
                </a:lnTo>
                <a:lnTo>
                  <a:pt x="591" y="245"/>
                </a:lnTo>
                <a:lnTo>
                  <a:pt x="593" y="250"/>
                </a:lnTo>
                <a:lnTo>
                  <a:pt x="595" y="257"/>
                </a:lnTo>
                <a:lnTo>
                  <a:pt x="597" y="260"/>
                </a:lnTo>
                <a:lnTo>
                  <a:pt x="599" y="284"/>
                </a:lnTo>
                <a:lnTo>
                  <a:pt x="601" y="317"/>
                </a:lnTo>
                <a:lnTo>
                  <a:pt x="603" y="351"/>
                </a:lnTo>
                <a:lnTo>
                  <a:pt x="605" y="385"/>
                </a:lnTo>
                <a:lnTo>
                  <a:pt x="607" y="417"/>
                </a:lnTo>
                <a:lnTo>
                  <a:pt x="609" y="451"/>
                </a:lnTo>
                <a:lnTo>
                  <a:pt x="611" y="481"/>
                </a:lnTo>
                <a:lnTo>
                  <a:pt x="613" y="507"/>
                </a:lnTo>
                <a:lnTo>
                  <a:pt x="615" y="528"/>
                </a:lnTo>
                <a:lnTo>
                  <a:pt x="617" y="538"/>
                </a:lnTo>
                <a:lnTo>
                  <a:pt x="619" y="547"/>
                </a:lnTo>
                <a:lnTo>
                  <a:pt x="621" y="543"/>
                </a:lnTo>
                <a:lnTo>
                  <a:pt x="623" y="535"/>
                </a:lnTo>
                <a:lnTo>
                  <a:pt x="625" y="537"/>
                </a:lnTo>
                <a:lnTo>
                  <a:pt x="627" y="533"/>
                </a:lnTo>
                <a:lnTo>
                  <a:pt x="629" y="528"/>
                </a:lnTo>
                <a:lnTo>
                  <a:pt x="631" y="525"/>
                </a:lnTo>
                <a:lnTo>
                  <a:pt x="633" y="523"/>
                </a:lnTo>
                <a:lnTo>
                  <a:pt x="635" y="510"/>
                </a:lnTo>
                <a:lnTo>
                  <a:pt x="637" y="498"/>
                </a:lnTo>
                <a:lnTo>
                  <a:pt x="639" y="490"/>
                </a:lnTo>
                <a:lnTo>
                  <a:pt x="641" y="490"/>
                </a:lnTo>
                <a:lnTo>
                  <a:pt x="643" y="479"/>
                </a:lnTo>
                <a:lnTo>
                  <a:pt x="645" y="477"/>
                </a:lnTo>
                <a:lnTo>
                  <a:pt x="647" y="474"/>
                </a:lnTo>
                <a:lnTo>
                  <a:pt x="649" y="472"/>
                </a:lnTo>
                <a:lnTo>
                  <a:pt x="651" y="476"/>
                </a:lnTo>
                <a:lnTo>
                  <a:pt x="653" y="480"/>
                </a:lnTo>
                <a:lnTo>
                  <a:pt x="655" y="477"/>
                </a:lnTo>
                <a:lnTo>
                  <a:pt x="657" y="476"/>
                </a:lnTo>
                <a:lnTo>
                  <a:pt x="659" y="471"/>
                </a:lnTo>
                <a:lnTo>
                  <a:pt x="661" y="468"/>
                </a:lnTo>
                <a:lnTo>
                  <a:pt x="663" y="464"/>
                </a:lnTo>
                <a:lnTo>
                  <a:pt x="665" y="458"/>
                </a:lnTo>
                <a:lnTo>
                  <a:pt x="667" y="455"/>
                </a:lnTo>
                <a:lnTo>
                  <a:pt x="669" y="449"/>
                </a:lnTo>
                <a:lnTo>
                  <a:pt x="671" y="443"/>
                </a:lnTo>
                <a:lnTo>
                  <a:pt x="673" y="442"/>
                </a:lnTo>
                <a:lnTo>
                  <a:pt x="675" y="439"/>
                </a:lnTo>
                <a:lnTo>
                  <a:pt x="677" y="435"/>
                </a:lnTo>
                <a:lnTo>
                  <a:pt x="679" y="433"/>
                </a:lnTo>
                <a:lnTo>
                  <a:pt x="681" y="429"/>
                </a:lnTo>
                <a:lnTo>
                  <a:pt x="683" y="427"/>
                </a:lnTo>
                <a:lnTo>
                  <a:pt x="685" y="426"/>
                </a:lnTo>
                <a:lnTo>
                  <a:pt x="687" y="423"/>
                </a:lnTo>
                <a:lnTo>
                  <a:pt x="689" y="422"/>
                </a:lnTo>
                <a:lnTo>
                  <a:pt x="691" y="416"/>
                </a:lnTo>
                <a:lnTo>
                  <a:pt x="693" y="412"/>
                </a:lnTo>
                <a:lnTo>
                  <a:pt x="695" y="412"/>
                </a:lnTo>
                <a:lnTo>
                  <a:pt x="697" y="422"/>
                </a:lnTo>
                <a:lnTo>
                  <a:pt x="699" y="440"/>
                </a:lnTo>
                <a:lnTo>
                  <a:pt x="701" y="460"/>
                </a:lnTo>
                <a:lnTo>
                  <a:pt x="703" y="477"/>
                </a:lnTo>
                <a:lnTo>
                  <a:pt x="705" y="491"/>
                </a:lnTo>
                <a:lnTo>
                  <a:pt x="707" y="513"/>
                </a:lnTo>
                <a:lnTo>
                  <a:pt x="709" y="532"/>
                </a:lnTo>
                <a:lnTo>
                  <a:pt x="711" y="546"/>
                </a:lnTo>
                <a:lnTo>
                  <a:pt x="713" y="560"/>
                </a:lnTo>
                <a:lnTo>
                  <a:pt x="715" y="564"/>
                </a:lnTo>
                <a:lnTo>
                  <a:pt x="717" y="563"/>
                </a:lnTo>
                <a:lnTo>
                  <a:pt x="719" y="556"/>
                </a:lnTo>
                <a:lnTo>
                  <a:pt x="721" y="550"/>
                </a:lnTo>
                <a:lnTo>
                  <a:pt x="723" y="544"/>
                </a:lnTo>
                <a:lnTo>
                  <a:pt x="725" y="534"/>
                </a:lnTo>
                <a:lnTo>
                  <a:pt x="727" y="528"/>
                </a:lnTo>
                <a:lnTo>
                  <a:pt x="729" y="524"/>
                </a:lnTo>
                <a:lnTo>
                  <a:pt x="731" y="518"/>
                </a:lnTo>
                <a:lnTo>
                  <a:pt x="733" y="510"/>
                </a:lnTo>
                <a:lnTo>
                  <a:pt x="735" y="499"/>
                </a:lnTo>
                <a:lnTo>
                  <a:pt x="737" y="492"/>
                </a:lnTo>
                <a:lnTo>
                  <a:pt x="739" y="492"/>
                </a:lnTo>
                <a:lnTo>
                  <a:pt x="741" y="491"/>
                </a:lnTo>
                <a:lnTo>
                  <a:pt x="743" y="487"/>
                </a:lnTo>
                <a:lnTo>
                  <a:pt x="745" y="483"/>
                </a:lnTo>
                <a:lnTo>
                  <a:pt x="747" y="480"/>
                </a:lnTo>
                <a:lnTo>
                  <a:pt x="749" y="482"/>
                </a:lnTo>
                <a:lnTo>
                  <a:pt x="751" y="481"/>
                </a:lnTo>
                <a:lnTo>
                  <a:pt x="753" y="481"/>
                </a:lnTo>
                <a:lnTo>
                  <a:pt x="755" y="482"/>
                </a:lnTo>
                <a:lnTo>
                  <a:pt x="757" y="477"/>
                </a:lnTo>
                <a:lnTo>
                  <a:pt x="759" y="477"/>
                </a:lnTo>
                <a:lnTo>
                  <a:pt x="761" y="477"/>
                </a:lnTo>
                <a:lnTo>
                  <a:pt x="763" y="473"/>
                </a:lnTo>
                <a:lnTo>
                  <a:pt x="765" y="471"/>
                </a:lnTo>
                <a:lnTo>
                  <a:pt x="767" y="466"/>
                </a:lnTo>
                <a:lnTo>
                  <a:pt x="769" y="462"/>
                </a:lnTo>
                <a:lnTo>
                  <a:pt x="771" y="456"/>
                </a:lnTo>
                <a:lnTo>
                  <a:pt x="773" y="455"/>
                </a:lnTo>
                <a:lnTo>
                  <a:pt x="775" y="452"/>
                </a:lnTo>
                <a:lnTo>
                  <a:pt x="777" y="449"/>
                </a:lnTo>
                <a:lnTo>
                  <a:pt x="779" y="447"/>
                </a:lnTo>
                <a:lnTo>
                  <a:pt x="781" y="446"/>
                </a:lnTo>
                <a:lnTo>
                  <a:pt x="783" y="443"/>
                </a:lnTo>
                <a:lnTo>
                  <a:pt x="785" y="446"/>
                </a:lnTo>
                <a:lnTo>
                  <a:pt x="787" y="461"/>
                </a:lnTo>
                <a:lnTo>
                  <a:pt x="789" y="483"/>
                </a:lnTo>
                <a:lnTo>
                  <a:pt x="791" y="496"/>
                </a:lnTo>
                <a:lnTo>
                  <a:pt x="793" y="510"/>
                </a:lnTo>
                <a:lnTo>
                  <a:pt x="795" y="521"/>
                </a:lnTo>
                <a:lnTo>
                  <a:pt x="797" y="534"/>
                </a:lnTo>
                <a:lnTo>
                  <a:pt x="799" y="546"/>
                </a:lnTo>
                <a:lnTo>
                  <a:pt x="801" y="560"/>
                </a:lnTo>
                <a:lnTo>
                  <a:pt x="803" y="567"/>
                </a:lnTo>
                <a:lnTo>
                  <a:pt x="805" y="568"/>
                </a:lnTo>
                <a:lnTo>
                  <a:pt x="807" y="559"/>
                </a:lnTo>
                <a:lnTo>
                  <a:pt x="809" y="554"/>
                </a:lnTo>
                <a:lnTo>
                  <a:pt x="811" y="550"/>
                </a:lnTo>
                <a:lnTo>
                  <a:pt x="813" y="542"/>
                </a:lnTo>
                <a:lnTo>
                  <a:pt x="815" y="535"/>
                </a:lnTo>
                <a:lnTo>
                  <a:pt x="817" y="526"/>
                </a:lnTo>
                <a:lnTo>
                  <a:pt x="819" y="515"/>
                </a:lnTo>
                <a:lnTo>
                  <a:pt x="821" y="510"/>
                </a:lnTo>
                <a:lnTo>
                  <a:pt x="823" y="499"/>
                </a:lnTo>
                <a:lnTo>
                  <a:pt x="825" y="492"/>
                </a:lnTo>
                <a:lnTo>
                  <a:pt x="827" y="491"/>
                </a:lnTo>
                <a:lnTo>
                  <a:pt x="829" y="484"/>
                </a:lnTo>
                <a:lnTo>
                  <a:pt x="831" y="484"/>
                </a:lnTo>
                <a:lnTo>
                  <a:pt x="833" y="480"/>
                </a:lnTo>
                <a:lnTo>
                  <a:pt x="835" y="478"/>
                </a:lnTo>
                <a:lnTo>
                  <a:pt x="837" y="479"/>
                </a:lnTo>
                <a:lnTo>
                  <a:pt x="839" y="471"/>
                </a:lnTo>
                <a:lnTo>
                  <a:pt x="841" y="472"/>
                </a:lnTo>
                <a:lnTo>
                  <a:pt x="843" y="472"/>
                </a:lnTo>
                <a:lnTo>
                  <a:pt x="845" y="469"/>
                </a:lnTo>
                <a:lnTo>
                  <a:pt x="847" y="468"/>
                </a:lnTo>
                <a:lnTo>
                  <a:pt x="849" y="464"/>
                </a:lnTo>
                <a:lnTo>
                  <a:pt x="851" y="463"/>
                </a:lnTo>
                <a:lnTo>
                  <a:pt x="853" y="464"/>
                </a:lnTo>
                <a:lnTo>
                  <a:pt x="855" y="466"/>
                </a:lnTo>
                <a:lnTo>
                  <a:pt x="857" y="467"/>
                </a:lnTo>
                <a:lnTo>
                  <a:pt x="859" y="461"/>
                </a:lnTo>
                <a:lnTo>
                  <a:pt x="861" y="459"/>
                </a:lnTo>
                <a:lnTo>
                  <a:pt x="863" y="451"/>
                </a:lnTo>
                <a:lnTo>
                  <a:pt x="865" y="447"/>
                </a:lnTo>
                <a:lnTo>
                  <a:pt x="867" y="443"/>
                </a:lnTo>
                <a:lnTo>
                  <a:pt x="869" y="443"/>
                </a:lnTo>
                <a:lnTo>
                  <a:pt x="871" y="447"/>
                </a:lnTo>
                <a:lnTo>
                  <a:pt x="873" y="453"/>
                </a:lnTo>
                <a:lnTo>
                  <a:pt x="875" y="469"/>
                </a:lnTo>
                <a:lnTo>
                  <a:pt x="877" y="481"/>
                </a:lnTo>
                <a:lnTo>
                  <a:pt x="879" y="489"/>
                </a:lnTo>
                <a:lnTo>
                  <a:pt x="881" y="502"/>
                </a:lnTo>
                <a:lnTo>
                  <a:pt x="883" y="518"/>
                </a:lnTo>
                <a:lnTo>
                  <a:pt x="885" y="530"/>
                </a:lnTo>
                <a:lnTo>
                  <a:pt x="887" y="542"/>
                </a:lnTo>
                <a:lnTo>
                  <a:pt x="889" y="549"/>
                </a:lnTo>
                <a:lnTo>
                  <a:pt x="891" y="558"/>
                </a:lnTo>
                <a:lnTo>
                  <a:pt x="893" y="553"/>
                </a:lnTo>
                <a:lnTo>
                  <a:pt x="895" y="550"/>
                </a:lnTo>
                <a:lnTo>
                  <a:pt x="897" y="551"/>
                </a:lnTo>
                <a:lnTo>
                  <a:pt x="899" y="545"/>
                </a:lnTo>
                <a:lnTo>
                  <a:pt x="901" y="536"/>
                </a:lnTo>
                <a:lnTo>
                  <a:pt x="903" y="533"/>
                </a:lnTo>
                <a:lnTo>
                  <a:pt x="905" y="524"/>
                </a:lnTo>
                <a:lnTo>
                  <a:pt x="907" y="513"/>
                </a:lnTo>
                <a:lnTo>
                  <a:pt x="909" y="503"/>
                </a:lnTo>
                <a:lnTo>
                  <a:pt x="912" y="498"/>
                </a:lnTo>
                <a:lnTo>
                  <a:pt x="914" y="495"/>
                </a:lnTo>
                <a:lnTo>
                  <a:pt x="916" y="488"/>
                </a:lnTo>
                <a:lnTo>
                  <a:pt x="918" y="487"/>
                </a:lnTo>
                <a:lnTo>
                  <a:pt x="920" y="488"/>
                </a:lnTo>
                <a:lnTo>
                  <a:pt x="922" y="488"/>
                </a:lnTo>
                <a:lnTo>
                  <a:pt x="924" y="489"/>
                </a:lnTo>
                <a:lnTo>
                  <a:pt x="926" y="488"/>
                </a:lnTo>
                <a:lnTo>
                  <a:pt x="928" y="483"/>
                </a:lnTo>
                <a:lnTo>
                  <a:pt x="930" y="482"/>
                </a:lnTo>
                <a:lnTo>
                  <a:pt x="932" y="480"/>
                </a:lnTo>
                <a:lnTo>
                  <a:pt x="934" y="478"/>
                </a:lnTo>
                <a:lnTo>
                  <a:pt x="936" y="476"/>
                </a:lnTo>
                <a:lnTo>
                  <a:pt x="938" y="469"/>
                </a:lnTo>
                <a:lnTo>
                  <a:pt x="940" y="465"/>
                </a:lnTo>
                <a:lnTo>
                  <a:pt x="942" y="459"/>
                </a:lnTo>
                <a:lnTo>
                  <a:pt x="944" y="456"/>
                </a:lnTo>
                <a:lnTo>
                  <a:pt x="946" y="453"/>
                </a:lnTo>
                <a:lnTo>
                  <a:pt x="948" y="450"/>
                </a:lnTo>
                <a:lnTo>
                  <a:pt x="950" y="445"/>
                </a:lnTo>
                <a:lnTo>
                  <a:pt x="952" y="444"/>
                </a:lnTo>
                <a:lnTo>
                  <a:pt x="954" y="438"/>
                </a:lnTo>
                <a:lnTo>
                  <a:pt x="956" y="435"/>
                </a:lnTo>
                <a:lnTo>
                  <a:pt x="958" y="431"/>
                </a:lnTo>
                <a:lnTo>
                  <a:pt x="960" y="433"/>
                </a:lnTo>
                <a:lnTo>
                  <a:pt x="962" y="443"/>
                </a:lnTo>
                <a:lnTo>
                  <a:pt x="964" y="459"/>
                </a:lnTo>
                <a:lnTo>
                  <a:pt x="966" y="472"/>
                </a:lnTo>
                <a:lnTo>
                  <a:pt x="968" y="484"/>
                </a:lnTo>
                <a:lnTo>
                  <a:pt x="970" y="495"/>
                </a:lnTo>
                <a:lnTo>
                  <a:pt x="972" y="511"/>
                </a:lnTo>
                <a:lnTo>
                  <a:pt x="974" y="532"/>
                </a:lnTo>
                <a:lnTo>
                  <a:pt x="976" y="544"/>
                </a:lnTo>
                <a:lnTo>
                  <a:pt x="978" y="553"/>
                </a:lnTo>
                <a:lnTo>
                  <a:pt x="980" y="560"/>
                </a:lnTo>
                <a:lnTo>
                  <a:pt x="982" y="559"/>
                </a:lnTo>
                <a:lnTo>
                  <a:pt x="984" y="556"/>
                </a:lnTo>
                <a:lnTo>
                  <a:pt x="986" y="554"/>
                </a:lnTo>
                <a:lnTo>
                  <a:pt x="988" y="551"/>
                </a:lnTo>
                <a:lnTo>
                  <a:pt x="990" y="545"/>
                </a:lnTo>
                <a:lnTo>
                  <a:pt x="992" y="533"/>
                </a:lnTo>
                <a:lnTo>
                  <a:pt x="994" y="529"/>
                </a:lnTo>
                <a:lnTo>
                  <a:pt x="996" y="525"/>
                </a:lnTo>
                <a:lnTo>
                  <a:pt x="998" y="513"/>
                </a:lnTo>
                <a:lnTo>
                  <a:pt x="1000" y="505"/>
                </a:lnTo>
                <a:lnTo>
                  <a:pt x="1002" y="493"/>
                </a:lnTo>
                <a:lnTo>
                  <a:pt x="1004" y="477"/>
                </a:lnTo>
                <a:lnTo>
                  <a:pt x="1006" y="460"/>
                </a:lnTo>
                <a:lnTo>
                  <a:pt x="1008" y="444"/>
                </a:lnTo>
                <a:lnTo>
                  <a:pt x="1010" y="433"/>
                </a:lnTo>
                <a:lnTo>
                  <a:pt x="1012" y="415"/>
                </a:lnTo>
                <a:lnTo>
                  <a:pt x="1014" y="397"/>
                </a:lnTo>
                <a:lnTo>
                  <a:pt x="1016" y="385"/>
                </a:lnTo>
                <a:lnTo>
                  <a:pt x="1018" y="369"/>
                </a:lnTo>
                <a:lnTo>
                  <a:pt x="1020" y="355"/>
                </a:lnTo>
                <a:lnTo>
                  <a:pt x="1022" y="343"/>
                </a:lnTo>
                <a:lnTo>
                  <a:pt x="1024" y="337"/>
                </a:lnTo>
                <a:lnTo>
                  <a:pt x="1026" y="327"/>
                </a:lnTo>
                <a:lnTo>
                  <a:pt x="1028" y="315"/>
                </a:lnTo>
                <a:lnTo>
                  <a:pt x="1030" y="306"/>
                </a:lnTo>
                <a:lnTo>
                  <a:pt x="1032" y="300"/>
                </a:lnTo>
                <a:lnTo>
                  <a:pt x="1034" y="293"/>
                </a:lnTo>
                <a:lnTo>
                  <a:pt x="1036" y="289"/>
                </a:lnTo>
                <a:lnTo>
                  <a:pt x="1038" y="286"/>
                </a:lnTo>
                <a:lnTo>
                  <a:pt x="1040" y="287"/>
                </a:lnTo>
                <a:lnTo>
                  <a:pt x="1042" y="287"/>
                </a:lnTo>
                <a:lnTo>
                  <a:pt x="1044" y="287"/>
                </a:lnTo>
                <a:lnTo>
                  <a:pt x="1046" y="285"/>
                </a:lnTo>
                <a:lnTo>
                  <a:pt x="1048" y="288"/>
                </a:lnTo>
                <a:lnTo>
                  <a:pt x="1050" y="293"/>
                </a:lnTo>
                <a:lnTo>
                  <a:pt x="1052" y="292"/>
                </a:lnTo>
                <a:lnTo>
                  <a:pt x="1054" y="284"/>
                </a:lnTo>
                <a:lnTo>
                  <a:pt x="1056" y="282"/>
                </a:lnTo>
                <a:lnTo>
                  <a:pt x="1058" y="280"/>
                </a:lnTo>
                <a:lnTo>
                  <a:pt x="1060" y="281"/>
                </a:lnTo>
                <a:lnTo>
                  <a:pt x="1062" y="283"/>
                </a:lnTo>
                <a:lnTo>
                  <a:pt x="1064" y="290"/>
                </a:lnTo>
                <a:lnTo>
                  <a:pt x="1066" y="291"/>
                </a:lnTo>
                <a:lnTo>
                  <a:pt x="1068" y="286"/>
                </a:lnTo>
                <a:lnTo>
                  <a:pt x="1070" y="281"/>
                </a:lnTo>
                <a:lnTo>
                  <a:pt x="1072" y="283"/>
                </a:lnTo>
                <a:lnTo>
                  <a:pt x="1074" y="282"/>
                </a:lnTo>
                <a:lnTo>
                  <a:pt x="1076" y="280"/>
                </a:lnTo>
                <a:lnTo>
                  <a:pt x="1078" y="281"/>
                </a:lnTo>
                <a:lnTo>
                  <a:pt x="1080" y="283"/>
                </a:lnTo>
                <a:lnTo>
                  <a:pt x="1082" y="279"/>
                </a:lnTo>
                <a:lnTo>
                  <a:pt x="1084" y="274"/>
                </a:lnTo>
                <a:lnTo>
                  <a:pt x="1086" y="277"/>
                </a:lnTo>
                <a:lnTo>
                  <a:pt x="1088" y="278"/>
                </a:lnTo>
                <a:lnTo>
                  <a:pt x="1090" y="274"/>
                </a:lnTo>
                <a:lnTo>
                  <a:pt x="1092" y="272"/>
                </a:lnTo>
                <a:lnTo>
                  <a:pt x="1094" y="281"/>
                </a:lnTo>
                <a:lnTo>
                  <a:pt x="1096" y="286"/>
                </a:lnTo>
                <a:lnTo>
                  <a:pt x="1098" y="279"/>
                </a:lnTo>
                <a:lnTo>
                  <a:pt x="1100" y="279"/>
                </a:lnTo>
                <a:lnTo>
                  <a:pt x="1102" y="279"/>
                </a:lnTo>
                <a:lnTo>
                  <a:pt x="1104" y="274"/>
                </a:lnTo>
                <a:lnTo>
                  <a:pt x="1106" y="275"/>
                </a:lnTo>
                <a:lnTo>
                  <a:pt x="1108" y="285"/>
                </a:lnTo>
                <a:lnTo>
                  <a:pt x="1110" y="290"/>
                </a:lnTo>
                <a:lnTo>
                  <a:pt x="1112" y="279"/>
                </a:lnTo>
                <a:lnTo>
                  <a:pt x="1114" y="272"/>
                </a:lnTo>
                <a:lnTo>
                  <a:pt x="1116" y="278"/>
                </a:lnTo>
                <a:lnTo>
                  <a:pt x="1118" y="272"/>
                </a:lnTo>
                <a:lnTo>
                  <a:pt x="1120" y="267"/>
                </a:lnTo>
                <a:lnTo>
                  <a:pt x="1122" y="269"/>
                </a:lnTo>
                <a:lnTo>
                  <a:pt x="1124" y="271"/>
                </a:lnTo>
                <a:lnTo>
                  <a:pt x="1126" y="267"/>
                </a:lnTo>
                <a:lnTo>
                  <a:pt x="1128" y="262"/>
                </a:lnTo>
                <a:lnTo>
                  <a:pt x="1130" y="263"/>
                </a:lnTo>
                <a:lnTo>
                  <a:pt x="1132" y="259"/>
                </a:lnTo>
                <a:lnTo>
                  <a:pt x="1134" y="253"/>
                </a:lnTo>
                <a:lnTo>
                  <a:pt x="1136" y="254"/>
                </a:lnTo>
                <a:lnTo>
                  <a:pt x="1138" y="267"/>
                </a:lnTo>
                <a:lnTo>
                  <a:pt x="1140" y="271"/>
                </a:lnTo>
                <a:lnTo>
                  <a:pt x="1142" y="267"/>
                </a:lnTo>
                <a:lnTo>
                  <a:pt x="1144" y="262"/>
                </a:lnTo>
                <a:lnTo>
                  <a:pt x="1146" y="263"/>
                </a:lnTo>
                <a:lnTo>
                  <a:pt x="1148" y="260"/>
                </a:lnTo>
                <a:lnTo>
                  <a:pt x="1150" y="256"/>
                </a:lnTo>
                <a:lnTo>
                  <a:pt x="1152" y="255"/>
                </a:lnTo>
                <a:lnTo>
                  <a:pt x="1154" y="260"/>
                </a:lnTo>
                <a:lnTo>
                  <a:pt x="1156" y="257"/>
                </a:lnTo>
                <a:lnTo>
                  <a:pt x="1158" y="251"/>
                </a:lnTo>
                <a:lnTo>
                  <a:pt x="1160" y="249"/>
                </a:lnTo>
                <a:lnTo>
                  <a:pt x="1162" y="250"/>
                </a:lnTo>
                <a:lnTo>
                  <a:pt x="1164" y="249"/>
                </a:lnTo>
                <a:lnTo>
                  <a:pt x="1166" y="251"/>
                </a:lnTo>
                <a:lnTo>
                  <a:pt x="1168" y="265"/>
                </a:lnTo>
                <a:lnTo>
                  <a:pt x="1170" y="278"/>
                </a:lnTo>
                <a:lnTo>
                  <a:pt x="1172" y="274"/>
                </a:lnTo>
                <a:lnTo>
                  <a:pt x="1174" y="265"/>
                </a:lnTo>
                <a:lnTo>
                  <a:pt x="1176" y="266"/>
                </a:lnTo>
                <a:lnTo>
                  <a:pt x="1178" y="266"/>
                </a:lnTo>
                <a:lnTo>
                  <a:pt x="1180" y="261"/>
                </a:lnTo>
                <a:lnTo>
                  <a:pt x="1182" y="266"/>
                </a:lnTo>
                <a:lnTo>
                  <a:pt x="1184" y="275"/>
                </a:lnTo>
                <a:lnTo>
                  <a:pt x="1186" y="275"/>
                </a:lnTo>
                <a:lnTo>
                  <a:pt x="1188" y="266"/>
                </a:lnTo>
                <a:lnTo>
                  <a:pt x="1190" y="267"/>
                </a:lnTo>
                <a:lnTo>
                  <a:pt x="1192" y="266"/>
                </a:lnTo>
                <a:lnTo>
                  <a:pt x="1194" y="263"/>
                </a:lnTo>
                <a:lnTo>
                  <a:pt x="1196" y="264"/>
                </a:lnTo>
                <a:lnTo>
                  <a:pt x="1198" y="275"/>
                </a:lnTo>
                <a:lnTo>
                  <a:pt x="1200" y="279"/>
                </a:lnTo>
                <a:lnTo>
                  <a:pt x="1202" y="270"/>
                </a:lnTo>
                <a:lnTo>
                  <a:pt x="1204" y="263"/>
                </a:lnTo>
                <a:lnTo>
                  <a:pt x="1206" y="262"/>
                </a:lnTo>
                <a:lnTo>
                  <a:pt x="1208" y="259"/>
                </a:lnTo>
                <a:lnTo>
                  <a:pt x="1210" y="264"/>
                </a:lnTo>
                <a:lnTo>
                  <a:pt x="1212" y="278"/>
                </a:lnTo>
                <a:lnTo>
                  <a:pt x="1214" y="288"/>
                </a:lnTo>
                <a:lnTo>
                  <a:pt x="1216" y="283"/>
                </a:lnTo>
                <a:lnTo>
                  <a:pt x="1218" y="277"/>
                </a:lnTo>
                <a:lnTo>
                  <a:pt x="1220" y="279"/>
                </a:lnTo>
                <a:lnTo>
                  <a:pt x="1222" y="275"/>
                </a:lnTo>
                <a:lnTo>
                  <a:pt x="1224" y="271"/>
                </a:lnTo>
                <a:lnTo>
                  <a:pt x="1226" y="275"/>
                </a:lnTo>
                <a:lnTo>
                  <a:pt x="1228" y="281"/>
                </a:lnTo>
                <a:lnTo>
                  <a:pt x="1230" y="281"/>
                </a:lnTo>
                <a:lnTo>
                  <a:pt x="1232" y="271"/>
                </a:lnTo>
                <a:lnTo>
                  <a:pt x="1234" y="266"/>
                </a:lnTo>
                <a:lnTo>
                  <a:pt x="1236" y="266"/>
                </a:lnTo>
                <a:lnTo>
                  <a:pt x="1238" y="262"/>
                </a:lnTo>
                <a:lnTo>
                  <a:pt x="1240" y="266"/>
                </a:lnTo>
                <a:lnTo>
                  <a:pt x="1242" y="279"/>
                </a:lnTo>
                <a:lnTo>
                  <a:pt x="1244" y="289"/>
                </a:lnTo>
                <a:lnTo>
                  <a:pt x="1246" y="285"/>
                </a:lnTo>
                <a:lnTo>
                  <a:pt x="1248" y="276"/>
                </a:lnTo>
                <a:lnTo>
                  <a:pt x="1250" y="276"/>
                </a:lnTo>
                <a:lnTo>
                  <a:pt x="1252" y="279"/>
                </a:lnTo>
                <a:lnTo>
                  <a:pt x="1254" y="281"/>
                </a:lnTo>
                <a:lnTo>
                  <a:pt x="1256" y="291"/>
                </a:lnTo>
                <a:lnTo>
                  <a:pt x="1258" y="300"/>
                </a:lnTo>
                <a:lnTo>
                  <a:pt x="1260" y="295"/>
                </a:lnTo>
                <a:lnTo>
                  <a:pt x="1262" y="285"/>
                </a:lnTo>
                <a:lnTo>
                  <a:pt x="1264" y="282"/>
                </a:lnTo>
                <a:lnTo>
                  <a:pt x="1266" y="283"/>
                </a:lnTo>
                <a:lnTo>
                  <a:pt x="1268" y="281"/>
                </a:lnTo>
                <a:lnTo>
                  <a:pt x="1270" y="281"/>
                </a:lnTo>
                <a:lnTo>
                  <a:pt x="1272" y="290"/>
                </a:lnTo>
                <a:lnTo>
                  <a:pt x="1274" y="294"/>
                </a:lnTo>
                <a:lnTo>
                  <a:pt x="1276" y="287"/>
                </a:lnTo>
                <a:lnTo>
                  <a:pt x="1278" y="283"/>
                </a:lnTo>
                <a:lnTo>
                  <a:pt x="1280" y="279"/>
                </a:lnTo>
                <a:lnTo>
                  <a:pt x="1282" y="277"/>
                </a:lnTo>
                <a:lnTo>
                  <a:pt x="1284" y="274"/>
                </a:lnTo>
                <a:lnTo>
                  <a:pt x="1286" y="286"/>
                </a:lnTo>
                <a:lnTo>
                  <a:pt x="1288" y="295"/>
                </a:lnTo>
                <a:lnTo>
                  <a:pt x="1290" y="287"/>
                </a:lnTo>
                <a:lnTo>
                  <a:pt x="1292" y="276"/>
                </a:lnTo>
                <a:lnTo>
                  <a:pt x="1294" y="274"/>
                </a:lnTo>
                <a:lnTo>
                  <a:pt x="1296" y="274"/>
                </a:lnTo>
                <a:lnTo>
                  <a:pt x="1298" y="272"/>
                </a:lnTo>
                <a:lnTo>
                  <a:pt x="1300" y="282"/>
                </a:lnTo>
                <a:lnTo>
                  <a:pt x="1302" y="294"/>
                </a:lnTo>
                <a:lnTo>
                  <a:pt x="1304" y="287"/>
                </a:lnTo>
                <a:lnTo>
                  <a:pt x="1306" y="278"/>
                </a:lnTo>
                <a:lnTo>
                  <a:pt x="1308" y="276"/>
                </a:lnTo>
                <a:lnTo>
                  <a:pt x="1310" y="270"/>
                </a:lnTo>
                <a:lnTo>
                  <a:pt x="1312" y="264"/>
                </a:lnTo>
                <a:lnTo>
                  <a:pt x="1314" y="268"/>
                </a:lnTo>
                <a:lnTo>
                  <a:pt x="1316" y="279"/>
                </a:lnTo>
                <a:lnTo>
                  <a:pt x="1318" y="279"/>
                </a:lnTo>
                <a:lnTo>
                  <a:pt x="1320" y="267"/>
                </a:lnTo>
                <a:lnTo>
                  <a:pt x="1322" y="262"/>
                </a:lnTo>
                <a:lnTo>
                  <a:pt x="1324" y="260"/>
                </a:lnTo>
                <a:lnTo>
                  <a:pt x="1326" y="255"/>
                </a:lnTo>
                <a:lnTo>
                  <a:pt x="1328" y="257"/>
                </a:lnTo>
                <a:lnTo>
                  <a:pt x="1330" y="273"/>
                </a:lnTo>
                <a:lnTo>
                  <a:pt x="1332" y="278"/>
                </a:lnTo>
                <a:lnTo>
                  <a:pt x="1334" y="275"/>
                </a:lnTo>
                <a:lnTo>
                  <a:pt x="1336" y="263"/>
                </a:lnTo>
                <a:lnTo>
                  <a:pt x="1338" y="267"/>
                </a:lnTo>
                <a:lnTo>
                  <a:pt x="1340" y="266"/>
                </a:lnTo>
                <a:lnTo>
                  <a:pt x="1342" y="266"/>
                </a:lnTo>
                <a:lnTo>
                  <a:pt x="1344" y="267"/>
                </a:lnTo>
                <a:lnTo>
                  <a:pt x="1346" y="278"/>
                </a:lnTo>
                <a:lnTo>
                  <a:pt x="1348" y="273"/>
                </a:lnTo>
                <a:lnTo>
                  <a:pt x="1350" y="261"/>
                </a:lnTo>
                <a:lnTo>
                  <a:pt x="1352" y="254"/>
                </a:lnTo>
                <a:lnTo>
                  <a:pt x="1354" y="252"/>
                </a:lnTo>
                <a:lnTo>
                  <a:pt x="1356" y="243"/>
                </a:lnTo>
                <a:lnTo>
                  <a:pt x="1358" y="239"/>
                </a:lnTo>
                <a:lnTo>
                  <a:pt x="1360" y="246"/>
                </a:lnTo>
                <a:lnTo>
                  <a:pt x="1362" y="255"/>
                </a:lnTo>
                <a:lnTo>
                  <a:pt x="1364" y="251"/>
                </a:lnTo>
                <a:lnTo>
                  <a:pt x="1366" y="243"/>
                </a:lnTo>
                <a:lnTo>
                  <a:pt x="1368" y="243"/>
                </a:lnTo>
                <a:lnTo>
                  <a:pt x="1370" y="246"/>
                </a:lnTo>
                <a:lnTo>
                  <a:pt x="1372" y="246"/>
                </a:lnTo>
                <a:lnTo>
                  <a:pt x="1374" y="252"/>
                </a:lnTo>
                <a:lnTo>
                  <a:pt x="1376" y="268"/>
                </a:lnTo>
                <a:lnTo>
                  <a:pt x="1378" y="271"/>
                </a:lnTo>
                <a:lnTo>
                  <a:pt x="1380" y="267"/>
                </a:lnTo>
                <a:lnTo>
                  <a:pt x="1382" y="265"/>
                </a:lnTo>
                <a:lnTo>
                  <a:pt x="1384" y="268"/>
                </a:lnTo>
                <a:lnTo>
                  <a:pt x="1386" y="269"/>
                </a:lnTo>
                <a:lnTo>
                  <a:pt x="1388" y="268"/>
                </a:lnTo>
                <a:lnTo>
                  <a:pt x="1390" y="280"/>
                </a:lnTo>
                <a:lnTo>
                  <a:pt x="1392" y="291"/>
                </a:lnTo>
                <a:lnTo>
                  <a:pt x="1394" y="292"/>
                </a:lnTo>
                <a:lnTo>
                  <a:pt x="1396" y="289"/>
                </a:lnTo>
                <a:lnTo>
                  <a:pt x="1398" y="289"/>
                </a:lnTo>
                <a:lnTo>
                  <a:pt x="1400" y="292"/>
                </a:lnTo>
                <a:lnTo>
                  <a:pt x="1402" y="295"/>
                </a:lnTo>
                <a:lnTo>
                  <a:pt x="1404" y="300"/>
                </a:lnTo>
                <a:lnTo>
                  <a:pt x="1406" y="316"/>
                </a:lnTo>
                <a:lnTo>
                  <a:pt x="1408" y="317"/>
                </a:lnTo>
                <a:lnTo>
                  <a:pt x="1410" y="309"/>
                </a:lnTo>
                <a:lnTo>
                  <a:pt x="1412" y="295"/>
                </a:lnTo>
                <a:lnTo>
                  <a:pt x="1414" y="290"/>
                </a:lnTo>
                <a:lnTo>
                  <a:pt x="1416" y="288"/>
                </a:lnTo>
                <a:lnTo>
                  <a:pt x="1418" y="283"/>
                </a:lnTo>
                <a:lnTo>
                  <a:pt x="1420" y="285"/>
                </a:lnTo>
                <a:lnTo>
                  <a:pt x="1422" y="291"/>
                </a:lnTo>
                <a:lnTo>
                  <a:pt x="1424" y="284"/>
                </a:lnTo>
                <a:lnTo>
                  <a:pt x="1426" y="274"/>
                </a:lnTo>
                <a:lnTo>
                  <a:pt x="1428" y="272"/>
                </a:lnTo>
                <a:lnTo>
                  <a:pt x="1430" y="271"/>
                </a:lnTo>
                <a:lnTo>
                  <a:pt x="1432" y="272"/>
                </a:lnTo>
                <a:lnTo>
                  <a:pt x="1434" y="272"/>
                </a:lnTo>
                <a:lnTo>
                  <a:pt x="1436" y="270"/>
                </a:lnTo>
                <a:lnTo>
                  <a:pt x="1438" y="258"/>
                </a:lnTo>
                <a:lnTo>
                  <a:pt x="1440" y="231"/>
                </a:lnTo>
                <a:lnTo>
                  <a:pt x="1442" y="207"/>
                </a:lnTo>
                <a:lnTo>
                  <a:pt x="1444" y="192"/>
                </a:lnTo>
                <a:lnTo>
                  <a:pt x="1446" y="175"/>
                </a:lnTo>
                <a:lnTo>
                  <a:pt x="1448" y="166"/>
                </a:lnTo>
                <a:lnTo>
                  <a:pt x="1450" y="151"/>
                </a:lnTo>
                <a:lnTo>
                  <a:pt x="1452" y="136"/>
                </a:lnTo>
                <a:lnTo>
                  <a:pt x="1454" y="122"/>
                </a:lnTo>
                <a:lnTo>
                  <a:pt x="1456" y="111"/>
                </a:lnTo>
                <a:lnTo>
                  <a:pt x="1458" y="114"/>
                </a:lnTo>
                <a:lnTo>
                  <a:pt x="1460" y="113"/>
                </a:lnTo>
                <a:lnTo>
                  <a:pt x="1462" y="114"/>
                </a:lnTo>
                <a:lnTo>
                  <a:pt x="1464" y="122"/>
                </a:lnTo>
                <a:lnTo>
                  <a:pt x="1466" y="119"/>
                </a:lnTo>
                <a:lnTo>
                  <a:pt x="1468" y="122"/>
                </a:lnTo>
                <a:lnTo>
                  <a:pt x="1470" y="126"/>
                </a:lnTo>
                <a:lnTo>
                  <a:pt x="1472" y="133"/>
                </a:lnTo>
                <a:lnTo>
                  <a:pt x="1474" y="142"/>
                </a:lnTo>
                <a:lnTo>
                  <a:pt x="1476" y="149"/>
                </a:lnTo>
                <a:lnTo>
                  <a:pt x="1478" y="161"/>
                </a:lnTo>
                <a:lnTo>
                  <a:pt x="1480" y="174"/>
                </a:lnTo>
                <a:lnTo>
                  <a:pt x="1482" y="178"/>
                </a:lnTo>
                <a:lnTo>
                  <a:pt x="1484" y="184"/>
                </a:lnTo>
                <a:lnTo>
                  <a:pt x="1486" y="191"/>
                </a:lnTo>
                <a:lnTo>
                  <a:pt x="1488" y="200"/>
                </a:lnTo>
                <a:lnTo>
                  <a:pt x="1490" y="206"/>
                </a:lnTo>
                <a:lnTo>
                  <a:pt x="1492" y="210"/>
                </a:lnTo>
                <a:lnTo>
                  <a:pt x="1494" y="216"/>
                </a:lnTo>
                <a:lnTo>
                  <a:pt x="1496" y="217"/>
                </a:lnTo>
                <a:lnTo>
                  <a:pt x="1498" y="218"/>
                </a:lnTo>
                <a:lnTo>
                  <a:pt x="1500" y="223"/>
                </a:lnTo>
                <a:lnTo>
                  <a:pt x="1502" y="231"/>
                </a:lnTo>
                <a:lnTo>
                  <a:pt x="1504" y="234"/>
                </a:lnTo>
                <a:lnTo>
                  <a:pt x="1506" y="235"/>
                </a:lnTo>
                <a:lnTo>
                  <a:pt x="1508" y="240"/>
                </a:lnTo>
                <a:lnTo>
                  <a:pt x="1510" y="245"/>
                </a:lnTo>
                <a:lnTo>
                  <a:pt x="1513" y="243"/>
                </a:lnTo>
                <a:lnTo>
                  <a:pt x="1515" y="245"/>
                </a:lnTo>
                <a:lnTo>
                  <a:pt x="1517" y="249"/>
                </a:lnTo>
                <a:lnTo>
                  <a:pt x="1519" y="246"/>
                </a:lnTo>
                <a:lnTo>
                  <a:pt x="1521" y="247"/>
                </a:lnTo>
                <a:lnTo>
                  <a:pt x="1523" y="247"/>
                </a:lnTo>
                <a:lnTo>
                  <a:pt x="1525" y="251"/>
                </a:lnTo>
                <a:lnTo>
                  <a:pt x="1527" y="250"/>
                </a:lnTo>
                <a:lnTo>
                  <a:pt x="1529" y="251"/>
                </a:lnTo>
                <a:lnTo>
                  <a:pt x="1531" y="254"/>
                </a:lnTo>
                <a:lnTo>
                  <a:pt x="1533" y="256"/>
                </a:lnTo>
                <a:lnTo>
                  <a:pt x="1535" y="257"/>
                </a:lnTo>
                <a:lnTo>
                  <a:pt x="1537" y="261"/>
                </a:lnTo>
                <a:lnTo>
                  <a:pt x="1539" y="262"/>
                </a:lnTo>
                <a:lnTo>
                  <a:pt x="1541" y="267"/>
                </a:lnTo>
                <a:lnTo>
                  <a:pt x="1543" y="266"/>
                </a:lnTo>
                <a:lnTo>
                  <a:pt x="1545" y="266"/>
                </a:lnTo>
                <a:lnTo>
                  <a:pt x="1547" y="266"/>
                </a:lnTo>
                <a:lnTo>
                  <a:pt x="1549" y="267"/>
                </a:lnTo>
                <a:lnTo>
                  <a:pt x="1551" y="269"/>
                </a:lnTo>
                <a:lnTo>
                  <a:pt x="1553" y="267"/>
                </a:lnTo>
                <a:lnTo>
                  <a:pt x="1555" y="266"/>
                </a:lnTo>
                <a:lnTo>
                  <a:pt x="1557" y="267"/>
                </a:lnTo>
                <a:lnTo>
                  <a:pt x="1559" y="264"/>
                </a:lnTo>
                <a:lnTo>
                  <a:pt x="1561" y="265"/>
                </a:lnTo>
                <a:lnTo>
                  <a:pt x="1563" y="266"/>
                </a:lnTo>
                <a:lnTo>
                  <a:pt x="1565" y="266"/>
                </a:lnTo>
                <a:lnTo>
                  <a:pt x="1567" y="264"/>
                </a:lnTo>
                <a:lnTo>
                  <a:pt x="1569" y="259"/>
                </a:lnTo>
                <a:lnTo>
                  <a:pt x="1571" y="259"/>
                </a:lnTo>
                <a:lnTo>
                  <a:pt x="1573" y="261"/>
                </a:lnTo>
                <a:lnTo>
                  <a:pt x="1575" y="260"/>
                </a:lnTo>
                <a:lnTo>
                  <a:pt x="1577" y="262"/>
                </a:lnTo>
                <a:lnTo>
                  <a:pt x="1579" y="260"/>
                </a:lnTo>
                <a:lnTo>
                  <a:pt x="1581" y="258"/>
                </a:lnTo>
                <a:lnTo>
                  <a:pt x="1583" y="254"/>
                </a:lnTo>
                <a:lnTo>
                  <a:pt x="1585" y="251"/>
                </a:lnTo>
                <a:lnTo>
                  <a:pt x="1587" y="257"/>
                </a:lnTo>
                <a:lnTo>
                  <a:pt x="1589" y="261"/>
                </a:lnTo>
                <a:lnTo>
                  <a:pt x="1591" y="260"/>
                </a:lnTo>
                <a:lnTo>
                  <a:pt x="1593" y="259"/>
                </a:lnTo>
                <a:lnTo>
                  <a:pt x="1595" y="257"/>
                </a:lnTo>
                <a:lnTo>
                  <a:pt x="1597" y="253"/>
                </a:lnTo>
                <a:lnTo>
                  <a:pt x="1599" y="254"/>
                </a:lnTo>
                <a:lnTo>
                  <a:pt x="1601" y="257"/>
                </a:lnTo>
                <a:lnTo>
                  <a:pt x="1603" y="261"/>
                </a:lnTo>
                <a:lnTo>
                  <a:pt x="1605" y="261"/>
                </a:lnTo>
                <a:lnTo>
                  <a:pt x="1607" y="261"/>
                </a:lnTo>
                <a:lnTo>
                  <a:pt x="1609" y="264"/>
                </a:lnTo>
                <a:lnTo>
                  <a:pt x="1611" y="265"/>
                </a:lnTo>
                <a:lnTo>
                  <a:pt x="1613" y="267"/>
                </a:lnTo>
                <a:lnTo>
                  <a:pt x="1615" y="271"/>
                </a:lnTo>
                <a:lnTo>
                  <a:pt x="1617" y="273"/>
                </a:lnTo>
                <a:lnTo>
                  <a:pt x="1619" y="273"/>
                </a:lnTo>
                <a:lnTo>
                  <a:pt x="1621" y="273"/>
                </a:lnTo>
                <a:lnTo>
                  <a:pt x="1623" y="271"/>
                </a:lnTo>
                <a:lnTo>
                  <a:pt x="1625" y="268"/>
                </a:lnTo>
                <a:lnTo>
                  <a:pt x="1627" y="268"/>
                </a:lnTo>
                <a:lnTo>
                  <a:pt x="1629" y="262"/>
                </a:lnTo>
                <a:lnTo>
                  <a:pt x="1631" y="266"/>
                </a:lnTo>
                <a:lnTo>
                  <a:pt x="1633" y="266"/>
                </a:lnTo>
                <a:lnTo>
                  <a:pt x="1635" y="265"/>
                </a:lnTo>
                <a:lnTo>
                  <a:pt x="1637" y="267"/>
                </a:lnTo>
                <a:lnTo>
                  <a:pt x="1639" y="266"/>
                </a:lnTo>
                <a:lnTo>
                  <a:pt x="1641" y="263"/>
                </a:lnTo>
                <a:lnTo>
                  <a:pt x="1643" y="263"/>
                </a:lnTo>
                <a:lnTo>
                  <a:pt x="1645" y="263"/>
                </a:lnTo>
                <a:lnTo>
                  <a:pt x="1647" y="265"/>
                </a:lnTo>
                <a:lnTo>
                  <a:pt x="1649" y="263"/>
                </a:lnTo>
                <a:lnTo>
                  <a:pt x="1651" y="263"/>
                </a:lnTo>
                <a:lnTo>
                  <a:pt x="1653" y="262"/>
                </a:lnTo>
                <a:lnTo>
                  <a:pt x="1655" y="259"/>
                </a:lnTo>
                <a:lnTo>
                  <a:pt x="1657" y="256"/>
                </a:lnTo>
                <a:lnTo>
                  <a:pt x="1659" y="257"/>
                </a:lnTo>
                <a:lnTo>
                  <a:pt x="1661" y="257"/>
                </a:lnTo>
                <a:lnTo>
                  <a:pt x="1663" y="256"/>
                </a:lnTo>
                <a:lnTo>
                  <a:pt x="1665" y="256"/>
                </a:lnTo>
                <a:lnTo>
                  <a:pt x="1667" y="257"/>
                </a:lnTo>
                <a:lnTo>
                  <a:pt x="1669" y="254"/>
                </a:lnTo>
                <a:lnTo>
                  <a:pt x="1671" y="257"/>
                </a:lnTo>
                <a:lnTo>
                  <a:pt x="1673" y="257"/>
                </a:lnTo>
                <a:lnTo>
                  <a:pt x="1675" y="260"/>
                </a:lnTo>
                <a:lnTo>
                  <a:pt x="1677" y="264"/>
                </a:lnTo>
                <a:lnTo>
                  <a:pt x="1679" y="264"/>
                </a:lnTo>
                <a:lnTo>
                  <a:pt x="1681" y="266"/>
                </a:lnTo>
                <a:lnTo>
                  <a:pt x="1683" y="265"/>
                </a:lnTo>
                <a:lnTo>
                  <a:pt x="1685" y="267"/>
                </a:lnTo>
                <a:lnTo>
                  <a:pt x="1687" y="268"/>
                </a:lnTo>
                <a:lnTo>
                  <a:pt x="1689" y="268"/>
                </a:lnTo>
                <a:lnTo>
                  <a:pt x="1691" y="268"/>
                </a:lnTo>
                <a:lnTo>
                  <a:pt x="1693" y="269"/>
                </a:lnTo>
                <a:lnTo>
                  <a:pt x="1695" y="264"/>
                </a:lnTo>
                <a:lnTo>
                  <a:pt x="1697" y="263"/>
                </a:lnTo>
                <a:lnTo>
                  <a:pt x="1699" y="264"/>
                </a:lnTo>
                <a:lnTo>
                  <a:pt x="1701" y="267"/>
                </a:lnTo>
                <a:lnTo>
                  <a:pt x="1703" y="264"/>
                </a:lnTo>
                <a:lnTo>
                  <a:pt x="1705" y="261"/>
                </a:lnTo>
                <a:lnTo>
                  <a:pt x="1707" y="260"/>
                </a:lnTo>
                <a:lnTo>
                  <a:pt x="1709" y="262"/>
                </a:lnTo>
                <a:lnTo>
                  <a:pt x="1711" y="260"/>
                </a:lnTo>
                <a:lnTo>
                  <a:pt x="1713" y="261"/>
                </a:lnTo>
                <a:lnTo>
                  <a:pt x="1715" y="265"/>
                </a:lnTo>
                <a:lnTo>
                  <a:pt x="1717" y="264"/>
                </a:lnTo>
                <a:lnTo>
                  <a:pt x="1719" y="267"/>
                </a:lnTo>
                <a:lnTo>
                  <a:pt x="1721" y="266"/>
                </a:lnTo>
                <a:lnTo>
                  <a:pt x="1723" y="272"/>
                </a:lnTo>
                <a:lnTo>
                  <a:pt x="1725" y="270"/>
                </a:lnTo>
                <a:lnTo>
                  <a:pt x="1727" y="272"/>
                </a:lnTo>
                <a:lnTo>
                  <a:pt x="1729" y="277"/>
                </a:lnTo>
                <a:lnTo>
                  <a:pt x="1731" y="277"/>
                </a:lnTo>
                <a:lnTo>
                  <a:pt x="1733" y="276"/>
                </a:lnTo>
                <a:lnTo>
                  <a:pt x="1735" y="274"/>
                </a:lnTo>
                <a:lnTo>
                  <a:pt x="1737" y="272"/>
                </a:lnTo>
                <a:lnTo>
                  <a:pt x="1739" y="274"/>
                </a:lnTo>
                <a:lnTo>
                  <a:pt x="1741" y="270"/>
                </a:lnTo>
                <a:lnTo>
                  <a:pt x="1743" y="272"/>
                </a:lnTo>
                <a:lnTo>
                  <a:pt x="1745" y="273"/>
                </a:lnTo>
                <a:lnTo>
                  <a:pt x="1747" y="271"/>
                </a:lnTo>
                <a:lnTo>
                  <a:pt x="1749" y="273"/>
                </a:lnTo>
                <a:lnTo>
                  <a:pt x="1751" y="269"/>
                </a:lnTo>
                <a:lnTo>
                  <a:pt x="1753" y="273"/>
                </a:lnTo>
                <a:lnTo>
                  <a:pt x="1755" y="269"/>
                </a:lnTo>
                <a:lnTo>
                  <a:pt x="1757" y="268"/>
                </a:lnTo>
                <a:lnTo>
                  <a:pt x="1759" y="269"/>
                </a:lnTo>
                <a:lnTo>
                  <a:pt x="1761" y="267"/>
                </a:lnTo>
                <a:lnTo>
                  <a:pt x="1763" y="263"/>
                </a:lnTo>
                <a:lnTo>
                  <a:pt x="1765" y="261"/>
                </a:lnTo>
                <a:lnTo>
                  <a:pt x="1767" y="260"/>
                </a:lnTo>
                <a:lnTo>
                  <a:pt x="1769" y="263"/>
                </a:lnTo>
                <a:lnTo>
                  <a:pt x="1771" y="258"/>
                </a:lnTo>
                <a:lnTo>
                  <a:pt x="1773" y="259"/>
                </a:lnTo>
                <a:lnTo>
                  <a:pt x="1775" y="259"/>
                </a:lnTo>
                <a:lnTo>
                  <a:pt x="1777" y="258"/>
                </a:lnTo>
                <a:lnTo>
                  <a:pt x="1779" y="257"/>
                </a:lnTo>
                <a:lnTo>
                  <a:pt x="1781" y="259"/>
                </a:lnTo>
                <a:lnTo>
                  <a:pt x="1783" y="260"/>
                </a:lnTo>
                <a:lnTo>
                  <a:pt x="1785" y="263"/>
                </a:lnTo>
                <a:lnTo>
                  <a:pt x="1787" y="262"/>
                </a:lnTo>
                <a:lnTo>
                  <a:pt x="1789" y="267"/>
                </a:lnTo>
                <a:lnTo>
                  <a:pt x="1791" y="269"/>
                </a:lnTo>
                <a:lnTo>
                  <a:pt x="1793" y="272"/>
                </a:lnTo>
                <a:lnTo>
                  <a:pt x="1795" y="272"/>
                </a:lnTo>
                <a:lnTo>
                  <a:pt x="1797" y="271"/>
                </a:lnTo>
                <a:lnTo>
                  <a:pt x="1799" y="270"/>
                </a:lnTo>
                <a:lnTo>
                  <a:pt x="1801" y="271"/>
                </a:lnTo>
                <a:lnTo>
                  <a:pt x="1803" y="266"/>
                </a:lnTo>
                <a:lnTo>
                  <a:pt x="1805" y="265"/>
                </a:lnTo>
                <a:lnTo>
                  <a:pt x="1807" y="264"/>
                </a:lnTo>
                <a:lnTo>
                  <a:pt x="1809" y="259"/>
                </a:lnTo>
                <a:lnTo>
                  <a:pt x="1811" y="254"/>
                </a:lnTo>
                <a:lnTo>
                  <a:pt x="1813" y="250"/>
                </a:lnTo>
                <a:lnTo>
                  <a:pt x="1815" y="252"/>
                </a:lnTo>
                <a:lnTo>
                  <a:pt x="1817" y="252"/>
                </a:lnTo>
                <a:lnTo>
                  <a:pt x="1819" y="251"/>
                </a:lnTo>
                <a:lnTo>
                  <a:pt x="1821" y="250"/>
                </a:lnTo>
                <a:lnTo>
                  <a:pt x="1823" y="247"/>
                </a:lnTo>
                <a:lnTo>
                  <a:pt x="1825" y="245"/>
                </a:lnTo>
                <a:lnTo>
                  <a:pt x="1827" y="243"/>
                </a:lnTo>
                <a:lnTo>
                  <a:pt x="1829" y="244"/>
                </a:lnTo>
                <a:lnTo>
                  <a:pt x="1831" y="245"/>
                </a:lnTo>
                <a:lnTo>
                  <a:pt x="1833" y="243"/>
                </a:lnTo>
                <a:lnTo>
                  <a:pt x="1835" y="245"/>
                </a:lnTo>
                <a:lnTo>
                  <a:pt x="1837" y="245"/>
                </a:lnTo>
                <a:lnTo>
                  <a:pt x="1839" y="244"/>
                </a:lnTo>
                <a:lnTo>
                  <a:pt x="1841" y="244"/>
                </a:lnTo>
                <a:lnTo>
                  <a:pt x="1843" y="242"/>
                </a:lnTo>
                <a:lnTo>
                  <a:pt x="1845" y="241"/>
                </a:lnTo>
                <a:lnTo>
                  <a:pt x="1847" y="239"/>
                </a:lnTo>
                <a:lnTo>
                  <a:pt x="1849" y="237"/>
                </a:lnTo>
                <a:lnTo>
                  <a:pt x="1851" y="237"/>
                </a:lnTo>
                <a:lnTo>
                  <a:pt x="1853" y="235"/>
                </a:lnTo>
                <a:lnTo>
                  <a:pt x="1855" y="233"/>
                </a:lnTo>
                <a:lnTo>
                  <a:pt x="1857" y="232"/>
                </a:lnTo>
                <a:lnTo>
                  <a:pt x="1859" y="232"/>
                </a:lnTo>
                <a:lnTo>
                  <a:pt x="1861" y="235"/>
                </a:lnTo>
                <a:lnTo>
                  <a:pt x="1863" y="239"/>
                </a:lnTo>
                <a:lnTo>
                  <a:pt x="1865" y="242"/>
                </a:lnTo>
                <a:lnTo>
                  <a:pt x="1867" y="246"/>
                </a:lnTo>
                <a:lnTo>
                  <a:pt x="1869" y="246"/>
                </a:lnTo>
                <a:lnTo>
                  <a:pt x="1871" y="244"/>
                </a:lnTo>
                <a:lnTo>
                  <a:pt x="1873" y="246"/>
                </a:lnTo>
                <a:lnTo>
                  <a:pt x="1875" y="247"/>
                </a:lnTo>
                <a:lnTo>
                  <a:pt x="1877" y="246"/>
                </a:lnTo>
                <a:lnTo>
                  <a:pt x="1879" y="246"/>
                </a:lnTo>
                <a:lnTo>
                  <a:pt x="1881" y="246"/>
                </a:lnTo>
                <a:lnTo>
                  <a:pt x="1883" y="242"/>
                </a:lnTo>
                <a:lnTo>
                  <a:pt x="1885" y="244"/>
                </a:lnTo>
                <a:lnTo>
                  <a:pt x="1887" y="245"/>
                </a:lnTo>
                <a:lnTo>
                  <a:pt x="1889" y="250"/>
                </a:lnTo>
                <a:lnTo>
                  <a:pt x="1891" y="253"/>
                </a:lnTo>
                <a:lnTo>
                  <a:pt x="1893" y="259"/>
                </a:lnTo>
                <a:lnTo>
                  <a:pt x="1895" y="262"/>
                </a:lnTo>
                <a:lnTo>
                  <a:pt x="1897" y="262"/>
                </a:lnTo>
                <a:lnTo>
                  <a:pt x="1899" y="264"/>
                </a:lnTo>
                <a:lnTo>
                  <a:pt x="1901" y="267"/>
                </a:lnTo>
                <a:lnTo>
                  <a:pt x="1903" y="267"/>
                </a:lnTo>
                <a:lnTo>
                  <a:pt x="1905" y="269"/>
                </a:lnTo>
                <a:lnTo>
                  <a:pt x="1907" y="263"/>
                </a:lnTo>
                <a:lnTo>
                  <a:pt x="1909" y="263"/>
                </a:lnTo>
                <a:lnTo>
                  <a:pt x="1911" y="263"/>
                </a:lnTo>
                <a:lnTo>
                  <a:pt x="1913" y="263"/>
                </a:lnTo>
                <a:lnTo>
                  <a:pt x="1915" y="262"/>
                </a:lnTo>
                <a:lnTo>
                  <a:pt x="1917" y="260"/>
                </a:lnTo>
                <a:lnTo>
                  <a:pt x="1919" y="261"/>
                </a:lnTo>
                <a:lnTo>
                  <a:pt x="1921" y="259"/>
                </a:lnTo>
                <a:lnTo>
                  <a:pt x="1923" y="258"/>
                </a:lnTo>
                <a:lnTo>
                  <a:pt x="1925" y="258"/>
                </a:lnTo>
                <a:lnTo>
                  <a:pt x="1927" y="255"/>
                </a:lnTo>
                <a:lnTo>
                  <a:pt x="1929" y="253"/>
                </a:lnTo>
                <a:lnTo>
                  <a:pt x="1931" y="255"/>
                </a:lnTo>
                <a:lnTo>
                  <a:pt x="1933" y="258"/>
                </a:lnTo>
                <a:lnTo>
                  <a:pt x="1935" y="264"/>
                </a:lnTo>
                <a:lnTo>
                  <a:pt x="1937" y="264"/>
                </a:lnTo>
                <a:lnTo>
                  <a:pt x="1939" y="266"/>
                </a:lnTo>
                <a:lnTo>
                  <a:pt x="1941" y="269"/>
                </a:lnTo>
                <a:lnTo>
                  <a:pt x="1943" y="270"/>
                </a:lnTo>
                <a:lnTo>
                  <a:pt x="1945" y="274"/>
                </a:lnTo>
                <a:lnTo>
                  <a:pt x="1947" y="277"/>
                </a:lnTo>
                <a:lnTo>
                  <a:pt x="1949" y="274"/>
                </a:lnTo>
                <a:lnTo>
                  <a:pt x="1951" y="271"/>
                </a:lnTo>
                <a:lnTo>
                  <a:pt x="1953" y="263"/>
                </a:lnTo>
                <a:lnTo>
                  <a:pt x="1955" y="260"/>
                </a:lnTo>
                <a:lnTo>
                  <a:pt x="1957" y="260"/>
                </a:lnTo>
                <a:lnTo>
                  <a:pt x="1959" y="257"/>
                </a:lnTo>
                <a:lnTo>
                  <a:pt x="1961" y="258"/>
                </a:lnTo>
                <a:lnTo>
                  <a:pt x="1963" y="260"/>
                </a:lnTo>
                <a:lnTo>
                  <a:pt x="1965" y="261"/>
                </a:lnTo>
                <a:lnTo>
                  <a:pt x="1967" y="278"/>
                </a:lnTo>
                <a:lnTo>
                  <a:pt x="1969" y="296"/>
                </a:lnTo>
                <a:lnTo>
                  <a:pt x="1971" y="308"/>
                </a:lnTo>
                <a:lnTo>
                  <a:pt x="1973" y="320"/>
                </a:lnTo>
                <a:lnTo>
                  <a:pt x="1975" y="328"/>
                </a:lnTo>
                <a:lnTo>
                  <a:pt x="1977" y="332"/>
                </a:lnTo>
                <a:lnTo>
                  <a:pt x="1979" y="335"/>
                </a:lnTo>
                <a:lnTo>
                  <a:pt x="1981" y="338"/>
                </a:lnTo>
                <a:lnTo>
                  <a:pt x="1983" y="336"/>
                </a:lnTo>
                <a:lnTo>
                  <a:pt x="1985" y="324"/>
                </a:lnTo>
                <a:lnTo>
                  <a:pt x="1987" y="308"/>
                </a:lnTo>
                <a:lnTo>
                  <a:pt x="1989" y="303"/>
                </a:lnTo>
                <a:lnTo>
                  <a:pt x="1991" y="295"/>
                </a:lnTo>
                <a:lnTo>
                  <a:pt x="1993" y="286"/>
                </a:lnTo>
                <a:lnTo>
                  <a:pt x="1995" y="282"/>
                </a:lnTo>
                <a:lnTo>
                  <a:pt x="1997" y="282"/>
                </a:lnTo>
                <a:lnTo>
                  <a:pt x="1999" y="274"/>
                </a:lnTo>
                <a:lnTo>
                  <a:pt x="2001" y="273"/>
                </a:lnTo>
                <a:lnTo>
                  <a:pt x="2003" y="268"/>
                </a:lnTo>
                <a:lnTo>
                  <a:pt x="2005" y="263"/>
                </a:lnTo>
                <a:lnTo>
                  <a:pt x="2007" y="252"/>
                </a:lnTo>
                <a:lnTo>
                  <a:pt x="2009" y="241"/>
                </a:lnTo>
                <a:lnTo>
                  <a:pt x="2011" y="235"/>
                </a:lnTo>
                <a:lnTo>
                  <a:pt x="2013" y="223"/>
                </a:lnTo>
                <a:lnTo>
                  <a:pt x="2015" y="212"/>
                </a:lnTo>
                <a:lnTo>
                  <a:pt x="2017" y="200"/>
                </a:lnTo>
                <a:lnTo>
                  <a:pt x="2019" y="189"/>
                </a:lnTo>
                <a:lnTo>
                  <a:pt x="2021" y="181"/>
                </a:lnTo>
                <a:lnTo>
                  <a:pt x="2023" y="170"/>
                </a:lnTo>
                <a:lnTo>
                  <a:pt x="2025" y="165"/>
                </a:lnTo>
                <a:lnTo>
                  <a:pt x="2027" y="161"/>
                </a:lnTo>
                <a:lnTo>
                  <a:pt x="2029" y="153"/>
                </a:lnTo>
                <a:lnTo>
                  <a:pt x="2031" y="149"/>
                </a:lnTo>
                <a:lnTo>
                  <a:pt x="2033" y="146"/>
                </a:lnTo>
                <a:lnTo>
                  <a:pt x="2035" y="151"/>
                </a:lnTo>
                <a:lnTo>
                  <a:pt x="2037" y="149"/>
                </a:lnTo>
                <a:lnTo>
                  <a:pt x="2039" y="151"/>
                </a:lnTo>
                <a:lnTo>
                  <a:pt x="2041" y="158"/>
                </a:lnTo>
                <a:lnTo>
                  <a:pt x="2043" y="165"/>
                </a:lnTo>
                <a:lnTo>
                  <a:pt x="2045" y="171"/>
                </a:lnTo>
                <a:lnTo>
                  <a:pt x="2047" y="179"/>
                </a:lnTo>
                <a:lnTo>
                  <a:pt x="2049" y="187"/>
                </a:lnTo>
                <a:lnTo>
                  <a:pt x="2051" y="193"/>
                </a:lnTo>
                <a:lnTo>
                  <a:pt x="2053" y="194"/>
                </a:lnTo>
                <a:lnTo>
                  <a:pt x="2055" y="198"/>
                </a:lnTo>
                <a:lnTo>
                  <a:pt x="2057" y="199"/>
                </a:lnTo>
                <a:lnTo>
                  <a:pt x="2059" y="199"/>
                </a:lnTo>
                <a:lnTo>
                  <a:pt x="2061" y="194"/>
                </a:lnTo>
                <a:lnTo>
                  <a:pt x="2063" y="183"/>
                </a:lnTo>
                <a:lnTo>
                  <a:pt x="2065" y="169"/>
                </a:lnTo>
                <a:lnTo>
                  <a:pt x="2067" y="161"/>
                </a:lnTo>
                <a:lnTo>
                  <a:pt x="2069" y="145"/>
                </a:lnTo>
                <a:lnTo>
                  <a:pt x="2071" y="128"/>
                </a:lnTo>
                <a:lnTo>
                  <a:pt x="2073" y="113"/>
                </a:lnTo>
                <a:lnTo>
                  <a:pt x="2075" y="96"/>
                </a:lnTo>
                <a:lnTo>
                  <a:pt x="2077" y="81"/>
                </a:lnTo>
                <a:lnTo>
                  <a:pt x="2079" y="69"/>
                </a:lnTo>
                <a:lnTo>
                  <a:pt x="2081" y="65"/>
                </a:lnTo>
                <a:lnTo>
                  <a:pt x="2083" y="68"/>
                </a:lnTo>
                <a:lnTo>
                  <a:pt x="2085" y="61"/>
                </a:lnTo>
                <a:lnTo>
                  <a:pt x="2087" y="65"/>
                </a:lnTo>
                <a:lnTo>
                  <a:pt x="2089" y="73"/>
                </a:lnTo>
                <a:lnTo>
                  <a:pt x="2091" y="85"/>
                </a:lnTo>
                <a:lnTo>
                  <a:pt x="2093" y="96"/>
                </a:lnTo>
                <a:lnTo>
                  <a:pt x="2095" y="105"/>
                </a:lnTo>
                <a:lnTo>
                  <a:pt x="2097" y="117"/>
                </a:lnTo>
                <a:lnTo>
                  <a:pt x="2099" y="126"/>
                </a:lnTo>
                <a:lnTo>
                  <a:pt x="2101" y="137"/>
                </a:lnTo>
                <a:lnTo>
                  <a:pt x="2103" y="148"/>
                </a:lnTo>
                <a:lnTo>
                  <a:pt x="2105" y="155"/>
                </a:lnTo>
                <a:lnTo>
                  <a:pt x="2107" y="162"/>
                </a:lnTo>
                <a:lnTo>
                  <a:pt x="2109" y="168"/>
                </a:lnTo>
                <a:lnTo>
                  <a:pt x="2112" y="177"/>
                </a:lnTo>
                <a:lnTo>
                  <a:pt x="2114" y="183"/>
                </a:lnTo>
                <a:lnTo>
                  <a:pt x="2116" y="186"/>
                </a:lnTo>
                <a:lnTo>
                  <a:pt x="2118" y="193"/>
                </a:lnTo>
                <a:lnTo>
                  <a:pt x="2120" y="197"/>
                </a:lnTo>
                <a:lnTo>
                  <a:pt x="2122" y="204"/>
                </a:lnTo>
                <a:lnTo>
                  <a:pt x="2124" y="213"/>
                </a:lnTo>
                <a:lnTo>
                  <a:pt x="2126" y="221"/>
                </a:lnTo>
                <a:lnTo>
                  <a:pt x="2128" y="224"/>
                </a:lnTo>
                <a:lnTo>
                  <a:pt x="2130" y="252"/>
                </a:lnTo>
                <a:lnTo>
                  <a:pt x="2132" y="278"/>
                </a:lnTo>
                <a:lnTo>
                  <a:pt x="2134" y="296"/>
                </a:lnTo>
                <a:lnTo>
                  <a:pt x="2136" y="318"/>
                </a:lnTo>
                <a:lnTo>
                  <a:pt x="2138" y="331"/>
                </a:lnTo>
                <a:lnTo>
                  <a:pt x="2140" y="343"/>
                </a:lnTo>
                <a:lnTo>
                  <a:pt x="2142" y="355"/>
                </a:lnTo>
                <a:lnTo>
                  <a:pt x="2144" y="361"/>
                </a:lnTo>
                <a:lnTo>
                  <a:pt x="2146" y="364"/>
                </a:lnTo>
                <a:lnTo>
                  <a:pt x="2148" y="343"/>
                </a:lnTo>
                <a:lnTo>
                  <a:pt x="2150" y="328"/>
                </a:lnTo>
                <a:lnTo>
                  <a:pt x="2152" y="319"/>
                </a:lnTo>
                <a:lnTo>
                  <a:pt x="2154" y="305"/>
                </a:lnTo>
                <a:lnTo>
                  <a:pt x="2156" y="297"/>
                </a:lnTo>
                <a:lnTo>
                  <a:pt x="2158" y="290"/>
                </a:lnTo>
                <a:lnTo>
                  <a:pt x="2160" y="283"/>
                </a:lnTo>
                <a:lnTo>
                  <a:pt x="2162" y="280"/>
                </a:lnTo>
                <a:lnTo>
                  <a:pt x="2164" y="279"/>
                </a:lnTo>
                <a:lnTo>
                  <a:pt x="2166" y="272"/>
                </a:lnTo>
                <a:lnTo>
                  <a:pt x="2168" y="262"/>
                </a:lnTo>
                <a:lnTo>
                  <a:pt x="2170" y="254"/>
                </a:lnTo>
                <a:lnTo>
                  <a:pt x="2172" y="243"/>
                </a:lnTo>
                <a:lnTo>
                  <a:pt x="2174" y="232"/>
                </a:lnTo>
                <a:lnTo>
                  <a:pt x="2176" y="220"/>
                </a:lnTo>
                <a:lnTo>
                  <a:pt x="2178" y="204"/>
                </a:lnTo>
                <a:lnTo>
                  <a:pt x="2180" y="190"/>
                </a:lnTo>
                <a:lnTo>
                  <a:pt x="2182" y="179"/>
                </a:lnTo>
                <a:lnTo>
                  <a:pt x="2184" y="172"/>
                </a:lnTo>
                <a:lnTo>
                  <a:pt x="2186" y="158"/>
                </a:lnTo>
                <a:lnTo>
                  <a:pt x="2188" y="145"/>
                </a:lnTo>
                <a:lnTo>
                  <a:pt x="2190" y="135"/>
                </a:lnTo>
                <a:lnTo>
                  <a:pt x="2192" y="130"/>
                </a:lnTo>
                <a:lnTo>
                  <a:pt x="2194" y="123"/>
                </a:lnTo>
                <a:lnTo>
                  <a:pt x="2196" y="123"/>
                </a:lnTo>
                <a:lnTo>
                  <a:pt x="2198" y="121"/>
                </a:lnTo>
                <a:lnTo>
                  <a:pt x="2200" y="120"/>
                </a:lnTo>
                <a:lnTo>
                  <a:pt x="2202" y="121"/>
                </a:lnTo>
                <a:lnTo>
                  <a:pt x="2204" y="130"/>
                </a:lnTo>
                <a:lnTo>
                  <a:pt x="2206" y="138"/>
                </a:lnTo>
                <a:lnTo>
                  <a:pt x="2208" y="148"/>
                </a:lnTo>
                <a:lnTo>
                  <a:pt x="2210" y="156"/>
                </a:lnTo>
                <a:lnTo>
                  <a:pt x="2212" y="164"/>
                </a:lnTo>
                <a:lnTo>
                  <a:pt x="2214" y="166"/>
                </a:lnTo>
                <a:lnTo>
                  <a:pt x="2216" y="172"/>
                </a:lnTo>
                <a:lnTo>
                  <a:pt x="2218" y="178"/>
                </a:lnTo>
                <a:lnTo>
                  <a:pt x="2220" y="181"/>
                </a:lnTo>
                <a:lnTo>
                  <a:pt x="2222" y="180"/>
                </a:lnTo>
                <a:lnTo>
                  <a:pt x="2224" y="180"/>
                </a:lnTo>
                <a:lnTo>
                  <a:pt x="2226" y="175"/>
                </a:lnTo>
                <a:lnTo>
                  <a:pt x="2228" y="167"/>
                </a:lnTo>
                <a:lnTo>
                  <a:pt x="2230" y="154"/>
                </a:lnTo>
                <a:lnTo>
                  <a:pt x="2232" y="139"/>
                </a:lnTo>
                <a:lnTo>
                  <a:pt x="2234" y="117"/>
                </a:lnTo>
                <a:lnTo>
                  <a:pt x="2236" y="91"/>
                </a:lnTo>
                <a:lnTo>
                  <a:pt x="2238" y="68"/>
                </a:lnTo>
                <a:lnTo>
                  <a:pt x="2240" y="47"/>
                </a:lnTo>
                <a:lnTo>
                  <a:pt x="2242" y="27"/>
                </a:lnTo>
                <a:lnTo>
                  <a:pt x="2244" y="11"/>
                </a:lnTo>
                <a:lnTo>
                  <a:pt x="2246" y="2"/>
                </a:lnTo>
                <a:lnTo>
                  <a:pt x="2248" y="0"/>
                </a:lnTo>
                <a:lnTo>
                  <a:pt x="2250" y="1"/>
                </a:lnTo>
                <a:lnTo>
                  <a:pt x="2252" y="7"/>
                </a:lnTo>
                <a:lnTo>
                  <a:pt x="2254" y="18"/>
                </a:lnTo>
                <a:lnTo>
                  <a:pt x="2256" y="26"/>
                </a:lnTo>
                <a:lnTo>
                  <a:pt x="2258" y="36"/>
                </a:lnTo>
                <a:lnTo>
                  <a:pt x="2260" y="47"/>
                </a:lnTo>
                <a:lnTo>
                  <a:pt x="2262" y="60"/>
                </a:lnTo>
                <a:lnTo>
                  <a:pt x="2264" y="70"/>
                </a:lnTo>
                <a:lnTo>
                  <a:pt x="2266" y="81"/>
                </a:lnTo>
                <a:lnTo>
                  <a:pt x="2268" y="89"/>
                </a:lnTo>
                <a:lnTo>
                  <a:pt x="2270" y="99"/>
                </a:lnTo>
                <a:lnTo>
                  <a:pt x="2272" y="106"/>
                </a:lnTo>
                <a:lnTo>
                  <a:pt x="2274" y="120"/>
                </a:lnTo>
                <a:lnTo>
                  <a:pt x="2276" y="134"/>
                </a:lnTo>
                <a:lnTo>
                  <a:pt x="2278" y="142"/>
                </a:lnTo>
                <a:lnTo>
                  <a:pt x="2280" y="151"/>
                </a:lnTo>
                <a:lnTo>
                  <a:pt x="2282" y="158"/>
                </a:lnTo>
                <a:lnTo>
                  <a:pt x="2284" y="165"/>
                </a:lnTo>
                <a:lnTo>
                  <a:pt x="2286" y="176"/>
                </a:lnTo>
                <a:lnTo>
                  <a:pt x="2288" y="185"/>
                </a:lnTo>
                <a:lnTo>
                  <a:pt x="2290" y="193"/>
                </a:lnTo>
                <a:lnTo>
                  <a:pt x="2292" y="200"/>
                </a:lnTo>
                <a:lnTo>
                  <a:pt x="2294" y="208"/>
                </a:lnTo>
                <a:lnTo>
                  <a:pt x="2296" y="217"/>
                </a:lnTo>
                <a:lnTo>
                  <a:pt x="2298" y="224"/>
                </a:lnTo>
                <a:lnTo>
                  <a:pt x="2300" y="243"/>
                </a:lnTo>
                <a:lnTo>
                  <a:pt x="2302" y="271"/>
                </a:lnTo>
                <a:lnTo>
                  <a:pt x="2304" y="308"/>
                </a:lnTo>
                <a:lnTo>
                  <a:pt x="2306" y="347"/>
                </a:lnTo>
                <a:lnTo>
                  <a:pt x="2308" y="386"/>
                </a:lnTo>
                <a:lnTo>
                  <a:pt x="2310" y="425"/>
                </a:lnTo>
                <a:lnTo>
                  <a:pt x="2312" y="459"/>
                </a:lnTo>
                <a:lnTo>
                  <a:pt x="2314" y="490"/>
                </a:lnTo>
                <a:lnTo>
                  <a:pt x="2316" y="525"/>
                </a:lnTo>
                <a:lnTo>
                  <a:pt x="2318" y="549"/>
                </a:lnTo>
                <a:lnTo>
                  <a:pt x="2320" y="559"/>
                </a:lnTo>
                <a:lnTo>
                  <a:pt x="2322" y="557"/>
                </a:lnTo>
                <a:lnTo>
                  <a:pt x="2324" y="551"/>
                </a:lnTo>
                <a:lnTo>
                  <a:pt x="2326" y="552"/>
                </a:lnTo>
                <a:lnTo>
                  <a:pt x="2328" y="550"/>
                </a:lnTo>
                <a:lnTo>
                  <a:pt x="2330" y="547"/>
                </a:lnTo>
                <a:lnTo>
                  <a:pt x="2332" y="545"/>
                </a:lnTo>
                <a:lnTo>
                  <a:pt x="2334" y="539"/>
                </a:lnTo>
                <a:lnTo>
                  <a:pt x="2336" y="533"/>
                </a:lnTo>
                <a:lnTo>
                  <a:pt x="2338" y="535"/>
                </a:lnTo>
                <a:lnTo>
                  <a:pt x="2340" y="537"/>
                </a:lnTo>
                <a:lnTo>
                  <a:pt x="2342" y="542"/>
                </a:lnTo>
                <a:lnTo>
                  <a:pt x="2344" y="537"/>
                </a:lnTo>
                <a:lnTo>
                  <a:pt x="2346" y="532"/>
                </a:lnTo>
                <a:lnTo>
                  <a:pt x="2348" y="527"/>
                </a:lnTo>
                <a:lnTo>
                  <a:pt x="2350" y="519"/>
                </a:lnTo>
                <a:lnTo>
                  <a:pt x="2352" y="511"/>
                </a:lnTo>
                <a:lnTo>
                  <a:pt x="2354" y="514"/>
                </a:lnTo>
                <a:lnTo>
                  <a:pt x="2356" y="512"/>
                </a:lnTo>
                <a:lnTo>
                  <a:pt x="2358" y="517"/>
                </a:lnTo>
                <a:lnTo>
                  <a:pt x="2360" y="520"/>
                </a:lnTo>
                <a:lnTo>
                  <a:pt x="2362" y="525"/>
                </a:lnTo>
                <a:lnTo>
                  <a:pt x="2364" y="530"/>
                </a:lnTo>
                <a:lnTo>
                  <a:pt x="2366" y="534"/>
                </a:lnTo>
                <a:lnTo>
                  <a:pt x="2368" y="542"/>
                </a:lnTo>
                <a:lnTo>
                  <a:pt x="2370" y="549"/>
                </a:lnTo>
                <a:lnTo>
                  <a:pt x="2372" y="544"/>
                </a:lnTo>
                <a:lnTo>
                  <a:pt x="2374" y="535"/>
                </a:lnTo>
                <a:lnTo>
                  <a:pt x="2376" y="520"/>
                </a:lnTo>
                <a:lnTo>
                  <a:pt x="2378" y="505"/>
                </a:lnTo>
                <a:lnTo>
                  <a:pt x="2380" y="496"/>
                </a:lnTo>
                <a:lnTo>
                  <a:pt x="2382" y="484"/>
                </a:lnTo>
                <a:lnTo>
                  <a:pt x="2384" y="475"/>
                </a:lnTo>
                <a:lnTo>
                  <a:pt x="2386" y="465"/>
                </a:lnTo>
                <a:lnTo>
                  <a:pt x="2388" y="457"/>
                </a:lnTo>
                <a:lnTo>
                  <a:pt x="2390" y="450"/>
                </a:lnTo>
                <a:lnTo>
                  <a:pt x="2392" y="441"/>
                </a:lnTo>
                <a:lnTo>
                  <a:pt x="2394" y="434"/>
                </a:lnTo>
                <a:lnTo>
                  <a:pt x="2396" y="429"/>
                </a:lnTo>
                <a:lnTo>
                  <a:pt x="2398" y="422"/>
                </a:lnTo>
                <a:lnTo>
                  <a:pt x="2400" y="418"/>
                </a:lnTo>
                <a:lnTo>
                  <a:pt x="2402" y="415"/>
                </a:lnTo>
              </a:path>
            </a:pathLst>
          </a:custGeom>
          <a:noFill/>
          <a:ln w="3175"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79">
            <a:extLst>
              <a:ext uri="{FF2B5EF4-FFF2-40B4-BE49-F238E27FC236}">
                <a16:creationId xmlns:a16="http://schemas.microsoft.com/office/drawing/2014/main" id="{5DF2C999-A1FC-4BA8-8C85-0664B4166A84}"/>
              </a:ext>
            </a:extLst>
          </p:cNvPr>
          <p:cNvSpPr>
            <a:spLocks/>
          </p:cNvSpPr>
          <p:nvPr/>
        </p:nvSpPr>
        <p:spPr bwMode="auto">
          <a:xfrm>
            <a:off x="8061397" y="1870046"/>
            <a:ext cx="3813175" cy="627122"/>
          </a:xfrm>
          <a:custGeom>
            <a:avLst/>
            <a:gdLst>
              <a:gd name="T0" fmla="*/ 36 w 2402"/>
              <a:gd name="T1" fmla="*/ 117 h 568"/>
              <a:gd name="T2" fmla="*/ 74 w 2402"/>
              <a:gd name="T3" fmla="*/ 133 h 568"/>
              <a:gd name="T4" fmla="*/ 112 w 2402"/>
              <a:gd name="T5" fmla="*/ 385 h 568"/>
              <a:gd name="T6" fmla="*/ 150 w 2402"/>
              <a:gd name="T7" fmla="*/ 164 h 568"/>
              <a:gd name="T8" fmla="*/ 188 w 2402"/>
              <a:gd name="T9" fmla="*/ 168 h 568"/>
              <a:gd name="T10" fmla="*/ 226 w 2402"/>
              <a:gd name="T11" fmla="*/ 43 h 568"/>
              <a:gd name="T12" fmla="*/ 264 w 2402"/>
              <a:gd name="T13" fmla="*/ 204 h 568"/>
              <a:gd name="T14" fmla="*/ 303 w 2402"/>
              <a:gd name="T15" fmla="*/ 506 h 568"/>
              <a:gd name="T16" fmla="*/ 341 w 2402"/>
              <a:gd name="T17" fmla="*/ 481 h 568"/>
              <a:gd name="T18" fmla="*/ 379 w 2402"/>
              <a:gd name="T19" fmla="*/ 354 h 568"/>
              <a:gd name="T20" fmla="*/ 417 w 2402"/>
              <a:gd name="T21" fmla="*/ 399 h 568"/>
              <a:gd name="T22" fmla="*/ 455 w 2402"/>
              <a:gd name="T23" fmla="*/ 519 h 568"/>
              <a:gd name="T24" fmla="*/ 493 w 2402"/>
              <a:gd name="T25" fmla="*/ 502 h 568"/>
              <a:gd name="T26" fmla="*/ 531 w 2402"/>
              <a:gd name="T27" fmla="*/ 214 h 568"/>
              <a:gd name="T28" fmla="*/ 569 w 2402"/>
              <a:gd name="T29" fmla="*/ 189 h 568"/>
              <a:gd name="T30" fmla="*/ 607 w 2402"/>
              <a:gd name="T31" fmla="*/ 446 h 568"/>
              <a:gd name="T32" fmla="*/ 645 w 2402"/>
              <a:gd name="T33" fmla="*/ 482 h 568"/>
              <a:gd name="T34" fmla="*/ 683 w 2402"/>
              <a:gd name="T35" fmla="*/ 442 h 568"/>
              <a:gd name="T36" fmla="*/ 721 w 2402"/>
              <a:gd name="T37" fmla="*/ 541 h 568"/>
              <a:gd name="T38" fmla="*/ 759 w 2402"/>
              <a:gd name="T39" fmla="*/ 476 h 568"/>
              <a:gd name="T40" fmla="*/ 797 w 2402"/>
              <a:gd name="T41" fmla="*/ 522 h 568"/>
              <a:gd name="T42" fmla="*/ 835 w 2402"/>
              <a:gd name="T43" fmla="*/ 498 h 568"/>
              <a:gd name="T44" fmla="*/ 873 w 2402"/>
              <a:gd name="T45" fmla="*/ 457 h 568"/>
              <a:gd name="T46" fmla="*/ 912 w 2402"/>
              <a:gd name="T47" fmla="*/ 505 h 568"/>
              <a:gd name="T48" fmla="*/ 950 w 2402"/>
              <a:gd name="T49" fmla="*/ 461 h 568"/>
              <a:gd name="T50" fmla="*/ 988 w 2402"/>
              <a:gd name="T51" fmla="*/ 539 h 568"/>
              <a:gd name="T52" fmla="*/ 1026 w 2402"/>
              <a:gd name="T53" fmla="*/ 324 h 568"/>
              <a:gd name="T54" fmla="*/ 1064 w 2402"/>
              <a:gd name="T55" fmla="*/ 296 h 568"/>
              <a:gd name="T56" fmla="*/ 1102 w 2402"/>
              <a:gd name="T57" fmla="*/ 279 h 568"/>
              <a:gd name="T58" fmla="*/ 1140 w 2402"/>
              <a:gd name="T59" fmla="*/ 273 h 568"/>
              <a:gd name="T60" fmla="*/ 1178 w 2402"/>
              <a:gd name="T61" fmla="*/ 297 h 568"/>
              <a:gd name="T62" fmla="*/ 1216 w 2402"/>
              <a:gd name="T63" fmla="*/ 275 h 568"/>
              <a:gd name="T64" fmla="*/ 1254 w 2402"/>
              <a:gd name="T65" fmla="*/ 284 h 568"/>
              <a:gd name="T66" fmla="*/ 1292 w 2402"/>
              <a:gd name="T67" fmla="*/ 261 h 568"/>
              <a:gd name="T68" fmla="*/ 1330 w 2402"/>
              <a:gd name="T69" fmla="*/ 269 h 568"/>
              <a:gd name="T70" fmla="*/ 1368 w 2402"/>
              <a:gd name="T71" fmla="*/ 267 h 568"/>
              <a:gd name="T72" fmla="*/ 1406 w 2402"/>
              <a:gd name="T73" fmla="*/ 279 h 568"/>
              <a:gd name="T74" fmla="*/ 1444 w 2402"/>
              <a:gd name="T75" fmla="*/ 275 h 568"/>
              <a:gd name="T76" fmla="*/ 1482 w 2402"/>
              <a:gd name="T77" fmla="*/ 282 h 568"/>
              <a:gd name="T78" fmla="*/ 1521 w 2402"/>
              <a:gd name="T79" fmla="*/ 145 h 568"/>
              <a:gd name="T80" fmla="*/ 1559 w 2402"/>
              <a:gd name="T81" fmla="*/ 187 h 568"/>
              <a:gd name="T82" fmla="*/ 1597 w 2402"/>
              <a:gd name="T83" fmla="*/ 253 h 568"/>
              <a:gd name="T84" fmla="*/ 1635 w 2402"/>
              <a:gd name="T85" fmla="*/ 254 h 568"/>
              <a:gd name="T86" fmla="*/ 1673 w 2402"/>
              <a:gd name="T87" fmla="*/ 261 h 568"/>
              <a:gd name="T88" fmla="*/ 1711 w 2402"/>
              <a:gd name="T89" fmla="*/ 244 h 568"/>
              <a:gd name="T90" fmla="*/ 1749 w 2402"/>
              <a:gd name="T91" fmla="*/ 269 h 568"/>
              <a:gd name="T92" fmla="*/ 1787 w 2402"/>
              <a:gd name="T93" fmla="*/ 251 h 568"/>
              <a:gd name="T94" fmla="*/ 1825 w 2402"/>
              <a:gd name="T95" fmla="*/ 239 h 568"/>
              <a:gd name="T96" fmla="*/ 1863 w 2402"/>
              <a:gd name="T97" fmla="*/ 245 h 568"/>
              <a:gd name="T98" fmla="*/ 1901 w 2402"/>
              <a:gd name="T99" fmla="*/ 259 h 568"/>
              <a:gd name="T100" fmla="*/ 1939 w 2402"/>
              <a:gd name="T101" fmla="*/ 252 h 568"/>
              <a:gd name="T102" fmla="*/ 1977 w 2402"/>
              <a:gd name="T103" fmla="*/ 285 h 568"/>
              <a:gd name="T104" fmla="*/ 2015 w 2402"/>
              <a:gd name="T105" fmla="*/ 162 h 568"/>
              <a:gd name="T106" fmla="*/ 2053 w 2402"/>
              <a:gd name="T107" fmla="*/ 179 h 568"/>
              <a:gd name="T108" fmla="*/ 2091 w 2402"/>
              <a:gd name="T109" fmla="*/ 141 h 568"/>
              <a:gd name="T110" fmla="*/ 2130 w 2402"/>
              <a:gd name="T111" fmla="*/ 286 h 568"/>
              <a:gd name="T112" fmla="*/ 2168 w 2402"/>
              <a:gd name="T113" fmla="*/ 248 h 568"/>
              <a:gd name="T114" fmla="*/ 2206 w 2402"/>
              <a:gd name="T115" fmla="*/ 170 h 568"/>
              <a:gd name="T116" fmla="*/ 2244 w 2402"/>
              <a:gd name="T117" fmla="*/ 32 h 568"/>
              <a:gd name="T118" fmla="*/ 2282 w 2402"/>
              <a:gd name="T119" fmla="*/ 192 h 568"/>
              <a:gd name="T120" fmla="*/ 2320 w 2402"/>
              <a:gd name="T121" fmla="*/ 500 h 568"/>
              <a:gd name="T122" fmla="*/ 2358 w 2402"/>
              <a:gd name="T123" fmla="*/ 510 h 568"/>
              <a:gd name="T124" fmla="*/ 2396 w 2402"/>
              <a:gd name="T125" fmla="*/ 435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2" h="568">
                <a:moveTo>
                  <a:pt x="0" y="134"/>
                </a:moveTo>
                <a:lnTo>
                  <a:pt x="2" y="139"/>
                </a:lnTo>
                <a:lnTo>
                  <a:pt x="4" y="137"/>
                </a:lnTo>
                <a:lnTo>
                  <a:pt x="6" y="140"/>
                </a:lnTo>
                <a:lnTo>
                  <a:pt x="8" y="147"/>
                </a:lnTo>
                <a:lnTo>
                  <a:pt x="10" y="152"/>
                </a:lnTo>
                <a:lnTo>
                  <a:pt x="12" y="162"/>
                </a:lnTo>
                <a:lnTo>
                  <a:pt x="14" y="163"/>
                </a:lnTo>
                <a:lnTo>
                  <a:pt x="16" y="166"/>
                </a:lnTo>
                <a:lnTo>
                  <a:pt x="18" y="165"/>
                </a:lnTo>
                <a:lnTo>
                  <a:pt x="20" y="166"/>
                </a:lnTo>
                <a:lnTo>
                  <a:pt x="22" y="171"/>
                </a:lnTo>
                <a:lnTo>
                  <a:pt x="24" y="174"/>
                </a:lnTo>
                <a:lnTo>
                  <a:pt x="26" y="178"/>
                </a:lnTo>
                <a:lnTo>
                  <a:pt x="28" y="176"/>
                </a:lnTo>
                <a:lnTo>
                  <a:pt x="30" y="162"/>
                </a:lnTo>
                <a:lnTo>
                  <a:pt x="32" y="150"/>
                </a:lnTo>
                <a:lnTo>
                  <a:pt x="34" y="133"/>
                </a:lnTo>
                <a:lnTo>
                  <a:pt x="36" y="117"/>
                </a:lnTo>
                <a:lnTo>
                  <a:pt x="38" y="103"/>
                </a:lnTo>
                <a:lnTo>
                  <a:pt x="40" y="87"/>
                </a:lnTo>
                <a:lnTo>
                  <a:pt x="42" y="69"/>
                </a:lnTo>
                <a:lnTo>
                  <a:pt x="44" y="47"/>
                </a:lnTo>
                <a:lnTo>
                  <a:pt x="46" y="34"/>
                </a:lnTo>
                <a:lnTo>
                  <a:pt x="48" y="29"/>
                </a:lnTo>
                <a:lnTo>
                  <a:pt x="50" y="30"/>
                </a:lnTo>
                <a:lnTo>
                  <a:pt x="52" y="35"/>
                </a:lnTo>
                <a:lnTo>
                  <a:pt x="54" y="43"/>
                </a:lnTo>
                <a:lnTo>
                  <a:pt x="56" y="44"/>
                </a:lnTo>
                <a:lnTo>
                  <a:pt x="58" y="49"/>
                </a:lnTo>
                <a:lnTo>
                  <a:pt x="60" y="57"/>
                </a:lnTo>
                <a:lnTo>
                  <a:pt x="62" y="72"/>
                </a:lnTo>
                <a:lnTo>
                  <a:pt x="64" y="83"/>
                </a:lnTo>
                <a:lnTo>
                  <a:pt x="66" y="98"/>
                </a:lnTo>
                <a:lnTo>
                  <a:pt x="68" y="109"/>
                </a:lnTo>
                <a:lnTo>
                  <a:pt x="70" y="119"/>
                </a:lnTo>
                <a:lnTo>
                  <a:pt x="72" y="125"/>
                </a:lnTo>
                <a:lnTo>
                  <a:pt x="74" y="133"/>
                </a:lnTo>
                <a:lnTo>
                  <a:pt x="76" y="141"/>
                </a:lnTo>
                <a:lnTo>
                  <a:pt x="78" y="146"/>
                </a:lnTo>
                <a:lnTo>
                  <a:pt x="80" y="150"/>
                </a:lnTo>
                <a:lnTo>
                  <a:pt x="82" y="151"/>
                </a:lnTo>
                <a:lnTo>
                  <a:pt x="84" y="155"/>
                </a:lnTo>
                <a:lnTo>
                  <a:pt x="86" y="158"/>
                </a:lnTo>
                <a:lnTo>
                  <a:pt x="88" y="164"/>
                </a:lnTo>
                <a:lnTo>
                  <a:pt x="90" y="173"/>
                </a:lnTo>
                <a:lnTo>
                  <a:pt x="92" y="185"/>
                </a:lnTo>
                <a:lnTo>
                  <a:pt x="94" y="195"/>
                </a:lnTo>
                <a:lnTo>
                  <a:pt x="96" y="208"/>
                </a:lnTo>
                <a:lnTo>
                  <a:pt x="98" y="231"/>
                </a:lnTo>
                <a:lnTo>
                  <a:pt x="100" y="271"/>
                </a:lnTo>
                <a:lnTo>
                  <a:pt x="102" y="299"/>
                </a:lnTo>
                <a:lnTo>
                  <a:pt x="104" y="324"/>
                </a:lnTo>
                <a:lnTo>
                  <a:pt x="106" y="345"/>
                </a:lnTo>
                <a:lnTo>
                  <a:pt x="108" y="364"/>
                </a:lnTo>
                <a:lnTo>
                  <a:pt x="110" y="375"/>
                </a:lnTo>
                <a:lnTo>
                  <a:pt x="112" y="385"/>
                </a:lnTo>
                <a:lnTo>
                  <a:pt x="114" y="396"/>
                </a:lnTo>
                <a:lnTo>
                  <a:pt x="116" y="388"/>
                </a:lnTo>
                <a:lnTo>
                  <a:pt x="118" y="365"/>
                </a:lnTo>
                <a:lnTo>
                  <a:pt x="120" y="348"/>
                </a:lnTo>
                <a:lnTo>
                  <a:pt x="122" y="336"/>
                </a:lnTo>
                <a:lnTo>
                  <a:pt x="124" y="322"/>
                </a:lnTo>
                <a:lnTo>
                  <a:pt x="126" y="309"/>
                </a:lnTo>
                <a:lnTo>
                  <a:pt x="128" y="300"/>
                </a:lnTo>
                <a:lnTo>
                  <a:pt x="130" y="292"/>
                </a:lnTo>
                <a:lnTo>
                  <a:pt x="132" y="282"/>
                </a:lnTo>
                <a:lnTo>
                  <a:pt x="134" y="273"/>
                </a:lnTo>
                <a:lnTo>
                  <a:pt x="136" y="266"/>
                </a:lnTo>
                <a:lnTo>
                  <a:pt x="138" y="251"/>
                </a:lnTo>
                <a:lnTo>
                  <a:pt x="140" y="236"/>
                </a:lnTo>
                <a:lnTo>
                  <a:pt x="142" y="223"/>
                </a:lnTo>
                <a:lnTo>
                  <a:pt x="144" y="206"/>
                </a:lnTo>
                <a:lnTo>
                  <a:pt x="146" y="192"/>
                </a:lnTo>
                <a:lnTo>
                  <a:pt x="148" y="179"/>
                </a:lnTo>
                <a:lnTo>
                  <a:pt x="150" y="164"/>
                </a:lnTo>
                <a:lnTo>
                  <a:pt x="152" y="154"/>
                </a:lnTo>
                <a:lnTo>
                  <a:pt x="154" y="145"/>
                </a:lnTo>
                <a:lnTo>
                  <a:pt x="156" y="139"/>
                </a:lnTo>
                <a:lnTo>
                  <a:pt x="158" y="131"/>
                </a:lnTo>
                <a:lnTo>
                  <a:pt x="160" y="132"/>
                </a:lnTo>
                <a:lnTo>
                  <a:pt x="162" y="131"/>
                </a:lnTo>
                <a:lnTo>
                  <a:pt x="164" y="129"/>
                </a:lnTo>
                <a:lnTo>
                  <a:pt x="166" y="126"/>
                </a:lnTo>
                <a:lnTo>
                  <a:pt x="168" y="127"/>
                </a:lnTo>
                <a:lnTo>
                  <a:pt x="170" y="129"/>
                </a:lnTo>
                <a:lnTo>
                  <a:pt x="172" y="134"/>
                </a:lnTo>
                <a:lnTo>
                  <a:pt x="174" y="137"/>
                </a:lnTo>
                <a:lnTo>
                  <a:pt x="176" y="143"/>
                </a:lnTo>
                <a:lnTo>
                  <a:pt x="178" y="149"/>
                </a:lnTo>
                <a:lnTo>
                  <a:pt x="180" y="154"/>
                </a:lnTo>
                <a:lnTo>
                  <a:pt x="182" y="159"/>
                </a:lnTo>
                <a:lnTo>
                  <a:pt x="184" y="165"/>
                </a:lnTo>
                <a:lnTo>
                  <a:pt x="186" y="168"/>
                </a:lnTo>
                <a:lnTo>
                  <a:pt x="188" y="168"/>
                </a:lnTo>
                <a:lnTo>
                  <a:pt x="190" y="165"/>
                </a:lnTo>
                <a:lnTo>
                  <a:pt x="192" y="155"/>
                </a:lnTo>
                <a:lnTo>
                  <a:pt x="194" y="144"/>
                </a:lnTo>
                <a:lnTo>
                  <a:pt x="196" y="128"/>
                </a:lnTo>
                <a:lnTo>
                  <a:pt x="198" y="115"/>
                </a:lnTo>
                <a:lnTo>
                  <a:pt x="200" y="93"/>
                </a:lnTo>
                <a:lnTo>
                  <a:pt x="202" y="72"/>
                </a:lnTo>
                <a:lnTo>
                  <a:pt x="204" y="49"/>
                </a:lnTo>
                <a:lnTo>
                  <a:pt x="206" y="36"/>
                </a:lnTo>
                <a:lnTo>
                  <a:pt x="208" y="20"/>
                </a:lnTo>
                <a:lnTo>
                  <a:pt x="210" y="15"/>
                </a:lnTo>
                <a:lnTo>
                  <a:pt x="212" y="10"/>
                </a:lnTo>
                <a:lnTo>
                  <a:pt x="214" y="5"/>
                </a:lnTo>
                <a:lnTo>
                  <a:pt x="216" y="0"/>
                </a:lnTo>
                <a:lnTo>
                  <a:pt x="218" y="9"/>
                </a:lnTo>
                <a:lnTo>
                  <a:pt x="220" y="18"/>
                </a:lnTo>
                <a:lnTo>
                  <a:pt x="222" y="31"/>
                </a:lnTo>
                <a:lnTo>
                  <a:pt x="224" y="35"/>
                </a:lnTo>
                <a:lnTo>
                  <a:pt x="226" y="43"/>
                </a:lnTo>
                <a:lnTo>
                  <a:pt x="228" y="50"/>
                </a:lnTo>
                <a:lnTo>
                  <a:pt x="230" y="62"/>
                </a:lnTo>
                <a:lnTo>
                  <a:pt x="232" y="71"/>
                </a:lnTo>
                <a:lnTo>
                  <a:pt x="234" y="80"/>
                </a:lnTo>
                <a:lnTo>
                  <a:pt x="236" y="87"/>
                </a:lnTo>
                <a:lnTo>
                  <a:pt x="238" y="95"/>
                </a:lnTo>
                <a:lnTo>
                  <a:pt x="240" y="100"/>
                </a:lnTo>
                <a:lnTo>
                  <a:pt x="242" y="111"/>
                </a:lnTo>
                <a:lnTo>
                  <a:pt x="244" y="116"/>
                </a:lnTo>
                <a:lnTo>
                  <a:pt x="246" y="124"/>
                </a:lnTo>
                <a:lnTo>
                  <a:pt x="248" y="127"/>
                </a:lnTo>
                <a:lnTo>
                  <a:pt x="250" y="136"/>
                </a:lnTo>
                <a:lnTo>
                  <a:pt x="252" y="146"/>
                </a:lnTo>
                <a:lnTo>
                  <a:pt x="254" y="154"/>
                </a:lnTo>
                <a:lnTo>
                  <a:pt x="256" y="157"/>
                </a:lnTo>
                <a:lnTo>
                  <a:pt x="258" y="164"/>
                </a:lnTo>
                <a:lnTo>
                  <a:pt x="260" y="172"/>
                </a:lnTo>
                <a:lnTo>
                  <a:pt x="262" y="182"/>
                </a:lnTo>
                <a:lnTo>
                  <a:pt x="264" y="204"/>
                </a:lnTo>
                <a:lnTo>
                  <a:pt x="266" y="234"/>
                </a:lnTo>
                <a:lnTo>
                  <a:pt x="268" y="273"/>
                </a:lnTo>
                <a:lnTo>
                  <a:pt x="270" y="311"/>
                </a:lnTo>
                <a:lnTo>
                  <a:pt x="273" y="356"/>
                </a:lnTo>
                <a:lnTo>
                  <a:pt x="275" y="398"/>
                </a:lnTo>
                <a:lnTo>
                  <a:pt x="277" y="437"/>
                </a:lnTo>
                <a:lnTo>
                  <a:pt x="279" y="473"/>
                </a:lnTo>
                <a:lnTo>
                  <a:pt x="281" y="507"/>
                </a:lnTo>
                <a:lnTo>
                  <a:pt x="283" y="528"/>
                </a:lnTo>
                <a:lnTo>
                  <a:pt x="285" y="540"/>
                </a:lnTo>
                <a:lnTo>
                  <a:pt x="287" y="538"/>
                </a:lnTo>
                <a:lnTo>
                  <a:pt x="289" y="536"/>
                </a:lnTo>
                <a:lnTo>
                  <a:pt x="291" y="527"/>
                </a:lnTo>
                <a:lnTo>
                  <a:pt x="293" y="524"/>
                </a:lnTo>
                <a:lnTo>
                  <a:pt x="295" y="520"/>
                </a:lnTo>
                <a:lnTo>
                  <a:pt x="297" y="513"/>
                </a:lnTo>
                <a:lnTo>
                  <a:pt x="299" y="510"/>
                </a:lnTo>
                <a:lnTo>
                  <a:pt x="301" y="509"/>
                </a:lnTo>
                <a:lnTo>
                  <a:pt x="303" y="506"/>
                </a:lnTo>
                <a:lnTo>
                  <a:pt x="305" y="506"/>
                </a:lnTo>
                <a:lnTo>
                  <a:pt x="307" y="505"/>
                </a:lnTo>
                <a:lnTo>
                  <a:pt x="309" y="506"/>
                </a:lnTo>
                <a:lnTo>
                  <a:pt x="311" y="499"/>
                </a:lnTo>
                <a:lnTo>
                  <a:pt x="313" y="494"/>
                </a:lnTo>
                <a:lnTo>
                  <a:pt x="315" y="490"/>
                </a:lnTo>
                <a:lnTo>
                  <a:pt x="317" y="483"/>
                </a:lnTo>
                <a:lnTo>
                  <a:pt x="319" y="482"/>
                </a:lnTo>
                <a:lnTo>
                  <a:pt x="321" y="486"/>
                </a:lnTo>
                <a:lnTo>
                  <a:pt x="323" y="485"/>
                </a:lnTo>
                <a:lnTo>
                  <a:pt x="325" y="487"/>
                </a:lnTo>
                <a:lnTo>
                  <a:pt x="327" y="488"/>
                </a:lnTo>
                <a:lnTo>
                  <a:pt x="329" y="495"/>
                </a:lnTo>
                <a:lnTo>
                  <a:pt x="331" y="503"/>
                </a:lnTo>
                <a:lnTo>
                  <a:pt x="333" y="506"/>
                </a:lnTo>
                <a:lnTo>
                  <a:pt x="335" y="511"/>
                </a:lnTo>
                <a:lnTo>
                  <a:pt x="337" y="503"/>
                </a:lnTo>
                <a:lnTo>
                  <a:pt x="339" y="491"/>
                </a:lnTo>
                <a:lnTo>
                  <a:pt x="341" y="481"/>
                </a:lnTo>
                <a:lnTo>
                  <a:pt x="343" y="471"/>
                </a:lnTo>
                <a:lnTo>
                  <a:pt x="345" y="458"/>
                </a:lnTo>
                <a:lnTo>
                  <a:pt x="347" y="446"/>
                </a:lnTo>
                <a:lnTo>
                  <a:pt x="349" y="431"/>
                </a:lnTo>
                <a:lnTo>
                  <a:pt x="351" y="421"/>
                </a:lnTo>
                <a:lnTo>
                  <a:pt x="353" y="410"/>
                </a:lnTo>
                <a:lnTo>
                  <a:pt x="355" y="402"/>
                </a:lnTo>
                <a:lnTo>
                  <a:pt x="357" y="403"/>
                </a:lnTo>
                <a:lnTo>
                  <a:pt x="359" y="401"/>
                </a:lnTo>
                <a:lnTo>
                  <a:pt x="361" y="399"/>
                </a:lnTo>
                <a:lnTo>
                  <a:pt x="363" y="392"/>
                </a:lnTo>
                <a:lnTo>
                  <a:pt x="365" y="385"/>
                </a:lnTo>
                <a:lnTo>
                  <a:pt x="367" y="381"/>
                </a:lnTo>
                <a:lnTo>
                  <a:pt x="369" y="379"/>
                </a:lnTo>
                <a:lnTo>
                  <a:pt x="371" y="378"/>
                </a:lnTo>
                <a:lnTo>
                  <a:pt x="373" y="374"/>
                </a:lnTo>
                <a:lnTo>
                  <a:pt x="375" y="365"/>
                </a:lnTo>
                <a:lnTo>
                  <a:pt x="377" y="361"/>
                </a:lnTo>
                <a:lnTo>
                  <a:pt x="379" y="354"/>
                </a:lnTo>
                <a:lnTo>
                  <a:pt x="381" y="357"/>
                </a:lnTo>
                <a:lnTo>
                  <a:pt x="383" y="357"/>
                </a:lnTo>
                <a:lnTo>
                  <a:pt x="385" y="359"/>
                </a:lnTo>
                <a:lnTo>
                  <a:pt x="387" y="355"/>
                </a:lnTo>
                <a:lnTo>
                  <a:pt x="389" y="349"/>
                </a:lnTo>
                <a:lnTo>
                  <a:pt x="391" y="350"/>
                </a:lnTo>
                <a:lnTo>
                  <a:pt x="393" y="347"/>
                </a:lnTo>
                <a:lnTo>
                  <a:pt x="395" y="344"/>
                </a:lnTo>
                <a:lnTo>
                  <a:pt x="397" y="340"/>
                </a:lnTo>
                <a:lnTo>
                  <a:pt x="399" y="337"/>
                </a:lnTo>
                <a:lnTo>
                  <a:pt x="401" y="339"/>
                </a:lnTo>
                <a:lnTo>
                  <a:pt x="403" y="332"/>
                </a:lnTo>
                <a:lnTo>
                  <a:pt x="405" y="331"/>
                </a:lnTo>
                <a:lnTo>
                  <a:pt x="407" y="334"/>
                </a:lnTo>
                <a:lnTo>
                  <a:pt x="409" y="336"/>
                </a:lnTo>
                <a:lnTo>
                  <a:pt x="411" y="345"/>
                </a:lnTo>
                <a:lnTo>
                  <a:pt x="413" y="351"/>
                </a:lnTo>
                <a:lnTo>
                  <a:pt x="415" y="374"/>
                </a:lnTo>
                <a:lnTo>
                  <a:pt x="417" y="399"/>
                </a:lnTo>
                <a:lnTo>
                  <a:pt x="419" y="420"/>
                </a:lnTo>
                <a:lnTo>
                  <a:pt x="421" y="447"/>
                </a:lnTo>
                <a:lnTo>
                  <a:pt x="423" y="474"/>
                </a:lnTo>
                <a:lnTo>
                  <a:pt x="425" y="500"/>
                </a:lnTo>
                <a:lnTo>
                  <a:pt x="427" y="521"/>
                </a:lnTo>
                <a:lnTo>
                  <a:pt x="429" y="536"/>
                </a:lnTo>
                <a:lnTo>
                  <a:pt x="431" y="550"/>
                </a:lnTo>
                <a:lnTo>
                  <a:pt x="433" y="551"/>
                </a:lnTo>
                <a:lnTo>
                  <a:pt x="435" y="545"/>
                </a:lnTo>
                <a:lnTo>
                  <a:pt x="437" y="541"/>
                </a:lnTo>
                <a:lnTo>
                  <a:pt x="439" y="535"/>
                </a:lnTo>
                <a:lnTo>
                  <a:pt x="441" y="529"/>
                </a:lnTo>
                <a:lnTo>
                  <a:pt x="443" y="520"/>
                </a:lnTo>
                <a:lnTo>
                  <a:pt x="445" y="518"/>
                </a:lnTo>
                <a:lnTo>
                  <a:pt x="447" y="517"/>
                </a:lnTo>
                <a:lnTo>
                  <a:pt x="449" y="518"/>
                </a:lnTo>
                <a:lnTo>
                  <a:pt x="451" y="519"/>
                </a:lnTo>
                <a:lnTo>
                  <a:pt x="453" y="519"/>
                </a:lnTo>
                <a:lnTo>
                  <a:pt x="455" y="519"/>
                </a:lnTo>
                <a:lnTo>
                  <a:pt x="457" y="521"/>
                </a:lnTo>
                <a:lnTo>
                  <a:pt x="459" y="519"/>
                </a:lnTo>
                <a:lnTo>
                  <a:pt x="461" y="518"/>
                </a:lnTo>
                <a:lnTo>
                  <a:pt x="463" y="511"/>
                </a:lnTo>
                <a:lnTo>
                  <a:pt x="465" y="505"/>
                </a:lnTo>
                <a:lnTo>
                  <a:pt x="467" y="497"/>
                </a:lnTo>
                <a:lnTo>
                  <a:pt x="469" y="494"/>
                </a:lnTo>
                <a:lnTo>
                  <a:pt x="471" y="497"/>
                </a:lnTo>
                <a:lnTo>
                  <a:pt x="473" y="498"/>
                </a:lnTo>
                <a:lnTo>
                  <a:pt x="475" y="500"/>
                </a:lnTo>
                <a:lnTo>
                  <a:pt x="477" y="506"/>
                </a:lnTo>
                <a:lnTo>
                  <a:pt x="479" y="513"/>
                </a:lnTo>
                <a:lnTo>
                  <a:pt x="481" y="523"/>
                </a:lnTo>
                <a:lnTo>
                  <a:pt x="483" y="529"/>
                </a:lnTo>
                <a:lnTo>
                  <a:pt x="485" y="534"/>
                </a:lnTo>
                <a:lnTo>
                  <a:pt x="487" y="532"/>
                </a:lnTo>
                <a:lnTo>
                  <a:pt x="489" y="525"/>
                </a:lnTo>
                <a:lnTo>
                  <a:pt x="491" y="516"/>
                </a:lnTo>
                <a:lnTo>
                  <a:pt x="493" y="502"/>
                </a:lnTo>
                <a:lnTo>
                  <a:pt x="495" y="491"/>
                </a:lnTo>
                <a:lnTo>
                  <a:pt x="497" y="482"/>
                </a:lnTo>
                <a:lnTo>
                  <a:pt x="499" y="466"/>
                </a:lnTo>
                <a:lnTo>
                  <a:pt x="501" y="452"/>
                </a:lnTo>
                <a:lnTo>
                  <a:pt x="503" y="439"/>
                </a:lnTo>
                <a:lnTo>
                  <a:pt x="505" y="427"/>
                </a:lnTo>
                <a:lnTo>
                  <a:pt x="507" y="420"/>
                </a:lnTo>
                <a:lnTo>
                  <a:pt x="509" y="417"/>
                </a:lnTo>
                <a:lnTo>
                  <a:pt x="511" y="412"/>
                </a:lnTo>
                <a:lnTo>
                  <a:pt x="513" y="404"/>
                </a:lnTo>
                <a:lnTo>
                  <a:pt x="515" y="392"/>
                </a:lnTo>
                <a:lnTo>
                  <a:pt x="517" y="387"/>
                </a:lnTo>
                <a:lnTo>
                  <a:pt x="519" y="387"/>
                </a:lnTo>
                <a:lnTo>
                  <a:pt x="521" y="365"/>
                </a:lnTo>
                <a:lnTo>
                  <a:pt x="523" y="333"/>
                </a:lnTo>
                <a:lnTo>
                  <a:pt x="525" y="304"/>
                </a:lnTo>
                <a:lnTo>
                  <a:pt x="527" y="271"/>
                </a:lnTo>
                <a:lnTo>
                  <a:pt x="529" y="243"/>
                </a:lnTo>
                <a:lnTo>
                  <a:pt x="531" y="214"/>
                </a:lnTo>
                <a:lnTo>
                  <a:pt x="533" y="189"/>
                </a:lnTo>
                <a:lnTo>
                  <a:pt x="535" y="165"/>
                </a:lnTo>
                <a:lnTo>
                  <a:pt x="537" y="133"/>
                </a:lnTo>
                <a:lnTo>
                  <a:pt x="539" y="123"/>
                </a:lnTo>
                <a:lnTo>
                  <a:pt x="541" y="125"/>
                </a:lnTo>
                <a:lnTo>
                  <a:pt x="543" y="124"/>
                </a:lnTo>
                <a:lnTo>
                  <a:pt x="545" y="124"/>
                </a:lnTo>
                <a:lnTo>
                  <a:pt x="547" y="124"/>
                </a:lnTo>
                <a:lnTo>
                  <a:pt x="549" y="129"/>
                </a:lnTo>
                <a:lnTo>
                  <a:pt x="551" y="135"/>
                </a:lnTo>
                <a:lnTo>
                  <a:pt x="553" y="139"/>
                </a:lnTo>
                <a:lnTo>
                  <a:pt x="555" y="146"/>
                </a:lnTo>
                <a:lnTo>
                  <a:pt x="557" y="154"/>
                </a:lnTo>
                <a:lnTo>
                  <a:pt x="559" y="162"/>
                </a:lnTo>
                <a:lnTo>
                  <a:pt x="561" y="166"/>
                </a:lnTo>
                <a:lnTo>
                  <a:pt x="563" y="170"/>
                </a:lnTo>
                <a:lnTo>
                  <a:pt x="565" y="176"/>
                </a:lnTo>
                <a:lnTo>
                  <a:pt x="567" y="182"/>
                </a:lnTo>
                <a:lnTo>
                  <a:pt x="569" y="189"/>
                </a:lnTo>
                <a:lnTo>
                  <a:pt x="571" y="192"/>
                </a:lnTo>
                <a:lnTo>
                  <a:pt x="573" y="196"/>
                </a:lnTo>
                <a:lnTo>
                  <a:pt x="575" y="199"/>
                </a:lnTo>
                <a:lnTo>
                  <a:pt x="577" y="205"/>
                </a:lnTo>
                <a:lnTo>
                  <a:pt x="579" y="211"/>
                </a:lnTo>
                <a:lnTo>
                  <a:pt x="581" y="222"/>
                </a:lnTo>
                <a:lnTo>
                  <a:pt x="583" y="228"/>
                </a:lnTo>
                <a:lnTo>
                  <a:pt x="585" y="233"/>
                </a:lnTo>
                <a:lnTo>
                  <a:pt x="587" y="235"/>
                </a:lnTo>
                <a:lnTo>
                  <a:pt x="589" y="245"/>
                </a:lnTo>
                <a:lnTo>
                  <a:pt x="591" y="252"/>
                </a:lnTo>
                <a:lnTo>
                  <a:pt x="593" y="261"/>
                </a:lnTo>
                <a:lnTo>
                  <a:pt x="595" y="264"/>
                </a:lnTo>
                <a:lnTo>
                  <a:pt x="597" y="287"/>
                </a:lnTo>
                <a:lnTo>
                  <a:pt x="599" y="313"/>
                </a:lnTo>
                <a:lnTo>
                  <a:pt x="601" y="351"/>
                </a:lnTo>
                <a:lnTo>
                  <a:pt x="603" y="384"/>
                </a:lnTo>
                <a:lnTo>
                  <a:pt x="605" y="417"/>
                </a:lnTo>
                <a:lnTo>
                  <a:pt x="607" y="446"/>
                </a:lnTo>
                <a:lnTo>
                  <a:pt x="609" y="481"/>
                </a:lnTo>
                <a:lnTo>
                  <a:pt x="611" y="511"/>
                </a:lnTo>
                <a:lnTo>
                  <a:pt x="613" y="542"/>
                </a:lnTo>
                <a:lnTo>
                  <a:pt x="615" y="558"/>
                </a:lnTo>
                <a:lnTo>
                  <a:pt x="617" y="568"/>
                </a:lnTo>
                <a:lnTo>
                  <a:pt x="619" y="566"/>
                </a:lnTo>
                <a:lnTo>
                  <a:pt x="621" y="564"/>
                </a:lnTo>
                <a:lnTo>
                  <a:pt x="623" y="556"/>
                </a:lnTo>
                <a:lnTo>
                  <a:pt x="625" y="549"/>
                </a:lnTo>
                <a:lnTo>
                  <a:pt x="627" y="539"/>
                </a:lnTo>
                <a:lnTo>
                  <a:pt x="629" y="532"/>
                </a:lnTo>
                <a:lnTo>
                  <a:pt x="631" y="525"/>
                </a:lnTo>
                <a:lnTo>
                  <a:pt x="633" y="513"/>
                </a:lnTo>
                <a:lnTo>
                  <a:pt x="635" y="501"/>
                </a:lnTo>
                <a:lnTo>
                  <a:pt x="637" y="491"/>
                </a:lnTo>
                <a:lnTo>
                  <a:pt x="639" y="488"/>
                </a:lnTo>
                <a:lnTo>
                  <a:pt x="641" y="488"/>
                </a:lnTo>
                <a:lnTo>
                  <a:pt x="643" y="487"/>
                </a:lnTo>
                <a:lnTo>
                  <a:pt x="645" y="482"/>
                </a:lnTo>
                <a:lnTo>
                  <a:pt x="647" y="482"/>
                </a:lnTo>
                <a:lnTo>
                  <a:pt x="649" y="480"/>
                </a:lnTo>
                <a:lnTo>
                  <a:pt x="651" y="479"/>
                </a:lnTo>
                <a:lnTo>
                  <a:pt x="653" y="474"/>
                </a:lnTo>
                <a:lnTo>
                  <a:pt x="655" y="472"/>
                </a:lnTo>
                <a:lnTo>
                  <a:pt x="657" y="467"/>
                </a:lnTo>
                <a:lnTo>
                  <a:pt x="659" y="467"/>
                </a:lnTo>
                <a:lnTo>
                  <a:pt x="661" y="464"/>
                </a:lnTo>
                <a:lnTo>
                  <a:pt x="663" y="461"/>
                </a:lnTo>
                <a:lnTo>
                  <a:pt x="665" y="454"/>
                </a:lnTo>
                <a:lnTo>
                  <a:pt x="667" y="452"/>
                </a:lnTo>
                <a:lnTo>
                  <a:pt x="669" y="452"/>
                </a:lnTo>
                <a:lnTo>
                  <a:pt x="671" y="449"/>
                </a:lnTo>
                <a:lnTo>
                  <a:pt x="673" y="450"/>
                </a:lnTo>
                <a:lnTo>
                  <a:pt x="675" y="445"/>
                </a:lnTo>
                <a:lnTo>
                  <a:pt x="677" y="442"/>
                </a:lnTo>
                <a:lnTo>
                  <a:pt x="679" y="440"/>
                </a:lnTo>
                <a:lnTo>
                  <a:pt x="681" y="442"/>
                </a:lnTo>
                <a:lnTo>
                  <a:pt x="683" y="442"/>
                </a:lnTo>
                <a:lnTo>
                  <a:pt x="685" y="437"/>
                </a:lnTo>
                <a:lnTo>
                  <a:pt x="687" y="431"/>
                </a:lnTo>
                <a:lnTo>
                  <a:pt x="689" y="429"/>
                </a:lnTo>
                <a:lnTo>
                  <a:pt x="691" y="423"/>
                </a:lnTo>
                <a:lnTo>
                  <a:pt x="693" y="422"/>
                </a:lnTo>
                <a:lnTo>
                  <a:pt x="695" y="427"/>
                </a:lnTo>
                <a:lnTo>
                  <a:pt x="697" y="437"/>
                </a:lnTo>
                <a:lnTo>
                  <a:pt x="699" y="452"/>
                </a:lnTo>
                <a:lnTo>
                  <a:pt x="701" y="468"/>
                </a:lnTo>
                <a:lnTo>
                  <a:pt x="703" y="484"/>
                </a:lnTo>
                <a:lnTo>
                  <a:pt x="705" y="502"/>
                </a:lnTo>
                <a:lnTo>
                  <a:pt x="707" y="521"/>
                </a:lnTo>
                <a:lnTo>
                  <a:pt x="709" y="536"/>
                </a:lnTo>
                <a:lnTo>
                  <a:pt x="711" y="552"/>
                </a:lnTo>
                <a:lnTo>
                  <a:pt x="713" y="553"/>
                </a:lnTo>
                <a:lnTo>
                  <a:pt x="715" y="556"/>
                </a:lnTo>
                <a:lnTo>
                  <a:pt x="717" y="550"/>
                </a:lnTo>
                <a:lnTo>
                  <a:pt x="719" y="544"/>
                </a:lnTo>
                <a:lnTo>
                  <a:pt x="721" y="541"/>
                </a:lnTo>
                <a:lnTo>
                  <a:pt x="723" y="534"/>
                </a:lnTo>
                <a:lnTo>
                  <a:pt x="725" y="524"/>
                </a:lnTo>
                <a:lnTo>
                  <a:pt x="727" y="517"/>
                </a:lnTo>
                <a:lnTo>
                  <a:pt x="729" y="509"/>
                </a:lnTo>
                <a:lnTo>
                  <a:pt x="731" y="505"/>
                </a:lnTo>
                <a:lnTo>
                  <a:pt x="733" y="497"/>
                </a:lnTo>
                <a:lnTo>
                  <a:pt x="735" y="493"/>
                </a:lnTo>
                <a:lnTo>
                  <a:pt x="737" y="494"/>
                </a:lnTo>
                <a:lnTo>
                  <a:pt x="739" y="488"/>
                </a:lnTo>
                <a:lnTo>
                  <a:pt x="741" y="491"/>
                </a:lnTo>
                <a:lnTo>
                  <a:pt x="743" y="491"/>
                </a:lnTo>
                <a:lnTo>
                  <a:pt x="745" y="488"/>
                </a:lnTo>
                <a:lnTo>
                  <a:pt x="747" y="488"/>
                </a:lnTo>
                <a:lnTo>
                  <a:pt x="749" y="490"/>
                </a:lnTo>
                <a:lnTo>
                  <a:pt x="751" y="489"/>
                </a:lnTo>
                <a:lnTo>
                  <a:pt x="753" y="486"/>
                </a:lnTo>
                <a:lnTo>
                  <a:pt x="755" y="482"/>
                </a:lnTo>
                <a:lnTo>
                  <a:pt x="757" y="481"/>
                </a:lnTo>
                <a:lnTo>
                  <a:pt x="759" y="476"/>
                </a:lnTo>
                <a:lnTo>
                  <a:pt x="761" y="469"/>
                </a:lnTo>
                <a:lnTo>
                  <a:pt x="763" y="468"/>
                </a:lnTo>
                <a:lnTo>
                  <a:pt x="765" y="465"/>
                </a:lnTo>
                <a:lnTo>
                  <a:pt x="767" y="462"/>
                </a:lnTo>
                <a:lnTo>
                  <a:pt x="769" y="459"/>
                </a:lnTo>
                <a:lnTo>
                  <a:pt x="771" y="460"/>
                </a:lnTo>
                <a:lnTo>
                  <a:pt x="773" y="460"/>
                </a:lnTo>
                <a:lnTo>
                  <a:pt x="775" y="457"/>
                </a:lnTo>
                <a:lnTo>
                  <a:pt x="777" y="454"/>
                </a:lnTo>
                <a:lnTo>
                  <a:pt x="779" y="452"/>
                </a:lnTo>
                <a:lnTo>
                  <a:pt x="781" y="450"/>
                </a:lnTo>
                <a:lnTo>
                  <a:pt x="783" y="450"/>
                </a:lnTo>
                <a:lnTo>
                  <a:pt x="785" y="454"/>
                </a:lnTo>
                <a:lnTo>
                  <a:pt x="787" y="460"/>
                </a:lnTo>
                <a:lnTo>
                  <a:pt x="789" y="473"/>
                </a:lnTo>
                <a:lnTo>
                  <a:pt x="791" y="480"/>
                </a:lnTo>
                <a:lnTo>
                  <a:pt x="793" y="492"/>
                </a:lnTo>
                <a:lnTo>
                  <a:pt x="795" y="504"/>
                </a:lnTo>
                <a:lnTo>
                  <a:pt x="797" y="522"/>
                </a:lnTo>
                <a:lnTo>
                  <a:pt x="799" y="532"/>
                </a:lnTo>
                <a:lnTo>
                  <a:pt x="801" y="544"/>
                </a:lnTo>
                <a:lnTo>
                  <a:pt x="803" y="552"/>
                </a:lnTo>
                <a:lnTo>
                  <a:pt x="805" y="559"/>
                </a:lnTo>
                <a:lnTo>
                  <a:pt x="807" y="554"/>
                </a:lnTo>
                <a:lnTo>
                  <a:pt x="809" y="552"/>
                </a:lnTo>
                <a:lnTo>
                  <a:pt x="811" y="548"/>
                </a:lnTo>
                <a:lnTo>
                  <a:pt x="813" y="542"/>
                </a:lnTo>
                <a:lnTo>
                  <a:pt x="815" y="533"/>
                </a:lnTo>
                <a:lnTo>
                  <a:pt x="817" y="529"/>
                </a:lnTo>
                <a:lnTo>
                  <a:pt x="819" y="523"/>
                </a:lnTo>
                <a:lnTo>
                  <a:pt x="821" y="513"/>
                </a:lnTo>
                <a:lnTo>
                  <a:pt x="823" y="503"/>
                </a:lnTo>
                <a:lnTo>
                  <a:pt x="825" y="496"/>
                </a:lnTo>
                <a:lnTo>
                  <a:pt x="827" y="494"/>
                </a:lnTo>
                <a:lnTo>
                  <a:pt x="829" y="494"/>
                </a:lnTo>
                <a:lnTo>
                  <a:pt x="831" y="496"/>
                </a:lnTo>
                <a:lnTo>
                  <a:pt x="833" y="497"/>
                </a:lnTo>
                <a:lnTo>
                  <a:pt x="835" y="498"/>
                </a:lnTo>
                <a:lnTo>
                  <a:pt x="837" y="492"/>
                </a:lnTo>
                <a:lnTo>
                  <a:pt x="839" y="492"/>
                </a:lnTo>
                <a:lnTo>
                  <a:pt x="841" y="489"/>
                </a:lnTo>
                <a:lnTo>
                  <a:pt x="843" y="486"/>
                </a:lnTo>
                <a:lnTo>
                  <a:pt x="845" y="483"/>
                </a:lnTo>
                <a:lnTo>
                  <a:pt x="847" y="480"/>
                </a:lnTo>
                <a:lnTo>
                  <a:pt x="849" y="474"/>
                </a:lnTo>
                <a:lnTo>
                  <a:pt x="851" y="466"/>
                </a:lnTo>
                <a:lnTo>
                  <a:pt x="853" y="462"/>
                </a:lnTo>
                <a:lnTo>
                  <a:pt x="855" y="462"/>
                </a:lnTo>
                <a:lnTo>
                  <a:pt x="857" y="462"/>
                </a:lnTo>
                <a:lnTo>
                  <a:pt x="859" y="459"/>
                </a:lnTo>
                <a:lnTo>
                  <a:pt x="861" y="460"/>
                </a:lnTo>
                <a:lnTo>
                  <a:pt x="863" y="455"/>
                </a:lnTo>
                <a:lnTo>
                  <a:pt x="865" y="453"/>
                </a:lnTo>
                <a:lnTo>
                  <a:pt x="867" y="449"/>
                </a:lnTo>
                <a:lnTo>
                  <a:pt x="869" y="445"/>
                </a:lnTo>
                <a:lnTo>
                  <a:pt x="871" y="449"/>
                </a:lnTo>
                <a:lnTo>
                  <a:pt x="873" y="457"/>
                </a:lnTo>
                <a:lnTo>
                  <a:pt x="875" y="472"/>
                </a:lnTo>
                <a:lnTo>
                  <a:pt x="877" y="485"/>
                </a:lnTo>
                <a:lnTo>
                  <a:pt x="879" y="495"/>
                </a:lnTo>
                <a:lnTo>
                  <a:pt x="881" y="504"/>
                </a:lnTo>
                <a:lnTo>
                  <a:pt x="883" y="513"/>
                </a:lnTo>
                <a:lnTo>
                  <a:pt x="885" y="528"/>
                </a:lnTo>
                <a:lnTo>
                  <a:pt x="887" y="541"/>
                </a:lnTo>
                <a:lnTo>
                  <a:pt x="889" y="544"/>
                </a:lnTo>
                <a:lnTo>
                  <a:pt x="891" y="548"/>
                </a:lnTo>
                <a:lnTo>
                  <a:pt x="893" y="544"/>
                </a:lnTo>
                <a:lnTo>
                  <a:pt x="895" y="544"/>
                </a:lnTo>
                <a:lnTo>
                  <a:pt x="897" y="540"/>
                </a:lnTo>
                <a:lnTo>
                  <a:pt x="899" y="538"/>
                </a:lnTo>
                <a:lnTo>
                  <a:pt x="901" y="534"/>
                </a:lnTo>
                <a:lnTo>
                  <a:pt x="903" y="526"/>
                </a:lnTo>
                <a:lnTo>
                  <a:pt x="905" y="527"/>
                </a:lnTo>
                <a:lnTo>
                  <a:pt x="907" y="524"/>
                </a:lnTo>
                <a:lnTo>
                  <a:pt x="909" y="515"/>
                </a:lnTo>
                <a:lnTo>
                  <a:pt x="912" y="505"/>
                </a:lnTo>
                <a:lnTo>
                  <a:pt x="914" y="499"/>
                </a:lnTo>
                <a:lnTo>
                  <a:pt x="916" y="495"/>
                </a:lnTo>
                <a:lnTo>
                  <a:pt x="918" y="492"/>
                </a:lnTo>
                <a:lnTo>
                  <a:pt x="920" y="487"/>
                </a:lnTo>
                <a:lnTo>
                  <a:pt x="922" y="487"/>
                </a:lnTo>
                <a:lnTo>
                  <a:pt x="924" y="479"/>
                </a:lnTo>
                <a:lnTo>
                  <a:pt x="926" y="475"/>
                </a:lnTo>
                <a:lnTo>
                  <a:pt x="928" y="473"/>
                </a:lnTo>
                <a:lnTo>
                  <a:pt x="930" y="471"/>
                </a:lnTo>
                <a:lnTo>
                  <a:pt x="932" y="468"/>
                </a:lnTo>
                <a:lnTo>
                  <a:pt x="934" y="469"/>
                </a:lnTo>
                <a:lnTo>
                  <a:pt x="936" y="466"/>
                </a:lnTo>
                <a:lnTo>
                  <a:pt x="938" y="465"/>
                </a:lnTo>
                <a:lnTo>
                  <a:pt x="940" y="462"/>
                </a:lnTo>
                <a:lnTo>
                  <a:pt x="942" y="463"/>
                </a:lnTo>
                <a:lnTo>
                  <a:pt x="944" y="465"/>
                </a:lnTo>
                <a:lnTo>
                  <a:pt x="946" y="465"/>
                </a:lnTo>
                <a:lnTo>
                  <a:pt x="948" y="464"/>
                </a:lnTo>
                <a:lnTo>
                  <a:pt x="950" y="461"/>
                </a:lnTo>
                <a:lnTo>
                  <a:pt x="952" y="459"/>
                </a:lnTo>
                <a:lnTo>
                  <a:pt x="954" y="456"/>
                </a:lnTo>
                <a:lnTo>
                  <a:pt x="956" y="452"/>
                </a:lnTo>
                <a:lnTo>
                  <a:pt x="958" y="443"/>
                </a:lnTo>
                <a:lnTo>
                  <a:pt x="960" y="444"/>
                </a:lnTo>
                <a:lnTo>
                  <a:pt x="962" y="442"/>
                </a:lnTo>
                <a:lnTo>
                  <a:pt x="964" y="451"/>
                </a:lnTo>
                <a:lnTo>
                  <a:pt x="966" y="464"/>
                </a:lnTo>
                <a:lnTo>
                  <a:pt x="968" y="474"/>
                </a:lnTo>
                <a:lnTo>
                  <a:pt x="970" y="483"/>
                </a:lnTo>
                <a:lnTo>
                  <a:pt x="972" y="493"/>
                </a:lnTo>
                <a:lnTo>
                  <a:pt x="974" y="510"/>
                </a:lnTo>
                <a:lnTo>
                  <a:pt x="976" y="526"/>
                </a:lnTo>
                <a:lnTo>
                  <a:pt x="978" y="534"/>
                </a:lnTo>
                <a:lnTo>
                  <a:pt x="980" y="545"/>
                </a:lnTo>
                <a:lnTo>
                  <a:pt x="982" y="549"/>
                </a:lnTo>
                <a:lnTo>
                  <a:pt x="984" y="546"/>
                </a:lnTo>
                <a:lnTo>
                  <a:pt x="986" y="543"/>
                </a:lnTo>
                <a:lnTo>
                  <a:pt x="988" y="539"/>
                </a:lnTo>
                <a:lnTo>
                  <a:pt x="990" y="535"/>
                </a:lnTo>
                <a:lnTo>
                  <a:pt x="992" y="525"/>
                </a:lnTo>
                <a:lnTo>
                  <a:pt x="994" y="522"/>
                </a:lnTo>
                <a:lnTo>
                  <a:pt x="996" y="519"/>
                </a:lnTo>
                <a:lnTo>
                  <a:pt x="998" y="510"/>
                </a:lnTo>
                <a:lnTo>
                  <a:pt x="1000" y="497"/>
                </a:lnTo>
                <a:lnTo>
                  <a:pt x="1002" y="476"/>
                </a:lnTo>
                <a:lnTo>
                  <a:pt x="1004" y="458"/>
                </a:lnTo>
                <a:lnTo>
                  <a:pt x="1006" y="439"/>
                </a:lnTo>
                <a:lnTo>
                  <a:pt x="1008" y="425"/>
                </a:lnTo>
                <a:lnTo>
                  <a:pt x="1010" y="408"/>
                </a:lnTo>
                <a:lnTo>
                  <a:pt x="1012" y="392"/>
                </a:lnTo>
                <a:lnTo>
                  <a:pt x="1014" y="376"/>
                </a:lnTo>
                <a:lnTo>
                  <a:pt x="1016" y="364"/>
                </a:lnTo>
                <a:lnTo>
                  <a:pt x="1018" y="349"/>
                </a:lnTo>
                <a:lnTo>
                  <a:pt x="1020" y="341"/>
                </a:lnTo>
                <a:lnTo>
                  <a:pt x="1022" y="336"/>
                </a:lnTo>
                <a:lnTo>
                  <a:pt x="1024" y="331"/>
                </a:lnTo>
                <a:lnTo>
                  <a:pt x="1026" y="324"/>
                </a:lnTo>
                <a:lnTo>
                  <a:pt x="1028" y="317"/>
                </a:lnTo>
                <a:lnTo>
                  <a:pt x="1030" y="312"/>
                </a:lnTo>
                <a:lnTo>
                  <a:pt x="1032" y="307"/>
                </a:lnTo>
                <a:lnTo>
                  <a:pt x="1034" y="299"/>
                </a:lnTo>
                <a:lnTo>
                  <a:pt x="1036" y="294"/>
                </a:lnTo>
                <a:lnTo>
                  <a:pt x="1038" y="293"/>
                </a:lnTo>
                <a:lnTo>
                  <a:pt x="1040" y="293"/>
                </a:lnTo>
                <a:lnTo>
                  <a:pt x="1042" y="293"/>
                </a:lnTo>
                <a:lnTo>
                  <a:pt x="1044" y="293"/>
                </a:lnTo>
                <a:lnTo>
                  <a:pt x="1046" y="296"/>
                </a:lnTo>
                <a:lnTo>
                  <a:pt x="1048" y="297"/>
                </a:lnTo>
                <a:lnTo>
                  <a:pt x="1050" y="299"/>
                </a:lnTo>
                <a:lnTo>
                  <a:pt x="1052" y="295"/>
                </a:lnTo>
                <a:lnTo>
                  <a:pt x="1054" y="296"/>
                </a:lnTo>
                <a:lnTo>
                  <a:pt x="1056" y="292"/>
                </a:lnTo>
                <a:lnTo>
                  <a:pt x="1058" y="290"/>
                </a:lnTo>
                <a:lnTo>
                  <a:pt x="1060" y="288"/>
                </a:lnTo>
                <a:lnTo>
                  <a:pt x="1062" y="294"/>
                </a:lnTo>
                <a:lnTo>
                  <a:pt x="1064" y="296"/>
                </a:lnTo>
                <a:lnTo>
                  <a:pt x="1066" y="291"/>
                </a:lnTo>
                <a:lnTo>
                  <a:pt x="1068" y="285"/>
                </a:lnTo>
                <a:lnTo>
                  <a:pt x="1070" y="286"/>
                </a:lnTo>
                <a:lnTo>
                  <a:pt x="1072" y="283"/>
                </a:lnTo>
                <a:lnTo>
                  <a:pt x="1074" y="290"/>
                </a:lnTo>
                <a:lnTo>
                  <a:pt x="1076" y="297"/>
                </a:lnTo>
                <a:lnTo>
                  <a:pt x="1078" y="300"/>
                </a:lnTo>
                <a:lnTo>
                  <a:pt x="1080" y="293"/>
                </a:lnTo>
                <a:lnTo>
                  <a:pt x="1082" y="288"/>
                </a:lnTo>
                <a:lnTo>
                  <a:pt x="1084" y="289"/>
                </a:lnTo>
                <a:lnTo>
                  <a:pt x="1086" y="289"/>
                </a:lnTo>
                <a:lnTo>
                  <a:pt x="1088" y="288"/>
                </a:lnTo>
                <a:lnTo>
                  <a:pt x="1090" y="289"/>
                </a:lnTo>
                <a:lnTo>
                  <a:pt x="1092" y="290"/>
                </a:lnTo>
                <a:lnTo>
                  <a:pt x="1094" y="286"/>
                </a:lnTo>
                <a:lnTo>
                  <a:pt x="1096" y="284"/>
                </a:lnTo>
                <a:lnTo>
                  <a:pt x="1098" y="282"/>
                </a:lnTo>
                <a:lnTo>
                  <a:pt x="1100" y="281"/>
                </a:lnTo>
                <a:lnTo>
                  <a:pt x="1102" y="279"/>
                </a:lnTo>
                <a:lnTo>
                  <a:pt x="1104" y="280"/>
                </a:lnTo>
                <a:lnTo>
                  <a:pt x="1106" y="286"/>
                </a:lnTo>
                <a:lnTo>
                  <a:pt x="1108" y="290"/>
                </a:lnTo>
                <a:lnTo>
                  <a:pt x="1110" y="281"/>
                </a:lnTo>
                <a:lnTo>
                  <a:pt x="1112" y="277"/>
                </a:lnTo>
                <a:lnTo>
                  <a:pt x="1114" y="277"/>
                </a:lnTo>
                <a:lnTo>
                  <a:pt x="1116" y="275"/>
                </a:lnTo>
                <a:lnTo>
                  <a:pt x="1118" y="275"/>
                </a:lnTo>
                <a:lnTo>
                  <a:pt x="1120" y="281"/>
                </a:lnTo>
                <a:lnTo>
                  <a:pt x="1122" y="288"/>
                </a:lnTo>
                <a:lnTo>
                  <a:pt x="1124" y="285"/>
                </a:lnTo>
                <a:lnTo>
                  <a:pt x="1126" y="278"/>
                </a:lnTo>
                <a:lnTo>
                  <a:pt x="1128" y="281"/>
                </a:lnTo>
                <a:lnTo>
                  <a:pt x="1130" y="280"/>
                </a:lnTo>
                <a:lnTo>
                  <a:pt x="1132" y="272"/>
                </a:lnTo>
                <a:lnTo>
                  <a:pt x="1134" y="275"/>
                </a:lnTo>
                <a:lnTo>
                  <a:pt x="1136" y="281"/>
                </a:lnTo>
                <a:lnTo>
                  <a:pt x="1138" y="282"/>
                </a:lnTo>
                <a:lnTo>
                  <a:pt x="1140" y="273"/>
                </a:lnTo>
                <a:lnTo>
                  <a:pt x="1142" y="274"/>
                </a:lnTo>
                <a:lnTo>
                  <a:pt x="1144" y="275"/>
                </a:lnTo>
                <a:lnTo>
                  <a:pt x="1146" y="272"/>
                </a:lnTo>
                <a:lnTo>
                  <a:pt x="1148" y="270"/>
                </a:lnTo>
                <a:lnTo>
                  <a:pt x="1150" y="283"/>
                </a:lnTo>
                <a:lnTo>
                  <a:pt x="1152" y="289"/>
                </a:lnTo>
                <a:lnTo>
                  <a:pt x="1154" y="284"/>
                </a:lnTo>
                <a:lnTo>
                  <a:pt x="1156" y="278"/>
                </a:lnTo>
                <a:lnTo>
                  <a:pt x="1158" y="279"/>
                </a:lnTo>
                <a:lnTo>
                  <a:pt x="1160" y="275"/>
                </a:lnTo>
                <a:lnTo>
                  <a:pt x="1162" y="274"/>
                </a:lnTo>
                <a:lnTo>
                  <a:pt x="1164" y="288"/>
                </a:lnTo>
                <a:lnTo>
                  <a:pt x="1166" y="298"/>
                </a:lnTo>
                <a:lnTo>
                  <a:pt x="1168" y="294"/>
                </a:lnTo>
                <a:lnTo>
                  <a:pt x="1170" y="288"/>
                </a:lnTo>
                <a:lnTo>
                  <a:pt x="1172" y="287"/>
                </a:lnTo>
                <a:lnTo>
                  <a:pt x="1174" y="288"/>
                </a:lnTo>
                <a:lnTo>
                  <a:pt x="1176" y="288"/>
                </a:lnTo>
                <a:lnTo>
                  <a:pt x="1178" y="297"/>
                </a:lnTo>
                <a:lnTo>
                  <a:pt x="1180" y="305"/>
                </a:lnTo>
                <a:lnTo>
                  <a:pt x="1182" y="300"/>
                </a:lnTo>
                <a:lnTo>
                  <a:pt x="1184" y="294"/>
                </a:lnTo>
                <a:lnTo>
                  <a:pt x="1186" y="296"/>
                </a:lnTo>
                <a:lnTo>
                  <a:pt x="1188" y="295"/>
                </a:lnTo>
                <a:lnTo>
                  <a:pt x="1190" y="292"/>
                </a:lnTo>
                <a:lnTo>
                  <a:pt x="1192" y="294"/>
                </a:lnTo>
                <a:lnTo>
                  <a:pt x="1194" y="300"/>
                </a:lnTo>
                <a:lnTo>
                  <a:pt x="1196" y="297"/>
                </a:lnTo>
                <a:lnTo>
                  <a:pt x="1198" y="289"/>
                </a:lnTo>
                <a:lnTo>
                  <a:pt x="1200" y="284"/>
                </a:lnTo>
                <a:lnTo>
                  <a:pt x="1202" y="283"/>
                </a:lnTo>
                <a:lnTo>
                  <a:pt x="1204" y="279"/>
                </a:lnTo>
                <a:lnTo>
                  <a:pt x="1206" y="275"/>
                </a:lnTo>
                <a:lnTo>
                  <a:pt x="1208" y="287"/>
                </a:lnTo>
                <a:lnTo>
                  <a:pt x="1210" y="290"/>
                </a:lnTo>
                <a:lnTo>
                  <a:pt x="1212" y="284"/>
                </a:lnTo>
                <a:lnTo>
                  <a:pt x="1214" y="276"/>
                </a:lnTo>
                <a:lnTo>
                  <a:pt x="1216" y="275"/>
                </a:lnTo>
                <a:lnTo>
                  <a:pt x="1218" y="270"/>
                </a:lnTo>
                <a:lnTo>
                  <a:pt x="1220" y="265"/>
                </a:lnTo>
                <a:lnTo>
                  <a:pt x="1222" y="269"/>
                </a:lnTo>
                <a:lnTo>
                  <a:pt x="1224" y="276"/>
                </a:lnTo>
                <a:lnTo>
                  <a:pt x="1226" y="270"/>
                </a:lnTo>
                <a:lnTo>
                  <a:pt x="1228" y="263"/>
                </a:lnTo>
                <a:lnTo>
                  <a:pt x="1230" y="261"/>
                </a:lnTo>
                <a:lnTo>
                  <a:pt x="1232" y="260"/>
                </a:lnTo>
                <a:lnTo>
                  <a:pt x="1234" y="258"/>
                </a:lnTo>
                <a:lnTo>
                  <a:pt x="1236" y="269"/>
                </a:lnTo>
                <a:lnTo>
                  <a:pt x="1238" y="280"/>
                </a:lnTo>
                <a:lnTo>
                  <a:pt x="1240" y="281"/>
                </a:lnTo>
                <a:lnTo>
                  <a:pt x="1242" y="277"/>
                </a:lnTo>
                <a:lnTo>
                  <a:pt x="1244" y="274"/>
                </a:lnTo>
                <a:lnTo>
                  <a:pt x="1246" y="274"/>
                </a:lnTo>
                <a:lnTo>
                  <a:pt x="1248" y="271"/>
                </a:lnTo>
                <a:lnTo>
                  <a:pt x="1250" y="273"/>
                </a:lnTo>
                <a:lnTo>
                  <a:pt x="1252" y="283"/>
                </a:lnTo>
                <a:lnTo>
                  <a:pt x="1254" y="284"/>
                </a:lnTo>
                <a:lnTo>
                  <a:pt x="1256" y="280"/>
                </a:lnTo>
                <a:lnTo>
                  <a:pt x="1258" y="274"/>
                </a:lnTo>
                <a:lnTo>
                  <a:pt x="1260" y="270"/>
                </a:lnTo>
                <a:lnTo>
                  <a:pt x="1262" y="270"/>
                </a:lnTo>
                <a:lnTo>
                  <a:pt x="1264" y="271"/>
                </a:lnTo>
                <a:lnTo>
                  <a:pt x="1266" y="281"/>
                </a:lnTo>
                <a:lnTo>
                  <a:pt x="1268" y="290"/>
                </a:lnTo>
                <a:lnTo>
                  <a:pt x="1270" y="284"/>
                </a:lnTo>
                <a:lnTo>
                  <a:pt x="1272" y="275"/>
                </a:lnTo>
                <a:lnTo>
                  <a:pt x="1274" y="271"/>
                </a:lnTo>
                <a:lnTo>
                  <a:pt x="1276" y="268"/>
                </a:lnTo>
                <a:lnTo>
                  <a:pt x="1278" y="267"/>
                </a:lnTo>
                <a:lnTo>
                  <a:pt x="1280" y="269"/>
                </a:lnTo>
                <a:lnTo>
                  <a:pt x="1282" y="274"/>
                </a:lnTo>
                <a:lnTo>
                  <a:pt x="1284" y="274"/>
                </a:lnTo>
                <a:lnTo>
                  <a:pt x="1286" y="266"/>
                </a:lnTo>
                <a:lnTo>
                  <a:pt x="1288" y="264"/>
                </a:lnTo>
                <a:lnTo>
                  <a:pt x="1290" y="262"/>
                </a:lnTo>
                <a:lnTo>
                  <a:pt x="1292" y="261"/>
                </a:lnTo>
                <a:lnTo>
                  <a:pt x="1294" y="265"/>
                </a:lnTo>
                <a:lnTo>
                  <a:pt x="1296" y="277"/>
                </a:lnTo>
                <a:lnTo>
                  <a:pt x="1298" y="282"/>
                </a:lnTo>
                <a:lnTo>
                  <a:pt x="1300" y="276"/>
                </a:lnTo>
                <a:lnTo>
                  <a:pt x="1302" y="267"/>
                </a:lnTo>
                <a:lnTo>
                  <a:pt x="1304" y="265"/>
                </a:lnTo>
                <a:lnTo>
                  <a:pt x="1306" y="263"/>
                </a:lnTo>
                <a:lnTo>
                  <a:pt x="1308" y="261"/>
                </a:lnTo>
                <a:lnTo>
                  <a:pt x="1310" y="269"/>
                </a:lnTo>
                <a:lnTo>
                  <a:pt x="1312" y="274"/>
                </a:lnTo>
                <a:lnTo>
                  <a:pt x="1314" y="272"/>
                </a:lnTo>
                <a:lnTo>
                  <a:pt x="1316" y="265"/>
                </a:lnTo>
                <a:lnTo>
                  <a:pt x="1318" y="266"/>
                </a:lnTo>
                <a:lnTo>
                  <a:pt x="1320" y="264"/>
                </a:lnTo>
                <a:lnTo>
                  <a:pt x="1322" y="264"/>
                </a:lnTo>
                <a:lnTo>
                  <a:pt x="1324" y="263"/>
                </a:lnTo>
                <a:lnTo>
                  <a:pt x="1326" y="274"/>
                </a:lnTo>
                <a:lnTo>
                  <a:pt x="1328" y="273"/>
                </a:lnTo>
                <a:lnTo>
                  <a:pt x="1330" y="269"/>
                </a:lnTo>
                <a:lnTo>
                  <a:pt x="1332" y="263"/>
                </a:lnTo>
                <a:lnTo>
                  <a:pt x="1334" y="261"/>
                </a:lnTo>
                <a:lnTo>
                  <a:pt x="1336" y="261"/>
                </a:lnTo>
                <a:lnTo>
                  <a:pt x="1338" y="262"/>
                </a:lnTo>
                <a:lnTo>
                  <a:pt x="1340" y="270"/>
                </a:lnTo>
                <a:lnTo>
                  <a:pt x="1342" y="281"/>
                </a:lnTo>
                <a:lnTo>
                  <a:pt x="1344" y="281"/>
                </a:lnTo>
                <a:lnTo>
                  <a:pt x="1346" y="275"/>
                </a:lnTo>
                <a:lnTo>
                  <a:pt x="1348" y="273"/>
                </a:lnTo>
                <a:lnTo>
                  <a:pt x="1350" y="272"/>
                </a:lnTo>
                <a:lnTo>
                  <a:pt x="1352" y="271"/>
                </a:lnTo>
                <a:lnTo>
                  <a:pt x="1354" y="271"/>
                </a:lnTo>
                <a:lnTo>
                  <a:pt x="1356" y="282"/>
                </a:lnTo>
                <a:lnTo>
                  <a:pt x="1358" y="285"/>
                </a:lnTo>
                <a:lnTo>
                  <a:pt x="1360" y="277"/>
                </a:lnTo>
                <a:lnTo>
                  <a:pt x="1362" y="272"/>
                </a:lnTo>
                <a:lnTo>
                  <a:pt x="1364" y="270"/>
                </a:lnTo>
                <a:lnTo>
                  <a:pt x="1366" y="267"/>
                </a:lnTo>
                <a:lnTo>
                  <a:pt x="1368" y="267"/>
                </a:lnTo>
                <a:lnTo>
                  <a:pt x="1370" y="269"/>
                </a:lnTo>
                <a:lnTo>
                  <a:pt x="1372" y="274"/>
                </a:lnTo>
                <a:lnTo>
                  <a:pt x="1374" y="272"/>
                </a:lnTo>
                <a:lnTo>
                  <a:pt x="1376" y="264"/>
                </a:lnTo>
                <a:lnTo>
                  <a:pt x="1378" y="267"/>
                </a:lnTo>
                <a:lnTo>
                  <a:pt x="1380" y="263"/>
                </a:lnTo>
                <a:lnTo>
                  <a:pt x="1382" y="263"/>
                </a:lnTo>
                <a:lnTo>
                  <a:pt x="1384" y="261"/>
                </a:lnTo>
                <a:lnTo>
                  <a:pt x="1386" y="268"/>
                </a:lnTo>
                <a:lnTo>
                  <a:pt x="1388" y="278"/>
                </a:lnTo>
                <a:lnTo>
                  <a:pt x="1390" y="274"/>
                </a:lnTo>
                <a:lnTo>
                  <a:pt x="1392" y="268"/>
                </a:lnTo>
                <a:lnTo>
                  <a:pt x="1394" y="269"/>
                </a:lnTo>
                <a:lnTo>
                  <a:pt x="1396" y="265"/>
                </a:lnTo>
                <a:lnTo>
                  <a:pt x="1398" y="265"/>
                </a:lnTo>
                <a:lnTo>
                  <a:pt x="1400" y="277"/>
                </a:lnTo>
                <a:lnTo>
                  <a:pt x="1402" y="288"/>
                </a:lnTo>
                <a:lnTo>
                  <a:pt x="1404" y="287"/>
                </a:lnTo>
                <a:lnTo>
                  <a:pt x="1406" y="279"/>
                </a:lnTo>
                <a:lnTo>
                  <a:pt x="1408" y="277"/>
                </a:lnTo>
                <a:lnTo>
                  <a:pt x="1410" y="275"/>
                </a:lnTo>
                <a:lnTo>
                  <a:pt x="1412" y="271"/>
                </a:lnTo>
                <a:lnTo>
                  <a:pt x="1414" y="271"/>
                </a:lnTo>
                <a:lnTo>
                  <a:pt x="1416" y="282"/>
                </a:lnTo>
                <a:lnTo>
                  <a:pt x="1418" y="277"/>
                </a:lnTo>
                <a:lnTo>
                  <a:pt x="1420" y="272"/>
                </a:lnTo>
                <a:lnTo>
                  <a:pt x="1422" y="264"/>
                </a:lnTo>
                <a:lnTo>
                  <a:pt x="1424" y="259"/>
                </a:lnTo>
                <a:lnTo>
                  <a:pt x="1426" y="252"/>
                </a:lnTo>
                <a:lnTo>
                  <a:pt x="1428" y="250"/>
                </a:lnTo>
                <a:lnTo>
                  <a:pt x="1430" y="260"/>
                </a:lnTo>
                <a:lnTo>
                  <a:pt x="1432" y="271"/>
                </a:lnTo>
                <a:lnTo>
                  <a:pt x="1434" y="265"/>
                </a:lnTo>
                <a:lnTo>
                  <a:pt x="1436" y="263"/>
                </a:lnTo>
                <a:lnTo>
                  <a:pt x="1438" y="261"/>
                </a:lnTo>
                <a:lnTo>
                  <a:pt x="1440" y="263"/>
                </a:lnTo>
                <a:lnTo>
                  <a:pt x="1442" y="265"/>
                </a:lnTo>
                <a:lnTo>
                  <a:pt x="1444" y="275"/>
                </a:lnTo>
                <a:lnTo>
                  <a:pt x="1446" y="289"/>
                </a:lnTo>
                <a:lnTo>
                  <a:pt x="1448" y="287"/>
                </a:lnTo>
                <a:lnTo>
                  <a:pt x="1450" y="282"/>
                </a:lnTo>
                <a:lnTo>
                  <a:pt x="1452" y="279"/>
                </a:lnTo>
                <a:lnTo>
                  <a:pt x="1454" y="277"/>
                </a:lnTo>
                <a:lnTo>
                  <a:pt x="1456" y="276"/>
                </a:lnTo>
                <a:lnTo>
                  <a:pt x="1458" y="276"/>
                </a:lnTo>
                <a:lnTo>
                  <a:pt x="1460" y="286"/>
                </a:lnTo>
                <a:lnTo>
                  <a:pt x="1462" y="289"/>
                </a:lnTo>
                <a:lnTo>
                  <a:pt x="1464" y="286"/>
                </a:lnTo>
                <a:lnTo>
                  <a:pt x="1466" y="284"/>
                </a:lnTo>
                <a:lnTo>
                  <a:pt x="1468" y="283"/>
                </a:lnTo>
                <a:lnTo>
                  <a:pt x="1470" y="281"/>
                </a:lnTo>
                <a:lnTo>
                  <a:pt x="1472" y="281"/>
                </a:lnTo>
                <a:lnTo>
                  <a:pt x="1474" y="283"/>
                </a:lnTo>
                <a:lnTo>
                  <a:pt x="1476" y="296"/>
                </a:lnTo>
                <a:lnTo>
                  <a:pt x="1478" y="294"/>
                </a:lnTo>
                <a:lnTo>
                  <a:pt x="1480" y="290"/>
                </a:lnTo>
                <a:lnTo>
                  <a:pt x="1482" y="282"/>
                </a:lnTo>
                <a:lnTo>
                  <a:pt x="1484" y="280"/>
                </a:lnTo>
                <a:lnTo>
                  <a:pt x="1486" y="281"/>
                </a:lnTo>
                <a:lnTo>
                  <a:pt x="1488" y="284"/>
                </a:lnTo>
                <a:lnTo>
                  <a:pt x="1490" y="285"/>
                </a:lnTo>
                <a:lnTo>
                  <a:pt x="1492" y="293"/>
                </a:lnTo>
                <a:lnTo>
                  <a:pt x="1494" y="288"/>
                </a:lnTo>
                <a:lnTo>
                  <a:pt x="1496" y="285"/>
                </a:lnTo>
                <a:lnTo>
                  <a:pt x="1498" y="285"/>
                </a:lnTo>
                <a:lnTo>
                  <a:pt x="1500" y="285"/>
                </a:lnTo>
                <a:lnTo>
                  <a:pt x="1502" y="281"/>
                </a:lnTo>
                <a:lnTo>
                  <a:pt x="1504" y="276"/>
                </a:lnTo>
                <a:lnTo>
                  <a:pt x="1506" y="274"/>
                </a:lnTo>
                <a:lnTo>
                  <a:pt x="1508" y="263"/>
                </a:lnTo>
                <a:lnTo>
                  <a:pt x="1510" y="238"/>
                </a:lnTo>
                <a:lnTo>
                  <a:pt x="1513" y="212"/>
                </a:lnTo>
                <a:lnTo>
                  <a:pt x="1515" y="193"/>
                </a:lnTo>
                <a:lnTo>
                  <a:pt x="1517" y="176"/>
                </a:lnTo>
                <a:lnTo>
                  <a:pt x="1519" y="158"/>
                </a:lnTo>
                <a:lnTo>
                  <a:pt x="1521" y="145"/>
                </a:lnTo>
                <a:lnTo>
                  <a:pt x="1523" y="130"/>
                </a:lnTo>
                <a:lnTo>
                  <a:pt x="1525" y="111"/>
                </a:lnTo>
                <a:lnTo>
                  <a:pt x="1527" y="107"/>
                </a:lnTo>
                <a:lnTo>
                  <a:pt x="1529" y="108"/>
                </a:lnTo>
                <a:lnTo>
                  <a:pt x="1531" y="114"/>
                </a:lnTo>
                <a:lnTo>
                  <a:pt x="1533" y="116"/>
                </a:lnTo>
                <a:lnTo>
                  <a:pt x="1535" y="119"/>
                </a:lnTo>
                <a:lnTo>
                  <a:pt x="1537" y="124"/>
                </a:lnTo>
                <a:lnTo>
                  <a:pt x="1539" y="126"/>
                </a:lnTo>
                <a:lnTo>
                  <a:pt x="1541" y="130"/>
                </a:lnTo>
                <a:lnTo>
                  <a:pt x="1543" y="138"/>
                </a:lnTo>
                <a:lnTo>
                  <a:pt x="1545" y="143"/>
                </a:lnTo>
                <a:lnTo>
                  <a:pt x="1547" y="151"/>
                </a:lnTo>
                <a:lnTo>
                  <a:pt x="1549" y="154"/>
                </a:lnTo>
                <a:lnTo>
                  <a:pt x="1551" y="157"/>
                </a:lnTo>
                <a:lnTo>
                  <a:pt x="1553" y="163"/>
                </a:lnTo>
                <a:lnTo>
                  <a:pt x="1555" y="169"/>
                </a:lnTo>
                <a:lnTo>
                  <a:pt x="1557" y="178"/>
                </a:lnTo>
                <a:lnTo>
                  <a:pt x="1559" y="187"/>
                </a:lnTo>
                <a:lnTo>
                  <a:pt x="1561" y="193"/>
                </a:lnTo>
                <a:lnTo>
                  <a:pt x="1563" y="194"/>
                </a:lnTo>
                <a:lnTo>
                  <a:pt x="1565" y="194"/>
                </a:lnTo>
                <a:lnTo>
                  <a:pt x="1567" y="200"/>
                </a:lnTo>
                <a:lnTo>
                  <a:pt x="1569" y="208"/>
                </a:lnTo>
                <a:lnTo>
                  <a:pt x="1571" y="211"/>
                </a:lnTo>
                <a:lnTo>
                  <a:pt x="1573" y="213"/>
                </a:lnTo>
                <a:lnTo>
                  <a:pt x="1575" y="214"/>
                </a:lnTo>
                <a:lnTo>
                  <a:pt x="1577" y="217"/>
                </a:lnTo>
                <a:lnTo>
                  <a:pt x="1579" y="222"/>
                </a:lnTo>
                <a:lnTo>
                  <a:pt x="1581" y="228"/>
                </a:lnTo>
                <a:lnTo>
                  <a:pt x="1583" y="236"/>
                </a:lnTo>
                <a:lnTo>
                  <a:pt x="1585" y="243"/>
                </a:lnTo>
                <a:lnTo>
                  <a:pt x="1587" y="243"/>
                </a:lnTo>
                <a:lnTo>
                  <a:pt x="1589" y="248"/>
                </a:lnTo>
                <a:lnTo>
                  <a:pt x="1591" y="251"/>
                </a:lnTo>
                <a:lnTo>
                  <a:pt x="1593" y="253"/>
                </a:lnTo>
                <a:lnTo>
                  <a:pt x="1595" y="254"/>
                </a:lnTo>
                <a:lnTo>
                  <a:pt x="1597" y="253"/>
                </a:lnTo>
                <a:lnTo>
                  <a:pt x="1599" y="257"/>
                </a:lnTo>
                <a:lnTo>
                  <a:pt x="1601" y="256"/>
                </a:lnTo>
                <a:lnTo>
                  <a:pt x="1603" y="256"/>
                </a:lnTo>
                <a:lnTo>
                  <a:pt x="1605" y="258"/>
                </a:lnTo>
                <a:lnTo>
                  <a:pt x="1607" y="258"/>
                </a:lnTo>
                <a:lnTo>
                  <a:pt x="1609" y="261"/>
                </a:lnTo>
                <a:lnTo>
                  <a:pt x="1611" y="262"/>
                </a:lnTo>
                <a:lnTo>
                  <a:pt x="1613" y="265"/>
                </a:lnTo>
                <a:lnTo>
                  <a:pt x="1615" y="267"/>
                </a:lnTo>
                <a:lnTo>
                  <a:pt x="1617" y="266"/>
                </a:lnTo>
                <a:lnTo>
                  <a:pt x="1619" y="263"/>
                </a:lnTo>
                <a:lnTo>
                  <a:pt x="1621" y="265"/>
                </a:lnTo>
                <a:lnTo>
                  <a:pt x="1623" y="264"/>
                </a:lnTo>
                <a:lnTo>
                  <a:pt x="1625" y="265"/>
                </a:lnTo>
                <a:lnTo>
                  <a:pt x="1627" y="264"/>
                </a:lnTo>
                <a:lnTo>
                  <a:pt x="1629" y="260"/>
                </a:lnTo>
                <a:lnTo>
                  <a:pt x="1631" y="259"/>
                </a:lnTo>
                <a:lnTo>
                  <a:pt x="1633" y="257"/>
                </a:lnTo>
                <a:lnTo>
                  <a:pt x="1635" y="254"/>
                </a:lnTo>
                <a:lnTo>
                  <a:pt x="1637" y="256"/>
                </a:lnTo>
                <a:lnTo>
                  <a:pt x="1639" y="254"/>
                </a:lnTo>
                <a:lnTo>
                  <a:pt x="1641" y="255"/>
                </a:lnTo>
                <a:lnTo>
                  <a:pt x="1643" y="253"/>
                </a:lnTo>
                <a:lnTo>
                  <a:pt x="1645" y="249"/>
                </a:lnTo>
                <a:lnTo>
                  <a:pt x="1647" y="253"/>
                </a:lnTo>
                <a:lnTo>
                  <a:pt x="1649" y="251"/>
                </a:lnTo>
                <a:lnTo>
                  <a:pt x="1651" y="252"/>
                </a:lnTo>
                <a:lnTo>
                  <a:pt x="1653" y="255"/>
                </a:lnTo>
                <a:lnTo>
                  <a:pt x="1655" y="255"/>
                </a:lnTo>
                <a:lnTo>
                  <a:pt x="1657" y="254"/>
                </a:lnTo>
                <a:lnTo>
                  <a:pt x="1659" y="252"/>
                </a:lnTo>
                <a:lnTo>
                  <a:pt x="1661" y="252"/>
                </a:lnTo>
                <a:lnTo>
                  <a:pt x="1663" y="257"/>
                </a:lnTo>
                <a:lnTo>
                  <a:pt x="1665" y="255"/>
                </a:lnTo>
                <a:lnTo>
                  <a:pt x="1667" y="258"/>
                </a:lnTo>
                <a:lnTo>
                  <a:pt x="1669" y="260"/>
                </a:lnTo>
                <a:lnTo>
                  <a:pt x="1671" y="260"/>
                </a:lnTo>
                <a:lnTo>
                  <a:pt x="1673" y="261"/>
                </a:lnTo>
                <a:lnTo>
                  <a:pt x="1675" y="266"/>
                </a:lnTo>
                <a:lnTo>
                  <a:pt x="1677" y="268"/>
                </a:lnTo>
                <a:lnTo>
                  <a:pt x="1679" y="270"/>
                </a:lnTo>
                <a:lnTo>
                  <a:pt x="1681" y="269"/>
                </a:lnTo>
                <a:lnTo>
                  <a:pt x="1683" y="268"/>
                </a:lnTo>
                <a:lnTo>
                  <a:pt x="1685" y="269"/>
                </a:lnTo>
                <a:lnTo>
                  <a:pt x="1687" y="265"/>
                </a:lnTo>
                <a:lnTo>
                  <a:pt x="1689" y="265"/>
                </a:lnTo>
                <a:lnTo>
                  <a:pt x="1691" y="261"/>
                </a:lnTo>
                <a:lnTo>
                  <a:pt x="1693" y="256"/>
                </a:lnTo>
                <a:lnTo>
                  <a:pt x="1695" y="252"/>
                </a:lnTo>
                <a:lnTo>
                  <a:pt x="1697" y="248"/>
                </a:lnTo>
                <a:lnTo>
                  <a:pt x="1699" y="244"/>
                </a:lnTo>
                <a:lnTo>
                  <a:pt x="1701" y="246"/>
                </a:lnTo>
                <a:lnTo>
                  <a:pt x="1703" y="241"/>
                </a:lnTo>
                <a:lnTo>
                  <a:pt x="1705" y="241"/>
                </a:lnTo>
                <a:lnTo>
                  <a:pt x="1707" y="237"/>
                </a:lnTo>
                <a:lnTo>
                  <a:pt x="1709" y="239"/>
                </a:lnTo>
                <a:lnTo>
                  <a:pt x="1711" y="244"/>
                </a:lnTo>
                <a:lnTo>
                  <a:pt x="1713" y="248"/>
                </a:lnTo>
                <a:lnTo>
                  <a:pt x="1715" y="254"/>
                </a:lnTo>
                <a:lnTo>
                  <a:pt x="1717" y="259"/>
                </a:lnTo>
                <a:lnTo>
                  <a:pt x="1719" y="255"/>
                </a:lnTo>
                <a:lnTo>
                  <a:pt x="1721" y="257"/>
                </a:lnTo>
                <a:lnTo>
                  <a:pt x="1723" y="259"/>
                </a:lnTo>
                <a:lnTo>
                  <a:pt x="1725" y="258"/>
                </a:lnTo>
                <a:lnTo>
                  <a:pt x="1727" y="260"/>
                </a:lnTo>
                <a:lnTo>
                  <a:pt x="1729" y="258"/>
                </a:lnTo>
                <a:lnTo>
                  <a:pt x="1731" y="255"/>
                </a:lnTo>
                <a:lnTo>
                  <a:pt x="1733" y="254"/>
                </a:lnTo>
                <a:lnTo>
                  <a:pt x="1735" y="252"/>
                </a:lnTo>
                <a:lnTo>
                  <a:pt x="1737" y="259"/>
                </a:lnTo>
                <a:lnTo>
                  <a:pt x="1739" y="260"/>
                </a:lnTo>
                <a:lnTo>
                  <a:pt x="1741" y="260"/>
                </a:lnTo>
                <a:lnTo>
                  <a:pt x="1743" y="266"/>
                </a:lnTo>
                <a:lnTo>
                  <a:pt x="1745" y="264"/>
                </a:lnTo>
                <a:lnTo>
                  <a:pt x="1747" y="267"/>
                </a:lnTo>
                <a:lnTo>
                  <a:pt x="1749" y="269"/>
                </a:lnTo>
                <a:lnTo>
                  <a:pt x="1751" y="270"/>
                </a:lnTo>
                <a:lnTo>
                  <a:pt x="1753" y="268"/>
                </a:lnTo>
                <a:lnTo>
                  <a:pt x="1755" y="264"/>
                </a:lnTo>
                <a:lnTo>
                  <a:pt x="1757" y="262"/>
                </a:lnTo>
                <a:lnTo>
                  <a:pt x="1759" y="263"/>
                </a:lnTo>
                <a:lnTo>
                  <a:pt x="1761" y="264"/>
                </a:lnTo>
                <a:lnTo>
                  <a:pt x="1763" y="264"/>
                </a:lnTo>
                <a:lnTo>
                  <a:pt x="1765" y="260"/>
                </a:lnTo>
                <a:lnTo>
                  <a:pt x="1767" y="258"/>
                </a:lnTo>
                <a:lnTo>
                  <a:pt x="1769" y="258"/>
                </a:lnTo>
                <a:lnTo>
                  <a:pt x="1771" y="261"/>
                </a:lnTo>
                <a:lnTo>
                  <a:pt x="1773" y="261"/>
                </a:lnTo>
                <a:lnTo>
                  <a:pt x="1775" y="260"/>
                </a:lnTo>
                <a:lnTo>
                  <a:pt x="1777" y="259"/>
                </a:lnTo>
                <a:lnTo>
                  <a:pt x="1779" y="256"/>
                </a:lnTo>
                <a:lnTo>
                  <a:pt x="1781" y="255"/>
                </a:lnTo>
                <a:lnTo>
                  <a:pt x="1783" y="254"/>
                </a:lnTo>
                <a:lnTo>
                  <a:pt x="1785" y="256"/>
                </a:lnTo>
                <a:lnTo>
                  <a:pt x="1787" y="251"/>
                </a:lnTo>
                <a:lnTo>
                  <a:pt x="1789" y="251"/>
                </a:lnTo>
                <a:lnTo>
                  <a:pt x="1791" y="250"/>
                </a:lnTo>
                <a:lnTo>
                  <a:pt x="1793" y="250"/>
                </a:lnTo>
                <a:lnTo>
                  <a:pt x="1795" y="251"/>
                </a:lnTo>
                <a:lnTo>
                  <a:pt x="1797" y="254"/>
                </a:lnTo>
                <a:lnTo>
                  <a:pt x="1799" y="254"/>
                </a:lnTo>
                <a:lnTo>
                  <a:pt x="1801" y="253"/>
                </a:lnTo>
                <a:lnTo>
                  <a:pt x="1803" y="251"/>
                </a:lnTo>
                <a:lnTo>
                  <a:pt x="1805" y="249"/>
                </a:lnTo>
                <a:lnTo>
                  <a:pt x="1807" y="248"/>
                </a:lnTo>
                <a:lnTo>
                  <a:pt x="1809" y="249"/>
                </a:lnTo>
                <a:lnTo>
                  <a:pt x="1811" y="253"/>
                </a:lnTo>
                <a:lnTo>
                  <a:pt x="1813" y="249"/>
                </a:lnTo>
                <a:lnTo>
                  <a:pt x="1815" y="245"/>
                </a:lnTo>
                <a:lnTo>
                  <a:pt x="1817" y="244"/>
                </a:lnTo>
                <a:lnTo>
                  <a:pt x="1819" y="242"/>
                </a:lnTo>
                <a:lnTo>
                  <a:pt x="1821" y="240"/>
                </a:lnTo>
                <a:lnTo>
                  <a:pt x="1823" y="239"/>
                </a:lnTo>
                <a:lnTo>
                  <a:pt x="1825" y="239"/>
                </a:lnTo>
                <a:lnTo>
                  <a:pt x="1827" y="239"/>
                </a:lnTo>
                <a:lnTo>
                  <a:pt x="1829" y="238"/>
                </a:lnTo>
                <a:lnTo>
                  <a:pt x="1831" y="241"/>
                </a:lnTo>
                <a:lnTo>
                  <a:pt x="1833" y="238"/>
                </a:lnTo>
                <a:lnTo>
                  <a:pt x="1835" y="240"/>
                </a:lnTo>
                <a:lnTo>
                  <a:pt x="1837" y="237"/>
                </a:lnTo>
                <a:lnTo>
                  <a:pt x="1839" y="239"/>
                </a:lnTo>
                <a:lnTo>
                  <a:pt x="1841" y="247"/>
                </a:lnTo>
                <a:lnTo>
                  <a:pt x="1843" y="250"/>
                </a:lnTo>
                <a:lnTo>
                  <a:pt x="1845" y="250"/>
                </a:lnTo>
                <a:lnTo>
                  <a:pt x="1847" y="252"/>
                </a:lnTo>
                <a:lnTo>
                  <a:pt x="1849" y="251"/>
                </a:lnTo>
                <a:lnTo>
                  <a:pt x="1851" y="255"/>
                </a:lnTo>
                <a:lnTo>
                  <a:pt x="1853" y="248"/>
                </a:lnTo>
                <a:lnTo>
                  <a:pt x="1855" y="250"/>
                </a:lnTo>
                <a:lnTo>
                  <a:pt x="1857" y="250"/>
                </a:lnTo>
                <a:lnTo>
                  <a:pt x="1859" y="248"/>
                </a:lnTo>
                <a:lnTo>
                  <a:pt x="1861" y="245"/>
                </a:lnTo>
                <a:lnTo>
                  <a:pt x="1863" y="245"/>
                </a:lnTo>
                <a:lnTo>
                  <a:pt x="1865" y="244"/>
                </a:lnTo>
                <a:lnTo>
                  <a:pt x="1867" y="244"/>
                </a:lnTo>
                <a:lnTo>
                  <a:pt x="1869" y="246"/>
                </a:lnTo>
                <a:lnTo>
                  <a:pt x="1871" y="254"/>
                </a:lnTo>
                <a:lnTo>
                  <a:pt x="1873" y="258"/>
                </a:lnTo>
                <a:lnTo>
                  <a:pt x="1875" y="259"/>
                </a:lnTo>
                <a:lnTo>
                  <a:pt x="1877" y="261"/>
                </a:lnTo>
                <a:lnTo>
                  <a:pt x="1879" y="264"/>
                </a:lnTo>
                <a:lnTo>
                  <a:pt x="1881" y="264"/>
                </a:lnTo>
                <a:lnTo>
                  <a:pt x="1883" y="264"/>
                </a:lnTo>
                <a:lnTo>
                  <a:pt x="1885" y="263"/>
                </a:lnTo>
                <a:lnTo>
                  <a:pt x="1887" y="261"/>
                </a:lnTo>
                <a:lnTo>
                  <a:pt x="1889" y="261"/>
                </a:lnTo>
                <a:lnTo>
                  <a:pt x="1891" y="258"/>
                </a:lnTo>
                <a:lnTo>
                  <a:pt x="1893" y="260"/>
                </a:lnTo>
                <a:lnTo>
                  <a:pt x="1895" y="259"/>
                </a:lnTo>
                <a:lnTo>
                  <a:pt x="1897" y="257"/>
                </a:lnTo>
                <a:lnTo>
                  <a:pt x="1899" y="258"/>
                </a:lnTo>
                <a:lnTo>
                  <a:pt x="1901" y="259"/>
                </a:lnTo>
                <a:lnTo>
                  <a:pt x="1903" y="261"/>
                </a:lnTo>
                <a:lnTo>
                  <a:pt x="1905" y="261"/>
                </a:lnTo>
                <a:lnTo>
                  <a:pt x="1907" y="260"/>
                </a:lnTo>
                <a:lnTo>
                  <a:pt x="1909" y="263"/>
                </a:lnTo>
                <a:lnTo>
                  <a:pt x="1911" y="262"/>
                </a:lnTo>
                <a:lnTo>
                  <a:pt x="1913" y="265"/>
                </a:lnTo>
                <a:lnTo>
                  <a:pt x="1915" y="267"/>
                </a:lnTo>
                <a:lnTo>
                  <a:pt x="1917" y="264"/>
                </a:lnTo>
                <a:lnTo>
                  <a:pt x="1919" y="262"/>
                </a:lnTo>
                <a:lnTo>
                  <a:pt x="1921" y="258"/>
                </a:lnTo>
                <a:lnTo>
                  <a:pt x="1923" y="257"/>
                </a:lnTo>
                <a:lnTo>
                  <a:pt x="1925" y="257"/>
                </a:lnTo>
                <a:lnTo>
                  <a:pt x="1927" y="256"/>
                </a:lnTo>
                <a:lnTo>
                  <a:pt x="1929" y="255"/>
                </a:lnTo>
                <a:lnTo>
                  <a:pt x="1931" y="250"/>
                </a:lnTo>
                <a:lnTo>
                  <a:pt x="1933" y="246"/>
                </a:lnTo>
                <a:lnTo>
                  <a:pt x="1935" y="246"/>
                </a:lnTo>
                <a:lnTo>
                  <a:pt x="1937" y="251"/>
                </a:lnTo>
                <a:lnTo>
                  <a:pt x="1939" y="252"/>
                </a:lnTo>
                <a:lnTo>
                  <a:pt x="1941" y="253"/>
                </a:lnTo>
                <a:lnTo>
                  <a:pt x="1943" y="254"/>
                </a:lnTo>
                <a:lnTo>
                  <a:pt x="1945" y="256"/>
                </a:lnTo>
                <a:lnTo>
                  <a:pt x="1947" y="256"/>
                </a:lnTo>
                <a:lnTo>
                  <a:pt x="1949" y="258"/>
                </a:lnTo>
                <a:lnTo>
                  <a:pt x="1951" y="262"/>
                </a:lnTo>
                <a:lnTo>
                  <a:pt x="1953" y="261"/>
                </a:lnTo>
                <a:lnTo>
                  <a:pt x="1955" y="263"/>
                </a:lnTo>
                <a:lnTo>
                  <a:pt x="1957" y="281"/>
                </a:lnTo>
                <a:lnTo>
                  <a:pt x="1959" y="289"/>
                </a:lnTo>
                <a:lnTo>
                  <a:pt x="1961" y="295"/>
                </a:lnTo>
                <a:lnTo>
                  <a:pt x="1963" y="300"/>
                </a:lnTo>
                <a:lnTo>
                  <a:pt x="1965" y="304"/>
                </a:lnTo>
                <a:lnTo>
                  <a:pt x="1967" y="308"/>
                </a:lnTo>
                <a:lnTo>
                  <a:pt x="1969" y="307"/>
                </a:lnTo>
                <a:lnTo>
                  <a:pt x="1971" y="311"/>
                </a:lnTo>
                <a:lnTo>
                  <a:pt x="1973" y="309"/>
                </a:lnTo>
                <a:lnTo>
                  <a:pt x="1975" y="293"/>
                </a:lnTo>
                <a:lnTo>
                  <a:pt x="1977" y="285"/>
                </a:lnTo>
                <a:lnTo>
                  <a:pt x="1979" y="279"/>
                </a:lnTo>
                <a:lnTo>
                  <a:pt x="1981" y="271"/>
                </a:lnTo>
                <a:lnTo>
                  <a:pt x="1983" y="268"/>
                </a:lnTo>
                <a:lnTo>
                  <a:pt x="1985" y="263"/>
                </a:lnTo>
                <a:lnTo>
                  <a:pt x="1987" y="261"/>
                </a:lnTo>
                <a:lnTo>
                  <a:pt x="1989" y="259"/>
                </a:lnTo>
                <a:lnTo>
                  <a:pt x="1991" y="255"/>
                </a:lnTo>
                <a:lnTo>
                  <a:pt x="1993" y="250"/>
                </a:lnTo>
                <a:lnTo>
                  <a:pt x="1995" y="246"/>
                </a:lnTo>
                <a:lnTo>
                  <a:pt x="1997" y="243"/>
                </a:lnTo>
                <a:lnTo>
                  <a:pt x="1999" y="241"/>
                </a:lnTo>
                <a:lnTo>
                  <a:pt x="2001" y="230"/>
                </a:lnTo>
                <a:lnTo>
                  <a:pt x="2003" y="220"/>
                </a:lnTo>
                <a:lnTo>
                  <a:pt x="2005" y="214"/>
                </a:lnTo>
                <a:lnTo>
                  <a:pt x="2007" y="201"/>
                </a:lnTo>
                <a:lnTo>
                  <a:pt x="2009" y="188"/>
                </a:lnTo>
                <a:lnTo>
                  <a:pt x="2011" y="180"/>
                </a:lnTo>
                <a:lnTo>
                  <a:pt x="2013" y="175"/>
                </a:lnTo>
                <a:lnTo>
                  <a:pt x="2015" y="162"/>
                </a:lnTo>
                <a:lnTo>
                  <a:pt x="2017" y="154"/>
                </a:lnTo>
                <a:lnTo>
                  <a:pt x="2019" y="151"/>
                </a:lnTo>
                <a:lnTo>
                  <a:pt x="2021" y="148"/>
                </a:lnTo>
                <a:lnTo>
                  <a:pt x="2023" y="145"/>
                </a:lnTo>
                <a:lnTo>
                  <a:pt x="2025" y="144"/>
                </a:lnTo>
                <a:lnTo>
                  <a:pt x="2027" y="148"/>
                </a:lnTo>
                <a:lnTo>
                  <a:pt x="2029" y="153"/>
                </a:lnTo>
                <a:lnTo>
                  <a:pt x="2031" y="152"/>
                </a:lnTo>
                <a:lnTo>
                  <a:pt x="2033" y="158"/>
                </a:lnTo>
                <a:lnTo>
                  <a:pt x="2035" y="168"/>
                </a:lnTo>
                <a:lnTo>
                  <a:pt x="2037" y="173"/>
                </a:lnTo>
                <a:lnTo>
                  <a:pt x="2039" y="175"/>
                </a:lnTo>
                <a:lnTo>
                  <a:pt x="2041" y="180"/>
                </a:lnTo>
                <a:lnTo>
                  <a:pt x="2043" y="184"/>
                </a:lnTo>
                <a:lnTo>
                  <a:pt x="2045" y="185"/>
                </a:lnTo>
                <a:lnTo>
                  <a:pt x="2047" y="189"/>
                </a:lnTo>
                <a:lnTo>
                  <a:pt x="2049" y="192"/>
                </a:lnTo>
                <a:lnTo>
                  <a:pt x="2051" y="192"/>
                </a:lnTo>
                <a:lnTo>
                  <a:pt x="2053" y="179"/>
                </a:lnTo>
                <a:lnTo>
                  <a:pt x="2055" y="164"/>
                </a:lnTo>
                <a:lnTo>
                  <a:pt x="2057" y="153"/>
                </a:lnTo>
                <a:lnTo>
                  <a:pt x="2059" y="137"/>
                </a:lnTo>
                <a:lnTo>
                  <a:pt x="2061" y="123"/>
                </a:lnTo>
                <a:lnTo>
                  <a:pt x="2063" y="109"/>
                </a:lnTo>
                <a:lnTo>
                  <a:pt x="2065" y="90"/>
                </a:lnTo>
                <a:lnTo>
                  <a:pt x="2067" y="72"/>
                </a:lnTo>
                <a:lnTo>
                  <a:pt x="2069" y="60"/>
                </a:lnTo>
                <a:lnTo>
                  <a:pt x="2071" y="59"/>
                </a:lnTo>
                <a:lnTo>
                  <a:pt x="2073" y="66"/>
                </a:lnTo>
                <a:lnTo>
                  <a:pt x="2075" y="69"/>
                </a:lnTo>
                <a:lnTo>
                  <a:pt x="2077" y="75"/>
                </a:lnTo>
                <a:lnTo>
                  <a:pt x="2079" y="83"/>
                </a:lnTo>
                <a:lnTo>
                  <a:pt x="2081" y="91"/>
                </a:lnTo>
                <a:lnTo>
                  <a:pt x="2083" y="105"/>
                </a:lnTo>
                <a:lnTo>
                  <a:pt x="2085" y="119"/>
                </a:lnTo>
                <a:lnTo>
                  <a:pt x="2087" y="129"/>
                </a:lnTo>
                <a:lnTo>
                  <a:pt x="2089" y="135"/>
                </a:lnTo>
                <a:lnTo>
                  <a:pt x="2091" y="141"/>
                </a:lnTo>
                <a:lnTo>
                  <a:pt x="2093" y="154"/>
                </a:lnTo>
                <a:lnTo>
                  <a:pt x="2095" y="164"/>
                </a:lnTo>
                <a:lnTo>
                  <a:pt x="2097" y="172"/>
                </a:lnTo>
                <a:lnTo>
                  <a:pt x="2099" y="180"/>
                </a:lnTo>
                <a:lnTo>
                  <a:pt x="2101" y="184"/>
                </a:lnTo>
                <a:lnTo>
                  <a:pt x="2103" y="190"/>
                </a:lnTo>
                <a:lnTo>
                  <a:pt x="2105" y="196"/>
                </a:lnTo>
                <a:lnTo>
                  <a:pt x="2107" y="204"/>
                </a:lnTo>
                <a:lnTo>
                  <a:pt x="2109" y="211"/>
                </a:lnTo>
                <a:lnTo>
                  <a:pt x="2112" y="214"/>
                </a:lnTo>
                <a:lnTo>
                  <a:pt x="2114" y="217"/>
                </a:lnTo>
                <a:lnTo>
                  <a:pt x="2116" y="219"/>
                </a:lnTo>
                <a:lnTo>
                  <a:pt x="2118" y="224"/>
                </a:lnTo>
                <a:lnTo>
                  <a:pt x="2120" y="228"/>
                </a:lnTo>
                <a:lnTo>
                  <a:pt x="2122" y="231"/>
                </a:lnTo>
                <a:lnTo>
                  <a:pt x="2124" y="234"/>
                </a:lnTo>
                <a:lnTo>
                  <a:pt x="2126" y="249"/>
                </a:lnTo>
                <a:lnTo>
                  <a:pt x="2128" y="273"/>
                </a:lnTo>
                <a:lnTo>
                  <a:pt x="2130" y="286"/>
                </a:lnTo>
                <a:lnTo>
                  <a:pt x="2132" y="302"/>
                </a:lnTo>
                <a:lnTo>
                  <a:pt x="2134" y="316"/>
                </a:lnTo>
                <a:lnTo>
                  <a:pt x="2136" y="325"/>
                </a:lnTo>
                <a:lnTo>
                  <a:pt x="2138" y="333"/>
                </a:lnTo>
                <a:lnTo>
                  <a:pt x="2140" y="339"/>
                </a:lnTo>
                <a:lnTo>
                  <a:pt x="2142" y="346"/>
                </a:lnTo>
                <a:lnTo>
                  <a:pt x="2144" y="337"/>
                </a:lnTo>
                <a:lnTo>
                  <a:pt x="2146" y="320"/>
                </a:lnTo>
                <a:lnTo>
                  <a:pt x="2148" y="311"/>
                </a:lnTo>
                <a:lnTo>
                  <a:pt x="2150" y="300"/>
                </a:lnTo>
                <a:lnTo>
                  <a:pt x="2152" y="289"/>
                </a:lnTo>
                <a:lnTo>
                  <a:pt x="2154" y="282"/>
                </a:lnTo>
                <a:lnTo>
                  <a:pt x="2156" y="280"/>
                </a:lnTo>
                <a:lnTo>
                  <a:pt x="2158" y="276"/>
                </a:lnTo>
                <a:lnTo>
                  <a:pt x="2160" y="267"/>
                </a:lnTo>
                <a:lnTo>
                  <a:pt x="2162" y="265"/>
                </a:lnTo>
                <a:lnTo>
                  <a:pt x="2164" y="257"/>
                </a:lnTo>
                <a:lnTo>
                  <a:pt x="2166" y="253"/>
                </a:lnTo>
                <a:lnTo>
                  <a:pt x="2168" y="248"/>
                </a:lnTo>
                <a:lnTo>
                  <a:pt x="2170" y="240"/>
                </a:lnTo>
                <a:lnTo>
                  <a:pt x="2172" y="224"/>
                </a:lnTo>
                <a:lnTo>
                  <a:pt x="2174" y="209"/>
                </a:lnTo>
                <a:lnTo>
                  <a:pt x="2176" y="200"/>
                </a:lnTo>
                <a:lnTo>
                  <a:pt x="2178" y="195"/>
                </a:lnTo>
                <a:lnTo>
                  <a:pt x="2180" y="183"/>
                </a:lnTo>
                <a:lnTo>
                  <a:pt x="2182" y="171"/>
                </a:lnTo>
                <a:lnTo>
                  <a:pt x="2184" y="163"/>
                </a:lnTo>
                <a:lnTo>
                  <a:pt x="2186" y="151"/>
                </a:lnTo>
                <a:lnTo>
                  <a:pt x="2188" y="148"/>
                </a:lnTo>
                <a:lnTo>
                  <a:pt x="2190" y="153"/>
                </a:lnTo>
                <a:lnTo>
                  <a:pt x="2192" y="155"/>
                </a:lnTo>
                <a:lnTo>
                  <a:pt x="2194" y="149"/>
                </a:lnTo>
                <a:lnTo>
                  <a:pt x="2196" y="141"/>
                </a:lnTo>
                <a:lnTo>
                  <a:pt x="2198" y="142"/>
                </a:lnTo>
                <a:lnTo>
                  <a:pt x="2200" y="150"/>
                </a:lnTo>
                <a:lnTo>
                  <a:pt x="2202" y="152"/>
                </a:lnTo>
                <a:lnTo>
                  <a:pt x="2204" y="162"/>
                </a:lnTo>
                <a:lnTo>
                  <a:pt x="2206" y="170"/>
                </a:lnTo>
                <a:lnTo>
                  <a:pt x="2208" y="174"/>
                </a:lnTo>
                <a:lnTo>
                  <a:pt x="2210" y="179"/>
                </a:lnTo>
                <a:lnTo>
                  <a:pt x="2212" y="188"/>
                </a:lnTo>
                <a:lnTo>
                  <a:pt x="2214" y="196"/>
                </a:lnTo>
                <a:lnTo>
                  <a:pt x="2216" y="200"/>
                </a:lnTo>
                <a:lnTo>
                  <a:pt x="2218" y="197"/>
                </a:lnTo>
                <a:lnTo>
                  <a:pt x="2220" y="185"/>
                </a:lnTo>
                <a:lnTo>
                  <a:pt x="2222" y="168"/>
                </a:lnTo>
                <a:lnTo>
                  <a:pt x="2224" y="148"/>
                </a:lnTo>
                <a:lnTo>
                  <a:pt x="2226" y="130"/>
                </a:lnTo>
                <a:lnTo>
                  <a:pt x="2228" y="102"/>
                </a:lnTo>
                <a:lnTo>
                  <a:pt x="2230" y="85"/>
                </a:lnTo>
                <a:lnTo>
                  <a:pt x="2232" y="67"/>
                </a:lnTo>
                <a:lnTo>
                  <a:pt x="2234" y="49"/>
                </a:lnTo>
                <a:lnTo>
                  <a:pt x="2236" y="34"/>
                </a:lnTo>
                <a:lnTo>
                  <a:pt x="2238" y="29"/>
                </a:lnTo>
                <a:lnTo>
                  <a:pt x="2240" y="27"/>
                </a:lnTo>
                <a:lnTo>
                  <a:pt x="2242" y="29"/>
                </a:lnTo>
                <a:lnTo>
                  <a:pt x="2244" y="32"/>
                </a:lnTo>
                <a:lnTo>
                  <a:pt x="2246" y="43"/>
                </a:lnTo>
                <a:lnTo>
                  <a:pt x="2248" y="48"/>
                </a:lnTo>
                <a:lnTo>
                  <a:pt x="2250" y="60"/>
                </a:lnTo>
                <a:lnTo>
                  <a:pt x="2252" y="68"/>
                </a:lnTo>
                <a:lnTo>
                  <a:pt x="2254" y="81"/>
                </a:lnTo>
                <a:lnTo>
                  <a:pt x="2256" y="90"/>
                </a:lnTo>
                <a:lnTo>
                  <a:pt x="2258" y="100"/>
                </a:lnTo>
                <a:lnTo>
                  <a:pt x="2260" y="109"/>
                </a:lnTo>
                <a:lnTo>
                  <a:pt x="2262" y="119"/>
                </a:lnTo>
                <a:lnTo>
                  <a:pt x="2264" y="129"/>
                </a:lnTo>
                <a:lnTo>
                  <a:pt x="2266" y="136"/>
                </a:lnTo>
                <a:lnTo>
                  <a:pt x="2268" y="139"/>
                </a:lnTo>
                <a:lnTo>
                  <a:pt x="2270" y="148"/>
                </a:lnTo>
                <a:lnTo>
                  <a:pt x="2272" y="157"/>
                </a:lnTo>
                <a:lnTo>
                  <a:pt x="2274" y="167"/>
                </a:lnTo>
                <a:lnTo>
                  <a:pt x="2276" y="174"/>
                </a:lnTo>
                <a:lnTo>
                  <a:pt x="2278" y="181"/>
                </a:lnTo>
                <a:lnTo>
                  <a:pt x="2280" y="187"/>
                </a:lnTo>
                <a:lnTo>
                  <a:pt x="2282" y="192"/>
                </a:lnTo>
                <a:lnTo>
                  <a:pt x="2284" y="199"/>
                </a:lnTo>
                <a:lnTo>
                  <a:pt x="2286" y="203"/>
                </a:lnTo>
                <a:lnTo>
                  <a:pt x="2288" y="209"/>
                </a:lnTo>
                <a:lnTo>
                  <a:pt x="2290" y="212"/>
                </a:lnTo>
                <a:lnTo>
                  <a:pt x="2292" y="213"/>
                </a:lnTo>
                <a:lnTo>
                  <a:pt x="2294" y="218"/>
                </a:lnTo>
                <a:lnTo>
                  <a:pt x="2296" y="219"/>
                </a:lnTo>
                <a:lnTo>
                  <a:pt x="2298" y="223"/>
                </a:lnTo>
                <a:lnTo>
                  <a:pt x="2300" y="226"/>
                </a:lnTo>
                <a:lnTo>
                  <a:pt x="2302" y="230"/>
                </a:lnTo>
                <a:lnTo>
                  <a:pt x="2304" y="244"/>
                </a:lnTo>
                <a:lnTo>
                  <a:pt x="2306" y="260"/>
                </a:lnTo>
                <a:lnTo>
                  <a:pt x="2308" y="288"/>
                </a:lnTo>
                <a:lnTo>
                  <a:pt x="2310" y="327"/>
                </a:lnTo>
                <a:lnTo>
                  <a:pt x="2312" y="363"/>
                </a:lnTo>
                <a:lnTo>
                  <a:pt x="2314" y="400"/>
                </a:lnTo>
                <a:lnTo>
                  <a:pt x="2316" y="433"/>
                </a:lnTo>
                <a:lnTo>
                  <a:pt x="2318" y="465"/>
                </a:lnTo>
                <a:lnTo>
                  <a:pt x="2320" y="500"/>
                </a:lnTo>
                <a:lnTo>
                  <a:pt x="2322" y="524"/>
                </a:lnTo>
                <a:lnTo>
                  <a:pt x="2324" y="542"/>
                </a:lnTo>
                <a:lnTo>
                  <a:pt x="2326" y="546"/>
                </a:lnTo>
                <a:lnTo>
                  <a:pt x="2328" y="543"/>
                </a:lnTo>
                <a:lnTo>
                  <a:pt x="2330" y="541"/>
                </a:lnTo>
                <a:lnTo>
                  <a:pt x="2332" y="539"/>
                </a:lnTo>
                <a:lnTo>
                  <a:pt x="2334" y="534"/>
                </a:lnTo>
                <a:lnTo>
                  <a:pt x="2336" y="535"/>
                </a:lnTo>
                <a:lnTo>
                  <a:pt x="2338" y="534"/>
                </a:lnTo>
                <a:lnTo>
                  <a:pt x="2340" y="534"/>
                </a:lnTo>
                <a:lnTo>
                  <a:pt x="2342" y="535"/>
                </a:lnTo>
                <a:lnTo>
                  <a:pt x="2344" y="540"/>
                </a:lnTo>
                <a:lnTo>
                  <a:pt x="2346" y="540"/>
                </a:lnTo>
                <a:lnTo>
                  <a:pt x="2348" y="540"/>
                </a:lnTo>
                <a:lnTo>
                  <a:pt x="2350" y="536"/>
                </a:lnTo>
                <a:lnTo>
                  <a:pt x="2352" y="532"/>
                </a:lnTo>
                <a:lnTo>
                  <a:pt x="2354" y="523"/>
                </a:lnTo>
                <a:lnTo>
                  <a:pt x="2356" y="515"/>
                </a:lnTo>
                <a:lnTo>
                  <a:pt x="2358" y="510"/>
                </a:lnTo>
                <a:lnTo>
                  <a:pt x="2360" y="511"/>
                </a:lnTo>
                <a:lnTo>
                  <a:pt x="2362" y="510"/>
                </a:lnTo>
                <a:lnTo>
                  <a:pt x="2364" y="510"/>
                </a:lnTo>
                <a:lnTo>
                  <a:pt x="2366" y="513"/>
                </a:lnTo>
                <a:lnTo>
                  <a:pt x="2368" y="517"/>
                </a:lnTo>
                <a:lnTo>
                  <a:pt x="2370" y="526"/>
                </a:lnTo>
                <a:lnTo>
                  <a:pt x="2372" y="534"/>
                </a:lnTo>
                <a:lnTo>
                  <a:pt x="2374" y="541"/>
                </a:lnTo>
                <a:lnTo>
                  <a:pt x="2376" y="541"/>
                </a:lnTo>
                <a:lnTo>
                  <a:pt x="2378" y="531"/>
                </a:lnTo>
                <a:lnTo>
                  <a:pt x="2380" y="519"/>
                </a:lnTo>
                <a:lnTo>
                  <a:pt x="2382" y="506"/>
                </a:lnTo>
                <a:lnTo>
                  <a:pt x="2384" y="494"/>
                </a:lnTo>
                <a:lnTo>
                  <a:pt x="2386" y="485"/>
                </a:lnTo>
                <a:lnTo>
                  <a:pt x="2388" y="471"/>
                </a:lnTo>
                <a:lnTo>
                  <a:pt x="2390" y="461"/>
                </a:lnTo>
                <a:lnTo>
                  <a:pt x="2392" y="448"/>
                </a:lnTo>
                <a:lnTo>
                  <a:pt x="2394" y="442"/>
                </a:lnTo>
                <a:lnTo>
                  <a:pt x="2396" y="435"/>
                </a:lnTo>
                <a:lnTo>
                  <a:pt x="2398" y="432"/>
                </a:lnTo>
                <a:lnTo>
                  <a:pt x="2400" y="432"/>
                </a:lnTo>
                <a:lnTo>
                  <a:pt x="2402" y="424"/>
                </a:lnTo>
              </a:path>
            </a:pathLst>
          </a:custGeom>
          <a:noFill/>
          <a:ln w="3175" cap="flat">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 name="Line 113">
            <a:extLst>
              <a:ext uri="{FF2B5EF4-FFF2-40B4-BE49-F238E27FC236}">
                <a16:creationId xmlns:a16="http://schemas.microsoft.com/office/drawing/2014/main" id="{8CA902D9-0193-4F4E-AB26-F946627BD7B3}"/>
              </a:ext>
            </a:extLst>
          </p:cNvPr>
          <p:cNvSpPr>
            <a:spLocks noChangeShapeType="1"/>
          </p:cNvSpPr>
          <p:nvPr/>
        </p:nvSpPr>
        <p:spPr bwMode="auto">
          <a:xfrm>
            <a:off x="195299" y="3390478"/>
            <a:ext cx="0" cy="194102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Line 114">
            <a:extLst>
              <a:ext uri="{FF2B5EF4-FFF2-40B4-BE49-F238E27FC236}">
                <a16:creationId xmlns:a16="http://schemas.microsoft.com/office/drawing/2014/main" id="{A794570E-9B2F-474A-ADC6-D68F28DAC2D4}"/>
              </a:ext>
            </a:extLst>
          </p:cNvPr>
          <p:cNvSpPr>
            <a:spLocks noChangeShapeType="1"/>
          </p:cNvSpPr>
          <p:nvPr/>
        </p:nvSpPr>
        <p:spPr bwMode="auto">
          <a:xfrm>
            <a:off x="214349" y="3396942"/>
            <a:ext cx="30163"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 name="Line 115">
            <a:extLst>
              <a:ext uri="{FF2B5EF4-FFF2-40B4-BE49-F238E27FC236}">
                <a16:creationId xmlns:a16="http://schemas.microsoft.com/office/drawing/2014/main" id="{D3B92F9D-718F-4ADC-8A4B-B5AF4CDB0E0E}"/>
              </a:ext>
            </a:extLst>
          </p:cNvPr>
          <p:cNvSpPr>
            <a:spLocks noChangeShapeType="1"/>
          </p:cNvSpPr>
          <p:nvPr/>
        </p:nvSpPr>
        <p:spPr bwMode="auto">
          <a:xfrm>
            <a:off x="265149" y="3422794"/>
            <a:ext cx="30163" cy="196041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Line 116">
            <a:extLst>
              <a:ext uri="{FF2B5EF4-FFF2-40B4-BE49-F238E27FC236}">
                <a16:creationId xmlns:a16="http://schemas.microsoft.com/office/drawing/2014/main" id="{BF32EA09-08AB-438F-89E2-69A4E88EA64C}"/>
              </a:ext>
            </a:extLst>
          </p:cNvPr>
          <p:cNvSpPr>
            <a:spLocks noChangeShapeType="1"/>
          </p:cNvSpPr>
          <p:nvPr/>
        </p:nvSpPr>
        <p:spPr bwMode="auto">
          <a:xfrm>
            <a:off x="314362" y="3440028"/>
            <a:ext cx="9525"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 name="Line 117">
            <a:extLst>
              <a:ext uri="{FF2B5EF4-FFF2-40B4-BE49-F238E27FC236}">
                <a16:creationId xmlns:a16="http://schemas.microsoft.com/office/drawing/2014/main" id="{6B253C22-EE22-4654-8C69-B44349882220}"/>
              </a:ext>
            </a:extLst>
          </p:cNvPr>
          <p:cNvSpPr>
            <a:spLocks noChangeShapeType="1"/>
          </p:cNvSpPr>
          <p:nvPr/>
        </p:nvSpPr>
        <p:spPr bwMode="auto">
          <a:xfrm flipH="1">
            <a:off x="334999" y="3418485"/>
            <a:ext cx="28575" cy="19819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Line 118">
            <a:extLst>
              <a:ext uri="{FF2B5EF4-FFF2-40B4-BE49-F238E27FC236}">
                <a16:creationId xmlns:a16="http://schemas.microsoft.com/office/drawing/2014/main" id="{E9E98C0B-A8EA-44AC-8972-A5E5E0E62EED}"/>
              </a:ext>
            </a:extLst>
          </p:cNvPr>
          <p:cNvSpPr>
            <a:spLocks noChangeShapeType="1"/>
          </p:cNvSpPr>
          <p:nvPr/>
        </p:nvSpPr>
        <p:spPr bwMode="auto">
          <a:xfrm flipH="1">
            <a:off x="384212" y="3295689"/>
            <a:ext cx="30163" cy="197764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 name="Line 119">
            <a:extLst>
              <a:ext uri="{FF2B5EF4-FFF2-40B4-BE49-F238E27FC236}">
                <a16:creationId xmlns:a16="http://schemas.microsoft.com/office/drawing/2014/main" id="{85EEAEB7-7142-4D72-BD52-5BBF1FA10105}"/>
              </a:ext>
            </a:extLst>
          </p:cNvPr>
          <p:cNvSpPr>
            <a:spLocks noChangeShapeType="1"/>
          </p:cNvSpPr>
          <p:nvPr/>
        </p:nvSpPr>
        <p:spPr bwMode="auto">
          <a:xfrm flipH="1">
            <a:off x="433424" y="3224598"/>
            <a:ext cx="20638" cy="191948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Line 120">
            <a:extLst>
              <a:ext uri="{FF2B5EF4-FFF2-40B4-BE49-F238E27FC236}">
                <a16:creationId xmlns:a16="http://schemas.microsoft.com/office/drawing/2014/main" id="{C2D29832-FE5D-43DA-B1B2-F7B1988BF2A9}"/>
              </a:ext>
            </a:extLst>
          </p:cNvPr>
          <p:cNvSpPr>
            <a:spLocks noChangeShapeType="1"/>
          </p:cNvSpPr>
          <p:nvPr/>
        </p:nvSpPr>
        <p:spPr bwMode="auto">
          <a:xfrm>
            <a:off x="463587" y="3231060"/>
            <a:ext cx="19050" cy="194748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 name="Line 121">
            <a:extLst>
              <a:ext uri="{FF2B5EF4-FFF2-40B4-BE49-F238E27FC236}">
                <a16:creationId xmlns:a16="http://schemas.microsoft.com/office/drawing/2014/main" id="{503B34A8-9C00-4FD9-98A7-2668F38FE12A}"/>
              </a:ext>
            </a:extLst>
          </p:cNvPr>
          <p:cNvSpPr>
            <a:spLocks noChangeShapeType="1"/>
          </p:cNvSpPr>
          <p:nvPr/>
        </p:nvSpPr>
        <p:spPr bwMode="auto">
          <a:xfrm>
            <a:off x="512799" y="3284918"/>
            <a:ext cx="19050" cy="199919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Line 122">
            <a:extLst>
              <a:ext uri="{FF2B5EF4-FFF2-40B4-BE49-F238E27FC236}">
                <a16:creationId xmlns:a16="http://schemas.microsoft.com/office/drawing/2014/main" id="{2B6A92F1-6E46-4B83-8F1F-D268FA051078}"/>
              </a:ext>
            </a:extLst>
          </p:cNvPr>
          <p:cNvSpPr>
            <a:spLocks noChangeShapeType="1"/>
          </p:cNvSpPr>
          <p:nvPr/>
        </p:nvSpPr>
        <p:spPr bwMode="auto">
          <a:xfrm>
            <a:off x="562012" y="3362473"/>
            <a:ext cx="20638" cy="198626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7" name="Line 123">
            <a:extLst>
              <a:ext uri="{FF2B5EF4-FFF2-40B4-BE49-F238E27FC236}">
                <a16:creationId xmlns:a16="http://schemas.microsoft.com/office/drawing/2014/main" id="{88BCFA62-90B5-4039-9709-1941E611F727}"/>
              </a:ext>
            </a:extLst>
          </p:cNvPr>
          <p:cNvSpPr>
            <a:spLocks noChangeShapeType="1"/>
          </p:cNvSpPr>
          <p:nvPr/>
        </p:nvSpPr>
        <p:spPr bwMode="auto">
          <a:xfrm>
            <a:off x="611224" y="3442182"/>
            <a:ext cx="20638" cy="193671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8" name="Line 124">
            <a:extLst>
              <a:ext uri="{FF2B5EF4-FFF2-40B4-BE49-F238E27FC236}">
                <a16:creationId xmlns:a16="http://schemas.microsoft.com/office/drawing/2014/main" id="{49510986-6825-4903-B5AE-4E6E138FD600}"/>
              </a:ext>
            </a:extLst>
          </p:cNvPr>
          <p:cNvSpPr>
            <a:spLocks noChangeShapeType="1"/>
          </p:cNvSpPr>
          <p:nvPr/>
        </p:nvSpPr>
        <p:spPr bwMode="auto">
          <a:xfrm>
            <a:off x="662024" y="3519736"/>
            <a:ext cx="19050" cy="197549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Line 125">
            <a:extLst>
              <a:ext uri="{FF2B5EF4-FFF2-40B4-BE49-F238E27FC236}">
                <a16:creationId xmlns:a16="http://schemas.microsoft.com/office/drawing/2014/main" id="{7E844879-B6D5-4669-9F15-9564B40D6A5A}"/>
              </a:ext>
            </a:extLst>
          </p:cNvPr>
          <p:cNvSpPr>
            <a:spLocks noChangeShapeType="1"/>
          </p:cNvSpPr>
          <p:nvPr/>
        </p:nvSpPr>
        <p:spPr bwMode="auto">
          <a:xfrm>
            <a:off x="711237" y="3743784"/>
            <a:ext cx="20638" cy="198411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0" name="Line 126">
            <a:extLst>
              <a:ext uri="{FF2B5EF4-FFF2-40B4-BE49-F238E27FC236}">
                <a16:creationId xmlns:a16="http://schemas.microsoft.com/office/drawing/2014/main" id="{B7B1B214-7A89-4B84-B851-15A81AD53AA1}"/>
              </a:ext>
            </a:extLst>
          </p:cNvPr>
          <p:cNvSpPr>
            <a:spLocks noChangeShapeType="1"/>
          </p:cNvSpPr>
          <p:nvPr/>
        </p:nvSpPr>
        <p:spPr bwMode="auto">
          <a:xfrm>
            <a:off x="760449" y="3776099"/>
            <a:ext cx="20638" cy="195395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27">
            <a:extLst>
              <a:ext uri="{FF2B5EF4-FFF2-40B4-BE49-F238E27FC236}">
                <a16:creationId xmlns:a16="http://schemas.microsoft.com/office/drawing/2014/main" id="{49B09675-1064-402B-A6B3-38D528612BA5}"/>
              </a:ext>
            </a:extLst>
          </p:cNvPr>
          <p:cNvSpPr>
            <a:spLocks noChangeShapeType="1"/>
          </p:cNvSpPr>
          <p:nvPr/>
        </p:nvSpPr>
        <p:spPr bwMode="auto">
          <a:xfrm>
            <a:off x="811249" y="3679155"/>
            <a:ext cx="19050" cy="193671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Line 128">
            <a:extLst>
              <a:ext uri="{FF2B5EF4-FFF2-40B4-BE49-F238E27FC236}">
                <a16:creationId xmlns:a16="http://schemas.microsoft.com/office/drawing/2014/main" id="{A5691055-9C19-487B-A7A7-0F345B0C0A32}"/>
              </a:ext>
            </a:extLst>
          </p:cNvPr>
          <p:cNvSpPr>
            <a:spLocks noChangeShapeType="1"/>
          </p:cNvSpPr>
          <p:nvPr/>
        </p:nvSpPr>
        <p:spPr bwMode="auto">
          <a:xfrm>
            <a:off x="860462" y="3577903"/>
            <a:ext cx="19050" cy="195395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29">
            <a:extLst>
              <a:ext uri="{FF2B5EF4-FFF2-40B4-BE49-F238E27FC236}">
                <a16:creationId xmlns:a16="http://schemas.microsoft.com/office/drawing/2014/main" id="{053665C7-32FB-40C1-851A-0F631FD7CF08}"/>
              </a:ext>
            </a:extLst>
          </p:cNvPr>
          <p:cNvSpPr>
            <a:spLocks noChangeShapeType="1"/>
          </p:cNvSpPr>
          <p:nvPr/>
        </p:nvSpPr>
        <p:spPr bwMode="auto">
          <a:xfrm>
            <a:off x="909674" y="3442182"/>
            <a:ext cx="19050"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30">
            <a:extLst>
              <a:ext uri="{FF2B5EF4-FFF2-40B4-BE49-F238E27FC236}">
                <a16:creationId xmlns:a16="http://schemas.microsoft.com/office/drawing/2014/main" id="{5815D192-1D13-47EF-A907-C53C41A5AA26}"/>
              </a:ext>
            </a:extLst>
          </p:cNvPr>
          <p:cNvSpPr>
            <a:spLocks noChangeShapeType="1"/>
          </p:cNvSpPr>
          <p:nvPr/>
        </p:nvSpPr>
        <p:spPr bwMode="auto">
          <a:xfrm>
            <a:off x="949362" y="3386170"/>
            <a:ext cx="30163" cy="193671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31">
            <a:extLst>
              <a:ext uri="{FF2B5EF4-FFF2-40B4-BE49-F238E27FC236}">
                <a16:creationId xmlns:a16="http://schemas.microsoft.com/office/drawing/2014/main" id="{94B1828A-4E3E-461D-85CB-1D74443ACA7A}"/>
              </a:ext>
            </a:extLst>
          </p:cNvPr>
          <p:cNvSpPr>
            <a:spLocks noChangeShapeType="1"/>
          </p:cNvSpPr>
          <p:nvPr/>
        </p:nvSpPr>
        <p:spPr bwMode="auto">
          <a:xfrm>
            <a:off x="998574" y="3358165"/>
            <a:ext cx="30163" cy="195610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32">
            <a:extLst>
              <a:ext uri="{FF2B5EF4-FFF2-40B4-BE49-F238E27FC236}">
                <a16:creationId xmlns:a16="http://schemas.microsoft.com/office/drawing/2014/main" id="{ACF58850-E22F-42B1-94B5-920FE3DE04E1}"/>
              </a:ext>
            </a:extLst>
          </p:cNvPr>
          <p:cNvSpPr>
            <a:spLocks noChangeShapeType="1"/>
          </p:cNvSpPr>
          <p:nvPr/>
        </p:nvSpPr>
        <p:spPr bwMode="auto">
          <a:xfrm>
            <a:off x="1047787" y="3399096"/>
            <a:ext cx="30163" cy="195395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33">
            <a:extLst>
              <a:ext uri="{FF2B5EF4-FFF2-40B4-BE49-F238E27FC236}">
                <a16:creationId xmlns:a16="http://schemas.microsoft.com/office/drawing/2014/main" id="{A23BE1FC-3B07-49A1-A135-C0D23F7E66EF}"/>
              </a:ext>
            </a:extLst>
          </p:cNvPr>
          <p:cNvSpPr>
            <a:spLocks noChangeShapeType="1"/>
          </p:cNvSpPr>
          <p:nvPr/>
        </p:nvSpPr>
        <p:spPr bwMode="auto">
          <a:xfrm>
            <a:off x="1098587" y="3452954"/>
            <a:ext cx="30163" cy="193456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34">
            <a:extLst>
              <a:ext uri="{FF2B5EF4-FFF2-40B4-BE49-F238E27FC236}">
                <a16:creationId xmlns:a16="http://schemas.microsoft.com/office/drawing/2014/main" id="{24003E29-ECD9-43B9-8981-F1B57FE57E02}"/>
              </a:ext>
            </a:extLst>
          </p:cNvPr>
          <p:cNvSpPr>
            <a:spLocks noChangeShapeType="1"/>
          </p:cNvSpPr>
          <p:nvPr/>
        </p:nvSpPr>
        <p:spPr bwMode="auto">
          <a:xfrm>
            <a:off x="1147799" y="3330158"/>
            <a:ext cx="30163" cy="19647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Line 135">
            <a:extLst>
              <a:ext uri="{FF2B5EF4-FFF2-40B4-BE49-F238E27FC236}">
                <a16:creationId xmlns:a16="http://schemas.microsoft.com/office/drawing/2014/main" id="{C0B8604E-5D0A-491B-8777-EDE7E643F9CD}"/>
              </a:ext>
            </a:extLst>
          </p:cNvPr>
          <p:cNvSpPr>
            <a:spLocks noChangeShapeType="1"/>
          </p:cNvSpPr>
          <p:nvPr/>
        </p:nvSpPr>
        <p:spPr bwMode="auto">
          <a:xfrm>
            <a:off x="1187487" y="3185821"/>
            <a:ext cx="39688" cy="194317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36">
            <a:extLst>
              <a:ext uri="{FF2B5EF4-FFF2-40B4-BE49-F238E27FC236}">
                <a16:creationId xmlns:a16="http://schemas.microsoft.com/office/drawing/2014/main" id="{E0459726-8778-44CA-ADA2-C8F187D8DE5A}"/>
              </a:ext>
            </a:extLst>
          </p:cNvPr>
          <p:cNvSpPr>
            <a:spLocks noChangeShapeType="1"/>
          </p:cNvSpPr>
          <p:nvPr/>
        </p:nvSpPr>
        <p:spPr bwMode="auto">
          <a:xfrm>
            <a:off x="1227174" y="3162123"/>
            <a:ext cx="49213" cy="194748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Line 137">
            <a:extLst>
              <a:ext uri="{FF2B5EF4-FFF2-40B4-BE49-F238E27FC236}">
                <a16:creationId xmlns:a16="http://schemas.microsoft.com/office/drawing/2014/main" id="{45843CEE-3A51-4AFD-B690-364A0CDEB0F6}"/>
              </a:ext>
            </a:extLst>
          </p:cNvPr>
          <p:cNvSpPr>
            <a:spLocks noChangeShapeType="1"/>
          </p:cNvSpPr>
          <p:nvPr/>
        </p:nvSpPr>
        <p:spPr bwMode="auto">
          <a:xfrm>
            <a:off x="1276387" y="3248295"/>
            <a:ext cx="49213" cy="193240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Line 138">
            <a:extLst>
              <a:ext uri="{FF2B5EF4-FFF2-40B4-BE49-F238E27FC236}">
                <a16:creationId xmlns:a16="http://schemas.microsoft.com/office/drawing/2014/main" id="{EBAF07A5-7252-4BCA-BECC-ED7804231D2D}"/>
              </a:ext>
            </a:extLst>
          </p:cNvPr>
          <p:cNvSpPr>
            <a:spLocks noChangeShapeType="1"/>
          </p:cNvSpPr>
          <p:nvPr/>
        </p:nvSpPr>
        <p:spPr bwMode="auto">
          <a:xfrm>
            <a:off x="1325599" y="3310770"/>
            <a:ext cx="50800" cy="19496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139">
            <a:extLst>
              <a:ext uri="{FF2B5EF4-FFF2-40B4-BE49-F238E27FC236}">
                <a16:creationId xmlns:a16="http://schemas.microsoft.com/office/drawing/2014/main" id="{A22CA276-2FAF-479D-BF8E-5DD457BE083F}"/>
              </a:ext>
            </a:extLst>
          </p:cNvPr>
          <p:cNvSpPr>
            <a:spLocks noChangeShapeType="1"/>
          </p:cNvSpPr>
          <p:nvPr/>
        </p:nvSpPr>
        <p:spPr bwMode="auto">
          <a:xfrm>
            <a:off x="1376399" y="3394787"/>
            <a:ext cx="49213" cy="191948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140">
            <a:extLst>
              <a:ext uri="{FF2B5EF4-FFF2-40B4-BE49-F238E27FC236}">
                <a16:creationId xmlns:a16="http://schemas.microsoft.com/office/drawing/2014/main" id="{AD05FED8-B62C-4E4E-8D6D-B6C4F64ACA2B}"/>
              </a:ext>
            </a:extLst>
          </p:cNvPr>
          <p:cNvSpPr>
            <a:spLocks noChangeShapeType="1"/>
          </p:cNvSpPr>
          <p:nvPr/>
        </p:nvSpPr>
        <p:spPr bwMode="auto">
          <a:xfrm>
            <a:off x="1425612" y="3452954"/>
            <a:ext cx="49213" cy="192594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141">
            <a:extLst>
              <a:ext uri="{FF2B5EF4-FFF2-40B4-BE49-F238E27FC236}">
                <a16:creationId xmlns:a16="http://schemas.microsoft.com/office/drawing/2014/main" id="{FCA110F3-AD37-429A-8C26-6AE162768306}"/>
              </a:ext>
            </a:extLst>
          </p:cNvPr>
          <p:cNvSpPr>
            <a:spLocks noChangeShapeType="1"/>
          </p:cNvSpPr>
          <p:nvPr/>
        </p:nvSpPr>
        <p:spPr bwMode="auto">
          <a:xfrm>
            <a:off x="1474824" y="3513274"/>
            <a:ext cx="30163" cy="193456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142">
            <a:extLst>
              <a:ext uri="{FF2B5EF4-FFF2-40B4-BE49-F238E27FC236}">
                <a16:creationId xmlns:a16="http://schemas.microsoft.com/office/drawing/2014/main" id="{C32742CD-BEFF-41E8-886F-034972D1ABFD}"/>
              </a:ext>
            </a:extLst>
          </p:cNvPr>
          <p:cNvSpPr>
            <a:spLocks noChangeShapeType="1"/>
          </p:cNvSpPr>
          <p:nvPr/>
        </p:nvSpPr>
        <p:spPr bwMode="auto">
          <a:xfrm>
            <a:off x="1524037" y="3782561"/>
            <a:ext cx="20638" cy="193025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143">
            <a:extLst>
              <a:ext uri="{FF2B5EF4-FFF2-40B4-BE49-F238E27FC236}">
                <a16:creationId xmlns:a16="http://schemas.microsoft.com/office/drawing/2014/main" id="{31EFC9D6-9221-42AD-9AD1-BA8C8870EBE1}"/>
              </a:ext>
            </a:extLst>
          </p:cNvPr>
          <p:cNvSpPr>
            <a:spLocks noChangeShapeType="1"/>
          </p:cNvSpPr>
          <p:nvPr/>
        </p:nvSpPr>
        <p:spPr bwMode="auto">
          <a:xfrm>
            <a:off x="1573249" y="4062620"/>
            <a:ext cx="11113" cy="191517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144">
            <a:extLst>
              <a:ext uri="{FF2B5EF4-FFF2-40B4-BE49-F238E27FC236}">
                <a16:creationId xmlns:a16="http://schemas.microsoft.com/office/drawing/2014/main" id="{6490DF90-B5B8-46DA-90A0-0AE7D9D69933}"/>
              </a:ext>
            </a:extLst>
          </p:cNvPr>
          <p:cNvSpPr>
            <a:spLocks noChangeShapeType="1"/>
          </p:cNvSpPr>
          <p:nvPr/>
        </p:nvSpPr>
        <p:spPr bwMode="auto">
          <a:xfrm>
            <a:off x="1624049" y="4064775"/>
            <a:ext cx="0"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145">
            <a:extLst>
              <a:ext uri="{FF2B5EF4-FFF2-40B4-BE49-F238E27FC236}">
                <a16:creationId xmlns:a16="http://schemas.microsoft.com/office/drawing/2014/main" id="{ABCA3FF8-B79B-4E4D-B1A2-3354DEC681AC}"/>
              </a:ext>
            </a:extLst>
          </p:cNvPr>
          <p:cNvSpPr>
            <a:spLocks noChangeShapeType="1"/>
          </p:cNvSpPr>
          <p:nvPr/>
        </p:nvSpPr>
        <p:spPr bwMode="auto">
          <a:xfrm>
            <a:off x="1673262" y="4030306"/>
            <a:ext cx="0" cy="195179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146">
            <a:extLst>
              <a:ext uri="{FF2B5EF4-FFF2-40B4-BE49-F238E27FC236}">
                <a16:creationId xmlns:a16="http://schemas.microsoft.com/office/drawing/2014/main" id="{EF939ECB-0E4D-42B7-9672-ECA4C7EF731A}"/>
              </a:ext>
            </a:extLst>
          </p:cNvPr>
          <p:cNvSpPr>
            <a:spLocks noChangeShapeType="1"/>
          </p:cNvSpPr>
          <p:nvPr/>
        </p:nvSpPr>
        <p:spPr bwMode="auto">
          <a:xfrm>
            <a:off x="1722474" y="4036768"/>
            <a:ext cx="0" cy="193887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147">
            <a:extLst>
              <a:ext uri="{FF2B5EF4-FFF2-40B4-BE49-F238E27FC236}">
                <a16:creationId xmlns:a16="http://schemas.microsoft.com/office/drawing/2014/main" id="{03F7FD84-9D47-4EB1-8E41-089EE4728EAC}"/>
              </a:ext>
            </a:extLst>
          </p:cNvPr>
          <p:cNvSpPr>
            <a:spLocks noChangeShapeType="1"/>
          </p:cNvSpPr>
          <p:nvPr/>
        </p:nvSpPr>
        <p:spPr bwMode="auto">
          <a:xfrm>
            <a:off x="1773274" y="4010917"/>
            <a:ext cx="0" cy="192379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148">
            <a:extLst>
              <a:ext uri="{FF2B5EF4-FFF2-40B4-BE49-F238E27FC236}">
                <a16:creationId xmlns:a16="http://schemas.microsoft.com/office/drawing/2014/main" id="{E01C030C-D331-4DA8-BBC5-624AAAB54BDF}"/>
              </a:ext>
            </a:extLst>
          </p:cNvPr>
          <p:cNvSpPr>
            <a:spLocks noChangeShapeType="1"/>
          </p:cNvSpPr>
          <p:nvPr/>
        </p:nvSpPr>
        <p:spPr bwMode="auto">
          <a:xfrm>
            <a:off x="1822487" y="4041077"/>
            <a:ext cx="0" cy="191517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149">
            <a:extLst>
              <a:ext uri="{FF2B5EF4-FFF2-40B4-BE49-F238E27FC236}">
                <a16:creationId xmlns:a16="http://schemas.microsoft.com/office/drawing/2014/main" id="{46289237-FB7B-4491-B81A-9D5CE5CACFCB}"/>
              </a:ext>
            </a:extLst>
          </p:cNvPr>
          <p:cNvSpPr>
            <a:spLocks noChangeShapeType="1"/>
          </p:cNvSpPr>
          <p:nvPr/>
        </p:nvSpPr>
        <p:spPr bwMode="auto">
          <a:xfrm>
            <a:off x="1871699" y="3993682"/>
            <a:ext cx="0" cy="195610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150">
            <a:extLst>
              <a:ext uri="{FF2B5EF4-FFF2-40B4-BE49-F238E27FC236}">
                <a16:creationId xmlns:a16="http://schemas.microsoft.com/office/drawing/2014/main" id="{C93328A5-6F28-4962-AF7E-E7F858894B15}"/>
              </a:ext>
            </a:extLst>
          </p:cNvPr>
          <p:cNvSpPr>
            <a:spLocks noChangeShapeType="1"/>
          </p:cNvSpPr>
          <p:nvPr/>
        </p:nvSpPr>
        <p:spPr bwMode="auto">
          <a:xfrm>
            <a:off x="1920912" y="3894585"/>
            <a:ext cx="0" cy="19496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151">
            <a:extLst>
              <a:ext uri="{FF2B5EF4-FFF2-40B4-BE49-F238E27FC236}">
                <a16:creationId xmlns:a16="http://schemas.microsoft.com/office/drawing/2014/main" id="{563E57F9-D9A6-44E3-BFE5-119CD409BD49}"/>
              </a:ext>
            </a:extLst>
          </p:cNvPr>
          <p:cNvSpPr>
            <a:spLocks noChangeShapeType="1"/>
          </p:cNvSpPr>
          <p:nvPr/>
        </p:nvSpPr>
        <p:spPr bwMode="auto">
          <a:xfrm>
            <a:off x="1970124" y="3836419"/>
            <a:ext cx="0" cy="195610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152">
            <a:extLst>
              <a:ext uri="{FF2B5EF4-FFF2-40B4-BE49-F238E27FC236}">
                <a16:creationId xmlns:a16="http://schemas.microsoft.com/office/drawing/2014/main" id="{2FF05A96-BD4B-429A-AD88-910E93910415}"/>
              </a:ext>
            </a:extLst>
          </p:cNvPr>
          <p:cNvSpPr>
            <a:spLocks noChangeShapeType="1"/>
          </p:cNvSpPr>
          <p:nvPr/>
        </p:nvSpPr>
        <p:spPr bwMode="auto">
          <a:xfrm>
            <a:off x="2020924" y="3780407"/>
            <a:ext cx="0" cy="197333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153">
            <a:extLst>
              <a:ext uri="{FF2B5EF4-FFF2-40B4-BE49-F238E27FC236}">
                <a16:creationId xmlns:a16="http://schemas.microsoft.com/office/drawing/2014/main" id="{67561562-9BE5-4978-BDE4-D969CDDC06B6}"/>
              </a:ext>
            </a:extLst>
          </p:cNvPr>
          <p:cNvSpPr>
            <a:spLocks noChangeShapeType="1"/>
          </p:cNvSpPr>
          <p:nvPr/>
        </p:nvSpPr>
        <p:spPr bwMode="auto">
          <a:xfrm>
            <a:off x="2070137" y="3767482"/>
            <a:ext cx="0" cy="194317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154">
            <a:extLst>
              <a:ext uri="{FF2B5EF4-FFF2-40B4-BE49-F238E27FC236}">
                <a16:creationId xmlns:a16="http://schemas.microsoft.com/office/drawing/2014/main" id="{40D25B6B-7D6B-4588-99AB-7C3300E5E9E4}"/>
              </a:ext>
            </a:extLst>
          </p:cNvPr>
          <p:cNvSpPr>
            <a:spLocks noChangeShapeType="1"/>
          </p:cNvSpPr>
          <p:nvPr/>
        </p:nvSpPr>
        <p:spPr bwMode="auto">
          <a:xfrm>
            <a:off x="2119349" y="3769635"/>
            <a:ext cx="0" cy="193240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155">
            <a:extLst>
              <a:ext uri="{FF2B5EF4-FFF2-40B4-BE49-F238E27FC236}">
                <a16:creationId xmlns:a16="http://schemas.microsoft.com/office/drawing/2014/main" id="{0EEE9642-143D-47ED-8D8C-923BEE6463AF}"/>
              </a:ext>
            </a:extLst>
          </p:cNvPr>
          <p:cNvSpPr>
            <a:spLocks noChangeShapeType="1"/>
          </p:cNvSpPr>
          <p:nvPr/>
        </p:nvSpPr>
        <p:spPr bwMode="auto">
          <a:xfrm>
            <a:off x="2170149" y="3750247"/>
            <a:ext cx="0" cy="193025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156">
            <a:extLst>
              <a:ext uri="{FF2B5EF4-FFF2-40B4-BE49-F238E27FC236}">
                <a16:creationId xmlns:a16="http://schemas.microsoft.com/office/drawing/2014/main" id="{64B13326-6B66-48C9-B0E6-F1493F064752}"/>
              </a:ext>
            </a:extLst>
          </p:cNvPr>
          <p:cNvSpPr>
            <a:spLocks noChangeShapeType="1"/>
          </p:cNvSpPr>
          <p:nvPr/>
        </p:nvSpPr>
        <p:spPr bwMode="auto">
          <a:xfrm>
            <a:off x="2219362" y="3745939"/>
            <a:ext cx="0" cy="193456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157">
            <a:extLst>
              <a:ext uri="{FF2B5EF4-FFF2-40B4-BE49-F238E27FC236}">
                <a16:creationId xmlns:a16="http://schemas.microsoft.com/office/drawing/2014/main" id="{E7199DC6-8DC9-4488-A3F2-8229C82CE1D1}"/>
              </a:ext>
            </a:extLst>
          </p:cNvPr>
          <p:cNvSpPr>
            <a:spLocks noChangeShapeType="1"/>
          </p:cNvSpPr>
          <p:nvPr/>
        </p:nvSpPr>
        <p:spPr bwMode="auto">
          <a:xfrm>
            <a:off x="2268574" y="3870888"/>
            <a:ext cx="0" cy="195610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158">
            <a:extLst>
              <a:ext uri="{FF2B5EF4-FFF2-40B4-BE49-F238E27FC236}">
                <a16:creationId xmlns:a16="http://schemas.microsoft.com/office/drawing/2014/main" id="{D2711271-04F0-4462-86B7-C2B5F7DA759C}"/>
              </a:ext>
            </a:extLst>
          </p:cNvPr>
          <p:cNvSpPr>
            <a:spLocks noChangeShapeType="1"/>
          </p:cNvSpPr>
          <p:nvPr/>
        </p:nvSpPr>
        <p:spPr bwMode="auto">
          <a:xfrm>
            <a:off x="2317787" y="4064775"/>
            <a:ext cx="0"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159">
            <a:extLst>
              <a:ext uri="{FF2B5EF4-FFF2-40B4-BE49-F238E27FC236}">
                <a16:creationId xmlns:a16="http://schemas.microsoft.com/office/drawing/2014/main" id="{7C959AED-AF75-4909-9665-7A845B68B509}"/>
              </a:ext>
            </a:extLst>
          </p:cNvPr>
          <p:cNvSpPr>
            <a:spLocks noChangeShapeType="1"/>
          </p:cNvSpPr>
          <p:nvPr/>
        </p:nvSpPr>
        <p:spPr bwMode="auto">
          <a:xfrm>
            <a:off x="2366999" y="4077701"/>
            <a:ext cx="0" cy="19496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160">
            <a:extLst>
              <a:ext uri="{FF2B5EF4-FFF2-40B4-BE49-F238E27FC236}">
                <a16:creationId xmlns:a16="http://schemas.microsoft.com/office/drawing/2014/main" id="{E183018B-8309-433C-A199-41455B48C084}"/>
              </a:ext>
            </a:extLst>
          </p:cNvPr>
          <p:cNvSpPr>
            <a:spLocks noChangeShapeType="1"/>
          </p:cNvSpPr>
          <p:nvPr/>
        </p:nvSpPr>
        <p:spPr bwMode="auto">
          <a:xfrm>
            <a:off x="2417799" y="4049694"/>
            <a:ext cx="0" cy="194533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161">
            <a:extLst>
              <a:ext uri="{FF2B5EF4-FFF2-40B4-BE49-F238E27FC236}">
                <a16:creationId xmlns:a16="http://schemas.microsoft.com/office/drawing/2014/main" id="{280DB69F-A904-461A-8417-1B55EE8E6719}"/>
              </a:ext>
            </a:extLst>
          </p:cNvPr>
          <p:cNvSpPr>
            <a:spLocks noChangeShapeType="1"/>
          </p:cNvSpPr>
          <p:nvPr/>
        </p:nvSpPr>
        <p:spPr bwMode="auto">
          <a:xfrm>
            <a:off x="2467012" y="4038923"/>
            <a:ext cx="0" cy="196041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162">
            <a:extLst>
              <a:ext uri="{FF2B5EF4-FFF2-40B4-BE49-F238E27FC236}">
                <a16:creationId xmlns:a16="http://schemas.microsoft.com/office/drawing/2014/main" id="{277A9FF6-6923-4552-B18A-2A415241E4E4}"/>
              </a:ext>
            </a:extLst>
          </p:cNvPr>
          <p:cNvSpPr>
            <a:spLocks noChangeShapeType="1"/>
          </p:cNvSpPr>
          <p:nvPr/>
        </p:nvSpPr>
        <p:spPr bwMode="auto">
          <a:xfrm>
            <a:off x="2516224" y="4006608"/>
            <a:ext cx="0" cy="194748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Line 163">
            <a:extLst>
              <a:ext uri="{FF2B5EF4-FFF2-40B4-BE49-F238E27FC236}">
                <a16:creationId xmlns:a16="http://schemas.microsoft.com/office/drawing/2014/main" id="{8EF44BEC-3207-4385-89B3-925B16CEDEAE}"/>
              </a:ext>
            </a:extLst>
          </p:cNvPr>
          <p:cNvSpPr>
            <a:spLocks noChangeShapeType="1"/>
          </p:cNvSpPr>
          <p:nvPr/>
        </p:nvSpPr>
        <p:spPr bwMode="auto">
          <a:xfrm>
            <a:off x="2567024" y="4036768"/>
            <a:ext cx="0" cy="19496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164">
            <a:extLst>
              <a:ext uri="{FF2B5EF4-FFF2-40B4-BE49-F238E27FC236}">
                <a16:creationId xmlns:a16="http://schemas.microsoft.com/office/drawing/2014/main" id="{EE7B50ED-D0CE-45E9-B4DA-FE33B2F927EF}"/>
              </a:ext>
            </a:extLst>
          </p:cNvPr>
          <p:cNvSpPr>
            <a:spLocks noChangeShapeType="1"/>
          </p:cNvSpPr>
          <p:nvPr/>
        </p:nvSpPr>
        <p:spPr bwMode="auto">
          <a:xfrm>
            <a:off x="2614649" y="4032460"/>
            <a:ext cx="0" cy="197549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Line 165">
            <a:extLst>
              <a:ext uri="{FF2B5EF4-FFF2-40B4-BE49-F238E27FC236}">
                <a16:creationId xmlns:a16="http://schemas.microsoft.com/office/drawing/2014/main" id="{0E6F49EC-8499-42C6-B0ED-48A0ADD66DDA}"/>
              </a:ext>
            </a:extLst>
          </p:cNvPr>
          <p:cNvSpPr>
            <a:spLocks noChangeShapeType="1"/>
          </p:cNvSpPr>
          <p:nvPr/>
        </p:nvSpPr>
        <p:spPr bwMode="auto">
          <a:xfrm>
            <a:off x="2665449" y="3913974"/>
            <a:ext cx="0" cy="199057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Line 166">
            <a:extLst>
              <a:ext uri="{FF2B5EF4-FFF2-40B4-BE49-F238E27FC236}">
                <a16:creationId xmlns:a16="http://schemas.microsoft.com/office/drawing/2014/main" id="{3570F70D-C510-4CA5-B7E0-007D0F47EF7E}"/>
              </a:ext>
            </a:extLst>
          </p:cNvPr>
          <p:cNvSpPr>
            <a:spLocks noChangeShapeType="1"/>
          </p:cNvSpPr>
          <p:nvPr/>
        </p:nvSpPr>
        <p:spPr bwMode="auto">
          <a:xfrm>
            <a:off x="2714662" y="3857962"/>
            <a:ext cx="0"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Line 167">
            <a:extLst>
              <a:ext uri="{FF2B5EF4-FFF2-40B4-BE49-F238E27FC236}">
                <a16:creationId xmlns:a16="http://schemas.microsoft.com/office/drawing/2014/main" id="{8BC77A9E-B036-46FE-B433-EF672AA81ECA}"/>
              </a:ext>
            </a:extLst>
          </p:cNvPr>
          <p:cNvSpPr>
            <a:spLocks noChangeShapeType="1"/>
          </p:cNvSpPr>
          <p:nvPr/>
        </p:nvSpPr>
        <p:spPr bwMode="auto">
          <a:xfrm>
            <a:off x="2763874" y="3814876"/>
            <a:ext cx="0" cy="195179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Line 168">
            <a:extLst>
              <a:ext uri="{FF2B5EF4-FFF2-40B4-BE49-F238E27FC236}">
                <a16:creationId xmlns:a16="http://schemas.microsoft.com/office/drawing/2014/main" id="{E21F859E-1505-434E-8149-B91E0997EAB4}"/>
              </a:ext>
            </a:extLst>
          </p:cNvPr>
          <p:cNvSpPr>
            <a:spLocks noChangeShapeType="1"/>
          </p:cNvSpPr>
          <p:nvPr/>
        </p:nvSpPr>
        <p:spPr bwMode="auto">
          <a:xfrm>
            <a:off x="2814674" y="3577903"/>
            <a:ext cx="0" cy="193887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Line 169">
            <a:extLst>
              <a:ext uri="{FF2B5EF4-FFF2-40B4-BE49-F238E27FC236}">
                <a16:creationId xmlns:a16="http://schemas.microsoft.com/office/drawing/2014/main" id="{18BEA2D9-BEF6-487C-A8A2-7E59A835EF03}"/>
              </a:ext>
            </a:extLst>
          </p:cNvPr>
          <p:cNvSpPr>
            <a:spLocks noChangeShapeType="1"/>
          </p:cNvSpPr>
          <p:nvPr/>
        </p:nvSpPr>
        <p:spPr bwMode="auto">
          <a:xfrm>
            <a:off x="2863887" y="3308615"/>
            <a:ext cx="0" cy="199919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Line 170">
            <a:extLst>
              <a:ext uri="{FF2B5EF4-FFF2-40B4-BE49-F238E27FC236}">
                <a16:creationId xmlns:a16="http://schemas.microsoft.com/office/drawing/2014/main" id="{0C6BD14B-0F50-4CC6-A3BA-911A13BDE1C4}"/>
              </a:ext>
            </a:extLst>
          </p:cNvPr>
          <p:cNvSpPr>
            <a:spLocks noChangeShapeType="1"/>
          </p:cNvSpPr>
          <p:nvPr/>
        </p:nvSpPr>
        <p:spPr bwMode="auto">
          <a:xfrm>
            <a:off x="2913099" y="3306461"/>
            <a:ext cx="0" cy="201211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Line 171">
            <a:extLst>
              <a:ext uri="{FF2B5EF4-FFF2-40B4-BE49-F238E27FC236}">
                <a16:creationId xmlns:a16="http://schemas.microsoft.com/office/drawing/2014/main" id="{C466A7D7-3AE7-4E69-8533-A91042D6DBAA}"/>
              </a:ext>
            </a:extLst>
          </p:cNvPr>
          <p:cNvSpPr>
            <a:spLocks noChangeShapeType="1"/>
          </p:cNvSpPr>
          <p:nvPr/>
        </p:nvSpPr>
        <p:spPr bwMode="auto">
          <a:xfrm>
            <a:off x="2962312" y="3340930"/>
            <a:ext cx="0" cy="203365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Line 172">
            <a:extLst>
              <a:ext uri="{FF2B5EF4-FFF2-40B4-BE49-F238E27FC236}">
                <a16:creationId xmlns:a16="http://schemas.microsoft.com/office/drawing/2014/main" id="{4D3E84D9-8B10-4CE2-A6F5-9311655E4A7B}"/>
              </a:ext>
            </a:extLst>
          </p:cNvPr>
          <p:cNvSpPr>
            <a:spLocks noChangeShapeType="1"/>
          </p:cNvSpPr>
          <p:nvPr/>
        </p:nvSpPr>
        <p:spPr bwMode="auto">
          <a:xfrm>
            <a:off x="3011524" y="3386170"/>
            <a:ext cx="0" cy="203581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Line 173">
            <a:extLst>
              <a:ext uri="{FF2B5EF4-FFF2-40B4-BE49-F238E27FC236}">
                <a16:creationId xmlns:a16="http://schemas.microsoft.com/office/drawing/2014/main" id="{AD25C26F-B90D-40FB-A975-BA9B031BA1DC}"/>
              </a:ext>
            </a:extLst>
          </p:cNvPr>
          <p:cNvSpPr>
            <a:spLocks noChangeShapeType="1"/>
          </p:cNvSpPr>
          <p:nvPr/>
        </p:nvSpPr>
        <p:spPr bwMode="auto">
          <a:xfrm>
            <a:off x="3062324" y="3476650"/>
            <a:ext cx="0" cy="198411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Line 174">
            <a:extLst>
              <a:ext uri="{FF2B5EF4-FFF2-40B4-BE49-F238E27FC236}">
                <a16:creationId xmlns:a16="http://schemas.microsoft.com/office/drawing/2014/main" id="{456C8D21-767F-42BC-BC03-403DDE4DCC86}"/>
              </a:ext>
            </a:extLst>
          </p:cNvPr>
          <p:cNvSpPr>
            <a:spLocks noChangeShapeType="1"/>
          </p:cNvSpPr>
          <p:nvPr/>
        </p:nvSpPr>
        <p:spPr bwMode="auto">
          <a:xfrm>
            <a:off x="3111537" y="3539126"/>
            <a:ext cx="0" cy="19819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Line 175">
            <a:extLst>
              <a:ext uri="{FF2B5EF4-FFF2-40B4-BE49-F238E27FC236}">
                <a16:creationId xmlns:a16="http://schemas.microsoft.com/office/drawing/2014/main" id="{7616A45E-EE38-4E54-AD48-B381EDA214D2}"/>
              </a:ext>
            </a:extLst>
          </p:cNvPr>
          <p:cNvSpPr>
            <a:spLocks noChangeShapeType="1"/>
          </p:cNvSpPr>
          <p:nvPr/>
        </p:nvSpPr>
        <p:spPr bwMode="auto">
          <a:xfrm>
            <a:off x="3160749" y="3608063"/>
            <a:ext cx="0" cy="203150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 name="Line 176">
            <a:extLst>
              <a:ext uri="{FF2B5EF4-FFF2-40B4-BE49-F238E27FC236}">
                <a16:creationId xmlns:a16="http://schemas.microsoft.com/office/drawing/2014/main" id="{4C5ADD1F-1BED-47CC-81D0-E2E82D7FECF2}"/>
              </a:ext>
            </a:extLst>
          </p:cNvPr>
          <p:cNvSpPr>
            <a:spLocks noChangeShapeType="1"/>
          </p:cNvSpPr>
          <p:nvPr/>
        </p:nvSpPr>
        <p:spPr bwMode="auto">
          <a:xfrm>
            <a:off x="3211549" y="3898893"/>
            <a:ext cx="0" cy="203365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 name="Line 177">
            <a:extLst>
              <a:ext uri="{FF2B5EF4-FFF2-40B4-BE49-F238E27FC236}">
                <a16:creationId xmlns:a16="http://schemas.microsoft.com/office/drawing/2014/main" id="{8122253A-4390-4647-B8BB-2B16BA4D9F5C}"/>
              </a:ext>
            </a:extLst>
          </p:cNvPr>
          <p:cNvSpPr>
            <a:spLocks noChangeShapeType="1"/>
          </p:cNvSpPr>
          <p:nvPr/>
        </p:nvSpPr>
        <p:spPr bwMode="auto">
          <a:xfrm>
            <a:off x="3240124" y="4032460"/>
            <a:ext cx="20638" cy="204658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 name="Line 178">
            <a:extLst>
              <a:ext uri="{FF2B5EF4-FFF2-40B4-BE49-F238E27FC236}">
                <a16:creationId xmlns:a16="http://schemas.microsoft.com/office/drawing/2014/main" id="{38B5C6E5-3CEA-4C6A-B71D-CE8D2A991CB7}"/>
              </a:ext>
            </a:extLst>
          </p:cNvPr>
          <p:cNvSpPr>
            <a:spLocks noChangeShapeType="1"/>
          </p:cNvSpPr>
          <p:nvPr/>
        </p:nvSpPr>
        <p:spPr bwMode="auto">
          <a:xfrm>
            <a:off x="3290924" y="4049694"/>
            <a:ext cx="19050" cy="197118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 name="Line 179">
            <a:extLst>
              <a:ext uri="{FF2B5EF4-FFF2-40B4-BE49-F238E27FC236}">
                <a16:creationId xmlns:a16="http://schemas.microsoft.com/office/drawing/2014/main" id="{8C467B0B-E96D-470B-B6F2-254ABABC51FC}"/>
              </a:ext>
            </a:extLst>
          </p:cNvPr>
          <p:cNvSpPr>
            <a:spLocks noChangeShapeType="1"/>
          </p:cNvSpPr>
          <p:nvPr/>
        </p:nvSpPr>
        <p:spPr bwMode="auto">
          <a:xfrm>
            <a:off x="3340137" y="4004455"/>
            <a:ext cx="19050" cy="194102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 name="Line 180">
            <a:extLst>
              <a:ext uri="{FF2B5EF4-FFF2-40B4-BE49-F238E27FC236}">
                <a16:creationId xmlns:a16="http://schemas.microsoft.com/office/drawing/2014/main" id="{1A350FBC-4C01-45A5-A9F0-FD4EF6D1C1B7}"/>
              </a:ext>
            </a:extLst>
          </p:cNvPr>
          <p:cNvSpPr>
            <a:spLocks noChangeShapeType="1"/>
          </p:cNvSpPr>
          <p:nvPr/>
        </p:nvSpPr>
        <p:spPr bwMode="auto">
          <a:xfrm>
            <a:off x="3389349" y="3946288"/>
            <a:ext cx="19050" cy="198411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 name="Line 181">
            <a:extLst>
              <a:ext uri="{FF2B5EF4-FFF2-40B4-BE49-F238E27FC236}">
                <a16:creationId xmlns:a16="http://schemas.microsoft.com/office/drawing/2014/main" id="{E9EE216C-83B8-4C12-8590-77088998F14E}"/>
              </a:ext>
            </a:extLst>
          </p:cNvPr>
          <p:cNvSpPr>
            <a:spLocks noChangeShapeType="1"/>
          </p:cNvSpPr>
          <p:nvPr/>
        </p:nvSpPr>
        <p:spPr bwMode="auto">
          <a:xfrm>
            <a:off x="3438562" y="3944134"/>
            <a:ext cx="20638"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 name="Line 182">
            <a:extLst>
              <a:ext uri="{FF2B5EF4-FFF2-40B4-BE49-F238E27FC236}">
                <a16:creationId xmlns:a16="http://schemas.microsoft.com/office/drawing/2014/main" id="{1B294228-98AB-4E20-B0F5-837AD1658AD4}"/>
              </a:ext>
            </a:extLst>
          </p:cNvPr>
          <p:cNvSpPr>
            <a:spLocks noChangeShapeType="1"/>
          </p:cNvSpPr>
          <p:nvPr/>
        </p:nvSpPr>
        <p:spPr bwMode="auto">
          <a:xfrm>
            <a:off x="3487774" y="3911819"/>
            <a:ext cx="20638" cy="196903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 name="Line 183">
            <a:extLst>
              <a:ext uri="{FF2B5EF4-FFF2-40B4-BE49-F238E27FC236}">
                <a16:creationId xmlns:a16="http://schemas.microsoft.com/office/drawing/2014/main" id="{A5EF490C-D8F9-4CD4-8912-FEB3175CF1BC}"/>
              </a:ext>
            </a:extLst>
          </p:cNvPr>
          <p:cNvSpPr>
            <a:spLocks noChangeShapeType="1"/>
          </p:cNvSpPr>
          <p:nvPr/>
        </p:nvSpPr>
        <p:spPr bwMode="auto">
          <a:xfrm>
            <a:off x="3538574" y="3879505"/>
            <a:ext cx="19050" cy="197980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 name="Line 184">
            <a:extLst>
              <a:ext uri="{FF2B5EF4-FFF2-40B4-BE49-F238E27FC236}">
                <a16:creationId xmlns:a16="http://schemas.microsoft.com/office/drawing/2014/main" id="{18A7CC26-CF54-4FA9-82AE-575D23F46C91}"/>
              </a:ext>
            </a:extLst>
          </p:cNvPr>
          <p:cNvSpPr>
            <a:spLocks noChangeShapeType="1"/>
          </p:cNvSpPr>
          <p:nvPr/>
        </p:nvSpPr>
        <p:spPr bwMode="auto">
          <a:xfrm>
            <a:off x="3587787" y="3857962"/>
            <a:ext cx="20638" cy="198411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 name="Line 185">
            <a:extLst>
              <a:ext uri="{FF2B5EF4-FFF2-40B4-BE49-F238E27FC236}">
                <a16:creationId xmlns:a16="http://schemas.microsoft.com/office/drawing/2014/main" id="{F5EBC7AD-EDED-4E27-AF37-026A879E1195}"/>
              </a:ext>
            </a:extLst>
          </p:cNvPr>
          <p:cNvSpPr>
            <a:spLocks noChangeShapeType="1"/>
          </p:cNvSpPr>
          <p:nvPr/>
        </p:nvSpPr>
        <p:spPr bwMode="auto">
          <a:xfrm>
            <a:off x="3636999" y="3832111"/>
            <a:ext cx="19050" cy="204874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 name="Line 186">
            <a:extLst>
              <a:ext uri="{FF2B5EF4-FFF2-40B4-BE49-F238E27FC236}">
                <a16:creationId xmlns:a16="http://schemas.microsoft.com/office/drawing/2014/main" id="{3FA60B07-016B-4DEA-A133-EFC59724473C}"/>
              </a:ext>
            </a:extLst>
          </p:cNvPr>
          <p:cNvSpPr>
            <a:spLocks noChangeShapeType="1"/>
          </p:cNvSpPr>
          <p:nvPr/>
        </p:nvSpPr>
        <p:spPr bwMode="auto">
          <a:xfrm>
            <a:off x="3686212" y="3969986"/>
            <a:ext cx="20638" cy="205735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 name="Line 187">
            <a:extLst>
              <a:ext uri="{FF2B5EF4-FFF2-40B4-BE49-F238E27FC236}">
                <a16:creationId xmlns:a16="http://schemas.microsoft.com/office/drawing/2014/main" id="{E3DD3452-D4EE-472F-8470-321C401D9351}"/>
              </a:ext>
            </a:extLst>
          </p:cNvPr>
          <p:cNvSpPr>
            <a:spLocks noChangeShapeType="1"/>
          </p:cNvSpPr>
          <p:nvPr/>
        </p:nvSpPr>
        <p:spPr bwMode="auto">
          <a:xfrm>
            <a:off x="3737012" y="4097089"/>
            <a:ext cx="19050" cy="194317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 name="Line 188">
            <a:extLst>
              <a:ext uri="{FF2B5EF4-FFF2-40B4-BE49-F238E27FC236}">
                <a16:creationId xmlns:a16="http://schemas.microsoft.com/office/drawing/2014/main" id="{691234FB-F3E7-4067-8769-267FDA10557E}"/>
              </a:ext>
            </a:extLst>
          </p:cNvPr>
          <p:cNvSpPr>
            <a:spLocks noChangeShapeType="1"/>
          </p:cNvSpPr>
          <p:nvPr/>
        </p:nvSpPr>
        <p:spPr bwMode="auto">
          <a:xfrm>
            <a:off x="3786224" y="4045386"/>
            <a:ext cx="19050" cy="193671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 name="Line 189">
            <a:extLst>
              <a:ext uri="{FF2B5EF4-FFF2-40B4-BE49-F238E27FC236}">
                <a16:creationId xmlns:a16="http://schemas.microsoft.com/office/drawing/2014/main" id="{649E874E-7853-4573-8895-85413B1E2043}"/>
              </a:ext>
            </a:extLst>
          </p:cNvPr>
          <p:cNvSpPr>
            <a:spLocks noChangeShapeType="1"/>
          </p:cNvSpPr>
          <p:nvPr/>
        </p:nvSpPr>
        <p:spPr bwMode="auto">
          <a:xfrm>
            <a:off x="3835437" y="3985065"/>
            <a:ext cx="20638" cy="196041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 name="Line 190">
            <a:extLst>
              <a:ext uri="{FF2B5EF4-FFF2-40B4-BE49-F238E27FC236}">
                <a16:creationId xmlns:a16="http://schemas.microsoft.com/office/drawing/2014/main" id="{35D76F3C-DC7D-4120-B37C-2E256B07E80E}"/>
              </a:ext>
            </a:extLst>
          </p:cNvPr>
          <p:cNvSpPr>
            <a:spLocks noChangeShapeType="1"/>
          </p:cNvSpPr>
          <p:nvPr/>
        </p:nvSpPr>
        <p:spPr bwMode="auto">
          <a:xfrm>
            <a:off x="3884649" y="3957060"/>
            <a:ext cx="20638" cy="199272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 name="Line 191">
            <a:extLst>
              <a:ext uri="{FF2B5EF4-FFF2-40B4-BE49-F238E27FC236}">
                <a16:creationId xmlns:a16="http://schemas.microsoft.com/office/drawing/2014/main" id="{EA93A512-CD40-4C44-BC80-37F6D797B18B}"/>
              </a:ext>
            </a:extLst>
          </p:cNvPr>
          <p:cNvSpPr>
            <a:spLocks noChangeShapeType="1"/>
          </p:cNvSpPr>
          <p:nvPr/>
        </p:nvSpPr>
        <p:spPr bwMode="auto">
          <a:xfrm>
            <a:off x="3935449" y="3952751"/>
            <a:ext cx="19050" cy="196903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 name="Line 192">
            <a:extLst>
              <a:ext uri="{FF2B5EF4-FFF2-40B4-BE49-F238E27FC236}">
                <a16:creationId xmlns:a16="http://schemas.microsoft.com/office/drawing/2014/main" id="{A705C7AD-0818-4235-A47A-A03315C85F56}"/>
              </a:ext>
            </a:extLst>
          </p:cNvPr>
          <p:cNvSpPr>
            <a:spLocks noChangeShapeType="1"/>
          </p:cNvSpPr>
          <p:nvPr/>
        </p:nvSpPr>
        <p:spPr bwMode="auto">
          <a:xfrm>
            <a:off x="3984662" y="3933362"/>
            <a:ext cx="19050" cy="196041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 name="Line 193">
            <a:extLst>
              <a:ext uri="{FF2B5EF4-FFF2-40B4-BE49-F238E27FC236}">
                <a16:creationId xmlns:a16="http://schemas.microsoft.com/office/drawing/2014/main" id="{1112D99F-37C2-47CC-97DA-D150CE200E8A}"/>
              </a:ext>
            </a:extLst>
          </p:cNvPr>
          <p:cNvSpPr>
            <a:spLocks noChangeShapeType="1"/>
          </p:cNvSpPr>
          <p:nvPr/>
        </p:nvSpPr>
        <p:spPr bwMode="auto">
          <a:xfrm>
            <a:off x="4033874" y="3901048"/>
            <a:ext cx="19050" cy="197980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 name="Line 194">
            <a:extLst>
              <a:ext uri="{FF2B5EF4-FFF2-40B4-BE49-F238E27FC236}">
                <a16:creationId xmlns:a16="http://schemas.microsoft.com/office/drawing/2014/main" id="{38DADD1B-1F6B-4144-A75C-8115CF35C546}"/>
              </a:ext>
            </a:extLst>
          </p:cNvPr>
          <p:cNvSpPr>
            <a:spLocks noChangeShapeType="1"/>
          </p:cNvSpPr>
          <p:nvPr/>
        </p:nvSpPr>
        <p:spPr bwMode="auto">
          <a:xfrm>
            <a:off x="4083087" y="3892431"/>
            <a:ext cx="20638" cy="20250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 name="Line 195">
            <a:extLst>
              <a:ext uri="{FF2B5EF4-FFF2-40B4-BE49-F238E27FC236}">
                <a16:creationId xmlns:a16="http://schemas.microsoft.com/office/drawing/2014/main" id="{AA5CCC62-0394-4477-9107-EF4425F13F82}"/>
              </a:ext>
            </a:extLst>
          </p:cNvPr>
          <p:cNvSpPr>
            <a:spLocks noChangeShapeType="1"/>
          </p:cNvSpPr>
          <p:nvPr/>
        </p:nvSpPr>
        <p:spPr bwMode="auto">
          <a:xfrm>
            <a:off x="4133887" y="4021689"/>
            <a:ext cx="19050" cy="199919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 name="Line 196">
            <a:extLst>
              <a:ext uri="{FF2B5EF4-FFF2-40B4-BE49-F238E27FC236}">
                <a16:creationId xmlns:a16="http://schemas.microsoft.com/office/drawing/2014/main" id="{19A5FA62-AFA8-4DF8-AB5C-D53B4796B5D3}"/>
              </a:ext>
            </a:extLst>
          </p:cNvPr>
          <p:cNvSpPr>
            <a:spLocks noChangeShapeType="1"/>
          </p:cNvSpPr>
          <p:nvPr/>
        </p:nvSpPr>
        <p:spPr bwMode="auto">
          <a:xfrm>
            <a:off x="4183099" y="4103552"/>
            <a:ext cx="19050" cy="195179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 name="Line 197">
            <a:extLst>
              <a:ext uri="{FF2B5EF4-FFF2-40B4-BE49-F238E27FC236}">
                <a16:creationId xmlns:a16="http://schemas.microsoft.com/office/drawing/2014/main" id="{4DE15E7C-11E5-4406-9733-9B30F660C24B}"/>
              </a:ext>
            </a:extLst>
          </p:cNvPr>
          <p:cNvSpPr>
            <a:spLocks noChangeShapeType="1"/>
          </p:cNvSpPr>
          <p:nvPr/>
        </p:nvSpPr>
        <p:spPr bwMode="auto">
          <a:xfrm>
            <a:off x="4232312" y="4045386"/>
            <a:ext cx="20638" cy="195826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 name="Line 198">
            <a:extLst>
              <a:ext uri="{FF2B5EF4-FFF2-40B4-BE49-F238E27FC236}">
                <a16:creationId xmlns:a16="http://schemas.microsoft.com/office/drawing/2014/main" id="{25045A82-E731-444F-BBD9-D5249E8219F1}"/>
              </a:ext>
            </a:extLst>
          </p:cNvPr>
          <p:cNvSpPr>
            <a:spLocks noChangeShapeType="1"/>
          </p:cNvSpPr>
          <p:nvPr/>
        </p:nvSpPr>
        <p:spPr bwMode="auto">
          <a:xfrm>
            <a:off x="4281524" y="3972139"/>
            <a:ext cx="20638" cy="19819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 name="Line 199">
            <a:extLst>
              <a:ext uri="{FF2B5EF4-FFF2-40B4-BE49-F238E27FC236}">
                <a16:creationId xmlns:a16="http://schemas.microsoft.com/office/drawing/2014/main" id="{AA43875E-8C91-4A64-97ED-2EC83078DB64}"/>
              </a:ext>
            </a:extLst>
          </p:cNvPr>
          <p:cNvSpPr>
            <a:spLocks noChangeShapeType="1"/>
          </p:cNvSpPr>
          <p:nvPr/>
        </p:nvSpPr>
        <p:spPr bwMode="auto">
          <a:xfrm>
            <a:off x="4332324" y="3948443"/>
            <a:ext cx="19050" cy="200134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 name="Line 200">
            <a:extLst>
              <a:ext uri="{FF2B5EF4-FFF2-40B4-BE49-F238E27FC236}">
                <a16:creationId xmlns:a16="http://schemas.microsoft.com/office/drawing/2014/main" id="{D9AD63AE-6058-432E-A6DB-FE6579725E41}"/>
              </a:ext>
            </a:extLst>
          </p:cNvPr>
          <p:cNvSpPr>
            <a:spLocks noChangeShapeType="1"/>
          </p:cNvSpPr>
          <p:nvPr/>
        </p:nvSpPr>
        <p:spPr bwMode="auto">
          <a:xfrm>
            <a:off x="4381537" y="3931208"/>
            <a:ext cx="19050" cy="198842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 name="Line 201">
            <a:extLst>
              <a:ext uri="{FF2B5EF4-FFF2-40B4-BE49-F238E27FC236}">
                <a16:creationId xmlns:a16="http://schemas.microsoft.com/office/drawing/2014/main" id="{3363A19E-A830-452A-8331-29DDC2CA2D6C}"/>
              </a:ext>
            </a:extLst>
          </p:cNvPr>
          <p:cNvSpPr>
            <a:spLocks noChangeShapeType="1"/>
          </p:cNvSpPr>
          <p:nvPr/>
        </p:nvSpPr>
        <p:spPr bwMode="auto">
          <a:xfrm>
            <a:off x="4430749" y="3926900"/>
            <a:ext cx="19050" cy="196687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 name="Line 202">
            <a:extLst>
              <a:ext uri="{FF2B5EF4-FFF2-40B4-BE49-F238E27FC236}">
                <a16:creationId xmlns:a16="http://schemas.microsoft.com/office/drawing/2014/main" id="{F053A930-4D57-4561-AEC7-144962394C4B}"/>
              </a:ext>
            </a:extLst>
          </p:cNvPr>
          <p:cNvSpPr>
            <a:spLocks noChangeShapeType="1"/>
          </p:cNvSpPr>
          <p:nvPr/>
        </p:nvSpPr>
        <p:spPr bwMode="auto">
          <a:xfrm>
            <a:off x="4479962" y="3892431"/>
            <a:ext cx="20638" cy="197764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 name="Line 203">
            <a:extLst>
              <a:ext uri="{FF2B5EF4-FFF2-40B4-BE49-F238E27FC236}">
                <a16:creationId xmlns:a16="http://schemas.microsoft.com/office/drawing/2014/main" id="{025CDE12-8F7F-4F96-9D52-67B486EB4DC5}"/>
              </a:ext>
            </a:extLst>
          </p:cNvPr>
          <p:cNvSpPr>
            <a:spLocks noChangeShapeType="1"/>
          </p:cNvSpPr>
          <p:nvPr/>
        </p:nvSpPr>
        <p:spPr bwMode="auto">
          <a:xfrm>
            <a:off x="4530762" y="3931208"/>
            <a:ext cx="19050" cy="20250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 name="Line 204">
            <a:extLst>
              <a:ext uri="{FF2B5EF4-FFF2-40B4-BE49-F238E27FC236}">
                <a16:creationId xmlns:a16="http://schemas.microsoft.com/office/drawing/2014/main" id="{E781AB6B-4980-4A22-A86F-BA0F17D1CA03}"/>
              </a:ext>
            </a:extLst>
          </p:cNvPr>
          <p:cNvSpPr>
            <a:spLocks noChangeShapeType="1"/>
          </p:cNvSpPr>
          <p:nvPr/>
        </p:nvSpPr>
        <p:spPr bwMode="auto">
          <a:xfrm>
            <a:off x="4579974" y="4036768"/>
            <a:ext cx="19050" cy="200565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 name="Line 205">
            <a:extLst>
              <a:ext uri="{FF2B5EF4-FFF2-40B4-BE49-F238E27FC236}">
                <a16:creationId xmlns:a16="http://schemas.microsoft.com/office/drawing/2014/main" id="{EEF8206C-6C81-4D71-91AE-A134D01F6C87}"/>
              </a:ext>
            </a:extLst>
          </p:cNvPr>
          <p:cNvSpPr>
            <a:spLocks noChangeShapeType="1"/>
          </p:cNvSpPr>
          <p:nvPr/>
        </p:nvSpPr>
        <p:spPr bwMode="auto">
          <a:xfrm>
            <a:off x="4629187" y="4073392"/>
            <a:ext cx="20638" cy="195826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 name="Line 206">
            <a:extLst>
              <a:ext uri="{FF2B5EF4-FFF2-40B4-BE49-F238E27FC236}">
                <a16:creationId xmlns:a16="http://schemas.microsoft.com/office/drawing/2014/main" id="{10F763A9-FAE9-4380-851C-A651604A51CC}"/>
              </a:ext>
            </a:extLst>
          </p:cNvPr>
          <p:cNvSpPr>
            <a:spLocks noChangeShapeType="1"/>
          </p:cNvSpPr>
          <p:nvPr/>
        </p:nvSpPr>
        <p:spPr bwMode="auto">
          <a:xfrm>
            <a:off x="4678399" y="4025998"/>
            <a:ext cx="20638" cy="19647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 name="Line 207">
            <a:extLst>
              <a:ext uri="{FF2B5EF4-FFF2-40B4-BE49-F238E27FC236}">
                <a16:creationId xmlns:a16="http://schemas.microsoft.com/office/drawing/2014/main" id="{7EE58385-A01F-4A97-925F-CDD2C8ED06C5}"/>
              </a:ext>
            </a:extLst>
          </p:cNvPr>
          <p:cNvSpPr>
            <a:spLocks noChangeShapeType="1"/>
          </p:cNvSpPr>
          <p:nvPr/>
        </p:nvSpPr>
        <p:spPr bwMode="auto">
          <a:xfrm>
            <a:off x="4727612" y="3963522"/>
            <a:ext cx="20638" cy="197980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2" name="Line 208">
            <a:extLst>
              <a:ext uri="{FF2B5EF4-FFF2-40B4-BE49-F238E27FC236}">
                <a16:creationId xmlns:a16="http://schemas.microsoft.com/office/drawing/2014/main" id="{7FE27BC6-3850-453A-ACEA-B89957E3EF03}"/>
              </a:ext>
            </a:extLst>
          </p:cNvPr>
          <p:cNvSpPr>
            <a:spLocks noChangeShapeType="1"/>
          </p:cNvSpPr>
          <p:nvPr/>
        </p:nvSpPr>
        <p:spPr bwMode="auto">
          <a:xfrm>
            <a:off x="4778412" y="3963522"/>
            <a:ext cx="19050" cy="195179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3" name="Line 209">
            <a:extLst>
              <a:ext uri="{FF2B5EF4-FFF2-40B4-BE49-F238E27FC236}">
                <a16:creationId xmlns:a16="http://schemas.microsoft.com/office/drawing/2014/main" id="{E80EA6F6-8614-430F-8543-6955E7A9F43C}"/>
              </a:ext>
            </a:extLst>
          </p:cNvPr>
          <p:cNvSpPr>
            <a:spLocks noChangeShapeType="1"/>
          </p:cNvSpPr>
          <p:nvPr/>
        </p:nvSpPr>
        <p:spPr bwMode="auto">
          <a:xfrm>
            <a:off x="4827624" y="3944134"/>
            <a:ext cx="19050" cy="195610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 name="Line 210">
            <a:extLst>
              <a:ext uri="{FF2B5EF4-FFF2-40B4-BE49-F238E27FC236}">
                <a16:creationId xmlns:a16="http://schemas.microsoft.com/office/drawing/2014/main" id="{DB684931-12F6-48D8-B238-73CAD65FD219}"/>
              </a:ext>
            </a:extLst>
          </p:cNvPr>
          <p:cNvSpPr>
            <a:spLocks noChangeShapeType="1"/>
          </p:cNvSpPr>
          <p:nvPr/>
        </p:nvSpPr>
        <p:spPr bwMode="auto">
          <a:xfrm>
            <a:off x="4876837" y="3903202"/>
            <a:ext cx="20638" cy="199272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 name="Line 211">
            <a:extLst>
              <a:ext uri="{FF2B5EF4-FFF2-40B4-BE49-F238E27FC236}">
                <a16:creationId xmlns:a16="http://schemas.microsoft.com/office/drawing/2014/main" id="{956E3988-A666-4D54-8383-9259D8E579B0}"/>
              </a:ext>
            </a:extLst>
          </p:cNvPr>
          <p:cNvSpPr>
            <a:spLocks noChangeShapeType="1"/>
          </p:cNvSpPr>
          <p:nvPr/>
        </p:nvSpPr>
        <p:spPr bwMode="auto">
          <a:xfrm>
            <a:off x="4926049" y="3870888"/>
            <a:ext cx="20638" cy="199703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 name="Line 212">
            <a:extLst>
              <a:ext uri="{FF2B5EF4-FFF2-40B4-BE49-F238E27FC236}">
                <a16:creationId xmlns:a16="http://schemas.microsoft.com/office/drawing/2014/main" id="{DAE22C05-D8AA-4B0A-8401-C72B7B1A6851}"/>
              </a:ext>
            </a:extLst>
          </p:cNvPr>
          <p:cNvSpPr>
            <a:spLocks noChangeShapeType="1"/>
          </p:cNvSpPr>
          <p:nvPr/>
        </p:nvSpPr>
        <p:spPr bwMode="auto">
          <a:xfrm>
            <a:off x="4976849" y="3935517"/>
            <a:ext cx="19050" cy="200134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 name="Line 213">
            <a:extLst>
              <a:ext uri="{FF2B5EF4-FFF2-40B4-BE49-F238E27FC236}">
                <a16:creationId xmlns:a16="http://schemas.microsoft.com/office/drawing/2014/main" id="{275D40E6-9398-41FB-BD3E-325023558A8B}"/>
              </a:ext>
            </a:extLst>
          </p:cNvPr>
          <p:cNvSpPr>
            <a:spLocks noChangeShapeType="1"/>
          </p:cNvSpPr>
          <p:nvPr/>
        </p:nvSpPr>
        <p:spPr bwMode="auto">
          <a:xfrm>
            <a:off x="5026062" y="4060466"/>
            <a:ext cx="19050" cy="198411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 name="Line 214">
            <a:extLst>
              <a:ext uri="{FF2B5EF4-FFF2-40B4-BE49-F238E27FC236}">
                <a16:creationId xmlns:a16="http://schemas.microsoft.com/office/drawing/2014/main" id="{6A3EA13B-7323-4EE9-9E80-95DDA8A49CBA}"/>
              </a:ext>
            </a:extLst>
          </p:cNvPr>
          <p:cNvSpPr>
            <a:spLocks noChangeShapeType="1"/>
          </p:cNvSpPr>
          <p:nvPr/>
        </p:nvSpPr>
        <p:spPr bwMode="auto">
          <a:xfrm>
            <a:off x="5075274" y="4077701"/>
            <a:ext cx="20638" cy="194748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 name="Line 215">
            <a:extLst>
              <a:ext uri="{FF2B5EF4-FFF2-40B4-BE49-F238E27FC236}">
                <a16:creationId xmlns:a16="http://schemas.microsoft.com/office/drawing/2014/main" id="{93F29FCC-FB65-44A7-8373-4987DB83DB83}"/>
              </a:ext>
            </a:extLst>
          </p:cNvPr>
          <p:cNvSpPr>
            <a:spLocks noChangeShapeType="1"/>
          </p:cNvSpPr>
          <p:nvPr/>
        </p:nvSpPr>
        <p:spPr bwMode="auto">
          <a:xfrm>
            <a:off x="5124487" y="4028151"/>
            <a:ext cx="20638" cy="193240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 name="Line 216">
            <a:extLst>
              <a:ext uri="{FF2B5EF4-FFF2-40B4-BE49-F238E27FC236}">
                <a16:creationId xmlns:a16="http://schemas.microsoft.com/office/drawing/2014/main" id="{E01FA3F1-8FF3-4775-A181-0F79C0846539}"/>
              </a:ext>
            </a:extLst>
          </p:cNvPr>
          <p:cNvSpPr>
            <a:spLocks noChangeShapeType="1"/>
          </p:cNvSpPr>
          <p:nvPr/>
        </p:nvSpPr>
        <p:spPr bwMode="auto">
          <a:xfrm>
            <a:off x="5175287" y="3916128"/>
            <a:ext cx="19050" cy="18893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 name="Line 217">
            <a:extLst>
              <a:ext uri="{FF2B5EF4-FFF2-40B4-BE49-F238E27FC236}">
                <a16:creationId xmlns:a16="http://schemas.microsoft.com/office/drawing/2014/main" id="{262C80CD-47C2-4FBF-86CB-AB3B94C342BA}"/>
              </a:ext>
            </a:extLst>
          </p:cNvPr>
          <p:cNvSpPr>
            <a:spLocks noChangeShapeType="1"/>
          </p:cNvSpPr>
          <p:nvPr/>
        </p:nvSpPr>
        <p:spPr bwMode="auto">
          <a:xfrm>
            <a:off x="5214974" y="3806259"/>
            <a:ext cx="28575" cy="188070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 name="Line 218">
            <a:extLst>
              <a:ext uri="{FF2B5EF4-FFF2-40B4-BE49-F238E27FC236}">
                <a16:creationId xmlns:a16="http://schemas.microsoft.com/office/drawing/2014/main" id="{EDC71D20-76A4-410D-9E01-2AEF1B918791}"/>
              </a:ext>
            </a:extLst>
          </p:cNvPr>
          <p:cNvSpPr>
            <a:spLocks noChangeShapeType="1"/>
          </p:cNvSpPr>
          <p:nvPr/>
        </p:nvSpPr>
        <p:spPr bwMode="auto">
          <a:xfrm>
            <a:off x="5243549" y="3730858"/>
            <a:ext cx="50800" cy="19065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3" name="Line 219">
            <a:extLst>
              <a:ext uri="{FF2B5EF4-FFF2-40B4-BE49-F238E27FC236}">
                <a16:creationId xmlns:a16="http://schemas.microsoft.com/office/drawing/2014/main" id="{AD0F36BF-2FDE-45F2-A8E7-5658668B2E06}"/>
              </a:ext>
            </a:extLst>
          </p:cNvPr>
          <p:cNvSpPr>
            <a:spLocks noChangeShapeType="1"/>
          </p:cNvSpPr>
          <p:nvPr/>
        </p:nvSpPr>
        <p:spPr bwMode="auto">
          <a:xfrm>
            <a:off x="5264187" y="3700698"/>
            <a:ext cx="79375" cy="190440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 name="Line 220">
            <a:extLst>
              <a:ext uri="{FF2B5EF4-FFF2-40B4-BE49-F238E27FC236}">
                <a16:creationId xmlns:a16="http://schemas.microsoft.com/office/drawing/2014/main" id="{09AB0986-F6B3-40E5-ACB9-9B1CFDFD847F}"/>
              </a:ext>
            </a:extLst>
          </p:cNvPr>
          <p:cNvSpPr>
            <a:spLocks noChangeShapeType="1"/>
          </p:cNvSpPr>
          <p:nvPr/>
        </p:nvSpPr>
        <p:spPr bwMode="auto">
          <a:xfrm>
            <a:off x="5283237" y="3661920"/>
            <a:ext cx="109538" cy="195179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5" name="Line 221">
            <a:extLst>
              <a:ext uri="{FF2B5EF4-FFF2-40B4-BE49-F238E27FC236}">
                <a16:creationId xmlns:a16="http://schemas.microsoft.com/office/drawing/2014/main" id="{F8AB9711-3485-4EF2-A6CF-F216220253B5}"/>
              </a:ext>
            </a:extLst>
          </p:cNvPr>
          <p:cNvSpPr>
            <a:spLocks noChangeShapeType="1"/>
          </p:cNvSpPr>
          <p:nvPr/>
        </p:nvSpPr>
        <p:spPr bwMode="auto">
          <a:xfrm>
            <a:off x="5283237" y="3661920"/>
            <a:ext cx="158750" cy="193456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6" name="Line 222">
            <a:extLst>
              <a:ext uri="{FF2B5EF4-FFF2-40B4-BE49-F238E27FC236}">
                <a16:creationId xmlns:a16="http://schemas.microsoft.com/office/drawing/2014/main" id="{D933CBD5-21D2-4F7A-8B32-13697DD9D9EF}"/>
              </a:ext>
            </a:extLst>
          </p:cNvPr>
          <p:cNvSpPr>
            <a:spLocks noChangeShapeType="1"/>
          </p:cNvSpPr>
          <p:nvPr/>
        </p:nvSpPr>
        <p:spPr bwMode="auto">
          <a:xfrm>
            <a:off x="5294349" y="3648994"/>
            <a:ext cx="196850" cy="194317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7" name="Line 223">
            <a:extLst>
              <a:ext uri="{FF2B5EF4-FFF2-40B4-BE49-F238E27FC236}">
                <a16:creationId xmlns:a16="http://schemas.microsoft.com/office/drawing/2014/main" id="{A0E9C95F-9BA6-484D-BC91-75FFC28BAB72}"/>
              </a:ext>
            </a:extLst>
          </p:cNvPr>
          <p:cNvSpPr>
            <a:spLocks noChangeShapeType="1"/>
          </p:cNvSpPr>
          <p:nvPr/>
        </p:nvSpPr>
        <p:spPr bwMode="auto">
          <a:xfrm>
            <a:off x="5294349" y="3648994"/>
            <a:ext cx="247650" cy="195395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8" name="Line 224">
            <a:extLst>
              <a:ext uri="{FF2B5EF4-FFF2-40B4-BE49-F238E27FC236}">
                <a16:creationId xmlns:a16="http://schemas.microsoft.com/office/drawing/2014/main" id="{902B46D4-4AD5-4497-9FA4-74A88548357C}"/>
              </a:ext>
            </a:extLst>
          </p:cNvPr>
          <p:cNvSpPr>
            <a:spLocks noChangeShapeType="1"/>
          </p:cNvSpPr>
          <p:nvPr/>
        </p:nvSpPr>
        <p:spPr bwMode="auto">
          <a:xfrm>
            <a:off x="5294349" y="3648994"/>
            <a:ext cx="296863" cy="194748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9" name="Line 225">
            <a:extLst>
              <a:ext uri="{FF2B5EF4-FFF2-40B4-BE49-F238E27FC236}">
                <a16:creationId xmlns:a16="http://schemas.microsoft.com/office/drawing/2014/main" id="{7EBEEAF5-D236-47F6-8EE0-C71474858B54}"/>
              </a:ext>
            </a:extLst>
          </p:cNvPr>
          <p:cNvSpPr>
            <a:spLocks noChangeShapeType="1"/>
          </p:cNvSpPr>
          <p:nvPr/>
        </p:nvSpPr>
        <p:spPr bwMode="auto">
          <a:xfrm>
            <a:off x="5313399" y="3625298"/>
            <a:ext cx="327025" cy="195826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 name="Line 226">
            <a:extLst>
              <a:ext uri="{FF2B5EF4-FFF2-40B4-BE49-F238E27FC236}">
                <a16:creationId xmlns:a16="http://schemas.microsoft.com/office/drawing/2014/main" id="{D39685B7-DF17-4F7C-A897-DA06B944414C}"/>
              </a:ext>
            </a:extLst>
          </p:cNvPr>
          <p:cNvSpPr>
            <a:spLocks noChangeShapeType="1"/>
          </p:cNvSpPr>
          <p:nvPr/>
        </p:nvSpPr>
        <p:spPr bwMode="auto">
          <a:xfrm>
            <a:off x="5362612" y="3612372"/>
            <a:ext cx="328613" cy="197118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1" name="Line 227">
            <a:extLst>
              <a:ext uri="{FF2B5EF4-FFF2-40B4-BE49-F238E27FC236}">
                <a16:creationId xmlns:a16="http://schemas.microsoft.com/office/drawing/2014/main" id="{1B7FED06-A66D-48F9-8DFB-8A95FB6094C6}"/>
              </a:ext>
            </a:extLst>
          </p:cNvPr>
          <p:cNvSpPr>
            <a:spLocks noChangeShapeType="1"/>
          </p:cNvSpPr>
          <p:nvPr/>
        </p:nvSpPr>
        <p:spPr bwMode="auto">
          <a:xfrm>
            <a:off x="5411824" y="3608063"/>
            <a:ext cx="328613" cy="197333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2" name="Line 228">
            <a:extLst>
              <a:ext uri="{FF2B5EF4-FFF2-40B4-BE49-F238E27FC236}">
                <a16:creationId xmlns:a16="http://schemas.microsoft.com/office/drawing/2014/main" id="{EE341B17-EAFA-423D-92B7-B347734DDDF0}"/>
              </a:ext>
            </a:extLst>
          </p:cNvPr>
          <p:cNvSpPr>
            <a:spLocks noChangeShapeType="1"/>
          </p:cNvSpPr>
          <p:nvPr/>
        </p:nvSpPr>
        <p:spPr bwMode="auto">
          <a:xfrm>
            <a:off x="5462624" y="3618834"/>
            <a:ext cx="327025"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 name="Line 229">
            <a:extLst>
              <a:ext uri="{FF2B5EF4-FFF2-40B4-BE49-F238E27FC236}">
                <a16:creationId xmlns:a16="http://schemas.microsoft.com/office/drawing/2014/main" id="{46C4CD6C-8484-4E3F-9C78-2CFC297BAECD}"/>
              </a:ext>
            </a:extLst>
          </p:cNvPr>
          <p:cNvSpPr>
            <a:spLocks noChangeShapeType="1"/>
          </p:cNvSpPr>
          <p:nvPr/>
        </p:nvSpPr>
        <p:spPr bwMode="auto">
          <a:xfrm>
            <a:off x="5511837" y="3605908"/>
            <a:ext cx="327025"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 name="Line 230">
            <a:extLst>
              <a:ext uri="{FF2B5EF4-FFF2-40B4-BE49-F238E27FC236}">
                <a16:creationId xmlns:a16="http://schemas.microsoft.com/office/drawing/2014/main" id="{0D06074F-A30D-4066-B92F-C0BD0C7C7233}"/>
              </a:ext>
            </a:extLst>
          </p:cNvPr>
          <p:cNvSpPr>
            <a:spLocks noChangeShapeType="1"/>
          </p:cNvSpPr>
          <p:nvPr/>
        </p:nvSpPr>
        <p:spPr bwMode="auto">
          <a:xfrm>
            <a:off x="5561049" y="3590829"/>
            <a:ext cx="327025" cy="199488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Line 231">
            <a:extLst>
              <a:ext uri="{FF2B5EF4-FFF2-40B4-BE49-F238E27FC236}">
                <a16:creationId xmlns:a16="http://schemas.microsoft.com/office/drawing/2014/main" id="{CEDFFF38-1C6C-473E-95ED-98F2CB291DAA}"/>
              </a:ext>
            </a:extLst>
          </p:cNvPr>
          <p:cNvSpPr>
            <a:spLocks noChangeShapeType="1"/>
          </p:cNvSpPr>
          <p:nvPr/>
        </p:nvSpPr>
        <p:spPr bwMode="auto">
          <a:xfrm>
            <a:off x="5611849" y="3603755"/>
            <a:ext cx="327025" cy="196903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 name="Line 232">
            <a:extLst>
              <a:ext uri="{FF2B5EF4-FFF2-40B4-BE49-F238E27FC236}">
                <a16:creationId xmlns:a16="http://schemas.microsoft.com/office/drawing/2014/main" id="{39E3973D-414F-4D76-8900-2B0C342F9E13}"/>
              </a:ext>
            </a:extLst>
          </p:cNvPr>
          <p:cNvSpPr>
            <a:spLocks noChangeShapeType="1"/>
          </p:cNvSpPr>
          <p:nvPr/>
        </p:nvSpPr>
        <p:spPr bwMode="auto">
          <a:xfrm>
            <a:off x="5661062" y="3590829"/>
            <a:ext cx="327025" cy="200349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7" name="Line 233">
            <a:extLst>
              <a:ext uri="{FF2B5EF4-FFF2-40B4-BE49-F238E27FC236}">
                <a16:creationId xmlns:a16="http://schemas.microsoft.com/office/drawing/2014/main" id="{26E19E30-84E5-4EBE-A242-27610FF129AE}"/>
              </a:ext>
            </a:extLst>
          </p:cNvPr>
          <p:cNvSpPr>
            <a:spLocks noChangeShapeType="1"/>
          </p:cNvSpPr>
          <p:nvPr/>
        </p:nvSpPr>
        <p:spPr bwMode="auto">
          <a:xfrm>
            <a:off x="5710274" y="3588674"/>
            <a:ext cx="327025" cy="203581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8" name="Line 234">
            <a:extLst>
              <a:ext uri="{FF2B5EF4-FFF2-40B4-BE49-F238E27FC236}">
                <a16:creationId xmlns:a16="http://schemas.microsoft.com/office/drawing/2014/main" id="{50ABA65E-0B61-4373-B20F-7E061E58E88E}"/>
              </a:ext>
            </a:extLst>
          </p:cNvPr>
          <p:cNvSpPr>
            <a:spLocks noChangeShapeType="1"/>
          </p:cNvSpPr>
          <p:nvPr/>
        </p:nvSpPr>
        <p:spPr bwMode="auto">
          <a:xfrm>
            <a:off x="5759487" y="3586520"/>
            <a:ext cx="327025" cy="201642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 name="Line 235">
            <a:extLst>
              <a:ext uri="{FF2B5EF4-FFF2-40B4-BE49-F238E27FC236}">
                <a16:creationId xmlns:a16="http://schemas.microsoft.com/office/drawing/2014/main" id="{0C4AF5FE-FFB0-4829-A283-8C00A421521C}"/>
              </a:ext>
            </a:extLst>
          </p:cNvPr>
          <p:cNvSpPr>
            <a:spLocks noChangeShapeType="1"/>
          </p:cNvSpPr>
          <p:nvPr/>
        </p:nvSpPr>
        <p:spPr bwMode="auto">
          <a:xfrm>
            <a:off x="5808699" y="3554205"/>
            <a:ext cx="328613" cy="203365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 name="Line 236">
            <a:extLst>
              <a:ext uri="{FF2B5EF4-FFF2-40B4-BE49-F238E27FC236}">
                <a16:creationId xmlns:a16="http://schemas.microsoft.com/office/drawing/2014/main" id="{6093A2C2-6D0D-43B6-9CE8-55CCA49454DE}"/>
              </a:ext>
            </a:extLst>
          </p:cNvPr>
          <p:cNvSpPr>
            <a:spLocks noChangeShapeType="1"/>
          </p:cNvSpPr>
          <p:nvPr/>
        </p:nvSpPr>
        <p:spPr bwMode="auto">
          <a:xfrm>
            <a:off x="5859499" y="3571440"/>
            <a:ext cx="327025" cy="202719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1" name="Line 237">
            <a:extLst>
              <a:ext uri="{FF2B5EF4-FFF2-40B4-BE49-F238E27FC236}">
                <a16:creationId xmlns:a16="http://schemas.microsoft.com/office/drawing/2014/main" id="{6D4C5315-A4AA-4710-8A96-0476737AEC16}"/>
              </a:ext>
            </a:extLst>
          </p:cNvPr>
          <p:cNvSpPr>
            <a:spLocks noChangeShapeType="1"/>
          </p:cNvSpPr>
          <p:nvPr/>
        </p:nvSpPr>
        <p:spPr bwMode="auto">
          <a:xfrm>
            <a:off x="5908712" y="3567131"/>
            <a:ext cx="327025" cy="198626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2" name="Line 238">
            <a:extLst>
              <a:ext uri="{FF2B5EF4-FFF2-40B4-BE49-F238E27FC236}">
                <a16:creationId xmlns:a16="http://schemas.microsoft.com/office/drawing/2014/main" id="{CEDDBBB3-6995-4160-BAB9-A22BF1DA3571}"/>
              </a:ext>
            </a:extLst>
          </p:cNvPr>
          <p:cNvSpPr>
            <a:spLocks noChangeShapeType="1"/>
          </p:cNvSpPr>
          <p:nvPr/>
        </p:nvSpPr>
        <p:spPr bwMode="auto">
          <a:xfrm>
            <a:off x="5957924" y="3547743"/>
            <a:ext cx="327025" cy="200134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3" name="Line 239">
            <a:extLst>
              <a:ext uri="{FF2B5EF4-FFF2-40B4-BE49-F238E27FC236}">
                <a16:creationId xmlns:a16="http://schemas.microsoft.com/office/drawing/2014/main" id="{9FB3E8C7-DC4F-493D-93AD-20E7EF1D44CB}"/>
              </a:ext>
            </a:extLst>
          </p:cNvPr>
          <p:cNvSpPr>
            <a:spLocks noChangeShapeType="1"/>
          </p:cNvSpPr>
          <p:nvPr/>
        </p:nvSpPr>
        <p:spPr bwMode="auto">
          <a:xfrm>
            <a:off x="6008724" y="3575748"/>
            <a:ext cx="327025" cy="200780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 name="Line 240">
            <a:extLst>
              <a:ext uri="{FF2B5EF4-FFF2-40B4-BE49-F238E27FC236}">
                <a16:creationId xmlns:a16="http://schemas.microsoft.com/office/drawing/2014/main" id="{AC5A5933-1CEA-45BE-A208-05C8F7590913}"/>
              </a:ext>
            </a:extLst>
          </p:cNvPr>
          <p:cNvSpPr>
            <a:spLocks noChangeShapeType="1"/>
          </p:cNvSpPr>
          <p:nvPr/>
        </p:nvSpPr>
        <p:spPr bwMode="auto">
          <a:xfrm>
            <a:off x="6057937" y="3592983"/>
            <a:ext cx="327025" cy="197549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 name="Line 241">
            <a:extLst>
              <a:ext uri="{FF2B5EF4-FFF2-40B4-BE49-F238E27FC236}">
                <a16:creationId xmlns:a16="http://schemas.microsoft.com/office/drawing/2014/main" id="{D10DE1C6-54AE-442F-8313-12CCBEFDCEB2}"/>
              </a:ext>
            </a:extLst>
          </p:cNvPr>
          <p:cNvSpPr>
            <a:spLocks noChangeShapeType="1"/>
          </p:cNvSpPr>
          <p:nvPr/>
        </p:nvSpPr>
        <p:spPr bwMode="auto">
          <a:xfrm>
            <a:off x="6107149" y="3571440"/>
            <a:ext cx="327025" cy="199272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6" name="Line 242">
            <a:extLst>
              <a:ext uri="{FF2B5EF4-FFF2-40B4-BE49-F238E27FC236}">
                <a16:creationId xmlns:a16="http://schemas.microsoft.com/office/drawing/2014/main" id="{B06ACDC4-16BD-4301-8946-4AC7A00B9A7D}"/>
              </a:ext>
            </a:extLst>
          </p:cNvPr>
          <p:cNvSpPr>
            <a:spLocks noChangeShapeType="1"/>
          </p:cNvSpPr>
          <p:nvPr/>
        </p:nvSpPr>
        <p:spPr bwMode="auto">
          <a:xfrm>
            <a:off x="6156362" y="3571440"/>
            <a:ext cx="327025" cy="201642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7" name="Line 243">
            <a:extLst>
              <a:ext uri="{FF2B5EF4-FFF2-40B4-BE49-F238E27FC236}">
                <a16:creationId xmlns:a16="http://schemas.microsoft.com/office/drawing/2014/main" id="{E629AF34-6E95-44A0-A25E-D4D01021E4D9}"/>
              </a:ext>
            </a:extLst>
          </p:cNvPr>
          <p:cNvSpPr>
            <a:spLocks noChangeShapeType="1"/>
          </p:cNvSpPr>
          <p:nvPr/>
        </p:nvSpPr>
        <p:spPr bwMode="auto">
          <a:xfrm>
            <a:off x="6205574" y="3614526"/>
            <a:ext cx="328613" cy="194748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 name="Line 244">
            <a:extLst>
              <a:ext uri="{FF2B5EF4-FFF2-40B4-BE49-F238E27FC236}">
                <a16:creationId xmlns:a16="http://schemas.microsoft.com/office/drawing/2014/main" id="{40889C45-7545-4BF5-91F9-8AD8E34738C6}"/>
              </a:ext>
            </a:extLst>
          </p:cNvPr>
          <p:cNvSpPr>
            <a:spLocks noChangeShapeType="1"/>
          </p:cNvSpPr>
          <p:nvPr/>
        </p:nvSpPr>
        <p:spPr bwMode="auto">
          <a:xfrm>
            <a:off x="6256374" y="3586520"/>
            <a:ext cx="327025" cy="19647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9" name="Line 245">
            <a:extLst>
              <a:ext uri="{FF2B5EF4-FFF2-40B4-BE49-F238E27FC236}">
                <a16:creationId xmlns:a16="http://schemas.microsoft.com/office/drawing/2014/main" id="{C4C6C403-FDE2-4B09-9E22-91227163D3ED}"/>
              </a:ext>
            </a:extLst>
          </p:cNvPr>
          <p:cNvSpPr>
            <a:spLocks noChangeShapeType="1"/>
          </p:cNvSpPr>
          <p:nvPr/>
        </p:nvSpPr>
        <p:spPr bwMode="auto">
          <a:xfrm>
            <a:off x="6305587" y="3577903"/>
            <a:ext cx="327025" cy="199703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0" name="Line 246">
            <a:extLst>
              <a:ext uri="{FF2B5EF4-FFF2-40B4-BE49-F238E27FC236}">
                <a16:creationId xmlns:a16="http://schemas.microsoft.com/office/drawing/2014/main" id="{8576C88A-58D6-40B0-8704-0C78353DD04E}"/>
              </a:ext>
            </a:extLst>
          </p:cNvPr>
          <p:cNvSpPr>
            <a:spLocks noChangeShapeType="1"/>
          </p:cNvSpPr>
          <p:nvPr/>
        </p:nvSpPr>
        <p:spPr bwMode="auto">
          <a:xfrm>
            <a:off x="6354799" y="3616681"/>
            <a:ext cx="327025" cy="194533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 name="Line 247">
            <a:extLst>
              <a:ext uri="{FF2B5EF4-FFF2-40B4-BE49-F238E27FC236}">
                <a16:creationId xmlns:a16="http://schemas.microsoft.com/office/drawing/2014/main" id="{57F42E2D-C693-4882-8C54-949350BDBA5C}"/>
              </a:ext>
            </a:extLst>
          </p:cNvPr>
          <p:cNvSpPr>
            <a:spLocks noChangeShapeType="1"/>
          </p:cNvSpPr>
          <p:nvPr/>
        </p:nvSpPr>
        <p:spPr bwMode="auto">
          <a:xfrm>
            <a:off x="6405599" y="3603755"/>
            <a:ext cx="327025" cy="19496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 name="Line 248">
            <a:extLst>
              <a:ext uri="{FF2B5EF4-FFF2-40B4-BE49-F238E27FC236}">
                <a16:creationId xmlns:a16="http://schemas.microsoft.com/office/drawing/2014/main" id="{F6A5A362-61A1-4D03-93D2-427EF74F8F2B}"/>
              </a:ext>
            </a:extLst>
          </p:cNvPr>
          <p:cNvSpPr>
            <a:spLocks noChangeShapeType="1"/>
          </p:cNvSpPr>
          <p:nvPr/>
        </p:nvSpPr>
        <p:spPr bwMode="auto">
          <a:xfrm>
            <a:off x="6453224" y="3603755"/>
            <a:ext cx="328613" cy="195826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 name="Line 249">
            <a:extLst>
              <a:ext uri="{FF2B5EF4-FFF2-40B4-BE49-F238E27FC236}">
                <a16:creationId xmlns:a16="http://schemas.microsoft.com/office/drawing/2014/main" id="{A8A10BE4-4164-4A6A-B13F-03338E84C87B}"/>
              </a:ext>
            </a:extLst>
          </p:cNvPr>
          <p:cNvSpPr>
            <a:spLocks noChangeShapeType="1"/>
          </p:cNvSpPr>
          <p:nvPr/>
        </p:nvSpPr>
        <p:spPr bwMode="auto">
          <a:xfrm>
            <a:off x="6504024" y="3625298"/>
            <a:ext cx="327025" cy="193887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 name="Line 250">
            <a:extLst>
              <a:ext uri="{FF2B5EF4-FFF2-40B4-BE49-F238E27FC236}">
                <a16:creationId xmlns:a16="http://schemas.microsoft.com/office/drawing/2014/main" id="{C9B4B868-A598-478B-92AF-523965D1AB7A}"/>
              </a:ext>
            </a:extLst>
          </p:cNvPr>
          <p:cNvSpPr>
            <a:spLocks noChangeShapeType="1"/>
          </p:cNvSpPr>
          <p:nvPr/>
        </p:nvSpPr>
        <p:spPr bwMode="auto">
          <a:xfrm>
            <a:off x="6553237" y="3590829"/>
            <a:ext cx="327025" cy="197764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 name="Line 251">
            <a:extLst>
              <a:ext uri="{FF2B5EF4-FFF2-40B4-BE49-F238E27FC236}">
                <a16:creationId xmlns:a16="http://schemas.microsoft.com/office/drawing/2014/main" id="{184665B7-8F88-4B94-B9A5-7509BCCFB418}"/>
              </a:ext>
            </a:extLst>
          </p:cNvPr>
          <p:cNvSpPr>
            <a:spLocks noChangeShapeType="1"/>
          </p:cNvSpPr>
          <p:nvPr/>
        </p:nvSpPr>
        <p:spPr bwMode="auto">
          <a:xfrm>
            <a:off x="6602449" y="3590829"/>
            <a:ext cx="327025" cy="198411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 name="Line 252">
            <a:extLst>
              <a:ext uri="{FF2B5EF4-FFF2-40B4-BE49-F238E27FC236}">
                <a16:creationId xmlns:a16="http://schemas.microsoft.com/office/drawing/2014/main" id="{96510375-F2FD-472E-B81E-61338BF68399}"/>
              </a:ext>
            </a:extLst>
          </p:cNvPr>
          <p:cNvSpPr>
            <a:spLocks noChangeShapeType="1"/>
          </p:cNvSpPr>
          <p:nvPr/>
        </p:nvSpPr>
        <p:spPr bwMode="auto">
          <a:xfrm>
            <a:off x="6653249" y="3612372"/>
            <a:ext cx="327025" cy="19496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 name="Line 253">
            <a:extLst>
              <a:ext uri="{FF2B5EF4-FFF2-40B4-BE49-F238E27FC236}">
                <a16:creationId xmlns:a16="http://schemas.microsoft.com/office/drawing/2014/main" id="{868BBB2A-95B2-4A5F-BC12-667D2C901353}"/>
              </a:ext>
            </a:extLst>
          </p:cNvPr>
          <p:cNvSpPr>
            <a:spLocks noChangeShapeType="1"/>
          </p:cNvSpPr>
          <p:nvPr/>
        </p:nvSpPr>
        <p:spPr bwMode="auto">
          <a:xfrm>
            <a:off x="6702462" y="3580057"/>
            <a:ext cx="327025" cy="197333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 name="Line 254">
            <a:extLst>
              <a:ext uri="{FF2B5EF4-FFF2-40B4-BE49-F238E27FC236}">
                <a16:creationId xmlns:a16="http://schemas.microsoft.com/office/drawing/2014/main" id="{D4266084-54B7-491B-B4C8-C7826886E21C}"/>
              </a:ext>
            </a:extLst>
          </p:cNvPr>
          <p:cNvSpPr>
            <a:spLocks noChangeShapeType="1"/>
          </p:cNvSpPr>
          <p:nvPr/>
        </p:nvSpPr>
        <p:spPr bwMode="auto">
          <a:xfrm>
            <a:off x="6751674" y="3567131"/>
            <a:ext cx="327025" cy="200349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 name="Line 255">
            <a:extLst>
              <a:ext uri="{FF2B5EF4-FFF2-40B4-BE49-F238E27FC236}">
                <a16:creationId xmlns:a16="http://schemas.microsoft.com/office/drawing/2014/main" id="{A6CD9898-A73A-4BAB-9F6C-2E7B0E243A12}"/>
              </a:ext>
            </a:extLst>
          </p:cNvPr>
          <p:cNvSpPr>
            <a:spLocks noChangeShapeType="1"/>
          </p:cNvSpPr>
          <p:nvPr/>
        </p:nvSpPr>
        <p:spPr bwMode="auto">
          <a:xfrm>
            <a:off x="6800887" y="3592983"/>
            <a:ext cx="327025" cy="19819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 name="Line 256">
            <a:extLst>
              <a:ext uri="{FF2B5EF4-FFF2-40B4-BE49-F238E27FC236}">
                <a16:creationId xmlns:a16="http://schemas.microsoft.com/office/drawing/2014/main" id="{27ACDE60-4556-420E-A4CE-02764BC27137}"/>
              </a:ext>
            </a:extLst>
          </p:cNvPr>
          <p:cNvSpPr>
            <a:spLocks noChangeShapeType="1"/>
          </p:cNvSpPr>
          <p:nvPr/>
        </p:nvSpPr>
        <p:spPr bwMode="auto">
          <a:xfrm>
            <a:off x="6850099" y="3577903"/>
            <a:ext cx="328613" cy="199272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 name="Line 257">
            <a:extLst>
              <a:ext uri="{FF2B5EF4-FFF2-40B4-BE49-F238E27FC236}">
                <a16:creationId xmlns:a16="http://schemas.microsoft.com/office/drawing/2014/main" id="{F3AE3E27-73A0-4BD9-80C4-C4B828DB2E10}"/>
              </a:ext>
            </a:extLst>
          </p:cNvPr>
          <p:cNvSpPr>
            <a:spLocks noChangeShapeType="1"/>
          </p:cNvSpPr>
          <p:nvPr/>
        </p:nvSpPr>
        <p:spPr bwMode="auto">
          <a:xfrm>
            <a:off x="6900899" y="3552052"/>
            <a:ext cx="327025" cy="201427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 name="Line 258">
            <a:extLst>
              <a:ext uri="{FF2B5EF4-FFF2-40B4-BE49-F238E27FC236}">
                <a16:creationId xmlns:a16="http://schemas.microsoft.com/office/drawing/2014/main" id="{39800872-EC89-4B01-B74E-32789F4F1613}"/>
              </a:ext>
            </a:extLst>
          </p:cNvPr>
          <p:cNvSpPr>
            <a:spLocks noChangeShapeType="1"/>
          </p:cNvSpPr>
          <p:nvPr/>
        </p:nvSpPr>
        <p:spPr bwMode="auto">
          <a:xfrm>
            <a:off x="6950112" y="3549897"/>
            <a:ext cx="327025" cy="199703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 name="Line 259">
            <a:extLst>
              <a:ext uri="{FF2B5EF4-FFF2-40B4-BE49-F238E27FC236}">
                <a16:creationId xmlns:a16="http://schemas.microsoft.com/office/drawing/2014/main" id="{DBE39814-F688-43A7-86CC-AAB907E9D826}"/>
              </a:ext>
            </a:extLst>
          </p:cNvPr>
          <p:cNvSpPr>
            <a:spLocks noChangeShapeType="1"/>
          </p:cNvSpPr>
          <p:nvPr/>
        </p:nvSpPr>
        <p:spPr bwMode="auto">
          <a:xfrm>
            <a:off x="6999324" y="3552052"/>
            <a:ext cx="327025" cy="199919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 name="Line 260">
            <a:extLst>
              <a:ext uri="{FF2B5EF4-FFF2-40B4-BE49-F238E27FC236}">
                <a16:creationId xmlns:a16="http://schemas.microsoft.com/office/drawing/2014/main" id="{78E2A0B4-3AEF-4F9D-A86D-04A508BC41E9}"/>
              </a:ext>
            </a:extLst>
          </p:cNvPr>
          <p:cNvSpPr>
            <a:spLocks noChangeShapeType="1"/>
          </p:cNvSpPr>
          <p:nvPr/>
        </p:nvSpPr>
        <p:spPr bwMode="auto">
          <a:xfrm>
            <a:off x="7050124" y="3580057"/>
            <a:ext cx="327025" cy="200349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5" name="Line 261">
            <a:extLst>
              <a:ext uri="{FF2B5EF4-FFF2-40B4-BE49-F238E27FC236}">
                <a16:creationId xmlns:a16="http://schemas.microsoft.com/office/drawing/2014/main" id="{BD765EDE-E0C1-40C2-B6E5-1F4517D8C1FE}"/>
              </a:ext>
            </a:extLst>
          </p:cNvPr>
          <p:cNvSpPr>
            <a:spLocks noChangeShapeType="1"/>
          </p:cNvSpPr>
          <p:nvPr/>
        </p:nvSpPr>
        <p:spPr bwMode="auto">
          <a:xfrm>
            <a:off x="7099337" y="3623143"/>
            <a:ext cx="327025" cy="196903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6" name="Line 262">
            <a:extLst>
              <a:ext uri="{FF2B5EF4-FFF2-40B4-BE49-F238E27FC236}">
                <a16:creationId xmlns:a16="http://schemas.microsoft.com/office/drawing/2014/main" id="{F69ACBB0-36A3-437B-B333-87A74151B990}"/>
              </a:ext>
            </a:extLst>
          </p:cNvPr>
          <p:cNvSpPr>
            <a:spLocks noChangeShapeType="1"/>
          </p:cNvSpPr>
          <p:nvPr/>
        </p:nvSpPr>
        <p:spPr bwMode="auto">
          <a:xfrm>
            <a:off x="7148549" y="3636069"/>
            <a:ext cx="327025" cy="194748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7" name="Line 263">
            <a:extLst>
              <a:ext uri="{FF2B5EF4-FFF2-40B4-BE49-F238E27FC236}">
                <a16:creationId xmlns:a16="http://schemas.microsoft.com/office/drawing/2014/main" id="{A5A02E6D-E865-49FC-BF9D-B9F2696E7413}"/>
              </a:ext>
            </a:extLst>
          </p:cNvPr>
          <p:cNvSpPr>
            <a:spLocks noChangeShapeType="1"/>
          </p:cNvSpPr>
          <p:nvPr/>
        </p:nvSpPr>
        <p:spPr bwMode="auto">
          <a:xfrm>
            <a:off x="7197762" y="3618834"/>
            <a:ext cx="327025" cy="197980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Line 264">
            <a:extLst>
              <a:ext uri="{FF2B5EF4-FFF2-40B4-BE49-F238E27FC236}">
                <a16:creationId xmlns:a16="http://schemas.microsoft.com/office/drawing/2014/main" id="{190CFE91-9CBD-424D-B5F3-60BC793507C8}"/>
              </a:ext>
            </a:extLst>
          </p:cNvPr>
          <p:cNvSpPr>
            <a:spLocks noChangeShapeType="1"/>
          </p:cNvSpPr>
          <p:nvPr/>
        </p:nvSpPr>
        <p:spPr bwMode="auto">
          <a:xfrm>
            <a:off x="7246974" y="3608063"/>
            <a:ext cx="328613" cy="19819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Line 265">
            <a:extLst>
              <a:ext uri="{FF2B5EF4-FFF2-40B4-BE49-F238E27FC236}">
                <a16:creationId xmlns:a16="http://schemas.microsoft.com/office/drawing/2014/main" id="{85C47385-7765-41BC-9BD5-A457FEBF1F42}"/>
              </a:ext>
            </a:extLst>
          </p:cNvPr>
          <p:cNvSpPr>
            <a:spLocks noChangeShapeType="1"/>
          </p:cNvSpPr>
          <p:nvPr/>
        </p:nvSpPr>
        <p:spPr bwMode="auto">
          <a:xfrm>
            <a:off x="7297774" y="3586520"/>
            <a:ext cx="327025" cy="2003499"/>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Line 266">
            <a:extLst>
              <a:ext uri="{FF2B5EF4-FFF2-40B4-BE49-F238E27FC236}">
                <a16:creationId xmlns:a16="http://schemas.microsoft.com/office/drawing/2014/main" id="{17F707D4-ECB7-4A3C-8F0E-7C7C6C6A2102}"/>
              </a:ext>
            </a:extLst>
          </p:cNvPr>
          <p:cNvSpPr>
            <a:spLocks noChangeShapeType="1"/>
          </p:cNvSpPr>
          <p:nvPr/>
        </p:nvSpPr>
        <p:spPr bwMode="auto">
          <a:xfrm>
            <a:off x="7346987" y="3448645"/>
            <a:ext cx="327025" cy="2059511"/>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Line 267">
            <a:extLst>
              <a:ext uri="{FF2B5EF4-FFF2-40B4-BE49-F238E27FC236}">
                <a16:creationId xmlns:a16="http://schemas.microsoft.com/office/drawing/2014/main" id="{E5146DBC-F3DD-4F57-BB67-3B420B364A4A}"/>
              </a:ext>
            </a:extLst>
          </p:cNvPr>
          <p:cNvSpPr>
            <a:spLocks noChangeShapeType="1"/>
          </p:cNvSpPr>
          <p:nvPr/>
        </p:nvSpPr>
        <p:spPr bwMode="auto">
          <a:xfrm>
            <a:off x="7396199" y="3325849"/>
            <a:ext cx="307975" cy="2074592"/>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Line 268">
            <a:extLst>
              <a:ext uri="{FF2B5EF4-FFF2-40B4-BE49-F238E27FC236}">
                <a16:creationId xmlns:a16="http://schemas.microsoft.com/office/drawing/2014/main" id="{CC9ACB28-432A-435B-A98E-242ADB91A5E3}"/>
              </a:ext>
            </a:extLst>
          </p:cNvPr>
          <p:cNvSpPr>
            <a:spLocks noChangeShapeType="1"/>
          </p:cNvSpPr>
          <p:nvPr/>
        </p:nvSpPr>
        <p:spPr bwMode="auto">
          <a:xfrm>
            <a:off x="7446999" y="3325849"/>
            <a:ext cx="276225" cy="2020734"/>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Line 269">
            <a:extLst>
              <a:ext uri="{FF2B5EF4-FFF2-40B4-BE49-F238E27FC236}">
                <a16:creationId xmlns:a16="http://schemas.microsoft.com/office/drawing/2014/main" id="{96FD3A5C-7968-4F69-A63E-AEADD60653D7}"/>
              </a:ext>
            </a:extLst>
          </p:cNvPr>
          <p:cNvSpPr>
            <a:spLocks noChangeShapeType="1"/>
          </p:cNvSpPr>
          <p:nvPr/>
        </p:nvSpPr>
        <p:spPr bwMode="auto">
          <a:xfrm>
            <a:off x="7494624" y="3360318"/>
            <a:ext cx="249238" cy="1925944"/>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Line 270">
            <a:extLst>
              <a:ext uri="{FF2B5EF4-FFF2-40B4-BE49-F238E27FC236}">
                <a16:creationId xmlns:a16="http://schemas.microsoft.com/office/drawing/2014/main" id="{6E6A50ED-9E21-4762-8557-F3D54B0281C2}"/>
              </a:ext>
            </a:extLst>
          </p:cNvPr>
          <p:cNvSpPr>
            <a:spLocks noChangeShapeType="1"/>
          </p:cNvSpPr>
          <p:nvPr/>
        </p:nvSpPr>
        <p:spPr bwMode="auto">
          <a:xfrm>
            <a:off x="7545424" y="3433564"/>
            <a:ext cx="247650" cy="1867779"/>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Line 271">
            <a:extLst>
              <a:ext uri="{FF2B5EF4-FFF2-40B4-BE49-F238E27FC236}">
                <a16:creationId xmlns:a16="http://schemas.microsoft.com/office/drawing/2014/main" id="{D3B14A09-7AEB-44D0-BACF-024019E125B1}"/>
              </a:ext>
            </a:extLst>
          </p:cNvPr>
          <p:cNvSpPr>
            <a:spLocks noChangeShapeType="1"/>
          </p:cNvSpPr>
          <p:nvPr/>
        </p:nvSpPr>
        <p:spPr bwMode="auto">
          <a:xfrm>
            <a:off x="7594637" y="3489576"/>
            <a:ext cx="247650" cy="1852698"/>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Line 272">
            <a:extLst>
              <a:ext uri="{FF2B5EF4-FFF2-40B4-BE49-F238E27FC236}">
                <a16:creationId xmlns:a16="http://schemas.microsoft.com/office/drawing/2014/main" id="{BC34A7A5-ACB8-42D7-BA47-28082AF5DBF9}"/>
              </a:ext>
            </a:extLst>
          </p:cNvPr>
          <p:cNvSpPr>
            <a:spLocks noChangeShapeType="1"/>
          </p:cNvSpPr>
          <p:nvPr/>
        </p:nvSpPr>
        <p:spPr bwMode="auto">
          <a:xfrm>
            <a:off x="7643849" y="3521891"/>
            <a:ext cx="247650" cy="1867779"/>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Line 273">
            <a:extLst>
              <a:ext uri="{FF2B5EF4-FFF2-40B4-BE49-F238E27FC236}">
                <a16:creationId xmlns:a16="http://schemas.microsoft.com/office/drawing/2014/main" id="{66CE0555-619B-4DDE-A6F3-9165B95AAD1B}"/>
              </a:ext>
            </a:extLst>
          </p:cNvPr>
          <p:cNvSpPr>
            <a:spLocks noChangeShapeType="1"/>
          </p:cNvSpPr>
          <p:nvPr/>
        </p:nvSpPr>
        <p:spPr bwMode="auto">
          <a:xfrm>
            <a:off x="7694649" y="3541279"/>
            <a:ext cx="227013" cy="1889322"/>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Line 274">
            <a:extLst>
              <a:ext uri="{FF2B5EF4-FFF2-40B4-BE49-F238E27FC236}">
                <a16:creationId xmlns:a16="http://schemas.microsoft.com/office/drawing/2014/main" id="{4EC9D573-EDA4-48C4-9577-972B637FFB77}"/>
              </a:ext>
            </a:extLst>
          </p:cNvPr>
          <p:cNvSpPr>
            <a:spLocks noChangeShapeType="1"/>
          </p:cNvSpPr>
          <p:nvPr/>
        </p:nvSpPr>
        <p:spPr bwMode="auto">
          <a:xfrm>
            <a:off x="7743862" y="3549897"/>
            <a:ext cx="217488" cy="1906556"/>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Line 275">
            <a:extLst>
              <a:ext uri="{FF2B5EF4-FFF2-40B4-BE49-F238E27FC236}">
                <a16:creationId xmlns:a16="http://schemas.microsoft.com/office/drawing/2014/main" id="{64333780-10A3-422B-B31A-F7A39328AC03}"/>
              </a:ext>
            </a:extLst>
          </p:cNvPr>
          <p:cNvSpPr>
            <a:spLocks noChangeShapeType="1"/>
          </p:cNvSpPr>
          <p:nvPr/>
        </p:nvSpPr>
        <p:spPr bwMode="auto">
          <a:xfrm>
            <a:off x="7793074" y="3562822"/>
            <a:ext cx="168275" cy="1893631"/>
          </a:xfrm>
          <a:prstGeom prst="line">
            <a:avLst/>
          </a:prstGeom>
          <a:noFill/>
          <a:ln w="12700" cap="flat">
            <a:solidFill>
              <a:srgbClr val="C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Line 276">
            <a:extLst>
              <a:ext uri="{FF2B5EF4-FFF2-40B4-BE49-F238E27FC236}">
                <a16:creationId xmlns:a16="http://schemas.microsoft.com/office/drawing/2014/main" id="{066AA626-9627-4B74-801A-5213952D85DB}"/>
              </a:ext>
            </a:extLst>
          </p:cNvPr>
          <p:cNvSpPr>
            <a:spLocks noChangeShapeType="1"/>
          </p:cNvSpPr>
          <p:nvPr/>
        </p:nvSpPr>
        <p:spPr bwMode="auto">
          <a:xfrm>
            <a:off x="7842287" y="3577903"/>
            <a:ext cx="169863" cy="190224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Line 277">
            <a:extLst>
              <a:ext uri="{FF2B5EF4-FFF2-40B4-BE49-F238E27FC236}">
                <a16:creationId xmlns:a16="http://schemas.microsoft.com/office/drawing/2014/main" id="{9815A7E7-3338-44D8-BD10-6A2B468B946B}"/>
              </a:ext>
            </a:extLst>
          </p:cNvPr>
          <p:cNvSpPr>
            <a:spLocks noChangeShapeType="1"/>
          </p:cNvSpPr>
          <p:nvPr/>
        </p:nvSpPr>
        <p:spPr bwMode="auto">
          <a:xfrm>
            <a:off x="7891499" y="3577903"/>
            <a:ext cx="139700" cy="192809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Line 278">
            <a:extLst>
              <a:ext uri="{FF2B5EF4-FFF2-40B4-BE49-F238E27FC236}">
                <a16:creationId xmlns:a16="http://schemas.microsoft.com/office/drawing/2014/main" id="{1312A9E7-83D7-4167-B6BA-7A96FFC3CC8A}"/>
              </a:ext>
            </a:extLst>
          </p:cNvPr>
          <p:cNvSpPr>
            <a:spLocks noChangeShapeType="1"/>
          </p:cNvSpPr>
          <p:nvPr/>
        </p:nvSpPr>
        <p:spPr bwMode="auto">
          <a:xfrm>
            <a:off x="7942299" y="3577903"/>
            <a:ext cx="88900" cy="192809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Line 279">
            <a:extLst>
              <a:ext uri="{FF2B5EF4-FFF2-40B4-BE49-F238E27FC236}">
                <a16:creationId xmlns:a16="http://schemas.microsoft.com/office/drawing/2014/main" id="{D0C072C4-5E1F-43C0-BA44-4349C0C5E2AC}"/>
              </a:ext>
            </a:extLst>
          </p:cNvPr>
          <p:cNvSpPr>
            <a:spLocks noChangeShapeType="1"/>
          </p:cNvSpPr>
          <p:nvPr/>
        </p:nvSpPr>
        <p:spPr bwMode="auto">
          <a:xfrm>
            <a:off x="7991512" y="3567131"/>
            <a:ext cx="39688" cy="193887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Line 280">
            <a:extLst>
              <a:ext uri="{FF2B5EF4-FFF2-40B4-BE49-F238E27FC236}">
                <a16:creationId xmlns:a16="http://schemas.microsoft.com/office/drawing/2014/main" id="{77234636-8D3F-42BA-A8B8-841B8468ADEC}"/>
              </a:ext>
            </a:extLst>
          </p:cNvPr>
          <p:cNvSpPr>
            <a:spLocks noChangeShapeType="1"/>
          </p:cNvSpPr>
          <p:nvPr/>
        </p:nvSpPr>
        <p:spPr bwMode="auto">
          <a:xfrm>
            <a:off x="8040724" y="3552052"/>
            <a:ext cx="0" cy="19647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Line 281">
            <a:extLst>
              <a:ext uri="{FF2B5EF4-FFF2-40B4-BE49-F238E27FC236}">
                <a16:creationId xmlns:a16="http://schemas.microsoft.com/office/drawing/2014/main" id="{CC4E3117-52C7-4C27-B7AE-63E6929060BD}"/>
              </a:ext>
            </a:extLst>
          </p:cNvPr>
          <p:cNvSpPr>
            <a:spLocks noChangeShapeType="1"/>
          </p:cNvSpPr>
          <p:nvPr/>
        </p:nvSpPr>
        <p:spPr bwMode="auto">
          <a:xfrm flipH="1">
            <a:off x="8080412" y="3562822"/>
            <a:ext cx="11113" cy="197118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Line 282">
            <a:extLst>
              <a:ext uri="{FF2B5EF4-FFF2-40B4-BE49-F238E27FC236}">
                <a16:creationId xmlns:a16="http://schemas.microsoft.com/office/drawing/2014/main" id="{F82202AA-585C-4532-8508-6C70B5607CBF}"/>
              </a:ext>
            </a:extLst>
          </p:cNvPr>
          <p:cNvSpPr>
            <a:spLocks noChangeShapeType="1"/>
          </p:cNvSpPr>
          <p:nvPr/>
        </p:nvSpPr>
        <p:spPr bwMode="auto">
          <a:xfrm flipH="1">
            <a:off x="8131212" y="3567131"/>
            <a:ext cx="9525" cy="197118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Line 283">
            <a:extLst>
              <a:ext uri="{FF2B5EF4-FFF2-40B4-BE49-F238E27FC236}">
                <a16:creationId xmlns:a16="http://schemas.microsoft.com/office/drawing/2014/main" id="{24595CDF-F382-4BF7-95B9-CB758CB4FAE1}"/>
              </a:ext>
            </a:extLst>
          </p:cNvPr>
          <p:cNvSpPr>
            <a:spLocks noChangeShapeType="1"/>
          </p:cNvSpPr>
          <p:nvPr/>
        </p:nvSpPr>
        <p:spPr bwMode="auto">
          <a:xfrm flipH="1">
            <a:off x="8180424" y="3586520"/>
            <a:ext cx="9525" cy="196903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Line 284">
            <a:extLst>
              <a:ext uri="{FF2B5EF4-FFF2-40B4-BE49-F238E27FC236}">
                <a16:creationId xmlns:a16="http://schemas.microsoft.com/office/drawing/2014/main" id="{4AA2D974-67E6-4AE0-B9D8-A3A746468211}"/>
              </a:ext>
            </a:extLst>
          </p:cNvPr>
          <p:cNvSpPr>
            <a:spLocks noChangeShapeType="1"/>
          </p:cNvSpPr>
          <p:nvPr/>
        </p:nvSpPr>
        <p:spPr bwMode="auto">
          <a:xfrm flipH="1">
            <a:off x="8229637" y="3580057"/>
            <a:ext cx="9525" cy="197333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Line 285">
            <a:extLst>
              <a:ext uri="{FF2B5EF4-FFF2-40B4-BE49-F238E27FC236}">
                <a16:creationId xmlns:a16="http://schemas.microsoft.com/office/drawing/2014/main" id="{0D2C3B10-8360-4A18-9266-ABAFD9941649}"/>
              </a:ext>
            </a:extLst>
          </p:cNvPr>
          <p:cNvSpPr>
            <a:spLocks noChangeShapeType="1"/>
          </p:cNvSpPr>
          <p:nvPr/>
        </p:nvSpPr>
        <p:spPr bwMode="auto">
          <a:xfrm flipH="1">
            <a:off x="8278849" y="3575748"/>
            <a:ext cx="9525" cy="196687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Line 286">
            <a:extLst>
              <a:ext uri="{FF2B5EF4-FFF2-40B4-BE49-F238E27FC236}">
                <a16:creationId xmlns:a16="http://schemas.microsoft.com/office/drawing/2014/main" id="{A29C7CB5-39D1-4571-95BA-294441C2EADE}"/>
              </a:ext>
            </a:extLst>
          </p:cNvPr>
          <p:cNvSpPr>
            <a:spLocks noChangeShapeType="1"/>
          </p:cNvSpPr>
          <p:nvPr/>
        </p:nvSpPr>
        <p:spPr bwMode="auto">
          <a:xfrm flipH="1">
            <a:off x="8328062" y="3571440"/>
            <a:ext cx="11113" cy="19625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Line 287">
            <a:extLst>
              <a:ext uri="{FF2B5EF4-FFF2-40B4-BE49-F238E27FC236}">
                <a16:creationId xmlns:a16="http://schemas.microsoft.com/office/drawing/2014/main" id="{13FED8B0-DF6C-4835-AEA8-EA9455217FFF}"/>
              </a:ext>
            </a:extLst>
          </p:cNvPr>
          <p:cNvSpPr>
            <a:spLocks noChangeShapeType="1"/>
          </p:cNvSpPr>
          <p:nvPr/>
        </p:nvSpPr>
        <p:spPr bwMode="auto">
          <a:xfrm flipH="1">
            <a:off x="8378862" y="3564977"/>
            <a:ext cx="9525" cy="197333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Line 288">
            <a:extLst>
              <a:ext uri="{FF2B5EF4-FFF2-40B4-BE49-F238E27FC236}">
                <a16:creationId xmlns:a16="http://schemas.microsoft.com/office/drawing/2014/main" id="{CA85983D-14AF-4B04-98BC-B771DEDC6053}"/>
              </a:ext>
            </a:extLst>
          </p:cNvPr>
          <p:cNvSpPr>
            <a:spLocks noChangeShapeType="1"/>
          </p:cNvSpPr>
          <p:nvPr/>
        </p:nvSpPr>
        <p:spPr bwMode="auto">
          <a:xfrm flipH="1">
            <a:off x="8428074" y="3560669"/>
            <a:ext cx="9525" cy="197980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Line 289">
            <a:extLst>
              <a:ext uri="{FF2B5EF4-FFF2-40B4-BE49-F238E27FC236}">
                <a16:creationId xmlns:a16="http://schemas.microsoft.com/office/drawing/2014/main" id="{6AB7343E-626B-46A6-B1CE-45C949DD93C6}"/>
              </a:ext>
            </a:extLst>
          </p:cNvPr>
          <p:cNvSpPr>
            <a:spLocks noChangeShapeType="1"/>
          </p:cNvSpPr>
          <p:nvPr/>
        </p:nvSpPr>
        <p:spPr bwMode="auto">
          <a:xfrm flipH="1">
            <a:off x="8477287" y="3567131"/>
            <a:ext cx="11113" cy="19819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Line 290">
            <a:extLst>
              <a:ext uri="{FF2B5EF4-FFF2-40B4-BE49-F238E27FC236}">
                <a16:creationId xmlns:a16="http://schemas.microsoft.com/office/drawing/2014/main" id="{DB17EA5D-1FFA-4668-9DAE-C05CA2316B93}"/>
              </a:ext>
            </a:extLst>
          </p:cNvPr>
          <p:cNvSpPr>
            <a:spLocks noChangeShapeType="1"/>
          </p:cNvSpPr>
          <p:nvPr/>
        </p:nvSpPr>
        <p:spPr bwMode="auto">
          <a:xfrm flipH="1">
            <a:off x="8526499" y="3577903"/>
            <a:ext cx="11113" cy="19819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Line 291">
            <a:extLst>
              <a:ext uri="{FF2B5EF4-FFF2-40B4-BE49-F238E27FC236}">
                <a16:creationId xmlns:a16="http://schemas.microsoft.com/office/drawing/2014/main" id="{143FA21E-1070-4DA2-8764-762B6D4A90E2}"/>
              </a:ext>
            </a:extLst>
          </p:cNvPr>
          <p:cNvSpPr>
            <a:spLocks noChangeShapeType="1"/>
          </p:cNvSpPr>
          <p:nvPr/>
        </p:nvSpPr>
        <p:spPr bwMode="auto">
          <a:xfrm flipH="1">
            <a:off x="8577299" y="3573595"/>
            <a:ext cx="9525" cy="19647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Line 292">
            <a:extLst>
              <a:ext uri="{FF2B5EF4-FFF2-40B4-BE49-F238E27FC236}">
                <a16:creationId xmlns:a16="http://schemas.microsoft.com/office/drawing/2014/main" id="{F468B80A-CA10-4123-B61C-94007DA10DC8}"/>
              </a:ext>
            </a:extLst>
          </p:cNvPr>
          <p:cNvSpPr>
            <a:spLocks noChangeShapeType="1"/>
          </p:cNvSpPr>
          <p:nvPr/>
        </p:nvSpPr>
        <p:spPr bwMode="auto">
          <a:xfrm flipH="1">
            <a:off x="8626512" y="3567131"/>
            <a:ext cx="9525" cy="194748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Line 293">
            <a:extLst>
              <a:ext uri="{FF2B5EF4-FFF2-40B4-BE49-F238E27FC236}">
                <a16:creationId xmlns:a16="http://schemas.microsoft.com/office/drawing/2014/main" id="{50F6596B-CB86-4C32-B858-CA94E1333904}"/>
              </a:ext>
            </a:extLst>
          </p:cNvPr>
          <p:cNvSpPr>
            <a:spLocks noChangeShapeType="1"/>
          </p:cNvSpPr>
          <p:nvPr/>
        </p:nvSpPr>
        <p:spPr bwMode="auto">
          <a:xfrm flipH="1">
            <a:off x="8675724" y="3575748"/>
            <a:ext cx="9525" cy="19496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Line 294">
            <a:extLst>
              <a:ext uri="{FF2B5EF4-FFF2-40B4-BE49-F238E27FC236}">
                <a16:creationId xmlns:a16="http://schemas.microsoft.com/office/drawing/2014/main" id="{F842D577-E8B6-4E46-A0D0-F5EB3CB91A01}"/>
              </a:ext>
            </a:extLst>
          </p:cNvPr>
          <p:cNvSpPr>
            <a:spLocks noChangeShapeType="1"/>
          </p:cNvSpPr>
          <p:nvPr/>
        </p:nvSpPr>
        <p:spPr bwMode="auto">
          <a:xfrm flipH="1">
            <a:off x="8724937" y="3584365"/>
            <a:ext cx="11113" cy="196041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Line 295">
            <a:extLst>
              <a:ext uri="{FF2B5EF4-FFF2-40B4-BE49-F238E27FC236}">
                <a16:creationId xmlns:a16="http://schemas.microsoft.com/office/drawing/2014/main" id="{0536F53A-EA38-495E-A79A-E224E9499E24}"/>
              </a:ext>
            </a:extLst>
          </p:cNvPr>
          <p:cNvSpPr>
            <a:spLocks noChangeShapeType="1"/>
          </p:cNvSpPr>
          <p:nvPr/>
        </p:nvSpPr>
        <p:spPr bwMode="auto">
          <a:xfrm flipH="1">
            <a:off x="8775737" y="3590829"/>
            <a:ext cx="9525" cy="194533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Line 296">
            <a:extLst>
              <a:ext uri="{FF2B5EF4-FFF2-40B4-BE49-F238E27FC236}">
                <a16:creationId xmlns:a16="http://schemas.microsoft.com/office/drawing/2014/main" id="{60FED81C-FE29-4A6F-810E-9ABA1A8E35BF}"/>
              </a:ext>
            </a:extLst>
          </p:cNvPr>
          <p:cNvSpPr>
            <a:spLocks noChangeShapeType="1"/>
          </p:cNvSpPr>
          <p:nvPr/>
        </p:nvSpPr>
        <p:spPr bwMode="auto">
          <a:xfrm flipH="1">
            <a:off x="8824949" y="3588674"/>
            <a:ext cx="9525" cy="196687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Line 297">
            <a:extLst>
              <a:ext uri="{FF2B5EF4-FFF2-40B4-BE49-F238E27FC236}">
                <a16:creationId xmlns:a16="http://schemas.microsoft.com/office/drawing/2014/main" id="{6FBC4CED-4E57-4962-BC56-FBA1730769B7}"/>
              </a:ext>
            </a:extLst>
          </p:cNvPr>
          <p:cNvSpPr>
            <a:spLocks noChangeShapeType="1"/>
          </p:cNvSpPr>
          <p:nvPr/>
        </p:nvSpPr>
        <p:spPr bwMode="auto">
          <a:xfrm flipH="1">
            <a:off x="8874162" y="3582212"/>
            <a:ext cx="9525" cy="197764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Line 298">
            <a:extLst>
              <a:ext uri="{FF2B5EF4-FFF2-40B4-BE49-F238E27FC236}">
                <a16:creationId xmlns:a16="http://schemas.microsoft.com/office/drawing/2014/main" id="{6ECEF4E4-974C-41E1-9A63-E15898BADB41}"/>
              </a:ext>
            </a:extLst>
          </p:cNvPr>
          <p:cNvSpPr>
            <a:spLocks noChangeShapeType="1"/>
          </p:cNvSpPr>
          <p:nvPr/>
        </p:nvSpPr>
        <p:spPr bwMode="auto">
          <a:xfrm flipH="1">
            <a:off x="8923374" y="3569286"/>
            <a:ext cx="11113" cy="198411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Line 299">
            <a:extLst>
              <a:ext uri="{FF2B5EF4-FFF2-40B4-BE49-F238E27FC236}">
                <a16:creationId xmlns:a16="http://schemas.microsoft.com/office/drawing/2014/main" id="{23947F0E-250B-44E1-9EA2-B8203F517700}"/>
              </a:ext>
            </a:extLst>
          </p:cNvPr>
          <p:cNvSpPr>
            <a:spLocks noChangeShapeType="1"/>
          </p:cNvSpPr>
          <p:nvPr/>
        </p:nvSpPr>
        <p:spPr bwMode="auto">
          <a:xfrm flipH="1">
            <a:off x="8974174" y="3564977"/>
            <a:ext cx="9525" cy="198411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Line 300">
            <a:extLst>
              <a:ext uri="{FF2B5EF4-FFF2-40B4-BE49-F238E27FC236}">
                <a16:creationId xmlns:a16="http://schemas.microsoft.com/office/drawing/2014/main" id="{E399FA8C-FD39-43D4-B14A-412EB0AEC6D6}"/>
              </a:ext>
            </a:extLst>
          </p:cNvPr>
          <p:cNvSpPr>
            <a:spLocks noChangeShapeType="1"/>
          </p:cNvSpPr>
          <p:nvPr/>
        </p:nvSpPr>
        <p:spPr bwMode="auto">
          <a:xfrm flipH="1">
            <a:off x="9023387" y="3571440"/>
            <a:ext cx="9525" cy="19647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Line 301">
            <a:extLst>
              <a:ext uri="{FF2B5EF4-FFF2-40B4-BE49-F238E27FC236}">
                <a16:creationId xmlns:a16="http://schemas.microsoft.com/office/drawing/2014/main" id="{F7AFC7AA-8CAE-40D7-8FCE-37987D29454B}"/>
              </a:ext>
            </a:extLst>
          </p:cNvPr>
          <p:cNvSpPr>
            <a:spLocks noChangeShapeType="1"/>
          </p:cNvSpPr>
          <p:nvPr/>
        </p:nvSpPr>
        <p:spPr bwMode="auto">
          <a:xfrm flipH="1">
            <a:off x="9072599" y="3588674"/>
            <a:ext cx="9525" cy="194102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Line 302">
            <a:extLst>
              <a:ext uri="{FF2B5EF4-FFF2-40B4-BE49-F238E27FC236}">
                <a16:creationId xmlns:a16="http://schemas.microsoft.com/office/drawing/2014/main" id="{5C7F8AAC-CE93-4CCC-A9DD-AB866966D955}"/>
              </a:ext>
            </a:extLst>
          </p:cNvPr>
          <p:cNvSpPr>
            <a:spLocks noChangeShapeType="1"/>
          </p:cNvSpPr>
          <p:nvPr/>
        </p:nvSpPr>
        <p:spPr bwMode="auto">
          <a:xfrm flipH="1">
            <a:off x="9121812" y="3575748"/>
            <a:ext cx="11113" cy="195610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Line 303">
            <a:extLst>
              <a:ext uri="{FF2B5EF4-FFF2-40B4-BE49-F238E27FC236}">
                <a16:creationId xmlns:a16="http://schemas.microsoft.com/office/drawing/2014/main" id="{ABB2AD44-25AA-4169-B467-ADF8F56A5BDA}"/>
              </a:ext>
            </a:extLst>
          </p:cNvPr>
          <p:cNvSpPr>
            <a:spLocks noChangeShapeType="1"/>
          </p:cNvSpPr>
          <p:nvPr/>
        </p:nvSpPr>
        <p:spPr bwMode="auto">
          <a:xfrm flipH="1">
            <a:off x="9172612" y="3552052"/>
            <a:ext cx="9525" cy="197549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Line 304">
            <a:extLst>
              <a:ext uri="{FF2B5EF4-FFF2-40B4-BE49-F238E27FC236}">
                <a16:creationId xmlns:a16="http://schemas.microsoft.com/office/drawing/2014/main" id="{B1F03099-BD13-468A-854C-085ED28DBC25}"/>
              </a:ext>
            </a:extLst>
          </p:cNvPr>
          <p:cNvSpPr>
            <a:spLocks noChangeShapeType="1"/>
          </p:cNvSpPr>
          <p:nvPr/>
        </p:nvSpPr>
        <p:spPr bwMode="auto">
          <a:xfrm flipH="1">
            <a:off x="9221824" y="3539126"/>
            <a:ext cx="9525" cy="197118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Line 305">
            <a:extLst>
              <a:ext uri="{FF2B5EF4-FFF2-40B4-BE49-F238E27FC236}">
                <a16:creationId xmlns:a16="http://schemas.microsoft.com/office/drawing/2014/main" id="{83BA2774-4A34-4588-BA5B-647C63F284BC}"/>
              </a:ext>
            </a:extLst>
          </p:cNvPr>
          <p:cNvSpPr>
            <a:spLocks noChangeShapeType="1"/>
          </p:cNvSpPr>
          <p:nvPr/>
        </p:nvSpPr>
        <p:spPr bwMode="auto">
          <a:xfrm flipH="1">
            <a:off x="9271037" y="3541279"/>
            <a:ext cx="9525" cy="196687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Line 306">
            <a:extLst>
              <a:ext uri="{FF2B5EF4-FFF2-40B4-BE49-F238E27FC236}">
                <a16:creationId xmlns:a16="http://schemas.microsoft.com/office/drawing/2014/main" id="{CAB39CCD-F36D-46F7-AB2E-958BBA93BA81}"/>
              </a:ext>
            </a:extLst>
          </p:cNvPr>
          <p:cNvSpPr>
            <a:spLocks noChangeShapeType="1"/>
          </p:cNvSpPr>
          <p:nvPr/>
        </p:nvSpPr>
        <p:spPr bwMode="auto">
          <a:xfrm flipH="1">
            <a:off x="9320249" y="3532662"/>
            <a:ext cx="9525" cy="199703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Line 307">
            <a:extLst>
              <a:ext uri="{FF2B5EF4-FFF2-40B4-BE49-F238E27FC236}">
                <a16:creationId xmlns:a16="http://schemas.microsoft.com/office/drawing/2014/main" id="{7F655026-1960-4399-8125-E8D410468D31}"/>
              </a:ext>
            </a:extLst>
          </p:cNvPr>
          <p:cNvSpPr>
            <a:spLocks noChangeShapeType="1"/>
          </p:cNvSpPr>
          <p:nvPr/>
        </p:nvSpPr>
        <p:spPr bwMode="auto">
          <a:xfrm flipH="1">
            <a:off x="9371049" y="3519736"/>
            <a:ext cx="9525" cy="200565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Line 308">
            <a:extLst>
              <a:ext uri="{FF2B5EF4-FFF2-40B4-BE49-F238E27FC236}">
                <a16:creationId xmlns:a16="http://schemas.microsoft.com/office/drawing/2014/main" id="{D51633ED-27D2-4924-A1FE-674426496C9B}"/>
              </a:ext>
            </a:extLst>
          </p:cNvPr>
          <p:cNvSpPr>
            <a:spLocks noChangeShapeType="1"/>
          </p:cNvSpPr>
          <p:nvPr/>
        </p:nvSpPr>
        <p:spPr bwMode="auto">
          <a:xfrm flipH="1">
            <a:off x="9420262" y="3536971"/>
            <a:ext cx="9525" cy="19819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Line 309">
            <a:extLst>
              <a:ext uri="{FF2B5EF4-FFF2-40B4-BE49-F238E27FC236}">
                <a16:creationId xmlns:a16="http://schemas.microsoft.com/office/drawing/2014/main" id="{13ABC77C-D921-4EF2-8C43-2B3B2712F44A}"/>
              </a:ext>
            </a:extLst>
          </p:cNvPr>
          <p:cNvSpPr>
            <a:spLocks noChangeShapeType="1"/>
          </p:cNvSpPr>
          <p:nvPr/>
        </p:nvSpPr>
        <p:spPr bwMode="auto">
          <a:xfrm flipH="1">
            <a:off x="9469474" y="3545588"/>
            <a:ext cx="9525" cy="199703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Line 310">
            <a:extLst>
              <a:ext uri="{FF2B5EF4-FFF2-40B4-BE49-F238E27FC236}">
                <a16:creationId xmlns:a16="http://schemas.microsoft.com/office/drawing/2014/main" id="{3F27B2F2-61A1-495F-92EC-58A395C4957C}"/>
              </a:ext>
            </a:extLst>
          </p:cNvPr>
          <p:cNvSpPr>
            <a:spLocks noChangeShapeType="1"/>
          </p:cNvSpPr>
          <p:nvPr/>
        </p:nvSpPr>
        <p:spPr bwMode="auto">
          <a:xfrm flipH="1">
            <a:off x="9518687" y="3539126"/>
            <a:ext cx="11113" cy="201427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 name="Line 312">
            <a:extLst>
              <a:ext uri="{FF2B5EF4-FFF2-40B4-BE49-F238E27FC236}">
                <a16:creationId xmlns:a16="http://schemas.microsoft.com/office/drawing/2014/main" id="{604373FA-CEB5-43A8-86E7-C2EC6993D9DC}"/>
              </a:ext>
            </a:extLst>
          </p:cNvPr>
          <p:cNvSpPr>
            <a:spLocks noChangeShapeType="1"/>
          </p:cNvSpPr>
          <p:nvPr/>
        </p:nvSpPr>
        <p:spPr bwMode="auto">
          <a:xfrm flipH="1">
            <a:off x="9567899" y="3569285"/>
            <a:ext cx="11113" cy="197764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 name="Line 313">
            <a:extLst>
              <a:ext uri="{FF2B5EF4-FFF2-40B4-BE49-F238E27FC236}">
                <a16:creationId xmlns:a16="http://schemas.microsoft.com/office/drawing/2014/main" id="{61F55886-2A4A-4EDE-AF68-74793C7DF264}"/>
              </a:ext>
            </a:extLst>
          </p:cNvPr>
          <p:cNvSpPr>
            <a:spLocks noChangeShapeType="1"/>
          </p:cNvSpPr>
          <p:nvPr/>
        </p:nvSpPr>
        <p:spPr bwMode="auto">
          <a:xfrm flipH="1">
            <a:off x="9618699" y="3582210"/>
            <a:ext cx="9525" cy="19647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 name="Line 314">
            <a:extLst>
              <a:ext uri="{FF2B5EF4-FFF2-40B4-BE49-F238E27FC236}">
                <a16:creationId xmlns:a16="http://schemas.microsoft.com/office/drawing/2014/main" id="{CB2E5681-26D5-49A7-ACA3-8742A51ACEFA}"/>
              </a:ext>
            </a:extLst>
          </p:cNvPr>
          <p:cNvSpPr>
            <a:spLocks noChangeShapeType="1"/>
          </p:cNvSpPr>
          <p:nvPr/>
        </p:nvSpPr>
        <p:spPr bwMode="auto">
          <a:xfrm flipH="1">
            <a:off x="9667911" y="3569285"/>
            <a:ext cx="9525" cy="198626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 name="Line 315">
            <a:extLst>
              <a:ext uri="{FF2B5EF4-FFF2-40B4-BE49-F238E27FC236}">
                <a16:creationId xmlns:a16="http://schemas.microsoft.com/office/drawing/2014/main" id="{A8CE8F99-4E78-4443-B621-5B23552AB91E}"/>
              </a:ext>
            </a:extLst>
          </p:cNvPr>
          <p:cNvSpPr>
            <a:spLocks noChangeShapeType="1"/>
          </p:cNvSpPr>
          <p:nvPr/>
        </p:nvSpPr>
        <p:spPr bwMode="auto">
          <a:xfrm flipH="1">
            <a:off x="9717124" y="3562822"/>
            <a:ext cx="9525" cy="197764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 name="Line 316">
            <a:extLst>
              <a:ext uri="{FF2B5EF4-FFF2-40B4-BE49-F238E27FC236}">
                <a16:creationId xmlns:a16="http://schemas.microsoft.com/office/drawing/2014/main" id="{ADB72135-D673-482A-98B3-3CFE370F79AE}"/>
              </a:ext>
            </a:extLst>
          </p:cNvPr>
          <p:cNvSpPr>
            <a:spLocks noChangeShapeType="1"/>
          </p:cNvSpPr>
          <p:nvPr/>
        </p:nvSpPr>
        <p:spPr bwMode="auto">
          <a:xfrm flipH="1">
            <a:off x="9766336" y="3573593"/>
            <a:ext cx="11113" cy="19496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 name="Line 317">
            <a:extLst>
              <a:ext uri="{FF2B5EF4-FFF2-40B4-BE49-F238E27FC236}">
                <a16:creationId xmlns:a16="http://schemas.microsoft.com/office/drawing/2014/main" id="{95635E2F-7D85-4ED2-A15F-B297A8CF2B53}"/>
              </a:ext>
            </a:extLst>
          </p:cNvPr>
          <p:cNvSpPr>
            <a:spLocks noChangeShapeType="1"/>
          </p:cNvSpPr>
          <p:nvPr/>
        </p:nvSpPr>
        <p:spPr bwMode="auto">
          <a:xfrm flipH="1">
            <a:off x="9817136" y="3590828"/>
            <a:ext cx="9525" cy="194533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 name="Line 318">
            <a:extLst>
              <a:ext uri="{FF2B5EF4-FFF2-40B4-BE49-F238E27FC236}">
                <a16:creationId xmlns:a16="http://schemas.microsoft.com/office/drawing/2014/main" id="{83997C7A-7242-47CE-832D-E4226A908F96}"/>
              </a:ext>
            </a:extLst>
          </p:cNvPr>
          <p:cNvSpPr>
            <a:spLocks noChangeShapeType="1"/>
          </p:cNvSpPr>
          <p:nvPr/>
        </p:nvSpPr>
        <p:spPr bwMode="auto">
          <a:xfrm flipH="1">
            <a:off x="9866349" y="3567131"/>
            <a:ext cx="9525" cy="19819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 name="Line 319">
            <a:extLst>
              <a:ext uri="{FF2B5EF4-FFF2-40B4-BE49-F238E27FC236}">
                <a16:creationId xmlns:a16="http://schemas.microsoft.com/office/drawing/2014/main" id="{82872BA0-664F-484C-8BDB-A932811F104A}"/>
              </a:ext>
            </a:extLst>
          </p:cNvPr>
          <p:cNvSpPr>
            <a:spLocks noChangeShapeType="1"/>
          </p:cNvSpPr>
          <p:nvPr/>
        </p:nvSpPr>
        <p:spPr bwMode="auto">
          <a:xfrm flipH="1">
            <a:off x="9915561" y="3569285"/>
            <a:ext cx="9525" cy="204658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 name="Line 320">
            <a:extLst>
              <a:ext uri="{FF2B5EF4-FFF2-40B4-BE49-F238E27FC236}">
                <a16:creationId xmlns:a16="http://schemas.microsoft.com/office/drawing/2014/main" id="{5F929BD0-4658-4A8F-B01F-879C2B828461}"/>
              </a:ext>
            </a:extLst>
          </p:cNvPr>
          <p:cNvSpPr>
            <a:spLocks noChangeShapeType="1"/>
          </p:cNvSpPr>
          <p:nvPr/>
        </p:nvSpPr>
        <p:spPr bwMode="auto">
          <a:xfrm flipH="1">
            <a:off x="9964774" y="3685617"/>
            <a:ext cx="11113" cy="194748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 name="Line 321">
            <a:extLst>
              <a:ext uri="{FF2B5EF4-FFF2-40B4-BE49-F238E27FC236}">
                <a16:creationId xmlns:a16="http://schemas.microsoft.com/office/drawing/2014/main" id="{38E20ED6-0E3D-4CF2-91E7-A3C03E16D822}"/>
              </a:ext>
            </a:extLst>
          </p:cNvPr>
          <p:cNvSpPr>
            <a:spLocks noChangeShapeType="1"/>
          </p:cNvSpPr>
          <p:nvPr/>
        </p:nvSpPr>
        <p:spPr bwMode="auto">
          <a:xfrm flipH="1">
            <a:off x="10015574" y="3679155"/>
            <a:ext cx="9525" cy="188070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 name="Line 322">
            <a:extLst>
              <a:ext uri="{FF2B5EF4-FFF2-40B4-BE49-F238E27FC236}">
                <a16:creationId xmlns:a16="http://schemas.microsoft.com/office/drawing/2014/main" id="{346E46E8-BEA8-439E-9729-3B84DECFC13A}"/>
              </a:ext>
            </a:extLst>
          </p:cNvPr>
          <p:cNvSpPr>
            <a:spLocks noChangeShapeType="1"/>
          </p:cNvSpPr>
          <p:nvPr/>
        </p:nvSpPr>
        <p:spPr bwMode="auto">
          <a:xfrm flipH="1">
            <a:off x="10064786" y="3605908"/>
            <a:ext cx="9525" cy="192379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 name="Line 323">
            <a:extLst>
              <a:ext uri="{FF2B5EF4-FFF2-40B4-BE49-F238E27FC236}">
                <a16:creationId xmlns:a16="http://schemas.microsoft.com/office/drawing/2014/main" id="{CEEA307D-51D5-4CAA-BC96-F893083FA304}"/>
              </a:ext>
            </a:extLst>
          </p:cNvPr>
          <p:cNvSpPr>
            <a:spLocks noChangeShapeType="1"/>
          </p:cNvSpPr>
          <p:nvPr/>
        </p:nvSpPr>
        <p:spPr bwMode="auto">
          <a:xfrm flipH="1">
            <a:off x="10113999" y="3571440"/>
            <a:ext cx="9525" cy="190655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 name="Line 324">
            <a:extLst>
              <a:ext uri="{FF2B5EF4-FFF2-40B4-BE49-F238E27FC236}">
                <a16:creationId xmlns:a16="http://schemas.microsoft.com/office/drawing/2014/main" id="{F8732356-E397-42C3-86CF-07A0DA8F4BE7}"/>
              </a:ext>
            </a:extLst>
          </p:cNvPr>
          <p:cNvSpPr>
            <a:spLocks noChangeShapeType="1"/>
          </p:cNvSpPr>
          <p:nvPr/>
        </p:nvSpPr>
        <p:spPr bwMode="auto">
          <a:xfrm flipH="1">
            <a:off x="10163211" y="3483113"/>
            <a:ext cx="11113" cy="191517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 name="Line 325">
            <a:extLst>
              <a:ext uri="{FF2B5EF4-FFF2-40B4-BE49-F238E27FC236}">
                <a16:creationId xmlns:a16="http://schemas.microsoft.com/office/drawing/2014/main" id="{3A8FCA12-0CC9-4AFD-837F-3A1A5A9EB9F9}"/>
              </a:ext>
            </a:extLst>
          </p:cNvPr>
          <p:cNvSpPr>
            <a:spLocks noChangeShapeType="1"/>
          </p:cNvSpPr>
          <p:nvPr/>
        </p:nvSpPr>
        <p:spPr bwMode="auto">
          <a:xfrm flipH="1">
            <a:off x="10214011" y="3401249"/>
            <a:ext cx="9525" cy="194533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 name="Line 326">
            <a:extLst>
              <a:ext uri="{FF2B5EF4-FFF2-40B4-BE49-F238E27FC236}">
                <a16:creationId xmlns:a16="http://schemas.microsoft.com/office/drawing/2014/main" id="{E166F611-E6EB-4BA8-89FA-D8381586F99D}"/>
              </a:ext>
            </a:extLst>
          </p:cNvPr>
          <p:cNvSpPr>
            <a:spLocks noChangeShapeType="1"/>
          </p:cNvSpPr>
          <p:nvPr/>
        </p:nvSpPr>
        <p:spPr bwMode="auto">
          <a:xfrm flipH="1">
            <a:off x="10263224" y="3375398"/>
            <a:ext cx="9525" cy="199488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 name="Line 327">
            <a:extLst>
              <a:ext uri="{FF2B5EF4-FFF2-40B4-BE49-F238E27FC236}">
                <a16:creationId xmlns:a16="http://schemas.microsoft.com/office/drawing/2014/main" id="{96638C51-5A0C-4183-BCA1-09373B7F8B26}"/>
              </a:ext>
            </a:extLst>
          </p:cNvPr>
          <p:cNvSpPr>
            <a:spLocks noChangeShapeType="1"/>
          </p:cNvSpPr>
          <p:nvPr/>
        </p:nvSpPr>
        <p:spPr bwMode="auto">
          <a:xfrm flipH="1">
            <a:off x="10312436" y="3409866"/>
            <a:ext cx="9525" cy="200349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 name="Line 328">
            <a:extLst>
              <a:ext uri="{FF2B5EF4-FFF2-40B4-BE49-F238E27FC236}">
                <a16:creationId xmlns:a16="http://schemas.microsoft.com/office/drawing/2014/main" id="{323B7618-9EA6-49A4-9395-6FCF752F3B85}"/>
              </a:ext>
            </a:extLst>
          </p:cNvPr>
          <p:cNvSpPr>
            <a:spLocks noChangeShapeType="1"/>
          </p:cNvSpPr>
          <p:nvPr/>
        </p:nvSpPr>
        <p:spPr bwMode="auto">
          <a:xfrm flipH="1">
            <a:off x="10361649" y="3459416"/>
            <a:ext cx="11113" cy="194533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 name="Line 329">
            <a:extLst>
              <a:ext uri="{FF2B5EF4-FFF2-40B4-BE49-F238E27FC236}">
                <a16:creationId xmlns:a16="http://schemas.microsoft.com/office/drawing/2014/main" id="{75A940E7-BC65-4642-B404-12D8C82066F6}"/>
              </a:ext>
            </a:extLst>
          </p:cNvPr>
          <p:cNvSpPr>
            <a:spLocks noChangeShapeType="1"/>
          </p:cNvSpPr>
          <p:nvPr/>
        </p:nvSpPr>
        <p:spPr bwMode="auto">
          <a:xfrm flipH="1">
            <a:off x="10412449" y="3407713"/>
            <a:ext cx="9525" cy="187639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 name="Line 330">
            <a:extLst>
              <a:ext uri="{FF2B5EF4-FFF2-40B4-BE49-F238E27FC236}">
                <a16:creationId xmlns:a16="http://schemas.microsoft.com/office/drawing/2014/main" id="{1BB29326-4A12-4A06-8E1E-A8972432A783}"/>
              </a:ext>
            </a:extLst>
          </p:cNvPr>
          <p:cNvSpPr>
            <a:spLocks noChangeShapeType="1"/>
          </p:cNvSpPr>
          <p:nvPr/>
        </p:nvSpPr>
        <p:spPr bwMode="auto">
          <a:xfrm>
            <a:off x="10461661" y="3310769"/>
            <a:ext cx="0" cy="189793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Line 331">
            <a:extLst>
              <a:ext uri="{FF2B5EF4-FFF2-40B4-BE49-F238E27FC236}">
                <a16:creationId xmlns:a16="http://schemas.microsoft.com/office/drawing/2014/main" id="{475657F6-8013-4E9F-83EB-2A43D405AA37}"/>
              </a:ext>
            </a:extLst>
          </p:cNvPr>
          <p:cNvSpPr>
            <a:spLocks noChangeShapeType="1"/>
          </p:cNvSpPr>
          <p:nvPr/>
        </p:nvSpPr>
        <p:spPr bwMode="auto">
          <a:xfrm>
            <a:off x="10510874" y="3233214"/>
            <a:ext cx="0" cy="2042277"/>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 name="Line 332">
            <a:extLst>
              <a:ext uri="{FF2B5EF4-FFF2-40B4-BE49-F238E27FC236}">
                <a16:creationId xmlns:a16="http://schemas.microsoft.com/office/drawing/2014/main" id="{0F3A5467-51F8-4CF7-B080-44EA6485C174}"/>
              </a:ext>
            </a:extLst>
          </p:cNvPr>
          <p:cNvSpPr>
            <a:spLocks noChangeShapeType="1"/>
          </p:cNvSpPr>
          <p:nvPr/>
        </p:nvSpPr>
        <p:spPr bwMode="auto">
          <a:xfrm>
            <a:off x="10560086" y="3280608"/>
            <a:ext cx="0" cy="208105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 name="Line 333">
            <a:extLst>
              <a:ext uri="{FF2B5EF4-FFF2-40B4-BE49-F238E27FC236}">
                <a16:creationId xmlns:a16="http://schemas.microsoft.com/office/drawing/2014/main" id="{510B52C6-59F0-4E5A-830A-90656A4EBCF8}"/>
              </a:ext>
            </a:extLst>
          </p:cNvPr>
          <p:cNvSpPr>
            <a:spLocks noChangeShapeType="1"/>
          </p:cNvSpPr>
          <p:nvPr/>
        </p:nvSpPr>
        <p:spPr bwMode="auto">
          <a:xfrm>
            <a:off x="10609299" y="3371089"/>
            <a:ext cx="0" cy="205304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 name="Line 334">
            <a:extLst>
              <a:ext uri="{FF2B5EF4-FFF2-40B4-BE49-F238E27FC236}">
                <a16:creationId xmlns:a16="http://schemas.microsoft.com/office/drawing/2014/main" id="{A0B175F2-A928-4DEC-AE91-AAED3C16C347}"/>
              </a:ext>
            </a:extLst>
          </p:cNvPr>
          <p:cNvSpPr>
            <a:spLocks noChangeShapeType="1"/>
          </p:cNvSpPr>
          <p:nvPr/>
        </p:nvSpPr>
        <p:spPr bwMode="auto">
          <a:xfrm>
            <a:off x="10660099" y="3433564"/>
            <a:ext cx="0" cy="203796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Line 335">
            <a:extLst>
              <a:ext uri="{FF2B5EF4-FFF2-40B4-BE49-F238E27FC236}">
                <a16:creationId xmlns:a16="http://schemas.microsoft.com/office/drawing/2014/main" id="{086CEC41-21BA-427C-BBB5-5E3E26ED158E}"/>
              </a:ext>
            </a:extLst>
          </p:cNvPr>
          <p:cNvSpPr>
            <a:spLocks noChangeShapeType="1"/>
          </p:cNvSpPr>
          <p:nvPr/>
        </p:nvSpPr>
        <p:spPr bwMode="auto">
          <a:xfrm>
            <a:off x="10709311" y="3485268"/>
            <a:ext cx="0" cy="201642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Line 336">
            <a:extLst>
              <a:ext uri="{FF2B5EF4-FFF2-40B4-BE49-F238E27FC236}">
                <a16:creationId xmlns:a16="http://schemas.microsoft.com/office/drawing/2014/main" id="{628C10AF-6192-405C-B292-95036D1B39C2}"/>
              </a:ext>
            </a:extLst>
          </p:cNvPr>
          <p:cNvSpPr>
            <a:spLocks noChangeShapeType="1"/>
          </p:cNvSpPr>
          <p:nvPr/>
        </p:nvSpPr>
        <p:spPr bwMode="auto">
          <a:xfrm>
            <a:off x="10758524" y="3629605"/>
            <a:ext cx="0" cy="201427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Line 337">
            <a:extLst>
              <a:ext uri="{FF2B5EF4-FFF2-40B4-BE49-F238E27FC236}">
                <a16:creationId xmlns:a16="http://schemas.microsoft.com/office/drawing/2014/main" id="{AF75A8C6-395B-4315-899A-FAE462D6AD3B}"/>
              </a:ext>
            </a:extLst>
          </p:cNvPr>
          <p:cNvSpPr>
            <a:spLocks noChangeShapeType="1"/>
          </p:cNvSpPr>
          <p:nvPr/>
        </p:nvSpPr>
        <p:spPr bwMode="auto">
          <a:xfrm>
            <a:off x="10809324" y="3741629"/>
            <a:ext cx="0" cy="193887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Line 338">
            <a:extLst>
              <a:ext uri="{FF2B5EF4-FFF2-40B4-BE49-F238E27FC236}">
                <a16:creationId xmlns:a16="http://schemas.microsoft.com/office/drawing/2014/main" id="{41B0F545-D478-40D5-AB29-C30F75F78BB6}"/>
              </a:ext>
            </a:extLst>
          </p:cNvPr>
          <p:cNvSpPr>
            <a:spLocks noChangeShapeType="1"/>
          </p:cNvSpPr>
          <p:nvPr/>
        </p:nvSpPr>
        <p:spPr bwMode="auto">
          <a:xfrm>
            <a:off x="10858536" y="3644686"/>
            <a:ext cx="0" cy="194102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Line 339">
            <a:extLst>
              <a:ext uri="{FF2B5EF4-FFF2-40B4-BE49-F238E27FC236}">
                <a16:creationId xmlns:a16="http://schemas.microsoft.com/office/drawing/2014/main" id="{44252D67-6915-4725-83C6-22C0AB045533}"/>
              </a:ext>
            </a:extLst>
          </p:cNvPr>
          <p:cNvSpPr>
            <a:spLocks noChangeShapeType="1"/>
          </p:cNvSpPr>
          <p:nvPr/>
        </p:nvSpPr>
        <p:spPr bwMode="auto">
          <a:xfrm>
            <a:off x="10907749" y="3599445"/>
            <a:ext cx="0" cy="1943179"/>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Line 340">
            <a:extLst>
              <a:ext uri="{FF2B5EF4-FFF2-40B4-BE49-F238E27FC236}">
                <a16:creationId xmlns:a16="http://schemas.microsoft.com/office/drawing/2014/main" id="{7C22FF56-1A93-4423-AD20-DF5AF8827959}"/>
              </a:ext>
            </a:extLst>
          </p:cNvPr>
          <p:cNvSpPr>
            <a:spLocks noChangeShapeType="1"/>
          </p:cNvSpPr>
          <p:nvPr/>
        </p:nvSpPr>
        <p:spPr bwMode="auto">
          <a:xfrm>
            <a:off x="10956961" y="3517581"/>
            <a:ext cx="0" cy="193887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Line 341">
            <a:extLst>
              <a:ext uri="{FF2B5EF4-FFF2-40B4-BE49-F238E27FC236}">
                <a16:creationId xmlns:a16="http://schemas.microsoft.com/office/drawing/2014/main" id="{FC38242D-975B-4580-89C3-7447E6624BF2}"/>
              </a:ext>
            </a:extLst>
          </p:cNvPr>
          <p:cNvSpPr>
            <a:spLocks noChangeShapeType="1"/>
          </p:cNvSpPr>
          <p:nvPr/>
        </p:nvSpPr>
        <p:spPr bwMode="auto">
          <a:xfrm>
            <a:off x="11006174" y="3412021"/>
            <a:ext cx="0" cy="19647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Line 342">
            <a:extLst>
              <a:ext uri="{FF2B5EF4-FFF2-40B4-BE49-F238E27FC236}">
                <a16:creationId xmlns:a16="http://schemas.microsoft.com/office/drawing/2014/main" id="{9653FD4A-E6E4-4C9A-A892-4397508C99C0}"/>
              </a:ext>
            </a:extLst>
          </p:cNvPr>
          <p:cNvSpPr>
            <a:spLocks noChangeShapeType="1"/>
          </p:cNvSpPr>
          <p:nvPr/>
        </p:nvSpPr>
        <p:spPr bwMode="auto">
          <a:xfrm>
            <a:off x="11056974" y="3328003"/>
            <a:ext cx="0" cy="202504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Line 343">
            <a:extLst>
              <a:ext uri="{FF2B5EF4-FFF2-40B4-BE49-F238E27FC236}">
                <a16:creationId xmlns:a16="http://schemas.microsoft.com/office/drawing/2014/main" id="{BD84A568-1AF9-48F5-B427-8F3F774906BA}"/>
              </a:ext>
            </a:extLst>
          </p:cNvPr>
          <p:cNvSpPr>
            <a:spLocks noChangeShapeType="1"/>
          </p:cNvSpPr>
          <p:nvPr/>
        </p:nvSpPr>
        <p:spPr bwMode="auto">
          <a:xfrm>
            <a:off x="11106186" y="3340929"/>
            <a:ext cx="0" cy="203581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Line 344">
            <a:extLst>
              <a:ext uri="{FF2B5EF4-FFF2-40B4-BE49-F238E27FC236}">
                <a16:creationId xmlns:a16="http://schemas.microsoft.com/office/drawing/2014/main" id="{05DFD113-CDA1-4D60-B746-971112D84CA9}"/>
              </a:ext>
            </a:extLst>
          </p:cNvPr>
          <p:cNvSpPr>
            <a:spLocks noChangeShapeType="1"/>
          </p:cNvSpPr>
          <p:nvPr/>
        </p:nvSpPr>
        <p:spPr bwMode="auto">
          <a:xfrm>
            <a:off x="11155399" y="3403404"/>
            <a:ext cx="0" cy="203150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Line 345">
            <a:extLst>
              <a:ext uri="{FF2B5EF4-FFF2-40B4-BE49-F238E27FC236}">
                <a16:creationId xmlns:a16="http://schemas.microsoft.com/office/drawing/2014/main" id="{E84F6EF7-2560-4EDD-9190-3C6280AD73C2}"/>
              </a:ext>
            </a:extLst>
          </p:cNvPr>
          <p:cNvSpPr>
            <a:spLocks noChangeShapeType="1"/>
          </p:cNvSpPr>
          <p:nvPr/>
        </p:nvSpPr>
        <p:spPr bwMode="auto">
          <a:xfrm>
            <a:off x="11204611" y="3427101"/>
            <a:ext cx="0" cy="192379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7" name="Line 346">
            <a:extLst>
              <a:ext uri="{FF2B5EF4-FFF2-40B4-BE49-F238E27FC236}">
                <a16:creationId xmlns:a16="http://schemas.microsoft.com/office/drawing/2014/main" id="{06FE9192-33AB-4A8C-A3C0-99DC4FF2C229}"/>
              </a:ext>
            </a:extLst>
          </p:cNvPr>
          <p:cNvSpPr>
            <a:spLocks noChangeShapeType="1"/>
          </p:cNvSpPr>
          <p:nvPr/>
        </p:nvSpPr>
        <p:spPr bwMode="auto">
          <a:xfrm>
            <a:off x="11255411" y="3317232"/>
            <a:ext cx="0" cy="186131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Line 347">
            <a:extLst>
              <a:ext uri="{FF2B5EF4-FFF2-40B4-BE49-F238E27FC236}">
                <a16:creationId xmlns:a16="http://schemas.microsoft.com/office/drawing/2014/main" id="{264B7488-0B4A-41D6-B3D2-88FFD4027E2F}"/>
              </a:ext>
            </a:extLst>
          </p:cNvPr>
          <p:cNvSpPr>
            <a:spLocks noChangeShapeType="1"/>
          </p:cNvSpPr>
          <p:nvPr/>
        </p:nvSpPr>
        <p:spPr bwMode="auto">
          <a:xfrm>
            <a:off x="11293511" y="3159968"/>
            <a:ext cx="11113" cy="199057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9" name="Line 348">
            <a:extLst>
              <a:ext uri="{FF2B5EF4-FFF2-40B4-BE49-F238E27FC236}">
                <a16:creationId xmlns:a16="http://schemas.microsoft.com/office/drawing/2014/main" id="{1532448B-6861-4293-9F2D-026F3FACD876}"/>
              </a:ext>
            </a:extLst>
          </p:cNvPr>
          <p:cNvSpPr>
            <a:spLocks noChangeShapeType="1"/>
          </p:cNvSpPr>
          <p:nvPr/>
        </p:nvSpPr>
        <p:spPr bwMode="auto">
          <a:xfrm>
            <a:off x="11344311" y="3125499"/>
            <a:ext cx="9525" cy="210906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Line 349">
            <a:extLst>
              <a:ext uri="{FF2B5EF4-FFF2-40B4-BE49-F238E27FC236}">
                <a16:creationId xmlns:a16="http://schemas.microsoft.com/office/drawing/2014/main" id="{BA1595AC-E9C2-411D-B28E-395E4D6A0E82}"/>
              </a:ext>
            </a:extLst>
          </p:cNvPr>
          <p:cNvSpPr>
            <a:spLocks noChangeShapeType="1"/>
          </p:cNvSpPr>
          <p:nvPr/>
        </p:nvSpPr>
        <p:spPr bwMode="auto">
          <a:xfrm>
            <a:off x="11393524" y="3218134"/>
            <a:ext cx="9525" cy="210044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 name="Line 350">
            <a:extLst>
              <a:ext uri="{FF2B5EF4-FFF2-40B4-BE49-F238E27FC236}">
                <a16:creationId xmlns:a16="http://schemas.microsoft.com/office/drawing/2014/main" id="{228F124C-5631-44D9-AD7E-F4CE2CEBB495}"/>
              </a:ext>
            </a:extLst>
          </p:cNvPr>
          <p:cNvSpPr>
            <a:spLocks noChangeShapeType="1"/>
          </p:cNvSpPr>
          <p:nvPr/>
        </p:nvSpPr>
        <p:spPr bwMode="auto">
          <a:xfrm>
            <a:off x="11442736" y="3297843"/>
            <a:ext cx="11113" cy="208751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Line 351">
            <a:extLst>
              <a:ext uri="{FF2B5EF4-FFF2-40B4-BE49-F238E27FC236}">
                <a16:creationId xmlns:a16="http://schemas.microsoft.com/office/drawing/2014/main" id="{2F7281C9-01A6-4842-B660-110FC9D77D0A}"/>
              </a:ext>
            </a:extLst>
          </p:cNvPr>
          <p:cNvSpPr>
            <a:spLocks noChangeShapeType="1"/>
          </p:cNvSpPr>
          <p:nvPr/>
        </p:nvSpPr>
        <p:spPr bwMode="auto">
          <a:xfrm>
            <a:off x="11493536" y="3388323"/>
            <a:ext cx="9525" cy="205089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3" name="Line 352">
            <a:extLst>
              <a:ext uri="{FF2B5EF4-FFF2-40B4-BE49-F238E27FC236}">
                <a16:creationId xmlns:a16="http://schemas.microsoft.com/office/drawing/2014/main" id="{77662EF9-B399-4262-A78D-F7410C8233C1}"/>
              </a:ext>
            </a:extLst>
          </p:cNvPr>
          <p:cNvSpPr>
            <a:spLocks noChangeShapeType="1"/>
          </p:cNvSpPr>
          <p:nvPr/>
        </p:nvSpPr>
        <p:spPr bwMode="auto">
          <a:xfrm>
            <a:off x="11542749" y="3461570"/>
            <a:ext cx="9525" cy="201211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Line 353">
            <a:extLst>
              <a:ext uri="{FF2B5EF4-FFF2-40B4-BE49-F238E27FC236}">
                <a16:creationId xmlns:a16="http://schemas.microsoft.com/office/drawing/2014/main" id="{58677AA5-FBCF-4E0D-8FB9-E1BC499C17C9}"/>
              </a:ext>
            </a:extLst>
          </p:cNvPr>
          <p:cNvSpPr>
            <a:spLocks noChangeShapeType="1"/>
          </p:cNvSpPr>
          <p:nvPr/>
        </p:nvSpPr>
        <p:spPr bwMode="auto">
          <a:xfrm>
            <a:off x="11591961" y="3586519"/>
            <a:ext cx="9525" cy="1932408"/>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5" name="Line 354">
            <a:extLst>
              <a:ext uri="{FF2B5EF4-FFF2-40B4-BE49-F238E27FC236}">
                <a16:creationId xmlns:a16="http://schemas.microsoft.com/office/drawing/2014/main" id="{1CEFC673-77BF-4C8C-99BA-FB7641D79DF0}"/>
              </a:ext>
            </a:extLst>
          </p:cNvPr>
          <p:cNvSpPr>
            <a:spLocks noChangeShapeType="1"/>
          </p:cNvSpPr>
          <p:nvPr/>
        </p:nvSpPr>
        <p:spPr bwMode="auto">
          <a:xfrm>
            <a:off x="11641174" y="3913973"/>
            <a:ext cx="9525" cy="187639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Line 355">
            <a:extLst>
              <a:ext uri="{FF2B5EF4-FFF2-40B4-BE49-F238E27FC236}">
                <a16:creationId xmlns:a16="http://schemas.microsoft.com/office/drawing/2014/main" id="{3E584F1C-4419-45AE-B97A-9DCAFAB33ECC}"/>
              </a:ext>
            </a:extLst>
          </p:cNvPr>
          <p:cNvSpPr>
            <a:spLocks noChangeShapeType="1"/>
          </p:cNvSpPr>
          <p:nvPr/>
        </p:nvSpPr>
        <p:spPr bwMode="auto">
          <a:xfrm>
            <a:off x="11690386" y="4084163"/>
            <a:ext cx="0" cy="1921636"/>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7" name="Line 356">
            <a:extLst>
              <a:ext uri="{FF2B5EF4-FFF2-40B4-BE49-F238E27FC236}">
                <a16:creationId xmlns:a16="http://schemas.microsoft.com/office/drawing/2014/main" id="{BD6A3E21-A260-4AAD-A137-68C77BEC9711}"/>
              </a:ext>
            </a:extLst>
          </p:cNvPr>
          <p:cNvSpPr>
            <a:spLocks noChangeShapeType="1"/>
          </p:cNvSpPr>
          <p:nvPr/>
        </p:nvSpPr>
        <p:spPr bwMode="auto">
          <a:xfrm>
            <a:off x="11741186" y="4064774"/>
            <a:ext cx="0" cy="196903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Line 357">
            <a:extLst>
              <a:ext uri="{FF2B5EF4-FFF2-40B4-BE49-F238E27FC236}">
                <a16:creationId xmlns:a16="http://schemas.microsoft.com/office/drawing/2014/main" id="{44251307-0E68-4517-8C09-BFF444D47592}"/>
              </a:ext>
            </a:extLst>
          </p:cNvPr>
          <p:cNvSpPr>
            <a:spLocks noChangeShapeType="1"/>
          </p:cNvSpPr>
          <p:nvPr/>
        </p:nvSpPr>
        <p:spPr bwMode="auto">
          <a:xfrm>
            <a:off x="11790399" y="4058311"/>
            <a:ext cx="0" cy="196903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 name="Line 358">
            <a:extLst>
              <a:ext uri="{FF2B5EF4-FFF2-40B4-BE49-F238E27FC236}">
                <a16:creationId xmlns:a16="http://schemas.microsoft.com/office/drawing/2014/main" id="{EF280D70-1EC7-4525-9191-6EF9D747FC5F}"/>
              </a:ext>
            </a:extLst>
          </p:cNvPr>
          <p:cNvSpPr>
            <a:spLocks noChangeShapeType="1"/>
          </p:cNvSpPr>
          <p:nvPr/>
        </p:nvSpPr>
        <p:spPr bwMode="auto">
          <a:xfrm>
            <a:off x="11839611" y="4004453"/>
            <a:ext cx="0" cy="2016425"/>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Line 359">
            <a:extLst>
              <a:ext uri="{FF2B5EF4-FFF2-40B4-BE49-F238E27FC236}">
                <a16:creationId xmlns:a16="http://schemas.microsoft.com/office/drawing/2014/main" id="{72F6888A-549D-4A6B-B3CA-E396001F04D2}"/>
              </a:ext>
            </a:extLst>
          </p:cNvPr>
          <p:cNvSpPr>
            <a:spLocks noChangeShapeType="1"/>
          </p:cNvSpPr>
          <p:nvPr/>
        </p:nvSpPr>
        <p:spPr bwMode="auto">
          <a:xfrm>
            <a:off x="11890411" y="4028151"/>
            <a:ext cx="0" cy="1953951"/>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 name="Line 360">
            <a:extLst>
              <a:ext uri="{FF2B5EF4-FFF2-40B4-BE49-F238E27FC236}">
                <a16:creationId xmlns:a16="http://schemas.microsoft.com/office/drawing/2014/main" id="{C6D38B8F-CFC3-4F77-B99C-9076B1B2346F}"/>
              </a:ext>
            </a:extLst>
          </p:cNvPr>
          <p:cNvSpPr>
            <a:spLocks noChangeShapeType="1"/>
          </p:cNvSpPr>
          <p:nvPr/>
        </p:nvSpPr>
        <p:spPr bwMode="auto">
          <a:xfrm>
            <a:off x="11939624" y="4060465"/>
            <a:ext cx="0" cy="1964722"/>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Line 361">
            <a:extLst>
              <a:ext uri="{FF2B5EF4-FFF2-40B4-BE49-F238E27FC236}">
                <a16:creationId xmlns:a16="http://schemas.microsoft.com/office/drawing/2014/main" id="{49F24B4C-EC00-46E1-A208-CAB2DE16E847}"/>
              </a:ext>
            </a:extLst>
          </p:cNvPr>
          <p:cNvSpPr>
            <a:spLocks noChangeShapeType="1"/>
          </p:cNvSpPr>
          <p:nvPr/>
        </p:nvSpPr>
        <p:spPr bwMode="auto">
          <a:xfrm>
            <a:off x="11988836" y="3957059"/>
            <a:ext cx="0" cy="2018580"/>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 name="Line 362">
            <a:extLst>
              <a:ext uri="{FF2B5EF4-FFF2-40B4-BE49-F238E27FC236}">
                <a16:creationId xmlns:a16="http://schemas.microsoft.com/office/drawing/2014/main" id="{12FB16AA-4DA9-47DC-810B-0AEF5B4C7EC2}"/>
              </a:ext>
            </a:extLst>
          </p:cNvPr>
          <p:cNvSpPr>
            <a:spLocks noChangeShapeType="1"/>
          </p:cNvSpPr>
          <p:nvPr/>
        </p:nvSpPr>
        <p:spPr bwMode="auto">
          <a:xfrm>
            <a:off x="12038049" y="3883812"/>
            <a:ext cx="0" cy="1990573"/>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Line 363">
            <a:extLst>
              <a:ext uri="{FF2B5EF4-FFF2-40B4-BE49-F238E27FC236}">
                <a16:creationId xmlns:a16="http://schemas.microsoft.com/office/drawing/2014/main" id="{D4DBEAF4-70C8-433F-A75E-61CF2623CD5B}"/>
              </a:ext>
            </a:extLst>
          </p:cNvPr>
          <p:cNvSpPr>
            <a:spLocks noChangeShapeType="1"/>
          </p:cNvSpPr>
          <p:nvPr/>
        </p:nvSpPr>
        <p:spPr bwMode="auto">
          <a:xfrm>
            <a:off x="12087261" y="3838573"/>
            <a:ext cx="0" cy="2005654"/>
          </a:xfrm>
          <a:prstGeom prst="line">
            <a:avLst/>
          </a:prstGeom>
          <a:noFill/>
          <a:ln w="1588" cap="flat">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12">
            <a:extLst>
              <a:ext uri="{FF2B5EF4-FFF2-40B4-BE49-F238E27FC236}">
                <a16:creationId xmlns:a16="http://schemas.microsoft.com/office/drawing/2014/main" id="{17B4EF40-AD7E-44DF-8427-1CBB39E80CBA}"/>
              </a:ext>
            </a:extLst>
          </p:cNvPr>
          <p:cNvSpPr>
            <a:spLocks/>
          </p:cNvSpPr>
          <p:nvPr/>
        </p:nvSpPr>
        <p:spPr bwMode="auto">
          <a:xfrm>
            <a:off x="195299" y="3114728"/>
            <a:ext cx="11903075" cy="988824"/>
          </a:xfrm>
          <a:custGeom>
            <a:avLst/>
            <a:gdLst>
              <a:gd name="T0" fmla="*/ 113 w 7498"/>
              <a:gd name="T1" fmla="*/ 129 h 459"/>
              <a:gd name="T2" fmla="*/ 231 w 7498"/>
              <a:gd name="T3" fmla="*/ 115 h 459"/>
              <a:gd name="T4" fmla="*/ 350 w 7498"/>
              <a:gd name="T5" fmla="*/ 327 h 459"/>
              <a:gd name="T6" fmla="*/ 469 w 7498"/>
              <a:gd name="T7" fmla="*/ 135 h 459"/>
              <a:gd name="T8" fmla="*/ 588 w 7498"/>
              <a:gd name="T9" fmla="*/ 130 h 459"/>
              <a:gd name="T10" fmla="*/ 706 w 7498"/>
              <a:gd name="T11" fmla="*/ 89 h 459"/>
              <a:gd name="T12" fmla="*/ 825 w 7498"/>
              <a:gd name="T13" fmla="*/ 248 h 459"/>
              <a:gd name="T14" fmla="*/ 944 w 7498"/>
              <a:gd name="T15" fmla="*/ 431 h 459"/>
              <a:gd name="T16" fmla="*/ 1062 w 7498"/>
              <a:gd name="T17" fmla="*/ 398 h 459"/>
              <a:gd name="T18" fmla="*/ 1181 w 7498"/>
              <a:gd name="T19" fmla="*/ 303 h 459"/>
              <a:gd name="T20" fmla="*/ 1300 w 7498"/>
              <a:gd name="T21" fmla="*/ 333 h 459"/>
              <a:gd name="T22" fmla="*/ 1418 w 7498"/>
              <a:gd name="T23" fmla="*/ 435 h 459"/>
              <a:gd name="T24" fmla="*/ 1537 w 7498"/>
              <a:gd name="T25" fmla="*/ 398 h 459"/>
              <a:gd name="T26" fmla="*/ 1656 w 7498"/>
              <a:gd name="T27" fmla="*/ 190 h 459"/>
              <a:gd name="T28" fmla="*/ 1774 w 7498"/>
              <a:gd name="T29" fmla="*/ 126 h 459"/>
              <a:gd name="T30" fmla="*/ 1893 w 7498"/>
              <a:gd name="T31" fmla="*/ 337 h 459"/>
              <a:gd name="T32" fmla="*/ 2012 w 7498"/>
              <a:gd name="T33" fmla="*/ 386 h 459"/>
              <a:gd name="T34" fmla="*/ 2131 w 7498"/>
              <a:gd name="T35" fmla="*/ 345 h 459"/>
              <a:gd name="T36" fmla="*/ 2249 w 7498"/>
              <a:gd name="T37" fmla="*/ 444 h 459"/>
              <a:gd name="T38" fmla="*/ 2368 w 7498"/>
              <a:gd name="T39" fmla="*/ 386 h 459"/>
              <a:gd name="T40" fmla="*/ 2487 w 7498"/>
              <a:gd name="T41" fmla="*/ 432 h 459"/>
              <a:gd name="T42" fmla="*/ 2606 w 7498"/>
              <a:gd name="T43" fmla="*/ 387 h 459"/>
              <a:gd name="T44" fmla="*/ 2724 w 7498"/>
              <a:gd name="T45" fmla="*/ 366 h 459"/>
              <a:gd name="T46" fmla="*/ 2843 w 7498"/>
              <a:gd name="T47" fmla="*/ 402 h 459"/>
              <a:gd name="T48" fmla="*/ 2962 w 7498"/>
              <a:gd name="T49" fmla="*/ 360 h 459"/>
              <a:gd name="T50" fmla="*/ 3080 w 7498"/>
              <a:gd name="T51" fmla="*/ 445 h 459"/>
              <a:gd name="T52" fmla="*/ 3199 w 7498"/>
              <a:gd name="T53" fmla="*/ 264 h 459"/>
              <a:gd name="T54" fmla="*/ 3318 w 7498"/>
              <a:gd name="T55" fmla="*/ 234 h 459"/>
              <a:gd name="T56" fmla="*/ 3437 w 7498"/>
              <a:gd name="T57" fmla="*/ 225 h 459"/>
              <a:gd name="T58" fmla="*/ 3555 w 7498"/>
              <a:gd name="T59" fmla="*/ 219 h 459"/>
              <a:gd name="T60" fmla="*/ 3674 w 7498"/>
              <a:gd name="T61" fmla="*/ 215 h 459"/>
              <a:gd name="T62" fmla="*/ 3793 w 7498"/>
              <a:gd name="T63" fmla="*/ 228 h 459"/>
              <a:gd name="T64" fmla="*/ 3912 w 7498"/>
              <a:gd name="T65" fmla="*/ 227 h 459"/>
              <a:gd name="T66" fmla="*/ 4030 w 7498"/>
              <a:gd name="T67" fmla="*/ 223 h 459"/>
              <a:gd name="T68" fmla="*/ 4149 w 7498"/>
              <a:gd name="T69" fmla="*/ 220 h 459"/>
              <a:gd name="T70" fmla="*/ 4268 w 7498"/>
              <a:gd name="T71" fmla="*/ 196 h 459"/>
              <a:gd name="T72" fmla="*/ 4386 w 7498"/>
              <a:gd name="T73" fmla="*/ 255 h 459"/>
              <a:gd name="T74" fmla="*/ 4505 w 7498"/>
              <a:gd name="T75" fmla="*/ 155 h 459"/>
              <a:gd name="T76" fmla="*/ 4624 w 7498"/>
              <a:gd name="T77" fmla="*/ 143 h 459"/>
              <a:gd name="T78" fmla="*/ 4742 w 7498"/>
              <a:gd name="T79" fmla="*/ 199 h 459"/>
              <a:gd name="T80" fmla="*/ 4861 w 7498"/>
              <a:gd name="T81" fmla="*/ 213 h 459"/>
              <a:gd name="T82" fmla="*/ 4980 w 7498"/>
              <a:gd name="T83" fmla="*/ 204 h 459"/>
              <a:gd name="T84" fmla="*/ 5098 w 7498"/>
              <a:gd name="T85" fmla="*/ 214 h 459"/>
              <a:gd name="T86" fmla="*/ 5217 w 7498"/>
              <a:gd name="T87" fmla="*/ 208 h 459"/>
              <a:gd name="T88" fmla="*/ 5336 w 7498"/>
              <a:gd name="T89" fmla="*/ 210 h 459"/>
              <a:gd name="T90" fmla="*/ 5454 w 7498"/>
              <a:gd name="T91" fmla="*/ 220 h 459"/>
              <a:gd name="T92" fmla="*/ 5573 w 7498"/>
              <a:gd name="T93" fmla="*/ 212 h 459"/>
              <a:gd name="T94" fmla="*/ 5692 w 7498"/>
              <a:gd name="T95" fmla="*/ 197 h 459"/>
              <a:gd name="T96" fmla="*/ 5811 w 7498"/>
              <a:gd name="T97" fmla="*/ 193 h 459"/>
              <a:gd name="T98" fmla="*/ 5929 w 7498"/>
              <a:gd name="T99" fmla="*/ 216 h 459"/>
              <a:gd name="T100" fmla="*/ 6048 w 7498"/>
              <a:gd name="T101" fmla="*/ 215 h 459"/>
              <a:gd name="T102" fmla="*/ 6167 w 7498"/>
              <a:gd name="T103" fmla="*/ 268 h 459"/>
              <a:gd name="T104" fmla="*/ 6286 w 7498"/>
              <a:gd name="T105" fmla="*/ 171 h 459"/>
              <a:gd name="T106" fmla="*/ 6404 w 7498"/>
              <a:gd name="T107" fmla="*/ 157 h 459"/>
              <a:gd name="T108" fmla="*/ 6523 w 7498"/>
              <a:gd name="T109" fmla="*/ 68 h 459"/>
              <a:gd name="T110" fmla="*/ 6642 w 7498"/>
              <a:gd name="T111" fmla="*/ 204 h 459"/>
              <a:gd name="T112" fmla="*/ 6761 w 7498"/>
              <a:gd name="T113" fmla="*/ 212 h 459"/>
              <a:gd name="T114" fmla="*/ 6879 w 7498"/>
              <a:gd name="T115" fmla="*/ 112 h 459"/>
              <a:gd name="T116" fmla="*/ 6998 w 7498"/>
              <a:gd name="T117" fmla="*/ 8 h 459"/>
              <a:gd name="T118" fmla="*/ 7117 w 7498"/>
              <a:gd name="T119" fmla="*/ 127 h 459"/>
              <a:gd name="T120" fmla="*/ 7235 w 7498"/>
              <a:gd name="T121" fmla="*/ 451 h 459"/>
              <a:gd name="T122" fmla="*/ 7354 w 7498"/>
              <a:gd name="T123" fmla="*/ 418 h 459"/>
              <a:gd name="T124" fmla="*/ 7473 w 7498"/>
              <a:gd name="T125" fmla="*/ 34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98" h="459">
                <a:moveTo>
                  <a:pt x="0" y="128"/>
                </a:moveTo>
                <a:lnTo>
                  <a:pt x="6" y="131"/>
                </a:lnTo>
                <a:lnTo>
                  <a:pt x="12" y="131"/>
                </a:lnTo>
                <a:lnTo>
                  <a:pt x="19" y="133"/>
                </a:lnTo>
                <a:lnTo>
                  <a:pt x="25" y="133"/>
                </a:lnTo>
                <a:lnTo>
                  <a:pt x="31" y="135"/>
                </a:lnTo>
                <a:lnTo>
                  <a:pt x="38" y="140"/>
                </a:lnTo>
                <a:lnTo>
                  <a:pt x="44" y="143"/>
                </a:lnTo>
                <a:lnTo>
                  <a:pt x="50" y="147"/>
                </a:lnTo>
                <a:lnTo>
                  <a:pt x="56" y="149"/>
                </a:lnTo>
                <a:lnTo>
                  <a:pt x="63" y="147"/>
                </a:lnTo>
                <a:lnTo>
                  <a:pt x="69" y="150"/>
                </a:lnTo>
                <a:lnTo>
                  <a:pt x="75" y="151"/>
                </a:lnTo>
                <a:lnTo>
                  <a:pt x="81" y="153"/>
                </a:lnTo>
                <a:lnTo>
                  <a:pt x="88" y="153"/>
                </a:lnTo>
                <a:lnTo>
                  <a:pt x="94" y="151"/>
                </a:lnTo>
                <a:lnTo>
                  <a:pt x="100" y="147"/>
                </a:lnTo>
                <a:lnTo>
                  <a:pt x="106" y="141"/>
                </a:lnTo>
                <a:lnTo>
                  <a:pt x="113" y="129"/>
                </a:lnTo>
                <a:lnTo>
                  <a:pt x="119" y="122"/>
                </a:lnTo>
                <a:lnTo>
                  <a:pt x="125" y="107"/>
                </a:lnTo>
                <a:lnTo>
                  <a:pt x="131" y="94"/>
                </a:lnTo>
                <a:lnTo>
                  <a:pt x="138" y="84"/>
                </a:lnTo>
                <a:lnTo>
                  <a:pt x="144" y="72"/>
                </a:lnTo>
                <a:lnTo>
                  <a:pt x="150" y="60"/>
                </a:lnTo>
                <a:lnTo>
                  <a:pt x="156" y="54"/>
                </a:lnTo>
                <a:lnTo>
                  <a:pt x="163" y="51"/>
                </a:lnTo>
                <a:lnTo>
                  <a:pt x="169" y="54"/>
                </a:lnTo>
                <a:lnTo>
                  <a:pt x="175" y="55"/>
                </a:lnTo>
                <a:lnTo>
                  <a:pt x="181" y="61"/>
                </a:lnTo>
                <a:lnTo>
                  <a:pt x="188" y="66"/>
                </a:lnTo>
                <a:lnTo>
                  <a:pt x="194" y="72"/>
                </a:lnTo>
                <a:lnTo>
                  <a:pt x="200" y="79"/>
                </a:lnTo>
                <a:lnTo>
                  <a:pt x="206" y="87"/>
                </a:lnTo>
                <a:lnTo>
                  <a:pt x="212" y="94"/>
                </a:lnTo>
                <a:lnTo>
                  <a:pt x="219" y="100"/>
                </a:lnTo>
                <a:lnTo>
                  <a:pt x="225" y="106"/>
                </a:lnTo>
                <a:lnTo>
                  <a:pt x="231" y="115"/>
                </a:lnTo>
                <a:lnTo>
                  <a:pt x="237" y="123"/>
                </a:lnTo>
                <a:lnTo>
                  <a:pt x="244" y="132"/>
                </a:lnTo>
                <a:lnTo>
                  <a:pt x="250" y="139"/>
                </a:lnTo>
                <a:lnTo>
                  <a:pt x="256" y="144"/>
                </a:lnTo>
                <a:lnTo>
                  <a:pt x="262" y="152"/>
                </a:lnTo>
                <a:lnTo>
                  <a:pt x="269" y="160"/>
                </a:lnTo>
                <a:lnTo>
                  <a:pt x="275" y="168"/>
                </a:lnTo>
                <a:lnTo>
                  <a:pt x="281" y="170"/>
                </a:lnTo>
                <a:lnTo>
                  <a:pt x="287" y="177"/>
                </a:lnTo>
                <a:lnTo>
                  <a:pt x="294" y="188"/>
                </a:lnTo>
                <a:lnTo>
                  <a:pt x="300" y="216"/>
                </a:lnTo>
                <a:lnTo>
                  <a:pt x="306" y="239"/>
                </a:lnTo>
                <a:lnTo>
                  <a:pt x="313" y="262"/>
                </a:lnTo>
                <a:lnTo>
                  <a:pt x="319" y="279"/>
                </a:lnTo>
                <a:lnTo>
                  <a:pt x="325" y="292"/>
                </a:lnTo>
                <a:lnTo>
                  <a:pt x="331" y="307"/>
                </a:lnTo>
                <a:lnTo>
                  <a:pt x="338" y="320"/>
                </a:lnTo>
                <a:lnTo>
                  <a:pt x="344" y="327"/>
                </a:lnTo>
                <a:lnTo>
                  <a:pt x="350" y="327"/>
                </a:lnTo>
                <a:lnTo>
                  <a:pt x="356" y="307"/>
                </a:lnTo>
                <a:lnTo>
                  <a:pt x="363" y="294"/>
                </a:lnTo>
                <a:lnTo>
                  <a:pt x="369" y="286"/>
                </a:lnTo>
                <a:lnTo>
                  <a:pt x="375" y="278"/>
                </a:lnTo>
                <a:lnTo>
                  <a:pt x="381" y="272"/>
                </a:lnTo>
                <a:lnTo>
                  <a:pt x="388" y="262"/>
                </a:lnTo>
                <a:lnTo>
                  <a:pt x="394" y="255"/>
                </a:lnTo>
                <a:lnTo>
                  <a:pt x="400" y="246"/>
                </a:lnTo>
                <a:lnTo>
                  <a:pt x="406" y="236"/>
                </a:lnTo>
                <a:lnTo>
                  <a:pt x="413" y="227"/>
                </a:lnTo>
                <a:lnTo>
                  <a:pt x="419" y="215"/>
                </a:lnTo>
                <a:lnTo>
                  <a:pt x="425" y="203"/>
                </a:lnTo>
                <a:lnTo>
                  <a:pt x="431" y="189"/>
                </a:lnTo>
                <a:lnTo>
                  <a:pt x="437" y="175"/>
                </a:lnTo>
                <a:lnTo>
                  <a:pt x="444" y="164"/>
                </a:lnTo>
                <a:lnTo>
                  <a:pt x="450" y="152"/>
                </a:lnTo>
                <a:lnTo>
                  <a:pt x="456" y="145"/>
                </a:lnTo>
                <a:lnTo>
                  <a:pt x="462" y="139"/>
                </a:lnTo>
                <a:lnTo>
                  <a:pt x="469" y="135"/>
                </a:lnTo>
                <a:lnTo>
                  <a:pt x="475" y="126"/>
                </a:lnTo>
                <a:lnTo>
                  <a:pt x="481" y="119"/>
                </a:lnTo>
                <a:lnTo>
                  <a:pt x="487" y="114"/>
                </a:lnTo>
                <a:lnTo>
                  <a:pt x="494" y="114"/>
                </a:lnTo>
                <a:lnTo>
                  <a:pt x="500" y="111"/>
                </a:lnTo>
                <a:lnTo>
                  <a:pt x="506" y="113"/>
                </a:lnTo>
                <a:lnTo>
                  <a:pt x="512" y="110"/>
                </a:lnTo>
                <a:lnTo>
                  <a:pt x="519" y="116"/>
                </a:lnTo>
                <a:lnTo>
                  <a:pt x="525" y="119"/>
                </a:lnTo>
                <a:lnTo>
                  <a:pt x="531" y="126"/>
                </a:lnTo>
                <a:lnTo>
                  <a:pt x="537" y="132"/>
                </a:lnTo>
                <a:lnTo>
                  <a:pt x="544" y="138"/>
                </a:lnTo>
                <a:lnTo>
                  <a:pt x="550" y="142"/>
                </a:lnTo>
                <a:lnTo>
                  <a:pt x="556" y="148"/>
                </a:lnTo>
                <a:lnTo>
                  <a:pt x="562" y="150"/>
                </a:lnTo>
                <a:lnTo>
                  <a:pt x="569" y="157"/>
                </a:lnTo>
                <a:lnTo>
                  <a:pt x="575" y="150"/>
                </a:lnTo>
                <a:lnTo>
                  <a:pt x="581" y="141"/>
                </a:lnTo>
                <a:lnTo>
                  <a:pt x="588" y="130"/>
                </a:lnTo>
                <a:lnTo>
                  <a:pt x="594" y="119"/>
                </a:lnTo>
                <a:lnTo>
                  <a:pt x="600" y="100"/>
                </a:lnTo>
                <a:lnTo>
                  <a:pt x="606" y="81"/>
                </a:lnTo>
                <a:lnTo>
                  <a:pt x="613" y="67"/>
                </a:lnTo>
                <a:lnTo>
                  <a:pt x="619" y="53"/>
                </a:lnTo>
                <a:lnTo>
                  <a:pt x="625" y="33"/>
                </a:lnTo>
                <a:lnTo>
                  <a:pt x="631" y="23"/>
                </a:lnTo>
                <a:lnTo>
                  <a:pt x="638" y="20"/>
                </a:lnTo>
                <a:lnTo>
                  <a:pt x="643" y="21"/>
                </a:lnTo>
                <a:lnTo>
                  <a:pt x="650" y="22"/>
                </a:lnTo>
                <a:lnTo>
                  <a:pt x="656" y="32"/>
                </a:lnTo>
                <a:lnTo>
                  <a:pt x="662" y="38"/>
                </a:lnTo>
                <a:lnTo>
                  <a:pt x="669" y="42"/>
                </a:lnTo>
                <a:lnTo>
                  <a:pt x="675" y="49"/>
                </a:lnTo>
                <a:lnTo>
                  <a:pt x="681" y="62"/>
                </a:lnTo>
                <a:lnTo>
                  <a:pt x="687" y="69"/>
                </a:lnTo>
                <a:lnTo>
                  <a:pt x="694" y="76"/>
                </a:lnTo>
                <a:lnTo>
                  <a:pt x="700" y="81"/>
                </a:lnTo>
                <a:lnTo>
                  <a:pt x="706" y="89"/>
                </a:lnTo>
                <a:lnTo>
                  <a:pt x="712" y="91"/>
                </a:lnTo>
                <a:lnTo>
                  <a:pt x="719" y="101"/>
                </a:lnTo>
                <a:lnTo>
                  <a:pt x="725" y="107"/>
                </a:lnTo>
                <a:lnTo>
                  <a:pt x="731" y="116"/>
                </a:lnTo>
                <a:lnTo>
                  <a:pt x="737" y="121"/>
                </a:lnTo>
                <a:lnTo>
                  <a:pt x="744" y="130"/>
                </a:lnTo>
                <a:lnTo>
                  <a:pt x="750" y="133"/>
                </a:lnTo>
                <a:lnTo>
                  <a:pt x="756" y="138"/>
                </a:lnTo>
                <a:lnTo>
                  <a:pt x="762" y="143"/>
                </a:lnTo>
                <a:lnTo>
                  <a:pt x="769" y="152"/>
                </a:lnTo>
                <a:lnTo>
                  <a:pt x="775" y="157"/>
                </a:lnTo>
                <a:lnTo>
                  <a:pt x="781" y="165"/>
                </a:lnTo>
                <a:lnTo>
                  <a:pt x="787" y="169"/>
                </a:lnTo>
                <a:lnTo>
                  <a:pt x="794" y="172"/>
                </a:lnTo>
                <a:lnTo>
                  <a:pt x="800" y="177"/>
                </a:lnTo>
                <a:lnTo>
                  <a:pt x="806" y="185"/>
                </a:lnTo>
                <a:lnTo>
                  <a:pt x="812" y="202"/>
                </a:lnTo>
                <a:lnTo>
                  <a:pt x="819" y="222"/>
                </a:lnTo>
                <a:lnTo>
                  <a:pt x="825" y="248"/>
                </a:lnTo>
                <a:lnTo>
                  <a:pt x="831" y="278"/>
                </a:lnTo>
                <a:lnTo>
                  <a:pt x="837" y="310"/>
                </a:lnTo>
                <a:lnTo>
                  <a:pt x="844" y="338"/>
                </a:lnTo>
                <a:lnTo>
                  <a:pt x="850" y="368"/>
                </a:lnTo>
                <a:lnTo>
                  <a:pt x="856" y="393"/>
                </a:lnTo>
                <a:lnTo>
                  <a:pt x="862" y="421"/>
                </a:lnTo>
                <a:lnTo>
                  <a:pt x="868" y="440"/>
                </a:lnTo>
                <a:lnTo>
                  <a:pt x="875" y="453"/>
                </a:lnTo>
                <a:lnTo>
                  <a:pt x="881" y="455"/>
                </a:lnTo>
                <a:lnTo>
                  <a:pt x="887" y="452"/>
                </a:lnTo>
                <a:lnTo>
                  <a:pt x="893" y="445"/>
                </a:lnTo>
                <a:lnTo>
                  <a:pt x="900" y="441"/>
                </a:lnTo>
                <a:lnTo>
                  <a:pt x="906" y="437"/>
                </a:lnTo>
                <a:lnTo>
                  <a:pt x="912" y="437"/>
                </a:lnTo>
                <a:lnTo>
                  <a:pt x="918" y="436"/>
                </a:lnTo>
                <a:lnTo>
                  <a:pt x="925" y="431"/>
                </a:lnTo>
                <a:lnTo>
                  <a:pt x="931" y="425"/>
                </a:lnTo>
                <a:lnTo>
                  <a:pt x="937" y="427"/>
                </a:lnTo>
                <a:lnTo>
                  <a:pt x="944" y="431"/>
                </a:lnTo>
                <a:lnTo>
                  <a:pt x="950" y="433"/>
                </a:lnTo>
                <a:lnTo>
                  <a:pt x="956" y="431"/>
                </a:lnTo>
                <a:lnTo>
                  <a:pt x="962" y="428"/>
                </a:lnTo>
                <a:lnTo>
                  <a:pt x="969" y="423"/>
                </a:lnTo>
                <a:lnTo>
                  <a:pt x="975" y="415"/>
                </a:lnTo>
                <a:lnTo>
                  <a:pt x="981" y="413"/>
                </a:lnTo>
                <a:lnTo>
                  <a:pt x="987" y="415"/>
                </a:lnTo>
                <a:lnTo>
                  <a:pt x="994" y="416"/>
                </a:lnTo>
                <a:lnTo>
                  <a:pt x="1000" y="416"/>
                </a:lnTo>
                <a:lnTo>
                  <a:pt x="1006" y="417"/>
                </a:lnTo>
                <a:lnTo>
                  <a:pt x="1012" y="423"/>
                </a:lnTo>
                <a:lnTo>
                  <a:pt x="1019" y="425"/>
                </a:lnTo>
                <a:lnTo>
                  <a:pt x="1025" y="430"/>
                </a:lnTo>
                <a:lnTo>
                  <a:pt x="1031" y="435"/>
                </a:lnTo>
                <a:lnTo>
                  <a:pt x="1037" y="434"/>
                </a:lnTo>
                <a:lnTo>
                  <a:pt x="1044" y="429"/>
                </a:lnTo>
                <a:lnTo>
                  <a:pt x="1050" y="418"/>
                </a:lnTo>
                <a:lnTo>
                  <a:pt x="1056" y="408"/>
                </a:lnTo>
                <a:lnTo>
                  <a:pt x="1062" y="398"/>
                </a:lnTo>
                <a:lnTo>
                  <a:pt x="1069" y="392"/>
                </a:lnTo>
                <a:lnTo>
                  <a:pt x="1075" y="383"/>
                </a:lnTo>
                <a:lnTo>
                  <a:pt x="1081" y="374"/>
                </a:lnTo>
                <a:lnTo>
                  <a:pt x="1087" y="362"/>
                </a:lnTo>
                <a:lnTo>
                  <a:pt x="1093" y="356"/>
                </a:lnTo>
                <a:lnTo>
                  <a:pt x="1100" y="349"/>
                </a:lnTo>
                <a:lnTo>
                  <a:pt x="1106" y="347"/>
                </a:lnTo>
                <a:lnTo>
                  <a:pt x="1112" y="342"/>
                </a:lnTo>
                <a:lnTo>
                  <a:pt x="1118" y="335"/>
                </a:lnTo>
                <a:lnTo>
                  <a:pt x="1125" y="326"/>
                </a:lnTo>
                <a:lnTo>
                  <a:pt x="1131" y="323"/>
                </a:lnTo>
                <a:lnTo>
                  <a:pt x="1137" y="319"/>
                </a:lnTo>
                <a:lnTo>
                  <a:pt x="1143" y="316"/>
                </a:lnTo>
                <a:lnTo>
                  <a:pt x="1150" y="309"/>
                </a:lnTo>
                <a:lnTo>
                  <a:pt x="1156" y="305"/>
                </a:lnTo>
                <a:lnTo>
                  <a:pt x="1162" y="299"/>
                </a:lnTo>
                <a:lnTo>
                  <a:pt x="1168" y="296"/>
                </a:lnTo>
                <a:lnTo>
                  <a:pt x="1175" y="301"/>
                </a:lnTo>
                <a:lnTo>
                  <a:pt x="1181" y="303"/>
                </a:lnTo>
                <a:lnTo>
                  <a:pt x="1187" y="300"/>
                </a:lnTo>
                <a:lnTo>
                  <a:pt x="1193" y="301"/>
                </a:lnTo>
                <a:lnTo>
                  <a:pt x="1200" y="302"/>
                </a:lnTo>
                <a:lnTo>
                  <a:pt x="1206" y="305"/>
                </a:lnTo>
                <a:lnTo>
                  <a:pt x="1212" y="304"/>
                </a:lnTo>
                <a:lnTo>
                  <a:pt x="1219" y="305"/>
                </a:lnTo>
                <a:lnTo>
                  <a:pt x="1225" y="305"/>
                </a:lnTo>
                <a:lnTo>
                  <a:pt x="1231" y="299"/>
                </a:lnTo>
                <a:lnTo>
                  <a:pt x="1237" y="296"/>
                </a:lnTo>
                <a:lnTo>
                  <a:pt x="1244" y="295"/>
                </a:lnTo>
                <a:lnTo>
                  <a:pt x="1250" y="294"/>
                </a:lnTo>
                <a:lnTo>
                  <a:pt x="1256" y="291"/>
                </a:lnTo>
                <a:lnTo>
                  <a:pt x="1262" y="290"/>
                </a:lnTo>
                <a:lnTo>
                  <a:pt x="1269" y="293"/>
                </a:lnTo>
                <a:lnTo>
                  <a:pt x="1275" y="293"/>
                </a:lnTo>
                <a:lnTo>
                  <a:pt x="1281" y="295"/>
                </a:lnTo>
                <a:lnTo>
                  <a:pt x="1287" y="298"/>
                </a:lnTo>
                <a:lnTo>
                  <a:pt x="1294" y="312"/>
                </a:lnTo>
                <a:lnTo>
                  <a:pt x="1300" y="333"/>
                </a:lnTo>
                <a:lnTo>
                  <a:pt x="1306" y="351"/>
                </a:lnTo>
                <a:lnTo>
                  <a:pt x="1312" y="374"/>
                </a:lnTo>
                <a:lnTo>
                  <a:pt x="1318" y="391"/>
                </a:lnTo>
                <a:lnTo>
                  <a:pt x="1325" y="409"/>
                </a:lnTo>
                <a:lnTo>
                  <a:pt x="1331" y="426"/>
                </a:lnTo>
                <a:lnTo>
                  <a:pt x="1337" y="441"/>
                </a:lnTo>
                <a:lnTo>
                  <a:pt x="1343" y="456"/>
                </a:lnTo>
                <a:lnTo>
                  <a:pt x="1350" y="457"/>
                </a:lnTo>
                <a:lnTo>
                  <a:pt x="1356" y="453"/>
                </a:lnTo>
                <a:lnTo>
                  <a:pt x="1362" y="453"/>
                </a:lnTo>
                <a:lnTo>
                  <a:pt x="1368" y="447"/>
                </a:lnTo>
                <a:lnTo>
                  <a:pt x="1375" y="446"/>
                </a:lnTo>
                <a:lnTo>
                  <a:pt x="1381" y="440"/>
                </a:lnTo>
                <a:lnTo>
                  <a:pt x="1387" y="440"/>
                </a:lnTo>
                <a:lnTo>
                  <a:pt x="1393" y="435"/>
                </a:lnTo>
                <a:lnTo>
                  <a:pt x="1400" y="434"/>
                </a:lnTo>
                <a:lnTo>
                  <a:pt x="1406" y="436"/>
                </a:lnTo>
                <a:lnTo>
                  <a:pt x="1412" y="438"/>
                </a:lnTo>
                <a:lnTo>
                  <a:pt x="1418" y="435"/>
                </a:lnTo>
                <a:lnTo>
                  <a:pt x="1425" y="433"/>
                </a:lnTo>
                <a:lnTo>
                  <a:pt x="1431" y="429"/>
                </a:lnTo>
                <a:lnTo>
                  <a:pt x="1437" y="431"/>
                </a:lnTo>
                <a:lnTo>
                  <a:pt x="1443" y="426"/>
                </a:lnTo>
                <a:lnTo>
                  <a:pt x="1450" y="418"/>
                </a:lnTo>
                <a:lnTo>
                  <a:pt x="1456" y="410"/>
                </a:lnTo>
                <a:lnTo>
                  <a:pt x="1462" y="414"/>
                </a:lnTo>
                <a:lnTo>
                  <a:pt x="1468" y="415"/>
                </a:lnTo>
                <a:lnTo>
                  <a:pt x="1475" y="418"/>
                </a:lnTo>
                <a:lnTo>
                  <a:pt x="1481" y="422"/>
                </a:lnTo>
                <a:lnTo>
                  <a:pt x="1487" y="425"/>
                </a:lnTo>
                <a:lnTo>
                  <a:pt x="1494" y="428"/>
                </a:lnTo>
                <a:lnTo>
                  <a:pt x="1500" y="431"/>
                </a:lnTo>
                <a:lnTo>
                  <a:pt x="1506" y="441"/>
                </a:lnTo>
                <a:lnTo>
                  <a:pt x="1512" y="445"/>
                </a:lnTo>
                <a:lnTo>
                  <a:pt x="1518" y="434"/>
                </a:lnTo>
                <a:lnTo>
                  <a:pt x="1524" y="426"/>
                </a:lnTo>
                <a:lnTo>
                  <a:pt x="1531" y="409"/>
                </a:lnTo>
                <a:lnTo>
                  <a:pt x="1537" y="398"/>
                </a:lnTo>
                <a:lnTo>
                  <a:pt x="1543" y="387"/>
                </a:lnTo>
                <a:lnTo>
                  <a:pt x="1549" y="379"/>
                </a:lnTo>
                <a:lnTo>
                  <a:pt x="1556" y="371"/>
                </a:lnTo>
                <a:lnTo>
                  <a:pt x="1562" y="361"/>
                </a:lnTo>
                <a:lnTo>
                  <a:pt x="1568" y="354"/>
                </a:lnTo>
                <a:lnTo>
                  <a:pt x="1575" y="351"/>
                </a:lnTo>
                <a:lnTo>
                  <a:pt x="1581" y="346"/>
                </a:lnTo>
                <a:lnTo>
                  <a:pt x="1587" y="345"/>
                </a:lnTo>
                <a:lnTo>
                  <a:pt x="1593" y="344"/>
                </a:lnTo>
                <a:lnTo>
                  <a:pt x="1600" y="340"/>
                </a:lnTo>
                <a:lnTo>
                  <a:pt x="1606" y="335"/>
                </a:lnTo>
                <a:lnTo>
                  <a:pt x="1612" y="330"/>
                </a:lnTo>
                <a:lnTo>
                  <a:pt x="1618" y="325"/>
                </a:lnTo>
                <a:lnTo>
                  <a:pt x="1625" y="320"/>
                </a:lnTo>
                <a:lnTo>
                  <a:pt x="1631" y="294"/>
                </a:lnTo>
                <a:lnTo>
                  <a:pt x="1637" y="265"/>
                </a:lnTo>
                <a:lnTo>
                  <a:pt x="1643" y="241"/>
                </a:lnTo>
                <a:lnTo>
                  <a:pt x="1650" y="215"/>
                </a:lnTo>
                <a:lnTo>
                  <a:pt x="1656" y="190"/>
                </a:lnTo>
                <a:lnTo>
                  <a:pt x="1662" y="166"/>
                </a:lnTo>
                <a:lnTo>
                  <a:pt x="1668" y="141"/>
                </a:lnTo>
                <a:lnTo>
                  <a:pt x="1675" y="116"/>
                </a:lnTo>
                <a:lnTo>
                  <a:pt x="1681" y="90"/>
                </a:lnTo>
                <a:lnTo>
                  <a:pt x="1687" y="86"/>
                </a:lnTo>
                <a:lnTo>
                  <a:pt x="1693" y="86"/>
                </a:lnTo>
                <a:lnTo>
                  <a:pt x="1700" y="88"/>
                </a:lnTo>
                <a:lnTo>
                  <a:pt x="1706" y="88"/>
                </a:lnTo>
                <a:lnTo>
                  <a:pt x="1712" y="89"/>
                </a:lnTo>
                <a:lnTo>
                  <a:pt x="1718" y="92"/>
                </a:lnTo>
                <a:lnTo>
                  <a:pt x="1725" y="90"/>
                </a:lnTo>
                <a:lnTo>
                  <a:pt x="1731" y="93"/>
                </a:lnTo>
                <a:lnTo>
                  <a:pt x="1737" y="100"/>
                </a:lnTo>
                <a:lnTo>
                  <a:pt x="1743" y="105"/>
                </a:lnTo>
                <a:lnTo>
                  <a:pt x="1749" y="110"/>
                </a:lnTo>
                <a:lnTo>
                  <a:pt x="1756" y="111"/>
                </a:lnTo>
                <a:lnTo>
                  <a:pt x="1762" y="116"/>
                </a:lnTo>
                <a:lnTo>
                  <a:pt x="1768" y="122"/>
                </a:lnTo>
                <a:lnTo>
                  <a:pt x="1774" y="126"/>
                </a:lnTo>
                <a:lnTo>
                  <a:pt x="1781" y="137"/>
                </a:lnTo>
                <a:lnTo>
                  <a:pt x="1787" y="147"/>
                </a:lnTo>
                <a:lnTo>
                  <a:pt x="1793" y="154"/>
                </a:lnTo>
                <a:lnTo>
                  <a:pt x="1799" y="160"/>
                </a:lnTo>
                <a:lnTo>
                  <a:pt x="1806" y="168"/>
                </a:lnTo>
                <a:lnTo>
                  <a:pt x="1812" y="178"/>
                </a:lnTo>
                <a:lnTo>
                  <a:pt x="1818" y="182"/>
                </a:lnTo>
                <a:lnTo>
                  <a:pt x="1824" y="188"/>
                </a:lnTo>
                <a:lnTo>
                  <a:pt x="1831" y="195"/>
                </a:lnTo>
                <a:lnTo>
                  <a:pt x="1837" y="197"/>
                </a:lnTo>
                <a:lnTo>
                  <a:pt x="1843" y="198"/>
                </a:lnTo>
                <a:lnTo>
                  <a:pt x="1850" y="202"/>
                </a:lnTo>
                <a:lnTo>
                  <a:pt x="1856" y="207"/>
                </a:lnTo>
                <a:lnTo>
                  <a:pt x="1862" y="210"/>
                </a:lnTo>
                <a:lnTo>
                  <a:pt x="1868" y="229"/>
                </a:lnTo>
                <a:lnTo>
                  <a:pt x="1875" y="256"/>
                </a:lnTo>
                <a:lnTo>
                  <a:pt x="1881" y="283"/>
                </a:lnTo>
                <a:lnTo>
                  <a:pt x="1887" y="311"/>
                </a:lnTo>
                <a:lnTo>
                  <a:pt x="1893" y="337"/>
                </a:lnTo>
                <a:lnTo>
                  <a:pt x="1900" y="364"/>
                </a:lnTo>
                <a:lnTo>
                  <a:pt x="1906" y="389"/>
                </a:lnTo>
                <a:lnTo>
                  <a:pt x="1912" y="410"/>
                </a:lnTo>
                <a:lnTo>
                  <a:pt x="1918" y="426"/>
                </a:lnTo>
                <a:lnTo>
                  <a:pt x="1925" y="435"/>
                </a:lnTo>
                <a:lnTo>
                  <a:pt x="1931" y="442"/>
                </a:lnTo>
                <a:lnTo>
                  <a:pt x="1937" y="439"/>
                </a:lnTo>
                <a:lnTo>
                  <a:pt x="1943" y="432"/>
                </a:lnTo>
                <a:lnTo>
                  <a:pt x="1950" y="434"/>
                </a:lnTo>
                <a:lnTo>
                  <a:pt x="1956" y="431"/>
                </a:lnTo>
                <a:lnTo>
                  <a:pt x="1962" y="427"/>
                </a:lnTo>
                <a:lnTo>
                  <a:pt x="1968" y="424"/>
                </a:lnTo>
                <a:lnTo>
                  <a:pt x="1974" y="423"/>
                </a:lnTo>
                <a:lnTo>
                  <a:pt x="1981" y="413"/>
                </a:lnTo>
                <a:lnTo>
                  <a:pt x="1987" y="403"/>
                </a:lnTo>
                <a:lnTo>
                  <a:pt x="1993" y="396"/>
                </a:lnTo>
                <a:lnTo>
                  <a:pt x="1999" y="396"/>
                </a:lnTo>
                <a:lnTo>
                  <a:pt x="2006" y="387"/>
                </a:lnTo>
                <a:lnTo>
                  <a:pt x="2012" y="386"/>
                </a:lnTo>
                <a:lnTo>
                  <a:pt x="2018" y="383"/>
                </a:lnTo>
                <a:lnTo>
                  <a:pt x="2024" y="381"/>
                </a:lnTo>
                <a:lnTo>
                  <a:pt x="2031" y="385"/>
                </a:lnTo>
                <a:lnTo>
                  <a:pt x="2037" y="388"/>
                </a:lnTo>
                <a:lnTo>
                  <a:pt x="2043" y="385"/>
                </a:lnTo>
                <a:lnTo>
                  <a:pt x="2049" y="385"/>
                </a:lnTo>
                <a:lnTo>
                  <a:pt x="2056" y="381"/>
                </a:lnTo>
                <a:lnTo>
                  <a:pt x="2062" y="378"/>
                </a:lnTo>
                <a:lnTo>
                  <a:pt x="2068" y="375"/>
                </a:lnTo>
                <a:lnTo>
                  <a:pt x="2074" y="370"/>
                </a:lnTo>
                <a:lnTo>
                  <a:pt x="2081" y="367"/>
                </a:lnTo>
                <a:lnTo>
                  <a:pt x="2087" y="363"/>
                </a:lnTo>
                <a:lnTo>
                  <a:pt x="2093" y="358"/>
                </a:lnTo>
                <a:lnTo>
                  <a:pt x="2100" y="357"/>
                </a:lnTo>
                <a:lnTo>
                  <a:pt x="2106" y="355"/>
                </a:lnTo>
                <a:lnTo>
                  <a:pt x="2112" y="351"/>
                </a:lnTo>
                <a:lnTo>
                  <a:pt x="2118" y="350"/>
                </a:lnTo>
                <a:lnTo>
                  <a:pt x="2125" y="347"/>
                </a:lnTo>
                <a:lnTo>
                  <a:pt x="2131" y="345"/>
                </a:lnTo>
                <a:lnTo>
                  <a:pt x="2137" y="345"/>
                </a:lnTo>
                <a:lnTo>
                  <a:pt x="2143" y="342"/>
                </a:lnTo>
                <a:lnTo>
                  <a:pt x="2150" y="341"/>
                </a:lnTo>
                <a:lnTo>
                  <a:pt x="2156" y="336"/>
                </a:lnTo>
                <a:lnTo>
                  <a:pt x="2162" y="333"/>
                </a:lnTo>
                <a:lnTo>
                  <a:pt x="2168" y="333"/>
                </a:lnTo>
                <a:lnTo>
                  <a:pt x="2174" y="341"/>
                </a:lnTo>
                <a:lnTo>
                  <a:pt x="2180" y="356"/>
                </a:lnTo>
                <a:lnTo>
                  <a:pt x="2187" y="372"/>
                </a:lnTo>
                <a:lnTo>
                  <a:pt x="2193" y="385"/>
                </a:lnTo>
                <a:lnTo>
                  <a:pt x="2199" y="397"/>
                </a:lnTo>
                <a:lnTo>
                  <a:pt x="2206" y="414"/>
                </a:lnTo>
                <a:lnTo>
                  <a:pt x="2212" y="430"/>
                </a:lnTo>
                <a:lnTo>
                  <a:pt x="2218" y="442"/>
                </a:lnTo>
                <a:lnTo>
                  <a:pt x="2224" y="453"/>
                </a:lnTo>
                <a:lnTo>
                  <a:pt x="2231" y="456"/>
                </a:lnTo>
                <a:lnTo>
                  <a:pt x="2237" y="455"/>
                </a:lnTo>
                <a:lnTo>
                  <a:pt x="2243" y="449"/>
                </a:lnTo>
                <a:lnTo>
                  <a:pt x="2249" y="444"/>
                </a:lnTo>
                <a:lnTo>
                  <a:pt x="2256" y="440"/>
                </a:lnTo>
                <a:lnTo>
                  <a:pt x="2262" y="432"/>
                </a:lnTo>
                <a:lnTo>
                  <a:pt x="2268" y="426"/>
                </a:lnTo>
                <a:lnTo>
                  <a:pt x="2274" y="424"/>
                </a:lnTo>
                <a:lnTo>
                  <a:pt x="2281" y="418"/>
                </a:lnTo>
                <a:lnTo>
                  <a:pt x="2287" y="413"/>
                </a:lnTo>
                <a:lnTo>
                  <a:pt x="2293" y="404"/>
                </a:lnTo>
                <a:lnTo>
                  <a:pt x="2299" y="398"/>
                </a:lnTo>
                <a:lnTo>
                  <a:pt x="2306" y="397"/>
                </a:lnTo>
                <a:lnTo>
                  <a:pt x="2312" y="397"/>
                </a:lnTo>
                <a:lnTo>
                  <a:pt x="2318" y="394"/>
                </a:lnTo>
                <a:lnTo>
                  <a:pt x="2324" y="391"/>
                </a:lnTo>
                <a:lnTo>
                  <a:pt x="2331" y="388"/>
                </a:lnTo>
                <a:lnTo>
                  <a:pt x="2337" y="390"/>
                </a:lnTo>
                <a:lnTo>
                  <a:pt x="2343" y="389"/>
                </a:lnTo>
                <a:lnTo>
                  <a:pt x="2349" y="389"/>
                </a:lnTo>
                <a:lnTo>
                  <a:pt x="2356" y="389"/>
                </a:lnTo>
                <a:lnTo>
                  <a:pt x="2362" y="385"/>
                </a:lnTo>
                <a:lnTo>
                  <a:pt x="2368" y="386"/>
                </a:lnTo>
                <a:lnTo>
                  <a:pt x="2375" y="386"/>
                </a:lnTo>
                <a:lnTo>
                  <a:pt x="2381" y="383"/>
                </a:lnTo>
                <a:lnTo>
                  <a:pt x="2387" y="380"/>
                </a:lnTo>
                <a:lnTo>
                  <a:pt x="2393" y="377"/>
                </a:lnTo>
                <a:lnTo>
                  <a:pt x="2399" y="373"/>
                </a:lnTo>
                <a:lnTo>
                  <a:pt x="2405" y="369"/>
                </a:lnTo>
                <a:lnTo>
                  <a:pt x="2412" y="367"/>
                </a:lnTo>
                <a:lnTo>
                  <a:pt x="2418" y="365"/>
                </a:lnTo>
                <a:lnTo>
                  <a:pt x="2424" y="363"/>
                </a:lnTo>
                <a:lnTo>
                  <a:pt x="2430" y="361"/>
                </a:lnTo>
                <a:lnTo>
                  <a:pt x="2437" y="360"/>
                </a:lnTo>
                <a:lnTo>
                  <a:pt x="2443" y="358"/>
                </a:lnTo>
                <a:lnTo>
                  <a:pt x="2449" y="361"/>
                </a:lnTo>
                <a:lnTo>
                  <a:pt x="2456" y="372"/>
                </a:lnTo>
                <a:lnTo>
                  <a:pt x="2462" y="390"/>
                </a:lnTo>
                <a:lnTo>
                  <a:pt x="2468" y="401"/>
                </a:lnTo>
                <a:lnTo>
                  <a:pt x="2474" y="412"/>
                </a:lnTo>
                <a:lnTo>
                  <a:pt x="2481" y="421"/>
                </a:lnTo>
                <a:lnTo>
                  <a:pt x="2487" y="432"/>
                </a:lnTo>
                <a:lnTo>
                  <a:pt x="2493" y="441"/>
                </a:lnTo>
                <a:lnTo>
                  <a:pt x="2499" y="452"/>
                </a:lnTo>
                <a:lnTo>
                  <a:pt x="2506" y="459"/>
                </a:lnTo>
                <a:lnTo>
                  <a:pt x="2512" y="459"/>
                </a:lnTo>
                <a:lnTo>
                  <a:pt x="2518" y="452"/>
                </a:lnTo>
                <a:lnTo>
                  <a:pt x="2524" y="448"/>
                </a:lnTo>
                <a:lnTo>
                  <a:pt x="2531" y="445"/>
                </a:lnTo>
                <a:lnTo>
                  <a:pt x="2537" y="438"/>
                </a:lnTo>
                <a:lnTo>
                  <a:pt x="2543" y="432"/>
                </a:lnTo>
                <a:lnTo>
                  <a:pt x="2549" y="425"/>
                </a:lnTo>
                <a:lnTo>
                  <a:pt x="2556" y="416"/>
                </a:lnTo>
                <a:lnTo>
                  <a:pt x="2562" y="412"/>
                </a:lnTo>
                <a:lnTo>
                  <a:pt x="2568" y="403"/>
                </a:lnTo>
                <a:lnTo>
                  <a:pt x="2574" y="398"/>
                </a:lnTo>
                <a:lnTo>
                  <a:pt x="2581" y="397"/>
                </a:lnTo>
                <a:lnTo>
                  <a:pt x="2587" y="391"/>
                </a:lnTo>
                <a:lnTo>
                  <a:pt x="2593" y="391"/>
                </a:lnTo>
                <a:lnTo>
                  <a:pt x="2599" y="388"/>
                </a:lnTo>
                <a:lnTo>
                  <a:pt x="2606" y="387"/>
                </a:lnTo>
                <a:lnTo>
                  <a:pt x="2612" y="387"/>
                </a:lnTo>
                <a:lnTo>
                  <a:pt x="2618" y="380"/>
                </a:lnTo>
                <a:lnTo>
                  <a:pt x="2624" y="381"/>
                </a:lnTo>
                <a:lnTo>
                  <a:pt x="2630" y="381"/>
                </a:lnTo>
                <a:lnTo>
                  <a:pt x="2637" y="379"/>
                </a:lnTo>
                <a:lnTo>
                  <a:pt x="2643" y="379"/>
                </a:lnTo>
                <a:lnTo>
                  <a:pt x="2649" y="375"/>
                </a:lnTo>
                <a:lnTo>
                  <a:pt x="2655" y="374"/>
                </a:lnTo>
                <a:lnTo>
                  <a:pt x="2662" y="375"/>
                </a:lnTo>
                <a:lnTo>
                  <a:pt x="2668" y="377"/>
                </a:lnTo>
                <a:lnTo>
                  <a:pt x="2674" y="377"/>
                </a:lnTo>
                <a:lnTo>
                  <a:pt x="2680" y="372"/>
                </a:lnTo>
                <a:lnTo>
                  <a:pt x="2687" y="371"/>
                </a:lnTo>
                <a:lnTo>
                  <a:pt x="2693" y="365"/>
                </a:lnTo>
                <a:lnTo>
                  <a:pt x="2699" y="361"/>
                </a:lnTo>
                <a:lnTo>
                  <a:pt x="2705" y="358"/>
                </a:lnTo>
                <a:lnTo>
                  <a:pt x="2712" y="358"/>
                </a:lnTo>
                <a:lnTo>
                  <a:pt x="2718" y="362"/>
                </a:lnTo>
                <a:lnTo>
                  <a:pt x="2724" y="366"/>
                </a:lnTo>
                <a:lnTo>
                  <a:pt x="2731" y="379"/>
                </a:lnTo>
                <a:lnTo>
                  <a:pt x="2737" y="389"/>
                </a:lnTo>
                <a:lnTo>
                  <a:pt x="2743" y="395"/>
                </a:lnTo>
                <a:lnTo>
                  <a:pt x="2749" y="406"/>
                </a:lnTo>
                <a:lnTo>
                  <a:pt x="2756" y="418"/>
                </a:lnTo>
                <a:lnTo>
                  <a:pt x="2762" y="428"/>
                </a:lnTo>
                <a:lnTo>
                  <a:pt x="2768" y="438"/>
                </a:lnTo>
                <a:lnTo>
                  <a:pt x="2774" y="444"/>
                </a:lnTo>
                <a:lnTo>
                  <a:pt x="2781" y="451"/>
                </a:lnTo>
                <a:lnTo>
                  <a:pt x="2787" y="447"/>
                </a:lnTo>
                <a:lnTo>
                  <a:pt x="2793" y="445"/>
                </a:lnTo>
                <a:lnTo>
                  <a:pt x="2799" y="445"/>
                </a:lnTo>
                <a:lnTo>
                  <a:pt x="2806" y="441"/>
                </a:lnTo>
                <a:lnTo>
                  <a:pt x="2812" y="433"/>
                </a:lnTo>
                <a:lnTo>
                  <a:pt x="2818" y="431"/>
                </a:lnTo>
                <a:lnTo>
                  <a:pt x="2824" y="423"/>
                </a:lnTo>
                <a:lnTo>
                  <a:pt x="2830" y="415"/>
                </a:lnTo>
                <a:lnTo>
                  <a:pt x="2837" y="407"/>
                </a:lnTo>
                <a:lnTo>
                  <a:pt x="2843" y="402"/>
                </a:lnTo>
                <a:lnTo>
                  <a:pt x="2849" y="400"/>
                </a:lnTo>
                <a:lnTo>
                  <a:pt x="2855" y="394"/>
                </a:lnTo>
                <a:lnTo>
                  <a:pt x="2862" y="394"/>
                </a:lnTo>
                <a:lnTo>
                  <a:pt x="2868" y="394"/>
                </a:lnTo>
                <a:lnTo>
                  <a:pt x="2874" y="394"/>
                </a:lnTo>
                <a:lnTo>
                  <a:pt x="2880" y="395"/>
                </a:lnTo>
                <a:lnTo>
                  <a:pt x="2887" y="394"/>
                </a:lnTo>
                <a:lnTo>
                  <a:pt x="2893" y="390"/>
                </a:lnTo>
                <a:lnTo>
                  <a:pt x="2899" y="390"/>
                </a:lnTo>
                <a:lnTo>
                  <a:pt x="2905" y="388"/>
                </a:lnTo>
                <a:lnTo>
                  <a:pt x="2912" y="386"/>
                </a:lnTo>
                <a:lnTo>
                  <a:pt x="2918" y="385"/>
                </a:lnTo>
                <a:lnTo>
                  <a:pt x="2924" y="379"/>
                </a:lnTo>
                <a:lnTo>
                  <a:pt x="2930" y="376"/>
                </a:lnTo>
                <a:lnTo>
                  <a:pt x="2937" y="371"/>
                </a:lnTo>
                <a:lnTo>
                  <a:pt x="2943" y="369"/>
                </a:lnTo>
                <a:lnTo>
                  <a:pt x="2949" y="366"/>
                </a:lnTo>
                <a:lnTo>
                  <a:pt x="2955" y="364"/>
                </a:lnTo>
                <a:lnTo>
                  <a:pt x="2962" y="360"/>
                </a:lnTo>
                <a:lnTo>
                  <a:pt x="2968" y="359"/>
                </a:lnTo>
                <a:lnTo>
                  <a:pt x="2974" y="354"/>
                </a:lnTo>
                <a:lnTo>
                  <a:pt x="2980" y="351"/>
                </a:lnTo>
                <a:lnTo>
                  <a:pt x="2987" y="348"/>
                </a:lnTo>
                <a:lnTo>
                  <a:pt x="2993" y="350"/>
                </a:lnTo>
                <a:lnTo>
                  <a:pt x="2999" y="358"/>
                </a:lnTo>
                <a:lnTo>
                  <a:pt x="3006" y="371"/>
                </a:lnTo>
                <a:lnTo>
                  <a:pt x="3012" y="381"/>
                </a:lnTo>
                <a:lnTo>
                  <a:pt x="3018" y="392"/>
                </a:lnTo>
                <a:lnTo>
                  <a:pt x="3024" y="400"/>
                </a:lnTo>
                <a:lnTo>
                  <a:pt x="3031" y="413"/>
                </a:lnTo>
                <a:lnTo>
                  <a:pt x="3037" y="430"/>
                </a:lnTo>
                <a:lnTo>
                  <a:pt x="3043" y="439"/>
                </a:lnTo>
                <a:lnTo>
                  <a:pt x="3049" y="447"/>
                </a:lnTo>
                <a:lnTo>
                  <a:pt x="3055" y="452"/>
                </a:lnTo>
                <a:lnTo>
                  <a:pt x="3061" y="452"/>
                </a:lnTo>
                <a:lnTo>
                  <a:pt x="3068" y="449"/>
                </a:lnTo>
                <a:lnTo>
                  <a:pt x="3074" y="447"/>
                </a:lnTo>
                <a:lnTo>
                  <a:pt x="3080" y="445"/>
                </a:lnTo>
                <a:lnTo>
                  <a:pt x="3087" y="440"/>
                </a:lnTo>
                <a:lnTo>
                  <a:pt x="3093" y="431"/>
                </a:lnTo>
                <a:lnTo>
                  <a:pt x="3099" y="428"/>
                </a:lnTo>
                <a:lnTo>
                  <a:pt x="3105" y="424"/>
                </a:lnTo>
                <a:lnTo>
                  <a:pt x="3112" y="414"/>
                </a:lnTo>
                <a:lnTo>
                  <a:pt x="3118" y="408"/>
                </a:lnTo>
                <a:lnTo>
                  <a:pt x="3124" y="398"/>
                </a:lnTo>
                <a:lnTo>
                  <a:pt x="3130" y="386"/>
                </a:lnTo>
                <a:lnTo>
                  <a:pt x="3137" y="372"/>
                </a:lnTo>
                <a:lnTo>
                  <a:pt x="3143" y="359"/>
                </a:lnTo>
                <a:lnTo>
                  <a:pt x="3149" y="349"/>
                </a:lnTo>
                <a:lnTo>
                  <a:pt x="3155" y="335"/>
                </a:lnTo>
                <a:lnTo>
                  <a:pt x="3162" y="321"/>
                </a:lnTo>
                <a:lnTo>
                  <a:pt x="3168" y="311"/>
                </a:lnTo>
                <a:lnTo>
                  <a:pt x="3174" y="298"/>
                </a:lnTo>
                <a:lnTo>
                  <a:pt x="3180" y="286"/>
                </a:lnTo>
                <a:lnTo>
                  <a:pt x="3187" y="277"/>
                </a:lnTo>
                <a:lnTo>
                  <a:pt x="3193" y="272"/>
                </a:lnTo>
                <a:lnTo>
                  <a:pt x="3199" y="264"/>
                </a:lnTo>
                <a:lnTo>
                  <a:pt x="3205" y="254"/>
                </a:lnTo>
                <a:lnTo>
                  <a:pt x="3212" y="248"/>
                </a:lnTo>
                <a:lnTo>
                  <a:pt x="3218" y="242"/>
                </a:lnTo>
                <a:lnTo>
                  <a:pt x="3224" y="237"/>
                </a:lnTo>
                <a:lnTo>
                  <a:pt x="3230" y="233"/>
                </a:lnTo>
                <a:lnTo>
                  <a:pt x="3237" y="231"/>
                </a:lnTo>
                <a:lnTo>
                  <a:pt x="3243" y="232"/>
                </a:lnTo>
                <a:lnTo>
                  <a:pt x="3249" y="232"/>
                </a:lnTo>
                <a:lnTo>
                  <a:pt x="3255" y="231"/>
                </a:lnTo>
                <a:lnTo>
                  <a:pt x="3262" y="230"/>
                </a:lnTo>
                <a:lnTo>
                  <a:pt x="3268" y="233"/>
                </a:lnTo>
                <a:lnTo>
                  <a:pt x="3274" y="236"/>
                </a:lnTo>
                <a:lnTo>
                  <a:pt x="3280" y="235"/>
                </a:lnTo>
                <a:lnTo>
                  <a:pt x="3286" y="229"/>
                </a:lnTo>
                <a:lnTo>
                  <a:pt x="3293" y="228"/>
                </a:lnTo>
                <a:lnTo>
                  <a:pt x="3299" y="226"/>
                </a:lnTo>
                <a:lnTo>
                  <a:pt x="3305" y="227"/>
                </a:lnTo>
                <a:lnTo>
                  <a:pt x="3311" y="228"/>
                </a:lnTo>
                <a:lnTo>
                  <a:pt x="3318" y="234"/>
                </a:lnTo>
                <a:lnTo>
                  <a:pt x="3324" y="235"/>
                </a:lnTo>
                <a:lnTo>
                  <a:pt x="3330" y="231"/>
                </a:lnTo>
                <a:lnTo>
                  <a:pt x="3336" y="226"/>
                </a:lnTo>
                <a:lnTo>
                  <a:pt x="3343" y="228"/>
                </a:lnTo>
                <a:lnTo>
                  <a:pt x="3349" y="228"/>
                </a:lnTo>
                <a:lnTo>
                  <a:pt x="3355" y="226"/>
                </a:lnTo>
                <a:lnTo>
                  <a:pt x="3362" y="227"/>
                </a:lnTo>
                <a:lnTo>
                  <a:pt x="3368" y="229"/>
                </a:lnTo>
                <a:lnTo>
                  <a:pt x="3374" y="225"/>
                </a:lnTo>
                <a:lnTo>
                  <a:pt x="3380" y="221"/>
                </a:lnTo>
                <a:lnTo>
                  <a:pt x="3387" y="223"/>
                </a:lnTo>
                <a:lnTo>
                  <a:pt x="3393" y="224"/>
                </a:lnTo>
                <a:lnTo>
                  <a:pt x="3399" y="221"/>
                </a:lnTo>
                <a:lnTo>
                  <a:pt x="3405" y="220"/>
                </a:lnTo>
                <a:lnTo>
                  <a:pt x="3412" y="227"/>
                </a:lnTo>
                <a:lnTo>
                  <a:pt x="3418" y="231"/>
                </a:lnTo>
                <a:lnTo>
                  <a:pt x="3424" y="225"/>
                </a:lnTo>
                <a:lnTo>
                  <a:pt x="3430" y="225"/>
                </a:lnTo>
                <a:lnTo>
                  <a:pt x="3437" y="225"/>
                </a:lnTo>
                <a:lnTo>
                  <a:pt x="3443" y="221"/>
                </a:lnTo>
                <a:lnTo>
                  <a:pt x="3449" y="222"/>
                </a:lnTo>
                <a:lnTo>
                  <a:pt x="3455" y="230"/>
                </a:lnTo>
                <a:lnTo>
                  <a:pt x="3462" y="234"/>
                </a:lnTo>
                <a:lnTo>
                  <a:pt x="3468" y="225"/>
                </a:lnTo>
                <a:lnTo>
                  <a:pt x="3474" y="220"/>
                </a:lnTo>
                <a:lnTo>
                  <a:pt x="3480" y="224"/>
                </a:lnTo>
                <a:lnTo>
                  <a:pt x="3486" y="220"/>
                </a:lnTo>
                <a:lnTo>
                  <a:pt x="3493" y="216"/>
                </a:lnTo>
                <a:lnTo>
                  <a:pt x="3499" y="217"/>
                </a:lnTo>
                <a:lnTo>
                  <a:pt x="3505" y="219"/>
                </a:lnTo>
                <a:lnTo>
                  <a:pt x="3511" y="216"/>
                </a:lnTo>
                <a:lnTo>
                  <a:pt x="3518" y="212"/>
                </a:lnTo>
                <a:lnTo>
                  <a:pt x="3524" y="212"/>
                </a:lnTo>
                <a:lnTo>
                  <a:pt x="3530" y="209"/>
                </a:lnTo>
                <a:lnTo>
                  <a:pt x="3536" y="204"/>
                </a:lnTo>
                <a:lnTo>
                  <a:pt x="3543" y="205"/>
                </a:lnTo>
                <a:lnTo>
                  <a:pt x="3549" y="216"/>
                </a:lnTo>
                <a:lnTo>
                  <a:pt x="3555" y="219"/>
                </a:lnTo>
                <a:lnTo>
                  <a:pt x="3561" y="215"/>
                </a:lnTo>
                <a:lnTo>
                  <a:pt x="3568" y="212"/>
                </a:lnTo>
                <a:lnTo>
                  <a:pt x="3574" y="212"/>
                </a:lnTo>
                <a:lnTo>
                  <a:pt x="3580" y="210"/>
                </a:lnTo>
                <a:lnTo>
                  <a:pt x="3586" y="207"/>
                </a:lnTo>
                <a:lnTo>
                  <a:pt x="3593" y="206"/>
                </a:lnTo>
                <a:lnTo>
                  <a:pt x="3599" y="210"/>
                </a:lnTo>
                <a:lnTo>
                  <a:pt x="3605" y="207"/>
                </a:lnTo>
                <a:lnTo>
                  <a:pt x="3611" y="202"/>
                </a:lnTo>
                <a:lnTo>
                  <a:pt x="3618" y="201"/>
                </a:lnTo>
                <a:lnTo>
                  <a:pt x="3624" y="202"/>
                </a:lnTo>
                <a:lnTo>
                  <a:pt x="3630" y="201"/>
                </a:lnTo>
                <a:lnTo>
                  <a:pt x="3637" y="203"/>
                </a:lnTo>
                <a:lnTo>
                  <a:pt x="3643" y="214"/>
                </a:lnTo>
                <a:lnTo>
                  <a:pt x="3649" y="224"/>
                </a:lnTo>
                <a:lnTo>
                  <a:pt x="3655" y="221"/>
                </a:lnTo>
                <a:lnTo>
                  <a:pt x="3662" y="214"/>
                </a:lnTo>
                <a:lnTo>
                  <a:pt x="3668" y="215"/>
                </a:lnTo>
                <a:lnTo>
                  <a:pt x="3674" y="215"/>
                </a:lnTo>
                <a:lnTo>
                  <a:pt x="3680" y="211"/>
                </a:lnTo>
                <a:lnTo>
                  <a:pt x="3687" y="215"/>
                </a:lnTo>
                <a:lnTo>
                  <a:pt x="3693" y="222"/>
                </a:lnTo>
                <a:lnTo>
                  <a:pt x="3699" y="222"/>
                </a:lnTo>
                <a:lnTo>
                  <a:pt x="3705" y="215"/>
                </a:lnTo>
                <a:lnTo>
                  <a:pt x="3711" y="216"/>
                </a:lnTo>
                <a:lnTo>
                  <a:pt x="3718" y="215"/>
                </a:lnTo>
                <a:lnTo>
                  <a:pt x="3724" y="212"/>
                </a:lnTo>
                <a:lnTo>
                  <a:pt x="3730" y="213"/>
                </a:lnTo>
                <a:lnTo>
                  <a:pt x="3736" y="222"/>
                </a:lnTo>
                <a:lnTo>
                  <a:pt x="3743" y="225"/>
                </a:lnTo>
                <a:lnTo>
                  <a:pt x="3749" y="218"/>
                </a:lnTo>
                <a:lnTo>
                  <a:pt x="3755" y="212"/>
                </a:lnTo>
                <a:lnTo>
                  <a:pt x="3761" y="212"/>
                </a:lnTo>
                <a:lnTo>
                  <a:pt x="3768" y="209"/>
                </a:lnTo>
                <a:lnTo>
                  <a:pt x="3774" y="213"/>
                </a:lnTo>
                <a:lnTo>
                  <a:pt x="3780" y="224"/>
                </a:lnTo>
                <a:lnTo>
                  <a:pt x="3786" y="232"/>
                </a:lnTo>
                <a:lnTo>
                  <a:pt x="3793" y="228"/>
                </a:lnTo>
                <a:lnTo>
                  <a:pt x="3799" y="223"/>
                </a:lnTo>
                <a:lnTo>
                  <a:pt x="3805" y="226"/>
                </a:lnTo>
                <a:lnTo>
                  <a:pt x="3811" y="222"/>
                </a:lnTo>
                <a:lnTo>
                  <a:pt x="3818" y="219"/>
                </a:lnTo>
                <a:lnTo>
                  <a:pt x="3824" y="222"/>
                </a:lnTo>
                <a:lnTo>
                  <a:pt x="3830" y="227"/>
                </a:lnTo>
                <a:lnTo>
                  <a:pt x="3836" y="226"/>
                </a:lnTo>
                <a:lnTo>
                  <a:pt x="3843" y="219"/>
                </a:lnTo>
                <a:lnTo>
                  <a:pt x="3849" y="215"/>
                </a:lnTo>
                <a:lnTo>
                  <a:pt x="3855" y="215"/>
                </a:lnTo>
                <a:lnTo>
                  <a:pt x="3861" y="211"/>
                </a:lnTo>
                <a:lnTo>
                  <a:pt x="3868" y="215"/>
                </a:lnTo>
                <a:lnTo>
                  <a:pt x="3874" y="225"/>
                </a:lnTo>
                <a:lnTo>
                  <a:pt x="3880" y="233"/>
                </a:lnTo>
                <a:lnTo>
                  <a:pt x="3886" y="230"/>
                </a:lnTo>
                <a:lnTo>
                  <a:pt x="3893" y="223"/>
                </a:lnTo>
                <a:lnTo>
                  <a:pt x="3899" y="223"/>
                </a:lnTo>
                <a:lnTo>
                  <a:pt x="3905" y="225"/>
                </a:lnTo>
                <a:lnTo>
                  <a:pt x="3912" y="227"/>
                </a:lnTo>
                <a:lnTo>
                  <a:pt x="3918" y="235"/>
                </a:lnTo>
                <a:lnTo>
                  <a:pt x="3924" y="242"/>
                </a:lnTo>
                <a:lnTo>
                  <a:pt x="3930" y="238"/>
                </a:lnTo>
                <a:lnTo>
                  <a:pt x="3936" y="230"/>
                </a:lnTo>
                <a:lnTo>
                  <a:pt x="3942" y="227"/>
                </a:lnTo>
                <a:lnTo>
                  <a:pt x="3949" y="228"/>
                </a:lnTo>
                <a:lnTo>
                  <a:pt x="3955" y="227"/>
                </a:lnTo>
                <a:lnTo>
                  <a:pt x="3961" y="227"/>
                </a:lnTo>
                <a:lnTo>
                  <a:pt x="3967" y="234"/>
                </a:lnTo>
                <a:lnTo>
                  <a:pt x="3974" y="237"/>
                </a:lnTo>
                <a:lnTo>
                  <a:pt x="3980" y="231"/>
                </a:lnTo>
                <a:lnTo>
                  <a:pt x="3986" y="228"/>
                </a:lnTo>
                <a:lnTo>
                  <a:pt x="3993" y="225"/>
                </a:lnTo>
                <a:lnTo>
                  <a:pt x="3999" y="224"/>
                </a:lnTo>
                <a:lnTo>
                  <a:pt x="4005" y="221"/>
                </a:lnTo>
                <a:lnTo>
                  <a:pt x="4011" y="230"/>
                </a:lnTo>
                <a:lnTo>
                  <a:pt x="4018" y="238"/>
                </a:lnTo>
                <a:lnTo>
                  <a:pt x="4024" y="231"/>
                </a:lnTo>
                <a:lnTo>
                  <a:pt x="4030" y="223"/>
                </a:lnTo>
                <a:lnTo>
                  <a:pt x="4036" y="221"/>
                </a:lnTo>
                <a:lnTo>
                  <a:pt x="4043" y="221"/>
                </a:lnTo>
                <a:lnTo>
                  <a:pt x="4049" y="220"/>
                </a:lnTo>
                <a:lnTo>
                  <a:pt x="4055" y="228"/>
                </a:lnTo>
                <a:lnTo>
                  <a:pt x="4061" y="237"/>
                </a:lnTo>
                <a:lnTo>
                  <a:pt x="4068" y="231"/>
                </a:lnTo>
                <a:lnTo>
                  <a:pt x="4074" y="224"/>
                </a:lnTo>
                <a:lnTo>
                  <a:pt x="4080" y="223"/>
                </a:lnTo>
                <a:lnTo>
                  <a:pt x="4086" y="218"/>
                </a:lnTo>
                <a:lnTo>
                  <a:pt x="4093" y="213"/>
                </a:lnTo>
                <a:lnTo>
                  <a:pt x="4099" y="216"/>
                </a:lnTo>
                <a:lnTo>
                  <a:pt x="4105" y="225"/>
                </a:lnTo>
                <a:lnTo>
                  <a:pt x="4111" y="225"/>
                </a:lnTo>
                <a:lnTo>
                  <a:pt x="4118" y="215"/>
                </a:lnTo>
                <a:lnTo>
                  <a:pt x="4124" y="212"/>
                </a:lnTo>
                <a:lnTo>
                  <a:pt x="4130" y="210"/>
                </a:lnTo>
                <a:lnTo>
                  <a:pt x="4136" y="206"/>
                </a:lnTo>
                <a:lnTo>
                  <a:pt x="4142" y="207"/>
                </a:lnTo>
                <a:lnTo>
                  <a:pt x="4149" y="220"/>
                </a:lnTo>
                <a:lnTo>
                  <a:pt x="4155" y="225"/>
                </a:lnTo>
                <a:lnTo>
                  <a:pt x="4161" y="222"/>
                </a:lnTo>
                <a:lnTo>
                  <a:pt x="4167" y="212"/>
                </a:lnTo>
                <a:lnTo>
                  <a:pt x="4174" y="216"/>
                </a:lnTo>
                <a:lnTo>
                  <a:pt x="4180" y="215"/>
                </a:lnTo>
                <a:lnTo>
                  <a:pt x="4186" y="215"/>
                </a:lnTo>
                <a:lnTo>
                  <a:pt x="4192" y="215"/>
                </a:lnTo>
                <a:lnTo>
                  <a:pt x="4199" y="224"/>
                </a:lnTo>
                <a:lnTo>
                  <a:pt x="4205" y="221"/>
                </a:lnTo>
                <a:lnTo>
                  <a:pt x="4211" y="210"/>
                </a:lnTo>
                <a:lnTo>
                  <a:pt x="4217" y="205"/>
                </a:lnTo>
                <a:lnTo>
                  <a:pt x="4224" y="203"/>
                </a:lnTo>
                <a:lnTo>
                  <a:pt x="4230" y="196"/>
                </a:lnTo>
                <a:lnTo>
                  <a:pt x="4236" y="193"/>
                </a:lnTo>
                <a:lnTo>
                  <a:pt x="4242" y="199"/>
                </a:lnTo>
                <a:lnTo>
                  <a:pt x="4249" y="205"/>
                </a:lnTo>
                <a:lnTo>
                  <a:pt x="4255" y="202"/>
                </a:lnTo>
                <a:lnTo>
                  <a:pt x="4261" y="196"/>
                </a:lnTo>
                <a:lnTo>
                  <a:pt x="4268" y="196"/>
                </a:lnTo>
                <a:lnTo>
                  <a:pt x="4274" y="199"/>
                </a:lnTo>
                <a:lnTo>
                  <a:pt x="4280" y="198"/>
                </a:lnTo>
                <a:lnTo>
                  <a:pt x="4286" y="203"/>
                </a:lnTo>
                <a:lnTo>
                  <a:pt x="4293" y="216"/>
                </a:lnTo>
                <a:lnTo>
                  <a:pt x="4299" y="218"/>
                </a:lnTo>
                <a:lnTo>
                  <a:pt x="4305" y="215"/>
                </a:lnTo>
                <a:lnTo>
                  <a:pt x="4311" y="214"/>
                </a:lnTo>
                <a:lnTo>
                  <a:pt x="4318" y="216"/>
                </a:lnTo>
                <a:lnTo>
                  <a:pt x="4324" y="217"/>
                </a:lnTo>
                <a:lnTo>
                  <a:pt x="4330" y="217"/>
                </a:lnTo>
                <a:lnTo>
                  <a:pt x="4336" y="226"/>
                </a:lnTo>
                <a:lnTo>
                  <a:pt x="4343" y="235"/>
                </a:lnTo>
                <a:lnTo>
                  <a:pt x="4349" y="236"/>
                </a:lnTo>
                <a:lnTo>
                  <a:pt x="4355" y="233"/>
                </a:lnTo>
                <a:lnTo>
                  <a:pt x="4361" y="233"/>
                </a:lnTo>
                <a:lnTo>
                  <a:pt x="4367" y="236"/>
                </a:lnTo>
                <a:lnTo>
                  <a:pt x="4374" y="238"/>
                </a:lnTo>
                <a:lnTo>
                  <a:pt x="4380" y="242"/>
                </a:lnTo>
                <a:lnTo>
                  <a:pt x="4386" y="255"/>
                </a:lnTo>
                <a:lnTo>
                  <a:pt x="4392" y="256"/>
                </a:lnTo>
                <a:lnTo>
                  <a:pt x="4399" y="249"/>
                </a:lnTo>
                <a:lnTo>
                  <a:pt x="4405" y="238"/>
                </a:lnTo>
                <a:lnTo>
                  <a:pt x="4411" y="234"/>
                </a:lnTo>
                <a:lnTo>
                  <a:pt x="4417" y="232"/>
                </a:lnTo>
                <a:lnTo>
                  <a:pt x="4424" y="229"/>
                </a:lnTo>
                <a:lnTo>
                  <a:pt x="4430" y="230"/>
                </a:lnTo>
                <a:lnTo>
                  <a:pt x="4436" y="235"/>
                </a:lnTo>
                <a:lnTo>
                  <a:pt x="4442" y="229"/>
                </a:lnTo>
                <a:lnTo>
                  <a:pt x="4449" y="221"/>
                </a:lnTo>
                <a:lnTo>
                  <a:pt x="4455" y="220"/>
                </a:lnTo>
                <a:lnTo>
                  <a:pt x="4461" y="219"/>
                </a:lnTo>
                <a:lnTo>
                  <a:pt x="4467" y="219"/>
                </a:lnTo>
                <a:lnTo>
                  <a:pt x="4474" y="219"/>
                </a:lnTo>
                <a:lnTo>
                  <a:pt x="4480" y="218"/>
                </a:lnTo>
                <a:lnTo>
                  <a:pt x="4486" y="208"/>
                </a:lnTo>
                <a:lnTo>
                  <a:pt x="4492" y="186"/>
                </a:lnTo>
                <a:lnTo>
                  <a:pt x="4499" y="167"/>
                </a:lnTo>
                <a:lnTo>
                  <a:pt x="4505" y="155"/>
                </a:lnTo>
                <a:lnTo>
                  <a:pt x="4511" y="141"/>
                </a:lnTo>
                <a:lnTo>
                  <a:pt x="4517" y="134"/>
                </a:lnTo>
                <a:lnTo>
                  <a:pt x="4524" y="122"/>
                </a:lnTo>
                <a:lnTo>
                  <a:pt x="4530" y="109"/>
                </a:lnTo>
                <a:lnTo>
                  <a:pt x="4536" y="98"/>
                </a:lnTo>
                <a:lnTo>
                  <a:pt x="4543" y="89"/>
                </a:lnTo>
                <a:lnTo>
                  <a:pt x="4549" y="92"/>
                </a:lnTo>
                <a:lnTo>
                  <a:pt x="4555" y="91"/>
                </a:lnTo>
                <a:lnTo>
                  <a:pt x="4561" y="92"/>
                </a:lnTo>
                <a:lnTo>
                  <a:pt x="4568" y="98"/>
                </a:lnTo>
                <a:lnTo>
                  <a:pt x="4574" y="96"/>
                </a:lnTo>
                <a:lnTo>
                  <a:pt x="4580" y="98"/>
                </a:lnTo>
                <a:lnTo>
                  <a:pt x="4586" y="102"/>
                </a:lnTo>
                <a:lnTo>
                  <a:pt x="4592" y="107"/>
                </a:lnTo>
                <a:lnTo>
                  <a:pt x="4598" y="114"/>
                </a:lnTo>
                <a:lnTo>
                  <a:pt x="4605" y="120"/>
                </a:lnTo>
                <a:lnTo>
                  <a:pt x="4611" y="130"/>
                </a:lnTo>
                <a:lnTo>
                  <a:pt x="4617" y="140"/>
                </a:lnTo>
                <a:lnTo>
                  <a:pt x="4624" y="143"/>
                </a:lnTo>
                <a:lnTo>
                  <a:pt x="4630" y="148"/>
                </a:lnTo>
                <a:lnTo>
                  <a:pt x="4636" y="154"/>
                </a:lnTo>
                <a:lnTo>
                  <a:pt x="4642" y="161"/>
                </a:lnTo>
                <a:lnTo>
                  <a:pt x="4649" y="166"/>
                </a:lnTo>
                <a:lnTo>
                  <a:pt x="4655" y="170"/>
                </a:lnTo>
                <a:lnTo>
                  <a:pt x="4661" y="174"/>
                </a:lnTo>
                <a:lnTo>
                  <a:pt x="4667" y="175"/>
                </a:lnTo>
                <a:lnTo>
                  <a:pt x="4674" y="176"/>
                </a:lnTo>
                <a:lnTo>
                  <a:pt x="4680" y="180"/>
                </a:lnTo>
                <a:lnTo>
                  <a:pt x="4686" y="186"/>
                </a:lnTo>
                <a:lnTo>
                  <a:pt x="4692" y="189"/>
                </a:lnTo>
                <a:lnTo>
                  <a:pt x="4699" y="190"/>
                </a:lnTo>
                <a:lnTo>
                  <a:pt x="4705" y="193"/>
                </a:lnTo>
                <a:lnTo>
                  <a:pt x="4711" y="197"/>
                </a:lnTo>
                <a:lnTo>
                  <a:pt x="4717" y="196"/>
                </a:lnTo>
                <a:lnTo>
                  <a:pt x="4724" y="198"/>
                </a:lnTo>
                <a:lnTo>
                  <a:pt x="4730" y="201"/>
                </a:lnTo>
                <a:lnTo>
                  <a:pt x="4736" y="198"/>
                </a:lnTo>
                <a:lnTo>
                  <a:pt x="4742" y="199"/>
                </a:lnTo>
                <a:lnTo>
                  <a:pt x="4749" y="199"/>
                </a:lnTo>
                <a:lnTo>
                  <a:pt x="4755" y="202"/>
                </a:lnTo>
                <a:lnTo>
                  <a:pt x="4761" y="202"/>
                </a:lnTo>
                <a:lnTo>
                  <a:pt x="4767" y="203"/>
                </a:lnTo>
                <a:lnTo>
                  <a:pt x="4774" y="205"/>
                </a:lnTo>
                <a:lnTo>
                  <a:pt x="4780" y="207"/>
                </a:lnTo>
                <a:lnTo>
                  <a:pt x="4786" y="208"/>
                </a:lnTo>
                <a:lnTo>
                  <a:pt x="4793" y="211"/>
                </a:lnTo>
                <a:lnTo>
                  <a:pt x="4798" y="212"/>
                </a:lnTo>
                <a:lnTo>
                  <a:pt x="4805" y="215"/>
                </a:lnTo>
                <a:lnTo>
                  <a:pt x="4811" y="215"/>
                </a:lnTo>
                <a:lnTo>
                  <a:pt x="4817" y="215"/>
                </a:lnTo>
                <a:lnTo>
                  <a:pt x="4823" y="214"/>
                </a:lnTo>
                <a:lnTo>
                  <a:pt x="4830" y="215"/>
                </a:lnTo>
                <a:lnTo>
                  <a:pt x="4836" y="217"/>
                </a:lnTo>
                <a:lnTo>
                  <a:pt x="4842" y="215"/>
                </a:lnTo>
                <a:lnTo>
                  <a:pt x="4848" y="215"/>
                </a:lnTo>
                <a:lnTo>
                  <a:pt x="4855" y="215"/>
                </a:lnTo>
                <a:lnTo>
                  <a:pt x="4861" y="213"/>
                </a:lnTo>
                <a:lnTo>
                  <a:pt x="4867" y="214"/>
                </a:lnTo>
                <a:lnTo>
                  <a:pt x="4873" y="215"/>
                </a:lnTo>
                <a:lnTo>
                  <a:pt x="4880" y="215"/>
                </a:lnTo>
                <a:lnTo>
                  <a:pt x="4886" y="213"/>
                </a:lnTo>
                <a:lnTo>
                  <a:pt x="4892" y="209"/>
                </a:lnTo>
                <a:lnTo>
                  <a:pt x="4899" y="209"/>
                </a:lnTo>
                <a:lnTo>
                  <a:pt x="4905" y="210"/>
                </a:lnTo>
                <a:lnTo>
                  <a:pt x="4911" y="210"/>
                </a:lnTo>
                <a:lnTo>
                  <a:pt x="4917" y="211"/>
                </a:lnTo>
                <a:lnTo>
                  <a:pt x="4924" y="210"/>
                </a:lnTo>
                <a:lnTo>
                  <a:pt x="4930" y="208"/>
                </a:lnTo>
                <a:lnTo>
                  <a:pt x="4936" y="205"/>
                </a:lnTo>
                <a:lnTo>
                  <a:pt x="4942" y="203"/>
                </a:lnTo>
                <a:lnTo>
                  <a:pt x="4949" y="208"/>
                </a:lnTo>
                <a:lnTo>
                  <a:pt x="4955" y="210"/>
                </a:lnTo>
                <a:lnTo>
                  <a:pt x="4961" y="210"/>
                </a:lnTo>
                <a:lnTo>
                  <a:pt x="4967" y="209"/>
                </a:lnTo>
                <a:lnTo>
                  <a:pt x="4974" y="208"/>
                </a:lnTo>
                <a:lnTo>
                  <a:pt x="4980" y="204"/>
                </a:lnTo>
                <a:lnTo>
                  <a:pt x="4986" y="205"/>
                </a:lnTo>
                <a:lnTo>
                  <a:pt x="4992" y="208"/>
                </a:lnTo>
                <a:lnTo>
                  <a:pt x="4999" y="211"/>
                </a:lnTo>
                <a:lnTo>
                  <a:pt x="5005" y="210"/>
                </a:lnTo>
                <a:lnTo>
                  <a:pt x="5011" y="211"/>
                </a:lnTo>
                <a:lnTo>
                  <a:pt x="5017" y="213"/>
                </a:lnTo>
                <a:lnTo>
                  <a:pt x="5023" y="214"/>
                </a:lnTo>
                <a:lnTo>
                  <a:pt x="5030" y="215"/>
                </a:lnTo>
                <a:lnTo>
                  <a:pt x="5036" y="219"/>
                </a:lnTo>
                <a:lnTo>
                  <a:pt x="5042" y="221"/>
                </a:lnTo>
                <a:lnTo>
                  <a:pt x="5048" y="221"/>
                </a:lnTo>
                <a:lnTo>
                  <a:pt x="5055" y="220"/>
                </a:lnTo>
                <a:lnTo>
                  <a:pt x="5061" y="219"/>
                </a:lnTo>
                <a:lnTo>
                  <a:pt x="5067" y="216"/>
                </a:lnTo>
                <a:lnTo>
                  <a:pt x="5073" y="216"/>
                </a:lnTo>
                <a:lnTo>
                  <a:pt x="5080" y="212"/>
                </a:lnTo>
                <a:lnTo>
                  <a:pt x="5086" y="215"/>
                </a:lnTo>
                <a:lnTo>
                  <a:pt x="5092" y="215"/>
                </a:lnTo>
                <a:lnTo>
                  <a:pt x="5098" y="214"/>
                </a:lnTo>
                <a:lnTo>
                  <a:pt x="5105" y="215"/>
                </a:lnTo>
                <a:lnTo>
                  <a:pt x="5111" y="215"/>
                </a:lnTo>
                <a:lnTo>
                  <a:pt x="5117" y="212"/>
                </a:lnTo>
                <a:lnTo>
                  <a:pt x="5123" y="212"/>
                </a:lnTo>
                <a:lnTo>
                  <a:pt x="5130" y="212"/>
                </a:lnTo>
                <a:lnTo>
                  <a:pt x="5136" y="214"/>
                </a:lnTo>
                <a:lnTo>
                  <a:pt x="5142" y="212"/>
                </a:lnTo>
                <a:lnTo>
                  <a:pt x="5149" y="213"/>
                </a:lnTo>
                <a:lnTo>
                  <a:pt x="5155" y="211"/>
                </a:lnTo>
                <a:lnTo>
                  <a:pt x="5161" y="209"/>
                </a:lnTo>
                <a:lnTo>
                  <a:pt x="5167" y="207"/>
                </a:lnTo>
                <a:lnTo>
                  <a:pt x="5174" y="207"/>
                </a:lnTo>
                <a:lnTo>
                  <a:pt x="5180" y="207"/>
                </a:lnTo>
                <a:lnTo>
                  <a:pt x="5186" y="206"/>
                </a:lnTo>
                <a:lnTo>
                  <a:pt x="5192" y="207"/>
                </a:lnTo>
                <a:lnTo>
                  <a:pt x="5199" y="207"/>
                </a:lnTo>
                <a:lnTo>
                  <a:pt x="5205" y="205"/>
                </a:lnTo>
                <a:lnTo>
                  <a:pt x="5211" y="208"/>
                </a:lnTo>
                <a:lnTo>
                  <a:pt x="5217" y="208"/>
                </a:lnTo>
                <a:lnTo>
                  <a:pt x="5224" y="210"/>
                </a:lnTo>
                <a:lnTo>
                  <a:pt x="5230" y="213"/>
                </a:lnTo>
                <a:lnTo>
                  <a:pt x="5236" y="213"/>
                </a:lnTo>
                <a:lnTo>
                  <a:pt x="5242" y="215"/>
                </a:lnTo>
                <a:lnTo>
                  <a:pt x="5248" y="214"/>
                </a:lnTo>
                <a:lnTo>
                  <a:pt x="5255" y="215"/>
                </a:lnTo>
                <a:lnTo>
                  <a:pt x="5261" y="217"/>
                </a:lnTo>
                <a:lnTo>
                  <a:pt x="5267" y="216"/>
                </a:lnTo>
                <a:lnTo>
                  <a:pt x="5273" y="216"/>
                </a:lnTo>
                <a:lnTo>
                  <a:pt x="5280" y="217"/>
                </a:lnTo>
                <a:lnTo>
                  <a:pt x="5286" y="213"/>
                </a:lnTo>
                <a:lnTo>
                  <a:pt x="5292" y="213"/>
                </a:lnTo>
                <a:lnTo>
                  <a:pt x="5298" y="213"/>
                </a:lnTo>
                <a:lnTo>
                  <a:pt x="5305" y="215"/>
                </a:lnTo>
                <a:lnTo>
                  <a:pt x="5311" y="213"/>
                </a:lnTo>
                <a:lnTo>
                  <a:pt x="5317" y="210"/>
                </a:lnTo>
                <a:lnTo>
                  <a:pt x="5323" y="210"/>
                </a:lnTo>
                <a:lnTo>
                  <a:pt x="5330" y="212"/>
                </a:lnTo>
                <a:lnTo>
                  <a:pt x="5336" y="210"/>
                </a:lnTo>
                <a:lnTo>
                  <a:pt x="5342" y="211"/>
                </a:lnTo>
                <a:lnTo>
                  <a:pt x="5348" y="214"/>
                </a:lnTo>
                <a:lnTo>
                  <a:pt x="5355" y="213"/>
                </a:lnTo>
                <a:lnTo>
                  <a:pt x="5361" y="215"/>
                </a:lnTo>
                <a:lnTo>
                  <a:pt x="5367" y="215"/>
                </a:lnTo>
                <a:lnTo>
                  <a:pt x="5373" y="219"/>
                </a:lnTo>
                <a:lnTo>
                  <a:pt x="5380" y="218"/>
                </a:lnTo>
                <a:lnTo>
                  <a:pt x="5386" y="219"/>
                </a:lnTo>
                <a:lnTo>
                  <a:pt x="5392" y="223"/>
                </a:lnTo>
                <a:lnTo>
                  <a:pt x="5398" y="224"/>
                </a:lnTo>
                <a:lnTo>
                  <a:pt x="5405" y="223"/>
                </a:lnTo>
                <a:lnTo>
                  <a:pt x="5411" y="221"/>
                </a:lnTo>
                <a:lnTo>
                  <a:pt x="5417" y="220"/>
                </a:lnTo>
                <a:lnTo>
                  <a:pt x="5424" y="221"/>
                </a:lnTo>
                <a:lnTo>
                  <a:pt x="5430" y="218"/>
                </a:lnTo>
                <a:lnTo>
                  <a:pt x="5436" y="220"/>
                </a:lnTo>
                <a:lnTo>
                  <a:pt x="5442" y="220"/>
                </a:lnTo>
                <a:lnTo>
                  <a:pt x="5449" y="219"/>
                </a:lnTo>
                <a:lnTo>
                  <a:pt x="5454" y="220"/>
                </a:lnTo>
                <a:lnTo>
                  <a:pt x="5461" y="217"/>
                </a:lnTo>
                <a:lnTo>
                  <a:pt x="5467" y="220"/>
                </a:lnTo>
                <a:lnTo>
                  <a:pt x="5473" y="217"/>
                </a:lnTo>
                <a:lnTo>
                  <a:pt x="5479" y="217"/>
                </a:lnTo>
                <a:lnTo>
                  <a:pt x="5486" y="217"/>
                </a:lnTo>
                <a:lnTo>
                  <a:pt x="5492" y="216"/>
                </a:lnTo>
                <a:lnTo>
                  <a:pt x="5498" y="212"/>
                </a:lnTo>
                <a:lnTo>
                  <a:pt x="5505" y="211"/>
                </a:lnTo>
                <a:lnTo>
                  <a:pt x="5511" y="210"/>
                </a:lnTo>
                <a:lnTo>
                  <a:pt x="5517" y="212"/>
                </a:lnTo>
                <a:lnTo>
                  <a:pt x="5523" y="208"/>
                </a:lnTo>
                <a:lnTo>
                  <a:pt x="5530" y="209"/>
                </a:lnTo>
                <a:lnTo>
                  <a:pt x="5536" y="209"/>
                </a:lnTo>
                <a:lnTo>
                  <a:pt x="5542" y="208"/>
                </a:lnTo>
                <a:lnTo>
                  <a:pt x="5548" y="208"/>
                </a:lnTo>
                <a:lnTo>
                  <a:pt x="5555" y="209"/>
                </a:lnTo>
                <a:lnTo>
                  <a:pt x="5561" y="210"/>
                </a:lnTo>
                <a:lnTo>
                  <a:pt x="5567" y="212"/>
                </a:lnTo>
                <a:lnTo>
                  <a:pt x="5573" y="212"/>
                </a:lnTo>
                <a:lnTo>
                  <a:pt x="5580" y="216"/>
                </a:lnTo>
                <a:lnTo>
                  <a:pt x="5586" y="217"/>
                </a:lnTo>
                <a:lnTo>
                  <a:pt x="5592" y="219"/>
                </a:lnTo>
                <a:lnTo>
                  <a:pt x="5598" y="220"/>
                </a:lnTo>
                <a:lnTo>
                  <a:pt x="5605" y="219"/>
                </a:lnTo>
                <a:lnTo>
                  <a:pt x="5611" y="218"/>
                </a:lnTo>
                <a:lnTo>
                  <a:pt x="5617" y="219"/>
                </a:lnTo>
                <a:lnTo>
                  <a:pt x="5623" y="215"/>
                </a:lnTo>
                <a:lnTo>
                  <a:pt x="5630" y="214"/>
                </a:lnTo>
                <a:lnTo>
                  <a:pt x="5636" y="213"/>
                </a:lnTo>
                <a:lnTo>
                  <a:pt x="5642" y="209"/>
                </a:lnTo>
                <a:lnTo>
                  <a:pt x="5648" y="205"/>
                </a:lnTo>
                <a:lnTo>
                  <a:pt x="5655" y="202"/>
                </a:lnTo>
                <a:lnTo>
                  <a:pt x="5661" y="203"/>
                </a:lnTo>
                <a:lnTo>
                  <a:pt x="5667" y="204"/>
                </a:lnTo>
                <a:lnTo>
                  <a:pt x="5673" y="203"/>
                </a:lnTo>
                <a:lnTo>
                  <a:pt x="5679" y="202"/>
                </a:lnTo>
                <a:lnTo>
                  <a:pt x="5686" y="199"/>
                </a:lnTo>
                <a:lnTo>
                  <a:pt x="5692" y="197"/>
                </a:lnTo>
                <a:lnTo>
                  <a:pt x="5698" y="196"/>
                </a:lnTo>
                <a:lnTo>
                  <a:pt x="5704" y="197"/>
                </a:lnTo>
                <a:lnTo>
                  <a:pt x="5711" y="198"/>
                </a:lnTo>
                <a:lnTo>
                  <a:pt x="5717" y="196"/>
                </a:lnTo>
                <a:lnTo>
                  <a:pt x="5723" y="198"/>
                </a:lnTo>
                <a:lnTo>
                  <a:pt x="5729" y="198"/>
                </a:lnTo>
                <a:lnTo>
                  <a:pt x="5736" y="197"/>
                </a:lnTo>
                <a:lnTo>
                  <a:pt x="5742" y="197"/>
                </a:lnTo>
                <a:lnTo>
                  <a:pt x="5748" y="196"/>
                </a:lnTo>
                <a:lnTo>
                  <a:pt x="5754" y="194"/>
                </a:lnTo>
                <a:lnTo>
                  <a:pt x="5761" y="193"/>
                </a:lnTo>
                <a:lnTo>
                  <a:pt x="5767" y="191"/>
                </a:lnTo>
                <a:lnTo>
                  <a:pt x="5773" y="191"/>
                </a:lnTo>
                <a:lnTo>
                  <a:pt x="5780" y="190"/>
                </a:lnTo>
                <a:lnTo>
                  <a:pt x="5786" y="188"/>
                </a:lnTo>
                <a:lnTo>
                  <a:pt x="5792" y="187"/>
                </a:lnTo>
                <a:lnTo>
                  <a:pt x="5798" y="188"/>
                </a:lnTo>
                <a:lnTo>
                  <a:pt x="5805" y="190"/>
                </a:lnTo>
                <a:lnTo>
                  <a:pt x="5811" y="193"/>
                </a:lnTo>
                <a:lnTo>
                  <a:pt x="5817" y="196"/>
                </a:lnTo>
                <a:lnTo>
                  <a:pt x="5823" y="198"/>
                </a:lnTo>
                <a:lnTo>
                  <a:pt x="5830" y="199"/>
                </a:lnTo>
                <a:lnTo>
                  <a:pt x="5836" y="197"/>
                </a:lnTo>
                <a:lnTo>
                  <a:pt x="5842" y="198"/>
                </a:lnTo>
                <a:lnTo>
                  <a:pt x="5848" y="200"/>
                </a:lnTo>
                <a:lnTo>
                  <a:pt x="5855" y="198"/>
                </a:lnTo>
                <a:lnTo>
                  <a:pt x="5861" y="199"/>
                </a:lnTo>
                <a:lnTo>
                  <a:pt x="5867" y="199"/>
                </a:lnTo>
                <a:lnTo>
                  <a:pt x="5873" y="196"/>
                </a:lnTo>
                <a:lnTo>
                  <a:pt x="5880" y="197"/>
                </a:lnTo>
                <a:lnTo>
                  <a:pt x="5886" y="198"/>
                </a:lnTo>
                <a:lnTo>
                  <a:pt x="5892" y="202"/>
                </a:lnTo>
                <a:lnTo>
                  <a:pt x="5898" y="205"/>
                </a:lnTo>
                <a:lnTo>
                  <a:pt x="5904" y="209"/>
                </a:lnTo>
                <a:lnTo>
                  <a:pt x="5911" y="211"/>
                </a:lnTo>
                <a:lnTo>
                  <a:pt x="5917" y="211"/>
                </a:lnTo>
                <a:lnTo>
                  <a:pt x="5923" y="213"/>
                </a:lnTo>
                <a:lnTo>
                  <a:pt x="5929" y="216"/>
                </a:lnTo>
                <a:lnTo>
                  <a:pt x="5936" y="216"/>
                </a:lnTo>
                <a:lnTo>
                  <a:pt x="5942" y="217"/>
                </a:lnTo>
                <a:lnTo>
                  <a:pt x="5948" y="212"/>
                </a:lnTo>
                <a:lnTo>
                  <a:pt x="5954" y="212"/>
                </a:lnTo>
                <a:lnTo>
                  <a:pt x="5961" y="212"/>
                </a:lnTo>
                <a:lnTo>
                  <a:pt x="5967" y="212"/>
                </a:lnTo>
                <a:lnTo>
                  <a:pt x="5973" y="211"/>
                </a:lnTo>
                <a:lnTo>
                  <a:pt x="5979" y="210"/>
                </a:lnTo>
                <a:lnTo>
                  <a:pt x="5986" y="211"/>
                </a:lnTo>
                <a:lnTo>
                  <a:pt x="5992" y="209"/>
                </a:lnTo>
                <a:lnTo>
                  <a:pt x="5998" y="208"/>
                </a:lnTo>
                <a:lnTo>
                  <a:pt x="6004" y="208"/>
                </a:lnTo>
                <a:lnTo>
                  <a:pt x="6011" y="206"/>
                </a:lnTo>
                <a:lnTo>
                  <a:pt x="6017" y="204"/>
                </a:lnTo>
                <a:lnTo>
                  <a:pt x="6023" y="206"/>
                </a:lnTo>
                <a:lnTo>
                  <a:pt x="6029" y="208"/>
                </a:lnTo>
                <a:lnTo>
                  <a:pt x="6036" y="213"/>
                </a:lnTo>
                <a:lnTo>
                  <a:pt x="6042" y="213"/>
                </a:lnTo>
                <a:lnTo>
                  <a:pt x="6048" y="215"/>
                </a:lnTo>
                <a:lnTo>
                  <a:pt x="6055" y="217"/>
                </a:lnTo>
                <a:lnTo>
                  <a:pt x="6061" y="218"/>
                </a:lnTo>
                <a:lnTo>
                  <a:pt x="6067" y="221"/>
                </a:lnTo>
                <a:lnTo>
                  <a:pt x="6073" y="224"/>
                </a:lnTo>
                <a:lnTo>
                  <a:pt x="6080" y="221"/>
                </a:lnTo>
                <a:lnTo>
                  <a:pt x="6086" y="219"/>
                </a:lnTo>
                <a:lnTo>
                  <a:pt x="6092" y="212"/>
                </a:lnTo>
                <a:lnTo>
                  <a:pt x="6098" y="210"/>
                </a:lnTo>
                <a:lnTo>
                  <a:pt x="6105" y="210"/>
                </a:lnTo>
                <a:lnTo>
                  <a:pt x="6110" y="207"/>
                </a:lnTo>
                <a:lnTo>
                  <a:pt x="6117" y="208"/>
                </a:lnTo>
                <a:lnTo>
                  <a:pt x="6123" y="210"/>
                </a:lnTo>
                <a:lnTo>
                  <a:pt x="6129" y="211"/>
                </a:lnTo>
                <a:lnTo>
                  <a:pt x="6136" y="225"/>
                </a:lnTo>
                <a:lnTo>
                  <a:pt x="6142" y="239"/>
                </a:lnTo>
                <a:lnTo>
                  <a:pt x="6148" y="249"/>
                </a:lnTo>
                <a:lnTo>
                  <a:pt x="6154" y="259"/>
                </a:lnTo>
                <a:lnTo>
                  <a:pt x="6161" y="265"/>
                </a:lnTo>
                <a:lnTo>
                  <a:pt x="6167" y="268"/>
                </a:lnTo>
                <a:lnTo>
                  <a:pt x="6173" y="271"/>
                </a:lnTo>
                <a:lnTo>
                  <a:pt x="6179" y="273"/>
                </a:lnTo>
                <a:lnTo>
                  <a:pt x="6186" y="271"/>
                </a:lnTo>
                <a:lnTo>
                  <a:pt x="6192" y="262"/>
                </a:lnTo>
                <a:lnTo>
                  <a:pt x="6198" y="249"/>
                </a:lnTo>
                <a:lnTo>
                  <a:pt x="6204" y="244"/>
                </a:lnTo>
                <a:lnTo>
                  <a:pt x="6211" y="238"/>
                </a:lnTo>
                <a:lnTo>
                  <a:pt x="6217" y="231"/>
                </a:lnTo>
                <a:lnTo>
                  <a:pt x="6223" y="228"/>
                </a:lnTo>
                <a:lnTo>
                  <a:pt x="6229" y="227"/>
                </a:lnTo>
                <a:lnTo>
                  <a:pt x="6236" y="221"/>
                </a:lnTo>
                <a:lnTo>
                  <a:pt x="6242" y="221"/>
                </a:lnTo>
                <a:lnTo>
                  <a:pt x="6248" y="216"/>
                </a:lnTo>
                <a:lnTo>
                  <a:pt x="6254" y="212"/>
                </a:lnTo>
                <a:lnTo>
                  <a:pt x="6261" y="204"/>
                </a:lnTo>
                <a:lnTo>
                  <a:pt x="6267" y="195"/>
                </a:lnTo>
                <a:lnTo>
                  <a:pt x="6273" y="189"/>
                </a:lnTo>
                <a:lnTo>
                  <a:pt x="6279" y="180"/>
                </a:lnTo>
                <a:lnTo>
                  <a:pt x="6286" y="171"/>
                </a:lnTo>
                <a:lnTo>
                  <a:pt x="6292" y="162"/>
                </a:lnTo>
                <a:lnTo>
                  <a:pt x="6298" y="153"/>
                </a:lnTo>
                <a:lnTo>
                  <a:pt x="6304" y="146"/>
                </a:lnTo>
                <a:lnTo>
                  <a:pt x="6311" y="137"/>
                </a:lnTo>
                <a:lnTo>
                  <a:pt x="6317" y="133"/>
                </a:lnTo>
                <a:lnTo>
                  <a:pt x="6323" y="130"/>
                </a:lnTo>
                <a:lnTo>
                  <a:pt x="6329" y="123"/>
                </a:lnTo>
                <a:lnTo>
                  <a:pt x="6335" y="120"/>
                </a:lnTo>
                <a:lnTo>
                  <a:pt x="6342" y="118"/>
                </a:lnTo>
                <a:lnTo>
                  <a:pt x="6348" y="121"/>
                </a:lnTo>
                <a:lnTo>
                  <a:pt x="6354" y="120"/>
                </a:lnTo>
                <a:lnTo>
                  <a:pt x="6360" y="122"/>
                </a:lnTo>
                <a:lnTo>
                  <a:pt x="6367" y="128"/>
                </a:lnTo>
                <a:lnTo>
                  <a:pt x="6373" y="133"/>
                </a:lnTo>
                <a:lnTo>
                  <a:pt x="6379" y="137"/>
                </a:lnTo>
                <a:lnTo>
                  <a:pt x="6385" y="144"/>
                </a:lnTo>
                <a:lnTo>
                  <a:pt x="6392" y="151"/>
                </a:lnTo>
                <a:lnTo>
                  <a:pt x="6398" y="156"/>
                </a:lnTo>
                <a:lnTo>
                  <a:pt x="6404" y="157"/>
                </a:lnTo>
                <a:lnTo>
                  <a:pt x="6411" y="160"/>
                </a:lnTo>
                <a:lnTo>
                  <a:pt x="6417" y="161"/>
                </a:lnTo>
                <a:lnTo>
                  <a:pt x="6423" y="160"/>
                </a:lnTo>
                <a:lnTo>
                  <a:pt x="6429" y="157"/>
                </a:lnTo>
                <a:lnTo>
                  <a:pt x="6436" y="148"/>
                </a:lnTo>
                <a:lnTo>
                  <a:pt x="6442" y="136"/>
                </a:lnTo>
                <a:lnTo>
                  <a:pt x="6448" y="130"/>
                </a:lnTo>
                <a:lnTo>
                  <a:pt x="6454" y="116"/>
                </a:lnTo>
                <a:lnTo>
                  <a:pt x="6461" y="103"/>
                </a:lnTo>
                <a:lnTo>
                  <a:pt x="6467" y="91"/>
                </a:lnTo>
                <a:lnTo>
                  <a:pt x="6473" y="77"/>
                </a:lnTo>
                <a:lnTo>
                  <a:pt x="6479" y="65"/>
                </a:lnTo>
                <a:lnTo>
                  <a:pt x="6486" y="56"/>
                </a:lnTo>
                <a:lnTo>
                  <a:pt x="6492" y="52"/>
                </a:lnTo>
                <a:lnTo>
                  <a:pt x="6498" y="55"/>
                </a:lnTo>
                <a:lnTo>
                  <a:pt x="6504" y="49"/>
                </a:lnTo>
                <a:lnTo>
                  <a:pt x="6511" y="52"/>
                </a:lnTo>
                <a:lnTo>
                  <a:pt x="6517" y="58"/>
                </a:lnTo>
                <a:lnTo>
                  <a:pt x="6523" y="68"/>
                </a:lnTo>
                <a:lnTo>
                  <a:pt x="6529" y="77"/>
                </a:lnTo>
                <a:lnTo>
                  <a:pt x="6536" y="84"/>
                </a:lnTo>
                <a:lnTo>
                  <a:pt x="6542" y="94"/>
                </a:lnTo>
                <a:lnTo>
                  <a:pt x="6548" y="102"/>
                </a:lnTo>
                <a:lnTo>
                  <a:pt x="6554" y="110"/>
                </a:lnTo>
                <a:lnTo>
                  <a:pt x="6560" y="119"/>
                </a:lnTo>
                <a:lnTo>
                  <a:pt x="6567" y="125"/>
                </a:lnTo>
                <a:lnTo>
                  <a:pt x="6573" y="130"/>
                </a:lnTo>
                <a:lnTo>
                  <a:pt x="6579" y="135"/>
                </a:lnTo>
                <a:lnTo>
                  <a:pt x="6585" y="143"/>
                </a:lnTo>
                <a:lnTo>
                  <a:pt x="6592" y="148"/>
                </a:lnTo>
                <a:lnTo>
                  <a:pt x="6598" y="150"/>
                </a:lnTo>
                <a:lnTo>
                  <a:pt x="6604" y="155"/>
                </a:lnTo>
                <a:lnTo>
                  <a:pt x="6610" y="159"/>
                </a:lnTo>
                <a:lnTo>
                  <a:pt x="6617" y="165"/>
                </a:lnTo>
                <a:lnTo>
                  <a:pt x="6623" y="172"/>
                </a:lnTo>
                <a:lnTo>
                  <a:pt x="6629" y="178"/>
                </a:lnTo>
                <a:lnTo>
                  <a:pt x="6635" y="181"/>
                </a:lnTo>
                <a:lnTo>
                  <a:pt x="6642" y="204"/>
                </a:lnTo>
                <a:lnTo>
                  <a:pt x="6648" y="224"/>
                </a:lnTo>
                <a:lnTo>
                  <a:pt x="6654" y="239"/>
                </a:lnTo>
                <a:lnTo>
                  <a:pt x="6660" y="257"/>
                </a:lnTo>
                <a:lnTo>
                  <a:pt x="6667" y="267"/>
                </a:lnTo>
                <a:lnTo>
                  <a:pt x="6673" y="277"/>
                </a:lnTo>
                <a:lnTo>
                  <a:pt x="6679" y="287"/>
                </a:lnTo>
                <a:lnTo>
                  <a:pt x="6686" y="291"/>
                </a:lnTo>
                <a:lnTo>
                  <a:pt x="6692" y="294"/>
                </a:lnTo>
                <a:lnTo>
                  <a:pt x="6698" y="277"/>
                </a:lnTo>
                <a:lnTo>
                  <a:pt x="6704" y="265"/>
                </a:lnTo>
                <a:lnTo>
                  <a:pt x="6711" y="257"/>
                </a:lnTo>
                <a:lnTo>
                  <a:pt x="6717" y="246"/>
                </a:lnTo>
                <a:lnTo>
                  <a:pt x="6723" y="240"/>
                </a:lnTo>
                <a:lnTo>
                  <a:pt x="6729" y="234"/>
                </a:lnTo>
                <a:lnTo>
                  <a:pt x="6736" y="229"/>
                </a:lnTo>
                <a:lnTo>
                  <a:pt x="6742" y="226"/>
                </a:lnTo>
                <a:lnTo>
                  <a:pt x="6748" y="225"/>
                </a:lnTo>
                <a:lnTo>
                  <a:pt x="6754" y="220"/>
                </a:lnTo>
                <a:lnTo>
                  <a:pt x="6761" y="212"/>
                </a:lnTo>
                <a:lnTo>
                  <a:pt x="6767" y="205"/>
                </a:lnTo>
                <a:lnTo>
                  <a:pt x="6773" y="196"/>
                </a:lnTo>
                <a:lnTo>
                  <a:pt x="6779" y="187"/>
                </a:lnTo>
                <a:lnTo>
                  <a:pt x="6785" y="178"/>
                </a:lnTo>
                <a:lnTo>
                  <a:pt x="6792" y="165"/>
                </a:lnTo>
                <a:lnTo>
                  <a:pt x="6798" y="153"/>
                </a:lnTo>
                <a:lnTo>
                  <a:pt x="6804" y="145"/>
                </a:lnTo>
                <a:lnTo>
                  <a:pt x="6810" y="138"/>
                </a:lnTo>
                <a:lnTo>
                  <a:pt x="6817" y="127"/>
                </a:lnTo>
                <a:lnTo>
                  <a:pt x="6823" y="117"/>
                </a:lnTo>
                <a:lnTo>
                  <a:pt x="6829" y="109"/>
                </a:lnTo>
                <a:lnTo>
                  <a:pt x="6835" y="105"/>
                </a:lnTo>
                <a:lnTo>
                  <a:pt x="6842" y="99"/>
                </a:lnTo>
                <a:lnTo>
                  <a:pt x="6848" y="99"/>
                </a:lnTo>
                <a:lnTo>
                  <a:pt x="6854" y="98"/>
                </a:lnTo>
                <a:lnTo>
                  <a:pt x="6860" y="96"/>
                </a:lnTo>
                <a:lnTo>
                  <a:pt x="6867" y="97"/>
                </a:lnTo>
                <a:lnTo>
                  <a:pt x="6873" y="105"/>
                </a:lnTo>
                <a:lnTo>
                  <a:pt x="6879" y="112"/>
                </a:lnTo>
                <a:lnTo>
                  <a:pt x="6885" y="119"/>
                </a:lnTo>
                <a:lnTo>
                  <a:pt x="6892" y="126"/>
                </a:lnTo>
                <a:lnTo>
                  <a:pt x="6898" y="132"/>
                </a:lnTo>
                <a:lnTo>
                  <a:pt x="6904" y="134"/>
                </a:lnTo>
                <a:lnTo>
                  <a:pt x="6910" y="139"/>
                </a:lnTo>
                <a:lnTo>
                  <a:pt x="6917" y="143"/>
                </a:lnTo>
                <a:lnTo>
                  <a:pt x="6923" y="146"/>
                </a:lnTo>
                <a:lnTo>
                  <a:pt x="6929" y="145"/>
                </a:lnTo>
                <a:lnTo>
                  <a:pt x="6935" y="145"/>
                </a:lnTo>
                <a:lnTo>
                  <a:pt x="6942" y="142"/>
                </a:lnTo>
                <a:lnTo>
                  <a:pt x="6948" y="134"/>
                </a:lnTo>
                <a:lnTo>
                  <a:pt x="6954" y="124"/>
                </a:lnTo>
                <a:lnTo>
                  <a:pt x="6961" y="112"/>
                </a:lnTo>
                <a:lnTo>
                  <a:pt x="6967" y="94"/>
                </a:lnTo>
                <a:lnTo>
                  <a:pt x="6973" y="73"/>
                </a:lnTo>
                <a:lnTo>
                  <a:pt x="6979" y="54"/>
                </a:lnTo>
                <a:lnTo>
                  <a:pt x="6985" y="38"/>
                </a:lnTo>
                <a:lnTo>
                  <a:pt x="6991" y="21"/>
                </a:lnTo>
                <a:lnTo>
                  <a:pt x="6998" y="8"/>
                </a:lnTo>
                <a:lnTo>
                  <a:pt x="7004" y="1"/>
                </a:lnTo>
                <a:lnTo>
                  <a:pt x="7010" y="0"/>
                </a:lnTo>
                <a:lnTo>
                  <a:pt x="7016" y="0"/>
                </a:lnTo>
                <a:lnTo>
                  <a:pt x="7023" y="5"/>
                </a:lnTo>
                <a:lnTo>
                  <a:pt x="7029" y="14"/>
                </a:lnTo>
                <a:lnTo>
                  <a:pt x="7035" y="20"/>
                </a:lnTo>
                <a:lnTo>
                  <a:pt x="7042" y="28"/>
                </a:lnTo>
                <a:lnTo>
                  <a:pt x="7048" y="38"/>
                </a:lnTo>
                <a:lnTo>
                  <a:pt x="7054" y="48"/>
                </a:lnTo>
                <a:lnTo>
                  <a:pt x="7060" y="56"/>
                </a:lnTo>
                <a:lnTo>
                  <a:pt x="7067" y="65"/>
                </a:lnTo>
                <a:lnTo>
                  <a:pt x="7073" y="71"/>
                </a:lnTo>
                <a:lnTo>
                  <a:pt x="7079" y="79"/>
                </a:lnTo>
                <a:lnTo>
                  <a:pt x="7085" y="85"/>
                </a:lnTo>
                <a:lnTo>
                  <a:pt x="7092" y="97"/>
                </a:lnTo>
                <a:lnTo>
                  <a:pt x="7098" y="108"/>
                </a:lnTo>
                <a:lnTo>
                  <a:pt x="7104" y="115"/>
                </a:lnTo>
                <a:lnTo>
                  <a:pt x="7110" y="122"/>
                </a:lnTo>
                <a:lnTo>
                  <a:pt x="7117" y="127"/>
                </a:lnTo>
                <a:lnTo>
                  <a:pt x="7123" y="133"/>
                </a:lnTo>
                <a:lnTo>
                  <a:pt x="7129" y="142"/>
                </a:lnTo>
                <a:lnTo>
                  <a:pt x="7135" y="150"/>
                </a:lnTo>
                <a:lnTo>
                  <a:pt x="7142" y="156"/>
                </a:lnTo>
                <a:lnTo>
                  <a:pt x="7148" y="161"/>
                </a:lnTo>
                <a:lnTo>
                  <a:pt x="7154" y="168"/>
                </a:lnTo>
                <a:lnTo>
                  <a:pt x="7160" y="175"/>
                </a:lnTo>
                <a:lnTo>
                  <a:pt x="7167" y="181"/>
                </a:lnTo>
                <a:lnTo>
                  <a:pt x="7173" y="196"/>
                </a:lnTo>
                <a:lnTo>
                  <a:pt x="7179" y="219"/>
                </a:lnTo>
                <a:lnTo>
                  <a:pt x="7185" y="249"/>
                </a:lnTo>
                <a:lnTo>
                  <a:pt x="7192" y="280"/>
                </a:lnTo>
                <a:lnTo>
                  <a:pt x="7198" y="312"/>
                </a:lnTo>
                <a:lnTo>
                  <a:pt x="7204" y="343"/>
                </a:lnTo>
                <a:lnTo>
                  <a:pt x="7210" y="371"/>
                </a:lnTo>
                <a:lnTo>
                  <a:pt x="7216" y="396"/>
                </a:lnTo>
                <a:lnTo>
                  <a:pt x="7223" y="424"/>
                </a:lnTo>
                <a:lnTo>
                  <a:pt x="7229" y="443"/>
                </a:lnTo>
                <a:lnTo>
                  <a:pt x="7235" y="451"/>
                </a:lnTo>
                <a:lnTo>
                  <a:pt x="7241" y="450"/>
                </a:lnTo>
                <a:lnTo>
                  <a:pt x="7248" y="446"/>
                </a:lnTo>
                <a:lnTo>
                  <a:pt x="7254" y="446"/>
                </a:lnTo>
                <a:lnTo>
                  <a:pt x="7260" y="444"/>
                </a:lnTo>
                <a:lnTo>
                  <a:pt x="7266" y="442"/>
                </a:lnTo>
                <a:lnTo>
                  <a:pt x="7273" y="441"/>
                </a:lnTo>
                <a:lnTo>
                  <a:pt x="7279" y="436"/>
                </a:lnTo>
                <a:lnTo>
                  <a:pt x="7285" y="431"/>
                </a:lnTo>
                <a:lnTo>
                  <a:pt x="7291" y="433"/>
                </a:lnTo>
                <a:lnTo>
                  <a:pt x="7298" y="434"/>
                </a:lnTo>
                <a:lnTo>
                  <a:pt x="7304" y="438"/>
                </a:lnTo>
                <a:lnTo>
                  <a:pt x="7310" y="434"/>
                </a:lnTo>
                <a:lnTo>
                  <a:pt x="7317" y="430"/>
                </a:lnTo>
                <a:lnTo>
                  <a:pt x="7323" y="426"/>
                </a:lnTo>
                <a:lnTo>
                  <a:pt x="7329" y="420"/>
                </a:lnTo>
                <a:lnTo>
                  <a:pt x="7335" y="413"/>
                </a:lnTo>
                <a:lnTo>
                  <a:pt x="7342" y="415"/>
                </a:lnTo>
                <a:lnTo>
                  <a:pt x="7348" y="414"/>
                </a:lnTo>
                <a:lnTo>
                  <a:pt x="7354" y="418"/>
                </a:lnTo>
                <a:lnTo>
                  <a:pt x="7360" y="420"/>
                </a:lnTo>
                <a:lnTo>
                  <a:pt x="7367" y="424"/>
                </a:lnTo>
                <a:lnTo>
                  <a:pt x="7373" y="428"/>
                </a:lnTo>
                <a:lnTo>
                  <a:pt x="7379" y="431"/>
                </a:lnTo>
                <a:lnTo>
                  <a:pt x="7385" y="438"/>
                </a:lnTo>
                <a:lnTo>
                  <a:pt x="7392" y="443"/>
                </a:lnTo>
                <a:lnTo>
                  <a:pt x="7398" y="439"/>
                </a:lnTo>
                <a:lnTo>
                  <a:pt x="7404" y="432"/>
                </a:lnTo>
                <a:lnTo>
                  <a:pt x="7410" y="420"/>
                </a:lnTo>
                <a:lnTo>
                  <a:pt x="7417" y="409"/>
                </a:lnTo>
                <a:lnTo>
                  <a:pt x="7423" y="401"/>
                </a:lnTo>
                <a:lnTo>
                  <a:pt x="7429" y="391"/>
                </a:lnTo>
                <a:lnTo>
                  <a:pt x="7435" y="384"/>
                </a:lnTo>
                <a:lnTo>
                  <a:pt x="7441" y="376"/>
                </a:lnTo>
                <a:lnTo>
                  <a:pt x="7448" y="369"/>
                </a:lnTo>
                <a:lnTo>
                  <a:pt x="7454" y="364"/>
                </a:lnTo>
                <a:lnTo>
                  <a:pt x="7460" y="357"/>
                </a:lnTo>
                <a:lnTo>
                  <a:pt x="7466" y="351"/>
                </a:lnTo>
                <a:lnTo>
                  <a:pt x="7473" y="347"/>
                </a:lnTo>
                <a:lnTo>
                  <a:pt x="7479" y="342"/>
                </a:lnTo>
                <a:lnTo>
                  <a:pt x="7485" y="340"/>
                </a:lnTo>
                <a:lnTo>
                  <a:pt x="7491" y="336"/>
                </a:lnTo>
                <a:lnTo>
                  <a:pt x="7498" y="333"/>
                </a:lnTo>
              </a:path>
            </a:pathLst>
          </a:custGeom>
          <a:noFill/>
          <a:ln w="28575"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11">
            <a:extLst>
              <a:ext uri="{FF2B5EF4-FFF2-40B4-BE49-F238E27FC236}">
                <a16:creationId xmlns:a16="http://schemas.microsoft.com/office/drawing/2014/main" id="{94734230-90D6-435A-999F-937FBCD6E08C}"/>
              </a:ext>
            </a:extLst>
          </p:cNvPr>
          <p:cNvSpPr>
            <a:spLocks/>
          </p:cNvSpPr>
          <p:nvPr/>
        </p:nvSpPr>
        <p:spPr bwMode="auto">
          <a:xfrm>
            <a:off x="195299" y="5094531"/>
            <a:ext cx="11903075" cy="988824"/>
          </a:xfrm>
          <a:custGeom>
            <a:avLst/>
            <a:gdLst>
              <a:gd name="T0" fmla="*/ 113 w 7498"/>
              <a:gd name="T1" fmla="*/ 94 h 459"/>
              <a:gd name="T2" fmla="*/ 231 w 7498"/>
              <a:gd name="T3" fmla="*/ 107 h 459"/>
              <a:gd name="T4" fmla="*/ 350 w 7498"/>
              <a:gd name="T5" fmla="*/ 311 h 459"/>
              <a:gd name="T6" fmla="*/ 469 w 7498"/>
              <a:gd name="T7" fmla="*/ 132 h 459"/>
              <a:gd name="T8" fmla="*/ 588 w 7498"/>
              <a:gd name="T9" fmla="*/ 136 h 459"/>
              <a:gd name="T10" fmla="*/ 706 w 7498"/>
              <a:gd name="T11" fmla="*/ 34 h 459"/>
              <a:gd name="T12" fmla="*/ 825 w 7498"/>
              <a:gd name="T13" fmla="*/ 164 h 459"/>
              <a:gd name="T14" fmla="*/ 944 w 7498"/>
              <a:gd name="T15" fmla="*/ 409 h 459"/>
              <a:gd name="T16" fmla="*/ 1062 w 7498"/>
              <a:gd name="T17" fmla="*/ 389 h 459"/>
              <a:gd name="T18" fmla="*/ 1181 w 7498"/>
              <a:gd name="T19" fmla="*/ 286 h 459"/>
              <a:gd name="T20" fmla="*/ 1300 w 7498"/>
              <a:gd name="T21" fmla="*/ 322 h 459"/>
              <a:gd name="T22" fmla="*/ 1418 w 7498"/>
              <a:gd name="T23" fmla="*/ 419 h 459"/>
              <a:gd name="T24" fmla="*/ 1537 w 7498"/>
              <a:gd name="T25" fmla="*/ 406 h 459"/>
              <a:gd name="T26" fmla="*/ 1656 w 7498"/>
              <a:gd name="T27" fmla="*/ 173 h 459"/>
              <a:gd name="T28" fmla="*/ 1774 w 7498"/>
              <a:gd name="T29" fmla="*/ 152 h 459"/>
              <a:gd name="T30" fmla="*/ 1893 w 7498"/>
              <a:gd name="T31" fmla="*/ 360 h 459"/>
              <a:gd name="T32" fmla="*/ 2012 w 7498"/>
              <a:gd name="T33" fmla="*/ 390 h 459"/>
              <a:gd name="T34" fmla="*/ 2131 w 7498"/>
              <a:gd name="T35" fmla="*/ 357 h 459"/>
              <a:gd name="T36" fmla="*/ 2249 w 7498"/>
              <a:gd name="T37" fmla="*/ 437 h 459"/>
              <a:gd name="T38" fmla="*/ 2368 w 7498"/>
              <a:gd name="T39" fmla="*/ 384 h 459"/>
              <a:gd name="T40" fmla="*/ 2487 w 7498"/>
              <a:gd name="T41" fmla="*/ 422 h 459"/>
              <a:gd name="T42" fmla="*/ 2606 w 7498"/>
              <a:gd name="T43" fmla="*/ 402 h 459"/>
              <a:gd name="T44" fmla="*/ 2724 w 7498"/>
              <a:gd name="T45" fmla="*/ 369 h 459"/>
              <a:gd name="T46" fmla="*/ 2843 w 7498"/>
              <a:gd name="T47" fmla="*/ 408 h 459"/>
              <a:gd name="T48" fmla="*/ 2962 w 7498"/>
              <a:gd name="T49" fmla="*/ 372 h 459"/>
              <a:gd name="T50" fmla="*/ 3080 w 7498"/>
              <a:gd name="T51" fmla="*/ 436 h 459"/>
              <a:gd name="T52" fmla="*/ 3199 w 7498"/>
              <a:gd name="T53" fmla="*/ 262 h 459"/>
              <a:gd name="T54" fmla="*/ 3318 w 7498"/>
              <a:gd name="T55" fmla="*/ 239 h 459"/>
              <a:gd name="T56" fmla="*/ 3437 w 7498"/>
              <a:gd name="T57" fmla="*/ 225 h 459"/>
              <a:gd name="T58" fmla="*/ 3555 w 7498"/>
              <a:gd name="T59" fmla="*/ 220 h 459"/>
              <a:gd name="T60" fmla="*/ 3674 w 7498"/>
              <a:gd name="T61" fmla="*/ 240 h 459"/>
              <a:gd name="T62" fmla="*/ 3793 w 7498"/>
              <a:gd name="T63" fmla="*/ 222 h 459"/>
              <a:gd name="T64" fmla="*/ 3912 w 7498"/>
              <a:gd name="T65" fmla="*/ 229 h 459"/>
              <a:gd name="T66" fmla="*/ 4030 w 7498"/>
              <a:gd name="T67" fmla="*/ 210 h 459"/>
              <a:gd name="T68" fmla="*/ 4149 w 7498"/>
              <a:gd name="T69" fmla="*/ 217 h 459"/>
              <a:gd name="T70" fmla="*/ 4268 w 7498"/>
              <a:gd name="T71" fmla="*/ 215 h 459"/>
              <a:gd name="T72" fmla="*/ 4386 w 7498"/>
              <a:gd name="T73" fmla="*/ 225 h 459"/>
              <a:gd name="T74" fmla="*/ 4505 w 7498"/>
              <a:gd name="T75" fmla="*/ 222 h 459"/>
              <a:gd name="T76" fmla="*/ 4624 w 7498"/>
              <a:gd name="T77" fmla="*/ 227 h 459"/>
              <a:gd name="T78" fmla="*/ 4742 w 7498"/>
              <a:gd name="T79" fmla="*/ 117 h 459"/>
              <a:gd name="T80" fmla="*/ 4861 w 7498"/>
              <a:gd name="T81" fmla="*/ 151 h 459"/>
              <a:gd name="T82" fmla="*/ 4980 w 7498"/>
              <a:gd name="T83" fmla="*/ 204 h 459"/>
              <a:gd name="T84" fmla="*/ 5098 w 7498"/>
              <a:gd name="T85" fmla="*/ 205 h 459"/>
              <a:gd name="T86" fmla="*/ 5217 w 7498"/>
              <a:gd name="T87" fmla="*/ 211 h 459"/>
              <a:gd name="T88" fmla="*/ 5336 w 7498"/>
              <a:gd name="T89" fmla="*/ 197 h 459"/>
              <a:gd name="T90" fmla="*/ 5454 w 7498"/>
              <a:gd name="T91" fmla="*/ 217 h 459"/>
              <a:gd name="T92" fmla="*/ 5573 w 7498"/>
              <a:gd name="T93" fmla="*/ 203 h 459"/>
              <a:gd name="T94" fmla="*/ 5692 w 7498"/>
              <a:gd name="T95" fmla="*/ 193 h 459"/>
              <a:gd name="T96" fmla="*/ 5811 w 7498"/>
              <a:gd name="T97" fmla="*/ 197 h 459"/>
              <a:gd name="T98" fmla="*/ 5929 w 7498"/>
              <a:gd name="T99" fmla="*/ 209 h 459"/>
              <a:gd name="T100" fmla="*/ 6048 w 7498"/>
              <a:gd name="T101" fmla="*/ 203 h 459"/>
              <a:gd name="T102" fmla="*/ 6167 w 7498"/>
              <a:gd name="T103" fmla="*/ 230 h 459"/>
              <a:gd name="T104" fmla="*/ 6286 w 7498"/>
              <a:gd name="T105" fmla="*/ 131 h 459"/>
              <a:gd name="T106" fmla="*/ 6404 w 7498"/>
              <a:gd name="T107" fmla="*/ 144 h 459"/>
              <a:gd name="T108" fmla="*/ 6523 w 7498"/>
              <a:gd name="T109" fmla="*/ 113 h 459"/>
              <a:gd name="T110" fmla="*/ 6642 w 7498"/>
              <a:gd name="T111" fmla="*/ 231 h 459"/>
              <a:gd name="T112" fmla="*/ 6761 w 7498"/>
              <a:gd name="T113" fmla="*/ 200 h 459"/>
              <a:gd name="T114" fmla="*/ 6879 w 7498"/>
              <a:gd name="T115" fmla="*/ 137 h 459"/>
              <a:gd name="T116" fmla="*/ 6998 w 7498"/>
              <a:gd name="T117" fmla="*/ 26 h 459"/>
              <a:gd name="T118" fmla="*/ 7117 w 7498"/>
              <a:gd name="T119" fmla="*/ 155 h 459"/>
              <a:gd name="T120" fmla="*/ 7235 w 7498"/>
              <a:gd name="T121" fmla="*/ 404 h 459"/>
              <a:gd name="T122" fmla="*/ 7354 w 7498"/>
              <a:gd name="T123" fmla="*/ 412 h 459"/>
              <a:gd name="T124" fmla="*/ 7473 w 7498"/>
              <a:gd name="T125" fmla="*/ 351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98" h="459">
                <a:moveTo>
                  <a:pt x="0" y="110"/>
                </a:moveTo>
                <a:lnTo>
                  <a:pt x="6" y="117"/>
                </a:lnTo>
                <a:lnTo>
                  <a:pt x="12" y="116"/>
                </a:lnTo>
                <a:lnTo>
                  <a:pt x="19" y="117"/>
                </a:lnTo>
                <a:lnTo>
                  <a:pt x="25" y="119"/>
                </a:lnTo>
                <a:lnTo>
                  <a:pt x="31" y="123"/>
                </a:lnTo>
                <a:lnTo>
                  <a:pt x="38" y="131"/>
                </a:lnTo>
                <a:lnTo>
                  <a:pt x="44" y="132"/>
                </a:lnTo>
                <a:lnTo>
                  <a:pt x="50" y="134"/>
                </a:lnTo>
                <a:lnTo>
                  <a:pt x="56" y="133"/>
                </a:lnTo>
                <a:lnTo>
                  <a:pt x="63" y="134"/>
                </a:lnTo>
                <a:lnTo>
                  <a:pt x="69" y="138"/>
                </a:lnTo>
                <a:lnTo>
                  <a:pt x="75" y="141"/>
                </a:lnTo>
                <a:lnTo>
                  <a:pt x="81" y="143"/>
                </a:lnTo>
                <a:lnTo>
                  <a:pt x="88" y="142"/>
                </a:lnTo>
                <a:lnTo>
                  <a:pt x="94" y="131"/>
                </a:lnTo>
                <a:lnTo>
                  <a:pt x="100" y="121"/>
                </a:lnTo>
                <a:lnTo>
                  <a:pt x="106" y="107"/>
                </a:lnTo>
                <a:lnTo>
                  <a:pt x="113" y="94"/>
                </a:lnTo>
                <a:lnTo>
                  <a:pt x="119" y="83"/>
                </a:lnTo>
                <a:lnTo>
                  <a:pt x="125" y="69"/>
                </a:lnTo>
                <a:lnTo>
                  <a:pt x="131" y="55"/>
                </a:lnTo>
                <a:lnTo>
                  <a:pt x="138" y="38"/>
                </a:lnTo>
                <a:lnTo>
                  <a:pt x="144" y="27"/>
                </a:lnTo>
                <a:lnTo>
                  <a:pt x="150" y="23"/>
                </a:lnTo>
                <a:lnTo>
                  <a:pt x="156" y="24"/>
                </a:lnTo>
                <a:lnTo>
                  <a:pt x="163" y="28"/>
                </a:lnTo>
                <a:lnTo>
                  <a:pt x="169" y="35"/>
                </a:lnTo>
                <a:lnTo>
                  <a:pt x="175" y="35"/>
                </a:lnTo>
                <a:lnTo>
                  <a:pt x="181" y="39"/>
                </a:lnTo>
                <a:lnTo>
                  <a:pt x="188" y="46"/>
                </a:lnTo>
                <a:lnTo>
                  <a:pt x="194" y="58"/>
                </a:lnTo>
                <a:lnTo>
                  <a:pt x="200" y="67"/>
                </a:lnTo>
                <a:lnTo>
                  <a:pt x="206" y="79"/>
                </a:lnTo>
                <a:lnTo>
                  <a:pt x="212" y="88"/>
                </a:lnTo>
                <a:lnTo>
                  <a:pt x="219" y="96"/>
                </a:lnTo>
                <a:lnTo>
                  <a:pt x="225" y="101"/>
                </a:lnTo>
                <a:lnTo>
                  <a:pt x="231" y="107"/>
                </a:lnTo>
                <a:lnTo>
                  <a:pt x="237" y="113"/>
                </a:lnTo>
                <a:lnTo>
                  <a:pt x="244" y="118"/>
                </a:lnTo>
                <a:lnTo>
                  <a:pt x="250" y="121"/>
                </a:lnTo>
                <a:lnTo>
                  <a:pt x="256" y="122"/>
                </a:lnTo>
                <a:lnTo>
                  <a:pt x="262" y="125"/>
                </a:lnTo>
                <a:lnTo>
                  <a:pt x="269" y="127"/>
                </a:lnTo>
                <a:lnTo>
                  <a:pt x="275" y="132"/>
                </a:lnTo>
                <a:lnTo>
                  <a:pt x="281" y="139"/>
                </a:lnTo>
                <a:lnTo>
                  <a:pt x="287" y="149"/>
                </a:lnTo>
                <a:lnTo>
                  <a:pt x="294" y="158"/>
                </a:lnTo>
                <a:lnTo>
                  <a:pt x="300" y="168"/>
                </a:lnTo>
                <a:lnTo>
                  <a:pt x="306" y="186"/>
                </a:lnTo>
                <a:lnTo>
                  <a:pt x="313" y="218"/>
                </a:lnTo>
                <a:lnTo>
                  <a:pt x="319" y="242"/>
                </a:lnTo>
                <a:lnTo>
                  <a:pt x="325" y="262"/>
                </a:lnTo>
                <a:lnTo>
                  <a:pt x="331" y="279"/>
                </a:lnTo>
                <a:lnTo>
                  <a:pt x="338" y="294"/>
                </a:lnTo>
                <a:lnTo>
                  <a:pt x="344" y="303"/>
                </a:lnTo>
                <a:lnTo>
                  <a:pt x="350" y="311"/>
                </a:lnTo>
                <a:lnTo>
                  <a:pt x="356" y="320"/>
                </a:lnTo>
                <a:lnTo>
                  <a:pt x="363" y="314"/>
                </a:lnTo>
                <a:lnTo>
                  <a:pt x="369" y="295"/>
                </a:lnTo>
                <a:lnTo>
                  <a:pt x="375" y="281"/>
                </a:lnTo>
                <a:lnTo>
                  <a:pt x="381" y="272"/>
                </a:lnTo>
                <a:lnTo>
                  <a:pt x="388" y="260"/>
                </a:lnTo>
                <a:lnTo>
                  <a:pt x="394" y="250"/>
                </a:lnTo>
                <a:lnTo>
                  <a:pt x="400" y="242"/>
                </a:lnTo>
                <a:lnTo>
                  <a:pt x="406" y="236"/>
                </a:lnTo>
                <a:lnTo>
                  <a:pt x="413" y="228"/>
                </a:lnTo>
                <a:lnTo>
                  <a:pt x="419" y="220"/>
                </a:lnTo>
                <a:lnTo>
                  <a:pt x="425" y="214"/>
                </a:lnTo>
                <a:lnTo>
                  <a:pt x="431" y="203"/>
                </a:lnTo>
                <a:lnTo>
                  <a:pt x="437" y="190"/>
                </a:lnTo>
                <a:lnTo>
                  <a:pt x="444" y="180"/>
                </a:lnTo>
                <a:lnTo>
                  <a:pt x="450" y="166"/>
                </a:lnTo>
                <a:lnTo>
                  <a:pt x="456" y="155"/>
                </a:lnTo>
                <a:lnTo>
                  <a:pt x="462" y="144"/>
                </a:lnTo>
                <a:lnTo>
                  <a:pt x="469" y="132"/>
                </a:lnTo>
                <a:lnTo>
                  <a:pt x="475" y="124"/>
                </a:lnTo>
                <a:lnTo>
                  <a:pt x="481" y="117"/>
                </a:lnTo>
                <a:lnTo>
                  <a:pt x="487" y="112"/>
                </a:lnTo>
                <a:lnTo>
                  <a:pt x="494" y="106"/>
                </a:lnTo>
                <a:lnTo>
                  <a:pt x="500" y="106"/>
                </a:lnTo>
                <a:lnTo>
                  <a:pt x="506" y="106"/>
                </a:lnTo>
                <a:lnTo>
                  <a:pt x="512" y="104"/>
                </a:lnTo>
                <a:lnTo>
                  <a:pt x="519" y="101"/>
                </a:lnTo>
                <a:lnTo>
                  <a:pt x="525" y="102"/>
                </a:lnTo>
                <a:lnTo>
                  <a:pt x="531" y="104"/>
                </a:lnTo>
                <a:lnTo>
                  <a:pt x="537" y="108"/>
                </a:lnTo>
                <a:lnTo>
                  <a:pt x="544" y="110"/>
                </a:lnTo>
                <a:lnTo>
                  <a:pt x="550" y="115"/>
                </a:lnTo>
                <a:lnTo>
                  <a:pt x="556" y="120"/>
                </a:lnTo>
                <a:lnTo>
                  <a:pt x="562" y="125"/>
                </a:lnTo>
                <a:lnTo>
                  <a:pt x="569" y="128"/>
                </a:lnTo>
                <a:lnTo>
                  <a:pt x="575" y="133"/>
                </a:lnTo>
                <a:lnTo>
                  <a:pt x="581" y="136"/>
                </a:lnTo>
                <a:lnTo>
                  <a:pt x="588" y="136"/>
                </a:lnTo>
                <a:lnTo>
                  <a:pt x="594" y="133"/>
                </a:lnTo>
                <a:lnTo>
                  <a:pt x="600" y="125"/>
                </a:lnTo>
                <a:lnTo>
                  <a:pt x="606" y="116"/>
                </a:lnTo>
                <a:lnTo>
                  <a:pt x="613" y="103"/>
                </a:lnTo>
                <a:lnTo>
                  <a:pt x="619" y="93"/>
                </a:lnTo>
                <a:lnTo>
                  <a:pt x="625" y="75"/>
                </a:lnTo>
                <a:lnTo>
                  <a:pt x="631" y="58"/>
                </a:lnTo>
                <a:lnTo>
                  <a:pt x="638" y="40"/>
                </a:lnTo>
                <a:lnTo>
                  <a:pt x="643" y="29"/>
                </a:lnTo>
                <a:lnTo>
                  <a:pt x="650" y="16"/>
                </a:lnTo>
                <a:lnTo>
                  <a:pt x="656" y="11"/>
                </a:lnTo>
                <a:lnTo>
                  <a:pt x="662" y="7"/>
                </a:lnTo>
                <a:lnTo>
                  <a:pt x="669" y="4"/>
                </a:lnTo>
                <a:lnTo>
                  <a:pt x="675" y="0"/>
                </a:lnTo>
                <a:lnTo>
                  <a:pt x="681" y="7"/>
                </a:lnTo>
                <a:lnTo>
                  <a:pt x="687" y="14"/>
                </a:lnTo>
                <a:lnTo>
                  <a:pt x="694" y="25"/>
                </a:lnTo>
                <a:lnTo>
                  <a:pt x="700" y="28"/>
                </a:lnTo>
                <a:lnTo>
                  <a:pt x="706" y="34"/>
                </a:lnTo>
                <a:lnTo>
                  <a:pt x="712" y="40"/>
                </a:lnTo>
                <a:lnTo>
                  <a:pt x="719" y="50"/>
                </a:lnTo>
                <a:lnTo>
                  <a:pt x="725" y="57"/>
                </a:lnTo>
                <a:lnTo>
                  <a:pt x="731" y="64"/>
                </a:lnTo>
                <a:lnTo>
                  <a:pt x="737" y="69"/>
                </a:lnTo>
                <a:lnTo>
                  <a:pt x="744" y="77"/>
                </a:lnTo>
                <a:lnTo>
                  <a:pt x="750" y="81"/>
                </a:lnTo>
                <a:lnTo>
                  <a:pt x="756" y="89"/>
                </a:lnTo>
                <a:lnTo>
                  <a:pt x="762" y="94"/>
                </a:lnTo>
                <a:lnTo>
                  <a:pt x="769" y="100"/>
                </a:lnTo>
                <a:lnTo>
                  <a:pt x="775" y="102"/>
                </a:lnTo>
                <a:lnTo>
                  <a:pt x="781" y="109"/>
                </a:lnTo>
                <a:lnTo>
                  <a:pt x="787" y="118"/>
                </a:lnTo>
                <a:lnTo>
                  <a:pt x="794" y="124"/>
                </a:lnTo>
                <a:lnTo>
                  <a:pt x="800" y="127"/>
                </a:lnTo>
                <a:lnTo>
                  <a:pt x="806" y="132"/>
                </a:lnTo>
                <a:lnTo>
                  <a:pt x="812" y="139"/>
                </a:lnTo>
                <a:lnTo>
                  <a:pt x="819" y="147"/>
                </a:lnTo>
                <a:lnTo>
                  <a:pt x="825" y="164"/>
                </a:lnTo>
                <a:lnTo>
                  <a:pt x="831" y="189"/>
                </a:lnTo>
                <a:lnTo>
                  <a:pt x="837" y="220"/>
                </a:lnTo>
                <a:lnTo>
                  <a:pt x="844" y="251"/>
                </a:lnTo>
                <a:lnTo>
                  <a:pt x="850" y="287"/>
                </a:lnTo>
                <a:lnTo>
                  <a:pt x="856" y="322"/>
                </a:lnTo>
                <a:lnTo>
                  <a:pt x="862" y="353"/>
                </a:lnTo>
                <a:lnTo>
                  <a:pt x="868" y="382"/>
                </a:lnTo>
                <a:lnTo>
                  <a:pt x="875" y="410"/>
                </a:lnTo>
                <a:lnTo>
                  <a:pt x="881" y="426"/>
                </a:lnTo>
                <a:lnTo>
                  <a:pt x="887" y="436"/>
                </a:lnTo>
                <a:lnTo>
                  <a:pt x="893" y="435"/>
                </a:lnTo>
                <a:lnTo>
                  <a:pt x="900" y="433"/>
                </a:lnTo>
                <a:lnTo>
                  <a:pt x="906" y="426"/>
                </a:lnTo>
                <a:lnTo>
                  <a:pt x="912" y="423"/>
                </a:lnTo>
                <a:lnTo>
                  <a:pt x="918" y="420"/>
                </a:lnTo>
                <a:lnTo>
                  <a:pt x="925" y="414"/>
                </a:lnTo>
                <a:lnTo>
                  <a:pt x="931" y="412"/>
                </a:lnTo>
                <a:lnTo>
                  <a:pt x="937" y="412"/>
                </a:lnTo>
                <a:lnTo>
                  <a:pt x="944" y="409"/>
                </a:lnTo>
                <a:lnTo>
                  <a:pt x="950" y="409"/>
                </a:lnTo>
                <a:lnTo>
                  <a:pt x="956" y="408"/>
                </a:lnTo>
                <a:lnTo>
                  <a:pt x="962" y="409"/>
                </a:lnTo>
                <a:lnTo>
                  <a:pt x="969" y="404"/>
                </a:lnTo>
                <a:lnTo>
                  <a:pt x="975" y="399"/>
                </a:lnTo>
                <a:lnTo>
                  <a:pt x="981" y="396"/>
                </a:lnTo>
                <a:lnTo>
                  <a:pt x="987" y="390"/>
                </a:lnTo>
                <a:lnTo>
                  <a:pt x="994" y="390"/>
                </a:lnTo>
                <a:lnTo>
                  <a:pt x="1000" y="393"/>
                </a:lnTo>
                <a:lnTo>
                  <a:pt x="1006" y="393"/>
                </a:lnTo>
                <a:lnTo>
                  <a:pt x="1012" y="394"/>
                </a:lnTo>
                <a:lnTo>
                  <a:pt x="1019" y="394"/>
                </a:lnTo>
                <a:lnTo>
                  <a:pt x="1025" y="400"/>
                </a:lnTo>
                <a:lnTo>
                  <a:pt x="1031" y="406"/>
                </a:lnTo>
                <a:lnTo>
                  <a:pt x="1037" y="409"/>
                </a:lnTo>
                <a:lnTo>
                  <a:pt x="1044" y="413"/>
                </a:lnTo>
                <a:lnTo>
                  <a:pt x="1050" y="407"/>
                </a:lnTo>
                <a:lnTo>
                  <a:pt x="1056" y="397"/>
                </a:lnTo>
                <a:lnTo>
                  <a:pt x="1062" y="389"/>
                </a:lnTo>
                <a:lnTo>
                  <a:pt x="1069" y="381"/>
                </a:lnTo>
                <a:lnTo>
                  <a:pt x="1075" y="371"/>
                </a:lnTo>
                <a:lnTo>
                  <a:pt x="1081" y="360"/>
                </a:lnTo>
                <a:lnTo>
                  <a:pt x="1087" y="348"/>
                </a:lnTo>
                <a:lnTo>
                  <a:pt x="1093" y="340"/>
                </a:lnTo>
                <a:lnTo>
                  <a:pt x="1100" y="331"/>
                </a:lnTo>
                <a:lnTo>
                  <a:pt x="1106" y="325"/>
                </a:lnTo>
                <a:lnTo>
                  <a:pt x="1112" y="326"/>
                </a:lnTo>
                <a:lnTo>
                  <a:pt x="1118" y="324"/>
                </a:lnTo>
                <a:lnTo>
                  <a:pt x="1125" y="322"/>
                </a:lnTo>
                <a:lnTo>
                  <a:pt x="1131" y="317"/>
                </a:lnTo>
                <a:lnTo>
                  <a:pt x="1137" y="311"/>
                </a:lnTo>
                <a:lnTo>
                  <a:pt x="1143" y="308"/>
                </a:lnTo>
                <a:lnTo>
                  <a:pt x="1150" y="306"/>
                </a:lnTo>
                <a:lnTo>
                  <a:pt x="1156" y="305"/>
                </a:lnTo>
                <a:lnTo>
                  <a:pt x="1162" y="302"/>
                </a:lnTo>
                <a:lnTo>
                  <a:pt x="1168" y="295"/>
                </a:lnTo>
                <a:lnTo>
                  <a:pt x="1175" y="292"/>
                </a:lnTo>
                <a:lnTo>
                  <a:pt x="1181" y="286"/>
                </a:lnTo>
                <a:lnTo>
                  <a:pt x="1187" y="289"/>
                </a:lnTo>
                <a:lnTo>
                  <a:pt x="1193" y="288"/>
                </a:lnTo>
                <a:lnTo>
                  <a:pt x="1200" y="290"/>
                </a:lnTo>
                <a:lnTo>
                  <a:pt x="1206" y="287"/>
                </a:lnTo>
                <a:lnTo>
                  <a:pt x="1212" y="282"/>
                </a:lnTo>
                <a:lnTo>
                  <a:pt x="1219" y="282"/>
                </a:lnTo>
                <a:lnTo>
                  <a:pt x="1225" y="280"/>
                </a:lnTo>
                <a:lnTo>
                  <a:pt x="1231" y="278"/>
                </a:lnTo>
                <a:lnTo>
                  <a:pt x="1237" y="275"/>
                </a:lnTo>
                <a:lnTo>
                  <a:pt x="1244" y="272"/>
                </a:lnTo>
                <a:lnTo>
                  <a:pt x="1250" y="274"/>
                </a:lnTo>
                <a:lnTo>
                  <a:pt x="1256" y="268"/>
                </a:lnTo>
                <a:lnTo>
                  <a:pt x="1262" y="267"/>
                </a:lnTo>
                <a:lnTo>
                  <a:pt x="1269" y="269"/>
                </a:lnTo>
                <a:lnTo>
                  <a:pt x="1275" y="272"/>
                </a:lnTo>
                <a:lnTo>
                  <a:pt x="1281" y="278"/>
                </a:lnTo>
                <a:lnTo>
                  <a:pt x="1287" y="284"/>
                </a:lnTo>
                <a:lnTo>
                  <a:pt x="1294" y="302"/>
                </a:lnTo>
                <a:lnTo>
                  <a:pt x="1300" y="322"/>
                </a:lnTo>
                <a:lnTo>
                  <a:pt x="1306" y="340"/>
                </a:lnTo>
                <a:lnTo>
                  <a:pt x="1312" y="362"/>
                </a:lnTo>
                <a:lnTo>
                  <a:pt x="1318" y="383"/>
                </a:lnTo>
                <a:lnTo>
                  <a:pt x="1325" y="405"/>
                </a:lnTo>
                <a:lnTo>
                  <a:pt x="1331" y="421"/>
                </a:lnTo>
                <a:lnTo>
                  <a:pt x="1337" y="433"/>
                </a:lnTo>
                <a:lnTo>
                  <a:pt x="1343" y="445"/>
                </a:lnTo>
                <a:lnTo>
                  <a:pt x="1350" y="445"/>
                </a:lnTo>
                <a:lnTo>
                  <a:pt x="1356" y="441"/>
                </a:lnTo>
                <a:lnTo>
                  <a:pt x="1362" y="437"/>
                </a:lnTo>
                <a:lnTo>
                  <a:pt x="1368" y="433"/>
                </a:lnTo>
                <a:lnTo>
                  <a:pt x="1375" y="427"/>
                </a:lnTo>
                <a:lnTo>
                  <a:pt x="1381" y="420"/>
                </a:lnTo>
                <a:lnTo>
                  <a:pt x="1387" y="419"/>
                </a:lnTo>
                <a:lnTo>
                  <a:pt x="1393" y="417"/>
                </a:lnTo>
                <a:lnTo>
                  <a:pt x="1400" y="418"/>
                </a:lnTo>
                <a:lnTo>
                  <a:pt x="1406" y="420"/>
                </a:lnTo>
                <a:lnTo>
                  <a:pt x="1412" y="419"/>
                </a:lnTo>
                <a:lnTo>
                  <a:pt x="1418" y="419"/>
                </a:lnTo>
                <a:lnTo>
                  <a:pt x="1425" y="421"/>
                </a:lnTo>
                <a:lnTo>
                  <a:pt x="1431" y="420"/>
                </a:lnTo>
                <a:lnTo>
                  <a:pt x="1437" y="418"/>
                </a:lnTo>
                <a:lnTo>
                  <a:pt x="1443" y="413"/>
                </a:lnTo>
                <a:lnTo>
                  <a:pt x="1450" y="408"/>
                </a:lnTo>
                <a:lnTo>
                  <a:pt x="1456" y="402"/>
                </a:lnTo>
                <a:lnTo>
                  <a:pt x="1462" y="399"/>
                </a:lnTo>
                <a:lnTo>
                  <a:pt x="1468" y="401"/>
                </a:lnTo>
                <a:lnTo>
                  <a:pt x="1475" y="403"/>
                </a:lnTo>
                <a:lnTo>
                  <a:pt x="1481" y="404"/>
                </a:lnTo>
                <a:lnTo>
                  <a:pt x="1487" y="409"/>
                </a:lnTo>
                <a:lnTo>
                  <a:pt x="1494" y="414"/>
                </a:lnTo>
                <a:lnTo>
                  <a:pt x="1500" y="422"/>
                </a:lnTo>
                <a:lnTo>
                  <a:pt x="1506" y="427"/>
                </a:lnTo>
                <a:lnTo>
                  <a:pt x="1512" y="432"/>
                </a:lnTo>
                <a:lnTo>
                  <a:pt x="1518" y="430"/>
                </a:lnTo>
                <a:lnTo>
                  <a:pt x="1524" y="424"/>
                </a:lnTo>
                <a:lnTo>
                  <a:pt x="1531" y="417"/>
                </a:lnTo>
                <a:lnTo>
                  <a:pt x="1537" y="406"/>
                </a:lnTo>
                <a:lnTo>
                  <a:pt x="1543" y="397"/>
                </a:lnTo>
                <a:lnTo>
                  <a:pt x="1549" y="390"/>
                </a:lnTo>
                <a:lnTo>
                  <a:pt x="1556" y="376"/>
                </a:lnTo>
                <a:lnTo>
                  <a:pt x="1562" y="366"/>
                </a:lnTo>
                <a:lnTo>
                  <a:pt x="1568" y="355"/>
                </a:lnTo>
                <a:lnTo>
                  <a:pt x="1575" y="345"/>
                </a:lnTo>
                <a:lnTo>
                  <a:pt x="1581" y="339"/>
                </a:lnTo>
                <a:lnTo>
                  <a:pt x="1587" y="337"/>
                </a:lnTo>
                <a:lnTo>
                  <a:pt x="1593" y="333"/>
                </a:lnTo>
                <a:lnTo>
                  <a:pt x="1600" y="326"/>
                </a:lnTo>
                <a:lnTo>
                  <a:pt x="1606" y="317"/>
                </a:lnTo>
                <a:lnTo>
                  <a:pt x="1612" y="312"/>
                </a:lnTo>
                <a:lnTo>
                  <a:pt x="1618" y="312"/>
                </a:lnTo>
                <a:lnTo>
                  <a:pt x="1625" y="295"/>
                </a:lnTo>
                <a:lnTo>
                  <a:pt x="1631" y="269"/>
                </a:lnTo>
                <a:lnTo>
                  <a:pt x="1637" y="245"/>
                </a:lnTo>
                <a:lnTo>
                  <a:pt x="1643" y="219"/>
                </a:lnTo>
                <a:lnTo>
                  <a:pt x="1650" y="196"/>
                </a:lnTo>
                <a:lnTo>
                  <a:pt x="1656" y="173"/>
                </a:lnTo>
                <a:lnTo>
                  <a:pt x="1662" y="153"/>
                </a:lnTo>
                <a:lnTo>
                  <a:pt x="1668" y="133"/>
                </a:lnTo>
                <a:lnTo>
                  <a:pt x="1675" y="107"/>
                </a:lnTo>
                <a:lnTo>
                  <a:pt x="1681" y="99"/>
                </a:lnTo>
                <a:lnTo>
                  <a:pt x="1687" y="101"/>
                </a:lnTo>
                <a:lnTo>
                  <a:pt x="1693" y="100"/>
                </a:lnTo>
                <a:lnTo>
                  <a:pt x="1700" y="100"/>
                </a:lnTo>
                <a:lnTo>
                  <a:pt x="1706" y="100"/>
                </a:lnTo>
                <a:lnTo>
                  <a:pt x="1712" y="104"/>
                </a:lnTo>
                <a:lnTo>
                  <a:pt x="1718" y="108"/>
                </a:lnTo>
                <a:lnTo>
                  <a:pt x="1725" y="112"/>
                </a:lnTo>
                <a:lnTo>
                  <a:pt x="1731" y="117"/>
                </a:lnTo>
                <a:lnTo>
                  <a:pt x="1737" y="124"/>
                </a:lnTo>
                <a:lnTo>
                  <a:pt x="1743" y="130"/>
                </a:lnTo>
                <a:lnTo>
                  <a:pt x="1749" y="134"/>
                </a:lnTo>
                <a:lnTo>
                  <a:pt x="1756" y="137"/>
                </a:lnTo>
                <a:lnTo>
                  <a:pt x="1762" y="142"/>
                </a:lnTo>
                <a:lnTo>
                  <a:pt x="1768" y="147"/>
                </a:lnTo>
                <a:lnTo>
                  <a:pt x="1774" y="152"/>
                </a:lnTo>
                <a:lnTo>
                  <a:pt x="1781" y="155"/>
                </a:lnTo>
                <a:lnTo>
                  <a:pt x="1787" y="158"/>
                </a:lnTo>
                <a:lnTo>
                  <a:pt x="1793" y="160"/>
                </a:lnTo>
                <a:lnTo>
                  <a:pt x="1799" y="165"/>
                </a:lnTo>
                <a:lnTo>
                  <a:pt x="1806" y="170"/>
                </a:lnTo>
                <a:lnTo>
                  <a:pt x="1812" y="180"/>
                </a:lnTo>
                <a:lnTo>
                  <a:pt x="1818" y="184"/>
                </a:lnTo>
                <a:lnTo>
                  <a:pt x="1824" y="188"/>
                </a:lnTo>
                <a:lnTo>
                  <a:pt x="1831" y="190"/>
                </a:lnTo>
                <a:lnTo>
                  <a:pt x="1837" y="198"/>
                </a:lnTo>
                <a:lnTo>
                  <a:pt x="1843" y="203"/>
                </a:lnTo>
                <a:lnTo>
                  <a:pt x="1850" y="211"/>
                </a:lnTo>
                <a:lnTo>
                  <a:pt x="1856" y="213"/>
                </a:lnTo>
                <a:lnTo>
                  <a:pt x="1862" y="231"/>
                </a:lnTo>
                <a:lnTo>
                  <a:pt x="1868" y="253"/>
                </a:lnTo>
                <a:lnTo>
                  <a:pt x="1875" y="284"/>
                </a:lnTo>
                <a:lnTo>
                  <a:pt x="1881" y="310"/>
                </a:lnTo>
                <a:lnTo>
                  <a:pt x="1887" y="337"/>
                </a:lnTo>
                <a:lnTo>
                  <a:pt x="1893" y="360"/>
                </a:lnTo>
                <a:lnTo>
                  <a:pt x="1900" y="389"/>
                </a:lnTo>
                <a:lnTo>
                  <a:pt x="1906" y="413"/>
                </a:lnTo>
                <a:lnTo>
                  <a:pt x="1912" y="438"/>
                </a:lnTo>
                <a:lnTo>
                  <a:pt x="1918" y="451"/>
                </a:lnTo>
                <a:lnTo>
                  <a:pt x="1925" y="459"/>
                </a:lnTo>
                <a:lnTo>
                  <a:pt x="1931" y="457"/>
                </a:lnTo>
                <a:lnTo>
                  <a:pt x="1937" y="456"/>
                </a:lnTo>
                <a:lnTo>
                  <a:pt x="1943" y="450"/>
                </a:lnTo>
                <a:lnTo>
                  <a:pt x="1950" y="444"/>
                </a:lnTo>
                <a:lnTo>
                  <a:pt x="1956" y="436"/>
                </a:lnTo>
                <a:lnTo>
                  <a:pt x="1962" y="430"/>
                </a:lnTo>
                <a:lnTo>
                  <a:pt x="1968" y="424"/>
                </a:lnTo>
                <a:lnTo>
                  <a:pt x="1974" y="414"/>
                </a:lnTo>
                <a:lnTo>
                  <a:pt x="1981" y="405"/>
                </a:lnTo>
                <a:lnTo>
                  <a:pt x="1987" y="397"/>
                </a:lnTo>
                <a:lnTo>
                  <a:pt x="1993" y="395"/>
                </a:lnTo>
                <a:lnTo>
                  <a:pt x="1999" y="394"/>
                </a:lnTo>
                <a:lnTo>
                  <a:pt x="2006" y="394"/>
                </a:lnTo>
                <a:lnTo>
                  <a:pt x="2012" y="390"/>
                </a:lnTo>
                <a:lnTo>
                  <a:pt x="2018" y="390"/>
                </a:lnTo>
                <a:lnTo>
                  <a:pt x="2024" y="388"/>
                </a:lnTo>
                <a:lnTo>
                  <a:pt x="2031" y="387"/>
                </a:lnTo>
                <a:lnTo>
                  <a:pt x="2037" y="383"/>
                </a:lnTo>
                <a:lnTo>
                  <a:pt x="2043" y="381"/>
                </a:lnTo>
                <a:lnTo>
                  <a:pt x="2049" y="377"/>
                </a:lnTo>
                <a:lnTo>
                  <a:pt x="2056" y="377"/>
                </a:lnTo>
                <a:lnTo>
                  <a:pt x="2062" y="375"/>
                </a:lnTo>
                <a:lnTo>
                  <a:pt x="2068" y="373"/>
                </a:lnTo>
                <a:lnTo>
                  <a:pt x="2074" y="367"/>
                </a:lnTo>
                <a:lnTo>
                  <a:pt x="2081" y="366"/>
                </a:lnTo>
                <a:lnTo>
                  <a:pt x="2087" y="365"/>
                </a:lnTo>
                <a:lnTo>
                  <a:pt x="2093" y="363"/>
                </a:lnTo>
                <a:lnTo>
                  <a:pt x="2100" y="364"/>
                </a:lnTo>
                <a:lnTo>
                  <a:pt x="2106" y="359"/>
                </a:lnTo>
                <a:lnTo>
                  <a:pt x="2112" y="357"/>
                </a:lnTo>
                <a:lnTo>
                  <a:pt x="2118" y="355"/>
                </a:lnTo>
                <a:lnTo>
                  <a:pt x="2125" y="357"/>
                </a:lnTo>
                <a:lnTo>
                  <a:pt x="2131" y="357"/>
                </a:lnTo>
                <a:lnTo>
                  <a:pt x="2137" y="353"/>
                </a:lnTo>
                <a:lnTo>
                  <a:pt x="2143" y="348"/>
                </a:lnTo>
                <a:lnTo>
                  <a:pt x="2150" y="347"/>
                </a:lnTo>
                <a:lnTo>
                  <a:pt x="2156" y="342"/>
                </a:lnTo>
                <a:lnTo>
                  <a:pt x="2162" y="341"/>
                </a:lnTo>
                <a:lnTo>
                  <a:pt x="2168" y="345"/>
                </a:lnTo>
                <a:lnTo>
                  <a:pt x="2174" y="354"/>
                </a:lnTo>
                <a:lnTo>
                  <a:pt x="2180" y="365"/>
                </a:lnTo>
                <a:lnTo>
                  <a:pt x="2187" y="378"/>
                </a:lnTo>
                <a:lnTo>
                  <a:pt x="2193" y="391"/>
                </a:lnTo>
                <a:lnTo>
                  <a:pt x="2199" y="406"/>
                </a:lnTo>
                <a:lnTo>
                  <a:pt x="2206" y="421"/>
                </a:lnTo>
                <a:lnTo>
                  <a:pt x="2212" y="433"/>
                </a:lnTo>
                <a:lnTo>
                  <a:pt x="2218" y="446"/>
                </a:lnTo>
                <a:lnTo>
                  <a:pt x="2224" y="447"/>
                </a:lnTo>
                <a:lnTo>
                  <a:pt x="2231" y="449"/>
                </a:lnTo>
                <a:lnTo>
                  <a:pt x="2237" y="445"/>
                </a:lnTo>
                <a:lnTo>
                  <a:pt x="2243" y="439"/>
                </a:lnTo>
                <a:lnTo>
                  <a:pt x="2249" y="437"/>
                </a:lnTo>
                <a:lnTo>
                  <a:pt x="2256" y="431"/>
                </a:lnTo>
                <a:lnTo>
                  <a:pt x="2262" y="424"/>
                </a:lnTo>
                <a:lnTo>
                  <a:pt x="2268" y="418"/>
                </a:lnTo>
                <a:lnTo>
                  <a:pt x="2274" y="412"/>
                </a:lnTo>
                <a:lnTo>
                  <a:pt x="2281" y="409"/>
                </a:lnTo>
                <a:lnTo>
                  <a:pt x="2287" y="402"/>
                </a:lnTo>
                <a:lnTo>
                  <a:pt x="2293" y="399"/>
                </a:lnTo>
                <a:lnTo>
                  <a:pt x="2299" y="399"/>
                </a:lnTo>
                <a:lnTo>
                  <a:pt x="2306" y="395"/>
                </a:lnTo>
                <a:lnTo>
                  <a:pt x="2312" y="397"/>
                </a:lnTo>
                <a:lnTo>
                  <a:pt x="2318" y="397"/>
                </a:lnTo>
                <a:lnTo>
                  <a:pt x="2324" y="394"/>
                </a:lnTo>
                <a:lnTo>
                  <a:pt x="2331" y="394"/>
                </a:lnTo>
                <a:lnTo>
                  <a:pt x="2337" y="397"/>
                </a:lnTo>
                <a:lnTo>
                  <a:pt x="2343" y="396"/>
                </a:lnTo>
                <a:lnTo>
                  <a:pt x="2349" y="393"/>
                </a:lnTo>
                <a:lnTo>
                  <a:pt x="2356" y="390"/>
                </a:lnTo>
                <a:lnTo>
                  <a:pt x="2362" y="389"/>
                </a:lnTo>
                <a:lnTo>
                  <a:pt x="2368" y="384"/>
                </a:lnTo>
                <a:lnTo>
                  <a:pt x="2375" y="379"/>
                </a:lnTo>
                <a:lnTo>
                  <a:pt x="2381" y="378"/>
                </a:lnTo>
                <a:lnTo>
                  <a:pt x="2387" y="376"/>
                </a:lnTo>
                <a:lnTo>
                  <a:pt x="2393" y="373"/>
                </a:lnTo>
                <a:lnTo>
                  <a:pt x="2399" y="371"/>
                </a:lnTo>
                <a:lnTo>
                  <a:pt x="2405" y="372"/>
                </a:lnTo>
                <a:lnTo>
                  <a:pt x="2412" y="372"/>
                </a:lnTo>
                <a:lnTo>
                  <a:pt x="2418" y="369"/>
                </a:lnTo>
                <a:lnTo>
                  <a:pt x="2424" y="367"/>
                </a:lnTo>
                <a:lnTo>
                  <a:pt x="2430" y="365"/>
                </a:lnTo>
                <a:lnTo>
                  <a:pt x="2437" y="364"/>
                </a:lnTo>
                <a:lnTo>
                  <a:pt x="2443" y="364"/>
                </a:lnTo>
                <a:lnTo>
                  <a:pt x="2449" y="367"/>
                </a:lnTo>
                <a:lnTo>
                  <a:pt x="2456" y="372"/>
                </a:lnTo>
                <a:lnTo>
                  <a:pt x="2462" y="382"/>
                </a:lnTo>
                <a:lnTo>
                  <a:pt x="2468" y="388"/>
                </a:lnTo>
                <a:lnTo>
                  <a:pt x="2474" y="398"/>
                </a:lnTo>
                <a:lnTo>
                  <a:pt x="2481" y="408"/>
                </a:lnTo>
                <a:lnTo>
                  <a:pt x="2487" y="422"/>
                </a:lnTo>
                <a:lnTo>
                  <a:pt x="2493" y="430"/>
                </a:lnTo>
                <a:lnTo>
                  <a:pt x="2499" y="439"/>
                </a:lnTo>
                <a:lnTo>
                  <a:pt x="2506" y="446"/>
                </a:lnTo>
                <a:lnTo>
                  <a:pt x="2512" y="452"/>
                </a:lnTo>
                <a:lnTo>
                  <a:pt x="2518" y="448"/>
                </a:lnTo>
                <a:lnTo>
                  <a:pt x="2524" y="446"/>
                </a:lnTo>
                <a:lnTo>
                  <a:pt x="2531" y="443"/>
                </a:lnTo>
                <a:lnTo>
                  <a:pt x="2537" y="438"/>
                </a:lnTo>
                <a:lnTo>
                  <a:pt x="2543" y="431"/>
                </a:lnTo>
                <a:lnTo>
                  <a:pt x="2549" y="427"/>
                </a:lnTo>
                <a:lnTo>
                  <a:pt x="2556" y="422"/>
                </a:lnTo>
                <a:lnTo>
                  <a:pt x="2562" y="414"/>
                </a:lnTo>
                <a:lnTo>
                  <a:pt x="2568" y="407"/>
                </a:lnTo>
                <a:lnTo>
                  <a:pt x="2574" y="401"/>
                </a:lnTo>
                <a:lnTo>
                  <a:pt x="2581" y="399"/>
                </a:lnTo>
                <a:lnTo>
                  <a:pt x="2587" y="399"/>
                </a:lnTo>
                <a:lnTo>
                  <a:pt x="2593" y="401"/>
                </a:lnTo>
                <a:lnTo>
                  <a:pt x="2599" y="402"/>
                </a:lnTo>
                <a:lnTo>
                  <a:pt x="2606" y="402"/>
                </a:lnTo>
                <a:lnTo>
                  <a:pt x="2612" y="398"/>
                </a:lnTo>
                <a:lnTo>
                  <a:pt x="2618" y="397"/>
                </a:lnTo>
                <a:lnTo>
                  <a:pt x="2624" y="395"/>
                </a:lnTo>
                <a:lnTo>
                  <a:pt x="2630" y="393"/>
                </a:lnTo>
                <a:lnTo>
                  <a:pt x="2637" y="391"/>
                </a:lnTo>
                <a:lnTo>
                  <a:pt x="2643" y="388"/>
                </a:lnTo>
                <a:lnTo>
                  <a:pt x="2649" y="383"/>
                </a:lnTo>
                <a:lnTo>
                  <a:pt x="2655" y="376"/>
                </a:lnTo>
                <a:lnTo>
                  <a:pt x="2662" y="373"/>
                </a:lnTo>
                <a:lnTo>
                  <a:pt x="2668" y="374"/>
                </a:lnTo>
                <a:lnTo>
                  <a:pt x="2674" y="374"/>
                </a:lnTo>
                <a:lnTo>
                  <a:pt x="2680" y="371"/>
                </a:lnTo>
                <a:lnTo>
                  <a:pt x="2687" y="372"/>
                </a:lnTo>
                <a:lnTo>
                  <a:pt x="2693" y="368"/>
                </a:lnTo>
                <a:lnTo>
                  <a:pt x="2699" y="366"/>
                </a:lnTo>
                <a:lnTo>
                  <a:pt x="2705" y="363"/>
                </a:lnTo>
                <a:lnTo>
                  <a:pt x="2712" y="360"/>
                </a:lnTo>
                <a:lnTo>
                  <a:pt x="2718" y="363"/>
                </a:lnTo>
                <a:lnTo>
                  <a:pt x="2724" y="369"/>
                </a:lnTo>
                <a:lnTo>
                  <a:pt x="2731" y="381"/>
                </a:lnTo>
                <a:lnTo>
                  <a:pt x="2737" y="392"/>
                </a:lnTo>
                <a:lnTo>
                  <a:pt x="2743" y="400"/>
                </a:lnTo>
                <a:lnTo>
                  <a:pt x="2749" y="408"/>
                </a:lnTo>
                <a:lnTo>
                  <a:pt x="2756" y="414"/>
                </a:lnTo>
                <a:lnTo>
                  <a:pt x="2762" y="427"/>
                </a:lnTo>
                <a:lnTo>
                  <a:pt x="2768" y="437"/>
                </a:lnTo>
                <a:lnTo>
                  <a:pt x="2774" y="440"/>
                </a:lnTo>
                <a:lnTo>
                  <a:pt x="2781" y="443"/>
                </a:lnTo>
                <a:lnTo>
                  <a:pt x="2787" y="439"/>
                </a:lnTo>
                <a:lnTo>
                  <a:pt x="2793" y="440"/>
                </a:lnTo>
                <a:lnTo>
                  <a:pt x="2799" y="436"/>
                </a:lnTo>
                <a:lnTo>
                  <a:pt x="2806" y="435"/>
                </a:lnTo>
                <a:lnTo>
                  <a:pt x="2812" y="432"/>
                </a:lnTo>
                <a:lnTo>
                  <a:pt x="2818" y="425"/>
                </a:lnTo>
                <a:lnTo>
                  <a:pt x="2824" y="426"/>
                </a:lnTo>
                <a:lnTo>
                  <a:pt x="2830" y="423"/>
                </a:lnTo>
                <a:lnTo>
                  <a:pt x="2837" y="416"/>
                </a:lnTo>
                <a:lnTo>
                  <a:pt x="2843" y="408"/>
                </a:lnTo>
                <a:lnTo>
                  <a:pt x="2849" y="404"/>
                </a:lnTo>
                <a:lnTo>
                  <a:pt x="2855" y="400"/>
                </a:lnTo>
                <a:lnTo>
                  <a:pt x="2862" y="398"/>
                </a:lnTo>
                <a:lnTo>
                  <a:pt x="2868" y="394"/>
                </a:lnTo>
                <a:lnTo>
                  <a:pt x="2874" y="394"/>
                </a:lnTo>
                <a:lnTo>
                  <a:pt x="2880" y="387"/>
                </a:lnTo>
                <a:lnTo>
                  <a:pt x="2887" y="384"/>
                </a:lnTo>
                <a:lnTo>
                  <a:pt x="2893" y="382"/>
                </a:lnTo>
                <a:lnTo>
                  <a:pt x="2899" y="381"/>
                </a:lnTo>
                <a:lnTo>
                  <a:pt x="2905" y="379"/>
                </a:lnTo>
                <a:lnTo>
                  <a:pt x="2912" y="379"/>
                </a:lnTo>
                <a:lnTo>
                  <a:pt x="2918" y="377"/>
                </a:lnTo>
                <a:lnTo>
                  <a:pt x="2924" y="376"/>
                </a:lnTo>
                <a:lnTo>
                  <a:pt x="2930" y="374"/>
                </a:lnTo>
                <a:lnTo>
                  <a:pt x="2937" y="374"/>
                </a:lnTo>
                <a:lnTo>
                  <a:pt x="2943" y="376"/>
                </a:lnTo>
                <a:lnTo>
                  <a:pt x="2949" y="375"/>
                </a:lnTo>
                <a:lnTo>
                  <a:pt x="2955" y="375"/>
                </a:lnTo>
                <a:lnTo>
                  <a:pt x="2962" y="372"/>
                </a:lnTo>
                <a:lnTo>
                  <a:pt x="2968" y="371"/>
                </a:lnTo>
                <a:lnTo>
                  <a:pt x="2974" y="368"/>
                </a:lnTo>
                <a:lnTo>
                  <a:pt x="2980" y="365"/>
                </a:lnTo>
                <a:lnTo>
                  <a:pt x="2987" y="358"/>
                </a:lnTo>
                <a:lnTo>
                  <a:pt x="2993" y="359"/>
                </a:lnTo>
                <a:lnTo>
                  <a:pt x="2999" y="357"/>
                </a:lnTo>
                <a:lnTo>
                  <a:pt x="3006" y="364"/>
                </a:lnTo>
                <a:lnTo>
                  <a:pt x="3012" y="375"/>
                </a:lnTo>
                <a:lnTo>
                  <a:pt x="3018" y="383"/>
                </a:lnTo>
                <a:lnTo>
                  <a:pt x="3024" y="391"/>
                </a:lnTo>
                <a:lnTo>
                  <a:pt x="3031" y="399"/>
                </a:lnTo>
                <a:lnTo>
                  <a:pt x="3037" y="412"/>
                </a:lnTo>
                <a:lnTo>
                  <a:pt x="3043" y="425"/>
                </a:lnTo>
                <a:lnTo>
                  <a:pt x="3049" y="432"/>
                </a:lnTo>
                <a:lnTo>
                  <a:pt x="3055" y="441"/>
                </a:lnTo>
                <a:lnTo>
                  <a:pt x="3061" y="444"/>
                </a:lnTo>
                <a:lnTo>
                  <a:pt x="3068" y="441"/>
                </a:lnTo>
                <a:lnTo>
                  <a:pt x="3074" y="439"/>
                </a:lnTo>
                <a:lnTo>
                  <a:pt x="3080" y="436"/>
                </a:lnTo>
                <a:lnTo>
                  <a:pt x="3087" y="432"/>
                </a:lnTo>
                <a:lnTo>
                  <a:pt x="3093" y="424"/>
                </a:lnTo>
                <a:lnTo>
                  <a:pt x="3099" y="422"/>
                </a:lnTo>
                <a:lnTo>
                  <a:pt x="3105" y="419"/>
                </a:lnTo>
                <a:lnTo>
                  <a:pt x="3112" y="412"/>
                </a:lnTo>
                <a:lnTo>
                  <a:pt x="3118" y="402"/>
                </a:lnTo>
                <a:lnTo>
                  <a:pt x="3124" y="385"/>
                </a:lnTo>
                <a:lnTo>
                  <a:pt x="3130" y="370"/>
                </a:lnTo>
                <a:lnTo>
                  <a:pt x="3137" y="355"/>
                </a:lnTo>
                <a:lnTo>
                  <a:pt x="3143" y="343"/>
                </a:lnTo>
                <a:lnTo>
                  <a:pt x="3149" y="330"/>
                </a:lnTo>
                <a:lnTo>
                  <a:pt x="3155" y="317"/>
                </a:lnTo>
                <a:lnTo>
                  <a:pt x="3162" y="304"/>
                </a:lnTo>
                <a:lnTo>
                  <a:pt x="3168" y="294"/>
                </a:lnTo>
                <a:lnTo>
                  <a:pt x="3174" y="282"/>
                </a:lnTo>
                <a:lnTo>
                  <a:pt x="3180" y="275"/>
                </a:lnTo>
                <a:lnTo>
                  <a:pt x="3187" y="271"/>
                </a:lnTo>
                <a:lnTo>
                  <a:pt x="3193" y="267"/>
                </a:lnTo>
                <a:lnTo>
                  <a:pt x="3199" y="262"/>
                </a:lnTo>
                <a:lnTo>
                  <a:pt x="3205" y="256"/>
                </a:lnTo>
                <a:lnTo>
                  <a:pt x="3212" y="252"/>
                </a:lnTo>
                <a:lnTo>
                  <a:pt x="3218" y="248"/>
                </a:lnTo>
                <a:lnTo>
                  <a:pt x="3224" y="242"/>
                </a:lnTo>
                <a:lnTo>
                  <a:pt x="3230" y="238"/>
                </a:lnTo>
                <a:lnTo>
                  <a:pt x="3237" y="237"/>
                </a:lnTo>
                <a:lnTo>
                  <a:pt x="3243" y="237"/>
                </a:lnTo>
                <a:lnTo>
                  <a:pt x="3249" y="237"/>
                </a:lnTo>
                <a:lnTo>
                  <a:pt x="3255" y="237"/>
                </a:lnTo>
                <a:lnTo>
                  <a:pt x="3262" y="239"/>
                </a:lnTo>
                <a:lnTo>
                  <a:pt x="3268" y="240"/>
                </a:lnTo>
                <a:lnTo>
                  <a:pt x="3274" y="241"/>
                </a:lnTo>
                <a:lnTo>
                  <a:pt x="3280" y="239"/>
                </a:lnTo>
                <a:lnTo>
                  <a:pt x="3286" y="239"/>
                </a:lnTo>
                <a:lnTo>
                  <a:pt x="3293" y="236"/>
                </a:lnTo>
                <a:lnTo>
                  <a:pt x="3299" y="234"/>
                </a:lnTo>
                <a:lnTo>
                  <a:pt x="3305" y="233"/>
                </a:lnTo>
                <a:lnTo>
                  <a:pt x="3311" y="237"/>
                </a:lnTo>
                <a:lnTo>
                  <a:pt x="3318" y="239"/>
                </a:lnTo>
                <a:lnTo>
                  <a:pt x="3324" y="235"/>
                </a:lnTo>
                <a:lnTo>
                  <a:pt x="3330" y="230"/>
                </a:lnTo>
                <a:lnTo>
                  <a:pt x="3336" y="231"/>
                </a:lnTo>
                <a:lnTo>
                  <a:pt x="3343" y="228"/>
                </a:lnTo>
                <a:lnTo>
                  <a:pt x="3349" y="234"/>
                </a:lnTo>
                <a:lnTo>
                  <a:pt x="3355" y="239"/>
                </a:lnTo>
                <a:lnTo>
                  <a:pt x="3362" y="242"/>
                </a:lnTo>
                <a:lnTo>
                  <a:pt x="3368" y="236"/>
                </a:lnTo>
                <a:lnTo>
                  <a:pt x="3374" y="233"/>
                </a:lnTo>
                <a:lnTo>
                  <a:pt x="3380" y="233"/>
                </a:lnTo>
                <a:lnTo>
                  <a:pt x="3387" y="233"/>
                </a:lnTo>
                <a:lnTo>
                  <a:pt x="3393" y="232"/>
                </a:lnTo>
                <a:lnTo>
                  <a:pt x="3399" y="233"/>
                </a:lnTo>
                <a:lnTo>
                  <a:pt x="3405" y="234"/>
                </a:lnTo>
                <a:lnTo>
                  <a:pt x="3412" y="231"/>
                </a:lnTo>
                <a:lnTo>
                  <a:pt x="3418" y="229"/>
                </a:lnTo>
                <a:lnTo>
                  <a:pt x="3424" y="227"/>
                </a:lnTo>
                <a:lnTo>
                  <a:pt x="3430" y="227"/>
                </a:lnTo>
                <a:lnTo>
                  <a:pt x="3437" y="225"/>
                </a:lnTo>
                <a:lnTo>
                  <a:pt x="3443" y="226"/>
                </a:lnTo>
                <a:lnTo>
                  <a:pt x="3449" y="231"/>
                </a:lnTo>
                <a:lnTo>
                  <a:pt x="3455" y="235"/>
                </a:lnTo>
                <a:lnTo>
                  <a:pt x="3462" y="227"/>
                </a:lnTo>
                <a:lnTo>
                  <a:pt x="3468" y="223"/>
                </a:lnTo>
                <a:lnTo>
                  <a:pt x="3474" y="223"/>
                </a:lnTo>
                <a:lnTo>
                  <a:pt x="3480" y="222"/>
                </a:lnTo>
                <a:lnTo>
                  <a:pt x="3486" y="222"/>
                </a:lnTo>
                <a:lnTo>
                  <a:pt x="3493" y="226"/>
                </a:lnTo>
                <a:lnTo>
                  <a:pt x="3499" y="232"/>
                </a:lnTo>
                <a:lnTo>
                  <a:pt x="3505" y="230"/>
                </a:lnTo>
                <a:lnTo>
                  <a:pt x="3511" y="225"/>
                </a:lnTo>
                <a:lnTo>
                  <a:pt x="3518" y="227"/>
                </a:lnTo>
                <a:lnTo>
                  <a:pt x="3524" y="226"/>
                </a:lnTo>
                <a:lnTo>
                  <a:pt x="3530" y="220"/>
                </a:lnTo>
                <a:lnTo>
                  <a:pt x="3536" y="222"/>
                </a:lnTo>
                <a:lnTo>
                  <a:pt x="3543" y="226"/>
                </a:lnTo>
                <a:lnTo>
                  <a:pt x="3549" y="227"/>
                </a:lnTo>
                <a:lnTo>
                  <a:pt x="3555" y="220"/>
                </a:lnTo>
                <a:lnTo>
                  <a:pt x="3561" y="221"/>
                </a:lnTo>
                <a:lnTo>
                  <a:pt x="3568" y="222"/>
                </a:lnTo>
                <a:lnTo>
                  <a:pt x="3574" y="219"/>
                </a:lnTo>
                <a:lnTo>
                  <a:pt x="3580" y="218"/>
                </a:lnTo>
                <a:lnTo>
                  <a:pt x="3586" y="228"/>
                </a:lnTo>
                <a:lnTo>
                  <a:pt x="3593" y="233"/>
                </a:lnTo>
                <a:lnTo>
                  <a:pt x="3599" y="229"/>
                </a:lnTo>
                <a:lnTo>
                  <a:pt x="3605" y="224"/>
                </a:lnTo>
                <a:lnTo>
                  <a:pt x="3611" y="225"/>
                </a:lnTo>
                <a:lnTo>
                  <a:pt x="3618" y="222"/>
                </a:lnTo>
                <a:lnTo>
                  <a:pt x="3624" y="221"/>
                </a:lnTo>
                <a:lnTo>
                  <a:pt x="3630" y="233"/>
                </a:lnTo>
                <a:lnTo>
                  <a:pt x="3637" y="241"/>
                </a:lnTo>
                <a:lnTo>
                  <a:pt x="3643" y="237"/>
                </a:lnTo>
                <a:lnTo>
                  <a:pt x="3649" y="232"/>
                </a:lnTo>
                <a:lnTo>
                  <a:pt x="3655" y="232"/>
                </a:lnTo>
                <a:lnTo>
                  <a:pt x="3662" y="233"/>
                </a:lnTo>
                <a:lnTo>
                  <a:pt x="3668" y="233"/>
                </a:lnTo>
                <a:lnTo>
                  <a:pt x="3674" y="240"/>
                </a:lnTo>
                <a:lnTo>
                  <a:pt x="3680" y="246"/>
                </a:lnTo>
                <a:lnTo>
                  <a:pt x="3687" y="243"/>
                </a:lnTo>
                <a:lnTo>
                  <a:pt x="3693" y="238"/>
                </a:lnTo>
                <a:lnTo>
                  <a:pt x="3699" y="239"/>
                </a:lnTo>
                <a:lnTo>
                  <a:pt x="3705" y="239"/>
                </a:lnTo>
                <a:lnTo>
                  <a:pt x="3711" y="236"/>
                </a:lnTo>
                <a:lnTo>
                  <a:pt x="3718" y="237"/>
                </a:lnTo>
                <a:lnTo>
                  <a:pt x="3724" y="242"/>
                </a:lnTo>
                <a:lnTo>
                  <a:pt x="3730" y="240"/>
                </a:lnTo>
                <a:lnTo>
                  <a:pt x="3736" y="234"/>
                </a:lnTo>
                <a:lnTo>
                  <a:pt x="3743" y="229"/>
                </a:lnTo>
                <a:lnTo>
                  <a:pt x="3749" y="228"/>
                </a:lnTo>
                <a:lnTo>
                  <a:pt x="3755" y="225"/>
                </a:lnTo>
                <a:lnTo>
                  <a:pt x="3761" y="222"/>
                </a:lnTo>
                <a:lnTo>
                  <a:pt x="3768" y="232"/>
                </a:lnTo>
                <a:lnTo>
                  <a:pt x="3774" y="234"/>
                </a:lnTo>
                <a:lnTo>
                  <a:pt x="3780" y="229"/>
                </a:lnTo>
                <a:lnTo>
                  <a:pt x="3786" y="223"/>
                </a:lnTo>
                <a:lnTo>
                  <a:pt x="3793" y="222"/>
                </a:lnTo>
                <a:lnTo>
                  <a:pt x="3799" y="218"/>
                </a:lnTo>
                <a:lnTo>
                  <a:pt x="3805" y="213"/>
                </a:lnTo>
                <a:lnTo>
                  <a:pt x="3811" y="217"/>
                </a:lnTo>
                <a:lnTo>
                  <a:pt x="3818" y="223"/>
                </a:lnTo>
                <a:lnTo>
                  <a:pt x="3824" y="218"/>
                </a:lnTo>
                <a:lnTo>
                  <a:pt x="3830" y="212"/>
                </a:lnTo>
                <a:lnTo>
                  <a:pt x="3836" y="211"/>
                </a:lnTo>
                <a:lnTo>
                  <a:pt x="3843" y="210"/>
                </a:lnTo>
                <a:lnTo>
                  <a:pt x="3849" y="208"/>
                </a:lnTo>
                <a:lnTo>
                  <a:pt x="3855" y="217"/>
                </a:lnTo>
                <a:lnTo>
                  <a:pt x="3861" y="226"/>
                </a:lnTo>
                <a:lnTo>
                  <a:pt x="3868" y="227"/>
                </a:lnTo>
                <a:lnTo>
                  <a:pt x="3874" y="224"/>
                </a:lnTo>
                <a:lnTo>
                  <a:pt x="3880" y="221"/>
                </a:lnTo>
                <a:lnTo>
                  <a:pt x="3886" y="221"/>
                </a:lnTo>
                <a:lnTo>
                  <a:pt x="3893" y="219"/>
                </a:lnTo>
                <a:lnTo>
                  <a:pt x="3899" y="220"/>
                </a:lnTo>
                <a:lnTo>
                  <a:pt x="3905" y="228"/>
                </a:lnTo>
                <a:lnTo>
                  <a:pt x="3912" y="229"/>
                </a:lnTo>
                <a:lnTo>
                  <a:pt x="3918" y="226"/>
                </a:lnTo>
                <a:lnTo>
                  <a:pt x="3924" y="221"/>
                </a:lnTo>
                <a:lnTo>
                  <a:pt x="3930" y="218"/>
                </a:lnTo>
                <a:lnTo>
                  <a:pt x="3936" y="218"/>
                </a:lnTo>
                <a:lnTo>
                  <a:pt x="3942" y="218"/>
                </a:lnTo>
                <a:lnTo>
                  <a:pt x="3949" y="227"/>
                </a:lnTo>
                <a:lnTo>
                  <a:pt x="3955" y="234"/>
                </a:lnTo>
                <a:lnTo>
                  <a:pt x="3961" y="229"/>
                </a:lnTo>
                <a:lnTo>
                  <a:pt x="3967" y="222"/>
                </a:lnTo>
                <a:lnTo>
                  <a:pt x="3974" y="219"/>
                </a:lnTo>
                <a:lnTo>
                  <a:pt x="3980" y="216"/>
                </a:lnTo>
                <a:lnTo>
                  <a:pt x="3986" y="215"/>
                </a:lnTo>
                <a:lnTo>
                  <a:pt x="3993" y="217"/>
                </a:lnTo>
                <a:lnTo>
                  <a:pt x="3999" y="221"/>
                </a:lnTo>
                <a:lnTo>
                  <a:pt x="4005" y="221"/>
                </a:lnTo>
                <a:lnTo>
                  <a:pt x="4011" y="215"/>
                </a:lnTo>
                <a:lnTo>
                  <a:pt x="4018" y="213"/>
                </a:lnTo>
                <a:lnTo>
                  <a:pt x="4024" y="212"/>
                </a:lnTo>
                <a:lnTo>
                  <a:pt x="4030" y="210"/>
                </a:lnTo>
                <a:lnTo>
                  <a:pt x="4036" y="214"/>
                </a:lnTo>
                <a:lnTo>
                  <a:pt x="4043" y="224"/>
                </a:lnTo>
                <a:lnTo>
                  <a:pt x="4049" y="228"/>
                </a:lnTo>
                <a:lnTo>
                  <a:pt x="4055" y="223"/>
                </a:lnTo>
                <a:lnTo>
                  <a:pt x="4061" y="215"/>
                </a:lnTo>
                <a:lnTo>
                  <a:pt x="4068" y="214"/>
                </a:lnTo>
                <a:lnTo>
                  <a:pt x="4074" y="212"/>
                </a:lnTo>
                <a:lnTo>
                  <a:pt x="4080" y="211"/>
                </a:lnTo>
                <a:lnTo>
                  <a:pt x="4086" y="217"/>
                </a:lnTo>
                <a:lnTo>
                  <a:pt x="4093" y="221"/>
                </a:lnTo>
                <a:lnTo>
                  <a:pt x="4099" y="220"/>
                </a:lnTo>
                <a:lnTo>
                  <a:pt x="4105" y="214"/>
                </a:lnTo>
                <a:lnTo>
                  <a:pt x="4111" y="215"/>
                </a:lnTo>
                <a:lnTo>
                  <a:pt x="4118" y="213"/>
                </a:lnTo>
                <a:lnTo>
                  <a:pt x="4124" y="213"/>
                </a:lnTo>
                <a:lnTo>
                  <a:pt x="4130" y="212"/>
                </a:lnTo>
                <a:lnTo>
                  <a:pt x="4136" y="221"/>
                </a:lnTo>
                <a:lnTo>
                  <a:pt x="4142" y="220"/>
                </a:lnTo>
                <a:lnTo>
                  <a:pt x="4149" y="217"/>
                </a:lnTo>
                <a:lnTo>
                  <a:pt x="4155" y="212"/>
                </a:lnTo>
                <a:lnTo>
                  <a:pt x="4161" y="210"/>
                </a:lnTo>
                <a:lnTo>
                  <a:pt x="4167" y="211"/>
                </a:lnTo>
                <a:lnTo>
                  <a:pt x="4174" y="211"/>
                </a:lnTo>
                <a:lnTo>
                  <a:pt x="4180" y="218"/>
                </a:lnTo>
                <a:lnTo>
                  <a:pt x="4186" y="227"/>
                </a:lnTo>
                <a:lnTo>
                  <a:pt x="4192" y="226"/>
                </a:lnTo>
                <a:lnTo>
                  <a:pt x="4199" y="222"/>
                </a:lnTo>
                <a:lnTo>
                  <a:pt x="4205" y="221"/>
                </a:lnTo>
                <a:lnTo>
                  <a:pt x="4211" y="220"/>
                </a:lnTo>
                <a:lnTo>
                  <a:pt x="4217" y="218"/>
                </a:lnTo>
                <a:lnTo>
                  <a:pt x="4224" y="218"/>
                </a:lnTo>
                <a:lnTo>
                  <a:pt x="4230" y="228"/>
                </a:lnTo>
                <a:lnTo>
                  <a:pt x="4236" y="230"/>
                </a:lnTo>
                <a:lnTo>
                  <a:pt x="4242" y="223"/>
                </a:lnTo>
                <a:lnTo>
                  <a:pt x="4249" y="220"/>
                </a:lnTo>
                <a:lnTo>
                  <a:pt x="4255" y="218"/>
                </a:lnTo>
                <a:lnTo>
                  <a:pt x="4261" y="215"/>
                </a:lnTo>
                <a:lnTo>
                  <a:pt x="4268" y="215"/>
                </a:lnTo>
                <a:lnTo>
                  <a:pt x="4274" y="217"/>
                </a:lnTo>
                <a:lnTo>
                  <a:pt x="4280" y="221"/>
                </a:lnTo>
                <a:lnTo>
                  <a:pt x="4286" y="219"/>
                </a:lnTo>
                <a:lnTo>
                  <a:pt x="4293" y="213"/>
                </a:lnTo>
                <a:lnTo>
                  <a:pt x="4299" y="215"/>
                </a:lnTo>
                <a:lnTo>
                  <a:pt x="4305" y="213"/>
                </a:lnTo>
                <a:lnTo>
                  <a:pt x="4311" y="212"/>
                </a:lnTo>
                <a:lnTo>
                  <a:pt x="4318" y="210"/>
                </a:lnTo>
                <a:lnTo>
                  <a:pt x="4324" y="216"/>
                </a:lnTo>
                <a:lnTo>
                  <a:pt x="4330" y="224"/>
                </a:lnTo>
                <a:lnTo>
                  <a:pt x="4336" y="221"/>
                </a:lnTo>
                <a:lnTo>
                  <a:pt x="4343" y="217"/>
                </a:lnTo>
                <a:lnTo>
                  <a:pt x="4349" y="217"/>
                </a:lnTo>
                <a:lnTo>
                  <a:pt x="4355" y="214"/>
                </a:lnTo>
                <a:lnTo>
                  <a:pt x="4361" y="214"/>
                </a:lnTo>
                <a:lnTo>
                  <a:pt x="4367" y="223"/>
                </a:lnTo>
                <a:lnTo>
                  <a:pt x="4374" y="232"/>
                </a:lnTo>
                <a:lnTo>
                  <a:pt x="4380" y="232"/>
                </a:lnTo>
                <a:lnTo>
                  <a:pt x="4386" y="225"/>
                </a:lnTo>
                <a:lnTo>
                  <a:pt x="4392" y="224"/>
                </a:lnTo>
                <a:lnTo>
                  <a:pt x="4399" y="221"/>
                </a:lnTo>
                <a:lnTo>
                  <a:pt x="4405" y="219"/>
                </a:lnTo>
                <a:lnTo>
                  <a:pt x="4411" y="218"/>
                </a:lnTo>
                <a:lnTo>
                  <a:pt x="4417" y="227"/>
                </a:lnTo>
                <a:lnTo>
                  <a:pt x="4424" y="224"/>
                </a:lnTo>
                <a:lnTo>
                  <a:pt x="4430" y="219"/>
                </a:lnTo>
                <a:lnTo>
                  <a:pt x="4436" y="213"/>
                </a:lnTo>
                <a:lnTo>
                  <a:pt x="4442" y="209"/>
                </a:lnTo>
                <a:lnTo>
                  <a:pt x="4449" y="204"/>
                </a:lnTo>
                <a:lnTo>
                  <a:pt x="4455" y="202"/>
                </a:lnTo>
                <a:lnTo>
                  <a:pt x="4461" y="210"/>
                </a:lnTo>
                <a:lnTo>
                  <a:pt x="4467" y="219"/>
                </a:lnTo>
                <a:lnTo>
                  <a:pt x="4474" y="214"/>
                </a:lnTo>
                <a:lnTo>
                  <a:pt x="4480" y="212"/>
                </a:lnTo>
                <a:lnTo>
                  <a:pt x="4486" y="211"/>
                </a:lnTo>
                <a:lnTo>
                  <a:pt x="4492" y="212"/>
                </a:lnTo>
                <a:lnTo>
                  <a:pt x="4499" y="214"/>
                </a:lnTo>
                <a:lnTo>
                  <a:pt x="4505" y="222"/>
                </a:lnTo>
                <a:lnTo>
                  <a:pt x="4511" y="233"/>
                </a:lnTo>
                <a:lnTo>
                  <a:pt x="4517" y="232"/>
                </a:lnTo>
                <a:lnTo>
                  <a:pt x="4524" y="227"/>
                </a:lnTo>
                <a:lnTo>
                  <a:pt x="4530" y="225"/>
                </a:lnTo>
                <a:lnTo>
                  <a:pt x="4536" y="223"/>
                </a:lnTo>
                <a:lnTo>
                  <a:pt x="4543" y="222"/>
                </a:lnTo>
                <a:lnTo>
                  <a:pt x="4549" y="223"/>
                </a:lnTo>
                <a:lnTo>
                  <a:pt x="4555" y="231"/>
                </a:lnTo>
                <a:lnTo>
                  <a:pt x="4561" y="233"/>
                </a:lnTo>
                <a:lnTo>
                  <a:pt x="4568" y="231"/>
                </a:lnTo>
                <a:lnTo>
                  <a:pt x="4574" y="229"/>
                </a:lnTo>
                <a:lnTo>
                  <a:pt x="4580" y="228"/>
                </a:lnTo>
                <a:lnTo>
                  <a:pt x="4586" y="227"/>
                </a:lnTo>
                <a:lnTo>
                  <a:pt x="4592" y="227"/>
                </a:lnTo>
                <a:lnTo>
                  <a:pt x="4598" y="229"/>
                </a:lnTo>
                <a:lnTo>
                  <a:pt x="4605" y="239"/>
                </a:lnTo>
                <a:lnTo>
                  <a:pt x="4611" y="237"/>
                </a:lnTo>
                <a:lnTo>
                  <a:pt x="4617" y="234"/>
                </a:lnTo>
                <a:lnTo>
                  <a:pt x="4624" y="227"/>
                </a:lnTo>
                <a:lnTo>
                  <a:pt x="4630" y="226"/>
                </a:lnTo>
                <a:lnTo>
                  <a:pt x="4636" y="227"/>
                </a:lnTo>
                <a:lnTo>
                  <a:pt x="4642" y="229"/>
                </a:lnTo>
                <a:lnTo>
                  <a:pt x="4649" y="230"/>
                </a:lnTo>
                <a:lnTo>
                  <a:pt x="4655" y="237"/>
                </a:lnTo>
                <a:lnTo>
                  <a:pt x="4661" y="233"/>
                </a:lnTo>
                <a:lnTo>
                  <a:pt x="4667" y="230"/>
                </a:lnTo>
                <a:lnTo>
                  <a:pt x="4674" y="230"/>
                </a:lnTo>
                <a:lnTo>
                  <a:pt x="4680" y="230"/>
                </a:lnTo>
                <a:lnTo>
                  <a:pt x="4686" y="227"/>
                </a:lnTo>
                <a:lnTo>
                  <a:pt x="4692" y="223"/>
                </a:lnTo>
                <a:lnTo>
                  <a:pt x="4699" y="221"/>
                </a:lnTo>
                <a:lnTo>
                  <a:pt x="4705" y="213"/>
                </a:lnTo>
                <a:lnTo>
                  <a:pt x="4711" y="192"/>
                </a:lnTo>
                <a:lnTo>
                  <a:pt x="4717" y="171"/>
                </a:lnTo>
                <a:lnTo>
                  <a:pt x="4724" y="156"/>
                </a:lnTo>
                <a:lnTo>
                  <a:pt x="4730" y="142"/>
                </a:lnTo>
                <a:lnTo>
                  <a:pt x="4736" y="127"/>
                </a:lnTo>
                <a:lnTo>
                  <a:pt x="4742" y="117"/>
                </a:lnTo>
                <a:lnTo>
                  <a:pt x="4749" y="105"/>
                </a:lnTo>
                <a:lnTo>
                  <a:pt x="4755" y="89"/>
                </a:lnTo>
                <a:lnTo>
                  <a:pt x="4761" y="86"/>
                </a:lnTo>
                <a:lnTo>
                  <a:pt x="4767" y="87"/>
                </a:lnTo>
                <a:lnTo>
                  <a:pt x="4774" y="92"/>
                </a:lnTo>
                <a:lnTo>
                  <a:pt x="4780" y="94"/>
                </a:lnTo>
                <a:lnTo>
                  <a:pt x="4786" y="96"/>
                </a:lnTo>
                <a:lnTo>
                  <a:pt x="4793" y="100"/>
                </a:lnTo>
                <a:lnTo>
                  <a:pt x="4798" y="102"/>
                </a:lnTo>
                <a:lnTo>
                  <a:pt x="4805" y="105"/>
                </a:lnTo>
                <a:lnTo>
                  <a:pt x="4811" y="111"/>
                </a:lnTo>
                <a:lnTo>
                  <a:pt x="4817" y="115"/>
                </a:lnTo>
                <a:lnTo>
                  <a:pt x="4823" y="122"/>
                </a:lnTo>
                <a:lnTo>
                  <a:pt x="4830" y="125"/>
                </a:lnTo>
                <a:lnTo>
                  <a:pt x="4836" y="127"/>
                </a:lnTo>
                <a:lnTo>
                  <a:pt x="4842" y="131"/>
                </a:lnTo>
                <a:lnTo>
                  <a:pt x="4848" y="137"/>
                </a:lnTo>
                <a:lnTo>
                  <a:pt x="4855" y="143"/>
                </a:lnTo>
                <a:lnTo>
                  <a:pt x="4861" y="151"/>
                </a:lnTo>
                <a:lnTo>
                  <a:pt x="4867" y="156"/>
                </a:lnTo>
                <a:lnTo>
                  <a:pt x="4873" y="157"/>
                </a:lnTo>
                <a:lnTo>
                  <a:pt x="4880" y="157"/>
                </a:lnTo>
                <a:lnTo>
                  <a:pt x="4886" y="161"/>
                </a:lnTo>
                <a:lnTo>
                  <a:pt x="4892" y="168"/>
                </a:lnTo>
                <a:lnTo>
                  <a:pt x="4899" y="170"/>
                </a:lnTo>
                <a:lnTo>
                  <a:pt x="4905" y="172"/>
                </a:lnTo>
                <a:lnTo>
                  <a:pt x="4911" y="173"/>
                </a:lnTo>
                <a:lnTo>
                  <a:pt x="4917" y="175"/>
                </a:lnTo>
                <a:lnTo>
                  <a:pt x="4924" y="179"/>
                </a:lnTo>
                <a:lnTo>
                  <a:pt x="4930" y="184"/>
                </a:lnTo>
                <a:lnTo>
                  <a:pt x="4936" y="191"/>
                </a:lnTo>
                <a:lnTo>
                  <a:pt x="4942" y="196"/>
                </a:lnTo>
                <a:lnTo>
                  <a:pt x="4949" y="196"/>
                </a:lnTo>
                <a:lnTo>
                  <a:pt x="4955" y="200"/>
                </a:lnTo>
                <a:lnTo>
                  <a:pt x="4961" y="202"/>
                </a:lnTo>
                <a:lnTo>
                  <a:pt x="4967" y="204"/>
                </a:lnTo>
                <a:lnTo>
                  <a:pt x="4974" y="205"/>
                </a:lnTo>
                <a:lnTo>
                  <a:pt x="4980" y="204"/>
                </a:lnTo>
                <a:lnTo>
                  <a:pt x="4986" y="207"/>
                </a:lnTo>
                <a:lnTo>
                  <a:pt x="4992" y="207"/>
                </a:lnTo>
                <a:lnTo>
                  <a:pt x="4999" y="206"/>
                </a:lnTo>
                <a:lnTo>
                  <a:pt x="5005" y="208"/>
                </a:lnTo>
                <a:lnTo>
                  <a:pt x="5011" y="208"/>
                </a:lnTo>
                <a:lnTo>
                  <a:pt x="5017" y="210"/>
                </a:lnTo>
                <a:lnTo>
                  <a:pt x="5023" y="212"/>
                </a:lnTo>
                <a:lnTo>
                  <a:pt x="5030" y="214"/>
                </a:lnTo>
                <a:lnTo>
                  <a:pt x="5036" y="216"/>
                </a:lnTo>
                <a:lnTo>
                  <a:pt x="5042" y="214"/>
                </a:lnTo>
                <a:lnTo>
                  <a:pt x="5048" y="212"/>
                </a:lnTo>
                <a:lnTo>
                  <a:pt x="5055" y="213"/>
                </a:lnTo>
                <a:lnTo>
                  <a:pt x="5061" y="213"/>
                </a:lnTo>
                <a:lnTo>
                  <a:pt x="5067" y="214"/>
                </a:lnTo>
                <a:lnTo>
                  <a:pt x="5073" y="213"/>
                </a:lnTo>
                <a:lnTo>
                  <a:pt x="5080" y="210"/>
                </a:lnTo>
                <a:lnTo>
                  <a:pt x="5086" y="209"/>
                </a:lnTo>
                <a:lnTo>
                  <a:pt x="5092" y="208"/>
                </a:lnTo>
                <a:lnTo>
                  <a:pt x="5098" y="205"/>
                </a:lnTo>
                <a:lnTo>
                  <a:pt x="5105" y="207"/>
                </a:lnTo>
                <a:lnTo>
                  <a:pt x="5111" y="205"/>
                </a:lnTo>
                <a:lnTo>
                  <a:pt x="5117" y="206"/>
                </a:lnTo>
                <a:lnTo>
                  <a:pt x="5123" y="204"/>
                </a:lnTo>
                <a:lnTo>
                  <a:pt x="5130" y="201"/>
                </a:lnTo>
                <a:lnTo>
                  <a:pt x="5136" y="204"/>
                </a:lnTo>
                <a:lnTo>
                  <a:pt x="5142" y="203"/>
                </a:lnTo>
                <a:lnTo>
                  <a:pt x="5149" y="204"/>
                </a:lnTo>
                <a:lnTo>
                  <a:pt x="5155" y="206"/>
                </a:lnTo>
                <a:lnTo>
                  <a:pt x="5161" y="206"/>
                </a:lnTo>
                <a:lnTo>
                  <a:pt x="5167" y="205"/>
                </a:lnTo>
                <a:lnTo>
                  <a:pt x="5174" y="203"/>
                </a:lnTo>
                <a:lnTo>
                  <a:pt x="5180" y="203"/>
                </a:lnTo>
                <a:lnTo>
                  <a:pt x="5186" y="207"/>
                </a:lnTo>
                <a:lnTo>
                  <a:pt x="5192" y="206"/>
                </a:lnTo>
                <a:lnTo>
                  <a:pt x="5199" y="208"/>
                </a:lnTo>
                <a:lnTo>
                  <a:pt x="5205" y="210"/>
                </a:lnTo>
                <a:lnTo>
                  <a:pt x="5211" y="210"/>
                </a:lnTo>
                <a:lnTo>
                  <a:pt x="5217" y="211"/>
                </a:lnTo>
                <a:lnTo>
                  <a:pt x="5224" y="214"/>
                </a:lnTo>
                <a:lnTo>
                  <a:pt x="5230" y="216"/>
                </a:lnTo>
                <a:lnTo>
                  <a:pt x="5236" y="218"/>
                </a:lnTo>
                <a:lnTo>
                  <a:pt x="5242" y="217"/>
                </a:lnTo>
                <a:lnTo>
                  <a:pt x="5248" y="216"/>
                </a:lnTo>
                <a:lnTo>
                  <a:pt x="5255" y="217"/>
                </a:lnTo>
                <a:lnTo>
                  <a:pt x="5261" y="214"/>
                </a:lnTo>
                <a:lnTo>
                  <a:pt x="5267" y="214"/>
                </a:lnTo>
                <a:lnTo>
                  <a:pt x="5273" y="211"/>
                </a:lnTo>
                <a:lnTo>
                  <a:pt x="5280" y="206"/>
                </a:lnTo>
                <a:lnTo>
                  <a:pt x="5286" y="203"/>
                </a:lnTo>
                <a:lnTo>
                  <a:pt x="5292" y="200"/>
                </a:lnTo>
                <a:lnTo>
                  <a:pt x="5298" y="197"/>
                </a:lnTo>
                <a:lnTo>
                  <a:pt x="5305" y="198"/>
                </a:lnTo>
                <a:lnTo>
                  <a:pt x="5311" y="195"/>
                </a:lnTo>
                <a:lnTo>
                  <a:pt x="5317" y="194"/>
                </a:lnTo>
                <a:lnTo>
                  <a:pt x="5323" y="192"/>
                </a:lnTo>
                <a:lnTo>
                  <a:pt x="5330" y="193"/>
                </a:lnTo>
                <a:lnTo>
                  <a:pt x="5336" y="197"/>
                </a:lnTo>
                <a:lnTo>
                  <a:pt x="5342" y="200"/>
                </a:lnTo>
                <a:lnTo>
                  <a:pt x="5348" y="205"/>
                </a:lnTo>
                <a:lnTo>
                  <a:pt x="5355" y="209"/>
                </a:lnTo>
                <a:lnTo>
                  <a:pt x="5361" y="206"/>
                </a:lnTo>
                <a:lnTo>
                  <a:pt x="5367" y="208"/>
                </a:lnTo>
                <a:lnTo>
                  <a:pt x="5373" y="209"/>
                </a:lnTo>
                <a:lnTo>
                  <a:pt x="5380" y="209"/>
                </a:lnTo>
                <a:lnTo>
                  <a:pt x="5386" y="210"/>
                </a:lnTo>
                <a:lnTo>
                  <a:pt x="5392" y="208"/>
                </a:lnTo>
                <a:lnTo>
                  <a:pt x="5398" y="206"/>
                </a:lnTo>
                <a:lnTo>
                  <a:pt x="5405" y="205"/>
                </a:lnTo>
                <a:lnTo>
                  <a:pt x="5411" y="203"/>
                </a:lnTo>
                <a:lnTo>
                  <a:pt x="5417" y="209"/>
                </a:lnTo>
                <a:lnTo>
                  <a:pt x="5424" y="210"/>
                </a:lnTo>
                <a:lnTo>
                  <a:pt x="5430" y="210"/>
                </a:lnTo>
                <a:lnTo>
                  <a:pt x="5436" y="214"/>
                </a:lnTo>
                <a:lnTo>
                  <a:pt x="5442" y="213"/>
                </a:lnTo>
                <a:lnTo>
                  <a:pt x="5449" y="216"/>
                </a:lnTo>
                <a:lnTo>
                  <a:pt x="5454" y="217"/>
                </a:lnTo>
                <a:lnTo>
                  <a:pt x="5461" y="217"/>
                </a:lnTo>
                <a:lnTo>
                  <a:pt x="5467" y="216"/>
                </a:lnTo>
                <a:lnTo>
                  <a:pt x="5473" y="213"/>
                </a:lnTo>
                <a:lnTo>
                  <a:pt x="5479" y="211"/>
                </a:lnTo>
                <a:lnTo>
                  <a:pt x="5486" y="212"/>
                </a:lnTo>
                <a:lnTo>
                  <a:pt x="5492" y="213"/>
                </a:lnTo>
                <a:lnTo>
                  <a:pt x="5498" y="213"/>
                </a:lnTo>
                <a:lnTo>
                  <a:pt x="5505" y="210"/>
                </a:lnTo>
                <a:lnTo>
                  <a:pt x="5511" y="208"/>
                </a:lnTo>
                <a:lnTo>
                  <a:pt x="5517" y="209"/>
                </a:lnTo>
                <a:lnTo>
                  <a:pt x="5523" y="211"/>
                </a:lnTo>
                <a:lnTo>
                  <a:pt x="5530" y="211"/>
                </a:lnTo>
                <a:lnTo>
                  <a:pt x="5536" y="210"/>
                </a:lnTo>
                <a:lnTo>
                  <a:pt x="5542" y="209"/>
                </a:lnTo>
                <a:lnTo>
                  <a:pt x="5548" y="206"/>
                </a:lnTo>
                <a:lnTo>
                  <a:pt x="5555" y="206"/>
                </a:lnTo>
                <a:lnTo>
                  <a:pt x="5561" y="205"/>
                </a:lnTo>
                <a:lnTo>
                  <a:pt x="5567" y="206"/>
                </a:lnTo>
                <a:lnTo>
                  <a:pt x="5573" y="203"/>
                </a:lnTo>
                <a:lnTo>
                  <a:pt x="5580" y="202"/>
                </a:lnTo>
                <a:lnTo>
                  <a:pt x="5586" y="202"/>
                </a:lnTo>
                <a:lnTo>
                  <a:pt x="5592" y="202"/>
                </a:lnTo>
                <a:lnTo>
                  <a:pt x="5598" y="203"/>
                </a:lnTo>
                <a:lnTo>
                  <a:pt x="5605" y="205"/>
                </a:lnTo>
                <a:lnTo>
                  <a:pt x="5611" y="205"/>
                </a:lnTo>
                <a:lnTo>
                  <a:pt x="5617" y="204"/>
                </a:lnTo>
                <a:lnTo>
                  <a:pt x="5623" y="203"/>
                </a:lnTo>
                <a:lnTo>
                  <a:pt x="5630" y="201"/>
                </a:lnTo>
                <a:lnTo>
                  <a:pt x="5636" y="200"/>
                </a:lnTo>
                <a:lnTo>
                  <a:pt x="5642" y="201"/>
                </a:lnTo>
                <a:lnTo>
                  <a:pt x="5648" y="204"/>
                </a:lnTo>
                <a:lnTo>
                  <a:pt x="5655" y="201"/>
                </a:lnTo>
                <a:lnTo>
                  <a:pt x="5661" y="198"/>
                </a:lnTo>
                <a:lnTo>
                  <a:pt x="5667" y="197"/>
                </a:lnTo>
                <a:lnTo>
                  <a:pt x="5673" y="196"/>
                </a:lnTo>
                <a:lnTo>
                  <a:pt x="5679" y="194"/>
                </a:lnTo>
                <a:lnTo>
                  <a:pt x="5686" y="193"/>
                </a:lnTo>
                <a:lnTo>
                  <a:pt x="5692" y="193"/>
                </a:lnTo>
                <a:lnTo>
                  <a:pt x="5698" y="193"/>
                </a:lnTo>
                <a:lnTo>
                  <a:pt x="5704" y="192"/>
                </a:lnTo>
                <a:lnTo>
                  <a:pt x="5711" y="195"/>
                </a:lnTo>
                <a:lnTo>
                  <a:pt x="5717" y="192"/>
                </a:lnTo>
                <a:lnTo>
                  <a:pt x="5723" y="194"/>
                </a:lnTo>
                <a:lnTo>
                  <a:pt x="5729" y="191"/>
                </a:lnTo>
                <a:lnTo>
                  <a:pt x="5736" y="193"/>
                </a:lnTo>
                <a:lnTo>
                  <a:pt x="5742" y="200"/>
                </a:lnTo>
                <a:lnTo>
                  <a:pt x="5748" y="202"/>
                </a:lnTo>
                <a:lnTo>
                  <a:pt x="5754" y="202"/>
                </a:lnTo>
                <a:lnTo>
                  <a:pt x="5761" y="204"/>
                </a:lnTo>
                <a:lnTo>
                  <a:pt x="5767" y="202"/>
                </a:lnTo>
                <a:lnTo>
                  <a:pt x="5773" y="205"/>
                </a:lnTo>
                <a:lnTo>
                  <a:pt x="5780" y="200"/>
                </a:lnTo>
                <a:lnTo>
                  <a:pt x="5786" y="201"/>
                </a:lnTo>
                <a:lnTo>
                  <a:pt x="5792" y="202"/>
                </a:lnTo>
                <a:lnTo>
                  <a:pt x="5798" y="200"/>
                </a:lnTo>
                <a:lnTo>
                  <a:pt x="5805" y="197"/>
                </a:lnTo>
                <a:lnTo>
                  <a:pt x="5811" y="197"/>
                </a:lnTo>
                <a:lnTo>
                  <a:pt x="5817" y="197"/>
                </a:lnTo>
                <a:lnTo>
                  <a:pt x="5823" y="197"/>
                </a:lnTo>
                <a:lnTo>
                  <a:pt x="5830" y="198"/>
                </a:lnTo>
                <a:lnTo>
                  <a:pt x="5836" y="205"/>
                </a:lnTo>
                <a:lnTo>
                  <a:pt x="5842" y="208"/>
                </a:lnTo>
                <a:lnTo>
                  <a:pt x="5848" y="209"/>
                </a:lnTo>
                <a:lnTo>
                  <a:pt x="5855" y="210"/>
                </a:lnTo>
                <a:lnTo>
                  <a:pt x="5861" y="213"/>
                </a:lnTo>
                <a:lnTo>
                  <a:pt x="5867" y="213"/>
                </a:lnTo>
                <a:lnTo>
                  <a:pt x="5873" y="213"/>
                </a:lnTo>
                <a:lnTo>
                  <a:pt x="5880" y="212"/>
                </a:lnTo>
                <a:lnTo>
                  <a:pt x="5886" y="211"/>
                </a:lnTo>
                <a:lnTo>
                  <a:pt x="5892" y="210"/>
                </a:lnTo>
                <a:lnTo>
                  <a:pt x="5898" y="208"/>
                </a:lnTo>
                <a:lnTo>
                  <a:pt x="5904" y="210"/>
                </a:lnTo>
                <a:lnTo>
                  <a:pt x="5911" y="209"/>
                </a:lnTo>
                <a:lnTo>
                  <a:pt x="5917" y="207"/>
                </a:lnTo>
                <a:lnTo>
                  <a:pt x="5923" y="208"/>
                </a:lnTo>
                <a:lnTo>
                  <a:pt x="5929" y="209"/>
                </a:lnTo>
                <a:lnTo>
                  <a:pt x="5936" y="210"/>
                </a:lnTo>
                <a:lnTo>
                  <a:pt x="5942" y="210"/>
                </a:lnTo>
                <a:lnTo>
                  <a:pt x="5948" y="210"/>
                </a:lnTo>
                <a:lnTo>
                  <a:pt x="5954" y="212"/>
                </a:lnTo>
                <a:lnTo>
                  <a:pt x="5961" y="212"/>
                </a:lnTo>
                <a:lnTo>
                  <a:pt x="5967" y="214"/>
                </a:lnTo>
                <a:lnTo>
                  <a:pt x="5973" y="215"/>
                </a:lnTo>
                <a:lnTo>
                  <a:pt x="5979" y="213"/>
                </a:lnTo>
                <a:lnTo>
                  <a:pt x="5986" y="211"/>
                </a:lnTo>
                <a:lnTo>
                  <a:pt x="5992" y="208"/>
                </a:lnTo>
                <a:lnTo>
                  <a:pt x="5998" y="207"/>
                </a:lnTo>
                <a:lnTo>
                  <a:pt x="6004" y="208"/>
                </a:lnTo>
                <a:lnTo>
                  <a:pt x="6011" y="206"/>
                </a:lnTo>
                <a:lnTo>
                  <a:pt x="6017" y="206"/>
                </a:lnTo>
                <a:lnTo>
                  <a:pt x="6023" y="202"/>
                </a:lnTo>
                <a:lnTo>
                  <a:pt x="6029" y="199"/>
                </a:lnTo>
                <a:lnTo>
                  <a:pt x="6036" y="198"/>
                </a:lnTo>
                <a:lnTo>
                  <a:pt x="6042" y="202"/>
                </a:lnTo>
                <a:lnTo>
                  <a:pt x="6048" y="203"/>
                </a:lnTo>
                <a:lnTo>
                  <a:pt x="6055" y="204"/>
                </a:lnTo>
                <a:lnTo>
                  <a:pt x="6061" y="205"/>
                </a:lnTo>
                <a:lnTo>
                  <a:pt x="6067" y="207"/>
                </a:lnTo>
                <a:lnTo>
                  <a:pt x="6073" y="206"/>
                </a:lnTo>
                <a:lnTo>
                  <a:pt x="6080" y="208"/>
                </a:lnTo>
                <a:lnTo>
                  <a:pt x="6086" y="211"/>
                </a:lnTo>
                <a:lnTo>
                  <a:pt x="6092" y="211"/>
                </a:lnTo>
                <a:lnTo>
                  <a:pt x="6098" y="212"/>
                </a:lnTo>
                <a:lnTo>
                  <a:pt x="6105" y="227"/>
                </a:lnTo>
                <a:lnTo>
                  <a:pt x="6110" y="234"/>
                </a:lnTo>
                <a:lnTo>
                  <a:pt x="6117" y="238"/>
                </a:lnTo>
                <a:lnTo>
                  <a:pt x="6123" y="242"/>
                </a:lnTo>
                <a:lnTo>
                  <a:pt x="6129" y="246"/>
                </a:lnTo>
                <a:lnTo>
                  <a:pt x="6136" y="249"/>
                </a:lnTo>
                <a:lnTo>
                  <a:pt x="6142" y="248"/>
                </a:lnTo>
                <a:lnTo>
                  <a:pt x="6148" y="251"/>
                </a:lnTo>
                <a:lnTo>
                  <a:pt x="6154" y="250"/>
                </a:lnTo>
                <a:lnTo>
                  <a:pt x="6161" y="237"/>
                </a:lnTo>
                <a:lnTo>
                  <a:pt x="6167" y="230"/>
                </a:lnTo>
                <a:lnTo>
                  <a:pt x="6173" y="225"/>
                </a:lnTo>
                <a:lnTo>
                  <a:pt x="6179" y="219"/>
                </a:lnTo>
                <a:lnTo>
                  <a:pt x="6186" y="216"/>
                </a:lnTo>
                <a:lnTo>
                  <a:pt x="6192" y="213"/>
                </a:lnTo>
                <a:lnTo>
                  <a:pt x="6198" y="210"/>
                </a:lnTo>
                <a:lnTo>
                  <a:pt x="6204" y="209"/>
                </a:lnTo>
                <a:lnTo>
                  <a:pt x="6211" y="206"/>
                </a:lnTo>
                <a:lnTo>
                  <a:pt x="6217" y="202"/>
                </a:lnTo>
                <a:lnTo>
                  <a:pt x="6223" y="198"/>
                </a:lnTo>
                <a:lnTo>
                  <a:pt x="6229" y="196"/>
                </a:lnTo>
                <a:lnTo>
                  <a:pt x="6236" y="194"/>
                </a:lnTo>
                <a:lnTo>
                  <a:pt x="6242" y="186"/>
                </a:lnTo>
                <a:lnTo>
                  <a:pt x="6248" y="178"/>
                </a:lnTo>
                <a:lnTo>
                  <a:pt x="6254" y="172"/>
                </a:lnTo>
                <a:lnTo>
                  <a:pt x="6261" y="163"/>
                </a:lnTo>
                <a:lnTo>
                  <a:pt x="6267" y="152"/>
                </a:lnTo>
                <a:lnTo>
                  <a:pt x="6273" y="145"/>
                </a:lnTo>
                <a:lnTo>
                  <a:pt x="6279" y="141"/>
                </a:lnTo>
                <a:lnTo>
                  <a:pt x="6286" y="131"/>
                </a:lnTo>
                <a:lnTo>
                  <a:pt x="6292" y="124"/>
                </a:lnTo>
                <a:lnTo>
                  <a:pt x="6298" y="122"/>
                </a:lnTo>
                <a:lnTo>
                  <a:pt x="6304" y="119"/>
                </a:lnTo>
                <a:lnTo>
                  <a:pt x="6311" y="117"/>
                </a:lnTo>
                <a:lnTo>
                  <a:pt x="6317" y="116"/>
                </a:lnTo>
                <a:lnTo>
                  <a:pt x="6323" y="119"/>
                </a:lnTo>
                <a:lnTo>
                  <a:pt x="6329" y="123"/>
                </a:lnTo>
                <a:lnTo>
                  <a:pt x="6335" y="123"/>
                </a:lnTo>
                <a:lnTo>
                  <a:pt x="6342" y="128"/>
                </a:lnTo>
                <a:lnTo>
                  <a:pt x="6348" y="136"/>
                </a:lnTo>
                <a:lnTo>
                  <a:pt x="6354" y="140"/>
                </a:lnTo>
                <a:lnTo>
                  <a:pt x="6360" y="142"/>
                </a:lnTo>
                <a:lnTo>
                  <a:pt x="6367" y="145"/>
                </a:lnTo>
                <a:lnTo>
                  <a:pt x="6373" y="148"/>
                </a:lnTo>
                <a:lnTo>
                  <a:pt x="6379" y="149"/>
                </a:lnTo>
                <a:lnTo>
                  <a:pt x="6385" y="153"/>
                </a:lnTo>
                <a:lnTo>
                  <a:pt x="6392" y="155"/>
                </a:lnTo>
                <a:lnTo>
                  <a:pt x="6398" y="155"/>
                </a:lnTo>
                <a:lnTo>
                  <a:pt x="6404" y="144"/>
                </a:lnTo>
                <a:lnTo>
                  <a:pt x="6411" y="132"/>
                </a:lnTo>
                <a:lnTo>
                  <a:pt x="6417" y="123"/>
                </a:lnTo>
                <a:lnTo>
                  <a:pt x="6423" y="110"/>
                </a:lnTo>
                <a:lnTo>
                  <a:pt x="6429" y="99"/>
                </a:lnTo>
                <a:lnTo>
                  <a:pt x="6436" y="88"/>
                </a:lnTo>
                <a:lnTo>
                  <a:pt x="6442" y="73"/>
                </a:lnTo>
                <a:lnTo>
                  <a:pt x="6448" y="58"/>
                </a:lnTo>
                <a:lnTo>
                  <a:pt x="6454" y="48"/>
                </a:lnTo>
                <a:lnTo>
                  <a:pt x="6461" y="47"/>
                </a:lnTo>
                <a:lnTo>
                  <a:pt x="6467" y="53"/>
                </a:lnTo>
                <a:lnTo>
                  <a:pt x="6473" y="55"/>
                </a:lnTo>
                <a:lnTo>
                  <a:pt x="6479" y="60"/>
                </a:lnTo>
                <a:lnTo>
                  <a:pt x="6486" y="67"/>
                </a:lnTo>
                <a:lnTo>
                  <a:pt x="6492" y="73"/>
                </a:lnTo>
                <a:lnTo>
                  <a:pt x="6498" y="84"/>
                </a:lnTo>
                <a:lnTo>
                  <a:pt x="6504" y="96"/>
                </a:lnTo>
                <a:lnTo>
                  <a:pt x="6511" y="104"/>
                </a:lnTo>
                <a:lnTo>
                  <a:pt x="6517" y="109"/>
                </a:lnTo>
                <a:lnTo>
                  <a:pt x="6523" y="113"/>
                </a:lnTo>
                <a:lnTo>
                  <a:pt x="6529" y="124"/>
                </a:lnTo>
                <a:lnTo>
                  <a:pt x="6536" y="132"/>
                </a:lnTo>
                <a:lnTo>
                  <a:pt x="6542" y="139"/>
                </a:lnTo>
                <a:lnTo>
                  <a:pt x="6548" y="145"/>
                </a:lnTo>
                <a:lnTo>
                  <a:pt x="6554" y="148"/>
                </a:lnTo>
                <a:lnTo>
                  <a:pt x="6560" y="153"/>
                </a:lnTo>
                <a:lnTo>
                  <a:pt x="6567" y="158"/>
                </a:lnTo>
                <a:lnTo>
                  <a:pt x="6573" y="165"/>
                </a:lnTo>
                <a:lnTo>
                  <a:pt x="6579" y="170"/>
                </a:lnTo>
                <a:lnTo>
                  <a:pt x="6585" y="172"/>
                </a:lnTo>
                <a:lnTo>
                  <a:pt x="6592" y="175"/>
                </a:lnTo>
                <a:lnTo>
                  <a:pt x="6598" y="176"/>
                </a:lnTo>
                <a:lnTo>
                  <a:pt x="6604" y="181"/>
                </a:lnTo>
                <a:lnTo>
                  <a:pt x="6610" y="184"/>
                </a:lnTo>
                <a:lnTo>
                  <a:pt x="6617" y="187"/>
                </a:lnTo>
                <a:lnTo>
                  <a:pt x="6623" y="189"/>
                </a:lnTo>
                <a:lnTo>
                  <a:pt x="6629" y="201"/>
                </a:lnTo>
                <a:lnTo>
                  <a:pt x="6635" y="220"/>
                </a:lnTo>
                <a:lnTo>
                  <a:pt x="6642" y="231"/>
                </a:lnTo>
                <a:lnTo>
                  <a:pt x="6648" y="244"/>
                </a:lnTo>
                <a:lnTo>
                  <a:pt x="6654" y="255"/>
                </a:lnTo>
                <a:lnTo>
                  <a:pt x="6660" y="263"/>
                </a:lnTo>
                <a:lnTo>
                  <a:pt x="6667" y="269"/>
                </a:lnTo>
                <a:lnTo>
                  <a:pt x="6673" y="274"/>
                </a:lnTo>
                <a:lnTo>
                  <a:pt x="6679" y="280"/>
                </a:lnTo>
                <a:lnTo>
                  <a:pt x="6686" y="272"/>
                </a:lnTo>
                <a:lnTo>
                  <a:pt x="6692" y="259"/>
                </a:lnTo>
                <a:lnTo>
                  <a:pt x="6698" y="251"/>
                </a:lnTo>
                <a:lnTo>
                  <a:pt x="6704" y="242"/>
                </a:lnTo>
                <a:lnTo>
                  <a:pt x="6711" y="234"/>
                </a:lnTo>
                <a:lnTo>
                  <a:pt x="6717" y="228"/>
                </a:lnTo>
                <a:lnTo>
                  <a:pt x="6723" y="226"/>
                </a:lnTo>
                <a:lnTo>
                  <a:pt x="6729" y="222"/>
                </a:lnTo>
                <a:lnTo>
                  <a:pt x="6736" y="215"/>
                </a:lnTo>
                <a:lnTo>
                  <a:pt x="6742" y="214"/>
                </a:lnTo>
                <a:lnTo>
                  <a:pt x="6748" y="208"/>
                </a:lnTo>
                <a:lnTo>
                  <a:pt x="6754" y="204"/>
                </a:lnTo>
                <a:lnTo>
                  <a:pt x="6761" y="200"/>
                </a:lnTo>
                <a:lnTo>
                  <a:pt x="6767" y="193"/>
                </a:lnTo>
                <a:lnTo>
                  <a:pt x="6773" y="181"/>
                </a:lnTo>
                <a:lnTo>
                  <a:pt x="6779" y="168"/>
                </a:lnTo>
                <a:lnTo>
                  <a:pt x="6785" y="161"/>
                </a:lnTo>
                <a:lnTo>
                  <a:pt x="6792" y="157"/>
                </a:lnTo>
                <a:lnTo>
                  <a:pt x="6798" y="148"/>
                </a:lnTo>
                <a:lnTo>
                  <a:pt x="6804" y="138"/>
                </a:lnTo>
                <a:lnTo>
                  <a:pt x="6810" y="131"/>
                </a:lnTo>
                <a:lnTo>
                  <a:pt x="6817" y="122"/>
                </a:lnTo>
                <a:lnTo>
                  <a:pt x="6823" y="119"/>
                </a:lnTo>
                <a:lnTo>
                  <a:pt x="6829" y="123"/>
                </a:lnTo>
                <a:lnTo>
                  <a:pt x="6835" y="125"/>
                </a:lnTo>
                <a:lnTo>
                  <a:pt x="6842" y="120"/>
                </a:lnTo>
                <a:lnTo>
                  <a:pt x="6848" y="114"/>
                </a:lnTo>
                <a:lnTo>
                  <a:pt x="6854" y="114"/>
                </a:lnTo>
                <a:lnTo>
                  <a:pt x="6860" y="120"/>
                </a:lnTo>
                <a:lnTo>
                  <a:pt x="6867" y="122"/>
                </a:lnTo>
                <a:lnTo>
                  <a:pt x="6873" y="131"/>
                </a:lnTo>
                <a:lnTo>
                  <a:pt x="6879" y="137"/>
                </a:lnTo>
                <a:lnTo>
                  <a:pt x="6885" y="141"/>
                </a:lnTo>
                <a:lnTo>
                  <a:pt x="6892" y="145"/>
                </a:lnTo>
                <a:lnTo>
                  <a:pt x="6898" y="152"/>
                </a:lnTo>
                <a:lnTo>
                  <a:pt x="6904" y="158"/>
                </a:lnTo>
                <a:lnTo>
                  <a:pt x="6910" y="161"/>
                </a:lnTo>
                <a:lnTo>
                  <a:pt x="6917" y="159"/>
                </a:lnTo>
                <a:lnTo>
                  <a:pt x="6923" y="150"/>
                </a:lnTo>
                <a:lnTo>
                  <a:pt x="6929" y="135"/>
                </a:lnTo>
                <a:lnTo>
                  <a:pt x="6935" y="119"/>
                </a:lnTo>
                <a:lnTo>
                  <a:pt x="6942" y="105"/>
                </a:lnTo>
                <a:lnTo>
                  <a:pt x="6948" y="82"/>
                </a:lnTo>
                <a:lnTo>
                  <a:pt x="6954" y="68"/>
                </a:lnTo>
                <a:lnTo>
                  <a:pt x="6961" y="54"/>
                </a:lnTo>
                <a:lnTo>
                  <a:pt x="6967" y="39"/>
                </a:lnTo>
                <a:lnTo>
                  <a:pt x="6973" y="27"/>
                </a:lnTo>
                <a:lnTo>
                  <a:pt x="6979" y="23"/>
                </a:lnTo>
                <a:lnTo>
                  <a:pt x="6985" y="22"/>
                </a:lnTo>
                <a:lnTo>
                  <a:pt x="6991" y="23"/>
                </a:lnTo>
                <a:lnTo>
                  <a:pt x="6998" y="26"/>
                </a:lnTo>
                <a:lnTo>
                  <a:pt x="7004" y="34"/>
                </a:lnTo>
                <a:lnTo>
                  <a:pt x="7010" y="39"/>
                </a:lnTo>
                <a:lnTo>
                  <a:pt x="7016" y="48"/>
                </a:lnTo>
                <a:lnTo>
                  <a:pt x="7023" y="54"/>
                </a:lnTo>
                <a:lnTo>
                  <a:pt x="7029" y="65"/>
                </a:lnTo>
                <a:lnTo>
                  <a:pt x="7035" y="73"/>
                </a:lnTo>
                <a:lnTo>
                  <a:pt x="7042" y="80"/>
                </a:lnTo>
                <a:lnTo>
                  <a:pt x="7048" y="88"/>
                </a:lnTo>
                <a:lnTo>
                  <a:pt x="7054" y="96"/>
                </a:lnTo>
                <a:lnTo>
                  <a:pt x="7060" y="104"/>
                </a:lnTo>
                <a:lnTo>
                  <a:pt x="7067" y="110"/>
                </a:lnTo>
                <a:lnTo>
                  <a:pt x="7073" y="112"/>
                </a:lnTo>
                <a:lnTo>
                  <a:pt x="7079" y="119"/>
                </a:lnTo>
                <a:lnTo>
                  <a:pt x="7085" y="126"/>
                </a:lnTo>
                <a:lnTo>
                  <a:pt x="7092" y="135"/>
                </a:lnTo>
                <a:lnTo>
                  <a:pt x="7098" y="140"/>
                </a:lnTo>
                <a:lnTo>
                  <a:pt x="7104" y="146"/>
                </a:lnTo>
                <a:lnTo>
                  <a:pt x="7110" y="151"/>
                </a:lnTo>
                <a:lnTo>
                  <a:pt x="7117" y="155"/>
                </a:lnTo>
                <a:lnTo>
                  <a:pt x="7123" y="160"/>
                </a:lnTo>
                <a:lnTo>
                  <a:pt x="7129" y="164"/>
                </a:lnTo>
                <a:lnTo>
                  <a:pt x="7135" y="169"/>
                </a:lnTo>
                <a:lnTo>
                  <a:pt x="7142" y="171"/>
                </a:lnTo>
                <a:lnTo>
                  <a:pt x="7148" y="172"/>
                </a:lnTo>
                <a:lnTo>
                  <a:pt x="7154" y="176"/>
                </a:lnTo>
                <a:lnTo>
                  <a:pt x="7160" y="177"/>
                </a:lnTo>
                <a:lnTo>
                  <a:pt x="7167" y="180"/>
                </a:lnTo>
                <a:lnTo>
                  <a:pt x="7173" y="183"/>
                </a:lnTo>
                <a:lnTo>
                  <a:pt x="7179" y="186"/>
                </a:lnTo>
                <a:lnTo>
                  <a:pt x="7185" y="197"/>
                </a:lnTo>
                <a:lnTo>
                  <a:pt x="7192" y="210"/>
                </a:lnTo>
                <a:lnTo>
                  <a:pt x="7198" y="233"/>
                </a:lnTo>
                <a:lnTo>
                  <a:pt x="7204" y="264"/>
                </a:lnTo>
                <a:lnTo>
                  <a:pt x="7210" y="293"/>
                </a:lnTo>
                <a:lnTo>
                  <a:pt x="7216" y="323"/>
                </a:lnTo>
                <a:lnTo>
                  <a:pt x="7223" y="350"/>
                </a:lnTo>
                <a:lnTo>
                  <a:pt x="7229" y="376"/>
                </a:lnTo>
                <a:lnTo>
                  <a:pt x="7235" y="404"/>
                </a:lnTo>
                <a:lnTo>
                  <a:pt x="7241" y="423"/>
                </a:lnTo>
                <a:lnTo>
                  <a:pt x="7248" y="438"/>
                </a:lnTo>
                <a:lnTo>
                  <a:pt x="7254" y="441"/>
                </a:lnTo>
                <a:lnTo>
                  <a:pt x="7260" y="438"/>
                </a:lnTo>
                <a:lnTo>
                  <a:pt x="7266" y="437"/>
                </a:lnTo>
                <a:lnTo>
                  <a:pt x="7273" y="436"/>
                </a:lnTo>
                <a:lnTo>
                  <a:pt x="7279" y="432"/>
                </a:lnTo>
                <a:lnTo>
                  <a:pt x="7285" y="432"/>
                </a:lnTo>
                <a:lnTo>
                  <a:pt x="7291" y="431"/>
                </a:lnTo>
                <a:lnTo>
                  <a:pt x="7298" y="432"/>
                </a:lnTo>
                <a:lnTo>
                  <a:pt x="7304" y="433"/>
                </a:lnTo>
                <a:lnTo>
                  <a:pt x="7310" y="436"/>
                </a:lnTo>
                <a:lnTo>
                  <a:pt x="7317" y="437"/>
                </a:lnTo>
                <a:lnTo>
                  <a:pt x="7323" y="436"/>
                </a:lnTo>
                <a:lnTo>
                  <a:pt x="7329" y="433"/>
                </a:lnTo>
                <a:lnTo>
                  <a:pt x="7335" y="430"/>
                </a:lnTo>
                <a:lnTo>
                  <a:pt x="7342" y="422"/>
                </a:lnTo>
                <a:lnTo>
                  <a:pt x="7348" y="416"/>
                </a:lnTo>
                <a:lnTo>
                  <a:pt x="7354" y="412"/>
                </a:lnTo>
                <a:lnTo>
                  <a:pt x="7360" y="413"/>
                </a:lnTo>
                <a:lnTo>
                  <a:pt x="7367" y="412"/>
                </a:lnTo>
                <a:lnTo>
                  <a:pt x="7373" y="413"/>
                </a:lnTo>
                <a:lnTo>
                  <a:pt x="7379" y="414"/>
                </a:lnTo>
                <a:lnTo>
                  <a:pt x="7385" y="418"/>
                </a:lnTo>
                <a:lnTo>
                  <a:pt x="7392" y="425"/>
                </a:lnTo>
                <a:lnTo>
                  <a:pt x="7398" y="432"/>
                </a:lnTo>
                <a:lnTo>
                  <a:pt x="7404" y="437"/>
                </a:lnTo>
                <a:lnTo>
                  <a:pt x="7410" y="437"/>
                </a:lnTo>
                <a:lnTo>
                  <a:pt x="7417" y="429"/>
                </a:lnTo>
                <a:lnTo>
                  <a:pt x="7423" y="420"/>
                </a:lnTo>
                <a:lnTo>
                  <a:pt x="7429" y="409"/>
                </a:lnTo>
                <a:lnTo>
                  <a:pt x="7435" y="399"/>
                </a:lnTo>
                <a:lnTo>
                  <a:pt x="7441" y="392"/>
                </a:lnTo>
                <a:lnTo>
                  <a:pt x="7448" y="380"/>
                </a:lnTo>
                <a:lnTo>
                  <a:pt x="7454" y="372"/>
                </a:lnTo>
                <a:lnTo>
                  <a:pt x="7460" y="362"/>
                </a:lnTo>
                <a:lnTo>
                  <a:pt x="7466" y="357"/>
                </a:lnTo>
                <a:lnTo>
                  <a:pt x="7473" y="351"/>
                </a:lnTo>
                <a:lnTo>
                  <a:pt x="7479" y="349"/>
                </a:lnTo>
                <a:lnTo>
                  <a:pt x="7485" y="350"/>
                </a:lnTo>
                <a:lnTo>
                  <a:pt x="7491" y="348"/>
                </a:lnTo>
                <a:lnTo>
                  <a:pt x="7498" y="345"/>
                </a:lnTo>
              </a:path>
            </a:pathLst>
          </a:custGeom>
          <a:noFill/>
          <a:ln w="28575" cap="flat">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73">
            <a:extLst>
              <a:ext uri="{FF2B5EF4-FFF2-40B4-BE49-F238E27FC236}">
                <a16:creationId xmlns:a16="http://schemas.microsoft.com/office/drawing/2014/main" id="{1927CB0E-CDB1-4C1F-B2AB-9CAB80AA5276}"/>
              </a:ext>
            </a:extLst>
          </p:cNvPr>
          <p:cNvSpPr/>
          <p:nvPr/>
        </p:nvSpPr>
        <p:spPr>
          <a:xfrm>
            <a:off x="157513" y="796829"/>
            <a:ext cx="7587549" cy="2098010"/>
          </a:xfrm>
          <a:prstGeom prst="rect">
            <a:avLst/>
          </a:prstGeom>
        </p:spPr>
        <p:txBody>
          <a:bodyPr wrap="square">
            <a:spAutoFit/>
          </a:bodyPr>
          <a:lstStyle/>
          <a:p>
            <a:r>
              <a:rPr lang="en-US" sz="1200" dirty="0"/>
              <a:t>The data are two motifs discovered in the song of a bird</a:t>
            </a:r>
            <a:r>
              <a:rPr lang="en-US" sz="1200" baseline="30000" dirty="0"/>
              <a:t>1</a:t>
            </a:r>
            <a:r>
              <a:rPr lang="en-US" sz="1200" dirty="0"/>
              <a:t>, which we converted to MFCC. Let us load the data, and look at the DTW alignment.</a:t>
            </a:r>
          </a:p>
          <a:p>
            <a:endParaRPr lang="en-US" sz="1100" dirty="0">
              <a:latin typeface="Courier New" panose="02070309020205020404" pitchFamily="49" charset="0"/>
              <a:cs typeface="Courier New" panose="02070309020205020404" pitchFamily="49" charset="0"/>
            </a:endParaRPr>
          </a:p>
          <a:p>
            <a:pPr lvl="1"/>
            <a:r>
              <a:rPr lang="en-US" sz="1100" dirty="0">
                <a:latin typeface="Courier New" panose="02070309020205020404" pitchFamily="49" charset="0"/>
                <a:cs typeface="Courier New" panose="02070309020205020404" pitchFamily="49" charset="0"/>
              </a:rPr>
              <a:t>&gt;&gt; load green.txt</a:t>
            </a:r>
          </a:p>
          <a:p>
            <a:pPr lvl="1"/>
            <a:r>
              <a:rPr lang="en-US" sz="1100" dirty="0">
                <a:latin typeface="Courier New" panose="02070309020205020404" pitchFamily="49" charset="0"/>
                <a:cs typeface="Courier New" panose="02070309020205020404" pitchFamily="49" charset="0"/>
              </a:rPr>
              <a:t>&gt;&gt; load cyan.txt</a:t>
            </a:r>
          </a:p>
          <a:p>
            <a:pPr lvl="1"/>
            <a:r>
              <a:rPr lang="en-US" sz="1100" dirty="0">
                <a:latin typeface="Courier New" panose="02070309020205020404" pitchFamily="49" charset="0"/>
                <a:cs typeface="Courier New" panose="02070309020205020404" pitchFamily="49" charset="0"/>
              </a:rPr>
              <a:t>&gt;&gt; DTW(green', cyan' ,1 ); </a:t>
            </a:r>
            <a:r>
              <a:rPr lang="en-US" sz="1100" dirty="0">
                <a:solidFill>
                  <a:srgbClr val="00B050"/>
                </a:solidFill>
                <a:latin typeface="Courier New" panose="02070309020205020404" pitchFamily="49" charset="0"/>
                <a:cs typeface="Courier New" panose="02070309020205020404" pitchFamily="49" charset="0"/>
              </a:rPr>
              <a:t>% the ‘1’ is just to force the plot</a:t>
            </a:r>
          </a:p>
          <a:p>
            <a:pPr lvl="1"/>
            <a:endParaRPr lang="en-US" sz="1100" dirty="0">
              <a:latin typeface="Courier New" panose="02070309020205020404" pitchFamily="49" charset="0"/>
              <a:cs typeface="Courier New" panose="02070309020205020404" pitchFamily="49" charset="0"/>
            </a:endParaRPr>
          </a:p>
          <a:p>
            <a:pPr>
              <a:spcAft>
                <a:spcPts val="400"/>
              </a:spcAft>
            </a:pPr>
            <a:r>
              <a:rPr lang="en-US" sz="1200" dirty="0"/>
              <a:t>The DTW alignment clearly indicates where the differences lie, in the variability of the  timing of a single note, about 2/3rds of the through the snippet. This example is trivial to see, but in more complex processes, this visual analysis can be very fruitful. </a:t>
            </a:r>
          </a:p>
          <a:p>
            <a:pPr>
              <a:spcAft>
                <a:spcPts val="400"/>
              </a:spcAft>
            </a:pPr>
            <a:r>
              <a:rPr lang="en-US" sz="1200" dirty="0">
                <a:solidFill>
                  <a:schemeClr val="bg1">
                    <a:lumMod val="65000"/>
                  </a:schemeClr>
                </a:solidFill>
              </a:rPr>
              <a:t>See </a:t>
            </a:r>
            <a:r>
              <a:rPr lang="en-US" sz="1200" i="1" dirty="0">
                <a:solidFill>
                  <a:schemeClr val="bg1">
                    <a:lumMod val="65000"/>
                  </a:schemeClr>
                </a:solidFill>
              </a:rPr>
              <a:t>Multifractal analysis reveals music-like dynamic structure in songbird rhythms</a:t>
            </a:r>
            <a:r>
              <a:rPr lang="en-US" sz="1200" dirty="0">
                <a:solidFill>
                  <a:schemeClr val="bg1">
                    <a:lumMod val="65000"/>
                  </a:schemeClr>
                </a:solidFill>
              </a:rPr>
              <a:t>, by Tina Roeske et al.</a:t>
            </a:r>
          </a:p>
        </p:txBody>
      </p:sp>
      <p:sp>
        <p:nvSpPr>
          <p:cNvPr id="274" name="Rectangle 273">
            <a:extLst>
              <a:ext uri="{FF2B5EF4-FFF2-40B4-BE49-F238E27FC236}">
                <a16:creationId xmlns:a16="http://schemas.microsoft.com/office/drawing/2014/main" id="{F99E3095-C9B4-4BE2-BCAF-9BBD99BD371C}"/>
              </a:ext>
            </a:extLst>
          </p:cNvPr>
          <p:cNvSpPr/>
          <p:nvPr/>
        </p:nvSpPr>
        <p:spPr>
          <a:xfrm>
            <a:off x="113983" y="6361259"/>
            <a:ext cx="3775842" cy="369332"/>
          </a:xfrm>
          <a:prstGeom prst="rect">
            <a:avLst/>
          </a:prstGeom>
        </p:spPr>
        <p:txBody>
          <a:bodyPr wrap="none">
            <a:spAutoFit/>
          </a:bodyPr>
          <a:lstStyle/>
          <a:p>
            <a:r>
              <a:rPr lang="en-US" baseline="30000" dirty="0">
                <a:solidFill>
                  <a:schemeClr val="bg1">
                    <a:lumMod val="65000"/>
                  </a:schemeClr>
                </a:solidFill>
              </a:rPr>
              <a:t>1</a:t>
            </a:r>
            <a:r>
              <a:rPr lang="en-US" dirty="0">
                <a:solidFill>
                  <a:schemeClr val="bg1">
                    <a:lumMod val="65000"/>
                  </a:schemeClr>
                </a:solidFill>
              </a:rPr>
              <a:t>https://www.xeno-canto.org/415294</a:t>
            </a:r>
          </a:p>
        </p:txBody>
      </p:sp>
      <p:sp>
        <p:nvSpPr>
          <p:cNvPr id="3" name="Rectangle 2">
            <a:extLst>
              <a:ext uri="{FF2B5EF4-FFF2-40B4-BE49-F238E27FC236}">
                <a16:creationId xmlns:a16="http://schemas.microsoft.com/office/drawing/2014/main" id="{E0150C22-FA19-4B1D-8B2F-8FD7F8A6554A}"/>
              </a:ext>
            </a:extLst>
          </p:cNvPr>
          <p:cNvSpPr/>
          <p:nvPr/>
        </p:nvSpPr>
        <p:spPr>
          <a:xfrm>
            <a:off x="5531839" y="3244334"/>
            <a:ext cx="1128322" cy="369332"/>
          </a:xfrm>
          <a:prstGeom prst="rect">
            <a:avLst/>
          </a:prstGeom>
        </p:spPr>
        <p:txBody>
          <a:bodyPr wrap="none">
            <a:spAutoFit/>
          </a:bodyPr>
          <a:lstStyle/>
          <a:p>
            <a:r>
              <a:rPr lang="en-US" dirty="0"/>
              <a:t>alignment</a:t>
            </a:r>
          </a:p>
        </p:txBody>
      </p:sp>
      <p:sp>
        <p:nvSpPr>
          <p:cNvPr id="277" name="Rectangle 276">
            <a:extLst>
              <a:ext uri="{FF2B5EF4-FFF2-40B4-BE49-F238E27FC236}">
                <a16:creationId xmlns:a16="http://schemas.microsoft.com/office/drawing/2014/main" id="{51B5F946-0BCC-40F5-94E4-98778CC0C622}"/>
              </a:ext>
            </a:extLst>
          </p:cNvPr>
          <p:cNvSpPr/>
          <p:nvPr/>
        </p:nvSpPr>
        <p:spPr>
          <a:xfrm>
            <a:off x="7277136" y="6182431"/>
            <a:ext cx="4800881" cy="584775"/>
          </a:xfrm>
          <a:prstGeom prst="rect">
            <a:avLst/>
          </a:prstGeom>
        </p:spPr>
        <p:txBody>
          <a:bodyPr wrap="square">
            <a:spAutoFit/>
          </a:bodyPr>
          <a:lstStyle/>
          <a:p>
            <a:r>
              <a:rPr lang="en-US" sz="1600" dirty="0"/>
              <a:t>The second occurrence of this note happens much later, given how well the rest of the song snippet is preserved </a:t>
            </a:r>
          </a:p>
        </p:txBody>
      </p:sp>
      <p:cxnSp>
        <p:nvCxnSpPr>
          <p:cNvPr id="278" name="Straight Arrow Connector 277">
            <a:extLst>
              <a:ext uri="{FF2B5EF4-FFF2-40B4-BE49-F238E27FC236}">
                <a16:creationId xmlns:a16="http://schemas.microsoft.com/office/drawing/2014/main" id="{468591C4-BF3E-454D-8282-3D30A99948D3}"/>
              </a:ext>
            </a:extLst>
          </p:cNvPr>
          <p:cNvCxnSpPr>
            <a:cxnSpLocks/>
          </p:cNvCxnSpPr>
          <p:nvPr/>
        </p:nvCxnSpPr>
        <p:spPr>
          <a:xfrm flipV="1">
            <a:off x="7550738" y="5553396"/>
            <a:ext cx="221697" cy="487631"/>
          </a:xfrm>
          <a:prstGeom prst="straightConnector1">
            <a:avLst/>
          </a:prstGeom>
          <a:ln w="9525">
            <a:solidFill>
              <a:schemeClr val="tx1">
                <a:lumMod val="65000"/>
                <a:lumOff val="35000"/>
              </a:schemeClr>
            </a:solidFill>
            <a:tailEnd type="stealt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06245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a:extLst>
              <a:ext uri="{FF2B5EF4-FFF2-40B4-BE49-F238E27FC236}">
                <a16:creationId xmlns:a16="http://schemas.microsoft.com/office/drawing/2014/main" id="{E1621113-B24B-437C-B411-D54102EAEFE1}"/>
              </a:ext>
            </a:extLst>
          </p:cNvPr>
          <p:cNvGrpSpPr/>
          <p:nvPr/>
        </p:nvGrpSpPr>
        <p:grpSpPr>
          <a:xfrm>
            <a:off x="9328912" y="220994"/>
            <a:ext cx="2715768" cy="573141"/>
            <a:chOff x="6242154" y="3519833"/>
            <a:chExt cx="2715768" cy="573141"/>
          </a:xfrm>
        </p:grpSpPr>
        <p:sp>
          <p:nvSpPr>
            <p:cNvPr id="123" name="Rectangle 122">
              <a:extLst>
                <a:ext uri="{FF2B5EF4-FFF2-40B4-BE49-F238E27FC236}">
                  <a16:creationId xmlns:a16="http://schemas.microsoft.com/office/drawing/2014/main" id="{8736FC79-0B64-421B-9BEB-0C45149DB2D9}"/>
                </a:ext>
              </a:extLst>
            </p:cNvPr>
            <p:cNvSpPr/>
            <p:nvPr/>
          </p:nvSpPr>
          <p:spPr>
            <a:xfrm>
              <a:off x="6264447" y="3519833"/>
              <a:ext cx="2646859" cy="39622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55">
              <a:extLst>
                <a:ext uri="{FF2B5EF4-FFF2-40B4-BE49-F238E27FC236}">
                  <a16:creationId xmlns:a16="http://schemas.microsoft.com/office/drawing/2014/main" id="{90DD3F2D-8589-4474-92E5-6145A5B8EF3F}"/>
                </a:ext>
              </a:extLst>
            </p:cNvPr>
            <p:cNvSpPr>
              <a:spLocks/>
            </p:cNvSpPr>
            <p:nvPr/>
          </p:nvSpPr>
          <p:spPr bwMode="auto">
            <a:xfrm>
              <a:off x="6264448" y="3540149"/>
              <a:ext cx="321351" cy="373080"/>
            </a:xfrm>
            <a:custGeom>
              <a:avLst/>
              <a:gdLst>
                <a:gd name="T0" fmla="*/ 7 w 418"/>
                <a:gd name="T1" fmla="*/ 504 h 527"/>
                <a:gd name="T2" fmla="*/ 12 w 418"/>
                <a:gd name="T3" fmla="*/ 515 h 527"/>
                <a:gd name="T4" fmla="*/ 19 w 418"/>
                <a:gd name="T5" fmla="*/ 502 h 527"/>
                <a:gd name="T6" fmla="*/ 24 w 418"/>
                <a:gd name="T7" fmla="*/ 523 h 527"/>
                <a:gd name="T8" fmla="*/ 31 w 418"/>
                <a:gd name="T9" fmla="*/ 492 h 527"/>
                <a:gd name="T10" fmla="*/ 37 w 418"/>
                <a:gd name="T11" fmla="*/ 507 h 527"/>
                <a:gd name="T12" fmla="*/ 44 w 418"/>
                <a:gd name="T13" fmla="*/ 505 h 527"/>
                <a:gd name="T14" fmla="*/ 51 w 418"/>
                <a:gd name="T15" fmla="*/ 489 h 527"/>
                <a:gd name="T16" fmla="*/ 57 w 418"/>
                <a:gd name="T17" fmla="*/ 526 h 527"/>
                <a:gd name="T18" fmla="*/ 63 w 418"/>
                <a:gd name="T19" fmla="*/ 515 h 527"/>
                <a:gd name="T20" fmla="*/ 71 w 418"/>
                <a:gd name="T21" fmla="*/ 383 h 527"/>
                <a:gd name="T22" fmla="*/ 78 w 418"/>
                <a:gd name="T23" fmla="*/ 515 h 527"/>
                <a:gd name="T24" fmla="*/ 85 w 418"/>
                <a:gd name="T25" fmla="*/ 522 h 527"/>
                <a:gd name="T26" fmla="*/ 92 w 418"/>
                <a:gd name="T27" fmla="*/ 505 h 527"/>
                <a:gd name="T28" fmla="*/ 99 w 418"/>
                <a:gd name="T29" fmla="*/ 504 h 527"/>
                <a:gd name="T30" fmla="*/ 104 w 418"/>
                <a:gd name="T31" fmla="*/ 505 h 527"/>
                <a:gd name="T32" fmla="*/ 112 w 418"/>
                <a:gd name="T33" fmla="*/ 518 h 527"/>
                <a:gd name="T34" fmla="*/ 119 w 418"/>
                <a:gd name="T35" fmla="*/ 520 h 527"/>
                <a:gd name="T36" fmla="*/ 126 w 418"/>
                <a:gd name="T37" fmla="*/ 521 h 527"/>
                <a:gd name="T38" fmla="*/ 133 w 418"/>
                <a:gd name="T39" fmla="*/ 511 h 527"/>
                <a:gd name="T40" fmla="*/ 140 w 418"/>
                <a:gd name="T41" fmla="*/ 520 h 527"/>
                <a:gd name="T42" fmla="*/ 146 w 418"/>
                <a:gd name="T43" fmla="*/ 502 h 527"/>
                <a:gd name="T44" fmla="*/ 152 w 418"/>
                <a:gd name="T45" fmla="*/ 521 h 527"/>
                <a:gd name="T46" fmla="*/ 159 w 418"/>
                <a:gd name="T47" fmla="*/ 520 h 527"/>
                <a:gd name="T48" fmla="*/ 166 w 418"/>
                <a:gd name="T49" fmla="*/ 521 h 527"/>
                <a:gd name="T50" fmla="*/ 172 w 418"/>
                <a:gd name="T51" fmla="*/ 513 h 527"/>
                <a:gd name="T52" fmla="*/ 179 w 418"/>
                <a:gd name="T53" fmla="*/ 517 h 527"/>
                <a:gd name="T54" fmla="*/ 186 w 418"/>
                <a:gd name="T55" fmla="*/ 521 h 527"/>
                <a:gd name="T56" fmla="*/ 193 w 418"/>
                <a:gd name="T57" fmla="*/ 510 h 527"/>
                <a:gd name="T58" fmla="*/ 201 w 418"/>
                <a:gd name="T59" fmla="*/ 521 h 527"/>
                <a:gd name="T60" fmla="*/ 207 w 418"/>
                <a:gd name="T61" fmla="*/ 518 h 527"/>
                <a:gd name="T62" fmla="*/ 214 w 418"/>
                <a:gd name="T63" fmla="*/ 521 h 527"/>
                <a:gd name="T64" fmla="*/ 220 w 418"/>
                <a:gd name="T65" fmla="*/ 509 h 527"/>
                <a:gd name="T66" fmla="*/ 227 w 418"/>
                <a:gd name="T67" fmla="*/ 521 h 527"/>
                <a:gd name="T68" fmla="*/ 234 w 418"/>
                <a:gd name="T69" fmla="*/ 513 h 527"/>
                <a:gd name="T70" fmla="*/ 241 w 418"/>
                <a:gd name="T71" fmla="*/ 521 h 527"/>
                <a:gd name="T72" fmla="*/ 246 w 418"/>
                <a:gd name="T73" fmla="*/ 516 h 527"/>
                <a:gd name="T74" fmla="*/ 254 w 418"/>
                <a:gd name="T75" fmla="*/ 510 h 527"/>
                <a:gd name="T76" fmla="*/ 260 w 418"/>
                <a:gd name="T77" fmla="*/ 520 h 527"/>
                <a:gd name="T78" fmla="*/ 266 w 418"/>
                <a:gd name="T79" fmla="*/ 511 h 527"/>
                <a:gd name="T80" fmla="*/ 273 w 418"/>
                <a:gd name="T81" fmla="*/ 518 h 527"/>
                <a:gd name="T82" fmla="*/ 280 w 418"/>
                <a:gd name="T83" fmla="*/ 521 h 527"/>
                <a:gd name="T84" fmla="*/ 286 w 418"/>
                <a:gd name="T85" fmla="*/ 521 h 527"/>
                <a:gd name="T86" fmla="*/ 292 w 418"/>
                <a:gd name="T87" fmla="*/ 511 h 527"/>
                <a:gd name="T88" fmla="*/ 299 w 418"/>
                <a:gd name="T89" fmla="*/ 505 h 527"/>
                <a:gd name="T90" fmla="*/ 305 w 418"/>
                <a:gd name="T91" fmla="*/ 510 h 527"/>
                <a:gd name="T92" fmla="*/ 311 w 418"/>
                <a:gd name="T93" fmla="*/ 507 h 527"/>
                <a:gd name="T94" fmla="*/ 319 w 418"/>
                <a:gd name="T95" fmla="*/ 501 h 527"/>
                <a:gd name="T96" fmla="*/ 326 w 418"/>
                <a:gd name="T97" fmla="*/ 509 h 527"/>
                <a:gd name="T98" fmla="*/ 333 w 418"/>
                <a:gd name="T99" fmla="*/ 521 h 527"/>
                <a:gd name="T100" fmla="*/ 339 w 418"/>
                <a:gd name="T101" fmla="*/ 515 h 527"/>
                <a:gd name="T102" fmla="*/ 346 w 418"/>
                <a:gd name="T103" fmla="*/ 517 h 527"/>
                <a:gd name="T104" fmla="*/ 353 w 418"/>
                <a:gd name="T105" fmla="*/ 506 h 527"/>
                <a:gd name="T106" fmla="*/ 359 w 418"/>
                <a:gd name="T107" fmla="*/ 510 h 527"/>
                <a:gd name="T108" fmla="*/ 367 w 418"/>
                <a:gd name="T109" fmla="*/ 521 h 527"/>
                <a:gd name="T110" fmla="*/ 373 w 418"/>
                <a:gd name="T111" fmla="*/ 521 h 527"/>
                <a:gd name="T112" fmla="*/ 379 w 418"/>
                <a:gd name="T113" fmla="*/ 521 h 527"/>
                <a:gd name="T114" fmla="*/ 385 w 418"/>
                <a:gd name="T115" fmla="*/ 521 h 527"/>
                <a:gd name="T116" fmla="*/ 392 w 418"/>
                <a:gd name="T117" fmla="*/ 519 h 527"/>
                <a:gd name="T118" fmla="*/ 399 w 418"/>
                <a:gd name="T119" fmla="*/ 513 h 527"/>
                <a:gd name="T120" fmla="*/ 406 w 418"/>
                <a:gd name="T121" fmla="*/ 521 h 527"/>
                <a:gd name="T122" fmla="*/ 413 w 418"/>
                <a:gd name="T123" fmla="*/ 51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8" h="527">
                  <a:moveTo>
                    <a:pt x="0" y="518"/>
                  </a:moveTo>
                  <a:lnTo>
                    <a:pt x="0" y="518"/>
                  </a:lnTo>
                  <a:lnTo>
                    <a:pt x="0" y="508"/>
                  </a:lnTo>
                  <a:lnTo>
                    <a:pt x="1" y="516"/>
                  </a:lnTo>
                  <a:lnTo>
                    <a:pt x="1" y="516"/>
                  </a:lnTo>
                  <a:lnTo>
                    <a:pt x="2" y="516"/>
                  </a:lnTo>
                  <a:lnTo>
                    <a:pt x="3" y="502"/>
                  </a:lnTo>
                  <a:lnTo>
                    <a:pt x="3" y="516"/>
                  </a:lnTo>
                  <a:lnTo>
                    <a:pt x="3" y="516"/>
                  </a:lnTo>
                  <a:lnTo>
                    <a:pt x="4" y="521"/>
                  </a:lnTo>
                  <a:lnTo>
                    <a:pt x="4" y="505"/>
                  </a:lnTo>
                  <a:lnTo>
                    <a:pt x="5" y="520"/>
                  </a:lnTo>
                  <a:lnTo>
                    <a:pt x="5" y="521"/>
                  </a:lnTo>
                  <a:lnTo>
                    <a:pt x="7" y="504"/>
                  </a:lnTo>
                  <a:lnTo>
                    <a:pt x="7" y="505"/>
                  </a:lnTo>
                  <a:lnTo>
                    <a:pt x="7" y="505"/>
                  </a:lnTo>
                  <a:lnTo>
                    <a:pt x="8" y="506"/>
                  </a:lnTo>
                  <a:lnTo>
                    <a:pt x="8" y="503"/>
                  </a:lnTo>
                  <a:lnTo>
                    <a:pt x="8" y="505"/>
                  </a:lnTo>
                  <a:lnTo>
                    <a:pt x="8" y="506"/>
                  </a:lnTo>
                  <a:lnTo>
                    <a:pt x="9" y="506"/>
                  </a:lnTo>
                  <a:lnTo>
                    <a:pt x="10" y="504"/>
                  </a:lnTo>
                  <a:lnTo>
                    <a:pt x="10" y="506"/>
                  </a:lnTo>
                  <a:lnTo>
                    <a:pt x="10" y="505"/>
                  </a:lnTo>
                  <a:lnTo>
                    <a:pt x="12" y="383"/>
                  </a:lnTo>
                  <a:lnTo>
                    <a:pt x="12" y="515"/>
                  </a:lnTo>
                  <a:lnTo>
                    <a:pt x="12" y="515"/>
                  </a:lnTo>
                  <a:lnTo>
                    <a:pt x="12" y="515"/>
                  </a:lnTo>
                  <a:lnTo>
                    <a:pt x="13" y="514"/>
                  </a:lnTo>
                  <a:lnTo>
                    <a:pt x="14" y="517"/>
                  </a:lnTo>
                  <a:lnTo>
                    <a:pt x="14" y="516"/>
                  </a:lnTo>
                  <a:lnTo>
                    <a:pt x="14" y="515"/>
                  </a:lnTo>
                  <a:lnTo>
                    <a:pt x="14" y="516"/>
                  </a:lnTo>
                  <a:lnTo>
                    <a:pt x="16" y="512"/>
                  </a:lnTo>
                  <a:lnTo>
                    <a:pt x="16" y="512"/>
                  </a:lnTo>
                  <a:lnTo>
                    <a:pt x="16" y="512"/>
                  </a:lnTo>
                  <a:lnTo>
                    <a:pt x="16" y="514"/>
                  </a:lnTo>
                  <a:lnTo>
                    <a:pt x="17" y="492"/>
                  </a:lnTo>
                  <a:lnTo>
                    <a:pt x="17" y="493"/>
                  </a:lnTo>
                  <a:lnTo>
                    <a:pt x="18" y="493"/>
                  </a:lnTo>
                  <a:lnTo>
                    <a:pt x="18" y="487"/>
                  </a:lnTo>
                  <a:lnTo>
                    <a:pt x="19" y="502"/>
                  </a:lnTo>
                  <a:lnTo>
                    <a:pt x="19" y="502"/>
                  </a:lnTo>
                  <a:lnTo>
                    <a:pt x="19" y="503"/>
                  </a:lnTo>
                  <a:lnTo>
                    <a:pt x="20" y="505"/>
                  </a:lnTo>
                  <a:lnTo>
                    <a:pt x="21" y="501"/>
                  </a:lnTo>
                  <a:lnTo>
                    <a:pt x="21" y="502"/>
                  </a:lnTo>
                  <a:lnTo>
                    <a:pt x="21" y="502"/>
                  </a:lnTo>
                  <a:lnTo>
                    <a:pt x="21" y="501"/>
                  </a:lnTo>
                  <a:lnTo>
                    <a:pt x="22" y="506"/>
                  </a:lnTo>
                  <a:lnTo>
                    <a:pt x="23" y="503"/>
                  </a:lnTo>
                  <a:lnTo>
                    <a:pt x="23" y="503"/>
                  </a:lnTo>
                  <a:lnTo>
                    <a:pt x="23" y="497"/>
                  </a:lnTo>
                  <a:lnTo>
                    <a:pt x="24" y="526"/>
                  </a:lnTo>
                  <a:lnTo>
                    <a:pt x="24" y="522"/>
                  </a:lnTo>
                  <a:lnTo>
                    <a:pt x="24" y="523"/>
                  </a:lnTo>
                  <a:lnTo>
                    <a:pt x="26" y="520"/>
                  </a:lnTo>
                  <a:lnTo>
                    <a:pt x="26" y="524"/>
                  </a:lnTo>
                  <a:lnTo>
                    <a:pt x="26" y="524"/>
                  </a:lnTo>
                  <a:lnTo>
                    <a:pt x="26" y="524"/>
                  </a:lnTo>
                  <a:lnTo>
                    <a:pt x="27" y="526"/>
                  </a:lnTo>
                  <a:lnTo>
                    <a:pt x="28" y="522"/>
                  </a:lnTo>
                  <a:lnTo>
                    <a:pt x="28" y="525"/>
                  </a:lnTo>
                  <a:lnTo>
                    <a:pt x="28" y="525"/>
                  </a:lnTo>
                  <a:lnTo>
                    <a:pt x="28" y="525"/>
                  </a:lnTo>
                  <a:lnTo>
                    <a:pt x="29" y="512"/>
                  </a:lnTo>
                  <a:lnTo>
                    <a:pt x="30" y="514"/>
                  </a:lnTo>
                  <a:lnTo>
                    <a:pt x="30" y="515"/>
                  </a:lnTo>
                  <a:lnTo>
                    <a:pt x="31" y="515"/>
                  </a:lnTo>
                  <a:lnTo>
                    <a:pt x="31" y="492"/>
                  </a:lnTo>
                  <a:lnTo>
                    <a:pt x="32" y="513"/>
                  </a:lnTo>
                  <a:lnTo>
                    <a:pt x="32" y="514"/>
                  </a:lnTo>
                  <a:lnTo>
                    <a:pt x="32" y="516"/>
                  </a:lnTo>
                  <a:lnTo>
                    <a:pt x="32" y="513"/>
                  </a:lnTo>
                  <a:lnTo>
                    <a:pt x="33" y="515"/>
                  </a:lnTo>
                  <a:lnTo>
                    <a:pt x="34" y="515"/>
                  </a:lnTo>
                  <a:lnTo>
                    <a:pt x="34" y="516"/>
                  </a:lnTo>
                  <a:lnTo>
                    <a:pt x="35" y="504"/>
                  </a:lnTo>
                  <a:lnTo>
                    <a:pt x="35" y="506"/>
                  </a:lnTo>
                  <a:lnTo>
                    <a:pt x="36" y="506"/>
                  </a:lnTo>
                  <a:lnTo>
                    <a:pt x="36" y="504"/>
                  </a:lnTo>
                  <a:lnTo>
                    <a:pt x="36" y="507"/>
                  </a:lnTo>
                  <a:lnTo>
                    <a:pt x="37" y="507"/>
                  </a:lnTo>
                  <a:lnTo>
                    <a:pt x="37" y="507"/>
                  </a:lnTo>
                  <a:lnTo>
                    <a:pt x="39" y="501"/>
                  </a:lnTo>
                  <a:lnTo>
                    <a:pt x="39" y="501"/>
                  </a:lnTo>
                  <a:lnTo>
                    <a:pt x="39" y="501"/>
                  </a:lnTo>
                  <a:lnTo>
                    <a:pt x="39" y="444"/>
                  </a:lnTo>
                  <a:lnTo>
                    <a:pt x="40" y="502"/>
                  </a:lnTo>
                  <a:lnTo>
                    <a:pt x="40" y="499"/>
                  </a:lnTo>
                  <a:lnTo>
                    <a:pt x="40" y="499"/>
                  </a:lnTo>
                  <a:lnTo>
                    <a:pt x="41" y="464"/>
                  </a:lnTo>
                  <a:lnTo>
                    <a:pt x="42" y="506"/>
                  </a:lnTo>
                  <a:lnTo>
                    <a:pt x="42" y="506"/>
                  </a:lnTo>
                  <a:lnTo>
                    <a:pt x="42" y="506"/>
                  </a:lnTo>
                  <a:lnTo>
                    <a:pt x="43" y="506"/>
                  </a:lnTo>
                  <a:lnTo>
                    <a:pt x="43" y="504"/>
                  </a:lnTo>
                  <a:lnTo>
                    <a:pt x="44" y="505"/>
                  </a:lnTo>
                  <a:lnTo>
                    <a:pt x="44" y="505"/>
                  </a:lnTo>
                  <a:lnTo>
                    <a:pt x="44" y="505"/>
                  </a:lnTo>
                  <a:lnTo>
                    <a:pt x="46" y="517"/>
                  </a:lnTo>
                  <a:lnTo>
                    <a:pt x="46" y="516"/>
                  </a:lnTo>
                  <a:lnTo>
                    <a:pt x="46" y="517"/>
                  </a:lnTo>
                  <a:lnTo>
                    <a:pt x="47" y="506"/>
                  </a:lnTo>
                  <a:lnTo>
                    <a:pt x="47" y="510"/>
                  </a:lnTo>
                  <a:lnTo>
                    <a:pt x="47" y="510"/>
                  </a:lnTo>
                  <a:lnTo>
                    <a:pt x="48" y="506"/>
                  </a:lnTo>
                  <a:lnTo>
                    <a:pt x="49" y="512"/>
                  </a:lnTo>
                  <a:lnTo>
                    <a:pt x="49" y="511"/>
                  </a:lnTo>
                  <a:lnTo>
                    <a:pt x="49" y="510"/>
                  </a:lnTo>
                  <a:lnTo>
                    <a:pt x="50" y="515"/>
                  </a:lnTo>
                  <a:lnTo>
                    <a:pt x="51" y="489"/>
                  </a:lnTo>
                  <a:lnTo>
                    <a:pt x="51" y="501"/>
                  </a:lnTo>
                  <a:lnTo>
                    <a:pt x="51" y="502"/>
                  </a:lnTo>
                  <a:lnTo>
                    <a:pt x="53" y="506"/>
                  </a:lnTo>
                  <a:lnTo>
                    <a:pt x="53" y="506"/>
                  </a:lnTo>
                  <a:lnTo>
                    <a:pt x="53" y="505"/>
                  </a:lnTo>
                  <a:lnTo>
                    <a:pt x="53" y="504"/>
                  </a:lnTo>
                  <a:lnTo>
                    <a:pt x="54" y="525"/>
                  </a:lnTo>
                  <a:lnTo>
                    <a:pt x="55" y="522"/>
                  </a:lnTo>
                  <a:lnTo>
                    <a:pt x="55" y="523"/>
                  </a:lnTo>
                  <a:lnTo>
                    <a:pt x="56" y="519"/>
                  </a:lnTo>
                  <a:lnTo>
                    <a:pt x="56" y="526"/>
                  </a:lnTo>
                  <a:lnTo>
                    <a:pt x="56" y="525"/>
                  </a:lnTo>
                  <a:lnTo>
                    <a:pt x="56" y="526"/>
                  </a:lnTo>
                  <a:lnTo>
                    <a:pt x="57" y="526"/>
                  </a:lnTo>
                  <a:lnTo>
                    <a:pt x="58" y="520"/>
                  </a:lnTo>
                  <a:lnTo>
                    <a:pt x="58" y="522"/>
                  </a:lnTo>
                  <a:lnTo>
                    <a:pt x="59" y="527"/>
                  </a:lnTo>
                  <a:lnTo>
                    <a:pt x="59" y="485"/>
                  </a:lnTo>
                  <a:lnTo>
                    <a:pt x="60" y="503"/>
                  </a:lnTo>
                  <a:lnTo>
                    <a:pt x="60" y="504"/>
                  </a:lnTo>
                  <a:lnTo>
                    <a:pt x="60" y="502"/>
                  </a:lnTo>
                  <a:lnTo>
                    <a:pt x="62" y="515"/>
                  </a:lnTo>
                  <a:lnTo>
                    <a:pt x="62" y="514"/>
                  </a:lnTo>
                  <a:lnTo>
                    <a:pt x="62" y="514"/>
                  </a:lnTo>
                  <a:lnTo>
                    <a:pt x="63" y="515"/>
                  </a:lnTo>
                  <a:lnTo>
                    <a:pt x="63" y="513"/>
                  </a:lnTo>
                  <a:lnTo>
                    <a:pt x="63" y="514"/>
                  </a:lnTo>
                  <a:lnTo>
                    <a:pt x="63" y="515"/>
                  </a:lnTo>
                  <a:lnTo>
                    <a:pt x="64" y="516"/>
                  </a:lnTo>
                  <a:lnTo>
                    <a:pt x="65" y="486"/>
                  </a:lnTo>
                  <a:lnTo>
                    <a:pt x="65" y="486"/>
                  </a:lnTo>
                  <a:lnTo>
                    <a:pt x="65" y="482"/>
                  </a:lnTo>
                  <a:lnTo>
                    <a:pt x="66" y="444"/>
                  </a:lnTo>
                  <a:lnTo>
                    <a:pt x="67" y="499"/>
                  </a:lnTo>
                  <a:lnTo>
                    <a:pt x="67" y="497"/>
                  </a:lnTo>
                  <a:lnTo>
                    <a:pt x="67" y="495"/>
                  </a:lnTo>
                  <a:lnTo>
                    <a:pt x="68" y="107"/>
                  </a:lnTo>
                  <a:lnTo>
                    <a:pt x="69" y="413"/>
                  </a:lnTo>
                  <a:lnTo>
                    <a:pt x="69" y="426"/>
                  </a:lnTo>
                  <a:lnTo>
                    <a:pt x="70" y="0"/>
                  </a:lnTo>
                  <a:lnTo>
                    <a:pt x="71" y="383"/>
                  </a:lnTo>
                  <a:lnTo>
                    <a:pt x="71" y="383"/>
                  </a:lnTo>
                  <a:lnTo>
                    <a:pt x="71" y="167"/>
                  </a:lnTo>
                  <a:lnTo>
                    <a:pt x="72" y="506"/>
                  </a:lnTo>
                  <a:lnTo>
                    <a:pt x="72" y="505"/>
                  </a:lnTo>
                  <a:lnTo>
                    <a:pt x="73" y="504"/>
                  </a:lnTo>
                  <a:lnTo>
                    <a:pt x="74" y="46"/>
                  </a:lnTo>
                  <a:lnTo>
                    <a:pt x="74" y="93"/>
                  </a:lnTo>
                  <a:lnTo>
                    <a:pt x="75" y="26"/>
                  </a:lnTo>
                  <a:lnTo>
                    <a:pt x="75" y="498"/>
                  </a:lnTo>
                  <a:lnTo>
                    <a:pt x="76" y="497"/>
                  </a:lnTo>
                  <a:lnTo>
                    <a:pt x="76" y="497"/>
                  </a:lnTo>
                  <a:lnTo>
                    <a:pt x="77" y="475"/>
                  </a:lnTo>
                  <a:lnTo>
                    <a:pt x="78" y="515"/>
                  </a:lnTo>
                  <a:lnTo>
                    <a:pt x="78" y="514"/>
                  </a:lnTo>
                  <a:lnTo>
                    <a:pt x="78" y="515"/>
                  </a:lnTo>
                  <a:lnTo>
                    <a:pt x="79" y="517"/>
                  </a:lnTo>
                  <a:lnTo>
                    <a:pt x="79" y="512"/>
                  </a:lnTo>
                  <a:lnTo>
                    <a:pt x="79" y="515"/>
                  </a:lnTo>
                  <a:lnTo>
                    <a:pt x="79" y="514"/>
                  </a:lnTo>
                  <a:lnTo>
                    <a:pt x="80" y="515"/>
                  </a:lnTo>
                  <a:lnTo>
                    <a:pt x="81" y="504"/>
                  </a:lnTo>
                  <a:lnTo>
                    <a:pt x="81" y="504"/>
                  </a:lnTo>
                  <a:lnTo>
                    <a:pt x="81" y="507"/>
                  </a:lnTo>
                  <a:lnTo>
                    <a:pt x="82" y="516"/>
                  </a:lnTo>
                  <a:lnTo>
                    <a:pt x="83" y="494"/>
                  </a:lnTo>
                  <a:lnTo>
                    <a:pt x="83" y="495"/>
                  </a:lnTo>
                  <a:lnTo>
                    <a:pt x="83" y="495"/>
                  </a:lnTo>
                  <a:lnTo>
                    <a:pt x="85" y="526"/>
                  </a:lnTo>
                  <a:lnTo>
                    <a:pt x="85" y="522"/>
                  </a:lnTo>
                  <a:lnTo>
                    <a:pt x="85" y="522"/>
                  </a:lnTo>
                  <a:lnTo>
                    <a:pt x="85" y="525"/>
                  </a:lnTo>
                  <a:lnTo>
                    <a:pt x="87" y="519"/>
                  </a:lnTo>
                  <a:lnTo>
                    <a:pt x="87" y="519"/>
                  </a:lnTo>
                  <a:lnTo>
                    <a:pt x="87" y="519"/>
                  </a:lnTo>
                  <a:lnTo>
                    <a:pt x="88" y="503"/>
                  </a:lnTo>
                  <a:lnTo>
                    <a:pt x="89" y="503"/>
                  </a:lnTo>
                  <a:lnTo>
                    <a:pt x="89" y="505"/>
                  </a:lnTo>
                  <a:lnTo>
                    <a:pt x="90" y="503"/>
                  </a:lnTo>
                  <a:lnTo>
                    <a:pt x="90" y="503"/>
                  </a:lnTo>
                  <a:lnTo>
                    <a:pt x="91" y="503"/>
                  </a:lnTo>
                  <a:lnTo>
                    <a:pt x="92" y="506"/>
                  </a:lnTo>
                  <a:lnTo>
                    <a:pt x="92" y="505"/>
                  </a:lnTo>
                  <a:lnTo>
                    <a:pt x="92" y="505"/>
                  </a:lnTo>
                  <a:lnTo>
                    <a:pt x="93" y="504"/>
                  </a:lnTo>
                  <a:lnTo>
                    <a:pt x="94" y="510"/>
                  </a:lnTo>
                  <a:lnTo>
                    <a:pt x="94" y="510"/>
                  </a:lnTo>
                  <a:lnTo>
                    <a:pt x="94" y="510"/>
                  </a:lnTo>
                  <a:lnTo>
                    <a:pt x="94" y="510"/>
                  </a:lnTo>
                  <a:lnTo>
                    <a:pt x="95" y="511"/>
                  </a:lnTo>
                  <a:lnTo>
                    <a:pt x="95" y="510"/>
                  </a:lnTo>
                  <a:lnTo>
                    <a:pt x="95" y="511"/>
                  </a:lnTo>
                  <a:lnTo>
                    <a:pt x="96" y="512"/>
                  </a:lnTo>
                  <a:lnTo>
                    <a:pt x="97" y="504"/>
                  </a:lnTo>
                  <a:lnTo>
                    <a:pt x="97" y="506"/>
                  </a:lnTo>
                  <a:lnTo>
                    <a:pt x="97" y="506"/>
                  </a:lnTo>
                  <a:lnTo>
                    <a:pt x="98" y="506"/>
                  </a:lnTo>
                  <a:lnTo>
                    <a:pt x="99" y="504"/>
                  </a:lnTo>
                  <a:lnTo>
                    <a:pt x="99" y="505"/>
                  </a:lnTo>
                  <a:lnTo>
                    <a:pt x="99" y="506"/>
                  </a:lnTo>
                  <a:lnTo>
                    <a:pt x="99" y="503"/>
                  </a:lnTo>
                  <a:lnTo>
                    <a:pt x="101" y="506"/>
                  </a:lnTo>
                  <a:lnTo>
                    <a:pt x="101" y="506"/>
                  </a:lnTo>
                  <a:lnTo>
                    <a:pt x="101" y="506"/>
                  </a:lnTo>
                  <a:lnTo>
                    <a:pt x="102" y="507"/>
                  </a:lnTo>
                  <a:lnTo>
                    <a:pt x="102" y="506"/>
                  </a:lnTo>
                  <a:lnTo>
                    <a:pt x="102" y="506"/>
                  </a:lnTo>
                  <a:lnTo>
                    <a:pt x="102" y="506"/>
                  </a:lnTo>
                  <a:lnTo>
                    <a:pt x="103" y="505"/>
                  </a:lnTo>
                  <a:lnTo>
                    <a:pt x="103" y="506"/>
                  </a:lnTo>
                  <a:lnTo>
                    <a:pt x="104" y="506"/>
                  </a:lnTo>
                  <a:lnTo>
                    <a:pt x="104" y="505"/>
                  </a:lnTo>
                  <a:lnTo>
                    <a:pt x="105" y="505"/>
                  </a:lnTo>
                  <a:lnTo>
                    <a:pt x="105" y="506"/>
                  </a:lnTo>
                  <a:lnTo>
                    <a:pt x="106" y="506"/>
                  </a:lnTo>
                  <a:lnTo>
                    <a:pt x="106" y="506"/>
                  </a:lnTo>
                  <a:lnTo>
                    <a:pt x="106" y="506"/>
                  </a:lnTo>
                  <a:lnTo>
                    <a:pt x="108" y="502"/>
                  </a:lnTo>
                  <a:lnTo>
                    <a:pt x="108" y="502"/>
                  </a:lnTo>
                  <a:lnTo>
                    <a:pt x="110" y="504"/>
                  </a:lnTo>
                  <a:lnTo>
                    <a:pt x="110" y="504"/>
                  </a:lnTo>
                  <a:lnTo>
                    <a:pt x="110" y="501"/>
                  </a:lnTo>
                  <a:lnTo>
                    <a:pt x="111" y="507"/>
                  </a:lnTo>
                  <a:lnTo>
                    <a:pt x="111" y="506"/>
                  </a:lnTo>
                  <a:lnTo>
                    <a:pt x="112" y="506"/>
                  </a:lnTo>
                  <a:lnTo>
                    <a:pt x="112" y="518"/>
                  </a:lnTo>
                  <a:lnTo>
                    <a:pt x="113" y="518"/>
                  </a:lnTo>
                  <a:lnTo>
                    <a:pt x="113" y="518"/>
                  </a:lnTo>
                  <a:lnTo>
                    <a:pt x="114" y="499"/>
                  </a:lnTo>
                  <a:lnTo>
                    <a:pt x="115" y="505"/>
                  </a:lnTo>
                  <a:lnTo>
                    <a:pt x="115" y="505"/>
                  </a:lnTo>
                  <a:lnTo>
                    <a:pt x="116" y="504"/>
                  </a:lnTo>
                  <a:lnTo>
                    <a:pt x="117" y="519"/>
                  </a:lnTo>
                  <a:lnTo>
                    <a:pt x="117" y="519"/>
                  </a:lnTo>
                  <a:lnTo>
                    <a:pt x="117" y="519"/>
                  </a:lnTo>
                  <a:lnTo>
                    <a:pt x="117" y="518"/>
                  </a:lnTo>
                  <a:lnTo>
                    <a:pt x="118" y="520"/>
                  </a:lnTo>
                  <a:lnTo>
                    <a:pt x="118" y="520"/>
                  </a:lnTo>
                  <a:lnTo>
                    <a:pt x="118" y="520"/>
                  </a:lnTo>
                  <a:lnTo>
                    <a:pt x="119" y="520"/>
                  </a:lnTo>
                  <a:lnTo>
                    <a:pt x="119" y="510"/>
                  </a:lnTo>
                  <a:lnTo>
                    <a:pt x="120" y="515"/>
                  </a:lnTo>
                  <a:lnTo>
                    <a:pt x="120" y="515"/>
                  </a:lnTo>
                  <a:lnTo>
                    <a:pt x="122" y="516"/>
                  </a:lnTo>
                  <a:lnTo>
                    <a:pt x="122" y="516"/>
                  </a:lnTo>
                  <a:lnTo>
                    <a:pt x="122" y="516"/>
                  </a:lnTo>
                  <a:lnTo>
                    <a:pt x="122" y="515"/>
                  </a:lnTo>
                  <a:lnTo>
                    <a:pt x="123" y="521"/>
                  </a:lnTo>
                  <a:lnTo>
                    <a:pt x="124" y="520"/>
                  </a:lnTo>
                  <a:lnTo>
                    <a:pt x="124" y="520"/>
                  </a:lnTo>
                  <a:lnTo>
                    <a:pt x="124" y="521"/>
                  </a:lnTo>
                  <a:lnTo>
                    <a:pt x="125" y="520"/>
                  </a:lnTo>
                  <a:lnTo>
                    <a:pt x="126" y="520"/>
                  </a:lnTo>
                  <a:lnTo>
                    <a:pt x="126" y="521"/>
                  </a:lnTo>
                  <a:lnTo>
                    <a:pt x="127" y="515"/>
                  </a:lnTo>
                  <a:lnTo>
                    <a:pt x="127" y="517"/>
                  </a:lnTo>
                  <a:lnTo>
                    <a:pt x="128" y="517"/>
                  </a:lnTo>
                  <a:lnTo>
                    <a:pt x="128" y="516"/>
                  </a:lnTo>
                  <a:lnTo>
                    <a:pt x="129" y="518"/>
                  </a:lnTo>
                  <a:lnTo>
                    <a:pt x="129" y="518"/>
                  </a:lnTo>
                  <a:lnTo>
                    <a:pt x="130" y="518"/>
                  </a:lnTo>
                  <a:lnTo>
                    <a:pt x="130" y="518"/>
                  </a:lnTo>
                  <a:lnTo>
                    <a:pt x="130" y="508"/>
                  </a:lnTo>
                  <a:lnTo>
                    <a:pt x="131" y="510"/>
                  </a:lnTo>
                  <a:lnTo>
                    <a:pt x="131" y="510"/>
                  </a:lnTo>
                  <a:lnTo>
                    <a:pt x="131" y="510"/>
                  </a:lnTo>
                  <a:lnTo>
                    <a:pt x="132" y="511"/>
                  </a:lnTo>
                  <a:lnTo>
                    <a:pt x="133" y="511"/>
                  </a:lnTo>
                  <a:lnTo>
                    <a:pt x="133" y="510"/>
                  </a:lnTo>
                  <a:lnTo>
                    <a:pt x="133" y="510"/>
                  </a:lnTo>
                  <a:lnTo>
                    <a:pt x="134" y="521"/>
                  </a:lnTo>
                  <a:lnTo>
                    <a:pt x="134" y="520"/>
                  </a:lnTo>
                  <a:lnTo>
                    <a:pt x="134" y="521"/>
                  </a:lnTo>
                  <a:lnTo>
                    <a:pt x="136" y="520"/>
                  </a:lnTo>
                  <a:lnTo>
                    <a:pt x="136" y="521"/>
                  </a:lnTo>
                  <a:lnTo>
                    <a:pt x="136" y="521"/>
                  </a:lnTo>
                  <a:lnTo>
                    <a:pt x="137" y="520"/>
                  </a:lnTo>
                  <a:lnTo>
                    <a:pt x="138" y="520"/>
                  </a:lnTo>
                  <a:lnTo>
                    <a:pt x="138" y="520"/>
                  </a:lnTo>
                  <a:lnTo>
                    <a:pt x="138" y="521"/>
                  </a:lnTo>
                  <a:lnTo>
                    <a:pt x="138" y="520"/>
                  </a:lnTo>
                  <a:lnTo>
                    <a:pt x="140" y="520"/>
                  </a:lnTo>
                  <a:lnTo>
                    <a:pt x="140" y="520"/>
                  </a:lnTo>
                  <a:lnTo>
                    <a:pt x="140" y="521"/>
                  </a:lnTo>
                  <a:lnTo>
                    <a:pt x="142" y="514"/>
                  </a:lnTo>
                  <a:lnTo>
                    <a:pt x="142" y="515"/>
                  </a:lnTo>
                  <a:lnTo>
                    <a:pt x="142" y="515"/>
                  </a:lnTo>
                  <a:lnTo>
                    <a:pt x="143" y="516"/>
                  </a:lnTo>
                  <a:lnTo>
                    <a:pt x="143" y="515"/>
                  </a:lnTo>
                  <a:lnTo>
                    <a:pt x="143" y="516"/>
                  </a:lnTo>
                  <a:lnTo>
                    <a:pt x="144" y="508"/>
                  </a:lnTo>
                  <a:lnTo>
                    <a:pt x="145" y="518"/>
                  </a:lnTo>
                  <a:lnTo>
                    <a:pt x="145" y="518"/>
                  </a:lnTo>
                  <a:lnTo>
                    <a:pt x="146" y="518"/>
                  </a:lnTo>
                  <a:lnTo>
                    <a:pt x="146" y="518"/>
                  </a:lnTo>
                  <a:lnTo>
                    <a:pt x="146" y="502"/>
                  </a:lnTo>
                  <a:lnTo>
                    <a:pt x="147" y="506"/>
                  </a:lnTo>
                  <a:lnTo>
                    <a:pt x="147" y="506"/>
                  </a:lnTo>
                  <a:lnTo>
                    <a:pt x="147" y="506"/>
                  </a:lnTo>
                  <a:lnTo>
                    <a:pt x="149" y="508"/>
                  </a:lnTo>
                  <a:lnTo>
                    <a:pt x="149" y="507"/>
                  </a:lnTo>
                  <a:lnTo>
                    <a:pt x="149" y="507"/>
                  </a:lnTo>
                  <a:lnTo>
                    <a:pt x="149" y="506"/>
                  </a:lnTo>
                  <a:lnTo>
                    <a:pt x="150" y="521"/>
                  </a:lnTo>
                  <a:lnTo>
                    <a:pt x="150" y="520"/>
                  </a:lnTo>
                  <a:lnTo>
                    <a:pt x="150" y="520"/>
                  </a:lnTo>
                  <a:lnTo>
                    <a:pt x="151" y="520"/>
                  </a:lnTo>
                  <a:lnTo>
                    <a:pt x="151" y="521"/>
                  </a:lnTo>
                  <a:lnTo>
                    <a:pt x="152" y="521"/>
                  </a:lnTo>
                  <a:lnTo>
                    <a:pt x="152" y="521"/>
                  </a:lnTo>
                  <a:lnTo>
                    <a:pt x="153" y="514"/>
                  </a:lnTo>
                  <a:lnTo>
                    <a:pt x="154" y="516"/>
                  </a:lnTo>
                  <a:lnTo>
                    <a:pt x="154" y="516"/>
                  </a:lnTo>
                  <a:lnTo>
                    <a:pt x="155" y="515"/>
                  </a:lnTo>
                  <a:lnTo>
                    <a:pt x="155" y="516"/>
                  </a:lnTo>
                  <a:lnTo>
                    <a:pt x="156" y="515"/>
                  </a:lnTo>
                  <a:lnTo>
                    <a:pt x="156" y="515"/>
                  </a:lnTo>
                  <a:lnTo>
                    <a:pt x="157" y="521"/>
                  </a:lnTo>
                  <a:lnTo>
                    <a:pt x="157" y="520"/>
                  </a:lnTo>
                  <a:lnTo>
                    <a:pt x="157" y="520"/>
                  </a:lnTo>
                  <a:lnTo>
                    <a:pt x="158" y="520"/>
                  </a:lnTo>
                  <a:lnTo>
                    <a:pt x="159" y="521"/>
                  </a:lnTo>
                  <a:lnTo>
                    <a:pt x="159" y="520"/>
                  </a:lnTo>
                  <a:lnTo>
                    <a:pt x="159" y="520"/>
                  </a:lnTo>
                  <a:lnTo>
                    <a:pt x="160" y="521"/>
                  </a:lnTo>
                  <a:lnTo>
                    <a:pt x="160" y="438"/>
                  </a:lnTo>
                  <a:lnTo>
                    <a:pt x="161" y="518"/>
                  </a:lnTo>
                  <a:lnTo>
                    <a:pt x="161" y="518"/>
                  </a:lnTo>
                  <a:lnTo>
                    <a:pt x="161" y="518"/>
                  </a:lnTo>
                  <a:lnTo>
                    <a:pt x="163" y="509"/>
                  </a:lnTo>
                  <a:lnTo>
                    <a:pt x="163" y="510"/>
                  </a:lnTo>
                  <a:lnTo>
                    <a:pt x="163" y="510"/>
                  </a:lnTo>
                  <a:lnTo>
                    <a:pt x="165" y="512"/>
                  </a:lnTo>
                  <a:lnTo>
                    <a:pt x="165" y="512"/>
                  </a:lnTo>
                  <a:lnTo>
                    <a:pt x="165" y="511"/>
                  </a:lnTo>
                  <a:lnTo>
                    <a:pt x="165" y="510"/>
                  </a:lnTo>
                  <a:lnTo>
                    <a:pt x="165" y="521"/>
                  </a:lnTo>
                  <a:lnTo>
                    <a:pt x="166" y="521"/>
                  </a:lnTo>
                  <a:lnTo>
                    <a:pt x="167" y="521"/>
                  </a:lnTo>
                  <a:lnTo>
                    <a:pt x="167" y="521"/>
                  </a:lnTo>
                  <a:lnTo>
                    <a:pt x="167" y="520"/>
                  </a:lnTo>
                  <a:lnTo>
                    <a:pt x="168" y="520"/>
                  </a:lnTo>
                  <a:lnTo>
                    <a:pt x="169" y="520"/>
                  </a:lnTo>
                  <a:lnTo>
                    <a:pt x="169" y="521"/>
                  </a:lnTo>
                  <a:lnTo>
                    <a:pt x="169" y="519"/>
                  </a:lnTo>
                  <a:lnTo>
                    <a:pt x="170" y="520"/>
                  </a:lnTo>
                  <a:lnTo>
                    <a:pt x="170" y="520"/>
                  </a:lnTo>
                  <a:lnTo>
                    <a:pt x="170" y="521"/>
                  </a:lnTo>
                  <a:lnTo>
                    <a:pt x="171" y="520"/>
                  </a:lnTo>
                  <a:lnTo>
                    <a:pt x="172" y="521"/>
                  </a:lnTo>
                  <a:lnTo>
                    <a:pt x="172" y="521"/>
                  </a:lnTo>
                  <a:lnTo>
                    <a:pt x="172" y="513"/>
                  </a:lnTo>
                  <a:lnTo>
                    <a:pt x="173" y="516"/>
                  </a:lnTo>
                  <a:lnTo>
                    <a:pt x="173" y="516"/>
                  </a:lnTo>
                  <a:lnTo>
                    <a:pt x="174" y="516"/>
                  </a:lnTo>
                  <a:lnTo>
                    <a:pt x="175" y="494"/>
                  </a:lnTo>
                  <a:lnTo>
                    <a:pt x="175" y="506"/>
                  </a:lnTo>
                  <a:lnTo>
                    <a:pt x="175" y="506"/>
                  </a:lnTo>
                  <a:lnTo>
                    <a:pt x="176" y="505"/>
                  </a:lnTo>
                  <a:lnTo>
                    <a:pt x="177" y="508"/>
                  </a:lnTo>
                  <a:lnTo>
                    <a:pt x="177" y="506"/>
                  </a:lnTo>
                  <a:lnTo>
                    <a:pt x="177" y="506"/>
                  </a:lnTo>
                  <a:lnTo>
                    <a:pt x="179" y="519"/>
                  </a:lnTo>
                  <a:lnTo>
                    <a:pt x="179" y="518"/>
                  </a:lnTo>
                  <a:lnTo>
                    <a:pt x="179" y="519"/>
                  </a:lnTo>
                  <a:lnTo>
                    <a:pt x="179" y="517"/>
                  </a:lnTo>
                  <a:lnTo>
                    <a:pt x="180" y="521"/>
                  </a:lnTo>
                  <a:lnTo>
                    <a:pt x="181" y="520"/>
                  </a:lnTo>
                  <a:lnTo>
                    <a:pt x="181" y="520"/>
                  </a:lnTo>
                  <a:lnTo>
                    <a:pt x="181" y="521"/>
                  </a:lnTo>
                  <a:lnTo>
                    <a:pt x="182" y="515"/>
                  </a:lnTo>
                  <a:lnTo>
                    <a:pt x="182" y="515"/>
                  </a:lnTo>
                  <a:lnTo>
                    <a:pt x="183" y="515"/>
                  </a:lnTo>
                  <a:lnTo>
                    <a:pt x="184" y="517"/>
                  </a:lnTo>
                  <a:lnTo>
                    <a:pt x="184" y="516"/>
                  </a:lnTo>
                  <a:lnTo>
                    <a:pt x="185" y="516"/>
                  </a:lnTo>
                  <a:lnTo>
                    <a:pt x="185" y="516"/>
                  </a:lnTo>
                  <a:lnTo>
                    <a:pt x="185" y="521"/>
                  </a:lnTo>
                  <a:lnTo>
                    <a:pt x="186" y="520"/>
                  </a:lnTo>
                  <a:lnTo>
                    <a:pt x="186" y="521"/>
                  </a:lnTo>
                  <a:lnTo>
                    <a:pt x="186" y="520"/>
                  </a:lnTo>
                  <a:lnTo>
                    <a:pt x="188" y="520"/>
                  </a:lnTo>
                  <a:lnTo>
                    <a:pt x="188" y="520"/>
                  </a:lnTo>
                  <a:lnTo>
                    <a:pt x="188" y="521"/>
                  </a:lnTo>
                  <a:lnTo>
                    <a:pt x="189" y="514"/>
                  </a:lnTo>
                  <a:lnTo>
                    <a:pt x="189" y="516"/>
                  </a:lnTo>
                  <a:lnTo>
                    <a:pt x="189" y="516"/>
                  </a:lnTo>
                  <a:lnTo>
                    <a:pt x="191" y="518"/>
                  </a:lnTo>
                  <a:lnTo>
                    <a:pt x="191" y="518"/>
                  </a:lnTo>
                  <a:lnTo>
                    <a:pt x="191" y="518"/>
                  </a:lnTo>
                  <a:lnTo>
                    <a:pt x="192" y="509"/>
                  </a:lnTo>
                  <a:lnTo>
                    <a:pt x="193" y="511"/>
                  </a:lnTo>
                  <a:lnTo>
                    <a:pt x="193" y="511"/>
                  </a:lnTo>
                  <a:lnTo>
                    <a:pt x="193" y="510"/>
                  </a:lnTo>
                  <a:lnTo>
                    <a:pt x="195" y="521"/>
                  </a:lnTo>
                  <a:lnTo>
                    <a:pt x="195" y="521"/>
                  </a:lnTo>
                  <a:lnTo>
                    <a:pt x="195" y="521"/>
                  </a:lnTo>
                  <a:lnTo>
                    <a:pt x="197" y="520"/>
                  </a:lnTo>
                  <a:lnTo>
                    <a:pt x="197" y="521"/>
                  </a:lnTo>
                  <a:lnTo>
                    <a:pt x="197" y="521"/>
                  </a:lnTo>
                  <a:lnTo>
                    <a:pt x="197" y="520"/>
                  </a:lnTo>
                  <a:lnTo>
                    <a:pt x="198" y="521"/>
                  </a:lnTo>
                  <a:lnTo>
                    <a:pt x="198" y="520"/>
                  </a:lnTo>
                  <a:lnTo>
                    <a:pt x="198" y="520"/>
                  </a:lnTo>
                  <a:lnTo>
                    <a:pt x="199" y="521"/>
                  </a:lnTo>
                  <a:lnTo>
                    <a:pt x="200" y="520"/>
                  </a:lnTo>
                  <a:lnTo>
                    <a:pt x="200" y="520"/>
                  </a:lnTo>
                  <a:lnTo>
                    <a:pt x="201" y="521"/>
                  </a:lnTo>
                  <a:lnTo>
                    <a:pt x="201" y="504"/>
                  </a:lnTo>
                  <a:lnTo>
                    <a:pt x="202" y="510"/>
                  </a:lnTo>
                  <a:lnTo>
                    <a:pt x="202" y="510"/>
                  </a:lnTo>
                  <a:lnTo>
                    <a:pt x="203" y="512"/>
                  </a:lnTo>
                  <a:lnTo>
                    <a:pt x="204" y="412"/>
                  </a:lnTo>
                  <a:lnTo>
                    <a:pt x="204" y="498"/>
                  </a:lnTo>
                  <a:lnTo>
                    <a:pt x="204" y="497"/>
                  </a:lnTo>
                  <a:lnTo>
                    <a:pt x="205" y="519"/>
                  </a:lnTo>
                  <a:lnTo>
                    <a:pt x="205" y="518"/>
                  </a:lnTo>
                  <a:lnTo>
                    <a:pt x="206" y="518"/>
                  </a:lnTo>
                  <a:lnTo>
                    <a:pt x="206" y="517"/>
                  </a:lnTo>
                  <a:lnTo>
                    <a:pt x="206" y="519"/>
                  </a:lnTo>
                  <a:lnTo>
                    <a:pt x="207" y="518"/>
                  </a:lnTo>
                  <a:lnTo>
                    <a:pt x="207" y="518"/>
                  </a:lnTo>
                  <a:lnTo>
                    <a:pt x="208" y="518"/>
                  </a:lnTo>
                  <a:lnTo>
                    <a:pt x="209" y="521"/>
                  </a:lnTo>
                  <a:lnTo>
                    <a:pt x="209" y="521"/>
                  </a:lnTo>
                  <a:lnTo>
                    <a:pt x="209" y="520"/>
                  </a:lnTo>
                  <a:lnTo>
                    <a:pt x="210" y="521"/>
                  </a:lnTo>
                  <a:lnTo>
                    <a:pt x="210" y="514"/>
                  </a:lnTo>
                  <a:lnTo>
                    <a:pt x="211" y="516"/>
                  </a:lnTo>
                  <a:lnTo>
                    <a:pt x="211" y="516"/>
                  </a:lnTo>
                  <a:lnTo>
                    <a:pt x="212" y="517"/>
                  </a:lnTo>
                  <a:lnTo>
                    <a:pt x="212" y="517"/>
                  </a:lnTo>
                  <a:lnTo>
                    <a:pt x="212" y="517"/>
                  </a:lnTo>
                  <a:lnTo>
                    <a:pt x="213" y="516"/>
                  </a:lnTo>
                  <a:lnTo>
                    <a:pt x="214" y="521"/>
                  </a:lnTo>
                  <a:lnTo>
                    <a:pt x="214" y="521"/>
                  </a:lnTo>
                  <a:lnTo>
                    <a:pt x="214" y="521"/>
                  </a:lnTo>
                  <a:lnTo>
                    <a:pt x="215" y="521"/>
                  </a:lnTo>
                  <a:lnTo>
                    <a:pt x="216" y="519"/>
                  </a:lnTo>
                  <a:lnTo>
                    <a:pt x="216" y="519"/>
                  </a:lnTo>
                  <a:lnTo>
                    <a:pt x="216" y="519"/>
                  </a:lnTo>
                  <a:lnTo>
                    <a:pt x="216" y="521"/>
                  </a:lnTo>
                  <a:lnTo>
                    <a:pt x="218" y="520"/>
                  </a:lnTo>
                  <a:lnTo>
                    <a:pt x="218" y="521"/>
                  </a:lnTo>
                  <a:lnTo>
                    <a:pt x="218" y="521"/>
                  </a:lnTo>
                  <a:lnTo>
                    <a:pt x="218" y="516"/>
                  </a:lnTo>
                  <a:lnTo>
                    <a:pt x="220" y="519"/>
                  </a:lnTo>
                  <a:lnTo>
                    <a:pt x="220" y="518"/>
                  </a:lnTo>
                  <a:lnTo>
                    <a:pt x="220" y="519"/>
                  </a:lnTo>
                  <a:lnTo>
                    <a:pt x="220" y="509"/>
                  </a:lnTo>
                  <a:lnTo>
                    <a:pt x="221" y="511"/>
                  </a:lnTo>
                  <a:lnTo>
                    <a:pt x="222" y="511"/>
                  </a:lnTo>
                  <a:lnTo>
                    <a:pt x="223" y="512"/>
                  </a:lnTo>
                  <a:lnTo>
                    <a:pt x="223" y="512"/>
                  </a:lnTo>
                  <a:lnTo>
                    <a:pt x="224" y="512"/>
                  </a:lnTo>
                  <a:lnTo>
                    <a:pt x="224" y="511"/>
                  </a:lnTo>
                  <a:lnTo>
                    <a:pt x="224" y="521"/>
                  </a:lnTo>
                  <a:lnTo>
                    <a:pt x="225" y="517"/>
                  </a:lnTo>
                  <a:lnTo>
                    <a:pt x="225" y="517"/>
                  </a:lnTo>
                  <a:lnTo>
                    <a:pt x="225" y="516"/>
                  </a:lnTo>
                  <a:lnTo>
                    <a:pt x="225" y="521"/>
                  </a:lnTo>
                  <a:lnTo>
                    <a:pt x="227" y="521"/>
                  </a:lnTo>
                  <a:lnTo>
                    <a:pt x="227" y="521"/>
                  </a:lnTo>
                  <a:lnTo>
                    <a:pt x="227" y="521"/>
                  </a:lnTo>
                  <a:lnTo>
                    <a:pt x="228" y="520"/>
                  </a:lnTo>
                  <a:lnTo>
                    <a:pt x="228" y="521"/>
                  </a:lnTo>
                  <a:lnTo>
                    <a:pt x="228" y="521"/>
                  </a:lnTo>
                  <a:lnTo>
                    <a:pt x="229" y="515"/>
                  </a:lnTo>
                  <a:lnTo>
                    <a:pt x="230" y="519"/>
                  </a:lnTo>
                  <a:lnTo>
                    <a:pt x="230" y="519"/>
                  </a:lnTo>
                  <a:lnTo>
                    <a:pt x="231" y="520"/>
                  </a:lnTo>
                  <a:lnTo>
                    <a:pt x="232" y="508"/>
                  </a:lnTo>
                  <a:lnTo>
                    <a:pt x="232" y="512"/>
                  </a:lnTo>
                  <a:lnTo>
                    <a:pt x="232" y="512"/>
                  </a:lnTo>
                  <a:lnTo>
                    <a:pt x="232" y="511"/>
                  </a:lnTo>
                  <a:lnTo>
                    <a:pt x="234" y="514"/>
                  </a:lnTo>
                  <a:lnTo>
                    <a:pt x="234" y="513"/>
                  </a:lnTo>
                  <a:lnTo>
                    <a:pt x="234" y="513"/>
                  </a:lnTo>
                  <a:lnTo>
                    <a:pt x="234" y="497"/>
                  </a:lnTo>
                  <a:lnTo>
                    <a:pt x="236" y="518"/>
                  </a:lnTo>
                  <a:lnTo>
                    <a:pt x="236" y="518"/>
                  </a:lnTo>
                  <a:lnTo>
                    <a:pt x="236" y="518"/>
                  </a:lnTo>
                  <a:lnTo>
                    <a:pt x="236" y="519"/>
                  </a:lnTo>
                  <a:lnTo>
                    <a:pt x="237" y="517"/>
                  </a:lnTo>
                  <a:lnTo>
                    <a:pt x="237" y="518"/>
                  </a:lnTo>
                  <a:lnTo>
                    <a:pt x="237" y="519"/>
                  </a:lnTo>
                  <a:lnTo>
                    <a:pt x="239" y="519"/>
                  </a:lnTo>
                  <a:lnTo>
                    <a:pt x="239" y="518"/>
                  </a:lnTo>
                  <a:lnTo>
                    <a:pt x="239" y="519"/>
                  </a:lnTo>
                  <a:lnTo>
                    <a:pt x="240" y="518"/>
                  </a:lnTo>
                  <a:lnTo>
                    <a:pt x="240" y="518"/>
                  </a:lnTo>
                  <a:lnTo>
                    <a:pt x="241" y="521"/>
                  </a:lnTo>
                  <a:lnTo>
                    <a:pt x="241" y="520"/>
                  </a:lnTo>
                  <a:lnTo>
                    <a:pt x="241" y="520"/>
                  </a:lnTo>
                  <a:lnTo>
                    <a:pt x="241" y="521"/>
                  </a:lnTo>
                  <a:lnTo>
                    <a:pt x="242" y="515"/>
                  </a:lnTo>
                  <a:lnTo>
                    <a:pt x="243" y="516"/>
                  </a:lnTo>
                  <a:lnTo>
                    <a:pt x="243" y="516"/>
                  </a:lnTo>
                  <a:lnTo>
                    <a:pt x="243" y="516"/>
                  </a:lnTo>
                  <a:lnTo>
                    <a:pt x="244" y="521"/>
                  </a:lnTo>
                  <a:lnTo>
                    <a:pt x="244" y="521"/>
                  </a:lnTo>
                  <a:lnTo>
                    <a:pt x="244" y="521"/>
                  </a:lnTo>
                  <a:lnTo>
                    <a:pt x="246" y="521"/>
                  </a:lnTo>
                  <a:lnTo>
                    <a:pt x="246" y="516"/>
                  </a:lnTo>
                  <a:lnTo>
                    <a:pt x="246" y="517"/>
                  </a:lnTo>
                  <a:lnTo>
                    <a:pt x="246" y="516"/>
                  </a:lnTo>
                  <a:lnTo>
                    <a:pt x="247" y="521"/>
                  </a:lnTo>
                  <a:lnTo>
                    <a:pt x="248" y="521"/>
                  </a:lnTo>
                  <a:lnTo>
                    <a:pt x="248" y="521"/>
                  </a:lnTo>
                  <a:lnTo>
                    <a:pt x="249" y="521"/>
                  </a:lnTo>
                  <a:lnTo>
                    <a:pt x="250" y="515"/>
                  </a:lnTo>
                  <a:lnTo>
                    <a:pt x="250" y="516"/>
                  </a:lnTo>
                  <a:lnTo>
                    <a:pt x="252" y="518"/>
                  </a:lnTo>
                  <a:lnTo>
                    <a:pt x="252" y="518"/>
                  </a:lnTo>
                  <a:lnTo>
                    <a:pt x="252" y="518"/>
                  </a:lnTo>
                  <a:lnTo>
                    <a:pt x="252" y="519"/>
                  </a:lnTo>
                  <a:lnTo>
                    <a:pt x="252" y="509"/>
                  </a:lnTo>
                  <a:lnTo>
                    <a:pt x="253" y="510"/>
                  </a:lnTo>
                  <a:lnTo>
                    <a:pt x="253" y="510"/>
                  </a:lnTo>
                  <a:lnTo>
                    <a:pt x="254" y="510"/>
                  </a:lnTo>
                  <a:lnTo>
                    <a:pt x="255" y="511"/>
                  </a:lnTo>
                  <a:lnTo>
                    <a:pt x="255" y="510"/>
                  </a:lnTo>
                  <a:lnTo>
                    <a:pt x="255" y="510"/>
                  </a:lnTo>
                  <a:lnTo>
                    <a:pt x="256" y="510"/>
                  </a:lnTo>
                  <a:lnTo>
                    <a:pt x="256" y="521"/>
                  </a:lnTo>
                  <a:lnTo>
                    <a:pt x="257" y="520"/>
                  </a:lnTo>
                  <a:lnTo>
                    <a:pt x="257" y="520"/>
                  </a:lnTo>
                  <a:lnTo>
                    <a:pt x="257" y="520"/>
                  </a:lnTo>
                  <a:lnTo>
                    <a:pt x="258" y="521"/>
                  </a:lnTo>
                  <a:lnTo>
                    <a:pt x="259" y="520"/>
                  </a:lnTo>
                  <a:lnTo>
                    <a:pt x="259" y="520"/>
                  </a:lnTo>
                  <a:lnTo>
                    <a:pt x="259" y="521"/>
                  </a:lnTo>
                  <a:lnTo>
                    <a:pt x="260" y="520"/>
                  </a:lnTo>
                  <a:lnTo>
                    <a:pt x="260" y="520"/>
                  </a:lnTo>
                  <a:lnTo>
                    <a:pt x="261" y="520"/>
                  </a:lnTo>
                  <a:lnTo>
                    <a:pt x="261" y="521"/>
                  </a:lnTo>
                  <a:lnTo>
                    <a:pt x="261" y="517"/>
                  </a:lnTo>
                  <a:lnTo>
                    <a:pt x="262" y="518"/>
                  </a:lnTo>
                  <a:lnTo>
                    <a:pt x="263" y="518"/>
                  </a:lnTo>
                  <a:lnTo>
                    <a:pt x="263" y="517"/>
                  </a:lnTo>
                  <a:lnTo>
                    <a:pt x="263" y="519"/>
                  </a:lnTo>
                  <a:lnTo>
                    <a:pt x="264" y="519"/>
                  </a:lnTo>
                  <a:lnTo>
                    <a:pt x="264" y="519"/>
                  </a:lnTo>
                  <a:lnTo>
                    <a:pt x="264" y="519"/>
                  </a:lnTo>
                  <a:lnTo>
                    <a:pt x="264" y="509"/>
                  </a:lnTo>
                  <a:lnTo>
                    <a:pt x="266" y="512"/>
                  </a:lnTo>
                  <a:lnTo>
                    <a:pt x="266" y="512"/>
                  </a:lnTo>
                  <a:lnTo>
                    <a:pt x="266" y="511"/>
                  </a:lnTo>
                  <a:lnTo>
                    <a:pt x="266" y="516"/>
                  </a:lnTo>
                  <a:lnTo>
                    <a:pt x="267" y="515"/>
                  </a:lnTo>
                  <a:lnTo>
                    <a:pt x="267" y="515"/>
                  </a:lnTo>
                  <a:lnTo>
                    <a:pt x="268" y="521"/>
                  </a:lnTo>
                  <a:lnTo>
                    <a:pt x="268" y="515"/>
                  </a:lnTo>
                  <a:lnTo>
                    <a:pt x="269" y="518"/>
                  </a:lnTo>
                  <a:lnTo>
                    <a:pt x="269" y="518"/>
                  </a:lnTo>
                  <a:lnTo>
                    <a:pt x="270" y="517"/>
                  </a:lnTo>
                  <a:lnTo>
                    <a:pt x="271" y="518"/>
                  </a:lnTo>
                  <a:lnTo>
                    <a:pt x="271" y="518"/>
                  </a:lnTo>
                  <a:lnTo>
                    <a:pt x="272" y="518"/>
                  </a:lnTo>
                  <a:lnTo>
                    <a:pt x="272" y="517"/>
                  </a:lnTo>
                  <a:lnTo>
                    <a:pt x="273" y="517"/>
                  </a:lnTo>
                  <a:lnTo>
                    <a:pt x="273" y="518"/>
                  </a:lnTo>
                  <a:lnTo>
                    <a:pt x="274" y="517"/>
                  </a:lnTo>
                  <a:lnTo>
                    <a:pt x="275" y="521"/>
                  </a:lnTo>
                  <a:lnTo>
                    <a:pt x="275" y="520"/>
                  </a:lnTo>
                  <a:lnTo>
                    <a:pt x="275" y="520"/>
                  </a:lnTo>
                  <a:lnTo>
                    <a:pt x="275" y="521"/>
                  </a:lnTo>
                  <a:lnTo>
                    <a:pt x="276" y="514"/>
                  </a:lnTo>
                  <a:lnTo>
                    <a:pt x="276" y="515"/>
                  </a:lnTo>
                  <a:lnTo>
                    <a:pt x="277" y="515"/>
                  </a:lnTo>
                  <a:lnTo>
                    <a:pt x="277" y="516"/>
                  </a:lnTo>
                  <a:lnTo>
                    <a:pt x="278" y="502"/>
                  </a:lnTo>
                  <a:lnTo>
                    <a:pt x="278" y="516"/>
                  </a:lnTo>
                  <a:lnTo>
                    <a:pt x="279" y="516"/>
                  </a:lnTo>
                  <a:lnTo>
                    <a:pt x="279" y="515"/>
                  </a:lnTo>
                  <a:lnTo>
                    <a:pt x="280" y="521"/>
                  </a:lnTo>
                  <a:lnTo>
                    <a:pt x="280" y="520"/>
                  </a:lnTo>
                  <a:lnTo>
                    <a:pt x="280" y="520"/>
                  </a:lnTo>
                  <a:lnTo>
                    <a:pt x="280" y="521"/>
                  </a:lnTo>
                  <a:lnTo>
                    <a:pt x="280" y="520"/>
                  </a:lnTo>
                  <a:lnTo>
                    <a:pt x="282" y="520"/>
                  </a:lnTo>
                  <a:lnTo>
                    <a:pt x="282" y="521"/>
                  </a:lnTo>
                  <a:lnTo>
                    <a:pt x="283" y="520"/>
                  </a:lnTo>
                  <a:lnTo>
                    <a:pt x="283" y="521"/>
                  </a:lnTo>
                  <a:lnTo>
                    <a:pt x="283" y="520"/>
                  </a:lnTo>
                  <a:lnTo>
                    <a:pt x="284" y="521"/>
                  </a:lnTo>
                  <a:lnTo>
                    <a:pt x="284" y="520"/>
                  </a:lnTo>
                  <a:lnTo>
                    <a:pt x="285" y="521"/>
                  </a:lnTo>
                  <a:lnTo>
                    <a:pt x="285" y="520"/>
                  </a:lnTo>
                  <a:lnTo>
                    <a:pt x="286" y="521"/>
                  </a:lnTo>
                  <a:lnTo>
                    <a:pt x="286" y="515"/>
                  </a:lnTo>
                  <a:lnTo>
                    <a:pt x="287" y="517"/>
                  </a:lnTo>
                  <a:lnTo>
                    <a:pt x="287" y="518"/>
                  </a:lnTo>
                  <a:lnTo>
                    <a:pt x="288" y="404"/>
                  </a:lnTo>
                  <a:lnTo>
                    <a:pt x="289" y="505"/>
                  </a:lnTo>
                  <a:lnTo>
                    <a:pt x="289" y="505"/>
                  </a:lnTo>
                  <a:lnTo>
                    <a:pt x="289" y="505"/>
                  </a:lnTo>
                  <a:lnTo>
                    <a:pt x="291" y="509"/>
                  </a:lnTo>
                  <a:lnTo>
                    <a:pt x="291" y="509"/>
                  </a:lnTo>
                  <a:lnTo>
                    <a:pt x="291" y="509"/>
                  </a:lnTo>
                  <a:lnTo>
                    <a:pt x="291" y="508"/>
                  </a:lnTo>
                  <a:lnTo>
                    <a:pt x="292" y="513"/>
                  </a:lnTo>
                  <a:lnTo>
                    <a:pt x="292" y="511"/>
                  </a:lnTo>
                  <a:lnTo>
                    <a:pt x="292" y="511"/>
                  </a:lnTo>
                  <a:lnTo>
                    <a:pt x="293" y="512"/>
                  </a:lnTo>
                  <a:lnTo>
                    <a:pt x="293" y="504"/>
                  </a:lnTo>
                  <a:lnTo>
                    <a:pt x="294" y="506"/>
                  </a:lnTo>
                  <a:lnTo>
                    <a:pt x="294" y="505"/>
                  </a:lnTo>
                  <a:lnTo>
                    <a:pt x="295" y="504"/>
                  </a:lnTo>
                  <a:lnTo>
                    <a:pt x="295" y="524"/>
                  </a:lnTo>
                  <a:lnTo>
                    <a:pt x="296" y="523"/>
                  </a:lnTo>
                  <a:lnTo>
                    <a:pt x="296" y="522"/>
                  </a:lnTo>
                  <a:lnTo>
                    <a:pt x="297" y="520"/>
                  </a:lnTo>
                  <a:lnTo>
                    <a:pt x="298" y="525"/>
                  </a:lnTo>
                  <a:lnTo>
                    <a:pt x="298" y="524"/>
                  </a:lnTo>
                  <a:lnTo>
                    <a:pt x="298" y="524"/>
                  </a:lnTo>
                  <a:lnTo>
                    <a:pt x="299" y="526"/>
                  </a:lnTo>
                  <a:lnTo>
                    <a:pt x="299" y="505"/>
                  </a:lnTo>
                  <a:lnTo>
                    <a:pt x="299" y="505"/>
                  </a:lnTo>
                  <a:lnTo>
                    <a:pt x="300" y="505"/>
                  </a:lnTo>
                  <a:lnTo>
                    <a:pt x="301" y="507"/>
                  </a:lnTo>
                  <a:lnTo>
                    <a:pt x="301" y="503"/>
                  </a:lnTo>
                  <a:lnTo>
                    <a:pt x="301" y="505"/>
                  </a:lnTo>
                  <a:lnTo>
                    <a:pt x="301" y="505"/>
                  </a:lnTo>
                  <a:lnTo>
                    <a:pt x="302" y="504"/>
                  </a:lnTo>
                  <a:lnTo>
                    <a:pt x="303" y="510"/>
                  </a:lnTo>
                  <a:lnTo>
                    <a:pt x="303" y="510"/>
                  </a:lnTo>
                  <a:lnTo>
                    <a:pt x="303" y="510"/>
                  </a:lnTo>
                  <a:lnTo>
                    <a:pt x="304" y="510"/>
                  </a:lnTo>
                  <a:lnTo>
                    <a:pt x="304" y="513"/>
                  </a:lnTo>
                  <a:lnTo>
                    <a:pt x="305" y="510"/>
                  </a:lnTo>
                  <a:lnTo>
                    <a:pt x="305" y="510"/>
                  </a:lnTo>
                  <a:lnTo>
                    <a:pt x="306" y="504"/>
                  </a:lnTo>
                  <a:lnTo>
                    <a:pt x="306" y="515"/>
                  </a:lnTo>
                  <a:lnTo>
                    <a:pt x="307" y="513"/>
                  </a:lnTo>
                  <a:lnTo>
                    <a:pt x="307" y="514"/>
                  </a:lnTo>
                  <a:lnTo>
                    <a:pt x="307" y="515"/>
                  </a:lnTo>
                  <a:lnTo>
                    <a:pt x="308" y="510"/>
                  </a:lnTo>
                  <a:lnTo>
                    <a:pt x="308" y="512"/>
                  </a:lnTo>
                  <a:lnTo>
                    <a:pt x="308" y="513"/>
                  </a:lnTo>
                  <a:lnTo>
                    <a:pt x="309" y="515"/>
                  </a:lnTo>
                  <a:lnTo>
                    <a:pt x="310" y="480"/>
                  </a:lnTo>
                  <a:lnTo>
                    <a:pt x="310" y="485"/>
                  </a:lnTo>
                  <a:lnTo>
                    <a:pt x="310" y="485"/>
                  </a:lnTo>
                  <a:lnTo>
                    <a:pt x="311" y="481"/>
                  </a:lnTo>
                  <a:lnTo>
                    <a:pt x="311" y="507"/>
                  </a:lnTo>
                  <a:lnTo>
                    <a:pt x="312" y="506"/>
                  </a:lnTo>
                  <a:lnTo>
                    <a:pt x="312" y="506"/>
                  </a:lnTo>
                  <a:lnTo>
                    <a:pt x="313" y="508"/>
                  </a:lnTo>
                  <a:lnTo>
                    <a:pt x="314" y="497"/>
                  </a:lnTo>
                  <a:lnTo>
                    <a:pt x="314" y="499"/>
                  </a:lnTo>
                  <a:lnTo>
                    <a:pt x="314" y="501"/>
                  </a:lnTo>
                  <a:lnTo>
                    <a:pt x="315" y="506"/>
                  </a:lnTo>
                  <a:lnTo>
                    <a:pt x="315" y="499"/>
                  </a:lnTo>
                  <a:lnTo>
                    <a:pt x="316" y="499"/>
                  </a:lnTo>
                  <a:lnTo>
                    <a:pt x="316" y="501"/>
                  </a:lnTo>
                  <a:lnTo>
                    <a:pt x="317" y="465"/>
                  </a:lnTo>
                  <a:lnTo>
                    <a:pt x="317" y="469"/>
                  </a:lnTo>
                  <a:lnTo>
                    <a:pt x="318" y="470"/>
                  </a:lnTo>
                  <a:lnTo>
                    <a:pt x="319" y="501"/>
                  </a:lnTo>
                  <a:lnTo>
                    <a:pt x="319" y="501"/>
                  </a:lnTo>
                  <a:lnTo>
                    <a:pt x="319" y="501"/>
                  </a:lnTo>
                  <a:lnTo>
                    <a:pt x="319" y="499"/>
                  </a:lnTo>
                  <a:lnTo>
                    <a:pt x="321" y="517"/>
                  </a:lnTo>
                  <a:lnTo>
                    <a:pt x="321" y="515"/>
                  </a:lnTo>
                  <a:lnTo>
                    <a:pt x="321" y="515"/>
                  </a:lnTo>
                  <a:lnTo>
                    <a:pt x="322" y="462"/>
                  </a:lnTo>
                  <a:lnTo>
                    <a:pt x="322" y="501"/>
                  </a:lnTo>
                  <a:lnTo>
                    <a:pt x="322" y="496"/>
                  </a:lnTo>
                  <a:lnTo>
                    <a:pt x="323" y="506"/>
                  </a:lnTo>
                  <a:lnTo>
                    <a:pt x="324" y="483"/>
                  </a:lnTo>
                  <a:lnTo>
                    <a:pt x="324" y="489"/>
                  </a:lnTo>
                  <a:lnTo>
                    <a:pt x="324" y="484"/>
                  </a:lnTo>
                  <a:lnTo>
                    <a:pt x="326" y="509"/>
                  </a:lnTo>
                  <a:lnTo>
                    <a:pt x="326" y="502"/>
                  </a:lnTo>
                  <a:lnTo>
                    <a:pt x="326" y="502"/>
                  </a:lnTo>
                  <a:lnTo>
                    <a:pt x="328" y="515"/>
                  </a:lnTo>
                  <a:lnTo>
                    <a:pt x="328" y="472"/>
                  </a:lnTo>
                  <a:lnTo>
                    <a:pt x="328" y="471"/>
                  </a:lnTo>
                  <a:lnTo>
                    <a:pt x="328" y="467"/>
                  </a:lnTo>
                  <a:lnTo>
                    <a:pt x="329" y="488"/>
                  </a:lnTo>
                  <a:lnTo>
                    <a:pt x="330" y="479"/>
                  </a:lnTo>
                  <a:lnTo>
                    <a:pt x="330" y="480"/>
                  </a:lnTo>
                  <a:lnTo>
                    <a:pt x="330" y="485"/>
                  </a:lnTo>
                  <a:lnTo>
                    <a:pt x="331" y="457"/>
                  </a:lnTo>
                  <a:lnTo>
                    <a:pt x="331" y="477"/>
                  </a:lnTo>
                  <a:lnTo>
                    <a:pt x="331" y="477"/>
                  </a:lnTo>
                  <a:lnTo>
                    <a:pt x="333" y="521"/>
                  </a:lnTo>
                  <a:lnTo>
                    <a:pt x="333" y="497"/>
                  </a:lnTo>
                  <a:lnTo>
                    <a:pt x="334" y="497"/>
                  </a:lnTo>
                  <a:lnTo>
                    <a:pt x="335" y="508"/>
                  </a:lnTo>
                  <a:lnTo>
                    <a:pt x="335" y="506"/>
                  </a:lnTo>
                  <a:lnTo>
                    <a:pt x="335" y="507"/>
                  </a:lnTo>
                  <a:lnTo>
                    <a:pt x="336" y="507"/>
                  </a:lnTo>
                  <a:lnTo>
                    <a:pt x="336" y="504"/>
                  </a:lnTo>
                  <a:lnTo>
                    <a:pt x="337" y="506"/>
                  </a:lnTo>
                  <a:lnTo>
                    <a:pt x="337" y="506"/>
                  </a:lnTo>
                  <a:lnTo>
                    <a:pt x="338" y="500"/>
                  </a:lnTo>
                  <a:lnTo>
                    <a:pt x="338" y="515"/>
                  </a:lnTo>
                  <a:lnTo>
                    <a:pt x="338" y="515"/>
                  </a:lnTo>
                  <a:lnTo>
                    <a:pt x="338" y="514"/>
                  </a:lnTo>
                  <a:lnTo>
                    <a:pt x="339" y="515"/>
                  </a:lnTo>
                  <a:lnTo>
                    <a:pt x="340" y="487"/>
                  </a:lnTo>
                  <a:lnTo>
                    <a:pt x="340" y="487"/>
                  </a:lnTo>
                  <a:lnTo>
                    <a:pt x="340" y="486"/>
                  </a:lnTo>
                  <a:lnTo>
                    <a:pt x="341" y="485"/>
                  </a:lnTo>
                  <a:lnTo>
                    <a:pt x="342" y="509"/>
                  </a:lnTo>
                  <a:lnTo>
                    <a:pt x="342" y="505"/>
                  </a:lnTo>
                  <a:lnTo>
                    <a:pt x="342" y="503"/>
                  </a:lnTo>
                  <a:lnTo>
                    <a:pt x="344" y="518"/>
                  </a:lnTo>
                  <a:lnTo>
                    <a:pt x="344" y="515"/>
                  </a:lnTo>
                  <a:lnTo>
                    <a:pt x="344" y="515"/>
                  </a:lnTo>
                  <a:lnTo>
                    <a:pt x="346" y="503"/>
                  </a:lnTo>
                  <a:lnTo>
                    <a:pt x="346" y="517"/>
                  </a:lnTo>
                  <a:lnTo>
                    <a:pt x="346" y="517"/>
                  </a:lnTo>
                  <a:lnTo>
                    <a:pt x="346" y="517"/>
                  </a:lnTo>
                  <a:lnTo>
                    <a:pt x="346" y="516"/>
                  </a:lnTo>
                  <a:lnTo>
                    <a:pt x="347" y="521"/>
                  </a:lnTo>
                  <a:lnTo>
                    <a:pt x="347" y="521"/>
                  </a:lnTo>
                  <a:lnTo>
                    <a:pt x="347" y="521"/>
                  </a:lnTo>
                  <a:lnTo>
                    <a:pt x="348" y="521"/>
                  </a:lnTo>
                  <a:lnTo>
                    <a:pt x="349" y="466"/>
                  </a:lnTo>
                  <a:lnTo>
                    <a:pt x="349" y="521"/>
                  </a:lnTo>
                  <a:lnTo>
                    <a:pt x="349" y="521"/>
                  </a:lnTo>
                  <a:lnTo>
                    <a:pt x="350" y="521"/>
                  </a:lnTo>
                  <a:lnTo>
                    <a:pt x="350" y="506"/>
                  </a:lnTo>
                  <a:lnTo>
                    <a:pt x="351" y="506"/>
                  </a:lnTo>
                  <a:lnTo>
                    <a:pt x="351" y="506"/>
                  </a:lnTo>
                  <a:lnTo>
                    <a:pt x="351" y="507"/>
                  </a:lnTo>
                  <a:lnTo>
                    <a:pt x="353" y="506"/>
                  </a:lnTo>
                  <a:lnTo>
                    <a:pt x="353" y="506"/>
                  </a:lnTo>
                  <a:lnTo>
                    <a:pt x="354" y="507"/>
                  </a:lnTo>
                  <a:lnTo>
                    <a:pt x="354" y="502"/>
                  </a:lnTo>
                  <a:lnTo>
                    <a:pt x="354" y="506"/>
                  </a:lnTo>
                  <a:lnTo>
                    <a:pt x="355" y="506"/>
                  </a:lnTo>
                  <a:lnTo>
                    <a:pt x="355" y="508"/>
                  </a:lnTo>
                  <a:lnTo>
                    <a:pt x="356" y="504"/>
                  </a:lnTo>
                  <a:lnTo>
                    <a:pt x="356" y="507"/>
                  </a:lnTo>
                  <a:lnTo>
                    <a:pt x="357" y="507"/>
                  </a:lnTo>
                  <a:lnTo>
                    <a:pt x="357" y="506"/>
                  </a:lnTo>
                  <a:lnTo>
                    <a:pt x="358" y="516"/>
                  </a:lnTo>
                  <a:lnTo>
                    <a:pt x="358" y="516"/>
                  </a:lnTo>
                  <a:lnTo>
                    <a:pt x="358" y="517"/>
                  </a:lnTo>
                  <a:lnTo>
                    <a:pt x="359" y="510"/>
                  </a:lnTo>
                  <a:lnTo>
                    <a:pt x="360" y="514"/>
                  </a:lnTo>
                  <a:lnTo>
                    <a:pt x="360" y="514"/>
                  </a:lnTo>
                  <a:lnTo>
                    <a:pt x="362" y="508"/>
                  </a:lnTo>
                  <a:lnTo>
                    <a:pt x="362" y="509"/>
                  </a:lnTo>
                  <a:lnTo>
                    <a:pt x="362" y="509"/>
                  </a:lnTo>
                  <a:lnTo>
                    <a:pt x="362" y="506"/>
                  </a:lnTo>
                  <a:lnTo>
                    <a:pt x="363" y="524"/>
                  </a:lnTo>
                  <a:lnTo>
                    <a:pt x="363" y="524"/>
                  </a:lnTo>
                  <a:lnTo>
                    <a:pt x="363" y="524"/>
                  </a:lnTo>
                  <a:lnTo>
                    <a:pt x="364" y="525"/>
                  </a:lnTo>
                  <a:lnTo>
                    <a:pt x="365" y="519"/>
                  </a:lnTo>
                  <a:lnTo>
                    <a:pt x="365" y="519"/>
                  </a:lnTo>
                  <a:lnTo>
                    <a:pt x="365" y="519"/>
                  </a:lnTo>
                  <a:lnTo>
                    <a:pt x="367" y="521"/>
                  </a:lnTo>
                  <a:lnTo>
                    <a:pt x="367" y="506"/>
                  </a:lnTo>
                  <a:lnTo>
                    <a:pt x="367" y="506"/>
                  </a:lnTo>
                  <a:lnTo>
                    <a:pt x="367" y="506"/>
                  </a:lnTo>
                  <a:lnTo>
                    <a:pt x="367" y="507"/>
                  </a:lnTo>
                  <a:lnTo>
                    <a:pt x="367" y="506"/>
                  </a:lnTo>
                  <a:lnTo>
                    <a:pt x="369" y="506"/>
                  </a:lnTo>
                  <a:lnTo>
                    <a:pt x="369" y="506"/>
                  </a:lnTo>
                  <a:lnTo>
                    <a:pt x="369" y="521"/>
                  </a:lnTo>
                  <a:lnTo>
                    <a:pt x="370" y="521"/>
                  </a:lnTo>
                  <a:lnTo>
                    <a:pt x="371" y="520"/>
                  </a:lnTo>
                  <a:lnTo>
                    <a:pt x="371" y="521"/>
                  </a:lnTo>
                  <a:lnTo>
                    <a:pt x="371" y="520"/>
                  </a:lnTo>
                  <a:lnTo>
                    <a:pt x="372" y="520"/>
                  </a:lnTo>
                  <a:lnTo>
                    <a:pt x="373" y="521"/>
                  </a:lnTo>
                  <a:lnTo>
                    <a:pt x="373" y="514"/>
                  </a:lnTo>
                  <a:lnTo>
                    <a:pt x="374" y="517"/>
                  </a:lnTo>
                  <a:lnTo>
                    <a:pt x="374" y="518"/>
                  </a:lnTo>
                  <a:lnTo>
                    <a:pt x="374" y="518"/>
                  </a:lnTo>
                  <a:lnTo>
                    <a:pt x="375" y="508"/>
                  </a:lnTo>
                  <a:lnTo>
                    <a:pt x="376" y="511"/>
                  </a:lnTo>
                  <a:lnTo>
                    <a:pt x="376" y="511"/>
                  </a:lnTo>
                  <a:lnTo>
                    <a:pt x="377" y="510"/>
                  </a:lnTo>
                  <a:lnTo>
                    <a:pt x="377" y="511"/>
                  </a:lnTo>
                  <a:lnTo>
                    <a:pt x="377" y="511"/>
                  </a:lnTo>
                  <a:lnTo>
                    <a:pt x="377" y="512"/>
                  </a:lnTo>
                  <a:lnTo>
                    <a:pt x="378" y="510"/>
                  </a:lnTo>
                  <a:lnTo>
                    <a:pt x="379" y="521"/>
                  </a:lnTo>
                  <a:lnTo>
                    <a:pt x="379" y="521"/>
                  </a:lnTo>
                  <a:lnTo>
                    <a:pt x="379" y="521"/>
                  </a:lnTo>
                  <a:lnTo>
                    <a:pt x="380" y="520"/>
                  </a:lnTo>
                  <a:lnTo>
                    <a:pt x="381" y="521"/>
                  </a:lnTo>
                  <a:lnTo>
                    <a:pt x="381" y="521"/>
                  </a:lnTo>
                  <a:lnTo>
                    <a:pt x="381" y="520"/>
                  </a:lnTo>
                  <a:lnTo>
                    <a:pt x="381" y="520"/>
                  </a:lnTo>
                  <a:lnTo>
                    <a:pt x="383" y="521"/>
                  </a:lnTo>
                  <a:lnTo>
                    <a:pt x="383" y="521"/>
                  </a:lnTo>
                  <a:lnTo>
                    <a:pt x="383" y="521"/>
                  </a:lnTo>
                  <a:lnTo>
                    <a:pt x="384" y="521"/>
                  </a:lnTo>
                  <a:lnTo>
                    <a:pt x="384" y="520"/>
                  </a:lnTo>
                  <a:lnTo>
                    <a:pt x="385" y="521"/>
                  </a:lnTo>
                  <a:lnTo>
                    <a:pt x="385" y="521"/>
                  </a:lnTo>
                  <a:lnTo>
                    <a:pt x="385" y="521"/>
                  </a:lnTo>
                  <a:lnTo>
                    <a:pt x="386" y="356"/>
                  </a:lnTo>
                  <a:lnTo>
                    <a:pt x="386" y="515"/>
                  </a:lnTo>
                  <a:lnTo>
                    <a:pt x="386" y="515"/>
                  </a:lnTo>
                  <a:lnTo>
                    <a:pt x="388" y="517"/>
                  </a:lnTo>
                  <a:lnTo>
                    <a:pt x="388" y="517"/>
                  </a:lnTo>
                  <a:lnTo>
                    <a:pt x="388" y="516"/>
                  </a:lnTo>
                  <a:lnTo>
                    <a:pt x="389" y="515"/>
                  </a:lnTo>
                  <a:lnTo>
                    <a:pt x="390" y="521"/>
                  </a:lnTo>
                  <a:lnTo>
                    <a:pt x="390" y="521"/>
                  </a:lnTo>
                  <a:lnTo>
                    <a:pt x="390" y="521"/>
                  </a:lnTo>
                  <a:lnTo>
                    <a:pt x="390" y="521"/>
                  </a:lnTo>
                  <a:lnTo>
                    <a:pt x="391" y="516"/>
                  </a:lnTo>
                  <a:lnTo>
                    <a:pt x="392" y="519"/>
                  </a:lnTo>
                  <a:lnTo>
                    <a:pt x="392" y="519"/>
                  </a:lnTo>
                  <a:lnTo>
                    <a:pt x="392" y="518"/>
                  </a:lnTo>
                  <a:lnTo>
                    <a:pt x="392" y="519"/>
                  </a:lnTo>
                  <a:lnTo>
                    <a:pt x="393" y="519"/>
                  </a:lnTo>
                  <a:lnTo>
                    <a:pt x="394" y="519"/>
                  </a:lnTo>
                  <a:lnTo>
                    <a:pt x="394" y="457"/>
                  </a:lnTo>
                  <a:lnTo>
                    <a:pt x="395" y="506"/>
                  </a:lnTo>
                  <a:lnTo>
                    <a:pt x="395" y="506"/>
                  </a:lnTo>
                  <a:lnTo>
                    <a:pt x="396" y="506"/>
                  </a:lnTo>
                  <a:lnTo>
                    <a:pt x="397" y="508"/>
                  </a:lnTo>
                  <a:lnTo>
                    <a:pt x="397" y="507"/>
                  </a:lnTo>
                  <a:lnTo>
                    <a:pt x="397" y="507"/>
                  </a:lnTo>
                  <a:lnTo>
                    <a:pt x="397" y="521"/>
                  </a:lnTo>
                  <a:lnTo>
                    <a:pt x="399" y="513"/>
                  </a:lnTo>
                  <a:lnTo>
                    <a:pt x="399" y="513"/>
                  </a:lnTo>
                  <a:lnTo>
                    <a:pt x="399" y="512"/>
                  </a:lnTo>
                  <a:lnTo>
                    <a:pt x="401" y="517"/>
                  </a:lnTo>
                  <a:lnTo>
                    <a:pt x="401" y="516"/>
                  </a:lnTo>
                  <a:lnTo>
                    <a:pt x="401" y="516"/>
                  </a:lnTo>
                  <a:lnTo>
                    <a:pt x="401" y="515"/>
                  </a:lnTo>
                  <a:lnTo>
                    <a:pt x="401" y="521"/>
                  </a:lnTo>
                  <a:lnTo>
                    <a:pt x="402" y="520"/>
                  </a:lnTo>
                  <a:lnTo>
                    <a:pt x="402" y="521"/>
                  </a:lnTo>
                  <a:lnTo>
                    <a:pt x="403" y="520"/>
                  </a:lnTo>
                  <a:lnTo>
                    <a:pt x="404" y="521"/>
                  </a:lnTo>
                  <a:lnTo>
                    <a:pt x="404" y="520"/>
                  </a:lnTo>
                  <a:lnTo>
                    <a:pt x="405" y="520"/>
                  </a:lnTo>
                  <a:lnTo>
                    <a:pt x="405" y="521"/>
                  </a:lnTo>
                  <a:lnTo>
                    <a:pt x="406" y="521"/>
                  </a:lnTo>
                  <a:lnTo>
                    <a:pt x="406" y="520"/>
                  </a:lnTo>
                  <a:lnTo>
                    <a:pt x="406" y="520"/>
                  </a:lnTo>
                  <a:lnTo>
                    <a:pt x="407" y="521"/>
                  </a:lnTo>
                  <a:lnTo>
                    <a:pt x="408" y="520"/>
                  </a:lnTo>
                  <a:lnTo>
                    <a:pt x="408" y="520"/>
                  </a:lnTo>
                  <a:lnTo>
                    <a:pt x="408" y="521"/>
                  </a:lnTo>
                  <a:lnTo>
                    <a:pt x="409" y="385"/>
                  </a:lnTo>
                  <a:lnTo>
                    <a:pt x="409" y="510"/>
                  </a:lnTo>
                  <a:lnTo>
                    <a:pt x="410" y="510"/>
                  </a:lnTo>
                  <a:lnTo>
                    <a:pt x="411" y="511"/>
                  </a:lnTo>
                  <a:lnTo>
                    <a:pt x="411" y="511"/>
                  </a:lnTo>
                  <a:lnTo>
                    <a:pt x="412" y="512"/>
                  </a:lnTo>
                  <a:lnTo>
                    <a:pt x="412" y="510"/>
                  </a:lnTo>
                  <a:lnTo>
                    <a:pt x="413" y="519"/>
                  </a:lnTo>
                  <a:lnTo>
                    <a:pt x="413" y="519"/>
                  </a:lnTo>
                  <a:lnTo>
                    <a:pt x="413" y="518"/>
                  </a:lnTo>
                  <a:lnTo>
                    <a:pt x="413" y="519"/>
                  </a:lnTo>
                  <a:lnTo>
                    <a:pt x="413" y="518"/>
                  </a:lnTo>
                  <a:lnTo>
                    <a:pt x="415" y="519"/>
                  </a:lnTo>
                  <a:lnTo>
                    <a:pt x="415" y="519"/>
                  </a:lnTo>
                  <a:lnTo>
                    <a:pt x="415" y="518"/>
                  </a:lnTo>
                  <a:lnTo>
                    <a:pt x="416" y="521"/>
                  </a:lnTo>
                  <a:lnTo>
                    <a:pt x="417" y="520"/>
                  </a:lnTo>
                  <a:lnTo>
                    <a:pt x="417" y="520"/>
                  </a:lnTo>
                  <a:lnTo>
                    <a:pt x="417" y="521"/>
                  </a:lnTo>
                  <a:lnTo>
                    <a:pt x="418" y="520"/>
                  </a:lnTo>
                </a:path>
              </a:pathLst>
            </a:custGeom>
            <a:noFill/>
            <a:ln w="7938"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6">
              <a:extLst>
                <a:ext uri="{FF2B5EF4-FFF2-40B4-BE49-F238E27FC236}">
                  <a16:creationId xmlns:a16="http://schemas.microsoft.com/office/drawing/2014/main" id="{3CE3FCE9-3F90-4A96-904C-42377A42D8F8}"/>
                </a:ext>
              </a:extLst>
            </p:cNvPr>
            <p:cNvSpPr>
              <a:spLocks noChangeShapeType="1"/>
            </p:cNvSpPr>
            <p:nvPr/>
          </p:nvSpPr>
          <p:spPr bwMode="auto">
            <a:xfrm>
              <a:off x="6264448" y="3934467"/>
              <a:ext cx="2693474"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9">
              <a:extLst>
                <a:ext uri="{FF2B5EF4-FFF2-40B4-BE49-F238E27FC236}">
                  <a16:creationId xmlns:a16="http://schemas.microsoft.com/office/drawing/2014/main" id="{D08A668B-DCAE-47A1-B71D-803D4791EDC4}"/>
                </a:ext>
              </a:extLst>
            </p:cNvPr>
            <p:cNvSpPr>
              <a:spLocks noChangeShapeType="1"/>
            </p:cNvSpPr>
            <p:nvPr/>
          </p:nvSpPr>
          <p:spPr bwMode="auto">
            <a:xfrm flipV="1">
              <a:off x="6585800" y="3907565"/>
              <a:ext cx="0" cy="26901"/>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10">
              <a:extLst>
                <a:ext uri="{FF2B5EF4-FFF2-40B4-BE49-F238E27FC236}">
                  <a16:creationId xmlns:a16="http://schemas.microsoft.com/office/drawing/2014/main" id="{E552BB04-4CD4-4C76-8FF9-10C685A91B31}"/>
                </a:ext>
              </a:extLst>
            </p:cNvPr>
            <p:cNvSpPr>
              <a:spLocks noChangeShapeType="1"/>
            </p:cNvSpPr>
            <p:nvPr/>
          </p:nvSpPr>
          <p:spPr bwMode="auto">
            <a:xfrm flipV="1">
              <a:off x="6907151" y="3907565"/>
              <a:ext cx="0" cy="26901"/>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11">
              <a:extLst>
                <a:ext uri="{FF2B5EF4-FFF2-40B4-BE49-F238E27FC236}">
                  <a16:creationId xmlns:a16="http://schemas.microsoft.com/office/drawing/2014/main" id="{56F5F189-4687-4838-A640-372013C6E00B}"/>
                </a:ext>
              </a:extLst>
            </p:cNvPr>
            <p:cNvSpPr>
              <a:spLocks noChangeShapeType="1"/>
            </p:cNvSpPr>
            <p:nvPr/>
          </p:nvSpPr>
          <p:spPr bwMode="auto">
            <a:xfrm flipV="1">
              <a:off x="7227734" y="3907565"/>
              <a:ext cx="0" cy="26901"/>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12">
              <a:extLst>
                <a:ext uri="{FF2B5EF4-FFF2-40B4-BE49-F238E27FC236}">
                  <a16:creationId xmlns:a16="http://schemas.microsoft.com/office/drawing/2014/main" id="{4EB2C150-0E77-4195-879D-2EB49948CAAA}"/>
                </a:ext>
              </a:extLst>
            </p:cNvPr>
            <p:cNvSpPr>
              <a:spLocks noChangeShapeType="1"/>
            </p:cNvSpPr>
            <p:nvPr/>
          </p:nvSpPr>
          <p:spPr bwMode="auto">
            <a:xfrm flipV="1">
              <a:off x="7549086" y="3907565"/>
              <a:ext cx="0" cy="26901"/>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13">
              <a:extLst>
                <a:ext uri="{FF2B5EF4-FFF2-40B4-BE49-F238E27FC236}">
                  <a16:creationId xmlns:a16="http://schemas.microsoft.com/office/drawing/2014/main" id="{EDD7F387-123E-4263-990F-5E3C6E840AFD}"/>
                </a:ext>
              </a:extLst>
            </p:cNvPr>
            <p:cNvSpPr>
              <a:spLocks noChangeShapeType="1"/>
            </p:cNvSpPr>
            <p:nvPr/>
          </p:nvSpPr>
          <p:spPr bwMode="auto">
            <a:xfrm flipV="1">
              <a:off x="7871206" y="3907565"/>
              <a:ext cx="0" cy="26901"/>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14">
              <a:extLst>
                <a:ext uri="{FF2B5EF4-FFF2-40B4-BE49-F238E27FC236}">
                  <a16:creationId xmlns:a16="http://schemas.microsoft.com/office/drawing/2014/main" id="{29531560-F8BB-4136-B17C-D876F3EEEB2F}"/>
                </a:ext>
              </a:extLst>
            </p:cNvPr>
            <p:cNvSpPr>
              <a:spLocks noChangeShapeType="1"/>
            </p:cNvSpPr>
            <p:nvPr/>
          </p:nvSpPr>
          <p:spPr bwMode="auto">
            <a:xfrm flipV="1">
              <a:off x="8191789" y="3907565"/>
              <a:ext cx="0" cy="26901"/>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15">
              <a:extLst>
                <a:ext uri="{FF2B5EF4-FFF2-40B4-BE49-F238E27FC236}">
                  <a16:creationId xmlns:a16="http://schemas.microsoft.com/office/drawing/2014/main" id="{E42DC2E2-C9AC-430C-BAF1-85E80EBB1D8B}"/>
                </a:ext>
              </a:extLst>
            </p:cNvPr>
            <p:cNvSpPr>
              <a:spLocks noChangeShapeType="1"/>
            </p:cNvSpPr>
            <p:nvPr/>
          </p:nvSpPr>
          <p:spPr bwMode="auto">
            <a:xfrm flipV="1">
              <a:off x="8513140" y="3907565"/>
              <a:ext cx="0" cy="26901"/>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16">
              <a:extLst>
                <a:ext uri="{FF2B5EF4-FFF2-40B4-BE49-F238E27FC236}">
                  <a16:creationId xmlns:a16="http://schemas.microsoft.com/office/drawing/2014/main" id="{0CEE31CF-56F9-4307-8269-DF5EB5741873}"/>
                </a:ext>
              </a:extLst>
            </p:cNvPr>
            <p:cNvSpPr>
              <a:spLocks noChangeShapeType="1"/>
            </p:cNvSpPr>
            <p:nvPr/>
          </p:nvSpPr>
          <p:spPr bwMode="auto">
            <a:xfrm flipV="1">
              <a:off x="8834492" y="3907565"/>
              <a:ext cx="0" cy="26901"/>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Rectangle 28">
              <a:extLst>
                <a:ext uri="{FF2B5EF4-FFF2-40B4-BE49-F238E27FC236}">
                  <a16:creationId xmlns:a16="http://schemas.microsoft.com/office/drawing/2014/main" id="{95DBC77C-590E-4A05-9E29-5DABCE37A9AD}"/>
                </a:ext>
              </a:extLst>
            </p:cNvPr>
            <p:cNvSpPr>
              <a:spLocks noChangeArrowheads="1"/>
            </p:cNvSpPr>
            <p:nvPr/>
          </p:nvSpPr>
          <p:spPr bwMode="auto">
            <a:xfrm>
              <a:off x="6242154" y="3969863"/>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0</a:t>
              </a:r>
              <a:endParaRPr kumimoji="0" lang="en-US" altLang="en-US" sz="800" b="0" i="0" u="none" strike="noStrike" cap="none" normalizeH="0" baseline="0">
                <a:ln>
                  <a:noFill/>
                </a:ln>
                <a:solidFill>
                  <a:schemeClr val="tx1"/>
                </a:solidFill>
                <a:effectLst/>
                <a:latin typeface="Arial" panose="020B0604020202020204" pitchFamily="34" charset="0"/>
              </a:endParaRPr>
            </a:p>
          </p:txBody>
        </p:sp>
        <p:sp>
          <p:nvSpPr>
            <p:cNvPr id="84" name="Rectangle 30">
              <a:extLst>
                <a:ext uri="{FF2B5EF4-FFF2-40B4-BE49-F238E27FC236}">
                  <a16:creationId xmlns:a16="http://schemas.microsoft.com/office/drawing/2014/main" id="{794079E9-E54B-433B-8C24-DBBF25CCAA6F}"/>
                </a:ext>
              </a:extLst>
            </p:cNvPr>
            <p:cNvSpPr>
              <a:spLocks noChangeArrowheads="1"/>
            </p:cNvSpPr>
            <p:nvPr/>
          </p:nvSpPr>
          <p:spPr bwMode="auto">
            <a:xfrm>
              <a:off x="6795226" y="3969863"/>
              <a:ext cx="28854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40000</a:t>
              </a:r>
              <a:endParaRPr kumimoji="0" lang="en-US" altLang="en-US" sz="800" b="0" i="0" u="none" strike="noStrike" cap="none" normalizeH="0" baseline="0" dirty="0">
                <a:ln>
                  <a:noFill/>
                </a:ln>
                <a:solidFill>
                  <a:schemeClr val="tx1"/>
                </a:solidFill>
                <a:effectLst/>
                <a:latin typeface="Arial" panose="020B0604020202020204" pitchFamily="34" charset="0"/>
              </a:endParaRPr>
            </a:p>
          </p:txBody>
        </p:sp>
        <p:sp>
          <p:nvSpPr>
            <p:cNvPr id="86" name="Rectangle 32">
              <a:extLst>
                <a:ext uri="{FF2B5EF4-FFF2-40B4-BE49-F238E27FC236}">
                  <a16:creationId xmlns:a16="http://schemas.microsoft.com/office/drawing/2014/main" id="{9DDFE1A1-164A-4B04-A476-69502AED3CC4}"/>
                </a:ext>
              </a:extLst>
            </p:cNvPr>
            <p:cNvSpPr>
              <a:spLocks noChangeArrowheads="1"/>
            </p:cNvSpPr>
            <p:nvPr/>
          </p:nvSpPr>
          <p:spPr bwMode="auto">
            <a:xfrm>
              <a:off x="7446227" y="3969394"/>
              <a:ext cx="28854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80000</a:t>
              </a:r>
              <a:endParaRPr kumimoji="0" lang="en-US" altLang="en-US" sz="800" b="0" i="0" u="none" strike="noStrike" cap="none" normalizeH="0" baseline="0" dirty="0">
                <a:ln>
                  <a:noFill/>
                </a:ln>
                <a:solidFill>
                  <a:schemeClr val="tx1"/>
                </a:solidFill>
                <a:effectLst/>
                <a:latin typeface="Arial" panose="020B0604020202020204" pitchFamily="34" charset="0"/>
              </a:endParaRPr>
            </a:p>
          </p:txBody>
        </p:sp>
        <p:sp>
          <p:nvSpPr>
            <p:cNvPr id="88" name="Rectangle 34">
              <a:extLst>
                <a:ext uri="{FF2B5EF4-FFF2-40B4-BE49-F238E27FC236}">
                  <a16:creationId xmlns:a16="http://schemas.microsoft.com/office/drawing/2014/main" id="{A8658833-75F9-47EC-9FFA-D9E1F0FC7DB3}"/>
                </a:ext>
              </a:extLst>
            </p:cNvPr>
            <p:cNvSpPr>
              <a:spLocks noChangeArrowheads="1"/>
            </p:cNvSpPr>
            <p:nvPr/>
          </p:nvSpPr>
          <p:spPr bwMode="auto">
            <a:xfrm>
              <a:off x="8068358" y="3967461"/>
              <a:ext cx="34624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120000</a:t>
              </a:r>
              <a:endParaRPr kumimoji="0" lang="en-US" altLang="en-US" sz="800" b="0" i="0" u="none" strike="noStrike" cap="none" normalizeH="0" baseline="0" dirty="0">
                <a:ln>
                  <a:noFill/>
                </a:ln>
                <a:solidFill>
                  <a:schemeClr val="tx1"/>
                </a:solidFill>
                <a:effectLst/>
                <a:latin typeface="Arial" panose="020B0604020202020204" pitchFamily="34" charset="0"/>
              </a:endParaRPr>
            </a:p>
          </p:txBody>
        </p:sp>
        <p:sp>
          <p:nvSpPr>
            <p:cNvPr id="95" name="Rectangle 36">
              <a:extLst>
                <a:ext uri="{FF2B5EF4-FFF2-40B4-BE49-F238E27FC236}">
                  <a16:creationId xmlns:a16="http://schemas.microsoft.com/office/drawing/2014/main" id="{9F09EF65-4AE5-40FB-B9CA-38BF404D4D3F}"/>
                </a:ext>
              </a:extLst>
            </p:cNvPr>
            <p:cNvSpPr>
              <a:spLocks noChangeArrowheads="1"/>
            </p:cNvSpPr>
            <p:nvPr/>
          </p:nvSpPr>
          <p:spPr bwMode="auto">
            <a:xfrm>
              <a:off x="8571211" y="3969393"/>
              <a:ext cx="34624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160000</a:t>
              </a:r>
              <a:endParaRPr kumimoji="0" lang="en-US" altLang="en-US" sz="800" b="0" i="0" u="none" strike="noStrike" cap="none" normalizeH="0" baseline="0" dirty="0">
                <a:ln>
                  <a:noFill/>
                </a:ln>
                <a:solidFill>
                  <a:schemeClr val="tx1"/>
                </a:solidFill>
                <a:effectLst/>
                <a:latin typeface="Arial" panose="020B0604020202020204" pitchFamily="34" charset="0"/>
              </a:endParaRPr>
            </a:p>
          </p:txBody>
        </p:sp>
        <p:sp>
          <p:nvSpPr>
            <p:cNvPr id="102" name="Line 43">
              <a:extLst>
                <a:ext uri="{FF2B5EF4-FFF2-40B4-BE49-F238E27FC236}">
                  <a16:creationId xmlns:a16="http://schemas.microsoft.com/office/drawing/2014/main" id="{3D91F133-B9DD-41F4-83C2-949332FC967F}"/>
                </a:ext>
              </a:extLst>
            </p:cNvPr>
            <p:cNvSpPr>
              <a:spLocks noChangeShapeType="1"/>
            </p:cNvSpPr>
            <p:nvPr/>
          </p:nvSpPr>
          <p:spPr bwMode="auto">
            <a:xfrm>
              <a:off x="6264448" y="3934467"/>
              <a:ext cx="28445" cy="0"/>
            </a:xfrm>
            <a:prstGeom prst="line">
              <a:avLst/>
            </a:prstGeom>
            <a:noFill/>
            <a:ln w="793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Freeform 56">
              <a:extLst>
                <a:ext uri="{FF2B5EF4-FFF2-40B4-BE49-F238E27FC236}">
                  <a16:creationId xmlns:a16="http://schemas.microsoft.com/office/drawing/2014/main" id="{77C40B13-BEA3-40C7-9DFB-7AE251868FE9}"/>
                </a:ext>
              </a:extLst>
            </p:cNvPr>
            <p:cNvSpPr>
              <a:spLocks/>
            </p:cNvSpPr>
            <p:nvPr/>
          </p:nvSpPr>
          <p:spPr bwMode="auto">
            <a:xfrm>
              <a:off x="6585800" y="3767395"/>
              <a:ext cx="321351" cy="146542"/>
            </a:xfrm>
            <a:custGeom>
              <a:avLst/>
              <a:gdLst>
                <a:gd name="T0" fmla="*/ 5 w 418"/>
                <a:gd name="T1" fmla="*/ 196 h 207"/>
                <a:gd name="T2" fmla="*/ 11 w 418"/>
                <a:gd name="T3" fmla="*/ 184 h 207"/>
                <a:gd name="T4" fmla="*/ 18 w 418"/>
                <a:gd name="T5" fmla="*/ 196 h 207"/>
                <a:gd name="T6" fmla="*/ 24 w 418"/>
                <a:gd name="T7" fmla="*/ 199 h 207"/>
                <a:gd name="T8" fmla="*/ 31 w 418"/>
                <a:gd name="T9" fmla="*/ 197 h 207"/>
                <a:gd name="T10" fmla="*/ 38 w 418"/>
                <a:gd name="T11" fmla="*/ 199 h 207"/>
                <a:gd name="T12" fmla="*/ 44 w 418"/>
                <a:gd name="T13" fmla="*/ 200 h 207"/>
                <a:gd name="T14" fmla="*/ 51 w 418"/>
                <a:gd name="T15" fmla="*/ 191 h 207"/>
                <a:gd name="T16" fmla="*/ 57 w 418"/>
                <a:gd name="T17" fmla="*/ 200 h 207"/>
                <a:gd name="T18" fmla="*/ 64 w 418"/>
                <a:gd name="T19" fmla="*/ 196 h 207"/>
                <a:gd name="T20" fmla="*/ 70 w 418"/>
                <a:gd name="T21" fmla="*/ 197 h 207"/>
                <a:gd name="T22" fmla="*/ 77 w 418"/>
                <a:gd name="T23" fmla="*/ 196 h 207"/>
                <a:gd name="T24" fmla="*/ 83 w 418"/>
                <a:gd name="T25" fmla="*/ 181 h 207"/>
                <a:gd name="T26" fmla="*/ 89 w 418"/>
                <a:gd name="T27" fmla="*/ 191 h 207"/>
                <a:gd name="T28" fmla="*/ 96 w 418"/>
                <a:gd name="T29" fmla="*/ 200 h 207"/>
                <a:gd name="T30" fmla="*/ 103 w 418"/>
                <a:gd name="T31" fmla="*/ 197 h 207"/>
                <a:gd name="T32" fmla="*/ 109 w 418"/>
                <a:gd name="T33" fmla="*/ 200 h 207"/>
                <a:gd name="T34" fmla="*/ 116 w 418"/>
                <a:gd name="T35" fmla="*/ 200 h 207"/>
                <a:gd name="T36" fmla="*/ 122 w 418"/>
                <a:gd name="T37" fmla="*/ 190 h 207"/>
                <a:gd name="T38" fmla="*/ 128 w 418"/>
                <a:gd name="T39" fmla="*/ 200 h 207"/>
                <a:gd name="T40" fmla="*/ 135 w 418"/>
                <a:gd name="T41" fmla="*/ 196 h 207"/>
                <a:gd name="T42" fmla="*/ 142 w 418"/>
                <a:gd name="T43" fmla="*/ 198 h 207"/>
                <a:gd name="T44" fmla="*/ 148 w 418"/>
                <a:gd name="T45" fmla="*/ 195 h 207"/>
                <a:gd name="T46" fmla="*/ 155 w 418"/>
                <a:gd name="T47" fmla="*/ 199 h 207"/>
                <a:gd name="T48" fmla="*/ 160 w 418"/>
                <a:gd name="T49" fmla="*/ 191 h 207"/>
                <a:gd name="T50" fmla="*/ 169 w 418"/>
                <a:gd name="T51" fmla="*/ 182 h 207"/>
                <a:gd name="T52" fmla="*/ 174 w 418"/>
                <a:gd name="T53" fmla="*/ 185 h 207"/>
                <a:gd name="T54" fmla="*/ 181 w 418"/>
                <a:gd name="T55" fmla="*/ 193 h 207"/>
                <a:gd name="T56" fmla="*/ 188 w 418"/>
                <a:gd name="T57" fmla="*/ 203 h 207"/>
                <a:gd name="T58" fmla="*/ 195 w 418"/>
                <a:gd name="T59" fmla="*/ 184 h 207"/>
                <a:gd name="T60" fmla="*/ 201 w 418"/>
                <a:gd name="T61" fmla="*/ 195 h 207"/>
                <a:gd name="T62" fmla="*/ 208 w 418"/>
                <a:gd name="T63" fmla="*/ 166 h 207"/>
                <a:gd name="T64" fmla="*/ 215 w 418"/>
                <a:gd name="T65" fmla="*/ 186 h 207"/>
                <a:gd name="T66" fmla="*/ 222 w 418"/>
                <a:gd name="T67" fmla="*/ 171 h 207"/>
                <a:gd name="T68" fmla="*/ 229 w 418"/>
                <a:gd name="T69" fmla="*/ 186 h 207"/>
                <a:gd name="T70" fmla="*/ 235 w 418"/>
                <a:gd name="T71" fmla="*/ 193 h 207"/>
                <a:gd name="T72" fmla="*/ 242 w 418"/>
                <a:gd name="T73" fmla="*/ 184 h 207"/>
                <a:gd name="T74" fmla="*/ 249 w 418"/>
                <a:gd name="T75" fmla="*/ 185 h 207"/>
                <a:gd name="T76" fmla="*/ 254 w 418"/>
                <a:gd name="T77" fmla="*/ 195 h 207"/>
                <a:gd name="T78" fmla="*/ 261 w 418"/>
                <a:gd name="T79" fmla="*/ 193 h 207"/>
                <a:gd name="T80" fmla="*/ 268 w 418"/>
                <a:gd name="T81" fmla="*/ 199 h 207"/>
                <a:gd name="T82" fmla="*/ 274 w 418"/>
                <a:gd name="T83" fmla="*/ 190 h 207"/>
                <a:gd name="T84" fmla="*/ 282 w 418"/>
                <a:gd name="T85" fmla="*/ 199 h 207"/>
                <a:gd name="T86" fmla="*/ 288 w 418"/>
                <a:gd name="T87" fmla="*/ 197 h 207"/>
                <a:gd name="T88" fmla="*/ 293 w 418"/>
                <a:gd name="T89" fmla="*/ 199 h 207"/>
                <a:gd name="T90" fmla="*/ 301 w 418"/>
                <a:gd name="T91" fmla="*/ 199 h 207"/>
                <a:gd name="T92" fmla="*/ 307 w 418"/>
                <a:gd name="T93" fmla="*/ 190 h 207"/>
                <a:gd name="T94" fmla="*/ 314 w 418"/>
                <a:gd name="T95" fmla="*/ 200 h 207"/>
                <a:gd name="T96" fmla="*/ 320 w 418"/>
                <a:gd name="T97" fmla="*/ 195 h 207"/>
                <a:gd name="T98" fmla="*/ 327 w 418"/>
                <a:gd name="T99" fmla="*/ 198 h 207"/>
                <a:gd name="T100" fmla="*/ 334 w 418"/>
                <a:gd name="T101" fmla="*/ 200 h 207"/>
                <a:gd name="T102" fmla="*/ 341 w 418"/>
                <a:gd name="T103" fmla="*/ 200 h 207"/>
                <a:gd name="T104" fmla="*/ 348 w 418"/>
                <a:gd name="T105" fmla="*/ 172 h 207"/>
                <a:gd name="T106" fmla="*/ 354 w 418"/>
                <a:gd name="T107" fmla="*/ 185 h 207"/>
                <a:gd name="T108" fmla="*/ 360 w 418"/>
                <a:gd name="T109" fmla="*/ 197 h 207"/>
                <a:gd name="T110" fmla="*/ 368 w 418"/>
                <a:gd name="T111" fmla="*/ 192 h 207"/>
                <a:gd name="T112" fmla="*/ 374 w 418"/>
                <a:gd name="T113" fmla="*/ 193 h 207"/>
                <a:gd name="T114" fmla="*/ 380 w 418"/>
                <a:gd name="T115" fmla="*/ 189 h 207"/>
                <a:gd name="T116" fmla="*/ 387 w 418"/>
                <a:gd name="T117" fmla="*/ 199 h 207"/>
                <a:gd name="T118" fmla="*/ 393 w 418"/>
                <a:gd name="T119" fmla="*/ 189 h 207"/>
                <a:gd name="T120" fmla="*/ 399 w 418"/>
                <a:gd name="T121" fmla="*/ 200 h 207"/>
                <a:gd name="T122" fmla="*/ 407 w 418"/>
                <a:gd name="T123" fmla="*/ 200 h 207"/>
                <a:gd name="T124" fmla="*/ 414 w 418"/>
                <a:gd name="T125" fmla="*/ 19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8" h="207">
                  <a:moveTo>
                    <a:pt x="0" y="199"/>
                  </a:moveTo>
                  <a:lnTo>
                    <a:pt x="0" y="200"/>
                  </a:lnTo>
                  <a:lnTo>
                    <a:pt x="0" y="198"/>
                  </a:lnTo>
                  <a:lnTo>
                    <a:pt x="0" y="199"/>
                  </a:lnTo>
                  <a:lnTo>
                    <a:pt x="0" y="199"/>
                  </a:lnTo>
                  <a:lnTo>
                    <a:pt x="1" y="200"/>
                  </a:lnTo>
                  <a:lnTo>
                    <a:pt x="2" y="199"/>
                  </a:lnTo>
                  <a:lnTo>
                    <a:pt x="2" y="199"/>
                  </a:lnTo>
                  <a:lnTo>
                    <a:pt x="2" y="199"/>
                  </a:lnTo>
                  <a:lnTo>
                    <a:pt x="3" y="200"/>
                  </a:lnTo>
                  <a:lnTo>
                    <a:pt x="3" y="193"/>
                  </a:lnTo>
                  <a:lnTo>
                    <a:pt x="4" y="194"/>
                  </a:lnTo>
                  <a:lnTo>
                    <a:pt x="4" y="194"/>
                  </a:lnTo>
                  <a:lnTo>
                    <a:pt x="5" y="196"/>
                  </a:lnTo>
                  <a:lnTo>
                    <a:pt x="6" y="195"/>
                  </a:lnTo>
                  <a:lnTo>
                    <a:pt x="6" y="195"/>
                  </a:lnTo>
                  <a:lnTo>
                    <a:pt x="6" y="194"/>
                  </a:lnTo>
                  <a:lnTo>
                    <a:pt x="7" y="200"/>
                  </a:lnTo>
                  <a:lnTo>
                    <a:pt x="7" y="200"/>
                  </a:lnTo>
                  <a:lnTo>
                    <a:pt x="7" y="200"/>
                  </a:lnTo>
                  <a:lnTo>
                    <a:pt x="8" y="199"/>
                  </a:lnTo>
                  <a:lnTo>
                    <a:pt x="9" y="200"/>
                  </a:lnTo>
                  <a:lnTo>
                    <a:pt x="9" y="200"/>
                  </a:lnTo>
                  <a:lnTo>
                    <a:pt x="10" y="200"/>
                  </a:lnTo>
                  <a:lnTo>
                    <a:pt x="10" y="180"/>
                  </a:lnTo>
                  <a:lnTo>
                    <a:pt x="11" y="185"/>
                  </a:lnTo>
                  <a:lnTo>
                    <a:pt x="11" y="185"/>
                  </a:lnTo>
                  <a:lnTo>
                    <a:pt x="11" y="184"/>
                  </a:lnTo>
                  <a:lnTo>
                    <a:pt x="13" y="187"/>
                  </a:lnTo>
                  <a:lnTo>
                    <a:pt x="13" y="185"/>
                  </a:lnTo>
                  <a:lnTo>
                    <a:pt x="13" y="186"/>
                  </a:lnTo>
                  <a:lnTo>
                    <a:pt x="13" y="185"/>
                  </a:lnTo>
                  <a:lnTo>
                    <a:pt x="14" y="188"/>
                  </a:lnTo>
                  <a:lnTo>
                    <a:pt x="14" y="188"/>
                  </a:lnTo>
                  <a:lnTo>
                    <a:pt x="14" y="188"/>
                  </a:lnTo>
                  <a:lnTo>
                    <a:pt x="15" y="0"/>
                  </a:lnTo>
                  <a:lnTo>
                    <a:pt x="16" y="196"/>
                  </a:lnTo>
                  <a:lnTo>
                    <a:pt x="16" y="196"/>
                  </a:lnTo>
                  <a:lnTo>
                    <a:pt x="16" y="195"/>
                  </a:lnTo>
                  <a:lnTo>
                    <a:pt x="17" y="194"/>
                  </a:lnTo>
                  <a:lnTo>
                    <a:pt x="17" y="196"/>
                  </a:lnTo>
                  <a:lnTo>
                    <a:pt x="18" y="196"/>
                  </a:lnTo>
                  <a:lnTo>
                    <a:pt x="18" y="196"/>
                  </a:lnTo>
                  <a:lnTo>
                    <a:pt x="18" y="195"/>
                  </a:lnTo>
                  <a:lnTo>
                    <a:pt x="18" y="200"/>
                  </a:lnTo>
                  <a:lnTo>
                    <a:pt x="20" y="200"/>
                  </a:lnTo>
                  <a:lnTo>
                    <a:pt x="20" y="200"/>
                  </a:lnTo>
                  <a:lnTo>
                    <a:pt x="21" y="199"/>
                  </a:lnTo>
                  <a:lnTo>
                    <a:pt x="22" y="200"/>
                  </a:lnTo>
                  <a:lnTo>
                    <a:pt x="22" y="200"/>
                  </a:lnTo>
                  <a:lnTo>
                    <a:pt x="22" y="200"/>
                  </a:lnTo>
                  <a:lnTo>
                    <a:pt x="23" y="199"/>
                  </a:lnTo>
                  <a:lnTo>
                    <a:pt x="23" y="200"/>
                  </a:lnTo>
                  <a:lnTo>
                    <a:pt x="23" y="199"/>
                  </a:lnTo>
                  <a:lnTo>
                    <a:pt x="24" y="200"/>
                  </a:lnTo>
                  <a:lnTo>
                    <a:pt x="24" y="199"/>
                  </a:lnTo>
                  <a:lnTo>
                    <a:pt x="25" y="200"/>
                  </a:lnTo>
                  <a:lnTo>
                    <a:pt x="25" y="199"/>
                  </a:lnTo>
                  <a:lnTo>
                    <a:pt x="26" y="200"/>
                  </a:lnTo>
                  <a:lnTo>
                    <a:pt x="26" y="193"/>
                  </a:lnTo>
                  <a:lnTo>
                    <a:pt x="27" y="195"/>
                  </a:lnTo>
                  <a:lnTo>
                    <a:pt x="27" y="195"/>
                  </a:lnTo>
                  <a:lnTo>
                    <a:pt x="28" y="196"/>
                  </a:lnTo>
                  <a:lnTo>
                    <a:pt x="28" y="187"/>
                  </a:lnTo>
                  <a:lnTo>
                    <a:pt x="29" y="189"/>
                  </a:lnTo>
                  <a:lnTo>
                    <a:pt x="29" y="189"/>
                  </a:lnTo>
                  <a:lnTo>
                    <a:pt x="30" y="198"/>
                  </a:lnTo>
                  <a:lnTo>
                    <a:pt x="30" y="198"/>
                  </a:lnTo>
                  <a:lnTo>
                    <a:pt x="31" y="198"/>
                  </a:lnTo>
                  <a:lnTo>
                    <a:pt x="31" y="197"/>
                  </a:lnTo>
                  <a:lnTo>
                    <a:pt x="31" y="198"/>
                  </a:lnTo>
                  <a:lnTo>
                    <a:pt x="32" y="198"/>
                  </a:lnTo>
                  <a:lnTo>
                    <a:pt x="33" y="198"/>
                  </a:lnTo>
                  <a:lnTo>
                    <a:pt x="33" y="197"/>
                  </a:lnTo>
                  <a:lnTo>
                    <a:pt x="34" y="198"/>
                  </a:lnTo>
                  <a:lnTo>
                    <a:pt x="34" y="198"/>
                  </a:lnTo>
                  <a:lnTo>
                    <a:pt x="34" y="198"/>
                  </a:lnTo>
                  <a:lnTo>
                    <a:pt x="35" y="200"/>
                  </a:lnTo>
                  <a:lnTo>
                    <a:pt x="36" y="200"/>
                  </a:lnTo>
                  <a:lnTo>
                    <a:pt x="36" y="200"/>
                  </a:lnTo>
                  <a:lnTo>
                    <a:pt x="37" y="199"/>
                  </a:lnTo>
                  <a:lnTo>
                    <a:pt x="38" y="200"/>
                  </a:lnTo>
                  <a:lnTo>
                    <a:pt x="38" y="200"/>
                  </a:lnTo>
                  <a:lnTo>
                    <a:pt x="38" y="199"/>
                  </a:lnTo>
                  <a:lnTo>
                    <a:pt x="38" y="200"/>
                  </a:lnTo>
                  <a:lnTo>
                    <a:pt x="38" y="194"/>
                  </a:lnTo>
                  <a:lnTo>
                    <a:pt x="39" y="195"/>
                  </a:lnTo>
                  <a:lnTo>
                    <a:pt x="39" y="195"/>
                  </a:lnTo>
                  <a:lnTo>
                    <a:pt x="40" y="195"/>
                  </a:lnTo>
                  <a:lnTo>
                    <a:pt x="41" y="196"/>
                  </a:lnTo>
                  <a:lnTo>
                    <a:pt x="41" y="196"/>
                  </a:lnTo>
                  <a:lnTo>
                    <a:pt x="41" y="196"/>
                  </a:lnTo>
                  <a:lnTo>
                    <a:pt x="42" y="195"/>
                  </a:lnTo>
                  <a:lnTo>
                    <a:pt x="42" y="200"/>
                  </a:lnTo>
                  <a:lnTo>
                    <a:pt x="43" y="200"/>
                  </a:lnTo>
                  <a:lnTo>
                    <a:pt x="43" y="200"/>
                  </a:lnTo>
                  <a:lnTo>
                    <a:pt x="44" y="199"/>
                  </a:lnTo>
                  <a:lnTo>
                    <a:pt x="44" y="200"/>
                  </a:lnTo>
                  <a:lnTo>
                    <a:pt x="45" y="200"/>
                  </a:lnTo>
                  <a:lnTo>
                    <a:pt x="45" y="200"/>
                  </a:lnTo>
                  <a:lnTo>
                    <a:pt x="46" y="183"/>
                  </a:lnTo>
                  <a:lnTo>
                    <a:pt x="46" y="185"/>
                  </a:lnTo>
                  <a:lnTo>
                    <a:pt x="47" y="184"/>
                  </a:lnTo>
                  <a:lnTo>
                    <a:pt x="47" y="184"/>
                  </a:lnTo>
                  <a:lnTo>
                    <a:pt x="48" y="187"/>
                  </a:lnTo>
                  <a:lnTo>
                    <a:pt x="48" y="187"/>
                  </a:lnTo>
                  <a:lnTo>
                    <a:pt x="49" y="187"/>
                  </a:lnTo>
                  <a:lnTo>
                    <a:pt x="50" y="189"/>
                  </a:lnTo>
                  <a:lnTo>
                    <a:pt x="50" y="177"/>
                  </a:lnTo>
                  <a:lnTo>
                    <a:pt x="50" y="177"/>
                  </a:lnTo>
                  <a:lnTo>
                    <a:pt x="50" y="176"/>
                  </a:lnTo>
                  <a:lnTo>
                    <a:pt x="51" y="191"/>
                  </a:lnTo>
                  <a:lnTo>
                    <a:pt x="52" y="191"/>
                  </a:lnTo>
                  <a:lnTo>
                    <a:pt x="52" y="191"/>
                  </a:lnTo>
                  <a:lnTo>
                    <a:pt x="52" y="190"/>
                  </a:lnTo>
                  <a:lnTo>
                    <a:pt x="53" y="196"/>
                  </a:lnTo>
                  <a:lnTo>
                    <a:pt x="54" y="196"/>
                  </a:lnTo>
                  <a:lnTo>
                    <a:pt x="54" y="196"/>
                  </a:lnTo>
                  <a:lnTo>
                    <a:pt x="54" y="196"/>
                  </a:lnTo>
                  <a:lnTo>
                    <a:pt x="54" y="200"/>
                  </a:lnTo>
                  <a:lnTo>
                    <a:pt x="55" y="200"/>
                  </a:lnTo>
                  <a:lnTo>
                    <a:pt x="55" y="200"/>
                  </a:lnTo>
                  <a:lnTo>
                    <a:pt x="56" y="199"/>
                  </a:lnTo>
                  <a:lnTo>
                    <a:pt x="57" y="200"/>
                  </a:lnTo>
                  <a:lnTo>
                    <a:pt x="57" y="200"/>
                  </a:lnTo>
                  <a:lnTo>
                    <a:pt x="57" y="200"/>
                  </a:lnTo>
                  <a:lnTo>
                    <a:pt x="58" y="200"/>
                  </a:lnTo>
                  <a:lnTo>
                    <a:pt x="59" y="199"/>
                  </a:lnTo>
                  <a:lnTo>
                    <a:pt x="59" y="200"/>
                  </a:lnTo>
                  <a:lnTo>
                    <a:pt x="59" y="200"/>
                  </a:lnTo>
                  <a:lnTo>
                    <a:pt x="59" y="199"/>
                  </a:lnTo>
                  <a:lnTo>
                    <a:pt x="60" y="200"/>
                  </a:lnTo>
                  <a:lnTo>
                    <a:pt x="61" y="200"/>
                  </a:lnTo>
                  <a:lnTo>
                    <a:pt x="61" y="200"/>
                  </a:lnTo>
                  <a:lnTo>
                    <a:pt x="62" y="194"/>
                  </a:lnTo>
                  <a:lnTo>
                    <a:pt x="62" y="196"/>
                  </a:lnTo>
                  <a:lnTo>
                    <a:pt x="62" y="195"/>
                  </a:lnTo>
                  <a:lnTo>
                    <a:pt x="63" y="195"/>
                  </a:lnTo>
                  <a:lnTo>
                    <a:pt x="64" y="196"/>
                  </a:lnTo>
                  <a:lnTo>
                    <a:pt x="64" y="196"/>
                  </a:lnTo>
                  <a:lnTo>
                    <a:pt x="64" y="195"/>
                  </a:lnTo>
                  <a:lnTo>
                    <a:pt x="65" y="188"/>
                  </a:lnTo>
                  <a:lnTo>
                    <a:pt x="66" y="198"/>
                  </a:lnTo>
                  <a:lnTo>
                    <a:pt x="66" y="197"/>
                  </a:lnTo>
                  <a:lnTo>
                    <a:pt x="66" y="198"/>
                  </a:lnTo>
                  <a:lnTo>
                    <a:pt x="66" y="197"/>
                  </a:lnTo>
                  <a:lnTo>
                    <a:pt x="67" y="198"/>
                  </a:lnTo>
                  <a:lnTo>
                    <a:pt x="68" y="197"/>
                  </a:lnTo>
                  <a:lnTo>
                    <a:pt x="68" y="197"/>
                  </a:lnTo>
                  <a:lnTo>
                    <a:pt x="68" y="197"/>
                  </a:lnTo>
                  <a:lnTo>
                    <a:pt x="69" y="198"/>
                  </a:lnTo>
                  <a:lnTo>
                    <a:pt x="69" y="198"/>
                  </a:lnTo>
                  <a:lnTo>
                    <a:pt x="70" y="198"/>
                  </a:lnTo>
                  <a:lnTo>
                    <a:pt x="70" y="197"/>
                  </a:lnTo>
                  <a:lnTo>
                    <a:pt x="71" y="200"/>
                  </a:lnTo>
                  <a:lnTo>
                    <a:pt x="71" y="200"/>
                  </a:lnTo>
                  <a:lnTo>
                    <a:pt x="71" y="200"/>
                  </a:lnTo>
                  <a:lnTo>
                    <a:pt x="72" y="199"/>
                  </a:lnTo>
                  <a:lnTo>
                    <a:pt x="72" y="200"/>
                  </a:lnTo>
                  <a:lnTo>
                    <a:pt x="73" y="200"/>
                  </a:lnTo>
                  <a:lnTo>
                    <a:pt x="73" y="200"/>
                  </a:lnTo>
                  <a:lnTo>
                    <a:pt x="73" y="200"/>
                  </a:lnTo>
                  <a:lnTo>
                    <a:pt x="74" y="194"/>
                  </a:lnTo>
                  <a:lnTo>
                    <a:pt x="75" y="196"/>
                  </a:lnTo>
                  <a:lnTo>
                    <a:pt x="75" y="196"/>
                  </a:lnTo>
                  <a:lnTo>
                    <a:pt x="76" y="196"/>
                  </a:lnTo>
                  <a:lnTo>
                    <a:pt x="76" y="195"/>
                  </a:lnTo>
                  <a:lnTo>
                    <a:pt x="77" y="196"/>
                  </a:lnTo>
                  <a:lnTo>
                    <a:pt x="77" y="196"/>
                  </a:lnTo>
                  <a:lnTo>
                    <a:pt x="77" y="195"/>
                  </a:lnTo>
                  <a:lnTo>
                    <a:pt x="77" y="200"/>
                  </a:lnTo>
                  <a:lnTo>
                    <a:pt x="78" y="200"/>
                  </a:lnTo>
                  <a:lnTo>
                    <a:pt x="78" y="200"/>
                  </a:lnTo>
                  <a:lnTo>
                    <a:pt x="79" y="200"/>
                  </a:lnTo>
                  <a:lnTo>
                    <a:pt x="79" y="199"/>
                  </a:lnTo>
                  <a:lnTo>
                    <a:pt x="80" y="199"/>
                  </a:lnTo>
                  <a:lnTo>
                    <a:pt x="80" y="199"/>
                  </a:lnTo>
                  <a:lnTo>
                    <a:pt x="81" y="200"/>
                  </a:lnTo>
                  <a:lnTo>
                    <a:pt x="81" y="93"/>
                  </a:lnTo>
                  <a:lnTo>
                    <a:pt x="82" y="198"/>
                  </a:lnTo>
                  <a:lnTo>
                    <a:pt x="82" y="198"/>
                  </a:lnTo>
                  <a:lnTo>
                    <a:pt x="83" y="181"/>
                  </a:lnTo>
                  <a:lnTo>
                    <a:pt x="84" y="184"/>
                  </a:lnTo>
                  <a:lnTo>
                    <a:pt x="84" y="184"/>
                  </a:lnTo>
                  <a:lnTo>
                    <a:pt x="85" y="188"/>
                  </a:lnTo>
                  <a:lnTo>
                    <a:pt x="85" y="188"/>
                  </a:lnTo>
                  <a:lnTo>
                    <a:pt x="86" y="188"/>
                  </a:lnTo>
                  <a:lnTo>
                    <a:pt x="86" y="176"/>
                  </a:lnTo>
                  <a:lnTo>
                    <a:pt x="87" y="191"/>
                  </a:lnTo>
                  <a:lnTo>
                    <a:pt x="87" y="190"/>
                  </a:lnTo>
                  <a:lnTo>
                    <a:pt x="88" y="191"/>
                  </a:lnTo>
                  <a:lnTo>
                    <a:pt x="88" y="190"/>
                  </a:lnTo>
                  <a:lnTo>
                    <a:pt x="89" y="191"/>
                  </a:lnTo>
                  <a:lnTo>
                    <a:pt x="89" y="191"/>
                  </a:lnTo>
                  <a:lnTo>
                    <a:pt x="89" y="191"/>
                  </a:lnTo>
                  <a:lnTo>
                    <a:pt x="89" y="191"/>
                  </a:lnTo>
                  <a:lnTo>
                    <a:pt x="90" y="200"/>
                  </a:lnTo>
                  <a:lnTo>
                    <a:pt x="91" y="200"/>
                  </a:lnTo>
                  <a:lnTo>
                    <a:pt x="91" y="200"/>
                  </a:lnTo>
                  <a:lnTo>
                    <a:pt x="92" y="199"/>
                  </a:lnTo>
                  <a:lnTo>
                    <a:pt x="93" y="200"/>
                  </a:lnTo>
                  <a:lnTo>
                    <a:pt x="93" y="200"/>
                  </a:lnTo>
                  <a:lnTo>
                    <a:pt x="93" y="200"/>
                  </a:lnTo>
                  <a:lnTo>
                    <a:pt x="94" y="194"/>
                  </a:lnTo>
                  <a:lnTo>
                    <a:pt x="94" y="200"/>
                  </a:lnTo>
                  <a:lnTo>
                    <a:pt x="94" y="200"/>
                  </a:lnTo>
                  <a:lnTo>
                    <a:pt x="95" y="200"/>
                  </a:lnTo>
                  <a:lnTo>
                    <a:pt x="96" y="199"/>
                  </a:lnTo>
                  <a:lnTo>
                    <a:pt x="96" y="200"/>
                  </a:lnTo>
                  <a:lnTo>
                    <a:pt x="96" y="200"/>
                  </a:lnTo>
                  <a:lnTo>
                    <a:pt x="97" y="200"/>
                  </a:lnTo>
                  <a:lnTo>
                    <a:pt x="98" y="194"/>
                  </a:lnTo>
                  <a:lnTo>
                    <a:pt x="98" y="195"/>
                  </a:lnTo>
                  <a:lnTo>
                    <a:pt x="98" y="195"/>
                  </a:lnTo>
                  <a:lnTo>
                    <a:pt x="98" y="195"/>
                  </a:lnTo>
                  <a:lnTo>
                    <a:pt x="99" y="196"/>
                  </a:lnTo>
                  <a:lnTo>
                    <a:pt x="100" y="195"/>
                  </a:lnTo>
                  <a:lnTo>
                    <a:pt x="100" y="196"/>
                  </a:lnTo>
                  <a:lnTo>
                    <a:pt x="101" y="195"/>
                  </a:lnTo>
                  <a:lnTo>
                    <a:pt x="101" y="200"/>
                  </a:lnTo>
                  <a:lnTo>
                    <a:pt x="101" y="200"/>
                  </a:lnTo>
                  <a:lnTo>
                    <a:pt x="101" y="200"/>
                  </a:lnTo>
                  <a:lnTo>
                    <a:pt x="102" y="194"/>
                  </a:lnTo>
                  <a:lnTo>
                    <a:pt x="103" y="197"/>
                  </a:lnTo>
                  <a:lnTo>
                    <a:pt x="104" y="198"/>
                  </a:lnTo>
                  <a:lnTo>
                    <a:pt x="104" y="197"/>
                  </a:lnTo>
                  <a:lnTo>
                    <a:pt x="104" y="198"/>
                  </a:lnTo>
                  <a:lnTo>
                    <a:pt x="105" y="198"/>
                  </a:lnTo>
                  <a:lnTo>
                    <a:pt x="105" y="198"/>
                  </a:lnTo>
                  <a:lnTo>
                    <a:pt x="105" y="198"/>
                  </a:lnTo>
                  <a:lnTo>
                    <a:pt x="106" y="198"/>
                  </a:lnTo>
                  <a:lnTo>
                    <a:pt x="107" y="198"/>
                  </a:lnTo>
                  <a:lnTo>
                    <a:pt x="107" y="198"/>
                  </a:lnTo>
                  <a:lnTo>
                    <a:pt x="107" y="198"/>
                  </a:lnTo>
                  <a:lnTo>
                    <a:pt x="109" y="200"/>
                  </a:lnTo>
                  <a:lnTo>
                    <a:pt x="109" y="200"/>
                  </a:lnTo>
                  <a:lnTo>
                    <a:pt x="109" y="200"/>
                  </a:lnTo>
                  <a:lnTo>
                    <a:pt x="109" y="200"/>
                  </a:lnTo>
                  <a:lnTo>
                    <a:pt x="109" y="194"/>
                  </a:lnTo>
                  <a:lnTo>
                    <a:pt x="110" y="196"/>
                  </a:lnTo>
                  <a:lnTo>
                    <a:pt x="110" y="196"/>
                  </a:lnTo>
                  <a:lnTo>
                    <a:pt x="111" y="195"/>
                  </a:lnTo>
                  <a:lnTo>
                    <a:pt x="112" y="196"/>
                  </a:lnTo>
                  <a:lnTo>
                    <a:pt x="112" y="196"/>
                  </a:lnTo>
                  <a:lnTo>
                    <a:pt x="112" y="196"/>
                  </a:lnTo>
                  <a:lnTo>
                    <a:pt x="113" y="195"/>
                  </a:lnTo>
                  <a:lnTo>
                    <a:pt x="113" y="200"/>
                  </a:lnTo>
                  <a:lnTo>
                    <a:pt x="114" y="200"/>
                  </a:lnTo>
                  <a:lnTo>
                    <a:pt x="114" y="200"/>
                  </a:lnTo>
                  <a:lnTo>
                    <a:pt x="114" y="199"/>
                  </a:lnTo>
                  <a:lnTo>
                    <a:pt x="115" y="200"/>
                  </a:lnTo>
                  <a:lnTo>
                    <a:pt x="116" y="200"/>
                  </a:lnTo>
                  <a:lnTo>
                    <a:pt x="116" y="197"/>
                  </a:lnTo>
                  <a:lnTo>
                    <a:pt x="116" y="199"/>
                  </a:lnTo>
                  <a:lnTo>
                    <a:pt x="117" y="198"/>
                  </a:lnTo>
                  <a:lnTo>
                    <a:pt x="117" y="198"/>
                  </a:lnTo>
                  <a:lnTo>
                    <a:pt x="119" y="192"/>
                  </a:lnTo>
                  <a:lnTo>
                    <a:pt x="119" y="199"/>
                  </a:lnTo>
                  <a:lnTo>
                    <a:pt x="119" y="199"/>
                  </a:lnTo>
                  <a:lnTo>
                    <a:pt x="119" y="199"/>
                  </a:lnTo>
                  <a:lnTo>
                    <a:pt x="120" y="200"/>
                  </a:lnTo>
                  <a:lnTo>
                    <a:pt x="120" y="184"/>
                  </a:lnTo>
                  <a:lnTo>
                    <a:pt x="121" y="188"/>
                  </a:lnTo>
                  <a:lnTo>
                    <a:pt x="121" y="187"/>
                  </a:lnTo>
                  <a:lnTo>
                    <a:pt x="121" y="176"/>
                  </a:lnTo>
                  <a:lnTo>
                    <a:pt x="122" y="190"/>
                  </a:lnTo>
                  <a:lnTo>
                    <a:pt x="123" y="190"/>
                  </a:lnTo>
                  <a:lnTo>
                    <a:pt x="123" y="189"/>
                  </a:lnTo>
                  <a:lnTo>
                    <a:pt x="123" y="189"/>
                  </a:lnTo>
                  <a:lnTo>
                    <a:pt x="124" y="191"/>
                  </a:lnTo>
                  <a:lnTo>
                    <a:pt x="124" y="191"/>
                  </a:lnTo>
                  <a:lnTo>
                    <a:pt x="125" y="191"/>
                  </a:lnTo>
                  <a:lnTo>
                    <a:pt x="125" y="190"/>
                  </a:lnTo>
                  <a:lnTo>
                    <a:pt x="125" y="198"/>
                  </a:lnTo>
                  <a:lnTo>
                    <a:pt x="126" y="198"/>
                  </a:lnTo>
                  <a:lnTo>
                    <a:pt x="127" y="197"/>
                  </a:lnTo>
                  <a:lnTo>
                    <a:pt x="127" y="200"/>
                  </a:lnTo>
                  <a:lnTo>
                    <a:pt x="128" y="200"/>
                  </a:lnTo>
                  <a:lnTo>
                    <a:pt x="128" y="200"/>
                  </a:lnTo>
                  <a:lnTo>
                    <a:pt x="128" y="200"/>
                  </a:lnTo>
                  <a:lnTo>
                    <a:pt x="129" y="200"/>
                  </a:lnTo>
                  <a:lnTo>
                    <a:pt x="130" y="200"/>
                  </a:lnTo>
                  <a:lnTo>
                    <a:pt x="130" y="200"/>
                  </a:lnTo>
                  <a:lnTo>
                    <a:pt x="130" y="200"/>
                  </a:lnTo>
                  <a:lnTo>
                    <a:pt x="130" y="200"/>
                  </a:lnTo>
                  <a:lnTo>
                    <a:pt x="132" y="200"/>
                  </a:lnTo>
                  <a:lnTo>
                    <a:pt x="132" y="200"/>
                  </a:lnTo>
                  <a:lnTo>
                    <a:pt x="133" y="194"/>
                  </a:lnTo>
                  <a:lnTo>
                    <a:pt x="133" y="195"/>
                  </a:lnTo>
                  <a:lnTo>
                    <a:pt x="133" y="195"/>
                  </a:lnTo>
                  <a:lnTo>
                    <a:pt x="134" y="195"/>
                  </a:lnTo>
                  <a:lnTo>
                    <a:pt x="135" y="196"/>
                  </a:lnTo>
                  <a:lnTo>
                    <a:pt x="135" y="196"/>
                  </a:lnTo>
                  <a:lnTo>
                    <a:pt x="135" y="196"/>
                  </a:lnTo>
                  <a:lnTo>
                    <a:pt x="136" y="195"/>
                  </a:lnTo>
                  <a:lnTo>
                    <a:pt x="137" y="200"/>
                  </a:lnTo>
                  <a:lnTo>
                    <a:pt x="137" y="199"/>
                  </a:lnTo>
                  <a:lnTo>
                    <a:pt x="137" y="200"/>
                  </a:lnTo>
                  <a:lnTo>
                    <a:pt x="137" y="200"/>
                  </a:lnTo>
                  <a:lnTo>
                    <a:pt x="139" y="195"/>
                  </a:lnTo>
                  <a:lnTo>
                    <a:pt x="139" y="197"/>
                  </a:lnTo>
                  <a:lnTo>
                    <a:pt x="139" y="197"/>
                  </a:lnTo>
                  <a:lnTo>
                    <a:pt x="139" y="196"/>
                  </a:lnTo>
                  <a:lnTo>
                    <a:pt x="140" y="198"/>
                  </a:lnTo>
                  <a:lnTo>
                    <a:pt x="140" y="197"/>
                  </a:lnTo>
                  <a:lnTo>
                    <a:pt x="141" y="197"/>
                  </a:lnTo>
                  <a:lnTo>
                    <a:pt x="141" y="197"/>
                  </a:lnTo>
                  <a:lnTo>
                    <a:pt x="142" y="198"/>
                  </a:lnTo>
                  <a:lnTo>
                    <a:pt x="142" y="198"/>
                  </a:lnTo>
                  <a:lnTo>
                    <a:pt x="143" y="197"/>
                  </a:lnTo>
                  <a:lnTo>
                    <a:pt x="143" y="197"/>
                  </a:lnTo>
                  <a:lnTo>
                    <a:pt x="143" y="198"/>
                  </a:lnTo>
                  <a:lnTo>
                    <a:pt x="144" y="198"/>
                  </a:lnTo>
                  <a:lnTo>
                    <a:pt x="144" y="198"/>
                  </a:lnTo>
                  <a:lnTo>
                    <a:pt x="145" y="188"/>
                  </a:lnTo>
                  <a:lnTo>
                    <a:pt x="146" y="195"/>
                  </a:lnTo>
                  <a:lnTo>
                    <a:pt x="146" y="195"/>
                  </a:lnTo>
                  <a:lnTo>
                    <a:pt x="146" y="194"/>
                  </a:lnTo>
                  <a:lnTo>
                    <a:pt x="148" y="196"/>
                  </a:lnTo>
                  <a:lnTo>
                    <a:pt x="148" y="196"/>
                  </a:lnTo>
                  <a:lnTo>
                    <a:pt x="148" y="195"/>
                  </a:lnTo>
                  <a:lnTo>
                    <a:pt x="148" y="195"/>
                  </a:lnTo>
                  <a:lnTo>
                    <a:pt x="148" y="200"/>
                  </a:lnTo>
                  <a:lnTo>
                    <a:pt x="149" y="199"/>
                  </a:lnTo>
                  <a:lnTo>
                    <a:pt x="149" y="200"/>
                  </a:lnTo>
                  <a:lnTo>
                    <a:pt x="150" y="194"/>
                  </a:lnTo>
                  <a:lnTo>
                    <a:pt x="151" y="200"/>
                  </a:lnTo>
                  <a:lnTo>
                    <a:pt x="151" y="198"/>
                  </a:lnTo>
                  <a:lnTo>
                    <a:pt x="151" y="198"/>
                  </a:lnTo>
                  <a:lnTo>
                    <a:pt x="152" y="197"/>
                  </a:lnTo>
                  <a:lnTo>
                    <a:pt x="152" y="199"/>
                  </a:lnTo>
                  <a:lnTo>
                    <a:pt x="153" y="198"/>
                  </a:lnTo>
                  <a:lnTo>
                    <a:pt x="153" y="198"/>
                  </a:lnTo>
                  <a:lnTo>
                    <a:pt x="153" y="198"/>
                  </a:lnTo>
                  <a:lnTo>
                    <a:pt x="155" y="200"/>
                  </a:lnTo>
                  <a:lnTo>
                    <a:pt x="155" y="199"/>
                  </a:lnTo>
                  <a:lnTo>
                    <a:pt x="155" y="199"/>
                  </a:lnTo>
                  <a:lnTo>
                    <a:pt x="156" y="194"/>
                  </a:lnTo>
                  <a:lnTo>
                    <a:pt x="156" y="200"/>
                  </a:lnTo>
                  <a:lnTo>
                    <a:pt x="156" y="200"/>
                  </a:lnTo>
                  <a:lnTo>
                    <a:pt x="156" y="200"/>
                  </a:lnTo>
                  <a:lnTo>
                    <a:pt x="157" y="29"/>
                  </a:lnTo>
                  <a:lnTo>
                    <a:pt x="158" y="189"/>
                  </a:lnTo>
                  <a:lnTo>
                    <a:pt x="158" y="189"/>
                  </a:lnTo>
                  <a:lnTo>
                    <a:pt x="159" y="191"/>
                  </a:lnTo>
                  <a:lnTo>
                    <a:pt x="160" y="185"/>
                  </a:lnTo>
                  <a:lnTo>
                    <a:pt x="160" y="185"/>
                  </a:lnTo>
                  <a:lnTo>
                    <a:pt x="160" y="187"/>
                  </a:lnTo>
                  <a:lnTo>
                    <a:pt x="160" y="185"/>
                  </a:lnTo>
                  <a:lnTo>
                    <a:pt x="160" y="191"/>
                  </a:lnTo>
                  <a:lnTo>
                    <a:pt x="162" y="189"/>
                  </a:lnTo>
                  <a:lnTo>
                    <a:pt x="162" y="189"/>
                  </a:lnTo>
                  <a:lnTo>
                    <a:pt x="162" y="189"/>
                  </a:lnTo>
                  <a:lnTo>
                    <a:pt x="164" y="191"/>
                  </a:lnTo>
                  <a:lnTo>
                    <a:pt x="164" y="190"/>
                  </a:lnTo>
                  <a:lnTo>
                    <a:pt x="164" y="190"/>
                  </a:lnTo>
                  <a:lnTo>
                    <a:pt x="165" y="185"/>
                  </a:lnTo>
                  <a:lnTo>
                    <a:pt x="165" y="185"/>
                  </a:lnTo>
                  <a:lnTo>
                    <a:pt x="165" y="185"/>
                  </a:lnTo>
                  <a:lnTo>
                    <a:pt x="166" y="186"/>
                  </a:lnTo>
                  <a:lnTo>
                    <a:pt x="167" y="184"/>
                  </a:lnTo>
                  <a:lnTo>
                    <a:pt x="167" y="185"/>
                  </a:lnTo>
                  <a:lnTo>
                    <a:pt x="167" y="186"/>
                  </a:lnTo>
                  <a:lnTo>
                    <a:pt x="169" y="182"/>
                  </a:lnTo>
                  <a:lnTo>
                    <a:pt x="169" y="184"/>
                  </a:lnTo>
                  <a:lnTo>
                    <a:pt x="169" y="183"/>
                  </a:lnTo>
                  <a:lnTo>
                    <a:pt x="169" y="185"/>
                  </a:lnTo>
                  <a:lnTo>
                    <a:pt x="169" y="182"/>
                  </a:lnTo>
                  <a:lnTo>
                    <a:pt x="171" y="184"/>
                  </a:lnTo>
                  <a:lnTo>
                    <a:pt x="171" y="183"/>
                  </a:lnTo>
                  <a:lnTo>
                    <a:pt x="171" y="183"/>
                  </a:lnTo>
                  <a:lnTo>
                    <a:pt x="172" y="185"/>
                  </a:lnTo>
                  <a:lnTo>
                    <a:pt x="172" y="185"/>
                  </a:lnTo>
                  <a:lnTo>
                    <a:pt x="172" y="184"/>
                  </a:lnTo>
                  <a:lnTo>
                    <a:pt x="173" y="184"/>
                  </a:lnTo>
                  <a:lnTo>
                    <a:pt x="173" y="185"/>
                  </a:lnTo>
                  <a:lnTo>
                    <a:pt x="174" y="185"/>
                  </a:lnTo>
                  <a:lnTo>
                    <a:pt x="174" y="185"/>
                  </a:lnTo>
                  <a:lnTo>
                    <a:pt x="175" y="183"/>
                  </a:lnTo>
                  <a:lnTo>
                    <a:pt x="176" y="189"/>
                  </a:lnTo>
                  <a:lnTo>
                    <a:pt x="176" y="188"/>
                  </a:lnTo>
                  <a:lnTo>
                    <a:pt x="176" y="189"/>
                  </a:lnTo>
                  <a:lnTo>
                    <a:pt x="176" y="189"/>
                  </a:lnTo>
                  <a:lnTo>
                    <a:pt x="178" y="194"/>
                  </a:lnTo>
                  <a:lnTo>
                    <a:pt x="178" y="194"/>
                  </a:lnTo>
                  <a:lnTo>
                    <a:pt x="178" y="194"/>
                  </a:lnTo>
                  <a:lnTo>
                    <a:pt x="178" y="194"/>
                  </a:lnTo>
                  <a:lnTo>
                    <a:pt x="179" y="191"/>
                  </a:lnTo>
                  <a:lnTo>
                    <a:pt x="179" y="194"/>
                  </a:lnTo>
                  <a:lnTo>
                    <a:pt x="180" y="194"/>
                  </a:lnTo>
                  <a:lnTo>
                    <a:pt x="180" y="188"/>
                  </a:lnTo>
                  <a:lnTo>
                    <a:pt x="181" y="193"/>
                  </a:lnTo>
                  <a:lnTo>
                    <a:pt x="182" y="194"/>
                  </a:lnTo>
                  <a:lnTo>
                    <a:pt x="182" y="195"/>
                  </a:lnTo>
                  <a:lnTo>
                    <a:pt x="183" y="185"/>
                  </a:lnTo>
                  <a:lnTo>
                    <a:pt x="183" y="185"/>
                  </a:lnTo>
                  <a:lnTo>
                    <a:pt x="183" y="187"/>
                  </a:lnTo>
                  <a:lnTo>
                    <a:pt x="183" y="187"/>
                  </a:lnTo>
                  <a:lnTo>
                    <a:pt x="184" y="184"/>
                  </a:lnTo>
                  <a:lnTo>
                    <a:pt x="185" y="186"/>
                  </a:lnTo>
                  <a:lnTo>
                    <a:pt x="185" y="186"/>
                  </a:lnTo>
                  <a:lnTo>
                    <a:pt x="185" y="182"/>
                  </a:lnTo>
                  <a:lnTo>
                    <a:pt x="187" y="186"/>
                  </a:lnTo>
                  <a:lnTo>
                    <a:pt x="187" y="186"/>
                  </a:lnTo>
                  <a:lnTo>
                    <a:pt x="187" y="204"/>
                  </a:lnTo>
                  <a:lnTo>
                    <a:pt x="188" y="203"/>
                  </a:lnTo>
                  <a:lnTo>
                    <a:pt x="188" y="203"/>
                  </a:lnTo>
                  <a:lnTo>
                    <a:pt x="189" y="202"/>
                  </a:lnTo>
                  <a:lnTo>
                    <a:pt x="189" y="206"/>
                  </a:lnTo>
                  <a:lnTo>
                    <a:pt x="190" y="203"/>
                  </a:lnTo>
                  <a:lnTo>
                    <a:pt x="190" y="203"/>
                  </a:lnTo>
                  <a:lnTo>
                    <a:pt x="191" y="204"/>
                  </a:lnTo>
                  <a:lnTo>
                    <a:pt x="192" y="199"/>
                  </a:lnTo>
                  <a:lnTo>
                    <a:pt x="192" y="201"/>
                  </a:lnTo>
                  <a:lnTo>
                    <a:pt x="192" y="201"/>
                  </a:lnTo>
                  <a:lnTo>
                    <a:pt x="192" y="201"/>
                  </a:lnTo>
                  <a:lnTo>
                    <a:pt x="192" y="184"/>
                  </a:lnTo>
                  <a:lnTo>
                    <a:pt x="194" y="186"/>
                  </a:lnTo>
                  <a:lnTo>
                    <a:pt x="194" y="186"/>
                  </a:lnTo>
                  <a:lnTo>
                    <a:pt x="195" y="184"/>
                  </a:lnTo>
                  <a:lnTo>
                    <a:pt x="195" y="197"/>
                  </a:lnTo>
                  <a:lnTo>
                    <a:pt x="195" y="195"/>
                  </a:lnTo>
                  <a:lnTo>
                    <a:pt x="196" y="197"/>
                  </a:lnTo>
                  <a:lnTo>
                    <a:pt x="197" y="192"/>
                  </a:lnTo>
                  <a:lnTo>
                    <a:pt x="197" y="194"/>
                  </a:lnTo>
                  <a:lnTo>
                    <a:pt x="198" y="193"/>
                  </a:lnTo>
                  <a:lnTo>
                    <a:pt x="198" y="192"/>
                  </a:lnTo>
                  <a:lnTo>
                    <a:pt x="199" y="195"/>
                  </a:lnTo>
                  <a:lnTo>
                    <a:pt x="199" y="194"/>
                  </a:lnTo>
                  <a:lnTo>
                    <a:pt x="199" y="194"/>
                  </a:lnTo>
                  <a:lnTo>
                    <a:pt x="200" y="192"/>
                  </a:lnTo>
                  <a:lnTo>
                    <a:pt x="201" y="196"/>
                  </a:lnTo>
                  <a:lnTo>
                    <a:pt x="201" y="195"/>
                  </a:lnTo>
                  <a:lnTo>
                    <a:pt x="201" y="195"/>
                  </a:lnTo>
                  <a:lnTo>
                    <a:pt x="201" y="196"/>
                  </a:lnTo>
                  <a:lnTo>
                    <a:pt x="203" y="172"/>
                  </a:lnTo>
                  <a:lnTo>
                    <a:pt x="203" y="174"/>
                  </a:lnTo>
                  <a:lnTo>
                    <a:pt x="203" y="174"/>
                  </a:lnTo>
                  <a:lnTo>
                    <a:pt x="204" y="168"/>
                  </a:lnTo>
                  <a:lnTo>
                    <a:pt x="204" y="187"/>
                  </a:lnTo>
                  <a:lnTo>
                    <a:pt x="204" y="186"/>
                  </a:lnTo>
                  <a:lnTo>
                    <a:pt x="204" y="186"/>
                  </a:lnTo>
                  <a:lnTo>
                    <a:pt x="206" y="180"/>
                  </a:lnTo>
                  <a:lnTo>
                    <a:pt x="206" y="187"/>
                  </a:lnTo>
                  <a:lnTo>
                    <a:pt x="206" y="185"/>
                  </a:lnTo>
                  <a:lnTo>
                    <a:pt x="206" y="186"/>
                  </a:lnTo>
                  <a:lnTo>
                    <a:pt x="207" y="188"/>
                  </a:lnTo>
                  <a:lnTo>
                    <a:pt x="208" y="166"/>
                  </a:lnTo>
                  <a:lnTo>
                    <a:pt x="208" y="166"/>
                  </a:lnTo>
                  <a:lnTo>
                    <a:pt x="209" y="87"/>
                  </a:lnTo>
                  <a:lnTo>
                    <a:pt x="210" y="145"/>
                  </a:lnTo>
                  <a:lnTo>
                    <a:pt x="210" y="145"/>
                  </a:lnTo>
                  <a:lnTo>
                    <a:pt x="211" y="184"/>
                  </a:lnTo>
                  <a:lnTo>
                    <a:pt x="211" y="184"/>
                  </a:lnTo>
                  <a:lnTo>
                    <a:pt x="211" y="184"/>
                  </a:lnTo>
                  <a:lnTo>
                    <a:pt x="212" y="185"/>
                  </a:lnTo>
                  <a:lnTo>
                    <a:pt x="213" y="178"/>
                  </a:lnTo>
                  <a:lnTo>
                    <a:pt x="213" y="180"/>
                  </a:lnTo>
                  <a:lnTo>
                    <a:pt x="213" y="180"/>
                  </a:lnTo>
                  <a:lnTo>
                    <a:pt x="214" y="178"/>
                  </a:lnTo>
                  <a:lnTo>
                    <a:pt x="214" y="194"/>
                  </a:lnTo>
                  <a:lnTo>
                    <a:pt x="215" y="186"/>
                  </a:lnTo>
                  <a:lnTo>
                    <a:pt x="215" y="188"/>
                  </a:lnTo>
                  <a:lnTo>
                    <a:pt x="216" y="118"/>
                  </a:lnTo>
                  <a:lnTo>
                    <a:pt x="216" y="197"/>
                  </a:lnTo>
                  <a:lnTo>
                    <a:pt x="217" y="187"/>
                  </a:lnTo>
                  <a:lnTo>
                    <a:pt x="217" y="185"/>
                  </a:lnTo>
                  <a:lnTo>
                    <a:pt x="219" y="195"/>
                  </a:lnTo>
                  <a:lnTo>
                    <a:pt x="219" y="194"/>
                  </a:lnTo>
                  <a:lnTo>
                    <a:pt x="219" y="194"/>
                  </a:lnTo>
                  <a:lnTo>
                    <a:pt x="219" y="1"/>
                  </a:lnTo>
                  <a:lnTo>
                    <a:pt x="220" y="141"/>
                  </a:lnTo>
                  <a:lnTo>
                    <a:pt x="221" y="141"/>
                  </a:lnTo>
                  <a:lnTo>
                    <a:pt x="221" y="140"/>
                  </a:lnTo>
                  <a:lnTo>
                    <a:pt x="222" y="173"/>
                  </a:lnTo>
                  <a:lnTo>
                    <a:pt x="222" y="171"/>
                  </a:lnTo>
                  <a:lnTo>
                    <a:pt x="222" y="172"/>
                  </a:lnTo>
                  <a:lnTo>
                    <a:pt x="223" y="205"/>
                  </a:lnTo>
                  <a:lnTo>
                    <a:pt x="224" y="191"/>
                  </a:lnTo>
                  <a:lnTo>
                    <a:pt x="224" y="192"/>
                  </a:lnTo>
                  <a:lnTo>
                    <a:pt x="225" y="206"/>
                  </a:lnTo>
                  <a:lnTo>
                    <a:pt x="226" y="205"/>
                  </a:lnTo>
                  <a:lnTo>
                    <a:pt x="226" y="205"/>
                  </a:lnTo>
                  <a:lnTo>
                    <a:pt x="227" y="200"/>
                  </a:lnTo>
                  <a:lnTo>
                    <a:pt x="227" y="207"/>
                  </a:lnTo>
                  <a:lnTo>
                    <a:pt x="227" y="205"/>
                  </a:lnTo>
                  <a:lnTo>
                    <a:pt x="227" y="205"/>
                  </a:lnTo>
                  <a:lnTo>
                    <a:pt x="228" y="207"/>
                  </a:lnTo>
                  <a:lnTo>
                    <a:pt x="228" y="182"/>
                  </a:lnTo>
                  <a:lnTo>
                    <a:pt x="229" y="186"/>
                  </a:lnTo>
                  <a:lnTo>
                    <a:pt x="229" y="185"/>
                  </a:lnTo>
                  <a:lnTo>
                    <a:pt x="230" y="187"/>
                  </a:lnTo>
                  <a:lnTo>
                    <a:pt x="231" y="185"/>
                  </a:lnTo>
                  <a:lnTo>
                    <a:pt x="231" y="185"/>
                  </a:lnTo>
                  <a:lnTo>
                    <a:pt x="231" y="185"/>
                  </a:lnTo>
                  <a:lnTo>
                    <a:pt x="232" y="182"/>
                  </a:lnTo>
                  <a:lnTo>
                    <a:pt x="232" y="195"/>
                  </a:lnTo>
                  <a:lnTo>
                    <a:pt x="233" y="194"/>
                  </a:lnTo>
                  <a:lnTo>
                    <a:pt x="233" y="193"/>
                  </a:lnTo>
                  <a:lnTo>
                    <a:pt x="234" y="197"/>
                  </a:lnTo>
                  <a:lnTo>
                    <a:pt x="234" y="189"/>
                  </a:lnTo>
                  <a:lnTo>
                    <a:pt x="234" y="194"/>
                  </a:lnTo>
                  <a:lnTo>
                    <a:pt x="235" y="194"/>
                  </a:lnTo>
                  <a:lnTo>
                    <a:pt x="235" y="193"/>
                  </a:lnTo>
                  <a:lnTo>
                    <a:pt x="236" y="196"/>
                  </a:lnTo>
                  <a:lnTo>
                    <a:pt x="236" y="195"/>
                  </a:lnTo>
                  <a:lnTo>
                    <a:pt x="237" y="194"/>
                  </a:lnTo>
                  <a:lnTo>
                    <a:pt x="237" y="196"/>
                  </a:lnTo>
                  <a:lnTo>
                    <a:pt x="238" y="191"/>
                  </a:lnTo>
                  <a:lnTo>
                    <a:pt x="238" y="191"/>
                  </a:lnTo>
                  <a:lnTo>
                    <a:pt x="238" y="191"/>
                  </a:lnTo>
                  <a:lnTo>
                    <a:pt x="238" y="151"/>
                  </a:lnTo>
                  <a:lnTo>
                    <a:pt x="238" y="192"/>
                  </a:lnTo>
                  <a:lnTo>
                    <a:pt x="240" y="185"/>
                  </a:lnTo>
                  <a:lnTo>
                    <a:pt x="240" y="185"/>
                  </a:lnTo>
                  <a:lnTo>
                    <a:pt x="240" y="185"/>
                  </a:lnTo>
                  <a:lnTo>
                    <a:pt x="241" y="183"/>
                  </a:lnTo>
                  <a:lnTo>
                    <a:pt x="242" y="184"/>
                  </a:lnTo>
                  <a:lnTo>
                    <a:pt x="242" y="184"/>
                  </a:lnTo>
                  <a:lnTo>
                    <a:pt x="242" y="183"/>
                  </a:lnTo>
                  <a:lnTo>
                    <a:pt x="243" y="186"/>
                  </a:lnTo>
                  <a:lnTo>
                    <a:pt x="243" y="184"/>
                  </a:lnTo>
                  <a:lnTo>
                    <a:pt x="243" y="185"/>
                  </a:lnTo>
                  <a:lnTo>
                    <a:pt x="245" y="186"/>
                  </a:lnTo>
                  <a:lnTo>
                    <a:pt x="245" y="180"/>
                  </a:lnTo>
                  <a:lnTo>
                    <a:pt x="245" y="180"/>
                  </a:lnTo>
                  <a:lnTo>
                    <a:pt x="245" y="180"/>
                  </a:lnTo>
                  <a:lnTo>
                    <a:pt x="246" y="172"/>
                  </a:lnTo>
                  <a:lnTo>
                    <a:pt x="247" y="181"/>
                  </a:lnTo>
                  <a:lnTo>
                    <a:pt x="247" y="179"/>
                  </a:lnTo>
                  <a:lnTo>
                    <a:pt x="247" y="179"/>
                  </a:lnTo>
                  <a:lnTo>
                    <a:pt x="249" y="185"/>
                  </a:lnTo>
                  <a:lnTo>
                    <a:pt x="249" y="185"/>
                  </a:lnTo>
                  <a:lnTo>
                    <a:pt x="249" y="185"/>
                  </a:lnTo>
                  <a:lnTo>
                    <a:pt x="249" y="185"/>
                  </a:lnTo>
                  <a:lnTo>
                    <a:pt x="250" y="183"/>
                  </a:lnTo>
                  <a:lnTo>
                    <a:pt x="250" y="184"/>
                  </a:lnTo>
                  <a:lnTo>
                    <a:pt x="250" y="184"/>
                  </a:lnTo>
                  <a:lnTo>
                    <a:pt x="251" y="183"/>
                  </a:lnTo>
                  <a:lnTo>
                    <a:pt x="252" y="196"/>
                  </a:lnTo>
                  <a:lnTo>
                    <a:pt x="252" y="195"/>
                  </a:lnTo>
                  <a:lnTo>
                    <a:pt x="252" y="195"/>
                  </a:lnTo>
                  <a:lnTo>
                    <a:pt x="253" y="198"/>
                  </a:lnTo>
                  <a:lnTo>
                    <a:pt x="254" y="190"/>
                  </a:lnTo>
                  <a:lnTo>
                    <a:pt x="254" y="195"/>
                  </a:lnTo>
                  <a:lnTo>
                    <a:pt x="254" y="195"/>
                  </a:lnTo>
                  <a:lnTo>
                    <a:pt x="255" y="139"/>
                  </a:lnTo>
                  <a:lnTo>
                    <a:pt x="256" y="196"/>
                  </a:lnTo>
                  <a:lnTo>
                    <a:pt x="256" y="194"/>
                  </a:lnTo>
                  <a:lnTo>
                    <a:pt x="256" y="195"/>
                  </a:lnTo>
                  <a:lnTo>
                    <a:pt x="256" y="195"/>
                  </a:lnTo>
                  <a:lnTo>
                    <a:pt x="258" y="172"/>
                  </a:lnTo>
                  <a:lnTo>
                    <a:pt x="258" y="175"/>
                  </a:lnTo>
                  <a:lnTo>
                    <a:pt x="258" y="175"/>
                  </a:lnTo>
                  <a:lnTo>
                    <a:pt x="258" y="174"/>
                  </a:lnTo>
                  <a:lnTo>
                    <a:pt x="259" y="207"/>
                  </a:lnTo>
                  <a:lnTo>
                    <a:pt x="259" y="205"/>
                  </a:lnTo>
                  <a:lnTo>
                    <a:pt x="259" y="205"/>
                  </a:lnTo>
                  <a:lnTo>
                    <a:pt x="260" y="207"/>
                  </a:lnTo>
                  <a:lnTo>
                    <a:pt x="261" y="193"/>
                  </a:lnTo>
                  <a:lnTo>
                    <a:pt x="261" y="193"/>
                  </a:lnTo>
                  <a:lnTo>
                    <a:pt x="261" y="194"/>
                  </a:lnTo>
                  <a:lnTo>
                    <a:pt x="262" y="191"/>
                  </a:lnTo>
                  <a:lnTo>
                    <a:pt x="263" y="192"/>
                  </a:lnTo>
                  <a:lnTo>
                    <a:pt x="263" y="191"/>
                  </a:lnTo>
                  <a:lnTo>
                    <a:pt x="264" y="182"/>
                  </a:lnTo>
                  <a:lnTo>
                    <a:pt x="265" y="200"/>
                  </a:lnTo>
                  <a:lnTo>
                    <a:pt x="265" y="200"/>
                  </a:lnTo>
                  <a:lnTo>
                    <a:pt x="265" y="200"/>
                  </a:lnTo>
                  <a:lnTo>
                    <a:pt x="265" y="200"/>
                  </a:lnTo>
                  <a:lnTo>
                    <a:pt x="266" y="199"/>
                  </a:lnTo>
                  <a:lnTo>
                    <a:pt x="266" y="200"/>
                  </a:lnTo>
                  <a:lnTo>
                    <a:pt x="267" y="200"/>
                  </a:lnTo>
                  <a:lnTo>
                    <a:pt x="268" y="199"/>
                  </a:lnTo>
                  <a:lnTo>
                    <a:pt x="268" y="200"/>
                  </a:lnTo>
                  <a:lnTo>
                    <a:pt x="268" y="200"/>
                  </a:lnTo>
                  <a:lnTo>
                    <a:pt x="269" y="200"/>
                  </a:lnTo>
                  <a:lnTo>
                    <a:pt x="269" y="195"/>
                  </a:lnTo>
                  <a:lnTo>
                    <a:pt x="270" y="197"/>
                  </a:lnTo>
                  <a:lnTo>
                    <a:pt x="270" y="197"/>
                  </a:lnTo>
                  <a:lnTo>
                    <a:pt x="270" y="196"/>
                  </a:lnTo>
                  <a:lnTo>
                    <a:pt x="272" y="198"/>
                  </a:lnTo>
                  <a:lnTo>
                    <a:pt x="272" y="197"/>
                  </a:lnTo>
                  <a:lnTo>
                    <a:pt x="272" y="198"/>
                  </a:lnTo>
                  <a:lnTo>
                    <a:pt x="272" y="188"/>
                  </a:lnTo>
                  <a:lnTo>
                    <a:pt x="274" y="190"/>
                  </a:lnTo>
                  <a:lnTo>
                    <a:pt x="274" y="190"/>
                  </a:lnTo>
                  <a:lnTo>
                    <a:pt x="274" y="190"/>
                  </a:lnTo>
                  <a:lnTo>
                    <a:pt x="275" y="200"/>
                  </a:lnTo>
                  <a:lnTo>
                    <a:pt x="275" y="199"/>
                  </a:lnTo>
                  <a:lnTo>
                    <a:pt x="276" y="199"/>
                  </a:lnTo>
                  <a:lnTo>
                    <a:pt x="276" y="200"/>
                  </a:lnTo>
                  <a:lnTo>
                    <a:pt x="277" y="199"/>
                  </a:lnTo>
                  <a:lnTo>
                    <a:pt x="277" y="199"/>
                  </a:lnTo>
                  <a:lnTo>
                    <a:pt x="277" y="200"/>
                  </a:lnTo>
                  <a:lnTo>
                    <a:pt x="279" y="200"/>
                  </a:lnTo>
                  <a:lnTo>
                    <a:pt x="279" y="200"/>
                  </a:lnTo>
                  <a:lnTo>
                    <a:pt x="279" y="199"/>
                  </a:lnTo>
                  <a:lnTo>
                    <a:pt x="280" y="200"/>
                  </a:lnTo>
                  <a:lnTo>
                    <a:pt x="281" y="200"/>
                  </a:lnTo>
                  <a:lnTo>
                    <a:pt x="281" y="200"/>
                  </a:lnTo>
                  <a:lnTo>
                    <a:pt x="282" y="199"/>
                  </a:lnTo>
                  <a:lnTo>
                    <a:pt x="282" y="200"/>
                  </a:lnTo>
                  <a:lnTo>
                    <a:pt x="282" y="199"/>
                  </a:lnTo>
                  <a:lnTo>
                    <a:pt x="282" y="193"/>
                  </a:lnTo>
                  <a:lnTo>
                    <a:pt x="283" y="193"/>
                  </a:lnTo>
                  <a:lnTo>
                    <a:pt x="284" y="195"/>
                  </a:lnTo>
                  <a:lnTo>
                    <a:pt x="284" y="195"/>
                  </a:lnTo>
                  <a:lnTo>
                    <a:pt x="284" y="195"/>
                  </a:lnTo>
                  <a:lnTo>
                    <a:pt x="286" y="187"/>
                  </a:lnTo>
                  <a:lnTo>
                    <a:pt x="286" y="197"/>
                  </a:lnTo>
                  <a:lnTo>
                    <a:pt x="286" y="197"/>
                  </a:lnTo>
                  <a:lnTo>
                    <a:pt x="286" y="196"/>
                  </a:lnTo>
                  <a:lnTo>
                    <a:pt x="286" y="196"/>
                  </a:lnTo>
                  <a:lnTo>
                    <a:pt x="287" y="198"/>
                  </a:lnTo>
                  <a:lnTo>
                    <a:pt x="288" y="197"/>
                  </a:lnTo>
                  <a:lnTo>
                    <a:pt x="288" y="198"/>
                  </a:lnTo>
                  <a:lnTo>
                    <a:pt x="289" y="197"/>
                  </a:lnTo>
                  <a:lnTo>
                    <a:pt x="289" y="198"/>
                  </a:lnTo>
                  <a:lnTo>
                    <a:pt x="289" y="198"/>
                  </a:lnTo>
                  <a:lnTo>
                    <a:pt x="289" y="198"/>
                  </a:lnTo>
                  <a:lnTo>
                    <a:pt x="290" y="198"/>
                  </a:lnTo>
                  <a:lnTo>
                    <a:pt x="291" y="170"/>
                  </a:lnTo>
                  <a:lnTo>
                    <a:pt x="291" y="185"/>
                  </a:lnTo>
                  <a:lnTo>
                    <a:pt x="292" y="185"/>
                  </a:lnTo>
                  <a:lnTo>
                    <a:pt x="292" y="185"/>
                  </a:lnTo>
                  <a:lnTo>
                    <a:pt x="292" y="198"/>
                  </a:lnTo>
                  <a:lnTo>
                    <a:pt x="293" y="198"/>
                  </a:lnTo>
                  <a:lnTo>
                    <a:pt x="293" y="198"/>
                  </a:lnTo>
                  <a:lnTo>
                    <a:pt x="293" y="199"/>
                  </a:lnTo>
                  <a:lnTo>
                    <a:pt x="294" y="188"/>
                  </a:lnTo>
                  <a:lnTo>
                    <a:pt x="295" y="192"/>
                  </a:lnTo>
                  <a:lnTo>
                    <a:pt x="295" y="191"/>
                  </a:lnTo>
                  <a:lnTo>
                    <a:pt x="296" y="191"/>
                  </a:lnTo>
                  <a:lnTo>
                    <a:pt x="297" y="193"/>
                  </a:lnTo>
                  <a:lnTo>
                    <a:pt x="297" y="193"/>
                  </a:lnTo>
                  <a:lnTo>
                    <a:pt x="298" y="200"/>
                  </a:lnTo>
                  <a:lnTo>
                    <a:pt x="298" y="199"/>
                  </a:lnTo>
                  <a:lnTo>
                    <a:pt x="298" y="200"/>
                  </a:lnTo>
                  <a:lnTo>
                    <a:pt x="299" y="199"/>
                  </a:lnTo>
                  <a:lnTo>
                    <a:pt x="299" y="200"/>
                  </a:lnTo>
                  <a:lnTo>
                    <a:pt x="300" y="200"/>
                  </a:lnTo>
                  <a:lnTo>
                    <a:pt x="300" y="200"/>
                  </a:lnTo>
                  <a:lnTo>
                    <a:pt x="301" y="199"/>
                  </a:lnTo>
                  <a:lnTo>
                    <a:pt x="301" y="200"/>
                  </a:lnTo>
                  <a:lnTo>
                    <a:pt x="302" y="199"/>
                  </a:lnTo>
                  <a:lnTo>
                    <a:pt x="302" y="199"/>
                  </a:lnTo>
                  <a:lnTo>
                    <a:pt x="302" y="200"/>
                  </a:lnTo>
                  <a:lnTo>
                    <a:pt x="303" y="199"/>
                  </a:lnTo>
                  <a:lnTo>
                    <a:pt x="304" y="200"/>
                  </a:lnTo>
                  <a:lnTo>
                    <a:pt x="304" y="200"/>
                  </a:lnTo>
                  <a:lnTo>
                    <a:pt x="305" y="15"/>
                  </a:lnTo>
                  <a:lnTo>
                    <a:pt x="305" y="189"/>
                  </a:lnTo>
                  <a:lnTo>
                    <a:pt x="305" y="189"/>
                  </a:lnTo>
                  <a:lnTo>
                    <a:pt x="306" y="189"/>
                  </a:lnTo>
                  <a:lnTo>
                    <a:pt x="307" y="191"/>
                  </a:lnTo>
                  <a:lnTo>
                    <a:pt x="307" y="191"/>
                  </a:lnTo>
                  <a:lnTo>
                    <a:pt x="307" y="190"/>
                  </a:lnTo>
                  <a:lnTo>
                    <a:pt x="309" y="189"/>
                  </a:lnTo>
                  <a:lnTo>
                    <a:pt x="309" y="198"/>
                  </a:lnTo>
                  <a:lnTo>
                    <a:pt x="309" y="197"/>
                  </a:lnTo>
                  <a:lnTo>
                    <a:pt x="309" y="197"/>
                  </a:lnTo>
                  <a:lnTo>
                    <a:pt x="311" y="200"/>
                  </a:lnTo>
                  <a:lnTo>
                    <a:pt x="311" y="200"/>
                  </a:lnTo>
                  <a:lnTo>
                    <a:pt x="311" y="200"/>
                  </a:lnTo>
                  <a:lnTo>
                    <a:pt x="311" y="199"/>
                  </a:lnTo>
                  <a:lnTo>
                    <a:pt x="312" y="200"/>
                  </a:lnTo>
                  <a:lnTo>
                    <a:pt x="313" y="200"/>
                  </a:lnTo>
                  <a:lnTo>
                    <a:pt x="313" y="200"/>
                  </a:lnTo>
                  <a:lnTo>
                    <a:pt x="313" y="199"/>
                  </a:lnTo>
                  <a:lnTo>
                    <a:pt x="314" y="200"/>
                  </a:lnTo>
                  <a:lnTo>
                    <a:pt x="314" y="200"/>
                  </a:lnTo>
                  <a:lnTo>
                    <a:pt x="315" y="200"/>
                  </a:lnTo>
                  <a:lnTo>
                    <a:pt x="315" y="200"/>
                  </a:lnTo>
                  <a:lnTo>
                    <a:pt x="315" y="199"/>
                  </a:lnTo>
                  <a:lnTo>
                    <a:pt x="316" y="199"/>
                  </a:lnTo>
                  <a:lnTo>
                    <a:pt x="316" y="199"/>
                  </a:lnTo>
                  <a:lnTo>
                    <a:pt x="317" y="200"/>
                  </a:lnTo>
                  <a:lnTo>
                    <a:pt x="317" y="193"/>
                  </a:lnTo>
                  <a:lnTo>
                    <a:pt x="318" y="195"/>
                  </a:lnTo>
                  <a:lnTo>
                    <a:pt x="318" y="195"/>
                  </a:lnTo>
                  <a:lnTo>
                    <a:pt x="318" y="194"/>
                  </a:lnTo>
                  <a:lnTo>
                    <a:pt x="320" y="196"/>
                  </a:lnTo>
                  <a:lnTo>
                    <a:pt x="320" y="195"/>
                  </a:lnTo>
                  <a:lnTo>
                    <a:pt x="320" y="195"/>
                  </a:lnTo>
                  <a:lnTo>
                    <a:pt x="320" y="195"/>
                  </a:lnTo>
                  <a:lnTo>
                    <a:pt x="321" y="200"/>
                  </a:lnTo>
                  <a:lnTo>
                    <a:pt x="321" y="199"/>
                  </a:lnTo>
                  <a:lnTo>
                    <a:pt x="321" y="199"/>
                  </a:lnTo>
                  <a:lnTo>
                    <a:pt x="322" y="200"/>
                  </a:lnTo>
                  <a:lnTo>
                    <a:pt x="323" y="195"/>
                  </a:lnTo>
                  <a:lnTo>
                    <a:pt x="323" y="197"/>
                  </a:lnTo>
                  <a:lnTo>
                    <a:pt x="323" y="197"/>
                  </a:lnTo>
                  <a:lnTo>
                    <a:pt x="324" y="196"/>
                  </a:lnTo>
                  <a:lnTo>
                    <a:pt x="325" y="198"/>
                  </a:lnTo>
                  <a:lnTo>
                    <a:pt x="325" y="198"/>
                  </a:lnTo>
                  <a:lnTo>
                    <a:pt x="325" y="198"/>
                  </a:lnTo>
                  <a:lnTo>
                    <a:pt x="326" y="197"/>
                  </a:lnTo>
                  <a:lnTo>
                    <a:pt x="327" y="198"/>
                  </a:lnTo>
                  <a:lnTo>
                    <a:pt x="327" y="198"/>
                  </a:lnTo>
                  <a:lnTo>
                    <a:pt x="327" y="72"/>
                  </a:lnTo>
                  <a:lnTo>
                    <a:pt x="329" y="185"/>
                  </a:lnTo>
                  <a:lnTo>
                    <a:pt x="329" y="185"/>
                  </a:lnTo>
                  <a:lnTo>
                    <a:pt x="329" y="172"/>
                  </a:lnTo>
                  <a:lnTo>
                    <a:pt x="330" y="191"/>
                  </a:lnTo>
                  <a:lnTo>
                    <a:pt x="330" y="191"/>
                  </a:lnTo>
                  <a:lnTo>
                    <a:pt x="331" y="190"/>
                  </a:lnTo>
                  <a:lnTo>
                    <a:pt x="331" y="190"/>
                  </a:lnTo>
                  <a:lnTo>
                    <a:pt x="332" y="192"/>
                  </a:lnTo>
                  <a:lnTo>
                    <a:pt x="332" y="192"/>
                  </a:lnTo>
                  <a:lnTo>
                    <a:pt x="332" y="191"/>
                  </a:lnTo>
                  <a:lnTo>
                    <a:pt x="333" y="200"/>
                  </a:lnTo>
                  <a:lnTo>
                    <a:pt x="334" y="200"/>
                  </a:lnTo>
                  <a:lnTo>
                    <a:pt x="334" y="200"/>
                  </a:lnTo>
                  <a:lnTo>
                    <a:pt x="334" y="200"/>
                  </a:lnTo>
                  <a:lnTo>
                    <a:pt x="336" y="199"/>
                  </a:lnTo>
                  <a:lnTo>
                    <a:pt x="336" y="200"/>
                  </a:lnTo>
                  <a:lnTo>
                    <a:pt x="336" y="200"/>
                  </a:lnTo>
                  <a:lnTo>
                    <a:pt x="336" y="199"/>
                  </a:lnTo>
                  <a:lnTo>
                    <a:pt x="336" y="200"/>
                  </a:lnTo>
                  <a:lnTo>
                    <a:pt x="337" y="200"/>
                  </a:lnTo>
                  <a:lnTo>
                    <a:pt x="337" y="200"/>
                  </a:lnTo>
                  <a:lnTo>
                    <a:pt x="338" y="199"/>
                  </a:lnTo>
                  <a:lnTo>
                    <a:pt x="339" y="200"/>
                  </a:lnTo>
                  <a:lnTo>
                    <a:pt x="339" y="200"/>
                  </a:lnTo>
                  <a:lnTo>
                    <a:pt x="340" y="199"/>
                  </a:lnTo>
                  <a:lnTo>
                    <a:pt x="340" y="200"/>
                  </a:lnTo>
                  <a:lnTo>
                    <a:pt x="341" y="200"/>
                  </a:lnTo>
                  <a:lnTo>
                    <a:pt x="341" y="200"/>
                  </a:lnTo>
                  <a:lnTo>
                    <a:pt x="341" y="200"/>
                  </a:lnTo>
                  <a:lnTo>
                    <a:pt x="342" y="187"/>
                  </a:lnTo>
                  <a:lnTo>
                    <a:pt x="343" y="190"/>
                  </a:lnTo>
                  <a:lnTo>
                    <a:pt x="343" y="190"/>
                  </a:lnTo>
                  <a:lnTo>
                    <a:pt x="344" y="191"/>
                  </a:lnTo>
                  <a:lnTo>
                    <a:pt x="344" y="191"/>
                  </a:lnTo>
                  <a:lnTo>
                    <a:pt x="344" y="191"/>
                  </a:lnTo>
                  <a:lnTo>
                    <a:pt x="345" y="190"/>
                  </a:lnTo>
                  <a:lnTo>
                    <a:pt x="346" y="198"/>
                  </a:lnTo>
                  <a:lnTo>
                    <a:pt x="346" y="197"/>
                  </a:lnTo>
                  <a:lnTo>
                    <a:pt x="346" y="197"/>
                  </a:lnTo>
                  <a:lnTo>
                    <a:pt x="347" y="198"/>
                  </a:lnTo>
                  <a:lnTo>
                    <a:pt x="348" y="172"/>
                  </a:lnTo>
                  <a:lnTo>
                    <a:pt x="348" y="172"/>
                  </a:lnTo>
                  <a:lnTo>
                    <a:pt x="348" y="172"/>
                  </a:lnTo>
                  <a:lnTo>
                    <a:pt x="348" y="172"/>
                  </a:lnTo>
                  <a:lnTo>
                    <a:pt x="350" y="173"/>
                  </a:lnTo>
                  <a:lnTo>
                    <a:pt x="350" y="173"/>
                  </a:lnTo>
                  <a:lnTo>
                    <a:pt x="350" y="173"/>
                  </a:lnTo>
                  <a:lnTo>
                    <a:pt x="350" y="172"/>
                  </a:lnTo>
                  <a:lnTo>
                    <a:pt x="351" y="200"/>
                  </a:lnTo>
                  <a:lnTo>
                    <a:pt x="352" y="200"/>
                  </a:lnTo>
                  <a:lnTo>
                    <a:pt x="352" y="200"/>
                  </a:lnTo>
                  <a:lnTo>
                    <a:pt x="353" y="185"/>
                  </a:lnTo>
                  <a:lnTo>
                    <a:pt x="353" y="185"/>
                  </a:lnTo>
                  <a:lnTo>
                    <a:pt x="353" y="186"/>
                  </a:lnTo>
                  <a:lnTo>
                    <a:pt x="354" y="185"/>
                  </a:lnTo>
                  <a:lnTo>
                    <a:pt x="355" y="189"/>
                  </a:lnTo>
                  <a:lnTo>
                    <a:pt x="355" y="189"/>
                  </a:lnTo>
                  <a:lnTo>
                    <a:pt x="355" y="189"/>
                  </a:lnTo>
                  <a:lnTo>
                    <a:pt x="356" y="189"/>
                  </a:lnTo>
                  <a:lnTo>
                    <a:pt x="357" y="193"/>
                  </a:lnTo>
                  <a:lnTo>
                    <a:pt x="357" y="193"/>
                  </a:lnTo>
                  <a:lnTo>
                    <a:pt x="357" y="193"/>
                  </a:lnTo>
                  <a:lnTo>
                    <a:pt x="358" y="198"/>
                  </a:lnTo>
                  <a:lnTo>
                    <a:pt x="359" y="197"/>
                  </a:lnTo>
                  <a:lnTo>
                    <a:pt x="359" y="197"/>
                  </a:lnTo>
                  <a:lnTo>
                    <a:pt x="359" y="197"/>
                  </a:lnTo>
                  <a:lnTo>
                    <a:pt x="360" y="198"/>
                  </a:lnTo>
                  <a:lnTo>
                    <a:pt x="360" y="197"/>
                  </a:lnTo>
                  <a:lnTo>
                    <a:pt x="360" y="197"/>
                  </a:lnTo>
                  <a:lnTo>
                    <a:pt x="361" y="197"/>
                  </a:lnTo>
                  <a:lnTo>
                    <a:pt x="361" y="198"/>
                  </a:lnTo>
                  <a:lnTo>
                    <a:pt x="362" y="198"/>
                  </a:lnTo>
                  <a:lnTo>
                    <a:pt x="362" y="197"/>
                  </a:lnTo>
                  <a:lnTo>
                    <a:pt x="363" y="200"/>
                  </a:lnTo>
                  <a:lnTo>
                    <a:pt x="364" y="193"/>
                  </a:lnTo>
                  <a:lnTo>
                    <a:pt x="364" y="199"/>
                  </a:lnTo>
                  <a:lnTo>
                    <a:pt x="364" y="199"/>
                  </a:lnTo>
                  <a:lnTo>
                    <a:pt x="366" y="188"/>
                  </a:lnTo>
                  <a:lnTo>
                    <a:pt x="366" y="189"/>
                  </a:lnTo>
                  <a:lnTo>
                    <a:pt x="366" y="190"/>
                  </a:lnTo>
                  <a:lnTo>
                    <a:pt x="366" y="189"/>
                  </a:lnTo>
                  <a:lnTo>
                    <a:pt x="367" y="192"/>
                  </a:lnTo>
                  <a:lnTo>
                    <a:pt x="368" y="192"/>
                  </a:lnTo>
                  <a:lnTo>
                    <a:pt x="368" y="192"/>
                  </a:lnTo>
                  <a:lnTo>
                    <a:pt x="368" y="191"/>
                  </a:lnTo>
                  <a:lnTo>
                    <a:pt x="369" y="200"/>
                  </a:lnTo>
                  <a:lnTo>
                    <a:pt x="369" y="200"/>
                  </a:lnTo>
                  <a:lnTo>
                    <a:pt x="370" y="200"/>
                  </a:lnTo>
                  <a:lnTo>
                    <a:pt x="370" y="200"/>
                  </a:lnTo>
                  <a:lnTo>
                    <a:pt x="371" y="200"/>
                  </a:lnTo>
                  <a:lnTo>
                    <a:pt x="372" y="200"/>
                  </a:lnTo>
                  <a:lnTo>
                    <a:pt x="372" y="199"/>
                  </a:lnTo>
                  <a:lnTo>
                    <a:pt x="372" y="200"/>
                  </a:lnTo>
                  <a:lnTo>
                    <a:pt x="373" y="200"/>
                  </a:lnTo>
                  <a:lnTo>
                    <a:pt x="373" y="200"/>
                  </a:lnTo>
                  <a:lnTo>
                    <a:pt x="373" y="200"/>
                  </a:lnTo>
                  <a:lnTo>
                    <a:pt x="374" y="193"/>
                  </a:lnTo>
                  <a:lnTo>
                    <a:pt x="375" y="196"/>
                  </a:lnTo>
                  <a:lnTo>
                    <a:pt x="375" y="196"/>
                  </a:lnTo>
                  <a:lnTo>
                    <a:pt x="375" y="195"/>
                  </a:lnTo>
                  <a:lnTo>
                    <a:pt x="376" y="198"/>
                  </a:lnTo>
                  <a:lnTo>
                    <a:pt x="376" y="198"/>
                  </a:lnTo>
                  <a:lnTo>
                    <a:pt x="376" y="198"/>
                  </a:lnTo>
                  <a:lnTo>
                    <a:pt x="377" y="198"/>
                  </a:lnTo>
                  <a:lnTo>
                    <a:pt x="378" y="185"/>
                  </a:lnTo>
                  <a:lnTo>
                    <a:pt x="378" y="191"/>
                  </a:lnTo>
                  <a:lnTo>
                    <a:pt x="378" y="191"/>
                  </a:lnTo>
                  <a:lnTo>
                    <a:pt x="379" y="189"/>
                  </a:lnTo>
                  <a:lnTo>
                    <a:pt x="380" y="191"/>
                  </a:lnTo>
                  <a:lnTo>
                    <a:pt x="380" y="191"/>
                  </a:lnTo>
                  <a:lnTo>
                    <a:pt x="380" y="189"/>
                  </a:lnTo>
                  <a:lnTo>
                    <a:pt x="382" y="200"/>
                  </a:lnTo>
                  <a:lnTo>
                    <a:pt x="382" y="200"/>
                  </a:lnTo>
                  <a:lnTo>
                    <a:pt x="382" y="200"/>
                  </a:lnTo>
                  <a:lnTo>
                    <a:pt x="382" y="200"/>
                  </a:lnTo>
                  <a:lnTo>
                    <a:pt x="383" y="199"/>
                  </a:lnTo>
                  <a:lnTo>
                    <a:pt x="384" y="200"/>
                  </a:lnTo>
                  <a:lnTo>
                    <a:pt x="384" y="200"/>
                  </a:lnTo>
                  <a:lnTo>
                    <a:pt x="384" y="200"/>
                  </a:lnTo>
                  <a:lnTo>
                    <a:pt x="385" y="196"/>
                  </a:lnTo>
                  <a:lnTo>
                    <a:pt x="385" y="200"/>
                  </a:lnTo>
                  <a:lnTo>
                    <a:pt x="386" y="200"/>
                  </a:lnTo>
                  <a:lnTo>
                    <a:pt x="386" y="199"/>
                  </a:lnTo>
                  <a:lnTo>
                    <a:pt x="387" y="200"/>
                  </a:lnTo>
                  <a:lnTo>
                    <a:pt x="387" y="199"/>
                  </a:lnTo>
                  <a:lnTo>
                    <a:pt x="387" y="200"/>
                  </a:lnTo>
                  <a:lnTo>
                    <a:pt x="388" y="199"/>
                  </a:lnTo>
                  <a:lnTo>
                    <a:pt x="388" y="200"/>
                  </a:lnTo>
                  <a:lnTo>
                    <a:pt x="389" y="200"/>
                  </a:lnTo>
                  <a:lnTo>
                    <a:pt x="389" y="200"/>
                  </a:lnTo>
                  <a:lnTo>
                    <a:pt x="389" y="200"/>
                  </a:lnTo>
                  <a:lnTo>
                    <a:pt x="390" y="194"/>
                  </a:lnTo>
                  <a:lnTo>
                    <a:pt x="391" y="196"/>
                  </a:lnTo>
                  <a:lnTo>
                    <a:pt x="391" y="196"/>
                  </a:lnTo>
                  <a:lnTo>
                    <a:pt x="391" y="196"/>
                  </a:lnTo>
                  <a:lnTo>
                    <a:pt x="392" y="188"/>
                  </a:lnTo>
                  <a:lnTo>
                    <a:pt x="392" y="189"/>
                  </a:lnTo>
                  <a:lnTo>
                    <a:pt x="392" y="189"/>
                  </a:lnTo>
                  <a:lnTo>
                    <a:pt x="393" y="189"/>
                  </a:lnTo>
                  <a:lnTo>
                    <a:pt x="394" y="198"/>
                  </a:lnTo>
                  <a:lnTo>
                    <a:pt x="394" y="198"/>
                  </a:lnTo>
                  <a:lnTo>
                    <a:pt x="394" y="198"/>
                  </a:lnTo>
                  <a:lnTo>
                    <a:pt x="395" y="196"/>
                  </a:lnTo>
                  <a:lnTo>
                    <a:pt x="395" y="198"/>
                  </a:lnTo>
                  <a:lnTo>
                    <a:pt x="396" y="197"/>
                  </a:lnTo>
                  <a:lnTo>
                    <a:pt x="396" y="197"/>
                  </a:lnTo>
                  <a:lnTo>
                    <a:pt x="396" y="198"/>
                  </a:lnTo>
                  <a:lnTo>
                    <a:pt x="397" y="197"/>
                  </a:lnTo>
                  <a:lnTo>
                    <a:pt x="398" y="198"/>
                  </a:lnTo>
                  <a:lnTo>
                    <a:pt x="398" y="197"/>
                  </a:lnTo>
                  <a:lnTo>
                    <a:pt x="399" y="200"/>
                  </a:lnTo>
                  <a:lnTo>
                    <a:pt x="399" y="200"/>
                  </a:lnTo>
                  <a:lnTo>
                    <a:pt x="399" y="200"/>
                  </a:lnTo>
                  <a:lnTo>
                    <a:pt x="401" y="193"/>
                  </a:lnTo>
                  <a:lnTo>
                    <a:pt x="401" y="198"/>
                  </a:lnTo>
                  <a:lnTo>
                    <a:pt x="401" y="198"/>
                  </a:lnTo>
                  <a:lnTo>
                    <a:pt x="402" y="198"/>
                  </a:lnTo>
                  <a:lnTo>
                    <a:pt x="403" y="187"/>
                  </a:lnTo>
                  <a:lnTo>
                    <a:pt x="403" y="190"/>
                  </a:lnTo>
                  <a:lnTo>
                    <a:pt x="403" y="189"/>
                  </a:lnTo>
                  <a:lnTo>
                    <a:pt x="403" y="189"/>
                  </a:lnTo>
                  <a:lnTo>
                    <a:pt x="405" y="192"/>
                  </a:lnTo>
                  <a:lnTo>
                    <a:pt x="405" y="191"/>
                  </a:lnTo>
                  <a:lnTo>
                    <a:pt x="405" y="191"/>
                  </a:lnTo>
                  <a:lnTo>
                    <a:pt x="407" y="200"/>
                  </a:lnTo>
                  <a:lnTo>
                    <a:pt x="407" y="200"/>
                  </a:lnTo>
                  <a:lnTo>
                    <a:pt x="407" y="200"/>
                  </a:lnTo>
                  <a:lnTo>
                    <a:pt x="407" y="199"/>
                  </a:lnTo>
                  <a:lnTo>
                    <a:pt x="407" y="200"/>
                  </a:lnTo>
                  <a:lnTo>
                    <a:pt x="408" y="200"/>
                  </a:lnTo>
                  <a:lnTo>
                    <a:pt x="409" y="200"/>
                  </a:lnTo>
                  <a:lnTo>
                    <a:pt x="409" y="200"/>
                  </a:lnTo>
                  <a:lnTo>
                    <a:pt x="410" y="194"/>
                  </a:lnTo>
                  <a:lnTo>
                    <a:pt x="410" y="195"/>
                  </a:lnTo>
                  <a:lnTo>
                    <a:pt x="410" y="195"/>
                  </a:lnTo>
                  <a:lnTo>
                    <a:pt x="412" y="197"/>
                  </a:lnTo>
                  <a:lnTo>
                    <a:pt x="412" y="197"/>
                  </a:lnTo>
                  <a:lnTo>
                    <a:pt x="412" y="197"/>
                  </a:lnTo>
                  <a:lnTo>
                    <a:pt x="412" y="197"/>
                  </a:lnTo>
                  <a:lnTo>
                    <a:pt x="412" y="196"/>
                  </a:lnTo>
                  <a:lnTo>
                    <a:pt x="414" y="197"/>
                  </a:lnTo>
                  <a:lnTo>
                    <a:pt x="414" y="197"/>
                  </a:lnTo>
                  <a:lnTo>
                    <a:pt x="415" y="197"/>
                  </a:lnTo>
                  <a:lnTo>
                    <a:pt x="415" y="46"/>
                  </a:lnTo>
                  <a:lnTo>
                    <a:pt x="415" y="189"/>
                  </a:lnTo>
                  <a:lnTo>
                    <a:pt x="415" y="189"/>
                  </a:lnTo>
                  <a:lnTo>
                    <a:pt x="416" y="189"/>
                  </a:lnTo>
                  <a:lnTo>
                    <a:pt x="417" y="195"/>
                  </a:lnTo>
                  <a:lnTo>
                    <a:pt x="417" y="195"/>
                  </a:lnTo>
                  <a:lnTo>
                    <a:pt x="417" y="195"/>
                  </a:lnTo>
                  <a:lnTo>
                    <a:pt x="418" y="194"/>
                  </a:lnTo>
                  <a:lnTo>
                    <a:pt x="418" y="194"/>
                  </a:lnTo>
                </a:path>
              </a:pathLst>
            </a:custGeom>
            <a:noFill/>
            <a:ln w="7938"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Freeform 57">
              <a:extLst>
                <a:ext uri="{FF2B5EF4-FFF2-40B4-BE49-F238E27FC236}">
                  <a16:creationId xmlns:a16="http://schemas.microsoft.com/office/drawing/2014/main" id="{C4626BED-BE1E-4984-9818-82C5EEFE2284}"/>
                </a:ext>
              </a:extLst>
            </p:cNvPr>
            <p:cNvSpPr>
              <a:spLocks/>
            </p:cNvSpPr>
            <p:nvPr/>
          </p:nvSpPr>
          <p:spPr bwMode="auto">
            <a:xfrm>
              <a:off x="6907151" y="3543688"/>
              <a:ext cx="320583" cy="373788"/>
            </a:xfrm>
            <a:custGeom>
              <a:avLst/>
              <a:gdLst>
                <a:gd name="T0" fmla="*/ 6 w 417"/>
                <a:gd name="T1" fmla="*/ 515 h 528"/>
                <a:gd name="T2" fmla="*/ 13 w 417"/>
                <a:gd name="T3" fmla="*/ 513 h 528"/>
                <a:gd name="T4" fmla="*/ 20 w 417"/>
                <a:gd name="T5" fmla="*/ 498 h 528"/>
                <a:gd name="T6" fmla="*/ 26 w 417"/>
                <a:gd name="T7" fmla="*/ 500 h 528"/>
                <a:gd name="T8" fmla="*/ 33 w 417"/>
                <a:gd name="T9" fmla="*/ 510 h 528"/>
                <a:gd name="T10" fmla="*/ 40 w 417"/>
                <a:gd name="T11" fmla="*/ 490 h 528"/>
                <a:gd name="T12" fmla="*/ 48 w 417"/>
                <a:gd name="T13" fmla="*/ 501 h 528"/>
                <a:gd name="T14" fmla="*/ 54 w 417"/>
                <a:gd name="T15" fmla="*/ 501 h 528"/>
                <a:gd name="T16" fmla="*/ 62 w 417"/>
                <a:gd name="T17" fmla="*/ 494 h 528"/>
                <a:gd name="T18" fmla="*/ 68 w 417"/>
                <a:gd name="T19" fmla="*/ 501 h 528"/>
                <a:gd name="T20" fmla="*/ 75 w 417"/>
                <a:gd name="T21" fmla="*/ 467 h 528"/>
                <a:gd name="T22" fmla="*/ 82 w 417"/>
                <a:gd name="T23" fmla="*/ 427 h 528"/>
                <a:gd name="T24" fmla="*/ 90 w 417"/>
                <a:gd name="T25" fmla="*/ 362 h 528"/>
                <a:gd name="T26" fmla="*/ 96 w 417"/>
                <a:gd name="T27" fmla="*/ 486 h 528"/>
                <a:gd name="T28" fmla="*/ 103 w 417"/>
                <a:gd name="T29" fmla="*/ 501 h 528"/>
                <a:gd name="T30" fmla="*/ 109 w 417"/>
                <a:gd name="T31" fmla="*/ 498 h 528"/>
                <a:gd name="T32" fmla="*/ 117 w 417"/>
                <a:gd name="T33" fmla="*/ 507 h 528"/>
                <a:gd name="T34" fmla="*/ 124 w 417"/>
                <a:gd name="T35" fmla="*/ 498 h 528"/>
                <a:gd name="T36" fmla="*/ 130 w 417"/>
                <a:gd name="T37" fmla="*/ 510 h 528"/>
                <a:gd name="T38" fmla="*/ 138 w 417"/>
                <a:gd name="T39" fmla="*/ 515 h 528"/>
                <a:gd name="T40" fmla="*/ 145 w 417"/>
                <a:gd name="T41" fmla="*/ 511 h 528"/>
                <a:gd name="T42" fmla="*/ 152 w 417"/>
                <a:gd name="T43" fmla="*/ 513 h 528"/>
                <a:gd name="T44" fmla="*/ 159 w 417"/>
                <a:gd name="T45" fmla="*/ 515 h 528"/>
                <a:gd name="T46" fmla="*/ 166 w 417"/>
                <a:gd name="T47" fmla="*/ 514 h 528"/>
                <a:gd name="T48" fmla="*/ 173 w 417"/>
                <a:gd name="T49" fmla="*/ 516 h 528"/>
                <a:gd name="T50" fmla="*/ 179 w 417"/>
                <a:gd name="T51" fmla="*/ 516 h 528"/>
                <a:gd name="T52" fmla="*/ 186 w 417"/>
                <a:gd name="T53" fmla="*/ 512 h 528"/>
                <a:gd name="T54" fmla="*/ 193 w 417"/>
                <a:gd name="T55" fmla="*/ 511 h 528"/>
                <a:gd name="T56" fmla="*/ 200 w 417"/>
                <a:gd name="T57" fmla="*/ 516 h 528"/>
                <a:gd name="T58" fmla="*/ 207 w 417"/>
                <a:gd name="T59" fmla="*/ 491 h 528"/>
                <a:gd name="T60" fmla="*/ 214 w 417"/>
                <a:gd name="T61" fmla="*/ 516 h 528"/>
                <a:gd name="T62" fmla="*/ 221 w 417"/>
                <a:gd name="T63" fmla="*/ 516 h 528"/>
                <a:gd name="T64" fmla="*/ 228 w 417"/>
                <a:gd name="T65" fmla="*/ 516 h 528"/>
                <a:gd name="T66" fmla="*/ 236 w 417"/>
                <a:gd name="T67" fmla="*/ 516 h 528"/>
                <a:gd name="T68" fmla="*/ 242 w 417"/>
                <a:gd name="T69" fmla="*/ 478 h 528"/>
                <a:gd name="T70" fmla="*/ 251 w 417"/>
                <a:gd name="T71" fmla="*/ 515 h 528"/>
                <a:gd name="T72" fmla="*/ 258 w 417"/>
                <a:gd name="T73" fmla="*/ 497 h 528"/>
                <a:gd name="T74" fmla="*/ 265 w 417"/>
                <a:gd name="T75" fmla="*/ 516 h 528"/>
                <a:gd name="T76" fmla="*/ 272 w 417"/>
                <a:gd name="T77" fmla="*/ 516 h 528"/>
                <a:gd name="T78" fmla="*/ 279 w 417"/>
                <a:gd name="T79" fmla="*/ 477 h 528"/>
                <a:gd name="T80" fmla="*/ 285 w 417"/>
                <a:gd name="T81" fmla="*/ 516 h 528"/>
                <a:gd name="T82" fmla="*/ 292 w 417"/>
                <a:gd name="T83" fmla="*/ 510 h 528"/>
                <a:gd name="T84" fmla="*/ 299 w 417"/>
                <a:gd name="T85" fmla="*/ 513 h 528"/>
                <a:gd name="T86" fmla="*/ 307 w 417"/>
                <a:gd name="T87" fmla="*/ 515 h 528"/>
                <a:gd name="T88" fmla="*/ 313 w 417"/>
                <a:gd name="T89" fmla="*/ 508 h 528"/>
                <a:gd name="T90" fmla="*/ 320 w 417"/>
                <a:gd name="T91" fmla="*/ 489 h 528"/>
                <a:gd name="T92" fmla="*/ 327 w 417"/>
                <a:gd name="T93" fmla="*/ 434 h 528"/>
                <a:gd name="T94" fmla="*/ 333 w 417"/>
                <a:gd name="T95" fmla="*/ 495 h 528"/>
                <a:gd name="T96" fmla="*/ 340 w 417"/>
                <a:gd name="T97" fmla="*/ 481 h 528"/>
                <a:gd name="T98" fmla="*/ 349 w 417"/>
                <a:gd name="T99" fmla="*/ 498 h 528"/>
                <a:gd name="T100" fmla="*/ 356 w 417"/>
                <a:gd name="T101" fmla="*/ 480 h 528"/>
                <a:gd name="T102" fmla="*/ 363 w 417"/>
                <a:gd name="T103" fmla="*/ 386 h 528"/>
                <a:gd name="T104" fmla="*/ 370 w 417"/>
                <a:gd name="T105" fmla="*/ 456 h 528"/>
                <a:gd name="T106" fmla="*/ 377 w 417"/>
                <a:gd name="T107" fmla="*/ 496 h 528"/>
                <a:gd name="T108" fmla="*/ 384 w 417"/>
                <a:gd name="T109" fmla="*/ 520 h 528"/>
                <a:gd name="T110" fmla="*/ 391 w 417"/>
                <a:gd name="T111" fmla="*/ 288 h 528"/>
                <a:gd name="T112" fmla="*/ 399 w 417"/>
                <a:gd name="T113" fmla="*/ 449 h 528"/>
                <a:gd name="T114" fmla="*/ 406 w 417"/>
                <a:gd name="T115" fmla="*/ 501 h 528"/>
                <a:gd name="T116" fmla="*/ 413 w 417"/>
                <a:gd name="T117" fmla="*/ 50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7" h="528">
                  <a:moveTo>
                    <a:pt x="0" y="510"/>
                  </a:moveTo>
                  <a:lnTo>
                    <a:pt x="0" y="510"/>
                  </a:lnTo>
                  <a:lnTo>
                    <a:pt x="1" y="516"/>
                  </a:lnTo>
                  <a:lnTo>
                    <a:pt x="1" y="515"/>
                  </a:lnTo>
                  <a:lnTo>
                    <a:pt x="1" y="515"/>
                  </a:lnTo>
                  <a:lnTo>
                    <a:pt x="1" y="516"/>
                  </a:lnTo>
                  <a:lnTo>
                    <a:pt x="2" y="515"/>
                  </a:lnTo>
                  <a:lnTo>
                    <a:pt x="3" y="515"/>
                  </a:lnTo>
                  <a:lnTo>
                    <a:pt x="3" y="515"/>
                  </a:lnTo>
                  <a:lnTo>
                    <a:pt x="3" y="515"/>
                  </a:lnTo>
                  <a:lnTo>
                    <a:pt x="4" y="516"/>
                  </a:lnTo>
                  <a:lnTo>
                    <a:pt x="5" y="516"/>
                  </a:lnTo>
                  <a:lnTo>
                    <a:pt x="5" y="516"/>
                  </a:lnTo>
                  <a:lnTo>
                    <a:pt x="5" y="515"/>
                  </a:lnTo>
                  <a:lnTo>
                    <a:pt x="6" y="515"/>
                  </a:lnTo>
                  <a:lnTo>
                    <a:pt x="7" y="515"/>
                  </a:lnTo>
                  <a:lnTo>
                    <a:pt x="7" y="515"/>
                  </a:lnTo>
                  <a:lnTo>
                    <a:pt x="7" y="516"/>
                  </a:lnTo>
                  <a:lnTo>
                    <a:pt x="8" y="515"/>
                  </a:lnTo>
                  <a:lnTo>
                    <a:pt x="9" y="515"/>
                  </a:lnTo>
                  <a:lnTo>
                    <a:pt x="9" y="509"/>
                  </a:lnTo>
                  <a:lnTo>
                    <a:pt x="10" y="510"/>
                  </a:lnTo>
                  <a:lnTo>
                    <a:pt x="10" y="510"/>
                  </a:lnTo>
                  <a:lnTo>
                    <a:pt x="10" y="510"/>
                  </a:lnTo>
                  <a:lnTo>
                    <a:pt x="10" y="502"/>
                  </a:lnTo>
                  <a:lnTo>
                    <a:pt x="12" y="505"/>
                  </a:lnTo>
                  <a:lnTo>
                    <a:pt x="12" y="505"/>
                  </a:lnTo>
                  <a:lnTo>
                    <a:pt x="12" y="504"/>
                  </a:lnTo>
                  <a:lnTo>
                    <a:pt x="13" y="513"/>
                  </a:lnTo>
                  <a:lnTo>
                    <a:pt x="13" y="513"/>
                  </a:lnTo>
                  <a:lnTo>
                    <a:pt x="13" y="513"/>
                  </a:lnTo>
                  <a:lnTo>
                    <a:pt x="14" y="512"/>
                  </a:lnTo>
                  <a:lnTo>
                    <a:pt x="15" y="513"/>
                  </a:lnTo>
                  <a:lnTo>
                    <a:pt x="15" y="513"/>
                  </a:lnTo>
                  <a:lnTo>
                    <a:pt x="15" y="513"/>
                  </a:lnTo>
                  <a:lnTo>
                    <a:pt x="17" y="515"/>
                  </a:lnTo>
                  <a:lnTo>
                    <a:pt x="17" y="500"/>
                  </a:lnTo>
                  <a:lnTo>
                    <a:pt x="17" y="501"/>
                  </a:lnTo>
                  <a:lnTo>
                    <a:pt x="17" y="500"/>
                  </a:lnTo>
                  <a:lnTo>
                    <a:pt x="18" y="502"/>
                  </a:lnTo>
                  <a:lnTo>
                    <a:pt x="18" y="499"/>
                  </a:lnTo>
                  <a:lnTo>
                    <a:pt x="19" y="500"/>
                  </a:lnTo>
                  <a:lnTo>
                    <a:pt x="19" y="500"/>
                  </a:lnTo>
                  <a:lnTo>
                    <a:pt x="20" y="501"/>
                  </a:lnTo>
                  <a:lnTo>
                    <a:pt x="20" y="498"/>
                  </a:lnTo>
                  <a:lnTo>
                    <a:pt x="21" y="499"/>
                  </a:lnTo>
                  <a:lnTo>
                    <a:pt x="21" y="500"/>
                  </a:lnTo>
                  <a:lnTo>
                    <a:pt x="21" y="499"/>
                  </a:lnTo>
                  <a:lnTo>
                    <a:pt x="21" y="521"/>
                  </a:lnTo>
                  <a:lnTo>
                    <a:pt x="22" y="519"/>
                  </a:lnTo>
                  <a:lnTo>
                    <a:pt x="22" y="519"/>
                  </a:lnTo>
                  <a:lnTo>
                    <a:pt x="23" y="519"/>
                  </a:lnTo>
                  <a:lnTo>
                    <a:pt x="24" y="515"/>
                  </a:lnTo>
                  <a:lnTo>
                    <a:pt x="24" y="516"/>
                  </a:lnTo>
                  <a:lnTo>
                    <a:pt x="24" y="516"/>
                  </a:lnTo>
                  <a:lnTo>
                    <a:pt x="25" y="520"/>
                  </a:lnTo>
                  <a:lnTo>
                    <a:pt x="26" y="497"/>
                  </a:lnTo>
                  <a:lnTo>
                    <a:pt x="26" y="497"/>
                  </a:lnTo>
                  <a:lnTo>
                    <a:pt x="26" y="496"/>
                  </a:lnTo>
                  <a:lnTo>
                    <a:pt x="26" y="500"/>
                  </a:lnTo>
                  <a:lnTo>
                    <a:pt x="27" y="457"/>
                  </a:lnTo>
                  <a:lnTo>
                    <a:pt x="28" y="472"/>
                  </a:lnTo>
                  <a:lnTo>
                    <a:pt x="28" y="465"/>
                  </a:lnTo>
                  <a:lnTo>
                    <a:pt x="28" y="458"/>
                  </a:lnTo>
                  <a:lnTo>
                    <a:pt x="28" y="499"/>
                  </a:lnTo>
                  <a:lnTo>
                    <a:pt x="29" y="496"/>
                  </a:lnTo>
                  <a:lnTo>
                    <a:pt x="29" y="496"/>
                  </a:lnTo>
                  <a:lnTo>
                    <a:pt x="30" y="496"/>
                  </a:lnTo>
                  <a:lnTo>
                    <a:pt x="30" y="510"/>
                  </a:lnTo>
                  <a:lnTo>
                    <a:pt x="31" y="509"/>
                  </a:lnTo>
                  <a:lnTo>
                    <a:pt x="31" y="509"/>
                  </a:lnTo>
                  <a:lnTo>
                    <a:pt x="32" y="510"/>
                  </a:lnTo>
                  <a:lnTo>
                    <a:pt x="33" y="504"/>
                  </a:lnTo>
                  <a:lnTo>
                    <a:pt x="33" y="509"/>
                  </a:lnTo>
                  <a:lnTo>
                    <a:pt x="33" y="510"/>
                  </a:lnTo>
                  <a:lnTo>
                    <a:pt x="35" y="472"/>
                  </a:lnTo>
                  <a:lnTo>
                    <a:pt x="35" y="473"/>
                  </a:lnTo>
                  <a:lnTo>
                    <a:pt x="35" y="472"/>
                  </a:lnTo>
                  <a:lnTo>
                    <a:pt x="36" y="456"/>
                  </a:lnTo>
                  <a:lnTo>
                    <a:pt x="36" y="459"/>
                  </a:lnTo>
                  <a:lnTo>
                    <a:pt x="36" y="459"/>
                  </a:lnTo>
                  <a:lnTo>
                    <a:pt x="37" y="456"/>
                  </a:lnTo>
                  <a:lnTo>
                    <a:pt x="38" y="499"/>
                  </a:lnTo>
                  <a:lnTo>
                    <a:pt x="38" y="496"/>
                  </a:lnTo>
                  <a:lnTo>
                    <a:pt x="38" y="495"/>
                  </a:lnTo>
                  <a:lnTo>
                    <a:pt x="39" y="496"/>
                  </a:lnTo>
                  <a:lnTo>
                    <a:pt x="39" y="489"/>
                  </a:lnTo>
                  <a:lnTo>
                    <a:pt x="40" y="491"/>
                  </a:lnTo>
                  <a:lnTo>
                    <a:pt x="40" y="491"/>
                  </a:lnTo>
                  <a:lnTo>
                    <a:pt x="40" y="490"/>
                  </a:lnTo>
                  <a:lnTo>
                    <a:pt x="42" y="498"/>
                  </a:lnTo>
                  <a:lnTo>
                    <a:pt x="42" y="496"/>
                  </a:lnTo>
                  <a:lnTo>
                    <a:pt x="42" y="496"/>
                  </a:lnTo>
                  <a:lnTo>
                    <a:pt x="42" y="495"/>
                  </a:lnTo>
                  <a:lnTo>
                    <a:pt x="43" y="501"/>
                  </a:lnTo>
                  <a:lnTo>
                    <a:pt x="44" y="500"/>
                  </a:lnTo>
                  <a:lnTo>
                    <a:pt x="44" y="500"/>
                  </a:lnTo>
                  <a:lnTo>
                    <a:pt x="44" y="501"/>
                  </a:lnTo>
                  <a:lnTo>
                    <a:pt x="45" y="498"/>
                  </a:lnTo>
                  <a:lnTo>
                    <a:pt x="45" y="498"/>
                  </a:lnTo>
                  <a:lnTo>
                    <a:pt x="46" y="498"/>
                  </a:lnTo>
                  <a:lnTo>
                    <a:pt x="46" y="498"/>
                  </a:lnTo>
                  <a:lnTo>
                    <a:pt x="47" y="501"/>
                  </a:lnTo>
                  <a:lnTo>
                    <a:pt x="47" y="501"/>
                  </a:lnTo>
                  <a:lnTo>
                    <a:pt x="48" y="501"/>
                  </a:lnTo>
                  <a:lnTo>
                    <a:pt x="48" y="501"/>
                  </a:lnTo>
                  <a:lnTo>
                    <a:pt x="48" y="505"/>
                  </a:lnTo>
                  <a:lnTo>
                    <a:pt x="49" y="505"/>
                  </a:lnTo>
                  <a:lnTo>
                    <a:pt x="49" y="505"/>
                  </a:lnTo>
                  <a:lnTo>
                    <a:pt x="49" y="505"/>
                  </a:lnTo>
                  <a:lnTo>
                    <a:pt x="50" y="506"/>
                  </a:lnTo>
                  <a:lnTo>
                    <a:pt x="51" y="505"/>
                  </a:lnTo>
                  <a:lnTo>
                    <a:pt x="51" y="505"/>
                  </a:lnTo>
                  <a:lnTo>
                    <a:pt x="52" y="507"/>
                  </a:lnTo>
                  <a:lnTo>
                    <a:pt x="52" y="499"/>
                  </a:lnTo>
                  <a:lnTo>
                    <a:pt x="52" y="500"/>
                  </a:lnTo>
                  <a:lnTo>
                    <a:pt x="53" y="501"/>
                  </a:lnTo>
                  <a:lnTo>
                    <a:pt x="53" y="498"/>
                  </a:lnTo>
                  <a:lnTo>
                    <a:pt x="54" y="501"/>
                  </a:lnTo>
                  <a:lnTo>
                    <a:pt x="54" y="501"/>
                  </a:lnTo>
                  <a:lnTo>
                    <a:pt x="56" y="470"/>
                  </a:lnTo>
                  <a:lnTo>
                    <a:pt x="56" y="521"/>
                  </a:lnTo>
                  <a:lnTo>
                    <a:pt x="56" y="520"/>
                  </a:lnTo>
                  <a:lnTo>
                    <a:pt x="56" y="520"/>
                  </a:lnTo>
                  <a:lnTo>
                    <a:pt x="56" y="521"/>
                  </a:lnTo>
                  <a:lnTo>
                    <a:pt x="57" y="509"/>
                  </a:lnTo>
                  <a:lnTo>
                    <a:pt x="58" y="518"/>
                  </a:lnTo>
                  <a:lnTo>
                    <a:pt x="58" y="518"/>
                  </a:lnTo>
                  <a:lnTo>
                    <a:pt x="59" y="521"/>
                  </a:lnTo>
                  <a:lnTo>
                    <a:pt x="60" y="519"/>
                  </a:lnTo>
                  <a:lnTo>
                    <a:pt x="60" y="519"/>
                  </a:lnTo>
                  <a:lnTo>
                    <a:pt x="60" y="520"/>
                  </a:lnTo>
                  <a:lnTo>
                    <a:pt x="61" y="490"/>
                  </a:lnTo>
                  <a:lnTo>
                    <a:pt x="61" y="492"/>
                  </a:lnTo>
                  <a:lnTo>
                    <a:pt x="62" y="494"/>
                  </a:lnTo>
                  <a:lnTo>
                    <a:pt x="62" y="492"/>
                  </a:lnTo>
                  <a:lnTo>
                    <a:pt x="63" y="508"/>
                  </a:lnTo>
                  <a:lnTo>
                    <a:pt x="63" y="506"/>
                  </a:lnTo>
                  <a:lnTo>
                    <a:pt x="64" y="506"/>
                  </a:lnTo>
                  <a:lnTo>
                    <a:pt x="64" y="509"/>
                  </a:lnTo>
                  <a:lnTo>
                    <a:pt x="65" y="504"/>
                  </a:lnTo>
                  <a:lnTo>
                    <a:pt x="65" y="505"/>
                  </a:lnTo>
                  <a:lnTo>
                    <a:pt x="65" y="505"/>
                  </a:lnTo>
                  <a:lnTo>
                    <a:pt x="66" y="361"/>
                  </a:lnTo>
                  <a:lnTo>
                    <a:pt x="67" y="510"/>
                  </a:lnTo>
                  <a:lnTo>
                    <a:pt x="67" y="508"/>
                  </a:lnTo>
                  <a:lnTo>
                    <a:pt x="67" y="509"/>
                  </a:lnTo>
                  <a:lnTo>
                    <a:pt x="67" y="510"/>
                  </a:lnTo>
                  <a:lnTo>
                    <a:pt x="68" y="500"/>
                  </a:lnTo>
                  <a:lnTo>
                    <a:pt x="68" y="501"/>
                  </a:lnTo>
                  <a:lnTo>
                    <a:pt x="68" y="501"/>
                  </a:lnTo>
                  <a:lnTo>
                    <a:pt x="69" y="503"/>
                  </a:lnTo>
                  <a:lnTo>
                    <a:pt x="70" y="497"/>
                  </a:lnTo>
                  <a:lnTo>
                    <a:pt x="70" y="500"/>
                  </a:lnTo>
                  <a:lnTo>
                    <a:pt x="70" y="500"/>
                  </a:lnTo>
                  <a:lnTo>
                    <a:pt x="71" y="498"/>
                  </a:lnTo>
                  <a:lnTo>
                    <a:pt x="71" y="501"/>
                  </a:lnTo>
                  <a:lnTo>
                    <a:pt x="72" y="500"/>
                  </a:lnTo>
                  <a:lnTo>
                    <a:pt x="72" y="499"/>
                  </a:lnTo>
                  <a:lnTo>
                    <a:pt x="72" y="501"/>
                  </a:lnTo>
                  <a:lnTo>
                    <a:pt x="74" y="494"/>
                  </a:lnTo>
                  <a:lnTo>
                    <a:pt x="74" y="494"/>
                  </a:lnTo>
                  <a:lnTo>
                    <a:pt x="74" y="494"/>
                  </a:lnTo>
                  <a:lnTo>
                    <a:pt x="74" y="496"/>
                  </a:lnTo>
                  <a:lnTo>
                    <a:pt x="75" y="467"/>
                  </a:lnTo>
                  <a:lnTo>
                    <a:pt x="75" y="467"/>
                  </a:lnTo>
                  <a:lnTo>
                    <a:pt x="75" y="467"/>
                  </a:lnTo>
                  <a:lnTo>
                    <a:pt x="77" y="499"/>
                  </a:lnTo>
                  <a:lnTo>
                    <a:pt x="77" y="498"/>
                  </a:lnTo>
                  <a:lnTo>
                    <a:pt x="77" y="498"/>
                  </a:lnTo>
                  <a:lnTo>
                    <a:pt x="78" y="496"/>
                  </a:lnTo>
                  <a:lnTo>
                    <a:pt x="79" y="510"/>
                  </a:lnTo>
                  <a:lnTo>
                    <a:pt x="79" y="509"/>
                  </a:lnTo>
                  <a:lnTo>
                    <a:pt x="79" y="510"/>
                  </a:lnTo>
                  <a:lnTo>
                    <a:pt x="79" y="511"/>
                  </a:lnTo>
                  <a:lnTo>
                    <a:pt x="81" y="500"/>
                  </a:lnTo>
                  <a:lnTo>
                    <a:pt x="81" y="501"/>
                  </a:lnTo>
                  <a:lnTo>
                    <a:pt x="81" y="501"/>
                  </a:lnTo>
                  <a:lnTo>
                    <a:pt x="81" y="503"/>
                  </a:lnTo>
                  <a:lnTo>
                    <a:pt x="82" y="427"/>
                  </a:lnTo>
                  <a:lnTo>
                    <a:pt x="83" y="457"/>
                  </a:lnTo>
                  <a:lnTo>
                    <a:pt x="83" y="457"/>
                  </a:lnTo>
                  <a:lnTo>
                    <a:pt x="83" y="465"/>
                  </a:lnTo>
                  <a:lnTo>
                    <a:pt x="84" y="0"/>
                  </a:lnTo>
                  <a:lnTo>
                    <a:pt x="84" y="178"/>
                  </a:lnTo>
                  <a:lnTo>
                    <a:pt x="85" y="189"/>
                  </a:lnTo>
                  <a:lnTo>
                    <a:pt x="85" y="0"/>
                  </a:lnTo>
                  <a:lnTo>
                    <a:pt x="86" y="476"/>
                  </a:lnTo>
                  <a:lnTo>
                    <a:pt x="86" y="475"/>
                  </a:lnTo>
                  <a:lnTo>
                    <a:pt x="86" y="475"/>
                  </a:lnTo>
                  <a:lnTo>
                    <a:pt x="88" y="417"/>
                  </a:lnTo>
                  <a:lnTo>
                    <a:pt x="88" y="433"/>
                  </a:lnTo>
                  <a:lnTo>
                    <a:pt x="88" y="435"/>
                  </a:lnTo>
                  <a:lnTo>
                    <a:pt x="88" y="438"/>
                  </a:lnTo>
                  <a:lnTo>
                    <a:pt x="90" y="362"/>
                  </a:lnTo>
                  <a:lnTo>
                    <a:pt x="90" y="364"/>
                  </a:lnTo>
                  <a:lnTo>
                    <a:pt x="90" y="358"/>
                  </a:lnTo>
                  <a:lnTo>
                    <a:pt x="91" y="370"/>
                  </a:lnTo>
                  <a:lnTo>
                    <a:pt x="91" y="84"/>
                  </a:lnTo>
                  <a:lnTo>
                    <a:pt x="91" y="204"/>
                  </a:lnTo>
                  <a:lnTo>
                    <a:pt x="91" y="290"/>
                  </a:lnTo>
                  <a:lnTo>
                    <a:pt x="92" y="283"/>
                  </a:lnTo>
                  <a:lnTo>
                    <a:pt x="93" y="521"/>
                  </a:lnTo>
                  <a:lnTo>
                    <a:pt x="93" y="515"/>
                  </a:lnTo>
                  <a:lnTo>
                    <a:pt x="93" y="515"/>
                  </a:lnTo>
                  <a:lnTo>
                    <a:pt x="94" y="515"/>
                  </a:lnTo>
                  <a:lnTo>
                    <a:pt x="94" y="512"/>
                  </a:lnTo>
                  <a:lnTo>
                    <a:pt x="95" y="514"/>
                  </a:lnTo>
                  <a:lnTo>
                    <a:pt x="95" y="514"/>
                  </a:lnTo>
                  <a:lnTo>
                    <a:pt x="96" y="486"/>
                  </a:lnTo>
                  <a:lnTo>
                    <a:pt x="96" y="517"/>
                  </a:lnTo>
                  <a:lnTo>
                    <a:pt x="97" y="510"/>
                  </a:lnTo>
                  <a:lnTo>
                    <a:pt x="97" y="509"/>
                  </a:lnTo>
                  <a:lnTo>
                    <a:pt x="97" y="510"/>
                  </a:lnTo>
                  <a:lnTo>
                    <a:pt x="99" y="504"/>
                  </a:lnTo>
                  <a:lnTo>
                    <a:pt x="99" y="504"/>
                  </a:lnTo>
                  <a:lnTo>
                    <a:pt x="99" y="503"/>
                  </a:lnTo>
                  <a:lnTo>
                    <a:pt x="99" y="503"/>
                  </a:lnTo>
                  <a:lnTo>
                    <a:pt x="99" y="501"/>
                  </a:lnTo>
                  <a:lnTo>
                    <a:pt x="100" y="502"/>
                  </a:lnTo>
                  <a:lnTo>
                    <a:pt x="101" y="502"/>
                  </a:lnTo>
                  <a:lnTo>
                    <a:pt x="102" y="505"/>
                  </a:lnTo>
                  <a:lnTo>
                    <a:pt x="102" y="500"/>
                  </a:lnTo>
                  <a:lnTo>
                    <a:pt x="102" y="501"/>
                  </a:lnTo>
                  <a:lnTo>
                    <a:pt x="103" y="501"/>
                  </a:lnTo>
                  <a:lnTo>
                    <a:pt x="103" y="501"/>
                  </a:lnTo>
                  <a:lnTo>
                    <a:pt x="104" y="498"/>
                  </a:lnTo>
                  <a:lnTo>
                    <a:pt x="104" y="499"/>
                  </a:lnTo>
                  <a:lnTo>
                    <a:pt x="104" y="498"/>
                  </a:lnTo>
                  <a:lnTo>
                    <a:pt x="104" y="500"/>
                  </a:lnTo>
                  <a:lnTo>
                    <a:pt x="105" y="493"/>
                  </a:lnTo>
                  <a:lnTo>
                    <a:pt x="106" y="498"/>
                  </a:lnTo>
                  <a:lnTo>
                    <a:pt x="106" y="498"/>
                  </a:lnTo>
                  <a:lnTo>
                    <a:pt x="106" y="500"/>
                  </a:lnTo>
                  <a:lnTo>
                    <a:pt x="107" y="492"/>
                  </a:lnTo>
                  <a:lnTo>
                    <a:pt x="107" y="497"/>
                  </a:lnTo>
                  <a:lnTo>
                    <a:pt x="107" y="497"/>
                  </a:lnTo>
                  <a:lnTo>
                    <a:pt x="109" y="487"/>
                  </a:lnTo>
                  <a:lnTo>
                    <a:pt x="109" y="496"/>
                  </a:lnTo>
                  <a:lnTo>
                    <a:pt x="109" y="498"/>
                  </a:lnTo>
                  <a:lnTo>
                    <a:pt x="110" y="499"/>
                  </a:lnTo>
                  <a:lnTo>
                    <a:pt x="111" y="494"/>
                  </a:lnTo>
                  <a:lnTo>
                    <a:pt x="111" y="494"/>
                  </a:lnTo>
                  <a:lnTo>
                    <a:pt x="111" y="494"/>
                  </a:lnTo>
                  <a:lnTo>
                    <a:pt x="113" y="459"/>
                  </a:lnTo>
                  <a:lnTo>
                    <a:pt x="113" y="459"/>
                  </a:lnTo>
                  <a:lnTo>
                    <a:pt x="113" y="449"/>
                  </a:lnTo>
                  <a:lnTo>
                    <a:pt x="113" y="443"/>
                  </a:lnTo>
                  <a:lnTo>
                    <a:pt x="115" y="505"/>
                  </a:lnTo>
                  <a:lnTo>
                    <a:pt x="115" y="505"/>
                  </a:lnTo>
                  <a:lnTo>
                    <a:pt x="115" y="504"/>
                  </a:lnTo>
                  <a:lnTo>
                    <a:pt x="115" y="510"/>
                  </a:lnTo>
                  <a:lnTo>
                    <a:pt x="116" y="507"/>
                  </a:lnTo>
                  <a:lnTo>
                    <a:pt x="116" y="508"/>
                  </a:lnTo>
                  <a:lnTo>
                    <a:pt x="117" y="507"/>
                  </a:lnTo>
                  <a:lnTo>
                    <a:pt x="118" y="511"/>
                  </a:lnTo>
                  <a:lnTo>
                    <a:pt x="119" y="511"/>
                  </a:lnTo>
                  <a:lnTo>
                    <a:pt x="119" y="511"/>
                  </a:lnTo>
                  <a:lnTo>
                    <a:pt x="120" y="499"/>
                  </a:lnTo>
                  <a:lnTo>
                    <a:pt x="120" y="500"/>
                  </a:lnTo>
                  <a:lnTo>
                    <a:pt x="120" y="500"/>
                  </a:lnTo>
                  <a:lnTo>
                    <a:pt x="120" y="501"/>
                  </a:lnTo>
                  <a:lnTo>
                    <a:pt x="120" y="498"/>
                  </a:lnTo>
                  <a:lnTo>
                    <a:pt x="122" y="500"/>
                  </a:lnTo>
                  <a:lnTo>
                    <a:pt x="122" y="499"/>
                  </a:lnTo>
                  <a:lnTo>
                    <a:pt x="122" y="501"/>
                  </a:lnTo>
                  <a:lnTo>
                    <a:pt x="122" y="498"/>
                  </a:lnTo>
                  <a:lnTo>
                    <a:pt x="123" y="499"/>
                  </a:lnTo>
                  <a:lnTo>
                    <a:pt x="123" y="499"/>
                  </a:lnTo>
                  <a:lnTo>
                    <a:pt x="124" y="498"/>
                  </a:lnTo>
                  <a:lnTo>
                    <a:pt x="125" y="501"/>
                  </a:lnTo>
                  <a:lnTo>
                    <a:pt x="125" y="501"/>
                  </a:lnTo>
                  <a:lnTo>
                    <a:pt x="125" y="501"/>
                  </a:lnTo>
                  <a:lnTo>
                    <a:pt x="126" y="500"/>
                  </a:lnTo>
                  <a:lnTo>
                    <a:pt x="127" y="501"/>
                  </a:lnTo>
                  <a:lnTo>
                    <a:pt x="127" y="501"/>
                  </a:lnTo>
                  <a:lnTo>
                    <a:pt x="127" y="501"/>
                  </a:lnTo>
                  <a:lnTo>
                    <a:pt x="127" y="473"/>
                  </a:lnTo>
                  <a:lnTo>
                    <a:pt x="127" y="512"/>
                  </a:lnTo>
                  <a:lnTo>
                    <a:pt x="129" y="510"/>
                  </a:lnTo>
                  <a:lnTo>
                    <a:pt x="129" y="510"/>
                  </a:lnTo>
                  <a:lnTo>
                    <a:pt x="129" y="510"/>
                  </a:lnTo>
                  <a:lnTo>
                    <a:pt x="129" y="508"/>
                  </a:lnTo>
                  <a:lnTo>
                    <a:pt x="130" y="510"/>
                  </a:lnTo>
                  <a:lnTo>
                    <a:pt x="130" y="510"/>
                  </a:lnTo>
                  <a:lnTo>
                    <a:pt x="131" y="515"/>
                  </a:lnTo>
                  <a:lnTo>
                    <a:pt x="132" y="490"/>
                  </a:lnTo>
                  <a:lnTo>
                    <a:pt x="132" y="492"/>
                  </a:lnTo>
                  <a:lnTo>
                    <a:pt x="132" y="492"/>
                  </a:lnTo>
                  <a:lnTo>
                    <a:pt x="134" y="506"/>
                  </a:lnTo>
                  <a:lnTo>
                    <a:pt x="134" y="505"/>
                  </a:lnTo>
                  <a:lnTo>
                    <a:pt x="134" y="505"/>
                  </a:lnTo>
                  <a:lnTo>
                    <a:pt x="134" y="505"/>
                  </a:lnTo>
                  <a:lnTo>
                    <a:pt x="136" y="513"/>
                  </a:lnTo>
                  <a:lnTo>
                    <a:pt x="136" y="513"/>
                  </a:lnTo>
                  <a:lnTo>
                    <a:pt x="136" y="513"/>
                  </a:lnTo>
                  <a:lnTo>
                    <a:pt x="137" y="512"/>
                  </a:lnTo>
                  <a:lnTo>
                    <a:pt x="138" y="516"/>
                  </a:lnTo>
                  <a:lnTo>
                    <a:pt x="138" y="515"/>
                  </a:lnTo>
                  <a:lnTo>
                    <a:pt x="138" y="515"/>
                  </a:lnTo>
                  <a:lnTo>
                    <a:pt x="138" y="516"/>
                  </a:lnTo>
                  <a:lnTo>
                    <a:pt x="138" y="515"/>
                  </a:lnTo>
                  <a:lnTo>
                    <a:pt x="139" y="515"/>
                  </a:lnTo>
                  <a:lnTo>
                    <a:pt x="140" y="515"/>
                  </a:lnTo>
                  <a:lnTo>
                    <a:pt x="140" y="515"/>
                  </a:lnTo>
                  <a:lnTo>
                    <a:pt x="140" y="516"/>
                  </a:lnTo>
                  <a:lnTo>
                    <a:pt x="141" y="516"/>
                  </a:lnTo>
                  <a:lnTo>
                    <a:pt x="142" y="516"/>
                  </a:lnTo>
                  <a:lnTo>
                    <a:pt x="143" y="515"/>
                  </a:lnTo>
                  <a:lnTo>
                    <a:pt x="143" y="515"/>
                  </a:lnTo>
                  <a:lnTo>
                    <a:pt x="143" y="515"/>
                  </a:lnTo>
                  <a:lnTo>
                    <a:pt x="143" y="516"/>
                  </a:lnTo>
                  <a:lnTo>
                    <a:pt x="144" y="508"/>
                  </a:lnTo>
                  <a:lnTo>
                    <a:pt x="145" y="511"/>
                  </a:lnTo>
                  <a:lnTo>
                    <a:pt x="145" y="511"/>
                  </a:lnTo>
                  <a:lnTo>
                    <a:pt x="146" y="510"/>
                  </a:lnTo>
                  <a:lnTo>
                    <a:pt x="146" y="510"/>
                  </a:lnTo>
                  <a:lnTo>
                    <a:pt x="146" y="510"/>
                  </a:lnTo>
                  <a:lnTo>
                    <a:pt x="147" y="510"/>
                  </a:lnTo>
                  <a:lnTo>
                    <a:pt x="147" y="516"/>
                  </a:lnTo>
                  <a:lnTo>
                    <a:pt x="148" y="515"/>
                  </a:lnTo>
                  <a:lnTo>
                    <a:pt x="148" y="516"/>
                  </a:lnTo>
                  <a:lnTo>
                    <a:pt x="150" y="510"/>
                  </a:lnTo>
                  <a:lnTo>
                    <a:pt x="150" y="512"/>
                  </a:lnTo>
                  <a:lnTo>
                    <a:pt x="150" y="512"/>
                  </a:lnTo>
                  <a:lnTo>
                    <a:pt x="150" y="512"/>
                  </a:lnTo>
                  <a:lnTo>
                    <a:pt x="151" y="513"/>
                  </a:lnTo>
                  <a:lnTo>
                    <a:pt x="152" y="512"/>
                  </a:lnTo>
                  <a:lnTo>
                    <a:pt x="152" y="512"/>
                  </a:lnTo>
                  <a:lnTo>
                    <a:pt x="152" y="513"/>
                  </a:lnTo>
                  <a:lnTo>
                    <a:pt x="154" y="512"/>
                  </a:lnTo>
                  <a:lnTo>
                    <a:pt x="154" y="513"/>
                  </a:lnTo>
                  <a:lnTo>
                    <a:pt x="154" y="513"/>
                  </a:lnTo>
                  <a:lnTo>
                    <a:pt x="155" y="515"/>
                  </a:lnTo>
                  <a:lnTo>
                    <a:pt x="155" y="510"/>
                  </a:lnTo>
                  <a:lnTo>
                    <a:pt x="155" y="510"/>
                  </a:lnTo>
                  <a:lnTo>
                    <a:pt x="156" y="510"/>
                  </a:lnTo>
                  <a:lnTo>
                    <a:pt x="156" y="510"/>
                  </a:lnTo>
                  <a:lnTo>
                    <a:pt x="157" y="511"/>
                  </a:lnTo>
                  <a:lnTo>
                    <a:pt x="157" y="511"/>
                  </a:lnTo>
                  <a:lnTo>
                    <a:pt x="158" y="510"/>
                  </a:lnTo>
                  <a:lnTo>
                    <a:pt x="158" y="510"/>
                  </a:lnTo>
                  <a:lnTo>
                    <a:pt x="158" y="516"/>
                  </a:lnTo>
                  <a:lnTo>
                    <a:pt x="159" y="515"/>
                  </a:lnTo>
                  <a:lnTo>
                    <a:pt x="159" y="515"/>
                  </a:lnTo>
                  <a:lnTo>
                    <a:pt x="159" y="516"/>
                  </a:lnTo>
                  <a:lnTo>
                    <a:pt x="160" y="515"/>
                  </a:lnTo>
                  <a:lnTo>
                    <a:pt x="161" y="516"/>
                  </a:lnTo>
                  <a:lnTo>
                    <a:pt x="161" y="516"/>
                  </a:lnTo>
                  <a:lnTo>
                    <a:pt x="161" y="515"/>
                  </a:lnTo>
                  <a:lnTo>
                    <a:pt x="161" y="516"/>
                  </a:lnTo>
                  <a:lnTo>
                    <a:pt x="162" y="515"/>
                  </a:lnTo>
                  <a:lnTo>
                    <a:pt x="162" y="515"/>
                  </a:lnTo>
                  <a:lnTo>
                    <a:pt x="163" y="516"/>
                  </a:lnTo>
                  <a:lnTo>
                    <a:pt x="164" y="510"/>
                  </a:lnTo>
                  <a:lnTo>
                    <a:pt x="164" y="514"/>
                  </a:lnTo>
                  <a:lnTo>
                    <a:pt x="164" y="514"/>
                  </a:lnTo>
                  <a:lnTo>
                    <a:pt x="165" y="512"/>
                  </a:lnTo>
                  <a:lnTo>
                    <a:pt x="166" y="514"/>
                  </a:lnTo>
                  <a:lnTo>
                    <a:pt x="166" y="514"/>
                  </a:lnTo>
                  <a:lnTo>
                    <a:pt x="166" y="514"/>
                  </a:lnTo>
                  <a:lnTo>
                    <a:pt x="166" y="514"/>
                  </a:lnTo>
                  <a:lnTo>
                    <a:pt x="167" y="488"/>
                  </a:lnTo>
                  <a:lnTo>
                    <a:pt x="168" y="494"/>
                  </a:lnTo>
                  <a:lnTo>
                    <a:pt x="168" y="494"/>
                  </a:lnTo>
                  <a:lnTo>
                    <a:pt x="169" y="493"/>
                  </a:lnTo>
                  <a:lnTo>
                    <a:pt x="170" y="506"/>
                  </a:lnTo>
                  <a:lnTo>
                    <a:pt x="170" y="505"/>
                  </a:lnTo>
                  <a:lnTo>
                    <a:pt x="170" y="506"/>
                  </a:lnTo>
                  <a:lnTo>
                    <a:pt x="170" y="505"/>
                  </a:lnTo>
                  <a:lnTo>
                    <a:pt x="171" y="514"/>
                  </a:lnTo>
                  <a:lnTo>
                    <a:pt x="171" y="514"/>
                  </a:lnTo>
                  <a:lnTo>
                    <a:pt x="171" y="514"/>
                  </a:lnTo>
                  <a:lnTo>
                    <a:pt x="172" y="513"/>
                  </a:lnTo>
                  <a:lnTo>
                    <a:pt x="173" y="516"/>
                  </a:lnTo>
                  <a:lnTo>
                    <a:pt x="173" y="515"/>
                  </a:lnTo>
                  <a:lnTo>
                    <a:pt x="174" y="516"/>
                  </a:lnTo>
                  <a:lnTo>
                    <a:pt x="174" y="516"/>
                  </a:lnTo>
                  <a:lnTo>
                    <a:pt x="174" y="515"/>
                  </a:lnTo>
                  <a:lnTo>
                    <a:pt x="175" y="516"/>
                  </a:lnTo>
                  <a:lnTo>
                    <a:pt x="175" y="516"/>
                  </a:lnTo>
                  <a:lnTo>
                    <a:pt x="175" y="516"/>
                  </a:lnTo>
                  <a:lnTo>
                    <a:pt x="177" y="511"/>
                  </a:lnTo>
                  <a:lnTo>
                    <a:pt x="177" y="515"/>
                  </a:lnTo>
                  <a:lnTo>
                    <a:pt x="177" y="515"/>
                  </a:lnTo>
                  <a:lnTo>
                    <a:pt x="177" y="515"/>
                  </a:lnTo>
                  <a:lnTo>
                    <a:pt x="177" y="516"/>
                  </a:lnTo>
                  <a:lnTo>
                    <a:pt x="178" y="516"/>
                  </a:lnTo>
                  <a:lnTo>
                    <a:pt x="179" y="516"/>
                  </a:lnTo>
                  <a:lnTo>
                    <a:pt x="179" y="516"/>
                  </a:lnTo>
                  <a:lnTo>
                    <a:pt x="179" y="510"/>
                  </a:lnTo>
                  <a:lnTo>
                    <a:pt x="180" y="510"/>
                  </a:lnTo>
                  <a:lnTo>
                    <a:pt x="180" y="510"/>
                  </a:lnTo>
                  <a:lnTo>
                    <a:pt x="181" y="510"/>
                  </a:lnTo>
                  <a:lnTo>
                    <a:pt x="181" y="512"/>
                  </a:lnTo>
                  <a:lnTo>
                    <a:pt x="182" y="511"/>
                  </a:lnTo>
                  <a:lnTo>
                    <a:pt x="182" y="511"/>
                  </a:lnTo>
                  <a:lnTo>
                    <a:pt x="182" y="511"/>
                  </a:lnTo>
                  <a:lnTo>
                    <a:pt x="182" y="516"/>
                  </a:lnTo>
                  <a:lnTo>
                    <a:pt x="184" y="515"/>
                  </a:lnTo>
                  <a:lnTo>
                    <a:pt x="184" y="516"/>
                  </a:lnTo>
                  <a:lnTo>
                    <a:pt x="185" y="510"/>
                  </a:lnTo>
                  <a:lnTo>
                    <a:pt x="185" y="512"/>
                  </a:lnTo>
                  <a:lnTo>
                    <a:pt x="185" y="512"/>
                  </a:lnTo>
                  <a:lnTo>
                    <a:pt x="186" y="512"/>
                  </a:lnTo>
                  <a:lnTo>
                    <a:pt x="187" y="513"/>
                  </a:lnTo>
                  <a:lnTo>
                    <a:pt x="187" y="512"/>
                  </a:lnTo>
                  <a:lnTo>
                    <a:pt x="187" y="512"/>
                  </a:lnTo>
                  <a:lnTo>
                    <a:pt x="188" y="512"/>
                  </a:lnTo>
                  <a:lnTo>
                    <a:pt x="189" y="513"/>
                  </a:lnTo>
                  <a:lnTo>
                    <a:pt x="189" y="513"/>
                  </a:lnTo>
                  <a:lnTo>
                    <a:pt x="189" y="513"/>
                  </a:lnTo>
                  <a:lnTo>
                    <a:pt x="190" y="512"/>
                  </a:lnTo>
                  <a:lnTo>
                    <a:pt x="191" y="515"/>
                  </a:lnTo>
                  <a:lnTo>
                    <a:pt x="191" y="515"/>
                  </a:lnTo>
                  <a:lnTo>
                    <a:pt x="191" y="515"/>
                  </a:lnTo>
                  <a:lnTo>
                    <a:pt x="191" y="516"/>
                  </a:lnTo>
                  <a:lnTo>
                    <a:pt x="192" y="510"/>
                  </a:lnTo>
                  <a:lnTo>
                    <a:pt x="193" y="511"/>
                  </a:lnTo>
                  <a:lnTo>
                    <a:pt x="193" y="511"/>
                  </a:lnTo>
                  <a:lnTo>
                    <a:pt x="193" y="511"/>
                  </a:lnTo>
                  <a:lnTo>
                    <a:pt x="193" y="510"/>
                  </a:lnTo>
                  <a:lnTo>
                    <a:pt x="194" y="510"/>
                  </a:lnTo>
                  <a:lnTo>
                    <a:pt x="195" y="510"/>
                  </a:lnTo>
                  <a:lnTo>
                    <a:pt x="195" y="516"/>
                  </a:lnTo>
                  <a:lnTo>
                    <a:pt x="196" y="516"/>
                  </a:lnTo>
                  <a:lnTo>
                    <a:pt x="197" y="515"/>
                  </a:lnTo>
                  <a:lnTo>
                    <a:pt x="197" y="515"/>
                  </a:lnTo>
                  <a:lnTo>
                    <a:pt x="197" y="516"/>
                  </a:lnTo>
                  <a:lnTo>
                    <a:pt x="198" y="515"/>
                  </a:lnTo>
                  <a:lnTo>
                    <a:pt x="198" y="515"/>
                  </a:lnTo>
                  <a:lnTo>
                    <a:pt x="198" y="516"/>
                  </a:lnTo>
                  <a:lnTo>
                    <a:pt x="199" y="515"/>
                  </a:lnTo>
                  <a:lnTo>
                    <a:pt x="200" y="516"/>
                  </a:lnTo>
                  <a:lnTo>
                    <a:pt x="200" y="516"/>
                  </a:lnTo>
                  <a:lnTo>
                    <a:pt x="201" y="504"/>
                  </a:lnTo>
                  <a:lnTo>
                    <a:pt x="201" y="515"/>
                  </a:lnTo>
                  <a:lnTo>
                    <a:pt x="201" y="515"/>
                  </a:lnTo>
                  <a:lnTo>
                    <a:pt x="203" y="482"/>
                  </a:lnTo>
                  <a:lnTo>
                    <a:pt x="203" y="499"/>
                  </a:lnTo>
                  <a:lnTo>
                    <a:pt x="203" y="499"/>
                  </a:lnTo>
                  <a:lnTo>
                    <a:pt x="204" y="501"/>
                  </a:lnTo>
                  <a:lnTo>
                    <a:pt x="204" y="406"/>
                  </a:lnTo>
                  <a:lnTo>
                    <a:pt x="205" y="492"/>
                  </a:lnTo>
                  <a:lnTo>
                    <a:pt x="205" y="491"/>
                  </a:lnTo>
                  <a:lnTo>
                    <a:pt x="205" y="479"/>
                  </a:lnTo>
                  <a:lnTo>
                    <a:pt x="207" y="496"/>
                  </a:lnTo>
                  <a:lnTo>
                    <a:pt x="207" y="495"/>
                  </a:lnTo>
                  <a:lnTo>
                    <a:pt x="207" y="495"/>
                  </a:lnTo>
                  <a:lnTo>
                    <a:pt x="207" y="491"/>
                  </a:lnTo>
                  <a:lnTo>
                    <a:pt x="208" y="513"/>
                  </a:lnTo>
                  <a:lnTo>
                    <a:pt x="209" y="513"/>
                  </a:lnTo>
                  <a:lnTo>
                    <a:pt x="209" y="513"/>
                  </a:lnTo>
                  <a:lnTo>
                    <a:pt x="209" y="505"/>
                  </a:lnTo>
                  <a:lnTo>
                    <a:pt x="209" y="516"/>
                  </a:lnTo>
                  <a:lnTo>
                    <a:pt x="210" y="515"/>
                  </a:lnTo>
                  <a:lnTo>
                    <a:pt x="210" y="516"/>
                  </a:lnTo>
                  <a:lnTo>
                    <a:pt x="212" y="504"/>
                  </a:lnTo>
                  <a:lnTo>
                    <a:pt x="212" y="515"/>
                  </a:lnTo>
                  <a:lnTo>
                    <a:pt x="213" y="515"/>
                  </a:lnTo>
                  <a:lnTo>
                    <a:pt x="213" y="505"/>
                  </a:lnTo>
                  <a:lnTo>
                    <a:pt x="214" y="516"/>
                  </a:lnTo>
                  <a:lnTo>
                    <a:pt x="214" y="515"/>
                  </a:lnTo>
                  <a:lnTo>
                    <a:pt x="214" y="515"/>
                  </a:lnTo>
                  <a:lnTo>
                    <a:pt x="214" y="516"/>
                  </a:lnTo>
                  <a:lnTo>
                    <a:pt x="216" y="504"/>
                  </a:lnTo>
                  <a:lnTo>
                    <a:pt x="216" y="515"/>
                  </a:lnTo>
                  <a:lnTo>
                    <a:pt x="216" y="515"/>
                  </a:lnTo>
                  <a:lnTo>
                    <a:pt x="216" y="515"/>
                  </a:lnTo>
                  <a:lnTo>
                    <a:pt x="217" y="508"/>
                  </a:lnTo>
                  <a:lnTo>
                    <a:pt x="217" y="511"/>
                  </a:lnTo>
                  <a:lnTo>
                    <a:pt x="217" y="511"/>
                  </a:lnTo>
                  <a:lnTo>
                    <a:pt x="218" y="498"/>
                  </a:lnTo>
                  <a:lnTo>
                    <a:pt x="219" y="512"/>
                  </a:lnTo>
                  <a:lnTo>
                    <a:pt x="219" y="511"/>
                  </a:lnTo>
                  <a:lnTo>
                    <a:pt x="219" y="511"/>
                  </a:lnTo>
                  <a:lnTo>
                    <a:pt x="220" y="516"/>
                  </a:lnTo>
                  <a:lnTo>
                    <a:pt x="221" y="515"/>
                  </a:lnTo>
                  <a:lnTo>
                    <a:pt x="221" y="515"/>
                  </a:lnTo>
                  <a:lnTo>
                    <a:pt x="221" y="516"/>
                  </a:lnTo>
                  <a:lnTo>
                    <a:pt x="221" y="511"/>
                  </a:lnTo>
                  <a:lnTo>
                    <a:pt x="223" y="513"/>
                  </a:lnTo>
                  <a:lnTo>
                    <a:pt x="223" y="513"/>
                  </a:lnTo>
                  <a:lnTo>
                    <a:pt x="223" y="513"/>
                  </a:lnTo>
                  <a:lnTo>
                    <a:pt x="224" y="514"/>
                  </a:lnTo>
                  <a:lnTo>
                    <a:pt x="225" y="513"/>
                  </a:lnTo>
                  <a:lnTo>
                    <a:pt x="225" y="513"/>
                  </a:lnTo>
                  <a:lnTo>
                    <a:pt x="225" y="513"/>
                  </a:lnTo>
                  <a:lnTo>
                    <a:pt x="226" y="514"/>
                  </a:lnTo>
                  <a:lnTo>
                    <a:pt x="226" y="514"/>
                  </a:lnTo>
                  <a:lnTo>
                    <a:pt x="226" y="514"/>
                  </a:lnTo>
                  <a:lnTo>
                    <a:pt x="227" y="513"/>
                  </a:lnTo>
                  <a:lnTo>
                    <a:pt x="228" y="516"/>
                  </a:lnTo>
                  <a:lnTo>
                    <a:pt x="228" y="516"/>
                  </a:lnTo>
                  <a:lnTo>
                    <a:pt x="228" y="516"/>
                  </a:lnTo>
                  <a:lnTo>
                    <a:pt x="229" y="516"/>
                  </a:lnTo>
                  <a:lnTo>
                    <a:pt x="229" y="508"/>
                  </a:lnTo>
                  <a:lnTo>
                    <a:pt x="230" y="511"/>
                  </a:lnTo>
                  <a:lnTo>
                    <a:pt x="230" y="511"/>
                  </a:lnTo>
                  <a:lnTo>
                    <a:pt x="230" y="510"/>
                  </a:lnTo>
                  <a:lnTo>
                    <a:pt x="231" y="512"/>
                  </a:lnTo>
                  <a:lnTo>
                    <a:pt x="232" y="511"/>
                  </a:lnTo>
                  <a:lnTo>
                    <a:pt x="232" y="511"/>
                  </a:lnTo>
                  <a:lnTo>
                    <a:pt x="233" y="516"/>
                  </a:lnTo>
                  <a:lnTo>
                    <a:pt x="233" y="515"/>
                  </a:lnTo>
                  <a:lnTo>
                    <a:pt x="234" y="515"/>
                  </a:lnTo>
                  <a:lnTo>
                    <a:pt x="234" y="516"/>
                  </a:lnTo>
                  <a:lnTo>
                    <a:pt x="234" y="505"/>
                  </a:lnTo>
                  <a:lnTo>
                    <a:pt x="235" y="516"/>
                  </a:lnTo>
                  <a:lnTo>
                    <a:pt x="236" y="516"/>
                  </a:lnTo>
                  <a:lnTo>
                    <a:pt x="236" y="504"/>
                  </a:lnTo>
                  <a:lnTo>
                    <a:pt x="237" y="515"/>
                  </a:lnTo>
                  <a:lnTo>
                    <a:pt x="237" y="515"/>
                  </a:lnTo>
                  <a:lnTo>
                    <a:pt x="238" y="516"/>
                  </a:lnTo>
                  <a:lnTo>
                    <a:pt x="238" y="501"/>
                  </a:lnTo>
                  <a:lnTo>
                    <a:pt x="239" y="515"/>
                  </a:lnTo>
                  <a:lnTo>
                    <a:pt x="239" y="515"/>
                  </a:lnTo>
                  <a:lnTo>
                    <a:pt x="239" y="516"/>
                  </a:lnTo>
                  <a:lnTo>
                    <a:pt x="240" y="485"/>
                  </a:lnTo>
                  <a:lnTo>
                    <a:pt x="240" y="501"/>
                  </a:lnTo>
                  <a:lnTo>
                    <a:pt x="240" y="501"/>
                  </a:lnTo>
                  <a:lnTo>
                    <a:pt x="241" y="501"/>
                  </a:lnTo>
                  <a:lnTo>
                    <a:pt x="242" y="478"/>
                  </a:lnTo>
                  <a:lnTo>
                    <a:pt x="242" y="478"/>
                  </a:lnTo>
                  <a:lnTo>
                    <a:pt x="242" y="478"/>
                  </a:lnTo>
                  <a:lnTo>
                    <a:pt x="243" y="478"/>
                  </a:lnTo>
                  <a:lnTo>
                    <a:pt x="244" y="495"/>
                  </a:lnTo>
                  <a:lnTo>
                    <a:pt x="244" y="493"/>
                  </a:lnTo>
                  <a:lnTo>
                    <a:pt x="244" y="493"/>
                  </a:lnTo>
                  <a:lnTo>
                    <a:pt x="246" y="512"/>
                  </a:lnTo>
                  <a:lnTo>
                    <a:pt x="246" y="511"/>
                  </a:lnTo>
                  <a:lnTo>
                    <a:pt x="246" y="511"/>
                  </a:lnTo>
                  <a:lnTo>
                    <a:pt x="246" y="510"/>
                  </a:lnTo>
                  <a:lnTo>
                    <a:pt x="247" y="516"/>
                  </a:lnTo>
                  <a:lnTo>
                    <a:pt x="248" y="516"/>
                  </a:lnTo>
                  <a:lnTo>
                    <a:pt x="248" y="516"/>
                  </a:lnTo>
                  <a:lnTo>
                    <a:pt x="248" y="515"/>
                  </a:lnTo>
                  <a:lnTo>
                    <a:pt x="249" y="516"/>
                  </a:lnTo>
                  <a:lnTo>
                    <a:pt x="250" y="516"/>
                  </a:lnTo>
                  <a:lnTo>
                    <a:pt x="251" y="515"/>
                  </a:lnTo>
                  <a:lnTo>
                    <a:pt x="251" y="515"/>
                  </a:lnTo>
                  <a:lnTo>
                    <a:pt x="252" y="516"/>
                  </a:lnTo>
                  <a:lnTo>
                    <a:pt x="252" y="516"/>
                  </a:lnTo>
                  <a:lnTo>
                    <a:pt x="252" y="515"/>
                  </a:lnTo>
                  <a:lnTo>
                    <a:pt x="253" y="516"/>
                  </a:lnTo>
                  <a:lnTo>
                    <a:pt x="253" y="516"/>
                  </a:lnTo>
                  <a:lnTo>
                    <a:pt x="253" y="510"/>
                  </a:lnTo>
                  <a:lnTo>
                    <a:pt x="255" y="511"/>
                  </a:lnTo>
                  <a:lnTo>
                    <a:pt x="255" y="511"/>
                  </a:lnTo>
                  <a:lnTo>
                    <a:pt x="256" y="498"/>
                  </a:lnTo>
                  <a:lnTo>
                    <a:pt x="256" y="512"/>
                  </a:lnTo>
                  <a:lnTo>
                    <a:pt x="256" y="512"/>
                  </a:lnTo>
                  <a:lnTo>
                    <a:pt x="256" y="511"/>
                  </a:lnTo>
                  <a:lnTo>
                    <a:pt x="257" y="516"/>
                  </a:lnTo>
                  <a:lnTo>
                    <a:pt x="258" y="497"/>
                  </a:lnTo>
                  <a:lnTo>
                    <a:pt x="258" y="512"/>
                  </a:lnTo>
                  <a:lnTo>
                    <a:pt x="258" y="512"/>
                  </a:lnTo>
                  <a:lnTo>
                    <a:pt x="259" y="513"/>
                  </a:lnTo>
                  <a:lnTo>
                    <a:pt x="260" y="512"/>
                  </a:lnTo>
                  <a:lnTo>
                    <a:pt x="260" y="512"/>
                  </a:lnTo>
                  <a:lnTo>
                    <a:pt x="260" y="498"/>
                  </a:lnTo>
                  <a:lnTo>
                    <a:pt x="261" y="513"/>
                  </a:lnTo>
                  <a:lnTo>
                    <a:pt x="262" y="513"/>
                  </a:lnTo>
                  <a:lnTo>
                    <a:pt x="262" y="513"/>
                  </a:lnTo>
                  <a:lnTo>
                    <a:pt x="263" y="499"/>
                  </a:lnTo>
                  <a:lnTo>
                    <a:pt x="263" y="514"/>
                  </a:lnTo>
                  <a:lnTo>
                    <a:pt x="264" y="513"/>
                  </a:lnTo>
                  <a:lnTo>
                    <a:pt x="264" y="513"/>
                  </a:lnTo>
                  <a:lnTo>
                    <a:pt x="265" y="504"/>
                  </a:lnTo>
                  <a:lnTo>
                    <a:pt x="265" y="516"/>
                  </a:lnTo>
                  <a:lnTo>
                    <a:pt x="265" y="516"/>
                  </a:lnTo>
                  <a:lnTo>
                    <a:pt x="265" y="516"/>
                  </a:lnTo>
                  <a:lnTo>
                    <a:pt x="266" y="509"/>
                  </a:lnTo>
                  <a:lnTo>
                    <a:pt x="267" y="511"/>
                  </a:lnTo>
                  <a:lnTo>
                    <a:pt x="268" y="511"/>
                  </a:lnTo>
                  <a:lnTo>
                    <a:pt x="268" y="510"/>
                  </a:lnTo>
                  <a:lnTo>
                    <a:pt x="268" y="511"/>
                  </a:lnTo>
                  <a:lnTo>
                    <a:pt x="269" y="511"/>
                  </a:lnTo>
                  <a:lnTo>
                    <a:pt x="269" y="511"/>
                  </a:lnTo>
                  <a:lnTo>
                    <a:pt x="270" y="516"/>
                  </a:lnTo>
                  <a:lnTo>
                    <a:pt x="271" y="504"/>
                  </a:lnTo>
                  <a:lnTo>
                    <a:pt x="271" y="504"/>
                  </a:lnTo>
                  <a:lnTo>
                    <a:pt x="271" y="504"/>
                  </a:lnTo>
                  <a:lnTo>
                    <a:pt x="272" y="516"/>
                  </a:lnTo>
                  <a:lnTo>
                    <a:pt x="272" y="516"/>
                  </a:lnTo>
                  <a:lnTo>
                    <a:pt x="273" y="515"/>
                  </a:lnTo>
                  <a:lnTo>
                    <a:pt x="273" y="516"/>
                  </a:lnTo>
                  <a:lnTo>
                    <a:pt x="273" y="505"/>
                  </a:lnTo>
                  <a:lnTo>
                    <a:pt x="274" y="515"/>
                  </a:lnTo>
                  <a:lnTo>
                    <a:pt x="274" y="515"/>
                  </a:lnTo>
                  <a:lnTo>
                    <a:pt x="275" y="504"/>
                  </a:lnTo>
                  <a:lnTo>
                    <a:pt x="276" y="516"/>
                  </a:lnTo>
                  <a:lnTo>
                    <a:pt x="276" y="515"/>
                  </a:lnTo>
                  <a:lnTo>
                    <a:pt x="276" y="515"/>
                  </a:lnTo>
                  <a:lnTo>
                    <a:pt x="276" y="516"/>
                  </a:lnTo>
                  <a:lnTo>
                    <a:pt x="277" y="498"/>
                  </a:lnTo>
                  <a:lnTo>
                    <a:pt x="278" y="501"/>
                  </a:lnTo>
                  <a:lnTo>
                    <a:pt x="278" y="501"/>
                  </a:lnTo>
                  <a:lnTo>
                    <a:pt x="278" y="501"/>
                  </a:lnTo>
                  <a:lnTo>
                    <a:pt x="279" y="477"/>
                  </a:lnTo>
                  <a:lnTo>
                    <a:pt x="280" y="492"/>
                  </a:lnTo>
                  <a:lnTo>
                    <a:pt x="280" y="492"/>
                  </a:lnTo>
                  <a:lnTo>
                    <a:pt x="280" y="488"/>
                  </a:lnTo>
                  <a:lnTo>
                    <a:pt x="281" y="495"/>
                  </a:lnTo>
                  <a:lnTo>
                    <a:pt x="281" y="494"/>
                  </a:lnTo>
                  <a:lnTo>
                    <a:pt x="281" y="494"/>
                  </a:lnTo>
                  <a:lnTo>
                    <a:pt x="282" y="494"/>
                  </a:lnTo>
                  <a:lnTo>
                    <a:pt x="283" y="516"/>
                  </a:lnTo>
                  <a:lnTo>
                    <a:pt x="283" y="515"/>
                  </a:lnTo>
                  <a:lnTo>
                    <a:pt x="283" y="515"/>
                  </a:lnTo>
                  <a:lnTo>
                    <a:pt x="284" y="516"/>
                  </a:lnTo>
                  <a:lnTo>
                    <a:pt x="285" y="515"/>
                  </a:lnTo>
                  <a:lnTo>
                    <a:pt x="285" y="515"/>
                  </a:lnTo>
                  <a:lnTo>
                    <a:pt x="285" y="515"/>
                  </a:lnTo>
                  <a:lnTo>
                    <a:pt x="285" y="516"/>
                  </a:lnTo>
                  <a:lnTo>
                    <a:pt x="286" y="515"/>
                  </a:lnTo>
                  <a:lnTo>
                    <a:pt x="287" y="515"/>
                  </a:lnTo>
                  <a:lnTo>
                    <a:pt x="287" y="515"/>
                  </a:lnTo>
                  <a:lnTo>
                    <a:pt x="287" y="516"/>
                  </a:lnTo>
                  <a:lnTo>
                    <a:pt x="288" y="515"/>
                  </a:lnTo>
                  <a:lnTo>
                    <a:pt x="288" y="515"/>
                  </a:lnTo>
                  <a:lnTo>
                    <a:pt x="289" y="515"/>
                  </a:lnTo>
                  <a:lnTo>
                    <a:pt x="289" y="504"/>
                  </a:lnTo>
                  <a:lnTo>
                    <a:pt x="289" y="516"/>
                  </a:lnTo>
                  <a:lnTo>
                    <a:pt x="290" y="509"/>
                  </a:lnTo>
                  <a:lnTo>
                    <a:pt x="291" y="509"/>
                  </a:lnTo>
                  <a:lnTo>
                    <a:pt x="291" y="497"/>
                  </a:lnTo>
                  <a:lnTo>
                    <a:pt x="292" y="511"/>
                  </a:lnTo>
                  <a:lnTo>
                    <a:pt x="292" y="510"/>
                  </a:lnTo>
                  <a:lnTo>
                    <a:pt x="292" y="510"/>
                  </a:lnTo>
                  <a:lnTo>
                    <a:pt x="293" y="498"/>
                  </a:lnTo>
                  <a:lnTo>
                    <a:pt x="294" y="515"/>
                  </a:lnTo>
                  <a:lnTo>
                    <a:pt x="294" y="511"/>
                  </a:lnTo>
                  <a:lnTo>
                    <a:pt x="294" y="511"/>
                  </a:lnTo>
                  <a:lnTo>
                    <a:pt x="295" y="497"/>
                  </a:lnTo>
                  <a:lnTo>
                    <a:pt x="295" y="513"/>
                  </a:lnTo>
                  <a:lnTo>
                    <a:pt x="295" y="513"/>
                  </a:lnTo>
                  <a:lnTo>
                    <a:pt x="295" y="513"/>
                  </a:lnTo>
                  <a:lnTo>
                    <a:pt x="296" y="513"/>
                  </a:lnTo>
                  <a:lnTo>
                    <a:pt x="296" y="498"/>
                  </a:lnTo>
                  <a:lnTo>
                    <a:pt x="297" y="512"/>
                  </a:lnTo>
                  <a:lnTo>
                    <a:pt x="297" y="512"/>
                  </a:lnTo>
                  <a:lnTo>
                    <a:pt x="298" y="513"/>
                  </a:lnTo>
                  <a:lnTo>
                    <a:pt x="299" y="498"/>
                  </a:lnTo>
                  <a:lnTo>
                    <a:pt x="299" y="513"/>
                  </a:lnTo>
                  <a:lnTo>
                    <a:pt x="299" y="513"/>
                  </a:lnTo>
                  <a:lnTo>
                    <a:pt x="299" y="512"/>
                  </a:lnTo>
                  <a:lnTo>
                    <a:pt x="299" y="516"/>
                  </a:lnTo>
                  <a:lnTo>
                    <a:pt x="301" y="515"/>
                  </a:lnTo>
                  <a:lnTo>
                    <a:pt x="301" y="515"/>
                  </a:lnTo>
                  <a:lnTo>
                    <a:pt x="301" y="516"/>
                  </a:lnTo>
                  <a:lnTo>
                    <a:pt x="302" y="507"/>
                  </a:lnTo>
                  <a:lnTo>
                    <a:pt x="303" y="510"/>
                  </a:lnTo>
                  <a:lnTo>
                    <a:pt x="303" y="510"/>
                  </a:lnTo>
                  <a:lnTo>
                    <a:pt x="303" y="511"/>
                  </a:lnTo>
                  <a:lnTo>
                    <a:pt x="304" y="497"/>
                  </a:lnTo>
                  <a:lnTo>
                    <a:pt x="304" y="497"/>
                  </a:lnTo>
                  <a:lnTo>
                    <a:pt x="306" y="516"/>
                  </a:lnTo>
                  <a:lnTo>
                    <a:pt x="306" y="515"/>
                  </a:lnTo>
                  <a:lnTo>
                    <a:pt x="307" y="515"/>
                  </a:lnTo>
                  <a:lnTo>
                    <a:pt x="307" y="516"/>
                  </a:lnTo>
                  <a:lnTo>
                    <a:pt x="307" y="499"/>
                  </a:lnTo>
                  <a:lnTo>
                    <a:pt x="308" y="501"/>
                  </a:lnTo>
                  <a:lnTo>
                    <a:pt x="308" y="501"/>
                  </a:lnTo>
                  <a:lnTo>
                    <a:pt x="309" y="494"/>
                  </a:lnTo>
                  <a:lnTo>
                    <a:pt x="310" y="500"/>
                  </a:lnTo>
                  <a:lnTo>
                    <a:pt x="310" y="499"/>
                  </a:lnTo>
                  <a:lnTo>
                    <a:pt x="310" y="497"/>
                  </a:lnTo>
                  <a:lnTo>
                    <a:pt x="311" y="510"/>
                  </a:lnTo>
                  <a:lnTo>
                    <a:pt x="311" y="510"/>
                  </a:lnTo>
                  <a:lnTo>
                    <a:pt x="311" y="509"/>
                  </a:lnTo>
                  <a:lnTo>
                    <a:pt x="312" y="510"/>
                  </a:lnTo>
                  <a:lnTo>
                    <a:pt x="313" y="506"/>
                  </a:lnTo>
                  <a:lnTo>
                    <a:pt x="313" y="508"/>
                  </a:lnTo>
                  <a:lnTo>
                    <a:pt x="313" y="508"/>
                  </a:lnTo>
                  <a:lnTo>
                    <a:pt x="315" y="423"/>
                  </a:lnTo>
                  <a:lnTo>
                    <a:pt x="315" y="525"/>
                  </a:lnTo>
                  <a:lnTo>
                    <a:pt x="315" y="523"/>
                  </a:lnTo>
                  <a:lnTo>
                    <a:pt x="315" y="524"/>
                  </a:lnTo>
                  <a:lnTo>
                    <a:pt x="315" y="525"/>
                  </a:lnTo>
                  <a:lnTo>
                    <a:pt x="317" y="504"/>
                  </a:lnTo>
                  <a:lnTo>
                    <a:pt x="317" y="512"/>
                  </a:lnTo>
                  <a:lnTo>
                    <a:pt x="317" y="521"/>
                  </a:lnTo>
                  <a:lnTo>
                    <a:pt x="317" y="527"/>
                  </a:lnTo>
                  <a:lnTo>
                    <a:pt x="319" y="508"/>
                  </a:lnTo>
                  <a:lnTo>
                    <a:pt x="319" y="514"/>
                  </a:lnTo>
                  <a:lnTo>
                    <a:pt x="319" y="514"/>
                  </a:lnTo>
                  <a:lnTo>
                    <a:pt x="319" y="519"/>
                  </a:lnTo>
                  <a:lnTo>
                    <a:pt x="320" y="445"/>
                  </a:lnTo>
                  <a:lnTo>
                    <a:pt x="320" y="489"/>
                  </a:lnTo>
                  <a:lnTo>
                    <a:pt x="320" y="489"/>
                  </a:lnTo>
                  <a:lnTo>
                    <a:pt x="322" y="501"/>
                  </a:lnTo>
                  <a:lnTo>
                    <a:pt x="322" y="464"/>
                  </a:lnTo>
                  <a:lnTo>
                    <a:pt x="322" y="489"/>
                  </a:lnTo>
                  <a:lnTo>
                    <a:pt x="322" y="489"/>
                  </a:lnTo>
                  <a:lnTo>
                    <a:pt x="323" y="497"/>
                  </a:lnTo>
                  <a:lnTo>
                    <a:pt x="323" y="472"/>
                  </a:lnTo>
                  <a:lnTo>
                    <a:pt x="324" y="496"/>
                  </a:lnTo>
                  <a:lnTo>
                    <a:pt x="324" y="494"/>
                  </a:lnTo>
                  <a:lnTo>
                    <a:pt x="324" y="497"/>
                  </a:lnTo>
                  <a:lnTo>
                    <a:pt x="326" y="469"/>
                  </a:lnTo>
                  <a:lnTo>
                    <a:pt x="326" y="479"/>
                  </a:lnTo>
                  <a:lnTo>
                    <a:pt x="326" y="483"/>
                  </a:lnTo>
                  <a:lnTo>
                    <a:pt x="327" y="496"/>
                  </a:lnTo>
                  <a:lnTo>
                    <a:pt x="327" y="434"/>
                  </a:lnTo>
                  <a:lnTo>
                    <a:pt x="327" y="456"/>
                  </a:lnTo>
                  <a:lnTo>
                    <a:pt x="328" y="467"/>
                  </a:lnTo>
                  <a:lnTo>
                    <a:pt x="328" y="455"/>
                  </a:lnTo>
                  <a:lnTo>
                    <a:pt x="329" y="506"/>
                  </a:lnTo>
                  <a:lnTo>
                    <a:pt x="329" y="505"/>
                  </a:lnTo>
                  <a:lnTo>
                    <a:pt x="330" y="505"/>
                  </a:lnTo>
                  <a:lnTo>
                    <a:pt x="330" y="453"/>
                  </a:lnTo>
                  <a:lnTo>
                    <a:pt x="331" y="510"/>
                  </a:lnTo>
                  <a:lnTo>
                    <a:pt x="331" y="508"/>
                  </a:lnTo>
                  <a:lnTo>
                    <a:pt x="331" y="508"/>
                  </a:lnTo>
                  <a:lnTo>
                    <a:pt x="331" y="510"/>
                  </a:lnTo>
                  <a:lnTo>
                    <a:pt x="333" y="462"/>
                  </a:lnTo>
                  <a:lnTo>
                    <a:pt x="333" y="477"/>
                  </a:lnTo>
                  <a:lnTo>
                    <a:pt x="333" y="478"/>
                  </a:lnTo>
                  <a:lnTo>
                    <a:pt x="333" y="495"/>
                  </a:lnTo>
                  <a:lnTo>
                    <a:pt x="335" y="361"/>
                  </a:lnTo>
                  <a:lnTo>
                    <a:pt x="335" y="424"/>
                  </a:lnTo>
                  <a:lnTo>
                    <a:pt x="335" y="426"/>
                  </a:lnTo>
                  <a:lnTo>
                    <a:pt x="335" y="492"/>
                  </a:lnTo>
                  <a:lnTo>
                    <a:pt x="335" y="225"/>
                  </a:lnTo>
                  <a:lnTo>
                    <a:pt x="336" y="426"/>
                  </a:lnTo>
                  <a:lnTo>
                    <a:pt x="336" y="432"/>
                  </a:lnTo>
                  <a:lnTo>
                    <a:pt x="337" y="427"/>
                  </a:lnTo>
                  <a:lnTo>
                    <a:pt x="338" y="479"/>
                  </a:lnTo>
                  <a:lnTo>
                    <a:pt x="338" y="479"/>
                  </a:lnTo>
                  <a:lnTo>
                    <a:pt x="338" y="479"/>
                  </a:lnTo>
                  <a:lnTo>
                    <a:pt x="340" y="487"/>
                  </a:lnTo>
                  <a:lnTo>
                    <a:pt x="340" y="460"/>
                  </a:lnTo>
                  <a:lnTo>
                    <a:pt x="340" y="460"/>
                  </a:lnTo>
                  <a:lnTo>
                    <a:pt x="340" y="481"/>
                  </a:lnTo>
                  <a:lnTo>
                    <a:pt x="342" y="171"/>
                  </a:lnTo>
                  <a:lnTo>
                    <a:pt x="342" y="297"/>
                  </a:lnTo>
                  <a:lnTo>
                    <a:pt x="343" y="485"/>
                  </a:lnTo>
                  <a:lnTo>
                    <a:pt x="343" y="446"/>
                  </a:lnTo>
                  <a:lnTo>
                    <a:pt x="344" y="446"/>
                  </a:lnTo>
                  <a:lnTo>
                    <a:pt x="344" y="373"/>
                  </a:lnTo>
                  <a:lnTo>
                    <a:pt x="345" y="483"/>
                  </a:lnTo>
                  <a:lnTo>
                    <a:pt x="345" y="480"/>
                  </a:lnTo>
                  <a:lnTo>
                    <a:pt x="346" y="481"/>
                  </a:lnTo>
                  <a:lnTo>
                    <a:pt x="346" y="469"/>
                  </a:lnTo>
                  <a:lnTo>
                    <a:pt x="346" y="493"/>
                  </a:lnTo>
                  <a:lnTo>
                    <a:pt x="347" y="475"/>
                  </a:lnTo>
                  <a:lnTo>
                    <a:pt x="347" y="475"/>
                  </a:lnTo>
                  <a:lnTo>
                    <a:pt x="347" y="474"/>
                  </a:lnTo>
                  <a:lnTo>
                    <a:pt x="349" y="498"/>
                  </a:lnTo>
                  <a:lnTo>
                    <a:pt x="349" y="496"/>
                  </a:lnTo>
                  <a:lnTo>
                    <a:pt x="349" y="497"/>
                  </a:lnTo>
                  <a:lnTo>
                    <a:pt x="350" y="468"/>
                  </a:lnTo>
                  <a:lnTo>
                    <a:pt x="350" y="527"/>
                  </a:lnTo>
                  <a:lnTo>
                    <a:pt x="350" y="526"/>
                  </a:lnTo>
                  <a:lnTo>
                    <a:pt x="350" y="526"/>
                  </a:lnTo>
                  <a:lnTo>
                    <a:pt x="351" y="528"/>
                  </a:lnTo>
                  <a:lnTo>
                    <a:pt x="352" y="497"/>
                  </a:lnTo>
                  <a:lnTo>
                    <a:pt x="352" y="497"/>
                  </a:lnTo>
                  <a:lnTo>
                    <a:pt x="352" y="497"/>
                  </a:lnTo>
                  <a:lnTo>
                    <a:pt x="353" y="513"/>
                  </a:lnTo>
                  <a:lnTo>
                    <a:pt x="354" y="504"/>
                  </a:lnTo>
                  <a:lnTo>
                    <a:pt x="354" y="505"/>
                  </a:lnTo>
                  <a:lnTo>
                    <a:pt x="355" y="512"/>
                  </a:lnTo>
                  <a:lnTo>
                    <a:pt x="356" y="480"/>
                  </a:lnTo>
                  <a:lnTo>
                    <a:pt x="356" y="480"/>
                  </a:lnTo>
                  <a:lnTo>
                    <a:pt x="356" y="480"/>
                  </a:lnTo>
                  <a:lnTo>
                    <a:pt x="358" y="470"/>
                  </a:lnTo>
                  <a:lnTo>
                    <a:pt x="358" y="470"/>
                  </a:lnTo>
                  <a:lnTo>
                    <a:pt x="359" y="404"/>
                  </a:lnTo>
                  <a:lnTo>
                    <a:pt x="359" y="498"/>
                  </a:lnTo>
                  <a:lnTo>
                    <a:pt x="359" y="498"/>
                  </a:lnTo>
                  <a:lnTo>
                    <a:pt x="360" y="500"/>
                  </a:lnTo>
                  <a:lnTo>
                    <a:pt x="361" y="475"/>
                  </a:lnTo>
                  <a:lnTo>
                    <a:pt x="361" y="479"/>
                  </a:lnTo>
                  <a:lnTo>
                    <a:pt x="362" y="479"/>
                  </a:lnTo>
                  <a:lnTo>
                    <a:pt x="362" y="488"/>
                  </a:lnTo>
                  <a:lnTo>
                    <a:pt x="363" y="398"/>
                  </a:lnTo>
                  <a:lnTo>
                    <a:pt x="363" y="396"/>
                  </a:lnTo>
                  <a:lnTo>
                    <a:pt x="363" y="386"/>
                  </a:lnTo>
                  <a:lnTo>
                    <a:pt x="365" y="449"/>
                  </a:lnTo>
                  <a:lnTo>
                    <a:pt x="365" y="448"/>
                  </a:lnTo>
                  <a:lnTo>
                    <a:pt x="365" y="448"/>
                  </a:lnTo>
                  <a:lnTo>
                    <a:pt x="365" y="455"/>
                  </a:lnTo>
                  <a:lnTo>
                    <a:pt x="366" y="376"/>
                  </a:lnTo>
                  <a:lnTo>
                    <a:pt x="366" y="410"/>
                  </a:lnTo>
                  <a:lnTo>
                    <a:pt x="367" y="404"/>
                  </a:lnTo>
                  <a:lnTo>
                    <a:pt x="367" y="482"/>
                  </a:lnTo>
                  <a:lnTo>
                    <a:pt x="368" y="402"/>
                  </a:lnTo>
                  <a:lnTo>
                    <a:pt x="368" y="426"/>
                  </a:lnTo>
                  <a:lnTo>
                    <a:pt x="368" y="426"/>
                  </a:lnTo>
                  <a:lnTo>
                    <a:pt x="370" y="341"/>
                  </a:lnTo>
                  <a:lnTo>
                    <a:pt x="370" y="452"/>
                  </a:lnTo>
                  <a:lnTo>
                    <a:pt x="370" y="452"/>
                  </a:lnTo>
                  <a:lnTo>
                    <a:pt x="370" y="456"/>
                  </a:lnTo>
                  <a:lnTo>
                    <a:pt x="370" y="453"/>
                  </a:lnTo>
                  <a:lnTo>
                    <a:pt x="371" y="492"/>
                  </a:lnTo>
                  <a:lnTo>
                    <a:pt x="372" y="478"/>
                  </a:lnTo>
                  <a:lnTo>
                    <a:pt x="372" y="478"/>
                  </a:lnTo>
                  <a:lnTo>
                    <a:pt x="373" y="483"/>
                  </a:lnTo>
                  <a:lnTo>
                    <a:pt x="374" y="475"/>
                  </a:lnTo>
                  <a:lnTo>
                    <a:pt x="374" y="477"/>
                  </a:lnTo>
                  <a:lnTo>
                    <a:pt x="374" y="477"/>
                  </a:lnTo>
                  <a:lnTo>
                    <a:pt x="374" y="478"/>
                  </a:lnTo>
                  <a:lnTo>
                    <a:pt x="375" y="451"/>
                  </a:lnTo>
                  <a:lnTo>
                    <a:pt x="375" y="472"/>
                  </a:lnTo>
                  <a:lnTo>
                    <a:pt x="375" y="470"/>
                  </a:lnTo>
                  <a:lnTo>
                    <a:pt x="376" y="466"/>
                  </a:lnTo>
                  <a:lnTo>
                    <a:pt x="377" y="500"/>
                  </a:lnTo>
                  <a:lnTo>
                    <a:pt x="377" y="496"/>
                  </a:lnTo>
                  <a:lnTo>
                    <a:pt x="377" y="497"/>
                  </a:lnTo>
                  <a:lnTo>
                    <a:pt x="378" y="510"/>
                  </a:lnTo>
                  <a:lnTo>
                    <a:pt x="379" y="76"/>
                  </a:lnTo>
                  <a:lnTo>
                    <a:pt x="379" y="86"/>
                  </a:lnTo>
                  <a:lnTo>
                    <a:pt x="379" y="84"/>
                  </a:lnTo>
                  <a:lnTo>
                    <a:pt x="381" y="503"/>
                  </a:lnTo>
                  <a:lnTo>
                    <a:pt x="381" y="502"/>
                  </a:lnTo>
                  <a:lnTo>
                    <a:pt x="381" y="505"/>
                  </a:lnTo>
                  <a:lnTo>
                    <a:pt x="381" y="504"/>
                  </a:lnTo>
                  <a:lnTo>
                    <a:pt x="382" y="523"/>
                  </a:lnTo>
                  <a:lnTo>
                    <a:pt x="382" y="523"/>
                  </a:lnTo>
                  <a:lnTo>
                    <a:pt x="383" y="523"/>
                  </a:lnTo>
                  <a:lnTo>
                    <a:pt x="383" y="523"/>
                  </a:lnTo>
                  <a:lnTo>
                    <a:pt x="384" y="519"/>
                  </a:lnTo>
                  <a:lnTo>
                    <a:pt x="384" y="520"/>
                  </a:lnTo>
                  <a:lnTo>
                    <a:pt x="385" y="520"/>
                  </a:lnTo>
                  <a:lnTo>
                    <a:pt x="385" y="521"/>
                  </a:lnTo>
                  <a:lnTo>
                    <a:pt x="386" y="519"/>
                  </a:lnTo>
                  <a:lnTo>
                    <a:pt x="386" y="520"/>
                  </a:lnTo>
                  <a:lnTo>
                    <a:pt x="386" y="520"/>
                  </a:lnTo>
                  <a:lnTo>
                    <a:pt x="388" y="216"/>
                  </a:lnTo>
                  <a:lnTo>
                    <a:pt x="388" y="243"/>
                  </a:lnTo>
                  <a:lnTo>
                    <a:pt x="388" y="238"/>
                  </a:lnTo>
                  <a:lnTo>
                    <a:pt x="389" y="331"/>
                  </a:lnTo>
                  <a:lnTo>
                    <a:pt x="390" y="291"/>
                  </a:lnTo>
                  <a:lnTo>
                    <a:pt x="390" y="291"/>
                  </a:lnTo>
                  <a:lnTo>
                    <a:pt x="390" y="295"/>
                  </a:lnTo>
                  <a:lnTo>
                    <a:pt x="391" y="281"/>
                  </a:lnTo>
                  <a:lnTo>
                    <a:pt x="391" y="288"/>
                  </a:lnTo>
                  <a:lnTo>
                    <a:pt x="391" y="288"/>
                  </a:lnTo>
                  <a:lnTo>
                    <a:pt x="392" y="281"/>
                  </a:lnTo>
                  <a:lnTo>
                    <a:pt x="393" y="295"/>
                  </a:lnTo>
                  <a:lnTo>
                    <a:pt x="393" y="293"/>
                  </a:lnTo>
                  <a:lnTo>
                    <a:pt x="393" y="292"/>
                  </a:lnTo>
                  <a:lnTo>
                    <a:pt x="394" y="289"/>
                  </a:lnTo>
                  <a:lnTo>
                    <a:pt x="395" y="325"/>
                  </a:lnTo>
                  <a:lnTo>
                    <a:pt x="395" y="325"/>
                  </a:lnTo>
                  <a:lnTo>
                    <a:pt x="395" y="323"/>
                  </a:lnTo>
                  <a:lnTo>
                    <a:pt x="397" y="344"/>
                  </a:lnTo>
                  <a:lnTo>
                    <a:pt x="397" y="344"/>
                  </a:lnTo>
                  <a:lnTo>
                    <a:pt x="397" y="334"/>
                  </a:lnTo>
                  <a:lnTo>
                    <a:pt x="398" y="369"/>
                  </a:lnTo>
                  <a:lnTo>
                    <a:pt x="398" y="363"/>
                  </a:lnTo>
                  <a:lnTo>
                    <a:pt x="399" y="397"/>
                  </a:lnTo>
                  <a:lnTo>
                    <a:pt x="399" y="449"/>
                  </a:lnTo>
                  <a:lnTo>
                    <a:pt x="400" y="361"/>
                  </a:lnTo>
                  <a:lnTo>
                    <a:pt x="400" y="365"/>
                  </a:lnTo>
                  <a:lnTo>
                    <a:pt x="401" y="365"/>
                  </a:lnTo>
                  <a:lnTo>
                    <a:pt x="401" y="355"/>
                  </a:lnTo>
                  <a:lnTo>
                    <a:pt x="402" y="477"/>
                  </a:lnTo>
                  <a:lnTo>
                    <a:pt x="402" y="386"/>
                  </a:lnTo>
                  <a:lnTo>
                    <a:pt x="402" y="389"/>
                  </a:lnTo>
                  <a:lnTo>
                    <a:pt x="404" y="465"/>
                  </a:lnTo>
                  <a:lnTo>
                    <a:pt x="404" y="436"/>
                  </a:lnTo>
                  <a:lnTo>
                    <a:pt x="404" y="436"/>
                  </a:lnTo>
                  <a:lnTo>
                    <a:pt x="404" y="436"/>
                  </a:lnTo>
                  <a:lnTo>
                    <a:pt x="405" y="501"/>
                  </a:lnTo>
                  <a:lnTo>
                    <a:pt x="405" y="501"/>
                  </a:lnTo>
                  <a:lnTo>
                    <a:pt x="405" y="501"/>
                  </a:lnTo>
                  <a:lnTo>
                    <a:pt x="406" y="501"/>
                  </a:lnTo>
                  <a:lnTo>
                    <a:pt x="406" y="499"/>
                  </a:lnTo>
                  <a:lnTo>
                    <a:pt x="407" y="500"/>
                  </a:lnTo>
                  <a:lnTo>
                    <a:pt x="407" y="500"/>
                  </a:lnTo>
                  <a:lnTo>
                    <a:pt x="408" y="501"/>
                  </a:lnTo>
                  <a:lnTo>
                    <a:pt x="409" y="499"/>
                  </a:lnTo>
                  <a:lnTo>
                    <a:pt x="409" y="500"/>
                  </a:lnTo>
                  <a:lnTo>
                    <a:pt x="409" y="500"/>
                  </a:lnTo>
                  <a:lnTo>
                    <a:pt x="409" y="498"/>
                  </a:lnTo>
                  <a:lnTo>
                    <a:pt x="410" y="502"/>
                  </a:lnTo>
                  <a:lnTo>
                    <a:pt x="411" y="501"/>
                  </a:lnTo>
                  <a:lnTo>
                    <a:pt x="411" y="501"/>
                  </a:lnTo>
                  <a:lnTo>
                    <a:pt x="412" y="498"/>
                  </a:lnTo>
                  <a:lnTo>
                    <a:pt x="412" y="503"/>
                  </a:lnTo>
                  <a:lnTo>
                    <a:pt x="413" y="503"/>
                  </a:lnTo>
                  <a:lnTo>
                    <a:pt x="413" y="503"/>
                  </a:lnTo>
                  <a:lnTo>
                    <a:pt x="413" y="501"/>
                  </a:lnTo>
                  <a:lnTo>
                    <a:pt x="413" y="513"/>
                  </a:lnTo>
                  <a:lnTo>
                    <a:pt x="414" y="513"/>
                  </a:lnTo>
                  <a:lnTo>
                    <a:pt x="414" y="513"/>
                  </a:lnTo>
                  <a:lnTo>
                    <a:pt x="416" y="515"/>
                  </a:lnTo>
                  <a:lnTo>
                    <a:pt x="416" y="508"/>
                  </a:lnTo>
                  <a:lnTo>
                    <a:pt x="416" y="513"/>
                  </a:lnTo>
                  <a:lnTo>
                    <a:pt x="416" y="513"/>
                  </a:lnTo>
                  <a:lnTo>
                    <a:pt x="417" y="514"/>
                  </a:lnTo>
                  <a:lnTo>
                    <a:pt x="417" y="512"/>
                  </a:lnTo>
                  <a:lnTo>
                    <a:pt x="417" y="513"/>
                  </a:lnTo>
                </a:path>
              </a:pathLst>
            </a:custGeom>
            <a:noFill/>
            <a:ln w="7938"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Freeform 58">
              <a:extLst>
                <a:ext uri="{FF2B5EF4-FFF2-40B4-BE49-F238E27FC236}">
                  <a16:creationId xmlns:a16="http://schemas.microsoft.com/office/drawing/2014/main" id="{A723726D-FF3C-437F-B0F6-72765C229A6D}"/>
                </a:ext>
              </a:extLst>
            </p:cNvPr>
            <p:cNvSpPr>
              <a:spLocks/>
            </p:cNvSpPr>
            <p:nvPr/>
          </p:nvSpPr>
          <p:spPr bwMode="auto">
            <a:xfrm>
              <a:off x="7227734" y="3662621"/>
              <a:ext cx="322121" cy="252732"/>
            </a:xfrm>
            <a:custGeom>
              <a:avLst/>
              <a:gdLst>
                <a:gd name="T0" fmla="*/ 5 w 419"/>
                <a:gd name="T1" fmla="*/ 342 h 357"/>
                <a:gd name="T2" fmla="*/ 12 w 419"/>
                <a:gd name="T3" fmla="*/ 344 h 357"/>
                <a:gd name="T4" fmla="*/ 18 w 419"/>
                <a:gd name="T5" fmla="*/ 348 h 357"/>
                <a:gd name="T6" fmla="*/ 24 w 419"/>
                <a:gd name="T7" fmla="*/ 347 h 357"/>
                <a:gd name="T8" fmla="*/ 31 w 419"/>
                <a:gd name="T9" fmla="*/ 344 h 357"/>
                <a:gd name="T10" fmla="*/ 37 w 419"/>
                <a:gd name="T11" fmla="*/ 339 h 357"/>
                <a:gd name="T12" fmla="*/ 44 w 419"/>
                <a:gd name="T13" fmla="*/ 348 h 357"/>
                <a:gd name="T14" fmla="*/ 51 w 419"/>
                <a:gd name="T15" fmla="*/ 343 h 357"/>
                <a:gd name="T16" fmla="*/ 58 w 419"/>
                <a:gd name="T17" fmla="*/ 347 h 357"/>
                <a:gd name="T18" fmla="*/ 64 w 419"/>
                <a:gd name="T19" fmla="*/ 346 h 357"/>
                <a:gd name="T20" fmla="*/ 71 w 419"/>
                <a:gd name="T21" fmla="*/ 335 h 357"/>
                <a:gd name="T22" fmla="*/ 78 w 419"/>
                <a:gd name="T23" fmla="*/ 347 h 357"/>
                <a:gd name="T24" fmla="*/ 85 w 419"/>
                <a:gd name="T25" fmla="*/ 337 h 357"/>
                <a:gd name="T26" fmla="*/ 92 w 419"/>
                <a:gd name="T27" fmla="*/ 347 h 357"/>
                <a:gd name="T28" fmla="*/ 98 w 419"/>
                <a:gd name="T29" fmla="*/ 345 h 357"/>
                <a:gd name="T30" fmla="*/ 106 w 419"/>
                <a:gd name="T31" fmla="*/ 346 h 357"/>
                <a:gd name="T32" fmla="*/ 113 w 419"/>
                <a:gd name="T33" fmla="*/ 348 h 357"/>
                <a:gd name="T34" fmla="*/ 120 w 419"/>
                <a:gd name="T35" fmla="*/ 337 h 357"/>
                <a:gd name="T36" fmla="*/ 127 w 419"/>
                <a:gd name="T37" fmla="*/ 348 h 357"/>
                <a:gd name="T38" fmla="*/ 134 w 419"/>
                <a:gd name="T39" fmla="*/ 322 h 357"/>
                <a:gd name="T40" fmla="*/ 139 w 419"/>
                <a:gd name="T41" fmla="*/ 336 h 357"/>
                <a:gd name="T42" fmla="*/ 147 w 419"/>
                <a:gd name="T43" fmla="*/ 326 h 357"/>
                <a:gd name="T44" fmla="*/ 153 w 419"/>
                <a:gd name="T45" fmla="*/ 345 h 357"/>
                <a:gd name="T46" fmla="*/ 160 w 419"/>
                <a:gd name="T47" fmla="*/ 348 h 357"/>
                <a:gd name="T48" fmla="*/ 166 w 419"/>
                <a:gd name="T49" fmla="*/ 347 h 357"/>
                <a:gd name="T50" fmla="*/ 172 w 419"/>
                <a:gd name="T51" fmla="*/ 343 h 357"/>
                <a:gd name="T52" fmla="*/ 178 w 419"/>
                <a:gd name="T53" fmla="*/ 332 h 357"/>
                <a:gd name="T54" fmla="*/ 185 w 419"/>
                <a:gd name="T55" fmla="*/ 340 h 357"/>
                <a:gd name="T56" fmla="*/ 191 w 419"/>
                <a:gd name="T57" fmla="*/ 333 h 357"/>
                <a:gd name="T58" fmla="*/ 198 w 419"/>
                <a:gd name="T59" fmla="*/ 328 h 357"/>
                <a:gd name="T60" fmla="*/ 205 w 419"/>
                <a:gd name="T61" fmla="*/ 343 h 357"/>
                <a:gd name="T62" fmla="*/ 212 w 419"/>
                <a:gd name="T63" fmla="*/ 322 h 357"/>
                <a:gd name="T64" fmla="*/ 218 w 419"/>
                <a:gd name="T65" fmla="*/ 357 h 357"/>
                <a:gd name="T66" fmla="*/ 225 w 419"/>
                <a:gd name="T67" fmla="*/ 331 h 357"/>
                <a:gd name="T68" fmla="*/ 232 w 419"/>
                <a:gd name="T69" fmla="*/ 332 h 357"/>
                <a:gd name="T70" fmla="*/ 239 w 419"/>
                <a:gd name="T71" fmla="*/ 333 h 357"/>
                <a:gd name="T72" fmla="*/ 246 w 419"/>
                <a:gd name="T73" fmla="*/ 352 h 357"/>
                <a:gd name="T74" fmla="*/ 251 w 419"/>
                <a:gd name="T75" fmla="*/ 137 h 357"/>
                <a:gd name="T76" fmla="*/ 258 w 419"/>
                <a:gd name="T77" fmla="*/ 314 h 357"/>
                <a:gd name="T78" fmla="*/ 264 w 419"/>
                <a:gd name="T79" fmla="*/ 277 h 357"/>
                <a:gd name="T80" fmla="*/ 271 w 419"/>
                <a:gd name="T81" fmla="*/ 337 h 357"/>
                <a:gd name="T82" fmla="*/ 278 w 419"/>
                <a:gd name="T83" fmla="*/ 342 h 357"/>
                <a:gd name="T84" fmla="*/ 283 w 419"/>
                <a:gd name="T85" fmla="*/ 346 h 357"/>
                <a:gd name="T86" fmla="*/ 290 w 419"/>
                <a:gd name="T87" fmla="*/ 343 h 357"/>
                <a:gd name="T88" fmla="*/ 297 w 419"/>
                <a:gd name="T89" fmla="*/ 348 h 357"/>
                <a:gd name="T90" fmla="*/ 303 w 419"/>
                <a:gd name="T91" fmla="*/ 337 h 357"/>
                <a:gd name="T92" fmla="*/ 310 w 419"/>
                <a:gd name="T93" fmla="*/ 347 h 357"/>
                <a:gd name="T94" fmla="*/ 316 w 419"/>
                <a:gd name="T95" fmla="*/ 348 h 357"/>
                <a:gd name="T96" fmla="*/ 322 w 419"/>
                <a:gd name="T97" fmla="*/ 336 h 357"/>
                <a:gd name="T98" fmla="*/ 329 w 419"/>
                <a:gd name="T99" fmla="*/ 347 h 357"/>
                <a:gd name="T100" fmla="*/ 336 w 419"/>
                <a:gd name="T101" fmla="*/ 342 h 357"/>
                <a:gd name="T102" fmla="*/ 342 w 419"/>
                <a:gd name="T103" fmla="*/ 345 h 357"/>
                <a:gd name="T104" fmla="*/ 349 w 419"/>
                <a:gd name="T105" fmla="*/ 344 h 357"/>
                <a:gd name="T106" fmla="*/ 356 w 419"/>
                <a:gd name="T107" fmla="*/ 333 h 357"/>
                <a:gd name="T108" fmla="*/ 363 w 419"/>
                <a:gd name="T109" fmla="*/ 348 h 357"/>
                <a:gd name="T110" fmla="*/ 370 w 419"/>
                <a:gd name="T111" fmla="*/ 341 h 357"/>
                <a:gd name="T112" fmla="*/ 375 w 419"/>
                <a:gd name="T113" fmla="*/ 345 h 357"/>
                <a:gd name="T114" fmla="*/ 382 w 419"/>
                <a:gd name="T115" fmla="*/ 343 h 357"/>
                <a:gd name="T116" fmla="*/ 389 w 419"/>
                <a:gd name="T117" fmla="*/ 348 h 357"/>
                <a:gd name="T118" fmla="*/ 395 w 419"/>
                <a:gd name="T119" fmla="*/ 327 h 357"/>
                <a:gd name="T120" fmla="*/ 401 w 419"/>
                <a:gd name="T121" fmla="*/ 348 h 357"/>
                <a:gd name="T122" fmla="*/ 407 w 419"/>
                <a:gd name="T123" fmla="*/ 343 h 357"/>
                <a:gd name="T124" fmla="*/ 414 w 419"/>
                <a:gd name="T125" fmla="*/ 348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9" h="357">
                  <a:moveTo>
                    <a:pt x="0" y="345"/>
                  </a:moveTo>
                  <a:lnTo>
                    <a:pt x="1" y="344"/>
                  </a:lnTo>
                  <a:lnTo>
                    <a:pt x="1" y="346"/>
                  </a:lnTo>
                  <a:lnTo>
                    <a:pt x="1" y="345"/>
                  </a:lnTo>
                  <a:lnTo>
                    <a:pt x="1" y="346"/>
                  </a:lnTo>
                  <a:lnTo>
                    <a:pt x="2" y="346"/>
                  </a:lnTo>
                  <a:lnTo>
                    <a:pt x="3" y="170"/>
                  </a:lnTo>
                  <a:lnTo>
                    <a:pt x="3" y="338"/>
                  </a:lnTo>
                  <a:lnTo>
                    <a:pt x="3" y="337"/>
                  </a:lnTo>
                  <a:lnTo>
                    <a:pt x="3" y="337"/>
                  </a:lnTo>
                  <a:lnTo>
                    <a:pt x="4" y="343"/>
                  </a:lnTo>
                  <a:lnTo>
                    <a:pt x="4" y="342"/>
                  </a:lnTo>
                  <a:lnTo>
                    <a:pt x="5" y="343"/>
                  </a:lnTo>
                  <a:lnTo>
                    <a:pt x="5" y="342"/>
                  </a:lnTo>
                  <a:lnTo>
                    <a:pt x="6" y="348"/>
                  </a:lnTo>
                  <a:lnTo>
                    <a:pt x="6" y="347"/>
                  </a:lnTo>
                  <a:lnTo>
                    <a:pt x="7" y="348"/>
                  </a:lnTo>
                  <a:lnTo>
                    <a:pt x="7" y="347"/>
                  </a:lnTo>
                  <a:lnTo>
                    <a:pt x="8" y="348"/>
                  </a:lnTo>
                  <a:lnTo>
                    <a:pt x="8" y="347"/>
                  </a:lnTo>
                  <a:lnTo>
                    <a:pt x="8" y="348"/>
                  </a:lnTo>
                  <a:lnTo>
                    <a:pt x="9" y="347"/>
                  </a:lnTo>
                  <a:lnTo>
                    <a:pt x="10" y="347"/>
                  </a:lnTo>
                  <a:lnTo>
                    <a:pt x="10" y="347"/>
                  </a:lnTo>
                  <a:lnTo>
                    <a:pt x="10" y="348"/>
                  </a:lnTo>
                  <a:lnTo>
                    <a:pt x="11" y="342"/>
                  </a:lnTo>
                  <a:lnTo>
                    <a:pt x="12" y="344"/>
                  </a:lnTo>
                  <a:lnTo>
                    <a:pt x="12" y="344"/>
                  </a:lnTo>
                  <a:lnTo>
                    <a:pt x="13" y="346"/>
                  </a:lnTo>
                  <a:lnTo>
                    <a:pt x="13" y="335"/>
                  </a:lnTo>
                  <a:lnTo>
                    <a:pt x="13" y="336"/>
                  </a:lnTo>
                  <a:lnTo>
                    <a:pt x="13" y="337"/>
                  </a:lnTo>
                  <a:lnTo>
                    <a:pt x="14" y="336"/>
                  </a:lnTo>
                  <a:lnTo>
                    <a:pt x="15" y="338"/>
                  </a:lnTo>
                  <a:lnTo>
                    <a:pt x="15" y="337"/>
                  </a:lnTo>
                  <a:lnTo>
                    <a:pt x="15" y="338"/>
                  </a:lnTo>
                  <a:lnTo>
                    <a:pt x="16" y="337"/>
                  </a:lnTo>
                  <a:lnTo>
                    <a:pt x="17" y="348"/>
                  </a:lnTo>
                  <a:lnTo>
                    <a:pt x="17" y="348"/>
                  </a:lnTo>
                  <a:lnTo>
                    <a:pt x="17" y="347"/>
                  </a:lnTo>
                  <a:lnTo>
                    <a:pt x="17" y="347"/>
                  </a:lnTo>
                  <a:lnTo>
                    <a:pt x="18" y="348"/>
                  </a:lnTo>
                  <a:lnTo>
                    <a:pt x="19" y="347"/>
                  </a:lnTo>
                  <a:lnTo>
                    <a:pt x="19" y="347"/>
                  </a:lnTo>
                  <a:lnTo>
                    <a:pt x="19" y="348"/>
                  </a:lnTo>
                  <a:lnTo>
                    <a:pt x="19" y="347"/>
                  </a:lnTo>
                  <a:lnTo>
                    <a:pt x="20" y="347"/>
                  </a:lnTo>
                  <a:lnTo>
                    <a:pt x="21" y="347"/>
                  </a:lnTo>
                  <a:lnTo>
                    <a:pt x="21" y="348"/>
                  </a:lnTo>
                  <a:lnTo>
                    <a:pt x="22" y="347"/>
                  </a:lnTo>
                  <a:lnTo>
                    <a:pt x="22" y="347"/>
                  </a:lnTo>
                  <a:lnTo>
                    <a:pt x="23" y="347"/>
                  </a:lnTo>
                  <a:lnTo>
                    <a:pt x="23" y="348"/>
                  </a:lnTo>
                  <a:lnTo>
                    <a:pt x="24" y="346"/>
                  </a:lnTo>
                  <a:lnTo>
                    <a:pt x="24" y="347"/>
                  </a:lnTo>
                  <a:lnTo>
                    <a:pt x="24" y="347"/>
                  </a:lnTo>
                  <a:lnTo>
                    <a:pt x="24" y="347"/>
                  </a:lnTo>
                  <a:lnTo>
                    <a:pt x="24" y="340"/>
                  </a:lnTo>
                  <a:lnTo>
                    <a:pt x="26" y="342"/>
                  </a:lnTo>
                  <a:lnTo>
                    <a:pt x="26" y="342"/>
                  </a:lnTo>
                  <a:lnTo>
                    <a:pt x="27" y="343"/>
                  </a:lnTo>
                  <a:lnTo>
                    <a:pt x="27" y="334"/>
                  </a:lnTo>
                  <a:lnTo>
                    <a:pt x="28" y="336"/>
                  </a:lnTo>
                  <a:lnTo>
                    <a:pt x="28" y="337"/>
                  </a:lnTo>
                  <a:lnTo>
                    <a:pt x="29" y="345"/>
                  </a:lnTo>
                  <a:lnTo>
                    <a:pt x="29" y="345"/>
                  </a:lnTo>
                  <a:lnTo>
                    <a:pt x="29" y="344"/>
                  </a:lnTo>
                  <a:lnTo>
                    <a:pt x="30" y="344"/>
                  </a:lnTo>
                  <a:lnTo>
                    <a:pt x="30" y="346"/>
                  </a:lnTo>
                  <a:lnTo>
                    <a:pt x="31" y="344"/>
                  </a:lnTo>
                  <a:lnTo>
                    <a:pt x="31" y="344"/>
                  </a:lnTo>
                  <a:lnTo>
                    <a:pt x="32" y="346"/>
                  </a:lnTo>
                  <a:lnTo>
                    <a:pt x="33" y="345"/>
                  </a:lnTo>
                  <a:lnTo>
                    <a:pt x="33" y="345"/>
                  </a:lnTo>
                  <a:lnTo>
                    <a:pt x="33" y="348"/>
                  </a:lnTo>
                  <a:lnTo>
                    <a:pt x="34" y="343"/>
                  </a:lnTo>
                  <a:lnTo>
                    <a:pt x="35" y="346"/>
                  </a:lnTo>
                  <a:lnTo>
                    <a:pt x="35" y="345"/>
                  </a:lnTo>
                  <a:lnTo>
                    <a:pt x="35" y="346"/>
                  </a:lnTo>
                  <a:lnTo>
                    <a:pt x="36" y="335"/>
                  </a:lnTo>
                  <a:lnTo>
                    <a:pt x="36" y="337"/>
                  </a:lnTo>
                  <a:lnTo>
                    <a:pt x="36" y="337"/>
                  </a:lnTo>
                  <a:lnTo>
                    <a:pt x="37" y="337"/>
                  </a:lnTo>
                  <a:lnTo>
                    <a:pt x="37" y="339"/>
                  </a:lnTo>
                  <a:lnTo>
                    <a:pt x="38" y="339"/>
                  </a:lnTo>
                  <a:lnTo>
                    <a:pt x="39" y="339"/>
                  </a:lnTo>
                  <a:lnTo>
                    <a:pt x="39" y="337"/>
                  </a:lnTo>
                  <a:lnTo>
                    <a:pt x="39" y="348"/>
                  </a:lnTo>
                  <a:lnTo>
                    <a:pt x="40" y="347"/>
                  </a:lnTo>
                  <a:lnTo>
                    <a:pt x="40" y="347"/>
                  </a:lnTo>
                  <a:lnTo>
                    <a:pt x="40" y="348"/>
                  </a:lnTo>
                  <a:lnTo>
                    <a:pt x="41" y="347"/>
                  </a:lnTo>
                  <a:lnTo>
                    <a:pt x="42" y="348"/>
                  </a:lnTo>
                  <a:lnTo>
                    <a:pt x="42" y="347"/>
                  </a:lnTo>
                  <a:lnTo>
                    <a:pt x="42" y="348"/>
                  </a:lnTo>
                  <a:lnTo>
                    <a:pt x="43" y="347"/>
                  </a:lnTo>
                  <a:lnTo>
                    <a:pt x="43" y="347"/>
                  </a:lnTo>
                  <a:lnTo>
                    <a:pt x="44" y="348"/>
                  </a:lnTo>
                  <a:lnTo>
                    <a:pt x="44" y="348"/>
                  </a:lnTo>
                  <a:lnTo>
                    <a:pt x="45" y="342"/>
                  </a:lnTo>
                  <a:lnTo>
                    <a:pt x="45" y="344"/>
                  </a:lnTo>
                  <a:lnTo>
                    <a:pt x="45" y="345"/>
                  </a:lnTo>
                  <a:lnTo>
                    <a:pt x="46" y="344"/>
                  </a:lnTo>
                  <a:lnTo>
                    <a:pt x="46" y="345"/>
                  </a:lnTo>
                  <a:lnTo>
                    <a:pt x="47" y="344"/>
                  </a:lnTo>
                  <a:lnTo>
                    <a:pt x="47" y="345"/>
                  </a:lnTo>
                  <a:lnTo>
                    <a:pt x="47" y="335"/>
                  </a:lnTo>
                  <a:lnTo>
                    <a:pt x="49" y="337"/>
                  </a:lnTo>
                  <a:lnTo>
                    <a:pt x="49" y="338"/>
                  </a:lnTo>
                  <a:lnTo>
                    <a:pt x="50" y="337"/>
                  </a:lnTo>
                  <a:lnTo>
                    <a:pt x="51" y="343"/>
                  </a:lnTo>
                  <a:lnTo>
                    <a:pt x="51" y="343"/>
                  </a:lnTo>
                  <a:lnTo>
                    <a:pt x="51" y="348"/>
                  </a:lnTo>
                  <a:lnTo>
                    <a:pt x="52" y="347"/>
                  </a:lnTo>
                  <a:lnTo>
                    <a:pt x="52" y="347"/>
                  </a:lnTo>
                  <a:lnTo>
                    <a:pt x="53" y="348"/>
                  </a:lnTo>
                  <a:lnTo>
                    <a:pt x="54" y="314"/>
                  </a:lnTo>
                  <a:lnTo>
                    <a:pt x="54" y="347"/>
                  </a:lnTo>
                  <a:lnTo>
                    <a:pt x="54" y="347"/>
                  </a:lnTo>
                  <a:lnTo>
                    <a:pt x="55" y="348"/>
                  </a:lnTo>
                  <a:lnTo>
                    <a:pt x="55" y="347"/>
                  </a:lnTo>
                  <a:lnTo>
                    <a:pt x="56" y="347"/>
                  </a:lnTo>
                  <a:lnTo>
                    <a:pt x="56" y="347"/>
                  </a:lnTo>
                  <a:lnTo>
                    <a:pt x="56" y="348"/>
                  </a:lnTo>
                  <a:lnTo>
                    <a:pt x="57" y="347"/>
                  </a:lnTo>
                  <a:lnTo>
                    <a:pt x="58" y="347"/>
                  </a:lnTo>
                  <a:lnTo>
                    <a:pt x="58" y="347"/>
                  </a:lnTo>
                  <a:lnTo>
                    <a:pt x="59" y="348"/>
                  </a:lnTo>
                  <a:lnTo>
                    <a:pt x="59" y="189"/>
                  </a:lnTo>
                  <a:lnTo>
                    <a:pt x="59" y="343"/>
                  </a:lnTo>
                  <a:lnTo>
                    <a:pt x="60" y="343"/>
                  </a:lnTo>
                  <a:lnTo>
                    <a:pt x="60" y="342"/>
                  </a:lnTo>
                  <a:lnTo>
                    <a:pt x="61" y="344"/>
                  </a:lnTo>
                  <a:lnTo>
                    <a:pt x="61" y="343"/>
                  </a:lnTo>
                  <a:lnTo>
                    <a:pt x="62" y="343"/>
                  </a:lnTo>
                  <a:lnTo>
                    <a:pt x="63" y="335"/>
                  </a:lnTo>
                  <a:lnTo>
                    <a:pt x="63" y="345"/>
                  </a:lnTo>
                  <a:lnTo>
                    <a:pt x="63" y="344"/>
                  </a:lnTo>
                  <a:lnTo>
                    <a:pt x="63" y="344"/>
                  </a:lnTo>
                  <a:lnTo>
                    <a:pt x="64" y="346"/>
                  </a:lnTo>
                  <a:lnTo>
                    <a:pt x="65" y="344"/>
                  </a:lnTo>
                  <a:lnTo>
                    <a:pt x="65" y="345"/>
                  </a:lnTo>
                  <a:lnTo>
                    <a:pt x="65" y="344"/>
                  </a:lnTo>
                  <a:lnTo>
                    <a:pt x="65" y="346"/>
                  </a:lnTo>
                  <a:lnTo>
                    <a:pt x="67" y="345"/>
                  </a:lnTo>
                  <a:lnTo>
                    <a:pt x="67" y="345"/>
                  </a:lnTo>
                  <a:lnTo>
                    <a:pt x="67" y="345"/>
                  </a:lnTo>
                  <a:lnTo>
                    <a:pt x="68" y="348"/>
                  </a:lnTo>
                  <a:lnTo>
                    <a:pt x="68" y="348"/>
                  </a:lnTo>
                  <a:lnTo>
                    <a:pt x="68" y="347"/>
                  </a:lnTo>
                  <a:lnTo>
                    <a:pt x="69" y="348"/>
                  </a:lnTo>
                  <a:lnTo>
                    <a:pt x="70" y="348"/>
                  </a:lnTo>
                  <a:lnTo>
                    <a:pt x="70" y="348"/>
                  </a:lnTo>
                  <a:lnTo>
                    <a:pt x="71" y="335"/>
                  </a:lnTo>
                  <a:lnTo>
                    <a:pt x="72" y="337"/>
                  </a:lnTo>
                  <a:lnTo>
                    <a:pt x="72" y="337"/>
                  </a:lnTo>
                  <a:lnTo>
                    <a:pt x="72" y="337"/>
                  </a:lnTo>
                  <a:lnTo>
                    <a:pt x="74" y="339"/>
                  </a:lnTo>
                  <a:lnTo>
                    <a:pt x="74" y="339"/>
                  </a:lnTo>
                  <a:lnTo>
                    <a:pt x="74" y="339"/>
                  </a:lnTo>
                  <a:lnTo>
                    <a:pt x="74" y="338"/>
                  </a:lnTo>
                  <a:lnTo>
                    <a:pt x="75" y="348"/>
                  </a:lnTo>
                  <a:lnTo>
                    <a:pt x="75" y="347"/>
                  </a:lnTo>
                  <a:lnTo>
                    <a:pt x="76" y="347"/>
                  </a:lnTo>
                  <a:lnTo>
                    <a:pt x="76" y="348"/>
                  </a:lnTo>
                  <a:lnTo>
                    <a:pt x="77" y="347"/>
                  </a:lnTo>
                  <a:lnTo>
                    <a:pt x="77" y="347"/>
                  </a:lnTo>
                  <a:lnTo>
                    <a:pt x="78" y="347"/>
                  </a:lnTo>
                  <a:lnTo>
                    <a:pt x="78" y="348"/>
                  </a:lnTo>
                  <a:lnTo>
                    <a:pt x="78" y="347"/>
                  </a:lnTo>
                  <a:lnTo>
                    <a:pt x="79" y="348"/>
                  </a:lnTo>
                  <a:lnTo>
                    <a:pt x="79" y="348"/>
                  </a:lnTo>
                  <a:lnTo>
                    <a:pt x="80" y="342"/>
                  </a:lnTo>
                  <a:lnTo>
                    <a:pt x="81" y="345"/>
                  </a:lnTo>
                  <a:lnTo>
                    <a:pt x="81" y="345"/>
                  </a:lnTo>
                  <a:lnTo>
                    <a:pt x="82" y="344"/>
                  </a:lnTo>
                  <a:lnTo>
                    <a:pt x="83" y="345"/>
                  </a:lnTo>
                  <a:lnTo>
                    <a:pt x="83" y="345"/>
                  </a:lnTo>
                  <a:lnTo>
                    <a:pt x="83" y="223"/>
                  </a:lnTo>
                  <a:lnTo>
                    <a:pt x="84" y="337"/>
                  </a:lnTo>
                  <a:lnTo>
                    <a:pt x="84" y="337"/>
                  </a:lnTo>
                  <a:lnTo>
                    <a:pt x="85" y="337"/>
                  </a:lnTo>
                  <a:lnTo>
                    <a:pt x="86" y="344"/>
                  </a:lnTo>
                  <a:lnTo>
                    <a:pt x="86" y="343"/>
                  </a:lnTo>
                  <a:lnTo>
                    <a:pt x="86" y="343"/>
                  </a:lnTo>
                  <a:lnTo>
                    <a:pt x="88" y="348"/>
                  </a:lnTo>
                  <a:lnTo>
                    <a:pt x="88" y="347"/>
                  </a:lnTo>
                  <a:lnTo>
                    <a:pt x="88" y="347"/>
                  </a:lnTo>
                  <a:lnTo>
                    <a:pt x="89" y="347"/>
                  </a:lnTo>
                  <a:lnTo>
                    <a:pt x="89" y="348"/>
                  </a:lnTo>
                  <a:lnTo>
                    <a:pt x="90" y="347"/>
                  </a:lnTo>
                  <a:lnTo>
                    <a:pt x="90" y="348"/>
                  </a:lnTo>
                  <a:lnTo>
                    <a:pt x="90" y="347"/>
                  </a:lnTo>
                  <a:lnTo>
                    <a:pt x="91" y="347"/>
                  </a:lnTo>
                  <a:lnTo>
                    <a:pt x="91" y="347"/>
                  </a:lnTo>
                  <a:lnTo>
                    <a:pt x="92" y="347"/>
                  </a:lnTo>
                  <a:lnTo>
                    <a:pt x="93" y="348"/>
                  </a:lnTo>
                  <a:lnTo>
                    <a:pt x="93" y="347"/>
                  </a:lnTo>
                  <a:lnTo>
                    <a:pt x="93" y="347"/>
                  </a:lnTo>
                  <a:lnTo>
                    <a:pt x="95" y="348"/>
                  </a:lnTo>
                  <a:lnTo>
                    <a:pt x="95" y="180"/>
                  </a:lnTo>
                  <a:lnTo>
                    <a:pt x="95" y="180"/>
                  </a:lnTo>
                  <a:lnTo>
                    <a:pt x="95" y="342"/>
                  </a:lnTo>
                  <a:lnTo>
                    <a:pt x="95" y="342"/>
                  </a:lnTo>
                  <a:lnTo>
                    <a:pt x="96" y="343"/>
                  </a:lnTo>
                  <a:lnTo>
                    <a:pt x="97" y="343"/>
                  </a:lnTo>
                  <a:lnTo>
                    <a:pt x="97" y="343"/>
                  </a:lnTo>
                  <a:lnTo>
                    <a:pt x="98" y="335"/>
                  </a:lnTo>
                  <a:lnTo>
                    <a:pt x="98" y="345"/>
                  </a:lnTo>
                  <a:lnTo>
                    <a:pt x="98" y="345"/>
                  </a:lnTo>
                  <a:lnTo>
                    <a:pt x="99" y="344"/>
                  </a:lnTo>
                  <a:lnTo>
                    <a:pt x="99" y="346"/>
                  </a:lnTo>
                  <a:lnTo>
                    <a:pt x="100" y="345"/>
                  </a:lnTo>
                  <a:lnTo>
                    <a:pt x="101" y="345"/>
                  </a:lnTo>
                  <a:lnTo>
                    <a:pt x="101" y="344"/>
                  </a:lnTo>
                  <a:lnTo>
                    <a:pt x="102" y="346"/>
                  </a:lnTo>
                  <a:lnTo>
                    <a:pt x="102" y="345"/>
                  </a:lnTo>
                  <a:lnTo>
                    <a:pt x="102" y="345"/>
                  </a:lnTo>
                  <a:lnTo>
                    <a:pt x="103" y="348"/>
                  </a:lnTo>
                  <a:lnTo>
                    <a:pt x="104" y="348"/>
                  </a:lnTo>
                  <a:lnTo>
                    <a:pt x="104" y="348"/>
                  </a:lnTo>
                  <a:lnTo>
                    <a:pt x="105" y="348"/>
                  </a:lnTo>
                  <a:lnTo>
                    <a:pt x="105" y="346"/>
                  </a:lnTo>
                  <a:lnTo>
                    <a:pt x="106" y="346"/>
                  </a:lnTo>
                  <a:lnTo>
                    <a:pt x="106" y="346"/>
                  </a:lnTo>
                  <a:lnTo>
                    <a:pt x="107" y="348"/>
                  </a:lnTo>
                  <a:lnTo>
                    <a:pt x="107" y="153"/>
                  </a:lnTo>
                  <a:lnTo>
                    <a:pt x="107" y="335"/>
                  </a:lnTo>
                  <a:lnTo>
                    <a:pt x="107" y="336"/>
                  </a:lnTo>
                  <a:lnTo>
                    <a:pt x="109" y="339"/>
                  </a:lnTo>
                  <a:lnTo>
                    <a:pt x="109" y="339"/>
                  </a:lnTo>
                  <a:lnTo>
                    <a:pt x="109" y="337"/>
                  </a:lnTo>
                  <a:lnTo>
                    <a:pt x="111" y="347"/>
                  </a:lnTo>
                  <a:lnTo>
                    <a:pt x="111" y="347"/>
                  </a:lnTo>
                  <a:lnTo>
                    <a:pt x="111" y="347"/>
                  </a:lnTo>
                  <a:lnTo>
                    <a:pt x="111" y="346"/>
                  </a:lnTo>
                  <a:lnTo>
                    <a:pt x="113" y="348"/>
                  </a:lnTo>
                  <a:lnTo>
                    <a:pt x="113" y="348"/>
                  </a:lnTo>
                  <a:lnTo>
                    <a:pt x="113" y="348"/>
                  </a:lnTo>
                  <a:lnTo>
                    <a:pt x="114" y="347"/>
                  </a:lnTo>
                  <a:lnTo>
                    <a:pt x="114" y="347"/>
                  </a:lnTo>
                  <a:lnTo>
                    <a:pt x="115" y="347"/>
                  </a:lnTo>
                  <a:lnTo>
                    <a:pt x="116" y="339"/>
                  </a:lnTo>
                  <a:lnTo>
                    <a:pt x="116" y="340"/>
                  </a:lnTo>
                  <a:lnTo>
                    <a:pt x="117" y="340"/>
                  </a:lnTo>
                  <a:lnTo>
                    <a:pt x="118" y="346"/>
                  </a:lnTo>
                  <a:lnTo>
                    <a:pt x="118" y="345"/>
                  </a:lnTo>
                  <a:lnTo>
                    <a:pt x="118" y="345"/>
                  </a:lnTo>
                  <a:lnTo>
                    <a:pt x="119" y="346"/>
                  </a:lnTo>
                  <a:lnTo>
                    <a:pt x="120" y="336"/>
                  </a:lnTo>
                  <a:lnTo>
                    <a:pt x="120" y="337"/>
                  </a:lnTo>
                  <a:lnTo>
                    <a:pt x="120" y="337"/>
                  </a:lnTo>
                  <a:lnTo>
                    <a:pt x="120" y="337"/>
                  </a:lnTo>
                  <a:lnTo>
                    <a:pt x="121" y="344"/>
                  </a:lnTo>
                  <a:lnTo>
                    <a:pt x="122" y="343"/>
                  </a:lnTo>
                  <a:lnTo>
                    <a:pt x="122" y="343"/>
                  </a:lnTo>
                  <a:lnTo>
                    <a:pt x="122" y="342"/>
                  </a:lnTo>
                  <a:lnTo>
                    <a:pt x="123" y="348"/>
                  </a:lnTo>
                  <a:lnTo>
                    <a:pt x="123" y="347"/>
                  </a:lnTo>
                  <a:lnTo>
                    <a:pt x="123" y="347"/>
                  </a:lnTo>
                  <a:lnTo>
                    <a:pt x="124" y="347"/>
                  </a:lnTo>
                  <a:lnTo>
                    <a:pt x="124" y="348"/>
                  </a:lnTo>
                  <a:lnTo>
                    <a:pt x="125" y="347"/>
                  </a:lnTo>
                  <a:lnTo>
                    <a:pt x="125" y="347"/>
                  </a:lnTo>
                  <a:lnTo>
                    <a:pt x="126" y="348"/>
                  </a:lnTo>
                  <a:lnTo>
                    <a:pt x="127" y="348"/>
                  </a:lnTo>
                  <a:lnTo>
                    <a:pt x="127" y="348"/>
                  </a:lnTo>
                  <a:lnTo>
                    <a:pt x="127" y="347"/>
                  </a:lnTo>
                  <a:lnTo>
                    <a:pt x="128" y="348"/>
                  </a:lnTo>
                  <a:lnTo>
                    <a:pt x="129" y="348"/>
                  </a:lnTo>
                  <a:lnTo>
                    <a:pt x="129" y="348"/>
                  </a:lnTo>
                  <a:lnTo>
                    <a:pt x="129" y="348"/>
                  </a:lnTo>
                  <a:lnTo>
                    <a:pt x="130" y="336"/>
                  </a:lnTo>
                  <a:lnTo>
                    <a:pt x="130" y="348"/>
                  </a:lnTo>
                  <a:lnTo>
                    <a:pt x="130" y="348"/>
                  </a:lnTo>
                  <a:lnTo>
                    <a:pt x="131" y="336"/>
                  </a:lnTo>
                  <a:lnTo>
                    <a:pt x="132" y="343"/>
                  </a:lnTo>
                  <a:lnTo>
                    <a:pt x="133" y="343"/>
                  </a:lnTo>
                  <a:lnTo>
                    <a:pt x="133" y="344"/>
                  </a:lnTo>
                  <a:lnTo>
                    <a:pt x="134" y="322"/>
                  </a:lnTo>
                  <a:lnTo>
                    <a:pt x="134" y="337"/>
                  </a:lnTo>
                  <a:lnTo>
                    <a:pt x="134" y="337"/>
                  </a:lnTo>
                  <a:lnTo>
                    <a:pt x="135" y="329"/>
                  </a:lnTo>
                  <a:lnTo>
                    <a:pt x="136" y="345"/>
                  </a:lnTo>
                  <a:lnTo>
                    <a:pt x="136" y="345"/>
                  </a:lnTo>
                  <a:lnTo>
                    <a:pt x="136" y="345"/>
                  </a:lnTo>
                  <a:lnTo>
                    <a:pt x="136" y="346"/>
                  </a:lnTo>
                  <a:lnTo>
                    <a:pt x="138" y="330"/>
                  </a:lnTo>
                  <a:lnTo>
                    <a:pt x="138" y="345"/>
                  </a:lnTo>
                  <a:lnTo>
                    <a:pt x="138" y="345"/>
                  </a:lnTo>
                  <a:lnTo>
                    <a:pt x="139" y="348"/>
                  </a:lnTo>
                  <a:lnTo>
                    <a:pt x="139" y="336"/>
                  </a:lnTo>
                  <a:lnTo>
                    <a:pt x="139" y="336"/>
                  </a:lnTo>
                  <a:lnTo>
                    <a:pt x="139" y="336"/>
                  </a:lnTo>
                  <a:lnTo>
                    <a:pt x="141" y="348"/>
                  </a:lnTo>
                  <a:lnTo>
                    <a:pt x="141" y="348"/>
                  </a:lnTo>
                  <a:lnTo>
                    <a:pt x="141" y="348"/>
                  </a:lnTo>
                  <a:lnTo>
                    <a:pt x="142" y="337"/>
                  </a:lnTo>
                  <a:lnTo>
                    <a:pt x="143" y="347"/>
                  </a:lnTo>
                  <a:lnTo>
                    <a:pt x="143" y="347"/>
                  </a:lnTo>
                  <a:lnTo>
                    <a:pt x="144" y="334"/>
                  </a:lnTo>
                  <a:lnTo>
                    <a:pt x="145" y="337"/>
                  </a:lnTo>
                  <a:lnTo>
                    <a:pt x="145" y="337"/>
                  </a:lnTo>
                  <a:lnTo>
                    <a:pt x="145" y="322"/>
                  </a:lnTo>
                  <a:lnTo>
                    <a:pt x="146" y="339"/>
                  </a:lnTo>
                  <a:lnTo>
                    <a:pt x="146" y="339"/>
                  </a:lnTo>
                  <a:lnTo>
                    <a:pt x="146" y="339"/>
                  </a:lnTo>
                  <a:lnTo>
                    <a:pt x="147" y="326"/>
                  </a:lnTo>
                  <a:lnTo>
                    <a:pt x="148" y="347"/>
                  </a:lnTo>
                  <a:lnTo>
                    <a:pt x="148" y="346"/>
                  </a:lnTo>
                  <a:lnTo>
                    <a:pt x="148" y="347"/>
                  </a:lnTo>
                  <a:lnTo>
                    <a:pt x="149" y="347"/>
                  </a:lnTo>
                  <a:lnTo>
                    <a:pt x="150" y="196"/>
                  </a:lnTo>
                  <a:lnTo>
                    <a:pt x="150" y="342"/>
                  </a:lnTo>
                  <a:lnTo>
                    <a:pt x="150" y="342"/>
                  </a:lnTo>
                  <a:lnTo>
                    <a:pt x="151" y="329"/>
                  </a:lnTo>
                  <a:lnTo>
                    <a:pt x="151" y="345"/>
                  </a:lnTo>
                  <a:lnTo>
                    <a:pt x="152" y="344"/>
                  </a:lnTo>
                  <a:lnTo>
                    <a:pt x="152" y="344"/>
                  </a:lnTo>
                  <a:lnTo>
                    <a:pt x="153" y="330"/>
                  </a:lnTo>
                  <a:lnTo>
                    <a:pt x="153" y="345"/>
                  </a:lnTo>
                  <a:lnTo>
                    <a:pt x="153" y="345"/>
                  </a:lnTo>
                  <a:lnTo>
                    <a:pt x="154" y="345"/>
                  </a:lnTo>
                  <a:lnTo>
                    <a:pt x="154" y="344"/>
                  </a:lnTo>
                  <a:lnTo>
                    <a:pt x="155" y="346"/>
                  </a:lnTo>
                  <a:lnTo>
                    <a:pt x="155" y="345"/>
                  </a:lnTo>
                  <a:lnTo>
                    <a:pt x="156" y="345"/>
                  </a:lnTo>
                  <a:lnTo>
                    <a:pt x="156" y="347"/>
                  </a:lnTo>
                  <a:lnTo>
                    <a:pt x="156" y="341"/>
                  </a:lnTo>
                  <a:lnTo>
                    <a:pt x="157" y="342"/>
                  </a:lnTo>
                  <a:lnTo>
                    <a:pt x="157" y="342"/>
                  </a:lnTo>
                  <a:lnTo>
                    <a:pt x="157" y="342"/>
                  </a:lnTo>
                  <a:lnTo>
                    <a:pt x="159" y="343"/>
                  </a:lnTo>
                  <a:lnTo>
                    <a:pt x="159" y="343"/>
                  </a:lnTo>
                  <a:lnTo>
                    <a:pt x="159" y="342"/>
                  </a:lnTo>
                  <a:lnTo>
                    <a:pt x="160" y="348"/>
                  </a:lnTo>
                  <a:lnTo>
                    <a:pt x="161" y="336"/>
                  </a:lnTo>
                  <a:lnTo>
                    <a:pt x="161" y="336"/>
                  </a:lnTo>
                  <a:lnTo>
                    <a:pt x="161" y="337"/>
                  </a:lnTo>
                  <a:lnTo>
                    <a:pt x="161" y="336"/>
                  </a:lnTo>
                  <a:lnTo>
                    <a:pt x="161" y="348"/>
                  </a:lnTo>
                  <a:lnTo>
                    <a:pt x="162" y="347"/>
                  </a:lnTo>
                  <a:lnTo>
                    <a:pt x="162" y="347"/>
                  </a:lnTo>
                  <a:lnTo>
                    <a:pt x="163" y="336"/>
                  </a:lnTo>
                  <a:lnTo>
                    <a:pt x="163" y="348"/>
                  </a:lnTo>
                  <a:lnTo>
                    <a:pt x="164" y="347"/>
                  </a:lnTo>
                  <a:lnTo>
                    <a:pt x="164" y="347"/>
                  </a:lnTo>
                  <a:lnTo>
                    <a:pt x="165" y="348"/>
                  </a:lnTo>
                  <a:lnTo>
                    <a:pt x="165" y="336"/>
                  </a:lnTo>
                  <a:lnTo>
                    <a:pt x="166" y="347"/>
                  </a:lnTo>
                  <a:lnTo>
                    <a:pt x="166" y="347"/>
                  </a:lnTo>
                  <a:lnTo>
                    <a:pt x="166" y="347"/>
                  </a:lnTo>
                  <a:lnTo>
                    <a:pt x="168" y="334"/>
                  </a:lnTo>
                  <a:lnTo>
                    <a:pt x="168" y="336"/>
                  </a:lnTo>
                  <a:lnTo>
                    <a:pt x="168" y="336"/>
                  </a:lnTo>
                  <a:lnTo>
                    <a:pt x="169" y="321"/>
                  </a:lnTo>
                  <a:lnTo>
                    <a:pt x="169" y="337"/>
                  </a:lnTo>
                  <a:lnTo>
                    <a:pt x="169" y="337"/>
                  </a:lnTo>
                  <a:lnTo>
                    <a:pt x="170" y="337"/>
                  </a:lnTo>
                  <a:lnTo>
                    <a:pt x="170" y="322"/>
                  </a:lnTo>
                  <a:lnTo>
                    <a:pt x="171" y="345"/>
                  </a:lnTo>
                  <a:lnTo>
                    <a:pt x="171" y="344"/>
                  </a:lnTo>
                  <a:lnTo>
                    <a:pt x="172" y="344"/>
                  </a:lnTo>
                  <a:lnTo>
                    <a:pt x="172" y="343"/>
                  </a:lnTo>
                  <a:lnTo>
                    <a:pt x="173" y="347"/>
                  </a:lnTo>
                  <a:lnTo>
                    <a:pt x="173" y="347"/>
                  </a:lnTo>
                  <a:lnTo>
                    <a:pt x="173" y="347"/>
                  </a:lnTo>
                  <a:lnTo>
                    <a:pt x="173" y="347"/>
                  </a:lnTo>
                  <a:lnTo>
                    <a:pt x="174" y="346"/>
                  </a:lnTo>
                  <a:lnTo>
                    <a:pt x="175" y="347"/>
                  </a:lnTo>
                  <a:lnTo>
                    <a:pt x="175" y="347"/>
                  </a:lnTo>
                  <a:lnTo>
                    <a:pt x="175" y="346"/>
                  </a:lnTo>
                  <a:lnTo>
                    <a:pt x="175" y="348"/>
                  </a:lnTo>
                  <a:lnTo>
                    <a:pt x="177" y="347"/>
                  </a:lnTo>
                  <a:lnTo>
                    <a:pt x="177" y="347"/>
                  </a:lnTo>
                  <a:lnTo>
                    <a:pt x="177" y="347"/>
                  </a:lnTo>
                  <a:lnTo>
                    <a:pt x="178" y="331"/>
                  </a:lnTo>
                  <a:lnTo>
                    <a:pt x="178" y="332"/>
                  </a:lnTo>
                  <a:lnTo>
                    <a:pt x="178" y="332"/>
                  </a:lnTo>
                  <a:lnTo>
                    <a:pt x="179" y="347"/>
                  </a:lnTo>
                  <a:lnTo>
                    <a:pt x="180" y="342"/>
                  </a:lnTo>
                  <a:lnTo>
                    <a:pt x="180" y="342"/>
                  </a:lnTo>
                  <a:lnTo>
                    <a:pt x="181" y="339"/>
                  </a:lnTo>
                  <a:lnTo>
                    <a:pt x="182" y="343"/>
                  </a:lnTo>
                  <a:lnTo>
                    <a:pt x="182" y="340"/>
                  </a:lnTo>
                  <a:lnTo>
                    <a:pt x="182" y="341"/>
                  </a:lnTo>
                  <a:lnTo>
                    <a:pt x="184" y="347"/>
                  </a:lnTo>
                  <a:lnTo>
                    <a:pt x="184" y="332"/>
                  </a:lnTo>
                  <a:lnTo>
                    <a:pt x="184" y="332"/>
                  </a:lnTo>
                  <a:lnTo>
                    <a:pt x="184" y="332"/>
                  </a:lnTo>
                  <a:lnTo>
                    <a:pt x="184" y="328"/>
                  </a:lnTo>
                  <a:lnTo>
                    <a:pt x="185" y="340"/>
                  </a:lnTo>
                  <a:lnTo>
                    <a:pt x="185" y="336"/>
                  </a:lnTo>
                  <a:lnTo>
                    <a:pt x="185" y="332"/>
                  </a:lnTo>
                  <a:lnTo>
                    <a:pt x="186" y="329"/>
                  </a:lnTo>
                  <a:lnTo>
                    <a:pt x="186" y="338"/>
                  </a:lnTo>
                  <a:lnTo>
                    <a:pt x="187" y="337"/>
                  </a:lnTo>
                  <a:lnTo>
                    <a:pt x="187" y="337"/>
                  </a:lnTo>
                  <a:lnTo>
                    <a:pt x="189" y="338"/>
                  </a:lnTo>
                  <a:lnTo>
                    <a:pt x="189" y="336"/>
                  </a:lnTo>
                  <a:lnTo>
                    <a:pt x="189" y="337"/>
                  </a:lnTo>
                  <a:lnTo>
                    <a:pt x="189" y="338"/>
                  </a:lnTo>
                  <a:lnTo>
                    <a:pt x="189" y="340"/>
                  </a:lnTo>
                  <a:lnTo>
                    <a:pt x="191" y="326"/>
                  </a:lnTo>
                  <a:lnTo>
                    <a:pt x="191" y="333"/>
                  </a:lnTo>
                  <a:lnTo>
                    <a:pt x="191" y="333"/>
                  </a:lnTo>
                  <a:lnTo>
                    <a:pt x="192" y="334"/>
                  </a:lnTo>
                  <a:lnTo>
                    <a:pt x="193" y="330"/>
                  </a:lnTo>
                  <a:lnTo>
                    <a:pt x="193" y="330"/>
                  </a:lnTo>
                  <a:lnTo>
                    <a:pt x="193" y="331"/>
                  </a:lnTo>
                  <a:lnTo>
                    <a:pt x="193" y="330"/>
                  </a:lnTo>
                  <a:lnTo>
                    <a:pt x="194" y="333"/>
                  </a:lnTo>
                  <a:lnTo>
                    <a:pt x="194" y="330"/>
                  </a:lnTo>
                  <a:lnTo>
                    <a:pt x="195" y="330"/>
                  </a:lnTo>
                  <a:lnTo>
                    <a:pt x="195" y="331"/>
                  </a:lnTo>
                  <a:lnTo>
                    <a:pt x="196" y="327"/>
                  </a:lnTo>
                  <a:lnTo>
                    <a:pt x="196" y="329"/>
                  </a:lnTo>
                  <a:lnTo>
                    <a:pt x="196" y="328"/>
                  </a:lnTo>
                  <a:lnTo>
                    <a:pt x="197" y="333"/>
                  </a:lnTo>
                  <a:lnTo>
                    <a:pt x="198" y="328"/>
                  </a:lnTo>
                  <a:lnTo>
                    <a:pt x="198" y="328"/>
                  </a:lnTo>
                  <a:lnTo>
                    <a:pt x="198" y="329"/>
                  </a:lnTo>
                  <a:lnTo>
                    <a:pt x="200" y="322"/>
                  </a:lnTo>
                  <a:lnTo>
                    <a:pt x="200" y="324"/>
                  </a:lnTo>
                  <a:lnTo>
                    <a:pt x="200" y="324"/>
                  </a:lnTo>
                  <a:lnTo>
                    <a:pt x="201" y="339"/>
                  </a:lnTo>
                  <a:lnTo>
                    <a:pt x="201" y="339"/>
                  </a:lnTo>
                  <a:lnTo>
                    <a:pt x="201" y="338"/>
                  </a:lnTo>
                  <a:lnTo>
                    <a:pt x="202" y="339"/>
                  </a:lnTo>
                  <a:lnTo>
                    <a:pt x="203" y="320"/>
                  </a:lnTo>
                  <a:lnTo>
                    <a:pt x="203" y="321"/>
                  </a:lnTo>
                  <a:lnTo>
                    <a:pt x="203" y="321"/>
                  </a:lnTo>
                  <a:lnTo>
                    <a:pt x="205" y="343"/>
                  </a:lnTo>
                  <a:lnTo>
                    <a:pt x="205" y="343"/>
                  </a:lnTo>
                  <a:lnTo>
                    <a:pt x="205" y="336"/>
                  </a:lnTo>
                  <a:lnTo>
                    <a:pt x="207" y="338"/>
                  </a:lnTo>
                  <a:lnTo>
                    <a:pt x="207" y="338"/>
                  </a:lnTo>
                  <a:lnTo>
                    <a:pt x="207" y="340"/>
                  </a:lnTo>
                  <a:lnTo>
                    <a:pt x="208" y="304"/>
                  </a:lnTo>
                  <a:lnTo>
                    <a:pt x="208" y="308"/>
                  </a:lnTo>
                  <a:lnTo>
                    <a:pt x="209" y="308"/>
                  </a:lnTo>
                  <a:lnTo>
                    <a:pt x="209" y="306"/>
                  </a:lnTo>
                  <a:lnTo>
                    <a:pt x="210" y="326"/>
                  </a:lnTo>
                  <a:lnTo>
                    <a:pt x="210" y="324"/>
                  </a:lnTo>
                  <a:lnTo>
                    <a:pt x="211" y="323"/>
                  </a:lnTo>
                  <a:lnTo>
                    <a:pt x="211" y="329"/>
                  </a:lnTo>
                  <a:lnTo>
                    <a:pt x="212" y="320"/>
                  </a:lnTo>
                  <a:lnTo>
                    <a:pt x="212" y="322"/>
                  </a:lnTo>
                  <a:lnTo>
                    <a:pt x="212" y="322"/>
                  </a:lnTo>
                  <a:lnTo>
                    <a:pt x="212" y="318"/>
                  </a:lnTo>
                  <a:lnTo>
                    <a:pt x="214" y="352"/>
                  </a:lnTo>
                  <a:lnTo>
                    <a:pt x="214" y="352"/>
                  </a:lnTo>
                  <a:lnTo>
                    <a:pt x="214" y="353"/>
                  </a:lnTo>
                  <a:lnTo>
                    <a:pt x="216" y="348"/>
                  </a:lnTo>
                  <a:lnTo>
                    <a:pt x="216" y="351"/>
                  </a:lnTo>
                  <a:lnTo>
                    <a:pt x="216" y="351"/>
                  </a:lnTo>
                  <a:lnTo>
                    <a:pt x="216" y="351"/>
                  </a:lnTo>
                  <a:lnTo>
                    <a:pt x="217" y="333"/>
                  </a:lnTo>
                  <a:lnTo>
                    <a:pt x="217" y="335"/>
                  </a:lnTo>
                  <a:lnTo>
                    <a:pt x="217" y="335"/>
                  </a:lnTo>
                  <a:lnTo>
                    <a:pt x="218" y="333"/>
                  </a:lnTo>
                  <a:lnTo>
                    <a:pt x="218" y="357"/>
                  </a:lnTo>
                  <a:lnTo>
                    <a:pt x="219" y="341"/>
                  </a:lnTo>
                  <a:lnTo>
                    <a:pt x="219" y="340"/>
                  </a:lnTo>
                  <a:lnTo>
                    <a:pt x="220" y="342"/>
                  </a:lnTo>
                  <a:lnTo>
                    <a:pt x="220" y="335"/>
                  </a:lnTo>
                  <a:lnTo>
                    <a:pt x="221" y="340"/>
                  </a:lnTo>
                  <a:lnTo>
                    <a:pt x="221" y="338"/>
                  </a:lnTo>
                  <a:lnTo>
                    <a:pt x="221" y="337"/>
                  </a:lnTo>
                  <a:lnTo>
                    <a:pt x="223" y="342"/>
                  </a:lnTo>
                  <a:lnTo>
                    <a:pt x="223" y="342"/>
                  </a:lnTo>
                  <a:lnTo>
                    <a:pt x="223" y="342"/>
                  </a:lnTo>
                  <a:lnTo>
                    <a:pt x="224" y="329"/>
                  </a:lnTo>
                  <a:lnTo>
                    <a:pt x="224" y="330"/>
                  </a:lnTo>
                  <a:lnTo>
                    <a:pt x="224" y="330"/>
                  </a:lnTo>
                  <a:lnTo>
                    <a:pt x="225" y="331"/>
                  </a:lnTo>
                  <a:lnTo>
                    <a:pt x="225" y="329"/>
                  </a:lnTo>
                  <a:lnTo>
                    <a:pt x="226" y="331"/>
                  </a:lnTo>
                  <a:lnTo>
                    <a:pt x="227" y="331"/>
                  </a:lnTo>
                  <a:lnTo>
                    <a:pt x="227" y="330"/>
                  </a:lnTo>
                  <a:lnTo>
                    <a:pt x="228" y="333"/>
                  </a:lnTo>
                  <a:lnTo>
                    <a:pt x="228" y="333"/>
                  </a:lnTo>
                  <a:lnTo>
                    <a:pt x="228" y="333"/>
                  </a:lnTo>
                  <a:lnTo>
                    <a:pt x="228" y="333"/>
                  </a:lnTo>
                  <a:lnTo>
                    <a:pt x="229" y="326"/>
                  </a:lnTo>
                  <a:lnTo>
                    <a:pt x="230" y="333"/>
                  </a:lnTo>
                  <a:lnTo>
                    <a:pt x="230" y="333"/>
                  </a:lnTo>
                  <a:lnTo>
                    <a:pt x="230" y="333"/>
                  </a:lnTo>
                  <a:lnTo>
                    <a:pt x="231" y="326"/>
                  </a:lnTo>
                  <a:lnTo>
                    <a:pt x="232" y="332"/>
                  </a:lnTo>
                  <a:lnTo>
                    <a:pt x="232" y="332"/>
                  </a:lnTo>
                  <a:lnTo>
                    <a:pt x="233" y="335"/>
                  </a:lnTo>
                  <a:lnTo>
                    <a:pt x="233" y="322"/>
                  </a:lnTo>
                  <a:lnTo>
                    <a:pt x="233" y="322"/>
                  </a:lnTo>
                  <a:lnTo>
                    <a:pt x="234" y="339"/>
                  </a:lnTo>
                  <a:lnTo>
                    <a:pt x="235" y="333"/>
                  </a:lnTo>
                  <a:lnTo>
                    <a:pt x="235" y="333"/>
                  </a:lnTo>
                  <a:lnTo>
                    <a:pt x="236" y="320"/>
                  </a:lnTo>
                  <a:lnTo>
                    <a:pt x="237" y="337"/>
                  </a:lnTo>
                  <a:lnTo>
                    <a:pt x="237" y="336"/>
                  </a:lnTo>
                  <a:lnTo>
                    <a:pt x="237" y="336"/>
                  </a:lnTo>
                  <a:lnTo>
                    <a:pt x="237" y="338"/>
                  </a:lnTo>
                  <a:lnTo>
                    <a:pt x="239" y="324"/>
                  </a:lnTo>
                  <a:lnTo>
                    <a:pt x="239" y="333"/>
                  </a:lnTo>
                  <a:lnTo>
                    <a:pt x="239" y="332"/>
                  </a:lnTo>
                  <a:lnTo>
                    <a:pt x="239" y="333"/>
                  </a:lnTo>
                  <a:lnTo>
                    <a:pt x="240" y="324"/>
                  </a:lnTo>
                  <a:lnTo>
                    <a:pt x="240" y="331"/>
                  </a:lnTo>
                  <a:lnTo>
                    <a:pt x="240" y="331"/>
                  </a:lnTo>
                  <a:lnTo>
                    <a:pt x="242" y="333"/>
                  </a:lnTo>
                  <a:lnTo>
                    <a:pt x="242" y="325"/>
                  </a:lnTo>
                  <a:lnTo>
                    <a:pt x="242" y="332"/>
                  </a:lnTo>
                  <a:lnTo>
                    <a:pt x="242" y="330"/>
                  </a:lnTo>
                  <a:lnTo>
                    <a:pt x="243" y="204"/>
                  </a:lnTo>
                  <a:lnTo>
                    <a:pt x="244" y="334"/>
                  </a:lnTo>
                  <a:lnTo>
                    <a:pt x="244" y="280"/>
                  </a:lnTo>
                  <a:lnTo>
                    <a:pt x="244" y="283"/>
                  </a:lnTo>
                  <a:lnTo>
                    <a:pt x="246" y="352"/>
                  </a:lnTo>
                  <a:lnTo>
                    <a:pt x="246" y="339"/>
                  </a:lnTo>
                  <a:lnTo>
                    <a:pt x="246" y="339"/>
                  </a:lnTo>
                  <a:lnTo>
                    <a:pt x="247" y="0"/>
                  </a:lnTo>
                  <a:lnTo>
                    <a:pt x="247" y="343"/>
                  </a:lnTo>
                  <a:lnTo>
                    <a:pt x="248" y="91"/>
                  </a:lnTo>
                  <a:lnTo>
                    <a:pt x="248" y="91"/>
                  </a:lnTo>
                  <a:lnTo>
                    <a:pt x="249" y="88"/>
                  </a:lnTo>
                  <a:lnTo>
                    <a:pt x="249" y="317"/>
                  </a:lnTo>
                  <a:lnTo>
                    <a:pt x="249" y="280"/>
                  </a:lnTo>
                  <a:lnTo>
                    <a:pt x="250" y="162"/>
                  </a:lnTo>
                  <a:lnTo>
                    <a:pt x="251" y="100"/>
                  </a:lnTo>
                  <a:lnTo>
                    <a:pt x="251" y="306"/>
                  </a:lnTo>
                  <a:lnTo>
                    <a:pt x="251" y="137"/>
                  </a:lnTo>
                  <a:lnTo>
                    <a:pt x="251" y="137"/>
                  </a:lnTo>
                  <a:lnTo>
                    <a:pt x="252" y="101"/>
                  </a:lnTo>
                  <a:lnTo>
                    <a:pt x="252" y="291"/>
                  </a:lnTo>
                  <a:lnTo>
                    <a:pt x="253" y="110"/>
                  </a:lnTo>
                  <a:lnTo>
                    <a:pt x="253" y="110"/>
                  </a:lnTo>
                  <a:lnTo>
                    <a:pt x="254" y="336"/>
                  </a:lnTo>
                  <a:lnTo>
                    <a:pt x="255" y="313"/>
                  </a:lnTo>
                  <a:lnTo>
                    <a:pt x="255" y="308"/>
                  </a:lnTo>
                  <a:lnTo>
                    <a:pt x="256" y="311"/>
                  </a:lnTo>
                  <a:lnTo>
                    <a:pt x="256" y="114"/>
                  </a:lnTo>
                  <a:lnTo>
                    <a:pt x="256" y="271"/>
                  </a:lnTo>
                  <a:lnTo>
                    <a:pt x="256" y="222"/>
                  </a:lnTo>
                  <a:lnTo>
                    <a:pt x="257" y="217"/>
                  </a:lnTo>
                  <a:lnTo>
                    <a:pt x="258" y="328"/>
                  </a:lnTo>
                  <a:lnTo>
                    <a:pt x="258" y="314"/>
                  </a:lnTo>
                  <a:lnTo>
                    <a:pt x="258" y="314"/>
                  </a:lnTo>
                  <a:lnTo>
                    <a:pt x="260" y="195"/>
                  </a:lnTo>
                  <a:lnTo>
                    <a:pt x="260" y="324"/>
                  </a:lnTo>
                  <a:lnTo>
                    <a:pt x="260" y="321"/>
                  </a:lnTo>
                  <a:lnTo>
                    <a:pt x="260" y="322"/>
                  </a:lnTo>
                  <a:lnTo>
                    <a:pt x="261" y="333"/>
                  </a:lnTo>
                  <a:lnTo>
                    <a:pt x="261" y="258"/>
                  </a:lnTo>
                  <a:lnTo>
                    <a:pt x="262" y="324"/>
                  </a:lnTo>
                  <a:lnTo>
                    <a:pt x="262" y="324"/>
                  </a:lnTo>
                  <a:lnTo>
                    <a:pt x="262" y="184"/>
                  </a:lnTo>
                  <a:lnTo>
                    <a:pt x="263" y="329"/>
                  </a:lnTo>
                  <a:lnTo>
                    <a:pt x="263" y="313"/>
                  </a:lnTo>
                  <a:lnTo>
                    <a:pt x="264" y="296"/>
                  </a:lnTo>
                  <a:lnTo>
                    <a:pt x="264" y="277"/>
                  </a:lnTo>
                  <a:lnTo>
                    <a:pt x="264" y="328"/>
                  </a:lnTo>
                  <a:lnTo>
                    <a:pt x="265" y="320"/>
                  </a:lnTo>
                  <a:lnTo>
                    <a:pt x="266" y="320"/>
                  </a:lnTo>
                  <a:lnTo>
                    <a:pt x="267" y="342"/>
                  </a:lnTo>
                  <a:lnTo>
                    <a:pt x="267" y="342"/>
                  </a:lnTo>
                  <a:lnTo>
                    <a:pt x="267" y="342"/>
                  </a:lnTo>
                  <a:lnTo>
                    <a:pt x="267" y="343"/>
                  </a:lnTo>
                  <a:lnTo>
                    <a:pt x="267" y="335"/>
                  </a:lnTo>
                  <a:lnTo>
                    <a:pt x="269" y="339"/>
                  </a:lnTo>
                  <a:lnTo>
                    <a:pt x="269" y="339"/>
                  </a:lnTo>
                  <a:lnTo>
                    <a:pt x="270" y="339"/>
                  </a:lnTo>
                  <a:lnTo>
                    <a:pt x="271" y="337"/>
                  </a:lnTo>
                  <a:lnTo>
                    <a:pt x="271" y="337"/>
                  </a:lnTo>
                  <a:lnTo>
                    <a:pt x="271" y="337"/>
                  </a:lnTo>
                  <a:lnTo>
                    <a:pt x="271" y="337"/>
                  </a:lnTo>
                  <a:lnTo>
                    <a:pt x="272" y="333"/>
                  </a:lnTo>
                  <a:lnTo>
                    <a:pt x="272" y="333"/>
                  </a:lnTo>
                  <a:lnTo>
                    <a:pt x="272" y="333"/>
                  </a:lnTo>
                  <a:lnTo>
                    <a:pt x="273" y="333"/>
                  </a:lnTo>
                  <a:lnTo>
                    <a:pt x="273" y="332"/>
                  </a:lnTo>
                  <a:lnTo>
                    <a:pt x="274" y="333"/>
                  </a:lnTo>
                  <a:lnTo>
                    <a:pt x="274" y="333"/>
                  </a:lnTo>
                  <a:lnTo>
                    <a:pt x="275" y="348"/>
                  </a:lnTo>
                  <a:lnTo>
                    <a:pt x="276" y="347"/>
                  </a:lnTo>
                  <a:lnTo>
                    <a:pt x="276" y="347"/>
                  </a:lnTo>
                  <a:lnTo>
                    <a:pt x="276" y="348"/>
                  </a:lnTo>
                  <a:lnTo>
                    <a:pt x="277" y="341"/>
                  </a:lnTo>
                  <a:lnTo>
                    <a:pt x="278" y="342"/>
                  </a:lnTo>
                  <a:lnTo>
                    <a:pt x="278" y="342"/>
                  </a:lnTo>
                  <a:lnTo>
                    <a:pt x="279" y="342"/>
                  </a:lnTo>
                  <a:lnTo>
                    <a:pt x="279" y="343"/>
                  </a:lnTo>
                  <a:lnTo>
                    <a:pt x="279" y="342"/>
                  </a:lnTo>
                  <a:lnTo>
                    <a:pt x="279" y="342"/>
                  </a:lnTo>
                  <a:lnTo>
                    <a:pt x="280" y="347"/>
                  </a:lnTo>
                  <a:lnTo>
                    <a:pt x="281" y="342"/>
                  </a:lnTo>
                  <a:lnTo>
                    <a:pt x="281" y="346"/>
                  </a:lnTo>
                  <a:lnTo>
                    <a:pt x="281" y="345"/>
                  </a:lnTo>
                  <a:lnTo>
                    <a:pt x="282" y="344"/>
                  </a:lnTo>
                  <a:lnTo>
                    <a:pt x="283" y="346"/>
                  </a:lnTo>
                  <a:lnTo>
                    <a:pt x="283" y="345"/>
                  </a:lnTo>
                  <a:lnTo>
                    <a:pt x="283" y="345"/>
                  </a:lnTo>
                  <a:lnTo>
                    <a:pt x="283" y="346"/>
                  </a:lnTo>
                  <a:lnTo>
                    <a:pt x="284" y="328"/>
                  </a:lnTo>
                  <a:lnTo>
                    <a:pt x="285" y="334"/>
                  </a:lnTo>
                  <a:lnTo>
                    <a:pt x="285" y="333"/>
                  </a:lnTo>
                  <a:lnTo>
                    <a:pt x="285" y="333"/>
                  </a:lnTo>
                  <a:lnTo>
                    <a:pt x="287" y="346"/>
                  </a:lnTo>
                  <a:lnTo>
                    <a:pt x="287" y="345"/>
                  </a:lnTo>
                  <a:lnTo>
                    <a:pt x="287" y="344"/>
                  </a:lnTo>
                  <a:lnTo>
                    <a:pt x="287" y="346"/>
                  </a:lnTo>
                  <a:lnTo>
                    <a:pt x="288" y="335"/>
                  </a:lnTo>
                  <a:lnTo>
                    <a:pt x="288" y="337"/>
                  </a:lnTo>
                  <a:lnTo>
                    <a:pt x="289" y="337"/>
                  </a:lnTo>
                  <a:lnTo>
                    <a:pt x="290" y="343"/>
                  </a:lnTo>
                  <a:lnTo>
                    <a:pt x="290" y="343"/>
                  </a:lnTo>
                  <a:lnTo>
                    <a:pt x="290" y="343"/>
                  </a:lnTo>
                  <a:lnTo>
                    <a:pt x="291" y="342"/>
                  </a:lnTo>
                  <a:lnTo>
                    <a:pt x="291" y="348"/>
                  </a:lnTo>
                  <a:lnTo>
                    <a:pt x="292" y="347"/>
                  </a:lnTo>
                  <a:lnTo>
                    <a:pt x="292" y="347"/>
                  </a:lnTo>
                  <a:lnTo>
                    <a:pt x="292" y="348"/>
                  </a:lnTo>
                  <a:lnTo>
                    <a:pt x="293" y="346"/>
                  </a:lnTo>
                  <a:lnTo>
                    <a:pt x="294" y="347"/>
                  </a:lnTo>
                  <a:lnTo>
                    <a:pt x="294" y="347"/>
                  </a:lnTo>
                  <a:lnTo>
                    <a:pt x="294" y="348"/>
                  </a:lnTo>
                  <a:lnTo>
                    <a:pt x="295" y="347"/>
                  </a:lnTo>
                  <a:lnTo>
                    <a:pt x="295" y="347"/>
                  </a:lnTo>
                  <a:lnTo>
                    <a:pt x="295" y="347"/>
                  </a:lnTo>
                  <a:lnTo>
                    <a:pt x="296" y="346"/>
                  </a:lnTo>
                  <a:lnTo>
                    <a:pt x="297" y="348"/>
                  </a:lnTo>
                  <a:lnTo>
                    <a:pt x="297" y="347"/>
                  </a:lnTo>
                  <a:lnTo>
                    <a:pt x="297" y="347"/>
                  </a:lnTo>
                  <a:lnTo>
                    <a:pt x="298" y="347"/>
                  </a:lnTo>
                  <a:lnTo>
                    <a:pt x="298" y="348"/>
                  </a:lnTo>
                  <a:lnTo>
                    <a:pt x="299" y="347"/>
                  </a:lnTo>
                  <a:lnTo>
                    <a:pt x="299" y="347"/>
                  </a:lnTo>
                  <a:lnTo>
                    <a:pt x="300" y="341"/>
                  </a:lnTo>
                  <a:lnTo>
                    <a:pt x="301" y="343"/>
                  </a:lnTo>
                  <a:lnTo>
                    <a:pt x="301" y="342"/>
                  </a:lnTo>
                  <a:lnTo>
                    <a:pt x="301" y="343"/>
                  </a:lnTo>
                  <a:lnTo>
                    <a:pt x="302" y="335"/>
                  </a:lnTo>
                  <a:lnTo>
                    <a:pt x="303" y="337"/>
                  </a:lnTo>
                  <a:lnTo>
                    <a:pt x="303" y="337"/>
                  </a:lnTo>
                  <a:lnTo>
                    <a:pt x="303" y="337"/>
                  </a:lnTo>
                  <a:lnTo>
                    <a:pt x="303" y="346"/>
                  </a:lnTo>
                  <a:lnTo>
                    <a:pt x="304" y="345"/>
                  </a:lnTo>
                  <a:lnTo>
                    <a:pt x="305" y="345"/>
                  </a:lnTo>
                  <a:lnTo>
                    <a:pt x="305" y="346"/>
                  </a:lnTo>
                  <a:lnTo>
                    <a:pt x="305" y="345"/>
                  </a:lnTo>
                  <a:lnTo>
                    <a:pt x="306" y="345"/>
                  </a:lnTo>
                  <a:lnTo>
                    <a:pt x="307" y="345"/>
                  </a:lnTo>
                  <a:lnTo>
                    <a:pt x="308" y="344"/>
                  </a:lnTo>
                  <a:lnTo>
                    <a:pt x="308" y="348"/>
                  </a:lnTo>
                  <a:lnTo>
                    <a:pt x="308" y="347"/>
                  </a:lnTo>
                  <a:lnTo>
                    <a:pt x="308" y="347"/>
                  </a:lnTo>
                  <a:lnTo>
                    <a:pt x="308" y="348"/>
                  </a:lnTo>
                  <a:lnTo>
                    <a:pt x="310" y="347"/>
                  </a:lnTo>
                  <a:lnTo>
                    <a:pt x="310" y="347"/>
                  </a:lnTo>
                  <a:lnTo>
                    <a:pt x="310" y="347"/>
                  </a:lnTo>
                  <a:lnTo>
                    <a:pt x="310" y="348"/>
                  </a:lnTo>
                  <a:lnTo>
                    <a:pt x="311" y="340"/>
                  </a:lnTo>
                  <a:lnTo>
                    <a:pt x="311" y="341"/>
                  </a:lnTo>
                  <a:lnTo>
                    <a:pt x="311" y="341"/>
                  </a:lnTo>
                  <a:lnTo>
                    <a:pt x="313" y="343"/>
                  </a:lnTo>
                  <a:lnTo>
                    <a:pt x="313" y="343"/>
                  </a:lnTo>
                  <a:lnTo>
                    <a:pt x="313" y="343"/>
                  </a:lnTo>
                  <a:lnTo>
                    <a:pt x="314" y="342"/>
                  </a:lnTo>
                  <a:lnTo>
                    <a:pt x="315" y="348"/>
                  </a:lnTo>
                  <a:lnTo>
                    <a:pt x="315" y="348"/>
                  </a:lnTo>
                  <a:lnTo>
                    <a:pt x="315" y="348"/>
                  </a:lnTo>
                  <a:lnTo>
                    <a:pt x="315" y="347"/>
                  </a:lnTo>
                  <a:lnTo>
                    <a:pt x="316" y="348"/>
                  </a:lnTo>
                  <a:lnTo>
                    <a:pt x="317" y="348"/>
                  </a:lnTo>
                  <a:lnTo>
                    <a:pt x="317" y="347"/>
                  </a:lnTo>
                  <a:lnTo>
                    <a:pt x="317" y="348"/>
                  </a:lnTo>
                  <a:lnTo>
                    <a:pt x="318" y="344"/>
                  </a:lnTo>
                  <a:lnTo>
                    <a:pt x="318" y="346"/>
                  </a:lnTo>
                  <a:lnTo>
                    <a:pt x="318" y="346"/>
                  </a:lnTo>
                  <a:lnTo>
                    <a:pt x="319" y="346"/>
                  </a:lnTo>
                  <a:lnTo>
                    <a:pt x="319" y="330"/>
                  </a:lnTo>
                  <a:lnTo>
                    <a:pt x="320" y="334"/>
                  </a:lnTo>
                  <a:lnTo>
                    <a:pt x="321" y="334"/>
                  </a:lnTo>
                  <a:lnTo>
                    <a:pt x="321" y="333"/>
                  </a:lnTo>
                  <a:lnTo>
                    <a:pt x="322" y="336"/>
                  </a:lnTo>
                  <a:lnTo>
                    <a:pt x="322" y="336"/>
                  </a:lnTo>
                  <a:lnTo>
                    <a:pt x="322" y="336"/>
                  </a:lnTo>
                  <a:lnTo>
                    <a:pt x="322" y="346"/>
                  </a:lnTo>
                  <a:lnTo>
                    <a:pt x="324" y="338"/>
                  </a:lnTo>
                  <a:lnTo>
                    <a:pt x="324" y="338"/>
                  </a:lnTo>
                  <a:lnTo>
                    <a:pt x="324" y="337"/>
                  </a:lnTo>
                  <a:lnTo>
                    <a:pt x="325" y="343"/>
                  </a:lnTo>
                  <a:lnTo>
                    <a:pt x="326" y="343"/>
                  </a:lnTo>
                  <a:lnTo>
                    <a:pt x="326" y="343"/>
                  </a:lnTo>
                  <a:lnTo>
                    <a:pt x="326" y="342"/>
                  </a:lnTo>
                  <a:lnTo>
                    <a:pt x="326" y="348"/>
                  </a:lnTo>
                  <a:lnTo>
                    <a:pt x="327" y="348"/>
                  </a:lnTo>
                  <a:lnTo>
                    <a:pt x="327" y="348"/>
                  </a:lnTo>
                  <a:lnTo>
                    <a:pt x="328" y="348"/>
                  </a:lnTo>
                  <a:lnTo>
                    <a:pt x="329" y="347"/>
                  </a:lnTo>
                  <a:lnTo>
                    <a:pt x="329" y="347"/>
                  </a:lnTo>
                  <a:lnTo>
                    <a:pt x="329" y="347"/>
                  </a:lnTo>
                  <a:lnTo>
                    <a:pt x="330" y="348"/>
                  </a:lnTo>
                  <a:lnTo>
                    <a:pt x="330" y="347"/>
                  </a:lnTo>
                  <a:lnTo>
                    <a:pt x="331" y="347"/>
                  </a:lnTo>
                  <a:lnTo>
                    <a:pt x="331" y="347"/>
                  </a:lnTo>
                  <a:lnTo>
                    <a:pt x="331" y="348"/>
                  </a:lnTo>
                  <a:lnTo>
                    <a:pt x="331" y="347"/>
                  </a:lnTo>
                  <a:lnTo>
                    <a:pt x="333" y="348"/>
                  </a:lnTo>
                  <a:lnTo>
                    <a:pt x="333" y="348"/>
                  </a:lnTo>
                  <a:lnTo>
                    <a:pt x="334" y="336"/>
                  </a:lnTo>
                  <a:lnTo>
                    <a:pt x="334" y="342"/>
                  </a:lnTo>
                  <a:lnTo>
                    <a:pt x="334" y="343"/>
                  </a:lnTo>
                  <a:lnTo>
                    <a:pt x="335" y="343"/>
                  </a:lnTo>
                  <a:lnTo>
                    <a:pt x="336" y="342"/>
                  </a:lnTo>
                  <a:lnTo>
                    <a:pt x="336" y="343"/>
                  </a:lnTo>
                  <a:lnTo>
                    <a:pt x="336" y="342"/>
                  </a:lnTo>
                  <a:lnTo>
                    <a:pt x="337" y="334"/>
                  </a:lnTo>
                  <a:lnTo>
                    <a:pt x="338" y="345"/>
                  </a:lnTo>
                  <a:lnTo>
                    <a:pt x="338" y="344"/>
                  </a:lnTo>
                  <a:lnTo>
                    <a:pt x="338" y="344"/>
                  </a:lnTo>
                  <a:lnTo>
                    <a:pt x="339" y="345"/>
                  </a:lnTo>
                  <a:lnTo>
                    <a:pt x="339" y="344"/>
                  </a:lnTo>
                  <a:lnTo>
                    <a:pt x="340" y="344"/>
                  </a:lnTo>
                  <a:lnTo>
                    <a:pt x="340" y="344"/>
                  </a:lnTo>
                  <a:lnTo>
                    <a:pt x="341" y="344"/>
                  </a:lnTo>
                  <a:lnTo>
                    <a:pt x="341" y="345"/>
                  </a:lnTo>
                  <a:lnTo>
                    <a:pt x="342" y="345"/>
                  </a:lnTo>
                  <a:lnTo>
                    <a:pt x="342" y="345"/>
                  </a:lnTo>
                  <a:lnTo>
                    <a:pt x="342" y="344"/>
                  </a:lnTo>
                  <a:lnTo>
                    <a:pt x="342" y="347"/>
                  </a:lnTo>
                  <a:lnTo>
                    <a:pt x="343" y="347"/>
                  </a:lnTo>
                  <a:lnTo>
                    <a:pt x="344" y="346"/>
                  </a:lnTo>
                  <a:lnTo>
                    <a:pt x="344" y="347"/>
                  </a:lnTo>
                  <a:lnTo>
                    <a:pt x="345" y="347"/>
                  </a:lnTo>
                  <a:lnTo>
                    <a:pt x="345" y="347"/>
                  </a:lnTo>
                  <a:lnTo>
                    <a:pt x="346" y="348"/>
                  </a:lnTo>
                  <a:lnTo>
                    <a:pt x="346" y="342"/>
                  </a:lnTo>
                  <a:lnTo>
                    <a:pt x="347" y="343"/>
                  </a:lnTo>
                  <a:lnTo>
                    <a:pt x="347" y="343"/>
                  </a:lnTo>
                  <a:lnTo>
                    <a:pt x="347" y="343"/>
                  </a:lnTo>
                  <a:lnTo>
                    <a:pt x="348" y="344"/>
                  </a:lnTo>
                  <a:lnTo>
                    <a:pt x="349" y="344"/>
                  </a:lnTo>
                  <a:lnTo>
                    <a:pt x="349" y="343"/>
                  </a:lnTo>
                  <a:lnTo>
                    <a:pt x="349" y="343"/>
                  </a:lnTo>
                  <a:lnTo>
                    <a:pt x="349" y="348"/>
                  </a:lnTo>
                  <a:lnTo>
                    <a:pt x="350" y="348"/>
                  </a:lnTo>
                  <a:lnTo>
                    <a:pt x="350" y="348"/>
                  </a:lnTo>
                  <a:lnTo>
                    <a:pt x="351" y="347"/>
                  </a:lnTo>
                  <a:lnTo>
                    <a:pt x="352" y="347"/>
                  </a:lnTo>
                  <a:lnTo>
                    <a:pt x="352" y="347"/>
                  </a:lnTo>
                  <a:lnTo>
                    <a:pt x="353" y="348"/>
                  </a:lnTo>
                  <a:lnTo>
                    <a:pt x="354" y="330"/>
                  </a:lnTo>
                  <a:lnTo>
                    <a:pt x="354" y="332"/>
                  </a:lnTo>
                  <a:lnTo>
                    <a:pt x="354" y="332"/>
                  </a:lnTo>
                  <a:lnTo>
                    <a:pt x="354" y="332"/>
                  </a:lnTo>
                  <a:lnTo>
                    <a:pt x="356" y="333"/>
                  </a:lnTo>
                  <a:lnTo>
                    <a:pt x="356" y="333"/>
                  </a:lnTo>
                  <a:lnTo>
                    <a:pt x="356" y="333"/>
                  </a:lnTo>
                  <a:lnTo>
                    <a:pt x="356" y="333"/>
                  </a:lnTo>
                  <a:lnTo>
                    <a:pt x="358" y="335"/>
                  </a:lnTo>
                  <a:lnTo>
                    <a:pt x="358" y="334"/>
                  </a:lnTo>
                  <a:lnTo>
                    <a:pt x="358" y="324"/>
                  </a:lnTo>
                  <a:lnTo>
                    <a:pt x="359" y="338"/>
                  </a:lnTo>
                  <a:lnTo>
                    <a:pt x="359" y="337"/>
                  </a:lnTo>
                  <a:lnTo>
                    <a:pt x="360" y="337"/>
                  </a:lnTo>
                  <a:lnTo>
                    <a:pt x="360" y="344"/>
                  </a:lnTo>
                  <a:lnTo>
                    <a:pt x="361" y="343"/>
                  </a:lnTo>
                  <a:lnTo>
                    <a:pt x="362" y="344"/>
                  </a:lnTo>
                  <a:lnTo>
                    <a:pt x="362" y="348"/>
                  </a:lnTo>
                  <a:lnTo>
                    <a:pt x="363" y="348"/>
                  </a:lnTo>
                  <a:lnTo>
                    <a:pt x="363" y="348"/>
                  </a:lnTo>
                  <a:lnTo>
                    <a:pt x="363" y="347"/>
                  </a:lnTo>
                  <a:lnTo>
                    <a:pt x="365" y="347"/>
                  </a:lnTo>
                  <a:lnTo>
                    <a:pt x="365" y="347"/>
                  </a:lnTo>
                  <a:lnTo>
                    <a:pt x="365" y="348"/>
                  </a:lnTo>
                  <a:lnTo>
                    <a:pt x="365" y="347"/>
                  </a:lnTo>
                  <a:lnTo>
                    <a:pt x="366" y="347"/>
                  </a:lnTo>
                  <a:lnTo>
                    <a:pt x="366" y="347"/>
                  </a:lnTo>
                  <a:lnTo>
                    <a:pt x="367" y="348"/>
                  </a:lnTo>
                  <a:lnTo>
                    <a:pt x="367" y="347"/>
                  </a:lnTo>
                  <a:lnTo>
                    <a:pt x="368" y="347"/>
                  </a:lnTo>
                  <a:lnTo>
                    <a:pt x="368" y="347"/>
                  </a:lnTo>
                  <a:lnTo>
                    <a:pt x="369" y="348"/>
                  </a:lnTo>
                  <a:lnTo>
                    <a:pt x="370" y="341"/>
                  </a:lnTo>
                  <a:lnTo>
                    <a:pt x="370" y="342"/>
                  </a:lnTo>
                  <a:lnTo>
                    <a:pt x="370" y="342"/>
                  </a:lnTo>
                  <a:lnTo>
                    <a:pt x="372" y="344"/>
                  </a:lnTo>
                  <a:lnTo>
                    <a:pt x="372" y="335"/>
                  </a:lnTo>
                  <a:lnTo>
                    <a:pt x="372" y="337"/>
                  </a:lnTo>
                  <a:lnTo>
                    <a:pt x="372" y="337"/>
                  </a:lnTo>
                  <a:lnTo>
                    <a:pt x="373" y="322"/>
                  </a:lnTo>
                  <a:lnTo>
                    <a:pt x="373" y="345"/>
                  </a:lnTo>
                  <a:lnTo>
                    <a:pt x="373" y="344"/>
                  </a:lnTo>
                  <a:lnTo>
                    <a:pt x="373" y="344"/>
                  </a:lnTo>
                  <a:lnTo>
                    <a:pt x="374" y="345"/>
                  </a:lnTo>
                  <a:lnTo>
                    <a:pt x="375" y="330"/>
                  </a:lnTo>
                  <a:lnTo>
                    <a:pt x="375" y="345"/>
                  </a:lnTo>
                  <a:lnTo>
                    <a:pt x="375" y="345"/>
                  </a:lnTo>
                  <a:lnTo>
                    <a:pt x="377" y="346"/>
                  </a:lnTo>
                  <a:lnTo>
                    <a:pt x="377" y="330"/>
                  </a:lnTo>
                  <a:lnTo>
                    <a:pt x="377" y="345"/>
                  </a:lnTo>
                  <a:lnTo>
                    <a:pt x="377" y="346"/>
                  </a:lnTo>
                  <a:lnTo>
                    <a:pt x="378" y="348"/>
                  </a:lnTo>
                  <a:lnTo>
                    <a:pt x="379" y="337"/>
                  </a:lnTo>
                  <a:lnTo>
                    <a:pt x="379" y="337"/>
                  </a:lnTo>
                  <a:lnTo>
                    <a:pt x="379" y="336"/>
                  </a:lnTo>
                  <a:lnTo>
                    <a:pt x="380" y="348"/>
                  </a:lnTo>
                  <a:lnTo>
                    <a:pt x="381" y="346"/>
                  </a:lnTo>
                  <a:lnTo>
                    <a:pt x="381" y="346"/>
                  </a:lnTo>
                  <a:lnTo>
                    <a:pt x="381" y="346"/>
                  </a:lnTo>
                  <a:lnTo>
                    <a:pt x="381" y="335"/>
                  </a:lnTo>
                  <a:lnTo>
                    <a:pt x="382" y="343"/>
                  </a:lnTo>
                  <a:lnTo>
                    <a:pt x="383" y="343"/>
                  </a:lnTo>
                  <a:lnTo>
                    <a:pt x="383" y="330"/>
                  </a:lnTo>
                  <a:lnTo>
                    <a:pt x="383" y="344"/>
                  </a:lnTo>
                  <a:lnTo>
                    <a:pt x="384" y="343"/>
                  </a:lnTo>
                  <a:lnTo>
                    <a:pt x="384" y="343"/>
                  </a:lnTo>
                  <a:lnTo>
                    <a:pt x="385" y="330"/>
                  </a:lnTo>
                  <a:lnTo>
                    <a:pt x="385" y="348"/>
                  </a:lnTo>
                  <a:lnTo>
                    <a:pt x="386" y="347"/>
                  </a:lnTo>
                  <a:lnTo>
                    <a:pt x="386" y="347"/>
                  </a:lnTo>
                  <a:lnTo>
                    <a:pt x="386" y="348"/>
                  </a:lnTo>
                  <a:lnTo>
                    <a:pt x="387" y="337"/>
                  </a:lnTo>
                  <a:lnTo>
                    <a:pt x="388" y="348"/>
                  </a:lnTo>
                  <a:lnTo>
                    <a:pt x="388" y="347"/>
                  </a:lnTo>
                  <a:lnTo>
                    <a:pt x="389" y="348"/>
                  </a:lnTo>
                  <a:lnTo>
                    <a:pt x="389" y="336"/>
                  </a:lnTo>
                  <a:lnTo>
                    <a:pt x="389" y="347"/>
                  </a:lnTo>
                  <a:lnTo>
                    <a:pt x="389" y="347"/>
                  </a:lnTo>
                  <a:lnTo>
                    <a:pt x="390" y="348"/>
                  </a:lnTo>
                  <a:lnTo>
                    <a:pt x="391" y="317"/>
                  </a:lnTo>
                  <a:lnTo>
                    <a:pt x="391" y="333"/>
                  </a:lnTo>
                  <a:lnTo>
                    <a:pt x="391" y="333"/>
                  </a:lnTo>
                  <a:lnTo>
                    <a:pt x="392" y="328"/>
                  </a:lnTo>
                  <a:lnTo>
                    <a:pt x="393" y="334"/>
                  </a:lnTo>
                  <a:lnTo>
                    <a:pt x="393" y="333"/>
                  </a:lnTo>
                  <a:lnTo>
                    <a:pt x="393" y="333"/>
                  </a:lnTo>
                  <a:lnTo>
                    <a:pt x="393" y="319"/>
                  </a:lnTo>
                  <a:lnTo>
                    <a:pt x="394" y="335"/>
                  </a:lnTo>
                  <a:lnTo>
                    <a:pt x="395" y="327"/>
                  </a:lnTo>
                  <a:lnTo>
                    <a:pt x="395" y="327"/>
                  </a:lnTo>
                  <a:lnTo>
                    <a:pt x="395" y="326"/>
                  </a:lnTo>
                  <a:lnTo>
                    <a:pt x="396" y="344"/>
                  </a:lnTo>
                  <a:lnTo>
                    <a:pt x="397" y="344"/>
                  </a:lnTo>
                  <a:lnTo>
                    <a:pt x="397" y="344"/>
                  </a:lnTo>
                  <a:lnTo>
                    <a:pt x="397" y="343"/>
                  </a:lnTo>
                  <a:lnTo>
                    <a:pt x="398" y="348"/>
                  </a:lnTo>
                  <a:lnTo>
                    <a:pt x="398" y="347"/>
                  </a:lnTo>
                  <a:lnTo>
                    <a:pt x="399" y="347"/>
                  </a:lnTo>
                  <a:lnTo>
                    <a:pt x="399" y="347"/>
                  </a:lnTo>
                  <a:lnTo>
                    <a:pt x="399" y="348"/>
                  </a:lnTo>
                  <a:lnTo>
                    <a:pt x="400" y="347"/>
                  </a:lnTo>
                  <a:lnTo>
                    <a:pt x="401" y="347"/>
                  </a:lnTo>
                  <a:lnTo>
                    <a:pt x="401" y="348"/>
                  </a:lnTo>
                  <a:lnTo>
                    <a:pt x="401" y="347"/>
                  </a:lnTo>
                  <a:lnTo>
                    <a:pt x="402" y="347"/>
                  </a:lnTo>
                  <a:lnTo>
                    <a:pt x="402" y="347"/>
                  </a:lnTo>
                  <a:lnTo>
                    <a:pt x="402" y="348"/>
                  </a:lnTo>
                  <a:lnTo>
                    <a:pt x="403" y="347"/>
                  </a:lnTo>
                  <a:lnTo>
                    <a:pt x="404" y="348"/>
                  </a:lnTo>
                  <a:lnTo>
                    <a:pt x="404" y="348"/>
                  </a:lnTo>
                  <a:lnTo>
                    <a:pt x="405" y="336"/>
                  </a:lnTo>
                  <a:lnTo>
                    <a:pt x="405" y="348"/>
                  </a:lnTo>
                  <a:lnTo>
                    <a:pt x="405" y="347"/>
                  </a:lnTo>
                  <a:lnTo>
                    <a:pt x="406" y="348"/>
                  </a:lnTo>
                  <a:lnTo>
                    <a:pt x="407" y="329"/>
                  </a:lnTo>
                  <a:lnTo>
                    <a:pt x="407" y="343"/>
                  </a:lnTo>
                  <a:lnTo>
                    <a:pt x="407" y="343"/>
                  </a:lnTo>
                  <a:lnTo>
                    <a:pt x="408" y="343"/>
                  </a:lnTo>
                  <a:lnTo>
                    <a:pt x="408" y="235"/>
                  </a:lnTo>
                  <a:lnTo>
                    <a:pt x="409" y="338"/>
                  </a:lnTo>
                  <a:lnTo>
                    <a:pt x="409" y="338"/>
                  </a:lnTo>
                  <a:lnTo>
                    <a:pt x="410" y="345"/>
                  </a:lnTo>
                  <a:lnTo>
                    <a:pt x="411" y="333"/>
                  </a:lnTo>
                  <a:lnTo>
                    <a:pt x="411" y="333"/>
                  </a:lnTo>
                  <a:lnTo>
                    <a:pt x="411" y="330"/>
                  </a:lnTo>
                  <a:lnTo>
                    <a:pt x="413" y="346"/>
                  </a:lnTo>
                  <a:lnTo>
                    <a:pt x="413" y="345"/>
                  </a:lnTo>
                  <a:lnTo>
                    <a:pt x="413" y="345"/>
                  </a:lnTo>
                  <a:lnTo>
                    <a:pt x="413" y="331"/>
                  </a:lnTo>
                  <a:lnTo>
                    <a:pt x="414" y="348"/>
                  </a:lnTo>
                  <a:lnTo>
                    <a:pt x="414" y="348"/>
                  </a:lnTo>
                  <a:lnTo>
                    <a:pt x="415" y="347"/>
                  </a:lnTo>
                  <a:lnTo>
                    <a:pt x="415" y="336"/>
                  </a:lnTo>
                  <a:lnTo>
                    <a:pt x="416" y="348"/>
                  </a:lnTo>
                  <a:lnTo>
                    <a:pt x="416" y="347"/>
                  </a:lnTo>
                  <a:lnTo>
                    <a:pt x="416" y="347"/>
                  </a:lnTo>
                  <a:lnTo>
                    <a:pt x="416" y="348"/>
                  </a:lnTo>
                  <a:lnTo>
                    <a:pt x="417" y="336"/>
                  </a:lnTo>
                  <a:lnTo>
                    <a:pt x="418" y="348"/>
                  </a:lnTo>
                  <a:lnTo>
                    <a:pt x="418" y="347"/>
                  </a:lnTo>
                  <a:lnTo>
                    <a:pt x="418" y="348"/>
                  </a:lnTo>
                  <a:lnTo>
                    <a:pt x="419" y="347"/>
                  </a:lnTo>
                  <a:lnTo>
                    <a:pt x="419" y="347"/>
                  </a:lnTo>
                </a:path>
              </a:pathLst>
            </a:custGeom>
            <a:noFill/>
            <a:ln w="7938"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Freeform 59">
              <a:extLst>
                <a:ext uri="{FF2B5EF4-FFF2-40B4-BE49-F238E27FC236}">
                  <a16:creationId xmlns:a16="http://schemas.microsoft.com/office/drawing/2014/main" id="{12CBBDD9-E5AE-458E-A283-93BEF77BC913}"/>
                </a:ext>
              </a:extLst>
            </p:cNvPr>
            <p:cNvSpPr>
              <a:spLocks/>
            </p:cNvSpPr>
            <p:nvPr/>
          </p:nvSpPr>
          <p:spPr bwMode="auto">
            <a:xfrm>
              <a:off x="7549854" y="3572714"/>
              <a:ext cx="321351" cy="343347"/>
            </a:xfrm>
            <a:custGeom>
              <a:avLst/>
              <a:gdLst>
                <a:gd name="T0" fmla="*/ 5 w 418"/>
                <a:gd name="T1" fmla="*/ 475 h 485"/>
                <a:gd name="T2" fmla="*/ 11 w 418"/>
                <a:gd name="T3" fmla="*/ 458 h 485"/>
                <a:gd name="T4" fmla="*/ 17 w 418"/>
                <a:gd name="T5" fmla="*/ 474 h 485"/>
                <a:gd name="T6" fmla="*/ 24 w 418"/>
                <a:gd name="T7" fmla="*/ 474 h 485"/>
                <a:gd name="T8" fmla="*/ 31 w 418"/>
                <a:gd name="T9" fmla="*/ 469 h 485"/>
                <a:gd name="T10" fmla="*/ 38 w 418"/>
                <a:gd name="T11" fmla="*/ 428 h 485"/>
                <a:gd name="T12" fmla="*/ 45 w 418"/>
                <a:gd name="T13" fmla="*/ 371 h 485"/>
                <a:gd name="T14" fmla="*/ 52 w 418"/>
                <a:gd name="T15" fmla="*/ 327 h 485"/>
                <a:gd name="T16" fmla="*/ 59 w 418"/>
                <a:gd name="T17" fmla="*/ 234 h 485"/>
                <a:gd name="T18" fmla="*/ 66 w 418"/>
                <a:gd name="T19" fmla="*/ 287 h 485"/>
                <a:gd name="T20" fmla="*/ 72 w 418"/>
                <a:gd name="T21" fmla="*/ 159 h 485"/>
                <a:gd name="T22" fmla="*/ 80 w 418"/>
                <a:gd name="T23" fmla="*/ 376 h 485"/>
                <a:gd name="T24" fmla="*/ 88 w 418"/>
                <a:gd name="T25" fmla="*/ 356 h 485"/>
                <a:gd name="T26" fmla="*/ 93 w 418"/>
                <a:gd name="T27" fmla="*/ 360 h 485"/>
                <a:gd name="T28" fmla="*/ 100 w 418"/>
                <a:gd name="T29" fmla="*/ 136 h 485"/>
                <a:gd name="T30" fmla="*/ 106 w 418"/>
                <a:gd name="T31" fmla="*/ 358 h 485"/>
                <a:gd name="T32" fmla="*/ 113 w 418"/>
                <a:gd name="T33" fmla="*/ 452 h 485"/>
                <a:gd name="T34" fmla="*/ 119 w 418"/>
                <a:gd name="T35" fmla="*/ 473 h 485"/>
                <a:gd name="T36" fmla="*/ 126 w 418"/>
                <a:gd name="T37" fmla="*/ 462 h 485"/>
                <a:gd name="T38" fmla="*/ 132 w 418"/>
                <a:gd name="T39" fmla="*/ 464 h 485"/>
                <a:gd name="T40" fmla="*/ 139 w 418"/>
                <a:gd name="T41" fmla="*/ 474 h 485"/>
                <a:gd name="T42" fmla="*/ 146 w 418"/>
                <a:gd name="T43" fmla="*/ 465 h 485"/>
                <a:gd name="T44" fmla="*/ 152 w 418"/>
                <a:gd name="T45" fmla="*/ 460 h 485"/>
                <a:gd name="T46" fmla="*/ 159 w 418"/>
                <a:gd name="T47" fmla="*/ 469 h 485"/>
                <a:gd name="T48" fmla="*/ 165 w 418"/>
                <a:gd name="T49" fmla="*/ 472 h 485"/>
                <a:gd name="T50" fmla="*/ 172 w 418"/>
                <a:gd name="T51" fmla="*/ 475 h 485"/>
                <a:gd name="T52" fmla="*/ 178 w 418"/>
                <a:gd name="T53" fmla="*/ 474 h 485"/>
                <a:gd name="T54" fmla="*/ 185 w 418"/>
                <a:gd name="T55" fmla="*/ 473 h 485"/>
                <a:gd name="T56" fmla="*/ 190 w 418"/>
                <a:gd name="T57" fmla="*/ 474 h 485"/>
                <a:gd name="T58" fmla="*/ 198 w 418"/>
                <a:gd name="T59" fmla="*/ 471 h 485"/>
                <a:gd name="T60" fmla="*/ 203 w 418"/>
                <a:gd name="T61" fmla="*/ 470 h 485"/>
                <a:gd name="T62" fmla="*/ 210 w 418"/>
                <a:gd name="T63" fmla="*/ 474 h 485"/>
                <a:gd name="T64" fmla="*/ 217 w 418"/>
                <a:gd name="T65" fmla="*/ 472 h 485"/>
                <a:gd name="T66" fmla="*/ 223 w 418"/>
                <a:gd name="T67" fmla="*/ 473 h 485"/>
                <a:gd name="T68" fmla="*/ 229 w 418"/>
                <a:gd name="T69" fmla="*/ 475 h 485"/>
                <a:gd name="T70" fmla="*/ 235 w 418"/>
                <a:gd name="T71" fmla="*/ 472 h 485"/>
                <a:gd name="T72" fmla="*/ 242 w 418"/>
                <a:gd name="T73" fmla="*/ 474 h 485"/>
                <a:gd name="T74" fmla="*/ 249 w 418"/>
                <a:gd name="T75" fmla="*/ 464 h 485"/>
                <a:gd name="T76" fmla="*/ 256 w 418"/>
                <a:gd name="T77" fmla="*/ 460 h 485"/>
                <a:gd name="T78" fmla="*/ 262 w 418"/>
                <a:gd name="T79" fmla="*/ 469 h 485"/>
                <a:gd name="T80" fmla="*/ 268 w 418"/>
                <a:gd name="T81" fmla="*/ 475 h 485"/>
                <a:gd name="T82" fmla="*/ 276 w 418"/>
                <a:gd name="T83" fmla="*/ 465 h 485"/>
                <a:gd name="T84" fmla="*/ 283 w 418"/>
                <a:gd name="T85" fmla="*/ 474 h 485"/>
                <a:gd name="T86" fmla="*/ 289 w 418"/>
                <a:gd name="T87" fmla="*/ 455 h 485"/>
                <a:gd name="T88" fmla="*/ 295 w 418"/>
                <a:gd name="T89" fmla="*/ 474 h 485"/>
                <a:gd name="T90" fmla="*/ 302 w 418"/>
                <a:gd name="T91" fmla="*/ 474 h 485"/>
                <a:gd name="T92" fmla="*/ 308 w 418"/>
                <a:gd name="T93" fmla="*/ 466 h 485"/>
                <a:gd name="T94" fmla="*/ 315 w 418"/>
                <a:gd name="T95" fmla="*/ 460 h 485"/>
                <a:gd name="T96" fmla="*/ 322 w 418"/>
                <a:gd name="T97" fmla="*/ 459 h 485"/>
                <a:gd name="T98" fmla="*/ 329 w 418"/>
                <a:gd name="T99" fmla="*/ 446 h 485"/>
                <a:gd name="T100" fmla="*/ 335 w 418"/>
                <a:gd name="T101" fmla="*/ 429 h 485"/>
                <a:gd name="T102" fmla="*/ 341 w 418"/>
                <a:gd name="T103" fmla="*/ 462 h 485"/>
                <a:gd name="T104" fmla="*/ 348 w 418"/>
                <a:gd name="T105" fmla="*/ 438 h 485"/>
                <a:gd name="T106" fmla="*/ 356 w 418"/>
                <a:gd name="T107" fmla="*/ 449 h 485"/>
                <a:gd name="T108" fmla="*/ 363 w 418"/>
                <a:gd name="T109" fmla="*/ 450 h 485"/>
                <a:gd name="T110" fmla="*/ 370 w 418"/>
                <a:gd name="T111" fmla="*/ 441 h 485"/>
                <a:gd name="T112" fmla="*/ 377 w 418"/>
                <a:gd name="T113" fmla="*/ 456 h 485"/>
                <a:gd name="T114" fmla="*/ 384 w 418"/>
                <a:gd name="T115" fmla="*/ 460 h 485"/>
                <a:gd name="T116" fmla="*/ 391 w 418"/>
                <a:gd name="T117" fmla="*/ 481 h 485"/>
                <a:gd name="T118" fmla="*/ 396 w 418"/>
                <a:gd name="T119" fmla="*/ 459 h 485"/>
                <a:gd name="T120" fmla="*/ 403 w 418"/>
                <a:gd name="T121" fmla="*/ 459 h 485"/>
                <a:gd name="T122" fmla="*/ 409 w 418"/>
                <a:gd name="T123" fmla="*/ 464 h 485"/>
                <a:gd name="T124" fmla="*/ 416 w 418"/>
                <a:gd name="T125" fmla="*/ 48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8" h="485">
                  <a:moveTo>
                    <a:pt x="0" y="474"/>
                  </a:moveTo>
                  <a:lnTo>
                    <a:pt x="0" y="475"/>
                  </a:lnTo>
                  <a:lnTo>
                    <a:pt x="1" y="456"/>
                  </a:lnTo>
                  <a:lnTo>
                    <a:pt x="1" y="469"/>
                  </a:lnTo>
                  <a:lnTo>
                    <a:pt x="1" y="469"/>
                  </a:lnTo>
                  <a:lnTo>
                    <a:pt x="1" y="470"/>
                  </a:lnTo>
                  <a:lnTo>
                    <a:pt x="2" y="457"/>
                  </a:lnTo>
                  <a:lnTo>
                    <a:pt x="2" y="457"/>
                  </a:lnTo>
                  <a:lnTo>
                    <a:pt x="2" y="459"/>
                  </a:lnTo>
                  <a:lnTo>
                    <a:pt x="4" y="475"/>
                  </a:lnTo>
                  <a:lnTo>
                    <a:pt x="4" y="474"/>
                  </a:lnTo>
                  <a:lnTo>
                    <a:pt x="4" y="474"/>
                  </a:lnTo>
                  <a:lnTo>
                    <a:pt x="5" y="464"/>
                  </a:lnTo>
                  <a:lnTo>
                    <a:pt x="5" y="475"/>
                  </a:lnTo>
                  <a:lnTo>
                    <a:pt x="6" y="474"/>
                  </a:lnTo>
                  <a:lnTo>
                    <a:pt x="6" y="474"/>
                  </a:lnTo>
                  <a:lnTo>
                    <a:pt x="6" y="475"/>
                  </a:lnTo>
                  <a:lnTo>
                    <a:pt x="8" y="414"/>
                  </a:lnTo>
                  <a:lnTo>
                    <a:pt x="8" y="470"/>
                  </a:lnTo>
                  <a:lnTo>
                    <a:pt x="8" y="469"/>
                  </a:lnTo>
                  <a:lnTo>
                    <a:pt x="9" y="456"/>
                  </a:lnTo>
                  <a:lnTo>
                    <a:pt x="9" y="471"/>
                  </a:lnTo>
                  <a:lnTo>
                    <a:pt x="9" y="471"/>
                  </a:lnTo>
                  <a:lnTo>
                    <a:pt x="9" y="471"/>
                  </a:lnTo>
                  <a:lnTo>
                    <a:pt x="10" y="471"/>
                  </a:lnTo>
                  <a:lnTo>
                    <a:pt x="11" y="444"/>
                  </a:lnTo>
                  <a:lnTo>
                    <a:pt x="11" y="458"/>
                  </a:lnTo>
                  <a:lnTo>
                    <a:pt x="11" y="458"/>
                  </a:lnTo>
                  <a:lnTo>
                    <a:pt x="13" y="444"/>
                  </a:lnTo>
                  <a:lnTo>
                    <a:pt x="13" y="460"/>
                  </a:lnTo>
                  <a:lnTo>
                    <a:pt x="13" y="451"/>
                  </a:lnTo>
                  <a:lnTo>
                    <a:pt x="13" y="451"/>
                  </a:lnTo>
                  <a:lnTo>
                    <a:pt x="13" y="451"/>
                  </a:lnTo>
                  <a:lnTo>
                    <a:pt x="14" y="466"/>
                  </a:lnTo>
                  <a:lnTo>
                    <a:pt x="15" y="466"/>
                  </a:lnTo>
                  <a:lnTo>
                    <a:pt x="15" y="466"/>
                  </a:lnTo>
                  <a:lnTo>
                    <a:pt x="15" y="465"/>
                  </a:lnTo>
                  <a:lnTo>
                    <a:pt x="17" y="474"/>
                  </a:lnTo>
                  <a:lnTo>
                    <a:pt x="17" y="474"/>
                  </a:lnTo>
                  <a:lnTo>
                    <a:pt x="17" y="474"/>
                  </a:lnTo>
                  <a:lnTo>
                    <a:pt x="17" y="463"/>
                  </a:lnTo>
                  <a:lnTo>
                    <a:pt x="17" y="474"/>
                  </a:lnTo>
                  <a:lnTo>
                    <a:pt x="18" y="474"/>
                  </a:lnTo>
                  <a:lnTo>
                    <a:pt x="19" y="474"/>
                  </a:lnTo>
                  <a:lnTo>
                    <a:pt x="20" y="464"/>
                  </a:lnTo>
                  <a:lnTo>
                    <a:pt x="20" y="475"/>
                  </a:lnTo>
                  <a:lnTo>
                    <a:pt x="20" y="474"/>
                  </a:lnTo>
                  <a:lnTo>
                    <a:pt x="20" y="474"/>
                  </a:lnTo>
                  <a:lnTo>
                    <a:pt x="21" y="475"/>
                  </a:lnTo>
                  <a:lnTo>
                    <a:pt x="21" y="464"/>
                  </a:lnTo>
                  <a:lnTo>
                    <a:pt x="22" y="473"/>
                  </a:lnTo>
                  <a:lnTo>
                    <a:pt x="22" y="474"/>
                  </a:lnTo>
                  <a:lnTo>
                    <a:pt x="22" y="475"/>
                  </a:lnTo>
                  <a:lnTo>
                    <a:pt x="24" y="463"/>
                  </a:lnTo>
                  <a:lnTo>
                    <a:pt x="24" y="474"/>
                  </a:lnTo>
                  <a:lnTo>
                    <a:pt x="24" y="474"/>
                  </a:lnTo>
                  <a:lnTo>
                    <a:pt x="24" y="475"/>
                  </a:lnTo>
                  <a:lnTo>
                    <a:pt x="25" y="449"/>
                  </a:lnTo>
                  <a:lnTo>
                    <a:pt x="25" y="449"/>
                  </a:lnTo>
                  <a:lnTo>
                    <a:pt x="25" y="449"/>
                  </a:lnTo>
                  <a:lnTo>
                    <a:pt x="27" y="463"/>
                  </a:lnTo>
                  <a:lnTo>
                    <a:pt x="27" y="462"/>
                  </a:lnTo>
                  <a:lnTo>
                    <a:pt x="27" y="462"/>
                  </a:lnTo>
                  <a:lnTo>
                    <a:pt x="28" y="461"/>
                  </a:lnTo>
                  <a:lnTo>
                    <a:pt x="29" y="468"/>
                  </a:lnTo>
                  <a:lnTo>
                    <a:pt x="29" y="466"/>
                  </a:lnTo>
                  <a:lnTo>
                    <a:pt x="31" y="470"/>
                  </a:lnTo>
                  <a:lnTo>
                    <a:pt x="31" y="469"/>
                  </a:lnTo>
                  <a:lnTo>
                    <a:pt x="31" y="468"/>
                  </a:lnTo>
                  <a:lnTo>
                    <a:pt x="31" y="469"/>
                  </a:lnTo>
                  <a:lnTo>
                    <a:pt x="33" y="451"/>
                  </a:lnTo>
                  <a:lnTo>
                    <a:pt x="33" y="452"/>
                  </a:lnTo>
                  <a:lnTo>
                    <a:pt x="33" y="452"/>
                  </a:lnTo>
                  <a:lnTo>
                    <a:pt x="33" y="453"/>
                  </a:lnTo>
                  <a:lnTo>
                    <a:pt x="34" y="443"/>
                  </a:lnTo>
                  <a:lnTo>
                    <a:pt x="34" y="443"/>
                  </a:lnTo>
                  <a:lnTo>
                    <a:pt x="35" y="443"/>
                  </a:lnTo>
                  <a:lnTo>
                    <a:pt x="35" y="443"/>
                  </a:lnTo>
                  <a:lnTo>
                    <a:pt x="36" y="434"/>
                  </a:lnTo>
                  <a:lnTo>
                    <a:pt x="36" y="435"/>
                  </a:lnTo>
                  <a:lnTo>
                    <a:pt x="37" y="433"/>
                  </a:lnTo>
                  <a:lnTo>
                    <a:pt x="37" y="437"/>
                  </a:lnTo>
                  <a:lnTo>
                    <a:pt x="38" y="422"/>
                  </a:lnTo>
                  <a:lnTo>
                    <a:pt x="38" y="428"/>
                  </a:lnTo>
                  <a:lnTo>
                    <a:pt x="38" y="428"/>
                  </a:lnTo>
                  <a:lnTo>
                    <a:pt x="38" y="429"/>
                  </a:lnTo>
                  <a:lnTo>
                    <a:pt x="40" y="415"/>
                  </a:lnTo>
                  <a:lnTo>
                    <a:pt x="40" y="415"/>
                  </a:lnTo>
                  <a:lnTo>
                    <a:pt x="40" y="416"/>
                  </a:lnTo>
                  <a:lnTo>
                    <a:pt x="41" y="390"/>
                  </a:lnTo>
                  <a:lnTo>
                    <a:pt x="41" y="390"/>
                  </a:lnTo>
                  <a:lnTo>
                    <a:pt x="41" y="390"/>
                  </a:lnTo>
                  <a:lnTo>
                    <a:pt x="43" y="376"/>
                  </a:lnTo>
                  <a:lnTo>
                    <a:pt x="43" y="418"/>
                  </a:lnTo>
                  <a:lnTo>
                    <a:pt x="43" y="418"/>
                  </a:lnTo>
                  <a:lnTo>
                    <a:pt x="44" y="369"/>
                  </a:lnTo>
                  <a:lnTo>
                    <a:pt x="45" y="371"/>
                  </a:lnTo>
                  <a:lnTo>
                    <a:pt x="45" y="371"/>
                  </a:lnTo>
                  <a:lnTo>
                    <a:pt x="47" y="355"/>
                  </a:lnTo>
                  <a:lnTo>
                    <a:pt x="47" y="355"/>
                  </a:lnTo>
                  <a:lnTo>
                    <a:pt x="47" y="355"/>
                  </a:lnTo>
                  <a:lnTo>
                    <a:pt x="48" y="346"/>
                  </a:lnTo>
                  <a:lnTo>
                    <a:pt x="48" y="373"/>
                  </a:lnTo>
                  <a:lnTo>
                    <a:pt x="49" y="357"/>
                  </a:lnTo>
                  <a:lnTo>
                    <a:pt x="49" y="357"/>
                  </a:lnTo>
                  <a:lnTo>
                    <a:pt x="49" y="359"/>
                  </a:lnTo>
                  <a:lnTo>
                    <a:pt x="50" y="327"/>
                  </a:lnTo>
                  <a:lnTo>
                    <a:pt x="50" y="335"/>
                  </a:lnTo>
                  <a:lnTo>
                    <a:pt x="50" y="335"/>
                  </a:lnTo>
                  <a:lnTo>
                    <a:pt x="51" y="340"/>
                  </a:lnTo>
                  <a:lnTo>
                    <a:pt x="52" y="320"/>
                  </a:lnTo>
                  <a:lnTo>
                    <a:pt x="52" y="327"/>
                  </a:lnTo>
                  <a:lnTo>
                    <a:pt x="52" y="327"/>
                  </a:lnTo>
                  <a:lnTo>
                    <a:pt x="54" y="271"/>
                  </a:lnTo>
                  <a:lnTo>
                    <a:pt x="54" y="281"/>
                  </a:lnTo>
                  <a:lnTo>
                    <a:pt x="54" y="283"/>
                  </a:lnTo>
                  <a:lnTo>
                    <a:pt x="56" y="252"/>
                  </a:lnTo>
                  <a:lnTo>
                    <a:pt x="56" y="387"/>
                  </a:lnTo>
                  <a:lnTo>
                    <a:pt x="56" y="387"/>
                  </a:lnTo>
                  <a:lnTo>
                    <a:pt x="57" y="451"/>
                  </a:lnTo>
                  <a:lnTo>
                    <a:pt x="57" y="209"/>
                  </a:lnTo>
                  <a:lnTo>
                    <a:pt x="58" y="218"/>
                  </a:lnTo>
                  <a:lnTo>
                    <a:pt x="58" y="216"/>
                  </a:lnTo>
                  <a:lnTo>
                    <a:pt x="58" y="453"/>
                  </a:lnTo>
                  <a:lnTo>
                    <a:pt x="59" y="447"/>
                  </a:lnTo>
                  <a:lnTo>
                    <a:pt x="59" y="234"/>
                  </a:lnTo>
                  <a:lnTo>
                    <a:pt x="60" y="423"/>
                  </a:lnTo>
                  <a:lnTo>
                    <a:pt x="61" y="216"/>
                  </a:lnTo>
                  <a:lnTo>
                    <a:pt x="61" y="221"/>
                  </a:lnTo>
                  <a:lnTo>
                    <a:pt x="61" y="225"/>
                  </a:lnTo>
                  <a:lnTo>
                    <a:pt x="62" y="463"/>
                  </a:lnTo>
                  <a:lnTo>
                    <a:pt x="63" y="203"/>
                  </a:lnTo>
                  <a:lnTo>
                    <a:pt x="63" y="391"/>
                  </a:lnTo>
                  <a:lnTo>
                    <a:pt x="63" y="376"/>
                  </a:lnTo>
                  <a:lnTo>
                    <a:pt x="63" y="299"/>
                  </a:lnTo>
                  <a:lnTo>
                    <a:pt x="63" y="443"/>
                  </a:lnTo>
                  <a:lnTo>
                    <a:pt x="64" y="416"/>
                  </a:lnTo>
                  <a:lnTo>
                    <a:pt x="64" y="413"/>
                  </a:lnTo>
                  <a:lnTo>
                    <a:pt x="66" y="153"/>
                  </a:lnTo>
                  <a:lnTo>
                    <a:pt x="66" y="287"/>
                  </a:lnTo>
                  <a:lnTo>
                    <a:pt x="66" y="214"/>
                  </a:lnTo>
                  <a:lnTo>
                    <a:pt x="67" y="309"/>
                  </a:lnTo>
                  <a:lnTo>
                    <a:pt x="68" y="97"/>
                  </a:lnTo>
                  <a:lnTo>
                    <a:pt x="68" y="97"/>
                  </a:lnTo>
                  <a:lnTo>
                    <a:pt x="68" y="100"/>
                  </a:lnTo>
                  <a:lnTo>
                    <a:pt x="68" y="79"/>
                  </a:lnTo>
                  <a:lnTo>
                    <a:pt x="68" y="356"/>
                  </a:lnTo>
                  <a:lnTo>
                    <a:pt x="70" y="263"/>
                  </a:lnTo>
                  <a:lnTo>
                    <a:pt x="70" y="161"/>
                  </a:lnTo>
                  <a:lnTo>
                    <a:pt x="70" y="343"/>
                  </a:lnTo>
                  <a:lnTo>
                    <a:pt x="71" y="160"/>
                  </a:lnTo>
                  <a:lnTo>
                    <a:pt x="72" y="172"/>
                  </a:lnTo>
                  <a:lnTo>
                    <a:pt x="72" y="172"/>
                  </a:lnTo>
                  <a:lnTo>
                    <a:pt x="72" y="159"/>
                  </a:lnTo>
                  <a:lnTo>
                    <a:pt x="72" y="398"/>
                  </a:lnTo>
                  <a:lnTo>
                    <a:pt x="73" y="202"/>
                  </a:lnTo>
                  <a:lnTo>
                    <a:pt x="74" y="173"/>
                  </a:lnTo>
                  <a:lnTo>
                    <a:pt x="74" y="385"/>
                  </a:lnTo>
                  <a:lnTo>
                    <a:pt x="75" y="99"/>
                  </a:lnTo>
                  <a:lnTo>
                    <a:pt x="76" y="99"/>
                  </a:lnTo>
                  <a:lnTo>
                    <a:pt x="77" y="361"/>
                  </a:lnTo>
                  <a:lnTo>
                    <a:pt x="77" y="39"/>
                  </a:lnTo>
                  <a:lnTo>
                    <a:pt x="77" y="130"/>
                  </a:lnTo>
                  <a:lnTo>
                    <a:pt x="77" y="350"/>
                  </a:lnTo>
                  <a:lnTo>
                    <a:pt x="78" y="25"/>
                  </a:lnTo>
                  <a:lnTo>
                    <a:pt x="79" y="32"/>
                  </a:lnTo>
                  <a:lnTo>
                    <a:pt x="79" y="32"/>
                  </a:lnTo>
                  <a:lnTo>
                    <a:pt x="80" y="376"/>
                  </a:lnTo>
                  <a:lnTo>
                    <a:pt x="80" y="35"/>
                  </a:lnTo>
                  <a:lnTo>
                    <a:pt x="80" y="55"/>
                  </a:lnTo>
                  <a:lnTo>
                    <a:pt x="82" y="402"/>
                  </a:lnTo>
                  <a:lnTo>
                    <a:pt x="82" y="398"/>
                  </a:lnTo>
                  <a:lnTo>
                    <a:pt x="82" y="398"/>
                  </a:lnTo>
                  <a:lnTo>
                    <a:pt x="83" y="57"/>
                  </a:lnTo>
                  <a:lnTo>
                    <a:pt x="84" y="448"/>
                  </a:lnTo>
                  <a:lnTo>
                    <a:pt x="84" y="448"/>
                  </a:lnTo>
                  <a:lnTo>
                    <a:pt x="84" y="469"/>
                  </a:lnTo>
                  <a:lnTo>
                    <a:pt x="86" y="397"/>
                  </a:lnTo>
                  <a:lnTo>
                    <a:pt x="86" y="398"/>
                  </a:lnTo>
                  <a:lnTo>
                    <a:pt x="86" y="396"/>
                  </a:lnTo>
                  <a:lnTo>
                    <a:pt x="86" y="398"/>
                  </a:lnTo>
                  <a:lnTo>
                    <a:pt x="88" y="356"/>
                  </a:lnTo>
                  <a:lnTo>
                    <a:pt x="88" y="370"/>
                  </a:lnTo>
                  <a:lnTo>
                    <a:pt x="88" y="363"/>
                  </a:lnTo>
                  <a:lnTo>
                    <a:pt x="88" y="387"/>
                  </a:lnTo>
                  <a:lnTo>
                    <a:pt x="89" y="40"/>
                  </a:lnTo>
                  <a:lnTo>
                    <a:pt x="89" y="349"/>
                  </a:lnTo>
                  <a:lnTo>
                    <a:pt x="90" y="340"/>
                  </a:lnTo>
                  <a:lnTo>
                    <a:pt x="90" y="0"/>
                  </a:lnTo>
                  <a:lnTo>
                    <a:pt x="91" y="51"/>
                  </a:lnTo>
                  <a:lnTo>
                    <a:pt x="92" y="32"/>
                  </a:lnTo>
                  <a:lnTo>
                    <a:pt x="92" y="27"/>
                  </a:lnTo>
                  <a:lnTo>
                    <a:pt x="93" y="221"/>
                  </a:lnTo>
                  <a:lnTo>
                    <a:pt x="93" y="112"/>
                  </a:lnTo>
                  <a:lnTo>
                    <a:pt x="93" y="116"/>
                  </a:lnTo>
                  <a:lnTo>
                    <a:pt x="93" y="360"/>
                  </a:lnTo>
                  <a:lnTo>
                    <a:pt x="93" y="57"/>
                  </a:lnTo>
                  <a:lnTo>
                    <a:pt x="95" y="106"/>
                  </a:lnTo>
                  <a:lnTo>
                    <a:pt x="95" y="106"/>
                  </a:lnTo>
                  <a:lnTo>
                    <a:pt x="96" y="129"/>
                  </a:lnTo>
                  <a:lnTo>
                    <a:pt x="96" y="59"/>
                  </a:lnTo>
                  <a:lnTo>
                    <a:pt x="96" y="59"/>
                  </a:lnTo>
                  <a:lnTo>
                    <a:pt x="96" y="59"/>
                  </a:lnTo>
                  <a:lnTo>
                    <a:pt x="97" y="50"/>
                  </a:lnTo>
                  <a:lnTo>
                    <a:pt x="97" y="264"/>
                  </a:lnTo>
                  <a:lnTo>
                    <a:pt x="98" y="143"/>
                  </a:lnTo>
                  <a:lnTo>
                    <a:pt x="98" y="115"/>
                  </a:lnTo>
                  <a:lnTo>
                    <a:pt x="99" y="114"/>
                  </a:lnTo>
                  <a:lnTo>
                    <a:pt x="99" y="381"/>
                  </a:lnTo>
                  <a:lnTo>
                    <a:pt x="100" y="136"/>
                  </a:lnTo>
                  <a:lnTo>
                    <a:pt x="100" y="136"/>
                  </a:lnTo>
                  <a:lnTo>
                    <a:pt x="100" y="136"/>
                  </a:lnTo>
                  <a:lnTo>
                    <a:pt x="101" y="241"/>
                  </a:lnTo>
                  <a:lnTo>
                    <a:pt x="102" y="209"/>
                  </a:lnTo>
                  <a:lnTo>
                    <a:pt x="102" y="213"/>
                  </a:lnTo>
                  <a:lnTo>
                    <a:pt x="102" y="200"/>
                  </a:lnTo>
                  <a:lnTo>
                    <a:pt x="103" y="438"/>
                  </a:lnTo>
                  <a:lnTo>
                    <a:pt x="104" y="422"/>
                  </a:lnTo>
                  <a:lnTo>
                    <a:pt x="104" y="423"/>
                  </a:lnTo>
                  <a:lnTo>
                    <a:pt x="104" y="425"/>
                  </a:lnTo>
                  <a:lnTo>
                    <a:pt x="104" y="341"/>
                  </a:lnTo>
                  <a:lnTo>
                    <a:pt x="105" y="418"/>
                  </a:lnTo>
                  <a:lnTo>
                    <a:pt x="105" y="420"/>
                  </a:lnTo>
                  <a:lnTo>
                    <a:pt x="106" y="358"/>
                  </a:lnTo>
                  <a:lnTo>
                    <a:pt x="107" y="413"/>
                  </a:lnTo>
                  <a:lnTo>
                    <a:pt x="107" y="414"/>
                  </a:lnTo>
                  <a:lnTo>
                    <a:pt x="107" y="420"/>
                  </a:lnTo>
                  <a:lnTo>
                    <a:pt x="109" y="183"/>
                  </a:lnTo>
                  <a:lnTo>
                    <a:pt x="109" y="273"/>
                  </a:lnTo>
                  <a:lnTo>
                    <a:pt x="109" y="273"/>
                  </a:lnTo>
                  <a:lnTo>
                    <a:pt x="109" y="265"/>
                  </a:lnTo>
                  <a:lnTo>
                    <a:pt x="111" y="441"/>
                  </a:lnTo>
                  <a:lnTo>
                    <a:pt x="111" y="441"/>
                  </a:lnTo>
                  <a:lnTo>
                    <a:pt x="111" y="441"/>
                  </a:lnTo>
                  <a:lnTo>
                    <a:pt x="111" y="440"/>
                  </a:lnTo>
                  <a:lnTo>
                    <a:pt x="111" y="460"/>
                  </a:lnTo>
                  <a:lnTo>
                    <a:pt x="112" y="451"/>
                  </a:lnTo>
                  <a:lnTo>
                    <a:pt x="113" y="452"/>
                  </a:lnTo>
                  <a:lnTo>
                    <a:pt x="113" y="451"/>
                  </a:lnTo>
                  <a:lnTo>
                    <a:pt x="114" y="464"/>
                  </a:lnTo>
                  <a:lnTo>
                    <a:pt x="114" y="463"/>
                  </a:lnTo>
                  <a:lnTo>
                    <a:pt x="114" y="463"/>
                  </a:lnTo>
                  <a:lnTo>
                    <a:pt x="115" y="328"/>
                  </a:lnTo>
                  <a:lnTo>
                    <a:pt x="116" y="448"/>
                  </a:lnTo>
                  <a:lnTo>
                    <a:pt x="116" y="448"/>
                  </a:lnTo>
                  <a:lnTo>
                    <a:pt x="116" y="397"/>
                  </a:lnTo>
                  <a:lnTo>
                    <a:pt x="117" y="484"/>
                  </a:lnTo>
                  <a:lnTo>
                    <a:pt x="118" y="479"/>
                  </a:lnTo>
                  <a:lnTo>
                    <a:pt x="118" y="479"/>
                  </a:lnTo>
                  <a:lnTo>
                    <a:pt x="118" y="479"/>
                  </a:lnTo>
                  <a:lnTo>
                    <a:pt x="119" y="472"/>
                  </a:lnTo>
                  <a:lnTo>
                    <a:pt x="119" y="473"/>
                  </a:lnTo>
                  <a:lnTo>
                    <a:pt x="119" y="473"/>
                  </a:lnTo>
                  <a:lnTo>
                    <a:pt x="121" y="478"/>
                  </a:lnTo>
                  <a:lnTo>
                    <a:pt x="121" y="458"/>
                  </a:lnTo>
                  <a:lnTo>
                    <a:pt x="121" y="460"/>
                  </a:lnTo>
                  <a:lnTo>
                    <a:pt x="121" y="460"/>
                  </a:lnTo>
                  <a:lnTo>
                    <a:pt x="122" y="460"/>
                  </a:lnTo>
                  <a:lnTo>
                    <a:pt x="123" y="458"/>
                  </a:lnTo>
                  <a:lnTo>
                    <a:pt x="123" y="459"/>
                  </a:lnTo>
                  <a:lnTo>
                    <a:pt x="123" y="459"/>
                  </a:lnTo>
                  <a:lnTo>
                    <a:pt x="123" y="458"/>
                  </a:lnTo>
                  <a:lnTo>
                    <a:pt x="124" y="460"/>
                  </a:lnTo>
                  <a:lnTo>
                    <a:pt x="125" y="459"/>
                  </a:lnTo>
                  <a:lnTo>
                    <a:pt x="125" y="459"/>
                  </a:lnTo>
                  <a:lnTo>
                    <a:pt x="126" y="462"/>
                  </a:lnTo>
                  <a:lnTo>
                    <a:pt x="127" y="460"/>
                  </a:lnTo>
                  <a:lnTo>
                    <a:pt x="127" y="460"/>
                  </a:lnTo>
                  <a:lnTo>
                    <a:pt x="128" y="459"/>
                  </a:lnTo>
                  <a:lnTo>
                    <a:pt x="128" y="467"/>
                  </a:lnTo>
                  <a:lnTo>
                    <a:pt x="128" y="467"/>
                  </a:lnTo>
                  <a:lnTo>
                    <a:pt x="129" y="468"/>
                  </a:lnTo>
                  <a:lnTo>
                    <a:pt x="130" y="464"/>
                  </a:lnTo>
                  <a:lnTo>
                    <a:pt x="130" y="465"/>
                  </a:lnTo>
                  <a:lnTo>
                    <a:pt x="131" y="465"/>
                  </a:lnTo>
                  <a:lnTo>
                    <a:pt x="131" y="466"/>
                  </a:lnTo>
                  <a:lnTo>
                    <a:pt x="131" y="464"/>
                  </a:lnTo>
                  <a:lnTo>
                    <a:pt x="132" y="464"/>
                  </a:lnTo>
                  <a:lnTo>
                    <a:pt x="132" y="464"/>
                  </a:lnTo>
                  <a:lnTo>
                    <a:pt x="132" y="464"/>
                  </a:lnTo>
                  <a:lnTo>
                    <a:pt x="132" y="465"/>
                  </a:lnTo>
                  <a:lnTo>
                    <a:pt x="134" y="464"/>
                  </a:lnTo>
                  <a:lnTo>
                    <a:pt x="134" y="464"/>
                  </a:lnTo>
                  <a:lnTo>
                    <a:pt x="135" y="465"/>
                  </a:lnTo>
                  <a:lnTo>
                    <a:pt x="135" y="457"/>
                  </a:lnTo>
                  <a:lnTo>
                    <a:pt x="135" y="457"/>
                  </a:lnTo>
                  <a:lnTo>
                    <a:pt x="135" y="457"/>
                  </a:lnTo>
                  <a:lnTo>
                    <a:pt x="136" y="458"/>
                  </a:lnTo>
                  <a:lnTo>
                    <a:pt x="136" y="456"/>
                  </a:lnTo>
                  <a:lnTo>
                    <a:pt x="137" y="457"/>
                  </a:lnTo>
                  <a:lnTo>
                    <a:pt x="137" y="457"/>
                  </a:lnTo>
                  <a:lnTo>
                    <a:pt x="139" y="475"/>
                  </a:lnTo>
                  <a:lnTo>
                    <a:pt x="139" y="474"/>
                  </a:lnTo>
                  <a:lnTo>
                    <a:pt x="139" y="474"/>
                  </a:lnTo>
                  <a:lnTo>
                    <a:pt x="139" y="475"/>
                  </a:lnTo>
                  <a:lnTo>
                    <a:pt x="140" y="473"/>
                  </a:lnTo>
                  <a:lnTo>
                    <a:pt x="141" y="474"/>
                  </a:lnTo>
                  <a:lnTo>
                    <a:pt x="141" y="474"/>
                  </a:lnTo>
                  <a:lnTo>
                    <a:pt x="142" y="473"/>
                  </a:lnTo>
                  <a:lnTo>
                    <a:pt x="143" y="475"/>
                  </a:lnTo>
                  <a:lnTo>
                    <a:pt x="143" y="473"/>
                  </a:lnTo>
                  <a:lnTo>
                    <a:pt x="143" y="474"/>
                  </a:lnTo>
                  <a:lnTo>
                    <a:pt x="144" y="473"/>
                  </a:lnTo>
                  <a:lnTo>
                    <a:pt x="144" y="475"/>
                  </a:lnTo>
                  <a:lnTo>
                    <a:pt x="144" y="474"/>
                  </a:lnTo>
                  <a:lnTo>
                    <a:pt x="144" y="474"/>
                  </a:lnTo>
                  <a:lnTo>
                    <a:pt x="145" y="475"/>
                  </a:lnTo>
                  <a:lnTo>
                    <a:pt x="146" y="465"/>
                  </a:lnTo>
                  <a:lnTo>
                    <a:pt x="146" y="470"/>
                  </a:lnTo>
                  <a:lnTo>
                    <a:pt x="147" y="470"/>
                  </a:lnTo>
                  <a:lnTo>
                    <a:pt x="147" y="471"/>
                  </a:lnTo>
                  <a:lnTo>
                    <a:pt x="147" y="459"/>
                  </a:lnTo>
                  <a:lnTo>
                    <a:pt x="148" y="464"/>
                  </a:lnTo>
                  <a:lnTo>
                    <a:pt x="148" y="464"/>
                  </a:lnTo>
                  <a:lnTo>
                    <a:pt x="148" y="463"/>
                  </a:lnTo>
                  <a:lnTo>
                    <a:pt x="150" y="465"/>
                  </a:lnTo>
                  <a:lnTo>
                    <a:pt x="150" y="464"/>
                  </a:lnTo>
                  <a:lnTo>
                    <a:pt x="150" y="464"/>
                  </a:lnTo>
                  <a:lnTo>
                    <a:pt x="151" y="472"/>
                  </a:lnTo>
                  <a:lnTo>
                    <a:pt x="151" y="302"/>
                  </a:lnTo>
                  <a:lnTo>
                    <a:pt x="151" y="459"/>
                  </a:lnTo>
                  <a:lnTo>
                    <a:pt x="152" y="460"/>
                  </a:lnTo>
                  <a:lnTo>
                    <a:pt x="152" y="458"/>
                  </a:lnTo>
                  <a:lnTo>
                    <a:pt x="152" y="473"/>
                  </a:lnTo>
                  <a:lnTo>
                    <a:pt x="153" y="472"/>
                  </a:lnTo>
                  <a:lnTo>
                    <a:pt x="153" y="472"/>
                  </a:lnTo>
                  <a:lnTo>
                    <a:pt x="154" y="472"/>
                  </a:lnTo>
                  <a:lnTo>
                    <a:pt x="155" y="474"/>
                  </a:lnTo>
                  <a:lnTo>
                    <a:pt x="155" y="474"/>
                  </a:lnTo>
                  <a:lnTo>
                    <a:pt x="155" y="474"/>
                  </a:lnTo>
                  <a:lnTo>
                    <a:pt x="156" y="473"/>
                  </a:lnTo>
                  <a:lnTo>
                    <a:pt x="157" y="475"/>
                  </a:lnTo>
                  <a:lnTo>
                    <a:pt x="157" y="475"/>
                  </a:lnTo>
                  <a:lnTo>
                    <a:pt x="157" y="475"/>
                  </a:lnTo>
                  <a:lnTo>
                    <a:pt x="158" y="467"/>
                  </a:lnTo>
                  <a:lnTo>
                    <a:pt x="159" y="469"/>
                  </a:lnTo>
                  <a:lnTo>
                    <a:pt x="159" y="470"/>
                  </a:lnTo>
                  <a:lnTo>
                    <a:pt x="159" y="469"/>
                  </a:lnTo>
                  <a:lnTo>
                    <a:pt x="159" y="470"/>
                  </a:lnTo>
                  <a:lnTo>
                    <a:pt x="160" y="469"/>
                  </a:lnTo>
                  <a:lnTo>
                    <a:pt x="160" y="469"/>
                  </a:lnTo>
                  <a:lnTo>
                    <a:pt x="161" y="469"/>
                  </a:lnTo>
                  <a:lnTo>
                    <a:pt x="161" y="474"/>
                  </a:lnTo>
                  <a:lnTo>
                    <a:pt x="162" y="474"/>
                  </a:lnTo>
                  <a:lnTo>
                    <a:pt x="162" y="474"/>
                  </a:lnTo>
                  <a:lnTo>
                    <a:pt x="162" y="474"/>
                  </a:lnTo>
                  <a:lnTo>
                    <a:pt x="163" y="469"/>
                  </a:lnTo>
                  <a:lnTo>
                    <a:pt x="164" y="471"/>
                  </a:lnTo>
                  <a:lnTo>
                    <a:pt x="164" y="471"/>
                  </a:lnTo>
                  <a:lnTo>
                    <a:pt x="165" y="472"/>
                  </a:lnTo>
                  <a:lnTo>
                    <a:pt x="166" y="472"/>
                  </a:lnTo>
                  <a:lnTo>
                    <a:pt x="166" y="472"/>
                  </a:lnTo>
                  <a:lnTo>
                    <a:pt x="166" y="471"/>
                  </a:lnTo>
                  <a:lnTo>
                    <a:pt x="166" y="472"/>
                  </a:lnTo>
                  <a:lnTo>
                    <a:pt x="167" y="471"/>
                  </a:lnTo>
                  <a:lnTo>
                    <a:pt x="168" y="472"/>
                  </a:lnTo>
                  <a:lnTo>
                    <a:pt x="169" y="469"/>
                  </a:lnTo>
                  <a:lnTo>
                    <a:pt x="169" y="470"/>
                  </a:lnTo>
                  <a:lnTo>
                    <a:pt x="170" y="470"/>
                  </a:lnTo>
                  <a:lnTo>
                    <a:pt x="170" y="469"/>
                  </a:lnTo>
                  <a:lnTo>
                    <a:pt x="171" y="474"/>
                  </a:lnTo>
                  <a:lnTo>
                    <a:pt x="171" y="474"/>
                  </a:lnTo>
                  <a:lnTo>
                    <a:pt x="171" y="474"/>
                  </a:lnTo>
                  <a:lnTo>
                    <a:pt x="172" y="475"/>
                  </a:lnTo>
                  <a:lnTo>
                    <a:pt x="173" y="475"/>
                  </a:lnTo>
                  <a:lnTo>
                    <a:pt x="173" y="475"/>
                  </a:lnTo>
                  <a:lnTo>
                    <a:pt x="174" y="474"/>
                  </a:lnTo>
                  <a:lnTo>
                    <a:pt x="174" y="475"/>
                  </a:lnTo>
                  <a:lnTo>
                    <a:pt x="174" y="474"/>
                  </a:lnTo>
                  <a:lnTo>
                    <a:pt x="174" y="474"/>
                  </a:lnTo>
                  <a:lnTo>
                    <a:pt x="175" y="475"/>
                  </a:lnTo>
                  <a:lnTo>
                    <a:pt x="176" y="474"/>
                  </a:lnTo>
                  <a:lnTo>
                    <a:pt x="176" y="474"/>
                  </a:lnTo>
                  <a:lnTo>
                    <a:pt x="176" y="474"/>
                  </a:lnTo>
                  <a:lnTo>
                    <a:pt x="177" y="475"/>
                  </a:lnTo>
                  <a:lnTo>
                    <a:pt x="177" y="474"/>
                  </a:lnTo>
                  <a:lnTo>
                    <a:pt x="178" y="474"/>
                  </a:lnTo>
                  <a:lnTo>
                    <a:pt x="178" y="474"/>
                  </a:lnTo>
                  <a:lnTo>
                    <a:pt x="178" y="474"/>
                  </a:lnTo>
                  <a:lnTo>
                    <a:pt x="179" y="461"/>
                  </a:lnTo>
                  <a:lnTo>
                    <a:pt x="180" y="464"/>
                  </a:lnTo>
                  <a:lnTo>
                    <a:pt x="180" y="464"/>
                  </a:lnTo>
                  <a:lnTo>
                    <a:pt x="180" y="464"/>
                  </a:lnTo>
                  <a:lnTo>
                    <a:pt x="182" y="465"/>
                  </a:lnTo>
                  <a:lnTo>
                    <a:pt x="182" y="464"/>
                  </a:lnTo>
                  <a:lnTo>
                    <a:pt x="182" y="465"/>
                  </a:lnTo>
                  <a:lnTo>
                    <a:pt x="182" y="464"/>
                  </a:lnTo>
                  <a:lnTo>
                    <a:pt x="183" y="472"/>
                  </a:lnTo>
                  <a:lnTo>
                    <a:pt x="183" y="472"/>
                  </a:lnTo>
                  <a:lnTo>
                    <a:pt x="184" y="472"/>
                  </a:lnTo>
                  <a:lnTo>
                    <a:pt x="185" y="458"/>
                  </a:lnTo>
                  <a:lnTo>
                    <a:pt x="185" y="473"/>
                  </a:lnTo>
                  <a:lnTo>
                    <a:pt x="185" y="472"/>
                  </a:lnTo>
                  <a:lnTo>
                    <a:pt x="186" y="472"/>
                  </a:lnTo>
                  <a:lnTo>
                    <a:pt x="186" y="472"/>
                  </a:lnTo>
                  <a:lnTo>
                    <a:pt x="186" y="473"/>
                  </a:lnTo>
                  <a:lnTo>
                    <a:pt x="187" y="473"/>
                  </a:lnTo>
                  <a:lnTo>
                    <a:pt x="187" y="473"/>
                  </a:lnTo>
                  <a:lnTo>
                    <a:pt x="188" y="472"/>
                  </a:lnTo>
                  <a:lnTo>
                    <a:pt x="189" y="474"/>
                  </a:lnTo>
                  <a:lnTo>
                    <a:pt x="189" y="474"/>
                  </a:lnTo>
                  <a:lnTo>
                    <a:pt x="189" y="474"/>
                  </a:lnTo>
                  <a:lnTo>
                    <a:pt x="189" y="473"/>
                  </a:lnTo>
                  <a:lnTo>
                    <a:pt x="190" y="474"/>
                  </a:lnTo>
                  <a:lnTo>
                    <a:pt x="190" y="474"/>
                  </a:lnTo>
                  <a:lnTo>
                    <a:pt x="190" y="474"/>
                  </a:lnTo>
                  <a:lnTo>
                    <a:pt x="191" y="468"/>
                  </a:lnTo>
                  <a:lnTo>
                    <a:pt x="192" y="469"/>
                  </a:lnTo>
                  <a:lnTo>
                    <a:pt x="192" y="469"/>
                  </a:lnTo>
                  <a:lnTo>
                    <a:pt x="193" y="469"/>
                  </a:lnTo>
                  <a:lnTo>
                    <a:pt x="194" y="474"/>
                  </a:lnTo>
                  <a:lnTo>
                    <a:pt x="194" y="474"/>
                  </a:lnTo>
                  <a:lnTo>
                    <a:pt x="194" y="474"/>
                  </a:lnTo>
                  <a:lnTo>
                    <a:pt x="194" y="474"/>
                  </a:lnTo>
                  <a:lnTo>
                    <a:pt x="194" y="474"/>
                  </a:lnTo>
                  <a:lnTo>
                    <a:pt x="196" y="474"/>
                  </a:lnTo>
                  <a:lnTo>
                    <a:pt x="196" y="474"/>
                  </a:lnTo>
                  <a:lnTo>
                    <a:pt x="196" y="474"/>
                  </a:lnTo>
                  <a:lnTo>
                    <a:pt x="196" y="469"/>
                  </a:lnTo>
                  <a:lnTo>
                    <a:pt x="198" y="471"/>
                  </a:lnTo>
                  <a:lnTo>
                    <a:pt x="198" y="471"/>
                  </a:lnTo>
                  <a:lnTo>
                    <a:pt x="198" y="471"/>
                  </a:lnTo>
                  <a:lnTo>
                    <a:pt x="198" y="472"/>
                  </a:lnTo>
                  <a:lnTo>
                    <a:pt x="199" y="472"/>
                  </a:lnTo>
                  <a:lnTo>
                    <a:pt x="199" y="471"/>
                  </a:lnTo>
                  <a:lnTo>
                    <a:pt x="200" y="472"/>
                  </a:lnTo>
                  <a:lnTo>
                    <a:pt x="201" y="471"/>
                  </a:lnTo>
                  <a:lnTo>
                    <a:pt x="201" y="472"/>
                  </a:lnTo>
                  <a:lnTo>
                    <a:pt x="201" y="472"/>
                  </a:lnTo>
                  <a:lnTo>
                    <a:pt x="202" y="474"/>
                  </a:lnTo>
                  <a:lnTo>
                    <a:pt x="202" y="469"/>
                  </a:lnTo>
                  <a:lnTo>
                    <a:pt x="203" y="469"/>
                  </a:lnTo>
                  <a:lnTo>
                    <a:pt x="203" y="470"/>
                  </a:lnTo>
                  <a:lnTo>
                    <a:pt x="203" y="470"/>
                  </a:lnTo>
                  <a:lnTo>
                    <a:pt x="204" y="469"/>
                  </a:lnTo>
                  <a:lnTo>
                    <a:pt x="205" y="470"/>
                  </a:lnTo>
                  <a:lnTo>
                    <a:pt x="205" y="470"/>
                  </a:lnTo>
                  <a:lnTo>
                    <a:pt x="205" y="469"/>
                  </a:lnTo>
                  <a:lnTo>
                    <a:pt x="206" y="475"/>
                  </a:lnTo>
                  <a:lnTo>
                    <a:pt x="206" y="474"/>
                  </a:lnTo>
                  <a:lnTo>
                    <a:pt x="207" y="474"/>
                  </a:lnTo>
                  <a:lnTo>
                    <a:pt x="207" y="475"/>
                  </a:lnTo>
                  <a:lnTo>
                    <a:pt x="207" y="474"/>
                  </a:lnTo>
                  <a:lnTo>
                    <a:pt x="208" y="474"/>
                  </a:lnTo>
                  <a:lnTo>
                    <a:pt x="208" y="474"/>
                  </a:lnTo>
                  <a:lnTo>
                    <a:pt x="209" y="475"/>
                  </a:lnTo>
                  <a:lnTo>
                    <a:pt x="209" y="474"/>
                  </a:lnTo>
                  <a:lnTo>
                    <a:pt x="210" y="474"/>
                  </a:lnTo>
                  <a:lnTo>
                    <a:pt x="210" y="474"/>
                  </a:lnTo>
                  <a:lnTo>
                    <a:pt x="210" y="475"/>
                  </a:lnTo>
                  <a:lnTo>
                    <a:pt x="211" y="474"/>
                  </a:lnTo>
                  <a:lnTo>
                    <a:pt x="212" y="474"/>
                  </a:lnTo>
                  <a:lnTo>
                    <a:pt x="212" y="474"/>
                  </a:lnTo>
                  <a:lnTo>
                    <a:pt x="213" y="475"/>
                  </a:lnTo>
                  <a:lnTo>
                    <a:pt x="214" y="469"/>
                  </a:lnTo>
                  <a:lnTo>
                    <a:pt x="214" y="470"/>
                  </a:lnTo>
                  <a:lnTo>
                    <a:pt x="214" y="470"/>
                  </a:lnTo>
                  <a:lnTo>
                    <a:pt x="214" y="471"/>
                  </a:lnTo>
                  <a:lnTo>
                    <a:pt x="214" y="461"/>
                  </a:lnTo>
                  <a:lnTo>
                    <a:pt x="215" y="464"/>
                  </a:lnTo>
                  <a:lnTo>
                    <a:pt x="215" y="464"/>
                  </a:lnTo>
                  <a:lnTo>
                    <a:pt x="217" y="472"/>
                  </a:lnTo>
                  <a:lnTo>
                    <a:pt x="217" y="471"/>
                  </a:lnTo>
                  <a:lnTo>
                    <a:pt x="217" y="471"/>
                  </a:lnTo>
                  <a:lnTo>
                    <a:pt x="217" y="472"/>
                  </a:lnTo>
                  <a:lnTo>
                    <a:pt x="218" y="471"/>
                  </a:lnTo>
                  <a:lnTo>
                    <a:pt x="219" y="472"/>
                  </a:lnTo>
                  <a:lnTo>
                    <a:pt x="219" y="472"/>
                  </a:lnTo>
                  <a:lnTo>
                    <a:pt x="219" y="456"/>
                  </a:lnTo>
                  <a:lnTo>
                    <a:pt x="221" y="473"/>
                  </a:lnTo>
                  <a:lnTo>
                    <a:pt x="221" y="473"/>
                  </a:lnTo>
                  <a:lnTo>
                    <a:pt x="221" y="473"/>
                  </a:lnTo>
                  <a:lnTo>
                    <a:pt x="221" y="472"/>
                  </a:lnTo>
                  <a:lnTo>
                    <a:pt x="222" y="474"/>
                  </a:lnTo>
                  <a:lnTo>
                    <a:pt x="222" y="473"/>
                  </a:lnTo>
                  <a:lnTo>
                    <a:pt x="223" y="473"/>
                  </a:lnTo>
                  <a:lnTo>
                    <a:pt x="223" y="473"/>
                  </a:lnTo>
                  <a:lnTo>
                    <a:pt x="224" y="475"/>
                  </a:lnTo>
                  <a:lnTo>
                    <a:pt x="224" y="474"/>
                  </a:lnTo>
                  <a:lnTo>
                    <a:pt x="225" y="474"/>
                  </a:lnTo>
                  <a:lnTo>
                    <a:pt x="225" y="475"/>
                  </a:lnTo>
                  <a:lnTo>
                    <a:pt x="225" y="468"/>
                  </a:lnTo>
                  <a:lnTo>
                    <a:pt x="226" y="470"/>
                  </a:lnTo>
                  <a:lnTo>
                    <a:pt x="226" y="470"/>
                  </a:lnTo>
                  <a:lnTo>
                    <a:pt x="226" y="469"/>
                  </a:lnTo>
                  <a:lnTo>
                    <a:pt x="227" y="471"/>
                  </a:lnTo>
                  <a:lnTo>
                    <a:pt x="228" y="470"/>
                  </a:lnTo>
                  <a:lnTo>
                    <a:pt x="228" y="470"/>
                  </a:lnTo>
                  <a:lnTo>
                    <a:pt x="228" y="470"/>
                  </a:lnTo>
                  <a:lnTo>
                    <a:pt x="229" y="475"/>
                  </a:lnTo>
                  <a:lnTo>
                    <a:pt x="229" y="474"/>
                  </a:lnTo>
                  <a:lnTo>
                    <a:pt x="229" y="474"/>
                  </a:lnTo>
                  <a:lnTo>
                    <a:pt x="230" y="475"/>
                  </a:lnTo>
                  <a:lnTo>
                    <a:pt x="231" y="469"/>
                  </a:lnTo>
                  <a:lnTo>
                    <a:pt x="231" y="471"/>
                  </a:lnTo>
                  <a:lnTo>
                    <a:pt x="231" y="471"/>
                  </a:lnTo>
                  <a:lnTo>
                    <a:pt x="232" y="471"/>
                  </a:lnTo>
                  <a:lnTo>
                    <a:pt x="233" y="472"/>
                  </a:lnTo>
                  <a:lnTo>
                    <a:pt x="233" y="472"/>
                  </a:lnTo>
                  <a:lnTo>
                    <a:pt x="233" y="472"/>
                  </a:lnTo>
                  <a:lnTo>
                    <a:pt x="233" y="473"/>
                  </a:lnTo>
                  <a:lnTo>
                    <a:pt x="234" y="471"/>
                  </a:lnTo>
                  <a:lnTo>
                    <a:pt x="235" y="471"/>
                  </a:lnTo>
                  <a:lnTo>
                    <a:pt x="235" y="472"/>
                  </a:lnTo>
                  <a:lnTo>
                    <a:pt x="235" y="471"/>
                  </a:lnTo>
                  <a:lnTo>
                    <a:pt x="237" y="474"/>
                  </a:lnTo>
                  <a:lnTo>
                    <a:pt x="237" y="475"/>
                  </a:lnTo>
                  <a:lnTo>
                    <a:pt x="237" y="469"/>
                  </a:lnTo>
                  <a:lnTo>
                    <a:pt x="238" y="470"/>
                  </a:lnTo>
                  <a:lnTo>
                    <a:pt x="238" y="470"/>
                  </a:lnTo>
                  <a:lnTo>
                    <a:pt x="239" y="469"/>
                  </a:lnTo>
                  <a:lnTo>
                    <a:pt x="240" y="474"/>
                  </a:lnTo>
                  <a:lnTo>
                    <a:pt x="240" y="474"/>
                  </a:lnTo>
                  <a:lnTo>
                    <a:pt x="241" y="474"/>
                  </a:lnTo>
                  <a:lnTo>
                    <a:pt x="241" y="475"/>
                  </a:lnTo>
                  <a:lnTo>
                    <a:pt x="241" y="474"/>
                  </a:lnTo>
                  <a:lnTo>
                    <a:pt x="242" y="474"/>
                  </a:lnTo>
                  <a:lnTo>
                    <a:pt x="242" y="474"/>
                  </a:lnTo>
                  <a:lnTo>
                    <a:pt x="242" y="475"/>
                  </a:lnTo>
                  <a:lnTo>
                    <a:pt x="244" y="472"/>
                  </a:lnTo>
                  <a:lnTo>
                    <a:pt x="244" y="472"/>
                  </a:lnTo>
                  <a:lnTo>
                    <a:pt x="244" y="475"/>
                  </a:lnTo>
                  <a:lnTo>
                    <a:pt x="245" y="475"/>
                  </a:lnTo>
                  <a:lnTo>
                    <a:pt x="246" y="474"/>
                  </a:lnTo>
                  <a:lnTo>
                    <a:pt x="246" y="474"/>
                  </a:lnTo>
                  <a:lnTo>
                    <a:pt x="246" y="475"/>
                  </a:lnTo>
                  <a:lnTo>
                    <a:pt x="247" y="474"/>
                  </a:lnTo>
                  <a:lnTo>
                    <a:pt x="247" y="475"/>
                  </a:lnTo>
                  <a:lnTo>
                    <a:pt x="249" y="461"/>
                  </a:lnTo>
                  <a:lnTo>
                    <a:pt x="249" y="464"/>
                  </a:lnTo>
                  <a:lnTo>
                    <a:pt x="249" y="464"/>
                  </a:lnTo>
                  <a:lnTo>
                    <a:pt x="249" y="464"/>
                  </a:lnTo>
                  <a:lnTo>
                    <a:pt x="250" y="465"/>
                  </a:lnTo>
                  <a:lnTo>
                    <a:pt x="251" y="464"/>
                  </a:lnTo>
                  <a:lnTo>
                    <a:pt x="251" y="464"/>
                  </a:lnTo>
                  <a:lnTo>
                    <a:pt x="252" y="472"/>
                  </a:lnTo>
                  <a:lnTo>
                    <a:pt x="253" y="445"/>
                  </a:lnTo>
                  <a:lnTo>
                    <a:pt x="253" y="447"/>
                  </a:lnTo>
                  <a:lnTo>
                    <a:pt x="253" y="447"/>
                  </a:lnTo>
                  <a:lnTo>
                    <a:pt x="253" y="446"/>
                  </a:lnTo>
                  <a:lnTo>
                    <a:pt x="254" y="473"/>
                  </a:lnTo>
                  <a:lnTo>
                    <a:pt x="254" y="458"/>
                  </a:lnTo>
                  <a:lnTo>
                    <a:pt x="254" y="458"/>
                  </a:lnTo>
                  <a:lnTo>
                    <a:pt x="255" y="458"/>
                  </a:lnTo>
                  <a:lnTo>
                    <a:pt x="256" y="460"/>
                  </a:lnTo>
                  <a:lnTo>
                    <a:pt x="256" y="460"/>
                  </a:lnTo>
                  <a:lnTo>
                    <a:pt x="256" y="460"/>
                  </a:lnTo>
                  <a:lnTo>
                    <a:pt x="257" y="460"/>
                  </a:lnTo>
                  <a:lnTo>
                    <a:pt x="257" y="462"/>
                  </a:lnTo>
                  <a:lnTo>
                    <a:pt x="258" y="461"/>
                  </a:lnTo>
                  <a:lnTo>
                    <a:pt x="258" y="461"/>
                  </a:lnTo>
                  <a:lnTo>
                    <a:pt x="258" y="461"/>
                  </a:lnTo>
                  <a:lnTo>
                    <a:pt x="259" y="475"/>
                  </a:lnTo>
                  <a:lnTo>
                    <a:pt x="260" y="474"/>
                  </a:lnTo>
                  <a:lnTo>
                    <a:pt x="260" y="474"/>
                  </a:lnTo>
                  <a:lnTo>
                    <a:pt x="260" y="475"/>
                  </a:lnTo>
                  <a:lnTo>
                    <a:pt x="261" y="469"/>
                  </a:lnTo>
                  <a:lnTo>
                    <a:pt x="261" y="470"/>
                  </a:lnTo>
                  <a:lnTo>
                    <a:pt x="262" y="470"/>
                  </a:lnTo>
                  <a:lnTo>
                    <a:pt x="262" y="469"/>
                  </a:lnTo>
                  <a:lnTo>
                    <a:pt x="263" y="471"/>
                  </a:lnTo>
                  <a:lnTo>
                    <a:pt x="263" y="470"/>
                  </a:lnTo>
                  <a:lnTo>
                    <a:pt x="264" y="470"/>
                  </a:lnTo>
                  <a:lnTo>
                    <a:pt x="264" y="470"/>
                  </a:lnTo>
                  <a:lnTo>
                    <a:pt x="264" y="475"/>
                  </a:lnTo>
                  <a:lnTo>
                    <a:pt x="265" y="474"/>
                  </a:lnTo>
                  <a:lnTo>
                    <a:pt x="265" y="474"/>
                  </a:lnTo>
                  <a:lnTo>
                    <a:pt x="265" y="474"/>
                  </a:lnTo>
                  <a:lnTo>
                    <a:pt x="265" y="475"/>
                  </a:lnTo>
                  <a:lnTo>
                    <a:pt x="267" y="474"/>
                  </a:lnTo>
                  <a:lnTo>
                    <a:pt x="267" y="474"/>
                  </a:lnTo>
                  <a:lnTo>
                    <a:pt x="267" y="475"/>
                  </a:lnTo>
                  <a:lnTo>
                    <a:pt x="268" y="474"/>
                  </a:lnTo>
                  <a:lnTo>
                    <a:pt x="268" y="475"/>
                  </a:lnTo>
                  <a:lnTo>
                    <a:pt x="268" y="474"/>
                  </a:lnTo>
                  <a:lnTo>
                    <a:pt x="269" y="475"/>
                  </a:lnTo>
                  <a:lnTo>
                    <a:pt x="270" y="469"/>
                  </a:lnTo>
                  <a:lnTo>
                    <a:pt x="270" y="469"/>
                  </a:lnTo>
                  <a:lnTo>
                    <a:pt x="270" y="469"/>
                  </a:lnTo>
                  <a:lnTo>
                    <a:pt x="271" y="472"/>
                  </a:lnTo>
                  <a:lnTo>
                    <a:pt x="272" y="471"/>
                  </a:lnTo>
                  <a:lnTo>
                    <a:pt x="272" y="471"/>
                  </a:lnTo>
                  <a:lnTo>
                    <a:pt x="272" y="472"/>
                  </a:lnTo>
                  <a:lnTo>
                    <a:pt x="272" y="402"/>
                  </a:lnTo>
                  <a:lnTo>
                    <a:pt x="274" y="464"/>
                  </a:lnTo>
                  <a:lnTo>
                    <a:pt x="274" y="464"/>
                  </a:lnTo>
                  <a:lnTo>
                    <a:pt x="276" y="465"/>
                  </a:lnTo>
                  <a:lnTo>
                    <a:pt x="276" y="465"/>
                  </a:lnTo>
                  <a:lnTo>
                    <a:pt x="276" y="475"/>
                  </a:lnTo>
                  <a:lnTo>
                    <a:pt x="277" y="474"/>
                  </a:lnTo>
                  <a:lnTo>
                    <a:pt x="278" y="474"/>
                  </a:lnTo>
                  <a:lnTo>
                    <a:pt x="278" y="475"/>
                  </a:lnTo>
                  <a:lnTo>
                    <a:pt x="278" y="474"/>
                  </a:lnTo>
                  <a:lnTo>
                    <a:pt x="279" y="474"/>
                  </a:lnTo>
                  <a:lnTo>
                    <a:pt x="280" y="475"/>
                  </a:lnTo>
                  <a:lnTo>
                    <a:pt x="280" y="474"/>
                  </a:lnTo>
                  <a:lnTo>
                    <a:pt x="281" y="474"/>
                  </a:lnTo>
                  <a:lnTo>
                    <a:pt x="281" y="474"/>
                  </a:lnTo>
                  <a:lnTo>
                    <a:pt x="281" y="475"/>
                  </a:lnTo>
                  <a:lnTo>
                    <a:pt x="282" y="474"/>
                  </a:lnTo>
                  <a:lnTo>
                    <a:pt x="283" y="474"/>
                  </a:lnTo>
                  <a:lnTo>
                    <a:pt x="283" y="474"/>
                  </a:lnTo>
                  <a:lnTo>
                    <a:pt x="283" y="475"/>
                  </a:lnTo>
                  <a:lnTo>
                    <a:pt x="284" y="468"/>
                  </a:lnTo>
                  <a:lnTo>
                    <a:pt x="284" y="469"/>
                  </a:lnTo>
                  <a:lnTo>
                    <a:pt x="284" y="469"/>
                  </a:lnTo>
                  <a:lnTo>
                    <a:pt x="285" y="469"/>
                  </a:lnTo>
                  <a:lnTo>
                    <a:pt x="285" y="470"/>
                  </a:lnTo>
                  <a:lnTo>
                    <a:pt x="286" y="470"/>
                  </a:lnTo>
                  <a:lnTo>
                    <a:pt x="286" y="470"/>
                  </a:lnTo>
                  <a:lnTo>
                    <a:pt x="288" y="475"/>
                  </a:lnTo>
                  <a:lnTo>
                    <a:pt x="288" y="469"/>
                  </a:lnTo>
                  <a:lnTo>
                    <a:pt x="288" y="470"/>
                  </a:lnTo>
                  <a:lnTo>
                    <a:pt x="288" y="470"/>
                  </a:lnTo>
                  <a:lnTo>
                    <a:pt x="289" y="472"/>
                  </a:lnTo>
                  <a:lnTo>
                    <a:pt x="289" y="455"/>
                  </a:lnTo>
                  <a:lnTo>
                    <a:pt x="290" y="460"/>
                  </a:lnTo>
                  <a:lnTo>
                    <a:pt x="290" y="460"/>
                  </a:lnTo>
                  <a:lnTo>
                    <a:pt x="290" y="459"/>
                  </a:lnTo>
                  <a:lnTo>
                    <a:pt x="292" y="461"/>
                  </a:lnTo>
                  <a:lnTo>
                    <a:pt x="292" y="460"/>
                  </a:lnTo>
                  <a:lnTo>
                    <a:pt x="292" y="460"/>
                  </a:lnTo>
                  <a:lnTo>
                    <a:pt x="292" y="460"/>
                  </a:lnTo>
                  <a:lnTo>
                    <a:pt x="293" y="463"/>
                  </a:lnTo>
                  <a:lnTo>
                    <a:pt x="293" y="462"/>
                  </a:lnTo>
                  <a:lnTo>
                    <a:pt x="293" y="462"/>
                  </a:lnTo>
                  <a:lnTo>
                    <a:pt x="294" y="461"/>
                  </a:lnTo>
                  <a:lnTo>
                    <a:pt x="295" y="475"/>
                  </a:lnTo>
                  <a:lnTo>
                    <a:pt x="295" y="475"/>
                  </a:lnTo>
                  <a:lnTo>
                    <a:pt x="295" y="474"/>
                  </a:lnTo>
                  <a:lnTo>
                    <a:pt x="296" y="475"/>
                  </a:lnTo>
                  <a:lnTo>
                    <a:pt x="296" y="468"/>
                  </a:lnTo>
                  <a:lnTo>
                    <a:pt x="297" y="469"/>
                  </a:lnTo>
                  <a:lnTo>
                    <a:pt x="297" y="469"/>
                  </a:lnTo>
                  <a:lnTo>
                    <a:pt x="297" y="469"/>
                  </a:lnTo>
                  <a:lnTo>
                    <a:pt x="297" y="470"/>
                  </a:lnTo>
                  <a:lnTo>
                    <a:pt x="299" y="469"/>
                  </a:lnTo>
                  <a:lnTo>
                    <a:pt x="299" y="470"/>
                  </a:lnTo>
                  <a:lnTo>
                    <a:pt x="300" y="469"/>
                  </a:lnTo>
                  <a:lnTo>
                    <a:pt x="300" y="475"/>
                  </a:lnTo>
                  <a:lnTo>
                    <a:pt x="300" y="475"/>
                  </a:lnTo>
                  <a:lnTo>
                    <a:pt x="301" y="474"/>
                  </a:lnTo>
                  <a:lnTo>
                    <a:pt x="301" y="475"/>
                  </a:lnTo>
                  <a:lnTo>
                    <a:pt x="302" y="474"/>
                  </a:lnTo>
                  <a:lnTo>
                    <a:pt x="302" y="474"/>
                  </a:lnTo>
                  <a:lnTo>
                    <a:pt x="302" y="475"/>
                  </a:lnTo>
                  <a:lnTo>
                    <a:pt x="303" y="474"/>
                  </a:lnTo>
                  <a:lnTo>
                    <a:pt x="304" y="475"/>
                  </a:lnTo>
                  <a:lnTo>
                    <a:pt x="304" y="474"/>
                  </a:lnTo>
                  <a:lnTo>
                    <a:pt x="304" y="474"/>
                  </a:lnTo>
                  <a:lnTo>
                    <a:pt x="304" y="475"/>
                  </a:lnTo>
                  <a:lnTo>
                    <a:pt x="306" y="458"/>
                  </a:lnTo>
                  <a:lnTo>
                    <a:pt x="306" y="465"/>
                  </a:lnTo>
                  <a:lnTo>
                    <a:pt x="306" y="464"/>
                  </a:lnTo>
                  <a:lnTo>
                    <a:pt x="306" y="466"/>
                  </a:lnTo>
                  <a:lnTo>
                    <a:pt x="307" y="464"/>
                  </a:lnTo>
                  <a:lnTo>
                    <a:pt x="308" y="466"/>
                  </a:lnTo>
                  <a:lnTo>
                    <a:pt x="308" y="466"/>
                  </a:lnTo>
                  <a:lnTo>
                    <a:pt x="308" y="461"/>
                  </a:lnTo>
                  <a:lnTo>
                    <a:pt x="309" y="464"/>
                  </a:lnTo>
                  <a:lnTo>
                    <a:pt x="309" y="464"/>
                  </a:lnTo>
                  <a:lnTo>
                    <a:pt x="310" y="460"/>
                  </a:lnTo>
                  <a:lnTo>
                    <a:pt x="311" y="466"/>
                  </a:lnTo>
                  <a:lnTo>
                    <a:pt x="311" y="465"/>
                  </a:lnTo>
                  <a:lnTo>
                    <a:pt x="312" y="466"/>
                  </a:lnTo>
                  <a:lnTo>
                    <a:pt x="313" y="457"/>
                  </a:lnTo>
                  <a:lnTo>
                    <a:pt x="313" y="458"/>
                  </a:lnTo>
                  <a:lnTo>
                    <a:pt x="313" y="458"/>
                  </a:lnTo>
                  <a:lnTo>
                    <a:pt x="313" y="458"/>
                  </a:lnTo>
                  <a:lnTo>
                    <a:pt x="314" y="460"/>
                  </a:lnTo>
                  <a:lnTo>
                    <a:pt x="315" y="460"/>
                  </a:lnTo>
                  <a:lnTo>
                    <a:pt x="315" y="460"/>
                  </a:lnTo>
                  <a:lnTo>
                    <a:pt x="315" y="458"/>
                  </a:lnTo>
                  <a:lnTo>
                    <a:pt x="316" y="460"/>
                  </a:lnTo>
                  <a:lnTo>
                    <a:pt x="316" y="460"/>
                  </a:lnTo>
                  <a:lnTo>
                    <a:pt x="317" y="460"/>
                  </a:lnTo>
                  <a:lnTo>
                    <a:pt x="318" y="457"/>
                  </a:lnTo>
                  <a:lnTo>
                    <a:pt x="318" y="458"/>
                  </a:lnTo>
                  <a:lnTo>
                    <a:pt x="319" y="458"/>
                  </a:lnTo>
                  <a:lnTo>
                    <a:pt x="319" y="359"/>
                  </a:lnTo>
                  <a:lnTo>
                    <a:pt x="320" y="461"/>
                  </a:lnTo>
                  <a:lnTo>
                    <a:pt x="320" y="460"/>
                  </a:lnTo>
                  <a:lnTo>
                    <a:pt x="320" y="460"/>
                  </a:lnTo>
                  <a:lnTo>
                    <a:pt x="321" y="462"/>
                  </a:lnTo>
                  <a:lnTo>
                    <a:pt x="322" y="459"/>
                  </a:lnTo>
                  <a:lnTo>
                    <a:pt x="322" y="459"/>
                  </a:lnTo>
                  <a:lnTo>
                    <a:pt x="322" y="460"/>
                  </a:lnTo>
                  <a:lnTo>
                    <a:pt x="323" y="459"/>
                  </a:lnTo>
                  <a:lnTo>
                    <a:pt x="323" y="477"/>
                  </a:lnTo>
                  <a:lnTo>
                    <a:pt x="323" y="478"/>
                  </a:lnTo>
                  <a:lnTo>
                    <a:pt x="324" y="478"/>
                  </a:lnTo>
                  <a:lnTo>
                    <a:pt x="325" y="482"/>
                  </a:lnTo>
                  <a:lnTo>
                    <a:pt x="325" y="482"/>
                  </a:lnTo>
                  <a:lnTo>
                    <a:pt x="325" y="482"/>
                  </a:lnTo>
                  <a:lnTo>
                    <a:pt x="326" y="480"/>
                  </a:lnTo>
                  <a:lnTo>
                    <a:pt x="327" y="484"/>
                  </a:lnTo>
                  <a:lnTo>
                    <a:pt x="327" y="482"/>
                  </a:lnTo>
                  <a:lnTo>
                    <a:pt x="327" y="482"/>
                  </a:lnTo>
                  <a:lnTo>
                    <a:pt x="328" y="484"/>
                  </a:lnTo>
                  <a:lnTo>
                    <a:pt x="329" y="446"/>
                  </a:lnTo>
                  <a:lnTo>
                    <a:pt x="329" y="447"/>
                  </a:lnTo>
                  <a:lnTo>
                    <a:pt x="329" y="447"/>
                  </a:lnTo>
                  <a:lnTo>
                    <a:pt x="330" y="441"/>
                  </a:lnTo>
                  <a:lnTo>
                    <a:pt x="331" y="459"/>
                  </a:lnTo>
                  <a:lnTo>
                    <a:pt x="331" y="459"/>
                  </a:lnTo>
                  <a:lnTo>
                    <a:pt x="331" y="455"/>
                  </a:lnTo>
                  <a:lnTo>
                    <a:pt x="331" y="460"/>
                  </a:lnTo>
                  <a:lnTo>
                    <a:pt x="332" y="458"/>
                  </a:lnTo>
                  <a:lnTo>
                    <a:pt x="332" y="458"/>
                  </a:lnTo>
                  <a:lnTo>
                    <a:pt x="333" y="458"/>
                  </a:lnTo>
                  <a:lnTo>
                    <a:pt x="334" y="431"/>
                  </a:lnTo>
                  <a:lnTo>
                    <a:pt x="334" y="431"/>
                  </a:lnTo>
                  <a:lnTo>
                    <a:pt x="335" y="431"/>
                  </a:lnTo>
                  <a:lnTo>
                    <a:pt x="335" y="429"/>
                  </a:lnTo>
                  <a:lnTo>
                    <a:pt x="335" y="447"/>
                  </a:lnTo>
                  <a:lnTo>
                    <a:pt x="336" y="442"/>
                  </a:lnTo>
                  <a:lnTo>
                    <a:pt x="336" y="443"/>
                  </a:lnTo>
                  <a:lnTo>
                    <a:pt x="336" y="450"/>
                  </a:lnTo>
                  <a:lnTo>
                    <a:pt x="338" y="442"/>
                  </a:lnTo>
                  <a:lnTo>
                    <a:pt x="338" y="444"/>
                  </a:lnTo>
                  <a:lnTo>
                    <a:pt x="338" y="446"/>
                  </a:lnTo>
                  <a:lnTo>
                    <a:pt x="339" y="434"/>
                  </a:lnTo>
                  <a:lnTo>
                    <a:pt x="339" y="439"/>
                  </a:lnTo>
                  <a:lnTo>
                    <a:pt x="340" y="438"/>
                  </a:lnTo>
                  <a:lnTo>
                    <a:pt x="340" y="422"/>
                  </a:lnTo>
                  <a:lnTo>
                    <a:pt x="341" y="464"/>
                  </a:lnTo>
                  <a:lnTo>
                    <a:pt x="341" y="461"/>
                  </a:lnTo>
                  <a:lnTo>
                    <a:pt x="341" y="462"/>
                  </a:lnTo>
                  <a:lnTo>
                    <a:pt x="342" y="470"/>
                  </a:lnTo>
                  <a:lnTo>
                    <a:pt x="343" y="470"/>
                  </a:lnTo>
                  <a:lnTo>
                    <a:pt x="343" y="470"/>
                  </a:lnTo>
                  <a:lnTo>
                    <a:pt x="345" y="464"/>
                  </a:lnTo>
                  <a:lnTo>
                    <a:pt x="345" y="464"/>
                  </a:lnTo>
                  <a:lnTo>
                    <a:pt x="345" y="464"/>
                  </a:lnTo>
                  <a:lnTo>
                    <a:pt x="346" y="468"/>
                  </a:lnTo>
                  <a:lnTo>
                    <a:pt x="347" y="447"/>
                  </a:lnTo>
                  <a:lnTo>
                    <a:pt x="347" y="447"/>
                  </a:lnTo>
                  <a:lnTo>
                    <a:pt x="347" y="448"/>
                  </a:lnTo>
                  <a:lnTo>
                    <a:pt x="347" y="450"/>
                  </a:lnTo>
                  <a:lnTo>
                    <a:pt x="348" y="436"/>
                  </a:lnTo>
                  <a:lnTo>
                    <a:pt x="348" y="438"/>
                  </a:lnTo>
                  <a:lnTo>
                    <a:pt x="348" y="438"/>
                  </a:lnTo>
                  <a:lnTo>
                    <a:pt x="350" y="451"/>
                  </a:lnTo>
                  <a:lnTo>
                    <a:pt x="350" y="445"/>
                  </a:lnTo>
                  <a:lnTo>
                    <a:pt x="350" y="445"/>
                  </a:lnTo>
                  <a:lnTo>
                    <a:pt x="351" y="441"/>
                  </a:lnTo>
                  <a:lnTo>
                    <a:pt x="352" y="458"/>
                  </a:lnTo>
                  <a:lnTo>
                    <a:pt x="352" y="457"/>
                  </a:lnTo>
                  <a:lnTo>
                    <a:pt x="352" y="457"/>
                  </a:lnTo>
                  <a:lnTo>
                    <a:pt x="354" y="460"/>
                  </a:lnTo>
                  <a:lnTo>
                    <a:pt x="354" y="459"/>
                  </a:lnTo>
                  <a:lnTo>
                    <a:pt x="354" y="457"/>
                  </a:lnTo>
                  <a:lnTo>
                    <a:pt x="355" y="460"/>
                  </a:lnTo>
                  <a:lnTo>
                    <a:pt x="355" y="456"/>
                  </a:lnTo>
                  <a:lnTo>
                    <a:pt x="356" y="456"/>
                  </a:lnTo>
                  <a:lnTo>
                    <a:pt x="356" y="449"/>
                  </a:lnTo>
                  <a:lnTo>
                    <a:pt x="357" y="482"/>
                  </a:lnTo>
                  <a:lnTo>
                    <a:pt x="358" y="482"/>
                  </a:lnTo>
                  <a:lnTo>
                    <a:pt x="358" y="478"/>
                  </a:lnTo>
                  <a:lnTo>
                    <a:pt x="358" y="483"/>
                  </a:lnTo>
                  <a:lnTo>
                    <a:pt x="359" y="482"/>
                  </a:lnTo>
                  <a:lnTo>
                    <a:pt x="359" y="482"/>
                  </a:lnTo>
                  <a:lnTo>
                    <a:pt x="360" y="479"/>
                  </a:lnTo>
                  <a:lnTo>
                    <a:pt x="361" y="485"/>
                  </a:lnTo>
                  <a:lnTo>
                    <a:pt x="361" y="483"/>
                  </a:lnTo>
                  <a:lnTo>
                    <a:pt x="361" y="483"/>
                  </a:lnTo>
                  <a:lnTo>
                    <a:pt x="362" y="485"/>
                  </a:lnTo>
                  <a:lnTo>
                    <a:pt x="363" y="450"/>
                  </a:lnTo>
                  <a:lnTo>
                    <a:pt x="363" y="450"/>
                  </a:lnTo>
                  <a:lnTo>
                    <a:pt x="363" y="450"/>
                  </a:lnTo>
                  <a:lnTo>
                    <a:pt x="364" y="460"/>
                  </a:lnTo>
                  <a:lnTo>
                    <a:pt x="364" y="456"/>
                  </a:lnTo>
                  <a:lnTo>
                    <a:pt x="364" y="456"/>
                  </a:lnTo>
                  <a:lnTo>
                    <a:pt x="365" y="459"/>
                  </a:lnTo>
                  <a:lnTo>
                    <a:pt x="365" y="447"/>
                  </a:lnTo>
                  <a:lnTo>
                    <a:pt x="366" y="453"/>
                  </a:lnTo>
                  <a:lnTo>
                    <a:pt x="366" y="453"/>
                  </a:lnTo>
                  <a:lnTo>
                    <a:pt x="367" y="454"/>
                  </a:lnTo>
                  <a:lnTo>
                    <a:pt x="367" y="437"/>
                  </a:lnTo>
                  <a:lnTo>
                    <a:pt x="368" y="444"/>
                  </a:lnTo>
                  <a:lnTo>
                    <a:pt x="368" y="444"/>
                  </a:lnTo>
                  <a:lnTo>
                    <a:pt x="369" y="447"/>
                  </a:lnTo>
                  <a:lnTo>
                    <a:pt x="369" y="437"/>
                  </a:lnTo>
                  <a:lnTo>
                    <a:pt x="370" y="441"/>
                  </a:lnTo>
                  <a:lnTo>
                    <a:pt x="370" y="441"/>
                  </a:lnTo>
                  <a:lnTo>
                    <a:pt x="370" y="438"/>
                  </a:lnTo>
                  <a:lnTo>
                    <a:pt x="371" y="459"/>
                  </a:lnTo>
                  <a:lnTo>
                    <a:pt x="371" y="453"/>
                  </a:lnTo>
                  <a:lnTo>
                    <a:pt x="372" y="454"/>
                  </a:lnTo>
                  <a:lnTo>
                    <a:pt x="372" y="448"/>
                  </a:lnTo>
                  <a:lnTo>
                    <a:pt x="373" y="458"/>
                  </a:lnTo>
                  <a:lnTo>
                    <a:pt x="373" y="451"/>
                  </a:lnTo>
                  <a:lnTo>
                    <a:pt x="374" y="451"/>
                  </a:lnTo>
                  <a:lnTo>
                    <a:pt x="374" y="450"/>
                  </a:lnTo>
                  <a:lnTo>
                    <a:pt x="375" y="471"/>
                  </a:lnTo>
                  <a:lnTo>
                    <a:pt x="375" y="469"/>
                  </a:lnTo>
                  <a:lnTo>
                    <a:pt x="375" y="469"/>
                  </a:lnTo>
                  <a:lnTo>
                    <a:pt x="377" y="456"/>
                  </a:lnTo>
                  <a:lnTo>
                    <a:pt x="377" y="455"/>
                  </a:lnTo>
                  <a:lnTo>
                    <a:pt x="377" y="447"/>
                  </a:lnTo>
                  <a:lnTo>
                    <a:pt x="378" y="464"/>
                  </a:lnTo>
                  <a:lnTo>
                    <a:pt x="378" y="464"/>
                  </a:lnTo>
                  <a:lnTo>
                    <a:pt x="378" y="464"/>
                  </a:lnTo>
                  <a:lnTo>
                    <a:pt x="380" y="447"/>
                  </a:lnTo>
                  <a:lnTo>
                    <a:pt x="380" y="447"/>
                  </a:lnTo>
                  <a:lnTo>
                    <a:pt x="380" y="447"/>
                  </a:lnTo>
                  <a:lnTo>
                    <a:pt x="382" y="460"/>
                  </a:lnTo>
                  <a:lnTo>
                    <a:pt x="382" y="457"/>
                  </a:lnTo>
                  <a:lnTo>
                    <a:pt x="382" y="458"/>
                  </a:lnTo>
                  <a:lnTo>
                    <a:pt x="383" y="456"/>
                  </a:lnTo>
                  <a:lnTo>
                    <a:pt x="384" y="460"/>
                  </a:lnTo>
                  <a:lnTo>
                    <a:pt x="384" y="460"/>
                  </a:lnTo>
                  <a:lnTo>
                    <a:pt x="384" y="460"/>
                  </a:lnTo>
                  <a:lnTo>
                    <a:pt x="385" y="461"/>
                  </a:lnTo>
                  <a:lnTo>
                    <a:pt x="386" y="455"/>
                  </a:lnTo>
                  <a:lnTo>
                    <a:pt x="386" y="456"/>
                  </a:lnTo>
                  <a:lnTo>
                    <a:pt x="386" y="456"/>
                  </a:lnTo>
                  <a:lnTo>
                    <a:pt x="386" y="457"/>
                  </a:lnTo>
                  <a:lnTo>
                    <a:pt x="387" y="453"/>
                  </a:lnTo>
                  <a:lnTo>
                    <a:pt x="387" y="453"/>
                  </a:lnTo>
                  <a:lnTo>
                    <a:pt x="387" y="452"/>
                  </a:lnTo>
                  <a:lnTo>
                    <a:pt x="388" y="451"/>
                  </a:lnTo>
                  <a:lnTo>
                    <a:pt x="389" y="483"/>
                  </a:lnTo>
                  <a:lnTo>
                    <a:pt x="389" y="480"/>
                  </a:lnTo>
                  <a:lnTo>
                    <a:pt x="389" y="480"/>
                  </a:lnTo>
                  <a:lnTo>
                    <a:pt x="391" y="481"/>
                  </a:lnTo>
                  <a:lnTo>
                    <a:pt x="391" y="475"/>
                  </a:lnTo>
                  <a:lnTo>
                    <a:pt x="391" y="476"/>
                  </a:lnTo>
                  <a:lnTo>
                    <a:pt x="391" y="477"/>
                  </a:lnTo>
                  <a:lnTo>
                    <a:pt x="393" y="473"/>
                  </a:lnTo>
                  <a:lnTo>
                    <a:pt x="393" y="478"/>
                  </a:lnTo>
                  <a:lnTo>
                    <a:pt x="393" y="478"/>
                  </a:lnTo>
                  <a:lnTo>
                    <a:pt x="393" y="478"/>
                  </a:lnTo>
                  <a:lnTo>
                    <a:pt x="393" y="478"/>
                  </a:lnTo>
                  <a:lnTo>
                    <a:pt x="394" y="456"/>
                  </a:lnTo>
                  <a:lnTo>
                    <a:pt x="394" y="458"/>
                  </a:lnTo>
                  <a:lnTo>
                    <a:pt x="395" y="458"/>
                  </a:lnTo>
                  <a:lnTo>
                    <a:pt x="395" y="456"/>
                  </a:lnTo>
                  <a:lnTo>
                    <a:pt x="396" y="459"/>
                  </a:lnTo>
                  <a:lnTo>
                    <a:pt x="396" y="459"/>
                  </a:lnTo>
                  <a:lnTo>
                    <a:pt x="397" y="458"/>
                  </a:lnTo>
                  <a:lnTo>
                    <a:pt x="398" y="461"/>
                  </a:lnTo>
                  <a:lnTo>
                    <a:pt x="398" y="461"/>
                  </a:lnTo>
                  <a:lnTo>
                    <a:pt x="398" y="461"/>
                  </a:lnTo>
                  <a:lnTo>
                    <a:pt x="399" y="458"/>
                  </a:lnTo>
                  <a:lnTo>
                    <a:pt x="400" y="459"/>
                  </a:lnTo>
                  <a:lnTo>
                    <a:pt x="400" y="459"/>
                  </a:lnTo>
                  <a:lnTo>
                    <a:pt x="401" y="460"/>
                  </a:lnTo>
                  <a:lnTo>
                    <a:pt x="401" y="457"/>
                  </a:lnTo>
                  <a:lnTo>
                    <a:pt x="402" y="459"/>
                  </a:lnTo>
                  <a:lnTo>
                    <a:pt x="402" y="459"/>
                  </a:lnTo>
                  <a:lnTo>
                    <a:pt x="402" y="458"/>
                  </a:lnTo>
                  <a:lnTo>
                    <a:pt x="402" y="460"/>
                  </a:lnTo>
                  <a:lnTo>
                    <a:pt x="403" y="459"/>
                  </a:lnTo>
                  <a:lnTo>
                    <a:pt x="403" y="458"/>
                  </a:lnTo>
                  <a:lnTo>
                    <a:pt x="404" y="457"/>
                  </a:lnTo>
                  <a:lnTo>
                    <a:pt x="405" y="460"/>
                  </a:lnTo>
                  <a:lnTo>
                    <a:pt x="405" y="460"/>
                  </a:lnTo>
                  <a:lnTo>
                    <a:pt x="405" y="460"/>
                  </a:lnTo>
                  <a:lnTo>
                    <a:pt x="406" y="459"/>
                  </a:lnTo>
                  <a:lnTo>
                    <a:pt x="406" y="464"/>
                  </a:lnTo>
                  <a:lnTo>
                    <a:pt x="407" y="464"/>
                  </a:lnTo>
                  <a:lnTo>
                    <a:pt x="407" y="464"/>
                  </a:lnTo>
                  <a:lnTo>
                    <a:pt x="408" y="465"/>
                  </a:lnTo>
                  <a:lnTo>
                    <a:pt x="409" y="463"/>
                  </a:lnTo>
                  <a:lnTo>
                    <a:pt x="409" y="463"/>
                  </a:lnTo>
                  <a:lnTo>
                    <a:pt x="409" y="463"/>
                  </a:lnTo>
                  <a:lnTo>
                    <a:pt x="409" y="464"/>
                  </a:lnTo>
                  <a:lnTo>
                    <a:pt x="410" y="461"/>
                  </a:lnTo>
                  <a:lnTo>
                    <a:pt x="410" y="461"/>
                  </a:lnTo>
                  <a:lnTo>
                    <a:pt x="411" y="461"/>
                  </a:lnTo>
                  <a:lnTo>
                    <a:pt x="411" y="461"/>
                  </a:lnTo>
                  <a:lnTo>
                    <a:pt x="412" y="475"/>
                  </a:lnTo>
                  <a:lnTo>
                    <a:pt x="412" y="475"/>
                  </a:lnTo>
                  <a:lnTo>
                    <a:pt x="413" y="475"/>
                  </a:lnTo>
                  <a:lnTo>
                    <a:pt x="413" y="475"/>
                  </a:lnTo>
                  <a:lnTo>
                    <a:pt x="414" y="481"/>
                  </a:lnTo>
                  <a:lnTo>
                    <a:pt x="414" y="480"/>
                  </a:lnTo>
                  <a:lnTo>
                    <a:pt x="414" y="480"/>
                  </a:lnTo>
                  <a:lnTo>
                    <a:pt x="414" y="480"/>
                  </a:lnTo>
                  <a:lnTo>
                    <a:pt x="415" y="481"/>
                  </a:lnTo>
                  <a:lnTo>
                    <a:pt x="416" y="480"/>
                  </a:lnTo>
                  <a:lnTo>
                    <a:pt x="416" y="480"/>
                  </a:lnTo>
                  <a:lnTo>
                    <a:pt x="416" y="481"/>
                  </a:lnTo>
                  <a:lnTo>
                    <a:pt x="417" y="480"/>
                  </a:lnTo>
                  <a:lnTo>
                    <a:pt x="418" y="480"/>
                  </a:lnTo>
                </a:path>
              </a:pathLst>
            </a:custGeom>
            <a:noFill/>
            <a:ln w="7938"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Freeform 60">
              <a:extLst>
                <a:ext uri="{FF2B5EF4-FFF2-40B4-BE49-F238E27FC236}">
                  <a16:creationId xmlns:a16="http://schemas.microsoft.com/office/drawing/2014/main" id="{3F6F7160-76DD-4193-A497-BA0922D35E21}"/>
                </a:ext>
              </a:extLst>
            </p:cNvPr>
            <p:cNvSpPr>
              <a:spLocks/>
            </p:cNvSpPr>
            <p:nvPr/>
          </p:nvSpPr>
          <p:spPr bwMode="auto">
            <a:xfrm>
              <a:off x="7871206" y="3799252"/>
              <a:ext cx="320583" cy="114685"/>
            </a:xfrm>
            <a:custGeom>
              <a:avLst/>
              <a:gdLst>
                <a:gd name="T0" fmla="*/ 5 w 417"/>
                <a:gd name="T1" fmla="*/ 128 h 162"/>
                <a:gd name="T2" fmla="*/ 11 w 417"/>
                <a:gd name="T3" fmla="*/ 161 h 162"/>
                <a:gd name="T4" fmla="*/ 19 w 417"/>
                <a:gd name="T5" fmla="*/ 160 h 162"/>
                <a:gd name="T6" fmla="*/ 26 w 417"/>
                <a:gd name="T7" fmla="*/ 149 h 162"/>
                <a:gd name="T8" fmla="*/ 34 w 417"/>
                <a:gd name="T9" fmla="*/ 160 h 162"/>
                <a:gd name="T10" fmla="*/ 40 w 417"/>
                <a:gd name="T11" fmla="*/ 140 h 162"/>
                <a:gd name="T12" fmla="*/ 47 w 417"/>
                <a:gd name="T13" fmla="*/ 157 h 162"/>
                <a:gd name="T14" fmla="*/ 54 w 417"/>
                <a:gd name="T15" fmla="*/ 161 h 162"/>
                <a:gd name="T16" fmla="*/ 60 w 417"/>
                <a:gd name="T17" fmla="*/ 149 h 162"/>
                <a:gd name="T18" fmla="*/ 69 w 417"/>
                <a:gd name="T19" fmla="*/ 155 h 162"/>
                <a:gd name="T20" fmla="*/ 75 w 417"/>
                <a:gd name="T21" fmla="*/ 140 h 162"/>
                <a:gd name="T22" fmla="*/ 82 w 417"/>
                <a:gd name="T23" fmla="*/ 156 h 162"/>
                <a:gd name="T24" fmla="*/ 89 w 417"/>
                <a:gd name="T25" fmla="*/ 161 h 162"/>
                <a:gd name="T26" fmla="*/ 95 w 417"/>
                <a:gd name="T27" fmla="*/ 156 h 162"/>
                <a:gd name="T28" fmla="*/ 102 w 417"/>
                <a:gd name="T29" fmla="*/ 155 h 162"/>
                <a:gd name="T30" fmla="*/ 110 w 417"/>
                <a:gd name="T31" fmla="*/ 139 h 162"/>
                <a:gd name="T32" fmla="*/ 117 w 417"/>
                <a:gd name="T33" fmla="*/ 157 h 162"/>
                <a:gd name="T34" fmla="*/ 124 w 417"/>
                <a:gd name="T35" fmla="*/ 160 h 162"/>
                <a:gd name="T36" fmla="*/ 130 w 417"/>
                <a:gd name="T37" fmla="*/ 156 h 162"/>
                <a:gd name="T38" fmla="*/ 136 w 417"/>
                <a:gd name="T39" fmla="*/ 156 h 162"/>
                <a:gd name="T40" fmla="*/ 144 w 417"/>
                <a:gd name="T41" fmla="*/ 136 h 162"/>
                <a:gd name="T42" fmla="*/ 152 w 417"/>
                <a:gd name="T43" fmla="*/ 160 h 162"/>
                <a:gd name="T44" fmla="*/ 159 w 417"/>
                <a:gd name="T45" fmla="*/ 156 h 162"/>
                <a:gd name="T46" fmla="*/ 165 w 417"/>
                <a:gd name="T47" fmla="*/ 156 h 162"/>
                <a:gd name="T48" fmla="*/ 172 w 417"/>
                <a:gd name="T49" fmla="*/ 155 h 162"/>
                <a:gd name="T50" fmla="*/ 179 w 417"/>
                <a:gd name="T51" fmla="*/ 153 h 162"/>
                <a:gd name="T52" fmla="*/ 186 w 417"/>
                <a:gd name="T53" fmla="*/ 160 h 162"/>
                <a:gd name="T54" fmla="*/ 192 w 417"/>
                <a:gd name="T55" fmla="*/ 154 h 162"/>
                <a:gd name="T56" fmla="*/ 200 w 417"/>
                <a:gd name="T57" fmla="*/ 156 h 162"/>
                <a:gd name="T58" fmla="*/ 207 w 417"/>
                <a:gd name="T59" fmla="*/ 161 h 162"/>
                <a:gd name="T60" fmla="*/ 214 w 417"/>
                <a:gd name="T61" fmla="*/ 145 h 162"/>
                <a:gd name="T62" fmla="*/ 221 w 417"/>
                <a:gd name="T63" fmla="*/ 161 h 162"/>
                <a:gd name="T64" fmla="*/ 228 w 417"/>
                <a:gd name="T65" fmla="*/ 156 h 162"/>
                <a:gd name="T66" fmla="*/ 234 w 417"/>
                <a:gd name="T67" fmla="*/ 149 h 162"/>
                <a:gd name="T68" fmla="*/ 241 w 417"/>
                <a:gd name="T69" fmla="*/ 161 h 162"/>
                <a:gd name="T70" fmla="*/ 248 w 417"/>
                <a:gd name="T71" fmla="*/ 154 h 162"/>
                <a:gd name="T72" fmla="*/ 256 w 417"/>
                <a:gd name="T73" fmla="*/ 157 h 162"/>
                <a:gd name="T74" fmla="*/ 263 w 417"/>
                <a:gd name="T75" fmla="*/ 142 h 162"/>
                <a:gd name="T76" fmla="*/ 270 w 417"/>
                <a:gd name="T77" fmla="*/ 153 h 162"/>
                <a:gd name="T78" fmla="*/ 277 w 417"/>
                <a:gd name="T79" fmla="*/ 150 h 162"/>
                <a:gd name="T80" fmla="*/ 283 w 417"/>
                <a:gd name="T81" fmla="*/ 154 h 162"/>
                <a:gd name="T82" fmla="*/ 290 w 417"/>
                <a:gd name="T83" fmla="*/ 153 h 162"/>
                <a:gd name="T84" fmla="*/ 296 w 417"/>
                <a:gd name="T85" fmla="*/ 155 h 162"/>
                <a:gd name="T86" fmla="*/ 303 w 417"/>
                <a:gd name="T87" fmla="*/ 153 h 162"/>
                <a:gd name="T88" fmla="*/ 310 w 417"/>
                <a:gd name="T89" fmla="*/ 151 h 162"/>
                <a:gd name="T90" fmla="*/ 318 w 417"/>
                <a:gd name="T91" fmla="*/ 154 h 162"/>
                <a:gd name="T92" fmla="*/ 325 w 417"/>
                <a:gd name="T93" fmla="*/ 153 h 162"/>
                <a:gd name="T94" fmla="*/ 332 w 417"/>
                <a:gd name="T95" fmla="*/ 155 h 162"/>
                <a:gd name="T96" fmla="*/ 338 w 417"/>
                <a:gd name="T97" fmla="*/ 151 h 162"/>
                <a:gd name="T98" fmla="*/ 345 w 417"/>
                <a:gd name="T99" fmla="*/ 151 h 162"/>
                <a:gd name="T100" fmla="*/ 353 w 417"/>
                <a:gd name="T101" fmla="*/ 155 h 162"/>
                <a:gd name="T102" fmla="*/ 360 w 417"/>
                <a:gd name="T103" fmla="*/ 153 h 162"/>
                <a:gd name="T104" fmla="*/ 367 w 417"/>
                <a:gd name="T105" fmla="*/ 150 h 162"/>
                <a:gd name="T106" fmla="*/ 373 w 417"/>
                <a:gd name="T107" fmla="*/ 154 h 162"/>
                <a:gd name="T108" fmla="*/ 380 w 417"/>
                <a:gd name="T109" fmla="*/ 142 h 162"/>
                <a:gd name="T110" fmla="*/ 387 w 417"/>
                <a:gd name="T111" fmla="*/ 154 h 162"/>
                <a:gd name="T112" fmla="*/ 393 w 417"/>
                <a:gd name="T113" fmla="*/ 152 h 162"/>
                <a:gd name="T114" fmla="*/ 400 w 417"/>
                <a:gd name="T115" fmla="*/ 155 h 162"/>
                <a:gd name="T116" fmla="*/ 406 w 417"/>
                <a:gd name="T117" fmla="*/ 154 h 162"/>
                <a:gd name="T118" fmla="*/ 413 w 417"/>
                <a:gd name="T119"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162">
                  <a:moveTo>
                    <a:pt x="0" y="160"/>
                  </a:moveTo>
                  <a:lnTo>
                    <a:pt x="0" y="160"/>
                  </a:lnTo>
                  <a:lnTo>
                    <a:pt x="0" y="160"/>
                  </a:lnTo>
                  <a:lnTo>
                    <a:pt x="0" y="160"/>
                  </a:lnTo>
                  <a:lnTo>
                    <a:pt x="1" y="160"/>
                  </a:lnTo>
                  <a:lnTo>
                    <a:pt x="1" y="161"/>
                  </a:lnTo>
                  <a:lnTo>
                    <a:pt x="1" y="160"/>
                  </a:lnTo>
                  <a:lnTo>
                    <a:pt x="1" y="160"/>
                  </a:lnTo>
                  <a:lnTo>
                    <a:pt x="2" y="161"/>
                  </a:lnTo>
                  <a:lnTo>
                    <a:pt x="3" y="7"/>
                  </a:lnTo>
                  <a:lnTo>
                    <a:pt x="3" y="143"/>
                  </a:lnTo>
                  <a:lnTo>
                    <a:pt x="3" y="144"/>
                  </a:lnTo>
                  <a:lnTo>
                    <a:pt x="4" y="144"/>
                  </a:lnTo>
                  <a:lnTo>
                    <a:pt x="4" y="126"/>
                  </a:lnTo>
                  <a:lnTo>
                    <a:pt x="5" y="128"/>
                  </a:lnTo>
                  <a:lnTo>
                    <a:pt x="5" y="130"/>
                  </a:lnTo>
                  <a:lnTo>
                    <a:pt x="5" y="129"/>
                  </a:lnTo>
                  <a:lnTo>
                    <a:pt x="7" y="140"/>
                  </a:lnTo>
                  <a:lnTo>
                    <a:pt x="7" y="139"/>
                  </a:lnTo>
                  <a:lnTo>
                    <a:pt x="7" y="140"/>
                  </a:lnTo>
                  <a:lnTo>
                    <a:pt x="7" y="139"/>
                  </a:lnTo>
                  <a:lnTo>
                    <a:pt x="8" y="156"/>
                  </a:lnTo>
                  <a:lnTo>
                    <a:pt x="8" y="156"/>
                  </a:lnTo>
                  <a:lnTo>
                    <a:pt x="8" y="156"/>
                  </a:lnTo>
                  <a:lnTo>
                    <a:pt x="9" y="155"/>
                  </a:lnTo>
                  <a:lnTo>
                    <a:pt x="10" y="161"/>
                  </a:lnTo>
                  <a:lnTo>
                    <a:pt x="10" y="160"/>
                  </a:lnTo>
                  <a:lnTo>
                    <a:pt x="11" y="160"/>
                  </a:lnTo>
                  <a:lnTo>
                    <a:pt x="11" y="160"/>
                  </a:lnTo>
                  <a:lnTo>
                    <a:pt x="11" y="161"/>
                  </a:lnTo>
                  <a:lnTo>
                    <a:pt x="12" y="160"/>
                  </a:lnTo>
                  <a:lnTo>
                    <a:pt x="12" y="160"/>
                  </a:lnTo>
                  <a:lnTo>
                    <a:pt x="13" y="161"/>
                  </a:lnTo>
                  <a:lnTo>
                    <a:pt x="14" y="154"/>
                  </a:lnTo>
                  <a:lnTo>
                    <a:pt x="14" y="155"/>
                  </a:lnTo>
                  <a:lnTo>
                    <a:pt x="14" y="155"/>
                  </a:lnTo>
                  <a:lnTo>
                    <a:pt x="14" y="155"/>
                  </a:lnTo>
                  <a:lnTo>
                    <a:pt x="15" y="156"/>
                  </a:lnTo>
                  <a:lnTo>
                    <a:pt x="15" y="156"/>
                  </a:lnTo>
                  <a:lnTo>
                    <a:pt x="16" y="156"/>
                  </a:lnTo>
                  <a:lnTo>
                    <a:pt x="16" y="155"/>
                  </a:lnTo>
                  <a:lnTo>
                    <a:pt x="17" y="161"/>
                  </a:lnTo>
                  <a:lnTo>
                    <a:pt x="17" y="160"/>
                  </a:lnTo>
                  <a:lnTo>
                    <a:pt x="17" y="160"/>
                  </a:lnTo>
                  <a:lnTo>
                    <a:pt x="19" y="160"/>
                  </a:lnTo>
                  <a:lnTo>
                    <a:pt x="19" y="161"/>
                  </a:lnTo>
                  <a:lnTo>
                    <a:pt x="19" y="161"/>
                  </a:lnTo>
                  <a:lnTo>
                    <a:pt x="21" y="153"/>
                  </a:lnTo>
                  <a:lnTo>
                    <a:pt x="21" y="155"/>
                  </a:lnTo>
                  <a:lnTo>
                    <a:pt x="21" y="155"/>
                  </a:lnTo>
                  <a:lnTo>
                    <a:pt x="21" y="154"/>
                  </a:lnTo>
                  <a:lnTo>
                    <a:pt x="23" y="156"/>
                  </a:lnTo>
                  <a:lnTo>
                    <a:pt x="23" y="155"/>
                  </a:lnTo>
                  <a:lnTo>
                    <a:pt x="23" y="156"/>
                  </a:lnTo>
                  <a:lnTo>
                    <a:pt x="24" y="145"/>
                  </a:lnTo>
                  <a:lnTo>
                    <a:pt x="24" y="145"/>
                  </a:lnTo>
                  <a:lnTo>
                    <a:pt x="24" y="146"/>
                  </a:lnTo>
                  <a:lnTo>
                    <a:pt x="26" y="149"/>
                  </a:lnTo>
                  <a:lnTo>
                    <a:pt x="26" y="149"/>
                  </a:lnTo>
                  <a:lnTo>
                    <a:pt x="26" y="149"/>
                  </a:lnTo>
                  <a:lnTo>
                    <a:pt x="27" y="148"/>
                  </a:lnTo>
                  <a:lnTo>
                    <a:pt x="28" y="157"/>
                  </a:lnTo>
                  <a:lnTo>
                    <a:pt x="28" y="157"/>
                  </a:lnTo>
                  <a:lnTo>
                    <a:pt x="28" y="157"/>
                  </a:lnTo>
                  <a:lnTo>
                    <a:pt x="28" y="161"/>
                  </a:lnTo>
                  <a:lnTo>
                    <a:pt x="30" y="160"/>
                  </a:lnTo>
                  <a:lnTo>
                    <a:pt x="30" y="161"/>
                  </a:lnTo>
                  <a:lnTo>
                    <a:pt x="31" y="161"/>
                  </a:lnTo>
                  <a:lnTo>
                    <a:pt x="31" y="160"/>
                  </a:lnTo>
                  <a:lnTo>
                    <a:pt x="31" y="160"/>
                  </a:lnTo>
                  <a:lnTo>
                    <a:pt x="32" y="160"/>
                  </a:lnTo>
                  <a:lnTo>
                    <a:pt x="32" y="161"/>
                  </a:lnTo>
                  <a:lnTo>
                    <a:pt x="32" y="160"/>
                  </a:lnTo>
                  <a:lnTo>
                    <a:pt x="33" y="160"/>
                  </a:lnTo>
                  <a:lnTo>
                    <a:pt x="34" y="160"/>
                  </a:lnTo>
                  <a:lnTo>
                    <a:pt x="34" y="160"/>
                  </a:lnTo>
                  <a:lnTo>
                    <a:pt x="35" y="161"/>
                  </a:lnTo>
                  <a:lnTo>
                    <a:pt x="35" y="160"/>
                  </a:lnTo>
                  <a:lnTo>
                    <a:pt x="35" y="160"/>
                  </a:lnTo>
                  <a:lnTo>
                    <a:pt x="35" y="161"/>
                  </a:lnTo>
                  <a:lnTo>
                    <a:pt x="36" y="139"/>
                  </a:lnTo>
                  <a:lnTo>
                    <a:pt x="37" y="144"/>
                  </a:lnTo>
                  <a:lnTo>
                    <a:pt x="37" y="144"/>
                  </a:lnTo>
                  <a:lnTo>
                    <a:pt x="37" y="145"/>
                  </a:lnTo>
                  <a:lnTo>
                    <a:pt x="38" y="127"/>
                  </a:lnTo>
                  <a:lnTo>
                    <a:pt x="39" y="129"/>
                  </a:lnTo>
                  <a:lnTo>
                    <a:pt x="39" y="129"/>
                  </a:lnTo>
                  <a:lnTo>
                    <a:pt x="39" y="129"/>
                  </a:lnTo>
                  <a:lnTo>
                    <a:pt x="40" y="140"/>
                  </a:lnTo>
                  <a:lnTo>
                    <a:pt x="40" y="140"/>
                  </a:lnTo>
                  <a:lnTo>
                    <a:pt x="40" y="139"/>
                  </a:lnTo>
                  <a:lnTo>
                    <a:pt x="42" y="157"/>
                  </a:lnTo>
                  <a:lnTo>
                    <a:pt x="42" y="156"/>
                  </a:lnTo>
                  <a:lnTo>
                    <a:pt x="42" y="156"/>
                  </a:lnTo>
                  <a:lnTo>
                    <a:pt x="43" y="156"/>
                  </a:lnTo>
                  <a:lnTo>
                    <a:pt x="44" y="161"/>
                  </a:lnTo>
                  <a:lnTo>
                    <a:pt x="44" y="161"/>
                  </a:lnTo>
                  <a:lnTo>
                    <a:pt x="44" y="161"/>
                  </a:lnTo>
                  <a:lnTo>
                    <a:pt x="44" y="161"/>
                  </a:lnTo>
                  <a:lnTo>
                    <a:pt x="45" y="160"/>
                  </a:lnTo>
                  <a:lnTo>
                    <a:pt x="46" y="161"/>
                  </a:lnTo>
                  <a:lnTo>
                    <a:pt x="46" y="161"/>
                  </a:lnTo>
                  <a:lnTo>
                    <a:pt x="46" y="161"/>
                  </a:lnTo>
                  <a:lnTo>
                    <a:pt x="46" y="0"/>
                  </a:lnTo>
                  <a:lnTo>
                    <a:pt x="47" y="157"/>
                  </a:lnTo>
                  <a:lnTo>
                    <a:pt x="48" y="157"/>
                  </a:lnTo>
                  <a:lnTo>
                    <a:pt x="49" y="156"/>
                  </a:lnTo>
                  <a:lnTo>
                    <a:pt x="49" y="157"/>
                  </a:lnTo>
                  <a:lnTo>
                    <a:pt x="49" y="157"/>
                  </a:lnTo>
                  <a:lnTo>
                    <a:pt x="50" y="156"/>
                  </a:lnTo>
                  <a:lnTo>
                    <a:pt x="50" y="156"/>
                  </a:lnTo>
                  <a:lnTo>
                    <a:pt x="50" y="161"/>
                  </a:lnTo>
                  <a:lnTo>
                    <a:pt x="51" y="161"/>
                  </a:lnTo>
                  <a:lnTo>
                    <a:pt x="51" y="161"/>
                  </a:lnTo>
                  <a:lnTo>
                    <a:pt x="51" y="161"/>
                  </a:lnTo>
                  <a:lnTo>
                    <a:pt x="53" y="160"/>
                  </a:lnTo>
                  <a:lnTo>
                    <a:pt x="53" y="161"/>
                  </a:lnTo>
                  <a:lnTo>
                    <a:pt x="53" y="161"/>
                  </a:lnTo>
                  <a:lnTo>
                    <a:pt x="54" y="160"/>
                  </a:lnTo>
                  <a:lnTo>
                    <a:pt x="54" y="161"/>
                  </a:lnTo>
                  <a:lnTo>
                    <a:pt x="55" y="161"/>
                  </a:lnTo>
                  <a:lnTo>
                    <a:pt x="55" y="161"/>
                  </a:lnTo>
                  <a:lnTo>
                    <a:pt x="55" y="161"/>
                  </a:lnTo>
                  <a:lnTo>
                    <a:pt x="55" y="154"/>
                  </a:lnTo>
                  <a:lnTo>
                    <a:pt x="56" y="156"/>
                  </a:lnTo>
                  <a:lnTo>
                    <a:pt x="56" y="156"/>
                  </a:lnTo>
                  <a:lnTo>
                    <a:pt x="57" y="156"/>
                  </a:lnTo>
                  <a:lnTo>
                    <a:pt x="58" y="146"/>
                  </a:lnTo>
                  <a:lnTo>
                    <a:pt x="58" y="148"/>
                  </a:lnTo>
                  <a:lnTo>
                    <a:pt x="58" y="148"/>
                  </a:lnTo>
                  <a:lnTo>
                    <a:pt x="59" y="148"/>
                  </a:lnTo>
                  <a:lnTo>
                    <a:pt x="59" y="149"/>
                  </a:lnTo>
                  <a:lnTo>
                    <a:pt x="60" y="149"/>
                  </a:lnTo>
                  <a:lnTo>
                    <a:pt x="60" y="149"/>
                  </a:lnTo>
                  <a:lnTo>
                    <a:pt x="60" y="149"/>
                  </a:lnTo>
                  <a:lnTo>
                    <a:pt x="61" y="161"/>
                  </a:lnTo>
                  <a:lnTo>
                    <a:pt x="62" y="161"/>
                  </a:lnTo>
                  <a:lnTo>
                    <a:pt x="62" y="160"/>
                  </a:lnTo>
                  <a:lnTo>
                    <a:pt x="62" y="161"/>
                  </a:lnTo>
                  <a:lnTo>
                    <a:pt x="63" y="161"/>
                  </a:lnTo>
                  <a:lnTo>
                    <a:pt x="63" y="160"/>
                  </a:lnTo>
                  <a:lnTo>
                    <a:pt x="65" y="161"/>
                  </a:lnTo>
                  <a:lnTo>
                    <a:pt x="65" y="161"/>
                  </a:lnTo>
                  <a:lnTo>
                    <a:pt x="65" y="161"/>
                  </a:lnTo>
                  <a:lnTo>
                    <a:pt x="66" y="161"/>
                  </a:lnTo>
                  <a:lnTo>
                    <a:pt x="67" y="160"/>
                  </a:lnTo>
                  <a:lnTo>
                    <a:pt x="67" y="160"/>
                  </a:lnTo>
                  <a:lnTo>
                    <a:pt x="67" y="160"/>
                  </a:lnTo>
                  <a:lnTo>
                    <a:pt x="67" y="161"/>
                  </a:lnTo>
                  <a:lnTo>
                    <a:pt x="69" y="155"/>
                  </a:lnTo>
                  <a:lnTo>
                    <a:pt x="69" y="155"/>
                  </a:lnTo>
                  <a:lnTo>
                    <a:pt x="69" y="155"/>
                  </a:lnTo>
                  <a:lnTo>
                    <a:pt x="70" y="157"/>
                  </a:lnTo>
                  <a:lnTo>
                    <a:pt x="70" y="157"/>
                  </a:lnTo>
                  <a:lnTo>
                    <a:pt x="71" y="156"/>
                  </a:lnTo>
                  <a:lnTo>
                    <a:pt x="71" y="157"/>
                  </a:lnTo>
                  <a:lnTo>
                    <a:pt x="71" y="140"/>
                  </a:lnTo>
                  <a:lnTo>
                    <a:pt x="72" y="153"/>
                  </a:lnTo>
                  <a:lnTo>
                    <a:pt x="72" y="152"/>
                  </a:lnTo>
                  <a:lnTo>
                    <a:pt x="73" y="153"/>
                  </a:lnTo>
                  <a:lnTo>
                    <a:pt x="73" y="135"/>
                  </a:lnTo>
                  <a:lnTo>
                    <a:pt x="74" y="138"/>
                  </a:lnTo>
                  <a:lnTo>
                    <a:pt x="74" y="138"/>
                  </a:lnTo>
                  <a:lnTo>
                    <a:pt x="74" y="138"/>
                  </a:lnTo>
                  <a:lnTo>
                    <a:pt x="75" y="140"/>
                  </a:lnTo>
                  <a:lnTo>
                    <a:pt x="76" y="140"/>
                  </a:lnTo>
                  <a:lnTo>
                    <a:pt x="76" y="140"/>
                  </a:lnTo>
                  <a:lnTo>
                    <a:pt x="76" y="139"/>
                  </a:lnTo>
                  <a:lnTo>
                    <a:pt x="78" y="156"/>
                  </a:lnTo>
                  <a:lnTo>
                    <a:pt x="78" y="155"/>
                  </a:lnTo>
                  <a:lnTo>
                    <a:pt x="78" y="156"/>
                  </a:lnTo>
                  <a:lnTo>
                    <a:pt x="78" y="155"/>
                  </a:lnTo>
                  <a:lnTo>
                    <a:pt x="79" y="161"/>
                  </a:lnTo>
                  <a:lnTo>
                    <a:pt x="79" y="160"/>
                  </a:lnTo>
                  <a:lnTo>
                    <a:pt x="79" y="160"/>
                  </a:lnTo>
                  <a:lnTo>
                    <a:pt x="80" y="161"/>
                  </a:lnTo>
                  <a:lnTo>
                    <a:pt x="80" y="154"/>
                  </a:lnTo>
                  <a:lnTo>
                    <a:pt x="81" y="156"/>
                  </a:lnTo>
                  <a:lnTo>
                    <a:pt x="81" y="156"/>
                  </a:lnTo>
                  <a:lnTo>
                    <a:pt x="82" y="156"/>
                  </a:lnTo>
                  <a:lnTo>
                    <a:pt x="82" y="157"/>
                  </a:lnTo>
                  <a:lnTo>
                    <a:pt x="83" y="156"/>
                  </a:lnTo>
                  <a:lnTo>
                    <a:pt x="83" y="156"/>
                  </a:lnTo>
                  <a:lnTo>
                    <a:pt x="83" y="156"/>
                  </a:lnTo>
                  <a:lnTo>
                    <a:pt x="84" y="161"/>
                  </a:lnTo>
                  <a:lnTo>
                    <a:pt x="85" y="160"/>
                  </a:lnTo>
                  <a:lnTo>
                    <a:pt x="85" y="161"/>
                  </a:lnTo>
                  <a:lnTo>
                    <a:pt x="85" y="160"/>
                  </a:lnTo>
                  <a:lnTo>
                    <a:pt x="85" y="161"/>
                  </a:lnTo>
                  <a:lnTo>
                    <a:pt x="86" y="160"/>
                  </a:lnTo>
                  <a:lnTo>
                    <a:pt x="87" y="161"/>
                  </a:lnTo>
                  <a:lnTo>
                    <a:pt x="87" y="160"/>
                  </a:lnTo>
                  <a:lnTo>
                    <a:pt x="88" y="161"/>
                  </a:lnTo>
                  <a:lnTo>
                    <a:pt x="88" y="160"/>
                  </a:lnTo>
                  <a:lnTo>
                    <a:pt x="89" y="161"/>
                  </a:lnTo>
                  <a:lnTo>
                    <a:pt x="89" y="161"/>
                  </a:lnTo>
                  <a:lnTo>
                    <a:pt x="89" y="160"/>
                  </a:lnTo>
                  <a:lnTo>
                    <a:pt x="90" y="160"/>
                  </a:lnTo>
                  <a:lnTo>
                    <a:pt x="90" y="160"/>
                  </a:lnTo>
                  <a:lnTo>
                    <a:pt x="90" y="161"/>
                  </a:lnTo>
                  <a:lnTo>
                    <a:pt x="91" y="145"/>
                  </a:lnTo>
                  <a:lnTo>
                    <a:pt x="92" y="147"/>
                  </a:lnTo>
                  <a:lnTo>
                    <a:pt x="92" y="148"/>
                  </a:lnTo>
                  <a:lnTo>
                    <a:pt x="93" y="147"/>
                  </a:lnTo>
                  <a:lnTo>
                    <a:pt x="93" y="149"/>
                  </a:lnTo>
                  <a:lnTo>
                    <a:pt x="94" y="149"/>
                  </a:lnTo>
                  <a:lnTo>
                    <a:pt x="94" y="149"/>
                  </a:lnTo>
                  <a:lnTo>
                    <a:pt x="94" y="148"/>
                  </a:lnTo>
                  <a:lnTo>
                    <a:pt x="95" y="157"/>
                  </a:lnTo>
                  <a:lnTo>
                    <a:pt x="95" y="156"/>
                  </a:lnTo>
                  <a:lnTo>
                    <a:pt x="95" y="156"/>
                  </a:lnTo>
                  <a:lnTo>
                    <a:pt x="96" y="155"/>
                  </a:lnTo>
                  <a:lnTo>
                    <a:pt x="97" y="161"/>
                  </a:lnTo>
                  <a:lnTo>
                    <a:pt x="97" y="161"/>
                  </a:lnTo>
                  <a:lnTo>
                    <a:pt x="97" y="161"/>
                  </a:lnTo>
                  <a:lnTo>
                    <a:pt x="98" y="161"/>
                  </a:lnTo>
                  <a:lnTo>
                    <a:pt x="98" y="159"/>
                  </a:lnTo>
                  <a:lnTo>
                    <a:pt x="99" y="159"/>
                  </a:lnTo>
                  <a:lnTo>
                    <a:pt x="99" y="160"/>
                  </a:lnTo>
                  <a:lnTo>
                    <a:pt x="99" y="159"/>
                  </a:lnTo>
                  <a:lnTo>
                    <a:pt x="100" y="161"/>
                  </a:lnTo>
                  <a:lnTo>
                    <a:pt x="101" y="161"/>
                  </a:lnTo>
                  <a:lnTo>
                    <a:pt x="101" y="161"/>
                  </a:lnTo>
                  <a:lnTo>
                    <a:pt x="102" y="161"/>
                  </a:lnTo>
                  <a:lnTo>
                    <a:pt x="102" y="155"/>
                  </a:lnTo>
                  <a:lnTo>
                    <a:pt x="102" y="155"/>
                  </a:lnTo>
                  <a:lnTo>
                    <a:pt x="103" y="155"/>
                  </a:lnTo>
                  <a:lnTo>
                    <a:pt x="104" y="157"/>
                  </a:lnTo>
                  <a:lnTo>
                    <a:pt x="104" y="156"/>
                  </a:lnTo>
                  <a:lnTo>
                    <a:pt x="105" y="156"/>
                  </a:lnTo>
                  <a:lnTo>
                    <a:pt x="105" y="156"/>
                  </a:lnTo>
                  <a:lnTo>
                    <a:pt x="106" y="161"/>
                  </a:lnTo>
                  <a:lnTo>
                    <a:pt x="106" y="161"/>
                  </a:lnTo>
                  <a:lnTo>
                    <a:pt x="106" y="161"/>
                  </a:lnTo>
                  <a:lnTo>
                    <a:pt x="106" y="151"/>
                  </a:lnTo>
                  <a:lnTo>
                    <a:pt x="108" y="153"/>
                  </a:lnTo>
                  <a:lnTo>
                    <a:pt x="108" y="153"/>
                  </a:lnTo>
                  <a:lnTo>
                    <a:pt x="109" y="153"/>
                  </a:lnTo>
                  <a:lnTo>
                    <a:pt x="109" y="131"/>
                  </a:lnTo>
                  <a:lnTo>
                    <a:pt x="110" y="139"/>
                  </a:lnTo>
                  <a:lnTo>
                    <a:pt x="110" y="139"/>
                  </a:lnTo>
                  <a:lnTo>
                    <a:pt x="110" y="139"/>
                  </a:lnTo>
                  <a:lnTo>
                    <a:pt x="111" y="156"/>
                  </a:lnTo>
                  <a:lnTo>
                    <a:pt x="111" y="156"/>
                  </a:lnTo>
                  <a:lnTo>
                    <a:pt x="111" y="155"/>
                  </a:lnTo>
                  <a:lnTo>
                    <a:pt x="112" y="156"/>
                  </a:lnTo>
                  <a:lnTo>
                    <a:pt x="113" y="156"/>
                  </a:lnTo>
                  <a:lnTo>
                    <a:pt x="113" y="156"/>
                  </a:lnTo>
                  <a:lnTo>
                    <a:pt x="114" y="157"/>
                  </a:lnTo>
                  <a:lnTo>
                    <a:pt x="114" y="146"/>
                  </a:lnTo>
                  <a:lnTo>
                    <a:pt x="115" y="156"/>
                  </a:lnTo>
                  <a:lnTo>
                    <a:pt x="115" y="156"/>
                  </a:lnTo>
                  <a:lnTo>
                    <a:pt x="115" y="156"/>
                  </a:lnTo>
                  <a:lnTo>
                    <a:pt x="116" y="157"/>
                  </a:lnTo>
                  <a:lnTo>
                    <a:pt x="117" y="157"/>
                  </a:lnTo>
                  <a:lnTo>
                    <a:pt x="117" y="157"/>
                  </a:lnTo>
                  <a:lnTo>
                    <a:pt x="117" y="156"/>
                  </a:lnTo>
                  <a:lnTo>
                    <a:pt x="118" y="161"/>
                  </a:lnTo>
                  <a:lnTo>
                    <a:pt x="118" y="161"/>
                  </a:lnTo>
                  <a:lnTo>
                    <a:pt x="118" y="161"/>
                  </a:lnTo>
                  <a:lnTo>
                    <a:pt x="119" y="161"/>
                  </a:lnTo>
                  <a:lnTo>
                    <a:pt x="119" y="160"/>
                  </a:lnTo>
                  <a:lnTo>
                    <a:pt x="120" y="161"/>
                  </a:lnTo>
                  <a:lnTo>
                    <a:pt x="120" y="161"/>
                  </a:lnTo>
                  <a:lnTo>
                    <a:pt x="121" y="161"/>
                  </a:lnTo>
                  <a:lnTo>
                    <a:pt x="122" y="160"/>
                  </a:lnTo>
                  <a:lnTo>
                    <a:pt x="122" y="161"/>
                  </a:lnTo>
                  <a:lnTo>
                    <a:pt x="122" y="161"/>
                  </a:lnTo>
                  <a:lnTo>
                    <a:pt x="122" y="161"/>
                  </a:lnTo>
                  <a:lnTo>
                    <a:pt x="124" y="160"/>
                  </a:lnTo>
                  <a:lnTo>
                    <a:pt x="124" y="161"/>
                  </a:lnTo>
                  <a:lnTo>
                    <a:pt x="124" y="160"/>
                  </a:lnTo>
                  <a:lnTo>
                    <a:pt x="124" y="161"/>
                  </a:lnTo>
                  <a:lnTo>
                    <a:pt x="125" y="155"/>
                  </a:lnTo>
                  <a:lnTo>
                    <a:pt x="125" y="156"/>
                  </a:lnTo>
                  <a:lnTo>
                    <a:pt x="126" y="156"/>
                  </a:lnTo>
                  <a:lnTo>
                    <a:pt x="126" y="156"/>
                  </a:lnTo>
                  <a:lnTo>
                    <a:pt x="126" y="140"/>
                  </a:lnTo>
                  <a:lnTo>
                    <a:pt x="127" y="148"/>
                  </a:lnTo>
                  <a:lnTo>
                    <a:pt x="128" y="149"/>
                  </a:lnTo>
                  <a:lnTo>
                    <a:pt x="128" y="148"/>
                  </a:lnTo>
                  <a:lnTo>
                    <a:pt x="129" y="156"/>
                  </a:lnTo>
                  <a:lnTo>
                    <a:pt x="129" y="156"/>
                  </a:lnTo>
                  <a:lnTo>
                    <a:pt x="129" y="156"/>
                  </a:lnTo>
                  <a:lnTo>
                    <a:pt x="130" y="156"/>
                  </a:lnTo>
                  <a:lnTo>
                    <a:pt x="131" y="155"/>
                  </a:lnTo>
                  <a:lnTo>
                    <a:pt x="131" y="156"/>
                  </a:lnTo>
                  <a:lnTo>
                    <a:pt x="131" y="156"/>
                  </a:lnTo>
                  <a:lnTo>
                    <a:pt x="131" y="155"/>
                  </a:lnTo>
                  <a:lnTo>
                    <a:pt x="132" y="161"/>
                  </a:lnTo>
                  <a:lnTo>
                    <a:pt x="133" y="160"/>
                  </a:lnTo>
                  <a:lnTo>
                    <a:pt x="133" y="160"/>
                  </a:lnTo>
                  <a:lnTo>
                    <a:pt x="133" y="161"/>
                  </a:lnTo>
                  <a:lnTo>
                    <a:pt x="134" y="160"/>
                  </a:lnTo>
                  <a:lnTo>
                    <a:pt x="134" y="160"/>
                  </a:lnTo>
                  <a:lnTo>
                    <a:pt x="134" y="161"/>
                  </a:lnTo>
                  <a:lnTo>
                    <a:pt x="135" y="161"/>
                  </a:lnTo>
                  <a:lnTo>
                    <a:pt x="136" y="80"/>
                  </a:lnTo>
                  <a:lnTo>
                    <a:pt x="136" y="155"/>
                  </a:lnTo>
                  <a:lnTo>
                    <a:pt x="136" y="156"/>
                  </a:lnTo>
                  <a:lnTo>
                    <a:pt x="137" y="155"/>
                  </a:lnTo>
                  <a:lnTo>
                    <a:pt x="138" y="156"/>
                  </a:lnTo>
                  <a:lnTo>
                    <a:pt x="138" y="156"/>
                  </a:lnTo>
                  <a:lnTo>
                    <a:pt x="138" y="156"/>
                  </a:lnTo>
                  <a:lnTo>
                    <a:pt x="138" y="156"/>
                  </a:lnTo>
                  <a:lnTo>
                    <a:pt x="140" y="161"/>
                  </a:lnTo>
                  <a:lnTo>
                    <a:pt x="140" y="161"/>
                  </a:lnTo>
                  <a:lnTo>
                    <a:pt x="140" y="161"/>
                  </a:lnTo>
                  <a:lnTo>
                    <a:pt x="141" y="147"/>
                  </a:lnTo>
                  <a:lnTo>
                    <a:pt x="141" y="151"/>
                  </a:lnTo>
                  <a:lnTo>
                    <a:pt x="142" y="151"/>
                  </a:lnTo>
                  <a:lnTo>
                    <a:pt x="143" y="153"/>
                  </a:lnTo>
                  <a:lnTo>
                    <a:pt x="144" y="153"/>
                  </a:lnTo>
                  <a:lnTo>
                    <a:pt x="144" y="153"/>
                  </a:lnTo>
                  <a:lnTo>
                    <a:pt x="144" y="136"/>
                  </a:lnTo>
                  <a:lnTo>
                    <a:pt x="145" y="138"/>
                  </a:lnTo>
                  <a:lnTo>
                    <a:pt x="145" y="138"/>
                  </a:lnTo>
                  <a:lnTo>
                    <a:pt x="147" y="156"/>
                  </a:lnTo>
                  <a:lnTo>
                    <a:pt x="147" y="155"/>
                  </a:lnTo>
                  <a:lnTo>
                    <a:pt x="147" y="155"/>
                  </a:lnTo>
                  <a:lnTo>
                    <a:pt x="147" y="155"/>
                  </a:lnTo>
                  <a:lnTo>
                    <a:pt x="148" y="145"/>
                  </a:lnTo>
                  <a:lnTo>
                    <a:pt x="149" y="148"/>
                  </a:lnTo>
                  <a:lnTo>
                    <a:pt x="149" y="148"/>
                  </a:lnTo>
                  <a:lnTo>
                    <a:pt x="150" y="147"/>
                  </a:lnTo>
                  <a:lnTo>
                    <a:pt x="150" y="156"/>
                  </a:lnTo>
                  <a:lnTo>
                    <a:pt x="150" y="156"/>
                  </a:lnTo>
                  <a:lnTo>
                    <a:pt x="150" y="156"/>
                  </a:lnTo>
                  <a:lnTo>
                    <a:pt x="152" y="161"/>
                  </a:lnTo>
                  <a:lnTo>
                    <a:pt x="152" y="160"/>
                  </a:lnTo>
                  <a:lnTo>
                    <a:pt x="153" y="161"/>
                  </a:lnTo>
                  <a:lnTo>
                    <a:pt x="153" y="160"/>
                  </a:lnTo>
                  <a:lnTo>
                    <a:pt x="154" y="160"/>
                  </a:lnTo>
                  <a:lnTo>
                    <a:pt x="154" y="160"/>
                  </a:lnTo>
                  <a:lnTo>
                    <a:pt x="155" y="160"/>
                  </a:lnTo>
                  <a:lnTo>
                    <a:pt x="156" y="161"/>
                  </a:lnTo>
                  <a:lnTo>
                    <a:pt x="156" y="160"/>
                  </a:lnTo>
                  <a:lnTo>
                    <a:pt x="156" y="160"/>
                  </a:lnTo>
                  <a:lnTo>
                    <a:pt x="156" y="160"/>
                  </a:lnTo>
                  <a:lnTo>
                    <a:pt x="157" y="161"/>
                  </a:lnTo>
                  <a:lnTo>
                    <a:pt x="157" y="160"/>
                  </a:lnTo>
                  <a:lnTo>
                    <a:pt x="157" y="160"/>
                  </a:lnTo>
                  <a:lnTo>
                    <a:pt x="158" y="161"/>
                  </a:lnTo>
                  <a:lnTo>
                    <a:pt x="159" y="3"/>
                  </a:lnTo>
                  <a:lnTo>
                    <a:pt x="159" y="156"/>
                  </a:lnTo>
                  <a:lnTo>
                    <a:pt x="159" y="156"/>
                  </a:lnTo>
                  <a:lnTo>
                    <a:pt x="160" y="155"/>
                  </a:lnTo>
                  <a:lnTo>
                    <a:pt x="161" y="156"/>
                  </a:lnTo>
                  <a:lnTo>
                    <a:pt x="161" y="156"/>
                  </a:lnTo>
                  <a:lnTo>
                    <a:pt x="161" y="156"/>
                  </a:lnTo>
                  <a:lnTo>
                    <a:pt x="161" y="157"/>
                  </a:lnTo>
                  <a:lnTo>
                    <a:pt x="162" y="145"/>
                  </a:lnTo>
                  <a:lnTo>
                    <a:pt x="163" y="155"/>
                  </a:lnTo>
                  <a:lnTo>
                    <a:pt x="163" y="155"/>
                  </a:lnTo>
                  <a:lnTo>
                    <a:pt x="163" y="155"/>
                  </a:lnTo>
                  <a:lnTo>
                    <a:pt x="164" y="156"/>
                  </a:lnTo>
                  <a:lnTo>
                    <a:pt x="165" y="156"/>
                  </a:lnTo>
                  <a:lnTo>
                    <a:pt x="165" y="156"/>
                  </a:lnTo>
                  <a:lnTo>
                    <a:pt x="165" y="155"/>
                  </a:lnTo>
                  <a:lnTo>
                    <a:pt x="165" y="156"/>
                  </a:lnTo>
                  <a:lnTo>
                    <a:pt x="166" y="156"/>
                  </a:lnTo>
                  <a:lnTo>
                    <a:pt x="166" y="156"/>
                  </a:lnTo>
                  <a:lnTo>
                    <a:pt x="167" y="156"/>
                  </a:lnTo>
                  <a:lnTo>
                    <a:pt x="168" y="161"/>
                  </a:lnTo>
                  <a:lnTo>
                    <a:pt x="168" y="160"/>
                  </a:lnTo>
                  <a:lnTo>
                    <a:pt x="168" y="160"/>
                  </a:lnTo>
                  <a:lnTo>
                    <a:pt x="169" y="161"/>
                  </a:lnTo>
                  <a:lnTo>
                    <a:pt x="170" y="155"/>
                  </a:lnTo>
                  <a:lnTo>
                    <a:pt x="170" y="155"/>
                  </a:lnTo>
                  <a:lnTo>
                    <a:pt x="170" y="155"/>
                  </a:lnTo>
                  <a:lnTo>
                    <a:pt x="170" y="155"/>
                  </a:lnTo>
                  <a:lnTo>
                    <a:pt x="171" y="156"/>
                  </a:lnTo>
                  <a:lnTo>
                    <a:pt x="172" y="156"/>
                  </a:lnTo>
                  <a:lnTo>
                    <a:pt x="172" y="156"/>
                  </a:lnTo>
                  <a:lnTo>
                    <a:pt x="172" y="155"/>
                  </a:lnTo>
                  <a:lnTo>
                    <a:pt x="173" y="161"/>
                  </a:lnTo>
                  <a:lnTo>
                    <a:pt x="173" y="160"/>
                  </a:lnTo>
                  <a:lnTo>
                    <a:pt x="173" y="160"/>
                  </a:lnTo>
                  <a:lnTo>
                    <a:pt x="174" y="161"/>
                  </a:lnTo>
                  <a:lnTo>
                    <a:pt x="175" y="160"/>
                  </a:lnTo>
                  <a:lnTo>
                    <a:pt x="175" y="160"/>
                  </a:lnTo>
                  <a:lnTo>
                    <a:pt x="175" y="160"/>
                  </a:lnTo>
                  <a:lnTo>
                    <a:pt x="176" y="161"/>
                  </a:lnTo>
                  <a:lnTo>
                    <a:pt x="176" y="148"/>
                  </a:lnTo>
                  <a:lnTo>
                    <a:pt x="177" y="152"/>
                  </a:lnTo>
                  <a:lnTo>
                    <a:pt x="177" y="152"/>
                  </a:lnTo>
                  <a:lnTo>
                    <a:pt x="178" y="151"/>
                  </a:lnTo>
                  <a:lnTo>
                    <a:pt x="179" y="153"/>
                  </a:lnTo>
                  <a:lnTo>
                    <a:pt x="179" y="153"/>
                  </a:lnTo>
                  <a:lnTo>
                    <a:pt x="179" y="153"/>
                  </a:lnTo>
                  <a:lnTo>
                    <a:pt x="180" y="154"/>
                  </a:lnTo>
                  <a:lnTo>
                    <a:pt x="180" y="136"/>
                  </a:lnTo>
                  <a:lnTo>
                    <a:pt x="180" y="139"/>
                  </a:lnTo>
                  <a:lnTo>
                    <a:pt x="181" y="139"/>
                  </a:lnTo>
                  <a:lnTo>
                    <a:pt x="181" y="127"/>
                  </a:lnTo>
                  <a:lnTo>
                    <a:pt x="182" y="149"/>
                  </a:lnTo>
                  <a:lnTo>
                    <a:pt x="182" y="148"/>
                  </a:lnTo>
                  <a:lnTo>
                    <a:pt x="183" y="148"/>
                  </a:lnTo>
                  <a:lnTo>
                    <a:pt x="183" y="148"/>
                  </a:lnTo>
                  <a:lnTo>
                    <a:pt x="184" y="149"/>
                  </a:lnTo>
                  <a:lnTo>
                    <a:pt x="184" y="149"/>
                  </a:lnTo>
                  <a:lnTo>
                    <a:pt x="184" y="149"/>
                  </a:lnTo>
                  <a:lnTo>
                    <a:pt x="184" y="147"/>
                  </a:lnTo>
                  <a:lnTo>
                    <a:pt x="186" y="161"/>
                  </a:lnTo>
                  <a:lnTo>
                    <a:pt x="186" y="160"/>
                  </a:lnTo>
                  <a:lnTo>
                    <a:pt x="186" y="160"/>
                  </a:lnTo>
                  <a:lnTo>
                    <a:pt x="187" y="160"/>
                  </a:lnTo>
                  <a:lnTo>
                    <a:pt x="187" y="161"/>
                  </a:lnTo>
                  <a:lnTo>
                    <a:pt x="188" y="160"/>
                  </a:lnTo>
                  <a:lnTo>
                    <a:pt x="188" y="160"/>
                  </a:lnTo>
                  <a:lnTo>
                    <a:pt x="188" y="161"/>
                  </a:lnTo>
                  <a:lnTo>
                    <a:pt x="189" y="160"/>
                  </a:lnTo>
                  <a:lnTo>
                    <a:pt x="189" y="160"/>
                  </a:lnTo>
                  <a:lnTo>
                    <a:pt x="189" y="160"/>
                  </a:lnTo>
                  <a:lnTo>
                    <a:pt x="190" y="161"/>
                  </a:lnTo>
                  <a:lnTo>
                    <a:pt x="191" y="156"/>
                  </a:lnTo>
                  <a:lnTo>
                    <a:pt x="191" y="157"/>
                  </a:lnTo>
                  <a:lnTo>
                    <a:pt x="191" y="156"/>
                  </a:lnTo>
                  <a:lnTo>
                    <a:pt x="192" y="161"/>
                  </a:lnTo>
                  <a:lnTo>
                    <a:pt x="192" y="154"/>
                  </a:lnTo>
                  <a:lnTo>
                    <a:pt x="193" y="156"/>
                  </a:lnTo>
                  <a:lnTo>
                    <a:pt x="193" y="156"/>
                  </a:lnTo>
                  <a:lnTo>
                    <a:pt x="194" y="157"/>
                  </a:lnTo>
                  <a:lnTo>
                    <a:pt x="195" y="156"/>
                  </a:lnTo>
                  <a:lnTo>
                    <a:pt x="195" y="156"/>
                  </a:lnTo>
                  <a:lnTo>
                    <a:pt x="195" y="156"/>
                  </a:lnTo>
                  <a:lnTo>
                    <a:pt x="196" y="161"/>
                  </a:lnTo>
                  <a:lnTo>
                    <a:pt x="196" y="160"/>
                  </a:lnTo>
                  <a:lnTo>
                    <a:pt x="196" y="160"/>
                  </a:lnTo>
                  <a:lnTo>
                    <a:pt x="197" y="161"/>
                  </a:lnTo>
                  <a:lnTo>
                    <a:pt x="197" y="153"/>
                  </a:lnTo>
                  <a:lnTo>
                    <a:pt x="198" y="156"/>
                  </a:lnTo>
                  <a:lnTo>
                    <a:pt x="199" y="155"/>
                  </a:lnTo>
                  <a:lnTo>
                    <a:pt x="200" y="156"/>
                  </a:lnTo>
                  <a:lnTo>
                    <a:pt x="200" y="156"/>
                  </a:lnTo>
                  <a:lnTo>
                    <a:pt x="200" y="156"/>
                  </a:lnTo>
                  <a:lnTo>
                    <a:pt x="201" y="155"/>
                  </a:lnTo>
                  <a:lnTo>
                    <a:pt x="202" y="156"/>
                  </a:lnTo>
                  <a:lnTo>
                    <a:pt x="202" y="156"/>
                  </a:lnTo>
                  <a:lnTo>
                    <a:pt x="203" y="146"/>
                  </a:lnTo>
                  <a:lnTo>
                    <a:pt x="204" y="157"/>
                  </a:lnTo>
                  <a:lnTo>
                    <a:pt x="204" y="156"/>
                  </a:lnTo>
                  <a:lnTo>
                    <a:pt x="204" y="156"/>
                  </a:lnTo>
                  <a:lnTo>
                    <a:pt x="205" y="157"/>
                  </a:lnTo>
                  <a:lnTo>
                    <a:pt x="205" y="156"/>
                  </a:lnTo>
                  <a:lnTo>
                    <a:pt x="205" y="157"/>
                  </a:lnTo>
                  <a:lnTo>
                    <a:pt x="205" y="157"/>
                  </a:lnTo>
                  <a:lnTo>
                    <a:pt x="206" y="156"/>
                  </a:lnTo>
                  <a:lnTo>
                    <a:pt x="207" y="161"/>
                  </a:lnTo>
                  <a:lnTo>
                    <a:pt x="207" y="161"/>
                  </a:lnTo>
                  <a:lnTo>
                    <a:pt x="207" y="161"/>
                  </a:lnTo>
                  <a:lnTo>
                    <a:pt x="208" y="161"/>
                  </a:lnTo>
                  <a:lnTo>
                    <a:pt x="209" y="160"/>
                  </a:lnTo>
                  <a:lnTo>
                    <a:pt x="209" y="160"/>
                  </a:lnTo>
                  <a:lnTo>
                    <a:pt x="209" y="160"/>
                  </a:lnTo>
                  <a:lnTo>
                    <a:pt x="210" y="161"/>
                  </a:lnTo>
                  <a:lnTo>
                    <a:pt x="211" y="160"/>
                  </a:lnTo>
                  <a:lnTo>
                    <a:pt x="211" y="161"/>
                  </a:lnTo>
                  <a:lnTo>
                    <a:pt x="211" y="161"/>
                  </a:lnTo>
                  <a:lnTo>
                    <a:pt x="211" y="151"/>
                  </a:lnTo>
                  <a:lnTo>
                    <a:pt x="212" y="153"/>
                  </a:lnTo>
                  <a:lnTo>
                    <a:pt x="212" y="153"/>
                  </a:lnTo>
                  <a:lnTo>
                    <a:pt x="213" y="154"/>
                  </a:lnTo>
                  <a:lnTo>
                    <a:pt x="213" y="143"/>
                  </a:lnTo>
                  <a:lnTo>
                    <a:pt x="214" y="145"/>
                  </a:lnTo>
                  <a:lnTo>
                    <a:pt x="214" y="145"/>
                  </a:lnTo>
                  <a:lnTo>
                    <a:pt x="215" y="147"/>
                  </a:lnTo>
                  <a:lnTo>
                    <a:pt x="216" y="128"/>
                  </a:lnTo>
                  <a:lnTo>
                    <a:pt x="216" y="131"/>
                  </a:lnTo>
                  <a:lnTo>
                    <a:pt x="216" y="131"/>
                  </a:lnTo>
                  <a:lnTo>
                    <a:pt x="216" y="131"/>
                  </a:lnTo>
                  <a:lnTo>
                    <a:pt x="217" y="156"/>
                  </a:lnTo>
                  <a:lnTo>
                    <a:pt x="218" y="155"/>
                  </a:lnTo>
                  <a:lnTo>
                    <a:pt x="218" y="155"/>
                  </a:lnTo>
                  <a:lnTo>
                    <a:pt x="218" y="155"/>
                  </a:lnTo>
                  <a:lnTo>
                    <a:pt x="218" y="156"/>
                  </a:lnTo>
                  <a:lnTo>
                    <a:pt x="220" y="156"/>
                  </a:lnTo>
                  <a:lnTo>
                    <a:pt x="220" y="156"/>
                  </a:lnTo>
                  <a:lnTo>
                    <a:pt x="220" y="155"/>
                  </a:lnTo>
                  <a:lnTo>
                    <a:pt x="221" y="161"/>
                  </a:lnTo>
                  <a:lnTo>
                    <a:pt x="221" y="161"/>
                  </a:lnTo>
                  <a:lnTo>
                    <a:pt x="222" y="161"/>
                  </a:lnTo>
                  <a:lnTo>
                    <a:pt x="222" y="160"/>
                  </a:lnTo>
                  <a:lnTo>
                    <a:pt x="222" y="161"/>
                  </a:lnTo>
                  <a:lnTo>
                    <a:pt x="223" y="160"/>
                  </a:lnTo>
                  <a:lnTo>
                    <a:pt x="223" y="160"/>
                  </a:lnTo>
                  <a:lnTo>
                    <a:pt x="224" y="161"/>
                  </a:lnTo>
                  <a:lnTo>
                    <a:pt x="224" y="8"/>
                  </a:lnTo>
                  <a:lnTo>
                    <a:pt x="225" y="156"/>
                  </a:lnTo>
                  <a:lnTo>
                    <a:pt x="225" y="156"/>
                  </a:lnTo>
                  <a:lnTo>
                    <a:pt x="225" y="156"/>
                  </a:lnTo>
                  <a:lnTo>
                    <a:pt x="226" y="158"/>
                  </a:lnTo>
                  <a:lnTo>
                    <a:pt x="227" y="157"/>
                  </a:lnTo>
                  <a:lnTo>
                    <a:pt x="227" y="158"/>
                  </a:lnTo>
                  <a:lnTo>
                    <a:pt x="228" y="156"/>
                  </a:lnTo>
                  <a:lnTo>
                    <a:pt x="228" y="161"/>
                  </a:lnTo>
                  <a:lnTo>
                    <a:pt x="228" y="161"/>
                  </a:lnTo>
                  <a:lnTo>
                    <a:pt x="228" y="161"/>
                  </a:lnTo>
                  <a:lnTo>
                    <a:pt x="229" y="162"/>
                  </a:lnTo>
                  <a:lnTo>
                    <a:pt x="230" y="160"/>
                  </a:lnTo>
                  <a:lnTo>
                    <a:pt x="230" y="161"/>
                  </a:lnTo>
                  <a:lnTo>
                    <a:pt x="230" y="161"/>
                  </a:lnTo>
                  <a:lnTo>
                    <a:pt x="231" y="160"/>
                  </a:lnTo>
                  <a:lnTo>
                    <a:pt x="231" y="162"/>
                  </a:lnTo>
                  <a:lnTo>
                    <a:pt x="232" y="161"/>
                  </a:lnTo>
                  <a:lnTo>
                    <a:pt x="232" y="160"/>
                  </a:lnTo>
                  <a:lnTo>
                    <a:pt x="233" y="162"/>
                  </a:lnTo>
                  <a:lnTo>
                    <a:pt x="234" y="148"/>
                  </a:lnTo>
                  <a:lnTo>
                    <a:pt x="234" y="149"/>
                  </a:lnTo>
                  <a:lnTo>
                    <a:pt x="234" y="149"/>
                  </a:lnTo>
                  <a:lnTo>
                    <a:pt x="235" y="148"/>
                  </a:lnTo>
                  <a:lnTo>
                    <a:pt x="235" y="150"/>
                  </a:lnTo>
                  <a:lnTo>
                    <a:pt x="235" y="149"/>
                  </a:lnTo>
                  <a:lnTo>
                    <a:pt x="236" y="149"/>
                  </a:lnTo>
                  <a:lnTo>
                    <a:pt x="237" y="143"/>
                  </a:lnTo>
                  <a:lnTo>
                    <a:pt x="237" y="157"/>
                  </a:lnTo>
                  <a:lnTo>
                    <a:pt x="237" y="156"/>
                  </a:lnTo>
                  <a:lnTo>
                    <a:pt x="238" y="156"/>
                  </a:lnTo>
                  <a:lnTo>
                    <a:pt x="239" y="162"/>
                  </a:lnTo>
                  <a:lnTo>
                    <a:pt x="239" y="161"/>
                  </a:lnTo>
                  <a:lnTo>
                    <a:pt x="239" y="161"/>
                  </a:lnTo>
                  <a:lnTo>
                    <a:pt x="239" y="160"/>
                  </a:lnTo>
                  <a:lnTo>
                    <a:pt x="239" y="162"/>
                  </a:lnTo>
                  <a:lnTo>
                    <a:pt x="241" y="161"/>
                  </a:lnTo>
                  <a:lnTo>
                    <a:pt x="241" y="161"/>
                  </a:lnTo>
                  <a:lnTo>
                    <a:pt x="241" y="161"/>
                  </a:lnTo>
                  <a:lnTo>
                    <a:pt x="241" y="160"/>
                  </a:lnTo>
                  <a:lnTo>
                    <a:pt x="243" y="161"/>
                  </a:lnTo>
                  <a:lnTo>
                    <a:pt x="243" y="160"/>
                  </a:lnTo>
                  <a:lnTo>
                    <a:pt x="243" y="161"/>
                  </a:lnTo>
                  <a:lnTo>
                    <a:pt x="244" y="155"/>
                  </a:lnTo>
                  <a:lnTo>
                    <a:pt x="244" y="156"/>
                  </a:lnTo>
                  <a:lnTo>
                    <a:pt x="244" y="156"/>
                  </a:lnTo>
                  <a:lnTo>
                    <a:pt x="245" y="143"/>
                  </a:lnTo>
                  <a:lnTo>
                    <a:pt x="246" y="145"/>
                  </a:lnTo>
                  <a:lnTo>
                    <a:pt x="246" y="145"/>
                  </a:lnTo>
                  <a:lnTo>
                    <a:pt x="247" y="144"/>
                  </a:lnTo>
                  <a:lnTo>
                    <a:pt x="248" y="154"/>
                  </a:lnTo>
                  <a:lnTo>
                    <a:pt x="248" y="154"/>
                  </a:lnTo>
                  <a:lnTo>
                    <a:pt x="248" y="154"/>
                  </a:lnTo>
                  <a:lnTo>
                    <a:pt x="249" y="155"/>
                  </a:lnTo>
                  <a:lnTo>
                    <a:pt x="250" y="138"/>
                  </a:lnTo>
                  <a:lnTo>
                    <a:pt x="250" y="137"/>
                  </a:lnTo>
                  <a:lnTo>
                    <a:pt x="251" y="156"/>
                  </a:lnTo>
                  <a:lnTo>
                    <a:pt x="251" y="156"/>
                  </a:lnTo>
                  <a:lnTo>
                    <a:pt x="251" y="156"/>
                  </a:lnTo>
                  <a:lnTo>
                    <a:pt x="252" y="156"/>
                  </a:lnTo>
                  <a:lnTo>
                    <a:pt x="252" y="155"/>
                  </a:lnTo>
                  <a:lnTo>
                    <a:pt x="253" y="156"/>
                  </a:lnTo>
                  <a:lnTo>
                    <a:pt x="253" y="156"/>
                  </a:lnTo>
                  <a:lnTo>
                    <a:pt x="254" y="156"/>
                  </a:lnTo>
                  <a:lnTo>
                    <a:pt x="255" y="146"/>
                  </a:lnTo>
                  <a:lnTo>
                    <a:pt x="255" y="149"/>
                  </a:lnTo>
                  <a:lnTo>
                    <a:pt x="255" y="149"/>
                  </a:lnTo>
                  <a:lnTo>
                    <a:pt x="256" y="157"/>
                  </a:lnTo>
                  <a:lnTo>
                    <a:pt x="257" y="144"/>
                  </a:lnTo>
                  <a:lnTo>
                    <a:pt x="257" y="148"/>
                  </a:lnTo>
                  <a:lnTo>
                    <a:pt x="257" y="148"/>
                  </a:lnTo>
                  <a:lnTo>
                    <a:pt x="257" y="151"/>
                  </a:lnTo>
                  <a:lnTo>
                    <a:pt x="259" y="135"/>
                  </a:lnTo>
                  <a:lnTo>
                    <a:pt x="259" y="137"/>
                  </a:lnTo>
                  <a:lnTo>
                    <a:pt x="259" y="136"/>
                  </a:lnTo>
                  <a:lnTo>
                    <a:pt x="259" y="136"/>
                  </a:lnTo>
                  <a:lnTo>
                    <a:pt x="260" y="141"/>
                  </a:lnTo>
                  <a:lnTo>
                    <a:pt x="260" y="139"/>
                  </a:lnTo>
                  <a:lnTo>
                    <a:pt x="260" y="140"/>
                  </a:lnTo>
                  <a:lnTo>
                    <a:pt x="261" y="141"/>
                  </a:lnTo>
                  <a:lnTo>
                    <a:pt x="262" y="138"/>
                  </a:lnTo>
                  <a:lnTo>
                    <a:pt x="262" y="138"/>
                  </a:lnTo>
                  <a:lnTo>
                    <a:pt x="263" y="142"/>
                  </a:lnTo>
                  <a:lnTo>
                    <a:pt x="264" y="140"/>
                  </a:lnTo>
                  <a:lnTo>
                    <a:pt x="264" y="140"/>
                  </a:lnTo>
                  <a:lnTo>
                    <a:pt x="264" y="140"/>
                  </a:lnTo>
                  <a:lnTo>
                    <a:pt x="265" y="155"/>
                  </a:lnTo>
                  <a:lnTo>
                    <a:pt x="266" y="150"/>
                  </a:lnTo>
                  <a:lnTo>
                    <a:pt x="266" y="150"/>
                  </a:lnTo>
                  <a:lnTo>
                    <a:pt x="266" y="149"/>
                  </a:lnTo>
                  <a:lnTo>
                    <a:pt x="266" y="151"/>
                  </a:lnTo>
                  <a:lnTo>
                    <a:pt x="267" y="151"/>
                  </a:lnTo>
                  <a:lnTo>
                    <a:pt x="267" y="151"/>
                  </a:lnTo>
                  <a:lnTo>
                    <a:pt x="268" y="143"/>
                  </a:lnTo>
                  <a:lnTo>
                    <a:pt x="269" y="153"/>
                  </a:lnTo>
                  <a:lnTo>
                    <a:pt x="269" y="153"/>
                  </a:lnTo>
                  <a:lnTo>
                    <a:pt x="269" y="152"/>
                  </a:lnTo>
                  <a:lnTo>
                    <a:pt x="270" y="153"/>
                  </a:lnTo>
                  <a:lnTo>
                    <a:pt x="271" y="152"/>
                  </a:lnTo>
                  <a:lnTo>
                    <a:pt x="271" y="153"/>
                  </a:lnTo>
                  <a:lnTo>
                    <a:pt x="271" y="153"/>
                  </a:lnTo>
                  <a:lnTo>
                    <a:pt x="272" y="152"/>
                  </a:lnTo>
                  <a:lnTo>
                    <a:pt x="273" y="153"/>
                  </a:lnTo>
                  <a:lnTo>
                    <a:pt x="273" y="153"/>
                  </a:lnTo>
                  <a:lnTo>
                    <a:pt x="273" y="153"/>
                  </a:lnTo>
                  <a:lnTo>
                    <a:pt x="273" y="152"/>
                  </a:lnTo>
                  <a:lnTo>
                    <a:pt x="274" y="155"/>
                  </a:lnTo>
                  <a:lnTo>
                    <a:pt x="275" y="155"/>
                  </a:lnTo>
                  <a:lnTo>
                    <a:pt x="275" y="155"/>
                  </a:lnTo>
                  <a:lnTo>
                    <a:pt x="275" y="155"/>
                  </a:lnTo>
                  <a:lnTo>
                    <a:pt x="276" y="147"/>
                  </a:lnTo>
                  <a:lnTo>
                    <a:pt x="276" y="150"/>
                  </a:lnTo>
                  <a:lnTo>
                    <a:pt x="277" y="150"/>
                  </a:lnTo>
                  <a:lnTo>
                    <a:pt x="277" y="149"/>
                  </a:lnTo>
                  <a:lnTo>
                    <a:pt x="277" y="151"/>
                  </a:lnTo>
                  <a:lnTo>
                    <a:pt x="278" y="150"/>
                  </a:lnTo>
                  <a:lnTo>
                    <a:pt x="279" y="150"/>
                  </a:lnTo>
                  <a:lnTo>
                    <a:pt x="279" y="140"/>
                  </a:lnTo>
                  <a:lnTo>
                    <a:pt x="280" y="153"/>
                  </a:lnTo>
                  <a:lnTo>
                    <a:pt x="280" y="153"/>
                  </a:lnTo>
                  <a:lnTo>
                    <a:pt x="280" y="153"/>
                  </a:lnTo>
                  <a:lnTo>
                    <a:pt x="281" y="152"/>
                  </a:lnTo>
                  <a:lnTo>
                    <a:pt x="282" y="154"/>
                  </a:lnTo>
                  <a:lnTo>
                    <a:pt x="282" y="153"/>
                  </a:lnTo>
                  <a:lnTo>
                    <a:pt x="282" y="153"/>
                  </a:lnTo>
                  <a:lnTo>
                    <a:pt x="282" y="153"/>
                  </a:lnTo>
                  <a:lnTo>
                    <a:pt x="283" y="154"/>
                  </a:lnTo>
                  <a:lnTo>
                    <a:pt x="283" y="154"/>
                  </a:lnTo>
                  <a:lnTo>
                    <a:pt x="283" y="154"/>
                  </a:lnTo>
                  <a:lnTo>
                    <a:pt x="284" y="155"/>
                  </a:lnTo>
                  <a:lnTo>
                    <a:pt x="285" y="149"/>
                  </a:lnTo>
                  <a:lnTo>
                    <a:pt x="285" y="150"/>
                  </a:lnTo>
                  <a:lnTo>
                    <a:pt x="285" y="150"/>
                  </a:lnTo>
                  <a:lnTo>
                    <a:pt x="287" y="153"/>
                  </a:lnTo>
                  <a:lnTo>
                    <a:pt x="287" y="143"/>
                  </a:lnTo>
                  <a:lnTo>
                    <a:pt x="287" y="144"/>
                  </a:lnTo>
                  <a:lnTo>
                    <a:pt x="287" y="144"/>
                  </a:lnTo>
                  <a:lnTo>
                    <a:pt x="287" y="144"/>
                  </a:lnTo>
                  <a:lnTo>
                    <a:pt x="289" y="146"/>
                  </a:lnTo>
                  <a:lnTo>
                    <a:pt x="289" y="145"/>
                  </a:lnTo>
                  <a:lnTo>
                    <a:pt x="289" y="145"/>
                  </a:lnTo>
                  <a:lnTo>
                    <a:pt x="289" y="144"/>
                  </a:lnTo>
                  <a:lnTo>
                    <a:pt x="290" y="153"/>
                  </a:lnTo>
                  <a:lnTo>
                    <a:pt x="290" y="153"/>
                  </a:lnTo>
                  <a:lnTo>
                    <a:pt x="290" y="153"/>
                  </a:lnTo>
                  <a:lnTo>
                    <a:pt x="291" y="152"/>
                  </a:lnTo>
                  <a:lnTo>
                    <a:pt x="291" y="155"/>
                  </a:lnTo>
                  <a:lnTo>
                    <a:pt x="292" y="154"/>
                  </a:lnTo>
                  <a:lnTo>
                    <a:pt x="293" y="154"/>
                  </a:lnTo>
                  <a:lnTo>
                    <a:pt x="293" y="155"/>
                  </a:lnTo>
                  <a:lnTo>
                    <a:pt x="293" y="154"/>
                  </a:lnTo>
                  <a:lnTo>
                    <a:pt x="294" y="154"/>
                  </a:lnTo>
                  <a:lnTo>
                    <a:pt x="294" y="154"/>
                  </a:lnTo>
                  <a:lnTo>
                    <a:pt x="294" y="154"/>
                  </a:lnTo>
                  <a:lnTo>
                    <a:pt x="295" y="155"/>
                  </a:lnTo>
                  <a:lnTo>
                    <a:pt x="296" y="154"/>
                  </a:lnTo>
                  <a:lnTo>
                    <a:pt x="296" y="154"/>
                  </a:lnTo>
                  <a:lnTo>
                    <a:pt x="296" y="155"/>
                  </a:lnTo>
                  <a:lnTo>
                    <a:pt x="298" y="105"/>
                  </a:lnTo>
                  <a:lnTo>
                    <a:pt x="298" y="149"/>
                  </a:lnTo>
                  <a:lnTo>
                    <a:pt x="298" y="149"/>
                  </a:lnTo>
                  <a:lnTo>
                    <a:pt x="299" y="150"/>
                  </a:lnTo>
                  <a:lnTo>
                    <a:pt x="299" y="150"/>
                  </a:lnTo>
                  <a:lnTo>
                    <a:pt x="299" y="150"/>
                  </a:lnTo>
                  <a:lnTo>
                    <a:pt x="300" y="149"/>
                  </a:lnTo>
                  <a:lnTo>
                    <a:pt x="301" y="155"/>
                  </a:lnTo>
                  <a:lnTo>
                    <a:pt x="301" y="155"/>
                  </a:lnTo>
                  <a:lnTo>
                    <a:pt x="301" y="154"/>
                  </a:lnTo>
                  <a:lnTo>
                    <a:pt x="302" y="155"/>
                  </a:lnTo>
                  <a:lnTo>
                    <a:pt x="302" y="149"/>
                  </a:lnTo>
                  <a:lnTo>
                    <a:pt x="303" y="151"/>
                  </a:lnTo>
                  <a:lnTo>
                    <a:pt x="303" y="151"/>
                  </a:lnTo>
                  <a:lnTo>
                    <a:pt x="303" y="153"/>
                  </a:lnTo>
                  <a:lnTo>
                    <a:pt x="305" y="152"/>
                  </a:lnTo>
                  <a:lnTo>
                    <a:pt x="305" y="152"/>
                  </a:lnTo>
                  <a:lnTo>
                    <a:pt x="305" y="151"/>
                  </a:lnTo>
                  <a:lnTo>
                    <a:pt x="306" y="153"/>
                  </a:lnTo>
                  <a:lnTo>
                    <a:pt x="306" y="153"/>
                  </a:lnTo>
                  <a:lnTo>
                    <a:pt x="306" y="152"/>
                  </a:lnTo>
                  <a:lnTo>
                    <a:pt x="307" y="151"/>
                  </a:lnTo>
                  <a:lnTo>
                    <a:pt x="308" y="154"/>
                  </a:lnTo>
                  <a:lnTo>
                    <a:pt x="308" y="154"/>
                  </a:lnTo>
                  <a:lnTo>
                    <a:pt x="309" y="154"/>
                  </a:lnTo>
                  <a:lnTo>
                    <a:pt x="309" y="148"/>
                  </a:lnTo>
                  <a:lnTo>
                    <a:pt x="310" y="151"/>
                  </a:lnTo>
                  <a:lnTo>
                    <a:pt x="310" y="151"/>
                  </a:lnTo>
                  <a:lnTo>
                    <a:pt x="310" y="149"/>
                  </a:lnTo>
                  <a:lnTo>
                    <a:pt x="310" y="151"/>
                  </a:lnTo>
                  <a:lnTo>
                    <a:pt x="312" y="150"/>
                  </a:lnTo>
                  <a:lnTo>
                    <a:pt x="312" y="150"/>
                  </a:lnTo>
                  <a:lnTo>
                    <a:pt x="312" y="155"/>
                  </a:lnTo>
                  <a:lnTo>
                    <a:pt x="313" y="149"/>
                  </a:lnTo>
                  <a:lnTo>
                    <a:pt x="314" y="153"/>
                  </a:lnTo>
                  <a:lnTo>
                    <a:pt x="314" y="153"/>
                  </a:lnTo>
                  <a:lnTo>
                    <a:pt x="314" y="154"/>
                  </a:lnTo>
                  <a:lnTo>
                    <a:pt x="314" y="153"/>
                  </a:lnTo>
                  <a:lnTo>
                    <a:pt x="315" y="153"/>
                  </a:lnTo>
                  <a:lnTo>
                    <a:pt x="316" y="153"/>
                  </a:lnTo>
                  <a:lnTo>
                    <a:pt x="316" y="153"/>
                  </a:lnTo>
                  <a:lnTo>
                    <a:pt x="316" y="155"/>
                  </a:lnTo>
                  <a:lnTo>
                    <a:pt x="317" y="154"/>
                  </a:lnTo>
                  <a:lnTo>
                    <a:pt x="317" y="154"/>
                  </a:lnTo>
                  <a:lnTo>
                    <a:pt x="318" y="154"/>
                  </a:lnTo>
                  <a:lnTo>
                    <a:pt x="318" y="155"/>
                  </a:lnTo>
                  <a:lnTo>
                    <a:pt x="319" y="155"/>
                  </a:lnTo>
                  <a:lnTo>
                    <a:pt x="319" y="155"/>
                  </a:lnTo>
                  <a:lnTo>
                    <a:pt x="320" y="155"/>
                  </a:lnTo>
                  <a:lnTo>
                    <a:pt x="320" y="140"/>
                  </a:lnTo>
                  <a:lnTo>
                    <a:pt x="321" y="144"/>
                  </a:lnTo>
                  <a:lnTo>
                    <a:pt x="321" y="144"/>
                  </a:lnTo>
                  <a:lnTo>
                    <a:pt x="321" y="144"/>
                  </a:lnTo>
                  <a:lnTo>
                    <a:pt x="322" y="146"/>
                  </a:lnTo>
                  <a:lnTo>
                    <a:pt x="322" y="145"/>
                  </a:lnTo>
                  <a:lnTo>
                    <a:pt x="322" y="144"/>
                  </a:lnTo>
                  <a:lnTo>
                    <a:pt x="324" y="153"/>
                  </a:lnTo>
                  <a:lnTo>
                    <a:pt x="324" y="153"/>
                  </a:lnTo>
                  <a:lnTo>
                    <a:pt x="324" y="153"/>
                  </a:lnTo>
                  <a:lnTo>
                    <a:pt x="325" y="153"/>
                  </a:lnTo>
                  <a:lnTo>
                    <a:pt x="326" y="152"/>
                  </a:lnTo>
                  <a:lnTo>
                    <a:pt x="326" y="153"/>
                  </a:lnTo>
                  <a:lnTo>
                    <a:pt x="326" y="153"/>
                  </a:lnTo>
                  <a:lnTo>
                    <a:pt x="326" y="152"/>
                  </a:lnTo>
                  <a:lnTo>
                    <a:pt x="327" y="155"/>
                  </a:lnTo>
                  <a:lnTo>
                    <a:pt x="328" y="155"/>
                  </a:lnTo>
                  <a:lnTo>
                    <a:pt x="328" y="154"/>
                  </a:lnTo>
                  <a:lnTo>
                    <a:pt x="329" y="155"/>
                  </a:lnTo>
                  <a:lnTo>
                    <a:pt x="330" y="154"/>
                  </a:lnTo>
                  <a:lnTo>
                    <a:pt x="330" y="154"/>
                  </a:lnTo>
                  <a:lnTo>
                    <a:pt x="330" y="154"/>
                  </a:lnTo>
                  <a:lnTo>
                    <a:pt x="330" y="155"/>
                  </a:lnTo>
                  <a:lnTo>
                    <a:pt x="330" y="154"/>
                  </a:lnTo>
                  <a:lnTo>
                    <a:pt x="331" y="155"/>
                  </a:lnTo>
                  <a:lnTo>
                    <a:pt x="332" y="155"/>
                  </a:lnTo>
                  <a:lnTo>
                    <a:pt x="332" y="149"/>
                  </a:lnTo>
                  <a:lnTo>
                    <a:pt x="333" y="150"/>
                  </a:lnTo>
                  <a:lnTo>
                    <a:pt x="334" y="150"/>
                  </a:lnTo>
                  <a:lnTo>
                    <a:pt x="334" y="150"/>
                  </a:lnTo>
                  <a:lnTo>
                    <a:pt x="335" y="151"/>
                  </a:lnTo>
                  <a:lnTo>
                    <a:pt x="335" y="151"/>
                  </a:lnTo>
                  <a:lnTo>
                    <a:pt x="335" y="151"/>
                  </a:lnTo>
                  <a:lnTo>
                    <a:pt x="335" y="151"/>
                  </a:lnTo>
                  <a:lnTo>
                    <a:pt x="335" y="155"/>
                  </a:lnTo>
                  <a:lnTo>
                    <a:pt x="337" y="155"/>
                  </a:lnTo>
                  <a:lnTo>
                    <a:pt x="337" y="155"/>
                  </a:lnTo>
                  <a:lnTo>
                    <a:pt x="337" y="155"/>
                  </a:lnTo>
                  <a:lnTo>
                    <a:pt x="338" y="70"/>
                  </a:lnTo>
                  <a:lnTo>
                    <a:pt x="338" y="151"/>
                  </a:lnTo>
                  <a:lnTo>
                    <a:pt x="338" y="151"/>
                  </a:lnTo>
                  <a:lnTo>
                    <a:pt x="340" y="153"/>
                  </a:lnTo>
                  <a:lnTo>
                    <a:pt x="340" y="152"/>
                  </a:lnTo>
                  <a:lnTo>
                    <a:pt x="340" y="152"/>
                  </a:lnTo>
                  <a:lnTo>
                    <a:pt x="341" y="153"/>
                  </a:lnTo>
                  <a:lnTo>
                    <a:pt x="341" y="152"/>
                  </a:lnTo>
                  <a:lnTo>
                    <a:pt x="342" y="153"/>
                  </a:lnTo>
                  <a:lnTo>
                    <a:pt x="342" y="152"/>
                  </a:lnTo>
                  <a:lnTo>
                    <a:pt x="342" y="153"/>
                  </a:lnTo>
                  <a:lnTo>
                    <a:pt x="343" y="136"/>
                  </a:lnTo>
                  <a:lnTo>
                    <a:pt x="344" y="145"/>
                  </a:lnTo>
                  <a:lnTo>
                    <a:pt x="344" y="145"/>
                  </a:lnTo>
                  <a:lnTo>
                    <a:pt x="344" y="145"/>
                  </a:lnTo>
                  <a:lnTo>
                    <a:pt x="345" y="151"/>
                  </a:lnTo>
                  <a:lnTo>
                    <a:pt x="345" y="151"/>
                  </a:lnTo>
                  <a:lnTo>
                    <a:pt x="345" y="151"/>
                  </a:lnTo>
                  <a:lnTo>
                    <a:pt x="346" y="150"/>
                  </a:lnTo>
                  <a:lnTo>
                    <a:pt x="347" y="155"/>
                  </a:lnTo>
                  <a:lnTo>
                    <a:pt x="347" y="155"/>
                  </a:lnTo>
                  <a:lnTo>
                    <a:pt x="347" y="155"/>
                  </a:lnTo>
                  <a:lnTo>
                    <a:pt x="348" y="155"/>
                  </a:lnTo>
                  <a:lnTo>
                    <a:pt x="348" y="149"/>
                  </a:lnTo>
                  <a:lnTo>
                    <a:pt x="349" y="153"/>
                  </a:lnTo>
                  <a:lnTo>
                    <a:pt x="349" y="153"/>
                  </a:lnTo>
                  <a:lnTo>
                    <a:pt x="349" y="153"/>
                  </a:lnTo>
                  <a:lnTo>
                    <a:pt x="351" y="154"/>
                  </a:lnTo>
                  <a:lnTo>
                    <a:pt x="351" y="153"/>
                  </a:lnTo>
                  <a:lnTo>
                    <a:pt x="351" y="153"/>
                  </a:lnTo>
                  <a:lnTo>
                    <a:pt x="353" y="155"/>
                  </a:lnTo>
                  <a:lnTo>
                    <a:pt x="353" y="155"/>
                  </a:lnTo>
                  <a:lnTo>
                    <a:pt x="353" y="155"/>
                  </a:lnTo>
                  <a:lnTo>
                    <a:pt x="353" y="154"/>
                  </a:lnTo>
                  <a:lnTo>
                    <a:pt x="353" y="155"/>
                  </a:lnTo>
                  <a:lnTo>
                    <a:pt x="354" y="155"/>
                  </a:lnTo>
                  <a:lnTo>
                    <a:pt x="354" y="155"/>
                  </a:lnTo>
                  <a:lnTo>
                    <a:pt x="355" y="155"/>
                  </a:lnTo>
                  <a:lnTo>
                    <a:pt x="355" y="149"/>
                  </a:lnTo>
                  <a:lnTo>
                    <a:pt x="356" y="150"/>
                  </a:lnTo>
                  <a:lnTo>
                    <a:pt x="356" y="150"/>
                  </a:lnTo>
                  <a:lnTo>
                    <a:pt x="357" y="150"/>
                  </a:lnTo>
                  <a:lnTo>
                    <a:pt x="357" y="143"/>
                  </a:lnTo>
                  <a:lnTo>
                    <a:pt x="358" y="146"/>
                  </a:lnTo>
                  <a:lnTo>
                    <a:pt x="358" y="144"/>
                  </a:lnTo>
                  <a:lnTo>
                    <a:pt x="359" y="153"/>
                  </a:lnTo>
                  <a:lnTo>
                    <a:pt x="360" y="153"/>
                  </a:lnTo>
                  <a:lnTo>
                    <a:pt x="360" y="153"/>
                  </a:lnTo>
                  <a:lnTo>
                    <a:pt x="361" y="152"/>
                  </a:lnTo>
                  <a:lnTo>
                    <a:pt x="361" y="153"/>
                  </a:lnTo>
                  <a:lnTo>
                    <a:pt x="361" y="153"/>
                  </a:lnTo>
                  <a:lnTo>
                    <a:pt x="361" y="153"/>
                  </a:lnTo>
                  <a:lnTo>
                    <a:pt x="362" y="152"/>
                  </a:lnTo>
                  <a:lnTo>
                    <a:pt x="363" y="155"/>
                  </a:lnTo>
                  <a:lnTo>
                    <a:pt x="363" y="155"/>
                  </a:lnTo>
                  <a:lnTo>
                    <a:pt x="363" y="155"/>
                  </a:lnTo>
                  <a:lnTo>
                    <a:pt x="364" y="155"/>
                  </a:lnTo>
                  <a:lnTo>
                    <a:pt x="365" y="154"/>
                  </a:lnTo>
                  <a:lnTo>
                    <a:pt x="365" y="155"/>
                  </a:lnTo>
                  <a:lnTo>
                    <a:pt x="365" y="155"/>
                  </a:lnTo>
                  <a:lnTo>
                    <a:pt x="365" y="155"/>
                  </a:lnTo>
                  <a:lnTo>
                    <a:pt x="367" y="149"/>
                  </a:lnTo>
                  <a:lnTo>
                    <a:pt x="367" y="150"/>
                  </a:lnTo>
                  <a:lnTo>
                    <a:pt x="367" y="150"/>
                  </a:lnTo>
                  <a:lnTo>
                    <a:pt x="367" y="150"/>
                  </a:lnTo>
                  <a:lnTo>
                    <a:pt x="369" y="151"/>
                  </a:lnTo>
                  <a:lnTo>
                    <a:pt x="369" y="151"/>
                  </a:lnTo>
                  <a:lnTo>
                    <a:pt x="369" y="151"/>
                  </a:lnTo>
                  <a:lnTo>
                    <a:pt x="369" y="150"/>
                  </a:lnTo>
                  <a:lnTo>
                    <a:pt x="370" y="155"/>
                  </a:lnTo>
                  <a:lnTo>
                    <a:pt x="370" y="155"/>
                  </a:lnTo>
                  <a:lnTo>
                    <a:pt x="371" y="155"/>
                  </a:lnTo>
                  <a:lnTo>
                    <a:pt x="371" y="155"/>
                  </a:lnTo>
                  <a:lnTo>
                    <a:pt x="371" y="154"/>
                  </a:lnTo>
                  <a:lnTo>
                    <a:pt x="372" y="155"/>
                  </a:lnTo>
                  <a:lnTo>
                    <a:pt x="373" y="155"/>
                  </a:lnTo>
                  <a:lnTo>
                    <a:pt x="373" y="155"/>
                  </a:lnTo>
                  <a:lnTo>
                    <a:pt x="373" y="154"/>
                  </a:lnTo>
                  <a:lnTo>
                    <a:pt x="374" y="155"/>
                  </a:lnTo>
                  <a:lnTo>
                    <a:pt x="374" y="155"/>
                  </a:lnTo>
                  <a:lnTo>
                    <a:pt x="374" y="155"/>
                  </a:lnTo>
                  <a:lnTo>
                    <a:pt x="375" y="148"/>
                  </a:lnTo>
                  <a:lnTo>
                    <a:pt x="376" y="152"/>
                  </a:lnTo>
                  <a:lnTo>
                    <a:pt x="376" y="152"/>
                  </a:lnTo>
                  <a:lnTo>
                    <a:pt x="376" y="152"/>
                  </a:lnTo>
                  <a:lnTo>
                    <a:pt x="377" y="153"/>
                  </a:lnTo>
                  <a:lnTo>
                    <a:pt x="377" y="152"/>
                  </a:lnTo>
                  <a:lnTo>
                    <a:pt x="377" y="153"/>
                  </a:lnTo>
                  <a:lnTo>
                    <a:pt x="378" y="153"/>
                  </a:lnTo>
                  <a:lnTo>
                    <a:pt x="378" y="143"/>
                  </a:lnTo>
                  <a:lnTo>
                    <a:pt x="379" y="146"/>
                  </a:lnTo>
                  <a:lnTo>
                    <a:pt x="379" y="145"/>
                  </a:lnTo>
                  <a:lnTo>
                    <a:pt x="380" y="142"/>
                  </a:lnTo>
                  <a:lnTo>
                    <a:pt x="381" y="149"/>
                  </a:lnTo>
                  <a:lnTo>
                    <a:pt x="381" y="149"/>
                  </a:lnTo>
                  <a:lnTo>
                    <a:pt x="381" y="149"/>
                  </a:lnTo>
                  <a:lnTo>
                    <a:pt x="381" y="149"/>
                  </a:lnTo>
                  <a:lnTo>
                    <a:pt x="382" y="155"/>
                  </a:lnTo>
                  <a:lnTo>
                    <a:pt x="383" y="155"/>
                  </a:lnTo>
                  <a:lnTo>
                    <a:pt x="383" y="155"/>
                  </a:lnTo>
                  <a:lnTo>
                    <a:pt x="383" y="155"/>
                  </a:lnTo>
                  <a:lnTo>
                    <a:pt x="384" y="149"/>
                  </a:lnTo>
                  <a:lnTo>
                    <a:pt x="385" y="153"/>
                  </a:lnTo>
                  <a:lnTo>
                    <a:pt x="385" y="153"/>
                  </a:lnTo>
                  <a:lnTo>
                    <a:pt x="385" y="153"/>
                  </a:lnTo>
                  <a:lnTo>
                    <a:pt x="386" y="154"/>
                  </a:lnTo>
                  <a:lnTo>
                    <a:pt x="386" y="154"/>
                  </a:lnTo>
                  <a:lnTo>
                    <a:pt x="387" y="154"/>
                  </a:lnTo>
                  <a:lnTo>
                    <a:pt x="387" y="153"/>
                  </a:lnTo>
                  <a:lnTo>
                    <a:pt x="387" y="155"/>
                  </a:lnTo>
                  <a:lnTo>
                    <a:pt x="388" y="154"/>
                  </a:lnTo>
                  <a:lnTo>
                    <a:pt x="389" y="155"/>
                  </a:lnTo>
                  <a:lnTo>
                    <a:pt x="389" y="155"/>
                  </a:lnTo>
                  <a:lnTo>
                    <a:pt x="390" y="146"/>
                  </a:lnTo>
                  <a:lnTo>
                    <a:pt x="390" y="150"/>
                  </a:lnTo>
                  <a:lnTo>
                    <a:pt x="390" y="150"/>
                  </a:lnTo>
                  <a:lnTo>
                    <a:pt x="391" y="146"/>
                  </a:lnTo>
                  <a:lnTo>
                    <a:pt x="391" y="151"/>
                  </a:lnTo>
                  <a:lnTo>
                    <a:pt x="392" y="151"/>
                  </a:lnTo>
                  <a:lnTo>
                    <a:pt x="392" y="151"/>
                  </a:lnTo>
                  <a:lnTo>
                    <a:pt x="393" y="143"/>
                  </a:lnTo>
                  <a:lnTo>
                    <a:pt x="393" y="153"/>
                  </a:lnTo>
                  <a:lnTo>
                    <a:pt x="393" y="152"/>
                  </a:lnTo>
                  <a:lnTo>
                    <a:pt x="393" y="152"/>
                  </a:lnTo>
                  <a:lnTo>
                    <a:pt x="394" y="151"/>
                  </a:lnTo>
                  <a:lnTo>
                    <a:pt x="395" y="153"/>
                  </a:lnTo>
                  <a:lnTo>
                    <a:pt x="395" y="153"/>
                  </a:lnTo>
                  <a:lnTo>
                    <a:pt x="395" y="152"/>
                  </a:lnTo>
                  <a:lnTo>
                    <a:pt x="396" y="152"/>
                  </a:lnTo>
                  <a:lnTo>
                    <a:pt x="396" y="153"/>
                  </a:lnTo>
                  <a:lnTo>
                    <a:pt x="397" y="153"/>
                  </a:lnTo>
                  <a:lnTo>
                    <a:pt x="397" y="153"/>
                  </a:lnTo>
                  <a:lnTo>
                    <a:pt x="397" y="153"/>
                  </a:lnTo>
                  <a:lnTo>
                    <a:pt x="398" y="152"/>
                  </a:lnTo>
                  <a:lnTo>
                    <a:pt x="399" y="153"/>
                  </a:lnTo>
                  <a:lnTo>
                    <a:pt x="399" y="153"/>
                  </a:lnTo>
                  <a:lnTo>
                    <a:pt x="399" y="152"/>
                  </a:lnTo>
                  <a:lnTo>
                    <a:pt x="400" y="155"/>
                  </a:lnTo>
                  <a:lnTo>
                    <a:pt x="400" y="155"/>
                  </a:lnTo>
                  <a:lnTo>
                    <a:pt x="400" y="155"/>
                  </a:lnTo>
                  <a:lnTo>
                    <a:pt x="401" y="155"/>
                  </a:lnTo>
                  <a:lnTo>
                    <a:pt x="401" y="149"/>
                  </a:lnTo>
                  <a:lnTo>
                    <a:pt x="402" y="150"/>
                  </a:lnTo>
                  <a:lnTo>
                    <a:pt x="402" y="150"/>
                  </a:lnTo>
                  <a:lnTo>
                    <a:pt x="403" y="150"/>
                  </a:lnTo>
                  <a:lnTo>
                    <a:pt x="403" y="152"/>
                  </a:lnTo>
                  <a:lnTo>
                    <a:pt x="404" y="151"/>
                  </a:lnTo>
                  <a:lnTo>
                    <a:pt x="404" y="151"/>
                  </a:lnTo>
                  <a:lnTo>
                    <a:pt x="404" y="150"/>
                  </a:lnTo>
                  <a:lnTo>
                    <a:pt x="405" y="155"/>
                  </a:lnTo>
                  <a:lnTo>
                    <a:pt x="406" y="155"/>
                  </a:lnTo>
                  <a:lnTo>
                    <a:pt x="406" y="155"/>
                  </a:lnTo>
                  <a:lnTo>
                    <a:pt x="406" y="154"/>
                  </a:lnTo>
                  <a:lnTo>
                    <a:pt x="407" y="155"/>
                  </a:lnTo>
                  <a:lnTo>
                    <a:pt x="408" y="155"/>
                  </a:lnTo>
                  <a:lnTo>
                    <a:pt x="408" y="155"/>
                  </a:lnTo>
                  <a:lnTo>
                    <a:pt x="408" y="154"/>
                  </a:lnTo>
                  <a:lnTo>
                    <a:pt x="409" y="155"/>
                  </a:lnTo>
                  <a:lnTo>
                    <a:pt x="409" y="155"/>
                  </a:lnTo>
                  <a:lnTo>
                    <a:pt x="410" y="155"/>
                  </a:lnTo>
                  <a:lnTo>
                    <a:pt x="410" y="155"/>
                  </a:lnTo>
                  <a:lnTo>
                    <a:pt x="411" y="149"/>
                  </a:lnTo>
                  <a:lnTo>
                    <a:pt x="411" y="151"/>
                  </a:lnTo>
                  <a:lnTo>
                    <a:pt x="411" y="152"/>
                  </a:lnTo>
                  <a:lnTo>
                    <a:pt x="412" y="153"/>
                  </a:lnTo>
                  <a:lnTo>
                    <a:pt x="412" y="143"/>
                  </a:lnTo>
                  <a:lnTo>
                    <a:pt x="413" y="144"/>
                  </a:lnTo>
                  <a:lnTo>
                    <a:pt x="413" y="144"/>
                  </a:lnTo>
                  <a:lnTo>
                    <a:pt x="414" y="145"/>
                  </a:lnTo>
                  <a:lnTo>
                    <a:pt x="415" y="140"/>
                  </a:lnTo>
                  <a:lnTo>
                    <a:pt x="415" y="140"/>
                  </a:lnTo>
                  <a:lnTo>
                    <a:pt x="415" y="140"/>
                  </a:lnTo>
                  <a:lnTo>
                    <a:pt x="416" y="153"/>
                  </a:lnTo>
                  <a:lnTo>
                    <a:pt x="416" y="152"/>
                  </a:lnTo>
                  <a:lnTo>
                    <a:pt x="416" y="153"/>
                  </a:lnTo>
                  <a:lnTo>
                    <a:pt x="417" y="152"/>
                  </a:lnTo>
                  <a:lnTo>
                    <a:pt x="417" y="155"/>
                  </a:lnTo>
                  <a:lnTo>
                    <a:pt x="417" y="155"/>
                  </a:lnTo>
                </a:path>
              </a:pathLst>
            </a:custGeom>
            <a:noFill/>
            <a:ln w="7938"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Freeform 61">
              <a:extLst>
                <a:ext uri="{FF2B5EF4-FFF2-40B4-BE49-F238E27FC236}">
                  <a16:creationId xmlns:a16="http://schemas.microsoft.com/office/drawing/2014/main" id="{D6A828AB-DED2-4FD3-8737-897393F89FF4}"/>
                </a:ext>
              </a:extLst>
            </p:cNvPr>
            <p:cNvSpPr>
              <a:spLocks/>
            </p:cNvSpPr>
            <p:nvPr/>
          </p:nvSpPr>
          <p:spPr bwMode="auto">
            <a:xfrm>
              <a:off x="8191789" y="3586872"/>
              <a:ext cx="322121" cy="331312"/>
            </a:xfrm>
            <a:custGeom>
              <a:avLst/>
              <a:gdLst>
                <a:gd name="T0" fmla="*/ 6 w 419"/>
                <a:gd name="T1" fmla="*/ 455 h 468"/>
                <a:gd name="T2" fmla="*/ 12 w 419"/>
                <a:gd name="T3" fmla="*/ 455 h 468"/>
                <a:gd name="T4" fmla="*/ 19 w 419"/>
                <a:gd name="T5" fmla="*/ 450 h 468"/>
                <a:gd name="T6" fmla="*/ 27 w 419"/>
                <a:gd name="T7" fmla="*/ 454 h 468"/>
                <a:gd name="T8" fmla="*/ 33 w 419"/>
                <a:gd name="T9" fmla="*/ 446 h 468"/>
                <a:gd name="T10" fmla="*/ 40 w 419"/>
                <a:gd name="T11" fmla="*/ 454 h 468"/>
                <a:gd name="T12" fmla="*/ 47 w 419"/>
                <a:gd name="T13" fmla="*/ 305 h 468"/>
                <a:gd name="T14" fmla="*/ 54 w 419"/>
                <a:gd name="T15" fmla="*/ 301 h 468"/>
                <a:gd name="T16" fmla="*/ 61 w 419"/>
                <a:gd name="T17" fmla="*/ 380 h 468"/>
                <a:gd name="T18" fmla="*/ 69 w 419"/>
                <a:gd name="T19" fmla="*/ 419 h 468"/>
                <a:gd name="T20" fmla="*/ 76 w 419"/>
                <a:gd name="T21" fmla="*/ 151 h 468"/>
                <a:gd name="T22" fmla="*/ 82 w 419"/>
                <a:gd name="T23" fmla="*/ 372 h 468"/>
                <a:gd name="T24" fmla="*/ 90 w 419"/>
                <a:gd name="T25" fmla="*/ 360 h 468"/>
                <a:gd name="T26" fmla="*/ 96 w 419"/>
                <a:gd name="T27" fmla="*/ 364 h 468"/>
                <a:gd name="T28" fmla="*/ 103 w 419"/>
                <a:gd name="T29" fmla="*/ 390 h 468"/>
                <a:gd name="T30" fmla="*/ 110 w 419"/>
                <a:gd name="T31" fmla="*/ 462 h 468"/>
                <a:gd name="T32" fmla="*/ 117 w 419"/>
                <a:gd name="T33" fmla="*/ 441 h 468"/>
                <a:gd name="T34" fmla="*/ 124 w 419"/>
                <a:gd name="T35" fmla="*/ 444 h 468"/>
                <a:gd name="T36" fmla="*/ 131 w 419"/>
                <a:gd name="T37" fmla="*/ 450 h 468"/>
                <a:gd name="T38" fmla="*/ 138 w 419"/>
                <a:gd name="T39" fmla="*/ 440 h 468"/>
                <a:gd name="T40" fmla="*/ 145 w 419"/>
                <a:gd name="T41" fmla="*/ 454 h 468"/>
                <a:gd name="T42" fmla="*/ 151 w 419"/>
                <a:gd name="T43" fmla="*/ 449 h 468"/>
                <a:gd name="T44" fmla="*/ 158 w 419"/>
                <a:gd name="T45" fmla="*/ 453 h 468"/>
                <a:gd name="T46" fmla="*/ 164 w 419"/>
                <a:gd name="T47" fmla="*/ 455 h 468"/>
                <a:gd name="T48" fmla="*/ 172 w 419"/>
                <a:gd name="T49" fmla="*/ 444 h 468"/>
                <a:gd name="T50" fmla="*/ 180 w 419"/>
                <a:gd name="T51" fmla="*/ 454 h 468"/>
                <a:gd name="T52" fmla="*/ 186 w 419"/>
                <a:gd name="T53" fmla="*/ 455 h 468"/>
                <a:gd name="T54" fmla="*/ 193 w 419"/>
                <a:gd name="T55" fmla="*/ 444 h 468"/>
                <a:gd name="T56" fmla="*/ 200 w 419"/>
                <a:gd name="T57" fmla="*/ 455 h 468"/>
                <a:gd name="T58" fmla="*/ 207 w 419"/>
                <a:gd name="T59" fmla="*/ 451 h 468"/>
                <a:gd name="T60" fmla="*/ 214 w 419"/>
                <a:gd name="T61" fmla="*/ 454 h 468"/>
                <a:gd name="T62" fmla="*/ 221 w 419"/>
                <a:gd name="T63" fmla="*/ 454 h 468"/>
                <a:gd name="T64" fmla="*/ 228 w 419"/>
                <a:gd name="T65" fmla="*/ 445 h 468"/>
                <a:gd name="T66" fmla="*/ 235 w 419"/>
                <a:gd name="T67" fmla="*/ 455 h 468"/>
                <a:gd name="T68" fmla="*/ 243 w 419"/>
                <a:gd name="T69" fmla="*/ 422 h 468"/>
                <a:gd name="T70" fmla="*/ 250 w 419"/>
                <a:gd name="T71" fmla="*/ 450 h 468"/>
                <a:gd name="T72" fmla="*/ 256 w 419"/>
                <a:gd name="T73" fmla="*/ 455 h 468"/>
                <a:gd name="T74" fmla="*/ 264 w 419"/>
                <a:gd name="T75" fmla="*/ 446 h 468"/>
                <a:gd name="T76" fmla="*/ 271 w 419"/>
                <a:gd name="T77" fmla="*/ 454 h 468"/>
                <a:gd name="T78" fmla="*/ 278 w 419"/>
                <a:gd name="T79" fmla="*/ 455 h 468"/>
                <a:gd name="T80" fmla="*/ 284 w 419"/>
                <a:gd name="T81" fmla="*/ 453 h 468"/>
                <a:gd name="T82" fmla="*/ 291 w 419"/>
                <a:gd name="T83" fmla="*/ 455 h 468"/>
                <a:gd name="T84" fmla="*/ 298 w 419"/>
                <a:gd name="T85" fmla="*/ 443 h 468"/>
                <a:gd name="T86" fmla="*/ 305 w 419"/>
                <a:gd name="T87" fmla="*/ 454 h 468"/>
                <a:gd name="T88" fmla="*/ 312 w 419"/>
                <a:gd name="T89" fmla="*/ 454 h 468"/>
                <a:gd name="T90" fmla="*/ 319 w 419"/>
                <a:gd name="T91" fmla="*/ 448 h 468"/>
                <a:gd name="T92" fmla="*/ 326 w 419"/>
                <a:gd name="T93" fmla="*/ 439 h 468"/>
                <a:gd name="T94" fmla="*/ 333 w 419"/>
                <a:gd name="T95" fmla="*/ 442 h 468"/>
                <a:gd name="T96" fmla="*/ 340 w 419"/>
                <a:gd name="T97" fmla="*/ 440 h 468"/>
                <a:gd name="T98" fmla="*/ 347 w 419"/>
                <a:gd name="T99" fmla="*/ 455 h 468"/>
                <a:gd name="T100" fmla="*/ 354 w 419"/>
                <a:gd name="T101" fmla="*/ 432 h 468"/>
                <a:gd name="T102" fmla="*/ 361 w 419"/>
                <a:gd name="T103" fmla="*/ 449 h 468"/>
                <a:gd name="T104" fmla="*/ 368 w 419"/>
                <a:gd name="T105" fmla="*/ 438 h 468"/>
                <a:gd name="T106" fmla="*/ 376 w 419"/>
                <a:gd name="T107" fmla="*/ 458 h 468"/>
                <a:gd name="T108" fmla="*/ 383 w 419"/>
                <a:gd name="T109" fmla="*/ 439 h 468"/>
                <a:gd name="T110" fmla="*/ 390 w 419"/>
                <a:gd name="T111" fmla="*/ 439 h 468"/>
                <a:gd name="T112" fmla="*/ 397 w 419"/>
                <a:gd name="T113" fmla="*/ 437 h 468"/>
                <a:gd name="T114" fmla="*/ 404 w 419"/>
                <a:gd name="T115" fmla="*/ 454 h 468"/>
                <a:gd name="T116" fmla="*/ 411 w 419"/>
                <a:gd name="T117" fmla="*/ 454 h 468"/>
                <a:gd name="T118" fmla="*/ 418 w 419"/>
                <a:gd name="T119" fmla="*/ 44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9" h="468">
                  <a:moveTo>
                    <a:pt x="0" y="455"/>
                  </a:moveTo>
                  <a:lnTo>
                    <a:pt x="1" y="455"/>
                  </a:lnTo>
                  <a:lnTo>
                    <a:pt x="1" y="455"/>
                  </a:lnTo>
                  <a:lnTo>
                    <a:pt x="1" y="455"/>
                  </a:lnTo>
                  <a:lnTo>
                    <a:pt x="1" y="455"/>
                  </a:lnTo>
                  <a:lnTo>
                    <a:pt x="2" y="455"/>
                  </a:lnTo>
                  <a:lnTo>
                    <a:pt x="2" y="449"/>
                  </a:lnTo>
                  <a:lnTo>
                    <a:pt x="3" y="453"/>
                  </a:lnTo>
                  <a:lnTo>
                    <a:pt x="3" y="453"/>
                  </a:lnTo>
                  <a:lnTo>
                    <a:pt x="3" y="451"/>
                  </a:lnTo>
                  <a:lnTo>
                    <a:pt x="5" y="453"/>
                  </a:lnTo>
                  <a:lnTo>
                    <a:pt x="5" y="453"/>
                  </a:lnTo>
                  <a:lnTo>
                    <a:pt x="5" y="453"/>
                  </a:lnTo>
                  <a:lnTo>
                    <a:pt x="5" y="453"/>
                  </a:lnTo>
                  <a:lnTo>
                    <a:pt x="6" y="455"/>
                  </a:lnTo>
                  <a:lnTo>
                    <a:pt x="7" y="454"/>
                  </a:lnTo>
                  <a:lnTo>
                    <a:pt x="7" y="454"/>
                  </a:lnTo>
                  <a:lnTo>
                    <a:pt x="7" y="455"/>
                  </a:lnTo>
                  <a:lnTo>
                    <a:pt x="7" y="444"/>
                  </a:lnTo>
                  <a:lnTo>
                    <a:pt x="8" y="450"/>
                  </a:lnTo>
                  <a:lnTo>
                    <a:pt x="9" y="450"/>
                  </a:lnTo>
                  <a:lnTo>
                    <a:pt x="9" y="450"/>
                  </a:lnTo>
                  <a:lnTo>
                    <a:pt x="9" y="451"/>
                  </a:lnTo>
                  <a:lnTo>
                    <a:pt x="10" y="450"/>
                  </a:lnTo>
                  <a:lnTo>
                    <a:pt x="11" y="450"/>
                  </a:lnTo>
                  <a:lnTo>
                    <a:pt x="11" y="450"/>
                  </a:lnTo>
                  <a:lnTo>
                    <a:pt x="12" y="455"/>
                  </a:lnTo>
                  <a:lnTo>
                    <a:pt x="12" y="455"/>
                  </a:lnTo>
                  <a:lnTo>
                    <a:pt x="12" y="455"/>
                  </a:lnTo>
                  <a:lnTo>
                    <a:pt x="12" y="455"/>
                  </a:lnTo>
                  <a:lnTo>
                    <a:pt x="12" y="450"/>
                  </a:lnTo>
                  <a:lnTo>
                    <a:pt x="14" y="452"/>
                  </a:lnTo>
                  <a:lnTo>
                    <a:pt x="14" y="451"/>
                  </a:lnTo>
                  <a:lnTo>
                    <a:pt x="15" y="453"/>
                  </a:lnTo>
                  <a:lnTo>
                    <a:pt x="15" y="453"/>
                  </a:lnTo>
                  <a:lnTo>
                    <a:pt x="15" y="453"/>
                  </a:lnTo>
                  <a:lnTo>
                    <a:pt x="16" y="452"/>
                  </a:lnTo>
                  <a:lnTo>
                    <a:pt x="16" y="453"/>
                  </a:lnTo>
                  <a:lnTo>
                    <a:pt x="17" y="452"/>
                  </a:lnTo>
                  <a:lnTo>
                    <a:pt x="17" y="452"/>
                  </a:lnTo>
                  <a:lnTo>
                    <a:pt x="19" y="455"/>
                  </a:lnTo>
                  <a:lnTo>
                    <a:pt x="19" y="449"/>
                  </a:lnTo>
                  <a:lnTo>
                    <a:pt x="19" y="449"/>
                  </a:lnTo>
                  <a:lnTo>
                    <a:pt x="19" y="450"/>
                  </a:lnTo>
                  <a:lnTo>
                    <a:pt x="19" y="450"/>
                  </a:lnTo>
                  <a:lnTo>
                    <a:pt x="20" y="451"/>
                  </a:lnTo>
                  <a:lnTo>
                    <a:pt x="21" y="451"/>
                  </a:lnTo>
                  <a:lnTo>
                    <a:pt x="21" y="451"/>
                  </a:lnTo>
                  <a:lnTo>
                    <a:pt x="21" y="450"/>
                  </a:lnTo>
                  <a:lnTo>
                    <a:pt x="23" y="455"/>
                  </a:lnTo>
                  <a:lnTo>
                    <a:pt x="23" y="454"/>
                  </a:lnTo>
                  <a:lnTo>
                    <a:pt x="23" y="454"/>
                  </a:lnTo>
                  <a:lnTo>
                    <a:pt x="23" y="456"/>
                  </a:lnTo>
                  <a:lnTo>
                    <a:pt x="23" y="454"/>
                  </a:lnTo>
                  <a:lnTo>
                    <a:pt x="24" y="455"/>
                  </a:lnTo>
                  <a:lnTo>
                    <a:pt x="24" y="455"/>
                  </a:lnTo>
                  <a:lnTo>
                    <a:pt x="25" y="455"/>
                  </a:lnTo>
                  <a:lnTo>
                    <a:pt x="25" y="454"/>
                  </a:lnTo>
                  <a:lnTo>
                    <a:pt x="26" y="455"/>
                  </a:lnTo>
                  <a:lnTo>
                    <a:pt x="27" y="454"/>
                  </a:lnTo>
                  <a:lnTo>
                    <a:pt x="27" y="455"/>
                  </a:lnTo>
                  <a:lnTo>
                    <a:pt x="28" y="454"/>
                  </a:lnTo>
                  <a:lnTo>
                    <a:pt x="28" y="455"/>
                  </a:lnTo>
                  <a:lnTo>
                    <a:pt x="28" y="455"/>
                  </a:lnTo>
                  <a:lnTo>
                    <a:pt x="28" y="455"/>
                  </a:lnTo>
                  <a:lnTo>
                    <a:pt x="28" y="454"/>
                  </a:lnTo>
                  <a:lnTo>
                    <a:pt x="30" y="454"/>
                  </a:lnTo>
                  <a:lnTo>
                    <a:pt x="30" y="454"/>
                  </a:lnTo>
                  <a:lnTo>
                    <a:pt x="30" y="456"/>
                  </a:lnTo>
                  <a:lnTo>
                    <a:pt x="30" y="410"/>
                  </a:lnTo>
                  <a:lnTo>
                    <a:pt x="31" y="443"/>
                  </a:lnTo>
                  <a:lnTo>
                    <a:pt x="31" y="442"/>
                  </a:lnTo>
                  <a:lnTo>
                    <a:pt x="33" y="446"/>
                  </a:lnTo>
                  <a:lnTo>
                    <a:pt x="33" y="445"/>
                  </a:lnTo>
                  <a:lnTo>
                    <a:pt x="33" y="446"/>
                  </a:lnTo>
                  <a:lnTo>
                    <a:pt x="34" y="444"/>
                  </a:lnTo>
                  <a:lnTo>
                    <a:pt x="35" y="450"/>
                  </a:lnTo>
                  <a:lnTo>
                    <a:pt x="35" y="449"/>
                  </a:lnTo>
                  <a:lnTo>
                    <a:pt x="35" y="449"/>
                  </a:lnTo>
                  <a:lnTo>
                    <a:pt x="36" y="450"/>
                  </a:lnTo>
                  <a:lnTo>
                    <a:pt x="37" y="437"/>
                  </a:lnTo>
                  <a:lnTo>
                    <a:pt x="37" y="437"/>
                  </a:lnTo>
                  <a:lnTo>
                    <a:pt x="37" y="437"/>
                  </a:lnTo>
                  <a:lnTo>
                    <a:pt x="38" y="432"/>
                  </a:lnTo>
                  <a:lnTo>
                    <a:pt x="38" y="459"/>
                  </a:lnTo>
                  <a:lnTo>
                    <a:pt x="38" y="453"/>
                  </a:lnTo>
                  <a:lnTo>
                    <a:pt x="38" y="453"/>
                  </a:lnTo>
                  <a:lnTo>
                    <a:pt x="39" y="450"/>
                  </a:lnTo>
                  <a:lnTo>
                    <a:pt x="40" y="454"/>
                  </a:lnTo>
                  <a:lnTo>
                    <a:pt x="40" y="454"/>
                  </a:lnTo>
                  <a:lnTo>
                    <a:pt x="40" y="454"/>
                  </a:lnTo>
                  <a:lnTo>
                    <a:pt x="42" y="451"/>
                  </a:lnTo>
                  <a:lnTo>
                    <a:pt x="42" y="459"/>
                  </a:lnTo>
                  <a:lnTo>
                    <a:pt x="42" y="456"/>
                  </a:lnTo>
                  <a:lnTo>
                    <a:pt x="42" y="456"/>
                  </a:lnTo>
                  <a:lnTo>
                    <a:pt x="42" y="456"/>
                  </a:lnTo>
                  <a:lnTo>
                    <a:pt x="44" y="413"/>
                  </a:lnTo>
                  <a:lnTo>
                    <a:pt x="44" y="413"/>
                  </a:lnTo>
                  <a:lnTo>
                    <a:pt x="44" y="413"/>
                  </a:lnTo>
                  <a:lnTo>
                    <a:pt x="44" y="413"/>
                  </a:lnTo>
                  <a:lnTo>
                    <a:pt x="46" y="364"/>
                  </a:lnTo>
                  <a:lnTo>
                    <a:pt x="46" y="367"/>
                  </a:lnTo>
                  <a:lnTo>
                    <a:pt x="46" y="357"/>
                  </a:lnTo>
                  <a:lnTo>
                    <a:pt x="46" y="378"/>
                  </a:lnTo>
                  <a:lnTo>
                    <a:pt x="47" y="305"/>
                  </a:lnTo>
                  <a:lnTo>
                    <a:pt x="47" y="343"/>
                  </a:lnTo>
                  <a:lnTo>
                    <a:pt x="48" y="352"/>
                  </a:lnTo>
                  <a:lnTo>
                    <a:pt x="49" y="309"/>
                  </a:lnTo>
                  <a:lnTo>
                    <a:pt x="49" y="419"/>
                  </a:lnTo>
                  <a:lnTo>
                    <a:pt x="49" y="394"/>
                  </a:lnTo>
                  <a:lnTo>
                    <a:pt x="50" y="394"/>
                  </a:lnTo>
                  <a:lnTo>
                    <a:pt x="50" y="424"/>
                  </a:lnTo>
                  <a:lnTo>
                    <a:pt x="51" y="272"/>
                  </a:lnTo>
                  <a:lnTo>
                    <a:pt x="51" y="320"/>
                  </a:lnTo>
                  <a:lnTo>
                    <a:pt x="51" y="383"/>
                  </a:lnTo>
                  <a:lnTo>
                    <a:pt x="51" y="257"/>
                  </a:lnTo>
                  <a:lnTo>
                    <a:pt x="53" y="418"/>
                  </a:lnTo>
                  <a:lnTo>
                    <a:pt x="53" y="416"/>
                  </a:lnTo>
                  <a:lnTo>
                    <a:pt x="53" y="424"/>
                  </a:lnTo>
                  <a:lnTo>
                    <a:pt x="54" y="301"/>
                  </a:lnTo>
                  <a:lnTo>
                    <a:pt x="54" y="441"/>
                  </a:lnTo>
                  <a:lnTo>
                    <a:pt x="54" y="441"/>
                  </a:lnTo>
                  <a:lnTo>
                    <a:pt x="54" y="440"/>
                  </a:lnTo>
                  <a:lnTo>
                    <a:pt x="55" y="280"/>
                  </a:lnTo>
                  <a:lnTo>
                    <a:pt x="56" y="355"/>
                  </a:lnTo>
                  <a:lnTo>
                    <a:pt x="56" y="358"/>
                  </a:lnTo>
                  <a:lnTo>
                    <a:pt x="58" y="435"/>
                  </a:lnTo>
                  <a:lnTo>
                    <a:pt x="58" y="432"/>
                  </a:lnTo>
                  <a:lnTo>
                    <a:pt x="58" y="434"/>
                  </a:lnTo>
                  <a:lnTo>
                    <a:pt x="58" y="440"/>
                  </a:lnTo>
                  <a:lnTo>
                    <a:pt x="60" y="367"/>
                  </a:lnTo>
                  <a:lnTo>
                    <a:pt x="60" y="416"/>
                  </a:lnTo>
                  <a:lnTo>
                    <a:pt x="60" y="416"/>
                  </a:lnTo>
                  <a:lnTo>
                    <a:pt x="61" y="418"/>
                  </a:lnTo>
                  <a:lnTo>
                    <a:pt x="61" y="380"/>
                  </a:lnTo>
                  <a:lnTo>
                    <a:pt x="62" y="416"/>
                  </a:lnTo>
                  <a:lnTo>
                    <a:pt x="62" y="418"/>
                  </a:lnTo>
                  <a:lnTo>
                    <a:pt x="63" y="437"/>
                  </a:lnTo>
                  <a:lnTo>
                    <a:pt x="63" y="431"/>
                  </a:lnTo>
                  <a:lnTo>
                    <a:pt x="64" y="431"/>
                  </a:lnTo>
                  <a:lnTo>
                    <a:pt x="64" y="417"/>
                  </a:lnTo>
                  <a:lnTo>
                    <a:pt x="64" y="439"/>
                  </a:lnTo>
                  <a:lnTo>
                    <a:pt x="65" y="423"/>
                  </a:lnTo>
                  <a:lnTo>
                    <a:pt x="66" y="419"/>
                  </a:lnTo>
                  <a:lnTo>
                    <a:pt x="66" y="422"/>
                  </a:lnTo>
                  <a:lnTo>
                    <a:pt x="67" y="338"/>
                  </a:lnTo>
                  <a:lnTo>
                    <a:pt x="67" y="386"/>
                  </a:lnTo>
                  <a:lnTo>
                    <a:pt x="67" y="386"/>
                  </a:lnTo>
                  <a:lnTo>
                    <a:pt x="68" y="422"/>
                  </a:lnTo>
                  <a:lnTo>
                    <a:pt x="69" y="419"/>
                  </a:lnTo>
                  <a:lnTo>
                    <a:pt x="69" y="420"/>
                  </a:lnTo>
                  <a:lnTo>
                    <a:pt x="69" y="424"/>
                  </a:lnTo>
                  <a:lnTo>
                    <a:pt x="70" y="48"/>
                  </a:lnTo>
                  <a:lnTo>
                    <a:pt x="70" y="83"/>
                  </a:lnTo>
                  <a:lnTo>
                    <a:pt x="70" y="88"/>
                  </a:lnTo>
                  <a:lnTo>
                    <a:pt x="71" y="339"/>
                  </a:lnTo>
                  <a:lnTo>
                    <a:pt x="72" y="0"/>
                  </a:lnTo>
                  <a:lnTo>
                    <a:pt x="72" y="66"/>
                  </a:lnTo>
                  <a:lnTo>
                    <a:pt x="72" y="66"/>
                  </a:lnTo>
                  <a:lnTo>
                    <a:pt x="73" y="1"/>
                  </a:lnTo>
                  <a:lnTo>
                    <a:pt x="74" y="357"/>
                  </a:lnTo>
                  <a:lnTo>
                    <a:pt x="74" y="355"/>
                  </a:lnTo>
                  <a:lnTo>
                    <a:pt x="74" y="369"/>
                  </a:lnTo>
                  <a:lnTo>
                    <a:pt x="75" y="413"/>
                  </a:lnTo>
                  <a:lnTo>
                    <a:pt x="76" y="151"/>
                  </a:lnTo>
                  <a:lnTo>
                    <a:pt x="76" y="160"/>
                  </a:lnTo>
                  <a:lnTo>
                    <a:pt x="76" y="317"/>
                  </a:lnTo>
                  <a:lnTo>
                    <a:pt x="76" y="125"/>
                  </a:lnTo>
                  <a:lnTo>
                    <a:pt x="77" y="418"/>
                  </a:lnTo>
                  <a:lnTo>
                    <a:pt x="78" y="218"/>
                  </a:lnTo>
                  <a:lnTo>
                    <a:pt x="78" y="218"/>
                  </a:lnTo>
                  <a:lnTo>
                    <a:pt x="78" y="193"/>
                  </a:lnTo>
                  <a:lnTo>
                    <a:pt x="78" y="441"/>
                  </a:lnTo>
                  <a:lnTo>
                    <a:pt x="79" y="419"/>
                  </a:lnTo>
                  <a:lnTo>
                    <a:pt x="79" y="420"/>
                  </a:lnTo>
                  <a:lnTo>
                    <a:pt x="80" y="421"/>
                  </a:lnTo>
                  <a:lnTo>
                    <a:pt x="81" y="188"/>
                  </a:lnTo>
                  <a:lnTo>
                    <a:pt x="81" y="316"/>
                  </a:lnTo>
                  <a:lnTo>
                    <a:pt x="81" y="285"/>
                  </a:lnTo>
                  <a:lnTo>
                    <a:pt x="82" y="372"/>
                  </a:lnTo>
                  <a:lnTo>
                    <a:pt x="82" y="99"/>
                  </a:lnTo>
                  <a:lnTo>
                    <a:pt x="83" y="325"/>
                  </a:lnTo>
                  <a:lnTo>
                    <a:pt x="83" y="325"/>
                  </a:lnTo>
                  <a:lnTo>
                    <a:pt x="83" y="339"/>
                  </a:lnTo>
                  <a:lnTo>
                    <a:pt x="84" y="31"/>
                  </a:lnTo>
                  <a:lnTo>
                    <a:pt x="85" y="45"/>
                  </a:lnTo>
                  <a:lnTo>
                    <a:pt x="85" y="45"/>
                  </a:lnTo>
                  <a:lnTo>
                    <a:pt x="85" y="38"/>
                  </a:lnTo>
                  <a:lnTo>
                    <a:pt x="86" y="398"/>
                  </a:lnTo>
                  <a:lnTo>
                    <a:pt x="87" y="394"/>
                  </a:lnTo>
                  <a:lnTo>
                    <a:pt x="87" y="40"/>
                  </a:lnTo>
                  <a:lnTo>
                    <a:pt x="88" y="327"/>
                  </a:lnTo>
                  <a:lnTo>
                    <a:pt x="88" y="301"/>
                  </a:lnTo>
                  <a:lnTo>
                    <a:pt x="89" y="125"/>
                  </a:lnTo>
                  <a:lnTo>
                    <a:pt x="90" y="360"/>
                  </a:lnTo>
                  <a:lnTo>
                    <a:pt x="90" y="349"/>
                  </a:lnTo>
                  <a:lnTo>
                    <a:pt x="90" y="345"/>
                  </a:lnTo>
                  <a:lnTo>
                    <a:pt x="90" y="357"/>
                  </a:lnTo>
                  <a:lnTo>
                    <a:pt x="91" y="127"/>
                  </a:lnTo>
                  <a:lnTo>
                    <a:pt x="92" y="240"/>
                  </a:lnTo>
                  <a:lnTo>
                    <a:pt x="92" y="236"/>
                  </a:lnTo>
                  <a:lnTo>
                    <a:pt x="92" y="359"/>
                  </a:lnTo>
                  <a:lnTo>
                    <a:pt x="93" y="151"/>
                  </a:lnTo>
                  <a:lnTo>
                    <a:pt x="93" y="321"/>
                  </a:lnTo>
                  <a:lnTo>
                    <a:pt x="93" y="321"/>
                  </a:lnTo>
                  <a:lnTo>
                    <a:pt x="95" y="375"/>
                  </a:lnTo>
                  <a:lnTo>
                    <a:pt x="95" y="263"/>
                  </a:lnTo>
                  <a:lnTo>
                    <a:pt x="95" y="275"/>
                  </a:lnTo>
                  <a:lnTo>
                    <a:pt x="95" y="275"/>
                  </a:lnTo>
                  <a:lnTo>
                    <a:pt x="96" y="364"/>
                  </a:lnTo>
                  <a:lnTo>
                    <a:pt x="97" y="348"/>
                  </a:lnTo>
                  <a:lnTo>
                    <a:pt x="97" y="348"/>
                  </a:lnTo>
                  <a:lnTo>
                    <a:pt x="97" y="313"/>
                  </a:lnTo>
                  <a:lnTo>
                    <a:pt x="98" y="356"/>
                  </a:lnTo>
                  <a:lnTo>
                    <a:pt x="99" y="337"/>
                  </a:lnTo>
                  <a:lnTo>
                    <a:pt x="99" y="334"/>
                  </a:lnTo>
                  <a:lnTo>
                    <a:pt x="100" y="321"/>
                  </a:lnTo>
                  <a:lnTo>
                    <a:pt x="101" y="346"/>
                  </a:lnTo>
                  <a:lnTo>
                    <a:pt x="101" y="344"/>
                  </a:lnTo>
                  <a:lnTo>
                    <a:pt x="101" y="344"/>
                  </a:lnTo>
                  <a:lnTo>
                    <a:pt x="101" y="334"/>
                  </a:lnTo>
                  <a:lnTo>
                    <a:pt x="102" y="398"/>
                  </a:lnTo>
                  <a:lnTo>
                    <a:pt x="102" y="391"/>
                  </a:lnTo>
                  <a:lnTo>
                    <a:pt x="103" y="391"/>
                  </a:lnTo>
                  <a:lnTo>
                    <a:pt x="103" y="390"/>
                  </a:lnTo>
                  <a:lnTo>
                    <a:pt x="103" y="426"/>
                  </a:lnTo>
                  <a:lnTo>
                    <a:pt x="104" y="418"/>
                  </a:lnTo>
                  <a:lnTo>
                    <a:pt x="105" y="418"/>
                  </a:lnTo>
                  <a:lnTo>
                    <a:pt x="105" y="417"/>
                  </a:lnTo>
                  <a:lnTo>
                    <a:pt x="105" y="432"/>
                  </a:lnTo>
                  <a:lnTo>
                    <a:pt x="106" y="431"/>
                  </a:lnTo>
                  <a:lnTo>
                    <a:pt x="106" y="431"/>
                  </a:lnTo>
                  <a:lnTo>
                    <a:pt x="106" y="428"/>
                  </a:lnTo>
                  <a:lnTo>
                    <a:pt x="107" y="447"/>
                  </a:lnTo>
                  <a:lnTo>
                    <a:pt x="108" y="442"/>
                  </a:lnTo>
                  <a:lnTo>
                    <a:pt x="108" y="442"/>
                  </a:lnTo>
                  <a:lnTo>
                    <a:pt x="109" y="468"/>
                  </a:lnTo>
                  <a:lnTo>
                    <a:pt x="109" y="460"/>
                  </a:lnTo>
                  <a:lnTo>
                    <a:pt x="109" y="460"/>
                  </a:lnTo>
                  <a:lnTo>
                    <a:pt x="110" y="462"/>
                  </a:lnTo>
                  <a:lnTo>
                    <a:pt x="111" y="457"/>
                  </a:lnTo>
                  <a:lnTo>
                    <a:pt x="111" y="459"/>
                  </a:lnTo>
                  <a:lnTo>
                    <a:pt x="111" y="459"/>
                  </a:lnTo>
                  <a:lnTo>
                    <a:pt x="113" y="462"/>
                  </a:lnTo>
                  <a:lnTo>
                    <a:pt x="113" y="437"/>
                  </a:lnTo>
                  <a:lnTo>
                    <a:pt x="113" y="437"/>
                  </a:lnTo>
                  <a:lnTo>
                    <a:pt x="113" y="437"/>
                  </a:lnTo>
                  <a:lnTo>
                    <a:pt x="113" y="437"/>
                  </a:lnTo>
                  <a:lnTo>
                    <a:pt x="115" y="441"/>
                  </a:lnTo>
                  <a:lnTo>
                    <a:pt x="115" y="441"/>
                  </a:lnTo>
                  <a:lnTo>
                    <a:pt x="115" y="440"/>
                  </a:lnTo>
                  <a:lnTo>
                    <a:pt x="115" y="439"/>
                  </a:lnTo>
                  <a:lnTo>
                    <a:pt x="116" y="442"/>
                  </a:lnTo>
                  <a:lnTo>
                    <a:pt x="117" y="441"/>
                  </a:lnTo>
                  <a:lnTo>
                    <a:pt x="117" y="441"/>
                  </a:lnTo>
                  <a:lnTo>
                    <a:pt x="117" y="316"/>
                  </a:lnTo>
                  <a:lnTo>
                    <a:pt x="117" y="442"/>
                  </a:lnTo>
                  <a:lnTo>
                    <a:pt x="118" y="440"/>
                  </a:lnTo>
                  <a:lnTo>
                    <a:pt x="118" y="440"/>
                  </a:lnTo>
                  <a:lnTo>
                    <a:pt x="119" y="442"/>
                  </a:lnTo>
                  <a:lnTo>
                    <a:pt x="120" y="439"/>
                  </a:lnTo>
                  <a:lnTo>
                    <a:pt x="120" y="440"/>
                  </a:lnTo>
                  <a:lnTo>
                    <a:pt x="121" y="440"/>
                  </a:lnTo>
                  <a:lnTo>
                    <a:pt x="121" y="439"/>
                  </a:lnTo>
                  <a:lnTo>
                    <a:pt x="121" y="446"/>
                  </a:lnTo>
                  <a:lnTo>
                    <a:pt x="122" y="445"/>
                  </a:lnTo>
                  <a:lnTo>
                    <a:pt x="122" y="445"/>
                  </a:lnTo>
                  <a:lnTo>
                    <a:pt x="123" y="446"/>
                  </a:lnTo>
                  <a:lnTo>
                    <a:pt x="124" y="444"/>
                  </a:lnTo>
                  <a:lnTo>
                    <a:pt x="124" y="444"/>
                  </a:lnTo>
                  <a:lnTo>
                    <a:pt x="124" y="444"/>
                  </a:lnTo>
                  <a:lnTo>
                    <a:pt x="125" y="442"/>
                  </a:lnTo>
                  <a:lnTo>
                    <a:pt x="125" y="453"/>
                  </a:lnTo>
                  <a:lnTo>
                    <a:pt x="125" y="453"/>
                  </a:lnTo>
                  <a:lnTo>
                    <a:pt x="126" y="452"/>
                  </a:lnTo>
                  <a:lnTo>
                    <a:pt x="127" y="455"/>
                  </a:lnTo>
                  <a:lnTo>
                    <a:pt x="127" y="455"/>
                  </a:lnTo>
                  <a:lnTo>
                    <a:pt x="127" y="455"/>
                  </a:lnTo>
                  <a:lnTo>
                    <a:pt x="128" y="448"/>
                  </a:lnTo>
                  <a:lnTo>
                    <a:pt x="129" y="450"/>
                  </a:lnTo>
                  <a:lnTo>
                    <a:pt x="129" y="450"/>
                  </a:lnTo>
                  <a:lnTo>
                    <a:pt x="130" y="449"/>
                  </a:lnTo>
                  <a:lnTo>
                    <a:pt x="130" y="451"/>
                  </a:lnTo>
                  <a:lnTo>
                    <a:pt x="131" y="450"/>
                  </a:lnTo>
                  <a:lnTo>
                    <a:pt x="131" y="450"/>
                  </a:lnTo>
                  <a:lnTo>
                    <a:pt x="132" y="450"/>
                  </a:lnTo>
                  <a:lnTo>
                    <a:pt x="133" y="455"/>
                  </a:lnTo>
                  <a:lnTo>
                    <a:pt x="133" y="455"/>
                  </a:lnTo>
                  <a:lnTo>
                    <a:pt x="133" y="455"/>
                  </a:lnTo>
                  <a:lnTo>
                    <a:pt x="133" y="440"/>
                  </a:lnTo>
                  <a:lnTo>
                    <a:pt x="133" y="455"/>
                  </a:lnTo>
                  <a:lnTo>
                    <a:pt x="134" y="455"/>
                  </a:lnTo>
                  <a:lnTo>
                    <a:pt x="134" y="455"/>
                  </a:lnTo>
                  <a:lnTo>
                    <a:pt x="135" y="455"/>
                  </a:lnTo>
                  <a:lnTo>
                    <a:pt x="136" y="440"/>
                  </a:lnTo>
                  <a:lnTo>
                    <a:pt x="136" y="440"/>
                  </a:lnTo>
                  <a:lnTo>
                    <a:pt x="136" y="440"/>
                  </a:lnTo>
                  <a:lnTo>
                    <a:pt x="137" y="442"/>
                  </a:lnTo>
                  <a:lnTo>
                    <a:pt x="138" y="439"/>
                  </a:lnTo>
                  <a:lnTo>
                    <a:pt x="138" y="440"/>
                  </a:lnTo>
                  <a:lnTo>
                    <a:pt x="138" y="440"/>
                  </a:lnTo>
                  <a:lnTo>
                    <a:pt x="138" y="449"/>
                  </a:lnTo>
                  <a:lnTo>
                    <a:pt x="140" y="436"/>
                  </a:lnTo>
                  <a:lnTo>
                    <a:pt x="140" y="436"/>
                  </a:lnTo>
                  <a:lnTo>
                    <a:pt x="140" y="444"/>
                  </a:lnTo>
                  <a:lnTo>
                    <a:pt x="140" y="444"/>
                  </a:lnTo>
                  <a:lnTo>
                    <a:pt x="140" y="445"/>
                  </a:lnTo>
                  <a:lnTo>
                    <a:pt x="141" y="444"/>
                  </a:lnTo>
                  <a:lnTo>
                    <a:pt x="142" y="444"/>
                  </a:lnTo>
                  <a:lnTo>
                    <a:pt x="142" y="445"/>
                  </a:lnTo>
                  <a:lnTo>
                    <a:pt x="142" y="427"/>
                  </a:lnTo>
                  <a:lnTo>
                    <a:pt x="143" y="440"/>
                  </a:lnTo>
                  <a:lnTo>
                    <a:pt x="144" y="440"/>
                  </a:lnTo>
                  <a:lnTo>
                    <a:pt x="144" y="440"/>
                  </a:lnTo>
                  <a:lnTo>
                    <a:pt x="145" y="454"/>
                  </a:lnTo>
                  <a:lnTo>
                    <a:pt x="145" y="454"/>
                  </a:lnTo>
                  <a:lnTo>
                    <a:pt x="145" y="453"/>
                  </a:lnTo>
                  <a:lnTo>
                    <a:pt x="145" y="453"/>
                  </a:lnTo>
                  <a:lnTo>
                    <a:pt x="146" y="455"/>
                  </a:lnTo>
                  <a:lnTo>
                    <a:pt x="147" y="454"/>
                  </a:lnTo>
                  <a:lnTo>
                    <a:pt x="147" y="454"/>
                  </a:lnTo>
                  <a:lnTo>
                    <a:pt x="147" y="455"/>
                  </a:lnTo>
                  <a:lnTo>
                    <a:pt x="148" y="454"/>
                  </a:lnTo>
                  <a:lnTo>
                    <a:pt x="148" y="455"/>
                  </a:lnTo>
                  <a:lnTo>
                    <a:pt x="148" y="455"/>
                  </a:lnTo>
                  <a:lnTo>
                    <a:pt x="149" y="455"/>
                  </a:lnTo>
                  <a:lnTo>
                    <a:pt x="149" y="449"/>
                  </a:lnTo>
                  <a:lnTo>
                    <a:pt x="150" y="450"/>
                  </a:lnTo>
                  <a:lnTo>
                    <a:pt x="150" y="450"/>
                  </a:lnTo>
                  <a:lnTo>
                    <a:pt x="151" y="449"/>
                  </a:lnTo>
                  <a:lnTo>
                    <a:pt x="152" y="455"/>
                  </a:lnTo>
                  <a:lnTo>
                    <a:pt x="152" y="454"/>
                  </a:lnTo>
                  <a:lnTo>
                    <a:pt x="152" y="454"/>
                  </a:lnTo>
                  <a:lnTo>
                    <a:pt x="153" y="454"/>
                  </a:lnTo>
                  <a:lnTo>
                    <a:pt x="153" y="455"/>
                  </a:lnTo>
                  <a:lnTo>
                    <a:pt x="154" y="455"/>
                  </a:lnTo>
                  <a:lnTo>
                    <a:pt x="154" y="455"/>
                  </a:lnTo>
                  <a:lnTo>
                    <a:pt x="154" y="455"/>
                  </a:lnTo>
                  <a:lnTo>
                    <a:pt x="154" y="449"/>
                  </a:lnTo>
                  <a:lnTo>
                    <a:pt x="156" y="451"/>
                  </a:lnTo>
                  <a:lnTo>
                    <a:pt x="156" y="452"/>
                  </a:lnTo>
                  <a:lnTo>
                    <a:pt x="156" y="451"/>
                  </a:lnTo>
                  <a:lnTo>
                    <a:pt x="157" y="453"/>
                  </a:lnTo>
                  <a:lnTo>
                    <a:pt x="157" y="452"/>
                  </a:lnTo>
                  <a:lnTo>
                    <a:pt x="158" y="453"/>
                  </a:lnTo>
                  <a:lnTo>
                    <a:pt x="159" y="443"/>
                  </a:lnTo>
                  <a:lnTo>
                    <a:pt x="159" y="444"/>
                  </a:lnTo>
                  <a:lnTo>
                    <a:pt x="160" y="444"/>
                  </a:lnTo>
                  <a:lnTo>
                    <a:pt x="160" y="444"/>
                  </a:lnTo>
                  <a:lnTo>
                    <a:pt x="161" y="450"/>
                  </a:lnTo>
                  <a:lnTo>
                    <a:pt x="161" y="449"/>
                  </a:lnTo>
                  <a:lnTo>
                    <a:pt x="161" y="450"/>
                  </a:lnTo>
                  <a:lnTo>
                    <a:pt x="161" y="449"/>
                  </a:lnTo>
                  <a:lnTo>
                    <a:pt x="163" y="455"/>
                  </a:lnTo>
                  <a:lnTo>
                    <a:pt x="163" y="455"/>
                  </a:lnTo>
                  <a:lnTo>
                    <a:pt x="163" y="455"/>
                  </a:lnTo>
                  <a:lnTo>
                    <a:pt x="163" y="455"/>
                  </a:lnTo>
                  <a:lnTo>
                    <a:pt x="164" y="454"/>
                  </a:lnTo>
                  <a:lnTo>
                    <a:pt x="164" y="455"/>
                  </a:lnTo>
                  <a:lnTo>
                    <a:pt x="164" y="455"/>
                  </a:lnTo>
                  <a:lnTo>
                    <a:pt x="165" y="454"/>
                  </a:lnTo>
                  <a:lnTo>
                    <a:pt x="165" y="455"/>
                  </a:lnTo>
                  <a:lnTo>
                    <a:pt x="166" y="455"/>
                  </a:lnTo>
                  <a:lnTo>
                    <a:pt x="166" y="455"/>
                  </a:lnTo>
                  <a:lnTo>
                    <a:pt x="167" y="455"/>
                  </a:lnTo>
                  <a:lnTo>
                    <a:pt x="167" y="454"/>
                  </a:lnTo>
                  <a:lnTo>
                    <a:pt x="168" y="454"/>
                  </a:lnTo>
                  <a:lnTo>
                    <a:pt x="168" y="454"/>
                  </a:lnTo>
                  <a:lnTo>
                    <a:pt x="168" y="455"/>
                  </a:lnTo>
                  <a:lnTo>
                    <a:pt x="169" y="449"/>
                  </a:lnTo>
                  <a:lnTo>
                    <a:pt x="170" y="450"/>
                  </a:lnTo>
                  <a:lnTo>
                    <a:pt x="170" y="450"/>
                  </a:lnTo>
                  <a:lnTo>
                    <a:pt x="170" y="451"/>
                  </a:lnTo>
                  <a:lnTo>
                    <a:pt x="171" y="442"/>
                  </a:lnTo>
                  <a:lnTo>
                    <a:pt x="172" y="444"/>
                  </a:lnTo>
                  <a:lnTo>
                    <a:pt x="172" y="444"/>
                  </a:lnTo>
                  <a:lnTo>
                    <a:pt x="173" y="453"/>
                  </a:lnTo>
                  <a:lnTo>
                    <a:pt x="173" y="453"/>
                  </a:lnTo>
                  <a:lnTo>
                    <a:pt x="173" y="452"/>
                  </a:lnTo>
                  <a:lnTo>
                    <a:pt x="174" y="436"/>
                  </a:lnTo>
                  <a:lnTo>
                    <a:pt x="175" y="440"/>
                  </a:lnTo>
                  <a:lnTo>
                    <a:pt x="175" y="440"/>
                  </a:lnTo>
                  <a:lnTo>
                    <a:pt x="176" y="440"/>
                  </a:lnTo>
                  <a:lnTo>
                    <a:pt x="177" y="442"/>
                  </a:lnTo>
                  <a:lnTo>
                    <a:pt x="177" y="441"/>
                  </a:lnTo>
                  <a:lnTo>
                    <a:pt x="177" y="442"/>
                  </a:lnTo>
                  <a:lnTo>
                    <a:pt x="179" y="455"/>
                  </a:lnTo>
                  <a:lnTo>
                    <a:pt x="179" y="454"/>
                  </a:lnTo>
                  <a:lnTo>
                    <a:pt x="179" y="455"/>
                  </a:lnTo>
                  <a:lnTo>
                    <a:pt x="180" y="454"/>
                  </a:lnTo>
                  <a:lnTo>
                    <a:pt x="180" y="454"/>
                  </a:lnTo>
                  <a:lnTo>
                    <a:pt x="181" y="454"/>
                  </a:lnTo>
                  <a:lnTo>
                    <a:pt x="181" y="455"/>
                  </a:lnTo>
                  <a:lnTo>
                    <a:pt x="181" y="448"/>
                  </a:lnTo>
                  <a:lnTo>
                    <a:pt x="182" y="450"/>
                  </a:lnTo>
                  <a:lnTo>
                    <a:pt x="182" y="450"/>
                  </a:lnTo>
                  <a:lnTo>
                    <a:pt x="183" y="449"/>
                  </a:lnTo>
                  <a:lnTo>
                    <a:pt x="184" y="451"/>
                  </a:lnTo>
                  <a:lnTo>
                    <a:pt x="184" y="451"/>
                  </a:lnTo>
                  <a:lnTo>
                    <a:pt x="184" y="451"/>
                  </a:lnTo>
                  <a:lnTo>
                    <a:pt x="184" y="450"/>
                  </a:lnTo>
                  <a:lnTo>
                    <a:pt x="184" y="455"/>
                  </a:lnTo>
                  <a:lnTo>
                    <a:pt x="186" y="454"/>
                  </a:lnTo>
                  <a:lnTo>
                    <a:pt x="186" y="454"/>
                  </a:lnTo>
                  <a:lnTo>
                    <a:pt x="186" y="455"/>
                  </a:lnTo>
                  <a:lnTo>
                    <a:pt x="187" y="454"/>
                  </a:lnTo>
                  <a:lnTo>
                    <a:pt x="188" y="455"/>
                  </a:lnTo>
                  <a:lnTo>
                    <a:pt x="188" y="454"/>
                  </a:lnTo>
                  <a:lnTo>
                    <a:pt x="188" y="455"/>
                  </a:lnTo>
                  <a:lnTo>
                    <a:pt x="189" y="449"/>
                  </a:lnTo>
                  <a:lnTo>
                    <a:pt x="189" y="451"/>
                  </a:lnTo>
                  <a:lnTo>
                    <a:pt x="189" y="451"/>
                  </a:lnTo>
                  <a:lnTo>
                    <a:pt x="190" y="451"/>
                  </a:lnTo>
                  <a:lnTo>
                    <a:pt x="191" y="452"/>
                  </a:lnTo>
                  <a:lnTo>
                    <a:pt x="191" y="451"/>
                  </a:lnTo>
                  <a:lnTo>
                    <a:pt x="191" y="451"/>
                  </a:lnTo>
                  <a:lnTo>
                    <a:pt x="191" y="452"/>
                  </a:lnTo>
                  <a:lnTo>
                    <a:pt x="192" y="443"/>
                  </a:lnTo>
                  <a:lnTo>
                    <a:pt x="193" y="444"/>
                  </a:lnTo>
                  <a:lnTo>
                    <a:pt x="193" y="444"/>
                  </a:lnTo>
                  <a:lnTo>
                    <a:pt x="193" y="444"/>
                  </a:lnTo>
                  <a:lnTo>
                    <a:pt x="194" y="446"/>
                  </a:lnTo>
                  <a:lnTo>
                    <a:pt x="195" y="445"/>
                  </a:lnTo>
                  <a:lnTo>
                    <a:pt x="195" y="445"/>
                  </a:lnTo>
                  <a:lnTo>
                    <a:pt x="195" y="445"/>
                  </a:lnTo>
                  <a:lnTo>
                    <a:pt x="196" y="455"/>
                  </a:lnTo>
                  <a:lnTo>
                    <a:pt x="196" y="454"/>
                  </a:lnTo>
                  <a:lnTo>
                    <a:pt x="197" y="454"/>
                  </a:lnTo>
                  <a:lnTo>
                    <a:pt x="197" y="454"/>
                  </a:lnTo>
                  <a:lnTo>
                    <a:pt x="197" y="455"/>
                  </a:lnTo>
                  <a:lnTo>
                    <a:pt x="198" y="454"/>
                  </a:lnTo>
                  <a:lnTo>
                    <a:pt x="199" y="454"/>
                  </a:lnTo>
                  <a:lnTo>
                    <a:pt x="199" y="455"/>
                  </a:lnTo>
                  <a:lnTo>
                    <a:pt x="199" y="454"/>
                  </a:lnTo>
                  <a:lnTo>
                    <a:pt x="200" y="455"/>
                  </a:lnTo>
                  <a:lnTo>
                    <a:pt x="200" y="455"/>
                  </a:lnTo>
                  <a:lnTo>
                    <a:pt x="200" y="455"/>
                  </a:lnTo>
                  <a:lnTo>
                    <a:pt x="202" y="454"/>
                  </a:lnTo>
                  <a:lnTo>
                    <a:pt x="202" y="454"/>
                  </a:lnTo>
                  <a:lnTo>
                    <a:pt x="202" y="454"/>
                  </a:lnTo>
                  <a:lnTo>
                    <a:pt x="203" y="455"/>
                  </a:lnTo>
                  <a:lnTo>
                    <a:pt x="203" y="448"/>
                  </a:lnTo>
                  <a:lnTo>
                    <a:pt x="203" y="448"/>
                  </a:lnTo>
                  <a:lnTo>
                    <a:pt x="203" y="448"/>
                  </a:lnTo>
                  <a:lnTo>
                    <a:pt x="205" y="451"/>
                  </a:lnTo>
                  <a:lnTo>
                    <a:pt x="205" y="450"/>
                  </a:lnTo>
                  <a:lnTo>
                    <a:pt x="205" y="450"/>
                  </a:lnTo>
                  <a:lnTo>
                    <a:pt x="207" y="442"/>
                  </a:lnTo>
                  <a:lnTo>
                    <a:pt x="207" y="452"/>
                  </a:lnTo>
                  <a:lnTo>
                    <a:pt x="207" y="451"/>
                  </a:lnTo>
                  <a:lnTo>
                    <a:pt x="207" y="451"/>
                  </a:lnTo>
                  <a:lnTo>
                    <a:pt x="208" y="452"/>
                  </a:lnTo>
                  <a:lnTo>
                    <a:pt x="209" y="436"/>
                  </a:lnTo>
                  <a:lnTo>
                    <a:pt x="209" y="439"/>
                  </a:lnTo>
                  <a:lnTo>
                    <a:pt x="209" y="439"/>
                  </a:lnTo>
                  <a:lnTo>
                    <a:pt x="210" y="439"/>
                  </a:lnTo>
                  <a:lnTo>
                    <a:pt x="211" y="440"/>
                  </a:lnTo>
                  <a:lnTo>
                    <a:pt x="211" y="440"/>
                  </a:lnTo>
                  <a:lnTo>
                    <a:pt x="211" y="440"/>
                  </a:lnTo>
                  <a:lnTo>
                    <a:pt x="212" y="442"/>
                  </a:lnTo>
                  <a:lnTo>
                    <a:pt x="212" y="442"/>
                  </a:lnTo>
                  <a:lnTo>
                    <a:pt x="212" y="443"/>
                  </a:lnTo>
                  <a:lnTo>
                    <a:pt x="213" y="441"/>
                  </a:lnTo>
                  <a:lnTo>
                    <a:pt x="213" y="455"/>
                  </a:lnTo>
                  <a:lnTo>
                    <a:pt x="214" y="454"/>
                  </a:lnTo>
                  <a:lnTo>
                    <a:pt x="215" y="454"/>
                  </a:lnTo>
                  <a:lnTo>
                    <a:pt x="215" y="455"/>
                  </a:lnTo>
                  <a:lnTo>
                    <a:pt x="215" y="449"/>
                  </a:lnTo>
                  <a:lnTo>
                    <a:pt x="216" y="451"/>
                  </a:lnTo>
                  <a:lnTo>
                    <a:pt x="216" y="450"/>
                  </a:lnTo>
                  <a:lnTo>
                    <a:pt x="216" y="450"/>
                  </a:lnTo>
                  <a:lnTo>
                    <a:pt x="217" y="451"/>
                  </a:lnTo>
                  <a:lnTo>
                    <a:pt x="218" y="450"/>
                  </a:lnTo>
                  <a:lnTo>
                    <a:pt x="218" y="450"/>
                  </a:lnTo>
                  <a:lnTo>
                    <a:pt x="219" y="455"/>
                  </a:lnTo>
                  <a:lnTo>
                    <a:pt x="219" y="455"/>
                  </a:lnTo>
                  <a:lnTo>
                    <a:pt x="219" y="455"/>
                  </a:lnTo>
                  <a:lnTo>
                    <a:pt x="221" y="454"/>
                  </a:lnTo>
                  <a:lnTo>
                    <a:pt x="221" y="455"/>
                  </a:lnTo>
                  <a:lnTo>
                    <a:pt x="221" y="454"/>
                  </a:lnTo>
                  <a:lnTo>
                    <a:pt x="222" y="455"/>
                  </a:lnTo>
                  <a:lnTo>
                    <a:pt x="222" y="454"/>
                  </a:lnTo>
                  <a:lnTo>
                    <a:pt x="223" y="455"/>
                  </a:lnTo>
                  <a:lnTo>
                    <a:pt x="223" y="454"/>
                  </a:lnTo>
                  <a:lnTo>
                    <a:pt x="223" y="455"/>
                  </a:lnTo>
                  <a:lnTo>
                    <a:pt x="225" y="449"/>
                  </a:lnTo>
                  <a:lnTo>
                    <a:pt x="225" y="451"/>
                  </a:lnTo>
                  <a:lnTo>
                    <a:pt x="225" y="451"/>
                  </a:lnTo>
                  <a:lnTo>
                    <a:pt x="226" y="452"/>
                  </a:lnTo>
                  <a:lnTo>
                    <a:pt x="226" y="442"/>
                  </a:lnTo>
                  <a:lnTo>
                    <a:pt x="227" y="444"/>
                  </a:lnTo>
                  <a:lnTo>
                    <a:pt x="227" y="444"/>
                  </a:lnTo>
                  <a:lnTo>
                    <a:pt x="227" y="444"/>
                  </a:lnTo>
                  <a:lnTo>
                    <a:pt x="228" y="446"/>
                  </a:lnTo>
                  <a:lnTo>
                    <a:pt x="228" y="445"/>
                  </a:lnTo>
                  <a:lnTo>
                    <a:pt x="228" y="446"/>
                  </a:lnTo>
                  <a:lnTo>
                    <a:pt x="229" y="444"/>
                  </a:lnTo>
                  <a:lnTo>
                    <a:pt x="230" y="453"/>
                  </a:lnTo>
                  <a:lnTo>
                    <a:pt x="230" y="453"/>
                  </a:lnTo>
                  <a:lnTo>
                    <a:pt x="230" y="453"/>
                  </a:lnTo>
                  <a:lnTo>
                    <a:pt x="231" y="452"/>
                  </a:lnTo>
                  <a:lnTo>
                    <a:pt x="232" y="455"/>
                  </a:lnTo>
                  <a:lnTo>
                    <a:pt x="232" y="454"/>
                  </a:lnTo>
                  <a:lnTo>
                    <a:pt x="232" y="454"/>
                  </a:lnTo>
                  <a:lnTo>
                    <a:pt x="232" y="455"/>
                  </a:lnTo>
                  <a:lnTo>
                    <a:pt x="232" y="454"/>
                  </a:lnTo>
                  <a:lnTo>
                    <a:pt x="234" y="455"/>
                  </a:lnTo>
                  <a:lnTo>
                    <a:pt x="234" y="455"/>
                  </a:lnTo>
                  <a:lnTo>
                    <a:pt x="234" y="454"/>
                  </a:lnTo>
                  <a:lnTo>
                    <a:pt x="235" y="455"/>
                  </a:lnTo>
                  <a:lnTo>
                    <a:pt x="235" y="455"/>
                  </a:lnTo>
                  <a:lnTo>
                    <a:pt x="236" y="455"/>
                  </a:lnTo>
                  <a:lnTo>
                    <a:pt x="236" y="455"/>
                  </a:lnTo>
                  <a:lnTo>
                    <a:pt x="236" y="454"/>
                  </a:lnTo>
                  <a:lnTo>
                    <a:pt x="237" y="454"/>
                  </a:lnTo>
                  <a:lnTo>
                    <a:pt x="238" y="455"/>
                  </a:lnTo>
                  <a:lnTo>
                    <a:pt x="238" y="449"/>
                  </a:lnTo>
                  <a:lnTo>
                    <a:pt x="239" y="450"/>
                  </a:lnTo>
                  <a:lnTo>
                    <a:pt x="239" y="450"/>
                  </a:lnTo>
                  <a:lnTo>
                    <a:pt x="241" y="449"/>
                  </a:lnTo>
                  <a:lnTo>
                    <a:pt x="241" y="451"/>
                  </a:lnTo>
                  <a:lnTo>
                    <a:pt x="241" y="451"/>
                  </a:lnTo>
                  <a:lnTo>
                    <a:pt x="241" y="451"/>
                  </a:lnTo>
                  <a:lnTo>
                    <a:pt x="242" y="455"/>
                  </a:lnTo>
                  <a:lnTo>
                    <a:pt x="243" y="422"/>
                  </a:lnTo>
                  <a:lnTo>
                    <a:pt x="243" y="450"/>
                  </a:lnTo>
                  <a:lnTo>
                    <a:pt x="243" y="450"/>
                  </a:lnTo>
                  <a:lnTo>
                    <a:pt x="243" y="452"/>
                  </a:lnTo>
                  <a:lnTo>
                    <a:pt x="243" y="434"/>
                  </a:lnTo>
                  <a:lnTo>
                    <a:pt x="244" y="440"/>
                  </a:lnTo>
                  <a:lnTo>
                    <a:pt x="244" y="440"/>
                  </a:lnTo>
                  <a:lnTo>
                    <a:pt x="245" y="438"/>
                  </a:lnTo>
                  <a:lnTo>
                    <a:pt x="246" y="439"/>
                  </a:lnTo>
                  <a:lnTo>
                    <a:pt x="246" y="439"/>
                  </a:lnTo>
                  <a:lnTo>
                    <a:pt x="248" y="443"/>
                  </a:lnTo>
                  <a:lnTo>
                    <a:pt x="248" y="442"/>
                  </a:lnTo>
                  <a:lnTo>
                    <a:pt x="248" y="442"/>
                  </a:lnTo>
                  <a:lnTo>
                    <a:pt x="248" y="441"/>
                  </a:lnTo>
                  <a:lnTo>
                    <a:pt x="249" y="455"/>
                  </a:lnTo>
                  <a:lnTo>
                    <a:pt x="250" y="450"/>
                  </a:lnTo>
                  <a:lnTo>
                    <a:pt x="250" y="450"/>
                  </a:lnTo>
                  <a:lnTo>
                    <a:pt x="250" y="449"/>
                  </a:lnTo>
                  <a:lnTo>
                    <a:pt x="251" y="451"/>
                  </a:lnTo>
                  <a:lnTo>
                    <a:pt x="251" y="450"/>
                  </a:lnTo>
                  <a:lnTo>
                    <a:pt x="252" y="450"/>
                  </a:lnTo>
                  <a:lnTo>
                    <a:pt x="252" y="449"/>
                  </a:lnTo>
                  <a:lnTo>
                    <a:pt x="253" y="455"/>
                  </a:lnTo>
                  <a:lnTo>
                    <a:pt x="253" y="455"/>
                  </a:lnTo>
                  <a:lnTo>
                    <a:pt x="254" y="455"/>
                  </a:lnTo>
                  <a:lnTo>
                    <a:pt x="254" y="455"/>
                  </a:lnTo>
                  <a:lnTo>
                    <a:pt x="254" y="454"/>
                  </a:lnTo>
                  <a:lnTo>
                    <a:pt x="255" y="454"/>
                  </a:lnTo>
                  <a:lnTo>
                    <a:pt x="255" y="455"/>
                  </a:lnTo>
                  <a:lnTo>
                    <a:pt x="256" y="449"/>
                  </a:lnTo>
                  <a:lnTo>
                    <a:pt x="256" y="455"/>
                  </a:lnTo>
                  <a:lnTo>
                    <a:pt x="257" y="455"/>
                  </a:lnTo>
                  <a:lnTo>
                    <a:pt x="257" y="455"/>
                  </a:lnTo>
                  <a:lnTo>
                    <a:pt x="257" y="454"/>
                  </a:lnTo>
                  <a:lnTo>
                    <a:pt x="258" y="455"/>
                  </a:lnTo>
                  <a:lnTo>
                    <a:pt x="258" y="455"/>
                  </a:lnTo>
                  <a:lnTo>
                    <a:pt x="258" y="454"/>
                  </a:lnTo>
                  <a:lnTo>
                    <a:pt x="259" y="455"/>
                  </a:lnTo>
                  <a:lnTo>
                    <a:pt x="260" y="454"/>
                  </a:lnTo>
                  <a:lnTo>
                    <a:pt x="260" y="455"/>
                  </a:lnTo>
                  <a:lnTo>
                    <a:pt x="260" y="455"/>
                  </a:lnTo>
                  <a:lnTo>
                    <a:pt x="261" y="442"/>
                  </a:lnTo>
                  <a:lnTo>
                    <a:pt x="262" y="445"/>
                  </a:lnTo>
                  <a:lnTo>
                    <a:pt x="262" y="445"/>
                  </a:lnTo>
                  <a:lnTo>
                    <a:pt x="262" y="444"/>
                  </a:lnTo>
                  <a:lnTo>
                    <a:pt x="264" y="446"/>
                  </a:lnTo>
                  <a:lnTo>
                    <a:pt x="264" y="446"/>
                  </a:lnTo>
                  <a:lnTo>
                    <a:pt x="264" y="446"/>
                  </a:lnTo>
                  <a:lnTo>
                    <a:pt x="264" y="445"/>
                  </a:lnTo>
                  <a:lnTo>
                    <a:pt x="265" y="453"/>
                  </a:lnTo>
                  <a:lnTo>
                    <a:pt x="266" y="452"/>
                  </a:lnTo>
                  <a:lnTo>
                    <a:pt x="266" y="453"/>
                  </a:lnTo>
                  <a:lnTo>
                    <a:pt x="266" y="452"/>
                  </a:lnTo>
                  <a:lnTo>
                    <a:pt x="267" y="455"/>
                  </a:lnTo>
                  <a:lnTo>
                    <a:pt x="267" y="454"/>
                  </a:lnTo>
                  <a:lnTo>
                    <a:pt x="267" y="454"/>
                  </a:lnTo>
                  <a:lnTo>
                    <a:pt x="268" y="455"/>
                  </a:lnTo>
                  <a:lnTo>
                    <a:pt x="269" y="455"/>
                  </a:lnTo>
                  <a:lnTo>
                    <a:pt x="269" y="455"/>
                  </a:lnTo>
                  <a:lnTo>
                    <a:pt x="271" y="454"/>
                  </a:lnTo>
                  <a:lnTo>
                    <a:pt x="271" y="454"/>
                  </a:lnTo>
                  <a:lnTo>
                    <a:pt x="271" y="454"/>
                  </a:lnTo>
                  <a:lnTo>
                    <a:pt x="271" y="455"/>
                  </a:lnTo>
                  <a:lnTo>
                    <a:pt x="273" y="448"/>
                  </a:lnTo>
                  <a:lnTo>
                    <a:pt x="273" y="450"/>
                  </a:lnTo>
                  <a:lnTo>
                    <a:pt x="273" y="450"/>
                  </a:lnTo>
                  <a:lnTo>
                    <a:pt x="273" y="449"/>
                  </a:lnTo>
                  <a:lnTo>
                    <a:pt x="274" y="451"/>
                  </a:lnTo>
                  <a:lnTo>
                    <a:pt x="274" y="450"/>
                  </a:lnTo>
                  <a:lnTo>
                    <a:pt x="275" y="450"/>
                  </a:lnTo>
                  <a:lnTo>
                    <a:pt x="276" y="449"/>
                  </a:lnTo>
                  <a:lnTo>
                    <a:pt x="276" y="455"/>
                  </a:lnTo>
                  <a:lnTo>
                    <a:pt x="276" y="455"/>
                  </a:lnTo>
                  <a:lnTo>
                    <a:pt x="276" y="455"/>
                  </a:lnTo>
                  <a:lnTo>
                    <a:pt x="277" y="454"/>
                  </a:lnTo>
                  <a:lnTo>
                    <a:pt x="278" y="455"/>
                  </a:lnTo>
                  <a:lnTo>
                    <a:pt x="278" y="454"/>
                  </a:lnTo>
                  <a:lnTo>
                    <a:pt x="278" y="454"/>
                  </a:lnTo>
                  <a:lnTo>
                    <a:pt x="278" y="455"/>
                  </a:lnTo>
                  <a:lnTo>
                    <a:pt x="280" y="432"/>
                  </a:lnTo>
                  <a:lnTo>
                    <a:pt x="280" y="434"/>
                  </a:lnTo>
                  <a:lnTo>
                    <a:pt x="280" y="434"/>
                  </a:lnTo>
                  <a:lnTo>
                    <a:pt x="282" y="441"/>
                  </a:lnTo>
                  <a:lnTo>
                    <a:pt x="282" y="440"/>
                  </a:lnTo>
                  <a:lnTo>
                    <a:pt x="282" y="441"/>
                  </a:lnTo>
                  <a:lnTo>
                    <a:pt x="282" y="440"/>
                  </a:lnTo>
                  <a:lnTo>
                    <a:pt x="283" y="442"/>
                  </a:lnTo>
                  <a:lnTo>
                    <a:pt x="283" y="441"/>
                  </a:lnTo>
                  <a:lnTo>
                    <a:pt x="283" y="441"/>
                  </a:lnTo>
                  <a:lnTo>
                    <a:pt x="284" y="441"/>
                  </a:lnTo>
                  <a:lnTo>
                    <a:pt x="284" y="453"/>
                  </a:lnTo>
                  <a:lnTo>
                    <a:pt x="285" y="449"/>
                  </a:lnTo>
                  <a:lnTo>
                    <a:pt x="285" y="450"/>
                  </a:lnTo>
                  <a:lnTo>
                    <a:pt x="286" y="449"/>
                  </a:lnTo>
                  <a:lnTo>
                    <a:pt x="287" y="450"/>
                  </a:lnTo>
                  <a:lnTo>
                    <a:pt x="287" y="450"/>
                  </a:lnTo>
                  <a:lnTo>
                    <a:pt x="287" y="450"/>
                  </a:lnTo>
                  <a:lnTo>
                    <a:pt x="287" y="449"/>
                  </a:lnTo>
                  <a:lnTo>
                    <a:pt x="288" y="455"/>
                  </a:lnTo>
                  <a:lnTo>
                    <a:pt x="289" y="454"/>
                  </a:lnTo>
                  <a:lnTo>
                    <a:pt x="289" y="455"/>
                  </a:lnTo>
                  <a:lnTo>
                    <a:pt x="289" y="455"/>
                  </a:lnTo>
                  <a:lnTo>
                    <a:pt x="290" y="454"/>
                  </a:lnTo>
                  <a:lnTo>
                    <a:pt x="290" y="454"/>
                  </a:lnTo>
                  <a:lnTo>
                    <a:pt x="291" y="454"/>
                  </a:lnTo>
                  <a:lnTo>
                    <a:pt x="291" y="455"/>
                  </a:lnTo>
                  <a:lnTo>
                    <a:pt x="291" y="454"/>
                  </a:lnTo>
                  <a:lnTo>
                    <a:pt x="292" y="454"/>
                  </a:lnTo>
                  <a:lnTo>
                    <a:pt x="293" y="454"/>
                  </a:lnTo>
                  <a:lnTo>
                    <a:pt x="293" y="455"/>
                  </a:lnTo>
                  <a:lnTo>
                    <a:pt x="293" y="454"/>
                  </a:lnTo>
                  <a:lnTo>
                    <a:pt x="294" y="454"/>
                  </a:lnTo>
                  <a:lnTo>
                    <a:pt x="294" y="454"/>
                  </a:lnTo>
                  <a:lnTo>
                    <a:pt x="294" y="455"/>
                  </a:lnTo>
                  <a:lnTo>
                    <a:pt x="295" y="454"/>
                  </a:lnTo>
                  <a:lnTo>
                    <a:pt x="296" y="454"/>
                  </a:lnTo>
                  <a:lnTo>
                    <a:pt x="296" y="454"/>
                  </a:lnTo>
                  <a:lnTo>
                    <a:pt x="296" y="455"/>
                  </a:lnTo>
                  <a:lnTo>
                    <a:pt x="297" y="431"/>
                  </a:lnTo>
                  <a:lnTo>
                    <a:pt x="298" y="443"/>
                  </a:lnTo>
                  <a:lnTo>
                    <a:pt x="298" y="443"/>
                  </a:lnTo>
                  <a:lnTo>
                    <a:pt x="298" y="443"/>
                  </a:lnTo>
                  <a:lnTo>
                    <a:pt x="299" y="444"/>
                  </a:lnTo>
                  <a:lnTo>
                    <a:pt x="299" y="444"/>
                  </a:lnTo>
                  <a:lnTo>
                    <a:pt x="299" y="444"/>
                  </a:lnTo>
                  <a:lnTo>
                    <a:pt x="300" y="444"/>
                  </a:lnTo>
                  <a:lnTo>
                    <a:pt x="300" y="452"/>
                  </a:lnTo>
                  <a:lnTo>
                    <a:pt x="301" y="452"/>
                  </a:lnTo>
                  <a:lnTo>
                    <a:pt x="301" y="452"/>
                  </a:lnTo>
                  <a:lnTo>
                    <a:pt x="302" y="451"/>
                  </a:lnTo>
                  <a:lnTo>
                    <a:pt x="302" y="452"/>
                  </a:lnTo>
                  <a:lnTo>
                    <a:pt x="303" y="452"/>
                  </a:lnTo>
                  <a:lnTo>
                    <a:pt x="303" y="451"/>
                  </a:lnTo>
                  <a:lnTo>
                    <a:pt x="303" y="455"/>
                  </a:lnTo>
                  <a:lnTo>
                    <a:pt x="305" y="454"/>
                  </a:lnTo>
                  <a:lnTo>
                    <a:pt x="305" y="454"/>
                  </a:lnTo>
                  <a:lnTo>
                    <a:pt x="305" y="454"/>
                  </a:lnTo>
                  <a:lnTo>
                    <a:pt x="305" y="455"/>
                  </a:lnTo>
                  <a:lnTo>
                    <a:pt x="306" y="454"/>
                  </a:lnTo>
                  <a:lnTo>
                    <a:pt x="306" y="454"/>
                  </a:lnTo>
                  <a:lnTo>
                    <a:pt x="307" y="455"/>
                  </a:lnTo>
                  <a:lnTo>
                    <a:pt x="308" y="448"/>
                  </a:lnTo>
                  <a:lnTo>
                    <a:pt x="308" y="449"/>
                  </a:lnTo>
                  <a:lnTo>
                    <a:pt x="309" y="449"/>
                  </a:lnTo>
                  <a:lnTo>
                    <a:pt x="309" y="449"/>
                  </a:lnTo>
                  <a:lnTo>
                    <a:pt x="309" y="450"/>
                  </a:lnTo>
                  <a:lnTo>
                    <a:pt x="310" y="450"/>
                  </a:lnTo>
                  <a:lnTo>
                    <a:pt x="310" y="450"/>
                  </a:lnTo>
                  <a:lnTo>
                    <a:pt x="310" y="449"/>
                  </a:lnTo>
                  <a:lnTo>
                    <a:pt x="312" y="455"/>
                  </a:lnTo>
                  <a:lnTo>
                    <a:pt x="312" y="454"/>
                  </a:lnTo>
                  <a:lnTo>
                    <a:pt x="312" y="454"/>
                  </a:lnTo>
                  <a:lnTo>
                    <a:pt x="312" y="454"/>
                  </a:lnTo>
                  <a:lnTo>
                    <a:pt x="313" y="455"/>
                  </a:lnTo>
                  <a:lnTo>
                    <a:pt x="313" y="454"/>
                  </a:lnTo>
                  <a:lnTo>
                    <a:pt x="313" y="454"/>
                  </a:lnTo>
                  <a:lnTo>
                    <a:pt x="314" y="438"/>
                  </a:lnTo>
                  <a:lnTo>
                    <a:pt x="315" y="444"/>
                  </a:lnTo>
                  <a:lnTo>
                    <a:pt x="315" y="443"/>
                  </a:lnTo>
                  <a:lnTo>
                    <a:pt x="317" y="440"/>
                  </a:lnTo>
                  <a:lnTo>
                    <a:pt x="317" y="444"/>
                  </a:lnTo>
                  <a:lnTo>
                    <a:pt x="317" y="442"/>
                  </a:lnTo>
                  <a:lnTo>
                    <a:pt x="317" y="443"/>
                  </a:lnTo>
                  <a:lnTo>
                    <a:pt x="317" y="442"/>
                  </a:lnTo>
                  <a:lnTo>
                    <a:pt x="319" y="449"/>
                  </a:lnTo>
                  <a:lnTo>
                    <a:pt x="319" y="448"/>
                  </a:lnTo>
                  <a:lnTo>
                    <a:pt x="319" y="448"/>
                  </a:lnTo>
                  <a:lnTo>
                    <a:pt x="319" y="374"/>
                  </a:lnTo>
                  <a:lnTo>
                    <a:pt x="321" y="440"/>
                  </a:lnTo>
                  <a:lnTo>
                    <a:pt x="321" y="440"/>
                  </a:lnTo>
                  <a:lnTo>
                    <a:pt x="321" y="441"/>
                  </a:lnTo>
                  <a:lnTo>
                    <a:pt x="321" y="437"/>
                  </a:lnTo>
                  <a:lnTo>
                    <a:pt x="322" y="439"/>
                  </a:lnTo>
                  <a:lnTo>
                    <a:pt x="322" y="439"/>
                  </a:lnTo>
                  <a:lnTo>
                    <a:pt x="323" y="438"/>
                  </a:lnTo>
                  <a:lnTo>
                    <a:pt x="324" y="440"/>
                  </a:lnTo>
                  <a:lnTo>
                    <a:pt x="324" y="440"/>
                  </a:lnTo>
                  <a:lnTo>
                    <a:pt x="324" y="440"/>
                  </a:lnTo>
                  <a:lnTo>
                    <a:pt x="325" y="438"/>
                  </a:lnTo>
                  <a:lnTo>
                    <a:pt x="326" y="439"/>
                  </a:lnTo>
                  <a:lnTo>
                    <a:pt x="326" y="439"/>
                  </a:lnTo>
                  <a:lnTo>
                    <a:pt x="326" y="438"/>
                  </a:lnTo>
                  <a:lnTo>
                    <a:pt x="327" y="441"/>
                  </a:lnTo>
                  <a:lnTo>
                    <a:pt x="328" y="440"/>
                  </a:lnTo>
                  <a:lnTo>
                    <a:pt x="328" y="440"/>
                  </a:lnTo>
                  <a:lnTo>
                    <a:pt x="329" y="440"/>
                  </a:lnTo>
                  <a:lnTo>
                    <a:pt x="329" y="437"/>
                  </a:lnTo>
                  <a:lnTo>
                    <a:pt x="329" y="439"/>
                  </a:lnTo>
                  <a:lnTo>
                    <a:pt x="330" y="439"/>
                  </a:lnTo>
                  <a:lnTo>
                    <a:pt x="330" y="416"/>
                  </a:lnTo>
                  <a:lnTo>
                    <a:pt x="331" y="442"/>
                  </a:lnTo>
                  <a:lnTo>
                    <a:pt x="331" y="440"/>
                  </a:lnTo>
                  <a:lnTo>
                    <a:pt x="332" y="440"/>
                  </a:lnTo>
                  <a:lnTo>
                    <a:pt x="332" y="442"/>
                  </a:lnTo>
                  <a:lnTo>
                    <a:pt x="333" y="439"/>
                  </a:lnTo>
                  <a:lnTo>
                    <a:pt x="333" y="442"/>
                  </a:lnTo>
                  <a:lnTo>
                    <a:pt x="333" y="445"/>
                  </a:lnTo>
                  <a:lnTo>
                    <a:pt x="334" y="450"/>
                  </a:lnTo>
                  <a:lnTo>
                    <a:pt x="334" y="442"/>
                  </a:lnTo>
                  <a:lnTo>
                    <a:pt x="335" y="449"/>
                  </a:lnTo>
                  <a:lnTo>
                    <a:pt x="335" y="449"/>
                  </a:lnTo>
                  <a:lnTo>
                    <a:pt x="336" y="449"/>
                  </a:lnTo>
                  <a:lnTo>
                    <a:pt x="337" y="446"/>
                  </a:lnTo>
                  <a:lnTo>
                    <a:pt x="337" y="446"/>
                  </a:lnTo>
                  <a:lnTo>
                    <a:pt x="337" y="445"/>
                  </a:lnTo>
                  <a:lnTo>
                    <a:pt x="338" y="449"/>
                  </a:lnTo>
                  <a:lnTo>
                    <a:pt x="338" y="448"/>
                  </a:lnTo>
                  <a:lnTo>
                    <a:pt x="338" y="448"/>
                  </a:lnTo>
                  <a:lnTo>
                    <a:pt x="339" y="449"/>
                  </a:lnTo>
                  <a:lnTo>
                    <a:pt x="339" y="438"/>
                  </a:lnTo>
                  <a:lnTo>
                    <a:pt x="340" y="440"/>
                  </a:lnTo>
                  <a:lnTo>
                    <a:pt x="340" y="441"/>
                  </a:lnTo>
                  <a:lnTo>
                    <a:pt x="341" y="427"/>
                  </a:lnTo>
                  <a:lnTo>
                    <a:pt x="342" y="437"/>
                  </a:lnTo>
                  <a:lnTo>
                    <a:pt x="342" y="439"/>
                  </a:lnTo>
                  <a:lnTo>
                    <a:pt x="343" y="440"/>
                  </a:lnTo>
                  <a:lnTo>
                    <a:pt x="343" y="437"/>
                  </a:lnTo>
                  <a:lnTo>
                    <a:pt x="344" y="438"/>
                  </a:lnTo>
                  <a:lnTo>
                    <a:pt x="344" y="438"/>
                  </a:lnTo>
                  <a:lnTo>
                    <a:pt x="344" y="435"/>
                  </a:lnTo>
                  <a:lnTo>
                    <a:pt x="345" y="457"/>
                  </a:lnTo>
                  <a:lnTo>
                    <a:pt x="345" y="455"/>
                  </a:lnTo>
                  <a:lnTo>
                    <a:pt x="346" y="455"/>
                  </a:lnTo>
                  <a:lnTo>
                    <a:pt x="347" y="458"/>
                  </a:lnTo>
                  <a:lnTo>
                    <a:pt x="347" y="454"/>
                  </a:lnTo>
                  <a:lnTo>
                    <a:pt x="347" y="455"/>
                  </a:lnTo>
                  <a:lnTo>
                    <a:pt x="348" y="455"/>
                  </a:lnTo>
                  <a:lnTo>
                    <a:pt x="349" y="456"/>
                  </a:lnTo>
                  <a:lnTo>
                    <a:pt x="349" y="447"/>
                  </a:lnTo>
                  <a:lnTo>
                    <a:pt x="349" y="451"/>
                  </a:lnTo>
                  <a:lnTo>
                    <a:pt x="349" y="451"/>
                  </a:lnTo>
                  <a:lnTo>
                    <a:pt x="350" y="462"/>
                  </a:lnTo>
                  <a:lnTo>
                    <a:pt x="351" y="445"/>
                  </a:lnTo>
                  <a:lnTo>
                    <a:pt x="351" y="446"/>
                  </a:lnTo>
                  <a:lnTo>
                    <a:pt x="351" y="446"/>
                  </a:lnTo>
                  <a:lnTo>
                    <a:pt x="351" y="446"/>
                  </a:lnTo>
                  <a:lnTo>
                    <a:pt x="352" y="449"/>
                  </a:lnTo>
                  <a:lnTo>
                    <a:pt x="353" y="446"/>
                  </a:lnTo>
                  <a:lnTo>
                    <a:pt x="353" y="447"/>
                  </a:lnTo>
                  <a:lnTo>
                    <a:pt x="353" y="448"/>
                  </a:lnTo>
                  <a:lnTo>
                    <a:pt x="354" y="432"/>
                  </a:lnTo>
                  <a:lnTo>
                    <a:pt x="354" y="437"/>
                  </a:lnTo>
                  <a:lnTo>
                    <a:pt x="354" y="437"/>
                  </a:lnTo>
                  <a:lnTo>
                    <a:pt x="356" y="440"/>
                  </a:lnTo>
                  <a:lnTo>
                    <a:pt x="356" y="439"/>
                  </a:lnTo>
                  <a:lnTo>
                    <a:pt x="356" y="440"/>
                  </a:lnTo>
                  <a:lnTo>
                    <a:pt x="356" y="440"/>
                  </a:lnTo>
                  <a:lnTo>
                    <a:pt x="357" y="436"/>
                  </a:lnTo>
                  <a:lnTo>
                    <a:pt x="358" y="438"/>
                  </a:lnTo>
                  <a:lnTo>
                    <a:pt x="358" y="438"/>
                  </a:lnTo>
                  <a:lnTo>
                    <a:pt x="358" y="437"/>
                  </a:lnTo>
                  <a:lnTo>
                    <a:pt x="360" y="439"/>
                  </a:lnTo>
                  <a:lnTo>
                    <a:pt x="360" y="439"/>
                  </a:lnTo>
                  <a:lnTo>
                    <a:pt x="360" y="439"/>
                  </a:lnTo>
                  <a:lnTo>
                    <a:pt x="361" y="437"/>
                  </a:lnTo>
                  <a:lnTo>
                    <a:pt x="361" y="449"/>
                  </a:lnTo>
                  <a:lnTo>
                    <a:pt x="361" y="448"/>
                  </a:lnTo>
                  <a:lnTo>
                    <a:pt x="361" y="448"/>
                  </a:lnTo>
                  <a:lnTo>
                    <a:pt x="362" y="445"/>
                  </a:lnTo>
                  <a:lnTo>
                    <a:pt x="363" y="449"/>
                  </a:lnTo>
                  <a:lnTo>
                    <a:pt x="363" y="447"/>
                  </a:lnTo>
                  <a:lnTo>
                    <a:pt x="363" y="447"/>
                  </a:lnTo>
                  <a:lnTo>
                    <a:pt x="364" y="449"/>
                  </a:lnTo>
                  <a:lnTo>
                    <a:pt x="365" y="418"/>
                  </a:lnTo>
                  <a:lnTo>
                    <a:pt x="365" y="423"/>
                  </a:lnTo>
                  <a:lnTo>
                    <a:pt x="365" y="423"/>
                  </a:lnTo>
                  <a:lnTo>
                    <a:pt x="366" y="450"/>
                  </a:lnTo>
                  <a:lnTo>
                    <a:pt x="367" y="448"/>
                  </a:lnTo>
                  <a:lnTo>
                    <a:pt x="367" y="447"/>
                  </a:lnTo>
                  <a:lnTo>
                    <a:pt x="367" y="448"/>
                  </a:lnTo>
                  <a:lnTo>
                    <a:pt x="368" y="438"/>
                  </a:lnTo>
                  <a:lnTo>
                    <a:pt x="368" y="439"/>
                  </a:lnTo>
                  <a:lnTo>
                    <a:pt x="369" y="440"/>
                  </a:lnTo>
                  <a:lnTo>
                    <a:pt x="369" y="441"/>
                  </a:lnTo>
                  <a:lnTo>
                    <a:pt x="369" y="436"/>
                  </a:lnTo>
                  <a:lnTo>
                    <a:pt x="370" y="439"/>
                  </a:lnTo>
                  <a:lnTo>
                    <a:pt x="370" y="440"/>
                  </a:lnTo>
                  <a:lnTo>
                    <a:pt x="371" y="436"/>
                  </a:lnTo>
                  <a:lnTo>
                    <a:pt x="371" y="440"/>
                  </a:lnTo>
                  <a:lnTo>
                    <a:pt x="372" y="439"/>
                  </a:lnTo>
                  <a:lnTo>
                    <a:pt x="372" y="439"/>
                  </a:lnTo>
                  <a:lnTo>
                    <a:pt x="372" y="438"/>
                  </a:lnTo>
                  <a:lnTo>
                    <a:pt x="373" y="440"/>
                  </a:lnTo>
                  <a:lnTo>
                    <a:pt x="374" y="439"/>
                  </a:lnTo>
                  <a:lnTo>
                    <a:pt x="374" y="439"/>
                  </a:lnTo>
                  <a:lnTo>
                    <a:pt x="376" y="458"/>
                  </a:lnTo>
                  <a:lnTo>
                    <a:pt x="376" y="457"/>
                  </a:lnTo>
                  <a:lnTo>
                    <a:pt x="376" y="458"/>
                  </a:lnTo>
                  <a:lnTo>
                    <a:pt x="376" y="458"/>
                  </a:lnTo>
                  <a:lnTo>
                    <a:pt x="377" y="442"/>
                  </a:lnTo>
                  <a:lnTo>
                    <a:pt x="377" y="443"/>
                  </a:lnTo>
                  <a:lnTo>
                    <a:pt x="377" y="443"/>
                  </a:lnTo>
                  <a:lnTo>
                    <a:pt x="379" y="449"/>
                  </a:lnTo>
                  <a:lnTo>
                    <a:pt x="379" y="449"/>
                  </a:lnTo>
                  <a:lnTo>
                    <a:pt x="379" y="449"/>
                  </a:lnTo>
                  <a:lnTo>
                    <a:pt x="380" y="444"/>
                  </a:lnTo>
                  <a:lnTo>
                    <a:pt x="381" y="444"/>
                  </a:lnTo>
                  <a:lnTo>
                    <a:pt x="381" y="444"/>
                  </a:lnTo>
                  <a:lnTo>
                    <a:pt x="382" y="446"/>
                  </a:lnTo>
                  <a:lnTo>
                    <a:pt x="382" y="439"/>
                  </a:lnTo>
                  <a:lnTo>
                    <a:pt x="383" y="439"/>
                  </a:lnTo>
                  <a:lnTo>
                    <a:pt x="383" y="439"/>
                  </a:lnTo>
                  <a:lnTo>
                    <a:pt x="383" y="438"/>
                  </a:lnTo>
                  <a:lnTo>
                    <a:pt x="384" y="455"/>
                  </a:lnTo>
                  <a:lnTo>
                    <a:pt x="384" y="448"/>
                  </a:lnTo>
                  <a:lnTo>
                    <a:pt x="385" y="449"/>
                  </a:lnTo>
                  <a:lnTo>
                    <a:pt x="385" y="451"/>
                  </a:lnTo>
                  <a:lnTo>
                    <a:pt x="386" y="451"/>
                  </a:lnTo>
                  <a:lnTo>
                    <a:pt x="387" y="451"/>
                  </a:lnTo>
                  <a:lnTo>
                    <a:pt x="387" y="450"/>
                  </a:lnTo>
                  <a:lnTo>
                    <a:pt x="387" y="455"/>
                  </a:lnTo>
                  <a:lnTo>
                    <a:pt x="388" y="454"/>
                  </a:lnTo>
                  <a:lnTo>
                    <a:pt x="388" y="454"/>
                  </a:lnTo>
                  <a:lnTo>
                    <a:pt x="389" y="435"/>
                  </a:lnTo>
                  <a:lnTo>
                    <a:pt x="390" y="440"/>
                  </a:lnTo>
                  <a:lnTo>
                    <a:pt x="390" y="439"/>
                  </a:lnTo>
                  <a:lnTo>
                    <a:pt x="390" y="440"/>
                  </a:lnTo>
                  <a:lnTo>
                    <a:pt x="391" y="438"/>
                  </a:lnTo>
                  <a:lnTo>
                    <a:pt x="392" y="439"/>
                  </a:lnTo>
                  <a:lnTo>
                    <a:pt x="392" y="439"/>
                  </a:lnTo>
                  <a:lnTo>
                    <a:pt x="392" y="438"/>
                  </a:lnTo>
                  <a:lnTo>
                    <a:pt x="393" y="443"/>
                  </a:lnTo>
                  <a:lnTo>
                    <a:pt x="393" y="442"/>
                  </a:lnTo>
                  <a:lnTo>
                    <a:pt x="393" y="441"/>
                  </a:lnTo>
                  <a:lnTo>
                    <a:pt x="394" y="434"/>
                  </a:lnTo>
                  <a:lnTo>
                    <a:pt x="395" y="436"/>
                  </a:lnTo>
                  <a:lnTo>
                    <a:pt x="395" y="436"/>
                  </a:lnTo>
                  <a:lnTo>
                    <a:pt x="396" y="436"/>
                  </a:lnTo>
                  <a:lnTo>
                    <a:pt x="396" y="437"/>
                  </a:lnTo>
                  <a:lnTo>
                    <a:pt x="397" y="437"/>
                  </a:lnTo>
                  <a:lnTo>
                    <a:pt x="397" y="437"/>
                  </a:lnTo>
                  <a:lnTo>
                    <a:pt x="397" y="436"/>
                  </a:lnTo>
                  <a:lnTo>
                    <a:pt x="398" y="443"/>
                  </a:lnTo>
                  <a:lnTo>
                    <a:pt x="399" y="442"/>
                  </a:lnTo>
                  <a:lnTo>
                    <a:pt x="399" y="442"/>
                  </a:lnTo>
                  <a:lnTo>
                    <a:pt x="400" y="439"/>
                  </a:lnTo>
                  <a:lnTo>
                    <a:pt x="400" y="455"/>
                  </a:lnTo>
                  <a:lnTo>
                    <a:pt x="400" y="455"/>
                  </a:lnTo>
                  <a:lnTo>
                    <a:pt x="400" y="455"/>
                  </a:lnTo>
                  <a:lnTo>
                    <a:pt x="401" y="440"/>
                  </a:lnTo>
                  <a:lnTo>
                    <a:pt x="402" y="455"/>
                  </a:lnTo>
                  <a:lnTo>
                    <a:pt x="403" y="454"/>
                  </a:lnTo>
                  <a:lnTo>
                    <a:pt x="403" y="455"/>
                  </a:lnTo>
                  <a:lnTo>
                    <a:pt x="403" y="454"/>
                  </a:lnTo>
                  <a:lnTo>
                    <a:pt x="404" y="454"/>
                  </a:lnTo>
                  <a:lnTo>
                    <a:pt x="404" y="454"/>
                  </a:lnTo>
                  <a:lnTo>
                    <a:pt x="404" y="455"/>
                  </a:lnTo>
                  <a:lnTo>
                    <a:pt x="405" y="390"/>
                  </a:lnTo>
                  <a:lnTo>
                    <a:pt x="406" y="449"/>
                  </a:lnTo>
                  <a:lnTo>
                    <a:pt x="406" y="440"/>
                  </a:lnTo>
                  <a:lnTo>
                    <a:pt x="406" y="444"/>
                  </a:lnTo>
                  <a:lnTo>
                    <a:pt x="408" y="444"/>
                  </a:lnTo>
                  <a:lnTo>
                    <a:pt x="408" y="444"/>
                  </a:lnTo>
                  <a:lnTo>
                    <a:pt x="408" y="444"/>
                  </a:lnTo>
                  <a:lnTo>
                    <a:pt x="409" y="453"/>
                  </a:lnTo>
                  <a:lnTo>
                    <a:pt x="409" y="453"/>
                  </a:lnTo>
                  <a:lnTo>
                    <a:pt x="409" y="453"/>
                  </a:lnTo>
                  <a:lnTo>
                    <a:pt x="410" y="453"/>
                  </a:lnTo>
                  <a:lnTo>
                    <a:pt x="411" y="454"/>
                  </a:lnTo>
                  <a:lnTo>
                    <a:pt x="411" y="454"/>
                  </a:lnTo>
                  <a:lnTo>
                    <a:pt x="411" y="454"/>
                  </a:lnTo>
                  <a:lnTo>
                    <a:pt x="411" y="455"/>
                  </a:lnTo>
                  <a:lnTo>
                    <a:pt x="411" y="449"/>
                  </a:lnTo>
                  <a:lnTo>
                    <a:pt x="413" y="451"/>
                  </a:lnTo>
                  <a:lnTo>
                    <a:pt x="413" y="451"/>
                  </a:lnTo>
                  <a:lnTo>
                    <a:pt x="414" y="450"/>
                  </a:lnTo>
                  <a:lnTo>
                    <a:pt x="414" y="452"/>
                  </a:lnTo>
                  <a:lnTo>
                    <a:pt x="415" y="452"/>
                  </a:lnTo>
                  <a:lnTo>
                    <a:pt x="415" y="452"/>
                  </a:lnTo>
                  <a:lnTo>
                    <a:pt x="415" y="452"/>
                  </a:lnTo>
                  <a:lnTo>
                    <a:pt x="416" y="272"/>
                  </a:lnTo>
                  <a:lnTo>
                    <a:pt x="416" y="444"/>
                  </a:lnTo>
                  <a:lnTo>
                    <a:pt x="416" y="444"/>
                  </a:lnTo>
                  <a:lnTo>
                    <a:pt x="417" y="444"/>
                  </a:lnTo>
                  <a:lnTo>
                    <a:pt x="418" y="450"/>
                  </a:lnTo>
                  <a:lnTo>
                    <a:pt x="418" y="449"/>
                  </a:lnTo>
                  <a:lnTo>
                    <a:pt x="418" y="449"/>
                  </a:lnTo>
                  <a:lnTo>
                    <a:pt x="419" y="450"/>
                  </a:lnTo>
                  <a:lnTo>
                    <a:pt x="419" y="449"/>
                  </a:lnTo>
                </a:path>
              </a:pathLst>
            </a:custGeom>
            <a:noFill/>
            <a:ln w="7938"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Freeform 62">
              <a:extLst>
                <a:ext uri="{FF2B5EF4-FFF2-40B4-BE49-F238E27FC236}">
                  <a16:creationId xmlns:a16="http://schemas.microsoft.com/office/drawing/2014/main" id="{1CC088F9-9B37-4DFA-B4A4-E0B0C58E3E24}"/>
                </a:ext>
              </a:extLst>
            </p:cNvPr>
            <p:cNvSpPr>
              <a:spLocks/>
            </p:cNvSpPr>
            <p:nvPr/>
          </p:nvSpPr>
          <p:spPr bwMode="auto">
            <a:xfrm>
              <a:off x="8513909" y="3586872"/>
              <a:ext cx="320583" cy="331312"/>
            </a:xfrm>
            <a:custGeom>
              <a:avLst/>
              <a:gdLst>
                <a:gd name="T0" fmla="*/ 6 w 417"/>
                <a:gd name="T1" fmla="*/ 444 h 468"/>
                <a:gd name="T2" fmla="*/ 12 w 417"/>
                <a:gd name="T3" fmla="*/ 451 h 468"/>
                <a:gd name="T4" fmla="*/ 19 w 417"/>
                <a:gd name="T5" fmla="*/ 450 h 468"/>
                <a:gd name="T6" fmla="*/ 26 w 417"/>
                <a:gd name="T7" fmla="*/ 454 h 468"/>
                <a:gd name="T8" fmla="*/ 33 w 417"/>
                <a:gd name="T9" fmla="*/ 448 h 468"/>
                <a:gd name="T10" fmla="*/ 40 w 417"/>
                <a:gd name="T11" fmla="*/ 456 h 468"/>
                <a:gd name="T12" fmla="*/ 46 w 417"/>
                <a:gd name="T13" fmla="*/ 305 h 468"/>
                <a:gd name="T14" fmla="*/ 52 w 417"/>
                <a:gd name="T15" fmla="*/ 370 h 468"/>
                <a:gd name="T16" fmla="*/ 60 w 417"/>
                <a:gd name="T17" fmla="*/ 412 h 468"/>
                <a:gd name="T18" fmla="*/ 67 w 417"/>
                <a:gd name="T19" fmla="*/ 400 h 468"/>
                <a:gd name="T20" fmla="*/ 74 w 417"/>
                <a:gd name="T21" fmla="*/ 395 h 468"/>
                <a:gd name="T22" fmla="*/ 81 w 417"/>
                <a:gd name="T23" fmla="*/ 289 h 468"/>
                <a:gd name="T24" fmla="*/ 88 w 417"/>
                <a:gd name="T25" fmla="*/ 141 h 468"/>
                <a:gd name="T26" fmla="*/ 96 w 417"/>
                <a:gd name="T27" fmla="*/ 303 h 468"/>
                <a:gd name="T28" fmla="*/ 104 w 417"/>
                <a:gd name="T29" fmla="*/ 430 h 468"/>
                <a:gd name="T30" fmla="*/ 111 w 417"/>
                <a:gd name="T31" fmla="*/ 460 h 468"/>
                <a:gd name="T32" fmla="*/ 118 w 417"/>
                <a:gd name="T33" fmla="*/ 442 h 468"/>
                <a:gd name="T34" fmla="*/ 125 w 417"/>
                <a:gd name="T35" fmla="*/ 453 h 468"/>
                <a:gd name="T36" fmla="*/ 132 w 417"/>
                <a:gd name="T37" fmla="*/ 440 h 468"/>
                <a:gd name="T38" fmla="*/ 139 w 417"/>
                <a:gd name="T39" fmla="*/ 436 h 468"/>
                <a:gd name="T40" fmla="*/ 146 w 417"/>
                <a:gd name="T41" fmla="*/ 455 h 468"/>
                <a:gd name="T42" fmla="*/ 153 w 417"/>
                <a:gd name="T43" fmla="*/ 455 h 468"/>
                <a:gd name="T44" fmla="*/ 160 w 417"/>
                <a:gd name="T45" fmla="*/ 450 h 468"/>
                <a:gd name="T46" fmla="*/ 168 w 417"/>
                <a:gd name="T47" fmla="*/ 455 h 468"/>
                <a:gd name="T48" fmla="*/ 175 w 417"/>
                <a:gd name="T49" fmla="*/ 441 h 468"/>
                <a:gd name="T50" fmla="*/ 182 w 417"/>
                <a:gd name="T51" fmla="*/ 450 h 468"/>
                <a:gd name="T52" fmla="*/ 189 w 417"/>
                <a:gd name="T53" fmla="*/ 452 h 468"/>
                <a:gd name="T54" fmla="*/ 196 w 417"/>
                <a:gd name="T55" fmla="*/ 455 h 468"/>
                <a:gd name="T56" fmla="*/ 203 w 417"/>
                <a:gd name="T57" fmla="*/ 450 h 468"/>
                <a:gd name="T58" fmla="*/ 210 w 417"/>
                <a:gd name="T59" fmla="*/ 440 h 468"/>
                <a:gd name="T60" fmla="*/ 217 w 417"/>
                <a:gd name="T61" fmla="*/ 454 h 468"/>
                <a:gd name="T62" fmla="*/ 224 w 417"/>
                <a:gd name="T63" fmla="*/ 451 h 468"/>
                <a:gd name="T64" fmla="*/ 231 w 417"/>
                <a:gd name="T65" fmla="*/ 455 h 468"/>
                <a:gd name="T66" fmla="*/ 237 w 417"/>
                <a:gd name="T67" fmla="*/ 449 h 468"/>
                <a:gd name="T68" fmla="*/ 244 w 417"/>
                <a:gd name="T69" fmla="*/ 438 h 468"/>
                <a:gd name="T70" fmla="*/ 252 w 417"/>
                <a:gd name="T71" fmla="*/ 451 h 468"/>
                <a:gd name="T72" fmla="*/ 258 w 417"/>
                <a:gd name="T73" fmla="*/ 455 h 468"/>
                <a:gd name="T74" fmla="*/ 266 w 417"/>
                <a:gd name="T75" fmla="*/ 453 h 468"/>
                <a:gd name="T76" fmla="*/ 272 w 417"/>
                <a:gd name="T77" fmla="*/ 450 h 468"/>
                <a:gd name="T78" fmla="*/ 279 w 417"/>
                <a:gd name="T79" fmla="*/ 440 h 468"/>
                <a:gd name="T80" fmla="*/ 286 w 417"/>
                <a:gd name="T81" fmla="*/ 450 h 468"/>
                <a:gd name="T82" fmla="*/ 292 w 417"/>
                <a:gd name="T83" fmla="*/ 455 h 468"/>
                <a:gd name="T84" fmla="*/ 299 w 417"/>
                <a:gd name="T85" fmla="*/ 451 h 468"/>
                <a:gd name="T86" fmla="*/ 307 w 417"/>
                <a:gd name="T87" fmla="*/ 454 h 468"/>
                <a:gd name="T88" fmla="*/ 313 w 417"/>
                <a:gd name="T89" fmla="*/ 452 h 468"/>
                <a:gd name="T90" fmla="*/ 320 w 417"/>
                <a:gd name="T91" fmla="*/ 437 h 468"/>
                <a:gd name="T92" fmla="*/ 327 w 417"/>
                <a:gd name="T93" fmla="*/ 439 h 468"/>
                <a:gd name="T94" fmla="*/ 334 w 417"/>
                <a:gd name="T95" fmla="*/ 449 h 468"/>
                <a:gd name="T96" fmla="*/ 341 w 417"/>
                <a:gd name="T97" fmla="*/ 440 h 468"/>
                <a:gd name="T98" fmla="*/ 348 w 417"/>
                <a:gd name="T99" fmla="*/ 447 h 468"/>
                <a:gd name="T100" fmla="*/ 354 w 417"/>
                <a:gd name="T101" fmla="*/ 439 h 468"/>
                <a:gd name="T102" fmla="*/ 361 w 417"/>
                <a:gd name="T103" fmla="*/ 449 h 468"/>
                <a:gd name="T104" fmla="*/ 368 w 417"/>
                <a:gd name="T105" fmla="*/ 437 h 468"/>
                <a:gd name="T106" fmla="*/ 375 w 417"/>
                <a:gd name="T107" fmla="*/ 451 h 468"/>
                <a:gd name="T108" fmla="*/ 383 w 417"/>
                <a:gd name="T109" fmla="*/ 439 h 468"/>
                <a:gd name="T110" fmla="*/ 389 w 417"/>
                <a:gd name="T111" fmla="*/ 440 h 468"/>
                <a:gd name="T112" fmla="*/ 397 w 417"/>
                <a:gd name="T113" fmla="*/ 442 h 468"/>
                <a:gd name="T114" fmla="*/ 404 w 417"/>
                <a:gd name="T115" fmla="*/ 454 h 468"/>
                <a:gd name="T116" fmla="*/ 411 w 417"/>
                <a:gd name="T117" fmla="*/ 451 h 468"/>
                <a:gd name="T118" fmla="*/ 417 w 417"/>
                <a:gd name="T119" fmla="*/ 44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68">
                  <a:moveTo>
                    <a:pt x="0" y="455"/>
                  </a:moveTo>
                  <a:lnTo>
                    <a:pt x="0" y="455"/>
                  </a:lnTo>
                  <a:lnTo>
                    <a:pt x="1" y="449"/>
                  </a:lnTo>
                  <a:lnTo>
                    <a:pt x="1" y="453"/>
                  </a:lnTo>
                  <a:lnTo>
                    <a:pt x="1" y="453"/>
                  </a:lnTo>
                  <a:lnTo>
                    <a:pt x="3" y="451"/>
                  </a:lnTo>
                  <a:lnTo>
                    <a:pt x="3" y="453"/>
                  </a:lnTo>
                  <a:lnTo>
                    <a:pt x="3" y="452"/>
                  </a:lnTo>
                  <a:lnTo>
                    <a:pt x="3" y="452"/>
                  </a:lnTo>
                  <a:lnTo>
                    <a:pt x="3" y="452"/>
                  </a:lnTo>
                  <a:lnTo>
                    <a:pt x="4" y="454"/>
                  </a:lnTo>
                  <a:lnTo>
                    <a:pt x="4" y="454"/>
                  </a:lnTo>
                  <a:lnTo>
                    <a:pt x="5" y="454"/>
                  </a:lnTo>
                  <a:lnTo>
                    <a:pt x="5" y="455"/>
                  </a:lnTo>
                  <a:lnTo>
                    <a:pt x="6" y="444"/>
                  </a:lnTo>
                  <a:lnTo>
                    <a:pt x="6" y="450"/>
                  </a:lnTo>
                  <a:lnTo>
                    <a:pt x="7" y="450"/>
                  </a:lnTo>
                  <a:lnTo>
                    <a:pt x="7" y="449"/>
                  </a:lnTo>
                  <a:lnTo>
                    <a:pt x="8" y="451"/>
                  </a:lnTo>
                  <a:lnTo>
                    <a:pt x="8" y="450"/>
                  </a:lnTo>
                  <a:lnTo>
                    <a:pt x="8" y="450"/>
                  </a:lnTo>
                  <a:lnTo>
                    <a:pt x="8" y="450"/>
                  </a:lnTo>
                  <a:lnTo>
                    <a:pt x="10" y="455"/>
                  </a:lnTo>
                  <a:lnTo>
                    <a:pt x="10" y="455"/>
                  </a:lnTo>
                  <a:lnTo>
                    <a:pt x="10" y="455"/>
                  </a:lnTo>
                  <a:lnTo>
                    <a:pt x="11" y="455"/>
                  </a:lnTo>
                  <a:lnTo>
                    <a:pt x="12" y="450"/>
                  </a:lnTo>
                  <a:lnTo>
                    <a:pt x="12" y="451"/>
                  </a:lnTo>
                  <a:lnTo>
                    <a:pt x="12" y="452"/>
                  </a:lnTo>
                  <a:lnTo>
                    <a:pt x="12" y="451"/>
                  </a:lnTo>
                  <a:lnTo>
                    <a:pt x="13" y="453"/>
                  </a:lnTo>
                  <a:lnTo>
                    <a:pt x="13" y="452"/>
                  </a:lnTo>
                  <a:lnTo>
                    <a:pt x="13" y="452"/>
                  </a:lnTo>
                  <a:lnTo>
                    <a:pt x="14" y="452"/>
                  </a:lnTo>
                  <a:lnTo>
                    <a:pt x="15" y="453"/>
                  </a:lnTo>
                  <a:lnTo>
                    <a:pt x="15" y="453"/>
                  </a:lnTo>
                  <a:lnTo>
                    <a:pt x="15" y="453"/>
                  </a:lnTo>
                  <a:lnTo>
                    <a:pt x="16" y="452"/>
                  </a:lnTo>
                  <a:lnTo>
                    <a:pt x="17" y="453"/>
                  </a:lnTo>
                  <a:lnTo>
                    <a:pt x="17" y="453"/>
                  </a:lnTo>
                  <a:lnTo>
                    <a:pt x="17" y="453"/>
                  </a:lnTo>
                  <a:lnTo>
                    <a:pt x="17" y="455"/>
                  </a:lnTo>
                  <a:lnTo>
                    <a:pt x="18" y="449"/>
                  </a:lnTo>
                  <a:lnTo>
                    <a:pt x="19" y="450"/>
                  </a:lnTo>
                  <a:lnTo>
                    <a:pt x="19" y="450"/>
                  </a:lnTo>
                  <a:lnTo>
                    <a:pt x="19" y="450"/>
                  </a:lnTo>
                  <a:lnTo>
                    <a:pt x="20" y="451"/>
                  </a:lnTo>
                  <a:lnTo>
                    <a:pt x="20" y="451"/>
                  </a:lnTo>
                  <a:lnTo>
                    <a:pt x="21" y="451"/>
                  </a:lnTo>
                  <a:lnTo>
                    <a:pt x="21" y="450"/>
                  </a:lnTo>
                  <a:lnTo>
                    <a:pt x="22" y="456"/>
                  </a:lnTo>
                  <a:lnTo>
                    <a:pt x="22" y="455"/>
                  </a:lnTo>
                  <a:lnTo>
                    <a:pt x="23" y="455"/>
                  </a:lnTo>
                  <a:lnTo>
                    <a:pt x="23" y="454"/>
                  </a:lnTo>
                  <a:lnTo>
                    <a:pt x="23" y="455"/>
                  </a:lnTo>
                  <a:lnTo>
                    <a:pt x="24" y="455"/>
                  </a:lnTo>
                  <a:lnTo>
                    <a:pt x="24" y="455"/>
                  </a:lnTo>
                  <a:lnTo>
                    <a:pt x="25" y="454"/>
                  </a:lnTo>
                  <a:lnTo>
                    <a:pt x="26" y="455"/>
                  </a:lnTo>
                  <a:lnTo>
                    <a:pt x="26" y="454"/>
                  </a:lnTo>
                  <a:lnTo>
                    <a:pt x="26" y="455"/>
                  </a:lnTo>
                  <a:lnTo>
                    <a:pt x="26" y="455"/>
                  </a:lnTo>
                  <a:lnTo>
                    <a:pt x="28" y="454"/>
                  </a:lnTo>
                  <a:lnTo>
                    <a:pt x="28" y="455"/>
                  </a:lnTo>
                  <a:lnTo>
                    <a:pt x="28" y="455"/>
                  </a:lnTo>
                  <a:lnTo>
                    <a:pt x="29" y="456"/>
                  </a:lnTo>
                  <a:lnTo>
                    <a:pt x="29" y="410"/>
                  </a:lnTo>
                  <a:lnTo>
                    <a:pt x="29" y="440"/>
                  </a:lnTo>
                  <a:lnTo>
                    <a:pt x="29" y="440"/>
                  </a:lnTo>
                  <a:lnTo>
                    <a:pt x="30" y="439"/>
                  </a:lnTo>
                  <a:lnTo>
                    <a:pt x="31" y="444"/>
                  </a:lnTo>
                  <a:lnTo>
                    <a:pt x="31" y="444"/>
                  </a:lnTo>
                  <a:lnTo>
                    <a:pt x="31" y="444"/>
                  </a:lnTo>
                  <a:lnTo>
                    <a:pt x="32" y="443"/>
                  </a:lnTo>
                  <a:lnTo>
                    <a:pt x="33" y="448"/>
                  </a:lnTo>
                  <a:lnTo>
                    <a:pt x="33" y="448"/>
                  </a:lnTo>
                  <a:lnTo>
                    <a:pt x="33" y="448"/>
                  </a:lnTo>
                  <a:lnTo>
                    <a:pt x="33" y="447"/>
                  </a:lnTo>
                  <a:lnTo>
                    <a:pt x="35" y="450"/>
                  </a:lnTo>
                  <a:lnTo>
                    <a:pt x="35" y="449"/>
                  </a:lnTo>
                  <a:lnTo>
                    <a:pt x="35" y="449"/>
                  </a:lnTo>
                  <a:lnTo>
                    <a:pt x="35" y="450"/>
                  </a:lnTo>
                  <a:lnTo>
                    <a:pt x="36" y="433"/>
                  </a:lnTo>
                  <a:lnTo>
                    <a:pt x="36" y="434"/>
                  </a:lnTo>
                  <a:lnTo>
                    <a:pt x="36" y="432"/>
                  </a:lnTo>
                  <a:lnTo>
                    <a:pt x="37" y="459"/>
                  </a:lnTo>
                  <a:lnTo>
                    <a:pt x="38" y="451"/>
                  </a:lnTo>
                  <a:lnTo>
                    <a:pt x="38" y="451"/>
                  </a:lnTo>
                  <a:lnTo>
                    <a:pt x="39" y="450"/>
                  </a:lnTo>
                  <a:lnTo>
                    <a:pt x="40" y="456"/>
                  </a:lnTo>
                  <a:lnTo>
                    <a:pt x="40" y="455"/>
                  </a:lnTo>
                  <a:lnTo>
                    <a:pt x="40" y="453"/>
                  </a:lnTo>
                  <a:lnTo>
                    <a:pt x="41" y="459"/>
                  </a:lnTo>
                  <a:lnTo>
                    <a:pt x="42" y="450"/>
                  </a:lnTo>
                  <a:lnTo>
                    <a:pt x="42" y="451"/>
                  </a:lnTo>
                  <a:lnTo>
                    <a:pt x="42" y="423"/>
                  </a:lnTo>
                  <a:lnTo>
                    <a:pt x="42" y="424"/>
                  </a:lnTo>
                  <a:lnTo>
                    <a:pt x="43" y="404"/>
                  </a:lnTo>
                  <a:lnTo>
                    <a:pt x="43" y="409"/>
                  </a:lnTo>
                  <a:lnTo>
                    <a:pt x="44" y="409"/>
                  </a:lnTo>
                  <a:lnTo>
                    <a:pt x="44" y="410"/>
                  </a:lnTo>
                  <a:lnTo>
                    <a:pt x="45" y="307"/>
                  </a:lnTo>
                  <a:lnTo>
                    <a:pt x="45" y="307"/>
                  </a:lnTo>
                  <a:lnTo>
                    <a:pt x="45" y="307"/>
                  </a:lnTo>
                  <a:lnTo>
                    <a:pt x="46" y="305"/>
                  </a:lnTo>
                  <a:lnTo>
                    <a:pt x="47" y="377"/>
                  </a:lnTo>
                  <a:lnTo>
                    <a:pt x="47" y="374"/>
                  </a:lnTo>
                  <a:lnTo>
                    <a:pt x="47" y="374"/>
                  </a:lnTo>
                  <a:lnTo>
                    <a:pt x="47" y="309"/>
                  </a:lnTo>
                  <a:lnTo>
                    <a:pt x="48" y="419"/>
                  </a:lnTo>
                  <a:lnTo>
                    <a:pt x="49" y="392"/>
                  </a:lnTo>
                  <a:lnTo>
                    <a:pt x="49" y="389"/>
                  </a:lnTo>
                  <a:lnTo>
                    <a:pt x="49" y="424"/>
                  </a:lnTo>
                  <a:lnTo>
                    <a:pt x="50" y="257"/>
                  </a:lnTo>
                  <a:lnTo>
                    <a:pt x="51" y="307"/>
                  </a:lnTo>
                  <a:lnTo>
                    <a:pt x="51" y="307"/>
                  </a:lnTo>
                  <a:lnTo>
                    <a:pt x="52" y="424"/>
                  </a:lnTo>
                  <a:lnTo>
                    <a:pt x="52" y="301"/>
                  </a:lnTo>
                  <a:lnTo>
                    <a:pt x="52" y="370"/>
                  </a:lnTo>
                  <a:lnTo>
                    <a:pt x="52" y="370"/>
                  </a:lnTo>
                  <a:lnTo>
                    <a:pt x="54" y="441"/>
                  </a:lnTo>
                  <a:lnTo>
                    <a:pt x="54" y="280"/>
                  </a:lnTo>
                  <a:lnTo>
                    <a:pt x="54" y="349"/>
                  </a:lnTo>
                  <a:lnTo>
                    <a:pt x="54" y="348"/>
                  </a:lnTo>
                  <a:lnTo>
                    <a:pt x="55" y="284"/>
                  </a:lnTo>
                  <a:lnTo>
                    <a:pt x="56" y="421"/>
                  </a:lnTo>
                  <a:lnTo>
                    <a:pt x="56" y="421"/>
                  </a:lnTo>
                  <a:lnTo>
                    <a:pt x="57" y="409"/>
                  </a:lnTo>
                  <a:lnTo>
                    <a:pt x="58" y="440"/>
                  </a:lnTo>
                  <a:lnTo>
                    <a:pt x="58" y="428"/>
                  </a:lnTo>
                  <a:lnTo>
                    <a:pt x="58" y="422"/>
                  </a:lnTo>
                  <a:lnTo>
                    <a:pt x="58" y="428"/>
                  </a:lnTo>
                  <a:lnTo>
                    <a:pt x="59" y="367"/>
                  </a:lnTo>
                  <a:lnTo>
                    <a:pt x="59" y="412"/>
                  </a:lnTo>
                  <a:lnTo>
                    <a:pt x="60" y="412"/>
                  </a:lnTo>
                  <a:lnTo>
                    <a:pt x="60" y="380"/>
                  </a:lnTo>
                  <a:lnTo>
                    <a:pt x="61" y="430"/>
                  </a:lnTo>
                  <a:lnTo>
                    <a:pt x="62" y="430"/>
                  </a:lnTo>
                  <a:lnTo>
                    <a:pt x="63" y="417"/>
                  </a:lnTo>
                  <a:lnTo>
                    <a:pt x="63" y="437"/>
                  </a:lnTo>
                  <a:lnTo>
                    <a:pt x="63" y="437"/>
                  </a:lnTo>
                  <a:lnTo>
                    <a:pt x="63" y="439"/>
                  </a:lnTo>
                  <a:lnTo>
                    <a:pt x="65" y="408"/>
                  </a:lnTo>
                  <a:lnTo>
                    <a:pt x="65" y="409"/>
                  </a:lnTo>
                  <a:lnTo>
                    <a:pt x="65" y="406"/>
                  </a:lnTo>
                  <a:lnTo>
                    <a:pt x="66" y="338"/>
                  </a:lnTo>
                  <a:lnTo>
                    <a:pt x="67" y="409"/>
                  </a:lnTo>
                  <a:lnTo>
                    <a:pt x="67" y="409"/>
                  </a:lnTo>
                  <a:lnTo>
                    <a:pt x="67" y="407"/>
                  </a:lnTo>
                  <a:lnTo>
                    <a:pt x="67" y="400"/>
                  </a:lnTo>
                  <a:lnTo>
                    <a:pt x="68" y="424"/>
                  </a:lnTo>
                  <a:lnTo>
                    <a:pt x="68" y="415"/>
                  </a:lnTo>
                  <a:lnTo>
                    <a:pt x="68" y="413"/>
                  </a:lnTo>
                  <a:lnTo>
                    <a:pt x="69" y="413"/>
                  </a:lnTo>
                  <a:lnTo>
                    <a:pt x="69" y="48"/>
                  </a:lnTo>
                  <a:lnTo>
                    <a:pt x="70" y="325"/>
                  </a:lnTo>
                  <a:lnTo>
                    <a:pt x="70" y="325"/>
                  </a:lnTo>
                  <a:lnTo>
                    <a:pt x="71" y="338"/>
                  </a:lnTo>
                  <a:lnTo>
                    <a:pt x="71" y="0"/>
                  </a:lnTo>
                  <a:lnTo>
                    <a:pt x="72" y="44"/>
                  </a:lnTo>
                  <a:lnTo>
                    <a:pt x="72" y="294"/>
                  </a:lnTo>
                  <a:lnTo>
                    <a:pt x="72" y="20"/>
                  </a:lnTo>
                  <a:lnTo>
                    <a:pt x="74" y="413"/>
                  </a:lnTo>
                  <a:lnTo>
                    <a:pt x="74" y="401"/>
                  </a:lnTo>
                  <a:lnTo>
                    <a:pt x="74" y="395"/>
                  </a:lnTo>
                  <a:lnTo>
                    <a:pt x="75" y="125"/>
                  </a:lnTo>
                  <a:lnTo>
                    <a:pt x="75" y="415"/>
                  </a:lnTo>
                  <a:lnTo>
                    <a:pt x="75" y="415"/>
                  </a:lnTo>
                  <a:lnTo>
                    <a:pt x="75" y="414"/>
                  </a:lnTo>
                  <a:lnTo>
                    <a:pt x="77" y="151"/>
                  </a:lnTo>
                  <a:lnTo>
                    <a:pt x="77" y="435"/>
                  </a:lnTo>
                  <a:lnTo>
                    <a:pt x="78" y="439"/>
                  </a:lnTo>
                  <a:lnTo>
                    <a:pt x="78" y="441"/>
                  </a:lnTo>
                  <a:lnTo>
                    <a:pt x="79" y="229"/>
                  </a:lnTo>
                  <a:lnTo>
                    <a:pt x="79" y="347"/>
                  </a:lnTo>
                  <a:lnTo>
                    <a:pt x="79" y="371"/>
                  </a:lnTo>
                  <a:lnTo>
                    <a:pt x="79" y="402"/>
                  </a:lnTo>
                  <a:lnTo>
                    <a:pt x="81" y="99"/>
                  </a:lnTo>
                  <a:lnTo>
                    <a:pt x="81" y="292"/>
                  </a:lnTo>
                  <a:lnTo>
                    <a:pt x="81" y="289"/>
                  </a:lnTo>
                  <a:lnTo>
                    <a:pt x="82" y="339"/>
                  </a:lnTo>
                  <a:lnTo>
                    <a:pt x="83" y="67"/>
                  </a:lnTo>
                  <a:lnTo>
                    <a:pt x="83" y="316"/>
                  </a:lnTo>
                  <a:lnTo>
                    <a:pt x="83" y="312"/>
                  </a:lnTo>
                  <a:lnTo>
                    <a:pt x="83" y="31"/>
                  </a:lnTo>
                  <a:lnTo>
                    <a:pt x="84" y="359"/>
                  </a:lnTo>
                  <a:lnTo>
                    <a:pt x="84" y="359"/>
                  </a:lnTo>
                  <a:lnTo>
                    <a:pt x="86" y="398"/>
                  </a:lnTo>
                  <a:lnTo>
                    <a:pt x="86" y="90"/>
                  </a:lnTo>
                  <a:lnTo>
                    <a:pt x="86" y="171"/>
                  </a:lnTo>
                  <a:lnTo>
                    <a:pt x="86" y="217"/>
                  </a:lnTo>
                  <a:lnTo>
                    <a:pt x="87" y="40"/>
                  </a:lnTo>
                  <a:lnTo>
                    <a:pt x="87" y="373"/>
                  </a:lnTo>
                  <a:lnTo>
                    <a:pt x="88" y="141"/>
                  </a:lnTo>
                  <a:lnTo>
                    <a:pt x="88" y="141"/>
                  </a:lnTo>
                  <a:lnTo>
                    <a:pt x="89" y="125"/>
                  </a:lnTo>
                  <a:lnTo>
                    <a:pt x="89" y="360"/>
                  </a:lnTo>
                  <a:lnTo>
                    <a:pt x="90" y="132"/>
                  </a:lnTo>
                  <a:lnTo>
                    <a:pt x="90" y="132"/>
                  </a:lnTo>
                  <a:lnTo>
                    <a:pt x="91" y="359"/>
                  </a:lnTo>
                  <a:lnTo>
                    <a:pt x="91" y="153"/>
                  </a:lnTo>
                  <a:lnTo>
                    <a:pt x="91" y="153"/>
                  </a:lnTo>
                  <a:lnTo>
                    <a:pt x="93" y="346"/>
                  </a:lnTo>
                  <a:lnTo>
                    <a:pt x="93" y="346"/>
                  </a:lnTo>
                  <a:lnTo>
                    <a:pt x="93" y="346"/>
                  </a:lnTo>
                  <a:lnTo>
                    <a:pt x="94" y="375"/>
                  </a:lnTo>
                  <a:lnTo>
                    <a:pt x="94" y="263"/>
                  </a:lnTo>
                  <a:lnTo>
                    <a:pt x="95" y="361"/>
                  </a:lnTo>
                  <a:lnTo>
                    <a:pt x="95" y="361"/>
                  </a:lnTo>
                  <a:lnTo>
                    <a:pt x="96" y="303"/>
                  </a:lnTo>
                  <a:lnTo>
                    <a:pt x="97" y="330"/>
                  </a:lnTo>
                  <a:lnTo>
                    <a:pt x="97" y="330"/>
                  </a:lnTo>
                  <a:lnTo>
                    <a:pt x="98" y="356"/>
                  </a:lnTo>
                  <a:lnTo>
                    <a:pt x="98" y="321"/>
                  </a:lnTo>
                  <a:lnTo>
                    <a:pt x="98" y="323"/>
                  </a:lnTo>
                  <a:lnTo>
                    <a:pt x="99" y="325"/>
                  </a:lnTo>
                  <a:lnTo>
                    <a:pt x="99" y="322"/>
                  </a:lnTo>
                  <a:lnTo>
                    <a:pt x="100" y="357"/>
                  </a:lnTo>
                  <a:lnTo>
                    <a:pt x="100" y="356"/>
                  </a:lnTo>
                  <a:lnTo>
                    <a:pt x="101" y="356"/>
                  </a:lnTo>
                  <a:lnTo>
                    <a:pt x="102" y="426"/>
                  </a:lnTo>
                  <a:lnTo>
                    <a:pt x="102" y="424"/>
                  </a:lnTo>
                  <a:lnTo>
                    <a:pt x="102" y="420"/>
                  </a:lnTo>
                  <a:lnTo>
                    <a:pt x="102" y="412"/>
                  </a:lnTo>
                  <a:lnTo>
                    <a:pt x="104" y="430"/>
                  </a:lnTo>
                  <a:lnTo>
                    <a:pt x="104" y="425"/>
                  </a:lnTo>
                  <a:lnTo>
                    <a:pt x="104" y="425"/>
                  </a:lnTo>
                  <a:lnTo>
                    <a:pt x="106" y="444"/>
                  </a:lnTo>
                  <a:lnTo>
                    <a:pt x="106" y="432"/>
                  </a:lnTo>
                  <a:lnTo>
                    <a:pt x="106" y="431"/>
                  </a:lnTo>
                  <a:lnTo>
                    <a:pt x="107" y="467"/>
                  </a:lnTo>
                  <a:lnTo>
                    <a:pt x="107" y="467"/>
                  </a:lnTo>
                  <a:lnTo>
                    <a:pt x="107" y="467"/>
                  </a:lnTo>
                  <a:lnTo>
                    <a:pt x="108" y="468"/>
                  </a:lnTo>
                  <a:lnTo>
                    <a:pt x="108" y="458"/>
                  </a:lnTo>
                  <a:lnTo>
                    <a:pt x="109" y="460"/>
                  </a:lnTo>
                  <a:lnTo>
                    <a:pt x="109" y="460"/>
                  </a:lnTo>
                  <a:lnTo>
                    <a:pt x="110" y="462"/>
                  </a:lnTo>
                  <a:lnTo>
                    <a:pt x="110" y="457"/>
                  </a:lnTo>
                  <a:lnTo>
                    <a:pt x="111" y="460"/>
                  </a:lnTo>
                  <a:lnTo>
                    <a:pt x="111" y="460"/>
                  </a:lnTo>
                  <a:lnTo>
                    <a:pt x="112" y="462"/>
                  </a:lnTo>
                  <a:lnTo>
                    <a:pt x="112" y="437"/>
                  </a:lnTo>
                  <a:lnTo>
                    <a:pt x="113" y="439"/>
                  </a:lnTo>
                  <a:lnTo>
                    <a:pt x="113" y="439"/>
                  </a:lnTo>
                  <a:lnTo>
                    <a:pt x="113" y="437"/>
                  </a:lnTo>
                  <a:lnTo>
                    <a:pt x="114" y="441"/>
                  </a:lnTo>
                  <a:lnTo>
                    <a:pt x="114" y="440"/>
                  </a:lnTo>
                  <a:lnTo>
                    <a:pt x="115" y="440"/>
                  </a:lnTo>
                  <a:lnTo>
                    <a:pt x="115" y="442"/>
                  </a:lnTo>
                  <a:lnTo>
                    <a:pt x="116" y="316"/>
                  </a:lnTo>
                  <a:lnTo>
                    <a:pt x="116" y="441"/>
                  </a:lnTo>
                  <a:lnTo>
                    <a:pt x="117" y="440"/>
                  </a:lnTo>
                  <a:lnTo>
                    <a:pt x="117" y="440"/>
                  </a:lnTo>
                  <a:lnTo>
                    <a:pt x="118" y="442"/>
                  </a:lnTo>
                  <a:lnTo>
                    <a:pt x="118" y="440"/>
                  </a:lnTo>
                  <a:lnTo>
                    <a:pt x="118" y="440"/>
                  </a:lnTo>
                  <a:lnTo>
                    <a:pt x="119" y="439"/>
                  </a:lnTo>
                  <a:lnTo>
                    <a:pt x="120" y="443"/>
                  </a:lnTo>
                  <a:lnTo>
                    <a:pt x="120" y="442"/>
                  </a:lnTo>
                  <a:lnTo>
                    <a:pt x="120" y="442"/>
                  </a:lnTo>
                  <a:lnTo>
                    <a:pt x="120" y="446"/>
                  </a:lnTo>
                  <a:lnTo>
                    <a:pt x="122" y="446"/>
                  </a:lnTo>
                  <a:lnTo>
                    <a:pt x="122" y="446"/>
                  </a:lnTo>
                  <a:lnTo>
                    <a:pt x="123" y="443"/>
                  </a:lnTo>
                  <a:lnTo>
                    <a:pt x="123" y="446"/>
                  </a:lnTo>
                  <a:lnTo>
                    <a:pt x="123" y="446"/>
                  </a:lnTo>
                  <a:lnTo>
                    <a:pt x="123" y="446"/>
                  </a:lnTo>
                  <a:lnTo>
                    <a:pt x="125" y="442"/>
                  </a:lnTo>
                  <a:lnTo>
                    <a:pt x="125" y="453"/>
                  </a:lnTo>
                  <a:lnTo>
                    <a:pt x="125" y="453"/>
                  </a:lnTo>
                  <a:lnTo>
                    <a:pt x="125" y="453"/>
                  </a:lnTo>
                  <a:lnTo>
                    <a:pt x="126" y="455"/>
                  </a:lnTo>
                  <a:lnTo>
                    <a:pt x="127" y="448"/>
                  </a:lnTo>
                  <a:lnTo>
                    <a:pt x="127" y="449"/>
                  </a:lnTo>
                  <a:lnTo>
                    <a:pt x="127" y="449"/>
                  </a:lnTo>
                  <a:lnTo>
                    <a:pt x="127" y="451"/>
                  </a:lnTo>
                  <a:lnTo>
                    <a:pt x="129" y="450"/>
                  </a:lnTo>
                  <a:lnTo>
                    <a:pt x="129" y="450"/>
                  </a:lnTo>
                  <a:lnTo>
                    <a:pt x="129" y="449"/>
                  </a:lnTo>
                  <a:lnTo>
                    <a:pt x="130" y="451"/>
                  </a:lnTo>
                  <a:lnTo>
                    <a:pt x="130" y="450"/>
                  </a:lnTo>
                  <a:lnTo>
                    <a:pt x="130" y="451"/>
                  </a:lnTo>
                  <a:lnTo>
                    <a:pt x="131" y="455"/>
                  </a:lnTo>
                  <a:lnTo>
                    <a:pt x="132" y="440"/>
                  </a:lnTo>
                  <a:lnTo>
                    <a:pt x="132" y="455"/>
                  </a:lnTo>
                  <a:lnTo>
                    <a:pt x="132" y="455"/>
                  </a:lnTo>
                  <a:lnTo>
                    <a:pt x="133" y="454"/>
                  </a:lnTo>
                  <a:lnTo>
                    <a:pt x="134" y="455"/>
                  </a:lnTo>
                  <a:lnTo>
                    <a:pt x="134" y="455"/>
                  </a:lnTo>
                  <a:lnTo>
                    <a:pt x="134" y="455"/>
                  </a:lnTo>
                  <a:lnTo>
                    <a:pt x="134" y="455"/>
                  </a:lnTo>
                  <a:lnTo>
                    <a:pt x="136" y="439"/>
                  </a:lnTo>
                  <a:lnTo>
                    <a:pt x="136" y="439"/>
                  </a:lnTo>
                  <a:lnTo>
                    <a:pt x="136" y="440"/>
                  </a:lnTo>
                  <a:lnTo>
                    <a:pt x="137" y="439"/>
                  </a:lnTo>
                  <a:lnTo>
                    <a:pt x="137" y="449"/>
                  </a:lnTo>
                  <a:lnTo>
                    <a:pt x="138" y="445"/>
                  </a:lnTo>
                  <a:lnTo>
                    <a:pt x="138" y="445"/>
                  </a:lnTo>
                  <a:lnTo>
                    <a:pt x="139" y="436"/>
                  </a:lnTo>
                  <a:lnTo>
                    <a:pt x="139" y="445"/>
                  </a:lnTo>
                  <a:lnTo>
                    <a:pt x="139" y="445"/>
                  </a:lnTo>
                  <a:lnTo>
                    <a:pt x="140" y="445"/>
                  </a:lnTo>
                  <a:lnTo>
                    <a:pt x="141" y="427"/>
                  </a:lnTo>
                  <a:lnTo>
                    <a:pt x="141" y="431"/>
                  </a:lnTo>
                  <a:lnTo>
                    <a:pt x="141" y="431"/>
                  </a:lnTo>
                  <a:lnTo>
                    <a:pt x="143" y="441"/>
                  </a:lnTo>
                  <a:lnTo>
                    <a:pt x="143" y="441"/>
                  </a:lnTo>
                  <a:lnTo>
                    <a:pt x="143" y="441"/>
                  </a:lnTo>
                  <a:lnTo>
                    <a:pt x="143" y="440"/>
                  </a:lnTo>
                  <a:lnTo>
                    <a:pt x="145" y="454"/>
                  </a:lnTo>
                  <a:lnTo>
                    <a:pt x="145" y="454"/>
                  </a:lnTo>
                  <a:lnTo>
                    <a:pt x="145" y="454"/>
                  </a:lnTo>
                  <a:lnTo>
                    <a:pt x="145" y="454"/>
                  </a:lnTo>
                  <a:lnTo>
                    <a:pt x="146" y="455"/>
                  </a:lnTo>
                  <a:lnTo>
                    <a:pt x="146" y="455"/>
                  </a:lnTo>
                  <a:lnTo>
                    <a:pt x="146" y="455"/>
                  </a:lnTo>
                  <a:lnTo>
                    <a:pt x="147" y="455"/>
                  </a:lnTo>
                  <a:lnTo>
                    <a:pt x="148" y="449"/>
                  </a:lnTo>
                  <a:lnTo>
                    <a:pt x="148" y="449"/>
                  </a:lnTo>
                  <a:lnTo>
                    <a:pt x="148" y="449"/>
                  </a:lnTo>
                  <a:lnTo>
                    <a:pt x="149" y="449"/>
                  </a:lnTo>
                  <a:lnTo>
                    <a:pt x="150" y="450"/>
                  </a:lnTo>
                  <a:lnTo>
                    <a:pt x="150" y="450"/>
                  </a:lnTo>
                  <a:lnTo>
                    <a:pt x="150" y="450"/>
                  </a:lnTo>
                  <a:lnTo>
                    <a:pt x="150" y="449"/>
                  </a:lnTo>
                  <a:lnTo>
                    <a:pt x="151" y="455"/>
                  </a:lnTo>
                  <a:lnTo>
                    <a:pt x="152" y="454"/>
                  </a:lnTo>
                  <a:lnTo>
                    <a:pt x="152" y="455"/>
                  </a:lnTo>
                  <a:lnTo>
                    <a:pt x="153" y="455"/>
                  </a:lnTo>
                  <a:lnTo>
                    <a:pt x="153" y="449"/>
                  </a:lnTo>
                  <a:lnTo>
                    <a:pt x="153" y="451"/>
                  </a:lnTo>
                  <a:lnTo>
                    <a:pt x="154" y="451"/>
                  </a:lnTo>
                  <a:lnTo>
                    <a:pt x="154" y="451"/>
                  </a:lnTo>
                  <a:lnTo>
                    <a:pt x="154" y="452"/>
                  </a:lnTo>
                  <a:lnTo>
                    <a:pt x="155" y="452"/>
                  </a:lnTo>
                  <a:lnTo>
                    <a:pt x="156" y="452"/>
                  </a:lnTo>
                  <a:lnTo>
                    <a:pt x="156" y="453"/>
                  </a:lnTo>
                  <a:lnTo>
                    <a:pt x="157" y="451"/>
                  </a:lnTo>
                  <a:lnTo>
                    <a:pt x="157" y="452"/>
                  </a:lnTo>
                  <a:lnTo>
                    <a:pt x="157" y="453"/>
                  </a:lnTo>
                  <a:lnTo>
                    <a:pt x="158" y="443"/>
                  </a:lnTo>
                  <a:lnTo>
                    <a:pt x="159" y="444"/>
                  </a:lnTo>
                  <a:lnTo>
                    <a:pt x="159" y="444"/>
                  </a:lnTo>
                  <a:lnTo>
                    <a:pt x="160" y="450"/>
                  </a:lnTo>
                  <a:lnTo>
                    <a:pt x="161" y="450"/>
                  </a:lnTo>
                  <a:lnTo>
                    <a:pt x="161" y="450"/>
                  </a:lnTo>
                  <a:lnTo>
                    <a:pt x="161" y="450"/>
                  </a:lnTo>
                  <a:lnTo>
                    <a:pt x="161" y="455"/>
                  </a:lnTo>
                  <a:lnTo>
                    <a:pt x="162" y="455"/>
                  </a:lnTo>
                  <a:lnTo>
                    <a:pt x="162" y="455"/>
                  </a:lnTo>
                  <a:lnTo>
                    <a:pt x="164" y="454"/>
                  </a:lnTo>
                  <a:lnTo>
                    <a:pt x="164" y="455"/>
                  </a:lnTo>
                  <a:lnTo>
                    <a:pt x="164" y="454"/>
                  </a:lnTo>
                  <a:lnTo>
                    <a:pt x="164" y="454"/>
                  </a:lnTo>
                  <a:lnTo>
                    <a:pt x="165" y="455"/>
                  </a:lnTo>
                  <a:lnTo>
                    <a:pt x="166" y="455"/>
                  </a:lnTo>
                  <a:lnTo>
                    <a:pt x="166" y="454"/>
                  </a:lnTo>
                  <a:lnTo>
                    <a:pt x="166" y="455"/>
                  </a:lnTo>
                  <a:lnTo>
                    <a:pt x="168" y="455"/>
                  </a:lnTo>
                  <a:lnTo>
                    <a:pt x="168" y="455"/>
                  </a:lnTo>
                  <a:lnTo>
                    <a:pt x="169" y="455"/>
                  </a:lnTo>
                  <a:lnTo>
                    <a:pt x="169" y="449"/>
                  </a:lnTo>
                  <a:lnTo>
                    <a:pt x="169" y="450"/>
                  </a:lnTo>
                  <a:lnTo>
                    <a:pt x="169" y="451"/>
                  </a:lnTo>
                  <a:lnTo>
                    <a:pt x="170" y="442"/>
                  </a:lnTo>
                  <a:lnTo>
                    <a:pt x="171" y="445"/>
                  </a:lnTo>
                  <a:lnTo>
                    <a:pt x="172" y="444"/>
                  </a:lnTo>
                  <a:lnTo>
                    <a:pt x="172" y="453"/>
                  </a:lnTo>
                  <a:lnTo>
                    <a:pt x="173" y="436"/>
                  </a:lnTo>
                  <a:lnTo>
                    <a:pt x="173" y="441"/>
                  </a:lnTo>
                  <a:lnTo>
                    <a:pt x="173" y="441"/>
                  </a:lnTo>
                  <a:lnTo>
                    <a:pt x="174" y="440"/>
                  </a:lnTo>
                  <a:lnTo>
                    <a:pt x="175" y="442"/>
                  </a:lnTo>
                  <a:lnTo>
                    <a:pt x="175" y="441"/>
                  </a:lnTo>
                  <a:lnTo>
                    <a:pt x="175" y="441"/>
                  </a:lnTo>
                  <a:lnTo>
                    <a:pt x="176" y="440"/>
                  </a:lnTo>
                  <a:lnTo>
                    <a:pt x="176" y="454"/>
                  </a:lnTo>
                  <a:lnTo>
                    <a:pt x="177" y="454"/>
                  </a:lnTo>
                  <a:lnTo>
                    <a:pt x="177" y="454"/>
                  </a:lnTo>
                  <a:lnTo>
                    <a:pt x="177" y="454"/>
                  </a:lnTo>
                  <a:lnTo>
                    <a:pt x="177" y="455"/>
                  </a:lnTo>
                  <a:lnTo>
                    <a:pt x="178" y="455"/>
                  </a:lnTo>
                  <a:lnTo>
                    <a:pt x="178" y="455"/>
                  </a:lnTo>
                  <a:lnTo>
                    <a:pt x="180" y="448"/>
                  </a:lnTo>
                  <a:lnTo>
                    <a:pt x="180" y="450"/>
                  </a:lnTo>
                  <a:lnTo>
                    <a:pt x="180" y="450"/>
                  </a:lnTo>
                  <a:lnTo>
                    <a:pt x="181" y="451"/>
                  </a:lnTo>
                  <a:lnTo>
                    <a:pt x="182" y="449"/>
                  </a:lnTo>
                  <a:lnTo>
                    <a:pt x="182" y="450"/>
                  </a:lnTo>
                  <a:lnTo>
                    <a:pt x="182" y="450"/>
                  </a:lnTo>
                  <a:lnTo>
                    <a:pt x="182" y="450"/>
                  </a:lnTo>
                  <a:lnTo>
                    <a:pt x="183" y="455"/>
                  </a:lnTo>
                  <a:lnTo>
                    <a:pt x="184" y="454"/>
                  </a:lnTo>
                  <a:lnTo>
                    <a:pt x="184" y="455"/>
                  </a:lnTo>
                  <a:lnTo>
                    <a:pt x="184" y="454"/>
                  </a:lnTo>
                  <a:lnTo>
                    <a:pt x="185" y="454"/>
                  </a:lnTo>
                  <a:lnTo>
                    <a:pt x="185" y="454"/>
                  </a:lnTo>
                  <a:lnTo>
                    <a:pt x="186" y="455"/>
                  </a:lnTo>
                  <a:lnTo>
                    <a:pt x="187" y="454"/>
                  </a:lnTo>
                  <a:lnTo>
                    <a:pt x="187" y="454"/>
                  </a:lnTo>
                  <a:lnTo>
                    <a:pt x="188" y="455"/>
                  </a:lnTo>
                  <a:lnTo>
                    <a:pt x="188" y="449"/>
                  </a:lnTo>
                  <a:lnTo>
                    <a:pt x="189" y="452"/>
                  </a:lnTo>
                  <a:lnTo>
                    <a:pt x="189" y="452"/>
                  </a:lnTo>
                  <a:lnTo>
                    <a:pt x="189" y="451"/>
                  </a:lnTo>
                  <a:lnTo>
                    <a:pt x="190" y="452"/>
                  </a:lnTo>
                  <a:lnTo>
                    <a:pt x="191" y="452"/>
                  </a:lnTo>
                  <a:lnTo>
                    <a:pt x="191" y="452"/>
                  </a:lnTo>
                  <a:lnTo>
                    <a:pt x="191" y="452"/>
                  </a:lnTo>
                  <a:lnTo>
                    <a:pt x="192" y="443"/>
                  </a:lnTo>
                  <a:lnTo>
                    <a:pt x="193" y="444"/>
                  </a:lnTo>
                  <a:lnTo>
                    <a:pt x="193" y="445"/>
                  </a:lnTo>
                  <a:lnTo>
                    <a:pt x="193" y="444"/>
                  </a:lnTo>
                  <a:lnTo>
                    <a:pt x="194" y="450"/>
                  </a:lnTo>
                  <a:lnTo>
                    <a:pt x="194" y="450"/>
                  </a:lnTo>
                  <a:lnTo>
                    <a:pt x="195" y="450"/>
                  </a:lnTo>
                  <a:lnTo>
                    <a:pt x="195" y="450"/>
                  </a:lnTo>
                  <a:lnTo>
                    <a:pt x="195" y="455"/>
                  </a:lnTo>
                  <a:lnTo>
                    <a:pt x="196" y="455"/>
                  </a:lnTo>
                  <a:lnTo>
                    <a:pt x="196" y="454"/>
                  </a:lnTo>
                  <a:lnTo>
                    <a:pt x="197" y="455"/>
                  </a:lnTo>
                  <a:lnTo>
                    <a:pt x="198" y="455"/>
                  </a:lnTo>
                  <a:lnTo>
                    <a:pt x="198" y="455"/>
                  </a:lnTo>
                  <a:lnTo>
                    <a:pt x="198" y="454"/>
                  </a:lnTo>
                  <a:lnTo>
                    <a:pt x="199" y="455"/>
                  </a:lnTo>
                  <a:lnTo>
                    <a:pt x="200" y="455"/>
                  </a:lnTo>
                  <a:lnTo>
                    <a:pt x="200" y="454"/>
                  </a:lnTo>
                  <a:lnTo>
                    <a:pt x="200" y="455"/>
                  </a:lnTo>
                  <a:lnTo>
                    <a:pt x="201" y="454"/>
                  </a:lnTo>
                  <a:lnTo>
                    <a:pt x="201" y="454"/>
                  </a:lnTo>
                  <a:lnTo>
                    <a:pt x="201" y="455"/>
                  </a:lnTo>
                  <a:lnTo>
                    <a:pt x="202" y="455"/>
                  </a:lnTo>
                  <a:lnTo>
                    <a:pt x="203" y="448"/>
                  </a:lnTo>
                  <a:lnTo>
                    <a:pt x="203" y="450"/>
                  </a:lnTo>
                  <a:lnTo>
                    <a:pt x="203" y="450"/>
                  </a:lnTo>
                  <a:lnTo>
                    <a:pt x="204" y="449"/>
                  </a:lnTo>
                  <a:lnTo>
                    <a:pt x="205" y="451"/>
                  </a:lnTo>
                  <a:lnTo>
                    <a:pt x="205" y="450"/>
                  </a:lnTo>
                  <a:lnTo>
                    <a:pt x="205" y="450"/>
                  </a:lnTo>
                  <a:lnTo>
                    <a:pt x="206" y="442"/>
                  </a:lnTo>
                  <a:lnTo>
                    <a:pt x="206" y="452"/>
                  </a:lnTo>
                  <a:lnTo>
                    <a:pt x="207" y="451"/>
                  </a:lnTo>
                  <a:lnTo>
                    <a:pt x="207" y="452"/>
                  </a:lnTo>
                  <a:lnTo>
                    <a:pt x="208" y="436"/>
                  </a:lnTo>
                  <a:lnTo>
                    <a:pt x="208" y="440"/>
                  </a:lnTo>
                  <a:lnTo>
                    <a:pt x="209" y="440"/>
                  </a:lnTo>
                  <a:lnTo>
                    <a:pt x="209" y="439"/>
                  </a:lnTo>
                  <a:lnTo>
                    <a:pt x="210" y="441"/>
                  </a:lnTo>
                  <a:lnTo>
                    <a:pt x="210" y="440"/>
                  </a:lnTo>
                  <a:lnTo>
                    <a:pt x="211" y="442"/>
                  </a:lnTo>
                  <a:lnTo>
                    <a:pt x="211" y="440"/>
                  </a:lnTo>
                  <a:lnTo>
                    <a:pt x="212" y="454"/>
                  </a:lnTo>
                  <a:lnTo>
                    <a:pt x="212" y="454"/>
                  </a:lnTo>
                  <a:lnTo>
                    <a:pt x="212" y="455"/>
                  </a:lnTo>
                  <a:lnTo>
                    <a:pt x="214" y="449"/>
                  </a:lnTo>
                  <a:lnTo>
                    <a:pt x="214" y="449"/>
                  </a:lnTo>
                  <a:lnTo>
                    <a:pt x="214" y="449"/>
                  </a:lnTo>
                  <a:lnTo>
                    <a:pt x="216" y="451"/>
                  </a:lnTo>
                  <a:lnTo>
                    <a:pt x="216" y="450"/>
                  </a:lnTo>
                  <a:lnTo>
                    <a:pt x="216" y="451"/>
                  </a:lnTo>
                  <a:lnTo>
                    <a:pt x="217" y="450"/>
                  </a:lnTo>
                  <a:lnTo>
                    <a:pt x="217" y="455"/>
                  </a:lnTo>
                  <a:lnTo>
                    <a:pt x="217" y="454"/>
                  </a:lnTo>
                  <a:lnTo>
                    <a:pt x="217" y="454"/>
                  </a:lnTo>
                  <a:lnTo>
                    <a:pt x="218" y="455"/>
                  </a:lnTo>
                  <a:lnTo>
                    <a:pt x="218" y="454"/>
                  </a:lnTo>
                  <a:lnTo>
                    <a:pt x="219" y="454"/>
                  </a:lnTo>
                  <a:lnTo>
                    <a:pt x="219" y="454"/>
                  </a:lnTo>
                  <a:lnTo>
                    <a:pt x="220" y="455"/>
                  </a:lnTo>
                  <a:lnTo>
                    <a:pt x="221" y="454"/>
                  </a:lnTo>
                  <a:lnTo>
                    <a:pt x="221" y="455"/>
                  </a:lnTo>
                  <a:lnTo>
                    <a:pt x="221" y="454"/>
                  </a:lnTo>
                  <a:lnTo>
                    <a:pt x="221" y="454"/>
                  </a:lnTo>
                  <a:lnTo>
                    <a:pt x="221" y="455"/>
                  </a:lnTo>
                  <a:lnTo>
                    <a:pt x="223" y="455"/>
                  </a:lnTo>
                  <a:lnTo>
                    <a:pt x="223" y="454"/>
                  </a:lnTo>
                  <a:lnTo>
                    <a:pt x="223" y="455"/>
                  </a:lnTo>
                  <a:lnTo>
                    <a:pt x="224" y="449"/>
                  </a:lnTo>
                  <a:lnTo>
                    <a:pt x="224" y="451"/>
                  </a:lnTo>
                  <a:lnTo>
                    <a:pt x="224" y="452"/>
                  </a:lnTo>
                  <a:lnTo>
                    <a:pt x="225" y="452"/>
                  </a:lnTo>
                  <a:lnTo>
                    <a:pt x="225" y="442"/>
                  </a:lnTo>
                  <a:lnTo>
                    <a:pt x="226" y="444"/>
                  </a:lnTo>
                  <a:lnTo>
                    <a:pt x="226" y="445"/>
                  </a:lnTo>
                  <a:lnTo>
                    <a:pt x="227" y="444"/>
                  </a:lnTo>
                  <a:lnTo>
                    <a:pt x="228" y="446"/>
                  </a:lnTo>
                  <a:lnTo>
                    <a:pt x="228" y="446"/>
                  </a:lnTo>
                  <a:lnTo>
                    <a:pt x="228" y="446"/>
                  </a:lnTo>
                  <a:lnTo>
                    <a:pt x="228" y="444"/>
                  </a:lnTo>
                  <a:lnTo>
                    <a:pt x="230" y="455"/>
                  </a:lnTo>
                  <a:lnTo>
                    <a:pt x="230" y="454"/>
                  </a:lnTo>
                  <a:lnTo>
                    <a:pt x="230" y="455"/>
                  </a:lnTo>
                  <a:lnTo>
                    <a:pt x="231" y="454"/>
                  </a:lnTo>
                  <a:lnTo>
                    <a:pt x="231" y="455"/>
                  </a:lnTo>
                  <a:lnTo>
                    <a:pt x="232" y="455"/>
                  </a:lnTo>
                  <a:lnTo>
                    <a:pt x="232" y="455"/>
                  </a:lnTo>
                  <a:lnTo>
                    <a:pt x="232" y="454"/>
                  </a:lnTo>
                  <a:lnTo>
                    <a:pt x="233" y="455"/>
                  </a:lnTo>
                  <a:lnTo>
                    <a:pt x="233" y="455"/>
                  </a:lnTo>
                  <a:lnTo>
                    <a:pt x="233" y="455"/>
                  </a:lnTo>
                  <a:lnTo>
                    <a:pt x="234" y="455"/>
                  </a:lnTo>
                  <a:lnTo>
                    <a:pt x="235" y="454"/>
                  </a:lnTo>
                  <a:lnTo>
                    <a:pt x="235" y="455"/>
                  </a:lnTo>
                  <a:lnTo>
                    <a:pt x="235" y="455"/>
                  </a:lnTo>
                  <a:lnTo>
                    <a:pt x="236" y="455"/>
                  </a:lnTo>
                  <a:lnTo>
                    <a:pt x="237" y="449"/>
                  </a:lnTo>
                  <a:lnTo>
                    <a:pt x="237" y="450"/>
                  </a:lnTo>
                  <a:lnTo>
                    <a:pt x="237" y="450"/>
                  </a:lnTo>
                  <a:lnTo>
                    <a:pt x="237" y="449"/>
                  </a:lnTo>
                  <a:lnTo>
                    <a:pt x="238" y="451"/>
                  </a:lnTo>
                  <a:lnTo>
                    <a:pt x="239" y="450"/>
                  </a:lnTo>
                  <a:lnTo>
                    <a:pt x="239" y="450"/>
                  </a:lnTo>
                  <a:lnTo>
                    <a:pt x="240" y="449"/>
                  </a:lnTo>
                  <a:lnTo>
                    <a:pt x="240" y="455"/>
                  </a:lnTo>
                  <a:lnTo>
                    <a:pt x="240" y="455"/>
                  </a:lnTo>
                  <a:lnTo>
                    <a:pt x="240" y="454"/>
                  </a:lnTo>
                  <a:lnTo>
                    <a:pt x="241" y="455"/>
                  </a:lnTo>
                  <a:lnTo>
                    <a:pt x="241" y="422"/>
                  </a:lnTo>
                  <a:lnTo>
                    <a:pt x="242" y="440"/>
                  </a:lnTo>
                  <a:lnTo>
                    <a:pt x="242" y="440"/>
                  </a:lnTo>
                  <a:lnTo>
                    <a:pt x="244" y="440"/>
                  </a:lnTo>
                  <a:lnTo>
                    <a:pt x="244" y="438"/>
                  </a:lnTo>
                  <a:lnTo>
                    <a:pt x="244" y="438"/>
                  </a:lnTo>
                  <a:lnTo>
                    <a:pt x="244" y="438"/>
                  </a:lnTo>
                  <a:lnTo>
                    <a:pt x="244" y="438"/>
                  </a:lnTo>
                  <a:lnTo>
                    <a:pt x="246" y="443"/>
                  </a:lnTo>
                  <a:lnTo>
                    <a:pt x="246" y="441"/>
                  </a:lnTo>
                  <a:lnTo>
                    <a:pt x="247" y="441"/>
                  </a:lnTo>
                  <a:lnTo>
                    <a:pt x="248" y="453"/>
                  </a:lnTo>
                  <a:lnTo>
                    <a:pt x="248" y="452"/>
                  </a:lnTo>
                  <a:lnTo>
                    <a:pt x="248" y="452"/>
                  </a:lnTo>
                  <a:lnTo>
                    <a:pt x="248" y="455"/>
                  </a:lnTo>
                  <a:lnTo>
                    <a:pt x="248" y="448"/>
                  </a:lnTo>
                  <a:lnTo>
                    <a:pt x="249" y="450"/>
                  </a:lnTo>
                  <a:lnTo>
                    <a:pt x="250" y="450"/>
                  </a:lnTo>
                  <a:lnTo>
                    <a:pt x="251" y="451"/>
                  </a:lnTo>
                  <a:lnTo>
                    <a:pt x="251" y="449"/>
                  </a:lnTo>
                  <a:lnTo>
                    <a:pt x="251" y="451"/>
                  </a:lnTo>
                  <a:lnTo>
                    <a:pt x="252" y="451"/>
                  </a:lnTo>
                  <a:lnTo>
                    <a:pt x="252" y="450"/>
                  </a:lnTo>
                  <a:lnTo>
                    <a:pt x="252" y="455"/>
                  </a:lnTo>
                  <a:lnTo>
                    <a:pt x="253" y="455"/>
                  </a:lnTo>
                  <a:lnTo>
                    <a:pt x="253" y="455"/>
                  </a:lnTo>
                  <a:lnTo>
                    <a:pt x="253" y="455"/>
                  </a:lnTo>
                  <a:lnTo>
                    <a:pt x="255" y="449"/>
                  </a:lnTo>
                  <a:lnTo>
                    <a:pt x="255" y="451"/>
                  </a:lnTo>
                  <a:lnTo>
                    <a:pt x="255" y="450"/>
                  </a:lnTo>
                  <a:lnTo>
                    <a:pt x="255" y="450"/>
                  </a:lnTo>
                  <a:lnTo>
                    <a:pt x="255" y="455"/>
                  </a:lnTo>
                  <a:lnTo>
                    <a:pt x="256" y="455"/>
                  </a:lnTo>
                  <a:lnTo>
                    <a:pt x="256" y="454"/>
                  </a:lnTo>
                  <a:lnTo>
                    <a:pt x="257" y="454"/>
                  </a:lnTo>
                  <a:lnTo>
                    <a:pt x="257" y="455"/>
                  </a:lnTo>
                  <a:lnTo>
                    <a:pt x="258" y="455"/>
                  </a:lnTo>
                  <a:lnTo>
                    <a:pt x="258" y="455"/>
                  </a:lnTo>
                  <a:lnTo>
                    <a:pt x="259" y="455"/>
                  </a:lnTo>
                  <a:lnTo>
                    <a:pt x="260" y="442"/>
                  </a:lnTo>
                  <a:lnTo>
                    <a:pt x="260" y="443"/>
                  </a:lnTo>
                  <a:lnTo>
                    <a:pt x="260" y="443"/>
                  </a:lnTo>
                  <a:lnTo>
                    <a:pt x="262" y="446"/>
                  </a:lnTo>
                  <a:lnTo>
                    <a:pt x="262" y="446"/>
                  </a:lnTo>
                  <a:lnTo>
                    <a:pt x="262" y="445"/>
                  </a:lnTo>
                  <a:lnTo>
                    <a:pt x="263" y="453"/>
                  </a:lnTo>
                  <a:lnTo>
                    <a:pt x="263" y="453"/>
                  </a:lnTo>
                  <a:lnTo>
                    <a:pt x="263" y="453"/>
                  </a:lnTo>
                  <a:lnTo>
                    <a:pt x="264" y="453"/>
                  </a:lnTo>
                  <a:lnTo>
                    <a:pt x="265" y="452"/>
                  </a:lnTo>
                  <a:lnTo>
                    <a:pt x="265" y="453"/>
                  </a:lnTo>
                  <a:lnTo>
                    <a:pt x="266" y="453"/>
                  </a:lnTo>
                  <a:lnTo>
                    <a:pt x="266" y="452"/>
                  </a:lnTo>
                  <a:lnTo>
                    <a:pt x="266" y="455"/>
                  </a:lnTo>
                  <a:lnTo>
                    <a:pt x="267" y="455"/>
                  </a:lnTo>
                  <a:lnTo>
                    <a:pt x="267" y="455"/>
                  </a:lnTo>
                  <a:lnTo>
                    <a:pt x="268" y="455"/>
                  </a:lnTo>
                  <a:lnTo>
                    <a:pt x="269" y="454"/>
                  </a:lnTo>
                  <a:lnTo>
                    <a:pt x="269" y="454"/>
                  </a:lnTo>
                  <a:lnTo>
                    <a:pt x="269" y="454"/>
                  </a:lnTo>
                  <a:lnTo>
                    <a:pt x="270" y="455"/>
                  </a:lnTo>
                  <a:lnTo>
                    <a:pt x="270" y="454"/>
                  </a:lnTo>
                  <a:lnTo>
                    <a:pt x="271" y="454"/>
                  </a:lnTo>
                  <a:lnTo>
                    <a:pt x="271" y="455"/>
                  </a:lnTo>
                  <a:lnTo>
                    <a:pt x="271" y="448"/>
                  </a:lnTo>
                  <a:lnTo>
                    <a:pt x="272" y="450"/>
                  </a:lnTo>
                  <a:lnTo>
                    <a:pt x="272" y="450"/>
                  </a:lnTo>
                  <a:lnTo>
                    <a:pt x="273" y="449"/>
                  </a:lnTo>
                  <a:lnTo>
                    <a:pt x="273" y="451"/>
                  </a:lnTo>
                  <a:lnTo>
                    <a:pt x="274" y="450"/>
                  </a:lnTo>
                  <a:lnTo>
                    <a:pt x="274" y="450"/>
                  </a:lnTo>
                  <a:lnTo>
                    <a:pt x="275" y="449"/>
                  </a:lnTo>
                  <a:lnTo>
                    <a:pt x="275" y="455"/>
                  </a:lnTo>
                  <a:lnTo>
                    <a:pt x="276" y="455"/>
                  </a:lnTo>
                  <a:lnTo>
                    <a:pt x="276" y="454"/>
                  </a:lnTo>
                  <a:lnTo>
                    <a:pt x="277" y="455"/>
                  </a:lnTo>
                  <a:lnTo>
                    <a:pt x="278" y="437"/>
                  </a:lnTo>
                  <a:lnTo>
                    <a:pt x="278" y="437"/>
                  </a:lnTo>
                  <a:lnTo>
                    <a:pt x="278" y="437"/>
                  </a:lnTo>
                  <a:lnTo>
                    <a:pt x="279" y="432"/>
                  </a:lnTo>
                  <a:lnTo>
                    <a:pt x="279" y="440"/>
                  </a:lnTo>
                  <a:lnTo>
                    <a:pt x="279" y="440"/>
                  </a:lnTo>
                  <a:lnTo>
                    <a:pt x="279" y="439"/>
                  </a:lnTo>
                  <a:lnTo>
                    <a:pt x="280" y="439"/>
                  </a:lnTo>
                  <a:lnTo>
                    <a:pt x="281" y="441"/>
                  </a:lnTo>
                  <a:lnTo>
                    <a:pt x="281" y="440"/>
                  </a:lnTo>
                  <a:lnTo>
                    <a:pt x="281" y="442"/>
                  </a:lnTo>
                  <a:lnTo>
                    <a:pt x="282" y="440"/>
                  </a:lnTo>
                  <a:lnTo>
                    <a:pt x="283" y="453"/>
                  </a:lnTo>
                  <a:lnTo>
                    <a:pt x="283" y="452"/>
                  </a:lnTo>
                  <a:lnTo>
                    <a:pt x="283" y="452"/>
                  </a:lnTo>
                  <a:lnTo>
                    <a:pt x="283" y="452"/>
                  </a:lnTo>
                  <a:lnTo>
                    <a:pt x="283" y="443"/>
                  </a:lnTo>
                  <a:lnTo>
                    <a:pt x="285" y="450"/>
                  </a:lnTo>
                  <a:lnTo>
                    <a:pt x="285" y="450"/>
                  </a:lnTo>
                  <a:lnTo>
                    <a:pt x="285" y="449"/>
                  </a:lnTo>
                  <a:lnTo>
                    <a:pt x="286" y="450"/>
                  </a:lnTo>
                  <a:lnTo>
                    <a:pt x="287" y="450"/>
                  </a:lnTo>
                  <a:lnTo>
                    <a:pt x="287" y="450"/>
                  </a:lnTo>
                  <a:lnTo>
                    <a:pt x="287" y="450"/>
                  </a:lnTo>
                  <a:lnTo>
                    <a:pt x="288" y="455"/>
                  </a:lnTo>
                  <a:lnTo>
                    <a:pt x="288" y="454"/>
                  </a:lnTo>
                  <a:lnTo>
                    <a:pt x="289" y="454"/>
                  </a:lnTo>
                  <a:lnTo>
                    <a:pt x="289" y="455"/>
                  </a:lnTo>
                  <a:lnTo>
                    <a:pt x="289" y="454"/>
                  </a:lnTo>
                  <a:lnTo>
                    <a:pt x="290" y="454"/>
                  </a:lnTo>
                  <a:lnTo>
                    <a:pt x="290" y="454"/>
                  </a:lnTo>
                  <a:lnTo>
                    <a:pt x="291" y="454"/>
                  </a:lnTo>
                  <a:lnTo>
                    <a:pt x="291" y="455"/>
                  </a:lnTo>
                  <a:lnTo>
                    <a:pt x="292" y="454"/>
                  </a:lnTo>
                  <a:lnTo>
                    <a:pt x="292" y="454"/>
                  </a:lnTo>
                  <a:lnTo>
                    <a:pt x="292" y="455"/>
                  </a:lnTo>
                  <a:lnTo>
                    <a:pt x="292" y="454"/>
                  </a:lnTo>
                  <a:lnTo>
                    <a:pt x="294" y="454"/>
                  </a:lnTo>
                  <a:lnTo>
                    <a:pt x="294" y="454"/>
                  </a:lnTo>
                  <a:lnTo>
                    <a:pt x="294" y="455"/>
                  </a:lnTo>
                  <a:lnTo>
                    <a:pt x="295" y="448"/>
                  </a:lnTo>
                  <a:lnTo>
                    <a:pt x="295" y="449"/>
                  </a:lnTo>
                  <a:lnTo>
                    <a:pt x="295" y="449"/>
                  </a:lnTo>
                  <a:lnTo>
                    <a:pt x="296" y="450"/>
                  </a:lnTo>
                  <a:lnTo>
                    <a:pt x="296" y="431"/>
                  </a:lnTo>
                  <a:lnTo>
                    <a:pt x="297" y="444"/>
                  </a:lnTo>
                  <a:lnTo>
                    <a:pt x="297" y="444"/>
                  </a:lnTo>
                  <a:lnTo>
                    <a:pt x="298" y="443"/>
                  </a:lnTo>
                  <a:lnTo>
                    <a:pt x="299" y="452"/>
                  </a:lnTo>
                  <a:lnTo>
                    <a:pt x="299" y="451"/>
                  </a:lnTo>
                  <a:lnTo>
                    <a:pt x="299" y="451"/>
                  </a:lnTo>
                  <a:lnTo>
                    <a:pt x="299" y="451"/>
                  </a:lnTo>
                  <a:lnTo>
                    <a:pt x="299" y="452"/>
                  </a:lnTo>
                  <a:lnTo>
                    <a:pt x="301" y="451"/>
                  </a:lnTo>
                  <a:lnTo>
                    <a:pt x="301" y="451"/>
                  </a:lnTo>
                  <a:lnTo>
                    <a:pt x="302" y="451"/>
                  </a:lnTo>
                  <a:lnTo>
                    <a:pt x="303" y="455"/>
                  </a:lnTo>
                  <a:lnTo>
                    <a:pt x="303" y="454"/>
                  </a:lnTo>
                  <a:lnTo>
                    <a:pt x="303" y="454"/>
                  </a:lnTo>
                  <a:lnTo>
                    <a:pt x="303" y="455"/>
                  </a:lnTo>
                  <a:lnTo>
                    <a:pt x="304" y="454"/>
                  </a:lnTo>
                  <a:lnTo>
                    <a:pt x="305" y="454"/>
                  </a:lnTo>
                  <a:lnTo>
                    <a:pt x="305" y="455"/>
                  </a:lnTo>
                  <a:lnTo>
                    <a:pt x="305" y="454"/>
                  </a:lnTo>
                  <a:lnTo>
                    <a:pt x="306" y="454"/>
                  </a:lnTo>
                  <a:lnTo>
                    <a:pt x="307" y="454"/>
                  </a:lnTo>
                  <a:lnTo>
                    <a:pt x="307" y="455"/>
                  </a:lnTo>
                  <a:lnTo>
                    <a:pt x="307" y="448"/>
                  </a:lnTo>
                  <a:lnTo>
                    <a:pt x="308" y="450"/>
                  </a:lnTo>
                  <a:lnTo>
                    <a:pt x="308" y="449"/>
                  </a:lnTo>
                  <a:lnTo>
                    <a:pt x="308" y="450"/>
                  </a:lnTo>
                  <a:lnTo>
                    <a:pt x="308" y="449"/>
                  </a:lnTo>
                  <a:lnTo>
                    <a:pt x="310" y="450"/>
                  </a:lnTo>
                  <a:lnTo>
                    <a:pt x="310" y="449"/>
                  </a:lnTo>
                  <a:lnTo>
                    <a:pt x="310" y="449"/>
                  </a:lnTo>
                  <a:lnTo>
                    <a:pt x="311" y="455"/>
                  </a:lnTo>
                  <a:lnTo>
                    <a:pt x="311" y="454"/>
                  </a:lnTo>
                  <a:lnTo>
                    <a:pt x="311" y="454"/>
                  </a:lnTo>
                  <a:lnTo>
                    <a:pt x="312" y="455"/>
                  </a:lnTo>
                  <a:lnTo>
                    <a:pt x="313" y="438"/>
                  </a:lnTo>
                  <a:lnTo>
                    <a:pt x="313" y="452"/>
                  </a:lnTo>
                  <a:lnTo>
                    <a:pt x="313" y="452"/>
                  </a:lnTo>
                  <a:lnTo>
                    <a:pt x="314" y="453"/>
                  </a:lnTo>
                  <a:lnTo>
                    <a:pt x="314" y="440"/>
                  </a:lnTo>
                  <a:lnTo>
                    <a:pt x="315" y="443"/>
                  </a:lnTo>
                  <a:lnTo>
                    <a:pt x="315" y="443"/>
                  </a:lnTo>
                  <a:lnTo>
                    <a:pt x="315" y="440"/>
                  </a:lnTo>
                  <a:lnTo>
                    <a:pt x="316" y="444"/>
                  </a:lnTo>
                  <a:lnTo>
                    <a:pt x="317" y="443"/>
                  </a:lnTo>
                  <a:lnTo>
                    <a:pt x="317" y="443"/>
                  </a:lnTo>
                  <a:lnTo>
                    <a:pt x="318" y="449"/>
                  </a:lnTo>
                  <a:lnTo>
                    <a:pt x="318" y="374"/>
                  </a:lnTo>
                  <a:lnTo>
                    <a:pt x="318" y="440"/>
                  </a:lnTo>
                  <a:lnTo>
                    <a:pt x="318" y="442"/>
                  </a:lnTo>
                  <a:lnTo>
                    <a:pt x="320" y="437"/>
                  </a:lnTo>
                  <a:lnTo>
                    <a:pt x="320" y="437"/>
                  </a:lnTo>
                  <a:lnTo>
                    <a:pt x="322" y="440"/>
                  </a:lnTo>
                  <a:lnTo>
                    <a:pt x="322" y="440"/>
                  </a:lnTo>
                  <a:lnTo>
                    <a:pt x="322" y="440"/>
                  </a:lnTo>
                  <a:lnTo>
                    <a:pt x="322" y="440"/>
                  </a:lnTo>
                  <a:lnTo>
                    <a:pt x="324" y="438"/>
                  </a:lnTo>
                  <a:lnTo>
                    <a:pt x="324" y="439"/>
                  </a:lnTo>
                  <a:lnTo>
                    <a:pt x="324" y="439"/>
                  </a:lnTo>
                  <a:lnTo>
                    <a:pt x="325" y="438"/>
                  </a:lnTo>
                  <a:lnTo>
                    <a:pt x="326" y="441"/>
                  </a:lnTo>
                  <a:lnTo>
                    <a:pt x="326" y="440"/>
                  </a:lnTo>
                  <a:lnTo>
                    <a:pt x="326" y="440"/>
                  </a:lnTo>
                  <a:lnTo>
                    <a:pt x="326" y="441"/>
                  </a:lnTo>
                  <a:lnTo>
                    <a:pt x="326" y="438"/>
                  </a:lnTo>
                  <a:lnTo>
                    <a:pt x="327" y="439"/>
                  </a:lnTo>
                  <a:lnTo>
                    <a:pt x="327" y="439"/>
                  </a:lnTo>
                  <a:lnTo>
                    <a:pt x="329" y="416"/>
                  </a:lnTo>
                  <a:lnTo>
                    <a:pt x="329" y="441"/>
                  </a:lnTo>
                  <a:lnTo>
                    <a:pt x="329" y="440"/>
                  </a:lnTo>
                  <a:lnTo>
                    <a:pt x="329" y="441"/>
                  </a:lnTo>
                  <a:lnTo>
                    <a:pt x="330" y="442"/>
                  </a:lnTo>
                  <a:lnTo>
                    <a:pt x="331" y="439"/>
                  </a:lnTo>
                  <a:lnTo>
                    <a:pt x="331" y="440"/>
                  </a:lnTo>
                  <a:lnTo>
                    <a:pt x="331" y="440"/>
                  </a:lnTo>
                  <a:lnTo>
                    <a:pt x="331" y="439"/>
                  </a:lnTo>
                  <a:lnTo>
                    <a:pt x="333" y="450"/>
                  </a:lnTo>
                  <a:lnTo>
                    <a:pt x="333" y="448"/>
                  </a:lnTo>
                  <a:lnTo>
                    <a:pt x="333" y="448"/>
                  </a:lnTo>
                  <a:lnTo>
                    <a:pt x="333" y="442"/>
                  </a:lnTo>
                  <a:lnTo>
                    <a:pt x="334" y="449"/>
                  </a:lnTo>
                  <a:lnTo>
                    <a:pt x="334" y="449"/>
                  </a:lnTo>
                  <a:lnTo>
                    <a:pt x="334" y="447"/>
                  </a:lnTo>
                  <a:lnTo>
                    <a:pt x="335" y="449"/>
                  </a:lnTo>
                  <a:lnTo>
                    <a:pt x="336" y="445"/>
                  </a:lnTo>
                  <a:lnTo>
                    <a:pt x="336" y="448"/>
                  </a:lnTo>
                  <a:lnTo>
                    <a:pt x="336" y="447"/>
                  </a:lnTo>
                  <a:lnTo>
                    <a:pt x="337" y="449"/>
                  </a:lnTo>
                  <a:lnTo>
                    <a:pt x="338" y="444"/>
                  </a:lnTo>
                  <a:lnTo>
                    <a:pt x="338" y="447"/>
                  </a:lnTo>
                  <a:lnTo>
                    <a:pt x="338" y="440"/>
                  </a:lnTo>
                  <a:lnTo>
                    <a:pt x="339" y="442"/>
                  </a:lnTo>
                  <a:lnTo>
                    <a:pt x="340" y="430"/>
                  </a:lnTo>
                  <a:lnTo>
                    <a:pt x="340" y="430"/>
                  </a:lnTo>
                  <a:lnTo>
                    <a:pt x="340" y="427"/>
                  </a:lnTo>
                  <a:lnTo>
                    <a:pt x="340" y="427"/>
                  </a:lnTo>
                  <a:lnTo>
                    <a:pt x="341" y="440"/>
                  </a:lnTo>
                  <a:lnTo>
                    <a:pt x="342" y="439"/>
                  </a:lnTo>
                  <a:lnTo>
                    <a:pt x="342" y="439"/>
                  </a:lnTo>
                  <a:lnTo>
                    <a:pt x="342" y="440"/>
                  </a:lnTo>
                  <a:lnTo>
                    <a:pt x="343" y="435"/>
                  </a:lnTo>
                  <a:lnTo>
                    <a:pt x="343" y="439"/>
                  </a:lnTo>
                  <a:lnTo>
                    <a:pt x="344" y="437"/>
                  </a:lnTo>
                  <a:lnTo>
                    <a:pt x="344" y="436"/>
                  </a:lnTo>
                  <a:lnTo>
                    <a:pt x="345" y="458"/>
                  </a:lnTo>
                  <a:lnTo>
                    <a:pt x="345" y="456"/>
                  </a:lnTo>
                  <a:lnTo>
                    <a:pt x="346" y="457"/>
                  </a:lnTo>
                  <a:lnTo>
                    <a:pt x="346" y="458"/>
                  </a:lnTo>
                  <a:lnTo>
                    <a:pt x="347" y="449"/>
                  </a:lnTo>
                  <a:lnTo>
                    <a:pt x="347" y="455"/>
                  </a:lnTo>
                  <a:lnTo>
                    <a:pt x="347" y="455"/>
                  </a:lnTo>
                  <a:lnTo>
                    <a:pt x="348" y="447"/>
                  </a:lnTo>
                  <a:lnTo>
                    <a:pt x="349" y="460"/>
                  </a:lnTo>
                  <a:lnTo>
                    <a:pt x="349" y="460"/>
                  </a:lnTo>
                  <a:lnTo>
                    <a:pt x="349" y="461"/>
                  </a:lnTo>
                  <a:lnTo>
                    <a:pt x="349" y="462"/>
                  </a:lnTo>
                  <a:lnTo>
                    <a:pt x="350" y="445"/>
                  </a:lnTo>
                  <a:lnTo>
                    <a:pt x="350" y="448"/>
                  </a:lnTo>
                  <a:lnTo>
                    <a:pt x="350" y="448"/>
                  </a:lnTo>
                  <a:lnTo>
                    <a:pt x="351" y="449"/>
                  </a:lnTo>
                  <a:lnTo>
                    <a:pt x="352" y="436"/>
                  </a:lnTo>
                  <a:lnTo>
                    <a:pt x="352" y="436"/>
                  </a:lnTo>
                  <a:lnTo>
                    <a:pt x="352" y="436"/>
                  </a:lnTo>
                  <a:lnTo>
                    <a:pt x="354" y="432"/>
                  </a:lnTo>
                  <a:lnTo>
                    <a:pt x="354" y="440"/>
                  </a:lnTo>
                  <a:lnTo>
                    <a:pt x="354" y="439"/>
                  </a:lnTo>
                  <a:lnTo>
                    <a:pt x="354" y="439"/>
                  </a:lnTo>
                  <a:lnTo>
                    <a:pt x="355" y="440"/>
                  </a:lnTo>
                  <a:lnTo>
                    <a:pt x="355" y="437"/>
                  </a:lnTo>
                  <a:lnTo>
                    <a:pt x="356" y="440"/>
                  </a:lnTo>
                  <a:lnTo>
                    <a:pt x="356" y="438"/>
                  </a:lnTo>
                  <a:lnTo>
                    <a:pt x="356" y="440"/>
                  </a:lnTo>
                  <a:lnTo>
                    <a:pt x="356" y="436"/>
                  </a:lnTo>
                  <a:lnTo>
                    <a:pt x="358" y="438"/>
                  </a:lnTo>
                  <a:lnTo>
                    <a:pt x="358" y="439"/>
                  </a:lnTo>
                  <a:lnTo>
                    <a:pt x="358" y="437"/>
                  </a:lnTo>
                  <a:lnTo>
                    <a:pt x="359" y="440"/>
                  </a:lnTo>
                  <a:lnTo>
                    <a:pt x="359" y="440"/>
                  </a:lnTo>
                  <a:lnTo>
                    <a:pt x="360" y="440"/>
                  </a:lnTo>
                  <a:lnTo>
                    <a:pt x="360" y="437"/>
                  </a:lnTo>
                  <a:lnTo>
                    <a:pt x="360" y="449"/>
                  </a:lnTo>
                  <a:lnTo>
                    <a:pt x="361" y="449"/>
                  </a:lnTo>
                  <a:lnTo>
                    <a:pt x="362" y="449"/>
                  </a:lnTo>
                  <a:lnTo>
                    <a:pt x="362" y="449"/>
                  </a:lnTo>
                  <a:lnTo>
                    <a:pt x="362" y="445"/>
                  </a:lnTo>
                  <a:lnTo>
                    <a:pt x="363" y="447"/>
                  </a:lnTo>
                  <a:lnTo>
                    <a:pt x="363" y="447"/>
                  </a:lnTo>
                  <a:lnTo>
                    <a:pt x="364" y="418"/>
                  </a:lnTo>
                  <a:lnTo>
                    <a:pt x="365" y="450"/>
                  </a:lnTo>
                  <a:lnTo>
                    <a:pt x="365" y="447"/>
                  </a:lnTo>
                  <a:lnTo>
                    <a:pt x="365" y="447"/>
                  </a:lnTo>
                  <a:lnTo>
                    <a:pt x="366" y="450"/>
                  </a:lnTo>
                  <a:lnTo>
                    <a:pt x="366" y="439"/>
                  </a:lnTo>
                  <a:lnTo>
                    <a:pt x="366" y="440"/>
                  </a:lnTo>
                  <a:lnTo>
                    <a:pt x="366" y="440"/>
                  </a:lnTo>
                  <a:lnTo>
                    <a:pt x="368" y="441"/>
                  </a:lnTo>
                  <a:lnTo>
                    <a:pt x="368" y="437"/>
                  </a:lnTo>
                  <a:lnTo>
                    <a:pt x="368" y="440"/>
                  </a:lnTo>
                  <a:lnTo>
                    <a:pt x="368" y="438"/>
                  </a:lnTo>
                  <a:lnTo>
                    <a:pt x="369" y="436"/>
                  </a:lnTo>
                  <a:lnTo>
                    <a:pt x="370" y="440"/>
                  </a:lnTo>
                  <a:lnTo>
                    <a:pt x="370" y="440"/>
                  </a:lnTo>
                  <a:lnTo>
                    <a:pt x="370" y="440"/>
                  </a:lnTo>
                  <a:lnTo>
                    <a:pt x="371" y="438"/>
                  </a:lnTo>
                  <a:lnTo>
                    <a:pt x="372" y="439"/>
                  </a:lnTo>
                  <a:lnTo>
                    <a:pt x="372" y="439"/>
                  </a:lnTo>
                  <a:lnTo>
                    <a:pt x="372" y="438"/>
                  </a:lnTo>
                  <a:lnTo>
                    <a:pt x="373" y="458"/>
                  </a:lnTo>
                  <a:lnTo>
                    <a:pt x="373" y="458"/>
                  </a:lnTo>
                  <a:lnTo>
                    <a:pt x="373" y="456"/>
                  </a:lnTo>
                  <a:lnTo>
                    <a:pt x="374" y="458"/>
                  </a:lnTo>
                  <a:lnTo>
                    <a:pt x="375" y="451"/>
                  </a:lnTo>
                  <a:lnTo>
                    <a:pt x="375" y="454"/>
                  </a:lnTo>
                  <a:lnTo>
                    <a:pt x="375" y="454"/>
                  </a:lnTo>
                  <a:lnTo>
                    <a:pt x="376" y="442"/>
                  </a:lnTo>
                  <a:lnTo>
                    <a:pt x="377" y="444"/>
                  </a:lnTo>
                  <a:lnTo>
                    <a:pt x="377" y="444"/>
                  </a:lnTo>
                  <a:lnTo>
                    <a:pt x="378" y="449"/>
                  </a:lnTo>
                  <a:lnTo>
                    <a:pt x="379" y="446"/>
                  </a:lnTo>
                  <a:lnTo>
                    <a:pt x="379" y="447"/>
                  </a:lnTo>
                  <a:lnTo>
                    <a:pt x="381" y="443"/>
                  </a:lnTo>
                  <a:lnTo>
                    <a:pt x="381" y="444"/>
                  </a:lnTo>
                  <a:lnTo>
                    <a:pt x="381" y="444"/>
                  </a:lnTo>
                  <a:lnTo>
                    <a:pt x="381" y="444"/>
                  </a:lnTo>
                  <a:lnTo>
                    <a:pt x="382" y="438"/>
                  </a:lnTo>
                  <a:lnTo>
                    <a:pt x="382" y="440"/>
                  </a:lnTo>
                  <a:lnTo>
                    <a:pt x="383" y="439"/>
                  </a:lnTo>
                  <a:lnTo>
                    <a:pt x="383" y="455"/>
                  </a:lnTo>
                  <a:lnTo>
                    <a:pt x="384" y="451"/>
                  </a:lnTo>
                  <a:lnTo>
                    <a:pt x="384" y="451"/>
                  </a:lnTo>
                  <a:lnTo>
                    <a:pt x="385" y="450"/>
                  </a:lnTo>
                  <a:lnTo>
                    <a:pt x="386" y="455"/>
                  </a:lnTo>
                  <a:lnTo>
                    <a:pt x="386" y="454"/>
                  </a:lnTo>
                  <a:lnTo>
                    <a:pt x="386" y="454"/>
                  </a:lnTo>
                  <a:lnTo>
                    <a:pt x="387" y="455"/>
                  </a:lnTo>
                  <a:lnTo>
                    <a:pt x="388" y="437"/>
                  </a:lnTo>
                  <a:lnTo>
                    <a:pt x="388" y="440"/>
                  </a:lnTo>
                  <a:lnTo>
                    <a:pt x="388" y="439"/>
                  </a:lnTo>
                  <a:lnTo>
                    <a:pt x="388" y="435"/>
                  </a:lnTo>
                  <a:lnTo>
                    <a:pt x="389" y="440"/>
                  </a:lnTo>
                  <a:lnTo>
                    <a:pt x="389" y="440"/>
                  </a:lnTo>
                  <a:lnTo>
                    <a:pt x="389" y="440"/>
                  </a:lnTo>
                  <a:lnTo>
                    <a:pt x="390" y="438"/>
                  </a:lnTo>
                  <a:lnTo>
                    <a:pt x="390" y="440"/>
                  </a:lnTo>
                  <a:lnTo>
                    <a:pt x="391" y="440"/>
                  </a:lnTo>
                  <a:lnTo>
                    <a:pt x="391" y="440"/>
                  </a:lnTo>
                  <a:lnTo>
                    <a:pt x="392" y="443"/>
                  </a:lnTo>
                  <a:lnTo>
                    <a:pt x="393" y="434"/>
                  </a:lnTo>
                  <a:lnTo>
                    <a:pt x="393" y="435"/>
                  </a:lnTo>
                  <a:lnTo>
                    <a:pt x="393" y="435"/>
                  </a:lnTo>
                  <a:lnTo>
                    <a:pt x="393" y="435"/>
                  </a:lnTo>
                  <a:lnTo>
                    <a:pt x="395" y="437"/>
                  </a:lnTo>
                  <a:lnTo>
                    <a:pt x="395" y="437"/>
                  </a:lnTo>
                  <a:lnTo>
                    <a:pt x="395" y="436"/>
                  </a:lnTo>
                  <a:lnTo>
                    <a:pt x="397" y="442"/>
                  </a:lnTo>
                  <a:lnTo>
                    <a:pt x="397" y="441"/>
                  </a:lnTo>
                  <a:lnTo>
                    <a:pt x="397" y="442"/>
                  </a:lnTo>
                  <a:lnTo>
                    <a:pt x="398" y="443"/>
                  </a:lnTo>
                  <a:lnTo>
                    <a:pt x="398" y="439"/>
                  </a:lnTo>
                  <a:lnTo>
                    <a:pt x="398" y="439"/>
                  </a:lnTo>
                  <a:lnTo>
                    <a:pt x="399" y="440"/>
                  </a:lnTo>
                  <a:lnTo>
                    <a:pt x="399" y="439"/>
                  </a:lnTo>
                  <a:lnTo>
                    <a:pt x="399" y="455"/>
                  </a:lnTo>
                  <a:lnTo>
                    <a:pt x="400" y="455"/>
                  </a:lnTo>
                  <a:lnTo>
                    <a:pt x="401" y="454"/>
                  </a:lnTo>
                  <a:lnTo>
                    <a:pt x="401" y="440"/>
                  </a:lnTo>
                  <a:lnTo>
                    <a:pt x="401" y="455"/>
                  </a:lnTo>
                  <a:lnTo>
                    <a:pt x="402" y="454"/>
                  </a:lnTo>
                  <a:lnTo>
                    <a:pt x="402" y="454"/>
                  </a:lnTo>
                  <a:lnTo>
                    <a:pt x="402" y="455"/>
                  </a:lnTo>
                  <a:lnTo>
                    <a:pt x="403" y="454"/>
                  </a:lnTo>
                  <a:lnTo>
                    <a:pt x="404" y="454"/>
                  </a:lnTo>
                  <a:lnTo>
                    <a:pt x="404" y="454"/>
                  </a:lnTo>
                  <a:lnTo>
                    <a:pt x="404" y="390"/>
                  </a:lnTo>
                  <a:lnTo>
                    <a:pt x="405" y="444"/>
                  </a:lnTo>
                  <a:lnTo>
                    <a:pt x="405" y="444"/>
                  </a:lnTo>
                  <a:lnTo>
                    <a:pt x="406" y="443"/>
                  </a:lnTo>
                  <a:lnTo>
                    <a:pt x="407" y="445"/>
                  </a:lnTo>
                  <a:lnTo>
                    <a:pt x="407" y="444"/>
                  </a:lnTo>
                  <a:lnTo>
                    <a:pt x="407" y="444"/>
                  </a:lnTo>
                  <a:lnTo>
                    <a:pt x="408" y="444"/>
                  </a:lnTo>
                  <a:lnTo>
                    <a:pt x="409" y="454"/>
                  </a:lnTo>
                  <a:lnTo>
                    <a:pt x="409" y="454"/>
                  </a:lnTo>
                  <a:lnTo>
                    <a:pt x="409" y="454"/>
                  </a:lnTo>
                  <a:lnTo>
                    <a:pt x="410" y="455"/>
                  </a:lnTo>
                  <a:lnTo>
                    <a:pt x="410" y="449"/>
                  </a:lnTo>
                  <a:lnTo>
                    <a:pt x="411" y="451"/>
                  </a:lnTo>
                  <a:lnTo>
                    <a:pt x="411" y="450"/>
                  </a:lnTo>
                  <a:lnTo>
                    <a:pt x="411" y="452"/>
                  </a:lnTo>
                  <a:lnTo>
                    <a:pt x="413" y="451"/>
                  </a:lnTo>
                  <a:lnTo>
                    <a:pt x="413" y="451"/>
                  </a:lnTo>
                  <a:lnTo>
                    <a:pt x="413" y="452"/>
                  </a:lnTo>
                  <a:lnTo>
                    <a:pt x="414" y="451"/>
                  </a:lnTo>
                  <a:lnTo>
                    <a:pt x="414" y="452"/>
                  </a:lnTo>
                  <a:lnTo>
                    <a:pt x="414" y="452"/>
                  </a:lnTo>
                  <a:lnTo>
                    <a:pt x="415" y="452"/>
                  </a:lnTo>
                  <a:lnTo>
                    <a:pt x="415" y="272"/>
                  </a:lnTo>
                  <a:lnTo>
                    <a:pt x="416" y="444"/>
                  </a:lnTo>
                  <a:lnTo>
                    <a:pt x="417" y="445"/>
                  </a:lnTo>
                  <a:lnTo>
                    <a:pt x="417" y="444"/>
                  </a:lnTo>
                  <a:lnTo>
                    <a:pt x="417" y="450"/>
                  </a:lnTo>
                  <a:lnTo>
                    <a:pt x="417" y="449"/>
                  </a:lnTo>
                </a:path>
              </a:pathLst>
            </a:custGeom>
            <a:noFill/>
            <a:ln w="7938"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207FAAA1-B011-423A-9F04-FD4A784C8BFE}"/>
              </a:ext>
            </a:extLst>
          </p:cNvPr>
          <p:cNvSpPr txBox="1"/>
          <p:nvPr/>
        </p:nvSpPr>
        <p:spPr>
          <a:xfrm>
            <a:off x="112859" y="222988"/>
            <a:ext cx="8617039" cy="369332"/>
          </a:xfrm>
          <a:prstGeom prst="rect">
            <a:avLst/>
          </a:prstGeom>
          <a:noFill/>
        </p:spPr>
        <p:txBody>
          <a:bodyPr wrap="none" rtlCol="0">
            <a:spAutoFit/>
          </a:bodyPr>
          <a:lstStyle/>
          <a:p>
            <a:r>
              <a:rPr lang="en-US" dirty="0">
                <a:solidFill>
                  <a:srgbClr val="C00000"/>
                </a:solidFill>
              </a:rPr>
              <a:t> </a:t>
            </a:r>
            <a:r>
              <a:rPr lang="en-US" i="1" dirty="0">
                <a:solidFill>
                  <a:srgbClr val="C00000"/>
                </a:solidFill>
              </a:rPr>
              <a:t>Find the most conserved pattern that happens at least once every two days in this dataset</a:t>
            </a:r>
            <a:endParaRPr lang="en-US" dirty="0">
              <a:solidFill>
                <a:srgbClr val="C00000"/>
              </a:solidFill>
            </a:endParaRPr>
          </a:p>
        </p:txBody>
      </p:sp>
      <p:grpSp>
        <p:nvGrpSpPr>
          <p:cNvPr id="45" name="Group 44">
            <a:extLst>
              <a:ext uri="{FF2B5EF4-FFF2-40B4-BE49-F238E27FC236}">
                <a16:creationId xmlns:a16="http://schemas.microsoft.com/office/drawing/2014/main" id="{33FEDDF9-7AFA-4219-A1BA-0988963726C6}"/>
              </a:ext>
            </a:extLst>
          </p:cNvPr>
          <p:cNvGrpSpPr/>
          <p:nvPr/>
        </p:nvGrpSpPr>
        <p:grpSpPr>
          <a:xfrm>
            <a:off x="1463926" y="4638675"/>
            <a:ext cx="4574924" cy="2086122"/>
            <a:chOff x="2093836" y="5161368"/>
            <a:chExt cx="1860366" cy="1417734"/>
          </a:xfrm>
        </p:grpSpPr>
        <p:sp>
          <p:nvSpPr>
            <p:cNvPr id="14" name="Freeform 68">
              <a:extLst>
                <a:ext uri="{FF2B5EF4-FFF2-40B4-BE49-F238E27FC236}">
                  <a16:creationId xmlns:a16="http://schemas.microsoft.com/office/drawing/2014/main" id="{58D57BC0-FBDC-4336-9834-FA182E54F169}"/>
                </a:ext>
              </a:extLst>
            </p:cNvPr>
            <p:cNvSpPr>
              <a:spLocks/>
            </p:cNvSpPr>
            <p:nvPr/>
          </p:nvSpPr>
          <p:spPr bwMode="auto">
            <a:xfrm>
              <a:off x="2093836" y="5428805"/>
              <a:ext cx="1860366" cy="921157"/>
            </a:xfrm>
            <a:custGeom>
              <a:avLst/>
              <a:gdLst>
                <a:gd name="T0" fmla="*/ 16 w 1047"/>
                <a:gd name="T1" fmla="*/ 198 h 201"/>
                <a:gd name="T2" fmla="*/ 33 w 1047"/>
                <a:gd name="T3" fmla="*/ 194 h 201"/>
                <a:gd name="T4" fmla="*/ 50 w 1047"/>
                <a:gd name="T5" fmla="*/ 201 h 201"/>
                <a:gd name="T6" fmla="*/ 67 w 1047"/>
                <a:gd name="T7" fmla="*/ 194 h 201"/>
                <a:gd name="T8" fmla="*/ 84 w 1047"/>
                <a:gd name="T9" fmla="*/ 198 h 201"/>
                <a:gd name="T10" fmla="*/ 101 w 1047"/>
                <a:gd name="T11" fmla="*/ 201 h 201"/>
                <a:gd name="T12" fmla="*/ 118 w 1047"/>
                <a:gd name="T13" fmla="*/ 201 h 201"/>
                <a:gd name="T14" fmla="*/ 135 w 1047"/>
                <a:gd name="T15" fmla="*/ 201 h 201"/>
                <a:gd name="T16" fmla="*/ 152 w 1047"/>
                <a:gd name="T17" fmla="*/ 191 h 201"/>
                <a:gd name="T18" fmla="*/ 169 w 1047"/>
                <a:gd name="T19" fmla="*/ 191 h 201"/>
                <a:gd name="T20" fmla="*/ 186 w 1047"/>
                <a:gd name="T21" fmla="*/ 201 h 201"/>
                <a:gd name="T22" fmla="*/ 203 w 1047"/>
                <a:gd name="T23" fmla="*/ 136 h 201"/>
                <a:gd name="T24" fmla="*/ 220 w 1047"/>
                <a:gd name="T25" fmla="*/ 139 h 201"/>
                <a:gd name="T26" fmla="*/ 237 w 1047"/>
                <a:gd name="T27" fmla="*/ 146 h 201"/>
                <a:gd name="T28" fmla="*/ 254 w 1047"/>
                <a:gd name="T29" fmla="*/ 146 h 201"/>
                <a:gd name="T30" fmla="*/ 271 w 1047"/>
                <a:gd name="T31" fmla="*/ 146 h 201"/>
                <a:gd name="T32" fmla="*/ 288 w 1047"/>
                <a:gd name="T33" fmla="*/ 139 h 201"/>
                <a:gd name="T34" fmla="*/ 305 w 1047"/>
                <a:gd name="T35" fmla="*/ 146 h 201"/>
                <a:gd name="T36" fmla="*/ 322 w 1047"/>
                <a:gd name="T37" fmla="*/ 152 h 201"/>
                <a:gd name="T38" fmla="*/ 339 w 1047"/>
                <a:gd name="T39" fmla="*/ 146 h 201"/>
                <a:gd name="T40" fmla="*/ 356 w 1047"/>
                <a:gd name="T41" fmla="*/ 149 h 201"/>
                <a:gd name="T42" fmla="*/ 373 w 1047"/>
                <a:gd name="T43" fmla="*/ 156 h 201"/>
                <a:gd name="T44" fmla="*/ 390 w 1047"/>
                <a:gd name="T45" fmla="*/ 23 h 201"/>
                <a:gd name="T46" fmla="*/ 407 w 1047"/>
                <a:gd name="T47" fmla="*/ 23 h 201"/>
                <a:gd name="T48" fmla="*/ 424 w 1047"/>
                <a:gd name="T49" fmla="*/ 42 h 201"/>
                <a:gd name="T50" fmla="*/ 441 w 1047"/>
                <a:gd name="T51" fmla="*/ 26 h 201"/>
                <a:gd name="T52" fmla="*/ 458 w 1047"/>
                <a:gd name="T53" fmla="*/ 39 h 201"/>
                <a:gd name="T54" fmla="*/ 475 w 1047"/>
                <a:gd name="T55" fmla="*/ 36 h 201"/>
                <a:gd name="T56" fmla="*/ 492 w 1047"/>
                <a:gd name="T57" fmla="*/ 29 h 201"/>
                <a:gd name="T58" fmla="*/ 509 w 1047"/>
                <a:gd name="T59" fmla="*/ 39 h 201"/>
                <a:gd name="T60" fmla="*/ 526 w 1047"/>
                <a:gd name="T61" fmla="*/ 32 h 201"/>
                <a:gd name="T62" fmla="*/ 543 w 1047"/>
                <a:gd name="T63" fmla="*/ 42 h 201"/>
                <a:gd name="T64" fmla="*/ 560 w 1047"/>
                <a:gd name="T65" fmla="*/ 39 h 201"/>
                <a:gd name="T66" fmla="*/ 577 w 1047"/>
                <a:gd name="T67" fmla="*/ 36 h 201"/>
                <a:gd name="T68" fmla="*/ 594 w 1047"/>
                <a:gd name="T69" fmla="*/ 45 h 201"/>
                <a:gd name="T70" fmla="*/ 611 w 1047"/>
                <a:gd name="T71" fmla="*/ 194 h 201"/>
                <a:gd name="T72" fmla="*/ 628 w 1047"/>
                <a:gd name="T73" fmla="*/ 198 h 201"/>
                <a:gd name="T74" fmla="*/ 645 w 1047"/>
                <a:gd name="T75" fmla="*/ 201 h 201"/>
                <a:gd name="T76" fmla="*/ 662 w 1047"/>
                <a:gd name="T77" fmla="*/ 201 h 201"/>
                <a:gd name="T78" fmla="*/ 679 w 1047"/>
                <a:gd name="T79" fmla="*/ 201 h 201"/>
                <a:gd name="T80" fmla="*/ 696 w 1047"/>
                <a:gd name="T81" fmla="*/ 198 h 201"/>
                <a:gd name="T82" fmla="*/ 713 w 1047"/>
                <a:gd name="T83" fmla="*/ 194 h 201"/>
                <a:gd name="T84" fmla="*/ 730 w 1047"/>
                <a:gd name="T85" fmla="*/ 201 h 201"/>
                <a:gd name="T86" fmla="*/ 747 w 1047"/>
                <a:gd name="T87" fmla="*/ 201 h 201"/>
                <a:gd name="T88" fmla="*/ 764 w 1047"/>
                <a:gd name="T89" fmla="*/ 201 h 201"/>
                <a:gd name="T90" fmla="*/ 781 w 1047"/>
                <a:gd name="T91" fmla="*/ 191 h 201"/>
                <a:gd name="T92" fmla="*/ 798 w 1047"/>
                <a:gd name="T93" fmla="*/ 194 h 201"/>
                <a:gd name="T94" fmla="*/ 815 w 1047"/>
                <a:gd name="T95" fmla="*/ 201 h 201"/>
                <a:gd name="T96" fmla="*/ 832 w 1047"/>
                <a:gd name="T97" fmla="*/ 198 h 201"/>
                <a:gd name="T98" fmla="*/ 849 w 1047"/>
                <a:gd name="T99" fmla="*/ 201 h 201"/>
                <a:gd name="T100" fmla="*/ 866 w 1047"/>
                <a:gd name="T101" fmla="*/ 201 h 201"/>
                <a:gd name="T102" fmla="*/ 883 w 1047"/>
                <a:gd name="T103" fmla="*/ 198 h 201"/>
                <a:gd name="T104" fmla="*/ 900 w 1047"/>
                <a:gd name="T105" fmla="*/ 198 h 201"/>
                <a:gd name="T106" fmla="*/ 917 w 1047"/>
                <a:gd name="T107" fmla="*/ 201 h 201"/>
                <a:gd name="T108" fmla="*/ 934 w 1047"/>
                <a:gd name="T109" fmla="*/ 198 h 201"/>
                <a:gd name="T110" fmla="*/ 951 w 1047"/>
                <a:gd name="T111" fmla="*/ 198 h 201"/>
                <a:gd name="T112" fmla="*/ 968 w 1047"/>
                <a:gd name="T113" fmla="*/ 194 h 201"/>
                <a:gd name="T114" fmla="*/ 985 w 1047"/>
                <a:gd name="T115" fmla="*/ 191 h 201"/>
                <a:gd name="T116" fmla="*/ 1002 w 1047"/>
                <a:gd name="T117" fmla="*/ 194 h 201"/>
                <a:gd name="T118" fmla="*/ 1019 w 1047"/>
                <a:gd name="T119" fmla="*/ 198 h 201"/>
                <a:gd name="T120" fmla="*/ 1036 w 1047"/>
                <a:gd name="T12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01">
                  <a:moveTo>
                    <a:pt x="0" y="201"/>
                  </a:moveTo>
                  <a:lnTo>
                    <a:pt x="1" y="201"/>
                  </a:lnTo>
                  <a:lnTo>
                    <a:pt x="3" y="194"/>
                  </a:lnTo>
                  <a:lnTo>
                    <a:pt x="4" y="194"/>
                  </a:lnTo>
                  <a:lnTo>
                    <a:pt x="6" y="201"/>
                  </a:lnTo>
                  <a:lnTo>
                    <a:pt x="7" y="201"/>
                  </a:lnTo>
                  <a:lnTo>
                    <a:pt x="8" y="194"/>
                  </a:lnTo>
                  <a:lnTo>
                    <a:pt x="9" y="194"/>
                  </a:lnTo>
                  <a:lnTo>
                    <a:pt x="11" y="194"/>
                  </a:lnTo>
                  <a:lnTo>
                    <a:pt x="12" y="194"/>
                  </a:lnTo>
                  <a:lnTo>
                    <a:pt x="13" y="198"/>
                  </a:lnTo>
                  <a:lnTo>
                    <a:pt x="15" y="198"/>
                  </a:lnTo>
                  <a:lnTo>
                    <a:pt x="16" y="198"/>
                  </a:lnTo>
                  <a:lnTo>
                    <a:pt x="17" y="198"/>
                  </a:lnTo>
                  <a:lnTo>
                    <a:pt x="19" y="194"/>
                  </a:lnTo>
                  <a:lnTo>
                    <a:pt x="20" y="194"/>
                  </a:lnTo>
                  <a:lnTo>
                    <a:pt x="21" y="201"/>
                  </a:lnTo>
                  <a:lnTo>
                    <a:pt x="23" y="201"/>
                  </a:lnTo>
                  <a:lnTo>
                    <a:pt x="24" y="201"/>
                  </a:lnTo>
                  <a:lnTo>
                    <a:pt x="25" y="194"/>
                  </a:lnTo>
                  <a:lnTo>
                    <a:pt x="26" y="194"/>
                  </a:lnTo>
                  <a:lnTo>
                    <a:pt x="28" y="194"/>
                  </a:lnTo>
                  <a:lnTo>
                    <a:pt x="29" y="201"/>
                  </a:lnTo>
                  <a:lnTo>
                    <a:pt x="30" y="201"/>
                  </a:lnTo>
                  <a:lnTo>
                    <a:pt x="32" y="191"/>
                  </a:lnTo>
                  <a:lnTo>
                    <a:pt x="33" y="194"/>
                  </a:lnTo>
                  <a:lnTo>
                    <a:pt x="34" y="194"/>
                  </a:lnTo>
                  <a:lnTo>
                    <a:pt x="36" y="201"/>
                  </a:lnTo>
                  <a:lnTo>
                    <a:pt x="37" y="201"/>
                  </a:lnTo>
                  <a:lnTo>
                    <a:pt x="38" y="201"/>
                  </a:lnTo>
                  <a:lnTo>
                    <a:pt x="39" y="201"/>
                  </a:lnTo>
                  <a:lnTo>
                    <a:pt x="41" y="191"/>
                  </a:lnTo>
                  <a:lnTo>
                    <a:pt x="42" y="191"/>
                  </a:lnTo>
                  <a:lnTo>
                    <a:pt x="43" y="191"/>
                  </a:lnTo>
                  <a:lnTo>
                    <a:pt x="45" y="201"/>
                  </a:lnTo>
                  <a:lnTo>
                    <a:pt x="46" y="191"/>
                  </a:lnTo>
                  <a:lnTo>
                    <a:pt x="47" y="191"/>
                  </a:lnTo>
                  <a:lnTo>
                    <a:pt x="49" y="201"/>
                  </a:lnTo>
                  <a:lnTo>
                    <a:pt x="50" y="201"/>
                  </a:lnTo>
                  <a:lnTo>
                    <a:pt x="51" y="198"/>
                  </a:lnTo>
                  <a:lnTo>
                    <a:pt x="53" y="198"/>
                  </a:lnTo>
                  <a:lnTo>
                    <a:pt x="54" y="188"/>
                  </a:lnTo>
                  <a:lnTo>
                    <a:pt x="55" y="188"/>
                  </a:lnTo>
                  <a:lnTo>
                    <a:pt x="56" y="198"/>
                  </a:lnTo>
                  <a:lnTo>
                    <a:pt x="58" y="198"/>
                  </a:lnTo>
                  <a:lnTo>
                    <a:pt x="59" y="201"/>
                  </a:lnTo>
                  <a:lnTo>
                    <a:pt x="60" y="201"/>
                  </a:lnTo>
                  <a:lnTo>
                    <a:pt x="62" y="201"/>
                  </a:lnTo>
                  <a:lnTo>
                    <a:pt x="63" y="194"/>
                  </a:lnTo>
                  <a:lnTo>
                    <a:pt x="64" y="194"/>
                  </a:lnTo>
                  <a:lnTo>
                    <a:pt x="66" y="194"/>
                  </a:lnTo>
                  <a:lnTo>
                    <a:pt x="67" y="194"/>
                  </a:lnTo>
                  <a:lnTo>
                    <a:pt x="68" y="194"/>
                  </a:lnTo>
                  <a:lnTo>
                    <a:pt x="70" y="191"/>
                  </a:lnTo>
                  <a:lnTo>
                    <a:pt x="71" y="191"/>
                  </a:lnTo>
                  <a:lnTo>
                    <a:pt x="72" y="201"/>
                  </a:lnTo>
                  <a:lnTo>
                    <a:pt x="73" y="194"/>
                  </a:lnTo>
                  <a:lnTo>
                    <a:pt x="75" y="194"/>
                  </a:lnTo>
                  <a:lnTo>
                    <a:pt x="76" y="191"/>
                  </a:lnTo>
                  <a:lnTo>
                    <a:pt x="78" y="191"/>
                  </a:lnTo>
                  <a:lnTo>
                    <a:pt x="79" y="191"/>
                  </a:lnTo>
                  <a:lnTo>
                    <a:pt x="80" y="201"/>
                  </a:lnTo>
                  <a:lnTo>
                    <a:pt x="81" y="198"/>
                  </a:lnTo>
                  <a:lnTo>
                    <a:pt x="82" y="198"/>
                  </a:lnTo>
                  <a:lnTo>
                    <a:pt x="84" y="198"/>
                  </a:lnTo>
                  <a:lnTo>
                    <a:pt x="85" y="201"/>
                  </a:lnTo>
                  <a:lnTo>
                    <a:pt x="87" y="201"/>
                  </a:lnTo>
                  <a:lnTo>
                    <a:pt x="88" y="198"/>
                  </a:lnTo>
                  <a:lnTo>
                    <a:pt x="89" y="198"/>
                  </a:lnTo>
                  <a:lnTo>
                    <a:pt x="90" y="188"/>
                  </a:lnTo>
                  <a:lnTo>
                    <a:pt x="92" y="188"/>
                  </a:lnTo>
                  <a:lnTo>
                    <a:pt x="93" y="194"/>
                  </a:lnTo>
                  <a:lnTo>
                    <a:pt x="95" y="201"/>
                  </a:lnTo>
                  <a:lnTo>
                    <a:pt x="96" y="198"/>
                  </a:lnTo>
                  <a:lnTo>
                    <a:pt x="97" y="191"/>
                  </a:lnTo>
                  <a:lnTo>
                    <a:pt x="98" y="191"/>
                  </a:lnTo>
                  <a:lnTo>
                    <a:pt x="100" y="191"/>
                  </a:lnTo>
                  <a:lnTo>
                    <a:pt x="101" y="201"/>
                  </a:lnTo>
                  <a:lnTo>
                    <a:pt x="102" y="201"/>
                  </a:lnTo>
                  <a:lnTo>
                    <a:pt x="104" y="194"/>
                  </a:lnTo>
                  <a:lnTo>
                    <a:pt x="105" y="194"/>
                  </a:lnTo>
                  <a:lnTo>
                    <a:pt x="106" y="194"/>
                  </a:lnTo>
                  <a:lnTo>
                    <a:pt x="107" y="194"/>
                  </a:lnTo>
                  <a:lnTo>
                    <a:pt x="109" y="198"/>
                  </a:lnTo>
                  <a:lnTo>
                    <a:pt x="110" y="198"/>
                  </a:lnTo>
                  <a:lnTo>
                    <a:pt x="112" y="198"/>
                  </a:lnTo>
                  <a:lnTo>
                    <a:pt x="113" y="191"/>
                  </a:lnTo>
                  <a:lnTo>
                    <a:pt x="114" y="191"/>
                  </a:lnTo>
                  <a:lnTo>
                    <a:pt x="115" y="194"/>
                  </a:lnTo>
                  <a:lnTo>
                    <a:pt x="117" y="201"/>
                  </a:lnTo>
                  <a:lnTo>
                    <a:pt x="118" y="201"/>
                  </a:lnTo>
                  <a:lnTo>
                    <a:pt x="119" y="194"/>
                  </a:lnTo>
                  <a:lnTo>
                    <a:pt x="121" y="194"/>
                  </a:lnTo>
                  <a:lnTo>
                    <a:pt x="122" y="198"/>
                  </a:lnTo>
                  <a:lnTo>
                    <a:pt x="123" y="194"/>
                  </a:lnTo>
                  <a:lnTo>
                    <a:pt x="124" y="194"/>
                  </a:lnTo>
                  <a:lnTo>
                    <a:pt x="126" y="198"/>
                  </a:lnTo>
                  <a:lnTo>
                    <a:pt x="127" y="198"/>
                  </a:lnTo>
                  <a:lnTo>
                    <a:pt x="129" y="198"/>
                  </a:lnTo>
                  <a:lnTo>
                    <a:pt x="130" y="191"/>
                  </a:lnTo>
                  <a:lnTo>
                    <a:pt x="131" y="191"/>
                  </a:lnTo>
                  <a:lnTo>
                    <a:pt x="132" y="201"/>
                  </a:lnTo>
                  <a:lnTo>
                    <a:pt x="134" y="201"/>
                  </a:lnTo>
                  <a:lnTo>
                    <a:pt x="135" y="201"/>
                  </a:lnTo>
                  <a:lnTo>
                    <a:pt x="136" y="201"/>
                  </a:lnTo>
                  <a:lnTo>
                    <a:pt x="138" y="191"/>
                  </a:lnTo>
                  <a:lnTo>
                    <a:pt x="139" y="191"/>
                  </a:lnTo>
                  <a:lnTo>
                    <a:pt x="140" y="198"/>
                  </a:lnTo>
                  <a:lnTo>
                    <a:pt x="141" y="198"/>
                  </a:lnTo>
                  <a:lnTo>
                    <a:pt x="143" y="201"/>
                  </a:lnTo>
                  <a:lnTo>
                    <a:pt x="144" y="201"/>
                  </a:lnTo>
                  <a:lnTo>
                    <a:pt x="145" y="198"/>
                  </a:lnTo>
                  <a:lnTo>
                    <a:pt x="147" y="198"/>
                  </a:lnTo>
                  <a:lnTo>
                    <a:pt x="148" y="201"/>
                  </a:lnTo>
                  <a:lnTo>
                    <a:pt x="149" y="201"/>
                  </a:lnTo>
                  <a:lnTo>
                    <a:pt x="151" y="201"/>
                  </a:lnTo>
                  <a:lnTo>
                    <a:pt x="152" y="191"/>
                  </a:lnTo>
                  <a:lnTo>
                    <a:pt x="153" y="191"/>
                  </a:lnTo>
                  <a:lnTo>
                    <a:pt x="155" y="191"/>
                  </a:lnTo>
                  <a:lnTo>
                    <a:pt x="156" y="194"/>
                  </a:lnTo>
                  <a:lnTo>
                    <a:pt x="157" y="194"/>
                  </a:lnTo>
                  <a:lnTo>
                    <a:pt x="159" y="198"/>
                  </a:lnTo>
                  <a:lnTo>
                    <a:pt x="160" y="194"/>
                  </a:lnTo>
                  <a:lnTo>
                    <a:pt x="161" y="185"/>
                  </a:lnTo>
                  <a:lnTo>
                    <a:pt x="162" y="185"/>
                  </a:lnTo>
                  <a:lnTo>
                    <a:pt x="164" y="185"/>
                  </a:lnTo>
                  <a:lnTo>
                    <a:pt x="165" y="201"/>
                  </a:lnTo>
                  <a:lnTo>
                    <a:pt x="166" y="201"/>
                  </a:lnTo>
                  <a:lnTo>
                    <a:pt x="168" y="201"/>
                  </a:lnTo>
                  <a:lnTo>
                    <a:pt x="169" y="191"/>
                  </a:lnTo>
                  <a:lnTo>
                    <a:pt x="170" y="191"/>
                  </a:lnTo>
                  <a:lnTo>
                    <a:pt x="172" y="194"/>
                  </a:lnTo>
                  <a:lnTo>
                    <a:pt x="173" y="198"/>
                  </a:lnTo>
                  <a:lnTo>
                    <a:pt x="174" y="188"/>
                  </a:lnTo>
                  <a:lnTo>
                    <a:pt x="176" y="201"/>
                  </a:lnTo>
                  <a:lnTo>
                    <a:pt x="177" y="201"/>
                  </a:lnTo>
                  <a:lnTo>
                    <a:pt x="178" y="201"/>
                  </a:lnTo>
                  <a:lnTo>
                    <a:pt x="179" y="198"/>
                  </a:lnTo>
                  <a:lnTo>
                    <a:pt x="181" y="198"/>
                  </a:lnTo>
                  <a:lnTo>
                    <a:pt x="182" y="198"/>
                  </a:lnTo>
                  <a:lnTo>
                    <a:pt x="183" y="194"/>
                  </a:lnTo>
                  <a:lnTo>
                    <a:pt x="185" y="201"/>
                  </a:lnTo>
                  <a:lnTo>
                    <a:pt x="186" y="201"/>
                  </a:lnTo>
                  <a:lnTo>
                    <a:pt x="187" y="201"/>
                  </a:lnTo>
                  <a:lnTo>
                    <a:pt x="189" y="191"/>
                  </a:lnTo>
                  <a:lnTo>
                    <a:pt x="190" y="191"/>
                  </a:lnTo>
                  <a:lnTo>
                    <a:pt x="191" y="191"/>
                  </a:lnTo>
                  <a:lnTo>
                    <a:pt x="193" y="107"/>
                  </a:lnTo>
                  <a:lnTo>
                    <a:pt x="194" y="104"/>
                  </a:lnTo>
                  <a:lnTo>
                    <a:pt x="195" y="113"/>
                  </a:lnTo>
                  <a:lnTo>
                    <a:pt x="196" y="123"/>
                  </a:lnTo>
                  <a:lnTo>
                    <a:pt x="198" y="123"/>
                  </a:lnTo>
                  <a:lnTo>
                    <a:pt x="199" y="123"/>
                  </a:lnTo>
                  <a:lnTo>
                    <a:pt x="201" y="133"/>
                  </a:lnTo>
                  <a:lnTo>
                    <a:pt x="202" y="123"/>
                  </a:lnTo>
                  <a:lnTo>
                    <a:pt x="203" y="136"/>
                  </a:lnTo>
                  <a:lnTo>
                    <a:pt x="204" y="136"/>
                  </a:lnTo>
                  <a:lnTo>
                    <a:pt x="205" y="123"/>
                  </a:lnTo>
                  <a:lnTo>
                    <a:pt x="207" y="123"/>
                  </a:lnTo>
                  <a:lnTo>
                    <a:pt x="208" y="133"/>
                  </a:lnTo>
                  <a:lnTo>
                    <a:pt x="210" y="142"/>
                  </a:lnTo>
                  <a:lnTo>
                    <a:pt x="211" y="142"/>
                  </a:lnTo>
                  <a:lnTo>
                    <a:pt x="212" y="136"/>
                  </a:lnTo>
                  <a:lnTo>
                    <a:pt x="213" y="136"/>
                  </a:lnTo>
                  <a:lnTo>
                    <a:pt x="215" y="136"/>
                  </a:lnTo>
                  <a:lnTo>
                    <a:pt x="216" y="142"/>
                  </a:lnTo>
                  <a:lnTo>
                    <a:pt x="218" y="142"/>
                  </a:lnTo>
                  <a:lnTo>
                    <a:pt x="219" y="139"/>
                  </a:lnTo>
                  <a:lnTo>
                    <a:pt x="220" y="139"/>
                  </a:lnTo>
                  <a:lnTo>
                    <a:pt x="221" y="136"/>
                  </a:lnTo>
                  <a:lnTo>
                    <a:pt x="222" y="136"/>
                  </a:lnTo>
                  <a:lnTo>
                    <a:pt x="224" y="142"/>
                  </a:lnTo>
                  <a:lnTo>
                    <a:pt x="225" y="139"/>
                  </a:lnTo>
                  <a:lnTo>
                    <a:pt x="227" y="139"/>
                  </a:lnTo>
                  <a:lnTo>
                    <a:pt x="228" y="139"/>
                  </a:lnTo>
                  <a:lnTo>
                    <a:pt x="229" y="139"/>
                  </a:lnTo>
                  <a:lnTo>
                    <a:pt x="230" y="142"/>
                  </a:lnTo>
                  <a:lnTo>
                    <a:pt x="232" y="142"/>
                  </a:lnTo>
                  <a:lnTo>
                    <a:pt x="233" y="139"/>
                  </a:lnTo>
                  <a:lnTo>
                    <a:pt x="235" y="139"/>
                  </a:lnTo>
                  <a:lnTo>
                    <a:pt x="236" y="139"/>
                  </a:lnTo>
                  <a:lnTo>
                    <a:pt x="237" y="146"/>
                  </a:lnTo>
                  <a:lnTo>
                    <a:pt x="238" y="146"/>
                  </a:lnTo>
                  <a:lnTo>
                    <a:pt x="240" y="146"/>
                  </a:lnTo>
                  <a:lnTo>
                    <a:pt x="241" y="149"/>
                  </a:lnTo>
                  <a:lnTo>
                    <a:pt x="242" y="149"/>
                  </a:lnTo>
                  <a:lnTo>
                    <a:pt x="244" y="130"/>
                  </a:lnTo>
                  <a:lnTo>
                    <a:pt x="245" y="130"/>
                  </a:lnTo>
                  <a:lnTo>
                    <a:pt x="246" y="149"/>
                  </a:lnTo>
                  <a:lnTo>
                    <a:pt x="247" y="149"/>
                  </a:lnTo>
                  <a:lnTo>
                    <a:pt x="249" y="149"/>
                  </a:lnTo>
                  <a:lnTo>
                    <a:pt x="250" y="139"/>
                  </a:lnTo>
                  <a:lnTo>
                    <a:pt x="252" y="139"/>
                  </a:lnTo>
                  <a:lnTo>
                    <a:pt x="253" y="139"/>
                  </a:lnTo>
                  <a:lnTo>
                    <a:pt x="254" y="146"/>
                  </a:lnTo>
                  <a:lnTo>
                    <a:pt x="255" y="146"/>
                  </a:lnTo>
                  <a:lnTo>
                    <a:pt x="257" y="139"/>
                  </a:lnTo>
                  <a:lnTo>
                    <a:pt x="258" y="139"/>
                  </a:lnTo>
                  <a:lnTo>
                    <a:pt x="259" y="149"/>
                  </a:lnTo>
                  <a:lnTo>
                    <a:pt x="261" y="149"/>
                  </a:lnTo>
                  <a:lnTo>
                    <a:pt x="262" y="146"/>
                  </a:lnTo>
                  <a:lnTo>
                    <a:pt x="263" y="149"/>
                  </a:lnTo>
                  <a:lnTo>
                    <a:pt x="264" y="139"/>
                  </a:lnTo>
                  <a:lnTo>
                    <a:pt x="266" y="139"/>
                  </a:lnTo>
                  <a:lnTo>
                    <a:pt x="267" y="142"/>
                  </a:lnTo>
                  <a:lnTo>
                    <a:pt x="268" y="152"/>
                  </a:lnTo>
                  <a:lnTo>
                    <a:pt x="270" y="152"/>
                  </a:lnTo>
                  <a:lnTo>
                    <a:pt x="271" y="146"/>
                  </a:lnTo>
                  <a:lnTo>
                    <a:pt x="272" y="136"/>
                  </a:lnTo>
                  <a:lnTo>
                    <a:pt x="274" y="152"/>
                  </a:lnTo>
                  <a:lnTo>
                    <a:pt x="275" y="152"/>
                  </a:lnTo>
                  <a:lnTo>
                    <a:pt x="276" y="159"/>
                  </a:lnTo>
                  <a:lnTo>
                    <a:pt x="278" y="146"/>
                  </a:lnTo>
                  <a:lnTo>
                    <a:pt x="279" y="146"/>
                  </a:lnTo>
                  <a:lnTo>
                    <a:pt x="280" y="146"/>
                  </a:lnTo>
                  <a:lnTo>
                    <a:pt x="282" y="152"/>
                  </a:lnTo>
                  <a:lnTo>
                    <a:pt x="283" y="156"/>
                  </a:lnTo>
                  <a:lnTo>
                    <a:pt x="284" y="152"/>
                  </a:lnTo>
                  <a:lnTo>
                    <a:pt x="285" y="149"/>
                  </a:lnTo>
                  <a:lnTo>
                    <a:pt x="287" y="149"/>
                  </a:lnTo>
                  <a:lnTo>
                    <a:pt x="288" y="139"/>
                  </a:lnTo>
                  <a:lnTo>
                    <a:pt x="289" y="152"/>
                  </a:lnTo>
                  <a:lnTo>
                    <a:pt x="291" y="146"/>
                  </a:lnTo>
                  <a:lnTo>
                    <a:pt x="292" y="146"/>
                  </a:lnTo>
                  <a:lnTo>
                    <a:pt x="293" y="149"/>
                  </a:lnTo>
                  <a:lnTo>
                    <a:pt x="295" y="152"/>
                  </a:lnTo>
                  <a:lnTo>
                    <a:pt x="296" y="152"/>
                  </a:lnTo>
                  <a:lnTo>
                    <a:pt x="297" y="146"/>
                  </a:lnTo>
                  <a:lnTo>
                    <a:pt x="299" y="146"/>
                  </a:lnTo>
                  <a:lnTo>
                    <a:pt x="300" y="142"/>
                  </a:lnTo>
                  <a:lnTo>
                    <a:pt x="301" y="142"/>
                  </a:lnTo>
                  <a:lnTo>
                    <a:pt x="302" y="139"/>
                  </a:lnTo>
                  <a:lnTo>
                    <a:pt x="304" y="139"/>
                  </a:lnTo>
                  <a:lnTo>
                    <a:pt x="305" y="146"/>
                  </a:lnTo>
                  <a:lnTo>
                    <a:pt x="306" y="152"/>
                  </a:lnTo>
                  <a:lnTo>
                    <a:pt x="308" y="146"/>
                  </a:lnTo>
                  <a:lnTo>
                    <a:pt x="309" y="152"/>
                  </a:lnTo>
                  <a:lnTo>
                    <a:pt x="310" y="149"/>
                  </a:lnTo>
                  <a:lnTo>
                    <a:pt x="311" y="149"/>
                  </a:lnTo>
                  <a:lnTo>
                    <a:pt x="313" y="149"/>
                  </a:lnTo>
                  <a:lnTo>
                    <a:pt x="314" y="149"/>
                  </a:lnTo>
                  <a:lnTo>
                    <a:pt x="316" y="152"/>
                  </a:lnTo>
                  <a:lnTo>
                    <a:pt x="317" y="146"/>
                  </a:lnTo>
                  <a:lnTo>
                    <a:pt x="318" y="152"/>
                  </a:lnTo>
                  <a:lnTo>
                    <a:pt x="319" y="152"/>
                  </a:lnTo>
                  <a:lnTo>
                    <a:pt x="321" y="152"/>
                  </a:lnTo>
                  <a:lnTo>
                    <a:pt x="322" y="152"/>
                  </a:lnTo>
                  <a:lnTo>
                    <a:pt x="323" y="152"/>
                  </a:lnTo>
                  <a:lnTo>
                    <a:pt x="325" y="142"/>
                  </a:lnTo>
                  <a:lnTo>
                    <a:pt x="326" y="149"/>
                  </a:lnTo>
                  <a:lnTo>
                    <a:pt x="327" y="149"/>
                  </a:lnTo>
                  <a:lnTo>
                    <a:pt x="328" y="156"/>
                  </a:lnTo>
                  <a:lnTo>
                    <a:pt x="330" y="156"/>
                  </a:lnTo>
                  <a:lnTo>
                    <a:pt x="331" y="149"/>
                  </a:lnTo>
                  <a:lnTo>
                    <a:pt x="333" y="149"/>
                  </a:lnTo>
                  <a:lnTo>
                    <a:pt x="334" y="149"/>
                  </a:lnTo>
                  <a:lnTo>
                    <a:pt x="335" y="159"/>
                  </a:lnTo>
                  <a:lnTo>
                    <a:pt x="336" y="159"/>
                  </a:lnTo>
                  <a:lnTo>
                    <a:pt x="338" y="159"/>
                  </a:lnTo>
                  <a:lnTo>
                    <a:pt x="339" y="146"/>
                  </a:lnTo>
                  <a:lnTo>
                    <a:pt x="341" y="146"/>
                  </a:lnTo>
                  <a:lnTo>
                    <a:pt x="342" y="159"/>
                  </a:lnTo>
                  <a:lnTo>
                    <a:pt x="343" y="159"/>
                  </a:lnTo>
                  <a:lnTo>
                    <a:pt x="344" y="156"/>
                  </a:lnTo>
                  <a:lnTo>
                    <a:pt x="345" y="156"/>
                  </a:lnTo>
                  <a:lnTo>
                    <a:pt x="347" y="149"/>
                  </a:lnTo>
                  <a:lnTo>
                    <a:pt x="348" y="139"/>
                  </a:lnTo>
                  <a:lnTo>
                    <a:pt x="350" y="152"/>
                  </a:lnTo>
                  <a:lnTo>
                    <a:pt x="351" y="152"/>
                  </a:lnTo>
                  <a:lnTo>
                    <a:pt x="352" y="156"/>
                  </a:lnTo>
                  <a:lnTo>
                    <a:pt x="353" y="156"/>
                  </a:lnTo>
                  <a:lnTo>
                    <a:pt x="355" y="152"/>
                  </a:lnTo>
                  <a:lnTo>
                    <a:pt x="356" y="149"/>
                  </a:lnTo>
                  <a:lnTo>
                    <a:pt x="358" y="159"/>
                  </a:lnTo>
                  <a:lnTo>
                    <a:pt x="359" y="159"/>
                  </a:lnTo>
                  <a:lnTo>
                    <a:pt x="360" y="159"/>
                  </a:lnTo>
                  <a:lnTo>
                    <a:pt x="361" y="152"/>
                  </a:lnTo>
                  <a:lnTo>
                    <a:pt x="363" y="146"/>
                  </a:lnTo>
                  <a:lnTo>
                    <a:pt x="364" y="156"/>
                  </a:lnTo>
                  <a:lnTo>
                    <a:pt x="365" y="156"/>
                  </a:lnTo>
                  <a:lnTo>
                    <a:pt x="367" y="149"/>
                  </a:lnTo>
                  <a:lnTo>
                    <a:pt x="368" y="149"/>
                  </a:lnTo>
                  <a:lnTo>
                    <a:pt x="369" y="149"/>
                  </a:lnTo>
                  <a:lnTo>
                    <a:pt x="370" y="149"/>
                  </a:lnTo>
                  <a:lnTo>
                    <a:pt x="372" y="149"/>
                  </a:lnTo>
                  <a:lnTo>
                    <a:pt x="373" y="156"/>
                  </a:lnTo>
                  <a:lnTo>
                    <a:pt x="374" y="156"/>
                  </a:lnTo>
                  <a:lnTo>
                    <a:pt x="376" y="156"/>
                  </a:lnTo>
                  <a:lnTo>
                    <a:pt x="377" y="139"/>
                  </a:lnTo>
                  <a:lnTo>
                    <a:pt x="378" y="10"/>
                  </a:lnTo>
                  <a:lnTo>
                    <a:pt x="380" y="13"/>
                  </a:lnTo>
                  <a:lnTo>
                    <a:pt x="381" y="13"/>
                  </a:lnTo>
                  <a:lnTo>
                    <a:pt x="382" y="0"/>
                  </a:lnTo>
                  <a:lnTo>
                    <a:pt x="384" y="0"/>
                  </a:lnTo>
                  <a:lnTo>
                    <a:pt x="385" y="0"/>
                  </a:lnTo>
                  <a:lnTo>
                    <a:pt x="386" y="3"/>
                  </a:lnTo>
                  <a:lnTo>
                    <a:pt x="387" y="6"/>
                  </a:lnTo>
                  <a:lnTo>
                    <a:pt x="389" y="6"/>
                  </a:lnTo>
                  <a:lnTo>
                    <a:pt x="390" y="23"/>
                  </a:lnTo>
                  <a:lnTo>
                    <a:pt x="391" y="6"/>
                  </a:lnTo>
                  <a:lnTo>
                    <a:pt x="393" y="32"/>
                  </a:lnTo>
                  <a:lnTo>
                    <a:pt x="394" y="32"/>
                  </a:lnTo>
                  <a:lnTo>
                    <a:pt x="395" y="26"/>
                  </a:lnTo>
                  <a:lnTo>
                    <a:pt x="397" y="26"/>
                  </a:lnTo>
                  <a:lnTo>
                    <a:pt x="398" y="26"/>
                  </a:lnTo>
                  <a:lnTo>
                    <a:pt x="399" y="29"/>
                  </a:lnTo>
                  <a:lnTo>
                    <a:pt x="401" y="23"/>
                  </a:lnTo>
                  <a:lnTo>
                    <a:pt x="402" y="23"/>
                  </a:lnTo>
                  <a:lnTo>
                    <a:pt x="403" y="23"/>
                  </a:lnTo>
                  <a:lnTo>
                    <a:pt x="404" y="23"/>
                  </a:lnTo>
                  <a:lnTo>
                    <a:pt x="406" y="23"/>
                  </a:lnTo>
                  <a:lnTo>
                    <a:pt x="407" y="23"/>
                  </a:lnTo>
                  <a:lnTo>
                    <a:pt x="408" y="36"/>
                  </a:lnTo>
                  <a:lnTo>
                    <a:pt x="410" y="36"/>
                  </a:lnTo>
                  <a:lnTo>
                    <a:pt x="411" y="36"/>
                  </a:lnTo>
                  <a:lnTo>
                    <a:pt x="412" y="32"/>
                  </a:lnTo>
                  <a:lnTo>
                    <a:pt x="414" y="32"/>
                  </a:lnTo>
                  <a:lnTo>
                    <a:pt x="415" y="42"/>
                  </a:lnTo>
                  <a:lnTo>
                    <a:pt x="416" y="36"/>
                  </a:lnTo>
                  <a:lnTo>
                    <a:pt x="417" y="36"/>
                  </a:lnTo>
                  <a:lnTo>
                    <a:pt x="419" y="39"/>
                  </a:lnTo>
                  <a:lnTo>
                    <a:pt x="420" y="39"/>
                  </a:lnTo>
                  <a:lnTo>
                    <a:pt x="422" y="39"/>
                  </a:lnTo>
                  <a:lnTo>
                    <a:pt x="423" y="42"/>
                  </a:lnTo>
                  <a:lnTo>
                    <a:pt x="424" y="42"/>
                  </a:lnTo>
                  <a:lnTo>
                    <a:pt x="425" y="42"/>
                  </a:lnTo>
                  <a:lnTo>
                    <a:pt x="427" y="42"/>
                  </a:lnTo>
                  <a:lnTo>
                    <a:pt x="428" y="42"/>
                  </a:lnTo>
                  <a:lnTo>
                    <a:pt x="429" y="32"/>
                  </a:lnTo>
                  <a:lnTo>
                    <a:pt x="431" y="39"/>
                  </a:lnTo>
                  <a:lnTo>
                    <a:pt x="432" y="36"/>
                  </a:lnTo>
                  <a:lnTo>
                    <a:pt x="433" y="36"/>
                  </a:lnTo>
                  <a:lnTo>
                    <a:pt x="434" y="36"/>
                  </a:lnTo>
                  <a:lnTo>
                    <a:pt x="436" y="36"/>
                  </a:lnTo>
                  <a:lnTo>
                    <a:pt x="437" y="26"/>
                  </a:lnTo>
                  <a:lnTo>
                    <a:pt x="439" y="26"/>
                  </a:lnTo>
                  <a:lnTo>
                    <a:pt x="440" y="26"/>
                  </a:lnTo>
                  <a:lnTo>
                    <a:pt x="441" y="26"/>
                  </a:lnTo>
                  <a:lnTo>
                    <a:pt x="442" y="42"/>
                  </a:lnTo>
                  <a:lnTo>
                    <a:pt x="444" y="42"/>
                  </a:lnTo>
                  <a:lnTo>
                    <a:pt x="445" y="42"/>
                  </a:lnTo>
                  <a:lnTo>
                    <a:pt x="446" y="19"/>
                  </a:lnTo>
                  <a:lnTo>
                    <a:pt x="448" y="36"/>
                  </a:lnTo>
                  <a:lnTo>
                    <a:pt x="449" y="36"/>
                  </a:lnTo>
                  <a:lnTo>
                    <a:pt x="450" y="36"/>
                  </a:lnTo>
                  <a:lnTo>
                    <a:pt x="451" y="36"/>
                  </a:lnTo>
                  <a:lnTo>
                    <a:pt x="453" y="36"/>
                  </a:lnTo>
                  <a:lnTo>
                    <a:pt x="454" y="23"/>
                  </a:lnTo>
                  <a:lnTo>
                    <a:pt x="456" y="42"/>
                  </a:lnTo>
                  <a:lnTo>
                    <a:pt x="457" y="42"/>
                  </a:lnTo>
                  <a:lnTo>
                    <a:pt x="458" y="39"/>
                  </a:lnTo>
                  <a:lnTo>
                    <a:pt x="459" y="39"/>
                  </a:lnTo>
                  <a:lnTo>
                    <a:pt x="461" y="39"/>
                  </a:lnTo>
                  <a:lnTo>
                    <a:pt x="462" y="32"/>
                  </a:lnTo>
                  <a:lnTo>
                    <a:pt x="464" y="32"/>
                  </a:lnTo>
                  <a:lnTo>
                    <a:pt x="465" y="32"/>
                  </a:lnTo>
                  <a:lnTo>
                    <a:pt x="466" y="32"/>
                  </a:lnTo>
                  <a:lnTo>
                    <a:pt x="467" y="32"/>
                  </a:lnTo>
                  <a:lnTo>
                    <a:pt x="468" y="39"/>
                  </a:lnTo>
                  <a:lnTo>
                    <a:pt x="470" y="39"/>
                  </a:lnTo>
                  <a:lnTo>
                    <a:pt x="471" y="39"/>
                  </a:lnTo>
                  <a:lnTo>
                    <a:pt x="473" y="39"/>
                  </a:lnTo>
                  <a:lnTo>
                    <a:pt x="474" y="39"/>
                  </a:lnTo>
                  <a:lnTo>
                    <a:pt x="475" y="36"/>
                  </a:lnTo>
                  <a:lnTo>
                    <a:pt x="476" y="36"/>
                  </a:lnTo>
                  <a:lnTo>
                    <a:pt x="478" y="36"/>
                  </a:lnTo>
                  <a:lnTo>
                    <a:pt x="479" y="36"/>
                  </a:lnTo>
                  <a:lnTo>
                    <a:pt x="480" y="36"/>
                  </a:lnTo>
                  <a:lnTo>
                    <a:pt x="482" y="32"/>
                  </a:lnTo>
                  <a:lnTo>
                    <a:pt x="483" y="32"/>
                  </a:lnTo>
                  <a:lnTo>
                    <a:pt x="484" y="29"/>
                  </a:lnTo>
                  <a:lnTo>
                    <a:pt x="485" y="29"/>
                  </a:lnTo>
                  <a:lnTo>
                    <a:pt x="487" y="36"/>
                  </a:lnTo>
                  <a:lnTo>
                    <a:pt x="488" y="36"/>
                  </a:lnTo>
                  <a:lnTo>
                    <a:pt x="490" y="32"/>
                  </a:lnTo>
                  <a:lnTo>
                    <a:pt x="491" y="29"/>
                  </a:lnTo>
                  <a:lnTo>
                    <a:pt x="492" y="29"/>
                  </a:lnTo>
                  <a:lnTo>
                    <a:pt x="493" y="36"/>
                  </a:lnTo>
                  <a:lnTo>
                    <a:pt x="495" y="36"/>
                  </a:lnTo>
                  <a:lnTo>
                    <a:pt x="496" y="32"/>
                  </a:lnTo>
                  <a:lnTo>
                    <a:pt x="497" y="32"/>
                  </a:lnTo>
                  <a:lnTo>
                    <a:pt x="499" y="29"/>
                  </a:lnTo>
                  <a:lnTo>
                    <a:pt x="500" y="29"/>
                  </a:lnTo>
                  <a:lnTo>
                    <a:pt x="501" y="29"/>
                  </a:lnTo>
                  <a:lnTo>
                    <a:pt x="503" y="39"/>
                  </a:lnTo>
                  <a:lnTo>
                    <a:pt x="504" y="39"/>
                  </a:lnTo>
                  <a:lnTo>
                    <a:pt x="505" y="36"/>
                  </a:lnTo>
                  <a:lnTo>
                    <a:pt x="507" y="36"/>
                  </a:lnTo>
                  <a:lnTo>
                    <a:pt x="508" y="36"/>
                  </a:lnTo>
                  <a:lnTo>
                    <a:pt x="509" y="39"/>
                  </a:lnTo>
                  <a:lnTo>
                    <a:pt x="510" y="39"/>
                  </a:lnTo>
                  <a:lnTo>
                    <a:pt x="512" y="39"/>
                  </a:lnTo>
                  <a:lnTo>
                    <a:pt x="513" y="32"/>
                  </a:lnTo>
                  <a:lnTo>
                    <a:pt x="514" y="32"/>
                  </a:lnTo>
                  <a:lnTo>
                    <a:pt x="516" y="45"/>
                  </a:lnTo>
                  <a:lnTo>
                    <a:pt x="517" y="45"/>
                  </a:lnTo>
                  <a:lnTo>
                    <a:pt x="518" y="36"/>
                  </a:lnTo>
                  <a:lnTo>
                    <a:pt x="520" y="29"/>
                  </a:lnTo>
                  <a:lnTo>
                    <a:pt x="521" y="45"/>
                  </a:lnTo>
                  <a:lnTo>
                    <a:pt x="522" y="45"/>
                  </a:lnTo>
                  <a:lnTo>
                    <a:pt x="523" y="45"/>
                  </a:lnTo>
                  <a:lnTo>
                    <a:pt x="525" y="45"/>
                  </a:lnTo>
                  <a:lnTo>
                    <a:pt x="526" y="32"/>
                  </a:lnTo>
                  <a:lnTo>
                    <a:pt x="527" y="23"/>
                  </a:lnTo>
                  <a:lnTo>
                    <a:pt x="529" y="26"/>
                  </a:lnTo>
                  <a:lnTo>
                    <a:pt x="530" y="26"/>
                  </a:lnTo>
                  <a:lnTo>
                    <a:pt x="531" y="36"/>
                  </a:lnTo>
                  <a:lnTo>
                    <a:pt x="533" y="36"/>
                  </a:lnTo>
                  <a:lnTo>
                    <a:pt x="534" y="29"/>
                  </a:lnTo>
                  <a:lnTo>
                    <a:pt x="535" y="36"/>
                  </a:lnTo>
                  <a:lnTo>
                    <a:pt x="537" y="42"/>
                  </a:lnTo>
                  <a:lnTo>
                    <a:pt x="538" y="42"/>
                  </a:lnTo>
                  <a:lnTo>
                    <a:pt x="539" y="42"/>
                  </a:lnTo>
                  <a:lnTo>
                    <a:pt x="540" y="32"/>
                  </a:lnTo>
                  <a:lnTo>
                    <a:pt x="542" y="32"/>
                  </a:lnTo>
                  <a:lnTo>
                    <a:pt x="543" y="42"/>
                  </a:lnTo>
                  <a:lnTo>
                    <a:pt x="545" y="39"/>
                  </a:lnTo>
                  <a:lnTo>
                    <a:pt x="546" y="39"/>
                  </a:lnTo>
                  <a:lnTo>
                    <a:pt x="547" y="29"/>
                  </a:lnTo>
                  <a:lnTo>
                    <a:pt x="548" y="29"/>
                  </a:lnTo>
                  <a:lnTo>
                    <a:pt x="550" y="48"/>
                  </a:lnTo>
                  <a:lnTo>
                    <a:pt x="551" y="39"/>
                  </a:lnTo>
                  <a:lnTo>
                    <a:pt x="552" y="39"/>
                  </a:lnTo>
                  <a:lnTo>
                    <a:pt x="554" y="32"/>
                  </a:lnTo>
                  <a:lnTo>
                    <a:pt x="555" y="32"/>
                  </a:lnTo>
                  <a:lnTo>
                    <a:pt x="556" y="32"/>
                  </a:lnTo>
                  <a:lnTo>
                    <a:pt x="557" y="45"/>
                  </a:lnTo>
                  <a:lnTo>
                    <a:pt x="559" y="39"/>
                  </a:lnTo>
                  <a:lnTo>
                    <a:pt x="560" y="39"/>
                  </a:lnTo>
                  <a:lnTo>
                    <a:pt x="562" y="39"/>
                  </a:lnTo>
                  <a:lnTo>
                    <a:pt x="563" y="39"/>
                  </a:lnTo>
                  <a:lnTo>
                    <a:pt x="564" y="39"/>
                  </a:lnTo>
                  <a:lnTo>
                    <a:pt x="565" y="36"/>
                  </a:lnTo>
                  <a:lnTo>
                    <a:pt x="567" y="39"/>
                  </a:lnTo>
                  <a:lnTo>
                    <a:pt x="568" y="39"/>
                  </a:lnTo>
                  <a:lnTo>
                    <a:pt x="569" y="39"/>
                  </a:lnTo>
                  <a:lnTo>
                    <a:pt x="571" y="36"/>
                  </a:lnTo>
                  <a:lnTo>
                    <a:pt x="572" y="32"/>
                  </a:lnTo>
                  <a:lnTo>
                    <a:pt x="573" y="42"/>
                  </a:lnTo>
                  <a:lnTo>
                    <a:pt x="574" y="42"/>
                  </a:lnTo>
                  <a:lnTo>
                    <a:pt x="576" y="36"/>
                  </a:lnTo>
                  <a:lnTo>
                    <a:pt x="577" y="36"/>
                  </a:lnTo>
                  <a:lnTo>
                    <a:pt x="579" y="42"/>
                  </a:lnTo>
                  <a:lnTo>
                    <a:pt x="580" y="42"/>
                  </a:lnTo>
                  <a:lnTo>
                    <a:pt x="581" y="48"/>
                  </a:lnTo>
                  <a:lnTo>
                    <a:pt x="582" y="48"/>
                  </a:lnTo>
                  <a:lnTo>
                    <a:pt x="584" y="42"/>
                  </a:lnTo>
                  <a:lnTo>
                    <a:pt x="585" y="42"/>
                  </a:lnTo>
                  <a:lnTo>
                    <a:pt x="586" y="55"/>
                  </a:lnTo>
                  <a:lnTo>
                    <a:pt x="588" y="39"/>
                  </a:lnTo>
                  <a:lnTo>
                    <a:pt x="589" y="45"/>
                  </a:lnTo>
                  <a:lnTo>
                    <a:pt x="590" y="45"/>
                  </a:lnTo>
                  <a:lnTo>
                    <a:pt x="591" y="45"/>
                  </a:lnTo>
                  <a:lnTo>
                    <a:pt x="593" y="45"/>
                  </a:lnTo>
                  <a:lnTo>
                    <a:pt x="594" y="45"/>
                  </a:lnTo>
                  <a:lnTo>
                    <a:pt x="596" y="45"/>
                  </a:lnTo>
                  <a:lnTo>
                    <a:pt x="597" y="130"/>
                  </a:lnTo>
                  <a:lnTo>
                    <a:pt x="598" y="130"/>
                  </a:lnTo>
                  <a:lnTo>
                    <a:pt x="599" y="117"/>
                  </a:lnTo>
                  <a:lnTo>
                    <a:pt x="601" y="117"/>
                  </a:lnTo>
                  <a:lnTo>
                    <a:pt x="602" y="113"/>
                  </a:lnTo>
                  <a:lnTo>
                    <a:pt x="603" y="130"/>
                  </a:lnTo>
                  <a:lnTo>
                    <a:pt x="605" y="113"/>
                  </a:lnTo>
                  <a:lnTo>
                    <a:pt x="606" y="113"/>
                  </a:lnTo>
                  <a:lnTo>
                    <a:pt x="607" y="113"/>
                  </a:lnTo>
                  <a:lnTo>
                    <a:pt x="608" y="120"/>
                  </a:lnTo>
                  <a:lnTo>
                    <a:pt x="610" y="123"/>
                  </a:lnTo>
                  <a:lnTo>
                    <a:pt x="611" y="194"/>
                  </a:lnTo>
                  <a:lnTo>
                    <a:pt x="613" y="194"/>
                  </a:lnTo>
                  <a:lnTo>
                    <a:pt x="614" y="191"/>
                  </a:lnTo>
                  <a:lnTo>
                    <a:pt x="615" y="191"/>
                  </a:lnTo>
                  <a:lnTo>
                    <a:pt x="616" y="198"/>
                  </a:lnTo>
                  <a:lnTo>
                    <a:pt x="618" y="198"/>
                  </a:lnTo>
                  <a:lnTo>
                    <a:pt x="619" y="201"/>
                  </a:lnTo>
                  <a:lnTo>
                    <a:pt x="620" y="201"/>
                  </a:lnTo>
                  <a:lnTo>
                    <a:pt x="622" y="191"/>
                  </a:lnTo>
                  <a:lnTo>
                    <a:pt x="623" y="201"/>
                  </a:lnTo>
                  <a:lnTo>
                    <a:pt x="624" y="201"/>
                  </a:lnTo>
                  <a:lnTo>
                    <a:pt x="626" y="198"/>
                  </a:lnTo>
                  <a:lnTo>
                    <a:pt x="627" y="198"/>
                  </a:lnTo>
                  <a:lnTo>
                    <a:pt x="628" y="198"/>
                  </a:lnTo>
                  <a:lnTo>
                    <a:pt x="630" y="201"/>
                  </a:lnTo>
                  <a:lnTo>
                    <a:pt x="631" y="201"/>
                  </a:lnTo>
                  <a:lnTo>
                    <a:pt x="632" y="201"/>
                  </a:lnTo>
                  <a:lnTo>
                    <a:pt x="633" y="198"/>
                  </a:lnTo>
                  <a:lnTo>
                    <a:pt x="635" y="198"/>
                  </a:lnTo>
                  <a:lnTo>
                    <a:pt x="636" y="201"/>
                  </a:lnTo>
                  <a:lnTo>
                    <a:pt x="637" y="201"/>
                  </a:lnTo>
                  <a:lnTo>
                    <a:pt x="639" y="201"/>
                  </a:lnTo>
                  <a:lnTo>
                    <a:pt x="640" y="201"/>
                  </a:lnTo>
                  <a:lnTo>
                    <a:pt x="641" y="198"/>
                  </a:lnTo>
                  <a:lnTo>
                    <a:pt x="643" y="198"/>
                  </a:lnTo>
                  <a:lnTo>
                    <a:pt x="644" y="198"/>
                  </a:lnTo>
                  <a:lnTo>
                    <a:pt x="645" y="201"/>
                  </a:lnTo>
                  <a:lnTo>
                    <a:pt x="646" y="194"/>
                  </a:lnTo>
                  <a:lnTo>
                    <a:pt x="648" y="198"/>
                  </a:lnTo>
                  <a:lnTo>
                    <a:pt x="649" y="198"/>
                  </a:lnTo>
                  <a:lnTo>
                    <a:pt x="650" y="198"/>
                  </a:lnTo>
                  <a:lnTo>
                    <a:pt x="652" y="198"/>
                  </a:lnTo>
                  <a:lnTo>
                    <a:pt x="653" y="198"/>
                  </a:lnTo>
                  <a:lnTo>
                    <a:pt x="654" y="198"/>
                  </a:lnTo>
                  <a:lnTo>
                    <a:pt x="656" y="201"/>
                  </a:lnTo>
                  <a:lnTo>
                    <a:pt x="657" y="201"/>
                  </a:lnTo>
                  <a:lnTo>
                    <a:pt x="658" y="198"/>
                  </a:lnTo>
                  <a:lnTo>
                    <a:pt x="660" y="198"/>
                  </a:lnTo>
                  <a:lnTo>
                    <a:pt x="661" y="201"/>
                  </a:lnTo>
                  <a:lnTo>
                    <a:pt x="662" y="201"/>
                  </a:lnTo>
                  <a:lnTo>
                    <a:pt x="663" y="201"/>
                  </a:lnTo>
                  <a:lnTo>
                    <a:pt x="665" y="201"/>
                  </a:lnTo>
                  <a:lnTo>
                    <a:pt x="666" y="201"/>
                  </a:lnTo>
                  <a:lnTo>
                    <a:pt x="667" y="198"/>
                  </a:lnTo>
                  <a:lnTo>
                    <a:pt x="669" y="198"/>
                  </a:lnTo>
                  <a:lnTo>
                    <a:pt x="670" y="198"/>
                  </a:lnTo>
                  <a:lnTo>
                    <a:pt x="671" y="198"/>
                  </a:lnTo>
                  <a:lnTo>
                    <a:pt x="673" y="198"/>
                  </a:lnTo>
                  <a:lnTo>
                    <a:pt x="674" y="201"/>
                  </a:lnTo>
                  <a:lnTo>
                    <a:pt x="675" y="201"/>
                  </a:lnTo>
                  <a:lnTo>
                    <a:pt x="677" y="201"/>
                  </a:lnTo>
                  <a:lnTo>
                    <a:pt x="678" y="201"/>
                  </a:lnTo>
                  <a:lnTo>
                    <a:pt x="679" y="201"/>
                  </a:lnTo>
                  <a:lnTo>
                    <a:pt x="680" y="194"/>
                  </a:lnTo>
                  <a:lnTo>
                    <a:pt x="682" y="191"/>
                  </a:lnTo>
                  <a:lnTo>
                    <a:pt x="683" y="201"/>
                  </a:lnTo>
                  <a:lnTo>
                    <a:pt x="685" y="201"/>
                  </a:lnTo>
                  <a:lnTo>
                    <a:pt x="686" y="201"/>
                  </a:lnTo>
                  <a:lnTo>
                    <a:pt x="687" y="198"/>
                  </a:lnTo>
                  <a:lnTo>
                    <a:pt x="688" y="198"/>
                  </a:lnTo>
                  <a:lnTo>
                    <a:pt x="689" y="198"/>
                  </a:lnTo>
                  <a:lnTo>
                    <a:pt x="691" y="198"/>
                  </a:lnTo>
                  <a:lnTo>
                    <a:pt x="692" y="198"/>
                  </a:lnTo>
                  <a:lnTo>
                    <a:pt x="694" y="201"/>
                  </a:lnTo>
                  <a:lnTo>
                    <a:pt x="695" y="198"/>
                  </a:lnTo>
                  <a:lnTo>
                    <a:pt x="696" y="198"/>
                  </a:lnTo>
                  <a:lnTo>
                    <a:pt x="697" y="198"/>
                  </a:lnTo>
                  <a:lnTo>
                    <a:pt x="699" y="198"/>
                  </a:lnTo>
                  <a:lnTo>
                    <a:pt x="700" y="198"/>
                  </a:lnTo>
                  <a:lnTo>
                    <a:pt x="702" y="198"/>
                  </a:lnTo>
                  <a:lnTo>
                    <a:pt x="703" y="194"/>
                  </a:lnTo>
                  <a:lnTo>
                    <a:pt x="704" y="201"/>
                  </a:lnTo>
                  <a:lnTo>
                    <a:pt x="705" y="201"/>
                  </a:lnTo>
                  <a:lnTo>
                    <a:pt x="707" y="198"/>
                  </a:lnTo>
                  <a:lnTo>
                    <a:pt x="708" y="198"/>
                  </a:lnTo>
                  <a:lnTo>
                    <a:pt x="709" y="191"/>
                  </a:lnTo>
                  <a:lnTo>
                    <a:pt x="711" y="191"/>
                  </a:lnTo>
                  <a:lnTo>
                    <a:pt x="712" y="194"/>
                  </a:lnTo>
                  <a:lnTo>
                    <a:pt x="713" y="194"/>
                  </a:lnTo>
                  <a:lnTo>
                    <a:pt x="714" y="194"/>
                  </a:lnTo>
                  <a:lnTo>
                    <a:pt x="716" y="201"/>
                  </a:lnTo>
                  <a:lnTo>
                    <a:pt x="717" y="201"/>
                  </a:lnTo>
                  <a:lnTo>
                    <a:pt x="719" y="194"/>
                  </a:lnTo>
                  <a:lnTo>
                    <a:pt x="720" y="194"/>
                  </a:lnTo>
                  <a:lnTo>
                    <a:pt x="721" y="201"/>
                  </a:lnTo>
                  <a:lnTo>
                    <a:pt x="722" y="201"/>
                  </a:lnTo>
                  <a:lnTo>
                    <a:pt x="724" y="194"/>
                  </a:lnTo>
                  <a:lnTo>
                    <a:pt x="725" y="198"/>
                  </a:lnTo>
                  <a:lnTo>
                    <a:pt x="726" y="198"/>
                  </a:lnTo>
                  <a:lnTo>
                    <a:pt x="728" y="201"/>
                  </a:lnTo>
                  <a:lnTo>
                    <a:pt x="729" y="201"/>
                  </a:lnTo>
                  <a:lnTo>
                    <a:pt x="730" y="201"/>
                  </a:lnTo>
                  <a:lnTo>
                    <a:pt x="731" y="198"/>
                  </a:lnTo>
                  <a:lnTo>
                    <a:pt x="733" y="201"/>
                  </a:lnTo>
                  <a:lnTo>
                    <a:pt x="734" y="201"/>
                  </a:lnTo>
                  <a:lnTo>
                    <a:pt x="736" y="201"/>
                  </a:lnTo>
                  <a:lnTo>
                    <a:pt x="737" y="201"/>
                  </a:lnTo>
                  <a:lnTo>
                    <a:pt x="738" y="198"/>
                  </a:lnTo>
                  <a:lnTo>
                    <a:pt x="739" y="198"/>
                  </a:lnTo>
                  <a:lnTo>
                    <a:pt x="741" y="201"/>
                  </a:lnTo>
                  <a:lnTo>
                    <a:pt x="742" y="201"/>
                  </a:lnTo>
                  <a:lnTo>
                    <a:pt x="743" y="188"/>
                  </a:lnTo>
                  <a:lnTo>
                    <a:pt x="745" y="188"/>
                  </a:lnTo>
                  <a:lnTo>
                    <a:pt x="746" y="198"/>
                  </a:lnTo>
                  <a:lnTo>
                    <a:pt x="747" y="201"/>
                  </a:lnTo>
                  <a:lnTo>
                    <a:pt x="748" y="201"/>
                  </a:lnTo>
                  <a:lnTo>
                    <a:pt x="750" y="201"/>
                  </a:lnTo>
                  <a:lnTo>
                    <a:pt x="751" y="201"/>
                  </a:lnTo>
                  <a:lnTo>
                    <a:pt x="752" y="194"/>
                  </a:lnTo>
                  <a:lnTo>
                    <a:pt x="754" y="194"/>
                  </a:lnTo>
                  <a:lnTo>
                    <a:pt x="755" y="198"/>
                  </a:lnTo>
                  <a:lnTo>
                    <a:pt x="756" y="198"/>
                  </a:lnTo>
                  <a:lnTo>
                    <a:pt x="758" y="194"/>
                  </a:lnTo>
                  <a:lnTo>
                    <a:pt x="759" y="194"/>
                  </a:lnTo>
                  <a:lnTo>
                    <a:pt x="760" y="191"/>
                  </a:lnTo>
                  <a:lnTo>
                    <a:pt x="762" y="201"/>
                  </a:lnTo>
                  <a:lnTo>
                    <a:pt x="763" y="201"/>
                  </a:lnTo>
                  <a:lnTo>
                    <a:pt x="764" y="201"/>
                  </a:lnTo>
                  <a:lnTo>
                    <a:pt x="766" y="201"/>
                  </a:lnTo>
                  <a:lnTo>
                    <a:pt x="767" y="201"/>
                  </a:lnTo>
                  <a:lnTo>
                    <a:pt x="768" y="201"/>
                  </a:lnTo>
                  <a:lnTo>
                    <a:pt x="769" y="191"/>
                  </a:lnTo>
                  <a:lnTo>
                    <a:pt x="771" y="201"/>
                  </a:lnTo>
                  <a:lnTo>
                    <a:pt x="772" y="201"/>
                  </a:lnTo>
                  <a:lnTo>
                    <a:pt x="773" y="191"/>
                  </a:lnTo>
                  <a:lnTo>
                    <a:pt x="775" y="191"/>
                  </a:lnTo>
                  <a:lnTo>
                    <a:pt x="776" y="194"/>
                  </a:lnTo>
                  <a:lnTo>
                    <a:pt x="777" y="198"/>
                  </a:lnTo>
                  <a:lnTo>
                    <a:pt x="779" y="198"/>
                  </a:lnTo>
                  <a:lnTo>
                    <a:pt x="780" y="198"/>
                  </a:lnTo>
                  <a:lnTo>
                    <a:pt x="781" y="191"/>
                  </a:lnTo>
                  <a:lnTo>
                    <a:pt x="783" y="191"/>
                  </a:lnTo>
                  <a:lnTo>
                    <a:pt x="784" y="194"/>
                  </a:lnTo>
                  <a:lnTo>
                    <a:pt x="785" y="201"/>
                  </a:lnTo>
                  <a:lnTo>
                    <a:pt x="786" y="194"/>
                  </a:lnTo>
                  <a:lnTo>
                    <a:pt x="788" y="194"/>
                  </a:lnTo>
                  <a:lnTo>
                    <a:pt x="789" y="194"/>
                  </a:lnTo>
                  <a:lnTo>
                    <a:pt x="790" y="194"/>
                  </a:lnTo>
                  <a:lnTo>
                    <a:pt x="792" y="191"/>
                  </a:lnTo>
                  <a:lnTo>
                    <a:pt x="793" y="191"/>
                  </a:lnTo>
                  <a:lnTo>
                    <a:pt x="794" y="201"/>
                  </a:lnTo>
                  <a:lnTo>
                    <a:pt x="795" y="201"/>
                  </a:lnTo>
                  <a:lnTo>
                    <a:pt x="797" y="191"/>
                  </a:lnTo>
                  <a:lnTo>
                    <a:pt x="798" y="194"/>
                  </a:lnTo>
                  <a:lnTo>
                    <a:pt x="800" y="198"/>
                  </a:lnTo>
                  <a:lnTo>
                    <a:pt x="801" y="198"/>
                  </a:lnTo>
                  <a:lnTo>
                    <a:pt x="802" y="198"/>
                  </a:lnTo>
                  <a:lnTo>
                    <a:pt x="803" y="198"/>
                  </a:lnTo>
                  <a:lnTo>
                    <a:pt x="805" y="194"/>
                  </a:lnTo>
                  <a:lnTo>
                    <a:pt x="806" y="191"/>
                  </a:lnTo>
                  <a:lnTo>
                    <a:pt x="808" y="191"/>
                  </a:lnTo>
                  <a:lnTo>
                    <a:pt x="809" y="201"/>
                  </a:lnTo>
                  <a:lnTo>
                    <a:pt x="810" y="201"/>
                  </a:lnTo>
                  <a:lnTo>
                    <a:pt x="811" y="194"/>
                  </a:lnTo>
                  <a:lnTo>
                    <a:pt x="812" y="198"/>
                  </a:lnTo>
                  <a:lnTo>
                    <a:pt x="814" y="198"/>
                  </a:lnTo>
                  <a:lnTo>
                    <a:pt x="815" y="201"/>
                  </a:lnTo>
                  <a:lnTo>
                    <a:pt x="817" y="201"/>
                  </a:lnTo>
                  <a:lnTo>
                    <a:pt x="818" y="201"/>
                  </a:lnTo>
                  <a:lnTo>
                    <a:pt x="819" y="191"/>
                  </a:lnTo>
                  <a:lnTo>
                    <a:pt x="820" y="191"/>
                  </a:lnTo>
                  <a:lnTo>
                    <a:pt x="822" y="201"/>
                  </a:lnTo>
                  <a:lnTo>
                    <a:pt x="823" y="201"/>
                  </a:lnTo>
                  <a:lnTo>
                    <a:pt x="825" y="198"/>
                  </a:lnTo>
                  <a:lnTo>
                    <a:pt x="826" y="198"/>
                  </a:lnTo>
                  <a:lnTo>
                    <a:pt x="827" y="191"/>
                  </a:lnTo>
                  <a:lnTo>
                    <a:pt x="828" y="194"/>
                  </a:lnTo>
                  <a:lnTo>
                    <a:pt x="829" y="198"/>
                  </a:lnTo>
                  <a:lnTo>
                    <a:pt x="831" y="198"/>
                  </a:lnTo>
                  <a:lnTo>
                    <a:pt x="832" y="198"/>
                  </a:lnTo>
                  <a:lnTo>
                    <a:pt x="834" y="198"/>
                  </a:lnTo>
                  <a:lnTo>
                    <a:pt x="835" y="198"/>
                  </a:lnTo>
                  <a:lnTo>
                    <a:pt x="836" y="198"/>
                  </a:lnTo>
                  <a:lnTo>
                    <a:pt x="837" y="201"/>
                  </a:lnTo>
                  <a:lnTo>
                    <a:pt x="839" y="201"/>
                  </a:lnTo>
                  <a:lnTo>
                    <a:pt x="840" y="201"/>
                  </a:lnTo>
                  <a:lnTo>
                    <a:pt x="842" y="201"/>
                  </a:lnTo>
                  <a:lnTo>
                    <a:pt x="843" y="201"/>
                  </a:lnTo>
                  <a:lnTo>
                    <a:pt x="844" y="194"/>
                  </a:lnTo>
                  <a:lnTo>
                    <a:pt x="845" y="194"/>
                  </a:lnTo>
                  <a:lnTo>
                    <a:pt x="847" y="194"/>
                  </a:lnTo>
                  <a:lnTo>
                    <a:pt x="848" y="201"/>
                  </a:lnTo>
                  <a:lnTo>
                    <a:pt x="849" y="201"/>
                  </a:lnTo>
                  <a:lnTo>
                    <a:pt x="851" y="198"/>
                  </a:lnTo>
                  <a:lnTo>
                    <a:pt x="852" y="201"/>
                  </a:lnTo>
                  <a:lnTo>
                    <a:pt x="853" y="194"/>
                  </a:lnTo>
                  <a:lnTo>
                    <a:pt x="854" y="194"/>
                  </a:lnTo>
                  <a:lnTo>
                    <a:pt x="856" y="194"/>
                  </a:lnTo>
                  <a:lnTo>
                    <a:pt x="857" y="198"/>
                  </a:lnTo>
                  <a:lnTo>
                    <a:pt x="858" y="194"/>
                  </a:lnTo>
                  <a:lnTo>
                    <a:pt x="860" y="194"/>
                  </a:lnTo>
                  <a:lnTo>
                    <a:pt x="861" y="198"/>
                  </a:lnTo>
                  <a:lnTo>
                    <a:pt x="862" y="191"/>
                  </a:lnTo>
                  <a:lnTo>
                    <a:pt x="864" y="191"/>
                  </a:lnTo>
                  <a:lnTo>
                    <a:pt x="865" y="201"/>
                  </a:lnTo>
                  <a:lnTo>
                    <a:pt x="866" y="201"/>
                  </a:lnTo>
                  <a:lnTo>
                    <a:pt x="868" y="201"/>
                  </a:lnTo>
                  <a:lnTo>
                    <a:pt x="869" y="198"/>
                  </a:lnTo>
                  <a:lnTo>
                    <a:pt x="870" y="198"/>
                  </a:lnTo>
                  <a:lnTo>
                    <a:pt x="871" y="194"/>
                  </a:lnTo>
                  <a:lnTo>
                    <a:pt x="873" y="201"/>
                  </a:lnTo>
                  <a:lnTo>
                    <a:pt x="874" y="201"/>
                  </a:lnTo>
                  <a:lnTo>
                    <a:pt x="875" y="201"/>
                  </a:lnTo>
                  <a:lnTo>
                    <a:pt x="877" y="194"/>
                  </a:lnTo>
                  <a:lnTo>
                    <a:pt x="878" y="198"/>
                  </a:lnTo>
                  <a:lnTo>
                    <a:pt x="879" y="201"/>
                  </a:lnTo>
                  <a:lnTo>
                    <a:pt x="881" y="201"/>
                  </a:lnTo>
                  <a:lnTo>
                    <a:pt x="882" y="198"/>
                  </a:lnTo>
                  <a:lnTo>
                    <a:pt x="883" y="198"/>
                  </a:lnTo>
                  <a:lnTo>
                    <a:pt x="885" y="194"/>
                  </a:lnTo>
                  <a:lnTo>
                    <a:pt x="886" y="198"/>
                  </a:lnTo>
                  <a:lnTo>
                    <a:pt x="887" y="201"/>
                  </a:lnTo>
                  <a:lnTo>
                    <a:pt x="889" y="201"/>
                  </a:lnTo>
                  <a:lnTo>
                    <a:pt x="890" y="201"/>
                  </a:lnTo>
                  <a:lnTo>
                    <a:pt x="891" y="191"/>
                  </a:lnTo>
                  <a:lnTo>
                    <a:pt x="892" y="191"/>
                  </a:lnTo>
                  <a:lnTo>
                    <a:pt x="894" y="194"/>
                  </a:lnTo>
                  <a:lnTo>
                    <a:pt x="895" y="198"/>
                  </a:lnTo>
                  <a:lnTo>
                    <a:pt x="896" y="198"/>
                  </a:lnTo>
                  <a:lnTo>
                    <a:pt x="898" y="198"/>
                  </a:lnTo>
                  <a:lnTo>
                    <a:pt x="899" y="198"/>
                  </a:lnTo>
                  <a:lnTo>
                    <a:pt x="900" y="198"/>
                  </a:lnTo>
                  <a:lnTo>
                    <a:pt x="901" y="201"/>
                  </a:lnTo>
                  <a:lnTo>
                    <a:pt x="903" y="201"/>
                  </a:lnTo>
                  <a:lnTo>
                    <a:pt x="904" y="201"/>
                  </a:lnTo>
                  <a:lnTo>
                    <a:pt x="906" y="201"/>
                  </a:lnTo>
                  <a:lnTo>
                    <a:pt x="907" y="201"/>
                  </a:lnTo>
                  <a:lnTo>
                    <a:pt x="908" y="191"/>
                  </a:lnTo>
                  <a:lnTo>
                    <a:pt x="909" y="198"/>
                  </a:lnTo>
                  <a:lnTo>
                    <a:pt x="911" y="201"/>
                  </a:lnTo>
                  <a:lnTo>
                    <a:pt x="912" y="201"/>
                  </a:lnTo>
                  <a:lnTo>
                    <a:pt x="913" y="194"/>
                  </a:lnTo>
                  <a:lnTo>
                    <a:pt x="915" y="201"/>
                  </a:lnTo>
                  <a:lnTo>
                    <a:pt x="916" y="194"/>
                  </a:lnTo>
                  <a:lnTo>
                    <a:pt x="917" y="201"/>
                  </a:lnTo>
                  <a:lnTo>
                    <a:pt x="918" y="201"/>
                  </a:lnTo>
                  <a:lnTo>
                    <a:pt x="920" y="194"/>
                  </a:lnTo>
                  <a:lnTo>
                    <a:pt x="921" y="194"/>
                  </a:lnTo>
                  <a:lnTo>
                    <a:pt x="923" y="201"/>
                  </a:lnTo>
                  <a:lnTo>
                    <a:pt x="924" y="191"/>
                  </a:lnTo>
                  <a:lnTo>
                    <a:pt x="925" y="191"/>
                  </a:lnTo>
                  <a:lnTo>
                    <a:pt x="926" y="191"/>
                  </a:lnTo>
                  <a:lnTo>
                    <a:pt x="928" y="198"/>
                  </a:lnTo>
                  <a:lnTo>
                    <a:pt x="929" y="198"/>
                  </a:lnTo>
                  <a:lnTo>
                    <a:pt x="930" y="194"/>
                  </a:lnTo>
                  <a:lnTo>
                    <a:pt x="932" y="194"/>
                  </a:lnTo>
                  <a:lnTo>
                    <a:pt x="933" y="198"/>
                  </a:lnTo>
                  <a:lnTo>
                    <a:pt x="934" y="198"/>
                  </a:lnTo>
                  <a:lnTo>
                    <a:pt x="935" y="201"/>
                  </a:lnTo>
                  <a:lnTo>
                    <a:pt x="937" y="198"/>
                  </a:lnTo>
                  <a:lnTo>
                    <a:pt x="938" y="198"/>
                  </a:lnTo>
                  <a:lnTo>
                    <a:pt x="940" y="194"/>
                  </a:lnTo>
                  <a:lnTo>
                    <a:pt x="941" y="194"/>
                  </a:lnTo>
                  <a:lnTo>
                    <a:pt x="942" y="194"/>
                  </a:lnTo>
                  <a:lnTo>
                    <a:pt x="943" y="201"/>
                  </a:lnTo>
                  <a:lnTo>
                    <a:pt x="945" y="198"/>
                  </a:lnTo>
                  <a:lnTo>
                    <a:pt x="946" y="194"/>
                  </a:lnTo>
                  <a:lnTo>
                    <a:pt x="948" y="194"/>
                  </a:lnTo>
                  <a:lnTo>
                    <a:pt x="949" y="194"/>
                  </a:lnTo>
                  <a:lnTo>
                    <a:pt x="950" y="201"/>
                  </a:lnTo>
                  <a:lnTo>
                    <a:pt x="951" y="198"/>
                  </a:lnTo>
                  <a:lnTo>
                    <a:pt x="952" y="198"/>
                  </a:lnTo>
                  <a:lnTo>
                    <a:pt x="954" y="198"/>
                  </a:lnTo>
                  <a:lnTo>
                    <a:pt x="955" y="198"/>
                  </a:lnTo>
                  <a:lnTo>
                    <a:pt x="957" y="198"/>
                  </a:lnTo>
                  <a:lnTo>
                    <a:pt x="958" y="201"/>
                  </a:lnTo>
                  <a:lnTo>
                    <a:pt x="959" y="198"/>
                  </a:lnTo>
                  <a:lnTo>
                    <a:pt x="960" y="198"/>
                  </a:lnTo>
                  <a:lnTo>
                    <a:pt x="962" y="198"/>
                  </a:lnTo>
                  <a:lnTo>
                    <a:pt x="963" y="198"/>
                  </a:lnTo>
                  <a:lnTo>
                    <a:pt x="964" y="201"/>
                  </a:lnTo>
                  <a:lnTo>
                    <a:pt x="966" y="191"/>
                  </a:lnTo>
                  <a:lnTo>
                    <a:pt x="967" y="194"/>
                  </a:lnTo>
                  <a:lnTo>
                    <a:pt x="968" y="194"/>
                  </a:lnTo>
                  <a:lnTo>
                    <a:pt x="970" y="198"/>
                  </a:lnTo>
                  <a:lnTo>
                    <a:pt x="971" y="201"/>
                  </a:lnTo>
                  <a:lnTo>
                    <a:pt x="972" y="194"/>
                  </a:lnTo>
                  <a:lnTo>
                    <a:pt x="974" y="194"/>
                  </a:lnTo>
                  <a:lnTo>
                    <a:pt x="975" y="194"/>
                  </a:lnTo>
                  <a:lnTo>
                    <a:pt x="976" y="201"/>
                  </a:lnTo>
                  <a:lnTo>
                    <a:pt x="977" y="201"/>
                  </a:lnTo>
                  <a:lnTo>
                    <a:pt x="979" y="201"/>
                  </a:lnTo>
                  <a:lnTo>
                    <a:pt x="980" y="201"/>
                  </a:lnTo>
                  <a:lnTo>
                    <a:pt x="981" y="201"/>
                  </a:lnTo>
                  <a:lnTo>
                    <a:pt x="983" y="198"/>
                  </a:lnTo>
                  <a:lnTo>
                    <a:pt x="984" y="198"/>
                  </a:lnTo>
                  <a:lnTo>
                    <a:pt x="985" y="191"/>
                  </a:lnTo>
                  <a:lnTo>
                    <a:pt x="987" y="191"/>
                  </a:lnTo>
                  <a:lnTo>
                    <a:pt x="988" y="191"/>
                  </a:lnTo>
                  <a:lnTo>
                    <a:pt x="989" y="198"/>
                  </a:lnTo>
                  <a:lnTo>
                    <a:pt x="991" y="198"/>
                  </a:lnTo>
                  <a:lnTo>
                    <a:pt x="992" y="198"/>
                  </a:lnTo>
                  <a:lnTo>
                    <a:pt x="993" y="191"/>
                  </a:lnTo>
                  <a:lnTo>
                    <a:pt x="994" y="198"/>
                  </a:lnTo>
                  <a:lnTo>
                    <a:pt x="996" y="201"/>
                  </a:lnTo>
                  <a:lnTo>
                    <a:pt x="997" y="201"/>
                  </a:lnTo>
                  <a:lnTo>
                    <a:pt x="998" y="194"/>
                  </a:lnTo>
                  <a:lnTo>
                    <a:pt x="1000" y="194"/>
                  </a:lnTo>
                  <a:lnTo>
                    <a:pt x="1001" y="194"/>
                  </a:lnTo>
                  <a:lnTo>
                    <a:pt x="1002" y="194"/>
                  </a:lnTo>
                  <a:lnTo>
                    <a:pt x="1004" y="198"/>
                  </a:lnTo>
                  <a:lnTo>
                    <a:pt x="1005" y="198"/>
                  </a:lnTo>
                  <a:lnTo>
                    <a:pt x="1006" y="201"/>
                  </a:lnTo>
                  <a:lnTo>
                    <a:pt x="1008" y="191"/>
                  </a:lnTo>
                  <a:lnTo>
                    <a:pt x="1009" y="201"/>
                  </a:lnTo>
                  <a:lnTo>
                    <a:pt x="1010" y="201"/>
                  </a:lnTo>
                  <a:lnTo>
                    <a:pt x="1011" y="201"/>
                  </a:lnTo>
                  <a:lnTo>
                    <a:pt x="1013" y="194"/>
                  </a:lnTo>
                  <a:lnTo>
                    <a:pt x="1014" y="198"/>
                  </a:lnTo>
                  <a:lnTo>
                    <a:pt x="1015" y="201"/>
                  </a:lnTo>
                  <a:lnTo>
                    <a:pt x="1017" y="201"/>
                  </a:lnTo>
                  <a:lnTo>
                    <a:pt x="1018" y="198"/>
                  </a:lnTo>
                  <a:lnTo>
                    <a:pt x="1019" y="198"/>
                  </a:lnTo>
                  <a:lnTo>
                    <a:pt x="1021" y="198"/>
                  </a:lnTo>
                  <a:lnTo>
                    <a:pt x="1022" y="201"/>
                  </a:lnTo>
                  <a:lnTo>
                    <a:pt x="1023" y="201"/>
                  </a:lnTo>
                  <a:lnTo>
                    <a:pt x="1024" y="201"/>
                  </a:lnTo>
                  <a:lnTo>
                    <a:pt x="1026" y="201"/>
                  </a:lnTo>
                  <a:lnTo>
                    <a:pt x="1027" y="201"/>
                  </a:lnTo>
                  <a:lnTo>
                    <a:pt x="1029" y="198"/>
                  </a:lnTo>
                  <a:lnTo>
                    <a:pt x="1030" y="194"/>
                  </a:lnTo>
                  <a:lnTo>
                    <a:pt x="1031" y="191"/>
                  </a:lnTo>
                  <a:lnTo>
                    <a:pt x="1032" y="191"/>
                  </a:lnTo>
                  <a:lnTo>
                    <a:pt x="1034" y="194"/>
                  </a:lnTo>
                  <a:lnTo>
                    <a:pt x="1035" y="201"/>
                  </a:lnTo>
                  <a:lnTo>
                    <a:pt x="1036" y="201"/>
                  </a:lnTo>
                  <a:lnTo>
                    <a:pt x="1038" y="201"/>
                  </a:lnTo>
                  <a:lnTo>
                    <a:pt x="1039" y="194"/>
                  </a:lnTo>
                  <a:lnTo>
                    <a:pt x="1040" y="201"/>
                  </a:lnTo>
                  <a:lnTo>
                    <a:pt x="1041" y="201"/>
                  </a:lnTo>
                  <a:lnTo>
                    <a:pt x="1043" y="201"/>
                  </a:lnTo>
                  <a:lnTo>
                    <a:pt x="1044" y="194"/>
                  </a:lnTo>
                  <a:lnTo>
                    <a:pt x="1046" y="194"/>
                  </a:lnTo>
                  <a:lnTo>
                    <a:pt x="1047" y="201"/>
                  </a:lnTo>
                </a:path>
              </a:pathLst>
            </a:custGeom>
            <a:noFill/>
            <a:ln w="317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15" name="Freeform 71">
              <a:extLst>
                <a:ext uri="{FF2B5EF4-FFF2-40B4-BE49-F238E27FC236}">
                  <a16:creationId xmlns:a16="http://schemas.microsoft.com/office/drawing/2014/main" id="{FBA94EF2-8650-45B0-A48C-5CBB130EDC6D}"/>
                </a:ext>
              </a:extLst>
            </p:cNvPr>
            <p:cNvSpPr>
              <a:spLocks/>
            </p:cNvSpPr>
            <p:nvPr/>
          </p:nvSpPr>
          <p:spPr bwMode="auto">
            <a:xfrm>
              <a:off x="2093836" y="5428805"/>
              <a:ext cx="1860366" cy="1035727"/>
            </a:xfrm>
            <a:custGeom>
              <a:avLst/>
              <a:gdLst>
                <a:gd name="T0" fmla="*/ 16 w 1047"/>
                <a:gd name="T1" fmla="*/ 215 h 226"/>
                <a:gd name="T2" fmla="*/ 33 w 1047"/>
                <a:gd name="T3" fmla="*/ 219 h 226"/>
                <a:gd name="T4" fmla="*/ 50 w 1047"/>
                <a:gd name="T5" fmla="*/ 215 h 226"/>
                <a:gd name="T6" fmla="*/ 67 w 1047"/>
                <a:gd name="T7" fmla="*/ 215 h 226"/>
                <a:gd name="T8" fmla="*/ 84 w 1047"/>
                <a:gd name="T9" fmla="*/ 219 h 226"/>
                <a:gd name="T10" fmla="*/ 101 w 1047"/>
                <a:gd name="T11" fmla="*/ 219 h 226"/>
                <a:gd name="T12" fmla="*/ 118 w 1047"/>
                <a:gd name="T13" fmla="*/ 215 h 226"/>
                <a:gd name="T14" fmla="*/ 135 w 1047"/>
                <a:gd name="T15" fmla="*/ 215 h 226"/>
                <a:gd name="T16" fmla="*/ 152 w 1047"/>
                <a:gd name="T17" fmla="*/ 215 h 226"/>
                <a:gd name="T18" fmla="*/ 169 w 1047"/>
                <a:gd name="T19" fmla="*/ 215 h 226"/>
                <a:gd name="T20" fmla="*/ 186 w 1047"/>
                <a:gd name="T21" fmla="*/ 147 h 226"/>
                <a:gd name="T22" fmla="*/ 203 w 1047"/>
                <a:gd name="T23" fmla="*/ 158 h 226"/>
                <a:gd name="T24" fmla="*/ 220 w 1047"/>
                <a:gd name="T25" fmla="*/ 161 h 226"/>
                <a:gd name="T26" fmla="*/ 237 w 1047"/>
                <a:gd name="T27" fmla="*/ 165 h 226"/>
                <a:gd name="T28" fmla="*/ 254 w 1047"/>
                <a:gd name="T29" fmla="*/ 165 h 226"/>
                <a:gd name="T30" fmla="*/ 271 w 1047"/>
                <a:gd name="T31" fmla="*/ 165 h 226"/>
                <a:gd name="T32" fmla="*/ 288 w 1047"/>
                <a:gd name="T33" fmla="*/ 161 h 226"/>
                <a:gd name="T34" fmla="*/ 305 w 1047"/>
                <a:gd name="T35" fmla="*/ 165 h 226"/>
                <a:gd name="T36" fmla="*/ 322 w 1047"/>
                <a:gd name="T37" fmla="*/ 176 h 226"/>
                <a:gd name="T38" fmla="*/ 339 w 1047"/>
                <a:gd name="T39" fmla="*/ 179 h 226"/>
                <a:gd name="T40" fmla="*/ 356 w 1047"/>
                <a:gd name="T41" fmla="*/ 187 h 226"/>
                <a:gd name="T42" fmla="*/ 373 w 1047"/>
                <a:gd name="T43" fmla="*/ 168 h 226"/>
                <a:gd name="T44" fmla="*/ 390 w 1047"/>
                <a:gd name="T45" fmla="*/ 0 h 226"/>
                <a:gd name="T46" fmla="*/ 407 w 1047"/>
                <a:gd name="T47" fmla="*/ 40 h 226"/>
                <a:gd name="T48" fmla="*/ 424 w 1047"/>
                <a:gd name="T49" fmla="*/ 40 h 226"/>
                <a:gd name="T50" fmla="*/ 441 w 1047"/>
                <a:gd name="T51" fmla="*/ 40 h 226"/>
                <a:gd name="T52" fmla="*/ 458 w 1047"/>
                <a:gd name="T53" fmla="*/ 43 h 226"/>
                <a:gd name="T54" fmla="*/ 475 w 1047"/>
                <a:gd name="T55" fmla="*/ 57 h 226"/>
                <a:gd name="T56" fmla="*/ 492 w 1047"/>
                <a:gd name="T57" fmla="*/ 43 h 226"/>
                <a:gd name="T58" fmla="*/ 509 w 1047"/>
                <a:gd name="T59" fmla="*/ 54 h 226"/>
                <a:gd name="T60" fmla="*/ 526 w 1047"/>
                <a:gd name="T61" fmla="*/ 54 h 226"/>
                <a:gd name="T62" fmla="*/ 543 w 1047"/>
                <a:gd name="T63" fmla="*/ 54 h 226"/>
                <a:gd name="T64" fmla="*/ 560 w 1047"/>
                <a:gd name="T65" fmla="*/ 54 h 226"/>
                <a:gd name="T66" fmla="*/ 577 w 1047"/>
                <a:gd name="T67" fmla="*/ 140 h 226"/>
                <a:gd name="T68" fmla="*/ 594 w 1047"/>
                <a:gd name="T69" fmla="*/ 136 h 226"/>
                <a:gd name="T70" fmla="*/ 611 w 1047"/>
                <a:gd name="T71" fmla="*/ 215 h 226"/>
                <a:gd name="T72" fmla="*/ 628 w 1047"/>
                <a:gd name="T73" fmla="*/ 215 h 226"/>
                <a:gd name="T74" fmla="*/ 645 w 1047"/>
                <a:gd name="T75" fmla="*/ 215 h 226"/>
                <a:gd name="T76" fmla="*/ 662 w 1047"/>
                <a:gd name="T77" fmla="*/ 219 h 226"/>
                <a:gd name="T78" fmla="*/ 679 w 1047"/>
                <a:gd name="T79" fmla="*/ 215 h 226"/>
                <a:gd name="T80" fmla="*/ 696 w 1047"/>
                <a:gd name="T81" fmla="*/ 215 h 226"/>
                <a:gd name="T82" fmla="*/ 713 w 1047"/>
                <a:gd name="T83" fmla="*/ 201 h 226"/>
                <a:gd name="T84" fmla="*/ 730 w 1047"/>
                <a:gd name="T85" fmla="*/ 215 h 226"/>
                <a:gd name="T86" fmla="*/ 747 w 1047"/>
                <a:gd name="T87" fmla="*/ 215 h 226"/>
                <a:gd name="T88" fmla="*/ 764 w 1047"/>
                <a:gd name="T89" fmla="*/ 219 h 226"/>
                <a:gd name="T90" fmla="*/ 781 w 1047"/>
                <a:gd name="T91" fmla="*/ 215 h 226"/>
                <a:gd name="T92" fmla="*/ 798 w 1047"/>
                <a:gd name="T93" fmla="*/ 215 h 226"/>
                <a:gd name="T94" fmla="*/ 815 w 1047"/>
                <a:gd name="T95" fmla="*/ 215 h 226"/>
                <a:gd name="T96" fmla="*/ 832 w 1047"/>
                <a:gd name="T97" fmla="*/ 208 h 226"/>
                <a:gd name="T98" fmla="*/ 849 w 1047"/>
                <a:gd name="T99" fmla="*/ 222 h 226"/>
                <a:gd name="T100" fmla="*/ 866 w 1047"/>
                <a:gd name="T101" fmla="*/ 222 h 226"/>
                <a:gd name="T102" fmla="*/ 883 w 1047"/>
                <a:gd name="T103" fmla="*/ 222 h 226"/>
                <a:gd name="T104" fmla="*/ 900 w 1047"/>
                <a:gd name="T105" fmla="*/ 219 h 226"/>
                <a:gd name="T106" fmla="*/ 917 w 1047"/>
                <a:gd name="T107" fmla="*/ 219 h 226"/>
                <a:gd name="T108" fmla="*/ 934 w 1047"/>
                <a:gd name="T109" fmla="*/ 215 h 226"/>
                <a:gd name="T110" fmla="*/ 951 w 1047"/>
                <a:gd name="T111" fmla="*/ 215 h 226"/>
                <a:gd name="T112" fmla="*/ 968 w 1047"/>
                <a:gd name="T113" fmla="*/ 215 h 226"/>
                <a:gd name="T114" fmla="*/ 985 w 1047"/>
                <a:gd name="T115" fmla="*/ 208 h 226"/>
                <a:gd name="T116" fmla="*/ 1002 w 1047"/>
                <a:gd name="T117" fmla="*/ 215 h 226"/>
                <a:gd name="T118" fmla="*/ 1019 w 1047"/>
                <a:gd name="T119" fmla="*/ 211 h 226"/>
                <a:gd name="T120" fmla="*/ 1036 w 1047"/>
                <a:gd name="T1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26">
                  <a:moveTo>
                    <a:pt x="0" y="215"/>
                  </a:moveTo>
                  <a:lnTo>
                    <a:pt x="1" y="215"/>
                  </a:lnTo>
                  <a:lnTo>
                    <a:pt x="3" y="215"/>
                  </a:lnTo>
                  <a:lnTo>
                    <a:pt x="4" y="219"/>
                  </a:lnTo>
                  <a:lnTo>
                    <a:pt x="6" y="219"/>
                  </a:lnTo>
                  <a:lnTo>
                    <a:pt x="7" y="219"/>
                  </a:lnTo>
                  <a:lnTo>
                    <a:pt x="8" y="219"/>
                  </a:lnTo>
                  <a:lnTo>
                    <a:pt x="9" y="215"/>
                  </a:lnTo>
                  <a:lnTo>
                    <a:pt x="11" y="215"/>
                  </a:lnTo>
                  <a:lnTo>
                    <a:pt x="12" y="215"/>
                  </a:lnTo>
                  <a:lnTo>
                    <a:pt x="13" y="215"/>
                  </a:lnTo>
                  <a:lnTo>
                    <a:pt x="15" y="222"/>
                  </a:lnTo>
                  <a:lnTo>
                    <a:pt x="16" y="215"/>
                  </a:lnTo>
                  <a:lnTo>
                    <a:pt x="17" y="215"/>
                  </a:lnTo>
                  <a:lnTo>
                    <a:pt x="19" y="219"/>
                  </a:lnTo>
                  <a:lnTo>
                    <a:pt x="20" y="219"/>
                  </a:lnTo>
                  <a:lnTo>
                    <a:pt x="21" y="219"/>
                  </a:lnTo>
                  <a:lnTo>
                    <a:pt x="23" y="215"/>
                  </a:lnTo>
                  <a:lnTo>
                    <a:pt x="24" y="215"/>
                  </a:lnTo>
                  <a:lnTo>
                    <a:pt x="25" y="219"/>
                  </a:lnTo>
                  <a:lnTo>
                    <a:pt x="26" y="219"/>
                  </a:lnTo>
                  <a:lnTo>
                    <a:pt x="28" y="219"/>
                  </a:lnTo>
                  <a:lnTo>
                    <a:pt x="29" y="219"/>
                  </a:lnTo>
                  <a:lnTo>
                    <a:pt x="30" y="215"/>
                  </a:lnTo>
                  <a:lnTo>
                    <a:pt x="32" y="215"/>
                  </a:lnTo>
                  <a:lnTo>
                    <a:pt x="33" y="219"/>
                  </a:lnTo>
                  <a:lnTo>
                    <a:pt x="34" y="215"/>
                  </a:lnTo>
                  <a:lnTo>
                    <a:pt x="36" y="215"/>
                  </a:lnTo>
                  <a:lnTo>
                    <a:pt x="37" y="215"/>
                  </a:lnTo>
                  <a:lnTo>
                    <a:pt x="38" y="215"/>
                  </a:lnTo>
                  <a:lnTo>
                    <a:pt x="39" y="222"/>
                  </a:lnTo>
                  <a:lnTo>
                    <a:pt x="41" y="222"/>
                  </a:lnTo>
                  <a:lnTo>
                    <a:pt x="42" y="215"/>
                  </a:lnTo>
                  <a:lnTo>
                    <a:pt x="43" y="215"/>
                  </a:lnTo>
                  <a:lnTo>
                    <a:pt x="45" y="211"/>
                  </a:lnTo>
                  <a:lnTo>
                    <a:pt x="46" y="215"/>
                  </a:lnTo>
                  <a:lnTo>
                    <a:pt x="47" y="215"/>
                  </a:lnTo>
                  <a:lnTo>
                    <a:pt x="49" y="215"/>
                  </a:lnTo>
                  <a:lnTo>
                    <a:pt x="50" y="215"/>
                  </a:lnTo>
                  <a:lnTo>
                    <a:pt x="51" y="215"/>
                  </a:lnTo>
                  <a:lnTo>
                    <a:pt x="53" y="222"/>
                  </a:lnTo>
                  <a:lnTo>
                    <a:pt x="54" y="222"/>
                  </a:lnTo>
                  <a:lnTo>
                    <a:pt x="55" y="219"/>
                  </a:lnTo>
                  <a:lnTo>
                    <a:pt x="56" y="219"/>
                  </a:lnTo>
                  <a:lnTo>
                    <a:pt x="58" y="222"/>
                  </a:lnTo>
                  <a:lnTo>
                    <a:pt x="59" y="215"/>
                  </a:lnTo>
                  <a:lnTo>
                    <a:pt x="60" y="215"/>
                  </a:lnTo>
                  <a:lnTo>
                    <a:pt x="62" y="215"/>
                  </a:lnTo>
                  <a:lnTo>
                    <a:pt x="63" y="219"/>
                  </a:lnTo>
                  <a:lnTo>
                    <a:pt x="64" y="215"/>
                  </a:lnTo>
                  <a:lnTo>
                    <a:pt x="66" y="215"/>
                  </a:lnTo>
                  <a:lnTo>
                    <a:pt x="67" y="215"/>
                  </a:lnTo>
                  <a:lnTo>
                    <a:pt x="68" y="211"/>
                  </a:lnTo>
                  <a:lnTo>
                    <a:pt x="70" y="211"/>
                  </a:lnTo>
                  <a:lnTo>
                    <a:pt x="71" y="215"/>
                  </a:lnTo>
                  <a:lnTo>
                    <a:pt x="72" y="219"/>
                  </a:lnTo>
                  <a:lnTo>
                    <a:pt x="73" y="219"/>
                  </a:lnTo>
                  <a:lnTo>
                    <a:pt x="75" y="219"/>
                  </a:lnTo>
                  <a:lnTo>
                    <a:pt x="76" y="215"/>
                  </a:lnTo>
                  <a:lnTo>
                    <a:pt x="78" y="215"/>
                  </a:lnTo>
                  <a:lnTo>
                    <a:pt x="79" y="215"/>
                  </a:lnTo>
                  <a:lnTo>
                    <a:pt x="80" y="215"/>
                  </a:lnTo>
                  <a:lnTo>
                    <a:pt x="81" y="215"/>
                  </a:lnTo>
                  <a:lnTo>
                    <a:pt x="82" y="219"/>
                  </a:lnTo>
                  <a:lnTo>
                    <a:pt x="84" y="219"/>
                  </a:lnTo>
                  <a:lnTo>
                    <a:pt x="85" y="215"/>
                  </a:lnTo>
                  <a:lnTo>
                    <a:pt x="87" y="211"/>
                  </a:lnTo>
                  <a:lnTo>
                    <a:pt x="88" y="215"/>
                  </a:lnTo>
                  <a:lnTo>
                    <a:pt x="89" y="215"/>
                  </a:lnTo>
                  <a:lnTo>
                    <a:pt x="90" y="215"/>
                  </a:lnTo>
                  <a:lnTo>
                    <a:pt x="92" y="215"/>
                  </a:lnTo>
                  <a:lnTo>
                    <a:pt x="93" y="215"/>
                  </a:lnTo>
                  <a:lnTo>
                    <a:pt x="95" y="215"/>
                  </a:lnTo>
                  <a:lnTo>
                    <a:pt x="96" y="215"/>
                  </a:lnTo>
                  <a:lnTo>
                    <a:pt x="97" y="215"/>
                  </a:lnTo>
                  <a:lnTo>
                    <a:pt x="98" y="219"/>
                  </a:lnTo>
                  <a:lnTo>
                    <a:pt x="100" y="219"/>
                  </a:lnTo>
                  <a:lnTo>
                    <a:pt x="101" y="219"/>
                  </a:lnTo>
                  <a:lnTo>
                    <a:pt x="102" y="215"/>
                  </a:lnTo>
                  <a:lnTo>
                    <a:pt x="104" y="211"/>
                  </a:lnTo>
                  <a:lnTo>
                    <a:pt x="105" y="219"/>
                  </a:lnTo>
                  <a:lnTo>
                    <a:pt x="106" y="219"/>
                  </a:lnTo>
                  <a:lnTo>
                    <a:pt x="107" y="219"/>
                  </a:lnTo>
                  <a:lnTo>
                    <a:pt x="109" y="222"/>
                  </a:lnTo>
                  <a:lnTo>
                    <a:pt x="110" y="219"/>
                  </a:lnTo>
                  <a:lnTo>
                    <a:pt x="112" y="219"/>
                  </a:lnTo>
                  <a:lnTo>
                    <a:pt x="113" y="215"/>
                  </a:lnTo>
                  <a:lnTo>
                    <a:pt x="114" y="215"/>
                  </a:lnTo>
                  <a:lnTo>
                    <a:pt x="115" y="211"/>
                  </a:lnTo>
                  <a:lnTo>
                    <a:pt x="117" y="211"/>
                  </a:lnTo>
                  <a:lnTo>
                    <a:pt x="118" y="215"/>
                  </a:lnTo>
                  <a:lnTo>
                    <a:pt x="119" y="215"/>
                  </a:lnTo>
                  <a:lnTo>
                    <a:pt x="121" y="215"/>
                  </a:lnTo>
                  <a:lnTo>
                    <a:pt x="122" y="215"/>
                  </a:lnTo>
                  <a:lnTo>
                    <a:pt x="123" y="215"/>
                  </a:lnTo>
                  <a:lnTo>
                    <a:pt x="124" y="222"/>
                  </a:lnTo>
                  <a:lnTo>
                    <a:pt x="126" y="215"/>
                  </a:lnTo>
                  <a:lnTo>
                    <a:pt x="127" y="222"/>
                  </a:lnTo>
                  <a:lnTo>
                    <a:pt x="129" y="222"/>
                  </a:lnTo>
                  <a:lnTo>
                    <a:pt x="130" y="222"/>
                  </a:lnTo>
                  <a:lnTo>
                    <a:pt x="131" y="219"/>
                  </a:lnTo>
                  <a:lnTo>
                    <a:pt x="132" y="219"/>
                  </a:lnTo>
                  <a:lnTo>
                    <a:pt x="134" y="215"/>
                  </a:lnTo>
                  <a:lnTo>
                    <a:pt x="135" y="215"/>
                  </a:lnTo>
                  <a:lnTo>
                    <a:pt x="136" y="222"/>
                  </a:lnTo>
                  <a:lnTo>
                    <a:pt x="138" y="222"/>
                  </a:lnTo>
                  <a:lnTo>
                    <a:pt x="139" y="219"/>
                  </a:lnTo>
                  <a:lnTo>
                    <a:pt x="140" y="219"/>
                  </a:lnTo>
                  <a:lnTo>
                    <a:pt x="141" y="219"/>
                  </a:lnTo>
                  <a:lnTo>
                    <a:pt x="143" y="215"/>
                  </a:lnTo>
                  <a:lnTo>
                    <a:pt x="144" y="215"/>
                  </a:lnTo>
                  <a:lnTo>
                    <a:pt x="145" y="215"/>
                  </a:lnTo>
                  <a:lnTo>
                    <a:pt x="147" y="219"/>
                  </a:lnTo>
                  <a:lnTo>
                    <a:pt x="148" y="219"/>
                  </a:lnTo>
                  <a:lnTo>
                    <a:pt x="149" y="215"/>
                  </a:lnTo>
                  <a:lnTo>
                    <a:pt x="151" y="215"/>
                  </a:lnTo>
                  <a:lnTo>
                    <a:pt x="152" y="215"/>
                  </a:lnTo>
                  <a:lnTo>
                    <a:pt x="153" y="204"/>
                  </a:lnTo>
                  <a:lnTo>
                    <a:pt x="155" y="219"/>
                  </a:lnTo>
                  <a:lnTo>
                    <a:pt x="156" y="219"/>
                  </a:lnTo>
                  <a:lnTo>
                    <a:pt x="157" y="215"/>
                  </a:lnTo>
                  <a:lnTo>
                    <a:pt x="159" y="215"/>
                  </a:lnTo>
                  <a:lnTo>
                    <a:pt x="160" y="215"/>
                  </a:lnTo>
                  <a:lnTo>
                    <a:pt x="161" y="215"/>
                  </a:lnTo>
                  <a:lnTo>
                    <a:pt x="162" y="215"/>
                  </a:lnTo>
                  <a:lnTo>
                    <a:pt x="164" y="215"/>
                  </a:lnTo>
                  <a:lnTo>
                    <a:pt x="165" y="215"/>
                  </a:lnTo>
                  <a:lnTo>
                    <a:pt x="166" y="215"/>
                  </a:lnTo>
                  <a:lnTo>
                    <a:pt x="168" y="215"/>
                  </a:lnTo>
                  <a:lnTo>
                    <a:pt x="169" y="215"/>
                  </a:lnTo>
                  <a:lnTo>
                    <a:pt x="170" y="215"/>
                  </a:lnTo>
                  <a:lnTo>
                    <a:pt x="172" y="215"/>
                  </a:lnTo>
                  <a:lnTo>
                    <a:pt x="173" y="215"/>
                  </a:lnTo>
                  <a:lnTo>
                    <a:pt x="174" y="215"/>
                  </a:lnTo>
                  <a:lnTo>
                    <a:pt x="176" y="215"/>
                  </a:lnTo>
                  <a:lnTo>
                    <a:pt x="177" y="219"/>
                  </a:lnTo>
                  <a:lnTo>
                    <a:pt x="178" y="219"/>
                  </a:lnTo>
                  <a:lnTo>
                    <a:pt x="179" y="219"/>
                  </a:lnTo>
                  <a:lnTo>
                    <a:pt x="181" y="211"/>
                  </a:lnTo>
                  <a:lnTo>
                    <a:pt x="182" y="211"/>
                  </a:lnTo>
                  <a:lnTo>
                    <a:pt x="183" y="219"/>
                  </a:lnTo>
                  <a:lnTo>
                    <a:pt x="185" y="219"/>
                  </a:lnTo>
                  <a:lnTo>
                    <a:pt x="186" y="147"/>
                  </a:lnTo>
                  <a:lnTo>
                    <a:pt x="187" y="147"/>
                  </a:lnTo>
                  <a:lnTo>
                    <a:pt x="189" y="140"/>
                  </a:lnTo>
                  <a:lnTo>
                    <a:pt x="190" y="125"/>
                  </a:lnTo>
                  <a:lnTo>
                    <a:pt x="191" y="125"/>
                  </a:lnTo>
                  <a:lnTo>
                    <a:pt x="193" y="129"/>
                  </a:lnTo>
                  <a:lnTo>
                    <a:pt x="194" y="129"/>
                  </a:lnTo>
                  <a:lnTo>
                    <a:pt x="195" y="140"/>
                  </a:lnTo>
                  <a:lnTo>
                    <a:pt x="196" y="154"/>
                  </a:lnTo>
                  <a:lnTo>
                    <a:pt x="198" y="154"/>
                  </a:lnTo>
                  <a:lnTo>
                    <a:pt x="199" y="158"/>
                  </a:lnTo>
                  <a:lnTo>
                    <a:pt x="201" y="158"/>
                  </a:lnTo>
                  <a:lnTo>
                    <a:pt x="202" y="154"/>
                  </a:lnTo>
                  <a:lnTo>
                    <a:pt x="203" y="158"/>
                  </a:lnTo>
                  <a:lnTo>
                    <a:pt x="204" y="168"/>
                  </a:lnTo>
                  <a:lnTo>
                    <a:pt x="205" y="168"/>
                  </a:lnTo>
                  <a:lnTo>
                    <a:pt x="207" y="151"/>
                  </a:lnTo>
                  <a:lnTo>
                    <a:pt x="208" y="151"/>
                  </a:lnTo>
                  <a:lnTo>
                    <a:pt x="210" y="147"/>
                  </a:lnTo>
                  <a:lnTo>
                    <a:pt x="211" y="165"/>
                  </a:lnTo>
                  <a:lnTo>
                    <a:pt x="212" y="165"/>
                  </a:lnTo>
                  <a:lnTo>
                    <a:pt x="213" y="151"/>
                  </a:lnTo>
                  <a:lnTo>
                    <a:pt x="215" y="151"/>
                  </a:lnTo>
                  <a:lnTo>
                    <a:pt x="216" y="161"/>
                  </a:lnTo>
                  <a:lnTo>
                    <a:pt x="218" y="161"/>
                  </a:lnTo>
                  <a:lnTo>
                    <a:pt x="219" y="161"/>
                  </a:lnTo>
                  <a:lnTo>
                    <a:pt x="220" y="161"/>
                  </a:lnTo>
                  <a:lnTo>
                    <a:pt x="221" y="161"/>
                  </a:lnTo>
                  <a:lnTo>
                    <a:pt x="222" y="165"/>
                  </a:lnTo>
                  <a:lnTo>
                    <a:pt x="224" y="165"/>
                  </a:lnTo>
                  <a:lnTo>
                    <a:pt x="225" y="165"/>
                  </a:lnTo>
                  <a:lnTo>
                    <a:pt x="227" y="168"/>
                  </a:lnTo>
                  <a:lnTo>
                    <a:pt x="228" y="168"/>
                  </a:lnTo>
                  <a:lnTo>
                    <a:pt x="229" y="151"/>
                  </a:lnTo>
                  <a:lnTo>
                    <a:pt x="230" y="154"/>
                  </a:lnTo>
                  <a:lnTo>
                    <a:pt x="232" y="165"/>
                  </a:lnTo>
                  <a:lnTo>
                    <a:pt x="233" y="165"/>
                  </a:lnTo>
                  <a:lnTo>
                    <a:pt x="235" y="165"/>
                  </a:lnTo>
                  <a:lnTo>
                    <a:pt x="236" y="158"/>
                  </a:lnTo>
                  <a:lnTo>
                    <a:pt x="237" y="165"/>
                  </a:lnTo>
                  <a:lnTo>
                    <a:pt x="238" y="165"/>
                  </a:lnTo>
                  <a:lnTo>
                    <a:pt x="240" y="158"/>
                  </a:lnTo>
                  <a:lnTo>
                    <a:pt x="241" y="158"/>
                  </a:lnTo>
                  <a:lnTo>
                    <a:pt x="242" y="161"/>
                  </a:lnTo>
                  <a:lnTo>
                    <a:pt x="244" y="161"/>
                  </a:lnTo>
                  <a:lnTo>
                    <a:pt x="245" y="165"/>
                  </a:lnTo>
                  <a:lnTo>
                    <a:pt x="246" y="165"/>
                  </a:lnTo>
                  <a:lnTo>
                    <a:pt x="247" y="165"/>
                  </a:lnTo>
                  <a:lnTo>
                    <a:pt x="249" y="179"/>
                  </a:lnTo>
                  <a:lnTo>
                    <a:pt x="250" y="179"/>
                  </a:lnTo>
                  <a:lnTo>
                    <a:pt x="252" y="179"/>
                  </a:lnTo>
                  <a:lnTo>
                    <a:pt x="253" y="165"/>
                  </a:lnTo>
                  <a:lnTo>
                    <a:pt x="254" y="165"/>
                  </a:lnTo>
                  <a:lnTo>
                    <a:pt x="255" y="165"/>
                  </a:lnTo>
                  <a:lnTo>
                    <a:pt x="257" y="168"/>
                  </a:lnTo>
                  <a:lnTo>
                    <a:pt x="258" y="168"/>
                  </a:lnTo>
                  <a:lnTo>
                    <a:pt x="259" y="176"/>
                  </a:lnTo>
                  <a:lnTo>
                    <a:pt x="261" y="176"/>
                  </a:lnTo>
                  <a:lnTo>
                    <a:pt x="262" y="176"/>
                  </a:lnTo>
                  <a:lnTo>
                    <a:pt x="263" y="176"/>
                  </a:lnTo>
                  <a:lnTo>
                    <a:pt x="264" y="165"/>
                  </a:lnTo>
                  <a:lnTo>
                    <a:pt x="266" y="161"/>
                  </a:lnTo>
                  <a:lnTo>
                    <a:pt x="267" y="168"/>
                  </a:lnTo>
                  <a:lnTo>
                    <a:pt x="268" y="168"/>
                  </a:lnTo>
                  <a:lnTo>
                    <a:pt x="270" y="165"/>
                  </a:lnTo>
                  <a:lnTo>
                    <a:pt x="271" y="165"/>
                  </a:lnTo>
                  <a:lnTo>
                    <a:pt x="272" y="165"/>
                  </a:lnTo>
                  <a:lnTo>
                    <a:pt x="274" y="165"/>
                  </a:lnTo>
                  <a:lnTo>
                    <a:pt x="275" y="158"/>
                  </a:lnTo>
                  <a:lnTo>
                    <a:pt x="276" y="158"/>
                  </a:lnTo>
                  <a:lnTo>
                    <a:pt x="278" y="168"/>
                  </a:lnTo>
                  <a:lnTo>
                    <a:pt x="279" y="168"/>
                  </a:lnTo>
                  <a:lnTo>
                    <a:pt x="280" y="168"/>
                  </a:lnTo>
                  <a:lnTo>
                    <a:pt x="282" y="161"/>
                  </a:lnTo>
                  <a:lnTo>
                    <a:pt x="283" y="158"/>
                  </a:lnTo>
                  <a:lnTo>
                    <a:pt x="284" y="161"/>
                  </a:lnTo>
                  <a:lnTo>
                    <a:pt x="285" y="161"/>
                  </a:lnTo>
                  <a:lnTo>
                    <a:pt x="287" y="161"/>
                  </a:lnTo>
                  <a:lnTo>
                    <a:pt x="288" y="161"/>
                  </a:lnTo>
                  <a:lnTo>
                    <a:pt x="289" y="176"/>
                  </a:lnTo>
                  <a:lnTo>
                    <a:pt x="291" y="168"/>
                  </a:lnTo>
                  <a:lnTo>
                    <a:pt x="292" y="154"/>
                  </a:lnTo>
                  <a:lnTo>
                    <a:pt x="293" y="161"/>
                  </a:lnTo>
                  <a:lnTo>
                    <a:pt x="295" y="176"/>
                  </a:lnTo>
                  <a:lnTo>
                    <a:pt x="296" y="176"/>
                  </a:lnTo>
                  <a:lnTo>
                    <a:pt x="297" y="168"/>
                  </a:lnTo>
                  <a:lnTo>
                    <a:pt x="299" y="176"/>
                  </a:lnTo>
                  <a:lnTo>
                    <a:pt x="300" y="176"/>
                  </a:lnTo>
                  <a:lnTo>
                    <a:pt x="301" y="176"/>
                  </a:lnTo>
                  <a:lnTo>
                    <a:pt x="302" y="165"/>
                  </a:lnTo>
                  <a:lnTo>
                    <a:pt x="304" y="165"/>
                  </a:lnTo>
                  <a:lnTo>
                    <a:pt x="305" y="165"/>
                  </a:lnTo>
                  <a:lnTo>
                    <a:pt x="306" y="165"/>
                  </a:lnTo>
                  <a:lnTo>
                    <a:pt x="308" y="179"/>
                  </a:lnTo>
                  <a:lnTo>
                    <a:pt x="309" y="176"/>
                  </a:lnTo>
                  <a:lnTo>
                    <a:pt x="310" y="161"/>
                  </a:lnTo>
                  <a:lnTo>
                    <a:pt x="311" y="161"/>
                  </a:lnTo>
                  <a:lnTo>
                    <a:pt x="313" y="158"/>
                  </a:lnTo>
                  <a:lnTo>
                    <a:pt x="314" y="158"/>
                  </a:lnTo>
                  <a:lnTo>
                    <a:pt x="316" y="165"/>
                  </a:lnTo>
                  <a:lnTo>
                    <a:pt x="317" y="176"/>
                  </a:lnTo>
                  <a:lnTo>
                    <a:pt x="318" y="176"/>
                  </a:lnTo>
                  <a:lnTo>
                    <a:pt x="319" y="179"/>
                  </a:lnTo>
                  <a:lnTo>
                    <a:pt x="321" y="179"/>
                  </a:lnTo>
                  <a:lnTo>
                    <a:pt x="322" y="176"/>
                  </a:lnTo>
                  <a:lnTo>
                    <a:pt x="323" y="168"/>
                  </a:lnTo>
                  <a:lnTo>
                    <a:pt x="325" y="168"/>
                  </a:lnTo>
                  <a:lnTo>
                    <a:pt x="326" y="165"/>
                  </a:lnTo>
                  <a:lnTo>
                    <a:pt x="327" y="165"/>
                  </a:lnTo>
                  <a:lnTo>
                    <a:pt x="328" y="165"/>
                  </a:lnTo>
                  <a:lnTo>
                    <a:pt x="330" y="168"/>
                  </a:lnTo>
                  <a:lnTo>
                    <a:pt x="331" y="179"/>
                  </a:lnTo>
                  <a:lnTo>
                    <a:pt x="333" y="179"/>
                  </a:lnTo>
                  <a:lnTo>
                    <a:pt x="334" y="179"/>
                  </a:lnTo>
                  <a:lnTo>
                    <a:pt x="335" y="179"/>
                  </a:lnTo>
                  <a:lnTo>
                    <a:pt x="336" y="168"/>
                  </a:lnTo>
                  <a:lnTo>
                    <a:pt x="338" y="168"/>
                  </a:lnTo>
                  <a:lnTo>
                    <a:pt x="339" y="179"/>
                  </a:lnTo>
                  <a:lnTo>
                    <a:pt x="341" y="179"/>
                  </a:lnTo>
                  <a:lnTo>
                    <a:pt x="342" y="176"/>
                  </a:lnTo>
                  <a:lnTo>
                    <a:pt x="343" y="176"/>
                  </a:lnTo>
                  <a:lnTo>
                    <a:pt x="344" y="168"/>
                  </a:lnTo>
                  <a:lnTo>
                    <a:pt x="345" y="168"/>
                  </a:lnTo>
                  <a:lnTo>
                    <a:pt x="347" y="176"/>
                  </a:lnTo>
                  <a:lnTo>
                    <a:pt x="348" y="161"/>
                  </a:lnTo>
                  <a:lnTo>
                    <a:pt x="350" y="168"/>
                  </a:lnTo>
                  <a:lnTo>
                    <a:pt x="351" y="168"/>
                  </a:lnTo>
                  <a:lnTo>
                    <a:pt x="352" y="168"/>
                  </a:lnTo>
                  <a:lnTo>
                    <a:pt x="353" y="168"/>
                  </a:lnTo>
                  <a:lnTo>
                    <a:pt x="355" y="168"/>
                  </a:lnTo>
                  <a:lnTo>
                    <a:pt x="356" y="187"/>
                  </a:lnTo>
                  <a:lnTo>
                    <a:pt x="358" y="179"/>
                  </a:lnTo>
                  <a:lnTo>
                    <a:pt x="359" y="179"/>
                  </a:lnTo>
                  <a:lnTo>
                    <a:pt x="360" y="161"/>
                  </a:lnTo>
                  <a:lnTo>
                    <a:pt x="361" y="161"/>
                  </a:lnTo>
                  <a:lnTo>
                    <a:pt x="363" y="165"/>
                  </a:lnTo>
                  <a:lnTo>
                    <a:pt x="364" y="165"/>
                  </a:lnTo>
                  <a:lnTo>
                    <a:pt x="365" y="165"/>
                  </a:lnTo>
                  <a:lnTo>
                    <a:pt x="367" y="176"/>
                  </a:lnTo>
                  <a:lnTo>
                    <a:pt x="368" y="176"/>
                  </a:lnTo>
                  <a:lnTo>
                    <a:pt x="369" y="176"/>
                  </a:lnTo>
                  <a:lnTo>
                    <a:pt x="370" y="165"/>
                  </a:lnTo>
                  <a:lnTo>
                    <a:pt x="372" y="168"/>
                  </a:lnTo>
                  <a:lnTo>
                    <a:pt x="373" y="168"/>
                  </a:lnTo>
                  <a:lnTo>
                    <a:pt x="374" y="176"/>
                  </a:lnTo>
                  <a:lnTo>
                    <a:pt x="376" y="176"/>
                  </a:lnTo>
                  <a:lnTo>
                    <a:pt x="377" y="168"/>
                  </a:lnTo>
                  <a:lnTo>
                    <a:pt x="378" y="168"/>
                  </a:lnTo>
                  <a:lnTo>
                    <a:pt x="380" y="179"/>
                  </a:lnTo>
                  <a:lnTo>
                    <a:pt x="381" y="168"/>
                  </a:lnTo>
                  <a:lnTo>
                    <a:pt x="382" y="176"/>
                  </a:lnTo>
                  <a:lnTo>
                    <a:pt x="384" y="176"/>
                  </a:lnTo>
                  <a:lnTo>
                    <a:pt x="385" y="7"/>
                  </a:lnTo>
                  <a:lnTo>
                    <a:pt x="386" y="7"/>
                  </a:lnTo>
                  <a:lnTo>
                    <a:pt x="387" y="7"/>
                  </a:lnTo>
                  <a:lnTo>
                    <a:pt x="389" y="0"/>
                  </a:lnTo>
                  <a:lnTo>
                    <a:pt x="390" y="0"/>
                  </a:lnTo>
                  <a:lnTo>
                    <a:pt x="391" y="0"/>
                  </a:lnTo>
                  <a:lnTo>
                    <a:pt x="393" y="14"/>
                  </a:lnTo>
                  <a:lnTo>
                    <a:pt x="394" y="4"/>
                  </a:lnTo>
                  <a:lnTo>
                    <a:pt x="395" y="7"/>
                  </a:lnTo>
                  <a:lnTo>
                    <a:pt x="397" y="29"/>
                  </a:lnTo>
                  <a:lnTo>
                    <a:pt x="398" y="29"/>
                  </a:lnTo>
                  <a:lnTo>
                    <a:pt x="399" y="29"/>
                  </a:lnTo>
                  <a:lnTo>
                    <a:pt x="401" y="33"/>
                  </a:lnTo>
                  <a:lnTo>
                    <a:pt x="402" y="25"/>
                  </a:lnTo>
                  <a:lnTo>
                    <a:pt x="403" y="29"/>
                  </a:lnTo>
                  <a:lnTo>
                    <a:pt x="404" y="40"/>
                  </a:lnTo>
                  <a:lnTo>
                    <a:pt x="406" y="40"/>
                  </a:lnTo>
                  <a:lnTo>
                    <a:pt x="407" y="40"/>
                  </a:lnTo>
                  <a:lnTo>
                    <a:pt x="408" y="40"/>
                  </a:lnTo>
                  <a:lnTo>
                    <a:pt x="410" y="33"/>
                  </a:lnTo>
                  <a:lnTo>
                    <a:pt x="411" y="33"/>
                  </a:lnTo>
                  <a:lnTo>
                    <a:pt x="412" y="33"/>
                  </a:lnTo>
                  <a:lnTo>
                    <a:pt x="414" y="33"/>
                  </a:lnTo>
                  <a:lnTo>
                    <a:pt x="415" y="43"/>
                  </a:lnTo>
                  <a:lnTo>
                    <a:pt x="416" y="43"/>
                  </a:lnTo>
                  <a:lnTo>
                    <a:pt x="417" y="40"/>
                  </a:lnTo>
                  <a:lnTo>
                    <a:pt x="419" y="43"/>
                  </a:lnTo>
                  <a:lnTo>
                    <a:pt x="420" y="43"/>
                  </a:lnTo>
                  <a:lnTo>
                    <a:pt x="422" y="40"/>
                  </a:lnTo>
                  <a:lnTo>
                    <a:pt x="423" y="40"/>
                  </a:lnTo>
                  <a:lnTo>
                    <a:pt x="424" y="40"/>
                  </a:lnTo>
                  <a:lnTo>
                    <a:pt x="425" y="40"/>
                  </a:lnTo>
                  <a:lnTo>
                    <a:pt x="427" y="47"/>
                  </a:lnTo>
                  <a:lnTo>
                    <a:pt x="428" y="33"/>
                  </a:lnTo>
                  <a:lnTo>
                    <a:pt x="429" y="43"/>
                  </a:lnTo>
                  <a:lnTo>
                    <a:pt x="431" y="25"/>
                  </a:lnTo>
                  <a:lnTo>
                    <a:pt x="432" y="25"/>
                  </a:lnTo>
                  <a:lnTo>
                    <a:pt x="433" y="36"/>
                  </a:lnTo>
                  <a:lnTo>
                    <a:pt x="434" y="43"/>
                  </a:lnTo>
                  <a:lnTo>
                    <a:pt x="436" y="33"/>
                  </a:lnTo>
                  <a:lnTo>
                    <a:pt x="437" y="33"/>
                  </a:lnTo>
                  <a:lnTo>
                    <a:pt x="439" y="43"/>
                  </a:lnTo>
                  <a:lnTo>
                    <a:pt x="440" y="43"/>
                  </a:lnTo>
                  <a:lnTo>
                    <a:pt x="441" y="40"/>
                  </a:lnTo>
                  <a:lnTo>
                    <a:pt x="442" y="43"/>
                  </a:lnTo>
                  <a:lnTo>
                    <a:pt x="444" y="33"/>
                  </a:lnTo>
                  <a:lnTo>
                    <a:pt x="445" y="33"/>
                  </a:lnTo>
                  <a:lnTo>
                    <a:pt x="446" y="33"/>
                  </a:lnTo>
                  <a:lnTo>
                    <a:pt x="448" y="54"/>
                  </a:lnTo>
                  <a:lnTo>
                    <a:pt x="449" y="47"/>
                  </a:lnTo>
                  <a:lnTo>
                    <a:pt x="450" y="40"/>
                  </a:lnTo>
                  <a:lnTo>
                    <a:pt x="451" y="40"/>
                  </a:lnTo>
                  <a:lnTo>
                    <a:pt x="453" y="47"/>
                  </a:lnTo>
                  <a:lnTo>
                    <a:pt x="454" y="47"/>
                  </a:lnTo>
                  <a:lnTo>
                    <a:pt x="456" y="47"/>
                  </a:lnTo>
                  <a:lnTo>
                    <a:pt x="457" y="43"/>
                  </a:lnTo>
                  <a:lnTo>
                    <a:pt x="458" y="43"/>
                  </a:lnTo>
                  <a:lnTo>
                    <a:pt x="459" y="47"/>
                  </a:lnTo>
                  <a:lnTo>
                    <a:pt x="461" y="43"/>
                  </a:lnTo>
                  <a:lnTo>
                    <a:pt x="462" y="47"/>
                  </a:lnTo>
                  <a:lnTo>
                    <a:pt x="464" y="47"/>
                  </a:lnTo>
                  <a:lnTo>
                    <a:pt x="465" y="47"/>
                  </a:lnTo>
                  <a:lnTo>
                    <a:pt x="466" y="47"/>
                  </a:lnTo>
                  <a:lnTo>
                    <a:pt x="467" y="40"/>
                  </a:lnTo>
                  <a:lnTo>
                    <a:pt x="468" y="33"/>
                  </a:lnTo>
                  <a:lnTo>
                    <a:pt x="470" y="33"/>
                  </a:lnTo>
                  <a:lnTo>
                    <a:pt x="471" y="33"/>
                  </a:lnTo>
                  <a:lnTo>
                    <a:pt x="473" y="47"/>
                  </a:lnTo>
                  <a:lnTo>
                    <a:pt x="474" y="47"/>
                  </a:lnTo>
                  <a:lnTo>
                    <a:pt x="475" y="57"/>
                  </a:lnTo>
                  <a:lnTo>
                    <a:pt x="476" y="57"/>
                  </a:lnTo>
                  <a:lnTo>
                    <a:pt x="478" y="43"/>
                  </a:lnTo>
                  <a:lnTo>
                    <a:pt x="479" y="43"/>
                  </a:lnTo>
                  <a:lnTo>
                    <a:pt x="480" y="54"/>
                  </a:lnTo>
                  <a:lnTo>
                    <a:pt x="482" y="43"/>
                  </a:lnTo>
                  <a:lnTo>
                    <a:pt x="483" y="40"/>
                  </a:lnTo>
                  <a:lnTo>
                    <a:pt x="484" y="36"/>
                  </a:lnTo>
                  <a:lnTo>
                    <a:pt x="485" y="36"/>
                  </a:lnTo>
                  <a:lnTo>
                    <a:pt x="487" y="54"/>
                  </a:lnTo>
                  <a:lnTo>
                    <a:pt x="488" y="43"/>
                  </a:lnTo>
                  <a:lnTo>
                    <a:pt x="490" y="43"/>
                  </a:lnTo>
                  <a:lnTo>
                    <a:pt x="491" y="43"/>
                  </a:lnTo>
                  <a:lnTo>
                    <a:pt x="492" y="43"/>
                  </a:lnTo>
                  <a:lnTo>
                    <a:pt x="493" y="47"/>
                  </a:lnTo>
                  <a:lnTo>
                    <a:pt x="495" y="47"/>
                  </a:lnTo>
                  <a:lnTo>
                    <a:pt x="496" y="61"/>
                  </a:lnTo>
                  <a:lnTo>
                    <a:pt x="497" y="54"/>
                  </a:lnTo>
                  <a:lnTo>
                    <a:pt x="499" y="54"/>
                  </a:lnTo>
                  <a:lnTo>
                    <a:pt x="500" y="57"/>
                  </a:lnTo>
                  <a:lnTo>
                    <a:pt x="501" y="54"/>
                  </a:lnTo>
                  <a:lnTo>
                    <a:pt x="503" y="54"/>
                  </a:lnTo>
                  <a:lnTo>
                    <a:pt x="504" y="54"/>
                  </a:lnTo>
                  <a:lnTo>
                    <a:pt x="505" y="40"/>
                  </a:lnTo>
                  <a:lnTo>
                    <a:pt x="507" y="43"/>
                  </a:lnTo>
                  <a:lnTo>
                    <a:pt x="508" y="54"/>
                  </a:lnTo>
                  <a:lnTo>
                    <a:pt x="509" y="54"/>
                  </a:lnTo>
                  <a:lnTo>
                    <a:pt x="510" y="43"/>
                  </a:lnTo>
                  <a:lnTo>
                    <a:pt x="512" y="57"/>
                  </a:lnTo>
                  <a:lnTo>
                    <a:pt x="513" y="47"/>
                  </a:lnTo>
                  <a:lnTo>
                    <a:pt x="514" y="47"/>
                  </a:lnTo>
                  <a:lnTo>
                    <a:pt x="516" y="47"/>
                  </a:lnTo>
                  <a:lnTo>
                    <a:pt x="517" y="57"/>
                  </a:lnTo>
                  <a:lnTo>
                    <a:pt x="518" y="57"/>
                  </a:lnTo>
                  <a:lnTo>
                    <a:pt x="520" y="57"/>
                  </a:lnTo>
                  <a:lnTo>
                    <a:pt x="521" y="57"/>
                  </a:lnTo>
                  <a:lnTo>
                    <a:pt x="522" y="57"/>
                  </a:lnTo>
                  <a:lnTo>
                    <a:pt x="523" y="40"/>
                  </a:lnTo>
                  <a:lnTo>
                    <a:pt x="525" y="40"/>
                  </a:lnTo>
                  <a:lnTo>
                    <a:pt x="526" y="54"/>
                  </a:lnTo>
                  <a:lnTo>
                    <a:pt x="527" y="43"/>
                  </a:lnTo>
                  <a:lnTo>
                    <a:pt x="529" y="43"/>
                  </a:lnTo>
                  <a:lnTo>
                    <a:pt x="530" y="43"/>
                  </a:lnTo>
                  <a:lnTo>
                    <a:pt x="531" y="43"/>
                  </a:lnTo>
                  <a:lnTo>
                    <a:pt x="533" y="61"/>
                  </a:lnTo>
                  <a:lnTo>
                    <a:pt x="534" y="61"/>
                  </a:lnTo>
                  <a:lnTo>
                    <a:pt x="535" y="65"/>
                  </a:lnTo>
                  <a:lnTo>
                    <a:pt x="537" y="65"/>
                  </a:lnTo>
                  <a:lnTo>
                    <a:pt x="538" y="47"/>
                  </a:lnTo>
                  <a:lnTo>
                    <a:pt x="539" y="47"/>
                  </a:lnTo>
                  <a:lnTo>
                    <a:pt x="540" y="54"/>
                  </a:lnTo>
                  <a:lnTo>
                    <a:pt x="542" y="54"/>
                  </a:lnTo>
                  <a:lnTo>
                    <a:pt x="543" y="54"/>
                  </a:lnTo>
                  <a:lnTo>
                    <a:pt x="545" y="54"/>
                  </a:lnTo>
                  <a:lnTo>
                    <a:pt x="546" y="54"/>
                  </a:lnTo>
                  <a:lnTo>
                    <a:pt x="547" y="40"/>
                  </a:lnTo>
                  <a:lnTo>
                    <a:pt x="548" y="57"/>
                  </a:lnTo>
                  <a:lnTo>
                    <a:pt x="550" y="65"/>
                  </a:lnTo>
                  <a:lnTo>
                    <a:pt x="551" y="65"/>
                  </a:lnTo>
                  <a:lnTo>
                    <a:pt x="552" y="54"/>
                  </a:lnTo>
                  <a:lnTo>
                    <a:pt x="554" y="54"/>
                  </a:lnTo>
                  <a:lnTo>
                    <a:pt x="555" y="43"/>
                  </a:lnTo>
                  <a:lnTo>
                    <a:pt x="556" y="43"/>
                  </a:lnTo>
                  <a:lnTo>
                    <a:pt x="557" y="47"/>
                  </a:lnTo>
                  <a:lnTo>
                    <a:pt x="559" y="47"/>
                  </a:lnTo>
                  <a:lnTo>
                    <a:pt x="560" y="54"/>
                  </a:lnTo>
                  <a:lnTo>
                    <a:pt x="562" y="43"/>
                  </a:lnTo>
                  <a:lnTo>
                    <a:pt x="563" y="54"/>
                  </a:lnTo>
                  <a:lnTo>
                    <a:pt x="564" y="54"/>
                  </a:lnTo>
                  <a:lnTo>
                    <a:pt x="565" y="54"/>
                  </a:lnTo>
                  <a:lnTo>
                    <a:pt x="567" y="54"/>
                  </a:lnTo>
                  <a:lnTo>
                    <a:pt x="568" y="61"/>
                  </a:lnTo>
                  <a:lnTo>
                    <a:pt x="569" y="129"/>
                  </a:lnTo>
                  <a:lnTo>
                    <a:pt x="571" y="129"/>
                  </a:lnTo>
                  <a:lnTo>
                    <a:pt x="572" y="125"/>
                  </a:lnTo>
                  <a:lnTo>
                    <a:pt x="573" y="125"/>
                  </a:lnTo>
                  <a:lnTo>
                    <a:pt x="574" y="140"/>
                  </a:lnTo>
                  <a:lnTo>
                    <a:pt x="576" y="140"/>
                  </a:lnTo>
                  <a:lnTo>
                    <a:pt x="577" y="140"/>
                  </a:lnTo>
                  <a:lnTo>
                    <a:pt x="579" y="144"/>
                  </a:lnTo>
                  <a:lnTo>
                    <a:pt x="580" y="144"/>
                  </a:lnTo>
                  <a:lnTo>
                    <a:pt x="581" y="122"/>
                  </a:lnTo>
                  <a:lnTo>
                    <a:pt x="582" y="136"/>
                  </a:lnTo>
                  <a:lnTo>
                    <a:pt x="584" y="136"/>
                  </a:lnTo>
                  <a:lnTo>
                    <a:pt x="585" y="129"/>
                  </a:lnTo>
                  <a:lnTo>
                    <a:pt x="586" y="129"/>
                  </a:lnTo>
                  <a:lnTo>
                    <a:pt x="588" y="129"/>
                  </a:lnTo>
                  <a:lnTo>
                    <a:pt x="589" y="125"/>
                  </a:lnTo>
                  <a:lnTo>
                    <a:pt x="590" y="129"/>
                  </a:lnTo>
                  <a:lnTo>
                    <a:pt x="591" y="129"/>
                  </a:lnTo>
                  <a:lnTo>
                    <a:pt x="593" y="129"/>
                  </a:lnTo>
                  <a:lnTo>
                    <a:pt x="594" y="136"/>
                  </a:lnTo>
                  <a:lnTo>
                    <a:pt x="596" y="136"/>
                  </a:lnTo>
                  <a:lnTo>
                    <a:pt x="597" y="215"/>
                  </a:lnTo>
                  <a:lnTo>
                    <a:pt x="598" y="215"/>
                  </a:lnTo>
                  <a:lnTo>
                    <a:pt x="599" y="208"/>
                  </a:lnTo>
                  <a:lnTo>
                    <a:pt x="601" y="208"/>
                  </a:lnTo>
                  <a:lnTo>
                    <a:pt x="602" y="208"/>
                  </a:lnTo>
                  <a:lnTo>
                    <a:pt x="603" y="215"/>
                  </a:lnTo>
                  <a:lnTo>
                    <a:pt x="605" y="215"/>
                  </a:lnTo>
                  <a:lnTo>
                    <a:pt x="606" y="215"/>
                  </a:lnTo>
                  <a:lnTo>
                    <a:pt x="607" y="215"/>
                  </a:lnTo>
                  <a:lnTo>
                    <a:pt x="608" y="215"/>
                  </a:lnTo>
                  <a:lnTo>
                    <a:pt x="610" y="215"/>
                  </a:lnTo>
                  <a:lnTo>
                    <a:pt x="611" y="215"/>
                  </a:lnTo>
                  <a:lnTo>
                    <a:pt x="613" y="215"/>
                  </a:lnTo>
                  <a:lnTo>
                    <a:pt x="614" y="215"/>
                  </a:lnTo>
                  <a:lnTo>
                    <a:pt x="615" y="215"/>
                  </a:lnTo>
                  <a:lnTo>
                    <a:pt x="616" y="211"/>
                  </a:lnTo>
                  <a:lnTo>
                    <a:pt x="618" y="219"/>
                  </a:lnTo>
                  <a:lnTo>
                    <a:pt x="619" y="219"/>
                  </a:lnTo>
                  <a:lnTo>
                    <a:pt x="620" y="215"/>
                  </a:lnTo>
                  <a:lnTo>
                    <a:pt x="622" y="215"/>
                  </a:lnTo>
                  <a:lnTo>
                    <a:pt x="623" y="215"/>
                  </a:lnTo>
                  <a:lnTo>
                    <a:pt x="624" y="215"/>
                  </a:lnTo>
                  <a:lnTo>
                    <a:pt x="626" y="215"/>
                  </a:lnTo>
                  <a:lnTo>
                    <a:pt x="627" y="215"/>
                  </a:lnTo>
                  <a:lnTo>
                    <a:pt x="628" y="215"/>
                  </a:lnTo>
                  <a:lnTo>
                    <a:pt x="630" y="215"/>
                  </a:lnTo>
                  <a:lnTo>
                    <a:pt x="631" y="219"/>
                  </a:lnTo>
                  <a:lnTo>
                    <a:pt x="632" y="219"/>
                  </a:lnTo>
                  <a:lnTo>
                    <a:pt x="633" y="219"/>
                  </a:lnTo>
                  <a:lnTo>
                    <a:pt x="635" y="219"/>
                  </a:lnTo>
                  <a:lnTo>
                    <a:pt x="636" y="215"/>
                  </a:lnTo>
                  <a:lnTo>
                    <a:pt x="637" y="215"/>
                  </a:lnTo>
                  <a:lnTo>
                    <a:pt x="639" y="219"/>
                  </a:lnTo>
                  <a:lnTo>
                    <a:pt x="640" y="219"/>
                  </a:lnTo>
                  <a:lnTo>
                    <a:pt x="641" y="215"/>
                  </a:lnTo>
                  <a:lnTo>
                    <a:pt x="643" y="215"/>
                  </a:lnTo>
                  <a:lnTo>
                    <a:pt x="644" y="215"/>
                  </a:lnTo>
                  <a:lnTo>
                    <a:pt x="645" y="215"/>
                  </a:lnTo>
                  <a:lnTo>
                    <a:pt x="646" y="215"/>
                  </a:lnTo>
                  <a:lnTo>
                    <a:pt x="648" y="215"/>
                  </a:lnTo>
                  <a:lnTo>
                    <a:pt x="649" y="215"/>
                  </a:lnTo>
                  <a:lnTo>
                    <a:pt x="650" y="211"/>
                  </a:lnTo>
                  <a:lnTo>
                    <a:pt x="652" y="219"/>
                  </a:lnTo>
                  <a:lnTo>
                    <a:pt x="653" y="211"/>
                  </a:lnTo>
                  <a:lnTo>
                    <a:pt x="654" y="211"/>
                  </a:lnTo>
                  <a:lnTo>
                    <a:pt x="656" y="211"/>
                  </a:lnTo>
                  <a:lnTo>
                    <a:pt x="657" y="211"/>
                  </a:lnTo>
                  <a:lnTo>
                    <a:pt x="658" y="211"/>
                  </a:lnTo>
                  <a:lnTo>
                    <a:pt x="660" y="208"/>
                  </a:lnTo>
                  <a:lnTo>
                    <a:pt x="661" y="208"/>
                  </a:lnTo>
                  <a:lnTo>
                    <a:pt x="662" y="219"/>
                  </a:lnTo>
                  <a:lnTo>
                    <a:pt x="663" y="219"/>
                  </a:lnTo>
                  <a:lnTo>
                    <a:pt x="665" y="215"/>
                  </a:lnTo>
                  <a:lnTo>
                    <a:pt x="666" y="215"/>
                  </a:lnTo>
                  <a:lnTo>
                    <a:pt x="667" y="215"/>
                  </a:lnTo>
                  <a:lnTo>
                    <a:pt x="669" y="208"/>
                  </a:lnTo>
                  <a:lnTo>
                    <a:pt x="670" y="208"/>
                  </a:lnTo>
                  <a:lnTo>
                    <a:pt x="671" y="219"/>
                  </a:lnTo>
                  <a:lnTo>
                    <a:pt x="673" y="215"/>
                  </a:lnTo>
                  <a:lnTo>
                    <a:pt x="674" y="215"/>
                  </a:lnTo>
                  <a:lnTo>
                    <a:pt x="675" y="215"/>
                  </a:lnTo>
                  <a:lnTo>
                    <a:pt x="677" y="215"/>
                  </a:lnTo>
                  <a:lnTo>
                    <a:pt x="678" y="215"/>
                  </a:lnTo>
                  <a:lnTo>
                    <a:pt x="679" y="215"/>
                  </a:lnTo>
                  <a:lnTo>
                    <a:pt x="680" y="215"/>
                  </a:lnTo>
                  <a:lnTo>
                    <a:pt x="682" y="215"/>
                  </a:lnTo>
                  <a:lnTo>
                    <a:pt x="683" y="215"/>
                  </a:lnTo>
                  <a:lnTo>
                    <a:pt x="685" y="219"/>
                  </a:lnTo>
                  <a:lnTo>
                    <a:pt x="686" y="219"/>
                  </a:lnTo>
                  <a:lnTo>
                    <a:pt x="687" y="215"/>
                  </a:lnTo>
                  <a:lnTo>
                    <a:pt x="688" y="215"/>
                  </a:lnTo>
                  <a:lnTo>
                    <a:pt x="689" y="215"/>
                  </a:lnTo>
                  <a:lnTo>
                    <a:pt x="691" y="211"/>
                  </a:lnTo>
                  <a:lnTo>
                    <a:pt x="692" y="211"/>
                  </a:lnTo>
                  <a:lnTo>
                    <a:pt x="694" y="215"/>
                  </a:lnTo>
                  <a:lnTo>
                    <a:pt x="695" y="215"/>
                  </a:lnTo>
                  <a:lnTo>
                    <a:pt x="696" y="215"/>
                  </a:lnTo>
                  <a:lnTo>
                    <a:pt x="697" y="215"/>
                  </a:lnTo>
                  <a:lnTo>
                    <a:pt x="699" y="215"/>
                  </a:lnTo>
                  <a:lnTo>
                    <a:pt x="700" y="208"/>
                  </a:lnTo>
                  <a:lnTo>
                    <a:pt x="702" y="215"/>
                  </a:lnTo>
                  <a:lnTo>
                    <a:pt x="703" y="211"/>
                  </a:lnTo>
                  <a:lnTo>
                    <a:pt x="704" y="211"/>
                  </a:lnTo>
                  <a:lnTo>
                    <a:pt x="705" y="215"/>
                  </a:lnTo>
                  <a:lnTo>
                    <a:pt x="707" y="215"/>
                  </a:lnTo>
                  <a:lnTo>
                    <a:pt x="708" y="215"/>
                  </a:lnTo>
                  <a:lnTo>
                    <a:pt x="709" y="215"/>
                  </a:lnTo>
                  <a:lnTo>
                    <a:pt x="711" y="208"/>
                  </a:lnTo>
                  <a:lnTo>
                    <a:pt x="712" y="201"/>
                  </a:lnTo>
                  <a:lnTo>
                    <a:pt x="713" y="201"/>
                  </a:lnTo>
                  <a:lnTo>
                    <a:pt x="714" y="208"/>
                  </a:lnTo>
                  <a:lnTo>
                    <a:pt x="716" y="208"/>
                  </a:lnTo>
                  <a:lnTo>
                    <a:pt x="717" y="211"/>
                  </a:lnTo>
                  <a:lnTo>
                    <a:pt x="719" y="211"/>
                  </a:lnTo>
                  <a:lnTo>
                    <a:pt x="720" y="215"/>
                  </a:lnTo>
                  <a:lnTo>
                    <a:pt x="721" y="215"/>
                  </a:lnTo>
                  <a:lnTo>
                    <a:pt x="722" y="215"/>
                  </a:lnTo>
                  <a:lnTo>
                    <a:pt x="724" y="215"/>
                  </a:lnTo>
                  <a:lnTo>
                    <a:pt x="725" y="215"/>
                  </a:lnTo>
                  <a:lnTo>
                    <a:pt x="726" y="215"/>
                  </a:lnTo>
                  <a:lnTo>
                    <a:pt x="728" y="215"/>
                  </a:lnTo>
                  <a:lnTo>
                    <a:pt x="729" y="215"/>
                  </a:lnTo>
                  <a:lnTo>
                    <a:pt x="730" y="215"/>
                  </a:lnTo>
                  <a:lnTo>
                    <a:pt x="731" y="215"/>
                  </a:lnTo>
                  <a:lnTo>
                    <a:pt x="733" y="219"/>
                  </a:lnTo>
                  <a:lnTo>
                    <a:pt x="734" y="219"/>
                  </a:lnTo>
                  <a:lnTo>
                    <a:pt x="736" y="219"/>
                  </a:lnTo>
                  <a:lnTo>
                    <a:pt x="737" y="215"/>
                  </a:lnTo>
                  <a:lnTo>
                    <a:pt x="738" y="215"/>
                  </a:lnTo>
                  <a:lnTo>
                    <a:pt x="739" y="215"/>
                  </a:lnTo>
                  <a:lnTo>
                    <a:pt x="741" y="215"/>
                  </a:lnTo>
                  <a:lnTo>
                    <a:pt x="742" y="215"/>
                  </a:lnTo>
                  <a:lnTo>
                    <a:pt x="743" y="219"/>
                  </a:lnTo>
                  <a:lnTo>
                    <a:pt x="745" y="215"/>
                  </a:lnTo>
                  <a:lnTo>
                    <a:pt x="746" y="215"/>
                  </a:lnTo>
                  <a:lnTo>
                    <a:pt x="747" y="215"/>
                  </a:lnTo>
                  <a:lnTo>
                    <a:pt x="748" y="215"/>
                  </a:lnTo>
                  <a:lnTo>
                    <a:pt x="750" y="211"/>
                  </a:lnTo>
                  <a:lnTo>
                    <a:pt x="751" y="211"/>
                  </a:lnTo>
                  <a:lnTo>
                    <a:pt x="752" y="215"/>
                  </a:lnTo>
                  <a:lnTo>
                    <a:pt x="754" y="215"/>
                  </a:lnTo>
                  <a:lnTo>
                    <a:pt x="755" y="215"/>
                  </a:lnTo>
                  <a:lnTo>
                    <a:pt x="756" y="215"/>
                  </a:lnTo>
                  <a:lnTo>
                    <a:pt x="758" y="215"/>
                  </a:lnTo>
                  <a:lnTo>
                    <a:pt x="759" y="215"/>
                  </a:lnTo>
                  <a:lnTo>
                    <a:pt x="760" y="219"/>
                  </a:lnTo>
                  <a:lnTo>
                    <a:pt x="762" y="219"/>
                  </a:lnTo>
                  <a:lnTo>
                    <a:pt x="763" y="219"/>
                  </a:lnTo>
                  <a:lnTo>
                    <a:pt x="764" y="219"/>
                  </a:lnTo>
                  <a:lnTo>
                    <a:pt x="766" y="208"/>
                  </a:lnTo>
                  <a:lnTo>
                    <a:pt x="767" y="208"/>
                  </a:lnTo>
                  <a:lnTo>
                    <a:pt x="768" y="215"/>
                  </a:lnTo>
                  <a:lnTo>
                    <a:pt x="769" y="215"/>
                  </a:lnTo>
                  <a:lnTo>
                    <a:pt x="771" y="215"/>
                  </a:lnTo>
                  <a:lnTo>
                    <a:pt x="772" y="215"/>
                  </a:lnTo>
                  <a:lnTo>
                    <a:pt x="773" y="215"/>
                  </a:lnTo>
                  <a:lnTo>
                    <a:pt x="775" y="215"/>
                  </a:lnTo>
                  <a:lnTo>
                    <a:pt x="776" y="215"/>
                  </a:lnTo>
                  <a:lnTo>
                    <a:pt x="777" y="215"/>
                  </a:lnTo>
                  <a:lnTo>
                    <a:pt x="779" y="215"/>
                  </a:lnTo>
                  <a:lnTo>
                    <a:pt x="780" y="215"/>
                  </a:lnTo>
                  <a:lnTo>
                    <a:pt x="781" y="215"/>
                  </a:lnTo>
                  <a:lnTo>
                    <a:pt x="783" y="215"/>
                  </a:lnTo>
                  <a:lnTo>
                    <a:pt x="784" y="215"/>
                  </a:lnTo>
                  <a:lnTo>
                    <a:pt x="785" y="215"/>
                  </a:lnTo>
                  <a:lnTo>
                    <a:pt x="786" y="215"/>
                  </a:lnTo>
                  <a:lnTo>
                    <a:pt x="788" y="215"/>
                  </a:lnTo>
                  <a:lnTo>
                    <a:pt x="789" y="215"/>
                  </a:lnTo>
                  <a:lnTo>
                    <a:pt x="790" y="215"/>
                  </a:lnTo>
                  <a:lnTo>
                    <a:pt x="792" y="215"/>
                  </a:lnTo>
                  <a:lnTo>
                    <a:pt x="793" y="215"/>
                  </a:lnTo>
                  <a:lnTo>
                    <a:pt x="794" y="215"/>
                  </a:lnTo>
                  <a:lnTo>
                    <a:pt x="795" y="215"/>
                  </a:lnTo>
                  <a:lnTo>
                    <a:pt x="797" y="211"/>
                  </a:lnTo>
                  <a:lnTo>
                    <a:pt x="798" y="215"/>
                  </a:lnTo>
                  <a:lnTo>
                    <a:pt x="800" y="208"/>
                  </a:lnTo>
                  <a:lnTo>
                    <a:pt x="801" y="211"/>
                  </a:lnTo>
                  <a:lnTo>
                    <a:pt x="802" y="211"/>
                  </a:lnTo>
                  <a:lnTo>
                    <a:pt x="803" y="211"/>
                  </a:lnTo>
                  <a:lnTo>
                    <a:pt x="805" y="215"/>
                  </a:lnTo>
                  <a:lnTo>
                    <a:pt x="806" y="215"/>
                  </a:lnTo>
                  <a:lnTo>
                    <a:pt x="808" y="215"/>
                  </a:lnTo>
                  <a:lnTo>
                    <a:pt x="809" y="215"/>
                  </a:lnTo>
                  <a:lnTo>
                    <a:pt x="810" y="215"/>
                  </a:lnTo>
                  <a:lnTo>
                    <a:pt x="811" y="215"/>
                  </a:lnTo>
                  <a:lnTo>
                    <a:pt x="812" y="215"/>
                  </a:lnTo>
                  <a:lnTo>
                    <a:pt x="814" y="211"/>
                  </a:lnTo>
                  <a:lnTo>
                    <a:pt x="815" y="215"/>
                  </a:lnTo>
                  <a:lnTo>
                    <a:pt x="817" y="208"/>
                  </a:lnTo>
                  <a:lnTo>
                    <a:pt x="818" y="208"/>
                  </a:lnTo>
                  <a:lnTo>
                    <a:pt x="819" y="215"/>
                  </a:lnTo>
                  <a:lnTo>
                    <a:pt x="820" y="215"/>
                  </a:lnTo>
                  <a:lnTo>
                    <a:pt x="822" y="219"/>
                  </a:lnTo>
                  <a:lnTo>
                    <a:pt x="823" y="219"/>
                  </a:lnTo>
                  <a:lnTo>
                    <a:pt x="825" y="215"/>
                  </a:lnTo>
                  <a:lnTo>
                    <a:pt x="826" y="215"/>
                  </a:lnTo>
                  <a:lnTo>
                    <a:pt x="827" y="215"/>
                  </a:lnTo>
                  <a:lnTo>
                    <a:pt x="828" y="215"/>
                  </a:lnTo>
                  <a:lnTo>
                    <a:pt x="829" y="215"/>
                  </a:lnTo>
                  <a:lnTo>
                    <a:pt x="831" y="215"/>
                  </a:lnTo>
                  <a:lnTo>
                    <a:pt x="832" y="208"/>
                  </a:lnTo>
                  <a:lnTo>
                    <a:pt x="834" y="208"/>
                  </a:lnTo>
                  <a:lnTo>
                    <a:pt x="835" y="215"/>
                  </a:lnTo>
                  <a:lnTo>
                    <a:pt x="836" y="215"/>
                  </a:lnTo>
                  <a:lnTo>
                    <a:pt x="837" y="215"/>
                  </a:lnTo>
                  <a:lnTo>
                    <a:pt x="839" y="215"/>
                  </a:lnTo>
                  <a:lnTo>
                    <a:pt x="840" y="219"/>
                  </a:lnTo>
                  <a:lnTo>
                    <a:pt x="842" y="215"/>
                  </a:lnTo>
                  <a:lnTo>
                    <a:pt x="843" y="215"/>
                  </a:lnTo>
                  <a:lnTo>
                    <a:pt x="844" y="215"/>
                  </a:lnTo>
                  <a:lnTo>
                    <a:pt x="845" y="215"/>
                  </a:lnTo>
                  <a:lnTo>
                    <a:pt x="847" y="222"/>
                  </a:lnTo>
                  <a:lnTo>
                    <a:pt x="848" y="222"/>
                  </a:lnTo>
                  <a:lnTo>
                    <a:pt x="849" y="222"/>
                  </a:lnTo>
                  <a:lnTo>
                    <a:pt x="851" y="215"/>
                  </a:lnTo>
                  <a:lnTo>
                    <a:pt x="852" y="215"/>
                  </a:lnTo>
                  <a:lnTo>
                    <a:pt x="853" y="215"/>
                  </a:lnTo>
                  <a:lnTo>
                    <a:pt x="854" y="215"/>
                  </a:lnTo>
                  <a:lnTo>
                    <a:pt x="856" y="219"/>
                  </a:lnTo>
                  <a:lnTo>
                    <a:pt x="857" y="219"/>
                  </a:lnTo>
                  <a:lnTo>
                    <a:pt x="858" y="222"/>
                  </a:lnTo>
                  <a:lnTo>
                    <a:pt x="860" y="215"/>
                  </a:lnTo>
                  <a:lnTo>
                    <a:pt x="861" y="219"/>
                  </a:lnTo>
                  <a:lnTo>
                    <a:pt x="862" y="219"/>
                  </a:lnTo>
                  <a:lnTo>
                    <a:pt x="864" y="219"/>
                  </a:lnTo>
                  <a:lnTo>
                    <a:pt x="865" y="215"/>
                  </a:lnTo>
                  <a:lnTo>
                    <a:pt x="866" y="222"/>
                  </a:lnTo>
                  <a:lnTo>
                    <a:pt x="868" y="222"/>
                  </a:lnTo>
                  <a:lnTo>
                    <a:pt x="869" y="219"/>
                  </a:lnTo>
                  <a:lnTo>
                    <a:pt x="870" y="219"/>
                  </a:lnTo>
                  <a:lnTo>
                    <a:pt x="871" y="219"/>
                  </a:lnTo>
                  <a:lnTo>
                    <a:pt x="873" y="226"/>
                  </a:lnTo>
                  <a:lnTo>
                    <a:pt x="874" y="226"/>
                  </a:lnTo>
                  <a:lnTo>
                    <a:pt x="875" y="226"/>
                  </a:lnTo>
                  <a:lnTo>
                    <a:pt x="877" y="219"/>
                  </a:lnTo>
                  <a:lnTo>
                    <a:pt x="878" y="215"/>
                  </a:lnTo>
                  <a:lnTo>
                    <a:pt x="879" y="215"/>
                  </a:lnTo>
                  <a:lnTo>
                    <a:pt x="881" y="215"/>
                  </a:lnTo>
                  <a:lnTo>
                    <a:pt x="882" y="215"/>
                  </a:lnTo>
                  <a:lnTo>
                    <a:pt x="883" y="222"/>
                  </a:lnTo>
                  <a:lnTo>
                    <a:pt x="885" y="222"/>
                  </a:lnTo>
                  <a:lnTo>
                    <a:pt x="886" y="219"/>
                  </a:lnTo>
                  <a:lnTo>
                    <a:pt x="887" y="219"/>
                  </a:lnTo>
                  <a:lnTo>
                    <a:pt x="889" y="208"/>
                  </a:lnTo>
                  <a:lnTo>
                    <a:pt x="890" y="208"/>
                  </a:lnTo>
                  <a:lnTo>
                    <a:pt x="891" y="215"/>
                  </a:lnTo>
                  <a:lnTo>
                    <a:pt x="892" y="215"/>
                  </a:lnTo>
                  <a:lnTo>
                    <a:pt x="894" y="215"/>
                  </a:lnTo>
                  <a:lnTo>
                    <a:pt x="895" y="222"/>
                  </a:lnTo>
                  <a:lnTo>
                    <a:pt x="896" y="219"/>
                  </a:lnTo>
                  <a:lnTo>
                    <a:pt x="898" y="219"/>
                  </a:lnTo>
                  <a:lnTo>
                    <a:pt x="899" y="219"/>
                  </a:lnTo>
                  <a:lnTo>
                    <a:pt x="900" y="219"/>
                  </a:lnTo>
                  <a:lnTo>
                    <a:pt x="901" y="215"/>
                  </a:lnTo>
                  <a:lnTo>
                    <a:pt x="903" y="215"/>
                  </a:lnTo>
                  <a:lnTo>
                    <a:pt x="904" y="215"/>
                  </a:lnTo>
                  <a:lnTo>
                    <a:pt x="906" y="215"/>
                  </a:lnTo>
                  <a:lnTo>
                    <a:pt x="907" y="215"/>
                  </a:lnTo>
                  <a:lnTo>
                    <a:pt x="908" y="215"/>
                  </a:lnTo>
                  <a:lnTo>
                    <a:pt x="909" y="215"/>
                  </a:lnTo>
                  <a:lnTo>
                    <a:pt x="911" y="215"/>
                  </a:lnTo>
                  <a:lnTo>
                    <a:pt x="912" y="211"/>
                  </a:lnTo>
                  <a:lnTo>
                    <a:pt x="913" y="215"/>
                  </a:lnTo>
                  <a:lnTo>
                    <a:pt x="915" y="215"/>
                  </a:lnTo>
                  <a:lnTo>
                    <a:pt x="916" y="215"/>
                  </a:lnTo>
                  <a:lnTo>
                    <a:pt x="917" y="219"/>
                  </a:lnTo>
                  <a:lnTo>
                    <a:pt x="918" y="219"/>
                  </a:lnTo>
                  <a:lnTo>
                    <a:pt x="920" y="215"/>
                  </a:lnTo>
                  <a:lnTo>
                    <a:pt x="921" y="215"/>
                  </a:lnTo>
                  <a:lnTo>
                    <a:pt x="923" y="215"/>
                  </a:lnTo>
                  <a:lnTo>
                    <a:pt x="924" y="215"/>
                  </a:lnTo>
                  <a:lnTo>
                    <a:pt x="925" y="215"/>
                  </a:lnTo>
                  <a:lnTo>
                    <a:pt x="926" y="219"/>
                  </a:lnTo>
                  <a:lnTo>
                    <a:pt x="928" y="219"/>
                  </a:lnTo>
                  <a:lnTo>
                    <a:pt x="929" y="215"/>
                  </a:lnTo>
                  <a:lnTo>
                    <a:pt x="930" y="215"/>
                  </a:lnTo>
                  <a:lnTo>
                    <a:pt x="932" y="215"/>
                  </a:lnTo>
                  <a:lnTo>
                    <a:pt x="933" y="215"/>
                  </a:lnTo>
                  <a:lnTo>
                    <a:pt x="934" y="215"/>
                  </a:lnTo>
                  <a:lnTo>
                    <a:pt x="935" y="215"/>
                  </a:lnTo>
                  <a:lnTo>
                    <a:pt x="937" y="215"/>
                  </a:lnTo>
                  <a:lnTo>
                    <a:pt x="938" y="215"/>
                  </a:lnTo>
                  <a:lnTo>
                    <a:pt x="940" y="215"/>
                  </a:lnTo>
                  <a:lnTo>
                    <a:pt x="941" y="211"/>
                  </a:lnTo>
                  <a:lnTo>
                    <a:pt x="942" y="211"/>
                  </a:lnTo>
                  <a:lnTo>
                    <a:pt x="943" y="215"/>
                  </a:lnTo>
                  <a:lnTo>
                    <a:pt x="945" y="208"/>
                  </a:lnTo>
                  <a:lnTo>
                    <a:pt x="946" y="215"/>
                  </a:lnTo>
                  <a:lnTo>
                    <a:pt x="948" y="215"/>
                  </a:lnTo>
                  <a:lnTo>
                    <a:pt x="949" y="204"/>
                  </a:lnTo>
                  <a:lnTo>
                    <a:pt x="950" y="204"/>
                  </a:lnTo>
                  <a:lnTo>
                    <a:pt x="951" y="215"/>
                  </a:lnTo>
                  <a:lnTo>
                    <a:pt x="952" y="208"/>
                  </a:lnTo>
                  <a:lnTo>
                    <a:pt x="954" y="211"/>
                  </a:lnTo>
                  <a:lnTo>
                    <a:pt x="955" y="211"/>
                  </a:lnTo>
                  <a:lnTo>
                    <a:pt x="957" y="208"/>
                  </a:lnTo>
                  <a:lnTo>
                    <a:pt x="958" y="208"/>
                  </a:lnTo>
                  <a:lnTo>
                    <a:pt x="959" y="215"/>
                  </a:lnTo>
                  <a:lnTo>
                    <a:pt x="960" y="215"/>
                  </a:lnTo>
                  <a:lnTo>
                    <a:pt x="962" y="211"/>
                  </a:lnTo>
                  <a:lnTo>
                    <a:pt x="963" y="211"/>
                  </a:lnTo>
                  <a:lnTo>
                    <a:pt x="964" y="208"/>
                  </a:lnTo>
                  <a:lnTo>
                    <a:pt x="966" y="208"/>
                  </a:lnTo>
                  <a:lnTo>
                    <a:pt x="967" y="215"/>
                  </a:lnTo>
                  <a:lnTo>
                    <a:pt x="968" y="215"/>
                  </a:lnTo>
                  <a:lnTo>
                    <a:pt x="970" y="215"/>
                  </a:lnTo>
                  <a:lnTo>
                    <a:pt x="971" y="215"/>
                  </a:lnTo>
                  <a:lnTo>
                    <a:pt x="972" y="211"/>
                  </a:lnTo>
                  <a:lnTo>
                    <a:pt x="974" y="211"/>
                  </a:lnTo>
                  <a:lnTo>
                    <a:pt x="975" y="211"/>
                  </a:lnTo>
                  <a:lnTo>
                    <a:pt x="976" y="215"/>
                  </a:lnTo>
                  <a:lnTo>
                    <a:pt x="977" y="208"/>
                  </a:lnTo>
                  <a:lnTo>
                    <a:pt x="979" y="208"/>
                  </a:lnTo>
                  <a:lnTo>
                    <a:pt x="980" y="208"/>
                  </a:lnTo>
                  <a:lnTo>
                    <a:pt x="981" y="215"/>
                  </a:lnTo>
                  <a:lnTo>
                    <a:pt x="983" y="211"/>
                  </a:lnTo>
                  <a:lnTo>
                    <a:pt x="984" y="208"/>
                  </a:lnTo>
                  <a:lnTo>
                    <a:pt x="985" y="208"/>
                  </a:lnTo>
                  <a:lnTo>
                    <a:pt x="987" y="208"/>
                  </a:lnTo>
                  <a:lnTo>
                    <a:pt x="988" y="208"/>
                  </a:lnTo>
                  <a:lnTo>
                    <a:pt x="989" y="215"/>
                  </a:lnTo>
                  <a:lnTo>
                    <a:pt x="991" y="215"/>
                  </a:lnTo>
                  <a:lnTo>
                    <a:pt x="992" y="215"/>
                  </a:lnTo>
                  <a:lnTo>
                    <a:pt x="993" y="211"/>
                  </a:lnTo>
                  <a:lnTo>
                    <a:pt x="994" y="211"/>
                  </a:lnTo>
                  <a:lnTo>
                    <a:pt x="996" y="215"/>
                  </a:lnTo>
                  <a:lnTo>
                    <a:pt x="997" y="215"/>
                  </a:lnTo>
                  <a:lnTo>
                    <a:pt x="998" y="201"/>
                  </a:lnTo>
                  <a:lnTo>
                    <a:pt x="1000" y="201"/>
                  </a:lnTo>
                  <a:lnTo>
                    <a:pt x="1001" y="215"/>
                  </a:lnTo>
                  <a:lnTo>
                    <a:pt x="1002" y="215"/>
                  </a:lnTo>
                  <a:lnTo>
                    <a:pt x="1004" y="215"/>
                  </a:lnTo>
                  <a:lnTo>
                    <a:pt x="1005" y="208"/>
                  </a:lnTo>
                  <a:lnTo>
                    <a:pt x="1006" y="208"/>
                  </a:lnTo>
                  <a:lnTo>
                    <a:pt x="1008" y="208"/>
                  </a:lnTo>
                  <a:lnTo>
                    <a:pt x="1009" y="215"/>
                  </a:lnTo>
                  <a:lnTo>
                    <a:pt x="1010" y="215"/>
                  </a:lnTo>
                  <a:lnTo>
                    <a:pt x="1011" y="219"/>
                  </a:lnTo>
                  <a:lnTo>
                    <a:pt x="1013" y="219"/>
                  </a:lnTo>
                  <a:lnTo>
                    <a:pt x="1014" y="211"/>
                  </a:lnTo>
                  <a:lnTo>
                    <a:pt x="1015" y="208"/>
                  </a:lnTo>
                  <a:lnTo>
                    <a:pt x="1017" y="211"/>
                  </a:lnTo>
                  <a:lnTo>
                    <a:pt x="1018" y="211"/>
                  </a:lnTo>
                  <a:lnTo>
                    <a:pt x="1019" y="211"/>
                  </a:lnTo>
                  <a:lnTo>
                    <a:pt x="1021" y="215"/>
                  </a:lnTo>
                  <a:lnTo>
                    <a:pt x="1022" y="215"/>
                  </a:lnTo>
                  <a:lnTo>
                    <a:pt x="1023" y="215"/>
                  </a:lnTo>
                  <a:lnTo>
                    <a:pt x="1024" y="215"/>
                  </a:lnTo>
                  <a:lnTo>
                    <a:pt x="1026" y="215"/>
                  </a:lnTo>
                  <a:lnTo>
                    <a:pt x="1027" y="215"/>
                  </a:lnTo>
                  <a:lnTo>
                    <a:pt x="1029" y="208"/>
                  </a:lnTo>
                  <a:lnTo>
                    <a:pt x="1030" y="208"/>
                  </a:lnTo>
                  <a:lnTo>
                    <a:pt x="1031" y="208"/>
                  </a:lnTo>
                  <a:lnTo>
                    <a:pt x="1032" y="215"/>
                  </a:lnTo>
                  <a:lnTo>
                    <a:pt x="1034" y="211"/>
                  </a:lnTo>
                  <a:lnTo>
                    <a:pt x="1035" y="211"/>
                  </a:lnTo>
                  <a:lnTo>
                    <a:pt x="1036" y="215"/>
                  </a:lnTo>
                  <a:lnTo>
                    <a:pt x="1038" y="215"/>
                  </a:lnTo>
                  <a:lnTo>
                    <a:pt x="1039" y="208"/>
                  </a:lnTo>
                  <a:lnTo>
                    <a:pt x="1040" y="204"/>
                  </a:lnTo>
                  <a:lnTo>
                    <a:pt x="1041" y="208"/>
                  </a:lnTo>
                  <a:lnTo>
                    <a:pt x="1043" y="215"/>
                  </a:lnTo>
                  <a:lnTo>
                    <a:pt x="1044" y="208"/>
                  </a:lnTo>
                  <a:lnTo>
                    <a:pt x="1046" y="90"/>
                  </a:lnTo>
                  <a:lnTo>
                    <a:pt x="1047" y="101"/>
                  </a:lnTo>
                </a:path>
              </a:pathLst>
            </a:custGeom>
            <a:noFill/>
            <a:ln w="3175" cap="flat">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16" name="Freeform 74">
              <a:extLst>
                <a:ext uri="{FF2B5EF4-FFF2-40B4-BE49-F238E27FC236}">
                  <a16:creationId xmlns:a16="http://schemas.microsoft.com/office/drawing/2014/main" id="{013EFC5D-0043-4A83-9E63-145F6C966441}"/>
                </a:ext>
              </a:extLst>
            </p:cNvPr>
            <p:cNvSpPr>
              <a:spLocks/>
            </p:cNvSpPr>
            <p:nvPr/>
          </p:nvSpPr>
          <p:spPr bwMode="auto">
            <a:xfrm>
              <a:off x="2093836" y="5428805"/>
              <a:ext cx="1860366" cy="1067810"/>
            </a:xfrm>
            <a:custGeom>
              <a:avLst/>
              <a:gdLst>
                <a:gd name="T0" fmla="*/ 16 w 1047"/>
                <a:gd name="T1" fmla="*/ 227 h 233"/>
                <a:gd name="T2" fmla="*/ 33 w 1047"/>
                <a:gd name="T3" fmla="*/ 225 h 233"/>
                <a:gd name="T4" fmla="*/ 50 w 1047"/>
                <a:gd name="T5" fmla="*/ 232 h 233"/>
                <a:gd name="T6" fmla="*/ 67 w 1047"/>
                <a:gd name="T7" fmla="*/ 229 h 233"/>
                <a:gd name="T8" fmla="*/ 84 w 1047"/>
                <a:gd name="T9" fmla="*/ 230 h 233"/>
                <a:gd name="T10" fmla="*/ 101 w 1047"/>
                <a:gd name="T11" fmla="*/ 227 h 233"/>
                <a:gd name="T12" fmla="*/ 118 w 1047"/>
                <a:gd name="T13" fmla="*/ 227 h 233"/>
                <a:gd name="T14" fmla="*/ 135 w 1047"/>
                <a:gd name="T15" fmla="*/ 229 h 233"/>
                <a:gd name="T16" fmla="*/ 152 w 1047"/>
                <a:gd name="T17" fmla="*/ 230 h 233"/>
                <a:gd name="T18" fmla="*/ 169 w 1047"/>
                <a:gd name="T19" fmla="*/ 227 h 233"/>
                <a:gd name="T20" fmla="*/ 186 w 1047"/>
                <a:gd name="T21" fmla="*/ 230 h 233"/>
                <a:gd name="T22" fmla="*/ 203 w 1047"/>
                <a:gd name="T23" fmla="*/ 212 h 233"/>
                <a:gd name="T24" fmla="*/ 220 w 1047"/>
                <a:gd name="T25" fmla="*/ 212 h 233"/>
                <a:gd name="T26" fmla="*/ 237 w 1047"/>
                <a:gd name="T27" fmla="*/ 207 h 233"/>
                <a:gd name="T28" fmla="*/ 254 w 1047"/>
                <a:gd name="T29" fmla="*/ 213 h 233"/>
                <a:gd name="T30" fmla="*/ 271 w 1047"/>
                <a:gd name="T31" fmla="*/ 208 h 233"/>
                <a:gd name="T32" fmla="*/ 288 w 1047"/>
                <a:gd name="T33" fmla="*/ 213 h 233"/>
                <a:gd name="T34" fmla="*/ 305 w 1047"/>
                <a:gd name="T35" fmla="*/ 213 h 233"/>
                <a:gd name="T36" fmla="*/ 322 w 1047"/>
                <a:gd name="T37" fmla="*/ 212 h 233"/>
                <a:gd name="T38" fmla="*/ 339 w 1047"/>
                <a:gd name="T39" fmla="*/ 215 h 233"/>
                <a:gd name="T40" fmla="*/ 356 w 1047"/>
                <a:gd name="T41" fmla="*/ 213 h 233"/>
                <a:gd name="T42" fmla="*/ 373 w 1047"/>
                <a:gd name="T43" fmla="*/ 218 h 233"/>
                <a:gd name="T44" fmla="*/ 390 w 1047"/>
                <a:gd name="T45" fmla="*/ 12 h 233"/>
                <a:gd name="T46" fmla="*/ 407 w 1047"/>
                <a:gd name="T47" fmla="*/ 31 h 233"/>
                <a:gd name="T48" fmla="*/ 424 w 1047"/>
                <a:gd name="T49" fmla="*/ 36 h 233"/>
                <a:gd name="T50" fmla="*/ 441 w 1047"/>
                <a:gd name="T51" fmla="*/ 42 h 233"/>
                <a:gd name="T52" fmla="*/ 458 w 1047"/>
                <a:gd name="T53" fmla="*/ 46 h 233"/>
                <a:gd name="T54" fmla="*/ 475 w 1047"/>
                <a:gd name="T55" fmla="*/ 47 h 233"/>
                <a:gd name="T56" fmla="*/ 492 w 1047"/>
                <a:gd name="T57" fmla="*/ 46 h 233"/>
                <a:gd name="T58" fmla="*/ 509 w 1047"/>
                <a:gd name="T59" fmla="*/ 47 h 233"/>
                <a:gd name="T60" fmla="*/ 526 w 1047"/>
                <a:gd name="T61" fmla="*/ 47 h 233"/>
                <a:gd name="T62" fmla="*/ 543 w 1047"/>
                <a:gd name="T63" fmla="*/ 141 h 233"/>
                <a:gd name="T64" fmla="*/ 560 w 1047"/>
                <a:gd name="T65" fmla="*/ 148 h 233"/>
                <a:gd name="T66" fmla="*/ 577 w 1047"/>
                <a:gd name="T67" fmla="*/ 143 h 233"/>
                <a:gd name="T68" fmla="*/ 594 w 1047"/>
                <a:gd name="T69" fmla="*/ 146 h 233"/>
                <a:gd name="T70" fmla="*/ 611 w 1047"/>
                <a:gd name="T71" fmla="*/ 202 h 233"/>
                <a:gd name="T72" fmla="*/ 628 w 1047"/>
                <a:gd name="T73" fmla="*/ 207 h 233"/>
                <a:gd name="T74" fmla="*/ 645 w 1047"/>
                <a:gd name="T75" fmla="*/ 208 h 233"/>
                <a:gd name="T76" fmla="*/ 662 w 1047"/>
                <a:gd name="T77" fmla="*/ 212 h 233"/>
                <a:gd name="T78" fmla="*/ 679 w 1047"/>
                <a:gd name="T79" fmla="*/ 215 h 233"/>
                <a:gd name="T80" fmla="*/ 696 w 1047"/>
                <a:gd name="T81" fmla="*/ 212 h 233"/>
                <a:gd name="T82" fmla="*/ 713 w 1047"/>
                <a:gd name="T83" fmla="*/ 212 h 233"/>
                <a:gd name="T84" fmla="*/ 730 w 1047"/>
                <a:gd name="T85" fmla="*/ 208 h 233"/>
                <a:gd name="T86" fmla="*/ 747 w 1047"/>
                <a:gd name="T87" fmla="*/ 207 h 233"/>
                <a:gd name="T88" fmla="*/ 764 w 1047"/>
                <a:gd name="T89" fmla="*/ 225 h 233"/>
                <a:gd name="T90" fmla="*/ 781 w 1047"/>
                <a:gd name="T91" fmla="*/ 230 h 233"/>
                <a:gd name="T92" fmla="*/ 798 w 1047"/>
                <a:gd name="T93" fmla="*/ 229 h 233"/>
                <a:gd name="T94" fmla="*/ 815 w 1047"/>
                <a:gd name="T95" fmla="*/ 230 h 233"/>
                <a:gd name="T96" fmla="*/ 832 w 1047"/>
                <a:gd name="T97" fmla="*/ 229 h 233"/>
                <a:gd name="T98" fmla="*/ 849 w 1047"/>
                <a:gd name="T99" fmla="*/ 227 h 233"/>
                <a:gd name="T100" fmla="*/ 866 w 1047"/>
                <a:gd name="T101" fmla="*/ 230 h 233"/>
                <a:gd name="T102" fmla="*/ 883 w 1047"/>
                <a:gd name="T103" fmla="*/ 230 h 233"/>
                <a:gd name="T104" fmla="*/ 900 w 1047"/>
                <a:gd name="T105" fmla="*/ 230 h 233"/>
                <a:gd name="T106" fmla="*/ 917 w 1047"/>
                <a:gd name="T107" fmla="*/ 229 h 233"/>
                <a:gd name="T108" fmla="*/ 934 w 1047"/>
                <a:gd name="T109" fmla="*/ 230 h 233"/>
                <a:gd name="T110" fmla="*/ 951 w 1047"/>
                <a:gd name="T111" fmla="*/ 232 h 233"/>
                <a:gd name="T112" fmla="*/ 968 w 1047"/>
                <a:gd name="T113" fmla="*/ 230 h 233"/>
                <a:gd name="T114" fmla="*/ 985 w 1047"/>
                <a:gd name="T115" fmla="*/ 230 h 233"/>
                <a:gd name="T116" fmla="*/ 1002 w 1047"/>
                <a:gd name="T117" fmla="*/ 232 h 233"/>
                <a:gd name="T118" fmla="*/ 1019 w 1047"/>
                <a:gd name="T119" fmla="*/ 193 h 233"/>
                <a:gd name="T120" fmla="*/ 1036 w 1047"/>
                <a:gd name="T121" fmla="*/ 22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33">
                  <a:moveTo>
                    <a:pt x="0" y="230"/>
                  </a:moveTo>
                  <a:lnTo>
                    <a:pt x="1" y="230"/>
                  </a:lnTo>
                  <a:lnTo>
                    <a:pt x="3" y="230"/>
                  </a:lnTo>
                  <a:lnTo>
                    <a:pt x="4" y="230"/>
                  </a:lnTo>
                  <a:lnTo>
                    <a:pt x="6" y="230"/>
                  </a:lnTo>
                  <a:lnTo>
                    <a:pt x="7" y="229"/>
                  </a:lnTo>
                  <a:lnTo>
                    <a:pt x="8" y="230"/>
                  </a:lnTo>
                  <a:lnTo>
                    <a:pt x="9" y="227"/>
                  </a:lnTo>
                  <a:lnTo>
                    <a:pt x="11" y="227"/>
                  </a:lnTo>
                  <a:lnTo>
                    <a:pt x="12" y="229"/>
                  </a:lnTo>
                  <a:lnTo>
                    <a:pt x="13" y="229"/>
                  </a:lnTo>
                  <a:lnTo>
                    <a:pt x="15" y="229"/>
                  </a:lnTo>
                  <a:lnTo>
                    <a:pt x="16" y="227"/>
                  </a:lnTo>
                  <a:lnTo>
                    <a:pt x="17" y="230"/>
                  </a:lnTo>
                  <a:lnTo>
                    <a:pt x="19" y="230"/>
                  </a:lnTo>
                  <a:lnTo>
                    <a:pt x="20" y="229"/>
                  </a:lnTo>
                  <a:lnTo>
                    <a:pt x="21" y="230"/>
                  </a:lnTo>
                  <a:lnTo>
                    <a:pt x="23" y="230"/>
                  </a:lnTo>
                  <a:lnTo>
                    <a:pt x="24" y="230"/>
                  </a:lnTo>
                  <a:lnTo>
                    <a:pt x="25" y="227"/>
                  </a:lnTo>
                  <a:lnTo>
                    <a:pt x="26" y="227"/>
                  </a:lnTo>
                  <a:lnTo>
                    <a:pt x="28" y="227"/>
                  </a:lnTo>
                  <a:lnTo>
                    <a:pt x="29" y="227"/>
                  </a:lnTo>
                  <a:lnTo>
                    <a:pt x="30" y="225"/>
                  </a:lnTo>
                  <a:lnTo>
                    <a:pt x="32" y="225"/>
                  </a:lnTo>
                  <a:lnTo>
                    <a:pt x="33" y="225"/>
                  </a:lnTo>
                  <a:lnTo>
                    <a:pt x="34" y="223"/>
                  </a:lnTo>
                  <a:lnTo>
                    <a:pt x="36" y="223"/>
                  </a:lnTo>
                  <a:lnTo>
                    <a:pt x="37" y="227"/>
                  </a:lnTo>
                  <a:lnTo>
                    <a:pt x="38" y="229"/>
                  </a:lnTo>
                  <a:lnTo>
                    <a:pt x="39" y="229"/>
                  </a:lnTo>
                  <a:lnTo>
                    <a:pt x="41" y="227"/>
                  </a:lnTo>
                  <a:lnTo>
                    <a:pt x="42" y="229"/>
                  </a:lnTo>
                  <a:lnTo>
                    <a:pt x="43" y="230"/>
                  </a:lnTo>
                  <a:lnTo>
                    <a:pt x="45" y="230"/>
                  </a:lnTo>
                  <a:lnTo>
                    <a:pt x="46" y="230"/>
                  </a:lnTo>
                  <a:lnTo>
                    <a:pt x="47" y="230"/>
                  </a:lnTo>
                  <a:lnTo>
                    <a:pt x="49" y="230"/>
                  </a:lnTo>
                  <a:lnTo>
                    <a:pt x="50" y="232"/>
                  </a:lnTo>
                  <a:lnTo>
                    <a:pt x="51" y="229"/>
                  </a:lnTo>
                  <a:lnTo>
                    <a:pt x="53" y="229"/>
                  </a:lnTo>
                  <a:lnTo>
                    <a:pt x="54" y="230"/>
                  </a:lnTo>
                  <a:lnTo>
                    <a:pt x="55" y="230"/>
                  </a:lnTo>
                  <a:lnTo>
                    <a:pt x="56" y="230"/>
                  </a:lnTo>
                  <a:lnTo>
                    <a:pt x="58" y="230"/>
                  </a:lnTo>
                  <a:lnTo>
                    <a:pt x="59" y="230"/>
                  </a:lnTo>
                  <a:lnTo>
                    <a:pt x="60" y="230"/>
                  </a:lnTo>
                  <a:lnTo>
                    <a:pt x="62" y="229"/>
                  </a:lnTo>
                  <a:lnTo>
                    <a:pt x="63" y="230"/>
                  </a:lnTo>
                  <a:lnTo>
                    <a:pt x="64" y="230"/>
                  </a:lnTo>
                  <a:lnTo>
                    <a:pt x="66" y="229"/>
                  </a:lnTo>
                  <a:lnTo>
                    <a:pt x="67" y="229"/>
                  </a:lnTo>
                  <a:lnTo>
                    <a:pt x="68" y="229"/>
                  </a:lnTo>
                  <a:lnTo>
                    <a:pt x="70" y="229"/>
                  </a:lnTo>
                  <a:lnTo>
                    <a:pt x="71" y="229"/>
                  </a:lnTo>
                  <a:lnTo>
                    <a:pt x="72" y="230"/>
                  </a:lnTo>
                  <a:lnTo>
                    <a:pt x="73" y="230"/>
                  </a:lnTo>
                  <a:lnTo>
                    <a:pt x="75" y="230"/>
                  </a:lnTo>
                  <a:lnTo>
                    <a:pt x="76" y="230"/>
                  </a:lnTo>
                  <a:lnTo>
                    <a:pt x="78" y="230"/>
                  </a:lnTo>
                  <a:lnTo>
                    <a:pt x="79" y="230"/>
                  </a:lnTo>
                  <a:lnTo>
                    <a:pt x="80" y="230"/>
                  </a:lnTo>
                  <a:lnTo>
                    <a:pt x="81" y="230"/>
                  </a:lnTo>
                  <a:lnTo>
                    <a:pt x="82" y="230"/>
                  </a:lnTo>
                  <a:lnTo>
                    <a:pt x="84" y="230"/>
                  </a:lnTo>
                  <a:lnTo>
                    <a:pt x="85" y="230"/>
                  </a:lnTo>
                  <a:lnTo>
                    <a:pt x="87" y="230"/>
                  </a:lnTo>
                  <a:lnTo>
                    <a:pt x="88" y="230"/>
                  </a:lnTo>
                  <a:lnTo>
                    <a:pt x="89" y="230"/>
                  </a:lnTo>
                  <a:lnTo>
                    <a:pt x="90" y="230"/>
                  </a:lnTo>
                  <a:lnTo>
                    <a:pt x="92" y="227"/>
                  </a:lnTo>
                  <a:lnTo>
                    <a:pt x="93" y="230"/>
                  </a:lnTo>
                  <a:lnTo>
                    <a:pt x="95" y="230"/>
                  </a:lnTo>
                  <a:lnTo>
                    <a:pt x="96" y="229"/>
                  </a:lnTo>
                  <a:lnTo>
                    <a:pt x="97" y="229"/>
                  </a:lnTo>
                  <a:lnTo>
                    <a:pt x="98" y="229"/>
                  </a:lnTo>
                  <a:lnTo>
                    <a:pt x="100" y="229"/>
                  </a:lnTo>
                  <a:lnTo>
                    <a:pt x="101" y="227"/>
                  </a:lnTo>
                  <a:lnTo>
                    <a:pt x="102" y="227"/>
                  </a:lnTo>
                  <a:lnTo>
                    <a:pt x="104" y="227"/>
                  </a:lnTo>
                  <a:lnTo>
                    <a:pt x="105" y="227"/>
                  </a:lnTo>
                  <a:lnTo>
                    <a:pt x="106" y="225"/>
                  </a:lnTo>
                  <a:lnTo>
                    <a:pt x="107" y="229"/>
                  </a:lnTo>
                  <a:lnTo>
                    <a:pt x="109" y="229"/>
                  </a:lnTo>
                  <a:lnTo>
                    <a:pt x="110" y="229"/>
                  </a:lnTo>
                  <a:lnTo>
                    <a:pt x="112" y="229"/>
                  </a:lnTo>
                  <a:lnTo>
                    <a:pt x="113" y="229"/>
                  </a:lnTo>
                  <a:lnTo>
                    <a:pt x="114" y="229"/>
                  </a:lnTo>
                  <a:lnTo>
                    <a:pt x="115" y="227"/>
                  </a:lnTo>
                  <a:lnTo>
                    <a:pt x="117" y="227"/>
                  </a:lnTo>
                  <a:lnTo>
                    <a:pt x="118" y="227"/>
                  </a:lnTo>
                  <a:lnTo>
                    <a:pt x="119" y="227"/>
                  </a:lnTo>
                  <a:lnTo>
                    <a:pt x="121" y="229"/>
                  </a:lnTo>
                  <a:lnTo>
                    <a:pt x="122" y="229"/>
                  </a:lnTo>
                  <a:lnTo>
                    <a:pt x="123" y="229"/>
                  </a:lnTo>
                  <a:lnTo>
                    <a:pt x="124" y="227"/>
                  </a:lnTo>
                  <a:lnTo>
                    <a:pt x="126" y="227"/>
                  </a:lnTo>
                  <a:lnTo>
                    <a:pt x="127" y="227"/>
                  </a:lnTo>
                  <a:lnTo>
                    <a:pt x="129" y="227"/>
                  </a:lnTo>
                  <a:lnTo>
                    <a:pt x="130" y="227"/>
                  </a:lnTo>
                  <a:lnTo>
                    <a:pt x="131" y="227"/>
                  </a:lnTo>
                  <a:lnTo>
                    <a:pt x="132" y="229"/>
                  </a:lnTo>
                  <a:lnTo>
                    <a:pt x="134" y="229"/>
                  </a:lnTo>
                  <a:lnTo>
                    <a:pt x="135" y="229"/>
                  </a:lnTo>
                  <a:lnTo>
                    <a:pt x="136" y="229"/>
                  </a:lnTo>
                  <a:lnTo>
                    <a:pt x="138" y="229"/>
                  </a:lnTo>
                  <a:lnTo>
                    <a:pt x="139" y="232"/>
                  </a:lnTo>
                  <a:lnTo>
                    <a:pt x="140" y="230"/>
                  </a:lnTo>
                  <a:lnTo>
                    <a:pt x="141" y="230"/>
                  </a:lnTo>
                  <a:lnTo>
                    <a:pt x="143" y="230"/>
                  </a:lnTo>
                  <a:lnTo>
                    <a:pt x="144" y="230"/>
                  </a:lnTo>
                  <a:lnTo>
                    <a:pt x="145" y="230"/>
                  </a:lnTo>
                  <a:lnTo>
                    <a:pt x="147" y="230"/>
                  </a:lnTo>
                  <a:lnTo>
                    <a:pt x="148" y="230"/>
                  </a:lnTo>
                  <a:lnTo>
                    <a:pt x="149" y="230"/>
                  </a:lnTo>
                  <a:lnTo>
                    <a:pt x="151" y="230"/>
                  </a:lnTo>
                  <a:lnTo>
                    <a:pt x="152" y="230"/>
                  </a:lnTo>
                  <a:lnTo>
                    <a:pt x="153" y="229"/>
                  </a:lnTo>
                  <a:lnTo>
                    <a:pt x="155" y="229"/>
                  </a:lnTo>
                  <a:lnTo>
                    <a:pt x="156" y="227"/>
                  </a:lnTo>
                  <a:lnTo>
                    <a:pt x="157" y="227"/>
                  </a:lnTo>
                  <a:lnTo>
                    <a:pt x="159" y="229"/>
                  </a:lnTo>
                  <a:lnTo>
                    <a:pt x="160" y="229"/>
                  </a:lnTo>
                  <a:lnTo>
                    <a:pt x="161" y="229"/>
                  </a:lnTo>
                  <a:lnTo>
                    <a:pt x="162" y="230"/>
                  </a:lnTo>
                  <a:lnTo>
                    <a:pt x="164" y="230"/>
                  </a:lnTo>
                  <a:lnTo>
                    <a:pt x="165" y="229"/>
                  </a:lnTo>
                  <a:lnTo>
                    <a:pt x="166" y="229"/>
                  </a:lnTo>
                  <a:lnTo>
                    <a:pt x="168" y="227"/>
                  </a:lnTo>
                  <a:lnTo>
                    <a:pt x="169" y="227"/>
                  </a:lnTo>
                  <a:lnTo>
                    <a:pt x="170" y="229"/>
                  </a:lnTo>
                  <a:lnTo>
                    <a:pt x="172" y="227"/>
                  </a:lnTo>
                  <a:lnTo>
                    <a:pt x="173" y="227"/>
                  </a:lnTo>
                  <a:lnTo>
                    <a:pt x="174" y="227"/>
                  </a:lnTo>
                  <a:lnTo>
                    <a:pt x="176" y="227"/>
                  </a:lnTo>
                  <a:lnTo>
                    <a:pt x="177" y="227"/>
                  </a:lnTo>
                  <a:lnTo>
                    <a:pt x="178" y="230"/>
                  </a:lnTo>
                  <a:lnTo>
                    <a:pt x="179" y="230"/>
                  </a:lnTo>
                  <a:lnTo>
                    <a:pt x="181" y="230"/>
                  </a:lnTo>
                  <a:lnTo>
                    <a:pt x="182" y="230"/>
                  </a:lnTo>
                  <a:lnTo>
                    <a:pt x="183" y="230"/>
                  </a:lnTo>
                  <a:lnTo>
                    <a:pt x="185" y="230"/>
                  </a:lnTo>
                  <a:lnTo>
                    <a:pt x="186" y="230"/>
                  </a:lnTo>
                  <a:lnTo>
                    <a:pt x="187" y="230"/>
                  </a:lnTo>
                  <a:lnTo>
                    <a:pt x="189" y="230"/>
                  </a:lnTo>
                  <a:lnTo>
                    <a:pt x="190" y="230"/>
                  </a:lnTo>
                  <a:lnTo>
                    <a:pt x="191" y="187"/>
                  </a:lnTo>
                  <a:lnTo>
                    <a:pt x="193" y="187"/>
                  </a:lnTo>
                  <a:lnTo>
                    <a:pt x="194" y="205"/>
                  </a:lnTo>
                  <a:lnTo>
                    <a:pt x="195" y="205"/>
                  </a:lnTo>
                  <a:lnTo>
                    <a:pt x="196" y="218"/>
                  </a:lnTo>
                  <a:lnTo>
                    <a:pt x="198" y="213"/>
                  </a:lnTo>
                  <a:lnTo>
                    <a:pt x="199" y="213"/>
                  </a:lnTo>
                  <a:lnTo>
                    <a:pt x="201" y="212"/>
                  </a:lnTo>
                  <a:lnTo>
                    <a:pt x="202" y="213"/>
                  </a:lnTo>
                  <a:lnTo>
                    <a:pt x="203" y="212"/>
                  </a:lnTo>
                  <a:lnTo>
                    <a:pt x="204" y="213"/>
                  </a:lnTo>
                  <a:lnTo>
                    <a:pt x="205" y="213"/>
                  </a:lnTo>
                  <a:lnTo>
                    <a:pt x="207" y="215"/>
                  </a:lnTo>
                  <a:lnTo>
                    <a:pt x="208" y="215"/>
                  </a:lnTo>
                  <a:lnTo>
                    <a:pt x="210" y="208"/>
                  </a:lnTo>
                  <a:lnTo>
                    <a:pt x="211" y="208"/>
                  </a:lnTo>
                  <a:lnTo>
                    <a:pt x="212" y="208"/>
                  </a:lnTo>
                  <a:lnTo>
                    <a:pt x="213" y="208"/>
                  </a:lnTo>
                  <a:lnTo>
                    <a:pt x="215" y="208"/>
                  </a:lnTo>
                  <a:lnTo>
                    <a:pt x="216" y="203"/>
                  </a:lnTo>
                  <a:lnTo>
                    <a:pt x="218" y="207"/>
                  </a:lnTo>
                  <a:lnTo>
                    <a:pt x="219" y="207"/>
                  </a:lnTo>
                  <a:lnTo>
                    <a:pt x="220" y="212"/>
                  </a:lnTo>
                  <a:lnTo>
                    <a:pt x="221" y="212"/>
                  </a:lnTo>
                  <a:lnTo>
                    <a:pt x="222" y="208"/>
                  </a:lnTo>
                  <a:lnTo>
                    <a:pt x="224" y="212"/>
                  </a:lnTo>
                  <a:lnTo>
                    <a:pt x="225" y="212"/>
                  </a:lnTo>
                  <a:lnTo>
                    <a:pt x="227" y="212"/>
                  </a:lnTo>
                  <a:lnTo>
                    <a:pt x="228" y="212"/>
                  </a:lnTo>
                  <a:lnTo>
                    <a:pt x="229" y="213"/>
                  </a:lnTo>
                  <a:lnTo>
                    <a:pt x="230" y="213"/>
                  </a:lnTo>
                  <a:lnTo>
                    <a:pt x="232" y="213"/>
                  </a:lnTo>
                  <a:lnTo>
                    <a:pt x="233" y="213"/>
                  </a:lnTo>
                  <a:lnTo>
                    <a:pt x="235" y="213"/>
                  </a:lnTo>
                  <a:lnTo>
                    <a:pt x="236" y="205"/>
                  </a:lnTo>
                  <a:lnTo>
                    <a:pt x="237" y="207"/>
                  </a:lnTo>
                  <a:lnTo>
                    <a:pt x="238" y="207"/>
                  </a:lnTo>
                  <a:lnTo>
                    <a:pt x="240" y="207"/>
                  </a:lnTo>
                  <a:lnTo>
                    <a:pt x="241" y="207"/>
                  </a:lnTo>
                  <a:lnTo>
                    <a:pt x="242" y="207"/>
                  </a:lnTo>
                  <a:lnTo>
                    <a:pt x="244" y="213"/>
                  </a:lnTo>
                  <a:lnTo>
                    <a:pt x="245" y="213"/>
                  </a:lnTo>
                  <a:lnTo>
                    <a:pt x="246" y="213"/>
                  </a:lnTo>
                  <a:lnTo>
                    <a:pt x="247" y="213"/>
                  </a:lnTo>
                  <a:lnTo>
                    <a:pt x="249" y="207"/>
                  </a:lnTo>
                  <a:lnTo>
                    <a:pt x="250" y="213"/>
                  </a:lnTo>
                  <a:lnTo>
                    <a:pt x="252" y="213"/>
                  </a:lnTo>
                  <a:lnTo>
                    <a:pt x="253" y="213"/>
                  </a:lnTo>
                  <a:lnTo>
                    <a:pt x="254" y="213"/>
                  </a:lnTo>
                  <a:lnTo>
                    <a:pt x="255" y="205"/>
                  </a:lnTo>
                  <a:lnTo>
                    <a:pt x="257" y="202"/>
                  </a:lnTo>
                  <a:lnTo>
                    <a:pt x="258" y="202"/>
                  </a:lnTo>
                  <a:lnTo>
                    <a:pt x="259" y="202"/>
                  </a:lnTo>
                  <a:lnTo>
                    <a:pt x="261" y="202"/>
                  </a:lnTo>
                  <a:lnTo>
                    <a:pt x="262" y="203"/>
                  </a:lnTo>
                  <a:lnTo>
                    <a:pt x="263" y="205"/>
                  </a:lnTo>
                  <a:lnTo>
                    <a:pt x="264" y="205"/>
                  </a:lnTo>
                  <a:lnTo>
                    <a:pt x="266" y="203"/>
                  </a:lnTo>
                  <a:lnTo>
                    <a:pt x="267" y="203"/>
                  </a:lnTo>
                  <a:lnTo>
                    <a:pt x="268" y="207"/>
                  </a:lnTo>
                  <a:lnTo>
                    <a:pt x="270" y="208"/>
                  </a:lnTo>
                  <a:lnTo>
                    <a:pt x="271" y="208"/>
                  </a:lnTo>
                  <a:lnTo>
                    <a:pt x="272" y="207"/>
                  </a:lnTo>
                  <a:lnTo>
                    <a:pt x="274" y="207"/>
                  </a:lnTo>
                  <a:lnTo>
                    <a:pt x="275" y="203"/>
                  </a:lnTo>
                  <a:lnTo>
                    <a:pt x="276" y="208"/>
                  </a:lnTo>
                  <a:lnTo>
                    <a:pt x="278" y="208"/>
                  </a:lnTo>
                  <a:lnTo>
                    <a:pt x="279" y="213"/>
                  </a:lnTo>
                  <a:lnTo>
                    <a:pt x="280" y="213"/>
                  </a:lnTo>
                  <a:lnTo>
                    <a:pt x="282" y="207"/>
                  </a:lnTo>
                  <a:lnTo>
                    <a:pt x="283" y="213"/>
                  </a:lnTo>
                  <a:lnTo>
                    <a:pt x="284" y="213"/>
                  </a:lnTo>
                  <a:lnTo>
                    <a:pt x="285" y="213"/>
                  </a:lnTo>
                  <a:lnTo>
                    <a:pt x="287" y="213"/>
                  </a:lnTo>
                  <a:lnTo>
                    <a:pt x="288" y="213"/>
                  </a:lnTo>
                  <a:lnTo>
                    <a:pt x="289" y="207"/>
                  </a:lnTo>
                  <a:lnTo>
                    <a:pt x="291" y="207"/>
                  </a:lnTo>
                  <a:lnTo>
                    <a:pt x="292" y="208"/>
                  </a:lnTo>
                  <a:lnTo>
                    <a:pt x="293" y="208"/>
                  </a:lnTo>
                  <a:lnTo>
                    <a:pt x="295" y="213"/>
                  </a:lnTo>
                  <a:lnTo>
                    <a:pt x="296" y="215"/>
                  </a:lnTo>
                  <a:lnTo>
                    <a:pt x="297" y="215"/>
                  </a:lnTo>
                  <a:lnTo>
                    <a:pt x="299" y="208"/>
                  </a:lnTo>
                  <a:lnTo>
                    <a:pt x="300" y="208"/>
                  </a:lnTo>
                  <a:lnTo>
                    <a:pt x="301" y="212"/>
                  </a:lnTo>
                  <a:lnTo>
                    <a:pt x="302" y="217"/>
                  </a:lnTo>
                  <a:lnTo>
                    <a:pt x="304" y="217"/>
                  </a:lnTo>
                  <a:lnTo>
                    <a:pt x="305" y="213"/>
                  </a:lnTo>
                  <a:lnTo>
                    <a:pt x="306" y="213"/>
                  </a:lnTo>
                  <a:lnTo>
                    <a:pt x="308" y="207"/>
                  </a:lnTo>
                  <a:lnTo>
                    <a:pt x="309" y="207"/>
                  </a:lnTo>
                  <a:lnTo>
                    <a:pt x="310" y="207"/>
                  </a:lnTo>
                  <a:lnTo>
                    <a:pt x="311" y="213"/>
                  </a:lnTo>
                  <a:lnTo>
                    <a:pt x="313" y="213"/>
                  </a:lnTo>
                  <a:lnTo>
                    <a:pt x="314" y="207"/>
                  </a:lnTo>
                  <a:lnTo>
                    <a:pt x="316" y="207"/>
                  </a:lnTo>
                  <a:lnTo>
                    <a:pt x="317" y="207"/>
                  </a:lnTo>
                  <a:lnTo>
                    <a:pt x="318" y="213"/>
                  </a:lnTo>
                  <a:lnTo>
                    <a:pt x="319" y="213"/>
                  </a:lnTo>
                  <a:lnTo>
                    <a:pt x="321" y="213"/>
                  </a:lnTo>
                  <a:lnTo>
                    <a:pt x="322" y="212"/>
                  </a:lnTo>
                  <a:lnTo>
                    <a:pt x="323" y="212"/>
                  </a:lnTo>
                  <a:lnTo>
                    <a:pt x="325" y="212"/>
                  </a:lnTo>
                  <a:lnTo>
                    <a:pt x="326" y="212"/>
                  </a:lnTo>
                  <a:lnTo>
                    <a:pt x="327" y="213"/>
                  </a:lnTo>
                  <a:lnTo>
                    <a:pt x="328" y="207"/>
                  </a:lnTo>
                  <a:lnTo>
                    <a:pt x="330" y="207"/>
                  </a:lnTo>
                  <a:lnTo>
                    <a:pt x="331" y="213"/>
                  </a:lnTo>
                  <a:lnTo>
                    <a:pt x="333" y="213"/>
                  </a:lnTo>
                  <a:lnTo>
                    <a:pt x="334" y="217"/>
                  </a:lnTo>
                  <a:lnTo>
                    <a:pt x="335" y="218"/>
                  </a:lnTo>
                  <a:lnTo>
                    <a:pt x="336" y="218"/>
                  </a:lnTo>
                  <a:lnTo>
                    <a:pt x="338" y="215"/>
                  </a:lnTo>
                  <a:lnTo>
                    <a:pt x="339" y="215"/>
                  </a:lnTo>
                  <a:lnTo>
                    <a:pt x="341" y="213"/>
                  </a:lnTo>
                  <a:lnTo>
                    <a:pt x="342" y="218"/>
                  </a:lnTo>
                  <a:lnTo>
                    <a:pt x="343" y="218"/>
                  </a:lnTo>
                  <a:lnTo>
                    <a:pt x="344" y="213"/>
                  </a:lnTo>
                  <a:lnTo>
                    <a:pt x="345" y="213"/>
                  </a:lnTo>
                  <a:lnTo>
                    <a:pt x="347" y="217"/>
                  </a:lnTo>
                  <a:lnTo>
                    <a:pt x="348" y="217"/>
                  </a:lnTo>
                  <a:lnTo>
                    <a:pt x="350" y="217"/>
                  </a:lnTo>
                  <a:lnTo>
                    <a:pt x="351" y="207"/>
                  </a:lnTo>
                  <a:lnTo>
                    <a:pt x="352" y="207"/>
                  </a:lnTo>
                  <a:lnTo>
                    <a:pt x="353" y="213"/>
                  </a:lnTo>
                  <a:lnTo>
                    <a:pt x="355" y="213"/>
                  </a:lnTo>
                  <a:lnTo>
                    <a:pt x="356" y="213"/>
                  </a:lnTo>
                  <a:lnTo>
                    <a:pt x="358" y="212"/>
                  </a:lnTo>
                  <a:lnTo>
                    <a:pt x="359" y="212"/>
                  </a:lnTo>
                  <a:lnTo>
                    <a:pt x="360" y="215"/>
                  </a:lnTo>
                  <a:lnTo>
                    <a:pt x="361" y="212"/>
                  </a:lnTo>
                  <a:lnTo>
                    <a:pt x="363" y="212"/>
                  </a:lnTo>
                  <a:lnTo>
                    <a:pt x="364" y="207"/>
                  </a:lnTo>
                  <a:lnTo>
                    <a:pt x="365" y="207"/>
                  </a:lnTo>
                  <a:lnTo>
                    <a:pt x="367" y="208"/>
                  </a:lnTo>
                  <a:lnTo>
                    <a:pt x="368" y="208"/>
                  </a:lnTo>
                  <a:lnTo>
                    <a:pt x="369" y="215"/>
                  </a:lnTo>
                  <a:lnTo>
                    <a:pt x="370" y="215"/>
                  </a:lnTo>
                  <a:lnTo>
                    <a:pt x="372" y="215"/>
                  </a:lnTo>
                  <a:lnTo>
                    <a:pt x="373" y="218"/>
                  </a:lnTo>
                  <a:lnTo>
                    <a:pt x="374" y="213"/>
                  </a:lnTo>
                  <a:lnTo>
                    <a:pt x="376" y="213"/>
                  </a:lnTo>
                  <a:lnTo>
                    <a:pt x="377" y="220"/>
                  </a:lnTo>
                  <a:lnTo>
                    <a:pt x="378" y="215"/>
                  </a:lnTo>
                  <a:lnTo>
                    <a:pt x="380" y="215"/>
                  </a:lnTo>
                  <a:lnTo>
                    <a:pt x="381" y="86"/>
                  </a:lnTo>
                  <a:lnTo>
                    <a:pt x="382" y="88"/>
                  </a:lnTo>
                  <a:lnTo>
                    <a:pt x="384" y="88"/>
                  </a:lnTo>
                  <a:lnTo>
                    <a:pt x="385" y="5"/>
                  </a:lnTo>
                  <a:lnTo>
                    <a:pt x="386" y="0"/>
                  </a:lnTo>
                  <a:lnTo>
                    <a:pt x="387" y="0"/>
                  </a:lnTo>
                  <a:lnTo>
                    <a:pt x="389" y="9"/>
                  </a:lnTo>
                  <a:lnTo>
                    <a:pt x="390" y="12"/>
                  </a:lnTo>
                  <a:lnTo>
                    <a:pt x="391" y="12"/>
                  </a:lnTo>
                  <a:lnTo>
                    <a:pt x="393" y="22"/>
                  </a:lnTo>
                  <a:lnTo>
                    <a:pt x="394" y="22"/>
                  </a:lnTo>
                  <a:lnTo>
                    <a:pt x="395" y="22"/>
                  </a:lnTo>
                  <a:lnTo>
                    <a:pt x="397" y="24"/>
                  </a:lnTo>
                  <a:lnTo>
                    <a:pt x="398" y="26"/>
                  </a:lnTo>
                  <a:lnTo>
                    <a:pt x="399" y="27"/>
                  </a:lnTo>
                  <a:lnTo>
                    <a:pt x="401" y="27"/>
                  </a:lnTo>
                  <a:lnTo>
                    <a:pt x="402" y="27"/>
                  </a:lnTo>
                  <a:lnTo>
                    <a:pt x="403" y="27"/>
                  </a:lnTo>
                  <a:lnTo>
                    <a:pt x="404" y="27"/>
                  </a:lnTo>
                  <a:lnTo>
                    <a:pt x="406" y="31"/>
                  </a:lnTo>
                  <a:lnTo>
                    <a:pt x="407" y="31"/>
                  </a:lnTo>
                  <a:lnTo>
                    <a:pt x="408" y="31"/>
                  </a:lnTo>
                  <a:lnTo>
                    <a:pt x="410" y="29"/>
                  </a:lnTo>
                  <a:lnTo>
                    <a:pt x="411" y="29"/>
                  </a:lnTo>
                  <a:lnTo>
                    <a:pt x="412" y="34"/>
                  </a:lnTo>
                  <a:lnTo>
                    <a:pt x="414" y="34"/>
                  </a:lnTo>
                  <a:lnTo>
                    <a:pt x="415" y="34"/>
                  </a:lnTo>
                  <a:lnTo>
                    <a:pt x="416" y="34"/>
                  </a:lnTo>
                  <a:lnTo>
                    <a:pt x="417" y="34"/>
                  </a:lnTo>
                  <a:lnTo>
                    <a:pt x="419" y="36"/>
                  </a:lnTo>
                  <a:lnTo>
                    <a:pt x="420" y="36"/>
                  </a:lnTo>
                  <a:lnTo>
                    <a:pt x="422" y="36"/>
                  </a:lnTo>
                  <a:lnTo>
                    <a:pt x="423" y="41"/>
                  </a:lnTo>
                  <a:lnTo>
                    <a:pt x="424" y="36"/>
                  </a:lnTo>
                  <a:lnTo>
                    <a:pt x="425" y="34"/>
                  </a:lnTo>
                  <a:lnTo>
                    <a:pt x="427" y="34"/>
                  </a:lnTo>
                  <a:lnTo>
                    <a:pt x="428" y="34"/>
                  </a:lnTo>
                  <a:lnTo>
                    <a:pt x="429" y="37"/>
                  </a:lnTo>
                  <a:lnTo>
                    <a:pt x="431" y="37"/>
                  </a:lnTo>
                  <a:lnTo>
                    <a:pt x="432" y="37"/>
                  </a:lnTo>
                  <a:lnTo>
                    <a:pt x="433" y="37"/>
                  </a:lnTo>
                  <a:lnTo>
                    <a:pt x="434" y="44"/>
                  </a:lnTo>
                  <a:lnTo>
                    <a:pt x="436" y="36"/>
                  </a:lnTo>
                  <a:lnTo>
                    <a:pt x="437" y="37"/>
                  </a:lnTo>
                  <a:lnTo>
                    <a:pt x="439" y="37"/>
                  </a:lnTo>
                  <a:lnTo>
                    <a:pt x="440" y="42"/>
                  </a:lnTo>
                  <a:lnTo>
                    <a:pt x="441" y="42"/>
                  </a:lnTo>
                  <a:lnTo>
                    <a:pt x="442" y="37"/>
                  </a:lnTo>
                  <a:lnTo>
                    <a:pt x="444" y="37"/>
                  </a:lnTo>
                  <a:lnTo>
                    <a:pt x="445" y="36"/>
                  </a:lnTo>
                  <a:lnTo>
                    <a:pt x="446" y="36"/>
                  </a:lnTo>
                  <a:lnTo>
                    <a:pt x="448" y="42"/>
                  </a:lnTo>
                  <a:lnTo>
                    <a:pt x="449" y="42"/>
                  </a:lnTo>
                  <a:lnTo>
                    <a:pt x="450" y="42"/>
                  </a:lnTo>
                  <a:lnTo>
                    <a:pt x="451" y="42"/>
                  </a:lnTo>
                  <a:lnTo>
                    <a:pt x="453" y="44"/>
                  </a:lnTo>
                  <a:lnTo>
                    <a:pt x="454" y="44"/>
                  </a:lnTo>
                  <a:lnTo>
                    <a:pt x="456" y="46"/>
                  </a:lnTo>
                  <a:lnTo>
                    <a:pt x="457" y="42"/>
                  </a:lnTo>
                  <a:lnTo>
                    <a:pt x="458" y="46"/>
                  </a:lnTo>
                  <a:lnTo>
                    <a:pt x="459" y="46"/>
                  </a:lnTo>
                  <a:lnTo>
                    <a:pt x="461" y="44"/>
                  </a:lnTo>
                  <a:lnTo>
                    <a:pt x="462" y="46"/>
                  </a:lnTo>
                  <a:lnTo>
                    <a:pt x="464" y="44"/>
                  </a:lnTo>
                  <a:lnTo>
                    <a:pt x="465" y="47"/>
                  </a:lnTo>
                  <a:lnTo>
                    <a:pt x="466" y="49"/>
                  </a:lnTo>
                  <a:lnTo>
                    <a:pt x="467" y="49"/>
                  </a:lnTo>
                  <a:lnTo>
                    <a:pt x="468" y="42"/>
                  </a:lnTo>
                  <a:lnTo>
                    <a:pt x="470" y="51"/>
                  </a:lnTo>
                  <a:lnTo>
                    <a:pt x="471" y="49"/>
                  </a:lnTo>
                  <a:lnTo>
                    <a:pt x="473" y="49"/>
                  </a:lnTo>
                  <a:lnTo>
                    <a:pt x="474" y="47"/>
                  </a:lnTo>
                  <a:lnTo>
                    <a:pt x="475" y="47"/>
                  </a:lnTo>
                  <a:lnTo>
                    <a:pt x="476" y="49"/>
                  </a:lnTo>
                  <a:lnTo>
                    <a:pt x="478" y="49"/>
                  </a:lnTo>
                  <a:lnTo>
                    <a:pt x="479" y="54"/>
                  </a:lnTo>
                  <a:lnTo>
                    <a:pt x="480" y="54"/>
                  </a:lnTo>
                  <a:lnTo>
                    <a:pt x="482" y="53"/>
                  </a:lnTo>
                  <a:lnTo>
                    <a:pt x="483" y="53"/>
                  </a:lnTo>
                  <a:lnTo>
                    <a:pt x="484" y="53"/>
                  </a:lnTo>
                  <a:lnTo>
                    <a:pt x="485" y="53"/>
                  </a:lnTo>
                  <a:lnTo>
                    <a:pt x="487" y="51"/>
                  </a:lnTo>
                  <a:lnTo>
                    <a:pt x="488" y="51"/>
                  </a:lnTo>
                  <a:lnTo>
                    <a:pt x="490" y="49"/>
                  </a:lnTo>
                  <a:lnTo>
                    <a:pt x="491" y="49"/>
                  </a:lnTo>
                  <a:lnTo>
                    <a:pt x="492" y="46"/>
                  </a:lnTo>
                  <a:lnTo>
                    <a:pt x="493" y="46"/>
                  </a:lnTo>
                  <a:lnTo>
                    <a:pt x="495" y="49"/>
                  </a:lnTo>
                  <a:lnTo>
                    <a:pt x="496" y="47"/>
                  </a:lnTo>
                  <a:lnTo>
                    <a:pt x="497" y="46"/>
                  </a:lnTo>
                  <a:lnTo>
                    <a:pt x="499" y="46"/>
                  </a:lnTo>
                  <a:lnTo>
                    <a:pt x="500" y="49"/>
                  </a:lnTo>
                  <a:lnTo>
                    <a:pt x="501" y="47"/>
                  </a:lnTo>
                  <a:lnTo>
                    <a:pt x="503" y="47"/>
                  </a:lnTo>
                  <a:lnTo>
                    <a:pt x="504" y="47"/>
                  </a:lnTo>
                  <a:lnTo>
                    <a:pt x="505" y="47"/>
                  </a:lnTo>
                  <a:lnTo>
                    <a:pt x="507" y="47"/>
                  </a:lnTo>
                  <a:lnTo>
                    <a:pt x="508" y="46"/>
                  </a:lnTo>
                  <a:lnTo>
                    <a:pt x="509" y="47"/>
                  </a:lnTo>
                  <a:lnTo>
                    <a:pt x="510" y="41"/>
                  </a:lnTo>
                  <a:lnTo>
                    <a:pt x="512" y="41"/>
                  </a:lnTo>
                  <a:lnTo>
                    <a:pt x="513" y="51"/>
                  </a:lnTo>
                  <a:lnTo>
                    <a:pt x="514" y="51"/>
                  </a:lnTo>
                  <a:lnTo>
                    <a:pt x="516" y="56"/>
                  </a:lnTo>
                  <a:lnTo>
                    <a:pt x="517" y="56"/>
                  </a:lnTo>
                  <a:lnTo>
                    <a:pt x="518" y="44"/>
                  </a:lnTo>
                  <a:lnTo>
                    <a:pt x="520" y="44"/>
                  </a:lnTo>
                  <a:lnTo>
                    <a:pt x="521" y="46"/>
                  </a:lnTo>
                  <a:lnTo>
                    <a:pt x="522" y="51"/>
                  </a:lnTo>
                  <a:lnTo>
                    <a:pt x="523" y="46"/>
                  </a:lnTo>
                  <a:lnTo>
                    <a:pt x="525" y="46"/>
                  </a:lnTo>
                  <a:lnTo>
                    <a:pt x="526" y="47"/>
                  </a:lnTo>
                  <a:lnTo>
                    <a:pt x="527" y="51"/>
                  </a:lnTo>
                  <a:lnTo>
                    <a:pt x="529" y="51"/>
                  </a:lnTo>
                  <a:lnTo>
                    <a:pt x="530" y="51"/>
                  </a:lnTo>
                  <a:lnTo>
                    <a:pt x="531" y="148"/>
                  </a:lnTo>
                  <a:lnTo>
                    <a:pt x="533" y="148"/>
                  </a:lnTo>
                  <a:lnTo>
                    <a:pt x="534" y="143"/>
                  </a:lnTo>
                  <a:lnTo>
                    <a:pt x="535" y="145"/>
                  </a:lnTo>
                  <a:lnTo>
                    <a:pt x="537" y="145"/>
                  </a:lnTo>
                  <a:lnTo>
                    <a:pt x="538" y="145"/>
                  </a:lnTo>
                  <a:lnTo>
                    <a:pt x="539" y="148"/>
                  </a:lnTo>
                  <a:lnTo>
                    <a:pt x="540" y="148"/>
                  </a:lnTo>
                  <a:lnTo>
                    <a:pt x="542" y="146"/>
                  </a:lnTo>
                  <a:lnTo>
                    <a:pt x="543" y="141"/>
                  </a:lnTo>
                  <a:lnTo>
                    <a:pt x="545" y="146"/>
                  </a:lnTo>
                  <a:lnTo>
                    <a:pt x="546" y="146"/>
                  </a:lnTo>
                  <a:lnTo>
                    <a:pt x="547" y="146"/>
                  </a:lnTo>
                  <a:lnTo>
                    <a:pt x="548" y="141"/>
                  </a:lnTo>
                  <a:lnTo>
                    <a:pt x="550" y="146"/>
                  </a:lnTo>
                  <a:lnTo>
                    <a:pt x="551" y="146"/>
                  </a:lnTo>
                  <a:lnTo>
                    <a:pt x="552" y="146"/>
                  </a:lnTo>
                  <a:lnTo>
                    <a:pt x="554" y="146"/>
                  </a:lnTo>
                  <a:lnTo>
                    <a:pt x="555" y="148"/>
                  </a:lnTo>
                  <a:lnTo>
                    <a:pt x="556" y="148"/>
                  </a:lnTo>
                  <a:lnTo>
                    <a:pt x="557" y="145"/>
                  </a:lnTo>
                  <a:lnTo>
                    <a:pt x="559" y="145"/>
                  </a:lnTo>
                  <a:lnTo>
                    <a:pt x="560" y="148"/>
                  </a:lnTo>
                  <a:lnTo>
                    <a:pt x="562" y="148"/>
                  </a:lnTo>
                  <a:lnTo>
                    <a:pt x="563" y="146"/>
                  </a:lnTo>
                  <a:lnTo>
                    <a:pt x="564" y="146"/>
                  </a:lnTo>
                  <a:lnTo>
                    <a:pt x="565" y="150"/>
                  </a:lnTo>
                  <a:lnTo>
                    <a:pt x="567" y="146"/>
                  </a:lnTo>
                  <a:lnTo>
                    <a:pt x="568" y="146"/>
                  </a:lnTo>
                  <a:lnTo>
                    <a:pt x="569" y="145"/>
                  </a:lnTo>
                  <a:lnTo>
                    <a:pt x="571" y="148"/>
                  </a:lnTo>
                  <a:lnTo>
                    <a:pt x="572" y="148"/>
                  </a:lnTo>
                  <a:lnTo>
                    <a:pt x="573" y="148"/>
                  </a:lnTo>
                  <a:lnTo>
                    <a:pt x="574" y="145"/>
                  </a:lnTo>
                  <a:lnTo>
                    <a:pt x="576" y="143"/>
                  </a:lnTo>
                  <a:lnTo>
                    <a:pt x="577" y="143"/>
                  </a:lnTo>
                  <a:lnTo>
                    <a:pt x="579" y="148"/>
                  </a:lnTo>
                  <a:lnTo>
                    <a:pt x="580" y="148"/>
                  </a:lnTo>
                  <a:lnTo>
                    <a:pt x="581" y="145"/>
                  </a:lnTo>
                  <a:lnTo>
                    <a:pt x="582" y="146"/>
                  </a:lnTo>
                  <a:lnTo>
                    <a:pt x="584" y="146"/>
                  </a:lnTo>
                  <a:lnTo>
                    <a:pt x="585" y="148"/>
                  </a:lnTo>
                  <a:lnTo>
                    <a:pt x="586" y="146"/>
                  </a:lnTo>
                  <a:lnTo>
                    <a:pt x="588" y="146"/>
                  </a:lnTo>
                  <a:lnTo>
                    <a:pt x="589" y="146"/>
                  </a:lnTo>
                  <a:lnTo>
                    <a:pt x="590" y="141"/>
                  </a:lnTo>
                  <a:lnTo>
                    <a:pt x="591" y="141"/>
                  </a:lnTo>
                  <a:lnTo>
                    <a:pt x="593" y="141"/>
                  </a:lnTo>
                  <a:lnTo>
                    <a:pt x="594" y="146"/>
                  </a:lnTo>
                  <a:lnTo>
                    <a:pt x="596" y="148"/>
                  </a:lnTo>
                  <a:lnTo>
                    <a:pt x="597" y="148"/>
                  </a:lnTo>
                  <a:lnTo>
                    <a:pt x="598" y="145"/>
                  </a:lnTo>
                  <a:lnTo>
                    <a:pt x="599" y="145"/>
                  </a:lnTo>
                  <a:lnTo>
                    <a:pt x="601" y="145"/>
                  </a:lnTo>
                  <a:lnTo>
                    <a:pt x="602" y="145"/>
                  </a:lnTo>
                  <a:lnTo>
                    <a:pt x="603" y="146"/>
                  </a:lnTo>
                  <a:lnTo>
                    <a:pt x="605" y="143"/>
                  </a:lnTo>
                  <a:lnTo>
                    <a:pt x="606" y="146"/>
                  </a:lnTo>
                  <a:lnTo>
                    <a:pt x="607" y="146"/>
                  </a:lnTo>
                  <a:lnTo>
                    <a:pt x="608" y="208"/>
                  </a:lnTo>
                  <a:lnTo>
                    <a:pt x="610" y="208"/>
                  </a:lnTo>
                  <a:lnTo>
                    <a:pt x="611" y="202"/>
                  </a:lnTo>
                  <a:lnTo>
                    <a:pt x="613" y="205"/>
                  </a:lnTo>
                  <a:lnTo>
                    <a:pt x="614" y="203"/>
                  </a:lnTo>
                  <a:lnTo>
                    <a:pt x="615" y="203"/>
                  </a:lnTo>
                  <a:lnTo>
                    <a:pt x="616" y="203"/>
                  </a:lnTo>
                  <a:lnTo>
                    <a:pt x="618" y="203"/>
                  </a:lnTo>
                  <a:lnTo>
                    <a:pt x="619" y="205"/>
                  </a:lnTo>
                  <a:lnTo>
                    <a:pt x="620" y="205"/>
                  </a:lnTo>
                  <a:lnTo>
                    <a:pt x="622" y="207"/>
                  </a:lnTo>
                  <a:lnTo>
                    <a:pt x="623" y="207"/>
                  </a:lnTo>
                  <a:lnTo>
                    <a:pt x="624" y="207"/>
                  </a:lnTo>
                  <a:lnTo>
                    <a:pt x="626" y="212"/>
                  </a:lnTo>
                  <a:lnTo>
                    <a:pt x="627" y="207"/>
                  </a:lnTo>
                  <a:lnTo>
                    <a:pt x="628" y="207"/>
                  </a:lnTo>
                  <a:lnTo>
                    <a:pt x="630" y="205"/>
                  </a:lnTo>
                  <a:lnTo>
                    <a:pt x="631" y="205"/>
                  </a:lnTo>
                  <a:lnTo>
                    <a:pt x="632" y="208"/>
                  </a:lnTo>
                  <a:lnTo>
                    <a:pt x="633" y="213"/>
                  </a:lnTo>
                  <a:lnTo>
                    <a:pt x="635" y="212"/>
                  </a:lnTo>
                  <a:lnTo>
                    <a:pt x="636" y="212"/>
                  </a:lnTo>
                  <a:lnTo>
                    <a:pt x="637" y="212"/>
                  </a:lnTo>
                  <a:lnTo>
                    <a:pt x="639" y="208"/>
                  </a:lnTo>
                  <a:lnTo>
                    <a:pt x="640" y="208"/>
                  </a:lnTo>
                  <a:lnTo>
                    <a:pt x="641" y="208"/>
                  </a:lnTo>
                  <a:lnTo>
                    <a:pt x="643" y="207"/>
                  </a:lnTo>
                  <a:lnTo>
                    <a:pt x="644" y="207"/>
                  </a:lnTo>
                  <a:lnTo>
                    <a:pt x="645" y="208"/>
                  </a:lnTo>
                  <a:lnTo>
                    <a:pt x="646" y="212"/>
                  </a:lnTo>
                  <a:lnTo>
                    <a:pt x="648" y="203"/>
                  </a:lnTo>
                  <a:lnTo>
                    <a:pt x="649" y="203"/>
                  </a:lnTo>
                  <a:lnTo>
                    <a:pt x="650" y="203"/>
                  </a:lnTo>
                  <a:lnTo>
                    <a:pt x="652" y="207"/>
                  </a:lnTo>
                  <a:lnTo>
                    <a:pt x="653" y="207"/>
                  </a:lnTo>
                  <a:lnTo>
                    <a:pt x="654" y="207"/>
                  </a:lnTo>
                  <a:lnTo>
                    <a:pt x="656" y="207"/>
                  </a:lnTo>
                  <a:lnTo>
                    <a:pt x="657" y="207"/>
                  </a:lnTo>
                  <a:lnTo>
                    <a:pt x="658" y="207"/>
                  </a:lnTo>
                  <a:lnTo>
                    <a:pt x="660" y="205"/>
                  </a:lnTo>
                  <a:lnTo>
                    <a:pt x="661" y="212"/>
                  </a:lnTo>
                  <a:lnTo>
                    <a:pt x="662" y="212"/>
                  </a:lnTo>
                  <a:lnTo>
                    <a:pt x="663" y="212"/>
                  </a:lnTo>
                  <a:lnTo>
                    <a:pt x="665" y="212"/>
                  </a:lnTo>
                  <a:lnTo>
                    <a:pt x="666" y="212"/>
                  </a:lnTo>
                  <a:lnTo>
                    <a:pt x="667" y="208"/>
                  </a:lnTo>
                  <a:lnTo>
                    <a:pt x="669" y="208"/>
                  </a:lnTo>
                  <a:lnTo>
                    <a:pt x="670" y="208"/>
                  </a:lnTo>
                  <a:lnTo>
                    <a:pt x="671" y="212"/>
                  </a:lnTo>
                  <a:lnTo>
                    <a:pt x="673" y="212"/>
                  </a:lnTo>
                  <a:lnTo>
                    <a:pt x="674" y="213"/>
                  </a:lnTo>
                  <a:lnTo>
                    <a:pt x="675" y="213"/>
                  </a:lnTo>
                  <a:lnTo>
                    <a:pt x="677" y="213"/>
                  </a:lnTo>
                  <a:lnTo>
                    <a:pt x="678" y="215"/>
                  </a:lnTo>
                  <a:lnTo>
                    <a:pt x="679" y="215"/>
                  </a:lnTo>
                  <a:lnTo>
                    <a:pt x="680" y="213"/>
                  </a:lnTo>
                  <a:lnTo>
                    <a:pt x="682" y="203"/>
                  </a:lnTo>
                  <a:lnTo>
                    <a:pt x="683" y="203"/>
                  </a:lnTo>
                  <a:lnTo>
                    <a:pt x="685" y="208"/>
                  </a:lnTo>
                  <a:lnTo>
                    <a:pt x="686" y="208"/>
                  </a:lnTo>
                  <a:lnTo>
                    <a:pt x="687" y="207"/>
                  </a:lnTo>
                  <a:lnTo>
                    <a:pt x="688" y="212"/>
                  </a:lnTo>
                  <a:lnTo>
                    <a:pt x="689" y="212"/>
                  </a:lnTo>
                  <a:lnTo>
                    <a:pt x="691" y="215"/>
                  </a:lnTo>
                  <a:lnTo>
                    <a:pt x="692" y="215"/>
                  </a:lnTo>
                  <a:lnTo>
                    <a:pt x="694" y="212"/>
                  </a:lnTo>
                  <a:lnTo>
                    <a:pt x="695" y="212"/>
                  </a:lnTo>
                  <a:lnTo>
                    <a:pt x="696" y="212"/>
                  </a:lnTo>
                  <a:lnTo>
                    <a:pt x="697" y="217"/>
                  </a:lnTo>
                  <a:lnTo>
                    <a:pt x="699" y="217"/>
                  </a:lnTo>
                  <a:lnTo>
                    <a:pt x="700" y="215"/>
                  </a:lnTo>
                  <a:lnTo>
                    <a:pt x="702" y="215"/>
                  </a:lnTo>
                  <a:lnTo>
                    <a:pt x="703" y="215"/>
                  </a:lnTo>
                  <a:lnTo>
                    <a:pt x="704" y="213"/>
                  </a:lnTo>
                  <a:lnTo>
                    <a:pt x="705" y="213"/>
                  </a:lnTo>
                  <a:lnTo>
                    <a:pt x="707" y="217"/>
                  </a:lnTo>
                  <a:lnTo>
                    <a:pt x="708" y="213"/>
                  </a:lnTo>
                  <a:lnTo>
                    <a:pt x="709" y="213"/>
                  </a:lnTo>
                  <a:lnTo>
                    <a:pt x="711" y="213"/>
                  </a:lnTo>
                  <a:lnTo>
                    <a:pt x="712" y="213"/>
                  </a:lnTo>
                  <a:lnTo>
                    <a:pt x="713" y="212"/>
                  </a:lnTo>
                  <a:lnTo>
                    <a:pt x="714" y="213"/>
                  </a:lnTo>
                  <a:lnTo>
                    <a:pt x="716" y="213"/>
                  </a:lnTo>
                  <a:lnTo>
                    <a:pt x="717" y="212"/>
                  </a:lnTo>
                  <a:lnTo>
                    <a:pt x="719" y="212"/>
                  </a:lnTo>
                  <a:lnTo>
                    <a:pt x="720" y="215"/>
                  </a:lnTo>
                  <a:lnTo>
                    <a:pt x="721" y="213"/>
                  </a:lnTo>
                  <a:lnTo>
                    <a:pt x="722" y="213"/>
                  </a:lnTo>
                  <a:lnTo>
                    <a:pt x="724" y="215"/>
                  </a:lnTo>
                  <a:lnTo>
                    <a:pt x="725" y="205"/>
                  </a:lnTo>
                  <a:lnTo>
                    <a:pt x="726" y="212"/>
                  </a:lnTo>
                  <a:lnTo>
                    <a:pt x="728" y="212"/>
                  </a:lnTo>
                  <a:lnTo>
                    <a:pt x="729" y="212"/>
                  </a:lnTo>
                  <a:lnTo>
                    <a:pt x="730" y="208"/>
                  </a:lnTo>
                  <a:lnTo>
                    <a:pt x="731" y="208"/>
                  </a:lnTo>
                  <a:lnTo>
                    <a:pt x="733" y="207"/>
                  </a:lnTo>
                  <a:lnTo>
                    <a:pt x="734" y="203"/>
                  </a:lnTo>
                  <a:lnTo>
                    <a:pt x="736" y="203"/>
                  </a:lnTo>
                  <a:lnTo>
                    <a:pt x="737" y="205"/>
                  </a:lnTo>
                  <a:lnTo>
                    <a:pt x="738" y="207"/>
                  </a:lnTo>
                  <a:lnTo>
                    <a:pt x="739" y="207"/>
                  </a:lnTo>
                  <a:lnTo>
                    <a:pt x="741" y="207"/>
                  </a:lnTo>
                  <a:lnTo>
                    <a:pt x="742" y="207"/>
                  </a:lnTo>
                  <a:lnTo>
                    <a:pt x="743" y="207"/>
                  </a:lnTo>
                  <a:lnTo>
                    <a:pt x="745" y="207"/>
                  </a:lnTo>
                  <a:lnTo>
                    <a:pt x="746" y="207"/>
                  </a:lnTo>
                  <a:lnTo>
                    <a:pt x="747" y="207"/>
                  </a:lnTo>
                  <a:lnTo>
                    <a:pt x="748" y="207"/>
                  </a:lnTo>
                  <a:lnTo>
                    <a:pt x="750" y="213"/>
                  </a:lnTo>
                  <a:lnTo>
                    <a:pt x="751" y="208"/>
                  </a:lnTo>
                  <a:lnTo>
                    <a:pt x="752" y="212"/>
                  </a:lnTo>
                  <a:lnTo>
                    <a:pt x="754" y="213"/>
                  </a:lnTo>
                  <a:lnTo>
                    <a:pt x="755" y="213"/>
                  </a:lnTo>
                  <a:lnTo>
                    <a:pt x="756" y="212"/>
                  </a:lnTo>
                  <a:lnTo>
                    <a:pt x="758" y="212"/>
                  </a:lnTo>
                  <a:lnTo>
                    <a:pt x="759" y="212"/>
                  </a:lnTo>
                  <a:lnTo>
                    <a:pt x="760" y="227"/>
                  </a:lnTo>
                  <a:lnTo>
                    <a:pt x="762" y="227"/>
                  </a:lnTo>
                  <a:lnTo>
                    <a:pt x="763" y="225"/>
                  </a:lnTo>
                  <a:lnTo>
                    <a:pt x="764" y="225"/>
                  </a:lnTo>
                  <a:lnTo>
                    <a:pt x="766" y="229"/>
                  </a:lnTo>
                  <a:lnTo>
                    <a:pt x="767" y="230"/>
                  </a:lnTo>
                  <a:lnTo>
                    <a:pt x="768" y="230"/>
                  </a:lnTo>
                  <a:lnTo>
                    <a:pt x="769" y="230"/>
                  </a:lnTo>
                  <a:lnTo>
                    <a:pt x="771" y="230"/>
                  </a:lnTo>
                  <a:lnTo>
                    <a:pt x="772" y="232"/>
                  </a:lnTo>
                  <a:lnTo>
                    <a:pt x="773" y="232"/>
                  </a:lnTo>
                  <a:lnTo>
                    <a:pt x="775" y="232"/>
                  </a:lnTo>
                  <a:lnTo>
                    <a:pt x="776" y="229"/>
                  </a:lnTo>
                  <a:lnTo>
                    <a:pt x="777" y="229"/>
                  </a:lnTo>
                  <a:lnTo>
                    <a:pt x="779" y="227"/>
                  </a:lnTo>
                  <a:lnTo>
                    <a:pt x="780" y="230"/>
                  </a:lnTo>
                  <a:lnTo>
                    <a:pt x="781" y="230"/>
                  </a:lnTo>
                  <a:lnTo>
                    <a:pt x="783" y="230"/>
                  </a:lnTo>
                  <a:lnTo>
                    <a:pt x="784" y="230"/>
                  </a:lnTo>
                  <a:lnTo>
                    <a:pt x="785" y="230"/>
                  </a:lnTo>
                  <a:lnTo>
                    <a:pt x="786" y="230"/>
                  </a:lnTo>
                  <a:lnTo>
                    <a:pt x="788" y="230"/>
                  </a:lnTo>
                  <a:lnTo>
                    <a:pt x="789" y="230"/>
                  </a:lnTo>
                  <a:lnTo>
                    <a:pt x="790" y="230"/>
                  </a:lnTo>
                  <a:lnTo>
                    <a:pt x="792" y="230"/>
                  </a:lnTo>
                  <a:lnTo>
                    <a:pt x="793" y="230"/>
                  </a:lnTo>
                  <a:lnTo>
                    <a:pt x="794" y="230"/>
                  </a:lnTo>
                  <a:lnTo>
                    <a:pt x="795" y="229"/>
                  </a:lnTo>
                  <a:lnTo>
                    <a:pt x="797" y="229"/>
                  </a:lnTo>
                  <a:lnTo>
                    <a:pt x="798" y="229"/>
                  </a:lnTo>
                  <a:lnTo>
                    <a:pt x="800" y="227"/>
                  </a:lnTo>
                  <a:lnTo>
                    <a:pt x="801" y="230"/>
                  </a:lnTo>
                  <a:lnTo>
                    <a:pt x="802" y="230"/>
                  </a:lnTo>
                  <a:lnTo>
                    <a:pt x="803" y="230"/>
                  </a:lnTo>
                  <a:lnTo>
                    <a:pt x="805" y="232"/>
                  </a:lnTo>
                  <a:lnTo>
                    <a:pt x="806" y="232"/>
                  </a:lnTo>
                  <a:lnTo>
                    <a:pt x="808" y="232"/>
                  </a:lnTo>
                  <a:lnTo>
                    <a:pt x="809" y="230"/>
                  </a:lnTo>
                  <a:lnTo>
                    <a:pt x="810" y="230"/>
                  </a:lnTo>
                  <a:lnTo>
                    <a:pt x="811" y="230"/>
                  </a:lnTo>
                  <a:lnTo>
                    <a:pt x="812" y="230"/>
                  </a:lnTo>
                  <a:lnTo>
                    <a:pt x="814" y="230"/>
                  </a:lnTo>
                  <a:lnTo>
                    <a:pt x="815" y="230"/>
                  </a:lnTo>
                  <a:lnTo>
                    <a:pt x="817" y="230"/>
                  </a:lnTo>
                  <a:lnTo>
                    <a:pt x="818" y="230"/>
                  </a:lnTo>
                  <a:lnTo>
                    <a:pt x="819" y="232"/>
                  </a:lnTo>
                  <a:lnTo>
                    <a:pt x="820" y="230"/>
                  </a:lnTo>
                  <a:lnTo>
                    <a:pt x="822" y="230"/>
                  </a:lnTo>
                  <a:lnTo>
                    <a:pt x="823" y="230"/>
                  </a:lnTo>
                  <a:lnTo>
                    <a:pt x="825" y="230"/>
                  </a:lnTo>
                  <a:lnTo>
                    <a:pt x="826" y="230"/>
                  </a:lnTo>
                  <a:lnTo>
                    <a:pt x="827" y="229"/>
                  </a:lnTo>
                  <a:lnTo>
                    <a:pt x="828" y="229"/>
                  </a:lnTo>
                  <a:lnTo>
                    <a:pt x="829" y="227"/>
                  </a:lnTo>
                  <a:lnTo>
                    <a:pt x="831" y="227"/>
                  </a:lnTo>
                  <a:lnTo>
                    <a:pt x="832" y="229"/>
                  </a:lnTo>
                  <a:lnTo>
                    <a:pt x="834" y="229"/>
                  </a:lnTo>
                  <a:lnTo>
                    <a:pt x="835" y="227"/>
                  </a:lnTo>
                  <a:lnTo>
                    <a:pt x="836" y="227"/>
                  </a:lnTo>
                  <a:lnTo>
                    <a:pt x="837" y="225"/>
                  </a:lnTo>
                  <a:lnTo>
                    <a:pt x="839" y="225"/>
                  </a:lnTo>
                  <a:lnTo>
                    <a:pt x="840" y="227"/>
                  </a:lnTo>
                  <a:lnTo>
                    <a:pt x="842" y="227"/>
                  </a:lnTo>
                  <a:lnTo>
                    <a:pt x="843" y="229"/>
                  </a:lnTo>
                  <a:lnTo>
                    <a:pt x="844" y="229"/>
                  </a:lnTo>
                  <a:lnTo>
                    <a:pt x="845" y="229"/>
                  </a:lnTo>
                  <a:lnTo>
                    <a:pt x="847" y="229"/>
                  </a:lnTo>
                  <a:lnTo>
                    <a:pt x="848" y="227"/>
                  </a:lnTo>
                  <a:lnTo>
                    <a:pt x="849" y="227"/>
                  </a:lnTo>
                  <a:lnTo>
                    <a:pt x="851" y="229"/>
                  </a:lnTo>
                  <a:lnTo>
                    <a:pt x="852" y="227"/>
                  </a:lnTo>
                  <a:lnTo>
                    <a:pt x="853" y="229"/>
                  </a:lnTo>
                  <a:lnTo>
                    <a:pt x="854" y="229"/>
                  </a:lnTo>
                  <a:lnTo>
                    <a:pt x="856" y="230"/>
                  </a:lnTo>
                  <a:lnTo>
                    <a:pt x="857" y="230"/>
                  </a:lnTo>
                  <a:lnTo>
                    <a:pt x="858" y="230"/>
                  </a:lnTo>
                  <a:lnTo>
                    <a:pt x="860" y="232"/>
                  </a:lnTo>
                  <a:lnTo>
                    <a:pt x="861" y="230"/>
                  </a:lnTo>
                  <a:lnTo>
                    <a:pt x="862" y="230"/>
                  </a:lnTo>
                  <a:lnTo>
                    <a:pt x="864" y="230"/>
                  </a:lnTo>
                  <a:lnTo>
                    <a:pt x="865" y="229"/>
                  </a:lnTo>
                  <a:lnTo>
                    <a:pt x="866" y="230"/>
                  </a:lnTo>
                  <a:lnTo>
                    <a:pt x="868" y="230"/>
                  </a:lnTo>
                  <a:lnTo>
                    <a:pt x="869" y="227"/>
                  </a:lnTo>
                  <a:lnTo>
                    <a:pt x="870" y="227"/>
                  </a:lnTo>
                  <a:lnTo>
                    <a:pt x="871" y="229"/>
                  </a:lnTo>
                  <a:lnTo>
                    <a:pt x="873" y="230"/>
                  </a:lnTo>
                  <a:lnTo>
                    <a:pt x="874" y="230"/>
                  </a:lnTo>
                  <a:lnTo>
                    <a:pt x="875" y="230"/>
                  </a:lnTo>
                  <a:lnTo>
                    <a:pt x="877" y="229"/>
                  </a:lnTo>
                  <a:lnTo>
                    <a:pt x="878" y="230"/>
                  </a:lnTo>
                  <a:lnTo>
                    <a:pt x="879" y="230"/>
                  </a:lnTo>
                  <a:lnTo>
                    <a:pt x="881" y="230"/>
                  </a:lnTo>
                  <a:lnTo>
                    <a:pt x="882" y="230"/>
                  </a:lnTo>
                  <a:lnTo>
                    <a:pt x="883" y="230"/>
                  </a:lnTo>
                  <a:lnTo>
                    <a:pt x="885" y="230"/>
                  </a:lnTo>
                  <a:lnTo>
                    <a:pt x="886" y="230"/>
                  </a:lnTo>
                  <a:lnTo>
                    <a:pt x="887" y="232"/>
                  </a:lnTo>
                  <a:lnTo>
                    <a:pt x="889" y="232"/>
                  </a:lnTo>
                  <a:lnTo>
                    <a:pt x="890" y="230"/>
                  </a:lnTo>
                  <a:lnTo>
                    <a:pt x="891" y="230"/>
                  </a:lnTo>
                  <a:lnTo>
                    <a:pt x="892" y="230"/>
                  </a:lnTo>
                  <a:lnTo>
                    <a:pt x="894" y="230"/>
                  </a:lnTo>
                  <a:lnTo>
                    <a:pt x="895" y="229"/>
                  </a:lnTo>
                  <a:lnTo>
                    <a:pt x="896" y="229"/>
                  </a:lnTo>
                  <a:lnTo>
                    <a:pt x="898" y="230"/>
                  </a:lnTo>
                  <a:lnTo>
                    <a:pt x="899" y="230"/>
                  </a:lnTo>
                  <a:lnTo>
                    <a:pt x="900" y="230"/>
                  </a:lnTo>
                  <a:lnTo>
                    <a:pt x="901" y="230"/>
                  </a:lnTo>
                  <a:lnTo>
                    <a:pt x="903" y="230"/>
                  </a:lnTo>
                  <a:lnTo>
                    <a:pt x="904" y="230"/>
                  </a:lnTo>
                  <a:lnTo>
                    <a:pt x="906" y="232"/>
                  </a:lnTo>
                  <a:lnTo>
                    <a:pt x="907" y="232"/>
                  </a:lnTo>
                  <a:lnTo>
                    <a:pt x="908" y="230"/>
                  </a:lnTo>
                  <a:lnTo>
                    <a:pt x="909" y="230"/>
                  </a:lnTo>
                  <a:lnTo>
                    <a:pt x="911" y="230"/>
                  </a:lnTo>
                  <a:lnTo>
                    <a:pt x="912" y="230"/>
                  </a:lnTo>
                  <a:lnTo>
                    <a:pt x="913" y="230"/>
                  </a:lnTo>
                  <a:lnTo>
                    <a:pt x="915" y="230"/>
                  </a:lnTo>
                  <a:lnTo>
                    <a:pt x="916" y="229"/>
                  </a:lnTo>
                  <a:lnTo>
                    <a:pt x="917" y="229"/>
                  </a:lnTo>
                  <a:lnTo>
                    <a:pt x="918" y="230"/>
                  </a:lnTo>
                  <a:lnTo>
                    <a:pt x="920" y="229"/>
                  </a:lnTo>
                  <a:lnTo>
                    <a:pt x="921" y="229"/>
                  </a:lnTo>
                  <a:lnTo>
                    <a:pt x="923" y="229"/>
                  </a:lnTo>
                  <a:lnTo>
                    <a:pt x="924" y="230"/>
                  </a:lnTo>
                  <a:lnTo>
                    <a:pt x="925" y="230"/>
                  </a:lnTo>
                  <a:lnTo>
                    <a:pt x="926" y="229"/>
                  </a:lnTo>
                  <a:lnTo>
                    <a:pt x="928" y="230"/>
                  </a:lnTo>
                  <a:lnTo>
                    <a:pt x="929" y="229"/>
                  </a:lnTo>
                  <a:lnTo>
                    <a:pt x="930" y="229"/>
                  </a:lnTo>
                  <a:lnTo>
                    <a:pt x="932" y="230"/>
                  </a:lnTo>
                  <a:lnTo>
                    <a:pt x="933" y="232"/>
                  </a:lnTo>
                  <a:lnTo>
                    <a:pt x="934" y="230"/>
                  </a:lnTo>
                  <a:lnTo>
                    <a:pt x="935" y="230"/>
                  </a:lnTo>
                  <a:lnTo>
                    <a:pt x="937" y="230"/>
                  </a:lnTo>
                  <a:lnTo>
                    <a:pt x="938" y="232"/>
                  </a:lnTo>
                  <a:lnTo>
                    <a:pt x="940" y="230"/>
                  </a:lnTo>
                  <a:lnTo>
                    <a:pt x="941" y="230"/>
                  </a:lnTo>
                  <a:lnTo>
                    <a:pt x="942" y="230"/>
                  </a:lnTo>
                  <a:lnTo>
                    <a:pt x="943" y="230"/>
                  </a:lnTo>
                  <a:lnTo>
                    <a:pt x="945" y="232"/>
                  </a:lnTo>
                  <a:lnTo>
                    <a:pt x="946" y="232"/>
                  </a:lnTo>
                  <a:lnTo>
                    <a:pt x="948" y="232"/>
                  </a:lnTo>
                  <a:lnTo>
                    <a:pt x="949" y="232"/>
                  </a:lnTo>
                  <a:lnTo>
                    <a:pt x="950" y="232"/>
                  </a:lnTo>
                  <a:lnTo>
                    <a:pt x="951" y="232"/>
                  </a:lnTo>
                  <a:lnTo>
                    <a:pt x="952" y="232"/>
                  </a:lnTo>
                  <a:lnTo>
                    <a:pt x="954" y="232"/>
                  </a:lnTo>
                  <a:lnTo>
                    <a:pt x="955" y="230"/>
                  </a:lnTo>
                  <a:lnTo>
                    <a:pt x="957" y="230"/>
                  </a:lnTo>
                  <a:lnTo>
                    <a:pt x="958" y="232"/>
                  </a:lnTo>
                  <a:lnTo>
                    <a:pt x="959" y="232"/>
                  </a:lnTo>
                  <a:lnTo>
                    <a:pt x="960" y="232"/>
                  </a:lnTo>
                  <a:lnTo>
                    <a:pt x="962" y="232"/>
                  </a:lnTo>
                  <a:lnTo>
                    <a:pt x="963" y="232"/>
                  </a:lnTo>
                  <a:lnTo>
                    <a:pt x="964" y="230"/>
                  </a:lnTo>
                  <a:lnTo>
                    <a:pt x="966" y="232"/>
                  </a:lnTo>
                  <a:lnTo>
                    <a:pt x="967" y="232"/>
                  </a:lnTo>
                  <a:lnTo>
                    <a:pt x="968" y="230"/>
                  </a:lnTo>
                  <a:lnTo>
                    <a:pt x="970" y="230"/>
                  </a:lnTo>
                  <a:lnTo>
                    <a:pt x="971" y="229"/>
                  </a:lnTo>
                  <a:lnTo>
                    <a:pt x="972" y="227"/>
                  </a:lnTo>
                  <a:lnTo>
                    <a:pt x="974" y="230"/>
                  </a:lnTo>
                  <a:lnTo>
                    <a:pt x="975" y="230"/>
                  </a:lnTo>
                  <a:lnTo>
                    <a:pt x="976" y="230"/>
                  </a:lnTo>
                  <a:lnTo>
                    <a:pt x="977" y="227"/>
                  </a:lnTo>
                  <a:lnTo>
                    <a:pt x="979" y="230"/>
                  </a:lnTo>
                  <a:lnTo>
                    <a:pt x="980" y="230"/>
                  </a:lnTo>
                  <a:lnTo>
                    <a:pt x="981" y="230"/>
                  </a:lnTo>
                  <a:lnTo>
                    <a:pt x="983" y="230"/>
                  </a:lnTo>
                  <a:lnTo>
                    <a:pt x="984" y="229"/>
                  </a:lnTo>
                  <a:lnTo>
                    <a:pt x="985" y="230"/>
                  </a:lnTo>
                  <a:lnTo>
                    <a:pt x="987" y="230"/>
                  </a:lnTo>
                  <a:lnTo>
                    <a:pt x="988" y="230"/>
                  </a:lnTo>
                  <a:lnTo>
                    <a:pt x="989" y="229"/>
                  </a:lnTo>
                  <a:lnTo>
                    <a:pt x="991" y="229"/>
                  </a:lnTo>
                  <a:lnTo>
                    <a:pt x="992" y="230"/>
                  </a:lnTo>
                  <a:lnTo>
                    <a:pt x="993" y="232"/>
                  </a:lnTo>
                  <a:lnTo>
                    <a:pt x="994" y="232"/>
                  </a:lnTo>
                  <a:lnTo>
                    <a:pt x="996" y="230"/>
                  </a:lnTo>
                  <a:lnTo>
                    <a:pt x="997" y="230"/>
                  </a:lnTo>
                  <a:lnTo>
                    <a:pt x="998" y="230"/>
                  </a:lnTo>
                  <a:lnTo>
                    <a:pt x="1000" y="230"/>
                  </a:lnTo>
                  <a:lnTo>
                    <a:pt x="1001" y="230"/>
                  </a:lnTo>
                  <a:lnTo>
                    <a:pt x="1002" y="232"/>
                  </a:lnTo>
                  <a:lnTo>
                    <a:pt x="1004" y="232"/>
                  </a:lnTo>
                  <a:lnTo>
                    <a:pt x="1005" y="230"/>
                  </a:lnTo>
                  <a:lnTo>
                    <a:pt x="1006" y="232"/>
                  </a:lnTo>
                  <a:lnTo>
                    <a:pt x="1008" y="230"/>
                  </a:lnTo>
                  <a:lnTo>
                    <a:pt x="1009" y="232"/>
                  </a:lnTo>
                  <a:lnTo>
                    <a:pt x="1010" y="230"/>
                  </a:lnTo>
                  <a:lnTo>
                    <a:pt x="1011" y="230"/>
                  </a:lnTo>
                  <a:lnTo>
                    <a:pt x="1013" y="230"/>
                  </a:lnTo>
                  <a:lnTo>
                    <a:pt x="1014" y="230"/>
                  </a:lnTo>
                  <a:lnTo>
                    <a:pt x="1015" y="230"/>
                  </a:lnTo>
                  <a:lnTo>
                    <a:pt x="1017" y="230"/>
                  </a:lnTo>
                  <a:lnTo>
                    <a:pt x="1018" y="230"/>
                  </a:lnTo>
                  <a:lnTo>
                    <a:pt x="1019" y="193"/>
                  </a:lnTo>
                  <a:lnTo>
                    <a:pt x="1021" y="230"/>
                  </a:lnTo>
                  <a:lnTo>
                    <a:pt x="1022" y="229"/>
                  </a:lnTo>
                  <a:lnTo>
                    <a:pt x="1023" y="229"/>
                  </a:lnTo>
                  <a:lnTo>
                    <a:pt x="1024" y="229"/>
                  </a:lnTo>
                  <a:lnTo>
                    <a:pt x="1026" y="227"/>
                  </a:lnTo>
                  <a:lnTo>
                    <a:pt x="1027" y="227"/>
                  </a:lnTo>
                  <a:lnTo>
                    <a:pt x="1029" y="229"/>
                  </a:lnTo>
                  <a:lnTo>
                    <a:pt x="1030" y="229"/>
                  </a:lnTo>
                  <a:lnTo>
                    <a:pt x="1031" y="230"/>
                  </a:lnTo>
                  <a:lnTo>
                    <a:pt x="1032" y="230"/>
                  </a:lnTo>
                  <a:lnTo>
                    <a:pt x="1034" y="229"/>
                  </a:lnTo>
                  <a:lnTo>
                    <a:pt x="1035" y="229"/>
                  </a:lnTo>
                  <a:lnTo>
                    <a:pt x="1036" y="229"/>
                  </a:lnTo>
                  <a:lnTo>
                    <a:pt x="1038" y="229"/>
                  </a:lnTo>
                  <a:lnTo>
                    <a:pt x="1039" y="230"/>
                  </a:lnTo>
                  <a:lnTo>
                    <a:pt x="1040" y="232"/>
                  </a:lnTo>
                  <a:lnTo>
                    <a:pt x="1041" y="232"/>
                  </a:lnTo>
                  <a:lnTo>
                    <a:pt x="1043" y="230"/>
                  </a:lnTo>
                  <a:lnTo>
                    <a:pt x="1044" y="230"/>
                  </a:lnTo>
                  <a:lnTo>
                    <a:pt x="1046" y="233"/>
                  </a:lnTo>
                  <a:lnTo>
                    <a:pt x="1047" y="233"/>
                  </a:lnTo>
                </a:path>
              </a:pathLst>
            </a:custGeom>
            <a:noFill/>
            <a:ln w="3175" cap="flat">
              <a:solidFill>
                <a:srgbClr val="66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17" name="Freeform 77">
              <a:extLst>
                <a:ext uri="{FF2B5EF4-FFF2-40B4-BE49-F238E27FC236}">
                  <a16:creationId xmlns:a16="http://schemas.microsoft.com/office/drawing/2014/main" id="{F18FDB2F-18AC-4B5B-8099-A9CA58BEFD1C}"/>
                </a:ext>
              </a:extLst>
            </p:cNvPr>
            <p:cNvSpPr>
              <a:spLocks/>
            </p:cNvSpPr>
            <p:nvPr/>
          </p:nvSpPr>
          <p:spPr bwMode="auto">
            <a:xfrm>
              <a:off x="2093836" y="5428805"/>
              <a:ext cx="1860366" cy="1150297"/>
            </a:xfrm>
            <a:custGeom>
              <a:avLst/>
              <a:gdLst>
                <a:gd name="T0" fmla="*/ 16 w 1047"/>
                <a:gd name="T1" fmla="*/ 220 h 251"/>
                <a:gd name="T2" fmla="*/ 33 w 1047"/>
                <a:gd name="T3" fmla="*/ 216 h 251"/>
                <a:gd name="T4" fmla="*/ 50 w 1047"/>
                <a:gd name="T5" fmla="*/ 209 h 251"/>
                <a:gd name="T6" fmla="*/ 67 w 1047"/>
                <a:gd name="T7" fmla="*/ 220 h 251"/>
                <a:gd name="T8" fmla="*/ 84 w 1047"/>
                <a:gd name="T9" fmla="*/ 216 h 251"/>
                <a:gd name="T10" fmla="*/ 101 w 1047"/>
                <a:gd name="T11" fmla="*/ 237 h 251"/>
                <a:gd name="T12" fmla="*/ 118 w 1047"/>
                <a:gd name="T13" fmla="*/ 230 h 251"/>
                <a:gd name="T14" fmla="*/ 135 w 1047"/>
                <a:gd name="T15" fmla="*/ 230 h 251"/>
                <a:gd name="T16" fmla="*/ 152 w 1047"/>
                <a:gd name="T17" fmla="*/ 240 h 251"/>
                <a:gd name="T18" fmla="*/ 169 w 1047"/>
                <a:gd name="T19" fmla="*/ 237 h 251"/>
                <a:gd name="T20" fmla="*/ 186 w 1047"/>
                <a:gd name="T21" fmla="*/ 237 h 251"/>
                <a:gd name="T22" fmla="*/ 203 w 1047"/>
                <a:gd name="T23" fmla="*/ 244 h 251"/>
                <a:gd name="T24" fmla="*/ 220 w 1047"/>
                <a:gd name="T25" fmla="*/ 244 h 251"/>
                <a:gd name="T26" fmla="*/ 237 w 1047"/>
                <a:gd name="T27" fmla="*/ 251 h 251"/>
                <a:gd name="T28" fmla="*/ 254 w 1047"/>
                <a:gd name="T29" fmla="*/ 247 h 251"/>
                <a:gd name="T30" fmla="*/ 271 w 1047"/>
                <a:gd name="T31" fmla="*/ 247 h 251"/>
                <a:gd name="T32" fmla="*/ 288 w 1047"/>
                <a:gd name="T33" fmla="*/ 247 h 251"/>
                <a:gd name="T34" fmla="*/ 305 w 1047"/>
                <a:gd name="T35" fmla="*/ 247 h 251"/>
                <a:gd name="T36" fmla="*/ 322 w 1047"/>
                <a:gd name="T37" fmla="*/ 244 h 251"/>
                <a:gd name="T38" fmla="*/ 339 w 1047"/>
                <a:gd name="T39" fmla="*/ 247 h 251"/>
                <a:gd name="T40" fmla="*/ 356 w 1047"/>
                <a:gd name="T41" fmla="*/ 244 h 251"/>
                <a:gd name="T42" fmla="*/ 373 w 1047"/>
                <a:gd name="T43" fmla="*/ 141 h 251"/>
                <a:gd name="T44" fmla="*/ 390 w 1047"/>
                <a:gd name="T45" fmla="*/ 24 h 251"/>
                <a:gd name="T46" fmla="*/ 407 w 1047"/>
                <a:gd name="T47" fmla="*/ 58 h 251"/>
                <a:gd name="T48" fmla="*/ 424 w 1047"/>
                <a:gd name="T49" fmla="*/ 58 h 251"/>
                <a:gd name="T50" fmla="*/ 441 w 1047"/>
                <a:gd name="T51" fmla="*/ 62 h 251"/>
                <a:gd name="T52" fmla="*/ 458 w 1047"/>
                <a:gd name="T53" fmla="*/ 79 h 251"/>
                <a:gd name="T54" fmla="*/ 475 w 1047"/>
                <a:gd name="T55" fmla="*/ 76 h 251"/>
                <a:gd name="T56" fmla="*/ 492 w 1047"/>
                <a:gd name="T57" fmla="*/ 79 h 251"/>
                <a:gd name="T58" fmla="*/ 509 w 1047"/>
                <a:gd name="T59" fmla="*/ 79 h 251"/>
                <a:gd name="T60" fmla="*/ 526 w 1047"/>
                <a:gd name="T61" fmla="*/ 83 h 251"/>
                <a:gd name="T62" fmla="*/ 543 w 1047"/>
                <a:gd name="T63" fmla="*/ 93 h 251"/>
                <a:gd name="T64" fmla="*/ 560 w 1047"/>
                <a:gd name="T65" fmla="*/ 96 h 251"/>
                <a:gd name="T66" fmla="*/ 577 w 1047"/>
                <a:gd name="T67" fmla="*/ 89 h 251"/>
                <a:gd name="T68" fmla="*/ 594 w 1047"/>
                <a:gd name="T69" fmla="*/ 93 h 251"/>
                <a:gd name="T70" fmla="*/ 611 w 1047"/>
                <a:gd name="T71" fmla="*/ 213 h 251"/>
                <a:gd name="T72" fmla="*/ 628 w 1047"/>
                <a:gd name="T73" fmla="*/ 213 h 251"/>
                <a:gd name="T74" fmla="*/ 645 w 1047"/>
                <a:gd name="T75" fmla="*/ 206 h 251"/>
                <a:gd name="T76" fmla="*/ 662 w 1047"/>
                <a:gd name="T77" fmla="*/ 209 h 251"/>
                <a:gd name="T78" fmla="*/ 679 w 1047"/>
                <a:gd name="T79" fmla="*/ 206 h 251"/>
                <a:gd name="T80" fmla="*/ 696 w 1047"/>
                <a:gd name="T81" fmla="*/ 213 h 251"/>
                <a:gd name="T82" fmla="*/ 713 w 1047"/>
                <a:gd name="T83" fmla="*/ 199 h 251"/>
                <a:gd name="T84" fmla="*/ 730 w 1047"/>
                <a:gd name="T85" fmla="*/ 206 h 251"/>
                <a:gd name="T86" fmla="*/ 747 w 1047"/>
                <a:gd name="T87" fmla="*/ 220 h 251"/>
                <a:gd name="T88" fmla="*/ 764 w 1047"/>
                <a:gd name="T89" fmla="*/ 244 h 251"/>
                <a:gd name="T90" fmla="*/ 781 w 1047"/>
                <a:gd name="T91" fmla="*/ 244 h 251"/>
                <a:gd name="T92" fmla="*/ 798 w 1047"/>
                <a:gd name="T93" fmla="*/ 244 h 251"/>
                <a:gd name="T94" fmla="*/ 815 w 1047"/>
                <a:gd name="T95" fmla="*/ 244 h 251"/>
                <a:gd name="T96" fmla="*/ 832 w 1047"/>
                <a:gd name="T97" fmla="*/ 244 h 251"/>
                <a:gd name="T98" fmla="*/ 849 w 1047"/>
                <a:gd name="T99" fmla="*/ 244 h 251"/>
                <a:gd name="T100" fmla="*/ 866 w 1047"/>
                <a:gd name="T101" fmla="*/ 240 h 251"/>
                <a:gd name="T102" fmla="*/ 883 w 1047"/>
                <a:gd name="T103" fmla="*/ 240 h 251"/>
                <a:gd name="T104" fmla="*/ 900 w 1047"/>
                <a:gd name="T105" fmla="*/ 240 h 251"/>
                <a:gd name="T106" fmla="*/ 917 w 1047"/>
                <a:gd name="T107" fmla="*/ 244 h 251"/>
                <a:gd name="T108" fmla="*/ 934 w 1047"/>
                <a:gd name="T109" fmla="*/ 247 h 251"/>
                <a:gd name="T110" fmla="*/ 951 w 1047"/>
                <a:gd name="T111" fmla="*/ 244 h 251"/>
                <a:gd name="T112" fmla="*/ 968 w 1047"/>
                <a:gd name="T113" fmla="*/ 240 h 251"/>
                <a:gd name="T114" fmla="*/ 985 w 1047"/>
                <a:gd name="T115" fmla="*/ 240 h 251"/>
                <a:gd name="T116" fmla="*/ 1002 w 1047"/>
                <a:gd name="T117" fmla="*/ 244 h 251"/>
                <a:gd name="T118" fmla="*/ 1019 w 1047"/>
                <a:gd name="T119" fmla="*/ 240 h 251"/>
                <a:gd name="T120" fmla="*/ 1036 w 1047"/>
                <a:gd name="T121" fmla="*/ 24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51">
                  <a:moveTo>
                    <a:pt x="0" y="206"/>
                  </a:moveTo>
                  <a:lnTo>
                    <a:pt x="1" y="206"/>
                  </a:lnTo>
                  <a:lnTo>
                    <a:pt x="3" y="206"/>
                  </a:lnTo>
                  <a:lnTo>
                    <a:pt x="4" y="220"/>
                  </a:lnTo>
                  <a:lnTo>
                    <a:pt x="6" y="216"/>
                  </a:lnTo>
                  <a:lnTo>
                    <a:pt x="7" y="216"/>
                  </a:lnTo>
                  <a:lnTo>
                    <a:pt x="8" y="216"/>
                  </a:lnTo>
                  <a:lnTo>
                    <a:pt x="9" y="209"/>
                  </a:lnTo>
                  <a:lnTo>
                    <a:pt x="11" y="209"/>
                  </a:lnTo>
                  <a:lnTo>
                    <a:pt x="12" y="209"/>
                  </a:lnTo>
                  <a:lnTo>
                    <a:pt x="13" y="220"/>
                  </a:lnTo>
                  <a:lnTo>
                    <a:pt x="15" y="220"/>
                  </a:lnTo>
                  <a:lnTo>
                    <a:pt x="16" y="220"/>
                  </a:lnTo>
                  <a:lnTo>
                    <a:pt x="17" y="220"/>
                  </a:lnTo>
                  <a:lnTo>
                    <a:pt x="19" y="216"/>
                  </a:lnTo>
                  <a:lnTo>
                    <a:pt x="20" y="206"/>
                  </a:lnTo>
                  <a:lnTo>
                    <a:pt x="21" y="206"/>
                  </a:lnTo>
                  <a:lnTo>
                    <a:pt x="23" y="216"/>
                  </a:lnTo>
                  <a:lnTo>
                    <a:pt x="24" y="216"/>
                  </a:lnTo>
                  <a:lnTo>
                    <a:pt x="25" y="227"/>
                  </a:lnTo>
                  <a:lnTo>
                    <a:pt x="26" y="213"/>
                  </a:lnTo>
                  <a:lnTo>
                    <a:pt x="28" y="213"/>
                  </a:lnTo>
                  <a:lnTo>
                    <a:pt x="29" y="220"/>
                  </a:lnTo>
                  <a:lnTo>
                    <a:pt x="30" y="220"/>
                  </a:lnTo>
                  <a:lnTo>
                    <a:pt x="32" y="223"/>
                  </a:lnTo>
                  <a:lnTo>
                    <a:pt x="33" y="216"/>
                  </a:lnTo>
                  <a:lnTo>
                    <a:pt x="34" y="216"/>
                  </a:lnTo>
                  <a:lnTo>
                    <a:pt x="36" y="223"/>
                  </a:lnTo>
                  <a:lnTo>
                    <a:pt x="37" y="223"/>
                  </a:lnTo>
                  <a:lnTo>
                    <a:pt x="38" y="223"/>
                  </a:lnTo>
                  <a:lnTo>
                    <a:pt x="39" y="227"/>
                  </a:lnTo>
                  <a:lnTo>
                    <a:pt x="41" y="213"/>
                  </a:lnTo>
                  <a:lnTo>
                    <a:pt x="42" y="213"/>
                  </a:lnTo>
                  <a:lnTo>
                    <a:pt x="43" y="227"/>
                  </a:lnTo>
                  <a:lnTo>
                    <a:pt x="45" y="227"/>
                  </a:lnTo>
                  <a:lnTo>
                    <a:pt x="46" y="227"/>
                  </a:lnTo>
                  <a:lnTo>
                    <a:pt x="47" y="227"/>
                  </a:lnTo>
                  <a:lnTo>
                    <a:pt x="49" y="209"/>
                  </a:lnTo>
                  <a:lnTo>
                    <a:pt x="50" y="209"/>
                  </a:lnTo>
                  <a:lnTo>
                    <a:pt x="51" y="213"/>
                  </a:lnTo>
                  <a:lnTo>
                    <a:pt x="53" y="213"/>
                  </a:lnTo>
                  <a:lnTo>
                    <a:pt x="54" y="209"/>
                  </a:lnTo>
                  <a:lnTo>
                    <a:pt x="55" y="209"/>
                  </a:lnTo>
                  <a:lnTo>
                    <a:pt x="56" y="216"/>
                  </a:lnTo>
                  <a:lnTo>
                    <a:pt x="58" y="216"/>
                  </a:lnTo>
                  <a:lnTo>
                    <a:pt x="59" y="216"/>
                  </a:lnTo>
                  <a:lnTo>
                    <a:pt x="60" y="216"/>
                  </a:lnTo>
                  <a:lnTo>
                    <a:pt x="62" y="227"/>
                  </a:lnTo>
                  <a:lnTo>
                    <a:pt x="63" y="216"/>
                  </a:lnTo>
                  <a:lnTo>
                    <a:pt x="64" y="220"/>
                  </a:lnTo>
                  <a:lnTo>
                    <a:pt x="66" y="220"/>
                  </a:lnTo>
                  <a:lnTo>
                    <a:pt x="67" y="220"/>
                  </a:lnTo>
                  <a:lnTo>
                    <a:pt x="68" y="227"/>
                  </a:lnTo>
                  <a:lnTo>
                    <a:pt x="70" y="227"/>
                  </a:lnTo>
                  <a:lnTo>
                    <a:pt x="71" y="227"/>
                  </a:lnTo>
                  <a:lnTo>
                    <a:pt x="72" y="220"/>
                  </a:lnTo>
                  <a:lnTo>
                    <a:pt x="73" y="220"/>
                  </a:lnTo>
                  <a:lnTo>
                    <a:pt x="75" y="220"/>
                  </a:lnTo>
                  <a:lnTo>
                    <a:pt x="76" y="223"/>
                  </a:lnTo>
                  <a:lnTo>
                    <a:pt x="78" y="216"/>
                  </a:lnTo>
                  <a:lnTo>
                    <a:pt x="79" y="223"/>
                  </a:lnTo>
                  <a:lnTo>
                    <a:pt x="80" y="223"/>
                  </a:lnTo>
                  <a:lnTo>
                    <a:pt x="81" y="223"/>
                  </a:lnTo>
                  <a:lnTo>
                    <a:pt x="82" y="223"/>
                  </a:lnTo>
                  <a:lnTo>
                    <a:pt x="84" y="216"/>
                  </a:lnTo>
                  <a:lnTo>
                    <a:pt x="85" y="227"/>
                  </a:lnTo>
                  <a:lnTo>
                    <a:pt x="87" y="227"/>
                  </a:lnTo>
                  <a:lnTo>
                    <a:pt x="88" y="227"/>
                  </a:lnTo>
                  <a:lnTo>
                    <a:pt x="89" y="227"/>
                  </a:lnTo>
                  <a:lnTo>
                    <a:pt x="90" y="227"/>
                  </a:lnTo>
                  <a:lnTo>
                    <a:pt x="92" y="223"/>
                  </a:lnTo>
                  <a:lnTo>
                    <a:pt x="93" y="244"/>
                  </a:lnTo>
                  <a:lnTo>
                    <a:pt x="95" y="244"/>
                  </a:lnTo>
                  <a:lnTo>
                    <a:pt x="96" y="244"/>
                  </a:lnTo>
                  <a:lnTo>
                    <a:pt x="97" y="244"/>
                  </a:lnTo>
                  <a:lnTo>
                    <a:pt x="98" y="244"/>
                  </a:lnTo>
                  <a:lnTo>
                    <a:pt x="100" y="230"/>
                  </a:lnTo>
                  <a:lnTo>
                    <a:pt x="101" y="237"/>
                  </a:lnTo>
                  <a:lnTo>
                    <a:pt x="102" y="237"/>
                  </a:lnTo>
                  <a:lnTo>
                    <a:pt x="104" y="244"/>
                  </a:lnTo>
                  <a:lnTo>
                    <a:pt x="105" y="237"/>
                  </a:lnTo>
                  <a:lnTo>
                    <a:pt x="106" y="240"/>
                  </a:lnTo>
                  <a:lnTo>
                    <a:pt x="107" y="240"/>
                  </a:lnTo>
                  <a:lnTo>
                    <a:pt x="109" y="240"/>
                  </a:lnTo>
                  <a:lnTo>
                    <a:pt x="110" y="237"/>
                  </a:lnTo>
                  <a:lnTo>
                    <a:pt x="112" y="237"/>
                  </a:lnTo>
                  <a:lnTo>
                    <a:pt x="113" y="240"/>
                  </a:lnTo>
                  <a:lnTo>
                    <a:pt x="114" y="244"/>
                  </a:lnTo>
                  <a:lnTo>
                    <a:pt x="115" y="244"/>
                  </a:lnTo>
                  <a:lnTo>
                    <a:pt x="117" y="230"/>
                  </a:lnTo>
                  <a:lnTo>
                    <a:pt x="118" y="230"/>
                  </a:lnTo>
                  <a:lnTo>
                    <a:pt x="119" y="230"/>
                  </a:lnTo>
                  <a:lnTo>
                    <a:pt x="121" y="220"/>
                  </a:lnTo>
                  <a:lnTo>
                    <a:pt x="122" y="220"/>
                  </a:lnTo>
                  <a:lnTo>
                    <a:pt x="123" y="234"/>
                  </a:lnTo>
                  <a:lnTo>
                    <a:pt x="124" y="234"/>
                  </a:lnTo>
                  <a:lnTo>
                    <a:pt x="126" y="234"/>
                  </a:lnTo>
                  <a:lnTo>
                    <a:pt x="127" y="223"/>
                  </a:lnTo>
                  <a:lnTo>
                    <a:pt x="129" y="234"/>
                  </a:lnTo>
                  <a:lnTo>
                    <a:pt x="130" y="230"/>
                  </a:lnTo>
                  <a:lnTo>
                    <a:pt x="131" y="230"/>
                  </a:lnTo>
                  <a:lnTo>
                    <a:pt x="132" y="230"/>
                  </a:lnTo>
                  <a:lnTo>
                    <a:pt x="134" y="230"/>
                  </a:lnTo>
                  <a:lnTo>
                    <a:pt x="135" y="230"/>
                  </a:lnTo>
                  <a:lnTo>
                    <a:pt x="136" y="234"/>
                  </a:lnTo>
                  <a:lnTo>
                    <a:pt x="138" y="240"/>
                  </a:lnTo>
                  <a:lnTo>
                    <a:pt x="139" y="240"/>
                  </a:lnTo>
                  <a:lnTo>
                    <a:pt x="140" y="227"/>
                  </a:lnTo>
                  <a:lnTo>
                    <a:pt x="141" y="223"/>
                  </a:lnTo>
                  <a:lnTo>
                    <a:pt x="143" y="223"/>
                  </a:lnTo>
                  <a:lnTo>
                    <a:pt x="144" y="244"/>
                  </a:lnTo>
                  <a:lnTo>
                    <a:pt x="145" y="230"/>
                  </a:lnTo>
                  <a:lnTo>
                    <a:pt x="147" y="230"/>
                  </a:lnTo>
                  <a:lnTo>
                    <a:pt x="148" y="230"/>
                  </a:lnTo>
                  <a:lnTo>
                    <a:pt x="149" y="240"/>
                  </a:lnTo>
                  <a:lnTo>
                    <a:pt x="151" y="237"/>
                  </a:lnTo>
                  <a:lnTo>
                    <a:pt x="152" y="240"/>
                  </a:lnTo>
                  <a:lnTo>
                    <a:pt x="153" y="230"/>
                  </a:lnTo>
                  <a:lnTo>
                    <a:pt x="155" y="230"/>
                  </a:lnTo>
                  <a:lnTo>
                    <a:pt x="156" y="244"/>
                  </a:lnTo>
                  <a:lnTo>
                    <a:pt x="157" y="244"/>
                  </a:lnTo>
                  <a:lnTo>
                    <a:pt x="159" y="234"/>
                  </a:lnTo>
                  <a:lnTo>
                    <a:pt x="160" y="234"/>
                  </a:lnTo>
                  <a:lnTo>
                    <a:pt x="161" y="230"/>
                  </a:lnTo>
                  <a:lnTo>
                    <a:pt x="162" y="234"/>
                  </a:lnTo>
                  <a:lnTo>
                    <a:pt x="164" y="240"/>
                  </a:lnTo>
                  <a:lnTo>
                    <a:pt x="165" y="234"/>
                  </a:lnTo>
                  <a:lnTo>
                    <a:pt x="166" y="234"/>
                  </a:lnTo>
                  <a:lnTo>
                    <a:pt x="168" y="237"/>
                  </a:lnTo>
                  <a:lnTo>
                    <a:pt x="169" y="237"/>
                  </a:lnTo>
                  <a:lnTo>
                    <a:pt x="170" y="237"/>
                  </a:lnTo>
                  <a:lnTo>
                    <a:pt x="172" y="237"/>
                  </a:lnTo>
                  <a:lnTo>
                    <a:pt x="173" y="237"/>
                  </a:lnTo>
                  <a:lnTo>
                    <a:pt x="174" y="237"/>
                  </a:lnTo>
                  <a:lnTo>
                    <a:pt x="176" y="237"/>
                  </a:lnTo>
                  <a:lnTo>
                    <a:pt x="177" y="244"/>
                  </a:lnTo>
                  <a:lnTo>
                    <a:pt x="178" y="244"/>
                  </a:lnTo>
                  <a:lnTo>
                    <a:pt x="179" y="237"/>
                  </a:lnTo>
                  <a:lnTo>
                    <a:pt x="181" y="237"/>
                  </a:lnTo>
                  <a:lnTo>
                    <a:pt x="182" y="237"/>
                  </a:lnTo>
                  <a:lnTo>
                    <a:pt x="183" y="237"/>
                  </a:lnTo>
                  <a:lnTo>
                    <a:pt x="185" y="237"/>
                  </a:lnTo>
                  <a:lnTo>
                    <a:pt x="186" y="237"/>
                  </a:lnTo>
                  <a:lnTo>
                    <a:pt x="187" y="234"/>
                  </a:lnTo>
                  <a:lnTo>
                    <a:pt x="189" y="234"/>
                  </a:lnTo>
                  <a:lnTo>
                    <a:pt x="190" y="240"/>
                  </a:lnTo>
                  <a:lnTo>
                    <a:pt x="191" y="240"/>
                  </a:lnTo>
                  <a:lnTo>
                    <a:pt x="193" y="240"/>
                  </a:lnTo>
                  <a:lnTo>
                    <a:pt x="194" y="240"/>
                  </a:lnTo>
                  <a:lnTo>
                    <a:pt x="195" y="240"/>
                  </a:lnTo>
                  <a:lnTo>
                    <a:pt x="196" y="240"/>
                  </a:lnTo>
                  <a:lnTo>
                    <a:pt x="198" y="240"/>
                  </a:lnTo>
                  <a:lnTo>
                    <a:pt x="199" y="237"/>
                  </a:lnTo>
                  <a:lnTo>
                    <a:pt x="201" y="237"/>
                  </a:lnTo>
                  <a:lnTo>
                    <a:pt x="202" y="237"/>
                  </a:lnTo>
                  <a:lnTo>
                    <a:pt x="203" y="244"/>
                  </a:lnTo>
                  <a:lnTo>
                    <a:pt x="204" y="244"/>
                  </a:lnTo>
                  <a:lnTo>
                    <a:pt x="205" y="244"/>
                  </a:lnTo>
                  <a:lnTo>
                    <a:pt x="207" y="244"/>
                  </a:lnTo>
                  <a:lnTo>
                    <a:pt x="208" y="244"/>
                  </a:lnTo>
                  <a:lnTo>
                    <a:pt x="210" y="244"/>
                  </a:lnTo>
                  <a:lnTo>
                    <a:pt x="211" y="244"/>
                  </a:lnTo>
                  <a:lnTo>
                    <a:pt x="212" y="234"/>
                  </a:lnTo>
                  <a:lnTo>
                    <a:pt x="213" y="244"/>
                  </a:lnTo>
                  <a:lnTo>
                    <a:pt x="215" y="244"/>
                  </a:lnTo>
                  <a:lnTo>
                    <a:pt x="216" y="240"/>
                  </a:lnTo>
                  <a:lnTo>
                    <a:pt x="218" y="244"/>
                  </a:lnTo>
                  <a:lnTo>
                    <a:pt x="219" y="244"/>
                  </a:lnTo>
                  <a:lnTo>
                    <a:pt x="220" y="244"/>
                  </a:lnTo>
                  <a:lnTo>
                    <a:pt x="221" y="244"/>
                  </a:lnTo>
                  <a:lnTo>
                    <a:pt x="222" y="244"/>
                  </a:lnTo>
                  <a:lnTo>
                    <a:pt x="224" y="237"/>
                  </a:lnTo>
                  <a:lnTo>
                    <a:pt x="225" y="237"/>
                  </a:lnTo>
                  <a:lnTo>
                    <a:pt x="227" y="244"/>
                  </a:lnTo>
                  <a:lnTo>
                    <a:pt x="228" y="244"/>
                  </a:lnTo>
                  <a:lnTo>
                    <a:pt x="229" y="244"/>
                  </a:lnTo>
                  <a:lnTo>
                    <a:pt x="230" y="244"/>
                  </a:lnTo>
                  <a:lnTo>
                    <a:pt x="232" y="244"/>
                  </a:lnTo>
                  <a:lnTo>
                    <a:pt x="233" y="244"/>
                  </a:lnTo>
                  <a:lnTo>
                    <a:pt x="235" y="244"/>
                  </a:lnTo>
                  <a:lnTo>
                    <a:pt x="236" y="251"/>
                  </a:lnTo>
                  <a:lnTo>
                    <a:pt x="237" y="251"/>
                  </a:lnTo>
                  <a:lnTo>
                    <a:pt x="238" y="244"/>
                  </a:lnTo>
                  <a:lnTo>
                    <a:pt x="240" y="244"/>
                  </a:lnTo>
                  <a:lnTo>
                    <a:pt x="241" y="247"/>
                  </a:lnTo>
                  <a:lnTo>
                    <a:pt x="242" y="247"/>
                  </a:lnTo>
                  <a:lnTo>
                    <a:pt x="244" y="247"/>
                  </a:lnTo>
                  <a:lnTo>
                    <a:pt x="245" y="244"/>
                  </a:lnTo>
                  <a:lnTo>
                    <a:pt x="246" y="244"/>
                  </a:lnTo>
                  <a:lnTo>
                    <a:pt x="247" y="244"/>
                  </a:lnTo>
                  <a:lnTo>
                    <a:pt x="249" y="244"/>
                  </a:lnTo>
                  <a:lnTo>
                    <a:pt x="250" y="244"/>
                  </a:lnTo>
                  <a:lnTo>
                    <a:pt x="252" y="240"/>
                  </a:lnTo>
                  <a:lnTo>
                    <a:pt x="253" y="244"/>
                  </a:lnTo>
                  <a:lnTo>
                    <a:pt x="254" y="247"/>
                  </a:lnTo>
                  <a:lnTo>
                    <a:pt x="255" y="247"/>
                  </a:lnTo>
                  <a:lnTo>
                    <a:pt x="257" y="247"/>
                  </a:lnTo>
                  <a:lnTo>
                    <a:pt x="258" y="244"/>
                  </a:lnTo>
                  <a:lnTo>
                    <a:pt x="259" y="244"/>
                  </a:lnTo>
                  <a:lnTo>
                    <a:pt x="261" y="244"/>
                  </a:lnTo>
                  <a:lnTo>
                    <a:pt x="262" y="244"/>
                  </a:lnTo>
                  <a:lnTo>
                    <a:pt x="263" y="244"/>
                  </a:lnTo>
                  <a:lnTo>
                    <a:pt x="264" y="247"/>
                  </a:lnTo>
                  <a:lnTo>
                    <a:pt x="266" y="247"/>
                  </a:lnTo>
                  <a:lnTo>
                    <a:pt x="267" y="244"/>
                  </a:lnTo>
                  <a:lnTo>
                    <a:pt x="268" y="244"/>
                  </a:lnTo>
                  <a:lnTo>
                    <a:pt x="270" y="247"/>
                  </a:lnTo>
                  <a:lnTo>
                    <a:pt x="271" y="247"/>
                  </a:lnTo>
                  <a:lnTo>
                    <a:pt x="272" y="247"/>
                  </a:lnTo>
                  <a:lnTo>
                    <a:pt x="274" y="244"/>
                  </a:lnTo>
                  <a:lnTo>
                    <a:pt x="275" y="244"/>
                  </a:lnTo>
                  <a:lnTo>
                    <a:pt x="276" y="240"/>
                  </a:lnTo>
                  <a:lnTo>
                    <a:pt x="278" y="240"/>
                  </a:lnTo>
                  <a:lnTo>
                    <a:pt x="279" y="244"/>
                  </a:lnTo>
                  <a:lnTo>
                    <a:pt x="280" y="244"/>
                  </a:lnTo>
                  <a:lnTo>
                    <a:pt x="282" y="244"/>
                  </a:lnTo>
                  <a:lnTo>
                    <a:pt x="283" y="244"/>
                  </a:lnTo>
                  <a:lnTo>
                    <a:pt x="284" y="244"/>
                  </a:lnTo>
                  <a:lnTo>
                    <a:pt x="285" y="244"/>
                  </a:lnTo>
                  <a:lnTo>
                    <a:pt x="287" y="244"/>
                  </a:lnTo>
                  <a:lnTo>
                    <a:pt x="288" y="247"/>
                  </a:lnTo>
                  <a:lnTo>
                    <a:pt x="289" y="244"/>
                  </a:lnTo>
                  <a:lnTo>
                    <a:pt x="291" y="244"/>
                  </a:lnTo>
                  <a:lnTo>
                    <a:pt x="292" y="244"/>
                  </a:lnTo>
                  <a:lnTo>
                    <a:pt x="293" y="244"/>
                  </a:lnTo>
                  <a:lnTo>
                    <a:pt x="295" y="240"/>
                  </a:lnTo>
                  <a:lnTo>
                    <a:pt x="296" y="244"/>
                  </a:lnTo>
                  <a:lnTo>
                    <a:pt x="297" y="244"/>
                  </a:lnTo>
                  <a:lnTo>
                    <a:pt x="299" y="247"/>
                  </a:lnTo>
                  <a:lnTo>
                    <a:pt x="300" y="247"/>
                  </a:lnTo>
                  <a:lnTo>
                    <a:pt x="301" y="244"/>
                  </a:lnTo>
                  <a:lnTo>
                    <a:pt x="302" y="244"/>
                  </a:lnTo>
                  <a:lnTo>
                    <a:pt x="304" y="247"/>
                  </a:lnTo>
                  <a:lnTo>
                    <a:pt x="305" y="247"/>
                  </a:lnTo>
                  <a:lnTo>
                    <a:pt x="306" y="247"/>
                  </a:lnTo>
                  <a:lnTo>
                    <a:pt x="308" y="237"/>
                  </a:lnTo>
                  <a:lnTo>
                    <a:pt x="309" y="237"/>
                  </a:lnTo>
                  <a:lnTo>
                    <a:pt x="310" y="240"/>
                  </a:lnTo>
                  <a:lnTo>
                    <a:pt x="311" y="240"/>
                  </a:lnTo>
                  <a:lnTo>
                    <a:pt x="313" y="240"/>
                  </a:lnTo>
                  <a:lnTo>
                    <a:pt x="314" y="244"/>
                  </a:lnTo>
                  <a:lnTo>
                    <a:pt x="316" y="244"/>
                  </a:lnTo>
                  <a:lnTo>
                    <a:pt x="317" y="244"/>
                  </a:lnTo>
                  <a:lnTo>
                    <a:pt x="318" y="244"/>
                  </a:lnTo>
                  <a:lnTo>
                    <a:pt x="319" y="244"/>
                  </a:lnTo>
                  <a:lnTo>
                    <a:pt x="321" y="244"/>
                  </a:lnTo>
                  <a:lnTo>
                    <a:pt x="322" y="244"/>
                  </a:lnTo>
                  <a:lnTo>
                    <a:pt x="323" y="244"/>
                  </a:lnTo>
                  <a:lnTo>
                    <a:pt x="325" y="247"/>
                  </a:lnTo>
                  <a:lnTo>
                    <a:pt x="326" y="244"/>
                  </a:lnTo>
                  <a:lnTo>
                    <a:pt x="327" y="240"/>
                  </a:lnTo>
                  <a:lnTo>
                    <a:pt x="328" y="240"/>
                  </a:lnTo>
                  <a:lnTo>
                    <a:pt x="330" y="247"/>
                  </a:lnTo>
                  <a:lnTo>
                    <a:pt x="331" y="251"/>
                  </a:lnTo>
                  <a:lnTo>
                    <a:pt x="333" y="244"/>
                  </a:lnTo>
                  <a:lnTo>
                    <a:pt x="334" y="244"/>
                  </a:lnTo>
                  <a:lnTo>
                    <a:pt x="335" y="244"/>
                  </a:lnTo>
                  <a:lnTo>
                    <a:pt x="336" y="244"/>
                  </a:lnTo>
                  <a:lnTo>
                    <a:pt x="338" y="244"/>
                  </a:lnTo>
                  <a:lnTo>
                    <a:pt x="339" y="247"/>
                  </a:lnTo>
                  <a:lnTo>
                    <a:pt x="341" y="247"/>
                  </a:lnTo>
                  <a:lnTo>
                    <a:pt x="342" y="240"/>
                  </a:lnTo>
                  <a:lnTo>
                    <a:pt x="343" y="240"/>
                  </a:lnTo>
                  <a:lnTo>
                    <a:pt x="344" y="240"/>
                  </a:lnTo>
                  <a:lnTo>
                    <a:pt x="345" y="244"/>
                  </a:lnTo>
                  <a:lnTo>
                    <a:pt x="347" y="244"/>
                  </a:lnTo>
                  <a:lnTo>
                    <a:pt x="348" y="244"/>
                  </a:lnTo>
                  <a:lnTo>
                    <a:pt x="350" y="244"/>
                  </a:lnTo>
                  <a:lnTo>
                    <a:pt x="351" y="244"/>
                  </a:lnTo>
                  <a:lnTo>
                    <a:pt x="352" y="240"/>
                  </a:lnTo>
                  <a:lnTo>
                    <a:pt x="353" y="244"/>
                  </a:lnTo>
                  <a:lnTo>
                    <a:pt x="355" y="244"/>
                  </a:lnTo>
                  <a:lnTo>
                    <a:pt x="356" y="244"/>
                  </a:lnTo>
                  <a:lnTo>
                    <a:pt x="358" y="244"/>
                  </a:lnTo>
                  <a:lnTo>
                    <a:pt x="359" y="240"/>
                  </a:lnTo>
                  <a:lnTo>
                    <a:pt x="360" y="240"/>
                  </a:lnTo>
                  <a:lnTo>
                    <a:pt x="361" y="240"/>
                  </a:lnTo>
                  <a:lnTo>
                    <a:pt x="363" y="244"/>
                  </a:lnTo>
                  <a:lnTo>
                    <a:pt x="364" y="244"/>
                  </a:lnTo>
                  <a:lnTo>
                    <a:pt x="365" y="244"/>
                  </a:lnTo>
                  <a:lnTo>
                    <a:pt x="367" y="244"/>
                  </a:lnTo>
                  <a:lnTo>
                    <a:pt x="368" y="134"/>
                  </a:lnTo>
                  <a:lnTo>
                    <a:pt x="369" y="151"/>
                  </a:lnTo>
                  <a:lnTo>
                    <a:pt x="370" y="151"/>
                  </a:lnTo>
                  <a:lnTo>
                    <a:pt x="372" y="141"/>
                  </a:lnTo>
                  <a:lnTo>
                    <a:pt x="373" y="141"/>
                  </a:lnTo>
                  <a:lnTo>
                    <a:pt x="374" y="141"/>
                  </a:lnTo>
                  <a:lnTo>
                    <a:pt x="376" y="134"/>
                  </a:lnTo>
                  <a:lnTo>
                    <a:pt x="377" y="134"/>
                  </a:lnTo>
                  <a:lnTo>
                    <a:pt x="378" y="145"/>
                  </a:lnTo>
                  <a:lnTo>
                    <a:pt x="380" y="145"/>
                  </a:lnTo>
                  <a:lnTo>
                    <a:pt x="381" y="155"/>
                  </a:lnTo>
                  <a:lnTo>
                    <a:pt x="382" y="155"/>
                  </a:lnTo>
                  <a:lnTo>
                    <a:pt x="384" y="155"/>
                  </a:lnTo>
                  <a:lnTo>
                    <a:pt x="385" y="0"/>
                  </a:lnTo>
                  <a:lnTo>
                    <a:pt x="386" y="21"/>
                  </a:lnTo>
                  <a:lnTo>
                    <a:pt x="387" y="21"/>
                  </a:lnTo>
                  <a:lnTo>
                    <a:pt x="389" y="24"/>
                  </a:lnTo>
                  <a:lnTo>
                    <a:pt x="390" y="24"/>
                  </a:lnTo>
                  <a:lnTo>
                    <a:pt x="391" y="24"/>
                  </a:lnTo>
                  <a:lnTo>
                    <a:pt x="393" y="28"/>
                  </a:lnTo>
                  <a:lnTo>
                    <a:pt x="394" y="38"/>
                  </a:lnTo>
                  <a:lnTo>
                    <a:pt x="395" y="38"/>
                  </a:lnTo>
                  <a:lnTo>
                    <a:pt x="397" y="38"/>
                  </a:lnTo>
                  <a:lnTo>
                    <a:pt x="398" y="58"/>
                  </a:lnTo>
                  <a:lnTo>
                    <a:pt x="399" y="58"/>
                  </a:lnTo>
                  <a:lnTo>
                    <a:pt x="401" y="58"/>
                  </a:lnTo>
                  <a:lnTo>
                    <a:pt x="402" y="58"/>
                  </a:lnTo>
                  <a:lnTo>
                    <a:pt x="403" y="65"/>
                  </a:lnTo>
                  <a:lnTo>
                    <a:pt x="404" y="62"/>
                  </a:lnTo>
                  <a:lnTo>
                    <a:pt x="406" y="55"/>
                  </a:lnTo>
                  <a:lnTo>
                    <a:pt x="407" y="58"/>
                  </a:lnTo>
                  <a:lnTo>
                    <a:pt x="408" y="72"/>
                  </a:lnTo>
                  <a:lnTo>
                    <a:pt x="410" y="72"/>
                  </a:lnTo>
                  <a:lnTo>
                    <a:pt x="411" y="72"/>
                  </a:lnTo>
                  <a:lnTo>
                    <a:pt x="412" y="58"/>
                  </a:lnTo>
                  <a:lnTo>
                    <a:pt x="414" y="58"/>
                  </a:lnTo>
                  <a:lnTo>
                    <a:pt x="415" y="55"/>
                  </a:lnTo>
                  <a:lnTo>
                    <a:pt x="416" y="55"/>
                  </a:lnTo>
                  <a:lnTo>
                    <a:pt x="417" y="72"/>
                  </a:lnTo>
                  <a:lnTo>
                    <a:pt x="419" y="76"/>
                  </a:lnTo>
                  <a:lnTo>
                    <a:pt x="420" y="76"/>
                  </a:lnTo>
                  <a:lnTo>
                    <a:pt x="422" y="58"/>
                  </a:lnTo>
                  <a:lnTo>
                    <a:pt x="423" y="58"/>
                  </a:lnTo>
                  <a:lnTo>
                    <a:pt x="424" y="58"/>
                  </a:lnTo>
                  <a:lnTo>
                    <a:pt x="425" y="69"/>
                  </a:lnTo>
                  <a:lnTo>
                    <a:pt x="427" y="72"/>
                  </a:lnTo>
                  <a:lnTo>
                    <a:pt x="428" y="69"/>
                  </a:lnTo>
                  <a:lnTo>
                    <a:pt x="429" y="69"/>
                  </a:lnTo>
                  <a:lnTo>
                    <a:pt x="431" y="69"/>
                  </a:lnTo>
                  <a:lnTo>
                    <a:pt x="432" y="69"/>
                  </a:lnTo>
                  <a:lnTo>
                    <a:pt x="433" y="62"/>
                  </a:lnTo>
                  <a:lnTo>
                    <a:pt x="434" y="65"/>
                  </a:lnTo>
                  <a:lnTo>
                    <a:pt x="436" y="72"/>
                  </a:lnTo>
                  <a:lnTo>
                    <a:pt x="437" y="72"/>
                  </a:lnTo>
                  <a:lnTo>
                    <a:pt x="439" y="72"/>
                  </a:lnTo>
                  <a:lnTo>
                    <a:pt x="440" y="62"/>
                  </a:lnTo>
                  <a:lnTo>
                    <a:pt x="441" y="62"/>
                  </a:lnTo>
                  <a:lnTo>
                    <a:pt x="442" y="79"/>
                  </a:lnTo>
                  <a:lnTo>
                    <a:pt x="444" y="79"/>
                  </a:lnTo>
                  <a:lnTo>
                    <a:pt x="445" y="72"/>
                  </a:lnTo>
                  <a:lnTo>
                    <a:pt x="446" y="72"/>
                  </a:lnTo>
                  <a:lnTo>
                    <a:pt x="448" y="69"/>
                  </a:lnTo>
                  <a:lnTo>
                    <a:pt x="449" y="69"/>
                  </a:lnTo>
                  <a:lnTo>
                    <a:pt x="450" y="79"/>
                  </a:lnTo>
                  <a:lnTo>
                    <a:pt x="451" y="79"/>
                  </a:lnTo>
                  <a:lnTo>
                    <a:pt x="453" y="62"/>
                  </a:lnTo>
                  <a:lnTo>
                    <a:pt x="454" y="62"/>
                  </a:lnTo>
                  <a:lnTo>
                    <a:pt x="456" y="62"/>
                  </a:lnTo>
                  <a:lnTo>
                    <a:pt x="457" y="79"/>
                  </a:lnTo>
                  <a:lnTo>
                    <a:pt x="458" y="79"/>
                  </a:lnTo>
                  <a:lnTo>
                    <a:pt x="459" y="69"/>
                  </a:lnTo>
                  <a:lnTo>
                    <a:pt x="461" y="72"/>
                  </a:lnTo>
                  <a:lnTo>
                    <a:pt x="462" y="76"/>
                  </a:lnTo>
                  <a:lnTo>
                    <a:pt x="464" y="76"/>
                  </a:lnTo>
                  <a:lnTo>
                    <a:pt x="465" y="76"/>
                  </a:lnTo>
                  <a:lnTo>
                    <a:pt x="466" y="72"/>
                  </a:lnTo>
                  <a:lnTo>
                    <a:pt x="467" y="72"/>
                  </a:lnTo>
                  <a:lnTo>
                    <a:pt x="468" y="79"/>
                  </a:lnTo>
                  <a:lnTo>
                    <a:pt x="470" y="79"/>
                  </a:lnTo>
                  <a:lnTo>
                    <a:pt x="471" y="79"/>
                  </a:lnTo>
                  <a:lnTo>
                    <a:pt x="473" y="83"/>
                  </a:lnTo>
                  <a:lnTo>
                    <a:pt x="474" y="72"/>
                  </a:lnTo>
                  <a:lnTo>
                    <a:pt x="475" y="76"/>
                  </a:lnTo>
                  <a:lnTo>
                    <a:pt x="476" y="76"/>
                  </a:lnTo>
                  <a:lnTo>
                    <a:pt x="478" y="89"/>
                  </a:lnTo>
                  <a:lnTo>
                    <a:pt x="479" y="89"/>
                  </a:lnTo>
                  <a:lnTo>
                    <a:pt x="480" y="76"/>
                  </a:lnTo>
                  <a:lnTo>
                    <a:pt x="482" y="76"/>
                  </a:lnTo>
                  <a:lnTo>
                    <a:pt x="483" y="76"/>
                  </a:lnTo>
                  <a:lnTo>
                    <a:pt x="484" y="89"/>
                  </a:lnTo>
                  <a:lnTo>
                    <a:pt x="485" y="89"/>
                  </a:lnTo>
                  <a:lnTo>
                    <a:pt x="487" y="79"/>
                  </a:lnTo>
                  <a:lnTo>
                    <a:pt x="488" y="79"/>
                  </a:lnTo>
                  <a:lnTo>
                    <a:pt x="490" y="79"/>
                  </a:lnTo>
                  <a:lnTo>
                    <a:pt x="491" y="79"/>
                  </a:lnTo>
                  <a:lnTo>
                    <a:pt x="492" y="79"/>
                  </a:lnTo>
                  <a:lnTo>
                    <a:pt x="493" y="83"/>
                  </a:lnTo>
                  <a:lnTo>
                    <a:pt x="495" y="83"/>
                  </a:lnTo>
                  <a:lnTo>
                    <a:pt x="496" y="83"/>
                  </a:lnTo>
                  <a:lnTo>
                    <a:pt x="497" y="76"/>
                  </a:lnTo>
                  <a:lnTo>
                    <a:pt x="499" y="76"/>
                  </a:lnTo>
                  <a:lnTo>
                    <a:pt x="500" y="76"/>
                  </a:lnTo>
                  <a:lnTo>
                    <a:pt x="501" y="76"/>
                  </a:lnTo>
                  <a:lnTo>
                    <a:pt x="503" y="76"/>
                  </a:lnTo>
                  <a:lnTo>
                    <a:pt x="504" y="89"/>
                  </a:lnTo>
                  <a:lnTo>
                    <a:pt x="505" y="89"/>
                  </a:lnTo>
                  <a:lnTo>
                    <a:pt x="507" y="79"/>
                  </a:lnTo>
                  <a:lnTo>
                    <a:pt x="508" y="79"/>
                  </a:lnTo>
                  <a:lnTo>
                    <a:pt x="509" y="79"/>
                  </a:lnTo>
                  <a:lnTo>
                    <a:pt x="510" y="72"/>
                  </a:lnTo>
                  <a:lnTo>
                    <a:pt x="512" y="89"/>
                  </a:lnTo>
                  <a:lnTo>
                    <a:pt x="513" y="83"/>
                  </a:lnTo>
                  <a:lnTo>
                    <a:pt x="514" y="83"/>
                  </a:lnTo>
                  <a:lnTo>
                    <a:pt x="516" y="72"/>
                  </a:lnTo>
                  <a:lnTo>
                    <a:pt x="517" y="72"/>
                  </a:lnTo>
                  <a:lnTo>
                    <a:pt x="518" y="93"/>
                  </a:lnTo>
                  <a:lnTo>
                    <a:pt x="520" y="79"/>
                  </a:lnTo>
                  <a:lnTo>
                    <a:pt x="521" y="79"/>
                  </a:lnTo>
                  <a:lnTo>
                    <a:pt x="522" y="79"/>
                  </a:lnTo>
                  <a:lnTo>
                    <a:pt x="523" y="72"/>
                  </a:lnTo>
                  <a:lnTo>
                    <a:pt x="525" y="72"/>
                  </a:lnTo>
                  <a:lnTo>
                    <a:pt x="526" y="83"/>
                  </a:lnTo>
                  <a:lnTo>
                    <a:pt x="527" y="93"/>
                  </a:lnTo>
                  <a:lnTo>
                    <a:pt x="529" y="93"/>
                  </a:lnTo>
                  <a:lnTo>
                    <a:pt x="530" y="93"/>
                  </a:lnTo>
                  <a:lnTo>
                    <a:pt x="531" y="93"/>
                  </a:lnTo>
                  <a:lnTo>
                    <a:pt x="533" y="79"/>
                  </a:lnTo>
                  <a:lnTo>
                    <a:pt x="534" y="83"/>
                  </a:lnTo>
                  <a:lnTo>
                    <a:pt x="535" y="83"/>
                  </a:lnTo>
                  <a:lnTo>
                    <a:pt x="537" y="93"/>
                  </a:lnTo>
                  <a:lnTo>
                    <a:pt x="538" y="93"/>
                  </a:lnTo>
                  <a:lnTo>
                    <a:pt x="539" y="96"/>
                  </a:lnTo>
                  <a:lnTo>
                    <a:pt x="540" y="76"/>
                  </a:lnTo>
                  <a:lnTo>
                    <a:pt x="542" y="93"/>
                  </a:lnTo>
                  <a:lnTo>
                    <a:pt x="543" y="93"/>
                  </a:lnTo>
                  <a:lnTo>
                    <a:pt x="545" y="93"/>
                  </a:lnTo>
                  <a:lnTo>
                    <a:pt x="546" y="96"/>
                  </a:lnTo>
                  <a:lnTo>
                    <a:pt x="547" y="96"/>
                  </a:lnTo>
                  <a:lnTo>
                    <a:pt x="548" y="89"/>
                  </a:lnTo>
                  <a:lnTo>
                    <a:pt x="550" y="89"/>
                  </a:lnTo>
                  <a:lnTo>
                    <a:pt x="551" y="89"/>
                  </a:lnTo>
                  <a:lnTo>
                    <a:pt x="552" y="96"/>
                  </a:lnTo>
                  <a:lnTo>
                    <a:pt x="554" y="96"/>
                  </a:lnTo>
                  <a:lnTo>
                    <a:pt x="555" y="96"/>
                  </a:lnTo>
                  <a:lnTo>
                    <a:pt x="556" y="96"/>
                  </a:lnTo>
                  <a:lnTo>
                    <a:pt x="557" y="96"/>
                  </a:lnTo>
                  <a:lnTo>
                    <a:pt x="559" y="96"/>
                  </a:lnTo>
                  <a:lnTo>
                    <a:pt x="560" y="96"/>
                  </a:lnTo>
                  <a:lnTo>
                    <a:pt x="562" y="96"/>
                  </a:lnTo>
                  <a:lnTo>
                    <a:pt x="563" y="93"/>
                  </a:lnTo>
                  <a:lnTo>
                    <a:pt x="564" y="89"/>
                  </a:lnTo>
                  <a:lnTo>
                    <a:pt x="565" y="89"/>
                  </a:lnTo>
                  <a:lnTo>
                    <a:pt x="567" y="89"/>
                  </a:lnTo>
                  <a:lnTo>
                    <a:pt x="568" y="96"/>
                  </a:lnTo>
                  <a:lnTo>
                    <a:pt x="569" y="96"/>
                  </a:lnTo>
                  <a:lnTo>
                    <a:pt x="571" y="100"/>
                  </a:lnTo>
                  <a:lnTo>
                    <a:pt x="572" y="96"/>
                  </a:lnTo>
                  <a:lnTo>
                    <a:pt x="573" y="96"/>
                  </a:lnTo>
                  <a:lnTo>
                    <a:pt x="574" y="96"/>
                  </a:lnTo>
                  <a:lnTo>
                    <a:pt x="576" y="93"/>
                  </a:lnTo>
                  <a:lnTo>
                    <a:pt x="577" y="89"/>
                  </a:lnTo>
                  <a:lnTo>
                    <a:pt x="579" y="100"/>
                  </a:lnTo>
                  <a:lnTo>
                    <a:pt x="580" y="100"/>
                  </a:lnTo>
                  <a:lnTo>
                    <a:pt x="581" y="100"/>
                  </a:lnTo>
                  <a:lnTo>
                    <a:pt x="582" y="100"/>
                  </a:lnTo>
                  <a:lnTo>
                    <a:pt x="584" y="89"/>
                  </a:lnTo>
                  <a:lnTo>
                    <a:pt x="585" y="83"/>
                  </a:lnTo>
                  <a:lnTo>
                    <a:pt x="586" y="83"/>
                  </a:lnTo>
                  <a:lnTo>
                    <a:pt x="588" y="96"/>
                  </a:lnTo>
                  <a:lnTo>
                    <a:pt x="589" y="96"/>
                  </a:lnTo>
                  <a:lnTo>
                    <a:pt x="590" y="89"/>
                  </a:lnTo>
                  <a:lnTo>
                    <a:pt x="591" y="93"/>
                  </a:lnTo>
                  <a:lnTo>
                    <a:pt x="593" y="93"/>
                  </a:lnTo>
                  <a:lnTo>
                    <a:pt x="594" y="93"/>
                  </a:lnTo>
                  <a:lnTo>
                    <a:pt x="596" y="93"/>
                  </a:lnTo>
                  <a:lnTo>
                    <a:pt x="597" y="216"/>
                  </a:lnTo>
                  <a:lnTo>
                    <a:pt x="598" y="216"/>
                  </a:lnTo>
                  <a:lnTo>
                    <a:pt x="599" y="216"/>
                  </a:lnTo>
                  <a:lnTo>
                    <a:pt x="601" y="209"/>
                  </a:lnTo>
                  <a:lnTo>
                    <a:pt x="602" y="209"/>
                  </a:lnTo>
                  <a:lnTo>
                    <a:pt x="603" y="213"/>
                  </a:lnTo>
                  <a:lnTo>
                    <a:pt x="605" y="213"/>
                  </a:lnTo>
                  <a:lnTo>
                    <a:pt x="606" y="216"/>
                  </a:lnTo>
                  <a:lnTo>
                    <a:pt x="607" y="213"/>
                  </a:lnTo>
                  <a:lnTo>
                    <a:pt x="608" y="213"/>
                  </a:lnTo>
                  <a:lnTo>
                    <a:pt x="610" y="213"/>
                  </a:lnTo>
                  <a:lnTo>
                    <a:pt x="611" y="213"/>
                  </a:lnTo>
                  <a:lnTo>
                    <a:pt x="613" y="213"/>
                  </a:lnTo>
                  <a:lnTo>
                    <a:pt x="614" y="209"/>
                  </a:lnTo>
                  <a:lnTo>
                    <a:pt x="615" y="209"/>
                  </a:lnTo>
                  <a:lnTo>
                    <a:pt x="616" y="216"/>
                  </a:lnTo>
                  <a:lnTo>
                    <a:pt x="618" y="216"/>
                  </a:lnTo>
                  <a:lnTo>
                    <a:pt x="619" y="209"/>
                  </a:lnTo>
                  <a:lnTo>
                    <a:pt x="620" y="209"/>
                  </a:lnTo>
                  <a:lnTo>
                    <a:pt x="622" y="216"/>
                  </a:lnTo>
                  <a:lnTo>
                    <a:pt x="623" y="216"/>
                  </a:lnTo>
                  <a:lnTo>
                    <a:pt x="624" y="216"/>
                  </a:lnTo>
                  <a:lnTo>
                    <a:pt x="626" y="216"/>
                  </a:lnTo>
                  <a:lnTo>
                    <a:pt x="627" y="213"/>
                  </a:lnTo>
                  <a:lnTo>
                    <a:pt x="628" y="213"/>
                  </a:lnTo>
                  <a:lnTo>
                    <a:pt x="630" y="213"/>
                  </a:lnTo>
                  <a:lnTo>
                    <a:pt x="631" y="213"/>
                  </a:lnTo>
                  <a:lnTo>
                    <a:pt x="632" y="213"/>
                  </a:lnTo>
                  <a:lnTo>
                    <a:pt x="633" y="213"/>
                  </a:lnTo>
                  <a:lnTo>
                    <a:pt x="635" y="213"/>
                  </a:lnTo>
                  <a:lnTo>
                    <a:pt x="636" y="206"/>
                  </a:lnTo>
                  <a:lnTo>
                    <a:pt x="637" y="206"/>
                  </a:lnTo>
                  <a:lnTo>
                    <a:pt x="639" y="213"/>
                  </a:lnTo>
                  <a:lnTo>
                    <a:pt x="640" y="213"/>
                  </a:lnTo>
                  <a:lnTo>
                    <a:pt x="641" y="216"/>
                  </a:lnTo>
                  <a:lnTo>
                    <a:pt x="643" y="213"/>
                  </a:lnTo>
                  <a:lnTo>
                    <a:pt x="644" y="206"/>
                  </a:lnTo>
                  <a:lnTo>
                    <a:pt x="645" y="206"/>
                  </a:lnTo>
                  <a:lnTo>
                    <a:pt x="646" y="206"/>
                  </a:lnTo>
                  <a:lnTo>
                    <a:pt x="648" y="216"/>
                  </a:lnTo>
                  <a:lnTo>
                    <a:pt x="649" y="220"/>
                  </a:lnTo>
                  <a:lnTo>
                    <a:pt x="650" y="206"/>
                  </a:lnTo>
                  <a:lnTo>
                    <a:pt x="652" y="206"/>
                  </a:lnTo>
                  <a:lnTo>
                    <a:pt x="653" y="209"/>
                  </a:lnTo>
                  <a:lnTo>
                    <a:pt x="654" y="209"/>
                  </a:lnTo>
                  <a:lnTo>
                    <a:pt x="656" y="216"/>
                  </a:lnTo>
                  <a:lnTo>
                    <a:pt x="657" y="209"/>
                  </a:lnTo>
                  <a:lnTo>
                    <a:pt x="658" y="209"/>
                  </a:lnTo>
                  <a:lnTo>
                    <a:pt x="660" y="209"/>
                  </a:lnTo>
                  <a:lnTo>
                    <a:pt x="661" y="209"/>
                  </a:lnTo>
                  <a:lnTo>
                    <a:pt x="662" y="209"/>
                  </a:lnTo>
                  <a:lnTo>
                    <a:pt x="663" y="216"/>
                  </a:lnTo>
                  <a:lnTo>
                    <a:pt x="665" y="209"/>
                  </a:lnTo>
                  <a:lnTo>
                    <a:pt x="666" y="209"/>
                  </a:lnTo>
                  <a:lnTo>
                    <a:pt x="667" y="213"/>
                  </a:lnTo>
                  <a:lnTo>
                    <a:pt x="669" y="213"/>
                  </a:lnTo>
                  <a:lnTo>
                    <a:pt x="670" y="213"/>
                  </a:lnTo>
                  <a:lnTo>
                    <a:pt x="671" y="213"/>
                  </a:lnTo>
                  <a:lnTo>
                    <a:pt x="673" y="213"/>
                  </a:lnTo>
                  <a:lnTo>
                    <a:pt x="674" y="209"/>
                  </a:lnTo>
                  <a:lnTo>
                    <a:pt x="675" y="209"/>
                  </a:lnTo>
                  <a:lnTo>
                    <a:pt x="677" y="209"/>
                  </a:lnTo>
                  <a:lnTo>
                    <a:pt x="678" y="199"/>
                  </a:lnTo>
                  <a:lnTo>
                    <a:pt x="679" y="206"/>
                  </a:lnTo>
                  <a:lnTo>
                    <a:pt x="680" y="206"/>
                  </a:lnTo>
                  <a:lnTo>
                    <a:pt x="682" y="209"/>
                  </a:lnTo>
                  <a:lnTo>
                    <a:pt x="683" y="213"/>
                  </a:lnTo>
                  <a:lnTo>
                    <a:pt x="685" y="213"/>
                  </a:lnTo>
                  <a:lnTo>
                    <a:pt x="686" y="206"/>
                  </a:lnTo>
                  <a:lnTo>
                    <a:pt x="687" y="206"/>
                  </a:lnTo>
                  <a:lnTo>
                    <a:pt x="688" y="199"/>
                  </a:lnTo>
                  <a:lnTo>
                    <a:pt x="689" y="209"/>
                  </a:lnTo>
                  <a:lnTo>
                    <a:pt x="691" y="220"/>
                  </a:lnTo>
                  <a:lnTo>
                    <a:pt x="692" y="220"/>
                  </a:lnTo>
                  <a:lnTo>
                    <a:pt x="694" y="206"/>
                  </a:lnTo>
                  <a:lnTo>
                    <a:pt x="695" y="206"/>
                  </a:lnTo>
                  <a:lnTo>
                    <a:pt x="696" y="213"/>
                  </a:lnTo>
                  <a:lnTo>
                    <a:pt x="697" y="213"/>
                  </a:lnTo>
                  <a:lnTo>
                    <a:pt x="699" y="213"/>
                  </a:lnTo>
                  <a:lnTo>
                    <a:pt x="700" y="213"/>
                  </a:lnTo>
                  <a:lnTo>
                    <a:pt x="702" y="213"/>
                  </a:lnTo>
                  <a:lnTo>
                    <a:pt x="703" y="199"/>
                  </a:lnTo>
                  <a:lnTo>
                    <a:pt x="704" y="199"/>
                  </a:lnTo>
                  <a:lnTo>
                    <a:pt x="705" y="199"/>
                  </a:lnTo>
                  <a:lnTo>
                    <a:pt x="707" y="213"/>
                  </a:lnTo>
                  <a:lnTo>
                    <a:pt x="708" y="213"/>
                  </a:lnTo>
                  <a:lnTo>
                    <a:pt x="709" y="213"/>
                  </a:lnTo>
                  <a:lnTo>
                    <a:pt x="711" y="213"/>
                  </a:lnTo>
                  <a:lnTo>
                    <a:pt x="712" y="196"/>
                  </a:lnTo>
                  <a:lnTo>
                    <a:pt x="713" y="199"/>
                  </a:lnTo>
                  <a:lnTo>
                    <a:pt x="714" y="199"/>
                  </a:lnTo>
                  <a:lnTo>
                    <a:pt x="716" y="216"/>
                  </a:lnTo>
                  <a:lnTo>
                    <a:pt x="717" y="216"/>
                  </a:lnTo>
                  <a:lnTo>
                    <a:pt x="719" y="209"/>
                  </a:lnTo>
                  <a:lnTo>
                    <a:pt x="720" y="209"/>
                  </a:lnTo>
                  <a:lnTo>
                    <a:pt x="721" y="209"/>
                  </a:lnTo>
                  <a:lnTo>
                    <a:pt x="722" y="216"/>
                  </a:lnTo>
                  <a:lnTo>
                    <a:pt x="724" y="216"/>
                  </a:lnTo>
                  <a:lnTo>
                    <a:pt x="725" y="209"/>
                  </a:lnTo>
                  <a:lnTo>
                    <a:pt x="726" y="209"/>
                  </a:lnTo>
                  <a:lnTo>
                    <a:pt x="728" y="206"/>
                  </a:lnTo>
                  <a:lnTo>
                    <a:pt x="729" y="206"/>
                  </a:lnTo>
                  <a:lnTo>
                    <a:pt x="730" y="206"/>
                  </a:lnTo>
                  <a:lnTo>
                    <a:pt x="731" y="220"/>
                  </a:lnTo>
                  <a:lnTo>
                    <a:pt x="733" y="220"/>
                  </a:lnTo>
                  <a:lnTo>
                    <a:pt x="734" y="213"/>
                  </a:lnTo>
                  <a:lnTo>
                    <a:pt x="736" y="199"/>
                  </a:lnTo>
                  <a:lnTo>
                    <a:pt x="737" y="209"/>
                  </a:lnTo>
                  <a:lnTo>
                    <a:pt x="738" y="209"/>
                  </a:lnTo>
                  <a:lnTo>
                    <a:pt x="739" y="206"/>
                  </a:lnTo>
                  <a:lnTo>
                    <a:pt x="741" y="206"/>
                  </a:lnTo>
                  <a:lnTo>
                    <a:pt x="742" y="206"/>
                  </a:lnTo>
                  <a:lnTo>
                    <a:pt x="743" y="209"/>
                  </a:lnTo>
                  <a:lnTo>
                    <a:pt x="745" y="209"/>
                  </a:lnTo>
                  <a:lnTo>
                    <a:pt x="746" y="216"/>
                  </a:lnTo>
                  <a:lnTo>
                    <a:pt x="747" y="220"/>
                  </a:lnTo>
                  <a:lnTo>
                    <a:pt x="748" y="220"/>
                  </a:lnTo>
                  <a:lnTo>
                    <a:pt x="750" y="209"/>
                  </a:lnTo>
                  <a:lnTo>
                    <a:pt x="751" y="209"/>
                  </a:lnTo>
                  <a:lnTo>
                    <a:pt x="752" y="213"/>
                  </a:lnTo>
                  <a:lnTo>
                    <a:pt x="754" y="220"/>
                  </a:lnTo>
                  <a:lnTo>
                    <a:pt x="755" y="216"/>
                  </a:lnTo>
                  <a:lnTo>
                    <a:pt x="756" y="216"/>
                  </a:lnTo>
                  <a:lnTo>
                    <a:pt x="758" y="216"/>
                  </a:lnTo>
                  <a:lnTo>
                    <a:pt x="759" y="209"/>
                  </a:lnTo>
                  <a:lnTo>
                    <a:pt x="760" y="199"/>
                  </a:lnTo>
                  <a:lnTo>
                    <a:pt x="762" y="209"/>
                  </a:lnTo>
                  <a:lnTo>
                    <a:pt x="763" y="209"/>
                  </a:lnTo>
                  <a:lnTo>
                    <a:pt x="764" y="244"/>
                  </a:lnTo>
                  <a:lnTo>
                    <a:pt x="766" y="244"/>
                  </a:lnTo>
                  <a:lnTo>
                    <a:pt x="767" y="244"/>
                  </a:lnTo>
                  <a:lnTo>
                    <a:pt x="768" y="240"/>
                  </a:lnTo>
                  <a:lnTo>
                    <a:pt x="769" y="240"/>
                  </a:lnTo>
                  <a:lnTo>
                    <a:pt x="771" y="240"/>
                  </a:lnTo>
                  <a:lnTo>
                    <a:pt x="772" y="244"/>
                  </a:lnTo>
                  <a:lnTo>
                    <a:pt x="773" y="244"/>
                  </a:lnTo>
                  <a:lnTo>
                    <a:pt x="775" y="247"/>
                  </a:lnTo>
                  <a:lnTo>
                    <a:pt x="776" y="230"/>
                  </a:lnTo>
                  <a:lnTo>
                    <a:pt x="777" y="244"/>
                  </a:lnTo>
                  <a:lnTo>
                    <a:pt x="779" y="244"/>
                  </a:lnTo>
                  <a:lnTo>
                    <a:pt x="780" y="244"/>
                  </a:lnTo>
                  <a:lnTo>
                    <a:pt x="781" y="244"/>
                  </a:lnTo>
                  <a:lnTo>
                    <a:pt x="783" y="244"/>
                  </a:lnTo>
                  <a:lnTo>
                    <a:pt x="784" y="237"/>
                  </a:lnTo>
                  <a:lnTo>
                    <a:pt x="785" y="237"/>
                  </a:lnTo>
                  <a:lnTo>
                    <a:pt x="786" y="237"/>
                  </a:lnTo>
                  <a:lnTo>
                    <a:pt x="788" y="244"/>
                  </a:lnTo>
                  <a:lnTo>
                    <a:pt x="789" y="244"/>
                  </a:lnTo>
                  <a:lnTo>
                    <a:pt x="790" y="244"/>
                  </a:lnTo>
                  <a:lnTo>
                    <a:pt x="792" y="244"/>
                  </a:lnTo>
                  <a:lnTo>
                    <a:pt x="793" y="244"/>
                  </a:lnTo>
                  <a:lnTo>
                    <a:pt x="794" y="244"/>
                  </a:lnTo>
                  <a:lnTo>
                    <a:pt x="795" y="240"/>
                  </a:lnTo>
                  <a:lnTo>
                    <a:pt x="797" y="244"/>
                  </a:lnTo>
                  <a:lnTo>
                    <a:pt x="798" y="244"/>
                  </a:lnTo>
                  <a:lnTo>
                    <a:pt x="800" y="244"/>
                  </a:lnTo>
                  <a:lnTo>
                    <a:pt x="801" y="244"/>
                  </a:lnTo>
                  <a:lnTo>
                    <a:pt x="802" y="244"/>
                  </a:lnTo>
                  <a:lnTo>
                    <a:pt x="803" y="240"/>
                  </a:lnTo>
                  <a:lnTo>
                    <a:pt x="805" y="240"/>
                  </a:lnTo>
                  <a:lnTo>
                    <a:pt x="806" y="244"/>
                  </a:lnTo>
                  <a:lnTo>
                    <a:pt x="808" y="244"/>
                  </a:lnTo>
                  <a:lnTo>
                    <a:pt x="809" y="244"/>
                  </a:lnTo>
                  <a:lnTo>
                    <a:pt x="810" y="244"/>
                  </a:lnTo>
                  <a:lnTo>
                    <a:pt x="811" y="244"/>
                  </a:lnTo>
                  <a:lnTo>
                    <a:pt x="812" y="244"/>
                  </a:lnTo>
                  <a:lnTo>
                    <a:pt x="814" y="244"/>
                  </a:lnTo>
                  <a:lnTo>
                    <a:pt x="815" y="244"/>
                  </a:lnTo>
                  <a:lnTo>
                    <a:pt x="817" y="244"/>
                  </a:lnTo>
                  <a:lnTo>
                    <a:pt x="818" y="244"/>
                  </a:lnTo>
                  <a:lnTo>
                    <a:pt x="819" y="237"/>
                  </a:lnTo>
                  <a:lnTo>
                    <a:pt x="820" y="237"/>
                  </a:lnTo>
                  <a:lnTo>
                    <a:pt x="822" y="240"/>
                  </a:lnTo>
                  <a:lnTo>
                    <a:pt x="823" y="240"/>
                  </a:lnTo>
                  <a:lnTo>
                    <a:pt x="825" y="244"/>
                  </a:lnTo>
                  <a:lnTo>
                    <a:pt x="826" y="244"/>
                  </a:lnTo>
                  <a:lnTo>
                    <a:pt x="827" y="244"/>
                  </a:lnTo>
                  <a:lnTo>
                    <a:pt x="828" y="244"/>
                  </a:lnTo>
                  <a:lnTo>
                    <a:pt x="829" y="244"/>
                  </a:lnTo>
                  <a:lnTo>
                    <a:pt x="831" y="244"/>
                  </a:lnTo>
                  <a:lnTo>
                    <a:pt x="832" y="244"/>
                  </a:lnTo>
                  <a:lnTo>
                    <a:pt x="834" y="240"/>
                  </a:lnTo>
                  <a:lnTo>
                    <a:pt x="835" y="240"/>
                  </a:lnTo>
                  <a:lnTo>
                    <a:pt x="836" y="237"/>
                  </a:lnTo>
                  <a:lnTo>
                    <a:pt x="837" y="244"/>
                  </a:lnTo>
                  <a:lnTo>
                    <a:pt x="839" y="244"/>
                  </a:lnTo>
                  <a:lnTo>
                    <a:pt x="840" y="244"/>
                  </a:lnTo>
                  <a:lnTo>
                    <a:pt x="842" y="237"/>
                  </a:lnTo>
                  <a:lnTo>
                    <a:pt x="843" y="237"/>
                  </a:lnTo>
                  <a:lnTo>
                    <a:pt x="844" y="237"/>
                  </a:lnTo>
                  <a:lnTo>
                    <a:pt x="845" y="244"/>
                  </a:lnTo>
                  <a:lnTo>
                    <a:pt x="847" y="244"/>
                  </a:lnTo>
                  <a:lnTo>
                    <a:pt x="848" y="244"/>
                  </a:lnTo>
                  <a:lnTo>
                    <a:pt x="849" y="244"/>
                  </a:lnTo>
                  <a:lnTo>
                    <a:pt x="851" y="244"/>
                  </a:lnTo>
                  <a:lnTo>
                    <a:pt x="852" y="244"/>
                  </a:lnTo>
                  <a:lnTo>
                    <a:pt x="853" y="244"/>
                  </a:lnTo>
                  <a:lnTo>
                    <a:pt x="854" y="244"/>
                  </a:lnTo>
                  <a:lnTo>
                    <a:pt x="856" y="244"/>
                  </a:lnTo>
                  <a:lnTo>
                    <a:pt x="857" y="240"/>
                  </a:lnTo>
                  <a:lnTo>
                    <a:pt x="858" y="240"/>
                  </a:lnTo>
                  <a:lnTo>
                    <a:pt x="860" y="237"/>
                  </a:lnTo>
                  <a:lnTo>
                    <a:pt x="861" y="244"/>
                  </a:lnTo>
                  <a:lnTo>
                    <a:pt x="862" y="244"/>
                  </a:lnTo>
                  <a:lnTo>
                    <a:pt x="864" y="244"/>
                  </a:lnTo>
                  <a:lnTo>
                    <a:pt x="865" y="244"/>
                  </a:lnTo>
                  <a:lnTo>
                    <a:pt x="866" y="240"/>
                  </a:lnTo>
                  <a:lnTo>
                    <a:pt x="868" y="240"/>
                  </a:lnTo>
                  <a:lnTo>
                    <a:pt x="869" y="240"/>
                  </a:lnTo>
                  <a:lnTo>
                    <a:pt x="870" y="244"/>
                  </a:lnTo>
                  <a:lnTo>
                    <a:pt x="871" y="244"/>
                  </a:lnTo>
                  <a:lnTo>
                    <a:pt x="873" y="237"/>
                  </a:lnTo>
                  <a:lnTo>
                    <a:pt x="874" y="240"/>
                  </a:lnTo>
                  <a:lnTo>
                    <a:pt x="875" y="244"/>
                  </a:lnTo>
                  <a:lnTo>
                    <a:pt x="877" y="244"/>
                  </a:lnTo>
                  <a:lnTo>
                    <a:pt x="878" y="244"/>
                  </a:lnTo>
                  <a:lnTo>
                    <a:pt x="879" y="244"/>
                  </a:lnTo>
                  <a:lnTo>
                    <a:pt x="881" y="244"/>
                  </a:lnTo>
                  <a:lnTo>
                    <a:pt x="882" y="240"/>
                  </a:lnTo>
                  <a:lnTo>
                    <a:pt x="883" y="240"/>
                  </a:lnTo>
                  <a:lnTo>
                    <a:pt x="885" y="240"/>
                  </a:lnTo>
                  <a:lnTo>
                    <a:pt x="886" y="244"/>
                  </a:lnTo>
                  <a:lnTo>
                    <a:pt x="887" y="244"/>
                  </a:lnTo>
                  <a:lnTo>
                    <a:pt x="889" y="244"/>
                  </a:lnTo>
                  <a:lnTo>
                    <a:pt x="890" y="240"/>
                  </a:lnTo>
                  <a:lnTo>
                    <a:pt x="891" y="247"/>
                  </a:lnTo>
                  <a:lnTo>
                    <a:pt x="892" y="247"/>
                  </a:lnTo>
                  <a:lnTo>
                    <a:pt x="894" y="244"/>
                  </a:lnTo>
                  <a:lnTo>
                    <a:pt x="895" y="240"/>
                  </a:lnTo>
                  <a:lnTo>
                    <a:pt x="896" y="244"/>
                  </a:lnTo>
                  <a:lnTo>
                    <a:pt x="898" y="244"/>
                  </a:lnTo>
                  <a:lnTo>
                    <a:pt x="899" y="244"/>
                  </a:lnTo>
                  <a:lnTo>
                    <a:pt x="900" y="240"/>
                  </a:lnTo>
                  <a:lnTo>
                    <a:pt x="901" y="237"/>
                  </a:lnTo>
                  <a:lnTo>
                    <a:pt x="903" y="237"/>
                  </a:lnTo>
                  <a:lnTo>
                    <a:pt x="904" y="244"/>
                  </a:lnTo>
                  <a:lnTo>
                    <a:pt x="906" y="244"/>
                  </a:lnTo>
                  <a:lnTo>
                    <a:pt x="907" y="240"/>
                  </a:lnTo>
                  <a:lnTo>
                    <a:pt x="908" y="247"/>
                  </a:lnTo>
                  <a:lnTo>
                    <a:pt x="909" y="244"/>
                  </a:lnTo>
                  <a:lnTo>
                    <a:pt x="911" y="244"/>
                  </a:lnTo>
                  <a:lnTo>
                    <a:pt x="912" y="240"/>
                  </a:lnTo>
                  <a:lnTo>
                    <a:pt x="913" y="244"/>
                  </a:lnTo>
                  <a:lnTo>
                    <a:pt x="915" y="244"/>
                  </a:lnTo>
                  <a:lnTo>
                    <a:pt x="916" y="244"/>
                  </a:lnTo>
                  <a:lnTo>
                    <a:pt x="917" y="244"/>
                  </a:lnTo>
                  <a:lnTo>
                    <a:pt x="918" y="244"/>
                  </a:lnTo>
                  <a:lnTo>
                    <a:pt x="920" y="244"/>
                  </a:lnTo>
                  <a:lnTo>
                    <a:pt x="921" y="237"/>
                  </a:lnTo>
                  <a:lnTo>
                    <a:pt x="923" y="244"/>
                  </a:lnTo>
                  <a:lnTo>
                    <a:pt x="924" y="244"/>
                  </a:lnTo>
                  <a:lnTo>
                    <a:pt x="925" y="244"/>
                  </a:lnTo>
                  <a:lnTo>
                    <a:pt x="926" y="244"/>
                  </a:lnTo>
                  <a:lnTo>
                    <a:pt x="928" y="244"/>
                  </a:lnTo>
                  <a:lnTo>
                    <a:pt x="929" y="237"/>
                  </a:lnTo>
                  <a:lnTo>
                    <a:pt x="930" y="237"/>
                  </a:lnTo>
                  <a:lnTo>
                    <a:pt x="932" y="244"/>
                  </a:lnTo>
                  <a:lnTo>
                    <a:pt x="933" y="244"/>
                  </a:lnTo>
                  <a:lnTo>
                    <a:pt x="934" y="247"/>
                  </a:lnTo>
                  <a:lnTo>
                    <a:pt x="935" y="247"/>
                  </a:lnTo>
                  <a:lnTo>
                    <a:pt x="937" y="247"/>
                  </a:lnTo>
                  <a:lnTo>
                    <a:pt x="938" y="240"/>
                  </a:lnTo>
                  <a:lnTo>
                    <a:pt x="940" y="240"/>
                  </a:lnTo>
                  <a:lnTo>
                    <a:pt x="941" y="240"/>
                  </a:lnTo>
                  <a:lnTo>
                    <a:pt x="942" y="244"/>
                  </a:lnTo>
                  <a:lnTo>
                    <a:pt x="943" y="244"/>
                  </a:lnTo>
                  <a:lnTo>
                    <a:pt x="945" y="244"/>
                  </a:lnTo>
                  <a:lnTo>
                    <a:pt x="946" y="240"/>
                  </a:lnTo>
                  <a:lnTo>
                    <a:pt x="948" y="240"/>
                  </a:lnTo>
                  <a:lnTo>
                    <a:pt x="949" y="244"/>
                  </a:lnTo>
                  <a:lnTo>
                    <a:pt x="950" y="244"/>
                  </a:lnTo>
                  <a:lnTo>
                    <a:pt x="951" y="244"/>
                  </a:lnTo>
                  <a:lnTo>
                    <a:pt x="952" y="244"/>
                  </a:lnTo>
                  <a:lnTo>
                    <a:pt x="954" y="240"/>
                  </a:lnTo>
                  <a:lnTo>
                    <a:pt x="955" y="240"/>
                  </a:lnTo>
                  <a:lnTo>
                    <a:pt x="957" y="244"/>
                  </a:lnTo>
                  <a:lnTo>
                    <a:pt x="958" y="247"/>
                  </a:lnTo>
                  <a:lnTo>
                    <a:pt x="959" y="247"/>
                  </a:lnTo>
                  <a:lnTo>
                    <a:pt x="960" y="247"/>
                  </a:lnTo>
                  <a:lnTo>
                    <a:pt x="962" y="244"/>
                  </a:lnTo>
                  <a:lnTo>
                    <a:pt x="963" y="234"/>
                  </a:lnTo>
                  <a:lnTo>
                    <a:pt x="964" y="237"/>
                  </a:lnTo>
                  <a:lnTo>
                    <a:pt x="966" y="237"/>
                  </a:lnTo>
                  <a:lnTo>
                    <a:pt x="967" y="240"/>
                  </a:lnTo>
                  <a:lnTo>
                    <a:pt x="968" y="240"/>
                  </a:lnTo>
                  <a:lnTo>
                    <a:pt x="970" y="244"/>
                  </a:lnTo>
                  <a:lnTo>
                    <a:pt x="971" y="240"/>
                  </a:lnTo>
                  <a:lnTo>
                    <a:pt x="972" y="247"/>
                  </a:lnTo>
                  <a:lnTo>
                    <a:pt x="974" y="247"/>
                  </a:lnTo>
                  <a:lnTo>
                    <a:pt x="975" y="247"/>
                  </a:lnTo>
                  <a:lnTo>
                    <a:pt x="976" y="244"/>
                  </a:lnTo>
                  <a:lnTo>
                    <a:pt x="977" y="244"/>
                  </a:lnTo>
                  <a:lnTo>
                    <a:pt x="979" y="244"/>
                  </a:lnTo>
                  <a:lnTo>
                    <a:pt x="980" y="244"/>
                  </a:lnTo>
                  <a:lnTo>
                    <a:pt x="981" y="244"/>
                  </a:lnTo>
                  <a:lnTo>
                    <a:pt x="983" y="247"/>
                  </a:lnTo>
                  <a:lnTo>
                    <a:pt x="984" y="244"/>
                  </a:lnTo>
                  <a:lnTo>
                    <a:pt x="985" y="240"/>
                  </a:lnTo>
                  <a:lnTo>
                    <a:pt x="987" y="240"/>
                  </a:lnTo>
                  <a:lnTo>
                    <a:pt x="988" y="244"/>
                  </a:lnTo>
                  <a:lnTo>
                    <a:pt x="989" y="244"/>
                  </a:lnTo>
                  <a:lnTo>
                    <a:pt x="991" y="244"/>
                  </a:lnTo>
                  <a:lnTo>
                    <a:pt x="992" y="244"/>
                  </a:lnTo>
                  <a:lnTo>
                    <a:pt x="993" y="244"/>
                  </a:lnTo>
                  <a:lnTo>
                    <a:pt x="994" y="240"/>
                  </a:lnTo>
                  <a:lnTo>
                    <a:pt x="996" y="240"/>
                  </a:lnTo>
                  <a:lnTo>
                    <a:pt x="997" y="251"/>
                  </a:lnTo>
                  <a:lnTo>
                    <a:pt x="998" y="247"/>
                  </a:lnTo>
                  <a:lnTo>
                    <a:pt x="1000" y="244"/>
                  </a:lnTo>
                  <a:lnTo>
                    <a:pt x="1001" y="244"/>
                  </a:lnTo>
                  <a:lnTo>
                    <a:pt x="1002" y="244"/>
                  </a:lnTo>
                  <a:lnTo>
                    <a:pt x="1004" y="247"/>
                  </a:lnTo>
                  <a:lnTo>
                    <a:pt x="1005" y="244"/>
                  </a:lnTo>
                  <a:lnTo>
                    <a:pt x="1006" y="244"/>
                  </a:lnTo>
                  <a:lnTo>
                    <a:pt x="1008" y="240"/>
                  </a:lnTo>
                  <a:lnTo>
                    <a:pt x="1009" y="247"/>
                  </a:lnTo>
                  <a:lnTo>
                    <a:pt x="1010" y="247"/>
                  </a:lnTo>
                  <a:lnTo>
                    <a:pt x="1011" y="247"/>
                  </a:lnTo>
                  <a:lnTo>
                    <a:pt x="1013" y="247"/>
                  </a:lnTo>
                  <a:lnTo>
                    <a:pt x="1014" y="244"/>
                  </a:lnTo>
                  <a:lnTo>
                    <a:pt x="1015" y="244"/>
                  </a:lnTo>
                  <a:lnTo>
                    <a:pt x="1017" y="244"/>
                  </a:lnTo>
                  <a:lnTo>
                    <a:pt x="1018" y="244"/>
                  </a:lnTo>
                  <a:lnTo>
                    <a:pt x="1019" y="240"/>
                  </a:lnTo>
                  <a:lnTo>
                    <a:pt x="1021" y="240"/>
                  </a:lnTo>
                  <a:lnTo>
                    <a:pt x="1022" y="240"/>
                  </a:lnTo>
                  <a:lnTo>
                    <a:pt x="1023" y="237"/>
                  </a:lnTo>
                  <a:lnTo>
                    <a:pt x="1024" y="237"/>
                  </a:lnTo>
                  <a:lnTo>
                    <a:pt x="1026" y="240"/>
                  </a:lnTo>
                  <a:lnTo>
                    <a:pt x="1027" y="240"/>
                  </a:lnTo>
                  <a:lnTo>
                    <a:pt x="1029" y="244"/>
                  </a:lnTo>
                  <a:lnTo>
                    <a:pt x="1030" y="240"/>
                  </a:lnTo>
                  <a:lnTo>
                    <a:pt x="1031" y="240"/>
                  </a:lnTo>
                  <a:lnTo>
                    <a:pt x="1032" y="244"/>
                  </a:lnTo>
                  <a:lnTo>
                    <a:pt x="1034" y="244"/>
                  </a:lnTo>
                  <a:lnTo>
                    <a:pt x="1035" y="244"/>
                  </a:lnTo>
                  <a:lnTo>
                    <a:pt x="1036" y="247"/>
                  </a:lnTo>
                  <a:lnTo>
                    <a:pt x="1038" y="247"/>
                  </a:lnTo>
                  <a:lnTo>
                    <a:pt x="1039" y="247"/>
                  </a:lnTo>
                  <a:lnTo>
                    <a:pt x="1040" y="240"/>
                  </a:lnTo>
                  <a:lnTo>
                    <a:pt x="1041" y="244"/>
                  </a:lnTo>
                  <a:lnTo>
                    <a:pt x="1043" y="244"/>
                  </a:lnTo>
                  <a:lnTo>
                    <a:pt x="1044" y="244"/>
                  </a:lnTo>
                  <a:lnTo>
                    <a:pt x="1046" y="240"/>
                  </a:lnTo>
                  <a:lnTo>
                    <a:pt x="1047" y="240"/>
                  </a:lnTo>
                </a:path>
              </a:pathLst>
            </a:custGeom>
            <a:noFill/>
            <a:ln w="3175" cap="flat">
              <a:solidFill>
                <a:srgbClr val="99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18" name="Freeform 80">
              <a:extLst>
                <a:ext uri="{FF2B5EF4-FFF2-40B4-BE49-F238E27FC236}">
                  <a16:creationId xmlns:a16="http://schemas.microsoft.com/office/drawing/2014/main" id="{75B32572-BDE9-44B3-A764-BBA63D506FC2}"/>
                </a:ext>
              </a:extLst>
            </p:cNvPr>
            <p:cNvSpPr>
              <a:spLocks/>
            </p:cNvSpPr>
            <p:nvPr/>
          </p:nvSpPr>
          <p:spPr bwMode="auto">
            <a:xfrm>
              <a:off x="2093836" y="5428805"/>
              <a:ext cx="1860366" cy="989897"/>
            </a:xfrm>
            <a:custGeom>
              <a:avLst/>
              <a:gdLst>
                <a:gd name="T0" fmla="*/ 16 w 1047"/>
                <a:gd name="T1" fmla="*/ 207 h 216"/>
                <a:gd name="T2" fmla="*/ 33 w 1047"/>
                <a:gd name="T3" fmla="*/ 207 h 216"/>
                <a:gd name="T4" fmla="*/ 50 w 1047"/>
                <a:gd name="T5" fmla="*/ 210 h 216"/>
                <a:gd name="T6" fmla="*/ 67 w 1047"/>
                <a:gd name="T7" fmla="*/ 203 h 216"/>
                <a:gd name="T8" fmla="*/ 84 w 1047"/>
                <a:gd name="T9" fmla="*/ 207 h 216"/>
                <a:gd name="T10" fmla="*/ 101 w 1047"/>
                <a:gd name="T11" fmla="*/ 210 h 216"/>
                <a:gd name="T12" fmla="*/ 118 w 1047"/>
                <a:gd name="T13" fmla="*/ 210 h 216"/>
                <a:gd name="T14" fmla="*/ 135 w 1047"/>
                <a:gd name="T15" fmla="*/ 207 h 216"/>
                <a:gd name="T16" fmla="*/ 152 w 1047"/>
                <a:gd name="T17" fmla="*/ 203 h 216"/>
                <a:gd name="T18" fmla="*/ 169 w 1047"/>
                <a:gd name="T19" fmla="*/ 210 h 216"/>
                <a:gd name="T20" fmla="*/ 186 w 1047"/>
                <a:gd name="T21" fmla="*/ 210 h 216"/>
                <a:gd name="T22" fmla="*/ 203 w 1047"/>
                <a:gd name="T23" fmla="*/ 210 h 216"/>
                <a:gd name="T24" fmla="*/ 220 w 1047"/>
                <a:gd name="T25" fmla="*/ 216 h 216"/>
                <a:gd name="T26" fmla="*/ 237 w 1047"/>
                <a:gd name="T27" fmla="*/ 213 h 216"/>
                <a:gd name="T28" fmla="*/ 254 w 1047"/>
                <a:gd name="T29" fmla="*/ 213 h 216"/>
                <a:gd name="T30" fmla="*/ 271 w 1047"/>
                <a:gd name="T31" fmla="*/ 213 h 216"/>
                <a:gd name="T32" fmla="*/ 288 w 1047"/>
                <a:gd name="T33" fmla="*/ 210 h 216"/>
                <a:gd name="T34" fmla="*/ 305 w 1047"/>
                <a:gd name="T35" fmla="*/ 207 h 216"/>
                <a:gd name="T36" fmla="*/ 322 w 1047"/>
                <a:gd name="T37" fmla="*/ 210 h 216"/>
                <a:gd name="T38" fmla="*/ 339 w 1047"/>
                <a:gd name="T39" fmla="*/ 210 h 216"/>
                <a:gd name="T40" fmla="*/ 356 w 1047"/>
                <a:gd name="T41" fmla="*/ 210 h 216"/>
                <a:gd name="T42" fmla="*/ 373 w 1047"/>
                <a:gd name="T43" fmla="*/ 137 h 216"/>
                <a:gd name="T44" fmla="*/ 390 w 1047"/>
                <a:gd name="T45" fmla="*/ 0 h 216"/>
                <a:gd name="T46" fmla="*/ 407 w 1047"/>
                <a:gd name="T47" fmla="*/ 14 h 216"/>
                <a:gd name="T48" fmla="*/ 424 w 1047"/>
                <a:gd name="T49" fmla="*/ 40 h 216"/>
                <a:gd name="T50" fmla="*/ 441 w 1047"/>
                <a:gd name="T51" fmla="*/ 54 h 216"/>
                <a:gd name="T52" fmla="*/ 458 w 1047"/>
                <a:gd name="T53" fmla="*/ 54 h 216"/>
                <a:gd name="T54" fmla="*/ 475 w 1047"/>
                <a:gd name="T55" fmla="*/ 54 h 216"/>
                <a:gd name="T56" fmla="*/ 492 w 1047"/>
                <a:gd name="T57" fmla="*/ 47 h 216"/>
                <a:gd name="T58" fmla="*/ 509 w 1047"/>
                <a:gd name="T59" fmla="*/ 54 h 216"/>
                <a:gd name="T60" fmla="*/ 526 w 1047"/>
                <a:gd name="T61" fmla="*/ 50 h 216"/>
                <a:gd name="T62" fmla="*/ 543 w 1047"/>
                <a:gd name="T63" fmla="*/ 47 h 216"/>
                <a:gd name="T64" fmla="*/ 560 w 1047"/>
                <a:gd name="T65" fmla="*/ 50 h 216"/>
                <a:gd name="T66" fmla="*/ 577 w 1047"/>
                <a:gd name="T67" fmla="*/ 47 h 216"/>
                <a:gd name="T68" fmla="*/ 594 w 1047"/>
                <a:gd name="T69" fmla="*/ 63 h 216"/>
                <a:gd name="T70" fmla="*/ 611 w 1047"/>
                <a:gd name="T71" fmla="*/ 163 h 216"/>
                <a:gd name="T72" fmla="*/ 628 w 1047"/>
                <a:gd name="T73" fmla="*/ 173 h 216"/>
                <a:gd name="T74" fmla="*/ 645 w 1047"/>
                <a:gd name="T75" fmla="*/ 173 h 216"/>
                <a:gd name="T76" fmla="*/ 662 w 1047"/>
                <a:gd name="T77" fmla="*/ 177 h 216"/>
                <a:gd name="T78" fmla="*/ 679 w 1047"/>
                <a:gd name="T79" fmla="*/ 177 h 216"/>
                <a:gd name="T80" fmla="*/ 696 w 1047"/>
                <a:gd name="T81" fmla="*/ 167 h 216"/>
                <a:gd name="T82" fmla="*/ 713 w 1047"/>
                <a:gd name="T83" fmla="*/ 167 h 216"/>
                <a:gd name="T84" fmla="*/ 730 w 1047"/>
                <a:gd name="T85" fmla="*/ 163 h 216"/>
                <a:gd name="T86" fmla="*/ 747 w 1047"/>
                <a:gd name="T87" fmla="*/ 173 h 216"/>
                <a:gd name="T88" fmla="*/ 764 w 1047"/>
                <a:gd name="T89" fmla="*/ 207 h 216"/>
                <a:gd name="T90" fmla="*/ 781 w 1047"/>
                <a:gd name="T91" fmla="*/ 203 h 216"/>
                <a:gd name="T92" fmla="*/ 798 w 1047"/>
                <a:gd name="T93" fmla="*/ 210 h 216"/>
                <a:gd name="T94" fmla="*/ 815 w 1047"/>
                <a:gd name="T95" fmla="*/ 210 h 216"/>
                <a:gd name="T96" fmla="*/ 832 w 1047"/>
                <a:gd name="T97" fmla="*/ 210 h 216"/>
                <a:gd name="T98" fmla="*/ 849 w 1047"/>
                <a:gd name="T99" fmla="*/ 207 h 216"/>
                <a:gd name="T100" fmla="*/ 866 w 1047"/>
                <a:gd name="T101" fmla="*/ 207 h 216"/>
                <a:gd name="T102" fmla="*/ 883 w 1047"/>
                <a:gd name="T103" fmla="*/ 210 h 216"/>
                <a:gd name="T104" fmla="*/ 900 w 1047"/>
                <a:gd name="T105" fmla="*/ 207 h 216"/>
                <a:gd name="T106" fmla="*/ 917 w 1047"/>
                <a:gd name="T107" fmla="*/ 210 h 216"/>
                <a:gd name="T108" fmla="*/ 934 w 1047"/>
                <a:gd name="T109" fmla="*/ 213 h 216"/>
                <a:gd name="T110" fmla="*/ 951 w 1047"/>
                <a:gd name="T111" fmla="*/ 210 h 216"/>
                <a:gd name="T112" fmla="*/ 968 w 1047"/>
                <a:gd name="T113" fmla="*/ 210 h 216"/>
                <a:gd name="T114" fmla="*/ 985 w 1047"/>
                <a:gd name="T115" fmla="*/ 210 h 216"/>
                <a:gd name="T116" fmla="*/ 1002 w 1047"/>
                <a:gd name="T117" fmla="*/ 210 h 216"/>
                <a:gd name="T118" fmla="*/ 1019 w 1047"/>
                <a:gd name="T119" fmla="*/ 203 h 216"/>
                <a:gd name="T120" fmla="*/ 1036 w 1047"/>
                <a:gd name="T121" fmla="*/ 21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16">
                  <a:moveTo>
                    <a:pt x="0" y="210"/>
                  </a:moveTo>
                  <a:lnTo>
                    <a:pt x="1" y="210"/>
                  </a:lnTo>
                  <a:lnTo>
                    <a:pt x="3" y="210"/>
                  </a:lnTo>
                  <a:lnTo>
                    <a:pt x="4" y="207"/>
                  </a:lnTo>
                  <a:lnTo>
                    <a:pt x="6" y="207"/>
                  </a:lnTo>
                  <a:lnTo>
                    <a:pt x="7" y="210"/>
                  </a:lnTo>
                  <a:lnTo>
                    <a:pt x="8" y="210"/>
                  </a:lnTo>
                  <a:lnTo>
                    <a:pt x="9" y="203"/>
                  </a:lnTo>
                  <a:lnTo>
                    <a:pt x="11" y="203"/>
                  </a:lnTo>
                  <a:lnTo>
                    <a:pt x="12" y="210"/>
                  </a:lnTo>
                  <a:lnTo>
                    <a:pt x="13" y="210"/>
                  </a:lnTo>
                  <a:lnTo>
                    <a:pt x="15" y="210"/>
                  </a:lnTo>
                  <a:lnTo>
                    <a:pt x="16" y="207"/>
                  </a:lnTo>
                  <a:lnTo>
                    <a:pt x="17" y="207"/>
                  </a:lnTo>
                  <a:lnTo>
                    <a:pt x="19" y="210"/>
                  </a:lnTo>
                  <a:lnTo>
                    <a:pt x="20" y="210"/>
                  </a:lnTo>
                  <a:lnTo>
                    <a:pt x="21" y="210"/>
                  </a:lnTo>
                  <a:lnTo>
                    <a:pt x="23" y="210"/>
                  </a:lnTo>
                  <a:lnTo>
                    <a:pt x="24" y="203"/>
                  </a:lnTo>
                  <a:lnTo>
                    <a:pt x="25" y="203"/>
                  </a:lnTo>
                  <a:lnTo>
                    <a:pt x="26" y="203"/>
                  </a:lnTo>
                  <a:lnTo>
                    <a:pt x="28" y="210"/>
                  </a:lnTo>
                  <a:lnTo>
                    <a:pt x="29" y="210"/>
                  </a:lnTo>
                  <a:lnTo>
                    <a:pt x="30" y="210"/>
                  </a:lnTo>
                  <a:lnTo>
                    <a:pt x="32" y="207"/>
                  </a:lnTo>
                  <a:lnTo>
                    <a:pt x="33" y="207"/>
                  </a:lnTo>
                  <a:lnTo>
                    <a:pt x="34" y="207"/>
                  </a:lnTo>
                  <a:lnTo>
                    <a:pt x="36" y="210"/>
                  </a:lnTo>
                  <a:lnTo>
                    <a:pt x="37" y="210"/>
                  </a:lnTo>
                  <a:lnTo>
                    <a:pt x="38" y="210"/>
                  </a:lnTo>
                  <a:lnTo>
                    <a:pt x="39" y="203"/>
                  </a:lnTo>
                  <a:lnTo>
                    <a:pt x="41" y="210"/>
                  </a:lnTo>
                  <a:lnTo>
                    <a:pt x="42" y="210"/>
                  </a:lnTo>
                  <a:lnTo>
                    <a:pt x="43" y="210"/>
                  </a:lnTo>
                  <a:lnTo>
                    <a:pt x="45" y="200"/>
                  </a:lnTo>
                  <a:lnTo>
                    <a:pt x="46" y="200"/>
                  </a:lnTo>
                  <a:lnTo>
                    <a:pt x="47" y="210"/>
                  </a:lnTo>
                  <a:lnTo>
                    <a:pt x="49" y="210"/>
                  </a:lnTo>
                  <a:lnTo>
                    <a:pt x="50" y="210"/>
                  </a:lnTo>
                  <a:lnTo>
                    <a:pt x="51" y="203"/>
                  </a:lnTo>
                  <a:lnTo>
                    <a:pt x="53" y="203"/>
                  </a:lnTo>
                  <a:lnTo>
                    <a:pt x="54" y="203"/>
                  </a:lnTo>
                  <a:lnTo>
                    <a:pt x="55" y="207"/>
                  </a:lnTo>
                  <a:lnTo>
                    <a:pt x="56" y="207"/>
                  </a:lnTo>
                  <a:lnTo>
                    <a:pt x="58" y="207"/>
                  </a:lnTo>
                  <a:lnTo>
                    <a:pt x="59" y="207"/>
                  </a:lnTo>
                  <a:lnTo>
                    <a:pt x="60" y="207"/>
                  </a:lnTo>
                  <a:lnTo>
                    <a:pt x="62" y="207"/>
                  </a:lnTo>
                  <a:lnTo>
                    <a:pt x="63" y="210"/>
                  </a:lnTo>
                  <a:lnTo>
                    <a:pt x="64" y="210"/>
                  </a:lnTo>
                  <a:lnTo>
                    <a:pt x="66" y="210"/>
                  </a:lnTo>
                  <a:lnTo>
                    <a:pt x="67" y="203"/>
                  </a:lnTo>
                  <a:lnTo>
                    <a:pt x="68" y="210"/>
                  </a:lnTo>
                  <a:lnTo>
                    <a:pt x="70" y="124"/>
                  </a:lnTo>
                  <a:lnTo>
                    <a:pt x="71" y="147"/>
                  </a:lnTo>
                  <a:lnTo>
                    <a:pt x="72" y="147"/>
                  </a:lnTo>
                  <a:lnTo>
                    <a:pt x="73" y="137"/>
                  </a:lnTo>
                  <a:lnTo>
                    <a:pt x="75" y="140"/>
                  </a:lnTo>
                  <a:lnTo>
                    <a:pt x="76" y="140"/>
                  </a:lnTo>
                  <a:lnTo>
                    <a:pt x="78" y="144"/>
                  </a:lnTo>
                  <a:lnTo>
                    <a:pt x="79" y="130"/>
                  </a:lnTo>
                  <a:lnTo>
                    <a:pt x="80" y="210"/>
                  </a:lnTo>
                  <a:lnTo>
                    <a:pt x="81" y="210"/>
                  </a:lnTo>
                  <a:lnTo>
                    <a:pt x="82" y="207"/>
                  </a:lnTo>
                  <a:lnTo>
                    <a:pt x="84" y="207"/>
                  </a:lnTo>
                  <a:lnTo>
                    <a:pt x="85" y="210"/>
                  </a:lnTo>
                  <a:lnTo>
                    <a:pt x="87" y="210"/>
                  </a:lnTo>
                  <a:lnTo>
                    <a:pt x="88" y="213"/>
                  </a:lnTo>
                  <a:lnTo>
                    <a:pt x="89" y="213"/>
                  </a:lnTo>
                  <a:lnTo>
                    <a:pt x="90" y="210"/>
                  </a:lnTo>
                  <a:lnTo>
                    <a:pt x="92" y="210"/>
                  </a:lnTo>
                  <a:lnTo>
                    <a:pt x="93" y="210"/>
                  </a:lnTo>
                  <a:lnTo>
                    <a:pt x="95" y="210"/>
                  </a:lnTo>
                  <a:lnTo>
                    <a:pt x="96" y="210"/>
                  </a:lnTo>
                  <a:lnTo>
                    <a:pt x="97" y="207"/>
                  </a:lnTo>
                  <a:lnTo>
                    <a:pt x="98" y="210"/>
                  </a:lnTo>
                  <a:lnTo>
                    <a:pt x="100" y="210"/>
                  </a:lnTo>
                  <a:lnTo>
                    <a:pt x="101" y="210"/>
                  </a:lnTo>
                  <a:lnTo>
                    <a:pt x="102" y="207"/>
                  </a:lnTo>
                  <a:lnTo>
                    <a:pt x="104" y="210"/>
                  </a:lnTo>
                  <a:lnTo>
                    <a:pt x="105" y="210"/>
                  </a:lnTo>
                  <a:lnTo>
                    <a:pt x="106" y="210"/>
                  </a:lnTo>
                  <a:lnTo>
                    <a:pt x="107" y="210"/>
                  </a:lnTo>
                  <a:lnTo>
                    <a:pt x="109" y="210"/>
                  </a:lnTo>
                  <a:lnTo>
                    <a:pt x="110" y="210"/>
                  </a:lnTo>
                  <a:lnTo>
                    <a:pt x="112" y="207"/>
                  </a:lnTo>
                  <a:lnTo>
                    <a:pt x="113" y="213"/>
                  </a:lnTo>
                  <a:lnTo>
                    <a:pt x="114" y="213"/>
                  </a:lnTo>
                  <a:lnTo>
                    <a:pt x="115" y="213"/>
                  </a:lnTo>
                  <a:lnTo>
                    <a:pt x="117" y="210"/>
                  </a:lnTo>
                  <a:lnTo>
                    <a:pt x="118" y="210"/>
                  </a:lnTo>
                  <a:lnTo>
                    <a:pt x="119" y="210"/>
                  </a:lnTo>
                  <a:lnTo>
                    <a:pt x="121" y="210"/>
                  </a:lnTo>
                  <a:lnTo>
                    <a:pt x="122" y="210"/>
                  </a:lnTo>
                  <a:lnTo>
                    <a:pt x="123" y="210"/>
                  </a:lnTo>
                  <a:lnTo>
                    <a:pt x="124" y="210"/>
                  </a:lnTo>
                  <a:lnTo>
                    <a:pt x="126" y="210"/>
                  </a:lnTo>
                  <a:lnTo>
                    <a:pt x="127" y="210"/>
                  </a:lnTo>
                  <a:lnTo>
                    <a:pt x="129" y="210"/>
                  </a:lnTo>
                  <a:lnTo>
                    <a:pt x="130" y="210"/>
                  </a:lnTo>
                  <a:lnTo>
                    <a:pt x="131" y="213"/>
                  </a:lnTo>
                  <a:lnTo>
                    <a:pt x="132" y="213"/>
                  </a:lnTo>
                  <a:lnTo>
                    <a:pt x="134" y="210"/>
                  </a:lnTo>
                  <a:lnTo>
                    <a:pt x="135" y="207"/>
                  </a:lnTo>
                  <a:lnTo>
                    <a:pt x="136" y="207"/>
                  </a:lnTo>
                  <a:lnTo>
                    <a:pt x="138" y="213"/>
                  </a:lnTo>
                  <a:lnTo>
                    <a:pt x="139" y="210"/>
                  </a:lnTo>
                  <a:lnTo>
                    <a:pt x="140" y="210"/>
                  </a:lnTo>
                  <a:lnTo>
                    <a:pt x="141" y="210"/>
                  </a:lnTo>
                  <a:lnTo>
                    <a:pt x="143" y="210"/>
                  </a:lnTo>
                  <a:lnTo>
                    <a:pt x="144" y="210"/>
                  </a:lnTo>
                  <a:lnTo>
                    <a:pt x="145" y="213"/>
                  </a:lnTo>
                  <a:lnTo>
                    <a:pt x="147" y="210"/>
                  </a:lnTo>
                  <a:lnTo>
                    <a:pt x="148" y="207"/>
                  </a:lnTo>
                  <a:lnTo>
                    <a:pt x="149" y="207"/>
                  </a:lnTo>
                  <a:lnTo>
                    <a:pt x="151" y="203"/>
                  </a:lnTo>
                  <a:lnTo>
                    <a:pt x="152" y="203"/>
                  </a:lnTo>
                  <a:lnTo>
                    <a:pt x="153" y="210"/>
                  </a:lnTo>
                  <a:lnTo>
                    <a:pt x="155" y="210"/>
                  </a:lnTo>
                  <a:lnTo>
                    <a:pt x="156" y="210"/>
                  </a:lnTo>
                  <a:lnTo>
                    <a:pt x="157" y="210"/>
                  </a:lnTo>
                  <a:lnTo>
                    <a:pt x="159" y="203"/>
                  </a:lnTo>
                  <a:lnTo>
                    <a:pt x="160" y="203"/>
                  </a:lnTo>
                  <a:lnTo>
                    <a:pt x="161" y="207"/>
                  </a:lnTo>
                  <a:lnTo>
                    <a:pt x="162" y="210"/>
                  </a:lnTo>
                  <a:lnTo>
                    <a:pt x="164" y="210"/>
                  </a:lnTo>
                  <a:lnTo>
                    <a:pt x="165" y="210"/>
                  </a:lnTo>
                  <a:lnTo>
                    <a:pt x="166" y="210"/>
                  </a:lnTo>
                  <a:lnTo>
                    <a:pt x="168" y="210"/>
                  </a:lnTo>
                  <a:lnTo>
                    <a:pt x="169" y="210"/>
                  </a:lnTo>
                  <a:lnTo>
                    <a:pt x="170" y="207"/>
                  </a:lnTo>
                  <a:lnTo>
                    <a:pt x="172" y="210"/>
                  </a:lnTo>
                  <a:lnTo>
                    <a:pt x="173" y="210"/>
                  </a:lnTo>
                  <a:lnTo>
                    <a:pt x="174" y="210"/>
                  </a:lnTo>
                  <a:lnTo>
                    <a:pt x="176" y="210"/>
                  </a:lnTo>
                  <a:lnTo>
                    <a:pt x="177" y="210"/>
                  </a:lnTo>
                  <a:lnTo>
                    <a:pt x="178" y="213"/>
                  </a:lnTo>
                  <a:lnTo>
                    <a:pt x="179" y="213"/>
                  </a:lnTo>
                  <a:lnTo>
                    <a:pt x="181" y="210"/>
                  </a:lnTo>
                  <a:lnTo>
                    <a:pt x="182" y="210"/>
                  </a:lnTo>
                  <a:lnTo>
                    <a:pt x="183" y="210"/>
                  </a:lnTo>
                  <a:lnTo>
                    <a:pt x="185" y="207"/>
                  </a:lnTo>
                  <a:lnTo>
                    <a:pt x="186" y="210"/>
                  </a:lnTo>
                  <a:lnTo>
                    <a:pt x="187" y="210"/>
                  </a:lnTo>
                  <a:lnTo>
                    <a:pt x="189" y="210"/>
                  </a:lnTo>
                  <a:lnTo>
                    <a:pt x="190" y="210"/>
                  </a:lnTo>
                  <a:lnTo>
                    <a:pt x="191" y="210"/>
                  </a:lnTo>
                  <a:lnTo>
                    <a:pt x="193" y="207"/>
                  </a:lnTo>
                  <a:lnTo>
                    <a:pt x="194" y="207"/>
                  </a:lnTo>
                  <a:lnTo>
                    <a:pt x="195" y="210"/>
                  </a:lnTo>
                  <a:lnTo>
                    <a:pt x="196" y="210"/>
                  </a:lnTo>
                  <a:lnTo>
                    <a:pt x="198" y="210"/>
                  </a:lnTo>
                  <a:lnTo>
                    <a:pt x="199" y="210"/>
                  </a:lnTo>
                  <a:lnTo>
                    <a:pt x="201" y="207"/>
                  </a:lnTo>
                  <a:lnTo>
                    <a:pt x="202" y="210"/>
                  </a:lnTo>
                  <a:lnTo>
                    <a:pt x="203" y="210"/>
                  </a:lnTo>
                  <a:lnTo>
                    <a:pt x="204" y="210"/>
                  </a:lnTo>
                  <a:lnTo>
                    <a:pt x="205" y="213"/>
                  </a:lnTo>
                  <a:lnTo>
                    <a:pt x="207" y="210"/>
                  </a:lnTo>
                  <a:lnTo>
                    <a:pt x="208" y="203"/>
                  </a:lnTo>
                  <a:lnTo>
                    <a:pt x="210" y="203"/>
                  </a:lnTo>
                  <a:lnTo>
                    <a:pt x="211" y="210"/>
                  </a:lnTo>
                  <a:lnTo>
                    <a:pt x="212" y="210"/>
                  </a:lnTo>
                  <a:lnTo>
                    <a:pt x="213" y="213"/>
                  </a:lnTo>
                  <a:lnTo>
                    <a:pt x="215" y="210"/>
                  </a:lnTo>
                  <a:lnTo>
                    <a:pt x="216" y="210"/>
                  </a:lnTo>
                  <a:lnTo>
                    <a:pt x="218" y="210"/>
                  </a:lnTo>
                  <a:lnTo>
                    <a:pt x="219" y="210"/>
                  </a:lnTo>
                  <a:lnTo>
                    <a:pt x="220" y="216"/>
                  </a:lnTo>
                  <a:lnTo>
                    <a:pt x="221" y="216"/>
                  </a:lnTo>
                  <a:lnTo>
                    <a:pt x="222" y="210"/>
                  </a:lnTo>
                  <a:lnTo>
                    <a:pt x="224" y="207"/>
                  </a:lnTo>
                  <a:lnTo>
                    <a:pt x="225" y="207"/>
                  </a:lnTo>
                  <a:lnTo>
                    <a:pt x="227" y="213"/>
                  </a:lnTo>
                  <a:lnTo>
                    <a:pt x="228" y="210"/>
                  </a:lnTo>
                  <a:lnTo>
                    <a:pt x="229" y="210"/>
                  </a:lnTo>
                  <a:lnTo>
                    <a:pt x="230" y="213"/>
                  </a:lnTo>
                  <a:lnTo>
                    <a:pt x="232" y="213"/>
                  </a:lnTo>
                  <a:lnTo>
                    <a:pt x="233" y="210"/>
                  </a:lnTo>
                  <a:lnTo>
                    <a:pt x="235" y="210"/>
                  </a:lnTo>
                  <a:lnTo>
                    <a:pt x="236" y="213"/>
                  </a:lnTo>
                  <a:lnTo>
                    <a:pt x="237" y="213"/>
                  </a:lnTo>
                  <a:lnTo>
                    <a:pt x="238" y="210"/>
                  </a:lnTo>
                  <a:lnTo>
                    <a:pt x="240" y="210"/>
                  </a:lnTo>
                  <a:lnTo>
                    <a:pt x="241" y="210"/>
                  </a:lnTo>
                  <a:lnTo>
                    <a:pt x="242" y="210"/>
                  </a:lnTo>
                  <a:lnTo>
                    <a:pt x="244" y="213"/>
                  </a:lnTo>
                  <a:lnTo>
                    <a:pt x="245" y="213"/>
                  </a:lnTo>
                  <a:lnTo>
                    <a:pt x="246" y="213"/>
                  </a:lnTo>
                  <a:lnTo>
                    <a:pt x="247" y="213"/>
                  </a:lnTo>
                  <a:lnTo>
                    <a:pt x="249" y="207"/>
                  </a:lnTo>
                  <a:lnTo>
                    <a:pt x="250" y="210"/>
                  </a:lnTo>
                  <a:lnTo>
                    <a:pt x="252" y="213"/>
                  </a:lnTo>
                  <a:lnTo>
                    <a:pt x="253" y="213"/>
                  </a:lnTo>
                  <a:lnTo>
                    <a:pt x="254" y="213"/>
                  </a:lnTo>
                  <a:lnTo>
                    <a:pt x="255" y="210"/>
                  </a:lnTo>
                  <a:lnTo>
                    <a:pt x="257" y="210"/>
                  </a:lnTo>
                  <a:lnTo>
                    <a:pt x="258" y="207"/>
                  </a:lnTo>
                  <a:lnTo>
                    <a:pt x="259" y="207"/>
                  </a:lnTo>
                  <a:lnTo>
                    <a:pt x="261" y="216"/>
                  </a:lnTo>
                  <a:lnTo>
                    <a:pt x="262" y="216"/>
                  </a:lnTo>
                  <a:lnTo>
                    <a:pt x="263" y="210"/>
                  </a:lnTo>
                  <a:lnTo>
                    <a:pt x="264" y="210"/>
                  </a:lnTo>
                  <a:lnTo>
                    <a:pt x="266" y="210"/>
                  </a:lnTo>
                  <a:lnTo>
                    <a:pt x="267" y="216"/>
                  </a:lnTo>
                  <a:lnTo>
                    <a:pt x="268" y="216"/>
                  </a:lnTo>
                  <a:lnTo>
                    <a:pt x="270" y="216"/>
                  </a:lnTo>
                  <a:lnTo>
                    <a:pt x="271" y="213"/>
                  </a:lnTo>
                  <a:lnTo>
                    <a:pt x="272" y="210"/>
                  </a:lnTo>
                  <a:lnTo>
                    <a:pt x="274" y="210"/>
                  </a:lnTo>
                  <a:lnTo>
                    <a:pt x="275" y="210"/>
                  </a:lnTo>
                  <a:lnTo>
                    <a:pt x="276" y="210"/>
                  </a:lnTo>
                  <a:lnTo>
                    <a:pt x="278" y="210"/>
                  </a:lnTo>
                  <a:lnTo>
                    <a:pt x="279" y="210"/>
                  </a:lnTo>
                  <a:lnTo>
                    <a:pt x="280" y="210"/>
                  </a:lnTo>
                  <a:lnTo>
                    <a:pt x="282" y="210"/>
                  </a:lnTo>
                  <a:lnTo>
                    <a:pt x="283" y="210"/>
                  </a:lnTo>
                  <a:lnTo>
                    <a:pt x="284" y="210"/>
                  </a:lnTo>
                  <a:lnTo>
                    <a:pt x="285" y="210"/>
                  </a:lnTo>
                  <a:lnTo>
                    <a:pt x="287" y="210"/>
                  </a:lnTo>
                  <a:lnTo>
                    <a:pt x="288" y="210"/>
                  </a:lnTo>
                  <a:lnTo>
                    <a:pt x="289" y="213"/>
                  </a:lnTo>
                  <a:lnTo>
                    <a:pt x="291" y="213"/>
                  </a:lnTo>
                  <a:lnTo>
                    <a:pt x="292" y="213"/>
                  </a:lnTo>
                  <a:lnTo>
                    <a:pt x="293" y="213"/>
                  </a:lnTo>
                  <a:lnTo>
                    <a:pt x="295" y="210"/>
                  </a:lnTo>
                  <a:lnTo>
                    <a:pt x="296" y="210"/>
                  </a:lnTo>
                  <a:lnTo>
                    <a:pt x="297" y="210"/>
                  </a:lnTo>
                  <a:lnTo>
                    <a:pt x="299" y="210"/>
                  </a:lnTo>
                  <a:lnTo>
                    <a:pt x="300" y="210"/>
                  </a:lnTo>
                  <a:lnTo>
                    <a:pt x="301" y="210"/>
                  </a:lnTo>
                  <a:lnTo>
                    <a:pt x="302" y="207"/>
                  </a:lnTo>
                  <a:lnTo>
                    <a:pt x="304" y="207"/>
                  </a:lnTo>
                  <a:lnTo>
                    <a:pt x="305" y="207"/>
                  </a:lnTo>
                  <a:lnTo>
                    <a:pt x="306" y="213"/>
                  </a:lnTo>
                  <a:lnTo>
                    <a:pt x="308" y="213"/>
                  </a:lnTo>
                  <a:lnTo>
                    <a:pt x="309" y="213"/>
                  </a:lnTo>
                  <a:lnTo>
                    <a:pt x="310" y="210"/>
                  </a:lnTo>
                  <a:lnTo>
                    <a:pt x="311" y="210"/>
                  </a:lnTo>
                  <a:lnTo>
                    <a:pt x="313" y="210"/>
                  </a:lnTo>
                  <a:lnTo>
                    <a:pt x="314" y="210"/>
                  </a:lnTo>
                  <a:lnTo>
                    <a:pt x="316" y="213"/>
                  </a:lnTo>
                  <a:lnTo>
                    <a:pt x="317" y="213"/>
                  </a:lnTo>
                  <a:lnTo>
                    <a:pt x="318" y="213"/>
                  </a:lnTo>
                  <a:lnTo>
                    <a:pt x="319" y="210"/>
                  </a:lnTo>
                  <a:lnTo>
                    <a:pt x="321" y="210"/>
                  </a:lnTo>
                  <a:lnTo>
                    <a:pt x="322" y="210"/>
                  </a:lnTo>
                  <a:lnTo>
                    <a:pt x="323" y="213"/>
                  </a:lnTo>
                  <a:lnTo>
                    <a:pt x="325" y="213"/>
                  </a:lnTo>
                  <a:lnTo>
                    <a:pt x="326" y="210"/>
                  </a:lnTo>
                  <a:lnTo>
                    <a:pt x="327" y="210"/>
                  </a:lnTo>
                  <a:lnTo>
                    <a:pt x="328" y="210"/>
                  </a:lnTo>
                  <a:lnTo>
                    <a:pt x="330" y="210"/>
                  </a:lnTo>
                  <a:lnTo>
                    <a:pt x="331" y="210"/>
                  </a:lnTo>
                  <a:lnTo>
                    <a:pt x="333" y="210"/>
                  </a:lnTo>
                  <a:lnTo>
                    <a:pt x="334" y="203"/>
                  </a:lnTo>
                  <a:lnTo>
                    <a:pt x="335" y="203"/>
                  </a:lnTo>
                  <a:lnTo>
                    <a:pt x="336" y="207"/>
                  </a:lnTo>
                  <a:lnTo>
                    <a:pt x="338" y="207"/>
                  </a:lnTo>
                  <a:lnTo>
                    <a:pt x="339" y="210"/>
                  </a:lnTo>
                  <a:lnTo>
                    <a:pt x="341" y="210"/>
                  </a:lnTo>
                  <a:lnTo>
                    <a:pt x="342" y="210"/>
                  </a:lnTo>
                  <a:lnTo>
                    <a:pt x="343" y="210"/>
                  </a:lnTo>
                  <a:lnTo>
                    <a:pt x="344" y="210"/>
                  </a:lnTo>
                  <a:lnTo>
                    <a:pt x="345" y="210"/>
                  </a:lnTo>
                  <a:lnTo>
                    <a:pt x="347" y="203"/>
                  </a:lnTo>
                  <a:lnTo>
                    <a:pt x="348" y="203"/>
                  </a:lnTo>
                  <a:lnTo>
                    <a:pt x="350" y="210"/>
                  </a:lnTo>
                  <a:lnTo>
                    <a:pt x="351" y="210"/>
                  </a:lnTo>
                  <a:lnTo>
                    <a:pt x="352" y="207"/>
                  </a:lnTo>
                  <a:lnTo>
                    <a:pt x="353" y="207"/>
                  </a:lnTo>
                  <a:lnTo>
                    <a:pt x="355" y="207"/>
                  </a:lnTo>
                  <a:lnTo>
                    <a:pt x="356" y="210"/>
                  </a:lnTo>
                  <a:lnTo>
                    <a:pt x="358" y="210"/>
                  </a:lnTo>
                  <a:lnTo>
                    <a:pt x="359" y="210"/>
                  </a:lnTo>
                  <a:lnTo>
                    <a:pt x="360" y="210"/>
                  </a:lnTo>
                  <a:lnTo>
                    <a:pt x="361" y="210"/>
                  </a:lnTo>
                  <a:lnTo>
                    <a:pt x="363" y="210"/>
                  </a:lnTo>
                  <a:lnTo>
                    <a:pt x="364" y="210"/>
                  </a:lnTo>
                  <a:lnTo>
                    <a:pt x="365" y="210"/>
                  </a:lnTo>
                  <a:lnTo>
                    <a:pt x="367" y="127"/>
                  </a:lnTo>
                  <a:lnTo>
                    <a:pt x="368" y="117"/>
                  </a:lnTo>
                  <a:lnTo>
                    <a:pt x="369" y="117"/>
                  </a:lnTo>
                  <a:lnTo>
                    <a:pt x="370" y="137"/>
                  </a:lnTo>
                  <a:lnTo>
                    <a:pt x="372" y="137"/>
                  </a:lnTo>
                  <a:lnTo>
                    <a:pt x="373" y="137"/>
                  </a:lnTo>
                  <a:lnTo>
                    <a:pt x="374" y="140"/>
                  </a:lnTo>
                  <a:lnTo>
                    <a:pt x="376" y="153"/>
                  </a:lnTo>
                  <a:lnTo>
                    <a:pt x="377" y="157"/>
                  </a:lnTo>
                  <a:lnTo>
                    <a:pt x="378" y="153"/>
                  </a:lnTo>
                  <a:lnTo>
                    <a:pt x="380" y="157"/>
                  </a:lnTo>
                  <a:lnTo>
                    <a:pt x="381" y="160"/>
                  </a:lnTo>
                  <a:lnTo>
                    <a:pt x="382" y="150"/>
                  </a:lnTo>
                  <a:lnTo>
                    <a:pt x="384" y="150"/>
                  </a:lnTo>
                  <a:lnTo>
                    <a:pt x="385" y="4"/>
                  </a:lnTo>
                  <a:lnTo>
                    <a:pt x="386" y="4"/>
                  </a:lnTo>
                  <a:lnTo>
                    <a:pt x="387" y="0"/>
                  </a:lnTo>
                  <a:lnTo>
                    <a:pt x="389" y="0"/>
                  </a:lnTo>
                  <a:lnTo>
                    <a:pt x="390" y="0"/>
                  </a:lnTo>
                  <a:lnTo>
                    <a:pt x="391" y="7"/>
                  </a:lnTo>
                  <a:lnTo>
                    <a:pt x="393" y="7"/>
                  </a:lnTo>
                  <a:lnTo>
                    <a:pt x="394" y="14"/>
                  </a:lnTo>
                  <a:lnTo>
                    <a:pt x="395" y="4"/>
                  </a:lnTo>
                  <a:lnTo>
                    <a:pt x="397" y="4"/>
                  </a:lnTo>
                  <a:lnTo>
                    <a:pt x="398" y="14"/>
                  </a:lnTo>
                  <a:lnTo>
                    <a:pt x="399" y="14"/>
                  </a:lnTo>
                  <a:lnTo>
                    <a:pt x="401" y="30"/>
                  </a:lnTo>
                  <a:lnTo>
                    <a:pt x="402" y="27"/>
                  </a:lnTo>
                  <a:lnTo>
                    <a:pt x="403" y="27"/>
                  </a:lnTo>
                  <a:lnTo>
                    <a:pt x="404" y="14"/>
                  </a:lnTo>
                  <a:lnTo>
                    <a:pt x="406" y="14"/>
                  </a:lnTo>
                  <a:lnTo>
                    <a:pt x="407" y="14"/>
                  </a:lnTo>
                  <a:lnTo>
                    <a:pt x="408" y="37"/>
                  </a:lnTo>
                  <a:lnTo>
                    <a:pt x="410" y="43"/>
                  </a:lnTo>
                  <a:lnTo>
                    <a:pt x="411" y="27"/>
                  </a:lnTo>
                  <a:lnTo>
                    <a:pt x="412" y="27"/>
                  </a:lnTo>
                  <a:lnTo>
                    <a:pt x="414" y="30"/>
                  </a:lnTo>
                  <a:lnTo>
                    <a:pt x="415" y="30"/>
                  </a:lnTo>
                  <a:lnTo>
                    <a:pt x="416" y="34"/>
                  </a:lnTo>
                  <a:lnTo>
                    <a:pt x="417" y="34"/>
                  </a:lnTo>
                  <a:lnTo>
                    <a:pt x="419" y="40"/>
                  </a:lnTo>
                  <a:lnTo>
                    <a:pt x="420" y="40"/>
                  </a:lnTo>
                  <a:lnTo>
                    <a:pt x="422" y="27"/>
                  </a:lnTo>
                  <a:lnTo>
                    <a:pt x="423" y="40"/>
                  </a:lnTo>
                  <a:lnTo>
                    <a:pt x="424" y="40"/>
                  </a:lnTo>
                  <a:lnTo>
                    <a:pt x="425" y="34"/>
                  </a:lnTo>
                  <a:lnTo>
                    <a:pt x="427" y="37"/>
                  </a:lnTo>
                  <a:lnTo>
                    <a:pt x="428" y="37"/>
                  </a:lnTo>
                  <a:lnTo>
                    <a:pt x="429" y="37"/>
                  </a:lnTo>
                  <a:lnTo>
                    <a:pt x="431" y="40"/>
                  </a:lnTo>
                  <a:lnTo>
                    <a:pt x="432" y="50"/>
                  </a:lnTo>
                  <a:lnTo>
                    <a:pt x="433" y="34"/>
                  </a:lnTo>
                  <a:lnTo>
                    <a:pt x="434" y="30"/>
                  </a:lnTo>
                  <a:lnTo>
                    <a:pt x="436" y="40"/>
                  </a:lnTo>
                  <a:lnTo>
                    <a:pt x="437" y="47"/>
                  </a:lnTo>
                  <a:lnTo>
                    <a:pt x="439" y="43"/>
                  </a:lnTo>
                  <a:lnTo>
                    <a:pt x="440" y="54"/>
                  </a:lnTo>
                  <a:lnTo>
                    <a:pt x="441" y="54"/>
                  </a:lnTo>
                  <a:lnTo>
                    <a:pt x="442" y="47"/>
                  </a:lnTo>
                  <a:lnTo>
                    <a:pt x="444" y="50"/>
                  </a:lnTo>
                  <a:lnTo>
                    <a:pt x="445" y="50"/>
                  </a:lnTo>
                  <a:lnTo>
                    <a:pt x="446" y="40"/>
                  </a:lnTo>
                  <a:lnTo>
                    <a:pt x="448" y="43"/>
                  </a:lnTo>
                  <a:lnTo>
                    <a:pt x="449" y="43"/>
                  </a:lnTo>
                  <a:lnTo>
                    <a:pt x="450" y="50"/>
                  </a:lnTo>
                  <a:lnTo>
                    <a:pt x="451" y="43"/>
                  </a:lnTo>
                  <a:lnTo>
                    <a:pt x="453" y="47"/>
                  </a:lnTo>
                  <a:lnTo>
                    <a:pt x="454" y="40"/>
                  </a:lnTo>
                  <a:lnTo>
                    <a:pt x="456" y="47"/>
                  </a:lnTo>
                  <a:lnTo>
                    <a:pt x="457" y="47"/>
                  </a:lnTo>
                  <a:lnTo>
                    <a:pt x="458" y="54"/>
                  </a:lnTo>
                  <a:lnTo>
                    <a:pt x="459" y="50"/>
                  </a:lnTo>
                  <a:lnTo>
                    <a:pt x="461" y="43"/>
                  </a:lnTo>
                  <a:lnTo>
                    <a:pt x="462" y="43"/>
                  </a:lnTo>
                  <a:lnTo>
                    <a:pt x="464" y="43"/>
                  </a:lnTo>
                  <a:lnTo>
                    <a:pt x="465" y="40"/>
                  </a:lnTo>
                  <a:lnTo>
                    <a:pt x="466" y="43"/>
                  </a:lnTo>
                  <a:lnTo>
                    <a:pt x="467" y="50"/>
                  </a:lnTo>
                  <a:lnTo>
                    <a:pt x="468" y="50"/>
                  </a:lnTo>
                  <a:lnTo>
                    <a:pt x="470" y="47"/>
                  </a:lnTo>
                  <a:lnTo>
                    <a:pt x="471" y="47"/>
                  </a:lnTo>
                  <a:lnTo>
                    <a:pt x="473" y="47"/>
                  </a:lnTo>
                  <a:lnTo>
                    <a:pt x="474" y="50"/>
                  </a:lnTo>
                  <a:lnTo>
                    <a:pt x="475" y="54"/>
                  </a:lnTo>
                  <a:lnTo>
                    <a:pt x="476" y="50"/>
                  </a:lnTo>
                  <a:lnTo>
                    <a:pt x="478" y="50"/>
                  </a:lnTo>
                  <a:lnTo>
                    <a:pt x="479" y="47"/>
                  </a:lnTo>
                  <a:lnTo>
                    <a:pt x="480" y="47"/>
                  </a:lnTo>
                  <a:lnTo>
                    <a:pt x="482" y="47"/>
                  </a:lnTo>
                  <a:lnTo>
                    <a:pt x="483" y="47"/>
                  </a:lnTo>
                  <a:lnTo>
                    <a:pt x="484" y="47"/>
                  </a:lnTo>
                  <a:lnTo>
                    <a:pt x="485" y="43"/>
                  </a:lnTo>
                  <a:lnTo>
                    <a:pt x="487" y="43"/>
                  </a:lnTo>
                  <a:lnTo>
                    <a:pt x="488" y="50"/>
                  </a:lnTo>
                  <a:lnTo>
                    <a:pt x="490" y="50"/>
                  </a:lnTo>
                  <a:lnTo>
                    <a:pt x="491" y="50"/>
                  </a:lnTo>
                  <a:lnTo>
                    <a:pt x="492" y="47"/>
                  </a:lnTo>
                  <a:lnTo>
                    <a:pt x="493" y="47"/>
                  </a:lnTo>
                  <a:lnTo>
                    <a:pt x="495" y="47"/>
                  </a:lnTo>
                  <a:lnTo>
                    <a:pt x="496" y="50"/>
                  </a:lnTo>
                  <a:lnTo>
                    <a:pt x="497" y="60"/>
                  </a:lnTo>
                  <a:lnTo>
                    <a:pt x="499" y="54"/>
                  </a:lnTo>
                  <a:lnTo>
                    <a:pt x="500" y="54"/>
                  </a:lnTo>
                  <a:lnTo>
                    <a:pt x="501" y="43"/>
                  </a:lnTo>
                  <a:lnTo>
                    <a:pt x="503" y="43"/>
                  </a:lnTo>
                  <a:lnTo>
                    <a:pt x="504" y="50"/>
                  </a:lnTo>
                  <a:lnTo>
                    <a:pt x="505" y="54"/>
                  </a:lnTo>
                  <a:lnTo>
                    <a:pt x="507" y="60"/>
                  </a:lnTo>
                  <a:lnTo>
                    <a:pt x="508" y="60"/>
                  </a:lnTo>
                  <a:lnTo>
                    <a:pt x="509" y="54"/>
                  </a:lnTo>
                  <a:lnTo>
                    <a:pt x="510" y="54"/>
                  </a:lnTo>
                  <a:lnTo>
                    <a:pt x="512" y="43"/>
                  </a:lnTo>
                  <a:lnTo>
                    <a:pt x="513" y="54"/>
                  </a:lnTo>
                  <a:lnTo>
                    <a:pt x="514" y="60"/>
                  </a:lnTo>
                  <a:lnTo>
                    <a:pt x="516" y="60"/>
                  </a:lnTo>
                  <a:lnTo>
                    <a:pt x="517" y="60"/>
                  </a:lnTo>
                  <a:lnTo>
                    <a:pt x="518" y="47"/>
                  </a:lnTo>
                  <a:lnTo>
                    <a:pt x="520" y="47"/>
                  </a:lnTo>
                  <a:lnTo>
                    <a:pt x="521" y="54"/>
                  </a:lnTo>
                  <a:lnTo>
                    <a:pt x="522" y="63"/>
                  </a:lnTo>
                  <a:lnTo>
                    <a:pt x="523" y="63"/>
                  </a:lnTo>
                  <a:lnTo>
                    <a:pt x="525" y="50"/>
                  </a:lnTo>
                  <a:lnTo>
                    <a:pt x="526" y="50"/>
                  </a:lnTo>
                  <a:lnTo>
                    <a:pt x="527" y="54"/>
                  </a:lnTo>
                  <a:lnTo>
                    <a:pt x="529" y="60"/>
                  </a:lnTo>
                  <a:lnTo>
                    <a:pt x="530" y="60"/>
                  </a:lnTo>
                  <a:lnTo>
                    <a:pt x="531" y="54"/>
                  </a:lnTo>
                  <a:lnTo>
                    <a:pt x="533" y="54"/>
                  </a:lnTo>
                  <a:lnTo>
                    <a:pt x="534" y="54"/>
                  </a:lnTo>
                  <a:lnTo>
                    <a:pt x="535" y="50"/>
                  </a:lnTo>
                  <a:lnTo>
                    <a:pt x="537" y="54"/>
                  </a:lnTo>
                  <a:lnTo>
                    <a:pt x="538" y="60"/>
                  </a:lnTo>
                  <a:lnTo>
                    <a:pt x="539" y="60"/>
                  </a:lnTo>
                  <a:lnTo>
                    <a:pt x="540" y="54"/>
                  </a:lnTo>
                  <a:lnTo>
                    <a:pt x="542" y="47"/>
                  </a:lnTo>
                  <a:lnTo>
                    <a:pt x="543" y="47"/>
                  </a:lnTo>
                  <a:lnTo>
                    <a:pt x="545" y="54"/>
                  </a:lnTo>
                  <a:lnTo>
                    <a:pt x="546" y="54"/>
                  </a:lnTo>
                  <a:lnTo>
                    <a:pt x="547" y="54"/>
                  </a:lnTo>
                  <a:lnTo>
                    <a:pt x="548" y="54"/>
                  </a:lnTo>
                  <a:lnTo>
                    <a:pt x="550" y="50"/>
                  </a:lnTo>
                  <a:lnTo>
                    <a:pt x="551" y="60"/>
                  </a:lnTo>
                  <a:lnTo>
                    <a:pt x="552" y="60"/>
                  </a:lnTo>
                  <a:lnTo>
                    <a:pt x="554" y="54"/>
                  </a:lnTo>
                  <a:lnTo>
                    <a:pt x="555" y="54"/>
                  </a:lnTo>
                  <a:lnTo>
                    <a:pt x="556" y="50"/>
                  </a:lnTo>
                  <a:lnTo>
                    <a:pt x="557" y="63"/>
                  </a:lnTo>
                  <a:lnTo>
                    <a:pt x="559" y="60"/>
                  </a:lnTo>
                  <a:lnTo>
                    <a:pt x="560" y="50"/>
                  </a:lnTo>
                  <a:lnTo>
                    <a:pt x="562" y="50"/>
                  </a:lnTo>
                  <a:lnTo>
                    <a:pt x="563" y="47"/>
                  </a:lnTo>
                  <a:lnTo>
                    <a:pt x="564" y="47"/>
                  </a:lnTo>
                  <a:lnTo>
                    <a:pt x="565" y="63"/>
                  </a:lnTo>
                  <a:lnTo>
                    <a:pt x="567" y="60"/>
                  </a:lnTo>
                  <a:lnTo>
                    <a:pt x="568" y="60"/>
                  </a:lnTo>
                  <a:lnTo>
                    <a:pt x="569" y="50"/>
                  </a:lnTo>
                  <a:lnTo>
                    <a:pt x="571" y="50"/>
                  </a:lnTo>
                  <a:lnTo>
                    <a:pt x="572" y="60"/>
                  </a:lnTo>
                  <a:lnTo>
                    <a:pt x="573" y="54"/>
                  </a:lnTo>
                  <a:lnTo>
                    <a:pt x="574" y="70"/>
                  </a:lnTo>
                  <a:lnTo>
                    <a:pt x="576" y="47"/>
                  </a:lnTo>
                  <a:lnTo>
                    <a:pt x="577" y="47"/>
                  </a:lnTo>
                  <a:lnTo>
                    <a:pt x="579" y="54"/>
                  </a:lnTo>
                  <a:lnTo>
                    <a:pt x="580" y="60"/>
                  </a:lnTo>
                  <a:lnTo>
                    <a:pt x="581" y="60"/>
                  </a:lnTo>
                  <a:lnTo>
                    <a:pt x="582" y="63"/>
                  </a:lnTo>
                  <a:lnTo>
                    <a:pt x="584" y="63"/>
                  </a:lnTo>
                  <a:lnTo>
                    <a:pt x="585" y="63"/>
                  </a:lnTo>
                  <a:lnTo>
                    <a:pt x="586" y="50"/>
                  </a:lnTo>
                  <a:lnTo>
                    <a:pt x="588" y="50"/>
                  </a:lnTo>
                  <a:lnTo>
                    <a:pt x="589" y="60"/>
                  </a:lnTo>
                  <a:lnTo>
                    <a:pt x="590" y="60"/>
                  </a:lnTo>
                  <a:lnTo>
                    <a:pt x="591" y="50"/>
                  </a:lnTo>
                  <a:lnTo>
                    <a:pt x="593" y="50"/>
                  </a:lnTo>
                  <a:lnTo>
                    <a:pt x="594" y="63"/>
                  </a:lnTo>
                  <a:lnTo>
                    <a:pt x="596" y="60"/>
                  </a:lnTo>
                  <a:lnTo>
                    <a:pt x="597" y="60"/>
                  </a:lnTo>
                  <a:lnTo>
                    <a:pt x="598" y="60"/>
                  </a:lnTo>
                  <a:lnTo>
                    <a:pt x="599" y="173"/>
                  </a:lnTo>
                  <a:lnTo>
                    <a:pt x="601" y="173"/>
                  </a:lnTo>
                  <a:lnTo>
                    <a:pt x="602" y="167"/>
                  </a:lnTo>
                  <a:lnTo>
                    <a:pt x="603" y="173"/>
                  </a:lnTo>
                  <a:lnTo>
                    <a:pt x="605" y="180"/>
                  </a:lnTo>
                  <a:lnTo>
                    <a:pt x="606" y="180"/>
                  </a:lnTo>
                  <a:lnTo>
                    <a:pt x="607" y="180"/>
                  </a:lnTo>
                  <a:lnTo>
                    <a:pt x="608" y="163"/>
                  </a:lnTo>
                  <a:lnTo>
                    <a:pt x="610" y="163"/>
                  </a:lnTo>
                  <a:lnTo>
                    <a:pt x="611" y="163"/>
                  </a:lnTo>
                  <a:lnTo>
                    <a:pt x="613" y="167"/>
                  </a:lnTo>
                  <a:lnTo>
                    <a:pt x="614" y="167"/>
                  </a:lnTo>
                  <a:lnTo>
                    <a:pt x="615" y="167"/>
                  </a:lnTo>
                  <a:lnTo>
                    <a:pt x="616" y="167"/>
                  </a:lnTo>
                  <a:lnTo>
                    <a:pt x="618" y="173"/>
                  </a:lnTo>
                  <a:lnTo>
                    <a:pt x="619" y="163"/>
                  </a:lnTo>
                  <a:lnTo>
                    <a:pt x="620" y="173"/>
                  </a:lnTo>
                  <a:lnTo>
                    <a:pt x="622" y="177"/>
                  </a:lnTo>
                  <a:lnTo>
                    <a:pt x="623" y="177"/>
                  </a:lnTo>
                  <a:lnTo>
                    <a:pt x="624" y="177"/>
                  </a:lnTo>
                  <a:lnTo>
                    <a:pt x="626" y="163"/>
                  </a:lnTo>
                  <a:lnTo>
                    <a:pt x="627" y="163"/>
                  </a:lnTo>
                  <a:lnTo>
                    <a:pt x="628" y="173"/>
                  </a:lnTo>
                  <a:lnTo>
                    <a:pt x="630" y="173"/>
                  </a:lnTo>
                  <a:lnTo>
                    <a:pt x="631" y="177"/>
                  </a:lnTo>
                  <a:lnTo>
                    <a:pt x="632" y="177"/>
                  </a:lnTo>
                  <a:lnTo>
                    <a:pt x="633" y="177"/>
                  </a:lnTo>
                  <a:lnTo>
                    <a:pt x="635" y="177"/>
                  </a:lnTo>
                  <a:lnTo>
                    <a:pt x="636" y="167"/>
                  </a:lnTo>
                  <a:lnTo>
                    <a:pt x="637" y="177"/>
                  </a:lnTo>
                  <a:lnTo>
                    <a:pt x="639" y="183"/>
                  </a:lnTo>
                  <a:lnTo>
                    <a:pt x="640" y="173"/>
                  </a:lnTo>
                  <a:lnTo>
                    <a:pt x="641" y="167"/>
                  </a:lnTo>
                  <a:lnTo>
                    <a:pt x="643" y="167"/>
                  </a:lnTo>
                  <a:lnTo>
                    <a:pt x="644" y="173"/>
                  </a:lnTo>
                  <a:lnTo>
                    <a:pt x="645" y="173"/>
                  </a:lnTo>
                  <a:lnTo>
                    <a:pt x="646" y="173"/>
                  </a:lnTo>
                  <a:lnTo>
                    <a:pt x="648" y="177"/>
                  </a:lnTo>
                  <a:lnTo>
                    <a:pt x="649" y="163"/>
                  </a:lnTo>
                  <a:lnTo>
                    <a:pt x="650" y="163"/>
                  </a:lnTo>
                  <a:lnTo>
                    <a:pt x="652" y="167"/>
                  </a:lnTo>
                  <a:lnTo>
                    <a:pt x="653" y="167"/>
                  </a:lnTo>
                  <a:lnTo>
                    <a:pt x="654" y="167"/>
                  </a:lnTo>
                  <a:lnTo>
                    <a:pt x="656" y="163"/>
                  </a:lnTo>
                  <a:lnTo>
                    <a:pt x="657" y="167"/>
                  </a:lnTo>
                  <a:lnTo>
                    <a:pt x="658" y="167"/>
                  </a:lnTo>
                  <a:lnTo>
                    <a:pt x="660" y="177"/>
                  </a:lnTo>
                  <a:lnTo>
                    <a:pt x="661" y="177"/>
                  </a:lnTo>
                  <a:lnTo>
                    <a:pt x="662" y="177"/>
                  </a:lnTo>
                  <a:lnTo>
                    <a:pt x="663" y="173"/>
                  </a:lnTo>
                  <a:lnTo>
                    <a:pt x="665" y="173"/>
                  </a:lnTo>
                  <a:lnTo>
                    <a:pt x="666" y="177"/>
                  </a:lnTo>
                  <a:lnTo>
                    <a:pt x="667" y="177"/>
                  </a:lnTo>
                  <a:lnTo>
                    <a:pt x="669" y="167"/>
                  </a:lnTo>
                  <a:lnTo>
                    <a:pt x="670" y="177"/>
                  </a:lnTo>
                  <a:lnTo>
                    <a:pt x="671" y="177"/>
                  </a:lnTo>
                  <a:lnTo>
                    <a:pt x="673" y="183"/>
                  </a:lnTo>
                  <a:lnTo>
                    <a:pt x="674" y="183"/>
                  </a:lnTo>
                  <a:lnTo>
                    <a:pt x="675" y="183"/>
                  </a:lnTo>
                  <a:lnTo>
                    <a:pt x="677" y="163"/>
                  </a:lnTo>
                  <a:lnTo>
                    <a:pt x="678" y="163"/>
                  </a:lnTo>
                  <a:lnTo>
                    <a:pt x="679" y="177"/>
                  </a:lnTo>
                  <a:lnTo>
                    <a:pt x="680" y="177"/>
                  </a:lnTo>
                  <a:lnTo>
                    <a:pt x="682" y="183"/>
                  </a:lnTo>
                  <a:lnTo>
                    <a:pt x="683" y="183"/>
                  </a:lnTo>
                  <a:lnTo>
                    <a:pt x="685" y="173"/>
                  </a:lnTo>
                  <a:lnTo>
                    <a:pt x="686" y="163"/>
                  </a:lnTo>
                  <a:lnTo>
                    <a:pt x="687" y="180"/>
                  </a:lnTo>
                  <a:lnTo>
                    <a:pt x="688" y="180"/>
                  </a:lnTo>
                  <a:lnTo>
                    <a:pt x="689" y="177"/>
                  </a:lnTo>
                  <a:lnTo>
                    <a:pt x="691" y="177"/>
                  </a:lnTo>
                  <a:lnTo>
                    <a:pt x="692" y="160"/>
                  </a:lnTo>
                  <a:lnTo>
                    <a:pt x="694" y="173"/>
                  </a:lnTo>
                  <a:lnTo>
                    <a:pt x="695" y="167"/>
                  </a:lnTo>
                  <a:lnTo>
                    <a:pt x="696" y="167"/>
                  </a:lnTo>
                  <a:lnTo>
                    <a:pt x="697" y="167"/>
                  </a:lnTo>
                  <a:lnTo>
                    <a:pt x="699" y="160"/>
                  </a:lnTo>
                  <a:lnTo>
                    <a:pt x="700" y="160"/>
                  </a:lnTo>
                  <a:lnTo>
                    <a:pt x="702" y="167"/>
                  </a:lnTo>
                  <a:lnTo>
                    <a:pt x="703" y="177"/>
                  </a:lnTo>
                  <a:lnTo>
                    <a:pt x="704" y="177"/>
                  </a:lnTo>
                  <a:lnTo>
                    <a:pt x="705" y="180"/>
                  </a:lnTo>
                  <a:lnTo>
                    <a:pt x="707" y="167"/>
                  </a:lnTo>
                  <a:lnTo>
                    <a:pt x="708" y="173"/>
                  </a:lnTo>
                  <a:lnTo>
                    <a:pt x="709" y="157"/>
                  </a:lnTo>
                  <a:lnTo>
                    <a:pt x="711" y="157"/>
                  </a:lnTo>
                  <a:lnTo>
                    <a:pt x="712" y="167"/>
                  </a:lnTo>
                  <a:lnTo>
                    <a:pt x="713" y="167"/>
                  </a:lnTo>
                  <a:lnTo>
                    <a:pt x="714" y="180"/>
                  </a:lnTo>
                  <a:lnTo>
                    <a:pt x="716" y="167"/>
                  </a:lnTo>
                  <a:lnTo>
                    <a:pt x="717" y="167"/>
                  </a:lnTo>
                  <a:lnTo>
                    <a:pt x="719" y="177"/>
                  </a:lnTo>
                  <a:lnTo>
                    <a:pt x="720" y="177"/>
                  </a:lnTo>
                  <a:lnTo>
                    <a:pt x="721" y="173"/>
                  </a:lnTo>
                  <a:lnTo>
                    <a:pt x="722" y="167"/>
                  </a:lnTo>
                  <a:lnTo>
                    <a:pt x="724" y="167"/>
                  </a:lnTo>
                  <a:lnTo>
                    <a:pt x="725" y="167"/>
                  </a:lnTo>
                  <a:lnTo>
                    <a:pt x="726" y="167"/>
                  </a:lnTo>
                  <a:lnTo>
                    <a:pt x="728" y="167"/>
                  </a:lnTo>
                  <a:lnTo>
                    <a:pt x="729" y="173"/>
                  </a:lnTo>
                  <a:lnTo>
                    <a:pt x="730" y="163"/>
                  </a:lnTo>
                  <a:lnTo>
                    <a:pt x="731" y="163"/>
                  </a:lnTo>
                  <a:lnTo>
                    <a:pt x="733" y="163"/>
                  </a:lnTo>
                  <a:lnTo>
                    <a:pt x="734" y="163"/>
                  </a:lnTo>
                  <a:lnTo>
                    <a:pt x="736" y="163"/>
                  </a:lnTo>
                  <a:lnTo>
                    <a:pt x="737" y="180"/>
                  </a:lnTo>
                  <a:lnTo>
                    <a:pt x="738" y="177"/>
                  </a:lnTo>
                  <a:lnTo>
                    <a:pt x="739" y="173"/>
                  </a:lnTo>
                  <a:lnTo>
                    <a:pt x="741" y="173"/>
                  </a:lnTo>
                  <a:lnTo>
                    <a:pt x="742" y="173"/>
                  </a:lnTo>
                  <a:lnTo>
                    <a:pt x="743" y="173"/>
                  </a:lnTo>
                  <a:lnTo>
                    <a:pt x="745" y="167"/>
                  </a:lnTo>
                  <a:lnTo>
                    <a:pt x="746" y="160"/>
                  </a:lnTo>
                  <a:lnTo>
                    <a:pt x="747" y="173"/>
                  </a:lnTo>
                  <a:lnTo>
                    <a:pt x="748" y="173"/>
                  </a:lnTo>
                  <a:lnTo>
                    <a:pt x="750" y="173"/>
                  </a:lnTo>
                  <a:lnTo>
                    <a:pt x="751" y="177"/>
                  </a:lnTo>
                  <a:lnTo>
                    <a:pt x="752" y="177"/>
                  </a:lnTo>
                  <a:lnTo>
                    <a:pt x="754" y="173"/>
                  </a:lnTo>
                  <a:lnTo>
                    <a:pt x="755" y="173"/>
                  </a:lnTo>
                  <a:lnTo>
                    <a:pt x="756" y="173"/>
                  </a:lnTo>
                  <a:lnTo>
                    <a:pt x="758" y="210"/>
                  </a:lnTo>
                  <a:lnTo>
                    <a:pt x="759" y="210"/>
                  </a:lnTo>
                  <a:lnTo>
                    <a:pt x="760" y="213"/>
                  </a:lnTo>
                  <a:lnTo>
                    <a:pt x="762" y="203"/>
                  </a:lnTo>
                  <a:lnTo>
                    <a:pt x="763" y="203"/>
                  </a:lnTo>
                  <a:lnTo>
                    <a:pt x="764" y="207"/>
                  </a:lnTo>
                  <a:lnTo>
                    <a:pt x="766" y="207"/>
                  </a:lnTo>
                  <a:lnTo>
                    <a:pt x="767" y="207"/>
                  </a:lnTo>
                  <a:lnTo>
                    <a:pt x="768" y="210"/>
                  </a:lnTo>
                  <a:lnTo>
                    <a:pt x="769" y="200"/>
                  </a:lnTo>
                  <a:lnTo>
                    <a:pt x="771" y="210"/>
                  </a:lnTo>
                  <a:lnTo>
                    <a:pt x="772" y="210"/>
                  </a:lnTo>
                  <a:lnTo>
                    <a:pt x="773" y="210"/>
                  </a:lnTo>
                  <a:lnTo>
                    <a:pt x="775" y="210"/>
                  </a:lnTo>
                  <a:lnTo>
                    <a:pt x="776" y="210"/>
                  </a:lnTo>
                  <a:lnTo>
                    <a:pt x="777" y="210"/>
                  </a:lnTo>
                  <a:lnTo>
                    <a:pt x="779" y="210"/>
                  </a:lnTo>
                  <a:lnTo>
                    <a:pt x="780" y="210"/>
                  </a:lnTo>
                  <a:lnTo>
                    <a:pt x="781" y="203"/>
                  </a:lnTo>
                  <a:lnTo>
                    <a:pt x="783" y="210"/>
                  </a:lnTo>
                  <a:lnTo>
                    <a:pt x="784" y="213"/>
                  </a:lnTo>
                  <a:lnTo>
                    <a:pt x="785" y="210"/>
                  </a:lnTo>
                  <a:lnTo>
                    <a:pt x="786" y="210"/>
                  </a:lnTo>
                  <a:lnTo>
                    <a:pt x="788" y="210"/>
                  </a:lnTo>
                  <a:lnTo>
                    <a:pt x="789" y="210"/>
                  </a:lnTo>
                  <a:lnTo>
                    <a:pt x="790" y="210"/>
                  </a:lnTo>
                  <a:lnTo>
                    <a:pt x="792" y="210"/>
                  </a:lnTo>
                  <a:lnTo>
                    <a:pt x="793" y="210"/>
                  </a:lnTo>
                  <a:lnTo>
                    <a:pt x="794" y="210"/>
                  </a:lnTo>
                  <a:lnTo>
                    <a:pt x="795" y="207"/>
                  </a:lnTo>
                  <a:lnTo>
                    <a:pt x="797" y="210"/>
                  </a:lnTo>
                  <a:lnTo>
                    <a:pt x="798" y="210"/>
                  </a:lnTo>
                  <a:lnTo>
                    <a:pt x="800" y="210"/>
                  </a:lnTo>
                  <a:lnTo>
                    <a:pt x="801" y="210"/>
                  </a:lnTo>
                  <a:lnTo>
                    <a:pt x="802" y="207"/>
                  </a:lnTo>
                  <a:lnTo>
                    <a:pt x="803" y="207"/>
                  </a:lnTo>
                  <a:lnTo>
                    <a:pt x="805" y="203"/>
                  </a:lnTo>
                  <a:lnTo>
                    <a:pt x="806" y="210"/>
                  </a:lnTo>
                  <a:lnTo>
                    <a:pt x="808" y="210"/>
                  </a:lnTo>
                  <a:lnTo>
                    <a:pt x="809" y="210"/>
                  </a:lnTo>
                  <a:lnTo>
                    <a:pt x="810" y="207"/>
                  </a:lnTo>
                  <a:lnTo>
                    <a:pt x="811" y="207"/>
                  </a:lnTo>
                  <a:lnTo>
                    <a:pt x="812" y="207"/>
                  </a:lnTo>
                  <a:lnTo>
                    <a:pt x="814" y="210"/>
                  </a:lnTo>
                  <a:lnTo>
                    <a:pt x="815" y="210"/>
                  </a:lnTo>
                  <a:lnTo>
                    <a:pt x="817" y="210"/>
                  </a:lnTo>
                  <a:lnTo>
                    <a:pt x="818" y="210"/>
                  </a:lnTo>
                  <a:lnTo>
                    <a:pt x="819" y="210"/>
                  </a:lnTo>
                  <a:lnTo>
                    <a:pt x="820" y="213"/>
                  </a:lnTo>
                  <a:lnTo>
                    <a:pt x="822" y="213"/>
                  </a:lnTo>
                  <a:lnTo>
                    <a:pt x="823" y="210"/>
                  </a:lnTo>
                  <a:lnTo>
                    <a:pt x="825" y="210"/>
                  </a:lnTo>
                  <a:lnTo>
                    <a:pt x="826" y="210"/>
                  </a:lnTo>
                  <a:lnTo>
                    <a:pt x="827" y="210"/>
                  </a:lnTo>
                  <a:lnTo>
                    <a:pt x="828" y="207"/>
                  </a:lnTo>
                  <a:lnTo>
                    <a:pt x="829" y="207"/>
                  </a:lnTo>
                  <a:lnTo>
                    <a:pt x="831" y="210"/>
                  </a:lnTo>
                  <a:lnTo>
                    <a:pt x="832" y="210"/>
                  </a:lnTo>
                  <a:lnTo>
                    <a:pt x="834" y="210"/>
                  </a:lnTo>
                  <a:lnTo>
                    <a:pt x="835" y="207"/>
                  </a:lnTo>
                  <a:lnTo>
                    <a:pt x="836" y="207"/>
                  </a:lnTo>
                  <a:lnTo>
                    <a:pt x="837" y="207"/>
                  </a:lnTo>
                  <a:lnTo>
                    <a:pt x="839" y="207"/>
                  </a:lnTo>
                  <a:lnTo>
                    <a:pt x="840" y="207"/>
                  </a:lnTo>
                  <a:lnTo>
                    <a:pt x="842" y="207"/>
                  </a:lnTo>
                  <a:lnTo>
                    <a:pt x="843" y="207"/>
                  </a:lnTo>
                  <a:lnTo>
                    <a:pt x="844" y="210"/>
                  </a:lnTo>
                  <a:lnTo>
                    <a:pt x="845" y="210"/>
                  </a:lnTo>
                  <a:lnTo>
                    <a:pt x="847" y="207"/>
                  </a:lnTo>
                  <a:lnTo>
                    <a:pt x="848" y="207"/>
                  </a:lnTo>
                  <a:lnTo>
                    <a:pt x="849" y="207"/>
                  </a:lnTo>
                  <a:lnTo>
                    <a:pt x="851" y="210"/>
                  </a:lnTo>
                  <a:lnTo>
                    <a:pt x="852" y="210"/>
                  </a:lnTo>
                  <a:lnTo>
                    <a:pt x="853" y="210"/>
                  </a:lnTo>
                  <a:lnTo>
                    <a:pt x="854" y="210"/>
                  </a:lnTo>
                  <a:lnTo>
                    <a:pt x="856" y="207"/>
                  </a:lnTo>
                  <a:lnTo>
                    <a:pt x="857" y="207"/>
                  </a:lnTo>
                  <a:lnTo>
                    <a:pt x="858" y="207"/>
                  </a:lnTo>
                  <a:lnTo>
                    <a:pt x="860" y="210"/>
                  </a:lnTo>
                  <a:lnTo>
                    <a:pt x="861" y="210"/>
                  </a:lnTo>
                  <a:lnTo>
                    <a:pt x="862" y="210"/>
                  </a:lnTo>
                  <a:lnTo>
                    <a:pt x="864" y="207"/>
                  </a:lnTo>
                  <a:lnTo>
                    <a:pt x="865" y="207"/>
                  </a:lnTo>
                  <a:lnTo>
                    <a:pt x="866" y="207"/>
                  </a:lnTo>
                  <a:lnTo>
                    <a:pt x="868" y="210"/>
                  </a:lnTo>
                  <a:lnTo>
                    <a:pt x="869" y="210"/>
                  </a:lnTo>
                  <a:lnTo>
                    <a:pt x="870" y="207"/>
                  </a:lnTo>
                  <a:lnTo>
                    <a:pt x="871" y="207"/>
                  </a:lnTo>
                  <a:lnTo>
                    <a:pt x="873" y="207"/>
                  </a:lnTo>
                  <a:lnTo>
                    <a:pt x="874" y="207"/>
                  </a:lnTo>
                  <a:lnTo>
                    <a:pt x="875" y="210"/>
                  </a:lnTo>
                  <a:lnTo>
                    <a:pt x="877" y="210"/>
                  </a:lnTo>
                  <a:lnTo>
                    <a:pt x="878" y="207"/>
                  </a:lnTo>
                  <a:lnTo>
                    <a:pt x="879" y="207"/>
                  </a:lnTo>
                  <a:lnTo>
                    <a:pt x="881" y="203"/>
                  </a:lnTo>
                  <a:lnTo>
                    <a:pt x="882" y="203"/>
                  </a:lnTo>
                  <a:lnTo>
                    <a:pt x="883" y="210"/>
                  </a:lnTo>
                  <a:lnTo>
                    <a:pt x="885" y="207"/>
                  </a:lnTo>
                  <a:lnTo>
                    <a:pt x="886" y="203"/>
                  </a:lnTo>
                  <a:lnTo>
                    <a:pt x="887" y="203"/>
                  </a:lnTo>
                  <a:lnTo>
                    <a:pt x="889" y="203"/>
                  </a:lnTo>
                  <a:lnTo>
                    <a:pt x="890" y="210"/>
                  </a:lnTo>
                  <a:lnTo>
                    <a:pt x="891" y="210"/>
                  </a:lnTo>
                  <a:lnTo>
                    <a:pt x="892" y="210"/>
                  </a:lnTo>
                  <a:lnTo>
                    <a:pt x="894" y="203"/>
                  </a:lnTo>
                  <a:lnTo>
                    <a:pt x="895" y="203"/>
                  </a:lnTo>
                  <a:lnTo>
                    <a:pt x="896" y="210"/>
                  </a:lnTo>
                  <a:lnTo>
                    <a:pt x="898" y="210"/>
                  </a:lnTo>
                  <a:lnTo>
                    <a:pt x="899" y="203"/>
                  </a:lnTo>
                  <a:lnTo>
                    <a:pt x="900" y="207"/>
                  </a:lnTo>
                  <a:lnTo>
                    <a:pt x="901" y="207"/>
                  </a:lnTo>
                  <a:lnTo>
                    <a:pt x="903" y="210"/>
                  </a:lnTo>
                  <a:lnTo>
                    <a:pt x="904" y="210"/>
                  </a:lnTo>
                  <a:lnTo>
                    <a:pt x="906" y="210"/>
                  </a:lnTo>
                  <a:lnTo>
                    <a:pt x="907" y="210"/>
                  </a:lnTo>
                  <a:lnTo>
                    <a:pt x="908" y="210"/>
                  </a:lnTo>
                  <a:lnTo>
                    <a:pt x="909" y="203"/>
                  </a:lnTo>
                  <a:lnTo>
                    <a:pt x="911" y="203"/>
                  </a:lnTo>
                  <a:lnTo>
                    <a:pt x="912" y="210"/>
                  </a:lnTo>
                  <a:lnTo>
                    <a:pt x="913" y="210"/>
                  </a:lnTo>
                  <a:lnTo>
                    <a:pt x="915" y="210"/>
                  </a:lnTo>
                  <a:lnTo>
                    <a:pt x="916" y="213"/>
                  </a:lnTo>
                  <a:lnTo>
                    <a:pt x="917" y="210"/>
                  </a:lnTo>
                  <a:lnTo>
                    <a:pt x="918" y="210"/>
                  </a:lnTo>
                  <a:lnTo>
                    <a:pt x="920" y="210"/>
                  </a:lnTo>
                  <a:lnTo>
                    <a:pt x="921" y="210"/>
                  </a:lnTo>
                  <a:lnTo>
                    <a:pt x="923" y="210"/>
                  </a:lnTo>
                  <a:lnTo>
                    <a:pt x="924" y="213"/>
                  </a:lnTo>
                  <a:lnTo>
                    <a:pt x="925" y="210"/>
                  </a:lnTo>
                  <a:lnTo>
                    <a:pt x="926" y="210"/>
                  </a:lnTo>
                  <a:lnTo>
                    <a:pt x="928" y="210"/>
                  </a:lnTo>
                  <a:lnTo>
                    <a:pt x="929" y="210"/>
                  </a:lnTo>
                  <a:lnTo>
                    <a:pt x="930" y="210"/>
                  </a:lnTo>
                  <a:lnTo>
                    <a:pt x="932" y="207"/>
                  </a:lnTo>
                  <a:lnTo>
                    <a:pt x="933" y="207"/>
                  </a:lnTo>
                  <a:lnTo>
                    <a:pt x="934" y="213"/>
                  </a:lnTo>
                  <a:lnTo>
                    <a:pt x="935" y="213"/>
                  </a:lnTo>
                  <a:lnTo>
                    <a:pt x="937" y="210"/>
                  </a:lnTo>
                  <a:lnTo>
                    <a:pt x="938" y="210"/>
                  </a:lnTo>
                  <a:lnTo>
                    <a:pt x="940" y="207"/>
                  </a:lnTo>
                  <a:lnTo>
                    <a:pt x="941" y="207"/>
                  </a:lnTo>
                  <a:lnTo>
                    <a:pt x="942" y="210"/>
                  </a:lnTo>
                  <a:lnTo>
                    <a:pt x="943" y="210"/>
                  </a:lnTo>
                  <a:lnTo>
                    <a:pt x="945" y="210"/>
                  </a:lnTo>
                  <a:lnTo>
                    <a:pt x="946" y="200"/>
                  </a:lnTo>
                  <a:lnTo>
                    <a:pt x="948" y="200"/>
                  </a:lnTo>
                  <a:lnTo>
                    <a:pt x="949" y="210"/>
                  </a:lnTo>
                  <a:lnTo>
                    <a:pt x="950" y="210"/>
                  </a:lnTo>
                  <a:lnTo>
                    <a:pt x="951" y="210"/>
                  </a:lnTo>
                  <a:lnTo>
                    <a:pt x="952" y="207"/>
                  </a:lnTo>
                  <a:lnTo>
                    <a:pt x="954" y="207"/>
                  </a:lnTo>
                  <a:lnTo>
                    <a:pt x="955" y="207"/>
                  </a:lnTo>
                  <a:lnTo>
                    <a:pt x="957" y="207"/>
                  </a:lnTo>
                  <a:lnTo>
                    <a:pt x="958" y="210"/>
                  </a:lnTo>
                  <a:lnTo>
                    <a:pt x="959" y="213"/>
                  </a:lnTo>
                  <a:lnTo>
                    <a:pt x="960" y="203"/>
                  </a:lnTo>
                  <a:lnTo>
                    <a:pt x="962" y="207"/>
                  </a:lnTo>
                  <a:lnTo>
                    <a:pt x="963" y="203"/>
                  </a:lnTo>
                  <a:lnTo>
                    <a:pt x="964" y="207"/>
                  </a:lnTo>
                  <a:lnTo>
                    <a:pt x="966" y="210"/>
                  </a:lnTo>
                  <a:lnTo>
                    <a:pt x="967" y="210"/>
                  </a:lnTo>
                  <a:lnTo>
                    <a:pt x="968" y="210"/>
                  </a:lnTo>
                  <a:lnTo>
                    <a:pt x="970" y="203"/>
                  </a:lnTo>
                  <a:lnTo>
                    <a:pt x="971" y="207"/>
                  </a:lnTo>
                  <a:lnTo>
                    <a:pt x="972" y="210"/>
                  </a:lnTo>
                  <a:lnTo>
                    <a:pt x="974" y="210"/>
                  </a:lnTo>
                  <a:lnTo>
                    <a:pt x="975" y="207"/>
                  </a:lnTo>
                  <a:lnTo>
                    <a:pt x="976" y="207"/>
                  </a:lnTo>
                  <a:lnTo>
                    <a:pt x="977" y="210"/>
                  </a:lnTo>
                  <a:lnTo>
                    <a:pt x="979" y="210"/>
                  </a:lnTo>
                  <a:lnTo>
                    <a:pt x="980" y="210"/>
                  </a:lnTo>
                  <a:lnTo>
                    <a:pt x="981" y="203"/>
                  </a:lnTo>
                  <a:lnTo>
                    <a:pt x="983" y="203"/>
                  </a:lnTo>
                  <a:lnTo>
                    <a:pt x="984" y="210"/>
                  </a:lnTo>
                  <a:lnTo>
                    <a:pt x="985" y="210"/>
                  </a:lnTo>
                  <a:lnTo>
                    <a:pt x="987" y="210"/>
                  </a:lnTo>
                  <a:lnTo>
                    <a:pt x="988" y="207"/>
                  </a:lnTo>
                  <a:lnTo>
                    <a:pt x="989" y="207"/>
                  </a:lnTo>
                  <a:lnTo>
                    <a:pt x="991" y="207"/>
                  </a:lnTo>
                  <a:lnTo>
                    <a:pt x="992" y="210"/>
                  </a:lnTo>
                  <a:lnTo>
                    <a:pt x="993" y="210"/>
                  </a:lnTo>
                  <a:lnTo>
                    <a:pt x="994" y="207"/>
                  </a:lnTo>
                  <a:lnTo>
                    <a:pt x="996" y="207"/>
                  </a:lnTo>
                  <a:lnTo>
                    <a:pt x="997" y="207"/>
                  </a:lnTo>
                  <a:lnTo>
                    <a:pt x="998" y="207"/>
                  </a:lnTo>
                  <a:lnTo>
                    <a:pt x="1000" y="213"/>
                  </a:lnTo>
                  <a:lnTo>
                    <a:pt x="1001" y="213"/>
                  </a:lnTo>
                  <a:lnTo>
                    <a:pt x="1002" y="210"/>
                  </a:lnTo>
                  <a:lnTo>
                    <a:pt x="1004" y="210"/>
                  </a:lnTo>
                  <a:lnTo>
                    <a:pt x="1005" y="210"/>
                  </a:lnTo>
                  <a:lnTo>
                    <a:pt x="1006" y="210"/>
                  </a:lnTo>
                  <a:lnTo>
                    <a:pt x="1008" y="210"/>
                  </a:lnTo>
                  <a:lnTo>
                    <a:pt x="1009" y="210"/>
                  </a:lnTo>
                  <a:lnTo>
                    <a:pt x="1010" y="207"/>
                  </a:lnTo>
                  <a:lnTo>
                    <a:pt x="1011" y="207"/>
                  </a:lnTo>
                  <a:lnTo>
                    <a:pt x="1013" y="210"/>
                  </a:lnTo>
                  <a:lnTo>
                    <a:pt x="1014" y="210"/>
                  </a:lnTo>
                  <a:lnTo>
                    <a:pt x="1015" y="210"/>
                  </a:lnTo>
                  <a:lnTo>
                    <a:pt x="1017" y="197"/>
                  </a:lnTo>
                  <a:lnTo>
                    <a:pt x="1018" y="197"/>
                  </a:lnTo>
                  <a:lnTo>
                    <a:pt x="1019" y="203"/>
                  </a:lnTo>
                  <a:lnTo>
                    <a:pt x="1021" y="203"/>
                  </a:lnTo>
                  <a:lnTo>
                    <a:pt x="1022" y="207"/>
                  </a:lnTo>
                  <a:lnTo>
                    <a:pt x="1023" y="207"/>
                  </a:lnTo>
                  <a:lnTo>
                    <a:pt x="1024" y="207"/>
                  </a:lnTo>
                  <a:lnTo>
                    <a:pt x="1026" y="207"/>
                  </a:lnTo>
                  <a:lnTo>
                    <a:pt x="1027" y="207"/>
                  </a:lnTo>
                  <a:lnTo>
                    <a:pt x="1029" y="210"/>
                  </a:lnTo>
                  <a:lnTo>
                    <a:pt x="1030" y="213"/>
                  </a:lnTo>
                  <a:lnTo>
                    <a:pt x="1031" y="213"/>
                  </a:lnTo>
                  <a:lnTo>
                    <a:pt x="1032" y="207"/>
                  </a:lnTo>
                  <a:lnTo>
                    <a:pt x="1034" y="207"/>
                  </a:lnTo>
                  <a:lnTo>
                    <a:pt x="1035" y="207"/>
                  </a:lnTo>
                  <a:lnTo>
                    <a:pt x="1036" y="210"/>
                  </a:lnTo>
                  <a:lnTo>
                    <a:pt x="1038" y="207"/>
                  </a:lnTo>
                  <a:lnTo>
                    <a:pt x="1039" y="207"/>
                  </a:lnTo>
                  <a:lnTo>
                    <a:pt x="1040" y="207"/>
                  </a:lnTo>
                  <a:lnTo>
                    <a:pt x="1041" y="207"/>
                  </a:lnTo>
                  <a:lnTo>
                    <a:pt x="1043" y="210"/>
                  </a:lnTo>
                  <a:lnTo>
                    <a:pt x="1044" y="210"/>
                  </a:lnTo>
                  <a:lnTo>
                    <a:pt x="1046" y="207"/>
                  </a:lnTo>
                  <a:lnTo>
                    <a:pt x="1047" y="207"/>
                  </a:lnTo>
                </a:path>
              </a:pathLst>
            </a:custGeom>
            <a:noFill/>
            <a:ln w="3175" cap="flat">
              <a:solidFill>
                <a:srgbClr val="CC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19" name="Freeform 83">
              <a:extLst>
                <a:ext uri="{FF2B5EF4-FFF2-40B4-BE49-F238E27FC236}">
                  <a16:creationId xmlns:a16="http://schemas.microsoft.com/office/drawing/2014/main" id="{4A7A7688-AF76-43D8-89D6-B27F459AE8C1}"/>
                </a:ext>
              </a:extLst>
            </p:cNvPr>
            <p:cNvSpPr>
              <a:spLocks/>
            </p:cNvSpPr>
            <p:nvPr/>
          </p:nvSpPr>
          <p:spPr bwMode="auto">
            <a:xfrm>
              <a:off x="2093836" y="5538520"/>
              <a:ext cx="1860366" cy="1012815"/>
            </a:xfrm>
            <a:custGeom>
              <a:avLst/>
              <a:gdLst>
                <a:gd name="T0" fmla="*/ 16 w 1047"/>
                <a:gd name="T1" fmla="*/ 171 h 221"/>
                <a:gd name="T2" fmla="*/ 33 w 1047"/>
                <a:gd name="T3" fmla="*/ 175 h 221"/>
                <a:gd name="T4" fmla="*/ 50 w 1047"/>
                <a:gd name="T5" fmla="*/ 171 h 221"/>
                <a:gd name="T6" fmla="*/ 67 w 1047"/>
                <a:gd name="T7" fmla="*/ 175 h 221"/>
                <a:gd name="T8" fmla="*/ 84 w 1047"/>
                <a:gd name="T9" fmla="*/ 182 h 221"/>
                <a:gd name="T10" fmla="*/ 101 w 1047"/>
                <a:gd name="T11" fmla="*/ 182 h 221"/>
                <a:gd name="T12" fmla="*/ 118 w 1047"/>
                <a:gd name="T13" fmla="*/ 175 h 221"/>
                <a:gd name="T14" fmla="*/ 135 w 1047"/>
                <a:gd name="T15" fmla="*/ 182 h 221"/>
                <a:gd name="T16" fmla="*/ 152 w 1047"/>
                <a:gd name="T17" fmla="*/ 168 h 221"/>
                <a:gd name="T18" fmla="*/ 169 w 1047"/>
                <a:gd name="T19" fmla="*/ 171 h 221"/>
                <a:gd name="T20" fmla="*/ 186 w 1047"/>
                <a:gd name="T21" fmla="*/ 182 h 221"/>
                <a:gd name="T22" fmla="*/ 203 w 1047"/>
                <a:gd name="T23" fmla="*/ 171 h 221"/>
                <a:gd name="T24" fmla="*/ 220 w 1047"/>
                <a:gd name="T25" fmla="*/ 168 h 221"/>
                <a:gd name="T26" fmla="*/ 237 w 1047"/>
                <a:gd name="T27" fmla="*/ 218 h 221"/>
                <a:gd name="T28" fmla="*/ 254 w 1047"/>
                <a:gd name="T29" fmla="*/ 218 h 221"/>
                <a:gd name="T30" fmla="*/ 271 w 1047"/>
                <a:gd name="T31" fmla="*/ 221 h 221"/>
                <a:gd name="T32" fmla="*/ 288 w 1047"/>
                <a:gd name="T33" fmla="*/ 221 h 221"/>
                <a:gd name="T34" fmla="*/ 305 w 1047"/>
                <a:gd name="T35" fmla="*/ 221 h 221"/>
                <a:gd name="T36" fmla="*/ 322 w 1047"/>
                <a:gd name="T37" fmla="*/ 221 h 221"/>
                <a:gd name="T38" fmla="*/ 339 w 1047"/>
                <a:gd name="T39" fmla="*/ 218 h 221"/>
                <a:gd name="T40" fmla="*/ 356 w 1047"/>
                <a:gd name="T41" fmla="*/ 221 h 221"/>
                <a:gd name="T42" fmla="*/ 373 w 1047"/>
                <a:gd name="T43" fmla="*/ 171 h 221"/>
                <a:gd name="T44" fmla="*/ 390 w 1047"/>
                <a:gd name="T45" fmla="*/ 0 h 221"/>
                <a:gd name="T46" fmla="*/ 407 w 1047"/>
                <a:gd name="T47" fmla="*/ 29 h 221"/>
                <a:gd name="T48" fmla="*/ 424 w 1047"/>
                <a:gd name="T49" fmla="*/ 40 h 221"/>
                <a:gd name="T50" fmla="*/ 441 w 1047"/>
                <a:gd name="T51" fmla="*/ 15 h 221"/>
                <a:gd name="T52" fmla="*/ 458 w 1047"/>
                <a:gd name="T53" fmla="*/ 43 h 221"/>
                <a:gd name="T54" fmla="*/ 475 w 1047"/>
                <a:gd name="T55" fmla="*/ 47 h 221"/>
                <a:gd name="T56" fmla="*/ 492 w 1047"/>
                <a:gd name="T57" fmla="*/ 36 h 221"/>
                <a:gd name="T58" fmla="*/ 509 w 1047"/>
                <a:gd name="T59" fmla="*/ 54 h 221"/>
                <a:gd name="T60" fmla="*/ 526 w 1047"/>
                <a:gd name="T61" fmla="*/ 47 h 221"/>
                <a:gd name="T62" fmla="*/ 543 w 1047"/>
                <a:gd name="T63" fmla="*/ 47 h 221"/>
                <a:gd name="T64" fmla="*/ 560 w 1047"/>
                <a:gd name="T65" fmla="*/ 68 h 221"/>
                <a:gd name="T66" fmla="*/ 577 w 1047"/>
                <a:gd name="T67" fmla="*/ 61 h 221"/>
                <a:gd name="T68" fmla="*/ 594 w 1047"/>
                <a:gd name="T69" fmla="*/ 68 h 221"/>
                <a:gd name="T70" fmla="*/ 611 w 1047"/>
                <a:gd name="T71" fmla="*/ 200 h 221"/>
                <a:gd name="T72" fmla="*/ 628 w 1047"/>
                <a:gd name="T73" fmla="*/ 196 h 221"/>
                <a:gd name="T74" fmla="*/ 645 w 1047"/>
                <a:gd name="T75" fmla="*/ 204 h 221"/>
                <a:gd name="T76" fmla="*/ 662 w 1047"/>
                <a:gd name="T77" fmla="*/ 204 h 221"/>
                <a:gd name="T78" fmla="*/ 679 w 1047"/>
                <a:gd name="T79" fmla="*/ 218 h 221"/>
                <a:gd name="T80" fmla="*/ 696 w 1047"/>
                <a:gd name="T81" fmla="*/ 214 h 221"/>
                <a:gd name="T82" fmla="*/ 713 w 1047"/>
                <a:gd name="T83" fmla="*/ 214 h 221"/>
                <a:gd name="T84" fmla="*/ 730 w 1047"/>
                <a:gd name="T85" fmla="*/ 218 h 221"/>
                <a:gd name="T86" fmla="*/ 747 w 1047"/>
                <a:gd name="T87" fmla="*/ 210 h 221"/>
                <a:gd name="T88" fmla="*/ 764 w 1047"/>
                <a:gd name="T89" fmla="*/ 218 h 221"/>
                <a:gd name="T90" fmla="*/ 781 w 1047"/>
                <a:gd name="T91" fmla="*/ 221 h 221"/>
                <a:gd name="T92" fmla="*/ 798 w 1047"/>
                <a:gd name="T93" fmla="*/ 218 h 221"/>
                <a:gd name="T94" fmla="*/ 815 w 1047"/>
                <a:gd name="T95" fmla="*/ 218 h 221"/>
                <a:gd name="T96" fmla="*/ 832 w 1047"/>
                <a:gd name="T97" fmla="*/ 214 h 221"/>
                <a:gd name="T98" fmla="*/ 849 w 1047"/>
                <a:gd name="T99" fmla="*/ 221 h 221"/>
                <a:gd name="T100" fmla="*/ 866 w 1047"/>
                <a:gd name="T101" fmla="*/ 218 h 221"/>
                <a:gd name="T102" fmla="*/ 883 w 1047"/>
                <a:gd name="T103" fmla="*/ 218 h 221"/>
                <a:gd name="T104" fmla="*/ 900 w 1047"/>
                <a:gd name="T105" fmla="*/ 218 h 221"/>
                <a:gd name="T106" fmla="*/ 917 w 1047"/>
                <a:gd name="T107" fmla="*/ 214 h 221"/>
                <a:gd name="T108" fmla="*/ 934 w 1047"/>
                <a:gd name="T109" fmla="*/ 221 h 221"/>
                <a:gd name="T110" fmla="*/ 951 w 1047"/>
                <a:gd name="T111" fmla="*/ 136 h 221"/>
                <a:gd name="T112" fmla="*/ 968 w 1047"/>
                <a:gd name="T113" fmla="*/ 157 h 221"/>
                <a:gd name="T114" fmla="*/ 985 w 1047"/>
                <a:gd name="T115" fmla="*/ 150 h 221"/>
                <a:gd name="T116" fmla="*/ 1002 w 1047"/>
                <a:gd name="T117" fmla="*/ 164 h 221"/>
                <a:gd name="T118" fmla="*/ 1019 w 1047"/>
                <a:gd name="T119" fmla="*/ 168 h 221"/>
                <a:gd name="T120" fmla="*/ 1036 w 1047"/>
                <a:gd name="T121" fmla="*/ 15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21">
                  <a:moveTo>
                    <a:pt x="0" y="171"/>
                  </a:moveTo>
                  <a:lnTo>
                    <a:pt x="1" y="168"/>
                  </a:lnTo>
                  <a:lnTo>
                    <a:pt x="3" y="168"/>
                  </a:lnTo>
                  <a:lnTo>
                    <a:pt x="4" y="168"/>
                  </a:lnTo>
                  <a:lnTo>
                    <a:pt x="6" y="168"/>
                  </a:lnTo>
                  <a:lnTo>
                    <a:pt x="7" y="171"/>
                  </a:lnTo>
                  <a:lnTo>
                    <a:pt x="8" y="168"/>
                  </a:lnTo>
                  <a:lnTo>
                    <a:pt x="9" y="182"/>
                  </a:lnTo>
                  <a:lnTo>
                    <a:pt x="11" y="182"/>
                  </a:lnTo>
                  <a:lnTo>
                    <a:pt x="12" y="168"/>
                  </a:lnTo>
                  <a:lnTo>
                    <a:pt x="13" y="168"/>
                  </a:lnTo>
                  <a:lnTo>
                    <a:pt x="15" y="182"/>
                  </a:lnTo>
                  <a:lnTo>
                    <a:pt x="16" y="171"/>
                  </a:lnTo>
                  <a:lnTo>
                    <a:pt x="17" y="161"/>
                  </a:lnTo>
                  <a:lnTo>
                    <a:pt x="19" y="161"/>
                  </a:lnTo>
                  <a:lnTo>
                    <a:pt x="20" y="161"/>
                  </a:lnTo>
                  <a:lnTo>
                    <a:pt x="21" y="168"/>
                  </a:lnTo>
                  <a:lnTo>
                    <a:pt x="23" y="171"/>
                  </a:lnTo>
                  <a:lnTo>
                    <a:pt x="24" y="171"/>
                  </a:lnTo>
                  <a:lnTo>
                    <a:pt x="25" y="171"/>
                  </a:lnTo>
                  <a:lnTo>
                    <a:pt x="26" y="168"/>
                  </a:lnTo>
                  <a:lnTo>
                    <a:pt x="28" y="171"/>
                  </a:lnTo>
                  <a:lnTo>
                    <a:pt x="29" y="171"/>
                  </a:lnTo>
                  <a:lnTo>
                    <a:pt x="30" y="171"/>
                  </a:lnTo>
                  <a:lnTo>
                    <a:pt x="32" y="175"/>
                  </a:lnTo>
                  <a:lnTo>
                    <a:pt x="33" y="175"/>
                  </a:lnTo>
                  <a:lnTo>
                    <a:pt x="34" y="175"/>
                  </a:lnTo>
                  <a:lnTo>
                    <a:pt x="36" y="161"/>
                  </a:lnTo>
                  <a:lnTo>
                    <a:pt x="37" y="161"/>
                  </a:lnTo>
                  <a:lnTo>
                    <a:pt x="38" y="171"/>
                  </a:lnTo>
                  <a:lnTo>
                    <a:pt x="39" y="171"/>
                  </a:lnTo>
                  <a:lnTo>
                    <a:pt x="41" y="182"/>
                  </a:lnTo>
                  <a:lnTo>
                    <a:pt x="42" y="161"/>
                  </a:lnTo>
                  <a:lnTo>
                    <a:pt x="43" y="161"/>
                  </a:lnTo>
                  <a:lnTo>
                    <a:pt x="45" y="168"/>
                  </a:lnTo>
                  <a:lnTo>
                    <a:pt x="46" y="168"/>
                  </a:lnTo>
                  <a:lnTo>
                    <a:pt x="47" y="168"/>
                  </a:lnTo>
                  <a:lnTo>
                    <a:pt x="49" y="175"/>
                  </a:lnTo>
                  <a:lnTo>
                    <a:pt x="50" y="171"/>
                  </a:lnTo>
                  <a:lnTo>
                    <a:pt x="51" y="182"/>
                  </a:lnTo>
                  <a:lnTo>
                    <a:pt x="53" y="182"/>
                  </a:lnTo>
                  <a:lnTo>
                    <a:pt x="54" y="168"/>
                  </a:lnTo>
                  <a:lnTo>
                    <a:pt x="55" y="168"/>
                  </a:lnTo>
                  <a:lnTo>
                    <a:pt x="56" y="168"/>
                  </a:lnTo>
                  <a:lnTo>
                    <a:pt x="58" y="171"/>
                  </a:lnTo>
                  <a:lnTo>
                    <a:pt x="59" y="171"/>
                  </a:lnTo>
                  <a:lnTo>
                    <a:pt x="60" y="171"/>
                  </a:lnTo>
                  <a:lnTo>
                    <a:pt x="62" y="182"/>
                  </a:lnTo>
                  <a:lnTo>
                    <a:pt x="63" y="171"/>
                  </a:lnTo>
                  <a:lnTo>
                    <a:pt x="64" y="168"/>
                  </a:lnTo>
                  <a:lnTo>
                    <a:pt x="66" y="175"/>
                  </a:lnTo>
                  <a:lnTo>
                    <a:pt x="67" y="175"/>
                  </a:lnTo>
                  <a:lnTo>
                    <a:pt x="68" y="182"/>
                  </a:lnTo>
                  <a:lnTo>
                    <a:pt x="70" y="175"/>
                  </a:lnTo>
                  <a:lnTo>
                    <a:pt x="71" y="175"/>
                  </a:lnTo>
                  <a:lnTo>
                    <a:pt x="72" y="168"/>
                  </a:lnTo>
                  <a:lnTo>
                    <a:pt x="73" y="168"/>
                  </a:lnTo>
                  <a:lnTo>
                    <a:pt x="75" y="171"/>
                  </a:lnTo>
                  <a:lnTo>
                    <a:pt x="76" y="164"/>
                  </a:lnTo>
                  <a:lnTo>
                    <a:pt x="78" y="168"/>
                  </a:lnTo>
                  <a:lnTo>
                    <a:pt x="79" y="168"/>
                  </a:lnTo>
                  <a:lnTo>
                    <a:pt x="80" y="182"/>
                  </a:lnTo>
                  <a:lnTo>
                    <a:pt x="81" y="182"/>
                  </a:lnTo>
                  <a:lnTo>
                    <a:pt x="82" y="171"/>
                  </a:lnTo>
                  <a:lnTo>
                    <a:pt x="84" y="182"/>
                  </a:lnTo>
                  <a:lnTo>
                    <a:pt x="85" y="182"/>
                  </a:lnTo>
                  <a:lnTo>
                    <a:pt x="87" y="171"/>
                  </a:lnTo>
                  <a:lnTo>
                    <a:pt x="88" y="171"/>
                  </a:lnTo>
                  <a:lnTo>
                    <a:pt x="89" y="182"/>
                  </a:lnTo>
                  <a:lnTo>
                    <a:pt x="90" y="182"/>
                  </a:lnTo>
                  <a:lnTo>
                    <a:pt x="92" y="182"/>
                  </a:lnTo>
                  <a:lnTo>
                    <a:pt x="93" y="171"/>
                  </a:lnTo>
                  <a:lnTo>
                    <a:pt x="95" y="171"/>
                  </a:lnTo>
                  <a:lnTo>
                    <a:pt x="96" y="171"/>
                  </a:lnTo>
                  <a:lnTo>
                    <a:pt x="97" y="171"/>
                  </a:lnTo>
                  <a:lnTo>
                    <a:pt x="98" y="171"/>
                  </a:lnTo>
                  <a:lnTo>
                    <a:pt x="100" y="161"/>
                  </a:lnTo>
                  <a:lnTo>
                    <a:pt x="101" y="182"/>
                  </a:lnTo>
                  <a:lnTo>
                    <a:pt x="102" y="168"/>
                  </a:lnTo>
                  <a:lnTo>
                    <a:pt x="104" y="168"/>
                  </a:lnTo>
                  <a:lnTo>
                    <a:pt x="105" y="168"/>
                  </a:lnTo>
                  <a:lnTo>
                    <a:pt x="106" y="168"/>
                  </a:lnTo>
                  <a:lnTo>
                    <a:pt x="107" y="168"/>
                  </a:lnTo>
                  <a:lnTo>
                    <a:pt x="109" y="168"/>
                  </a:lnTo>
                  <a:lnTo>
                    <a:pt x="110" y="171"/>
                  </a:lnTo>
                  <a:lnTo>
                    <a:pt x="112" y="171"/>
                  </a:lnTo>
                  <a:lnTo>
                    <a:pt x="113" y="164"/>
                  </a:lnTo>
                  <a:lnTo>
                    <a:pt x="114" y="164"/>
                  </a:lnTo>
                  <a:lnTo>
                    <a:pt x="115" y="175"/>
                  </a:lnTo>
                  <a:lnTo>
                    <a:pt x="117" y="175"/>
                  </a:lnTo>
                  <a:lnTo>
                    <a:pt x="118" y="175"/>
                  </a:lnTo>
                  <a:lnTo>
                    <a:pt x="119" y="171"/>
                  </a:lnTo>
                  <a:lnTo>
                    <a:pt x="121" y="171"/>
                  </a:lnTo>
                  <a:lnTo>
                    <a:pt x="122" y="171"/>
                  </a:lnTo>
                  <a:lnTo>
                    <a:pt x="123" y="171"/>
                  </a:lnTo>
                  <a:lnTo>
                    <a:pt x="124" y="164"/>
                  </a:lnTo>
                  <a:lnTo>
                    <a:pt x="126" y="171"/>
                  </a:lnTo>
                  <a:lnTo>
                    <a:pt x="127" y="171"/>
                  </a:lnTo>
                  <a:lnTo>
                    <a:pt x="129" y="182"/>
                  </a:lnTo>
                  <a:lnTo>
                    <a:pt x="130" y="182"/>
                  </a:lnTo>
                  <a:lnTo>
                    <a:pt x="131" y="175"/>
                  </a:lnTo>
                  <a:lnTo>
                    <a:pt x="132" y="171"/>
                  </a:lnTo>
                  <a:lnTo>
                    <a:pt x="134" y="182"/>
                  </a:lnTo>
                  <a:lnTo>
                    <a:pt x="135" y="182"/>
                  </a:lnTo>
                  <a:lnTo>
                    <a:pt x="136" y="168"/>
                  </a:lnTo>
                  <a:lnTo>
                    <a:pt x="138" y="168"/>
                  </a:lnTo>
                  <a:lnTo>
                    <a:pt x="139" y="168"/>
                  </a:lnTo>
                  <a:lnTo>
                    <a:pt x="140" y="175"/>
                  </a:lnTo>
                  <a:lnTo>
                    <a:pt x="141" y="164"/>
                  </a:lnTo>
                  <a:lnTo>
                    <a:pt x="143" y="164"/>
                  </a:lnTo>
                  <a:lnTo>
                    <a:pt x="144" y="182"/>
                  </a:lnTo>
                  <a:lnTo>
                    <a:pt x="145" y="182"/>
                  </a:lnTo>
                  <a:lnTo>
                    <a:pt x="147" y="182"/>
                  </a:lnTo>
                  <a:lnTo>
                    <a:pt x="148" y="175"/>
                  </a:lnTo>
                  <a:lnTo>
                    <a:pt x="149" y="175"/>
                  </a:lnTo>
                  <a:lnTo>
                    <a:pt x="151" y="182"/>
                  </a:lnTo>
                  <a:lnTo>
                    <a:pt x="152" y="168"/>
                  </a:lnTo>
                  <a:lnTo>
                    <a:pt x="153" y="171"/>
                  </a:lnTo>
                  <a:lnTo>
                    <a:pt x="155" y="171"/>
                  </a:lnTo>
                  <a:lnTo>
                    <a:pt x="156" y="175"/>
                  </a:lnTo>
                  <a:lnTo>
                    <a:pt x="157" y="175"/>
                  </a:lnTo>
                  <a:lnTo>
                    <a:pt x="159" y="185"/>
                  </a:lnTo>
                  <a:lnTo>
                    <a:pt x="160" y="164"/>
                  </a:lnTo>
                  <a:lnTo>
                    <a:pt x="161" y="164"/>
                  </a:lnTo>
                  <a:lnTo>
                    <a:pt x="162" y="185"/>
                  </a:lnTo>
                  <a:lnTo>
                    <a:pt x="164" y="182"/>
                  </a:lnTo>
                  <a:lnTo>
                    <a:pt x="165" y="175"/>
                  </a:lnTo>
                  <a:lnTo>
                    <a:pt x="166" y="189"/>
                  </a:lnTo>
                  <a:lnTo>
                    <a:pt x="168" y="189"/>
                  </a:lnTo>
                  <a:lnTo>
                    <a:pt x="169" y="171"/>
                  </a:lnTo>
                  <a:lnTo>
                    <a:pt x="170" y="171"/>
                  </a:lnTo>
                  <a:lnTo>
                    <a:pt x="172" y="171"/>
                  </a:lnTo>
                  <a:lnTo>
                    <a:pt x="173" y="175"/>
                  </a:lnTo>
                  <a:lnTo>
                    <a:pt x="174" y="175"/>
                  </a:lnTo>
                  <a:lnTo>
                    <a:pt x="176" y="175"/>
                  </a:lnTo>
                  <a:lnTo>
                    <a:pt x="177" y="175"/>
                  </a:lnTo>
                  <a:lnTo>
                    <a:pt x="178" y="168"/>
                  </a:lnTo>
                  <a:lnTo>
                    <a:pt x="179" y="182"/>
                  </a:lnTo>
                  <a:lnTo>
                    <a:pt x="181" y="182"/>
                  </a:lnTo>
                  <a:lnTo>
                    <a:pt x="182" y="175"/>
                  </a:lnTo>
                  <a:lnTo>
                    <a:pt x="183" y="175"/>
                  </a:lnTo>
                  <a:lnTo>
                    <a:pt x="185" y="175"/>
                  </a:lnTo>
                  <a:lnTo>
                    <a:pt x="186" y="182"/>
                  </a:lnTo>
                  <a:lnTo>
                    <a:pt x="187" y="171"/>
                  </a:lnTo>
                  <a:lnTo>
                    <a:pt x="189" y="168"/>
                  </a:lnTo>
                  <a:lnTo>
                    <a:pt x="190" y="168"/>
                  </a:lnTo>
                  <a:lnTo>
                    <a:pt x="191" y="171"/>
                  </a:lnTo>
                  <a:lnTo>
                    <a:pt x="193" y="171"/>
                  </a:lnTo>
                  <a:lnTo>
                    <a:pt x="194" y="175"/>
                  </a:lnTo>
                  <a:lnTo>
                    <a:pt x="195" y="171"/>
                  </a:lnTo>
                  <a:lnTo>
                    <a:pt x="196" y="171"/>
                  </a:lnTo>
                  <a:lnTo>
                    <a:pt x="198" y="171"/>
                  </a:lnTo>
                  <a:lnTo>
                    <a:pt x="199" y="168"/>
                  </a:lnTo>
                  <a:lnTo>
                    <a:pt x="201" y="164"/>
                  </a:lnTo>
                  <a:lnTo>
                    <a:pt x="202" y="171"/>
                  </a:lnTo>
                  <a:lnTo>
                    <a:pt x="203" y="171"/>
                  </a:lnTo>
                  <a:lnTo>
                    <a:pt x="204" y="171"/>
                  </a:lnTo>
                  <a:lnTo>
                    <a:pt x="205" y="175"/>
                  </a:lnTo>
                  <a:lnTo>
                    <a:pt x="207" y="175"/>
                  </a:lnTo>
                  <a:lnTo>
                    <a:pt x="208" y="185"/>
                  </a:lnTo>
                  <a:lnTo>
                    <a:pt x="210" y="171"/>
                  </a:lnTo>
                  <a:lnTo>
                    <a:pt x="211" y="171"/>
                  </a:lnTo>
                  <a:lnTo>
                    <a:pt x="212" y="182"/>
                  </a:lnTo>
                  <a:lnTo>
                    <a:pt x="213" y="182"/>
                  </a:lnTo>
                  <a:lnTo>
                    <a:pt x="215" y="182"/>
                  </a:lnTo>
                  <a:lnTo>
                    <a:pt x="216" y="182"/>
                  </a:lnTo>
                  <a:lnTo>
                    <a:pt x="218" y="182"/>
                  </a:lnTo>
                  <a:lnTo>
                    <a:pt x="219" y="182"/>
                  </a:lnTo>
                  <a:lnTo>
                    <a:pt x="220" y="168"/>
                  </a:lnTo>
                  <a:lnTo>
                    <a:pt x="221" y="168"/>
                  </a:lnTo>
                  <a:lnTo>
                    <a:pt x="222" y="221"/>
                  </a:lnTo>
                  <a:lnTo>
                    <a:pt x="224" y="221"/>
                  </a:lnTo>
                  <a:lnTo>
                    <a:pt x="225" y="221"/>
                  </a:lnTo>
                  <a:lnTo>
                    <a:pt x="227" y="221"/>
                  </a:lnTo>
                  <a:lnTo>
                    <a:pt x="228" y="221"/>
                  </a:lnTo>
                  <a:lnTo>
                    <a:pt x="229" y="218"/>
                  </a:lnTo>
                  <a:lnTo>
                    <a:pt x="230" y="221"/>
                  </a:lnTo>
                  <a:lnTo>
                    <a:pt x="232" y="214"/>
                  </a:lnTo>
                  <a:lnTo>
                    <a:pt x="233" y="214"/>
                  </a:lnTo>
                  <a:lnTo>
                    <a:pt x="235" y="218"/>
                  </a:lnTo>
                  <a:lnTo>
                    <a:pt x="236" y="218"/>
                  </a:lnTo>
                  <a:lnTo>
                    <a:pt x="237" y="218"/>
                  </a:lnTo>
                  <a:lnTo>
                    <a:pt x="238" y="218"/>
                  </a:lnTo>
                  <a:lnTo>
                    <a:pt x="240" y="218"/>
                  </a:lnTo>
                  <a:lnTo>
                    <a:pt x="241" y="221"/>
                  </a:lnTo>
                  <a:lnTo>
                    <a:pt x="242" y="221"/>
                  </a:lnTo>
                  <a:lnTo>
                    <a:pt x="244" y="214"/>
                  </a:lnTo>
                  <a:lnTo>
                    <a:pt x="245" y="221"/>
                  </a:lnTo>
                  <a:lnTo>
                    <a:pt x="246" y="221"/>
                  </a:lnTo>
                  <a:lnTo>
                    <a:pt x="247" y="218"/>
                  </a:lnTo>
                  <a:lnTo>
                    <a:pt x="249" y="221"/>
                  </a:lnTo>
                  <a:lnTo>
                    <a:pt x="250" y="221"/>
                  </a:lnTo>
                  <a:lnTo>
                    <a:pt x="252" y="214"/>
                  </a:lnTo>
                  <a:lnTo>
                    <a:pt x="253" y="214"/>
                  </a:lnTo>
                  <a:lnTo>
                    <a:pt x="254" y="218"/>
                  </a:lnTo>
                  <a:lnTo>
                    <a:pt x="255" y="218"/>
                  </a:lnTo>
                  <a:lnTo>
                    <a:pt x="257" y="214"/>
                  </a:lnTo>
                  <a:lnTo>
                    <a:pt x="258" y="221"/>
                  </a:lnTo>
                  <a:lnTo>
                    <a:pt x="259" y="221"/>
                  </a:lnTo>
                  <a:lnTo>
                    <a:pt x="261" y="218"/>
                  </a:lnTo>
                  <a:lnTo>
                    <a:pt x="262" y="218"/>
                  </a:lnTo>
                  <a:lnTo>
                    <a:pt x="263" y="218"/>
                  </a:lnTo>
                  <a:lnTo>
                    <a:pt x="264" y="221"/>
                  </a:lnTo>
                  <a:lnTo>
                    <a:pt x="266" y="221"/>
                  </a:lnTo>
                  <a:lnTo>
                    <a:pt x="267" y="221"/>
                  </a:lnTo>
                  <a:lnTo>
                    <a:pt x="268" y="214"/>
                  </a:lnTo>
                  <a:lnTo>
                    <a:pt x="270" y="214"/>
                  </a:lnTo>
                  <a:lnTo>
                    <a:pt x="271" y="221"/>
                  </a:lnTo>
                  <a:lnTo>
                    <a:pt x="272" y="218"/>
                  </a:lnTo>
                  <a:lnTo>
                    <a:pt x="274" y="218"/>
                  </a:lnTo>
                  <a:lnTo>
                    <a:pt x="275" y="214"/>
                  </a:lnTo>
                  <a:lnTo>
                    <a:pt x="276" y="214"/>
                  </a:lnTo>
                  <a:lnTo>
                    <a:pt x="278" y="218"/>
                  </a:lnTo>
                  <a:lnTo>
                    <a:pt x="279" y="218"/>
                  </a:lnTo>
                  <a:lnTo>
                    <a:pt x="280" y="221"/>
                  </a:lnTo>
                  <a:lnTo>
                    <a:pt x="282" y="221"/>
                  </a:lnTo>
                  <a:lnTo>
                    <a:pt x="283" y="218"/>
                  </a:lnTo>
                  <a:lnTo>
                    <a:pt x="284" y="218"/>
                  </a:lnTo>
                  <a:lnTo>
                    <a:pt x="285" y="221"/>
                  </a:lnTo>
                  <a:lnTo>
                    <a:pt x="287" y="221"/>
                  </a:lnTo>
                  <a:lnTo>
                    <a:pt x="288" y="221"/>
                  </a:lnTo>
                  <a:lnTo>
                    <a:pt x="289" y="218"/>
                  </a:lnTo>
                  <a:lnTo>
                    <a:pt x="291" y="218"/>
                  </a:lnTo>
                  <a:lnTo>
                    <a:pt x="292" y="218"/>
                  </a:lnTo>
                  <a:lnTo>
                    <a:pt x="293" y="218"/>
                  </a:lnTo>
                  <a:lnTo>
                    <a:pt x="295" y="218"/>
                  </a:lnTo>
                  <a:lnTo>
                    <a:pt x="296" y="221"/>
                  </a:lnTo>
                  <a:lnTo>
                    <a:pt x="297" y="221"/>
                  </a:lnTo>
                  <a:lnTo>
                    <a:pt x="299" y="221"/>
                  </a:lnTo>
                  <a:lnTo>
                    <a:pt x="300" y="221"/>
                  </a:lnTo>
                  <a:lnTo>
                    <a:pt x="301" y="221"/>
                  </a:lnTo>
                  <a:lnTo>
                    <a:pt x="302" y="218"/>
                  </a:lnTo>
                  <a:lnTo>
                    <a:pt x="304" y="218"/>
                  </a:lnTo>
                  <a:lnTo>
                    <a:pt x="305" y="221"/>
                  </a:lnTo>
                  <a:lnTo>
                    <a:pt x="306" y="214"/>
                  </a:lnTo>
                  <a:lnTo>
                    <a:pt x="308" y="214"/>
                  </a:lnTo>
                  <a:lnTo>
                    <a:pt x="309" y="218"/>
                  </a:lnTo>
                  <a:lnTo>
                    <a:pt x="310" y="218"/>
                  </a:lnTo>
                  <a:lnTo>
                    <a:pt x="311" y="218"/>
                  </a:lnTo>
                  <a:lnTo>
                    <a:pt x="313" y="221"/>
                  </a:lnTo>
                  <a:lnTo>
                    <a:pt x="314" y="218"/>
                  </a:lnTo>
                  <a:lnTo>
                    <a:pt x="316" y="218"/>
                  </a:lnTo>
                  <a:lnTo>
                    <a:pt x="317" y="221"/>
                  </a:lnTo>
                  <a:lnTo>
                    <a:pt x="318" y="221"/>
                  </a:lnTo>
                  <a:lnTo>
                    <a:pt x="319" y="221"/>
                  </a:lnTo>
                  <a:lnTo>
                    <a:pt x="321" y="221"/>
                  </a:lnTo>
                  <a:lnTo>
                    <a:pt x="322" y="221"/>
                  </a:lnTo>
                  <a:lnTo>
                    <a:pt x="323" y="221"/>
                  </a:lnTo>
                  <a:lnTo>
                    <a:pt x="325" y="221"/>
                  </a:lnTo>
                  <a:lnTo>
                    <a:pt x="326" y="214"/>
                  </a:lnTo>
                  <a:lnTo>
                    <a:pt x="327" y="221"/>
                  </a:lnTo>
                  <a:lnTo>
                    <a:pt x="328" y="221"/>
                  </a:lnTo>
                  <a:lnTo>
                    <a:pt x="330" y="221"/>
                  </a:lnTo>
                  <a:lnTo>
                    <a:pt x="331" y="221"/>
                  </a:lnTo>
                  <a:lnTo>
                    <a:pt x="333" y="221"/>
                  </a:lnTo>
                  <a:lnTo>
                    <a:pt x="334" y="221"/>
                  </a:lnTo>
                  <a:lnTo>
                    <a:pt x="335" y="221"/>
                  </a:lnTo>
                  <a:lnTo>
                    <a:pt x="336" y="218"/>
                  </a:lnTo>
                  <a:lnTo>
                    <a:pt x="338" y="218"/>
                  </a:lnTo>
                  <a:lnTo>
                    <a:pt x="339" y="218"/>
                  </a:lnTo>
                  <a:lnTo>
                    <a:pt x="341" y="221"/>
                  </a:lnTo>
                  <a:lnTo>
                    <a:pt x="342" y="221"/>
                  </a:lnTo>
                  <a:lnTo>
                    <a:pt x="343" y="221"/>
                  </a:lnTo>
                  <a:lnTo>
                    <a:pt x="344" y="218"/>
                  </a:lnTo>
                  <a:lnTo>
                    <a:pt x="345" y="218"/>
                  </a:lnTo>
                  <a:lnTo>
                    <a:pt x="347" y="218"/>
                  </a:lnTo>
                  <a:lnTo>
                    <a:pt x="348" y="221"/>
                  </a:lnTo>
                  <a:lnTo>
                    <a:pt x="350" y="221"/>
                  </a:lnTo>
                  <a:lnTo>
                    <a:pt x="351" y="218"/>
                  </a:lnTo>
                  <a:lnTo>
                    <a:pt x="352" y="218"/>
                  </a:lnTo>
                  <a:lnTo>
                    <a:pt x="353" y="221"/>
                  </a:lnTo>
                  <a:lnTo>
                    <a:pt x="355" y="221"/>
                  </a:lnTo>
                  <a:lnTo>
                    <a:pt x="356" y="221"/>
                  </a:lnTo>
                  <a:lnTo>
                    <a:pt x="358" y="111"/>
                  </a:lnTo>
                  <a:lnTo>
                    <a:pt x="359" y="111"/>
                  </a:lnTo>
                  <a:lnTo>
                    <a:pt x="360" y="164"/>
                  </a:lnTo>
                  <a:lnTo>
                    <a:pt x="361" y="182"/>
                  </a:lnTo>
                  <a:lnTo>
                    <a:pt x="363" y="189"/>
                  </a:lnTo>
                  <a:lnTo>
                    <a:pt x="364" y="189"/>
                  </a:lnTo>
                  <a:lnTo>
                    <a:pt x="365" y="185"/>
                  </a:lnTo>
                  <a:lnTo>
                    <a:pt x="367" y="185"/>
                  </a:lnTo>
                  <a:lnTo>
                    <a:pt x="368" y="185"/>
                  </a:lnTo>
                  <a:lnTo>
                    <a:pt x="369" y="185"/>
                  </a:lnTo>
                  <a:lnTo>
                    <a:pt x="370" y="185"/>
                  </a:lnTo>
                  <a:lnTo>
                    <a:pt x="372" y="185"/>
                  </a:lnTo>
                  <a:lnTo>
                    <a:pt x="373" y="171"/>
                  </a:lnTo>
                  <a:lnTo>
                    <a:pt x="374" y="171"/>
                  </a:lnTo>
                  <a:lnTo>
                    <a:pt x="376" y="175"/>
                  </a:lnTo>
                  <a:lnTo>
                    <a:pt x="377" y="175"/>
                  </a:lnTo>
                  <a:lnTo>
                    <a:pt x="378" y="185"/>
                  </a:lnTo>
                  <a:lnTo>
                    <a:pt x="380" y="189"/>
                  </a:lnTo>
                  <a:lnTo>
                    <a:pt x="381" y="189"/>
                  </a:lnTo>
                  <a:lnTo>
                    <a:pt x="382" y="185"/>
                  </a:lnTo>
                  <a:lnTo>
                    <a:pt x="384" y="185"/>
                  </a:lnTo>
                  <a:lnTo>
                    <a:pt x="385" y="0"/>
                  </a:lnTo>
                  <a:lnTo>
                    <a:pt x="386" y="0"/>
                  </a:lnTo>
                  <a:lnTo>
                    <a:pt x="387" y="4"/>
                  </a:lnTo>
                  <a:lnTo>
                    <a:pt x="389" y="0"/>
                  </a:lnTo>
                  <a:lnTo>
                    <a:pt x="390" y="0"/>
                  </a:lnTo>
                  <a:lnTo>
                    <a:pt x="391" y="0"/>
                  </a:lnTo>
                  <a:lnTo>
                    <a:pt x="393" y="15"/>
                  </a:lnTo>
                  <a:lnTo>
                    <a:pt x="394" y="15"/>
                  </a:lnTo>
                  <a:lnTo>
                    <a:pt x="395" y="15"/>
                  </a:lnTo>
                  <a:lnTo>
                    <a:pt x="397" y="33"/>
                  </a:lnTo>
                  <a:lnTo>
                    <a:pt x="398" y="22"/>
                  </a:lnTo>
                  <a:lnTo>
                    <a:pt x="399" y="25"/>
                  </a:lnTo>
                  <a:lnTo>
                    <a:pt x="401" y="25"/>
                  </a:lnTo>
                  <a:lnTo>
                    <a:pt x="402" y="40"/>
                  </a:lnTo>
                  <a:lnTo>
                    <a:pt x="403" y="40"/>
                  </a:lnTo>
                  <a:lnTo>
                    <a:pt x="404" y="29"/>
                  </a:lnTo>
                  <a:lnTo>
                    <a:pt x="406" y="33"/>
                  </a:lnTo>
                  <a:lnTo>
                    <a:pt x="407" y="29"/>
                  </a:lnTo>
                  <a:lnTo>
                    <a:pt x="408" y="29"/>
                  </a:lnTo>
                  <a:lnTo>
                    <a:pt x="410" y="36"/>
                  </a:lnTo>
                  <a:lnTo>
                    <a:pt x="411" y="36"/>
                  </a:lnTo>
                  <a:lnTo>
                    <a:pt x="412" y="40"/>
                  </a:lnTo>
                  <a:lnTo>
                    <a:pt x="414" y="36"/>
                  </a:lnTo>
                  <a:lnTo>
                    <a:pt x="415" y="43"/>
                  </a:lnTo>
                  <a:lnTo>
                    <a:pt x="416" y="43"/>
                  </a:lnTo>
                  <a:lnTo>
                    <a:pt x="417" y="33"/>
                  </a:lnTo>
                  <a:lnTo>
                    <a:pt x="419" y="40"/>
                  </a:lnTo>
                  <a:lnTo>
                    <a:pt x="420" y="33"/>
                  </a:lnTo>
                  <a:lnTo>
                    <a:pt x="422" y="33"/>
                  </a:lnTo>
                  <a:lnTo>
                    <a:pt x="423" y="40"/>
                  </a:lnTo>
                  <a:lnTo>
                    <a:pt x="424" y="40"/>
                  </a:lnTo>
                  <a:lnTo>
                    <a:pt x="425" y="43"/>
                  </a:lnTo>
                  <a:lnTo>
                    <a:pt x="427" y="33"/>
                  </a:lnTo>
                  <a:lnTo>
                    <a:pt x="428" y="40"/>
                  </a:lnTo>
                  <a:lnTo>
                    <a:pt x="429" y="40"/>
                  </a:lnTo>
                  <a:lnTo>
                    <a:pt x="431" y="40"/>
                  </a:lnTo>
                  <a:lnTo>
                    <a:pt x="432" y="36"/>
                  </a:lnTo>
                  <a:lnTo>
                    <a:pt x="433" y="29"/>
                  </a:lnTo>
                  <a:lnTo>
                    <a:pt x="434" y="29"/>
                  </a:lnTo>
                  <a:lnTo>
                    <a:pt x="436" y="43"/>
                  </a:lnTo>
                  <a:lnTo>
                    <a:pt x="437" y="33"/>
                  </a:lnTo>
                  <a:lnTo>
                    <a:pt x="439" y="29"/>
                  </a:lnTo>
                  <a:lnTo>
                    <a:pt x="440" y="29"/>
                  </a:lnTo>
                  <a:lnTo>
                    <a:pt x="441" y="15"/>
                  </a:lnTo>
                  <a:lnTo>
                    <a:pt x="442" y="15"/>
                  </a:lnTo>
                  <a:lnTo>
                    <a:pt x="444" y="33"/>
                  </a:lnTo>
                  <a:lnTo>
                    <a:pt x="445" y="29"/>
                  </a:lnTo>
                  <a:lnTo>
                    <a:pt x="446" y="43"/>
                  </a:lnTo>
                  <a:lnTo>
                    <a:pt x="448" y="43"/>
                  </a:lnTo>
                  <a:lnTo>
                    <a:pt x="449" y="54"/>
                  </a:lnTo>
                  <a:lnTo>
                    <a:pt x="450" y="40"/>
                  </a:lnTo>
                  <a:lnTo>
                    <a:pt x="451" y="40"/>
                  </a:lnTo>
                  <a:lnTo>
                    <a:pt x="453" y="50"/>
                  </a:lnTo>
                  <a:lnTo>
                    <a:pt x="454" y="40"/>
                  </a:lnTo>
                  <a:lnTo>
                    <a:pt x="456" y="22"/>
                  </a:lnTo>
                  <a:lnTo>
                    <a:pt x="457" y="43"/>
                  </a:lnTo>
                  <a:lnTo>
                    <a:pt x="458" y="43"/>
                  </a:lnTo>
                  <a:lnTo>
                    <a:pt x="459" y="43"/>
                  </a:lnTo>
                  <a:lnTo>
                    <a:pt x="461" y="50"/>
                  </a:lnTo>
                  <a:lnTo>
                    <a:pt x="462" y="50"/>
                  </a:lnTo>
                  <a:lnTo>
                    <a:pt x="464" y="43"/>
                  </a:lnTo>
                  <a:lnTo>
                    <a:pt x="465" y="40"/>
                  </a:lnTo>
                  <a:lnTo>
                    <a:pt x="466" y="40"/>
                  </a:lnTo>
                  <a:lnTo>
                    <a:pt x="467" y="47"/>
                  </a:lnTo>
                  <a:lnTo>
                    <a:pt x="468" y="47"/>
                  </a:lnTo>
                  <a:lnTo>
                    <a:pt x="470" y="47"/>
                  </a:lnTo>
                  <a:lnTo>
                    <a:pt x="471" y="47"/>
                  </a:lnTo>
                  <a:lnTo>
                    <a:pt x="473" y="47"/>
                  </a:lnTo>
                  <a:lnTo>
                    <a:pt x="474" y="47"/>
                  </a:lnTo>
                  <a:lnTo>
                    <a:pt x="475" y="47"/>
                  </a:lnTo>
                  <a:lnTo>
                    <a:pt x="476" y="50"/>
                  </a:lnTo>
                  <a:lnTo>
                    <a:pt x="478" y="40"/>
                  </a:lnTo>
                  <a:lnTo>
                    <a:pt x="479" y="40"/>
                  </a:lnTo>
                  <a:lnTo>
                    <a:pt x="480" y="40"/>
                  </a:lnTo>
                  <a:lnTo>
                    <a:pt x="482" y="40"/>
                  </a:lnTo>
                  <a:lnTo>
                    <a:pt x="483" y="47"/>
                  </a:lnTo>
                  <a:lnTo>
                    <a:pt x="484" y="40"/>
                  </a:lnTo>
                  <a:lnTo>
                    <a:pt x="485" y="40"/>
                  </a:lnTo>
                  <a:lnTo>
                    <a:pt x="487" y="47"/>
                  </a:lnTo>
                  <a:lnTo>
                    <a:pt x="488" y="47"/>
                  </a:lnTo>
                  <a:lnTo>
                    <a:pt x="490" y="47"/>
                  </a:lnTo>
                  <a:lnTo>
                    <a:pt x="491" y="50"/>
                  </a:lnTo>
                  <a:lnTo>
                    <a:pt x="492" y="36"/>
                  </a:lnTo>
                  <a:lnTo>
                    <a:pt x="493" y="33"/>
                  </a:lnTo>
                  <a:lnTo>
                    <a:pt x="495" y="33"/>
                  </a:lnTo>
                  <a:lnTo>
                    <a:pt x="496" y="40"/>
                  </a:lnTo>
                  <a:lnTo>
                    <a:pt x="497" y="43"/>
                  </a:lnTo>
                  <a:lnTo>
                    <a:pt x="499" y="43"/>
                  </a:lnTo>
                  <a:lnTo>
                    <a:pt x="500" y="43"/>
                  </a:lnTo>
                  <a:lnTo>
                    <a:pt x="501" y="43"/>
                  </a:lnTo>
                  <a:lnTo>
                    <a:pt x="503" y="43"/>
                  </a:lnTo>
                  <a:lnTo>
                    <a:pt x="504" y="50"/>
                  </a:lnTo>
                  <a:lnTo>
                    <a:pt x="505" y="43"/>
                  </a:lnTo>
                  <a:lnTo>
                    <a:pt x="507" y="50"/>
                  </a:lnTo>
                  <a:lnTo>
                    <a:pt x="508" y="50"/>
                  </a:lnTo>
                  <a:lnTo>
                    <a:pt x="509" y="54"/>
                  </a:lnTo>
                  <a:lnTo>
                    <a:pt x="510" y="54"/>
                  </a:lnTo>
                  <a:lnTo>
                    <a:pt x="512" y="43"/>
                  </a:lnTo>
                  <a:lnTo>
                    <a:pt x="513" y="50"/>
                  </a:lnTo>
                  <a:lnTo>
                    <a:pt x="514" y="50"/>
                  </a:lnTo>
                  <a:lnTo>
                    <a:pt x="516" y="50"/>
                  </a:lnTo>
                  <a:lnTo>
                    <a:pt x="517" y="50"/>
                  </a:lnTo>
                  <a:lnTo>
                    <a:pt x="518" y="43"/>
                  </a:lnTo>
                  <a:lnTo>
                    <a:pt x="520" y="50"/>
                  </a:lnTo>
                  <a:lnTo>
                    <a:pt x="521" y="50"/>
                  </a:lnTo>
                  <a:lnTo>
                    <a:pt x="522" y="61"/>
                  </a:lnTo>
                  <a:lnTo>
                    <a:pt x="523" y="61"/>
                  </a:lnTo>
                  <a:lnTo>
                    <a:pt x="525" y="40"/>
                  </a:lnTo>
                  <a:lnTo>
                    <a:pt x="526" y="47"/>
                  </a:lnTo>
                  <a:lnTo>
                    <a:pt x="527" y="61"/>
                  </a:lnTo>
                  <a:lnTo>
                    <a:pt x="529" y="61"/>
                  </a:lnTo>
                  <a:lnTo>
                    <a:pt x="530" y="47"/>
                  </a:lnTo>
                  <a:lnTo>
                    <a:pt x="531" y="54"/>
                  </a:lnTo>
                  <a:lnTo>
                    <a:pt x="533" y="54"/>
                  </a:lnTo>
                  <a:lnTo>
                    <a:pt x="534" y="47"/>
                  </a:lnTo>
                  <a:lnTo>
                    <a:pt x="535" y="47"/>
                  </a:lnTo>
                  <a:lnTo>
                    <a:pt x="537" y="47"/>
                  </a:lnTo>
                  <a:lnTo>
                    <a:pt x="538" y="54"/>
                  </a:lnTo>
                  <a:lnTo>
                    <a:pt x="539" y="54"/>
                  </a:lnTo>
                  <a:lnTo>
                    <a:pt x="540" y="54"/>
                  </a:lnTo>
                  <a:lnTo>
                    <a:pt x="542" y="47"/>
                  </a:lnTo>
                  <a:lnTo>
                    <a:pt x="543" y="47"/>
                  </a:lnTo>
                  <a:lnTo>
                    <a:pt x="545" y="65"/>
                  </a:lnTo>
                  <a:lnTo>
                    <a:pt x="546" y="72"/>
                  </a:lnTo>
                  <a:lnTo>
                    <a:pt x="547" y="61"/>
                  </a:lnTo>
                  <a:lnTo>
                    <a:pt x="548" y="61"/>
                  </a:lnTo>
                  <a:lnTo>
                    <a:pt x="550" y="50"/>
                  </a:lnTo>
                  <a:lnTo>
                    <a:pt x="551" y="54"/>
                  </a:lnTo>
                  <a:lnTo>
                    <a:pt x="552" y="54"/>
                  </a:lnTo>
                  <a:lnTo>
                    <a:pt x="554" y="61"/>
                  </a:lnTo>
                  <a:lnTo>
                    <a:pt x="555" y="61"/>
                  </a:lnTo>
                  <a:lnTo>
                    <a:pt x="556" y="61"/>
                  </a:lnTo>
                  <a:lnTo>
                    <a:pt x="557" y="65"/>
                  </a:lnTo>
                  <a:lnTo>
                    <a:pt x="559" y="68"/>
                  </a:lnTo>
                  <a:lnTo>
                    <a:pt x="560" y="68"/>
                  </a:lnTo>
                  <a:lnTo>
                    <a:pt x="562" y="68"/>
                  </a:lnTo>
                  <a:lnTo>
                    <a:pt x="563" y="61"/>
                  </a:lnTo>
                  <a:lnTo>
                    <a:pt x="564" y="61"/>
                  </a:lnTo>
                  <a:lnTo>
                    <a:pt x="565" y="72"/>
                  </a:lnTo>
                  <a:lnTo>
                    <a:pt x="567" y="54"/>
                  </a:lnTo>
                  <a:lnTo>
                    <a:pt x="568" y="54"/>
                  </a:lnTo>
                  <a:lnTo>
                    <a:pt x="569" y="72"/>
                  </a:lnTo>
                  <a:lnTo>
                    <a:pt x="571" y="72"/>
                  </a:lnTo>
                  <a:lnTo>
                    <a:pt x="572" y="75"/>
                  </a:lnTo>
                  <a:lnTo>
                    <a:pt x="573" y="68"/>
                  </a:lnTo>
                  <a:lnTo>
                    <a:pt x="574" y="68"/>
                  </a:lnTo>
                  <a:lnTo>
                    <a:pt x="576" y="61"/>
                  </a:lnTo>
                  <a:lnTo>
                    <a:pt x="577" y="61"/>
                  </a:lnTo>
                  <a:lnTo>
                    <a:pt x="579" y="61"/>
                  </a:lnTo>
                  <a:lnTo>
                    <a:pt x="580" y="50"/>
                  </a:lnTo>
                  <a:lnTo>
                    <a:pt x="581" y="50"/>
                  </a:lnTo>
                  <a:lnTo>
                    <a:pt x="582" y="79"/>
                  </a:lnTo>
                  <a:lnTo>
                    <a:pt x="584" y="79"/>
                  </a:lnTo>
                  <a:lnTo>
                    <a:pt x="585" y="72"/>
                  </a:lnTo>
                  <a:lnTo>
                    <a:pt x="586" y="65"/>
                  </a:lnTo>
                  <a:lnTo>
                    <a:pt x="588" y="65"/>
                  </a:lnTo>
                  <a:lnTo>
                    <a:pt x="589" y="65"/>
                  </a:lnTo>
                  <a:lnTo>
                    <a:pt x="590" y="65"/>
                  </a:lnTo>
                  <a:lnTo>
                    <a:pt x="591" y="65"/>
                  </a:lnTo>
                  <a:lnTo>
                    <a:pt x="593" y="68"/>
                  </a:lnTo>
                  <a:lnTo>
                    <a:pt x="594" y="68"/>
                  </a:lnTo>
                  <a:lnTo>
                    <a:pt x="596" y="196"/>
                  </a:lnTo>
                  <a:lnTo>
                    <a:pt x="597" y="200"/>
                  </a:lnTo>
                  <a:lnTo>
                    <a:pt x="598" y="196"/>
                  </a:lnTo>
                  <a:lnTo>
                    <a:pt x="599" y="196"/>
                  </a:lnTo>
                  <a:lnTo>
                    <a:pt x="601" y="204"/>
                  </a:lnTo>
                  <a:lnTo>
                    <a:pt x="602" y="204"/>
                  </a:lnTo>
                  <a:lnTo>
                    <a:pt x="603" y="207"/>
                  </a:lnTo>
                  <a:lnTo>
                    <a:pt x="605" y="200"/>
                  </a:lnTo>
                  <a:lnTo>
                    <a:pt x="606" y="200"/>
                  </a:lnTo>
                  <a:lnTo>
                    <a:pt x="607" y="200"/>
                  </a:lnTo>
                  <a:lnTo>
                    <a:pt x="608" y="196"/>
                  </a:lnTo>
                  <a:lnTo>
                    <a:pt x="610" y="196"/>
                  </a:lnTo>
                  <a:lnTo>
                    <a:pt x="611" y="200"/>
                  </a:lnTo>
                  <a:lnTo>
                    <a:pt x="613" y="210"/>
                  </a:lnTo>
                  <a:lnTo>
                    <a:pt x="614" y="210"/>
                  </a:lnTo>
                  <a:lnTo>
                    <a:pt x="615" y="210"/>
                  </a:lnTo>
                  <a:lnTo>
                    <a:pt x="616" y="210"/>
                  </a:lnTo>
                  <a:lnTo>
                    <a:pt x="618" y="210"/>
                  </a:lnTo>
                  <a:lnTo>
                    <a:pt x="619" y="210"/>
                  </a:lnTo>
                  <a:lnTo>
                    <a:pt x="620" y="210"/>
                  </a:lnTo>
                  <a:lnTo>
                    <a:pt x="622" y="196"/>
                  </a:lnTo>
                  <a:lnTo>
                    <a:pt x="623" y="196"/>
                  </a:lnTo>
                  <a:lnTo>
                    <a:pt x="624" y="200"/>
                  </a:lnTo>
                  <a:lnTo>
                    <a:pt x="626" y="193"/>
                  </a:lnTo>
                  <a:lnTo>
                    <a:pt x="627" y="196"/>
                  </a:lnTo>
                  <a:lnTo>
                    <a:pt x="628" y="196"/>
                  </a:lnTo>
                  <a:lnTo>
                    <a:pt x="630" y="196"/>
                  </a:lnTo>
                  <a:lnTo>
                    <a:pt x="631" y="196"/>
                  </a:lnTo>
                  <a:lnTo>
                    <a:pt x="632" y="214"/>
                  </a:lnTo>
                  <a:lnTo>
                    <a:pt x="633" y="214"/>
                  </a:lnTo>
                  <a:lnTo>
                    <a:pt x="635" y="221"/>
                  </a:lnTo>
                  <a:lnTo>
                    <a:pt x="636" y="221"/>
                  </a:lnTo>
                  <a:lnTo>
                    <a:pt x="637" y="196"/>
                  </a:lnTo>
                  <a:lnTo>
                    <a:pt x="639" y="196"/>
                  </a:lnTo>
                  <a:lnTo>
                    <a:pt x="640" y="193"/>
                  </a:lnTo>
                  <a:lnTo>
                    <a:pt x="641" y="193"/>
                  </a:lnTo>
                  <a:lnTo>
                    <a:pt x="643" y="196"/>
                  </a:lnTo>
                  <a:lnTo>
                    <a:pt x="644" y="193"/>
                  </a:lnTo>
                  <a:lnTo>
                    <a:pt x="645" y="204"/>
                  </a:lnTo>
                  <a:lnTo>
                    <a:pt x="646" y="207"/>
                  </a:lnTo>
                  <a:lnTo>
                    <a:pt x="648" y="207"/>
                  </a:lnTo>
                  <a:lnTo>
                    <a:pt x="649" y="207"/>
                  </a:lnTo>
                  <a:lnTo>
                    <a:pt x="650" y="207"/>
                  </a:lnTo>
                  <a:lnTo>
                    <a:pt x="652" y="207"/>
                  </a:lnTo>
                  <a:lnTo>
                    <a:pt x="653" y="207"/>
                  </a:lnTo>
                  <a:lnTo>
                    <a:pt x="654" y="207"/>
                  </a:lnTo>
                  <a:lnTo>
                    <a:pt x="656" y="207"/>
                  </a:lnTo>
                  <a:lnTo>
                    <a:pt x="657" y="207"/>
                  </a:lnTo>
                  <a:lnTo>
                    <a:pt x="658" y="204"/>
                  </a:lnTo>
                  <a:lnTo>
                    <a:pt x="660" y="204"/>
                  </a:lnTo>
                  <a:lnTo>
                    <a:pt x="661" y="204"/>
                  </a:lnTo>
                  <a:lnTo>
                    <a:pt x="662" y="204"/>
                  </a:lnTo>
                  <a:lnTo>
                    <a:pt x="663" y="210"/>
                  </a:lnTo>
                  <a:lnTo>
                    <a:pt x="665" y="207"/>
                  </a:lnTo>
                  <a:lnTo>
                    <a:pt x="666" y="207"/>
                  </a:lnTo>
                  <a:lnTo>
                    <a:pt x="667" y="204"/>
                  </a:lnTo>
                  <a:lnTo>
                    <a:pt x="669" y="207"/>
                  </a:lnTo>
                  <a:lnTo>
                    <a:pt x="670" y="207"/>
                  </a:lnTo>
                  <a:lnTo>
                    <a:pt x="671" y="207"/>
                  </a:lnTo>
                  <a:lnTo>
                    <a:pt x="673" y="207"/>
                  </a:lnTo>
                  <a:lnTo>
                    <a:pt x="674" y="200"/>
                  </a:lnTo>
                  <a:lnTo>
                    <a:pt x="675" y="200"/>
                  </a:lnTo>
                  <a:lnTo>
                    <a:pt x="677" y="221"/>
                  </a:lnTo>
                  <a:lnTo>
                    <a:pt x="678" y="218"/>
                  </a:lnTo>
                  <a:lnTo>
                    <a:pt x="679" y="218"/>
                  </a:lnTo>
                  <a:lnTo>
                    <a:pt x="680" y="221"/>
                  </a:lnTo>
                  <a:lnTo>
                    <a:pt x="682" y="221"/>
                  </a:lnTo>
                  <a:lnTo>
                    <a:pt x="683" y="214"/>
                  </a:lnTo>
                  <a:lnTo>
                    <a:pt x="685" y="214"/>
                  </a:lnTo>
                  <a:lnTo>
                    <a:pt x="686" y="207"/>
                  </a:lnTo>
                  <a:lnTo>
                    <a:pt x="687" y="207"/>
                  </a:lnTo>
                  <a:lnTo>
                    <a:pt x="688" y="214"/>
                  </a:lnTo>
                  <a:lnTo>
                    <a:pt x="689" y="214"/>
                  </a:lnTo>
                  <a:lnTo>
                    <a:pt x="691" y="218"/>
                  </a:lnTo>
                  <a:lnTo>
                    <a:pt x="692" y="218"/>
                  </a:lnTo>
                  <a:lnTo>
                    <a:pt x="694" y="218"/>
                  </a:lnTo>
                  <a:lnTo>
                    <a:pt x="695" y="214"/>
                  </a:lnTo>
                  <a:lnTo>
                    <a:pt x="696" y="214"/>
                  </a:lnTo>
                  <a:lnTo>
                    <a:pt x="697" y="218"/>
                  </a:lnTo>
                  <a:lnTo>
                    <a:pt x="699" y="218"/>
                  </a:lnTo>
                  <a:lnTo>
                    <a:pt x="700" y="218"/>
                  </a:lnTo>
                  <a:lnTo>
                    <a:pt x="702" y="214"/>
                  </a:lnTo>
                  <a:lnTo>
                    <a:pt x="703" y="214"/>
                  </a:lnTo>
                  <a:lnTo>
                    <a:pt x="704" y="218"/>
                  </a:lnTo>
                  <a:lnTo>
                    <a:pt x="705" y="218"/>
                  </a:lnTo>
                  <a:lnTo>
                    <a:pt x="707" y="210"/>
                  </a:lnTo>
                  <a:lnTo>
                    <a:pt x="708" y="214"/>
                  </a:lnTo>
                  <a:lnTo>
                    <a:pt x="709" y="214"/>
                  </a:lnTo>
                  <a:lnTo>
                    <a:pt x="711" y="210"/>
                  </a:lnTo>
                  <a:lnTo>
                    <a:pt x="712" y="210"/>
                  </a:lnTo>
                  <a:lnTo>
                    <a:pt x="713" y="214"/>
                  </a:lnTo>
                  <a:lnTo>
                    <a:pt x="714" y="214"/>
                  </a:lnTo>
                  <a:lnTo>
                    <a:pt x="716" y="218"/>
                  </a:lnTo>
                  <a:lnTo>
                    <a:pt x="717" y="221"/>
                  </a:lnTo>
                  <a:lnTo>
                    <a:pt x="719" y="221"/>
                  </a:lnTo>
                  <a:lnTo>
                    <a:pt x="720" y="214"/>
                  </a:lnTo>
                  <a:lnTo>
                    <a:pt x="721" y="221"/>
                  </a:lnTo>
                  <a:lnTo>
                    <a:pt x="722" y="221"/>
                  </a:lnTo>
                  <a:lnTo>
                    <a:pt x="724" y="221"/>
                  </a:lnTo>
                  <a:lnTo>
                    <a:pt x="725" y="214"/>
                  </a:lnTo>
                  <a:lnTo>
                    <a:pt x="726" y="214"/>
                  </a:lnTo>
                  <a:lnTo>
                    <a:pt x="728" y="210"/>
                  </a:lnTo>
                  <a:lnTo>
                    <a:pt x="729" y="210"/>
                  </a:lnTo>
                  <a:lnTo>
                    <a:pt x="730" y="218"/>
                  </a:lnTo>
                  <a:lnTo>
                    <a:pt x="731" y="218"/>
                  </a:lnTo>
                  <a:lnTo>
                    <a:pt x="733" y="218"/>
                  </a:lnTo>
                  <a:lnTo>
                    <a:pt x="734" y="221"/>
                  </a:lnTo>
                  <a:lnTo>
                    <a:pt x="736" y="221"/>
                  </a:lnTo>
                  <a:lnTo>
                    <a:pt x="737" y="221"/>
                  </a:lnTo>
                  <a:lnTo>
                    <a:pt x="738" y="210"/>
                  </a:lnTo>
                  <a:lnTo>
                    <a:pt x="739" y="210"/>
                  </a:lnTo>
                  <a:lnTo>
                    <a:pt x="741" y="210"/>
                  </a:lnTo>
                  <a:lnTo>
                    <a:pt x="742" y="218"/>
                  </a:lnTo>
                  <a:lnTo>
                    <a:pt x="743" y="218"/>
                  </a:lnTo>
                  <a:lnTo>
                    <a:pt x="745" y="214"/>
                  </a:lnTo>
                  <a:lnTo>
                    <a:pt x="746" y="214"/>
                  </a:lnTo>
                  <a:lnTo>
                    <a:pt x="747" y="210"/>
                  </a:lnTo>
                  <a:lnTo>
                    <a:pt x="748" y="210"/>
                  </a:lnTo>
                  <a:lnTo>
                    <a:pt x="750" y="214"/>
                  </a:lnTo>
                  <a:lnTo>
                    <a:pt x="751" y="214"/>
                  </a:lnTo>
                  <a:lnTo>
                    <a:pt x="752" y="214"/>
                  </a:lnTo>
                  <a:lnTo>
                    <a:pt x="754" y="214"/>
                  </a:lnTo>
                  <a:lnTo>
                    <a:pt x="755" y="207"/>
                  </a:lnTo>
                  <a:lnTo>
                    <a:pt x="756" y="207"/>
                  </a:lnTo>
                  <a:lnTo>
                    <a:pt x="758" y="210"/>
                  </a:lnTo>
                  <a:lnTo>
                    <a:pt x="759" y="221"/>
                  </a:lnTo>
                  <a:lnTo>
                    <a:pt x="760" y="221"/>
                  </a:lnTo>
                  <a:lnTo>
                    <a:pt x="762" y="218"/>
                  </a:lnTo>
                  <a:lnTo>
                    <a:pt x="763" y="218"/>
                  </a:lnTo>
                  <a:lnTo>
                    <a:pt x="764" y="218"/>
                  </a:lnTo>
                  <a:lnTo>
                    <a:pt x="766" y="218"/>
                  </a:lnTo>
                  <a:lnTo>
                    <a:pt x="767" y="221"/>
                  </a:lnTo>
                  <a:lnTo>
                    <a:pt x="768" y="221"/>
                  </a:lnTo>
                  <a:lnTo>
                    <a:pt x="769" y="221"/>
                  </a:lnTo>
                  <a:lnTo>
                    <a:pt x="771" y="221"/>
                  </a:lnTo>
                  <a:lnTo>
                    <a:pt x="772" y="221"/>
                  </a:lnTo>
                  <a:lnTo>
                    <a:pt x="773" y="221"/>
                  </a:lnTo>
                  <a:lnTo>
                    <a:pt x="775" y="221"/>
                  </a:lnTo>
                  <a:lnTo>
                    <a:pt x="776" y="221"/>
                  </a:lnTo>
                  <a:lnTo>
                    <a:pt x="777" y="221"/>
                  </a:lnTo>
                  <a:lnTo>
                    <a:pt x="779" y="221"/>
                  </a:lnTo>
                  <a:lnTo>
                    <a:pt x="780" y="221"/>
                  </a:lnTo>
                  <a:lnTo>
                    <a:pt x="781" y="221"/>
                  </a:lnTo>
                  <a:lnTo>
                    <a:pt x="783" y="221"/>
                  </a:lnTo>
                  <a:lnTo>
                    <a:pt x="784" y="221"/>
                  </a:lnTo>
                  <a:lnTo>
                    <a:pt x="785" y="221"/>
                  </a:lnTo>
                  <a:lnTo>
                    <a:pt x="786" y="221"/>
                  </a:lnTo>
                  <a:lnTo>
                    <a:pt x="788" y="214"/>
                  </a:lnTo>
                  <a:lnTo>
                    <a:pt x="789" y="218"/>
                  </a:lnTo>
                  <a:lnTo>
                    <a:pt x="790" y="214"/>
                  </a:lnTo>
                  <a:lnTo>
                    <a:pt x="792" y="214"/>
                  </a:lnTo>
                  <a:lnTo>
                    <a:pt x="793" y="207"/>
                  </a:lnTo>
                  <a:lnTo>
                    <a:pt x="794" y="210"/>
                  </a:lnTo>
                  <a:lnTo>
                    <a:pt x="795" y="207"/>
                  </a:lnTo>
                  <a:lnTo>
                    <a:pt x="797" y="218"/>
                  </a:lnTo>
                  <a:lnTo>
                    <a:pt x="798" y="218"/>
                  </a:lnTo>
                  <a:lnTo>
                    <a:pt x="800" y="218"/>
                  </a:lnTo>
                  <a:lnTo>
                    <a:pt x="801" y="221"/>
                  </a:lnTo>
                  <a:lnTo>
                    <a:pt x="802" y="221"/>
                  </a:lnTo>
                  <a:lnTo>
                    <a:pt x="803" y="221"/>
                  </a:lnTo>
                  <a:lnTo>
                    <a:pt x="805" y="221"/>
                  </a:lnTo>
                  <a:lnTo>
                    <a:pt x="806" y="221"/>
                  </a:lnTo>
                  <a:lnTo>
                    <a:pt x="808" y="221"/>
                  </a:lnTo>
                  <a:lnTo>
                    <a:pt x="809" y="221"/>
                  </a:lnTo>
                  <a:lnTo>
                    <a:pt x="810" y="214"/>
                  </a:lnTo>
                  <a:lnTo>
                    <a:pt x="811" y="214"/>
                  </a:lnTo>
                  <a:lnTo>
                    <a:pt x="812" y="214"/>
                  </a:lnTo>
                  <a:lnTo>
                    <a:pt x="814" y="218"/>
                  </a:lnTo>
                  <a:lnTo>
                    <a:pt x="815" y="218"/>
                  </a:lnTo>
                  <a:lnTo>
                    <a:pt x="817" y="218"/>
                  </a:lnTo>
                  <a:lnTo>
                    <a:pt x="818" y="218"/>
                  </a:lnTo>
                  <a:lnTo>
                    <a:pt x="819" y="218"/>
                  </a:lnTo>
                  <a:lnTo>
                    <a:pt x="820" y="218"/>
                  </a:lnTo>
                  <a:lnTo>
                    <a:pt x="822" y="218"/>
                  </a:lnTo>
                  <a:lnTo>
                    <a:pt x="823" y="214"/>
                  </a:lnTo>
                  <a:lnTo>
                    <a:pt x="825" y="218"/>
                  </a:lnTo>
                  <a:lnTo>
                    <a:pt x="826" y="218"/>
                  </a:lnTo>
                  <a:lnTo>
                    <a:pt x="827" y="221"/>
                  </a:lnTo>
                  <a:lnTo>
                    <a:pt x="828" y="214"/>
                  </a:lnTo>
                  <a:lnTo>
                    <a:pt x="829" y="214"/>
                  </a:lnTo>
                  <a:lnTo>
                    <a:pt x="831" y="214"/>
                  </a:lnTo>
                  <a:lnTo>
                    <a:pt x="832" y="214"/>
                  </a:lnTo>
                  <a:lnTo>
                    <a:pt x="834" y="218"/>
                  </a:lnTo>
                  <a:lnTo>
                    <a:pt x="835" y="218"/>
                  </a:lnTo>
                  <a:lnTo>
                    <a:pt x="836" y="214"/>
                  </a:lnTo>
                  <a:lnTo>
                    <a:pt x="837" y="214"/>
                  </a:lnTo>
                  <a:lnTo>
                    <a:pt x="839" y="214"/>
                  </a:lnTo>
                  <a:lnTo>
                    <a:pt x="840" y="214"/>
                  </a:lnTo>
                  <a:lnTo>
                    <a:pt x="842" y="218"/>
                  </a:lnTo>
                  <a:lnTo>
                    <a:pt x="843" y="221"/>
                  </a:lnTo>
                  <a:lnTo>
                    <a:pt x="844" y="221"/>
                  </a:lnTo>
                  <a:lnTo>
                    <a:pt x="845" y="221"/>
                  </a:lnTo>
                  <a:lnTo>
                    <a:pt x="847" y="221"/>
                  </a:lnTo>
                  <a:lnTo>
                    <a:pt x="848" y="221"/>
                  </a:lnTo>
                  <a:lnTo>
                    <a:pt x="849" y="221"/>
                  </a:lnTo>
                  <a:lnTo>
                    <a:pt x="851" y="221"/>
                  </a:lnTo>
                  <a:lnTo>
                    <a:pt x="852" y="207"/>
                  </a:lnTo>
                  <a:lnTo>
                    <a:pt x="853" y="207"/>
                  </a:lnTo>
                  <a:lnTo>
                    <a:pt x="854" y="214"/>
                  </a:lnTo>
                  <a:lnTo>
                    <a:pt x="856" y="214"/>
                  </a:lnTo>
                  <a:lnTo>
                    <a:pt x="857" y="218"/>
                  </a:lnTo>
                  <a:lnTo>
                    <a:pt x="858" y="218"/>
                  </a:lnTo>
                  <a:lnTo>
                    <a:pt x="860" y="218"/>
                  </a:lnTo>
                  <a:lnTo>
                    <a:pt x="861" y="218"/>
                  </a:lnTo>
                  <a:lnTo>
                    <a:pt x="862" y="218"/>
                  </a:lnTo>
                  <a:lnTo>
                    <a:pt x="864" y="218"/>
                  </a:lnTo>
                  <a:lnTo>
                    <a:pt x="865" y="218"/>
                  </a:lnTo>
                  <a:lnTo>
                    <a:pt x="866" y="218"/>
                  </a:lnTo>
                  <a:lnTo>
                    <a:pt x="868" y="218"/>
                  </a:lnTo>
                  <a:lnTo>
                    <a:pt x="869" y="218"/>
                  </a:lnTo>
                  <a:lnTo>
                    <a:pt x="870" y="218"/>
                  </a:lnTo>
                  <a:lnTo>
                    <a:pt x="871" y="218"/>
                  </a:lnTo>
                  <a:lnTo>
                    <a:pt x="873" y="221"/>
                  </a:lnTo>
                  <a:lnTo>
                    <a:pt x="874" y="221"/>
                  </a:lnTo>
                  <a:lnTo>
                    <a:pt x="875" y="218"/>
                  </a:lnTo>
                  <a:lnTo>
                    <a:pt x="877" y="218"/>
                  </a:lnTo>
                  <a:lnTo>
                    <a:pt x="878" y="214"/>
                  </a:lnTo>
                  <a:lnTo>
                    <a:pt x="879" y="210"/>
                  </a:lnTo>
                  <a:lnTo>
                    <a:pt x="881" y="210"/>
                  </a:lnTo>
                  <a:lnTo>
                    <a:pt x="882" y="218"/>
                  </a:lnTo>
                  <a:lnTo>
                    <a:pt x="883" y="218"/>
                  </a:lnTo>
                  <a:lnTo>
                    <a:pt x="885" y="218"/>
                  </a:lnTo>
                  <a:lnTo>
                    <a:pt x="886" y="221"/>
                  </a:lnTo>
                  <a:lnTo>
                    <a:pt x="887" y="221"/>
                  </a:lnTo>
                  <a:lnTo>
                    <a:pt x="889" y="221"/>
                  </a:lnTo>
                  <a:lnTo>
                    <a:pt x="890" y="221"/>
                  </a:lnTo>
                  <a:lnTo>
                    <a:pt x="891" y="221"/>
                  </a:lnTo>
                  <a:lnTo>
                    <a:pt x="892" y="221"/>
                  </a:lnTo>
                  <a:lnTo>
                    <a:pt x="894" y="214"/>
                  </a:lnTo>
                  <a:lnTo>
                    <a:pt x="895" y="214"/>
                  </a:lnTo>
                  <a:lnTo>
                    <a:pt x="896" y="214"/>
                  </a:lnTo>
                  <a:lnTo>
                    <a:pt x="898" y="218"/>
                  </a:lnTo>
                  <a:lnTo>
                    <a:pt x="899" y="214"/>
                  </a:lnTo>
                  <a:lnTo>
                    <a:pt x="900" y="218"/>
                  </a:lnTo>
                  <a:lnTo>
                    <a:pt x="901" y="218"/>
                  </a:lnTo>
                  <a:lnTo>
                    <a:pt x="903" y="221"/>
                  </a:lnTo>
                  <a:lnTo>
                    <a:pt x="904" y="221"/>
                  </a:lnTo>
                  <a:lnTo>
                    <a:pt x="906" y="221"/>
                  </a:lnTo>
                  <a:lnTo>
                    <a:pt x="907" y="221"/>
                  </a:lnTo>
                  <a:lnTo>
                    <a:pt x="908" y="221"/>
                  </a:lnTo>
                  <a:lnTo>
                    <a:pt x="909" y="221"/>
                  </a:lnTo>
                  <a:lnTo>
                    <a:pt x="911" y="221"/>
                  </a:lnTo>
                  <a:lnTo>
                    <a:pt x="912" y="214"/>
                  </a:lnTo>
                  <a:lnTo>
                    <a:pt x="913" y="214"/>
                  </a:lnTo>
                  <a:lnTo>
                    <a:pt x="915" y="214"/>
                  </a:lnTo>
                  <a:lnTo>
                    <a:pt x="916" y="214"/>
                  </a:lnTo>
                  <a:lnTo>
                    <a:pt x="917" y="214"/>
                  </a:lnTo>
                  <a:lnTo>
                    <a:pt x="918" y="218"/>
                  </a:lnTo>
                  <a:lnTo>
                    <a:pt x="920" y="221"/>
                  </a:lnTo>
                  <a:lnTo>
                    <a:pt x="921" y="221"/>
                  </a:lnTo>
                  <a:lnTo>
                    <a:pt x="923" y="221"/>
                  </a:lnTo>
                  <a:lnTo>
                    <a:pt x="924" y="221"/>
                  </a:lnTo>
                  <a:lnTo>
                    <a:pt x="925" y="221"/>
                  </a:lnTo>
                  <a:lnTo>
                    <a:pt x="926" y="221"/>
                  </a:lnTo>
                  <a:lnTo>
                    <a:pt x="928" y="221"/>
                  </a:lnTo>
                  <a:lnTo>
                    <a:pt x="929" y="221"/>
                  </a:lnTo>
                  <a:lnTo>
                    <a:pt x="930" y="221"/>
                  </a:lnTo>
                  <a:lnTo>
                    <a:pt x="932" y="221"/>
                  </a:lnTo>
                  <a:lnTo>
                    <a:pt x="933" y="221"/>
                  </a:lnTo>
                  <a:lnTo>
                    <a:pt x="934" y="221"/>
                  </a:lnTo>
                  <a:lnTo>
                    <a:pt x="935" y="221"/>
                  </a:lnTo>
                  <a:lnTo>
                    <a:pt x="937" y="218"/>
                  </a:lnTo>
                  <a:lnTo>
                    <a:pt x="938" y="218"/>
                  </a:lnTo>
                  <a:lnTo>
                    <a:pt x="940" y="214"/>
                  </a:lnTo>
                  <a:lnTo>
                    <a:pt x="941" y="221"/>
                  </a:lnTo>
                  <a:lnTo>
                    <a:pt x="942" y="118"/>
                  </a:lnTo>
                  <a:lnTo>
                    <a:pt x="943" y="118"/>
                  </a:lnTo>
                  <a:lnTo>
                    <a:pt x="945" y="129"/>
                  </a:lnTo>
                  <a:lnTo>
                    <a:pt x="946" y="129"/>
                  </a:lnTo>
                  <a:lnTo>
                    <a:pt x="948" y="125"/>
                  </a:lnTo>
                  <a:lnTo>
                    <a:pt x="949" y="125"/>
                  </a:lnTo>
                  <a:lnTo>
                    <a:pt x="950" y="136"/>
                  </a:lnTo>
                  <a:lnTo>
                    <a:pt x="951" y="136"/>
                  </a:lnTo>
                  <a:lnTo>
                    <a:pt x="952" y="125"/>
                  </a:lnTo>
                  <a:lnTo>
                    <a:pt x="954" y="125"/>
                  </a:lnTo>
                  <a:lnTo>
                    <a:pt x="955" y="143"/>
                  </a:lnTo>
                  <a:lnTo>
                    <a:pt x="957" y="143"/>
                  </a:lnTo>
                  <a:lnTo>
                    <a:pt x="958" y="143"/>
                  </a:lnTo>
                  <a:lnTo>
                    <a:pt x="959" y="154"/>
                  </a:lnTo>
                  <a:lnTo>
                    <a:pt x="960" y="154"/>
                  </a:lnTo>
                  <a:lnTo>
                    <a:pt x="962" y="154"/>
                  </a:lnTo>
                  <a:lnTo>
                    <a:pt x="963" y="150"/>
                  </a:lnTo>
                  <a:lnTo>
                    <a:pt x="964" y="150"/>
                  </a:lnTo>
                  <a:lnTo>
                    <a:pt x="966" y="154"/>
                  </a:lnTo>
                  <a:lnTo>
                    <a:pt x="967" y="147"/>
                  </a:lnTo>
                  <a:lnTo>
                    <a:pt x="968" y="157"/>
                  </a:lnTo>
                  <a:lnTo>
                    <a:pt x="970" y="157"/>
                  </a:lnTo>
                  <a:lnTo>
                    <a:pt x="971" y="154"/>
                  </a:lnTo>
                  <a:lnTo>
                    <a:pt x="972" y="154"/>
                  </a:lnTo>
                  <a:lnTo>
                    <a:pt x="974" y="154"/>
                  </a:lnTo>
                  <a:lnTo>
                    <a:pt x="975" y="150"/>
                  </a:lnTo>
                  <a:lnTo>
                    <a:pt x="976" y="150"/>
                  </a:lnTo>
                  <a:lnTo>
                    <a:pt x="977" y="154"/>
                  </a:lnTo>
                  <a:lnTo>
                    <a:pt x="979" y="157"/>
                  </a:lnTo>
                  <a:lnTo>
                    <a:pt x="980" y="154"/>
                  </a:lnTo>
                  <a:lnTo>
                    <a:pt x="981" y="154"/>
                  </a:lnTo>
                  <a:lnTo>
                    <a:pt x="983" y="154"/>
                  </a:lnTo>
                  <a:lnTo>
                    <a:pt x="984" y="150"/>
                  </a:lnTo>
                  <a:lnTo>
                    <a:pt x="985" y="150"/>
                  </a:lnTo>
                  <a:lnTo>
                    <a:pt x="987" y="150"/>
                  </a:lnTo>
                  <a:lnTo>
                    <a:pt x="988" y="157"/>
                  </a:lnTo>
                  <a:lnTo>
                    <a:pt x="989" y="157"/>
                  </a:lnTo>
                  <a:lnTo>
                    <a:pt x="991" y="161"/>
                  </a:lnTo>
                  <a:lnTo>
                    <a:pt x="992" y="161"/>
                  </a:lnTo>
                  <a:lnTo>
                    <a:pt x="993" y="168"/>
                  </a:lnTo>
                  <a:lnTo>
                    <a:pt x="994" y="168"/>
                  </a:lnTo>
                  <a:lnTo>
                    <a:pt x="996" y="168"/>
                  </a:lnTo>
                  <a:lnTo>
                    <a:pt x="997" y="161"/>
                  </a:lnTo>
                  <a:lnTo>
                    <a:pt x="998" y="161"/>
                  </a:lnTo>
                  <a:lnTo>
                    <a:pt x="1000" y="161"/>
                  </a:lnTo>
                  <a:lnTo>
                    <a:pt x="1001" y="164"/>
                  </a:lnTo>
                  <a:lnTo>
                    <a:pt x="1002" y="164"/>
                  </a:lnTo>
                  <a:lnTo>
                    <a:pt x="1004" y="154"/>
                  </a:lnTo>
                  <a:lnTo>
                    <a:pt x="1005" y="157"/>
                  </a:lnTo>
                  <a:lnTo>
                    <a:pt x="1006" y="157"/>
                  </a:lnTo>
                  <a:lnTo>
                    <a:pt x="1008" y="157"/>
                  </a:lnTo>
                  <a:lnTo>
                    <a:pt x="1009" y="157"/>
                  </a:lnTo>
                  <a:lnTo>
                    <a:pt x="1010" y="154"/>
                  </a:lnTo>
                  <a:lnTo>
                    <a:pt x="1011" y="154"/>
                  </a:lnTo>
                  <a:lnTo>
                    <a:pt x="1013" y="150"/>
                  </a:lnTo>
                  <a:lnTo>
                    <a:pt x="1014" y="154"/>
                  </a:lnTo>
                  <a:lnTo>
                    <a:pt x="1015" y="154"/>
                  </a:lnTo>
                  <a:lnTo>
                    <a:pt x="1017" y="154"/>
                  </a:lnTo>
                  <a:lnTo>
                    <a:pt x="1018" y="154"/>
                  </a:lnTo>
                  <a:lnTo>
                    <a:pt x="1019" y="168"/>
                  </a:lnTo>
                  <a:lnTo>
                    <a:pt x="1021" y="168"/>
                  </a:lnTo>
                  <a:lnTo>
                    <a:pt x="1022" y="168"/>
                  </a:lnTo>
                  <a:lnTo>
                    <a:pt x="1023" y="168"/>
                  </a:lnTo>
                  <a:lnTo>
                    <a:pt x="1024" y="168"/>
                  </a:lnTo>
                  <a:lnTo>
                    <a:pt x="1026" y="161"/>
                  </a:lnTo>
                  <a:lnTo>
                    <a:pt x="1027" y="168"/>
                  </a:lnTo>
                  <a:lnTo>
                    <a:pt x="1029" y="168"/>
                  </a:lnTo>
                  <a:lnTo>
                    <a:pt x="1030" y="164"/>
                  </a:lnTo>
                  <a:lnTo>
                    <a:pt x="1031" y="164"/>
                  </a:lnTo>
                  <a:lnTo>
                    <a:pt x="1032" y="161"/>
                  </a:lnTo>
                  <a:lnTo>
                    <a:pt x="1034" y="161"/>
                  </a:lnTo>
                  <a:lnTo>
                    <a:pt x="1035" y="161"/>
                  </a:lnTo>
                  <a:lnTo>
                    <a:pt x="1036" y="157"/>
                  </a:lnTo>
                  <a:lnTo>
                    <a:pt x="1038" y="157"/>
                  </a:lnTo>
                  <a:lnTo>
                    <a:pt x="1039" y="157"/>
                  </a:lnTo>
                  <a:lnTo>
                    <a:pt x="1040" y="161"/>
                  </a:lnTo>
                  <a:lnTo>
                    <a:pt x="1041" y="161"/>
                  </a:lnTo>
                  <a:lnTo>
                    <a:pt x="1043" y="157"/>
                  </a:lnTo>
                  <a:lnTo>
                    <a:pt x="1044" y="157"/>
                  </a:lnTo>
                  <a:lnTo>
                    <a:pt x="1046" y="157"/>
                  </a:lnTo>
                  <a:lnTo>
                    <a:pt x="1047" y="161"/>
                  </a:lnTo>
                </a:path>
              </a:pathLst>
            </a:custGeom>
            <a:noFill/>
            <a:ln w="3175" cap="flat">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20" name="Freeform 86">
              <a:extLst>
                <a:ext uri="{FF2B5EF4-FFF2-40B4-BE49-F238E27FC236}">
                  <a16:creationId xmlns:a16="http://schemas.microsoft.com/office/drawing/2014/main" id="{72707EF8-7FF0-4CFB-A180-FE6DC8C3428F}"/>
                </a:ext>
              </a:extLst>
            </p:cNvPr>
            <p:cNvSpPr>
              <a:spLocks/>
            </p:cNvSpPr>
            <p:nvPr/>
          </p:nvSpPr>
          <p:spPr bwMode="auto">
            <a:xfrm>
              <a:off x="2093836" y="5161368"/>
              <a:ext cx="1860366" cy="1351948"/>
            </a:xfrm>
            <a:custGeom>
              <a:avLst/>
              <a:gdLst>
                <a:gd name="T0" fmla="*/ 16 w 1047"/>
                <a:gd name="T1" fmla="*/ 282 h 295"/>
                <a:gd name="T2" fmla="*/ 33 w 1047"/>
                <a:gd name="T3" fmla="*/ 295 h 295"/>
                <a:gd name="T4" fmla="*/ 50 w 1047"/>
                <a:gd name="T5" fmla="*/ 288 h 295"/>
                <a:gd name="T6" fmla="*/ 67 w 1047"/>
                <a:gd name="T7" fmla="*/ 285 h 295"/>
                <a:gd name="T8" fmla="*/ 84 w 1047"/>
                <a:gd name="T9" fmla="*/ 285 h 295"/>
                <a:gd name="T10" fmla="*/ 101 w 1047"/>
                <a:gd name="T11" fmla="*/ 295 h 295"/>
                <a:gd name="T12" fmla="*/ 118 w 1047"/>
                <a:gd name="T13" fmla="*/ 292 h 295"/>
                <a:gd name="T14" fmla="*/ 135 w 1047"/>
                <a:gd name="T15" fmla="*/ 292 h 295"/>
                <a:gd name="T16" fmla="*/ 152 w 1047"/>
                <a:gd name="T17" fmla="*/ 295 h 295"/>
                <a:gd name="T18" fmla="*/ 169 w 1047"/>
                <a:gd name="T19" fmla="*/ 288 h 295"/>
                <a:gd name="T20" fmla="*/ 186 w 1047"/>
                <a:gd name="T21" fmla="*/ 288 h 295"/>
                <a:gd name="T22" fmla="*/ 203 w 1047"/>
                <a:gd name="T23" fmla="*/ 285 h 295"/>
                <a:gd name="T24" fmla="*/ 220 w 1047"/>
                <a:gd name="T25" fmla="*/ 285 h 295"/>
                <a:gd name="T26" fmla="*/ 237 w 1047"/>
                <a:gd name="T27" fmla="*/ 292 h 295"/>
                <a:gd name="T28" fmla="*/ 254 w 1047"/>
                <a:gd name="T29" fmla="*/ 288 h 295"/>
                <a:gd name="T30" fmla="*/ 271 w 1047"/>
                <a:gd name="T31" fmla="*/ 288 h 295"/>
                <a:gd name="T32" fmla="*/ 288 w 1047"/>
                <a:gd name="T33" fmla="*/ 288 h 295"/>
                <a:gd name="T34" fmla="*/ 305 w 1047"/>
                <a:gd name="T35" fmla="*/ 288 h 295"/>
                <a:gd name="T36" fmla="*/ 322 w 1047"/>
                <a:gd name="T37" fmla="*/ 288 h 295"/>
                <a:gd name="T38" fmla="*/ 339 w 1047"/>
                <a:gd name="T39" fmla="*/ 292 h 295"/>
                <a:gd name="T40" fmla="*/ 356 w 1047"/>
                <a:gd name="T41" fmla="*/ 282 h 295"/>
                <a:gd name="T42" fmla="*/ 373 w 1047"/>
                <a:gd name="T43" fmla="*/ 214 h 295"/>
                <a:gd name="T44" fmla="*/ 390 w 1047"/>
                <a:gd name="T45" fmla="*/ 90 h 295"/>
                <a:gd name="T46" fmla="*/ 407 w 1047"/>
                <a:gd name="T47" fmla="*/ 124 h 295"/>
                <a:gd name="T48" fmla="*/ 424 w 1047"/>
                <a:gd name="T49" fmla="*/ 112 h 295"/>
                <a:gd name="T50" fmla="*/ 441 w 1047"/>
                <a:gd name="T51" fmla="*/ 121 h 295"/>
                <a:gd name="T52" fmla="*/ 458 w 1047"/>
                <a:gd name="T53" fmla="*/ 130 h 295"/>
                <a:gd name="T54" fmla="*/ 475 w 1047"/>
                <a:gd name="T55" fmla="*/ 133 h 295"/>
                <a:gd name="T56" fmla="*/ 492 w 1047"/>
                <a:gd name="T57" fmla="*/ 124 h 295"/>
                <a:gd name="T58" fmla="*/ 509 w 1047"/>
                <a:gd name="T59" fmla="*/ 133 h 295"/>
                <a:gd name="T60" fmla="*/ 526 w 1047"/>
                <a:gd name="T61" fmla="*/ 143 h 295"/>
                <a:gd name="T62" fmla="*/ 543 w 1047"/>
                <a:gd name="T63" fmla="*/ 137 h 295"/>
                <a:gd name="T64" fmla="*/ 560 w 1047"/>
                <a:gd name="T65" fmla="*/ 137 h 295"/>
                <a:gd name="T66" fmla="*/ 577 w 1047"/>
                <a:gd name="T67" fmla="*/ 137 h 295"/>
                <a:gd name="T68" fmla="*/ 594 w 1047"/>
                <a:gd name="T69" fmla="*/ 146 h 295"/>
                <a:gd name="T70" fmla="*/ 611 w 1047"/>
                <a:gd name="T71" fmla="*/ 251 h 295"/>
                <a:gd name="T72" fmla="*/ 628 w 1047"/>
                <a:gd name="T73" fmla="*/ 248 h 295"/>
                <a:gd name="T74" fmla="*/ 645 w 1047"/>
                <a:gd name="T75" fmla="*/ 242 h 295"/>
                <a:gd name="T76" fmla="*/ 662 w 1047"/>
                <a:gd name="T77" fmla="*/ 239 h 295"/>
                <a:gd name="T78" fmla="*/ 679 w 1047"/>
                <a:gd name="T79" fmla="*/ 248 h 295"/>
                <a:gd name="T80" fmla="*/ 696 w 1047"/>
                <a:gd name="T81" fmla="*/ 239 h 295"/>
                <a:gd name="T82" fmla="*/ 713 w 1047"/>
                <a:gd name="T83" fmla="*/ 251 h 295"/>
                <a:gd name="T84" fmla="*/ 730 w 1047"/>
                <a:gd name="T85" fmla="*/ 68 h 295"/>
                <a:gd name="T86" fmla="*/ 747 w 1047"/>
                <a:gd name="T87" fmla="*/ 248 h 295"/>
                <a:gd name="T88" fmla="*/ 764 w 1047"/>
                <a:gd name="T89" fmla="*/ 260 h 295"/>
                <a:gd name="T90" fmla="*/ 781 w 1047"/>
                <a:gd name="T91" fmla="*/ 254 h 295"/>
                <a:gd name="T92" fmla="*/ 798 w 1047"/>
                <a:gd name="T93" fmla="*/ 260 h 295"/>
                <a:gd name="T94" fmla="*/ 815 w 1047"/>
                <a:gd name="T95" fmla="*/ 273 h 295"/>
                <a:gd name="T96" fmla="*/ 832 w 1047"/>
                <a:gd name="T97" fmla="*/ 270 h 295"/>
                <a:gd name="T98" fmla="*/ 849 w 1047"/>
                <a:gd name="T99" fmla="*/ 267 h 295"/>
                <a:gd name="T100" fmla="*/ 866 w 1047"/>
                <a:gd name="T101" fmla="*/ 260 h 295"/>
                <a:gd name="T102" fmla="*/ 883 w 1047"/>
                <a:gd name="T103" fmla="*/ 273 h 295"/>
                <a:gd name="T104" fmla="*/ 900 w 1047"/>
                <a:gd name="T105" fmla="*/ 273 h 295"/>
                <a:gd name="T106" fmla="*/ 917 w 1047"/>
                <a:gd name="T107" fmla="*/ 273 h 295"/>
                <a:gd name="T108" fmla="*/ 934 w 1047"/>
                <a:gd name="T109" fmla="*/ 279 h 295"/>
                <a:gd name="T110" fmla="*/ 951 w 1047"/>
                <a:gd name="T111" fmla="*/ 282 h 295"/>
                <a:gd name="T112" fmla="*/ 968 w 1047"/>
                <a:gd name="T113" fmla="*/ 288 h 295"/>
                <a:gd name="T114" fmla="*/ 985 w 1047"/>
                <a:gd name="T115" fmla="*/ 276 h 295"/>
                <a:gd name="T116" fmla="*/ 1002 w 1047"/>
                <a:gd name="T117" fmla="*/ 285 h 295"/>
                <a:gd name="T118" fmla="*/ 1019 w 1047"/>
                <a:gd name="T119" fmla="*/ 282 h 295"/>
                <a:gd name="T120" fmla="*/ 1036 w 1047"/>
                <a:gd name="T1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95">
                  <a:moveTo>
                    <a:pt x="0" y="282"/>
                  </a:moveTo>
                  <a:lnTo>
                    <a:pt x="1" y="288"/>
                  </a:lnTo>
                  <a:lnTo>
                    <a:pt x="3" y="288"/>
                  </a:lnTo>
                  <a:lnTo>
                    <a:pt x="4" y="282"/>
                  </a:lnTo>
                  <a:lnTo>
                    <a:pt x="6" y="282"/>
                  </a:lnTo>
                  <a:lnTo>
                    <a:pt x="7" y="282"/>
                  </a:lnTo>
                  <a:lnTo>
                    <a:pt x="8" y="285"/>
                  </a:lnTo>
                  <a:lnTo>
                    <a:pt x="9" y="285"/>
                  </a:lnTo>
                  <a:lnTo>
                    <a:pt x="11" y="285"/>
                  </a:lnTo>
                  <a:lnTo>
                    <a:pt x="12" y="295"/>
                  </a:lnTo>
                  <a:lnTo>
                    <a:pt x="13" y="292"/>
                  </a:lnTo>
                  <a:lnTo>
                    <a:pt x="15" y="282"/>
                  </a:lnTo>
                  <a:lnTo>
                    <a:pt x="16" y="282"/>
                  </a:lnTo>
                  <a:lnTo>
                    <a:pt x="17" y="292"/>
                  </a:lnTo>
                  <a:lnTo>
                    <a:pt x="19" y="295"/>
                  </a:lnTo>
                  <a:lnTo>
                    <a:pt x="20" y="292"/>
                  </a:lnTo>
                  <a:lnTo>
                    <a:pt x="21" y="285"/>
                  </a:lnTo>
                  <a:lnTo>
                    <a:pt x="23" y="285"/>
                  </a:lnTo>
                  <a:lnTo>
                    <a:pt x="24" y="288"/>
                  </a:lnTo>
                  <a:lnTo>
                    <a:pt x="25" y="288"/>
                  </a:lnTo>
                  <a:lnTo>
                    <a:pt x="26" y="292"/>
                  </a:lnTo>
                  <a:lnTo>
                    <a:pt x="28" y="288"/>
                  </a:lnTo>
                  <a:lnTo>
                    <a:pt x="29" y="288"/>
                  </a:lnTo>
                  <a:lnTo>
                    <a:pt x="30" y="288"/>
                  </a:lnTo>
                  <a:lnTo>
                    <a:pt x="32" y="288"/>
                  </a:lnTo>
                  <a:lnTo>
                    <a:pt x="33" y="295"/>
                  </a:lnTo>
                  <a:lnTo>
                    <a:pt x="34" y="295"/>
                  </a:lnTo>
                  <a:lnTo>
                    <a:pt x="36" y="292"/>
                  </a:lnTo>
                  <a:lnTo>
                    <a:pt x="37" y="285"/>
                  </a:lnTo>
                  <a:lnTo>
                    <a:pt x="38" y="288"/>
                  </a:lnTo>
                  <a:lnTo>
                    <a:pt x="39" y="295"/>
                  </a:lnTo>
                  <a:lnTo>
                    <a:pt x="41" y="295"/>
                  </a:lnTo>
                  <a:lnTo>
                    <a:pt x="42" y="295"/>
                  </a:lnTo>
                  <a:lnTo>
                    <a:pt x="43" y="288"/>
                  </a:lnTo>
                  <a:lnTo>
                    <a:pt x="45" y="288"/>
                  </a:lnTo>
                  <a:lnTo>
                    <a:pt x="46" y="288"/>
                  </a:lnTo>
                  <a:lnTo>
                    <a:pt x="47" y="292"/>
                  </a:lnTo>
                  <a:lnTo>
                    <a:pt x="49" y="295"/>
                  </a:lnTo>
                  <a:lnTo>
                    <a:pt x="50" y="288"/>
                  </a:lnTo>
                  <a:lnTo>
                    <a:pt x="51" y="288"/>
                  </a:lnTo>
                  <a:lnTo>
                    <a:pt x="53" y="295"/>
                  </a:lnTo>
                  <a:lnTo>
                    <a:pt x="54" y="295"/>
                  </a:lnTo>
                  <a:lnTo>
                    <a:pt x="55" y="295"/>
                  </a:lnTo>
                  <a:lnTo>
                    <a:pt x="56" y="288"/>
                  </a:lnTo>
                  <a:lnTo>
                    <a:pt x="58" y="288"/>
                  </a:lnTo>
                  <a:lnTo>
                    <a:pt x="59" y="288"/>
                  </a:lnTo>
                  <a:lnTo>
                    <a:pt x="60" y="292"/>
                  </a:lnTo>
                  <a:lnTo>
                    <a:pt x="62" y="292"/>
                  </a:lnTo>
                  <a:lnTo>
                    <a:pt x="63" y="292"/>
                  </a:lnTo>
                  <a:lnTo>
                    <a:pt x="64" y="285"/>
                  </a:lnTo>
                  <a:lnTo>
                    <a:pt x="66" y="285"/>
                  </a:lnTo>
                  <a:lnTo>
                    <a:pt x="67" y="285"/>
                  </a:lnTo>
                  <a:lnTo>
                    <a:pt x="68" y="292"/>
                  </a:lnTo>
                  <a:lnTo>
                    <a:pt x="70" y="292"/>
                  </a:lnTo>
                  <a:lnTo>
                    <a:pt x="71" y="292"/>
                  </a:lnTo>
                  <a:lnTo>
                    <a:pt x="72" y="288"/>
                  </a:lnTo>
                  <a:lnTo>
                    <a:pt x="73" y="292"/>
                  </a:lnTo>
                  <a:lnTo>
                    <a:pt x="75" y="288"/>
                  </a:lnTo>
                  <a:lnTo>
                    <a:pt x="76" y="292"/>
                  </a:lnTo>
                  <a:lnTo>
                    <a:pt x="78" y="292"/>
                  </a:lnTo>
                  <a:lnTo>
                    <a:pt x="79" y="292"/>
                  </a:lnTo>
                  <a:lnTo>
                    <a:pt x="80" y="288"/>
                  </a:lnTo>
                  <a:lnTo>
                    <a:pt x="81" y="279"/>
                  </a:lnTo>
                  <a:lnTo>
                    <a:pt x="82" y="285"/>
                  </a:lnTo>
                  <a:lnTo>
                    <a:pt x="84" y="285"/>
                  </a:lnTo>
                  <a:lnTo>
                    <a:pt x="85" y="295"/>
                  </a:lnTo>
                  <a:lnTo>
                    <a:pt x="87" y="295"/>
                  </a:lnTo>
                  <a:lnTo>
                    <a:pt x="88" y="288"/>
                  </a:lnTo>
                  <a:lnTo>
                    <a:pt x="89" y="288"/>
                  </a:lnTo>
                  <a:lnTo>
                    <a:pt x="90" y="288"/>
                  </a:lnTo>
                  <a:lnTo>
                    <a:pt x="92" y="288"/>
                  </a:lnTo>
                  <a:lnTo>
                    <a:pt x="93" y="288"/>
                  </a:lnTo>
                  <a:lnTo>
                    <a:pt x="95" y="288"/>
                  </a:lnTo>
                  <a:lnTo>
                    <a:pt x="96" y="292"/>
                  </a:lnTo>
                  <a:lnTo>
                    <a:pt x="97" y="285"/>
                  </a:lnTo>
                  <a:lnTo>
                    <a:pt x="98" y="285"/>
                  </a:lnTo>
                  <a:lnTo>
                    <a:pt x="100" y="285"/>
                  </a:lnTo>
                  <a:lnTo>
                    <a:pt x="101" y="295"/>
                  </a:lnTo>
                  <a:lnTo>
                    <a:pt x="102" y="295"/>
                  </a:lnTo>
                  <a:lnTo>
                    <a:pt x="104" y="295"/>
                  </a:lnTo>
                  <a:lnTo>
                    <a:pt x="105" y="292"/>
                  </a:lnTo>
                  <a:lnTo>
                    <a:pt x="106" y="288"/>
                  </a:lnTo>
                  <a:lnTo>
                    <a:pt x="107" y="288"/>
                  </a:lnTo>
                  <a:lnTo>
                    <a:pt x="109" y="292"/>
                  </a:lnTo>
                  <a:lnTo>
                    <a:pt x="110" y="292"/>
                  </a:lnTo>
                  <a:lnTo>
                    <a:pt x="112" y="292"/>
                  </a:lnTo>
                  <a:lnTo>
                    <a:pt x="113" y="295"/>
                  </a:lnTo>
                  <a:lnTo>
                    <a:pt x="114" y="285"/>
                  </a:lnTo>
                  <a:lnTo>
                    <a:pt x="115" y="285"/>
                  </a:lnTo>
                  <a:lnTo>
                    <a:pt x="117" y="288"/>
                  </a:lnTo>
                  <a:lnTo>
                    <a:pt x="118" y="292"/>
                  </a:lnTo>
                  <a:lnTo>
                    <a:pt x="119" y="292"/>
                  </a:lnTo>
                  <a:lnTo>
                    <a:pt x="121" y="292"/>
                  </a:lnTo>
                  <a:lnTo>
                    <a:pt x="122" y="288"/>
                  </a:lnTo>
                  <a:lnTo>
                    <a:pt x="123" y="288"/>
                  </a:lnTo>
                  <a:lnTo>
                    <a:pt x="124" y="282"/>
                  </a:lnTo>
                  <a:lnTo>
                    <a:pt x="126" y="288"/>
                  </a:lnTo>
                  <a:lnTo>
                    <a:pt x="127" y="295"/>
                  </a:lnTo>
                  <a:lnTo>
                    <a:pt x="129" y="295"/>
                  </a:lnTo>
                  <a:lnTo>
                    <a:pt x="130" y="279"/>
                  </a:lnTo>
                  <a:lnTo>
                    <a:pt x="131" y="279"/>
                  </a:lnTo>
                  <a:lnTo>
                    <a:pt x="132" y="282"/>
                  </a:lnTo>
                  <a:lnTo>
                    <a:pt x="134" y="288"/>
                  </a:lnTo>
                  <a:lnTo>
                    <a:pt x="135" y="292"/>
                  </a:lnTo>
                  <a:lnTo>
                    <a:pt x="136" y="292"/>
                  </a:lnTo>
                  <a:lnTo>
                    <a:pt x="138" y="285"/>
                  </a:lnTo>
                  <a:lnTo>
                    <a:pt x="139" y="285"/>
                  </a:lnTo>
                  <a:lnTo>
                    <a:pt x="140" y="285"/>
                  </a:lnTo>
                  <a:lnTo>
                    <a:pt x="141" y="295"/>
                  </a:lnTo>
                  <a:lnTo>
                    <a:pt x="143" y="295"/>
                  </a:lnTo>
                  <a:lnTo>
                    <a:pt x="144" y="295"/>
                  </a:lnTo>
                  <a:lnTo>
                    <a:pt x="145" y="292"/>
                  </a:lnTo>
                  <a:lnTo>
                    <a:pt x="147" y="288"/>
                  </a:lnTo>
                  <a:lnTo>
                    <a:pt x="148" y="292"/>
                  </a:lnTo>
                  <a:lnTo>
                    <a:pt x="149" y="292"/>
                  </a:lnTo>
                  <a:lnTo>
                    <a:pt x="151" y="295"/>
                  </a:lnTo>
                  <a:lnTo>
                    <a:pt x="152" y="295"/>
                  </a:lnTo>
                  <a:lnTo>
                    <a:pt x="153" y="288"/>
                  </a:lnTo>
                  <a:lnTo>
                    <a:pt x="155" y="288"/>
                  </a:lnTo>
                  <a:lnTo>
                    <a:pt x="156" y="288"/>
                  </a:lnTo>
                  <a:lnTo>
                    <a:pt x="157" y="288"/>
                  </a:lnTo>
                  <a:lnTo>
                    <a:pt x="159" y="292"/>
                  </a:lnTo>
                  <a:lnTo>
                    <a:pt x="160" y="292"/>
                  </a:lnTo>
                  <a:lnTo>
                    <a:pt x="161" y="285"/>
                  </a:lnTo>
                  <a:lnTo>
                    <a:pt x="162" y="285"/>
                  </a:lnTo>
                  <a:lnTo>
                    <a:pt x="164" y="295"/>
                  </a:lnTo>
                  <a:lnTo>
                    <a:pt x="165" y="292"/>
                  </a:lnTo>
                  <a:lnTo>
                    <a:pt x="166" y="295"/>
                  </a:lnTo>
                  <a:lnTo>
                    <a:pt x="168" y="295"/>
                  </a:lnTo>
                  <a:lnTo>
                    <a:pt x="169" y="288"/>
                  </a:lnTo>
                  <a:lnTo>
                    <a:pt x="170" y="288"/>
                  </a:lnTo>
                  <a:lnTo>
                    <a:pt x="172" y="288"/>
                  </a:lnTo>
                  <a:lnTo>
                    <a:pt x="173" y="292"/>
                  </a:lnTo>
                  <a:lnTo>
                    <a:pt x="174" y="292"/>
                  </a:lnTo>
                  <a:lnTo>
                    <a:pt x="176" y="292"/>
                  </a:lnTo>
                  <a:lnTo>
                    <a:pt x="177" y="292"/>
                  </a:lnTo>
                  <a:lnTo>
                    <a:pt x="178" y="292"/>
                  </a:lnTo>
                  <a:lnTo>
                    <a:pt x="179" y="295"/>
                  </a:lnTo>
                  <a:lnTo>
                    <a:pt x="181" y="295"/>
                  </a:lnTo>
                  <a:lnTo>
                    <a:pt x="182" y="295"/>
                  </a:lnTo>
                  <a:lnTo>
                    <a:pt x="183" y="288"/>
                  </a:lnTo>
                  <a:lnTo>
                    <a:pt x="185" y="288"/>
                  </a:lnTo>
                  <a:lnTo>
                    <a:pt x="186" y="288"/>
                  </a:lnTo>
                  <a:lnTo>
                    <a:pt x="187" y="288"/>
                  </a:lnTo>
                  <a:lnTo>
                    <a:pt x="189" y="292"/>
                  </a:lnTo>
                  <a:lnTo>
                    <a:pt x="190" y="285"/>
                  </a:lnTo>
                  <a:lnTo>
                    <a:pt x="191" y="285"/>
                  </a:lnTo>
                  <a:lnTo>
                    <a:pt x="193" y="285"/>
                  </a:lnTo>
                  <a:lnTo>
                    <a:pt x="194" y="288"/>
                  </a:lnTo>
                  <a:lnTo>
                    <a:pt x="195" y="285"/>
                  </a:lnTo>
                  <a:lnTo>
                    <a:pt x="196" y="285"/>
                  </a:lnTo>
                  <a:lnTo>
                    <a:pt x="198" y="285"/>
                  </a:lnTo>
                  <a:lnTo>
                    <a:pt x="199" y="288"/>
                  </a:lnTo>
                  <a:lnTo>
                    <a:pt x="201" y="288"/>
                  </a:lnTo>
                  <a:lnTo>
                    <a:pt x="202" y="288"/>
                  </a:lnTo>
                  <a:lnTo>
                    <a:pt x="203" y="285"/>
                  </a:lnTo>
                  <a:lnTo>
                    <a:pt x="204" y="282"/>
                  </a:lnTo>
                  <a:lnTo>
                    <a:pt x="205" y="282"/>
                  </a:lnTo>
                  <a:lnTo>
                    <a:pt x="207" y="288"/>
                  </a:lnTo>
                  <a:lnTo>
                    <a:pt x="208" y="288"/>
                  </a:lnTo>
                  <a:lnTo>
                    <a:pt x="210" y="288"/>
                  </a:lnTo>
                  <a:lnTo>
                    <a:pt x="211" y="295"/>
                  </a:lnTo>
                  <a:lnTo>
                    <a:pt x="212" y="282"/>
                  </a:lnTo>
                  <a:lnTo>
                    <a:pt x="213" y="282"/>
                  </a:lnTo>
                  <a:lnTo>
                    <a:pt x="215" y="282"/>
                  </a:lnTo>
                  <a:lnTo>
                    <a:pt x="216" y="295"/>
                  </a:lnTo>
                  <a:lnTo>
                    <a:pt x="218" y="295"/>
                  </a:lnTo>
                  <a:lnTo>
                    <a:pt x="219" y="295"/>
                  </a:lnTo>
                  <a:lnTo>
                    <a:pt x="220" y="285"/>
                  </a:lnTo>
                  <a:lnTo>
                    <a:pt x="221" y="285"/>
                  </a:lnTo>
                  <a:lnTo>
                    <a:pt x="222" y="282"/>
                  </a:lnTo>
                  <a:lnTo>
                    <a:pt x="224" y="282"/>
                  </a:lnTo>
                  <a:lnTo>
                    <a:pt x="225" y="288"/>
                  </a:lnTo>
                  <a:lnTo>
                    <a:pt x="227" y="288"/>
                  </a:lnTo>
                  <a:lnTo>
                    <a:pt x="228" y="288"/>
                  </a:lnTo>
                  <a:lnTo>
                    <a:pt x="229" y="285"/>
                  </a:lnTo>
                  <a:lnTo>
                    <a:pt x="230" y="285"/>
                  </a:lnTo>
                  <a:lnTo>
                    <a:pt x="232" y="292"/>
                  </a:lnTo>
                  <a:lnTo>
                    <a:pt x="233" y="292"/>
                  </a:lnTo>
                  <a:lnTo>
                    <a:pt x="235" y="285"/>
                  </a:lnTo>
                  <a:lnTo>
                    <a:pt x="236" y="285"/>
                  </a:lnTo>
                  <a:lnTo>
                    <a:pt x="237" y="292"/>
                  </a:lnTo>
                  <a:lnTo>
                    <a:pt x="238" y="292"/>
                  </a:lnTo>
                  <a:lnTo>
                    <a:pt x="240" y="292"/>
                  </a:lnTo>
                  <a:lnTo>
                    <a:pt x="241" y="288"/>
                  </a:lnTo>
                  <a:lnTo>
                    <a:pt x="242" y="288"/>
                  </a:lnTo>
                  <a:lnTo>
                    <a:pt x="244" y="288"/>
                  </a:lnTo>
                  <a:lnTo>
                    <a:pt x="245" y="285"/>
                  </a:lnTo>
                  <a:lnTo>
                    <a:pt x="246" y="285"/>
                  </a:lnTo>
                  <a:lnTo>
                    <a:pt x="247" y="295"/>
                  </a:lnTo>
                  <a:lnTo>
                    <a:pt x="249" y="295"/>
                  </a:lnTo>
                  <a:lnTo>
                    <a:pt x="250" y="282"/>
                  </a:lnTo>
                  <a:lnTo>
                    <a:pt x="252" y="282"/>
                  </a:lnTo>
                  <a:lnTo>
                    <a:pt x="253" y="288"/>
                  </a:lnTo>
                  <a:lnTo>
                    <a:pt x="254" y="288"/>
                  </a:lnTo>
                  <a:lnTo>
                    <a:pt x="255" y="295"/>
                  </a:lnTo>
                  <a:lnTo>
                    <a:pt x="257" y="295"/>
                  </a:lnTo>
                  <a:lnTo>
                    <a:pt x="258" y="282"/>
                  </a:lnTo>
                  <a:lnTo>
                    <a:pt x="259" y="282"/>
                  </a:lnTo>
                  <a:lnTo>
                    <a:pt x="261" y="282"/>
                  </a:lnTo>
                  <a:lnTo>
                    <a:pt x="262" y="282"/>
                  </a:lnTo>
                  <a:lnTo>
                    <a:pt x="263" y="292"/>
                  </a:lnTo>
                  <a:lnTo>
                    <a:pt x="264" y="292"/>
                  </a:lnTo>
                  <a:lnTo>
                    <a:pt x="266" y="292"/>
                  </a:lnTo>
                  <a:lnTo>
                    <a:pt x="267" y="285"/>
                  </a:lnTo>
                  <a:lnTo>
                    <a:pt x="268" y="285"/>
                  </a:lnTo>
                  <a:lnTo>
                    <a:pt x="270" y="282"/>
                  </a:lnTo>
                  <a:lnTo>
                    <a:pt x="271" y="288"/>
                  </a:lnTo>
                  <a:lnTo>
                    <a:pt x="272" y="288"/>
                  </a:lnTo>
                  <a:lnTo>
                    <a:pt x="274" y="288"/>
                  </a:lnTo>
                  <a:lnTo>
                    <a:pt x="275" y="285"/>
                  </a:lnTo>
                  <a:lnTo>
                    <a:pt x="276" y="285"/>
                  </a:lnTo>
                  <a:lnTo>
                    <a:pt x="278" y="285"/>
                  </a:lnTo>
                  <a:lnTo>
                    <a:pt x="279" y="292"/>
                  </a:lnTo>
                  <a:lnTo>
                    <a:pt x="280" y="292"/>
                  </a:lnTo>
                  <a:lnTo>
                    <a:pt x="282" y="292"/>
                  </a:lnTo>
                  <a:lnTo>
                    <a:pt x="283" y="288"/>
                  </a:lnTo>
                  <a:lnTo>
                    <a:pt x="284" y="285"/>
                  </a:lnTo>
                  <a:lnTo>
                    <a:pt x="285" y="288"/>
                  </a:lnTo>
                  <a:lnTo>
                    <a:pt x="287" y="288"/>
                  </a:lnTo>
                  <a:lnTo>
                    <a:pt x="288" y="288"/>
                  </a:lnTo>
                  <a:lnTo>
                    <a:pt x="289" y="288"/>
                  </a:lnTo>
                  <a:lnTo>
                    <a:pt x="291" y="288"/>
                  </a:lnTo>
                  <a:lnTo>
                    <a:pt x="292" y="292"/>
                  </a:lnTo>
                  <a:lnTo>
                    <a:pt x="293" y="292"/>
                  </a:lnTo>
                  <a:lnTo>
                    <a:pt x="295" y="292"/>
                  </a:lnTo>
                  <a:lnTo>
                    <a:pt x="296" y="292"/>
                  </a:lnTo>
                  <a:lnTo>
                    <a:pt x="297" y="285"/>
                  </a:lnTo>
                  <a:lnTo>
                    <a:pt x="299" y="295"/>
                  </a:lnTo>
                  <a:lnTo>
                    <a:pt x="300" y="288"/>
                  </a:lnTo>
                  <a:lnTo>
                    <a:pt x="301" y="288"/>
                  </a:lnTo>
                  <a:lnTo>
                    <a:pt x="302" y="285"/>
                  </a:lnTo>
                  <a:lnTo>
                    <a:pt x="304" y="285"/>
                  </a:lnTo>
                  <a:lnTo>
                    <a:pt x="305" y="288"/>
                  </a:lnTo>
                  <a:lnTo>
                    <a:pt x="306" y="295"/>
                  </a:lnTo>
                  <a:lnTo>
                    <a:pt x="308" y="295"/>
                  </a:lnTo>
                  <a:lnTo>
                    <a:pt x="309" y="285"/>
                  </a:lnTo>
                  <a:lnTo>
                    <a:pt x="310" y="285"/>
                  </a:lnTo>
                  <a:lnTo>
                    <a:pt x="311" y="288"/>
                  </a:lnTo>
                  <a:lnTo>
                    <a:pt x="313" y="292"/>
                  </a:lnTo>
                  <a:lnTo>
                    <a:pt x="314" y="292"/>
                  </a:lnTo>
                  <a:lnTo>
                    <a:pt x="316" y="288"/>
                  </a:lnTo>
                  <a:lnTo>
                    <a:pt x="317" y="288"/>
                  </a:lnTo>
                  <a:lnTo>
                    <a:pt x="318" y="288"/>
                  </a:lnTo>
                  <a:lnTo>
                    <a:pt x="319" y="285"/>
                  </a:lnTo>
                  <a:lnTo>
                    <a:pt x="321" y="285"/>
                  </a:lnTo>
                  <a:lnTo>
                    <a:pt x="322" y="288"/>
                  </a:lnTo>
                  <a:lnTo>
                    <a:pt x="323" y="288"/>
                  </a:lnTo>
                  <a:lnTo>
                    <a:pt x="325" y="288"/>
                  </a:lnTo>
                  <a:lnTo>
                    <a:pt x="326" y="282"/>
                  </a:lnTo>
                  <a:lnTo>
                    <a:pt x="327" y="282"/>
                  </a:lnTo>
                  <a:lnTo>
                    <a:pt x="328" y="288"/>
                  </a:lnTo>
                  <a:lnTo>
                    <a:pt x="330" y="288"/>
                  </a:lnTo>
                  <a:lnTo>
                    <a:pt x="331" y="292"/>
                  </a:lnTo>
                  <a:lnTo>
                    <a:pt x="333" y="288"/>
                  </a:lnTo>
                  <a:lnTo>
                    <a:pt x="334" y="285"/>
                  </a:lnTo>
                  <a:lnTo>
                    <a:pt x="335" y="285"/>
                  </a:lnTo>
                  <a:lnTo>
                    <a:pt x="336" y="292"/>
                  </a:lnTo>
                  <a:lnTo>
                    <a:pt x="338" y="292"/>
                  </a:lnTo>
                  <a:lnTo>
                    <a:pt x="339" y="292"/>
                  </a:lnTo>
                  <a:lnTo>
                    <a:pt x="341" y="288"/>
                  </a:lnTo>
                  <a:lnTo>
                    <a:pt x="342" y="285"/>
                  </a:lnTo>
                  <a:lnTo>
                    <a:pt x="343" y="285"/>
                  </a:lnTo>
                  <a:lnTo>
                    <a:pt x="344" y="292"/>
                  </a:lnTo>
                  <a:lnTo>
                    <a:pt x="345" y="292"/>
                  </a:lnTo>
                  <a:lnTo>
                    <a:pt x="347" y="288"/>
                  </a:lnTo>
                  <a:lnTo>
                    <a:pt x="348" y="285"/>
                  </a:lnTo>
                  <a:lnTo>
                    <a:pt x="350" y="288"/>
                  </a:lnTo>
                  <a:lnTo>
                    <a:pt x="351" y="288"/>
                  </a:lnTo>
                  <a:lnTo>
                    <a:pt x="352" y="288"/>
                  </a:lnTo>
                  <a:lnTo>
                    <a:pt x="353" y="292"/>
                  </a:lnTo>
                  <a:lnTo>
                    <a:pt x="355" y="292"/>
                  </a:lnTo>
                  <a:lnTo>
                    <a:pt x="356" y="282"/>
                  </a:lnTo>
                  <a:lnTo>
                    <a:pt x="358" y="292"/>
                  </a:lnTo>
                  <a:lnTo>
                    <a:pt x="359" y="295"/>
                  </a:lnTo>
                  <a:lnTo>
                    <a:pt x="360" y="295"/>
                  </a:lnTo>
                  <a:lnTo>
                    <a:pt x="361" y="288"/>
                  </a:lnTo>
                  <a:lnTo>
                    <a:pt x="363" y="285"/>
                  </a:lnTo>
                  <a:lnTo>
                    <a:pt x="364" y="285"/>
                  </a:lnTo>
                  <a:lnTo>
                    <a:pt x="365" y="211"/>
                  </a:lnTo>
                  <a:lnTo>
                    <a:pt x="367" y="211"/>
                  </a:lnTo>
                  <a:lnTo>
                    <a:pt x="368" y="211"/>
                  </a:lnTo>
                  <a:lnTo>
                    <a:pt x="369" y="220"/>
                  </a:lnTo>
                  <a:lnTo>
                    <a:pt x="370" y="211"/>
                  </a:lnTo>
                  <a:lnTo>
                    <a:pt x="372" y="214"/>
                  </a:lnTo>
                  <a:lnTo>
                    <a:pt x="373" y="214"/>
                  </a:lnTo>
                  <a:lnTo>
                    <a:pt x="374" y="226"/>
                  </a:lnTo>
                  <a:lnTo>
                    <a:pt x="376" y="226"/>
                  </a:lnTo>
                  <a:lnTo>
                    <a:pt x="377" y="226"/>
                  </a:lnTo>
                  <a:lnTo>
                    <a:pt x="378" y="226"/>
                  </a:lnTo>
                  <a:lnTo>
                    <a:pt x="380" y="220"/>
                  </a:lnTo>
                  <a:lnTo>
                    <a:pt x="381" y="220"/>
                  </a:lnTo>
                  <a:lnTo>
                    <a:pt x="382" y="232"/>
                  </a:lnTo>
                  <a:lnTo>
                    <a:pt x="384" y="232"/>
                  </a:lnTo>
                  <a:lnTo>
                    <a:pt x="385" y="93"/>
                  </a:lnTo>
                  <a:lnTo>
                    <a:pt x="386" y="81"/>
                  </a:lnTo>
                  <a:lnTo>
                    <a:pt x="387" y="81"/>
                  </a:lnTo>
                  <a:lnTo>
                    <a:pt x="389" y="81"/>
                  </a:lnTo>
                  <a:lnTo>
                    <a:pt x="390" y="90"/>
                  </a:lnTo>
                  <a:lnTo>
                    <a:pt x="391" y="90"/>
                  </a:lnTo>
                  <a:lnTo>
                    <a:pt x="393" y="93"/>
                  </a:lnTo>
                  <a:lnTo>
                    <a:pt x="394" y="96"/>
                  </a:lnTo>
                  <a:lnTo>
                    <a:pt x="395" y="96"/>
                  </a:lnTo>
                  <a:lnTo>
                    <a:pt x="397" y="109"/>
                  </a:lnTo>
                  <a:lnTo>
                    <a:pt x="398" y="109"/>
                  </a:lnTo>
                  <a:lnTo>
                    <a:pt x="399" y="109"/>
                  </a:lnTo>
                  <a:lnTo>
                    <a:pt x="401" y="109"/>
                  </a:lnTo>
                  <a:lnTo>
                    <a:pt x="402" y="112"/>
                  </a:lnTo>
                  <a:lnTo>
                    <a:pt x="403" y="112"/>
                  </a:lnTo>
                  <a:lnTo>
                    <a:pt x="404" y="112"/>
                  </a:lnTo>
                  <a:lnTo>
                    <a:pt x="406" y="124"/>
                  </a:lnTo>
                  <a:lnTo>
                    <a:pt x="407" y="124"/>
                  </a:lnTo>
                  <a:lnTo>
                    <a:pt x="408" y="105"/>
                  </a:lnTo>
                  <a:lnTo>
                    <a:pt x="410" y="105"/>
                  </a:lnTo>
                  <a:lnTo>
                    <a:pt x="411" y="121"/>
                  </a:lnTo>
                  <a:lnTo>
                    <a:pt x="412" y="121"/>
                  </a:lnTo>
                  <a:lnTo>
                    <a:pt x="414" y="121"/>
                  </a:lnTo>
                  <a:lnTo>
                    <a:pt x="415" y="127"/>
                  </a:lnTo>
                  <a:lnTo>
                    <a:pt x="416" y="127"/>
                  </a:lnTo>
                  <a:lnTo>
                    <a:pt x="417" y="127"/>
                  </a:lnTo>
                  <a:lnTo>
                    <a:pt x="419" y="121"/>
                  </a:lnTo>
                  <a:lnTo>
                    <a:pt x="420" y="121"/>
                  </a:lnTo>
                  <a:lnTo>
                    <a:pt x="422" y="130"/>
                  </a:lnTo>
                  <a:lnTo>
                    <a:pt x="423" y="130"/>
                  </a:lnTo>
                  <a:lnTo>
                    <a:pt x="424" y="112"/>
                  </a:lnTo>
                  <a:lnTo>
                    <a:pt x="425" y="112"/>
                  </a:lnTo>
                  <a:lnTo>
                    <a:pt x="427" y="115"/>
                  </a:lnTo>
                  <a:lnTo>
                    <a:pt x="428" y="124"/>
                  </a:lnTo>
                  <a:lnTo>
                    <a:pt x="429" y="121"/>
                  </a:lnTo>
                  <a:lnTo>
                    <a:pt x="431" y="127"/>
                  </a:lnTo>
                  <a:lnTo>
                    <a:pt x="432" y="127"/>
                  </a:lnTo>
                  <a:lnTo>
                    <a:pt x="433" y="127"/>
                  </a:lnTo>
                  <a:lnTo>
                    <a:pt x="434" y="133"/>
                  </a:lnTo>
                  <a:lnTo>
                    <a:pt x="436" y="127"/>
                  </a:lnTo>
                  <a:lnTo>
                    <a:pt x="437" y="127"/>
                  </a:lnTo>
                  <a:lnTo>
                    <a:pt x="439" y="124"/>
                  </a:lnTo>
                  <a:lnTo>
                    <a:pt x="440" y="121"/>
                  </a:lnTo>
                  <a:lnTo>
                    <a:pt x="441" y="121"/>
                  </a:lnTo>
                  <a:lnTo>
                    <a:pt x="442" y="127"/>
                  </a:lnTo>
                  <a:lnTo>
                    <a:pt x="444" y="130"/>
                  </a:lnTo>
                  <a:lnTo>
                    <a:pt x="445" y="121"/>
                  </a:lnTo>
                  <a:lnTo>
                    <a:pt x="446" y="121"/>
                  </a:lnTo>
                  <a:lnTo>
                    <a:pt x="448" y="121"/>
                  </a:lnTo>
                  <a:lnTo>
                    <a:pt x="449" y="115"/>
                  </a:lnTo>
                  <a:lnTo>
                    <a:pt x="450" y="115"/>
                  </a:lnTo>
                  <a:lnTo>
                    <a:pt x="451" y="115"/>
                  </a:lnTo>
                  <a:lnTo>
                    <a:pt x="453" y="121"/>
                  </a:lnTo>
                  <a:lnTo>
                    <a:pt x="454" y="121"/>
                  </a:lnTo>
                  <a:lnTo>
                    <a:pt x="456" y="115"/>
                  </a:lnTo>
                  <a:lnTo>
                    <a:pt x="457" y="130"/>
                  </a:lnTo>
                  <a:lnTo>
                    <a:pt x="458" y="130"/>
                  </a:lnTo>
                  <a:lnTo>
                    <a:pt x="459" y="130"/>
                  </a:lnTo>
                  <a:lnTo>
                    <a:pt x="461" y="127"/>
                  </a:lnTo>
                  <a:lnTo>
                    <a:pt x="462" y="127"/>
                  </a:lnTo>
                  <a:lnTo>
                    <a:pt x="464" y="127"/>
                  </a:lnTo>
                  <a:lnTo>
                    <a:pt x="465" y="130"/>
                  </a:lnTo>
                  <a:lnTo>
                    <a:pt x="466" y="133"/>
                  </a:lnTo>
                  <a:lnTo>
                    <a:pt x="467" y="133"/>
                  </a:lnTo>
                  <a:lnTo>
                    <a:pt x="468" y="127"/>
                  </a:lnTo>
                  <a:lnTo>
                    <a:pt x="470" y="127"/>
                  </a:lnTo>
                  <a:lnTo>
                    <a:pt x="471" y="121"/>
                  </a:lnTo>
                  <a:lnTo>
                    <a:pt x="473" y="137"/>
                  </a:lnTo>
                  <a:lnTo>
                    <a:pt x="474" y="133"/>
                  </a:lnTo>
                  <a:lnTo>
                    <a:pt x="475" y="133"/>
                  </a:lnTo>
                  <a:lnTo>
                    <a:pt x="476" y="127"/>
                  </a:lnTo>
                  <a:lnTo>
                    <a:pt x="478" y="137"/>
                  </a:lnTo>
                  <a:lnTo>
                    <a:pt x="479" y="133"/>
                  </a:lnTo>
                  <a:lnTo>
                    <a:pt x="480" y="133"/>
                  </a:lnTo>
                  <a:lnTo>
                    <a:pt x="482" y="133"/>
                  </a:lnTo>
                  <a:lnTo>
                    <a:pt x="483" y="133"/>
                  </a:lnTo>
                  <a:lnTo>
                    <a:pt x="484" y="130"/>
                  </a:lnTo>
                  <a:lnTo>
                    <a:pt x="485" y="130"/>
                  </a:lnTo>
                  <a:lnTo>
                    <a:pt x="487" y="130"/>
                  </a:lnTo>
                  <a:lnTo>
                    <a:pt x="488" y="137"/>
                  </a:lnTo>
                  <a:lnTo>
                    <a:pt x="490" y="137"/>
                  </a:lnTo>
                  <a:lnTo>
                    <a:pt x="491" y="124"/>
                  </a:lnTo>
                  <a:lnTo>
                    <a:pt x="492" y="124"/>
                  </a:lnTo>
                  <a:lnTo>
                    <a:pt x="493" y="133"/>
                  </a:lnTo>
                  <a:lnTo>
                    <a:pt x="495" y="133"/>
                  </a:lnTo>
                  <a:lnTo>
                    <a:pt x="496" y="133"/>
                  </a:lnTo>
                  <a:lnTo>
                    <a:pt x="497" y="133"/>
                  </a:lnTo>
                  <a:lnTo>
                    <a:pt x="499" y="133"/>
                  </a:lnTo>
                  <a:lnTo>
                    <a:pt x="500" y="130"/>
                  </a:lnTo>
                  <a:lnTo>
                    <a:pt x="501" y="130"/>
                  </a:lnTo>
                  <a:lnTo>
                    <a:pt x="503" y="137"/>
                  </a:lnTo>
                  <a:lnTo>
                    <a:pt x="504" y="133"/>
                  </a:lnTo>
                  <a:lnTo>
                    <a:pt x="505" y="133"/>
                  </a:lnTo>
                  <a:lnTo>
                    <a:pt x="507" y="124"/>
                  </a:lnTo>
                  <a:lnTo>
                    <a:pt x="508" y="133"/>
                  </a:lnTo>
                  <a:lnTo>
                    <a:pt x="509" y="133"/>
                  </a:lnTo>
                  <a:lnTo>
                    <a:pt x="510" y="133"/>
                  </a:lnTo>
                  <a:lnTo>
                    <a:pt x="512" y="133"/>
                  </a:lnTo>
                  <a:lnTo>
                    <a:pt x="513" y="133"/>
                  </a:lnTo>
                  <a:lnTo>
                    <a:pt x="514" y="124"/>
                  </a:lnTo>
                  <a:lnTo>
                    <a:pt x="516" y="130"/>
                  </a:lnTo>
                  <a:lnTo>
                    <a:pt x="517" y="143"/>
                  </a:lnTo>
                  <a:lnTo>
                    <a:pt x="518" y="143"/>
                  </a:lnTo>
                  <a:lnTo>
                    <a:pt x="520" y="130"/>
                  </a:lnTo>
                  <a:lnTo>
                    <a:pt x="521" y="133"/>
                  </a:lnTo>
                  <a:lnTo>
                    <a:pt x="522" y="130"/>
                  </a:lnTo>
                  <a:lnTo>
                    <a:pt x="523" y="137"/>
                  </a:lnTo>
                  <a:lnTo>
                    <a:pt x="525" y="143"/>
                  </a:lnTo>
                  <a:lnTo>
                    <a:pt x="526" y="143"/>
                  </a:lnTo>
                  <a:lnTo>
                    <a:pt x="527" y="137"/>
                  </a:lnTo>
                  <a:lnTo>
                    <a:pt x="529" y="137"/>
                  </a:lnTo>
                  <a:lnTo>
                    <a:pt x="530" y="140"/>
                  </a:lnTo>
                  <a:lnTo>
                    <a:pt x="531" y="130"/>
                  </a:lnTo>
                  <a:lnTo>
                    <a:pt x="533" y="140"/>
                  </a:lnTo>
                  <a:lnTo>
                    <a:pt x="534" y="140"/>
                  </a:lnTo>
                  <a:lnTo>
                    <a:pt x="535" y="140"/>
                  </a:lnTo>
                  <a:lnTo>
                    <a:pt x="537" y="137"/>
                  </a:lnTo>
                  <a:lnTo>
                    <a:pt x="538" y="130"/>
                  </a:lnTo>
                  <a:lnTo>
                    <a:pt x="539" y="137"/>
                  </a:lnTo>
                  <a:lnTo>
                    <a:pt x="540" y="137"/>
                  </a:lnTo>
                  <a:lnTo>
                    <a:pt x="542" y="137"/>
                  </a:lnTo>
                  <a:lnTo>
                    <a:pt x="543" y="137"/>
                  </a:lnTo>
                  <a:lnTo>
                    <a:pt x="545" y="140"/>
                  </a:lnTo>
                  <a:lnTo>
                    <a:pt x="546" y="137"/>
                  </a:lnTo>
                  <a:lnTo>
                    <a:pt x="547" y="137"/>
                  </a:lnTo>
                  <a:lnTo>
                    <a:pt x="548" y="146"/>
                  </a:lnTo>
                  <a:lnTo>
                    <a:pt x="550" y="146"/>
                  </a:lnTo>
                  <a:lnTo>
                    <a:pt x="551" y="146"/>
                  </a:lnTo>
                  <a:lnTo>
                    <a:pt x="552" y="140"/>
                  </a:lnTo>
                  <a:lnTo>
                    <a:pt x="554" y="127"/>
                  </a:lnTo>
                  <a:lnTo>
                    <a:pt x="555" y="146"/>
                  </a:lnTo>
                  <a:lnTo>
                    <a:pt x="556" y="146"/>
                  </a:lnTo>
                  <a:lnTo>
                    <a:pt x="557" y="137"/>
                  </a:lnTo>
                  <a:lnTo>
                    <a:pt x="559" y="137"/>
                  </a:lnTo>
                  <a:lnTo>
                    <a:pt x="560" y="137"/>
                  </a:lnTo>
                  <a:lnTo>
                    <a:pt x="562" y="140"/>
                  </a:lnTo>
                  <a:lnTo>
                    <a:pt x="563" y="143"/>
                  </a:lnTo>
                  <a:lnTo>
                    <a:pt x="564" y="143"/>
                  </a:lnTo>
                  <a:lnTo>
                    <a:pt x="565" y="140"/>
                  </a:lnTo>
                  <a:lnTo>
                    <a:pt x="567" y="140"/>
                  </a:lnTo>
                  <a:lnTo>
                    <a:pt x="568" y="133"/>
                  </a:lnTo>
                  <a:lnTo>
                    <a:pt x="569" y="140"/>
                  </a:lnTo>
                  <a:lnTo>
                    <a:pt x="571" y="146"/>
                  </a:lnTo>
                  <a:lnTo>
                    <a:pt x="572" y="146"/>
                  </a:lnTo>
                  <a:lnTo>
                    <a:pt x="573" y="146"/>
                  </a:lnTo>
                  <a:lnTo>
                    <a:pt x="574" y="137"/>
                  </a:lnTo>
                  <a:lnTo>
                    <a:pt x="576" y="137"/>
                  </a:lnTo>
                  <a:lnTo>
                    <a:pt x="577" y="137"/>
                  </a:lnTo>
                  <a:lnTo>
                    <a:pt x="579" y="133"/>
                  </a:lnTo>
                  <a:lnTo>
                    <a:pt x="580" y="146"/>
                  </a:lnTo>
                  <a:lnTo>
                    <a:pt x="581" y="140"/>
                  </a:lnTo>
                  <a:lnTo>
                    <a:pt x="582" y="140"/>
                  </a:lnTo>
                  <a:lnTo>
                    <a:pt x="584" y="140"/>
                  </a:lnTo>
                  <a:lnTo>
                    <a:pt x="585" y="143"/>
                  </a:lnTo>
                  <a:lnTo>
                    <a:pt x="586" y="143"/>
                  </a:lnTo>
                  <a:lnTo>
                    <a:pt x="588" y="149"/>
                  </a:lnTo>
                  <a:lnTo>
                    <a:pt x="589" y="133"/>
                  </a:lnTo>
                  <a:lnTo>
                    <a:pt x="590" y="137"/>
                  </a:lnTo>
                  <a:lnTo>
                    <a:pt x="591" y="149"/>
                  </a:lnTo>
                  <a:lnTo>
                    <a:pt x="593" y="146"/>
                  </a:lnTo>
                  <a:lnTo>
                    <a:pt x="594" y="146"/>
                  </a:lnTo>
                  <a:lnTo>
                    <a:pt x="596" y="245"/>
                  </a:lnTo>
                  <a:lnTo>
                    <a:pt x="597" y="245"/>
                  </a:lnTo>
                  <a:lnTo>
                    <a:pt x="598" y="245"/>
                  </a:lnTo>
                  <a:lnTo>
                    <a:pt x="599" y="254"/>
                  </a:lnTo>
                  <a:lnTo>
                    <a:pt x="601" y="248"/>
                  </a:lnTo>
                  <a:lnTo>
                    <a:pt x="602" y="242"/>
                  </a:lnTo>
                  <a:lnTo>
                    <a:pt x="603" y="242"/>
                  </a:lnTo>
                  <a:lnTo>
                    <a:pt x="605" y="248"/>
                  </a:lnTo>
                  <a:lnTo>
                    <a:pt x="606" y="248"/>
                  </a:lnTo>
                  <a:lnTo>
                    <a:pt x="607" y="254"/>
                  </a:lnTo>
                  <a:lnTo>
                    <a:pt x="608" y="248"/>
                  </a:lnTo>
                  <a:lnTo>
                    <a:pt x="610" y="251"/>
                  </a:lnTo>
                  <a:lnTo>
                    <a:pt x="611" y="251"/>
                  </a:lnTo>
                  <a:lnTo>
                    <a:pt x="613" y="248"/>
                  </a:lnTo>
                  <a:lnTo>
                    <a:pt x="614" y="248"/>
                  </a:lnTo>
                  <a:lnTo>
                    <a:pt x="615" y="245"/>
                  </a:lnTo>
                  <a:lnTo>
                    <a:pt x="616" y="248"/>
                  </a:lnTo>
                  <a:lnTo>
                    <a:pt x="618" y="251"/>
                  </a:lnTo>
                  <a:lnTo>
                    <a:pt x="619" y="251"/>
                  </a:lnTo>
                  <a:lnTo>
                    <a:pt x="620" y="251"/>
                  </a:lnTo>
                  <a:lnTo>
                    <a:pt x="622" y="254"/>
                  </a:lnTo>
                  <a:lnTo>
                    <a:pt x="623" y="254"/>
                  </a:lnTo>
                  <a:lnTo>
                    <a:pt x="624" y="242"/>
                  </a:lnTo>
                  <a:lnTo>
                    <a:pt x="626" y="242"/>
                  </a:lnTo>
                  <a:lnTo>
                    <a:pt x="627" y="242"/>
                  </a:lnTo>
                  <a:lnTo>
                    <a:pt x="628" y="248"/>
                  </a:lnTo>
                  <a:lnTo>
                    <a:pt x="630" y="251"/>
                  </a:lnTo>
                  <a:lnTo>
                    <a:pt x="631" y="245"/>
                  </a:lnTo>
                  <a:lnTo>
                    <a:pt x="632" y="245"/>
                  </a:lnTo>
                  <a:lnTo>
                    <a:pt x="633" y="251"/>
                  </a:lnTo>
                  <a:lnTo>
                    <a:pt x="635" y="251"/>
                  </a:lnTo>
                  <a:lnTo>
                    <a:pt x="636" y="245"/>
                  </a:lnTo>
                  <a:lnTo>
                    <a:pt x="637" y="245"/>
                  </a:lnTo>
                  <a:lnTo>
                    <a:pt x="639" y="245"/>
                  </a:lnTo>
                  <a:lnTo>
                    <a:pt x="640" y="245"/>
                  </a:lnTo>
                  <a:lnTo>
                    <a:pt x="641" y="248"/>
                  </a:lnTo>
                  <a:lnTo>
                    <a:pt x="643" y="251"/>
                  </a:lnTo>
                  <a:lnTo>
                    <a:pt x="644" y="248"/>
                  </a:lnTo>
                  <a:lnTo>
                    <a:pt x="645" y="242"/>
                  </a:lnTo>
                  <a:lnTo>
                    <a:pt x="646" y="242"/>
                  </a:lnTo>
                  <a:lnTo>
                    <a:pt x="648" y="242"/>
                  </a:lnTo>
                  <a:lnTo>
                    <a:pt x="649" y="251"/>
                  </a:lnTo>
                  <a:lnTo>
                    <a:pt x="650" y="251"/>
                  </a:lnTo>
                  <a:lnTo>
                    <a:pt x="652" y="242"/>
                  </a:lnTo>
                  <a:lnTo>
                    <a:pt x="653" y="242"/>
                  </a:lnTo>
                  <a:lnTo>
                    <a:pt x="654" y="242"/>
                  </a:lnTo>
                  <a:lnTo>
                    <a:pt x="656" y="248"/>
                  </a:lnTo>
                  <a:lnTo>
                    <a:pt x="657" y="251"/>
                  </a:lnTo>
                  <a:lnTo>
                    <a:pt x="658" y="245"/>
                  </a:lnTo>
                  <a:lnTo>
                    <a:pt x="660" y="245"/>
                  </a:lnTo>
                  <a:lnTo>
                    <a:pt x="661" y="239"/>
                  </a:lnTo>
                  <a:lnTo>
                    <a:pt x="662" y="239"/>
                  </a:lnTo>
                  <a:lnTo>
                    <a:pt x="663" y="248"/>
                  </a:lnTo>
                  <a:lnTo>
                    <a:pt x="665" y="251"/>
                  </a:lnTo>
                  <a:lnTo>
                    <a:pt x="666" y="251"/>
                  </a:lnTo>
                  <a:lnTo>
                    <a:pt x="667" y="251"/>
                  </a:lnTo>
                  <a:lnTo>
                    <a:pt x="669" y="248"/>
                  </a:lnTo>
                  <a:lnTo>
                    <a:pt x="670" y="248"/>
                  </a:lnTo>
                  <a:lnTo>
                    <a:pt x="671" y="248"/>
                  </a:lnTo>
                  <a:lnTo>
                    <a:pt x="673" y="242"/>
                  </a:lnTo>
                  <a:lnTo>
                    <a:pt x="674" y="242"/>
                  </a:lnTo>
                  <a:lnTo>
                    <a:pt x="675" y="254"/>
                  </a:lnTo>
                  <a:lnTo>
                    <a:pt x="677" y="251"/>
                  </a:lnTo>
                  <a:lnTo>
                    <a:pt x="678" y="251"/>
                  </a:lnTo>
                  <a:lnTo>
                    <a:pt x="679" y="248"/>
                  </a:lnTo>
                  <a:lnTo>
                    <a:pt x="680" y="248"/>
                  </a:lnTo>
                  <a:lnTo>
                    <a:pt x="682" y="248"/>
                  </a:lnTo>
                  <a:lnTo>
                    <a:pt x="683" y="248"/>
                  </a:lnTo>
                  <a:lnTo>
                    <a:pt x="685" y="251"/>
                  </a:lnTo>
                  <a:lnTo>
                    <a:pt x="686" y="251"/>
                  </a:lnTo>
                  <a:lnTo>
                    <a:pt x="687" y="248"/>
                  </a:lnTo>
                  <a:lnTo>
                    <a:pt x="688" y="248"/>
                  </a:lnTo>
                  <a:lnTo>
                    <a:pt x="689" y="248"/>
                  </a:lnTo>
                  <a:lnTo>
                    <a:pt x="691" y="254"/>
                  </a:lnTo>
                  <a:lnTo>
                    <a:pt x="692" y="245"/>
                  </a:lnTo>
                  <a:lnTo>
                    <a:pt x="694" y="245"/>
                  </a:lnTo>
                  <a:lnTo>
                    <a:pt x="695" y="239"/>
                  </a:lnTo>
                  <a:lnTo>
                    <a:pt x="696" y="239"/>
                  </a:lnTo>
                  <a:lnTo>
                    <a:pt x="697" y="248"/>
                  </a:lnTo>
                  <a:lnTo>
                    <a:pt x="699" y="248"/>
                  </a:lnTo>
                  <a:lnTo>
                    <a:pt x="700" y="242"/>
                  </a:lnTo>
                  <a:lnTo>
                    <a:pt x="702" y="242"/>
                  </a:lnTo>
                  <a:lnTo>
                    <a:pt x="703" y="248"/>
                  </a:lnTo>
                  <a:lnTo>
                    <a:pt x="704" y="248"/>
                  </a:lnTo>
                  <a:lnTo>
                    <a:pt x="705" y="245"/>
                  </a:lnTo>
                  <a:lnTo>
                    <a:pt x="707" y="242"/>
                  </a:lnTo>
                  <a:lnTo>
                    <a:pt x="708" y="242"/>
                  </a:lnTo>
                  <a:lnTo>
                    <a:pt x="709" y="239"/>
                  </a:lnTo>
                  <a:lnTo>
                    <a:pt x="711" y="239"/>
                  </a:lnTo>
                  <a:lnTo>
                    <a:pt x="712" y="251"/>
                  </a:lnTo>
                  <a:lnTo>
                    <a:pt x="713" y="251"/>
                  </a:lnTo>
                  <a:lnTo>
                    <a:pt x="714" y="251"/>
                  </a:lnTo>
                  <a:lnTo>
                    <a:pt x="716" y="245"/>
                  </a:lnTo>
                  <a:lnTo>
                    <a:pt x="717" y="245"/>
                  </a:lnTo>
                  <a:lnTo>
                    <a:pt x="719" y="245"/>
                  </a:lnTo>
                  <a:lnTo>
                    <a:pt x="720" y="0"/>
                  </a:lnTo>
                  <a:lnTo>
                    <a:pt x="721" y="74"/>
                  </a:lnTo>
                  <a:lnTo>
                    <a:pt x="722" y="74"/>
                  </a:lnTo>
                  <a:lnTo>
                    <a:pt x="724" y="74"/>
                  </a:lnTo>
                  <a:lnTo>
                    <a:pt x="725" y="71"/>
                  </a:lnTo>
                  <a:lnTo>
                    <a:pt x="726" y="71"/>
                  </a:lnTo>
                  <a:lnTo>
                    <a:pt x="728" y="68"/>
                  </a:lnTo>
                  <a:lnTo>
                    <a:pt x="729" y="68"/>
                  </a:lnTo>
                  <a:lnTo>
                    <a:pt x="730" y="68"/>
                  </a:lnTo>
                  <a:lnTo>
                    <a:pt x="731" y="68"/>
                  </a:lnTo>
                  <a:lnTo>
                    <a:pt x="733" y="71"/>
                  </a:lnTo>
                  <a:lnTo>
                    <a:pt x="734" y="68"/>
                  </a:lnTo>
                  <a:lnTo>
                    <a:pt x="736" y="68"/>
                  </a:lnTo>
                  <a:lnTo>
                    <a:pt x="737" y="254"/>
                  </a:lnTo>
                  <a:lnTo>
                    <a:pt x="738" y="254"/>
                  </a:lnTo>
                  <a:lnTo>
                    <a:pt x="739" y="251"/>
                  </a:lnTo>
                  <a:lnTo>
                    <a:pt x="741" y="245"/>
                  </a:lnTo>
                  <a:lnTo>
                    <a:pt x="742" y="245"/>
                  </a:lnTo>
                  <a:lnTo>
                    <a:pt x="743" y="248"/>
                  </a:lnTo>
                  <a:lnTo>
                    <a:pt x="745" y="248"/>
                  </a:lnTo>
                  <a:lnTo>
                    <a:pt x="746" y="251"/>
                  </a:lnTo>
                  <a:lnTo>
                    <a:pt x="747" y="248"/>
                  </a:lnTo>
                  <a:lnTo>
                    <a:pt x="748" y="245"/>
                  </a:lnTo>
                  <a:lnTo>
                    <a:pt x="750" y="245"/>
                  </a:lnTo>
                  <a:lnTo>
                    <a:pt x="751" y="245"/>
                  </a:lnTo>
                  <a:lnTo>
                    <a:pt x="752" y="260"/>
                  </a:lnTo>
                  <a:lnTo>
                    <a:pt x="754" y="260"/>
                  </a:lnTo>
                  <a:lnTo>
                    <a:pt x="755" y="251"/>
                  </a:lnTo>
                  <a:lnTo>
                    <a:pt x="756" y="245"/>
                  </a:lnTo>
                  <a:lnTo>
                    <a:pt x="758" y="245"/>
                  </a:lnTo>
                  <a:lnTo>
                    <a:pt x="759" y="251"/>
                  </a:lnTo>
                  <a:lnTo>
                    <a:pt x="760" y="251"/>
                  </a:lnTo>
                  <a:lnTo>
                    <a:pt x="762" y="260"/>
                  </a:lnTo>
                  <a:lnTo>
                    <a:pt x="763" y="260"/>
                  </a:lnTo>
                  <a:lnTo>
                    <a:pt x="764" y="260"/>
                  </a:lnTo>
                  <a:lnTo>
                    <a:pt x="766" y="254"/>
                  </a:lnTo>
                  <a:lnTo>
                    <a:pt x="767" y="254"/>
                  </a:lnTo>
                  <a:lnTo>
                    <a:pt x="768" y="254"/>
                  </a:lnTo>
                  <a:lnTo>
                    <a:pt x="769" y="267"/>
                  </a:lnTo>
                  <a:lnTo>
                    <a:pt x="771" y="267"/>
                  </a:lnTo>
                  <a:lnTo>
                    <a:pt x="772" y="254"/>
                  </a:lnTo>
                  <a:lnTo>
                    <a:pt x="773" y="254"/>
                  </a:lnTo>
                  <a:lnTo>
                    <a:pt x="775" y="260"/>
                  </a:lnTo>
                  <a:lnTo>
                    <a:pt x="776" y="260"/>
                  </a:lnTo>
                  <a:lnTo>
                    <a:pt x="777" y="260"/>
                  </a:lnTo>
                  <a:lnTo>
                    <a:pt x="779" y="264"/>
                  </a:lnTo>
                  <a:lnTo>
                    <a:pt x="780" y="264"/>
                  </a:lnTo>
                  <a:lnTo>
                    <a:pt x="781" y="254"/>
                  </a:lnTo>
                  <a:lnTo>
                    <a:pt x="783" y="248"/>
                  </a:lnTo>
                  <a:lnTo>
                    <a:pt x="784" y="254"/>
                  </a:lnTo>
                  <a:lnTo>
                    <a:pt x="785" y="254"/>
                  </a:lnTo>
                  <a:lnTo>
                    <a:pt x="786" y="260"/>
                  </a:lnTo>
                  <a:lnTo>
                    <a:pt x="788" y="260"/>
                  </a:lnTo>
                  <a:lnTo>
                    <a:pt x="789" y="260"/>
                  </a:lnTo>
                  <a:lnTo>
                    <a:pt x="790" y="260"/>
                  </a:lnTo>
                  <a:lnTo>
                    <a:pt x="792" y="260"/>
                  </a:lnTo>
                  <a:lnTo>
                    <a:pt x="793" y="260"/>
                  </a:lnTo>
                  <a:lnTo>
                    <a:pt x="794" y="260"/>
                  </a:lnTo>
                  <a:lnTo>
                    <a:pt x="795" y="254"/>
                  </a:lnTo>
                  <a:lnTo>
                    <a:pt x="797" y="251"/>
                  </a:lnTo>
                  <a:lnTo>
                    <a:pt x="798" y="260"/>
                  </a:lnTo>
                  <a:lnTo>
                    <a:pt x="800" y="260"/>
                  </a:lnTo>
                  <a:lnTo>
                    <a:pt x="801" y="245"/>
                  </a:lnTo>
                  <a:lnTo>
                    <a:pt x="802" y="245"/>
                  </a:lnTo>
                  <a:lnTo>
                    <a:pt x="803" y="251"/>
                  </a:lnTo>
                  <a:lnTo>
                    <a:pt x="805" y="260"/>
                  </a:lnTo>
                  <a:lnTo>
                    <a:pt x="806" y="260"/>
                  </a:lnTo>
                  <a:lnTo>
                    <a:pt x="808" y="260"/>
                  </a:lnTo>
                  <a:lnTo>
                    <a:pt x="809" y="260"/>
                  </a:lnTo>
                  <a:lnTo>
                    <a:pt x="810" y="254"/>
                  </a:lnTo>
                  <a:lnTo>
                    <a:pt x="811" y="267"/>
                  </a:lnTo>
                  <a:lnTo>
                    <a:pt x="812" y="267"/>
                  </a:lnTo>
                  <a:lnTo>
                    <a:pt x="814" y="273"/>
                  </a:lnTo>
                  <a:lnTo>
                    <a:pt x="815" y="273"/>
                  </a:lnTo>
                  <a:lnTo>
                    <a:pt x="817" y="254"/>
                  </a:lnTo>
                  <a:lnTo>
                    <a:pt x="818" y="251"/>
                  </a:lnTo>
                  <a:lnTo>
                    <a:pt x="819" y="251"/>
                  </a:lnTo>
                  <a:lnTo>
                    <a:pt x="820" y="264"/>
                  </a:lnTo>
                  <a:lnTo>
                    <a:pt x="822" y="264"/>
                  </a:lnTo>
                  <a:lnTo>
                    <a:pt x="823" y="273"/>
                  </a:lnTo>
                  <a:lnTo>
                    <a:pt x="825" y="264"/>
                  </a:lnTo>
                  <a:lnTo>
                    <a:pt x="826" y="270"/>
                  </a:lnTo>
                  <a:lnTo>
                    <a:pt x="827" y="270"/>
                  </a:lnTo>
                  <a:lnTo>
                    <a:pt x="828" y="270"/>
                  </a:lnTo>
                  <a:lnTo>
                    <a:pt x="829" y="260"/>
                  </a:lnTo>
                  <a:lnTo>
                    <a:pt x="831" y="267"/>
                  </a:lnTo>
                  <a:lnTo>
                    <a:pt x="832" y="270"/>
                  </a:lnTo>
                  <a:lnTo>
                    <a:pt x="834" y="270"/>
                  </a:lnTo>
                  <a:lnTo>
                    <a:pt x="835" y="260"/>
                  </a:lnTo>
                  <a:lnTo>
                    <a:pt x="836" y="254"/>
                  </a:lnTo>
                  <a:lnTo>
                    <a:pt x="837" y="264"/>
                  </a:lnTo>
                  <a:lnTo>
                    <a:pt x="839" y="264"/>
                  </a:lnTo>
                  <a:lnTo>
                    <a:pt x="840" y="264"/>
                  </a:lnTo>
                  <a:lnTo>
                    <a:pt x="842" y="264"/>
                  </a:lnTo>
                  <a:lnTo>
                    <a:pt x="843" y="267"/>
                  </a:lnTo>
                  <a:lnTo>
                    <a:pt x="844" y="267"/>
                  </a:lnTo>
                  <a:lnTo>
                    <a:pt x="845" y="267"/>
                  </a:lnTo>
                  <a:lnTo>
                    <a:pt x="847" y="267"/>
                  </a:lnTo>
                  <a:lnTo>
                    <a:pt x="848" y="267"/>
                  </a:lnTo>
                  <a:lnTo>
                    <a:pt x="849" y="267"/>
                  </a:lnTo>
                  <a:lnTo>
                    <a:pt x="851" y="254"/>
                  </a:lnTo>
                  <a:lnTo>
                    <a:pt x="852" y="254"/>
                  </a:lnTo>
                  <a:lnTo>
                    <a:pt x="853" y="260"/>
                  </a:lnTo>
                  <a:lnTo>
                    <a:pt x="854" y="260"/>
                  </a:lnTo>
                  <a:lnTo>
                    <a:pt x="856" y="264"/>
                  </a:lnTo>
                  <a:lnTo>
                    <a:pt x="857" y="260"/>
                  </a:lnTo>
                  <a:lnTo>
                    <a:pt x="858" y="260"/>
                  </a:lnTo>
                  <a:lnTo>
                    <a:pt x="860" y="264"/>
                  </a:lnTo>
                  <a:lnTo>
                    <a:pt x="861" y="264"/>
                  </a:lnTo>
                  <a:lnTo>
                    <a:pt x="862" y="264"/>
                  </a:lnTo>
                  <a:lnTo>
                    <a:pt x="864" y="260"/>
                  </a:lnTo>
                  <a:lnTo>
                    <a:pt x="865" y="260"/>
                  </a:lnTo>
                  <a:lnTo>
                    <a:pt x="866" y="260"/>
                  </a:lnTo>
                  <a:lnTo>
                    <a:pt x="868" y="260"/>
                  </a:lnTo>
                  <a:lnTo>
                    <a:pt x="869" y="254"/>
                  </a:lnTo>
                  <a:lnTo>
                    <a:pt x="870" y="254"/>
                  </a:lnTo>
                  <a:lnTo>
                    <a:pt x="871" y="264"/>
                  </a:lnTo>
                  <a:lnTo>
                    <a:pt x="873" y="264"/>
                  </a:lnTo>
                  <a:lnTo>
                    <a:pt x="874" y="260"/>
                  </a:lnTo>
                  <a:lnTo>
                    <a:pt x="875" y="267"/>
                  </a:lnTo>
                  <a:lnTo>
                    <a:pt x="877" y="267"/>
                  </a:lnTo>
                  <a:lnTo>
                    <a:pt x="878" y="267"/>
                  </a:lnTo>
                  <a:lnTo>
                    <a:pt x="879" y="260"/>
                  </a:lnTo>
                  <a:lnTo>
                    <a:pt x="881" y="273"/>
                  </a:lnTo>
                  <a:lnTo>
                    <a:pt x="882" y="273"/>
                  </a:lnTo>
                  <a:lnTo>
                    <a:pt x="883" y="273"/>
                  </a:lnTo>
                  <a:lnTo>
                    <a:pt x="885" y="276"/>
                  </a:lnTo>
                  <a:lnTo>
                    <a:pt x="886" y="276"/>
                  </a:lnTo>
                  <a:lnTo>
                    <a:pt x="887" y="273"/>
                  </a:lnTo>
                  <a:lnTo>
                    <a:pt x="889" y="260"/>
                  </a:lnTo>
                  <a:lnTo>
                    <a:pt x="890" y="260"/>
                  </a:lnTo>
                  <a:lnTo>
                    <a:pt x="891" y="270"/>
                  </a:lnTo>
                  <a:lnTo>
                    <a:pt x="892" y="270"/>
                  </a:lnTo>
                  <a:lnTo>
                    <a:pt x="894" y="270"/>
                  </a:lnTo>
                  <a:lnTo>
                    <a:pt x="895" y="270"/>
                  </a:lnTo>
                  <a:lnTo>
                    <a:pt x="896" y="273"/>
                  </a:lnTo>
                  <a:lnTo>
                    <a:pt x="898" y="273"/>
                  </a:lnTo>
                  <a:lnTo>
                    <a:pt x="899" y="276"/>
                  </a:lnTo>
                  <a:lnTo>
                    <a:pt x="900" y="273"/>
                  </a:lnTo>
                  <a:lnTo>
                    <a:pt x="901" y="267"/>
                  </a:lnTo>
                  <a:lnTo>
                    <a:pt x="903" y="267"/>
                  </a:lnTo>
                  <a:lnTo>
                    <a:pt x="904" y="267"/>
                  </a:lnTo>
                  <a:lnTo>
                    <a:pt x="906" y="276"/>
                  </a:lnTo>
                  <a:lnTo>
                    <a:pt x="907" y="270"/>
                  </a:lnTo>
                  <a:lnTo>
                    <a:pt x="908" y="270"/>
                  </a:lnTo>
                  <a:lnTo>
                    <a:pt x="909" y="270"/>
                  </a:lnTo>
                  <a:lnTo>
                    <a:pt x="911" y="267"/>
                  </a:lnTo>
                  <a:lnTo>
                    <a:pt x="912" y="267"/>
                  </a:lnTo>
                  <a:lnTo>
                    <a:pt x="913" y="276"/>
                  </a:lnTo>
                  <a:lnTo>
                    <a:pt x="915" y="276"/>
                  </a:lnTo>
                  <a:lnTo>
                    <a:pt x="916" y="273"/>
                  </a:lnTo>
                  <a:lnTo>
                    <a:pt x="917" y="273"/>
                  </a:lnTo>
                  <a:lnTo>
                    <a:pt x="918" y="282"/>
                  </a:lnTo>
                  <a:lnTo>
                    <a:pt x="920" y="282"/>
                  </a:lnTo>
                  <a:lnTo>
                    <a:pt x="921" y="282"/>
                  </a:lnTo>
                  <a:lnTo>
                    <a:pt x="923" y="273"/>
                  </a:lnTo>
                  <a:lnTo>
                    <a:pt x="924" y="273"/>
                  </a:lnTo>
                  <a:lnTo>
                    <a:pt x="925" y="276"/>
                  </a:lnTo>
                  <a:lnTo>
                    <a:pt x="926" y="276"/>
                  </a:lnTo>
                  <a:lnTo>
                    <a:pt x="928" y="270"/>
                  </a:lnTo>
                  <a:lnTo>
                    <a:pt x="929" y="270"/>
                  </a:lnTo>
                  <a:lnTo>
                    <a:pt x="930" y="270"/>
                  </a:lnTo>
                  <a:lnTo>
                    <a:pt x="932" y="276"/>
                  </a:lnTo>
                  <a:lnTo>
                    <a:pt x="933" y="276"/>
                  </a:lnTo>
                  <a:lnTo>
                    <a:pt x="934" y="279"/>
                  </a:lnTo>
                  <a:lnTo>
                    <a:pt x="935" y="276"/>
                  </a:lnTo>
                  <a:lnTo>
                    <a:pt x="937" y="273"/>
                  </a:lnTo>
                  <a:lnTo>
                    <a:pt x="938" y="276"/>
                  </a:lnTo>
                  <a:lnTo>
                    <a:pt x="940" y="276"/>
                  </a:lnTo>
                  <a:lnTo>
                    <a:pt x="941" y="270"/>
                  </a:lnTo>
                  <a:lnTo>
                    <a:pt x="942" y="273"/>
                  </a:lnTo>
                  <a:lnTo>
                    <a:pt x="943" y="276"/>
                  </a:lnTo>
                  <a:lnTo>
                    <a:pt x="945" y="276"/>
                  </a:lnTo>
                  <a:lnTo>
                    <a:pt x="946" y="279"/>
                  </a:lnTo>
                  <a:lnTo>
                    <a:pt x="948" y="276"/>
                  </a:lnTo>
                  <a:lnTo>
                    <a:pt x="949" y="279"/>
                  </a:lnTo>
                  <a:lnTo>
                    <a:pt x="950" y="279"/>
                  </a:lnTo>
                  <a:lnTo>
                    <a:pt x="951" y="282"/>
                  </a:lnTo>
                  <a:lnTo>
                    <a:pt x="952" y="276"/>
                  </a:lnTo>
                  <a:lnTo>
                    <a:pt x="954" y="276"/>
                  </a:lnTo>
                  <a:lnTo>
                    <a:pt x="955" y="276"/>
                  </a:lnTo>
                  <a:lnTo>
                    <a:pt x="957" y="276"/>
                  </a:lnTo>
                  <a:lnTo>
                    <a:pt x="958" y="285"/>
                  </a:lnTo>
                  <a:lnTo>
                    <a:pt x="959" y="285"/>
                  </a:lnTo>
                  <a:lnTo>
                    <a:pt x="960" y="285"/>
                  </a:lnTo>
                  <a:lnTo>
                    <a:pt x="962" y="276"/>
                  </a:lnTo>
                  <a:lnTo>
                    <a:pt x="963" y="273"/>
                  </a:lnTo>
                  <a:lnTo>
                    <a:pt x="964" y="273"/>
                  </a:lnTo>
                  <a:lnTo>
                    <a:pt x="966" y="273"/>
                  </a:lnTo>
                  <a:lnTo>
                    <a:pt x="967" y="288"/>
                  </a:lnTo>
                  <a:lnTo>
                    <a:pt x="968" y="288"/>
                  </a:lnTo>
                  <a:lnTo>
                    <a:pt x="970" y="285"/>
                  </a:lnTo>
                  <a:lnTo>
                    <a:pt x="971" y="276"/>
                  </a:lnTo>
                  <a:lnTo>
                    <a:pt x="972" y="276"/>
                  </a:lnTo>
                  <a:lnTo>
                    <a:pt x="974" y="270"/>
                  </a:lnTo>
                  <a:lnTo>
                    <a:pt x="975" y="270"/>
                  </a:lnTo>
                  <a:lnTo>
                    <a:pt x="976" y="276"/>
                  </a:lnTo>
                  <a:lnTo>
                    <a:pt x="977" y="276"/>
                  </a:lnTo>
                  <a:lnTo>
                    <a:pt x="979" y="279"/>
                  </a:lnTo>
                  <a:lnTo>
                    <a:pt x="980" y="279"/>
                  </a:lnTo>
                  <a:lnTo>
                    <a:pt x="981" y="279"/>
                  </a:lnTo>
                  <a:lnTo>
                    <a:pt x="983" y="292"/>
                  </a:lnTo>
                  <a:lnTo>
                    <a:pt x="984" y="282"/>
                  </a:lnTo>
                  <a:lnTo>
                    <a:pt x="985" y="276"/>
                  </a:lnTo>
                  <a:lnTo>
                    <a:pt x="987" y="276"/>
                  </a:lnTo>
                  <a:lnTo>
                    <a:pt x="988" y="276"/>
                  </a:lnTo>
                  <a:lnTo>
                    <a:pt x="989" y="276"/>
                  </a:lnTo>
                  <a:lnTo>
                    <a:pt x="991" y="279"/>
                  </a:lnTo>
                  <a:lnTo>
                    <a:pt x="992" y="282"/>
                  </a:lnTo>
                  <a:lnTo>
                    <a:pt x="993" y="282"/>
                  </a:lnTo>
                  <a:lnTo>
                    <a:pt x="994" y="282"/>
                  </a:lnTo>
                  <a:lnTo>
                    <a:pt x="996" y="276"/>
                  </a:lnTo>
                  <a:lnTo>
                    <a:pt x="997" y="273"/>
                  </a:lnTo>
                  <a:lnTo>
                    <a:pt x="998" y="282"/>
                  </a:lnTo>
                  <a:lnTo>
                    <a:pt x="1000" y="282"/>
                  </a:lnTo>
                  <a:lnTo>
                    <a:pt x="1001" y="285"/>
                  </a:lnTo>
                  <a:lnTo>
                    <a:pt x="1002" y="285"/>
                  </a:lnTo>
                  <a:lnTo>
                    <a:pt x="1004" y="282"/>
                  </a:lnTo>
                  <a:lnTo>
                    <a:pt x="1005" y="282"/>
                  </a:lnTo>
                  <a:lnTo>
                    <a:pt x="1006" y="288"/>
                  </a:lnTo>
                  <a:lnTo>
                    <a:pt x="1008" y="288"/>
                  </a:lnTo>
                  <a:lnTo>
                    <a:pt x="1009" y="279"/>
                  </a:lnTo>
                  <a:lnTo>
                    <a:pt x="1010" y="279"/>
                  </a:lnTo>
                  <a:lnTo>
                    <a:pt x="1011" y="270"/>
                  </a:lnTo>
                  <a:lnTo>
                    <a:pt x="1013" y="279"/>
                  </a:lnTo>
                  <a:lnTo>
                    <a:pt x="1014" y="285"/>
                  </a:lnTo>
                  <a:lnTo>
                    <a:pt x="1015" y="285"/>
                  </a:lnTo>
                  <a:lnTo>
                    <a:pt x="1017" y="276"/>
                  </a:lnTo>
                  <a:lnTo>
                    <a:pt x="1018" y="276"/>
                  </a:lnTo>
                  <a:lnTo>
                    <a:pt x="1019" y="282"/>
                  </a:lnTo>
                  <a:lnTo>
                    <a:pt x="1021" y="288"/>
                  </a:lnTo>
                  <a:lnTo>
                    <a:pt x="1022" y="282"/>
                  </a:lnTo>
                  <a:lnTo>
                    <a:pt x="1023" y="282"/>
                  </a:lnTo>
                  <a:lnTo>
                    <a:pt x="1024" y="285"/>
                  </a:lnTo>
                  <a:lnTo>
                    <a:pt x="1026" y="285"/>
                  </a:lnTo>
                  <a:lnTo>
                    <a:pt x="1027" y="285"/>
                  </a:lnTo>
                  <a:lnTo>
                    <a:pt x="1029" y="285"/>
                  </a:lnTo>
                  <a:lnTo>
                    <a:pt x="1030" y="285"/>
                  </a:lnTo>
                  <a:lnTo>
                    <a:pt x="1031" y="285"/>
                  </a:lnTo>
                  <a:lnTo>
                    <a:pt x="1032" y="285"/>
                  </a:lnTo>
                  <a:lnTo>
                    <a:pt x="1034" y="285"/>
                  </a:lnTo>
                  <a:lnTo>
                    <a:pt x="1035" y="295"/>
                  </a:lnTo>
                  <a:lnTo>
                    <a:pt x="1036" y="295"/>
                  </a:lnTo>
                  <a:lnTo>
                    <a:pt x="1038" y="295"/>
                  </a:lnTo>
                  <a:lnTo>
                    <a:pt x="1039" y="295"/>
                  </a:lnTo>
                  <a:lnTo>
                    <a:pt x="1040" y="292"/>
                  </a:lnTo>
                  <a:lnTo>
                    <a:pt x="1041" y="292"/>
                  </a:lnTo>
                  <a:lnTo>
                    <a:pt x="1043" y="285"/>
                  </a:lnTo>
                  <a:lnTo>
                    <a:pt x="1044" y="285"/>
                  </a:lnTo>
                  <a:lnTo>
                    <a:pt x="1046" y="285"/>
                  </a:lnTo>
                  <a:lnTo>
                    <a:pt x="1047" y="285"/>
                  </a:lnTo>
                </a:path>
              </a:pathLst>
            </a:custGeom>
            <a:noFill/>
            <a:ln w="3175" cap="flat">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grpSp>
      <p:grpSp>
        <p:nvGrpSpPr>
          <p:cNvPr id="2" name="Group 1">
            <a:extLst>
              <a:ext uri="{FF2B5EF4-FFF2-40B4-BE49-F238E27FC236}">
                <a16:creationId xmlns:a16="http://schemas.microsoft.com/office/drawing/2014/main" id="{4CE1166C-3255-4DBB-89CC-EBEB87B8C747}"/>
              </a:ext>
            </a:extLst>
          </p:cNvPr>
          <p:cNvGrpSpPr/>
          <p:nvPr/>
        </p:nvGrpSpPr>
        <p:grpSpPr>
          <a:xfrm>
            <a:off x="7305675" y="3181350"/>
            <a:ext cx="4655767" cy="3524251"/>
            <a:chOff x="7637786" y="4491997"/>
            <a:chExt cx="4266506" cy="2143812"/>
          </a:xfrm>
        </p:grpSpPr>
        <p:sp>
          <p:nvSpPr>
            <p:cNvPr id="6" name="Freeform 68">
              <a:extLst>
                <a:ext uri="{FF2B5EF4-FFF2-40B4-BE49-F238E27FC236}">
                  <a16:creationId xmlns:a16="http://schemas.microsoft.com/office/drawing/2014/main" id="{AB92F71E-6440-41AB-977A-D70695EEEFF5}"/>
                </a:ext>
              </a:extLst>
            </p:cNvPr>
            <p:cNvSpPr>
              <a:spLocks/>
            </p:cNvSpPr>
            <p:nvPr/>
          </p:nvSpPr>
          <p:spPr bwMode="auto">
            <a:xfrm>
              <a:off x="9294646" y="6355075"/>
              <a:ext cx="1860366" cy="280734"/>
            </a:xfrm>
            <a:custGeom>
              <a:avLst/>
              <a:gdLst>
                <a:gd name="T0" fmla="*/ 16 w 1047"/>
                <a:gd name="T1" fmla="*/ 198 h 201"/>
                <a:gd name="T2" fmla="*/ 33 w 1047"/>
                <a:gd name="T3" fmla="*/ 194 h 201"/>
                <a:gd name="T4" fmla="*/ 50 w 1047"/>
                <a:gd name="T5" fmla="*/ 201 h 201"/>
                <a:gd name="T6" fmla="*/ 67 w 1047"/>
                <a:gd name="T7" fmla="*/ 194 h 201"/>
                <a:gd name="T8" fmla="*/ 84 w 1047"/>
                <a:gd name="T9" fmla="*/ 198 h 201"/>
                <a:gd name="T10" fmla="*/ 101 w 1047"/>
                <a:gd name="T11" fmla="*/ 201 h 201"/>
                <a:gd name="T12" fmla="*/ 118 w 1047"/>
                <a:gd name="T13" fmla="*/ 201 h 201"/>
                <a:gd name="T14" fmla="*/ 135 w 1047"/>
                <a:gd name="T15" fmla="*/ 201 h 201"/>
                <a:gd name="T16" fmla="*/ 152 w 1047"/>
                <a:gd name="T17" fmla="*/ 191 h 201"/>
                <a:gd name="T18" fmla="*/ 169 w 1047"/>
                <a:gd name="T19" fmla="*/ 191 h 201"/>
                <a:gd name="T20" fmla="*/ 186 w 1047"/>
                <a:gd name="T21" fmla="*/ 201 h 201"/>
                <a:gd name="T22" fmla="*/ 203 w 1047"/>
                <a:gd name="T23" fmla="*/ 136 h 201"/>
                <a:gd name="T24" fmla="*/ 220 w 1047"/>
                <a:gd name="T25" fmla="*/ 139 h 201"/>
                <a:gd name="T26" fmla="*/ 237 w 1047"/>
                <a:gd name="T27" fmla="*/ 146 h 201"/>
                <a:gd name="T28" fmla="*/ 254 w 1047"/>
                <a:gd name="T29" fmla="*/ 146 h 201"/>
                <a:gd name="T30" fmla="*/ 271 w 1047"/>
                <a:gd name="T31" fmla="*/ 146 h 201"/>
                <a:gd name="T32" fmla="*/ 288 w 1047"/>
                <a:gd name="T33" fmla="*/ 139 h 201"/>
                <a:gd name="T34" fmla="*/ 305 w 1047"/>
                <a:gd name="T35" fmla="*/ 146 h 201"/>
                <a:gd name="T36" fmla="*/ 322 w 1047"/>
                <a:gd name="T37" fmla="*/ 152 h 201"/>
                <a:gd name="T38" fmla="*/ 339 w 1047"/>
                <a:gd name="T39" fmla="*/ 146 h 201"/>
                <a:gd name="T40" fmla="*/ 356 w 1047"/>
                <a:gd name="T41" fmla="*/ 149 h 201"/>
                <a:gd name="T42" fmla="*/ 373 w 1047"/>
                <a:gd name="T43" fmla="*/ 156 h 201"/>
                <a:gd name="T44" fmla="*/ 390 w 1047"/>
                <a:gd name="T45" fmla="*/ 23 h 201"/>
                <a:gd name="T46" fmla="*/ 407 w 1047"/>
                <a:gd name="T47" fmla="*/ 23 h 201"/>
                <a:gd name="T48" fmla="*/ 424 w 1047"/>
                <a:gd name="T49" fmla="*/ 42 h 201"/>
                <a:gd name="T50" fmla="*/ 441 w 1047"/>
                <a:gd name="T51" fmla="*/ 26 h 201"/>
                <a:gd name="T52" fmla="*/ 458 w 1047"/>
                <a:gd name="T53" fmla="*/ 39 h 201"/>
                <a:gd name="T54" fmla="*/ 475 w 1047"/>
                <a:gd name="T55" fmla="*/ 36 h 201"/>
                <a:gd name="T56" fmla="*/ 492 w 1047"/>
                <a:gd name="T57" fmla="*/ 29 h 201"/>
                <a:gd name="T58" fmla="*/ 509 w 1047"/>
                <a:gd name="T59" fmla="*/ 39 h 201"/>
                <a:gd name="T60" fmla="*/ 526 w 1047"/>
                <a:gd name="T61" fmla="*/ 32 h 201"/>
                <a:gd name="T62" fmla="*/ 543 w 1047"/>
                <a:gd name="T63" fmla="*/ 42 h 201"/>
                <a:gd name="T64" fmla="*/ 560 w 1047"/>
                <a:gd name="T65" fmla="*/ 39 h 201"/>
                <a:gd name="T66" fmla="*/ 577 w 1047"/>
                <a:gd name="T67" fmla="*/ 36 h 201"/>
                <a:gd name="T68" fmla="*/ 594 w 1047"/>
                <a:gd name="T69" fmla="*/ 45 h 201"/>
                <a:gd name="T70" fmla="*/ 611 w 1047"/>
                <a:gd name="T71" fmla="*/ 194 h 201"/>
                <a:gd name="T72" fmla="*/ 628 w 1047"/>
                <a:gd name="T73" fmla="*/ 198 h 201"/>
                <a:gd name="T74" fmla="*/ 645 w 1047"/>
                <a:gd name="T75" fmla="*/ 201 h 201"/>
                <a:gd name="T76" fmla="*/ 662 w 1047"/>
                <a:gd name="T77" fmla="*/ 201 h 201"/>
                <a:gd name="T78" fmla="*/ 679 w 1047"/>
                <a:gd name="T79" fmla="*/ 201 h 201"/>
                <a:gd name="T80" fmla="*/ 696 w 1047"/>
                <a:gd name="T81" fmla="*/ 198 h 201"/>
                <a:gd name="T82" fmla="*/ 713 w 1047"/>
                <a:gd name="T83" fmla="*/ 194 h 201"/>
                <a:gd name="T84" fmla="*/ 730 w 1047"/>
                <a:gd name="T85" fmla="*/ 201 h 201"/>
                <a:gd name="T86" fmla="*/ 747 w 1047"/>
                <a:gd name="T87" fmla="*/ 201 h 201"/>
                <a:gd name="T88" fmla="*/ 764 w 1047"/>
                <a:gd name="T89" fmla="*/ 201 h 201"/>
                <a:gd name="T90" fmla="*/ 781 w 1047"/>
                <a:gd name="T91" fmla="*/ 191 h 201"/>
                <a:gd name="T92" fmla="*/ 798 w 1047"/>
                <a:gd name="T93" fmla="*/ 194 h 201"/>
                <a:gd name="T94" fmla="*/ 815 w 1047"/>
                <a:gd name="T95" fmla="*/ 201 h 201"/>
                <a:gd name="T96" fmla="*/ 832 w 1047"/>
                <a:gd name="T97" fmla="*/ 198 h 201"/>
                <a:gd name="T98" fmla="*/ 849 w 1047"/>
                <a:gd name="T99" fmla="*/ 201 h 201"/>
                <a:gd name="T100" fmla="*/ 866 w 1047"/>
                <a:gd name="T101" fmla="*/ 201 h 201"/>
                <a:gd name="T102" fmla="*/ 883 w 1047"/>
                <a:gd name="T103" fmla="*/ 198 h 201"/>
                <a:gd name="T104" fmla="*/ 900 w 1047"/>
                <a:gd name="T105" fmla="*/ 198 h 201"/>
                <a:gd name="T106" fmla="*/ 917 w 1047"/>
                <a:gd name="T107" fmla="*/ 201 h 201"/>
                <a:gd name="T108" fmla="*/ 934 w 1047"/>
                <a:gd name="T109" fmla="*/ 198 h 201"/>
                <a:gd name="T110" fmla="*/ 951 w 1047"/>
                <a:gd name="T111" fmla="*/ 198 h 201"/>
                <a:gd name="T112" fmla="*/ 968 w 1047"/>
                <a:gd name="T113" fmla="*/ 194 h 201"/>
                <a:gd name="T114" fmla="*/ 985 w 1047"/>
                <a:gd name="T115" fmla="*/ 191 h 201"/>
                <a:gd name="T116" fmla="*/ 1002 w 1047"/>
                <a:gd name="T117" fmla="*/ 194 h 201"/>
                <a:gd name="T118" fmla="*/ 1019 w 1047"/>
                <a:gd name="T119" fmla="*/ 198 h 201"/>
                <a:gd name="T120" fmla="*/ 1036 w 1047"/>
                <a:gd name="T12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01">
                  <a:moveTo>
                    <a:pt x="0" y="201"/>
                  </a:moveTo>
                  <a:lnTo>
                    <a:pt x="1" y="201"/>
                  </a:lnTo>
                  <a:lnTo>
                    <a:pt x="3" y="194"/>
                  </a:lnTo>
                  <a:lnTo>
                    <a:pt x="4" y="194"/>
                  </a:lnTo>
                  <a:lnTo>
                    <a:pt x="6" y="201"/>
                  </a:lnTo>
                  <a:lnTo>
                    <a:pt x="7" y="201"/>
                  </a:lnTo>
                  <a:lnTo>
                    <a:pt x="8" y="194"/>
                  </a:lnTo>
                  <a:lnTo>
                    <a:pt x="9" y="194"/>
                  </a:lnTo>
                  <a:lnTo>
                    <a:pt x="11" y="194"/>
                  </a:lnTo>
                  <a:lnTo>
                    <a:pt x="12" y="194"/>
                  </a:lnTo>
                  <a:lnTo>
                    <a:pt x="13" y="198"/>
                  </a:lnTo>
                  <a:lnTo>
                    <a:pt x="15" y="198"/>
                  </a:lnTo>
                  <a:lnTo>
                    <a:pt x="16" y="198"/>
                  </a:lnTo>
                  <a:lnTo>
                    <a:pt x="17" y="198"/>
                  </a:lnTo>
                  <a:lnTo>
                    <a:pt x="19" y="194"/>
                  </a:lnTo>
                  <a:lnTo>
                    <a:pt x="20" y="194"/>
                  </a:lnTo>
                  <a:lnTo>
                    <a:pt x="21" y="201"/>
                  </a:lnTo>
                  <a:lnTo>
                    <a:pt x="23" y="201"/>
                  </a:lnTo>
                  <a:lnTo>
                    <a:pt x="24" y="201"/>
                  </a:lnTo>
                  <a:lnTo>
                    <a:pt x="25" y="194"/>
                  </a:lnTo>
                  <a:lnTo>
                    <a:pt x="26" y="194"/>
                  </a:lnTo>
                  <a:lnTo>
                    <a:pt x="28" y="194"/>
                  </a:lnTo>
                  <a:lnTo>
                    <a:pt x="29" y="201"/>
                  </a:lnTo>
                  <a:lnTo>
                    <a:pt x="30" y="201"/>
                  </a:lnTo>
                  <a:lnTo>
                    <a:pt x="32" y="191"/>
                  </a:lnTo>
                  <a:lnTo>
                    <a:pt x="33" y="194"/>
                  </a:lnTo>
                  <a:lnTo>
                    <a:pt x="34" y="194"/>
                  </a:lnTo>
                  <a:lnTo>
                    <a:pt x="36" y="201"/>
                  </a:lnTo>
                  <a:lnTo>
                    <a:pt x="37" y="201"/>
                  </a:lnTo>
                  <a:lnTo>
                    <a:pt x="38" y="201"/>
                  </a:lnTo>
                  <a:lnTo>
                    <a:pt x="39" y="201"/>
                  </a:lnTo>
                  <a:lnTo>
                    <a:pt x="41" y="191"/>
                  </a:lnTo>
                  <a:lnTo>
                    <a:pt x="42" y="191"/>
                  </a:lnTo>
                  <a:lnTo>
                    <a:pt x="43" y="191"/>
                  </a:lnTo>
                  <a:lnTo>
                    <a:pt x="45" y="201"/>
                  </a:lnTo>
                  <a:lnTo>
                    <a:pt x="46" y="191"/>
                  </a:lnTo>
                  <a:lnTo>
                    <a:pt x="47" y="191"/>
                  </a:lnTo>
                  <a:lnTo>
                    <a:pt x="49" y="201"/>
                  </a:lnTo>
                  <a:lnTo>
                    <a:pt x="50" y="201"/>
                  </a:lnTo>
                  <a:lnTo>
                    <a:pt x="51" y="198"/>
                  </a:lnTo>
                  <a:lnTo>
                    <a:pt x="53" y="198"/>
                  </a:lnTo>
                  <a:lnTo>
                    <a:pt x="54" y="188"/>
                  </a:lnTo>
                  <a:lnTo>
                    <a:pt x="55" y="188"/>
                  </a:lnTo>
                  <a:lnTo>
                    <a:pt x="56" y="198"/>
                  </a:lnTo>
                  <a:lnTo>
                    <a:pt x="58" y="198"/>
                  </a:lnTo>
                  <a:lnTo>
                    <a:pt x="59" y="201"/>
                  </a:lnTo>
                  <a:lnTo>
                    <a:pt x="60" y="201"/>
                  </a:lnTo>
                  <a:lnTo>
                    <a:pt x="62" y="201"/>
                  </a:lnTo>
                  <a:lnTo>
                    <a:pt x="63" y="194"/>
                  </a:lnTo>
                  <a:lnTo>
                    <a:pt x="64" y="194"/>
                  </a:lnTo>
                  <a:lnTo>
                    <a:pt x="66" y="194"/>
                  </a:lnTo>
                  <a:lnTo>
                    <a:pt x="67" y="194"/>
                  </a:lnTo>
                  <a:lnTo>
                    <a:pt x="68" y="194"/>
                  </a:lnTo>
                  <a:lnTo>
                    <a:pt x="70" y="191"/>
                  </a:lnTo>
                  <a:lnTo>
                    <a:pt x="71" y="191"/>
                  </a:lnTo>
                  <a:lnTo>
                    <a:pt x="72" y="201"/>
                  </a:lnTo>
                  <a:lnTo>
                    <a:pt x="73" y="194"/>
                  </a:lnTo>
                  <a:lnTo>
                    <a:pt x="75" y="194"/>
                  </a:lnTo>
                  <a:lnTo>
                    <a:pt x="76" y="191"/>
                  </a:lnTo>
                  <a:lnTo>
                    <a:pt x="78" y="191"/>
                  </a:lnTo>
                  <a:lnTo>
                    <a:pt x="79" y="191"/>
                  </a:lnTo>
                  <a:lnTo>
                    <a:pt x="80" y="201"/>
                  </a:lnTo>
                  <a:lnTo>
                    <a:pt x="81" y="198"/>
                  </a:lnTo>
                  <a:lnTo>
                    <a:pt x="82" y="198"/>
                  </a:lnTo>
                  <a:lnTo>
                    <a:pt x="84" y="198"/>
                  </a:lnTo>
                  <a:lnTo>
                    <a:pt x="85" y="201"/>
                  </a:lnTo>
                  <a:lnTo>
                    <a:pt x="87" y="201"/>
                  </a:lnTo>
                  <a:lnTo>
                    <a:pt x="88" y="198"/>
                  </a:lnTo>
                  <a:lnTo>
                    <a:pt x="89" y="198"/>
                  </a:lnTo>
                  <a:lnTo>
                    <a:pt x="90" y="188"/>
                  </a:lnTo>
                  <a:lnTo>
                    <a:pt x="92" y="188"/>
                  </a:lnTo>
                  <a:lnTo>
                    <a:pt x="93" y="194"/>
                  </a:lnTo>
                  <a:lnTo>
                    <a:pt x="95" y="201"/>
                  </a:lnTo>
                  <a:lnTo>
                    <a:pt x="96" y="198"/>
                  </a:lnTo>
                  <a:lnTo>
                    <a:pt x="97" y="191"/>
                  </a:lnTo>
                  <a:lnTo>
                    <a:pt x="98" y="191"/>
                  </a:lnTo>
                  <a:lnTo>
                    <a:pt x="100" y="191"/>
                  </a:lnTo>
                  <a:lnTo>
                    <a:pt x="101" y="201"/>
                  </a:lnTo>
                  <a:lnTo>
                    <a:pt x="102" y="201"/>
                  </a:lnTo>
                  <a:lnTo>
                    <a:pt x="104" y="194"/>
                  </a:lnTo>
                  <a:lnTo>
                    <a:pt x="105" y="194"/>
                  </a:lnTo>
                  <a:lnTo>
                    <a:pt x="106" y="194"/>
                  </a:lnTo>
                  <a:lnTo>
                    <a:pt x="107" y="194"/>
                  </a:lnTo>
                  <a:lnTo>
                    <a:pt x="109" y="198"/>
                  </a:lnTo>
                  <a:lnTo>
                    <a:pt x="110" y="198"/>
                  </a:lnTo>
                  <a:lnTo>
                    <a:pt x="112" y="198"/>
                  </a:lnTo>
                  <a:lnTo>
                    <a:pt x="113" y="191"/>
                  </a:lnTo>
                  <a:lnTo>
                    <a:pt x="114" y="191"/>
                  </a:lnTo>
                  <a:lnTo>
                    <a:pt x="115" y="194"/>
                  </a:lnTo>
                  <a:lnTo>
                    <a:pt x="117" y="201"/>
                  </a:lnTo>
                  <a:lnTo>
                    <a:pt x="118" y="201"/>
                  </a:lnTo>
                  <a:lnTo>
                    <a:pt x="119" y="194"/>
                  </a:lnTo>
                  <a:lnTo>
                    <a:pt x="121" y="194"/>
                  </a:lnTo>
                  <a:lnTo>
                    <a:pt x="122" y="198"/>
                  </a:lnTo>
                  <a:lnTo>
                    <a:pt x="123" y="194"/>
                  </a:lnTo>
                  <a:lnTo>
                    <a:pt x="124" y="194"/>
                  </a:lnTo>
                  <a:lnTo>
                    <a:pt x="126" y="198"/>
                  </a:lnTo>
                  <a:lnTo>
                    <a:pt x="127" y="198"/>
                  </a:lnTo>
                  <a:lnTo>
                    <a:pt x="129" y="198"/>
                  </a:lnTo>
                  <a:lnTo>
                    <a:pt x="130" y="191"/>
                  </a:lnTo>
                  <a:lnTo>
                    <a:pt x="131" y="191"/>
                  </a:lnTo>
                  <a:lnTo>
                    <a:pt x="132" y="201"/>
                  </a:lnTo>
                  <a:lnTo>
                    <a:pt x="134" y="201"/>
                  </a:lnTo>
                  <a:lnTo>
                    <a:pt x="135" y="201"/>
                  </a:lnTo>
                  <a:lnTo>
                    <a:pt x="136" y="201"/>
                  </a:lnTo>
                  <a:lnTo>
                    <a:pt x="138" y="191"/>
                  </a:lnTo>
                  <a:lnTo>
                    <a:pt x="139" y="191"/>
                  </a:lnTo>
                  <a:lnTo>
                    <a:pt x="140" y="198"/>
                  </a:lnTo>
                  <a:lnTo>
                    <a:pt x="141" y="198"/>
                  </a:lnTo>
                  <a:lnTo>
                    <a:pt x="143" y="201"/>
                  </a:lnTo>
                  <a:lnTo>
                    <a:pt x="144" y="201"/>
                  </a:lnTo>
                  <a:lnTo>
                    <a:pt x="145" y="198"/>
                  </a:lnTo>
                  <a:lnTo>
                    <a:pt x="147" y="198"/>
                  </a:lnTo>
                  <a:lnTo>
                    <a:pt x="148" y="201"/>
                  </a:lnTo>
                  <a:lnTo>
                    <a:pt x="149" y="201"/>
                  </a:lnTo>
                  <a:lnTo>
                    <a:pt x="151" y="201"/>
                  </a:lnTo>
                  <a:lnTo>
                    <a:pt x="152" y="191"/>
                  </a:lnTo>
                  <a:lnTo>
                    <a:pt x="153" y="191"/>
                  </a:lnTo>
                  <a:lnTo>
                    <a:pt x="155" y="191"/>
                  </a:lnTo>
                  <a:lnTo>
                    <a:pt x="156" y="194"/>
                  </a:lnTo>
                  <a:lnTo>
                    <a:pt x="157" y="194"/>
                  </a:lnTo>
                  <a:lnTo>
                    <a:pt x="159" y="198"/>
                  </a:lnTo>
                  <a:lnTo>
                    <a:pt x="160" y="194"/>
                  </a:lnTo>
                  <a:lnTo>
                    <a:pt x="161" y="185"/>
                  </a:lnTo>
                  <a:lnTo>
                    <a:pt x="162" y="185"/>
                  </a:lnTo>
                  <a:lnTo>
                    <a:pt x="164" y="185"/>
                  </a:lnTo>
                  <a:lnTo>
                    <a:pt x="165" y="201"/>
                  </a:lnTo>
                  <a:lnTo>
                    <a:pt x="166" y="201"/>
                  </a:lnTo>
                  <a:lnTo>
                    <a:pt x="168" y="201"/>
                  </a:lnTo>
                  <a:lnTo>
                    <a:pt x="169" y="191"/>
                  </a:lnTo>
                  <a:lnTo>
                    <a:pt x="170" y="191"/>
                  </a:lnTo>
                  <a:lnTo>
                    <a:pt x="172" y="194"/>
                  </a:lnTo>
                  <a:lnTo>
                    <a:pt x="173" y="198"/>
                  </a:lnTo>
                  <a:lnTo>
                    <a:pt x="174" y="188"/>
                  </a:lnTo>
                  <a:lnTo>
                    <a:pt x="176" y="201"/>
                  </a:lnTo>
                  <a:lnTo>
                    <a:pt x="177" y="201"/>
                  </a:lnTo>
                  <a:lnTo>
                    <a:pt x="178" y="201"/>
                  </a:lnTo>
                  <a:lnTo>
                    <a:pt x="179" y="198"/>
                  </a:lnTo>
                  <a:lnTo>
                    <a:pt x="181" y="198"/>
                  </a:lnTo>
                  <a:lnTo>
                    <a:pt x="182" y="198"/>
                  </a:lnTo>
                  <a:lnTo>
                    <a:pt x="183" y="194"/>
                  </a:lnTo>
                  <a:lnTo>
                    <a:pt x="185" y="201"/>
                  </a:lnTo>
                  <a:lnTo>
                    <a:pt x="186" y="201"/>
                  </a:lnTo>
                  <a:lnTo>
                    <a:pt x="187" y="201"/>
                  </a:lnTo>
                  <a:lnTo>
                    <a:pt x="189" y="191"/>
                  </a:lnTo>
                  <a:lnTo>
                    <a:pt x="190" y="191"/>
                  </a:lnTo>
                  <a:lnTo>
                    <a:pt x="191" y="191"/>
                  </a:lnTo>
                  <a:lnTo>
                    <a:pt x="193" y="107"/>
                  </a:lnTo>
                  <a:lnTo>
                    <a:pt x="194" y="104"/>
                  </a:lnTo>
                  <a:lnTo>
                    <a:pt x="195" y="113"/>
                  </a:lnTo>
                  <a:lnTo>
                    <a:pt x="196" y="123"/>
                  </a:lnTo>
                  <a:lnTo>
                    <a:pt x="198" y="123"/>
                  </a:lnTo>
                  <a:lnTo>
                    <a:pt x="199" y="123"/>
                  </a:lnTo>
                  <a:lnTo>
                    <a:pt x="201" y="133"/>
                  </a:lnTo>
                  <a:lnTo>
                    <a:pt x="202" y="123"/>
                  </a:lnTo>
                  <a:lnTo>
                    <a:pt x="203" y="136"/>
                  </a:lnTo>
                  <a:lnTo>
                    <a:pt x="204" y="136"/>
                  </a:lnTo>
                  <a:lnTo>
                    <a:pt x="205" y="123"/>
                  </a:lnTo>
                  <a:lnTo>
                    <a:pt x="207" y="123"/>
                  </a:lnTo>
                  <a:lnTo>
                    <a:pt x="208" y="133"/>
                  </a:lnTo>
                  <a:lnTo>
                    <a:pt x="210" y="142"/>
                  </a:lnTo>
                  <a:lnTo>
                    <a:pt x="211" y="142"/>
                  </a:lnTo>
                  <a:lnTo>
                    <a:pt x="212" y="136"/>
                  </a:lnTo>
                  <a:lnTo>
                    <a:pt x="213" y="136"/>
                  </a:lnTo>
                  <a:lnTo>
                    <a:pt x="215" y="136"/>
                  </a:lnTo>
                  <a:lnTo>
                    <a:pt x="216" y="142"/>
                  </a:lnTo>
                  <a:lnTo>
                    <a:pt x="218" y="142"/>
                  </a:lnTo>
                  <a:lnTo>
                    <a:pt x="219" y="139"/>
                  </a:lnTo>
                  <a:lnTo>
                    <a:pt x="220" y="139"/>
                  </a:lnTo>
                  <a:lnTo>
                    <a:pt x="221" y="136"/>
                  </a:lnTo>
                  <a:lnTo>
                    <a:pt x="222" y="136"/>
                  </a:lnTo>
                  <a:lnTo>
                    <a:pt x="224" y="142"/>
                  </a:lnTo>
                  <a:lnTo>
                    <a:pt x="225" y="139"/>
                  </a:lnTo>
                  <a:lnTo>
                    <a:pt x="227" y="139"/>
                  </a:lnTo>
                  <a:lnTo>
                    <a:pt x="228" y="139"/>
                  </a:lnTo>
                  <a:lnTo>
                    <a:pt x="229" y="139"/>
                  </a:lnTo>
                  <a:lnTo>
                    <a:pt x="230" y="142"/>
                  </a:lnTo>
                  <a:lnTo>
                    <a:pt x="232" y="142"/>
                  </a:lnTo>
                  <a:lnTo>
                    <a:pt x="233" y="139"/>
                  </a:lnTo>
                  <a:lnTo>
                    <a:pt x="235" y="139"/>
                  </a:lnTo>
                  <a:lnTo>
                    <a:pt x="236" y="139"/>
                  </a:lnTo>
                  <a:lnTo>
                    <a:pt x="237" y="146"/>
                  </a:lnTo>
                  <a:lnTo>
                    <a:pt x="238" y="146"/>
                  </a:lnTo>
                  <a:lnTo>
                    <a:pt x="240" y="146"/>
                  </a:lnTo>
                  <a:lnTo>
                    <a:pt x="241" y="149"/>
                  </a:lnTo>
                  <a:lnTo>
                    <a:pt x="242" y="149"/>
                  </a:lnTo>
                  <a:lnTo>
                    <a:pt x="244" y="130"/>
                  </a:lnTo>
                  <a:lnTo>
                    <a:pt x="245" y="130"/>
                  </a:lnTo>
                  <a:lnTo>
                    <a:pt x="246" y="149"/>
                  </a:lnTo>
                  <a:lnTo>
                    <a:pt x="247" y="149"/>
                  </a:lnTo>
                  <a:lnTo>
                    <a:pt x="249" y="149"/>
                  </a:lnTo>
                  <a:lnTo>
                    <a:pt x="250" y="139"/>
                  </a:lnTo>
                  <a:lnTo>
                    <a:pt x="252" y="139"/>
                  </a:lnTo>
                  <a:lnTo>
                    <a:pt x="253" y="139"/>
                  </a:lnTo>
                  <a:lnTo>
                    <a:pt x="254" y="146"/>
                  </a:lnTo>
                  <a:lnTo>
                    <a:pt x="255" y="146"/>
                  </a:lnTo>
                  <a:lnTo>
                    <a:pt x="257" y="139"/>
                  </a:lnTo>
                  <a:lnTo>
                    <a:pt x="258" y="139"/>
                  </a:lnTo>
                  <a:lnTo>
                    <a:pt x="259" y="149"/>
                  </a:lnTo>
                  <a:lnTo>
                    <a:pt x="261" y="149"/>
                  </a:lnTo>
                  <a:lnTo>
                    <a:pt x="262" y="146"/>
                  </a:lnTo>
                  <a:lnTo>
                    <a:pt x="263" y="149"/>
                  </a:lnTo>
                  <a:lnTo>
                    <a:pt x="264" y="139"/>
                  </a:lnTo>
                  <a:lnTo>
                    <a:pt x="266" y="139"/>
                  </a:lnTo>
                  <a:lnTo>
                    <a:pt x="267" y="142"/>
                  </a:lnTo>
                  <a:lnTo>
                    <a:pt x="268" y="152"/>
                  </a:lnTo>
                  <a:lnTo>
                    <a:pt x="270" y="152"/>
                  </a:lnTo>
                  <a:lnTo>
                    <a:pt x="271" y="146"/>
                  </a:lnTo>
                  <a:lnTo>
                    <a:pt x="272" y="136"/>
                  </a:lnTo>
                  <a:lnTo>
                    <a:pt x="274" y="152"/>
                  </a:lnTo>
                  <a:lnTo>
                    <a:pt x="275" y="152"/>
                  </a:lnTo>
                  <a:lnTo>
                    <a:pt x="276" y="159"/>
                  </a:lnTo>
                  <a:lnTo>
                    <a:pt x="278" y="146"/>
                  </a:lnTo>
                  <a:lnTo>
                    <a:pt x="279" y="146"/>
                  </a:lnTo>
                  <a:lnTo>
                    <a:pt x="280" y="146"/>
                  </a:lnTo>
                  <a:lnTo>
                    <a:pt x="282" y="152"/>
                  </a:lnTo>
                  <a:lnTo>
                    <a:pt x="283" y="156"/>
                  </a:lnTo>
                  <a:lnTo>
                    <a:pt x="284" y="152"/>
                  </a:lnTo>
                  <a:lnTo>
                    <a:pt x="285" y="149"/>
                  </a:lnTo>
                  <a:lnTo>
                    <a:pt x="287" y="149"/>
                  </a:lnTo>
                  <a:lnTo>
                    <a:pt x="288" y="139"/>
                  </a:lnTo>
                  <a:lnTo>
                    <a:pt x="289" y="152"/>
                  </a:lnTo>
                  <a:lnTo>
                    <a:pt x="291" y="146"/>
                  </a:lnTo>
                  <a:lnTo>
                    <a:pt x="292" y="146"/>
                  </a:lnTo>
                  <a:lnTo>
                    <a:pt x="293" y="149"/>
                  </a:lnTo>
                  <a:lnTo>
                    <a:pt x="295" y="152"/>
                  </a:lnTo>
                  <a:lnTo>
                    <a:pt x="296" y="152"/>
                  </a:lnTo>
                  <a:lnTo>
                    <a:pt x="297" y="146"/>
                  </a:lnTo>
                  <a:lnTo>
                    <a:pt x="299" y="146"/>
                  </a:lnTo>
                  <a:lnTo>
                    <a:pt x="300" y="142"/>
                  </a:lnTo>
                  <a:lnTo>
                    <a:pt x="301" y="142"/>
                  </a:lnTo>
                  <a:lnTo>
                    <a:pt x="302" y="139"/>
                  </a:lnTo>
                  <a:lnTo>
                    <a:pt x="304" y="139"/>
                  </a:lnTo>
                  <a:lnTo>
                    <a:pt x="305" y="146"/>
                  </a:lnTo>
                  <a:lnTo>
                    <a:pt x="306" y="152"/>
                  </a:lnTo>
                  <a:lnTo>
                    <a:pt x="308" y="146"/>
                  </a:lnTo>
                  <a:lnTo>
                    <a:pt x="309" y="152"/>
                  </a:lnTo>
                  <a:lnTo>
                    <a:pt x="310" y="149"/>
                  </a:lnTo>
                  <a:lnTo>
                    <a:pt x="311" y="149"/>
                  </a:lnTo>
                  <a:lnTo>
                    <a:pt x="313" y="149"/>
                  </a:lnTo>
                  <a:lnTo>
                    <a:pt x="314" y="149"/>
                  </a:lnTo>
                  <a:lnTo>
                    <a:pt x="316" y="152"/>
                  </a:lnTo>
                  <a:lnTo>
                    <a:pt x="317" y="146"/>
                  </a:lnTo>
                  <a:lnTo>
                    <a:pt x="318" y="152"/>
                  </a:lnTo>
                  <a:lnTo>
                    <a:pt x="319" y="152"/>
                  </a:lnTo>
                  <a:lnTo>
                    <a:pt x="321" y="152"/>
                  </a:lnTo>
                  <a:lnTo>
                    <a:pt x="322" y="152"/>
                  </a:lnTo>
                  <a:lnTo>
                    <a:pt x="323" y="152"/>
                  </a:lnTo>
                  <a:lnTo>
                    <a:pt x="325" y="142"/>
                  </a:lnTo>
                  <a:lnTo>
                    <a:pt x="326" y="149"/>
                  </a:lnTo>
                  <a:lnTo>
                    <a:pt x="327" y="149"/>
                  </a:lnTo>
                  <a:lnTo>
                    <a:pt x="328" y="156"/>
                  </a:lnTo>
                  <a:lnTo>
                    <a:pt x="330" y="156"/>
                  </a:lnTo>
                  <a:lnTo>
                    <a:pt x="331" y="149"/>
                  </a:lnTo>
                  <a:lnTo>
                    <a:pt x="333" y="149"/>
                  </a:lnTo>
                  <a:lnTo>
                    <a:pt x="334" y="149"/>
                  </a:lnTo>
                  <a:lnTo>
                    <a:pt x="335" y="159"/>
                  </a:lnTo>
                  <a:lnTo>
                    <a:pt x="336" y="159"/>
                  </a:lnTo>
                  <a:lnTo>
                    <a:pt x="338" y="159"/>
                  </a:lnTo>
                  <a:lnTo>
                    <a:pt x="339" y="146"/>
                  </a:lnTo>
                  <a:lnTo>
                    <a:pt x="341" y="146"/>
                  </a:lnTo>
                  <a:lnTo>
                    <a:pt x="342" y="159"/>
                  </a:lnTo>
                  <a:lnTo>
                    <a:pt x="343" y="159"/>
                  </a:lnTo>
                  <a:lnTo>
                    <a:pt x="344" y="156"/>
                  </a:lnTo>
                  <a:lnTo>
                    <a:pt x="345" y="156"/>
                  </a:lnTo>
                  <a:lnTo>
                    <a:pt x="347" y="149"/>
                  </a:lnTo>
                  <a:lnTo>
                    <a:pt x="348" y="139"/>
                  </a:lnTo>
                  <a:lnTo>
                    <a:pt x="350" y="152"/>
                  </a:lnTo>
                  <a:lnTo>
                    <a:pt x="351" y="152"/>
                  </a:lnTo>
                  <a:lnTo>
                    <a:pt x="352" y="156"/>
                  </a:lnTo>
                  <a:lnTo>
                    <a:pt x="353" y="156"/>
                  </a:lnTo>
                  <a:lnTo>
                    <a:pt x="355" y="152"/>
                  </a:lnTo>
                  <a:lnTo>
                    <a:pt x="356" y="149"/>
                  </a:lnTo>
                  <a:lnTo>
                    <a:pt x="358" y="159"/>
                  </a:lnTo>
                  <a:lnTo>
                    <a:pt x="359" y="159"/>
                  </a:lnTo>
                  <a:lnTo>
                    <a:pt x="360" y="159"/>
                  </a:lnTo>
                  <a:lnTo>
                    <a:pt x="361" y="152"/>
                  </a:lnTo>
                  <a:lnTo>
                    <a:pt x="363" y="146"/>
                  </a:lnTo>
                  <a:lnTo>
                    <a:pt x="364" y="156"/>
                  </a:lnTo>
                  <a:lnTo>
                    <a:pt x="365" y="156"/>
                  </a:lnTo>
                  <a:lnTo>
                    <a:pt x="367" y="149"/>
                  </a:lnTo>
                  <a:lnTo>
                    <a:pt x="368" y="149"/>
                  </a:lnTo>
                  <a:lnTo>
                    <a:pt x="369" y="149"/>
                  </a:lnTo>
                  <a:lnTo>
                    <a:pt x="370" y="149"/>
                  </a:lnTo>
                  <a:lnTo>
                    <a:pt x="372" y="149"/>
                  </a:lnTo>
                  <a:lnTo>
                    <a:pt x="373" y="156"/>
                  </a:lnTo>
                  <a:lnTo>
                    <a:pt x="374" y="156"/>
                  </a:lnTo>
                  <a:lnTo>
                    <a:pt x="376" y="156"/>
                  </a:lnTo>
                  <a:lnTo>
                    <a:pt x="377" y="139"/>
                  </a:lnTo>
                  <a:lnTo>
                    <a:pt x="378" y="10"/>
                  </a:lnTo>
                  <a:lnTo>
                    <a:pt x="380" y="13"/>
                  </a:lnTo>
                  <a:lnTo>
                    <a:pt x="381" y="13"/>
                  </a:lnTo>
                  <a:lnTo>
                    <a:pt x="382" y="0"/>
                  </a:lnTo>
                  <a:lnTo>
                    <a:pt x="384" y="0"/>
                  </a:lnTo>
                  <a:lnTo>
                    <a:pt x="385" y="0"/>
                  </a:lnTo>
                  <a:lnTo>
                    <a:pt x="386" y="3"/>
                  </a:lnTo>
                  <a:lnTo>
                    <a:pt x="387" y="6"/>
                  </a:lnTo>
                  <a:lnTo>
                    <a:pt x="389" y="6"/>
                  </a:lnTo>
                  <a:lnTo>
                    <a:pt x="390" y="23"/>
                  </a:lnTo>
                  <a:lnTo>
                    <a:pt x="391" y="6"/>
                  </a:lnTo>
                  <a:lnTo>
                    <a:pt x="393" y="32"/>
                  </a:lnTo>
                  <a:lnTo>
                    <a:pt x="394" y="32"/>
                  </a:lnTo>
                  <a:lnTo>
                    <a:pt x="395" y="26"/>
                  </a:lnTo>
                  <a:lnTo>
                    <a:pt x="397" y="26"/>
                  </a:lnTo>
                  <a:lnTo>
                    <a:pt x="398" y="26"/>
                  </a:lnTo>
                  <a:lnTo>
                    <a:pt x="399" y="29"/>
                  </a:lnTo>
                  <a:lnTo>
                    <a:pt x="401" y="23"/>
                  </a:lnTo>
                  <a:lnTo>
                    <a:pt x="402" y="23"/>
                  </a:lnTo>
                  <a:lnTo>
                    <a:pt x="403" y="23"/>
                  </a:lnTo>
                  <a:lnTo>
                    <a:pt x="404" y="23"/>
                  </a:lnTo>
                  <a:lnTo>
                    <a:pt x="406" y="23"/>
                  </a:lnTo>
                  <a:lnTo>
                    <a:pt x="407" y="23"/>
                  </a:lnTo>
                  <a:lnTo>
                    <a:pt x="408" y="36"/>
                  </a:lnTo>
                  <a:lnTo>
                    <a:pt x="410" y="36"/>
                  </a:lnTo>
                  <a:lnTo>
                    <a:pt x="411" y="36"/>
                  </a:lnTo>
                  <a:lnTo>
                    <a:pt x="412" y="32"/>
                  </a:lnTo>
                  <a:lnTo>
                    <a:pt x="414" y="32"/>
                  </a:lnTo>
                  <a:lnTo>
                    <a:pt x="415" y="42"/>
                  </a:lnTo>
                  <a:lnTo>
                    <a:pt x="416" y="36"/>
                  </a:lnTo>
                  <a:lnTo>
                    <a:pt x="417" y="36"/>
                  </a:lnTo>
                  <a:lnTo>
                    <a:pt x="419" y="39"/>
                  </a:lnTo>
                  <a:lnTo>
                    <a:pt x="420" y="39"/>
                  </a:lnTo>
                  <a:lnTo>
                    <a:pt x="422" y="39"/>
                  </a:lnTo>
                  <a:lnTo>
                    <a:pt x="423" y="42"/>
                  </a:lnTo>
                  <a:lnTo>
                    <a:pt x="424" y="42"/>
                  </a:lnTo>
                  <a:lnTo>
                    <a:pt x="425" y="42"/>
                  </a:lnTo>
                  <a:lnTo>
                    <a:pt x="427" y="42"/>
                  </a:lnTo>
                  <a:lnTo>
                    <a:pt x="428" y="42"/>
                  </a:lnTo>
                  <a:lnTo>
                    <a:pt x="429" y="32"/>
                  </a:lnTo>
                  <a:lnTo>
                    <a:pt x="431" y="39"/>
                  </a:lnTo>
                  <a:lnTo>
                    <a:pt x="432" y="36"/>
                  </a:lnTo>
                  <a:lnTo>
                    <a:pt x="433" y="36"/>
                  </a:lnTo>
                  <a:lnTo>
                    <a:pt x="434" y="36"/>
                  </a:lnTo>
                  <a:lnTo>
                    <a:pt x="436" y="36"/>
                  </a:lnTo>
                  <a:lnTo>
                    <a:pt x="437" y="26"/>
                  </a:lnTo>
                  <a:lnTo>
                    <a:pt x="439" y="26"/>
                  </a:lnTo>
                  <a:lnTo>
                    <a:pt x="440" y="26"/>
                  </a:lnTo>
                  <a:lnTo>
                    <a:pt x="441" y="26"/>
                  </a:lnTo>
                  <a:lnTo>
                    <a:pt x="442" y="42"/>
                  </a:lnTo>
                  <a:lnTo>
                    <a:pt x="444" y="42"/>
                  </a:lnTo>
                  <a:lnTo>
                    <a:pt x="445" y="42"/>
                  </a:lnTo>
                  <a:lnTo>
                    <a:pt x="446" y="19"/>
                  </a:lnTo>
                  <a:lnTo>
                    <a:pt x="448" y="36"/>
                  </a:lnTo>
                  <a:lnTo>
                    <a:pt x="449" y="36"/>
                  </a:lnTo>
                  <a:lnTo>
                    <a:pt x="450" y="36"/>
                  </a:lnTo>
                  <a:lnTo>
                    <a:pt x="451" y="36"/>
                  </a:lnTo>
                  <a:lnTo>
                    <a:pt x="453" y="36"/>
                  </a:lnTo>
                  <a:lnTo>
                    <a:pt x="454" y="23"/>
                  </a:lnTo>
                  <a:lnTo>
                    <a:pt x="456" y="42"/>
                  </a:lnTo>
                  <a:lnTo>
                    <a:pt x="457" y="42"/>
                  </a:lnTo>
                  <a:lnTo>
                    <a:pt x="458" y="39"/>
                  </a:lnTo>
                  <a:lnTo>
                    <a:pt x="459" y="39"/>
                  </a:lnTo>
                  <a:lnTo>
                    <a:pt x="461" y="39"/>
                  </a:lnTo>
                  <a:lnTo>
                    <a:pt x="462" y="32"/>
                  </a:lnTo>
                  <a:lnTo>
                    <a:pt x="464" y="32"/>
                  </a:lnTo>
                  <a:lnTo>
                    <a:pt x="465" y="32"/>
                  </a:lnTo>
                  <a:lnTo>
                    <a:pt x="466" y="32"/>
                  </a:lnTo>
                  <a:lnTo>
                    <a:pt x="467" y="32"/>
                  </a:lnTo>
                  <a:lnTo>
                    <a:pt x="468" y="39"/>
                  </a:lnTo>
                  <a:lnTo>
                    <a:pt x="470" y="39"/>
                  </a:lnTo>
                  <a:lnTo>
                    <a:pt x="471" y="39"/>
                  </a:lnTo>
                  <a:lnTo>
                    <a:pt x="473" y="39"/>
                  </a:lnTo>
                  <a:lnTo>
                    <a:pt x="474" y="39"/>
                  </a:lnTo>
                  <a:lnTo>
                    <a:pt x="475" y="36"/>
                  </a:lnTo>
                  <a:lnTo>
                    <a:pt x="476" y="36"/>
                  </a:lnTo>
                  <a:lnTo>
                    <a:pt x="478" y="36"/>
                  </a:lnTo>
                  <a:lnTo>
                    <a:pt x="479" y="36"/>
                  </a:lnTo>
                  <a:lnTo>
                    <a:pt x="480" y="36"/>
                  </a:lnTo>
                  <a:lnTo>
                    <a:pt x="482" y="32"/>
                  </a:lnTo>
                  <a:lnTo>
                    <a:pt x="483" y="32"/>
                  </a:lnTo>
                  <a:lnTo>
                    <a:pt x="484" y="29"/>
                  </a:lnTo>
                  <a:lnTo>
                    <a:pt x="485" y="29"/>
                  </a:lnTo>
                  <a:lnTo>
                    <a:pt x="487" y="36"/>
                  </a:lnTo>
                  <a:lnTo>
                    <a:pt x="488" y="36"/>
                  </a:lnTo>
                  <a:lnTo>
                    <a:pt x="490" y="32"/>
                  </a:lnTo>
                  <a:lnTo>
                    <a:pt x="491" y="29"/>
                  </a:lnTo>
                  <a:lnTo>
                    <a:pt x="492" y="29"/>
                  </a:lnTo>
                  <a:lnTo>
                    <a:pt x="493" y="36"/>
                  </a:lnTo>
                  <a:lnTo>
                    <a:pt x="495" y="36"/>
                  </a:lnTo>
                  <a:lnTo>
                    <a:pt x="496" y="32"/>
                  </a:lnTo>
                  <a:lnTo>
                    <a:pt x="497" y="32"/>
                  </a:lnTo>
                  <a:lnTo>
                    <a:pt x="499" y="29"/>
                  </a:lnTo>
                  <a:lnTo>
                    <a:pt x="500" y="29"/>
                  </a:lnTo>
                  <a:lnTo>
                    <a:pt x="501" y="29"/>
                  </a:lnTo>
                  <a:lnTo>
                    <a:pt x="503" y="39"/>
                  </a:lnTo>
                  <a:lnTo>
                    <a:pt x="504" y="39"/>
                  </a:lnTo>
                  <a:lnTo>
                    <a:pt x="505" y="36"/>
                  </a:lnTo>
                  <a:lnTo>
                    <a:pt x="507" y="36"/>
                  </a:lnTo>
                  <a:lnTo>
                    <a:pt x="508" y="36"/>
                  </a:lnTo>
                  <a:lnTo>
                    <a:pt x="509" y="39"/>
                  </a:lnTo>
                  <a:lnTo>
                    <a:pt x="510" y="39"/>
                  </a:lnTo>
                  <a:lnTo>
                    <a:pt x="512" y="39"/>
                  </a:lnTo>
                  <a:lnTo>
                    <a:pt x="513" y="32"/>
                  </a:lnTo>
                  <a:lnTo>
                    <a:pt x="514" y="32"/>
                  </a:lnTo>
                  <a:lnTo>
                    <a:pt x="516" y="45"/>
                  </a:lnTo>
                  <a:lnTo>
                    <a:pt x="517" y="45"/>
                  </a:lnTo>
                  <a:lnTo>
                    <a:pt x="518" y="36"/>
                  </a:lnTo>
                  <a:lnTo>
                    <a:pt x="520" y="29"/>
                  </a:lnTo>
                  <a:lnTo>
                    <a:pt x="521" y="45"/>
                  </a:lnTo>
                  <a:lnTo>
                    <a:pt x="522" y="45"/>
                  </a:lnTo>
                  <a:lnTo>
                    <a:pt x="523" y="45"/>
                  </a:lnTo>
                  <a:lnTo>
                    <a:pt x="525" y="45"/>
                  </a:lnTo>
                  <a:lnTo>
                    <a:pt x="526" y="32"/>
                  </a:lnTo>
                  <a:lnTo>
                    <a:pt x="527" y="23"/>
                  </a:lnTo>
                  <a:lnTo>
                    <a:pt x="529" y="26"/>
                  </a:lnTo>
                  <a:lnTo>
                    <a:pt x="530" y="26"/>
                  </a:lnTo>
                  <a:lnTo>
                    <a:pt x="531" y="36"/>
                  </a:lnTo>
                  <a:lnTo>
                    <a:pt x="533" y="36"/>
                  </a:lnTo>
                  <a:lnTo>
                    <a:pt x="534" y="29"/>
                  </a:lnTo>
                  <a:lnTo>
                    <a:pt x="535" y="36"/>
                  </a:lnTo>
                  <a:lnTo>
                    <a:pt x="537" y="42"/>
                  </a:lnTo>
                  <a:lnTo>
                    <a:pt x="538" y="42"/>
                  </a:lnTo>
                  <a:lnTo>
                    <a:pt x="539" y="42"/>
                  </a:lnTo>
                  <a:lnTo>
                    <a:pt x="540" y="32"/>
                  </a:lnTo>
                  <a:lnTo>
                    <a:pt x="542" y="32"/>
                  </a:lnTo>
                  <a:lnTo>
                    <a:pt x="543" y="42"/>
                  </a:lnTo>
                  <a:lnTo>
                    <a:pt x="545" y="39"/>
                  </a:lnTo>
                  <a:lnTo>
                    <a:pt x="546" y="39"/>
                  </a:lnTo>
                  <a:lnTo>
                    <a:pt x="547" y="29"/>
                  </a:lnTo>
                  <a:lnTo>
                    <a:pt x="548" y="29"/>
                  </a:lnTo>
                  <a:lnTo>
                    <a:pt x="550" y="48"/>
                  </a:lnTo>
                  <a:lnTo>
                    <a:pt x="551" y="39"/>
                  </a:lnTo>
                  <a:lnTo>
                    <a:pt x="552" y="39"/>
                  </a:lnTo>
                  <a:lnTo>
                    <a:pt x="554" y="32"/>
                  </a:lnTo>
                  <a:lnTo>
                    <a:pt x="555" y="32"/>
                  </a:lnTo>
                  <a:lnTo>
                    <a:pt x="556" y="32"/>
                  </a:lnTo>
                  <a:lnTo>
                    <a:pt x="557" y="45"/>
                  </a:lnTo>
                  <a:lnTo>
                    <a:pt x="559" y="39"/>
                  </a:lnTo>
                  <a:lnTo>
                    <a:pt x="560" y="39"/>
                  </a:lnTo>
                  <a:lnTo>
                    <a:pt x="562" y="39"/>
                  </a:lnTo>
                  <a:lnTo>
                    <a:pt x="563" y="39"/>
                  </a:lnTo>
                  <a:lnTo>
                    <a:pt x="564" y="39"/>
                  </a:lnTo>
                  <a:lnTo>
                    <a:pt x="565" y="36"/>
                  </a:lnTo>
                  <a:lnTo>
                    <a:pt x="567" y="39"/>
                  </a:lnTo>
                  <a:lnTo>
                    <a:pt x="568" y="39"/>
                  </a:lnTo>
                  <a:lnTo>
                    <a:pt x="569" y="39"/>
                  </a:lnTo>
                  <a:lnTo>
                    <a:pt x="571" y="36"/>
                  </a:lnTo>
                  <a:lnTo>
                    <a:pt x="572" y="32"/>
                  </a:lnTo>
                  <a:lnTo>
                    <a:pt x="573" y="42"/>
                  </a:lnTo>
                  <a:lnTo>
                    <a:pt x="574" y="42"/>
                  </a:lnTo>
                  <a:lnTo>
                    <a:pt x="576" y="36"/>
                  </a:lnTo>
                  <a:lnTo>
                    <a:pt x="577" y="36"/>
                  </a:lnTo>
                  <a:lnTo>
                    <a:pt x="579" y="42"/>
                  </a:lnTo>
                  <a:lnTo>
                    <a:pt x="580" y="42"/>
                  </a:lnTo>
                  <a:lnTo>
                    <a:pt x="581" y="48"/>
                  </a:lnTo>
                  <a:lnTo>
                    <a:pt x="582" y="48"/>
                  </a:lnTo>
                  <a:lnTo>
                    <a:pt x="584" y="42"/>
                  </a:lnTo>
                  <a:lnTo>
                    <a:pt x="585" y="42"/>
                  </a:lnTo>
                  <a:lnTo>
                    <a:pt x="586" y="55"/>
                  </a:lnTo>
                  <a:lnTo>
                    <a:pt x="588" y="39"/>
                  </a:lnTo>
                  <a:lnTo>
                    <a:pt x="589" y="45"/>
                  </a:lnTo>
                  <a:lnTo>
                    <a:pt x="590" y="45"/>
                  </a:lnTo>
                  <a:lnTo>
                    <a:pt x="591" y="45"/>
                  </a:lnTo>
                  <a:lnTo>
                    <a:pt x="593" y="45"/>
                  </a:lnTo>
                  <a:lnTo>
                    <a:pt x="594" y="45"/>
                  </a:lnTo>
                  <a:lnTo>
                    <a:pt x="596" y="45"/>
                  </a:lnTo>
                  <a:lnTo>
                    <a:pt x="597" y="130"/>
                  </a:lnTo>
                  <a:lnTo>
                    <a:pt x="598" y="130"/>
                  </a:lnTo>
                  <a:lnTo>
                    <a:pt x="599" y="117"/>
                  </a:lnTo>
                  <a:lnTo>
                    <a:pt x="601" y="117"/>
                  </a:lnTo>
                  <a:lnTo>
                    <a:pt x="602" y="113"/>
                  </a:lnTo>
                  <a:lnTo>
                    <a:pt x="603" y="130"/>
                  </a:lnTo>
                  <a:lnTo>
                    <a:pt x="605" y="113"/>
                  </a:lnTo>
                  <a:lnTo>
                    <a:pt x="606" y="113"/>
                  </a:lnTo>
                  <a:lnTo>
                    <a:pt x="607" y="113"/>
                  </a:lnTo>
                  <a:lnTo>
                    <a:pt x="608" y="120"/>
                  </a:lnTo>
                  <a:lnTo>
                    <a:pt x="610" y="123"/>
                  </a:lnTo>
                  <a:lnTo>
                    <a:pt x="611" y="194"/>
                  </a:lnTo>
                  <a:lnTo>
                    <a:pt x="613" y="194"/>
                  </a:lnTo>
                  <a:lnTo>
                    <a:pt x="614" y="191"/>
                  </a:lnTo>
                  <a:lnTo>
                    <a:pt x="615" y="191"/>
                  </a:lnTo>
                  <a:lnTo>
                    <a:pt x="616" y="198"/>
                  </a:lnTo>
                  <a:lnTo>
                    <a:pt x="618" y="198"/>
                  </a:lnTo>
                  <a:lnTo>
                    <a:pt x="619" y="201"/>
                  </a:lnTo>
                  <a:lnTo>
                    <a:pt x="620" y="201"/>
                  </a:lnTo>
                  <a:lnTo>
                    <a:pt x="622" y="191"/>
                  </a:lnTo>
                  <a:lnTo>
                    <a:pt x="623" y="201"/>
                  </a:lnTo>
                  <a:lnTo>
                    <a:pt x="624" y="201"/>
                  </a:lnTo>
                  <a:lnTo>
                    <a:pt x="626" y="198"/>
                  </a:lnTo>
                  <a:lnTo>
                    <a:pt x="627" y="198"/>
                  </a:lnTo>
                  <a:lnTo>
                    <a:pt x="628" y="198"/>
                  </a:lnTo>
                  <a:lnTo>
                    <a:pt x="630" y="201"/>
                  </a:lnTo>
                  <a:lnTo>
                    <a:pt x="631" y="201"/>
                  </a:lnTo>
                  <a:lnTo>
                    <a:pt x="632" y="201"/>
                  </a:lnTo>
                  <a:lnTo>
                    <a:pt x="633" y="198"/>
                  </a:lnTo>
                  <a:lnTo>
                    <a:pt x="635" y="198"/>
                  </a:lnTo>
                  <a:lnTo>
                    <a:pt x="636" y="201"/>
                  </a:lnTo>
                  <a:lnTo>
                    <a:pt x="637" y="201"/>
                  </a:lnTo>
                  <a:lnTo>
                    <a:pt x="639" y="201"/>
                  </a:lnTo>
                  <a:lnTo>
                    <a:pt x="640" y="201"/>
                  </a:lnTo>
                  <a:lnTo>
                    <a:pt x="641" y="198"/>
                  </a:lnTo>
                  <a:lnTo>
                    <a:pt x="643" y="198"/>
                  </a:lnTo>
                  <a:lnTo>
                    <a:pt x="644" y="198"/>
                  </a:lnTo>
                  <a:lnTo>
                    <a:pt x="645" y="201"/>
                  </a:lnTo>
                  <a:lnTo>
                    <a:pt x="646" y="194"/>
                  </a:lnTo>
                  <a:lnTo>
                    <a:pt x="648" y="198"/>
                  </a:lnTo>
                  <a:lnTo>
                    <a:pt x="649" y="198"/>
                  </a:lnTo>
                  <a:lnTo>
                    <a:pt x="650" y="198"/>
                  </a:lnTo>
                  <a:lnTo>
                    <a:pt x="652" y="198"/>
                  </a:lnTo>
                  <a:lnTo>
                    <a:pt x="653" y="198"/>
                  </a:lnTo>
                  <a:lnTo>
                    <a:pt x="654" y="198"/>
                  </a:lnTo>
                  <a:lnTo>
                    <a:pt x="656" y="201"/>
                  </a:lnTo>
                  <a:lnTo>
                    <a:pt x="657" y="201"/>
                  </a:lnTo>
                  <a:lnTo>
                    <a:pt x="658" y="198"/>
                  </a:lnTo>
                  <a:lnTo>
                    <a:pt x="660" y="198"/>
                  </a:lnTo>
                  <a:lnTo>
                    <a:pt x="661" y="201"/>
                  </a:lnTo>
                  <a:lnTo>
                    <a:pt x="662" y="201"/>
                  </a:lnTo>
                  <a:lnTo>
                    <a:pt x="663" y="201"/>
                  </a:lnTo>
                  <a:lnTo>
                    <a:pt x="665" y="201"/>
                  </a:lnTo>
                  <a:lnTo>
                    <a:pt x="666" y="201"/>
                  </a:lnTo>
                  <a:lnTo>
                    <a:pt x="667" y="198"/>
                  </a:lnTo>
                  <a:lnTo>
                    <a:pt x="669" y="198"/>
                  </a:lnTo>
                  <a:lnTo>
                    <a:pt x="670" y="198"/>
                  </a:lnTo>
                  <a:lnTo>
                    <a:pt x="671" y="198"/>
                  </a:lnTo>
                  <a:lnTo>
                    <a:pt x="673" y="198"/>
                  </a:lnTo>
                  <a:lnTo>
                    <a:pt x="674" y="201"/>
                  </a:lnTo>
                  <a:lnTo>
                    <a:pt x="675" y="201"/>
                  </a:lnTo>
                  <a:lnTo>
                    <a:pt x="677" y="201"/>
                  </a:lnTo>
                  <a:lnTo>
                    <a:pt x="678" y="201"/>
                  </a:lnTo>
                  <a:lnTo>
                    <a:pt x="679" y="201"/>
                  </a:lnTo>
                  <a:lnTo>
                    <a:pt x="680" y="194"/>
                  </a:lnTo>
                  <a:lnTo>
                    <a:pt x="682" y="191"/>
                  </a:lnTo>
                  <a:lnTo>
                    <a:pt x="683" y="201"/>
                  </a:lnTo>
                  <a:lnTo>
                    <a:pt x="685" y="201"/>
                  </a:lnTo>
                  <a:lnTo>
                    <a:pt x="686" y="201"/>
                  </a:lnTo>
                  <a:lnTo>
                    <a:pt x="687" y="198"/>
                  </a:lnTo>
                  <a:lnTo>
                    <a:pt x="688" y="198"/>
                  </a:lnTo>
                  <a:lnTo>
                    <a:pt x="689" y="198"/>
                  </a:lnTo>
                  <a:lnTo>
                    <a:pt x="691" y="198"/>
                  </a:lnTo>
                  <a:lnTo>
                    <a:pt x="692" y="198"/>
                  </a:lnTo>
                  <a:lnTo>
                    <a:pt x="694" y="201"/>
                  </a:lnTo>
                  <a:lnTo>
                    <a:pt x="695" y="198"/>
                  </a:lnTo>
                  <a:lnTo>
                    <a:pt x="696" y="198"/>
                  </a:lnTo>
                  <a:lnTo>
                    <a:pt x="697" y="198"/>
                  </a:lnTo>
                  <a:lnTo>
                    <a:pt x="699" y="198"/>
                  </a:lnTo>
                  <a:lnTo>
                    <a:pt x="700" y="198"/>
                  </a:lnTo>
                  <a:lnTo>
                    <a:pt x="702" y="198"/>
                  </a:lnTo>
                  <a:lnTo>
                    <a:pt x="703" y="194"/>
                  </a:lnTo>
                  <a:lnTo>
                    <a:pt x="704" y="201"/>
                  </a:lnTo>
                  <a:lnTo>
                    <a:pt x="705" y="201"/>
                  </a:lnTo>
                  <a:lnTo>
                    <a:pt x="707" y="198"/>
                  </a:lnTo>
                  <a:lnTo>
                    <a:pt x="708" y="198"/>
                  </a:lnTo>
                  <a:lnTo>
                    <a:pt x="709" y="191"/>
                  </a:lnTo>
                  <a:lnTo>
                    <a:pt x="711" y="191"/>
                  </a:lnTo>
                  <a:lnTo>
                    <a:pt x="712" y="194"/>
                  </a:lnTo>
                  <a:lnTo>
                    <a:pt x="713" y="194"/>
                  </a:lnTo>
                  <a:lnTo>
                    <a:pt x="714" y="194"/>
                  </a:lnTo>
                  <a:lnTo>
                    <a:pt x="716" y="201"/>
                  </a:lnTo>
                  <a:lnTo>
                    <a:pt x="717" y="201"/>
                  </a:lnTo>
                  <a:lnTo>
                    <a:pt x="719" y="194"/>
                  </a:lnTo>
                  <a:lnTo>
                    <a:pt x="720" y="194"/>
                  </a:lnTo>
                  <a:lnTo>
                    <a:pt x="721" y="201"/>
                  </a:lnTo>
                  <a:lnTo>
                    <a:pt x="722" y="201"/>
                  </a:lnTo>
                  <a:lnTo>
                    <a:pt x="724" y="194"/>
                  </a:lnTo>
                  <a:lnTo>
                    <a:pt x="725" y="198"/>
                  </a:lnTo>
                  <a:lnTo>
                    <a:pt x="726" y="198"/>
                  </a:lnTo>
                  <a:lnTo>
                    <a:pt x="728" y="201"/>
                  </a:lnTo>
                  <a:lnTo>
                    <a:pt x="729" y="201"/>
                  </a:lnTo>
                  <a:lnTo>
                    <a:pt x="730" y="201"/>
                  </a:lnTo>
                  <a:lnTo>
                    <a:pt x="731" y="198"/>
                  </a:lnTo>
                  <a:lnTo>
                    <a:pt x="733" y="201"/>
                  </a:lnTo>
                  <a:lnTo>
                    <a:pt x="734" y="201"/>
                  </a:lnTo>
                  <a:lnTo>
                    <a:pt x="736" y="201"/>
                  </a:lnTo>
                  <a:lnTo>
                    <a:pt x="737" y="201"/>
                  </a:lnTo>
                  <a:lnTo>
                    <a:pt x="738" y="198"/>
                  </a:lnTo>
                  <a:lnTo>
                    <a:pt x="739" y="198"/>
                  </a:lnTo>
                  <a:lnTo>
                    <a:pt x="741" y="201"/>
                  </a:lnTo>
                  <a:lnTo>
                    <a:pt x="742" y="201"/>
                  </a:lnTo>
                  <a:lnTo>
                    <a:pt x="743" y="188"/>
                  </a:lnTo>
                  <a:lnTo>
                    <a:pt x="745" y="188"/>
                  </a:lnTo>
                  <a:lnTo>
                    <a:pt x="746" y="198"/>
                  </a:lnTo>
                  <a:lnTo>
                    <a:pt x="747" y="201"/>
                  </a:lnTo>
                  <a:lnTo>
                    <a:pt x="748" y="201"/>
                  </a:lnTo>
                  <a:lnTo>
                    <a:pt x="750" y="201"/>
                  </a:lnTo>
                  <a:lnTo>
                    <a:pt x="751" y="201"/>
                  </a:lnTo>
                  <a:lnTo>
                    <a:pt x="752" y="194"/>
                  </a:lnTo>
                  <a:lnTo>
                    <a:pt x="754" y="194"/>
                  </a:lnTo>
                  <a:lnTo>
                    <a:pt x="755" y="198"/>
                  </a:lnTo>
                  <a:lnTo>
                    <a:pt x="756" y="198"/>
                  </a:lnTo>
                  <a:lnTo>
                    <a:pt x="758" y="194"/>
                  </a:lnTo>
                  <a:lnTo>
                    <a:pt x="759" y="194"/>
                  </a:lnTo>
                  <a:lnTo>
                    <a:pt x="760" y="191"/>
                  </a:lnTo>
                  <a:lnTo>
                    <a:pt x="762" y="201"/>
                  </a:lnTo>
                  <a:lnTo>
                    <a:pt x="763" y="201"/>
                  </a:lnTo>
                  <a:lnTo>
                    <a:pt x="764" y="201"/>
                  </a:lnTo>
                  <a:lnTo>
                    <a:pt x="766" y="201"/>
                  </a:lnTo>
                  <a:lnTo>
                    <a:pt x="767" y="201"/>
                  </a:lnTo>
                  <a:lnTo>
                    <a:pt x="768" y="201"/>
                  </a:lnTo>
                  <a:lnTo>
                    <a:pt x="769" y="191"/>
                  </a:lnTo>
                  <a:lnTo>
                    <a:pt x="771" y="201"/>
                  </a:lnTo>
                  <a:lnTo>
                    <a:pt x="772" y="201"/>
                  </a:lnTo>
                  <a:lnTo>
                    <a:pt x="773" y="191"/>
                  </a:lnTo>
                  <a:lnTo>
                    <a:pt x="775" y="191"/>
                  </a:lnTo>
                  <a:lnTo>
                    <a:pt x="776" y="194"/>
                  </a:lnTo>
                  <a:lnTo>
                    <a:pt x="777" y="198"/>
                  </a:lnTo>
                  <a:lnTo>
                    <a:pt x="779" y="198"/>
                  </a:lnTo>
                  <a:lnTo>
                    <a:pt x="780" y="198"/>
                  </a:lnTo>
                  <a:lnTo>
                    <a:pt x="781" y="191"/>
                  </a:lnTo>
                  <a:lnTo>
                    <a:pt x="783" y="191"/>
                  </a:lnTo>
                  <a:lnTo>
                    <a:pt x="784" y="194"/>
                  </a:lnTo>
                  <a:lnTo>
                    <a:pt x="785" y="201"/>
                  </a:lnTo>
                  <a:lnTo>
                    <a:pt x="786" y="194"/>
                  </a:lnTo>
                  <a:lnTo>
                    <a:pt x="788" y="194"/>
                  </a:lnTo>
                  <a:lnTo>
                    <a:pt x="789" y="194"/>
                  </a:lnTo>
                  <a:lnTo>
                    <a:pt x="790" y="194"/>
                  </a:lnTo>
                  <a:lnTo>
                    <a:pt x="792" y="191"/>
                  </a:lnTo>
                  <a:lnTo>
                    <a:pt x="793" y="191"/>
                  </a:lnTo>
                  <a:lnTo>
                    <a:pt x="794" y="201"/>
                  </a:lnTo>
                  <a:lnTo>
                    <a:pt x="795" y="201"/>
                  </a:lnTo>
                  <a:lnTo>
                    <a:pt x="797" y="191"/>
                  </a:lnTo>
                  <a:lnTo>
                    <a:pt x="798" y="194"/>
                  </a:lnTo>
                  <a:lnTo>
                    <a:pt x="800" y="198"/>
                  </a:lnTo>
                  <a:lnTo>
                    <a:pt x="801" y="198"/>
                  </a:lnTo>
                  <a:lnTo>
                    <a:pt x="802" y="198"/>
                  </a:lnTo>
                  <a:lnTo>
                    <a:pt x="803" y="198"/>
                  </a:lnTo>
                  <a:lnTo>
                    <a:pt x="805" y="194"/>
                  </a:lnTo>
                  <a:lnTo>
                    <a:pt x="806" y="191"/>
                  </a:lnTo>
                  <a:lnTo>
                    <a:pt x="808" y="191"/>
                  </a:lnTo>
                  <a:lnTo>
                    <a:pt x="809" y="201"/>
                  </a:lnTo>
                  <a:lnTo>
                    <a:pt x="810" y="201"/>
                  </a:lnTo>
                  <a:lnTo>
                    <a:pt x="811" y="194"/>
                  </a:lnTo>
                  <a:lnTo>
                    <a:pt x="812" y="198"/>
                  </a:lnTo>
                  <a:lnTo>
                    <a:pt x="814" y="198"/>
                  </a:lnTo>
                  <a:lnTo>
                    <a:pt x="815" y="201"/>
                  </a:lnTo>
                  <a:lnTo>
                    <a:pt x="817" y="201"/>
                  </a:lnTo>
                  <a:lnTo>
                    <a:pt x="818" y="201"/>
                  </a:lnTo>
                  <a:lnTo>
                    <a:pt x="819" y="191"/>
                  </a:lnTo>
                  <a:lnTo>
                    <a:pt x="820" y="191"/>
                  </a:lnTo>
                  <a:lnTo>
                    <a:pt x="822" y="201"/>
                  </a:lnTo>
                  <a:lnTo>
                    <a:pt x="823" y="201"/>
                  </a:lnTo>
                  <a:lnTo>
                    <a:pt x="825" y="198"/>
                  </a:lnTo>
                  <a:lnTo>
                    <a:pt x="826" y="198"/>
                  </a:lnTo>
                  <a:lnTo>
                    <a:pt x="827" y="191"/>
                  </a:lnTo>
                  <a:lnTo>
                    <a:pt x="828" y="194"/>
                  </a:lnTo>
                  <a:lnTo>
                    <a:pt x="829" y="198"/>
                  </a:lnTo>
                  <a:lnTo>
                    <a:pt x="831" y="198"/>
                  </a:lnTo>
                  <a:lnTo>
                    <a:pt x="832" y="198"/>
                  </a:lnTo>
                  <a:lnTo>
                    <a:pt x="834" y="198"/>
                  </a:lnTo>
                  <a:lnTo>
                    <a:pt x="835" y="198"/>
                  </a:lnTo>
                  <a:lnTo>
                    <a:pt x="836" y="198"/>
                  </a:lnTo>
                  <a:lnTo>
                    <a:pt x="837" y="201"/>
                  </a:lnTo>
                  <a:lnTo>
                    <a:pt x="839" y="201"/>
                  </a:lnTo>
                  <a:lnTo>
                    <a:pt x="840" y="201"/>
                  </a:lnTo>
                  <a:lnTo>
                    <a:pt x="842" y="201"/>
                  </a:lnTo>
                  <a:lnTo>
                    <a:pt x="843" y="201"/>
                  </a:lnTo>
                  <a:lnTo>
                    <a:pt x="844" y="194"/>
                  </a:lnTo>
                  <a:lnTo>
                    <a:pt x="845" y="194"/>
                  </a:lnTo>
                  <a:lnTo>
                    <a:pt x="847" y="194"/>
                  </a:lnTo>
                  <a:lnTo>
                    <a:pt x="848" y="201"/>
                  </a:lnTo>
                  <a:lnTo>
                    <a:pt x="849" y="201"/>
                  </a:lnTo>
                  <a:lnTo>
                    <a:pt x="851" y="198"/>
                  </a:lnTo>
                  <a:lnTo>
                    <a:pt x="852" y="201"/>
                  </a:lnTo>
                  <a:lnTo>
                    <a:pt x="853" y="194"/>
                  </a:lnTo>
                  <a:lnTo>
                    <a:pt x="854" y="194"/>
                  </a:lnTo>
                  <a:lnTo>
                    <a:pt x="856" y="194"/>
                  </a:lnTo>
                  <a:lnTo>
                    <a:pt x="857" y="198"/>
                  </a:lnTo>
                  <a:lnTo>
                    <a:pt x="858" y="194"/>
                  </a:lnTo>
                  <a:lnTo>
                    <a:pt x="860" y="194"/>
                  </a:lnTo>
                  <a:lnTo>
                    <a:pt x="861" y="198"/>
                  </a:lnTo>
                  <a:lnTo>
                    <a:pt x="862" y="191"/>
                  </a:lnTo>
                  <a:lnTo>
                    <a:pt x="864" y="191"/>
                  </a:lnTo>
                  <a:lnTo>
                    <a:pt x="865" y="201"/>
                  </a:lnTo>
                  <a:lnTo>
                    <a:pt x="866" y="201"/>
                  </a:lnTo>
                  <a:lnTo>
                    <a:pt x="868" y="201"/>
                  </a:lnTo>
                  <a:lnTo>
                    <a:pt x="869" y="198"/>
                  </a:lnTo>
                  <a:lnTo>
                    <a:pt x="870" y="198"/>
                  </a:lnTo>
                  <a:lnTo>
                    <a:pt x="871" y="194"/>
                  </a:lnTo>
                  <a:lnTo>
                    <a:pt x="873" y="201"/>
                  </a:lnTo>
                  <a:lnTo>
                    <a:pt x="874" y="201"/>
                  </a:lnTo>
                  <a:lnTo>
                    <a:pt x="875" y="201"/>
                  </a:lnTo>
                  <a:lnTo>
                    <a:pt x="877" y="194"/>
                  </a:lnTo>
                  <a:lnTo>
                    <a:pt x="878" y="198"/>
                  </a:lnTo>
                  <a:lnTo>
                    <a:pt x="879" y="201"/>
                  </a:lnTo>
                  <a:lnTo>
                    <a:pt x="881" y="201"/>
                  </a:lnTo>
                  <a:lnTo>
                    <a:pt x="882" y="198"/>
                  </a:lnTo>
                  <a:lnTo>
                    <a:pt x="883" y="198"/>
                  </a:lnTo>
                  <a:lnTo>
                    <a:pt x="885" y="194"/>
                  </a:lnTo>
                  <a:lnTo>
                    <a:pt x="886" y="198"/>
                  </a:lnTo>
                  <a:lnTo>
                    <a:pt x="887" y="201"/>
                  </a:lnTo>
                  <a:lnTo>
                    <a:pt x="889" y="201"/>
                  </a:lnTo>
                  <a:lnTo>
                    <a:pt x="890" y="201"/>
                  </a:lnTo>
                  <a:lnTo>
                    <a:pt x="891" y="191"/>
                  </a:lnTo>
                  <a:lnTo>
                    <a:pt x="892" y="191"/>
                  </a:lnTo>
                  <a:lnTo>
                    <a:pt x="894" y="194"/>
                  </a:lnTo>
                  <a:lnTo>
                    <a:pt x="895" y="198"/>
                  </a:lnTo>
                  <a:lnTo>
                    <a:pt x="896" y="198"/>
                  </a:lnTo>
                  <a:lnTo>
                    <a:pt x="898" y="198"/>
                  </a:lnTo>
                  <a:lnTo>
                    <a:pt x="899" y="198"/>
                  </a:lnTo>
                  <a:lnTo>
                    <a:pt x="900" y="198"/>
                  </a:lnTo>
                  <a:lnTo>
                    <a:pt x="901" y="201"/>
                  </a:lnTo>
                  <a:lnTo>
                    <a:pt x="903" y="201"/>
                  </a:lnTo>
                  <a:lnTo>
                    <a:pt x="904" y="201"/>
                  </a:lnTo>
                  <a:lnTo>
                    <a:pt x="906" y="201"/>
                  </a:lnTo>
                  <a:lnTo>
                    <a:pt x="907" y="201"/>
                  </a:lnTo>
                  <a:lnTo>
                    <a:pt x="908" y="191"/>
                  </a:lnTo>
                  <a:lnTo>
                    <a:pt x="909" y="198"/>
                  </a:lnTo>
                  <a:lnTo>
                    <a:pt x="911" y="201"/>
                  </a:lnTo>
                  <a:lnTo>
                    <a:pt x="912" y="201"/>
                  </a:lnTo>
                  <a:lnTo>
                    <a:pt x="913" y="194"/>
                  </a:lnTo>
                  <a:lnTo>
                    <a:pt x="915" y="201"/>
                  </a:lnTo>
                  <a:lnTo>
                    <a:pt x="916" y="194"/>
                  </a:lnTo>
                  <a:lnTo>
                    <a:pt x="917" y="201"/>
                  </a:lnTo>
                  <a:lnTo>
                    <a:pt x="918" y="201"/>
                  </a:lnTo>
                  <a:lnTo>
                    <a:pt x="920" y="194"/>
                  </a:lnTo>
                  <a:lnTo>
                    <a:pt x="921" y="194"/>
                  </a:lnTo>
                  <a:lnTo>
                    <a:pt x="923" y="201"/>
                  </a:lnTo>
                  <a:lnTo>
                    <a:pt x="924" y="191"/>
                  </a:lnTo>
                  <a:lnTo>
                    <a:pt x="925" y="191"/>
                  </a:lnTo>
                  <a:lnTo>
                    <a:pt x="926" y="191"/>
                  </a:lnTo>
                  <a:lnTo>
                    <a:pt x="928" y="198"/>
                  </a:lnTo>
                  <a:lnTo>
                    <a:pt x="929" y="198"/>
                  </a:lnTo>
                  <a:lnTo>
                    <a:pt x="930" y="194"/>
                  </a:lnTo>
                  <a:lnTo>
                    <a:pt x="932" y="194"/>
                  </a:lnTo>
                  <a:lnTo>
                    <a:pt x="933" y="198"/>
                  </a:lnTo>
                  <a:lnTo>
                    <a:pt x="934" y="198"/>
                  </a:lnTo>
                  <a:lnTo>
                    <a:pt x="935" y="201"/>
                  </a:lnTo>
                  <a:lnTo>
                    <a:pt x="937" y="198"/>
                  </a:lnTo>
                  <a:lnTo>
                    <a:pt x="938" y="198"/>
                  </a:lnTo>
                  <a:lnTo>
                    <a:pt x="940" y="194"/>
                  </a:lnTo>
                  <a:lnTo>
                    <a:pt x="941" y="194"/>
                  </a:lnTo>
                  <a:lnTo>
                    <a:pt x="942" y="194"/>
                  </a:lnTo>
                  <a:lnTo>
                    <a:pt x="943" y="201"/>
                  </a:lnTo>
                  <a:lnTo>
                    <a:pt x="945" y="198"/>
                  </a:lnTo>
                  <a:lnTo>
                    <a:pt x="946" y="194"/>
                  </a:lnTo>
                  <a:lnTo>
                    <a:pt x="948" y="194"/>
                  </a:lnTo>
                  <a:lnTo>
                    <a:pt x="949" y="194"/>
                  </a:lnTo>
                  <a:lnTo>
                    <a:pt x="950" y="201"/>
                  </a:lnTo>
                  <a:lnTo>
                    <a:pt x="951" y="198"/>
                  </a:lnTo>
                  <a:lnTo>
                    <a:pt x="952" y="198"/>
                  </a:lnTo>
                  <a:lnTo>
                    <a:pt x="954" y="198"/>
                  </a:lnTo>
                  <a:lnTo>
                    <a:pt x="955" y="198"/>
                  </a:lnTo>
                  <a:lnTo>
                    <a:pt x="957" y="198"/>
                  </a:lnTo>
                  <a:lnTo>
                    <a:pt x="958" y="201"/>
                  </a:lnTo>
                  <a:lnTo>
                    <a:pt x="959" y="198"/>
                  </a:lnTo>
                  <a:lnTo>
                    <a:pt x="960" y="198"/>
                  </a:lnTo>
                  <a:lnTo>
                    <a:pt x="962" y="198"/>
                  </a:lnTo>
                  <a:lnTo>
                    <a:pt x="963" y="198"/>
                  </a:lnTo>
                  <a:lnTo>
                    <a:pt x="964" y="201"/>
                  </a:lnTo>
                  <a:lnTo>
                    <a:pt x="966" y="191"/>
                  </a:lnTo>
                  <a:lnTo>
                    <a:pt x="967" y="194"/>
                  </a:lnTo>
                  <a:lnTo>
                    <a:pt x="968" y="194"/>
                  </a:lnTo>
                  <a:lnTo>
                    <a:pt x="970" y="198"/>
                  </a:lnTo>
                  <a:lnTo>
                    <a:pt x="971" y="201"/>
                  </a:lnTo>
                  <a:lnTo>
                    <a:pt x="972" y="194"/>
                  </a:lnTo>
                  <a:lnTo>
                    <a:pt x="974" y="194"/>
                  </a:lnTo>
                  <a:lnTo>
                    <a:pt x="975" y="194"/>
                  </a:lnTo>
                  <a:lnTo>
                    <a:pt x="976" y="201"/>
                  </a:lnTo>
                  <a:lnTo>
                    <a:pt x="977" y="201"/>
                  </a:lnTo>
                  <a:lnTo>
                    <a:pt x="979" y="201"/>
                  </a:lnTo>
                  <a:lnTo>
                    <a:pt x="980" y="201"/>
                  </a:lnTo>
                  <a:lnTo>
                    <a:pt x="981" y="201"/>
                  </a:lnTo>
                  <a:lnTo>
                    <a:pt x="983" y="198"/>
                  </a:lnTo>
                  <a:lnTo>
                    <a:pt x="984" y="198"/>
                  </a:lnTo>
                  <a:lnTo>
                    <a:pt x="985" y="191"/>
                  </a:lnTo>
                  <a:lnTo>
                    <a:pt x="987" y="191"/>
                  </a:lnTo>
                  <a:lnTo>
                    <a:pt x="988" y="191"/>
                  </a:lnTo>
                  <a:lnTo>
                    <a:pt x="989" y="198"/>
                  </a:lnTo>
                  <a:lnTo>
                    <a:pt x="991" y="198"/>
                  </a:lnTo>
                  <a:lnTo>
                    <a:pt x="992" y="198"/>
                  </a:lnTo>
                  <a:lnTo>
                    <a:pt x="993" y="191"/>
                  </a:lnTo>
                  <a:lnTo>
                    <a:pt x="994" y="198"/>
                  </a:lnTo>
                  <a:lnTo>
                    <a:pt x="996" y="201"/>
                  </a:lnTo>
                  <a:lnTo>
                    <a:pt x="997" y="201"/>
                  </a:lnTo>
                  <a:lnTo>
                    <a:pt x="998" y="194"/>
                  </a:lnTo>
                  <a:lnTo>
                    <a:pt x="1000" y="194"/>
                  </a:lnTo>
                  <a:lnTo>
                    <a:pt x="1001" y="194"/>
                  </a:lnTo>
                  <a:lnTo>
                    <a:pt x="1002" y="194"/>
                  </a:lnTo>
                  <a:lnTo>
                    <a:pt x="1004" y="198"/>
                  </a:lnTo>
                  <a:lnTo>
                    <a:pt x="1005" y="198"/>
                  </a:lnTo>
                  <a:lnTo>
                    <a:pt x="1006" y="201"/>
                  </a:lnTo>
                  <a:lnTo>
                    <a:pt x="1008" y="191"/>
                  </a:lnTo>
                  <a:lnTo>
                    <a:pt x="1009" y="201"/>
                  </a:lnTo>
                  <a:lnTo>
                    <a:pt x="1010" y="201"/>
                  </a:lnTo>
                  <a:lnTo>
                    <a:pt x="1011" y="201"/>
                  </a:lnTo>
                  <a:lnTo>
                    <a:pt x="1013" y="194"/>
                  </a:lnTo>
                  <a:lnTo>
                    <a:pt x="1014" y="198"/>
                  </a:lnTo>
                  <a:lnTo>
                    <a:pt x="1015" y="201"/>
                  </a:lnTo>
                  <a:lnTo>
                    <a:pt x="1017" y="201"/>
                  </a:lnTo>
                  <a:lnTo>
                    <a:pt x="1018" y="198"/>
                  </a:lnTo>
                  <a:lnTo>
                    <a:pt x="1019" y="198"/>
                  </a:lnTo>
                  <a:lnTo>
                    <a:pt x="1021" y="198"/>
                  </a:lnTo>
                  <a:lnTo>
                    <a:pt x="1022" y="201"/>
                  </a:lnTo>
                  <a:lnTo>
                    <a:pt x="1023" y="201"/>
                  </a:lnTo>
                  <a:lnTo>
                    <a:pt x="1024" y="201"/>
                  </a:lnTo>
                  <a:lnTo>
                    <a:pt x="1026" y="201"/>
                  </a:lnTo>
                  <a:lnTo>
                    <a:pt x="1027" y="201"/>
                  </a:lnTo>
                  <a:lnTo>
                    <a:pt x="1029" y="198"/>
                  </a:lnTo>
                  <a:lnTo>
                    <a:pt x="1030" y="194"/>
                  </a:lnTo>
                  <a:lnTo>
                    <a:pt x="1031" y="191"/>
                  </a:lnTo>
                  <a:lnTo>
                    <a:pt x="1032" y="191"/>
                  </a:lnTo>
                  <a:lnTo>
                    <a:pt x="1034" y="194"/>
                  </a:lnTo>
                  <a:lnTo>
                    <a:pt x="1035" y="201"/>
                  </a:lnTo>
                  <a:lnTo>
                    <a:pt x="1036" y="201"/>
                  </a:lnTo>
                  <a:lnTo>
                    <a:pt x="1038" y="201"/>
                  </a:lnTo>
                  <a:lnTo>
                    <a:pt x="1039" y="194"/>
                  </a:lnTo>
                  <a:lnTo>
                    <a:pt x="1040" y="201"/>
                  </a:lnTo>
                  <a:lnTo>
                    <a:pt x="1041" y="201"/>
                  </a:lnTo>
                  <a:lnTo>
                    <a:pt x="1043" y="201"/>
                  </a:lnTo>
                  <a:lnTo>
                    <a:pt x="1044" y="194"/>
                  </a:lnTo>
                  <a:lnTo>
                    <a:pt x="1046" y="194"/>
                  </a:lnTo>
                  <a:lnTo>
                    <a:pt x="1047" y="201"/>
                  </a:lnTo>
                </a:path>
              </a:pathLst>
            </a:custGeom>
            <a:noFill/>
            <a:ln w="63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7" name="Freeform 71">
              <a:extLst>
                <a:ext uri="{FF2B5EF4-FFF2-40B4-BE49-F238E27FC236}">
                  <a16:creationId xmlns:a16="http://schemas.microsoft.com/office/drawing/2014/main" id="{FD2B8F9C-088A-470A-90E1-17C393230690}"/>
                </a:ext>
              </a:extLst>
            </p:cNvPr>
            <p:cNvSpPr>
              <a:spLocks/>
            </p:cNvSpPr>
            <p:nvPr/>
          </p:nvSpPr>
          <p:spPr bwMode="auto">
            <a:xfrm>
              <a:off x="9294646" y="6067415"/>
              <a:ext cx="1860366" cy="315650"/>
            </a:xfrm>
            <a:custGeom>
              <a:avLst/>
              <a:gdLst>
                <a:gd name="T0" fmla="*/ 16 w 1047"/>
                <a:gd name="T1" fmla="*/ 215 h 226"/>
                <a:gd name="T2" fmla="*/ 33 w 1047"/>
                <a:gd name="T3" fmla="*/ 219 h 226"/>
                <a:gd name="T4" fmla="*/ 50 w 1047"/>
                <a:gd name="T5" fmla="*/ 215 h 226"/>
                <a:gd name="T6" fmla="*/ 67 w 1047"/>
                <a:gd name="T7" fmla="*/ 215 h 226"/>
                <a:gd name="T8" fmla="*/ 84 w 1047"/>
                <a:gd name="T9" fmla="*/ 219 h 226"/>
                <a:gd name="T10" fmla="*/ 101 w 1047"/>
                <a:gd name="T11" fmla="*/ 219 h 226"/>
                <a:gd name="T12" fmla="*/ 118 w 1047"/>
                <a:gd name="T13" fmla="*/ 215 h 226"/>
                <a:gd name="T14" fmla="*/ 135 w 1047"/>
                <a:gd name="T15" fmla="*/ 215 h 226"/>
                <a:gd name="T16" fmla="*/ 152 w 1047"/>
                <a:gd name="T17" fmla="*/ 215 h 226"/>
                <a:gd name="T18" fmla="*/ 169 w 1047"/>
                <a:gd name="T19" fmla="*/ 215 h 226"/>
                <a:gd name="T20" fmla="*/ 186 w 1047"/>
                <a:gd name="T21" fmla="*/ 147 h 226"/>
                <a:gd name="T22" fmla="*/ 203 w 1047"/>
                <a:gd name="T23" fmla="*/ 158 h 226"/>
                <a:gd name="T24" fmla="*/ 220 w 1047"/>
                <a:gd name="T25" fmla="*/ 161 h 226"/>
                <a:gd name="T26" fmla="*/ 237 w 1047"/>
                <a:gd name="T27" fmla="*/ 165 h 226"/>
                <a:gd name="T28" fmla="*/ 254 w 1047"/>
                <a:gd name="T29" fmla="*/ 165 h 226"/>
                <a:gd name="T30" fmla="*/ 271 w 1047"/>
                <a:gd name="T31" fmla="*/ 165 h 226"/>
                <a:gd name="T32" fmla="*/ 288 w 1047"/>
                <a:gd name="T33" fmla="*/ 161 h 226"/>
                <a:gd name="T34" fmla="*/ 305 w 1047"/>
                <a:gd name="T35" fmla="*/ 165 h 226"/>
                <a:gd name="T36" fmla="*/ 322 w 1047"/>
                <a:gd name="T37" fmla="*/ 176 h 226"/>
                <a:gd name="T38" fmla="*/ 339 w 1047"/>
                <a:gd name="T39" fmla="*/ 179 h 226"/>
                <a:gd name="T40" fmla="*/ 356 w 1047"/>
                <a:gd name="T41" fmla="*/ 187 h 226"/>
                <a:gd name="T42" fmla="*/ 373 w 1047"/>
                <a:gd name="T43" fmla="*/ 168 h 226"/>
                <a:gd name="T44" fmla="*/ 390 w 1047"/>
                <a:gd name="T45" fmla="*/ 0 h 226"/>
                <a:gd name="T46" fmla="*/ 407 w 1047"/>
                <a:gd name="T47" fmla="*/ 40 h 226"/>
                <a:gd name="T48" fmla="*/ 424 w 1047"/>
                <a:gd name="T49" fmla="*/ 40 h 226"/>
                <a:gd name="T50" fmla="*/ 441 w 1047"/>
                <a:gd name="T51" fmla="*/ 40 h 226"/>
                <a:gd name="T52" fmla="*/ 458 w 1047"/>
                <a:gd name="T53" fmla="*/ 43 h 226"/>
                <a:gd name="T54" fmla="*/ 475 w 1047"/>
                <a:gd name="T55" fmla="*/ 57 h 226"/>
                <a:gd name="T56" fmla="*/ 492 w 1047"/>
                <a:gd name="T57" fmla="*/ 43 h 226"/>
                <a:gd name="T58" fmla="*/ 509 w 1047"/>
                <a:gd name="T59" fmla="*/ 54 h 226"/>
                <a:gd name="T60" fmla="*/ 526 w 1047"/>
                <a:gd name="T61" fmla="*/ 54 h 226"/>
                <a:gd name="T62" fmla="*/ 543 w 1047"/>
                <a:gd name="T63" fmla="*/ 54 h 226"/>
                <a:gd name="T64" fmla="*/ 560 w 1047"/>
                <a:gd name="T65" fmla="*/ 54 h 226"/>
                <a:gd name="T66" fmla="*/ 577 w 1047"/>
                <a:gd name="T67" fmla="*/ 140 h 226"/>
                <a:gd name="T68" fmla="*/ 594 w 1047"/>
                <a:gd name="T69" fmla="*/ 136 h 226"/>
                <a:gd name="T70" fmla="*/ 611 w 1047"/>
                <a:gd name="T71" fmla="*/ 215 h 226"/>
                <a:gd name="T72" fmla="*/ 628 w 1047"/>
                <a:gd name="T73" fmla="*/ 215 h 226"/>
                <a:gd name="T74" fmla="*/ 645 w 1047"/>
                <a:gd name="T75" fmla="*/ 215 h 226"/>
                <a:gd name="T76" fmla="*/ 662 w 1047"/>
                <a:gd name="T77" fmla="*/ 219 h 226"/>
                <a:gd name="T78" fmla="*/ 679 w 1047"/>
                <a:gd name="T79" fmla="*/ 215 h 226"/>
                <a:gd name="T80" fmla="*/ 696 w 1047"/>
                <a:gd name="T81" fmla="*/ 215 h 226"/>
                <a:gd name="T82" fmla="*/ 713 w 1047"/>
                <a:gd name="T83" fmla="*/ 201 h 226"/>
                <a:gd name="T84" fmla="*/ 730 w 1047"/>
                <a:gd name="T85" fmla="*/ 215 h 226"/>
                <a:gd name="T86" fmla="*/ 747 w 1047"/>
                <a:gd name="T87" fmla="*/ 215 h 226"/>
                <a:gd name="T88" fmla="*/ 764 w 1047"/>
                <a:gd name="T89" fmla="*/ 219 h 226"/>
                <a:gd name="T90" fmla="*/ 781 w 1047"/>
                <a:gd name="T91" fmla="*/ 215 h 226"/>
                <a:gd name="T92" fmla="*/ 798 w 1047"/>
                <a:gd name="T93" fmla="*/ 215 h 226"/>
                <a:gd name="T94" fmla="*/ 815 w 1047"/>
                <a:gd name="T95" fmla="*/ 215 h 226"/>
                <a:gd name="T96" fmla="*/ 832 w 1047"/>
                <a:gd name="T97" fmla="*/ 208 h 226"/>
                <a:gd name="T98" fmla="*/ 849 w 1047"/>
                <a:gd name="T99" fmla="*/ 222 h 226"/>
                <a:gd name="T100" fmla="*/ 866 w 1047"/>
                <a:gd name="T101" fmla="*/ 222 h 226"/>
                <a:gd name="T102" fmla="*/ 883 w 1047"/>
                <a:gd name="T103" fmla="*/ 222 h 226"/>
                <a:gd name="T104" fmla="*/ 900 w 1047"/>
                <a:gd name="T105" fmla="*/ 219 h 226"/>
                <a:gd name="T106" fmla="*/ 917 w 1047"/>
                <a:gd name="T107" fmla="*/ 219 h 226"/>
                <a:gd name="T108" fmla="*/ 934 w 1047"/>
                <a:gd name="T109" fmla="*/ 215 h 226"/>
                <a:gd name="T110" fmla="*/ 951 w 1047"/>
                <a:gd name="T111" fmla="*/ 215 h 226"/>
                <a:gd name="T112" fmla="*/ 968 w 1047"/>
                <a:gd name="T113" fmla="*/ 215 h 226"/>
                <a:gd name="T114" fmla="*/ 985 w 1047"/>
                <a:gd name="T115" fmla="*/ 208 h 226"/>
                <a:gd name="T116" fmla="*/ 1002 w 1047"/>
                <a:gd name="T117" fmla="*/ 215 h 226"/>
                <a:gd name="T118" fmla="*/ 1019 w 1047"/>
                <a:gd name="T119" fmla="*/ 211 h 226"/>
                <a:gd name="T120" fmla="*/ 1036 w 1047"/>
                <a:gd name="T1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26">
                  <a:moveTo>
                    <a:pt x="0" y="215"/>
                  </a:moveTo>
                  <a:lnTo>
                    <a:pt x="1" y="215"/>
                  </a:lnTo>
                  <a:lnTo>
                    <a:pt x="3" y="215"/>
                  </a:lnTo>
                  <a:lnTo>
                    <a:pt x="4" y="219"/>
                  </a:lnTo>
                  <a:lnTo>
                    <a:pt x="6" y="219"/>
                  </a:lnTo>
                  <a:lnTo>
                    <a:pt x="7" y="219"/>
                  </a:lnTo>
                  <a:lnTo>
                    <a:pt x="8" y="219"/>
                  </a:lnTo>
                  <a:lnTo>
                    <a:pt x="9" y="215"/>
                  </a:lnTo>
                  <a:lnTo>
                    <a:pt x="11" y="215"/>
                  </a:lnTo>
                  <a:lnTo>
                    <a:pt x="12" y="215"/>
                  </a:lnTo>
                  <a:lnTo>
                    <a:pt x="13" y="215"/>
                  </a:lnTo>
                  <a:lnTo>
                    <a:pt x="15" y="222"/>
                  </a:lnTo>
                  <a:lnTo>
                    <a:pt x="16" y="215"/>
                  </a:lnTo>
                  <a:lnTo>
                    <a:pt x="17" y="215"/>
                  </a:lnTo>
                  <a:lnTo>
                    <a:pt x="19" y="219"/>
                  </a:lnTo>
                  <a:lnTo>
                    <a:pt x="20" y="219"/>
                  </a:lnTo>
                  <a:lnTo>
                    <a:pt x="21" y="219"/>
                  </a:lnTo>
                  <a:lnTo>
                    <a:pt x="23" y="215"/>
                  </a:lnTo>
                  <a:lnTo>
                    <a:pt x="24" y="215"/>
                  </a:lnTo>
                  <a:lnTo>
                    <a:pt x="25" y="219"/>
                  </a:lnTo>
                  <a:lnTo>
                    <a:pt x="26" y="219"/>
                  </a:lnTo>
                  <a:lnTo>
                    <a:pt x="28" y="219"/>
                  </a:lnTo>
                  <a:lnTo>
                    <a:pt x="29" y="219"/>
                  </a:lnTo>
                  <a:lnTo>
                    <a:pt x="30" y="215"/>
                  </a:lnTo>
                  <a:lnTo>
                    <a:pt x="32" y="215"/>
                  </a:lnTo>
                  <a:lnTo>
                    <a:pt x="33" y="219"/>
                  </a:lnTo>
                  <a:lnTo>
                    <a:pt x="34" y="215"/>
                  </a:lnTo>
                  <a:lnTo>
                    <a:pt x="36" y="215"/>
                  </a:lnTo>
                  <a:lnTo>
                    <a:pt x="37" y="215"/>
                  </a:lnTo>
                  <a:lnTo>
                    <a:pt x="38" y="215"/>
                  </a:lnTo>
                  <a:lnTo>
                    <a:pt x="39" y="222"/>
                  </a:lnTo>
                  <a:lnTo>
                    <a:pt x="41" y="222"/>
                  </a:lnTo>
                  <a:lnTo>
                    <a:pt x="42" y="215"/>
                  </a:lnTo>
                  <a:lnTo>
                    <a:pt x="43" y="215"/>
                  </a:lnTo>
                  <a:lnTo>
                    <a:pt x="45" y="211"/>
                  </a:lnTo>
                  <a:lnTo>
                    <a:pt x="46" y="215"/>
                  </a:lnTo>
                  <a:lnTo>
                    <a:pt x="47" y="215"/>
                  </a:lnTo>
                  <a:lnTo>
                    <a:pt x="49" y="215"/>
                  </a:lnTo>
                  <a:lnTo>
                    <a:pt x="50" y="215"/>
                  </a:lnTo>
                  <a:lnTo>
                    <a:pt x="51" y="215"/>
                  </a:lnTo>
                  <a:lnTo>
                    <a:pt x="53" y="222"/>
                  </a:lnTo>
                  <a:lnTo>
                    <a:pt x="54" y="222"/>
                  </a:lnTo>
                  <a:lnTo>
                    <a:pt x="55" y="219"/>
                  </a:lnTo>
                  <a:lnTo>
                    <a:pt x="56" y="219"/>
                  </a:lnTo>
                  <a:lnTo>
                    <a:pt x="58" y="222"/>
                  </a:lnTo>
                  <a:lnTo>
                    <a:pt x="59" y="215"/>
                  </a:lnTo>
                  <a:lnTo>
                    <a:pt x="60" y="215"/>
                  </a:lnTo>
                  <a:lnTo>
                    <a:pt x="62" y="215"/>
                  </a:lnTo>
                  <a:lnTo>
                    <a:pt x="63" y="219"/>
                  </a:lnTo>
                  <a:lnTo>
                    <a:pt x="64" y="215"/>
                  </a:lnTo>
                  <a:lnTo>
                    <a:pt x="66" y="215"/>
                  </a:lnTo>
                  <a:lnTo>
                    <a:pt x="67" y="215"/>
                  </a:lnTo>
                  <a:lnTo>
                    <a:pt x="68" y="211"/>
                  </a:lnTo>
                  <a:lnTo>
                    <a:pt x="70" y="211"/>
                  </a:lnTo>
                  <a:lnTo>
                    <a:pt x="71" y="215"/>
                  </a:lnTo>
                  <a:lnTo>
                    <a:pt x="72" y="219"/>
                  </a:lnTo>
                  <a:lnTo>
                    <a:pt x="73" y="219"/>
                  </a:lnTo>
                  <a:lnTo>
                    <a:pt x="75" y="219"/>
                  </a:lnTo>
                  <a:lnTo>
                    <a:pt x="76" y="215"/>
                  </a:lnTo>
                  <a:lnTo>
                    <a:pt x="78" y="215"/>
                  </a:lnTo>
                  <a:lnTo>
                    <a:pt x="79" y="215"/>
                  </a:lnTo>
                  <a:lnTo>
                    <a:pt x="80" y="215"/>
                  </a:lnTo>
                  <a:lnTo>
                    <a:pt x="81" y="215"/>
                  </a:lnTo>
                  <a:lnTo>
                    <a:pt x="82" y="219"/>
                  </a:lnTo>
                  <a:lnTo>
                    <a:pt x="84" y="219"/>
                  </a:lnTo>
                  <a:lnTo>
                    <a:pt x="85" y="215"/>
                  </a:lnTo>
                  <a:lnTo>
                    <a:pt x="87" y="211"/>
                  </a:lnTo>
                  <a:lnTo>
                    <a:pt x="88" y="215"/>
                  </a:lnTo>
                  <a:lnTo>
                    <a:pt x="89" y="215"/>
                  </a:lnTo>
                  <a:lnTo>
                    <a:pt x="90" y="215"/>
                  </a:lnTo>
                  <a:lnTo>
                    <a:pt x="92" y="215"/>
                  </a:lnTo>
                  <a:lnTo>
                    <a:pt x="93" y="215"/>
                  </a:lnTo>
                  <a:lnTo>
                    <a:pt x="95" y="215"/>
                  </a:lnTo>
                  <a:lnTo>
                    <a:pt x="96" y="215"/>
                  </a:lnTo>
                  <a:lnTo>
                    <a:pt x="97" y="215"/>
                  </a:lnTo>
                  <a:lnTo>
                    <a:pt x="98" y="219"/>
                  </a:lnTo>
                  <a:lnTo>
                    <a:pt x="100" y="219"/>
                  </a:lnTo>
                  <a:lnTo>
                    <a:pt x="101" y="219"/>
                  </a:lnTo>
                  <a:lnTo>
                    <a:pt x="102" y="215"/>
                  </a:lnTo>
                  <a:lnTo>
                    <a:pt x="104" y="211"/>
                  </a:lnTo>
                  <a:lnTo>
                    <a:pt x="105" y="219"/>
                  </a:lnTo>
                  <a:lnTo>
                    <a:pt x="106" y="219"/>
                  </a:lnTo>
                  <a:lnTo>
                    <a:pt x="107" y="219"/>
                  </a:lnTo>
                  <a:lnTo>
                    <a:pt x="109" y="222"/>
                  </a:lnTo>
                  <a:lnTo>
                    <a:pt x="110" y="219"/>
                  </a:lnTo>
                  <a:lnTo>
                    <a:pt x="112" y="219"/>
                  </a:lnTo>
                  <a:lnTo>
                    <a:pt x="113" y="215"/>
                  </a:lnTo>
                  <a:lnTo>
                    <a:pt x="114" y="215"/>
                  </a:lnTo>
                  <a:lnTo>
                    <a:pt x="115" y="211"/>
                  </a:lnTo>
                  <a:lnTo>
                    <a:pt x="117" y="211"/>
                  </a:lnTo>
                  <a:lnTo>
                    <a:pt x="118" y="215"/>
                  </a:lnTo>
                  <a:lnTo>
                    <a:pt x="119" y="215"/>
                  </a:lnTo>
                  <a:lnTo>
                    <a:pt x="121" y="215"/>
                  </a:lnTo>
                  <a:lnTo>
                    <a:pt x="122" y="215"/>
                  </a:lnTo>
                  <a:lnTo>
                    <a:pt x="123" y="215"/>
                  </a:lnTo>
                  <a:lnTo>
                    <a:pt x="124" y="222"/>
                  </a:lnTo>
                  <a:lnTo>
                    <a:pt x="126" y="215"/>
                  </a:lnTo>
                  <a:lnTo>
                    <a:pt x="127" y="222"/>
                  </a:lnTo>
                  <a:lnTo>
                    <a:pt x="129" y="222"/>
                  </a:lnTo>
                  <a:lnTo>
                    <a:pt x="130" y="222"/>
                  </a:lnTo>
                  <a:lnTo>
                    <a:pt x="131" y="219"/>
                  </a:lnTo>
                  <a:lnTo>
                    <a:pt x="132" y="219"/>
                  </a:lnTo>
                  <a:lnTo>
                    <a:pt x="134" y="215"/>
                  </a:lnTo>
                  <a:lnTo>
                    <a:pt x="135" y="215"/>
                  </a:lnTo>
                  <a:lnTo>
                    <a:pt x="136" y="222"/>
                  </a:lnTo>
                  <a:lnTo>
                    <a:pt x="138" y="222"/>
                  </a:lnTo>
                  <a:lnTo>
                    <a:pt x="139" y="219"/>
                  </a:lnTo>
                  <a:lnTo>
                    <a:pt x="140" y="219"/>
                  </a:lnTo>
                  <a:lnTo>
                    <a:pt x="141" y="219"/>
                  </a:lnTo>
                  <a:lnTo>
                    <a:pt x="143" y="215"/>
                  </a:lnTo>
                  <a:lnTo>
                    <a:pt x="144" y="215"/>
                  </a:lnTo>
                  <a:lnTo>
                    <a:pt x="145" y="215"/>
                  </a:lnTo>
                  <a:lnTo>
                    <a:pt x="147" y="219"/>
                  </a:lnTo>
                  <a:lnTo>
                    <a:pt x="148" y="219"/>
                  </a:lnTo>
                  <a:lnTo>
                    <a:pt x="149" y="215"/>
                  </a:lnTo>
                  <a:lnTo>
                    <a:pt x="151" y="215"/>
                  </a:lnTo>
                  <a:lnTo>
                    <a:pt x="152" y="215"/>
                  </a:lnTo>
                  <a:lnTo>
                    <a:pt x="153" y="204"/>
                  </a:lnTo>
                  <a:lnTo>
                    <a:pt x="155" y="219"/>
                  </a:lnTo>
                  <a:lnTo>
                    <a:pt x="156" y="219"/>
                  </a:lnTo>
                  <a:lnTo>
                    <a:pt x="157" y="215"/>
                  </a:lnTo>
                  <a:lnTo>
                    <a:pt x="159" y="215"/>
                  </a:lnTo>
                  <a:lnTo>
                    <a:pt x="160" y="215"/>
                  </a:lnTo>
                  <a:lnTo>
                    <a:pt x="161" y="215"/>
                  </a:lnTo>
                  <a:lnTo>
                    <a:pt x="162" y="215"/>
                  </a:lnTo>
                  <a:lnTo>
                    <a:pt x="164" y="215"/>
                  </a:lnTo>
                  <a:lnTo>
                    <a:pt x="165" y="215"/>
                  </a:lnTo>
                  <a:lnTo>
                    <a:pt x="166" y="215"/>
                  </a:lnTo>
                  <a:lnTo>
                    <a:pt x="168" y="215"/>
                  </a:lnTo>
                  <a:lnTo>
                    <a:pt x="169" y="215"/>
                  </a:lnTo>
                  <a:lnTo>
                    <a:pt x="170" y="215"/>
                  </a:lnTo>
                  <a:lnTo>
                    <a:pt x="172" y="215"/>
                  </a:lnTo>
                  <a:lnTo>
                    <a:pt x="173" y="215"/>
                  </a:lnTo>
                  <a:lnTo>
                    <a:pt x="174" y="215"/>
                  </a:lnTo>
                  <a:lnTo>
                    <a:pt x="176" y="215"/>
                  </a:lnTo>
                  <a:lnTo>
                    <a:pt x="177" y="219"/>
                  </a:lnTo>
                  <a:lnTo>
                    <a:pt x="178" y="219"/>
                  </a:lnTo>
                  <a:lnTo>
                    <a:pt x="179" y="219"/>
                  </a:lnTo>
                  <a:lnTo>
                    <a:pt x="181" y="211"/>
                  </a:lnTo>
                  <a:lnTo>
                    <a:pt x="182" y="211"/>
                  </a:lnTo>
                  <a:lnTo>
                    <a:pt x="183" y="219"/>
                  </a:lnTo>
                  <a:lnTo>
                    <a:pt x="185" y="219"/>
                  </a:lnTo>
                  <a:lnTo>
                    <a:pt x="186" y="147"/>
                  </a:lnTo>
                  <a:lnTo>
                    <a:pt x="187" y="147"/>
                  </a:lnTo>
                  <a:lnTo>
                    <a:pt x="189" y="140"/>
                  </a:lnTo>
                  <a:lnTo>
                    <a:pt x="190" y="125"/>
                  </a:lnTo>
                  <a:lnTo>
                    <a:pt x="191" y="125"/>
                  </a:lnTo>
                  <a:lnTo>
                    <a:pt x="193" y="129"/>
                  </a:lnTo>
                  <a:lnTo>
                    <a:pt x="194" y="129"/>
                  </a:lnTo>
                  <a:lnTo>
                    <a:pt x="195" y="140"/>
                  </a:lnTo>
                  <a:lnTo>
                    <a:pt x="196" y="154"/>
                  </a:lnTo>
                  <a:lnTo>
                    <a:pt x="198" y="154"/>
                  </a:lnTo>
                  <a:lnTo>
                    <a:pt x="199" y="158"/>
                  </a:lnTo>
                  <a:lnTo>
                    <a:pt x="201" y="158"/>
                  </a:lnTo>
                  <a:lnTo>
                    <a:pt x="202" y="154"/>
                  </a:lnTo>
                  <a:lnTo>
                    <a:pt x="203" y="158"/>
                  </a:lnTo>
                  <a:lnTo>
                    <a:pt x="204" y="168"/>
                  </a:lnTo>
                  <a:lnTo>
                    <a:pt x="205" y="168"/>
                  </a:lnTo>
                  <a:lnTo>
                    <a:pt x="207" y="151"/>
                  </a:lnTo>
                  <a:lnTo>
                    <a:pt x="208" y="151"/>
                  </a:lnTo>
                  <a:lnTo>
                    <a:pt x="210" y="147"/>
                  </a:lnTo>
                  <a:lnTo>
                    <a:pt x="211" y="165"/>
                  </a:lnTo>
                  <a:lnTo>
                    <a:pt x="212" y="165"/>
                  </a:lnTo>
                  <a:lnTo>
                    <a:pt x="213" y="151"/>
                  </a:lnTo>
                  <a:lnTo>
                    <a:pt x="215" y="151"/>
                  </a:lnTo>
                  <a:lnTo>
                    <a:pt x="216" y="161"/>
                  </a:lnTo>
                  <a:lnTo>
                    <a:pt x="218" y="161"/>
                  </a:lnTo>
                  <a:lnTo>
                    <a:pt x="219" y="161"/>
                  </a:lnTo>
                  <a:lnTo>
                    <a:pt x="220" y="161"/>
                  </a:lnTo>
                  <a:lnTo>
                    <a:pt x="221" y="161"/>
                  </a:lnTo>
                  <a:lnTo>
                    <a:pt x="222" y="165"/>
                  </a:lnTo>
                  <a:lnTo>
                    <a:pt x="224" y="165"/>
                  </a:lnTo>
                  <a:lnTo>
                    <a:pt x="225" y="165"/>
                  </a:lnTo>
                  <a:lnTo>
                    <a:pt x="227" y="168"/>
                  </a:lnTo>
                  <a:lnTo>
                    <a:pt x="228" y="168"/>
                  </a:lnTo>
                  <a:lnTo>
                    <a:pt x="229" y="151"/>
                  </a:lnTo>
                  <a:lnTo>
                    <a:pt x="230" y="154"/>
                  </a:lnTo>
                  <a:lnTo>
                    <a:pt x="232" y="165"/>
                  </a:lnTo>
                  <a:lnTo>
                    <a:pt x="233" y="165"/>
                  </a:lnTo>
                  <a:lnTo>
                    <a:pt x="235" y="165"/>
                  </a:lnTo>
                  <a:lnTo>
                    <a:pt x="236" y="158"/>
                  </a:lnTo>
                  <a:lnTo>
                    <a:pt x="237" y="165"/>
                  </a:lnTo>
                  <a:lnTo>
                    <a:pt x="238" y="165"/>
                  </a:lnTo>
                  <a:lnTo>
                    <a:pt x="240" y="158"/>
                  </a:lnTo>
                  <a:lnTo>
                    <a:pt x="241" y="158"/>
                  </a:lnTo>
                  <a:lnTo>
                    <a:pt x="242" y="161"/>
                  </a:lnTo>
                  <a:lnTo>
                    <a:pt x="244" y="161"/>
                  </a:lnTo>
                  <a:lnTo>
                    <a:pt x="245" y="165"/>
                  </a:lnTo>
                  <a:lnTo>
                    <a:pt x="246" y="165"/>
                  </a:lnTo>
                  <a:lnTo>
                    <a:pt x="247" y="165"/>
                  </a:lnTo>
                  <a:lnTo>
                    <a:pt x="249" y="179"/>
                  </a:lnTo>
                  <a:lnTo>
                    <a:pt x="250" y="179"/>
                  </a:lnTo>
                  <a:lnTo>
                    <a:pt x="252" y="179"/>
                  </a:lnTo>
                  <a:lnTo>
                    <a:pt x="253" y="165"/>
                  </a:lnTo>
                  <a:lnTo>
                    <a:pt x="254" y="165"/>
                  </a:lnTo>
                  <a:lnTo>
                    <a:pt x="255" y="165"/>
                  </a:lnTo>
                  <a:lnTo>
                    <a:pt x="257" y="168"/>
                  </a:lnTo>
                  <a:lnTo>
                    <a:pt x="258" y="168"/>
                  </a:lnTo>
                  <a:lnTo>
                    <a:pt x="259" y="176"/>
                  </a:lnTo>
                  <a:lnTo>
                    <a:pt x="261" y="176"/>
                  </a:lnTo>
                  <a:lnTo>
                    <a:pt x="262" y="176"/>
                  </a:lnTo>
                  <a:lnTo>
                    <a:pt x="263" y="176"/>
                  </a:lnTo>
                  <a:lnTo>
                    <a:pt x="264" y="165"/>
                  </a:lnTo>
                  <a:lnTo>
                    <a:pt x="266" y="161"/>
                  </a:lnTo>
                  <a:lnTo>
                    <a:pt x="267" y="168"/>
                  </a:lnTo>
                  <a:lnTo>
                    <a:pt x="268" y="168"/>
                  </a:lnTo>
                  <a:lnTo>
                    <a:pt x="270" y="165"/>
                  </a:lnTo>
                  <a:lnTo>
                    <a:pt x="271" y="165"/>
                  </a:lnTo>
                  <a:lnTo>
                    <a:pt x="272" y="165"/>
                  </a:lnTo>
                  <a:lnTo>
                    <a:pt x="274" y="165"/>
                  </a:lnTo>
                  <a:lnTo>
                    <a:pt x="275" y="158"/>
                  </a:lnTo>
                  <a:lnTo>
                    <a:pt x="276" y="158"/>
                  </a:lnTo>
                  <a:lnTo>
                    <a:pt x="278" y="168"/>
                  </a:lnTo>
                  <a:lnTo>
                    <a:pt x="279" y="168"/>
                  </a:lnTo>
                  <a:lnTo>
                    <a:pt x="280" y="168"/>
                  </a:lnTo>
                  <a:lnTo>
                    <a:pt x="282" y="161"/>
                  </a:lnTo>
                  <a:lnTo>
                    <a:pt x="283" y="158"/>
                  </a:lnTo>
                  <a:lnTo>
                    <a:pt x="284" y="161"/>
                  </a:lnTo>
                  <a:lnTo>
                    <a:pt x="285" y="161"/>
                  </a:lnTo>
                  <a:lnTo>
                    <a:pt x="287" y="161"/>
                  </a:lnTo>
                  <a:lnTo>
                    <a:pt x="288" y="161"/>
                  </a:lnTo>
                  <a:lnTo>
                    <a:pt x="289" y="176"/>
                  </a:lnTo>
                  <a:lnTo>
                    <a:pt x="291" y="168"/>
                  </a:lnTo>
                  <a:lnTo>
                    <a:pt x="292" y="154"/>
                  </a:lnTo>
                  <a:lnTo>
                    <a:pt x="293" y="161"/>
                  </a:lnTo>
                  <a:lnTo>
                    <a:pt x="295" y="176"/>
                  </a:lnTo>
                  <a:lnTo>
                    <a:pt x="296" y="176"/>
                  </a:lnTo>
                  <a:lnTo>
                    <a:pt x="297" y="168"/>
                  </a:lnTo>
                  <a:lnTo>
                    <a:pt x="299" y="176"/>
                  </a:lnTo>
                  <a:lnTo>
                    <a:pt x="300" y="176"/>
                  </a:lnTo>
                  <a:lnTo>
                    <a:pt x="301" y="176"/>
                  </a:lnTo>
                  <a:lnTo>
                    <a:pt x="302" y="165"/>
                  </a:lnTo>
                  <a:lnTo>
                    <a:pt x="304" y="165"/>
                  </a:lnTo>
                  <a:lnTo>
                    <a:pt x="305" y="165"/>
                  </a:lnTo>
                  <a:lnTo>
                    <a:pt x="306" y="165"/>
                  </a:lnTo>
                  <a:lnTo>
                    <a:pt x="308" y="179"/>
                  </a:lnTo>
                  <a:lnTo>
                    <a:pt x="309" y="176"/>
                  </a:lnTo>
                  <a:lnTo>
                    <a:pt x="310" y="161"/>
                  </a:lnTo>
                  <a:lnTo>
                    <a:pt x="311" y="161"/>
                  </a:lnTo>
                  <a:lnTo>
                    <a:pt x="313" y="158"/>
                  </a:lnTo>
                  <a:lnTo>
                    <a:pt x="314" y="158"/>
                  </a:lnTo>
                  <a:lnTo>
                    <a:pt x="316" y="165"/>
                  </a:lnTo>
                  <a:lnTo>
                    <a:pt x="317" y="176"/>
                  </a:lnTo>
                  <a:lnTo>
                    <a:pt x="318" y="176"/>
                  </a:lnTo>
                  <a:lnTo>
                    <a:pt x="319" y="179"/>
                  </a:lnTo>
                  <a:lnTo>
                    <a:pt x="321" y="179"/>
                  </a:lnTo>
                  <a:lnTo>
                    <a:pt x="322" y="176"/>
                  </a:lnTo>
                  <a:lnTo>
                    <a:pt x="323" y="168"/>
                  </a:lnTo>
                  <a:lnTo>
                    <a:pt x="325" y="168"/>
                  </a:lnTo>
                  <a:lnTo>
                    <a:pt x="326" y="165"/>
                  </a:lnTo>
                  <a:lnTo>
                    <a:pt x="327" y="165"/>
                  </a:lnTo>
                  <a:lnTo>
                    <a:pt x="328" y="165"/>
                  </a:lnTo>
                  <a:lnTo>
                    <a:pt x="330" y="168"/>
                  </a:lnTo>
                  <a:lnTo>
                    <a:pt x="331" y="179"/>
                  </a:lnTo>
                  <a:lnTo>
                    <a:pt x="333" y="179"/>
                  </a:lnTo>
                  <a:lnTo>
                    <a:pt x="334" y="179"/>
                  </a:lnTo>
                  <a:lnTo>
                    <a:pt x="335" y="179"/>
                  </a:lnTo>
                  <a:lnTo>
                    <a:pt x="336" y="168"/>
                  </a:lnTo>
                  <a:lnTo>
                    <a:pt x="338" y="168"/>
                  </a:lnTo>
                  <a:lnTo>
                    <a:pt x="339" y="179"/>
                  </a:lnTo>
                  <a:lnTo>
                    <a:pt x="341" y="179"/>
                  </a:lnTo>
                  <a:lnTo>
                    <a:pt x="342" y="176"/>
                  </a:lnTo>
                  <a:lnTo>
                    <a:pt x="343" y="176"/>
                  </a:lnTo>
                  <a:lnTo>
                    <a:pt x="344" y="168"/>
                  </a:lnTo>
                  <a:lnTo>
                    <a:pt x="345" y="168"/>
                  </a:lnTo>
                  <a:lnTo>
                    <a:pt x="347" y="176"/>
                  </a:lnTo>
                  <a:lnTo>
                    <a:pt x="348" y="161"/>
                  </a:lnTo>
                  <a:lnTo>
                    <a:pt x="350" y="168"/>
                  </a:lnTo>
                  <a:lnTo>
                    <a:pt x="351" y="168"/>
                  </a:lnTo>
                  <a:lnTo>
                    <a:pt x="352" y="168"/>
                  </a:lnTo>
                  <a:lnTo>
                    <a:pt x="353" y="168"/>
                  </a:lnTo>
                  <a:lnTo>
                    <a:pt x="355" y="168"/>
                  </a:lnTo>
                  <a:lnTo>
                    <a:pt x="356" y="187"/>
                  </a:lnTo>
                  <a:lnTo>
                    <a:pt x="358" y="179"/>
                  </a:lnTo>
                  <a:lnTo>
                    <a:pt x="359" y="179"/>
                  </a:lnTo>
                  <a:lnTo>
                    <a:pt x="360" y="161"/>
                  </a:lnTo>
                  <a:lnTo>
                    <a:pt x="361" y="161"/>
                  </a:lnTo>
                  <a:lnTo>
                    <a:pt x="363" y="165"/>
                  </a:lnTo>
                  <a:lnTo>
                    <a:pt x="364" y="165"/>
                  </a:lnTo>
                  <a:lnTo>
                    <a:pt x="365" y="165"/>
                  </a:lnTo>
                  <a:lnTo>
                    <a:pt x="367" y="176"/>
                  </a:lnTo>
                  <a:lnTo>
                    <a:pt x="368" y="176"/>
                  </a:lnTo>
                  <a:lnTo>
                    <a:pt x="369" y="176"/>
                  </a:lnTo>
                  <a:lnTo>
                    <a:pt x="370" y="165"/>
                  </a:lnTo>
                  <a:lnTo>
                    <a:pt x="372" y="168"/>
                  </a:lnTo>
                  <a:lnTo>
                    <a:pt x="373" y="168"/>
                  </a:lnTo>
                  <a:lnTo>
                    <a:pt x="374" y="176"/>
                  </a:lnTo>
                  <a:lnTo>
                    <a:pt x="376" y="176"/>
                  </a:lnTo>
                  <a:lnTo>
                    <a:pt x="377" y="168"/>
                  </a:lnTo>
                  <a:lnTo>
                    <a:pt x="378" y="168"/>
                  </a:lnTo>
                  <a:lnTo>
                    <a:pt x="380" y="179"/>
                  </a:lnTo>
                  <a:lnTo>
                    <a:pt x="381" y="168"/>
                  </a:lnTo>
                  <a:lnTo>
                    <a:pt x="382" y="176"/>
                  </a:lnTo>
                  <a:lnTo>
                    <a:pt x="384" y="176"/>
                  </a:lnTo>
                  <a:lnTo>
                    <a:pt x="385" y="7"/>
                  </a:lnTo>
                  <a:lnTo>
                    <a:pt x="386" y="7"/>
                  </a:lnTo>
                  <a:lnTo>
                    <a:pt x="387" y="7"/>
                  </a:lnTo>
                  <a:lnTo>
                    <a:pt x="389" y="0"/>
                  </a:lnTo>
                  <a:lnTo>
                    <a:pt x="390" y="0"/>
                  </a:lnTo>
                  <a:lnTo>
                    <a:pt x="391" y="0"/>
                  </a:lnTo>
                  <a:lnTo>
                    <a:pt x="393" y="14"/>
                  </a:lnTo>
                  <a:lnTo>
                    <a:pt x="394" y="4"/>
                  </a:lnTo>
                  <a:lnTo>
                    <a:pt x="395" y="7"/>
                  </a:lnTo>
                  <a:lnTo>
                    <a:pt x="397" y="29"/>
                  </a:lnTo>
                  <a:lnTo>
                    <a:pt x="398" y="29"/>
                  </a:lnTo>
                  <a:lnTo>
                    <a:pt x="399" y="29"/>
                  </a:lnTo>
                  <a:lnTo>
                    <a:pt x="401" y="33"/>
                  </a:lnTo>
                  <a:lnTo>
                    <a:pt x="402" y="25"/>
                  </a:lnTo>
                  <a:lnTo>
                    <a:pt x="403" y="29"/>
                  </a:lnTo>
                  <a:lnTo>
                    <a:pt x="404" y="40"/>
                  </a:lnTo>
                  <a:lnTo>
                    <a:pt x="406" y="40"/>
                  </a:lnTo>
                  <a:lnTo>
                    <a:pt x="407" y="40"/>
                  </a:lnTo>
                  <a:lnTo>
                    <a:pt x="408" y="40"/>
                  </a:lnTo>
                  <a:lnTo>
                    <a:pt x="410" y="33"/>
                  </a:lnTo>
                  <a:lnTo>
                    <a:pt x="411" y="33"/>
                  </a:lnTo>
                  <a:lnTo>
                    <a:pt x="412" y="33"/>
                  </a:lnTo>
                  <a:lnTo>
                    <a:pt x="414" y="33"/>
                  </a:lnTo>
                  <a:lnTo>
                    <a:pt x="415" y="43"/>
                  </a:lnTo>
                  <a:lnTo>
                    <a:pt x="416" y="43"/>
                  </a:lnTo>
                  <a:lnTo>
                    <a:pt x="417" y="40"/>
                  </a:lnTo>
                  <a:lnTo>
                    <a:pt x="419" y="43"/>
                  </a:lnTo>
                  <a:lnTo>
                    <a:pt x="420" y="43"/>
                  </a:lnTo>
                  <a:lnTo>
                    <a:pt x="422" y="40"/>
                  </a:lnTo>
                  <a:lnTo>
                    <a:pt x="423" y="40"/>
                  </a:lnTo>
                  <a:lnTo>
                    <a:pt x="424" y="40"/>
                  </a:lnTo>
                  <a:lnTo>
                    <a:pt x="425" y="40"/>
                  </a:lnTo>
                  <a:lnTo>
                    <a:pt x="427" y="47"/>
                  </a:lnTo>
                  <a:lnTo>
                    <a:pt x="428" y="33"/>
                  </a:lnTo>
                  <a:lnTo>
                    <a:pt x="429" y="43"/>
                  </a:lnTo>
                  <a:lnTo>
                    <a:pt x="431" y="25"/>
                  </a:lnTo>
                  <a:lnTo>
                    <a:pt x="432" y="25"/>
                  </a:lnTo>
                  <a:lnTo>
                    <a:pt x="433" y="36"/>
                  </a:lnTo>
                  <a:lnTo>
                    <a:pt x="434" y="43"/>
                  </a:lnTo>
                  <a:lnTo>
                    <a:pt x="436" y="33"/>
                  </a:lnTo>
                  <a:lnTo>
                    <a:pt x="437" y="33"/>
                  </a:lnTo>
                  <a:lnTo>
                    <a:pt x="439" y="43"/>
                  </a:lnTo>
                  <a:lnTo>
                    <a:pt x="440" y="43"/>
                  </a:lnTo>
                  <a:lnTo>
                    <a:pt x="441" y="40"/>
                  </a:lnTo>
                  <a:lnTo>
                    <a:pt x="442" y="43"/>
                  </a:lnTo>
                  <a:lnTo>
                    <a:pt x="444" y="33"/>
                  </a:lnTo>
                  <a:lnTo>
                    <a:pt x="445" y="33"/>
                  </a:lnTo>
                  <a:lnTo>
                    <a:pt x="446" y="33"/>
                  </a:lnTo>
                  <a:lnTo>
                    <a:pt x="448" y="54"/>
                  </a:lnTo>
                  <a:lnTo>
                    <a:pt x="449" y="47"/>
                  </a:lnTo>
                  <a:lnTo>
                    <a:pt x="450" y="40"/>
                  </a:lnTo>
                  <a:lnTo>
                    <a:pt x="451" y="40"/>
                  </a:lnTo>
                  <a:lnTo>
                    <a:pt x="453" y="47"/>
                  </a:lnTo>
                  <a:lnTo>
                    <a:pt x="454" y="47"/>
                  </a:lnTo>
                  <a:lnTo>
                    <a:pt x="456" y="47"/>
                  </a:lnTo>
                  <a:lnTo>
                    <a:pt x="457" y="43"/>
                  </a:lnTo>
                  <a:lnTo>
                    <a:pt x="458" y="43"/>
                  </a:lnTo>
                  <a:lnTo>
                    <a:pt x="459" y="47"/>
                  </a:lnTo>
                  <a:lnTo>
                    <a:pt x="461" y="43"/>
                  </a:lnTo>
                  <a:lnTo>
                    <a:pt x="462" y="47"/>
                  </a:lnTo>
                  <a:lnTo>
                    <a:pt x="464" y="47"/>
                  </a:lnTo>
                  <a:lnTo>
                    <a:pt x="465" y="47"/>
                  </a:lnTo>
                  <a:lnTo>
                    <a:pt x="466" y="47"/>
                  </a:lnTo>
                  <a:lnTo>
                    <a:pt x="467" y="40"/>
                  </a:lnTo>
                  <a:lnTo>
                    <a:pt x="468" y="33"/>
                  </a:lnTo>
                  <a:lnTo>
                    <a:pt x="470" y="33"/>
                  </a:lnTo>
                  <a:lnTo>
                    <a:pt x="471" y="33"/>
                  </a:lnTo>
                  <a:lnTo>
                    <a:pt x="473" y="47"/>
                  </a:lnTo>
                  <a:lnTo>
                    <a:pt x="474" y="47"/>
                  </a:lnTo>
                  <a:lnTo>
                    <a:pt x="475" y="57"/>
                  </a:lnTo>
                  <a:lnTo>
                    <a:pt x="476" y="57"/>
                  </a:lnTo>
                  <a:lnTo>
                    <a:pt x="478" y="43"/>
                  </a:lnTo>
                  <a:lnTo>
                    <a:pt x="479" y="43"/>
                  </a:lnTo>
                  <a:lnTo>
                    <a:pt x="480" y="54"/>
                  </a:lnTo>
                  <a:lnTo>
                    <a:pt x="482" y="43"/>
                  </a:lnTo>
                  <a:lnTo>
                    <a:pt x="483" y="40"/>
                  </a:lnTo>
                  <a:lnTo>
                    <a:pt x="484" y="36"/>
                  </a:lnTo>
                  <a:lnTo>
                    <a:pt x="485" y="36"/>
                  </a:lnTo>
                  <a:lnTo>
                    <a:pt x="487" y="54"/>
                  </a:lnTo>
                  <a:lnTo>
                    <a:pt x="488" y="43"/>
                  </a:lnTo>
                  <a:lnTo>
                    <a:pt x="490" y="43"/>
                  </a:lnTo>
                  <a:lnTo>
                    <a:pt x="491" y="43"/>
                  </a:lnTo>
                  <a:lnTo>
                    <a:pt x="492" y="43"/>
                  </a:lnTo>
                  <a:lnTo>
                    <a:pt x="493" y="47"/>
                  </a:lnTo>
                  <a:lnTo>
                    <a:pt x="495" y="47"/>
                  </a:lnTo>
                  <a:lnTo>
                    <a:pt x="496" y="61"/>
                  </a:lnTo>
                  <a:lnTo>
                    <a:pt x="497" y="54"/>
                  </a:lnTo>
                  <a:lnTo>
                    <a:pt x="499" y="54"/>
                  </a:lnTo>
                  <a:lnTo>
                    <a:pt x="500" y="57"/>
                  </a:lnTo>
                  <a:lnTo>
                    <a:pt x="501" y="54"/>
                  </a:lnTo>
                  <a:lnTo>
                    <a:pt x="503" y="54"/>
                  </a:lnTo>
                  <a:lnTo>
                    <a:pt x="504" y="54"/>
                  </a:lnTo>
                  <a:lnTo>
                    <a:pt x="505" y="40"/>
                  </a:lnTo>
                  <a:lnTo>
                    <a:pt x="507" y="43"/>
                  </a:lnTo>
                  <a:lnTo>
                    <a:pt x="508" y="54"/>
                  </a:lnTo>
                  <a:lnTo>
                    <a:pt x="509" y="54"/>
                  </a:lnTo>
                  <a:lnTo>
                    <a:pt x="510" y="43"/>
                  </a:lnTo>
                  <a:lnTo>
                    <a:pt x="512" y="57"/>
                  </a:lnTo>
                  <a:lnTo>
                    <a:pt x="513" y="47"/>
                  </a:lnTo>
                  <a:lnTo>
                    <a:pt x="514" y="47"/>
                  </a:lnTo>
                  <a:lnTo>
                    <a:pt x="516" y="47"/>
                  </a:lnTo>
                  <a:lnTo>
                    <a:pt x="517" y="57"/>
                  </a:lnTo>
                  <a:lnTo>
                    <a:pt x="518" y="57"/>
                  </a:lnTo>
                  <a:lnTo>
                    <a:pt x="520" y="57"/>
                  </a:lnTo>
                  <a:lnTo>
                    <a:pt x="521" y="57"/>
                  </a:lnTo>
                  <a:lnTo>
                    <a:pt x="522" y="57"/>
                  </a:lnTo>
                  <a:lnTo>
                    <a:pt x="523" y="40"/>
                  </a:lnTo>
                  <a:lnTo>
                    <a:pt x="525" y="40"/>
                  </a:lnTo>
                  <a:lnTo>
                    <a:pt x="526" y="54"/>
                  </a:lnTo>
                  <a:lnTo>
                    <a:pt x="527" y="43"/>
                  </a:lnTo>
                  <a:lnTo>
                    <a:pt x="529" y="43"/>
                  </a:lnTo>
                  <a:lnTo>
                    <a:pt x="530" y="43"/>
                  </a:lnTo>
                  <a:lnTo>
                    <a:pt x="531" y="43"/>
                  </a:lnTo>
                  <a:lnTo>
                    <a:pt x="533" y="61"/>
                  </a:lnTo>
                  <a:lnTo>
                    <a:pt x="534" y="61"/>
                  </a:lnTo>
                  <a:lnTo>
                    <a:pt x="535" y="65"/>
                  </a:lnTo>
                  <a:lnTo>
                    <a:pt x="537" y="65"/>
                  </a:lnTo>
                  <a:lnTo>
                    <a:pt x="538" y="47"/>
                  </a:lnTo>
                  <a:lnTo>
                    <a:pt x="539" y="47"/>
                  </a:lnTo>
                  <a:lnTo>
                    <a:pt x="540" y="54"/>
                  </a:lnTo>
                  <a:lnTo>
                    <a:pt x="542" y="54"/>
                  </a:lnTo>
                  <a:lnTo>
                    <a:pt x="543" y="54"/>
                  </a:lnTo>
                  <a:lnTo>
                    <a:pt x="545" y="54"/>
                  </a:lnTo>
                  <a:lnTo>
                    <a:pt x="546" y="54"/>
                  </a:lnTo>
                  <a:lnTo>
                    <a:pt x="547" y="40"/>
                  </a:lnTo>
                  <a:lnTo>
                    <a:pt x="548" y="57"/>
                  </a:lnTo>
                  <a:lnTo>
                    <a:pt x="550" y="65"/>
                  </a:lnTo>
                  <a:lnTo>
                    <a:pt x="551" y="65"/>
                  </a:lnTo>
                  <a:lnTo>
                    <a:pt x="552" y="54"/>
                  </a:lnTo>
                  <a:lnTo>
                    <a:pt x="554" y="54"/>
                  </a:lnTo>
                  <a:lnTo>
                    <a:pt x="555" y="43"/>
                  </a:lnTo>
                  <a:lnTo>
                    <a:pt x="556" y="43"/>
                  </a:lnTo>
                  <a:lnTo>
                    <a:pt x="557" y="47"/>
                  </a:lnTo>
                  <a:lnTo>
                    <a:pt x="559" y="47"/>
                  </a:lnTo>
                  <a:lnTo>
                    <a:pt x="560" y="54"/>
                  </a:lnTo>
                  <a:lnTo>
                    <a:pt x="562" y="43"/>
                  </a:lnTo>
                  <a:lnTo>
                    <a:pt x="563" y="54"/>
                  </a:lnTo>
                  <a:lnTo>
                    <a:pt x="564" y="54"/>
                  </a:lnTo>
                  <a:lnTo>
                    <a:pt x="565" y="54"/>
                  </a:lnTo>
                  <a:lnTo>
                    <a:pt x="567" y="54"/>
                  </a:lnTo>
                  <a:lnTo>
                    <a:pt x="568" y="61"/>
                  </a:lnTo>
                  <a:lnTo>
                    <a:pt x="569" y="129"/>
                  </a:lnTo>
                  <a:lnTo>
                    <a:pt x="571" y="129"/>
                  </a:lnTo>
                  <a:lnTo>
                    <a:pt x="572" y="125"/>
                  </a:lnTo>
                  <a:lnTo>
                    <a:pt x="573" y="125"/>
                  </a:lnTo>
                  <a:lnTo>
                    <a:pt x="574" y="140"/>
                  </a:lnTo>
                  <a:lnTo>
                    <a:pt x="576" y="140"/>
                  </a:lnTo>
                  <a:lnTo>
                    <a:pt x="577" y="140"/>
                  </a:lnTo>
                  <a:lnTo>
                    <a:pt x="579" y="144"/>
                  </a:lnTo>
                  <a:lnTo>
                    <a:pt x="580" y="144"/>
                  </a:lnTo>
                  <a:lnTo>
                    <a:pt x="581" y="122"/>
                  </a:lnTo>
                  <a:lnTo>
                    <a:pt x="582" y="136"/>
                  </a:lnTo>
                  <a:lnTo>
                    <a:pt x="584" y="136"/>
                  </a:lnTo>
                  <a:lnTo>
                    <a:pt x="585" y="129"/>
                  </a:lnTo>
                  <a:lnTo>
                    <a:pt x="586" y="129"/>
                  </a:lnTo>
                  <a:lnTo>
                    <a:pt x="588" y="129"/>
                  </a:lnTo>
                  <a:lnTo>
                    <a:pt x="589" y="125"/>
                  </a:lnTo>
                  <a:lnTo>
                    <a:pt x="590" y="129"/>
                  </a:lnTo>
                  <a:lnTo>
                    <a:pt x="591" y="129"/>
                  </a:lnTo>
                  <a:lnTo>
                    <a:pt x="593" y="129"/>
                  </a:lnTo>
                  <a:lnTo>
                    <a:pt x="594" y="136"/>
                  </a:lnTo>
                  <a:lnTo>
                    <a:pt x="596" y="136"/>
                  </a:lnTo>
                  <a:lnTo>
                    <a:pt x="597" y="215"/>
                  </a:lnTo>
                  <a:lnTo>
                    <a:pt x="598" y="215"/>
                  </a:lnTo>
                  <a:lnTo>
                    <a:pt x="599" y="208"/>
                  </a:lnTo>
                  <a:lnTo>
                    <a:pt x="601" y="208"/>
                  </a:lnTo>
                  <a:lnTo>
                    <a:pt x="602" y="208"/>
                  </a:lnTo>
                  <a:lnTo>
                    <a:pt x="603" y="215"/>
                  </a:lnTo>
                  <a:lnTo>
                    <a:pt x="605" y="215"/>
                  </a:lnTo>
                  <a:lnTo>
                    <a:pt x="606" y="215"/>
                  </a:lnTo>
                  <a:lnTo>
                    <a:pt x="607" y="215"/>
                  </a:lnTo>
                  <a:lnTo>
                    <a:pt x="608" y="215"/>
                  </a:lnTo>
                  <a:lnTo>
                    <a:pt x="610" y="215"/>
                  </a:lnTo>
                  <a:lnTo>
                    <a:pt x="611" y="215"/>
                  </a:lnTo>
                  <a:lnTo>
                    <a:pt x="613" y="215"/>
                  </a:lnTo>
                  <a:lnTo>
                    <a:pt x="614" y="215"/>
                  </a:lnTo>
                  <a:lnTo>
                    <a:pt x="615" y="215"/>
                  </a:lnTo>
                  <a:lnTo>
                    <a:pt x="616" y="211"/>
                  </a:lnTo>
                  <a:lnTo>
                    <a:pt x="618" y="219"/>
                  </a:lnTo>
                  <a:lnTo>
                    <a:pt x="619" y="219"/>
                  </a:lnTo>
                  <a:lnTo>
                    <a:pt x="620" y="215"/>
                  </a:lnTo>
                  <a:lnTo>
                    <a:pt x="622" y="215"/>
                  </a:lnTo>
                  <a:lnTo>
                    <a:pt x="623" y="215"/>
                  </a:lnTo>
                  <a:lnTo>
                    <a:pt x="624" y="215"/>
                  </a:lnTo>
                  <a:lnTo>
                    <a:pt x="626" y="215"/>
                  </a:lnTo>
                  <a:lnTo>
                    <a:pt x="627" y="215"/>
                  </a:lnTo>
                  <a:lnTo>
                    <a:pt x="628" y="215"/>
                  </a:lnTo>
                  <a:lnTo>
                    <a:pt x="630" y="215"/>
                  </a:lnTo>
                  <a:lnTo>
                    <a:pt x="631" y="219"/>
                  </a:lnTo>
                  <a:lnTo>
                    <a:pt x="632" y="219"/>
                  </a:lnTo>
                  <a:lnTo>
                    <a:pt x="633" y="219"/>
                  </a:lnTo>
                  <a:lnTo>
                    <a:pt x="635" y="219"/>
                  </a:lnTo>
                  <a:lnTo>
                    <a:pt x="636" y="215"/>
                  </a:lnTo>
                  <a:lnTo>
                    <a:pt x="637" y="215"/>
                  </a:lnTo>
                  <a:lnTo>
                    <a:pt x="639" y="219"/>
                  </a:lnTo>
                  <a:lnTo>
                    <a:pt x="640" y="219"/>
                  </a:lnTo>
                  <a:lnTo>
                    <a:pt x="641" y="215"/>
                  </a:lnTo>
                  <a:lnTo>
                    <a:pt x="643" y="215"/>
                  </a:lnTo>
                  <a:lnTo>
                    <a:pt x="644" y="215"/>
                  </a:lnTo>
                  <a:lnTo>
                    <a:pt x="645" y="215"/>
                  </a:lnTo>
                  <a:lnTo>
                    <a:pt x="646" y="215"/>
                  </a:lnTo>
                  <a:lnTo>
                    <a:pt x="648" y="215"/>
                  </a:lnTo>
                  <a:lnTo>
                    <a:pt x="649" y="215"/>
                  </a:lnTo>
                  <a:lnTo>
                    <a:pt x="650" y="211"/>
                  </a:lnTo>
                  <a:lnTo>
                    <a:pt x="652" y="219"/>
                  </a:lnTo>
                  <a:lnTo>
                    <a:pt x="653" y="211"/>
                  </a:lnTo>
                  <a:lnTo>
                    <a:pt x="654" y="211"/>
                  </a:lnTo>
                  <a:lnTo>
                    <a:pt x="656" y="211"/>
                  </a:lnTo>
                  <a:lnTo>
                    <a:pt x="657" y="211"/>
                  </a:lnTo>
                  <a:lnTo>
                    <a:pt x="658" y="211"/>
                  </a:lnTo>
                  <a:lnTo>
                    <a:pt x="660" y="208"/>
                  </a:lnTo>
                  <a:lnTo>
                    <a:pt x="661" y="208"/>
                  </a:lnTo>
                  <a:lnTo>
                    <a:pt x="662" y="219"/>
                  </a:lnTo>
                  <a:lnTo>
                    <a:pt x="663" y="219"/>
                  </a:lnTo>
                  <a:lnTo>
                    <a:pt x="665" y="215"/>
                  </a:lnTo>
                  <a:lnTo>
                    <a:pt x="666" y="215"/>
                  </a:lnTo>
                  <a:lnTo>
                    <a:pt x="667" y="215"/>
                  </a:lnTo>
                  <a:lnTo>
                    <a:pt x="669" y="208"/>
                  </a:lnTo>
                  <a:lnTo>
                    <a:pt x="670" y="208"/>
                  </a:lnTo>
                  <a:lnTo>
                    <a:pt x="671" y="219"/>
                  </a:lnTo>
                  <a:lnTo>
                    <a:pt x="673" y="215"/>
                  </a:lnTo>
                  <a:lnTo>
                    <a:pt x="674" y="215"/>
                  </a:lnTo>
                  <a:lnTo>
                    <a:pt x="675" y="215"/>
                  </a:lnTo>
                  <a:lnTo>
                    <a:pt x="677" y="215"/>
                  </a:lnTo>
                  <a:lnTo>
                    <a:pt x="678" y="215"/>
                  </a:lnTo>
                  <a:lnTo>
                    <a:pt x="679" y="215"/>
                  </a:lnTo>
                  <a:lnTo>
                    <a:pt x="680" y="215"/>
                  </a:lnTo>
                  <a:lnTo>
                    <a:pt x="682" y="215"/>
                  </a:lnTo>
                  <a:lnTo>
                    <a:pt x="683" y="215"/>
                  </a:lnTo>
                  <a:lnTo>
                    <a:pt x="685" y="219"/>
                  </a:lnTo>
                  <a:lnTo>
                    <a:pt x="686" y="219"/>
                  </a:lnTo>
                  <a:lnTo>
                    <a:pt x="687" y="215"/>
                  </a:lnTo>
                  <a:lnTo>
                    <a:pt x="688" y="215"/>
                  </a:lnTo>
                  <a:lnTo>
                    <a:pt x="689" y="215"/>
                  </a:lnTo>
                  <a:lnTo>
                    <a:pt x="691" y="211"/>
                  </a:lnTo>
                  <a:lnTo>
                    <a:pt x="692" y="211"/>
                  </a:lnTo>
                  <a:lnTo>
                    <a:pt x="694" y="215"/>
                  </a:lnTo>
                  <a:lnTo>
                    <a:pt x="695" y="215"/>
                  </a:lnTo>
                  <a:lnTo>
                    <a:pt x="696" y="215"/>
                  </a:lnTo>
                  <a:lnTo>
                    <a:pt x="697" y="215"/>
                  </a:lnTo>
                  <a:lnTo>
                    <a:pt x="699" y="215"/>
                  </a:lnTo>
                  <a:lnTo>
                    <a:pt x="700" y="208"/>
                  </a:lnTo>
                  <a:lnTo>
                    <a:pt x="702" y="215"/>
                  </a:lnTo>
                  <a:lnTo>
                    <a:pt x="703" y="211"/>
                  </a:lnTo>
                  <a:lnTo>
                    <a:pt x="704" y="211"/>
                  </a:lnTo>
                  <a:lnTo>
                    <a:pt x="705" y="215"/>
                  </a:lnTo>
                  <a:lnTo>
                    <a:pt x="707" y="215"/>
                  </a:lnTo>
                  <a:lnTo>
                    <a:pt x="708" y="215"/>
                  </a:lnTo>
                  <a:lnTo>
                    <a:pt x="709" y="215"/>
                  </a:lnTo>
                  <a:lnTo>
                    <a:pt x="711" y="208"/>
                  </a:lnTo>
                  <a:lnTo>
                    <a:pt x="712" y="201"/>
                  </a:lnTo>
                  <a:lnTo>
                    <a:pt x="713" y="201"/>
                  </a:lnTo>
                  <a:lnTo>
                    <a:pt x="714" y="208"/>
                  </a:lnTo>
                  <a:lnTo>
                    <a:pt x="716" y="208"/>
                  </a:lnTo>
                  <a:lnTo>
                    <a:pt x="717" y="211"/>
                  </a:lnTo>
                  <a:lnTo>
                    <a:pt x="719" y="211"/>
                  </a:lnTo>
                  <a:lnTo>
                    <a:pt x="720" y="215"/>
                  </a:lnTo>
                  <a:lnTo>
                    <a:pt x="721" y="215"/>
                  </a:lnTo>
                  <a:lnTo>
                    <a:pt x="722" y="215"/>
                  </a:lnTo>
                  <a:lnTo>
                    <a:pt x="724" y="215"/>
                  </a:lnTo>
                  <a:lnTo>
                    <a:pt x="725" y="215"/>
                  </a:lnTo>
                  <a:lnTo>
                    <a:pt x="726" y="215"/>
                  </a:lnTo>
                  <a:lnTo>
                    <a:pt x="728" y="215"/>
                  </a:lnTo>
                  <a:lnTo>
                    <a:pt x="729" y="215"/>
                  </a:lnTo>
                  <a:lnTo>
                    <a:pt x="730" y="215"/>
                  </a:lnTo>
                  <a:lnTo>
                    <a:pt x="731" y="215"/>
                  </a:lnTo>
                  <a:lnTo>
                    <a:pt x="733" y="219"/>
                  </a:lnTo>
                  <a:lnTo>
                    <a:pt x="734" y="219"/>
                  </a:lnTo>
                  <a:lnTo>
                    <a:pt x="736" y="219"/>
                  </a:lnTo>
                  <a:lnTo>
                    <a:pt x="737" y="215"/>
                  </a:lnTo>
                  <a:lnTo>
                    <a:pt x="738" y="215"/>
                  </a:lnTo>
                  <a:lnTo>
                    <a:pt x="739" y="215"/>
                  </a:lnTo>
                  <a:lnTo>
                    <a:pt x="741" y="215"/>
                  </a:lnTo>
                  <a:lnTo>
                    <a:pt x="742" y="215"/>
                  </a:lnTo>
                  <a:lnTo>
                    <a:pt x="743" y="219"/>
                  </a:lnTo>
                  <a:lnTo>
                    <a:pt x="745" y="215"/>
                  </a:lnTo>
                  <a:lnTo>
                    <a:pt x="746" y="215"/>
                  </a:lnTo>
                  <a:lnTo>
                    <a:pt x="747" y="215"/>
                  </a:lnTo>
                  <a:lnTo>
                    <a:pt x="748" y="215"/>
                  </a:lnTo>
                  <a:lnTo>
                    <a:pt x="750" y="211"/>
                  </a:lnTo>
                  <a:lnTo>
                    <a:pt x="751" y="211"/>
                  </a:lnTo>
                  <a:lnTo>
                    <a:pt x="752" y="215"/>
                  </a:lnTo>
                  <a:lnTo>
                    <a:pt x="754" y="215"/>
                  </a:lnTo>
                  <a:lnTo>
                    <a:pt x="755" y="215"/>
                  </a:lnTo>
                  <a:lnTo>
                    <a:pt x="756" y="215"/>
                  </a:lnTo>
                  <a:lnTo>
                    <a:pt x="758" y="215"/>
                  </a:lnTo>
                  <a:lnTo>
                    <a:pt x="759" y="215"/>
                  </a:lnTo>
                  <a:lnTo>
                    <a:pt x="760" y="219"/>
                  </a:lnTo>
                  <a:lnTo>
                    <a:pt x="762" y="219"/>
                  </a:lnTo>
                  <a:lnTo>
                    <a:pt x="763" y="219"/>
                  </a:lnTo>
                  <a:lnTo>
                    <a:pt x="764" y="219"/>
                  </a:lnTo>
                  <a:lnTo>
                    <a:pt x="766" y="208"/>
                  </a:lnTo>
                  <a:lnTo>
                    <a:pt x="767" y="208"/>
                  </a:lnTo>
                  <a:lnTo>
                    <a:pt x="768" y="215"/>
                  </a:lnTo>
                  <a:lnTo>
                    <a:pt x="769" y="215"/>
                  </a:lnTo>
                  <a:lnTo>
                    <a:pt x="771" y="215"/>
                  </a:lnTo>
                  <a:lnTo>
                    <a:pt x="772" y="215"/>
                  </a:lnTo>
                  <a:lnTo>
                    <a:pt x="773" y="215"/>
                  </a:lnTo>
                  <a:lnTo>
                    <a:pt x="775" y="215"/>
                  </a:lnTo>
                  <a:lnTo>
                    <a:pt x="776" y="215"/>
                  </a:lnTo>
                  <a:lnTo>
                    <a:pt x="777" y="215"/>
                  </a:lnTo>
                  <a:lnTo>
                    <a:pt x="779" y="215"/>
                  </a:lnTo>
                  <a:lnTo>
                    <a:pt x="780" y="215"/>
                  </a:lnTo>
                  <a:lnTo>
                    <a:pt x="781" y="215"/>
                  </a:lnTo>
                  <a:lnTo>
                    <a:pt x="783" y="215"/>
                  </a:lnTo>
                  <a:lnTo>
                    <a:pt x="784" y="215"/>
                  </a:lnTo>
                  <a:lnTo>
                    <a:pt x="785" y="215"/>
                  </a:lnTo>
                  <a:lnTo>
                    <a:pt x="786" y="215"/>
                  </a:lnTo>
                  <a:lnTo>
                    <a:pt x="788" y="215"/>
                  </a:lnTo>
                  <a:lnTo>
                    <a:pt x="789" y="215"/>
                  </a:lnTo>
                  <a:lnTo>
                    <a:pt x="790" y="215"/>
                  </a:lnTo>
                  <a:lnTo>
                    <a:pt x="792" y="215"/>
                  </a:lnTo>
                  <a:lnTo>
                    <a:pt x="793" y="215"/>
                  </a:lnTo>
                  <a:lnTo>
                    <a:pt x="794" y="215"/>
                  </a:lnTo>
                  <a:lnTo>
                    <a:pt x="795" y="215"/>
                  </a:lnTo>
                  <a:lnTo>
                    <a:pt x="797" y="211"/>
                  </a:lnTo>
                  <a:lnTo>
                    <a:pt x="798" y="215"/>
                  </a:lnTo>
                  <a:lnTo>
                    <a:pt x="800" y="208"/>
                  </a:lnTo>
                  <a:lnTo>
                    <a:pt x="801" y="211"/>
                  </a:lnTo>
                  <a:lnTo>
                    <a:pt x="802" y="211"/>
                  </a:lnTo>
                  <a:lnTo>
                    <a:pt x="803" y="211"/>
                  </a:lnTo>
                  <a:lnTo>
                    <a:pt x="805" y="215"/>
                  </a:lnTo>
                  <a:lnTo>
                    <a:pt x="806" y="215"/>
                  </a:lnTo>
                  <a:lnTo>
                    <a:pt x="808" y="215"/>
                  </a:lnTo>
                  <a:lnTo>
                    <a:pt x="809" y="215"/>
                  </a:lnTo>
                  <a:lnTo>
                    <a:pt x="810" y="215"/>
                  </a:lnTo>
                  <a:lnTo>
                    <a:pt x="811" y="215"/>
                  </a:lnTo>
                  <a:lnTo>
                    <a:pt x="812" y="215"/>
                  </a:lnTo>
                  <a:lnTo>
                    <a:pt x="814" y="211"/>
                  </a:lnTo>
                  <a:lnTo>
                    <a:pt x="815" y="215"/>
                  </a:lnTo>
                  <a:lnTo>
                    <a:pt x="817" y="208"/>
                  </a:lnTo>
                  <a:lnTo>
                    <a:pt x="818" y="208"/>
                  </a:lnTo>
                  <a:lnTo>
                    <a:pt x="819" y="215"/>
                  </a:lnTo>
                  <a:lnTo>
                    <a:pt x="820" y="215"/>
                  </a:lnTo>
                  <a:lnTo>
                    <a:pt x="822" y="219"/>
                  </a:lnTo>
                  <a:lnTo>
                    <a:pt x="823" y="219"/>
                  </a:lnTo>
                  <a:lnTo>
                    <a:pt x="825" y="215"/>
                  </a:lnTo>
                  <a:lnTo>
                    <a:pt x="826" y="215"/>
                  </a:lnTo>
                  <a:lnTo>
                    <a:pt x="827" y="215"/>
                  </a:lnTo>
                  <a:lnTo>
                    <a:pt x="828" y="215"/>
                  </a:lnTo>
                  <a:lnTo>
                    <a:pt x="829" y="215"/>
                  </a:lnTo>
                  <a:lnTo>
                    <a:pt x="831" y="215"/>
                  </a:lnTo>
                  <a:lnTo>
                    <a:pt x="832" y="208"/>
                  </a:lnTo>
                  <a:lnTo>
                    <a:pt x="834" y="208"/>
                  </a:lnTo>
                  <a:lnTo>
                    <a:pt x="835" y="215"/>
                  </a:lnTo>
                  <a:lnTo>
                    <a:pt x="836" y="215"/>
                  </a:lnTo>
                  <a:lnTo>
                    <a:pt x="837" y="215"/>
                  </a:lnTo>
                  <a:lnTo>
                    <a:pt x="839" y="215"/>
                  </a:lnTo>
                  <a:lnTo>
                    <a:pt x="840" y="219"/>
                  </a:lnTo>
                  <a:lnTo>
                    <a:pt x="842" y="215"/>
                  </a:lnTo>
                  <a:lnTo>
                    <a:pt x="843" y="215"/>
                  </a:lnTo>
                  <a:lnTo>
                    <a:pt x="844" y="215"/>
                  </a:lnTo>
                  <a:lnTo>
                    <a:pt x="845" y="215"/>
                  </a:lnTo>
                  <a:lnTo>
                    <a:pt x="847" y="222"/>
                  </a:lnTo>
                  <a:lnTo>
                    <a:pt x="848" y="222"/>
                  </a:lnTo>
                  <a:lnTo>
                    <a:pt x="849" y="222"/>
                  </a:lnTo>
                  <a:lnTo>
                    <a:pt x="851" y="215"/>
                  </a:lnTo>
                  <a:lnTo>
                    <a:pt x="852" y="215"/>
                  </a:lnTo>
                  <a:lnTo>
                    <a:pt x="853" y="215"/>
                  </a:lnTo>
                  <a:lnTo>
                    <a:pt x="854" y="215"/>
                  </a:lnTo>
                  <a:lnTo>
                    <a:pt x="856" y="219"/>
                  </a:lnTo>
                  <a:lnTo>
                    <a:pt x="857" y="219"/>
                  </a:lnTo>
                  <a:lnTo>
                    <a:pt x="858" y="222"/>
                  </a:lnTo>
                  <a:lnTo>
                    <a:pt x="860" y="215"/>
                  </a:lnTo>
                  <a:lnTo>
                    <a:pt x="861" y="219"/>
                  </a:lnTo>
                  <a:lnTo>
                    <a:pt x="862" y="219"/>
                  </a:lnTo>
                  <a:lnTo>
                    <a:pt x="864" y="219"/>
                  </a:lnTo>
                  <a:lnTo>
                    <a:pt x="865" y="215"/>
                  </a:lnTo>
                  <a:lnTo>
                    <a:pt x="866" y="222"/>
                  </a:lnTo>
                  <a:lnTo>
                    <a:pt x="868" y="222"/>
                  </a:lnTo>
                  <a:lnTo>
                    <a:pt x="869" y="219"/>
                  </a:lnTo>
                  <a:lnTo>
                    <a:pt x="870" y="219"/>
                  </a:lnTo>
                  <a:lnTo>
                    <a:pt x="871" y="219"/>
                  </a:lnTo>
                  <a:lnTo>
                    <a:pt x="873" y="226"/>
                  </a:lnTo>
                  <a:lnTo>
                    <a:pt x="874" y="226"/>
                  </a:lnTo>
                  <a:lnTo>
                    <a:pt x="875" y="226"/>
                  </a:lnTo>
                  <a:lnTo>
                    <a:pt x="877" y="219"/>
                  </a:lnTo>
                  <a:lnTo>
                    <a:pt x="878" y="215"/>
                  </a:lnTo>
                  <a:lnTo>
                    <a:pt x="879" y="215"/>
                  </a:lnTo>
                  <a:lnTo>
                    <a:pt x="881" y="215"/>
                  </a:lnTo>
                  <a:lnTo>
                    <a:pt x="882" y="215"/>
                  </a:lnTo>
                  <a:lnTo>
                    <a:pt x="883" y="222"/>
                  </a:lnTo>
                  <a:lnTo>
                    <a:pt x="885" y="222"/>
                  </a:lnTo>
                  <a:lnTo>
                    <a:pt x="886" y="219"/>
                  </a:lnTo>
                  <a:lnTo>
                    <a:pt x="887" y="219"/>
                  </a:lnTo>
                  <a:lnTo>
                    <a:pt x="889" y="208"/>
                  </a:lnTo>
                  <a:lnTo>
                    <a:pt x="890" y="208"/>
                  </a:lnTo>
                  <a:lnTo>
                    <a:pt x="891" y="215"/>
                  </a:lnTo>
                  <a:lnTo>
                    <a:pt x="892" y="215"/>
                  </a:lnTo>
                  <a:lnTo>
                    <a:pt x="894" y="215"/>
                  </a:lnTo>
                  <a:lnTo>
                    <a:pt x="895" y="222"/>
                  </a:lnTo>
                  <a:lnTo>
                    <a:pt x="896" y="219"/>
                  </a:lnTo>
                  <a:lnTo>
                    <a:pt x="898" y="219"/>
                  </a:lnTo>
                  <a:lnTo>
                    <a:pt x="899" y="219"/>
                  </a:lnTo>
                  <a:lnTo>
                    <a:pt x="900" y="219"/>
                  </a:lnTo>
                  <a:lnTo>
                    <a:pt x="901" y="215"/>
                  </a:lnTo>
                  <a:lnTo>
                    <a:pt x="903" y="215"/>
                  </a:lnTo>
                  <a:lnTo>
                    <a:pt x="904" y="215"/>
                  </a:lnTo>
                  <a:lnTo>
                    <a:pt x="906" y="215"/>
                  </a:lnTo>
                  <a:lnTo>
                    <a:pt x="907" y="215"/>
                  </a:lnTo>
                  <a:lnTo>
                    <a:pt x="908" y="215"/>
                  </a:lnTo>
                  <a:lnTo>
                    <a:pt x="909" y="215"/>
                  </a:lnTo>
                  <a:lnTo>
                    <a:pt x="911" y="215"/>
                  </a:lnTo>
                  <a:lnTo>
                    <a:pt x="912" y="211"/>
                  </a:lnTo>
                  <a:lnTo>
                    <a:pt x="913" y="215"/>
                  </a:lnTo>
                  <a:lnTo>
                    <a:pt x="915" y="215"/>
                  </a:lnTo>
                  <a:lnTo>
                    <a:pt x="916" y="215"/>
                  </a:lnTo>
                  <a:lnTo>
                    <a:pt x="917" y="219"/>
                  </a:lnTo>
                  <a:lnTo>
                    <a:pt x="918" y="219"/>
                  </a:lnTo>
                  <a:lnTo>
                    <a:pt x="920" y="215"/>
                  </a:lnTo>
                  <a:lnTo>
                    <a:pt x="921" y="215"/>
                  </a:lnTo>
                  <a:lnTo>
                    <a:pt x="923" y="215"/>
                  </a:lnTo>
                  <a:lnTo>
                    <a:pt x="924" y="215"/>
                  </a:lnTo>
                  <a:lnTo>
                    <a:pt x="925" y="215"/>
                  </a:lnTo>
                  <a:lnTo>
                    <a:pt x="926" y="219"/>
                  </a:lnTo>
                  <a:lnTo>
                    <a:pt x="928" y="219"/>
                  </a:lnTo>
                  <a:lnTo>
                    <a:pt x="929" y="215"/>
                  </a:lnTo>
                  <a:lnTo>
                    <a:pt x="930" y="215"/>
                  </a:lnTo>
                  <a:lnTo>
                    <a:pt x="932" y="215"/>
                  </a:lnTo>
                  <a:lnTo>
                    <a:pt x="933" y="215"/>
                  </a:lnTo>
                  <a:lnTo>
                    <a:pt x="934" y="215"/>
                  </a:lnTo>
                  <a:lnTo>
                    <a:pt x="935" y="215"/>
                  </a:lnTo>
                  <a:lnTo>
                    <a:pt x="937" y="215"/>
                  </a:lnTo>
                  <a:lnTo>
                    <a:pt x="938" y="215"/>
                  </a:lnTo>
                  <a:lnTo>
                    <a:pt x="940" y="215"/>
                  </a:lnTo>
                  <a:lnTo>
                    <a:pt x="941" y="211"/>
                  </a:lnTo>
                  <a:lnTo>
                    <a:pt x="942" y="211"/>
                  </a:lnTo>
                  <a:lnTo>
                    <a:pt x="943" y="215"/>
                  </a:lnTo>
                  <a:lnTo>
                    <a:pt x="945" y="208"/>
                  </a:lnTo>
                  <a:lnTo>
                    <a:pt x="946" y="215"/>
                  </a:lnTo>
                  <a:lnTo>
                    <a:pt x="948" y="215"/>
                  </a:lnTo>
                  <a:lnTo>
                    <a:pt x="949" y="204"/>
                  </a:lnTo>
                  <a:lnTo>
                    <a:pt x="950" y="204"/>
                  </a:lnTo>
                  <a:lnTo>
                    <a:pt x="951" y="215"/>
                  </a:lnTo>
                  <a:lnTo>
                    <a:pt x="952" y="208"/>
                  </a:lnTo>
                  <a:lnTo>
                    <a:pt x="954" y="211"/>
                  </a:lnTo>
                  <a:lnTo>
                    <a:pt x="955" y="211"/>
                  </a:lnTo>
                  <a:lnTo>
                    <a:pt x="957" y="208"/>
                  </a:lnTo>
                  <a:lnTo>
                    <a:pt x="958" y="208"/>
                  </a:lnTo>
                  <a:lnTo>
                    <a:pt x="959" y="215"/>
                  </a:lnTo>
                  <a:lnTo>
                    <a:pt x="960" y="215"/>
                  </a:lnTo>
                  <a:lnTo>
                    <a:pt x="962" y="211"/>
                  </a:lnTo>
                  <a:lnTo>
                    <a:pt x="963" y="211"/>
                  </a:lnTo>
                  <a:lnTo>
                    <a:pt x="964" y="208"/>
                  </a:lnTo>
                  <a:lnTo>
                    <a:pt x="966" y="208"/>
                  </a:lnTo>
                  <a:lnTo>
                    <a:pt x="967" y="215"/>
                  </a:lnTo>
                  <a:lnTo>
                    <a:pt x="968" y="215"/>
                  </a:lnTo>
                  <a:lnTo>
                    <a:pt x="970" y="215"/>
                  </a:lnTo>
                  <a:lnTo>
                    <a:pt x="971" y="215"/>
                  </a:lnTo>
                  <a:lnTo>
                    <a:pt x="972" y="211"/>
                  </a:lnTo>
                  <a:lnTo>
                    <a:pt x="974" y="211"/>
                  </a:lnTo>
                  <a:lnTo>
                    <a:pt x="975" y="211"/>
                  </a:lnTo>
                  <a:lnTo>
                    <a:pt x="976" y="215"/>
                  </a:lnTo>
                  <a:lnTo>
                    <a:pt x="977" y="208"/>
                  </a:lnTo>
                  <a:lnTo>
                    <a:pt x="979" y="208"/>
                  </a:lnTo>
                  <a:lnTo>
                    <a:pt x="980" y="208"/>
                  </a:lnTo>
                  <a:lnTo>
                    <a:pt x="981" y="215"/>
                  </a:lnTo>
                  <a:lnTo>
                    <a:pt x="983" y="211"/>
                  </a:lnTo>
                  <a:lnTo>
                    <a:pt x="984" y="208"/>
                  </a:lnTo>
                  <a:lnTo>
                    <a:pt x="985" y="208"/>
                  </a:lnTo>
                  <a:lnTo>
                    <a:pt x="987" y="208"/>
                  </a:lnTo>
                  <a:lnTo>
                    <a:pt x="988" y="208"/>
                  </a:lnTo>
                  <a:lnTo>
                    <a:pt x="989" y="215"/>
                  </a:lnTo>
                  <a:lnTo>
                    <a:pt x="991" y="215"/>
                  </a:lnTo>
                  <a:lnTo>
                    <a:pt x="992" y="215"/>
                  </a:lnTo>
                  <a:lnTo>
                    <a:pt x="993" y="211"/>
                  </a:lnTo>
                  <a:lnTo>
                    <a:pt x="994" y="211"/>
                  </a:lnTo>
                  <a:lnTo>
                    <a:pt x="996" y="215"/>
                  </a:lnTo>
                  <a:lnTo>
                    <a:pt x="997" y="215"/>
                  </a:lnTo>
                  <a:lnTo>
                    <a:pt x="998" y="201"/>
                  </a:lnTo>
                  <a:lnTo>
                    <a:pt x="1000" y="201"/>
                  </a:lnTo>
                  <a:lnTo>
                    <a:pt x="1001" y="215"/>
                  </a:lnTo>
                  <a:lnTo>
                    <a:pt x="1002" y="215"/>
                  </a:lnTo>
                  <a:lnTo>
                    <a:pt x="1004" y="215"/>
                  </a:lnTo>
                  <a:lnTo>
                    <a:pt x="1005" y="208"/>
                  </a:lnTo>
                  <a:lnTo>
                    <a:pt x="1006" y="208"/>
                  </a:lnTo>
                  <a:lnTo>
                    <a:pt x="1008" y="208"/>
                  </a:lnTo>
                  <a:lnTo>
                    <a:pt x="1009" y="215"/>
                  </a:lnTo>
                  <a:lnTo>
                    <a:pt x="1010" y="215"/>
                  </a:lnTo>
                  <a:lnTo>
                    <a:pt x="1011" y="219"/>
                  </a:lnTo>
                  <a:lnTo>
                    <a:pt x="1013" y="219"/>
                  </a:lnTo>
                  <a:lnTo>
                    <a:pt x="1014" y="211"/>
                  </a:lnTo>
                  <a:lnTo>
                    <a:pt x="1015" y="208"/>
                  </a:lnTo>
                  <a:lnTo>
                    <a:pt x="1017" y="211"/>
                  </a:lnTo>
                  <a:lnTo>
                    <a:pt x="1018" y="211"/>
                  </a:lnTo>
                  <a:lnTo>
                    <a:pt x="1019" y="211"/>
                  </a:lnTo>
                  <a:lnTo>
                    <a:pt x="1021" y="215"/>
                  </a:lnTo>
                  <a:lnTo>
                    <a:pt x="1022" y="215"/>
                  </a:lnTo>
                  <a:lnTo>
                    <a:pt x="1023" y="215"/>
                  </a:lnTo>
                  <a:lnTo>
                    <a:pt x="1024" y="215"/>
                  </a:lnTo>
                  <a:lnTo>
                    <a:pt x="1026" y="215"/>
                  </a:lnTo>
                  <a:lnTo>
                    <a:pt x="1027" y="215"/>
                  </a:lnTo>
                  <a:lnTo>
                    <a:pt x="1029" y="208"/>
                  </a:lnTo>
                  <a:lnTo>
                    <a:pt x="1030" y="208"/>
                  </a:lnTo>
                  <a:lnTo>
                    <a:pt x="1031" y="208"/>
                  </a:lnTo>
                  <a:lnTo>
                    <a:pt x="1032" y="215"/>
                  </a:lnTo>
                  <a:lnTo>
                    <a:pt x="1034" y="211"/>
                  </a:lnTo>
                  <a:lnTo>
                    <a:pt x="1035" y="211"/>
                  </a:lnTo>
                  <a:lnTo>
                    <a:pt x="1036" y="215"/>
                  </a:lnTo>
                  <a:lnTo>
                    <a:pt x="1038" y="215"/>
                  </a:lnTo>
                  <a:lnTo>
                    <a:pt x="1039" y="208"/>
                  </a:lnTo>
                  <a:lnTo>
                    <a:pt x="1040" y="204"/>
                  </a:lnTo>
                  <a:lnTo>
                    <a:pt x="1041" y="208"/>
                  </a:lnTo>
                  <a:lnTo>
                    <a:pt x="1043" y="215"/>
                  </a:lnTo>
                  <a:lnTo>
                    <a:pt x="1044" y="208"/>
                  </a:lnTo>
                  <a:lnTo>
                    <a:pt x="1046" y="90"/>
                  </a:lnTo>
                  <a:lnTo>
                    <a:pt x="1047" y="101"/>
                  </a:lnTo>
                </a:path>
              </a:pathLst>
            </a:custGeom>
            <a:noFill/>
            <a:ln w="6350" cap="flat">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8" name="Freeform 74">
              <a:extLst>
                <a:ext uri="{FF2B5EF4-FFF2-40B4-BE49-F238E27FC236}">
                  <a16:creationId xmlns:a16="http://schemas.microsoft.com/office/drawing/2014/main" id="{FF74113E-D098-4F0A-83C0-36B6D656CAAE}"/>
                </a:ext>
              </a:extLst>
            </p:cNvPr>
            <p:cNvSpPr>
              <a:spLocks/>
            </p:cNvSpPr>
            <p:nvPr/>
          </p:nvSpPr>
          <p:spPr bwMode="auto">
            <a:xfrm>
              <a:off x="9294646" y="5752316"/>
              <a:ext cx="1860366" cy="325427"/>
            </a:xfrm>
            <a:custGeom>
              <a:avLst/>
              <a:gdLst>
                <a:gd name="T0" fmla="*/ 16 w 1047"/>
                <a:gd name="T1" fmla="*/ 227 h 233"/>
                <a:gd name="T2" fmla="*/ 33 w 1047"/>
                <a:gd name="T3" fmla="*/ 225 h 233"/>
                <a:gd name="T4" fmla="*/ 50 w 1047"/>
                <a:gd name="T5" fmla="*/ 232 h 233"/>
                <a:gd name="T6" fmla="*/ 67 w 1047"/>
                <a:gd name="T7" fmla="*/ 229 h 233"/>
                <a:gd name="T8" fmla="*/ 84 w 1047"/>
                <a:gd name="T9" fmla="*/ 230 h 233"/>
                <a:gd name="T10" fmla="*/ 101 w 1047"/>
                <a:gd name="T11" fmla="*/ 227 h 233"/>
                <a:gd name="T12" fmla="*/ 118 w 1047"/>
                <a:gd name="T13" fmla="*/ 227 h 233"/>
                <a:gd name="T14" fmla="*/ 135 w 1047"/>
                <a:gd name="T15" fmla="*/ 229 h 233"/>
                <a:gd name="T16" fmla="*/ 152 w 1047"/>
                <a:gd name="T17" fmla="*/ 230 h 233"/>
                <a:gd name="T18" fmla="*/ 169 w 1047"/>
                <a:gd name="T19" fmla="*/ 227 h 233"/>
                <a:gd name="T20" fmla="*/ 186 w 1047"/>
                <a:gd name="T21" fmla="*/ 230 h 233"/>
                <a:gd name="T22" fmla="*/ 203 w 1047"/>
                <a:gd name="T23" fmla="*/ 212 h 233"/>
                <a:gd name="T24" fmla="*/ 220 w 1047"/>
                <a:gd name="T25" fmla="*/ 212 h 233"/>
                <a:gd name="T26" fmla="*/ 237 w 1047"/>
                <a:gd name="T27" fmla="*/ 207 h 233"/>
                <a:gd name="T28" fmla="*/ 254 w 1047"/>
                <a:gd name="T29" fmla="*/ 213 h 233"/>
                <a:gd name="T30" fmla="*/ 271 w 1047"/>
                <a:gd name="T31" fmla="*/ 208 h 233"/>
                <a:gd name="T32" fmla="*/ 288 w 1047"/>
                <a:gd name="T33" fmla="*/ 213 h 233"/>
                <a:gd name="T34" fmla="*/ 305 w 1047"/>
                <a:gd name="T35" fmla="*/ 213 h 233"/>
                <a:gd name="T36" fmla="*/ 322 w 1047"/>
                <a:gd name="T37" fmla="*/ 212 h 233"/>
                <a:gd name="T38" fmla="*/ 339 w 1047"/>
                <a:gd name="T39" fmla="*/ 215 h 233"/>
                <a:gd name="T40" fmla="*/ 356 w 1047"/>
                <a:gd name="T41" fmla="*/ 213 h 233"/>
                <a:gd name="T42" fmla="*/ 373 w 1047"/>
                <a:gd name="T43" fmla="*/ 218 h 233"/>
                <a:gd name="T44" fmla="*/ 390 w 1047"/>
                <a:gd name="T45" fmla="*/ 12 h 233"/>
                <a:gd name="T46" fmla="*/ 407 w 1047"/>
                <a:gd name="T47" fmla="*/ 31 h 233"/>
                <a:gd name="T48" fmla="*/ 424 w 1047"/>
                <a:gd name="T49" fmla="*/ 36 h 233"/>
                <a:gd name="T50" fmla="*/ 441 w 1047"/>
                <a:gd name="T51" fmla="*/ 42 h 233"/>
                <a:gd name="T52" fmla="*/ 458 w 1047"/>
                <a:gd name="T53" fmla="*/ 46 h 233"/>
                <a:gd name="T54" fmla="*/ 475 w 1047"/>
                <a:gd name="T55" fmla="*/ 47 h 233"/>
                <a:gd name="T56" fmla="*/ 492 w 1047"/>
                <a:gd name="T57" fmla="*/ 46 h 233"/>
                <a:gd name="T58" fmla="*/ 509 w 1047"/>
                <a:gd name="T59" fmla="*/ 47 h 233"/>
                <a:gd name="T60" fmla="*/ 526 w 1047"/>
                <a:gd name="T61" fmla="*/ 47 h 233"/>
                <a:gd name="T62" fmla="*/ 543 w 1047"/>
                <a:gd name="T63" fmla="*/ 141 h 233"/>
                <a:gd name="T64" fmla="*/ 560 w 1047"/>
                <a:gd name="T65" fmla="*/ 148 h 233"/>
                <a:gd name="T66" fmla="*/ 577 w 1047"/>
                <a:gd name="T67" fmla="*/ 143 h 233"/>
                <a:gd name="T68" fmla="*/ 594 w 1047"/>
                <a:gd name="T69" fmla="*/ 146 h 233"/>
                <a:gd name="T70" fmla="*/ 611 w 1047"/>
                <a:gd name="T71" fmla="*/ 202 h 233"/>
                <a:gd name="T72" fmla="*/ 628 w 1047"/>
                <a:gd name="T73" fmla="*/ 207 h 233"/>
                <a:gd name="T74" fmla="*/ 645 w 1047"/>
                <a:gd name="T75" fmla="*/ 208 h 233"/>
                <a:gd name="T76" fmla="*/ 662 w 1047"/>
                <a:gd name="T77" fmla="*/ 212 h 233"/>
                <a:gd name="T78" fmla="*/ 679 w 1047"/>
                <a:gd name="T79" fmla="*/ 215 h 233"/>
                <a:gd name="T80" fmla="*/ 696 w 1047"/>
                <a:gd name="T81" fmla="*/ 212 h 233"/>
                <a:gd name="T82" fmla="*/ 713 w 1047"/>
                <a:gd name="T83" fmla="*/ 212 h 233"/>
                <a:gd name="T84" fmla="*/ 730 w 1047"/>
                <a:gd name="T85" fmla="*/ 208 h 233"/>
                <a:gd name="T86" fmla="*/ 747 w 1047"/>
                <a:gd name="T87" fmla="*/ 207 h 233"/>
                <a:gd name="T88" fmla="*/ 764 w 1047"/>
                <a:gd name="T89" fmla="*/ 225 h 233"/>
                <a:gd name="T90" fmla="*/ 781 w 1047"/>
                <a:gd name="T91" fmla="*/ 230 h 233"/>
                <a:gd name="T92" fmla="*/ 798 w 1047"/>
                <a:gd name="T93" fmla="*/ 229 h 233"/>
                <a:gd name="T94" fmla="*/ 815 w 1047"/>
                <a:gd name="T95" fmla="*/ 230 h 233"/>
                <a:gd name="T96" fmla="*/ 832 w 1047"/>
                <a:gd name="T97" fmla="*/ 229 h 233"/>
                <a:gd name="T98" fmla="*/ 849 w 1047"/>
                <a:gd name="T99" fmla="*/ 227 h 233"/>
                <a:gd name="T100" fmla="*/ 866 w 1047"/>
                <a:gd name="T101" fmla="*/ 230 h 233"/>
                <a:gd name="T102" fmla="*/ 883 w 1047"/>
                <a:gd name="T103" fmla="*/ 230 h 233"/>
                <a:gd name="T104" fmla="*/ 900 w 1047"/>
                <a:gd name="T105" fmla="*/ 230 h 233"/>
                <a:gd name="T106" fmla="*/ 917 w 1047"/>
                <a:gd name="T107" fmla="*/ 229 h 233"/>
                <a:gd name="T108" fmla="*/ 934 w 1047"/>
                <a:gd name="T109" fmla="*/ 230 h 233"/>
                <a:gd name="T110" fmla="*/ 951 w 1047"/>
                <a:gd name="T111" fmla="*/ 232 h 233"/>
                <a:gd name="T112" fmla="*/ 968 w 1047"/>
                <a:gd name="T113" fmla="*/ 230 h 233"/>
                <a:gd name="T114" fmla="*/ 985 w 1047"/>
                <a:gd name="T115" fmla="*/ 230 h 233"/>
                <a:gd name="T116" fmla="*/ 1002 w 1047"/>
                <a:gd name="T117" fmla="*/ 232 h 233"/>
                <a:gd name="T118" fmla="*/ 1019 w 1047"/>
                <a:gd name="T119" fmla="*/ 193 h 233"/>
                <a:gd name="T120" fmla="*/ 1036 w 1047"/>
                <a:gd name="T121" fmla="*/ 22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33">
                  <a:moveTo>
                    <a:pt x="0" y="230"/>
                  </a:moveTo>
                  <a:lnTo>
                    <a:pt x="1" y="230"/>
                  </a:lnTo>
                  <a:lnTo>
                    <a:pt x="3" y="230"/>
                  </a:lnTo>
                  <a:lnTo>
                    <a:pt x="4" y="230"/>
                  </a:lnTo>
                  <a:lnTo>
                    <a:pt x="6" y="230"/>
                  </a:lnTo>
                  <a:lnTo>
                    <a:pt x="7" y="229"/>
                  </a:lnTo>
                  <a:lnTo>
                    <a:pt x="8" y="230"/>
                  </a:lnTo>
                  <a:lnTo>
                    <a:pt x="9" y="227"/>
                  </a:lnTo>
                  <a:lnTo>
                    <a:pt x="11" y="227"/>
                  </a:lnTo>
                  <a:lnTo>
                    <a:pt x="12" y="229"/>
                  </a:lnTo>
                  <a:lnTo>
                    <a:pt x="13" y="229"/>
                  </a:lnTo>
                  <a:lnTo>
                    <a:pt x="15" y="229"/>
                  </a:lnTo>
                  <a:lnTo>
                    <a:pt x="16" y="227"/>
                  </a:lnTo>
                  <a:lnTo>
                    <a:pt x="17" y="230"/>
                  </a:lnTo>
                  <a:lnTo>
                    <a:pt x="19" y="230"/>
                  </a:lnTo>
                  <a:lnTo>
                    <a:pt x="20" y="229"/>
                  </a:lnTo>
                  <a:lnTo>
                    <a:pt x="21" y="230"/>
                  </a:lnTo>
                  <a:lnTo>
                    <a:pt x="23" y="230"/>
                  </a:lnTo>
                  <a:lnTo>
                    <a:pt x="24" y="230"/>
                  </a:lnTo>
                  <a:lnTo>
                    <a:pt x="25" y="227"/>
                  </a:lnTo>
                  <a:lnTo>
                    <a:pt x="26" y="227"/>
                  </a:lnTo>
                  <a:lnTo>
                    <a:pt x="28" y="227"/>
                  </a:lnTo>
                  <a:lnTo>
                    <a:pt x="29" y="227"/>
                  </a:lnTo>
                  <a:lnTo>
                    <a:pt x="30" y="225"/>
                  </a:lnTo>
                  <a:lnTo>
                    <a:pt x="32" y="225"/>
                  </a:lnTo>
                  <a:lnTo>
                    <a:pt x="33" y="225"/>
                  </a:lnTo>
                  <a:lnTo>
                    <a:pt x="34" y="223"/>
                  </a:lnTo>
                  <a:lnTo>
                    <a:pt x="36" y="223"/>
                  </a:lnTo>
                  <a:lnTo>
                    <a:pt x="37" y="227"/>
                  </a:lnTo>
                  <a:lnTo>
                    <a:pt x="38" y="229"/>
                  </a:lnTo>
                  <a:lnTo>
                    <a:pt x="39" y="229"/>
                  </a:lnTo>
                  <a:lnTo>
                    <a:pt x="41" y="227"/>
                  </a:lnTo>
                  <a:lnTo>
                    <a:pt x="42" y="229"/>
                  </a:lnTo>
                  <a:lnTo>
                    <a:pt x="43" y="230"/>
                  </a:lnTo>
                  <a:lnTo>
                    <a:pt x="45" y="230"/>
                  </a:lnTo>
                  <a:lnTo>
                    <a:pt x="46" y="230"/>
                  </a:lnTo>
                  <a:lnTo>
                    <a:pt x="47" y="230"/>
                  </a:lnTo>
                  <a:lnTo>
                    <a:pt x="49" y="230"/>
                  </a:lnTo>
                  <a:lnTo>
                    <a:pt x="50" y="232"/>
                  </a:lnTo>
                  <a:lnTo>
                    <a:pt x="51" y="229"/>
                  </a:lnTo>
                  <a:lnTo>
                    <a:pt x="53" y="229"/>
                  </a:lnTo>
                  <a:lnTo>
                    <a:pt x="54" y="230"/>
                  </a:lnTo>
                  <a:lnTo>
                    <a:pt x="55" y="230"/>
                  </a:lnTo>
                  <a:lnTo>
                    <a:pt x="56" y="230"/>
                  </a:lnTo>
                  <a:lnTo>
                    <a:pt x="58" y="230"/>
                  </a:lnTo>
                  <a:lnTo>
                    <a:pt x="59" y="230"/>
                  </a:lnTo>
                  <a:lnTo>
                    <a:pt x="60" y="230"/>
                  </a:lnTo>
                  <a:lnTo>
                    <a:pt x="62" y="229"/>
                  </a:lnTo>
                  <a:lnTo>
                    <a:pt x="63" y="230"/>
                  </a:lnTo>
                  <a:lnTo>
                    <a:pt x="64" y="230"/>
                  </a:lnTo>
                  <a:lnTo>
                    <a:pt x="66" y="229"/>
                  </a:lnTo>
                  <a:lnTo>
                    <a:pt x="67" y="229"/>
                  </a:lnTo>
                  <a:lnTo>
                    <a:pt x="68" y="229"/>
                  </a:lnTo>
                  <a:lnTo>
                    <a:pt x="70" y="229"/>
                  </a:lnTo>
                  <a:lnTo>
                    <a:pt x="71" y="229"/>
                  </a:lnTo>
                  <a:lnTo>
                    <a:pt x="72" y="230"/>
                  </a:lnTo>
                  <a:lnTo>
                    <a:pt x="73" y="230"/>
                  </a:lnTo>
                  <a:lnTo>
                    <a:pt x="75" y="230"/>
                  </a:lnTo>
                  <a:lnTo>
                    <a:pt x="76" y="230"/>
                  </a:lnTo>
                  <a:lnTo>
                    <a:pt x="78" y="230"/>
                  </a:lnTo>
                  <a:lnTo>
                    <a:pt x="79" y="230"/>
                  </a:lnTo>
                  <a:lnTo>
                    <a:pt x="80" y="230"/>
                  </a:lnTo>
                  <a:lnTo>
                    <a:pt x="81" y="230"/>
                  </a:lnTo>
                  <a:lnTo>
                    <a:pt x="82" y="230"/>
                  </a:lnTo>
                  <a:lnTo>
                    <a:pt x="84" y="230"/>
                  </a:lnTo>
                  <a:lnTo>
                    <a:pt x="85" y="230"/>
                  </a:lnTo>
                  <a:lnTo>
                    <a:pt x="87" y="230"/>
                  </a:lnTo>
                  <a:lnTo>
                    <a:pt x="88" y="230"/>
                  </a:lnTo>
                  <a:lnTo>
                    <a:pt x="89" y="230"/>
                  </a:lnTo>
                  <a:lnTo>
                    <a:pt x="90" y="230"/>
                  </a:lnTo>
                  <a:lnTo>
                    <a:pt x="92" y="227"/>
                  </a:lnTo>
                  <a:lnTo>
                    <a:pt x="93" y="230"/>
                  </a:lnTo>
                  <a:lnTo>
                    <a:pt x="95" y="230"/>
                  </a:lnTo>
                  <a:lnTo>
                    <a:pt x="96" y="229"/>
                  </a:lnTo>
                  <a:lnTo>
                    <a:pt x="97" y="229"/>
                  </a:lnTo>
                  <a:lnTo>
                    <a:pt x="98" y="229"/>
                  </a:lnTo>
                  <a:lnTo>
                    <a:pt x="100" y="229"/>
                  </a:lnTo>
                  <a:lnTo>
                    <a:pt x="101" y="227"/>
                  </a:lnTo>
                  <a:lnTo>
                    <a:pt x="102" y="227"/>
                  </a:lnTo>
                  <a:lnTo>
                    <a:pt x="104" y="227"/>
                  </a:lnTo>
                  <a:lnTo>
                    <a:pt x="105" y="227"/>
                  </a:lnTo>
                  <a:lnTo>
                    <a:pt x="106" y="225"/>
                  </a:lnTo>
                  <a:lnTo>
                    <a:pt x="107" y="229"/>
                  </a:lnTo>
                  <a:lnTo>
                    <a:pt x="109" y="229"/>
                  </a:lnTo>
                  <a:lnTo>
                    <a:pt x="110" y="229"/>
                  </a:lnTo>
                  <a:lnTo>
                    <a:pt x="112" y="229"/>
                  </a:lnTo>
                  <a:lnTo>
                    <a:pt x="113" y="229"/>
                  </a:lnTo>
                  <a:lnTo>
                    <a:pt x="114" y="229"/>
                  </a:lnTo>
                  <a:lnTo>
                    <a:pt x="115" y="227"/>
                  </a:lnTo>
                  <a:lnTo>
                    <a:pt x="117" y="227"/>
                  </a:lnTo>
                  <a:lnTo>
                    <a:pt x="118" y="227"/>
                  </a:lnTo>
                  <a:lnTo>
                    <a:pt x="119" y="227"/>
                  </a:lnTo>
                  <a:lnTo>
                    <a:pt x="121" y="229"/>
                  </a:lnTo>
                  <a:lnTo>
                    <a:pt x="122" y="229"/>
                  </a:lnTo>
                  <a:lnTo>
                    <a:pt x="123" y="229"/>
                  </a:lnTo>
                  <a:lnTo>
                    <a:pt x="124" y="227"/>
                  </a:lnTo>
                  <a:lnTo>
                    <a:pt x="126" y="227"/>
                  </a:lnTo>
                  <a:lnTo>
                    <a:pt x="127" y="227"/>
                  </a:lnTo>
                  <a:lnTo>
                    <a:pt x="129" y="227"/>
                  </a:lnTo>
                  <a:lnTo>
                    <a:pt x="130" y="227"/>
                  </a:lnTo>
                  <a:lnTo>
                    <a:pt x="131" y="227"/>
                  </a:lnTo>
                  <a:lnTo>
                    <a:pt x="132" y="229"/>
                  </a:lnTo>
                  <a:lnTo>
                    <a:pt x="134" y="229"/>
                  </a:lnTo>
                  <a:lnTo>
                    <a:pt x="135" y="229"/>
                  </a:lnTo>
                  <a:lnTo>
                    <a:pt x="136" y="229"/>
                  </a:lnTo>
                  <a:lnTo>
                    <a:pt x="138" y="229"/>
                  </a:lnTo>
                  <a:lnTo>
                    <a:pt x="139" y="232"/>
                  </a:lnTo>
                  <a:lnTo>
                    <a:pt x="140" y="230"/>
                  </a:lnTo>
                  <a:lnTo>
                    <a:pt x="141" y="230"/>
                  </a:lnTo>
                  <a:lnTo>
                    <a:pt x="143" y="230"/>
                  </a:lnTo>
                  <a:lnTo>
                    <a:pt x="144" y="230"/>
                  </a:lnTo>
                  <a:lnTo>
                    <a:pt x="145" y="230"/>
                  </a:lnTo>
                  <a:lnTo>
                    <a:pt x="147" y="230"/>
                  </a:lnTo>
                  <a:lnTo>
                    <a:pt x="148" y="230"/>
                  </a:lnTo>
                  <a:lnTo>
                    <a:pt x="149" y="230"/>
                  </a:lnTo>
                  <a:lnTo>
                    <a:pt x="151" y="230"/>
                  </a:lnTo>
                  <a:lnTo>
                    <a:pt x="152" y="230"/>
                  </a:lnTo>
                  <a:lnTo>
                    <a:pt x="153" y="229"/>
                  </a:lnTo>
                  <a:lnTo>
                    <a:pt x="155" y="229"/>
                  </a:lnTo>
                  <a:lnTo>
                    <a:pt x="156" y="227"/>
                  </a:lnTo>
                  <a:lnTo>
                    <a:pt x="157" y="227"/>
                  </a:lnTo>
                  <a:lnTo>
                    <a:pt x="159" y="229"/>
                  </a:lnTo>
                  <a:lnTo>
                    <a:pt x="160" y="229"/>
                  </a:lnTo>
                  <a:lnTo>
                    <a:pt x="161" y="229"/>
                  </a:lnTo>
                  <a:lnTo>
                    <a:pt x="162" y="230"/>
                  </a:lnTo>
                  <a:lnTo>
                    <a:pt x="164" y="230"/>
                  </a:lnTo>
                  <a:lnTo>
                    <a:pt x="165" y="229"/>
                  </a:lnTo>
                  <a:lnTo>
                    <a:pt x="166" y="229"/>
                  </a:lnTo>
                  <a:lnTo>
                    <a:pt x="168" y="227"/>
                  </a:lnTo>
                  <a:lnTo>
                    <a:pt x="169" y="227"/>
                  </a:lnTo>
                  <a:lnTo>
                    <a:pt x="170" y="229"/>
                  </a:lnTo>
                  <a:lnTo>
                    <a:pt x="172" y="227"/>
                  </a:lnTo>
                  <a:lnTo>
                    <a:pt x="173" y="227"/>
                  </a:lnTo>
                  <a:lnTo>
                    <a:pt x="174" y="227"/>
                  </a:lnTo>
                  <a:lnTo>
                    <a:pt x="176" y="227"/>
                  </a:lnTo>
                  <a:lnTo>
                    <a:pt x="177" y="227"/>
                  </a:lnTo>
                  <a:lnTo>
                    <a:pt x="178" y="230"/>
                  </a:lnTo>
                  <a:lnTo>
                    <a:pt x="179" y="230"/>
                  </a:lnTo>
                  <a:lnTo>
                    <a:pt x="181" y="230"/>
                  </a:lnTo>
                  <a:lnTo>
                    <a:pt x="182" y="230"/>
                  </a:lnTo>
                  <a:lnTo>
                    <a:pt x="183" y="230"/>
                  </a:lnTo>
                  <a:lnTo>
                    <a:pt x="185" y="230"/>
                  </a:lnTo>
                  <a:lnTo>
                    <a:pt x="186" y="230"/>
                  </a:lnTo>
                  <a:lnTo>
                    <a:pt x="187" y="230"/>
                  </a:lnTo>
                  <a:lnTo>
                    <a:pt x="189" y="230"/>
                  </a:lnTo>
                  <a:lnTo>
                    <a:pt x="190" y="230"/>
                  </a:lnTo>
                  <a:lnTo>
                    <a:pt x="191" y="187"/>
                  </a:lnTo>
                  <a:lnTo>
                    <a:pt x="193" y="187"/>
                  </a:lnTo>
                  <a:lnTo>
                    <a:pt x="194" y="205"/>
                  </a:lnTo>
                  <a:lnTo>
                    <a:pt x="195" y="205"/>
                  </a:lnTo>
                  <a:lnTo>
                    <a:pt x="196" y="218"/>
                  </a:lnTo>
                  <a:lnTo>
                    <a:pt x="198" y="213"/>
                  </a:lnTo>
                  <a:lnTo>
                    <a:pt x="199" y="213"/>
                  </a:lnTo>
                  <a:lnTo>
                    <a:pt x="201" y="212"/>
                  </a:lnTo>
                  <a:lnTo>
                    <a:pt x="202" y="213"/>
                  </a:lnTo>
                  <a:lnTo>
                    <a:pt x="203" y="212"/>
                  </a:lnTo>
                  <a:lnTo>
                    <a:pt x="204" y="213"/>
                  </a:lnTo>
                  <a:lnTo>
                    <a:pt x="205" y="213"/>
                  </a:lnTo>
                  <a:lnTo>
                    <a:pt x="207" y="215"/>
                  </a:lnTo>
                  <a:lnTo>
                    <a:pt x="208" y="215"/>
                  </a:lnTo>
                  <a:lnTo>
                    <a:pt x="210" y="208"/>
                  </a:lnTo>
                  <a:lnTo>
                    <a:pt x="211" y="208"/>
                  </a:lnTo>
                  <a:lnTo>
                    <a:pt x="212" y="208"/>
                  </a:lnTo>
                  <a:lnTo>
                    <a:pt x="213" y="208"/>
                  </a:lnTo>
                  <a:lnTo>
                    <a:pt x="215" y="208"/>
                  </a:lnTo>
                  <a:lnTo>
                    <a:pt x="216" y="203"/>
                  </a:lnTo>
                  <a:lnTo>
                    <a:pt x="218" y="207"/>
                  </a:lnTo>
                  <a:lnTo>
                    <a:pt x="219" y="207"/>
                  </a:lnTo>
                  <a:lnTo>
                    <a:pt x="220" y="212"/>
                  </a:lnTo>
                  <a:lnTo>
                    <a:pt x="221" y="212"/>
                  </a:lnTo>
                  <a:lnTo>
                    <a:pt x="222" y="208"/>
                  </a:lnTo>
                  <a:lnTo>
                    <a:pt x="224" y="212"/>
                  </a:lnTo>
                  <a:lnTo>
                    <a:pt x="225" y="212"/>
                  </a:lnTo>
                  <a:lnTo>
                    <a:pt x="227" y="212"/>
                  </a:lnTo>
                  <a:lnTo>
                    <a:pt x="228" y="212"/>
                  </a:lnTo>
                  <a:lnTo>
                    <a:pt x="229" y="213"/>
                  </a:lnTo>
                  <a:lnTo>
                    <a:pt x="230" y="213"/>
                  </a:lnTo>
                  <a:lnTo>
                    <a:pt x="232" y="213"/>
                  </a:lnTo>
                  <a:lnTo>
                    <a:pt x="233" y="213"/>
                  </a:lnTo>
                  <a:lnTo>
                    <a:pt x="235" y="213"/>
                  </a:lnTo>
                  <a:lnTo>
                    <a:pt x="236" y="205"/>
                  </a:lnTo>
                  <a:lnTo>
                    <a:pt x="237" y="207"/>
                  </a:lnTo>
                  <a:lnTo>
                    <a:pt x="238" y="207"/>
                  </a:lnTo>
                  <a:lnTo>
                    <a:pt x="240" y="207"/>
                  </a:lnTo>
                  <a:lnTo>
                    <a:pt x="241" y="207"/>
                  </a:lnTo>
                  <a:lnTo>
                    <a:pt x="242" y="207"/>
                  </a:lnTo>
                  <a:lnTo>
                    <a:pt x="244" y="213"/>
                  </a:lnTo>
                  <a:lnTo>
                    <a:pt x="245" y="213"/>
                  </a:lnTo>
                  <a:lnTo>
                    <a:pt x="246" y="213"/>
                  </a:lnTo>
                  <a:lnTo>
                    <a:pt x="247" y="213"/>
                  </a:lnTo>
                  <a:lnTo>
                    <a:pt x="249" y="207"/>
                  </a:lnTo>
                  <a:lnTo>
                    <a:pt x="250" y="213"/>
                  </a:lnTo>
                  <a:lnTo>
                    <a:pt x="252" y="213"/>
                  </a:lnTo>
                  <a:lnTo>
                    <a:pt x="253" y="213"/>
                  </a:lnTo>
                  <a:lnTo>
                    <a:pt x="254" y="213"/>
                  </a:lnTo>
                  <a:lnTo>
                    <a:pt x="255" y="205"/>
                  </a:lnTo>
                  <a:lnTo>
                    <a:pt x="257" y="202"/>
                  </a:lnTo>
                  <a:lnTo>
                    <a:pt x="258" y="202"/>
                  </a:lnTo>
                  <a:lnTo>
                    <a:pt x="259" y="202"/>
                  </a:lnTo>
                  <a:lnTo>
                    <a:pt x="261" y="202"/>
                  </a:lnTo>
                  <a:lnTo>
                    <a:pt x="262" y="203"/>
                  </a:lnTo>
                  <a:lnTo>
                    <a:pt x="263" y="205"/>
                  </a:lnTo>
                  <a:lnTo>
                    <a:pt x="264" y="205"/>
                  </a:lnTo>
                  <a:lnTo>
                    <a:pt x="266" y="203"/>
                  </a:lnTo>
                  <a:lnTo>
                    <a:pt x="267" y="203"/>
                  </a:lnTo>
                  <a:lnTo>
                    <a:pt x="268" y="207"/>
                  </a:lnTo>
                  <a:lnTo>
                    <a:pt x="270" y="208"/>
                  </a:lnTo>
                  <a:lnTo>
                    <a:pt x="271" y="208"/>
                  </a:lnTo>
                  <a:lnTo>
                    <a:pt x="272" y="207"/>
                  </a:lnTo>
                  <a:lnTo>
                    <a:pt x="274" y="207"/>
                  </a:lnTo>
                  <a:lnTo>
                    <a:pt x="275" y="203"/>
                  </a:lnTo>
                  <a:lnTo>
                    <a:pt x="276" y="208"/>
                  </a:lnTo>
                  <a:lnTo>
                    <a:pt x="278" y="208"/>
                  </a:lnTo>
                  <a:lnTo>
                    <a:pt x="279" y="213"/>
                  </a:lnTo>
                  <a:lnTo>
                    <a:pt x="280" y="213"/>
                  </a:lnTo>
                  <a:lnTo>
                    <a:pt x="282" y="207"/>
                  </a:lnTo>
                  <a:lnTo>
                    <a:pt x="283" y="213"/>
                  </a:lnTo>
                  <a:lnTo>
                    <a:pt x="284" y="213"/>
                  </a:lnTo>
                  <a:lnTo>
                    <a:pt x="285" y="213"/>
                  </a:lnTo>
                  <a:lnTo>
                    <a:pt x="287" y="213"/>
                  </a:lnTo>
                  <a:lnTo>
                    <a:pt x="288" y="213"/>
                  </a:lnTo>
                  <a:lnTo>
                    <a:pt x="289" y="207"/>
                  </a:lnTo>
                  <a:lnTo>
                    <a:pt x="291" y="207"/>
                  </a:lnTo>
                  <a:lnTo>
                    <a:pt x="292" y="208"/>
                  </a:lnTo>
                  <a:lnTo>
                    <a:pt x="293" y="208"/>
                  </a:lnTo>
                  <a:lnTo>
                    <a:pt x="295" y="213"/>
                  </a:lnTo>
                  <a:lnTo>
                    <a:pt x="296" y="215"/>
                  </a:lnTo>
                  <a:lnTo>
                    <a:pt x="297" y="215"/>
                  </a:lnTo>
                  <a:lnTo>
                    <a:pt x="299" y="208"/>
                  </a:lnTo>
                  <a:lnTo>
                    <a:pt x="300" y="208"/>
                  </a:lnTo>
                  <a:lnTo>
                    <a:pt x="301" y="212"/>
                  </a:lnTo>
                  <a:lnTo>
                    <a:pt x="302" y="217"/>
                  </a:lnTo>
                  <a:lnTo>
                    <a:pt x="304" y="217"/>
                  </a:lnTo>
                  <a:lnTo>
                    <a:pt x="305" y="213"/>
                  </a:lnTo>
                  <a:lnTo>
                    <a:pt x="306" y="213"/>
                  </a:lnTo>
                  <a:lnTo>
                    <a:pt x="308" y="207"/>
                  </a:lnTo>
                  <a:lnTo>
                    <a:pt x="309" y="207"/>
                  </a:lnTo>
                  <a:lnTo>
                    <a:pt x="310" y="207"/>
                  </a:lnTo>
                  <a:lnTo>
                    <a:pt x="311" y="213"/>
                  </a:lnTo>
                  <a:lnTo>
                    <a:pt x="313" y="213"/>
                  </a:lnTo>
                  <a:lnTo>
                    <a:pt x="314" y="207"/>
                  </a:lnTo>
                  <a:lnTo>
                    <a:pt x="316" y="207"/>
                  </a:lnTo>
                  <a:lnTo>
                    <a:pt x="317" y="207"/>
                  </a:lnTo>
                  <a:lnTo>
                    <a:pt x="318" y="213"/>
                  </a:lnTo>
                  <a:lnTo>
                    <a:pt x="319" y="213"/>
                  </a:lnTo>
                  <a:lnTo>
                    <a:pt x="321" y="213"/>
                  </a:lnTo>
                  <a:lnTo>
                    <a:pt x="322" y="212"/>
                  </a:lnTo>
                  <a:lnTo>
                    <a:pt x="323" y="212"/>
                  </a:lnTo>
                  <a:lnTo>
                    <a:pt x="325" y="212"/>
                  </a:lnTo>
                  <a:lnTo>
                    <a:pt x="326" y="212"/>
                  </a:lnTo>
                  <a:lnTo>
                    <a:pt x="327" y="213"/>
                  </a:lnTo>
                  <a:lnTo>
                    <a:pt x="328" y="207"/>
                  </a:lnTo>
                  <a:lnTo>
                    <a:pt x="330" y="207"/>
                  </a:lnTo>
                  <a:lnTo>
                    <a:pt x="331" y="213"/>
                  </a:lnTo>
                  <a:lnTo>
                    <a:pt x="333" y="213"/>
                  </a:lnTo>
                  <a:lnTo>
                    <a:pt x="334" y="217"/>
                  </a:lnTo>
                  <a:lnTo>
                    <a:pt x="335" y="218"/>
                  </a:lnTo>
                  <a:lnTo>
                    <a:pt x="336" y="218"/>
                  </a:lnTo>
                  <a:lnTo>
                    <a:pt x="338" y="215"/>
                  </a:lnTo>
                  <a:lnTo>
                    <a:pt x="339" y="215"/>
                  </a:lnTo>
                  <a:lnTo>
                    <a:pt x="341" y="213"/>
                  </a:lnTo>
                  <a:lnTo>
                    <a:pt x="342" y="218"/>
                  </a:lnTo>
                  <a:lnTo>
                    <a:pt x="343" y="218"/>
                  </a:lnTo>
                  <a:lnTo>
                    <a:pt x="344" y="213"/>
                  </a:lnTo>
                  <a:lnTo>
                    <a:pt x="345" y="213"/>
                  </a:lnTo>
                  <a:lnTo>
                    <a:pt x="347" y="217"/>
                  </a:lnTo>
                  <a:lnTo>
                    <a:pt x="348" y="217"/>
                  </a:lnTo>
                  <a:lnTo>
                    <a:pt x="350" y="217"/>
                  </a:lnTo>
                  <a:lnTo>
                    <a:pt x="351" y="207"/>
                  </a:lnTo>
                  <a:lnTo>
                    <a:pt x="352" y="207"/>
                  </a:lnTo>
                  <a:lnTo>
                    <a:pt x="353" y="213"/>
                  </a:lnTo>
                  <a:lnTo>
                    <a:pt x="355" y="213"/>
                  </a:lnTo>
                  <a:lnTo>
                    <a:pt x="356" y="213"/>
                  </a:lnTo>
                  <a:lnTo>
                    <a:pt x="358" y="212"/>
                  </a:lnTo>
                  <a:lnTo>
                    <a:pt x="359" y="212"/>
                  </a:lnTo>
                  <a:lnTo>
                    <a:pt x="360" y="215"/>
                  </a:lnTo>
                  <a:lnTo>
                    <a:pt x="361" y="212"/>
                  </a:lnTo>
                  <a:lnTo>
                    <a:pt x="363" y="212"/>
                  </a:lnTo>
                  <a:lnTo>
                    <a:pt x="364" y="207"/>
                  </a:lnTo>
                  <a:lnTo>
                    <a:pt x="365" y="207"/>
                  </a:lnTo>
                  <a:lnTo>
                    <a:pt x="367" y="208"/>
                  </a:lnTo>
                  <a:lnTo>
                    <a:pt x="368" y="208"/>
                  </a:lnTo>
                  <a:lnTo>
                    <a:pt x="369" y="215"/>
                  </a:lnTo>
                  <a:lnTo>
                    <a:pt x="370" y="215"/>
                  </a:lnTo>
                  <a:lnTo>
                    <a:pt x="372" y="215"/>
                  </a:lnTo>
                  <a:lnTo>
                    <a:pt x="373" y="218"/>
                  </a:lnTo>
                  <a:lnTo>
                    <a:pt x="374" y="213"/>
                  </a:lnTo>
                  <a:lnTo>
                    <a:pt x="376" y="213"/>
                  </a:lnTo>
                  <a:lnTo>
                    <a:pt x="377" y="220"/>
                  </a:lnTo>
                  <a:lnTo>
                    <a:pt x="378" y="215"/>
                  </a:lnTo>
                  <a:lnTo>
                    <a:pt x="380" y="215"/>
                  </a:lnTo>
                  <a:lnTo>
                    <a:pt x="381" y="86"/>
                  </a:lnTo>
                  <a:lnTo>
                    <a:pt x="382" y="88"/>
                  </a:lnTo>
                  <a:lnTo>
                    <a:pt x="384" y="88"/>
                  </a:lnTo>
                  <a:lnTo>
                    <a:pt x="385" y="5"/>
                  </a:lnTo>
                  <a:lnTo>
                    <a:pt x="386" y="0"/>
                  </a:lnTo>
                  <a:lnTo>
                    <a:pt x="387" y="0"/>
                  </a:lnTo>
                  <a:lnTo>
                    <a:pt x="389" y="9"/>
                  </a:lnTo>
                  <a:lnTo>
                    <a:pt x="390" y="12"/>
                  </a:lnTo>
                  <a:lnTo>
                    <a:pt x="391" y="12"/>
                  </a:lnTo>
                  <a:lnTo>
                    <a:pt x="393" y="22"/>
                  </a:lnTo>
                  <a:lnTo>
                    <a:pt x="394" y="22"/>
                  </a:lnTo>
                  <a:lnTo>
                    <a:pt x="395" y="22"/>
                  </a:lnTo>
                  <a:lnTo>
                    <a:pt x="397" y="24"/>
                  </a:lnTo>
                  <a:lnTo>
                    <a:pt x="398" y="26"/>
                  </a:lnTo>
                  <a:lnTo>
                    <a:pt x="399" y="27"/>
                  </a:lnTo>
                  <a:lnTo>
                    <a:pt x="401" y="27"/>
                  </a:lnTo>
                  <a:lnTo>
                    <a:pt x="402" y="27"/>
                  </a:lnTo>
                  <a:lnTo>
                    <a:pt x="403" y="27"/>
                  </a:lnTo>
                  <a:lnTo>
                    <a:pt x="404" y="27"/>
                  </a:lnTo>
                  <a:lnTo>
                    <a:pt x="406" y="31"/>
                  </a:lnTo>
                  <a:lnTo>
                    <a:pt x="407" y="31"/>
                  </a:lnTo>
                  <a:lnTo>
                    <a:pt x="408" y="31"/>
                  </a:lnTo>
                  <a:lnTo>
                    <a:pt x="410" y="29"/>
                  </a:lnTo>
                  <a:lnTo>
                    <a:pt x="411" y="29"/>
                  </a:lnTo>
                  <a:lnTo>
                    <a:pt x="412" y="34"/>
                  </a:lnTo>
                  <a:lnTo>
                    <a:pt x="414" y="34"/>
                  </a:lnTo>
                  <a:lnTo>
                    <a:pt x="415" y="34"/>
                  </a:lnTo>
                  <a:lnTo>
                    <a:pt x="416" y="34"/>
                  </a:lnTo>
                  <a:lnTo>
                    <a:pt x="417" y="34"/>
                  </a:lnTo>
                  <a:lnTo>
                    <a:pt x="419" y="36"/>
                  </a:lnTo>
                  <a:lnTo>
                    <a:pt x="420" y="36"/>
                  </a:lnTo>
                  <a:lnTo>
                    <a:pt x="422" y="36"/>
                  </a:lnTo>
                  <a:lnTo>
                    <a:pt x="423" y="41"/>
                  </a:lnTo>
                  <a:lnTo>
                    <a:pt x="424" y="36"/>
                  </a:lnTo>
                  <a:lnTo>
                    <a:pt x="425" y="34"/>
                  </a:lnTo>
                  <a:lnTo>
                    <a:pt x="427" y="34"/>
                  </a:lnTo>
                  <a:lnTo>
                    <a:pt x="428" y="34"/>
                  </a:lnTo>
                  <a:lnTo>
                    <a:pt x="429" y="37"/>
                  </a:lnTo>
                  <a:lnTo>
                    <a:pt x="431" y="37"/>
                  </a:lnTo>
                  <a:lnTo>
                    <a:pt x="432" y="37"/>
                  </a:lnTo>
                  <a:lnTo>
                    <a:pt x="433" y="37"/>
                  </a:lnTo>
                  <a:lnTo>
                    <a:pt x="434" y="44"/>
                  </a:lnTo>
                  <a:lnTo>
                    <a:pt x="436" y="36"/>
                  </a:lnTo>
                  <a:lnTo>
                    <a:pt x="437" y="37"/>
                  </a:lnTo>
                  <a:lnTo>
                    <a:pt x="439" y="37"/>
                  </a:lnTo>
                  <a:lnTo>
                    <a:pt x="440" y="42"/>
                  </a:lnTo>
                  <a:lnTo>
                    <a:pt x="441" y="42"/>
                  </a:lnTo>
                  <a:lnTo>
                    <a:pt x="442" y="37"/>
                  </a:lnTo>
                  <a:lnTo>
                    <a:pt x="444" y="37"/>
                  </a:lnTo>
                  <a:lnTo>
                    <a:pt x="445" y="36"/>
                  </a:lnTo>
                  <a:lnTo>
                    <a:pt x="446" y="36"/>
                  </a:lnTo>
                  <a:lnTo>
                    <a:pt x="448" y="42"/>
                  </a:lnTo>
                  <a:lnTo>
                    <a:pt x="449" y="42"/>
                  </a:lnTo>
                  <a:lnTo>
                    <a:pt x="450" y="42"/>
                  </a:lnTo>
                  <a:lnTo>
                    <a:pt x="451" y="42"/>
                  </a:lnTo>
                  <a:lnTo>
                    <a:pt x="453" y="44"/>
                  </a:lnTo>
                  <a:lnTo>
                    <a:pt x="454" y="44"/>
                  </a:lnTo>
                  <a:lnTo>
                    <a:pt x="456" y="46"/>
                  </a:lnTo>
                  <a:lnTo>
                    <a:pt x="457" y="42"/>
                  </a:lnTo>
                  <a:lnTo>
                    <a:pt x="458" y="46"/>
                  </a:lnTo>
                  <a:lnTo>
                    <a:pt x="459" y="46"/>
                  </a:lnTo>
                  <a:lnTo>
                    <a:pt x="461" y="44"/>
                  </a:lnTo>
                  <a:lnTo>
                    <a:pt x="462" y="46"/>
                  </a:lnTo>
                  <a:lnTo>
                    <a:pt x="464" y="44"/>
                  </a:lnTo>
                  <a:lnTo>
                    <a:pt x="465" y="47"/>
                  </a:lnTo>
                  <a:lnTo>
                    <a:pt x="466" y="49"/>
                  </a:lnTo>
                  <a:lnTo>
                    <a:pt x="467" y="49"/>
                  </a:lnTo>
                  <a:lnTo>
                    <a:pt x="468" y="42"/>
                  </a:lnTo>
                  <a:lnTo>
                    <a:pt x="470" y="51"/>
                  </a:lnTo>
                  <a:lnTo>
                    <a:pt x="471" y="49"/>
                  </a:lnTo>
                  <a:lnTo>
                    <a:pt x="473" y="49"/>
                  </a:lnTo>
                  <a:lnTo>
                    <a:pt x="474" y="47"/>
                  </a:lnTo>
                  <a:lnTo>
                    <a:pt x="475" y="47"/>
                  </a:lnTo>
                  <a:lnTo>
                    <a:pt x="476" y="49"/>
                  </a:lnTo>
                  <a:lnTo>
                    <a:pt x="478" y="49"/>
                  </a:lnTo>
                  <a:lnTo>
                    <a:pt x="479" y="54"/>
                  </a:lnTo>
                  <a:lnTo>
                    <a:pt x="480" y="54"/>
                  </a:lnTo>
                  <a:lnTo>
                    <a:pt x="482" y="53"/>
                  </a:lnTo>
                  <a:lnTo>
                    <a:pt x="483" y="53"/>
                  </a:lnTo>
                  <a:lnTo>
                    <a:pt x="484" y="53"/>
                  </a:lnTo>
                  <a:lnTo>
                    <a:pt x="485" y="53"/>
                  </a:lnTo>
                  <a:lnTo>
                    <a:pt x="487" y="51"/>
                  </a:lnTo>
                  <a:lnTo>
                    <a:pt x="488" y="51"/>
                  </a:lnTo>
                  <a:lnTo>
                    <a:pt x="490" y="49"/>
                  </a:lnTo>
                  <a:lnTo>
                    <a:pt x="491" y="49"/>
                  </a:lnTo>
                  <a:lnTo>
                    <a:pt x="492" y="46"/>
                  </a:lnTo>
                  <a:lnTo>
                    <a:pt x="493" y="46"/>
                  </a:lnTo>
                  <a:lnTo>
                    <a:pt x="495" y="49"/>
                  </a:lnTo>
                  <a:lnTo>
                    <a:pt x="496" y="47"/>
                  </a:lnTo>
                  <a:lnTo>
                    <a:pt x="497" y="46"/>
                  </a:lnTo>
                  <a:lnTo>
                    <a:pt x="499" y="46"/>
                  </a:lnTo>
                  <a:lnTo>
                    <a:pt x="500" y="49"/>
                  </a:lnTo>
                  <a:lnTo>
                    <a:pt x="501" y="47"/>
                  </a:lnTo>
                  <a:lnTo>
                    <a:pt x="503" y="47"/>
                  </a:lnTo>
                  <a:lnTo>
                    <a:pt x="504" y="47"/>
                  </a:lnTo>
                  <a:lnTo>
                    <a:pt x="505" y="47"/>
                  </a:lnTo>
                  <a:lnTo>
                    <a:pt x="507" y="47"/>
                  </a:lnTo>
                  <a:lnTo>
                    <a:pt x="508" y="46"/>
                  </a:lnTo>
                  <a:lnTo>
                    <a:pt x="509" y="47"/>
                  </a:lnTo>
                  <a:lnTo>
                    <a:pt x="510" y="41"/>
                  </a:lnTo>
                  <a:lnTo>
                    <a:pt x="512" y="41"/>
                  </a:lnTo>
                  <a:lnTo>
                    <a:pt x="513" y="51"/>
                  </a:lnTo>
                  <a:lnTo>
                    <a:pt x="514" y="51"/>
                  </a:lnTo>
                  <a:lnTo>
                    <a:pt x="516" y="56"/>
                  </a:lnTo>
                  <a:lnTo>
                    <a:pt x="517" y="56"/>
                  </a:lnTo>
                  <a:lnTo>
                    <a:pt x="518" y="44"/>
                  </a:lnTo>
                  <a:lnTo>
                    <a:pt x="520" y="44"/>
                  </a:lnTo>
                  <a:lnTo>
                    <a:pt x="521" y="46"/>
                  </a:lnTo>
                  <a:lnTo>
                    <a:pt x="522" y="51"/>
                  </a:lnTo>
                  <a:lnTo>
                    <a:pt x="523" y="46"/>
                  </a:lnTo>
                  <a:lnTo>
                    <a:pt x="525" y="46"/>
                  </a:lnTo>
                  <a:lnTo>
                    <a:pt x="526" y="47"/>
                  </a:lnTo>
                  <a:lnTo>
                    <a:pt x="527" y="51"/>
                  </a:lnTo>
                  <a:lnTo>
                    <a:pt x="529" y="51"/>
                  </a:lnTo>
                  <a:lnTo>
                    <a:pt x="530" y="51"/>
                  </a:lnTo>
                  <a:lnTo>
                    <a:pt x="531" y="148"/>
                  </a:lnTo>
                  <a:lnTo>
                    <a:pt x="533" y="148"/>
                  </a:lnTo>
                  <a:lnTo>
                    <a:pt x="534" y="143"/>
                  </a:lnTo>
                  <a:lnTo>
                    <a:pt x="535" y="145"/>
                  </a:lnTo>
                  <a:lnTo>
                    <a:pt x="537" y="145"/>
                  </a:lnTo>
                  <a:lnTo>
                    <a:pt x="538" y="145"/>
                  </a:lnTo>
                  <a:lnTo>
                    <a:pt x="539" y="148"/>
                  </a:lnTo>
                  <a:lnTo>
                    <a:pt x="540" y="148"/>
                  </a:lnTo>
                  <a:lnTo>
                    <a:pt x="542" y="146"/>
                  </a:lnTo>
                  <a:lnTo>
                    <a:pt x="543" y="141"/>
                  </a:lnTo>
                  <a:lnTo>
                    <a:pt x="545" y="146"/>
                  </a:lnTo>
                  <a:lnTo>
                    <a:pt x="546" y="146"/>
                  </a:lnTo>
                  <a:lnTo>
                    <a:pt x="547" y="146"/>
                  </a:lnTo>
                  <a:lnTo>
                    <a:pt x="548" y="141"/>
                  </a:lnTo>
                  <a:lnTo>
                    <a:pt x="550" y="146"/>
                  </a:lnTo>
                  <a:lnTo>
                    <a:pt x="551" y="146"/>
                  </a:lnTo>
                  <a:lnTo>
                    <a:pt x="552" y="146"/>
                  </a:lnTo>
                  <a:lnTo>
                    <a:pt x="554" y="146"/>
                  </a:lnTo>
                  <a:lnTo>
                    <a:pt x="555" y="148"/>
                  </a:lnTo>
                  <a:lnTo>
                    <a:pt x="556" y="148"/>
                  </a:lnTo>
                  <a:lnTo>
                    <a:pt x="557" y="145"/>
                  </a:lnTo>
                  <a:lnTo>
                    <a:pt x="559" y="145"/>
                  </a:lnTo>
                  <a:lnTo>
                    <a:pt x="560" y="148"/>
                  </a:lnTo>
                  <a:lnTo>
                    <a:pt x="562" y="148"/>
                  </a:lnTo>
                  <a:lnTo>
                    <a:pt x="563" y="146"/>
                  </a:lnTo>
                  <a:lnTo>
                    <a:pt x="564" y="146"/>
                  </a:lnTo>
                  <a:lnTo>
                    <a:pt x="565" y="150"/>
                  </a:lnTo>
                  <a:lnTo>
                    <a:pt x="567" y="146"/>
                  </a:lnTo>
                  <a:lnTo>
                    <a:pt x="568" y="146"/>
                  </a:lnTo>
                  <a:lnTo>
                    <a:pt x="569" y="145"/>
                  </a:lnTo>
                  <a:lnTo>
                    <a:pt x="571" y="148"/>
                  </a:lnTo>
                  <a:lnTo>
                    <a:pt x="572" y="148"/>
                  </a:lnTo>
                  <a:lnTo>
                    <a:pt x="573" y="148"/>
                  </a:lnTo>
                  <a:lnTo>
                    <a:pt x="574" y="145"/>
                  </a:lnTo>
                  <a:lnTo>
                    <a:pt x="576" y="143"/>
                  </a:lnTo>
                  <a:lnTo>
                    <a:pt x="577" y="143"/>
                  </a:lnTo>
                  <a:lnTo>
                    <a:pt x="579" y="148"/>
                  </a:lnTo>
                  <a:lnTo>
                    <a:pt x="580" y="148"/>
                  </a:lnTo>
                  <a:lnTo>
                    <a:pt x="581" y="145"/>
                  </a:lnTo>
                  <a:lnTo>
                    <a:pt x="582" y="146"/>
                  </a:lnTo>
                  <a:lnTo>
                    <a:pt x="584" y="146"/>
                  </a:lnTo>
                  <a:lnTo>
                    <a:pt x="585" y="148"/>
                  </a:lnTo>
                  <a:lnTo>
                    <a:pt x="586" y="146"/>
                  </a:lnTo>
                  <a:lnTo>
                    <a:pt x="588" y="146"/>
                  </a:lnTo>
                  <a:lnTo>
                    <a:pt x="589" y="146"/>
                  </a:lnTo>
                  <a:lnTo>
                    <a:pt x="590" y="141"/>
                  </a:lnTo>
                  <a:lnTo>
                    <a:pt x="591" y="141"/>
                  </a:lnTo>
                  <a:lnTo>
                    <a:pt x="593" y="141"/>
                  </a:lnTo>
                  <a:lnTo>
                    <a:pt x="594" y="146"/>
                  </a:lnTo>
                  <a:lnTo>
                    <a:pt x="596" y="148"/>
                  </a:lnTo>
                  <a:lnTo>
                    <a:pt x="597" y="148"/>
                  </a:lnTo>
                  <a:lnTo>
                    <a:pt x="598" y="145"/>
                  </a:lnTo>
                  <a:lnTo>
                    <a:pt x="599" y="145"/>
                  </a:lnTo>
                  <a:lnTo>
                    <a:pt x="601" y="145"/>
                  </a:lnTo>
                  <a:lnTo>
                    <a:pt x="602" y="145"/>
                  </a:lnTo>
                  <a:lnTo>
                    <a:pt x="603" y="146"/>
                  </a:lnTo>
                  <a:lnTo>
                    <a:pt x="605" y="143"/>
                  </a:lnTo>
                  <a:lnTo>
                    <a:pt x="606" y="146"/>
                  </a:lnTo>
                  <a:lnTo>
                    <a:pt x="607" y="146"/>
                  </a:lnTo>
                  <a:lnTo>
                    <a:pt x="608" y="208"/>
                  </a:lnTo>
                  <a:lnTo>
                    <a:pt x="610" y="208"/>
                  </a:lnTo>
                  <a:lnTo>
                    <a:pt x="611" y="202"/>
                  </a:lnTo>
                  <a:lnTo>
                    <a:pt x="613" y="205"/>
                  </a:lnTo>
                  <a:lnTo>
                    <a:pt x="614" y="203"/>
                  </a:lnTo>
                  <a:lnTo>
                    <a:pt x="615" y="203"/>
                  </a:lnTo>
                  <a:lnTo>
                    <a:pt x="616" y="203"/>
                  </a:lnTo>
                  <a:lnTo>
                    <a:pt x="618" y="203"/>
                  </a:lnTo>
                  <a:lnTo>
                    <a:pt x="619" y="205"/>
                  </a:lnTo>
                  <a:lnTo>
                    <a:pt x="620" y="205"/>
                  </a:lnTo>
                  <a:lnTo>
                    <a:pt x="622" y="207"/>
                  </a:lnTo>
                  <a:lnTo>
                    <a:pt x="623" y="207"/>
                  </a:lnTo>
                  <a:lnTo>
                    <a:pt x="624" y="207"/>
                  </a:lnTo>
                  <a:lnTo>
                    <a:pt x="626" y="212"/>
                  </a:lnTo>
                  <a:lnTo>
                    <a:pt x="627" y="207"/>
                  </a:lnTo>
                  <a:lnTo>
                    <a:pt x="628" y="207"/>
                  </a:lnTo>
                  <a:lnTo>
                    <a:pt x="630" y="205"/>
                  </a:lnTo>
                  <a:lnTo>
                    <a:pt x="631" y="205"/>
                  </a:lnTo>
                  <a:lnTo>
                    <a:pt x="632" y="208"/>
                  </a:lnTo>
                  <a:lnTo>
                    <a:pt x="633" y="213"/>
                  </a:lnTo>
                  <a:lnTo>
                    <a:pt x="635" y="212"/>
                  </a:lnTo>
                  <a:lnTo>
                    <a:pt x="636" y="212"/>
                  </a:lnTo>
                  <a:lnTo>
                    <a:pt x="637" y="212"/>
                  </a:lnTo>
                  <a:lnTo>
                    <a:pt x="639" y="208"/>
                  </a:lnTo>
                  <a:lnTo>
                    <a:pt x="640" y="208"/>
                  </a:lnTo>
                  <a:lnTo>
                    <a:pt x="641" y="208"/>
                  </a:lnTo>
                  <a:lnTo>
                    <a:pt x="643" y="207"/>
                  </a:lnTo>
                  <a:lnTo>
                    <a:pt x="644" y="207"/>
                  </a:lnTo>
                  <a:lnTo>
                    <a:pt x="645" y="208"/>
                  </a:lnTo>
                  <a:lnTo>
                    <a:pt x="646" y="212"/>
                  </a:lnTo>
                  <a:lnTo>
                    <a:pt x="648" y="203"/>
                  </a:lnTo>
                  <a:lnTo>
                    <a:pt x="649" y="203"/>
                  </a:lnTo>
                  <a:lnTo>
                    <a:pt x="650" y="203"/>
                  </a:lnTo>
                  <a:lnTo>
                    <a:pt x="652" y="207"/>
                  </a:lnTo>
                  <a:lnTo>
                    <a:pt x="653" y="207"/>
                  </a:lnTo>
                  <a:lnTo>
                    <a:pt x="654" y="207"/>
                  </a:lnTo>
                  <a:lnTo>
                    <a:pt x="656" y="207"/>
                  </a:lnTo>
                  <a:lnTo>
                    <a:pt x="657" y="207"/>
                  </a:lnTo>
                  <a:lnTo>
                    <a:pt x="658" y="207"/>
                  </a:lnTo>
                  <a:lnTo>
                    <a:pt x="660" y="205"/>
                  </a:lnTo>
                  <a:lnTo>
                    <a:pt x="661" y="212"/>
                  </a:lnTo>
                  <a:lnTo>
                    <a:pt x="662" y="212"/>
                  </a:lnTo>
                  <a:lnTo>
                    <a:pt x="663" y="212"/>
                  </a:lnTo>
                  <a:lnTo>
                    <a:pt x="665" y="212"/>
                  </a:lnTo>
                  <a:lnTo>
                    <a:pt x="666" y="212"/>
                  </a:lnTo>
                  <a:lnTo>
                    <a:pt x="667" y="208"/>
                  </a:lnTo>
                  <a:lnTo>
                    <a:pt x="669" y="208"/>
                  </a:lnTo>
                  <a:lnTo>
                    <a:pt x="670" y="208"/>
                  </a:lnTo>
                  <a:lnTo>
                    <a:pt x="671" y="212"/>
                  </a:lnTo>
                  <a:lnTo>
                    <a:pt x="673" y="212"/>
                  </a:lnTo>
                  <a:lnTo>
                    <a:pt x="674" y="213"/>
                  </a:lnTo>
                  <a:lnTo>
                    <a:pt x="675" y="213"/>
                  </a:lnTo>
                  <a:lnTo>
                    <a:pt x="677" y="213"/>
                  </a:lnTo>
                  <a:lnTo>
                    <a:pt x="678" y="215"/>
                  </a:lnTo>
                  <a:lnTo>
                    <a:pt x="679" y="215"/>
                  </a:lnTo>
                  <a:lnTo>
                    <a:pt x="680" y="213"/>
                  </a:lnTo>
                  <a:lnTo>
                    <a:pt x="682" y="203"/>
                  </a:lnTo>
                  <a:lnTo>
                    <a:pt x="683" y="203"/>
                  </a:lnTo>
                  <a:lnTo>
                    <a:pt x="685" y="208"/>
                  </a:lnTo>
                  <a:lnTo>
                    <a:pt x="686" y="208"/>
                  </a:lnTo>
                  <a:lnTo>
                    <a:pt x="687" y="207"/>
                  </a:lnTo>
                  <a:lnTo>
                    <a:pt x="688" y="212"/>
                  </a:lnTo>
                  <a:lnTo>
                    <a:pt x="689" y="212"/>
                  </a:lnTo>
                  <a:lnTo>
                    <a:pt x="691" y="215"/>
                  </a:lnTo>
                  <a:lnTo>
                    <a:pt x="692" y="215"/>
                  </a:lnTo>
                  <a:lnTo>
                    <a:pt x="694" y="212"/>
                  </a:lnTo>
                  <a:lnTo>
                    <a:pt x="695" y="212"/>
                  </a:lnTo>
                  <a:lnTo>
                    <a:pt x="696" y="212"/>
                  </a:lnTo>
                  <a:lnTo>
                    <a:pt x="697" y="217"/>
                  </a:lnTo>
                  <a:lnTo>
                    <a:pt x="699" y="217"/>
                  </a:lnTo>
                  <a:lnTo>
                    <a:pt x="700" y="215"/>
                  </a:lnTo>
                  <a:lnTo>
                    <a:pt x="702" y="215"/>
                  </a:lnTo>
                  <a:lnTo>
                    <a:pt x="703" y="215"/>
                  </a:lnTo>
                  <a:lnTo>
                    <a:pt x="704" y="213"/>
                  </a:lnTo>
                  <a:lnTo>
                    <a:pt x="705" y="213"/>
                  </a:lnTo>
                  <a:lnTo>
                    <a:pt x="707" y="217"/>
                  </a:lnTo>
                  <a:lnTo>
                    <a:pt x="708" y="213"/>
                  </a:lnTo>
                  <a:lnTo>
                    <a:pt x="709" y="213"/>
                  </a:lnTo>
                  <a:lnTo>
                    <a:pt x="711" y="213"/>
                  </a:lnTo>
                  <a:lnTo>
                    <a:pt x="712" y="213"/>
                  </a:lnTo>
                  <a:lnTo>
                    <a:pt x="713" y="212"/>
                  </a:lnTo>
                  <a:lnTo>
                    <a:pt x="714" y="213"/>
                  </a:lnTo>
                  <a:lnTo>
                    <a:pt x="716" y="213"/>
                  </a:lnTo>
                  <a:lnTo>
                    <a:pt x="717" y="212"/>
                  </a:lnTo>
                  <a:lnTo>
                    <a:pt x="719" y="212"/>
                  </a:lnTo>
                  <a:lnTo>
                    <a:pt x="720" y="215"/>
                  </a:lnTo>
                  <a:lnTo>
                    <a:pt x="721" y="213"/>
                  </a:lnTo>
                  <a:lnTo>
                    <a:pt x="722" y="213"/>
                  </a:lnTo>
                  <a:lnTo>
                    <a:pt x="724" y="215"/>
                  </a:lnTo>
                  <a:lnTo>
                    <a:pt x="725" y="205"/>
                  </a:lnTo>
                  <a:lnTo>
                    <a:pt x="726" y="212"/>
                  </a:lnTo>
                  <a:lnTo>
                    <a:pt x="728" y="212"/>
                  </a:lnTo>
                  <a:lnTo>
                    <a:pt x="729" y="212"/>
                  </a:lnTo>
                  <a:lnTo>
                    <a:pt x="730" y="208"/>
                  </a:lnTo>
                  <a:lnTo>
                    <a:pt x="731" y="208"/>
                  </a:lnTo>
                  <a:lnTo>
                    <a:pt x="733" y="207"/>
                  </a:lnTo>
                  <a:lnTo>
                    <a:pt x="734" y="203"/>
                  </a:lnTo>
                  <a:lnTo>
                    <a:pt x="736" y="203"/>
                  </a:lnTo>
                  <a:lnTo>
                    <a:pt x="737" y="205"/>
                  </a:lnTo>
                  <a:lnTo>
                    <a:pt x="738" y="207"/>
                  </a:lnTo>
                  <a:lnTo>
                    <a:pt x="739" y="207"/>
                  </a:lnTo>
                  <a:lnTo>
                    <a:pt x="741" y="207"/>
                  </a:lnTo>
                  <a:lnTo>
                    <a:pt x="742" y="207"/>
                  </a:lnTo>
                  <a:lnTo>
                    <a:pt x="743" y="207"/>
                  </a:lnTo>
                  <a:lnTo>
                    <a:pt x="745" y="207"/>
                  </a:lnTo>
                  <a:lnTo>
                    <a:pt x="746" y="207"/>
                  </a:lnTo>
                  <a:lnTo>
                    <a:pt x="747" y="207"/>
                  </a:lnTo>
                  <a:lnTo>
                    <a:pt x="748" y="207"/>
                  </a:lnTo>
                  <a:lnTo>
                    <a:pt x="750" y="213"/>
                  </a:lnTo>
                  <a:lnTo>
                    <a:pt x="751" y="208"/>
                  </a:lnTo>
                  <a:lnTo>
                    <a:pt x="752" y="212"/>
                  </a:lnTo>
                  <a:lnTo>
                    <a:pt x="754" y="213"/>
                  </a:lnTo>
                  <a:lnTo>
                    <a:pt x="755" y="213"/>
                  </a:lnTo>
                  <a:lnTo>
                    <a:pt x="756" y="212"/>
                  </a:lnTo>
                  <a:lnTo>
                    <a:pt x="758" y="212"/>
                  </a:lnTo>
                  <a:lnTo>
                    <a:pt x="759" y="212"/>
                  </a:lnTo>
                  <a:lnTo>
                    <a:pt x="760" y="227"/>
                  </a:lnTo>
                  <a:lnTo>
                    <a:pt x="762" y="227"/>
                  </a:lnTo>
                  <a:lnTo>
                    <a:pt x="763" y="225"/>
                  </a:lnTo>
                  <a:lnTo>
                    <a:pt x="764" y="225"/>
                  </a:lnTo>
                  <a:lnTo>
                    <a:pt x="766" y="229"/>
                  </a:lnTo>
                  <a:lnTo>
                    <a:pt x="767" y="230"/>
                  </a:lnTo>
                  <a:lnTo>
                    <a:pt x="768" y="230"/>
                  </a:lnTo>
                  <a:lnTo>
                    <a:pt x="769" y="230"/>
                  </a:lnTo>
                  <a:lnTo>
                    <a:pt x="771" y="230"/>
                  </a:lnTo>
                  <a:lnTo>
                    <a:pt x="772" y="232"/>
                  </a:lnTo>
                  <a:lnTo>
                    <a:pt x="773" y="232"/>
                  </a:lnTo>
                  <a:lnTo>
                    <a:pt x="775" y="232"/>
                  </a:lnTo>
                  <a:lnTo>
                    <a:pt x="776" y="229"/>
                  </a:lnTo>
                  <a:lnTo>
                    <a:pt x="777" y="229"/>
                  </a:lnTo>
                  <a:lnTo>
                    <a:pt x="779" y="227"/>
                  </a:lnTo>
                  <a:lnTo>
                    <a:pt x="780" y="230"/>
                  </a:lnTo>
                  <a:lnTo>
                    <a:pt x="781" y="230"/>
                  </a:lnTo>
                  <a:lnTo>
                    <a:pt x="783" y="230"/>
                  </a:lnTo>
                  <a:lnTo>
                    <a:pt x="784" y="230"/>
                  </a:lnTo>
                  <a:lnTo>
                    <a:pt x="785" y="230"/>
                  </a:lnTo>
                  <a:lnTo>
                    <a:pt x="786" y="230"/>
                  </a:lnTo>
                  <a:lnTo>
                    <a:pt x="788" y="230"/>
                  </a:lnTo>
                  <a:lnTo>
                    <a:pt x="789" y="230"/>
                  </a:lnTo>
                  <a:lnTo>
                    <a:pt x="790" y="230"/>
                  </a:lnTo>
                  <a:lnTo>
                    <a:pt x="792" y="230"/>
                  </a:lnTo>
                  <a:lnTo>
                    <a:pt x="793" y="230"/>
                  </a:lnTo>
                  <a:lnTo>
                    <a:pt x="794" y="230"/>
                  </a:lnTo>
                  <a:lnTo>
                    <a:pt x="795" y="229"/>
                  </a:lnTo>
                  <a:lnTo>
                    <a:pt x="797" y="229"/>
                  </a:lnTo>
                  <a:lnTo>
                    <a:pt x="798" y="229"/>
                  </a:lnTo>
                  <a:lnTo>
                    <a:pt x="800" y="227"/>
                  </a:lnTo>
                  <a:lnTo>
                    <a:pt x="801" y="230"/>
                  </a:lnTo>
                  <a:lnTo>
                    <a:pt x="802" y="230"/>
                  </a:lnTo>
                  <a:lnTo>
                    <a:pt x="803" y="230"/>
                  </a:lnTo>
                  <a:lnTo>
                    <a:pt x="805" y="232"/>
                  </a:lnTo>
                  <a:lnTo>
                    <a:pt x="806" y="232"/>
                  </a:lnTo>
                  <a:lnTo>
                    <a:pt x="808" y="232"/>
                  </a:lnTo>
                  <a:lnTo>
                    <a:pt x="809" y="230"/>
                  </a:lnTo>
                  <a:lnTo>
                    <a:pt x="810" y="230"/>
                  </a:lnTo>
                  <a:lnTo>
                    <a:pt x="811" y="230"/>
                  </a:lnTo>
                  <a:lnTo>
                    <a:pt x="812" y="230"/>
                  </a:lnTo>
                  <a:lnTo>
                    <a:pt x="814" y="230"/>
                  </a:lnTo>
                  <a:lnTo>
                    <a:pt x="815" y="230"/>
                  </a:lnTo>
                  <a:lnTo>
                    <a:pt x="817" y="230"/>
                  </a:lnTo>
                  <a:lnTo>
                    <a:pt x="818" y="230"/>
                  </a:lnTo>
                  <a:lnTo>
                    <a:pt x="819" y="232"/>
                  </a:lnTo>
                  <a:lnTo>
                    <a:pt x="820" y="230"/>
                  </a:lnTo>
                  <a:lnTo>
                    <a:pt x="822" y="230"/>
                  </a:lnTo>
                  <a:lnTo>
                    <a:pt x="823" y="230"/>
                  </a:lnTo>
                  <a:lnTo>
                    <a:pt x="825" y="230"/>
                  </a:lnTo>
                  <a:lnTo>
                    <a:pt x="826" y="230"/>
                  </a:lnTo>
                  <a:lnTo>
                    <a:pt x="827" y="229"/>
                  </a:lnTo>
                  <a:lnTo>
                    <a:pt x="828" y="229"/>
                  </a:lnTo>
                  <a:lnTo>
                    <a:pt x="829" y="227"/>
                  </a:lnTo>
                  <a:lnTo>
                    <a:pt x="831" y="227"/>
                  </a:lnTo>
                  <a:lnTo>
                    <a:pt x="832" y="229"/>
                  </a:lnTo>
                  <a:lnTo>
                    <a:pt x="834" y="229"/>
                  </a:lnTo>
                  <a:lnTo>
                    <a:pt x="835" y="227"/>
                  </a:lnTo>
                  <a:lnTo>
                    <a:pt x="836" y="227"/>
                  </a:lnTo>
                  <a:lnTo>
                    <a:pt x="837" y="225"/>
                  </a:lnTo>
                  <a:lnTo>
                    <a:pt x="839" y="225"/>
                  </a:lnTo>
                  <a:lnTo>
                    <a:pt x="840" y="227"/>
                  </a:lnTo>
                  <a:lnTo>
                    <a:pt x="842" y="227"/>
                  </a:lnTo>
                  <a:lnTo>
                    <a:pt x="843" y="229"/>
                  </a:lnTo>
                  <a:lnTo>
                    <a:pt x="844" y="229"/>
                  </a:lnTo>
                  <a:lnTo>
                    <a:pt x="845" y="229"/>
                  </a:lnTo>
                  <a:lnTo>
                    <a:pt x="847" y="229"/>
                  </a:lnTo>
                  <a:lnTo>
                    <a:pt x="848" y="227"/>
                  </a:lnTo>
                  <a:lnTo>
                    <a:pt x="849" y="227"/>
                  </a:lnTo>
                  <a:lnTo>
                    <a:pt x="851" y="229"/>
                  </a:lnTo>
                  <a:lnTo>
                    <a:pt x="852" y="227"/>
                  </a:lnTo>
                  <a:lnTo>
                    <a:pt x="853" y="229"/>
                  </a:lnTo>
                  <a:lnTo>
                    <a:pt x="854" y="229"/>
                  </a:lnTo>
                  <a:lnTo>
                    <a:pt x="856" y="230"/>
                  </a:lnTo>
                  <a:lnTo>
                    <a:pt x="857" y="230"/>
                  </a:lnTo>
                  <a:lnTo>
                    <a:pt x="858" y="230"/>
                  </a:lnTo>
                  <a:lnTo>
                    <a:pt x="860" y="232"/>
                  </a:lnTo>
                  <a:lnTo>
                    <a:pt x="861" y="230"/>
                  </a:lnTo>
                  <a:lnTo>
                    <a:pt x="862" y="230"/>
                  </a:lnTo>
                  <a:lnTo>
                    <a:pt x="864" y="230"/>
                  </a:lnTo>
                  <a:lnTo>
                    <a:pt x="865" y="229"/>
                  </a:lnTo>
                  <a:lnTo>
                    <a:pt x="866" y="230"/>
                  </a:lnTo>
                  <a:lnTo>
                    <a:pt x="868" y="230"/>
                  </a:lnTo>
                  <a:lnTo>
                    <a:pt x="869" y="227"/>
                  </a:lnTo>
                  <a:lnTo>
                    <a:pt x="870" y="227"/>
                  </a:lnTo>
                  <a:lnTo>
                    <a:pt x="871" y="229"/>
                  </a:lnTo>
                  <a:lnTo>
                    <a:pt x="873" y="230"/>
                  </a:lnTo>
                  <a:lnTo>
                    <a:pt x="874" y="230"/>
                  </a:lnTo>
                  <a:lnTo>
                    <a:pt x="875" y="230"/>
                  </a:lnTo>
                  <a:lnTo>
                    <a:pt x="877" y="229"/>
                  </a:lnTo>
                  <a:lnTo>
                    <a:pt x="878" y="230"/>
                  </a:lnTo>
                  <a:lnTo>
                    <a:pt x="879" y="230"/>
                  </a:lnTo>
                  <a:lnTo>
                    <a:pt x="881" y="230"/>
                  </a:lnTo>
                  <a:lnTo>
                    <a:pt x="882" y="230"/>
                  </a:lnTo>
                  <a:lnTo>
                    <a:pt x="883" y="230"/>
                  </a:lnTo>
                  <a:lnTo>
                    <a:pt x="885" y="230"/>
                  </a:lnTo>
                  <a:lnTo>
                    <a:pt x="886" y="230"/>
                  </a:lnTo>
                  <a:lnTo>
                    <a:pt x="887" y="232"/>
                  </a:lnTo>
                  <a:lnTo>
                    <a:pt x="889" y="232"/>
                  </a:lnTo>
                  <a:lnTo>
                    <a:pt x="890" y="230"/>
                  </a:lnTo>
                  <a:lnTo>
                    <a:pt x="891" y="230"/>
                  </a:lnTo>
                  <a:lnTo>
                    <a:pt x="892" y="230"/>
                  </a:lnTo>
                  <a:lnTo>
                    <a:pt x="894" y="230"/>
                  </a:lnTo>
                  <a:lnTo>
                    <a:pt x="895" y="229"/>
                  </a:lnTo>
                  <a:lnTo>
                    <a:pt x="896" y="229"/>
                  </a:lnTo>
                  <a:lnTo>
                    <a:pt x="898" y="230"/>
                  </a:lnTo>
                  <a:lnTo>
                    <a:pt x="899" y="230"/>
                  </a:lnTo>
                  <a:lnTo>
                    <a:pt x="900" y="230"/>
                  </a:lnTo>
                  <a:lnTo>
                    <a:pt x="901" y="230"/>
                  </a:lnTo>
                  <a:lnTo>
                    <a:pt x="903" y="230"/>
                  </a:lnTo>
                  <a:lnTo>
                    <a:pt x="904" y="230"/>
                  </a:lnTo>
                  <a:lnTo>
                    <a:pt x="906" y="232"/>
                  </a:lnTo>
                  <a:lnTo>
                    <a:pt x="907" y="232"/>
                  </a:lnTo>
                  <a:lnTo>
                    <a:pt x="908" y="230"/>
                  </a:lnTo>
                  <a:lnTo>
                    <a:pt x="909" y="230"/>
                  </a:lnTo>
                  <a:lnTo>
                    <a:pt x="911" y="230"/>
                  </a:lnTo>
                  <a:lnTo>
                    <a:pt x="912" y="230"/>
                  </a:lnTo>
                  <a:lnTo>
                    <a:pt x="913" y="230"/>
                  </a:lnTo>
                  <a:lnTo>
                    <a:pt x="915" y="230"/>
                  </a:lnTo>
                  <a:lnTo>
                    <a:pt x="916" y="229"/>
                  </a:lnTo>
                  <a:lnTo>
                    <a:pt x="917" y="229"/>
                  </a:lnTo>
                  <a:lnTo>
                    <a:pt x="918" y="230"/>
                  </a:lnTo>
                  <a:lnTo>
                    <a:pt x="920" y="229"/>
                  </a:lnTo>
                  <a:lnTo>
                    <a:pt x="921" y="229"/>
                  </a:lnTo>
                  <a:lnTo>
                    <a:pt x="923" y="229"/>
                  </a:lnTo>
                  <a:lnTo>
                    <a:pt x="924" y="230"/>
                  </a:lnTo>
                  <a:lnTo>
                    <a:pt x="925" y="230"/>
                  </a:lnTo>
                  <a:lnTo>
                    <a:pt x="926" y="229"/>
                  </a:lnTo>
                  <a:lnTo>
                    <a:pt x="928" y="230"/>
                  </a:lnTo>
                  <a:lnTo>
                    <a:pt x="929" y="229"/>
                  </a:lnTo>
                  <a:lnTo>
                    <a:pt x="930" y="229"/>
                  </a:lnTo>
                  <a:lnTo>
                    <a:pt x="932" y="230"/>
                  </a:lnTo>
                  <a:lnTo>
                    <a:pt x="933" y="232"/>
                  </a:lnTo>
                  <a:lnTo>
                    <a:pt x="934" y="230"/>
                  </a:lnTo>
                  <a:lnTo>
                    <a:pt x="935" y="230"/>
                  </a:lnTo>
                  <a:lnTo>
                    <a:pt x="937" y="230"/>
                  </a:lnTo>
                  <a:lnTo>
                    <a:pt x="938" y="232"/>
                  </a:lnTo>
                  <a:lnTo>
                    <a:pt x="940" y="230"/>
                  </a:lnTo>
                  <a:lnTo>
                    <a:pt x="941" y="230"/>
                  </a:lnTo>
                  <a:lnTo>
                    <a:pt x="942" y="230"/>
                  </a:lnTo>
                  <a:lnTo>
                    <a:pt x="943" y="230"/>
                  </a:lnTo>
                  <a:lnTo>
                    <a:pt x="945" y="232"/>
                  </a:lnTo>
                  <a:lnTo>
                    <a:pt x="946" y="232"/>
                  </a:lnTo>
                  <a:lnTo>
                    <a:pt x="948" y="232"/>
                  </a:lnTo>
                  <a:lnTo>
                    <a:pt x="949" y="232"/>
                  </a:lnTo>
                  <a:lnTo>
                    <a:pt x="950" y="232"/>
                  </a:lnTo>
                  <a:lnTo>
                    <a:pt x="951" y="232"/>
                  </a:lnTo>
                  <a:lnTo>
                    <a:pt x="952" y="232"/>
                  </a:lnTo>
                  <a:lnTo>
                    <a:pt x="954" y="232"/>
                  </a:lnTo>
                  <a:lnTo>
                    <a:pt x="955" y="230"/>
                  </a:lnTo>
                  <a:lnTo>
                    <a:pt x="957" y="230"/>
                  </a:lnTo>
                  <a:lnTo>
                    <a:pt x="958" y="232"/>
                  </a:lnTo>
                  <a:lnTo>
                    <a:pt x="959" y="232"/>
                  </a:lnTo>
                  <a:lnTo>
                    <a:pt x="960" y="232"/>
                  </a:lnTo>
                  <a:lnTo>
                    <a:pt x="962" y="232"/>
                  </a:lnTo>
                  <a:lnTo>
                    <a:pt x="963" y="232"/>
                  </a:lnTo>
                  <a:lnTo>
                    <a:pt x="964" y="230"/>
                  </a:lnTo>
                  <a:lnTo>
                    <a:pt x="966" y="232"/>
                  </a:lnTo>
                  <a:lnTo>
                    <a:pt x="967" y="232"/>
                  </a:lnTo>
                  <a:lnTo>
                    <a:pt x="968" y="230"/>
                  </a:lnTo>
                  <a:lnTo>
                    <a:pt x="970" y="230"/>
                  </a:lnTo>
                  <a:lnTo>
                    <a:pt x="971" y="229"/>
                  </a:lnTo>
                  <a:lnTo>
                    <a:pt x="972" y="227"/>
                  </a:lnTo>
                  <a:lnTo>
                    <a:pt x="974" y="230"/>
                  </a:lnTo>
                  <a:lnTo>
                    <a:pt x="975" y="230"/>
                  </a:lnTo>
                  <a:lnTo>
                    <a:pt x="976" y="230"/>
                  </a:lnTo>
                  <a:lnTo>
                    <a:pt x="977" y="227"/>
                  </a:lnTo>
                  <a:lnTo>
                    <a:pt x="979" y="230"/>
                  </a:lnTo>
                  <a:lnTo>
                    <a:pt x="980" y="230"/>
                  </a:lnTo>
                  <a:lnTo>
                    <a:pt x="981" y="230"/>
                  </a:lnTo>
                  <a:lnTo>
                    <a:pt x="983" y="230"/>
                  </a:lnTo>
                  <a:lnTo>
                    <a:pt x="984" y="229"/>
                  </a:lnTo>
                  <a:lnTo>
                    <a:pt x="985" y="230"/>
                  </a:lnTo>
                  <a:lnTo>
                    <a:pt x="987" y="230"/>
                  </a:lnTo>
                  <a:lnTo>
                    <a:pt x="988" y="230"/>
                  </a:lnTo>
                  <a:lnTo>
                    <a:pt x="989" y="229"/>
                  </a:lnTo>
                  <a:lnTo>
                    <a:pt x="991" y="229"/>
                  </a:lnTo>
                  <a:lnTo>
                    <a:pt x="992" y="230"/>
                  </a:lnTo>
                  <a:lnTo>
                    <a:pt x="993" y="232"/>
                  </a:lnTo>
                  <a:lnTo>
                    <a:pt x="994" y="232"/>
                  </a:lnTo>
                  <a:lnTo>
                    <a:pt x="996" y="230"/>
                  </a:lnTo>
                  <a:lnTo>
                    <a:pt x="997" y="230"/>
                  </a:lnTo>
                  <a:lnTo>
                    <a:pt x="998" y="230"/>
                  </a:lnTo>
                  <a:lnTo>
                    <a:pt x="1000" y="230"/>
                  </a:lnTo>
                  <a:lnTo>
                    <a:pt x="1001" y="230"/>
                  </a:lnTo>
                  <a:lnTo>
                    <a:pt x="1002" y="232"/>
                  </a:lnTo>
                  <a:lnTo>
                    <a:pt x="1004" y="232"/>
                  </a:lnTo>
                  <a:lnTo>
                    <a:pt x="1005" y="230"/>
                  </a:lnTo>
                  <a:lnTo>
                    <a:pt x="1006" y="232"/>
                  </a:lnTo>
                  <a:lnTo>
                    <a:pt x="1008" y="230"/>
                  </a:lnTo>
                  <a:lnTo>
                    <a:pt x="1009" y="232"/>
                  </a:lnTo>
                  <a:lnTo>
                    <a:pt x="1010" y="230"/>
                  </a:lnTo>
                  <a:lnTo>
                    <a:pt x="1011" y="230"/>
                  </a:lnTo>
                  <a:lnTo>
                    <a:pt x="1013" y="230"/>
                  </a:lnTo>
                  <a:lnTo>
                    <a:pt x="1014" y="230"/>
                  </a:lnTo>
                  <a:lnTo>
                    <a:pt x="1015" y="230"/>
                  </a:lnTo>
                  <a:lnTo>
                    <a:pt x="1017" y="230"/>
                  </a:lnTo>
                  <a:lnTo>
                    <a:pt x="1018" y="230"/>
                  </a:lnTo>
                  <a:lnTo>
                    <a:pt x="1019" y="193"/>
                  </a:lnTo>
                  <a:lnTo>
                    <a:pt x="1021" y="230"/>
                  </a:lnTo>
                  <a:lnTo>
                    <a:pt x="1022" y="229"/>
                  </a:lnTo>
                  <a:lnTo>
                    <a:pt x="1023" y="229"/>
                  </a:lnTo>
                  <a:lnTo>
                    <a:pt x="1024" y="229"/>
                  </a:lnTo>
                  <a:lnTo>
                    <a:pt x="1026" y="227"/>
                  </a:lnTo>
                  <a:lnTo>
                    <a:pt x="1027" y="227"/>
                  </a:lnTo>
                  <a:lnTo>
                    <a:pt x="1029" y="229"/>
                  </a:lnTo>
                  <a:lnTo>
                    <a:pt x="1030" y="229"/>
                  </a:lnTo>
                  <a:lnTo>
                    <a:pt x="1031" y="230"/>
                  </a:lnTo>
                  <a:lnTo>
                    <a:pt x="1032" y="230"/>
                  </a:lnTo>
                  <a:lnTo>
                    <a:pt x="1034" y="229"/>
                  </a:lnTo>
                  <a:lnTo>
                    <a:pt x="1035" y="229"/>
                  </a:lnTo>
                  <a:lnTo>
                    <a:pt x="1036" y="229"/>
                  </a:lnTo>
                  <a:lnTo>
                    <a:pt x="1038" y="229"/>
                  </a:lnTo>
                  <a:lnTo>
                    <a:pt x="1039" y="230"/>
                  </a:lnTo>
                  <a:lnTo>
                    <a:pt x="1040" y="232"/>
                  </a:lnTo>
                  <a:lnTo>
                    <a:pt x="1041" y="232"/>
                  </a:lnTo>
                  <a:lnTo>
                    <a:pt x="1043" y="230"/>
                  </a:lnTo>
                  <a:lnTo>
                    <a:pt x="1044" y="230"/>
                  </a:lnTo>
                  <a:lnTo>
                    <a:pt x="1046" y="233"/>
                  </a:lnTo>
                  <a:lnTo>
                    <a:pt x="1047" y="233"/>
                  </a:lnTo>
                </a:path>
              </a:pathLst>
            </a:custGeom>
            <a:noFill/>
            <a:ln w="6350" cap="flat">
              <a:solidFill>
                <a:srgbClr val="66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9" name="Freeform 77">
              <a:extLst>
                <a:ext uri="{FF2B5EF4-FFF2-40B4-BE49-F238E27FC236}">
                  <a16:creationId xmlns:a16="http://schemas.microsoft.com/office/drawing/2014/main" id="{6F422BE2-0FBB-4C22-A87B-FCAA6A4238D3}"/>
                </a:ext>
              </a:extLst>
            </p:cNvPr>
            <p:cNvSpPr>
              <a:spLocks/>
            </p:cNvSpPr>
            <p:nvPr/>
          </p:nvSpPr>
          <p:spPr bwMode="auto">
            <a:xfrm>
              <a:off x="9294646" y="5486777"/>
              <a:ext cx="1860366" cy="350565"/>
            </a:xfrm>
            <a:custGeom>
              <a:avLst/>
              <a:gdLst>
                <a:gd name="T0" fmla="*/ 16 w 1047"/>
                <a:gd name="T1" fmla="*/ 220 h 251"/>
                <a:gd name="T2" fmla="*/ 33 w 1047"/>
                <a:gd name="T3" fmla="*/ 216 h 251"/>
                <a:gd name="T4" fmla="*/ 50 w 1047"/>
                <a:gd name="T5" fmla="*/ 209 h 251"/>
                <a:gd name="T6" fmla="*/ 67 w 1047"/>
                <a:gd name="T7" fmla="*/ 220 h 251"/>
                <a:gd name="T8" fmla="*/ 84 w 1047"/>
                <a:gd name="T9" fmla="*/ 216 h 251"/>
                <a:gd name="T10" fmla="*/ 101 w 1047"/>
                <a:gd name="T11" fmla="*/ 237 h 251"/>
                <a:gd name="T12" fmla="*/ 118 w 1047"/>
                <a:gd name="T13" fmla="*/ 230 h 251"/>
                <a:gd name="T14" fmla="*/ 135 w 1047"/>
                <a:gd name="T15" fmla="*/ 230 h 251"/>
                <a:gd name="T16" fmla="*/ 152 w 1047"/>
                <a:gd name="T17" fmla="*/ 240 h 251"/>
                <a:gd name="T18" fmla="*/ 169 w 1047"/>
                <a:gd name="T19" fmla="*/ 237 h 251"/>
                <a:gd name="T20" fmla="*/ 186 w 1047"/>
                <a:gd name="T21" fmla="*/ 237 h 251"/>
                <a:gd name="T22" fmla="*/ 203 w 1047"/>
                <a:gd name="T23" fmla="*/ 244 h 251"/>
                <a:gd name="T24" fmla="*/ 220 w 1047"/>
                <a:gd name="T25" fmla="*/ 244 h 251"/>
                <a:gd name="T26" fmla="*/ 237 w 1047"/>
                <a:gd name="T27" fmla="*/ 251 h 251"/>
                <a:gd name="T28" fmla="*/ 254 w 1047"/>
                <a:gd name="T29" fmla="*/ 247 h 251"/>
                <a:gd name="T30" fmla="*/ 271 w 1047"/>
                <a:gd name="T31" fmla="*/ 247 h 251"/>
                <a:gd name="T32" fmla="*/ 288 w 1047"/>
                <a:gd name="T33" fmla="*/ 247 h 251"/>
                <a:gd name="T34" fmla="*/ 305 w 1047"/>
                <a:gd name="T35" fmla="*/ 247 h 251"/>
                <a:gd name="T36" fmla="*/ 322 w 1047"/>
                <a:gd name="T37" fmla="*/ 244 h 251"/>
                <a:gd name="T38" fmla="*/ 339 w 1047"/>
                <a:gd name="T39" fmla="*/ 247 h 251"/>
                <a:gd name="T40" fmla="*/ 356 w 1047"/>
                <a:gd name="T41" fmla="*/ 244 h 251"/>
                <a:gd name="T42" fmla="*/ 373 w 1047"/>
                <a:gd name="T43" fmla="*/ 141 h 251"/>
                <a:gd name="T44" fmla="*/ 390 w 1047"/>
                <a:gd name="T45" fmla="*/ 24 h 251"/>
                <a:gd name="T46" fmla="*/ 407 w 1047"/>
                <a:gd name="T47" fmla="*/ 58 h 251"/>
                <a:gd name="T48" fmla="*/ 424 w 1047"/>
                <a:gd name="T49" fmla="*/ 58 h 251"/>
                <a:gd name="T50" fmla="*/ 441 w 1047"/>
                <a:gd name="T51" fmla="*/ 62 h 251"/>
                <a:gd name="T52" fmla="*/ 458 w 1047"/>
                <a:gd name="T53" fmla="*/ 79 h 251"/>
                <a:gd name="T54" fmla="*/ 475 w 1047"/>
                <a:gd name="T55" fmla="*/ 76 h 251"/>
                <a:gd name="T56" fmla="*/ 492 w 1047"/>
                <a:gd name="T57" fmla="*/ 79 h 251"/>
                <a:gd name="T58" fmla="*/ 509 w 1047"/>
                <a:gd name="T59" fmla="*/ 79 h 251"/>
                <a:gd name="T60" fmla="*/ 526 w 1047"/>
                <a:gd name="T61" fmla="*/ 83 h 251"/>
                <a:gd name="T62" fmla="*/ 543 w 1047"/>
                <a:gd name="T63" fmla="*/ 93 h 251"/>
                <a:gd name="T64" fmla="*/ 560 w 1047"/>
                <a:gd name="T65" fmla="*/ 96 h 251"/>
                <a:gd name="T66" fmla="*/ 577 w 1047"/>
                <a:gd name="T67" fmla="*/ 89 h 251"/>
                <a:gd name="T68" fmla="*/ 594 w 1047"/>
                <a:gd name="T69" fmla="*/ 93 h 251"/>
                <a:gd name="T70" fmla="*/ 611 w 1047"/>
                <a:gd name="T71" fmla="*/ 213 h 251"/>
                <a:gd name="T72" fmla="*/ 628 w 1047"/>
                <a:gd name="T73" fmla="*/ 213 h 251"/>
                <a:gd name="T74" fmla="*/ 645 w 1047"/>
                <a:gd name="T75" fmla="*/ 206 h 251"/>
                <a:gd name="T76" fmla="*/ 662 w 1047"/>
                <a:gd name="T77" fmla="*/ 209 h 251"/>
                <a:gd name="T78" fmla="*/ 679 w 1047"/>
                <a:gd name="T79" fmla="*/ 206 h 251"/>
                <a:gd name="T80" fmla="*/ 696 w 1047"/>
                <a:gd name="T81" fmla="*/ 213 h 251"/>
                <a:gd name="T82" fmla="*/ 713 w 1047"/>
                <a:gd name="T83" fmla="*/ 199 h 251"/>
                <a:gd name="T84" fmla="*/ 730 w 1047"/>
                <a:gd name="T85" fmla="*/ 206 h 251"/>
                <a:gd name="T86" fmla="*/ 747 w 1047"/>
                <a:gd name="T87" fmla="*/ 220 h 251"/>
                <a:gd name="T88" fmla="*/ 764 w 1047"/>
                <a:gd name="T89" fmla="*/ 244 h 251"/>
                <a:gd name="T90" fmla="*/ 781 w 1047"/>
                <a:gd name="T91" fmla="*/ 244 h 251"/>
                <a:gd name="T92" fmla="*/ 798 w 1047"/>
                <a:gd name="T93" fmla="*/ 244 h 251"/>
                <a:gd name="T94" fmla="*/ 815 w 1047"/>
                <a:gd name="T95" fmla="*/ 244 h 251"/>
                <a:gd name="T96" fmla="*/ 832 w 1047"/>
                <a:gd name="T97" fmla="*/ 244 h 251"/>
                <a:gd name="T98" fmla="*/ 849 w 1047"/>
                <a:gd name="T99" fmla="*/ 244 h 251"/>
                <a:gd name="T100" fmla="*/ 866 w 1047"/>
                <a:gd name="T101" fmla="*/ 240 h 251"/>
                <a:gd name="T102" fmla="*/ 883 w 1047"/>
                <a:gd name="T103" fmla="*/ 240 h 251"/>
                <a:gd name="T104" fmla="*/ 900 w 1047"/>
                <a:gd name="T105" fmla="*/ 240 h 251"/>
                <a:gd name="T106" fmla="*/ 917 w 1047"/>
                <a:gd name="T107" fmla="*/ 244 h 251"/>
                <a:gd name="T108" fmla="*/ 934 w 1047"/>
                <a:gd name="T109" fmla="*/ 247 h 251"/>
                <a:gd name="T110" fmla="*/ 951 w 1047"/>
                <a:gd name="T111" fmla="*/ 244 h 251"/>
                <a:gd name="T112" fmla="*/ 968 w 1047"/>
                <a:gd name="T113" fmla="*/ 240 h 251"/>
                <a:gd name="T114" fmla="*/ 985 w 1047"/>
                <a:gd name="T115" fmla="*/ 240 h 251"/>
                <a:gd name="T116" fmla="*/ 1002 w 1047"/>
                <a:gd name="T117" fmla="*/ 244 h 251"/>
                <a:gd name="T118" fmla="*/ 1019 w 1047"/>
                <a:gd name="T119" fmla="*/ 240 h 251"/>
                <a:gd name="T120" fmla="*/ 1036 w 1047"/>
                <a:gd name="T121" fmla="*/ 24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51">
                  <a:moveTo>
                    <a:pt x="0" y="206"/>
                  </a:moveTo>
                  <a:lnTo>
                    <a:pt x="1" y="206"/>
                  </a:lnTo>
                  <a:lnTo>
                    <a:pt x="3" y="206"/>
                  </a:lnTo>
                  <a:lnTo>
                    <a:pt x="4" y="220"/>
                  </a:lnTo>
                  <a:lnTo>
                    <a:pt x="6" y="216"/>
                  </a:lnTo>
                  <a:lnTo>
                    <a:pt x="7" y="216"/>
                  </a:lnTo>
                  <a:lnTo>
                    <a:pt x="8" y="216"/>
                  </a:lnTo>
                  <a:lnTo>
                    <a:pt x="9" y="209"/>
                  </a:lnTo>
                  <a:lnTo>
                    <a:pt x="11" y="209"/>
                  </a:lnTo>
                  <a:lnTo>
                    <a:pt x="12" y="209"/>
                  </a:lnTo>
                  <a:lnTo>
                    <a:pt x="13" y="220"/>
                  </a:lnTo>
                  <a:lnTo>
                    <a:pt x="15" y="220"/>
                  </a:lnTo>
                  <a:lnTo>
                    <a:pt x="16" y="220"/>
                  </a:lnTo>
                  <a:lnTo>
                    <a:pt x="17" y="220"/>
                  </a:lnTo>
                  <a:lnTo>
                    <a:pt x="19" y="216"/>
                  </a:lnTo>
                  <a:lnTo>
                    <a:pt x="20" y="206"/>
                  </a:lnTo>
                  <a:lnTo>
                    <a:pt x="21" y="206"/>
                  </a:lnTo>
                  <a:lnTo>
                    <a:pt x="23" y="216"/>
                  </a:lnTo>
                  <a:lnTo>
                    <a:pt x="24" y="216"/>
                  </a:lnTo>
                  <a:lnTo>
                    <a:pt x="25" y="227"/>
                  </a:lnTo>
                  <a:lnTo>
                    <a:pt x="26" y="213"/>
                  </a:lnTo>
                  <a:lnTo>
                    <a:pt x="28" y="213"/>
                  </a:lnTo>
                  <a:lnTo>
                    <a:pt x="29" y="220"/>
                  </a:lnTo>
                  <a:lnTo>
                    <a:pt x="30" y="220"/>
                  </a:lnTo>
                  <a:lnTo>
                    <a:pt x="32" y="223"/>
                  </a:lnTo>
                  <a:lnTo>
                    <a:pt x="33" y="216"/>
                  </a:lnTo>
                  <a:lnTo>
                    <a:pt x="34" y="216"/>
                  </a:lnTo>
                  <a:lnTo>
                    <a:pt x="36" y="223"/>
                  </a:lnTo>
                  <a:lnTo>
                    <a:pt x="37" y="223"/>
                  </a:lnTo>
                  <a:lnTo>
                    <a:pt x="38" y="223"/>
                  </a:lnTo>
                  <a:lnTo>
                    <a:pt x="39" y="227"/>
                  </a:lnTo>
                  <a:lnTo>
                    <a:pt x="41" y="213"/>
                  </a:lnTo>
                  <a:lnTo>
                    <a:pt x="42" y="213"/>
                  </a:lnTo>
                  <a:lnTo>
                    <a:pt x="43" y="227"/>
                  </a:lnTo>
                  <a:lnTo>
                    <a:pt x="45" y="227"/>
                  </a:lnTo>
                  <a:lnTo>
                    <a:pt x="46" y="227"/>
                  </a:lnTo>
                  <a:lnTo>
                    <a:pt x="47" y="227"/>
                  </a:lnTo>
                  <a:lnTo>
                    <a:pt x="49" y="209"/>
                  </a:lnTo>
                  <a:lnTo>
                    <a:pt x="50" y="209"/>
                  </a:lnTo>
                  <a:lnTo>
                    <a:pt x="51" y="213"/>
                  </a:lnTo>
                  <a:lnTo>
                    <a:pt x="53" y="213"/>
                  </a:lnTo>
                  <a:lnTo>
                    <a:pt x="54" y="209"/>
                  </a:lnTo>
                  <a:lnTo>
                    <a:pt x="55" y="209"/>
                  </a:lnTo>
                  <a:lnTo>
                    <a:pt x="56" y="216"/>
                  </a:lnTo>
                  <a:lnTo>
                    <a:pt x="58" y="216"/>
                  </a:lnTo>
                  <a:lnTo>
                    <a:pt x="59" y="216"/>
                  </a:lnTo>
                  <a:lnTo>
                    <a:pt x="60" y="216"/>
                  </a:lnTo>
                  <a:lnTo>
                    <a:pt x="62" y="227"/>
                  </a:lnTo>
                  <a:lnTo>
                    <a:pt x="63" y="216"/>
                  </a:lnTo>
                  <a:lnTo>
                    <a:pt x="64" y="220"/>
                  </a:lnTo>
                  <a:lnTo>
                    <a:pt x="66" y="220"/>
                  </a:lnTo>
                  <a:lnTo>
                    <a:pt x="67" y="220"/>
                  </a:lnTo>
                  <a:lnTo>
                    <a:pt x="68" y="227"/>
                  </a:lnTo>
                  <a:lnTo>
                    <a:pt x="70" y="227"/>
                  </a:lnTo>
                  <a:lnTo>
                    <a:pt x="71" y="227"/>
                  </a:lnTo>
                  <a:lnTo>
                    <a:pt x="72" y="220"/>
                  </a:lnTo>
                  <a:lnTo>
                    <a:pt x="73" y="220"/>
                  </a:lnTo>
                  <a:lnTo>
                    <a:pt x="75" y="220"/>
                  </a:lnTo>
                  <a:lnTo>
                    <a:pt x="76" y="223"/>
                  </a:lnTo>
                  <a:lnTo>
                    <a:pt x="78" y="216"/>
                  </a:lnTo>
                  <a:lnTo>
                    <a:pt x="79" y="223"/>
                  </a:lnTo>
                  <a:lnTo>
                    <a:pt x="80" y="223"/>
                  </a:lnTo>
                  <a:lnTo>
                    <a:pt x="81" y="223"/>
                  </a:lnTo>
                  <a:lnTo>
                    <a:pt x="82" y="223"/>
                  </a:lnTo>
                  <a:lnTo>
                    <a:pt x="84" y="216"/>
                  </a:lnTo>
                  <a:lnTo>
                    <a:pt x="85" y="227"/>
                  </a:lnTo>
                  <a:lnTo>
                    <a:pt x="87" y="227"/>
                  </a:lnTo>
                  <a:lnTo>
                    <a:pt x="88" y="227"/>
                  </a:lnTo>
                  <a:lnTo>
                    <a:pt x="89" y="227"/>
                  </a:lnTo>
                  <a:lnTo>
                    <a:pt x="90" y="227"/>
                  </a:lnTo>
                  <a:lnTo>
                    <a:pt x="92" y="223"/>
                  </a:lnTo>
                  <a:lnTo>
                    <a:pt x="93" y="244"/>
                  </a:lnTo>
                  <a:lnTo>
                    <a:pt x="95" y="244"/>
                  </a:lnTo>
                  <a:lnTo>
                    <a:pt x="96" y="244"/>
                  </a:lnTo>
                  <a:lnTo>
                    <a:pt x="97" y="244"/>
                  </a:lnTo>
                  <a:lnTo>
                    <a:pt x="98" y="244"/>
                  </a:lnTo>
                  <a:lnTo>
                    <a:pt x="100" y="230"/>
                  </a:lnTo>
                  <a:lnTo>
                    <a:pt x="101" y="237"/>
                  </a:lnTo>
                  <a:lnTo>
                    <a:pt x="102" y="237"/>
                  </a:lnTo>
                  <a:lnTo>
                    <a:pt x="104" y="244"/>
                  </a:lnTo>
                  <a:lnTo>
                    <a:pt x="105" y="237"/>
                  </a:lnTo>
                  <a:lnTo>
                    <a:pt x="106" y="240"/>
                  </a:lnTo>
                  <a:lnTo>
                    <a:pt x="107" y="240"/>
                  </a:lnTo>
                  <a:lnTo>
                    <a:pt x="109" y="240"/>
                  </a:lnTo>
                  <a:lnTo>
                    <a:pt x="110" y="237"/>
                  </a:lnTo>
                  <a:lnTo>
                    <a:pt x="112" y="237"/>
                  </a:lnTo>
                  <a:lnTo>
                    <a:pt x="113" y="240"/>
                  </a:lnTo>
                  <a:lnTo>
                    <a:pt x="114" y="244"/>
                  </a:lnTo>
                  <a:lnTo>
                    <a:pt x="115" y="244"/>
                  </a:lnTo>
                  <a:lnTo>
                    <a:pt x="117" y="230"/>
                  </a:lnTo>
                  <a:lnTo>
                    <a:pt x="118" y="230"/>
                  </a:lnTo>
                  <a:lnTo>
                    <a:pt x="119" y="230"/>
                  </a:lnTo>
                  <a:lnTo>
                    <a:pt x="121" y="220"/>
                  </a:lnTo>
                  <a:lnTo>
                    <a:pt x="122" y="220"/>
                  </a:lnTo>
                  <a:lnTo>
                    <a:pt x="123" y="234"/>
                  </a:lnTo>
                  <a:lnTo>
                    <a:pt x="124" y="234"/>
                  </a:lnTo>
                  <a:lnTo>
                    <a:pt x="126" y="234"/>
                  </a:lnTo>
                  <a:lnTo>
                    <a:pt x="127" y="223"/>
                  </a:lnTo>
                  <a:lnTo>
                    <a:pt x="129" y="234"/>
                  </a:lnTo>
                  <a:lnTo>
                    <a:pt x="130" y="230"/>
                  </a:lnTo>
                  <a:lnTo>
                    <a:pt x="131" y="230"/>
                  </a:lnTo>
                  <a:lnTo>
                    <a:pt x="132" y="230"/>
                  </a:lnTo>
                  <a:lnTo>
                    <a:pt x="134" y="230"/>
                  </a:lnTo>
                  <a:lnTo>
                    <a:pt x="135" y="230"/>
                  </a:lnTo>
                  <a:lnTo>
                    <a:pt x="136" y="234"/>
                  </a:lnTo>
                  <a:lnTo>
                    <a:pt x="138" y="240"/>
                  </a:lnTo>
                  <a:lnTo>
                    <a:pt x="139" y="240"/>
                  </a:lnTo>
                  <a:lnTo>
                    <a:pt x="140" y="227"/>
                  </a:lnTo>
                  <a:lnTo>
                    <a:pt x="141" y="223"/>
                  </a:lnTo>
                  <a:lnTo>
                    <a:pt x="143" y="223"/>
                  </a:lnTo>
                  <a:lnTo>
                    <a:pt x="144" y="244"/>
                  </a:lnTo>
                  <a:lnTo>
                    <a:pt x="145" y="230"/>
                  </a:lnTo>
                  <a:lnTo>
                    <a:pt x="147" y="230"/>
                  </a:lnTo>
                  <a:lnTo>
                    <a:pt x="148" y="230"/>
                  </a:lnTo>
                  <a:lnTo>
                    <a:pt x="149" y="240"/>
                  </a:lnTo>
                  <a:lnTo>
                    <a:pt x="151" y="237"/>
                  </a:lnTo>
                  <a:lnTo>
                    <a:pt x="152" y="240"/>
                  </a:lnTo>
                  <a:lnTo>
                    <a:pt x="153" y="230"/>
                  </a:lnTo>
                  <a:lnTo>
                    <a:pt x="155" y="230"/>
                  </a:lnTo>
                  <a:lnTo>
                    <a:pt x="156" y="244"/>
                  </a:lnTo>
                  <a:lnTo>
                    <a:pt x="157" y="244"/>
                  </a:lnTo>
                  <a:lnTo>
                    <a:pt x="159" y="234"/>
                  </a:lnTo>
                  <a:lnTo>
                    <a:pt x="160" y="234"/>
                  </a:lnTo>
                  <a:lnTo>
                    <a:pt x="161" y="230"/>
                  </a:lnTo>
                  <a:lnTo>
                    <a:pt x="162" y="234"/>
                  </a:lnTo>
                  <a:lnTo>
                    <a:pt x="164" y="240"/>
                  </a:lnTo>
                  <a:lnTo>
                    <a:pt x="165" y="234"/>
                  </a:lnTo>
                  <a:lnTo>
                    <a:pt x="166" y="234"/>
                  </a:lnTo>
                  <a:lnTo>
                    <a:pt x="168" y="237"/>
                  </a:lnTo>
                  <a:lnTo>
                    <a:pt x="169" y="237"/>
                  </a:lnTo>
                  <a:lnTo>
                    <a:pt x="170" y="237"/>
                  </a:lnTo>
                  <a:lnTo>
                    <a:pt x="172" y="237"/>
                  </a:lnTo>
                  <a:lnTo>
                    <a:pt x="173" y="237"/>
                  </a:lnTo>
                  <a:lnTo>
                    <a:pt x="174" y="237"/>
                  </a:lnTo>
                  <a:lnTo>
                    <a:pt x="176" y="237"/>
                  </a:lnTo>
                  <a:lnTo>
                    <a:pt x="177" y="244"/>
                  </a:lnTo>
                  <a:lnTo>
                    <a:pt x="178" y="244"/>
                  </a:lnTo>
                  <a:lnTo>
                    <a:pt x="179" y="237"/>
                  </a:lnTo>
                  <a:lnTo>
                    <a:pt x="181" y="237"/>
                  </a:lnTo>
                  <a:lnTo>
                    <a:pt x="182" y="237"/>
                  </a:lnTo>
                  <a:lnTo>
                    <a:pt x="183" y="237"/>
                  </a:lnTo>
                  <a:lnTo>
                    <a:pt x="185" y="237"/>
                  </a:lnTo>
                  <a:lnTo>
                    <a:pt x="186" y="237"/>
                  </a:lnTo>
                  <a:lnTo>
                    <a:pt x="187" y="234"/>
                  </a:lnTo>
                  <a:lnTo>
                    <a:pt x="189" y="234"/>
                  </a:lnTo>
                  <a:lnTo>
                    <a:pt x="190" y="240"/>
                  </a:lnTo>
                  <a:lnTo>
                    <a:pt x="191" y="240"/>
                  </a:lnTo>
                  <a:lnTo>
                    <a:pt x="193" y="240"/>
                  </a:lnTo>
                  <a:lnTo>
                    <a:pt x="194" y="240"/>
                  </a:lnTo>
                  <a:lnTo>
                    <a:pt x="195" y="240"/>
                  </a:lnTo>
                  <a:lnTo>
                    <a:pt x="196" y="240"/>
                  </a:lnTo>
                  <a:lnTo>
                    <a:pt x="198" y="240"/>
                  </a:lnTo>
                  <a:lnTo>
                    <a:pt x="199" y="237"/>
                  </a:lnTo>
                  <a:lnTo>
                    <a:pt x="201" y="237"/>
                  </a:lnTo>
                  <a:lnTo>
                    <a:pt x="202" y="237"/>
                  </a:lnTo>
                  <a:lnTo>
                    <a:pt x="203" y="244"/>
                  </a:lnTo>
                  <a:lnTo>
                    <a:pt x="204" y="244"/>
                  </a:lnTo>
                  <a:lnTo>
                    <a:pt x="205" y="244"/>
                  </a:lnTo>
                  <a:lnTo>
                    <a:pt x="207" y="244"/>
                  </a:lnTo>
                  <a:lnTo>
                    <a:pt x="208" y="244"/>
                  </a:lnTo>
                  <a:lnTo>
                    <a:pt x="210" y="244"/>
                  </a:lnTo>
                  <a:lnTo>
                    <a:pt x="211" y="244"/>
                  </a:lnTo>
                  <a:lnTo>
                    <a:pt x="212" y="234"/>
                  </a:lnTo>
                  <a:lnTo>
                    <a:pt x="213" y="244"/>
                  </a:lnTo>
                  <a:lnTo>
                    <a:pt x="215" y="244"/>
                  </a:lnTo>
                  <a:lnTo>
                    <a:pt x="216" y="240"/>
                  </a:lnTo>
                  <a:lnTo>
                    <a:pt x="218" y="244"/>
                  </a:lnTo>
                  <a:lnTo>
                    <a:pt x="219" y="244"/>
                  </a:lnTo>
                  <a:lnTo>
                    <a:pt x="220" y="244"/>
                  </a:lnTo>
                  <a:lnTo>
                    <a:pt x="221" y="244"/>
                  </a:lnTo>
                  <a:lnTo>
                    <a:pt x="222" y="244"/>
                  </a:lnTo>
                  <a:lnTo>
                    <a:pt x="224" y="237"/>
                  </a:lnTo>
                  <a:lnTo>
                    <a:pt x="225" y="237"/>
                  </a:lnTo>
                  <a:lnTo>
                    <a:pt x="227" y="244"/>
                  </a:lnTo>
                  <a:lnTo>
                    <a:pt x="228" y="244"/>
                  </a:lnTo>
                  <a:lnTo>
                    <a:pt x="229" y="244"/>
                  </a:lnTo>
                  <a:lnTo>
                    <a:pt x="230" y="244"/>
                  </a:lnTo>
                  <a:lnTo>
                    <a:pt x="232" y="244"/>
                  </a:lnTo>
                  <a:lnTo>
                    <a:pt x="233" y="244"/>
                  </a:lnTo>
                  <a:lnTo>
                    <a:pt x="235" y="244"/>
                  </a:lnTo>
                  <a:lnTo>
                    <a:pt x="236" y="251"/>
                  </a:lnTo>
                  <a:lnTo>
                    <a:pt x="237" y="251"/>
                  </a:lnTo>
                  <a:lnTo>
                    <a:pt x="238" y="244"/>
                  </a:lnTo>
                  <a:lnTo>
                    <a:pt x="240" y="244"/>
                  </a:lnTo>
                  <a:lnTo>
                    <a:pt x="241" y="247"/>
                  </a:lnTo>
                  <a:lnTo>
                    <a:pt x="242" y="247"/>
                  </a:lnTo>
                  <a:lnTo>
                    <a:pt x="244" y="247"/>
                  </a:lnTo>
                  <a:lnTo>
                    <a:pt x="245" y="244"/>
                  </a:lnTo>
                  <a:lnTo>
                    <a:pt x="246" y="244"/>
                  </a:lnTo>
                  <a:lnTo>
                    <a:pt x="247" y="244"/>
                  </a:lnTo>
                  <a:lnTo>
                    <a:pt x="249" y="244"/>
                  </a:lnTo>
                  <a:lnTo>
                    <a:pt x="250" y="244"/>
                  </a:lnTo>
                  <a:lnTo>
                    <a:pt x="252" y="240"/>
                  </a:lnTo>
                  <a:lnTo>
                    <a:pt x="253" y="244"/>
                  </a:lnTo>
                  <a:lnTo>
                    <a:pt x="254" y="247"/>
                  </a:lnTo>
                  <a:lnTo>
                    <a:pt x="255" y="247"/>
                  </a:lnTo>
                  <a:lnTo>
                    <a:pt x="257" y="247"/>
                  </a:lnTo>
                  <a:lnTo>
                    <a:pt x="258" y="244"/>
                  </a:lnTo>
                  <a:lnTo>
                    <a:pt x="259" y="244"/>
                  </a:lnTo>
                  <a:lnTo>
                    <a:pt x="261" y="244"/>
                  </a:lnTo>
                  <a:lnTo>
                    <a:pt x="262" y="244"/>
                  </a:lnTo>
                  <a:lnTo>
                    <a:pt x="263" y="244"/>
                  </a:lnTo>
                  <a:lnTo>
                    <a:pt x="264" y="247"/>
                  </a:lnTo>
                  <a:lnTo>
                    <a:pt x="266" y="247"/>
                  </a:lnTo>
                  <a:lnTo>
                    <a:pt x="267" y="244"/>
                  </a:lnTo>
                  <a:lnTo>
                    <a:pt x="268" y="244"/>
                  </a:lnTo>
                  <a:lnTo>
                    <a:pt x="270" y="247"/>
                  </a:lnTo>
                  <a:lnTo>
                    <a:pt x="271" y="247"/>
                  </a:lnTo>
                  <a:lnTo>
                    <a:pt x="272" y="247"/>
                  </a:lnTo>
                  <a:lnTo>
                    <a:pt x="274" y="244"/>
                  </a:lnTo>
                  <a:lnTo>
                    <a:pt x="275" y="244"/>
                  </a:lnTo>
                  <a:lnTo>
                    <a:pt x="276" y="240"/>
                  </a:lnTo>
                  <a:lnTo>
                    <a:pt x="278" y="240"/>
                  </a:lnTo>
                  <a:lnTo>
                    <a:pt x="279" y="244"/>
                  </a:lnTo>
                  <a:lnTo>
                    <a:pt x="280" y="244"/>
                  </a:lnTo>
                  <a:lnTo>
                    <a:pt x="282" y="244"/>
                  </a:lnTo>
                  <a:lnTo>
                    <a:pt x="283" y="244"/>
                  </a:lnTo>
                  <a:lnTo>
                    <a:pt x="284" y="244"/>
                  </a:lnTo>
                  <a:lnTo>
                    <a:pt x="285" y="244"/>
                  </a:lnTo>
                  <a:lnTo>
                    <a:pt x="287" y="244"/>
                  </a:lnTo>
                  <a:lnTo>
                    <a:pt x="288" y="247"/>
                  </a:lnTo>
                  <a:lnTo>
                    <a:pt x="289" y="244"/>
                  </a:lnTo>
                  <a:lnTo>
                    <a:pt x="291" y="244"/>
                  </a:lnTo>
                  <a:lnTo>
                    <a:pt x="292" y="244"/>
                  </a:lnTo>
                  <a:lnTo>
                    <a:pt x="293" y="244"/>
                  </a:lnTo>
                  <a:lnTo>
                    <a:pt x="295" y="240"/>
                  </a:lnTo>
                  <a:lnTo>
                    <a:pt x="296" y="244"/>
                  </a:lnTo>
                  <a:lnTo>
                    <a:pt x="297" y="244"/>
                  </a:lnTo>
                  <a:lnTo>
                    <a:pt x="299" y="247"/>
                  </a:lnTo>
                  <a:lnTo>
                    <a:pt x="300" y="247"/>
                  </a:lnTo>
                  <a:lnTo>
                    <a:pt x="301" y="244"/>
                  </a:lnTo>
                  <a:lnTo>
                    <a:pt x="302" y="244"/>
                  </a:lnTo>
                  <a:lnTo>
                    <a:pt x="304" y="247"/>
                  </a:lnTo>
                  <a:lnTo>
                    <a:pt x="305" y="247"/>
                  </a:lnTo>
                  <a:lnTo>
                    <a:pt x="306" y="247"/>
                  </a:lnTo>
                  <a:lnTo>
                    <a:pt x="308" y="237"/>
                  </a:lnTo>
                  <a:lnTo>
                    <a:pt x="309" y="237"/>
                  </a:lnTo>
                  <a:lnTo>
                    <a:pt x="310" y="240"/>
                  </a:lnTo>
                  <a:lnTo>
                    <a:pt x="311" y="240"/>
                  </a:lnTo>
                  <a:lnTo>
                    <a:pt x="313" y="240"/>
                  </a:lnTo>
                  <a:lnTo>
                    <a:pt x="314" y="244"/>
                  </a:lnTo>
                  <a:lnTo>
                    <a:pt x="316" y="244"/>
                  </a:lnTo>
                  <a:lnTo>
                    <a:pt x="317" y="244"/>
                  </a:lnTo>
                  <a:lnTo>
                    <a:pt x="318" y="244"/>
                  </a:lnTo>
                  <a:lnTo>
                    <a:pt x="319" y="244"/>
                  </a:lnTo>
                  <a:lnTo>
                    <a:pt x="321" y="244"/>
                  </a:lnTo>
                  <a:lnTo>
                    <a:pt x="322" y="244"/>
                  </a:lnTo>
                  <a:lnTo>
                    <a:pt x="323" y="244"/>
                  </a:lnTo>
                  <a:lnTo>
                    <a:pt x="325" y="247"/>
                  </a:lnTo>
                  <a:lnTo>
                    <a:pt x="326" y="244"/>
                  </a:lnTo>
                  <a:lnTo>
                    <a:pt x="327" y="240"/>
                  </a:lnTo>
                  <a:lnTo>
                    <a:pt x="328" y="240"/>
                  </a:lnTo>
                  <a:lnTo>
                    <a:pt x="330" y="247"/>
                  </a:lnTo>
                  <a:lnTo>
                    <a:pt x="331" y="251"/>
                  </a:lnTo>
                  <a:lnTo>
                    <a:pt x="333" y="244"/>
                  </a:lnTo>
                  <a:lnTo>
                    <a:pt x="334" y="244"/>
                  </a:lnTo>
                  <a:lnTo>
                    <a:pt x="335" y="244"/>
                  </a:lnTo>
                  <a:lnTo>
                    <a:pt x="336" y="244"/>
                  </a:lnTo>
                  <a:lnTo>
                    <a:pt x="338" y="244"/>
                  </a:lnTo>
                  <a:lnTo>
                    <a:pt x="339" y="247"/>
                  </a:lnTo>
                  <a:lnTo>
                    <a:pt x="341" y="247"/>
                  </a:lnTo>
                  <a:lnTo>
                    <a:pt x="342" y="240"/>
                  </a:lnTo>
                  <a:lnTo>
                    <a:pt x="343" y="240"/>
                  </a:lnTo>
                  <a:lnTo>
                    <a:pt x="344" y="240"/>
                  </a:lnTo>
                  <a:lnTo>
                    <a:pt x="345" y="244"/>
                  </a:lnTo>
                  <a:lnTo>
                    <a:pt x="347" y="244"/>
                  </a:lnTo>
                  <a:lnTo>
                    <a:pt x="348" y="244"/>
                  </a:lnTo>
                  <a:lnTo>
                    <a:pt x="350" y="244"/>
                  </a:lnTo>
                  <a:lnTo>
                    <a:pt x="351" y="244"/>
                  </a:lnTo>
                  <a:lnTo>
                    <a:pt x="352" y="240"/>
                  </a:lnTo>
                  <a:lnTo>
                    <a:pt x="353" y="244"/>
                  </a:lnTo>
                  <a:lnTo>
                    <a:pt x="355" y="244"/>
                  </a:lnTo>
                  <a:lnTo>
                    <a:pt x="356" y="244"/>
                  </a:lnTo>
                  <a:lnTo>
                    <a:pt x="358" y="244"/>
                  </a:lnTo>
                  <a:lnTo>
                    <a:pt x="359" y="240"/>
                  </a:lnTo>
                  <a:lnTo>
                    <a:pt x="360" y="240"/>
                  </a:lnTo>
                  <a:lnTo>
                    <a:pt x="361" y="240"/>
                  </a:lnTo>
                  <a:lnTo>
                    <a:pt x="363" y="244"/>
                  </a:lnTo>
                  <a:lnTo>
                    <a:pt x="364" y="244"/>
                  </a:lnTo>
                  <a:lnTo>
                    <a:pt x="365" y="244"/>
                  </a:lnTo>
                  <a:lnTo>
                    <a:pt x="367" y="244"/>
                  </a:lnTo>
                  <a:lnTo>
                    <a:pt x="368" y="134"/>
                  </a:lnTo>
                  <a:lnTo>
                    <a:pt x="369" y="151"/>
                  </a:lnTo>
                  <a:lnTo>
                    <a:pt x="370" y="151"/>
                  </a:lnTo>
                  <a:lnTo>
                    <a:pt x="372" y="141"/>
                  </a:lnTo>
                  <a:lnTo>
                    <a:pt x="373" y="141"/>
                  </a:lnTo>
                  <a:lnTo>
                    <a:pt x="374" y="141"/>
                  </a:lnTo>
                  <a:lnTo>
                    <a:pt x="376" y="134"/>
                  </a:lnTo>
                  <a:lnTo>
                    <a:pt x="377" y="134"/>
                  </a:lnTo>
                  <a:lnTo>
                    <a:pt x="378" y="145"/>
                  </a:lnTo>
                  <a:lnTo>
                    <a:pt x="380" y="145"/>
                  </a:lnTo>
                  <a:lnTo>
                    <a:pt x="381" y="155"/>
                  </a:lnTo>
                  <a:lnTo>
                    <a:pt x="382" y="155"/>
                  </a:lnTo>
                  <a:lnTo>
                    <a:pt x="384" y="155"/>
                  </a:lnTo>
                  <a:lnTo>
                    <a:pt x="385" y="0"/>
                  </a:lnTo>
                  <a:lnTo>
                    <a:pt x="386" y="21"/>
                  </a:lnTo>
                  <a:lnTo>
                    <a:pt x="387" y="21"/>
                  </a:lnTo>
                  <a:lnTo>
                    <a:pt x="389" y="24"/>
                  </a:lnTo>
                  <a:lnTo>
                    <a:pt x="390" y="24"/>
                  </a:lnTo>
                  <a:lnTo>
                    <a:pt x="391" y="24"/>
                  </a:lnTo>
                  <a:lnTo>
                    <a:pt x="393" y="28"/>
                  </a:lnTo>
                  <a:lnTo>
                    <a:pt x="394" y="38"/>
                  </a:lnTo>
                  <a:lnTo>
                    <a:pt x="395" y="38"/>
                  </a:lnTo>
                  <a:lnTo>
                    <a:pt x="397" y="38"/>
                  </a:lnTo>
                  <a:lnTo>
                    <a:pt x="398" y="58"/>
                  </a:lnTo>
                  <a:lnTo>
                    <a:pt x="399" y="58"/>
                  </a:lnTo>
                  <a:lnTo>
                    <a:pt x="401" y="58"/>
                  </a:lnTo>
                  <a:lnTo>
                    <a:pt x="402" y="58"/>
                  </a:lnTo>
                  <a:lnTo>
                    <a:pt x="403" y="65"/>
                  </a:lnTo>
                  <a:lnTo>
                    <a:pt x="404" y="62"/>
                  </a:lnTo>
                  <a:lnTo>
                    <a:pt x="406" y="55"/>
                  </a:lnTo>
                  <a:lnTo>
                    <a:pt x="407" y="58"/>
                  </a:lnTo>
                  <a:lnTo>
                    <a:pt x="408" y="72"/>
                  </a:lnTo>
                  <a:lnTo>
                    <a:pt x="410" y="72"/>
                  </a:lnTo>
                  <a:lnTo>
                    <a:pt x="411" y="72"/>
                  </a:lnTo>
                  <a:lnTo>
                    <a:pt x="412" y="58"/>
                  </a:lnTo>
                  <a:lnTo>
                    <a:pt x="414" y="58"/>
                  </a:lnTo>
                  <a:lnTo>
                    <a:pt x="415" y="55"/>
                  </a:lnTo>
                  <a:lnTo>
                    <a:pt x="416" y="55"/>
                  </a:lnTo>
                  <a:lnTo>
                    <a:pt x="417" y="72"/>
                  </a:lnTo>
                  <a:lnTo>
                    <a:pt x="419" y="76"/>
                  </a:lnTo>
                  <a:lnTo>
                    <a:pt x="420" y="76"/>
                  </a:lnTo>
                  <a:lnTo>
                    <a:pt x="422" y="58"/>
                  </a:lnTo>
                  <a:lnTo>
                    <a:pt x="423" y="58"/>
                  </a:lnTo>
                  <a:lnTo>
                    <a:pt x="424" y="58"/>
                  </a:lnTo>
                  <a:lnTo>
                    <a:pt x="425" y="69"/>
                  </a:lnTo>
                  <a:lnTo>
                    <a:pt x="427" y="72"/>
                  </a:lnTo>
                  <a:lnTo>
                    <a:pt x="428" y="69"/>
                  </a:lnTo>
                  <a:lnTo>
                    <a:pt x="429" y="69"/>
                  </a:lnTo>
                  <a:lnTo>
                    <a:pt x="431" y="69"/>
                  </a:lnTo>
                  <a:lnTo>
                    <a:pt x="432" y="69"/>
                  </a:lnTo>
                  <a:lnTo>
                    <a:pt x="433" y="62"/>
                  </a:lnTo>
                  <a:lnTo>
                    <a:pt x="434" y="65"/>
                  </a:lnTo>
                  <a:lnTo>
                    <a:pt x="436" y="72"/>
                  </a:lnTo>
                  <a:lnTo>
                    <a:pt x="437" y="72"/>
                  </a:lnTo>
                  <a:lnTo>
                    <a:pt x="439" y="72"/>
                  </a:lnTo>
                  <a:lnTo>
                    <a:pt x="440" y="62"/>
                  </a:lnTo>
                  <a:lnTo>
                    <a:pt x="441" y="62"/>
                  </a:lnTo>
                  <a:lnTo>
                    <a:pt x="442" y="79"/>
                  </a:lnTo>
                  <a:lnTo>
                    <a:pt x="444" y="79"/>
                  </a:lnTo>
                  <a:lnTo>
                    <a:pt x="445" y="72"/>
                  </a:lnTo>
                  <a:lnTo>
                    <a:pt x="446" y="72"/>
                  </a:lnTo>
                  <a:lnTo>
                    <a:pt x="448" y="69"/>
                  </a:lnTo>
                  <a:lnTo>
                    <a:pt x="449" y="69"/>
                  </a:lnTo>
                  <a:lnTo>
                    <a:pt x="450" y="79"/>
                  </a:lnTo>
                  <a:lnTo>
                    <a:pt x="451" y="79"/>
                  </a:lnTo>
                  <a:lnTo>
                    <a:pt x="453" y="62"/>
                  </a:lnTo>
                  <a:lnTo>
                    <a:pt x="454" y="62"/>
                  </a:lnTo>
                  <a:lnTo>
                    <a:pt x="456" y="62"/>
                  </a:lnTo>
                  <a:lnTo>
                    <a:pt x="457" y="79"/>
                  </a:lnTo>
                  <a:lnTo>
                    <a:pt x="458" y="79"/>
                  </a:lnTo>
                  <a:lnTo>
                    <a:pt x="459" y="69"/>
                  </a:lnTo>
                  <a:lnTo>
                    <a:pt x="461" y="72"/>
                  </a:lnTo>
                  <a:lnTo>
                    <a:pt x="462" y="76"/>
                  </a:lnTo>
                  <a:lnTo>
                    <a:pt x="464" y="76"/>
                  </a:lnTo>
                  <a:lnTo>
                    <a:pt x="465" y="76"/>
                  </a:lnTo>
                  <a:lnTo>
                    <a:pt x="466" y="72"/>
                  </a:lnTo>
                  <a:lnTo>
                    <a:pt x="467" y="72"/>
                  </a:lnTo>
                  <a:lnTo>
                    <a:pt x="468" y="79"/>
                  </a:lnTo>
                  <a:lnTo>
                    <a:pt x="470" y="79"/>
                  </a:lnTo>
                  <a:lnTo>
                    <a:pt x="471" y="79"/>
                  </a:lnTo>
                  <a:lnTo>
                    <a:pt x="473" y="83"/>
                  </a:lnTo>
                  <a:lnTo>
                    <a:pt x="474" y="72"/>
                  </a:lnTo>
                  <a:lnTo>
                    <a:pt x="475" y="76"/>
                  </a:lnTo>
                  <a:lnTo>
                    <a:pt x="476" y="76"/>
                  </a:lnTo>
                  <a:lnTo>
                    <a:pt x="478" y="89"/>
                  </a:lnTo>
                  <a:lnTo>
                    <a:pt x="479" y="89"/>
                  </a:lnTo>
                  <a:lnTo>
                    <a:pt x="480" y="76"/>
                  </a:lnTo>
                  <a:lnTo>
                    <a:pt x="482" y="76"/>
                  </a:lnTo>
                  <a:lnTo>
                    <a:pt x="483" y="76"/>
                  </a:lnTo>
                  <a:lnTo>
                    <a:pt x="484" y="89"/>
                  </a:lnTo>
                  <a:lnTo>
                    <a:pt x="485" y="89"/>
                  </a:lnTo>
                  <a:lnTo>
                    <a:pt x="487" y="79"/>
                  </a:lnTo>
                  <a:lnTo>
                    <a:pt x="488" y="79"/>
                  </a:lnTo>
                  <a:lnTo>
                    <a:pt x="490" y="79"/>
                  </a:lnTo>
                  <a:lnTo>
                    <a:pt x="491" y="79"/>
                  </a:lnTo>
                  <a:lnTo>
                    <a:pt x="492" y="79"/>
                  </a:lnTo>
                  <a:lnTo>
                    <a:pt x="493" y="83"/>
                  </a:lnTo>
                  <a:lnTo>
                    <a:pt x="495" y="83"/>
                  </a:lnTo>
                  <a:lnTo>
                    <a:pt x="496" y="83"/>
                  </a:lnTo>
                  <a:lnTo>
                    <a:pt x="497" y="76"/>
                  </a:lnTo>
                  <a:lnTo>
                    <a:pt x="499" y="76"/>
                  </a:lnTo>
                  <a:lnTo>
                    <a:pt x="500" y="76"/>
                  </a:lnTo>
                  <a:lnTo>
                    <a:pt x="501" y="76"/>
                  </a:lnTo>
                  <a:lnTo>
                    <a:pt x="503" y="76"/>
                  </a:lnTo>
                  <a:lnTo>
                    <a:pt x="504" y="89"/>
                  </a:lnTo>
                  <a:lnTo>
                    <a:pt x="505" y="89"/>
                  </a:lnTo>
                  <a:lnTo>
                    <a:pt x="507" y="79"/>
                  </a:lnTo>
                  <a:lnTo>
                    <a:pt x="508" y="79"/>
                  </a:lnTo>
                  <a:lnTo>
                    <a:pt x="509" y="79"/>
                  </a:lnTo>
                  <a:lnTo>
                    <a:pt x="510" y="72"/>
                  </a:lnTo>
                  <a:lnTo>
                    <a:pt x="512" y="89"/>
                  </a:lnTo>
                  <a:lnTo>
                    <a:pt x="513" y="83"/>
                  </a:lnTo>
                  <a:lnTo>
                    <a:pt x="514" y="83"/>
                  </a:lnTo>
                  <a:lnTo>
                    <a:pt x="516" y="72"/>
                  </a:lnTo>
                  <a:lnTo>
                    <a:pt x="517" y="72"/>
                  </a:lnTo>
                  <a:lnTo>
                    <a:pt x="518" y="93"/>
                  </a:lnTo>
                  <a:lnTo>
                    <a:pt x="520" y="79"/>
                  </a:lnTo>
                  <a:lnTo>
                    <a:pt x="521" y="79"/>
                  </a:lnTo>
                  <a:lnTo>
                    <a:pt x="522" y="79"/>
                  </a:lnTo>
                  <a:lnTo>
                    <a:pt x="523" y="72"/>
                  </a:lnTo>
                  <a:lnTo>
                    <a:pt x="525" y="72"/>
                  </a:lnTo>
                  <a:lnTo>
                    <a:pt x="526" y="83"/>
                  </a:lnTo>
                  <a:lnTo>
                    <a:pt x="527" y="93"/>
                  </a:lnTo>
                  <a:lnTo>
                    <a:pt x="529" y="93"/>
                  </a:lnTo>
                  <a:lnTo>
                    <a:pt x="530" y="93"/>
                  </a:lnTo>
                  <a:lnTo>
                    <a:pt x="531" y="93"/>
                  </a:lnTo>
                  <a:lnTo>
                    <a:pt x="533" y="79"/>
                  </a:lnTo>
                  <a:lnTo>
                    <a:pt x="534" y="83"/>
                  </a:lnTo>
                  <a:lnTo>
                    <a:pt x="535" y="83"/>
                  </a:lnTo>
                  <a:lnTo>
                    <a:pt x="537" y="93"/>
                  </a:lnTo>
                  <a:lnTo>
                    <a:pt x="538" y="93"/>
                  </a:lnTo>
                  <a:lnTo>
                    <a:pt x="539" y="96"/>
                  </a:lnTo>
                  <a:lnTo>
                    <a:pt x="540" y="76"/>
                  </a:lnTo>
                  <a:lnTo>
                    <a:pt x="542" y="93"/>
                  </a:lnTo>
                  <a:lnTo>
                    <a:pt x="543" y="93"/>
                  </a:lnTo>
                  <a:lnTo>
                    <a:pt x="545" y="93"/>
                  </a:lnTo>
                  <a:lnTo>
                    <a:pt x="546" y="96"/>
                  </a:lnTo>
                  <a:lnTo>
                    <a:pt x="547" y="96"/>
                  </a:lnTo>
                  <a:lnTo>
                    <a:pt x="548" y="89"/>
                  </a:lnTo>
                  <a:lnTo>
                    <a:pt x="550" y="89"/>
                  </a:lnTo>
                  <a:lnTo>
                    <a:pt x="551" y="89"/>
                  </a:lnTo>
                  <a:lnTo>
                    <a:pt x="552" y="96"/>
                  </a:lnTo>
                  <a:lnTo>
                    <a:pt x="554" y="96"/>
                  </a:lnTo>
                  <a:lnTo>
                    <a:pt x="555" y="96"/>
                  </a:lnTo>
                  <a:lnTo>
                    <a:pt x="556" y="96"/>
                  </a:lnTo>
                  <a:lnTo>
                    <a:pt x="557" y="96"/>
                  </a:lnTo>
                  <a:lnTo>
                    <a:pt x="559" y="96"/>
                  </a:lnTo>
                  <a:lnTo>
                    <a:pt x="560" y="96"/>
                  </a:lnTo>
                  <a:lnTo>
                    <a:pt x="562" y="96"/>
                  </a:lnTo>
                  <a:lnTo>
                    <a:pt x="563" y="93"/>
                  </a:lnTo>
                  <a:lnTo>
                    <a:pt x="564" y="89"/>
                  </a:lnTo>
                  <a:lnTo>
                    <a:pt x="565" y="89"/>
                  </a:lnTo>
                  <a:lnTo>
                    <a:pt x="567" y="89"/>
                  </a:lnTo>
                  <a:lnTo>
                    <a:pt x="568" y="96"/>
                  </a:lnTo>
                  <a:lnTo>
                    <a:pt x="569" y="96"/>
                  </a:lnTo>
                  <a:lnTo>
                    <a:pt x="571" y="100"/>
                  </a:lnTo>
                  <a:lnTo>
                    <a:pt x="572" y="96"/>
                  </a:lnTo>
                  <a:lnTo>
                    <a:pt x="573" y="96"/>
                  </a:lnTo>
                  <a:lnTo>
                    <a:pt x="574" y="96"/>
                  </a:lnTo>
                  <a:lnTo>
                    <a:pt x="576" y="93"/>
                  </a:lnTo>
                  <a:lnTo>
                    <a:pt x="577" y="89"/>
                  </a:lnTo>
                  <a:lnTo>
                    <a:pt x="579" y="100"/>
                  </a:lnTo>
                  <a:lnTo>
                    <a:pt x="580" y="100"/>
                  </a:lnTo>
                  <a:lnTo>
                    <a:pt x="581" y="100"/>
                  </a:lnTo>
                  <a:lnTo>
                    <a:pt x="582" y="100"/>
                  </a:lnTo>
                  <a:lnTo>
                    <a:pt x="584" y="89"/>
                  </a:lnTo>
                  <a:lnTo>
                    <a:pt x="585" y="83"/>
                  </a:lnTo>
                  <a:lnTo>
                    <a:pt x="586" y="83"/>
                  </a:lnTo>
                  <a:lnTo>
                    <a:pt x="588" y="96"/>
                  </a:lnTo>
                  <a:lnTo>
                    <a:pt x="589" y="96"/>
                  </a:lnTo>
                  <a:lnTo>
                    <a:pt x="590" y="89"/>
                  </a:lnTo>
                  <a:lnTo>
                    <a:pt x="591" y="93"/>
                  </a:lnTo>
                  <a:lnTo>
                    <a:pt x="593" y="93"/>
                  </a:lnTo>
                  <a:lnTo>
                    <a:pt x="594" y="93"/>
                  </a:lnTo>
                  <a:lnTo>
                    <a:pt x="596" y="93"/>
                  </a:lnTo>
                  <a:lnTo>
                    <a:pt x="597" y="216"/>
                  </a:lnTo>
                  <a:lnTo>
                    <a:pt x="598" y="216"/>
                  </a:lnTo>
                  <a:lnTo>
                    <a:pt x="599" y="216"/>
                  </a:lnTo>
                  <a:lnTo>
                    <a:pt x="601" y="209"/>
                  </a:lnTo>
                  <a:lnTo>
                    <a:pt x="602" y="209"/>
                  </a:lnTo>
                  <a:lnTo>
                    <a:pt x="603" y="213"/>
                  </a:lnTo>
                  <a:lnTo>
                    <a:pt x="605" y="213"/>
                  </a:lnTo>
                  <a:lnTo>
                    <a:pt x="606" y="216"/>
                  </a:lnTo>
                  <a:lnTo>
                    <a:pt x="607" y="213"/>
                  </a:lnTo>
                  <a:lnTo>
                    <a:pt x="608" y="213"/>
                  </a:lnTo>
                  <a:lnTo>
                    <a:pt x="610" y="213"/>
                  </a:lnTo>
                  <a:lnTo>
                    <a:pt x="611" y="213"/>
                  </a:lnTo>
                  <a:lnTo>
                    <a:pt x="613" y="213"/>
                  </a:lnTo>
                  <a:lnTo>
                    <a:pt x="614" y="209"/>
                  </a:lnTo>
                  <a:lnTo>
                    <a:pt x="615" y="209"/>
                  </a:lnTo>
                  <a:lnTo>
                    <a:pt x="616" y="216"/>
                  </a:lnTo>
                  <a:lnTo>
                    <a:pt x="618" y="216"/>
                  </a:lnTo>
                  <a:lnTo>
                    <a:pt x="619" y="209"/>
                  </a:lnTo>
                  <a:lnTo>
                    <a:pt x="620" y="209"/>
                  </a:lnTo>
                  <a:lnTo>
                    <a:pt x="622" y="216"/>
                  </a:lnTo>
                  <a:lnTo>
                    <a:pt x="623" y="216"/>
                  </a:lnTo>
                  <a:lnTo>
                    <a:pt x="624" y="216"/>
                  </a:lnTo>
                  <a:lnTo>
                    <a:pt x="626" y="216"/>
                  </a:lnTo>
                  <a:lnTo>
                    <a:pt x="627" y="213"/>
                  </a:lnTo>
                  <a:lnTo>
                    <a:pt x="628" y="213"/>
                  </a:lnTo>
                  <a:lnTo>
                    <a:pt x="630" y="213"/>
                  </a:lnTo>
                  <a:lnTo>
                    <a:pt x="631" y="213"/>
                  </a:lnTo>
                  <a:lnTo>
                    <a:pt x="632" y="213"/>
                  </a:lnTo>
                  <a:lnTo>
                    <a:pt x="633" y="213"/>
                  </a:lnTo>
                  <a:lnTo>
                    <a:pt x="635" y="213"/>
                  </a:lnTo>
                  <a:lnTo>
                    <a:pt x="636" y="206"/>
                  </a:lnTo>
                  <a:lnTo>
                    <a:pt x="637" y="206"/>
                  </a:lnTo>
                  <a:lnTo>
                    <a:pt x="639" y="213"/>
                  </a:lnTo>
                  <a:lnTo>
                    <a:pt x="640" y="213"/>
                  </a:lnTo>
                  <a:lnTo>
                    <a:pt x="641" y="216"/>
                  </a:lnTo>
                  <a:lnTo>
                    <a:pt x="643" y="213"/>
                  </a:lnTo>
                  <a:lnTo>
                    <a:pt x="644" y="206"/>
                  </a:lnTo>
                  <a:lnTo>
                    <a:pt x="645" y="206"/>
                  </a:lnTo>
                  <a:lnTo>
                    <a:pt x="646" y="206"/>
                  </a:lnTo>
                  <a:lnTo>
                    <a:pt x="648" y="216"/>
                  </a:lnTo>
                  <a:lnTo>
                    <a:pt x="649" y="220"/>
                  </a:lnTo>
                  <a:lnTo>
                    <a:pt x="650" y="206"/>
                  </a:lnTo>
                  <a:lnTo>
                    <a:pt x="652" y="206"/>
                  </a:lnTo>
                  <a:lnTo>
                    <a:pt x="653" y="209"/>
                  </a:lnTo>
                  <a:lnTo>
                    <a:pt x="654" y="209"/>
                  </a:lnTo>
                  <a:lnTo>
                    <a:pt x="656" y="216"/>
                  </a:lnTo>
                  <a:lnTo>
                    <a:pt x="657" y="209"/>
                  </a:lnTo>
                  <a:lnTo>
                    <a:pt x="658" y="209"/>
                  </a:lnTo>
                  <a:lnTo>
                    <a:pt x="660" y="209"/>
                  </a:lnTo>
                  <a:lnTo>
                    <a:pt x="661" y="209"/>
                  </a:lnTo>
                  <a:lnTo>
                    <a:pt x="662" y="209"/>
                  </a:lnTo>
                  <a:lnTo>
                    <a:pt x="663" y="216"/>
                  </a:lnTo>
                  <a:lnTo>
                    <a:pt x="665" y="209"/>
                  </a:lnTo>
                  <a:lnTo>
                    <a:pt x="666" y="209"/>
                  </a:lnTo>
                  <a:lnTo>
                    <a:pt x="667" y="213"/>
                  </a:lnTo>
                  <a:lnTo>
                    <a:pt x="669" y="213"/>
                  </a:lnTo>
                  <a:lnTo>
                    <a:pt x="670" y="213"/>
                  </a:lnTo>
                  <a:lnTo>
                    <a:pt x="671" y="213"/>
                  </a:lnTo>
                  <a:lnTo>
                    <a:pt x="673" y="213"/>
                  </a:lnTo>
                  <a:lnTo>
                    <a:pt x="674" y="209"/>
                  </a:lnTo>
                  <a:lnTo>
                    <a:pt x="675" y="209"/>
                  </a:lnTo>
                  <a:lnTo>
                    <a:pt x="677" y="209"/>
                  </a:lnTo>
                  <a:lnTo>
                    <a:pt x="678" y="199"/>
                  </a:lnTo>
                  <a:lnTo>
                    <a:pt x="679" y="206"/>
                  </a:lnTo>
                  <a:lnTo>
                    <a:pt x="680" y="206"/>
                  </a:lnTo>
                  <a:lnTo>
                    <a:pt x="682" y="209"/>
                  </a:lnTo>
                  <a:lnTo>
                    <a:pt x="683" y="213"/>
                  </a:lnTo>
                  <a:lnTo>
                    <a:pt x="685" y="213"/>
                  </a:lnTo>
                  <a:lnTo>
                    <a:pt x="686" y="206"/>
                  </a:lnTo>
                  <a:lnTo>
                    <a:pt x="687" y="206"/>
                  </a:lnTo>
                  <a:lnTo>
                    <a:pt x="688" y="199"/>
                  </a:lnTo>
                  <a:lnTo>
                    <a:pt x="689" y="209"/>
                  </a:lnTo>
                  <a:lnTo>
                    <a:pt x="691" y="220"/>
                  </a:lnTo>
                  <a:lnTo>
                    <a:pt x="692" y="220"/>
                  </a:lnTo>
                  <a:lnTo>
                    <a:pt x="694" y="206"/>
                  </a:lnTo>
                  <a:lnTo>
                    <a:pt x="695" y="206"/>
                  </a:lnTo>
                  <a:lnTo>
                    <a:pt x="696" y="213"/>
                  </a:lnTo>
                  <a:lnTo>
                    <a:pt x="697" y="213"/>
                  </a:lnTo>
                  <a:lnTo>
                    <a:pt x="699" y="213"/>
                  </a:lnTo>
                  <a:lnTo>
                    <a:pt x="700" y="213"/>
                  </a:lnTo>
                  <a:lnTo>
                    <a:pt x="702" y="213"/>
                  </a:lnTo>
                  <a:lnTo>
                    <a:pt x="703" y="199"/>
                  </a:lnTo>
                  <a:lnTo>
                    <a:pt x="704" y="199"/>
                  </a:lnTo>
                  <a:lnTo>
                    <a:pt x="705" y="199"/>
                  </a:lnTo>
                  <a:lnTo>
                    <a:pt x="707" y="213"/>
                  </a:lnTo>
                  <a:lnTo>
                    <a:pt x="708" y="213"/>
                  </a:lnTo>
                  <a:lnTo>
                    <a:pt x="709" y="213"/>
                  </a:lnTo>
                  <a:lnTo>
                    <a:pt x="711" y="213"/>
                  </a:lnTo>
                  <a:lnTo>
                    <a:pt x="712" y="196"/>
                  </a:lnTo>
                  <a:lnTo>
                    <a:pt x="713" y="199"/>
                  </a:lnTo>
                  <a:lnTo>
                    <a:pt x="714" y="199"/>
                  </a:lnTo>
                  <a:lnTo>
                    <a:pt x="716" y="216"/>
                  </a:lnTo>
                  <a:lnTo>
                    <a:pt x="717" y="216"/>
                  </a:lnTo>
                  <a:lnTo>
                    <a:pt x="719" y="209"/>
                  </a:lnTo>
                  <a:lnTo>
                    <a:pt x="720" y="209"/>
                  </a:lnTo>
                  <a:lnTo>
                    <a:pt x="721" y="209"/>
                  </a:lnTo>
                  <a:lnTo>
                    <a:pt x="722" y="216"/>
                  </a:lnTo>
                  <a:lnTo>
                    <a:pt x="724" y="216"/>
                  </a:lnTo>
                  <a:lnTo>
                    <a:pt x="725" y="209"/>
                  </a:lnTo>
                  <a:lnTo>
                    <a:pt x="726" y="209"/>
                  </a:lnTo>
                  <a:lnTo>
                    <a:pt x="728" y="206"/>
                  </a:lnTo>
                  <a:lnTo>
                    <a:pt x="729" y="206"/>
                  </a:lnTo>
                  <a:lnTo>
                    <a:pt x="730" y="206"/>
                  </a:lnTo>
                  <a:lnTo>
                    <a:pt x="731" y="220"/>
                  </a:lnTo>
                  <a:lnTo>
                    <a:pt x="733" y="220"/>
                  </a:lnTo>
                  <a:lnTo>
                    <a:pt x="734" y="213"/>
                  </a:lnTo>
                  <a:lnTo>
                    <a:pt x="736" y="199"/>
                  </a:lnTo>
                  <a:lnTo>
                    <a:pt x="737" y="209"/>
                  </a:lnTo>
                  <a:lnTo>
                    <a:pt x="738" y="209"/>
                  </a:lnTo>
                  <a:lnTo>
                    <a:pt x="739" y="206"/>
                  </a:lnTo>
                  <a:lnTo>
                    <a:pt x="741" y="206"/>
                  </a:lnTo>
                  <a:lnTo>
                    <a:pt x="742" y="206"/>
                  </a:lnTo>
                  <a:lnTo>
                    <a:pt x="743" y="209"/>
                  </a:lnTo>
                  <a:lnTo>
                    <a:pt x="745" y="209"/>
                  </a:lnTo>
                  <a:lnTo>
                    <a:pt x="746" y="216"/>
                  </a:lnTo>
                  <a:lnTo>
                    <a:pt x="747" y="220"/>
                  </a:lnTo>
                  <a:lnTo>
                    <a:pt x="748" y="220"/>
                  </a:lnTo>
                  <a:lnTo>
                    <a:pt x="750" y="209"/>
                  </a:lnTo>
                  <a:lnTo>
                    <a:pt x="751" y="209"/>
                  </a:lnTo>
                  <a:lnTo>
                    <a:pt x="752" y="213"/>
                  </a:lnTo>
                  <a:lnTo>
                    <a:pt x="754" y="220"/>
                  </a:lnTo>
                  <a:lnTo>
                    <a:pt x="755" y="216"/>
                  </a:lnTo>
                  <a:lnTo>
                    <a:pt x="756" y="216"/>
                  </a:lnTo>
                  <a:lnTo>
                    <a:pt x="758" y="216"/>
                  </a:lnTo>
                  <a:lnTo>
                    <a:pt x="759" y="209"/>
                  </a:lnTo>
                  <a:lnTo>
                    <a:pt x="760" y="199"/>
                  </a:lnTo>
                  <a:lnTo>
                    <a:pt x="762" y="209"/>
                  </a:lnTo>
                  <a:lnTo>
                    <a:pt x="763" y="209"/>
                  </a:lnTo>
                  <a:lnTo>
                    <a:pt x="764" y="244"/>
                  </a:lnTo>
                  <a:lnTo>
                    <a:pt x="766" y="244"/>
                  </a:lnTo>
                  <a:lnTo>
                    <a:pt x="767" y="244"/>
                  </a:lnTo>
                  <a:lnTo>
                    <a:pt x="768" y="240"/>
                  </a:lnTo>
                  <a:lnTo>
                    <a:pt x="769" y="240"/>
                  </a:lnTo>
                  <a:lnTo>
                    <a:pt x="771" y="240"/>
                  </a:lnTo>
                  <a:lnTo>
                    <a:pt x="772" y="244"/>
                  </a:lnTo>
                  <a:lnTo>
                    <a:pt x="773" y="244"/>
                  </a:lnTo>
                  <a:lnTo>
                    <a:pt x="775" y="247"/>
                  </a:lnTo>
                  <a:lnTo>
                    <a:pt x="776" y="230"/>
                  </a:lnTo>
                  <a:lnTo>
                    <a:pt x="777" y="244"/>
                  </a:lnTo>
                  <a:lnTo>
                    <a:pt x="779" y="244"/>
                  </a:lnTo>
                  <a:lnTo>
                    <a:pt x="780" y="244"/>
                  </a:lnTo>
                  <a:lnTo>
                    <a:pt x="781" y="244"/>
                  </a:lnTo>
                  <a:lnTo>
                    <a:pt x="783" y="244"/>
                  </a:lnTo>
                  <a:lnTo>
                    <a:pt x="784" y="237"/>
                  </a:lnTo>
                  <a:lnTo>
                    <a:pt x="785" y="237"/>
                  </a:lnTo>
                  <a:lnTo>
                    <a:pt x="786" y="237"/>
                  </a:lnTo>
                  <a:lnTo>
                    <a:pt x="788" y="244"/>
                  </a:lnTo>
                  <a:lnTo>
                    <a:pt x="789" y="244"/>
                  </a:lnTo>
                  <a:lnTo>
                    <a:pt x="790" y="244"/>
                  </a:lnTo>
                  <a:lnTo>
                    <a:pt x="792" y="244"/>
                  </a:lnTo>
                  <a:lnTo>
                    <a:pt x="793" y="244"/>
                  </a:lnTo>
                  <a:lnTo>
                    <a:pt x="794" y="244"/>
                  </a:lnTo>
                  <a:lnTo>
                    <a:pt x="795" y="240"/>
                  </a:lnTo>
                  <a:lnTo>
                    <a:pt x="797" y="244"/>
                  </a:lnTo>
                  <a:lnTo>
                    <a:pt x="798" y="244"/>
                  </a:lnTo>
                  <a:lnTo>
                    <a:pt x="800" y="244"/>
                  </a:lnTo>
                  <a:lnTo>
                    <a:pt x="801" y="244"/>
                  </a:lnTo>
                  <a:lnTo>
                    <a:pt x="802" y="244"/>
                  </a:lnTo>
                  <a:lnTo>
                    <a:pt x="803" y="240"/>
                  </a:lnTo>
                  <a:lnTo>
                    <a:pt x="805" y="240"/>
                  </a:lnTo>
                  <a:lnTo>
                    <a:pt x="806" y="244"/>
                  </a:lnTo>
                  <a:lnTo>
                    <a:pt x="808" y="244"/>
                  </a:lnTo>
                  <a:lnTo>
                    <a:pt x="809" y="244"/>
                  </a:lnTo>
                  <a:lnTo>
                    <a:pt x="810" y="244"/>
                  </a:lnTo>
                  <a:lnTo>
                    <a:pt x="811" y="244"/>
                  </a:lnTo>
                  <a:lnTo>
                    <a:pt x="812" y="244"/>
                  </a:lnTo>
                  <a:lnTo>
                    <a:pt x="814" y="244"/>
                  </a:lnTo>
                  <a:lnTo>
                    <a:pt x="815" y="244"/>
                  </a:lnTo>
                  <a:lnTo>
                    <a:pt x="817" y="244"/>
                  </a:lnTo>
                  <a:lnTo>
                    <a:pt x="818" y="244"/>
                  </a:lnTo>
                  <a:lnTo>
                    <a:pt x="819" y="237"/>
                  </a:lnTo>
                  <a:lnTo>
                    <a:pt x="820" y="237"/>
                  </a:lnTo>
                  <a:lnTo>
                    <a:pt x="822" y="240"/>
                  </a:lnTo>
                  <a:lnTo>
                    <a:pt x="823" y="240"/>
                  </a:lnTo>
                  <a:lnTo>
                    <a:pt x="825" y="244"/>
                  </a:lnTo>
                  <a:lnTo>
                    <a:pt x="826" y="244"/>
                  </a:lnTo>
                  <a:lnTo>
                    <a:pt x="827" y="244"/>
                  </a:lnTo>
                  <a:lnTo>
                    <a:pt x="828" y="244"/>
                  </a:lnTo>
                  <a:lnTo>
                    <a:pt x="829" y="244"/>
                  </a:lnTo>
                  <a:lnTo>
                    <a:pt x="831" y="244"/>
                  </a:lnTo>
                  <a:lnTo>
                    <a:pt x="832" y="244"/>
                  </a:lnTo>
                  <a:lnTo>
                    <a:pt x="834" y="240"/>
                  </a:lnTo>
                  <a:lnTo>
                    <a:pt x="835" y="240"/>
                  </a:lnTo>
                  <a:lnTo>
                    <a:pt x="836" y="237"/>
                  </a:lnTo>
                  <a:lnTo>
                    <a:pt x="837" y="244"/>
                  </a:lnTo>
                  <a:lnTo>
                    <a:pt x="839" y="244"/>
                  </a:lnTo>
                  <a:lnTo>
                    <a:pt x="840" y="244"/>
                  </a:lnTo>
                  <a:lnTo>
                    <a:pt x="842" y="237"/>
                  </a:lnTo>
                  <a:lnTo>
                    <a:pt x="843" y="237"/>
                  </a:lnTo>
                  <a:lnTo>
                    <a:pt x="844" y="237"/>
                  </a:lnTo>
                  <a:lnTo>
                    <a:pt x="845" y="244"/>
                  </a:lnTo>
                  <a:lnTo>
                    <a:pt x="847" y="244"/>
                  </a:lnTo>
                  <a:lnTo>
                    <a:pt x="848" y="244"/>
                  </a:lnTo>
                  <a:lnTo>
                    <a:pt x="849" y="244"/>
                  </a:lnTo>
                  <a:lnTo>
                    <a:pt x="851" y="244"/>
                  </a:lnTo>
                  <a:lnTo>
                    <a:pt x="852" y="244"/>
                  </a:lnTo>
                  <a:lnTo>
                    <a:pt x="853" y="244"/>
                  </a:lnTo>
                  <a:lnTo>
                    <a:pt x="854" y="244"/>
                  </a:lnTo>
                  <a:lnTo>
                    <a:pt x="856" y="244"/>
                  </a:lnTo>
                  <a:lnTo>
                    <a:pt x="857" y="240"/>
                  </a:lnTo>
                  <a:lnTo>
                    <a:pt x="858" y="240"/>
                  </a:lnTo>
                  <a:lnTo>
                    <a:pt x="860" y="237"/>
                  </a:lnTo>
                  <a:lnTo>
                    <a:pt x="861" y="244"/>
                  </a:lnTo>
                  <a:lnTo>
                    <a:pt x="862" y="244"/>
                  </a:lnTo>
                  <a:lnTo>
                    <a:pt x="864" y="244"/>
                  </a:lnTo>
                  <a:lnTo>
                    <a:pt x="865" y="244"/>
                  </a:lnTo>
                  <a:lnTo>
                    <a:pt x="866" y="240"/>
                  </a:lnTo>
                  <a:lnTo>
                    <a:pt x="868" y="240"/>
                  </a:lnTo>
                  <a:lnTo>
                    <a:pt x="869" y="240"/>
                  </a:lnTo>
                  <a:lnTo>
                    <a:pt x="870" y="244"/>
                  </a:lnTo>
                  <a:lnTo>
                    <a:pt x="871" y="244"/>
                  </a:lnTo>
                  <a:lnTo>
                    <a:pt x="873" y="237"/>
                  </a:lnTo>
                  <a:lnTo>
                    <a:pt x="874" y="240"/>
                  </a:lnTo>
                  <a:lnTo>
                    <a:pt x="875" y="244"/>
                  </a:lnTo>
                  <a:lnTo>
                    <a:pt x="877" y="244"/>
                  </a:lnTo>
                  <a:lnTo>
                    <a:pt x="878" y="244"/>
                  </a:lnTo>
                  <a:lnTo>
                    <a:pt x="879" y="244"/>
                  </a:lnTo>
                  <a:lnTo>
                    <a:pt x="881" y="244"/>
                  </a:lnTo>
                  <a:lnTo>
                    <a:pt x="882" y="240"/>
                  </a:lnTo>
                  <a:lnTo>
                    <a:pt x="883" y="240"/>
                  </a:lnTo>
                  <a:lnTo>
                    <a:pt x="885" y="240"/>
                  </a:lnTo>
                  <a:lnTo>
                    <a:pt x="886" y="244"/>
                  </a:lnTo>
                  <a:lnTo>
                    <a:pt x="887" y="244"/>
                  </a:lnTo>
                  <a:lnTo>
                    <a:pt x="889" y="244"/>
                  </a:lnTo>
                  <a:lnTo>
                    <a:pt x="890" y="240"/>
                  </a:lnTo>
                  <a:lnTo>
                    <a:pt x="891" y="247"/>
                  </a:lnTo>
                  <a:lnTo>
                    <a:pt x="892" y="247"/>
                  </a:lnTo>
                  <a:lnTo>
                    <a:pt x="894" y="244"/>
                  </a:lnTo>
                  <a:lnTo>
                    <a:pt x="895" y="240"/>
                  </a:lnTo>
                  <a:lnTo>
                    <a:pt x="896" y="244"/>
                  </a:lnTo>
                  <a:lnTo>
                    <a:pt x="898" y="244"/>
                  </a:lnTo>
                  <a:lnTo>
                    <a:pt x="899" y="244"/>
                  </a:lnTo>
                  <a:lnTo>
                    <a:pt x="900" y="240"/>
                  </a:lnTo>
                  <a:lnTo>
                    <a:pt x="901" y="237"/>
                  </a:lnTo>
                  <a:lnTo>
                    <a:pt x="903" y="237"/>
                  </a:lnTo>
                  <a:lnTo>
                    <a:pt x="904" y="244"/>
                  </a:lnTo>
                  <a:lnTo>
                    <a:pt x="906" y="244"/>
                  </a:lnTo>
                  <a:lnTo>
                    <a:pt x="907" y="240"/>
                  </a:lnTo>
                  <a:lnTo>
                    <a:pt x="908" y="247"/>
                  </a:lnTo>
                  <a:lnTo>
                    <a:pt x="909" y="244"/>
                  </a:lnTo>
                  <a:lnTo>
                    <a:pt x="911" y="244"/>
                  </a:lnTo>
                  <a:lnTo>
                    <a:pt x="912" y="240"/>
                  </a:lnTo>
                  <a:lnTo>
                    <a:pt x="913" y="244"/>
                  </a:lnTo>
                  <a:lnTo>
                    <a:pt x="915" y="244"/>
                  </a:lnTo>
                  <a:lnTo>
                    <a:pt x="916" y="244"/>
                  </a:lnTo>
                  <a:lnTo>
                    <a:pt x="917" y="244"/>
                  </a:lnTo>
                  <a:lnTo>
                    <a:pt x="918" y="244"/>
                  </a:lnTo>
                  <a:lnTo>
                    <a:pt x="920" y="244"/>
                  </a:lnTo>
                  <a:lnTo>
                    <a:pt x="921" y="237"/>
                  </a:lnTo>
                  <a:lnTo>
                    <a:pt x="923" y="244"/>
                  </a:lnTo>
                  <a:lnTo>
                    <a:pt x="924" y="244"/>
                  </a:lnTo>
                  <a:lnTo>
                    <a:pt x="925" y="244"/>
                  </a:lnTo>
                  <a:lnTo>
                    <a:pt x="926" y="244"/>
                  </a:lnTo>
                  <a:lnTo>
                    <a:pt x="928" y="244"/>
                  </a:lnTo>
                  <a:lnTo>
                    <a:pt x="929" y="237"/>
                  </a:lnTo>
                  <a:lnTo>
                    <a:pt x="930" y="237"/>
                  </a:lnTo>
                  <a:lnTo>
                    <a:pt x="932" y="244"/>
                  </a:lnTo>
                  <a:lnTo>
                    <a:pt x="933" y="244"/>
                  </a:lnTo>
                  <a:lnTo>
                    <a:pt x="934" y="247"/>
                  </a:lnTo>
                  <a:lnTo>
                    <a:pt x="935" y="247"/>
                  </a:lnTo>
                  <a:lnTo>
                    <a:pt x="937" y="247"/>
                  </a:lnTo>
                  <a:lnTo>
                    <a:pt x="938" y="240"/>
                  </a:lnTo>
                  <a:lnTo>
                    <a:pt x="940" y="240"/>
                  </a:lnTo>
                  <a:lnTo>
                    <a:pt x="941" y="240"/>
                  </a:lnTo>
                  <a:lnTo>
                    <a:pt x="942" y="244"/>
                  </a:lnTo>
                  <a:lnTo>
                    <a:pt x="943" y="244"/>
                  </a:lnTo>
                  <a:lnTo>
                    <a:pt x="945" y="244"/>
                  </a:lnTo>
                  <a:lnTo>
                    <a:pt x="946" y="240"/>
                  </a:lnTo>
                  <a:lnTo>
                    <a:pt x="948" y="240"/>
                  </a:lnTo>
                  <a:lnTo>
                    <a:pt x="949" y="244"/>
                  </a:lnTo>
                  <a:lnTo>
                    <a:pt x="950" y="244"/>
                  </a:lnTo>
                  <a:lnTo>
                    <a:pt x="951" y="244"/>
                  </a:lnTo>
                  <a:lnTo>
                    <a:pt x="952" y="244"/>
                  </a:lnTo>
                  <a:lnTo>
                    <a:pt x="954" y="240"/>
                  </a:lnTo>
                  <a:lnTo>
                    <a:pt x="955" y="240"/>
                  </a:lnTo>
                  <a:lnTo>
                    <a:pt x="957" y="244"/>
                  </a:lnTo>
                  <a:lnTo>
                    <a:pt x="958" y="247"/>
                  </a:lnTo>
                  <a:lnTo>
                    <a:pt x="959" y="247"/>
                  </a:lnTo>
                  <a:lnTo>
                    <a:pt x="960" y="247"/>
                  </a:lnTo>
                  <a:lnTo>
                    <a:pt x="962" y="244"/>
                  </a:lnTo>
                  <a:lnTo>
                    <a:pt x="963" y="234"/>
                  </a:lnTo>
                  <a:lnTo>
                    <a:pt x="964" y="237"/>
                  </a:lnTo>
                  <a:lnTo>
                    <a:pt x="966" y="237"/>
                  </a:lnTo>
                  <a:lnTo>
                    <a:pt x="967" y="240"/>
                  </a:lnTo>
                  <a:lnTo>
                    <a:pt x="968" y="240"/>
                  </a:lnTo>
                  <a:lnTo>
                    <a:pt x="970" y="244"/>
                  </a:lnTo>
                  <a:lnTo>
                    <a:pt x="971" y="240"/>
                  </a:lnTo>
                  <a:lnTo>
                    <a:pt x="972" y="247"/>
                  </a:lnTo>
                  <a:lnTo>
                    <a:pt x="974" y="247"/>
                  </a:lnTo>
                  <a:lnTo>
                    <a:pt x="975" y="247"/>
                  </a:lnTo>
                  <a:lnTo>
                    <a:pt x="976" y="244"/>
                  </a:lnTo>
                  <a:lnTo>
                    <a:pt x="977" y="244"/>
                  </a:lnTo>
                  <a:lnTo>
                    <a:pt x="979" y="244"/>
                  </a:lnTo>
                  <a:lnTo>
                    <a:pt x="980" y="244"/>
                  </a:lnTo>
                  <a:lnTo>
                    <a:pt x="981" y="244"/>
                  </a:lnTo>
                  <a:lnTo>
                    <a:pt x="983" y="247"/>
                  </a:lnTo>
                  <a:lnTo>
                    <a:pt x="984" y="244"/>
                  </a:lnTo>
                  <a:lnTo>
                    <a:pt x="985" y="240"/>
                  </a:lnTo>
                  <a:lnTo>
                    <a:pt x="987" y="240"/>
                  </a:lnTo>
                  <a:lnTo>
                    <a:pt x="988" y="244"/>
                  </a:lnTo>
                  <a:lnTo>
                    <a:pt x="989" y="244"/>
                  </a:lnTo>
                  <a:lnTo>
                    <a:pt x="991" y="244"/>
                  </a:lnTo>
                  <a:lnTo>
                    <a:pt x="992" y="244"/>
                  </a:lnTo>
                  <a:lnTo>
                    <a:pt x="993" y="244"/>
                  </a:lnTo>
                  <a:lnTo>
                    <a:pt x="994" y="240"/>
                  </a:lnTo>
                  <a:lnTo>
                    <a:pt x="996" y="240"/>
                  </a:lnTo>
                  <a:lnTo>
                    <a:pt x="997" y="251"/>
                  </a:lnTo>
                  <a:lnTo>
                    <a:pt x="998" y="247"/>
                  </a:lnTo>
                  <a:lnTo>
                    <a:pt x="1000" y="244"/>
                  </a:lnTo>
                  <a:lnTo>
                    <a:pt x="1001" y="244"/>
                  </a:lnTo>
                  <a:lnTo>
                    <a:pt x="1002" y="244"/>
                  </a:lnTo>
                  <a:lnTo>
                    <a:pt x="1004" y="247"/>
                  </a:lnTo>
                  <a:lnTo>
                    <a:pt x="1005" y="244"/>
                  </a:lnTo>
                  <a:lnTo>
                    <a:pt x="1006" y="244"/>
                  </a:lnTo>
                  <a:lnTo>
                    <a:pt x="1008" y="240"/>
                  </a:lnTo>
                  <a:lnTo>
                    <a:pt x="1009" y="247"/>
                  </a:lnTo>
                  <a:lnTo>
                    <a:pt x="1010" y="247"/>
                  </a:lnTo>
                  <a:lnTo>
                    <a:pt x="1011" y="247"/>
                  </a:lnTo>
                  <a:lnTo>
                    <a:pt x="1013" y="247"/>
                  </a:lnTo>
                  <a:lnTo>
                    <a:pt x="1014" y="244"/>
                  </a:lnTo>
                  <a:lnTo>
                    <a:pt x="1015" y="244"/>
                  </a:lnTo>
                  <a:lnTo>
                    <a:pt x="1017" y="244"/>
                  </a:lnTo>
                  <a:lnTo>
                    <a:pt x="1018" y="244"/>
                  </a:lnTo>
                  <a:lnTo>
                    <a:pt x="1019" y="240"/>
                  </a:lnTo>
                  <a:lnTo>
                    <a:pt x="1021" y="240"/>
                  </a:lnTo>
                  <a:lnTo>
                    <a:pt x="1022" y="240"/>
                  </a:lnTo>
                  <a:lnTo>
                    <a:pt x="1023" y="237"/>
                  </a:lnTo>
                  <a:lnTo>
                    <a:pt x="1024" y="237"/>
                  </a:lnTo>
                  <a:lnTo>
                    <a:pt x="1026" y="240"/>
                  </a:lnTo>
                  <a:lnTo>
                    <a:pt x="1027" y="240"/>
                  </a:lnTo>
                  <a:lnTo>
                    <a:pt x="1029" y="244"/>
                  </a:lnTo>
                  <a:lnTo>
                    <a:pt x="1030" y="240"/>
                  </a:lnTo>
                  <a:lnTo>
                    <a:pt x="1031" y="240"/>
                  </a:lnTo>
                  <a:lnTo>
                    <a:pt x="1032" y="244"/>
                  </a:lnTo>
                  <a:lnTo>
                    <a:pt x="1034" y="244"/>
                  </a:lnTo>
                  <a:lnTo>
                    <a:pt x="1035" y="244"/>
                  </a:lnTo>
                  <a:lnTo>
                    <a:pt x="1036" y="247"/>
                  </a:lnTo>
                  <a:lnTo>
                    <a:pt x="1038" y="247"/>
                  </a:lnTo>
                  <a:lnTo>
                    <a:pt x="1039" y="247"/>
                  </a:lnTo>
                  <a:lnTo>
                    <a:pt x="1040" y="240"/>
                  </a:lnTo>
                  <a:lnTo>
                    <a:pt x="1041" y="244"/>
                  </a:lnTo>
                  <a:lnTo>
                    <a:pt x="1043" y="244"/>
                  </a:lnTo>
                  <a:lnTo>
                    <a:pt x="1044" y="244"/>
                  </a:lnTo>
                  <a:lnTo>
                    <a:pt x="1046" y="240"/>
                  </a:lnTo>
                  <a:lnTo>
                    <a:pt x="1047" y="240"/>
                  </a:lnTo>
                </a:path>
              </a:pathLst>
            </a:custGeom>
            <a:noFill/>
            <a:ln w="6350" cap="flat">
              <a:solidFill>
                <a:srgbClr val="99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10" name="Freeform 80">
              <a:extLst>
                <a:ext uri="{FF2B5EF4-FFF2-40B4-BE49-F238E27FC236}">
                  <a16:creationId xmlns:a16="http://schemas.microsoft.com/office/drawing/2014/main" id="{4670C84C-2492-46BF-91A9-B9401552AA4B}"/>
                </a:ext>
              </a:extLst>
            </p:cNvPr>
            <p:cNvSpPr>
              <a:spLocks/>
            </p:cNvSpPr>
            <p:nvPr/>
          </p:nvSpPr>
          <p:spPr bwMode="auto">
            <a:xfrm>
              <a:off x="9294646" y="5228665"/>
              <a:ext cx="1860366" cy="301683"/>
            </a:xfrm>
            <a:custGeom>
              <a:avLst/>
              <a:gdLst>
                <a:gd name="T0" fmla="*/ 16 w 1047"/>
                <a:gd name="T1" fmla="*/ 207 h 216"/>
                <a:gd name="T2" fmla="*/ 33 w 1047"/>
                <a:gd name="T3" fmla="*/ 207 h 216"/>
                <a:gd name="T4" fmla="*/ 50 w 1047"/>
                <a:gd name="T5" fmla="*/ 210 h 216"/>
                <a:gd name="T6" fmla="*/ 67 w 1047"/>
                <a:gd name="T7" fmla="*/ 203 h 216"/>
                <a:gd name="T8" fmla="*/ 84 w 1047"/>
                <a:gd name="T9" fmla="*/ 207 h 216"/>
                <a:gd name="T10" fmla="*/ 101 w 1047"/>
                <a:gd name="T11" fmla="*/ 210 h 216"/>
                <a:gd name="T12" fmla="*/ 118 w 1047"/>
                <a:gd name="T13" fmla="*/ 210 h 216"/>
                <a:gd name="T14" fmla="*/ 135 w 1047"/>
                <a:gd name="T15" fmla="*/ 207 h 216"/>
                <a:gd name="T16" fmla="*/ 152 w 1047"/>
                <a:gd name="T17" fmla="*/ 203 h 216"/>
                <a:gd name="T18" fmla="*/ 169 w 1047"/>
                <a:gd name="T19" fmla="*/ 210 h 216"/>
                <a:gd name="T20" fmla="*/ 186 w 1047"/>
                <a:gd name="T21" fmla="*/ 210 h 216"/>
                <a:gd name="T22" fmla="*/ 203 w 1047"/>
                <a:gd name="T23" fmla="*/ 210 h 216"/>
                <a:gd name="T24" fmla="*/ 220 w 1047"/>
                <a:gd name="T25" fmla="*/ 216 h 216"/>
                <a:gd name="T26" fmla="*/ 237 w 1047"/>
                <a:gd name="T27" fmla="*/ 213 h 216"/>
                <a:gd name="T28" fmla="*/ 254 w 1047"/>
                <a:gd name="T29" fmla="*/ 213 h 216"/>
                <a:gd name="T30" fmla="*/ 271 w 1047"/>
                <a:gd name="T31" fmla="*/ 213 h 216"/>
                <a:gd name="T32" fmla="*/ 288 w 1047"/>
                <a:gd name="T33" fmla="*/ 210 h 216"/>
                <a:gd name="T34" fmla="*/ 305 w 1047"/>
                <a:gd name="T35" fmla="*/ 207 h 216"/>
                <a:gd name="T36" fmla="*/ 322 w 1047"/>
                <a:gd name="T37" fmla="*/ 210 h 216"/>
                <a:gd name="T38" fmla="*/ 339 w 1047"/>
                <a:gd name="T39" fmla="*/ 210 h 216"/>
                <a:gd name="T40" fmla="*/ 356 w 1047"/>
                <a:gd name="T41" fmla="*/ 210 h 216"/>
                <a:gd name="T42" fmla="*/ 373 w 1047"/>
                <a:gd name="T43" fmla="*/ 137 h 216"/>
                <a:gd name="T44" fmla="*/ 390 w 1047"/>
                <a:gd name="T45" fmla="*/ 0 h 216"/>
                <a:gd name="T46" fmla="*/ 407 w 1047"/>
                <a:gd name="T47" fmla="*/ 14 h 216"/>
                <a:gd name="T48" fmla="*/ 424 w 1047"/>
                <a:gd name="T49" fmla="*/ 40 h 216"/>
                <a:gd name="T50" fmla="*/ 441 w 1047"/>
                <a:gd name="T51" fmla="*/ 54 h 216"/>
                <a:gd name="T52" fmla="*/ 458 w 1047"/>
                <a:gd name="T53" fmla="*/ 54 h 216"/>
                <a:gd name="T54" fmla="*/ 475 w 1047"/>
                <a:gd name="T55" fmla="*/ 54 h 216"/>
                <a:gd name="T56" fmla="*/ 492 w 1047"/>
                <a:gd name="T57" fmla="*/ 47 h 216"/>
                <a:gd name="T58" fmla="*/ 509 w 1047"/>
                <a:gd name="T59" fmla="*/ 54 h 216"/>
                <a:gd name="T60" fmla="*/ 526 w 1047"/>
                <a:gd name="T61" fmla="*/ 50 h 216"/>
                <a:gd name="T62" fmla="*/ 543 w 1047"/>
                <a:gd name="T63" fmla="*/ 47 h 216"/>
                <a:gd name="T64" fmla="*/ 560 w 1047"/>
                <a:gd name="T65" fmla="*/ 50 h 216"/>
                <a:gd name="T66" fmla="*/ 577 w 1047"/>
                <a:gd name="T67" fmla="*/ 47 h 216"/>
                <a:gd name="T68" fmla="*/ 594 w 1047"/>
                <a:gd name="T69" fmla="*/ 63 h 216"/>
                <a:gd name="T70" fmla="*/ 611 w 1047"/>
                <a:gd name="T71" fmla="*/ 163 h 216"/>
                <a:gd name="T72" fmla="*/ 628 w 1047"/>
                <a:gd name="T73" fmla="*/ 173 h 216"/>
                <a:gd name="T74" fmla="*/ 645 w 1047"/>
                <a:gd name="T75" fmla="*/ 173 h 216"/>
                <a:gd name="T76" fmla="*/ 662 w 1047"/>
                <a:gd name="T77" fmla="*/ 177 h 216"/>
                <a:gd name="T78" fmla="*/ 679 w 1047"/>
                <a:gd name="T79" fmla="*/ 177 h 216"/>
                <a:gd name="T80" fmla="*/ 696 w 1047"/>
                <a:gd name="T81" fmla="*/ 167 h 216"/>
                <a:gd name="T82" fmla="*/ 713 w 1047"/>
                <a:gd name="T83" fmla="*/ 167 h 216"/>
                <a:gd name="T84" fmla="*/ 730 w 1047"/>
                <a:gd name="T85" fmla="*/ 163 h 216"/>
                <a:gd name="T86" fmla="*/ 747 w 1047"/>
                <a:gd name="T87" fmla="*/ 173 h 216"/>
                <a:gd name="T88" fmla="*/ 764 w 1047"/>
                <a:gd name="T89" fmla="*/ 207 h 216"/>
                <a:gd name="T90" fmla="*/ 781 w 1047"/>
                <a:gd name="T91" fmla="*/ 203 h 216"/>
                <a:gd name="T92" fmla="*/ 798 w 1047"/>
                <a:gd name="T93" fmla="*/ 210 h 216"/>
                <a:gd name="T94" fmla="*/ 815 w 1047"/>
                <a:gd name="T95" fmla="*/ 210 h 216"/>
                <a:gd name="T96" fmla="*/ 832 w 1047"/>
                <a:gd name="T97" fmla="*/ 210 h 216"/>
                <a:gd name="T98" fmla="*/ 849 w 1047"/>
                <a:gd name="T99" fmla="*/ 207 h 216"/>
                <a:gd name="T100" fmla="*/ 866 w 1047"/>
                <a:gd name="T101" fmla="*/ 207 h 216"/>
                <a:gd name="T102" fmla="*/ 883 w 1047"/>
                <a:gd name="T103" fmla="*/ 210 h 216"/>
                <a:gd name="T104" fmla="*/ 900 w 1047"/>
                <a:gd name="T105" fmla="*/ 207 h 216"/>
                <a:gd name="T106" fmla="*/ 917 w 1047"/>
                <a:gd name="T107" fmla="*/ 210 h 216"/>
                <a:gd name="T108" fmla="*/ 934 w 1047"/>
                <a:gd name="T109" fmla="*/ 213 h 216"/>
                <a:gd name="T110" fmla="*/ 951 w 1047"/>
                <a:gd name="T111" fmla="*/ 210 h 216"/>
                <a:gd name="T112" fmla="*/ 968 w 1047"/>
                <a:gd name="T113" fmla="*/ 210 h 216"/>
                <a:gd name="T114" fmla="*/ 985 w 1047"/>
                <a:gd name="T115" fmla="*/ 210 h 216"/>
                <a:gd name="T116" fmla="*/ 1002 w 1047"/>
                <a:gd name="T117" fmla="*/ 210 h 216"/>
                <a:gd name="T118" fmla="*/ 1019 w 1047"/>
                <a:gd name="T119" fmla="*/ 203 h 216"/>
                <a:gd name="T120" fmla="*/ 1036 w 1047"/>
                <a:gd name="T121" fmla="*/ 21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16">
                  <a:moveTo>
                    <a:pt x="0" y="210"/>
                  </a:moveTo>
                  <a:lnTo>
                    <a:pt x="1" y="210"/>
                  </a:lnTo>
                  <a:lnTo>
                    <a:pt x="3" y="210"/>
                  </a:lnTo>
                  <a:lnTo>
                    <a:pt x="4" y="207"/>
                  </a:lnTo>
                  <a:lnTo>
                    <a:pt x="6" y="207"/>
                  </a:lnTo>
                  <a:lnTo>
                    <a:pt x="7" y="210"/>
                  </a:lnTo>
                  <a:lnTo>
                    <a:pt x="8" y="210"/>
                  </a:lnTo>
                  <a:lnTo>
                    <a:pt x="9" y="203"/>
                  </a:lnTo>
                  <a:lnTo>
                    <a:pt x="11" y="203"/>
                  </a:lnTo>
                  <a:lnTo>
                    <a:pt x="12" y="210"/>
                  </a:lnTo>
                  <a:lnTo>
                    <a:pt x="13" y="210"/>
                  </a:lnTo>
                  <a:lnTo>
                    <a:pt x="15" y="210"/>
                  </a:lnTo>
                  <a:lnTo>
                    <a:pt x="16" y="207"/>
                  </a:lnTo>
                  <a:lnTo>
                    <a:pt x="17" y="207"/>
                  </a:lnTo>
                  <a:lnTo>
                    <a:pt x="19" y="210"/>
                  </a:lnTo>
                  <a:lnTo>
                    <a:pt x="20" y="210"/>
                  </a:lnTo>
                  <a:lnTo>
                    <a:pt x="21" y="210"/>
                  </a:lnTo>
                  <a:lnTo>
                    <a:pt x="23" y="210"/>
                  </a:lnTo>
                  <a:lnTo>
                    <a:pt x="24" y="203"/>
                  </a:lnTo>
                  <a:lnTo>
                    <a:pt x="25" y="203"/>
                  </a:lnTo>
                  <a:lnTo>
                    <a:pt x="26" y="203"/>
                  </a:lnTo>
                  <a:lnTo>
                    <a:pt x="28" y="210"/>
                  </a:lnTo>
                  <a:lnTo>
                    <a:pt x="29" y="210"/>
                  </a:lnTo>
                  <a:lnTo>
                    <a:pt x="30" y="210"/>
                  </a:lnTo>
                  <a:lnTo>
                    <a:pt x="32" y="207"/>
                  </a:lnTo>
                  <a:lnTo>
                    <a:pt x="33" y="207"/>
                  </a:lnTo>
                  <a:lnTo>
                    <a:pt x="34" y="207"/>
                  </a:lnTo>
                  <a:lnTo>
                    <a:pt x="36" y="210"/>
                  </a:lnTo>
                  <a:lnTo>
                    <a:pt x="37" y="210"/>
                  </a:lnTo>
                  <a:lnTo>
                    <a:pt x="38" y="210"/>
                  </a:lnTo>
                  <a:lnTo>
                    <a:pt x="39" y="203"/>
                  </a:lnTo>
                  <a:lnTo>
                    <a:pt x="41" y="210"/>
                  </a:lnTo>
                  <a:lnTo>
                    <a:pt x="42" y="210"/>
                  </a:lnTo>
                  <a:lnTo>
                    <a:pt x="43" y="210"/>
                  </a:lnTo>
                  <a:lnTo>
                    <a:pt x="45" y="200"/>
                  </a:lnTo>
                  <a:lnTo>
                    <a:pt x="46" y="200"/>
                  </a:lnTo>
                  <a:lnTo>
                    <a:pt x="47" y="210"/>
                  </a:lnTo>
                  <a:lnTo>
                    <a:pt x="49" y="210"/>
                  </a:lnTo>
                  <a:lnTo>
                    <a:pt x="50" y="210"/>
                  </a:lnTo>
                  <a:lnTo>
                    <a:pt x="51" y="203"/>
                  </a:lnTo>
                  <a:lnTo>
                    <a:pt x="53" y="203"/>
                  </a:lnTo>
                  <a:lnTo>
                    <a:pt x="54" y="203"/>
                  </a:lnTo>
                  <a:lnTo>
                    <a:pt x="55" y="207"/>
                  </a:lnTo>
                  <a:lnTo>
                    <a:pt x="56" y="207"/>
                  </a:lnTo>
                  <a:lnTo>
                    <a:pt x="58" y="207"/>
                  </a:lnTo>
                  <a:lnTo>
                    <a:pt x="59" y="207"/>
                  </a:lnTo>
                  <a:lnTo>
                    <a:pt x="60" y="207"/>
                  </a:lnTo>
                  <a:lnTo>
                    <a:pt x="62" y="207"/>
                  </a:lnTo>
                  <a:lnTo>
                    <a:pt x="63" y="210"/>
                  </a:lnTo>
                  <a:lnTo>
                    <a:pt x="64" y="210"/>
                  </a:lnTo>
                  <a:lnTo>
                    <a:pt x="66" y="210"/>
                  </a:lnTo>
                  <a:lnTo>
                    <a:pt x="67" y="203"/>
                  </a:lnTo>
                  <a:lnTo>
                    <a:pt x="68" y="210"/>
                  </a:lnTo>
                  <a:lnTo>
                    <a:pt x="70" y="124"/>
                  </a:lnTo>
                  <a:lnTo>
                    <a:pt x="71" y="147"/>
                  </a:lnTo>
                  <a:lnTo>
                    <a:pt x="72" y="147"/>
                  </a:lnTo>
                  <a:lnTo>
                    <a:pt x="73" y="137"/>
                  </a:lnTo>
                  <a:lnTo>
                    <a:pt x="75" y="140"/>
                  </a:lnTo>
                  <a:lnTo>
                    <a:pt x="76" y="140"/>
                  </a:lnTo>
                  <a:lnTo>
                    <a:pt x="78" y="144"/>
                  </a:lnTo>
                  <a:lnTo>
                    <a:pt x="79" y="130"/>
                  </a:lnTo>
                  <a:lnTo>
                    <a:pt x="80" y="210"/>
                  </a:lnTo>
                  <a:lnTo>
                    <a:pt x="81" y="210"/>
                  </a:lnTo>
                  <a:lnTo>
                    <a:pt x="82" y="207"/>
                  </a:lnTo>
                  <a:lnTo>
                    <a:pt x="84" y="207"/>
                  </a:lnTo>
                  <a:lnTo>
                    <a:pt x="85" y="210"/>
                  </a:lnTo>
                  <a:lnTo>
                    <a:pt x="87" y="210"/>
                  </a:lnTo>
                  <a:lnTo>
                    <a:pt x="88" y="213"/>
                  </a:lnTo>
                  <a:lnTo>
                    <a:pt x="89" y="213"/>
                  </a:lnTo>
                  <a:lnTo>
                    <a:pt x="90" y="210"/>
                  </a:lnTo>
                  <a:lnTo>
                    <a:pt x="92" y="210"/>
                  </a:lnTo>
                  <a:lnTo>
                    <a:pt x="93" y="210"/>
                  </a:lnTo>
                  <a:lnTo>
                    <a:pt x="95" y="210"/>
                  </a:lnTo>
                  <a:lnTo>
                    <a:pt x="96" y="210"/>
                  </a:lnTo>
                  <a:lnTo>
                    <a:pt x="97" y="207"/>
                  </a:lnTo>
                  <a:lnTo>
                    <a:pt x="98" y="210"/>
                  </a:lnTo>
                  <a:lnTo>
                    <a:pt x="100" y="210"/>
                  </a:lnTo>
                  <a:lnTo>
                    <a:pt x="101" y="210"/>
                  </a:lnTo>
                  <a:lnTo>
                    <a:pt x="102" y="207"/>
                  </a:lnTo>
                  <a:lnTo>
                    <a:pt x="104" y="210"/>
                  </a:lnTo>
                  <a:lnTo>
                    <a:pt x="105" y="210"/>
                  </a:lnTo>
                  <a:lnTo>
                    <a:pt x="106" y="210"/>
                  </a:lnTo>
                  <a:lnTo>
                    <a:pt x="107" y="210"/>
                  </a:lnTo>
                  <a:lnTo>
                    <a:pt x="109" y="210"/>
                  </a:lnTo>
                  <a:lnTo>
                    <a:pt x="110" y="210"/>
                  </a:lnTo>
                  <a:lnTo>
                    <a:pt x="112" y="207"/>
                  </a:lnTo>
                  <a:lnTo>
                    <a:pt x="113" y="213"/>
                  </a:lnTo>
                  <a:lnTo>
                    <a:pt x="114" y="213"/>
                  </a:lnTo>
                  <a:lnTo>
                    <a:pt x="115" y="213"/>
                  </a:lnTo>
                  <a:lnTo>
                    <a:pt x="117" y="210"/>
                  </a:lnTo>
                  <a:lnTo>
                    <a:pt x="118" y="210"/>
                  </a:lnTo>
                  <a:lnTo>
                    <a:pt x="119" y="210"/>
                  </a:lnTo>
                  <a:lnTo>
                    <a:pt x="121" y="210"/>
                  </a:lnTo>
                  <a:lnTo>
                    <a:pt x="122" y="210"/>
                  </a:lnTo>
                  <a:lnTo>
                    <a:pt x="123" y="210"/>
                  </a:lnTo>
                  <a:lnTo>
                    <a:pt x="124" y="210"/>
                  </a:lnTo>
                  <a:lnTo>
                    <a:pt x="126" y="210"/>
                  </a:lnTo>
                  <a:lnTo>
                    <a:pt x="127" y="210"/>
                  </a:lnTo>
                  <a:lnTo>
                    <a:pt x="129" y="210"/>
                  </a:lnTo>
                  <a:lnTo>
                    <a:pt x="130" y="210"/>
                  </a:lnTo>
                  <a:lnTo>
                    <a:pt x="131" y="213"/>
                  </a:lnTo>
                  <a:lnTo>
                    <a:pt x="132" y="213"/>
                  </a:lnTo>
                  <a:lnTo>
                    <a:pt x="134" y="210"/>
                  </a:lnTo>
                  <a:lnTo>
                    <a:pt x="135" y="207"/>
                  </a:lnTo>
                  <a:lnTo>
                    <a:pt x="136" y="207"/>
                  </a:lnTo>
                  <a:lnTo>
                    <a:pt x="138" y="213"/>
                  </a:lnTo>
                  <a:lnTo>
                    <a:pt x="139" y="210"/>
                  </a:lnTo>
                  <a:lnTo>
                    <a:pt x="140" y="210"/>
                  </a:lnTo>
                  <a:lnTo>
                    <a:pt x="141" y="210"/>
                  </a:lnTo>
                  <a:lnTo>
                    <a:pt x="143" y="210"/>
                  </a:lnTo>
                  <a:lnTo>
                    <a:pt x="144" y="210"/>
                  </a:lnTo>
                  <a:lnTo>
                    <a:pt x="145" y="213"/>
                  </a:lnTo>
                  <a:lnTo>
                    <a:pt x="147" y="210"/>
                  </a:lnTo>
                  <a:lnTo>
                    <a:pt x="148" y="207"/>
                  </a:lnTo>
                  <a:lnTo>
                    <a:pt x="149" y="207"/>
                  </a:lnTo>
                  <a:lnTo>
                    <a:pt x="151" y="203"/>
                  </a:lnTo>
                  <a:lnTo>
                    <a:pt x="152" y="203"/>
                  </a:lnTo>
                  <a:lnTo>
                    <a:pt x="153" y="210"/>
                  </a:lnTo>
                  <a:lnTo>
                    <a:pt x="155" y="210"/>
                  </a:lnTo>
                  <a:lnTo>
                    <a:pt x="156" y="210"/>
                  </a:lnTo>
                  <a:lnTo>
                    <a:pt x="157" y="210"/>
                  </a:lnTo>
                  <a:lnTo>
                    <a:pt x="159" y="203"/>
                  </a:lnTo>
                  <a:lnTo>
                    <a:pt x="160" y="203"/>
                  </a:lnTo>
                  <a:lnTo>
                    <a:pt x="161" y="207"/>
                  </a:lnTo>
                  <a:lnTo>
                    <a:pt x="162" y="210"/>
                  </a:lnTo>
                  <a:lnTo>
                    <a:pt x="164" y="210"/>
                  </a:lnTo>
                  <a:lnTo>
                    <a:pt x="165" y="210"/>
                  </a:lnTo>
                  <a:lnTo>
                    <a:pt x="166" y="210"/>
                  </a:lnTo>
                  <a:lnTo>
                    <a:pt x="168" y="210"/>
                  </a:lnTo>
                  <a:lnTo>
                    <a:pt x="169" y="210"/>
                  </a:lnTo>
                  <a:lnTo>
                    <a:pt x="170" y="207"/>
                  </a:lnTo>
                  <a:lnTo>
                    <a:pt x="172" y="210"/>
                  </a:lnTo>
                  <a:lnTo>
                    <a:pt x="173" y="210"/>
                  </a:lnTo>
                  <a:lnTo>
                    <a:pt x="174" y="210"/>
                  </a:lnTo>
                  <a:lnTo>
                    <a:pt x="176" y="210"/>
                  </a:lnTo>
                  <a:lnTo>
                    <a:pt x="177" y="210"/>
                  </a:lnTo>
                  <a:lnTo>
                    <a:pt x="178" y="213"/>
                  </a:lnTo>
                  <a:lnTo>
                    <a:pt x="179" y="213"/>
                  </a:lnTo>
                  <a:lnTo>
                    <a:pt x="181" y="210"/>
                  </a:lnTo>
                  <a:lnTo>
                    <a:pt x="182" y="210"/>
                  </a:lnTo>
                  <a:lnTo>
                    <a:pt x="183" y="210"/>
                  </a:lnTo>
                  <a:lnTo>
                    <a:pt x="185" y="207"/>
                  </a:lnTo>
                  <a:lnTo>
                    <a:pt x="186" y="210"/>
                  </a:lnTo>
                  <a:lnTo>
                    <a:pt x="187" y="210"/>
                  </a:lnTo>
                  <a:lnTo>
                    <a:pt x="189" y="210"/>
                  </a:lnTo>
                  <a:lnTo>
                    <a:pt x="190" y="210"/>
                  </a:lnTo>
                  <a:lnTo>
                    <a:pt x="191" y="210"/>
                  </a:lnTo>
                  <a:lnTo>
                    <a:pt x="193" y="207"/>
                  </a:lnTo>
                  <a:lnTo>
                    <a:pt x="194" y="207"/>
                  </a:lnTo>
                  <a:lnTo>
                    <a:pt x="195" y="210"/>
                  </a:lnTo>
                  <a:lnTo>
                    <a:pt x="196" y="210"/>
                  </a:lnTo>
                  <a:lnTo>
                    <a:pt x="198" y="210"/>
                  </a:lnTo>
                  <a:lnTo>
                    <a:pt x="199" y="210"/>
                  </a:lnTo>
                  <a:lnTo>
                    <a:pt x="201" y="207"/>
                  </a:lnTo>
                  <a:lnTo>
                    <a:pt x="202" y="210"/>
                  </a:lnTo>
                  <a:lnTo>
                    <a:pt x="203" y="210"/>
                  </a:lnTo>
                  <a:lnTo>
                    <a:pt x="204" y="210"/>
                  </a:lnTo>
                  <a:lnTo>
                    <a:pt x="205" y="213"/>
                  </a:lnTo>
                  <a:lnTo>
                    <a:pt x="207" y="210"/>
                  </a:lnTo>
                  <a:lnTo>
                    <a:pt x="208" y="203"/>
                  </a:lnTo>
                  <a:lnTo>
                    <a:pt x="210" y="203"/>
                  </a:lnTo>
                  <a:lnTo>
                    <a:pt x="211" y="210"/>
                  </a:lnTo>
                  <a:lnTo>
                    <a:pt x="212" y="210"/>
                  </a:lnTo>
                  <a:lnTo>
                    <a:pt x="213" y="213"/>
                  </a:lnTo>
                  <a:lnTo>
                    <a:pt x="215" y="210"/>
                  </a:lnTo>
                  <a:lnTo>
                    <a:pt x="216" y="210"/>
                  </a:lnTo>
                  <a:lnTo>
                    <a:pt x="218" y="210"/>
                  </a:lnTo>
                  <a:lnTo>
                    <a:pt x="219" y="210"/>
                  </a:lnTo>
                  <a:lnTo>
                    <a:pt x="220" y="216"/>
                  </a:lnTo>
                  <a:lnTo>
                    <a:pt x="221" y="216"/>
                  </a:lnTo>
                  <a:lnTo>
                    <a:pt x="222" y="210"/>
                  </a:lnTo>
                  <a:lnTo>
                    <a:pt x="224" y="207"/>
                  </a:lnTo>
                  <a:lnTo>
                    <a:pt x="225" y="207"/>
                  </a:lnTo>
                  <a:lnTo>
                    <a:pt x="227" y="213"/>
                  </a:lnTo>
                  <a:lnTo>
                    <a:pt x="228" y="210"/>
                  </a:lnTo>
                  <a:lnTo>
                    <a:pt x="229" y="210"/>
                  </a:lnTo>
                  <a:lnTo>
                    <a:pt x="230" y="213"/>
                  </a:lnTo>
                  <a:lnTo>
                    <a:pt x="232" y="213"/>
                  </a:lnTo>
                  <a:lnTo>
                    <a:pt x="233" y="210"/>
                  </a:lnTo>
                  <a:lnTo>
                    <a:pt x="235" y="210"/>
                  </a:lnTo>
                  <a:lnTo>
                    <a:pt x="236" y="213"/>
                  </a:lnTo>
                  <a:lnTo>
                    <a:pt x="237" y="213"/>
                  </a:lnTo>
                  <a:lnTo>
                    <a:pt x="238" y="210"/>
                  </a:lnTo>
                  <a:lnTo>
                    <a:pt x="240" y="210"/>
                  </a:lnTo>
                  <a:lnTo>
                    <a:pt x="241" y="210"/>
                  </a:lnTo>
                  <a:lnTo>
                    <a:pt x="242" y="210"/>
                  </a:lnTo>
                  <a:lnTo>
                    <a:pt x="244" y="213"/>
                  </a:lnTo>
                  <a:lnTo>
                    <a:pt x="245" y="213"/>
                  </a:lnTo>
                  <a:lnTo>
                    <a:pt x="246" y="213"/>
                  </a:lnTo>
                  <a:lnTo>
                    <a:pt x="247" y="213"/>
                  </a:lnTo>
                  <a:lnTo>
                    <a:pt x="249" y="207"/>
                  </a:lnTo>
                  <a:lnTo>
                    <a:pt x="250" y="210"/>
                  </a:lnTo>
                  <a:lnTo>
                    <a:pt x="252" y="213"/>
                  </a:lnTo>
                  <a:lnTo>
                    <a:pt x="253" y="213"/>
                  </a:lnTo>
                  <a:lnTo>
                    <a:pt x="254" y="213"/>
                  </a:lnTo>
                  <a:lnTo>
                    <a:pt x="255" y="210"/>
                  </a:lnTo>
                  <a:lnTo>
                    <a:pt x="257" y="210"/>
                  </a:lnTo>
                  <a:lnTo>
                    <a:pt x="258" y="207"/>
                  </a:lnTo>
                  <a:lnTo>
                    <a:pt x="259" y="207"/>
                  </a:lnTo>
                  <a:lnTo>
                    <a:pt x="261" y="216"/>
                  </a:lnTo>
                  <a:lnTo>
                    <a:pt x="262" y="216"/>
                  </a:lnTo>
                  <a:lnTo>
                    <a:pt x="263" y="210"/>
                  </a:lnTo>
                  <a:lnTo>
                    <a:pt x="264" y="210"/>
                  </a:lnTo>
                  <a:lnTo>
                    <a:pt x="266" y="210"/>
                  </a:lnTo>
                  <a:lnTo>
                    <a:pt x="267" y="216"/>
                  </a:lnTo>
                  <a:lnTo>
                    <a:pt x="268" y="216"/>
                  </a:lnTo>
                  <a:lnTo>
                    <a:pt x="270" y="216"/>
                  </a:lnTo>
                  <a:lnTo>
                    <a:pt x="271" y="213"/>
                  </a:lnTo>
                  <a:lnTo>
                    <a:pt x="272" y="210"/>
                  </a:lnTo>
                  <a:lnTo>
                    <a:pt x="274" y="210"/>
                  </a:lnTo>
                  <a:lnTo>
                    <a:pt x="275" y="210"/>
                  </a:lnTo>
                  <a:lnTo>
                    <a:pt x="276" y="210"/>
                  </a:lnTo>
                  <a:lnTo>
                    <a:pt x="278" y="210"/>
                  </a:lnTo>
                  <a:lnTo>
                    <a:pt x="279" y="210"/>
                  </a:lnTo>
                  <a:lnTo>
                    <a:pt x="280" y="210"/>
                  </a:lnTo>
                  <a:lnTo>
                    <a:pt x="282" y="210"/>
                  </a:lnTo>
                  <a:lnTo>
                    <a:pt x="283" y="210"/>
                  </a:lnTo>
                  <a:lnTo>
                    <a:pt x="284" y="210"/>
                  </a:lnTo>
                  <a:lnTo>
                    <a:pt x="285" y="210"/>
                  </a:lnTo>
                  <a:lnTo>
                    <a:pt x="287" y="210"/>
                  </a:lnTo>
                  <a:lnTo>
                    <a:pt x="288" y="210"/>
                  </a:lnTo>
                  <a:lnTo>
                    <a:pt x="289" y="213"/>
                  </a:lnTo>
                  <a:lnTo>
                    <a:pt x="291" y="213"/>
                  </a:lnTo>
                  <a:lnTo>
                    <a:pt x="292" y="213"/>
                  </a:lnTo>
                  <a:lnTo>
                    <a:pt x="293" y="213"/>
                  </a:lnTo>
                  <a:lnTo>
                    <a:pt x="295" y="210"/>
                  </a:lnTo>
                  <a:lnTo>
                    <a:pt x="296" y="210"/>
                  </a:lnTo>
                  <a:lnTo>
                    <a:pt x="297" y="210"/>
                  </a:lnTo>
                  <a:lnTo>
                    <a:pt x="299" y="210"/>
                  </a:lnTo>
                  <a:lnTo>
                    <a:pt x="300" y="210"/>
                  </a:lnTo>
                  <a:lnTo>
                    <a:pt x="301" y="210"/>
                  </a:lnTo>
                  <a:lnTo>
                    <a:pt x="302" y="207"/>
                  </a:lnTo>
                  <a:lnTo>
                    <a:pt x="304" y="207"/>
                  </a:lnTo>
                  <a:lnTo>
                    <a:pt x="305" y="207"/>
                  </a:lnTo>
                  <a:lnTo>
                    <a:pt x="306" y="213"/>
                  </a:lnTo>
                  <a:lnTo>
                    <a:pt x="308" y="213"/>
                  </a:lnTo>
                  <a:lnTo>
                    <a:pt x="309" y="213"/>
                  </a:lnTo>
                  <a:lnTo>
                    <a:pt x="310" y="210"/>
                  </a:lnTo>
                  <a:lnTo>
                    <a:pt x="311" y="210"/>
                  </a:lnTo>
                  <a:lnTo>
                    <a:pt x="313" y="210"/>
                  </a:lnTo>
                  <a:lnTo>
                    <a:pt x="314" y="210"/>
                  </a:lnTo>
                  <a:lnTo>
                    <a:pt x="316" y="213"/>
                  </a:lnTo>
                  <a:lnTo>
                    <a:pt x="317" y="213"/>
                  </a:lnTo>
                  <a:lnTo>
                    <a:pt x="318" y="213"/>
                  </a:lnTo>
                  <a:lnTo>
                    <a:pt x="319" y="210"/>
                  </a:lnTo>
                  <a:lnTo>
                    <a:pt x="321" y="210"/>
                  </a:lnTo>
                  <a:lnTo>
                    <a:pt x="322" y="210"/>
                  </a:lnTo>
                  <a:lnTo>
                    <a:pt x="323" y="213"/>
                  </a:lnTo>
                  <a:lnTo>
                    <a:pt x="325" y="213"/>
                  </a:lnTo>
                  <a:lnTo>
                    <a:pt x="326" y="210"/>
                  </a:lnTo>
                  <a:lnTo>
                    <a:pt x="327" y="210"/>
                  </a:lnTo>
                  <a:lnTo>
                    <a:pt x="328" y="210"/>
                  </a:lnTo>
                  <a:lnTo>
                    <a:pt x="330" y="210"/>
                  </a:lnTo>
                  <a:lnTo>
                    <a:pt x="331" y="210"/>
                  </a:lnTo>
                  <a:lnTo>
                    <a:pt x="333" y="210"/>
                  </a:lnTo>
                  <a:lnTo>
                    <a:pt x="334" y="203"/>
                  </a:lnTo>
                  <a:lnTo>
                    <a:pt x="335" y="203"/>
                  </a:lnTo>
                  <a:lnTo>
                    <a:pt x="336" y="207"/>
                  </a:lnTo>
                  <a:lnTo>
                    <a:pt x="338" y="207"/>
                  </a:lnTo>
                  <a:lnTo>
                    <a:pt x="339" y="210"/>
                  </a:lnTo>
                  <a:lnTo>
                    <a:pt x="341" y="210"/>
                  </a:lnTo>
                  <a:lnTo>
                    <a:pt x="342" y="210"/>
                  </a:lnTo>
                  <a:lnTo>
                    <a:pt x="343" y="210"/>
                  </a:lnTo>
                  <a:lnTo>
                    <a:pt x="344" y="210"/>
                  </a:lnTo>
                  <a:lnTo>
                    <a:pt x="345" y="210"/>
                  </a:lnTo>
                  <a:lnTo>
                    <a:pt x="347" y="203"/>
                  </a:lnTo>
                  <a:lnTo>
                    <a:pt x="348" y="203"/>
                  </a:lnTo>
                  <a:lnTo>
                    <a:pt x="350" y="210"/>
                  </a:lnTo>
                  <a:lnTo>
                    <a:pt x="351" y="210"/>
                  </a:lnTo>
                  <a:lnTo>
                    <a:pt x="352" y="207"/>
                  </a:lnTo>
                  <a:lnTo>
                    <a:pt x="353" y="207"/>
                  </a:lnTo>
                  <a:lnTo>
                    <a:pt x="355" y="207"/>
                  </a:lnTo>
                  <a:lnTo>
                    <a:pt x="356" y="210"/>
                  </a:lnTo>
                  <a:lnTo>
                    <a:pt x="358" y="210"/>
                  </a:lnTo>
                  <a:lnTo>
                    <a:pt x="359" y="210"/>
                  </a:lnTo>
                  <a:lnTo>
                    <a:pt x="360" y="210"/>
                  </a:lnTo>
                  <a:lnTo>
                    <a:pt x="361" y="210"/>
                  </a:lnTo>
                  <a:lnTo>
                    <a:pt x="363" y="210"/>
                  </a:lnTo>
                  <a:lnTo>
                    <a:pt x="364" y="210"/>
                  </a:lnTo>
                  <a:lnTo>
                    <a:pt x="365" y="210"/>
                  </a:lnTo>
                  <a:lnTo>
                    <a:pt x="367" y="127"/>
                  </a:lnTo>
                  <a:lnTo>
                    <a:pt x="368" y="117"/>
                  </a:lnTo>
                  <a:lnTo>
                    <a:pt x="369" y="117"/>
                  </a:lnTo>
                  <a:lnTo>
                    <a:pt x="370" y="137"/>
                  </a:lnTo>
                  <a:lnTo>
                    <a:pt x="372" y="137"/>
                  </a:lnTo>
                  <a:lnTo>
                    <a:pt x="373" y="137"/>
                  </a:lnTo>
                  <a:lnTo>
                    <a:pt x="374" y="140"/>
                  </a:lnTo>
                  <a:lnTo>
                    <a:pt x="376" y="153"/>
                  </a:lnTo>
                  <a:lnTo>
                    <a:pt x="377" y="157"/>
                  </a:lnTo>
                  <a:lnTo>
                    <a:pt x="378" y="153"/>
                  </a:lnTo>
                  <a:lnTo>
                    <a:pt x="380" y="157"/>
                  </a:lnTo>
                  <a:lnTo>
                    <a:pt x="381" y="160"/>
                  </a:lnTo>
                  <a:lnTo>
                    <a:pt x="382" y="150"/>
                  </a:lnTo>
                  <a:lnTo>
                    <a:pt x="384" y="150"/>
                  </a:lnTo>
                  <a:lnTo>
                    <a:pt x="385" y="4"/>
                  </a:lnTo>
                  <a:lnTo>
                    <a:pt x="386" y="4"/>
                  </a:lnTo>
                  <a:lnTo>
                    <a:pt x="387" y="0"/>
                  </a:lnTo>
                  <a:lnTo>
                    <a:pt x="389" y="0"/>
                  </a:lnTo>
                  <a:lnTo>
                    <a:pt x="390" y="0"/>
                  </a:lnTo>
                  <a:lnTo>
                    <a:pt x="391" y="7"/>
                  </a:lnTo>
                  <a:lnTo>
                    <a:pt x="393" y="7"/>
                  </a:lnTo>
                  <a:lnTo>
                    <a:pt x="394" y="14"/>
                  </a:lnTo>
                  <a:lnTo>
                    <a:pt x="395" y="4"/>
                  </a:lnTo>
                  <a:lnTo>
                    <a:pt x="397" y="4"/>
                  </a:lnTo>
                  <a:lnTo>
                    <a:pt x="398" y="14"/>
                  </a:lnTo>
                  <a:lnTo>
                    <a:pt x="399" y="14"/>
                  </a:lnTo>
                  <a:lnTo>
                    <a:pt x="401" y="30"/>
                  </a:lnTo>
                  <a:lnTo>
                    <a:pt x="402" y="27"/>
                  </a:lnTo>
                  <a:lnTo>
                    <a:pt x="403" y="27"/>
                  </a:lnTo>
                  <a:lnTo>
                    <a:pt x="404" y="14"/>
                  </a:lnTo>
                  <a:lnTo>
                    <a:pt x="406" y="14"/>
                  </a:lnTo>
                  <a:lnTo>
                    <a:pt x="407" y="14"/>
                  </a:lnTo>
                  <a:lnTo>
                    <a:pt x="408" y="37"/>
                  </a:lnTo>
                  <a:lnTo>
                    <a:pt x="410" y="43"/>
                  </a:lnTo>
                  <a:lnTo>
                    <a:pt x="411" y="27"/>
                  </a:lnTo>
                  <a:lnTo>
                    <a:pt x="412" y="27"/>
                  </a:lnTo>
                  <a:lnTo>
                    <a:pt x="414" y="30"/>
                  </a:lnTo>
                  <a:lnTo>
                    <a:pt x="415" y="30"/>
                  </a:lnTo>
                  <a:lnTo>
                    <a:pt x="416" y="34"/>
                  </a:lnTo>
                  <a:lnTo>
                    <a:pt x="417" y="34"/>
                  </a:lnTo>
                  <a:lnTo>
                    <a:pt x="419" y="40"/>
                  </a:lnTo>
                  <a:lnTo>
                    <a:pt x="420" y="40"/>
                  </a:lnTo>
                  <a:lnTo>
                    <a:pt x="422" y="27"/>
                  </a:lnTo>
                  <a:lnTo>
                    <a:pt x="423" y="40"/>
                  </a:lnTo>
                  <a:lnTo>
                    <a:pt x="424" y="40"/>
                  </a:lnTo>
                  <a:lnTo>
                    <a:pt x="425" y="34"/>
                  </a:lnTo>
                  <a:lnTo>
                    <a:pt x="427" y="37"/>
                  </a:lnTo>
                  <a:lnTo>
                    <a:pt x="428" y="37"/>
                  </a:lnTo>
                  <a:lnTo>
                    <a:pt x="429" y="37"/>
                  </a:lnTo>
                  <a:lnTo>
                    <a:pt x="431" y="40"/>
                  </a:lnTo>
                  <a:lnTo>
                    <a:pt x="432" y="50"/>
                  </a:lnTo>
                  <a:lnTo>
                    <a:pt x="433" y="34"/>
                  </a:lnTo>
                  <a:lnTo>
                    <a:pt x="434" y="30"/>
                  </a:lnTo>
                  <a:lnTo>
                    <a:pt x="436" y="40"/>
                  </a:lnTo>
                  <a:lnTo>
                    <a:pt x="437" y="47"/>
                  </a:lnTo>
                  <a:lnTo>
                    <a:pt x="439" y="43"/>
                  </a:lnTo>
                  <a:lnTo>
                    <a:pt x="440" y="54"/>
                  </a:lnTo>
                  <a:lnTo>
                    <a:pt x="441" y="54"/>
                  </a:lnTo>
                  <a:lnTo>
                    <a:pt x="442" y="47"/>
                  </a:lnTo>
                  <a:lnTo>
                    <a:pt x="444" y="50"/>
                  </a:lnTo>
                  <a:lnTo>
                    <a:pt x="445" y="50"/>
                  </a:lnTo>
                  <a:lnTo>
                    <a:pt x="446" y="40"/>
                  </a:lnTo>
                  <a:lnTo>
                    <a:pt x="448" y="43"/>
                  </a:lnTo>
                  <a:lnTo>
                    <a:pt x="449" y="43"/>
                  </a:lnTo>
                  <a:lnTo>
                    <a:pt x="450" y="50"/>
                  </a:lnTo>
                  <a:lnTo>
                    <a:pt x="451" y="43"/>
                  </a:lnTo>
                  <a:lnTo>
                    <a:pt x="453" y="47"/>
                  </a:lnTo>
                  <a:lnTo>
                    <a:pt x="454" y="40"/>
                  </a:lnTo>
                  <a:lnTo>
                    <a:pt x="456" y="47"/>
                  </a:lnTo>
                  <a:lnTo>
                    <a:pt x="457" y="47"/>
                  </a:lnTo>
                  <a:lnTo>
                    <a:pt x="458" y="54"/>
                  </a:lnTo>
                  <a:lnTo>
                    <a:pt x="459" y="50"/>
                  </a:lnTo>
                  <a:lnTo>
                    <a:pt x="461" y="43"/>
                  </a:lnTo>
                  <a:lnTo>
                    <a:pt x="462" y="43"/>
                  </a:lnTo>
                  <a:lnTo>
                    <a:pt x="464" y="43"/>
                  </a:lnTo>
                  <a:lnTo>
                    <a:pt x="465" y="40"/>
                  </a:lnTo>
                  <a:lnTo>
                    <a:pt x="466" y="43"/>
                  </a:lnTo>
                  <a:lnTo>
                    <a:pt x="467" y="50"/>
                  </a:lnTo>
                  <a:lnTo>
                    <a:pt x="468" y="50"/>
                  </a:lnTo>
                  <a:lnTo>
                    <a:pt x="470" y="47"/>
                  </a:lnTo>
                  <a:lnTo>
                    <a:pt x="471" y="47"/>
                  </a:lnTo>
                  <a:lnTo>
                    <a:pt x="473" y="47"/>
                  </a:lnTo>
                  <a:lnTo>
                    <a:pt x="474" y="50"/>
                  </a:lnTo>
                  <a:lnTo>
                    <a:pt x="475" y="54"/>
                  </a:lnTo>
                  <a:lnTo>
                    <a:pt x="476" y="50"/>
                  </a:lnTo>
                  <a:lnTo>
                    <a:pt x="478" y="50"/>
                  </a:lnTo>
                  <a:lnTo>
                    <a:pt x="479" y="47"/>
                  </a:lnTo>
                  <a:lnTo>
                    <a:pt x="480" y="47"/>
                  </a:lnTo>
                  <a:lnTo>
                    <a:pt x="482" y="47"/>
                  </a:lnTo>
                  <a:lnTo>
                    <a:pt x="483" y="47"/>
                  </a:lnTo>
                  <a:lnTo>
                    <a:pt x="484" y="47"/>
                  </a:lnTo>
                  <a:lnTo>
                    <a:pt x="485" y="43"/>
                  </a:lnTo>
                  <a:lnTo>
                    <a:pt x="487" y="43"/>
                  </a:lnTo>
                  <a:lnTo>
                    <a:pt x="488" y="50"/>
                  </a:lnTo>
                  <a:lnTo>
                    <a:pt x="490" y="50"/>
                  </a:lnTo>
                  <a:lnTo>
                    <a:pt x="491" y="50"/>
                  </a:lnTo>
                  <a:lnTo>
                    <a:pt x="492" y="47"/>
                  </a:lnTo>
                  <a:lnTo>
                    <a:pt x="493" y="47"/>
                  </a:lnTo>
                  <a:lnTo>
                    <a:pt x="495" y="47"/>
                  </a:lnTo>
                  <a:lnTo>
                    <a:pt x="496" y="50"/>
                  </a:lnTo>
                  <a:lnTo>
                    <a:pt x="497" y="60"/>
                  </a:lnTo>
                  <a:lnTo>
                    <a:pt x="499" y="54"/>
                  </a:lnTo>
                  <a:lnTo>
                    <a:pt x="500" y="54"/>
                  </a:lnTo>
                  <a:lnTo>
                    <a:pt x="501" y="43"/>
                  </a:lnTo>
                  <a:lnTo>
                    <a:pt x="503" y="43"/>
                  </a:lnTo>
                  <a:lnTo>
                    <a:pt x="504" y="50"/>
                  </a:lnTo>
                  <a:lnTo>
                    <a:pt x="505" y="54"/>
                  </a:lnTo>
                  <a:lnTo>
                    <a:pt x="507" y="60"/>
                  </a:lnTo>
                  <a:lnTo>
                    <a:pt x="508" y="60"/>
                  </a:lnTo>
                  <a:lnTo>
                    <a:pt x="509" y="54"/>
                  </a:lnTo>
                  <a:lnTo>
                    <a:pt x="510" y="54"/>
                  </a:lnTo>
                  <a:lnTo>
                    <a:pt x="512" y="43"/>
                  </a:lnTo>
                  <a:lnTo>
                    <a:pt x="513" y="54"/>
                  </a:lnTo>
                  <a:lnTo>
                    <a:pt x="514" y="60"/>
                  </a:lnTo>
                  <a:lnTo>
                    <a:pt x="516" y="60"/>
                  </a:lnTo>
                  <a:lnTo>
                    <a:pt x="517" y="60"/>
                  </a:lnTo>
                  <a:lnTo>
                    <a:pt x="518" y="47"/>
                  </a:lnTo>
                  <a:lnTo>
                    <a:pt x="520" y="47"/>
                  </a:lnTo>
                  <a:lnTo>
                    <a:pt x="521" y="54"/>
                  </a:lnTo>
                  <a:lnTo>
                    <a:pt x="522" y="63"/>
                  </a:lnTo>
                  <a:lnTo>
                    <a:pt x="523" y="63"/>
                  </a:lnTo>
                  <a:lnTo>
                    <a:pt x="525" y="50"/>
                  </a:lnTo>
                  <a:lnTo>
                    <a:pt x="526" y="50"/>
                  </a:lnTo>
                  <a:lnTo>
                    <a:pt x="527" y="54"/>
                  </a:lnTo>
                  <a:lnTo>
                    <a:pt x="529" y="60"/>
                  </a:lnTo>
                  <a:lnTo>
                    <a:pt x="530" y="60"/>
                  </a:lnTo>
                  <a:lnTo>
                    <a:pt x="531" y="54"/>
                  </a:lnTo>
                  <a:lnTo>
                    <a:pt x="533" y="54"/>
                  </a:lnTo>
                  <a:lnTo>
                    <a:pt x="534" y="54"/>
                  </a:lnTo>
                  <a:lnTo>
                    <a:pt x="535" y="50"/>
                  </a:lnTo>
                  <a:lnTo>
                    <a:pt x="537" y="54"/>
                  </a:lnTo>
                  <a:lnTo>
                    <a:pt x="538" y="60"/>
                  </a:lnTo>
                  <a:lnTo>
                    <a:pt x="539" y="60"/>
                  </a:lnTo>
                  <a:lnTo>
                    <a:pt x="540" y="54"/>
                  </a:lnTo>
                  <a:lnTo>
                    <a:pt x="542" y="47"/>
                  </a:lnTo>
                  <a:lnTo>
                    <a:pt x="543" y="47"/>
                  </a:lnTo>
                  <a:lnTo>
                    <a:pt x="545" y="54"/>
                  </a:lnTo>
                  <a:lnTo>
                    <a:pt x="546" y="54"/>
                  </a:lnTo>
                  <a:lnTo>
                    <a:pt x="547" y="54"/>
                  </a:lnTo>
                  <a:lnTo>
                    <a:pt x="548" y="54"/>
                  </a:lnTo>
                  <a:lnTo>
                    <a:pt x="550" y="50"/>
                  </a:lnTo>
                  <a:lnTo>
                    <a:pt x="551" y="60"/>
                  </a:lnTo>
                  <a:lnTo>
                    <a:pt x="552" y="60"/>
                  </a:lnTo>
                  <a:lnTo>
                    <a:pt x="554" y="54"/>
                  </a:lnTo>
                  <a:lnTo>
                    <a:pt x="555" y="54"/>
                  </a:lnTo>
                  <a:lnTo>
                    <a:pt x="556" y="50"/>
                  </a:lnTo>
                  <a:lnTo>
                    <a:pt x="557" y="63"/>
                  </a:lnTo>
                  <a:lnTo>
                    <a:pt x="559" y="60"/>
                  </a:lnTo>
                  <a:lnTo>
                    <a:pt x="560" y="50"/>
                  </a:lnTo>
                  <a:lnTo>
                    <a:pt x="562" y="50"/>
                  </a:lnTo>
                  <a:lnTo>
                    <a:pt x="563" y="47"/>
                  </a:lnTo>
                  <a:lnTo>
                    <a:pt x="564" y="47"/>
                  </a:lnTo>
                  <a:lnTo>
                    <a:pt x="565" y="63"/>
                  </a:lnTo>
                  <a:lnTo>
                    <a:pt x="567" y="60"/>
                  </a:lnTo>
                  <a:lnTo>
                    <a:pt x="568" y="60"/>
                  </a:lnTo>
                  <a:lnTo>
                    <a:pt x="569" y="50"/>
                  </a:lnTo>
                  <a:lnTo>
                    <a:pt x="571" y="50"/>
                  </a:lnTo>
                  <a:lnTo>
                    <a:pt x="572" y="60"/>
                  </a:lnTo>
                  <a:lnTo>
                    <a:pt x="573" y="54"/>
                  </a:lnTo>
                  <a:lnTo>
                    <a:pt x="574" y="70"/>
                  </a:lnTo>
                  <a:lnTo>
                    <a:pt x="576" y="47"/>
                  </a:lnTo>
                  <a:lnTo>
                    <a:pt x="577" y="47"/>
                  </a:lnTo>
                  <a:lnTo>
                    <a:pt x="579" y="54"/>
                  </a:lnTo>
                  <a:lnTo>
                    <a:pt x="580" y="60"/>
                  </a:lnTo>
                  <a:lnTo>
                    <a:pt x="581" y="60"/>
                  </a:lnTo>
                  <a:lnTo>
                    <a:pt x="582" y="63"/>
                  </a:lnTo>
                  <a:lnTo>
                    <a:pt x="584" y="63"/>
                  </a:lnTo>
                  <a:lnTo>
                    <a:pt x="585" y="63"/>
                  </a:lnTo>
                  <a:lnTo>
                    <a:pt x="586" y="50"/>
                  </a:lnTo>
                  <a:lnTo>
                    <a:pt x="588" y="50"/>
                  </a:lnTo>
                  <a:lnTo>
                    <a:pt x="589" y="60"/>
                  </a:lnTo>
                  <a:lnTo>
                    <a:pt x="590" y="60"/>
                  </a:lnTo>
                  <a:lnTo>
                    <a:pt x="591" y="50"/>
                  </a:lnTo>
                  <a:lnTo>
                    <a:pt x="593" y="50"/>
                  </a:lnTo>
                  <a:lnTo>
                    <a:pt x="594" y="63"/>
                  </a:lnTo>
                  <a:lnTo>
                    <a:pt x="596" y="60"/>
                  </a:lnTo>
                  <a:lnTo>
                    <a:pt x="597" y="60"/>
                  </a:lnTo>
                  <a:lnTo>
                    <a:pt x="598" y="60"/>
                  </a:lnTo>
                  <a:lnTo>
                    <a:pt x="599" y="173"/>
                  </a:lnTo>
                  <a:lnTo>
                    <a:pt x="601" y="173"/>
                  </a:lnTo>
                  <a:lnTo>
                    <a:pt x="602" y="167"/>
                  </a:lnTo>
                  <a:lnTo>
                    <a:pt x="603" y="173"/>
                  </a:lnTo>
                  <a:lnTo>
                    <a:pt x="605" y="180"/>
                  </a:lnTo>
                  <a:lnTo>
                    <a:pt x="606" y="180"/>
                  </a:lnTo>
                  <a:lnTo>
                    <a:pt x="607" y="180"/>
                  </a:lnTo>
                  <a:lnTo>
                    <a:pt x="608" y="163"/>
                  </a:lnTo>
                  <a:lnTo>
                    <a:pt x="610" y="163"/>
                  </a:lnTo>
                  <a:lnTo>
                    <a:pt x="611" y="163"/>
                  </a:lnTo>
                  <a:lnTo>
                    <a:pt x="613" y="167"/>
                  </a:lnTo>
                  <a:lnTo>
                    <a:pt x="614" y="167"/>
                  </a:lnTo>
                  <a:lnTo>
                    <a:pt x="615" y="167"/>
                  </a:lnTo>
                  <a:lnTo>
                    <a:pt x="616" y="167"/>
                  </a:lnTo>
                  <a:lnTo>
                    <a:pt x="618" y="173"/>
                  </a:lnTo>
                  <a:lnTo>
                    <a:pt x="619" y="163"/>
                  </a:lnTo>
                  <a:lnTo>
                    <a:pt x="620" y="173"/>
                  </a:lnTo>
                  <a:lnTo>
                    <a:pt x="622" y="177"/>
                  </a:lnTo>
                  <a:lnTo>
                    <a:pt x="623" y="177"/>
                  </a:lnTo>
                  <a:lnTo>
                    <a:pt x="624" y="177"/>
                  </a:lnTo>
                  <a:lnTo>
                    <a:pt x="626" y="163"/>
                  </a:lnTo>
                  <a:lnTo>
                    <a:pt x="627" y="163"/>
                  </a:lnTo>
                  <a:lnTo>
                    <a:pt x="628" y="173"/>
                  </a:lnTo>
                  <a:lnTo>
                    <a:pt x="630" y="173"/>
                  </a:lnTo>
                  <a:lnTo>
                    <a:pt x="631" y="177"/>
                  </a:lnTo>
                  <a:lnTo>
                    <a:pt x="632" y="177"/>
                  </a:lnTo>
                  <a:lnTo>
                    <a:pt x="633" y="177"/>
                  </a:lnTo>
                  <a:lnTo>
                    <a:pt x="635" y="177"/>
                  </a:lnTo>
                  <a:lnTo>
                    <a:pt x="636" y="167"/>
                  </a:lnTo>
                  <a:lnTo>
                    <a:pt x="637" y="177"/>
                  </a:lnTo>
                  <a:lnTo>
                    <a:pt x="639" y="183"/>
                  </a:lnTo>
                  <a:lnTo>
                    <a:pt x="640" y="173"/>
                  </a:lnTo>
                  <a:lnTo>
                    <a:pt x="641" y="167"/>
                  </a:lnTo>
                  <a:lnTo>
                    <a:pt x="643" y="167"/>
                  </a:lnTo>
                  <a:lnTo>
                    <a:pt x="644" y="173"/>
                  </a:lnTo>
                  <a:lnTo>
                    <a:pt x="645" y="173"/>
                  </a:lnTo>
                  <a:lnTo>
                    <a:pt x="646" y="173"/>
                  </a:lnTo>
                  <a:lnTo>
                    <a:pt x="648" y="177"/>
                  </a:lnTo>
                  <a:lnTo>
                    <a:pt x="649" y="163"/>
                  </a:lnTo>
                  <a:lnTo>
                    <a:pt x="650" y="163"/>
                  </a:lnTo>
                  <a:lnTo>
                    <a:pt x="652" y="167"/>
                  </a:lnTo>
                  <a:lnTo>
                    <a:pt x="653" y="167"/>
                  </a:lnTo>
                  <a:lnTo>
                    <a:pt x="654" y="167"/>
                  </a:lnTo>
                  <a:lnTo>
                    <a:pt x="656" y="163"/>
                  </a:lnTo>
                  <a:lnTo>
                    <a:pt x="657" y="167"/>
                  </a:lnTo>
                  <a:lnTo>
                    <a:pt x="658" y="167"/>
                  </a:lnTo>
                  <a:lnTo>
                    <a:pt x="660" y="177"/>
                  </a:lnTo>
                  <a:lnTo>
                    <a:pt x="661" y="177"/>
                  </a:lnTo>
                  <a:lnTo>
                    <a:pt x="662" y="177"/>
                  </a:lnTo>
                  <a:lnTo>
                    <a:pt x="663" y="173"/>
                  </a:lnTo>
                  <a:lnTo>
                    <a:pt x="665" y="173"/>
                  </a:lnTo>
                  <a:lnTo>
                    <a:pt x="666" y="177"/>
                  </a:lnTo>
                  <a:lnTo>
                    <a:pt x="667" y="177"/>
                  </a:lnTo>
                  <a:lnTo>
                    <a:pt x="669" y="167"/>
                  </a:lnTo>
                  <a:lnTo>
                    <a:pt x="670" y="177"/>
                  </a:lnTo>
                  <a:lnTo>
                    <a:pt x="671" y="177"/>
                  </a:lnTo>
                  <a:lnTo>
                    <a:pt x="673" y="183"/>
                  </a:lnTo>
                  <a:lnTo>
                    <a:pt x="674" y="183"/>
                  </a:lnTo>
                  <a:lnTo>
                    <a:pt x="675" y="183"/>
                  </a:lnTo>
                  <a:lnTo>
                    <a:pt x="677" y="163"/>
                  </a:lnTo>
                  <a:lnTo>
                    <a:pt x="678" y="163"/>
                  </a:lnTo>
                  <a:lnTo>
                    <a:pt x="679" y="177"/>
                  </a:lnTo>
                  <a:lnTo>
                    <a:pt x="680" y="177"/>
                  </a:lnTo>
                  <a:lnTo>
                    <a:pt x="682" y="183"/>
                  </a:lnTo>
                  <a:lnTo>
                    <a:pt x="683" y="183"/>
                  </a:lnTo>
                  <a:lnTo>
                    <a:pt x="685" y="173"/>
                  </a:lnTo>
                  <a:lnTo>
                    <a:pt x="686" y="163"/>
                  </a:lnTo>
                  <a:lnTo>
                    <a:pt x="687" y="180"/>
                  </a:lnTo>
                  <a:lnTo>
                    <a:pt x="688" y="180"/>
                  </a:lnTo>
                  <a:lnTo>
                    <a:pt x="689" y="177"/>
                  </a:lnTo>
                  <a:lnTo>
                    <a:pt x="691" y="177"/>
                  </a:lnTo>
                  <a:lnTo>
                    <a:pt x="692" y="160"/>
                  </a:lnTo>
                  <a:lnTo>
                    <a:pt x="694" y="173"/>
                  </a:lnTo>
                  <a:lnTo>
                    <a:pt x="695" y="167"/>
                  </a:lnTo>
                  <a:lnTo>
                    <a:pt x="696" y="167"/>
                  </a:lnTo>
                  <a:lnTo>
                    <a:pt x="697" y="167"/>
                  </a:lnTo>
                  <a:lnTo>
                    <a:pt x="699" y="160"/>
                  </a:lnTo>
                  <a:lnTo>
                    <a:pt x="700" y="160"/>
                  </a:lnTo>
                  <a:lnTo>
                    <a:pt x="702" y="167"/>
                  </a:lnTo>
                  <a:lnTo>
                    <a:pt x="703" y="177"/>
                  </a:lnTo>
                  <a:lnTo>
                    <a:pt x="704" y="177"/>
                  </a:lnTo>
                  <a:lnTo>
                    <a:pt x="705" y="180"/>
                  </a:lnTo>
                  <a:lnTo>
                    <a:pt x="707" y="167"/>
                  </a:lnTo>
                  <a:lnTo>
                    <a:pt x="708" y="173"/>
                  </a:lnTo>
                  <a:lnTo>
                    <a:pt x="709" y="157"/>
                  </a:lnTo>
                  <a:lnTo>
                    <a:pt x="711" y="157"/>
                  </a:lnTo>
                  <a:lnTo>
                    <a:pt x="712" y="167"/>
                  </a:lnTo>
                  <a:lnTo>
                    <a:pt x="713" y="167"/>
                  </a:lnTo>
                  <a:lnTo>
                    <a:pt x="714" y="180"/>
                  </a:lnTo>
                  <a:lnTo>
                    <a:pt x="716" y="167"/>
                  </a:lnTo>
                  <a:lnTo>
                    <a:pt x="717" y="167"/>
                  </a:lnTo>
                  <a:lnTo>
                    <a:pt x="719" y="177"/>
                  </a:lnTo>
                  <a:lnTo>
                    <a:pt x="720" y="177"/>
                  </a:lnTo>
                  <a:lnTo>
                    <a:pt x="721" y="173"/>
                  </a:lnTo>
                  <a:lnTo>
                    <a:pt x="722" y="167"/>
                  </a:lnTo>
                  <a:lnTo>
                    <a:pt x="724" y="167"/>
                  </a:lnTo>
                  <a:lnTo>
                    <a:pt x="725" y="167"/>
                  </a:lnTo>
                  <a:lnTo>
                    <a:pt x="726" y="167"/>
                  </a:lnTo>
                  <a:lnTo>
                    <a:pt x="728" y="167"/>
                  </a:lnTo>
                  <a:lnTo>
                    <a:pt x="729" y="173"/>
                  </a:lnTo>
                  <a:lnTo>
                    <a:pt x="730" y="163"/>
                  </a:lnTo>
                  <a:lnTo>
                    <a:pt x="731" y="163"/>
                  </a:lnTo>
                  <a:lnTo>
                    <a:pt x="733" y="163"/>
                  </a:lnTo>
                  <a:lnTo>
                    <a:pt x="734" y="163"/>
                  </a:lnTo>
                  <a:lnTo>
                    <a:pt x="736" y="163"/>
                  </a:lnTo>
                  <a:lnTo>
                    <a:pt x="737" y="180"/>
                  </a:lnTo>
                  <a:lnTo>
                    <a:pt x="738" y="177"/>
                  </a:lnTo>
                  <a:lnTo>
                    <a:pt x="739" y="173"/>
                  </a:lnTo>
                  <a:lnTo>
                    <a:pt x="741" y="173"/>
                  </a:lnTo>
                  <a:lnTo>
                    <a:pt x="742" y="173"/>
                  </a:lnTo>
                  <a:lnTo>
                    <a:pt x="743" y="173"/>
                  </a:lnTo>
                  <a:lnTo>
                    <a:pt x="745" y="167"/>
                  </a:lnTo>
                  <a:lnTo>
                    <a:pt x="746" y="160"/>
                  </a:lnTo>
                  <a:lnTo>
                    <a:pt x="747" y="173"/>
                  </a:lnTo>
                  <a:lnTo>
                    <a:pt x="748" y="173"/>
                  </a:lnTo>
                  <a:lnTo>
                    <a:pt x="750" y="173"/>
                  </a:lnTo>
                  <a:lnTo>
                    <a:pt x="751" y="177"/>
                  </a:lnTo>
                  <a:lnTo>
                    <a:pt x="752" y="177"/>
                  </a:lnTo>
                  <a:lnTo>
                    <a:pt x="754" y="173"/>
                  </a:lnTo>
                  <a:lnTo>
                    <a:pt x="755" y="173"/>
                  </a:lnTo>
                  <a:lnTo>
                    <a:pt x="756" y="173"/>
                  </a:lnTo>
                  <a:lnTo>
                    <a:pt x="758" y="210"/>
                  </a:lnTo>
                  <a:lnTo>
                    <a:pt x="759" y="210"/>
                  </a:lnTo>
                  <a:lnTo>
                    <a:pt x="760" y="213"/>
                  </a:lnTo>
                  <a:lnTo>
                    <a:pt x="762" y="203"/>
                  </a:lnTo>
                  <a:lnTo>
                    <a:pt x="763" y="203"/>
                  </a:lnTo>
                  <a:lnTo>
                    <a:pt x="764" y="207"/>
                  </a:lnTo>
                  <a:lnTo>
                    <a:pt x="766" y="207"/>
                  </a:lnTo>
                  <a:lnTo>
                    <a:pt x="767" y="207"/>
                  </a:lnTo>
                  <a:lnTo>
                    <a:pt x="768" y="210"/>
                  </a:lnTo>
                  <a:lnTo>
                    <a:pt x="769" y="200"/>
                  </a:lnTo>
                  <a:lnTo>
                    <a:pt x="771" y="210"/>
                  </a:lnTo>
                  <a:lnTo>
                    <a:pt x="772" y="210"/>
                  </a:lnTo>
                  <a:lnTo>
                    <a:pt x="773" y="210"/>
                  </a:lnTo>
                  <a:lnTo>
                    <a:pt x="775" y="210"/>
                  </a:lnTo>
                  <a:lnTo>
                    <a:pt x="776" y="210"/>
                  </a:lnTo>
                  <a:lnTo>
                    <a:pt x="777" y="210"/>
                  </a:lnTo>
                  <a:lnTo>
                    <a:pt x="779" y="210"/>
                  </a:lnTo>
                  <a:lnTo>
                    <a:pt x="780" y="210"/>
                  </a:lnTo>
                  <a:lnTo>
                    <a:pt x="781" y="203"/>
                  </a:lnTo>
                  <a:lnTo>
                    <a:pt x="783" y="210"/>
                  </a:lnTo>
                  <a:lnTo>
                    <a:pt x="784" y="213"/>
                  </a:lnTo>
                  <a:lnTo>
                    <a:pt x="785" y="210"/>
                  </a:lnTo>
                  <a:lnTo>
                    <a:pt x="786" y="210"/>
                  </a:lnTo>
                  <a:lnTo>
                    <a:pt x="788" y="210"/>
                  </a:lnTo>
                  <a:lnTo>
                    <a:pt x="789" y="210"/>
                  </a:lnTo>
                  <a:lnTo>
                    <a:pt x="790" y="210"/>
                  </a:lnTo>
                  <a:lnTo>
                    <a:pt x="792" y="210"/>
                  </a:lnTo>
                  <a:lnTo>
                    <a:pt x="793" y="210"/>
                  </a:lnTo>
                  <a:lnTo>
                    <a:pt x="794" y="210"/>
                  </a:lnTo>
                  <a:lnTo>
                    <a:pt x="795" y="207"/>
                  </a:lnTo>
                  <a:lnTo>
                    <a:pt x="797" y="210"/>
                  </a:lnTo>
                  <a:lnTo>
                    <a:pt x="798" y="210"/>
                  </a:lnTo>
                  <a:lnTo>
                    <a:pt x="800" y="210"/>
                  </a:lnTo>
                  <a:lnTo>
                    <a:pt x="801" y="210"/>
                  </a:lnTo>
                  <a:lnTo>
                    <a:pt x="802" y="207"/>
                  </a:lnTo>
                  <a:lnTo>
                    <a:pt x="803" y="207"/>
                  </a:lnTo>
                  <a:lnTo>
                    <a:pt x="805" y="203"/>
                  </a:lnTo>
                  <a:lnTo>
                    <a:pt x="806" y="210"/>
                  </a:lnTo>
                  <a:lnTo>
                    <a:pt x="808" y="210"/>
                  </a:lnTo>
                  <a:lnTo>
                    <a:pt x="809" y="210"/>
                  </a:lnTo>
                  <a:lnTo>
                    <a:pt x="810" y="207"/>
                  </a:lnTo>
                  <a:lnTo>
                    <a:pt x="811" y="207"/>
                  </a:lnTo>
                  <a:lnTo>
                    <a:pt x="812" y="207"/>
                  </a:lnTo>
                  <a:lnTo>
                    <a:pt x="814" y="210"/>
                  </a:lnTo>
                  <a:lnTo>
                    <a:pt x="815" y="210"/>
                  </a:lnTo>
                  <a:lnTo>
                    <a:pt x="817" y="210"/>
                  </a:lnTo>
                  <a:lnTo>
                    <a:pt x="818" y="210"/>
                  </a:lnTo>
                  <a:lnTo>
                    <a:pt x="819" y="210"/>
                  </a:lnTo>
                  <a:lnTo>
                    <a:pt x="820" y="213"/>
                  </a:lnTo>
                  <a:lnTo>
                    <a:pt x="822" y="213"/>
                  </a:lnTo>
                  <a:lnTo>
                    <a:pt x="823" y="210"/>
                  </a:lnTo>
                  <a:lnTo>
                    <a:pt x="825" y="210"/>
                  </a:lnTo>
                  <a:lnTo>
                    <a:pt x="826" y="210"/>
                  </a:lnTo>
                  <a:lnTo>
                    <a:pt x="827" y="210"/>
                  </a:lnTo>
                  <a:lnTo>
                    <a:pt x="828" y="207"/>
                  </a:lnTo>
                  <a:lnTo>
                    <a:pt x="829" y="207"/>
                  </a:lnTo>
                  <a:lnTo>
                    <a:pt x="831" y="210"/>
                  </a:lnTo>
                  <a:lnTo>
                    <a:pt x="832" y="210"/>
                  </a:lnTo>
                  <a:lnTo>
                    <a:pt x="834" y="210"/>
                  </a:lnTo>
                  <a:lnTo>
                    <a:pt x="835" y="207"/>
                  </a:lnTo>
                  <a:lnTo>
                    <a:pt x="836" y="207"/>
                  </a:lnTo>
                  <a:lnTo>
                    <a:pt x="837" y="207"/>
                  </a:lnTo>
                  <a:lnTo>
                    <a:pt x="839" y="207"/>
                  </a:lnTo>
                  <a:lnTo>
                    <a:pt x="840" y="207"/>
                  </a:lnTo>
                  <a:lnTo>
                    <a:pt x="842" y="207"/>
                  </a:lnTo>
                  <a:lnTo>
                    <a:pt x="843" y="207"/>
                  </a:lnTo>
                  <a:lnTo>
                    <a:pt x="844" y="210"/>
                  </a:lnTo>
                  <a:lnTo>
                    <a:pt x="845" y="210"/>
                  </a:lnTo>
                  <a:lnTo>
                    <a:pt x="847" y="207"/>
                  </a:lnTo>
                  <a:lnTo>
                    <a:pt x="848" y="207"/>
                  </a:lnTo>
                  <a:lnTo>
                    <a:pt x="849" y="207"/>
                  </a:lnTo>
                  <a:lnTo>
                    <a:pt x="851" y="210"/>
                  </a:lnTo>
                  <a:lnTo>
                    <a:pt x="852" y="210"/>
                  </a:lnTo>
                  <a:lnTo>
                    <a:pt x="853" y="210"/>
                  </a:lnTo>
                  <a:lnTo>
                    <a:pt x="854" y="210"/>
                  </a:lnTo>
                  <a:lnTo>
                    <a:pt x="856" y="207"/>
                  </a:lnTo>
                  <a:lnTo>
                    <a:pt x="857" y="207"/>
                  </a:lnTo>
                  <a:lnTo>
                    <a:pt x="858" y="207"/>
                  </a:lnTo>
                  <a:lnTo>
                    <a:pt x="860" y="210"/>
                  </a:lnTo>
                  <a:lnTo>
                    <a:pt x="861" y="210"/>
                  </a:lnTo>
                  <a:lnTo>
                    <a:pt x="862" y="210"/>
                  </a:lnTo>
                  <a:lnTo>
                    <a:pt x="864" y="207"/>
                  </a:lnTo>
                  <a:lnTo>
                    <a:pt x="865" y="207"/>
                  </a:lnTo>
                  <a:lnTo>
                    <a:pt x="866" y="207"/>
                  </a:lnTo>
                  <a:lnTo>
                    <a:pt x="868" y="210"/>
                  </a:lnTo>
                  <a:lnTo>
                    <a:pt x="869" y="210"/>
                  </a:lnTo>
                  <a:lnTo>
                    <a:pt x="870" y="207"/>
                  </a:lnTo>
                  <a:lnTo>
                    <a:pt x="871" y="207"/>
                  </a:lnTo>
                  <a:lnTo>
                    <a:pt x="873" y="207"/>
                  </a:lnTo>
                  <a:lnTo>
                    <a:pt x="874" y="207"/>
                  </a:lnTo>
                  <a:lnTo>
                    <a:pt x="875" y="210"/>
                  </a:lnTo>
                  <a:lnTo>
                    <a:pt x="877" y="210"/>
                  </a:lnTo>
                  <a:lnTo>
                    <a:pt x="878" y="207"/>
                  </a:lnTo>
                  <a:lnTo>
                    <a:pt x="879" y="207"/>
                  </a:lnTo>
                  <a:lnTo>
                    <a:pt x="881" y="203"/>
                  </a:lnTo>
                  <a:lnTo>
                    <a:pt x="882" y="203"/>
                  </a:lnTo>
                  <a:lnTo>
                    <a:pt x="883" y="210"/>
                  </a:lnTo>
                  <a:lnTo>
                    <a:pt x="885" y="207"/>
                  </a:lnTo>
                  <a:lnTo>
                    <a:pt x="886" y="203"/>
                  </a:lnTo>
                  <a:lnTo>
                    <a:pt x="887" y="203"/>
                  </a:lnTo>
                  <a:lnTo>
                    <a:pt x="889" y="203"/>
                  </a:lnTo>
                  <a:lnTo>
                    <a:pt x="890" y="210"/>
                  </a:lnTo>
                  <a:lnTo>
                    <a:pt x="891" y="210"/>
                  </a:lnTo>
                  <a:lnTo>
                    <a:pt x="892" y="210"/>
                  </a:lnTo>
                  <a:lnTo>
                    <a:pt x="894" y="203"/>
                  </a:lnTo>
                  <a:lnTo>
                    <a:pt x="895" y="203"/>
                  </a:lnTo>
                  <a:lnTo>
                    <a:pt x="896" y="210"/>
                  </a:lnTo>
                  <a:lnTo>
                    <a:pt x="898" y="210"/>
                  </a:lnTo>
                  <a:lnTo>
                    <a:pt x="899" y="203"/>
                  </a:lnTo>
                  <a:lnTo>
                    <a:pt x="900" y="207"/>
                  </a:lnTo>
                  <a:lnTo>
                    <a:pt x="901" y="207"/>
                  </a:lnTo>
                  <a:lnTo>
                    <a:pt x="903" y="210"/>
                  </a:lnTo>
                  <a:lnTo>
                    <a:pt x="904" y="210"/>
                  </a:lnTo>
                  <a:lnTo>
                    <a:pt x="906" y="210"/>
                  </a:lnTo>
                  <a:lnTo>
                    <a:pt x="907" y="210"/>
                  </a:lnTo>
                  <a:lnTo>
                    <a:pt x="908" y="210"/>
                  </a:lnTo>
                  <a:lnTo>
                    <a:pt x="909" y="203"/>
                  </a:lnTo>
                  <a:lnTo>
                    <a:pt x="911" y="203"/>
                  </a:lnTo>
                  <a:lnTo>
                    <a:pt x="912" y="210"/>
                  </a:lnTo>
                  <a:lnTo>
                    <a:pt x="913" y="210"/>
                  </a:lnTo>
                  <a:lnTo>
                    <a:pt x="915" y="210"/>
                  </a:lnTo>
                  <a:lnTo>
                    <a:pt x="916" y="213"/>
                  </a:lnTo>
                  <a:lnTo>
                    <a:pt x="917" y="210"/>
                  </a:lnTo>
                  <a:lnTo>
                    <a:pt x="918" y="210"/>
                  </a:lnTo>
                  <a:lnTo>
                    <a:pt x="920" y="210"/>
                  </a:lnTo>
                  <a:lnTo>
                    <a:pt x="921" y="210"/>
                  </a:lnTo>
                  <a:lnTo>
                    <a:pt x="923" y="210"/>
                  </a:lnTo>
                  <a:lnTo>
                    <a:pt x="924" y="213"/>
                  </a:lnTo>
                  <a:lnTo>
                    <a:pt x="925" y="210"/>
                  </a:lnTo>
                  <a:lnTo>
                    <a:pt x="926" y="210"/>
                  </a:lnTo>
                  <a:lnTo>
                    <a:pt x="928" y="210"/>
                  </a:lnTo>
                  <a:lnTo>
                    <a:pt x="929" y="210"/>
                  </a:lnTo>
                  <a:lnTo>
                    <a:pt x="930" y="210"/>
                  </a:lnTo>
                  <a:lnTo>
                    <a:pt x="932" y="207"/>
                  </a:lnTo>
                  <a:lnTo>
                    <a:pt x="933" y="207"/>
                  </a:lnTo>
                  <a:lnTo>
                    <a:pt x="934" y="213"/>
                  </a:lnTo>
                  <a:lnTo>
                    <a:pt x="935" y="213"/>
                  </a:lnTo>
                  <a:lnTo>
                    <a:pt x="937" y="210"/>
                  </a:lnTo>
                  <a:lnTo>
                    <a:pt x="938" y="210"/>
                  </a:lnTo>
                  <a:lnTo>
                    <a:pt x="940" y="207"/>
                  </a:lnTo>
                  <a:lnTo>
                    <a:pt x="941" y="207"/>
                  </a:lnTo>
                  <a:lnTo>
                    <a:pt x="942" y="210"/>
                  </a:lnTo>
                  <a:lnTo>
                    <a:pt x="943" y="210"/>
                  </a:lnTo>
                  <a:lnTo>
                    <a:pt x="945" y="210"/>
                  </a:lnTo>
                  <a:lnTo>
                    <a:pt x="946" y="200"/>
                  </a:lnTo>
                  <a:lnTo>
                    <a:pt x="948" y="200"/>
                  </a:lnTo>
                  <a:lnTo>
                    <a:pt x="949" y="210"/>
                  </a:lnTo>
                  <a:lnTo>
                    <a:pt x="950" y="210"/>
                  </a:lnTo>
                  <a:lnTo>
                    <a:pt x="951" y="210"/>
                  </a:lnTo>
                  <a:lnTo>
                    <a:pt x="952" y="207"/>
                  </a:lnTo>
                  <a:lnTo>
                    <a:pt x="954" y="207"/>
                  </a:lnTo>
                  <a:lnTo>
                    <a:pt x="955" y="207"/>
                  </a:lnTo>
                  <a:lnTo>
                    <a:pt x="957" y="207"/>
                  </a:lnTo>
                  <a:lnTo>
                    <a:pt x="958" y="210"/>
                  </a:lnTo>
                  <a:lnTo>
                    <a:pt x="959" y="213"/>
                  </a:lnTo>
                  <a:lnTo>
                    <a:pt x="960" y="203"/>
                  </a:lnTo>
                  <a:lnTo>
                    <a:pt x="962" y="207"/>
                  </a:lnTo>
                  <a:lnTo>
                    <a:pt x="963" y="203"/>
                  </a:lnTo>
                  <a:lnTo>
                    <a:pt x="964" y="207"/>
                  </a:lnTo>
                  <a:lnTo>
                    <a:pt x="966" y="210"/>
                  </a:lnTo>
                  <a:lnTo>
                    <a:pt x="967" y="210"/>
                  </a:lnTo>
                  <a:lnTo>
                    <a:pt x="968" y="210"/>
                  </a:lnTo>
                  <a:lnTo>
                    <a:pt x="970" y="203"/>
                  </a:lnTo>
                  <a:lnTo>
                    <a:pt x="971" y="207"/>
                  </a:lnTo>
                  <a:lnTo>
                    <a:pt x="972" y="210"/>
                  </a:lnTo>
                  <a:lnTo>
                    <a:pt x="974" y="210"/>
                  </a:lnTo>
                  <a:lnTo>
                    <a:pt x="975" y="207"/>
                  </a:lnTo>
                  <a:lnTo>
                    <a:pt x="976" y="207"/>
                  </a:lnTo>
                  <a:lnTo>
                    <a:pt x="977" y="210"/>
                  </a:lnTo>
                  <a:lnTo>
                    <a:pt x="979" y="210"/>
                  </a:lnTo>
                  <a:lnTo>
                    <a:pt x="980" y="210"/>
                  </a:lnTo>
                  <a:lnTo>
                    <a:pt x="981" y="203"/>
                  </a:lnTo>
                  <a:lnTo>
                    <a:pt x="983" y="203"/>
                  </a:lnTo>
                  <a:lnTo>
                    <a:pt x="984" y="210"/>
                  </a:lnTo>
                  <a:lnTo>
                    <a:pt x="985" y="210"/>
                  </a:lnTo>
                  <a:lnTo>
                    <a:pt x="987" y="210"/>
                  </a:lnTo>
                  <a:lnTo>
                    <a:pt x="988" y="207"/>
                  </a:lnTo>
                  <a:lnTo>
                    <a:pt x="989" y="207"/>
                  </a:lnTo>
                  <a:lnTo>
                    <a:pt x="991" y="207"/>
                  </a:lnTo>
                  <a:lnTo>
                    <a:pt x="992" y="210"/>
                  </a:lnTo>
                  <a:lnTo>
                    <a:pt x="993" y="210"/>
                  </a:lnTo>
                  <a:lnTo>
                    <a:pt x="994" y="207"/>
                  </a:lnTo>
                  <a:lnTo>
                    <a:pt x="996" y="207"/>
                  </a:lnTo>
                  <a:lnTo>
                    <a:pt x="997" y="207"/>
                  </a:lnTo>
                  <a:lnTo>
                    <a:pt x="998" y="207"/>
                  </a:lnTo>
                  <a:lnTo>
                    <a:pt x="1000" y="213"/>
                  </a:lnTo>
                  <a:lnTo>
                    <a:pt x="1001" y="213"/>
                  </a:lnTo>
                  <a:lnTo>
                    <a:pt x="1002" y="210"/>
                  </a:lnTo>
                  <a:lnTo>
                    <a:pt x="1004" y="210"/>
                  </a:lnTo>
                  <a:lnTo>
                    <a:pt x="1005" y="210"/>
                  </a:lnTo>
                  <a:lnTo>
                    <a:pt x="1006" y="210"/>
                  </a:lnTo>
                  <a:lnTo>
                    <a:pt x="1008" y="210"/>
                  </a:lnTo>
                  <a:lnTo>
                    <a:pt x="1009" y="210"/>
                  </a:lnTo>
                  <a:lnTo>
                    <a:pt x="1010" y="207"/>
                  </a:lnTo>
                  <a:lnTo>
                    <a:pt x="1011" y="207"/>
                  </a:lnTo>
                  <a:lnTo>
                    <a:pt x="1013" y="210"/>
                  </a:lnTo>
                  <a:lnTo>
                    <a:pt x="1014" y="210"/>
                  </a:lnTo>
                  <a:lnTo>
                    <a:pt x="1015" y="210"/>
                  </a:lnTo>
                  <a:lnTo>
                    <a:pt x="1017" y="197"/>
                  </a:lnTo>
                  <a:lnTo>
                    <a:pt x="1018" y="197"/>
                  </a:lnTo>
                  <a:lnTo>
                    <a:pt x="1019" y="203"/>
                  </a:lnTo>
                  <a:lnTo>
                    <a:pt x="1021" y="203"/>
                  </a:lnTo>
                  <a:lnTo>
                    <a:pt x="1022" y="207"/>
                  </a:lnTo>
                  <a:lnTo>
                    <a:pt x="1023" y="207"/>
                  </a:lnTo>
                  <a:lnTo>
                    <a:pt x="1024" y="207"/>
                  </a:lnTo>
                  <a:lnTo>
                    <a:pt x="1026" y="207"/>
                  </a:lnTo>
                  <a:lnTo>
                    <a:pt x="1027" y="207"/>
                  </a:lnTo>
                  <a:lnTo>
                    <a:pt x="1029" y="210"/>
                  </a:lnTo>
                  <a:lnTo>
                    <a:pt x="1030" y="213"/>
                  </a:lnTo>
                  <a:lnTo>
                    <a:pt x="1031" y="213"/>
                  </a:lnTo>
                  <a:lnTo>
                    <a:pt x="1032" y="207"/>
                  </a:lnTo>
                  <a:lnTo>
                    <a:pt x="1034" y="207"/>
                  </a:lnTo>
                  <a:lnTo>
                    <a:pt x="1035" y="207"/>
                  </a:lnTo>
                  <a:lnTo>
                    <a:pt x="1036" y="210"/>
                  </a:lnTo>
                  <a:lnTo>
                    <a:pt x="1038" y="207"/>
                  </a:lnTo>
                  <a:lnTo>
                    <a:pt x="1039" y="207"/>
                  </a:lnTo>
                  <a:lnTo>
                    <a:pt x="1040" y="207"/>
                  </a:lnTo>
                  <a:lnTo>
                    <a:pt x="1041" y="207"/>
                  </a:lnTo>
                  <a:lnTo>
                    <a:pt x="1043" y="210"/>
                  </a:lnTo>
                  <a:lnTo>
                    <a:pt x="1044" y="210"/>
                  </a:lnTo>
                  <a:lnTo>
                    <a:pt x="1046" y="207"/>
                  </a:lnTo>
                  <a:lnTo>
                    <a:pt x="1047" y="207"/>
                  </a:lnTo>
                </a:path>
              </a:pathLst>
            </a:custGeom>
            <a:noFill/>
            <a:ln w="6350" cap="flat">
              <a:solidFill>
                <a:srgbClr val="CC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11" name="Freeform 83">
              <a:extLst>
                <a:ext uri="{FF2B5EF4-FFF2-40B4-BE49-F238E27FC236}">
                  <a16:creationId xmlns:a16="http://schemas.microsoft.com/office/drawing/2014/main" id="{9C01CEAC-C939-44A7-85F8-E5F12292BDA7}"/>
                </a:ext>
              </a:extLst>
            </p:cNvPr>
            <p:cNvSpPr>
              <a:spLocks/>
            </p:cNvSpPr>
            <p:nvPr/>
          </p:nvSpPr>
          <p:spPr bwMode="auto">
            <a:xfrm>
              <a:off x="9294646" y="4953852"/>
              <a:ext cx="1860366" cy="308668"/>
            </a:xfrm>
            <a:custGeom>
              <a:avLst/>
              <a:gdLst>
                <a:gd name="T0" fmla="*/ 16 w 1047"/>
                <a:gd name="T1" fmla="*/ 171 h 221"/>
                <a:gd name="T2" fmla="*/ 33 w 1047"/>
                <a:gd name="T3" fmla="*/ 175 h 221"/>
                <a:gd name="T4" fmla="*/ 50 w 1047"/>
                <a:gd name="T5" fmla="*/ 171 h 221"/>
                <a:gd name="T6" fmla="*/ 67 w 1047"/>
                <a:gd name="T7" fmla="*/ 175 h 221"/>
                <a:gd name="T8" fmla="*/ 84 w 1047"/>
                <a:gd name="T9" fmla="*/ 182 h 221"/>
                <a:gd name="T10" fmla="*/ 101 w 1047"/>
                <a:gd name="T11" fmla="*/ 182 h 221"/>
                <a:gd name="T12" fmla="*/ 118 w 1047"/>
                <a:gd name="T13" fmla="*/ 175 h 221"/>
                <a:gd name="T14" fmla="*/ 135 w 1047"/>
                <a:gd name="T15" fmla="*/ 182 h 221"/>
                <a:gd name="T16" fmla="*/ 152 w 1047"/>
                <a:gd name="T17" fmla="*/ 168 h 221"/>
                <a:gd name="T18" fmla="*/ 169 w 1047"/>
                <a:gd name="T19" fmla="*/ 171 h 221"/>
                <a:gd name="T20" fmla="*/ 186 w 1047"/>
                <a:gd name="T21" fmla="*/ 182 h 221"/>
                <a:gd name="T22" fmla="*/ 203 w 1047"/>
                <a:gd name="T23" fmla="*/ 171 h 221"/>
                <a:gd name="T24" fmla="*/ 220 w 1047"/>
                <a:gd name="T25" fmla="*/ 168 h 221"/>
                <a:gd name="T26" fmla="*/ 237 w 1047"/>
                <a:gd name="T27" fmla="*/ 218 h 221"/>
                <a:gd name="T28" fmla="*/ 254 w 1047"/>
                <a:gd name="T29" fmla="*/ 218 h 221"/>
                <a:gd name="T30" fmla="*/ 271 w 1047"/>
                <a:gd name="T31" fmla="*/ 221 h 221"/>
                <a:gd name="T32" fmla="*/ 288 w 1047"/>
                <a:gd name="T33" fmla="*/ 221 h 221"/>
                <a:gd name="T34" fmla="*/ 305 w 1047"/>
                <a:gd name="T35" fmla="*/ 221 h 221"/>
                <a:gd name="T36" fmla="*/ 322 w 1047"/>
                <a:gd name="T37" fmla="*/ 221 h 221"/>
                <a:gd name="T38" fmla="*/ 339 w 1047"/>
                <a:gd name="T39" fmla="*/ 218 h 221"/>
                <a:gd name="T40" fmla="*/ 356 w 1047"/>
                <a:gd name="T41" fmla="*/ 221 h 221"/>
                <a:gd name="T42" fmla="*/ 373 w 1047"/>
                <a:gd name="T43" fmla="*/ 171 h 221"/>
                <a:gd name="T44" fmla="*/ 390 w 1047"/>
                <a:gd name="T45" fmla="*/ 0 h 221"/>
                <a:gd name="T46" fmla="*/ 407 w 1047"/>
                <a:gd name="T47" fmla="*/ 29 h 221"/>
                <a:gd name="T48" fmla="*/ 424 w 1047"/>
                <a:gd name="T49" fmla="*/ 40 h 221"/>
                <a:gd name="T50" fmla="*/ 441 w 1047"/>
                <a:gd name="T51" fmla="*/ 15 h 221"/>
                <a:gd name="T52" fmla="*/ 458 w 1047"/>
                <a:gd name="T53" fmla="*/ 43 h 221"/>
                <a:gd name="T54" fmla="*/ 475 w 1047"/>
                <a:gd name="T55" fmla="*/ 47 h 221"/>
                <a:gd name="T56" fmla="*/ 492 w 1047"/>
                <a:gd name="T57" fmla="*/ 36 h 221"/>
                <a:gd name="T58" fmla="*/ 509 w 1047"/>
                <a:gd name="T59" fmla="*/ 54 h 221"/>
                <a:gd name="T60" fmla="*/ 526 w 1047"/>
                <a:gd name="T61" fmla="*/ 47 h 221"/>
                <a:gd name="T62" fmla="*/ 543 w 1047"/>
                <a:gd name="T63" fmla="*/ 47 h 221"/>
                <a:gd name="T64" fmla="*/ 560 w 1047"/>
                <a:gd name="T65" fmla="*/ 68 h 221"/>
                <a:gd name="T66" fmla="*/ 577 w 1047"/>
                <a:gd name="T67" fmla="*/ 61 h 221"/>
                <a:gd name="T68" fmla="*/ 594 w 1047"/>
                <a:gd name="T69" fmla="*/ 68 h 221"/>
                <a:gd name="T70" fmla="*/ 611 w 1047"/>
                <a:gd name="T71" fmla="*/ 200 h 221"/>
                <a:gd name="T72" fmla="*/ 628 w 1047"/>
                <a:gd name="T73" fmla="*/ 196 h 221"/>
                <a:gd name="T74" fmla="*/ 645 w 1047"/>
                <a:gd name="T75" fmla="*/ 204 h 221"/>
                <a:gd name="T76" fmla="*/ 662 w 1047"/>
                <a:gd name="T77" fmla="*/ 204 h 221"/>
                <a:gd name="T78" fmla="*/ 679 w 1047"/>
                <a:gd name="T79" fmla="*/ 218 h 221"/>
                <a:gd name="T80" fmla="*/ 696 w 1047"/>
                <a:gd name="T81" fmla="*/ 214 h 221"/>
                <a:gd name="T82" fmla="*/ 713 w 1047"/>
                <a:gd name="T83" fmla="*/ 214 h 221"/>
                <a:gd name="T84" fmla="*/ 730 w 1047"/>
                <a:gd name="T85" fmla="*/ 218 h 221"/>
                <a:gd name="T86" fmla="*/ 747 w 1047"/>
                <a:gd name="T87" fmla="*/ 210 h 221"/>
                <a:gd name="T88" fmla="*/ 764 w 1047"/>
                <a:gd name="T89" fmla="*/ 218 h 221"/>
                <a:gd name="T90" fmla="*/ 781 w 1047"/>
                <a:gd name="T91" fmla="*/ 221 h 221"/>
                <a:gd name="T92" fmla="*/ 798 w 1047"/>
                <a:gd name="T93" fmla="*/ 218 h 221"/>
                <a:gd name="T94" fmla="*/ 815 w 1047"/>
                <a:gd name="T95" fmla="*/ 218 h 221"/>
                <a:gd name="T96" fmla="*/ 832 w 1047"/>
                <a:gd name="T97" fmla="*/ 214 h 221"/>
                <a:gd name="T98" fmla="*/ 849 w 1047"/>
                <a:gd name="T99" fmla="*/ 221 h 221"/>
                <a:gd name="T100" fmla="*/ 866 w 1047"/>
                <a:gd name="T101" fmla="*/ 218 h 221"/>
                <a:gd name="T102" fmla="*/ 883 w 1047"/>
                <a:gd name="T103" fmla="*/ 218 h 221"/>
                <a:gd name="T104" fmla="*/ 900 w 1047"/>
                <a:gd name="T105" fmla="*/ 218 h 221"/>
                <a:gd name="T106" fmla="*/ 917 w 1047"/>
                <a:gd name="T107" fmla="*/ 214 h 221"/>
                <a:gd name="T108" fmla="*/ 934 w 1047"/>
                <a:gd name="T109" fmla="*/ 221 h 221"/>
                <a:gd name="T110" fmla="*/ 951 w 1047"/>
                <a:gd name="T111" fmla="*/ 136 h 221"/>
                <a:gd name="T112" fmla="*/ 968 w 1047"/>
                <a:gd name="T113" fmla="*/ 157 h 221"/>
                <a:gd name="T114" fmla="*/ 985 w 1047"/>
                <a:gd name="T115" fmla="*/ 150 h 221"/>
                <a:gd name="T116" fmla="*/ 1002 w 1047"/>
                <a:gd name="T117" fmla="*/ 164 h 221"/>
                <a:gd name="T118" fmla="*/ 1019 w 1047"/>
                <a:gd name="T119" fmla="*/ 168 h 221"/>
                <a:gd name="T120" fmla="*/ 1036 w 1047"/>
                <a:gd name="T121" fmla="*/ 15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21">
                  <a:moveTo>
                    <a:pt x="0" y="171"/>
                  </a:moveTo>
                  <a:lnTo>
                    <a:pt x="1" y="168"/>
                  </a:lnTo>
                  <a:lnTo>
                    <a:pt x="3" y="168"/>
                  </a:lnTo>
                  <a:lnTo>
                    <a:pt x="4" y="168"/>
                  </a:lnTo>
                  <a:lnTo>
                    <a:pt x="6" y="168"/>
                  </a:lnTo>
                  <a:lnTo>
                    <a:pt x="7" y="171"/>
                  </a:lnTo>
                  <a:lnTo>
                    <a:pt x="8" y="168"/>
                  </a:lnTo>
                  <a:lnTo>
                    <a:pt x="9" y="182"/>
                  </a:lnTo>
                  <a:lnTo>
                    <a:pt x="11" y="182"/>
                  </a:lnTo>
                  <a:lnTo>
                    <a:pt x="12" y="168"/>
                  </a:lnTo>
                  <a:lnTo>
                    <a:pt x="13" y="168"/>
                  </a:lnTo>
                  <a:lnTo>
                    <a:pt x="15" y="182"/>
                  </a:lnTo>
                  <a:lnTo>
                    <a:pt x="16" y="171"/>
                  </a:lnTo>
                  <a:lnTo>
                    <a:pt x="17" y="161"/>
                  </a:lnTo>
                  <a:lnTo>
                    <a:pt x="19" y="161"/>
                  </a:lnTo>
                  <a:lnTo>
                    <a:pt x="20" y="161"/>
                  </a:lnTo>
                  <a:lnTo>
                    <a:pt x="21" y="168"/>
                  </a:lnTo>
                  <a:lnTo>
                    <a:pt x="23" y="171"/>
                  </a:lnTo>
                  <a:lnTo>
                    <a:pt x="24" y="171"/>
                  </a:lnTo>
                  <a:lnTo>
                    <a:pt x="25" y="171"/>
                  </a:lnTo>
                  <a:lnTo>
                    <a:pt x="26" y="168"/>
                  </a:lnTo>
                  <a:lnTo>
                    <a:pt x="28" y="171"/>
                  </a:lnTo>
                  <a:lnTo>
                    <a:pt x="29" y="171"/>
                  </a:lnTo>
                  <a:lnTo>
                    <a:pt x="30" y="171"/>
                  </a:lnTo>
                  <a:lnTo>
                    <a:pt x="32" y="175"/>
                  </a:lnTo>
                  <a:lnTo>
                    <a:pt x="33" y="175"/>
                  </a:lnTo>
                  <a:lnTo>
                    <a:pt x="34" y="175"/>
                  </a:lnTo>
                  <a:lnTo>
                    <a:pt x="36" y="161"/>
                  </a:lnTo>
                  <a:lnTo>
                    <a:pt x="37" y="161"/>
                  </a:lnTo>
                  <a:lnTo>
                    <a:pt x="38" y="171"/>
                  </a:lnTo>
                  <a:lnTo>
                    <a:pt x="39" y="171"/>
                  </a:lnTo>
                  <a:lnTo>
                    <a:pt x="41" y="182"/>
                  </a:lnTo>
                  <a:lnTo>
                    <a:pt x="42" y="161"/>
                  </a:lnTo>
                  <a:lnTo>
                    <a:pt x="43" y="161"/>
                  </a:lnTo>
                  <a:lnTo>
                    <a:pt x="45" y="168"/>
                  </a:lnTo>
                  <a:lnTo>
                    <a:pt x="46" y="168"/>
                  </a:lnTo>
                  <a:lnTo>
                    <a:pt x="47" y="168"/>
                  </a:lnTo>
                  <a:lnTo>
                    <a:pt x="49" y="175"/>
                  </a:lnTo>
                  <a:lnTo>
                    <a:pt x="50" y="171"/>
                  </a:lnTo>
                  <a:lnTo>
                    <a:pt x="51" y="182"/>
                  </a:lnTo>
                  <a:lnTo>
                    <a:pt x="53" y="182"/>
                  </a:lnTo>
                  <a:lnTo>
                    <a:pt x="54" y="168"/>
                  </a:lnTo>
                  <a:lnTo>
                    <a:pt x="55" y="168"/>
                  </a:lnTo>
                  <a:lnTo>
                    <a:pt x="56" y="168"/>
                  </a:lnTo>
                  <a:lnTo>
                    <a:pt x="58" y="171"/>
                  </a:lnTo>
                  <a:lnTo>
                    <a:pt x="59" y="171"/>
                  </a:lnTo>
                  <a:lnTo>
                    <a:pt x="60" y="171"/>
                  </a:lnTo>
                  <a:lnTo>
                    <a:pt x="62" y="182"/>
                  </a:lnTo>
                  <a:lnTo>
                    <a:pt x="63" y="171"/>
                  </a:lnTo>
                  <a:lnTo>
                    <a:pt x="64" y="168"/>
                  </a:lnTo>
                  <a:lnTo>
                    <a:pt x="66" y="175"/>
                  </a:lnTo>
                  <a:lnTo>
                    <a:pt x="67" y="175"/>
                  </a:lnTo>
                  <a:lnTo>
                    <a:pt x="68" y="182"/>
                  </a:lnTo>
                  <a:lnTo>
                    <a:pt x="70" y="175"/>
                  </a:lnTo>
                  <a:lnTo>
                    <a:pt x="71" y="175"/>
                  </a:lnTo>
                  <a:lnTo>
                    <a:pt x="72" y="168"/>
                  </a:lnTo>
                  <a:lnTo>
                    <a:pt x="73" y="168"/>
                  </a:lnTo>
                  <a:lnTo>
                    <a:pt x="75" y="171"/>
                  </a:lnTo>
                  <a:lnTo>
                    <a:pt x="76" y="164"/>
                  </a:lnTo>
                  <a:lnTo>
                    <a:pt x="78" y="168"/>
                  </a:lnTo>
                  <a:lnTo>
                    <a:pt x="79" y="168"/>
                  </a:lnTo>
                  <a:lnTo>
                    <a:pt x="80" y="182"/>
                  </a:lnTo>
                  <a:lnTo>
                    <a:pt x="81" y="182"/>
                  </a:lnTo>
                  <a:lnTo>
                    <a:pt x="82" y="171"/>
                  </a:lnTo>
                  <a:lnTo>
                    <a:pt x="84" y="182"/>
                  </a:lnTo>
                  <a:lnTo>
                    <a:pt x="85" y="182"/>
                  </a:lnTo>
                  <a:lnTo>
                    <a:pt x="87" y="171"/>
                  </a:lnTo>
                  <a:lnTo>
                    <a:pt x="88" y="171"/>
                  </a:lnTo>
                  <a:lnTo>
                    <a:pt x="89" y="182"/>
                  </a:lnTo>
                  <a:lnTo>
                    <a:pt x="90" y="182"/>
                  </a:lnTo>
                  <a:lnTo>
                    <a:pt x="92" y="182"/>
                  </a:lnTo>
                  <a:lnTo>
                    <a:pt x="93" y="171"/>
                  </a:lnTo>
                  <a:lnTo>
                    <a:pt x="95" y="171"/>
                  </a:lnTo>
                  <a:lnTo>
                    <a:pt x="96" y="171"/>
                  </a:lnTo>
                  <a:lnTo>
                    <a:pt x="97" y="171"/>
                  </a:lnTo>
                  <a:lnTo>
                    <a:pt x="98" y="171"/>
                  </a:lnTo>
                  <a:lnTo>
                    <a:pt x="100" y="161"/>
                  </a:lnTo>
                  <a:lnTo>
                    <a:pt x="101" y="182"/>
                  </a:lnTo>
                  <a:lnTo>
                    <a:pt x="102" y="168"/>
                  </a:lnTo>
                  <a:lnTo>
                    <a:pt x="104" y="168"/>
                  </a:lnTo>
                  <a:lnTo>
                    <a:pt x="105" y="168"/>
                  </a:lnTo>
                  <a:lnTo>
                    <a:pt x="106" y="168"/>
                  </a:lnTo>
                  <a:lnTo>
                    <a:pt x="107" y="168"/>
                  </a:lnTo>
                  <a:lnTo>
                    <a:pt x="109" y="168"/>
                  </a:lnTo>
                  <a:lnTo>
                    <a:pt x="110" y="171"/>
                  </a:lnTo>
                  <a:lnTo>
                    <a:pt x="112" y="171"/>
                  </a:lnTo>
                  <a:lnTo>
                    <a:pt x="113" y="164"/>
                  </a:lnTo>
                  <a:lnTo>
                    <a:pt x="114" y="164"/>
                  </a:lnTo>
                  <a:lnTo>
                    <a:pt x="115" y="175"/>
                  </a:lnTo>
                  <a:lnTo>
                    <a:pt x="117" y="175"/>
                  </a:lnTo>
                  <a:lnTo>
                    <a:pt x="118" y="175"/>
                  </a:lnTo>
                  <a:lnTo>
                    <a:pt x="119" y="171"/>
                  </a:lnTo>
                  <a:lnTo>
                    <a:pt x="121" y="171"/>
                  </a:lnTo>
                  <a:lnTo>
                    <a:pt x="122" y="171"/>
                  </a:lnTo>
                  <a:lnTo>
                    <a:pt x="123" y="171"/>
                  </a:lnTo>
                  <a:lnTo>
                    <a:pt x="124" y="164"/>
                  </a:lnTo>
                  <a:lnTo>
                    <a:pt x="126" y="171"/>
                  </a:lnTo>
                  <a:lnTo>
                    <a:pt x="127" y="171"/>
                  </a:lnTo>
                  <a:lnTo>
                    <a:pt x="129" y="182"/>
                  </a:lnTo>
                  <a:lnTo>
                    <a:pt x="130" y="182"/>
                  </a:lnTo>
                  <a:lnTo>
                    <a:pt x="131" y="175"/>
                  </a:lnTo>
                  <a:lnTo>
                    <a:pt x="132" y="171"/>
                  </a:lnTo>
                  <a:lnTo>
                    <a:pt x="134" y="182"/>
                  </a:lnTo>
                  <a:lnTo>
                    <a:pt x="135" y="182"/>
                  </a:lnTo>
                  <a:lnTo>
                    <a:pt x="136" y="168"/>
                  </a:lnTo>
                  <a:lnTo>
                    <a:pt x="138" y="168"/>
                  </a:lnTo>
                  <a:lnTo>
                    <a:pt x="139" y="168"/>
                  </a:lnTo>
                  <a:lnTo>
                    <a:pt x="140" y="175"/>
                  </a:lnTo>
                  <a:lnTo>
                    <a:pt x="141" y="164"/>
                  </a:lnTo>
                  <a:lnTo>
                    <a:pt x="143" y="164"/>
                  </a:lnTo>
                  <a:lnTo>
                    <a:pt x="144" y="182"/>
                  </a:lnTo>
                  <a:lnTo>
                    <a:pt x="145" y="182"/>
                  </a:lnTo>
                  <a:lnTo>
                    <a:pt x="147" y="182"/>
                  </a:lnTo>
                  <a:lnTo>
                    <a:pt x="148" y="175"/>
                  </a:lnTo>
                  <a:lnTo>
                    <a:pt x="149" y="175"/>
                  </a:lnTo>
                  <a:lnTo>
                    <a:pt x="151" y="182"/>
                  </a:lnTo>
                  <a:lnTo>
                    <a:pt x="152" y="168"/>
                  </a:lnTo>
                  <a:lnTo>
                    <a:pt x="153" y="171"/>
                  </a:lnTo>
                  <a:lnTo>
                    <a:pt x="155" y="171"/>
                  </a:lnTo>
                  <a:lnTo>
                    <a:pt x="156" y="175"/>
                  </a:lnTo>
                  <a:lnTo>
                    <a:pt x="157" y="175"/>
                  </a:lnTo>
                  <a:lnTo>
                    <a:pt x="159" y="185"/>
                  </a:lnTo>
                  <a:lnTo>
                    <a:pt x="160" y="164"/>
                  </a:lnTo>
                  <a:lnTo>
                    <a:pt x="161" y="164"/>
                  </a:lnTo>
                  <a:lnTo>
                    <a:pt x="162" y="185"/>
                  </a:lnTo>
                  <a:lnTo>
                    <a:pt x="164" y="182"/>
                  </a:lnTo>
                  <a:lnTo>
                    <a:pt x="165" y="175"/>
                  </a:lnTo>
                  <a:lnTo>
                    <a:pt x="166" y="189"/>
                  </a:lnTo>
                  <a:lnTo>
                    <a:pt x="168" y="189"/>
                  </a:lnTo>
                  <a:lnTo>
                    <a:pt x="169" y="171"/>
                  </a:lnTo>
                  <a:lnTo>
                    <a:pt x="170" y="171"/>
                  </a:lnTo>
                  <a:lnTo>
                    <a:pt x="172" y="171"/>
                  </a:lnTo>
                  <a:lnTo>
                    <a:pt x="173" y="175"/>
                  </a:lnTo>
                  <a:lnTo>
                    <a:pt x="174" y="175"/>
                  </a:lnTo>
                  <a:lnTo>
                    <a:pt x="176" y="175"/>
                  </a:lnTo>
                  <a:lnTo>
                    <a:pt x="177" y="175"/>
                  </a:lnTo>
                  <a:lnTo>
                    <a:pt x="178" y="168"/>
                  </a:lnTo>
                  <a:lnTo>
                    <a:pt x="179" y="182"/>
                  </a:lnTo>
                  <a:lnTo>
                    <a:pt x="181" y="182"/>
                  </a:lnTo>
                  <a:lnTo>
                    <a:pt x="182" y="175"/>
                  </a:lnTo>
                  <a:lnTo>
                    <a:pt x="183" y="175"/>
                  </a:lnTo>
                  <a:lnTo>
                    <a:pt x="185" y="175"/>
                  </a:lnTo>
                  <a:lnTo>
                    <a:pt x="186" y="182"/>
                  </a:lnTo>
                  <a:lnTo>
                    <a:pt x="187" y="171"/>
                  </a:lnTo>
                  <a:lnTo>
                    <a:pt x="189" y="168"/>
                  </a:lnTo>
                  <a:lnTo>
                    <a:pt x="190" y="168"/>
                  </a:lnTo>
                  <a:lnTo>
                    <a:pt x="191" y="171"/>
                  </a:lnTo>
                  <a:lnTo>
                    <a:pt x="193" y="171"/>
                  </a:lnTo>
                  <a:lnTo>
                    <a:pt x="194" y="175"/>
                  </a:lnTo>
                  <a:lnTo>
                    <a:pt x="195" y="171"/>
                  </a:lnTo>
                  <a:lnTo>
                    <a:pt x="196" y="171"/>
                  </a:lnTo>
                  <a:lnTo>
                    <a:pt x="198" y="171"/>
                  </a:lnTo>
                  <a:lnTo>
                    <a:pt x="199" y="168"/>
                  </a:lnTo>
                  <a:lnTo>
                    <a:pt x="201" y="164"/>
                  </a:lnTo>
                  <a:lnTo>
                    <a:pt x="202" y="171"/>
                  </a:lnTo>
                  <a:lnTo>
                    <a:pt x="203" y="171"/>
                  </a:lnTo>
                  <a:lnTo>
                    <a:pt x="204" y="171"/>
                  </a:lnTo>
                  <a:lnTo>
                    <a:pt x="205" y="175"/>
                  </a:lnTo>
                  <a:lnTo>
                    <a:pt x="207" y="175"/>
                  </a:lnTo>
                  <a:lnTo>
                    <a:pt x="208" y="185"/>
                  </a:lnTo>
                  <a:lnTo>
                    <a:pt x="210" y="171"/>
                  </a:lnTo>
                  <a:lnTo>
                    <a:pt x="211" y="171"/>
                  </a:lnTo>
                  <a:lnTo>
                    <a:pt x="212" y="182"/>
                  </a:lnTo>
                  <a:lnTo>
                    <a:pt x="213" y="182"/>
                  </a:lnTo>
                  <a:lnTo>
                    <a:pt x="215" y="182"/>
                  </a:lnTo>
                  <a:lnTo>
                    <a:pt x="216" y="182"/>
                  </a:lnTo>
                  <a:lnTo>
                    <a:pt x="218" y="182"/>
                  </a:lnTo>
                  <a:lnTo>
                    <a:pt x="219" y="182"/>
                  </a:lnTo>
                  <a:lnTo>
                    <a:pt x="220" y="168"/>
                  </a:lnTo>
                  <a:lnTo>
                    <a:pt x="221" y="168"/>
                  </a:lnTo>
                  <a:lnTo>
                    <a:pt x="222" y="221"/>
                  </a:lnTo>
                  <a:lnTo>
                    <a:pt x="224" y="221"/>
                  </a:lnTo>
                  <a:lnTo>
                    <a:pt x="225" y="221"/>
                  </a:lnTo>
                  <a:lnTo>
                    <a:pt x="227" y="221"/>
                  </a:lnTo>
                  <a:lnTo>
                    <a:pt x="228" y="221"/>
                  </a:lnTo>
                  <a:lnTo>
                    <a:pt x="229" y="218"/>
                  </a:lnTo>
                  <a:lnTo>
                    <a:pt x="230" y="221"/>
                  </a:lnTo>
                  <a:lnTo>
                    <a:pt x="232" y="214"/>
                  </a:lnTo>
                  <a:lnTo>
                    <a:pt x="233" y="214"/>
                  </a:lnTo>
                  <a:lnTo>
                    <a:pt x="235" y="218"/>
                  </a:lnTo>
                  <a:lnTo>
                    <a:pt x="236" y="218"/>
                  </a:lnTo>
                  <a:lnTo>
                    <a:pt x="237" y="218"/>
                  </a:lnTo>
                  <a:lnTo>
                    <a:pt x="238" y="218"/>
                  </a:lnTo>
                  <a:lnTo>
                    <a:pt x="240" y="218"/>
                  </a:lnTo>
                  <a:lnTo>
                    <a:pt x="241" y="221"/>
                  </a:lnTo>
                  <a:lnTo>
                    <a:pt x="242" y="221"/>
                  </a:lnTo>
                  <a:lnTo>
                    <a:pt x="244" y="214"/>
                  </a:lnTo>
                  <a:lnTo>
                    <a:pt x="245" y="221"/>
                  </a:lnTo>
                  <a:lnTo>
                    <a:pt x="246" y="221"/>
                  </a:lnTo>
                  <a:lnTo>
                    <a:pt x="247" y="218"/>
                  </a:lnTo>
                  <a:lnTo>
                    <a:pt x="249" y="221"/>
                  </a:lnTo>
                  <a:lnTo>
                    <a:pt x="250" y="221"/>
                  </a:lnTo>
                  <a:lnTo>
                    <a:pt x="252" y="214"/>
                  </a:lnTo>
                  <a:lnTo>
                    <a:pt x="253" y="214"/>
                  </a:lnTo>
                  <a:lnTo>
                    <a:pt x="254" y="218"/>
                  </a:lnTo>
                  <a:lnTo>
                    <a:pt x="255" y="218"/>
                  </a:lnTo>
                  <a:lnTo>
                    <a:pt x="257" y="214"/>
                  </a:lnTo>
                  <a:lnTo>
                    <a:pt x="258" y="221"/>
                  </a:lnTo>
                  <a:lnTo>
                    <a:pt x="259" y="221"/>
                  </a:lnTo>
                  <a:lnTo>
                    <a:pt x="261" y="218"/>
                  </a:lnTo>
                  <a:lnTo>
                    <a:pt x="262" y="218"/>
                  </a:lnTo>
                  <a:lnTo>
                    <a:pt x="263" y="218"/>
                  </a:lnTo>
                  <a:lnTo>
                    <a:pt x="264" y="221"/>
                  </a:lnTo>
                  <a:lnTo>
                    <a:pt x="266" y="221"/>
                  </a:lnTo>
                  <a:lnTo>
                    <a:pt x="267" y="221"/>
                  </a:lnTo>
                  <a:lnTo>
                    <a:pt x="268" y="214"/>
                  </a:lnTo>
                  <a:lnTo>
                    <a:pt x="270" y="214"/>
                  </a:lnTo>
                  <a:lnTo>
                    <a:pt x="271" y="221"/>
                  </a:lnTo>
                  <a:lnTo>
                    <a:pt x="272" y="218"/>
                  </a:lnTo>
                  <a:lnTo>
                    <a:pt x="274" y="218"/>
                  </a:lnTo>
                  <a:lnTo>
                    <a:pt x="275" y="214"/>
                  </a:lnTo>
                  <a:lnTo>
                    <a:pt x="276" y="214"/>
                  </a:lnTo>
                  <a:lnTo>
                    <a:pt x="278" y="218"/>
                  </a:lnTo>
                  <a:lnTo>
                    <a:pt x="279" y="218"/>
                  </a:lnTo>
                  <a:lnTo>
                    <a:pt x="280" y="221"/>
                  </a:lnTo>
                  <a:lnTo>
                    <a:pt x="282" y="221"/>
                  </a:lnTo>
                  <a:lnTo>
                    <a:pt x="283" y="218"/>
                  </a:lnTo>
                  <a:lnTo>
                    <a:pt x="284" y="218"/>
                  </a:lnTo>
                  <a:lnTo>
                    <a:pt x="285" y="221"/>
                  </a:lnTo>
                  <a:lnTo>
                    <a:pt x="287" y="221"/>
                  </a:lnTo>
                  <a:lnTo>
                    <a:pt x="288" y="221"/>
                  </a:lnTo>
                  <a:lnTo>
                    <a:pt x="289" y="218"/>
                  </a:lnTo>
                  <a:lnTo>
                    <a:pt x="291" y="218"/>
                  </a:lnTo>
                  <a:lnTo>
                    <a:pt x="292" y="218"/>
                  </a:lnTo>
                  <a:lnTo>
                    <a:pt x="293" y="218"/>
                  </a:lnTo>
                  <a:lnTo>
                    <a:pt x="295" y="218"/>
                  </a:lnTo>
                  <a:lnTo>
                    <a:pt x="296" y="221"/>
                  </a:lnTo>
                  <a:lnTo>
                    <a:pt x="297" y="221"/>
                  </a:lnTo>
                  <a:lnTo>
                    <a:pt x="299" y="221"/>
                  </a:lnTo>
                  <a:lnTo>
                    <a:pt x="300" y="221"/>
                  </a:lnTo>
                  <a:lnTo>
                    <a:pt x="301" y="221"/>
                  </a:lnTo>
                  <a:lnTo>
                    <a:pt x="302" y="218"/>
                  </a:lnTo>
                  <a:lnTo>
                    <a:pt x="304" y="218"/>
                  </a:lnTo>
                  <a:lnTo>
                    <a:pt x="305" y="221"/>
                  </a:lnTo>
                  <a:lnTo>
                    <a:pt x="306" y="214"/>
                  </a:lnTo>
                  <a:lnTo>
                    <a:pt x="308" y="214"/>
                  </a:lnTo>
                  <a:lnTo>
                    <a:pt x="309" y="218"/>
                  </a:lnTo>
                  <a:lnTo>
                    <a:pt x="310" y="218"/>
                  </a:lnTo>
                  <a:lnTo>
                    <a:pt x="311" y="218"/>
                  </a:lnTo>
                  <a:lnTo>
                    <a:pt x="313" y="221"/>
                  </a:lnTo>
                  <a:lnTo>
                    <a:pt x="314" y="218"/>
                  </a:lnTo>
                  <a:lnTo>
                    <a:pt x="316" y="218"/>
                  </a:lnTo>
                  <a:lnTo>
                    <a:pt x="317" y="221"/>
                  </a:lnTo>
                  <a:lnTo>
                    <a:pt x="318" y="221"/>
                  </a:lnTo>
                  <a:lnTo>
                    <a:pt x="319" y="221"/>
                  </a:lnTo>
                  <a:lnTo>
                    <a:pt x="321" y="221"/>
                  </a:lnTo>
                  <a:lnTo>
                    <a:pt x="322" y="221"/>
                  </a:lnTo>
                  <a:lnTo>
                    <a:pt x="323" y="221"/>
                  </a:lnTo>
                  <a:lnTo>
                    <a:pt x="325" y="221"/>
                  </a:lnTo>
                  <a:lnTo>
                    <a:pt x="326" y="214"/>
                  </a:lnTo>
                  <a:lnTo>
                    <a:pt x="327" y="221"/>
                  </a:lnTo>
                  <a:lnTo>
                    <a:pt x="328" y="221"/>
                  </a:lnTo>
                  <a:lnTo>
                    <a:pt x="330" y="221"/>
                  </a:lnTo>
                  <a:lnTo>
                    <a:pt x="331" y="221"/>
                  </a:lnTo>
                  <a:lnTo>
                    <a:pt x="333" y="221"/>
                  </a:lnTo>
                  <a:lnTo>
                    <a:pt x="334" y="221"/>
                  </a:lnTo>
                  <a:lnTo>
                    <a:pt x="335" y="221"/>
                  </a:lnTo>
                  <a:lnTo>
                    <a:pt x="336" y="218"/>
                  </a:lnTo>
                  <a:lnTo>
                    <a:pt x="338" y="218"/>
                  </a:lnTo>
                  <a:lnTo>
                    <a:pt x="339" y="218"/>
                  </a:lnTo>
                  <a:lnTo>
                    <a:pt x="341" y="221"/>
                  </a:lnTo>
                  <a:lnTo>
                    <a:pt x="342" y="221"/>
                  </a:lnTo>
                  <a:lnTo>
                    <a:pt x="343" y="221"/>
                  </a:lnTo>
                  <a:lnTo>
                    <a:pt x="344" y="218"/>
                  </a:lnTo>
                  <a:lnTo>
                    <a:pt x="345" y="218"/>
                  </a:lnTo>
                  <a:lnTo>
                    <a:pt x="347" y="218"/>
                  </a:lnTo>
                  <a:lnTo>
                    <a:pt x="348" y="221"/>
                  </a:lnTo>
                  <a:lnTo>
                    <a:pt x="350" y="221"/>
                  </a:lnTo>
                  <a:lnTo>
                    <a:pt x="351" y="218"/>
                  </a:lnTo>
                  <a:lnTo>
                    <a:pt x="352" y="218"/>
                  </a:lnTo>
                  <a:lnTo>
                    <a:pt x="353" y="221"/>
                  </a:lnTo>
                  <a:lnTo>
                    <a:pt x="355" y="221"/>
                  </a:lnTo>
                  <a:lnTo>
                    <a:pt x="356" y="221"/>
                  </a:lnTo>
                  <a:lnTo>
                    <a:pt x="358" y="111"/>
                  </a:lnTo>
                  <a:lnTo>
                    <a:pt x="359" y="111"/>
                  </a:lnTo>
                  <a:lnTo>
                    <a:pt x="360" y="164"/>
                  </a:lnTo>
                  <a:lnTo>
                    <a:pt x="361" y="182"/>
                  </a:lnTo>
                  <a:lnTo>
                    <a:pt x="363" y="189"/>
                  </a:lnTo>
                  <a:lnTo>
                    <a:pt x="364" y="189"/>
                  </a:lnTo>
                  <a:lnTo>
                    <a:pt x="365" y="185"/>
                  </a:lnTo>
                  <a:lnTo>
                    <a:pt x="367" y="185"/>
                  </a:lnTo>
                  <a:lnTo>
                    <a:pt x="368" y="185"/>
                  </a:lnTo>
                  <a:lnTo>
                    <a:pt x="369" y="185"/>
                  </a:lnTo>
                  <a:lnTo>
                    <a:pt x="370" y="185"/>
                  </a:lnTo>
                  <a:lnTo>
                    <a:pt x="372" y="185"/>
                  </a:lnTo>
                  <a:lnTo>
                    <a:pt x="373" y="171"/>
                  </a:lnTo>
                  <a:lnTo>
                    <a:pt x="374" y="171"/>
                  </a:lnTo>
                  <a:lnTo>
                    <a:pt x="376" y="175"/>
                  </a:lnTo>
                  <a:lnTo>
                    <a:pt x="377" y="175"/>
                  </a:lnTo>
                  <a:lnTo>
                    <a:pt x="378" y="185"/>
                  </a:lnTo>
                  <a:lnTo>
                    <a:pt x="380" y="189"/>
                  </a:lnTo>
                  <a:lnTo>
                    <a:pt x="381" y="189"/>
                  </a:lnTo>
                  <a:lnTo>
                    <a:pt x="382" y="185"/>
                  </a:lnTo>
                  <a:lnTo>
                    <a:pt x="384" y="185"/>
                  </a:lnTo>
                  <a:lnTo>
                    <a:pt x="385" y="0"/>
                  </a:lnTo>
                  <a:lnTo>
                    <a:pt x="386" y="0"/>
                  </a:lnTo>
                  <a:lnTo>
                    <a:pt x="387" y="4"/>
                  </a:lnTo>
                  <a:lnTo>
                    <a:pt x="389" y="0"/>
                  </a:lnTo>
                  <a:lnTo>
                    <a:pt x="390" y="0"/>
                  </a:lnTo>
                  <a:lnTo>
                    <a:pt x="391" y="0"/>
                  </a:lnTo>
                  <a:lnTo>
                    <a:pt x="393" y="15"/>
                  </a:lnTo>
                  <a:lnTo>
                    <a:pt x="394" y="15"/>
                  </a:lnTo>
                  <a:lnTo>
                    <a:pt x="395" y="15"/>
                  </a:lnTo>
                  <a:lnTo>
                    <a:pt x="397" y="33"/>
                  </a:lnTo>
                  <a:lnTo>
                    <a:pt x="398" y="22"/>
                  </a:lnTo>
                  <a:lnTo>
                    <a:pt x="399" y="25"/>
                  </a:lnTo>
                  <a:lnTo>
                    <a:pt x="401" y="25"/>
                  </a:lnTo>
                  <a:lnTo>
                    <a:pt x="402" y="40"/>
                  </a:lnTo>
                  <a:lnTo>
                    <a:pt x="403" y="40"/>
                  </a:lnTo>
                  <a:lnTo>
                    <a:pt x="404" y="29"/>
                  </a:lnTo>
                  <a:lnTo>
                    <a:pt x="406" y="33"/>
                  </a:lnTo>
                  <a:lnTo>
                    <a:pt x="407" y="29"/>
                  </a:lnTo>
                  <a:lnTo>
                    <a:pt x="408" y="29"/>
                  </a:lnTo>
                  <a:lnTo>
                    <a:pt x="410" y="36"/>
                  </a:lnTo>
                  <a:lnTo>
                    <a:pt x="411" y="36"/>
                  </a:lnTo>
                  <a:lnTo>
                    <a:pt x="412" y="40"/>
                  </a:lnTo>
                  <a:lnTo>
                    <a:pt x="414" y="36"/>
                  </a:lnTo>
                  <a:lnTo>
                    <a:pt x="415" y="43"/>
                  </a:lnTo>
                  <a:lnTo>
                    <a:pt x="416" y="43"/>
                  </a:lnTo>
                  <a:lnTo>
                    <a:pt x="417" y="33"/>
                  </a:lnTo>
                  <a:lnTo>
                    <a:pt x="419" y="40"/>
                  </a:lnTo>
                  <a:lnTo>
                    <a:pt x="420" y="33"/>
                  </a:lnTo>
                  <a:lnTo>
                    <a:pt x="422" y="33"/>
                  </a:lnTo>
                  <a:lnTo>
                    <a:pt x="423" y="40"/>
                  </a:lnTo>
                  <a:lnTo>
                    <a:pt x="424" y="40"/>
                  </a:lnTo>
                  <a:lnTo>
                    <a:pt x="425" y="43"/>
                  </a:lnTo>
                  <a:lnTo>
                    <a:pt x="427" y="33"/>
                  </a:lnTo>
                  <a:lnTo>
                    <a:pt x="428" y="40"/>
                  </a:lnTo>
                  <a:lnTo>
                    <a:pt x="429" y="40"/>
                  </a:lnTo>
                  <a:lnTo>
                    <a:pt x="431" y="40"/>
                  </a:lnTo>
                  <a:lnTo>
                    <a:pt x="432" y="36"/>
                  </a:lnTo>
                  <a:lnTo>
                    <a:pt x="433" y="29"/>
                  </a:lnTo>
                  <a:lnTo>
                    <a:pt x="434" y="29"/>
                  </a:lnTo>
                  <a:lnTo>
                    <a:pt x="436" y="43"/>
                  </a:lnTo>
                  <a:lnTo>
                    <a:pt x="437" y="33"/>
                  </a:lnTo>
                  <a:lnTo>
                    <a:pt x="439" y="29"/>
                  </a:lnTo>
                  <a:lnTo>
                    <a:pt x="440" y="29"/>
                  </a:lnTo>
                  <a:lnTo>
                    <a:pt x="441" y="15"/>
                  </a:lnTo>
                  <a:lnTo>
                    <a:pt x="442" y="15"/>
                  </a:lnTo>
                  <a:lnTo>
                    <a:pt x="444" y="33"/>
                  </a:lnTo>
                  <a:lnTo>
                    <a:pt x="445" y="29"/>
                  </a:lnTo>
                  <a:lnTo>
                    <a:pt x="446" y="43"/>
                  </a:lnTo>
                  <a:lnTo>
                    <a:pt x="448" y="43"/>
                  </a:lnTo>
                  <a:lnTo>
                    <a:pt x="449" y="54"/>
                  </a:lnTo>
                  <a:lnTo>
                    <a:pt x="450" y="40"/>
                  </a:lnTo>
                  <a:lnTo>
                    <a:pt x="451" y="40"/>
                  </a:lnTo>
                  <a:lnTo>
                    <a:pt x="453" y="50"/>
                  </a:lnTo>
                  <a:lnTo>
                    <a:pt x="454" y="40"/>
                  </a:lnTo>
                  <a:lnTo>
                    <a:pt x="456" y="22"/>
                  </a:lnTo>
                  <a:lnTo>
                    <a:pt x="457" y="43"/>
                  </a:lnTo>
                  <a:lnTo>
                    <a:pt x="458" y="43"/>
                  </a:lnTo>
                  <a:lnTo>
                    <a:pt x="459" y="43"/>
                  </a:lnTo>
                  <a:lnTo>
                    <a:pt x="461" y="50"/>
                  </a:lnTo>
                  <a:lnTo>
                    <a:pt x="462" y="50"/>
                  </a:lnTo>
                  <a:lnTo>
                    <a:pt x="464" y="43"/>
                  </a:lnTo>
                  <a:lnTo>
                    <a:pt x="465" y="40"/>
                  </a:lnTo>
                  <a:lnTo>
                    <a:pt x="466" y="40"/>
                  </a:lnTo>
                  <a:lnTo>
                    <a:pt x="467" y="47"/>
                  </a:lnTo>
                  <a:lnTo>
                    <a:pt x="468" y="47"/>
                  </a:lnTo>
                  <a:lnTo>
                    <a:pt x="470" y="47"/>
                  </a:lnTo>
                  <a:lnTo>
                    <a:pt x="471" y="47"/>
                  </a:lnTo>
                  <a:lnTo>
                    <a:pt x="473" y="47"/>
                  </a:lnTo>
                  <a:lnTo>
                    <a:pt x="474" y="47"/>
                  </a:lnTo>
                  <a:lnTo>
                    <a:pt x="475" y="47"/>
                  </a:lnTo>
                  <a:lnTo>
                    <a:pt x="476" y="50"/>
                  </a:lnTo>
                  <a:lnTo>
                    <a:pt x="478" y="40"/>
                  </a:lnTo>
                  <a:lnTo>
                    <a:pt x="479" y="40"/>
                  </a:lnTo>
                  <a:lnTo>
                    <a:pt x="480" y="40"/>
                  </a:lnTo>
                  <a:lnTo>
                    <a:pt x="482" y="40"/>
                  </a:lnTo>
                  <a:lnTo>
                    <a:pt x="483" y="47"/>
                  </a:lnTo>
                  <a:lnTo>
                    <a:pt x="484" y="40"/>
                  </a:lnTo>
                  <a:lnTo>
                    <a:pt x="485" y="40"/>
                  </a:lnTo>
                  <a:lnTo>
                    <a:pt x="487" y="47"/>
                  </a:lnTo>
                  <a:lnTo>
                    <a:pt x="488" y="47"/>
                  </a:lnTo>
                  <a:lnTo>
                    <a:pt x="490" y="47"/>
                  </a:lnTo>
                  <a:lnTo>
                    <a:pt x="491" y="50"/>
                  </a:lnTo>
                  <a:lnTo>
                    <a:pt x="492" y="36"/>
                  </a:lnTo>
                  <a:lnTo>
                    <a:pt x="493" y="33"/>
                  </a:lnTo>
                  <a:lnTo>
                    <a:pt x="495" y="33"/>
                  </a:lnTo>
                  <a:lnTo>
                    <a:pt x="496" y="40"/>
                  </a:lnTo>
                  <a:lnTo>
                    <a:pt x="497" y="43"/>
                  </a:lnTo>
                  <a:lnTo>
                    <a:pt x="499" y="43"/>
                  </a:lnTo>
                  <a:lnTo>
                    <a:pt x="500" y="43"/>
                  </a:lnTo>
                  <a:lnTo>
                    <a:pt x="501" y="43"/>
                  </a:lnTo>
                  <a:lnTo>
                    <a:pt x="503" y="43"/>
                  </a:lnTo>
                  <a:lnTo>
                    <a:pt x="504" y="50"/>
                  </a:lnTo>
                  <a:lnTo>
                    <a:pt x="505" y="43"/>
                  </a:lnTo>
                  <a:lnTo>
                    <a:pt x="507" y="50"/>
                  </a:lnTo>
                  <a:lnTo>
                    <a:pt x="508" y="50"/>
                  </a:lnTo>
                  <a:lnTo>
                    <a:pt x="509" y="54"/>
                  </a:lnTo>
                  <a:lnTo>
                    <a:pt x="510" y="54"/>
                  </a:lnTo>
                  <a:lnTo>
                    <a:pt x="512" y="43"/>
                  </a:lnTo>
                  <a:lnTo>
                    <a:pt x="513" y="50"/>
                  </a:lnTo>
                  <a:lnTo>
                    <a:pt x="514" y="50"/>
                  </a:lnTo>
                  <a:lnTo>
                    <a:pt x="516" y="50"/>
                  </a:lnTo>
                  <a:lnTo>
                    <a:pt x="517" y="50"/>
                  </a:lnTo>
                  <a:lnTo>
                    <a:pt x="518" y="43"/>
                  </a:lnTo>
                  <a:lnTo>
                    <a:pt x="520" y="50"/>
                  </a:lnTo>
                  <a:lnTo>
                    <a:pt x="521" y="50"/>
                  </a:lnTo>
                  <a:lnTo>
                    <a:pt x="522" y="61"/>
                  </a:lnTo>
                  <a:lnTo>
                    <a:pt x="523" y="61"/>
                  </a:lnTo>
                  <a:lnTo>
                    <a:pt x="525" y="40"/>
                  </a:lnTo>
                  <a:lnTo>
                    <a:pt x="526" y="47"/>
                  </a:lnTo>
                  <a:lnTo>
                    <a:pt x="527" y="61"/>
                  </a:lnTo>
                  <a:lnTo>
                    <a:pt x="529" y="61"/>
                  </a:lnTo>
                  <a:lnTo>
                    <a:pt x="530" y="47"/>
                  </a:lnTo>
                  <a:lnTo>
                    <a:pt x="531" y="54"/>
                  </a:lnTo>
                  <a:lnTo>
                    <a:pt x="533" y="54"/>
                  </a:lnTo>
                  <a:lnTo>
                    <a:pt x="534" y="47"/>
                  </a:lnTo>
                  <a:lnTo>
                    <a:pt x="535" y="47"/>
                  </a:lnTo>
                  <a:lnTo>
                    <a:pt x="537" y="47"/>
                  </a:lnTo>
                  <a:lnTo>
                    <a:pt x="538" y="54"/>
                  </a:lnTo>
                  <a:lnTo>
                    <a:pt x="539" y="54"/>
                  </a:lnTo>
                  <a:lnTo>
                    <a:pt x="540" y="54"/>
                  </a:lnTo>
                  <a:lnTo>
                    <a:pt x="542" y="47"/>
                  </a:lnTo>
                  <a:lnTo>
                    <a:pt x="543" y="47"/>
                  </a:lnTo>
                  <a:lnTo>
                    <a:pt x="545" y="65"/>
                  </a:lnTo>
                  <a:lnTo>
                    <a:pt x="546" y="72"/>
                  </a:lnTo>
                  <a:lnTo>
                    <a:pt x="547" y="61"/>
                  </a:lnTo>
                  <a:lnTo>
                    <a:pt x="548" y="61"/>
                  </a:lnTo>
                  <a:lnTo>
                    <a:pt x="550" y="50"/>
                  </a:lnTo>
                  <a:lnTo>
                    <a:pt x="551" y="54"/>
                  </a:lnTo>
                  <a:lnTo>
                    <a:pt x="552" y="54"/>
                  </a:lnTo>
                  <a:lnTo>
                    <a:pt x="554" y="61"/>
                  </a:lnTo>
                  <a:lnTo>
                    <a:pt x="555" y="61"/>
                  </a:lnTo>
                  <a:lnTo>
                    <a:pt x="556" y="61"/>
                  </a:lnTo>
                  <a:lnTo>
                    <a:pt x="557" y="65"/>
                  </a:lnTo>
                  <a:lnTo>
                    <a:pt x="559" y="68"/>
                  </a:lnTo>
                  <a:lnTo>
                    <a:pt x="560" y="68"/>
                  </a:lnTo>
                  <a:lnTo>
                    <a:pt x="562" y="68"/>
                  </a:lnTo>
                  <a:lnTo>
                    <a:pt x="563" y="61"/>
                  </a:lnTo>
                  <a:lnTo>
                    <a:pt x="564" y="61"/>
                  </a:lnTo>
                  <a:lnTo>
                    <a:pt x="565" y="72"/>
                  </a:lnTo>
                  <a:lnTo>
                    <a:pt x="567" y="54"/>
                  </a:lnTo>
                  <a:lnTo>
                    <a:pt x="568" y="54"/>
                  </a:lnTo>
                  <a:lnTo>
                    <a:pt x="569" y="72"/>
                  </a:lnTo>
                  <a:lnTo>
                    <a:pt x="571" y="72"/>
                  </a:lnTo>
                  <a:lnTo>
                    <a:pt x="572" y="75"/>
                  </a:lnTo>
                  <a:lnTo>
                    <a:pt x="573" y="68"/>
                  </a:lnTo>
                  <a:lnTo>
                    <a:pt x="574" y="68"/>
                  </a:lnTo>
                  <a:lnTo>
                    <a:pt x="576" y="61"/>
                  </a:lnTo>
                  <a:lnTo>
                    <a:pt x="577" y="61"/>
                  </a:lnTo>
                  <a:lnTo>
                    <a:pt x="579" y="61"/>
                  </a:lnTo>
                  <a:lnTo>
                    <a:pt x="580" y="50"/>
                  </a:lnTo>
                  <a:lnTo>
                    <a:pt x="581" y="50"/>
                  </a:lnTo>
                  <a:lnTo>
                    <a:pt x="582" y="79"/>
                  </a:lnTo>
                  <a:lnTo>
                    <a:pt x="584" y="79"/>
                  </a:lnTo>
                  <a:lnTo>
                    <a:pt x="585" y="72"/>
                  </a:lnTo>
                  <a:lnTo>
                    <a:pt x="586" y="65"/>
                  </a:lnTo>
                  <a:lnTo>
                    <a:pt x="588" y="65"/>
                  </a:lnTo>
                  <a:lnTo>
                    <a:pt x="589" y="65"/>
                  </a:lnTo>
                  <a:lnTo>
                    <a:pt x="590" y="65"/>
                  </a:lnTo>
                  <a:lnTo>
                    <a:pt x="591" y="65"/>
                  </a:lnTo>
                  <a:lnTo>
                    <a:pt x="593" y="68"/>
                  </a:lnTo>
                  <a:lnTo>
                    <a:pt x="594" y="68"/>
                  </a:lnTo>
                  <a:lnTo>
                    <a:pt x="596" y="196"/>
                  </a:lnTo>
                  <a:lnTo>
                    <a:pt x="597" y="200"/>
                  </a:lnTo>
                  <a:lnTo>
                    <a:pt x="598" y="196"/>
                  </a:lnTo>
                  <a:lnTo>
                    <a:pt x="599" y="196"/>
                  </a:lnTo>
                  <a:lnTo>
                    <a:pt x="601" y="204"/>
                  </a:lnTo>
                  <a:lnTo>
                    <a:pt x="602" y="204"/>
                  </a:lnTo>
                  <a:lnTo>
                    <a:pt x="603" y="207"/>
                  </a:lnTo>
                  <a:lnTo>
                    <a:pt x="605" y="200"/>
                  </a:lnTo>
                  <a:lnTo>
                    <a:pt x="606" y="200"/>
                  </a:lnTo>
                  <a:lnTo>
                    <a:pt x="607" y="200"/>
                  </a:lnTo>
                  <a:lnTo>
                    <a:pt x="608" y="196"/>
                  </a:lnTo>
                  <a:lnTo>
                    <a:pt x="610" y="196"/>
                  </a:lnTo>
                  <a:lnTo>
                    <a:pt x="611" y="200"/>
                  </a:lnTo>
                  <a:lnTo>
                    <a:pt x="613" y="210"/>
                  </a:lnTo>
                  <a:lnTo>
                    <a:pt x="614" y="210"/>
                  </a:lnTo>
                  <a:lnTo>
                    <a:pt x="615" y="210"/>
                  </a:lnTo>
                  <a:lnTo>
                    <a:pt x="616" y="210"/>
                  </a:lnTo>
                  <a:lnTo>
                    <a:pt x="618" y="210"/>
                  </a:lnTo>
                  <a:lnTo>
                    <a:pt x="619" y="210"/>
                  </a:lnTo>
                  <a:lnTo>
                    <a:pt x="620" y="210"/>
                  </a:lnTo>
                  <a:lnTo>
                    <a:pt x="622" y="196"/>
                  </a:lnTo>
                  <a:lnTo>
                    <a:pt x="623" y="196"/>
                  </a:lnTo>
                  <a:lnTo>
                    <a:pt x="624" y="200"/>
                  </a:lnTo>
                  <a:lnTo>
                    <a:pt x="626" y="193"/>
                  </a:lnTo>
                  <a:lnTo>
                    <a:pt x="627" y="196"/>
                  </a:lnTo>
                  <a:lnTo>
                    <a:pt x="628" y="196"/>
                  </a:lnTo>
                  <a:lnTo>
                    <a:pt x="630" y="196"/>
                  </a:lnTo>
                  <a:lnTo>
                    <a:pt x="631" y="196"/>
                  </a:lnTo>
                  <a:lnTo>
                    <a:pt x="632" y="214"/>
                  </a:lnTo>
                  <a:lnTo>
                    <a:pt x="633" y="214"/>
                  </a:lnTo>
                  <a:lnTo>
                    <a:pt x="635" y="221"/>
                  </a:lnTo>
                  <a:lnTo>
                    <a:pt x="636" y="221"/>
                  </a:lnTo>
                  <a:lnTo>
                    <a:pt x="637" y="196"/>
                  </a:lnTo>
                  <a:lnTo>
                    <a:pt x="639" y="196"/>
                  </a:lnTo>
                  <a:lnTo>
                    <a:pt x="640" y="193"/>
                  </a:lnTo>
                  <a:lnTo>
                    <a:pt x="641" y="193"/>
                  </a:lnTo>
                  <a:lnTo>
                    <a:pt x="643" y="196"/>
                  </a:lnTo>
                  <a:lnTo>
                    <a:pt x="644" y="193"/>
                  </a:lnTo>
                  <a:lnTo>
                    <a:pt x="645" y="204"/>
                  </a:lnTo>
                  <a:lnTo>
                    <a:pt x="646" y="207"/>
                  </a:lnTo>
                  <a:lnTo>
                    <a:pt x="648" y="207"/>
                  </a:lnTo>
                  <a:lnTo>
                    <a:pt x="649" y="207"/>
                  </a:lnTo>
                  <a:lnTo>
                    <a:pt x="650" y="207"/>
                  </a:lnTo>
                  <a:lnTo>
                    <a:pt x="652" y="207"/>
                  </a:lnTo>
                  <a:lnTo>
                    <a:pt x="653" y="207"/>
                  </a:lnTo>
                  <a:lnTo>
                    <a:pt x="654" y="207"/>
                  </a:lnTo>
                  <a:lnTo>
                    <a:pt x="656" y="207"/>
                  </a:lnTo>
                  <a:lnTo>
                    <a:pt x="657" y="207"/>
                  </a:lnTo>
                  <a:lnTo>
                    <a:pt x="658" y="204"/>
                  </a:lnTo>
                  <a:lnTo>
                    <a:pt x="660" y="204"/>
                  </a:lnTo>
                  <a:lnTo>
                    <a:pt x="661" y="204"/>
                  </a:lnTo>
                  <a:lnTo>
                    <a:pt x="662" y="204"/>
                  </a:lnTo>
                  <a:lnTo>
                    <a:pt x="663" y="210"/>
                  </a:lnTo>
                  <a:lnTo>
                    <a:pt x="665" y="207"/>
                  </a:lnTo>
                  <a:lnTo>
                    <a:pt x="666" y="207"/>
                  </a:lnTo>
                  <a:lnTo>
                    <a:pt x="667" y="204"/>
                  </a:lnTo>
                  <a:lnTo>
                    <a:pt x="669" y="207"/>
                  </a:lnTo>
                  <a:lnTo>
                    <a:pt x="670" y="207"/>
                  </a:lnTo>
                  <a:lnTo>
                    <a:pt x="671" y="207"/>
                  </a:lnTo>
                  <a:lnTo>
                    <a:pt x="673" y="207"/>
                  </a:lnTo>
                  <a:lnTo>
                    <a:pt x="674" y="200"/>
                  </a:lnTo>
                  <a:lnTo>
                    <a:pt x="675" y="200"/>
                  </a:lnTo>
                  <a:lnTo>
                    <a:pt x="677" y="221"/>
                  </a:lnTo>
                  <a:lnTo>
                    <a:pt x="678" y="218"/>
                  </a:lnTo>
                  <a:lnTo>
                    <a:pt x="679" y="218"/>
                  </a:lnTo>
                  <a:lnTo>
                    <a:pt x="680" y="221"/>
                  </a:lnTo>
                  <a:lnTo>
                    <a:pt x="682" y="221"/>
                  </a:lnTo>
                  <a:lnTo>
                    <a:pt x="683" y="214"/>
                  </a:lnTo>
                  <a:lnTo>
                    <a:pt x="685" y="214"/>
                  </a:lnTo>
                  <a:lnTo>
                    <a:pt x="686" y="207"/>
                  </a:lnTo>
                  <a:lnTo>
                    <a:pt x="687" y="207"/>
                  </a:lnTo>
                  <a:lnTo>
                    <a:pt x="688" y="214"/>
                  </a:lnTo>
                  <a:lnTo>
                    <a:pt x="689" y="214"/>
                  </a:lnTo>
                  <a:lnTo>
                    <a:pt x="691" y="218"/>
                  </a:lnTo>
                  <a:lnTo>
                    <a:pt x="692" y="218"/>
                  </a:lnTo>
                  <a:lnTo>
                    <a:pt x="694" y="218"/>
                  </a:lnTo>
                  <a:lnTo>
                    <a:pt x="695" y="214"/>
                  </a:lnTo>
                  <a:lnTo>
                    <a:pt x="696" y="214"/>
                  </a:lnTo>
                  <a:lnTo>
                    <a:pt x="697" y="218"/>
                  </a:lnTo>
                  <a:lnTo>
                    <a:pt x="699" y="218"/>
                  </a:lnTo>
                  <a:lnTo>
                    <a:pt x="700" y="218"/>
                  </a:lnTo>
                  <a:lnTo>
                    <a:pt x="702" y="214"/>
                  </a:lnTo>
                  <a:lnTo>
                    <a:pt x="703" y="214"/>
                  </a:lnTo>
                  <a:lnTo>
                    <a:pt x="704" y="218"/>
                  </a:lnTo>
                  <a:lnTo>
                    <a:pt x="705" y="218"/>
                  </a:lnTo>
                  <a:lnTo>
                    <a:pt x="707" y="210"/>
                  </a:lnTo>
                  <a:lnTo>
                    <a:pt x="708" y="214"/>
                  </a:lnTo>
                  <a:lnTo>
                    <a:pt x="709" y="214"/>
                  </a:lnTo>
                  <a:lnTo>
                    <a:pt x="711" y="210"/>
                  </a:lnTo>
                  <a:lnTo>
                    <a:pt x="712" y="210"/>
                  </a:lnTo>
                  <a:lnTo>
                    <a:pt x="713" y="214"/>
                  </a:lnTo>
                  <a:lnTo>
                    <a:pt x="714" y="214"/>
                  </a:lnTo>
                  <a:lnTo>
                    <a:pt x="716" y="218"/>
                  </a:lnTo>
                  <a:lnTo>
                    <a:pt x="717" y="221"/>
                  </a:lnTo>
                  <a:lnTo>
                    <a:pt x="719" y="221"/>
                  </a:lnTo>
                  <a:lnTo>
                    <a:pt x="720" y="214"/>
                  </a:lnTo>
                  <a:lnTo>
                    <a:pt x="721" y="221"/>
                  </a:lnTo>
                  <a:lnTo>
                    <a:pt x="722" y="221"/>
                  </a:lnTo>
                  <a:lnTo>
                    <a:pt x="724" y="221"/>
                  </a:lnTo>
                  <a:lnTo>
                    <a:pt x="725" y="214"/>
                  </a:lnTo>
                  <a:lnTo>
                    <a:pt x="726" y="214"/>
                  </a:lnTo>
                  <a:lnTo>
                    <a:pt x="728" y="210"/>
                  </a:lnTo>
                  <a:lnTo>
                    <a:pt x="729" y="210"/>
                  </a:lnTo>
                  <a:lnTo>
                    <a:pt x="730" y="218"/>
                  </a:lnTo>
                  <a:lnTo>
                    <a:pt x="731" y="218"/>
                  </a:lnTo>
                  <a:lnTo>
                    <a:pt x="733" y="218"/>
                  </a:lnTo>
                  <a:lnTo>
                    <a:pt x="734" y="221"/>
                  </a:lnTo>
                  <a:lnTo>
                    <a:pt x="736" y="221"/>
                  </a:lnTo>
                  <a:lnTo>
                    <a:pt x="737" y="221"/>
                  </a:lnTo>
                  <a:lnTo>
                    <a:pt x="738" y="210"/>
                  </a:lnTo>
                  <a:lnTo>
                    <a:pt x="739" y="210"/>
                  </a:lnTo>
                  <a:lnTo>
                    <a:pt x="741" y="210"/>
                  </a:lnTo>
                  <a:lnTo>
                    <a:pt x="742" y="218"/>
                  </a:lnTo>
                  <a:lnTo>
                    <a:pt x="743" y="218"/>
                  </a:lnTo>
                  <a:lnTo>
                    <a:pt x="745" y="214"/>
                  </a:lnTo>
                  <a:lnTo>
                    <a:pt x="746" y="214"/>
                  </a:lnTo>
                  <a:lnTo>
                    <a:pt x="747" y="210"/>
                  </a:lnTo>
                  <a:lnTo>
                    <a:pt x="748" y="210"/>
                  </a:lnTo>
                  <a:lnTo>
                    <a:pt x="750" y="214"/>
                  </a:lnTo>
                  <a:lnTo>
                    <a:pt x="751" y="214"/>
                  </a:lnTo>
                  <a:lnTo>
                    <a:pt x="752" y="214"/>
                  </a:lnTo>
                  <a:lnTo>
                    <a:pt x="754" y="214"/>
                  </a:lnTo>
                  <a:lnTo>
                    <a:pt x="755" y="207"/>
                  </a:lnTo>
                  <a:lnTo>
                    <a:pt x="756" y="207"/>
                  </a:lnTo>
                  <a:lnTo>
                    <a:pt x="758" y="210"/>
                  </a:lnTo>
                  <a:lnTo>
                    <a:pt x="759" y="221"/>
                  </a:lnTo>
                  <a:lnTo>
                    <a:pt x="760" y="221"/>
                  </a:lnTo>
                  <a:lnTo>
                    <a:pt x="762" y="218"/>
                  </a:lnTo>
                  <a:lnTo>
                    <a:pt x="763" y="218"/>
                  </a:lnTo>
                  <a:lnTo>
                    <a:pt x="764" y="218"/>
                  </a:lnTo>
                  <a:lnTo>
                    <a:pt x="766" y="218"/>
                  </a:lnTo>
                  <a:lnTo>
                    <a:pt x="767" y="221"/>
                  </a:lnTo>
                  <a:lnTo>
                    <a:pt x="768" y="221"/>
                  </a:lnTo>
                  <a:lnTo>
                    <a:pt x="769" y="221"/>
                  </a:lnTo>
                  <a:lnTo>
                    <a:pt x="771" y="221"/>
                  </a:lnTo>
                  <a:lnTo>
                    <a:pt x="772" y="221"/>
                  </a:lnTo>
                  <a:lnTo>
                    <a:pt x="773" y="221"/>
                  </a:lnTo>
                  <a:lnTo>
                    <a:pt x="775" y="221"/>
                  </a:lnTo>
                  <a:lnTo>
                    <a:pt x="776" y="221"/>
                  </a:lnTo>
                  <a:lnTo>
                    <a:pt x="777" y="221"/>
                  </a:lnTo>
                  <a:lnTo>
                    <a:pt x="779" y="221"/>
                  </a:lnTo>
                  <a:lnTo>
                    <a:pt x="780" y="221"/>
                  </a:lnTo>
                  <a:lnTo>
                    <a:pt x="781" y="221"/>
                  </a:lnTo>
                  <a:lnTo>
                    <a:pt x="783" y="221"/>
                  </a:lnTo>
                  <a:lnTo>
                    <a:pt x="784" y="221"/>
                  </a:lnTo>
                  <a:lnTo>
                    <a:pt x="785" y="221"/>
                  </a:lnTo>
                  <a:lnTo>
                    <a:pt x="786" y="221"/>
                  </a:lnTo>
                  <a:lnTo>
                    <a:pt x="788" y="214"/>
                  </a:lnTo>
                  <a:lnTo>
                    <a:pt x="789" y="218"/>
                  </a:lnTo>
                  <a:lnTo>
                    <a:pt x="790" y="214"/>
                  </a:lnTo>
                  <a:lnTo>
                    <a:pt x="792" y="214"/>
                  </a:lnTo>
                  <a:lnTo>
                    <a:pt x="793" y="207"/>
                  </a:lnTo>
                  <a:lnTo>
                    <a:pt x="794" y="210"/>
                  </a:lnTo>
                  <a:lnTo>
                    <a:pt x="795" y="207"/>
                  </a:lnTo>
                  <a:lnTo>
                    <a:pt x="797" y="218"/>
                  </a:lnTo>
                  <a:lnTo>
                    <a:pt x="798" y="218"/>
                  </a:lnTo>
                  <a:lnTo>
                    <a:pt x="800" y="218"/>
                  </a:lnTo>
                  <a:lnTo>
                    <a:pt x="801" y="221"/>
                  </a:lnTo>
                  <a:lnTo>
                    <a:pt x="802" y="221"/>
                  </a:lnTo>
                  <a:lnTo>
                    <a:pt x="803" y="221"/>
                  </a:lnTo>
                  <a:lnTo>
                    <a:pt x="805" y="221"/>
                  </a:lnTo>
                  <a:lnTo>
                    <a:pt x="806" y="221"/>
                  </a:lnTo>
                  <a:lnTo>
                    <a:pt x="808" y="221"/>
                  </a:lnTo>
                  <a:lnTo>
                    <a:pt x="809" y="221"/>
                  </a:lnTo>
                  <a:lnTo>
                    <a:pt x="810" y="214"/>
                  </a:lnTo>
                  <a:lnTo>
                    <a:pt x="811" y="214"/>
                  </a:lnTo>
                  <a:lnTo>
                    <a:pt x="812" y="214"/>
                  </a:lnTo>
                  <a:lnTo>
                    <a:pt x="814" y="218"/>
                  </a:lnTo>
                  <a:lnTo>
                    <a:pt x="815" y="218"/>
                  </a:lnTo>
                  <a:lnTo>
                    <a:pt x="817" y="218"/>
                  </a:lnTo>
                  <a:lnTo>
                    <a:pt x="818" y="218"/>
                  </a:lnTo>
                  <a:lnTo>
                    <a:pt x="819" y="218"/>
                  </a:lnTo>
                  <a:lnTo>
                    <a:pt x="820" y="218"/>
                  </a:lnTo>
                  <a:lnTo>
                    <a:pt x="822" y="218"/>
                  </a:lnTo>
                  <a:lnTo>
                    <a:pt x="823" y="214"/>
                  </a:lnTo>
                  <a:lnTo>
                    <a:pt x="825" y="218"/>
                  </a:lnTo>
                  <a:lnTo>
                    <a:pt x="826" y="218"/>
                  </a:lnTo>
                  <a:lnTo>
                    <a:pt x="827" y="221"/>
                  </a:lnTo>
                  <a:lnTo>
                    <a:pt x="828" y="214"/>
                  </a:lnTo>
                  <a:lnTo>
                    <a:pt x="829" y="214"/>
                  </a:lnTo>
                  <a:lnTo>
                    <a:pt x="831" y="214"/>
                  </a:lnTo>
                  <a:lnTo>
                    <a:pt x="832" y="214"/>
                  </a:lnTo>
                  <a:lnTo>
                    <a:pt x="834" y="218"/>
                  </a:lnTo>
                  <a:lnTo>
                    <a:pt x="835" y="218"/>
                  </a:lnTo>
                  <a:lnTo>
                    <a:pt x="836" y="214"/>
                  </a:lnTo>
                  <a:lnTo>
                    <a:pt x="837" y="214"/>
                  </a:lnTo>
                  <a:lnTo>
                    <a:pt x="839" y="214"/>
                  </a:lnTo>
                  <a:lnTo>
                    <a:pt x="840" y="214"/>
                  </a:lnTo>
                  <a:lnTo>
                    <a:pt x="842" y="218"/>
                  </a:lnTo>
                  <a:lnTo>
                    <a:pt x="843" y="221"/>
                  </a:lnTo>
                  <a:lnTo>
                    <a:pt x="844" y="221"/>
                  </a:lnTo>
                  <a:lnTo>
                    <a:pt x="845" y="221"/>
                  </a:lnTo>
                  <a:lnTo>
                    <a:pt x="847" y="221"/>
                  </a:lnTo>
                  <a:lnTo>
                    <a:pt x="848" y="221"/>
                  </a:lnTo>
                  <a:lnTo>
                    <a:pt x="849" y="221"/>
                  </a:lnTo>
                  <a:lnTo>
                    <a:pt x="851" y="221"/>
                  </a:lnTo>
                  <a:lnTo>
                    <a:pt x="852" y="207"/>
                  </a:lnTo>
                  <a:lnTo>
                    <a:pt x="853" y="207"/>
                  </a:lnTo>
                  <a:lnTo>
                    <a:pt x="854" y="214"/>
                  </a:lnTo>
                  <a:lnTo>
                    <a:pt x="856" y="214"/>
                  </a:lnTo>
                  <a:lnTo>
                    <a:pt x="857" y="218"/>
                  </a:lnTo>
                  <a:lnTo>
                    <a:pt x="858" y="218"/>
                  </a:lnTo>
                  <a:lnTo>
                    <a:pt x="860" y="218"/>
                  </a:lnTo>
                  <a:lnTo>
                    <a:pt x="861" y="218"/>
                  </a:lnTo>
                  <a:lnTo>
                    <a:pt x="862" y="218"/>
                  </a:lnTo>
                  <a:lnTo>
                    <a:pt x="864" y="218"/>
                  </a:lnTo>
                  <a:lnTo>
                    <a:pt x="865" y="218"/>
                  </a:lnTo>
                  <a:lnTo>
                    <a:pt x="866" y="218"/>
                  </a:lnTo>
                  <a:lnTo>
                    <a:pt x="868" y="218"/>
                  </a:lnTo>
                  <a:lnTo>
                    <a:pt x="869" y="218"/>
                  </a:lnTo>
                  <a:lnTo>
                    <a:pt x="870" y="218"/>
                  </a:lnTo>
                  <a:lnTo>
                    <a:pt x="871" y="218"/>
                  </a:lnTo>
                  <a:lnTo>
                    <a:pt x="873" y="221"/>
                  </a:lnTo>
                  <a:lnTo>
                    <a:pt x="874" y="221"/>
                  </a:lnTo>
                  <a:lnTo>
                    <a:pt x="875" y="218"/>
                  </a:lnTo>
                  <a:lnTo>
                    <a:pt x="877" y="218"/>
                  </a:lnTo>
                  <a:lnTo>
                    <a:pt x="878" y="214"/>
                  </a:lnTo>
                  <a:lnTo>
                    <a:pt x="879" y="210"/>
                  </a:lnTo>
                  <a:lnTo>
                    <a:pt x="881" y="210"/>
                  </a:lnTo>
                  <a:lnTo>
                    <a:pt x="882" y="218"/>
                  </a:lnTo>
                  <a:lnTo>
                    <a:pt x="883" y="218"/>
                  </a:lnTo>
                  <a:lnTo>
                    <a:pt x="885" y="218"/>
                  </a:lnTo>
                  <a:lnTo>
                    <a:pt x="886" y="221"/>
                  </a:lnTo>
                  <a:lnTo>
                    <a:pt x="887" y="221"/>
                  </a:lnTo>
                  <a:lnTo>
                    <a:pt x="889" y="221"/>
                  </a:lnTo>
                  <a:lnTo>
                    <a:pt x="890" y="221"/>
                  </a:lnTo>
                  <a:lnTo>
                    <a:pt x="891" y="221"/>
                  </a:lnTo>
                  <a:lnTo>
                    <a:pt x="892" y="221"/>
                  </a:lnTo>
                  <a:lnTo>
                    <a:pt x="894" y="214"/>
                  </a:lnTo>
                  <a:lnTo>
                    <a:pt x="895" y="214"/>
                  </a:lnTo>
                  <a:lnTo>
                    <a:pt x="896" y="214"/>
                  </a:lnTo>
                  <a:lnTo>
                    <a:pt x="898" y="218"/>
                  </a:lnTo>
                  <a:lnTo>
                    <a:pt x="899" y="214"/>
                  </a:lnTo>
                  <a:lnTo>
                    <a:pt x="900" y="218"/>
                  </a:lnTo>
                  <a:lnTo>
                    <a:pt x="901" y="218"/>
                  </a:lnTo>
                  <a:lnTo>
                    <a:pt x="903" y="221"/>
                  </a:lnTo>
                  <a:lnTo>
                    <a:pt x="904" y="221"/>
                  </a:lnTo>
                  <a:lnTo>
                    <a:pt x="906" y="221"/>
                  </a:lnTo>
                  <a:lnTo>
                    <a:pt x="907" y="221"/>
                  </a:lnTo>
                  <a:lnTo>
                    <a:pt x="908" y="221"/>
                  </a:lnTo>
                  <a:lnTo>
                    <a:pt x="909" y="221"/>
                  </a:lnTo>
                  <a:lnTo>
                    <a:pt x="911" y="221"/>
                  </a:lnTo>
                  <a:lnTo>
                    <a:pt x="912" y="214"/>
                  </a:lnTo>
                  <a:lnTo>
                    <a:pt x="913" y="214"/>
                  </a:lnTo>
                  <a:lnTo>
                    <a:pt x="915" y="214"/>
                  </a:lnTo>
                  <a:lnTo>
                    <a:pt x="916" y="214"/>
                  </a:lnTo>
                  <a:lnTo>
                    <a:pt x="917" y="214"/>
                  </a:lnTo>
                  <a:lnTo>
                    <a:pt x="918" y="218"/>
                  </a:lnTo>
                  <a:lnTo>
                    <a:pt x="920" y="221"/>
                  </a:lnTo>
                  <a:lnTo>
                    <a:pt x="921" y="221"/>
                  </a:lnTo>
                  <a:lnTo>
                    <a:pt x="923" y="221"/>
                  </a:lnTo>
                  <a:lnTo>
                    <a:pt x="924" y="221"/>
                  </a:lnTo>
                  <a:lnTo>
                    <a:pt x="925" y="221"/>
                  </a:lnTo>
                  <a:lnTo>
                    <a:pt x="926" y="221"/>
                  </a:lnTo>
                  <a:lnTo>
                    <a:pt x="928" y="221"/>
                  </a:lnTo>
                  <a:lnTo>
                    <a:pt x="929" y="221"/>
                  </a:lnTo>
                  <a:lnTo>
                    <a:pt x="930" y="221"/>
                  </a:lnTo>
                  <a:lnTo>
                    <a:pt x="932" y="221"/>
                  </a:lnTo>
                  <a:lnTo>
                    <a:pt x="933" y="221"/>
                  </a:lnTo>
                  <a:lnTo>
                    <a:pt x="934" y="221"/>
                  </a:lnTo>
                  <a:lnTo>
                    <a:pt x="935" y="221"/>
                  </a:lnTo>
                  <a:lnTo>
                    <a:pt x="937" y="218"/>
                  </a:lnTo>
                  <a:lnTo>
                    <a:pt x="938" y="218"/>
                  </a:lnTo>
                  <a:lnTo>
                    <a:pt x="940" y="214"/>
                  </a:lnTo>
                  <a:lnTo>
                    <a:pt x="941" y="221"/>
                  </a:lnTo>
                  <a:lnTo>
                    <a:pt x="942" y="118"/>
                  </a:lnTo>
                  <a:lnTo>
                    <a:pt x="943" y="118"/>
                  </a:lnTo>
                  <a:lnTo>
                    <a:pt x="945" y="129"/>
                  </a:lnTo>
                  <a:lnTo>
                    <a:pt x="946" y="129"/>
                  </a:lnTo>
                  <a:lnTo>
                    <a:pt x="948" y="125"/>
                  </a:lnTo>
                  <a:lnTo>
                    <a:pt x="949" y="125"/>
                  </a:lnTo>
                  <a:lnTo>
                    <a:pt x="950" y="136"/>
                  </a:lnTo>
                  <a:lnTo>
                    <a:pt x="951" y="136"/>
                  </a:lnTo>
                  <a:lnTo>
                    <a:pt x="952" y="125"/>
                  </a:lnTo>
                  <a:lnTo>
                    <a:pt x="954" y="125"/>
                  </a:lnTo>
                  <a:lnTo>
                    <a:pt x="955" y="143"/>
                  </a:lnTo>
                  <a:lnTo>
                    <a:pt x="957" y="143"/>
                  </a:lnTo>
                  <a:lnTo>
                    <a:pt x="958" y="143"/>
                  </a:lnTo>
                  <a:lnTo>
                    <a:pt x="959" y="154"/>
                  </a:lnTo>
                  <a:lnTo>
                    <a:pt x="960" y="154"/>
                  </a:lnTo>
                  <a:lnTo>
                    <a:pt x="962" y="154"/>
                  </a:lnTo>
                  <a:lnTo>
                    <a:pt x="963" y="150"/>
                  </a:lnTo>
                  <a:lnTo>
                    <a:pt x="964" y="150"/>
                  </a:lnTo>
                  <a:lnTo>
                    <a:pt x="966" y="154"/>
                  </a:lnTo>
                  <a:lnTo>
                    <a:pt x="967" y="147"/>
                  </a:lnTo>
                  <a:lnTo>
                    <a:pt x="968" y="157"/>
                  </a:lnTo>
                  <a:lnTo>
                    <a:pt x="970" y="157"/>
                  </a:lnTo>
                  <a:lnTo>
                    <a:pt x="971" y="154"/>
                  </a:lnTo>
                  <a:lnTo>
                    <a:pt x="972" y="154"/>
                  </a:lnTo>
                  <a:lnTo>
                    <a:pt x="974" y="154"/>
                  </a:lnTo>
                  <a:lnTo>
                    <a:pt x="975" y="150"/>
                  </a:lnTo>
                  <a:lnTo>
                    <a:pt x="976" y="150"/>
                  </a:lnTo>
                  <a:lnTo>
                    <a:pt x="977" y="154"/>
                  </a:lnTo>
                  <a:lnTo>
                    <a:pt x="979" y="157"/>
                  </a:lnTo>
                  <a:lnTo>
                    <a:pt x="980" y="154"/>
                  </a:lnTo>
                  <a:lnTo>
                    <a:pt x="981" y="154"/>
                  </a:lnTo>
                  <a:lnTo>
                    <a:pt x="983" y="154"/>
                  </a:lnTo>
                  <a:lnTo>
                    <a:pt x="984" y="150"/>
                  </a:lnTo>
                  <a:lnTo>
                    <a:pt x="985" y="150"/>
                  </a:lnTo>
                  <a:lnTo>
                    <a:pt x="987" y="150"/>
                  </a:lnTo>
                  <a:lnTo>
                    <a:pt x="988" y="157"/>
                  </a:lnTo>
                  <a:lnTo>
                    <a:pt x="989" y="157"/>
                  </a:lnTo>
                  <a:lnTo>
                    <a:pt x="991" y="161"/>
                  </a:lnTo>
                  <a:lnTo>
                    <a:pt x="992" y="161"/>
                  </a:lnTo>
                  <a:lnTo>
                    <a:pt x="993" y="168"/>
                  </a:lnTo>
                  <a:lnTo>
                    <a:pt x="994" y="168"/>
                  </a:lnTo>
                  <a:lnTo>
                    <a:pt x="996" y="168"/>
                  </a:lnTo>
                  <a:lnTo>
                    <a:pt x="997" y="161"/>
                  </a:lnTo>
                  <a:lnTo>
                    <a:pt x="998" y="161"/>
                  </a:lnTo>
                  <a:lnTo>
                    <a:pt x="1000" y="161"/>
                  </a:lnTo>
                  <a:lnTo>
                    <a:pt x="1001" y="164"/>
                  </a:lnTo>
                  <a:lnTo>
                    <a:pt x="1002" y="164"/>
                  </a:lnTo>
                  <a:lnTo>
                    <a:pt x="1004" y="154"/>
                  </a:lnTo>
                  <a:lnTo>
                    <a:pt x="1005" y="157"/>
                  </a:lnTo>
                  <a:lnTo>
                    <a:pt x="1006" y="157"/>
                  </a:lnTo>
                  <a:lnTo>
                    <a:pt x="1008" y="157"/>
                  </a:lnTo>
                  <a:lnTo>
                    <a:pt x="1009" y="157"/>
                  </a:lnTo>
                  <a:lnTo>
                    <a:pt x="1010" y="154"/>
                  </a:lnTo>
                  <a:lnTo>
                    <a:pt x="1011" y="154"/>
                  </a:lnTo>
                  <a:lnTo>
                    <a:pt x="1013" y="150"/>
                  </a:lnTo>
                  <a:lnTo>
                    <a:pt x="1014" y="154"/>
                  </a:lnTo>
                  <a:lnTo>
                    <a:pt x="1015" y="154"/>
                  </a:lnTo>
                  <a:lnTo>
                    <a:pt x="1017" y="154"/>
                  </a:lnTo>
                  <a:lnTo>
                    <a:pt x="1018" y="154"/>
                  </a:lnTo>
                  <a:lnTo>
                    <a:pt x="1019" y="168"/>
                  </a:lnTo>
                  <a:lnTo>
                    <a:pt x="1021" y="168"/>
                  </a:lnTo>
                  <a:lnTo>
                    <a:pt x="1022" y="168"/>
                  </a:lnTo>
                  <a:lnTo>
                    <a:pt x="1023" y="168"/>
                  </a:lnTo>
                  <a:lnTo>
                    <a:pt x="1024" y="168"/>
                  </a:lnTo>
                  <a:lnTo>
                    <a:pt x="1026" y="161"/>
                  </a:lnTo>
                  <a:lnTo>
                    <a:pt x="1027" y="168"/>
                  </a:lnTo>
                  <a:lnTo>
                    <a:pt x="1029" y="168"/>
                  </a:lnTo>
                  <a:lnTo>
                    <a:pt x="1030" y="164"/>
                  </a:lnTo>
                  <a:lnTo>
                    <a:pt x="1031" y="164"/>
                  </a:lnTo>
                  <a:lnTo>
                    <a:pt x="1032" y="161"/>
                  </a:lnTo>
                  <a:lnTo>
                    <a:pt x="1034" y="161"/>
                  </a:lnTo>
                  <a:lnTo>
                    <a:pt x="1035" y="161"/>
                  </a:lnTo>
                  <a:lnTo>
                    <a:pt x="1036" y="157"/>
                  </a:lnTo>
                  <a:lnTo>
                    <a:pt x="1038" y="157"/>
                  </a:lnTo>
                  <a:lnTo>
                    <a:pt x="1039" y="157"/>
                  </a:lnTo>
                  <a:lnTo>
                    <a:pt x="1040" y="161"/>
                  </a:lnTo>
                  <a:lnTo>
                    <a:pt x="1041" y="161"/>
                  </a:lnTo>
                  <a:lnTo>
                    <a:pt x="1043" y="157"/>
                  </a:lnTo>
                  <a:lnTo>
                    <a:pt x="1044" y="157"/>
                  </a:lnTo>
                  <a:lnTo>
                    <a:pt x="1046" y="157"/>
                  </a:lnTo>
                  <a:lnTo>
                    <a:pt x="1047" y="161"/>
                  </a:lnTo>
                </a:path>
              </a:pathLst>
            </a:custGeom>
            <a:noFill/>
            <a:ln w="6350" cap="flat">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12" name="Freeform 86">
              <a:extLst>
                <a:ext uri="{FF2B5EF4-FFF2-40B4-BE49-F238E27FC236}">
                  <a16:creationId xmlns:a16="http://schemas.microsoft.com/office/drawing/2014/main" id="{6A155323-331C-4197-8AD7-5ED2A5EF3144}"/>
                </a:ext>
              </a:extLst>
            </p:cNvPr>
            <p:cNvSpPr>
              <a:spLocks/>
            </p:cNvSpPr>
            <p:nvPr/>
          </p:nvSpPr>
          <p:spPr bwMode="auto">
            <a:xfrm>
              <a:off x="9294646" y="4572000"/>
              <a:ext cx="1860366" cy="412022"/>
            </a:xfrm>
            <a:custGeom>
              <a:avLst/>
              <a:gdLst>
                <a:gd name="T0" fmla="*/ 16 w 1047"/>
                <a:gd name="T1" fmla="*/ 282 h 295"/>
                <a:gd name="T2" fmla="*/ 33 w 1047"/>
                <a:gd name="T3" fmla="*/ 295 h 295"/>
                <a:gd name="T4" fmla="*/ 50 w 1047"/>
                <a:gd name="T5" fmla="*/ 288 h 295"/>
                <a:gd name="T6" fmla="*/ 67 w 1047"/>
                <a:gd name="T7" fmla="*/ 285 h 295"/>
                <a:gd name="T8" fmla="*/ 84 w 1047"/>
                <a:gd name="T9" fmla="*/ 285 h 295"/>
                <a:gd name="T10" fmla="*/ 101 w 1047"/>
                <a:gd name="T11" fmla="*/ 295 h 295"/>
                <a:gd name="T12" fmla="*/ 118 w 1047"/>
                <a:gd name="T13" fmla="*/ 292 h 295"/>
                <a:gd name="T14" fmla="*/ 135 w 1047"/>
                <a:gd name="T15" fmla="*/ 292 h 295"/>
                <a:gd name="T16" fmla="*/ 152 w 1047"/>
                <a:gd name="T17" fmla="*/ 295 h 295"/>
                <a:gd name="T18" fmla="*/ 169 w 1047"/>
                <a:gd name="T19" fmla="*/ 288 h 295"/>
                <a:gd name="T20" fmla="*/ 186 w 1047"/>
                <a:gd name="T21" fmla="*/ 288 h 295"/>
                <a:gd name="T22" fmla="*/ 203 w 1047"/>
                <a:gd name="T23" fmla="*/ 285 h 295"/>
                <a:gd name="T24" fmla="*/ 220 w 1047"/>
                <a:gd name="T25" fmla="*/ 285 h 295"/>
                <a:gd name="T26" fmla="*/ 237 w 1047"/>
                <a:gd name="T27" fmla="*/ 292 h 295"/>
                <a:gd name="T28" fmla="*/ 254 w 1047"/>
                <a:gd name="T29" fmla="*/ 288 h 295"/>
                <a:gd name="T30" fmla="*/ 271 w 1047"/>
                <a:gd name="T31" fmla="*/ 288 h 295"/>
                <a:gd name="T32" fmla="*/ 288 w 1047"/>
                <a:gd name="T33" fmla="*/ 288 h 295"/>
                <a:gd name="T34" fmla="*/ 305 w 1047"/>
                <a:gd name="T35" fmla="*/ 288 h 295"/>
                <a:gd name="T36" fmla="*/ 322 w 1047"/>
                <a:gd name="T37" fmla="*/ 288 h 295"/>
                <a:gd name="T38" fmla="*/ 339 w 1047"/>
                <a:gd name="T39" fmla="*/ 292 h 295"/>
                <a:gd name="T40" fmla="*/ 356 w 1047"/>
                <a:gd name="T41" fmla="*/ 282 h 295"/>
                <a:gd name="T42" fmla="*/ 373 w 1047"/>
                <a:gd name="T43" fmla="*/ 214 h 295"/>
                <a:gd name="T44" fmla="*/ 390 w 1047"/>
                <a:gd name="T45" fmla="*/ 90 h 295"/>
                <a:gd name="T46" fmla="*/ 407 w 1047"/>
                <a:gd name="T47" fmla="*/ 124 h 295"/>
                <a:gd name="T48" fmla="*/ 424 w 1047"/>
                <a:gd name="T49" fmla="*/ 112 h 295"/>
                <a:gd name="T50" fmla="*/ 441 w 1047"/>
                <a:gd name="T51" fmla="*/ 121 h 295"/>
                <a:gd name="T52" fmla="*/ 458 w 1047"/>
                <a:gd name="T53" fmla="*/ 130 h 295"/>
                <a:gd name="T54" fmla="*/ 475 w 1047"/>
                <a:gd name="T55" fmla="*/ 133 h 295"/>
                <a:gd name="T56" fmla="*/ 492 w 1047"/>
                <a:gd name="T57" fmla="*/ 124 h 295"/>
                <a:gd name="T58" fmla="*/ 509 w 1047"/>
                <a:gd name="T59" fmla="*/ 133 h 295"/>
                <a:gd name="T60" fmla="*/ 526 w 1047"/>
                <a:gd name="T61" fmla="*/ 143 h 295"/>
                <a:gd name="T62" fmla="*/ 543 w 1047"/>
                <a:gd name="T63" fmla="*/ 137 h 295"/>
                <a:gd name="T64" fmla="*/ 560 w 1047"/>
                <a:gd name="T65" fmla="*/ 137 h 295"/>
                <a:gd name="T66" fmla="*/ 577 w 1047"/>
                <a:gd name="T67" fmla="*/ 137 h 295"/>
                <a:gd name="T68" fmla="*/ 594 w 1047"/>
                <a:gd name="T69" fmla="*/ 146 h 295"/>
                <a:gd name="T70" fmla="*/ 611 w 1047"/>
                <a:gd name="T71" fmla="*/ 251 h 295"/>
                <a:gd name="T72" fmla="*/ 628 w 1047"/>
                <a:gd name="T73" fmla="*/ 248 h 295"/>
                <a:gd name="T74" fmla="*/ 645 w 1047"/>
                <a:gd name="T75" fmla="*/ 242 h 295"/>
                <a:gd name="T76" fmla="*/ 662 w 1047"/>
                <a:gd name="T77" fmla="*/ 239 h 295"/>
                <a:gd name="T78" fmla="*/ 679 w 1047"/>
                <a:gd name="T79" fmla="*/ 248 h 295"/>
                <a:gd name="T80" fmla="*/ 696 w 1047"/>
                <a:gd name="T81" fmla="*/ 239 h 295"/>
                <a:gd name="T82" fmla="*/ 713 w 1047"/>
                <a:gd name="T83" fmla="*/ 251 h 295"/>
                <a:gd name="T84" fmla="*/ 730 w 1047"/>
                <a:gd name="T85" fmla="*/ 68 h 295"/>
                <a:gd name="T86" fmla="*/ 747 w 1047"/>
                <a:gd name="T87" fmla="*/ 248 h 295"/>
                <a:gd name="T88" fmla="*/ 764 w 1047"/>
                <a:gd name="T89" fmla="*/ 260 h 295"/>
                <a:gd name="T90" fmla="*/ 781 w 1047"/>
                <a:gd name="T91" fmla="*/ 254 h 295"/>
                <a:gd name="T92" fmla="*/ 798 w 1047"/>
                <a:gd name="T93" fmla="*/ 260 h 295"/>
                <a:gd name="T94" fmla="*/ 815 w 1047"/>
                <a:gd name="T95" fmla="*/ 273 h 295"/>
                <a:gd name="T96" fmla="*/ 832 w 1047"/>
                <a:gd name="T97" fmla="*/ 270 h 295"/>
                <a:gd name="T98" fmla="*/ 849 w 1047"/>
                <a:gd name="T99" fmla="*/ 267 h 295"/>
                <a:gd name="T100" fmla="*/ 866 w 1047"/>
                <a:gd name="T101" fmla="*/ 260 h 295"/>
                <a:gd name="T102" fmla="*/ 883 w 1047"/>
                <a:gd name="T103" fmla="*/ 273 h 295"/>
                <a:gd name="T104" fmla="*/ 900 w 1047"/>
                <a:gd name="T105" fmla="*/ 273 h 295"/>
                <a:gd name="T106" fmla="*/ 917 w 1047"/>
                <a:gd name="T107" fmla="*/ 273 h 295"/>
                <a:gd name="T108" fmla="*/ 934 w 1047"/>
                <a:gd name="T109" fmla="*/ 279 h 295"/>
                <a:gd name="T110" fmla="*/ 951 w 1047"/>
                <a:gd name="T111" fmla="*/ 282 h 295"/>
                <a:gd name="T112" fmla="*/ 968 w 1047"/>
                <a:gd name="T113" fmla="*/ 288 h 295"/>
                <a:gd name="T114" fmla="*/ 985 w 1047"/>
                <a:gd name="T115" fmla="*/ 276 h 295"/>
                <a:gd name="T116" fmla="*/ 1002 w 1047"/>
                <a:gd name="T117" fmla="*/ 285 h 295"/>
                <a:gd name="T118" fmla="*/ 1019 w 1047"/>
                <a:gd name="T119" fmla="*/ 282 h 295"/>
                <a:gd name="T120" fmla="*/ 1036 w 1047"/>
                <a:gd name="T1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7" h="295">
                  <a:moveTo>
                    <a:pt x="0" y="282"/>
                  </a:moveTo>
                  <a:lnTo>
                    <a:pt x="1" y="288"/>
                  </a:lnTo>
                  <a:lnTo>
                    <a:pt x="3" y="288"/>
                  </a:lnTo>
                  <a:lnTo>
                    <a:pt x="4" y="282"/>
                  </a:lnTo>
                  <a:lnTo>
                    <a:pt x="6" y="282"/>
                  </a:lnTo>
                  <a:lnTo>
                    <a:pt x="7" y="282"/>
                  </a:lnTo>
                  <a:lnTo>
                    <a:pt x="8" y="285"/>
                  </a:lnTo>
                  <a:lnTo>
                    <a:pt x="9" y="285"/>
                  </a:lnTo>
                  <a:lnTo>
                    <a:pt x="11" y="285"/>
                  </a:lnTo>
                  <a:lnTo>
                    <a:pt x="12" y="295"/>
                  </a:lnTo>
                  <a:lnTo>
                    <a:pt x="13" y="292"/>
                  </a:lnTo>
                  <a:lnTo>
                    <a:pt x="15" y="282"/>
                  </a:lnTo>
                  <a:lnTo>
                    <a:pt x="16" y="282"/>
                  </a:lnTo>
                  <a:lnTo>
                    <a:pt x="17" y="292"/>
                  </a:lnTo>
                  <a:lnTo>
                    <a:pt x="19" y="295"/>
                  </a:lnTo>
                  <a:lnTo>
                    <a:pt x="20" y="292"/>
                  </a:lnTo>
                  <a:lnTo>
                    <a:pt x="21" y="285"/>
                  </a:lnTo>
                  <a:lnTo>
                    <a:pt x="23" y="285"/>
                  </a:lnTo>
                  <a:lnTo>
                    <a:pt x="24" y="288"/>
                  </a:lnTo>
                  <a:lnTo>
                    <a:pt x="25" y="288"/>
                  </a:lnTo>
                  <a:lnTo>
                    <a:pt x="26" y="292"/>
                  </a:lnTo>
                  <a:lnTo>
                    <a:pt x="28" y="288"/>
                  </a:lnTo>
                  <a:lnTo>
                    <a:pt x="29" y="288"/>
                  </a:lnTo>
                  <a:lnTo>
                    <a:pt x="30" y="288"/>
                  </a:lnTo>
                  <a:lnTo>
                    <a:pt x="32" y="288"/>
                  </a:lnTo>
                  <a:lnTo>
                    <a:pt x="33" y="295"/>
                  </a:lnTo>
                  <a:lnTo>
                    <a:pt x="34" y="295"/>
                  </a:lnTo>
                  <a:lnTo>
                    <a:pt x="36" y="292"/>
                  </a:lnTo>
                  <a:lnTo>
                    <a:pt x="37" y="285"/>
                  </a:lnTo>
                  <a:lnTo>
                    <a:pt x="38" y="288"/>
                  </a:lnTo>
                  <a:lnTo>
                    <a:pt x="39" y="295"/>
                  </a:lnTo>
                  <a:lnTo>
                    <a:pt x="41" y="295"/>
                  </a:lnTo>
                  <a:lnTo>
                    <a:pt x="42" y="295"/>
                  </a:lnTo>
                  <a:lnTo>
                    <a:pt x="43" y="288"/>
                  </a:lnTo>
                  <a:lnTo>
                    <a:pt x="45" y="288"/>
                  </a:lnTo>
                  <a:lnTo>
                    <a:pt x="46" y="288"/>
                  </a:lnTo>
                  <a:lnTo>
                    <a:pt x="47" y="292"/>
                  </a:lnTo>
                  <a:lnTo>
                    <a:pt x="49" y="295"/>
                  </a:lnTo>
                  <a:lnTo>
                    <a:pt x="50" y="288"/>
                  </a:lnTo>
                  <a:lnTo>
                    <a:pt x="51" y="288"/>
                  </a:lnTo>
                  <a:lnTo>
                    <a:pt x="53" y="295"/>
                  </a:lnTo>
                  <a:lnTo>
                    <a:pt x="54" y="295"/>
                  </a:lnTo>
                  <a:lnTo>
                    <a:pt x="55" y="295"/>
                  </a:lnTo>
                  <a:lnTo>
                    <a:pt x="56" y="288"/>
                  </a:lnTo>
                  <a:lnTo>
                    <a:pt x="58" y="288"/>
                  </a:lnTo>
                  <a:lnTo>
                    <a:pt x="59" y="288"/>
                  </a:lnTo>
                  <a:lnTo>
                    <a:pt x="60" y="292"/>
                  </a:lnTo>
                  <a:lnTo>
                    <a:pt x="62" y="292"/>
                  </a:lnTo>
                  <a:lnTo>
                    <a:pt x="63" y="292"/>
                  </a:lnTo>
                  <a:lnTo>
                    <a:pt x="64" y="285"/>
                  </a:lnTo>
                  <a:lnTo>
                    <a:pt x="66" y="285"/>
                  </a:lnTo>
                  <a:lnTo>
                    <a:pt x="67" y="285"/>
                  </a:lnTo>
                  <a:lnTo>
                    <a:pt x="68" y="292"/>
                  </a:lnTo>
                  <a:lnTo>
                    <a:pt x="70" y="292"/>
                  </a:lnTo>
                  <a:lnTo>
                    <a:pt x="71" y="292"/>
                  </a:lnTo>
                  <a:lnTo>
                    <a:pt x="72" y="288"/>
                  </a:lnTo>
                  <a:lnTo>
                    <a:pt x="73" y="292"/>
                  </a:lnTo>
                  <a:lnTo>
                    <a:pt x="75" y="288"/>
                  </a:lnTo>
                  <a:lnTo>
                    <a:pt x="76" y="292"/>
                  </a:lnTo>
                  <a:lnTo>
                    <a:pt x="78" y="292"/>
                  </a:lnTo>
                  <a:lnTo>
                    <a:pt x="79" y="292"/>
                  </a:lnTo>
                  <a:lnTo>
                    <a:pt x="80" y="288"/>
                  </a:lnTo>
                  <a:lnTo>
                    <a:pt x="81" y="279"/>
                  </a:lnTo>
                  <a:lnTo>
                    <a:pt x="82" y="285"/>
                  </a:lnTo>
                  <a:lnTo>
                    <a:pt x="84" y="285"/>
                  </a:lnTo>
                  <a:lnTo>
                    <a:pt x="85" y="295"/>
                  </a:lnTo>
                  <a:lnTo>
                    <a:pt x="87" y="295"/>
                  </a:lnTo>
                  <a:lnTo>
                    <a:pt x="88" y="288"/>
                  </a:lnTo>
                  <a:lnTo>
                    <a:pt x="89" y="288"/>
                  </a:lnTo>
                  <a:lnTo>
                    <a:pt x="90" y="288"/>
                  </a:lnTo>
                  <a:lnTo>
                    <a:pt x="92" y="288"/>
                  </a:lnTo>
                  <a:lnTo>
                    <a:pt x="93" y="288"/>
                  </a:lnTo>
                  <a:lnTo>
                    <a:pt x="95" y="288"/>
                  </a:lnTo>
                  <a:lnTo>
                    <a:pt x="96" y="292"/>
                  </a:lnTo>
                  <a:lnTo>
                    <a:pt x="97" y="285"/>
                  </a:lnTo>
                  <a:lnTo>
                    <a:pt x="98" y="285"/>
                  </a:lnTo>
                  <a:lnTo>
                    <a:pt x="100" y="285"/>
                  </a:lnTo>
                  <a:lnTo>
                    <a:pt x="101" y="295"/>
                  </a:lnTo>
                  <a:lnTo>
                    <a:pt x="102" y="295"/>
                  </a:lnTo>
                  <a:lnTo>
                    <a:pt x="104" y="295"/>
                  </a:lnTo>
                  <a:lnTo>
                    <a:pt x="105" y="292"/>
                  </a:lnTo>
                  <a:lnTo>
                    <a:pt x="106" y="288"/>
                  </a:lnTo>
                  <a:lnTo>
                    <a:pt x="107" y="288"/>
                  </a:lnTo>
                  <a:lnTo>
                    <a:pt x="109" y="292"/>
                  </a:lnTo>
                  <a:lnTo>
                    <a:pt x="110" y="292"/>
                  </a:lnTo>
                  <a:lnTo>
                    <a:pt x="112" y="292"/>
                  </a:lnTo>
                  <a:lnTo>
                    <a:pt x="113" y="295"/>
                  </a:lnTo>
                  <a:lnTo>
                    <a:pt x="114" y="285"/>
                  </a:lnTo>
                  <a:lnTo>
                    <a:pt x="115" y="285"/>
                  </a:lnTo>
                  <a:lnTo>
                    <a:pt x="117" y="288"/>
                  </a:lnTo>
                  <a:lnTo>
                    <a:pt x="118" y="292"/>
                  </a:lnTo>
                  <a:lnTo>
                    <a:pt x="119" y="292"/>
                  </a:lnTo>
                  <a:lnTo>
                    <a:pt x="121" y="292"/>
                  </a:lnTo>
                  <a:lnTo>
                    <a:pt x="122" y="288"/>
                  </a:lnTo>
                  <a:lnTo>
                    <a:pt x="123" y="288"/>
                  </a:lnTo>
                  <a:lnTo>
                    <a:pt x="124" y="282"/>
                  </a:lnTo>
                  <a:lnTo>
                    <a:pt x="126" y="288"/>
                  </a:lnTo>
                  <a:lnTo>
                    <a:pt x="127" y="295"/>
                  </a:lnTo>
                  <a:lnTo>
                    <a:pt x="129" y="295"/>
                  </a:lnTo>
                  <a:lnTo>
                    <a:pt x="130" y="279"/>
                  </a:lnTo>
                  <a:lnTo>
                    <a:pt x="131" y="279"/>
                  </a:lnTo>
                  <a:lnTo>
                    <a:pt x="132" y="282"/>
                  </a:lnTo>
                  <a:lnTo>
                    <a:pt x="134" y="288"/>
                  </a:lnTo>
                  <a:lnTo>
                    <a:pt x="135" y="292"/>
                  </a:lnTo>
                  <a:lnTo>
                    <a:pt x="136" y="292"/>
                  </a:lnTo>
                  <a:lnTo>
                    <a:pt x="138" y="285"/>
                  </a:lnTo>
                  <a:lnTo>
                    <a:pt x="139" y="285"/>
                  </a:lnTo>
                  <a:lnTo>
                    <a:pt x="140" y="285"/>
                  </a:lnTo>
                  <a:lnTo>
                    <a:pt x="141" y="295"/>
                  </a:lnTo>
                  <a:lnTo>
                    <a:pt x="143" y="295"/>
                  </a:lnTo>
                  <a:lnTo>
                    <a:pt x="144" y="295"/>
                  </a:lnTo>
                  <a:lnTo>
                    <a:pt x="145" y="292"/>
                  </a:lnTo>
                  <a:lnTo>
                    <a:pt x="147" y="288"/>
                  </a:lnTo>
                  <a:lnTo>
                    <a:pt x="148" y="292"/>
                  </a:lnTo>
                  <a:lnTo>
                    <a:pt x="149" y="292"/>
                  </a:lnTo>
                  <a:lnTo>
                    <a:pt x="151" y="295"/>
                  </a:lnTo>
                  <a:lnTo>
                    <a:pt x="152" y="295"/>
                  </a:lnTo>
                  <a:lnTo>
                    <a:pt x="153" y="288"/>
                  </a:lnTo>
                  <a:lnTo>
                    <a:pt x="155" y="288"/>
                  </a:lnTo>
                  <a:lnTo>
                    <a:pt x="156" y="288"/>
                  </a:lnTo>
                  <a:lnTo>
                    <a:pt x="157" y="288"/>
                  </a:lnTo>
                  <a:lnTo>
                    <a:pt x="159" y="292"/>
                  </a:lnTo>
                  <a:lnTo>
                    <a:pt x="160" y="292"/>
                  </a:lnTo>
                  <a:lnTo>
                    <a:pt x="161" y="285"/>
                  </a:lnTo>
                  <a:lnTo>
                    <a:pt x="162" y="285"/>
                  </a:lnTo>
                  <a:lnTo>
                    <a:pt x="164" y="295"/>
                  </a:lnTo>
                  <a:lnTo>
                    <a:pt x="165" y="292"/>
                  </a:lnTo>
                  <a:lnTo>
                    <a:pt x="166" y="295"/>
                  </a:lnTo>
                  <a:lnTo>
                    <a:pt x="168" y="295"/>
                  </a:lnTo>
                  <a:lnTo>
                    <a:pt x="169" y="288"/>
                  </a:lnTo>
                  <a:lnTo>
                    <a:pt x="170" y="288"/>
                  </a:lnTo>
                  <a:lnTo>
                    <a:pt x="172" y="288"/>
                  </a:lnTo>
                  <a:lnTo>
                    <a:pt x="173" y="292"/>
                  </a:lnTo>
                  <a:lnTo>
                    <a:pt x="174" y="292"/>
                  </a:lnTo>
                  <a:lnTo>
                    <a:pt x="176" y="292"/>
                  </a:lnTo>
                  <a:lnTo>
                    <a:pt x="177" y="292"/>
                  </a:lnTo>
                  <a:lnTo>
                    <a:pt x="178" y="292"/>
                  </a:lnTo>
                  <a:lnTo>
                    <a:pt x="179" y="295"/>
                  </a:lnTo>
                  <a:lnTo>
                    <a:pt x="181" y="295"/>
                  </a:lnTo>
                  <a:lnTo>
                    <a:pt x="182" y="295"/>
                  </a:lnTo>
                  <a:lnTo>
                    <a:pt x="183" y="288"/>
                  </a:lnTo>
                  <a:lnTo>
                    <a:pt x="185" y="288"/>
                  </a:lnTo>
                  <a:lnTo>
                    <a:pt x="186" y="288"/>
                  </a:lnTo>
                  <a:lnTo>
                    <a:pt x="187" y="288"/>
                  </a:lnTo>
                  <a:lnTo>
                    <a:pt x="189" y="292"/>
                  </a:lnTo>
                  <a:lnTo>
                    <a:pt x="190" y="285"/>
                  </a:lnTo>
                  <a:lnTo>
                    <a:pt x="191" y="285"/>
                  </a:lnTo>
                  <a:lnTo>
                    <a:pt x="193" y="285"/>
                  </a:lnTo>
                  <a:lnTo>
                    <a:pt x="194" y="288"/>
                  </a:lnTo>
                  <a:lnTo>
                    <a:pt x="195" y="285"/>
                  </a:lnTo>
                  <a:lnTo>
                    <a:pt x="196" y="285"/>
                  </a:lnTo>
                  <a:lnTo>
                    <a:pt x="198" y="285"/>
                  </a:lnTo>
                  <a:lnTo>
                    <a:pt x="199" y="288"/>
                  </a:lnTo>
                  <a:lnTo>
                    <a:pt x="201" y="288"/>
                  </a:lnTo>
                  <a:lnTo>
                    <a:pt x="202" y="288"/>
                  </a:lnTo>
                  <a:lnTo>
                    <a:pt x="203" y="285"/>
                  </a:lnTo>
                  <a:lnTo>
                    <a:pt x="204" y="282"/>
                  </a:lnTo>
                  <a:lnTo>
                    <a:pt x="205" y="282"/>
                  </a:lnTo>
                  <a:lnTo>
                    <a:pt x="207" y="288"/>
                  </a:lnTo>
                  <a:lnTo>
                    <a:pt x="208" y="288"/>
                  </a:lnTo>
                  <a:lnTo>
                    <a:pt x="210" y="288"/>
                  </a:lnTo>
                  <a:lnTo>
                    <a:pt x="211" y="295"/>
                  </a:lnTo>
                  <a:lnTo>
                    <a:pt x="212" y="282"/>
                  </a:lnTo>
                  <a:lnTo>
                    <a:pt x="213" y="282"/>
                  </a:lnTo>
                  <a:lnTo>
                    <a:pt x="215" y="282"/>
                  </a:lnTo>
                  <a:lnTo>
                    <a:pt x="216" y="295"/>
                  </a:lnTo>
                  <a:lnTo>
                    <a:pt x="218" y="295"/>
                  </a:lnTo>
                  <a:lnTo>
                    <a:pt x="219" y="295"/>
                  </a:lnTo>
                  <a:lnTo>
                    <a:pt x="220" y="285"/>
                  </a:lnTo>
                  <a:lnTo>
                    <a:pt x="221" y="285"/>
                  </a:lnTo>
                  <a:lnTo>
                    <a:pt x="222" y="282"/>
                  </a:lnTo>
                  <a:lnTo>
                    <a:pt x="224" y="282"/>
                  </a:lnTo>
                  <a:lnTo>
                    <a:pt x="225" y="288"/>
                  </a:lnTo>
                  <a:lnTo>
                    <a:pt x="227" y="288"/>
                  </a:lnTo>
                  <a:lnTo>
                    <a:pt x="228" y="288"/>
                  </a:lnTo>
                  <a:lnTo>
                    <a:pt x="229" y="285"/>
                  </a:lnTo>
                  <a:lnTo>
                    <a:pt x="230" y="285"/>
                  </a:lnTo>
                  <a:lnTo>
                    <a:pt x="232" y="292"/>
                  </a:lnTo>
                  <a:lnTo>
                    <a:pt x="233" y="292"/>
                  </a:lnTo>
                  <a:lnTo>
                    <a:pt x="235" y="285"/>
                  </a:lnTo>
                  <a:lnTo>
                    <a:pt x="236" y="285"/>
                  </a:lnTo>
                  <a:lnTo>
                    <a:pt x="237" y="292"/>
                  </a:lnTo>
                  <a:lnTo>
                    <a:pt x="238" y="292"/>
                  </a:lnTo>
                  <a:lnTo>
                    <a:pt x="240" y="292"/>
                  </a:lnTo>
                  <a:lnTo>
                    <a:pt x="241" y="288"/>
                  </a:lnTo>
                  <a:lnTo>
                    <a:pt x="242" y="288"/>
                  </a:lnTo>
                  <a:lnTo>
                    <a:pt x="244" y="288"/>
                  </a:lnTo>
                  <a:lnTo>
                    <a:pt x="245" y="285"/>
                  </a:lnTo>
                  <a:lnTo>
                    <a:pt x="246" y="285"/>
                  </a:lnTo>
                  <a:lnTo>
                    <a:pt x="247" y="295"/>
                  </a:lnTo>
                  <a:lnTo>
                    <a:pt x="249" y="295"/>
                  </a:lnTo>
                  <a:lnTo>
                    <a:pt x="250" y="282"/>
                  </a:lnTo>
                  <a:lnTo>
                    <a:pt x="252" y="282"/>
                  </a:lnTo>
                  <a:lnTo>
                    <a:pt x="253" y="288"/>
                  </a:lnTo>
                  <a:lnTo>
                    <a:pt x="254" y="288"/>
                  </a:lnTo>
                  <a:lnTo>
                    <a:pt x="255" y="295"/>
                  </a:lnTo>
                  <a:lnTo>
                    <a:pt x="257" y="295"/>
                  </a:lnTo>
                  <a:lnTo>
                    <a:pt x="258" y="282"/>
                  </a:lnTo>
                  <a:lnTo>
                    <a:pt x="259" y="282"/>
                  </a:lnTo>
                  <a:lnTo>
                    <a:pt x="261" y="282"/>
                  </a:lnTo>
                  <a:lnTo>
                    <a:pt x="262" y="282"/>
                  </a:lnTo>
                  <a:lnTo>
                    <a:pt x="263" y="292"/>
                  </a:lnTo>
                  <a:lnTo>
                    <a:pt x="264" y="292"/>
                  </a:lnTo>
                  <a:lnTo>
                    <a:pt x="266" y="292"/>
                  </a:lnTo>
                  <a:lnTo>
                    <a:pt x="267" y="285"/>
                  </a:lnTo>
                  <a:lnTo>
                    <a:pt x="268" y="285"/>
                  </a:lnTo>
                  <a:lnTo>
                    <a:pt x="270" y="282"/>
                  </a:lnTo>
                  <a:lnTo>
                    <a:pt x="271" y="288"/>
                  </a:lnTo>
                  <a:lnTo>
                    <a:pt x="272" y="288"/>
                  </a:lnTo>
                  <a:lnTo>
                    <a:pt x="274" y="288"/>
                  </a:lnTo>
                  <a:lnTo>
                    <a:pt x="275" y="285"/>
                  </a:lnTo>
                  <a:lnTo>
                    <a:pt x="276" y="285"/>
                  </a:lnTo>
                  <a:lnTo>
                    <a:pt x="278" y="285"/>
                  </a:lnTo>
                  <a:lnTo>
                    <a:pt x="279" y="292"/>
                  </a:lnTo>
                  <a:lnTo>
                    <a:pt x="280" y="292"/>
                  </a:lnTo>
                  <a:lnTo>
                    <a:pt x="282" y="292"/>
                  </a:lnTo>
                  <a:lnTo>
                    <a:pt x="283" y="288"/>
                  </a:lnTo>
                  <a:lnTo>
                    <a:pt x="284" y="285"/>
                  </a:lnTo>
                  <a:lnTo>
                    <a:pt x="285" y="288"/>
                  </a:lnTo>
                  <a:lnTo>
                    <a:pt x="287" y="288"/>
                  </a:lnTo>
                  <a:lnTo>
                    <a:pt x="288" y="288"/>
                  </a:lnTo>
                  <a:lnTo>
                    <a:pt x="289" y="288"/>
                  </a:lnTo>
                  <a:lnTo>
                    <a:pt x="291" y="288"/>
                  </a:lnTo>
                  <a:lnTo>
                    <a:pt x="292" y="292"/>
                  </a:lnTo>
                  <a:lnTo>
                    <a:pt x="293" y="292"/>
                  </a:lnTo>
                  <a:lnTo>
                    <a:pt x="295" y="292"/>
                  </a:lnTo>
                  <a:lnTo>
                    <a:pt x="296" y="292"/>
                  </a:lnTo>
                  <a:lnTo>
                    <a:pt x="297" y="285"/>
                  </a:lnTo>
                  <a:lnTo>
                    <a:pt x="299" y="295"/>
                  </a:lnTo>
                  <a:lnTo>
                    <a:pt x="300" y="288"/>
                  </a:lnTo>
                  <a:lnTo>
                    <a:pt x="301" y="288"/>
                  </a:lnTo>
                  <a:lnTo>
                    <a:pt x="302" y="285"/>
                  </a:lnTo>
                  <a:lnTo>
                    <a:pt x="304" y="285"/>
                  </a:lnTo>
                  <a:lnTo>
                    <a:pt x="305" y="288"/>
                  </a:lnTo>
                  <a:lnTo>
                    <a:pt x="306" y="295"/>
                  </a:lnTo>
                  <a:lnTo>
                    <a:pt x="308" y="295"/>
                  </a:lnTo>
                  <a:lnTo>
                    <a:pt x="309" y="285"/>
                  </a:lnTo>
                  <a:lnTo>
                    <a:pt x="310" y="285"/>
                  </a:lnTo>
                  <a:lnTo>
                    <a:pt x="311" y="288"/>
                  </a:lnTo>
                  <a:lnTo>
                    <a:pt x="313" y="292"/>
                  </a:lnTo>
                  <a:lnTo>
                    <a:pt x="314" y="292"/>
                  </a:lnTo>
                  <a:lnTo>
                    <a:pt x="316" y="288"/>
                  </a:lnTo>
                  <a:lnTo>
                    <a:pt x="317" y="288"/>
                  </a:lnTo>
                  <a:lnTo>
                    <a:pt x="318" y="288"/>
                  </a:lnTo>
                  <a:lnTo>
                    <a:pt x="319" y="285"/>
                  </a:lnTo>
                  <a:lnTo>
                    <a:pt x="321" y="285"/>
                  </a:lnTo>
                  <a:lnTo>
                    <a:pt x="322" y="288"/>
                  </a:lnTo>
                  <a:lnTo>
                    <a:pt x="323" y="288"/>
                  </a:lnTo>
                  <a:lnTo>
                    <a:pt x="325" y="288"/>
                  </a:lnTo>
                  <a:lnTo>
                    <a:pt x="326" y="282"/>
                  </a:lnTo>
                  <a:lnTo>
                    <a:pt x="327" y="282"/>
                  </a:lnTo>
                  <a:lnTo>
                    <a:pt x="328" y="288"/>
                  </a:lnTo>
                  <a:lnTo>
                    <a:pt x="330" y="288"/>
                  </a:lnTo>
                  <a:lnTo>
                    <a:pt x="331" y="292"/>
                  </a:lnTo>
                  <a:lnTo>
                    <a:pt x="333" y="288"/>
                  </a:lnTo>
                  <a:lnTo>
                    <a:pt x="334" y="285"/>
                  </a:lnTo>
                  <a:lnTo>
                    <a:pt x="335" y="285"/>
                  </a:lnTo>
                  <a:lnTo>
                    <a:pt x="336" y="292"/>
                  </a:lnTo>
                  <a:lnTo>
                    <a:pt x="338" y="292"/>
                  </a:lnTo>
                  <a:lnTo>
                    <a:pt x="339" y="292"/>
                  </a:lnTo>
                  <a:lnTo>
                    <a:pt x="341" y="288"/>
                  </a:lnTo>
                  <a:lnTo>
                    <a:pt x="342" y="285"/>
                  </a:lnTo>
                  <a:lnTo>
                    <a:pt x="343" y="285"/>
                  </a:lnTo>
                  <a:lnTo>
                    <a:pt x="344" y="292"/>
                  </a:lnTo>
                  <a:lnTo>
                    <a:pt x="345" y="292"/>
                  </a:lnTo>
                  <a:lnTo>
                    <a:pt x="347" y="288"/>
                  </a:lnTo>
                  <a:lnTo>
                    <a:pt x="348" y="285"/>
                  </a:lnTo>
                  <a:lnTo>
                    <a:pt x="350" y="288"/>
                  </a:lnTo>
                  <a:lnTo>
                    <a:pt x="351" y="288"/>
                  </a:lnTo>
                  <a:lnTo>
                    <a:pt x="352" y="288"/>
                  </a:lnTo>
                  <a:lnTo>
                    <a:pt x="353" y="292"/>
                  </a:lnTo>
                  <a:lnTo>
                    <a:pt x="355" y="292"/>
                  </a:lnTo>
                  <a:lnTo>
                    <a:pt x="356" y="282"/>
                  </a:lnTo>
                  <a:lnTo>
                    <a:pt x="358" y="292"/>
                  </a:lnTo>
                  <a:lnTo>
                    <a:pt x="359" y="295"/>
                  </a:lnTo>
                  <a:lnTo>
                    <a:pt x="360" y="295"/>
                  </a:lnTo>
                  <a:lnTo>
                    <a:pt x="361" y="288"/>
                  </a:lnTo>
                  <a:lnTo>
                    <a:pt x="363" y="285"/>
                  </a:lnTo>
                  <a:lnTo>
                    <a:pt x="364" y="285"/>
                  </a:lnTo>
                  <a:lnTo>
                    <a:pt x="365" y="211"/>
                  </a:lnTo>
                  <a:lnTo>
                    <a:pt x="367" y="211"/>
                  </a:lnTo>
                  <a:lnTo>
                    <a:pt x="368" y="211"/>
                  </a:lnTo>
                  <a:lnTo>
                    <a:pt x="369" y="220"/>
                  </a:lnTo>
                  <a:lnTo>
                    <a:pt x="370" y="211"/>
                  </a:lnTo>
                  <a:lnTo>
                    <a:pt x="372" y="214"/>
                  </a:lnTo>
                  <a:lnTo>
                    <a:pt x="373" y="214"/>
                  </a:lnTo>
                  <a:lnTo>
                    <a:pt x="374" y="226"/>
                  </a:lnTo>
                  <a:lnTo>
                    <a:pt x="376" y="226"/>
                  </a:lnTo>
                  <a:lnTo>
                    <a:pt x="377" y="226"/>
                  </a:lnTo>
                  <a:lnTo>
                    <a:pt x="378" y="226"/>
                  </a:lnTo>
                  <a:lnTo>
                    <a:pt x="380" y="220"/>
                  </a:lnTo>
                  <a:lnTo>
                    <a:pt x="381" y="220"/>
                  </a:lnTo>
                  <a:lnTo>
                    <a:pt x="382" y="232"/>
                  </a:lnTo>
                  <a:lnTo>
                    <a:pt x="384" y="232"/>
                  </a:lnTo>
                  <a:lnTo>
                    <a:pt x="385" y="93"/>
                  </a:lnTo>
                  <a:lnTo>
                    <a:pt x="386" y="81"/>
                  </a:lnTo>
                  <a:lnTo>
                    <a:pt x="387" y="81"/>
                  </a:lnTo>
                  <a:lnTo>
                    <a:pt x="389" y="81"/>
                  </a:lnTo>
                  <a:lnTo>
                    <a:pt x="390" y="90"/>
                  </a:lnTo>
                  <a:lnTo>
                    <a:pt x="391" y="90"/>
                  </a:lnTo>
                  <a:lnTo>
                    <a:pt x="393" y="93"/>
                  </a:lnTo>
                  <a:lnTo>
                    <a:pt x="394" y="96"/>
                  </a:lnTo>
                  <a:lnTo>
                    <a:pt x="395" y="96"/>
                  </a:lnTo>
                  <a:lnTo>
                    <a:pt x="397" y="109"/>
                  </a:lnTo>
                  <a:lnTo>
                    <a:pt x="398" y="109"/>
                  </a:lnTo>
                  <a:lnTo>
                    <a:pt x="399" y="109"/>
                  </a:lnTo>
                  <a:lnTo>
                    <a:pt x="401" y="109"/>
                  </a:lnTo>
                  <a:lnTo>
                    <a:pt x="402" y="112"/>
                  </a:lnTo>
                  <a:lnTo>
                    <a:pt x="403" y="112"/>
                  </a:lnTo>
                  <a:lnTo>
                    <a:pt x="404" y="112"/>
                  </a:lnTo>
                  <a:lnTo>
                    <a:pt x="406" y="124"/>
                  </a:lnTo>
                  <a:lnTo>
                    <a:pt x="407" y="124"/>
                  </a:lnTo>
                  <a:lnTo>
                    <a:pt x="408" y="105"/>
                  </a:lnTo>
                  <a:lnTo>
                    <a:pt x="410" y="105"/>
                  </a:lnTo>
                  <a:lnTo>
                    <a:pt x="411" y="121"/>
                  </a:lnTo>
                  <a:lnTo>
                    <a:pt x="412" y="121"/>
                  </a:lnTo>
                  <a:lnTo>
                    <a:pt x="414" y="121"/>
                  </a:lnTo>
                  <a:lnTo>
                    <a:pt x="415" y="127"/>
                  </a:lnTo>
                  <a:lnTo>
                    <a:pt x="416" y="127"/>
                  </a:lnTo>
                  <a:lnTo>
                    <a:pt x="417" y="127"/>
                  </a:lnTo>
                  <a:lnTo>
                    <a:pt x="419" y="121"/>
                  </a:lnTo>
                  <a:lnTo>
                    <a:pt x="420" y="121"/>
                  </a:lnTo>
                  <a:lnTo>
                    <a:pt x="422" y="130"/>
                  </a:lnTo>
                  <a:lnTo>
                    <a:pt x="423" y="130"/>
                  </a:lnTo>
                  <a:lnTo>
                    <a:pt x="424" y="112"/>
                  </a:lnTo>
                  <a:lnTo>
                    <a:pt x="425" y="112"/>
                  </a:lnTo>
                  <a:lnTo>
                    <a:pt x="427" y="115"/>
                  </a:lnTo>
                  <a:lnTo>
                    <a:pt x="428" y="124"/>
                  </a:lnTo>
                  <a:lnTo>
                    <a:pt x="429" y="121"/>
                  </a:lnTo>
                  <a:lnTo>
                    <a:pt x="431" y="127"/>
                  </a:lnTo>
                  <a:lnTo>
                    <a:pt x="432" y="127"/>
                  </a:lnTo>
                  <a:lnTo>
                    <a:pt x="433" y="127"/>
                  </a:lnTo>
                  <a:lnTo>
                    <a:pt x="434" y="133"/>
                  </a:lnTo>
                  <a:lnTo>
                    <a:pt x="436" y="127"/>
                  </a:lnTo>
                  <a:lnTo>
                    <a:pt x="437" y="127"/>
                  </a:lnTo>
                  <a:lnTo>
                    <a:pt x="439" y="124"/>
                  </a:lnTo>
                  <a:lnTo>
                    <a:pt x="440" y="121"/>
                  </a:lnTo>
                  <a:lnTo>
                    <a:pt x="441" y="121"/>
                  </a:lnTo>
                  <a:lnTo>
                    <a:pt x="442" y="127"/>
                  </a:lnTo>
                  <a:lnTo>
                    <a:pt x="444" y="130"/>
                  </a:lnTo>
                  <a:lnTo>
                    <a:pt x="445" y="121"/>
                  </a:lnTo>
                  <a:lnTo>
                    <a:pt x="446" y="121"/>
                  </a:lnTo>
                  <a:lnTo>
                    <a:pt x="448" y="121"/>
                  </a:lnTo>
                  <a:lnTo>
                    <a:pt x="449" y="115"/>
                  </a:lnTo>
                  <a:lnTo>
                    <a:pt x="450" y="115"/>
                  </a:lnTo>
                  <a:lnTo>
                    <a:pt x="451" y="115"/>
                  </a:lnTo>
                  <a:lnTo>
                    <a:pt x="453" y="121"/>
                  </a:lnTo>
                  <a:lnTo>
                    <a:pt x="454" y="121"/>
                  </a:lnTo>
                  <a:lnTo>
                    <a:pt x="456" y="115"/>
                  </a:lnTo>
                  <a:lnTo>
                    <a:pt x="457" y="130"/>
                  </a:lnTo>
                  <a:lnTo>
                    <a:pt x="458" y="130"/>
                  </a:lnTo>
                  <a:lnTo>
                    <a:pt x="459" y="130"/>
                  </a:lnTo>
                  <a:lnTo>
                    <a:pt x="461" y="127"/>
                  </a:lnTo>
                  <a:lnTo>
                    <a:pt x="462" y="127"/>
                  </a:lnTo>
                  <a:lnTo>
                    <a:pt x="464" y="127"/>
                  </a:lnTo>
                  <a:lnTo>
                    <a:pt x="465" y="130"/>
                  </a:lnTo>
                  <a:lnTo>
                    <a:pt x="466" y="133"/>
                  </a:lnTo>
                  <a:lnTo>
                    <a:pt x="467" y="133"/>
                  </a:lnTo>
                  <a:lnTo>
                    <a:pt x="468" y="127"/>
                  </a:lnTo>
                  <a:lnTo>
                    <a:pt x="470" y="127"/>
                  </a:lnTo>
                  <a:lnTo>
                    <a:pt x="471" y="121"/>
                  </a:lnTo>
                  <a:lnTo>
                    <a:pt x="473" y="137"/>
                  </a:lnTo>
                  <a:lnTo>
                    <a:pt x="474" y="133"/>
                  </a:lnTo>
                  <a:lnTo>
                    <a:pt x="475" y="133"/>
                  </a:lnTo>
                  <a:lnTo>
                    <a:pt x="476" y="127"/>
                  </a:lnTo>
                  <a:lnTo>
                    <a:pt x="478" y="137"/>
                  </a:lnTo>
                  <a:lnTo>
                    <a:pt x="479" y="133"/>
                  </a:lnTo>
                  <a:lnTo>
                    <a:pt x="480" y="133"/>
                  </a:lnTo>
                  <a:lnTo>
                    <a:pt x="482" y="133"/>
                  </a:lnTo>
                  <a:lnTo>
                    <a:pt x="483" y="133"/>
                  </a:lnTo>
                  <a:lnTo>
                    <a:pt x="484" y="130"/>
                  </a:lnTo>
                  <a:lnTo>
                    <a:pt x="485" y="130"/>
                  </a:lnTo>
                  <a:lnTo>
                    <a:pt x="487" y="130"/>
                  </a:lnTo>
                  <a:lnTo>
                    <a:pt x="488" y="137"/>
                  </a:lnTo>
                  <a:lnTo>
                    <a:pt x="490" y="137"/>
                  </a:lnTo>
                  <a:lnTo>
                    <a:pt x="491" y="124"/>
                  </a:lnTo>
                  <a:lnTo>
                    <a:pt x="492" y="124"/>
                  </a:lnTo>
                  <a:lnTo>
                    <a:pt x="493" y="133"/>
                  </a:lnTo>
                  <a:lnTo>
                    <a:pt x="495" y="133"/>
                  </a:lnTo>
                  <a:lnTo>
                    <a:pt x="496" y="133"/>
                  </a:lnTo>
                  <a:lnTo>
                    <a:pt x="497" y="133"/>
                  </a:lnTo>
                  <a:lnTo>
                    <a:pt x="499" y="133"/>
                  </a:lnTo>
                  <a:lnTo>
                    <a:pt x="500" y="130"/>
                  </a:lnTo>
                  <a:lnTo>
                    <a:pt x="501" y="130"/>
                  </a:lnTo>
                  <a:lnTo>
                    <a:pt x="503" y="137"/>
                  </a:lnTo>
                  <a:lnTo>
                    <a:pt x="504" y="133"/>
                  </a:lnTo>
                  <a:lnTo>
                    <a:pt x="505" y="133"/>
                  </a:lnTo>
                  <a:lnTo>
                    <a:pt x="507" y="124"/>
                  </a:lnTo>
                  <a:lnTo>
                    <a:pt x="508" y="133"/>
                  </a:lnTo>
                  <a:lnTo>
                    <a:pt x="509" y="133"/>
                  </a:lnTo>
                  <a:lnTo>
                    <a:pt x="510" y="133"/>
                  </a:lnTo>
                  <a:lnTo>
                    <a:pt x="512" y="133"/>
                  </a:lnTo>
                  <a:lnTo>
                    <a:pt x="513" y="133"/>
                  </a:lnTo>
                  <a:lnTo>
                    <a:pt x="514" y="124"/>
                  </a:lnTo>
                  <a:lnTo>
                    <a:pt x="516" y="130"/>
                  </a:lnTo>
                  <a:lnTo>
                    <a:pt x="517" y="143"/>
                  </a:lnTo>
                  <a:lnTo>
                    <a:pt x="518" y="143"/>
                  </a:lnTo>
                  <a:lnTo>
                    <a:pt x="520" y="130"/>
                  </a:lnTo>
                  <a:lnTo>
                    <a:pt x="521" y="133"/>
                  </a:lnTo>
                  <a:lnTo>
                    <a:pt x="522" y="130"/>
                  </a:lnTo>
                  <a:lnTo>
                    <a:pt x="523" y="137"/>
                  </a:lnTo>
                  <a:lnTo>
                    <a:pt x="525" y="143"/>
                  </a:lnTo>
                  <a:lnTo>
                    <a:pt x="526" y="143"/>
                  </a:lnTo>
                  <a:lnTo>
                    <a:pt x="527" y="137"/>
                  </a:lnTo>
                  <a:lnTo>
                    <a:pt x="529" y="137"/>
                  </a:lnTo>
                  <a:lnTo>
                    <a:pt x="530" y="140"/>
                  </a:lnTo>
                  <a:lnTo>
                    <a:pt x="531" y="130"/>
                  </a:lnTo>
                  <a:lnTo>
                    <a:pt x="533" y="140"/>
                  </a:lnTo>
                  <a:lnTo>
                    <a:pt x="534" y="140"/>
                  </a:lnTo>
                  <a:lnTo>
                    <a:pt x="535" y="140"/>
                  </a:lnTo>
                  <a:lnTo>
                    <a:pt x="537" y="137"/>
                  </a:lnTo>
                  <a:lnTo>
                    <a:pt x="538" y="130"/>
                  </a:lnTo>
                  <a:lnTo>
                    <a:pt x="539" y="137"/>
                  </a:lnTo>
                  <a:lnTo>
                    <a:pt x="540" y="137"/>
                  </a:lnTo>
                  <a:lnTo>
                    <a:pt x="542" y="137"/>
                  </a:lnTo>
                  <a:lnTo>
                    <a:pt x="543" y="137"/>
                  </a:lnTo>
                  <a:lnTo>
                    <a:pt x="545" y="140"/>
                  </a:lnTo>
                  <a:lnTo>
                    <a:pt x="546" y="137"/>
                  </a:lnTo>
                  <a:lnTo>
                    <a:pt x="547" y="137"/>
                  </a:lnTo>
                  <a:lnTo>
                    <a:pt x="548" y="146"/>
                  </a:lnTo>
                  <a:lnTo>
                    <a:pt x="550" y="146"/>
                  </a:lnTo>
                  <a:lnTo>
                    <a:pt x="551" y="146"/>
                  </a:lnTo>
                  <a:lnTo>
                    <a:pt x="552" y="140"/>
                  </a:lnTo>
                  <a:lnTo>
                    <a:pt x="554" y="127"/>
                  </a:lnTo>
                  <a:lnTo>
                    <a:pt x="555" y="146"/>
                  </a:lnTo>
                  <a:lnTo>
                    <a:pt x="556" y="146"/>
                  </a:lnTo>
                  <a:lnTo>
                    <a:pt x="557" y="137"/>
                  </a:lnTo>
                  <a:lnTo>
                    <a:pt x="559" y="137"/>
                  </a:lnTo>
                  <a:lnTo>
                    <a:pt x="560" y="137"/>
                  </a:lnTo>
                  <a:lnTo>
                    <a:pt x="562" y="140"/>
                  </a:lnTo>
                  <a:lnTo>
                    <a:pt x="563" y="143"/>
                  </a:lnTo>
                  <a:lnTo>
                    <a:pt x="564" y="143"/>
                  </a:lnTo>
                  <a:lnTo>
                    <a:pt x="565" y="140"/>
                  </a:lnTo>
                  <a:lnTo>
                    <a:pt x="567" y="140"/>
                  </a:lnTo>
                  <a:lnTo>
                    <a:pt x="568" y="133"/>
                  </a:lnTo>
                  <a:lnTo>
                    <a:pt x="569" y="140"/>
                  </a:lnTo>
                  <a:lnTo>
                    <a:pt x="571" y="146"/>
                  </a:lnTo>
                  <a:lnTo>
                    <a:pt x="572" y="146"/>
                  </a:lnTo>
                  <a:lnTo>
                    <a:pt x="573" y="146"/>
                  </a:lnTo>
                  <a:lnTo>
                    <a:pt x="574" y="137"/>
                  </a:lnTo>
                  <a:lnTo>
                    <a:pt x="576" y="137"/>
                  </a:lnTo>
                  <a:lnTo>
                    <a:pt x="577" y="137"/>
                  </a:lnTo>
                  <a:lnTo>
                    <a:pt x="579" y="133"/>
                  </a:lnTo>
                  <a:lnTo>
                    <a:pt x="580" y="146"/>
                  </a:lnTo>
                  <a:lnTo>
                    <a:pt x="581" y="140"/>
                  </a:lnTo>
                  <a:lnTo>
                    <a:pt x="582" y="140"/>
                  </a:lnTo>
                  <a:lnTo>
                    <a:pt x="584" y="140"/>
                  </a:lnTo>
                  <a:lnTo>
                    <a:pt x="585" y="143"/>
                  </a:lnTo>
                  <a:lnTo>
                    <a:pt x="586" y="143"/>
                  </a:lnTo>
                  <a:lnTo>
                    <a:pt x="588" y="149"/>
                  </a:lnTo>
                  <a:lnTo>
                    <a:pt x="589" y="133"/>
                  </a:lnTo>
                  <a:lnTo>
                    <a:pt x="590" y="137"/>
                  </a:lnTo>
                  <a:lnTo>
                    <a:pt x="591" y="149"/>
                  </a:lnTo>
                  <a:lnTo>
                    <a:pt x="593" y="146"/>
                  </a:lnTo>
                  <a:lnTo>
                    <a:pt x="594" y="146"/>
                  </a:lnTo>
                  <a:lnTo>
                    <a:pt x="596" y="245"/>
                  </a:lnTo>
                  <a:lnTo>
                    <a:pt x="597" y="245"/>
                  </a:lnTo>
                  <a:lnTo>
                    <a:pt x="598" y="245"/>
                  </a:lnTo>
                  <a:lnTo>
                    <a:pt x="599" y="254"/>
                  </a:lnTo>
                  <a:lnTo>
                    <a:pt x="601" y="248"/>
                  </a:lnTo>
                  <a:lnTo>
                    <a:pt x="602" y="242"/>
                  </a:lnTo>
                  <a:lnTo>
                    <a:pt x="603" y="242"/>
                  </a:lnTo>
                  <a:lnTo>
                    <a:pt x="605" y="248"/>
                  </a:lnTo>
                  <a:lnTo>
                    <a:pt x="606" y="248"/>
                  </a:lnTo>
                  <a:lnTo>
                    <a:pt x="607" y="254"/>
                  </a:lnTo>
                  <a:lnTo>
                    <a:pt x="608" y="248"/>
                  </a:lnTo>
                  <a:lnTo>
                    <a:pt x="610" y="251"/>
                  </a:lnTo>
                  <a:lnTo>
                    <a:pt x="611" y="251"/>
                  </a:lnTo>
                  <a:lnTo>
                    <a:pt x="613" y="248"/>
                  </a:lnTo>
                  <a:lnTo>
                    <a:pt x="614" y="248"/>
                  </a:lnTo>
                  <a:lnTo>
                    <a:pt x="615" y="245"/>
                  </a:lnTo>
                  <a:lnTo>
                    <a:pt x="616" y="248"/>
                  </a:lnTo>
                  <a:lnTo>
                    <a:pt x="618" y="251"/>
                  </a:lnTo>
                  <a:lnTo>
                    <a:pt x="619" y="251"/>
                  </a:lnTo>
                  <a:lnTo>
                    <a:pt x="620" y="251"/>
                  </a:lnTo>
                  <a:lnTo>
                    <a:pt x="622" y="254"/>
                  </a:lnTo>
                  <a:lnTo>
                    <a:pt x="623" y="254"/>
                  </a:lnTo>
                  <a:lnTo>
                    <a:pt x="624" y="242"/>
                  </a:lnTo>
                  <a:lnTo>
                    <a:pt x="626" y="242"/>
                  </a:lnTo>
                  <a:lnTo>
                    <a:pt x="627" y="242"/>
                  </a:lnTo>
                  <a:lnTo>
                    <a:pt x="628" y="248"/>
                  </a:lnTo>
                  <a:lnTo>
                    <a:pt x="630" y="251"/>
                  </a:lnTo>
                  <a:lnTo>
                    <a:pt x="631" y="245"/>
                  </a:lnTo>
                  <a:lnTo>
                    <a:pt x="632" y="245"/>
                  </a:lnTo>
                  <a:lnTo>
                    <a:pt x="633" y="251"/>
                  </a:lnTo>
                  <a:lnTo>
                    <a:pt x="635" y="251"/>
                  </a:lnTo>
                  <a:lnTo>
                    <a:pt x="636" y="245"/>
                  </a:lnTo>
                  <a:lnTo>
                    <a:pt x="637" y="245"/>
                  </a:lnTo>
                  <a:lnTo>
                    <a:pt x="639" y="245"/>
                  </a:lnTo>
                  <a:lnTo>
                    <a:pt x="640" y="245"/>
                  </a:lnTo>
                  <a:lnTo>
                    <a:pt x="641" y="248"/>
                  </a:lnTo>
                  <a:lnTo>
                    <a:pt x="643" y="251"/>
                  </a:lnTo>
                  <a:lnTo>
                    <a:pt x="644" y="248"/>
                  </a:lnTo>
                  <a:lnTo>
                    <a:pt x="645" y="242"/>
                  </a:lnTo>
                  <a:lnTo>
                    <a:pt x="646" y="242"/>
                  </a:lnTo>
                  <a:lnTo>
                    <a:pt x="648" y="242"/>
                  </a:lnTo>
                  <a:lnTo>
                    <a:pt x="649" y="251"/>
                  </a:lnTo>
                  <a:lnTo>
                    <a:pt x="650" y="251"/>
                  </a:lnTo>
                  <a:lnTo>
                    <a:pt x="652" y="242"/>
                  </a:lnTo>
                  <a:lnTo>
                    <a:pt x="653" y="242"/>
                  </a:lnTo>
                  <a:lnTo>
                    <a:pt x="654" y="242"/>
                  </a:lnTo>
                  <a:lnTo>
                    <a:pt x="656" y="248"/>
                  </a:lnTo>
                  <a:lnTo>
                    <a:pt x="657" y="251"/>
                  </a:lnTo>
                  <a:lnTo>
                    <a:pt x="658" y="245"/>
                  </a:lnTo>
                  <a:lnTo>
                    <a:pt x="660" y="245"/>
                  </a:lnTo>
                  <a:lnTo>
                    <a:pt x="661" y="239"/>
                  </a:lnTo>
                  <a:lnTo>
                    <a:pt x="662" y="239"/>
                  </a:lnTo>
                  <a:lnTo>
                    <a:pt x="663" y="248"/>
                  </a:lnTo>
                  <a:lnTo>
                    <a:pt x="665" y="251"/>
                  </a:lnTo>
                  <a:lnTo>
                    <a:pt x="666" y="251"/>
                  </a:lnTo>
                  <a:lnTo>
                    <a:pt x="667" y="251"/>
                  </a:lnTo>
                  <a:lnTo>
                    <a:pt x="669" y="248"/>
                  </a:lnTo>
                  <a:lnTo>
                    <a:pt x="670" y="248"/>
                  </a:lnTo>
                  <a:lnTo>
                    <a:pt x="671" y="248"/>
                  </a:lnTo>
                  <a:lnTo>
                    <a:pt x="673" y="242"/>
                  </a:lnTo>
                  <a:lnTo>
                    <a:pt x="674" y="242"/>
                  </a:lnTo>
                  <a:lnTo>
                    <a:pt x="675" y="254"/>
                  </a:lnTo>
                  <a:lnTo>
                    <a:pt x="677" y="251"/>
                  </a:lnTo>
                  <a:lnTo>
                    <a:pt x="678" y="251"/>
                  </a:lnTo>
                  <a:lnTo>
                    <a:pt x="679" y="248"/>
                  </a:lnTo>
                  <a:lnTo>
                    <a:pt x="680" y="248"/>
                  </a:lnTo>
                  <a:lnTo>
                    <a:pt x="682" y="248"/>
                  </a:lnTo>
                  <a:lnTo>
                    <a:pt x="683" y="248"/>
                  </a:lnTo>
                  <a:lnTo>
                    <a:pt x="685" y="251"/>
                  </a:lnTo>
                  <a:lnTo>
                    <a:pt x="686" y="251"/>
                  </a:lnTo>
                  <a:lnTo>
                    <a:pt x="687" y="248"/>
                  </a:lnTo>
                  <a:lnTo>
                    <a:pt x="688" y="248"/>
                  </a:lnTo>
                  <a:lnTo>
                    <a:pt x="689" y="248"/>
                  </a:lnTo>
                  <a:lnTo>
                    <a:pt x="691" y="254"/>
                  </a:lnTo>
                  <a:lnTo>
                    <a:pt x="692" y="245"/>
                  </a:lnTo>
                  <a:lnTo>
                    <a:pt x="694" y="245"/>
                  </a:lnTo>
                  <a:lnTo>
                    <a:pt x="695" y="239"/>
                  </a:lnTo>
                  <a:lnTo>
                    <a:pt x="696" y="239"/>
                  </a:lnTo>
                  <a:lnTo>
                    <a:pt x="697" y="248"/>
                  </a:lnTo>
                  <a:lnTo>
                    <a:pt x="699" y="248"/>
                  </a:lnTo>
                  <a:lnTo>
                    <a:pt x="700" y="242"/>
                  </a:lnTo>
                  <a:lnTo>
                    <a:pt x="702" y="242"/>
                  </a:lnTo>
                  <a:lnTo>
                    <a:pt x="703" y="248"/>
                  </a:lnTo>
                  <a:lnTo>
                    <a:pt x="704" y="248"/>
                  </a:lnTo>
                  <a:lnTo>
                    <a:pt x="705" y="245"/>
                  </a:lnTo>
                  <a:lnTo>
                    <a:pt x="707" y="242"/>
                  </a:lnTo>
                  <a:lnTo>
                    <a:pt x="708" y="242"/>
                  </a:lnTo>
                  <a:lnTo>
                    <a:pt x="709" y="239"/>
                  </a:lnTo>
                  <a:lnTo>
                    <a:pt x="711" y="239"/>
                  </a:lnTo>
                  <a:lnTo>
                    <a:pt x="712" y="251"/>
                  </a:lnTo>
                  <a:lnTo>
                    <a:pt x="713" y="251"/>
                  </a:lnTo>
                  <a:lnTo>
                    <a:pt x="714" y="251"/>
                  </a:lnTo>
                  <a:lnTo>
                    <a:pt x="716" y="245"/>
                  </a:lnTo>
                  <a:lnTo>
                    <a:pt x="717" y="245"/>
                  </a:lnTo>
                  <a:lnTo>
                    <a:pt x="719" y="245"/>
                  </a:lnTo>
                  <a:lnTo>
                    <a:pt x="720" y="0"/>
                  </a:lnTo>
                  <a:lnTo>
                    <a:pt x="721" y="74"/>
                  </a:lnTo>
                  <a:lnTo>
                    <a:pt x="722" y="74"/>
                  </a:lnTo>
                  <a:lnTo>
                    <a:pt x="724" y="74"/>
                  </a:lnTo>
                  <a:lnTo>
                    <a:pt x="725" y="71"/>
                  </a:lnTo>
                  <a:lnTo>
                    <a:pt x="726" y="71"/>
                  </a:lnTo>
                  <a:lnTo>
                    <a:pt x="728" y="68"/>
                  </a:lnTo>
                  <a:lnTo>
                    <a:pt x="729" y="68"/>
                  </a:lnTo>
                  <a:lnTo>
                    <a:pt x="730" y="68"/>
                  </a:lnTo>
                  <a:lnTo>
                    <a:pt x="731" y="68"/>
                  </a:lnTo>
                  <a:lnTo>
                    <a:pt x="733" y="71"/>
                  </a:lnTo>
                  <a:lnTo>
                    <a:pt x="734" y="68"/>
                  </a:lnTo>
                  <a:lnTo>
                    <a:pt x="736" y="68"/>
                  </a:lnTo>
                  <a:lnTo>
                    <a:pt x="737" y="254"/>
                  </a:lnTo>
                  <a:lnTo>
                    <a:pt x="738" y="254"/>
                  </a:lnTo>
                  <a:lnTo>
                    <a:pt x="739" y="251"/>
                  </a:lnTo>
                  <a:lnTo>
                    <a:pt x="741" y="245"/>
                  </a:lnTo>
                  <a:lnTo>
                    <a:pt x="742" y="245"/>
                  </a:lnTo>
                  <a:lnTo>
                    <a:pt x="743" y="248"/>
                  </a:lnTo>
                  <a:lnTo>
                    <a:pt x="745" y="248"/>
                  </a:lnTo>
                  <a:lnTo>
                    <a:pt x="746" y="251"/>
                  </a:lnTo>
                  <a:lnTo>
                    <a:pt x="747" y="248"/>
                  </a:lnTo>
                  <a:lnTo>
                    <a:pt x="748" y="245"/>
                  </a:lnTo>
                  <a:lnTo>
                    <a:pt x="750" y="245"/>
                  </a:lnTo>
                  <a:lnTo>
                    <a:pt x="751" y="245"/>
                  </a:lnTo>
                  <a:lnTo>
                    <a:pt x="752" y="260"/>
                  </a:lnTo>
                  <a:lnTo>
                    <a:pt x="754" y="260"/>
                  </a:lnTo>
                  <a:lnTo>
                    <a:pt x="755" y="251"/>
                  </a:lnTo>
                  <a:lnTo>
                    <a:pt x="756" y="245"/>
                  </a:lnTo>
                  <a:lnTo>
                    <a:pt x="758" y="245"/>
                  </a:lnTo>
                  <a:lnTo>
                    <a:pt x="759" y="251"/>
                  </a:lnTo>
                  <a:lnTo>
                    <a:pt x="760" y="251"/>
                  </a:lnTo>
                  <a:lnTo>
                    <a:pt x="762" y="260"/>
                  </a:lnTo>
                  <a:lnTo>
                    <a:pt x="763" y="260"/>
                  </a:lnTo>
                  <a:lnTo>
                    <a:pt x="764" y="260"/>
                  </a:lnTo>
                  <a:lnTo>
                    <a:pt x="766" y="254"/>
                  </a:lnTo>
                  <a:lnTo>
                    <a:pt x="767" y="254"/>
                  </a:lnTo>
                  <a:lnTo>
                    <a:pt x="768" y="254"/>
                  </a:lnTo>
                  <a:lnTo>
                    <a:pt x="769" y="267"/>
                  </a:lnTo>
                  <a:lnTo>
                    <a:pt x="771" y="267"/>
                  </a:lnTo>
                  <a:lnTo>
                    <a:pt x="772" y="254"/>
                  </a:lnTo>
                  <a:lnTo>
                    <a:pt x="773" y="254"/>
                  </a:lnTo>
                  <a:lnTo>
                    <a:pt x="775" y="260"/>
                  </a:lnTo>
                  <a:lnTo>
                    <a:pt x="776" y="260"/>
                  </a:lnTo>
                  <a:lnTo>
                    <a:pt x="777" y="260"/>
                  </a:lnTo>
                  <a:lnTo>
                    <a:pt x="779" y="264"/>
                  </a:lnTo>
                  <a:lnTo>
                    <a:pt x="780" y="264"/>
                  </a:lnTo>
                  <a:lnTo>
                    <a:pt x="781" y="254"/>
                  </a:lnTo>
                  <a:lnTo>
                    <a:pt x="783" y="248"/>
                  </a:lnTo>
                  <a:lnTo>
                    <a:pt x="784" y="254"/>
                  </a:lnTo>
                  <a:lnTo>
                    <a:pt x="785" y="254"/>
                  </a:lnTo>
                  <a:lnTo>
                    <a:pt x="786" y="260"/>
                  </a:lnTo>
                  <a:lnTo>
                    <a:pt x="788" y="260"/>
                  </a:lnTo>
                  <a:lnTo>
                    <a:pt x="789" y="260"/>
                  </a:lnTo>
                  <a:lnTo>
                    <a:pt x="790" y="260"/>
                  </a:lnTo>
                  <a:lnTo>
                    <a:pt x="792" y="260"/>
                  </a:lnTo>
                  <a:lnTo>
                    <a:pt x="793" y="260"/>
                  </a:lnTo>
                  <a:lnTo>
                    <a:pt x="794" y="260"/>
                  </a:lnTo>
                  <a:lnTo>
                    <a:pt x="795" y="254"/>
                  </a:lnTo>
                  <a:lnTo>
                    <a:pt x="797" y="251"/>
                  </a:lnTo>
                  <a:lnTo>
                    <a:pt x="798" y="260"/>
                  </a:lnTo>
                  <a:lnTo>
                    <a:pt x="800" y="260"/>
                  </a:lnTo>
                  <a:lnTo>
                    <a:pt x="801" y="245"/>
                  </a:lnTo>
                  <a:lnTo>
                    <a:pt x="802" y="245"/>
                  </a:lnTo>
                  <a:lnTo>
                    <a:pt x="803" y="251"/>
                  </a:lnTo>
                  <a:lnTo>
                    <a:pt x="805" y="260"/>
                  </a:lnTo>
                  <a:lnTo>
                    <a:pt x="806" y="260"/>
                  </a:lnTo>
                  <a:lnTo>
                    <a:pt x="808" y="260"/>
                  </a:lnTo>
                  <a:lnTo>
                    <a:pt x="809" y="260"/>
                  </a:lnTo>
                  <a:lnTo>
                    <a:pt x="810" y="254"/>
                  </a:lnTo>
                  <a:lnTo>
                    <a:pt x="811" y="267"/>
                  </a:lnTo>
                  <a:lnTo>
                    <a:pt x="812" y="267"/>
                  </a:lnTo>
                  <a:lnTo>
                    <a:pt x="814" y="273"/>
                  </a:lnTo>
                  <a:lnTo>
                    <a:pt x="815" y="273"/>
                  </a:lnTo>
                  <a:lnTo>
                    <a:pt x="817" y="254"/>
                  </a:lnTo>
                  <a:lnTo>
                    <a:pt x="818" y="251"/>
                  </a:lnTo>
                  <a:lnTo>
                    <a:pt x="819" y="251"/>
                  </a:lnTo>
                  <a:lnTo>
                    <a:pt x="820" y="264"/>
                  </a:lnTo>
                  <a:lnTo>
                    <a:pt x="822" y="264"/>
                  </a:lnTo>
                  <a:lnTo>
                    <a:pt x="823" y="273"/>
                  </a:lnTo>
                  <a:lnTo>
                    <a:pt x="825" y="264"/>
                  </a:lnTo>
                  <a:lnTo>
                    <a:pt x="826" y="270"/>
                  </a:lnTo>
                  <a:lnTo>
                    <a:pt x="827" y="270"/>
                  </a:lnTo>
                  <a:lnTo>
                    <a:pt x="828" y="270"/>
                  </a:lnTo>
                  <a:lnTo>
                    <a:pt x="829" y="260"/>
                  </a:lnTo>
                  <a:lnTo>
                    <a:pt x="831" y="267"/>
                  </a:lnTo>
                  <a:lnTo>
                    <a:pt x="832" y="270"/>
                  </a:lnTo>
                  <a:lnTo>
                    <a:pt x="834" y="270"/>
                  </a:lnTo>
                  <a:lnTo>
                    <a:pt x="835" y="260"/>
                  </a:lnTo>
                  <a:lnTo>
                    <a:pt x="836" y="254"/>
                  </a:lnTo>
                  <a:lnTo>
                    <a:pt x="837" y="264"/>
                  </a:lnTo>
                  <a:lnTo>
                    <a:pt x="839" y="264"/>
                  </a:lnTo>
                  <a:lnTo>
                    <a:pt x="840" y="264"/>
                  </a:lnTo>
                  <a:lnTo>
                    <a:pt x="842" y="264"/>
                  </a:lnTo>
                  <a:lnTo>
                    <a:pt x="843" y="267"/>
                  </a:lnTo>
                  <a:lnTo>
                    <a:pt x="844" y="267"/>
                  </a:lnTo>
                  <a:lnTo>
                    <a:pt x="845" y="267"/>
                  </a:lnTo>
                  <a:lnTo>
                    <a:pt x="847" y="267"/>
                  </a:lnTo>
                  <a:lnTo>
                    <a:pt x="848" y="267"/>
                  </a:lnTo>
                  <a:lnTo>
                    <a:pt x="849" y="267"/>
                  </a:lnTo>
                  <a:lnTo>
                    <a:pt x="851" y="254"/>
                  </a:lnTo>
                  <a:lnTo>
                    <a:pt x="852" y="254"/>
                  </a:lnTo>
                  <a:lnTo>
                    <a:pt x="853" y="260"/>
                  </a:lnTo>
                  <a:lnTo>
                    <a:pt x="854" y="260"/>
                  </a:lnTo>
                  <a:lnTo>
                    <a:pt x="856" y="264"/>
                  </a:lnTo>
                  <a:lnTo>
                    <a:pt x="857" y="260"/>
                  </a:lnTo>
                  <a:lnTo>
                    <a:pt x="858" y="260"/>
                  </a:lnTo>
                  <a:lnTo>
                    <a:pt x="860" y="264"/>
                  </a:lnTo>
                  <a:lnTo>
                    <a:pt x="861" y="264"/>
                  </a:lnTo>
                  <a:lnTo>
                    <a:pt x="862" y="264"/>
                  </a:lnTo>
                  <a:lnTo>
                    <a:pt x="864" y="260"/>
                  </a:lnTo>
                  <a:lnTo>
                    <a:pt x="865" y="260"/>
                  </a:lnTo>
                  <a:lnTo>
                    <a:pt x="866" y="260"/>
                  </a:lnTo>
                  <a:lnTo>
                    <a:pt x="868" y="260"/>
                  </a:lnTo>
                  <a:lnTo>
                    <a:pt x="869" y="254"/>
                  </a:lnTo>
                  <a:lnTo>
                    <a:pt x="870" y="254"/>
                  </a:lnTo>
                  <a:lnTo>
                    <a:pt x="871" y="264"/>
                  </a:lnTo>
                  <a:lnTo>
                    <a:pt x="873" y="264"/>
                  </a:lnTo>
                  <a:lnTo>
                    <a:pt x="874" y="260"/>
                  </a:lnTo>
                  <a:lnTo>
                    <a:pt x="875" y="267"/>
                  </a:lnTo>
                  <a:lnTo>
                    <a:pt x="877" y="267"/>
                  </a:lnTo>
                  <a:lnTo>
                    <a:pt x="878" y="267"/>
                  </a:lnTo>
                  <a:lnTo>
                    <a:pt x="879" y="260"/>
                  </a:lnTo>
                  <a:lnTo>
                    <a:pt x="881" y="273"/>
                  </a:lnTo>
                  <a:lnTo>
                    <a:pt x="882" y="273"/>
                  </a:lnTo>
                  <a:lnTo>
                    <a:pt x="883" y="273"/>
                  </a:lnTo>
                  <a:lnTo>
                    <a:pt x="885" y="276"/>
                  </a:lnTo>
                  <a:lnTo>
                    <a:pt x="886" y="276"/>
                  </a:lnTo>
                  <a:lnTo>
                    <a:pt x="887" y="273"/>
                  </a:lnTo>
                  <a:lnTo>
                    <a:pt x="889" y="260"/>
                  </a:lnTo>
                  <a:lnTo>
                    <a:pt x="890" y="260"/>
                  </a:lnTo>
                  <a:lnTo>
                    <a:pt x="891" y="270"/>
                  </a:lnTo>
                  <a:lnTo>
                    <a:pt x="892" y="270"/>
                  </a:lnTo>
                  <a:lnTo>
                    <a:pt x="894" y="270"/>
                  </a:lnTo>
                  <a:lnTo>
                    <a:pt x="895" y="270"/>
                  </a:lnTo>
                  <a:lnTo>
                    <a:pt x="896" y="273"/>
                  </a:lnTo>
                  <a:lnTo>
                    <a:pt x="898" y="273"/>
                  </a:lnTo>
                  <a:lnTo>
                    <a:pt x="899" y="276"/>
                  </a:lnTo>
                  <a:lnTo>
                    <a:pt x="900" y="273"/>
                  </a:lnTo>
                  <a:lnTo>
                    <a:pt x="901" y="267"/>
                  </a:lnTo>
                  <a:lnTo>
                    <a:pt x="903" y="267"/>
                  </a:lnTo>
                  <a:lnTo>
                    <a:pt x="904" y="267"/>
                  </a:lnTo>
                  <a:lnTo>
                    <a:pt x="906" y="276"/>
                  </a:lnTo>
                  <a:lnTo>
                    <a:pt x="907" y="270"/>
                  </a:lnTo>
                  <a:lnTo>
                    <a:pt x="908" y="270"/>
                  </a:lnTo>
                  <a:lnTo>
                    <a:pt x="909" y="270"/>
                  </a:lnTo>
                  <a:lnTo>
                    <a:pt x="911" y="267"/>
                  </a:lnTo>
                  <a:lnTo>
                    <a:pt x="912" y="267"/>
                  </a:lnTo>
                  <a:lnTo>
                    <a:pt x="913" y="276"/>
                  </a:lnTo>
                  <a:lnTo>
                    <a:pt x="915" y="276"/>
                  </a:lnTo>
                  <a:lnTo>
                    <a:pt x="916" y="273"/>
                  </a:lnTo>
                  <a:lnTo>
                    <a:pt x="917" y="273"/>
                  </a:lnTo>
                  <a:lnTo>
                    <a:pt x="918" y="282"/>
                  </a:lnTo>
                  <a:lnTo>
                    <a:pt x="920" y="282"/>
                  </a:lnTo>
                  <a:lnTo>
                    <a:pt x="921" y="282"/>
                  </a:lnTo>
                  <a:lnTo>
                    <a:pt x="923" y="273"/>
                  </a:lnTo>
                  <a:lnTo>
                    <a:pt x="924" y="273"/>
                  </a:lnTo>
                  <a:lnTo>
                    <a:pt x="925" y="276"/>
                  </a:lnTo>
                  <a:lnTo>
                    <a:pt x="926" y="276"/>
                  </a:lnTo>
                  <a:lnTo>
                    <a:pt x="928" y="270"/>
                  </a:lnTo>
                  <a:lnTo>
                    <a:pt x="929" y="270"/>
                  </a:lnTo>
                  <a:lnTo>
                    <a:pt x="930" y="270"/>
                  </a:lnTo>
                  <a:lnTo>
                    <a:pt x="932" y="276"/>
                  </a:lnTo>
                  <a:lnTo>
                    <a:pt x="933" y="276"/>
                  </a:lnTo>
                  <a:lnTo>
                    <a:pt x="934" y="279"/>
                  </a:lnTo>
                  <a:lnTo>
                    <a:pt x="935" y="276"/>
                  </a:lnTo>
                  <a:lnTo>
                    <a:pt x="937" y="273"/>
                  </a:lnTo>
                  <a:lnTo>
                    <a:pt x="938" y="276"/>
                  </a:lnTo>
                  <a:lnTo>
                    <a:pt x="940" y="276"/>
                  </a:lnTo>
                  <a:lnTo>
                    <a:pt x="941" y="270"/>
                  </a:lnTo>
                  <a:lnTo>
                    <a:pt x="942" y="273"/>
                  </a:lnTo>
                  <a:lnTo>
                    <a:pt x="943" y="276"/>
                  </a:lnTo>
                  <a:lnTo>
                    <a:pt x="945" y="276"/>
                  </a:lnTo>
                  <a:lnTo>
                    <a:pt x="946" y="279"/>
                  </a:lnTo>
                  <a:lnTo>
                    <a:pt x="948" y="276"/>
                  </a:lnTo>
                  <a:lnTo>
                    <a:pt x="949" y="279"/>
                  </a:lnTo>
                  <a:lnTo>
                    <a:pt x="950" y="279"/>
                  </a:lnTo>
                  <a:lnTo>
                    <a:pt x="951" y="282"/>
                  </a:lnTo>
                  <a:lnTo>
                    <a:pt x="952" y="276"/>
                  </a:lnTo>
                  <a:lnTo>
                    <a:pt x="954" y="276"/>
                  </a:lnTo>
                  <a:lnTo>
                    <a:pt x="955" y="276"/>
                  </a:lnTo>
                  <a:lnTo>
                    <a:pt x="957" y="276"/>
                  </a:lnTo>
                  <a:lnTo>
                    <a:pt x="958" y="285"/>
                  </a:lnTo>
                  <a:lnTo>
                    <a:pt x="959" y="285"/>
                  </a:lnTo>
                  <a:lnTo>
                    <a:pt x="960" y="285"/>
                  </a:lnTo>
                  <a:lnTo>
                    <a:pt x="962" y="276"/>
                  </a:lnTo>
                  <a:lnTo>
                    <a:pt x="963" y="273"/>
                  </a:lnTo>
                  <a:lnTo>
                    <a:pt x="964" y="273"/>
                  </a:lnTo>
                  <a:lnTo>
                    <a:pt x="966" y="273"/>
                  </a:lnTo>
                  <a:lnTo>
                    <a:pt x="967" y="288"/>
                  </a:lnTo>
                  <a:lnTo>
                    <a:pt x="968" y="288"/>
                  </a:lnTo>
                  <a:lnTo>
                    <a:pt x="970" y="285"/>
                  </a:lnTo>
                  <a:lnTo>
                    <a:pt x="971" y="276"/>
                  </a:lnTo>
                  <a:lnTo>
                    <a:pt x="972" y="276"/>
                  </a:lnTo>
                  <a:lnTo>
                    <a:pt x="974" y="270"/>
                  </a:lnTo>
                  <a:lnTo>
                    <a:pt x="975" y="270"/>
                  </a:lnTo>
                  <a:lnTo>
                    <a:pt x="976" y="276"/>
                  </a:lnTo>
                  <a:lnTo>
                    <a:pt x="977" y="276"/>
                  </a:lnTo>
                  <a:lnTo>
                    <a:pt x="979" y="279"/>
                  </a:lnTo>
                  <a:lnTo>
                    <a:pt x="980" y="279"/>
                  </a:lnTo>
                  <a:lnTo>
                    <a:pt x="981" y="279"/>
                  </a:lnTo>
                  <a:lnTo>
                    <a:pt x="983" y="292"/>
                  </a:lnTo>
                  <a:lnTo>
                    <a:pt x="984" y="282"/>
                  </a:lnTo>
                  <a:lnTo>
                    <a:pt x="985" y="276"/>
                  </a:lnTo>
                  <a:lnTo>
                    <a:pt x="987" y="276"/>
                  </a:lnTo>
                  <a:lnTo>
                    <a:pt x="988" y="276"/>
                  </a:lnTo>
                  <a:lnTo>
                    <a:pt x="989" y="276"/>
                  </a:lnTo>
                  <a:lnTo>
                    <a:pt x="991" y="279"/>
                  </a:lnTo>
                  <a:lnTo>
                    <a:pt x="992" y="282"/>
                  </a:lnTo>
                  <a:lnTo>
                    <a:pt x="993" y="282"/>
                  </a:lnTo>
                  <a:lnTo>
                    <a:pt x="994" y="282"/>
                  </a:lnTo>
                  <a:lnTo>
                    <a:pt x="996" y="276"/>
                  </a:lnTo>
                  <a:lnTo>
                    <a:pt x="997" y="273"/>
                  </a:lnTo>
                  <a:lnTo>
                    <a:pt x="998" y="282"/>
                  </a:lnTo>
                  <a:lnTo>
                    <a:pt x="1000" y="282"/>
                  </a:lnTo>
                  <a:lnTo>
                    <a:pt x="1001" y="285"/>
                  </a:lnTo>
                  <a:lnTo>
                    <a:pt x="1002" y="285"/>
                  </a:lnTo>
                  <a:lnTo>
                    <a:pt x="1004" y="282"/>
                  </a:lnTo>
                  <a:lnTo>
                    <a:pt x="1005" y="282"/>
                  </a:lnTo>
                  <a:lnTo>
                    <a:pt x="1006" y="288"/>
                  </a:lnTo>
                  <a:lnTo>
                    <a:pt x="1008" y="288"/>
                  </a:lnTo>
                  <a:lnTo>
                    <a:pt x="1009" y="279"/>
                  </a:lnTo>
                  <a:lnTo>
                    <a:pt x="1010" y="279"/>
                  </a:lnTo>
                  <a:lnTo>
                    <a:pt x="1011" y="270"/>
                  </a:lnTo>
                  <a:lnTo>
                    <a:pt x="1013" y="279"/>
                  </a:lnTo>
                  <a:lnTo>
                    <a:pt x="1014" y="285"/>
                  </a:lnTo>
                  <a:lnTo>
                    <a:pt x="1015" y="285"/>
                  </a:lnTo>
                  <a:lnTo>
                    <a:pt x="1017" y="276"/>
                  </a:lnTo>
                  <a:lnTo>
                    <a:pt x="1018" y="276"/>
                  </a:lnTo>
                  <a:lnTo>
                    <a:pt x="1019" y="282"/>
                  </a:lnTo>
                  <a:lnTo>
                    <a:pt x="1021" y="288"/>
                  </a:lnTo>
                  <a:lnTo>
                    <a:pt x="1022" y="282"/>
                  </a:lnTo>
                  <a:lnTo>
                    <a:pt x="1023" y="282"/>
                  </a:lnTo>
                  <a:lnTo>
                    <a:pt x="1024" y="285"/>
                  </a:lnTo>
                  <a:lnTo>
                    <a:pt x="1026" y="285"/>
                  </a:lnTo>
                  <a:lnTo>
                    <a:pt x="1027" y="285"/>
                  </a:lnTo>
                  <a:lnTo>
                    <a:pt x="1029" y="285"/>
                  </a:lnTo>
                  <a:lnTo>
                    <a:pt x="1030" y="285"/>
                  </a:lnTo>
                  <a:lnTo>
                    <a:pt x="1031" y="285"/>
                  </a:lnTo>
                  <a:lnTo>
                    <a:pt x="1032" y="285"/>
                  </a:lnTo>
                  <a:lnTo>
                    <a:pt x="1034" y="285"/>
                  </a:lnTo>
                  <a:lnTo>
                    <a:pt x="1035" y="295"/>
                  </a:lnTo>
                  <a:lnTo>
                    <a:pt x="1036" y="295"/>
                  </a:lnTo>
                  <a:lnTo>
                    <a:pt x="1038" y="295"/>
                  </a:lnTo>
                  <a:lnTo>
                    <a:pt x="1039" y="295"/>
                  </a:lnTo>
                  <a:lnTo>
                    <a:pt x="1040" y="292"/>
                  </a:lnTo>
                  <a:lnTo>
                    <a:pt x="1041" y="292"/>
                  </a:lnTo>
                  <a:lnTo>
                    <a:pt x="1043" y="285"/>
                  </a:lnTo>
                  <a:lnTo>
                    <a:pt x="1044" y="285"/>
                  </a:lnTo>
                  <a:lnTo>
                    <a:pt x="1046" y="285"/>
                  </a:lnTo>
                  <a:lnTo>
                    <a:pt x="1047" y="285"/>
                  </a:lnTo>
                </a:path>
              </a:pathLst>
            </a:custGeom>
            <a:noFill/>
            <a:ln w="6350" cap="flat">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4000"/>
            </a:p>
          </p:txBody>
        </p:sp>
        <p:grpSp>
          <p:nvGrpSpPr>
            <p:cNvPr id="13" name="Group 12">
              <a:extLst>
                <a:ext uri="{FF2B5EF4-FFF2-40B4-BE49-F238E27FC236}">
                  <a16:creationId xmlns:a16="http://schemas.microsoft.com/office/drawing/2014/main" id="{7C240D72-6D08-4B75-ACD8-05D83BE551F5}"/>
                </a:ext>
              </a:extLst>
            </p:cNvPr>
            <p:cNvGrpSpPr/>
            <p:nvPr/>
          </p:nvGrpSpPr>
          <p:grpSpPr>
            <a:xfrm>
              <a:off x="11341583" y="4847156"/>
              <a:ext cx="562709" cy="1658192"/>
              <a:chOff x="4556126" y="2882900"/>
              <a:chExt cx="1662113" cy="2466976"/>
            </a:xfrm>
          </p:grpSpPr>
          <p:sp>
            <p:nvSpPr>
              <p:cNvPr id="25" name="Line 87">
                <a:extLst>
                  <a:ext uri="{FF2B5EF4-FFF2-40B4-BE49-F238E27FC236}">
                    <a16:creationId xmlns:a16="http://schemas.microsoft.com/office/drawing/2014/main" id="{DFBEC23E-CBB5-413E-8298-B8C96284FEA5}"/>
                  </a:ext>
                </a:extLst>
              </p:cNvPr>
              <p:cNvSpPr>
                <a:spLocks noChangeShapeType="1"/>
              </p:cNvSpPr>
              <p:nvPr/>
            </p:nvSpPr>
            <p:spPr bwMode="auto">
              <a:xfrm>
                <a:off x="4556126" y="4116388"/>
                <a:ext cx="525463"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26" name="Line 88">
                <a:extLst>
                  <a:ext uri="{FF2B5EF4-FFF2-40B4-BE49-F238E27FC236}">
                    <a16:creationId xmlns:a16="http://schemas.microsoft.com/office/drawing/2014/main" id="{41078619-5A97-49EA-8300-B98162921CA1}"/>
                  </a:ext>
                </a:extLst>
              </p:cNvPr>
              <p:cNvSpPr>
                <a:spLocks noChangeShapeType="1"/>
              </p:cNvSpPr>
              <p:nvPr/>
            </p:nvSpPr>
            <p:spPr bwMode="auto">
              <a:xfrm>
                <a:off x="4556126" y="3705225"/>
                <a:ext cx="525463"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27" name="Line 89">
                <a:extLst>
                  <a:ext uri="{FF2B5EF4-FFF2-40B4-BE49-F238E27FC236}">
                    <a16:creationId xmlns:a16="http://schemas.microsoft.com/office/drawing/2014/main" id="{FE1989D9-8C79-48B9-9D4A-D3333C55A6C2}"/>
                  </a:ext>
                </a:extLst>
              </p:cNvPr>
              <p:cNvSpPr>
                <a:spLocks noChangeShapeType="1"/>
              </p:cNvSpPr>
              <p:nvPr/>
            </p:nvSpPr>
            <p:spPr bwMode="auto">
              <a:xfrm flipV="1">
                <a:off x="5081588" y="3705225"/>
                <a:ext cx="0" cy="411163"/>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28" name="Line 90">
                <a:extLst>
                  <a:ext uri="{FF2B5EF4-FFF2-40B4-BE49-F238E27FC236}">
                    <a16:creationId xmlns:a16="http://schemas.microsoft.com/office/drawing/2014/main" id="{A5B64B74-E399-48E5-A9AD-5653F7161F85}"/>
                  </a:ext>
                </a:extLst>
              </p:cNvPr>
              <p:cNvSpPr>
                <a:spLocks noChangeShapeType="1"/>
              </p:cNvSpPr>
              <p:nvPr/>
            </p:nvSpPr>
            <p:spPr bwMode="auto">
              <a:xfrm>
                <a:off x="4556126" y="5349875"/>
                <a:ext cx="830263"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29" name="Line 91">
                <a:extLst>
                  <a:ext uri="{FF2B5EF4-FFF2-40B4-BE49-F238E27FC236}">
                    <a16:creationId xmlns:a16="http://schemas.microsoft.com/office/drawing/2014/main" id="{944319E8-8B4A-460E-9DC7-68705236AA4F}"/>
                  </a:ext>
                </a:extLst>
              </p:cNvPr>
              <p:cNvSpPr>
                <a:spLocks noChangeShapeType="1"/>
              </p:cNvSpPr>
              <p:nvPr/>
            </p:nvSpPr>
            <p:spPr bwMode="auto">
              <a:xfrm>
                <a:off x="4556126" y="4938713"/>
                <a:ext cx="830263"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0" name="Line 92">
                <a:extLst>
                  <a:ext uri="{FF2B5EF4-FFF2-40B4-BE49-F238E27FC236}">
                    <a16:creationId xmlns:a16="http://schemas.microsoft.com/office/drawing/2014/main" id="{0B093D0B-8E28-4A70-85D7-FC3B89C5666D}"/>
                  </a:ext>
                </a:extLst>
              </p:cNvPr>
              <p:cNvSpPr>
                <a:spLocks noChangeShapeType="1"/>
              </p:cNvSpPr>
              <p:nvPr/>
            </p:nvSpPr>
            <p:spPr bwMode="auto">
              <a:xfrm flipV="1">
                <a:off x="5386388" y="4938713"/>
                <a:ext cx="0" cy="411163"/>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1" name="Line 93">
                <a:extLst>
                  <a:ext uri="{FF2B5EF4-FFF2-40B4-BE49-F238E27FC236}">
                    <a16:creationId xmlns:a16="http://schemas.microsoft.com/office/drawing/2014/main" id="{3ABEC588-6062-47A5-A7EE-D64A664C55FB}"/>
                  </a:ext>
                </a:extLst>
              </p:cNvPr>
              <p:cNvSpPr>
                <a:spLocks noChangeShapeType="1"/>
              </p:cNvSpPr>
              <p:nvPr/>
            </p:nvSpPr>
            <p:spPr bwMode="auto">
              <a:xfrm>
                <a:off x="4556126" y="4527550"/>
                <a:ext cx="973138"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2" name="Line 94">
                <a:extLst>
                  <a:ext uri="{FF2B5EF4-FFF2-40B4-BE49-F238E27FC236}">
                    <a16:creationId xmlns:a16="http://schemas.microsoft.com/office/drawing/2014/main" id="{D66635DD-F50E-4A57-B290-2DABCCBC925F}"/>
                  </a:ext>
                </a:extLst>
              </p:cNvPr>
              <p:cNvSpPr>
                <a:spLocks noChangeShapeType="1"/>
              </p:cNvSpPr>
              <p:nvPr/>
            </p:nvSpPr>
            <p:spPr bwMode="auto">
              <a:xfrm>
                <a:off x="5081588" y="3911600"/>
                <a:ext cx="447675"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3" name="Line 95">
                <a:extLst>
                  <a:ext uri="{FF2B5EF4-FFF2-40B4-BE49-F238E27FC236}">
                    <a16:creationId xmlns:a16="http://schemas.microsoft.com/office/drawing/2014/main" id="{8BFBBC1D-68B3-4484-A35C-D15799C8C352}"/>
                  </a:ext>
                </a:extLst>
              </p:cNvPr>
              <p:cNvSpPr>
                <a:spLocks noChangeShapeType="1"/>
              </p:cNvSpPr>
              <p:nvPr/>
            </p:nvSpPr>
            <p:spPr bwMode="auto">
              <a:xfrm flipV="1">
                <a:off x="5529263" y="3911600"/>
                <a:ext cx="0" cy="61595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4" name="Line 96">
                <a:extLst>
                  <a:ext uri="{FF2B5EF4-FFF2-40B4-BE49-F238E27FC236}">
                    <a16:creationId xmlns:a16="http://schemas.microsoft.com/office/drawing/2014/main" id="{C1B27796-2A95-433C-B8E2-F87D81B6EDE3}"/>
                  </a:ext>
                </a:extLst>
              </p:cNvPr>
              <p:cNvSpPr>
                <a:spLocks noChangeShapeType="1"/>
              </p:cNvSpPr>
              <p:nvPr/>
            </p:nvSpPr>
            <p:spPr bwMode="auto">
              <a:xfrm>
                <a:off x="5386388" y="5145088"/>
                <a:ext cx="365125"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5" name="Line 97">
                <a:extLst>
                  <a:ext uri="{FF2B5EF4-FFF2-40B4-BE49-F238E27FC236}">
                    <a16:creationId xmlns:a16="http://schemas.microsoft.com/office/drawing/2014/main" id="{0F4D5CF2-7D26-4D04-A5CC-9CCA36501D38}"/>
                  </a:ext>
                </a:extLst>
              </p:cNvPr>
              <p:cNvSpPr>
                <a:spLocks noChangeShapeType="1"/>
              </p:cNvSpPr>
              <p:nvPr/>
            </p:nvSpPr>
            <p:spPr bwMode="auto">
              <a:xfrm>
                <a:off x="5529263" y="4219575"/>
                <a:ext cx="222250"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6" name="Line 98">
                <a:extLst>
                  <a:ext uri="{FF2B5EF4-FFF2-40B4-BE49-F238E27FC236}">
                    <a16:creationId xmlns:a16="http://schemas.microsoft.com/office/drawing/2014/main" id="{22D340ED-DA74-4A4E-A894-F0DDC8109E82}"/>
                  </a:ext>
                </a:extLst>
              </p:cNvPr>
              <p:cNvSpPr>
                <a:spLocks noChangeShapeType="1"/>
              </p:cNvSpPr>
              <p:nvPr/>
            </p:nvSpPr>
            <p:spPr bwMode="auto">
              <a:xfrm flipV="1">
                <a:off x="5751513" y="4219575"/>
                <a:ext cx="0" cy="925513"/>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7" name="Line 99">
                <a:extLst>
                  <a:ext uri="{FF2B5EF4-FFF2-40B4-BE49-F238E27FC236}">
                    <a16:creationId xmlns:a16="http://schemas.microsoft.com/office/drawing/2014/main" id="{5D878D05-6D88-4276-89EF-997D6159073A}"/>
                  </a:ext>
                </a:extLst>
              </p:cNvPr>
              <p:cNvSpPr>
                <a:spLocks noChangeShapeType="1"/>
              </p:cNvSpPr>
              <p:nvPr/>
            </p:nvSpPr>
            <p:spPr bwMode="auto">
              <a:xfrm>
                <a:off x="5751513" y="4683125"/>
                <a:ext cx="215900"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8" name="Line 100">
                <a:extLst>
                  <a:ext uri="{FF2B5EF4-FFF2-40B4-BE49-F238E27FC236}">
                    <a16:creationId xmlns:a16="http://schemas.microsoft.com/office/drawing/2014/main" id="{FDDE21C9-20F4-411C-BC36-8873788AAEA7}"/>
                  </a:ext>
                </a:extLst>
              </p:cNvPr>
              <p:cNvSpPr>
                <a:spLocks noChangeShapeType="1"/>
              </p:cNvSpPr>
              <p:nvPr/>
            </p:nvSpPr>
            <p:spPr bwMode="auto">
              <a:xfrm>
                <a:off x="4556126" y="3294063"/>
                <a:ext cx="1411288"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39" name="Line 101">
                <a:extLst>
                  <a:ext uri="{FF2B5EF4-FFF2-40B4-BE49-F238E27FC236}">
                    <a16:creationId xmlns:a16="http://schemas.microsoft.com/office/drawing/2014/main" id="{28A1779F-1757-4B8D-8170-BBEDA0041D10}"/>
                  </a:ext>
                </a:extLst>
              </p:cNvPr>
              <p:cNvSpPr>
                <a:spLocks noChangeShapeType="1"/>
              </p:cNvSpPr>
              <p:nvPr/>
            </p:nvSpPr>
            <p:spPr bwMode="auto">
              <a:xfrm flipV="1">
                <a:off x="5967413" y="3294063"/>
                <a:ext cx="0" cy="1389063"/>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40" name="Line 102">
                <a:extLst>
                  <a:ext uri="{FF2B5EF4-FFF2-40B4-BE49-F238E27FC236}">
                    <a16:creationId xmlns:a16="http://schemas.microsoft.com/office/drawing/2014/main" id="{71268FE5-5FBF-460A-9AF4-80FDEB7DE7BB}"/>
                  </a:ext>
                </a:extLst>
              </p:cNvPr>
              <p:cNvSpPr>
                <a:spLocks noChangeShapeType="1"/>
              </p:cNvSpPr>
              <p:nvPr/>
            </p:nvSpPr>
            <p:spPr bwMode="auto">
              <a:xfrm>
                <a:off x="5967413" y="3987800"/>
                <a:ext cx="250825"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41" name="Line 103">
                <a:extLst>
                  <a:ext uri="{FF2B5EF4-FFF2-40B4-BE49-F238E27FC236}">
                    <a16:creationId xmlns:a16="http://schemas.microsoft.com/office/drawing/2014/main" id="{6D8ED8F4-FAC8-4FAD-9904-F1C035D1EEC7}"/>
                  </a:ext>
                </a:extLst>
              </p:cNvPr>
              <p:cNvSpPr>
                <a:spLocks noChangeShapeType="1"/>
              </p:cNvSpPr>
              <p:nvPr/>
            </p:nvSpPr>
            <p:spPr bwMode="auto">
              <a:xfrm>
                <a:off x="4556126" y="2882900"/>
                <a:ext cx="1662113" cy="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sp>
            <p:nvSpPr>
              <p:cNvPr id="42" name="Line 104">
                <a:extLst>
                  <a:ext uri="{FF2B5EF4-FFF2-40B4-BE49-F238E27FC236}">
                    <a16:creationId xmlns:a16="http://schemas.microsoft.com/office/drawing/2014/main" id="{43FC8EEE-07D1-4B67-8709-0536FA1E8F27}"/>
                  </a:ext>
                </a:extLst>
              </p:cNvPr>
              <p:cNvSpPr>
                <a:spLocks noChangeShapeType="1"/>
              </p:cNvSpPr>
              <p:nvPr/>
            </p:nvSpPr>
            <p:spPr bwMode="auto">
              <a:xfrm flipV="1">
                <a:off x="6218238" y="2882900"/>
                <a:ext cx="0" cy="1104900"/>
              </a:xfrm>
              <a:prstGeom prst="line">
                <a:avLst/>
              </a:prstGeom>
              <a:noFill/>
              <a:ln w="6350" cap="flat">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4000"/>
              </a:p>
            </p:txBody>
          </p:sp>
        </p:grpSp>
        <p:sp>
          <p:nvSpPr>
            <p:cNvPr id="21" name="Rectangle 20">
              <a:extLst>
                <a:ext uri="{FF2B5EF4-FFF2-40B4-BE49-F238E27FC236}">
                  <a16:creationId xmlns:a16="http://schemas.microsoft.com/office/drawing/2014/main" id="{B6103D71-75FA-462C-A4A3-99871BDE2C81}"/>
                </a:ext>
              </a:extLst>
            </p:cNvPr>
            <p:cNvSpPr>
              <a:spLocks noChangeArrowheads="1"/>
            </p:cNvSpPr>
            <p:nvPr/>
          </p:nvSpPr>
          <p:spPr bwMode="auto">
            <a:xfrm>
              <a:off x="8336253" y="4491997"/>
              <a:ext cx="214057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chemeClr val="tx1"/>
                  </a:solidFill>
                  <a:effectLst/>
                  <a:latin typeface="Arial" panose="020B0604020202020204" pitchFamily="34" charset="0"/>
                </a:rPr>
                <a:t>(probable) </a:t>
              </a:r>
              <a:r>
                <a:rPr kumimoji="0" lang="en-US" altLang="en-US" sz="1200" b="0" i="0" u="none" strike="noStrike" cap="none" normalizeH="0" baseline="0" dirty="0">
                  <a:ln>
                    <a:noFill/>
                  </a:ln>
                  <a:solidFill>
                    <a:schemeClr val="tx1"/>
                  </a:solidFill>
                  <a:effectLst/>
                  <a:latin typeface="Arial" panose="020B0604020202020204" pitchFamily="34" charset="0"/>
                </a:rPr>
                <a:t>hair dryer</a:t>
              </a:r>
              <a:endParaRPr kumimoji="0" lang="en-US" altLang="en-US" sz="1100" b="0" i="0" u="none" strike="noStrike" cap="none" normalizeH="0" baseline="0" dirty="0">
                <a:ln>
                  <a:noFill/>
                </a:ln>
                <a:solidFill>
                  <a:schemeClr val="tx1"/>
                </a:solidFill>
                <a:effectLst/>
                <a:latin typeface="Arial" panose="020B0604020202020204" pitchFamily="34" charset="0"/>
              </a:endParaRPr>
            </a:p>
          </p:txBody>
        </p:sp>
        <p:sp>
          <p:nvSpPr>
            <p:cNvPr id="22" name="Rectangle 21">
              <a:extLst>
                <a:ext uri="{FF2B5EF4-FFF2-40B4-BE49-F238E27FC236}">
                  <a16:creationId xmlns:a16="http://schemas.microsoft.com/office/drawing/2014/main" id="{B987A94A-C494-454E-BE77-8E9A46FBD13D}"/>
                </a:ext>
              </a:extLst>
            </p:cNvPr>
            <p:cNvSpPr>
              <a:spLocks noChangeArrowheads="1"/>
            </p:cNvSpPr>
            <p:nvPr/>
          </p:nvSpPr>
          <p:spPr bwMode="auto">
            <a:xfrm>
              <a:off x="7637786" y="4838313"/>
              <a:ext cx="163340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u="none" strike="noStrike" cap="none" normalizeH="0" baseline="0" dirty="0">
                  <a:ln>
                    <a:noFill/>
                  </a:ln>
                  <a:solidFill>
                    <a:schemeClr val="tx1"/>
                  </a:solidFill>
                  <a:effectLst/>
                  <a:latin typeface="Arial" panose="020B0604020202020204" pitchFamily="34" charset="0"/>
                </a:rPr>
                <a:t>(probabl</a:t>
              </a:r>
              <a:r>
                <a:rPr lang="en-US" altLang="en-US" sz="1100" dirty="0"/>
                <a:t>e)</a:t>
              </a:r>
              <a:r>
                <a:rPr kumimoji="0" lang="en-US" altLang="en-US" sz="1100" b="0" i="0" u="none" strike="noStrike" cap="none" normalizeH="0" baseline="0" dirty="0">
                  <a:ln>
                    <a:noFill/>
                  </a:ln>
                  <a:solidFill>
                    <a:schemeClr val="tx1"/>
                  </a:solidFill>
                  <a:effectLst/>
                  <a:latin typeface="Arial" panose="020B0604020202020204" pitchFamily="34" charset="0"/>
                </a:rPr>
                <a:t> </a:t>
              </a:r>
              <a:r>
                <a:rPr kumimoji="0" lang="en-US" altLang="en-US" sz="1200" b="0" i="0" u="none" strike="noStrike" cap="none" normalizeH="0" baseline="0" dirty="0">
                  <a:ln>
                    <a:noFill/>
                  </a:ln>
                  <a:solidFill>
                    <a:schemeClr val="tx1"/>
                  </a:solidFill>
                  <a:effectLst/>
                  <a:latin typeface="Arial" panose="020B0604020202020204" pitchFamily="34" charset="0"/>
                </a:rPr>
                <a:t>electric kettle</a:t>
              </a:r>
              <a:endParaRPr kumimoji="0" lang="en-US" altLang="en-US" sz="1100" b="0" i="0" u="none" strike="noStrike" cap="none" normalizeH="0" baseline="0" dirty="0">
                <a:ln>
                  <a:noFill/>
                </a:ln>
                <a:solidFill>
                  <a:schemeClr val="tx1"/>
                </a:solidFill>
                <a:effectLst/>
                <a:latin typeface="Arial" panose="020B0604020202020204" pitchFamily="34" charset="0"/>
              </a:endParaRPr>
            </a:p>
          </p:txBody>
        </p:sp>
        <p:cxnSp>
          <p:nvCxnSpPr>
            <p:cNvPr id="23" name="Straight Arrow Connector 22">
              <a:extLst>
                <a:ext uri="{FF2B5EF4-FFF2-40B4-BE49-F238E27FC236}">
                  <a16:creationId xmlns:a16="http://schemas.microsoft.com/office/drawing/2014/main" id="{F9725A19-3426-42E3-9598-748C8D0453DD}"/>
                </a:ext>
              </a:extLst>
            </p:cNvPr>
            <p:cNvCxnSpPr>
              <a:cxnSpLocks/>
            </p:cNvCxnSpPr>
            <p:nvPr/>
          </p:nvCxnSpPr>
          <p:spPr>
            <a:xfrm>
              <a:off x="10093948" y="4556147"/>
              <a:ext cx="333753" cy="50617"/>
            </a:xfrm>
            <a:prstGeom prst="straightConnector1">
              <a:avLst/>
            </a:prstGeom>
            <a:ln w="9525">
              <a:solidFill>
                <a:schemeClr val="tx1">
                  <a:lumMod val="65000"/>
                  <a:lumOff val="35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AD1AE294-B075-46D8-B35A-C3BBA75A9C5C}"/>
                </a:ext>
              </a:extLst>
            </p:cNvPr>
            <p:cNvCxnSpPr>
              <a:cxnSpLocks/>
            </p:cNvCxnSpPr>
            <p:nvPr/>
          </p:nvCxnSpPr>
          <p:spPr>
            <a:xfrm>
              <a:off x="8994750" y="4998592"/>
              <a:ext cx="334162" cy="402594"/>
            </a:xfrm>
            <a:prstGeom prst="straightConnector1">
              <a:avLst/>
            </a:prstGeom>
            <a:ln w="9525">
              <a:solidFill>
                <a:schemeClr val="tx1">
                  <a:lumMod val="65000"/>
                  <a:lumOff val="35000"/>
                </a:schemeClr>
              </a:solidFill>
              <a:tailEnd type="stealth"/>
            </a:ln>
          </p:spPr>
          <p:style>
            <a:lnRef idx="1">
              <a:schemeClr val="accent1"/>
            </a:lnRef>
            <a:fillRef idx="0">
              <a:schemeClr val="accent1"/>
            </a:fillRef>
            <a:effectRef idx="0">
              <a:schemeClr val="accent1"/>
            </a:effectRef>
            <a:fontRef idx="minor">
              <a:schemeClr val="tx1"/>
            </a:fontRef>
          </p:style>
        </p:cxnSp>
      </p:grpSp>
      <p:sp>
        <p:nvSpPr>
          <p:cNvPr id="44" name="TextBox 43">
            <a:extLst>
              <a:ext uri="{FF2B5EF4-FFF2-40B4-BE49-F238E27FC236}">
                <a16:creationId xmlns:a16="http://schemas.microsoft.com/office/drawing/2014/main" id="{6B90ACE3-3BFE-45EB-811D-B28BFF07F61B}"/>
              </a:ext>
            </a:extLst>
          </p:cNvPr>
          <p:cNvSpPr txBox="1"/>
          <p:nvPr/>
        </p:nvSpPr>
        <p:spPr>
          <a:xfrm>
            <a:off x="122441" y="880489"/>
            <a:ext cx="11123629" cy="2121093"/>
          </a:xfrm>
          <a:prstGeom prst="rect">
            <a:avLst/>
          </a:prstGeom>
          <a:noFill/>
        </p:spPr>
        <p:txBody>
          <a:bodyPr wrap="square" rtlCol="0">
            <a:spAutoFit/>
          </a:bodyPr>
          <a:lstStyle/>
          <a:p>
            <a:r>
              <a:rPr lang="en-US" sz="1600" dirty="0"/>
              <a:t>The question is a little underspecified, as the length for the conserved patterns was not given. Let us try two hours, which is about 800 data points. </a:t>
            </a:r>
          </a:p>
          <a:p>
            <a:pPr>
              <a:spcAft>
                <a:spcPts val="400"/>
              </a:spcAft>
            </a:pPr>
            <a:r>
              <a:rPr lang="en-US" sz="1600" dirty="0"/>
              <a:t>The full 20,000 datapoints represents about 14 days of electrical demand data for a house in the U.K. Thus we first need to divide it into approximate 2 day chunks.</a:t>
            </a:r>
            <a:r>
              <a:rPr lang="en-US" sz="1200" dirty="0"/>
              <a:t>             </a:t>
            </a:r>
          </a:p>
          <a:p>
            <a:r>
              <a:rPr lang="en-US" sz="1200" dirty="0"/>
              <a:t>	</a:t>
            </a:r>
            <a:r>
              <a:rPr lang="en-US" sz="1200" dirty="0">
                <a:latin typeface="Courier New" panose="02070309020205020404" pitchFamily="49" charset="0"/>
                <a:cs typeface="Courier New" panose="02070309020205020404" pitchFamily="49" charset="0"/>
              </a:rPr>
              <a:t>&gt;&gt; load </a:t>
            </a:r>
            <a:r>
              <a:rPr lang="en-US" sz="1200" dirty="0" err="1">
                <a:latin typeface="Courier New" panose="02070309020205020404" pitchFamily="49" charset="0"/>
                <a:cs typeface="Courier New" panose="02070309020205020404" pitchFamily="49" charset="0"/>
              </a:rPr>
              <a:t>TwoWeekElectrical</a:t>
            </a:r>
            <a:endParaRPr lang="en-US" sz="1200" dirty="0">
              <a:latin typeface="Courier New" panose="02070309020205020404" pitchFamily="49" charset="0"/>
              <a:cs typeface="Courier New" panose="02070309020205020404" pitchFamily="49" charset="0"/>
            </a:endParaRPr>
          </a:p>
          <a:p>
            <a:pPr lvl="1">
              <a:spcBef>
                <a:spcPts val="200"/>
              </a:spcBef>
              <a:spcAft>
                <a:spcPts val="500"/>
              </a:spcAft>
            </a:pPr>
            <a:r>
              <a:rPr lang="en-US" sz="1200" dirty="0"/>
              <a:t> 	</a:t>
            </a:r>
            <a:r>
              <a:rPr lang="en-US" sz="1200" dirty="0">
                <a:latin typeface="Courier New" panose="02070309020205020404" pitchFamily="49" charset="0"/>
                <a:cs typeface="Courier New" panose="02070309020205020404" pitchFamily="49" charset="0"/>
              </a:rPr>
              <a:t>&gt;&gt; </a:t>
            </a:r>
            <a:r>
              <a:rPr lang="en-US" sz="1200" dirty="0" err="1">
                <a:latin typeface="Courier New" panose="02070309020205020404" pitchFamily="49" charset="0"/>
                <a:cs typeface="Courier New" panose="02070309020205020404" pitchFamily="49" charset="0"/>
              </a:rPr>
              <a:t>seven_two_day_chunks</a:t>
            </a:r>
            <a:r>
              <a:rPr lang="en-US" sz="1200" dirty="0">
                <a:latin typeface="Courier New" panose="02070309020205020404" pitchFamily="49" charset="0"/>
                <a:cs typeface="Courier New" panose="02070309020205020404" pitchFamily="49" charset="0"/>
              </a:rPr>
              <a:t> = </a:t>
            </a:r>
            <a:r>
              <a:rPr lang="en-US" sz="1200" dirty="0"/>
              <a:t> </a:t>
            </a:r>
            <a:r>
              <a:rPr lang="en-US" sz="1200" dirty="0" err="1">
                <a:latin typeface="Courier New" panose="02070309020205020404" pitchFamily="49" charset="0"/>
                <a:cs typeface="Courier New" panose="02070309020205020404" pitchFamily="49" charset="0"/>
              </a:rPr>
              <a:t>divide_data</a:t>
            </a:r>
            <a:r>
              <a:rPr lang="en-US" sz="1200" dirty="0">
                <a:latin typeface="Courier New" panose="02070309020205020404" pitchFamily="49" charset="0"/>
                <a:cs typeface="Courier New" panose="02070309020205020404" pitchFamily="49" charset="0"/>
              </a:rPr>
              <a:t>(T);</a:t>
            </a:r>
          </a:p>
          <a:p>
            <a:pPr>
              <a:spcAft>
                <a:spcPts val="600"/>
              </a:spcAft>
            </a:pPr>
            <a:r>
              <a:rPr lang="en-US" sz="1600" dirty="0"/>
              <a:t>Now we just need to call the consensus motif code.</a:t>
            </a:r>
          </a:p>
          <a:p>
            <a:pPr lvl="1">
              <a:spcBef>
                <a:spcPts val="200"/>
              </a:spcBef>
              <a:spcAft>
                <a:spcPts val="600"/>
              </a:spcAft>
            </a:pPr>
            <a:r>
              <a:rPr lang="en-US" sz="1200" dirty="0">
                <a:latin typeface="Courier New" panose="02070309020205020404" pitchFamily="49" charset="0"/>
                <a:cs typeface="Courier New" panose="02070309020205020404" pitchFamily="49" charset="0"/>
              </a:rPr>
              <a:t>     &gt;&gt; </a:t>
            </a:r>
            <a:r>
              <a:rPr lang="en-US" sz="1200" dirty="0" err="1">
                <a:latin typeface="Courier New" panose="02070309020205020404" pitchFamily="49" charset="0"/>
                <a:cs typeface="Courier New" panose="02070309020205020404" pitchFamily="49" charset="0"/>
              </a:rPr>
              <a:t>consensus_motifs</a:t>
            </a:r>
            <a:r>
              <a:rPr lang="en-US" sz="1200" dirty="0">
                <a:latin typeface="Courier New" panose="02070309020205020404" pitchFamily="49" charset="0"/>
                <a:cs typeface="Courier New" panose="02070309020205020404" pitchFamily="49" charset="0"/>
              </a:rPr>
              <a:t> = </a:t>
            </a:r>
            <a:r>
              <a:rPr lang="en-US" sz="1200" dirty="0" err="1">
                <a:latin typeface="Courier New" panose="02070309020205020404" pitchFamily="49" charset="0"/>
                <a:cs typeface="Courier New" panose="02070309020205020404" pitchFamily="49" charset="0"/>
              </a:rPr>
              <a:t>consensusMotifs</a:t>
            </a:r>
            <a:r>
              <a:rPr lang="en-US" sz="1200" dirty="0">
                <a:latin typeface="Courier New" panose="02070309020205020404" pitchFamily="49" charset="0"/>
                <a:cs typeface="Courier New" panose="02070309020205020404" pitchFamily="49" charset="0"/>
              </a:rPr>
              <a:t>(seven_two_day_chunks,800); % 800 is the length of subsequence</a:t>
            </a:r>
          </a:p>
        </p:txBody>
      </p:sp>
      <p:sp>
        <p:nvSpPr>
          <p:cNvPr id="92" name="TextBox 91">
            <a:extLst>
              <a:ext uri="{FF2B5EF4-FFF2-40B4-BE49-F238E27FC236}">
                <a16:creationId xmlns:a16="http://schemas.microsoft.com/office/drawing/2014/main" id="{EE1AF577-60D5-427E-8D86-5C9F5AB88890}"/>
              </a:ext>
            </a:extLst>
          </p:cNvPr>
          <p:cNvSpPr txBox="1"/>
          <p:nvPr/>
        </p:nvSpPr>
        <p:spPr>
          <a:xfrm>
            <a:off x="604730" y="5311785"/>
            <a:ext cx="2502364" cy="307777"/>
          </a:xfrm>
          <a:prstGeom prst="rect">
            <a:avLst/>
          </a:prstGeom>
          <a:noFill/>
        </p:spPr>
        <p:txBody>
          <a:bodyPr wrap="square" rtlCol="0">
            <a:spAutoFit/>
          </a:bodyPr>
          <a:lstStyle/>
          <a:p>
            <a:r>
              <a:rPr lang="en-US" sz="1400" dirty="0"/>
              <a:t>The most conserved pattern</a:t>
            </a:r>
          </a:p>
        </p:txBody>
      </p:sp>
      <p:sp>
        <p:nvSpPr>
          <p:cNvPr id="3" name="Rectangle 2">
            <a:extLst>
              <a:ext uri="{FF2B5EF4-FFF2-40B4-BE49-F238E27FC236}">
                <a16:creationId xmlns:a16="http://schemas.microsoft.com/office/drawing/2014/main" id="{75E388AA-E967-4EC2-A9A4-59B8F8DFD942}"/>
              </a:ext>
            </a:extLst>
          </p:cNvPr>
          <p:cNvSpPr/>
          <p:nvPr/>
        </p:nvSpPr>
        <p:spPr>
          <a:xfrm>
            <a:off x="104775" y="3181261"/>
            <a:ext cx="6096000" cy="1077218"/>
          </a:xfrm>
          <a:prstGeom prst="rect">
            <a:avLst/>
          </a:prstGeom>
        </p:spPr>
        <p:txBody>
          <a:bodyPr>
            <a:spAutoFit/>
          </a:bodyPr>
          <a:lstStyle/>
          <a:p>
            <a:r>
              <a:rPr lang="en-US" sz="1600" dirty="0"/>
              <a:t>The code returns the seven time series below.  Note that the basic pattern is highly conserved, given how noisy the data is. </a:t>
            </a:r>
          </a:p>
          <a:p>
            <a:r>
              <a:rPr lang="en-US" sz="1600" dirty="0"/>
              <a:t>The similarity between the items can be better seen if we cluster the time series with a single linkage dendrogram. </a:t>
            </a:r>
          </a:p>
        </p:txBody>
      </p:sp>
    </p:spTree>
    <p:extLst>
      <p:ext uri="{BB962C8B-B14F-4D97-AF65-F5344CB8AC3E}">
        <p14:creationId xmlns:p14="http://schemas.microsoft.com/office/powerpoint/2010/main" val="402520317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C7FC2726-E182-4BF7-908C-79B2B0F029DF}"/>
              </a:ext>
            </a:extLst>
          </p:cNvPr>
          <p:cNvPicPr>
            <a:picLocks noChangeAspect="1"/>
          </p:cNvPicPr>
          <p:nvPr/>
        </p:nvPicPr>
        <p:blipFill>
          <a:blip r:embed="rId3"/>
          <a:stretch>
            <a:fillRect/>
          </a:stretch>
        </p:blipFill>
        <p:spPr>
          <a:xfrm>
            <a:off x="9831897" y="1531697"/>
            <a:ext cx="1270956" cy="1143413"/>
          </a:xfrm>
          <a:prstGeom prst="rect">
            <a:avLst/>
          </a:prstGeom>
          <a:scene3d>
            <a:camera prst="perspectiveContrastingLeftFacing"/>
            <a:lightRig rig="threePt" dir="t"/>
          </a:scene3d>
        </p:spPr>
      </p:pic>
      <p:pic>
        <p:nvPicPr>
          <p:cNvPr id="10" name="Picture 9">
            <a:extLst>
              <a:ext uri="{FF2B5EF4-FFF2-40B4-BE49-F238E27FC236}">
                <a16:creationId xmlns:a16="http://schemas.microsoft.com/office/drawing/2014/main" id="{D75C415E-7B8C-4877-A13B-DE15D8BF20E0}"/>
              </a:ext>
            </a:extLst>
          </p:cNvPr>
          <p:cNvPicPr>
            <a:picLocks noChangeAspect="1"/>
          </p:cNvPicPr>
          <p:nvPr/>
        </p:nvPicPr>
        <p:blipFill>
          <a:blip r:embed="rId4"/>
          <a:stretch>
            <a:fillRect/>
          </a:stretch>
        </p:blipFill>
        <p:spPr>
          <a:xfrm>
            <a:off x="9560695" y="1599534"/>
            <a:ext cx="1273194" cy="1143413"/>
          </a:xfrm>
          <a:prstGeom prst="rect">
            <a:avLst/>
          </a:prstGeom>
          <a:scene3d>
            <a:camera prst="perspectiveContrastingLeftFacing"/>
            <a:lightRig rig="threePt" dir="t"/>
          </a:scene3d>
        </p:spPr>
      </p:pic>
      <p:sp>
        <p:nvSpPr>
          <p:cNvPr id="153" name="Rectangle 152">
            <a:extLst>
              <a:ext uri="{FF2B5EF4-FFF2-40B4-BE49-F238E27FC236}">
                <a16:creationId xmlns:a16="http://schemas.microsoft.com/office/drawing/2014/main" id="{AF4FA06D-B05B-45C7-B9BC-1EDA01309CE1}"/>
              </a:ext>
            </a:extLst>
          </p:cNvPr>
          <p:cNvSpPr/>
          <p:nvPr/>
        </p:nvSpPr>
        <p:spPr>
          <a:xfrm>
            <a:off x="9226296" y="0"/>
            <a:ext cx="2825496" cy="769441"/>
          </a:xfrm>
          <a:prstGeom prst="rect">
            <a:avLst/>
          </a:prstGeom>
        </p:spPr>
        <p:txBody>
          <a:bodyPr wrap="square">
            <a:spAutoFit/>
          </a:bodyPr>
          <a:lstStyle/>
          <a:p>
            <a:pPr>
              <a:spcAft>
                <a:spcPts val="300"/>
              </a:spcAft>
            </a:pPr>
            <a:r>
              <a:rPr lang="en-US" sz="1100" dirty="0"/>
              <a:t>The dataset is 3 years of Italian power demand data which represents the hourly electrical power demand of a small Italian city for 3 years beginning on Jan 1</a:t>
            </a:r>
            <a:r>
              <a:rPr lang="en-US" sz="1100" baseline="30000" dirty="0"/>
              <a:t>st</a:t>
            </a:r>
            <a:r>
              <a:rPr lang="en-US" sz="1100" dirty="0"/>
              <a:t> 1995.   </a:t>
            </a:r>
          </a:p>
        </p:txBody>
      </p:sp>
      <p:sp>
        <p:nvSpPr>
          <p:cNvPr id="1138" name="Rectangle 1137">
            <a:extLst>
              <a:ext uri="{FF2B5EF4-FFF2-40B4-BE49-F238E27FC236}">
                <a16:creationId xmlns:a16="http://schemas.microsoft.com/office/drawing/2014/main" id="{762D804D-ECDC-420C-9031-DD1430DD3049}"/>
              </a:ext>
            </a:extLst>
          </p:cNvPr>
          <p:cNvSpPr/>
          <p:nvPr/>
        </p:nvSpPr>
        <p:spPr>
          <a:xfrm>
            <a:off x="170688" y="1327892"/>
            <a:ext cx="11810999" cy="1241365"/>
          </a:xfrm>
          <a:prstGeom prst="rect">
            <a:avLst/>
          </a:prstGeom>
        </p:spPr>
        <p:txBody>
          <a:bodyPr wrap="square">
            <a:spAutoFit/>
          </a:bodyPr>
          <a:lstStyle/>
          <a:p>
            <a:pPr>
              <a:spcAft>
                <a:spcPts val="400"/>
              </a:spcAft>
            </a:pPr>
            <a:r>
              <a:rPr lang="en-US" sz="1600" dirty="0"/>
              <a:t>We just need to call Time Series Snippets algorithm…</a:t>
            </a:r>
            <a:endParaRPr lang="en-US" dirty="0"/>
          </a:p>
          <a:p>
            <a:r>
              <a:rPr lang="en-US" sz="1200" dirty="0">
                <a:latin typeface="Courier New" panose="02070309020205020404" pitchFamily="49" charset="0"/>
                <a:cs typeface="Courier New" panose="02070309020205020404" pitchFamily="49" charset="0"/>
              </a:rPr>
              <a:t>   &gt;&gt; load('</a:t>
            </a:r>
            <a:r>
              <a:rPr lang="en-US" sz="1200" dirty="0" err="1">
                <a:latin typeface="Courier New" panose="02070309020205020404" pitchFamily="49" charset="0"/>
                <a:cs typeface="Courier New" panose="02070309020205020404" pitchFamily="49" charset="0"/>
              </a:rPr>
              <a:t>ItalianPowerDemand.mat</a:t>
            </a:r>
            <a:r>
              <a:rPr lang="en-US" sz="1200" dirty="0">
                <a:latin typeface="Courier New" panose="02070309020205020404" pitchFamily="49" charset="0"/>
                <a:cs typeface="Courier New" panose="02070309020205020404" pitchFamily="49" charset="0"/>
              </a:rPr>
              <a:t>’)</a:t>
            </a:r>
          </a:p>
          <a:p>
            <a:pPr>
              <a:spcAft>
                <a:spcPts val="400"/>
              </a:spcAft>
            </a:pPr>
            <a:r>
              <a:rPr lang="en-US" sz="1200" dirty="0">
                <a:latin typeface="Courier New" panose="02070309020205020404" pitchFamily="49" charset="0"/>
                <a:cs typeface="Courier New" panose="02070309020205020404" pitchFamily="49" charset="0"/>
              </a:rPr>
              <a:t>   &gt;&gt; [</a:t>
            </a:r>
            <a:r>
              <a:rPr lang="en-US" sz="1200" dirty="0" err="1">
                <a:latin typeface="Courier New" panose="02070309020205020404" pitchFamily="49" charset="0"/>
                <a:cs typeface="Courier New" panose="02070309020205020404" pitchFamily="49" charset="0"/>
              </a:rPr>
              <a:t>fraction,snippet,snippetidx</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snippetfinder</a:t>
            </a:r>
            <a:r>
              <a:rPr lang="en-US" sz="1200" dirty="0">
                <a:latin typeface="Courier New" panose="02070309020205020404" pitchFamily="49" charset="0"/>
                <a:cs typeface="Courier New" panose="02070309020205020404" pitchFamily="49" charset="0"/>
              </a:rPr>
              <a:t>(data(:,4),</a:t>
            </a:r>
            <a:r>
              <a:rPr lang="en-US" sz="1200" dirty="0">
                <a:solidFill>
                  <a:srgbClr val="0070C0"/>
                </a:solidFill>
                <a:latin typeface="Courier New" panose="02070309020205020404" pitchFamily="49" charset="0"/>
                <a:cs typeface="Courier New" panose="02070309020205020404" pitchFamily="49" charset="0"/>
              </a:rPr>
              <a:t>2</a:t>
            </a:r>
            <a:r>
              <a:rPr lang="en-US" sz="1200" dirty="0">
                <a:latin typeface="Courier New" panose="02070309020205020404" pitchFamily="49" charset="0"/>
                <a:cs typeface="Courier New" panose="02070309020205020404" pitchFamily="49" charset="0"/>
              </a:rPr>
              <a:t>,</a:t>
            </a:r>
            <a:r>
              <a:rPr lang="en-US" sz="1200" dirty="0">
                <a:solidFill>
                  <a:srgbClr val="C00000"/>
                </a:solidFill>
                <a:latin typeface="Courier New" panose="02070309020205020404" pitchFamily="49" charset="0"/>
                <a:cs typeface="Courier New" panose="02070309020205020404" pitchFamily="49" charset="0"/>
              </a:rPr>
              <a:t>200</a:t>
            </a:r>
            <a:r>
              <a:rPr lang="en-US" sz="1200" dirty="0">
                <a:latin typeface="Courier New" panose="02070309020205020404" pitchFamily="49" charset="0"/>
                <a:cs typeface="Courier New" panose="02070309020205020404" pitchFamily="49" charset="0"/>
              </a:rPr>
              <a:t>,30);</a:t>
            </a:r>
          </a:p>
          <a:p>
            <a:r>
              <a:rPr lang="en-US" sz="1600" dirty="0"/>
              <a:t>It will pop open three windows, which are snippet 1, snippet 2 and the regime bar.</a:t>
            </a:r>
          </a:p>
          <a:p>
            <a:endParaRPr lang="en-US" sz="1200" dirty="0">
              <a:latin typeface="Courier New" panose="02070309020205020404" pitchFamily="49" charset="0"/>
              <a:cs typeface="Courier New" panose="02070309020205020404" pitchFamily="49" charset="0"/>
            </a:endParaRPr>
          </a:p>
        </p:txBody>
      </p:sp>
      <p:sp>
        <p:nvSpPr>
          <p:cNvPr id="48" name="Rectangle 47">
            <a:extLst>
              <a:ext uri="{FF2B5EF4-FFF2-40B4-BE49-F238E27FC236}">
                <a16:creationId xmlns:a16="http://schemas.microsoft.com/office/drawing/2014/main" id="{43AFB1E7-7403-4FE0-9702-7E8EBA742DDF}"/>
              </a:ext>
            </a:extLst>
          </p:cNvPr>
          <p:cNvSpPr/>
          <p:nvPr/>
        </p:nvSpPr>
        <p:spPr>
          <a:xfrm>
            <a:off x="259530" y="4417235"/>
            <a:ext cx="969048" cy="338554"/>
          </a:xfrm>
          <a:prstGeom prst="rect">
            <a:avLst/>
          </a:prstGeom>
        </p:spPr>
        <p:txBody>
          <a:bodyPr wrap="none">
            <a:spAutoFit/>
          </a:bodyPr>
          <a:lstStyle/>
          <a:p>
            <a:r>
              <a:rPr lang="en-US" sz="1600" dirty="0">
                <a:solidFill>
                  <a:srgbClr val="0000FF"/>
                </a:solidFill>
              </a:rPr>
              <a:t>Snippet 1</a:t>
            </a:r>
          </a:p>
        </p:txBody>
      </p:sp>
      <p:sp>
        <p:nvSpPr>
          <p:cNvPr id="57" name="TextBox 56">
            <a:extLst>
              <a:ext uri="{FF2B5EF4-FFF2-40B4-BE49-F238E27FC236}">
                <a16:creationId xmlns:a16="http://schemas.microsoft.com/office/drawing/2014/main" id="{429B4EE9-22E9-4406-B90F-88AF6B5BF089}"/>
              </a:ext>
            </a:extLst>
          </p:cNvPr>
          <p:cNvSpPr txBox="1"/>
          <p:nvPr/>
        </p:nvSpPr>
        <p:spPr>
          <a:xfrm>
            <a:off x="0" y="103319"/>
            <a:ext cx="9387250" cy="369332"/>
          </a:xfrm>
          <a:prstGeom prst="rect">
            <a:avLst/>
          </a:prstGeom>
          <a:noFill/>
        </p:spPr>
        <p:txBody>
          <a:bodyPr wrap="none" rtlCol="0">
            <a:spAutoFit/>
          </a:bodyPr>
          <a:lstStyle/>
          <a:p>
            <a:r>
              <a:rPr lang="en-US" dirty="0"/>
              <a:t> </a:t>
            </a:r>
            <a:r>
              <a:rPr lang="en-US" i="1" dirty="0">
                <a:solidFill>
                  <a:srgbClr val="C00000"/>
                </a:solidFill>
              </a:rPr>
              <a:t>If you had to summarize this long time series with just two shorter examples, what would they be?</a:t>
            </a:r>
            <a:endParaRPr lang="en-US" dirty="0">
              <a:solidFill>
                <a:srgbClr val="C00000"/>
              </a:solidFill>
            </a:endParaRPr>
          </a:p>
        </p:txBody>
      </p:sp>
      <p:grpSp>
        <p:nvGrpSpPr>
          <p:cNvPr id="78" name="Group 77">
            <a:extLst>
              <a:ext uri="{FF2B5EF4-FFF2-40B4-BE49-F238E27FC236}">
                <a16:creationId xmlns:a16="http://schemas.microsoft.com/office/drawing/2014/main" id="{F9835BFC-6B6E-4AD0-AF81-9C5313DEA944}"/>
              </a:ext>
            </a:extLst>
          </p:cNvPr>
          <p:cNvGrpSpPr/>
          <p:nvPr/>
        </p:nvGrpSpPr>
        <p:grpSpPr>
          <a:xfrm>
            <a:off x="128029" y="785637"/>
            <a:ext cx="11761674" cy="552431"/>
            <a:chOff x="742797" y="645165"/>
            <a:chExt cx="4254463" cy="552431"/>
          </a:xfrm>
        </p:grpSpPr>
        <p:sp>
          <p:nvSpPr>
            <p:cNvPr id="79" name="Line 6">
              <a:extLst>
                <a:ext uri="{FF2B5EF4-FFF2-40B4-BE49-F238E27FC236}">
                  <a16:creationId xmlns:a16="http://schemas.microsoft.com/office/drawing/2014/main" id="{91412ED4-7843-45F9-AAB7-B4C0E252C944}"/>
                </a:ext>
              </a:extLst>
            </p:cNvPr>
            <p:cNvSpPr>
              <a:spLocks noChangeShapeType="1"/>
            </p:cNvSpPr>
            <p:nvPr/>
          </p:nvSpPr>
          <p:spPr bwMode="auto">
            <a:xfrm>
              <a:off x="774510" y="1029651"/>
              <a:ext cx="4222750" cy="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a:latin typeface="Times New Roman" panose="02020603050405020304" pitchFamily="18" charset="0"/>
                <a:cs typeface="Times New Roman" panose="02020603050405020304" pitchFamily="18" charset="0"/>
              </a:endParaRPr>
            </a:p>
          </p:txBody>
        </p:sp>
        <p:sp>
          <p:nvSpPr>
            <p:cNvPr id="80" name="Line 7">
              <a:extLst>
                <a:ext uri="{FF2B5EF4-FFF2-40B4-BE49-F238E27FC236}">
                  <a16:creationId xmlns:a16="http://schemas.microsoft.com/office/drawing/2014/main" id="{9C2434E9-40FB-4257-9A7C-874A1F50C4DF}"/>
                </a:ext>
              </a:extLst>
            </p:cNvPr>
            <p:cNvSpPr>
              <a:spLocks noChangeShapeType="1"/>
            </p:cNvSpPr>
            <p:nvPr/>
          </p:nvSpPr>
          <p:spPr bwMode="auto">
            <a:xfrm flipV="1">
              <a:off x="774510" y="986788"/>
              <a:ext cx="0" cy="42863"/>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a:latin typeface="Times New Roman" panose="02020603050405020304" pitchFamily="18" charset="0"/>
                <a:cs typeface="Times New Roman" panose="02020603050405020304" pitchFamily="18" charset="0"/>
              </a:endParaRPr>
            </a:p>
          </p:txBody>
        </p:sp>
        <p:sp>
          <p:nvSpPr>
            <p:cNvPr id="81" name="Line 13">
              <a:extLst>
                <a:ext uri="{FF2B5EF4-FFF2-40B4-BE49-F238E27FC236}">
                  <a16:creationId xmlns:a16="http://schemas.microsoft.com/office/drawing/2014/main" id="{406F162B-D003-4DC1-A1B6-D21472399387}"/>
                </a:ext>
              </a:extLst>
            </p:cNvPr>
            <p:cNvSpPr>
              <a:spLocks noChangeShapeType="1"/>
            </p:cNvSpPr>
            <p:nvPr/>
          </p:nvSpPr>
          <p:spPr bwMode="auto">
            <a:xfrm flipV="1">
              <a:off x="4997260" y="986788"/>
              <a:ext cx="0" cy="42863"/>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a:latin typeface="Times New Roman" panose="02020603050405020304" pitchFamily="18" charset="0"/>
                <a:cs typeface="Times New Roman" panose="02020603050405020304" pitchFamily="18" charset="0"/>
              </a:endParaRPr>
            </a:p>
          </p:txBody>
        </p:sp>
        <p:sp>
          <p:nvSpPr>
            <p:cNvPr id="82" name="Rectangle 81">
              <a:extLst>
                <a:ext uri="{FF2B5EF4-FFF2-40B4-BE49-F238E27FC236}">
                  <a16:creationId xmlns:a16="http://schemas.microsoft.com/office/drawing/2014/main" id="{B406D2FB-4728-4F3E-8C52-F9DE9C188034}"/>
                </a:ext>
              </a:extLst>
            </p:cNvPr>
            <p:cNvSpPr>
              <a:spLocks noChangeArrowheads="1"/>
            </p:cNvSpPr>
            <p:nvPr/>
          </p:nvSpPr>
          <p:spPr bwMode="auto">
            <a:xfrm>
              <a:off x="742797" y="1069202"/>
              <a:ext cx="173244" cy="123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800" dirty="0">
                  <a:solidFill>
                    <a:srgbClr val="262626"/>
                  </a:solidFill>
                  <a:latin typeface="Times New Roman" panose="02020603050405020304" pitchFamily="18" charset="0"/>
                  <a:cs typeface="Times New Roman" panose="02020603050405020304" pitchFamily="18" charset="0"/>
                </a:rPr>
                <a:t>Jan/1/1995</a:t>
              </a:r>
              <a:endParaRPr kumimoji="0" lang="en-US" altLang="en-US" sz="80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3" name="Rectangle 82">
              <a:extLst>
                <a:ext uri="{FF2B5EF4-FFF2-40B4-BE49-F238E27FC236}">
                  <a16:creationId xmlns:a16="http://schemas.microsoft.com/office/drawing/2014/main" id="{DEA56507-0FD0-4277-89E1-2E27AE0C2400}"/>
                </a:ext>
              </a:extLst>
            </p:cNvPr>
            <p:cNvSpPr>
              <a:spLocks noChangeArrowheads="1"/>
            </p:cNvSpPr>
            <p:nvPr/>
          </p:nvSpPr>
          <p:spPr bwMode="auto">
            <a:xfrm>
              <a:off x="4783778" y="1074485"/>
              <a:ext cx="21348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800" dirty="0">
                  <a:solidFill>
                    <a:srgbClr val="262626"/>
                  </a:solidFill>
                  <a:latin typeface="Times New Roman" panose="02020603050405020304" pitchFamily="18" charset="0"/>
                  <a:cs typeface="Times New Roman" panose="02020603050405020304" pitchFamily="18" charset="0"/>
                </a:rPr>
                <a:t>May/31/1998</a:t>
              </a:r>
              <a:endParaRPr kumimoji="0" lang="en-US" altLang="en-US" sz="80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4" name="Line 25">
              <a:extLst>
                <a:ext uri="{FF2B5EF4-FFF2-40B4-BE49-F238E27FC236}">
                  <a16:creationId xmlns:a16="http://schemas.microsoft.com/office/drawing/2014/main" id="{8785C226-D354-4266-BD52-96DA47F0BAF1}"/>
                </a:ext>
              </a:extLst>
            </p:cNvPr>
            <p:cNvSpPr>
              <a:spLocks noChangeShapeType="1"/>
            </p:cNvSpPr>
            <p:nvPr/>
          </p:nvSpPr>
          <p:spPr bwMode="auto">
            <a:xfrm>
              <a:off x="774510" y="1029651"/>
              <a:ext cx="4286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a:latin typeface="Times New Roman" panose="02020603050405020304" pitchFamily="18" charset="0"/>
                <a:cs typeface="Times New Roman" panose="02020603050405020304" pitchFamily="18" charset="0"/>
              </a:endParaRPr>
            </a:p>
          </p:txBody>
        </p:sp>
        <p:sp>
          <p:nvSpPr>
            <p:cNvPr id="85" name="Freeform 38">
              <a:extLst>
                <a:ext uri="{FF2B5EF4-FFF2-40B4-BE49-F238E27FC236}">
                  <a16:creationId xmlns:a16="http://schemas.microsoft.com/office/drawing/2014/main" id="{50D1EB08-7F9B-4E85-B18F-AC91C57DBB9F}"/>
                </a:ext>
              </a:extLst>
            </p:cNvPr>
            <p:cNvSpPr>
              <a:spLocks/>
            </p:cNvSpPr>
            <p:nvPr/>
          </p:nvSpPr>
          <p:spPr bwMode="auto">
            <a:xfrm>
              <a:off x="776097" y="645165"/>
              <a:ext cx="4211638" cy="353316"/>
            </a:xfrm>
            <a:custGeom>
              <a:avLst/>
              <a:gdLst>
                <a:gd name="T0" fmla="*/ 39 w 2653"/>
                <a:gd name="T1" fmla="*/ 210 h 1801"/>
                <a:gd name="T2" fmla="*/ 81 w 2653"/>
                <a:gd name="T3" fmla="*/ 177 h 1801"/>
                <a:gd name="T4" fmla="*/ 124 w 2653"/>
                <a:gd name="T5" fmla="*/ 833 h 1801"/>
                <a:gd name="T6" fmla="*/ 165 w 2653"/>
                <a:gd name="T7" fmla="*/ 1322 h 1801"/>
                <a:gd name="T8" fmla="*/ 206 w 2653"/>
                <a:gd name="T9" fmla="*/ 1372 h 1801"/>
                <a:gd name="T10" fmla="*/ 249 w 2653"/>
                <a:gd name="T11" fmla="*/ 1077 h 1801"/>
                <a:gd name="T12" fmla="*/ 291 w 2653"/>
                <a:gd name="T13" fmla="*/ 892 h 1801"/>
                <a:gd name="T14" fmla="*/ 332 w 2653"/>
                <a:gd name="T15" fmla="*/ 1296 h 1801"/>
                <a:gd name="T16" fmla="*/ 373 w 2653"/>
                <a:gd name="T17" fmla="*/ 1675 h 1801"/>
                <a:gd name="T18" fmla="*/ 416 w 2653"/>
                <a:gd name="T19" fmla="*/ 917 h 1801"/>
                <a:gd name="T20" fmla="*/ 458 w 2653"/>
                <a:gd name="T21" fmla="*/ 1338 h 1801"/>
                <a:gd name="T22" fmla="*/ 499 w 2653"/>
                <a:gd name="T23" fmla="*/ 1086 h 1801"/>
                <a:gd name="T24" fmla="*/ 543 w 2653"/>
                <a:gd name="T25" fmla="*/ 1397 h 1801"/>
                <a:gd name="T26" fmla="*/ 582 w 2653"/>
                <a:gd name="T27" fmla="*/ 943 h 1801"/>
                <a:gd name="T28" fmla="*/ 623 w 2653"/>
                <a:gd name="T29" fmla="*/ 370 h 1801"/>
                <a:gd name="T30" fmla="*/ 664 w 2653"/>
                <a:gd name="T31" fmla="*/ 278 h 1801"/>
                <a:gd name="T32" fmla="*/ 706 w 2653"/>
                <a:gd name="T33" fmla="*/ 606 h 1801"/>
                <a:gd name="T34" fmla="*/ 747 w 2653"/>
                <a:gd name="T35" fmla="*/ 1389 h 1801"/>
                <a:gd name="T36" fmla="*/ 789 w 2653"/>
                <a:gd name="T37" fmla="*/ 833 h 1801"/>
                <a:gd name="T38" fmla="*/ 830 w 2653"/>
                <a:gd name="T39" fmla="*/ 1271 h 1801"/>
                <a:gd name="T40" fmla="*/ 872 w 2653"/>
                <a:gd name="T41" fmla="*/ 227 h 1801"/>
                <a:gd name="T42" fmla="*/ 913 w 2653"/>
                <a:gd name="T43" fmla="*/ 328 h 1801"/>
                <a:gd name="T44" fmla="*/ 957 w 2653"/>
                <a:gd name="T45" fmla="*/ 850 h 1801"/>
                <a:gd name="T46" fmla="*/ 1000 w 2653"/>
                <a:gd name="T47" fmla="*/ 917 h 1801"/>
                <a:gd name="T48" fmla="*/ 1042 w 2653"/>
                <a:gd name="T49" fmla="*/ 1162 h 1801"/>
                <a:gd name="T50" fmla="*/ 1084 w 2653"/>
                <a:gd name="T51" fmla="*/ 800 h 1801"/>
                <a:gd name="T52" fmla="*/ 1126 w 2653"/>
                <a:gd name="T53" fmla="*/ 1246 h 1801"/>
                <a:gd name="T54" fmla="*/ 1165 w 2653"/>
                <a:gd name="T55" fmla="*/ 951 h 1801"/>
                <a:gd name="T56" fmla="*/ 1208 w 2653"/>
                <a:gd name="T57" fmla="*/ 1204 h 1801"/>
                <a:gd name="T58" fmla="*/ 1250 w 2653"/>
                <a:gd name="T59" fmla="*/ 1422 h 1801"/>
                <a:gd name="T60" fmla="*/ 1290 w 2653"/>
                <a:gd name="T61" fmla="*/ 1498 h 1801"/>
                <a:gd name="T62" fmla="*/ 1331 w 2653"/>
                <a:gd name="T63" fmla="*/ 766 h 1801"/>
                <a:gd name="T64" fmla="*/ 1372 w 2653"/>
                <a:gd name="T65" fmla="*/ 1414 h 1801"/>
                <a:gd name="T66" fmla="*/ 1414 w 2653"/>
                <a:gd name="T67" fmla="*/ 774 h 1801"/>
                <a:gd name="T68" fmla="*/ 1454 w 2653"/>
                <a:gd name="T69" fmla="*/ 1178 h 1801"/>
                <a:gd name="T70" fmla="*/ 1494 w 2653"/>
                <a:gd name="T71" fmla="*/ 252 h 1801"/>
                <a:gd name="T72" fmla="*/ 1535 w 2653"/>
                <a:gd name="T73" fmla="*/ 892 h 1801"/>
                <a:gd name="T74" fmla="*/ 1577 w 2653"/>
                <a:gd name="T75" fmla="*/ 1381 h 1801"/>
                <a:gd name="T76" fmla="*/ 1618 w 2653"/>
                <a:gd name="T77" fmla="*/ 1069 h 1801"/>
                <a:gd name="T78" fmla="*/ 1658 w 2653"/>
                <a:gd name="T79" fmla="*/ 294 h 1801"/>
                <a:gd name="T80" fmla="*/ 1700 w 2653"/>
                <a:gd name="T81" fmla="*/ 791 h 1801"/>
                <a:gd name="T82" fmla="*/ 1742 w 2653"/>
                <a:gd name="T83" fmla="*/ 884 h 1801"/>
                <a:gd name="T84" fmla="*/ 1785 w 2653"/>
                <a:gd name="T85" fmla="*/ 850 h 1801"/>
                <a:gd name="T86" fmla="*/ 1828 w 2653"/>
                <a:gd name="T87" fmla="*/ 808 h 1801"/>
                <a:gd name="T88" fmla="*/ 1870 w 2653"/>
                <a:gd name="T89" fmla="*/ 1254 h 1801"/>
                <a:gd name="T90" fmla="*/ 1912 w 2653"/>
                <a:gd name="T91" fmla="*/ 522 h 1801"/>
                <a:gd name="T92" fmla="*/ 1954 w 2653"/>
                <a:gd name="T93" fmla="*/ 1465 h 1801"/>
                <a:gd name="T94" fmla="*/ 1996 w 2653"/>
                <a:gd name="T95" fmla="*/ 1347 h 1801"/>
                <a:gd name="T96" fmla="*/ 2036 w 2653"/>
                <a:gd name="T97" fmla="*/ 1296 h 1801"/>
                <a:gd name="T98" fmla="*/ 2079 w 2653"/>
                <a:gd name="T99" fmla="*/ 1002 h 1801"/>
                <a:gd name="T100" fmla="*/ 2122 w 2653"/>
                <a:gd name="T101" fmla="*/ 513 h 1801"/>
                <a:gd name="T102" fmla="*/ 2164 w 2653"/>
                <a:gd name="T103" fmla="*/ 1414 h 1801"/>
                <a:gd name="T104" fmla="*/ 2204 w 2653"/>
                <a:gd name="T105" fmla="*/ 1221 h 1801"/>
                <a:gd name="T106" fmla="*/ 2245 w 2653"/>
                <a:gd name="T107" fmla="*/ 118 h 1801"/>
                <a:gd name="T108" fmla="*/ 2287 w 2653"/>
                <a:gd name="T109" fmla="*/ 505 h 1801"/>
                <a:gd name="T110" fmla="*/ 2328 w 2653"/>
                <a:gd name="T111" fmla="*/ 1397 h 1801"/>
                <a:gd name="T112" fmla="*/ 2371 w 2653"/>
                <a:gd name="T113" fmla="*/ 1364 h 1801"/>
                <a:gd name="T114" fmla="*/ 2413 w 2653"/>
                <a:gd name="T115" fmla="*/ 488 h 1801"/>
                <a:gd name="T116" fmla="*/ 2453 w 2653"/>
                <a:gd name="T117" fmla="*/ 235 h 1801"/>
                <a:gd name="T118" fmla="*/ 2494 w 2653"/>
                <a:gd name="T119" fmla="*/ 337 h 1801"/>
                <a:gd name="T120" fmla="*/ 2535 w 2653"/>
                <a:gd name="T121" fmla="*/ 454 h 1801"/>
                <a:gd name="T122" fmla="*/ 2575 w 2653"/>
                <a:gd name="T123" fmla="*/ 1338 h 1801"/>
                <a:gd name="T124" fmla="*/ 2617 w 2653"/>
                <a:gd name="T125" fmla="*/ 64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3" h="1801">
                  <a:moveTo>
                    <a:pt x="0" y="1288"/>
                  </a:moveTo>
                  <a:lnTo>
                    <a:pt x="0" y="1439"/>
                  </a:lnTo>
                  <a:lnTo>
                    <a:pt x="1" y="1237"/>
                  </a:lnTo>
                  <a:lnTo>
                    <a:pt x="1" y="1355"/>
                  </a:lnTo>
                  <a:lnTo>
                    <a:pt x="1" y="1271"/>
                  </a:lnTo>
                  <a:lnTo>
                    <a:pt x="2" y="1456"/>
                  </a:lnTo>
                  <a:lnTo>
                    <a:pt x="2" y="597"/>
                  </a:lnTo>
                  <a:lnTo>
                    <a:pt x="3" y="538"/>
                  </a:lnTo>
                  <a:lnTo>
                    <a:pt x="3" y="387"/>
                  </a:lnTo>
                  <a:lnTo>
                    <a:pt x="4" y="1262"/>
                  </a:lnTo>
                  <a:lnTo>
                    <a:pt x="4" y="1347"/>
                  </a:lnTo>
                  <a:lnTo>
                    <a:pt x="4" y="1355"/>
                  </a:lnTo>
                  <a:lnTo>
                    <a:pt x="6" y="311"/>
                  </a:lnTo>
                  <a:lnTo>
                    <a:pt x="6" y="505"/>
                  </a:lnTo>
                  <a:lnTo>
                    <a:pt x="6" y="623"/>
                  </a:lnTo>
                  <a:lnTo>
                    <a:pt x="6" y="1322"/>
                  </a:lnTo>
                  <a:lnTo>
                    <a:pt x="7" y="278"/>
                  </a:lnTo>
                  <a:lnTo>
                    <a:pt x="7" y="648"/>
                  </a:lnTo>
                  <a:lnTo>
                    <a:pt x="7" y="623"/>
                  </a:lnTo>
                  <a:lnTo>
                    <a:pt x="8" y="303"/>
                  </a:lnTo>
                  <a:lnTo>
                    <a:pt x="9" y="1279"/>
                  </a:lnTo>
                  <a:lnTo>
                    <a:pt x="9" y="1128"/>
                  </a:lnTo>
                  <a:lnTo>
                    <a:pt x="9" y="808"/>
                  </a:lnTo>
                  <a:lnTo>
                    <a:pt x="9" y="286"/>
                  </a:lnTo>
                  <a:lnTo>
                    <a:pt x="10" y="968"/>
                  </a:lnTo>
                  <a:lnTo>
                    <a:pt x="10" y="1052"/>
                  </a:lnTo>
                  <a:lnTo>
                    <a:pt x="11" y="1381"/>
                  </a:lnTo>
                  <a:lnTo>
                    <a:pt x="11" y="968"/>
                  </a:lnTo>
                  <a:lnTo>
                    <a:pt x="12" y="1069"/>
                  </a:lnTo>
                  <a:lnTo>
                    <a:pt x="12" y="842"/>
                  </a:lnTo>
                  <a:lnTo>
                    <a:pt x="12" y="808"/>
                  </a:lnTo>
                  <a:lnTo>
                    <a:pt x="13" y="1431"/>
                  </a:lnTo>
                  <a:lnTo>
                    <a:pt x="13" y="808"/>
                  </a:lnTo>
                  <a:lnTo>
                    <a:pt x="14" y="859"/>
                  </a:lnTo>
                  <a:lnTo>
                    <a:pt x="14" y="623"/>
                  </a:lnTo>
                  <a:lnTo>
                    <a:pt x="15" y="1405"/>
                  </a:lnTo>
                  <a:lnTo>
                    <a:pt x="15" y="1431"/>
                  </a:lnTo>
                  <a:lnTo>
                    <a:pt x="16" y="665"/>
                  </a:lnTo>
                  <a:lnTo>
                    <a:pt x="16" y="791"/>
                  </a:lnTo>
                  <a:lnTo>
                    <a:pt x="17" y="884"/>
                  </a:lnTo>
                  <a:lnTo>
                    <a:pt x="17" y="1389"/>
                  </a:lnTo>
                  <a:lnTo>
                    <a:pt x="17" y="160"/>
                  </a:lnTo>
                  <a:lnTo>
                    <a:pt x="18" y="446"/>
                  </a:lnTo>
                  <a:lnTo>
                    <a:pt x="18" y="404"/>
                  </a:lnTo>
                  <a:lnTo>
                    <a:pt x="18" y="126"/>
                  </a:lnTo>
                  <a:lnTo>
                    <a:pt x="19" y="1288"/>
                  </a:lnTo>
                  <a:lnTo>
                    <a:pt x="19" y="707"/>
                  </a:lnTo>
                  <a:lnTo>
                    <a:pt x="20" y="345"/>
                  </a:lnTo>
                  <a:lnTo>
                    <a:pt x="20" y="126"/>
                  </a:lnTo>
                  <a:lnTo>
                    <a:pt x="21" y="951"/>
                  </a:lnTo>
                  <a:lnTo>
                    <a:pt x="21" y="1103"/>
                  </a:lnTo>
                  <a:lnTo>
                    <a:pt x="21" y="1271"/>
                  </a:lnTo>
                  <a:lnTo>
                    <a:pt x="22" y="185"/>
                  </a:lnTo>
                  <a:lnTo>
                    <a:pt x="23" y="235"/>
                  </a:lnTo>
                  <a:lnTo>
                    <a:pt x="24" y="1313"/>
                  </a:lnTo>
                  <a:lnTo>
                    <a:pt x="24" y="202"/>
                  </a:lnTo>
                  <a:lnTo>
                    <a:pt x="24" y="269"/>
                  </a:lnTo>
                  <a:lnTo>
                    <a:pt x="24" y="378"/>
                  </a:lnTo>
                  <a:lnTo>
                    <a:pt x="25" y="160"/>
                  </a:lnTo>
                  <a:lnTo>
                    <a:pt x="25" y="1279"/>
                  </a:lnTo>
                  <a:lnTo>
                    <a:pt x="25" y="1279"/>
                  </a:lnTo>
                  <a:lnTo>
                    <a:pt x="26" y="1279"/>
                  </a:lnTo>
                  <a:lnTo>
                    <a:pt x="26" y="185"/>
                  </a:lnTo>
                  <a:lnTo>
                    <a:pt x="27" y="732"/>
                  </a:lnTo>
                  <a:lnTo>
                    <a:pt x="27" y="833"/>
                  </a:lnTo>
                  <a:lnTo>
                    <a:pt x="28" y="1305"/>
                  </a:lnTo>
                  <a:lnTo>
                    <a:pt x="28" y="488"/>
                  </a:lnTo>
                  <a:lnTo>
                    <a:pt x="29" y="968"/>
                  </a:lnTo>
                  <a:lnTo>
                    <a:pt x="29" y="951"/>
                  </a:lnTo>
                  <a:lnTo>
                    <a:pt x="29" y="513"/>
                  </a:lnTo>
                  <a:lnTo>
                    <a:pt x="30" y="1414"/>
                  </a:lnTo>
                  <a:lnTo>
                    <a:pt x="30" y="1254"/>
                  </a:lnTo>
                  <a:lnTo>
                    <a:pt x="30" y="1111"/>
                  </a:lnTo>
                  <a:lnTo>
                    <a:pt x="31" y="1170"/>
                  </a:lnTo>
                  <a:lnTo>
                    <a:pt x="31" y="699"/>
                  </a:lnTo>
                  <a:lnTo>
                    <a:pt x="32" y="1111"/>
                  </a:lnTo>
                  <a:lnTo>
                    <a:pt x="32" y="1330"/>
                  </a:lnTo>
                  <a:lnTo>
                    <a:pt x="32" y="1372"/>
                  </a:lnTo>
                  <a:lnTo>
                    <a:pt x="33" y="101"/>
                  </a:lnTo>
                  <a:lnTo>
                    <a:pt x="33" y="118"/>
                  </a:lnTo>
                  <a:lnTo>
                    <a:pt x="34" y="370"/>
                  </a:lnTo>
                  <a:lnTo>
                    <a:pt x="34" y="1221"/>
                  </a:lnTo>
                  <a:lnTo>
                    <a:pt x="35" y="168"/>
                  </a:lnTo>
                  <a:lnTo>
                    <a:pt x="35" y="345"/>
                  </a:lnTo>
                  <a:lnTo>
                    <a:pt x="35" y="522"/>
                  </a:lnTo>
                  <a:lnTo>
                    <a:pt x="35" y="185"/>
                  </a:lnTo>
                  <a:lnTo>
                    <a:pt x="36" y="1305"/>
                  </a:lnTo>
                  <a:lnTo>
                    <a:pt x="36" y="1246"/>
                  </a:lnTo>
                  <a:lnTo>
                    <a:pt x="37" y="1153"/>
                  </a:lnTo>
                  <a:lnTo>
                    <a:pt x="37" y="92"/>
                  </a:lnTo>
                  <a:lnTo>
                    <a:pt x="38" y="800"/>
                  </a:lnTo>
                  <a:lnTo>
                    <a:pt x="38" y="959"/>
                  </a:lnTo>
                  <a:lnTo>
                    <a:pt x="38" y="1313"/>
                  </a:lnTo>
                  <a:lnTo>
                    <a:pt x="39" y="210"/>
                  </a:lnTo>
                  <a:lnTo>
                    <a:pt x="39" y="454"/>
                  </a:lnTo>
                  <a:lnTo>
                    <a:pt x="40" y="438"/>
                  </a:lnTo>
                  <a:lnTo>
                    <a:pt x="40" y="1246"/>
                  </a:lnTo>
                  <a:lnTo>
                    <a:pt x="41" y="109"/>
                  </a:lnTo>
                  <a:lnTo>
                    <a:pt x="41" y="118"/>
                  </a:lnTo>
                  <a:lnTo>
                    <a:pt x="42" y="1229"/>
                  </a:lnTo>
                  <a:lnTo>
                    <a:pt x="42" y="1322"/>
                  </a:lnTo>
                  <a:lnTo>
                    <a:pt x="43" y="513"/>
                  </a:lnTo>
                  <a:lnTo>
                    <a:pt x="44" y="665"/>
                  </a:lnTo>
                  <a:lnTo>
                    <a:pt x="44" y="766"/>
                  </a:lnTo>
                  <a:lnTo>
                    <a:pt x="45" y="1456"/>
                  </a:lnTo>
                  <a:lnTo>
                    <a:pt x="45" y="1019"/>
                  </a:lnTo>
                  <a:lnTo>
                    <a:pt x="46" y="1035"/>
                  </a:lnTo>
                  <a:lnTo>
                    <a:pt x="46" y="715"/>
                  </a:lnTo>
                  <a:lnTo>
                    <a:pt x="47" y="1422"/>
                  </a:lnTo>
                  <a:lnTo>
                    <a:pt x="47" y="1145"/>
                  </a:lnTo>
                  <a:lnTo>
                    <a:pt x="47" y="774"/>
                  </a:lnTo>
                  <a:lnTo>
                    <a:pt x="47" y="168"/>
                  </a:lnTo>
                  <a:lnTo>
                    <a:pt x="48" y="859"/>
                  </a:lnTo>
                  <a:lnTo>
                    <a:pt x="48" y="1069"/>
                  </a:lnTo>
                  <a:lnTo>
                    <a:pt x="49" y="1313"/>
                  </a:lnTo>
                  <a:lnTo>
                    <a:pt x="50" y="235"/>
                  </a:lnTo>
                  <a:lnTo>
                    <a:pt x="50" y="463"/>
                  </a:lnTo>
                  <a:lnTo>
                    <a:pt x="50" y="151"/>
                  </a:lnTo>
                  <a:lnTo>
                    <a:pt x="51" y="1271"/>
                  </a:lnTo>
                  <a:lnTo>
                    <a:pt x="52" y="252"/>
                  </a:lnTo>
                  <a:lnTo>
                    <a:pt x="52" y="311"/>
                  </a:lnTo>
                  <a:lnTo>
                    <a:pt x="52" y="185"/>
                  </a:lnTo>
                  <a:lnTo>
                    <a:pt x="53" y="1322"/>
                  </a:lnTo>
                  <a:lnTo>
                    <a:pt x="53" y="1338"/>
                  </a:lnTo>
                  <a:lnTo>
                    <a:pt x="55" y="160"/>
                  </a:lnTo>
                  <a:lnTo>
                    <a:pt x="55" y="538"/>
                  </a:lnTo>
                  <a:lnTo>
                    <a:pt x="55" y="757"/>
                  </a:lnTo>
                  <a:lnTo>
                    <a:pt x="55" y="1347"/>
                  </a:lnTo>
                  <a:lnTo>
                    <a:pt x="56" y="244"/>
                  </a:lnTo>
                  <a:lnTo>
                    <a:pt x="56" y="606"/>
                  </a:lnTo>
                  <a:lnTo>
                    <a:pt x="56" y="572"/>
                  </a:lnTo>
                  <a:lnTo>
                    <a:pt x="57" y="219"/>
                  </a:lnTo>
                  <a:lnTo>
                    <a:pt x="57" y="1330"/>
                  </a:lnTo>
                  <a:lnTo>
                    <a:pt x="58" y="791"/>
                  </a:lnTo>
                  <a:lnTo>
                    <a:pt x="58" y="774"/>
                  </a:lnTo>
                  <a:lnTo>
                    <a:pt x="58" y="555"/>
                  </a:lnTo>
                  <a:lnTo>
                    <a:pt x="59" y="1195"/>
                  </a:lnTo>
                  <a:lnTo>
                    <a:pt x="59" y="1288"/>
                  </a:lnTo>
                  <a:lnTo>
                    <a:pt x="60" y="1448"/>
                  </a:lnTo>
                  <a:lnTo>
                    <a:pt x="61" y="884"/>
                  </a:lnTo>
                  <a:lnTo>
                    <a:pt x="61" y="757"/>
                  </a:lnTo>
                  <a:lnTo>
                    <a:pt x="61" y="1405"/>
                  </a:lnTo>
                  <a:lnTo>
                    <a:pt x="62" y="278"/>
                  </a:lnTo>
                  <a:lnTo>
                    <a:pt x="62" y="328"/>
                  </a:lnTo>
                  <a:lnTo>
                    <a:pt x="63" y="404"/>
                  </a:lnTo>
                  <a:lnTo>
                    <a:pt x="63" y="219"/>
                  </a:lnTo>
                  <a:lnTo>
                    <a:pt x="64" y="1347"/>
                  </a:lnTo>
                  <a:lnTo>
                    <a:pt x="64" y="1313"/>
                  </a:lnTo>
                  <a:lnTo>
                    <a:pt x="65" y="227"/>
                  </a:lnTo>
                  <a:lnTo>
                    <a:pt x="65" y="749"/>
                  </a:lnTo>
                  <a:lnTo>
                    <a:pt x="66" y="825"/>
                  </a:lnTo>
                  <a:lnTo>
                    <a:pt x="66" y="1296"/>
                  </a:lnTo>
                  <a:lnTo>
                    <a:pt x="66" y="278"/>
                  </a:lnTo>
                  <a:lnTo>
                    <a:pt x="67" y="513"/>
                  </a:lnTo>
                  <a:lnTo>
                    <a:pt x="67" y="522"/>
                  </a:lnTo>
                  <a:lnTo>
                    <a:pt x="67" y="269"/>
                  </a:lnTo>
                  <a:lnTo>
                    <a:pt x="68" y="1305"/>
                  </a:lnTo>
                  <a:lnTo>
                    <a:pt x="68" y="362"/>
                  </a:lnTo>
                  <a:lnTo>
                    <a:pt x="69" y="126"/>
                  </a:lnTo>
                  <a:lnTo>
                    <a:pt x="70" y="1128"/>
                  </a:lnTo>
                  <a:lnTo>
                    <a:pt x="70" y="1279"/>
                  </a:lnTo>
                  <a:lnTo>
                    <a:pt x="70" y="1313"/>
                  </a:lnTo>
                  <a:lnTo>
                    <a:pt x="71" y="235"/>
                  </a:lnTo>
                  <a:lnTo>
                    <a:pt x="71" y="294"/>
                  </a:lnTo>
                  <a:lnTo>
                    <a:pt x="72" y="421"/>
                  </a:lnTo>
                  <a:lnTo>
                    <a:pt x="73" y="1330"/>
                  </a:lnTo>
                  <a:lnTo>
                    <a:pt x="73" y="707"/>
                  </a:lnTo>
                  <a:lnTo>
                    <a:pt x="73" y="867"/>
                  </a:lnTo>
                  <a:lnTo>
                    <a:pt x="74" y="606"/>
                  </a:lnTo>
                  <a:lnTo>
                    <a:pt x="74" y="1448"/>
                  </a:lnTo>
                  <a:lnTo>
                    <a:pt x="74" y="1431"/>
                  </a:lnTo>
                  <a:lnTo>
                    <a:pt x="75" y="1364"/>
                  </a:lnTo>
                  <a:lnTo>
                    <a:pt x="76" y="808"/>
                  </a:lnTo>
                  <a:lnTo>
                    <a:pt x="76" y="1077"/>
                  </a:lnTo>
                  <a:lnTo>
                    <a:pt x="76" y="1229"/>
                  </a:lnTo>
                  <a:lnTo>
                    <a:pt x="76" y="1431"/>
                  </a:lnTo>
                  <a:lnTo>
                    <a:pt x="77" y="252"/>
                  </a:lnTo>
                  <a:lnTo>
                    <a:pt x="78" y="505"/>
                  </a:lnTo>
                  <a:lnTo>
                    <a:pt x="78" y="572"/>
                  </a:lnTo>
                  <a:lnTo>
                    <a:pt x="78" y="252"/>
                  </a:lnTo>
                  <a:lnTo>
                    <a:pt x="79" y="1347"/>
                  </a:lnTo>
                  <a:lnTo>
                    <a:pt x="79" y="294"/>
                  </a:lnTo>
                  <a:lnTo>
                    <a:pt x="79" y="303"/>
                  </a:lnTo>
                  <a:lnTo>
                    <a:pt x="80" y="210"/>
                  </a:lnTo>
                  <a:lnTo>
                    <a:pt x="81" y="1279"/>
                  </a:lnTo>
                  <a:lnTo>
                    <a:pt x="81" y="1254"/>
                  </a:lnTo>
                  <a:lnTo>
                    <a:pt x="81" y="1305"/>
                  </a:lnTo>
                  <a:lnTo>
                    <a:pt x="81" y="177"/>
                  </a:lnTo>
                  <a:lnTo>
                    <a:pt x="82" y="370"/>
                  </a:lnTo>
                  <a:lnTo>
                    <a:pt x="83" y="572"/>
                  </a:lnTo>
                  <a:lnTo>
                    <a:pt x="83" y="1347"/>
                  </a:lnTo>
                  <a:lnTo>
                    <a:pt x="84" y="160"/>
                  </a:lnTo>
                  <a:lnTo>
                    <a:pt x="84" y="555"/>
                  </a:lnTo>
                  <a:lnTo>
                    <a:pt x="84" y="547"/>
                  </a:lnTo>
                  <a:lnTo>
                    <a:pt x="84" y="294"/>
                  </a:lnTo>
                  <a:lnTo>
                    <a:pt x="85" y="1305"/>
                  </a:lnTo>
                  <a:lnTo>
                    <a:pt x="85" y="1153"/>
                  </a:lnTo>
                  <a:lnTo>
                    <a:pt x="86" y="749"/>
                  </a:lnTo>
                  <a:lnTo>
                    <a:pt x="86" y="168"/>
                  </a:lnTo>
                  <a:lnTo>
                    <a:pt x="87" y="1035"/>
                  </a:lnTo>
                  <a:lnTo>
                    <a:pt x="87" y="1153"/>
                  </a:lnTo>
                  <a:lnTo>
                    <a:pt x="87" y="1381"/>
                  </a:lnTo>
                  <a:lnTo>
                    <a:pt x="88" y="572"/>
                  </a:lnTo>
                  <a:lnTo>
                    <a:pt x="88" y="909"/>
                  </a:lnTo>
                  <a:lnTo>
                    <a:pt x="89" y="564"/>
                  </a:lnTo>
                  <a:lnTo>
                    <a:pt x="89" y="1465"/>
                  </a:lnTo>
                  <a:lnTo>
                    <a:pt x="90" y="1077"/>
                  </a:lnTo>
                  <a:lnTo>
                    <a:pt x="90" y="985"/>
                  </a:lnTo>
                  <a:lnTo>
                    <a:pt x="91" y="766"/>
                  </a:lnTo>
                  <a:lnTo>
                    <a:pt x="91" y="1439"/>
                  </a:lnTo>
                  <a:lnTo>
                    <a:pt x="91" y="1439"/>
                  </a:lnTo>
                  <a:lnTo>
                    <a:pt x="92" y="235"/>
                  </a:lnTo>
                  <a:lnTo>
                    <a:pt x="93" y="555"/>
                  </a:lnTo>
                  <a:lnTo>
                    <a:pt x="93" y="749"/>
                  </a:lnTo>
                  <a:lnTo>
                    <a:pt x="94" y="1381"/>
                  </a:lnTo>
                  <a:lnTo>
                    <a:pt x="94" y="235"/>
                  </a:lnTo>
                  <a:lnTo>
                    <a:pt x="94" y="572"/>
                  </a:lnTo>
                  <a:lnTo>
                    <a:pt x="95" y="547"/>
                  </a:lnTo>
                  <a:lnTo>
                    <a:pt x="95" y="252"/>
                  </a:lnTo>
                  <a:lnTo>
                    <a:pt x="96" y="1296"/>
                  </a:lnTo>
                  <a:lnTo>
                    <a:pt x="96" y="783"/>
                  </a:lnTo>
                  <a:lnTo>
                    <a:pt x="96" y="522"/>
                  </a:lnTo>
                  <a:lnTo>
                    <a:pt x="97" y="269"/>
                  </a:lnTo>
                  <a:lnTo>
                    <a:pt x="97" y="1019"/>
                  </a:lnTo>
                  <a:lnTo>
                    <a:pt x="97" y="1145"/>
                  </a:lnTo>
                  <a:lnTo>
                    <a:pt x="98" y="1330"/>
                  </a:lnTo>
                  <a:lnTo>
                    <a:pt x="98" y="261"/>
                  </a:lnTo>
                  <a:lnTo>
                    <a:pt x="99" y="497"/>
                  </a:lnTo>
                  <a:lnTo>
                    <a:pt x="99" y="286"/>
                  </a:lnTo>
                  <a:lnTo>
                    <a:pt x="100" y="1347"/>
                  </a:lnTo>
                  <a:lnTo>
                    <a:pt x="101" y="438"/>
                  </a:lnTo>
                  <a:lnTo>
                    <a:pt x="101" y="497"/>
                  </a:lnTo>
                  <a:lnTo>
                    <a:pt x="101" y="311"/>
                  </a:lnTo>
                  <a:lnTo>
                    <a:pt x="102" y="1372"/>
                  </a:lnTo>
                  <a:lnTo>
                    <a:pt x="102" y="1305"/>
                  </a:lnTo>
                  <a:lnTo>
                    <a:pt x="104" y="606"/>
                  </a:lnTo>
                  <a:lnTo>
                    <a:pt x="104" y="909"/>
                  </a:lnTo>
                  <a:lnTo>
                    <a:pt x="104" y="1069"/>
                  </a:lnTo>
                  <a:lnTo>
                    <a:pt x="104" y="1473"/>
                  </a:lnTo>
                  <a:lnTo>
                    <a:pt x="105" y="976"/>
                  </a:lnTo>
                  <a:lnTo>
                    <a:pt x="105" y="1229"/>
                  </a:lnTo>
                  <a:lnTo>
                    <a:pt x="106" y="1254"/>
                  </a:lnTo>
                  <a:lnTo>
                    <a:pt x="106" y="1448"/>
                  </a:lnTo>
                  <a:lnTo>
                    <a:pt x="107" y="547"/>
                  </a:lnTo>
                  <a:lnTo>
                    <a:pt x="107" y="362"/>
                  </a:lnTo>
                  <a:lnTo>
                    <a:pt x="108" y="1288"/>
                  </a:lnTo>
                  <a:lnTo>
                    <a:pt x="108" y="1347"/>
                  </a:lnTo>
                  <a:lnTo>
                    <a:pt x="110" y="269"/>
                  </a:lnTo>
                  <a:lnTo>
                    <a:pt x="110" y="454"/>
                  </a:lnTo>
                  <a:lnTo>
                    <a:pt x="111" y="1364"/>
                  </a:lnTo>
                  <a:lnTo>
                    <a:pt x="111" y="244"/>
                  </a:lnTo>
                  <a:lnTo>
                    <a:pt x="111" y="395"/>
                  </a:lnTo>
                  <a:lnTo>
                    <a:pt x="112" y="505"/>
                  </a:lnTo>
                  <a:lnTo>
                    <a:pt x="112" y="244"/>
                  </a:lnTo>
                  <a:lnTo>
                    <a:pt x="113" y="1313"/>
                  </a:lnTo>
                  <a:lnTo>
                    <a:pt x="113" y="1237"/>
                  </a:lnTo>
                  <a:lnTo>
                    <a:pt x="113" y="1128"/>
                  </a:lnTo>
                  <a:lnTo>
                    <a:pt x="113" y="160"/>
                  </a:lnTo>
                  <a:lnTo>
                    <a:pt x="114" y="892"/>
                  </a:lnTo>
                  <a:lnTo>
                    <a:pt x="115" y="1052"/>
                  </a:lnTo>
                  <a:lnTo>
                    <a:pt x="115" y="1305"/>
                  </a:lnTo>
                  <a:lnTo>
                    <a:pt x="115" y="269"/>
                  </a:lnTo>
                  <a:lnTo>
                    <a:pt x="116" y="421"/>
                  </a:lnTo>
                  <a:lnTo>
                    <a:pt x="116" y="438"/>
                  </a:lnTo>
                  <a:lnTo>
                    <a:pt x="116" y="303"/>
                  </a:lnTo>
                  <a:lnTo>
                    <a:pt x="117" y="1262"/>
                  </a:lnTo>
                  <a:lnTo>
                    <a:pt x="117" y="673"/>
                  </a:lnTo>
                  <a:lnTo>
                    <a:pt x="118" y="623"/>
                  </a:lnTo>
                  <a:lnTo>
                    <a:pt x="119" y="589"/>
                  </a:lnTo>
                  <a:lnTo>
                    <a:pt x="119" y="1372"/>
                  </a:lnTo>
                  <a:lnTo>
                    <a:pt x="119" y="1431"/>
                  </a:lnTo>
                  <a:lnTo>
                    <a:pt x="119" y="1448"/>
                  </a:lnTo>
                  <a:lnTo>
                    <a:pt x="120" y="791"/>
                  </a:lnTo>
                  <a:lnTo>
                    <a:pt x="121" y="842"/>
                  </a:lnTo>
                  <a:lnTo>
                    <a:pt x="121" y="1431"/>
                  </a:lnTo>
                  <a:lnTo>
                    <a:pt x="122" y="370"/>
                  </a:lnTo>
                  <a:lnTo>
                    <a:pt x="122" y="597"/>
                  </a:lnTo>
                  <a:lnTo>
                    <a:pt x="122" y="631"/>
                  </a:lnTo>
                  <a:lnTo>
                    <a:pt x="123" y="337"/>
                  </a:lnTo>
                  <a:lnTo>
                    <a:pt x="124" y="1364"/>
                  </a:lnTo>
                  <a:lnTo>
                    <a:pt x="124" y="1162"/>
                  </a:lnTo>
                  <a:lnTo>
                    <a:pt x="124" y="833"/>
                  </a:lnTo>
                  <a:lnTo>
                    <a:pt x="125" y="320"/>
                  </a:lnTo>
                  <a:lnTo>
                    <a:pt x="125" y="1035"/>
                  </a:lnTo>
                  <a:lnTo>
                    <a:pt x="125" y="1195"/>
                  </a:lnTo>
                  <a:lnTo>
                    <a:pt x="125" y="1322"/>
                  </a:lnTo>
                  <a:lnTo>
                    <a:pt x="126" y="345"/>
                  </a:lnTo>
                  <a:lnTo>
                    <a:pt x="127" y="623"/>
                  </a:lnTo>
                  <a:lnTo>
                    <a:pt x="127" y="547"/>
                  </a:lnTo>
                  <a:lnTo>
                    <a:pt x="128" y="1338"/>
                  </a:lnTo>
                  <a:lnTo>
                    <a:pt x="128" y="278"/>
                  </a:lnTo>
                  <a:lnTo>
                    <a:pt x="128" y="320"/>
                  </a:lnTo>
                  <a:lnTo>
                    <a:pt x="129" y="395"/>
                  </a:lnTo>
                  <a:lnTo>
                    <a:pt x="129" y="244"/>
                  </a:lnTo>
                  <a:lnTo>
                    <a:pt x="130" y="1330"/>
                  </a:lnTo>
                  <a:lnTo>
                    <a:pt x="130" y="1313"/>
                  </a:lnTo>
                  <a:lnTo>
                    <a:pt x="131" y="278"/>
                  </a:lnTo>
                  <a:lnTo>
                    <a:pt x="131" y="606"/>
                  </a:lnTo>
                  <a:lnTo>
                    <a:pt x="132" y="757"/>
                  </a:lnTo>
                  <a:lnTo>
                    <a:pt x="132" y="1288"/>
                  </a:lnTo>
                  <a:lnTo>
                    <a:pt x="132" y="589"/>
                  </a:lnTo>
                  <a:lnTo>
                    <a:pt x="133" y="1035"/>
                  </a:lnTo>
                  <a:lnTo>
                    <a:pt x="133" y="1002"/>
                  </a:lnTo>
                  <a:lnTo>
                    <a:pt x="133" y="606"/>
                  </a:lnTo>
                  <a:lnTo>
                    <a:pt x="134" y="1481"/>
                  </a:lnTo>
                  <a:lnTo>
                    <a:pt x="134" y="1364"/>
                  </a:lnTo>
                  <a:lnTo>
                    <a:pt x="135" y="1338"/>
                  </a:lnTo>
                  <a:lnTo>
                    <a:pt x="135" y="808"/>
                  </a:lnTo>
                  <a:lnTo>
                    <a:pt x="136" y="1322"/>
                  </a:lnTo>
                  <a:lnTo>
                    <a:pt x="136" y="1397"/>
                  </a:lnTo>
                  <a:lnTo>
                    <a:pt x="136" y="1439"/>
                  </a:lnTo>
                  <a:lnTo>
                    <a:pt x="137" y="353"/>
                  </a:lnTo>
                  <a:lnTo>
                    <a:pt x="137" y="623"/>
                  </a:lnTo>
                  <a:lnTo>
                    <a:pt x="138" y="286"/>
                  </a:lnTo>
                  <a:lnTo>
                    <a:pt x="138" y="1322"/>
                  </a:lnTo>
                  <a:lnTo>
                    <a:pt x="139" y="421"/>
                  </a:lnTo>
                  <a:lnTo>
                    <a:pt x="139" y="497"/>
                  </a:lnTo>
                  <a:lnTo>
                    <a:pt x="140" y="303"/>
                  </a:lnTo>
                  <a:lnTo>
                    <a:pt x="140" y="1322"/>
                  </a:lnTo>
                  <a:lnTo>
                    <a:pt x="140" y="1288"/>
                  </a:lnTo>
                  <a:lnTo>
                    <a:pt x="141" y="1254"/>
                  </a:lnTo>
                  <a:lnTo>
                    <a:pt x="142" y="244"/>
                  </a:lnTo>
                  <a:lnTo>
                    <a:pt x="142" y="741"/>
                  </a:lnTo>
                  <a:lnTo>
                    <a:pt x="142" y="867"/>
                  </a:lnTo>
                  <a:lnTo>
                    <a:pt x="142" y="1271"/>
                  </a:lnTo>
                  <a:lnTo>
                    <a:pt x="143" y="286"/>
                  </a:lnTo>
                  <a:lnTo>
                    <a:pt x="143" y="623"/>
                  </a:lnTo>
                  <a:lnTo>
                    <a:pt x="144" y="572"/>
                  </a:lnTo>
                  <a:lnTo>
                    <a:pt x="144" y="320"/>
                  </a:lnTo>
                  <a:lnTo>
                    <a:pt x="145" y="1305"/>
                  </a:lnTo>
                  <a:lnTo>
                    <a:pt x="145" y="522"/>
                  </a:lnTo>
                  <a:lnTo>
                    <a:pt x="145" y="303"/>
                  </a:lnTo>
                  <a:lnTo>
                    <a:pt x="147" y="1195"/>
                  </a:lnTo>
                  <a:lnTo>
                    <a:pt x="147" y="1212"/>
                  </a:lnTo>
                  <a:lnTo>
                    <a:pt x="147" y="1372"/>
                  </a:lnTo>
                  <a:lnTo>
                    <a:pt x="148" y="614"/>
                  </a:lnTo>
                  <a:lnTo>
                    <a:pt x="148" y="699"/>
                  </a:lnTo>
                  <a:lnTo>
                    <a:pt x="149" y="1465"/>
                  </a:lnTo>
                  <a:lnTo>
                    <a:pt x="150" y="1077"/>
                  </a:lnTo>
                  <a:lnTo>
                    <a:pt x="150" y="1170"/>
                  </a:lnTo>
                  <a:lnTo>
                    <a:pt x="150" y="800"/>
                  </a:lnTo>
                  <a:lnTo>
                    <a:pt x="151" y="1465"/>
                  </a:lnTo>
                  <a:lnTo>
                    <a:pt x="151" y="1381"/>
                  </a:lnTo>
                  <a:lnTo>
                    <a:pt x="151" y="1153"/>
                  </a:lnTo>
                  <a:lnTo>
                    <a:pt x="153" y="244"/>
                  </a:lnTo>
                  <a:lnTo>
                    <a:pt x="153" y="900"/>
                  </a:lnTo>
                  <a:lnTo>
                    <a:pt x="153" y="1094"/>
                  </a:lnTo>
                  <a:lnTo>
                    <a:pt x="153" y="1296"/>
                  </a:lnTo>
                  <a:lnTo>
                    <a:pt x="154" y="362"/>
                  </a:lnTo>
                  <a:lnTo>
                    <a:pt x="154" y="589"/>
                  </a:lnTo>
                  <a:lnTo>
                    <a:pt x="155" y="597"/>
                  </a:lnTo>
                  <a:lnTo>
                    <a:pt x="155" y="294"/>
                  </a:lnTo>
                  <a:lnTo>
                    <a:pt x="155" y="1322"/>
                  </a:lnTo>
                  <a:lnTo>
                    <a:pt x="156" y="337"/>
                  </a:lnTo>
                  <a:lnTo>
                    <a:pt x="156" y="378"/>
                  </a:lnTo>
                  <a:lnTo>
                    <a:pt x="157" y="294"/>
                  </a:lnTo>
                  <a:lnTo>
                    <a:pt x="157" y="1338"/>
                  </a:lnTo>
                  <a:lnTo>
                    <a:pt x="157" y="1330"/>
                  </a:lnTo>
                  <a:lnTo>
                    <a:pt x="158" y="1355"/>
                  </a:lnTo>
                  <a:lnTo>
                    <a:pt x="159" y="328"/>
                  </a:lnTo>
                  <a:lnTo>
                    <a:pt x="159" y="505"/>
                  </a:lnTo>
                  <a:lnTo>
                    <a:pt x="159" y="606"/>
                  </a:lnTo>
                  <a:lnTo>
                    <a:pt x="160" y="1372"/>
                  </a:lnTo>
                  <a:lnTo>
                    <a:pt x="160" y="328"/>
                  </a:lnTo>
                  <a:lnTo>
                    <a:pt x="160" y="606"/>
                  </a:lnTo>
                  <a:lnTo>
                    <a:pt x="161" y="673"/>
                  </a:lnTo>
                  <a:lnTo>
                    <a:pt x="161" y="303"/>
                  </a:lnTo>
                  <a:lnTo>
                    <a:pt x="162" y="1313"/>
                  </a:lnTo>
                  <a:lnTo>
                    <a:pt x="162" y="1178"/>
                  </a:lnTo>
                  <a:lnTo>
                    <a:pt x="162" y="1128"/>
                  </a:lnTo>
                  <a:lnTo>
                    <a:pt x="162" y="631"/>
                  </a:lnTo>
                  <a:lnTo>
                    <a:pt x="163" y="1162"/>
                  </a:lnTo>
                  <a:lnTo>
                    <a:pt x="164" y="1330"/>
                  </a:lnTo>
                  <a:lnTo>
                    <a:pt x="164" y="1465"/>
                  </a:lnTo>
                  <a:lnTo>
                    <a:pt x="165" y="1060"/>
                  </a:lnTo>
                  <a:lnTo>
                    <a:pt x="165" y="1322"/>
                  </a:lnTo>
                  <a:lnTo>
                    <a:pt x="165" y="1279"/>
                  </a:lnTo>
                  <a:lnTo>
                    <a:pt x="166" y="1456"/>
                  </a:lnTo>
                  <a:lnTo>
                    <a:pt x="166" y="463"/>
                  </a:lnTo>
                  <a:lnTo>
                    <a:pt x="166" y="463"/>
                  </a:lnTo>
                  <a:lnTo>
                    <a:pt x="167" y="421"/>
                  </a:lnTo>
                  <a:lnTo>
                    <a:pt x="167" y="370"/>
                  </a:lnTo>
                  <a:lnTo>
                    <a:pt x="168" y="1347"/>
                  </a:lnTo>
                  <a:lnTo>
                    <a:pt x="168" y="1322"/>
                  </a:lnTo>
                  <a:lnTo>
                    <a:pt x="169" y="362"/>
                  </a:lnTo>
                  <a:lnTo>
                    <a:pt x="169" y="581"/>
                  </a:lnTo>
                  <a:lnTo>
                    <a:pt x="170" y="800"/>
                  </a:lnTo>
                  <a:lnTo>
                    <a:pt x="170" y="1347"/>
                  </a:lnTo>
                  <a:lnTo>
                    <a:pt x="171" y="387"/>
                  </a:lnTo>
                  <a:lnTo>
                    <a:pt x="171" y="614"/>
                  </a:lnTo>
                  <a:lnTo>
                    <a:pt x="171" y="606"/>
                  </a:lnTo>
                  <a:lnTo>
                    <a:pt x="172" y="395"/>
                  </a:lnTo>
                  <a:lnTo>
                    <a:pt x="172" y="1372"/>
                  </a:lnTo>
                  <a:lnTo>
                    <a:pt x="173" y="985"/>
                  </a:lnTo>
                  <a:lnTo>
                    <a:pt x="173" y="715"/>
                  </a:lnTo>
                  <a:lnTo>
                    <a:pt x="173" y="412"/>
                  </a:lnTo>
                  <a:lnTo>
                    <a:pt x="174" y="1237"/>
                  </a:lnTo>
                  <a:lnTo>
                    <a:pt x="174" y="1296"/>
                  </a:lnTo>
                  <a:lnTo>
                    <a:pt x="174" y="1364"/>
                  </a:lnTo>
                  <a:lnTo>
                    <a:pt x="175" y="438"/>
                  </a:lnTo>
                  <a:lnTo>
                    <a:pt x="176" y="732"/>
                  </a:lnTo>
                  <a:lnTo>
                    <a:pt x="176" y="438"/>
                  </a:lnTo>
                  <a:lnTo>
                    <a:pt x="176" y="1381"/>
                  </a:lnTo>
                  <a:lnTo>
                    <a:pt x="177" y="783"/>
                  </a:lnTo>
                  <a:lnTo>
                    <a:pt x="178" y="850"/>
                  </a:lnTo>
                  <a:lnTo>
                    <a:pt x="178" y="690"/>
                  </a:lnTo>
                  <a:lnTo>
                    <a:pt x="179" y="1481"/>
                  </a:lnTo>
                  <a:lnTo>
                    <a:pt x="179" y="1465"/>
                  </a:lnTo>
                  <a:lnTo>
                    <a:pt x="180" y="909"/>
                  </a:lnTo>
                  <a:lnTo>
                    <a:pt x="180" y="968"/>
                  </a:lnTo>
                  <a:lnTo>
                    <a:pt x="181" y="1069"/>
                  </a:lnTo>
                  <a:lnTo>
                    <a:pt x="181" y="1473"/>
                  </a:lnTo>
                  <a:lnTo>
                    <a:pt x="181" y="404"/>
                  </a:lnTo>
                  <a:lnTo>
                    <a:pt x="182" y="673"/>
                  </a:lnTo>
                  <a:lnTo>
                    <a:pt x="182" y="648"/>
                  </a:lnTo>
                  <a:lnTo>
                    <a:pt x="183" y="1372"/>
                  </a:lnTo>
                  <a:lnTo>
                    <a:pt x="183" y="606"/>
                  </a:lnTo>
                  <a:lnTo>
                    <a:pt x="184" y="421"/>
                  </a:lnTo>
                  <a:lnTo>
                    <a:pt x="184" y="395"/>
                  </a:lnTo>
                  <a:lnTo>
                    <a:pt x="185" y="1288"/>
                  </a:lnTo>
                  <a:lnTo>
                    <a:pt x="185" y="1288"/>
                  </a:lnTo>
                  <a:lnTo>
                    <a:pt x="186" y="454"/>
                  </a:lnTo>
                  <a:lnTo>
                    <a:pt x="186" y="757"/>
                  </a:lnTo>
                  <a:lnTo>
                    <a:pt x="187" y="724"/>
                  </a:lnTo>
                  <a:lnTo>
                    <a:pt x="187" y="1347"/>
                  </a:lnTo>
                  <a:lnTo>
                    <a:pt x="188" y="395"/>
                  </a:lnTo>
                  <a:lnTo>
                    <a:pt x="188" y="522"/>
                  </a:lnTo>
                  <a:lnTo>
                    <a:pt x="188" y="657"/>
                  </a:lnTo>
                  <a:lnTo>
                    <a:pt x="189" y="589"/>
                  </a:lnTo>
                  <a:lnTo>
                    <a:pt x="189" y="1338"/>
                  </a:lnTo>
                  <a:lnTo>
                    <a:pt x="189" y="1279"/>
                  </a:lnTo>
                  <a:lnTo>
                    <a:pt x="190" y="1145"/>
                  </a:lnTo>
                  <a:lnTo>
                    <a:pt x="190" y="378"/>
                  </a:lnTo>
                  <a:lnTo>
                    <a:pt x="191" y="867"/>
                  </a:lnTo>
                  <a:lnTo>
                    <a:pt x="191" y="1044"/>
                  </a:lnTo>
                  <a:lnTo>
                    <a:pt x="192" y="1364"/>
                  </a:lnTo>
                  <a:lnTo>
                    <a:pt x="192" y="715"/>
                  </a:lnTo>
                  <a:lnTo>
                    <a:pt x="192" y="1086"/>
                  </a:lnTo>
                  <a:lnTo>
                    <a:pt x="193" y="1103"/>
                  </a:lnTo>
                  <a:lnTo>
                    <a:pt x="193" y="875"/>
                  </a:lnTo>
                  <a:lnTo>
                    <a:pt x="194" y="1465"/>
                  </a:lnTo>
                  <a:lnTo>
                    <a:pt x="194" y="1229"/>
                  </a:lnTo>
                  <a:lnTo>
                    <a:pt x="194" y="1119"/>
                  </a:lnTo>
                  <a:lnTo>
                    <a:pt x="195" y="917"/>
                  </a:lnTo>
                  <a:lnTo>
                    <a:pt x="196" y="1405"/>
                  </a:lnTo>
                  <a:lnTo>
                    <a:pt x="196" y="1456"/>
                  </a:lnTo>
                  <a:lnTo>
                    <a:pt x="196" y="1473"/>
                  </a:lnTo>
                  <a:lnTo>
                    <a:pt x="196" y="480"/>
                  </a:lnTo>
                  <a:lnTo>
                    <a:pt x="197" y="657"/>
                  </a:lnTo>
                  <a:lnTo>
                    <a:pt x="197" y="564"/>
                  </a:lnTo>
                  <a:lnTo>
                    <a:pt x="198" y="1381"/>
                  </a:lnTo>
                  <a:lnTo>
                    <a:pt x="199" y="378"/>
                  </a:lnTo>
                  <a:lnTo>
                    <a:pt x="199" y="682"/>
                  </a:lnTo>
                  <a:lnTo>
                    <a:pt x="199" y="699"/>
                  </a:lnTo>
                  <a:lnTo>
                    <a:pt x="199" y="623"/>
                  </a:lnTo>
                  <a:lnTo>
                    <a:pt x="200" y="1338"/>
                  </a:lnTo>
                  <a:lnTo>
                    <a:pt x="200" y="1229"/>
                  </a:lnTo>
                  <a:lnTo>
                    <a:pt x="201" y="917"/>
                  </a:lnTo>
                  <a:lnTo>
                    <a:pt x="201" y="454"/>
                  </a:lnTo>
                  <a:lnTo>
                    <a:pt x="202" y="1086"/>
                  </a:lnTo>
                  <a:lnTo>
                    <a:pt x="202" y="1187"/>
                  </a:lnTo>
                  <a:lnTo>
                    <a:pt x="202" y="1347"/>
                  </a:lnTo>
                  <a:lnTo>
                    <a:pt x="203" y="454"/>
                  </a:lnTo>
                  <a:lnTo>
                    <a:pt x="203" y="690"/>
                  </a:lnTo>
                  <a:lnTo>
                    <a:pt x="204" y="825"/>
                  </a:lnTo>
                  <a:lnTo>
                    <a:pt x="204" y="1372"/>
                  </a:lnTo>
                  <a:lnTo>
                    <a:pt x="205" y="488"/>
                  </a:lnTo>
                  <a:lnTo>
                    <a:pt x="205" y="497"/>
                  </a:lnTo>
                  <a:lnTo>
                    <a:pt x="206" y="1355"/>
                  </a:lnTo>
                  <a:lnTo>
                    <a:pt x="206" y="1372"/>
                  </a:lnTo>
                  <a:lnTo>
                    <a:pt x="207" y="766"/>
                  </a:lnTo>
                  <a:lnTo>
                    <a:pt x="208" y="875"/>
                  </a:lnTo>
                  <a:lnTo>
                    <a:pt x="208" y="985"/>
                  </a:lnTo>
                  <a:lnTo>
                    <a:pt x="209" y="1490"/>
                  </a:lnTo>
                  <a:lnTo>
                    <a:pt x="209" y="1347"/>
                  </a:lnTo>
                  <a:lnTo>
                    <a:pt x="210" y="1355"/>
                  </a:lnTo>
                  <a:lnTo>
                    <a:pt x="210" y="968"/>
                  </a:lnTo>
                  <a:lnTo>
                    <a:pt x="211" y="1498"/>
                  </a:lnTo>
                  <a:lnTo>
                    <a:pt x="211" y="993"/>
                  </a:lnTo>
                  <a:lnTo>
                    <a:pt x="211" y="724"/>
                  </a:lnTo>
                  <a:lnTo>
                    <a:pt x="211" y="454"/>
                  </a:lnTo>
                  <a:lnTo>
                    <a:pt x="212" y="1246"/>
                  </a:lnTo>
                  <a:lnTo>
                    <a:pt x="213" y="1381"/>
                  </a:lnTo>
                  <a:lnTo>
                    <a:pt x="213" y="1397"/>
                  </a:lnTo>
                  <a:lnTo>
                    <a:pt x="214" y="454"/>
                  </a:lnTo>
                  <a:lnTo>
                    <a:pt x="214" y="800"/>
                  </a:lnTo>
                  <a:lnTo>
                    <a:pt x="214" y="808"/>
                  </a:lnTo>
                  <a:lnTo>
                    <a:pt x="215" y="1347"/>
                  </a:lnTo>
                  <a:lnTo>
                    <a:pt x="215" y="438"/>
                  </a:lnTo>
                  <a:lnTo>
                    <a:pt x="215" y="530"/>
                  </a:lnTo>
                  <a:lnTo>
                    <a:pt x="216" y="589"/>
                  </a:lnTo>
                  <a:lnTo>
                    <a:pt x="217" y="1372"/>
                  </a:lnTo>
                  <a:lnTo>
                    <a:pt x="217" y="1355"/>
                  </a:lnTo>
                  <a:lnTo>
                    <a:pt x="217" y="421"/>
                  </a:lnTo>
                  <a:lnTo>
                    <a:pt x="219" y="900"/>
                  </a:lnTo>
                  <a:lnTo>
                    <a:pt x="219" y="934"/>
                  </a:lnTo>
                  <a:lnTo>
                    <a:pt x="219" y="1389"/>
                  </a:lnTo>
                  <a:lnTo>
                    <a:pt x="220" y="446"/>
                  </a:lnTo>
                  <a:lnTo>
                    <a:pt x="220" y="657"/>
                  </a:lnTo>
                  <a:lnTo>
                    <a:pt x="220" y="648"/>
                  </a:lnTo>
                  <a:lnTo>
                    <a:pt x="221" y="1431"/>
                  </a:lnTo>
                  <a:lnTo>
                    <a:pt x="222" y="1187"/>
                  </a:lnTo>
                  <a:lnTo>
                    <a:pt x="222" y="976"/>
                  </a:lnTo>
                  <a:lnTo>
                    <a:pt x="222" y="943"/>
                  </a:lnTo>
                  <a:lnTo>
                    <a:pt x="223" y="1473"/>
                  </a:lnTo>
                  <a:lnTo>
                    <a:pt x="224" y="1515"/>
                  </a:lnTo>
                  <a:lnTo>
                    <a:pt x="224" y="1751"/>
                  </a:lnTo>
                  <a:lnTo>
                    <a:pt x="224" y="1271"/>
                  </a:lnTo>
                  <a:lnTo>
                    <a:pt x="225" y="1473"/>
                  </a:lnTo>
                  <a:lnTo>
                    <a:pt x="225" y="1397"/>
                  </a:lnTo>
                  <a:lnTo>
                    <a:pt x="225" y="1170"/>
                  </a:lnTo>
                  <a:lnTo>
                    <a:pt x="225" y="1557"/>
                  </a:lnTo>
                  <a:lnTo>
                    <a:pt x="226" y="1347"/>
                  </a:lnTo>
                  <a:lnTo>
                    <a:pt x="227" y="1414"/>
                  </a:lnTo>
                  <a:lnTo>
                    <a:pt x="227" y="1532"/>
                  </a:lnTo>
                  <a:lnTo>
                    <a:pt x="227" y="1086"/>
                  </a:lnTo>
                  <a:lnTo>
                    <a:pt x="228" y="1431"/>
                  </a:lnTo>
                  <a:lnTo>
                    <a:pt x="228" y="1313"/>
                  </a:lnTo>
                  <a:lnTo>
                    <a:pt x="228" y="538"/>
                  </a:lnTo>
                  <a:lnTo>
                    <a:pt x="229" y="959"/>
                  </a:lnTo>
                  <a:lnTo>
                    <a:pt x="230" y="1145"/>
                  </a:lnTo>
                  <a:lnTo>
                    <a:pt x="230" y="1439"/>
                  </a:lnTo>
                  <a:lnTo>
                    <a:pt x="230" y="463"/>
                  </a:lnTo>
                  <a:lnTo>
                    <a:pt x="231" y="623"/>
                  </a:lnTo>
                  <a:lnTo>
                    <a:pt x="231" y="589"/>
                  </a:lnTo>
                  <a:lnTo>
                    <a:pt x="232" y="1397"/>
                  </a:lnTo>
                  <a:lnTo>
                    <a:pt x="232" y="538"/>
                  </a:lnTo>
                  <a:lnTo>
                    <a:pt x="233" y="480"/>
                  </a:lnTo>
                  <a:lnTo>
                    <a:pt x="234" y="1355"/>
                  </a:lnTo>
                  <a:lnTo>
                    <a:pt x="234" y="1414"/>
                  </a:lnTo>
                  <a:lnTo>
                    <a:pt x="235" y="328"/>
                  </a:lnTo>
                  <a:lnTo>
                    <a:pt x="235" y="589"/>
                  </a:lnTo>
                  <a:lnTo>
                    <a:pt x="236" y="665"/>
                  </a:lnTo>
                  <a:lnTo>
                    <a:pt x="236" y="1389"/>
                  </a:lnTo>
                  <a:lnTo>
                    <a:pt x="237" y="597"/>
                  </a:lnTo>
                  <a:lnTo>
                    <a:pt x="237" y="859"/>
                  </a:lnTo>
                  <a:lnTo>
                    <a:pt x="237" y="976"/>
                  </a:lnTo>
                  <a:lnTo>
                    <a:pt x="238" y="850"/>
                  </a:lnTo>
                  <a:lnTo>
                    <a:pt x="238" y="1473"/>
                  </a:lnTo>
                  <a:lnTo>
                    <a:pt x="238" y="1422"/>
                  </a:lnTo>
                  <a:lnTo>
                    <a:pt x="239" y="1465"/>
                  </a:lnTo>
                  <a:lnTo>
                    <a:pt x="240" y="926"/>
                  </a:lnTo>
                  <a:lnTo>
                    <a:pt x="240" y="1237"/>
                  </a:lnTo>
                  <a:lnTo>
                    <a:pt x="240" y="1397"/>
                  </a:lnTo>
                  <a:lnTo>
                    <a:pt x="240" y="1515"/>
                  </a:lnTo>
                  <a:lnTo>
                    <a:pt x="241" y="555"/>
                  </a:lnTo>
                  <a:lnTo>
                    <a:pt x="242" y="816"/>
                  </a:lnTo>
                  <a:lnTo>
                    <a:pt x="242" y="842"/>
                  </a:lnTo>
                  <a:lnTo>
                    <a:pt x="242" y="800"/>
                  </a:lnTo>
                  <a:lnTo>
                    <a:pt x="243" y="1540"/>
                  </a:lnTo>
                  <a:lnTo>
                    <a:pt x="243" y="1111"/>
                  </a:lnTo>
                  <a:lnTo>
                    <a:pt x="243" y="1052"/>
                  </a:lnTo>
                  <a:lnTo>
                    <a:pt x="244" y="884"/>
                  </a:lnTo>
                  <a:lnTo>
                    <a:pt x="245" y="1481"/>
                  </a:lnTo>
                  <a:lnTo>
                    <a:pt x="245" y="1490"/>
                  </a:lnTo>
                  <a:lnTo>
                    <a:pt x="245" y="320"/>
                  </a:lnTo>
                  <a:lnTo>
                    <a:pt x="246" y="640"/>
                  </a:lnTo>
                  <a:lnTo>
                    <a:pt x="246" y="808"/>
                  </a:lnTo>
                  <a:lnTo>
                    <a:pt x="247" y="1347"/>
                  </a:lnTo>
                  <a:lnTo>
                    <a:pt x="247" y="421"/>
                  </a:lnTo>
                  <a:lnTo>
                    <a:pt x="248" y="640"/>
                  </a:lnTo>
                  <a:lnTo>
                    <a:pt x="248" y="614"/>
                  </a:lnTo>
                  <a:lnTo>
                    <a:pt x="249" y="1397"/>
                  </a:lnTo>
                  <a:lnTo>
                    <a:pt x="249" y="1077"/>
                  </a:lnTo>
                  <a:lnTo>
                    <a:pt x="250" y="648"/>
                  </a:lnTo>
                  <a:lnTo>
                    <a:pt x="250" y="404"/>
                  </a:lnTo>
                  <a:lnTo>
                    <a:pt x="251" y="1221"/>
                  </a:lnTo>
                  <a:lnTo>
                    <a:pt x="251" y="1330"/>
                  </a:lnTo>
                  <a:lnTo>
                    <a:pt x="251" y="1422"/>
                  </a:lnTo>
                  <a:lnTo>
                    <a:pt x="251" y="791"/>
                  </a:lnTo>
                  <a:lnTo>
                    <a:pt x="252" y="1212"/>
                  </a:lnTo>
                  <a:lnTo>
                    <a:pt x="253" y="1170"/>
                  </a:lnTo>
                  <a:lnTo>
                    <a:pt x="253" y="926"/>
                  </a:lnTo>
                  <a:lnTo>
                    <a:pt x="253" y="1524"/>
                  </a:lnTo>
                  <a:lnTo>
                    <a:pt x="254" y="1178"/>
                  </a:lnTo>
                  <a:lnTo>
                    <a:pt x="254" y="1195"/>
                  </a:lnTo>
                  <a:lnTo>
                    <a:pt x="255" y="1060"/>
                  </a:lnTo>
                  <a:lnTo>
                    <a:pt x="255" y="1490"/>
                  </a:lnTo>
                  <a:lnTo>
                    <a:pt x="255" y="1515"/>
                  </a:lnTo>
                  <a:lnTo>
                    <a:pt x="256" y="1540"/>
                  </a:lnTo>
                  <a:lnTo>
                    <a:pt x="257" y="1044"/>
                  </a:lnTo>
                  <a:lnTo>
                    <a:pt x="257" y="1103"/>
                  </a:lnTo>
                  <a:lnTo>
                    <a:pt x="257" y="1178"/>
                  </a:lnTo>
                  <a:lnTo>
                    <a:pt x="258" y="1532"/>
                  </a:lnTo>
                  <a:lnTo>
                    <a:pt x="258" y="488"/>
                  </a:lnTo>
                  <a:lnTo>
                    <a:pt x="258" y="690"/>
                  </a:lnTo>
                  <a:lnTo>
                    <a:pt x="259" y="690"/>
                  </a:lnTo>
                  <a:lnTo>
                    <a:pt x="259" y="682"/>
                  </a:lnTo>
                  <a:lnTo>
                    <a:pt x="260" y="1364"/>
                  </a:lnTo>
                  <a:lnTo>
                    <a:pt x="260" y="757"/>
                  </a:lnTo>
                  <a:lnTo>
                    <a:pt x="260" y="555"/>
                  </a:lnTo>
                  <a:lnTo>
                    <a:pt x="260" y="538"/>
                  </a:lnTo>
                  <a:lnTo>
                    <a:pt x="261" y="1355"/>
                  </a:lnTo>
                  <a:lnTo>
                    <a:pt x="262" y="1405"/>
                  </a:lnTo>
                  <a:lnTo>
                    <a:pt x="262" y="538"/>
                  </a:lnTo>
                  <a:lnTo>
                    <a:pt x="263" y="892"/>
                  </a:lnTo>
                  <a:lnTo>
                    <a:pt x="263" y="968"/>
                  </a:lnTo>
                  <a:lnTo>
                    <a:pt x="264" y="1414"/>
                  </a:lnTo>
                  <a:lnTo>
                    <a:pt x="264" y="564"/>
                  </a:lnTo>
                  <a:lnTo>
                    <a:pt x="264" y="682"/>
                  </a:lnTo>
                  <a:lnTo>
                    <a:pt x="265" y="791"/>
                  </a:lnTo>
                  <a:lnTo>
                    <a:pt x="265" y="707"/>
                  </a:lnTo>
                  <a:lnTo>
                    <a:pt x="266" y="1439"/>
                  </a:lnTo>
                  <a:lnTo>
                    <a:pt x="266" y="1372"/>
                  </a:lnTo>
                  <a:lnTo>
                    <a:pt x="266" y="850"/>
                  </a:lnTo>
                  <a:lnTo>
                    <a:pt x="268" y="1128"/>
                  </a:lnTo>
                  <a:lnTo>
                    <a:pt x="268" y="1254"/>
                  </a:lnTo>
                  <a:lnTo>
                    <a:pt x="268" y="1616"/>
                  </a:lnTo>
                  <a:lnTo>
                    <a:pt x="269" y="1229"/>
                  </a:lnTo>
                  <a:lnTo>
                    <a:pt x="269" y="1414"/>
                  </a:lnTo>
                  <a:lnTo>
                    <a:pt x="269" y="1414"/>
                  </a:lnTo>
                  <a:lnTo>
                    <a:pt x="270" y="1524"/>
                  </a:lnTo>
                  <a:lnTo>
                    <a:pt x="271" y="606"/>
                  </a:lnTo>
                  <a:lnTo>
                    <a:pt x="271" y="614"/>
                  </a:lnTo>
                  <a:lnTo>
                    <a:pt x="272" y="1322"/>
                  </a:lnTo>
                  <a:lnTo>
                    <a:pt x="273" y="1389"/>
                  </a:lnTo>
                  <a:lnTo>
                    <a:pt x="273" y="513"/>
                  </a:lnTo>
                  <a:lnTo>
                    <a:pt x="274" y="943"/>
                  </a:lnTo>
                  <a:lnTo>
                    <a:pt x="274" y="749"/>
                  </a:lnTo>
                  <a:lnTo>
                    <a:pt x="274" y="1355"/>
                  </a:lnTo>
                  <a:lnTo>
                    <a:pt x="275" y="480"/>
                  </a:lnTo>
                  <a:lnTo>
                    <a:pt x="275" y="724"/>
                  </a:lnTo>
                  <a:lnTo>
                    <a:pt x="276" y="648"/>
                  </a:lnTo>
                  <a:lnTo>
                    <a:pt x="277" y="1372"/>
                  </a:lnTo>
                  <a:lnTo>
                    <a:pt x="277" y="1296"/>
                  </a:lnTo>
                  <a:lnTo>
                    <a:pt x="277" y="1136"/>
                  </a:lnTo>
                  <a:lnTo>
                    <a:pt x="277" y="497"/>
                  </a:lnTo>
                  <a:lnTo>
                    <a:pt x="278" y="1162"/>
                  </a:lnTo>
                  <a:lnTo>
                    <a:pt x="279" y="1279"/>
                  </a:lnTo>
                  <a:lnTo>
                    <a:pt x="279" y="1439"/>
                  </a:lnTo>
                  <a:lnTo>
                    <a:pt x="279" y="454"/>
                  </a:lnTo>
                  <a:lnTo>
                    <a:pt x="280" y="732"/>
                  </a:lnTo>
                  <a:lnTo>
                    <a:pt x="280" y="791"/>
                  </a:lnTo>
                  <a:lnTo>
                    <a:pt x="280" y="766"/>
                  </a:lnTo>
                  <a:lnTo>
                    <a:pt x="281" y="1431"/>
                  </a:lnTo>
                  <a:lnTo>
                    <a:pt x="281" y="783"/>
                  </a:lnTo>
                  <a:lnTo>
                    <a:pt x="282" y="808"/>
                  </a:lnTo>
                  <a:lnTo>
                    <a:pt x="283" y="1532"/>
                  </a:lnTo>
                  <a:lnTo>
                    <a:pt x="283" y="1540"/>
                  </a:lnTo>
                  <a:lnTo>
                    <a:pt x="283" y="1582"/>
                  </a:lnTo>
                  <a:lnTo>
                    <a:pt x="284" y="1187"/>
                  </a:lnTo>
                  <a:lnTo>
                    <a:pt x="284" y="1195"/>
                  </a:lnTo>
                  <a:lnTo>
                    <a:pt x="285" y="1077"/>
                  </a:lnTo>
                  <a:lnTo>
                    <a:pt x="285" y="1532"/>
                  </a:lnTo>
                  <a:lnTo>
                    <a:pt x="286" y="454"/>
                  </a:lnTo>
                  <a:lnTo>
                    <a:pt x="286" y="665"/>
                  </a:lnTo>
                  <a:lnTo>
                    <a:pt x="286" y="682"/>
                  </a:lnTo>
                  <a:lnTo>
                    <a:pt x="286" y="648"/>
                  </a:lnTo>
                  <a:lnTo>
                    <a:pt x="287" y="1389"/>
                  </a:lnTo>
                  <a:lnTo>
                    <a:pt x="287" y="1052"/>
                  </a:lnTo>
                  <a:lnTo>
                    <a:pt x="288" y="682"/>
                  </a:lnTo>
                  <a:lnTo>
                    <a:pt x="288" y="337"/>
                  </a:lnTo>
                  <a:lnTo>
                    <a:pt x="289" y="1170"/>
                  </a:lnTo>
                  <a:lnTo>
                    <a:pt x="289" y="1372"/>
                  </a:lnTo>
                  <a:lnTo>
                    <a:pt x="289" y="1381"/>
                  </a:lnTo>
                  <a:lnTo>
                    <a:pt x="290" y="438"/>
                  </a:lnTo>
                  <a:lnTo>
                    <a:pt x="291" y="859"/>
                  </a:lnTo>
                  <a:lnTo>
                    <a:pt x="291" y="892"/>
                  </a:lnTo>
                  <a:lnTo>
                    <a:pt x="292" y="1322"/>
                  </a:lnTo>
                  <a:lnTo>
                    <a:pt x="292" y="429"/>
                  </a:lnTo>
                  <a:lnTo>
                    <a:pt x="292" y="497"/>
                  </a:lnTo>
                  <a:lnTo>
                    <a:pt x="292" y="387"/>
                  </a:lnTo>
                  <a:lnTo>
                    <a:pt x="294" y="1397"/>
                  </a:lnTo>
                  <a:lnTo>
                    <a:pt x="294" y="1422"/>
                  </a:lnTo>
                  <a:lnTo>
                    <a:pt x="294" y="429"/>
                  </a:lnTo>
                  <a:lnTo>
                    <a:pt x="295" y="825"/>
                  </a:lnTo>
                  <a:lnTo>
                    <a:pt x="296" y="884"/>
                  </a:lnTo>
                  <a:lnTo>
                    <a:pt x="296" y="1389"/>
                  </a:lnTo>
                  <a:lnTo>
                    <a:pt x="296" y="783"/>
                  </a:lnTo>
                  <a:lnTo>
                    <a:pt x="297" y="1153"/>
                  </a:lnTo>
                  <a:lnTo>
                    <a:pt x="297" y="1128"/>
                  </a:lnTo>
                  <a:lnTo>
                    <a:pt x="297" y="1035"/>
                  </a:lnTo>
                  <a:lnTo>
                    <a:pt x="298" y="1616"/>
                  </a:lnTo>
                  <a:lnTo>
                    <a:pt x="298" y="1481"/>
                  </a:lnTo>
                  <a:lnTo>
                    <a:pt x="299" y="1347"/>
                  </a:lnTo>
                  <a:lnTo>
                    <a:pt x="300" y="1044"/>
                  </a:lnTo>
                  <a:lnTo>
                    <a:pt x="300" y="1490"/>
                  </a:lnTo>
                  <a:lnTo>
                    <a:pt x="300" y="1490"/>
                  </a:lnTo>
                  <a:lnTo>
                    <a:pt x="300" y="1498"/>
                  </a:lnTo>
                  <a:lnTo>
                    <a:pt x="300" y="564"/>
                  </a:lnTo>
                  <a:lnTo>
                    <a:pt x="301" y="943"/>
                  </a:lnTo>
                  <a:lnTo>
                    <a:pt x="302" y="968"/>
                  </a:lnTo>
                  <a:lnTo>
                    <a:pt x="302" y="1422"/>
                  </a:lnTo>
                  <a:lnTo>
                    <a:pt x="303" y="547"/>
                  </a:lnTo>
                  <a:lnTo>
                    <a:pt x="303" y="657"/>
                  </a:lnTo>
                  <a:lnTo>
                    <a:pt x="303" y="749"/>
                  </a:lnTo>
                  <a:lnTo>
                    <a:pt x="303" y="665"/>
                  </a:lnTo>
                  <a:lnTo>
                    <a:pt x="304" y="1372"/>
                  </a:lnTo>
                  <a:lnTo>
                    <a:pt x="304" y="1355"/>
                  </a:lnTo>
                  <a:lnTo>
                    <a:pt x="305" y="522"/>
                  </a:lnTo>
                  <a:lnTo>
                    <a:pt x="306" y="968"/>
                  </a:lnTo>
                  <a:lnTo>
                    <a:pt x="306" y="1178"/>
                  </a:lnTo>
                  <a:lnTo>
                    <a:pt x="307" y="1381"/>
                  </a:lnTo>
                  <a:lnTo>
                    <a:pt x="307" y="538"/>
                  </a:lnTo>
                  <a:lnTo>
                    <a:pt x="307" y="614"/>
                  </a:lnTo>
                  <a:lnTo>
                    <a:pt x="308" y="665"/>
                  </a:lnTo>
                  <a:lnTo>
                    <a:pt x="309" y="1414"/>
                  </a:lnTo>
                  <a:lnTo>
                    <a:pt x="309" y="362"/>
                  </a:lnTo>
                  <a:lnTo>
                    <a:pt x="309" y="337"/>
                  </a:lnTo>
                  <a:lnTo>
                    <a:pt x="310" y="1322"/>
                  </a:lnTo>
                  <a:lnTo>
                    <a:pt x="311" y="1322"/>
                  </a:lnTo>
                  <a:lnTo>
                    <a:pt x="311" y="1481"/>
                  </a:lnTo>
                  <a:lnTo>
                    <a:pt x="311" y="766"/>
                  </a:lnTo>
                  <a:lnTo>
                    <a:pt x="312" y="1111"/>
                  </a:lnTo>
                  <a:lnTo>
                    <a:pt x="312" y="1119"/>
                  </a:lnTo>
                  <a:lnTo>
                    <a:pt x="312" y="1035"/>
                  </a:lnTo>
                  <a:lnTo>
                    <a:pt x="313" y="1599"/>
                  </a:lnTo>
                  <a:lnTo>
                    <a:pt x="314" y="1288"/>
                  </a:lnTo>
                  <a:lnTo>
                    <a:pt x="314" y="1279"/>
                  </a:lnTo>
                  <a:lnTo>
                    <a:pt x="314" y="1060"/>
                  </a:lnTo>
                  <a:lnTo>
                    <a:pt x="315" y="1481"/>
                  </a:lnTo>
                  <a:lnTo>
                    <a:pt x="315" y="1448"/>
                  </a:lnTo>
                  <a:lnTo>
                    <a:pt x="315" y="1221"/>
                  </a:lnTo>
                  <a:lnTo>
                    <a:pt x="315" y="530"/>
                  </a:lnTo>
                  <a:lnTo>
                    <a:pt x="317" y="1136"/>
                  </a:lnTo>
                  <a:lnTo>
                    <a:pt x="317" y="1229"/>
                  </a:lnTo>
                  <a:lnTo>
                    <a:pt x="317" y="1397"/>
                  </a:lnTo>
                  <a:lnTo>
                    <a:pt x="318" y="538"/>
                  </a:lnTo>
                  <a:lnTo>
                    <a:pt x="318" y="564"/>
                  </a:lnTo>
                  <a:lnTo>
                    <a:pt x="319" y="732"/>
                  </a:lnTo>
                  <a:lnTo>
                    <a:pt x="319" y="1381"/>
                  </a:lnTo>
                  <a:lnTo>
                    <a:pt x="320" y="378"/>
                  </a:lnTo>
                  <a:lnTo>
                    <a:pt x="320" y="412"/>
                  </a:lnTo>
                  <a:lnTo>
                    <a:pt x="321" y="1372"/>
                  </a:lnTo>
                  <a:lnTo>
                    <a:pt x="321" y="1330"/>
                  </a:lnTo>
                  <a:lnTo>
                    <a:pt x="322" y="1322"/>
                  </a:lnTo>
                  <a:lnTo>
                    <a:pt x="322" y="1364"/>
                  </a:lnTo>
                  <a:lnTo>
                    <a:pt x="322" y="471"/>
                  </a:lnTo>
                  <a:lnTo>
                    <a:pt x="323" y="917"/>
                  </a:lnTo>
                  <a:lnTo>
                    <a:pt x="323" y="825"/>
                  </a:lnTo>
                  <a:lnTo>
                    <a:pt x="323" y="1372"/>
                  </a:lnTo>
                  <a:lnTo>
                    <a:pt x="324" y="497"/>
                  </a:lnTo>
                  <a:lnTo>
                    <a:pt x="324" y="715"/>
                  </a:lnTo>
                  <a:lnTo>
                    <a:pt x="325" y="699"/>
                  </a:lnTo>
                  <a:lnTo>
                    <a:pt x="325" y="690"/>
                  </a:lnTo>
                  <a:lnTo>
                    <a:pt x="326" y="1473"/>
                  </a:lnTo>
                  <a:lnTo>
                    <a:pt x="326" y="1364"/>
                  </a:lnTo>
                  <a:lnTo>
                    <a:pt x="326" y="1103"/>
                  </a:lnTo>
                  <a:lnTo>
                    <a:pt x="326" y="867"/>
                  </a:lnTo>
                  <a:lnTo>
                    <a:pt x="327" y="1389"/>
                  </a:lnTo>
                  <a:lnTo>
                    <a:pt x="328" y="1422"/>
                  </a:lnTo>
                  <a:lnTo>
                    <a:pt x="328" y="1633"/>
                  </a:lnTo>
                  <a:lnTo>
                    <a:pt x="328" y="1212"/>
                  </a:lnTo>
                  <a:lnTo>
                    <a:pt x="329" y="1448"/>
                  </a:lnTo>
                  <a:lnTo>
                    <a:pt x="329" y="1322"/>
                  </a:lnTo>
                  <a:lnTo>
                    <a:pt x="330" y="1490"/>
                  </a:lnTo>
                  <a:lnTo>
                    <a:pt x="330" y="547"/>
                  </a:lnTo>
                  <a:lnTo>
                    <a:pt x="330" y="564"/>
                  </a:lnTo>
                  <a:lnTo>
                    <a:pt x="331" y="648"/>
                  </a:lnTo>
                  <a:lnTo>
                    <a:pt x="331" y="631"/>
                  </a:lnTo>
                  <a:lnTo>
                    <a:pt x="332" y="1364"/>
                  </a:lnTo>
                  <a:lnTo>
                    <a:pt x="332" y="1296"/>
                  </a:lnTo>
                  <a:lnTo>
                    <a:pt x="332" y="1355"/>
                  </a:lnTo>
                  <a:lnTo>
                    <a:pt x="332" y="1448"/>
                  </a:lnTo>
                  <a:lnTo>
                    <a:pt x="333" y="564"/>
                  </a:lnTo>
                  <a:lnTo>
                    <a:pt x="333" y="859"/>
                  </a:lnTo>
                  <a:lnTo>
                    <a:pt x="334" y="900"/>
                  </a:lnTo>
                  <a:lnTo>
                    <a:pt x="334" y="1422"/>
                  </a:lnTo>
                  <a:lnTo>
                    <a:pt x="335" y="572"/>
                  </a:lnTo>
                  <a:lnTo>
                    <a:pt x="335" y="673"/>
                  </a:lnTo>
                  <a:lnTo>
                    <a:pt x="335" y="724"/>
                  </a:lnTo>
                  <a:lnTo>
                    <a:pt x="337" y="1422"/>
                  </a:lnTo>
                  <a:lnTo>
                    <a:pt x="337" y="741"/>
                  </a:lnTo>
                  <a:lnTo>
                    <a:pt x="337" y="555"/>
                  </a:lnTo>
                  <a:lnTo>
                    <a:pt x="337" y="505"/>
                  </a:lnTo>
                  <a:lnTo>
                    <a:pt x="338" y="1305"/>
                  </a:lnTo>
                  <a:lnTo>
                    <a:pt x="338" y="1372"/>
                  </a:lnTo>
                  <a:lnTo>
                    <a:pt x="338" y="1431"/>
                  </a:lnTo>
                  <a:lnTo>
                    <a:pt x="339" y="564"/>
                  </a:lnTo>
                  <a:lnTo>
                    <a:pt x="340" y="900"/>
                  </a:lnTo>
                  <a:lnTo>
                    <a:pt x="340" y="943"/>
                  </a:lnTo>
                  <a:lnTo>
                    <a:pt x="340" y="825"/>
                  </a:lnTo>
                  <a:lnTo>
                    <a:pt x="341" y="1448"/>
                  </a:lnTo>
                  <a:lnTo>
                    <a:pt x="341" y="943"/>
                  </a:lnTo>
                  <a:lnTo>
                    <a:pt x="341" y="1086"/>
                  </a:lnTo>
                  <a:lnTo>
                    <a:pt x="342" y="993"/>
                  </a:lnTo>
                  <a:lnTo>
                    <a:pt x="343" y="1498"/>
                  </a:lnTo>
                  <a:lnTo>
                    <a:pt x="343" y="1599"/>
                  </a:lnTo>
                  <a:lnTo>
                    <a:pt x="343" y="1616"/>
                  </a:lnTo>
                  <a:lnTo>
                    <a:pt x="344" y="1052"/>
                  </a:lnTo>
                  <a:lnTo>
                    <a:pt x="344" y="1094"/>
                  </a:lnTo>
                  <a:lnTo>
                    <a:pt x="345" y="1254"/>
                  </a:lnTo>
                  <a:lnTo>
                    <a:pt x="345" y="1490"/>
                  </a:lnTo>
                  <a:lnTo>
                    <a:pt x="345" y="581"/>
                  </a:lnTo>
                  <a:lnTo>
                    <a:pt x="346" y="707"/>
                  </a:lnTo>
                  <a:lnTo>
                    <a:pt x="346" y="816"/>
                  </a:lnTo>
                  <a:lnTo>
                    <a:pt x="347" y="1473"/>
                  </a:lnTo>
                  <a:lnTo>
                    <a:pt x="347" y="581"/>
                  </a:lnTo>
                  <a:lnTo>
                    <a:pt x="348" y="538"/>
                  </a:lnTo>
                  <a:lnTo>
                    <a:pt x="349" y="1414"/>
                  </a:lnTo>
                  <a:lnTo>
                    <a:pt x="349" y="1397"/>
                  </a:lnTo>
                  <a:lnTo>
                    <a:pt x="349" y="1422"/>
                  </a:lnTo>
                  <a:lnTo>
                    <a:pt x="350" y="581"/>
                  </a:lnTo>
                  <a:lnTo>
                    <a:pt x="350" y="1010"/>
                  </a:lnTo>
                  <a:lnTo>
                    <a:pt x="351" y="976"/>
                  </a:lnTo>
                  <a:lnTo>
                    <a:pt x="351" y="1431"/>
                  </a:lnTo>
                  <a:lnTo>
                    <a:pt x="352" y="480"/>
                  </a:lnTo>
                  <a:lnTo>
                    <a:pt x="352" y="707"/>
                  </a:lnTo>
                  <a:lnTo>
                    <a:pt x="352" y="665"/>
                  </a:lnTo>
                  <a:lnTo>
                    <a:pt x="353" y="1448"/>
                  </a:lnTo>
                  <a:lnTo>
                    <a:pt x="353" y="934"/>
                  </a:lnTo>
                  <a:lnTo>
                    <a:pt x="354" y="547"/>
                  </a:lnTo>
                  <a:lnTo>
                    <a:pt x="355" y="1069"/>
                  </a:lnTo>
                  <a:lnTo>
                    <a:pt x="355" y="1052"/>
                  </a:lnTo>
                  <a:lnTo>
                    <a:pt x="355" y="1229"/>
                  </a:lnTo>
                  <a:lnTo>
                    <a:pt x="356" y="1515"/>
                  </a:lnTo>
                  <a:lnTo>
                    <a:pt x="356" y="909"/>
                  </a:lnTo>
                  <a:lnTo>
                    <a:pt x="356" y="1237"/>
                  </a:lnTo>
                  <a:lnTo>
                    <a:pt x="357" y="1229"/>
                  </a:lnTo>
                  <a:lnTo>
                    <a:pt x="357" y="1086"/>
                  </a:lnTo>
                  <a:lnTo>
                    <a:pt x="358" y="1633"/>
                  </a:lnTo>
                  <a:lnTo>
                    <a:pt x="358" y="1279"/>
                  </a:lnTo>
                  <a:lnTo>
                    <a:pt x="358" y="1271"/>
                  </a:lnTo>
                  <a:lnTo>
                    <a:pt x="359" y="1473"/>
                  </a:lnTo>
                  <a:lnTo>
                    <a:pt x="359" y="1103"/>
                  </a:lnTo>
                  <a:lnTo>
                    <a:pt x="359" y="1456"/>
                  </a:lnTo>
                  <a:lnTo>
                    <a:pt x="360" y="1389"/>
                  </a:lnTo>
                  <a:lnTo>
                    <a:pt x="360" y="1473"/>
                  </a:lnTo>
                  <a:lnTo>
                    <a:pt x="360" y="597"/>
                  </a:lnTo>
                  <a:lnTo>
                    <a:pt x="361" y="985"/>
                  </a:lnTo>
                  <a:lnTo>
                    <a:pt x="361" y="875"/>
                  </a:lnTo>
                  <a:lnTo>
                    <a:pt x="362" y="1414"/>
                  </a:lnTo>
                  <a:lnTo>
                    <a:pt x="362" y="538"/>
                  </a:lnTo>
                  <a:lnTo>
                    <a:pt x="363" y="690"/>
                  </a:lnTo>
                  <a:lnTo>
                    <a:pt x="363" y="640"/>
                  </a:lnTo>
                  <a:lnTo>
                    <a:pt x="363" y="597"/>
                  </a:lnTo>
                  <a:lnTo>
                    <a:pt x="364" y="1364"/>
                  </a:lnTo>
                  <a:lnTo>
                    <a:pt x="364" y="1103"/>
                  </a:lnTo>
                  <a:lnTo>
                    <a:pt x="364" y="757"/>
                  </a:lnTo>
                  <a:lnTo>
                    <a:pt x="364" y="463"/>
                  </a:lnTo>
                  <a:lnTo>
                    <a:pt x="366" y="1195"/>
                  </a:lnTo>
                  <a:lnTo>
                    <a:pt x="366" y="1305"/>
                  </a:lnTo>
                  <a:lnTo>
                    <a:pt x="366" y="1389"/>
                  </a:lnTo>
                  <a:lnTo>
                    <a:pt x="366" y="480"/>
                  </a:lnTo>
                  <a:lnTo>
                    <a:pt x="367" y="757"/>
                  </a:lnTo>
                  <a:lnTo>
                    <a:pt x="368" y="842"/>
                  </a:lnTo>
                  <a:lnTo>
                    <a:pt x="368" y="1397"/>
                  </a:lnTo>
                  <a:lnTo>
                    <a:pt x="369" y="429"/>
                  </a:lnTo>
                  <a:lnTo>
                    <a:pt x="369" y="480"/>
                  </a:lnTo>
                  <a:lnTo>
                    <a:pt x="370" y="1481"/>
                  </a:lnTo>
                  <a:lnTo>
                    <a:pt x="370" y="1465"/>
                  </a:lnTo>
                  <a:lnTo>
                    <a:pt x="371" y="1549"/>
                  </a:lnTo>
                  <a:lnTo>
                    <a:pt x="371" y="1094"/>
                  </a:lnTo>
                  <a:lnTo>
                    <a:pt x="372" y="1178"/>
                  </a:lnTo>
                  <a:lnTo>
                    <a:pt x="372" y="1237"/>
                  </a:lnTo>
                  <a:lnTo>
                    <a:pt x="373" y="1675"/>
                  </a:lnTo>
                  <a:lnTo>
                    <a:pt x="373" y="1532"/>
                  </a:lnTo>
                  <a:lnTo>
                    <a:pt x="374" y="1532"/>
                  </a:lnTo>
                  <a:lnTo>
                    <a:pt x="374" y="1549"/>
                  </a:lnTo>
                  <a:lnTo>
                    <a:pt x="375" y="892"/>
                  </a:lnTo>
                  <a:lnTo>
                    <a:pt x="375" y="648"/>
                  </a:lnTo>
                  <a:lnTo>
                    <a:pt x="375" y="606"/>
                  </a:lnTo>
                  <a:lnTo>
                    <a:pt x="376" y="1330"/>
                  </a:lnTo>
                  <a:lnTo>
                    <a:pt x="377" y="1322"/>
                  </a:lnTo>
                  <a:lnTo>
                    <a:pt x="377" y="1397"/>
                  </a:lnTo>
                  <a:lnTo>
                    <a:pt x="377" y="488"/>
                  </a:lnTo>
                  <a:lnTo>
                    <a:pt x="378" y="825"/>
                  </a:lnTo>
                  <a:lnTo>
                    <a:pt x="378" y="892"/>
                  </a:lnTo>
                  <a:lnTo>
                    <a:pt x="379" y="1381"/>
                  </a:lnTo>
                  <a:lnTo>
                    <a:pt x="379" y="497"/>
                  </a:lnTo>
                  <a:lnTo>
                    <a:pt x="379" y="606"/>
                  </a:lnTo>
                  <a:lnTo>
                    <a:pt x="380" y="707"/>
                  </a:lnTo>
                  <a:lnTo>
                    <a:pt x="380" y="640"/>
                  </a:lnTo>
                  <a:lnTo>
                    <a:pt x="381" y="1397"/>
                  </a:lnTo>
                  <a:lnTo>
                    <a:pt x="381" y="1372"/>
                  </a:lnTo>
                  <a:lnTo>
                    <a:pt x="381" y="1405"/>
                  </a:lnTo>
                  <a:lnTo>
                    <a:pt x="381" y="463"/>
                  </a:lnTo>
                  <a:lnTo>
                    <a:pt x="382" y="943"/>
                  </a:lnTo>
                  <a:lnTo>
                    <a:pt x="383" y="1119"/>
                  </a:lnTo>
                  <a:lnTo>
                    <a:pt x="383" y="1381"/>
                  </a:lnTo>
                  <a:lnTo>
                    <a:pt x="384" y="463"/>
                  </a:lnTo>
                  <a:lnTo>
                    <a:pt x="384" y="581"/>
                  </a:lnTo>
                  <a:lnTo>
                    <a:pt x="384" y="682"/>
                  </a:lnTo>
                  <a:lnTo>
                    <a:pt x="386" y="1414"/>
                  </a:lnTo>
                  <a:lnTo>
                    <a:pt x="386" y="816"/>
                  </a:lnTo>
                  <a:lnTo>
                    <a:pt x="386" y="808"/>
                  </a:lnTo>
                  <a:lnTo>
                    <a:pt x="387" y="1422"/>
                  </a:lnTo>
                  <a:lnTo>
                    <a:pt x="387" y="1448"/>
                  </a:lnTo>
                  <a:lnTo>
                    <a:pt x="387" y="1591"/>
                  </a:lnTo>
                  <a:lnTo>
                    <a:pt x="388" y="1288"/>
                  </a:lnTo>
                  <a:lnTo>
                    <a:pt x="389" y="1313"/>
                  </a:lnTo>
                  <a:lnTo>
                    <a:pt x="389" y="1296"/>
                  </a:lnTo>
                  <a:lnTo>
                    <a:pt x="390" y="1439"/>
                  </a:lnTo>
                  <a:lnTo>
                    <a:pt x="390" y="581"/>
                  </a:lnTo>
                  <a:lnTo>
                    <a:pt x="390" y="682"/>
                  </a:lnTo>
                  <a:lnTo>
                    <a:pt x="391" y="707"/>
                  </a:lnTo>
                  <a:lnTo>
                    <a:pt x="391" y="640"/>
                  </a:lnTo>
                  <a:lnTo>
                    <a:pt x="392" y="1431"/>
                  </a:lnTo>
                  <a:lnTo>
                    <a:pt x="392" y="1136"/>
                  </a:lnTo>
                  <a:lnTo>
                    <a:pt x="392" y="555"/>
                  </a:lnTo>
                  <a:lnTo>
                    <a:pt x="393" y="1119"/>
                  </a:lnTo>
                  <a:lnTo>
                    <a:pt x="394" y="1221"/>
                  </a:lnTo>
                  <a:lnTo>
                    <a:pt x="394" y="1414"/>
                  </a:lnTo>
                  <a:lnTo>
                    <a:pt x="394" y="412"/>
                  </a:lnTo>
                  <a:lnTo>
                    <a:pt x="395" y="732"/>
                  </a:lnTo>
                  <a:lnTo>
                    <a:pt x="395" y="850"/>
                  </a:lnTo>
                  <a:lnTo>
                    <a:pt x="396" y="1372"/>
                  </a:lnTo>
                  <a:lnTo>
                    <a:pt x="396" y="513"/>
                  </a:lnTo>
                  <a:lnTo>
                    <a:pt x="397" y="581"/>
                  </a:lnTo>
                  <a:lnTo>
                    <a:pt x="398" y="1381"/>
                  </a:lnTo>
                  <a:lnTo>
                    <a:pt x="398" y="1355"/>
                  </a:lnTo>
                  <a:lnTo>
                    <a:pt x="398" y="1338"/>
                  </a:lnTo>
                  <a:lnTo>
                    <a:pt x="398" y="1381"/>
                  </a:lnTo>
                  <a:lnTo>
                    <a:pt x="399" y="581"/>
                  </a:lnTo>
                  <a:lnTo>
                    <a:pt x="399" y="1060"/>
                  </a:lnTo>
                  <a:lnTo>
                    <a:pt x="400" y="951"/>
                  </a:lnTo>
                  <a:lnTo>
                    <a:pt x="400" y="1490"/>
                  </a:lnTo>
                  <a:lnTo>
                    <a:pt x="400" y="909"/>
                  </a:lnTo>
                  <a:lnTo>
                    <a:pt x="401" y="1204"/>
                  </a:lnTo>
                  <a:lnTo>
                    <a:pt x="401" y="1237"/>
                  </a:lnTo>
                  <a:lnTo>
                    <a:pt x="402" y="1136"/>
                  </a:lnTo>
                  <a:lnTo>
                    <a:pt x="402" y="1591"/>
                  </a:lnTo>
                  <a:lnTo>
                    <a:pt x="402" y="1490"/>
                  </a:lnTo>
                  <a:lnTo>
                    <a:pt x="404" y="1119"/>
                  </a:lnTo>
                  <a:lnTo>
                    <a:pt x="404" y="1322"/>
                  </a:lnTo>
                  <a:lnTo>
                    <a:pt x="404" y="1405"/>
                  </a:lnTo>
                  <a:lnTo>
                    <a:pt x="405" y="1439"/>
                  </a:lnTo>
                  <a:lnTo>
                    <a:pt x="405" y="555"/>
                  </a:lnTo>
                  <a:lnTo>
                    <a:pt x="405" y="766"/>
                  </a:lnTo>
                  <a:lnTo>
                    <a:pt x="406" y="833"/>
                  </a:lnTo>
                  <a:lnTo>
                    <a:pt x="407" y="1397"/>
                  </a:lnTo>
                  <a:lnTo>
                    <a:pt x="407" y="463"/>
                  </a:lnTo>
                  <a:lnTo>
                    <a:pt x="407" y="513"/>
                  </a:lnTo>
                  <a:lnTo>
                    <a:pt x="409" y="1372"/>
                  </a:lnTo>
                  <a:lnTo>
                    <a:pt x="409" y="1355"/>
                  </a:lnTo>
                  <a:lnTo>
                    <a:pt x="409" y="505"/>
                  </a:lnTo>
                  <a:lnTo>
                    <a:pt x="410" y="909"/>
                  </a:lnTo>
                  <a:lnTo>
                    <a:pt x="410" y="900"/>
                  </a:lnTo>
                  <a:lnTo>
                    <a:pt x="411" y="1364"/>
                  </a:lnTo>
                  <a:lnTo>
                    <a:pt x="411" y="471"/>
                  </a:lnTo>
                  <a:lnTo>
                    <a:pt x="412" y="572"/>
                  </a:lnTo>
                  <a:lnTo>
                    <a:pt x="412" y="538"/>
                  </a:lnTo>
                  <a:lnTo>
                    <a:pt x="413" y="1381"/>
                  </a:lnTo>
                  <a:lnTo>
                    <a:pt x="413" y="757"/>
                  </a:lnTo>
                  <a:lnTo>
                    <a:pt x="413" y="522"/>
                  </a:lnTo>
                  <a:lnTo>
                    <a:pt x="413" y="429"/>
                  </a:lnTo>
                  <a:lnTo>
                    <a:pt x="415" y="1355"/>
                  </a:lnTo>
                  <a:lnTo>
                    <a:pt x="415" y="1372"/>
                  </a:lnTo>
                  <a:lnTo>
                    <a:pt x="415" y="1490"/>
                  </a:lnTo>
                  <a:lnTo>
                    <a:pt x="416" y="917"/>
                  </a:lnTo>
                  <a:lnTo>
                    <a:pt x="416" y="1212"/>
                  </a:lnTo>
                  <a:lnTo>
                    <a:pt x="417" y="1271"/>
                  </a:lnTo>
                  <a:lnTo>
                    <a:pt x="417" y="1128"/>
                  </a:lnTo>
                  <a:lnTo>
                    <a:pt x="417" y="1616"/>
                  </a:lnTo>
                  <a:lnTo>
                    <a:pt x="418" y="1338"/>
                  </a:lnTo>
                  <a:lnTo>
                    <a:pt x="418" y="1372"/>
                  </a:lnTo>
                  <a:lnTo>
                    <a:pt x="419" y="1119"/>
                  </a:lnTo>
                  <a:lnTo>
                    <a:pt x="419" y="1465"/>
                  </a:lnTo>
                  <a:lnTo>
                    <a:pt x="419" y="1422"/>
                  </a:lnTo>
                  <a:lnTo>
                    <a:pt x="420" y="1221"/>
                  </a:lnTo>
                  <a:lnTo>
                    <a:pt x="420" y="597"/>
                  </a:lnTo>
                  <a:lnTo>
                    <a:pt x="421" y="1010"/>
                  </a:lnTo>
                  <a:lnTo>
                    <a:pt x="421" y="1111"/>
                  </a:lnTo>
                  <a:lnTo>
                    <a:pt x="422" y="1372"/>
                  </a:lnTo>
                  <a:lnTo>
                    <a:pt x="422" y="522"/>
                  </a:lnTo>
                  <a:lnTo>
                    <a:pt x="422" y="614"/>
                  </a:lnTo>
                  <a:lnTo>
                    <a:pt x="423" y="682"/>
                  </a:lnTo>
                  <a:lnTo>
                    <a:pt x="424" y="1347"/>
                  </a:lnTo>
                  <a:lnTo>
                    <a:pt x="424" y="547"/>
                  </a:lnTo>
                  <a:lnTo>
                    <a:pt x="424" y="522"/>
                  </a:lnTo>
                  <a:lnTo>
                    <a:pt x="424" y="505"/>
                  </a:lnTo>
                  <a:lnTo>
                    <a:pt x="425" y="1322"/>
                  </a:lnTo>
                  <a:lnTo>
                    <a:pt x="426" y="1288"/>
                  </a:lnTo>
                  <a:lnTo>
                    <a:pt x="426" y="1372"/>
                  </a:lnTo>
                  <a:lnTo>
                    <a:pt x="426" y="454"/>
                  </a:lnTo>
                  <a:lnTo>
                    <a:pt x="427" y="917"/>
                  </a:lnTo>
                  <a:lnTo>
                    <a:pt x="427" y="951"/>
                  </a:lnTo>
                  <a:lnTo>
                    <a:pt x="428" y="1288"/>
                  </a:lnTo>
                  <a:lnTo>
                    <a:pt x="428" y="530"/>
                  </a:lnTo>
                  <a:lnTo>
                    <a:pt x="428" y="657"/>
                  </a:lnTo>
                  <a:lnTo>
                    <a:pt x="429" y="623"/>
                  </a:lnTo>
                  <a:lnTo>
                    <a:pt x="430" y="1381"/>
                  </a:lnTo>
                  <a:lnTo>
                    <a:pt x="430" y="1288"/>
                  </a:lnTo>
                  <a:lnTo>
                    <a:pt x="430" y="859"/>
                  </a:lnTo>
                  <a:lnTo>
                    <a:pt x="432" y="1229"/>
                  </a:lnTo>
                  <a:lnTo>
                    <a:pt x="432" y="1279"/>
                  </a:lnTo>
                  <a:lnTo>
                    <a:pt x="432" y="1566"/>
                  </a:lnTo>
                  <a:lnTo>
                    <a:pt x="433" y="1422"/>
                  </a:lnTo>
                  <a:lnTo>
                    <a:pt x="433" y="1397"/>
                  </a:lnTo>
                  <a:lnTo>
                    <a:pt x="434" y="1405"/>
                  </a:lnTo>
                  <a:lnTo>
                    <a:pt x="435" y="530"/>
                  </a:lnTo>
                  <a:lnTo>
                    <a:pt x="435" y="480"/>
                  </a:lnTo>
                  <a:lnTo>
                    <a:pt x="436" y="1229"/>
                  </a:lnTo>
                  <a:lnTo>
                    <a:pt x="436" y="1229"/>
                  </a:lnTo>
                  <a:lnTo>
                    <a:pt x="436" y="1271"/>
                  </a:lnTo>
                  <a:lnTo>
                    <a:pt x="437" y="421"/>
                  </a:lnTo>
                  <a:lnTo>
                    <a:pt x="438" y="976"/>
                  </a:lnTo>
                  <a:lnTo>
                    <a:pt x="438" y="926"/>
                  </a:lnTo>
                  <a:lnTo>
                    <a:pt x="438" y="1338"/>
                  </a:lnTo>
                  <a:lnTo>
                    <a:pt x="439" y="471"/>
                  </a:lnTo>
                  <a:lnTo>
                    <a:pt x="439" y="623"/>
                  </a:lnTo>
                  <a:lnTo>
                    <a:pt x="440" y="623"/>
                  </a:lnTo>
                  <a:lnTo>
                    <a:pt x="440" y="614"/>
                  </a:lnTo>
                  <a:lnTo>
                    <a:pt x="441" y="1296"/>
                  </a:lnTo>
                  <a:lnTo>
                    <a:pt x="441" y="1060"/>
                  </a:lnTo>
                  <a:lnTo>
                    <a:pt x="441" y="757"/>
                  </a:lnTo>
                  <a:lnTo>
                    <a:pt x="441" y="480"/>
                  </a:lnTo>
                  <a:lnTo>
                    <a:pt x="442" y="1170"/>
                  </a:lnTo>
                  <a:lnTo>
                    <a:pt x="443" y="1229"/>
                  </a:lnTo>
                  <a:lnTo>
                    <a:pt x="443" y="1296"/>
                  </a:lnTo>
                  <a:lnTo>
                    <a:pt x="443" y="564"/>
                  </a:lnTo>
                  <a:lnTo>
                    <a:pt x="444" y="842"/>
                  </a:lnTo>
                  <a:lnTo>
                    <a:pt x="444" y="959"/>
                  </a:lnTo>
                  <a:lnTo>
                    <a:pt x="445" y="1397"/>
                  </a:lnTo>
                  <a:lnTo>
                    <a:pt x="445" y="1044"/>
                  </a:lnTo>
                  <a:lnTo>
                    <a:pt x="446" y="1094"/>
                  </a:lnTo>
                  <a:lnTo>
                    <a:pt x="447" y="1490"/>
                  </a:lnTo>
                  <a:lnTo>
                    <a:pt x="447" y="1490"/>
                  </a:lnTo>
                  <a:lnTo>
                    <a:pt x="447" y="1473"/>
                  </a:lnTo>
                  <a:lnTo>
                    <a:pt x="447" y="1608"/>
                  </a:lnTo>
                  <a:lnTo>
                    <a:pt x="448" y="1229"/>
                  </a:lnTo>
                  <a:lnTo>
                    <a:pt x="449" y="1237"/>
                  </a:lnTo>
                  <a:lnTo>
                    <a:pt x="449" y="1490"/>
                  </a:lnTo>
                  <a:lnTo>
                    <a:pt x="450" y="892"/>
                  </a:lnTo>
                  <a:lnTo>
                    <a:pt x="450" y="951"/>
                  </a:lnTo>
                  <a:lnTo>
                    <a:pt x="450" y="943"/>
                  </a:lnTo>
                  <a:lnTo>
                    <a:pt x="451" y="1448"/>
                  </a:lnTo>
                  <a:lnTo>
                    <a:pt x="451" y="1136"/>
                  </a:lnTo>
                  <a:lnTo>
                    <a:pt x="451" y="976"/>
                  </a:lnTo>
                  <a:lnTo>
                    <a:pt x="452" y="833"/>
                  </a:lnTo>
                  <a:lnTo>
                    <a:pt x="453" y="1405"/>
                  </a:lnTo>
                  <a:lnTo>
                    <a:pt x="453" y="1422"/>
                  </a:lnTo>
                  <a:lnTo>
                    <a:pt x="453" y="1448"/>
                  </a:lnTo>
                  <a:lnTo>
                    <a:pt x="454" y="825"/>
                  </a:lnTo>
                  <a:lnTo>
                    <a:pt x="454" y="1145"/>
                  </a:lnTo>
                  <a:lnTo>
                    <a:pt x="455" y="1254"/>
                  </a:lnTo>
                  <a:lnTo>
                    <a:pt x="455" y="1439"/>
                  </a:lnTo>
                  <a:lnTo>
                    <a:pt x="456" y="884"/>
                  </a:lnTo>
                  <a:lnTo>
                    <a:pt x="456" y="884"/>
                  </a:lnTo>
                  <a:lnTo>
                    <a:pt x="456" y="985"/>
                  </a:lnTo>
                  <a:lnTo>
                    <a:pt x="456" y="934"/>
                  </a:lnTo>
                  <a:lnTo>
                    <a:pt x="458" y="1414"/>
                  </a:lnTo>
                  <a:lnTo>
                    <a:pt x="458" y="1355"/>
                  </a:lnTo>
                  <a:lnTo>
                    <a:pt x="458" y="1338"/>
                  </a:lnTo>
                  <a:lnTo>
                    <a:pt x="458" y="900"/>
                  </a:lnTo>
                  <a:lnTo>
                    <a:pt x="459" y="1288"/>
                  </a:lnTo>
                  <a:lnTo>
                    <a:pt x="459" y="1338"/>
                  </a:lnTo>
                  <a:lnTo>
                    <a:pt x="460" y="1532"/>
                  </a:lnTo>
                  <a:lnTo>
                    <a:pt x="460" y="1246"/>
                  </a:lnTo>
                  <a:lnTo>
                    <a:pt x="461" y="1338"/>
                  </a:lnTo>
                  <a:lnTo>
                    <a:pt x="461" y="1372"/>
                  </a:lnTo>
                  <a:lnTo>
                    <a:pt x="461" y="1313"/>
                  </a:lnTo>
                  <a:lnTo>
                    <a:pt x="462" y="1692"/>
                  </a:lnTo>
                  <a:lnTo>
                    <a:pt x="462" y="1582"/>
                  </a:lnTo>
                  <a:lnTo>
                    <a:pt x="462" y="1515"/>
                  </a:lnTo>
                  <a:lnTo>
                    <a:pt x="463" y="1591"/>
                  </a:lnTo>
                  <a:lnTo>
                    <a:pt x="463" y="1338"/>
                  </a:lnTo>
                  <a:lnTo>
                    <a:pt x="464" y="1549"/>
                  </a:lnTo>
                  <a:lnTo>
                    <a:pt x="464" y="1540"/>
                  </a:lnTo>
                  <a:lnTo>
                    <a:pt x="465" y="1195"/>
                  </a:lnTo>
                  <a:lnTo>
                    <a:pt x="465" y="1456"/>
                  </a:lnTo>
                  <a:lnTo>
                    <a:pt x="466" y="1397"/>
                  </a:lnTo>
                  <a:lnTo>
                    <a:pt x="466" y="1566"/>
                  </a:lnTo>
                  <a:lnTo>
                    <a:pt x="467" y="1221"/>
                  </a:lnTo>
                  <a:lnTo>
                    <a:pt x="467" y="1254"/>
                  </a:lnTo>
                  <a:lnTo>
                    <a:pt x="467" y="1330"/>
                  </a:lnTo>
                  <a:lnTo>
                    <a:pt x="467" y="1296"/>
                  </a:lnTo>
                  <a:lnTo>
                    <a:pt x="468" y="1599"/>
                  </a:lnTo>
                  <a:lnTo>
                    <a:pt x="468" y="1557"/>
                  </a:lnTo>
                  <a:lnTo>
                    <a:pt x="469" y="1431"/>
                  </a:lnTo>
                  <a:lnTo>
                    <a:pt x="469" y="1262"/>
                  </a:lnTo>
                  <a:lnTo>
                    <a:pt x="469" y="1481"/>
                  </a:lnTo>
                  <a:lnTo>
                    <a:pt x="470" y="1481"/>
                  </a:lnTo>
                  <a:lnTo>
                    <a:pt x="470" y="1498"/>
                  </a:lnTo>
                  <a:lnTo>
                    <a:pt x="470" y="1566"/>
                  </a:lnTo>
                  <a:lnTo>
                    <a:pt x="471" y="1262"/>
                  </a:lnTo>
                  <a:lnTo>
                    <a:pt x="471" y="1347"/>
                  </a:lnTo>
                  <a:lnTo>
                    <a:pt x="472" y="1397"/>
                  </a:lnTo>
                  <a:lnTo>
                    <a:pt x="472" y="1540"/>
                  </a:lnTo>
                  <a:lnTo>
                    <a:pt x="473" y="1212"/>
                  </a:lnTo>
                  <a:lnTo>
                    <a:pt x="473" y="1221"/>
                  </a:lnTo>
                  <a:lnTo>
                    <a:pt x="473" y="1237"/>
                  </a:lnTo>
                  <a:lnTo>
                    <a:pt x="474" y="1599"/>
                  </a:lnTo>
                  <a:lnTo>
                    <a:pt x="475" y="1582"/>
                  </a:lnTo>
                  <a:lnTo>
                    <a:pt x="476" y="1633"/>
                  </a:lnTo>
                  <a:lnTo>
                    <a:pt x="476" y="1405"/>
                  </a:lnTo>
                  <a:lnTo>
                    <a:pt x="476" y="1439"/>
                  </a:lnTo>
                  <a:lnTo>
                    <a:pt x="477" y="1784"/>
                  </a:lnTo>
                  <a:lnTo>
                    <a:pt x="477" y="1700"/>
                  </a:lnTo>
                  <a:lnTo>
                    <a:pt x="478" y="1717"/>
                  </a:lnTo>
                  <a:lnTo>
                    <a:pt x="478" y="1726"/>
                  </a:lnTo>
                  <a:lnTo>
                    <a:pt x="478" y="1448"/>
                  </a:lnTo>
                  <a:lnTo>
                    <a:pt x="479" y="1650"/>
                  </a:lnTo>
                  <a:lnTo>
                    <a:pt x="479" y="1557"/>
                  </a:lnTo>
                  <a:lnTo>
                    <a:pt x="480" y="1405"/>
                  </a:lnTo>
                  <a:lnTo>
                    <a:pt x="481" y="1574"/>
                  </a:lnTo>
                  <a:lnTo>
                    <a:pt x="481" y="1608"/>
                  </a:lnTo>
                  <a:lnTo>
                    <a:pt x="481" y="1768"/>
                  </a:lnTo>
                  <a:lnTo>
                    <a:pt x="482" y="1667"/>
                  </a:lnTo>
                  <a:lnTo>
                    <a:pt x="482" y="1650"/>
                  </a:lnTo>
                  <a:lnTo>
                    <a:pt x="484" y="1330"/>
                  </a:lnTo>
                  <a:lnTo>
                    <a:pt x="484" y="1347"/>
                  </a:lnTo>
                  <a:lnTo>
                    <a:pt x="484" y="1279"/>
                  </a:lnTo>
                  <a:lnTo>
                    <a:pt x="485" y="1582"/>
                  </a:lnTo>
                  <a:lnTo>
                    <a:pt x="485" y="1566"/>
                  </a:lnTo>
                  <a:lnTo>
                    <a:pt x="486" y="1608"/>
                  </a:lnTo>
                  <a:lnTo>
                    <a:pt x="486" y="1296"/>
                  </a:lnTo>
                  <a:lnTo>
                    <a:pt x="487" y="1414"/>
                  </a:lnTo>
                  <a:lnTo>
                    <a:pt x="487" y="1422"/>
                  </a:lnTo>
                  <a:lnTo>
                    <a:pt x="487" y="1633"/>
                  </a:lnTo>
                  <a:lnTo>
                    <a:pt x="488" y="1305"/>
                  </a:lnTo>
                  <a:lnTo>
                    <a:pt x="488" y="1456"/>
                  </a:lnTo>
                  <a:lnTo>
                    <a:pt x="489" y="1465"/>
                  </a:lnTo>
                  <a:lnTo>
                    <a:pt x="489" y="1381"/>
                  </a:lnTo>
                  <a:lnTo>
                    <a:pt x="490" y="1658"/>
                  </a:lnTo>
                  <a:lnTo>
                    <a:pt x="490" y="1608"/>
                  </a:lnTo>
                  <a:lnTo>
                    <a:pt x="490" y="1524"/>
                  </a:lnTo>
                  <a:lnTo>
                    <a:pt x="490" y="1608"/>
                  </a:lnTo>
                  <a:lnTo>
                    <a:pt x="491" y="1355"/>
                  </a:lnTo>
                  <a:lnTo>
                    <a:pt x="491" y="1582"/>
                  </a:lnTo>
                  <a:lnTo>
                    <a:pt x="492" y="1624"/>
                  </a:lnTo>
                  <a:lnTo>
                    <a:pt x="492" y="1759"/>
                  </a:lnTo>
                  <a:lnTo>
                    <a:pt x="492" y="1566"/>
                  </a:lnTo>
                  <a:lnTo>
                    <a:pt x="493" y="1624"/>
                  </a:lnTo>
                  <a:lnTo>
                    <a:pt x="493" y="1582"/>
                  </a:lnTo>
                  <a:lnTo>
                    <a:pt x="494" y="1608"/>
                  </a:lnTo>
                  <a:lnTo>
                    <a:pt x="494" y="1111"/>
                  </a:lnTo>
                  <a:lnTo>
                    <a:pt x="494" y="1128"/>
                  </a:lnTo>
                  <a:lnTo>
                    <a:pt x="495" y="1187"/>
                  </a:lnTo>
                  <a:lnTo>
                    <a:pt x="495" y="1162"/>
                  </a:lnTo>
                  <a:lnTo>
                    <a:pt x="496" y="1557"/>
                  </a:lnTo>
                  <a:lnTo>
                    <a:pt x="496" y="1448"/>
                  </a:lnTo>
                  <a:lnTo>
                    <a:pt x="496" y="1481"/>
                  </a:lnTo>
                  <a:lnTo>
                    <a:pt x="496" y="1119"/>
                  </a:lnTo>
                  <a:lnTo>
                    <a:pt x="497" y="1305"/>
                  </a:lnTo>
                  <a:lnTo>
                    <a:pt x="498" y="1389"/>
                  </a:lnTo>
                  <a:lnTo>
                    <a:pt x="498" y="1532"/>
                  </a:lnTo>
                  <a:lnTo>
                    <a:pt x="499" y="1086"/>
                  </a:lnTo>
                  <a:lnTo>
                    <a:pt x="499" y="1187"/>
                  </a:lnTo>
                  <a:lnTo>
                    <a:pt x="499" y="1246"/>
                  </a:lnTo>
                  <a:lnTo>
                    <a:pt x="500" y="1524"/>
                  </a:lnTo>
                  <a:lnTo>
                    <a:pt x="500" y="1111"/>
                  </a:lnTo>
                  <a:lnTo>
                    <a:pt x="500" y="1069"/>
                  </a:lnTo>
                  <a:lnTo>
                    <a:pt x="501" y="1052"/>
                  </a:lnTo>
                  <a:lnTo>
                    <a:pt x="502" y="1524"/>
                  </a:lnTo>
                  <a:lnTo>
                    <a:pt x="502" y="1532"/>
                  </a:lnTo>
                  <a:lnTo>
                    <a:pt x="502" y="1549"/>
                  </a:lnTo>
                  <a:lnTo>
                    <a:pt x="503" y="1060"/>
                  </a:lnTo>
                  <a:lnTo>
                    <a:pt x="504" y="1338"/>
                  </a:lnTo>
                  <a:lnTo>
                    <a:pt x="504" y="1145"/>
                  </a:lnTo>
                  <a:lnTo>
                    <a:pt x="505" y="1574"/>
                  </a:lnTo>
                  <a:lnTo>
                    <a:pt x="505" y="1405"/>
                  </a:lnTo>
                  <a:lnTo>
                    <a:pt x="505" y="1422"/>
                  </a:lnTo>
                  <a:lnTo>
                    <a:pt x="506" y="1195"/>
                  </a:lnTo>
                  <a:lnTo>
                    <a:pt x="507" y="1675"/>
                  </a:lnTo>
                  <a:lnTo>
                    <a:pt x="507" y="1641"/>
                  </a:lnTo>
                  <a:lnTo>
                    <a:pt x="508" y="1237"/>
                  </a:lnTo>
                  <a:lnTo>
                    <a:pt x="508" y="1364"/>
                  </a:lnTo>
                  <a:lnTo>
                    <a:pt x="508" y="1456"/>
                  </a:lnTo>
                  <a:lnTo>
                    <a:pt x="508" y="1524"/>
                  </a:lnTo>
                  <a:lnTo>
                    <a:pt x="509" y="833"/>
                  </a:lnTo>
                  <a:lnTo>
                    <a:pt x="510" y="959"/>
                  </a:lnTo>
                  <a:lnTo>
                    <a:pt x="510" y="1103"/>
                  </a:lnTo>
                  <a:lnTo>
                    <a:pt x="511" y="1473"/>
                  </a:lnTo>
                  <a:lnTo>
                    <a:pt x="511" y="791"/>
                  </a:lnTo>
                  <a:lnTo>
                    <a:pt x="511" y="783"/>
                  </a:lnTo>
                  <a:lnTo>
                    <a:pt x="513" y="1456"/>
                  </a:lnTo>
                  <a:lnTo>
                    <a:pt x="513" y="1405"/>
                  </a:lnTo>
                  <a:lnTo>
                    <a:pt x="513" y="757"/>
                  </a:lnTo>
                  <a:lnTo>
                    <a:pt x="514" y="909"/>
                  </a:lnTo>
                  <a:lnTo>
                    <a:pt x="515" y="1035"/>
                  </a:lnTo>
                  <a:lnTo>
                    <a:pt x="515" y="1414"/>
                  </a:lnTo>
                  <a:lnTo>
                    <a:pt x="515" y="732"/>
                  </a:lnTo>
                  <a:lnTo>
                    <a:pt x="516" y="875"/>
                  </a:lnTo>
                  <a:lnTo>
                    <a:pt x="516" y="900"/>
                  </a:lnTo>
                  <a:lnTo>
                    <a:pt x="516" y="892"/>
                  </a:lnTo>
                  <a:lnTo>
                    <a:pt x="517" y="1490"/>
                  </a:lnTo>
                  <a:lnTo>
                    <a:pt x="517" y="1002"/>
                  </a:lnTo>
                  <a:lnTo>
                    <a:pt x="518" y="800"/>
                  </a:lnTo>
                  <a:lnTo>
                    <a:pt x="518" y="732"/>
                  </a:lnTo>
                  <a:lnTo>
                    <a:pt x="519" y="1381"/>
                  </a:lnTo>
                  <a:lnTo>
                    <a:pt x="519" y="1397"/>
                  </a:lnTo>
                  <a:lnTo>
                    <a:pt x="519" y="1481"/>
                  </a:lnTo>
                  <a:lnTo>
                    <a:pt x="520" y="1069"/>
                  </a:lnTo>
                  <a:lnTo>
                    <a:pt x="520" y="1305"/>
                  </a:lnTo>
                  <a:lnTo>
                    <a:pt x="521" y="1246"/>
                  </a:lnTo>
                  <a:lnTo>
                    <a:pt x="521" y="1077"/>
                  </a:lnTo>
                  <a:lnTo>
                    <a:pt x="522" y="1624"/>
                  </a:lnTo>
                  <a:lnTo>
                    <a:pt x="522" y="1355"/>
                  </a:lnTo>
                  <a:lnTo>
                    <a:pt x="522" y="1355"/>
                  </a:lnTo>
                  <a:lnTo>
                    <a:pt x="523" y="1128"/>
                  </a:lnTo>
                  <a:lnTo>
                    <a:pt x="523" y="1549"/>
                  </a:lnTo>
                  <a:lnTo>
                    <a:pt x="523" y="1498"/>
                  </a:lnTo>
                  <a:lnTo>
                    <a:pt x="524" y="1347"/>
                  </a:lnTo>
                  <a:lnTo>
                    <a:pt x="524" y="699"/>
                  </a:lnTo>
                  <a:lnTo>
                    <a:pt x="525" y="976"/>
                  </a:lnTo>
                  <a:lnTo>
                    <a:pt x="525" y="1044"/>
                  </a:lnTo>
                  <a:lnTo>
                    <a:pt x="526" y="1465"/>
                  </a:lnTo>
                  <a:lnTo>
                    <a:pt x="526" y="564"/>
                  </a:lnTo>
                  <a:lnTo>
                    <a:pt x="527" y="783"/>
                  </a:lnTo>
                  <a:lnTo>
                    <a:pt x="527" y="749"/>
                  </a:lnTo>
                  <a:lnTo>
                    <a:pt x="528" y="1439"/>
                  </a:lnTo>
                  <a:lnTo>
                    <a:pt x="528" y="859"/>
                  </a:lnTo>
                  <a:lnTo>
                    <a:pt x="528" y="631"/>
                  </a:lnTo>
                  <a:lnTo>
                    <a:pt x="530" y="1389"/>
                  </a:lnTo>
                  <a:lnTo>
                    <a:pt x="530" y="1465"/>
                  </a:lnTo>
                  <a:lnTo>
                    <a:pt x="530" y="555"/>
                  </a:lnTo>
                  <a:lnTo>
                    <a:pt x="531" y="833"/>
                  </a:lnTo>
                  <a:lnTo>
                    <a:pt x="531" y="757"/>
                  </a:lnTo>
                  <a:lnTo>
                    <a:pt x="532" y="1422"/>
                  </a:lnTo>
                  <a:lnTo>
                    <a:pt x="533" y="589"/>
                  </a:lnTo>
                  <a:lnTo>
                    <a:pt x="533" y="682"/>
                  </a:lnTo>
                  <a:lnTo>
                    <a:pt x="533" y="859"/>
                  </a:lnTo>
                  <a:lnTo>
                    <a:pt x="533" y="774"/>
                  </a:lnTo>
                  <a:lnTo>
                    <a:pt x="534" y="1405"/>
                  </a:lnTo>
                  <a:lnTo>
                    <a:pt x="534" y="1364"/>
                  </a:lnTo>
                  <a:lnTo>
                    <a:pt x="535" y="1364"/>
                  </a:lnTo>
                  <a:lnTo>
                    <a:pt x="535" y="968"/>
                  </a:lnTo>
                  <a:lnTo>
                    <a:pt x="536" y="1162"/>
                  </a:lnTo>
                  <a:lnTo>
                    <a:pt x="536" y="1322"/>
                  </a:lnTo>
                  <a:lnTo>
                    <a:pt x="536" y="1591"/>
                  </a:lnTo>
                  <a:lnTo>
                    <a:pt x="537" y="1305"/>
                  </a:lnTo>
                  <a:lnTo>
                    <a:pt x="537" y="1473"/>
                  </a:lnTo>
                  <a:lnTo>
                    <a:pt x="538" y="1498"/>
                  </a:lnTo>
                  <a:lnTo>
                    <a:pt x="539" y="572"/>
                  </a:lnTo>
                  <a:lnTo>
                    <a:pt x="539" y="530"/>
                  </a:lnTo>
                  <a:lnTo>
                    <a:pt x="540" y="1381"/>
                  </a:lnTo>
                  <a:lnTo>
                    <a:pt x="541" y="1397"/>
                  </a:lnTo>
                  <a:lnTo>
                    <a:pt x="541" y="522"/>
                  </a:lnTo>
                  <a:lnTo>
                    <a:pt x="542" y="699"/>
                  </a:lnTo>
                  <a:lnTo>
                    <a:pt x="542" y="766"/>
                  </a:lnTo>
                  <a:lnTo>
                    <a:pt x="543" y="1397"/>
                  </a:lnTo>
                  <a:lnTo>
                    <a:pt x="543" y="421"/>
                  </a:lnTo>
                  <a:lnTo>
                    <a:pt x="543" y="715"/>
                  </a:lnTo>
                  <a:lnTo>
                    <a:pt x="544" y="724"/>
                  </a:lnTo>
                  <a:lnTo>
                    <a:pt x="544" y="648"/>
                  </a:lnTo>
                  <a:lnTo>
                    <a:pt x="545" y="1389"/>
                  </a:lnTo>
                  <a:lnTo>
                    <a:pt x="545" y="1010"/>
                  </a:lnTo>
                  <a:lnTo>
                    <a:pt x="545" y="791"/>
                  </a:lnTo>
                  <a:lnTo>
                    <a:pt x="545" y="538"/>
                  </a:lnTo>
                  <a:lnTo>
                    <a:pt x="546" y="1162"/>
                  </a:lnTo>
                  <a:lnTo>
                    <a:pt x="547" y="1322"/>
                  </a:lnTo>
                  <a:lnTo>
                    <a:pt x="547" y="1405"/>
                  </a:lnTo>
                  <a:lnTo>
                    <a:pt x="547" y="606"/>
                  </a:lnTo>
                  <a:lnTo>
                    <a:pt x="548" y="850"/>
                  </a:lnTo>
                  <a:lnTo>
                    <a:pt x="548" y="909"/>
                  </a:lnTo>
                  <a:lnTo>
                    <a:pt x="548" y="699"/>
                  </a:lnTo>
                  <a:lnTo>
                    <a:pt x="549" y="1405"/>
                  </a:lnTo>
                  <a:lnTo>
                    <a:pt x="549" y="900"/>
                  </a:lnTo>
                  <a:lnTo>
                    <a:pt x="549" y="917"/>
                  </a:lnTo>
                  <a:lnTo>
                    <a:pt x="551" y="1540"/>
                  </a:lnTo>
                  <a:lnTo>
                    <a:pt x="551" y="1532"/>
                  </a:lnTo>
                  <a:lnTo>
                    <a:pt x="551" y="1549"/>
                  </a:lnTo>
                  <a:lnTo>
                    <a:pt x="553" y="1044"/>
                  </a:lnTo>
                  <a:lnTo>
                    <a:pt x="553" y="1044"/>
                  </a:lnTo>
                  <a:lnTo>
                    <a:pt x="553" y="1111"/>
                  </a:lnTo>
                  <a:lnTo>
                    <a:pt x="553" y="1507"/>
                  </a:lnTo>
                  <a:lnTo>
                    <a:pt x="554" y="564"/>
                  </a:lnTo>
                  <a:lnTo>
                    <a:pt x="554" y="724"/>
                  </a:lnTo>
                  <a:lnTo>
                    <a:pt x="554" y="707"/>
                  </a:lnTo>
                  <a:lnTo>
                    <a:pt x="555" y="623"/>
                  </a:lnTo>
                  <a:lnTo>
                    <a:pt x="556" y="1397"/>
                  </a:lnTo>
                  <a:lnTo>
                    <a:pt x="556" y="657"/>
                  </a:lnTo>
                  <a:lnTo>
                    <a:pt x="556" y="497"/>
                  </a:lnTo>
                  <a:lnTo>
                    <a:pt x="556" y="404"/>
                  </a:lnTo>
                  <a:lnTo>
                    <a:pt x="557" y="1229"/>
                  </a:lnTo>
                  <a:lnTo>
                    <a:pt x="558" y="1322"/>
                  </a:lnTo>
                  <a:lnTo>
                    <a:pt x="558" y="1397"/>
                  </a:lnTo>
                  <a:lnTo>
                    <a:pt x="558" y="471"/>
                  </a:lnTo>
                  <a:lnTo>
                    <a:pt x="559" y="833"/>
                  </a:lnTo>
                  <a:lnTo>
                    <a:pt x="559" y="850"/>
                  </a:lnTo>
                  <a:lnTo>
                    <a:pt x="559" y="1414"/>
                  </a:lnTo>
                  <a:lnTo>
                    <a:pt x="560" y="522"/>
                  </a:lnTo>
                  <a:lnTo>
                    <a:pt x="560" y="538"/>
                  </a:lnTo>
                  <a:lnTo>
                    <a:pt x="560" y="640"/>
                  </a:lnTo>
                  <a:lnTo>
                    <a:pt x="561" y="614"/>
                  </a:lnTo>
                  <a:lnTo>
                    <a:pt x="562" y="1448"/>
                  </a:lnTo>
                  <a:lnTo>
                    <a:pt x="562" y="1397"/>
                  </a:lnTo>
                  <a:lnTo>
                    <a:pt x="562" y="1338"/>
                  </a:lnTo>
                  <a:lnTo>
                    <a:pt x="563" y="438"/>
                  </a:lnTo>
                  <a:lnTo>
                    <a:pt x="563" y="884"/>
                  </a:lnTo>
                  <a:lnTo>
                    <a:pt x="564" y="976"/>
                  </a:lnTo>
                  <a:lnTo>
                    <a:pt x="564" y="1389"/>
                  </a:lnTo>
                  <a:lnTo>
                    <a:pt x="564" y="825"/>
                  </a:lnTo>
                  <a:lnTo>
                    <a:pt x="565" y="1162"/>
                  </a:lnTo>
                  <a:lnTo>
                    <a:pt x="565" y="1170"/>
                  </a:lnTo>
                  <a:lnTo>
                    <a:pt x="565" y="808"/>
                  </a:lnTo>
                  <a:lnTo>
                    <a:pt x="566" y="1532"/>
                  </a:lnTo>
                  <a:lnTo>
                    <a:pt x="566" y="1279"/>
                  </a:lnTo>
                  <a:lnTo>
                    <a:pt x="567" y="1246"/>
                  </a:lnTo>
                  <a:lnTo>
                    <a:pt x="567" y="968"/>
                  </a:lnTo>
                  <a:lnTo>
                    <a:pt x="568" y="1498"/>
                  </a:lnTo>
                  <a:lnTo>
                    <a:pt x="568" y="1532"/>
                  </a:lnTo>
                  <a:lnTo>
                    <a:pt x="569" y="395"/>
                  </a:lnTo>
                  <a:lnTo>
                    <a:pt x="569" y="429"/>
                  </a:lnTo>
                  <a:lnTo>
                    <a:pt x="570" y="555"/>
                  </a:lnTo>
                  <a:lnTo>
                    <a:pt x="571" y="1355"/>
                  </a:lnTo>
                  <a:lnTo>
                    <a:pt x="571" y="505"/>
                  </a:lnTo>
                  <a:lnTo>
                    <a:pt x="571" y="606"/>
                  </a:lnTo>
                  <a:lnTo>
                    <a:pt x="571" y="724"/>
                  </a:lnTo>
                  <a:lnTo>
                    <a:pt x="572" y="446"/>
                  </a:lnTo>
                  <a:lnTo>
                    <a:pt x="572" y="1414"/>
                  </a:lnTo>
                  <a:lnTo>
                    <a:pt x="572" y="1271"/>
                  </a:lnTo>
                  <a:lnTo>
                    <a:pt x="573" y="1119"/>
                  </a:lnTo>
                  <a:lnTo>
                    <a:pt x="574" y="446"/>
                  </a:lnTo>
                  <a:lnTo>
                    <a:pt x="574" y="959"/>
                  </a:lnTo>
                  <a:lnTo>
                    <a:pt x="574" y="1187"/>
                  </a:lnTo>
                  <a:lnTo>
                    <a:pt x="575" y="1439"/>
                  </a:lnTo>
                  <a:lnTo>
                    <a:pt x="575" y="538"/>
                  </a:lnTo>
                  <a:lnTo>
                    <a:pt x="576" y="774"/>
                  </a:lnTo>
                  <a:lnTo>
                    <a:pt x="576" y="842"/>
                  </a:lnTo>
                  <a:lnTo>
                    <a:pt x="577" y="1397"/>
                  </a:lnTo>
                  <a:lnTo>
                    <a:pt x="577" y="555"/>
                  </a:lnTo>
                  <a:lnTo>
                    <a:pt x="577" y="547"/>
                  </a:lnTo>
                  <a:lnTo>
                    <a:pt x="578" y="471"/>
                  </a:lnTo>
                  <a:lnTo>
                    <a:pt x="579" y="1381"/>
                  </a:lnTo>
                  <a:lnTo>
                    <a:pt x="579" y="1330"/>
                  </a:lnTo>
                  <a:lnTo>
                    <a:pt x="579" y="1381"/>
                  </a:lnTo>
                  <a:lnTo>
                    <a:pt x="579" y="1422"/>
                  </a:lnTo>
                  <a:lnTo>
                    <a:pt x="580" y="766"/>
                  </a:lnTo>
                  <a:lnTo>
                    <a:pt x="580" y="833"/>
                  </a:lnTo>
                  <a:lnTo>
                    <a:pt x="581" y="900"/>
                  </a:lnTo>
                  <a:lnTo>
                    <a:pt x="581" y="1608"/>
                  </a:lnTo>
                  <a:lnTo>
                    <a:pt x="582" y="1279"/>
                  </a:lnTo>
                  <a:lnTo>
                    <a:pt x="582" y="1330"/>
                  </a:lnTo>
                  <a:lnTo>
                    <a:pt x="582" y="943"/>
                  </a:lnTo>
                  <a:lnTo>
                    <a:pt x="583" y="1498"/>
                  </a:lnTo>
                  <a:lnTo>
                    <a:pt x="583" y="1136"/>
                  </a:lnTo>
                  <a:lnTo>
                    <a:pt x="584" y="749"/>
                  </a:lnTo>
                  <a:lnTo>
                    <a:pt x="584" y="412"/>
                  </a:lnTo>
                  <a:lnTo>
                    <a:pt x="585" y="1162"/>
                  </a:lnTo>
                  <a:lnTo>
                    <a:pt x="585" y="1254"/>
                  </a:lnTo>
                  <a:lnTo>
                    <a:pt x="585" y="1397"/>
                  </a:lnTo>
                  <a:lnTo>
                    <a:pt x="586" y="505"/>
                  </a:lnTo>
                  <a:lnTo>
                    <a:pt x="586" y="505"/>
                  </a:lnTo>
                  <a:lnTo>
                    <a:pt x="587" y="429"/>
                  </a:lnTo>
                  <a:lnTo>
                    <a:pt x="587" y="353"/>
                  </a:lnTo>
                  <a:lnTo>
                    <a:pt x="587" y="1414"/>
                  </a:lnTo>
                  <a:lnTo>
                    <a:pt x="588" y="412"/>
                  </a:lnTo>
                  <a:lnTo>
                    <a:pt x="588" y="387"/>
                  </a:lnTo>
                  <a:lnTo>
                    <a:pt x="589" y="362"/>
                  </a:lnTo>
                  <a:lnTo>
                    <a:pt x="589" y="1397"/>
                  </a:lnTo>
                  <a:lnTo>
                    <a:pt x="590" y="1355"/>
                  </a:lnTo>
                  <a:lnTo>
                    <a:pt x="590" y="378"/>
                  </a:lnTo>
                  <a:lnTo>
                    <a:pt x="591" y="766"/>
                  </a:lnTo>
                  <a:lnTo>
                    <a:pt x="591" y="884"/>
                  </a:lnTo>
                  <a:lnTo>
                    <a:pt x="592" y="1422"/>
                  </a:lnTo>
                  <a:lnTo>
                    <a:pt x="592" y="404"/>
                  </a:lnTo>
                  <a:lnTo>
                    <a:pt x="592" y="673"/>
                  </a:lnTo>
                  <a:lnTo>
                    <a:pt x="593" y="657"/>
                  </a:lnTo>
                  <a:lnTo>
                    <a:pt x="593" y="404"/>
                  </a:lnTo>
                  <a:lnTo>
                    <a:pt x="594" y="1422"/>
                  </a:lnTo>
                  <a:lnTo>
                    <a:pt x="594" y="1077"/>
                  </a:lnTo>
                  <a:lnTo>
                    <a:pt x="594" y="859"/>
                  </a:lnTo>
                  <a:lnTo>
                    <a:pt x="595" y="707"/>
                  </a:lnTo>
                  <a:lnTo>
                    <a:pt x="595" y="1364"/>
                  </a:lnTo>
                  <a:lnTo>
                    <a:pt x="596" y="1439"/>
                  </a:lnTo>
                  <a:lnTo>
                    <a:pt x="596" y="1540"/>
                  </a:lnTo>
                  <a:lnTo>
                    <a:pt x="597" y="1170"/>
                  </a:lnTo>
                  <a:lnTo>
                    <a:pt x="597" y="1254"/>
                  </a:lnTo>
                  <a:lnTo>
                    <a:pt x="597" y="976"/>
                  </a:lnTo>
                  <a:lnTo>
                    <a:pt x="598" y="1490"/>
                  </a:lnTo>
                  <a:lnTo>
                    <a:pt x="599" y="589"/>
                  </a:lnTo>
                  <a:lnTo>
                    <a:pt x="599" y="614"/>
                  </a:lnTo>
                  <a:lnTo>
                    <a:pt x="599" y="673"/>
                  </a:lnTo>
                  <a:lnTo>
                    <a:pt x="599" y="463"/>
                  </a:lnTo>
                  <a:lnTo>
                    <a:pt x="600" y="1431"/>
                  </a:lnTo>
                  <a:lnTo>
                    <a:pt x="600" y="1355"/>
                  </a:lnTo>
                  <a:lnTo>
                    <a:pt x="600" y="1296"/>
                  </a:lnTo>
                  <a:lnTo>
                    <a:pt x="602" y="387"/>
                  </a:lnTo>
                  <a:lnTo>
                    <a:pt x="602" y="900"/>
                  </a:lnTo>
                  <a:lnTo>
                    <a:pt x="602" y="943"/>
                  </a:lnTo>
                  <a:lnTo>
                    <a:pt x="602" y="1372"/>
                  </a:lnTo>
                  <a:lnTo>
                    <a:pt x="603" y="522"/>
                  </a:lnTo>
                  <a:lnTo>
                    <a:pt x="603" y="690"/>
                  </a:lnTo>
                  <a:lnTo>
                    <a:pt x="603" y="673"/>
                  </a:lnTo>
                  <a:lnTo>
                    <a:pt x="603" y="421"/>
                  </a:lnTo>
                  <a:lnTo>
                    <a:pt x="605" y="1364"/>
                  </a:lnTo>
                  <a:lnTo>
                    <a:pt x="605" y="640"/>
                  </a:lnTo>
                  <a:lnTo>
                    <a:pt x="605" y="547"/>
                  </a:lnTo>
                  <a:lnTo>
                    <a:pt x="606" y="395"/>
                  </a:lnTo>
                  <a:lnTo>
                    <a:pt x="606" y="1330"/>
                  </a:lnTo>
                  <a:lnTo>
                    <a:pt x="607" y="1397"/>
                  </a:lnTo>
                  <a:lnTo>
                    <a:pt x="608" y="454"/>
                  </a:lnTo>
                  <a:lnTo>
                    <a:pt x="608" y="480"/>
                  </a:lnTo>
                  <a:lnTo>
                    <a:pt x="608" y="497"/>
                  </a:lnTo>
                  <a:lnTo>
                    <a:pt x="609" y="1414"/>
                  </a:lnTo>
                  <a:lnTo>
                    <a:pt x="609" y="951"/>
                  </a:lnTo>
                  <a:lnTo>
                    <a:pt x="609" y="1077"/>
                  </a:lnTo>
                  <a:lnTo>
                    <a:pt x="610" y="732"/>
                  </a:lnTo>
                  <a:lnTo>
                    <a:pt x="611" y="1490"/>
                  </a:lnTo>
                  <a:lnTo>
                    <a:pt x="611" y="1456"/>
                  </a:lnTo>
                  <a:lnTo>
                    <a:pt x="611" y="1566"/>
                  </a:lnTo>
                  <a:lnTo>
                    <a:pt x="612" y="926"/>
                  </a:lnTo>
                  <a:lnTo>
                    <a:pt x="612" y="1170"/>
                  </a:lnTo>
                  <a:lnTo>
                    <a:pt x="613" y="1330"/>
                  </a:lnTo>
                  <a:lnTo>
                    <a:pt x="613" y="1490"/>
                  </a:lnTo>
                  <a:lnTo>
                    <a:pt x="613" y="370"/>
                  </a:lnTo>
                  <a:lnTo>
                    <a:pt x="614" y="715"/>
                  </a:lnTo>
                  <a:lnTo>
                    <a:pt x="614" y="757"/>
                  </a:lnTo>
                  <a:lnTo>
                    <a:pt x="614" y="488"/>
                  </a:lnTo>
                  <a:lnTo>
                    <a:pt x="615" y="1397"/>
                  </a:lnTo>
                  <a:lnTo>
                    <a:pt x="615" y="547"/>
                  </a:lnTo>
                  <a:lnTo>
                    <a:pt x="616" y="606"/>
                  </a:lnTo>
                  <a:lnTo>
                    <a:pt x="617" y="395"/>
                  </a:lnTo>
                  <a:lnTo>
                    <a:pt x="617" y="1448"/>
                  </a:lnTo>
                  <a:lnTo>
                    <a:pt x="617" y="1372"/>
                  </a:lnTo>
                  <a:lnTo>
                    <a:pt x="617" y="1414"/>
                  </a:lnTo>
                  <a:lnTo>
                    <a:pt x="618" y="412"/>
                  </a:lnTo>
                  <a:lnTo>
                    <a:pt x="618" y="564"/>
                  </a:lnTo>
                  <a:lnTo>
                    <a:pt x="619" y="657"/>
                  </a:lnTo>
                  <a:lnTo>
                    <a:pt x="619" y="1422"/>
                  </a:lnTo>
                  <a:lnTo>
                    <a:pt x="620" y="395"/>
                  </a:lnTo>
                  <a:lnTo>
                    <a:pt x="620" y="715"/>
                  </a:lnTo>
                  <a:lnTo>
                    <a:pt x="620" y="665"/>
                  </a:lnTo>
                  <a:lnTo>
                    <a:pt x="621" y="353"/>
                  </a:lnTo>
                  <a:lnTo>
                    <a:pt x="622" y="1364"/>
                  </a:lnTo>
                  <a:lnTo>
                    <a:pt x="622" y="968"/>
                  </a:lnTo>
                  <a:lnTo>
                    <a:pt x="622" y="665"/>
                  </a:lnTo>
                  <a:lnTo>
                    <a:pt x="623" y="370"/>
                  </a:lnTo>
                  <a:lnTo>
                    <a:pt x="623" y="1119"/>
                  </a:lnTo>
                  <a:lnTo>
                    <a:pt x="623" y="1229"/>
                  </a:lnTo>
                  <a:lnTo>
                    <a:pt x="623" y="1439"/>
                  </a:lnTo>
                  <a:lnTo>
                    <a:pt x="624" y="774"/>
                  </a:lnTo>
                  <a:lnTo>
                    <a:pt x="625" y="1060"/>
                  </a:lnTo>
                  <a:lnTo>
                    <a:pt x="625" y="791"/>
                  </a:lnTo>
                  <a:lnTo>
                    <a:pt x="625" y="724"/>
                  </a:lnTo>
                  <a:lnTo>
                    <a:pt x="626" y="1540"/>
                  </a:lnTo>
                  <a:lnTo>
                    <a:pt x="626" y="1195"/>
                  </a:lnTo>
                  <a:lnTo>
                    <a:pt x="626" y="1187"/>
                  </a:lnTo>
                  <a:lnTo>
                    <a:pt x="627" y="900"/>
                  </a:lnTo>
                  <a:lnTo>
                    <a:pt x="628" y="1498"/>
                  </a:lnTo>
                  <a:lnTo>
                    <a:pt x="628" y="1456"/>
                  </a:lnTo>
                  <a:lnTo>
                    <a:pt x="629" y="320"/>
                  </a:lnTo>
                  <a:lnTo>
                    <a:pt x="629" y="640"/>
                  </a:lnTo>
                  <a:lnTo>
                    <a:pt x="630" y="850"/>
                  </a:lnTo>
                  <a:lnTo>
                    <a:pt x="630" y="1372"/>
                  </a:lnTo>
                  <a:lnTo>
                    <a:pt x="630" y="471"/>
                  </a:lnTo>
                  <a:lnTo>
                    <a:pt x="631" y="589"/>
                  </a:lnTo>
                  <a:lnTo>
                    <a:pt x="631" y="707"/>
                  </a:lnTo>
                  <a:lnTo>
                    <a:pt x="631" y="320"/>
                  </a:lnTo>
                  <a:lnTo>
                    <a:pt x="632" y="1414"/>
                  </a:lnTo>
                  <a:lnTo>
                    <a:pt x="632" y="631"/>
                  </a:lnTo>
                  <a:lnTo>
                    <a:pt x="633" y="412"/>
                  </a:lnTo>
                  <a:lnTo>
                    <a:pt x="633" y="311"/>
                  </a:lnTo>
                  <a:lnTo>
                    <a:pt x="634" y="1288"/>
                  </a:lnTo>
                  <a:lnTo>
                    <a:pt x="634" y="1330"/>
                  </a:lnTo>
                  <a:lnTo>
                    <a:pt x="634" y="1381"/>
                  </a:lnTo>
                  <a:lnTo>
                    <a:pt x="635" y="294"/>
                  </a:lnTo>
                  <a:lnTo>
                    <a:pt x="636" y="320"/>
                  </a:lnTo>
                  <a:lnTo>
                    <a:pt x="636" y="1397"/>
                  </a:lnTo>
                  <a:lnTo>
                    <a:pt x="637" y="446"/>
                  </a:lnTo>
                  <a:lnTo>
                    <a:pt x="637" y="589"/>
                  </a:lnTo>
                  <a:lnTo>
                    <a:pt x="638" y="286"/>
                  </a:lnTo>
                  <a:lnTo>
                    <a:pt x="638" y="1389"/>
                  </a:lnTo>
                  <a:lnTo>
                    <a:pt x="638" y="1322"/>
                  </a:lnTo>
                  <a:lnTo>
                    <a:pt x="639" y="1254"/>
                  </a:lnTo>
                  <a:lnTo>
                    <a:pt x="640" y="657"/>
                  </a:lnTo>
                  <a:lnTo>
                    <a:pt x="640" y="993"/>
                  </a:lnTo>
                  <a:lnTo>
                    <a:pt x="640" y="1119"/>
                  </a:lnTo>
                  <a:lnTo>
                    <a:pt x="641" y="1507"/>
                  </a:lnTo>
                  <a:lnTo>
                    <a:pt x="641" y="1094"/>
                  </a:lnTo>
                  <a:lnTo>
                    <a:pt x="641" y="1262"/>
                  </a:lnTo>
                  <a:lnTo>
                    <a:pt x="642" y="1330"/>
                  </a:lnTo>
                  <a:lnTo>
                    <a:pt x="643" y="1515"/>
                  </a:lnTo>
                  <a:lnTo>
                    <a:pt x="643" y="446"/>
                  </a:lnTo>
                  <a:lnTo>
                    <a:pt x="643" y="471"/>
                  </a:lnTo>
                  <a:lnTo>
                    <a:pt x="644" y="337"/>
                  </a:lnTo>
                  <a:lnTo>
                    <a:pt x="644" y="1330"/>
                  </a:lnTo>
                  <a:lnTo>
                    <a:pt x="645" y="1381"/>
                  </a:lnTo>
                  <a:lnTo>
                    <a:pt x="646" y="345"/>
                  </a:lnTo>
                  <a:lnTo>
                    <a:pt x="646" y="387"/>
                  </a:lnTo>
                  <a:lnTo>
                    <a:pt x="646" y="564"/>
                  </a:lnTo>
                  <a:lnTo>
                    <a:pt x="647" y="1414"/>
                  </a:lnTo>
                  <a:lnTo>
                    <a:pt x="648" y="1136"/>
                  </a:lnTo>
                  <a:lnTo>
                    <a:pt x="648" y="1229"/>
                  </a:lnTo>
                  <a:lnTo>
                    <a:pt x="648" y="741"/>
                  </a:lnTo>
                  <a:lnTo>
                    <a:pt x="649" y="1473"/>
                  </a:lnTo>
                  <a:lnTo>
                    <a:pt x="649" y="1246"/>
                  </a:lnTo>
                  <a:lnTo>
                    <a:pt x="649" y="917"/>
                  </a:lnTo>
                  <a:lnTo>
                    <a:pt x="650" y="294"/>
                  </a:lnTo>
                  <a:lnTo>
                    <a:pt x="651" y="951"/>
                  </a:lnTo>
                  <a:lnTo>
                    <a:pt x="651" y="1077"/>
                  </a:lnTo>
                  <a:lnTo>
                    <a:pt x="651" y="1397"/>
                  </a:lnTo>
                  <a:lnTo>
                    <a:pt x="652" y="395"/>
                  </a:lnTo>
                  <a:lnTo>
                    <a:pt x="652" y="648"/>
                  </a:lnTo>
                  <a:lnTo>
                    <a:pt x="653" y="614"/>
                  </a:lnTo>
                  <a:lnTo>
                    <a:pt x="653" y="320"/>
                  </a:lnTo>
                  <a:lnTo>
                    <a:pt x="653" y="1405"/>
                  </a:lnTo>
                  <a:lnTo>
                    <a:pt x="654" y="749"/>
                  </a:lnTo>
                  <a:lnTo>
                    <a:pt x="654" y="791"/>
                  </a:lnTo>
                  <a:lnTo>
                    <a:pt x="655" y="640"/>
                  </a:lnTo>
                  <a:lnTo>
                    <a:pt x="655" y="1465"/>
                  </a:lnTo>
                  <a:lnTo>
                    <a:pt x="656" y="1498"/>
                  </a:lnTo>
                  <a:lnTo>
                    <a:pt x="657" y="791"/>
                  </a:lnTo>
                  <a:lnTo>
                    <a:pt x="657" y="875"/>
                  </a:lnTo>
                  <a:lnTo>
                    <a:pt x="658" y="1439"/>
                  </a:lnTo>
                  <a:lnTo>
                    <a:pt x="658" y="320"/>
                  </a:lnTo>
                  <a:lnTo>
                    <a:pt x="658" y="606"/>
                  </a:lnTo>
                  <a:lnTo>
                    <a:pt x="658" y="606"/>
                  </a:lnTo>
                  <a:lnTo>
                    <a:pt x="659" y="235"/>
                  </a:lnTo>
                  <a:lnTo>
                    <a:pt x="660" y="1355"/>
                  </a:lnTo>
                  <a:lnTo>
                    <a:pt x="660" y="749"/>
                  </a:lnTo>
                  <a:lnTo>
                    <a:pt x="660" y="538"/>
                  </a:lnTo>
                  <a:lnTo>
                    <a:pt x="661" y="261"/>
                  </a:lnTo>
                  <a:lnTo>
                    <a:pt x="661" y="1136"/>
                  </a:lnTo>
                  <a:lnTo>
                    <a:pt x="662" y="1221"/>
                  </a:lnTo>
                  <a:lnTo>
                    <a:pt x="662" y="1372"/>
                  </a:lnTo>
                  <a:lnTo>
                    <a:pt x="662" y="370"/>
                  </a:lnTo>
                  <a:lnTo>
                    <a:pt x="663" y="513"/>
                  </a:lnTo>
                  <a:lnTo>
                    <a:pt x="663" y="219"/>
                  </a:lnTo>
                  <a:lnTo>
                    <a:pt x="664" y="1372"/>
                  </a:lnTo>
                  <a:lnTo>
                    <a:pt x="664" y="227"/>
                  </a:lnTo>
                  <a:lnTo>
                    <a:pt x="664" y="278"/>
                  </a:lnTo>
                  <a:lnTo>
                    <a:pt x="665" y="261"/>
                  </a:lnTo>
                  <a:lnTo>
                    <a:pt x="666" y="1347"/>
                  </a:lnTo>
                  <a:lnTo>
                    <a:pt x="666" y="1296"/>
                  </a:lnTo>
                  <a:lnTo>
                    <a:pt x="667" y="219"/>
                  </a:lnTo>
                  <a:lnTo>
                    <a:pt x="667" y="648"/>
                  </a:lnTo>
                  <a:lnTo>
                    <a:pt x="668" y="816"/>
                  </a:lnTo>
                  <a:lnTo>
                    <a:pt x="668" y="1389"/>
                  </a:lnTo>
                  <a:lnTo>
                    <a:pt x="669" y="522"/>
                  </a:lnTo>
                  <a:lnTo>
                    <a:pt x="669" y="951"/>
                  </a:lnTo>
                  <a:lnTo>
                    <a:pt x="669" y="959"/>
                  </a:lnTo>
                  <a:lnTo>
                    <a:pt x="669" y="623"/>
                  </a:lnTo>
                  <a:lnTo>
                    <a:pt x="671" y="1490"/>
                  </a:lnTo>
                  <a:lnTo>
                    <a:pt x="671" y="1381"/>
                  </a:lnTo>
                  <a:lnTo>
                    <a:pt x="671" y="1162"/>
                  </a:lnTo>
                  <a:lnTo>
                    <a:pt x="672" y="825"/>
                  </a:lnTo>
                  <a:lnTo>
                    <a:pt x="672" y="1355"/>
                  </a:lnTo>
                  <a:lnTo>
                    <a:pt x="672" y="1431"/>
                  </a:lnTo>
                  <a:lnTo>
                    <a:pt x="672" y="1473"/>
                  </a:lnTo>
                  <a:lnTo>
                    <a:pt x="673" y="219"/>
                  </a:lnTo>
                  <a:lnTo>
                    <a:pt x="674" y="235"/>
                  </a:lnTo>
                  <a:lnTo>
                    <a:pt x="674" y="320"/>
                  </a:lnTo>
                  <a:lnTo>
                    <a:pt x="674" y="1347"/>
                  </a:lnTo>
                  <a:lnTo>
                    <a:pt x="675" y="294"/>
                  </a:lnTo>
                  <a:lnTo>
                    <a:pt x="675" y="362"/>
                  </a:lnTo>
                  <a:lnTo>
                    <a:pt x="675" y="480"/>
                  </a:lnTo>
                  <a:lnTo>
                    <a:pt x="676" y="294"/>
                  </a:lnTo>
                  <a:lnTo>
                    <a:pt x="677" y="1322"/>
                  </a:lnTo>
                  <a:lnTo>
                    <a:pt x="677" y="1322"/>
                  </a:lnTo>
                  <a:lnTo>
                    <a:pt x="677" y="1254"/>
                  </a:lnTo>
                  <a:lnTo>
                    <a:pt x="678" y="244"/>
                  </a:lnTo>
                  <a:lnTo>
                    <a:pt x="678" y="783"/>
                  </a:lnTo>
                  <a:lnTo>
                    <a:pt x="679" y="943"/>
                  </a:lnTo>
                  <a:lnTo>
                    <a:pt x="679" y="1355"/>
                  </a:lnTo>
                  <a:lnTo>
                    <a:pt x="679" y="235"/>
                  </a:lnTo>
                  <a:lnTo>
                    <a:pt x="680" y="446"/>
                  </a:lnTo>
                  <a:lnTo>
                    <a:pt x="680" y="404"/>
                  </a:lnTo>
                  <a:lnTo>
                    <a:pt x="680" y="210"/>
                  </a:lnTo>
                  <a:lnTo>
                    <a:pt x="681" y="1330"/>
                  </a:lnTo>
                  <a:lnTo>
                    <a:pt x="681" y="320"/>
                  </a:lnTo>
                  <a:lnTo>
                    <a:pt x="682" y="387"/>
                  </a:lnTo>
                  <a:lnTo>
                    <a:pt x="682" y="278"/>
                  </a:lnTo>
                  <a:lnTo>
                    <a:pt x="683" y="1305"/>
                  </a:lnTo>
                  <a:lnTo>
                    <a:pt x="683" y="1296"/>
                  </a:lnTo>
                  <a:lnTo>
                    <a:pt x="683" y="1347"/>
                  </a:lnTo>
                  <a:lnTo>
                    <a:pt x="684" y="597"/>
                  </a:lnTo>
                  <a:lnTo>
                    <a:pt x="685" y="673"/>
                  </a:lnTo>
                  <a:lnTo>
                    <a:pt x="685" y="1465"/>
                  </a:lnTo>
                  <a:lnTo>
                    <a:pt x="686" y="1019"/>
                  </a:lnTo>
                  <a:lnTo>
                    <a:pt x="686" y="1145"/>
                  </a:lnTo>
                  <a:lnTo>
                    <a:pt x="687" y="766"/>
                  </a:lnTo>
                  <a:lnTo>
                    <a:pt x="687" y="1456"/>
                  </a:lnTo>
                  <a:lnTo>
                    <a:pt x="687" y="1229"/>
                  </a:lnTo>
                  <a:lnTo>
                    <a:pt x="688" y="825"/>
                  </a:lnTo>
                  <a:lnTo>
                    <a:pt x="689" y="252"/>
                  </a:lnTo>
                  <a:lnTo>
                    <a:pt x="689" y="1002"/>
                  </a:lnTo>
                  <a:lnTo>
                    <a:pt x="689" y="985"/>
                  </a:lnTo>
                  <a:lnTo>
                    <a:pt x="690" y="1347"/>
                  </a:lnTo>
                  <a:lnTo>
                    <a:pt x="690" y="160"/>
                  </a:lnTo>
                  <a:lnTo>
                    <a:pt x="690" y="429"/>
                  </a:lnTo>
                  <a:lnTo>
                    <a:pt x="691" y="294"/>
                  </a:lnTo>
                  <a:lnTo>
                    <a:pt x="691" y="143"/>
                  </a:lnTo>
                  <a:lnTo>
                    <a:pt x="692" y="1364"/>
                  </a:lnTo>
                  <a:lnTo>
                    <a:pt x="692" y="261"/>
                  </a:lnTo>
                  <a:lnTo>
                    <a:pt x="692" y="320"/>
                  </a:lnTo>
                  <a:lnTo>
                    <a:pt x="693" y="143"/>
                  </a:lnTo>
                  <a:lnTo>
                    <a:pt x="694" y="1313"/>
                  </a:lnTo>
                  <a:lnTo>
                    <a:pt x="694" y="1279"/>
                  </a:lnTo>
                  <a:lnTo>
                    <a:pt x="695" y="135"/>
                  </a:lnTo>
                  <a:lnTo>
                    <a:pt x="695" y="404"/>
                  </a:lnTo>
                  <a:lnTo>
                    <a:pt x="695" y="547"/>
                  </a:lnTo>
                  <a:lnTo>
                    <a:pt x="696" y="1296"/>
                  </a:lnTo>
                  <a:lnTo>
                    <a:pt x="696" y="210"/>
                  </a:lnTo>
                  <a:lnTo>
                    <a:pt x="697" y="513"/>
                  </a:lnTo>
                  <a:lnTo>
                    <a:pt x="697" y="463"/>
                  </a:lnTo>
                  <a:lnTo>
                    <a:pt x="697" y="177"/>
                  </a:lnTo>
                  <a:lnTo>
                    <a:pt x="698" y="1313"/>
                  </a:lnTo>
                  <a:lnTo>
                    <a:pt x="698" y="1077"/>
                  </a:lnTo>
                  <a:lnTo>
                    <a:pt x="698" y="808"/>
                  </a:lnTo>
                  <a:lnTo>
                    <a:pt x="699" y="488"/>
                  </a:lnTo>
                  <a:lnTo>
                    <a:pt x="700" y="1170"/>
                  </a:lnTo>
                  <a:lnTo>
                    <a:pt x="700" y="1296"/>
                  </a:lnTo>
                  <a:lnTo>
                    <a:pt x="700" y="1431"/>
                  </a:lnTo>
                  <a:lnTo>
                    <a:pt x="701" y="875"/>
                  </a:lnTo>
                  <a:lnTo>
                    <a:pt x="702" y="791"/>
                  </a:lnTo>
                  <a:lnTo>
                    <a:pt x="702" y="1431"/>
                  </a:lnTo>
                  <a:lnTo>
                    <a:pt x="703" y="92"/>
                  </a:lnTo>
                  <a:lnTo>
                    <a:pt x="703" y="143"/>
                  </a:lnTo>
                  <a:lnTo>
                    <a:pt x="703" y="252"/>
                  </a:lnTo>
                  <a:lnTo>
                    <a:pt x="703" y="202"/>
                  </a:lnTo>
                  <a:lnTo>
                    <a:pt x="704" y="1347"/>
                  </a:lnTo>
                  <a:lnTo>
                    <a:pt x="704" y="1347"/>
                  </a:lnTo>
                  <a:lnTo>
                    <a:pt x="705" y="1262"/>
                  </a:lnTo>
                  <a:lnTo>
                    <a:pt x="705" y="143"/>
                  </a:lnTo>
                  <a:lnTo>
                    <a:pt x="706" y="606"/>
                  </a:lnTo>
                  <a:lnTo>
                    <a:pt x="706" y="741"/>
                  </a:lnTo>
                  <a:lnTo>
                    <a:pt x="707" y="1313"/>
                  </a:lnTo>
                  <a:lnTo>
                    <a:pt x="707" y="235"/>
                  </a:lnTo>
                  <a:lnTo>
                    <a:pt x="707" y="547"/>
                  </a:lnTo>
                  <a:lnTo>
                    <a:pt x="707" y="530"/>
                  </a:lnTo>
                  <a:lnTo>
                    <a:pt x="708" y="185"/>
                  </a:lnTo>
                  <a:lnTo>
                    <a:pt x="709" y="1296"/>
                  </a:lnTo>
                  <a:lnTo>
                    <a:pt x="709" y="404"/>
                  </a:lnTo>
                  <a:lnTo>
                    <a:pt x="709" y="202"/>
                  </a:lnTo>
                  <a:lnTo>
                    <a:pt x="709" y="135"/>
                  </a:lnTo>
                  <a:lnTo>
                    <a:pt x="710" y="1153"/>
                  </a:lnTo>
                  <a:lnTo>
                    <a:pt x="711" y="1237"/>
                  </a:lnTo>
                  <a:lnTo>
                    <a:pt x="711" y="1296"/>
                  </a:lnTo>
                  <a:lnTo>
                    <a:pt x="712" y="143"/>
                  </a:lnTo>
                  <a:lnTo>
                    <a:pt x="712" y="185"/>
                  </a:lnTo>
                  <a:lnTo>
                    <a:pt x="712" y="286"/>
                  </a:lnTo>
                  <a:lnTo>
                    <a:pt x="713" y="1330"/>
                  </a:lnTo>
                  <a:lnTo>
                    <a:pt x="713" y="614"/>
                  </a:lnTo>
                  <a:lnTo>
                    <a:pt x="713" y="690"/>
                  </a:lnTo>
                  <a:lnTo>
                    <a:pt x="714" y="530"/>
                  </a:lnTo>
                  <a:lnTo>
                    <a:pt x="715" y="1448"/>
                  </a:lnTo>
                  <a:lnTo>
                    <a:pt x="715" y="1405"/>
                  </a:lnTo>
                  <a:lnTo>
                    <a:pt x="715" y="1372"/>
                  </a:lnTo>
                  <a:lnTo>
                    <a:pt x="716" y="690"/>
                  </a:lnTo>
                  <a:lnTo>
                    <a:pt x="716" y="875"/>
                  </a:lnTo>
                  <a:lnTo>
                    <a:pt x="717" y="1002"/>
                  </a:lnTo>
                  <a:lnTo>
                    <a:pt x="717" y="1414"/>
                  </a:lnTo>
                  <a:lnTo>
                    <a:pt x="718" y="135"/>
                  </a:lnTo>
                  <a:lnTo>
                    <a:pt x="718" y="404"/>
                  </a:lnTo>
                  <a:lnTo>
                    <a:pt x="718" y="404"/>
                  </a:lnTo>
                  <a:lnTo>
                    <a:pt x="719" y="1338"/>
                  </a:lnTo>
                  <a:lnTo>
                    <a:pt x="720" y="202"/>
                  </a:lnTo>
                  <a:lnTo>
                    <a:pt x="720" y="210"/>
                  </a:lnTo>
                  <a:lnTo>
                    <a:pt x="720" y="151"/>
                  </a:lnTo>
                  <a:lnTo>
                    <a:pt x="721" y="1288"/>
                  </a:lnTo>
                  <a:lnTo>
                    <a:pt x="721" y="1296"/>
                  </a:lnTo>
                  <a:lnTo>
                    <a:pt x="723" y="76"/>
                  </a:lnTo>
                  <a:lnTo>
                    <a:pt x="723" y="210"/>
                  </a:lnTo>
                  <a:lnTo>
                    <a:pt x="723" y="362"/>
                  </a:lnTo>
                  <a:lnTo>
                    <a:pt x="723" y="1288"/>
                  </a:lnTo>
                  <a:lnTo>
                    <a:pt x="724" y="92"/>
                  </a:lnTo>
                  <a:lnTo>
                    <a:pt x="724" y="235"/>
                  </a:lnTo>
                  <a:lnTo>
                    <a:pt x="724" y="378"/>
                  </a:lnTo>
                  <a:lnTo>
                    <a:pt x="725" y="84"/>
                  </a:lnTo>
                  <a:lnTo>
                    <a:pt x="726" y="1372"/>
                  </a:lnTo>
                  <a:lnTo>
                    <a:pt x="726" y="1262"/>
                  </a:lnTo>
                  <a:lnTo>
                    <a:pt x="726" y="1178"/>
                  </a:lnTo>
                  <a:lnTo>
                    <a:pt x="727" y="690"/>
                  </a:lnTo>
                  <a:lnTo>
                    <a:pt x="727" y="1044"/>
                  </a:lnTo>
                  <a:lnTo>
                    <a:pt x="728" y="1162"/>
                  </a:lnTo>
                  <a:lnTo>
                    <a:pt x="728" y="1431"/>
                  </a:lnTo>
                  <a:lnTo>
                    <a:pt x="728" y="741"/>
                  </a:lnTo>
                  <a:lnTo>
                    <a:pt x="729" y="968"/>
                  </a:lnTo>
                  <a:lnTo>
                    <a:pt x="729" y="757"/>
                  </a:lnTo>
                  <a:lnTo>
                    <a:pt x="729" y="572"/>
                  </a:lnTo>
                  <a:lnTo>
                    <a:pt x="730" y="1481"/>
                  </a:lnTo>
                  <a:lnTo>
                    <a:pt x="730" y="951"/>
                  </a:lnTo>
                  <a:lnTo>
                    <a:pt x="731" y="909"/>
                  </a:lnTo>
                  <a:lnTo>
                    <a:pt x="731" y="682"/>
                  </a:lnTo>
                  <a:lnTo>
                    <a:pt x="732" y="1381"/>
                  </a:lnTo>
                  <a:lnTo>
                    <a:pt x="732" y="1381"/>
                  </a:lnTo>
                  <a:lnTo>
                    <a:pt x="732" y="1381"/>
                  </a:lnTo>
                  <a:lnTo>
                    <a:pt x="733" y="168"/>
                  </a:lnTo>
                  <a:lnTo>
                    <a:pt x="733" y="429"/>
                  </a:lnTo>
                  <a:lnTo>
                    <a:pt x="734" y="530"/>
                  </a:lnTo>
                  <a:lnTo>
                    <a:pt x="734" y="1279"/>
                  </a:lnTo>
                  <a:lnTo>
                    <a:pt x="735" y="168"/>
                  </a:lnTo>
                  <a:lnTo>
                    <a:pt x="735" y="429"/>
                  </a:lnTo>
                  <a:lnTo>
                    <a:pt x="735" y="395"/>
                  </a:lnTo>
                  <a:lnTo>
                    <a:pt x="735" y="8"/>
                  </a:lnTo>
                  <a:lnTo>
                    <a:pt x="736" y="1279"/>
                  </a:lnTo>
                  <a:lnTo>
                    <a:pt x="736" y="715"/>
                  </a:lnTo>
                  <a:lnTo>
                    <a:pt x="737" y="193"/>
                  </a:lnTo>
                  <a:lnTo>
                    <a:pt x="737" y="50"/>
                  </a:lnTo>
                  <a:lnTo>
                    <a:pt x="738" y="1019"/>
                  </a:lnTo>
                  <a:lnTo>
                    <a:pt x="738" y="1145"/>
                  </a:lnTo>
                  <a:lnTo>
                    <a:pt x="738" y="1279"/>
                  </a:lnTo>
                  <a:lnTo>
                    <a:pt x="739" y="42"/>
                  </a:lnTo>
                  <a:lnTo>
                    <a:pt x="739" y="84"/>
                  </a:lnTo>
                  <a:lnTo>
                    <a:pt x="740" y="25"/>
                  </a:lnTo>
                  <a:lnTo>
                    <a:pt x="741" y="1305"/>
                  </a:lnTo>
                  <a:lnTo>
                    <a:pt x="741" y="160"/>
                  </a:lnTo>
                  <a:lnTo>
                    <a:pt x="741" y="227"/>
                  </a:lnTo>
                  <a:lnTo>
                    <a:pt x="742" y="151"/>
                  </a:lnTo>
                  <a:lnTo>
                    <a:pt x="743" y="1271"/>
                  </a:lnTo>
                  <a:lnTo>
                    <a:pt x="743" y="1221"/>
                  </a:lnTo>
                  <a:lnTo>
                    <a:pt x="743" y="471"/>
                  </a:lnTo>
                  <a:lnTo>
                    <a:pt x="744" y="741"/>
                  </a:lnTo>
                  <a:lnTo>
                    <a:pt x="744" y="867"/>
                  </a:lnTo>
                  <a:lnTo>
                    <a:pt x="745" y="1448"/>
                  </a:lnTo>
                  <a:lnTo>
                    <a:pt x="746" y="825"/>
                  </a:lnTo>
                  <a:lnTo>
                    <a:pt x="746" y="1060"/>
                  </a:lnTo>
                  <a:lnTo>
                    <a:pt x="746" y="1044"/>
                  </a:lnTo>
                  <a:lnTo>
                    <a:pt x="747" y="1389"/>
                  </a:lnTo>
                  <a:lnTo>
                    <a:pt x="747" y="244"/>
                  </a:lnTo>
                  <a:lnTo>
                    <a:pt x="748" y="202"/>
                  </a:lnTo>
                  <a:lnTo>
                    <a:pt x="748" y="185"/>
                  </a:lnTo>
                  <a:lnTo>
                    <a:pt x="749" y="1204"/>
                  </a:lnTo>
                  <a:lnTo>
                    <a:pt x="749" y="1254"/>
                  </a:lnTo>
                  <a:lnTo>
                    <a:pt x="749" y="1296"/>
                  </a:lnTo>
                  <a:lnTo>
                    <a:pt x="750" y="143"/>
                  </a:lnTo>
                  <a:lnTo>
                    <a:pt x="751" y="244"/>
                  </a:lnTo>
                  <a:lnTo>
                    <a:pt x="751" y="1296"/>
                  </a:lnTo>
                  <a:lnTo>
                    <a:pt x="752" y="202"/>
                  </a:lnTo>
                  <a:lnTo>
                    <a:pt x="752" y="345"/>
                  </a:lnTo>
                  <a:lnTo>
                    <a:pt x="752" y="505"/>
                  </a:lnTo>
                  <a:lnTo>
                    <a:pt x="753" y="168"/>
                  </a:lnTo>
                  <a:lnTo>
                    <a:pt x="753" y="1313"/>
                  </a:lnTo>
                  <a:lnTo>
                    <a:pt x="753" y="1254"/>
                  </a:lnTo>
                  <a:lnTo>
                    <a:pt x="754" y="1111"/>
                  </a:lnTo>
                  <a:lnTo>
                    <a:pt x="754" y="143"/>
                  </a:lnTo>
                  <a:lnTo>
                    <a:pt x="755" y="690"/>
                  </a:lnTo>
                  <a:lnTo>
                    <a:pt x="755" y="808"/>
                  </a:lnTo>
                  <a:lnTo>
                    <a:pt x="755" y="1279"/>
                  </a:lnTo>
                  <a:lnTo>
                    <a:pt x="756" y="160"/>
                  </a:lnTo>
                  <a:lnTo>
                    <a:pt x="756" y="480"/>
                  </a:lnTo>
                  <a:lnTo>
                    <a:pt x="756" y="513"/>
                  </a:lnTo>
                  <a:lnTo>
                    <a:pt x="757" y="278"/>
                  </a:lnTo>
                  <a:lnTo>
                    <a:pt x="757" y="1372"/>
                  </a:lnTo>
                  <a:lnTo>
                    <a:pt x="758" y="774"/>
                  </a:lnTo>
                  <a:lnTo>
                    <a:pt x="758" y="724"/>
                  </a:lnTo>
                  <a:lnTo>
                    <a:pt x="759" y="631"/>
                  </a:lnTo>
                  <a:lnTo>
                    <a:pt x="759" y="1364"/>
                  </a:lnTo>
                  <a:lnTo>
                    <a:pt x="760" y="1431"/>
                  </a:lnTo>
                  <a:lnTo>
                    <a:pt x="760" y="1473"/>
                  </a:lnTo>
                  <a:lnTo>
                    <a:pt x="761" y="690"/>
                  </a:lnTo>
                  <a:lnTo>
                    <a:pt x="761" y="749"/>
                  </a:lnTo>
                  <a:lnTo>
                    <a:pt x="762" y="1439"/>
                  </a:lnTo>
                  <a:lnTo>
                    <a:pt x="762" y="1145"/>
                  </a:lnTo>
                  <a:lnTo>
                    <a:pt x="762" y="1221"/>
                  </a:lnTo>
                  <a:lnTo>
                    <a:pt x="763" y="976"/>
                  </a:lnTo>
                  <a:lnTo>
                    <a:pt x="764" y="1515"/>
                  </a:lnTo>
                  <a:lnTo>
                    <a:pt x="764" y="1422"/>
                  </a:lnTo>
                  <a:lnTo>
                    <a:pt x="764" y="1330"/>
                  </a:lnTo>
                  <a:lnTo>
                    <a:pt x="766" y="909"/>
                  </a:lnTo>
                  <a:lnTo>
                    <a:pt x="766" y="1153"/>
                  </a:lnTo>
                  <a:lnTo>
                    <a:pt x="766" y="1237"/>
                  </a:lnTo>
                  <a:lnTo>
                    <a:pt x="766" y="1490"/>
                  </a:lnTo>
                  <a:lnTo>
                    <a:pt x="767" y="538"/>
                  </a:lnTo>
                  <a:lnTo>
                    <a:pt x="767" y="766"/>
                  </a:lnTo>
                  <a:lnTo>
                    <a:pt x="767" y="530"/>
                  </a:lnTo>
                  <a:lnTo>
                    <a:pt x="767" y="471"/>
                  </a:lnTo>
                  <a:lnTo>
                    <a:pt x="768" y="1456"/>
                  </a:lnTo>
                  <a:lnTo>
                    <a:pt x="769" y="564"/>
                  </a:lnTo>
                  <a:lnTo>
                    <a:pt x="769" y="631"/>
                  </a:lnTo>
                  <a:lnTo>
                    <a:pt x="769" y="497"/>
                  </a:lnTo>
                  <a:lnTo>
                    <a:pt x="770" y="1439"/>
                  </a:lnTo>
                  <a:lnTo>
                    <a:pt x="771" y="1448"/>
                  </a:lnTo>
                  <a:lnTo>
                    <a:pt x="772" y="505"/>
                  </a:lnTo>
                  <a:lnTo>
                    <a:pt x="772" y="673"/>
                  </a:lnTo>
                  <a:lnTo>
                    <a:pt x="772" y="808"/>
                  </a:lnTo>
                  <a:lnTo>
                    <a:pt x="772" y="1456"/>
                  </a:lnTo>
                  <a:lnTo>
                    <a:pt x="773" y="800"/>
                  </a:lnTo>
                  <a:lnTo>
                    <a:pt x="773" y="968"/>
                  </a:lnTo>
                  <a:lnTo>
                    <a:pt x="773" y="1035"/>
                  </a:lnTo>
                  <a:lnTo>
                    <a:pt x="774" y="707"/>
                  </a:lnTo>
                  <a:lnTo>
                    <a:pt x="774" y="1481"/>
                  </a:lnTo>
                  <a:lnTo>
                    <a:pt x="775" y="1330"/>
                  </a:lnTo>
                  <a:lnTo>
                    <a:pt x="775" y="1204"/>
                  </a:lnTo>
                  <a:lnTo>
                    <a:pt x="775" y="1221"/>
                  </a:lnTo>
                  <a:lnTo>
                    <a:pt x="776" y="8"/>
                  </a:lnTo>
                  <a:lnTo>
                    <a:pt x="777" y="1195"/>
                  </a:lnTo>
                  <a:lnTo>
                    <a:pt x="777" y="1439"/>
                  </a:lnTo>
                  <a:lnTo>
                    <a:pt x="778" y="1322"/>
                  </a:lnTo>
                  <a:lnTo>
                    <a:pt x="778" y="1254"/>
                  </a:lnTo>
                  <a:lnTo>
                    <a:pt x="779" y="1456"/>
                  </a:lnTo>
                  <a:lnTo>
                    <a:pt x="779" y="412"/>
                  </a:lnTo>
                  <a:lnTo>
                    <a:pt x="780" y="387"/>
                  </a:lnTo>
                  <a:lnTo>
                    <a:pt x="781" y="1381"/>
                  </a:lnTo>
                  <a:lnTo>
                    <a:pt x="781" y="1389"/>
                  </a:lnTo>
                  <a:lnTo>
                    <a:pt x="782" y="337"/>
                  </a:lnTo>
                  <a:lnTo>
                    <a:pt x="782" y="572"/>
                  </a:lnTo>
                  <a:lnTo>
                    <a:pt x="783" y="648"/>
                  </a:lnTo>
                  <a:lnTo>
                    <a:pt x="783" y="1414"/>
                  </a:lnTo>
                  <a:lnTo>
                    <a:pt x="784" y="404"/>
                  </a:lnTo>
                  <a:lnTo>
                    <a:pt x="784" y="614"/>
                  </a:lnTo>
                  <a:lnTo>
                    <a:pt x="784" y="640"/>
                  </a:lnTo>
                  <a:lnTo>
                    <a:pt x="784" y="261"/>
                  </a:lnTo>
                  <a:lnTo>
                    <a:pt x="785" y="1347"/>
                  </a:lnTo>
                  <a:lnTo>
                    <a:pt x="785" y="909"/>
                  </a:lnTo>
                  <a:lnTo>
                    <a:pt x="786" y="589"/>
                  </a:lnTo>
                  <a:lnTo>
                    <a:pt x="786" y="311"/>
                  </a:lnTo>
                  <a:lnTo>
                    <a:pt x="787" y="1119"/>
                  </a:lnTo>
                  <a:lnTo>
                    <a:pt x="787" y="1187"/>
                  </a:lnTo>
                  <a:lnTo>
                    <a:pt x="787" y="1347"/>
                  </a:lnTo>
                  <a:lnTo>
                    <a:pt x="788" y="943"/>
                  </a:lnTo>
                  <a:lnTo>
                    <a:pt x="789" y="1027"/>
                  </a:lnTo>
                  <a:lnTo>
                    <a:pt x="789" y="833"/>
                  </a:lnTo>
                  <a:lnTo>
                    <a:pt x="789" y="816"/>
                  </a:lnTo>
                  <a:lnTo>
                    <a:pt x="790" y="1448"/>
                  </a:lnTo>
                  <a:lnTo>
                    <a:pt x="790" y="1002"/>
                  </a:lnTo>
                  <a:lnTo>
                    <a:pt x="790" y="943"/>
                  </a:lnTo>
                  <a:lnTo>
                    <a:pt x="791" y="741"/>
                  </a:lnTo>
                  <a:lnTo>
                    <a:pt x="792" y="1439"/>
                  </a:lnTo>
                  <a:lnTo>
                    <a:pt x="792" y="1405"/>
                  </a:lnTo>
                  <a:lnTo>
                    <a:pt x="792" y="1372"/>
                  </a:lnTo>
                  <a:lnTo>
                    <a:pt x="793" y="177"/>
                  </a:lnTo>
                  <a:lnTo>
                    <a:pt x="793" y="589"/>
                  </a:lnTo>
                  <a:lnTo>
                    <a:pt x="793" y="749"/>
                  </a:lnTo>
                  <a:lnTo>
                    <a:pt x="794" y="1279"/>
                  </a:lnTo>
                  <a:lnTo>
                    <a:pt x="794" y="193"/>
                  </a:lnTo>
                  <a:lnTo>
                    <a:pt x="795" y="471"/>
                  </a:lnTo>
                  <a:lnTo>
                    <a:pt x="795" y="404"/>
                  </a:lnTo>
                  <a:lnTo>
                    <a:pt x="795" y="160"/>
                  </a:lnTo>
                  <a:lnTo>
                    <a:pt x="796" y="1364"/>
                  </a:lnTo>
                  <a:lnTo>
                    <a:pt x="796" y="278"/>
                  </a:lnTo>
                  <a:lnTo>
                    <a:pt x="797" y="135"/>
                  </a:lnTo>
                  <a:lnTo>
                    <a:pt x="797" y="101"/>
                  </a:lnTo>
                  <a:lnTo>
                    <a:pt x="798" y="1187"/>
                  </a:lnTo>
                  <a:lnTo>
                    <a:pt x="798" y="1305"/>
                  </a:lnTo>
                  <a:lnTo>
                    <a:pt x="798" y="1322"/>
                  </a:lnTo>
                  <a:lnTo>
                    <a:pt x="798" y="126"/>
                  </a:lnTo>
                  <a:lnTo>
                    <a:pt x="799" y="160"/>
                  </a:lnTo>
                  <a:lnTo>
                    <a:pt x="800" y="210"/>
                  </a:lnTo>
                  <a:lnTo>
                    <a:pt x="800" y="1330"/>
                  </a:lnTo>
                  <a:lnTo>
                    <a:pt x="801" y="101"/>
                  </a:lnTo>
                  <a:lnTo>
                    <a:pt x="801" y="252"/>
                  </a:lnTo>
                  <a:lnTo>
                    <a:pt x="801" y="404"/>
                  </a:lnTo>
                  <a:lnTo>
                    <a:pt x="802" y="193"/>
                  </a:lnTo>
                  <a:lnTo>
                    <a:pt x="802" y="1381"/>
                  </a:lnTo>
                  <a:lnTo>
                    <a:pt x="803" y="1178"/>
                  </a:lnTo>
                  <a:lnTo>
                    <a:pt x="803" y="538"/>
                  </a:lnTo>
                  <a:lnTo>
                    <a:pt x="804" y="884"/>
                  </a:lnTo>
                  <a:lnTo>
                    <a:pt x="804" y="1052"/>
                  </a:lnTo>
                  <a:lnTo>
                    <a:pt x="804" y="1414"/>
                  </a:lnTo>
                  <a:lnTo>
                    <a:pt x="805" y="951"/>
                  </a:lnTo>
                  <a:lnTo>
                    <a:pt x="805" y="1162"/>
                  </a:lnTo>
                  <a:lnTo>
                    <a:pt x="806" y="1178"/>
                  </a:lnTo>
                  <a:lnTo>
                    <a:pt x="807" y="1422"/>
                  </a:lnTo>
                  <a:lnTo>
                    <a:pt x="807" y="160"/>
                  </a:lnTo>
                  <a:lnTo>
                    <a:pt x="807" y="202"/>
                  </a:lnTo>
                  <a:lnTo>
                    <a:pt x="808" y="1271"/>
                  </a:lnTo>
                  <a:lnTo>
                    <a:pt x="809" y="1322"/>
                  </a:lnTo>
                  <a:lnTo>
                    <a:pt x="809" y="1330"/>
                  </a:lnTo>
                  <a:lnTo>
                    <a:pt x="810" y="185"/>
                  </a:lnTo>
                  <a:lnTo>
                    <a:pt x="810" y="244"/>
                  </a:lnTo>
                  <a:lnTo>
                    <a:pt x="810" y="429"/>
                  </a:lnTo>
                  <a:lnTo>
                    <a:pt x="811" y="1305"/>
                  </a:lnTo>
                  <a:lnTo>
                    <a:pt x="811" y="126"/>
                  </a:lnTo>
                  <a:lnTo>
                    <a:pt x="811" y="328"/>
                  </a:lnTo>
                  <a:lnTo>
                    <a:pt x="811" y="497"/>
                  </a:lnTo>
                  <a:lnTo>
                    <a:pt x="812" y="177"/>
                  </a:lnTo>
                  <a:lnTo>
                    <a:pt x="813" y="1322"/>
                  </a:lnTo>
                  <a:lnTo>
                    <a:pt x="813" y="1136"/>
                  </a:lnTo>
                  <a:lnTo>
                    <a:pt x="813" y="715"/>
                  </a:lnTo>
                  <a:lnTo>
                    <a:pt x="814" y="135"/>
                  </a:lnTo>
                  <a:lnTo>
                    <a:pt x="815" y="833"/>
                  </a:lnTo>
                  <a:lnTo>
                    <a:pt x="815" y="1010"/>
                  </a:lnTo>
                  <a:lnTo>
                    <a:pt x="815" y="1338"/>
                  </a:lnTo>
                  <a:lnTo>
                    <a:pt x="816" y="126"/>
                  </a:lnTo>
                  <a:lnTo>
                    <a:pt x="816" y="454"/>
                  </a:lnTo>
                  <a:lnTo>
                    <a:pt x="816" y="387"/>
                  </a:lnTo>
                  <a:lnTo>
                    <a:pt x="816" y="168"/>
                  </a:lnTo>
                  <a:lnTo>
                    <a:pt x="817" y="1330"/>
                  </a:lnTo>
                  <a:lnTo>
                    <a:pt x="818" y="513"/>
                  </a:lnTo>
                  <a:lnTo>
                    <a:pt x="818" y="513"/>
                  </a:lnTo>
                  <a:lnTo>
                    <a:pt x="819" y="1414"/>
                  </a:lnTo>
                  <a:lnTo>
                    <a:pt x="820" y="1431"/>
                  </a:lnTo>
                  <a:lnTo>
                    <a:pt x="821" y="732"/>
                  </a:lnTo>
                  <a:lnTo>
                    <a:pt x="821" y="741"/>
                  </a:lnTo>
                  <a:lnTo>
                    <a:pt x="821" y="774"/>
                  </a:lnTo>
                  <a:lnTo>
                    <a:pt x="821" y="1397"/>
                  </a:lnTo>
                  <a:lnTo>
                    <a:pt x="822" y="143"/>
                  </a:lnTo>
                  <a:lnTo>
                    <a:pt x="822" y="387"/>
                  </a:lnTo>
                  <a:lnTo>
                    <a:pt x="822" y="337"/>
                  </a:lnTo>
                  <a:lnTo>
                    <a:pt x="823" y="143"/>
                  </a:lnTo>
                  <a:lnTo>
                    <a:pt x="824" y="1296"/>
                  </a:lnTo>
                  <a:lnTo>
                    <a:pt x="824" y="715"/>
                  </a:lnTo>
                  <a:lnTo>
                    <a:pt x="824" y="311"/>
                  </a:lnTo>
                  <a:lnTo>
                    <a:pt x="824" y="50"/>
                  </a:lnTo>
                  <a:lnTo>
                    <a:pt x="825" y="1027"/>
                  </a:lnTo>
                  <a:lnTo>
                    <a:pt x="826" y="1170"/>
                  </a:lnTo>
                  <a:lnTo>
                    <a:pt x="826" y="1322"/>
                  </a:lnTo>
                  <a:lnTo>
                    <a:pt x="826" y="109"/>
                  </a:lnTo>
                  <a:lnTo>
                    <a:pt x="827" y="294"/>
                  </a:lnTo>
                  <a:lnTo>
                    <a:pt x="827" y="109"/>
                  </a:lnTo>
                  <a:lnTo>
                    <a:pt x="828" y="1330"/>
                  </a:lnTo>
                  <a:lnTo>
                    <a:pt x="828" y="160"/>
                  </a:lnTo>
                  <a:lnTo>
                    <a:pt x="829" y="227"/>
                  </a:lnTo>
                  <a:lnTo>
                    <a:pt x="829" y="160"/>
                  </a:lnTo>
                  <a:lnTo>
                    <a:pt x="830" y="1338"/>
                  </a:lnTo>
                  <a:lnTo>
                    <a:pt x="830" y="1271"/>
                  </a:lnTo>
                  <a:lnTo>
                    <a:pt x="831" y="135"/>
                  </a:lnTo>
                  <a:lnTo>
                    <a:pt x="831" y="538"/>
                  </a:lnTo>
                  <a:lnTo>
                    <a:pt x="832" y="757"/>
                  </a:lnTo>
                  <a:lnTo>
                    <a:pt x="832" y="1338"/>
                  </a:lnTo>
                  <a:lnTo>
                    <a:pt x="833" y="538"/>
                  </a:lnTo>
                  <a:lnTo>
                    <a:pt x="833" y="968"/>
                  </a:lnTo>
                  <a:lnTo>
                    <a:pt x="833" y="985"/>
                  </a:lnTo>
                  <a:lnTo>
                    <a:pt x="833" y="538"/>
                  </a:lnTo>
                  <a:lnTo>
                    <a:pt x="834" y="1456"/>
                  </a:lnTo>
                  <a:lnTo>
                    <a:pt x="834" y="1296"/>
                  </a:lnTo>
                  <a:lnTo>
                    <a:pt x="835" y="1162"/>
                  </a:lnTo>
                  <a:lnTo>
                    <a:pt x="836" y="741"/>
                  </a:lnTo>
                  <a:lnTo>
                    <a:pt x="836" y="1313"/>
                  </a:lnTo>
                  <a:lnTo>
                    <a:pt x="836" y="1405"/>
                  </a:lnTo>
                  <a:lnTo>
                    <a:pt x="836" y="1414"/>
                  </a:lnTo>
                  <a:lnTo>
                    <a:pt x="838" y="160"/>
                  </a:lnTo>
                  <a:lnTo>
                    <a:pt x="838" y="235"/>
                  </a:lnTo>
                  <a:lnTo>
                    <a:pt x="839" y="1338"/>
                  </a:lnTo>
                  <a:lnTo>
                    <a:pt x="839" y="177"/>
                  </a:lnTo>
                  <a:lnTo>
                    <a:pt x="839" y="378"/>
                  </a:lnTo>
                  <a:lnTo>
                    <a:pt x="839" y="480"/>
                  </a:lnTo>
                  <a:lnTo>
                    <a:pt x="840" y="126"/>
                  </a:lnTo>
                  <a:lnTo>
                    <a:pt x="841" y="1347"/>
                  </a:lnTo>
                  <a:lnTo>
                    <a:pt x="841" y="1271"/>
                  </a:lnTo>
                  <a:lnTo>
                    <a:pt x="841" y="1111"/>
                  </a:lnTo>
                  <a:lnTo>
                    <a:pt x="841" y="143"/>
                  </a:lnTo>
                  <a:lnTo>
                    <a:pt x="842" y="715"/>
                  </a:lnTo>
                  <a:lnTo>
                    <a:pt x="843" y="892"/>
                  </a:lnTo>
                  <a:lnTo>
                    <a:pt x="843" y="1296"/>
                  </a:lnTo>
                  <a:lnTo>
                    <a:pt x="843" y="92"/>
                  </a:lnTo>
                  <a:lnTo>
                    <a:pt x="844" y="353"/>
                  </a:lnTo>
                  <a:lnTo>
                    <a:pt x="844" y="311"/>
                  </a:lnTo>
                  <a:lnTo>
                    <a:pt x="844" y="109"/>
                  </a:lnTo>
                  <a:lnTo>
                    <a:pt x="845" y="1347"/>
                  </a:lnTo>
                  <a:lnTo>
                    <a:pt x="845" y="202"/>
                  </a:lnTo>
                  <a:lnTo>
                    <a:pt x="846" y="118"/>
                  </a:lnTo>
                  <a:lnTo>
                    <a:pt x="846" y="101"/>
                  </a:lnTo>
                  <a:lnTo>
                    <a:pt x="847" y="1271"/>
                  </a:lnTo>
                  <a:lnTo>
                    <a:pt x="847" y="1305"/>
                  </a:lnTo>
                  <a:lnTo>
                    <a:pt x="847" y="1338"/>
                  </a:lnTo>
                  <a:lnTo>
                    <a:pt x="848" y="505"/>
                  </a:lnTo>
                  <a:lnTo>
                    <a:pt x="849" y="631"/>
                  </a:lnTo>
                  <a:lnTo>
                    <a:pt x="849" y="1473"/>
                  </a:lnTo>
                  <a:lnTo>
                    <a:pt x="850" y="1019"/>
                  </a:lnTo>
                  <a:lnTo>
                    <a:pt x="850" y="1128"/>
                  </a:lnTo>
                  <a:lnTo>
                    <a:pt x="851" y="749"/>
                  </a:lnTo>
                  <a:lnTo>
                    <a:pt x="851" y="1397"/>
                  </a:lnTo>
                  <a:lnTo>
                    <a:pt x="851" y="1162"/>
                  </a:lnTo>
                  <a:lnTo>
                    <a:pt x="852" y="774"/>
                  </a:lnTo>
                  <a:lnTo>
                    <a:pt x="852" y="109"/>
                  </a:lnTo>
                  <a:lnTo>
                    <a:pt x="853" y="850"/>
                  </a:lnTo>
                  <a:lnTo>
                    <a:pt x="853" y="1044"/>
                  </a:lnTo>
                  <a:lnTo>
                    <a:pt x="853" y="1338"/>
                  </a:lnTo>
                  <a:lnTo>
                    <a:pt x="854" y="25"/>
                  </a:lnTo>
                  <a:lnTo>
                    <a:pt x="854" y="303"/>
                  </a:lnTo>
                  <a:lnTo>
                    <a:pt x="855" y="337"/>
                  </a:lnTo>
                  <a:lnTo>
                    <a:pt x="856" y="1355"/>
                  </a:lnTo>
                  <a:lnTo>
                    <a:pt x="856" y="33"/>
                  </a:lnTo>
                  <a:lnTo>
                    <a:pt x="856" y="50"/>
                  </a:lnTo>
                  <a:lnTo>
                    <a:pt x="857" y="1364"/>
                  </a:lnTo>
                  <a:lnTo>
                    <a:pt x="858" y="1305"/>
                  </a:lnTo>
                  <a:lnTo>
                    <a:pt x="859" y="193"/>
                  </a:lnTo>
                  <a:lnTo>
                    <a:pt x="859" y="337"/>
                  </a:lnTo>
                  <a:lnTo>
                    <a:pt x="859" y="488"/>
                  </a:lnTo>
                  <a:lnTo>
                    <a:pt x="860" y="1288"/>
                  </a:lnTo>
                  <a:lnTo>
                    <a:pt x="860" y="177"/>
                  </a:lnTo>
                  <a:lnTo>
                    <a:pt x="861" y="488"/>
                  </a:lnTo>
                  <a:lnTo>
                    <a:pt x="861" y="497"/>
                  </a:lnTo>
                  <a:lnTo>
                    <a:pt x="861" y="151"/>
                  </a:lnTo>
                  <a:lnTo>
                    <a:pt x="862" y="1322"/>
                  </a:lnTo>
                  <a:lnTo>
                    <a:pt x="862" y="968"/>
                  </a:lnTo>
                  <a:lnTo>
                    <a:pt x="862" y="783"/>
                  </a:lnTo>
                  <a:lnTo>
                    <a:pt x="863" y="513"/>
                  </a:lnTo>
                  <a:lnTo>
                    <a:pt x="864" y="1153"/>
                  </a:lnTo>
                  <a:lnTo>
                    <a:pt x="864" y="1271"/>
                  </a:lnTo>
                  <a:lnTo>
                    <a:pt x="864" y="1422"/>
                  </a:lnTo>
                  <a:lnTo>
                    <a:pt x="865" y="943"/>
                  </a:lnTo>
                  <a:lnTo>
                    <a:pt x="865" y="1170"/>
                  </a:lnTo>
                  <a:lnTo>
                    <a:pt x="866" y="833"/>
                  </a:lnTo>
                  <a:lnTo>
                    <a:pt x="866" y="1414"/>
                  </a:lnTo>
                  <a:lnTo>
                    <a:pt x="867" y="135"/>
                  </a:lnTo>
                  <a:lnTo>
                    <a:pt x="867" y="143"/>
                  </a:lnTo>
                  <a:lnTo>
                    <a:pt x="867" y="210"/>
                  </a:lnTo>
                  <a:lnTo>
                    <a:pt x="867" y="168"/>
                  </a:lnTo>
                  <a:lnTo>
                    <a:pt x="868" y="1338"/>
                  </a:lnTo>
                  <a:lnTo>
                    <a:pt x="869" y="1254"/>
                  </a:lnTo>
                  <a:lnTo>
                    <a:pt x="870" y="193"/>
                  </a:lnTo>
                  <a:lnTo>
                    <a:pt x="870" y="471"/>
                  </a:lnTo>
                  <a:lnTo>
                    <a:pt x="870" y="724"/>
                  </a:lnTo>
                  <a:lnTo>
                    <a:pt x="870" y="1322"/>
                  </a:lnTo>
                  <a:lnTo>
                    <a:pt x="871" y="177"/>
                  </a:lnTo>
                  <a:lnTo>
                    <a:pt x="871" y="446"/>
                  </a:lnTo>
                  <a:lnTo>
                    <a:pt x="871" y="471"/>
                  </a:lnTo>
                  <a:lnTo>
                    <a:pt x="872" y="227"/>
                  </a:lnTo>
                  <a:lnTo>
                    <a:pt x="872" y="1296"/>
                  </a:lnTo>
                  <a:lnTo>
                    <a:pt x="873" y="454"/>
                  </a:lnTo>
                  <a:lnTo>
                    <a:pt x="873" y="261"/>
                  </a:lnTo>
                  <a:lnTo>
                    <a:pt x="874" y="227"/>
                  </a:lnTo>
                  <a:lnTo>
                    <a:pt x="874" y="1128"/>
                  </a:lnTo>
                  <a:lnTo>
                    <a:pt x="875" y="1271"/>
                  </a:lnTo>
                  <a:lnTo>
                    <a:pt x="875" y="1305"/>
                  </a:lnTo>
                  <a:lnTo>
                    <a:pt x="875" y="235"/>
                  </a:lnTo>
                  <a:lnTo>
                    <a:pt x="876" y="454"/>
                  </a:lnTo>
                  <a:lnTo>
                    <a:pt x="876" y="235"/>
                  </a:lnTo>
                  <a:lnTo>
                    <a:pt x="877" y="1288"/>
                  </a:lnTo>
                  <a:lnTo>
                    <a:pt x="877" y="749"/>
                  </a:lnTo>
                  <a:lnTo>
                    <a:pt x="878" y="934"/>
                  </a:lnTo>
                  <a:lnTo>
                    <a:pt x="878" y="581"/>
                  </a:lnTo>
                  <a:lnTo>
                    <a:pt x="879" y="1439"/>
                  </a:lnTo>
                  <a:lnTo>
                    <a:pt x="879" y="1439"/>
                  </a:lnTo>
                  <a:lnTo>
                    <a:pt x="879" y="1381"/>
                  </a:lnTo>
                  <a:lnTo>
                    <a:pt x="880" y="800"/>
                  </a:lnTo>
                  <a:lnTo>
                    <a:pt x="880" y="993"/>
                  </a:lnTo>
                  <a:lnTo>
                    <a:pt x="881" y="1035"/>
                  </a:lnTo>
                  <a:lnTo>
                    <a:pt x="881" y="1439"/>
                  </a:lnTo>
                  <a:lnTo>
                    <a:pt x="882" y="286"/>
                  </a:lnTo>
                  <a:lnTo>
                    <a:pt x="882" y="530"/>
                  </a:lnTo>
                  <a:lnTo>
                    <a:pt x="882" y="522"/>
                  </a:lnTo>
                  <a:lnTo>
                    <a:pt x="883" y="1355"/>
                  </a:lnTo>
                  <a:lnTo>
                    <a:pt x="884" y="219"/>
                  </a:lnTo>
                  <a:lnTo>
                    <a:pt x="884" y="160"/>
                  </a:lnTo>
                  <a:lnTo>
                    <a:pt x="885" y="1279"/>
                  </a:lnTo>
                  <a:lnTo>
                    <a:pt x="885" y="1322"/>
                  </a:lnTo>
                  <a:lnTo>
                    <a:pt x="886" y="168"/>
                  </a:lnTo>
                  <a:lnTo>
                    <a:pt x="887" y="252"/>
                  </a:lnTo>
                  <a:lnTo>
                    <a:pt x="887" y="395"/>
                  </a:lnTo>
                  <a:lnTo>
                    <a:pt x="887" y="1347"/>
                  </a:lnTo>
                  <a:lnTo>
                    <a:pt x="888" y="261"/>
                  </a:lnTo>
                  <a:lnTo>
                    <a:pt x="888" y="538"/>
                  </a:lnTo>
                  <a:lnTo>
                    <a:pt x="888" y="564"/>
                  </a:lnTo>
                  <a:lnTo>
                    <a:pt x="889" y="210"/>
                  </a:lnTo>
                  <a:lnTo>
                    <a:pt x="890" y="1338"/>
                  </a:lnTo>
                  <a:lnTo>
                    <a:pt x="890" y="1153"/>
                  </a:lnTo>
                  <a:lnTo>
                    <a:pt x="890" y="749"/>
                  </a:lnTo>
                  <a:lnTo>
                    <a:pt x="891" y="168"/>
                  </a:lnTo>
                  <a:lnTo>
                    <a:pt x="891" y="842"/>
                  </a:lnTo>
                  <a:lnTo>
                    <a:pt x="892" y="968"/>
                  </a:lnTo>
                  <a:lnTo>
                    <a:pt x="892" y="1338"/>
                  </a:lnTo>
                  <a:lnTo>
                    <a:pt x="892" y="597"/>
                  </a:lnTo>
                  <a:lnTo>
                    <a:pt x="893" y="968"/>
                  </a:lnTo>
                  <a:lnTo>
                    <a:pt x="893" y="993"/>
                  </a:lnTo>
                  <a:lnTo>
                    <a:pt x="893" y="572"/>
                  </a:lnTo>
                  <a:lnTo>
                    <a:pt x="894" y="1431"/>
                  </a:lnTo>
                  <a:lnTo>
                    <a:pt x="894" y="1035"/>
                  </a:lnTo>
                  <a:lnTo>
                    <a:pt x="895" y="959"/>
                  </a:lnTo>
                  <a:lnTo>
                    <a:pt x="895" y="707"/>
                  </a:lnTo>
                  <a:lnTo>
                    <a:pt x="896" y="1422"/>
                  </a:lnTo>
                  <a:lnTo>
                    <a:pt x="896" y="1414"/>
                  </a:lnTo>
                  <a:lnTo>
                    <a:pt x="897" y="160"/>
                  </a:lnTo>
                  <a:lnTo>
                    <a:pt x="897" y="438"/>
                  </a:lnTo>
                  <a:lnTo>
                    <a:pt x="898" y="547"/>
                  </a:lnTo>
                  <a:lnTo>
                    <a:pt x="898" y="1313"/>
                  </a:lnTo>
                  <a:lnTo>
                    <a:pt x="899" y="160"/>
                  </a:lnTo>
                  <a:lnTo>
                    <a:pt x="899" y="480"/>
                  </a:lnTo>
                  <a:lnTo>
                    <a:pt x="899" y="463"/>
                  </a:lnTo>
                  <a:lnTo>
                    <a:pt x="900" y="210"/>
                  </a:lnTo>
                  <a:lnTo>
                    <a:pt x="900" y="1330"/>
                  </a:lnTo>
                  <a:lnTo>
                    <a:pt x="900" y="732"/>
                  </a:lnTo>
                  <a:lnTo>
                    <a:pt x="901" y="480"/>
                  </a:lnTo>
                  <a:lnTo>
                    <a:pt x="902" y="219"/>
                  </a:lnTo>
                  <a:lnTo>
                    <a:pt x="902" y="968"/>
                  </a:lnTo>
                  <a:lnTo>
                    <a:pt x="902" y="1145"/>
                  </a:lnTo>
                  <a:lnTo>
                    <a:pt x="902" y="1330"/>
                  </a:lnTo>
                  <a:lnTo>
                    <a:pt x="903" y="294"/>
                  </a:lnTo>
                  <a:lnTo>
                    <a:pt x="903" y="623"/>
                  </a:lnTo>
                  <a:lnTo>
                    <a:pt x="904" y="555"/>
                  </a:lnTo>
                  <a:lnTo>
                    <a:pt x="904" y="294"/>
                  </a:lnTo>
                  <a:lnTo>
                    <a:pt x="905" y="1347"/>
                  </a:lnTo>
                  <a:lnTo>
                    <a:pt x="905" y="353"/>
                  </a:lnTo>
                  <a:lnTo>
                    <a:pt x="905" y="429"/>
                  </a:lnTo>
                  <a:lnTo>
                    <a:pt x="906" y="269"/>
                  </a:lnTo>
                  <a:lnTo>
                    <a:pt x="906" y="1389"/>
                  </a:lnTo>
                  <a:lnTo>
                    <a:pt x="906" y="1313"/>
                  </a:lnTo>
                  <a:lnTo>
                    <a:pt x="907" y="1347"/>
                  </a:lnTo>
                  <a:lnTo>
                    <a:pt x="907" y="614"/>
                  </a:lnTo>
                  <a:lnTo>
                    <a:pt x="908" y="825"/>
                  </a:lnTo>
                  <a:lnTo>
                    <a:pt x="908" y="985"/>
                  </a:lnTo>
                  <a:lnTo>
                    <a:pt x="909" y="1448"/>
                  </a:lnTo>
                  <a:lnTo>
                    <a:pt x="910" y="1212"/>
                  </a:lnTo>
                  <a:lnTo>
                    <a:pt x="910" y="1246"/>
                  </a:lnTo>
                  <a:lnTo>
                    <a:pt x="911" y="1431"/>
                  </a:lnTo>
                  <a:lnTo>
                    <a:pt x="911" y="631"/>
                  </a:lnTo>
                  <a:lnTo>
                    <a:pt x="911" y="370"/>
                  </a:lnTo>
                  <a:lnTo>
                    <a:pt x="911" y="362"/>
                  </a:lnTo>
                  <a:lnTo>
                    <a:pt x="913" y="1221"/>
                  </a:lnTo>
                  <a:lnTo>
                    <a:pt x="913" y="1330"/>
                  </a:lnTo>
                  <a:lnTo>
                    <a:pt x="913" y="1364"/>
                  </a:lnTo>
                  <a:lnTo>
                    <a:pt x="913" y="328"/>
                  </a:lnTo>
                  <a:lnTo>
                    <a:pt x="914" y="572"/>
                  </a:lnTo>
                  <a:lnTo>
                    <a:pt x="915" y="294"/>
                  </a:lnTo>
                  <a:lnTo>
                    <a:pt x="915" y="1330"/>
                  </a:lnTo>
                  <a:lnTo>
                    <a:pt x="916" y="446"/>
                  </a:lnTo>
                  <a:lnTo>
                    <a:pt x="916" y="581"/>
                  </a:lnTo>
                  <a:lnTo>
                    <a:pt x="916" y="294"/>
                  </a:lnTo>
                  <a:lnTo>
                    <a:pt x="917" y="1330"/>
                  </a:lnTo>
                  <a:lnTo>
                    <a:pt x="917" y="1313"/>
                  </a:lnTo>
                  <a:lnTo>
                    <a:pt x="918" y="1162"/>
                  </a:lnTo>
                  <a:lnTo>
                    <a:pt x="918" y="185"/>
                  </a:lnTo>
                  <a:lnTo>
                    <a:pt x="919" y="766"/>
                  </a:lnTo>
                  <a:lnTo>
                    <a:pt x="919" y="917"/>
                  </a:lnTo>
                  <a:lnTo>
                    <a:pt x="920" y="1347"/>
                  </a:lnTo>
                  <a:lnTo>
                    <a:pt x="920" y="160"/>
                  </a:lnTo>
                  <a:lnTo>
                    <a:pt x="920" y="463"/>
                  </a:lnTo>
                  <a:lnTo>
                    <a:pt x="920" y="488"/>
                  </a:lnTo>
                  <a:lnTo>
                    <a:pt x="921" y="286"/>
                  </a:lnTo>
                  <a:lnTo>
                    <a:pt x="921" y="1330"/>
                  </a:lnTo>
                  <a:lnTo>
                    <a:pt x="922" y="682"/>
                  </a:lnTo>
                  <a:lnTo>
                    <a:pt x="922" y="648"/>
                  </a:lnTo>
                  <a:lnTo>
                    <a:pt x="923" y="564"/>
                  </a:lnTo>
                  <a:lnTo>
                    <a:pt x="923" y="1372"/>
                  </a:lnTo>
                  <a:lnTo>
                    <a:pt x="924" y="1439"/>
                  </a:lnTo>
                  <a:lnTo>
                    <a:pt x="924" y="1490"/>
                  </a:lnTo>
                  <a:lnTo>
                    <a:pt x="925" y="842"/>
                  </a:lnTo>
                  <a:lnTo>
                    <a:pt x="925" y="774"/>
                  </a:lnTo>
                  <a:lnTo>
                    <a:pt x="926" y="1422"/>
                  </a:lnTo>
                  <a:lnTo>
                    <a:pt x="926" y="278"/>
                  </a:lnTo>
                  <a:lnTo>
                    <a:pt x="926" y="572"/>
                  </a:lnTo>
                  <a:lnTo>
                    <a:pt x="927" y="538"/>
                  </a:lnTo>
                  <a:lnTo>
                    <a:pt x="927" y="278"/>
                  </a:lnTo>
                  <a:lnTo>
                    <a:pt x="928" y="1355"/>
                  </a:lnTo>
                  <a:lnTo>
                    <a:pt x="928" y="1145"/>
                  </a:lnTo>
                  <a:lnTo>
                    <a:pt x="928" y="909"/>
                  </a:lnTo>
                  <a:lnTo>
                    <a:pt x="929" y="244"/>
                  </a:lnTo>
                  <a:lnTo>
                    <a:pt x="929" y="926"/>
                  </a:lnTo>
                  <a:lnTo>
                    <a:pt x="930" y="1103"/>
                  </a:lnTo>
                  <a:lnTo>
                    <a:pt x="930" y="1381"/>
                  </a:lnTo>
                  <a:lnTo>
                    <a:pt x="931" y="193"/>
                  </a:lnTo>
                  <a:lnTo>
                    <a:pt x="931" y="404"/>
                  </a:lnTo>
                  <a:lnTo>
                    <a:pt x="931" y="454"/>
                  </a:lnTo>
                  <a:lnTo>
                    <a:pt x="932" y="1355"/>
                  </a:lnTo>
                  <a:lnTo>
                    <a:pt x="933" y="202"/>
                  </a:lnTo>
                  <a:lnTo>
                    <a:pt x="933" y="235"/>
                  </a:lnTo>
                  <a:lnTo>
                    <a:pt x="934" y="227"/>
                  </a:lnTo>
                  <a:lnTo>
                    <a:pt x="934" y="1313"/>
                  </a:lnTo>
                  <a:lnTo>
                    <a:pt x="934" y="1347"/>
                  </a:lnTo>
                  <a:lnTo>
                    <a:pt x="936" y="261"/>
                  </a:lnTo>
                  <a:lnTo>
                    <a:pt x="936" y="438"/>
                  </a:lnTo>
                  <a:lnTo>
                    <a:pt x="936" y="581"/>
                  </a:lnTo>
                  <a:lnTo>
                    <a:pt x="936" y="1389"/>
                  </a:lnTo>
                  <a:lnTo>
                    <a:pt x="937" y="985"/>
                  </a:lnTo>
                  <a:lnTo>
                    <a:pt x="938" y="993"/>
                  </a:lnTo>
                  <a:lnTo>
                    <a:pt x="938" y="581"/>
                  </a:lnTo>
                  <a:lnTo>
                    <a:pt x="939" y="1515"/>
                  </a:lnTo>
                  <a:lnTo>
                    <a:pt x="939" y="1405"/>
                  </a:lnTo>
                  <a:lnTo>
                    <a:pt x="940" y="791"/>
                  </a:lnTo>
                  <a:lnTo>
                    <a:pt x="940" y="1229"/>
                  </a:lnTo>
                  <a:lnTo>
                    <a:pt x="941" y="1355"/>
                  </a:lnTo>
                  <a:lnTo>
                    <a:pt x="941" y="1439"/>
                  </a:lnTo>
                  <a:lnTo>
                    <a:pt x="941" y="370"/>
                  </a:lnTo>
                  <a:lnTo>
                    <a:pt x="942" y="530"/>
                  </a:lnTo>
                  <a:lnTo>
                    <a:pt x="942" y="564"/>
                  </a:lnTo>
                  <a:lnTo>
                    <a:pt x="943" y="1372"/>
                  </a:lnTo>
                  <a:lnTo>
                    <a:pt x="943" y="227"/>
                  </a:lnTo>
                  <a:lnTo>
                    <a:pt x="944" y="294"/>
                  </a:lnTo>
                  <a:lnTo>
                    <a:pt x="945" y="1389"/>
                  </a:lnTo>
                  <a:lnTo>
                    <a:pt x="945" y="1313"/>
                  </a:lnTo>
                  <a:lnTo>
                    <a:pt x="946" y="311"/>
                  </a:lnTo>
                  <a:lnTo>
                    <a:pt x="946" y="589"/>
                  </a:lnTo>
                  <a:lnTo>
                    <a:pt x="947" y="774"/>
                  </a:lnTo>
                  <a:lnTo>
                    <a:pt x="947" y="1381"/>
                  </a:lnTo>
                  <a:lnTo>
                    <a:pt x="947" y="337"/>
                  </a:lnTo>
                  <a:lnTo>
                    <a:pt x="948" y="564"/>
                  </a:lnTo>
                  <a:lnTo>
                    <a:pt x="948" y="555"/>
                  </a:lnTo>
                  <a:lnTo>
                    <a:pt x="948" y="337"/>
                  </a:lnTo>
                  <a:lnTo>
                    <a:pt x="949" y="1381"/>
                  </a:lnTo>
                  <a:lnTo>
                    <a:pt x="949" y="581"/>
                  </a:lnTo>
                  <a:lnTo>
                    <a:pt x="950" y="446"/>
                  </a:lnTo>
                  <a:lnTo>
                    <a:pt x="951" y="353"/>
                  </a:lnTo>
                  <a:lnTo>
                    <a:pt x="951" y="1254"/>
                  </a:lnTo>
                  <a:lnTo>
                    <a:pt x="951" y="1338"/>
                  </a:lnTo>
                  <a:lnTo>
                    <a:pt x="952" y="715"/>
                  </a:lnTo>
                  <a:lnTo>
                    <a:pt x="952" y="1019"/>
                  </a:lnTo>
                  <a:lnTo>
                    <a:pt x="953" y="665"/>
                  </a:lnTo>
                  <a:lnTo>
                    <a:pt x="954" y="1498"/>
                  </a:lnTo>
                  <a:lnTo>
                    <a:pt x="954" y="1069"/>
                  </a:lnTo>
                  <a:lnTo>
                    <a:pt x="954" y="1170"/>
                  </a:lnTo>
                  <a:lnTo>
                    <a:pt x="955" y="859"/>
                  </a:lnTo>
                  <a:lnTo>
                    <a:pt x="956" y="1465"/>
                  </a:lnTo>
                  <a:lnTo>
                    <a:pt x="956" y="1381"/>
                  </a:lnTo>
                  <a:lnTo>
                    <a:pt x="956" y="1262"/>
                  </a:lnTo>
                  <a:lnTo>
                    <a:pt x="956" y="328"/>
                  </a:lnTo>
                  <a:lnTo>
                    <a:pt x="957" y="850"/>
                  </a:lnTo>
                  <a:lnTo>
                    <a:pt x="957" y="1019"/>
                  </a:lnTo>
                  <a:lnTo>
                    <a:pt x="957" y="1414"/>
                  </a:lnTo>
                  <a:lnTo>
                    <a:pt x="958" y="320"/>
                  </a:lnTo>
                  <a:lnTo>
                    <a:pt x="959" y="513"/>
                  </a:lnTo>
                  <a:lnTo>
                    <a:pt x="959" y="488"/>
                  </a:lnTo>
                  <a:lnTo>
                    <a:pt x="960" y="1381"/>
                  </a:lnTo>
                  <a:lnTo>
                    <a:pt x="960" y="286"/>
                  </a:lnTo>
                  <a:lnTo>
                    <a:pt x="961" y="244"/>
                  </a:lnTo>
                  <a:lnTo>
                    <a:pt x="962" y="1322"/>
                  </a:lnTo>
                  <a:lnTo>
                    <a:pt x="962" y="1364"/>
                  </a:lnTo>
                  <a:lnTo>
                    <a:pt x="962" y="294"/>
                  </a:lnTo>
                  <a:lnTo>
                    <a:pt x="963" y="370"/>
                  </a:lnTo>
                  <a:lnTo>
                    <a:pt x="964" y="446"/>
                  </a:lnTo>
                  <a:lnTo>
                    <a:pt x="964" y="1389"/>
                  </a:lnTo>
                  <a:lnTo>
                    <a:pt x="965" y="387"/>
                  </a:lnTo>
                  <a:lnTo>
                    <a:pt x="965" y="648"/>
                  </a:lnTo>
                  <a:lnTo>
                    <a:pt x="965" y="657"/>
                  </a:lnTo>
                  <a:lnTo>
                    <a:pt x="965" y="480"/>
                  </a:lnTo>
                  <a:lnTo>
                    <a:pt x="966" y="1414"/>
                  </a:lnTo>
                  <a:lnTo>
                    <a:pt x="966" y="1288"/>
                  </a:lnTo>
                  <a:lnTo>
                    <a:pt x="967" y="1212"/>
                  </a:lnTo>
                  <a:lnTo>
                    <a:pt x="968" y="614"/>
                  </a:lnTo>
                  <a:lnTo>
                    <a:pt x="968" y="1128"/>
                  </a:lnTo>
                  <a:lnTo>
                    <a:pt x="968" y="1254"/>
                  </a:lnTo>
                  <a:lnTo>
                    <a:pt x="968" y="1473"/>
                  </a:lnTo>
                  <a:lnTo>
                    <a:pt x="969" y="1094"/>
                  </a:lnTo>
                  <a:lnTo>
                    <a:pt x="969" y="1355"/>
                  </a:lnTo>
                  <a:lnTo>
                    <a:pt x="969" y="1347"/>
                  </a:lnTo>
                  <a:lnTo>
                    <a:pt x="970" y="1481"/>
                  </a:lnTo>
                  <a:lnTo>
                    <a:pt x="971" y="337"/>
                  </a:lnTo>
                  <a:lnTo>
                    <a:pt x="971" y="353"/>
                  </a:lnTo>
                  <a:lnTo>
                    <a:pt x="971" y="328"/>
                  </a:lnTo>
                  <a:lnTo>
                    <a:pt x="972" y="1397"/>
                  </a:lnTo>
                  <a:lnTo>
                    <a:pt x="973" y="1405"/>
                  </a:lnTo>
                  <a:lnTo>
                    <a:pt x="973" y="337"/>
                  </a:lnTo>
                  <a:lnTo>
                    <a:pt x="974" y="640"/>
                  </a:lnTo>
                  <a:lnTo>
                    <a:pt x="974" y="538"/>
                  </a:lnTo>
                  <a:lnTo>
                    <a:pt x="975" y="1405"/>
                  </a:lnTo>
                  <a:lnTo>
                    <a:pt x="975" y="193"/>
                  </a:lnTo>
                  <a:lnTo>
                    <a:pt x="975" y="538"/>
                  </a:lnTo>
                  <a:lnTo>
                    <a:pt x="976" y="488"/>
                  </a:lnTo>
                  <a:lnTo>
                    <a:pt x="976" y="446"/>
                  </a:lnTo>
                  <a:lnTo>
                    <a:pt x="977" y="1397"/>
                  </a:lnTo>
                  <a:lnTo>
                    <a:pt x="977" y="884"/>
                  </a:lnTo>
                  <a:lnTo>
                    <a:pt x="977" y="640"/>
                  </a:lnTo>
                  <a:lnTo>
                    <a:pt x="977" y="362"/>
                  </a:lnTo>
                  <a:lnTo>
                    <a:pt x="979" y="1136"/>
                  </a:lnTo>
                  <a:lnTo>
                    <a:pt x="979" y="1271"/>
                  </a:lnTo>
                  <a:lnTo>
                    <a:pt x="979" y="1397"/>
                  </a:lnTo>
                  <a:lnTo>
                    <a:pt x="980" y="438"/>
                  </a:lnTo>
                  <a:lnTo>
                    <a:pt x="980" y="783"/>
                  </a:lnTo>
                  <a:lnTo>
                    <a:pt x="980" y="816"/>
                  </a:lnTo>
                  <a:lnTo>
                    <a:pt x="980" y="665"/>
                  </a:lnTo>
                  <a:lnTo>
                    <a:pt x="981" y="1422"/>
                  </a:lnTo>
                  <a:lnTo>
                    <a:pt x="982" y="926"/>
                  </a:lnTo>
                  <a:lnTo>
                    <a:pt x="982" y="993"/>
                  </a:lnTo>
                  <a:lnTo>
                    <a:pt x="983" y="959"/>
                  </a:lnTo>
                  <a:lnTo>
                    <a:pt x="983" y="1557"/>
                  </a:lnTo>
                  <a:lnTo>
                    <a:pt x="983" y="1515"/>
                  </a:lnTo>
                  <a:lnTo>
                    <a:pt x="985" y="1145"/>
                  </a:lnTo>
                  <a:lnTo>
                    <a:pt x="985" y="1204"/>
                  </a:lnTo>
                  <a:lnTo>
                    <a:pt x="985" y="1566"/>
                  </a:lnTo>
                  <a:lnTo>
                    <a:pt x="986" y="1498"/>
                  </a:lnTo>
                  <a:lnTo>
                    <a:pt x="987" y="1490"/>
                  </a:lnTo>
                  <a:lnTo>
                    <a:pt x="987" y="1498"/>
                  </a:lnTo>
                  <a:lnTo>
                    <a:pt x="988" y="791"/>
                  </a:lnTo>
                  <a:lnTo>
                    <a:pt x="988" y="547"/>
                  </a:lnTo>
                  <a:lnTo>
                    <a:pt x="988" y="513"/>
                  </a:lnTo>
                  <a:lnTo>
                    <a:pt x="989" y="1322"/>
                  </a:lnTo>
                  <a:lnTo>
                    <a:pt x="990" y="1381"/>
                  </a:lnTo>
                  <a:lnTo>
                    <a:pt x="990" y="1422"/>
                  </a:lnTo>
                  <a:lnTo>
                    <a:pt x="990" y="471"/>
                  </a:lnTo>
                  <a:lnTo>
                    <a:pt x="991" y="833"/>
                  </a:lnTo>
                  <a:lnTo>
                    <a:pt x="991" y="774"/>
                  </a:lnTo>
                  <a:lnTo>
                    <a:pt x="992" y="1405"/>
                  </a:lnTo>
                  <a:lnTo>
                    <a:pt x="992" y="429"/>
                  </a:lnTo>
                  <a:lnTo>
                    <a:pt x="992" y="564"/>
                  </a:lnTo>
                  <a:lnTo>
                    <a:pt x="993" y="673"/>
                  </a:lnTo>
                  <a:lnTo>
                    <a:pt x="993" y="665"/>
                  </a:lnTo>
                  <a:lnTo>
                    <a:pt x="994" y="1422"/>
                  </a:lnTo>
                  <a:lnTo>
                    <a:pt x="994" y="1338"/>
                  </a:lnTo>
                  <a:lnTo>
                    <a:pt x="994" y="1204"/>
                  </a:lnTo>
                  <a:lnTo>
                    <a:pt x="994" y="480"/>
                  </a:lnTo>
                  <a:lnTo>
                    <a:pt x="995" y="859"/>
                  </a:lnTo>
                  <a:lnTo>
                    <a:pt x="996" y="993"/>
                  </a:lnTo>
                  <a:lnTo>
                    <a:pt x="996" y="1422"/>
                  </a:lnTo>
                  <a:lnTo>
                    <a:pt x="997" y="816"/>
                  </a:lnTo>
                  <a:lnTo>
                    <a:pt x="997" y="1128"/>
                  </a:lnTo>
                  <a:lnTo>
                    <a:pt x="997" y="1119"/>
                  </a:lnTo>
                  <a:lnTo>
                    <a:pt x="998" y="892"/>
                  </a:lnTo>
                  <a:lnTo>
                    <a:pt x="998" y="1515"/>
                  </a:lnTo>
                  <a:lnTo>
                    <a:pt x="998" y="1262"/>
                  </a:lnTo>
                  <a:lnTo>
                    <a:pt x="999" y="1187"/>
                  </a:lnTo>
                  <a:lnTo>
                    <a:pt x="1000" y="917"/>
                  </a:lnTo>
                  <a:lnTo>
                    <a:pt x="1000" y="1456"/>
                  </a:lnTo>
                  <a:lnTo>
                    <a:pt x="1000" y="1456"/>
                  </a:lnTo>
                  <a:lnTo>
                    <a:pt x="1000" y="1498"/>
                  </a:lnTo>
                  <a:lnTo>
                    <a:pt x="1001" y="463"/>
                  </a:lnTo>
                  <a:lnTo>
                    <a:pt x="1001" y="850"/>
                  </a:lnTo>
                  <a:lnTo>
                    <a:pt x="1002" y="825"/>
                  </a:lnTo>
                  <a:lnTo>
                    <a:pt x="1002" y="1422"/>
                  </a:lnTo>
                  <a:lnTo>
                    <a:pt x="1003" y="463"/>
                  </a:lnTo>
                  <a:lnTo>
                    <a:pt x="1003" y="757"/>
                  </a:lnTo>
                  <a:lnTo>
                    <a:pt x="1003" y="699"/>
                  </a:lnTo>
                  <a:lnTo>
                    <a:pt x="1004" y="640"/>
                  </a:lnTo>
                  <a:lnTo>
                    <a:pt x="1005" y="1414"/>
                  </a:lnTo>
                  <a:lnTo>
                    <a:pt x="1005" y="1262"/>
                  </a:lnTo>
                  <a:lnTo>
                    <a:pt x="1005" y="1103"/>
                  </a:lnTo>
                  <a:lnTo>
                    <a:pt x="1005" y="513"/>
                  </a:lnTo>
                  <a:lnTo>
                    <a:pt x="1006" y="1010"/>
                  </a:lnTo>
                  <a:lnTo>
                    <a:pt x="1006" y="1204"/>
                  </a:lnTo>
                  <a:lnTo>
                    <a:pt x="1006" y="1414"/>
                  </a:lnTo>
                  <a:lnTo>
                    <a:pt x="1007" y="530"/>
                  </a:lnTo>
                  <a:lnTo>
                    <a:pt x="1008" y="724"/>
                  </a:lnTo>
                  <a:lnTo>
                    <a:pt x="1008" y="766"/>
                  </a:lnTo>
                  <a:lnTo>
                    <a:pt x="1009" y="1422"/>
                  </a:lnTo>
                  <a:lnTo>
                    <a:pt x="1009" y="547"/>
                  </a:lnTo>
                  <a:lnTo>
                    <a:pt x="1009" y="572"/>
                  </a:lnTo>
                  <a:lnTo>
                    <a:pt x="1010" y="597"/>
                  </a:lnTo>
                  <a:lnTo>
                    <a:pt x="1011" y="1422"/>
                  </a:lnTo>
                  <a:lnTo>
                    <a:pt x="1011" y="1456"/>
                  </a:lnTo>
                  <a:lnTo>
                    <a:pt x="1011" y="842"/>
                  </a:lnTo>
                  <a:lnTo>
                    <a:pt x="1012" y="1035"/>
                  </a:lnTo>
                  <a:lnTo>
                    <a:pt x="1013" y="926"/>
                  </a:lnTo>
                  <a:lnTo>
                    <a:pt x="1013" y="1574"/>
                  </a:lnTo>
                  <a:lnTo>
                    <a:pt x="1014" y="1381"/>
                  </a:lnTo>
                  <a:lnTo>
                    <a:pt x="1014" y="1372"/>
                  </a:lnTo>
                  <a:lnTo>
                    <a:pt x="1015" y="976"/>
                  </a:lnTo>
                  <a:lnTo>
                    <a:pt x="1015" y="1498"/>
                  </a:lnTo>
                  <a:lnTo>
                    <a:pt x="1015" y="1195"/>
                  </a:lnTo>
                  <a:lnTo>
                    <a:pt x="1016" y="833"/>
                  </a:lnTo>
                  <a:lnTo>
                    <a:pt x="1016" y="555"/>
                  </a:lnTo>
                  <a:lnTo>
                    <a:pt x="1017" y="1212"/>
                  </a:lnTo>
                  <a:lnTo>
                    <a:pt x="1017" y="1322"/>
                  </a:lnTo>
                  <a:lnTo>
                    <a:pt x="1017" y="1456"/>
                  </a:lnTo>
                  <a:lnTo>
                    <a:pt x="1018" y="387"/>
                  </a:lnTo>
                  <a:lnTo>
                    <a:pt x="1018" y="648"/>
                  </a:lnTo>
                  <a:lnTo>
                    <a:pt x="1018" y="665"/>
                  </a:lnTo>
                  <a:lnTo>
                    <a:pt x="1019" y="1448"/>
                  </a:lnTo>
                  <a:lnTo>
                    <a:pt x="1020" y="497"/>
                  </a:lnTo>
                  <a:lnTo>
                    <a:pt x="1020" y="547"/>
                  </a:lnTo>
                  <a:lnTo>
                    <a:pt x="1020" y="640"/>
                  </a:lnTo>
                  <a:lnTo>
                    <a:pt x="1021" y="1456"/>
                  </a:lnTo>
                  <a:lnTo>
                    <a:pt x="1022" y="1481"/>
                  </a:lnTo>
                  <a:lnTo>
                    <a:pt x="1022" y="1582"/>
                  </a:lnTo>
                  <a:lnTo>
                    <a:pt x="1023" y="1010"/>
                  </a:lnTo>
                  <a:lnTo>
                    <a:pt x="1023" y="1094"/>
                  </a:lnTo>
                  <a:lnTo>
                    <a:pt x="1024" y="1515"/>
                  </a:lnTo>
                  <a:lnTo>
                    <a:pt x="1024" y="665"/>
                  </a:lnTo>
                  <a:lnTo>
                    <a:pt x="1024" y="892"/>
                  </a:lnTo>
                  <a:lnTo>
                    <a:pt x="1025" y="917"/>
                  </a:lnTo>
                  <a:lnTo>
                    <a:pt x="1025" y="842"/>
                  </a:lnTo>
                  <a:lnTo>
                    <a:pt x="1026" y="1515"/>
                  </a:lnTo>
                  <a:lnTo>
                    <a:pt x="1026" y="1119"/>
                  </a:lnTo>
                  <a:lnTo>
                    <a:pt x="1026" y="926"/>
                  </a:lnTo>
                  <a:lnTo>
                    <a:pt x="1026" y="884"/>
                  </a:lnTo>
                  <a:lnTo>
                    <a:pt x="1028" y="1389"/>
                  </a:lnTo>
                  <a:lnTo>
                    <a:pt x="1028" y="1490"/>
                  </a:lnTo>
                  <a:lnTo>
                    <a:pt x="1028" y="1566"/>
                  </a:lnTo>
                  <a:lnTo>
                    <a:pt x="1029" y="1153"/>
                  </a:lnTo>
                  <a:lnTo>
                    <a:pt x="1029" y="1355"/>
                  </a:lnTo>
                  <a:lnTo>
                    <a:pt x="1029" y="1288"/>
                  </a:lnTo>
                  <a:lnTo>
                    <a:pt x="1030" y="1532"/>
                  </a:lnTo>
                  <a:lnTo>
                    <a:pt x="1031" y="438"/>
                  </a:lnTo>
                  <a:lnTo>
                    <a:pt x="1031" y="530"/>
                  </a:lnTo>
                  <a:lnTo>
                    <a:pt x="1031" y="673"/>
                  </a:lnTo>
                  <a:lnTo>
                    <a:pt x="1031" y="606"/>
                  </a:lnTo>
                  <a:lnTo>
                    <a:pt x="1032" y="1431"/>
                  </a:lnTo>
                  <a:lnTo>
                    <a:pt x="1032" y="1381"/>
                  </a:lnTo>
                  <a:lnTo>
                    <a:pt x="1033" y="1237"/>
                  </a:lnTo>
                  <a:lnTo>
                    <a:pt x="1033" y="446"/>
                  </a:lnTo>
                  <a:lnTo>
                    <a:pt x="1034" y="867"/>
                  </a:lnTo>
                  <a:lnTo>
                    <a:pt x="1034" y="985"/>
                  </a:lnTo>
                  <a:lnTo>
                    <a:pt x="1034" y="1473"/>
                  </a:lnTo>
                  <a:lnTo>
                    <a:pt x="1035" y="1355"/>
                  </a:lnTo>
                  <a:lnTo>
                    <a:pt x="1036" y="1313"/>
                  </a:lnTo>
                  <a:lnTo>
                    <a:pt x="1036" y="1515"/>
                  </a:lnTo>
                  <a:lnTo>
                    <a:pt x="1037" y="505"/>
                  </a:lnTo>
                  <a:lnTo>
                    <a:pt x="1037" y="488"/>
                  </a:lnTo>
                  <a:lnTo>
                    <a:pt x="1038" y="1381"/>
                  </a:lnTo>
                  <a:lnTo>
                    <a:pt x="1039" y="1397"/>
                  </a:lnTo>
                  <a:lnTo>
                    <a:pt x="1039" y="497"/>
                  </a:lnTo>
                  <a:lnTo>
                    <a:pt x="1040" y="892"/>
                  </a:lnTo>
                  <a:lnTo>
                    <a:pt x="1040" y="934"/>
                  </a:lnTo>
                  <a:lnTo>
                    <a:pt x="1040" y="749"/>
                  </a:lnTo>
                  <a:lnTo>
                    <a:pt x="1041" y="1448"/>
                  </a:lnTo>
                  <a:lnTo>
                    <a:pt x="1041" y="1119"/>
                  </a:lnTo>
                  <a:lnTo>
                    <a:pt x="1042" y="1162"/>
                  </a:lnTo>
                  <a:lnTo>
                    <a:pt x="1042" y="892"/>
                  </a:lnTo>
                  <a:lnTo>
                    <a:pt x="1043" y="1540"/>
                  </a:lnTo>
                  <a:lnTo>
                    <a:pt x="1043" y="1498"/>
                  </a:lnTo>
                  <a:lnTo>
                    <a:pt x="1043" y="1591"/>
                  </a:lnTo>
                  <a:lnTo>
                    <a:pt x="1044" y="1019"/>
                  </a:lnTo>
                  <a:lnTo>
                    <a:pt x="1044" y="1153"/>
                  </a:lnTo>
                  <a:lnTo>
                    <a:pt x="1045" y="1296"/>
                  </a:lnTo>
                  <a:lnTo>
                    <a:pt x="1045" y="1515"/>
                  </a:lnTo>
                  <a:lnTo>
                    <a:pt x="1046" y="513"/>
                  </a:lnTo>
                  <a:lnTo>
                    <a:pt x="1046" y="699"/>
                  </a:lnTo>
                  <a:lnTo>
                    <a:pt x="1046" y="724"/>
                  </a:lnTo>
                  <a:lnTo>
                    <a:pt x="1047" y="1448"/>
                  </a:lnTo>
                  <a:lnTo>
                    <a:pt x="1047" y="488"/>
                  </a:lnTo>
                  <a:lnTo>
                    <a:pt x="1048" y="631"/>
                  </a:lnTo>
                  <a:lnTo>
                    <a:pt x="1049" y="1422"/>
                  </a:lnTo>
                  <a:lnTo>
                    <a:pt x="1049" y="1431"/>
                  </a:lnTo>
                  <a:lnTo>
                    <a:pt x="1050" y="530"/>
                  </a:lnTo>
                  <a:lnTo>
                    <a:pt x="1051" y="934"/>
                  </a:lnTo>
                  <a:lnTo>
                    <a:pt x="1051" y="749"/>
                  </a:lnTo>
                  <a:lnTo>
                    <a:pt x="1051" y="1456"/>
                  </a:lnTo>
                  <a:lnTo>
                    <a:pt x="1052" y="547"/>
                  </a:lnTo>
                  <a:lnTo>
                    <a:pt x="1052" y="766"/>
                  </a:lnTo>
                  <a:lnTo>
                    <a:pt x="1052" y="766"/>
                  </a:lnTo>
                  <a:lnTo>
                    <a:pt x="1052" y="648"/>
                  </a:lnTo>
                  <a:lnTo>
                    <a:pt x="1054" y="1456"/>
                  </a:lnTo>
                  <a:lnTo>
                    <a:pt x="1054" y="1136"/>
                  </a:lnTo>
                  <a:lnTo>
                    <a:pt x="1054" y="757"/>
                  </a:lnTo>
                  <a:lnTo>
                    <a:pt x="1054" y="438"/>
                  </a:lnTo>
                  <a:lnTo>
                    <a:pt x="1055" y="1204"/>
                  </a:lnTo>
                  <a:lnTo>
                    <a:pt x="1056" y="1305"/>
                  </a:lnTo>
                  <a:lnTo>
                    <a:pt x="1056" y="1422"/>
                  </a:lnTo>
                  <a:lnTo>
                    <a:pt x="1056" y="749"/>
                  </a:lnTo>
                  <a:lnTo>
                    <a:pt x="1057" y="1195"/>
                  </a:lnTo>
                  <a:lnTo>
                    <a:pt x="1057" y="1212"/>
                  </a:lnTo>
                  <a:lnTo>
                    <a:pt x="1057" y="934"/>
                  </a:lnTo>
                  <a:lnTo>
                    <a:pt x="1058" y="1582"/>
                  </a:lnTo>
                  <a:lnTo>
                    <a:pt x="1058" y="1212"/>
                  </a:lnTo>
                  <a:lnTo>
                    <a:pt x="1059" y="1204"/>
                  </a:lnTo>
                  <a:lnTo>
                    <a:pt x="1059" y="968"/>
                  </a:lnTo>
                  <a:lnTo>
                    <a:pt x="1060" y="1481"/>
                  </a:lnTo>
                  <a:lnTo>
                    <a:pt x="1060" y="1473"/>
                  </a:lnTo>
                  <a:lnTo>
                    <a:pt x="1060" y="505"/>
                  </a:lnTo>
                  <a:lnTo>
                    <a:pt x="1061" y="724"/>
                  </a:lnTo>
                  <a:lnTo>
                    <a:pt x="1062" y="859"/>
                  </a:lnTo>
                  <a:lnTo>
                    <a:pt x="1062" y="1465"/>
                  </a:lnTo>
                  <a:lnTo>
                    <a:pt x="1062" y="564"/>
                  </a:lnTo>
                  <a:lnTo>
                    <a:pt x="1063" y="715"/>
                  </a:lnTo>
                  <a:lnTo>
                    <a:pt x="1063" y="715"/>
                  </a:lnTo>
                  <a:lnTo>
                    <a:pt x="1064" y="1465"/>
                  </a:lnTo>
                  <a:lnTo>
                    <a:pt x="1064" y="800"/>
                  </a:lnTo>
                  <a:lnTo>
                    <a:pt x="1065" y="589"/>
                  </a:lnTo>
                  <a:lnTo>
                    <a:pt x="1066" y="1338"/>
                  </a:lnTo>
                  <a:lnTo>
                    <a:pt x="1066" y="1431"/>
                  </a:lnTo>
                  <a:lnTo>
                    <a:pt x="1066" y="1473"/>
                  </a:lnTo>
                  <a:lnTo>
                    <a:pt x="1067" y="606"/>
                  </a:lnTo>
                  <a:lnTo>
                    <a:pt x="1067" y="850"/>
                  </a:lnTo>
                  <a:lnTo>
                    <a:pt x="1067" y="917"/>
                  </a:lnTo>
                  <a:lnTo>
                    <a:pt x="1069" y="1490"/>
                  </a:lnTo>
                  <a:lnTo>
                    <a:pt x="1069" y="564"/>
                  </a:lnTo>
                  <a:lnTo>
                    <a:pt x="1069" y="640"/>
                  </a:lnTo>
                  <a:lnTo>
                    <a:pt x="1069" y="757"/>
                  </a:lnTo>
                  <a:lnTo>
                    <a:pt x="1070" y="673"/>
                  </a:lnTo>
                  <a:lnTo>
                    <a:pt x="1070" y="1490"/>
                  </a:lnTo>
                  <a:lnTo>
                    <a:pt x="1070" y="1456"/>
                  </a:lnTo>
                  <a:lnTo>
                    <a:pt x="1071" y="1532"/>
                  </a:lnTo>
                  <a:lnTo>
                    <a:pt x="1071" y="808"/>
                  </a:lnTo>
                  <a:lnTo>
                    <a:pt x="1072" y="1069"/>
                  </a:lnTo>
                  <a:lnTo>
                    <a:pt x="1072" y="1187"/>
                  </a:lnTo>
                  <a:lnTo>
                    <a:pt x="1073" y="1650"/>
                  </a:lnTo>
                  <a:lnTo>
                    <a:pt x="1074" y="1397"/>
                  </a:lnTo>
                  <a:lnTo>
                    <a:pt x="1074" y="1439"/>
                  </a:lnTo>
                  <a:lnTo>
                    <a:pt x="1075" y="1532"/>
                  </a:lnTo>
                  <a:lnTo>
                    <a:pt x="1075" y="581"/>
                  </a:lnTo>
                  <a:lnTo>
                    <a:pt x="1075" y="581"/>
                  </a:lnTo>
                  <a:lnTo>
                    <a:pt x="1077" y="1431"/>
                  </a:lnTo>
                  <a:lnTo>
                    <a:pt x="1077" y="1465"/>
                  </a:lnTo>
                  <a:lnTo>
                    <a:pt x="1077" y="1490"/>
                  </a:lnTo>
                  <a:lnTo>
                    <a:pt x="1077" y="589"/>
                  </a:lnTo>
                  <a:lnTo>
                    <a:pt x="1078" y="943"/>
                  </a:lnTo>
                  <a:lnTo>
                    <a:pt x="1078" y="1019"/>
                  </a:lnTo>
                  <a:lnTo>
                    <a:pt x="1079" y="1465"/>
                  </a:lnTo>
                  <a:lnTo>
                    <a:pt x="1080" y="589"/>
                  </a:lnTo>
                  <a:lnTo>
                    <a:pt x="1080" y="808"/>
                  </a:lnTo>
                  <a:lnTo>
                    <a:pt x="1080" y="749"/>
                  </a:lnTo>
                  <a:lnTo>
                    <a:pt x="1080" y="724"/>
                  </a:lnTo>
                  <a:lnTo>
                    <a:pt x="1081" y="1498"/>
                  </a:lnTo>
                  <a:lnTo>
                    <a:pt x="1081" y="1490"/>
                  </a:lnTo>
                  <a:lnTo>
                    <a:pt x="1082" y="1212"/>
                  </a:lnTo>
                  <a:lnTo>
                    <a:pt x="1082" y="547"/>
                  </a:lnTo>
                  <a:lnTo>
                    <a:pt x="1083" y="1069"/>
                  </a:lnTo>
                  <a:lnTo>
                    <a:pt x="1083" y="1237"/>
                  </a:lnTo>
                  <a:lnTo>
                    <a:pt x="1083" y="1481"/>
                  </a:lnTo>
                  <a:lnTo>
                    <a:pt x="1084" y="513"/>
                  </a:lnTo>
                  <a:lnTo>
                    <a:pt x="1084" y="800"/>
                  </a:lnTo>
                  <a:lnTo>
                    <a:pt x="1085" y="859"/>
                  </a:lnTo>
                  <a:lnTo>
                    <a:pt x="1085" y="1498"/>
                  </a:lnTo>
                  <a:lnTo>
                    <a:pt x="1086" y="900"/>
                  </a:lnTo>
                  <a:lnTo>
                    <a:pt x="1086" y="993"/>
                  </a:lnTo>
                  <a:lnTo>
                    <a:pt x="1087" y="1524"/>
                  </a:lnTo>
                  <a:lnTo>
                    <a:pt x="1088" y="1540"/>
                  </a:lnTo>
                  <a:lnTo>
                    <a:pt x="1088" y="1641"/>
                  </a:lnTo>
                  <a:lnTo>
                    <a:pt x="1088" y="1262"/>
                  </a:lnTo>
                  <a:lnTo>
                    <a:pt x="1089" y="1296"/>
                  </a:lnTo>
                  <a:lnTo>
                    <a:pt x="1089" y="1288"/>
                  </a:lnTo>
                  <a:lnTo>
                    <a:pt x="1090" y="1498"/>
                  </a:lnTo>
                  <a:lnTo>
                    <a:pt x="1090" y="555"/>
                  </a:lnTo>
                  <a:lnTo>
                    <a:pt x="1090" y="699"/>
                  </a:lnTo>
                  <a:lnTo>
                    <a:pt x="1091" y="682"/>
                  </a:lnTo>
                  <a:lnTo>
                    <a:pt x="1091" y="673"/>
                  </a:lnTo>
                  <a:lnTo>
                    <a:pt x="1092" y="1465"/>
                  </a:lnTo>
                  <a:lnTo>
                    <a:pt x="1092" y="1195"/>
                  </a:lnTo>
                  <a:lnTo>
                    <a:pt x="1092" y="825"/>
                  </a:lnTo>
                  <a:lnTo>
                    <a:pt x="1092" y="547"/>
                  </a:lnTo>
                  <a:lnTo>
                    <a:pt x="1093" y="1170"/>
                  </a:lnTo>
                  <a:lnTo>
                    <a:pt x="1094" y="1279"/>
                  </a:lnTo>
                  <a:lnTo>
                    <a:pt x="1094" y="1439"/>
                  </a:lnTo>
                  <a:lnTo>
                    <a:pt x="1094" y="555"/>
                  </a:lnTo>
                  <a:lnTo>
                    <a:pt x="1095" y="724"/>
                  </a:lnTo>
                  <a:lnTo>
                    <a:pt x="1095" y="800"/>
                  </a:lnTo>
                  <a:lnTo>
                    <a:pt x="1096" y="1372"/>
                  </a:lnTo>
                  <a:lnTo>
                    <a:pt x="1096" y="530"/>
                  </a:lnTo>
                  <a:lnTo>
                    <a:pt x="1096" y="555"/>
                  </a:lnTo>
                  <a:lnTo>
                    <a:pt x="1097" y="597"/>
                  </a:lnTo>
                  <a:lnTo>
                    <a:pt x="1098" y="1414"/>
                  </a:lnTo>
                  <a:lnTo>
                    <a:pt x="1098" y="1397"/>
                  </a:lnTo>
                  <a:lnTo>
                    <a:pt x="1098" y="1381"/>
                  </a:lnTo>
                  <a:lnTo>
                    <a:pt x="1098" y="1422"/>
                  </a:lnTo>
                  <a:lnTo>
                    <a:pt x="1099" y="530"/>
                  </a:lnTo>
                  <a:lnTo>
                    <a:pt x="1100" y="976"/>
                  </a:lnTo>
                  <a:lnTo>
                    <a:pt x="1100" y="842"/>
                  </a:lnTo>
                  <a:lnTo>
                    <a:pt x="1100" y="1507"/>
                  </a:lnTo>
                  <a:lnTo>
                    <a:pt x="1101" y="1178"/>
                  </a:lnTo>
                  <a:lnTo>
                    <a:pt x="1101" y="1145"/>
                  </a:lnTo>
                  <a:lnTo>
                    <a:pt x="1102" y="1060"/>
                  </a:lnTo>
                  <a:lnTo>
                    <a:pt x="1103" y="1658"/>
                  </a:lnTo>
                  <a:lnTo>
                    <a:pt x="1103" y="1473"/>
                  </a:lnTo>
                  <a:lnTo>
                    <a:pt x="1103" y="1364"/>
                  </a:lnTo>
                  <a:lnTo>
                    <a:pt x="1103" y="1422"/>
                  </a:lnTo>
                  <a:lnTo>
                    <a:pt x="1104" y="1077"/>
                  </a:lnTo>
                  <a:lnTo>
                    <a:pt x="1104" y="1397"/>
                  </a:lnTo>
                  <a:lnTo>
                    <a:pt x="1105" y="1481"/>
                  </a:lnTo>
                  <a:lnTo>
                    <a:pt x="1105" y="1507"/>
                  </a:lnTo>
                  <a:lnTo>
                    <a:pt x="1105" y="497"/>
                  </a:lnTo>
                  <a:lnTo>
                    <a:pt x="1106" y="842"/>
                  </a:lnTo>
                  <a:lnTo>
                    <a:pt x="1106" y="917"/>
                  </a:lnTo>
                  <a:lnTo>
                    <a:pt x="1107" y="1397"/>
                  </a:lnTo>
                  <a:lnTo>
                    <a:pt x="1107" y="530"/>
                  </a:lnTo>
                  <a:lnTo>
                    <a:pt x="1107" y="589"/>
                  </a:lnTo>
                  <a:lnTo>
                    <a:pt x="1108" y="707"/>
                  </a:lnTo>
                  <a:lnTo>
                    <a:pt x="1108" y="631"/>
                  </a:lnTo>
                  <a:lnTo>
                    <a:pt x="1109" y="1397"/>
                  </a:lnTo>
                  <a:lnTo>
                    <a:pt x="1109" y="1347"/>
                  </a:lnTo>
                  <a:lnTo>
                    <a:pt x="1109" y="1448"/>
                  </a:lnTo>
                  <a:lnTo>
                    <a:pt x="1110" y="530"/>
                  </a:lnTo>
                  <a:lnTo>
                    <a:pt x="1110" y="842"/>
                  </a:lnTo>
                  <a:lnTo>
                    <a:pt x="1111" y="951"/>
                  </a:lnTo>
                  <a:lnTo>
                    <a:pt x="1111" y="1397"/>
                  </a:lnTo>
                  <a:lnTo>
                    <a:pt x="1111" y="488"/>
                  </a:lnTo>
                  <a:lnTo>
                    <a:pt x="1112" y="572"/>
                  </a:lnTo>
                  <a:lnTo>
                    <a:pt x="1112" y="631"/>
                  </a:lnTo>
                  <a:lnTo>
                    <a:pt x="1113" y="1381"/>
                  </a:lnTo>
                  <a:lnTo>
                    <a:pt x="1113" y="522"/>
                  </a:lnTo>
                  <a:lnTo>
                    <a:pt x="1114" y="454"/>
                  </a:lnTo>
                  <a:lnTo>
                    <a:pt x="1115" y="1288"/>
                  </a:lnTo>
                  <a:lnTo>
                    <a:pt x="1115" y="1313"/>
                  </a:lnTo>
                  <a:lnTo>
                    <a:pt x="1115" y="1431"/>
                  </a:lnTo>
                  <a:lnTo>
                    <a:pt x="1116" y="791"/>
                  </a:lnTo>
                  <a:lnTo>
                    <a:pt x="1116" y="1044"/>
                  </a:lnTo>
                  <a:lnTo>
                    <a:pt x="1116" y="1111"/>
                  </a:lnTo>
                  <a:lnTo>
                    <a:pt x="1117" y="1002"/>
                  </a:lnTo>
                  <a:lnTo>
                    <a:pt x="1118" y="1582"/>
                  </a:lnTo>
                  <a:lnTo>
                    <a:pt x="1118" y="1338"/>
                  </a:lnTo>
                  <a:lnTo>
                    <a:pt x="1118" y="1372"/>
                  </a:lnTo>
                  <a:lnTo>
                    <a:pt x="1119" y="1027"/>
                  </a:lnTo>
                  <a:lnTo>
                    <a:pt x="1119" y="1448"/>
                  </a:lnTo>
                  <a:lnTo>
                    <a:pt x="1120" y="1128"/>
                  </a:lnTo>
                  <a:lnTo>
                    <a:pt x="1120" y="488"/>
                  </a:lnTo>
                  <a:lnTo>
                    <a:pt x="1121" y="959"/>
                  </a:lnTo>
                  <a:lnTo>
                    <a:pt x="1121" y="1069"/>
                  </a:lnTo>
                  <a:lnTo>
                    <a:pt x="1121" y="1338"/>
                  </a:lnTo>
                  <a:lnTo>
                    <a:pt x="1122" y="362"/>
                  </a:lnTo>
                  <a:lnTo>
                    <a:pt x="1123" y="555"/>
                  </a:lnTo>
                  <a:lnTo>
                    <a:pt x="1123" y="606"/>
                  </a:lnTo>
                  <a:lnTo>
                    <a:pt x="1124" y="1313"/>
                  </a:lnTo>
                  <a:lnTo>
                    <a:pt x="1124" y="378"/>
                  </a:lnTo>
                  <a:lnTo>
                    <a:pt x="1124" y="404"/>
                  </a:lnTo>
                  <a:lnTo>
                    <a:pt x="1124" y="378"/>
                  </a:lnTo>
                  <a:lnTo>
                    <a:pt x="1126" y="1246"/>
                  </a:lnTo>
                  <a:lnTo>
                    <a:pt x="1126" y="1254"/>
                  </a:lnTo>
                  <a:lnTo>
                    <a:pt x="1126" y="1313"/>
                  </a:lnTo>
                  <a:lnTo>
                    <a:pt x="1126" y="370"/>
                  </a:lnTo>
                  <a:lnTo>
                    <a:pt x="1127" y="800"/>
                  </a:lnTo>
                  <a:lnTo>
                    <a:pt x="1127" y="842"/>
                  </a:lnTo>
                  <a:lnTo>
                    <a:pt x="1128" y="1313"/>
                  </a:lnTo>
                  <a:lnTo>
                    <a:pt x="1129" y="362"/>
                  </a:lnTo>
                  <a:lnTo>
                    <a:pt x="1129" y="555"/>
                  </a:lnTo>
                  <a:lnTo>
                    <a:pt x="1129" y="488"/>
                  </a:lnTo>
                  <a:lnTo>
                    <a:pt x="1129" y="480"/>
                  </a:lnTo>
                  <a:lnTo>
                    <a:pt x="1130" y="1397"/>
                  </a:lnTo>
                  <a:lnTo>
                    <a:pt x="1130" y="1288"/>
                  </a:lnTo>
                  <a:lnTo>
                    <a:pt x="1131" y="1052"/>
                  </a:lnTo>
                  <a:lnTo>
                    <a:pt x="1131" y="875"/>
                  </a:lnTo>
                  <a:lnTo>
                    <a:pt x="1132" y="1187"/>
                  </a:lnTo>
                  <a:lnTo>
                    <a:pt x="1132" y="1187"/>
                  </a:lnTo>
                  <a:lnTo>
                    <a:pt x="1132" y="1330"/>
                  </a:lnTo>
                  <a:lnTo>
                    <a:pt x="1133" y="1582"/>
                  </a:lnTo>
                  <a:lnTo>
                    <a:pt x="1133" y="1246"/>
                  </a:lnTo>
                  <a:lnTo>
                    <a:pt x="1133" y="1397"/>
                  </a:lnTo>
                  <a:lnTo>
                    <a:pt x="1134" y="1338"/>
                  </a:lnTo>
                  <a:lnTo>
                    <a:pt x="1134" y="1456"/>
                  </a:lnTo>
                  <a:lnTo>
                    <a:pt x="1135" y="547"/>
                  </a:lnTo>
                  <a:lnTo>
                    <a:pt x="1135" y="555"/>
                  </a:lnTo>
                  <a:lnTo>
                    <a:pt x="1135" y="564"/>
                  </a:lnTo>
                  <a:lnTo>
                    <a:pt x="1136" y="1355"/>
                  </a:lnTo>
                  <a:lnTo>
                    <a:pt x="1137" y="1296"/>
                  </a:lnTo>
                  <a:lnTo>
                    <a:pt x="1137" y="1372"/>
                  </a:lnTo>
                  <a:lnTo>
                    <a:pt x="1137" y="480"/>
                  </a:lnTo>
                  <a:lnTo>
                    <a:pt x="1138" y="917"/>
                  </a:lnTo>
                  <a:lnTo>
                    <a:pt x="1138" y="842"/>
                  </a:lnTo>
                  <a:lnTo>
                    <a:pt x="1139" y="1381"/>
                  </a:lnTo>
                  <a:lnTo>
                    <a:pt x="1139" y="471"/>
                  </a:lnTo>
                  <a:lnTo>
                    <a:pt x="1139" y="572"/>
                  </a:lnTo>
                  <a:lnTo>
                    <a:pt x="1140" y="522"/>
                  </a:lnTo>
                  <a:lnTo>
                    <a:pt x="1141" y="1347"/>
                  </a:lnTo>
                  <a:lnTo>
                    <a:pt x="1141" y="724"/>
                  </a:lnTo>
                  <a:lnTo>
                    <a:pt x="1141" y="480"/>
                  </a:lnTo>
                  <a:lnTo>
                    <a:pt x="1141" y="438"/>
                  </a:lnTo>
                  <a:lnTo>
                    <a:pt x="1142" y="1246"/>
                  </a:lnTo>
                  <a:lnTo>
                    <a:pt x="1143" y="1305"/>
                  </a:lnTo>
                  <a:lnTo>
                    <a:pt x="1143" y="1355"/>
                  </a:lnTo>
                  <a:lnTo>
                    <a:pt x="1144" y="505"/>
                  </a:lnTo>
                  <a:lnTo>
                    <a:pt x="1144" y="783"/>
                  </a:lnTo>
                  <a:lnTo>
                    <a:pt x="1144" y="833"/>
                  </a:lnTo>
                  <a:lnTo>
                    <a:pt x="1145" y="1473"/>
                  </a:lnTo>
                  <a:lnTo>
                    <a:pt x="1146" y="976"/>
                  </a:lnTo>
                  <a:lnTo>
                    <a:pt x="1146" y="1119"/>
                  </a:lnTo>
                  <a:lnTo>
                    <a:pt x="1147" y="1111"/>
                  </a:lnTo>
                  <a:lnTo>
                    <a:pt x="1147" y="1549"/>
                  </a:lnTo>
                  <a:lnTo>
                    <a:pt x="1147" y="1524"/>
                  </a:lnTo>
                  <a:lnTo>
                    <a:pt x="1147" y="1658"/>
                  </a:lnTo>
                  <a:lnTo>
                    <a:pt x="1147" y="1667"/>
                  </a:lnTo>
                  <a:lnTo>
                    <a:pt x="1149" y="1153"/>
                  </a:lnTo>
                  <a:lnTo>
                    <a:pt x="1149" y="1195"/>
                  </a:lnTo>
                  <a:lnTo>
                    <a:pt x="1149" y="1246"/>
                  </a:lnTo>
                  <a:lnTo>
                    <a:pt x="1149" y="1549"/>
                  </a:lnTo>
                  <a:lnTo>
                    <a:pt x="1150" y="1069"/>
                  </a:lnTo>
                  <a:lnTo>
                    <a:pt x="1150" y="1204"/>
                  </a:lnTo>
                  <a:lnTo>
                    <a:pt x="1151" y="1221"/>
                  </a:lnTo>
                  <a:lnTo>
                    <a:pt x="1152" y="1481"/>
                  </a:lnTo>
                  <a:lnTo>
                    <a:pt x="1152" y="657"/>
                  </a:lnTo>
                  <a:lnTo>
                    <a:pt x="1152" y="657"/>
                  </a:lnTo>
                  <a:lnTo>
                    <a:pt x="1152" y="623"/>
                  </a:lnTo>
                  <a:lnTo>
                    <a:pt x="1153" y="1422"/>
                  </a:lnTo>
                  <a:lnTo>
                    <a:pt x="1154" y="1414"/>
                  </a:lnTo>
                  <a:lnTo>
                    <a:pt x="1154" y="1422"/>
                  </a:lnTo>
                  <a:lnTo>
                    <a:pt x="1154" y="589"/>
                  </a:lnTo>
                  <a:lnTo>
                    <a:pt x="1155" y="875"/>
                  </a:lnTo>
                  <a:lnTo>
                    <a:pt x="1155" y="875"/>
                  </a:lnTo>
                  <a:lnTo>
                    <a:pt x="1156" y="1431"/>
                  </a:lnTo>
                  <a:lnTo>
                    <a:pt x="1156" y="597"/>
                  </a:lnTo>
                  <a:lnTo>
                    <a:pt x="1156" y="741"/>
                  </a:lnTo>
                  <a:lnTo>
                    <a:pt x="1157" y="783"/>
                  </a:lnTo>
                  <a:lnTo>
                    <a:pt x="1157" y="648"/>
                  </a:lnTo>
                  <a:lnTo>
                    <a:pt x="1158" y="1405"/>
                  </a:lnTo>
                  <a:lnTo>
                    <a:pt x="1158" y="1204"/>
                  </a:lnTo>
                  <a:lnTo>
                    <a:pt x="1158" y="606"/>
                  </a:lnTo>
                  <a:lnTo>
                    <a:pt x="1159" y="993"/>
                  </a:lnTo>
                  <a:lnTo>
                    <a:pt x="1160" y="1153"/>
                  </a:lnTo>
                  <a:lnTo>
                    <a:pt x="1160" y="1456"/>
                  </a:lnTo>
                  <a:lnTo>
                    <a:pt x="1160" y="934"/>
                  </a:lnTo>
                  <a:lnTo>
                    <a:pt x="1161" y="1170"/>
                  </a:lnTo>
                  <a:lnTo>
                    <a:pt x="1161" y="1187"/>
                  </a:lnTo>
                  <a:lnTo>
                    <a:pt x="1162" y="1069"/>
                  </a:lnTo>
                  <a:lnTo>
                    <a:pt x="1162" y="1633"/>
                  </a:lnTo>
                  <a:lnTo>
                    <a:pt x="1162" y="1338"/>
                  </a:lnTo>
                  <a:lnTo>
                    <a:pt x="1163" y="1322"/>
                  </a:lnTo>
                  <a:lnTo>
                    <a:pt x="1164" y="1086"/>
                  </a:lnTo>
                  <a:lnTo>
                    <a:pt x="1164" y="1473"/>
                  </a:lnTo>
                  <a:lnTo>
                    <a:pt x="1164" y="1473"/>
                  </a:lnTo>
                  <a:lnTo>
                    <a:pt x="1164" y="1481"/>
                  </a:lnTo>
                  <a:lnTo>
                    <a:pt x="1165" y="564"/>
                  </a:lnTo>
                  <a:lnTo>
                    <a:pt x="1165" y="951"/>
                  </a:lnTo>
                  <a:lnTo>
                    <a:pt x="1165" y="1019"/>
                  </a:lnTo>
                  <a:lnTo>
                    <a:pt x="1166" y="1389"/>
                  </a:lnTo>
                  <a:lnTo>
                    <a:pt x="1167" y="463"/>
                  </a:lnTo>
                  <a:lnTo>
                    <a:pt x="1167" y="640"/>
                  </a:lnTo>
                  <a:lnTo>
                    <a:pt x="1167" y="690"/>
                  </a:lnTo>
                  <a:lnTo>
                    <a:pt x="1167" y="657"/>
                  </a:lnTo>
                  <a:lnTo>
                    <a:pt x="1169" y="1414"/>
                  </a:lnTo>
                  <a:lnTo>
                    <a:pt x="1169" y="1212"/>
                  </a:lnTo>
                  <a:lnTo>
                    <a:pt x="1169" y="859"/>
                  </a:lnTo>
                  <a:lnTo>
                    <a:pt x="1169" y="606"/>
                  </a:lnTo>
                  <a:lnTo>
                    <a:pt x="1170" y="1170"/>
                  </a:lnTo>
                  <a:lnTo>
                    <a:pt x="1170" y="1296"/>
                  </a:lnTo>
                  <a:lnTo>
                    <a:pt x="1171" y="1389"/>
                  </a:lnTo>
                  <a:lnTo>
                    <a:pt x="1171" y="589"/>
                  </a:lnTo>
                  <a:lnTo>
                    <a:pt x="1172" y="816"/>
                  </a:lnTo>
                  <a:lnTo>
                    <a:pt x="1172" y="900"/>
                  </a:lnTo>
                  <a:lnTo>
                    <a:pt x="1173" y="1405"/>
                  </a:lnTo>
                  <a:lnTo>
                    <a:pt x="1173" y="522"/>
                  </a:lnTo>
                  <a:lnTo>
                    <a:pt x="1173" y="597"/>
                  </a:lnTo>
                  <a:lnTo>
                    <a:pt x="1175" y="1381"/>
                  </a:lnTo>
                  <a:lnTo>
                    <a:pt x="1175" y="1381"/>
                  </a:lnTo>
                  <a:lnTo>
                    <a:pt x="1175" y="1381"/>
                  </a:lnTo>
                  <a:lnTo>
                    <a:pt x="1175" y="1498"/>
                  </a:lnTo>
                  <a:lnTo>
                    <a:pt x="1175" y="951"/>
                  </a:lnTo>
                  <a:lnTo>
                    <a:pt x="1176" y="1254"/>
                  </a:lnTo>
                  <a:lnTo>
                    <a:pt x="1176" y="1136"/>
                  </a:lnTo>
                  <a:lnTo>
                    <a:pt x="1177" y="1717"/>
                  </a:lnTo>
                  <a:lnTo>
                    <a:pt x="1178" y="1465"/>
                  </a:lnTo>
                  <a:lnTo>
                    <a:pt x="1178" y="1490"/>
                  </a:lnTo>
                  <a:lnTo>
                    <a:pt x="1179" y="1524"/>
                  </a:lnTo>
                  <a:lnTo>
                    <a:pt x="1179" y="842"/>
                  </a:lnTo>
                  <a:lnTo>
                    <a:pt x="1180" y="724"/>
                  </a:lnTo>
                  <a:lnTo>
                    <a:pt x="1180" y="690"/>
                  </a:lnTo>
                  <a:lnTo>
                    <a:pt x="1181" y="1305"/>
                  </a:lnTo>
                  <a:lnTo>
                    <a:pt x="1181" y="1389"/>
                  </a:lnTo>
                  <a:lnTo>
                    <a:pt x="1181" y="1414"/>
                  </a:lnTo>
                  <a:lnTo>
                    <a:pt x="1182" y="597"/>
                  </a:lnTo>
                  <a:lnTo>
                    <a:pt x="1182" y="968"/>
                  </a:lnTo>
                  <a:lnTo>
                    <a:pt x="1183" y="1044"/>
                  </a:lnTo>
                  <a:lnTo>
                    <a:pt x="1183" y="1422"/>
                  </a:lnTo>
                  <a:lnTo>
                    <a:pt x="1184" y="606"/>
                  </a:lnTo>
                  <a:lnTo>
                    <a:pt x="1184" y="682"/>
                  </a:lnTo>
                  <a:lnTo>
                    <a:pt x="1184" y="783"/>
                  </a:lnTo>
                  <a:lnTo>
                    <a:pt x="1184" y="741"/>
                  </a:lnTo>
                  <a:lnTo>
                    <a:pt x="1185" y="1431"/>
                  </a:lnTo>
                  <a:lnTo>
                    <a:pt x="1185" y="1372"/>
                  </a:lnTo>
                  <a:lnTo>
                    <a:pt x="1186" y="1465"/>
                  </a:lnTo>
                  <a:lnTo>
                    <a:pt x="1186" y="631"/>
                  </a:lnTo>
                  <a:lnTo>
                    <a:pt x="1187" y="976"/>
                  </a:lnTo>
                  <a:lnTo>
                    <a:pt x="1187" y="1044"/>
                  </a:lnTo>
                  <a:lnTo>
                    <a:pt x="1188" y="1439"/>
                  </a:lnTo>
                  <a:lnTo>
                    <a:pt x="1188" y="614"/>
                  </a:lnTo>
                  <a:lnTo>
                    <a:pt x="1188" y="682"/>
                  </a:lnTo>
                  <a:lnTo>
                    <a:pt x="1189" y="791"/>
                  </a:lnTo>
                  <a:lnTo>
                    <a:pt x="1190" y="1465"/>
                  </a:lnTo>
                  <a:lnTo>
                    <a:pt x="1190" y="985"/>
                  </a:lnTo>
                  <a:lnTo>
                    <a:pt x="1190" y="951"/>
                  </a:lnTo>
                  <a:lnTo>
                    <a:pt x="1191" y="1422"/>
                  </a:lnTo>
                  <a:lnTo>
                    <a:pt x="1192" y="1465"/>
                  </a:lnTo>
                  <a:lnTo>
                    <a:pt x="1192" y="1624"/>
                  </a:lnTo>
                  <a:lnTo>
                    <a:pt x="1192" y="1330"/>
                  </a:lnTo>
                  <a:lnTo>
                    <a:pt x="1193" y="1422"/>
                  </a:lnTo>
                  <a:lnTo>
                    <a:pt x="1193" y="1364"/>
                  </a:lnTo>
                  <a:lnTo>
                    <a:pt x="1194" y="1439"/>
                  </a:lnTo>
                  <a:lnTo>
                    <a:pt x="1195" y="538"/>
                  </a:lnTo>
                  <a:lnTo>
                    <a:pt x="1195" y="690"/>
                  </a:lnTo>
                  <a:lnTo>
                    <a:pt x="1195" y="682"/>
                  </a:lnTo>
                  <a:lnTo>
                    <a:pt x="1195" y="614"/>
                  </a:lnTo>
                  <a:lnTo>
                    <a:pt x="1196" y="1389"/>
                  </a:lnTo>
                  <a:lnTo>
                    <a:pt x="1196" y="1136"/>
                  </a:lnTo>
                  <a:lnTo>
                    <a:pt x="1197" y="497"/>
                  </a:lnTo>
                  <a:lnTo>
                    <a:pt x="1198" y="959"/>
                  </a:lnTo>
                  <a:lnTo>
                    <a:pt x="1198" y="1094"/>
                  </a:lnTo>
                  <a:lnTo>
                    <a:pt x="1198" y="1305"/>
                  </a:lnTo>
                  <a:lnTo>
                    <a:pt x="1199" y="513"/>
                  </a:lnTo>
                  <a:lnTo>
                    <a:pt x="1199" y="673"/>
                  </a:lnTo>
                  <a:lnTo>
                    <a:pt x="1200" y="732"/>
                  </a:lnTo>
                  <a:lnTo>
                    <a:pt x="1200" y="1313"/>
                  </a:lnTo>
                  <a:lnTo>
                    <a:pt x="1201" y="480"/>
                  </a:lnTo>
                  <a:lnTo>
                    <a:pt x="1201" y="522"/>
                  </a:lnTo>
                  <a:lnTo>
                    <a:pt x="1202" y="1313"/>
                  </a:lnTo>
                  <a:lnTo>
                    <a:pt x="1203" y="1322"/>
                  </a:lnTo>
                  <a:lnTo>
                    <a:pt x="1203" y="1338"/>
                  </a:lnTo>
                  <a:lnTo>
                    <a:pt x="1203" y="480"/>
                  </a:lnTo>
                  <a:lnTo>
                    <a:pt x="1204" y="1002"/>
                  </a:lnTo>
                  <a:lnTo>
                    <a:pt x="1204" y="1027"/>
                  </a:lnTo>
                  <a:lnTo>
                    <a:pt x="1205" y="1532"/>
                  </a:lnTo>
                  <a:lnTo>
                    <a:pt x="1205" y="968"/>
                  </a:lnTo>
                  <a:lnTo>
                    <a:pt x="1205" y="1262"/>
                  </a:lnTo>
                  <a:lnTo>
                    <a:pt x="1206" y="1229"/>
                  </a:lnTo>
                  <a:lnTo>
                    <a:pt x="1206" y="1103"/>
                  </a:lnTo>
                  <a:lnTo>
                    <a:pt x="1207" y="1633"/>
                  </a:lnTo>
                  <a:lnTo>
                    <a:pt x="1207" y="1549"/>
                  </a:lnTo>
                  <a:lnTo>
                    <a:pt x="1208" y="1204"/>
                  </a:lnTo>
                  <a:lnTo>
                    <a:pt x="1208" y="1279"/>
                  </a:lnTo>
                  <a:lnTo>
                    <a:pt x="1209" y="1381"/>
                  </a:lnTo>
                  <a:lnTo>
                    <a:pt x="1209" y="1481"/>
                  </a:lnTo>
                  <a:lnTo>
                    <a:pt x="1209" y="623"/>
                  </a:lnTo>
                  <a:lnTo>
                    <a:pt x="1210" y="875"/>
                  </a:lnTo>
                  <a:lnTo>
                    <a:pt x="1210" y="917"/>
                  </a:lnTo>
                  <a:lnTo>
                    <a:pt x="1211" y="1347"/>
                  </a:lnTo>
                  <a:lnTo>
                    <a:pt x="1211" y="564"/>
                  </a:lnTo>
                  <a:lnTo>
                    <a:pt x="1212" y="614"/>
                  </a:lnTo>
                  <a:lnTo>
                    <a:pt x="1213" y="1364"/>
                  </a:lnTo>
                  <a:lnTo>
                    <a:pt x="1213" y="1364"/>
                  </a:lnTo>
                  <a:lnTo>
                    <a:pt x="1213" y="1305"/>
                  </a:lnTo>
                  <a:lnTo>
                    <a:pt x="1214" y="463"/>
                  </a:lnTo>
                  <a:lnTo>
                    <a:pt x="1214" y="993"/>
                  </a:lnTo>
                  <a:lnTo>
                    <a:pt x="1214" y="968"/>
                  </a:lnTo>
                  <a:lnTo>
                    <a:pt x="1215" y="1372"/>
                  </a:lnTo>
                  <a:lnTo>
                    <a:pt x="1216" y="606"/>
                  </a:lnTo>
                  <a:lnTo>
                    <a:pt x="1216" y="690"/>
                  </a:lnTo>
                  <a:lnTo>
                    <a:pt x="1216" y="673"/>
                  </a:lnTo>
                  <a:lnTo>
                    <a:pt x="1217" y="1355"/>
                  </a:lnTo>
                  <a:lnTo>
                    <a:pt x="1218" y="875"/>
                  </a:lnTo>
                  <a:lnTo>
                    <a:pt x="1218" y="665"/>
                  </a:lnTo>
                  <a:lnTo>
                    <a:pt x="1218" y="597"/>
                  </a:lnTo>
                  <a:lnTo>
                    <a:pt x="1219" y="1313"/>
                  </a:lnTo>
                  <a:lnTo>
                    <a:pt x="1219" y="1372"/>
                  </a:lnTo>
                  <a:lnTo>
                    <a:pt x="1219" y="1414"/>
                  </a:lnTo>
                  <a:lnTo>
                    <a:pt x="1220" y="985"/>
                  </a:lnTo>
                  <a:lnTo>
                    <a:pt x="1221" y="1246"/>
                  </a:lnTo>
                  <a:lnTo>
                    <a:pt x="1221" y="1271"/>
                  </a:lnTo>
                  <a:lnTo>
                    <a:pt x="1221" y="1178"/>
                  </a:lnTo>
                  <a:lnTo>
                    <a:pt x="1222" y="1591"/>
                  </a:lnTo>
                  <a:lnTo>
                    <a:pt x="1222" y="1372"/>
                  </a:lnTo>
                  <a:lnTo>
                    <a:pt x="1223" y="1439"/>
                  </a:lnTo>
                  <a:lnTo>
                    <a:pt x="1223" y="1212"/>
                  </a:lnTo>
                  <a:lnTo>
                    <a:pt x="1224" y="1490"/>
                  </a:lnTo>
                  <a:lnTo>
                    <a:pt x="1224" y="1465"/>
                  </a:lnTo>
                  <a:lnTo>
                    <a:pt x="1224" y="1313"/>
                  </a:lnTo>
                  <a:lnTo>
                    <a:pt x="1224" y="707"/>
                  </a:lnTo>
                  <a:lnTo>
                    <a:pt x="1225" y="1010"/>
                  </a:lnTo>
                  <a:lnTo>
                    <a:pt x="1225" y="1086"/>
                  </a:lnTo>
                  <a:lnTo>
                    <a:pt x="1226" y="1414"/>
                  </a:lnTo>
                  <a:lnTo>
                    <a:pt x="1226" y="657"/>
                  </a:lnTo>
                  <a:lnTo>
                    <a:pt x="1227" y="732"/>
                  </a:lnTo>
                  <a:lnTo>
                    <a:pt x="1227" y="825"/>
                  </a:lnTo>
                  <a:lnTo>
                    <a:pt x="1228" y="1448"/>
                  </a:lnTo>
                  <a:lnTo>
                    <a:pt x="1228" y="732"/>
                  </a:lnTo>
                  <a:lnTo>
                    <a:pt x="1229" y="707"/>
                  </a:lnTo>
                  <a:lnTo>
                    <a:pt x="1229" y="682"/>
                  </a:lnTo>
                  <a:lnTo>
                    <a:pt x="1230" y="1397"/>
                  </a:lnTo>
                  <a:lnTo>
                    <a:pt x="1230" y="1405"/>
                  </a:lnTo>
                  <a:lnTo>
                    <a:pt x="1230" y="1414"/>
                  </a:lnTo>
                  <a:lnTo>
                    <a:pt x="1231" y="715"/>
                  </a:lnTo>
                  <a:lnTo>
                    <a:pt x="1231" y="1119"/>
                  </a:lnTo>
                  <a:lnTo>
                    <a:pt x="1232" y="1103"/>
                  </a:lnTo>
                  <a:lnTo>
                    <a:pt x="1232" y="1439"/>
                  </a:lnTo>
                  <a:lnTo>
                    <a:pt x="1233" y="833"/>
                  </a:lnTo>
                  <a:lnTo>
                    <a:pt x="1233" y="976"/>
                  </a:lnTo>
                  <a:lnTo>
                    <a:pt x="1233" y="993"/>
                  </a:lnTo>
                  <a:lnTo>
                    <a:pt x="1233" y="884"/>
                  </a:lnTo>
                  <a:lnTo>
                    <a:pt x="1234" y="1490"/>
                  </a:lnTo>
                  <a:lnTo>
                    <a:pt x="1234" y="1405"/>
                  </a:lnTo>
                  <a:lnTo>
                    <a:pt x="1235" y="1481"/>
                  </a:lnTo>
                  <a:lnTo>
                    <a:pt x="1235" y="1204"/>
                  </a:lnTo>
                  <a:lnTo>
                    <a:pt x="1236" y="1313"/>
                  </a:lnTo>
                  <a:lnTo>
                    <a:pt x="1236" y="1381"/>
                  </a:lnTo>
                  <a:lnTo>
                    <a:pt x="1237" y="1624"/>
                  </a:lnTo>
                  <a:lnTo>
                    <a:pt x="1237" y="1582"/>
                  </a:lnTo>
                  <a:lnTo>
                    <a:pt x="1238" y="1582"/>
                  </a:lnTo>
                  <a:lnTo>
                    <a:pt x="1239" y="1170"/>
                  </a:lnTo>
                  <a:lnTo>
                    <a:pt x="1239" y="1170"/>
                  </a:lnTo>
                  <a:lnTo>
                    <a:pt x="1239" y="1153"/>
                  </a:lnTo>
                  <a:lnTo>
                    <a:pt x="1241" y="1574"/>
                  </a:lnTo>
                  <a:lnTo>
                    <a:pt x="1241" y="1582"/>
                  </a:lnTo>
                  <a:lnTo>
                    <a:pt x="1241" y="1136"/>
                  </a:lnTo>
                  <a:lnTo>
                    <a:pt x="1242" y="1439"/>
                  </a:lnTo>
                  <a:lnTo>
                    <a:pt x="1242" y="1262"/>
                  </a:lnTo>
                  <a:lnTo>
                    <a:pt x="1243" y="1549"/>
                  </a:lnTo>
                  <a:lnTo>
                    <a:pt x="1243" y="1153"/>
                  </a:lnTo>
                  <a:lnTo>
                    <a:pt x="1244" y="1296"/>
                  </a:lnTo>
                  <a:lnTo>
                    <a:pt x="1244" y="1296"/>
                  </a:lnTo>
                  <a:lnTo>
                    <a:pt x="1244" y="1229"/>
                  </a:lnTo>
                  <a:lnTo>
                    <a:pt x="1245" y="1566"/>
                  </a:lnTo>
                  <a:lnTo>
                    <a:pt x="1245" y="1456"/>
                  </a:lnTo>
                  <a:lnTo>
                    <a:pt x="1246" y="1322"/>
                  </a:lnTo>
                  <a:lnTo>
                    <a:pt x="1246" y="1111"/>
                  </a:lnTo>
                  <a:lnTo>
                    <a:pt x="1247" y="1456"/>
                  </a:lnTo>
                  <a:lnTo>
                    <a:pt x="1247" y="1498"/>
                  </a:lnTo>
                  <a:lnTo>
                    <a:pt x="1247" y="1574"/>
                  </a:lnTo>
                  <a:lnTo>
                    <a:pt x="1248" y="1162"/>
                  </a:lnTo>
                  <a:lnTo>
                    <a:pt x="1248" y="1338"/>
                  </a:lnTo>
                  <a:lnTo>
                    <a:pt x="1249" y="1397"/>
                  </a:lnTo>
                  <a:lnTo>
                    <a:pt x="1249" y="1279"/>
                  </a:lnTo>
                  <a:lnTo>
                    <a:pt x="1249" y="1624"/>
                  </a:lnTo>
                  <a:lnTo>
                    <a:pt x="1250" y="1422"/>
                  </a:lnTo>
                  <a:lnTo>
                    <a:pt x="1250" y="1414"/>
                  </a:lnTo>
                  <a:lnTo>
                    <a:pt x="1251" y="1338"/>
                  </a:lnTo>
                  <a:lnTo>
                    <a:pt x="1251" y="1641"/>
                  </a:lnTo>
                  <a:lnTo>
                    <a:pt x="1252" y="1616"/>
                  </a:lnTo>
                  <a:lnTo>
                    <a:pt x="1252" y="1801"/>
                  </a:lnTo>
                  <a:lnTo>
                    <a:pt x="1253" y="1372"/>
                  </a:lnTo>
                  <a:lnTo>
                    <a:pt x="1253" y="1397"/>
                  </a:lnTo>
                  <a:lnTo>
                    <a:pt x="1254" y="1633"/>
                  </a:lnTo>
                  <a:lnTo>
                    <a:pt x="1254" y="1364"/>
                  </a:lnTo>
                  <a:lnTo>
                    <a:pt x="1254" y="1448"/>
                  </a:lnTo>
                  <a:lnTo>
                    <a:pt x="1255" y="1422"/>
                  </a:lnTo>
                  <a:lnTo>
                    <a:pt x="1255" y="1372"/>
                  </a:lnTo>
                  <a:lnTo>
                    <a:pt x="1256" y="1641"/>
                  </a:lnTo>
                  <a:lnTo>
                    <a:pt x="1256" y="1524"/>
                  </a:lnTo>
                  <a:lnTo>
                    <a:pt x="1256" y="1439"/>
                  </a:lnTo>
                  <a:lnTo>
                    <a:pt x="1257" y="1389"/>
                  </a:lnTo>
                  <a:lnTo>
                    <a:pt x="1257" y="1574"/>
                  </a:lnTo>
                  <a:lnTo>
                    <a:pt x="1258" y="1591"/>
                  </a:lnTo>
                  <a:lnTo>
                    <a:pt x="1258" y="1633"/>
                  </a:lnTo>
                  <a:lnTo>
                    <a:pt x="1258" y="1439"/>
                  </a:lnTo>
                  <a:lnTo>
                    <a:pt x="1259" y="1566"/>
                  </a:lnTo>
                  <a:lnTo>
                    <a:pt x="1259" y="1557"/>
                  </a:lnTo>
                  <a:lnTo>
                    <a:pt x="1259" y="1397"/>
                  </a:lnTo>
                  <a:lnTo>
                    <a:pt x="1260" y="1692"/>
                  </a:lnTo>
                  <a:lnTo>
                    <a:pt x="1260" y="1616"/>
                  </a:lnTo>
                  <a:lnTo>
                    <a:pt x="1261" y="1641"/>
                  </a:lnTo>
                  <a:lnTo>
                    <a:pt x="1261" y="1709"/>
                  </a:lnTo>
                  <a:lnTo>
                    <a:pt x="1262" y="1456"/>
                  </a:lnTo>
                  <a:lnTo>
                    <a:pt x="1262" y="1616"/>
                  </a:lnTo>
                  <a:lnTo>
                    <a:pt x="1262" y="1582"/>
                  </a:lnTo>
                  <a:lnTo>
                    <a:pt x="1262" y="1684"/>
                  </a:lnTo>
                  <a:lnTo>
                    <a:pt x="1264" y="1397"/>
                  </a:lnTo>
                  <a:lnTo>
                    <a:pt x="1264" y="1431"/>
                  </a:lnTo>
                  <a:lnTo>
                    <a:pt x="1264" y="1465"/>
                  </a:lnTo>
                  <a:lnTo>
                    <a:pt x="1264" y="1684"/>
                  </a:lnTo>
                  <a:lnTo>
                    <a:pt x="1265" y="1599"/>
                  </a:lnTo>
                  <a:lnTo>
                    <a:pt x="1265" y="1599"/>
                  </a:lnTo>
                  <a:lnTo>
                    <a:pt x="1266" y="1296"/>
                  </a:lnTo>
                  <a:lnTo>
                    <a:pt x="1267" y="1768"/>
                  </a:lnTo>
                  <a:lnTo>
                    <a:pt x="1267" y="1692"/>
                  </a:lnTo>
                  <a:lnTo>
                    <a:pt x="1267" y="1633"/>
                  </a:lnTo>
                  <a:lnTo>
                    <a:pt x="1267" y="1692"/>
                  </a:lnTo>
                  <a:lnTo>
                    <a:pt x="1268" y="1414"/>
                  </a:lnTo>
                  <a:lnTo>
                    <a:pt x="1268" y="1599"/>
                  </a:lnTo>
                  <a:lnTo>
                    <a:pt x="1268" y="1616"/>
                  </a:lnTo>
                  <a:lnTo>
                    <a:pt x="1268" y="1624"/>
                  </a:lnTo>
                  <a:lnTo>
                    <a:pt x="1269" y="1237"/>
                  </a:lnTo>
                  <a:lnTo>
                    <a:pt x="1270" y="1414"/>
                  </a:lnTo>
                  <a:lnTo>
                    <a:pt x="1270" y="1237"/>
                  </a:lnTo>
                  <a:lnTo>
                    <a:pt x="1270" y="1540"/>
                  </a:lnTo>
                  <a:lnTo>
                    <a:pt x="1271" y="1187"/>
                  </a:lnTo>
                  <a:lnTo>
                    <a:pt x="1271" y="1262"/>
                  </a:lnTo>
                  <a:lnTo>
                    <a:pt x="1272" y="1330"/>
                  </a:lnTo>
                  <a:lnTo>
                    <a:pt x="1272" y="1237"/>
                  </a:lnTo>
                  <a:lnTo>
                    <a:pt x="1273" y="1532"/>
                  </a:lnTo>
                  <a:lnTo>
                    <a:pt x="1273" y="1456"/>
                  </a:lnTo>
                  <a:lnTo>
                    <a:pt x="1273" y="1524"/>
                  </a:lnTo>
                  <a:lnTo>
                    <a:pt x="1273" y="1178"/>
                  </a:lnTo>
                  <a:lnTo>
                    <a:pt x="1274" y="1330"/>
                  </a:lnTo>
                  <a:lnTo>
                    <a:pt x="1274" y="1405"/>
                  </a:lnTo>
                  <a:lnTo>
                    <a:pt x="1275" y="1524"/>
                  </a:lnTo>
                  <a:lnTo>
                    <a:pt x="1275" y="1178"/>
                  </a:lnTo>
                  <a:lnTo>
                    <a:pt x="1276" y="1330"/>
                  </a:lnTo>
                  <a:lnTo>
                    <a:pt x="1276" y="1338"/>
                  </a:lnTo>
                  <a:lnTo>
                    <a:pt x="1276" y="1212"/>
                  </a:lnTo>
                  <a:lnTo>
                    <a:pt x="1277" y="1540"/>
                  </a:lnTo>
                  <a:lnTo>
                    <a:pt x="1277" y="1212"/>
                  </a:lnTo>
                  <a:lnTo>
                    <a:pt x="1278" y="1195"/>
                  </a:lnTo>
                  <a:lnTo>
                    <a:pt x="1279" y="1582"/>
                  </a:lnTo>
                  <a:lnTo>
                    <a:pt x="1279" y="1549"/>
                  </a:lnTo>
                  <a:lnTo>
                    <a:pt x="1279" y="1582"/>
                  </a:lnTo>
                  <a:lnTo>
                    <a:pt x="1279" y="1616"/>
                  </a:lnTo>
                  <a:lnTo>
                    <a:pt x="1280" y="1305"/>
                  </a:lnTo>
                  <a:lnTo>
                    <a:pt x="1281" y="1347"/>
                  </a:lnTo>
                  <a:lnTo>
                    <a:pt x="1282" y="1734"/>
                  </a:lnTo>
                  <a:lnTo>
                    <a:pt x="1282" y="1591"/>
                  </a:lnTo>
                  <a:lnTo>
                    <a:pt x="1282" y="1616"/>
                  </a:lnTo>
                  <a:lnTo>
                    <a:pt x="1282" y="1633"/>
                  </a:lnTo>
                  <a:lnTo>
                    <a:pt x="1283" y="1296"/>
                  </a:lnTo>
                  <a:lnTo>
                    <a:pt x="1283" y="1405"/>
                  </a:lnTo>
                  <a:lnTo>
                    <a:pt x="1284" y="1221"/>
                  </a:lnTo>
                  <a:lnTo>
                    <a:pt x="1284" y="1044"/>
                  </a:lnTo>
                  <a:lnTo>
                    <a:pt x="1285" y="1381"/>
                  </a:lnTo>
                  <a:lnTo>
                    <a:pt x="1285" y="1431"/>
                  </a:lnTo>
                  <a:lnTo>
                    <a:pt x="1285" y="1524"/>
                  </a:lnTo>
                  <a:lnTo>
                    <a:pt x="1286" y="943"/>
                  </a:lnTo>
                  <a:lnTo>
                    <a:pt x="1286" y="1136"/>
                  </a:lnTo>
                  <a:lnTo>
                    <a:pt x="1287" y="1086"/>
                  </a:lnTo>
                  <a:lnTo>
                    <a:pt x="1288" y="1515"/>
                  </a:lnTo>
                  <a:lnTo>
                    <a:pt x="1288" y="917"/>
                  </a:lnTo>
                  <a:lnTo>
                    <a:pt x="1288" y="968"/>
                  </a:lnTo>
                  <a:lnTo>
                    <a:pt x="1288" y="968"/>
                  </a:lnTo>
                  <a:lnTo>
                    <a:pt x="1290" y="1507"/>
                  </a:lnTo>
                  <a:lnTo>
                    <a:pt x="1290" y="1498"/>
                  </a:lnTo>
                  <a:lnTo>
                    <a:pt x="1290" y="1481"/>
                  </a:lnTo>
                  <a:lnTo>
                    <a:pt x="1290" y="943"/>
                  </a:lnTo>
                  <a:lnTo>
                    <a:pt x="1291" y="1086"/>
                  </a:lnTo>
                  <a:lnTo>
                    <a:pt x="1291" y="1195"/>
                  </a:lnTo>
                  <a:lnTo>
                    <a:pt x="1292" y="1574"/>
                  </a:lnTo>
                  <a:lnTo>
                    <a:pt x="1292" y="985"/>
                  </a:lnTo>
                  <a:lnTo>
                    <a:pt x="1293" y="1119"/>
                  </a:lnTo>
                  <a:lnTo>
                    <a:pt x="1293" y="1128"/>
                  </a:lnTo>
                  <a:lnTo>
                    <a:pt x="1293" y="1119"/>
                  </a:lnTo>
                  <a:lnTo>
                    <a:pt x="1294" y="1566"/>
                  </a:lnTo>
                  <a:lnTo>
                    <a:pt x="1294" y="1422"/>
                  </a:lnTo>
                  <a:lnTo>
                    <a:pt x="1295" y="1271"/>
                  </a:lnTo>
                  <a:lnTo>
                    <a:pt x="1295" y="1103"/>
                  </a:lnTo>
                  <a:lnTo>
                    <a:pt x="1296" y="1439"/>
                  </a:lnTo>
                  <a:lnTo>
                    <a:pt x="1296" y="1540"/>
                  </a:lnTo>
                  <a:lnTo>
                    <a:pt x="1296" y="1641"/>
                  </a:lnTo>
                  <a:lnTo>
                    <a:pt x="1297" y="1338"/>
                  </a:lnTo>
                  <a:lnTo>
                    <a:pt x="1297" y="1532"/>
                  </a:lnTo>
                  <a:lnTo>
                    <a:pt x="1298" y="1347"/>
                  </a:lnTo>
                  <a:lnTo>
                    <a:pt x="1298" y="1608"/>
                  </a:lnTo>
                  <a:lnTo>
                    <a:pt x="1299" y="732"/>
                  </a:lnTo>
                  <a:lnTo>
                    <a:pt x="1299" y="808"/>
                  </a:lnTo>
                  <a:lnTo>
                    <a:pt x="1299" y="993"/>
                  </a:lnTo>
                  <a:lnTo>
                    <a:pt x="1299" y="825"/>
                  </a:lnTo>
                  <a:lnTo>
                    <a:pt x="1300" y="1540"/>
                  </a:lnTo>
                  <a:lnTo>
                    <a:pt x="1301" y="1364"/>
                  </a:lnTo>
                  <a:lnTo>
                    <a:pt x="1301" y="597"/>
                  </a:lnTo>
                  <a:lnTo>
                    <a:pt x="1302" y="959"/>
                  </a:lnTo>
                  <a:lnTo>
                    <a:pt x="1302" y="1119"/>
                  </a:lnTo>
                  <a:lnTo>
                    <a:pt x="1303" y="1465"/>
                  </a:lnTo>
                  <a:lnTo>
                    <a:pt x="1303" y="657"/>
                  </a:lnTo>
                  <a:lnTo>
                    <a:pt x="1303" y="766"/>
                  </a:lnTo>
                  <a:lnTo>
                    <a:pt x="1304" y="850"/>
                  </a:lnTo>
                  <a:lnTo>
                    <a:pt x="1304" y="1456"/>
                  </a:lnTo>
                  <a:lnTo>
                    <a:pt x="1305" y="690"/>
                  </a:lnTo>
                  <a:lnTo>
                    <a:pt x="1305" y="657"/>
                  </a:lnTo>
                  <a:lnTo>
                    <a:pt x="1306" y="1481"/>
                  </a:lnTo>
                  <a:lnTo>
                    <a:pt x="1307" y="1498"/>
                  </a:lnTo>
                  <a:lnTo>
                    <a:pt x="1307" y="1507"/>
                  </a:lnTo>
                  <a:lnTo>
                    <a:pt x="1307" y="640"/>
                  </a:lnTo>
                  <a:lnTo>
                    <a:pt x="1308" y="1027"/>
                  </a:lnTo>
                  <a:lnTo>
                    <a:pt x="1308" y="900"/>
                  </a:lnTo>
                  <a:lnTo>
                    <a:pt x="1309" y="1498"/>
                  </a:lnTo>
                  <a:lnTo>
                    <a:pt x="1309" y="1237"/>
                  </a:lnTo>
                  <a:lnTo>
                    <a:pt x="1310" y="1322"/>
                  </a:lnTo>
                  <a:lnTo>
                    <a:pt x="1310" y="1119"/>
                  </a:lnTo>
                  <a:lnTo>
                    <a:pt x="1311" y="1566"/>
                  </a:lnTo>
                  <a:lnTo>
                    <a:pt x="1311" y="1532"/>
                  </a:lnTo>
                  <a:lnTo>
                    <a:pt x="1311" y="1633"/>
                  </a:lnTo>
                  <a:lnTo>
                    <a:pt x="1313" y="1111"/>
                  </a:lnTo>
                  <a:lnTo>
                    <a:pt x="1313" y="1221"/>
                  </a:lnTo>
                  <a:lnTo>
                    <a:pt x="1313" y="1313"/>
                  </a:lnTo>
                  <a:lnTo>
                    <a:pt x="1313" y="1524"/>
                  </a:lnTo>
                  <a:lnTo>
                    <a:pt x="1314" y="699"/>
                  </a:lnTo>
                  <a:lnTo>
                    <a:pt x="1314" y="985"/>
                  </a:lnTo>
                  <a:lnTo>
                    <a:pt x="1314" y="1060"/>
                  </a:lnTo>
                  <a:lnTo>
                    <a:pt x="1315" y="1397"/>
                  </a:lnTo>
                  <a:lnTo>
                    <a:pt x="1316" y="597"/>
                  </a:lnTo>
                  <a:lnTo>
                    <a:pt x="1316" y="690"/>
                  </a:lnTo>
                  <a:lnTo>
                    <a:pt x="1317" y="1364"/>
                  </a:lnTo>
                  <a:lnTo>
                    <a:pt x="1318" y="1372"/>
                  </a:lnTo>
                  <a:lnTo>
                    <a:pt x="1318" y="597"/>
                  </a:lnTo>
                  <a:lnTo>
                    <a:pt x="1319" y="816"/>
                  </a:lnTo>
                  <a:lnTo>
                    <a:pt x="1319" y="976"/>
                  </a:lnTo>
                  <a:lnTo>
                    <a:pt x="1319" y="1389"/>
                  </a:lnTo>
                  <a:lnTo>
                    <a:pt x="1320" y="606"/>
                  </a:lnTo>
                  <a:lnTo>
                    <a:pt x="1320" y="816"/>
                  </a:lnTo>
                  <a:lnTo>
                    <a:pt x="1321" y="791"/>
                  </a:lnTo>
                  <a:lnTo>
                    <a:pt x="1321" y="766"/>
                  </a:lnTo>
                  <a:lnTo>
                    <a:pt x="1321" y="1498"/>
                  </a:lnTo>
                  <a:lnTo>
                    <a:pt x="1322" y="1103"/>
                  </a:lnTo>
                  <a:lnTo>
                    <a:pt x="1322" y="909"/>
                  </a:lnTo>
                  <a:lnTo>
                    <a:pt x="1322" y="648"/>
                  </a:lnTo>
                  <a:lnTo>
                    <a:pt x="1323" y="1305"/>
                  </a:lnTo>
                  <a:lnTo>
                    <a:pt x="1323" y="1372"/>
                  </a:lnTo>
                  <a:lnTo>
                    <a:pt x="1324" y="1481"/>
                  </a:lnTo>
                  <a:lnTo>
                    <a:pt x="1324" y="959"/>
                  </a:lnTo>
                  <a:lnTo>
                    <a:pt x="1325" y="1322"/>
                  </a:lnTo>
                  <a:lnTo>
                    <a:pt x="1325" y="1305"/>
                  </a:lnTo>
                  <a:lnTo>
                    <a:pt x="1325" y="1019"/>
                  </a:lnTo>
                  <a:lnTo>
                    <a:pt x="1326" y="1616"/>
                  </a:lnTo>
                  <a:lnTo>
                    <a:pt x="1326" y="1338"/>
                  </a:lnTo>
                  <a:lnTo>
                    <a:pt x="1327" y="1355"/>
                  </a:lnTo>
                  <a:lnTo>
                    <a:pt x="1327" y="1052"/>
                  </a:lnTo>
                  <a:lnTo>
                    <a:pt x="1328" y="1591"/>
                  </a:lnTo>
                  <a:lnTo>
                    <a:pt x="1328" y="1582"/>
                  </a:lnTo>
                  <a:lnTo>
                    <a:pt x="1328" y="1557"/>
                  </a:lnTo>
                  <a:lnTo>
                    <a:pt x="1329" y="690"/>
                  </a:lnTo>
                  <a:lnTo>
                    <a:pt x="1329" y="791"/>
                  </a:lnTo>
                  <a:lnTo>
                    <a:pt x="1329" y="884"/>
                  </a:lnTo>
                  <a:lnTo>
                    <a:pt x="1330" y="1490"/>
                  </a:lnTo>
                  <a:lnTo>
                    <a:pt x="1331" y="522"/>
                  </a:lnTo>
                  <a:lnTo>
                    <a:pt x="1331" y="791"/>
                  </a:lnTo>
                  <a:lnTo>
                    <a:pt x="1331" y="766"/>
                  </a:lnTo>
                  <a:lnTo>
                    <a:pt x="1332" y="1507"/>
                  </a:lnTo>
                  <a:lnTo>
                    <a:pt x="1332" y="640"/>
                  </a:lnTo>
                  <a:lnTo>
                    <a:pt x="1333" y="463"/>
                  </a:lnTo>
                  <a:lnTo>
                    <a:pt x="1334" y="1313"/>
                  </a:lnTo>
                  <a:lnTo>
                    <a:pt x="1334" y="1305"/>
                  </a:lnTo>
                  <a:lnTo>
                    <a:pt x="1334" y="1305"/>
                  </a:lnTo>
                  <a:lnTo>
                    <a:pt x="1334" y="1381"/>
                  </a:lnTo>
                  <a:lnTo>
                    <a:pt x="1335" y="438"/>
                  </a:lnTo>
                  <a:lnTo>
                    <a:pt x="1336" y="699"/>
                  </a:lnTo>
                  <a:lnTo>
                    <a:pt x="1336" y="665"/>
                  </a:lnTo>
                  <a:lnTo>
                    <a:pt x="1337" y="1405"/>
                  </a:lnTo>
                  <a:lnTo>
                    <a:pt x="1337" y="505"/>
                  </a:lnTo>
                  <a:lnTo>
                    <a:pt x="1337" y="572"/>
                  </a:lnTo>
                  <a:lnTo>
                    <a:pt x="1337" y="757"/>
                  </a:lnTo>
                  <a:lnTo>
                    <a:pt x="1338" y="665"/>
                  </a:lnTo>
                  <a:lnTo>
                    <a:pt x="1339" y="1431"/>
                  </a:lnTo>
                  <a:lnTo>
                    <a:pt x="1339" y="1405"/>
                  </a:lnTo>
                  <a:lnTo>
                    <a:pt x="1339" y="1381"/>
                  </a:lnTo>
                  <a:lnTo>
                    <a:pt x="1340" y="800"/>
                  </a:lnTo>
                  <a:lnTo>
                    <a:pt x="1340" y="1010"/>
                  </a:lnTo>
                  <a:lnTo>
                    <a:pt x="1340" y="1119"/>
                  </a:lnTo>
                  <a:lnTo>
                    <a:pt x="1341" y="1599"/>
                  </a:lnTo>
                  <a:lnTo>
                    <a:pt x="1342" y="1246"/>
                  </a:lnTo>
                  <a:lnTo>
                    <a:pt x="1342" y="1313"/>
                  </a:lnTo>
                  <a:lnTo>
                    <a:pt x="1343" y="1498"/>
                  </a:lnTo>
                  <a:lnTo>
                    <a:pt x="1343" y="505"/>
                  </a:lnTo>
                  <a:lnTo>
                    <a:pt x="1344" y="530"/>
                  </a:lnTo>
                  <a:lnTo>
                    <a:pt x="1344" y="505"/>
                  </a:lnTo>
                  <a:lnTo>
                    <a:pt x="1345" y="1498"/>
                  </a:lnTo>
                  <a:lnTo>
                    <a:pt x="1345" y="1498"/>
                  </a:lnTo>
                  <a:lnTo>
                    <a:pt x="1345" y="1507"/>
                  </a:lnTo>
                  <a:lnTo>
                    <a:pt x="1345" y="538"/>
                  </a:lnTo>
                  <a:lnTo>
                    <a:pt x="1346" y="572"/>
                  </a:lnTo>
                  <a:lnTo>
                    <a:pt x="1347" y="741"/>
                  </a:lnTo>
                  <a:lnTo>
                    <a:pt x="1347" y="1389"/>
                  </a:lnTo>
                  <a:lnTo>
                    <a:pt x="1348" y="463"/>
                  </a:lnTo>
                  <a:lnTo>
                    <a:pt x="1348" y="657"/>
                  </a:lnTo>
                  <a:lnTo>
                    <a:pt x="1348" y="724"/>
                  </a:lnTo>
                  <a:lnTo>
                    <a:pt x="1349" y="657"/>
                  </a:lnTo>
                  <a:lnTo>
                    <a:pt x="1349" y="1448"/>
                  </a:lnTo>
                  <a:lnTo>
                    <a:pt x="1349" y="1254"/>
                  </a:lnTo>
                  <a:lnTo>
                    <a:pt x="1350" y="976"/>
                  </a:lnTo>
                  <a:lnTo>
                    <a:pt x="1350" y="530"/>
                  </a:lnTo>
                  <a:lnTo>
                    <a:pt x="1351" y="951"/>
                  </a:lnTo>
                  <a:lnTo>
                    <a:pt x="1351" y="1229"/>
                  </a:lnTo>
                  <a:lnTo>
                    <a:pt x="1351" y="1439"/>
                  </a:lnTo>
                  <a:lnTo>
                    <a:pt x="1352" y="606"/>
                  </a:lnTo>
                  <a:lnTo>
                    <a:pt x="1352" y="926"/>
                  </a:lnTo>
                  <a:lnTo>
                    <a:pt x="1353" y="951"/>
                  </a:lnTo>
                  <a:lnTo>
                    <a:pt x="1353" y="640"/>
                  </a:lnTo>
                  <a:lnTo>
                    <a:pt x="1354" y="1431"/>
                  </a:lnTo>
                  <a:lnTo>
                    <a:pt x="1354" y="875"/>
                  </a:lnTo>
                  <a:lnTo>
                    <a:pt x="1354" y="926"/>
                  </a:lnTo>
                  <a:lnTo>
                    <a:pt x="1355" y="783"/>
                  </a:lnTo>
                  <a:lnTo>
                    <a:pt x="1355" y="1490"/>
                  </a:lnTo>
                  <a:lnTo>
                    <a:pt x="1356" y="1507"/>
                  </a:lnTo>
                  <a:lnTo>
                    <a:pt x="1357" y="943"/>
                  </a:lnTo>
                  <a:lnTo>
                    <a:pt x="1357" y="985"/>
                  </a:lnTo>
                  <a:lnTo>
                    <a:pt x="1357" y="1077"/>
                  </a:lnTo>
                  <a:lnTo>
                    <a:pt x="1358" y="1498"/>
                  </a:lnTo>
                  <a:lnTo>
                    <a:pt x="1358" y="597"/>
                  </a:lnTo>
                  <a:lnTo>
                    <a:pt x="1359" y="757"/>
                  </a:lnTo>
                  <a:lnTo>
                    <a:pt x="1359" y="757"/>
                  </a:lnTo>
                  <a:lnTo>
                    <a:pt x="1359" y="623"/>
                  </a:lnTo>
                  <a:lnTo>
                    <a:pt x="1360" y="1448"/>
                  </a:lnTo>
                  <a:lnTo>
                    <a:pt x="1360" y="884"/>
                  </a:lnTo>
                  <a:lnTo>
                    <a:pt x="1360" y="690"/>
                  </a:lnTo>
                  <a:lnTo>
                    <a:pt x="1361" y="429"/>
                  </a:lnTo>
                  <a:lnTo>
                    <a:pt x="1362" y="1221"/>
                  </a:lnTo>
                  <a:lnTo>
                    <a:pt x="1362" y="1347"/>
                  </a:lnTo>
                  <a:lnTo>
                    <a:pt x="1362" y="1431"/>
                  </a:lnTo>
                  <a:lnTo>
                    <a:pt x="1362" y="513"/>
                  </a:lnTo>
                  <a:lnTo>
                    <a:pt x="1363" y="833"/>
                  </a:lnTo>
                  <a:lnTo>
                    <a:pt x="1363" y="741"/>
                  </a:lnTo>
                  <a:lnTo>
                    <a:pt x="1364" y="1456"/>
                  </a:lnTo>
                  <a:lnTo>
                    <a:pt x="1365" y="505"/>
                  </a:lnTo>
                  <a:lnTo>
                    <a:pt x="1365" y="530"/>
                  </a:lnTo>
                  <a:lnTo>
                    <a:pt x="1365" y="614"/>
                  </a:lnTo>
                  <a:lnTo>
                    <a:pt x="1365" y="572"/>
                  </a:lnTo>
                  <a:lnTo>
                    <a:pt x="1366" y="1439"/>
                  </a:lnTo>
                  <a:lnTo>
                    <a:pt x="1366" y="1422"/>
                  </a:lnTo>
                  <a:lnTo>
                    <a:pt x="1367" y="1397"/>
                  </a:lnTo>
                  <a:lnTo>
                    <a:pt x="1367" y="505"/>
                  </a:lnTo>
                  <a:lnTo>
                    <a:pt x="1368" y="934"/>
                  </a:lnTo>
                  <a:lnTo>
                    <a:pt x="1368" y="1060"/>
                  </a:lnTo>
                  <a:lnTo>
                    <a:pt x="1368" y="1456"/>
                  </a:lnTo>
                  <a:lnTo>
                    <a:pt x="1369" y="900"/>
                  </a:lnTo>
                  <a:lnTo>
                    <a:pt x="1369" y="1187"/>
                  </a:lnTo>
                  <a:lnTo>
                    <a:pt x="1370" y="1178"/>
                  </a:lnTo>
                  <a:lnTo>
                    <a:pt x="1370" y="842"/>
                  </a:lnTo>
                  <a:lnTo>
                    <a:pt x="1370" y="1540"/>
                  </a:lnTo>
                  <a:lnTo>
                    <a:pt x="1371" y="1405"/>
                  </a:lnTo>
                  <a:lnTo>
                    <a:pt x="1371" y="1313"/>
                  </a:lnTo>
                  <a:lnTo>
                    <a:pt x="1372" y="1414"/>
                  </a:lnTo>
                  <a:lnTo>
                    <a:pt x="1372" y="959"/>
                  </a:lnTo>
                  <a:lnTo>
                    <a:pt x="1372" y="1405"/>
                  </a:lnTo>
                  <a:lnTo>
                    <a:pt x="1372" y="1448"/>
                  </a:lnTo>
                  <a:lnTo>
                    <a:pt x="1373" y="1515"/>
                  </a:lnTo>
                  <a:lnTo>
                    <a:pt x="1374" y="337"/>
                  </a:lnTo>
                  <a:lnTo>
                    <a:pt x="1374" y="488"/>
                  </a:lnTo>
                  <a:lnTo>
                    <a:pt x="1375" y="1422"/>
                  </a:lnTo>
                  <a:lnTo>
                    <a:pt x="1375" y="337"/>
                  </a:lnTo>
                  <a:lnTo>
                    <a:pt x="1375" y="421"/>
                  </a:lnTo>
                  <a:lnTo>
                    <a:pt x="1376" y="564"/>
                  </a:lnTo>
                  <a:lnTo>
                    <a:pt x="1376" y="362"/>
                  </a:lnTo>
                  <a:lnTo>
                    <a:pt x="1377" y="1397"/>
                  </a:lnTo>
                  <a:lnTo>
                    <a:pt x="1377" y="1381"/>
                  </a:lnTo>
                  <a:lnTo>
                    <a:pt x="1377" y="1246"/>
                  </a:lnTo>
                  <a:lnTo>
                    <a:pt x="1377" y="362"/>
                  </a:lnTo>
                  <a:lnTo>
                    <a:pt x="1378" y="833"/>
                  </a:lnTo>
                  <a:lnTo>
                    <a:pt x="1378" y="875"/>
                  </a:lnTo>
                  <a:lnTo>
                    <a:pt x="1379" y="1397"/>
                  </a:lnTo>
                  <a:lnTo>
                    <a:pt x="1380" y="303"/>
                  </a:lnTo>
                  <a:lnTo>
                    <a:pt x="1380" y="497"/>
                  </a:lnTo>
                  <a:lnTo>
                    <a:pt x="1380" y="572"/>
                  </a:lnTo>
                  <a:lnTo>
                    <a:pt x="1380" y="395"/>
                  </a:lnTo>
                  <a:lnTo>
                    <a:pt x="1381" y="1439"/>
                  </a:lnTo>
                  <a:lnTo>
                    <a:pt x="1381" y="412"/>
                  </a:lnTo>
                  <a:lnTo>
                    <a:pt x="1382" y="395"/>
                  </a:lnTo>
                  <a:lnTo>
                    <a:pt x="1383" y="1330"/>
                  </a:lnTo>
                  <a:lnTo>
                    <a:pt x="1383" y="1364"/>
                  </a:lnTo>
                  <a:lnTo>
                    <a:pt x="1383" y="1431"/>
                  </a:lnTo>
                  <a:lnTo>
                    <a:pt x="1385" y="724"/>
                  </a:lnTo>
                  <a:lnTo>
                    <a:pt x="1385" y="900"/>
                  </a:lnTo>
                  <a:lnTo>
                    <a:pt x="1385" y="1490"/>
                  </a:lnTo>
                  <a:lnTo>
                    <a:pt x="1386" y="1254"/>
                  </a:lnTo>
                  <a:lnTo>
                    <a:pt x="1386" y="1279"/>
                  </a:lnTo>
                  <a:lnTo>
                    <a:pt x="1387" y="850"/>
                  </a:lnTo>
                  <a:lnTo>
                    <a:pt x="1388" y="1481"/>
                  </a:lnTo>
                  <a:lnTo>
                    <a:pt x="1388" y="1296"/>
                  </a:lnTo>
                  <a:lnTo>
                    <a:pt x="1388" y="875"/>
                  </a:lnTo>
                  <a:lnTo>
                    <a:pt x="1388" y="370"/>
                  </a:lnTo>
                  <a:lnTo>
                    <a:pt x="1389" y="1044"/>
                  </a:lnTo>
                  <a:lnTo>
                    <a:pt x="1389" y="1195"/>
                  </a:lnTo>
                  <a:lnTo>
                    <a:pt x="1390" y="1422"/>
                  </a:lnTo>
                  <a:lnTo>
                    <a:pt x="1390" y="303"/>
                  </a:lnTo>
                  <a:lnTo>
                    <a:pt x="1391" y="446"/>
                  </a:lnTo>
                  <a:lnTo>
                    <a:pt x="1391" y="463"/>
                  </a:lnTo>
                  <a:lnTo>
                    <a:pt x="1392" y="1405"/>
                  </a:lnTo>
                  <a:lnTo>
                    <a:pt x="1392" y="261"/>
                  </a:lnTo>
                  <a:lnTo>
                    <a:pt x="1393" y="328"/>
                  </a:lnTo>
                  <a:lnTo>
                    <a:pt x="1394" y="1405"/>
                  </a:lnTo>
                  <a:lnTo>
                    <a:pt x="1394" y="1372"/>
                  </a:lnTo>
                  <a:lnTo>
                    <a:pt x="1395" y="404"/>
                  </a:lnTo>
                  <a:lnTo>
                    <a:pt x="1395" y="623"/>
                  </a:lnTo>
                  <a:lnTo>
                    <a:pt x="1396" y="783"/>
                  </a:lnTo>
                  <a:lnTo>
                    <a:pt x="1396" y="1397"/>
                  </a:lnTo>
                  <a:lnTo>
                    <a:pt x="1396" y="353"/>
                  </a:lnTo>
                  <a:lnTo>
                    <a:pt x="1397" y="699"/>
                  </a:lnTo>
                  <a:lnTo>
                    <a:pt x="1397" y="682"/>
                  </a:lnTo>
                  <a:lnTo>
                    <a:pt x="1398" y="446"/>
                  </a:lnTo>
                  <a:lnTo>
                    <a:pt x="1398" y="1422"/>
                  </a:lnTo>
                  <a:lnTo>
                    <a:pt x="1398" y="1094"/>
                  </a:lnTo>
                  <a:lnTo>
                    <a:pt x="1399" y="976"/>
                  </a:lnTo>
                  <a:lnTo>
                    <a:pt x="1399" y="732"/>
                  </a:lnTo>
                  <a:lnTo>
                    <a:pt x="1400" y="1262"/>
                  </a:lnTo>
                  <a:lnTo>
                    <a:pt x="1400" y="1381"/>
                  </a:lnTo>
                  <a:lnTo>
                    <a:pt x="1400" y="1473"/>
                  </a:lnTo>
                  <a:lnTo>
                    <a:pt x="1401" y="1094"/>
                  </a:lnTo>
                  <a:lnTo>
                    <a:pt x="1401" y="1347"/>
                  </a:lnTo>
                  <a:lnTo>
                    <a:pt x="1402" y="968"/>
                  </a:lnTo>
                  <a:lnTo>
                    <a:pt x="1403" y="1481"/>
                  </a:lnTo>
                  <a:lnTo>
                    <a:pt x="1403" y="446"/>
                  </a:lnTo>
                  <a:lnTo>
                    <a:pt x="1403" y="488"/>
                  </a:lnTo>
                  <a:lnTo>
                    <a:pt x="1403" y="581"/>
                  </a:lnTo>
                  <a:lnTo>
                    <a:pt x="1404" y="522"/>
                  </a:lnTo>
                  <a:lnTo>
                    <a:pt x="1404" y="1414"/>
                  </a:lnTo>
                  <a:lnTo>
                    <a:pt x="1405" y="1364"/>
                  </a:lnTo>
                  <a:lnTo>
                    <a:pt x="1405" y="378"/>
                  </a:lnTo>
                  <a:lnTo>
                    <a:pt x="1406" y="842"/>
                  </a:lnTo>
                  <a:lnTo>
                    <a:pt x="1406" y="1044"/>
                  </a:lnTo>
                  <a:lnTo>
                    <a:pt x="1407" y="1422"/>
                  </a:lnTo>
                  <a:lnTo>
                    <a:pt x="1407" y="362"/>
                  </a:lnTo>
                  <a:lnTo>
                    <a:pt x="1408" y="589"/>
                  </a:lnTo>
                  <a:lnTo>
                    <a:pt x="1408" y="572"/>
                  </a:lnTo>
                  <a:lnTo>
                    <a:pt x="1408" y="387"/>
                  </a:lnTo>
                  <a:lnTo>
                    <a:pt x="1409" y="1389"/>
                  </a:lnTo>
                  <a:lnTo>
                    <a:pt x="1409" y="530"/>
                  </a:lnTo>
                  <a:lnTo>
                    <a:pt x="1409" y="345"/>
                  </a:lnTo>
                  <a:lnTo>
                    <a:pt x="1409" y="337"/>
                  </a:lnTo>
                  <a:lnTo>
                    <a:pt x="1411" y="1262"/>
                  </a:lnTo>
                  <a:lnTo>
                    <a:pt x="1411" y="1338"/>
                  </a:lnTo>
                  <a:lnTo>
                    <a:pt x="1411" y="1405"/>
                  </a:lnTo>
                  <a:lnTo>
                    <a:pt x="1411" y="311"/>
                  </a:lnTo>
                  <a:lnTo>
                    <a:pt x="1412" y="345"/>
                  </a:lnTo>
                  <a:lnTo>
                    <a:pt x="1413" y="513"/>
                  </a:lnTo>
                  <a:lnTo>
                    <a:pt x="1413" y="1414"/>
                  </a:lnTo>
                  <a:lnTo>
                    <a:pt x="1414" y="774"/>
                  </a:lnTo>
                  <a:lnTo>
                    <a:pt x="1414" y="892"/>
                  </a:lnTo>
                  <a:lnTo>
                    <a:pt x="1414" y="597"/>
                  </a:lnTo>
                  <a:lnTo>
                    <a:pt x="1415" y="1465"/>
                  </a:lnTo>
                  <a:lnTo>
                    <a:pt x="1415" y="1456"/>
                  </a:lnTo>
                  <a:lnTo>
                    <a:pt x="1416" y="1381"/>
                  </a:lnTo>
                  <a:lnTo>
                    <a:pt x="1417" y="816"/>
                  </a:lnTo>
                  <a:lnTo>
                    <a:pt x="1417" y="1178"/>
                  </a:lnTo>
                  <a:lnTo>
                    <a:pt x="1417" y="1279"/>
                  </a:lnTo>
                  <a:lnTo>
                    <a:pt x="1417" y="1456"/>
                  </a:lnTo>
                  <a:lnTo>
                    <a:pt x="1418" y="387"/>
                  </a:lnTo>
                  <a:lnTo>
                    <a:pt x="1418" y="589"/>
                  </a:lnTo>
                  <a:lnTo>
                    <a:pt x="1419" y="530"/>
                  </a:lnTo>
                  <a:lnTo>
                    <a:pt x="1419" y="311"/>
                  </a:lnTo>
                  <a:lnTo>
                    <a:pt x="1419" y="1431"/>
                  </a:lnTo>
                  <a:lnTo>
                    <a:pt x="1420" y="387"/>
                  </a:lnTo>
                  <a:lnTo>
                    <a:pt x="1420" y="412"/>
                  </a:lnTo>
                  <a:lnTo>
                    <a:pt x="1421" y="261"/>
                  </a:lnTo>
                  <a:lnTo>
                    <a:pt x="1421" y="1372"/>
                  </a:lnTo>
                  <a:lnTo>
                    <a:pt x="1421" y="1414"/>
                  </a:lnTo>
                  <a:lnTo>
                    <a:pt x="1422" y="1431"/>
                  </a:lnTo>
                  <a:lnTo>
                    <a:pt x="1423" y="286"/>
                  </a:lnTo>
                  <a:lnTo>
                    <a:pt x="1423" y="513"/>
                  </a:lnTo>
                  <a:lnTo>
                    <a:pt x="1423" y="699"/>
                  </a:lnTo>
                  <a:lnTo>
                    <a:pt x="1424" y="1414"/>
                  </a:lnTo>
                  <a:lnTo>
                    <a:pt x="1424" y="488"/>
                  </a:lnTo>
                  <a:lnTo>
                    <a:pt x="1424" y="690"/>
                  </a:lnTo>
                  <a:lnTo>
                    <a:pt x="1425" y="724"/>
                  </a:lnTo>
                  <a:lnTo>
                    <a:pt x="1425" y="328"/>
                  </a:lnTo>
                  <a:lnTo>
                    <a:pt x="1426" y="1465"/>
                  </a:lnTo>
                  <a:lnTo>
                    <a:pt x="1426" y="1355"/>
                  </a:lnTo>
                  <a:lnTo>
                    <a:pt x="1426" y="1296"/>
                  </a:lnTo>
                  <a:lnTo>
                    <a:pt x="1427" y="1355"/>
                  </a:lnTo>
                  <a:lnTo>
                    <a:pt x="1427" y="884"/>
                  </a:lnTo>
                  <a:lnTo>
                    <a:pt x="1427" y="1136"/>
                  </a:lnTo>
                  <a:lnTo>
                    <a:pt x="1427" y="1305"/>
                  </a:lnTo>
                  <a:lnTo>
                    <a:pt x="1428" y="1490"/>
                  </a:lnTo>
                  <a:lnTo>
                    <a:pt x="1429" y="959"/>
                  </a:lnTo>
                  <a:lnTo>
                    <a:pt x="1429" y="1086"/>
                  </a:lnTo>
                  <a:lnTo>
                    <a:pt x="1429" y="800"/>
                  </a:lnTo>
                  <a:lnTo>
                    <a:pt x="1429" y="774"/>
                  </a:lnTo>
                  <a:lnTo>
                    <a:pt x="1430" y="1498"/>
                  </a:lnTo>
                  <a:lnTo>
                    <a:pt x="1431" y="1187"/>
                  </a:lnTo>
                  <a:lnTo>
                    <a:pt x="1431" y="1136"/>
                  </a:lnTo>
                  <a:lnTo>
                    <a:pt x="1431" y="800"/>
                  </a:lnTo>
                  <a:lnTo>
                    <a:pt x="1432" y="1465"/>
                  </a:lnTo>
                  <a:lnTo>
                    <a:pt x="1432" y="1473"/>
                  </a:lnTo>
                  <a:lnTo>
                    <a:pt x="1434" y="303"/>
                  </a:lnTo>
                  <a:lnTo>
                    <a:pt x="1434" y="614"/>
                  </a:lnTo>
                  <a:lnTo>
                    <a:pt x="1434" y="816"/>
                  </a:lnTo>
                  <a:lnTo>
                    <a:pt x="1434" y="1439"/>
                  </a:lnTo>
                  <a:lnTo>
                    <a:pt x="1435" y="320"/>
                  </a:lnTo>
                  <a:lnTo>
                    <a:pt x="1435" y="572"/>
                  </a:lnTo>
                  <a:lnTo>
                    <a:pt x="1436" y="547"/>
                  </a:lnTo>
                  <a:lnTo>
                    <a:pt x="1436" y="252"/>
                  </a:lnTo>
                  <a:lnTo>
                    <a:pt x="1436" y="1414"/>
                  </a:lnTo>
                  <a:lnTo>
                    <a:pt x="1437" y="791"/>
                  </a:lnTo>
                  <a:lnTo>
                    <a:pt x="1437" y="589"/>
                  </a:lnTo>
                  <a:lnTo>
                    <a:pt x="1438" y="269"/>
                  </a:lnTo>
                  <a:lnTo>
                    <a:pt x="1438" y="1178"/>
                  </a:lnTo>
                  <a:lnTo>
                    <a:pt x="1438" y="1296"/>
                  </a:lnTo>
                  <a:lnTo>
                    <a:pt x="1439" y="1414"/>
                  </a:lnTo>
                  <a:lnTo>
                    <a:pt x="1440" y="269"/>
                  </a:lnTo>
                  <a:lnTo>
                    <a:pt x="1440" y="328"/>
                  </a:lnTo>
                  <a:lnTo>
                    <a:pt x="1441" y="1381"/>
                  </a:lnTo>
                  <a:lnTo>
                    <a:pt x="1441" y="421"/>
                  </a:lnTo>
                  <a:lnTo>
                    <a:pt x="1442" y="497"/>
                  </a:lnTo>
                  <a:lnTo>
                    <a:pt x="1442" y="244"/>
                  </a:lnTo>
                  <a:lnTo>
                    <a:pt x="1443" y="1422"/>
                  </a:lnTo>
                  <a:lnTo>
                    <a:pt x="1443" y="1364"/>
                  </a:lnTo>
                  <a:lnTo>
                    <a:pt x="1444" y="614"/>
                  </a:lnTo>
                  <a:lnTo>
                    <a:pt x="1444" y="959"/>
                  </a:lnTo>
                  <a:lnTo>
                    <a:pt x="1445" y="1111"/>
                  </a:lnTo>
                  <a:lnTo>
                    <a:pt x="1445" y="1481"/>
                  </a:lnTo>
                  <a:lnTo>
                    <a:pt x="1445" y="1086"/>
                  </a:lnTo>
                  <a:lnTo>
                    <a:pt x="1446" y="1246"/>
                  </a:lnTo>
                  <a:lnTo>
                    <a:pt x="1446" y="1212"/>
                  </a:lnTo>
                  <a:lnTo>
                    <a:pt x="1447" y="1481"/>
                  </a:lnTo>
                  <a:lnTo>
                    <a:pt x="1447" y="530"/>
                  </a:lnTo>
                  <a:lnTo>
                    <a:pt x="1448" y="210"/>
                  </a:lnTo>
                  <a:lnTo>
                    <a:pt x="1448" y="177"/>
                  </a:lnTo>
                  <a:lnTo>
                    <a:pt x="1449" y="1271"/>
                  </a:lnTo>
                  <a:lnTo>
                    <a:pt x="1449" y="1364"/>
                  </a:lnTo>
                  <a:lnTo>
                    <a:pt x="1449" y="1389"/>
                  </a:lnTo>
                  <a:lnTo>
                    <a:pt x="1450" y="210"/>
                  </a:lnTo>
                  <a:lnTo>
                    <a:pt x="1450" y="269"/>
                  </a:lnTo>
                  <a:lnTo>
                    <a:pt x="1451" y="463"/>
                  </a:lnTo>
                  <a:lnTo>
                    <a:pt x="1452" y="1372"/>
                  </a:lnTo>
                  <a:lnTo>
                    <a:pt x="1452" y="227"/>
                  </a:lnTo>
                  <a:lnTo>
                    <a:pt x="1452" y="370"/>
                  </a:lnTo>
                  <a:lnTo>
                    <a:pt x="1452" y="505"/>
                  </a:lnTo>
                  <a:lnTo>
                    <a:pt x="1453" y="210"/>
                  </a:lnTo>
                  <a:lnTo>
                    <a:pt x="1454" y="1422"/>
                  </a:lnTo>
                  <a:lnTo>
                    <a:pt x="1454" y="1338"/>
                  </a:lnTo>
                  <a:lnTo>
                    <a:pt x="1454" y="1178"/>
                  </a:lnTo>
                  <a:lnTo>
                    <a:pt x="1455" y="269"/>
                  </a:lnTo>
                  <a:lnTo>
                    <a:pt x="1455" y="1019"/>
                  </a:lnTo>
                  <a:lnTo>
                    <a:pt x="1455" y="1153"/>
                  </a:lnTo>
                  <a:lnTo>
                    <a:pt x="1455" y="1397"/>
                  </a:lnTo>
                  <a:lnTo>
                    <a:pt x="1456" y="269"/>
                  </a:lnTo>
                  <a:lnTo>
                    <a:pt x="1457" y="412"/>
                  </a:lnTo>
                  <a:lnTo>
                    <a:pt x="1457" y="252"/>
                  </a:lnTo>
                  <a:lnTo>
                    <a:pt x="1457" y="244"/>
                  </a:lnTo>
                  <a:lnTo>
                    <a:pt x="1458" y="1414"/>
                  </a:lnTo>
                  <a:lnTo>
                    <a:pt x="1458" y="690"/>
                  </a:lnTo>
                  <a:lnTo>
                    <a:pt x="1458" y="631"/>
                  </a:lnTo>
                  <a:lnTo>
                    <a:pt x="1459" y="597"/>
                  </a:lnTo>
                  <a:lnTo>
                    <a:pt x="1460" y="1347"/>
                  </a:lnTo>
                  <a:lnTo>
                    <a:pt x="1460" y="1431"/>
                  </a:lnTo>
                  <a:lnTo>
                    <a:pt x="1460" y="1473"/>
                  </a:lnTo>
                  <a:lnTo>
                    <a:pt x="1461" y="783"/>
                  </a:lnTo>
                  <a:lnTo>
                    <a:pt x="1462" y="875"/>
                  </a:lnTo>
                  <a:lnTo>
                    <a:pt x="1462" y="1431"/>
                  </a:lnTo>
                  <a:lnTo>
                    <a:pt x="1463" y="378"/>
                  </a:lnTo>
                  <a:lnTo>
                    <a:pt x="1463" y="522"/>
                  </a:lnTo>
                  <a:lnTo>
                    <a:pt x="1463" y="538"/>
                  </a:lnTo>
                  <a:lnTo>
                    <a:pt x="1463" y="227"/>
                  </a:lnTo>
                  <a:lnTo>
                    <a:pt x="1464" y="1381"/>
                  </a:lnTo>
                  <a:lnTo>
                    <a:pt x="1464" y="1136"/>
                  </a:lnTo>
                  <a:lnTo>
                    <a:pt x="1465" y="766"/>
                  </a:lnTo>
                  <a:lnTo>
                    <a:pt x="1465" y="193"/>
                  </a:lnTo>
                  <a:lnTo>
                    <a:pt x="1466" y="1077"/>
                  </a:lnTo>
                  <a:lnTo>
                    <a:pt x="1466" y="1229"/>
                  </a:lnTo>
                  <a:lnTo>
                    <a:pt x="1466" y="1364"/>
                  </a:lnTo>
                  <a:lnTo>
                    <a:pt x="1467" y="244"/>
                  </a:lnTo>
                  <a:lnTo>
                    <a:pt x="1467" y="362"/>
                  </a:lnTo>
                  <a:lnTo>
                    <a:pt x="1468" y="168"/>
                  </a:lnTo>
                  <a:lnTo>
                    <a:pt x="1468" y="1355"/>
                  </a:lnTo>
                  <a:lnTo>
                    <a:pt x="1469" y="345"/>
                  </a:lnTo>
                  <a:lnTo>
                    <a:pt x="1469" y="395"/>
                  </a:lnTo>
                  <a:lnTo>
                    <a:pt x="1470" y="143"/>
                  </a:lnTo>
                  <a:lnTo>
                    <a:pt x="1470" y="1381"/>
                  </a:lnTo>
                  <a:lnTo>
                    <a:pt x="1471" y="1372"/>
                  </a:lnTo>
                  <a:lnTo>
                    <a:pt x="1472" y="278"/>
                  </a:lnTo>
                  <a:lnTo>
                    <a:pt x="1472" y="648"/>
                  </a:lnTo>
                  <a:lnTo>
                    <a:pt x="1472" y="850"/>
                  </a:lnTo>
                  <a:lnTo>
                    <a:pt x="1473" y="1372"/>
                  </a:lnTo>
                  <a:lnTo>
                    <a:pt x="1473" y="623"/>
                  </a:lnTo>
                  <a:lnTo>
                    <a:pt x="1473" y="1010"/>
                  </a:lnTo>
                  <a:lnTo>
                    <a:pt x="1474" y="993"/>
                  </a:lnTo>
                  <a:lnTo>
                    <a:pt x="1474" y="530"/>
                  </a:lnTo>
                  <a:lnTo>
                    <a:pt x="1475" y="1465"/>
                  </a:lnTo>
                  <a:lnTo>
                    <a:pt x="1475" y="1279"/>
                  </a:lnTo>
                  <a:lnTo>
                    <a:pt x="1475" y="1355"/>
                  </a:lnTo>
                  <a:lnTo>
                    <a:pt x="1476" y="741"/>
                  </a:lnTo>
                  <a:lnTo>
                    <a:pt x="1476" y="1195"/>
                  </a:lnTo>
                  <a:lnTo>
                    <a:pt x="1476" y="1330"/>
                  </a:lnTo>
                  <a:lnTo>
                    <a:pt x="1477" y="1422"/>
                  </a:lnTo>
                  <a:lnTo>
                    <a:pt x="1478" y="151"/>
                  </a:lnTo>
                  <a:lnTo>
                    <a:pt x="1478" y="177"/>
                  </a:lnTo>
                  <a:lnTo>
                    <a:pt x="1478" y="235"/>
                  </a:lnTo>
                  <a:lnTo>
                    <a:pt x="1479" y="1313"/>
                  </a:lnTo>
                  <a:lnTo>
                    <a:pt x="1480" y="202"/>
                  </a:lnTo>
                  <a:lnTo>
                    <a:pt x="1480" y="261"/>
                  </a:lnTo>
                  <a:lnTo>
                    <a:pt x="1480" y="345"/>
                  </a:lnTo>
                  <a:lnTo>
                    <a:pt x="1480" y="67"/>
                  </a:lnTo>
                  <a:lnTo>
                    <a:pt x="1481" y="1322"/>
                  </a:lnTo>
                  <a:lnTo>
                    <a:pt x="1481" y="1322"/>
                  </a:lnTo>
                  <a:lnTo>
                    <a:pt x="1481" y="1279"/>
                  </a:lnTo>
                  <a:lnTo>
                    <a:pt x="1482" y="143"/>
                  </a:lnTo>
                  <a:lnTo>
                    <a:pt x="1483" y="724"/>
                  </a:lnTo>
                  <a:lnTo>
                    <a:pt x="1483" y="884"/>
                  </a:lnTo>
                  <a:lnTo>
                    <a:pt x="1483" y="1330"/>
                  </a:lnTo>
                  <a:lnTo>
                    <a:pt x="1484" y="202"/>
                  </a:lnTo>
                  <a:lnTo>
                    <a:pt x="1484" y="471"/>
                  </a:lnTo>
                  <a:lnTo>
                    <a:pt x="1485" y="446"/>
                  </a:lnTo>
                  <a:lnTo>
                    <a:pt x="1485" y="126"/>
                  </a:lnTo>
                  <a:lnTo>
                    <a:pt x="1485" y="1338"/>
                  </a:lnTo>
                  <a:lnTo>
                    <a:pt x="1486" y="404"/>
                  </a:lnTo>
                  <a:lnTo>
                    <a:pt x="1486" y="269"/>
                  </a:lnTo>
                  <a:lnTo>
                    <a:pt x="1487" y="168"/>
                  </a:lnTo>
                  <a:lnTo>
                    <a:pt x="1487" y="1229"/>
                  </a:lnTo>
                  <a:lnTo>
                    <a:pt x="1487" y="1347"/>
                  </a:lnTo>
                  <a:lnTo>
                    <a:pt x="1488" y="1364"/>
                  </a:lnTo>
                  <a:lnTo>
                    <a:pt x="1489" y="530"/>
                  </a:lnTo>
                  <a:lnTo>
                    <a:pt x="1489" y="538"/>
                  </a:lnTo>
                  <a:lnTo>
                    <a:pt x="1489" y="623"/>
                  </a:lnTo>
                  <a:lnTo>
                    <a:pt x="1490" y="1431"/>
                  </a:lnTo>
                  <a:lnTo>
                    <a:pt x="1490" y="934"/>
                  </a:lnTo>
                  <a:lnTo>
                    <a:pt x="1491" y="1052"/>
                  </a:lnTo>
                  <a:lnTo>
                    <a:pt x="1491" y="690"/>
                  </a:lnTo>
                  <a:lnTo>
                    <a:pt x="1492" y="1431"/>
                  </a:lnTo>
                  <a:lnTo>
                    <a:pt x="1492" y="1355"/>
                  </a:lnTo>
                  <a:lnTo>
                    <a:pt x="1492" y="1178"/>
                  </a:lnTo>
                  <a:lnTo>
                    <a:pt x="1492" y="202"/>
                  </a:lnTo>
                  <a:lnTo>
                    <a:pt x="1493" y="934"/>
                  </a:lnTo>
                  <a:lnTo>
                    <a:pt x="1494" y="1111"/>
                  </a:lnTo>
                  <a:lnTo>
                    <a:pt x="1494" y="1355"/>
                  </a:lnTo>
                  <a:lnTo>
                    <a:pt x="1494" y="252"/>
                  </a:lnTo>
                  <a:lnTo>
                    <a:pt x="1495" y="387"/>
                  </a:lnTo>
                  <a:lnTo>
                    <a:pt x="1495" y="210"/>
                  </a:lnTo>
                  <a:lnTo>
                    <a:pt x="1495" y="151"/>
                  </a:lnTo>
                  <a:lnTo>
                    <a:pt x="1496" y="1355"/>
                  </a:lnTo>
                  <a:lnTo>
                    <a:pt x="1496" y="219"/>
                  </a:lnTo>
                  <a:lnTo>
                    <a:pt x="1497" y="244"/>
                  </a:lnTo>
                  <a:lnTo>
                    <a:pt x="1497" y="101"/>
                  </a:lnTo>
                  <a:lnTo>
                    <a:pt x="1498" y="1296"/>
                  </a:lnTo>
                  <a:lnTo>
                    <a:pt x="1498" y="1313"/>
                  </a:lnTo>
                  <a:lnTo>
                    <a:pt x="1498" y="1364"/>
                  </a:lnTo>
                  <a:lnTo>
                    <a:pt x="1499" y="126"/>
                  </a:lnTo>
                  <a:lnTo>
                    <a:pt x="1499" y="378"/>
                  </a:lnTo>
                  <a:lnTo>
                    <a:pt x="1500" y="513"/>
                  </a:lnTo>
                  <a:lnTo>
                    <a:pt x="1500" y="1347"/>
                  </a:lnTo>
                  <a:lnTo>
                    <a:pt x="1501" y="185"/>
                  </a:lnTo>
                  <a:lnTo>
                    <a:pt x="1501" y="438"/>
                  </a:lnTo>
                  <a:lnTo>
                    <a:pt x="1501" y="454"/>
                  </a:lnTo>
                  <a:lnTo>
                    <a:pt x="1502" y="135"/>
                  </a:lnTo>
                  <a:lnTo>
                    <a:pt x="1503" y="1381"/>
                  </a:lnTo>
                  <a:lnTo>
                    <a:pt x="1503" y="1204"/>
                  </a:lnTo>
                  <a:lnTo>
                    <a:pt x="1503" y="959"/>
                  </a:lnTo>
                  <a:lnTo>
                    <a:pt x="1503" y="538"/>
                  </a:lnTo>
                  <a:lnTo>
                    <a:pt x="1504" y="1136"/>
                  </a:lnTo>
                  <a:lnTo>
                    <a:pt x="1504" y="1271"/>
                  </a:lnTo>
                  <a:lnTo>
                    <a:pt x="1504" y="1448"/>
                  </a:lnTo>
                  <a:lnTo>
                    <a:pt x="1506" y="757"/>
                  </a:lnTo>
                  <a:lnTo>
                    <a:pt x="1506" y="757"/>
                  </a:lnTo>
                  <a:lnTo>
                    <a:pt x="1506" y="1422"/>
                  </a:lnTo>
                  <a:lnTo>
                    <a:pt x="1507" y="101"/>
                  </a:lnTo>
                  <a:lnTo>
                    <a:pt x="1508" y="109"/>
                  </a:lnTo>
                  <a:lnTo>
                    <a:pt x="1508" y="76"/>
                  </a:lnTo>
                  <a:lnTo>
                    <a:pt x="1509" y="1338"/>
                  </a:lnTo>
                  <a:lnTo>
                    <a:pt x="1509" y="1330"/>
                  </a:lnTo>
                  <a:lnTo>
                    <a:pt x="1509" y="67"/>
                  </a:lnTo>
                  <a:lnTo>
                    <a:pt x="1510" y="488"/>
                  </a:lnTo>
                  <a:lnTo>
                    <a:pt x="1511" y="690"/>
                  </a:lnTo>
                  <a:lnTo>
                    <a:pt x="1511" y="1338"/>
                  </a:lnTo>
                  <a:lnTo>
                    <a:pt x="1511" y="126"/>
                  </a:lnTo>
                  <a:lnTo>
                    <a:pt x="1512" y="412"/>
                  </a:lnTo>
                  <a:lnTo>
                    <a:pt x="1512" y="395"/>
                  </a:lnTo>
                  <a:lnTo>
                    <a:pt x="1512" y="135"/>
                  </a:lnTo>
                  <a:lnTo>
                    <a:pt x="1513" y="1364"/>
                  </a:lnTo>
                  <a:lnTo>
                    <a:pt x="1513" y="749"/>
                  </a:lnTo>
                  <a:lnTo>
                    <a:pt x="1514" y="294"/>
                  </a:lnTo>
                  <a:lnTo>
                    <a:pt x="1514" y="151"/>
                  </a:lnTo>
                  <a:lnTo>
                    <a:pt x="1515" y="1204"/>
                  </a:lnTo>
                  <a:lnTo>
                    <a:pt x="1515" y="1313"/>
                  </a:lnTo>
                  <a:lnTo>
                    <a:pt x="1515" y="1347"/>
                  </a:lnTo>
                  <a:lnTo>
                    <a:pt x="1516" y="193"/>
                  </a:lnTo>
                  <a:lnTo>
                    <a:pt x="1516" y="219"/>
                  </a:lnTo>
                  <a:lnTo>
                    <a:pt x="1517" y="328"/>
                  </a:lnTo>
                  <a:lnTo>
                    <a:pt x="1517" y="1338"/>
                  </a:lnTo>
                  <a:lnTo>
                    <a:pt x="1518" y="631"/>
                  </a:lnTo>
                  <a:lnTo>
                    <a:pt x="1518" y="741"/>
                  </a:lnTo>
                  <a:lnTo>
                    <a:pt x="1519" y="480"/>
                  </a:lnTo>
                  <a:lnTo>
                    <a:pt x="1519" y="1422"/>
                  </a:lnTo>
                  <a:lnTo>
                    <a:pt x="1520" y="1405"/>
                  </a:lnTo>
                  <a:lnTo>
                    <a:pt x="1521" y="657"/>
                  </a:lnTo>
                  <a:lnTo>
                    <a:pt x="1521" y="959"/>
                  </a:lnTo>
                  <a:lnTo>
                    <a:pt x="1521" y="976"/>
                  </a:lnTo>
                  <a:lnTo>
                    <a:pt x="1522" y="1389"/>
                  </a:lnTo>
                  <a:lnTo>
                    <a:pt x="1522" y="160"/>
                  </a:lnTo>
                  <a:lnTo>
                    <a:pt x="1522" y="404"/>
                  </a:lnTo>
                  <a:lnTo>
                    <a:pt x="1523" y="378"/>
                  </a:lnTo>
                  <a:lnTo>
                    <a:pt x="1523" y="118"/>
                  </a:lnTo>
                  <a:lnTo>
                    <a:pt x="1524" y="1322"/>
                  </a:lnTo>
                  <a:lnTo>
                    <a:pt x="1524" y="320"/>
                  </a:lnTo>
                  <a:lnTo>
                    <a:pt x="1524" y="193"/>
                  </a:lnTo>
                  <a:lnTo>
                    <a:pt x="1525" y="109"/>
                  </a:lnTo>
                  <a:lnTo>
                    <a:pt x="1526" y="1204"/>
                  </a:lnTo>
                  <a:lnTo>
                    <a:pt x="1526" y="1237"/>
                  </a:lnTo>
                  <a:lnTo>
                    <a:pt x="1526" y="1288"/>
                  </a:lnTo>
                  <a:lnTo>
                    <a:pt x="1527" y="126"/>
                  </a:lnTo>
                  <a:lnTo>
                    <a:pt x="1527" y="177"/>
                  </a:lnTo>
                  <a:lnTo>
                    <a:pt x="1527" y="404"/>
                  </a:lnTo>
                  <a:lnTo>
                    <a:pt x="1528" y="1338"/>
                  </a:lnTo>
                  <a:lnTo>
                    <a:pt x="1529" y="67"/>
                  </a:lnTo>
                  <a:lnTo>
                    <a:pt x="1529" y="135"/>
                  </a:lnTo>
                  <a:lnTo>
                    <a:pt x="1529" y="362"/>
                  </a:lnTo>
                  <a:lnTo>
                    <a:pt x="1529" y="92"/>
                  </a:lnTo>
                  <a:lnTo>
                    <a:pt x="1530" y="1330"/>
                  </a:lnTo>
                  <a:lnTo>
                    <a:pt x="1530" y="1262"/>
                  </a:lnTo>
                  <a:lnTo>
                    <a:pt x="1531" y="1069"/>
                  </a:lnTo>
                  <a:lnTo>
                    <a:pt x="1531" y="109"/>
                  </a:lnTo>
                  <a:lnTo>
                    <a:pt x="1532" y="943"/>
                  </a:lnTo>
                  <a:lnTo>
                    <a:pt x="1532" y="1128"/>
                  </a:lnTo>
                  <a:lnTo>
                    <a:pt x="1532" y="1338"/>
                  </a:lnTo>
                  <a:lnTo>
                    <a:pt x="1533" y="589"/>
                  </a:lnTo>
                  <a:lnTo>
                    <a:pt x="1533" y="884"/>
                  </a:lnTo>
                  <a:lnTo>
                    <a:pt x="1534" y="623"/>
                  </a:lnTo>
                  <a:lnTo>
                    <a:pt x="1534" y="555"/>
                  </a:lnTo>
                  <a:lnTo>
                    <a:pt x="1534" y="1465"/>
                  </a:lnTo>
                  <a:lnTo>
                    <a:pt x="1535" y="1052"/>
                  </a:lnTo>
                  <a:lnTo>
                    <a:pt x="1535" y="892"/>
                  </a:lnTo>
                  <a:lnTo>
                    <a:pt x="1536" y="640"/>
                  </a:lnTo>
                  <a:lnTo>
                    <a:pt x="1536" y="1372"/>
                  </a:lnTo>
                  <a:lnTo>
                    <a:pt x="1536" y="1397"/>
                  </a:lnTo>
                  <a:lnTo>
                    <a:pt x="1537" y="1414"/>
                  </a:lnTo>
                  <a:lnTo>
                    <a:pt x="1538" y="337"/>
                  </a:lnTo>
                  <a:lnTo>
                    <a:pt x="1538" y="555"/>
                  </a:lnTo>
                  <a:lnTo>
                    <a:pt x="1538" y="648"/>
                  </a:lnTo>
                  <a:lnTo>
                    <a:pt x="1539" y="1364"/>
                  </a:lnTo>
                  <a:lnTo>
                    <a:pt x="1539" y="530"/>
                  </a:lnTo>
                  <a:lnTo>
                    <a:pt x="1539" y="791"/>
                  </a:lnTo>
                  <a:lnTo>
                    <a:pt x="1540" y="900"/>
                  </a:lnTo>
                  <a:lnTo>
                    <a:pt x="1540" y="538"/>
                  </a:lnTo>
                  <a:lnTo>
                    <a:pt x="1541" y="1456"/>
                  </a:lnTo>
                  <a:lnTo>
                    <a:pt x="1541" y="1347"/>
                  </a:lnTo>
                  <a:lnTo>
                    <a:pt x="1541" y="1330"/>
                  </a:lnTo>
                  <a:lnTo>
                    <a:pt x="1542" y="1355"/>
                  </a:lnTo>
                  <a:lnTo>
                    <a:pt x="1542" y="951"/>
                  </a:lnTo>
                  <a:lnTo>
                    <a:pt x="1542" y="1271"/>
                  </a:lnTo>
                  <a:lnTo>
                    <a:pt x="1543" y="1372"/>
                  </a:lnTo>
                  <a:lnTo>
                    <a:pt x="1543" y="1507"/>
                  </a:lnTo>
                  <a:lnTo>
                    <a:pt x="1544" y="1035"/>
                  </a:lnTo>
                  <a:lnTo>
                    <a:pt x="1544" y="1103"/>
                  </a:lnTo>
                  <a:lnTo>
                    <a:pt x="1544" y="951"/>
                  </a:lnTo>
                  <a:lnTo>
                    <a:pt x="1545" y="1481"/>
                  </a:lnTo>
                  <a:lnTo>
                    <a:pt x="1545" y="589"/>
                  </a:lnTo>
                  <a:lnTo>
                    <a:pt x="1546" y="614"/>
                  </a:lnTo>
                  <a:lnTo>
                    <a:pt x="1546" y="513"/>
                  </a:lnTo>
                  <a:lnTo>
                    <a:pt x="1547" y="1414"/>
                  </a:lnTo>
                  <a:lnTo>
                    <a:pt x="1547" y="1431"/>
                  </a:lnTo>
                  <a:lnTo>
                    <a:pt x="1549" y="623"/>
                  </a:lnTo>
                  <a:lnTo>
                    <a:pt x="1549" y="833"/>
                  </a:lnTo>
                  <a:lnTo>
                    <a:pt x="1549" y="951"/>
                  </a:lnTo>
                  <a:lnTo>
                    <a:pt x="1549" y="1456"/>
                  </a:lnTo>
                  <a:lnTo>
                    <a:pt x="1550" y="1162"/>
                  </a:lnTo>
                  <a:lnTo>
                    <a:pt x="1550" y="1178"/>
                  </a:lnTo>
                  <a:lnTo>
                    <a:pt x="1551" y="774"/>
                  </a:lnTo>
                  <a:lnTo>
                    <a:pt x="1552" y="1431"/>
                  </a:lnTo>
                  <a:lnTo>
                    <a:pt x="1552" y="1035"/>
                  </a:lnTo>
                  <a:lnTo>
                    <a:pt x="1552" y="741"/>
                  </a:lnTo>
                  <a:lnTo>
                    <a:pt x="1553" y="446"/>
                  </a:lnTo>
                  <a:lnTo>
                    <a:pt x="1553" y="1254"/>
                  </a:lnTo>
                  <a:lnTo>
                    <a:pt x="1553" y="1313"/>
                  </a:lnTo>
                  <a:lnTo>
                    <a:pt x="1553" y="1347"/>
                  </a:lnTo>
                  <a:lnTo>
                    <a:pt x="1555" y="555"/>
                  </a:lnTo>
                  <a:lnTo>
                    <a:pt x="1555" y="623"/>
                  </a:lnTo>
                  <a:lnTo>
                    <a:pt x="1555" y="25"/>
                  </a:lnTo>
                  <a:lnTo>
                    <a:pt x="1556" y="1372"/>
                  </a:lnTo>
                  <a:lnTo>
                    <a:pt x="1556" y="1279"/>
                  </a:lnTo>
                  <a:lnTo>
                    <a:pt x="1557" y="1178"/>
                  </a:lnTo>
                  <a:lnTo>
                    <a:pt x="1557" y="833"/>
                  </a:lnTo>
                  <a:lnTo>
                    <a:pt x="1558" y="1422"/>
                  </a:lnTo>
                  <a:lnTo>
                    <a:pt x="1558" y="1414"/>
                  </a:lnTo>
                  <a:lnTo>
                    <a:pt x="1559" y="412"/>
                  </a:lnTo>
                  <a:lnTo>
                    <a:pt x="1559" y="724"/>
                  </a:lnTo>
                  <a:lnTo>
                    <a:pt x="1560" y="909"/>
                  </a:lnTo>
                  <a:lnTo>
                    <a:pt x="1560" y="1405"/>
                  </a:lnTo>
                  <a:lnTo>
                    <a:pt x="1561" y="497"/>
                  </a:lnTo>
                  <a:lnTo>
                    <a:pt x="1561" y="657"/>
                  </a:lnTo>
                  <a:lnTo>
                    <a:pt x="1561" y="690"/>
                  </a:lnTo>
                  <a:lnTo>
                    <a:pt x="1562" y="370"/>
                  </a:lnTo>
                  <a:lnTo>
                    <a:pt x="1562" y="1439"/>
                  </a:lnTo>
                  <a:lnTo>
                    <a:pt x="1562" y="1094"/>
                  </a:lnTo>
                  <a:lnTo>
                    <a:pt x="1563" y="917"/>
                  </a:lnTo>
                  <a:lnTo>
                    <a:pt x="1563" y="581"/>
                  </a:lnTo>
                  <a:lnTo>
                    <a:pt x="1564" y="1296"/>
                  </a:lnTo>
                  <a:lnTo>
                    <a:pt x="1564" y="1372"/>
                  </a:lnTo>
                  <a:lnTo>
                    <a:pt x="1564" y="1465"/>
                  </a:lnTo>
                  <a:lnTo>
                    <a:pt x="1565" y="850"/>
                  </a:lnTo>
                  <a:lnTo>
                    <a:pt x="1566" y="783"/>
                  </a:lnTo>
                  <a:lnTo>
                    <a:pt x="1567" y="1431"/>
                  </a:lnTo>
                  <a:lnTo>
                    <a:pt x="1567" y="917"/>
                  </a:lnTo>
                  <a:lnTo>
                    <a:pt x="1567" y="884"/>
                  </a:lnTo>
                  <a:lnTo>
                    <a:pt x="1568" y="699"/>
                  </a:lnTo>
                  <a:lnTo>
                    <a:pt x="1568" y="1389"/>
                  </a:lnTo>
                  <a:lnTo>
                    <a:pt x="1569" y="1313"/>
                  </a:lnTo>
                  <a:lnTo>
                    <a:pt x="1570" y="109"/>
                  </a:lnTo>
                  <a:lnTo>
                    <a:pt x="1570" y="715"/>
                  </a:lnTo>
                  <a:lnTo>
                    <a:pt x="1570" y="917"/>
                  </a:lnTo>
                  <a:lnTo>
                    <a:pt x="1571" y="1372"/>
                  </a:lnTo>
                  <a:lnTo>
                    <a:pt x="1571" y="219"/>
                  </a:lnTo>
                  <a:lnTo>
                    <a:pt x="1571" y="421"/>
                  </a:lnTo>
                  <a:lnTo>
                    <a:pt x="1572" y="320"/>
                  </a:lnTo>
                  <a:lnTo>
                    <a:pt x="1572" y="135"/>
                  </a:lnTo>
                  <a:lnTo>
                    <a:pt x="1573" y="1322"/>
                  </a:lnTo>
                  <a:lnTo>
                    <a:pt x="1573" y="235"/>
                  </a:lnTo>
                  <a:lnTo>
                    <a:pt x="1573" y="126"/>
                  </a:lnTo>
                  <a:lnTo>
                    <a:pt x="1573" y="67"/>
                  </a:lnTo>
                  <a:lnTo>
                    <a:pt x="1575" y="1221"/>
                  </a:lnTo>
                  <a:lnTo>
                    <a:pt x="1575" y="1271"/>
                  </a:lnTo>
                  <a:lnTo>
                    <a:pt x="1575" y="1322"/>
                  </a:lnTo>
                  <a:lnTo>
                    <a:pt x="1576" y="118"/>
                  </a:lnTo>
                  <a:lnTo>
                    <a:pt x="1576" y="151"/>
                  </a:lnTo>
                  <a:lnTo>
                    <a:pt x="1576" y="404"/>
                  </a:lnTo>
                  <a:lnTo>
                    <a:pt x="1577" y="1381"/>
                  </a:lnTo>
                  <a:lnTo>
                    <a:pt x="1578" y="657"/>
                  </a:lnTo>
                  <a:lnTo>
                    <a:pt x="1578" y="842"/>
                  </a:lnTo>
                  <a:lnTo>
                    <a:pt x="1578" y="488"/>
                  </a:lnTo>
                  <a:lnTo>
                    <a:pt x="1579" y="1397"/>
                  </a:lnTo>
                  <a:lnTo>
                    <a:pt x="1579" y="1355"/>
                  </a:lnTo>
                  <a:lnTo>
                    <a:pt x="1580" y="1288"/>
                  </a:lnTo>
                  <a:lnTo>
                    <a:pt x="1581" y="648"/>
                  </a:lnTo>
                  <a:lnTo>
                    <a:pt x="1581" y="985"/>
                  </a:lnTo>
                  <a:lnTo>
                    <a:pt x="1581" y="1128"/>
                  </a:lnTo>
                  <a:lnTo>
                    <a:pt x="1581" y="1364"/>
                  </a:lnTo>
                  <a:lnTo>
                    <a:pt x="1582" y="177"/>
                  </a:lnTo>
                  <a:lnTo>
                    <a:pt x="1582" y="480"/>
                  </a:lnTo>
                  <a:lnTo>
                    <a:pt x="1583" y="370"/>
                  </a:lnTo>
                  <a:lnTo>
                    <a:pt x="1583" y="135"/>
                  </a:lnTo>
                  <a:lnTo>
                    <a:pt x="1583" y="1322"/>
                  </a:lnTo>
                  <a:lnTo>
                    <a:pt x="1584" y="160"/>
                  </a:lnTo>
                  <a:lnTo>
                    <a:pt x="1584" y="168"/>
                  </a:lnTo>
                  <a:lnTo>
                    <a:pt x="1585" y="84"/>
                  </a:lnTo>
                  <a:lnTo>
                    <a:pt x="1585" y="1271"/>
                  </a:lnTo>
                  <a:lnTo>
                    <a:pt x="1585" y="1288"/>
                  </a:lnTo>
                  <a:lnTo>
                    <a:pt x="1586" y="1296"/>
                  </a:lnTo>
                  <a:lnTo>
                    <a:pt x="1587" y="143"/>
                  </a:lnTo>
                  <a:lnTo>
                    <a:pt x="1587" y="345"/>
                  </a:lnTo>
                  <a:lnTo>
                    <a:pt x="1587" y="522"/>
                  </a:lnTo>
                  <a:lnTo>
                    <a:pt x="1588" y="1322"/>
                  </a:lnTo>
                  <a:lnTo>
                    <a:pt x="1588" y="202"/>
                  </a:lnTo>
                  <a:lnTo>
                    <a:pt x="1588" y="480"/>
                  </a:lnTo>
                  <a:lnTo>
                    <a:pt x="1589" y="488"/>
                  </a:lnTo>
                  <a:lnTo>
                    <a:pt x="1589" y="76"/>
                  </a:lnTo>
                  <a:lnTo>
                    <a:pt x="1590" y="1313"/>
                  </a:lnTo>
                  <a:lnTo>
                    <a:pt x="1590" y="1086"/>
                  </a:lnTo>
                  <a:lnTo>
                    <a:pt x="1590" y="682"/>
                  </a:lnTo>
                  <a:lnTo>
                    <a:pt x="1591" y="151"/>
                  </a:lnTo>
                  <a:lnTo>
                    <a:pt x="1591" y="1094"/>
                  </a:lnTo>
                  <a:lnTo>
                    <a:pt x="1592" y="1162"/>
                  </a:lnTo>
                  <a:lnTo>
                    <a:pt x="1592" y="1355"/>
                  </a:lnTo>
                  <a:lnTo>
                    <a:pt x="1593" y="606"/>
                  </a:lnTo>
                  <a:lnTo>
                    <a:pt x="1593" y="875"/>
                  </a:lnTo>
                  <a:lnTo>
                    <a:pt x="1593" y="555"/>
                  </a:lnTo>
                  <a:lnTo>
                    <a:pt x="1593" y="480"/>
                  </a:lnTo>
                  <a:lnTo>
                    <a:pt x="1594" y="1414"/>
                  </a:lnTo>
                  <a:lnTo>
                    <a:pt x="1594" y="943"/>
                  </a:lnTo>
                  <a:lnTo>
                    <a:pt x="1595" y="842"/>
                  </a:lnTo>
                  <a:lnTo>
                    <a:pt x="1595" y="657"/>
                  </a:lnTo>
                  <a:lnTo>
                    <a:pt x="1596" y="1372"/>
                  </a:lnTo>
                  <a:lnTo>
                    <a:pt x="1596" y="1381"/>
                  </a:lnTo>
                  <a:lnTo>
                    <a:pt x="1597" y="126"/>
                  </a:lnTo>
                  <a:lnTo>
                    <a:pt x="1598" y="530"/>
                  </a:lnTo>
                  <a:lnTo>
                    <a:pt x="1598" y="707"/>
                  </a:lnTo>
                  <a:lnTo>
                    <a:pt x="1598" y="1313"/>
                  </a:lnTo>
                  <a:lnTo>
                    <a:pt x="1599" y="84"/>
                  </a:lnTo>
                  <a:lnTo>
                    <a:pt x="1599" y="395"/>
                  </a:lnTo>
                  <a:lnTo>
                    <a:pt x="1599" y="362"/>
                  </a:lnTo>
                  <a:lnTo>
                    <a:pt x="1599" y="109"/>
                  </a:lnTo>
                  <a:lnTo>
                    <a:pt x="1601" y="1338"/>
                  </a:lnTo>
                  <a:lnTo>
                    <a:pt x="1601" y="724"/>
                  </a:lnTo>
                  <a:lnTo>
                    <a:pt x="1601" y="286"/>
                  </a:lnTo>
                  <a:lnTo>
                    <a:pt x="1601" y="101"/>
                  </a:lnTo>
                  <a:lnTo>
                    <a:pt x="1602" y="1204"/>
                  </a:lnTo>
                  <a:lnTo>
                    <a:pt x="1603" y="1296"/>
                  </a:lnTo>
                  <a:lnTo>
                    <a:pt x="1603" y="1338"/>
                  </a:lnTo>
                  <a:lnTo>
                    <a:pt x="1604" y="135"/>
                  </a:lnTo>
                  <a:lnTo>
                    <a:pt x="1604" y="168"/>
                  </a:lnTo>
                  <a:lnTo>
                    <a:pt x="1604" y="1347"/>
                  </a:lnTo>
                  <a:lnTo>
                    <a:pt x="1605" y="210"/>
                  </a:lnTo>
                  <a:lnTo>
                    <a:pt x="1606" y="353"/>
                  </a:lnTo>
                  <a:lnTo>
                    <a:pt x="1606" y="168"/>
                  </a:lnTo>
                  <a:lnTo>
                    <a:pt x="1607" y="1381"/>
                  </a:lnTo>
                  <a:lnTo>
                    <a:pt x="1607" y="1364"/>
                  </a:lnTo>
                  <a:lnTo>
                    <a:pt x="1607" y="1313"/>
                  </a:lnTo>
                  <a:lnTo>
                    <a:pt x="1608" y="488"/>
                  </a:lnTo>
                  <a:lnTo>
                    <a:pt x="1608" y="900"/>
                  </a:lnTo>
                  <a:lnTo>
                    <a:pt x="1609" y="926"/>
                  </a:lnTo>
                  <a:lnTo>
                    <a:pt x="1609" y="1405"/>
                  </a:lnTo>
                  <a:lnTo>
                    <a:pt x="1610" y="842"/>
                  </a:lnTo>
                  <a:lnTo>
                    <a:pt x="1610" y="1069"/>
                  </a:lnTo>
                  <a:lnTo>
                    <a:pt x="1610" y="1069"/>
                  </a:lnTo>
                  <a:lnTo>
                    <a:pt x="1611" y="1364"/>
                  </a:lnTo>
                  <a:lnTo>
                    <a:pt x="1611" y="387"/>
                  </a:lnTo>
                  <a:lnTo>
                    <a:pt x="1612" y="252"/>
                  </a:lnTo>
                  <a:lnTo>
                    <a:pt x="1612" y="160"/>
                  </a:lnTo>
                  <a:lnTo>
                    <a:pt x="1613" y="1288"/>
                  </a:lnTo>
                  <a:lnTo>
                    <a:pt x="1613" y="1330"/>
                  </a:lnTo>
                  <a:lnTo>
                    <a:pt x="1614" y="76"/>
                  </a:lnTo>
                  <a:lnTo>
                    <a:pt x="1614" y="92"/>
                  </a:lnTo>
                  <a:lnTo>
                    <a:pt x="1615" y="404"/>
                  </a:lnTo>
                  <a:lnTo>
                    <a:pt x="1615" y="1288"/>
                  </a:lnTo>
                  <a:lnTo>
                    <a:pt x="1616" y="135"/>
                  </a:lnTo>
                  <a:lnTo>
                    <a:pt x="1616" y="345"/>
                  </a:lnTo>
                  <a:lnTo>
                    <a:pt x="1616" y="505"/>
                  </a:lnTo>
                  <a:lnTo>
                    <a:pt x="1617" y="185"/>
                  </a:lnTo>
                  <a:lnTo>
                    <a:pt x="1617" y="1305"/>
                  </a:lnTo>
                  <a:lnTo>
                    <a:pt x="1617" y="1229"/>
                  </a:lnTo>
                  <a:lnTo>
                    <a:pt x="1618" y="1069"/>
                  </a:lnTo>
                  <a:lnTo>
                    <a:pt x="1619" y="126"/>
                  </a:lnTo>
                  <a:lnTo>
                    <a:pt x="1619" y="875"/>
                  </a:lnTo>
                  <a:lnTo>
                    <a:pt x="1619" y="1077"/>
                  </a:lnTo>
                  <a:lnTo>
                    <a:pt x="1619" y="1279"/>
                  </a:lnTo>
                  <a:lnTo>
                    <a:pt x="1620" y="185"/>
                  </a:lnTo>
                  <a:lnTo>
                    <a:pt x="1621" y="480"/>
                  </a:lnTo>
                  <a:lnTo>
                    <a:pt x="1621" y="505"/>
                  </a:lnTo>
                  <a:lnTo>
                    <a:pt x="1621" y="185"/>
                  </a:lnTo>
                  <a:lnTo>
                    <a:pt x="1622" y="1330"/>
                  </a:lnTo>
                  <a:lnTo>
                    <a:pt x="1622" y="623"/>
                  </a:lnTo>
                  <a:lnTo>
                    <a:pt x="1622" y="547"/>
                  </a:lnTo>
                  <a:lnTo>
                    <a:pt x="1623" y="463"/>
                  </a:lnTo>
                  <a:lnTo>
                    <a:pt x="1624" y="1313"/>
                  </a:lnTo>
                  <a:lnTo>
                    <a:pt x="1624" y="1355"/>
                  </a:lnTo>
                  <a:lnTo>
                    <a:pt x="1624" y="1397"/>
                  </a:lnTo>
                  <a:lnTo>
                    <a:pt x="1625" y="657"/>
                  </a:lnTo>
                  <a:lnTo>
                    <a:pt x="1625" y="707"/>
                  </a:lnTo>
                  <a:lnTo>
                    <a:pt x="1625" y="724"/>
                  </a:lnTo>
                  <a:lnTo>
                    <a:pt x="1626" y="1355"/>
                  </a:lnTo>
                  <a:lnTo>
                    <a:pt x="1627" y="118"/>
                  </a:lnTo>
                  <a:lnTo>
                    <a:pt x="1627" y="395"/>
                  </a:lnTo>
                  <a:lnTo>
                    <a:pt x="1627" y="404"/>
                  </a:lnTo>
                  <a:lnTo>
                    <a:pt x="1627" y="151"/>
                  </a:lnTo>
                  <a:lnTo>
                    <a:pt x="1628" y="1330"/>
                  </a:lnTo>
                  <a:lnTo>
                    <a:pt x="1628" y="1103"/>
                  </a:lnTo>
                  <a:lnTo>
                    <a:pt x="1629" y="707"/>
                  </a:lnTo>
                  <a:lnTo>
                    <a:pt x="1629" y="177"/>
                  </a:lnTo>
                  <a:lnTo>
                    <a:pt x="1630" y="1052"/>
                  </a:lnTo>
                  <a:lnTo>
                    <a:pt x="1630" y="1187"/>
                  </a:lnTo>
                  <a:lnTo>
                    <a:pt x="1630" y="1313"/>
                  </a:lnTo>
                  <a:lnTo>
                    <a:pt x="1631" y="143"/>
                  </a:lnTo>
                  <a:lnTo>
                    <a:pt x="1631" y="488"/>
                  </a:lnTo>
                  <a:lnTo>
                    <a:pt x="1632" y="185"/>
                  </a:lnTo>
                  <a:lnTo>
                    <a:pt x="1632" y="1322"/>
                  </a:lnTo>
                  <a:lnTo>
                    <a:pt x="1633" y="286"/>
                  </a:lnTo>
                  <a:lnTo>
                    <a:pt x="1633" y="294"/>
                  </a:lnTo>
                  <a:lnTo>
                    <a:pt x="1634" y="219"/>
                  </a:lnTo>
                  <a:lnTo>
                    <a:pt x="1634" y="1313"/>
                  </a:lnTo>
                  <a:lnTo>
                    <a:pt x="1634" y="1305"/>
                  </a:lnTo>
                  <a:lnTo>
                    <a:pt x="1636" y="244"/>
                  </a:lnTo>
                  <a:lnTo>
                    <a:pt x="1636" y="538"/>
                  </a:lnTo>
                  <a:lnTo>
                    <a:pt x="1636" y="766"/>
                  </a:lnTo>
                  <a:lnTo>
                    <a:pt x="1637" y="1296"/>
                  </a:lnTo>
                  <a:lnTo>
                    <a:pt x="1637" y="581"/>
                  </a:lnTo>
                  <a:lnTo>
                    <a:pt x="1637" y="1010"/>
                  </a:lnTo>
                  <a:lnTo>
                    <a:pt x="1638" y="1019"/>
                  </a:lnTo>
                  <a:lnTo>
                    <a:pt x="1638" y="538"/>
                  </a:lnTo>
                  <a:lnTo>
                    <a:pt x="1639" y="1414"/>
                  </a:lnTo>
                  <a:lnTo>
                    <a:pt x="1639" y="1271"/>
                  </a:lnTo>
                  <a:lnTo>
                    <a:pt x="1639" y="1305"/>
                  </a:lnTo>
                  <a:lnTo>
                    <a:pt x="1640" y="699"/>
                  </a:lnTo>
                  <a:lnTo>
                    <a:pt x="1640" y="1305"/>
                  </a:lnTo>
                  <a:lnTo>
                    <a:pt x="1641" y="1364"/>
                  </a:lnTo>
                  <a:lnTo>
                    <a:pt x="1641" y="1389"/>
                  </a:lnTo>
                  <a:lnTo>
                    <a:pt x="1641" y="269"/>
                  </a:lnTo>
                  <a:lnTo>
                    <a:pt x="1642" y="286"/>
                  </a:lnTo>
                  <a:lnTo>
                    <a:pt x="1642" y="244"/>
                  </a:lnTo>
                  <a:lnTo>
                    <a:pt x="1643" y="1296"/>
                  </a:lnTo>
                  <a:lnTo>
                    <a:pt x="1644" y="227"/>
                  </a:lnTo>
                  <a:lnTo>
                    <a:pt x="1644" y="286"/>
                  </a:lnTo>
                  <a:lnTo>
                    <a:pt x="1644" y="353"/>
                  </a:lnTo>
                  <a:lnTo>
                    <a:pt x="1644" y="202"/>
                  </a:lnTo>
                  <a:lnTo>
                    <a:pt x="1645" y="1313"/>
                  </a:lnTo>
                  <a:lnTo>
                    <a:pt x="1645" y="1296"/>
                  </a:lnTo>
                  <a:lnTo>
                    <a:pt x="1645" y="1254"/>
                  </a:lnTo>
                  <a:lnTo>
                    <a:pt x="1646" y="151"/>
                  </a:lnTo>
                  <a:lnTo>
                    <a:pt x="1647" y="724"/>
                  </a:lnTo>
                  <a:lnTo>
                    <a:pt x="1647" y="875"/>
                  </a:lnTo>
                  <a:lnTo>
                    <a:pt x="1647" y="1305"/>
                  </a:lnTo>
                  <a:lnTo>
                    <a:pt x="1648" y="193"/>
                  </a:lnTo>
                  <a:lnTo>
                    <a:pt x="1648" y="522"/>
                  </a:lnTo>
                  <a:lnTo>
                    <a:pt x="1648" y="505"/>
                  </a:lnTo>
                  <a:lnTo>
                    <a:pt x="1648" y="252"/>
                  </a:lnTo>
                  <a:lnTo>
                    <a:pt x="1649" y="1347"/>
                  </a:lnTo>
                  <a:lnTo>
                    <a:pt x="1650" y="454"/>
                  </a:lnTo>
                  <a:lnTo>
                    <a:pt x="1650" y="328"/>
                  </a:lnTo>
                  <a:lnTo>
                    <a:pt x="1651" y="286"/>
                  </a:lnTo>
                  <a:lnTo>
                    <a:pt x="1651" y="1296"/>
                  </a:lnTo>
                  <a:lnTo>
                    <a:pt x="1652" y="1313"/>
                  </a:lnTo>
                  <a:lnTo>
                    <a:pt x="1652" y="1330"/>
                  </a:lnTo>
                  <a:lnTo>
                    <a:pt x="1653" y="555"/>
                  </a:lnTo>
                  <a:lnTo>
                    <a:pt x="1653" y="648"/>
                  </a:lnTo>
                  <a:lnTo>
                    <a:pt x="1653" y="1431"/>
                  </a:lnTo>
                  <a:lnTo>
                    <a:pt x="1654" y="1002"/>
                  </a:lnTo>
                  <a:lnTo>
                    <a:pt x="1655" y="1111"/>
                  </a:lnTo>
                  <a:lnTo>
                    <a:pt x="1655" y="715"/>
                  </a:lnTo>
                  <a:lnTo>
                    <a:pt x="1656" y="1405"/>
                  </a:lnTo>
                  <a:lnTo>
                    <a:pt x="1656" y="1347"/>
                  </a:lnTo>
                  <a:lnTo>
                    <a:pt x="1656" y="1178"/>
                  </a:lnTo>
                  <a:lnTo>
                    <a:pt x="1656" y="294"/>
                  </a:lnTo>
                  <a:lnTo>
                    <a:pt x="1657" y="959"/>
                  </a:lnTo>
                  <a:lnTo>
                    <a:pt x="1658" y="1145"/>
                  </a:lnTo>
                  <a:lnTo>
                    <a:pt x="1658" y="1355"/>
                  </a:lnTo>
                  <a:lnTo>
                    <a:pt x="1658" y="294"/>
                  </a:lnTo>
                  <a:lnTo>
                    <a:pt x="1659" y="497"/>
                  </a:lnTo>
                  <a:lnTo>
                    <a:pt x="1659" y="480"/>
                  </a:lnTo>
                  <a:lnTo>
                    <a:pt x="1659" y="219"/>
                  </a:lnTo>
                  <a:lnTo>
                    <a:pt x="1660" y="1322"/>
                  </a:lnTo>
                  <a:lnTo>
                    <a:pt x="1660" y="294"/>
                  </a:lnTo>
                  <a:lnTo>
                    <a:pt x="1661" y="328"/>
                  </a:lnTo>
                  <a:lnTo>
                    <a:pt x="1662" y="244"/>
                  </a:lnTo>
                  <a:lnTo>
                    <a:pt x="1662" y="1279"/>
                  </a:lnTo>
                  <a:lnTo>
                    <a:pt x="1662" y="1313"/>
                  </a:lnTo>
                  <a:lnTo>
                    <a:pt x="1663" y="219"/>
                  </a:lnTo>
                  <a:lnTo>
                    <a:pt x="1663" y="438"/>
                  </a:lnTo>
                  <a:lnTo>
                    <a:pt x="1664" y="547"/>
                  </a:lnTo>
                  <a:lnTo>
                    <a:pt x="1664" y="1322"/>
                  </a:lnTo>
                  <a:lnTo>
                    <a:pt x="1665" y="320"/>
                  </a:lnTo>
                  <a:lnTo>
                    <a:pt x="1665" y="597"/>
                  </a:lnTo>
                  <a:lnTo>
                    <a:pt x="1665" y="581"/>
                  </a:lnTo>
                  <a:lnTo>
                    <a:pt x="1666" y="278"/>
                  </a:lnTo>
                  <a:lnTo>
                    <a:pt x="1666" y="1330"/>
                  </a:lnTo>
                  <a:lnTo>
                    <a:pt x="1666" y="1162"/>
                  </a:lnTo>
                  <a:lnTo>
                    <a:pt x="1667" y="951"/>
                  </a:lnTo>
                  <a:lnTo>
                    <a:pt x="1668" y="564"/>
                  </a:lnTo>
                  <a:lnTo>
                    <a:pt x="1668" y="1136"/>
                  </a:lnTo>
                  <a:lnTo>
                    <a:pt x="1668" y="1237"/>
                  </a:lnTo>
                  <a:lnTo>
                    <a:pt x="1668" y="1405"/>
                  </a:lnTo>
                  <a:lnTo>
                    <a:pt x="1669" y="1052"/>
                  </a:lnTo>
                  <a:lnTo>
                    <a:pt x="1670" y="1246"/>
                  </a:lnTo>
                  <a:lnTo>
                    <a:pt x="1670" y="1119"/>
                  </a:lnTo>
                  <a:lnTo>
                    <a:pt x="1671" y="1397"/>
                  </a:lnTo>
                  <a:lnTo>
                    <a:pt x="1671" y="252"/>
                  </a:lnTo>
                  <a:lnTo>
                    <a:pt x="1671" y="303"/>
                  </a:lnTo>
                  <a:lnTo>
                    <a:pt x="1671" y="311"/>
                  </a:lnTo>
                  <a:lnTo>
                    <a:pt x="1672" y="269"/>
                  </a:lnTo>
                  <a:lnTo>
                    <a:pt x="1673" y="1347"/>
                  </a:lnTo>
                  <a:lnTo>
                    <a:pt x="1673" y="1322"/>
                  </a:lnTo>
                  <a:lnTo>
                    <a:pt x="1673" y="320"/>
                  </a:lnTo>
                  <a:lnTo>
                    <a:pt x="1674" y="530"/>
                  </a:lnTo>
                  <a:lnTo>
                    <a:pt x="1675" y="724"/>
                  </a:lnTo>
                  <a:lnTo>
                    <a:pt x="1675" y="1305"/>
                  </a:lnTo>
                  <a:lnTo>
                    <a:pt x="1675" y="362"/>
                  </a:lnTo>
                  <a:lnTo>
                    <a:pt x="1676" y="581"/>
                  </a:lnTo>
                  <a:lnTo>
                    <a:pt x="1676" y="522"/>
                  </a:lnTo>
                  <a:lnTo>
                    <a:pt x="1676" y="286"/>
                  </a:lnTo>
                  <a:lnTo>
                    <a:pt x="1677" y="1364"/>
                  </a:lnTo>
                  <a:lnTo>
                    <a:pt x="1677" y="757"/>
                  </a:lnTo>
                  <a:lnTo>
                    <a:pt x="1678" y="581"/>
                  </a:lnTo>
                  <a:lnTo>
                    <a:pt x="1678" y="294"/>
                  </a:lnTo>
                  <a:lnTo>
                    <a:pt x="1679" y="1204"/>
                  </a:lnTo>
                  <a:lnTo>
                    <a:pt x="1679" y="1296"/>
                  </a:lnTo>
                  <a:lnTo>
                    <a:pt x="1679" y="1313"/>
                  </a:lnTo>
                  <a:lnTo>
                    <a:pt x="1680" y="353"/>
                  </a:lnTo>
                  <a:lnTo>
                    <a:pt x="1680" y="665"/>
                  </a:lnTo>
                  <a:lnTo>
                    <a:pt x="1681" y="320"/>
                  </a:lnTo>
                  <a:lnTo>
                    <a:pt x="1681" y="1338"/>
                  </a:lnTo>
                  <a:lnTo>
                    <a:pt x="1682" y="783"/>
                  </a:lnTo>
                  <a:lnTo>
                    <a:pt x="1682" y="808"/>
                  </a:lnTo>
                  <a:lnTo>
                    <a:pt x="1683" y="597"/>
                  </a:lnTo>
                  <a:lnTo>
                    <a:pt x="1683" y="1439"/>
                  </a:lnTo>
                  <a:lnTo>
                    <a:pt x="1683" y="1431"/>
                  </a:lnTo>
                  <a:lnTo>
                    <a:pt x="1685" y="791"/>
                  </a:lnTo>
                  <a:lnTo>
                    <a:pt x="1685" y="951"/>
                  </a:lnTo>
                  <a:lnTo>
                    <a:pt x="1685" y="1052"/>
                  </a:lnTo>
                  <a:lnTo>
                    <a:pt x="1686" y="1422"/>
                  </a:lnTo>
                  <a:lnTo>
                    <a:pt x="1686" y="404"/>
                  </a:lnTo>
                  <a:lnTo>
                    <a:pt x="1686" y="614"/>
                  </a:lnTo>
                  <a:lnTo>
                    <a:pt x="1687" y="631"/>
                  </a:lnTo>
                  <a:lnTo>
                    <a:pt x="1687" y="311"/>
                  </a:lnTo>
                  <a:lnTo>
                    <a:pt x="1688" y="1389"/>
                  </a:lnTo>
                  <a:lnTo>
                    <a:pt x="1688" y="555"/>
                  </a:lnTo>
                  <a:lnTo>
                    <a:pt x="1688" y="378"/>
                  </a:lnTo>
                  <a:lnTo>
                    <a:pt x="1689" y="286"/>
                  </a:lnTo>
                  <a:lnTo>
                    <a:pt x="1689" y="1338"/>
                  </a:lnTo>
                  <a:lnTo>
                    <a:pt x="1690" y="1347"/>
                  </a:lnTo>
                  <a:lnTo>
                    <a:pt x="1691" y="328"/>
                  </a:lnTo>
                  <a:lnTo>
                    <a:pt x="1691" y="480"/>
                  </a:lnTo>
                  <a:lnTo>
                    <a:pt x="1692" y="1338"/>
                  </a:lnTo>
                  <a:lnTo>
                    <a:pt x="1693" y="370"/>
                  </a:lnTo>
                  <a:lnTo>
                    <a:pt x="1693" y="530"/>
                  </a:lnTo>
                  <a:lnTo>
                    <a:pt x="1693" y="657"/>
                  </a:lnTo>
                  <a:lnTo>
                    <a:pt x="1693" y="311"/>
                  </a:lnTo>
                  <a:lnTo>
                    <a:pt x="1694" y="1330"/>
                  </a:lnTo>
                  <a:lnTo>
                    <a:pt x="1694" y="1246"/>
                  </a:lnTo>
                  <a:lnTo>
                    <a:pt x="1694" y="1128"/>
                  </a:lnTo>
                  <a:lnTo>
                    <a:pt x="1694" y="244"/>
                  </a:lnTo>
                  <a:lnTo>
                    <a:pt x="1696" y="917"/>
                  </a:lnTo>
                  <a:lnTo>
                    <a:pt x="1696" y="1111"/>
                  </a:lnTo>
                  <a:lnTo>
                    <a:pt x="1696" y="1330"/>
                  </a:lnTo>
                  <a:lnTo>
                    <a:pt x="1697" y="690"/>
                  </a:lnTo>
                  <a:lnTo>
                    <a:pt x="1697" y="1103"/>
                  </a:lnTo>
                  <a:lnTo>
                    <a:pt x="1698" y="1103"/>
                  </a:lnTo>
                  <a:lnTo>
                    <a:pt x="1698" y="640"/>
                  </a:lnTo>
                  <a:lnTo>
                    <a:pt x="1698" y="1405"/>
                  </a:lnTo>
                  <a:lnTo>
                    <a:pt x="1699" y="1212"/>
                  </a:lnTo>
                  <a:lnTo>
                    <a:pt x="1699" y="1077"/>
                  </a:lnTo>
                  <a:lnTo>
                    <a:pt x="1700" y="791"/>
                  </a:lnTo>
                  <a:lnTo>
                    <a:pt x="1700" y="1422"/>
                  </a:lnTo>
                  <a:lnTo>
                    <a:pt x="1701" y="1414"/>
                  </a:lnTo>
                  <a:lnTo>
                    <a:pt x="1702" y="303"/>
                  </a:lnTo>
                  <a:lnTo>
                    <a:pt x="1702" y="446"/>
                  </a:lnTo>
                  <a:lnTo>
                    <a:pt x="1702" y="538"/>
                  </a:lnTo>
                  <a:lnTo>
                    <a:pt x="1702" y="1364"/>
                  </a:lnTo>
                  <a:lnTo>
                    <a:pt x="1703" y="362"/>
                  </a:lnTo>
                  <a:lnTo>
                    <a:pt x="1703" y="640"/>
                  </a:lnTo>
                  <a:lnTo>
                    <a:pt x="1704" y="648"/>
                  </a:lnTo>
                  <a:lnTo>
                    <a:pt x="1704" y="337"/>
                  </a:lnTo>
                  <a:lnTo>
                    <a:pt x="1705" y="1364"/>
                  </a:lnTo>
                  <a:lnTo>
                    <a:pt x="1705" y="1162"/>
                  </a:lnTo>
                  <a:lnTo>
                    <a:pt x="1705" y="926"/>
                  </a:lnTo>
                  <a:lnTo>
                    <a:pt x="1706" y="311"/>
                  </a:lnTo>
                  <a:lnTo>
                    <a:pt x="1706" y="1103"/>
                  </a:lnTo>
                  <a:lnTo>
                    <a:pt x="1707" y="1262"/>
                  </a:lnTo>
                  <a:lnTo>
                    <a:pt x="1707" y="1347"/>
                  </a:lnTo>
                  <a:lnTo>
                    <a:pt x="1707" y="404"/>
                  </a:lnTo>
                  <a:lnTo>
                    <a:pt x="1708" y="657"/>
                  </a:lnTo>
                  <a:lnTo>
                    <a:pt x="1708" y="648"/>
                  </a:lnTo>
                  <a:lnTo>
                    <a:pt x="1708" y="311"/>
                  </a:lnTo>
                  <a:lnTo>
                    <a:pt x="1709" y="1338"/>
                  </a:lnTo>
                  <a:lnTo>
                    <a:pt x="1709" y="404"/>
                  </a:lnTo>
                  <a:lnTo>
                    <a:pt x="1710" y="404"/>
                  </a:lnTo>
                  <a:lnTo>
                    <a:pt x="1710" y="345"/>
                  </a:lnTo>
                  <a:lnTo>
                    <a:pt x="1711" y="1322"/>
                  </a:lnTo>
                  <a:lnTo>
                    <a:pt x="1711" y="1330"/>
                  </a:lnTo>
                  <a:lnTo>
                    <a:pt x="1712" y="657"/>
                  </a:lnTo>
                  <a:lnTo>
                    <a:pt x="1712" y="825"/>
                  </a:lnTo>
                  <a:lnTo>
                    <a:pt x="1713" y="985"/>
                  </a:lnTo>
                  <a:lnTo>
                    <a:pt x="1713" y="1431"/>
                  </a:lnTo>
                  <a:lnTo>
                    <a:pt x="1714" y="1322"/>
                  </a:lnTo>
                  <a:lnTo>
                    <a:pt x="1714" y="1347"/>
                  </a:lnTo>
                  <a:lnTo>
                    <a:pt x="1715" y="783"/>
                  </a:lnTo>
                  <a:lnTo>
                    <a:pt x="1715" y="1422"/>
                  </a:lnTo>
                  <a:lnTo>
                    <a:pt x="1716" y="1027"/>
                  </a:lnTo>
                  <a:lnTo>
                    <a:pt x="1716" y="673"/>
                  </a:lnTo>
                  <a:lnTo>
                    <a:pt x="1717" y="395"/>
                  </a:lnTo>
                  <a:lnTo>
                    <a:pt x="1717" y="1254"/>
                  </a:lnTo>
                  <a:lnTo>
                    <a:pt x="1717" y="1338"/>
                  </a:lnTo>
                  <a:lnTo>
                    <a:pt x="1717" y="1355"/>
                  </a:lnTo>
                  <a:lnTo>
                    <a:pt x="1718" y="480"/>
                  </a:lnTo>
                  <a:lnTo>
                    <a:pt x="1719" y="724"/>
                  </a:lnTo>
                  <a:lnTo>
                    <a:pt x="1719" y="362"/>
                  </a:lnTo>
                  <a:lnTo>
                    <a:pt x="1720" y="1372"/>
                  </a:lnTo>
                  <a:lnTo>
                    <a:pt x="1720" y="547"/>
                  </a:lnTo>
                  <a:lnTo>
                    <a:pt x="1720" y="606"/>
                  </a:lnTo>
                  <a:lnTo>
                    <a:pt x="1721" y="404"/>
                  </a:lnTo>
                  <a:lnTo>
                    <a:pt x="1722" y="1381"/>
                  </a:lnTo>
                  <a:lnTo>
                    <a:pt x="1722" y="1330"/>
                  </a:lnTo>
                  <a:lnTo>
                    <a:pt x="1723" y="404"/>
                  </a:lnTo>
                  <a:lnTo>
                    <a:pt x="1723" y="808"/>
                  </a:lnTo>
                  <a:lnTo>
                    <a:pt x="1724" y="993"/>
                  </a:lnTo>
                  <a:lnTo>
                    <a:pt x="1724" y="1364"/>
                  </a:lnTo>
                  <a:lnTo>
                    <a:pt x="1724" y="429"/>
                  </a:lnTo>
                  <a:lnTo>
                    <a:pt x="1725" y="682"/>
                  </a:lnTo>
                  <a:lnTo>
                    <a:pt x="1725" y="631"/>
                  </a:lnTo>
                  <a:lnTo>
                    <a:pt x="1725" y="387"/>
                  </a:lnTo>
                  <a:lnTo>
                    <a:pt x="1726" y="1389"/>
                  </a:lnTo>
                  <a:lnTo>
                    <a:pt x="1726" y="892"/>
                  </a:lnTo>
                  <a:lnTo>
                    <a:pt x="1727" y="749"/>
                  </a:lnTo>
                  <a:lnTo>
                    <a:pt x="1727" y="699"/>
                  </a:lnTo>
                  <a:lnTo>
                    <a:pt x="1728" y="1405"/>
                  </a:lnTo>
                  <a:lnTo>
                    <a:pt x="1728" y="1439"/>
                  </a:lnTo>
                  <a:lnTo>
                    <a:pt x="1728" y="1481"/>
                  </a:lnTo>
                  <a:lnTo>
                    <a:pt x="1729" y="892"/>
                  </a:lnTo>
                  <a:lnTo>
                    <a:pt x="1730" y="833"/>
                  </a:lnTo>
                  <a:lnTo>
                    <a:pt x="1730" y="1431"/>
                  </a:lnTo>
                  <a:lnTo>
                    <a:pt x="1731" y="395"/>
                  </a:lnTo>
                  <a:lnTo>
                    <a:pt x="1731" y="488"/>
                  </a:lnTo>
                  <a:lnTo>
                    <a:pt x="1731" y="623"/>
                  </a:lnTo>
                  <a:lnTo>
                    <a:pt x="1732" y="387"/>
                  </a:lnTo>
                  <a:lnTo>
                    <a:pt x="1732" y="1381"/>
                  </a:lnTo>
                  <a:lnTo>
                    <a:pt x="1732" y="1296"/>
                  </a:lnTo>
                  <a:lnTo>
                    <a:pt x="1732" y="1145"/>
                  </a:lnTo>
                  <a:lnTo>
                    <a:pt x="1734" y="378"/>
                  </a:lnTo>
                  <a:lnTo>
                    <a:pt x="1734" y="959"/>
                  </a:lnTo>
                  <a:lnTo>
                    <a:pt x="1734" y="1170"/>
                  </a:lnTo>
                  <a:lnTo>
                    <a:pt x="1735" y="1381"/>
                  </a:lnTo>
                  <a:lnTo>
                    <a:pt x="1735" y="446"/>
                  </a:lnTo>
                  <a:lnTo>
                    <a:pt x="1735" y="640"/>
                  </a:lnTo>
                  <a:lnTo>
                    <a:pt x="1736" y="741"/>
                  </a:lnTo>
                  <a:lnTo>
                    <a:pt x="1737" y="1414"/>
                  </a:lnTo>
                  <a:lnTo>
                    <a:pt x="1737" y="471"/>
                  </a:lnTo>
                  <a:lnTo>
                    <a:pt x="1737" y="513"/>
                  </a:lnTo>
                  <a:lnTo>
                    <a:pt x="1739" y="1381"/>
                  </a:lnTo>
                  <a:lnTo>
                    <a:pt x="1739" y="1414"/>
                  </a:lnTo>
                  <a:lnTo>
                    <a:pt x="1739" y="522"/>
                  </a:lnTo>
                  <a:lnTo>
                    <a:pt x="1740" y="640"/>
                  </a:lnTo>
                  <a:lnTo>
                    <a:pt x="1740" y="741"/>
                  </a:lnTo>
                  <a:lnTo>
                    <a:pt x="1741" y="1439"/>
                  </a:lnTo>
                  <a:lnTo>
                    <a:pt x="1742" y="1162"/>
                  </a:lnTo>
                  <a:lnTo>
                    <a:pt x="1742" y="1212"/>
                  </a:lnTo>
                  <a:lnTo>
                    <a:pt x="1742" y="884"/>
                  </a:lnTo>
                  <a:lnTo>
                    <a:pt x="1743" y="1465"/>
                  </a:lnTo>
                  <a:lnTo>
                    <a:pt x="1743" y="1422"/>
                  </a:lnTo>
                  <a:lnTo>
                    <a:pt x="1743" y="1381"/>
                  </a:lnTo>
                  <a:lnTo>
                    <a:pt x="1744" y="1532"/>
                  </a:lnTo>
                  <a:lnTo>
                    <a:pt x="1745" y="1103"/>
                  </a:lnTo>
                  <a:lnTo>
                    <a:pt x="1745" y="1305"/>
                  </a:lnTo>
                  <a:lnTo>
                    <a:pt x="1745" y="1364"/>
                  </a:lnTo>
                  <a:lnTo>
                    <a:pt x="1746" y="1254"/>
                  </a:lnTo>
                  <a:lnTo>
                    <a:pt x="1746" y="1524"/>
                  </a:lnTo>
                  <a:lnTo>
                    <a:pt x="1747" y="1481"/>
                  </a:lnTo>
                  <a:lnTo>
                    <a:pt x="1748" y="522"/>
                  </a:lnTo>
                  <a:lnTo>
                    <a:pt x="1748" y="538"/>
                  </a:lnTo>
                  <a:lnTo>
                    <a:pt x="1749" y="1397"/>
                  </a:lnTo>
                  <a:lnTo>
                    <a:pt x="1750" y="1330"/>
                  </a:lnTo>
                  <a:lnTo>
                    <a:pt x="1750" y="488"/>
                  </a:lnTo>
                  <a:lnTo>
                    <a:pt x="1751" y="732"/>
                  </a:lnTo>
                  <a:lnTo>
                    <a:pt x="1751" y="791"/>
                  </a:lnTo>
                  <a:lnTo>
                    <a:pt x="1752" y="1381"/>
                  </a:lnTo>
                  <a:lnTo>
                    <a:pt x="1752" y="446"/>
                  </a:lnTo>
                  <a:lnTo>
                    <a:pt x="1752" y="724"/>
                  </a:lnTo>
                  <a:lnTo>
                    <a:pt x="1753" y="682"/>
                  </a:lnTo>
                  <a:lnTo>
                    <a:pt x="1753" y="597"/>
                  </a:lnTo>
                  <a:lnTo>
                    <a:pt x="1753" y="1414"/>
                  </a:lnTo>
                  <a:lnTo>
                    <a:pt x="1754" y="959"/>
                  </a:lnTo>
                  <a:lnTo>
                    <a:pt x="1754" y="673"/>
                  </a:lnTo>
                  <a:lnTo>
                    <a:pt x="1754" y="522"/>
                  </a:lnTo>
                  <a:lnTo>
                    <a:pt x="1755" y="1254"/>
                  </a:lnTo>
                  <a:lnTo>
                    <a:pt x="1756" y="1330"/>
                  </a:lnTo>
                  <a:lnTo>
                    <a:pt x="1756" y="1355"/>
                  </a:lnTo>
                  <a:lnTo>
                    <a:pt x="1757" y="774"/>
                  </a:lnTo>
                  <a:lnTo>
                    <a:pt x="1757" y="1162"/>
                  </a:lnTo>
                  <a:lnTo>
                    <a:pt x="1757" y="1128"/>
                  </a:lnTo>
                  <a:lnTo>
                    <a:pt x="1757" y="884"/>
                  </a:lnTo>
                  <a:lnTo>
                    <a:pt x="1758" y="1532"/>
                  </a:lnTo>
                  <a:lnTo>
                    <a:pt x="1758" y="1170"/>
                  </a:lnTo>
                  <a:lnTo>
                    <a:pt x="1759" y="1178"/>
                  </a:lnTo>
                  <a:lnTo>
                    <a:pt x="1760" y="917"/>
                  </a:lnTo>
                  <a:lnTo>
                    <a:pt x="1760" y="1465"/>
                  </a:lnTo>
                  <a:lnTo>
                    <a:pt x="1760" y="1414"/>
                  </a:lnTo>
                  <a:lnTo>
                    <a:pt x="1760" y="404"/>
                  </a:lnTo>
                  <a:lnTo>
                    <a:pt x="1761" y="867"/>
                  </a:lnTo>
                  <a:lnTo>
                    <a:pt x="1762" y="976"/>
                  </a:lnTo>
                  <a:lnTo>
                    <a:pt x="1762" y="1422"/>
                  </a:lnTo>
                  <a:lnTo>
                    <a:pt x="1763" y="353"/>
                  </a:lnTo>
                  <a:lnTo>
                    <a:pt x="1763" y="665"/>
                  </a:lnTo>
                  <a:lnTo>
                    <a:pt x="1763" y="648"/>
                  </a:lnTo>
                  <a:lnTo>
                    <a:pt x="1764" y="623"/>
                  </a:lnTo>
                  <a:lnTo>
                    <a:pt x="1764" y="1389"/>
                  </a:lnTo>
                  <a:lnTo>
                    <a:pt x="1765" y="623"/>
                  </a:lnTo>
                  <a:lnTo>
                    <a:pt x="1765" y="446"/>
                  </a:lnTo>
                  <a:lnTo>
                    <a:pt x="1765" y="412"/>
                  </a:lnTo>
                  <a:lnTo>
                    <a:pt x="1766" y="1355"/>
                  </a:lnTo>
                  <a:lnTo>
                    <a:pt x="1766" y="1381"/>
                  </a:lnTo>
                  <a:lnTo>
                    <a:pt x="1767" y="429"/>
                  </a:lnTo>
                  <a:lnTo>
                    <a:pt x="1768" y="825"/>
                  </a:lnTo>
                  <a:lnTo>
                    <a:pt x="1768" y="766"/>
                  </a:lnTo>
                  <a:lnTo>
                    <a:pt x="1768" y="1381"/>
                  </a:lnTo>
                  <a:lnTo>
                    <a:pt x="1769" y="446"/>
                  </a:lnTo>
                  <a:lnTo>
                    <a:pt x="1769" y="597"/>
                  </a:lnTo>
                  <a:lnTo>
                    <a:pt x="1770" y="699"/>
                  </a:lnTo>
                  <a:lnTo>
                    <a:pt x="1770" y="640"/>
                  </a:lnTo>
                  <a:lnTo>
                    <a:pt x="1771" y="1364"/>
                  </a:lnTo>
                  <a:lnTo>
                    <a:pt x="1771" y="1305"/>
                  </a:lnTo>
                  <a:lnTo>
                    <a:pt x="1771" y="1279"/>
                  </a:lnTo>
                  <a:lnTo>
                    <a:pt x="1771" y="741"/>
                  </a:lnTo>
                  <a:lnTo>
                    <a:pt x="1772" y="1103"/>
                  </a:lnTo>
                  <a:lnTo>
                    <a:pt x="1773" y="1195"/>
                  </a:lnTo>
                  <a:lnTo>
                    <a:pt x="1773" y="1473"/>
                  </a:lnTo>
                  <a:lnTo>
                    <a:pt x="1773" y="1094"/>
                  </a:lnTo>
                  <a:lnTo>
                    <a:pt x="1774" y="1372"/>
                  </a:lnTo>
                  <a:lnTo>
                    <a:pt x="1774" y="1381"/>
                  </a:lnTo>
                  <a:lnTo>
                    <a:pt x="1775" y="1448"/>
                  </a:lnTo>
                  <a:lnTo>
                    <a:pt x="1775" y="480"/>
                  </a:lnTo>
                  <a:lnTo>
                    <a:pt x="1776" y="505"/>
                  </a:lnTo>
                  <a:lnTo>
                    <a:pt x="1777" y="1389"/>
                  </a:lnTo>
                  <a:lnTo>
                    <a:pt x="1777" y="1347"/>
                  </a:lnTo>
                  <a:lnTo>
                    <a:pt x="1778" y="471"/>
                  </a:lnTo>
                  <a:lnTo>
                    <a:pt x="1778" y="833"/>
                  </a:lnTo>
                  <a:lnTo>
                    <a:pt x="1779" y="640"/>
                  </a:lnTo>
                  <a:lnTo>
                    <a:pt x="1779" y="1389"/>
                  </a:lnTo>
                  <a:lnTo>
                    <a:pt x="1779" y="480"/>
                  </a:lnTo>
                  <a:lnTo>
                    <a:pt x="1780" y="690"/>
                  </a:lnTo>
                  <a:lnTo>
                    <a:pt x="1780" y="699"/>
                  </a:lnTo>
                  <a:lnTo>
                    <a:pt x="1781" y="657"/>
                  </a:lnTo>
                  <a:lnTo>
                    <a:pt x="1781" y="1397"/>
                  </a:lnTo>
                  <a:lnTo>
                    <a:pt x="1781" y="1237"/>
                  </a:lnTo>
                  <a:lnTo>
                    <a:pt x="1781" y="985"/>
                  </a:lnTo>
                  <a:lnTo>
                    <a:pt x="1782" y="438"/>
                  </a:lnTo>
                  <a:lnTo>
                    <a:pt x="1783" y="1145"/>
                  </a:lnTo>
                  <a:lnTo>
                    <a:pt x="1783" y="1288"/>
                  </a:lnTo>
                  <a:lnTo>
                    <a:pt x="1783" y="1405"/>
                  </a:lnTo>
                  <a:lnTo>
                    <a:pt x="1784" y="446"/>
                  </a:lnTo>
                  <a:lnTo>
                    <a:pt x="1784" y="808"/>
                  </a:lnTo>
                  <a:lnTo>
                    <a:pt x="1785" y="850"/>
                  </a:lnTo>
                  <a:lnTo>
                    <a:pt x="1785" y="640"/>
                  </a:lnTo>
                  <a:lnTo>
                    <a:pt x="1786" y="1372"/>
                  </a:lnTo>
                  <a:lnTo>
                    <a:pt x="1786" y="673"/>
                  </a:lnTo>
                  <a:lnTo>
                    <a:pt x="1786" y="724"/>
                  </a:lnTo>
                  <a:lnTo>
                    <a:pt x="1788" y="1456"/>
                  </a:lnTo>
                  <a:lnTo>
                    <a:pt x="1788" y="1431"/>
                  </a:lnTo>
                  <a:lnTo>
                    <a:pt x="1788" y="1490"/>
                  </a:lnTo>
                  <a:lnTo>
                    <a:pt x="1789" y="909"/>
                  </a:lnTo>
                  <a:lnTo>
                    <a:pt x="1789" y="1035"/>
                  </a:lnTo>
                  <a:lnTo>
                    <a:pt x="1790" y="1473"/>
                  </a:lnTo>
                  <a:lnTo>
                    <a:pt x="1790" y="412"/>
                  </a:lnTo>
                  <a:lnTo>
                    <a:pt x="1791" y="665"/>
                  </a:lnTo>
                  <a:lnTo>
                    <a:pt x="1791" y="749"/>
                  </a:lnTo>
                  <a:lnTo>
                    <a:pt x="1791" y="631"/>
                  </a:lnTo>
                  <a:lnTo>
                    <a:pt x="1792" y="1405"/>
                  </a:lnTo>
                  <a:lnTo>
                    <a:pt x="1792" y="1002"/>
                  </a:lnTo>
                  <a:lnTo>
                    <a:pt x="1792" y="648"/>
                  </a:lnTo>
                  <a:lnTo>
                    <a:pt x="1793" y="429"/>
                  </a:lnTo>
                  <a:lnTo>
                    <a:pt x="1794" y="1279"/>
                  </a:lnTo>
                  <a:lnTo>
                    <a:pt x="1794" y="1372"/>
                  </a:lnTo>
                  <a:lnTo>
                    <a:pt x="1794" y="1397"/>
                  </a:lnTo>
                  <a:lnTo>
                    <a:pt x="1794" y="421"/>
                  </a:lnTo>
                  <a:lnTo>
                    <a:pt x="1795" y="808"/>
                  </a:lnTo>
                  <a:lnTo>
                    <a:pt x="1796" y="816"/>
                  </a:lnTo>
                  <a:lnTo>
                    <a:pt x="1796" y="1405"/>
                  </a:lnTo>
                  <a:lnTo>
                    <a:pt x="1797" y="438"/>
                  </a:lnTo>
                  <a:lnTo>
                    <a:pt x="1797" y="497"/>
                  </a:lnTo>
                  <a:lnTo>
                    <a:pt x="1797" y="572"/>
                  </a:lnTo>
                  <a:lnTo>
                    <a:pt x="1798" y="1405"/>
                  </a:lnTo>
                  <a:lnTo>
                    <a:pt x="1799" y="1381"/>
                  </a:lnTo>
                  <a:lnTo>
                    <a:pt x="1799" y="1414"/>
                  </a:lnTo>
                  <a:lnTo>
                    <a:pt x="1800" y="934"/>
                  </a:lnTo>
                  <a:lnTo>
                    <a:pt x="1800" y="1060"/>
                  </a:lnTo>
                  <a:lnTo>
                    <a:pt x="1800" y="1178"/>
                  </a:lnTo>
                  <a:lnTo>
                    <a:pt x="1801" y="1431"/>
                  </a:lnTo>
                  <a:lnTo>
                    <a:pt x="1801" y="959"/>
                  </a:lnTo>
                  <a:lnTo>
                    <a:pt x="1801" y="1246"/>
                  </a:lnTo>
                  <a:lnTo>
                    <a:pt x="1802" y="1237"/>
                  </a:lnTo>
                  <a:lnTo>
                    <a:pt x="1802" y="985"/>
                  </a:lnTo>
                  <a:lnTo>
                    <a:pt x="1803" y="1498"/>
                  </a:lnTo>
                  <a:lnTo>
                    <a:pt x="1803" y="1431"/>
                  </a:lnTo>
                  <a:lnTo>
                    <a:pt x="1803" y="1330"/>
                  </a:lnTo>
                  <a:lnTo>
                    <a:pt x="1804" y="917"/>
                  </a:lnTo>
                  <a:lnTo>
                    <a:pt x="1804" y="1422"/>
                  </a:lnTo>
                  <a:lnTo>
                    <a:pt x="1805" y="1448"/>
                  </a:lnTo>
                  <a:lnTo>
                    <a:pt x="1805" y="1498"/>
                  </a:lnTo>
                  <a:lnTo>
                    <a:pt x="1805" y="480"/>
                  </a:lnTo>
                  <a:lnTo>
                    <a:pt x="1806" y="884"/>
                  </a:lnTo>
                  <a:lnTo>
                    <a:pt x="1806" y="917"/>
                  </a:lnTo>
                  <a:lnTo>
                    <a:pt x="1807" y="1389"/>
                  </a:lnTo>
                  <a:lnTo>
                    <a:pt x="1807" y="497"/>
                  </a:lnTo>
                  <a:lnTo>
                    <a:pt x="1807" y="648"/>
                  </a:lnTo>
                  <a:lnTo>
                    <a:pt x="1808" y="749"/>
                  </a:lnTo>
                  <a:lnTo>
                    <a:pt x="1808" y="673"/>
                  </a:lnTo>
                  <a:lnTo>
                    <a:pt x="1809" y="1397"/>
                  </a:lnTo>
                  <a:lnTo>
                    <a:pt x="1809" y="1330"/>
                  </a:lnTo>
                  <a:lnTo>
                    <a:pt x="1809" y="1237"/>
                  </a:lnTo>
                  <a:lnTo>
                    <a:pt x="1809" y="530"/>
                  </a:lnTo>
                  <a:lnTo>
                    <a:pt x="1811" y="1044"/>
                  </a:lnTo>
                  <a:lnTo>
                    <a:pt x="1811" y="1204"/>
                  </a:lnTo>
                  <a:lnTo>
                    <a:pt x="1811" y="1574"/>
                  </a:lnTo>
                  <a:lnTo>
                    <a:pt x="1812" y="1431"/>
                  </a:lnTo>
                  <a:lnTo>
                    <a:pt x="1812" y="1439"/>
                  </a:lnTo>
                  <a:lnTo>
                    <a:pt x="1813" y="1507"/>
                  </a:lnTo>
                  <a:lnTo>
                    <a:pt x="1814" y="816"/>
                  </a:lnTo>
                  <a:lnTo>
                    <a:pt x="1814" y="808"/>
                  </a:lnTo>
                  <a:lnTo>
                    <a:pt x="1815" y="1389"/>
                  </a:lnTo>
                  <a:lnTo>
                    <a:pt x="1815" y="1431"/>
                  </a:lnTo>
                  <a:lnTo>
                    <a:pt x="1816" y="900"/>
                  </a:lnTo>
                  <a:lnTo>
                    <a:pt x="1817" y="1187"/>
                  </a:lnTo>
                  <a:lnTo>
                    <a:pt x="1817" y="993"/>
                  </a:lnTo>
                  <a:lnTo>
                    <a:pt x="1818" y="1608"/>
                  </a:lnTo>
                  <a:lnTo>
                    <a:pt x="1818" y="1347"/>
                  </a:lnTo>
                  <a:lnTo>
                    <a:pt x="1819" y="1389"/>
                  </a:lnTo>
                  <a:lnTo>
                    <a:pt x="1819" y="1002"/>
                  </a:lnTo>
                  <a:lnTo>
                    <a:pt x="1820" y="1481"/>
                  </a:lnTo>
                  <a:lnTo>
                    <a:pt x="1820" y="1279"/>
                  </a:lnTo>
                  <a:lnTo>
                    <a:pt x="1820" y="1246"/>
                  </a:lnTo>
                  <a:lnTo>
                    <a:pt x="1820" y="471"/>
                  </a:lnTo>
                  <a:lnTo>
                    <a:pt x="1821" y="1153"/>
                  </a:lnTo>
                  <a:lnTo>
                    <a:pt x="1822" y="1271"/>
                  </a:lnTo>
                  <a:lnTo>
                    <a:pt x="1822" y="1414"/>
                  </a:lnTo>
                  <a:lnTo>
                    <a:pt x="1822" y="429"/>
                  </a:lnTo>
                  <a:lnTo>
                    <a:pt x="1823" y="749"/>
                  </a:lnTo>
                  <a:lnTo>
                    <a:pt x="1823" y="791"/>
                  </a:lnTo>
                  <a:lnTo>
                    <a:pt x="1824" y="1448"/>
                  </a:lnTo>
                  <a:lnTo>
                    <a:pt x="1824" y="547"/>
                  </a:lnTo>
                  <a:lnTo>
                    <a:pt x="1824" y="572"/>
                  </a:lnTo>
                  <a:lnTo>
                    <a:pt x="1825" y="572"/>
                  </a:lnTo>
                  <a:lnTo>
                    <a:pt x="1826" y="1448"/>
                  </a:lnTo>
                  <a:lnTo>
                    <a:pt x="1826" y="1355"/>
                  </a:lnTo>
                  <a:lnTo>
                    <a:pt x="1827" y="530"/>
                  </a:lnTo>
                  <a:lnTo>
                    <a:pt x="1827" y="724"/>
                  </a:lnTo>
                  <a:lnTo>
                    <a:pt x="1828" y="808"/>
                  </a:lnTo>
                  <a:lnTo>
                    <a:pt x="1828" y="1439"/>
                  </a:lnTo>
                  <a:lnTo>
                    <a:pt x="1829" y="555"/>
                  </a:lnTo>
                  <a:lnTo>
                    <a:pt x="1829" y="732"/>
                  </a:lnTo>
                  <a:lnTo>
                    <a:pt x="1829" y="741"/>
                  </a:lnTo>
                  <a:lnTo>
                    <a:pt x="1830" y="1431"/>
                  </a:lnTo>
                  <a:lnTo>
                    <a:pt x="1830" y="1296"/>
                  </a:lnTo>
                  <a:lnTo>
                    <a:pt x="1830" y="1019"/>
                  </a:lnTo>
                  <a:lnTo>
                    <a:pt x="1831" y="825"/>
                  </a:lnTo>
                  <a:lnTo>
                    <a:pt x="1832" y="1322"/>
                  </a:lnTo>
                  <a:lnTo>
                    <a:pt x="1832" y="1414"/>
                  </a:lnTo>
                  <a:lnTo>
                    <a:pt x="1833" y="1540"/>
                  </a:lnTo>
                  <a:lnTo>
                    <a:pt x="1833" y="1162"/>
                  </a:lnTo>
                  <a:lnTo>
                    <a:pt x="1834" y="1262"/>
                  </a:lnTo>
                  <a:lnTo>
                    <a:pt x="1834" y="1229"/>
                  </a:lnTo>
                  <a:lnTo>
                    <a:pt x="1835" y="1456"/>
                  </a:lnTo>
                  <a:lnTo>
                    <a:pt x="1835" y="463"/>
                  </a:lnTo>
                  <a:lnTo>
                    <a:pt x="1835" y="555"/>
                  </a:lnTo>
                  <a:lnTo>
                    <a:pt x="1837" y="1381"/>
                  </a:lnTo>
                  <a:lnTo>
                    <a:pt x="1837" y="1347"/>
                  </a:lnTo>
                  <a:lnTo>
                    <a:pt x="1837" y="1279"/>
                  </a:lnTo>
                  <a:lnTo>
                    <a:pt x="1837" y="395"/>
                  </a:lnTo>
                  <a:lnTo>
                    <a:pt x="1838" y="791"/>
                  </a:lnTo>
                  <a:lnTo>
                    <a:pt x="1838" y="985"/>
                  </a:lnTo>
                  <a:lnTo>
                    <a:pt x="1839" y="1397"/>
                  </a:lnTo>
                  <a:lnTo>
                    <a:pt x="1839" y="480"/>
                  </a:lnTo>
                  <a:lnTo>
                    <a:pt x="1840" y="682"/>
                  </a:lnTo>
                  <a:lnTo>
                    <a:pt x="1840" y="665"/>
                  </a:lnTo>
                  <a:lnTo>
                    <a:pt x="1841" y="1389"/>
                  </a:lnTo>
                  <a:lnTo>
                    <a:pt x="1841" y="715"/>
                  </a:lnTo>
                  <a:lnTo>
                    <a:pt x="1841" y="505"/>
                  </a:lnTo>
                  <a:lnTo>
                    <a:pt x="1842" y="454"/>
                  </a:lnTo>
                  <a:lnTo>
                    <a:pt x="1843" y="1313"/>
                  </a:lnTo>
                  <a:lnTo>
                    <a:pt x="1843" y="1355"/>
                  </a:lnTo>
                  <a:lnTo>
                    <a:pt x="1843" y="480"/>
                  </a:lnTo>
                  <a:lnTo>
                    <a:pt x="1844" y="816"/>
                  </a:lnTo>
                  <a:lnTo>
                    <a:pt x="1845" y="825"/>
                  </a:lnTo>
                  <a:lnTo>
                    <a:pt x="1845" y="766"/>
                  </a:lnTo>
                  <a:lnTo>
                    <a:pt x="1845" y="1456"/>
                  </a:lnTo>
                  <a:lnTo>
                    <a:pt x="1846" y="968"/>
                  </a:lnTo>
                  <a:lnTo>
                    <a:pt x="1846" y="1052"/>
                  </a:lnTo>
                  <a:lnTo>
                    <a:pt x="1847" y="934"/>
                  </a:lnTo>
                  <a:lnTo>
                    <a:pt x="1847" y="1591"/>
                  </a:lnTo>
                  <a:lnTo>
                    <a:pt x="1848" y="1549"/>
                  </a:lnTo>
                  <a:lnTo>
                    <a:pt x="1849" y="1010"/>
                  </a:lnTo>
                  <a:lnTo>
                    <a:pt x="1849" y="1145"/>
                  </a:lnTo>
                  <a:lnTo>
                    <a:pt x="1849" y="1237"/>
                  </a:lnTo>
                  <a:lnTo>
                    <a:pt x="1850" y="1456"/>
                  </a:lnTo>
                  <a:lnTo>
                    <a:pt x="1850" y="555"/>
                  </a:lnTo>
                  <a:lnTo>
                    <a:pt x="1850" y="707"/>
                  </a:lnTo>
                  <a:lnTo>
                    <a:pt x="1851" y="757"/>
                  </a:lnTo>
                  <a:lnTo>
                    <a:pt x="1852" y="1389"/>
                  </a:lnTo>
                  <a:lnTo>
                    <a:pt x="1852" y="505"/>
                  </a:lnTo>
                  <a:lnTo>
                    <a:pt x="1852" y="471"/>
                  </a:lnTo>
                  <a:lnTo>
                    <a:pt x="1853" y="1347"/>
                  </a:lnTo>
                  <a:lnTo>
                    <a:pt x="1854" y="1372"/>
                  </a:lnTo>
                  <a:lnTo>
                    <a:pt x="1854" y="480"/>
                  </a:lnTo>
                  <a:lnTo>
                    <a:pt x="1855" y="842"/>
                  </a:lnTo>
                  <a:lnTo>
                    <a:pt x="1855" y="791"/>
                  </a:lnTo>
                  <a:lnTo>
                    <a:pt x="1856" y="1355"/>
                  </a:lnTo>
                  <a:lnTo>
                    <a:pt x="1856" y="530"/>
                  </a:lnTo>
                  <a:lnTo>
                    <a:pt x="1856" y="673"/>
                  </a:lnTo>
                  <a:lnTo>
                    <a:pt x="1857" y="682"/>
                  </a:lnTo>
                  <a:lnTo>
                    <a:pt x="1857" y="648"/>
                  </a:lnTo>
                  <a:lnTo>
                    <a:pt x="1858" y="1381"/>
                  </a:lnTo>
                  <a:lnTo>
                    <a:pt x="1858" y="1381"/>
                  </a:lnTo>
                  <a:lnTo>
                    <a:pt x="1858" y="1044"/>
                  </a:lnTo>
                  <a:lnTo>
                    <a:pt x="1858" y="522"/>
                  </a:lnTo>
                  <a:lnTo>
                    <a:pt x="1860" y="1153"/>
                  </a:lnTo>
                  <a:lnTo>
                    <a:pt x="1860" y="1254"/>
                  </a:lnTo>
                  <a:lnTo>
                    <a:pt x="1860" y="1448"/>
                  </a:lnTo>
                  <a:lnTo>
                    <a:pt x="1861" y="842"/>
                  </a:lnTo>
                  <a:lnTo>
                    <a:pt x="1861" y="1145"/>
                  </a:lnTo>
                  <a:lnTo>
                    <a:pt x="1861" y="1136"/>
                  </a:lnTo>
                  <a:lnTo>
                    <a:pt x="1862" y="1019"/>
                  </a:lnTo>
                  <a:lnTo>
                    <a:pt x="1862" y="1574"/>
                  </a:lnTo>
                  <a:lnTo>
                    <a:pt x="1863" y="1254"/>
                  </a:lnTo>
                  <a:lnTo>
                    <a:pt x="1863" y="1212"/>
                  </a:lnTo>
                  <a:lnTo>
                    <a:pt x="1864" y="993"/>
                  </a:lnTo>
                  <a:lnTo>
                    <a:pt x="1864" y="1465"/>
                  </a:lnTo>
                  <a:lnTo>
                    <a:pt x="1864" y="1456"/>
                  </a:lnTo>
                  <a:lnTo>
                    <a:pt x="1865" y="1431"/>
                  </a:lnTo>
                  <a:lnTo>
                    <a:pt x="1865" y="1448"/>
                  </a:lnTo>
                  <a:lnTo>
                    <a:pt x="1865" y="538"/>
                  </a:lnTo>
                  <a:lnTo>
                    <a:pt x="1866" y="934"/>
                  </a:lnTo>
                  <a:lnTo>
                    <a:pt x="1866" y="875"/>
                  </a:lnTo>
                  <a:lnTo>
                    <a:pt x="1866" y="1397"/>
                  </a:lnTo>
                  <a:lnTo>
                    <a:pt x="1867" y="522"/>
                  </a:lnTo>
                  <a:lnTo>
                    <a:pt x="1867" y="707"/>
                  </a:lnTo>
                  <a:lnTo>
                    <a:pt x="1868" y="673"/>
                  </a:lnTo>
                  <a:lnTo>
                    <a:pt x="1869" y="1389"/>
                  </a:lnTo>
                  <a:lnTo>
                    <a:pt x="1869" y="1136"/>
                  </a:lnTo>
                  <a:lnTo>
                    <a:pt x="1869" y="749"/>
                  </a:lnTo>
                  <a:lnTo>
                    <a:pt x="1869" y="530"/>
                  </a:lnTo>
                  <a:lnTo>
                    <a:pt x="1870" y="1254"/>
                  </a:lnTo>
                  <a:lnTo>
                    <a:pt x="1871" y="1355"/>
                  </a:lnTo>
                  <a:lnTo>
                    <a:pt x="1871" y="1422"/>
                  </a:lnTo>
                  <a:lnTo>
                    <a:pt x="1871" y="530"/>
                  </a:lnTo>
                  <a:lnTo>
                    <a:pt x="1872" y="825"/>
                  </a:lnTo>
                  <a:lnTo>
                    <a:pt x="1872" y="833"/>
                  </a:lnTo>
                  <a:lnTo>
                    <a:pt x="1873" y="1364"/>
                  </a:lnTo>
                  <a:lnTo>
                    <a:pt x="1873" y="505"/>
                  </a:lnTo>
                  <a:lnTo>
                    <a:pt x="1874" y="749"/>
                  </a:lnTo>
                  <a:lnTo>
                    <a:pt x="1874" y="631"/>
                  </a:lnTo>
                  <a:lnTo>
                    <a:pt x="1875" y="1389"/>
                  </a:lnTo>
                  <a:lnTo>
                    <a:pt x="1875" y="1364"/>
                  </a:lnTo>
                  <a:lnTo>
                    <a:pt x="1875" y="1414"/>
                  </a:lnTo>
                  <a:lnTo>
                    <a:pt x="1876" y="800"/>
                  </a:lnTo>
                  <a:lnTo>
                    <a:pt x="1876" y="1010"/>
                  </a:lnTo>
                  <a:lnTo>
                    <a:pt x="1877" y="1128"/>
                  </a:lnTo>
                  <a:lnTo>
                    <a:pt x="1877" y="1582"/>
                  </a:lnTo>
                  <a:lnTo>
                    <a:pt x="1878" y="1305"/>
                  </a:lnTo>
                  <a:lnTo>
                    <a:pt x="1878" y="1330"/>
                  </a:lnTo>
                  <a:lnTo>
                    <a:pt x="1879" y="1465"/>
                  </a:lnTo>
                  <a:lnTo>
                    <a:pt x="1879" y="825"/>
                  </a:lnTo>
                  <a:lnTo>
                    <a:pt x="1879" y="581"/>
                  </a:lnTo>
                  <a:lnTo>
                    <a:pt x="1881" y="1364"/>
                  </a:lnTo>
                  <a:lnTo>
                    <a:pt x="1881" y="1405"/>
                  </a:lnTo>
                  <a:lnTo>
                    <a:pt x="1881" y="1431"/>
                  </a:lnTo>
                  <a:lnTo>
                    <a:pt x="1882" y="497"/>
                  </a:lnTo>
                  <a:lnTo>
                    <a:pt x="1883" y="850"/>
                  </a:lnTo>
                  <a:lnTo>
                    <a:pt x="1883" y="917"/>
                  </a:lnTo>
                  <a:lnTo>
                    <a:pt x="1883" y="1465"/>
                  </a:lnTo>
                  <a:lnTo>
                    <a:pt x="1884" y="513"/>
                  </a:lnTo>
                  <a:lnTo>
                    <a:pt x="1884" y="631"/>
                  </a:lnTo>
                  <a:lnTo>
                    <a:pt x="1884" y="699"/>
                  </a:lnTo>
                  <a:lnTo>
                    <a:pt x="1884" y="657"/>
                  </a:lnTo>
                  <a:lnTo>
                    <a:pt x="1886" y="1431"/>
                  </a:lnTo>
                  <a:lnTo>
                    <a:pt x="1886" y="1397"/>
                  </a:lnTo>
                  <a:lnTo>
                    <a:pt x="1886" y="1060"/>
                  </a:lnTo>
                  <a:lnTo>
                    <a:pt x="1886" y="353"/>
                  </a:lnTo>
                  <a:lnTo>
                    <a:pt x="1887" y="976"/>
                  </a:lnTo>
                  <a:lnTo>
                    <a:pt x="1888" y="1136"/>
                  </a:lnTo>
                  <a:lnTo>
                    <a:pt x="1888" y="1405"/>
                  </a:lnTo>
                  <a:lnTo>
                    <a:pt x="1888" y="538"/>
                  </a:lnTo>
                  <a:lnTo>
                    <a:pt x="1889" y="657"/>
                  </a:lnTo>
                  <a:lnTo>
                    <a:pt x="1889" y="741"/>
                  </a:lnTo>
                  <a:lnTo>
                    <a:pt x="1890" y="1481"/>
                  </a:lnTo>
                  <a:lnTo>
                    <a:pt x="1890" y="859"/>
                  </a:lnTo>
                  <a:lnTo>
                    <a:pt x="1890" y="859"/>
                  </a:lnTo>
                  <a:lnTo>
                    <a:pt x="1892" y="1405"/>
                  </a:lnTo>
                  <a:lnTo>
                    <a:pt x="1892" y="1422"/>
                  </a:lnTo>
                  <a:lnTo>
                    <a:pt x="1892" y="1582"/>
                  </a:lnTo>
                  <a:lnTo>
                    <a:pt x="1892" y="1195"/>
                  </a:lnTo>
                  <a:lnTo>
                    <a:pt x="1893" y="1212"/>
                  </a:lnTo>
                  <a:lnTo>
                    <a:pt x="1894" y="1136"/>
                  </a:lnTo>
                  <a:lnTo>
                    <a:pt x="1894" y="1448"/>
                  </a:lnTo>
                  <a:lnTo>
                    <a:pt x="1895" y="530"/>
                  </a:lnTo>
                  <a:lnTo>
                    <a:pt x="1895" y="673"/>
                  </a:lnTo>
                  <a:lnTo>
                    <a:pt x="1895" y="623"/>
                  </a:lnTo>
                  <a:lnTo>
                    <a:pt x="1895" y="555"/>
                  </a:lnTo>
                  <a:lnTo>
                    <a:pt x="1896" y="1372"/>
                  </a:lnTo>
                  <a:lnTo>
                    <a:pt x="1896" y="1153"/>
                  </a:lnTo>
                  <a:lnTo>
                    <a:pt x="1897" y="724"/>
                  </a:lnTo>
                  <a:lnTo>
                    <a:pt x="1897" y="438"/>
                  </a:lnTo>
                  <a:lnTo>
                    <a:pt x="1898" y="1111"/>
                  </a:lnTo>
                  <a:lnTo>
                    <a:pt x="1898" y="1221"/>
                  </a:lnTo>
                  <a:lnTo>
                    <a:pt x="1898" y="1338"/>
                  </a:lnTo>
                  <a:lnTo>
                    <a:pt x="1899" y="421"/>
                  </a:lnTo>
                  <a:lnTo>
                    <a:pt x="1899" y="597"/>
                  </a:lnTo>
                  <a:lnTo>
                    <a:pt x="1900" y="673"/>
                  </a:lnTo>
                  <a:lnTo>
                    <a:pt x="1901" y="1355"/>
                  </a:lnTo>
                  <a:lnTo>
                    <a:pt x="1901" y="446"/>
                  </a:lnTo>
                  <a:lnTo>
                    <a:pt x="1901" y="454"/>
                  </a:lnTo>
                  <a:lnTo>
                    <a:pt x="1902" y="1313"/>
                  </a:lnTo>
                  <a:lnTo>
                    <a:pt x="1903" y="1271"/>
                  </a:lnTo>
                  <a:lnTo>
                    <a:pt x="1903" y="1305"/>
                  </a:lnTo>
                  <a:lnTo>
                    <a:pt x="1903" y="412"/>
                  </a:lnTo>
                  <a:lnTo>
                    <a:pt x="1904" y="892"/>
                  </a:lnTo>
                  <a:lnTo>
                    <a:pt x="1904" y="867"/>
                  </a:lnTo>
                  <a:lnTo>
                    <a:pt x="1905" y="1381"/>
                  </a:lnTo>
                  <a:lnTo>
                    <a:pt x="1905" y="791"/>
                  </a:lnTo>
                  <a:lnTo>
                    <a:pt x="1906" y="1060"/>
                  </a:lnTo>
                  <a:lnTo>
                    <a:pt x="1906" y="1094"/>
                  </a:lnTo>
                  <a:lnTo>
                    <a:pt x="1906" y="968"/>
                  </a:lnTo>
                  <a:lnTo>
                    <a:pt x="1907" y="1566"/>
                  </a:lnTo>
                  <a:lnTo>
                    <a:pt x="1907" y="1515"/>
                  </a:lnTo>
                  <a:lnTo>
                    <a:pt x="1907" y="1431"/>
                  </a:lnTo>
                  <a:lnTo>
                    <a:pt x="1909" y="985"/>
                  </a:lnTo>
                  <a:lnTo>
                    <a:pt x="1909" y="1279"/>
                  </a:lnTo>
                  <a:lnTo>
                    <a:pt x="1909" y="1347"/>
                  </a:lnTo>
                  <a:lnTo>
                    <a:pt x="1909" y="1389"/>
                  </a:lnTo>
                  <a:lnTo>
                    <a:pt x="1910" y="463"/>
                  </a:lnTo>
                  <a:lnTo>
                    <a:pt x="1910" y="673"/>
                  </a:lnTo>
                  <a:lnTo>
                    <a:pt x="1910" y="724"/>
                  </a:lnTo>
                  <a:lnTo>
                    <a:pt x="1911" y="1305"/>
                  </a:lnTo>
                  <a:lnTo>
                    <a:pt x="1912" y="412"/>
                  </a:lnTo>
                  <a:lnTo>
                    <a:pt x="1912" y="421"/>
                  </a:lnTo>
                  <a:lnTo>
                    <a:pt x="1912" y="522"/>
                  </a:lnTo>
                  <a:lnTo>
                    <a:pt x="1912" y="488"/>
                  </a:lnTo>
                  <a:lnTo>
                    <a:pt x="1913" y="1305"/>
                  </a:lnTo>
                  <a:lnTo>
                    <a:pt x="1913" y="1279"/>
                  </a:lnTo>
                  <a:lnTo>
                    <a:pt x="1914" y="1305"/>
                  </a:lnTo>
                  <a:lnTo>
                    <a:pt x="1914" y="488"/>
                  </a:lnTo>
                  <a:lnTo>
                    <a:pt x="1915" y="842"/>
                  </a:lnTo>
                  <a:lnTo>
                    <a:pt x="1915" y="926"/>
                  </a:lnTo>
                  <a:lnTo>
                    <a:pt x="1915" y="1330"/>
                  </a:lnTo>
                  <a:lnTo>
                    <a:pt x="1916" y="294"/>
                  </a:lnTo>
                  <a:lnTo>
                    <a:pt x="1916" y="581"/>
                  </a:lnTo>
                  <a:lnTo>
                    <a:pt x="1917" y="597"/>
                  </a:lnTo>
                  <a:lnTo>
                    <a:pt x="1918" y="1422"/>
                  </a:lnTo>
                  <a:lnTo>
                    <a:pt x="1918" y="732"/>
                  </a:lnTo>
                  <a:lnTo>
                    <a:pt x="1918" y="564"/>
                  </a:lnTo>
                  <a:lnTo>
                    <a:pt x="1918" y="513"/>
                  </a:lnTo>
                  <a:lnTo>
                    <a:pt x="1919" y="1330"/>
                  </a:lnTo>
                  <a:lnTo>
                    <a:pt x="1920" y="1372"/>
                  </a:lnTo>
                  <a:lnTo>
                    <a:pt x="1920" y="1465"/>
                  </a:lnTo>
                  <a:lnTo>
                    <a:pt x="1920" y="867"/>
                  </a:lnTo>
                  <a:lnTo>
                    <a:pt x="1921" y="1111"/>
                  </a:lnTo>
                  <a:lnTo>
                    <a:pt x="1921" y="1153"/>
                  </a:lnTo>
                  <a:lnTo>
                    <a:pt x="1921" y="1069"/>
                  </a:lnTo>
                  <a:lnTo>
                    <a:pt x="1922" y="1591"/>
                  </a:lnTo>
                  <a:lnTo>
                    <a:pt x="1922" y="1262"/>
                  </a:lnTo>
                  <a:lnTo>
                    <a:pt x="1923" y="1322"/>
                  </a:lnTo>
                  <a:lnTo>
                    <a:pt x="1924" y="1077"/>
                  </a:lnTo>
                  <a:lnTo>
                    <a:pt x="1924" y="1456"/>
                  </a:lnTo>
                  <a:lnTo>
                    <a:pt x="1924" y="1414"/>
                  </a:lnTo>
                  <a:lnTo>
                    <a:pt x="1924" y="1246"/>
                  </a:lnTo>
                  <a:lnTo>
                    <a:pt x="1924" y="699"/>
                  </a:lnTo>
                  <a:lnTo>
                    <a:pt x="1925" y="1044"/>
                  </a:lnTo>
                  <a:lnTo>
                    <a:pt x="1926" y="1221"/>
                  </a:lnTo>
                  <a:lnTo>
                    <a:pt x="1926" y="1473"/>
                  </a:lnTo>
                  <a:lnTo>
                    <a:pt x="1927" y="884"/>
                  </a:lnTo>
                  <a:lnTo>
                    <a:pt x="1927" y="1060"/>
                  </a:lnTo>
                  <a:lnTo>
                    <a:pt x="1927" y="1094"/>
                  </a:lnTo>
                  <a:lnTo>
                    <a:pt x="1928" y="1422"/>
                  </a:lnTo>
                  <a:lnTo>
                    <a:pt x="1928" y="640"/>
                  </a:lnTo>
                  <a:lnTo>
                    <a:pt x="1928" y="572"/>
                  </a:lnTo>
                  <a:lnTo>
                    <a:pt x="1930" y="1364"/>
                  </a:lnTo>
                  <a:lnTo>
                    <a:pt x="1930" y="1355"/>
                  </a:lnTo>
                  <a:lnTo>
                    <a:pt x="1930" y="1397"/>
                  </a:lnTo>
                  <a:lnTo>
                    <a:pt x="1931" y="522"/>
                  </a:lnTo>
                  <a:lnTo>
                    <a:pt x="1932" y="917"/>
                  </a:lnTo>
                  <a:lnTo>
                    <a:pt x="1932" y="926"/>
                  </a:lnTo>
                  <a:lnTo>
                    <a:pt x="1932" y="1372"/>
                  </a:lnTo>
                  <a:lnTo>
                    <a:pt x="1933" y="480"/>
                  </a:lnTo>
                  <a:lnTo>
                    <a:pt x="1933" y="707"/>
                  </a:lnTo>
                  <a:lnTo>
                    <a:pt x="1933" y="724"/>
                  </a:lnTo>
                  <a:lnTo>
                    <a:pt x="1933" y="690"/>
                  </a:lnTo>
                  <a:lnTo>
                    <a:pt x="1935" y="1473"/>
                  </a:lnTo>
                  <a:lnTo>
                    <a:pt x="1935" y="1355"/>
                  </a:lnTo>
                  <a:lnTo>
                    <a:pt x="1935" y="1086"/>
                  </a:lnTo>
                  <a:lnTo>
                    <a:pt x="1935" y="884"/>
                  </a:lnTo>
                  <a:lnTo>
                    <a:pt x="1936" y="1338"/>
                  </a:lnTo>
                  <a:lnTo>
                    <a:pt x="1937" y="1364"/>
                  </a:lnTo>
                  <a:lnTo>
                    <a:pt x="1937" y="1650"/>
                  </a:lnTo>
                  <a:lnTo>
                    <a:pt x="1937" y="1178"/>
                  </a:lnTo>
                  <a:lnTo>
                    <a:pt x="1938" y="1372"/>
                  </a:lnTo>
                  <a:lnTo>
                    <a:pt x="1938" y="1322"/>
                  </a:lnTo>
                  <a:lnTo>
                    <a:pt x="1939" y="1465"/>
                  </a:lnTo>
                  <a:lnTo>
                    <a:pt x="1939" y="606"/>
                  </a:lnTo>
                  <a:lnTo>
                    <a:pt x="1939" y="606"/>
                  </a:lnTo>
                  <a:lnTo>
                    <a:pt x="1941" y="1405"/>
                  </a:lnTo>
                  <a:lnTo>
                    <a:pt x="1941" y="1381"/>
                  </a:lnTo>
                  <a:lnTo>
                    <a:pt x="1941" y="1405"/>
                  </a:lnTo>
                  <a:lnTo>
                    <a:pt x="1942" y="589"/>
                  </a:lnTo>
                  <a:lnTo>
                    <a:pt x="1942" y="1019"/>
                  </a:lnTo>
                  <a:lnTo>
                    <a:pt x="1943" y="926"/>
                  </a:lnTo>
                  <a:lnTo>
                    <a:pt x="1943" y="1414"/>
                  </a:lnTo>
                  <a:lnTo>
                    <a:pt x="1944" y="555"/>
                  </a:lnTo>
                  <a:lnTo>
                    <a:pt x="1944" y="732"/>
                  </a:lnTo>
                  <a:lnTo>
                    <a:pt x="1944" y="673"/>
                  </a:lnTo>
                  <a:lnTo>
                    <a:pt x="1944" y="648"/>
                  </a:lnTo>
                  <a:lnTo>
                    <a:pt x="1945" y="1414"/>
                  </a:lnTo>
                  <a:lnTo>
                    <a:pt x="1945" y="884"/>
                  </a:lnTo>
                  <a:lnTo>
                    <a:pt x="1946" y="572"/>
                  </a:lnTo>
                  <a:lnTo>
                    <a:pt x="1946" y="505"/>
                  </a:lnTo>
                  <a:lnTo>
                    <a:pt x="1947" y="1288"/>
                  </a:lnTo>
                  <a:lnTo>
                    <a:pt x="1947" y="1347"/>
                  </a:lnTo>
                  <a:lnTo>
                    <a:pt x="1947" y="1397"/>
                  </a:lnTo>
                  <a:lnTo>
                    <a:pt x="1948" y="572"/>
                  </a:lnTo>
                  <a:lnTo>
                    <a:pt x="1948" y="825"/>
                  </a:lnTo>
                  <a:lnTo>
                    <a:pt x="1949" y="892"/>
                  </a:lnTo>
                  <a:lnTo>
                    <a:pt x="1950" y="1414"/>
                  </a:lnTo>
                  <a:lnTo>
                    <a:pt x="1950" y="867"/>
                  </a:lnTo>
                  <a:lnTo>
                    <a:pt x="1950" y="884"/>
                  </a:lnTo>
                  <a:lnTo>
                    <a:pt x="1950" y="1010"/>
                  </a:lnTo>
                  <a:lnTo>
                    <a:pt x="1951" y="1490"/>
                  </a:lnTo>
                  <a:lnTo>
                    <a:pt x="1951" y="1490"/>
                  </a:lnTo>
                  <a:lnTo>
                    <a:pt x="1952" y="1616"/>
                  </a:lnTo>
                  <a:lnTo>
                    <a:pt x="1953" y="1094"/>
                  </a:lnTo>
                  <a:lnTo>
                    <a:pt x="1953" y="1119"/>
                  </a:lnTo>
                  <a:lnTo>
                    <a:pt x="1954" y="1465"/>
                  </a:lnTo>
                  <a:lnTo>
                    <a:pt x="1954" y="648"/>
                  </a:lnTo>
                  <a:lnTo>
                    <a:pt x="1955" y="707"/>
                  </a:lnTo>
                  <a:lnTo>
                    <a:pt x="1955" y="707"/>
                  </a:lnTo>
                  <a:lnTo>
                    <a:pt x="1956" y="1372"/>
                  </a:lnTo>
                  <a:lnTo>
                    <a:pt x="1956" y="833"/>
                  </a:lnTo>
                  <a:lnTo>
                    <a:pt x="1956" y="581"/>
                  </a:lnTo>
                  <a:lnTo>
                    <a:pt x="1956" y="555"/>
                  </a:lnTo>
                  <a:lnTo>
                    <a:pt x="1958" y="1305"/>
                  </a:lnTo>
                  <a:lnTo>
                    <a:pt x="1958" y="1355"/>
                  </a:lnTo>
                  <a:lnTo>
                    <a:pt x="1958" y="555"/>
                  </a:lnTo>
                  <a:lnTo>
                    <a:pt x="1959" y="859"/>
                  </a:lnTo>
                  <a:lnTo>
                    <a:pt x="1960" y="951"/>
                  </a:lnTo>
                  <a:lnTo>
                    <a:pt x="1960" y="1397"/>
                  </a:lnTo>
                  <a:lnTo>
                    <a:pt x="1961" y="530"/>
                  </a:lnTo>
                  <a:lnTo>
                    <a:pt x="1961" y="547"/>
                  </a:lnTo>
                  <a:lnTo>
                    <a:pt x="1961" y="682"/>
                  </a:lnTo>
                  <a:lnTo>
                    <a:pt x="1961" y="648"/>
                  </a:lnTo>
                  <a:lnTo>
                    <a:pt x="1962" y="1405"/>
                  </a:lnTo>
                  <a:lnTo>
                    <a:pt x="1963" y="1170"/>
                  </a:lnTo>
                  <a:lnTo>
                    <a:pt x="1963" y="555"/>
                  </a:lnTo>
                  <a:lnTo>
                    <a:pt x="1964" y="968"/>
                  </a:lnTo>
                  <a:lnTo>
                    <a:pt x="1964" y="1145"/>
                  </a:lnTo>
                  <a:lnTo>
                    <a:pt x="1965" y="1431"/>
                  </a:lnTo>
                  <a:lnTo>
                    <a:pt x="1965" y="859"/>
                  </a:lnTo>
                  <a:lnTo>
                    <a:pt x="1965" y="1170"/>
                  </a:lnTo>
                  <a:lnTo>
                    <a:pt x="1966" y="1170"/>
                  </a:lnTo>
                  <a:lnTo>
                    <a:pt x="1966" y="1069"/>
                  </a:lnTo>
                  <a:lnTo>
                    <a:pt x="1967" y="1574"/>
                  </a:lnTo>
                  <a:lnTo>
                    <a:pt x="1967" y="1364"/>
                  </a:lnTo>
                  <a:lnTo>
                    <a:pt x="1967" y="1313"/>
                  </a:lnTo>
                  <a:lnTo>
                    <a:pt x="1968" y="1069"/>
                  </a:lnTo>
                  <a:lnTo>
                    <a:pt x="1968" y="1572"/>
                  </a:lnTo>
                  <a:lnTo>
                    <a:pt x="1968" y="1414"/>
                  </a:lnTo>
                  <a:lnTo>
                    <a:pt x="1969" y="1389"/>
                  </a:lnTo>
                  <a:lnTo>
                    <a:pt x="1969" y="538"/>
                  </a:lnTo>
                  <a:lnTo>
                    <a:pt x="1970" y="900"/>
                  </a:lnTo>
                  <a:lnTo>
                    <a:pt x="1970" y="934"/>
                  </a:lnTo>
                  <a:lnTo>
                    <a:pt x="1971" y="1347"/>
                  </a:lnTo>
                  <a:lnTo>
                    <a:pt x="1971" y="412"/>
                  </a:lnTo>
                  <a:lnTo>
                    <a:pt x="1971" y="640"/>
                  </a:lnTo>
                  <a:lnTo>
                    <a:pt x="1972" y="640"/>
                  </a:lnTo>
                  <a:lnTo>
                    <a:pt x="1972" y="404"/>
                  </a:lnTo>
                  <a:lnTo>
                    <a:pt x="1973" y="1322"/>
                  </a:lnTo>
                  <a:lnTo>
                    <a:pt x="1973" y="1128"/>
                  </a:lnTo>
                  <a:lnTo>
                    <a:pt x="1973" y="774"/>
                  </a:lnTo>
                  <a:lnTo>
                    <a:pt x="1973" y="488"/>
                  </a:lnTo>
                  <a:lnTo>
                    <a:pt x="1974" y="1170"/>
                  </a:lnTo>
                  <a:lnTo>
                    <a:pt x="1975" y="1204"/>
                  </a:lnTo>
                  <a:lnTo>
                    <a:pt x="1975" y="1305"/>
                  </a:lnTo>
                  <a:lnTo>
                    <a:pt x="1976" y="404"/>
                  </a:lnTo>
                  <a:lnTo>
                    <a:pt x="1976" y="606"/>
                  </a:lnTo>
                  <a:lnTo>
                    <a:pt x="1976" y="589"/>
                  </a:lnTo>
                  <a:lnTo>
                    <a:pt x="1977" y="1347"/>
                  </a:lnTo>
                  <a:lnTo>
                    <a:pt x="1978" y="538"/>
                  </a:lnTo>
                  <a:lnTo>
                    <a:pt x="1978" y="555"/>
                  </a:lnTo>
                  <a:lnTo>
                    <a:pt x="1979" y="1372"/>
                  </a:lnTo>
                  <a:lnTo>
                    <a:pt x="1979" y="1364"/>
                  </a:lnTo>
                  <a:lnTo>
                    <a:pt x="1979" y="1355"/>
                  </a:lnTo>
                  <a:lnTo>
                    <a:pt x="1979" y="1456"/>
                  </a:lnTo>
                  <a:lnTo>
                    <a:pt x="1980" y="926"/>
                  </a:lnTo>
                  <a:lnTo>
                    <a:pt x="1981" y="1229"/>
                  </a:lnTo>
                  <a:lnTo>
                    <a:pt x="1981" y="1094"/>
                  </a:lnTo>
                  <a:lnTo>
                    <a:pt x="1981" y="1574"/>
                  </a:lnTo>
                  <a:lnTo>
                    <a:pt x="1982" y="1422"/>
                  </a:lnTo>
                  <a:lnTo>
                    <a:pt x="1983" y="1439"/>
                  </a:lnTo>
                  <a:lnTo>
                    <a:pt x="1984" y="875"/>
                  </a:lnTo>
                  <a:lnTo>
                    <a:pt x="1984" y="657"/>
                  </a:lnTo>
                  <a:lnTo>
                    <a:pt x="1984" y="606"/>
                  </a:lnTo>
                  <a:lnTo>
                    <a:pt x="1985" y="1237"/>
                  </a:lnTo>
                  <a:lnTo>
                    <a:pt x="1986" y="1305"/>
                  </a:lnTo>
                  <a:lnTo>
                    <a:pt x="1986" y="1338"/>
                  </a:lnTo>
                  <a:lnTo>
                    <a:pt x="1986" y="547"/>
                  </a:lnTo>
                  <a:lnTo>
                    <a:pt x="1987" y="833"/>
                  </a:lnTo>
                  <a:lnTo>
                    <a:pt x="1987" y="867"/>
                  </a:lnTo>
                  <a:lnTo>
                    <a:pt x="1988" y="1347"/>
                  </a:lnTo>
                  <a:lnTo>
                    <a:pt x="1988" y="564"/>
                  </a:lnTo>
                  <a:lnTo>
                    <a:pt x="1988" y="564"/>
                  </a:lnTo>
                  <a:lnTo>
                    <a:pt x="1988" y="657"/>
                  </a:lnTo>
                  <a:lnTo>
                    <a:pt x="1989" y="589"/>
                  </a:lnTo>
                  <a:lnTo>
                    <a:pt x="1990" y="1338"/>
                  </a:lnTo>
                  <a:lnTo>
                    <a:pt x="1990" y="1296"/>
                  </a:lnTo>
                  <a:lnTo>
                    <a:pt x="1990" y="1305"/>
                  </a:lnTo>
                  <a:lnTo>
                    <a:pt x="1991" y="522"/>
                  </a:lnTo>
                  <a:lnTo>
                    <a:pt x="1991" y="900"/>
                  </a:lnTo>
                  <a:lnTo>
                    <a:pt x="1992" y="1002"/>
                  </a:lnTo>
                  <a:lnTo>
                    <a:pt x="1992" y="1355"/>
                  </a:lnTo>
                  <a:lnTo>
                    <a:pt x="1992" y="581"/>
                  </a:lnTo>
                  <a:lnTo>
                    <a:pt x="1993" y="606"/>
                  </a:lnTo>
                  <a:lnTo>
                    <a:pt x="1993" y="623"/>
                  </a:lnTo>
                  <a:lnTo>
                    <a:pt x="1994" y="1355"/>
                  </a:lnTo>
                  <a:lnTo>
                    <a:pt x="1994" y="1069"/>
                  </a:lnTo>
                  <a:lnTo>
                    <a:pt x="1994" y="926"/>
                  </a:lnTo>
                  <a:lnTo>
                    <a:pt x="1995" y="875"/>
                  </a:lnTo>
                  <a:lnTo>
                    <a:pt x="1996" y="1347"/>
                  </a:lnTo>
                  <a:lnTo>
                    <a:pt x="1996" y="1364"/>
                  </a:lnTo>
                  <a:lnTo>
                    <a:pt x="1997" y="1515"/>
                  </a:lnTo>
                  <a:lnTo>
                    <a:pt x="1997" y="1296"/>
                  </a:lnTo>
                  <a:lnTo>
                    <a:pt x="1997" y="1330"/>
                  </a:lnTo>
                  <a:lnTo>
                    <a:pt x="1998" y="1305"/>
                  </a:lnTo>
                  <a:lnTo>
                    <a:pt x="1998" y="1381"/>
                  </a:lnTo>
                  <a:lnTo>
                    <a:pt x="1999" y="631"/>
                  </a:lnTo>
                  <a:lnTo>
                    <a:pt x="1999" y="673"/>
                  </a:lnTo>
                  <a:lnTo>
                    <a:pt x="1999" y="707"/>
                  </a:lnTo>
                  <a:lnTo>
                    <a:pt x="1999" y="640"/>
                  </a:lnTo>
                  <a:lnTo>
                    <a:pt x="2001" y="1305"/>
                  </a:lnTo>
                  <a:lnTo>
                    <a:pt x="2001" y="1212"/>
                  </a:lnTo>
                  <a:lnTo>
                    <a:pt x="2001" y="1069"/>
                  </a:lnTo>
                  <a:lnTo>
                    <a:pt x="2001" y="572"/>
                  </a:lnTo>
                  <a:lnTo>
                    <a:pt x="2002" y="1069"/>
                  </a:lnTo>
                  <a:lnTo>
                    <a:pt x="2002" y="1136"/>
                  </a:lnTo>
                  <a:lnTo>
                    <a:pt x="2003" y="1338"/>
                  </a:lnTo>
                  <a:lnTo>
                    <a:pt x="2003" y="589"/>
                  </a:lnTo>
                  <a:lnTo>
                    <a:pt x="2004" y="665"/>
                  </a:lnTo>
                  <a:lnTo>
                    <a:pt x="2004" y="724"/>
                  </a:lnTo>
                  <a:lnTo>
                    <a:pt x="2005" y="1347"/>
                  </a:lnTo>
                  <a:lnTo>
                    <a:pt x="2005" y="597"/>
                  </a:lnTo>
                  <a:lnTo>
                    <a:pt x="2005" y="589"/>
                  </a:lnTo>
                  <a:lnTo>
                    <a:pt x="2005" y="581"/>
                  </a:lnTo>
                  <a:lnTo>
                    <a:pt x="2007" y="1322"/>
                  </a:lnTo>
                  <a:lnTo>
                    <a:pt x="2007" y="1330"/>
                  </a:lnTo>
                  <a:lnTo>
                    <a:pt x="2007" y="673"/>
                  </a:lnTo>
                  <a:lnTo>
                    <a:pt x="2008" y="1111"/>
                  </a:lnTo>
                  <a:lnTo>
                    <a:pt x="2009" y="1111"/>
                  </a:lnTo>
                  <a:lnTo>
                    <a:pt x="2009" y="976"/>
                  </a:lnTo>
                  <a:lnTo>
                    <a:pt x="2009" y="1381"/>
                  </a:lnTo>
                  <a:lnTo>
                    <a:pt x="2010" y="1195"/>
                  </a:lnTo>
                  <a:lnTo>
                    <a:pt x="2010" y="1288"/>
                  </a:lnTo>
                  <a:lnTo>
                    <a:pt x="2010" y="1162"/>
                  </a:lnTo>
                  <a:lnTo>
                    <a:pt x="2011" y="1540"/>
                  </a:lnTo>
                  <a:lnTo>
                    <a:pt x="2012" y="1507"/>
                  </a:lnTo>
                  <a:lnTo>
                    <a:pt x="2013" y="1212"/>
                  </a:lnTo>
                  <a:lnTo>
                    <a:pt x="2013" y="1296"/>
                  </a:lnTo>
                  <a:lnTo>
                    <a:pt x="2013" y="1372"/>
                  </a:lnTo>
                  <a:lnTo>
                    <a:pt x="2013" y="1439"/>
                  </a:lnTo>
                  <a:lnTo>
                    <a:pt x="2014" y="926"/>
                  </a:lnTo>
                  <a:lnTo>
                    <a:pt x="2014" y="1044"/>
                  </a:lnTo>
                  <a:lnTo>
                    <a:pt x="2015" y="1069"/>
                  </a:lnTo>
                  <a:lnTo>
                    <a:pt x="2015" y="1397"/>
                  </a:lnTo>
                  <a:lnTo>
                    <a:pt x="2016" y="892"/>
                  </a:lnTo>
                  <a:lnTo>
                    <a:pt x="2016" y="884"/>
                  </a:lnTo>
                  <a:lnTo>
                    <a:pt x="2017" y="1414"/>
                  </a:lnTo>
                  <a:lnTo>
                    <a:pt x="2017" y="1405"/>
                  </a:lnTo>
                  <a:lnTo>
                    <a:pt x="2018" y="1372"/>
                  </a:lnTo>
                  <a:lnTo>
                    <a:pt x="2018" y="892"/>
                  </a:lnTo>
                  <a:lnTo>
                    <a:pt x="2019" y="1145"/>
                  </a:lnTo>
                  <a:lnTo>
                    <a:pt x="2019" y="1162"/>
                  </a:lnTo>
                  <a:lnTo>
                    <a:pt x="2020" y="1456"/>
                  </a:lnTo>
                  <a:lnTo>
                    <a:pt x="2020" y="1002"/>
                  </a:lnTo>
                  <a:lnTo>
                    <a:pt x="2020" y="1086"/>
                  </a:lnTo>
                  <a:lnTo>
                    <a:pt x="2021" y="1069"/>
                  </a:lnTo>
                  <a:lnTo>
                    <a:pt x="2021" y="1044"/>
                  </a:lnTo>
                  <a:lnTo>
                    <a:pt x="2022" y="1481"/>
                  </a:lnTo>
                  <a:lnTo>
                    <a:pt x="2022" y="1237"/>
                  </a:lnTo>
                  <a:lnTo>
                    <a:pt x="2022" y="1094"/>
                  </a:lnTo>
                  <a:lnTo>
                    <a:pt x="2022" y="1044"/>
                  </a:lnTo>
                  <a:lnTo>
                    <a:pt x="2023" y="1397"/>
                  </a:lnTo>
                  <a:lnTo>
                    <a:pt x="2024" y="1448"/>
                  </a:lnTo>
                  <a:lnTo>
                    <a:pt x="2024" y="1532"/>
                  </a:lnTo>
                  <a:lnTo>
                    <a:pt x="2024" y="1279"/>
                  </a:lnTo>
                  <a:lnTo>
                    <a:pt x="2025" y="1381"/>
                  </a:lnTo>
                  <a:lnTo>
                    <a:pt x="2025" y="1381"/>
                  </a:lnTo>
                  <a:lnTo>
                    <a:pt x="2025" y="1229"/>
                  </a:lnTo>
                  <a:lnTo>
                    <a:pt x="2026" y="1624"/>
                  </a:lnTo>
                  <a:lnTo>
                    <a:pt x="2027" y="1507"/>
                  </a:lnTo>
                  <a:lnTo>
                    <a:pt x="2027" y="1498"/>
                  </a:lnTo>
                  <a:lnTo>
                    <a:pt x="2027" y="1599"/>
                  </a:lnTo>
                  <a:lnTo>
                    <a:pt x="2028" y="1288"/>
                  </a:lnTo>
                  <a:lnTo>
                    <a:pt x="2028" y="1507"/>
                  </a:lnTo>
                  <a:lnTo>
                    <a:pt x="2028" y="1465"/>
                  </a:lnTo>
                  <a:lnTo>
                    <a:pt x="2028" y="1498"/>
                  </a:lnTo>
                  <a:lnTo>
                    <a:pt x="2029" y="1229"/>
                  </a:lnTo>
                  <a:lnTo>
                    <a:pt x="2030" y="1322"/>
                  </a:lnTo>
                  <a:lnTo>
                    <a:pt x="2030" y="1364"/>
                  </a:lnTo>
                  <a:lnTo>
                    <a:pt x="2030" y="1549"/>
                  </a:lnTo>
                  <a:lnTo>
                    <a:pt x="2031" y="1246"/>
                  </a:lnTo>
                  <a:lnTo>
                    <a:pt x="2031" y="1322"/>
                  </a:lnTo>
                  <a:lnTo>
                    <a:pt x="2032" y="1338"/>
                  </a:lnTo>
                  <a:lnTo>
                    <a:pt x="2032" y="1246"/>
                  </a:lnTo>
                  <a:lnTo>
                    <a:pt x="2032" y="1524"/>
                  </a:lnTo>
                  <a:lnTo>
                    <a:pt x="2033" y="1288"/>
                  </a:lnTo>
                  <a:lnTo>
                    <a:pt x="2033" y="1254"/>
                  </a:lnTo>
                  <a:lnTo>
                    <a:pt x="2033" y="1237"/>
                  </a:lnTo>
                  <a:lnTo>
                    <a:pt x="2034" y="1498"/>
                  </a:lnTo>
                  <a:lnTo>
                    <a:pt x="2035" y="1540"/>
                  </a:lnTo>
                  <a:lnTo>
                    <a:pt x="2035" y="1296"/>
                  </a:lnTo>
                  <a:lnTo>
                    <a:pt x="2036" y="1439"/>
                  </a:lnTo>
                  <a:lnTo>
                    <a:pt x="2036" y="1422"/>
                  </a:lnTo>
                  <a:lnTo>
                    <a:pt x="2036" y="1296"/>
                  </a:lnTo>
                  <a:lnTo>
                    <a:pt x="2037" y="1608"/>
                  </a:lnTo>
                  <a:lnTo>
                    <a:pt x="2037" y="1524"/>
                  </a:lnTo>
                  <a:lnTo>
                    <a:pt x="2037" y="1524"/>
                  </a:lnTo>
                  <a:lnTo>
                    <a:pt x="2038" y="1633"/>
                  </a:lnTo>
                  <a:lnTo>
                    <a:pt x="2038" y="1330"/>
                  </a:lnTo>
                  <a:lnTo>
                    <a:pt x="2039" y="1507"/>
                  </a:lnTo>
                  <a:lnTo>
                    <a:pt x="2039" y="1608"/>
                  </a:lnTo>
                  <a:lnTo>
                    <a:pt x="2040" y="1313"/>
                  </a:lnTo>
                  <a:lnTo>
                    <a:pt x="2040" y="1397"/>
                  </a:lnTo>
                  <a:lnTo>
                    <a:pt x="2041" y="1456"/>
                  </a:lnTo>
                  <a:lnTo>
                    <a:pt x="2041" y="1692"/>
                  </a:lnTo>
                  <a:lnTo>
                    <a:pt x="2042" y="1608"/>
                  </a:lnTo>
                  <a:lnTo>
                    <a:pt x="2042" y="1599"/>
                  </a:lnTo>
                  <a:lnTo>
                    <a:pt x="2043" y="1262"/>
                  </a:lnTo>
                  <a:lnTo>
                    <a:pt x="2043" y="1237"/>
                  </a:lnTo>
                  <a:lnTo>
                    <a:pt x="2045" y="1229"/>
                  </a:lnTo>
                  <a:lnTo>
                    <a:pt x="2045" y="1540"/>
                  </a:lnTo>
                  <a:lnTo>
                    <a:pt x="2045" y="1524"/>
                  </a:lnTo>
                  <a:lnTo>
                    <a:pt x="2046" y="1145"/>
                  </a:lnTo>
                  <a:lnTo>
                    <a:pt x="2046" y="1372"/>
                  </a:lnTo>
                  <a:lnTo>
                    <a:pt x="2047" y="1170"/>
                  </a:lnTo>
                  <a:lnTo>
                    <a:pt x="2047" y="1507"/>
                  </a:lnTo>
                  <a:lnTo>
                    <a:pt x="2048" y="1271"/>
                  </a:lnTo>
                  <a:lnTo>
                    <a:pt x="2048" y="1254"/>
                  </a:lnTo>
                  <a:lnTo>
                    <a:pt x="2049" y="1170"/>
                  </a:lnTo>
                  <a:lnTo>
                    <a:pt x="2050" y="1515"/>
                  </a:lnTo>
                  <a:lnTo>
                    <a:pt x="2050" y="1431"/>
                  </a:lnTo>
                  <a:lnTo>
                    <a:pt x="2050" y="1347"/>
                  </a:lnTo>
                  <a:lnTo>
                    <a:pt x="2050" y="1178"/>
                  </a:lnTo>
                  <a:lnTo>
                    <a:pt x="2051" y="1397"/>
                  </a:lnTo>
                  <a:lnTo>
                    <a:pt x="2051" y="1465"/>
                  </a:lnTo>
                  <a:lnTo>
                    <a:pt x="2051" y="1515"/>
                  </a:lnTo>
                  <a:lnTo>
                    <a:pt x="2052" y="1170"/>
                  </a:lnTo>
                  <a:lnTo>
                    <a:pt x="2053" y="1271"/>
                  </a:lnTo>
                  <a:lnTo>
                    <a:pt x="2053" y="1330"/>
                  </a:lnTo>
                  <a:lnTo>
                    <a:pt x="2053" y="1153"/>
                  </a:lnTo>
                  <a:lnTo>
                    <a:pt x="2054" y="1549"/>
                  </a:lnTo>
                  <a:lnTo>
                    <a:pt x="2054" y="1330"/>
                  </a:lnTo>
                  <a:lnTo>
                    <a:pt x="2054" y="1330"/>
                  </a:lnTo>
                  <a:lnTo>
                    <a:pt x="2055" y="1187"/>
                  </a:lnTo>
                  <a:lnTo>
                    <a:pt x="2056" y="1540"/>
                  </a:lnTo>
                  <a:lnTo>
                    <a:pt x="2056" y="1524"/>
                  </a:lnTo>
                  <a:lnTo>
                    <a:pt x="2056" y="1616"/>
                  </a:lnTo>
                  <a:lnTo>
                    <a:pt x="2057" y="1204"/>
                  </a:lnTo>
                  <a:lnTo>
                    <a:pt x="2058" y="1237"/>
                  </a:lnTo>
                  <a:lnTo>
                    <a:pt x="2058" y="1490"/>
                  </a:lnTo>
                  <a:lnTo>
                    <a:pt x="2059" y="985"/>
                  </a:lnTo>
                  <a:lnTo>
                    <a:pt x="2059" y="1044"/>
                  </a:lnTo>
                  <a:lnTo>
                    <a:pt x="2059" y="1035"/>
                  </a:lnTo>
                  <a:lnTo>
                    <a:pt x="2060" y="985"/>
                  </a:lnTo>
                  <a:lnTo>
                    <a:pt x="2060" y="1431"/>
                  </a:lnTo>
                  <a:lnTo>
                    <a:pt x="2060" y="1162"/>
                  </a:lnTo>
                  <a:lnTo>
                    <a:pt x="2061" y="943"/>
                  </a:lnTo>
                  <a:lnTo>
                    <a:pt x="2061" y="892"/>
                  </a:lnTo>
                  <a:lnTo>
                    <a:pt x="2062" y="1381"/>
                  </a:lnTo>
                  <a:lnTo>
                    <a:pt x="2062" y="1439"/>
                  </a:lnTo>
                  <a:lnTo>
                    <a:pt x="2062" y="1456"/>
                  </a:lnTo>
                  <a:lnTo>
                    <a:pt x="2063" y="884"/>
                  </a:lnTo>
                  <a:lnTo>
                    <a:pt x="2063" y="1035"/>
                  </a:lnTo>
                  <a:lnTo>
                    <a:pt x="2064" y="1094"/>
                  </a:lnTo>
                  <a:lnTo>
                    <a:pt x="2064" y="1431"/>
                  </a:lnTo>
                  <a:lnTo>
                    <a:pt x="2065" y="816"/>
                  </a:lnTo>
                  <a:lnTo>
                    <a:pt x="2065" y="884"/>
                  </a:lnTo>
                  <a:lnTo>
                    <a:pt x="2066" y="1465"/>
                  </a:lnTo>
                  <a:lnTo>
                    <a:pt x="2066" y="1414"/>
                  </a:lnTo>
                  <a:lnTo>
                    <a:pt x="2067" y="1338"/>
                  </a:lnTo>
                  <a:lnTo>
                    <a:pt x="2067" y="859"/>
                  </a:lnTo>
                  <a:lnTo>
                    <a:pt x="2068" y="1162"/>
                  </a:lnTo>
                  <a:lnTo>
                    <a:pt x="2068" y="1187"/>
                  </a:lnTo>
                  <a:lnTo>
                    <a:pt x="2069" y="1456"/>
                  </a:lnTo>
                  <a:lnTo>
                    <a:pt x="2069" y="1103"/>
                  </a:lnTo>
                  <a:lnTo>
                    <a:pt x="2069" y="1322"/>
                  </a:lnTo>
                  <a:lnTo>
                    <a:pt x="2070" y="1296"/>
                  </a:lnTo>
                  <a:lnTo>
                    <a:pt x="2070" y="1077"/>
                  </a:lnTo>
                  <a:lnTo>
                    <a:pt x="2071" y="1582"/>
                  </a:lnTo>
                  <a:lnTo>
                    <a:pt x="2071" y="1456"/>
                  </a:lnTo>
                  <a:lnTo>
                    <a:pt x="2071" y="1389"/>
                  </a:lnTo>
                  <a:lnTo>
                    <a:pt x="2072" y="1439"/>
                  </a:lnTo>
                  <a:lnTo>
                    <a:pt x="2072" y="1086"/>
                  </a:lnTo>
                  <a:lnTo>
                    <a:pt x="2073" y="1431"/>
                  </a:lnTo>
                  <a:lnTo>
                    <a:pt x="2073" y="1456"/>
                  </a:lnTo>
                  <a:lnTo>
                    <a:pt x="2074" y="682"/>
                  </a:lnTo>
                  <a:lnTo>
                    <a:pt x="2074" y="917"/>
                  </a:lnTo>
                  <a:lnTo>
                    <a:pt x="2074" y="900"/>
                  </a:lnTo>
                  <a:lnTo>
                    <a:pt x="2075" y="1372"/>
                  </a:lnTo>
                  <a:lnTo>
                    <a:pt x="2076" y="547"/>
                  </a:lnTo>
                  <a:lnTo>
                    <a:pt x="2076" y="572"/>
                  </a:lnTo>
                  <a:lnTo>
                    <a:pt x="2076" y="715"/>
                  </a:lnTo>
                  <a:lnTo>
                    <a:pt x="2076" y="597"/>
                  </a:lnTo>
                  <a:lnTo>
                    <a:pt x="2077" y="1381"/>
                  </a:lnTo>
                  <a:lnTo>
                    <a:pt x="2077" y="1279"/>
                  </a:lnTo>
                  <a:lnTo>
                    <a:pt x="2078" y="1019"/>
                  </a:lnTo>
                  <a:lnTo>
                    <a:pt x="2078" y="513"/>
                  </a:lnTo>
                  <a:lnTo>
                    <a:pt x="2079" y="1002"/>
                  </a:lnTo>
                  <a:lnTo>
                    <a:pt x="2079" y="1119"/>
                  </a:lnTo>
                  <a:lnTo>
                    <a:pt x="2079" y="1355"/>
                  </a:lnTo>
                  <a:lnTo>
                    <a:pt x="2080" y="555"/>
                  </a:lnTo>
                  <a:lnTo>
                    <a:pt x="2080" y="623"/>
                  </a:lnTo>
                  <a:lnTo>
                    <a:pt x="2081" y="749"/>
                  </a:lnTo>
                  <a:lnTo>
                    <a:pt x="2081" y="1347"/>
                  </a:lnTo>
                  <a:lnTo>
                    <a:pt x="2082" y="538"/>
                  </a:lnTo>
                  <a:lnTo>
                    <a:pt x="2082" y="522"/>
                  </a:lnTo>
                  <a:lnTo>
                    <a:pt x="2083" y="1355"/>
                  </a:lnTo>
                  <a:lnTo>
                    <a:pt x="2084" y="1355"/>
                  </a:lnTo>
                  <a:lnTo>
                    <a:pt x="2084" y="867"/>
                  </a:lnTo>
                  <a:lnTo>
                    <a:pt x="2085" y="1052"/>
                  </a:lnTo>
                  <a:lnTo>
                    <a:pt x="2085" y="900"/>
                  </a:lnTo>
                  <a:lnTo>
                    <a:pt x="2086" y="1507"/>
                  </a:lnTo>
                  <a:lnTo>
                    <a:pt x="2086" y="1330"/>
                  </a:lnTo>
                  <a:lnTo>
                    <a:pt x="2086" y="1330"/>
                  </a:lnTo>
                  <a:lnTo>
                    <a:pt x="2087" y="976"/>
                  </a:lnTo>
                  <a:lnTo>
                    <a:pt x="2088" y="1422"/>
                  </a:lnTo>
                  <a:lnTo>
                    <a:pt x="2088" y="1027"/>
                  </a:lnTo>
                  <a:lnTo>
                    <a:pt x="2088" y="774"/>
                  </a:lnTo>
                  <a:lnTo>
                    <a:pt x="2088" y="538"/>
                  </a:lnTo>
                  <a:lnTo>
                    <a:pt x="2089" y="1153"/>
                  </a:lnTo>
                  <a:lnTo>
                    <a:pt x="2090" y="1254"/>
                  </a:lnTo>
                  <a:lnTo>
                    <a:pt x="2090" y="1364"/>
                  </a:lnTo>
                  <a:lnTo>
                    <a:pt x="2091" y="547"/>
                  </a:lnTo>
                  <a:lnTo>
                    <a:pt x="2091" y="682"/>
                  </a:lnTo>
                  <a:lnTo>
                    <a:pt x="2091" y="732"/>
                  </a:lnTo>
                  <a:lnTo>
                    <a:pt x="2092" y="1364"/>
                  </a:lnTo>
                  <a:lnTo>
                    <a:pt x="2092" y="497"/>
                  </a:lnTo>
                  <a:lnTo>
                    <a:pt x="2092" y="480"/>
                  </a:lnTo>
                  <a:lnTo>
                    <a:pt x="2094" y="1330"/>
                  </a:lnTo>
                  <a:lnTo>
                    <a:pt x="2094" y="1305"/>
                  </a:lnTo>
                  <a:lnTo>
                    <a:pt x="2095" y="395"/>
                  </a:lnTo>
                  <a:lnTo>
                    <a:pt x="2096" y="673"/>
                  </a:lnTo>
                  <a:lnTo>
                    <a:pt x="2096" y="850"/>
                  </a:lnTo>
                  <a:lnTo>
                    <a:pt x="2096" y="1330"/>
                  </a:lnTo>
                  <a:lnTo>
                    <a:pt x="2097" y="463"/>
                  </a:lnTo>
                  <a:lnTo>
                    <a:pt x="2097" y="640"/>
                  </a:lnTo>
                  <a:lnTo>
                    <a:pt x="2097" y="623"/>
                  </a:lnTo>
                  <a:lnTo>
                    <a:pt x="2097" y="564"/>
                  </a:lnTo>
                  <a:lnTo>
                    <a:pt x="2099" y="1355"/>
                  </a:lnTo>
                  <a:lnTo>
                    <a:pt x="2099" y="1052"/>
                  </a:lnTo>
                  <a:lnTo>
                    <a:pt x="2099" y="884"/>
                  </a:lnTo>
                  <a:lnTo>
                    <a:pt x="2099" y="850"/>
                  </a:lnTo>
                  <a:lnTo>
                    <a:pt x="2100" y="1322"/>
                  </a:lnTo>
                  <a:lnTo>
                    <a:pt x="2100" y="1389"/>
                  </a:lnTo>
                  <a:lnTo>
                    <a:pt x="2101" y="1524"/>
                  </a:lnTo>
                  <a:lnTo>
                    <a:pt x="2101" y="1237"/>
                  </a:lnTo>
                  <a:lnTo>
                    <a:pt x="2102" y="1381"/>
                  </a:lnTo>
                  <a:lnTo>
                    <a:pt x="2102" y="1279"/>
                  </a:lnTo>
                  <a:lnTo>
                    <a:pt x="2102" y="1439"/>
                  </a:lnTo>
                  <a:lnTo>
                    <a:pt x="2103" y="513"/>
                  </a:lnTo>
                  <a:lnTo>
                    <a:pt x="2103" y="555"/>
                  </a:lnTo>
                  <a:lnTo>
                    <a:pt x="2103" y="640"/>
                  </a:lnTo>
                  <a:lnTo>
                    <a:pt x="2105" y="1389"/>
                  </a:lnTo>
                  <a:lnTo>
                    <a:pt x="2105" y="1355"/>
                  </a:lnTo>
                  <a:lnTo>
                    <a:pt x="2105" y="1254"/>
                  </a:lnTo>
                  <a:lnTo>
                    <a:pt x="2105" y="547"/>
                  </a:lnTo>
                  <a:lnTo>
                    <a:pt x="2106" y="842"/>
                  </a:lnTo>
                  <a:lnTo>
                    <a:pt x="2107" y="1035"/>
                  </a:lnTo>
                  <a:lnTo>
                    <a:pt x="2107" y="1381"/>
                  </a:lnTo>
                  <a:lnTo>
                    <a:pt x="2107" y="538"/>
                  </a:lnTo>
                  <a:lnTo>
                    <a:pt x="2108" y="690"/>
                  </a:lnTo>
                  <a:lnTo>
                    <a:pt x="2108" y="699"/>
                  </a:lnTo>
                  <a:lnTo>
                    <a:pt x="2108" y="597"/>
                  </a:lnTo>
                  <a:lnTo>
                    <a:pt x="2109" y="1389"/>
                  </a:lnTo>
                  <a:lnTo>
                    <a:pt x="2109" y="631"/>
                  </a:lnTo>
                  <a:lnTo>
                    <a:pt x="2110" y="555"/>
                  </a:lnTo>
                  <a:lnTo>
                    <a:pt x="2111" y="1338"/>
                  </a:lnTo>
                  <a:lnTo>
                    <a:pt x="2111" y="1389"/>
                  </a:lnTo>
                  <a:lnTo>
                    <a:pt x="2112" y="564"/>
                  </a:lnTo>
                  <a:lnTo>
                    <a:pt x="2112" y="859"/>
                  </a:lnTo>
                  <a:lnTo>
                    <a:pt x="2113" y="673"/>
                  </a:lnTo>
                  <a:lnTo>
                    <a:pt x="2114" y="1414"/>
                  </a:lnTo>
                  <a:lnTo>
                    <a:pt x="2114" y="959"/>
                  </a:lnTo>
                  <a:lnTo>
                    <a:pt x="2114" y="1170"/>
                  </a:lnTo>
                  <a:lnTo>
                    <a:pt x="2115" y="850"/>
                  </a:lnTo>
                  <a:lnTo>
                    <a:pt x="2115" y="1465"/>
                  </a:lnTo>
                  <a:lnTo>
                    <a:pt x="2115" y="1405"/>
                  </a:lnTo>
                  <a:lnTo>
                    <a:pt x="2116" y="1347"/>
                  </a:lnTo>
                  <a:lnTo>
                    <a:pt x="2116" y="1448"/>
                  </a:lnTo>
                  <a:lnTo>
                    <a:pt x="2117" y="917"/>
                  </a:lnTo>
                  <a:lnTo>
                    <a:pt x="2117" y="1136"/>
                  </a:lnTo>
                  <a:lnTo>
                    <a:pt x="2117" y="1254"/>
                  </a:lnTo>
                  <a:lnTo>
                    <a:pt x="2117" y="1439"/>
                  </a:lnTo>
                  <a:lnTo>
                    <a:pt x="2118" y="538"/>
                  </a:lnTo>
                  <a:lnTo>
                    <a:pt x="2118" y="640"/>
                  </a:lnTo>
                  <a:lnTo>
                    <a:pt x="2119" y="715"/>
                  </a:lnTo>
                  <a:lnTo>
                    <a:pt x="2120" y="1381"/>
                  </a:lnTo>
                  <a:lnTo>
                    <a:pt x="2120" y="429"/>
                  </a:lnTo>
                  <a:lnTo>
                    <a:pt x="2120" y="480"/>
                  </a:lnTo>
                  <a:lnTo>
                    <a:pt x="2122" y="1381"/>
                  </a:lnTo>
                  <a:lnTo>
                    <a:pt x="2122" y="1381"/>
                  </a:lnTo>
                  <a:lnTo>
                    <a:pt x="2122" y="513"/>
                  </a:lnTo>
                  <a:lnTo>
                    <a:pt x="2123" y="606"/>
                  </a:lnTo>
                  <a:lnTo>
                    <a:pt x="2123" y="682"/>
                  </a:lnTo>
                  <a:lnTo>
                    <a:pt x="2124" y="1381"/>
                  </a:lnTo>
                  <a:lnTo>
                    <a:pt x="2125" y="530"/>
                  </a:lnTo>
                  <a:lnTo>
                    <a:pt x="2125" y="741"/>
                  </a:lnTo>
                  <a:lnTo>
                    <a:pt x="2125" y="707"/>
                  </a:lnTo>
                  <a:lnTo>
                    <a:pt x="2125" y="589"/>
                  </a:lnTo>
                  <a:lnTo>
                    <a:pt x="2126" y="1397"/>
                  </a:lnTo>
                  <a:lnTo>
                    <a:pt x="2126" y="909"/>
                  </a:lnTo>
                  <a:lnTo>
                    <a:pt x="2127" y="631"/>
                  </a:lnTo>
                  <a:lnTo>
                    <a:pt x="2127" y="446"/>
                  </a:lnTo>
                  <a:lnTo>
                    <a:pt x="2128" y="1136"/>
                  </a:lnTo>
                  <a:lnTo>
                    <a:pt x="2128" y="1246"/>
                  </a:lnTo>
                  <a:lnTo>
                    <a:pt x="2128" y="1372"/>
                  </a:lnTo>
                  <a:lnTo>
                    <a:pt x="2129" y="816"/>
                  </a:lnTo>
                  <a:lnTo>
                    <a:pt x="2129" y="1195"/>
                  </a:lnTo>
                  <a:lnTo>
                    <a:pt x="2130" y="993"/>
                  </a:lnTo>
                  <a:lnTo>
                    <a:pt x="2130" y="833"/>
                  </a:lnTo>
                  <a:lnTo>
                    <a:pt x="2130" y="1448"/>
                  </a:lnTo>
                  <a:lnTo>
                    <a:pt x="2131" y="1187"/>
                  </a:lnTo>
                  <a:lnTo>
                    <a:pt x="2131" y="1204"/>
                  </a:lnTo>
                  <a:lnTo>
                    <a:pt x="2132" y="917"/>
                  </a:lnTo>
                  <a:lnTo>
                    <a:pt x="2132" y="1448"/>
                  </a:lnTo>
                  <a:lnTo>
                    <a:pt x="2133" y="1389"/>
                  </a:lnTo>
                  <a:lnTo>
                    <a:pt x="2133" y="488"/>
                  </a:lnTo>
                  <a:lnTo>
                    <a:pt x="2134" y="665"/>
                  </a:lnTo>
                  <a:lnTo>
                    <a:pt x="2134" y="842"/>
                  </a:lnTo>
                  <a:lnTo>
                    <a:pt x="2135" y="1389"/>
                  </a:lnTo>
                  <a:lnTo>
                    <a:pt x="2135" y="522"/>
                  </a:lnTo>
                  <a:lnTo>
                    <a:pt x="2135" y="724"/>
                  </a:lnTo>
                  <a:lnTo>
                    <a:pt x="2136" y="657"/>
                  </a:lnTo>
                  <a:lnTo>
                    <a:pt x="2136" y="623"/>
                  </a:lnTo>
                  <a:lnTo>
                    <a:pt x="2137" y="1389"/>
                  </a:lnTo>
                  <a:lnTo>
                    <a:pt x="2137" y="749"/>
                  </a:lnTo>
                  <a:lnTo>
                    <a:pt x="2137" y="547"/>
                  </a:lnTo>
                  <a:lnTo>
                    <a:pt x="2137" y="530"/>
                  </a:lnTo>
                  <a:lnTo>
                    <a:pt x="2138" y="1254"/>
                  </a:lnTo>
                  <a:lnTo>
                    <a:pt x="2139" y="1347"/>
                  </a:lnTo>
                  <a:lnTo>
                    <a:pt x="2139" y="1381"/>
                  </a:lnTo>
                  <a:lnTo>
                    <a:pt x="2139" y="471"/>
                  </a:lnTo>
                  <a:lnTo>
                    <a:pt x="2140" y="774"/>
                  </a:lnTo>
                  <a:lnTo>
                    <a:pt x="2140" y="749"/>
                  </a:lnTo>
                  <a:lnTo>
                    <a:pt x="2141" y="1389"/>
                  </a:lnTo>
                  <a:lnTo>
                    <a:pt x="2141" y="505"/>
                  </a:lnTo>
                  <a:lnTo>
                    <a:pt x="2141" y="538"/>
                  </a:lnTo>
                  <a:lnTo>
                    <a:pt x="2141" y="631"/>
                  </a:lnTo>
                  <a:lnTo>
                    <a:pt x="2143" y="1355"/>
                  </a:lnTo>
                  <a:lnTo>
                    <a:pt x="2143" y="1288"/>
                  </a:lnTo>
                  <a:lnTo>
                    <a:pt x="2143" y="1322"/>
                  </a:lnTo>
                  <a:lnTo>
                    <a:pt x="2144" y="791"/>
                  </a:lnTo>
                  <a:lnTo>
                    <a:pt x="2145" y="1002"/>
                  </a:lnTo>
                  <a:lnTo>
                    <a:pt x="2145" y="1094"/>
                  </a:lnTo>
                  <a:lnTo>
                    <a:pt x="2145" y="1448"/>
                  </a:lnTo>
                  <a:lnTo>
                    <a:pt x="2146" y="1330"/>
                  </a:lnTo>
                  <a:lnTo>
                    <a:pt x="2146" y="1364"/>
                  </a:lnTo>
                  <a:lnTo>
                    <a:pt x="2147" y="1431"/>
                  </a:lnTo>
                  <a:lnTo>
                    <a:pt x="2148" y="538"/>
                  </a:lnTo>
                  <a:lnTo>
                    <a:pt x="2148" y="538"/>
                  </a:lnTo>
                  <a:lnTo>
                    <a:pt x="2149" y="463"/>
                  </a:lnTo>
                  <a:lnTo>
                    <a:pt x="2149" y="1355"/>
                  </a:lnTo>
                  <a:lnTo>
                    <a:pt x="2150" y="1381"/>
                  </a:lnTo>
                  <a:lnTo>
                    <a:pt x="2150" y="429"/>
                  </a:lnTo>
                  <a:lnTo>
                    <a:pt x="2151" y="555"/>
                  </a:lnTo>
                  <a:lnTo>
                    <a:pt x="2151" y="564"/>
                  </a:lnTo>
                  <a:lnTo>
                    <a:pt x="2151" y="1389"/>
                  </a:lnTo>
                  <a:lnTo>
                    <a:pt x="2152" y="488"/>
                  </a:lnTo>
                  <a:lnTo>
                    <a:pt x="2152" y="623"/>
                  </a:lnTo>
                  <a:lnTo>
                    <a:pt x="2152" y="707"/>
                  </a:lnTo>
                  <a:lnTo>
                    <a:pt x="2153" y="572"/>
                  </a:lnTo>
                  <a:lnTo>
                    <a:pt x="2154" y="1381"/>
                  </a:lnTo>
                  <a:lnTo>
                    <a:pt x="2154" y="1221"/>
                  </a:lnTo>
                  <a:lnTo>
                    <a:pt x="2154" y="976"/>
                  </a:lnTo>
                  <a:lnTo>
                    <a:pt x="2155" y="378"/>
                  </a:lnTo>
                  <a:lnTo>
                    <a:pt x="2155" y="951"/>
                  </a:lnTo>
                  <a:lnTo>
                    <a:pt x="2156" y="1128"/>
                  </a:lnTo>
                  <a:lnTo>
                    <a:pt x="2156" y="1372"/>
                  </a:lnTo>
                  <a:lnTo>
                    <a:pt x="2156" y="421"/>
                  </a:lnTo>
                  <a:lnTo>
                    <a:pt x="2157" y="648"/>
                  </a:lnTo>
                  <a:lnTo>
                    <a:pt x="2157" y="657"/>
                  </a:lnTo>
                  <a:lnTo>
                    <a:pt x="2157" y="454"/>
                  </a:lnTo>
                  <a:lnTo>
                    <a:pt x="2158" y="1381"/>
                  </a:lnTo>
                  <a:lnTo>
                    <a:pt x="2158" y="791"/>
                  </a:lnTo>
                  <a:lnTo>
                    <a:pt x="2159" y="850"/>
                  </a:lnTo>
                  <a:lnTo>
                    <a:pt x="2159" y="757"/>
                  </a:lnTo>
                  <a:lnTo>
                    <a:pt x="2160" y="1490"/>
                  </a:lnTo>
                  <a:lnTo>
                    <a:pt x="2160" y="1481"/>
                  </a:lnTo>
                  <a:lnTo>
                    <a:pt x="2161" y="909"/>
                  </a:lnTo>
                  <a:lnTo>
                    <a:pt x="2162" y="934"/>
                  </a:lnTo>
                  <a:lnTo>
                    <a:pt x="2162" y="1473"/>
                  </a:lnTo>
                  <a:lnTo>
                    <a:pt x="2163" y="623"/>
                  </a:lnTo>
                  <a:lnTo>
                    <a:pt x="2163" y="800"/>
                  </a:lnTo>
                  <a:lnTo>
                    <a:pt x="2163" y="783"/>
                  </a:lnTo>
                  <a:lnTo>
                    <a:pt x="2164" y="471"/>
                  </a:lnTo>
                  <a:lnTo>
                    <a:pt x="2164" y="1414"/>
                  </a:lnTo>
                  <a:lnTo>
                    <a:pt x="2164" y="867"/>
                  </a:lnTo>
                  <a:lnTo>
                    <a:pt x="2165" y="682"/>
                  </a:lnTo>
                  <a:lnTo>
                    <a:pt x="2166" y="446"/>
                  </a:lnTo>
                  <a:lnTo>
                    <a:pt x="2166" y="1170"/>
                  </a:lnTo>
                  <a:lnTo>
                    <a:pt x="2166" y="1296"/>
                  </a:lnTo>
                  <a:lnTo>
                    <a:pt x="2166" y="1422"/>
                  </a:lnTo>
                  <a:lnTo>
                    <a:pt x="2167" y="471"/>
                  </a:lnTo>
                  <a:lnTo>
                    <a:pt x="2168" y="749"/>
                  </a:lnTo>
                  <a:lnTo>
                    <a:pt x="2168" y="724"/>
                  </a:lnTo>
                  <a:lnTo>
                    <a:pt x="2168" y="353"/>
                  </a:lnTo>
                  <a:lnTo>
                    <a:pt x="2169" y="1372"/>
                  </a:lnTo>
                  <a:lnTo>
                    <a:pt x="2169" y="522"/>
                  </a:lnTo>
                  <a:lnTo>
                    <a:pt x="2169" y="572"/>
                  </a:lnTo>
                  <a:lnTo>
                    <a:pt x="2170" y="412"/>
                  </a:lnTo>
                  <a:lnTo>
                    <a:pt x="2171" y="1414"/>
                  </a:lnTo>
                  <a:lnTo>
                    <a:pt x="2171" y="1414"/>
                  </a:lnTo>
                  <a:lnTo>
                    <a:pt x="2171" y="1338"/>
                  </a:lnTo>
                  <a:lnTo>
                    <a:pt x="2171" y="320"/>
                  </a:lnTo>
                  <a:lnTo>
                    <a:pt x="2172" y="606"/>
                  </a:lnTo>
                  <a:lnTo>
                    <a:pt x="2173" y="808"/>
                  </a:lnTo>
                  <a:lnTo>
                    <a:pt x="2173" y="1372"/>
                  </a:lnTo>
                  <a:lnTo>
                    <a:pt x="2173" y="665"/>
                  </a:lnTo>
                  <a:lnTo>
                    <a:pt x="2174" y="1077"/>
                  </a:lnTo>
                  <a:lnTo>
                    <a:pt x="2174" y="1077"/>
                  </a:lnTo>
                  <a:lnTo>
                    <a:pt x="2174" y="690"/>
                  </a:lnTo>
                  <a:lnTo>
                    <a:pt x="2175" y="1456"/>
                  </a:lnTo>
                  <a:lnTo>
                    <a:pt x="2175" y="1322"/>
                  </a:lnTo>
                  <a:lnTo>
                    <a:pt x="2176" y="1195"/>
                  </a:lnTo>
                  <a:lnTo>
                    <a:pt x="2176" y="867"/>
                  </a:lnTo>
                  <a:lnTo>
                    <a:pt x="2177" y="1355"/>
                  </a:lnTo>
                  <a:lnTo>
                    <a:pt x="2177" y="1422"/>
                  </a:lnTo>
                  <a:lnTo>
                    <a:pt x="2177" y="362"/>
                  </a:lnTo>
                  <a:lnTo>
                    <a:pt x="2178" y="623"/>
                  </a:lnTo>
                  <a:lnTo>
                    <a:pt x="2179" y="378"/>
                  </a:lnTo>
                  <a:lnTo>
                    <a:pt x="2179" y="1364"/>
                  </a:lnTo>
                  <a:lnTo>
                    <a:pt x="2180" y="311"/>
                  </a:lnTo>
                  <a:lnTo>
                    <a:pt x="2180" y="446"/>
                  </a:lnTo>
                  <a:lnTo>
                    <a:pt x="2180" y="597"/>
                  </a:lnTo>
                  <a:lnTo>
                    <a:pt x="2181" y="294"/>
                  </a:lnTo>
                  <a:lnTo>
                    <a:pt x="2181" y="1330"/>
                  </a:lnTo>
                  <a:lnTo>
                    <a:pt x="2181" y="1288"/>
                  </a:lnTo>
                  <a:lnTo>
                    <a:pt x="2182" y="1077"/>
                  </a:lnTo>
                  <a:lnTo>
                    <a:pt x="2182" y="235"/>
                  </a:lnTo>
                  <a:lnTo>
                    <a:pt x="2183" y="800"/>
                  </a:lnTo>
                  <a:lnTo>
                    <a:pt x="2183" y="959"/>
                  </a:lnTo>
                  <a:lnTo>
                    <a:pt x="2184" y="1355"/>
                  </a:lnTo>
                  <a:lnTo>
                    <a:pt x="2184" y="202"/>
                  </a:lnTo>
                  <a:lnTo>
                    <a:pt x="2184" y="488"/>
                  </a:lnTo>
                  <a:lnTo>
                    <a:pt x="2185" y="505"/>
                  </a:lnTo>
                  <a:lnTo>
                    <a:pt x="2185" y="320"/>
                  </a:lnTo>
                  <a:lnTo>
                    <a:pt x="2186" y="1364"/>
                  </a:lnTo>
                  <a:lnTo>
                    <a:pt x="2186" y="395"/>
                  </a:lnTo>
                  <a:lnTo>
                    <a:pt x="2186" y="404"/>
                  </a:lnTo>
                  <a:lnTo>
                    <a:pt x="2187" y="370"/>
                  </a:lnTo>
                  <a:lnTo>
                    <a:pt x="2187" y="1322"/>
                  </a:lnTo>
                  <a:lnTo>
                    <a:pt x="2188" y="1355"/>
                  </a:lnTo>
                  <a:lnTo>
                    <a:pt x="2188" y="1372"/>
                  </a:lnTo>
                  <a:lnTo>
                    <a:pt x="2188" y="597"/>
                  </a:lnTo>
                  <a:lnTo>
                    <a:pt x="2189" y="597"/>
                  </a:lnTo>
                  <a:lnTo>
                    <a:pt x="2189" y="732"/>
                  </a:lnTo>
                  <a:lnTo>
                    <a:pt x="2190" y="1431"/>
                  </a:lnTo>
                  <a:lnTo>
                    <a:pt x="2191" y="1119"/>
                  </a:lnTo>
                  <a:lnTo>
                    <a:pt x="2191" y="1178"/>
                  </a:lnTo>
                  <a:lnTo>
                    <a:pt x="2191" y="816"/>
                  </a:lnTo>
                  <a:lnTo>
                    <a:pt x="2192" y="1439"/>
                  </a:lnTo>
                  <a:lnTo>
                    <a:pt x="2192" y="1237"/>
                  </a:lnTo>
                  <a:lnTo>
                    <a:pt x="2192" y="741"/>
                  </a:lnTo>
                  <a:lnTo>
                    <a:pt x="2192" y="311"/>
                  </a:lnTo>
                  <a:lnTo>
                    <a:pt x="2194" y="993"/>
                  </a:lnTo>
                  <a:lnTo>
                    <a:pt x="2194" y="1162"/>
                  </a:lnTo>
                  <a:lnTo>
                    <a:pt x="2194" y="1364"/>
                  </a:lnTo>
                  <a:lnTo>
                    <a:pt x="2195" y="202"/>
                  </a:lnTo>
                  <a:lnTo>
                    <a:pt x="2195" y="412"/>
                  </a:lnTo>
                  <a:lnTo>
                    <a:pt x="2195" y="378"/>
                  </a:lnTo>
                  <a:lnTo>
                    <a:pt x="2195" y="185"/>
                  </a:lnTo>
                  <a:lnTo>
                    <a:pt x="2196" y="1364"/>
                  </a:lnTo>
                  <a:lnTo>
                    <a:pt x="2197" y="320"/>
                  </a:lnTo>
                  <a:lnTo>
                    <a:pt x="2197" y="370"/>
                  </a:lnTo>
                  <a:lnTo>
                    <a:pt x="2197" y="177"/>
                  </a:lnTo>
                  <a:lnTo>
                    <a:pt x="2198" y="1330"/>
                  </a:lnTo>
                  <a:lnTo>
                    <a:pt x="2199" y="1322"/>
                  </a:lnTo>
                  <a:lnTo>
                    <a:pt x="2200" y="168"/>
                  </a:lnTo>
                  <a:lnTo>
                    <a:pt x="2200" y="378"/>
                  </a:lnTo>
                  <a:lnTo>
                    <a:pt x="2200" y="564"/>
                  </a:lnTo>
                  <a:lnTo>
                    <a:pt x="2200" y="1322"/>
                  </a:lnTo>
                  <a:lnTo>
                    <a:pt x="2201" y="303"/>
                  </a:lnTo>
                  <a:lnTo>
                    <a:pt x="2201" y="555"/>
                  </a:lnTo>
                  <a:lnTo>
                    <a:pt x="2201" y="522"/>
                  </a:lnTo>
                  <a:lnTo>
                    <a:pt x="2202" y="210"/>
                  </a:lnTo>
                  <a:lnTo>
                    <a:pt x="2203" y="1381"/>
                  </a:lnTo>
                  <a:lnTo>
                    <a:pt x="2203" y="1221"/>
                  </a:lnTo>
                  <a:lnTo>
                    <a:pt x="2203" y="1262"/>
                  </a:lnTo>
                  <a:lnTo>
                    <a:pt x="2204" y="715"/>
                  </a:lnTo>
                  <a:lnTo>
                    <a:pt x="2204" y="1221"/>
                  </a:lnTo>
                  <a:lnTo>
                    <a:pt x="2205" y="1313"/>
                  </a:lnTo>
                  <a:lnTo>
                    <a:pt x="2205" y="1422"/>
                  </a:lnTo>
                  <a:lnTo>
                    <a:pt x="2205" y="1077"/>
                  </a:lnTo>
                  <a:lnTo>
                    <a:pt x="2206" y="1195"/>
                  </a:lnTo>
                  <a:lnTo>
                    <a:pt x="2206" y="867"/>
                  </a:lnTo>
                  <a:lnTo>
                    <a:pt x="2207" y="1431"/>
                  </a:lnTo>
                  <a:lnTo>
                    <a:pt x="2207" y="362"/>
                  </a:lnTo>
                  <a:lnTo>
                    <a:pt x="2207" y="438"/>
                  </a:lnTo>
                  <a:lnTo>
                    <a:pt x="2208" y="522"/>
                  </a:lnTo>
                  <a:lnTo>
                    <a:pt x="2208" y="227"/>
                  </a:lnTo>
                  <a:lnTo>
                    <a:pt x="2209" y="1330"/>
                  </a:lnTo>
                  <a:lnTo>
                    <a:pt x="2209" y="1330"/>
                  </a:lnTo>
                  <a:lnTo>
                    <a:pt x="2209" y="1288"/>
                  </a:lnTo>
                  <a:lnTo>
                    <a:pt x="2210" y="210"/>
                  </a:lnTo>
                  <a:lnTo>
                    <a:pt x="2210" y="564"/>
                  </a:lnTo>
                  <a:lnTo>
                    <a:pt x="2211" y="732"/>
                  </a:lnTo>
                  <a:lnTo>
                    <a:pt x="2211" y="1338"/>
                  </a:lnTo>
                  <a:lnTo>
                    <a:pt x="2212" y="252"/>
                  </a:lnTo>
                  <a:lnTo>
                    <a:pt x="2212" y="395"/>
                  </a:lnTo>
                  <a:lnTo>
                    <a:pt x="2212" y="378"/>
                  </a:lnTo>
                  <a:lnTo>
                    <a:pt x="2212" y="185"/>
                  </a:lnTo>
                  <a:lnTo>
                    <a:pt x="2213" y="1322"/>
                  </a:lnTo>
                  <a:lnTo>
                    <a:pt x="2213" y="488"/>
                  </a:lnTo>
                  <a:lnTo>
                    <a:pt x="2214" y="273"/>
                  </a:lnTo>
                  <a:lnTo>
                    <a:pt x="2215" y="109"/>
                  </a:lnTo>
                  <a:lnTo>
                    <a:pt x="2215" y="1195"/>
                  </a:lnTo>
                  <a:lnTo>
                    <a:pt x="2215" y="1262"/>
                  </a:lnTo>
                  <a:lnTo>
                    <a:pt x="2215" y="1305"/>
                  </a:lnTo>
                  <a:lnTo>
                    <a:pt x="2217" y="202"/>
                  </a:lnTo>
                  <a:lnTo>
                    <a:pt x="2217" y="160"/>
                  </a:lnTo>
                  <a:lnTo>
                    <a:pt x="2218" y="1330"/>
                  </a:lnTo>
                  <a:lnTo>
                    <a:pt x="2218" y="783"/>
                  </a:lnTo>
                  <a:lnTo>
                    <a:pt x="2218" y="926"/>
                  </a:lnTo>
                  <a:lnTo>
                    <a:pt x="2219" y="589"/>
                  </a:lnTo>
                  <a:lnTo>
                    <a:pt x="2220" y="1405"/>
                  </a:lnTo>
                  <a:lnTo>
                    <a:pt x="2220" y="1397"/>
                  </a:lnTo>
                  <a:lnTo>
                    <a:pt x="2220" y="1313"/>
                  </a:lnTo>
                  <a:lnTo>
                    <a:pt x="2221" y="757"/>
                  </a:lnTo>
                  <a:lnTo>
                    <a:pt x="2221" y="909"/>
                  </a:lnTo>
                  <a:lnTo>
                    <a:pt x="2222" y="1069"/>
                  </a:lnTo>
                  <a:lnTo>
                    <a:pt x="2222" y="1397"/>
                  </a:lnTo>
                  <a:lnTo>
                    <a:pt x="2222" y="286"/>
                  </a:lnTo>
                  <a:lnTo>
                    <a:pt x="2223" y="513"/>
                  </a:lnTo>
                  <a:lnTo>
                    <a:pt x="2223" y="438"/>
                  </a:lnTo>
                  <a:lnTo>
                    <a:pt x="2223" y="235"/>
                  </a:lnTo>
                  <a:lnTo>
                    <a:pt x="2224" y="1355"/>
                  </a:lnTo>
                  <a:lnTo>
                    <a:pt x="2224" y="286"/>
                  </a:lnTo>
                  <a:lnTo>
                    <a:pt x="2225" y="269"/>
                  </a:lnTo>
                  <a:lnTo>
                    <a:pt x="2225" y="227"/>
                  </a:lnTo>
                  <a:lnTo>
                    <a:pt x="2226" y="1322"/>
                  </a:lnTo>
                  <a:lnTo>
                    <a:pt x="2226" y="1330"/>
                  </a:lnTo>
                  <a:lnTo>
                    <a:pt x="2226" y="1338"/>
                  </a:lnTo>
                  <a:lnTo>
                    <a:pt x="2227" y="168"/>
                  </a:lnTo>
                  <a:lnTo>
                    <a:pt x="2227" y="261"/>
                  </a:lnTo>
                  <a:lnTo>
                    <a:pt x="2228" y="429"/>
                  </a:lnTo>
                  <a:lnTo>
                    <a:pt x="2228" y="1330"/>
                  </a:lnTo>
                  <a:lnTo>
                    <a:pt x="2229" y="311"/>
                  </a:lnTo>
                  <a:lnTo>
                    <a:pt x="2229" y="572"/>
                  </a:lnTo>
                  <a:lnTo>
                    <a:pt x="2229" y="538"/>
                  </a:lnTo>
                  <a:lnTo>
                    <a:pt x="2230" y="202"/>
                  </a:lnTo>
                  <a:lnTo>
                    <a:pt x="2230" y="1313"/>
                  </a:lnTo>
                  <a:lnTo>
                    <a:pt x="2230" y="1111"/>
                  </a:lnTo>
                  <a:lnTo>
                    <a:pt x="2231" y="774"/>
                  </a:lnTo>
                  <a:lnTo>
                    <a:pt x="2231" y="202"/>
                  </a:lnTo>
                  <a:lnTo>
                    <a:pt x="2232" y="943"/>
                  </a:lnTo>
                  <a:lnTo>
                    <a:pt x="2232" y="1119"/>
                  </a:lnTo>
                  <a:lnTo>
                    <a:pt x="2232" y="1338"/>
                  </a:lnTo>
                  <a:lnTo>
                    <a:pt x="2233" y="606"/>
                  </a:lnTo>
                  <a:lnTo>
                    <a:pt x="2233" y="968"/>
                  </a:lnTo>
                  <a:lnTo>
                    <a:pt x="2234" y="842"/>
                  </a:lnTo>
                  <a:lnTo>
                    <a:pt x="2234" y="555"/>
                  </a:lnTo>
                  <a:lnTo>
                    <a:pt x="2235" y="1431"/>
                  </a:lnTo>
                  <a:lnTo>
                    <a:pt x="2235" y="1044"/>
                  </a:lnTo>
                  <a:lnTo>
                    <a:pt x="2235" y="1035"/>
                  </a:lnTo>
                  <a:lnTo>
                    <a:pt x="2236" y="774"/>
                  </a:lnTo>
                  <a:lnTo>
                    <a:pt x="2236" y="1405"/>
                  </a:lnTo>
                  <a:lnTo>
                    <a:pt x="2237" y="1405"/>
                  </a:lnTo>
                  <a:lnTo>
                    <a:pt x="2238" y="193"/>
                  </a:lnTo>
                  <a:lnTo>
                    <a:pt x="2238" y="421"/>
                  </a:lnTo>
                  <a:lnTo>
                    <a:pt x="2238" y="513"/>
                  </a:lnTo>
                  <a:lnTo>
                    <a:pt x="2239" y="1372"/>
                  </a:lnTo>
                  <a:lnTo>
                    <a:pt x="2239" y="252"/>
                  </a:lnTo>
                  <a:lnTo>
                    <a:pt x="2240" y="555"/>
                  </a:lnTo>
                  <a:lnTo>
                    <a:pt x="2240" y="547"/>
                  </a:lnTo>
                  <a:lnTo>
                    <a:pt x="2240" y="177"/>
                  </a:lnTo>
                  <a:lnTo>
                    <a:pt x="2241" y="1322"/>
                  </a:lnTo>
                  <a:lnTo>
                    <a:pt x="2241" y="631"/>
                  </a:lnTo>
                  <a:lnTo>
                    <a:pt x="2241" y="362"/>
                  </a:lnTo>
                  <a:lnTo>
                    <a:pt x="2241" y="126"/>
                  </a:lnTo>
                  <a:lnTo>
                    <a:pt x="2243" y="1086"/>
                  </a:lnTo>
                  <a:lnTo>
                    <a:pt x="2243" y="1195"/>
                  </a:lnTo>
                  <a:lnTo>
                    <a:pt x="2243" y="1305"/>
                  </a:lnTo>
                  <a:lnTo>
                    <a:pt x="2244" y="25"/>
                  </a:lnTo>
                  <a:lnTo>
                    <a:pt x="2245" y="118"/>
                  </a:lnTo>
                  <a:lnTo>
                    <a:pt x="2245" y="1322"/>
                  </a:lnTo>
                  <a:lnTo>
                    <a:pt x="2246" y="337"/>
                  </a:lnTo>
                  <a:lnTo>
                    <a:pt x="2246" y="404"/>
                  </a:lnTo>
                  <a:lnTo>
                    <a:pt x="2246" y="143"/>
                  </a:lnTo>
                  <a:lnTo>
                    <a:pt x="2247" y="1330"/>
                  </a:lnTo>
                  <a:lnTo>
                    <a:pt x="2247" y="1330"/>
                  </a:lnTo>
                  <a:lnTo>
                    <a:pt x="2248" y="1279"/>
                  </a:lnTo>
                  <a:lnTo>
                    <a:pt x="2249" y="513"/>
                  </a:lnTo>
                  <a:lnTo>
                    <a:pt x="2249" y="774"/>
                  </a:lnTo>
                  <a:lnTo>
                    <a:pt x="2249" y="850"/>
                  </a:lnTo>
                  <a:lnTo>
                    <a:pt x="2250" y="1381"/>
                  </a:lnTo>
                  <a:lnTo>
                    <a:pt x="2250" y="1162"/>
                  </a:lnTo>
                  <a:lnTo>
                    <a:pt x="2250" y="1178"/>
                  </a:lnTo>
                  <a:lnTo>
                    <a:pt x="2251" y="1405"/>
                  </a:lnTo>
                  <a:lnTo>
                    <a:pt x="2252" y="395"/>
                  </a:lnTo>
                  <a:lnTo>
                    <a:pt x="2252" y="269"/>
                  </a:lnTo>
                  <a:lnTo>
                    <a:pt x="2253" y="168"/>
                  </a:lnTo>
                  <a:lnTo>
                    <a:pt x="2253" y="1229"/>
                  </a:lnTo>
                  <a:lnTo>
                    <a:pt x="2254" y="1364"/>
                  </a:lnTo>
                  <a:lnTo>
                    <a:pt x="2255" y="151"/>
                  </a:lnTo>
                  <a:lnTo>
                    <a:pt x="2255" y="151"/>
                  </a:lnTo>
                  <a:lnTo>
                    <a:pt x="2255" y="210"/>
                  </a:lnTo>
                  <a:lnTo>
                    <a:pt x="2256" y="1313"/>
                  </a:lnTo>
                  <a:lnTo>
                    <a:pt x="2256" y="177"/>
                  </a:lnTo>
                  <a:lnTo>
                    <a:pt x="2256" y="286"/>
                  </a:lnTo>
                  <a:lnTo>
                    <a:pt x="2257" y="387"/>
                  </a:lnTo>
                  <a:lnTo>
                    <a:pt x="2257" y="118"/>
                  </a:lnTo>
                  <a:lnTo>
                    <a:pt x="2258" y="1347"/>
                  </a:lnTo>
                  <a:lnTo>
                    <a:pt x="2258" y="1296"/>
                  </a:lnTo>
                  <a:lnTo>
                    <a:pt x="2258" y="1162"/>
                  </a:lnTo>
                  <a:lnTo>
                    <a:pt x="2259" y="135"/>
                  </a:lnTo>
                  <a:lnTo>
                    <a:pt x="2259" y="699"/>
                  </a:lnTo>
                  <a:lnTo>
                    <a:pt x="2260" y="900"/>
                  </a:lnTo>
                  <a:lnTo>
                    <a:pt x="2260" y="1322"/>
                  </a:lnTo>
                  <a:lnTo>
                    <a:pt x="2261" y="202"/>
                  </a:lnTo>
                  <a:lnTo>
                    <a:pt x="2261" y="480"/>
                  </a:lnTo>
                  <a:lnTo>
                    <a:pt x="2261" y="378"/>
                  </a:lnTo>
                  <a:lnTo>
                    <a:pt x="2261" y="135"/>
                  </a:lnTo>
                  <a:lnTo>
                    <a:pt x="2262" y="1338"/>
                  </a:lnTo>
                  <a:lnTo>
                    <a:pt x="2263" y="589"/>
                  </a:lnTo>
                  <a:lnTo>
                    <a:pt x="2263" y="581"/>
                  </a:lnTo>
                  <a:lnTo>
                    <a:pt x="2264" y="547"/>
                  </a:lnTo>
                  <a:lnTo>
                    <a:pt x="2264" y="1330"/>
                  </a:lnTo>
                  <a:lnTo>
                    <a:pt x="2264" y="1381"/>
                  </a:lnTo>
                  <a:lnTo>
                    <a:pt x="2264" y="1405"/>
                  </a:lnTo>
                  <a:lnTo>
                    <a:pt x="2266" y="724"/>
                  </a:lnTo>
                  <a:lnTo>
                    <a:pt x="2266" y="741"/>
                  </a:lnTo>
                  <a:lnTo>
                    <a:pt x="2266" y="1389"/>
                  </a:lnTo>
                  <a:lnTo>
                    <a:pt x="2267" y="261"/>
                  </a:lnTo>
                  <a:lnTo>
                    <a:pt x="2267" y="522"/>
                  </a:lnTo>
                  <a:lnTo>
                    <a:pt x="2268" y="538"/>
                  </a:lnTo>
                  <a:lnTo>
                    <a:pt x="2268" y="168"/>
                  </a:lnTo>
                  <a:lnTo>
                    <a:pt x="2269" y="1305"/>
                  </a:lnTo>
                  <a:lnTo>
                    <a:pt x="2269" y="1288"/>
                  </a:lnTo>
                  <a:lnTo>
                    <a:pt x="2269" y="682"/>
                  </a:lnTo>
                  <a:lnTo>
                    <a:pt x="2270" y="76"/>
                  </a:lnTo>
                  <a:lnTo>
                    <a:pt x="2270" y="867"/>
                  </a:lnTo>
                  <a:lnTo>
                    <a:pt x="2271" y="1035"/>
                  </a:lnTo>
                  <a:lnTo>
                    <a:pt x="2271" y="1305"/>
                  </a:lnTo>
                  <a:lnTo>
                    <a:pt x="2271" y="210"/>
                  </a:lnTo>
                  <a:lnTo>
                    <a:pt x="2272" y="412"/>
                  </a:lnTo>
                  <a:lnTo>
                    <a:pt x="2272" y="101"/>
                  </a:lnTo>
                  <a:lnTo>
                    <a:pt x="2273" y="1322"/>
                  </a:lnTo>
                  <a:lnTo>
                    <a:pt x="2273" y="118"/>
                  </a:lnTo>
                  <a:lnTo>
                    <a:pt x="2274" y="151"/>
                  </a:lnTo>
                  <a:lnTo>
                    <a:pt x="2274" y="101"/>
                  </a:lnTo>
                  <a:lnTo>
                    <a:pt x="2275" y="1305"/>
                  </a:lnTo>
                  <a:lnTo>
                    <a:pt x="2275" y="1296"/>
                  </a:lnTo>
                  <a:lnTo>
                    <a:pt x="2276" y="193"/>
                  </a:lnTo>
                  <a:lnTo>
                    <a:pt x="2276" y="387"/>
                  </a:lnTo>
                  <a:lnTo>
                    <a:pt x="2277" y="522"/>
                  </a:lnTo>
                  <a:lnTo>
                    <a:pt x="2277" y="1322"/>
                  </a:lnTo>
                  <a:lnTo>
                    <a:pt x="2278" y="513"/>
                  </a:lnTo>
                  <a:lnTo>
                    <a:pt x="2278" y="909"/>
                  </a:lnTo>
                  <a:lnTo>
                    <a:pt x="2278" y="892"/>
                  </a:lnTo>
                  <a:lnTo>
                    <a:pt x="2279" y="530"/>
                  </a:lnTo>
                  <a:lnTo>
                    <a:pt x="2279" y="1405"/>
                  </a:lnTo>
                  <a:lnTo>
                    <a:pt x="2279" y="1246"/>
                  </a:lnTo>
                  <a:lnTo>
                    <a:pt x="2280" y="1187"/>
                  </a:lnTo>
                  <a:lnTo>
                    <a:pt x="2281" y="757"/>
                  </a:lnTo>
                  <a:lnTo>
                    <a:pt x="2281" y="1212"/>
                  </a:lnTo>
                  <a:lnTo>
                    <a:pt x="2281" y="1271"/>
                  </a:lnTo>
                  <a:lnTo>
                    <a:pt x="2281" y="1515"/>
                  </a:lnTo>
                  <a:lnTo>
                    <a:pt x="2282" y="774"/>
                  </a:lnTo>
                  <a:lnTo>
                    <a:pt x="2283" y="707"/>
                  </a:lnTo>
                  <a:lnTo>
                    <a:pt x="2284" y="1397"/>
                  </a:lnTo>
                  <a:lnTo>
                    <a:pt x="2284" y="160"/>
                  </a:lnTo>
                  <a:lnTo>
                    <a:pt x="2284" y="219"/>
                  </a:lnTo>
                  <a:lnTo>
                    <a:pt x="2284" y="311"/>
                  </a:lnTo>
                  <a:lnTo>
                    <a:pt x="2285" y="59"/>
                  </a:lnTo>
                  <a:lnTo>
                    <a:pt x="2286" y="1330"/>
                  </a:lnTo>
                  <a:lnTo>
                    <a:pt x="2286" y="1254"/>
                  </a:lnTo>
                  <a:lnTo>
                    <a:pt x="2287" y="42"/>
                  </a:lnTo>
                  <a:lnTo>
                    <a:pt x="2287" y="505"/>
                  </a:lnTo>
                  <a:lnTo>
                    <a:pt x="2287" y="648"/>
                  </a:lnTo>
                  <a:lnTo>
                    <a:pt x="2288" y="1313"/>
                  </a:lnTo>
                  <a:lnTo>
                    <a:pt x="2288" y="160"/>
                  </a:lnTo>
                  <a:lnTo>
                    <a:pt x="2289" y="404"/>
                  </a:lnTo>
                  <a:lnTo>
                    <a:pt x="2289" y="378"/>
                  </a:lnTo>
                  <a:lnTo>
                    <a:pt x="2289" y="33"/>
                  </a:lnTo>
                  <a:lnTo>
                    <a:pt x="2290" y="1338"/>
                  </a:lnTo>
                  <a:lnTo>
                    <a:pt x="2290" y="235"/>
                  </a:lnTo>
                  <a:lnTo>
                    <a:pt x="2290" y="193"/>
                  </a:lnTo>
                  <a:lnTo>
                    <a:pt x="2291" y="101"/>
                  </a:lnTo>
                  <a:lnTo>
                    <a:pt x="2292" y="1195"/>
                  </a:lnTo>
                  <a:lnTo>
                    <a:pt x="2292" y="1246"/>
                  </a:lnTo>
                  <a:lnTo>
                    <a:pt x="2292" y="1305"/>
                  </a:lnTo>
                  <a:lnTo>
                    <a:pt x="2293" y="513"/>
                  </a:lnTo>
                  <a:lnTo>
                    <a:pt x="2294" y="488"/>
                  </a:lnTo>
                  <a:lnTo>
                    <a:pt x="2294" y="1397"/>
                  </a:lnTo>
                  <a:lnTo>
                    <a:pt x="2295" y="842"/>
                  </a:lnTo>
                  <a:lnTo>
                    <a:pt x="2295" y="976"/>
                  </a:lnTo>
                  <a:lnTo>
                    <a:pt x="2295" y="631"/>
                  </a:lnTo>
                  <a:lnTo>
                    <a:pt x="2296" y="1397"/>
                  </a:lnTo>
                  <a:lnTo>
                    <a:pt x="2296" y="1347"/>
                  </a:lnTo>
                  <a:lnTo>
                    <a:pt x="2297" y="1111"/>
                  </a:lnTo>
                  <a:lnTo>
                    <a:pt x="2297" y="76"/>
                  </a:lnTo>
                  <a:lnTo>
                    <a:pt x="2298" y="682"/>
                  </a:lnTo>
                  <a:lnTo>
                    <a:pt x="2298" y="892"/>
                  </a:lnTo>
                  <a:lnTo>
                    <a:pt x="2299" y="1347"/>
                  </a:lnTo>
                  <a:lnTo>
                    <a:pt x="2299" y="84"/>
                  </a:lnTo>
                  <a:lnTo>
                    <a:pt x="2299" y="202"/>
                  </a:lnTo>
                  <a:lnTo>
                    <a:pt x="2299" y="244"/>
                  </a:lnTo>
                  <a:lnTo>
                    <a:pt x="2300" y="76"/>
                  </a:lnTo>
                  <a:lnTo>
                    <a:pt x="2300" y="1322"/>
                  </a:lnTo>
                  <a:lnTo>
                    <a:pt x="2301" y="76"/>
                  </a:lnTo>
                  <a:lnTo>
                    <a:pt x="2301" y="67"/>
                  </a:lnTo>
                  <a:lnTo>
                    <a:pt x="2302" y="59"/>
                  </a:lnTo>
                  <a:lnTo>
                    <a:pt x="2302" y="1254"/>
                  </a:lnTo>
                  <a:lnTo>
                    <a:pt x="2303" y="1296"/>
                  </a:lnTo>
                  <a:lnTo>
                    <a:pt x="2303" y="59"/>
                  </a:lnTo>
                  <a:lnTo>
                    <a:pt x="2304" y="160"/>
                  </a:lnTo>
                  <a:lnTo>
                    <a:pt x="2304" y="395"/>
                  </a:lnTo>
                  <a:lnTo>
                    <a:pt x="2305" y="1330"/>
                  </a:lnTo>
                  <a:lnTo>
                    <a:pt x="2305" y="84"/>
                  </a:lnTo>
                  <a:lnTo>
                    <a:pt x="2305" y="294"/>
                  </a:lnTo>
                  <a:lnTo>
                    <a:pt x="2306" y="345"/>
                  </a:lnTo>
                  <a:lnTo>
                    <a:pt x="2306" y="84"/>
                  </a:lnTo>
                  <a:lnTo>
                    <a:pt x="2307" y="1330"/>
                  </a:lnTo>
                  <a:lnTo>
                    <a:pt x="2307" y="1153"/>
                  </a:lnTo>
                  <a:lnTo>
                    <a:pt x="2307" y="900"/>
                  </a:lnTo>
                  <a:lnTo>
                    <a:pt x="2307" y="463"/>
                  </a:lnTo>
                  <a:lnTo>
                    <a:pt x="2308" y="959"/>
                  </a:lnTo>
                  <a:lnTo>
                    <a:pt x="2309" y="1145"/>
                  </a:lnTo>
                  <a:lnTo>
                    <a:pt x="2309" y="1397"/>
                  </a:lnTo>
                  <a:lnTo>
                    <a:pt x="2310" y="825"/>
                  </a:lnTo>
                  <a:lnTo>
                    <a:pt x="2310" y="1044"/>
                  </a:lnTo>
                  <a:lnTo>
                    <a:pt x="2310" y="909"/>
                  </a:lnTo>
                  <a:lnTo>
                    <a:pt x="2311" y="1372"/>
                  </a:lnTo>
                  <a:lnTo>
                    <a:pt x="2312" y="202"/>
                  </a:lnTo>
                  <a:lnTo>
                    <a:pt x="2312" y="278"/>
                  </a:lnTo>
                  <a:lnTo>
                    <a:pt x="2312" y="177"/>
                  </a:lnTo>
                  <a:lnTo>
                    <a:pt x="2313" y="1338"/>
                  </a:lnTo>
                  <a:lnTo>
                    <a:pt x="2313" y="1313"/>
                  </a:lnTo>
                  <a:lnTo>
                    <a:pt x="2314" y="261"/>
                  </a:lnTo>
                  <a:lnTo>
                    <a:pt x="2315" y="471"/>
                  </a:lnTo>
                  <a:lnTo>
                    <a:pt x="2315" y="606"/>
                  </a:lnTo>
                  <a:lnTo>
                    <a:pt x="2315" y="1347"/>
                  </a:lnTo>
                  <a:lnTo>
                    <a:pt x="2316" y="589"/>
                  </a:lnTo>
                  <a:lnTo>
                    <a:pt x="2316" y="926"/>
                  </a:lnTo>
                  <a:lnTo>
                    <a:pt x="2317" y="900"/>
                  </a:lnTo>
                  <a:lnTo>
                    <a:pt x="2317" y="505"/>
                  </a:lnTo>
                  <a:lnTo>
                    <a:pt x="2318" y="1439"/>
                  </a:lnTo>
                  <a:lnTo>
                    <a:pt x="2318" y="1254"/>
                  </a:lnTo>
                  <a:lnTo>
                    <a:pt x="2318" y="1195"/>
                  </a:lnTo>
                  <a:lnTo>
                    <a:pt x="2318" y="1313"/>
                  </a:lnTo>
                  <a:lnTo>
                    <a:pt x="2319" y="892"/>
                  </a:lnTo>
                  <a:lnTo>
                    <a:pt x="2319" y="1254"/>
                  </a:lnTo>
                  <a:lnTo>
                    <a:pt x="2320" y="1313"/>
                  </a:lnTo>
                  <a:lnTo>
                    <a:pt x="2320" y="1473"/>
                  </a:lnTo>
                  <a:lnTo>
                    <a:pt x="2321" y="934"/>
                  </a:lnTo>
                  <a:lnTo>
                    <a:pt x="2321" y="884"/>
                  </a:lnTo>
                  <a:lnTo>
                    <a:pt x="2321" y="859"/>
                  </a:lnTo>
                  <a:lnTo>
                    <a:pt x="2322" y="1465"/>
                  </a:lnTo>
                  <a:lnTo>
                    <a:pt x="2322" y="892"/>
                  </a:lnTo>
                  <a:lnTo>
                    <a:pt x="2323" y="934"/>
                  </a:lnTo>
                  <a:lnTo>
                    <a:pt x="2323" y="682"/>
                  </a:lnTo>
                  <a:lnTo>
                    <a:pt x="2324" y="1481"/>
                  </a:lnTo>
                  <a:lnTo>
                    <a:pt x="2324" y="1456"/>
                  </a:lnTo>
                  <a:lnTo>
                    <a:pt x="2325" y="833"/>
                  </a:lnTo>
                  <a:lnTo>
                    <a:pt x="2325" y="926"/>
                  </a:lnTo>
                  <a:lnTo>
                    <a:pt x="2326" y="985"/>
                  </a:lnTo>
                  <a:lnTo>
                    <a:pt x="2326" y="1422"/>
                  </a:lnTo>
                  <a:lnTo>
                    <a:pt x="2326" y="581"/>
                  </a:lnTo>
                  <a:lnTo>
                    <a:pt x="2327" y="842"/>
                  </a:lnTo>
                  <a:lnTo>
                    <a:pt x="2327" y="791"/>
                  </a:lnTo>
                  <a:lnTo>
                    <a:pt x="2327" y="480"/>
                  </a:lnTo>
                  <a:lnTo>
                    <a:pt x="2328" y="1397"/>
                  </a:lnTo>
                  <a:lnTo>
                    <a:pt x="2328" y="623"/>
                  </a:lnTo>
                  <a:lnTo>
                    <a:pt x="2329" y="597"/>
                  </a:lnTo>
                  <a:lnTo>
                    <a:pt x="2330" y="463"/>
                  </a:lnTo>
                  <a:lnTo>
                    <a:pt x="2330" y="1262"/>
                  </a:lnTo>
                  <a:lnTo>
                    <a:pt x="2330" y="1372"/>
                  </a:lnTo>
                  <a:lnTo>
                    <a:pt x="2330" y="1397"/>
                  </a:lnTo>
                  <a:lnTo>
                    <a:pt x="2331" y="597"/>
                  </a:lnTo>
                  <a:lnTo>
                    <a:pt x="2332" y="657"/>
                  </a:lnTo>
                  <a:lnTo>
                    <a:pt x="2332" y="25"/>
                  </a:lnTo>
                  <a:lnTo>
                    <a:pt x="2333" y="1405"/>
                  </a:lnTo>
                  <a:lnTo>
                    <a:pt x="2333" y="1195"/>
                  </a:lnTo>
                  <a:lnTo>
                    <a:pt x="2333" y="1162"/>
                  </a:lnTo>
                  <a:lnTo>
                    <a:pt x="2334" y="909"/>
                  </a:lnTo>
                  <a:lnTo>
                    <a:pt x="2335" y="1448"/>
                  </a:lnTo>
                  <a:lnTo>
                    <a:pt x="2335" y="1389"/>
                  </a:lnTo>
                  <a:lnTo>
                    <a:pt x="2336" y="555"/>
                  </a:lnTo>
                  <a:lnTo>
                    <a:pt x="2336" y="808"/>
                  </a:lnTo>
                  <a:lnTo>
                    <a:pt x="2336" y="917"/>
                  </a:lnTo>
                  <a:lnTo>
                    <a:pt x="2337" y="1439"/>
                  </a:lnTo>
                  <a:lnTo>
                    <a:pt x="2338" y="875"/>
                  </a:lnTo>
                  <a:lnTo>
                    <a:pt x="2338" y="1094"/>
                  </a:lnTo>
                  <a:lnTo>
                    <a:pt x="2338" y="1086"/>
                  </a:lnTo>
                  <a:lnTo>
                    <a:pt x="2338" y="640"/>
                  </a:lnTo>
                  <a:lnTo>
                    <a:pt x="2339" y="1448"/>
                  </a:lnTo>
                  <a:lnTo>
                    <a:pt x="2339" y="1195"/>
                  </a:lnTo>
                  <a:lnTo>
                    <a:pt x="2340" y="1237"/>
                  </a:lnTo>
                  <a:lnTo>
                    <a:pt x="2340" y="783"/>
                  </a:lnTo>
                  <a:lnTo>
                    <a:pt x="2341" y="1322"/>
                  </a:lnTo>
                  <a:lnTo>
                    <a:pt x="2341" y="1372"/>
                  </a:lnTo>
                  <a:lnTo>
                    <a:pt x="2341" y="1405"/>
                  </a:lnTo>
                  <a:lnTo>
                    <a:pt x="2342" y="530"/>
                  </a:lnTo>
                  <a:lnTo>
                    <a:pt x="2343" y="555"/>
                  </a:lnTo>
                  <a:lnTo>
                    <a:pt x="2343" y="1405"/>
                  </a:lnTo>
                  <a:lnTo>
                    <a:pt x="2344" y="892"/>
                  </a:lnTo>
                  <a:lnTo>
                    <a:pt x="2344" y="1019"/>
                  </a:lnTo>
                  <a:lnTo>
                    <a:pt x="2345" y="690"/>
                  </a:lnTo>
                  <a:lnTo>
                    <a:pt x="2345" y="1389"/>
                  </a:lnTo>
                  <a:lnTo>
                    <a:pt x="2345" y="1338"/>
                  </a:lnTo>
                  <a:lnTo>
                    <a:pt x="2346" y="1119"/>
                  </a:lnTo>
                  <a:lnTo>
                    <a:pt x="2346" y="109"/>
                  </a:lnTo>
                  <a:lnTo>
                    <a:pt x="2347" y="707"/>
                  </a:lnTo>
                  <a:lnTo>
                    <a:pt x="2347" y="884"/>
                  </a:lnTo>
                  <a:lnTo>
                    <a:pt x="2347" y="1313"/>
                  </a:lnTo>
                  <a:lnTo>
                    <a:pt x="2348" y="151"/>
                  </a:lnTo>
                  <a:lnTo>
                    <a:pt x="2348" y="471"/>
                  </a:lnTo>
                  <a:lnTo>
                    <a:pt x="2348" y="454"/>
                  </a:lnTo>
                  <a:lnTo>
                    <a:pt x="2349" y="143"/>
                  </a:lnTo>
                  <a:lnTo>
                    <a:pt x="2349" y="1313"/>
                  </a:lnTo>
                  <a:lnTo>
                    <a:pt x="2350" y="160"/>
                  </a:lnTo>
                  <a:lnTo>
                    <a:pt x="2350" y="126"/>
                  </a:lnTo>
                  <a:lnTo>
                    <a:pt x="2351" y="118"/>
                  </a:lnTo>
                  <a:lnTo>
                    <a:pt x="2351" y="1288"/>
                  </a:lnTo>
                  <a:lnTo>
                    <a:pt x="2352" y="1313"/>
                  </a:lnTo>
                  <a:lnTo>
                    <a:pt x="2352" y="497"/>
                  </a:lnTo>
                  <a:lnTo>
                    <a:pt x="2353" y="497"/>
                  </a:lnTo>
                  <a:lnTo>
                    <a:pt x="2353" y="555"/>
                  </a:lnTo>
                  <a:lnTo>
                    <a:pt x="2354" y="1381"/>
                  </a:lnTo>
                  <a:lnTo>
                    <a:pt x="2354" y="993"/>
                  </a:lnTo>
                  <a:lnTo>
                    <a:pt x="2355" y="1094"/>
                  </a:lnTo>
                  <a:lnTo>
                    <a:pt x="2355" y="640"/>
                  </a:lnTo>
                  <a:lnTo>
                    <a:pt x="2356" y="1347"/>
                  </a:lnTo>
                  <a:lnTo>
                    <a:pt x="2356" y="1044"/>
                  </a:lnTo>
                  <a:lnTo>
                    <a:pt x="2356" y="732"/>
                  </a:lnTo>
                  <a:lnTo>
                    <a:pt x="2356" y="76"/>
                  </a:lnTo>
                  <a:lnTo>
                    <a:pt x="2358" y="884"/>
                  </a:lnTo>
                  <a:lnTo>
                    <a:pt x="2358" y="1035"/>
                  </a:lnTo>
                  <a:lnTo>
                    <a:pt x="2358" y="1262"/>
                  </a:lnTo>
                  <a:lnTo>
                    <a:pt x="2359" y="33"/>
                  </a:lnTo>
                  <a:lnTo>
                    <a:pt x="2359" y="135"/>
                  </a:lnTo>
                  <a:lnTo>
                    <a:pt x="2359" y="50"/>
                  </a:lnTo>
                  <a:lnTo>
                    <a:pt x="2360" y="1279"/>
                  </a:lnTo>
                  <a:lnTo>
                    <a:pt x="2361" y="8"/>
                  </a:lnTo>
                  <a:lnTo>
                    <a:pt x="2361" y="0"/>
                  </a:lnTo>
                  <a:lnTo>
                    <a:pt x="2362" y="1279"/>
                  </a:lnTo>
                  <a:lnTo>
                    <a:pt x="2363" y="1288"/>
                  </a:lnTo>
                  <a:lnTo>
                    <a:pt x="2363" y="92"/>
                  </a:lnTo>
                  <a:lnTo>
                    <a:pt x="2364" y="328"/>
                  </a:lnTo>
                  <a:lnTo>
                    <a:pt x="2364" y="446"/>
                  </a:lnTo>
                  <a:lnTo>
                    <a:pt x="2364" y="1288"/>
                  </a:lnTo>
                  <a:lnTo>
                    <a:pt x="2365" y="101"/>
                  </a:lnTo>
                  <a:lnTo>
                    <a:pt x="2365" y="404"/>
                  </a:lnTo>
                  <a:lnTo>
                    <a:pt x="2366" y="353"/>
                  </a:lnTo>
                  <a:lnTo>
                    <a:pt x="2366" y="76"/>
                  </a:lnTo>
                  <a:lnTo>
                    <a:pt x="2366" y="1305"/>
                  </a:lnTo>
                  <a:lnTo>
                    <a:pt x="2367" y="917"/>
                  </a:lnTo>
                  <a:lnTo>
                    <a:pt x="2367" y="623"/>
                  </a:lnTo>
                  <a:lnTo>
                    <a:pt x="2368" y="480"/>
                  </a:lnTo>
                  <a:lnTo>
                    <a:pt x="2368" y="1128"/>
                  </a:lnTo>
                  <a:lnTo>
                    <a:pt x="2369" y="1204"/>
                  </a:lnTo>
                  <a:lnTo>
                    <a:pt x="2369" y="1372"/>
                  </a:lnTo>
                  <a:lnTo>
                    <a:pt x="2369" y="892"/>
                  </a:lnTo>
                  <a:lnTo>
                    <a:pt x="2370" y="1002"/>
                  </a:lnTo>
                  <a:lnTo>
                    <a:pt x="2370" y="749"/>
                  </a:lnTo>
                  <a:lnTo>
                    <a:pt x="2371" y="1364"/>
                  </a:lnTo>
                  <a:lnTo>
                    <a:pt x="2371" y="143"/>
                  </a:lnTo>
                  <a:lnTo>
                    <a:pt x="2371" y="168"/>
                  </a:lnTo>
                  <a:lnTo>
                    <a:pt x="2372" y="328"/>
                  </a:lnTo>
                  <a:lnTo>
                    <a:pt x="2372" y="135"/>
                  </a:lnTo>
                  <a:lnTo>
                    <a:pt x="2373" y="1288"/>
                  </a:lnTo>
                  <a:lnTo>
                    <a:pt x="2373" y="1237"/>
                  </a:lnTo>
                  <a:lnTo>
                    <a:pt x="2374" y="76"/>
                  </a:lnTo>
                  <a:lnTo>
                    <a:pt x="2374" y="522"/>
                  </a:lnTo>
                  <a:lnTo>
                    <a:pt x="2375" y="673"/>
                  </a:lnTo>
                  <a:lnTo>
                    <a:pt x="2375" y="1322"/>
                  </a:lnTo>
                  <a:lnTo>
                    <a:pt x="2376" y="210"/>
                  </a:lnTo>
                  <a:lnTo>
                    <a:pt x="2376" y="538"/>
                  </a:lnTo>
                  <a:lnTo>
                    <a:pt x="2376" y="497"/>
                  </a:lnTo>
                  <a:lnTo>
                    <a:pt x="2376" y="177"/>
                  </a:lnTo>
                  <a:lnTo>
                    <a:pt x="2377" y="1338"/>
                  </a:lnTo>
                  <a:lnTo>
                    <a:pt x="2377" y="370"/>
                  </a:lnTo>
                  <a:lnTo>
                    <a:pt x="2378" y="235"/>
                  </a:lnTo>
                  <a:lnTo>
                    <a:pt x="2379" y="160"/>
                  </a:lnTo>
                  <a:lnTo>
                    <a:pt x="2379" y="1086"/>
                  </a:lnTo>
                  <a:lnTo>
                    <a:pt x="2379" y="1237"/>
                  </a:lnTo>
                  <a:lnTo>
                    <a:pt x="2379" y="1322"/>
                  </a:lnTo>
                  <a:lnTo>
                    <a:pt x="2381" y="168"/>
                  </a:lnTo>
                  <a:lnTo>
                    <a:pt x="2381" y="210"/>
                  </a:lnTo>
                  <a:lnTo>
                    <a:pt x="2382" y="1330"/>
                  </a:lnTo>
                  <a:lnTo>
                    <a:pt x="2382" y="699"/>
                  </a:lnTo>
                  <a:lnTo>
                    <a:pt x="2382" y="884"/>
                  </a:lnTo>
                  <a:lnTo>
                    <a:pt x="2383" y="505"/>
                  </a:lnTo>
                  <a:lnTo>
                    <a:pt x="2384" y="1397"/>
                  </a:lnTo>
                  <a:lnTo>
                    <a:pt x="2384" y="1389"/>
                  </a:lnTo>
                  <a:lnTo>
                    <a:pt x="2384" y="1279"/>
                  </a:lnTo>
                  <a:lnTo>
                    <a:pt x="2385" y="682"/>
                  </a:lnTo>
                  <a:lnTo>
                    <a:pt x="2385" y="900"/>
                  </a:lnTo>
                  <a:lnTo>
                    <a:pt x="2385" y="976"/>
                  </a:lnTo>
                  <a:lnTo>
                    <a:pt x="2385" y="1372"/>
                  </a:lnTo>
                  <a:lnTo>
                    <a:pt x="2386" y="227"/>
                  </a:lnTo>
                  <a:lnTo>
                    <a:pt x="2387" y="488"/>
                  </a:lnTo>
                  <a:lnTo>
                    <a:pt x="2387" y="454"/>
                  </a:lnTo>
                  <a:lnTo>
                    <a:pt x="2388" y="1322"/>
                  </a:lnTo>
                  <a:lnTo>
                    <a:pt x="2388" y="151"/>
                  </a:lnTo>
                  <a:lnTo>
                    <a:pt x="2389" y="160"/>
                  </a:lnTo>
                  <a:lnTo>
                    <a:pt x="2389" y="101"/>
                  </a:lnTo>
                  <a:lnTo>
                    <a:pt x="2390" y="1296"/>
                  </a:lnTo>
                  <a:lnTo>
                    <a:pt x="2390" y="1296"/>
                  </a:lnTo>
                  <a:lnTo>
                    <a:pt x="2390" y="1322"/>
                  </a:lnTo>
                  <a:lnTo>
                    <a:pt x="2391" y="126"/>
                  </a:lnTo>
                  <a:lnTo>
                    <a:pt x="2391" y="151"/>
                  </a:lnTo>
                  <a:lnTo>
                    <a:pt x="2392" y="311"/>
                  </a:lnTo>
                  <a:lnTo>
                    <a:pt x="2392" y="1330"/>
                  </a:lnTo>
                  <a:lnTo>
                    <a:pt x="2393" y="185"/>
                  </a:lnTo>
                  <a:lnTo>
                    <a:pt x="2393" y="463"/>
                  </a:lnTo>
                  <a:lnTo>
                    <a:pt x="2393" y="463"/>
                  </a:lnTo>
                  <a:lnTo>
                    <a:pt x="2394" y="101"/>
                  </a:lnTo>
                  <a:lnTo>
                    <a:pt x="2394" y="1296"/>
                  </a:lnTo>
                  <a:lnTo>
                    <a:pt x="2394" y="1044"/>
                  </a:lnTo>
                  <a:lnTo>
                    <a:pt x="2395" y="707"/>
                  </a:lnTo>
                  <a:lnTo>
                    <a:pt x="2395" y="118"/>
                  </a:lnTo>
                  <a:lnTo>
                    <a:pt x="2396" y="917"/>
                  </a:lnTo>
                  <a:lnTo>
                    <a:pt x="2396" y="1077"/>
                  </a:lnTo>
                  <a:lnTo>
                    <a:pt x="2396" y="1355"/>
                  </a:lnTo>
                  <a:lnTo>
                    <a:pt x="2397" y="522"/>
                  </a:lnTo>
                  <a:lnTo>
                    <a:pt x="2397" y="900"/>
                  </a:lnTo>
                  <a:lnTo>
                    <a:pt x="2397" y="875"/>
                  </a:lnTo>
                  <a:lnTo>
                    <a:pt x="2398" y="471"/>
                  </a:lnTo>
                  <a:lnTo>
                    <a:pt x="2399" y="1397"/>
                  </a:lnTo>
                  <a:lnTo>
                    <a:pt x="2399" y="900"/>
                  </a:lnTo>
                  <a:lnTo>
                    <a:pt x="2399" y="859"/>
                  </a:lnTo>
                  <a:lnTo>
                    <a:pt x="2400" y="631"/>
                  </a:lnTo>
                  <a:lnTo>
                    <a:pt x="2400" y="1347"/>
                  </a:lnTo>
                  <a:lnTo>
                    <a:pt x="2401" y="1347"/>
                  </a:lnTo>
                  <a:lnTo>
                    <a:pt x="2401" y="168"/>
                  </a:lnTo>
                  <a:lnTo>
                    <a:pt x="2402" y="412"/>
                  </a:lnTo>
                  <a:lnTo>
                    <a:pt x="2402" y="505"/>
                  </a:lnTo>
                  <a:lnTo>
                    <a:pt x="2403" y="1313"/>
                  </a:lnTo>
                  <a:lnTo>
                    <a:pt x="2403" y="185"/>
                  </a:lnTo>
                  <a:lnTo>
                    <a:pt x="2403" y="480"/>
                  </a:lnTo>
                  <a:lnTo>
                    <a:pt x="2404" y="412"/>
                  </a:lnTo>
                  <a:lnTo>
                    <a:pt x="2404" y="118"/>
                  </a:lnTo>
                  <a:lnTo>
                    <a:pt x="2405" y="1322"/>
                  </a:lnTo>
                  <a:lnTo>
                    <a:pt x="2405" y="555"/>
                  </a:lnTo>
                  <a:lnTo>
                    <a:pt x="2405" y="353"/>
                  </a:lnTo>
                  <a:lnTo>
                    <a:pt x="2405" y="109"/>
                  </a:lnTo>
                  <a:lnTo>
                    <a:pt x="2407" y="1077"/>
                  </a:lnTo>
                  <a:lnTo>
                    <a:pt x="2407" y="1178"/>
                  </a:lnTo>
                  <a:lnTo>
                    <a:pt x="2407" y="1296"/>
                  </a:lnTo>
                  <a:lnTo>
                    <a:pt x="2407" y="177"/>
                  </a:lnTo>
                  <a:lnTo>
                    <a:pt x="2408" y="446"/>
                  </a:lnTo>
                  <a:lnTo>
                    <a:pt x="2408" y="151"/>
                  </a:lnTo>
                  <a:lnTo>
                    <a:pt x="2409" y="1313"/>
                  </a:lnTo>
                  <a:lnTo>
                    <a:pt x="2410" y="261"/>
                  </a:lnTo>
                  <a:lnTo>
                    <a:pt x="2410" y="421"/>
                  </a:lnTo>
                  <a:lnTo>
                    <a:pt x="2410" y="151"/>
                  </a:lnTo>
                  <a:lnTo>
                    <a:pt x="2411" y="1305"/>
                  </a:lnTo>
                  <a:lnTo>
                    <a:pt x="2412" y="1254"/>
                  </a:lnTo>
                  <a:lnTo>
                    <a:pt x="2413" y="488"/>
                  </a:lnTo>
                  <a:lnTo>
                    <a:pt x="2413" y="749"/>
                  </a:lnTo>
                  <a:lnTo>
                    <a:pt x="2413" y="833"/>
                  </a:lnTo>
                  <a:lnTo>
                    <a:pt x="2413" y="1372"/>
                  </a:lnTo>
                  <a:lnTo>
                    <a:pt x="2414" y="1111"/>
                  </a:lnTo>
                  <a:lnTo>
                    <a:pt x="2415" y="1145"/>
                  </a:lnTo>
                  <a:lnTo>
                    <a:pt x="2415" y="1347"/>
                  </a:lnTo>
                  <a:lnTo>
                    <a:pt x="2416" y="429"/>
                  </a:lnTo>
                  <a:lnTo>
                    <a:pt x="2416" y="210"/>
                  </a:lnTo>
                  <a:lnTo>
                    <a:pt x="2417" y="1002"/>
                  </a:lnTo>
                  <a:lnTo>
                    <a:pt x="2418" y="1195"/>
                  </a:lnTo>
                  <a:lnTo>
                    <a:pt x="2418" y="1305"/>
                  </a:lnTo>
                  <a:lnTo>
                    <a:pt x="2418" y="185"/>
                  </a:lnTo>
                  <a:lnTo>
                    <a:pt x="2419" y="294"/>
                  </a:lnTo>
                  <a:lnTo>
                    <a:pt x="2419" y="193"/>
                  </a:lnTo>
                  <a:lnTo>
                    <a:pt x="2420" y="1296"/>
                  </a:lnTo>
                  <a:lnTo>
                    <a:pt x="2420" y="168"/>
                  </a:lnTo>
                  <a:lnTo>
                    <a:pt x="2420" y="387"/>
                  </a:lnTo>
                  <a:lnTo>
                    <a:pt x="2421" y="488"/>
                  </a:lnTo>
                  <a:lnTo>
                    <a:pt x="2421" y="227"/>
                  </a:lnTo>
                  <a:lnTo>
                    <a:pt x="2422" y="1313"/>
                  </a:lnTo>
                  <a:lnTo>
                    <a:pt x="2422" y="1237"/>
                  </a:lnTo>
                  <a:lnTo>
                    <a:pt x="2422" y="1094"/>
                  </a:lnTo>
                  <a:lnTo>
                    <a:pt x="2423" y="202"/>
                  </a:lnTo>
                  <a:lnTo>
                    <a:pt x="2423" y="724"/>
                  </a:lnTo>
                  <a:lnTo>
                    <a:pt x="2424" y="900"/>
                  </a:lnTo>
                  <a:lnTo>
                    <a:pt x="2424" y="1313"/>
                  </a:lnTo>
                  <a:lnTo>
                    <a:pt x="2425" y="303"/>
                  </a:lnTo>
                  <a:lnTo>
                    <a:pt x="2425" y="555"/>
                  </a:lnTo>
                  <a:lnTo>
                    <a:pt x="2425" y="538"/>
                  </a:lnTo>
                  <a:lnTo>
                    <a:pt x="2425" y="252"/>
                  </a:lnTo>
                  <a:lnTo>
                    <a:pt x="2426" y="1347"/>
                  </a:lnTo>
                  <a:lnTo>
                    <a:pt x="2426" y="648"/>
                  </a:lnTo>
                  <a:lnTo>
                    <a:pt x="2427" y="606"/>
                  </a:lnTo>
                  <a:lnTo>
                    <a:pt x="2428" y="555"/>
                  </a:lnTo>
                  <a:lnTo>
                    <a:pt x="2428" y="1338"/>
                  </a:lnTo>
                  <a:lnTo>
                    <a:pt x="2428" y="1389"/>
                  </a:lnTo>
                  <a:lnTo>
                    <a:pt x="2428" y="1414"/>
                  </a:lnTo>
                  <a:lnTo>
                    <a:pt x="2430" y="741"/>
                  </a:lnTo>
                  <a:lnTo>
                    <a:pt x="2430" y="749"/>
                  </a:lnTo>
                  <a:lnTo>
                    <a:pt x="2430" y="1372"/>
                  </a:lnTo>
                  <a:lnTo>
                    <a:pt x="2431" y="303"/>
                  </a:lnTo>
                  <a:lnTo>
                    <a:pt x="2431" y="606"/>
                  </a:lnTo>
                  <a:lnTo>
                    <a:pt x="2431" y="581"/>
                  </a:lnTo>
                  <a:lnTo>
                    <a:pt x="2432" y="269"/>
                  </a:lnTo>
                  <a:lnTo>
                    <a:pt x="2433" y="1322"/>
                  </a:lnTo>
                  <a:lnTo>
                    <a:pt x="2433" y="1111"/>
                  </a:lnTo>
                  <a:lnTo>
                    <a:pt x="2433" y="757"/>
                  </a:lnTo>
                  <a:lnTo>
                    <a:pt x="2434" y="286"/>
                  </a:lnTo>
                  <a:lnTo>
                    <a:pt x="2434" y="959"/>
                  </a:lnTo>
                  <a:lnTo>
                    <a:pt x="2435" y="1136"/>
                  </a:lnTo>
                  <a:lnTo>
                    <a:pt x="2435" y="1338"/>
                  </a:lnTo>
                  <a:lnTo>
                    <a:pt x="2435" y="337"/>
                  </a:lnTo>
                  <a:lnTo>
                    <a:pt x="2436" y="564"/>
                  </a:lnTo>
                  <a:lnTo>
                    <a:pt x="2436" y="572"/>
                  </a:lnTo>
                  <a:lnTo>
                    <a:pt x="2436" y="252"/>
                  </a:lnTo>
                  <a:lnTo>
                    <a:pt x="2437" y="1313"/>
                  </a:lnTo>
                  <a:lnTo>
                    <a:pt x="2437" y="311"/>
                  </a:lnTo>
                  <a:lnTo>
                    <a:pt x="2438" y="438"/>
                  </a:lnTo>
                  <a:lnTo>
                    <a:pt x="2438" y="219"/>
                  </a:lnTo>
                  <a:lnTo>
                    <a:pt x="2439" y="1322"/>
                  </a:lnTo>
                  <a:lnTo>
                    <a:pt x="2439" y="1288"/>
                  </a:lnTo>
                  <a:lnTo>
                    <a:pt x="2439" y="303"/>
                  </a:lnTo>
                  <a:lnTo>
                    <a:pt x="2440" y="454"/>
                  </a:lnTo>
                  <a:lnTo>
                    <a:pt x="2441" y="614"/>
                  </a:lnTo>
                  <a:lnTo>
                    <a:pt x="2441" y="1355"/>
                  </a:lnTo>
                  <a:lnTo>
                    <a:pt x="2442" y="1010"/>
                  </a:lnTo>
                  <a:lnTo>
                    <a:pt x="2442" y="1002"/>
                  </a:lnTo>
                  <a:lnTo>
                    <a:pt x="2443" y="538"/>
                  </a:lnTo>
                  <a:lnTo>
                    <a:pt x="2443" y="1422"/>
                  </a:lnTo>
                  <a:lnTo>
                    <a:pt x="2443" y="1237"/>
                  </a:lnTo>
                  <a:lnTo>
                    <a:pt x="2444" y="1271"/>
                  </a:lnTo>
                  <a:lnTo>
                    <a:pt x="2444" y="724"/>
                  </a:lnTo>
                  <a:lnTo>
                    <a:pt x="2445" y="1195"/>
                  </a:lnTo>
                  <a:lnTo>
                    <a:pt x="2445" y="1313"/>
                  </a:lnTo>
                  <a:lnTo>
                    <a:pt x="2445" y="1372"/>
                  </a:lnTo>
                  <a:lnTo>
                    <a:pt x="2446" y="269"/>
                  </a:lnTo>
                  <a:lnTo>
                    <a:pt x="2446" y="446"/>
                  </a:lnTo>
                  <a:lnTo>
                    <a:pt x="2446" y="337"/>
                  </a:lnTo>
                  <a:lnTo>
                    <a:pt x="2447" y="278"/>
                  </a:lnTo>
                  <a:lnTo>
                    <a:pt x="2448" y="1296"/>
                  </a:lnTo>
                  <a:lnTo>
                    <a:pt x="2448" y="353"/>
                  </a:lnTo>
                  <a:lnTo>
                    <a:pt x="2448" y="454"/>
                  </a:lnTo>
                  <a:lnTo>
                    <a:pt x="2449" y="244"/>
                  </a:lnTo>
                  <a:lnTo>
                    <a:pt x="2449" y="1305"/>
                  </a:lnTo>
                  <a:lnTo>
                    <a:pt x="2449" y="1305"/>
                  </a:lnTo>
                  <a:lnTo>
                    <a:pt x="2450" y="1254"/>
                  </a:lnTo>
                  <a:lnTo>
                    <a:pt x="2451" y="278"/>
                  </a:lnTo>
                  <a:lnTo>
                    <a:pt x="2451" y="572"/>
                  </a:lnTo>
                  <a:lnTo>
                    <a:pt x="2451" y="774"/>
                  </a:lnTo>
                  <a:lnTo>
                    <a:pt x="2452" y="1355"/>
                  </a:lnTo>
                  <a:lnTo>
                    <a:pt x="2452" y="294"/>
                  </a:lnTo>
                  <a:lnTo>
                    <a:pt x="2453" y="555"/>
                  </a:lnTo>
                  <a:lnTo>
                    <a:pt x="2453" y="538"/>
                  </a:lnTo>
                  <a:lnTo>
                    <a:pt x="2453" y="235"/>
                  </a:lnTo>
                  <a:lnTo>
                    <a:pt x="2454" y="1338"/>
                  </a:lnTo>
                  <a:lnTo>
                    <a:pt x="2454" y="581"/>
                  </a:lnTo>
                  <a:lnTo>
                    <a:pt x="2454" y="370"/>
                  </a:lnTo>
                  <a:lnTo>
                    <a:pt x="2455" y="286"/>
                  </a:lnTo>
                  <a:lnTo>
                    <a:pt x="2456" y="1237"/>
                  </a:lnTo>
                  <a:lnTo>
                    <a:pt x="2456" y="1296"/>
                  </a:lnTo>
                  <a:lnTo>
                    <a:pt x="2456" y="1364"/>
                  </a:lnTo>
                  <a:lnTo>
                    <a:pt x="2456" y="690"/>
                  </a:lnTo>
                  <a:lnTo>
                    <a:pt x="2457" y="884"/>
                  </a:lnTo>
                  <a:lnTo>
                    <a:pt x="2457" y="581"/>
                  </a:lnTo>
                  <a:lnTo>
                    <a:pt x="2458" y="1422"/>
                  </a:lnTo>
                  <a:lnTo>
                    <a:pt x="2459" y="1019"/>
                  </a:lnTo>
                  <a:lnTo>
                    <a:pt x="2459" y="1119"/>
                  </a:lnTo>
                  <a:lnTo>
                    <a:pt x="2459" y="800"/>
                  </a:lnTo>
                  <a:lnTo>
                    <a:pt x="2460" y="1381"/>
                  </a:lnTo>
                  <a:lnTo>
                    <a:pt x="2460" y="1330"/>
                  </a:lnTo>
                  <a:lnTo>
                    <a:pt x="2461" y="1178"/>
                  </a:lnTo>
                  <a:lnTo>
                    <a:pt x="2462" y="286"/>
                  </a:lnTo>
                  <a:lnTo>
                    <a:pt x="2462" y="715"/>
                  </a:lnTo>
                  <a:lnTo>
                    <a:pt x="2462" y="943"/>
                  </a:lnTo>
                  <a:lnTo>
                    <a:pt x="2462" y="1355"/>
                  </a:lnTo>
                  <a:lnTo>
                    <a:pt x="2463" y="311"/>
                  </a:lnTo>
                  <a:lnTo>
                    <a:pt x="2463" y="555"/>
                  </a:lnTo>
                  <a:lnTo>
                    <a:pt x="2464" y="589"/>
                  </a:lnTo>
                  <a:lnTo>
                    <a:pt x="2464" y="244"/>
                  </a:lnTo>
                  <a:lnTo>
                    <a:pt x="2464" y="1364"/>
                  </a:lnTo>
                  <a:lnTo>
                    <a:pt x="2465" y="345"/>
                  </a:lnTo>
                  <a:lnTo>
                    <a:pt x="2465" y="303"/>
                  </a:lnTo>
                  <a:lnTo>
                    <a:pt x="2466" y="252"/>
                  </a:lnTo>
                  <a:lnTo>
                    <a:pt x="2466" y="1322"/>
                  </a:lnTo>
                  <a:lnTo>
                    <a:pt x="2467" y="1338"/>
                  </a:lnTo>
                  <a:lnTo>
                    <a:pt x="2467" y="1347"/>
                  </a:lnTo>
                  <a:lnTo>
                    <a:pt x="2468" y="261"/>
                  </a:lnTo>
                  <a:lnTo>
                    <a:pt x="2468" y="463"/>
                  </a:lnTo>
                  <a:lnTo>
                    <a:pt x="2469" y="1355"/>
                  </a:lnTo>
                  <a:lnTo>
                    <a:pt x="2469" y="370"/>
                  </a:lnTo>
                  <a:lnTo>
                    <a:pt x="2469" y="648"/>
                  </a:lnTo>
                  <a:lnTo>
                    <a:pt x="2470" y="631"/>
                  </a:lnTo>
                  <a:lnTo>
                    <a:pt x="2470" y="320"/>
                  </a:lnTo>
                  <a:lnTo>
                    <a:pt x="2471" y="1372"/>
                  </a:lnTo>
                  <a:lnTo>
                    <a:pt x="2471" y="1212"/>
                  </a:lnTo>
                  <a:lnTo>
                    <a:pt x="2471" y="1069"/>
                  </a:lnTo>
                  <a:lnTo>
                    <a:pt x="2472" y="589"/>
                  </a:lnTo>
                  <a:lnTo>
                    <a:pt x="2472" y="1069"/>
                  </a:lnTo>
                  <a:lnTo>
                    <a:pt x="2473" y="1204"/>
                  </a:lnTo>
                  <a:lnTo>
                    <a:pt x="2473" y="1515"/>
                  </a:lnTo>
                  <a:lnTo>
                    <a:pt x="2474" y="1044"/>
                  </a:lnTo>
                  <a:lnTo>
                    <a:pt x="2474" y="1254"/>
                  </a:lnTo>
                  <a:lnTo>
                    <a:pt x="2474" y="1246"/>
                  </a:lnTo>
                  <a:lnTo>
                    <a:pt x="2475" y="1431"/>
                  </a:lnTo>
                  <a:lnTo>
                    <a:pt x="2476" y="404"/>
                  </a:lnTo>
                  <a:lnTo>
                    <a:pt x="2476" y="421"/>
                  </a:lnTo>
                  <a:lnTo>
                    <a:pt x="2476" y="454"/>
                  </a:lnTo>
                  <a:lnTo>
                    <a:pt x="2476" y="294"/>
                  </a:lnTo>
                  <a:lnTo>
                    <a:pt x="2477" y="1338"/>
                  </a:lnTo>
                  <a:lnTo>
                    <a:pt x="2477" y="1347"/>
                  </a:lnTo>
                  <a:lnTo>
                    <a:pt x="2479" y="278"/>
                  </a:lnTo>
                  <a:lnTo>
                    <a:pt x="2479" y="438"/>
                  </a:lnTo>
                  <a:lnTo>
                    <a:pt x="2479" y="530"/>
                  </a:lnTo>
                  <a:lnTo>
                    <a:pt x="2479" y="1355"/>
                  </a:lnTo>
                  <a:lnTo>
                    <a:pt x="2480" y="294"/>
                  </a:lnTo>
                  <a:lnTo>
                    <a:pt x="2480" y="564"/>
                  </a:lnTo>
                  <a:lnTo>
                    <a:pt x="2480" y="572"/>
                  </a:lnTo>
                  <a:lnTo>
                    <a:pt x="2481" y="269"/>
                  </a:lnTo>
                  <a:lnTo>
                    <a:pt x="2482" y="1338"/>
                  </a:lnTo>
                  <a:lnTo>
                    <a:pt x="2482" y="791"/>
                  </a:lnTo>
                  <a:lnTo>
                    <a:pt x="2482" y="505"/>
                  </a:lnTo>
                  <a:lnTo>
                    <a:pt x="2483" y="261"/>
                  </a:lnTo>
                  <a:lnTo>
                    <a:pt x="2483" y="1111"/>
                  </a:lnTo>
                  <a:lnTo>
                    <a:pt x="2484" y="1237"/>
                  </a:lnTo>
                  <a:lnTo>
                    <a:pt x="2484" y="1364"/>
                  </a:lnTo>
                  <a:lnTo>
                    <a:pt x="2484" y="328"/>
                  </a:lnTo>
                  <a:lnTo>
                    <a:pt x="2485" y="648"/>
                  </a:lnTo>
                  <a:lnTo>
                    <a:pt x="2485" y="657"/>
                  </a:lnTo>
                  <a:lnTo>
                    <a:pt x="2485" y="286"/>
                  </a:lnTo>
                  <a:lnTo>
                    <a:pt x="2486" y="1355"/>
                  </a:lnTo>
                  <a:lnTo>
                    <a:pt x="2486" y="715"/>
                  </a:lnTo>
                  <a:lnTo>
                    <a:pt x="2487" y="842"/>
                  </a:lnTo>
                  <a:lnTo>
                    <a:pt x="2487" y="606"/>
                  </a:lnTo>
                  <a:lnTo>
                    <a:pt x="2488" y="1448"/>
                  </a:lnTo>
                  <a:lnTo>
                    <a:pt x="2488" y="1422"/>
                  </a:lnTo>
                  <a:lnTo>
                    <a:pt x="2488" y="1456"/>
                  </a:lnTo>
                  <a:lnTo>
                    <a:pt x="2489" y="791"/>
                  </a:lnTo>
                  <a:lnTo>
                    <a:pt x="2489" y="816"/>
                  </a:lnTo>
                  <a:lnTo>
                    <a:pt x="2490" y="934"/>
                  </a:lnTo>
                  <a:lnTo>
                    <a:pt x="2490" y="1422"/>
                  </a:lnTo>
                  <a:lnTo>
                    <a:pt x="2490" y="429"/>
                  </a:lnTo>
                  <a:lnTo>
                    <a:pt x="2491" y="614"/>
                  </a:lnTo>
                  <a:lnTo>
                    <a:pt x="2491" y="640"/>
                  </a:lnTo>
                  <a:lnTo>
                    <a:pt x="2491" y="311"/>
                  </a:lnTo>
                  <a:lnTo>
                    <a:pt x="2492" y="1355"/>
                  </a:lnTo>
                  <a:lnTo>
                    <a:pt x="2492" y="564"/>
                  </a:lnTo>
                  <a:lnTo>
                    <a:pt x="2493" y="429"/>
                  </a:lnTo>
                  <a:lnTo>
                    <a:pt x="2494" y="337"/>
                  </a:lnTo>
                  <a:lnTo>
                    <a:pt x="2494" y="1296"/>
                  </a:lnTo>
                  <a:lnTo>
                    <a:pt x="2494" y="1313"/>
                  </a:lnTo>
                  <a:lnTo>
                    <a:pt x="2494" y="1355"/>
                  </a:lnTo>
                  <a:lnTo>
                    <a:pt x="2495" y="454"/>
                  </a:lnTo>
                  <a:lnTo>
                    <a:pt x="2495" y="715"/>
                  </a:lnTo>
                  <a:lnTo>
                    <a:pt x="2495" y="337"/>
                  </a:lnTo>
                  <a:lnTo>
                    <a:pt x="2496" y="1338"/>
                  </a:lnTo>
                  <a:lnTo>
                    <a:pt x="2497" y="497"/>
                  </a:lnTo>
                  <a:lnTo>
                    <a:pt x="2497" y="631"/>
                  </a:lnTo>
                  <a:lnTo>
                    <a:pt x="2498" y="320"/>
                  </a:lnTo>
                  <a:lnTo>
                    <a:pt x="2498" y="1372"/>
                  </a:lnTo>
                  <a:lnTo>
                    <a:pt x="2498" y="1271"/>
                  </a:lnTo>
                  <a:lnTo>
                    <a:pt x="2499" y="1103"/>
                  </a:lnTo>
                  <a:lnTo>
                    <a:pt x="2500" y="345"/>
                  </a:lnTo>
                  <a:lnTo>
                    <a:pt x="2500" y="808"/>
                  </a:lnTo>
                  <a:lnTo>
                    <a:pt x="2500" y="959"/>
                  </a:lnTo>
                  <a:lnTo>
                    <a:pt x="2501" y="1372"/>
                  </a:lnTo>
                  <a:lnTo>
                    <a:pt x="2501" y="724"/>
                  </a:lnTo>
                  <a:lnTo>
                    <a:pt x="2502" y="1103"/>
                  </a:lnTo>
                  <a:lnTo>
                    <a:pt x="2502" y="1086"/>
                  </a:lnTo>
                  <a:lnTo>
                    <a:pt x="2502" y="623"/>
                  </a:lnTo>
                  <a:lnTo>
                    <a:pt x="2503" y="1456"/>
                  </a:lnTo>
                  <a:lnTo>
                    <a:pt x="2503" y="1178"/>
                  </a:lnTo>
                  <a:lnTo>
                    <a:pt x="2503" y="1077"/>
                  </a:lnTo>
                  <a:lnTo>
                    <a:pt x="2504" y="766"/>
                  </a:lnTo>
                  <a:lnTo>
                    <a:pt x="2505" y="1414"/>
                  </a:lnTo>
                  <a:lnTo>
                    <a:pt x="2505" y="1431"/>
                  </a:lnTo>
                  <a:lnTo>
                    <a:pt x="2505" y="286"/>
                  </a:lnTo>
                  <a:lnTo>
                    <a:pt x="2506" y="345"/>
                  </a:lnTo>
                  <a:lnTo>
                    <a:pt x="2506" y="412"/>
                  </a:lnTo>
                  <a:lnTo>
                    <a:pt x="2507" y="1355"/>
                  </a:lnTo>
                  <a:lnTo>
                    <a:pt x="2508" y="244"/>
                  </a:lnTo>
                  <a:lnTo>
                    <a:pt x="2508" y="530"/>
                  </a:lnTo>
                  <a:lnTo>
                    <a:pt x="2508" y="538"/>
                  </a:lnTo>
                  <a:lnTo>
                    <a:pt x="2508" y="337"/>
                  </a:lnTo>
                  <a:lnTo>
                    <a:pt x="2509" y="1355"/>
                  </a:lnTo>
                  <a:lnTo>
                    <a:pt x="2509" y="1086"/>
                  </a:lnTo>
                  <a:lnTo>
                    <a:pt x="2510" y="833"/>
                  </a:lnTo>
                  <a:lnTo>
                    <a:pt x="2510" y="269"/>
                  </a:lnTo>
                  <a:lnTo>
                    <a:pt x="2511" y="917"/>
                  </a:lnTo>
                  <a:lnTo>
                    <a:pt x="2511" y="1136"/>
                  </a:lnTo>
                  <a:lnTo>
                    <a:pt x="2511" y="1347"/>
                  </a:lnTo>
                  <a:lnTo>
                    <a:pt x="2512" y="378"/>
                  </a:lnTo>
                  <a:lnTo>
                    <a:pt x="2512" y="648"/>
                  </a:lnTo>
                  <a:lnTo>
                    <a:pt x="2513" y="682"/>
                  </a:lnTo>
                  <a:lnTo>
                    <a:pt x="2513" y="353"/>
                  </a:lnTo>
                  <a:lnTo>
                    <a:pt x="2513" y="1347"/>
                  </a:lnTo>
                  <a:lnTo>
                    <a:pt x="2514" y="353"/>
                  </a:lnTo>
                  <a:lnTo>
                    <a:pt x="2514" y="421"/>
                  </a:lnTo>
                  <a:lnTo>
                    <a:pt x="2515" y="1355"/>
                  </a:lnTo>
                  <a:lnTo>
                    <a:pt x="2516" y="1372"/>
                  </a:lnTo>
                  <a:lnTo>
                    <a:pt x="2517" y="648"/>
                  </a:lnTo>
                  <a:lnTo>
                    <a:pt x="2517" y="715"/>
                  </a:lnTo>
                  <a:lnTo>
                    <a:pt x="2517" y="800"/>
                  </a:lnTo>
                  <a:lnTo>
                    <a:pt x="2518" y="1414"/>
                  </a:lnTo>
                  <a:lnTo>
                    <a:pt x="2518" y="1237"/>
                  </a:lnTo>
                  <a:lnTo>
                    <a:pt x="2519" y="1313"/>
                  </a:lnTo>
                  <a:lnTo>
                    <a:pt x="2519" y="833"/>
                  </a:lnTo>
                  <a:lnTo>
                    <a:pt x="2520" y="1456"/>
                  </a:lnTo>
                  <a:lnTo>
                    <a:pt x="2520" y="842"/>
                  </a:lnTo>
                  <a:lnTo>
                    <a:pt x="2520" y="640"/>
                  </a:lnTo>
                  <a:lnTo>
                    <a:pt x="2520" y="412"/>
                  </a:lnTo>
                  <a:lnTo>
                    <a:pt x="2521" y="1103"/>
                  </a:lnTo>
                  <a:lnTo>
                    <a:pt x="2522" y="1221"/>
                  </a:lnTo>
                  <a:lnTo>
                    <a:pt x="2522" y="1355"/>
                  </a:lnTo>
                  <a:lnTo>
                    <a:pt x="2523" y="362"/>
                  </a:lnTo>
                  <a:lnTo>
                    <a:pt x="2523" y="699"/>
                  </a:lnTo>
                  <a:lnTo>
                    <a:pt x="2523" y="724"/>
                  </a:lnTo>
                  <a:lnTo>
                    <a:pt x="2524" y="1355"/>
                  </a:lnTo>
                  <a:lnTo>
                    <a:pt x="2525" y="429"/>
                  </a:lnTo>
                  <a:lnTo>
                    <a:pt x="2525" y="446"/>
                  </a:lnTo>
                  <a:lnTo>
                    <a:pt x="2525" y="564"/>
                  </a:lnTo>
                  <a:lnTo>
                    <a:pt x="2526" y="1338"/>
                  </a:lnTo>
                  <a:lnTo>
                    <a:pt x="2526" y="1322"/>
                  </a:lnTo>
                  <a:lnTo>
                    <a:pt x="2526" y="1313"/>
                  </a:lnTo>
                  <a:lnTo>
                    <a:pt x="2527" y="404"/>
                  </a:lnTo>
                  <a:lnTo>
                    <a:pt x="2528" y="657"/>
                  </a:lnTo>
                  <a:lnTo>
                    <a:pt x="2528" y="749"/>
                  </a:lnTo>
                  <a:lnTo>
                    <a:pt x="2528" y="1490"/>
                  </a:lnTo>
                  <a:lnTo>
                    <a:pt x="2529" y="328"/>
                  </a:lnTo>
                  <a:lnTo>
                    <a:pt x="2529" y="547"/>
                  </a:lnTo>
                  <a:lnTo>
                    <a:pt x="2530" y="522"/>
                  </a:lnTo>
                  <a:lnTo>
                    <a:pt x="2530" y="1389"/>
                  </a:lnTo>
                  <a:lnTo>
                    <a:pt x="2531" y="934"/>
                  </a:lnTo>
                  <a:lnTo>
                    <a:pt x="2531" y="766"/>
                  </a:lnTo>
                  <a:lnTo>
                    <a:pt x="2531" y="724"/>
                  </a:lnTo>
                  <a:lnTo>
                    <a:pt x="2532" y="1288"/>
                  </a:lnTo>
                  <a:lnTo>
                    <a:pt x="2533" y="1389"/>
                  </a:lnTo>
                  <a:lnTo>
                    <a:pt x="2533" y="1465"/>
                  </a:lnTo>
                  <a:lnTo>
                    <a:pt x="2533" y="1103"/>
                  </a:lnTo>
                  <a:lnTo>
                    <a:pt x="2534" y="1254"/>
                  </a:lnTo>
                  <a:lnTo>
                    <a:pt x="2534" y="1162"/>
                  </a:lnTo>
                  <a:lnTo>
                    <a:pt x="2535" y="1448"/>
                  </a:lnTo>
                  <a:lnTo>
                    <a:pt x="2535" y="454"/>
                  </a:lnTo>
                  <a:lnTo>
                    <a:pt x="2535" y="513"/>
                  </a:lnTo>
                  <a:lnTo>
                    <a:pt x="2536" y="707"/>
                  </a:lnTo>
                  <a:lnTo>
                    <a:pt x="2536" y="564"/>
                  </a:lnTo>
                  <a:lnTo>
                    <a:pt x="2537" y="1364"/>
                  </a:lnTo>
                  <a:lnTo>
                    <a:pt x="2537" y="1288"/>
                  </a:lnTo>
                  <a:lnTo>
                    <a:pt x="2537" y="1136"/>
                  </a:lnTo>
                  <a:lnTo>
                    <a:pt x="2538" y="278"/>
                  </a:lnTo>
                  <a:lnTo>
                    <a:pt x="2538" y="791"/>
                  </a:lnTo>
                  <a:lnTo>
                    <a:pt x="2539" y="993"/>
                  </a:lnTo>
                  <a:lnTo>
                    <a:pt x="2539" y="1347"/>
                  </a:lnTo>
                  <a:lnTo>
                    <a:pt x="2539" y="387"/>
                  </a:lnTo>
                  <a:lnTo>
                    <a:pt x="2540" y="623"/>
                  </a:lnTo>
                  <a:lnTo>
                    <a:pt x="2540" y="690"/>
                  </a:lnTo>
                  <a:lnTo>
                    <a:pt x="2541" y="1372"/>
                  </a:lnTo>
                  <a:lnTo>
                    <a:pt x="2541" y="438"/>
                  </a:lnTo>
                  <a:lnTo>
                    <a:pt x="2542" y="429"/>
                  </a:lnTo>
                  <a:lnTo>
                    <a:pt x="2543" y="1355"/>
                  </a:lnTo>
                  <a:lnTo>
                    <a:pt x="2543" y="1364"/>
                  </a:lnTo>
                  <a:lnTo>
                    <a:pt x="2543" y="1372"/>
                  </a:lnTo>
                  <a:lnTo>
                    <a:pt x="2544" y="370"/>
                  </a:lnTo>
                  <a:lnTo>
                    <a:pt x="2544" y="665"/>
                  </a:lnTo>
                  <a:lnTo>
                    <a:pt x="2544" y="774"/>
                  </a:lnTo>
                  <a:lnTo>
                    <a:pt x="2545" y="715"/>
                  </a:lnTo>
                  <a:lnTo>
                    <a:pt x="2545" y="1422"/>
                  </a:lnTo>
                  <a:lnTo>
                    <a:pt x="2546" y="1069"/>
                  </a:lnTo>
                  <a:lnTo>
                    <a:pt x="2546" y="1111"/>
                  </a:lnTo>
                  <a:lnTo>
                    <a:pt x="2547" y="909"/>
                  </a:lnTo>
                  <a:lnTo>
                    <a:pt x="2548" y="1481"/>
                  </a:lnTo>
                  <a:lnTo>
                    <a:pt x="2548" y="1381"/>
                  </a:lnTo>
                  <a:lnTo>
                    <a:pt x="2548" y="1381"/>
                  </a:lnTo>
                  <a:lnTo>
                    <a:pt x="2549" y="1422"/>
                  </a:lnTo>
                  <a:lnTo>
                    <a:pt x="2549" y="1069"/>
                  </a:lnTo>
                  <a:lnTo>
                    <a:pt x="2549" y="1145"/>
                  </a:lnTo>
                  <a:lnTo>
                    <a:pt x="2549" y="1296"/>
                  </a:lnTo>
                  <a:lnTo>
                    <a:pt x="2549" y="1498"/>
                  </a:lnTo>
                  <a:lnTo>
                    <a:pt x="2550" y="1153"/>
                  </a:lnTo>
                  <a:lnTo>
                    <a:pt x="2551" y="1322"/>
                  </a:lnTo>
                  <a:lnTo>
                    <a:pt x="2551" y="1305"/>
                  </a:lnTo>
                  <a:lnTo>
                    <a:pt x="2552" y="1414"/>
                  </a:lnTo>
                  <a:lnTo>
                    <a:pt x="2552" y="463"/>
                  </a:lnTo>
                  <a:lnTo>
                    <a:pt x="2553" y="497"/>
                  </a:lnTo>
                  <a:lnTo>
                    <a:pt x="2554" y="1355"/>
                  </a:lnTo>
                  <a:lnTo>
                    <a:pt x="2554" y="1372"/>
                  </a:lnTo>
                  <a:lnTo>
                    <a:pt x="2554" y="294"/>
                  </a:lnTo>
                  <a:lnTo>
                    <a:pt x="2555" y="589"/>
                  </a:lnTo>
                  <a:lnTo>
                    <a:pt x="2555" y="572"/>
                  </a:lnTo>
                  <a:lnTo>
                    <a:pt x="2556" y="1364"/>
                  </a:lnTo>
                  <a:lnTo>
                    <a:pt x="2556" y="353"/>
                  </a:lnTo>
                  <a:lnTo>
                    <a:pt x="2557" y="614"/>
                  </a:lnTo>
                  <a:lnTo>
                    <a:pt x="2557" y="581"/>
                  </a:lnTo>
                  <a:lnTo>
                    <a:pt x="2557" y="538"/>
                  </a:lnTo>
                  <a:lnTo>
                    <a:pt x="2558" y="1364"/>
                  </a:lnTo>
                  <a:lnTo>
                    <a:pt x="2558" y="934"/>
                  </a:lnTo>
                  <a:lnTo>
                    <a:pt x="2559" y="497"/>
                  </a:lnTo>
                  <a:lnTo>
                    <a:pt x="2559" y="261"/>
                  </a:lnTo>
                  <a:lnTo>
                    <a:pt x="2560" y="1094"/>
                  </a:lnTo>
                  <a:lnTo>
                    <a:pt x="2560" y="1229"/>
                  </a:lnTo>
                  <a:lnTo>
                    <a:pt x="2560" y="1364"/>
                  </a:lnTo>
                  <a:lnTo>
                    <a:pt x="2561" y="665"/>
                  </a:lnTo>
                  <a:lnTo>
                    <a:pt x="2561" y="1077"/>
                  </a:lnTo>
                  <a:lnTo>
                    <a:pt x="2562" y="1002"/>
                  </a:lnTo>
                  <a:lnTo>
                    <a:pt x="2562" y="766"/>
                  </a:lnTo>
                  <a:lnTo>
                    <a:pt x="2562" y="1456"/>
                  </a:lnTo>
                  <a:lnTo>
                    <a:pt x="2563" y="1044"/>
                  </a:lnTo>
                  <a:lnTo>
                    <a:pt x="2563" y="1060"/>
                  </a:lnTo>
                  <a:lnTo>
                    <a:pt x="2564" y="825"/>
                  </a:lnTo>
                  <a:lnTo>
                    <a:pt x="2564" y="1422"/>
                  </a:lnTo>
                  <a:lnTo>
                    <a:pt x="2564" y="1422"/>
                  </a:lnTo>
                  <a:lnTo>
                    <a:pt x="2565" y="1347"/>
                  </a:lnTo>
                  <a:lnTo>
                    <a:pt x="2565" y="412"/>
                  </a:lnTo>
                  <a:lnTo>
                    <a:pt x="2566" y="581"/>
                  </a:lnTo>
                  <a:lnTo>
                    <a:pt x="2566" y="707"/>
                  </a:lnTo>
                  <a:lnTo>
                    <a:pt x="2567" y="1364"/>
                  </a:lnTo>
                  <a:lnTo>
                    <a:pt x="2567" y="421"/>
                  </a:lnTo>
                  <a:lnTo>
                    <a:pt x="2567" y="606"/>
                  </a:lnTo>
                  <a:lnTo>
                    <a:pt x="2568" y="631"/>
                  </a:lnTo>
                  <a:lnTo>
                    <a:pt x="2568" y="572"/>
                  </a:lnTo>
                  <a:lnTo>
                    <a:pt x="2569" y="1364"/>
                  </a:lnTo>
                  <a:lnTo>
                    <a:pt x="2569" y="614"/>
                  </a:lnTo>
                  <a:lnTo>
                    <a:pt x="2569" y="429"/>
                  </a:lnTo>
                  <a:lnTo>
                    <a:pt x="2571" y="1237"/>
                  </a:lnTo>
                  <a:lnTo>
                    <a:pt x="2571" y="1305"/>
                  </a:lnTo>
                  <a:lnTo>
                    <a:pt x="2571" y="1347"/>
                  </a:lnTo>
                  <a:lnTo>
                    <a:pt x="2571" y="378"/>
                  </a:lnTo>
                  <a:lnTo>
                    <a:pt x="2572" y="715"/>
                  </a:lnTo>
                  <a:lnTo>
                    <a:pt x="2572" y="741"/>
                  </a:lnTo>
                  <a:lnTo>
                    <a:pt x="2573" y="1405"/>
                  </a:lnTo>
                  <a:lnTo>
                    <a:pt x="2574" y="446"/>
                  </a:lnTo>
                  <a:lnTo>
                    <a:pt x="2574" y="564"/>
                  </a:lnTo>
                  <a:lnTo>
                    <a:pt x="2574" y="690"/>
                  </a:lnTo>
                  <a:lnTo>
                    <a:pt x="2574" y="623"/>
                  </a:lnTo>
                  <a:lnTo>
                    <a:pt x="2575" y="1414"/>
                  </a:lnTo>
                  <a:lnTo>
                    <a:pt x="2575" y="1372"/>
                  </a:lnTo>
                  <a:lnTo>
                    <a:pt x="2575" y="1338"/>
                  </a:lnTo>
                  <a:lnTo>
                    <a:pt x="2575" y="1397"/>
                  </a:lnTo>
                  <a:lnTo>
                    <a:pt x="2577" y="951"/>
                  </a:lnTo>
                  <a:lnTo>
                    <a:pt x="2577" y="1010"/>
                  </a:lnTo>
                  <a:lnTo>
                    <a:pt x="2577" y="1119"/>
                  </a:lnTo>
                  <a:lnTo>
                    <a:pt x="2577" y="1481"/>
                  </a:lnTo>
                  <a:lnTo>
                    <a:pt x="2578" y="1094"/>
                  </a:lnTo>
                  <a:lnTo>
                    <a:pt x="2578" y="1305"/>
                  </a:lnTo>
                  <a:lnTo>
                    <a:pt x="2579" y="1296"/>
                  </a:lnTo>
                  <a:lnTo>
                    <a:pt x="2579" y="1473"/>
                  </a:lnTo>
                  <a:lnTo>
                    <a:pt x="2580" y="378"/>
                  </a:lnTo>
                  <a:lnTo>
                    <a:pt x="2580" y="337"/>
                  </a:lnTo>
                  <a:lnTo>
                    <a:pt x="2581" y="1355"/>
                  </a:lnTo>
                  <a:lnTo>
                    <a:pt x="2582" y="1372"/>
                  </a:lnTo>
                  <a:lnTo>
                    <a:pt x="2582" y="328"/>
                  </a:lnTo>
                  <a:lnTo>
                    <a:pt x="2583" y="732"/>
                  </a:lnTo>
                  <a:lnTo>
                    <a:pt x="2583" y="724"/>
                  </a:lnTo>
                  <a:lnTo>
                    <a:pt x="2584" y="1389"/>
                  </a:lnTo>
                  <a:lnTo>
                    <a:pt x="2584" y="429"/>
                  </a:lnTo>
                  <a:lnTo>
                    <a:pt x="2584" y="665"/>
                  </a:lnTo>
                  <a:lnTo>
                    <a:pt x="2585" y="640"/>
                  </a:lnTo>
                  <a:lnTo>
                    <a:pt x="2585" y="555"/>
                  </a:lnTo>
                  <a:lnTo>
                    <a:pt x="2586" y="1389"/>
                  </a:lnTo>
                  <a:lnTo>
                    <a:pt x="2586" y="1195"/>
                  </a:lnTo>
                  <a:lnTo>
                    <a:pt x="2586" y="934"/>
                  </a:lnTo>
                  <a:lnTo>
                    <a:pt x="2586" y="311"/>
                  </a:lnTo>
                  <a:lnTo>
                    <a:pt x="2587" y="968"/>
                  </a:lnTo>
                  <a:lnTo>
                    <a:pt x="2588" y="1145"/>
                  </a:lnTo>
                  <a:lnTo>
                    <a:pt x="2588" y="1422"/>
                  </a:lnTo>
                  <a:lnTo>
                    <a:pt x="2589" y="1035"/>
                  </a:lnTo>
                  <a:lnTo>
                    <a:pt x="2589" y="1288"/>
                  </a:lnTo>
                  <a:lnTo>
                    <a:pt x="2589" y="1288"/>
                  </a:lnTo>
                  <a:lnTo>
                    <a:pt x="2589" y="909"/>
                  </a:lnTo>
                  <a:lnTo>
                    <a:pt x="2590" y="1448"/>
                  </a:lnTo>
                  <a:lnTo>
                    <a:pt x="2590" y="959"/>
                  </a:lnTo>
                  <a:lnTo>
                    <a:pt x="2591" y="976"/>
                  </a:lnTo>
                  <a:lnTo>
                    <a:pt x="2592" y="892"/>
                  </a:lnTo>
                  <a:lnTo>
                    <a:pt x="2592" y="1439"/>
                  </a:lnTo>
                  <a:lnTo>
                    <a:pt x="2592" y="1473"/>
                  </a:lnTo>
                  <a:lnTo>
                    <a:pt x="2592" y="1490"/>
                  </a:lnTo>
                  <a:lnTo>
                    <a:pt x="2593" y="1103"/>
                  </a:lnTo>
                  <a:lnTo>
                    <a:pt x="2593" y="917"/>
                  </a:lnTo>
                  <a:lnTo>
                    <a:pt x="2594" y="1456"/>
                  </a:lnTo>
                  <a:lnTo>
                    <a:pt x="2595" y="471"/>
                  </a:lnTo>
                  <a:lnTo>
                    <a:pt x="2595" y="657"/>
                  </a:lnTo>
                  <a:lnTo>
                    <a:pt x="2595" y="657"/>
                  </a:lnTo>
                  <a:lnTo>
                    <a:pt x="2597" y="1397"/>
                  </a:lnTo>
                  <a:lnTo>
                    <a:pt x="2597" y="1060"/>
                  </a:lnTo>
                  <a:lnTo>
                    <a:pt x="2597" y="673"/>
                  </a:lnTo>
                  <a:lnTo>
                    <a:pt x="2597" y="488"/>
                  </a:lnTo>
                  <a:lnTo>
                    <a:pt x="2598" y="1111"/>
                  </a:lnTo>
                  <a:lnTo>
                    <a:pt x="2598" y="1271"/>
                  </a:lnTo>
                  <a:lnTo>
                    <a:pt x="2598" y="1381"/>
                  </a:lnTo>
                  <a:lnTo>
                    <a:pt x="2599" y="572"/>
                  </a:lnTo>
                  <a:lnTo>
                    <a:pt x="2600" y="757"/>
                  </a:lnTo>
                  <a:lnTo>
                    <a:pt x="2600" y="800"/>
                  </a:lnTo>
                  <a:lnTo>
                    <a:pt x="2601" y="1405"/>
                  </a:lnTo>
                  <a:lnTo>
                    <a:pt x="2601" y="480"/>
                  </a:lnTo>
                  <a:lnTo>
                    <a:pt x="2601" y="555"/>
                  </a:lnTo>
                  <a:lnTo>
                    <a:pt x="2602" y="589"/>
                  </a:lnTo>
                  <a:lnTo>
                    <a:pt x="2603" y="1381"/>
                  </a:lnTo>
                  <a:lnTo>
                    <a:pt x="2603" y="1330"/>
                  </a:lnTo>
                  <a:lnTo>
                    <a:pt x="2603" y="538"/>
                  </a:lnTo>
                  <a:lnTo>
                    <a:pt x="2604" y="673"/>
                  </a:lnTo>
                  <a:lnTo>
                    <a:pt x="2604" y="816"/>
                  </a:lnTo>
                  <a:lnTo>
                    <a:pt x="2605" y="1397"/>
                  </a:lnTo>
                  <a:lnTo>
                    <a:pt x="2606" y="1094"/>
                  </a:lnTo>
                  <a:lnTo>
                    <a:pt x="2606" y="1119"/>
                  </a:lnTo>
                  <a:lnTo>
                    <a:pt x="2607" y="900"/>
                  </a:lnTo>
                  <a:lnTo>
                    <a:pt x="2607" y="1524"/>
                  </a:lnTo>
                  <a:lnTo>
                    <a:pt x="2607" y="1465"/>
                  </a:lnTo>
                  <a:lnTo>
                    <a:pt x="2608" y="1212"/>
                  </a:lnTo>
                  <a:lnTo>
                    <a:pt x="2608" y="1389"/>
                  </a:lnTo>
                  <a:lnTo>
                    <a:pt x="2608" y="951"/>
                  </a:lnTo>
                  <a:lnTo>
                    <a:pt x="2609" y="1364"/>
                  </a:lnTo>
                  <a:lnTo>
                    <a:pt x="2609" y="1422"/>
                  </a:lnTo>
                  <a:lnTo>
                    <a:pt x="2609" y="1448"/>
                  </a:lnTo>
                  <a:lnTo>
                    <a:pt x="2610" y="522"/>
                  </a:lnTo>
                  <a:lnTo>
                    <a:pt x="2610" y="816"/>
                  </a:lnTo>
                  <a:lnTo>
                    <a:pt x="2611" y="892"/>
                  </a:lnTo>
                  <a:lnTo>
                    <a:pt x="2611" y="1389"/>
                  </a:lnTo>
                  <a:lnTo>
                    <a:pt x="2612" y="522"/>
                  </a:lnTo>
                  <a:lnTo>
                    <a:pt x="2612" y="564"/>
                  </a:lnTo>
                  <a:lnTo>
                    <a:pt x="2612" y="682"/>
                  </a:lnTo>
                  <a:lnTo>
                    <a:pt x="2612" y="623"/>
                  </a:lnTo>
                  <a:lnTo>
                    <a:pt x="2613" y="1364"/>
                  </a:lnTo>
                  <a:lnTo>
                    <a:pt x="2613" y="1330"/>
                  </a:lnTo>
                  <a:lnTo>
                    <a:pt x="2614" y="1254"/>
                  </a:lnTo>
                  <a:lnTo>
                    <a:pt x="2614" y="505"/>
                  </a:lnTo>
                  <a:lnTo>
                    <a:pt x="2615" y="766"/>
                  </a:lnTo>
                  <a:lnTo>
                    <a:pt x="2615" y="943"/>
                  </a:lnTo>
                  <a:lnTo>
                    <a:pt x="2616" y="1355"/>
                  </a:lnTo>
                  <a:lnTo>
                    <a:pt x="2616" y="480"/>
                  </a:lnTo>
                  <a:lnTo>
                    <a:pt x="2616" y="547"/>
                  </a:lnTo>
                  <a:lnTo>
                    <a:pt x="2617" y="640"/>
                  </a:lnTo>
                  <a:lnTo>
                    <a:pt x="2618" y="1355"/>
                  </a:lnTo>
                  <a:lnTo>
                    <a:pt x="2618" y="488"/>
                  </a:lnTo>
                  <a:lnTo>
                    <a:pt x="2618" y="446"/>
                  </a:lnTo>
                  <a:lnTo>
                    <a:pt x="2620" y="1305"/>
                  </a:lnTo>
                  <a:lnTo>
                    <a:pt x="2620" y="1347"/>
                  </a:lnTo>
                  <a:lnTo>
                    <a:pt x="2620" y="1372"/>
                  </a:lnTo>
                  <a:lnTo>
                    <a:pt x="2620" y="766"/>
                  </a:lnTo>
                  <a:lnTo>
                    <a:pt x="2621" y="1094"/>
                  </a:lnTo>
                  <a:lnTo>
                    <a:pt x="2621" y="1119"/>
                  </a:lnTo>
                  <a:lnTo>
                    <a:pt x="2621" y="892"/>
                  </a:lnTo>
                  <a:lnTo>
                    <a:pt x="2622" y="1540"/>
                  </a:lnTo>
                  <a:lnTo>
                    <a:pt x="2623" y="1288"/>
                  </a:lnTo>
                  <a:lnTo>
                    <a:pt x="2623" y="1305"/>
                  </a:lnTo>
                  <a:lnTo>
                    <a:pt x="2623" y="934"/>
                  </a:lnTo>
                  <a:lnTo>
                    <a:pt x="2624" y="1448"/>
                  </a:lnTo>
                  <a:lnTo>
                    <a:pt x="2624" y="1389"/>
                  </a:lnTo>
                  <a:lnTo>
                    <a:pt x="2625" y="1145"/>
                  </a:lnTo>
                  <a:lnTo>
                    <a:pt x="2625" y="572"/>
                  </a:lnTo>
                  <a:lnTo>
                    <a:pt x="2626" y="1002"/>
                  </a:lnTo>
                  <a:lnTo>
                    <a:pt x="2626" y="1136"/>
                  </a:lnTo>
                  <a:lnTo>
                    <a:pt x="2626" y="1381"/>
                  </a:lnTo>
                  <a:lnTo>
                    <a:pt x="2627" y="513"/>
                  </a:lnTo>
                  <a:lnTo>
                    <a:pt x="2627" y="724"/>
                  </a:lnTo>
                  <a:lnTo>
                    <a:pt x="2628" y="783"/>
                  </a:lnTo>
                  <a:lnTo>
                    <a:pt x="2628" y="1381"/>
                  </a:lnTo>
                  <a:lnTo>
                    <a:pt x="2629" y="513"/>
                  </a:lnTo>
                  <a:lnTo>
                    <a:pt x="2629" y="505"/>
                  </a:lnTo>
                  <a:lnTo>
                    <a:pt x="2630" y="1364"/>
                  </a:lnTo>
                  <a:lnTo>
                    <a:pt x="2631" y="1364"/>
                  </a:lnTo>
                  <a:lnTo>
                    <a:pt x="2631" y="1397"/>
                  </a:lnTo>
                  <a:lnTo>
                    <a:pt x="2631" y="555"/>
                  </a:lnTo>
                  <a:lnTo>
                    <a:pt x="2632" y="934"/>
                  </a:lnTo>
                  <a:lnTo>
                    <a:pt x="2632" y="850"/>
                  </a:lnTo>
                  <a:lnTo>
                    <a:pt x="2633" y="1389"/>
                  </a:lnTo>
                  <a:lnTo>
                    <a:pt x="2633" y="522"/>
                  </a:lnTo>
                  <a:lnTo>
                    <a:pt x="2633" y="648"/>
                  </a:lnTo>
                  <a:lnTo>
                    <a:pt x="2634" y="614"/>
                  </a:lnTo>
                  <a:lnTo>
                    <a:pt x="2635" y="1414"/>
                  </a:lnTo>
                  <a:lnTo>
                    <a:pt x="2635" y="1262"/>
                  </a:lnTo>
                  <a:lnTo>
                    <a:pt x="2635" y="951"/>
                  </a:lnTo>
                  <a:lnTo>
                    <a:pt x="2635" y="791"/>
                  </a:lnTo>
                  <a:lnTo>
                    <a:pt x="2636" y="1162"/>
                  </a:lnTo>
                  <a:lnTo>
                    <a:pt x="2637" y="1322"/>
                  </a:lnTo>
                  <a:lnTo>
                    <a:pt x="2637" y="1591"/>
                  </a:lnTo>
                  <a:lnTo>
                    <a:pt x="2638" y="1195"/>
                  </a:lnTo>
                  <a:lnTo>
                    <a:pt x="2638" y="1322"/>
                  </a:lnTo>
                  <a:lnTo>
                    <a:pt x="2638" y="1288"/>
                  </a:lnTo>
                  <a:lnTo>
                    <a:pt x="2639" y="1448"/>
                  </a:lnTo>
                  <a:lnTo>
                    <a:pt x="2639" y="522"/>
                  </a:lnTo>
                  <a:lnTo>
                    <a:pt x="2639" y="555"/>
                  </a:lnTo>
                  <a:lnTo>
                    <a:pt x="2640" y="640"/>
                  </a:lnTo>
                  <a:lnTo>
                    <a:pt x="2641" y="1381"/>
                  </a:lnTo>
                  <a:lnTo>
                    <a:pt x="2641" y="1372"/>
                  </a:lnTo>
                  <a:lnTo>
                    <a:pt x="2641" y="1330"/>
                  </a:lnTo>
                  <a:lnTo>
                    <a:pt x="2641" y="1347"/>
                  </a:lnTo>
                  <a:lnTo>
                    <a:pt x="2642" y="505"/>
                  </a:lnTo>
                  <a:lnTo>
                    <a:pt x="2643" y="808"/>
                  </a:lnTo>
                  <a:lnTo>
                    <a:pt x="2643" y="800"/>
                  </a:lnTo>
                  <a:lnTo>
                    <a:pt x="2643" y="1389"/>
                  </a:lnTo>
                  <a:lnTo>
                    <a:pt x="2644" y="446"/>
                  </a:lnTo>
                  <a:lnTo>
                    <a:pt x="2644" y="505"/>
                  </a:lnTo>
                  <a:lnTo>
                    <a:pt x="2644" y="589"/>
                  </a:lnTo>
                  <a:lnTo>
                    <a:pt x="2645" y="1389"/>
                  </a:lnTo>
                  <a:lnTo>
                    <a:pt x="2646" y="538"/>
                  </a:lnTo>
                  <a:lnTo>
                    <a:pt x="2646" y="421"/>
                  </a:lnTo>
                  <a:lnTo>
                    <a:pt x="2646" y="362"/>
                  </a:lnTo>
                  <a:lnTo>
                    <a:pt x="2647" y="1288"/>
                  </a:lnTo>
                  <a:lnTo>
                    <a:pt x="2648" y="1355"/>
                  </a:lnTo>
                  <a:lnTo>
                    <a:pt x="2648" y="1405"/>
                  </a:lnTo>
                  <a:lnTo>
                    <a:pt x="2648" y="395"/>
                  </a:lnTo>
                  <a:lnTo>
                    <a:pt x="2649" y="757"/>
                  </a:lnTo>
                  <a:lnTo>
                    <a:pt x="2649" y="825"/>
                  </a:lnTo>
                  <a:lnTo>
                    <a:pt x="2650" y="1465"/>
                  </a:lnTo>
                  <a:lnTo>
                    <a:pt x="2650" y="791"/>
                  </a:lnTo>
                  <a:lnTo>
                    <a:pt x="2650" y="909"/>
                  </a:lnTo>
                  <a:lnTo>
                    <a:pt x="2651" y="1027"/>
                  </a:lnTo>
                  <a:lnTo>
                    <a:pt x="2651" y="968"/>
                  </a:lnTo>
                  <a:lnTo>
                    <a:pt x="2652" y="1465"/>
                  </a:lnTo>
                  <a:lnTo>
                    <a:pt x="2652" y="1608"/>
                  </a:lnTo>
                  <a:lnTo>
                    <a:pt x="2653" y="1002"/>
                  </a:lnTo>
                  <a:lnTo>
                    <a:pt x="2653" y="1086"/>
                  </a:lnTo>
                </a:path>
              </a:pathLst>
            </a:custGeom>
            <a:noFill/>
            <a:ln w="0" cap="flat">
              <a:solidFill>
                <a:srgbClr val="52525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dirty="0">
                <a:latin typeface="Times New Roman" panose="02020603050405020304" pitchFamily="18" charset="0"/>
                <a:cs typeface="Times New Roman" panose="02020603050405020304" pitchFamily="18" charset="0"/>
              </a:endParaRPr>
            </a:p>
          </p:txBody>
        </p:sp>
      </p:grpSp>
      <p:sp>
        <p:nvSpPr>
          <p:cNvPr id="124" name="Freeform 51">
            <a:extLst>
              <a:ext uri="{FF2B5EF4-FFF2-40B4-BE49-F238E27FC236}">
                <a16:creationId xmlns:a16="http://schemas.microsoft.com/office/drawing/2014/main" id="{00F065C5-4B4B-45AD-AD90-5D68F80106E4}"/>
              </a:ext>
            </a:extLst>
          </p:cNvPr>
          <p:cNvSpPr>
            <a:spLocks/>
          </p:cNvSpPr>
          <p:nvPr/>
        </p:nvSpPr>
        <p:spPr bwMode="auto">
          <a:xfrm>
            <a:off x="341069" y="3666744"/>
            <a:ext cx="3682291" cy="650208"/>
          </a:xfrm>
          <a:custGeom>
            <a:avLst/>
            <a:gdLst>
              <a:gd name="T0" fmla="*/ 40 w 2647"/>
              <a:gd name="T1" fmla="*/ 1883 h 1941"/>
              <a:gd name="T2" fmla="*/ 93 w 2647"/>
              <a:gd name="T3" fmla="*/ 1579 h 1941"/>
              <a:gd name="T4" fmla="*/ 146 w 2647"/>
              <a:gd name="T5" fmla="*/ 117 h 1941"/>
              <a:gd name="T6" fmla="*/ 199 w 2647"/>
              <a:gd name="T7" fmla="*/ 479 h 1941"/>
              <a:gd name="T8" fmla="*/ 253 w 2647"/>
              <a:gd name="T9" fmla="*/ 245 h 1941"/>
              <a:gd name="T10" fmla="*/ 306 w 2647"/>
              <a:gd name="T11" fmla="*/ 1052 h 1941"/>
              <a:gd name="T12" fmla="*/ 359 w 2647"/>
              <a:gd name="T13" fmla="*/ 1719 h 1941"/>
              <a:gd name="T14" fmla="*/ 412 w 2647"/>
              <a:gd name="T15" fmla="*/ 1508 h 1941"/>
              <a:gd name="T16" fmla="*/ 465 w 2647"/>
              <a:gd name="T17" fmla="*/ 0 h 1941"/>
              <a:gd name="T18" fmla="*/ 518 w 2647"/>
              <a:gd name="T19" fmla="*/ 514 h 1941"/>
              <a:gd name="T20" fmla="*/ 572 w 2647"/>
              <a:gd name="T21" fmla="*/ 163 h 1941"/>
              <a:gd name="T22" fmla="*/ 625 w 2647"/>
              <a:gd name="T23" fmla="*/ 924 h 1941"/>
              <a:gd name="T24" fmla="*/ 678 w 2647"/>
              <a:gd name="T25" fmla="*/ 1743 h 1941"/>
              <a:gd name="T26" fmla="*/ 731 w 2647"/>
              <a:gd name="T27" fmla="*/ 1508 h 1941"/>
              <a:gd name="T28" fmla="*/ 785 w 2647"/>
              <a:gd name="T29" fmla="*/ 11 h 1941"/>
              <a:gd name="T30" fmla="*/ 838 w 2647"/>
              <a:gd name="T31" fmla="*/ 421 h 1941"/>
              <a:gd name="T32" fmla="*/ 891 w 2647"/>
              <a:gd name="T33" fmla="*/ 163 h 1941"/>
              <a:gd name="T34" fmla="*/ 944 w 2647"/>
              <a:gd name="T35" fmla="*/ 935 h 1941"/>
              <a:gd name="T36" fmla="*/ 997 w 2647"/>
              <a:gd name="T37" fmla="*/ 1707 h 1941"/>
              <a:gd name="T38" fmla="*/ 1051 w 2647"/>
              <a:gd name="T39" fmla="*/ 1520 h 1941"/>
              <a:gd name="T40" fmla="*/ 1104 w 2647"/>
              <a:gd name="T41" fmla="*/ 292 h 1941"/>
              <a:gd name="T42" fmla="*/ 1157 w 2647"/>
              <a:gd name="T43" fmla="*/ 643 h 1941"/>
              <a:gd name="T44" fmla="*/ 1210 w 2647"/>
              <a:gd name="T45" fmla="*/ 257 h 1941"/>
              <a:gd name="T46" fmla="*/ 1264 w 2647"/>
              <a:gd name="T47" fmla="*/ 912 h 1941"/>
              <a:gd name="T48" fmla="*/ 1316 w 2647"/>
              <a:gd name="T49" fmla="*/ 1707 h 1941"/>
              <a:gd name="T50" fmla="*/ 1370 w 2647"/>
              <a:gd name="T51" fmla="*/ 1520 h 1941"/>
              <a:gd name="T52" fmla="*/ 1423 w 2647"/>
              <a:gd name="T53" fmla="*/ 222 h 1941"/>
              <a:gd name="T54" fmla="*/ 1476 w 2647"/>
              <a:gd name="T55" fmla="*/ 654 h 1941"/>
              <a:gd name="T56" fmla="*/ 1529 w 2647"/>
              <a:gd name="T57" fmla="*/ 234 h 1941"/>
              <a:gd name="T58" fmla="*/ 1583 w 2647"/>
              <a:gd name="T59" fmla="*/ 959 h 1941"/>
              <a:gd name="T60" fmla="*/ 1636 w 2647"/>
              <a:gd name="T61" fmla="*/ 1719 h 1941"/>
              <a:gd name="T62" fmla="*/ 1689 w 2647"/>
              <a:gd name="T63" fmla="*/ 1637 h 1941"/>
              <a:gd name="T64" fmla="*/ 1742 w 2647"/>
              <a:gd name="T65" fmla="*/ 713 h 1941"/>
              <a:gd name="T66" fmla="*/ 1795 w 2647"/>
              <a:gd name="T67" fmla="*/ 1321 h 1941"/>
              <a:gd name="T68" fmla="*/ 1848 w 2647"/>
              <a:gd name="T69" fmla="*/ 959 h 1941"/>
              <a:gd name="T70" fmla="*/ 1902 w 2647"/>
              <a:gd name="T71" fmla="*/ 1228 h 1941"/>
              <a:gd name="T72" fmla="*/ 1955 w 2647"/>
              <a:gd name="T73" fmla="*/ 1860 h 1941"/>
              <a:gd name="T74" fmla="*/ 2008 w 2647"/>
              <a:gd name="T75" fmla="*/ 1860 h 1941"/>
              <a:gd name="T76" fmla="*/ 2061 w 2647"/>
              <a:gd name="T77" fmla="*/ 1357 h 1941"/>
              <a:gd name="T78" fmla="*/ 2115 w 2647"/>
              <a:gd name="T79" fmla="*/ 1543 h 1941"/>
              <a:gd name="T80" fmla="*/ 2168 w 2647"/>
              <a:gd name="T81" fmla="*/ 1123 h 1941"/>
              <a:gd name="T82" fmla="*/ 2221 w 2647"/>
              <a:gd name="T83" fmla="*/ 1251 h 1941"/>
              <a:gd name="T84" fmla="*/ 2274 w 2647"/>
              <a:gd name="T85" fmla="*/ 1894 h 1941"/>
              <a:gd name="T86" fmla="*/ 2327 w 2647"/>
              <a:gd name="T87" fmla="*/ 1590 h 1941"/>
              <a:gd name="T88" fmla="*/ 2381 w 2647"/>
              <a:gd name="T89" fmla="*/ 187 h 1941"/>
              <a:gd name="T90" fmla="*/ 2434 w 2647"/>
              <a:gd name="T91" fmla="*/ 479 h 1941"/>
              <a:gd name="T92" fmla="*/ 2487 w 2647"/>
              <a:gd name="T93" fmla="*/ 198 h 1941"/>
              <a:gd name="T94" fmla="*/ 2540 w 2647"/>
              <a:gd name="T95" fmla="*/ 912 h 1941"/>
              <a:gd name="T96" fmla="*/ 2594 w 2647"/>
              <a:gd name="T97" fmla="*/ 1754 h 1941"/>
              <a:gd name="T98" fmla="*/ 2646 w 2647"/>
              <a:gd name="T99" fmla="*/ 1508 h 1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7" h="1941">
                <a:moveTo>
                  <a:pt x="0" y="1391"/>
                </a:moveTo>
                <a:lnTo>
                  <a:pt x="13" y="1626"/>
                </a:lnTo>
                <a:lnTo>
                  <a:pt x="27" y="1813"/>
                </a:lnTo>
                <a:lnTo>
                  <a:pt x="40" y="1883"/>
                </a:lnTo>
                <a:lnTo>
                  <a:pt x="53" y="1906"/>
                </a:lnTo>
                <a:lnTo>
                  <a:pt x="66" y="1883"/>
                </a:lnTo>
                <a:lnTo>
                  <a:pt x="80" y="1813"/>
                </a:lnTo>
                <a:lnTo>
                  <a:pt x="93" y="1579"/>
                </a:lnTo>
                <a:lnTo>
                  <a:pt x="106" y="1040"/>
                </a:lnTo>
                <a:lnTo>
                  <a:pt x="120" y="549"/>
                </a:lnTo>
                <a:lnTo>
                  <a:pt x="133" y="128"/>
                </a:lnTo>
                <a:lnTo>
                  <a:pt x="146" y="117"/>
                </a:lnTo>
                <a:lnTo>
                  <a:pt x="160" y="128"/>
                </a:lnTo>
                <a:lnTo>
                  <a:pt x="173" y="210"/>
                </a:lnTo>
                <a:lnTo>
                  <a:pt x="186" y="491"/>
                </a:lnTo>
                <a:lnTo>
                  <a:pt x="199" y="479"/>
                </a:lnTo>
                <a:lnTo>
                  <a:pt x="213" y="386"/>
                </a:lnTo>
                <a:lnTo>
                  <a:pt x="226" y="386"/>
                </a:lnTo>
                <a:lnTo>
                  <a:pt x="239" y="421"/>
                </a:lnTo>
                <a:lnTo>
                  <a:pt x="253" y="245"/>
                </a:lnTo>
                <a:lnTo>
                  <a:pt x="266" y="269"/>
                </a:lnTo>
                <a:lnTo>
                  <a:pt x="279" y="549"/>
                </a:lnTo>
                <a:lnTo>
                  <a:pt x="292" y="701"/>
                </a:lnTo>
                <a:lnTo>
                  <a:pt x="306" y="1052"/>
                </a:lnTo>
                <a:lnTo>
                  <a:pt x="319" y="1146"/>
                </a:lnTo>
                <a:lnTo>
                  <a:pt x="332" y="1415"/>
                </a:lnTo>
                <a:lnTo>
                  <a:pt x="346" y="1684"/>
                </a:lnTo>
                <a:lnTo>
                  <a:pt x="359" y="1719"/>
                </a:lnTo>
                <a:lnTo>
                  <a:pt x="372" y="1824"/>
                </a:lnTo>
                <a:lnTo>
                  <a:pt x="386" y="1777"/>
                </a:lnTo>
                <a:lnTo>
                  <a:pt x="399" y="1672"/>
                </a:lnTo>
                <a:lnTo>
                  <a:pt x="412" y="1508"/>
                </a:lnTo>
                <a:lnTo>
                  <a:pt x="425" y="971"/>
                </a:lnTo>
                <a:lnTo>
                  <a:pt x="439" y="491"/>
                </a:lnTo>
                <a:lnTo>
                  <a:pt x="452" y="105"/>
                </a:lnTo>
                <a:lnTo>
                  <a:pt x="465" y="0"/>
                </a:lnTo>
                <a:lnTo>
                  <a:pt x="479" y="11"/>
                </a:lnTo>
                <a:lnTo>
                  <a:pt x="492" y="198"/>
                </a:lnTo>
                <a:lnTo>
                  <a:pt x="505" y="503"/>
                </a:lnTo>
                <a:lnTo>
                  <a:pt x="518" y="514"/>
                </a:lnTo>
                <a:lnTo>
                  <a:pt x="532" y="421"/>
                </a:lnTo>
                <a:lnTo>
                  <a:pt x="545" y="386"/>
                </a:lnTo>
                <a:lnTo>
                  <a:pt x="558" y="432"/>
                </a:lnTo>
                <a:lnTo>
                  <a:pt x="572" y="163"/>
                </a:lnTo>
                <a:lnTo>
                  <a:pt x="585" y="198"/>
                </a:lnTo>
                <a:lnTo>
                  <a:pt x="599" y="491"/>
                </a:lnTo>
                <a:lnTo>
                  <a:pt x="612" y="666"/>
                </a:lnTo>
                <a:lnTo>
                  <a:pt x="625" y="924"/>
                </a:lnTo>
                <a:lnTo>
                  <a:pt x="638" y="1123"/>
                </a:lnTo>
                <a:lnTo>
                  <a:pt x="651" y="1403"/>
                </a:lnTo>
                <a:lnTo>
                  <a:pt x="665" y="1555"/>
                </a:lnTo>
                <a:lnTo>
                  <a:pt x="678" y="1743"/>
                </a:lnTo>
                <a:lnTo>
                  <a:pt x="692" y="1848"/>
                </a:lnTo>
                <a:lnTo>
                  <a:pt x="705" y="1777"/>
                </a:lnTo>
                <a:lnTo>
                  <a:pt x="718" y="1672"/>
                </a:lnTo>
                <a:lnTo>
                  <a:pt x="731" y="1508"/>
                </a:lnTo>
                <a:lnTo>
                  <a:pt x="745" y="982"/>
                </a:lnTo>
                <a:lnTo>
                  <a:pt x="758" y="421"/>
                </a:lnTo>
                <a:lnTo>
                  <a:pt x="771" y="58"/>
                </a:lnTo>
                <a:lnTo>
                  <a:pt x="785" y="11"/>
                </a:lnTo>
                <a:lnTo>
                  <a:pt x="798" y="34"/>
                </a:lnTo>
                <a:lnTo>
                  <a:pt x="811" y="198"/>
                </a:lnTo>
                <a:lnTo>
                  <a:pt x="825" y="409"/>
                </a:lnTo>
                <a:lnTo>
                  <a:pt x="838" y="421"/>
                </a:lnTo>
                <a:lnTo>
                  <a:pt x="851" y="374"/>
                </a:lnTo>
                <a:lnTo>
                  <a:pt x="864" y="304"/>
                </a:lnTo>
                <a:lnTo>
                  <a:pt x="878" y="304"/>
                </a:lnTo>
                <a:lnTo>
                  <a:pt x="891" y="163"/>
                </a:lnTo>
                <a:lnTo>
                  <a:pt x="904" y="269"/>
                </a:lnTo>
                <a:lnTo>
                  <a:pt x="918" y="456"/>
                </a:lnTo>
                <a:lnTo>
                  <a:pt x="931" y="690"/>
                </a:lnTo>
                <a:lnTo>
                  <a:pt x="944" y="935"/>
                </a:lnTo>
                <a:lnTo>
                  <a:pt x="957" y="1064"/>
                </a:lnTo>
                <a:lnTo>
                  <a:pt x="971" y="1380"/>
                </a:lnTo>
                <a:lnTo>
                  <a:pt x="984" y="1626"/>
                </a:lnTo>
                <a:lnTo>
                  <a:pt x="997" y="1707"/>
                </a:lnTo>
                <a:lnTo>
                  <a:pt x="1011" y="1860"/>
                </a:lnTo>
                <a:lnTo>
                  <a:pt x="1024" y="1777"/>
                </a:lnTo>
                <a:lnTo>
                  <a:pt x="1037" y="1707"/>
                </a:lnTo>
                <a:lnTo>
                  <a:pt x="1051" y="1520"/>
                </a:lnTo>
                <a:lnTo>
                  <a:pt x="1064" y="959"/>
                </a:lnTo>
                <a:lnTo>
                  <a:pt x="1077" y="537"/>
                </a:lnTo>
                <a:lnTo>
                  <a:pt x="1090" y="269"/>
                </a:lnTo>
                <a:lnTo>
                  <a:pt x="1104" y="292"/>
                </a:lnTo>
                <a:lnTo>
                  <a:pt x="1117" y="351"/>
                </a:lnTo>
                <a:lnTo>
                  <a:pt x="1130" y="397"/>
                </a:lnTo>
                <a:lnTo>
                  <a:pt x="1144" y="678"/>
                </a:lnTo>
                <a:lnTo>
                  <a:pt x="1157" y="643"/>
                </a:lnTo>
                <a:lnTo>
                  <a:pt x="1170" y="608"/>
                </a:lnTo>
                <a:lnTo>
                  <a:pt x="1183" y="608"/>
                </a:lnTo>
                <a:lnTo>
                  <a:pt x="1197" y="608"/>
                </a:lnTo>
                <a:lnTo>
                  <a:pt x="1210" y="257"/>
                </a:lnTo>
                <a:lnTo>
                  <a:pt x="1223" y="234"/>
                </a:lnTo>
                <a:lnTo>
                  <a:pt x="1237" y="432"/>
                </a:lnTo>
                <a:lnTo>
                  <a:pt x="1250" y="643"/>
                </a:lnTo>
                <a:lnTo>
                  <a:pt x="1264" y="912"/>
                </a:lnTo>
                <a:lnTo>
                  <a:pt x="1277" y="1111"/>
                </a:lnTo>
                <a:lnTo>
                  <a:pt x="1290" y="1438"/>
                </a:lnTo>
                <a:lnTo>
                  <a:pt x="1303" y="1602"/>
                </a:lnTo>
                <a:lnTo>
                  <a:pt x="1316" y="1707"/>
                </a:lnTo>
                <a:lnTo>
                  <a:pt x="1330" y="1754"/>
                </a:lnTo>
                <a:lnTo>
                  <a:pt x="1343" y="1754"/>
                </a:lnTo>
                <a:lnTo>
                  <a:pt x="1357" y="1672"/>
                </a:lnTo>
                <a:lnTo>
                  <a:pt x="1370" y="1520"/>
                </a:lnTo>
                <a:lnTo>
                  <a:pt x="1383" y="982"/>
                </a:lnTo>
                <a:lnTo>
                  <a:pt x="1396" y="514"/>
                </a:lnTo>
                <a:lnTo>
                  <a:pt x="1410" y="210"/>
                </a:lnTo>
                <a:lnTo>
                  <a:pt x="1423" y="222"/>
                </a:lnTo>
                <a:lnTo>
                  <a:pt x="1436" y="315"/>
                </a:lnTo>
                <a:lnTo>
                  <a:pt x="1450" y="456"/>
                </a:lnTo>
                <a:lnTo>
                  <a:pt x="1463" y="643"/>
                </a:lnTo>
                <a:lnTo>
                  <a:pt x="1476" y="654"/>
                </a:lnTo>
                <a:lnTo>
                  <a:pt x="1490" y="631"/>
                </a:lnTo>
                <a:lnTo>
                  <a:pt x="1503" y="631"/>
                </a:lnTo>
                <a:lnTo>
                  <a:pt x="1516" y="643"/>
                </a:lnTo>
                <a:lnTo>
                  <a:pt x="1529" y="234"/>
                </a:lnTo>
                <a:lnTo>
                  <a:pt x="1543" y="175"/>
                </a:lnTo>
                <a:lnTo>
                  <a:pt x="1556" y="444"/>
                </a:lnTo>
                <a:lnTo>
                  <a:pt x="1569" y="701"/>
                </a:lnTo>
                <a:lnTo>
                  <a:pt x="1583" y="959"/>
                </a:lnTo>
                <a:lnTo>
                  <a:pt x="1596" y="1181"/>
                </a:lnTo>
                <a:lnTo>
                  <a:pt x="1609" y="1450"/>
                </a:lnTo>
                <a:lnTo>
                  <a:pt x="1622" y="1555"/>
                </a:lnTo>
                <a:lnTo>
                  <a:pt x="1636" y="1719"/>
                </a:lnTo>
                <a:lnTo>
                  <a:pt x="1649" y="1777"/>
                </a:lnTo>
                <a:lnTo>
                  <a:pt x="1662" y="1801"/>
                </a:lnTo>
                <a:lnTo>
                  <a:pt x="1676" y="1789"/>
                </a:lnTo>
                <a:lnTo>
                  <a:pt x="1689" y="1637"/>
                </a:lnTo>
                <a:lnTo>
                  <a:pt x="1702" y="1310"/>
                </a:lnTo>
                <a:lnTo>
                  <a:pt x="1716" y="1052"/>
                </a:lnTo>
                <a:lnTo>
                  <a:pt x="1729" y="830"/>
                </a:lnTo>
                <a:lnTo>
                  <a:pt x="1742" y="713"/>
                </a:lnTo>
                <a:lnTo>
                  <a:pt x="1755" y="748"/>
                </a:lnTo>
                <a:lnTo>
                  <a:pt x="1769" y="924"/>
                </a:lnTo>
                <a:lnTo>
                  <a:pt x="1782" y="1146"/>
                </a:lnTo>
                <a:lnTo>
                  <a:pt x="1795" y="1321"/>
                </a:lnTo>
                <a:lnTo>
                  <a:pt x="1809" y="1251"/>
                </a:lnTo>
                <a:lnTo>
                  <a:pt x="1822" y="1274"/>
                </a:lnTo>
                <a:lnTo>
                  <a:pt x="1835" y="1310"/>
                </a:lnTo>
                <a:lnTo>
                  <a:pt x="1848" y="959"/>
                </a:lnTo>
                <a:lnTo>
                  <a:pt x="1862" y="678"/>
                </a:lnTo>
                <a:lnTo>
                  <a:pt x="1875" y="842"/>
                </a:lnTo>
                <a:lnTo>
                  <a:pt x="1888" y="982"/>
                </a:lnTo>
                <a:lnTo>
                  <a:pt x="1902" y="1228"/>
                </a:lnTo>
                <a:lnTo>
                  <a:pt x="1915" y="1415"/>
                </a:lnTo>
                <a:lnTo>
                  <a:pt x="1929" y="1567"/>
                </a:lnTo>
                <a:lnTo>
                  <a:pt x="1942" y="1731"/>
                </a:lnTo>
                <a:lnTo>
                  <a:pt x="1955" y="1860"/>
                </a:lnTo>
                <a:lnTo>
                  <a:pt x="1968" y="1918"/>
                </a:lnTo>
                <a:lnTo>
                  <a:pt x="1981" y="1941"/>
                </a:lnTo>
                <a:lnTo>
                  <a:pt x="1995" y="1930"/>
                </a:lnTo>
                <a:lnTo>
                  <a:pt x="2008" y="1860"/>
                </a:lnTo>
                <a:lnTo>
                  <a:pt x="2022" y="1848"/>
                </a:lnTo>
                <a:lnTo>
                  <a:pt x="2035" y="1813"/>
                </a:lnTo>
                <a:lnTo>
                  <a:pt x="2048" y="1579"/>
                </a:lnTo>
                <a:lnTo>
                  <a:pt x="2061" y="1357"/>
                </a:lnTo>
                <a:lnTo>
                  <a:pt x="2075" y="1274"/>
                </a:lnTo>
                <a:lnTo>
                  <a:pt x="2088" y="1274"/>
                </a:lnTo>
                <a:lnTo>
                  <a:pt x="2101" y="1438"/>
                </a:lnTo>
                <a:lnTo>
                  <a:pt x="2115" y="1543"/>
                </a:lnTo>
                <a:lnTo>
                  <a:pt x="2128" y="1579"/>
                </a:lnTo>
                <a:lnTo>
                  <a:pt x="2141" y="1614"/>
                </a:lnTo>
                <a:lnTo>
                  <a:pt x="2155" y="1590"/>
                </a:lnTo>
                <a:lnTo>
                  <a:pt x="2168" y="1123"/>
                </a:lnTo>
                <a:lnTo>
                  <a:pt x="2181" y="994"/>
                </a:lnTo>
                <a:lnTo>
                  <a:pt x="2194" y="994"/>
                </a:lnTo>
                <a:lnTo>
                  <a:pt x="2208" y="1064"/>
                </a:lnTo>
                <a:lnTo>
                  <a:pt x="2221" y="1251"/>
                </a:lnTo>
                <a:lnTo>
                  <a:pt x="2234" y="1357"/>
                </a:lnTo>
                <a:lnTo>
                  <a:pt x="2248" y="1579"/>
                </a:lnTo>
                <a:lnTo>
                  <a:pt x="2261" y="1754"/>
                </a:lnTo>
                <a:lnTo>
                  <a:pt x="2274" y="1894"/>
                </a:lnTo>
                <a:lnTo>
                  <a:pt x="2287" y="1930"/>
                </a:lnTo>
                <a:lnTo>
                  <a:pt x="2301" y="1930"/>
                </a:lnTo>
                <a:lnTo>
                  <a:pt x="2314" y="1930"/>
                </a:lnTo>
                <a:lnTo>
                  <a:pt x="2327" y="1590"/>
                </a:lnTo>
                <a:lnTo>
                  <a:pt x="2341" y="1006"/>
                </a:lnTo>
                <a:lnTo>
                  <a:pt x="2354" y="514"/>
                </a:lnTo>
                <a:lnTo>
                  <a:pt x="2367" y="152"/>
                </a:lnTo>
                <a:lnTo>
                  <a:pt x="2381" y="187"/>
                </a:lnTo>
                <a:lnTo>
                  <a:pt x="2394" y="163"/>
                </a:lnTo>
                <a:lnTo>
                  <a:pt x="2407" y="257"/>
                </a:lnTo>
                <a:lnTo>
                  <a:pt x="2420" y="561"/>
                </a:lnTo>
                <a:lnTo>
                  <a:pt x="2434" y="479"/>
                </a:lnTo>
                <a:lnTo>
                  <a:pt x="2447" y="409"/>
                </a:lnTo>
                <a:lnTo>
                  <a:pt x="2460" y="339"/>
                </a:lnTo>
                <a:lnTo>
                  <a:pt x="2474" y="339"/>
                </a:lnTo>
                <a:lnTo>
                  <a:pt x="2487" y="198"/>
                </a:lnTo>
                <a:lnTo>
                  <a:pt x="2500" y="257"/>
                </a:lnTo>
                <a:lnTo>
                  <a:pt x="2513" y="503"/>
                </a:lnTo>
                <a:lnTo>
                  <a:pt x="2527" y="631"/>
                </a:lnTo>
                <a:lnTo>
                  <a:pt x="2540" y="912"/>
                </a:lnTo>
                <a:lnTo>
                  <a:pt x="2553" y="1146"/>
                </a:lnTo>
                <a:lnTo>
                  <a:pt x="2567" y="1415"/>
                </a:lnTo>
                <a:lnTo>
                  <a:pt x="2580" y="1637"/>
                </a:lnTo>
                <a:lnTo>
                  <a:pt x="2594" y="1754"/>
                </a:lnTo>
                <a:lnTo>
                  <a:pt x="2607" y="1754"/>
                </a:lnTo>
                <a:lnTo>
                  <a:pt x="2620" y="1824"/>
                </a:lnTo>
                <a:lnTo>
                  <a:pt x="2633" y="1707"/>
                </a:lnTo>
                <a:lnTo>
                  <a:pt x="2646" y="1508"/>
                </a:lnTo>
                <a:lnTo>
                  <a:pt x="2647" y="1496"/>
                </a:lnTo>
              </a:path>
            </a:pathLst>
          </a:cu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800" dirty="0">
              <a:latin typeface="Times New Roman" panose="02020603050405020304" pitchFamily="18" charset="0"/>
              <a:cs typeface="Times New Roman" panose="02020603050405020304" pitchFamily="18" charset="0"/>
            </a:endParaRPr>
          </a:p>
        </p:txBody>
      </p:sp>
      <p:sp>
        <p:nvSpPr>
          <p:cNvPr id="13" name="Rectangle 12">
            <a:extLst>
              <a:ext uri="{FF2B5EF4-FFF2-40B4-BE49-F238E27FC236}">
                <a16:creationId xmlns:a16="http://schemas.microsoft.com/office/drawing/2014/main" id="{68068A1B-8C1F-4D46-8930-E0085F0BD78F}"/>
              </a:ext>
            </a:extLst>
          </p:cNvPr>
          <p:cNvSpPr/>
          <p:nvPr/>
        </p:nvSpPr>
        <p:spPr>
          <a:xfrm>
            <a:off x="148044" y="2386298"/>
            <a:ext cx="9087396" cy="830997"/>
          </a:xfrm>
          <a:prstGeom prst="rect">
            <a:avLst/>
          </a:prstGeom>
        </p:spPr>
        <p:txBody>
          <a:bodyPr wrap="square">
            <a:spAutoFit/>
          </a:bodyPr>
          <a:lstStyle/>
          <a:p>
            <a:pPr>
              <a:spcAft>
                <a:spcPts val="400"/>
              </a:spcAft>
            </a:pPr>
            <a:r>
              <a:rPr lang="en-US" sz="1600" dirty="0"/>
              <a:t>We searched for the top-</a:t>
            </a:r>
            <a:r>
              <a:rPr lang="en-US" sz="1600" dirty="0">
                <a:solidFill>
                  <a:srgbClr val="0070C0"/>
                </a:solidFill>
              </a:rPr>
              <a:t>2</a:t>
            </a:r>
            <a:r>
              <a:rPr lang="en-US" sz="1600" dirty="0"/>
              <a:t> snippets of length </a:t>
            </a:r>
            <a:r>
              <a:rPr lang="en-US" sz="1600" dirty="0">
                <a:solidFill>
                  <a:srgbClr val="C00000"/>
                </a:solidFill>
              </a:rPr>
              <a:t>200</a:t>
            </a:r>
            <a:r>
              <a:rPr lang="en-US" sz="1600" dirty="0"/>
              <a:t>. This was our quick “eyeballing” guess as to the length of a week, but it is actually about 8.3 days. Note that the snippets are not align to start at the same day of the week (this is a trivial constraint to add if desired).</a:t>
            </a:r>
          </a:p>
        </p:txBody>
      </p:sp>
      <p:grpSp>
        <p:nvGrpSpPr>
          <p:cNvPr id="2" name="Group 1">
            <a:extLst>
              <a:ext uri="{FF2B5EF4-FFF2-40B4-BE49-F238E27FC236}">
                <a16:creationId xmlns:a16="http://schemas.microsoft.com/office/drawing/2014/main" id="{1F7202D3-BF44-4B60-815E-8C25665C7B3D}"/>
              </a:ext>
            </a:extLst>
          </p:cNvPr>
          <p:cNvGrpSpPr/>
          <p:nvPr/>
        </p:nvGrpSpPr>
        <p:grpSpPr>
          <a:xfrm>
            <a:off x="4213631" y="3581984"/>
            <a:ext cx="3788625" cy="1193183"/>
            <a:chOff x="6456937" y="3828845"/>
            <a:chExt cx="1714713" cy="540029"/>
          </a:xfrm>
        </p:grpSpPr>
        <p:sp>
          <p:nvSpPr>
            <p:cNvPr id="203" name="Rectangle 202">
              <a:extLst>
                <a:ext uri="{FF2B5EF4-FFF2-40B4-BE49-F238E27FC236}">
                  <a16:creationId xmlns:a16="http://schemas.microsoft.com/office/drawing/2014/main" id="{53D0D496-5691-45FF-BE20-7DB52D1EA612}"/>
                </a:ext>
              </a:extLst>
            </p:cNvPr>
            <p:cNvSpPr/>
            <p:nvPr/>
          </p:nvSpPr>
          <p:spPr>
            <a:xfrm>
              <a:off x="6456937" y="4215646"/>
              <a:ext cx="438586" cy="153228"/>
            </a:xfrm>
            <a:prstGeom prst="rect">
              <a:avLst/>
            </a:prstGeom>
          </p:spPr>
          <p:txBody>
            <a:bodyPr wrap="none">
              <a:spAutoFit/>
            </a:bodyPr>
            <a:lstStyle/>
            <a:p>
              <a:r>
                <a:rPr lang="en-US" sz="1600" dirty="0">
                  <a:solidFill>
                    <a:srgbClr val="16EFEA"/>
                  </a:solidFill>
                </a:rPr>
                <a:t>Snippet 2</a:t>
              </a:r>
            </a:p>
          </p:txBody>
        </p:sp>
        <p:sp>
          <p:nvSpPr>
            <p:cNvPr id="58" name="Rectangle 57">
              <a:extLst>
                <a:ext uri="{FF2B5EF4-FFF2-40B4-BE49-F238E27FC236}">
                  <a16:creationId xmlns:a16="http://schemas.microsoft.com/office/drawing/2014/main" id="{75690740-F9D1-40C5-A37B-252494878CD2}"/>
                </a:ext>
              </a:extLst>
            </p:cNvPr>
            <p:cNvSpPr/>
            <p:nvPr/>
          </p:nvSpPr>
          <p:spPr>
            <a:xfrm>
              <a:off x="7923380" y="4203204"/>
              <a:ext cx="248270" cy="118403"/>
            </a:xfrm>
            <a:prstGeom prst="rect">
              <a:avLst/>
            </a:prstGeom>
          </p:spPr>
          <p:txBody>
            <a:bodyPr wrap="none">
              <a:spAutoFit/>
            </a:bodyPr>
            <a:lstStyle/>
            <a:p>
              <a:r>
                <a:rPr lang="en-US" sz="1100" dirty="0"/>
                <a:t>8 days</a:t>
              </a:r>
            </a:p>
          </p:txBody>
        </p:sp>
        <p:grpSp>
          <p:nvGrpSpPr>
            <p:cNvPr id="6" name="Group 5">
              <a:extLst>
                <a:ext uri="{FF2B5EF4-FFF2-40B4-BE49-F238E27FC236}">
                  <a16:creationId xmlns:a16="http://schemas.microsoft.com/office/drawing/2014/main" id="{1BA966BE-C642-47AB-B0EF-371AAA11EDC4}"/>
                </a:ext>
              </a:extLst>
            </p:cNvPr>
            <p:cNvGrpSpPr/>
            <p:nvPr/>
          </p:nvGrpSpPr>
          <p:grpSpPr>
            <a:xfrm>
              <a:off x="6491886" y="3870907"/>
              <a:ext cx="1671721" cy="355850"/>
              <a:chOff x="3344393" y="3445368"/>
              <a:chExt cx="1671721" cy="355850"/>
            </a:xfrm>
          </p:grpSpPr>
          <p:sp>
            <p:nvSpPr>
              <p:cNvPr id="116" name="Freeform 99">
                <a:extLst>
                  <a:ext uri="{FF2B5EF4-FFF2-40B4-BE49-F238E27FC236}">
                    <a16:creationId xmlns:a16="http://schemas.microsoft.com/office/drawing/2014/main" id="{638CE893-30D3-469F-8706-9B6AA8944907}"/>
                  </a:ext>
                </a:extLst>
              </p:cNvPr>
              <p:cNvSpPr>
                <a:spLocks/>
              </p:cNvSpPr>
              <p:nvPr/>
            </p:nvSpPr>
            <p:spPr bwMode="auto">
              <a:xfrm>
                <a:off x="3347105" y="3445368"/>
                <a:ext cx="1663551" cy="316224"/>
              </a:xfrm>
              <a:custGeom>
                <a:avLst/>
                <a:gdLst>
                  <a:gd name="T0" fmla="*/ 40 w 2647"/>
                  <a:gd name="T1" fmla="*/ 1264 h 1711"/>
                  <a:gd name="T2" fmla="*/ 93 w 2647"/>
                  <a:gd name="T3" fmla="*/ 1593 h 1711"/>
                  <a:gd name="T4" fmla="*/ 146 w 2647"/>
                  <a:gd name="T5" fmla="*/ 1593 h 1711"/>
                  <a:gd name="T6" fmla="*/ 199 w 2647"/>
                  <a:gd name="T7" fmla="*/ 1132 h 1711"/>
                  <a:gd name="T8" fmla="*/ 253 w 2647"/>
                  <a:gd name="T9" fmla="*/ 1474 h 1711"/>
                  <a:gd name="T10" fmla="*/ 306 w 2647"/>
                  <a:gd name="T11" fmla="*/ 1264 h 1711"/>
                  <a:gd name="T12" fmla="*/ 359 w 2647"/>
                  <a:gd name="T13" fmla="*/ 1198 h 1711"/>
                  <a:gd name="T14" fmla="*/ 412 w 2647"/>
                  <a:gd name="T15" fmla="*/ 1553 h 1711"/>
                  <a:gd name="T16" fmla="*/ 465 w 2647"/>
                  <a:gd name="T17" fmla="*/ 566 h 1711"/>
                  <a:gd name="T18" fmla="*/ 518 w 2647"/>
                  <a:gd name="T19" fmla="*/ 303 h 1711"/>
                  <a:gd name="T20" fmla="*/ 572 w 2647"/>
                  <a:gd name="T21" fmla="*/ 330 h 1711"/>
                  <a:gd name="T22" fmla="*/ 625 w 2647"/>
                  <a:gd name="T23" fmla="*/ 698 h 1711"/>
                  <a:gd name="T24" fmla="*/ 678 w 2647"/>
                  <a:gd name="T25" fmla="*/ 1080 h 1711"/>
                  <a:gd name="T26" fmla="*/ 731 w 2647"/>
                  <a:gd name="T27" fmla="*/ 1474 h 1711"/>
                  <a:gd name="T28" fmla="*/ 785 w 2647"/>
                  <a:gd name="T29" fmla="*/ 527 h 1711"/>
                  <a:gd name="T30" fmla="*/ 838 w 2647"/>
                  <a:gd name="T31" fmla="*/ 185 h 1711"/>
                  <a:gd name="T32" fmla="*/ 891 w 2647"/>
                  <a:gd name="T33" fmla="*/ 303 h 1711"/>
                  <a:gd name="T34" fmla="*/ 944 w 2647"/>
                  <a:gd name="T35" fmla="*/ 685 h 1711"/>
                  <a:gd name="T36" fmla="*/ 997 w 2647"/>
                  <a:gd name="T37" fmla="*/ 1053 h 1711"/>
                  <a:gd name="T38" fmla="*/ 1051 w 2647"/>
                  <a:gd name="T39" fmla="*/ 1435 h 1711"/>
                  <a:gd name="T40" fmla="*/ 1104 w 2647"/>
                  <a:gd name="T41" fmla="*/ 501 h 1711"/>
                  <a:gd name="T42" fmla="*/ 1157 w 2647"/>
                  <a:gd name="T43" fmla="*/ 185 h 1711"/>
                  <a:gd name="T44" fmla="*/ 1210 w 2647"/>
                  <a:gd name="T45" fmla="*/ 277 h 1711"/>
                  <a:gd name="T46" fmla="*/ 1264 w 2647"/>
                  <a:gd name="T47" fmla="*/ 711 h 1711"/>
                  <a:gd name="T48" fmla="*/ 1316 w 2647"/>
                  <a:gd name="T49" fmla="*/ 1014 h 1711"/>
                  <a:gd name="T50" fmla="*/ 1370 w 2647"/>
                  <a:gd name="T51" fmla="*/ 1408 h 1711"/>
                  <a:gd name="T52" fmla="*/ 1423 w 2647"/>
                  <a:gd name="T53" fmla="*/ 448 h 1711"/>
                  <a:gd name="T54" fmla="*/ 1476 w 2647"/>
                  <a:gd name="T55" fmla="*/ 211 h 1711"/>
                  <a:gd name="T56" fmla="*/ 1529 w 2647"/>
                  <a:gd name="T57" fmla="*/ 158 h 1711"/>
                  <a:gd name="T58" fmla="*/ 1583 w 2647"/>
                  <a:gd name="T59" fmla="*/ 501 h 1711"/>
                  <a:gd name="T60" fmla="*/ 1636 w 2647"/>
                  <a:gd name="T61" fmla="*/ 1067 h 1711"/>
                  <a:gd name="T62" fmla="*/ 1689 w 2647"/>
                  <a:gd name="T63" fmla="*/ 1408 h 1711"/>
                  <a:gd name="T64" fmla="*/ 1742 w 2647"/>
                  <a:gd name="T65" fmla="*/ 303 h 1711"/>
                  <a:gd name="T66" fmla="*/ 1795 w 2647"/>
                  <a:gd name="T67" fmla="*/ 198 h 1711"/>
                  <a:gd name="T68" fmla="*/ 1848 w 2647"/>
                  <a:gd name="T69" fmla="*/ 277 h 1711"/>
                  <a:gd name="T70" fmla="*/ 1902 w 2647"/>
                  <a:gd name="T71" fmla="*/ 658 h 1711"/>
                  <a:gd name="T72" fmla="*/ 1955 w 2647"/>
                  <a:gd name="T73" fmla="*/ 988 h 1711"/>
                  <a:gd name="T74" fmla="*/ 2008 w 2647"/>
                  <a:gd name="T75" fmla="*/ 1448 h 1711"/>
                  <a:gd name="T76" fmla="*/ 2061 w 2647"/>
                  <a:gd name="T77" fmla="*/ 737 h 1711"/>
                  <a:gd name="T78" fmla="*/ 2115 w 2647"/>
                  <a:gd name="T79" fmla="*/ 711 h 1711"/>
                  <a:gd name="T80" fmla="*/ 2168 w 2647"/>
                  <a:gd name="T81" fmla="*/ 948 h 1711"/>
                  <a:gd name="T82" fmla="*/ 2221 w 2647"/>
                  <a:gd name="T83" fmla="*/ 1053 h 1711"/>
                  <a:gd name="T84" fmla="*/ 2274 w 2647"/>
                  <a:gd name="T85" fmla="*/ 1159 h 1711"/>
                  <a:gd name="T86" fmla="*/ 2327 w 2647"/>
                  <a:gd name="T87" fmla="*/ 1593 h 1711"/>
                  <a:gd name="T88" fmla="*/ 2381 w 2647"/>
                  <a:gd name="T89" fmla="*/ 1501 h 1711"/>
                  <a:gd name="T90" fmla="*/ 2434 w 2647"/>
                  <a:gd name="T91" fmla="*/ 1145 h 1711"/>
                  <a:gd name="T92" fmla="*/ 2487 w 2647"/>
                  <a:gd name="T93" fmla="*/ 1369 h 1711"/>
                  <a:gd name="T94" fmla="*/ 2540 w 2647"/>
                  <a:gd name="T95" fmla="*/ 1080 h 1711"/>
                  <a:gd name="T96" fmla="*/ 2594 w 2647"/>
                  <a:gd name="T97" fmla="*/ 1290 h 1711"/>
                  <a:gd name="T98" fmla="*/ 2646 w 2647"/>
                  <a:gd name="T99" fmla="*/ 1566 h 1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7" h="1711">
                    <a:moveTo>
                      <a:pt x="0" y="711"/>
                    </a:moveTo>
                    <a:lnTo>
                      <a:pt x="13" y="803"/>
                    </a:lnTo>
                    <a:lnTo>
                      <a:pt x="27" y="1014"/>
                    </a:lnTo>
                    <a:lnTo>
                      <a:pt x="40" y="1264"/>
                    </a:lnTo>
                    <a:lnTo>
                      <a:pt x="53" y="1382"/>
                    </a:lnTo>
                    <a:lnTo>
                      <a:pt x="66" y="1461"/>
                    </a:lnTo>
                    <a:lnTo>
                      <a:pt x="80" y="1540"/>
                    </a:lnTo>
                    <a:lnTo>
                      <a:pt x="93" y="1593"/>
                    </a:lnTo>
                    <a:lnTo>
                      <a:pt x="106" y="1580"/>
                    </a:lnTo>
                    <a:lnTo>
                      <a:pt x="120" y="1527"/>
                    </a:lnTo>
                    <a:lnTo>
                      <a:pt x="133" y="1685"/>
                    </a:lnTo>
                    <a:lnTo>
                      <a:pt x="146" y="1593"/>
                    </a:lnTo>
                    <a:lnTo>
                      <a:pt x="160" y="1198"/>
                    </a:lnTo>
                    <a:lnTo>
                      <a:pt x="173" y="1145"/>
                    </a:lnTo>
                    <a:lnTo>
                      <a:pt x="186" y="1172"/>
                    </a:lnTo>
                    <a:lnTo>
                      <a:pt x="199" y="1132"/>
                    </a:lnTo>
                    <a:lnTo>
                      <a:pt x="213" y="1277"/>
                    </a:lnTo>
                    <a:lnTo>
                      <a:pt x="226" y="1356"/>
                    </a:lnTo>
                    <a:lnTo>
                      <a:pt x="239" y="1395"/>
                    </a:lnTo>
                    <a:lnTo>
                      <a:pt x="253" y="1474"/>
                    </a:lnTo>
                    <a:lnTo>
                      <a:pt x="266" y="1461"/>
                    </a:lnTo>
                    <a:lnTo>
                      <a:pt x="279" y="1422"/>
                    </a:lnTo>
                    <a:lnTo>
                      <a:pt x="292" y="1408"/>
                    </a:lnTo>
                    <a:lnTo>
                      <a:pt x="306" y="1264"/>
                    </a:lnTo>
                    <a:lnTo>
                      <a:pt x="319" y="790"/>
                    </a:lnTo>
                    <a:lnTo>
                      <a:pt x="332" y="909"/>
                    </a:lnTo>
                    <a:lnTo>
                      <a:pt x="346" y="1014"/>
                    </a:lnTo>
                    <a:lnTo>
                      <a:pt x="359" y="1198"/>
                    </a:lnTo>
                    <a:lnTo>
                      <a:pt x="372" y="1435"/>
                    </a:lnTo>
                    <a:lnTo>
                      <a:pt x="386" y="1527"/>
                    </a:lnTo>
                    <a:lnTo>
                      <a:pt x="399" y="1566"/>
                    </a:lnTo>
                    <a:lnTo>
                      <a:pt x="412" y="1553"/>
                    </a:lnTo>
                    <a:lnTo>
                      <a:pt x="425" y="1487"/>
                    </a:lnTo>
                    <a:lnTo>
                      <a:pt x="439" y="1290"/>
                    </a:lnTo>
                    <a:lnTo>
                      <a:pt x="452" y="1106"/>
                    </a:lnTo>
                    <a:lnTo>
                      <a:pt x="465" y="566"/>
                    </a:lnTo>
                    <a:lnTo>
                      <a:pt x="479" y="237"/>
                    </a:lnTo>
                    <a:lnTo>
                      <a:pt x="492" y="198"/>
                    </a:lnTo>
                    <a:lnTo>
                      <a:pt x="505" y="119"/>
                    </a:lnTo>
                    <a:lnTo>
                      <a:pt x="518" y="303"/>
                    </a:lnTo>
                    <a:lnTo>
                      <a:pt x="532" y="422"/>
                    </a:lnTo>
                    <a:lnTo>
                      <a:pt x="545" y="395"/>
                    </a:lnTo>
                    <a:lnTo>
                      <a:pt x="558" y="369"/>
                    </a:lnTo>
                    <a:lnTo>
                      <a:pt x="572" y="330"/>
                    </a:lnTo>
                    <a:lnTo>
                      <a:pt x="585" y="461"/>
                    </a:lnTo>
                    <a:lnTo>
                      <a:pt x="599" y="619"/>
                    </a:lnTo>
                    <a:lnTo>
                      <a:pt x="612" y="580"/>
                    </a:lnTo>
                    <a:lnTo>
                      <a:pt x="625" y="698"/>
                    </a:lnTo>
                    <a:lnTo>
                      <a:pt x="638" y="422"/>
                    </a:lnTo>
                    <a:lnTo>
                      <a:pt x="651" y="566"/>
                    </a:lnTo>
                    <a:lnTo>
                      <a:pt x="665" y="816"/>
                    </a:lnTo>
                    <a:lnTo>
                      <a:pt x="678" y="1080"/>
                    </a:lnTo>
                    <a:lnTo>
                      <a:pt x="692" y="1264"/>
                    </a:lnTo>
                    <a:lnTo>
                      <a:pt x="705" y="1395"/>
                    </a:lnTo>
                    <a:lnTo>
                      <a:pt x="718" y="1474"/>
                    </a:lnTo>
                    <a:lnTo>
                      <a:pt x="731" y="1474"/>
                    </a:lnTo>
                    <a:lnTo>
                      <a:pt x="745" y="1422"/>
                    </a:lnTo>
                    <a:lnTo>
                      <a:pt x="758" y="1211"/>
                    </a:lnTo>
                    <a:lnTo>
                      <a:pt x="771" y="1053"/>
                    </a:lnTo>
                    <a:lnTo>
                      <a:pt x="785" y="527"/>
                    </a:lnTo>
                    <a:lnTo>
                      <a:pt x="798" y="172"/>
                    </a:lnTo>
                    <a:lnTo>
                      <a:pt x="811" y="119"/>
                    </a:lnTo>
                    <a:lnTo>
                      <a:pt x="825" y="145"/>
                    </a:lnTo>
                    <a:lnTo>
                      <a:pt x="838" y="185"/>
                    </a:lnTo>
                    <a:lnTo>
                      <a:pt x="851" y="369"/>
                    </a:lnTo>
                    <a:lnTo>
                      <a:pt x="864" y="330"/>
                    </a:lnTo>
                    <a:lnTo>
                      <a:pt x="878" y="277"/>
                    </a:lnTo>
                    <a:lnTo>
                      <a:pt x="891" y="303"/>
                    </a:lnTo>
                    <a:lnTo>
                      <a:pt x="904" y="409"/>
                    </a:lnTo>
                    <a:lnTo>
                      <a:pt x="918" y="487"/>
                    </a:lnTo>
                    <a:lnTo>
                      <a:pt x="931" y="645"/>
                    </a:lnTo>
                    <a:lnTo>
                      <a:pt x="944" y="685"/>
                    </a:lnTo>
                    <a:lnTo>
                      <a:pt x="957" y="461"/>
                    </a:lnTo>
                    <a:lnTo>
                      <a:pt x="971" y="474"/>
                    </a:lnTo>
                    <a:lnTo>
                      <a:pt x="984" y="777"/>
                    </a:lnTo>
                    <a:lnTo>
                      <a:pt x="997" y="1053"/>
                    </a:lnTo>
                    <a:lnTo>
                      <a:pt x="1011" y="1238"/>
                    </a:lnTo>
                    <a:lnTo>
                      <a:pt x="1024" y="1382"/>
                    </a:lnTo>
                    <a:lnTo>
                      <a:pt x="1037" y="1435"/>
                    </a:lnTo>
                    <a:lnTo>
                      <a:pt x="1051" y="1435"/>
                    </a:lnTo>
                    <a:lnTo>
                      <a:pt x="1064" y="1382"/>
                    </a:lnTo>
                    <a:lnTo>
                      <a:pt x="1077" y="1264"/>
                    </a:lnTo>
                    <a:lnTo>
                      <a:pt x="1090" y="1067"/>
                    </a:lnTo>
                    <a:lnTo>
                      <a:pt x="1104" y="501"/>
                    </a:lnTo>
                    <a:lnTo>
                      <a:pt x="1117" y="185"/>
                    </a:lnTo>
                    <a:lnTo>
                      <a:pt x="1130" y="92"/>
                    </a:lnTo>
                    <a:lnTo>
                      <a:pt x="1144" y="106"/>
                    </a:lnTo>
                    <a:lnTo>
                      <a:pt x="1157" y="185"/>
                    </a:lnTo>
                    <a:lnTo>
                      <a:pt x="1170" y="303"/>
                    </a:lnTo>
                    <a:lnTo>
                      <a:pt x="1183" y="290"/>
                    </a:lnTo>
                    <a:lnTo>
                      <a:pt x="1197" y="237"/>
                    </a:lnTo>
                    <a:lnTo>
                      <a:pt x="1210" y="277"/>
                    </a:lnTo>
                    <a:lnTo>
                      <a:pt x="1223" y="409"/>
                    </a:lnTo>
                    <a:lnTo>
                      <a:pt x="1237" y="540"/>
                    </a:lnTo>
                    <a:lnTo>
                      <a:pt x="1250" y="593"/>
                    </a:lnTo>
                    <a:lnTo>
                      <a:pt x="1264" y="711"/>
                    </a:lnTo>
                    <a:lnTo>
                      <a:pt x="1277" y="356"/>
                    </a:lnTo>
                    <a:lnTo>
                      <a:pt x="1290" y="501"/>
                    </a:lnTo>
                    <a:lnTo>
                      <a:pt x="1303" y="777"/>
                    </a:lnTo>
                    <a:lnTo>
                      <a:pt x="1316" y="1014"/>
                    </a:lnTo>
                    <a:lnTo>
                      <a:pt x="1330" y="1224"/>
                    </a:lnTo>
                    <a:lnTo>
                      <a:pt x="1343" y="1343"/>
                    </a:lnTo>
                    <a:lnTo>
                      <a:pt x="1357" y="1395"/>
                    </a:lnTo>
                    <a:lnTo>
                      <a:pt x="1370" y="1408"/>
                    </a:lnTo>
                    <a:lnTo>
                      <a:pt x="1383" y="1356"/>
                    </a:lnTo>
                    <a:lnTo>
                      <a:pt x="1396" y="1422"/>
                    </a:lnTo>
                    <a:lnTo>
                      <a:pt x="1410" y="935"/>
                    </a:lnTo>
                    <a:lnTo>
                      <a:pt x="1423" y="448"/>
                    </a:lnTo>
                    <a:lnTo>
                      <a:pt x="1436" y="119"/>
                    </a:lnTo>
                    <a:lnTo>
                      <a:pt x="1450" y="53"/>
                    </a:lnTo>
                    <a:lnTo>
                      <a:pt x="1463" y="53"/>
                    </a:lnTo>
                    <a:lnTo>
                      <a:pt x="1476" y="211"/>
                    </a:lnTo>
                    <a:lnTo>
                      <a:pt x="1490" y="330"/>
                    </a:lnTo>
                    <a:lnTo>
                      <a:pt x="1503" y="237"/>
                    </a:lnTo>
                    <a:lnTo>
                      <a:pt x="1516" y="211"/>
                    </a:lnTo>
                    <a:lnTo>
                      <a:pt x="1529" y="158"/>
                    </a:lnTo>
                    <a:lnTo>
                      <a:pt x="1543" y="303"/>
                    </a:lnTo>
                    <a:lnTo>
                      <a:pt x="1556" y="356"/>
                    </a:lnTo>
                    <a:lnTo>
                      <a:pt x="1569" y="461"/>
                    </a:lnTo>
                    <a:lnTo>
                      <a:pt x="1583" y="501"/>
                    </a:lnTo>
                    <a:lnTo>
                      <a:pt x="1596" y="303"/>
                    </a:lnTo>
                    <a:lnTo>
                      <a:pt x="1609" y="501"/>
                    </a:lnTo>
                    <a:lnTo>
                      <a:pt x="1622" y="724"/>
                    </a:lnTo>
                    <a:lnTo>
                      <a:pt x="1636" y="1067"/>
                    </a:lnTo>
                    <a:lnTo>
                      <a:pt x="1649" y="1238"/>
                    </a:lnTo>
                    <a:lnTo>
                      <a:pt x="1662" y="1356"/>
                    </a:lnTo>
                    <a:lnTo>
                      <a:pt x="1676" y="1422"/>
                    </a:lnTo>
                    <a:lnTo>
                      <a:pt x="1689" y="1408"/>
                    </a:lnTo>
                    <a:lnTo>
                      <a:pt x="1702" y="1356"/>
                    </a:lnTo>
                    <a:lnTo>
                      <a:pt x="1716" y="1211"/>
                    </a:lnTo>
                    <a:lnTo>
                      <a:pt x="1729" y="869"/>
                    </a:lnTo>
                    <a:lnTo>
                      <a:pt x="1742" y="303"/>
                    </a:lnTo>
                    <a:lnTo>
                      <a:pt x="1755" y="66"/>
                    </a:lnTo>
                    <a:lnTo>
                      <a:pt x="1769" y="0"/>
                    </a:lnTo>
                    <a:lnTo>
                      <a:pt x="1782" y="0"/>
                    </a:lnTo>
                    <a:lnTo>
                      <a:pt x="1795" y="198"/>
                    </a:lnTo>
                    <a:lnTo>
                      <a:pt x="1809" y="277"/>
                    </a:lnTo>
                    <a:lnTo>
                      <a:pt x="1822" y="264"/>
                    </a:lnTo>
                    <a:lnTo>
                      <a:pt x="1835" y="290"/>
                    </a:lnTo>
                    <a:lnTo>
                      <a:pt x="1848" y="277"/>
                    </a:lnTo>
                    <a:lnTo>
                      <a:pt x="1862" y="303"/>
                    </a:lnTo>
                    <a:lnTo>
                      <a:pt x="1875" y="461"/>
                    </a:lnTo>
                    <a:lnTo>
                      <a:pt x="1888" y="580"/>
                    </a:lnTo>
                    <a:lnTo>
                      <a:pt x="1902" y="658"/>
                    </a:lnTo>
                    <a:lnTo>
                      <a:pt x="1915" y="474"/>
                    </a:lnTo>
                    <a:lnTo>
                      <a:pt x="1929" y="619"/>
                    </a:lnTo>
                    <a:lnTo>
                      <a:pt x="1942" y="829"/>
                    </a:lnTo>
                    <a:lnTo>
                      <a:pt x="1955" y="988"/>
                    </a:lnTo>
                    <a:lnTo>
                      <a:pt x="1968" y="1224"/>
                    </a:lnTo>
                    <a:lnTo>
                      <a:pt x="1981" y="1343"/>
                    </a:lnTo>
                    <a:lnTo>
                      <a:pt x="1995" y="1408"/>
                    </a:lnTo>
                    <a:lnTo>
                      <a:pt x="2008" y="1448"/>
                    </a:lnTo>
                    <a:lnTo>
                      <a:pt x="2022" y="1382"/>
                    </a:lnTo>
                    <a:lnTo>
                      <a:pt x="2035" y="1356"/>
                    </a:lnTo>
                    <a:lnTo>
                      <a:pt x="2048" y="1132"/>
                    </a:lnTo>
                    <a:lnTo>
                      <a:pt x="2061" y="737"/>
                    </a:lnTo>
                    <a:lnTo>
                      <a:pt x="2075" y="553"/>
                    </a:lnTo>
                    <a:lnTo>
                      <a:pt x="2088" y="501"/>
                    </a:lnTo>
                    <a:lnTo>
                      <a:pt x="2101" y="540"/>
                    </a:lnTo>
                    <a:lnTo>
                      <a:pt x="2115" y="711"/>
                    </a:lnTo>
                    <a:lnTo>
                      <a:pt x="2128" y="909"/>
                    </a:lnTo>
                    <a:lnTo>
                      <a:pt x="2141" y="1027"/>
                    </a:lnTo>
                    <a:lnTo>
                      <a:pt x="2155" y="988"/>
                    </a:lnTo>
                    <a:lnTo>
                      <a:pt x="2168" y="948"/>
                    </a:lnTo>
                    <a:lnTo>
                      <a:pt x="2181" y="1053"/>
                    </a:lnTo>
                    <a:lnTo>
                      <a:pt x="2194" y="1040"/>
                    </a:lnTo>
                    <a:lnTo>
                      <a:pt x="2208" y="1014"/>
                    </a:lnTo>
                    <a:lnTo>
                      <a:pt x="2221" y="1053"/>
                    </a:lnTo>
                    <a:lnTo>
                      <a:pt x="2234" y="698"/>
                    </a:lnTo>
                    <a:lnTo>
                      <a:pt x="2248" y="816"/>
                    </a:lnTo>
                    <a:lnTo>
                      <a:pt x="2261" y="1014"/>
                    </a:lnTo>
                    <a:lnTo>
                      <a:pt x="2274" y="1159"/>
                    </a:lnTo>
                    <a:lnTo>
                      <a:pt x="2287" y="1356"/>
                    </a:lnTo>
                    <a:lnTo>
                      <a:pt x="2301" y="1474"/>
                    </a:lnTo>
                    <a:lnTo>
                      <a:pt x="2314" y="1540"/>
                    </a:lnTo>
                    <a:lnTo>
                      <a:pt x="2327" y="1593"/>
                    </a:lnTo>
                    <a:lnTo>
                      <a:pt x="2341" y="1580"/>
                    </a:lnTo>
                    <a:lnTo>
                      <a:pt x="2354" y="1566"/>
                    </a:lnTo>
                    <a:lnTo>
                      <a:pt x="2367" y="1711"/>
                    </a:lnTo>
                    <a:lnTo>
                      <a:pt x="2381" y="1501"/>
                    </a:lnTo>
                    <a:lnTo>
                      <a:pt x="2394" y="1264"/>
                    </a:lnTo>
                    <a:lnTo>
                      <a:pt x="2407" y="1159"/>
                    </a:lnTo>
                    <a:lnTo>
                      <a:pt x="2420" y="1106"/>
                    </a:lnTo>
                    <a:lnTo>
                      <a:pt x="2434" y="1145"/>
                    </a:lnTo>
                    <a:lnTo>
                      <a:pt x="2447" y="1316"/>
                    </a:lnTo>
                    <a:lnTo>
                      <a:pt x="2460" y="1343"/>
                    </a:lnTo>
                    <a:lnTo>
                      <a:pt x="2474" y="1369"/>
                    </a:lnTo>
                    <a:lnTo>
                      <a:pt x="2487" y="1369"/>
                    </a:lnTo>
                    <a:lnTo>
                      <a:pt x="2500" y="1382"/>
                    </a:lnTo>
                    <a:lnTo>
                      <a:pt x="2513" y="1343"/>
                    </a:lnTo>
                    <a:lnTo>
                      <a:pt x="2527" y="1303"/>
                    </a:lnTo>
                    <a:lnTo>
                      <a:pt x="2540" y="1080"/>
                    </a:lnTo>
                    <a:lnTo>
                      <a:pt x="2553" y="764"/>
                    </a:lnTo>
                    <a:lnTo>
                      <a:pt x="2567" y="856"/>
                    </a:lnTo>
                    <a:lnTo>
                      <a:pt x="2580" y="1080"/>
                    </a:lnTo>
                    <a:lnTo>
                      <a:pt x="2594" y="1290"/>
                    </a:lnTo>
                    <a:lnTo>
                      <a:pt x="2607" y="1435"/>
                    </a:lnTo>
                    <a:lnTo>
                      <a:pt x="2620" y="1527"/>
                    </a:lnTo>
                    <a:lnTo>
                      <a:pt x="2633" y="1566"/>
                    </a:lnTo>
                    <a:lnTo>
                      <a:pt x="2646" y="1566"/>
                    </a:lnTo>
                    <a:lnTo>
                      <a:pt x="2647" y="1565"/>
                    </a:lnTo>
                  </a:path>
                </a:pathLst>
              </a:custGeom>
              <a:noFill/>
              <a:ln w="9525"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50" dirty="0">
                  <a:latin typeface="Times New Roman" panose="02020603050405020304" pitchFamily="18" charset="0"/>
                  <a:cs typeface="Times New Roman" panose="02020603050405020304" pitchFamily="18" charset="0"/>
                </a:endParaRPr>
              </a:p>
            </p:txBody>
          </p:sp>
          <p:grpSp>
            <p:nvGrpSpPr>
              <p:cNvPr id="131" name="Group 130">
                <a:extLst>
                  <a:ext uri="{FF2B5EF4-FFF2-40B4-BE49-F238E27FC236}">
                    <a16:creationId xmlns:a16="http://schemas.microsoft.com/office/drawing/2014/main" id="{C8481A8C-B6D9-4C97-95C0-F6FB5C05A2E2}"/>
                  </a:ext>
                </a:extLst>
              </p:cNvPr>
              <p:cNvGrpSpPr/>
              <p:nvPr/>
            </p:nvGrpSpPr>
            <p:grpSpPr>
              <a:xfrm>
                <a:off x="3344393" y="3749687"/>
                <a:ext cx="1671721" cy="51531"/>
                <a:chOff x="1035915" y="3780988"/>
                <a:chExt cx="1671721" cy="4990"/>
              </a:xfrm>
            </p:grpSpPr>
            <p:sp>
              <p:nvSpPr>
                <p:cNvPr id="132" name="Line 6">
                  <a:extLst>
                    <a:ext uri="{FF2B5EF4-FFF2-40B4-BE49-F238E27FC236}">
                      <a16:creationId xmlns:a16="http://schemas.microsoft.com/office/drawing/2014/main" id="{2415B8D7-E953-4886-B3E4-3D7358DFA969}"/>
                    </a:ext>
                  </a:extLst>
                </p:cNvPr>
                <p:cNvSpPr>
                  <a:spLocks noChangeShapeType="1"/>
                </p:cNvSpPr>
                <p:nvPr/>
              </p:nvSpPr>
              <p:spPr bwMode="auto">
                <a:xfrm>
                  <a:off x="1035915" y="3785978"/>
                  <a:ext cx="1671721" cy="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50">
                    <a:latin typeface="Times New Roman" panose="02020603050405020304" pitchFamily="18" charset="0"/>
                    <a:cs typeface="Times New Roman" panose="02020603050405020304" pitchFamily="18" charset="0"/>
                  </a:endParaRPr>
                </a:p>
              </p:txBody>
            </p:sp>
            <p:sp>
              <p:nvSpPr>
                <p:cNvPr id="133" name="Line 7">
                  <a:extLst>
                    <a:ext uri="{FF2B5EF4-FFF2-40B4-BE49-F238E27FC236}">
                      <a16:creationId xmlns:a16="http://schemas.microsoft.com/office/drawing/2014/main" id="{6CAEA6C2-493C-42EB-92AC-AC8DE7ED57F8}"/>
                    </a:ext>
                  </a:extLst>
                </p:cNvPr>
                <p:cNvSpPr>
                  <a:spLocks noChangeShapeType="1"/>
                </p:cNvSpPr>
                <p:nvPr/>
              </p:nvSpPr>
              <p:spPr bwMode="auto">
                <a:xfrm flipV="1">
                  <a:off x="1035915" y="3780988"/>
                  <a:ext cx="0" cy="499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50">
                    <a:latin typeface="Times New Roman" panose="02020603050405020304" pitchFamily="18" charset="0"/>
                    <a:cs typeface="Times New Roman" panose="02020603050405020304" pitchFamily="18" charset="0"/>
                  </a:endParaRPr>
                </a:p>
              </p:txBody>
            </p:sp>
            <p:sp>
              <p:nvSpPr>
                <p:cNvPr id="134" name="Line 17">
                  <a:extLst>
                    <a:ext uri="{FF2B5EF4-FFF2-40B4-BE49-F238E27FC236}">
                      <a16:creationId xmlns:a16="http://schemas.microsoft.com/office/drawing/2014/main" id="{B9C33911-751B-44F6-8A4F-EC89C4CF956E}"/>
                    </a:ext>
                  </a:extLst>
                </p:cNvPr>
                <p:cNvSpPr>
                  <a:spLocks noChangeShapeType="1"/>
                </p:cNvSpPr>
                <p:nvPr/>
              </p:nvSpPr>
              <p:spPr bwMode="auto">
                <a:xfrm flipV="1">
                  <a:off x="2707636" y="3780988"/>
                  <a:ext cx="0" cy="499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50">
                    <a:latin typeface="Times New Roman" panose="02020603050405020304" pitchFamily="18" charset="0"/>
                    <a:cs typeface="Times New Roman" panose="02020603050405020304" pitchFamily="18" charset="0"/>
                  </a:endParaRPr>
                </a:p>
              </p:txBody>
            </p:sp>
            <p:sp>
              <p:nvSpPr>
                <p:cNvPr id="135" name="Line 30">
                  <a:extLst>
                    <a:ext uri="{FF2B5EF4-FFF2-40B4-BE49-F238E27FC236}">
                      <a16:creationId xmlns:a16="http://schemas.microsoft.com/office/drawing/2014/main" id="{5CBCE28A-86AB-4423-B7FE-18B01948F2EF}"/>
                    </a:ext>
                  </a:extLst>
                </p:cNvPr>
                <p:cNvSpPr>
                  <a:spLocks noChangeShapeType="1"/>
                </p:cNvSpPr>
                <p:nvPr/>
              </p:nvSpPr>
              <p:spPr bwMode="auto">
                <a:xfrm>
                  <a:off x="1035915" y="3785978"/>
                  <a:ext cx="16969" cy="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50">
                    <a:latin typeface="Times New Roman" panose="02020603050405020304" pitchFamily="18" charset="0"/>
                    <a:cs typeface="Times New Roman" panose="02020603050405020304" pitchFamily="18" charset="0"/>
                  </a:endParaRPr>
                </a:p>
              </p:txBody>
            </p:sp>
          </p:grpSp>
        </p:grpSp>
        <p:sp>
          <p:nvSpPr>
            <p:cNvPr id="143" name="Title 181">
              <a:extLst>
                <a:ext uri="{FF2B5EF4-FFF2-40B4-BE49-F238E27FC236}">
                  <a16:creationId xmlns:a16="http://schemas.microsoft.com/office/drawing/2014/main" id="{661EBD9E-7002-4DBA-8427-6F4B919B0E97}"/>
                </a:ext>
              </a:extLst>
            </p:cNvPr>
            <p:cNvSpPr txBox="1">
              <a:spLocks/>
            </p:cNvSpPr>
            <p:nvPr/>
          </p:nvSpPr>
          <p:spPr>
            <a:xfrm>
              <a:off x="6483459" y="3828845"/>
              <a:ext cx="588478" cy="1332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1050" b="1" dirty="0">
                  <a:latin typeface="Times New Roman" panose="02020603050405020304" pitchFamily="18" charset="0"/>
                  <a:cs typeface="Times New Roman" panose="02020603050405020304" pitchFamily="18" charset="0"/>
                </a:rPr>
                <a:t>Sunday</a:t>
              </a:r>
            </a:p>
          </p:txBody>
        </p:sp>
        <p:cxnSp>
          <p:nvCxnSpPr>
            <p:cNvPr id="144" name="Straight Arrow Connector 143">
              <a:extLst>
                <a:ext uri="{FF2B5EF4-FFF2-40B4-BE49-F238E27FC236}">
                  <a16:creationId xmlns:a16="http://schemas.microsoft.com/office/drawing/2014/main" id="{C3330981-ABC7-434F-AA22-3EE20563B4FE}"/>
                </a:ext>
              </a:extLst>
            </p:cNvPr>
            <p:cNvCxnSpPr>
              <a:cxnSpLocks/>
            </p:cNvCxnSpPr>
            <p:nvPr/>
          </p:nvCxnSpPr>
          <p:spPr>
            <a:xfrm>
              <a:off x="6567287" y="3941241"/>
              <a:ext cx="65179" cy="98348"/>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grpSp>
      <p:grpSp>
        <p:nvGrpSpPr>
          <p:cNvPr id="371" name="Group 370">
            <a:extLst>
              <a:ext uri="{FF2B5EF4-FFF2-40B4-BE49-F238E27FC236}">
                <a16:creationId xmlns:a16="http://schemas.microsoft.com/office/drawing/2014/main" id="{5AEAD4C6-B0FB-4404-A08E-17D10BC7B816}"/>
              </a:ext>
            </a:extLst>
          </p:cNvPr>
          <p:cNvGrpSpPr/>
          <p:nvPr/>
        </p:nvGrpSpPr>
        <p:grpSpPr>
          <a:xfrm>
            <a:off x="133464" y="6633091"/>
            <a:ext cx="11761674" cy="210808"/>
            <a:chOff x="742797" y="986788"/>
            <a:chExt cx="4254463" cy="210808"/>
          </a:xfrm>
        </p:grpSpPr>
        <p:sp>
          <p:nvSpPr>
            <p:cNvPr id="372" name="Line 6">
              <a:extLst>
                <a:ext uri="{FF2B5EF4-FFF2-40B4-BE49-F238E27FC236}">
                  <a16:creationId xmlns:a16="http://schemas.microsoft.com/office/drawing/2014/main" id="{C2E1FDCC-42ED-4FC4-B32E-B22A6712055D}"/>
                </a:ext>
              </a:extLst>
            </p:cNvPr>
            <p:cNvSpPr>
              <a:spLocks noChangeShapeType="1"/>
            </p:cNvSpPr>
            <p:nvPr/>
          </p:nvSpPr>
          <p:spPr bwMode="auto">
            <a:xfrm>
              <a:off x="774510" y="1029651"/>
              <a:ext cx="4222750" cy="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a:latin typeface="Times New Roman" panose="02020603050405020304" pitchFamily="18" charset="0"/>
                <a:cs typeface="Times New Roman" panose="02020603050405020304" pitchFamily="18" charset="0"/>
              </a:endParaRPr>
            </a:p>
          </p:txBody>
        </p:sp>
        <p:sp>
          <p:nvSpPr>
            <p:cNvPr id="373" name="Line 7">
              <a:extLst>
                <a:ext uri="{FF2B5EF4-FFF2-40B4-BE49-F238E27FC236}">
                  <a16:creationId xmlns:a16="http://schemas.microsoft.com/office/drawing/2014/main" id="{71678FAD-ADF4-49D1-AEBB-869E1D8ECE4C}"/>
                </a:ext>
              </a:extLst>
            </p:cNvPr>
            <p:cNvSpPr>
              <a:spLocks noChangeShapeType="1"/>
            </p:cNvSpPr>
            <p:nvPr/>
          </p:nvSpPr>
          <p:spPr bwMode="auto">
            <a:xfrm flipV="1">
              <a:off x="774510" y="986788"/>
              <a:ext cx="0" cy="42863"/>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a:latin typeface="Times New Roman" panose="02020603050405020304" pitchFamily="18" charset="0"/>
                <a:cs typeface="Times New Roman" panose="02020603050405020304" pitchFamily="18" charset="0"/>
              </a:endParaRPr>
            </a:p>
          </p:txBody>
        </p:sp>
        <p:sp>
          <p:nvSpPr>
            <p:cNvPr id="374" name="Line 13">
              <a:extLst>
                <a:ext uri="{FF2B5EF4-FFF2-40B4-BE49-F238E27FC236}">
                  <a16:creationId xmlns:a16="http://schemas.microsoft.com/office/drawing/2014/main" id="{16E69200-ED62-43C6-9AB6-FA8CBD875D87}"/>
                </a:ext>
              </a:extLst>
            </p:cNvPr>
            <p:cNvSpPr>
              <a:spLocks noChangeShapeType="1"/>
            </p:cNvSpPr>
            <p:nvPr/>
          </p:nvSpPr>
          <p:spPr bwMode="auto">
            <a:xfrm flipV="1">
              <a:off x="4997260" y="986788"/>
              <a:ext cx="0" cy="42863"/>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a:latin typeface="Times New Roman" panose="02020603050405020304" pitchFamily="18" charset="0"/>
                <a:cs typeface="Times New Roman" panose="02020603050405020304" pitchFamily="18" charset="0"/>
              </a:endParaRPr>
            </a:p>
          </p:txBody>
        </p:sp>
        <p:sp>
          <p:nvSpPr>
            <p:cNvPr id="375" name="Rectangle 374">
              <a:extLst>
                <a:ext uri="{FF2B5EF4-FFF2-40B4-BE49-F238E27FC236}">
                  <a16:creationId xmlns:a16="http://schemas.microsoft.com/office/drawing/2014/main" id="{CB6979EF-E9FA-49C6-B104-B8DE6F1E5F3E}"/>
                </a:ext>
              </a:extLst>
            </p:cNvPr>
            <p:cNvSpPr>
              <a:spLocks noChangeArrowheads="1"/>
            </p:cNvSpPr>
            <p:nvPr/>
          </p:nvSpPr>
          <p:spPr bwMode="auto">
            <a:xfrm>
              <a:off x="742797" y="1069202"/>
              <a:ext cx="173244" cy="123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800" dirty="0">
                  <a:solidFill>
                    <a:srgbClr val="262626"/>
                  </a:solidFill>
                  <a:latin typeface="Times New Roman" panose="02020603050405020304" pitchFamily="18" charset="0"/>
                  <a:cs typeface="Times New Roman" panose="02020603050405020304" pitchFamily="18" charset="0"/>
                </a:rPr>
                <a:t>Jan/1/1995</a:t>
              </a:r>
              <a:endParaRPr kumimoji="0" lang="en-US" altLang="en-US" sz="80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376" name="Rectangle 375">
              <a:extLst>
                <a:ext uri="{FF2B5EF4-FFF2-40B4-BE49-F238E27FC236}">
                  <a16:creationId xmlns:a16="http://schemas.microsoft.com/office/drawing/2014/main" id="{F39AF8D0-8956-46E7-B93C-4DD33A395ADB}"/>
                </a:ext>
              </a:extLst>
            </p:cNvPr>
            <p:cNvSpPr>
              <a:spLocks noChangeArrowheads="1"/>
            </p:cNvSpPr>
            <p:nvPr/>
          </p:nvSpPr>
          <p:spPr bwMode="auto">
            <a:xfrm>
              <a:off x="4783778" y="1074485"/>
              <a:ext cx="21348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800" dirty="0">
                  <a:solidFill>
                    <a:srgbClr val="262626"/>
                  </a:solidFill>
                  <a:latin typeface="Times New Roman" panose="02020603050405020304" pitchFamily="18" charset="0"/>
                  <a:cs typeface="Times New Roman" panose="02020603050405020304" pitchFamily="18" charset="0"/>
                </a:rPr>
                <a:t>May/31/1998</a:t>
              </a:r>
              <a:endParaRPr kumimoji="0" lang="en-US" altLang="en-US" sz="80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377" name="Line 25">
              <a:extLst>
                <a:ext uri="{FF2B5EF4-FFF2-40B4-BE49-F238E27FC236}">
                  <a16:creationId xmlns:a16="http://schemas.microsoft.com/office/drawing/2014/main" id="{D25FB2EA-F465-47B9-A380-F288191A9016}"/>
                </a:ext>
              </a:extLst>
            </p:cNvPr>
            <p:cNvSpPr>
              <a:spLocks noChangeShapeType="1"/>
            </p:cNvSpPr>
            <p:nvPr/>
          </p:nvSpPr>
          <p:spPr bwMode="auto">
            <a:xfrm>
              <a:off x="774510" y="1029651"/>
              <a:ext cx="4286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a:latin typeface="Times New Roman" panose="02020603050405020304" pitchFamily="18" charset="0"/>
                <a:cs typeface="Times New Roman" panose="02020603050405020304" pitchFamily="18" charset="0"/>
              </a:endParaRPr>
            </a:p>
          </p:txBody>
        </p:sp>
      </p:grpSp>
      <p:sp>
        <p:nvSpPr>
          <p:cNvPr id="388" name="Freeform 38">
            <a:extLst>
              <a:ext uri="{FF2B5EF4-FFF2-40B4-BE49-F238E27FC236}">
                <a16:creationId xmlns:a16="http://schemas.microsoft.com/office/drawing/2014/main" id="{71A3DE5D-D2CA-4019-A536-7025972A0F2A}"/>
              </a:ext>
            </a:extLst>
          </p:cNvPr>
          <p:cNvSpPr>
            <a:spLocks/>
          </p:cNvSpPr>
          <p:nvPr/>
        </p:nvSpPr>
        <p:spPr bwMode="auto">
          <a:xfrm>
            <a:off x="225524" y="6108588"/>
            <a:ext cx="11643282" cy="353316"/>
          </a:xfrm>
          <a:custGeom>
            <a:avLst/>
            <a:gdLst>
              <a:gd name="T0" fmla="*/ 39 w 2653"/>
              <a:gd name="T1" fmla="*/ 210 h 1801"/>
              <a:gd name="T2" fmla="*/ 81 w 2653"/>
              <a:gd name="T3" fmla="*/ 177 h 1801"/>
              <a:gd name="T4" fmla="*/ 124 w 2653"/>
              <a:gd name="T5" fmla="*/ 833 h 1801"/>
              <a:gd name="T6" fmla="*/ 165 w 2653"/>
              <a:gd name="T7" fmla="*/ 1322 h 1801"/>
              <a:gd name="T8" fmla="*/ 206 w 2653"/>
              <a:gd name="T9" fmla="*/ 1372 h 1801"/>
              <a:gd name="T10" fmla="*/ 249 w 2653"/>
              <a:gd name="T11" fmla="*/ 1077 h 1801"/>
              <a:gd name="T12" fmla="*/ 291 w 2653"/>
              <a:gd name="T13" fmla="*/ 892 h 1801"/>
              <a:gd name="T14" fmla="*/ 332 w 2653"/>
              <a:gd name="T15" fmla="*/ 1296 h 1801"/>
              <a:gd name="T16" fmla="*/ 373 w 2653"/>
              <a:gd name="T17" fmla="*/ 1675 h 1801"/>
              <a:gd name="T18" fmla="*/ 416 w 2653"/>
              <a:gd name="T19" fmla="*/ 917 h 1801"/>
              <a:gd name="T20" fmla="*/ 458 w 2653"/>
              <a:gd name="T21" fmla="*/ 1338 h 1801"/>
              <a:gd name="T22" fmla="*/ 499 w 2653"/>
              <a:gd name="T23" fmla="*/ 1086 h 1801"/>
              <a:gd name="T24" fmla="*/ 543 w 2653"/>
              <a:gd name="T25" fmla="*/ 1397 h 1801"/>
              <a:gd name="T26" fmla="*/ 582 w 2653"/>
              <a:gd name="T27" fmla="*/ 943 h 1801"/>
              <a:gd name="T28" fmla="*/ 623 w 2653"/>
              <a:gd name="T29" fmla="*/ 370 h 1801"/>
              <a:gd name="T30" fmla="*/ 664 w 2653"/>
              <a:gd name="T31" fmla="*/ 278 h 1801"/>
              <a:gd name="T32" fmla="*/ 706 w 2653"/>
              <a:gd name="T33" fmla="*/ 606 h 1801"/>
              <a:gd name="T34" fmla="*/ 747 w 2653"/>
              <a:gd name="T35" fmla="*/ 1389 h 1801"/>
              <a:gd name="T36" fmla="*/ 789 w 2653"/>
              <a:gd name="T37" fmla="*/ 833 h 1801"/>
              <a:gd name="T38" fmla="*/ 830 w 2653"/>
              <a:gd name="T39" fmla="*/ 1271 h 1801"/>
              <a:gd name="T40" fmla="*/ 872 w 2653"/>
              <a:gd name="T41" fmla="*/ 227 h 1801"/>
              <a:gd name="T42" fmla="*/ 913 w 2653"/>
              <a:gd name="T43" fmla="*/ 328 h 1801"/>
              <a:gd name="T44" fmla="*/ 957 w 2653"/>
              <a:gd name="T45" fmla="*/ 850 h 1801"/>
              <a:gd name="T46" fmla="*/ 1000 w 2653"/>
              <a:gd name="T47" fmla="*/ 917 h 1801"/>
              <a:gd name="T48" fmla="*/ 1042 w 2653"/>
              <a:gd name="T49" fmla="*/ 1162 h 1801"/>
              <a:gd name="T50" fmla="*/ 1084 w 2653"/>
              <a:gd name="T51" fmla="*/ 800 h 1801"/>
              <a:gd name="T52" fmla="*/ 1126 w 2653"/>
              <a:gd name="T53" fmla="*/ 1246 h 1801"/>
              <a:gd name="T54" fmla="*/ 1165 w 2653"/>
              <a:gd name="T55" fmla="*/ 951 h 1801"/>
              <a:gd name="T56" fmla="*/ 1208 w 2653"/>
              <a:gd name="T57" fmla="*/ 1204 h 1801"/>
              <a:gd name="T58" fmla="*/ 1250 w 2653"/>
              <a:gd name="T59" fmla="*/ 1422 h 1801"/>
              <a:gd name="T60" fmla="*/ 1290 w 2653"/>
              <a:gd name="T61" fmla="*/ 1498 h 1801"/>
              <a:gd name="T62" fmla="*/ 1331 w 2653"/>
              <a:gd name="T63" fmla="*/ 766 h 1801"/>
              <a:gd name="T64" fmla="*/ 1372 w 2653"/>
              <a:gd name="T65" fmla="*/ 1414 h 1801"/>
              <a:gd name="T66" fmla="*/ 1414 w 2653"/>
              <a:gd name="T67" fmla="*/ 774 h 1801"/>
              <a:gd name="T68" fmla="*/ 1454 w 2653"/>
              <a:gd name="T69" fmla="*/ 1178 h 1801"/>
              <a:gd name="T70" fmla="*/ 1494 w 2653"/>
              <a:gd name="T71" fmla="*/ 252 h 1801"/>
              <a:gd name="T72" fmla="*/ 1535 w 2653"/>
              <a:gd name="T73" fmla="*/ 892 h 1801"/>
              <a:gd name="T74" fmla="*/ 1577 w 2653"/>
              <a:gd name="T75" fmla="*/ 1381 h 1801"/>
              <a:gd name="T76" fmla="*/ 1618 w 2653"/>
              <a:gd name="T77" fmla="*/ 1069 h 1801"/>
              <a:gd name="T78" fmla="*/ 1658 w 2653"/>
              <a:gd name="T79" fmla="*/ 294 h 1801"/>
              <a:gd name="T80" fmla="*/ 1700 w 2653"/>
              <a:gd name="T81" fmla="*/ 791 h 1801"/>
              <a:gd name="T82" fmla="*/ 1742 w 2653"/>
              <a:gd name="T83" fmla="*/ 884 h 1801"/>
              <a:gd name="T84" fmla="*/ 1785 w 2653"/>
              <a:gd name="T85" fmla="*/ 850 h 1801"/>
              <a:gd name="T86" fmla="*/ 1828 w 2653"/>
              <a:gd name="T87" fmla="*/ 808 h 1801"/>
              <a:gd name="T88" fmla="*/ 1870 w 2653"/>
              <a:gd name="T89" fmla="*/ 1254 h 1801"/>
              <a:gd name="T90" fmla="*/ 1912 w 2653"/>
              <a:gd name="T91" fmla="*/ 522 h 1801"/>
              <a:gd name="T92" fmla="*/ 1954 w 2653"/>
              <a:gd name="T93" fmla="*/ 1465 h 1801"/>
              <a:gd name="T94" fmla="*/ 1996 w 2653"/>
              <a:gd name="T95" fmla="*/ 1347 h 1801"/>
              <a:gd name="T96" fmla="*/ 2036 w 2653"/>
              <a:gd name="T97" fmla="*/ 1296 h 1801"/>
              <a:gd name="T98" fmla="*/ 2079 w 2653"/>
              <a:gd name="T99" fmla="*/ 1002 h 1801"/>
              <a:gd name="T100" fmla="*/ 2122 w 2653"/>
              <a:gd name="T101" fmla="*/ 513 h 1801"/>
              <a:gd name="T102" fmla="*/ 2164 w 2653"/>
              <a:gd name="T103" fmla="*/ 1414 h 1801"/>
              <a:gd name="T104" fmla="*/ 2204 w 2653"/>
              <a:gd name="T105" fmla="*/ 1221 h 1801"/>
              <a:gd name="T106" fmla="*/ 2245 w 2653"/>
              <a:gd name="T107" fmla="*/ 118 h 1801"/>
              <a:gd name="T108" fmla="*/ 2287 w 2653"/>
              <a:gd name="T109" fmla="*/ 505 h 1801"/>
              <a:gd name="T110" fmla="*/ 2328 w 2653"/>
              <a:gd name="T111" fmla="*/ 1397 h 1801"/>
              <a:gd name="T112" fmla="*/ 2371 w 2653"/>
              <a:gd name="T113" fmla="*/ 1364 h 1801"/>
              <a:gd name="T114" fmla="*/ 2413 w 2653"/>
              <a:gd name="T115" fmla="*/ 488 h 1801"/>
              <a:gd name="T116" fmla="*/ 2453 w 2653"/>
              <a:gd name="T117" fmla="*/ 235 h 1801"/>
              <a:gd name="T118" fmla="*/ 2494 w 2653"/>
              <a:gd name="T119" fmla="*/ 337 h 1801"/>
              <a:gd name="T120" fmla="*/ 2535 w 2653"/>
              <a:gd name="T121" fmla="*/ 454 h 1801"/>
              <a:gd name="T122" fmla="*/ 2575 w 2653"/>
              <a:gd name="T123" fmla="*/ 1338 h 1801"/>
              <a:gd name="T124" fmla="*/ 2617 w 2653"/>
              <a:gd name="T125" fmla="*/ 64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3" h="1801">
                <a:moveTo>
                  <a:pt x="0" y="1288"/>
                </a:moveTo>
                <a:lnTo>
                  <a:pt x="0" y="1439"/>
                </a:lnTo>
                <a:lnTo>
                  <a:pt x="1" y="1237"/>
                </a:lnTo>
                <a:lnTo>
                  <a:pt x="1" y="1355"/>
                </a:lnTo>
                <a:lnTo>
                  <a:pt x="1" y="1271"/>
                </a:lnTo>
                <a:lnTo>
                  <a:pt x="2" y="1456"/>
                </a:lnTo>
                <a:lnTo>
                  <a:pt x="2" y="597"/>
                </a:lnTo>
                <a:lnTo>
                  <a:pt x="3" y="538"/>
                </a:lnTo>
                <a:lnTo>
                  <a:pt x="3" y="387"/>
                </a:lnTo>
                <a:lnTo>
                  <a:pt x="4" y="1262"/>
                </a:lnTo>
                <a:lnTo>
                  <a:pt x="4" y="1347"/>
                </a:lnTo>
                <a:lnTo>
                  <a:pt x="4" y="1355"/>
                </a:lnTo>
                <a:lnTo>
                  <a:pt x="6" y="311"/>
                </a:lnTo>
                <a:lnTo>
                  <a:pt x="6" y="505"/>
                </a:lnTo>
                <a:lnTo>
                  <a:pt x="6" y="623"/>
                </a:lnTo>
                <a:lnTo>
                  <a:pt x="6" y="1322"/>
                </a:lnTo>
                <a:lnTo>
                  <a:pt x="7" y="278"/>
                </a:lnTo>
                <a:lnTo>
                  <a:pt x="7" y="648"/>
                </a:lnTo>
                <a:lnTo>
                  <a:pt x="7" y="623"/>
                </a:lnTo>
                <a:lnTo>
                  <a:pt x="8" y="303"/>
                </a:lnTo>
                <a:lnTo>
                  <a:pt x="9" y="1279"/>
                </a:lnTo>
                <a:lnTo>
                  <a:pt x="9" y="1128"/>
                </a:lnTo>
                <a:lnTo>
                  <a:pt x="9" y="808"/>
                </a:lnTo>
                <a:lnTo>
                  <a:pt x="9" y="286"/>
                </a:lnTo>
                <a:lnTo>
                  <a:pt x="10" y="968"/>
                </a:lnTo>
                <a:lnTo>
                  <a:pt x="10" y="1052"/>
                </a:lnTo>
                <a:lnTo>
                  <a:pt x="11" y="1381"/>
                </a:lnTo>
                <a:lnTo>
                  <a:pt x="11" y="968"/>
                </a:lnTo>
                <a:lnTo>
                  <a:pt x="12" y="1069"/>
                </a:lnTo>
                <a:lnTo>
                  <a:pt x="12" y="842"/>
                </a:lnTo>
                <a:lnTo>
                  <a:pt x="12" y="808"/>
                </a:lnTo>
                <a:lnTo>
                  <a:pt x="13" y="1431"/>
                </a:lnTo>
                <a:lnTo>
                  <a:pt x="13" y="808"/>
                </a:lnTo>
                <a:lnTo>
                  <a:pt x="14" y="859"/>
                </a:lnTo>
                <a:lnTo>
                  <a:pt x="14" y="623"/>
                </a:lnTo>
                <a:lnTo>
                  <a:pt x="15" y="1405"/>
                </a:lnTo>
                <a:lnTo>
                  <a:pt x="15" y="1431"/>
                </a:lnTo>
                <a:lnTo>
                  <a:pt x="16" y="665"/>
                </a:lnTo>
                <a:lnTo>
                  <a:pt x="16" y="791"/>
                </a:lnTo>
                <a:lnTo>
                  <a:pt x="17" y="884"/>
                </a:lnTo>
                <a:lnTo>
                  <a:pt x="17" y="1389"/>
                </a:lnTo>
                <a:lnTo>
                  <a:pt x="17" y="160"/>
                </a:lnTo>
                <a:lnTo>
                  <a:pt x="18" y="446"/>
                </a:lnTo>
                <a:lnTo>
                  <a:pt x="18" y="404"/>
                </a:lnTo>
                <a:lnTo>
                  <a:pt x="18" y="126"/>
                </a:lnTo>
                <a:lnTo>
                  <a:pt x="19" y="1288"/>
                </a:lnTo>
                <a:lnTo>
                  <a:pt x="19" y="707"/>
                </a:lnTo>
                <a:lnTo>
                  <a:pt x="20" y="345"/>
                </a:lnTo>
                <a:lnTo>
                  <a:pt x="20" y="126"/>
                </a:lnTo>
                <a:lnTo>
                  <a:pt x="21" y="951"/>
                </a:lnTo>
                <a:lnTo>
                  <a:pt x="21" y="1103"/>
                </a:lnTo>
                <a:lnTo>
                  <a:pt x="21" y="1271"/>
                </a:lnTo>
                <a:lnTo>
                  <a:pt x="22" y="185"/>
                </a:lnTo>
                <a:lnTo>
                  <a:pt x="23" y="235"/>
                </a:lnTo>
                <a:lnTo>
                  <a:pt x="24" y="1313"/>
                </a:lnTo>
                <a:lnTo>
                  <a:pt x="24" y="202"/>
                </a:lnTo>
                <a:lnTo>
                  <a:pt x="24" y="269"/>
                </a:lnTo>
                <a:lnTo>
                  <a:pt x="24" y="378"/>
                </a:lnTo>
                <a:lnTo>
                  <a:pt x="25" y="160"/>
                </a:lnTo>
                <a:lnTo>
                  <a:pt x="25" y="1279"/>
                </a:lnTo>
                <a:lnTo>
                  <a:pt x="25" y="1279"/>
                </a:lnTo>
                <a:lnTo>
                  <a:pt x="26" y="1279"/>
                </a:lnTo>
                <a:lnTo>
                  <a:pt x="26" y="185"/>
                </a:lnTo>
                <a:lnTo>
                  <a:pt x="27" y="732"/>
                </a:lnTo>
                <a:lnTo>
                  <a:pt x="27" y="833"/>
                </a:lnTo>
                <a:lnTo>
                  <a:pt x="28" y="1305"/>
                </a:lnTo>
                <a:lnTo>
                  <a:pt x="28" y="488"/>
                </a:lnTo>
                <a:lnTo>
                  <a:pt x="29" y="968"/>
                </a:lnTo>
                <a:lnTo>
                  <a:pt x="29" y="951"/>
                </a:lnTo>
                <a:lnTo>
                  <a:pt x="29" y="513"/>
                </a:lnTo>
                <a:lnTo>
                  <a:pt x="30" y="1414"/>
                </a:lnTo>
                <a:lnTo>
                  <a:pt x="30" y="1254"/>
                </a:lnTo>
                <a:lnTo>
                  <a:pt x="30" y="1111"/>
                </a:lnTo>
                <a:lnTo>
                  <a:pt x="31" y="1170"/>
                </a:lnTo>
                <a:lnTo>
                  <a:pt x="31" y="699"/>
                </a:lnTo>
                <a:lnTo>
                  <a:pt x="32" y="1111"/>
                </a:lnTo>
                <a:lnTo>
                  <a:pt x="32" y="1330"/>
                </a:lnTo>
                <a:lnTo>
                  <a:pt x="32" y="1372"/>
                </a:lnTo>
                <a:lnTo>
                  <a:pt x="33" y="101"/>
                </a:lnTo>
                <a:lnTo>
                  <a:pt x="33" y="118"/>
                </a:lnTo>
                <a:lnTo>
                  <a:pt x="34" y="370"/>
                </a:lnTo>
                <a:lnTo>
                  <a:pt x="34" y="1221"/>
                </a:lnTo>
                <a:lnTo>
                  <a:pt x="35" y="168"/>
                </a:lnTo>
                <a:lnTo>
                  <a:pt x="35" y="345"/>
                </a:lnTo>
                <a:lnTo>
                  <a:pt x="35" y="522"/>
                </a:lnTo>
                <a:lnTo>
                  <a:pt x="35" y="185"/>
                </a:lnTo>
                <a:lnTo>
                  <a:pt x="36" y="1305"/>
                </a:lnTo>
                <a:lnTo>
                  <a:pt x="36" y="1246"/>
                </a:lnTo>
                <a:lnTo>
                  <a:pt x="37" y="1153"/>
                </a:lnTo>
                <a:lnTo>
                  <a:pt x="37" y="92"/>
                </a:lnTo>
                <a:lnTo>
                  <a:pt x="38" y="800"/>
                </a:lnTo>
                <a:lnTo>
                  <a:pt x="38" y="959"/>
                </a:lnTo>
                <a:lnTo>
                  <a:pt x="38" y="1313"/>
                </a:lnTo>
                <a:lnTo>
                  <a:pt x="39" y="210"/>
                </a:lnTo>
                <a:lnTo>
                  <a:pt x="39" y="454"/>
                </a:lnTo>
                <a:lnTo>
                  <a:pt x="40" y="438"/>
                </a:lnTo>
                <a:lnTo>
                  <a:pt x="40" y="1246"/>
                </a:lnTo>
                <a:lnTo>
                  <a:pt x="41" y="109"/>
                </a:lnTo>
                <a:lnTo>
                  <a:pt x="41" y="118"/>
                </a:lnTo>
                <a:lnTo>
                  <a:pt x="42" y="1229"/>
                </a:lnTo>
                <a:lnTo>
                  <a:pt x="42" y="1322"/>
                </a:lnTo>
                <a:lnTo>
                  <a:pt x="43" y="513"/>
                </a:lnTo>
                <a:lnTo>
                  <a:pt x="44" y="665"/>
                </a:lnTo>
                <a:lnTo>
                  <a:pt x="44" y="766"/>
                </a:lnTo>
                <a:lnTo>
                  <a:pt x="45" y="1456"/>
                </a:lnTo>
                <a:lnTo>
                  <a:pt x="45" y="1019"/>
                </a:lnTo>
                <a:lnTo>
                  <a:pt x="46" y="1035"/>
                </a:lnTo>
                <a:lnTo>
                  <a:pt x="46" y="715"/>
                </a:lnTo>
                <a:lnTo>
                  <a:pt x="47" y="1422"/>
                </a:lnTo>
                <a:lnTo>
                  <a:pt x="47" y="1145"/>
                </a:lnTo>
                <a:lnTo>
                  <a:pt x="47" y="774"/>
                </a:lnTo>
                <a:lnTo>
                  <a:pt x="47" y="168"/>
                </a:lnTo>
                <a:lnTo>
                  <a:pt x="48" y="859"/>
                </a:lnTo>
                <a:lnTo>
                  <a:pt x="48" y="1069"/>
                </a:lnTo>
                <a:lnTo>
                  <a:pt x="49" y="1313"/>
                </a:lnTo>
                <a:lnTo>
                  <a:pt x="50" y="235"/>
                </a:lnTo>
                <a:lnTo>
                  <a:pt x="50" y="463"/>
                </a:lnTo>
                <a:lnTo>
                  <a:pt x="50" y="151"/>
                </a:lnTo>
                <a:lnTo>
                  <a:pt x="51" y="1271"/>
                </a:lnTo>
                <a:lnTo>
                  <a:pt x="52" y="252"/>
                </a:lnTo>
                <a:lnTo>
                  <a:pt x="52" y="311"/>
                </a:lnTo>
                <a:lnTo>
                  <a:pt x="52" y="185"/>
                </a:lnTo>
                <a:lnTo>
                  <a:pt x="53" y="1322"/>
                </a:lnTo>
                <a:lnTo>
                  <a:pt x="53" y="1338"/>
                </a:lnTo>
                <a:lnTo>
                  <a:pt x="55" y="160"/>
                </a:lnTo>
                <a:lnTo>
                  <a:pt x="55" y="538"/>
                </a:lnTo>
                <a:lnTo>
                  <a:pt x="55" y="757"/>
                </a:lnTo>
                <a:lnTo>
                  <a:pt x="55" y="1347"/>
                </a:lnTo>
                <a:lnTo>
                  <a:pt x="56" y="244"/>
                </a:lnTo>
                <a:lnTo>
                  <a:pt x="56" y="606"/>
                </a:lnTo>
                <a:lnTo>
                  <a:pt x="56" y="572"/>
                </a:lnTo>
                <a:lnTo>
                  <a:pt x="57" y="219"/>
                </a:lnTo>
                <a:lnTo>
                  <a:pt x="57" y="1330"/>
                </a:lnTo>
                <a:lnTo>
                  <a:pt x="58" y="791"/>
                </a:lnTo>
                <a:lnTo>
                  <a:pt x="58" y="774"/>
                </a:lnTo>
                <a:lnTo>
                  <a:pt x="58" y="555"/>
                </a:lnTo>
                <a:lnTo>
                  <a:pt x="59" y="1195"/>
                </a:lnTo>
                <a:lnTo>
                  <a:pt x="59" y="1288"/>
                </a:lnTo>
                <a:lnTo>
                  <a:pt x="60" y="1448"/>
                </a:lnTo>
                <a:lnTo>
                  <a:pt x="61" y="884"/>
                </a:lnTo>
                <a:lnTo>
                  <a:pt x="61" y="757"/>
                </a:lnTo>
                <a:lnTo>
                  <a:pt x="61" y="1405"/>
                </a:lnTo>
                <a:lnTo>
                  <a:pt x="62" y="278"/>
                </a:lnTo>
                <a:lnTo>
                  <a:pt x="62" y="328"/>
                </a:lnTo>
                <a:lnTo>
                  <a:pt x="63" y="404"/>
                </a:lnTo>
                <a:lnTo>
                  <a:pt x="63" y="219"/>
                </a:lnTo>
                <a:lnTo>
                  <a:pt x="64" y="1347"/>
                </a:lnTo>
                <a:lnTo>
                  <a:pt x="64" y="1313"/>
                </a:lnTo>
                <a:lnTo>
                  <a:pt x="65" y="227"/>
                </a:lnTo>
                <a:lnTo>
                  <a:pt x="65" y="749"/>
                </a:lnTo>
                <a:lnTo>
                  <a:pt x="66" y="825"/>
                </a:lnTo>
                <a:lnTo>
                  <a:pt x="66" y="1296"/>
                </a:lnTo>
                <a:lnTo>
                  <a:pt x="66" y="278"/>
                </a:lnTo>
                <a:lnTo>
                  <a:pt x="67" y="513"/>
                </a:lnTo>
                <a:lnTo>
                  <a:pt x="67" y="522"/>
                </a:lnTo>
                <a:lnTo>
                  <a:pt x="67" y="269"/>
                </a:lnTo>
                <a:lnTo>
                  <a:pt x="68" y="1305"/>
                </a:lnTo>
                <a:lnTo>
                  <a:pt x="68" y="362"/>
                </a:lnTo>
                <a:lnTo>
                  <a:pt x="69" y="126"/>
                </a:lnTo>
                <a:lnTo>
                  <a:pt x="70" y="1128"/>
                </a:lnTo>
                <a:lnTo>
                  <a:pt x="70" y="1279"/>
                </a:lnTo>
                <a:lnTo>
                  <a:pt x="70" y="1313"/>
                </a:lnTo>
                <a:lnTo>
                  <a:pt x="71" y="235"/>
                </a:lnTo>
                <a:lnTo>
                  <a:pt x="71" y="294"/>
                </a:lnTo>
                <a:lnTo>
                  <a:pt x="72" y="421"/>
                </a:lnTo>
                <a:lnTo>
                  <a:pt x="73" y="1330"/>
                </a:lnTo>
                <a:lnTo>
                  <a:pt x="73" y="707"/>
                </a:lnTo>
                <a:lnTo>
                  <a:pt x="73" y="867"/>
                </a:lnTo>
                <a:lnTo>
                  <a:pt x="74" y="606"/>
                </a:lnTo>
                <a:lnTo>
                  <a:pt x="74" y="1448"/>
                </a:lnTo>
                <a:lnTo>
                  <a:pt x="74" y="1431"/>
                </a:lnTo>
                <a:lnTo>
                  <a:pt x="75" y="1364"/>
                </a:lnTo>
                <a:lnTo>
                  <a:pt x="76" y="808"/>
                </a:lnTo>
                <a:lnTo>
                  <a:pt x="76" y="1077"/>
                </a:lnTo>
                <a:lnTo>
                  <a:pt x="76" y="1229"/>
                </a:lnTo>
                <a:lnTo>
                  <a:pt x="76" y="1431"/>
                </a:lnTo>
                <a:lnTo>
                  <a:pt x="77" y="252"/>
                </a:lnTo>
                <a:lnTo>
                  <a:pt x="78" y="505"/>
                </a:lnTo>
                <a:lnTo>
                  <a:pt x="78" y="572"/>
                </a:lnTo>
                <a:lnTo>
                  <a:pt x="78" y="252"/>
                </a:lnTo>
                <a:lnTo>
                  <a:pt x="79" y="1347"/>
                </a:lnTo>
                <a:lnTo>
                  <a:pt x="79" y="294"/>
                </a:lnTo>
                <a:lnTo>
                  <a:pt x="79" y="303"/>
                </a:lnTo>
                <a:lnTo>
                  <a:pt x="80" y="210"/>
                </a:lnTo>
                <a:lnTo>
                  <a:pt x="81" y="1279"/>
                </a:lnTo>
                <a:lnTo>
                  <a:pt x="81" y="1254"/>
                </a:lnTo>
                <a:lnTo>
                  <a:pt x="81" y="1305"/>
                </a:lnTo>
                <a:lnTo>
                  <a:pt x="81" y="177"/>
                </a:lnTo>
                <a:lnTo>
                  <a:pt x="82" y="370"/>
                </a:lnTo>
                <a:lnTo>
                  <a:pt x="83" y="572"/>
                </a:lnTo>
                <a:lnTo>
                  <a:pt x="83" y="1347"/>
                </a:lnTo>
                <a:lnTo>
                  <a:pt x="84" y="160"/>
                </a:lnTo>
                <a:lnTo>
                  <a:pt x="84" y="555"/>
                </a:lnTo>
                <a:lnTo>
                  <a:pt x="84" y="547"/>
                </a:lnTo>
                <a:lnTo>
                  <a:pt x="84" y="294"/>
                </a:lnTo>
                <a:lnTo>
                  <a:pt x="85" y="1305"/>
                </a:lnTo>
                <a:lnTo>
                  <a:pt x="85" y="1153"/>
                </a:lnTo>
                <a:lnTo>
                  <a:pt x="86" y="749"/>
                </a:lnTo>
                <a:lnTo>
                  <a:pt x="86" y="168"/>
                </a:lnTo>
                <a:lnTo>
                  <a:pt x="87" y="1035"/>
                </a:lnTo>
                <a:lnTo>
                  <a:pt x="87" y="1153"/>
                </a:lnTo>
                <a:lnTo>
                  <a:pt x="87" y="1381"/>
                </a:lnTo>
                <a:lnTo>
                  <a:pt x="88" y="572"/>
                </a:lnTo>
                <a:lnTo>
                  <a:pt x="88" y="909"/>
                </a:lnTo>
                <a:lnTo>
                  <a:pt x="89" y="564"/>
                </a:lnTo>
                <a:lnTo>
                  <a:pt x="89" y="1465"/>
                </a:lnTo>
                <a:lnTo>
                  <a:pt x="90" y="1077"/>
                </a:lnTo>
                <a:lnTo>
                  <a:pt x="90" y="985"/>
                </a:lnTo>
                <a:lnTo>
                  <a:pt x="91" y="766"/>
                </a:lnTo>
                <a:lnTo>
                  <a:pt x="91" y="1439"/>
                </a:lnTo>
                <a:lnTo>
                  <a:pt x="91" y="1439"/>
                </a:lnTo>
                <a:lnTo>
                  <a:pt x="92" y="235"/>
                </a:lnTo>
                <a:lnTo>
                  <a:pt x="93" y="555"/>
                </a:lnTo>
                <a:lnTo>
                  <a:pt x="93" y="749"/>
                </a:lnTo>
                <a:lnTo>
                  <a:pt x="94" y="1381"/>
                </a:lnTo>
                <a:lnTo>
                  <a:pt x="94" y="235"/>
                </a:lnTo>
                <a:lnTo>
                  <a:pt x="94" y="572"/>
                </a:lnTo>
                <a:lnTo>
                  <a:pt x="95" y="547"/>
                </a:lnTo>
                <a:lnTo>
                  <a:pt x="95" y="252"/>
                </a:lnTo>
                <a:lnTo>
                  <a:pt x="96" y="1296"/>
                </a:lnTo>
                <a:lnTo>
                  <a:pt x="96" y="783"/>
                </a:lnTo>
                <a:lnTo>
                  <a:pt x="96" y="522"/>
                </a:lnTo>
                <a:lnTo>
                  <a:pt x="97" y="269"/>
                </a:lnTo>
                <a:lnTo>
                  <a:pt x="97" y="1019"/>
                </a:lnTo>
                <a:lnTo>
                  <a:pt x="97" y="1145"/>
                </a:lnTo>
                <a:lnTo>
                  <a:pt x="98" y="1330"/>
                </a:lnTo>
                <a:lnTo>
                  <a:pt x="98" y="261"/>
                </a:lnTo>
                <a:lnTo>
                  <a:pt x="99" y="497"/>
                </a:lnTo>
                <a:lnTo>
                  <a:pt x="99" y="286"/>
                </a:lnTo>
                <a:lnTo>
                  <a:pt x="100" y="1347"/>
                </a:lnTo>
                <a:lnTo>
                  <a:pt x="101" y="438"/>
                </a:lnTo>
                <a:lnTo>
                  <a:pt x="101" y="497"/>
                </a:lnTo>
                <a:lnTo>
                  <a:pt x="101" y="311"/>
                </a:lnTo>
                <a:lnTo>
                  <a:pt x="102" y="1372"/>
                </a:lnTo>
                <a:lnTo>
                  <a:pt x="102" y="1305"/>
                </a:lnTo>
                <a:lnTo>
                  <a:pt x="104" y="606"/>
                </a:lnTo>
                <a:lnTo>
                  <a:pt x="104" y="909"/>
                </a:lnTo>
                <a:lnTo>
                  <a:pt x="104" y="1069"/>
                </a:lnTo>
                <a:lnTo>
                  <a:pt x="104" y="1473"/>
                </a:lnTo>
                <a:lnTo>
                  <a:pt x="105" y="976"/>
                </a:lnTo>
                <a:lnTo>
                  <a:pt x="105" y="1229"/>
                </a:lnTo>
                <a:lnTo>
                  <a:pt x="106" y="1254"/>
                </a:lnTo>
                <a:lnTo>
                  <a:pt x="106" y="1448"/>
                </a:lnTo>
                <a:lnTo>
                  <a:pt x="107" y="547"/>
                </a:lnTo>
                <a:lnTo>
                  <a:pt x="107" y="362"/>
                </a:lnTo>
                <a:lnTo>
                  <a:pt x="108" y="1288"/>
                </a:lnTo>
                <a:lnTo>
                  <a:pt x="108" y="1347"/>
                </a:lnTo>
                <a:lnTo>
                  <a:pt x="110" y="269"/>
                </a:lnTo>
                <a:lnTo>
                  <a:pt x="110" y="454"/>
                </a:lnTo>
                <a:lnTo>
                  <a:pt x="111" y="1364"/>
                </a:lnTo>
                <a:lnTo>
                  <a:pt x="111" y="244"/>
                </a:lnTo>
                <a:lnTo>
                  <a:pt x="111" y="395"/>
                </a:lnTo>
                <a:lnTo>
                  <a:pt x="112" y="505"/>
                </a:lnTo>
                <a:lnTo>
                  <a:pt x="112" y="244"/>
                </a:lnTo>
                <a:lnTo>
                  <a:pt x="113" y="1313"/>
                </a:lnTo>
                <a:lnTo>
                  <a:pt x="113" y="1237"/>
                </a:lnTo>
                <a:lnTo>
                  <a:pt x="113" y="1128"/>
                </a:lnTo>
                <a:lnTo>
                  <a:pt x="113" y="160"/>
                </a:lnTo>
                <a:lnTo>
                  <a:pt x="114" y="892"/>
                </a:lnTo>
                <a:lnTo>
                  <a:pt x="115" y="1052"/>
                </a:lnTo>
                <a:lnTo>
                  <a:pt x="115" y="1305"/>
                </a:lnTo>
                <a:lnTo>
                  <a:pt x="115" y="269"/>
                </a:lnTo>
                <a:lnTo>
                  <a:pt x="116" y="421"/>
                </a:lnTo>
                <a:lnTo>
                  <a:pt x="116" y="438"/>
                </a:lnTo>
                <a:lnTo>
                  <a:pt x="116" y="303"/>
                </a:lnTo>
                <a:lnTo>
                  <a:pt x="117" y="1262"/>
                </a:lnTo>
                <a:lnTo>
                  <a:pt x="117" y="673"/>
                </a:lnTo>
                <a:lnTo>
                  <a:pt x="118" y="623"/>
                </a:lnTo>
                <a:lnTo>
                  <a:pt x="119" y="589"/>
                </a:lnTo>
                <a:lnTo>
                  <a:pt x="119" y="1372"/>
                </a:lnTo>
                <a:lnTo>
                  <a:pt x="119" y="1431"/>
                </a:lnTo>
                <a:lnTo>
                  <a:pt x="119" y="1448"/>
                </a:lnTo>
                <a:lnTo>
                  <a:pt x="120" y="791"/>
                </a:lnTo>
                <a:lnTo>
                  <a:pt x="121" y="842"/>
                </a:lnTo>
                <a:lnTo>
                  <a:pt x="121" y="1431"/>
                </a:lnTo>
                <a:lnTo>
                  <a:pt x="122" y="370"/>
                </a:lnTo>
                <a:lnTo>
                  <a:pt x="122" y="597"/>
                </a:lnTo>
                <a:lnTo>
                  <a:pt x="122" y="631"/>
                </a:lnTo>
                <a:lnTo>
                  <a:pt x="123" y="337"/>
                </a:lnTo>
                <a:lnTo>
                  <a:pt x="124" y="1364"/>
                </a:lnTo>
                <a:lnTo>
                  <a:pt x="124" y="1162"/>
                </a:lnTo>
                <a:lnTo>
                  <a:pt x="124" y="833"/>
                </a:lnTo>
                <a:lnTo>
                  <a:pt x="125" y="320"/>
                </a:lnTo>
                <a:lnTo>
                  <a:pt x="125" y="1035"/>
                </a:lnTo>
                <a:lnTo>
                  <a:pt x="125" y="1195"/>
                </a:lnTo>
                <a:lnTo>
                  <a:pt x="125" y="1322"/>
                </a:lnTo>
                <a:lnTo>
                  <a:pt x="126" y="345"/>
                </a:lnTo>
                <a:lnTo>
                  <a:pt x="127" y="623"/>
                </a:lnTo>
                <a:lnTo>
                  <a:pt x="127" y="547"/>
                </a:lnTo>
                <a:lnTo>
                  <a:pt x="128" y="1338"/>
                </a:lnTo>
                <a:lnTo>
                  <a:pt x="128" y="278"/>
                </a:lnTo>
                <a:lnTo>
                  <a:pt x="128" y="320"/>
                </a:lnTo>
                <a:lnTo>
                  <a:pt x="129" y="395"/>
                </a:lnTo>
                <a:lnTo>
                  <a:pt x="129" y="244"/>
                </a:lnTo>
                <a:lnTo>
                  <a:pt x="130" y="1330"/>
                </a:lnTo>
                <a:lnTo>
                  <a:pt x="130" y="1313"/>
                </a:lnTo>
                <a:lnTo>
                  <a:pt x="131" y="278"/>
                </a:lnTo>
                <a:lnTo>
                  <a:pt x="131" y="606"/>
                </a:lnTo>
                <a:lnTo>
                  <a:pt x="132" y="757"/>
                </a:lnTo>
                <a:lnTo>
                  <a:pt x="132" y="1288"/>
                </a:lnTo>
                <a:lnTo>
                  <a:pt x="132" y="589"/>
                </a:lnTo>
                <a:lnTo>
                  <a:pt x="133" y="1035"/>
                </a:lnTo>
                <a:lnTo>
                  <a:pt x="133" y="1002"/>
                </a:lnTo>
                <a:lnTo>
                  <a:pt x="133" y="606"/>
                </a:lnTo>
                <a:lnTo>
                  <a:pt x="134" y="1481"/>
                </a:lnTo>
                <a:lnTo>
                  <a:pt x="134" y="1364"/>
                </a:lnTo>
                <a:lnTo>
                  <a:pt x="135" y="1338"/>
                </a:lnTo>
                <a:lnTo>
                  <a:pt x="135" y="808"/>
                </a:lnTo>
                <a:lnTo>
                  <a:pt x="136" y="1322"/>
                </a:lnTo>
                <a:lnTo>
                  <a:pt x="136" y="1397"/>
                </a:lnTo>
                <a:lnTo>
                  <a:pt x="136" y="1439"/>
                </a:lnTo>
                <a:lnTo>
                  <a:pt x="137" y="353"/>
                </a:lnTo>
                <a:lnTo>
                  <a:pt x="137" y="623"/>
                </a:lnTo>
                <a:lnTo>
                  <a:pt x="138" y="286"/>
                </a:lnTo>
                <a:lnTo>
                  <a:pt x="138" y="1322"/>
                </a:lnTo>
                <a:lnTo>
                  <a:pt x="139" y="421"/>
                </a:lnTo>
                <a:lnTo>
                  <a:pt x="139" y="497"/>
                </a:lnTo>
                <a:lnTo>
                  <a:pt x="140" y="303"/>
                </a:lnTo>
                <a:lnTo>
                  <a:pt x="140" y="1322"/>
                </a:lnTo>
                <a:lnTo>
                  <a:pt x="140" y="1288"/>
                </a:lnTo>
                <a:lnTo>
                  <a:pt x="141" y="1254"/>
                </a:lnTo>
                <a:lnTo>
                  <a:pt x="142" y="244"/>
                </a:lnTo>
                <a:lnTo>
                  <a:pt x="142" y="741"/>
                </a:lnTo>
                <a:lnTo>
                  <a:pt x="142" y="867"/>
                </a:lnTo>
                <a:lnTo>
                  <a:pt x="142" y="1271"/>
                </a:lnTo>
                <a:lnTo>
                  <a:pt x="143" y="286"/>
                </a:lnTo>
                <a:lnTo>
                  <a:pt x="143" y="623"/>
                </a:lnTo>
                <a:lnTo>
                  <a:pt x="144" y="572"/>
                </a:lnTo>
                <a:lnTo>
                  <a:pt x="144" y="320"/>
                </a:lnTo>
                <a:lnTo>
                  <a:pt x="145" y="1305"/>
                </a:lnTo>
                <a:lnTo>
                  <a:pt x="145" y="522"/>
                </a:lnTo>
                <a:lnTo>
                  <a:pt x="145" y="303"/>
                </a:lnTo>
                <a:lnTo>
                  <a:pt x="147" y="1195"/>
                </a:lnTo>
                <a:lnTo>
                  <a:pt x="147" y="1212"/>
                </a:lnTo>
                <a:lnTo>
                  <a:pt x="147" y="1372"/>
                </a:lnTo>
                <a:lnTo>
                  <a:pt x="148" y="614"/>
                </a:lnTo>
                <a:lnTo>
                  <a:pt x="148" y="699"/>
                </a:lnTo>
                <a:lnTo>
                  <a:pt x="149" y="1465"/>
                </a:lnTo>
                <a:lnTo>
                  <a:pt x="150" y="1077"/>
                </a:lnTo>
                <a:lnTo>
                  <a:pt x="150" y="1170"/>
                </a:lnTo>
                <a:lnTo>
                  <a:pt x="150" y="800"/>
                </a:lnTo>
                <a:lnTo>
                  <a:pt x="151" y="1465"/>
                </a:lnTo>
                <a:lnTo>
                  <a:pt x="151" y="1381"/>
                </a:lnTo>
                <a:lnTo>
                  <a:pt x="151" y="1153"/>
                </a:lnTo>
                <a:lnTo>
                  <a:pt x="153" y="244"/>
                </a:lnTo>
                <a:lnTo>
                  <a:pt x="153" y="900"/>
                </a:lnTo>
                <a:lnTo>
                  <a:pt x="153" y="1094"/>
                </a:lnTo>
                <a:lnTo>
                  <a:pt x="153" y="1296"/>
                </a:lnTo>
                <a:lnTo>
                  <a:pt x="154" y="362"/>
                </a:lnTo>
                <a:lnTo>
                  <a:pt x="154" y="589"/>
                </a:lnTo>
                <a:lnTo>
                  <a:pt x="155" y="597"/>
                </a:lnTo>
                <a:lnTo>
                  <a:pt x="155" y="294"/>
                </a:lnTo>
                <a:lnTo>
                  <a:pt x="155" y="1322"/>
                </a:lnTo>
                <a:lnTo>
                  <a:pt x="156" y="337"/>
                </a:lnTo>
                <a:lnTo>
                  <a:pt x="156" y="378"/>
                </a:lnTo>
                <a:lnTo>
                  <a:pt x="157" y="294"/>
                </a:lnTo>
                <a:lnTo>
                  <a:pt x="157" y="1338"/>
                </a:lnTo>
                <a:lnTo>
                  <a:pt x="157" y="1330"/>
                </a:lnTo>
                <a:lnTo>
                  <a:pt x="158" y="1355"/>
                </a:lnTo>
                <a:lnTo>
                  <a:pt x="159" y="328"/>
                </a:lnTo>
                <a:lnTo>
                  <a:pt x="159" y="505"/>
                </a:lnTo>
                <a:lnTo>
                  <a:pt x="159" y="606"/>
                </a:lnTo>
                <a:lnTo>
                  <a:pt x="160" y="1372"/>
                </a:lnTo>
                <a:lnTo>
                  <a:pt x="160" y="328"/>
                </a:lnTo>
                <a:lnTo>
                  <a:pt x="160" y="606"/>
                </a:lnTo>
                <a:lnTo>
                  <a:pt x="161" y="673"/>
                </a:lnTo>
                <a:lnTo>
                  <a:pt x="161" y="303"/>
                </a:lnTo>
                <a:lnTo>
                  <a:pt x="162" y="1313"/>
                </a:lnTo>
                <a:lnTo>
                  <a:pt x="162" y="1178"/>
                </a:lnTo>
                <a:lnTo>
                  <a:pt x="162" y="1128"/>
                </a:lnTo>
                <a:lnTo>
                  <a:pt x="162" y="631"/>
                </a:lnTo>
                <a:lnTo>
                  <a:pt x="163" y="1162"/>
                </a:lnTo>
                <a:lnTo>
                  <a:pt x="164" y="1330"/>
                </a:lnTo>
                <a:lnTo>
                  <a:pt x="164" y="1465"/>
                </a:lnTo>
                <a:lnTo>
                  <a:pt x="165" y="1060"/>
                </a:lnTo>
                <a:lnTo>
                  <a:pt x="165" y="1322"/>
                </a:lnTo>
                <a:lnTo>
                  <a:pt x="165" y="1279"/>
                </a:lnTo>
                <a:lnTo>
                  <a:pt x="166" y="1456"/>
                </a:lnTo>
                <a:lnTo>
                  <a:pt x="166" y="463"/>
                </a:lnTo>
                <a:lnTo>
                  <a:pt x="166" y="463"/>
                </a:lnTo>
                <a:lnTo>
                  <a:pt x="167" y="421"/>
                </a:lnTo>
                <a:lnTo>
                  <a:pt x="167" y="370"/>
                </a:lnTo>
                <a:lnTo>
                  <a:pt x="168" y="1347"/>
                </a:lnTo>
                <a:lnTo>
                  <a:pt x="168" y="1322"/>
                </a:lnTo>
                <a:lnTo>
                  <a:pt x="169" y="362"/>
                </a:lnTo>
                <a:lnTo>
                  <a:pt x="169" y="581"/>
                </a:lnTo>
                <a:lnTo>
                  <a:pt x="170" y="800"/>
                </a:lnTo>
                <a:lnTo>
                  <a:pt x="170" y="1347"/>
                </a:lnTo>
                <a:lnTo>
                  <a:pt x="171" y="387"/>
                </a:lnTo>
                <a:lnTo>
                  <a:pt x="171" y="614"/>
                </a:lnTo>
                <a:lnTo>
                  <a:pt x="171" y="606"/>
                </a:lnTo>
                <a:lnTo>
                  <a:pt x="172" y="395"/>
                </a:lnTo>
                <a:lnTo>
                  <a:pt x="172" y="1372"/>
                </a:lnTo>
                <a:lnTo>
                  <a:pt x="173" y="985"/>
                </a:lnTo>
                <a:lnTo>
                  <a:pt x="173" y="715"/>
                </a:lnTo>
                <a:lnTo>
                  <a:pt x="173" y="412"/>
                </a:lnTo>
                <a:lnTo>
                  <a:pt x="174" y="1237"/>
                </a:lnTo>
                <a:lnTo>
                  <a:pt x="174" y="1296"/>
                </a:lnTo>
                <a:lnTo>
                  <a:pt x="174" y="1364"/>
                </a:lnTo>
                <a:lnTo>
                  <a:pt x="175" y="438"/>
                </a:lnTo>
                <a:lnTo>
                  <a:pt x="176" y="732"/>
                </a:lnTo>
                <a:lnTo>
                  <a:pt x="176" y="438"/>
                </a:lnTo>
                <a:lnTo>
                  <a:pt x="176" y="1381"/>
                </a:lnTo>
                <a:lnTo>
                  <a:pt x="177" y="783"/>
                </a:lnTo>
                <a:lnTo>
                  <a:pt x="178" y="850"/>
                </a:lnTo>
                <a:lnTo>
                  <a:pt x="178" y="690"/>
                </a:lnTo>
                <a:lnTo>
                  <a:pt x="179" y="1481"/>
                </a:lnTo>
                <a:lnTo>
                  <a:pt x="179" y="1465"/>
                </a:lnTo>
                <a:lnTo>
                  <a:pt x="180" y="909"/>
                </a:lnTo>
                <a:lnTo>
                  <a:pt x="180" y="968"/>
                </a:lnTo>
                <a:lnTo>
                  <a:pt x="181" y="1069"/>
                </a:lnTo>
                <a:lnTo>
                  <a:pt x="181" y="1473"/>
                </a:lnTo>
                <a:lnTo>
                  <a:pt x="181" y="404"/>
                </a:lnTo>
                <a:lnTo>
                  <a:pt x="182" y="673"/>
                </a:lnTo>
                <a:lnTo>
                  <a:pt x="182" y="648"/>
                </a:lnTo>
                <a:lnTo>
                  <a:pt x="183" y="1372"/>
                </a:lnTo>
                <a:lnTo>
                  <a:pt x="183" y="606"/>
                </a:lnTo>
                <a:lnTo>
                  <a:pt x="184" y="421"/>
                </a:lnTo>
                <a:lnTo>
                  <a:pt x="184" y="395"/>
                </a:lnTo>
                <a:lnTo>
                  <a:pt x="185" y="1288"/>
                </a:lnTo>
                <a:lnTo>
                  <a:pt x="185" y="1288"/>
                </a:lnTo>
                <a:lnTo>
                  <a:pt x="186" y="454"/>
                </a:lnTo>
                <a:lnTo>
                  <a:pt x="186" y="757"/>
                </a:lnTo>
                <a:lnTo>
                  <a:pt x="187" y="724"/>
                </a:lnTo>
                <a:lnTo>
                  <a:pt x="187" y="1347"/>
                </a:lnTo>
                <a:lnTo>
                  <a:pt x="188" y="395"/>
                </a:lnTo>
                <a:lnTo>
                  <a:pt x="188" y="522"/>
                </a:lnTo>
                <a:lnTo>
                  <a:pt x="188" y="657"/>
                </a:lnTo>
                <a:lnTo>
                  <a:pt x="189" y="589"/>
                </a:lnTo>
                <a:lnTo>
                  <a:pt x="189" y="1338"/>
                </a:lnTo>
                <a:lnTo>
                  <a:pt x="189" y="1279"/>
                </a:lnTo>
                <a:lnTo>
                  <a:pt x="190" y="1145"/>
                </a:lnTo>
                <a:lnTo>
                  <a:pt x="190" y="378"/>
                </a:lnTo>
                <a:lnTo>
                  <a:pt x="191" y="867"/>
                </a:lnTo>
                <a:lnTo>
                  <a:pt x="191" y="1044"/>
                </a:lnTo>
                <a:lnTo>
                  <a:pt x="192" y="1364"/>
                </a:lnTo>
                <a:lnTo>
                  <a:pt x="192" y="715"/>
                </a:lnTo>
                <a:lnTo>
                  <a:pt x="192" y="1086"/>
                </a:lnTo>
                <a:lnTo>
                  <a:pt x="193" y="1103"/>
                </a:lnTo>
                <a:lnTo>
                  <a:pt x="193" y="875"/>
                </a:lnTo>
                <a:lnTo>
                  <a:pt x="194" y="1465"/>
                </a:lnTo>
                <a:lnTo>
                  <a:pt x="194" y="1229"/>
                </a:lnTo>
                <a:lnTo>
                  <a:pt x="194" y="1119"/>
                </a:lnTo>
                <a:lnTo>
                  <a:pt x="195" y="917"/>
                </a:lnTo>
                <a:lnTo>
                  <a:pt x="196" y="1405"/>
                </a:lnTo>
                <a:lnTo>
                  <a:pt x="196" y="1456"/>
                </a:lnTo>
                <a:lnTo>
                  <a:pt x="196" y="1473"/>
                </a:lnTo>
                <a:lnTo>
                  <a:pt x="196" y="480"/>
                </a:lnTo>
                <a:lnTo>
                  <a:pt x="197" y="657"/>
                </a:lnTo>
                <a:lnTo>
                  <a:pt x="197" y="564"/>
                </a:lnTo>
                <a:lnTo>
                  <a:pt x="198" y="1381"/>
                </a:lnTo>
                <a:lnTo>
                  <a:pt x="199" y="378"/>
                </a:lnTo>
                <a:lnTo>
                  <a:pt x="199" y="682"/>
                </a:lnTo>
                <a:lnTo>
                  <a:pt x="199" y="699"/>
                </a:lnTo>
                <a:lnTo>
                  <a:pt x="199" y="623"/>
                </a:lnTo>
                <a:lnTo>
                  <a:pt x="200" y="1338"/>
                </a:lnTo>
                <a:lnTo>
                  <a:pt x="200" y="1229"/>
                </a:lnTo>
                <a:lnTo>
                  <a:pt x="201" y="917"/>
                </a:lnTo>
                <a:lnTo>
                  <a:pt x="201" y="454"/>
                </a:lnTo>
                <a:lnTo>
                  <a:pt x="202" y="1086"/>
                </a:lnTo>
                <a:lnTo>
                  <a:pt x="202" y="1187"/>
                </a:lnTo>
                <a:lnTo>
                  <a:pt x="202" y="1347"/>
                </a:lnTo>
                <a:lnTo>
                  <a:pt x="203" y="454"/>
                </a:lnTo>
                <a:lnTo>
                  <a:pt x="203" y="690"/>
                </a:lnTo>
                <a:lnTo>
                  <a:pt x="204" y="825"/>
                </a:lnTo>
                <a:lnTo>
                  <a:pt x="204" y="1372"/>
                </a:lnTo>
                <a:lnTo>
                  <a:pt x="205" y="488"/>
                </a:lnTo>
                <a:lnTo>
                  <a:pt x="205" y="497"/>
                </a:lnTo>
                <a:lnTo>
                  <a:pt x="206" y="1355"/>
                </a:lnTo>
                <a:lnTo>
                  <a:pt x="206" y="1372"/>
                </a:lnTo>
                <a:lnTo>
                  <a:pt x="207" y="766"/>
                </a:lnTo>
                <a:lnTo>
                  <a:pt x="208" y="875"/>
                </a:lnTo>
                <a:lnTo>
                  <a:pt x="208" y="985"/>
                </a:lnTo>
                <a:lnTo>
                  <a:pt x="209" y="1490"/>
                </a:lnTo>
                <a:lnTo>
                  <a:pt x="209" y="1347"/>
                </a:lnTo>
                <a:lnTo>
                  <a:pt x="210" y="1355"/>
                </a:lnTo>
                <a:lnTo>
                  <a:pt x="210" y="968"/>
                </a:lnTo>
                <a:lnTo>
                  <a:pt x="211" y="1498"/>
                </a:lnTo>
                <a:lnTo>
                  <a:pt x="211" y="993"/>
                </a:lnTo>
                <a:lnTo>
                  <a:pt x="211" y="724"/>
                </a:lnTo>
                <a:lnTo>
                  <a:pt x="211" y="454"/>
                </a:lnTo>
                <a:lnTo>
                  <a:pt x="212" y="1246"/>
                </a:lnTo>
                <a:lnTo>
                  <a:pt x="213" y="1381"/>
                </a:lnTo>
                <a:lnTo>
                  <a:pt x="213" y="1397"/>
                </a:lnTo>
                <a:lnTo>
                  <a:pt x="214" y="454"/>
                </a:lnTo>
                <a:lnTo>
                  <a:pt x="214" y="800"/>
                </a:lnTo>
                <a:lnTo>
                  <a:pt x="214" y="808"/>
                </a:lnTo>
                <a:lnTo>
                  <a:pt x="215" y="1347"/>
                </a:lnTo>
                <a:lnTo>
                  <a:pt x="215" y="438"/>
                </a:lnTo>
                <a:lnTo>
                  <a:pt x="215" y="530"/>
                </a:lnTo>
                <a:lnTo>
                  <a:pt x="216" y="589"/>
                </a:lnTo>
                <a:lnTo>
                  <a:pt x="217" y="1372"/>
                </a:lnTo>
                <a:lnTo>
                  <a:pt x="217" y="1355"/>
                </a:lnTo>
                <a:lnTo>
                  <a:pt x="217" y="421"/>
                </a:lnTo>
                <a:lnTo>
                  <a:pt x="219" y="900"/>
                </a:lnTo>
                <a:lnTo>
                  <a:pt x="219" y="934"/>
                </a:lnTo>
                <a:lnTo>
                  <a:pt x="219" y="1389"/>
                </a:lnTo>
                <a:lnTo>
                  <a:pt x="220" y="446"/>
                </a:lnTo>
                <a:lnTo>
                  <a:pt x="220" y="657"/>
                </a:lnTo>
                <a:lnTo>
                  <a:pt x="220" y="648"/>
                </a:lnTo>
                <a:lnTo>
                  <a:pt x="221" y="1431"/>
                </a:lnTo>
                <a:lnTo>
                  <a:pt x="222" y="1187"/>
                </a:lnTo>
                <a:lnTo>
                  <a:pt x="222" y="976"/>
                </a:lnTo>
                <a:lnTo>
                  <a:pt x="222" y="943"/>
                </a:lnTo>
                <a:lnTo>
                  <a:pt x="223" y="1473"/>
                </a:lnTo>
                <a:lnTo>
                  <a:pt x="224" y="1515"/>
                </a:lnTo>
                <a:lnTo>
                  <a:pt x="224" y="1751"/>
                </a:lnTo>
                <a:lnTo>
                  <a:pt x="224" y="1271"/>
                </a:lnTo>
                <a:lnTo>
                  <a:pt x="225" y="1473"/>
                </a:lnTo>
                <a:lnTo>
                  <a:pt x="225" y="1397"/>
                </a:lnTo>
                <a:lnTo>
                  <a:pt x="225" y="1170"/>
                </a:lnTo>
                <a:lnTo>
                  <a:pt x="225" y="1557"/>
                </a:lnTo>
                <a:lnTo>
                  <a:pt x="226" y="1347"/>
                </a:lnTo>
                <a:lnTo>
                  <a:pt x="227" y="1414"/>
                </a:lnTo>
                <a:lnTo>
                  <a:pt x="227" y="1532"/>
                </a:lnTo>
                <a:lnTo>
                  <a:pt x="227" y="1086"/>
                </a:lnTo>
                <a:lnTo>
                  <a:pt x="228" y="1431"/>
                </a:lnTo>
                <a:lnTo>
                  <a:pt x="228" y="1313"/>
                </a:lnTo>
                <a:lnTo>
                  <a:pt x="228" y="538"/>
                </a:lnTo>
                <a:lnTo>
                  <a:pt x="229" y="959"/>
                </a:lnTo>
                <a:lnTo>
                  <a:pt x="230" y="1145"/>
                </a:lnTo>
                <a:lnTo>
                  <a:pt x="230" y="1439"/>
                </a:lnTo>
                <a:lnTo>
                  <a:pt x="230" y="463"/>
                </a:lnTo>
                <a:lnTo>
                  <a:pt x="231" y="623"/>
                </a:lnTo>
                <a:lnTo>
                  <a:pt x="231" y="589"/>
                </a:lnTo>
                <a:lnTo>
                  <a:pt x="232" y="1397"/>
                </a:lnTo>
                <a:lnTo>
                  <a:pt x="232" y="538"/>
                </a:lnTo>
                <a:lnTo>
                  <a:pt x="233" y="480"/>
                </a:lnTo>
                <a:lnTo>
                  <a:pt x="234" y="1355"/>
                </a:lnTo>
                <a:lnTo>
                  <a:pt x="234" y="1414"/>
                </a:lnTo>
                <a:lnTo>
                  <a:pt x="235" y="328"/>
                </a:lnTo>
                <a:lnTo>
                  <a:pt x="235" y="589"/>
                </a:lnTo>
                <a:lnTo>
                  <a:pt x="236" y="665"/>
                </a:lnTo>
                <a:lnTo>
                  <a:pt x="236" y="1389"/>
                </a:lnTo>
                <a:lnTo>
                  <a:pt x="237" y="597"/>
                </a:lnTo>
                <a:lnTo>
                  <a:pt x="237" y="859"/>
                </a:lnTo>
                <a:lnTo>
                  <a:pt x="237" y="976"/>
                </a:lnTo>
                <a:lnTo>
                  <a:pt x="238" y="850"/>
                </a:lnTo>
                <a:lnTo>
                  <a:pt x="238" y="1473"/>
                </a:lnTo>
                <a:lnTo>
                  <a:pt x="238" y="1422"/>
                </a:lnTo>
                <a:lnTo>
                  <a:pt x="239" y="1465"/>
                </a:lnTo>
                <a:lnTo>
                  <a:pt x="240" y="926"/>
                </a:lnTo>
                <a:lnTo>
                  <a:pt x="240" y="1237"/>
                </a:lnTo>
                <a:lnTo>
                  <a:pt x="240" y="1397"/>
                </a:lnTo>
                <a:lnTo>
                  <a:pt x="240" y="1515"/>
                </a:lnTo>
                <a:lnTo>
                  <a:pt x="241" y="555"/>
                </a:lnTo>
                <a:lnTo>
                  <a:pt x="242" y="816"/>
                </a:lnTo>
                <a:lnTo>
                  <a:pt x="242" y="842"/>
                </a:lnTo>
                <a:lnTo>
                  <a:pt x="242" y="800"/>
                </a:lnTo>
                <a:lnTo>
                  <a:pt x="243" y="1540"/>
                </a:lnTo>
                <a:lnTo>
                  <a:pt x="243" y="1111"/>
                </a:lnTo>
                <a:lnTo>
                  <a:pt x="243" y="1052"/>
                </a:lnTo>
                <a:lnTo>
                  <a:pt x="244" y="884"/>
                </a:lnTo>
                <a:lnTo>
                  <a:pt x="245" y="1481"/>
                </a:lnTo>
                <a:lnTo>
                  <a:pt x="245" y="1490"/>
                </a:lnTo>
                <a:lnTo>
                  <a:pt x="245" y="320"/>
                </a:lnTo>
                <a:lnTo>
                  <a:pt x="246" y="640"/>
                </a:lnTo>
                <a:lnTo>
                  <a:pt x="246" y="808"/>
                </a:lnTo>
                <a:lnTo>
                  <a:pt x="247" y="1347"/>
                </a:lnTo>
                <a:lnTo>
                  <a:pt x="247" y="421"/>
                </a:lnTo>
                <a:lnTo>
                  <a:pt x="248" y="640"/>
                </a:lnTo>
                <a:lnTo>
                  <a:pt x="248" y="614"/>
                </a:lnTo>
                <a:lnTo>
                  <a:pt x="249" y="1397"/>
                </a:lnTo>
                <a:lnTo>
                  <a:pt x="249" y="1077"/>
                </a:lnTo>
                <a:lnTo>
                  <a:pt x="250" y="648"/>
                </a:lnTo>
                <a:lnTo>
                  <a:pt x="250" y="404"/>
                </a:lnTo>
                <a:lnTo>
                  <a:pt x="251" y="1221"/>
                </a:lnTo>
                <a:lnTo>
                  <a:pt x="251" y="1330"/>
                </a:lnTo>
                <a:lnTo>
                  <a:pt x="251" y="1422"/>
                </a:lnTo>
                <a:lnTo>
                  <a:pt x="251" y="791"/>
                </a:lnTo>
                <a:lnTo>
                  <a:pt x="252" y="1212"/>
                </a:lnTo>
                <a:lnTo>
                  <a:pt x="253" y="1170"/>
                </a:lnTo>
                <a:lnTo>
                  <a:pt x="253" y="926"/>
                </a:lnTo>
                <a:lnTo>
                  <a:pt x="253" y="1524"/>
                </a:lnTo>
                <a:lnTo>
                  <a:pt x="254" y="1178"/>
                </a:lnTo>
                <a:lnTo>
                  <a:pt x="254" y="1195"/>
                </a:lnTo>
                <a:lnTo>
                  <a:pt x="255" y="1060"/>
                </a:lnTo>
                <a:lnTo>
                  <a:pt x="255" y="1490"/>
                </a:lnTo>
                <a:lnTo>
                  <a:pt x="255" y="1515"/>
                </a:lnTo>
                <a:lnTo>
                  <a:pt x="256" y="1540"/>
                </a:lnTo>
                <a:lnTo>
                  <a:pt x="257" y="1044"/>
                </a:lnTo>
                <a:lnTo>
                  <a:pt x="257" y="1103"/>
                </a:lnTo>
                <a:lnTo>
                  <a:pt x="257" y="1178"/>
                </a:lnTo>
                <a:lnTo>
                  <a:pt x="258" y="1532"/>
                </a:lnTo>
                <a:lnTo>
                  <a:pt x="258" y="488"/>
                </a:lnTo>
                <a:lnTo>
                  <a:pt x="258" y="690"/>
                </a:lnTo>
                <a:lnTo>
                  <a:pt x="259" y="690"/>
                </a:lnTo>
                <a:lnTo>
                  <a:pt x="259" y="682"/>
                </a:lnTo>
                <a:lnTo>
                  <a:pt x="260" y="1364"/>
                </a:lnTo>
                <a:lnTo>
                  <a:pt x="260" y="757"/>
                </a:lnTo>
                <a:lnTo>
                  <a:pt x="260" y="555"/>
                </a:lnTo>
                <a:lnTo>
                  <a:pt x="260" y="538"/>
                </a:lnTo>
                <a:lnTo>
                  <a:pt x="261" y="1355"/>
                </a:lnTo>
                <a:lnTo>
                  <a:pt x="262" y="1405"/>
                </a:lnTo>
                <a:lnTo>
                  <a:pt x="262" y="538"/>
                </a:lnTo>
                <a:lnTo>
                  <a:pt x="263" y="892"/>
                </a:lnTo>
                <a:lnTo>
                  <a:pt x="263" y="968"/>
                </a:lnTo>
                <a:lnTo>
                  <a:pt x="264" y="1414"/>
                </a:lnTo>
                <a:lnTo>
                  <a:pt x="264" y="564"/>
                </a:lnTo>
                <a:lnTo>
                  <a:pt x="264" y="682"/>
                </a:lnTo>
                <a:lnTo>
                  <a:pt x="265" y="791"/>
                </a:lnTo>
                <a:lnTo>
                  <a:pt x="265" y="707"/>
                </a:lnTo>
                <a:lnTo>
                  <a:pt x="266" y="1439"/>
                </a:lnTo>
                <a:lnTo>
                  <a:pt x="266" y="1372"/>
                </a:lnTo>
                <a:lnTo>
                  <a:pt x="266" y="850"/>
                </a:lnTo>
                <a:lnTo>
                  <a:pt x="268" y="1128"/>
                </a:lnTo>
                <a:lnTo>
                  <a:pt x="268" y="1254"/>
                </a:lnTo>
                <a:lnTo>
                  <a:pt x="268" y="1616"/>
                </a:lnTo>
                <a:lnTo>
                  <a:pt x="269" y="1229"/>
                </a:lnTo>
                <a:lnTo>
                  <a:pt x="269" y="1414"/>
                </a:lnTo>
                <a:lnTo>
                  <a:pt x="269" y="1414"/>
                </a:lnTo>
                <a:lnTo>
                  <a:pt x="270" y="1524"/>
                </a:lnTo>
                <a:lnTo>
                  <a:pt x="271" y="606"/>
                </a:lnTo>
                <a:lnTo>
                  <a:pt x="271" y="614"/>
                </a:lnTo>
                <a:lnTo>
                  <a:pt x="272" y="1322"/>
                </a:lnTo>
                <a:lnTo>
                  <a:pt x="273" y="1389"/>
                </a:lnTo>
                <a:lnTo>
                  <a:pt x="273" y="513"/>
                </a:lnTo>
                <a:lnTo>
                  <a:pt x="274" y="943"/>
                </a:lnTo>
                <a:lnTo>
                  <a:pt x="274" y="749"/>
                </a:lnTo>
                <a:lnTo>
                  <a:pt x="274" y="1355"/>
                </a:lnTo>
                <a:lnTo>
                  <a:pt x="275" y="480"/>
                </a:lnTo>
                <a:lnTo>
                  <a:pt x="275" y="724"/>
                </a:lnTo>
                <a:lnTo>
                  <a:pt x="276" y="648"/>
                </a:lnTo>
                <a:lnTo>
                  <a:pt x="277" y="1372"/>
                </a:lnTo>
                <a:lnTo>
                  <a:pt x="277" y="1296"/>
                </a:lnTo>
                <a:lnTo>
                  <a:pt x="277" y="1136"/>
                </a:lnTo>
                <a:lnTo>
                  <a:pt x="277" y="497"/>
                </a:lnTo>
                <a:lnTo>
                  <a:pt x="278" y="1162"/>
                </a:lnTo>
                <a:lnTo>
                  <a:pt x="279" y="1279"/>
                </a:lnTo>
                <a:lnTo>
                  <a:pt x="279" y="1439"/>
                </a:lnTo>
                <a:lnTo>
                  <a:pt x="279" y="454"/>
                </a:lnTo>
                <a:lnTo>
                  <a:pt x="280" y="732"/>
                </a:lnTo>
                <a:lnTo>
                  <a:pt x="280" y="791"/>
                </a:lnTo>
                <a:lnTo>
                  <a:pt x="280" y="766"/>
                </a:lnTo>
                <a:lnTo>
                  <a:pt x="281" y="1431"/>
                </a:lnTo>
                <a:lnTo>
                  <a:pt x="281" y="783"/>
                </a:lnTo>
                <a:lnTo>
                  <a:pt x="282" y="808"/>
                </a:lnTo>
                <a:lnTo>
                  <a:pt x="283" y="1532"/>
                </a:lnTo>
                <a:lnTo>
                  <a:pt x="283" y="1540"/>
                </a:lnTo>
                <a:lnTo>
                  <a:pt x="283" y="1582"/>
                </a:lnTo>
                <a:lnTo>
                  <a:pt x="284" y="1187"/>
                </a:lnTo>
                <a:lnTo>
                  <a:pt x="284" y="1195"/>
                </a:lnTo>
                <a:lnTo>
                  <a:pt x="285" y="1077"/>
                </a:lnTo>
                <a:lnTo>
                  <a:pt x="285" y="1532"/>
                </a:lnTo>
                <a:lnTo>
                  <a:pt x="286" y="454"/>
                </a:lnTo>
                <a:lnTo>
                  <a:pt x="286" y="665"/>
                </a:lnTo>
                <a:lnTo>
                  <a:pt x="286" y="682"/>
                </a:lnTo>
                <a:lnTo>
                  <a:pt x="286" y="648"/>
                </a:lnTo>
                <a:lnTo>
                  <a:pt x="287" y="1389"/>
                </a:lnTo>
                <a:lnTo>
                  <a:pt x="287" y="1052"/>
                </a:lnTo>
                <a:lnTo>
                  <a:pt x="288" y="682"/>
                </a:lnTo>
                <a:lnTo>
                  <a:pt x="288" y="337"/>
                </a:lnTo>
                <a:lnTo>
                  <a:pt x="289" y="1170"/>
                </a:lnTo>
                <a:lnTo>
                  <a:pt x="289" y="1372"/>
                </a:lnTo>
                <a:lnTo>
                  <a:pt x="289" y="1381"/>
                </a:lnTo>
                <a:lnTo>
                  <a:pt x="290" y="438"/>
                </a:lnTo>
                <a:lnTo>
                  <a:pt x="291" y="859"/>
                </a:lnTo>
                <a:lnTo>
                  <a:pt x="291" y="892"/>
                </a:lnTo>
                <a:lnTo>
                  <a:pt x="292" y="1322"/>
                </a:lnTo>
                <a:lnTo>
                  <a:pt x="292" y="429"/>
                </a:lnTo>
                <a:lnTo>
                  <a:pt x="292" y="497"/>
                </a:lnTo>
                <a:lnTo>
                  <a:pt x="292" y="387"/>
                </a:lnTo>
                <a:lnTo>
                  <a:pt x="294" y="1397"/>
                </a:lnTo>
                <a:lnTo>
                  <a:pt x="294" y="1422"/>
                </a:lnTo>
                <a:lnTo>
                  <a:pt x="294" y="429"/>
                </a:lnTo>
                <a:lnTo>
                  <a:pt x="295" y="825"/>
                </a:lnTo>
                <a:lnTo>
                  <a:pt x="296" y="884"/>
                </a:lnTo>
                <a:lnTo>
                  <a:pt x="296" y="1389"/>
                </a:lnTo>
                <a:lnTo>
                  <a:pt x="296" y="783"/>
                </a:lnTo>
                <a:lnTo>
                  <a:pt x="297" y="1153"/>
                </a:lnTo>
                <a:lnTo>
                  <a:pt x="297" y="1128"/>
                </a:lnTo>
                <a:lnTo>
                  <a:pt x="297" y="1035"/>
                </a:lnTo>
                <a:lnTo>
                  <a:pt x="298" y="1616"/>
                </a:lnTo>
                <a:lnTo>
                  <a:pt x="298" y="1481"/>
                </a:lnTo>
                <a:lnTo>
                  <a:pt x="299" y="1347"/>
                </a:lnTo>
                <a:lnTo>
                  <a:pt x="300" y="1044"/>
                </a:lnTo>
                <a:lnTo>
                  <a:pt x="300" y="1490"/>
                </a:lnTo>
                <a:lnTo>
                  <a:pt x="300" y="1490"/>
                </a:lnTo>
                <a:lnTo>
                  <a:pt x="300" y="1498"/>
                </a:lnTo>
                <a:lnTo>
                  <a:pt x="300" y="564"/>
                </a:lnTo>
                <a:lnTo>
                  <a:pt x="301" y="943"/>
                </a:lnTo>
                <a:lnTo>
                  <a:pt x="302" y="968"/>
                </a:lnTo>
                <a:lnTo>
                  <a:pt x="302" y="1422"/>
                </a:lnTo>
                <a:lnTo>
                  <a:pt x="303" y="547"/>
                </a:lnTo>
                <a:lnTo>
                  <a:pt x="303" y="657"/>
                </a:lnTo>
                <a:lnTo>
                  <a:pt x="303" y="749"/>
                </a:lnTo>
                <a:lnTo>
                  <a:pt x="303" y="665"/>
                </a:lnTo>
                <a:lnTo>
                  <a:pt x="304" y="1372"/>
                </a:lnTo>
                <a:lnTo>
                  <a:pt x="304" y="1355"/>
                </a:lnTo>
                <a:lnTo>
                  <a:pt x="305" y="522"/>
                </a:lnTo>
                <a:lnTo>
                  <a:pt x="306" y="968"/>
                </a:lnTo>
                <a:lnTo>
                  <a:pt x="306" y="1178"/>
                </a:lnTo>
                <a:lnTo>
                  <a:pt x="307" y="1381"/>
                </a:lnTo>
                <a:lnTo>
                  <a:pt x="307" y="538"/>
                </a:lnTo>
                <a:lnTo>
                  <a:pt x="307" y="614"/>
                </a:lnTo>
                <a:lnTo>
                  <a:pt x="308" y="665"/>
                </a:lnTo>
                <a:lnTo>
                  <a:pt x="309" y="1414"/>
                </a:lnTo>
                <a:lnTo>
                  <a:pt x="309" y="362"/>
                </a:lnTo>
                <a:lnTo>
                  <a:pt x="309" y="337"/>
                </a:lnTo>
                <a:lnTo>
                  <a:pt x="310" y="1322"/>
                </a:lnTo>
                <a:lnTo>
                  <a:pt x="311" y="1322"/>
                </a:lnTo>
                <a:lnTo>
                  <a:pt x="311" y="1481"/>
                </a:lnTo>
                <a:lnTo>
                  <a:pt x="311" y="766"/>
                </a:lnTo>
                <a:lnTo>
                  <a:pt x="312" y="1111"/>
                </a:lnTo>
                <a:lnTo>
                  <a:pt x="312" y="1119"/>
                </a:lnTo>
                <a:lnTo>
                  <a:pt x="312" y="1035"/>
                </a:lnTo>
                <a:lnTo>
                  <a:pt x="313" y="1599"/>
                </a:lnTo>
                <a:lnTo>
                  <a:pt x="314" y="1288"/>
                </a:lnTo>
                <a:lnTo>
                  <a:pt x="314" y="1279"/>
                </a:lnTo>
                <a:lnTo>
                  <a:pt x="314" y="1060"/>
                </a:lnTo>
                <a:lnTo>
                  <a:pt x="315" y="1481"/>
                </a:lnTo>
                <a:lnTo>
                  <a:pt x="315" y="1448"/>
                </a:lnTo>
                <a:lnTo>
                  <a:pt x="315" y="1221"/>
                </a:lnTo>
                <a:lnTo>
                  <a:pt x="315" y="530"/>
                </a:lnTo>
                <a:lnTo>
                  <a:pt x="317" y="1136"/>
                </a:lnTo>
                <a:lnTo>
                  <a:pt x="317" y="1229"/>
                </a:lnTo>
                <a:lnTo>
                  <a:pt x="317" y="1397"/>
                </a:lnTo>
                <a:lnTo>
                  <a:pt x="318" y="538"/>
                </a:lnTo>
                <a:lnTo>
                  <a:pt x="318" y="564"/>
                </a:lnTo>
                <a:lnTo>
                  <a:pt x="319" y="732"/>
                </a:lnTo>
                <a:lnTo>
                  <a:pt x="319" y="1381"/>
                </a:lnTo>
                <a:lnTo>
                  <a:pt x="320" y="378"/>
                </a:lnTo>
                <a:lnTo>
                  <a:pt x="320" y="412"/>
                </a:lnTo>
                <a:lnTo>
                  <a:pt x="321" y="1372"/>
                </a:lnTo>
                <a:lnTo>
                  <a:pt x="321" y="1330"/>
                </a:lnTo>
                <a:lnTo>
                  <a:pt x="322" y="1322"/>
                </a:lnTo>
                <a:lnTo>
                  <a:pt x="322" y="1364"/>
                </a:lnTo>
                <a:lnTo>
                  <a:pt x="322" y="471"/>
                </a:lnTo>
                <a:lnTo>
                  <a:pt x="323" y="917"/>
                </a:lnTo>
                <a:lnTo>
                  <a:pt x="323" y="825"/>
                </a:lnTo>
                <a:lnTo>
                  <a:pt x="323" y="1372"/>
                </a:lnTo>
                <a:lnTo>
                  <a:pt x="324" y="497"/>
                </a:lnTo>
                <a:lnTo>
                  <a:pt x="324" y="715"/>
                </a:lnTo>
                <a:lnTo>
                  <a:pt x="325" y="699"/>
                </a:lnTo>
                <a:lnTo>
                  <a:pt x="325" y="690"/>
                </a:lnTo>
                <a:lnTo>
                  <a:pt x="326" y="1473"/>
                </a:lnTo>
                <a:lnTo>
                  <a:pt x="326" y="1364"/>
                </a:lnTo>
                <a:lnTo>
                  <a:pt x="326" y="1103"/>
                </a:lnTo>
                <a:lnTo>
                  <a:pt x="326" y="867"/>
                </a:lnTo>
                <a:lnTo>
                  <a:pt x="327" y="1389"/>
                </a:lnTo>
                <a:lnTo>
                  <a:pt x="328" y="1422"/>
                </a:lnTo>
                <a:lnTo>
                  <a:pt x="328" y="1633"/>
                </a:lnTo>
                <a:lnTo>
                  <a:pt x="328" y="1212"/>
                </a:lnTo>
                <a:lnTo>
                  <a:pt x="329" y="1448"/>
                </a:lnTo>
                <a:lnTo>
                  <a:pt x="329" y="1322"/>
                </a:lnTo>
                <a:lnTo>
                  <a:pt x="330" y="1490"/>
                </a:lnTo>
                <a:lnTo>
                  <a:pt x="330" y="547"/>
                </a:lnTo>
                <a:lnTo>
                  <a:pt x="330" y="564"/>
                </a:lnTo>
                <a:lnTo>
                  <a:pt x="331" y="648"/>
                </a:lnTo>
                <a:lnTo>
                  <a:pt x="331" y="631"/>
                </a:lnTo>
                <a:lnTo>
                  <a:pt x="332" y="1364"/>
                </a:lnTo>
                <a:lnTo>
                  <a:pt x="332" y="1296"/>
                </a:lnTo>
                <a:lnTo>
                  <a:pt x="332" y="1355"/>
                </a:lnTo>
                <a:lnTo>
                  <a:pt x="332" y="1448"/>
                </a:lnTo>
                <a:lnTo>
                  <a:pt x="333" y="564"/>
                </a:lnTo>
                <a:lnTo>
                  <a:pt x="333" y="859"/>
                </a:lnTo>
                <a:lnTo>
                  <a:pt x="334" y="900"/>
                </a:lnTo>
                <a:lnTo>
                  <a:pt x="334" y="1422"/>
                </a:lnTo>
                <a:lnTo>
                  <a:pt x="335" y="572"/>
                </a:lnTo>
                <a:lnTo>
                  <a:pt x="335" y="673"/>
                </a:lnTo>
                <a:lnTo>
                  <a:pt x="335" y="724"/>
                </a:lnTo>
                <a:lnTo>
                  <a:pt x="337" y="1422"/>
                </a:lnTo>
                <a:lnTo>
                  <a:pt x="337" y="741"/>
                </a:lnTo>
                <a:lnTo>
                  <a:pt x="337" y="555"/>
                </a:lnTo>
                <a:lnTo>
                  <a:pt x="337" y="505"/>
                </a:lnTo>
                <a:lnTo>
                  <a:pt x="338" y="1305"/>
                </a:lnTo>
                <a:lnTo>
                  <a:pt x="338" y="1372"/>
                </a:lnTo>
                <a:lnTo>
                  <a:pt x="338" y="1431"/>
                </a:lnTo>
                <a:lnTo>
                  <a:pt x="339" y="564"/>
                </a:lnTo>
                <a:lnTo>
                  <a:pt x="340" y="900"/>
                </a:lnTo>
                <a:lnTo>
                  <a:pt x="340" y="943"/>
                </a:lnTo>
                <a:lnTo>
                  <a:pt x="340" y="825"/>
                </a:lnTo>
                <a:lnTo>
                  <a:pt x="341" y="1448"/>
                </a:lnTo>
                <a:lnTo>
                  <a:pt x="341" y="943"/>
                </a:lnTo>
                <a:lnTo>
                  <a:pt x="341" y="1086"/>
                </a:lnTo>
                <a:lnTo>
                  <a:pt x="342" y="993"/>
                </a:lnTo>
                <a:lnTo>
                  <a:pt x="343" y="1498"/>
                </a:lnTo>
                <a:lnTo>
                  <a:pt x="343" y="1599"/>
                </a:lnTo>
                <a:lnTo>
                  <a:pt x="343" y="1616"/>
                </a:lnTo>
                <a:lnTo>
                  <a:pt x="344" y="1052"/>
                </a:lnTo>
                <a:lnTo>
                  <a:pt x="344" y="1094"/>
                </a:lnTo>
                <a:lnTo>
                  <a:pt x="345" y="1254"/>
                </a:lnTo>
                <a:lnTo>
                  <a:pt x="345" y="1490"/>
                </a:lnTo>
                <a:lnTo>
                  <a:pt x="345" y="581"/>
                </a:lnTo>
                <a:lnTo>
                  <a:pt x="346" y="707"/>
                </a:lnTo>
                <a:lnTo>
                  <a:pt x="346" y="816"/>
                </a:lnTo>
                <a:lnTo>
                  <a:pt x="347" y="1473"/>
                </a:lnTo>
                <a:lnTo>
                  <a:pt x="347" y="581"/>
                </a:lnTo>
                <a:lnTo>
                  <a:pt x="348" y="538"/>
                </a:lnTo>
                <a:lnTo>
                  <a:pt x="349" y="1414"/>
                </a:lnTo>
                <a:lnTo>
                  <a:pt x="349" y="1397"/>
                </a:lnTo>
                <a:lnTo>
                  <a:pt x="349" y="1422"/>
                </a:lnTo>
                <a:lnTo>
                  <a:pt x="350" y="581"/>
                </a:lnTo>
                <a:lnTo>
                  <a:pt x="350" y="1010"/>
                </a:lnTo>
                <a:lnTo>
                  <a:pt x="351" y="976"/>
                </a:lnTo>
                <a:lnTo>
                  <a:pt x="351" y="1431"/>
                </a:lnTo>
                <a:lnTo>
                  <a:pt x="352" y="480"/>
                </a:lnTo>
                <a:lnTo>
                  <a:pt x="352" y="707"/>
                </a:lnTo>
                <a:lnTo>
                  <a:pt x="352" y="665"/>
                </a:lnTo>
                <a:lnTo>
                  <a:pt x="353" y="1448"/>
                </a:lnTo>
                <a:lnTo>
                  <a:pt x="353" y="934"/>
                </a:lnTo>
                <a:lnTo>
                  <a:pt x="354" y="547"/>
                </a:lnTo>
                <a:lnTo>
                  <a:pt x="355" y="1069"/>
                </a:lnTo>
                <a:lnTo>
                  <a:pt x="355" y="1052"/>
                </a:lnTo>
                <a:lnTo>
                  <a:pt x="355" y="1229"/>
                </a:lnTo>
                <a:lnTo>
                  <a:pt x="356" y="1515"/>
                </a:lnTo>
                <a:lnTo>
                  <a:pt x="356" y="909"/>
                </a:lnTo>
                <a:lnTo>
                  <a:pt x="356" y="1237"/>
                </a:lnTo>
                <a:lnTo>
                  <a:pt x="357" y="1229"/>
                </a:lnTo>
                <a:lnTo>
                  <a:pt x="357" y="1086"/>
                </a:lnTo>
                <a:lnTo>
                  <a:pt x="358" y="1633"/>
                </a:lnTo>
                <a:lnTo>
                  <a:pt x="358" y="1279"/>
                </a:lnTo>
                <a:lnTo>
                  <a:pt x="358" y="1271"/>
                </a:lnTo>
                <a:lnTo>
                  <a:pt x="359" y="1473"/>
                </a:lnTo>
                <a:lnTo>
                  <a:pt x="359" y="1103"/>
                </a:lnTo>
                <a:lnTo>
                  <a:pt x="359" y="1456"/>
                </a:lnTo>
                <a:lnTo>
                  <a:pt x="360" y="1389"/>
                </a:lnTo>
                <a:lnTo>
                  <a:pt x="360" y="1473"/>
                </a:lnTo>
                <a:lnTo>
                  <a:pt x="360" y="597"/>
                </a:lnTo>
                <a:lnTo>
                  <a:pt x="361" y="985"/>
                </a:lnTo>
                <a:lnTo>
                  <a:pt x="361" y="875"/>
                </a:lnTo>
                <a:lnTo>
                  <a:pt x="362" y="1414"/>
                </a:lnTo>
                <a:lnTo>
                  <a:pt x="362" y="538"/>
                </a:lnTo>
                <a:lnTo>
                  <a:pt x="363" y="690"/>
                </a:lnTo>
                <a:lnTo>
                  <a:pt x="363" y="640"/>
                </a:lnTo>
                <a:lnTo>
                  <a:pt x="363" y="597"/>
                </a:lnTo>
                <a:lnTo>
                  <a:pt x="364" y="1364"/>
                </a:lnTo>
                <a:lnTo>
                  <a:pt x="364" y="1103"/>
                </a:lnTo>
                <a:lnTo>
                  <a:pt x="364" y="757"/>
                </a:lnTo>
                <a:lnTo>
                  <a:pt x="364" y="463"/>
                </a:lnTo>
                <a:lnTo>
                  <a:pt x="366" y="1195"/>
                </a:lnTo>
                <a:lnTo>
                  <a:pt x="366" y="1305"/>
                </a:lnTo>
                <a:lnTo>
                  <a:pt x="366" y="1389"/>
                </a:lnTo>
                <a:lnTo>
                  <a:pt x="366" y="480"/>
                </a:lnTo>
                <a:lnTo>
                  <a:pt x="367" y="757"/>
                </a:lnTo>
                <a:lnTo>
                  <a:pt x="368" y="842"/>
                </a:lnTo>
                <a:lnTo>
                  <a:pt x="368" y="1397"/>
                </a:lnTo>
                <a:lnTo>
                  <a:pt x="369" y="429"/>
                </a:lnTo>
                <a:lnTo>
                  <a:pt x="369" y="480"/>
                </a:lnTo>
                <a:lnTo>
                  <a:pt x="370" y="1481"/>
                </a:lnTo>
                <a:lnTo>
                  <a:pt x="370" y="1465"/>
                </a:lnTo>
                <a:lnTo>
                  <a:pt x="371" y="1549"/>
                </a:lnTo>
                <a:lnTo>
                  <a:pt x="371" y="1094"/>
                </a:lnTo>
                <a:lnTo>
                  <a:pt x="372" y="1178"/>
                </a:lnTo>
                <a:lnTo>
                  <a:pt x="372" y="1237"/>
                </a:lnTo>
                <a:lnTo>
                  <a:pt x="373" y="1675"/>
                </a:lnTo>
                <a:lnTo>
                  <a:pt x="373" y="1532"/>
                </a:lnTo>
                <a:lnTo>
                  <a:pt x="374" y="1532"/>
                </a:lnTo>
                <a:lnTo>
                  <a:pt x="374" y="1549"/>
                </a:lnTo>
                <a:lnTo>
                  <a:pt x="375" y="892"/>
                </a:lnTo>
                <a:lnTo>
                  <a:pt x="375" y="648"/>
                </a:lnTo>
                <a:lnTo>
                  <a:pt x="375" y="606"/>
                </a:lnTo>
                <a:lnTo>
                  <a:pt x="376" y="1330"/>
                </a:lnTo>
                <a:lnTo>
                  <a:pt x="377" y="1322"/>
                </a:lnTo>
                <a:lnTo>
                  <a:pt x="377" y="1397"/>
                </a:lnTo>
                <a:lnTo>
                  <a:pt x="377" y="488"/>
                </a:lnTo>
                <a:lnTo>
                  <a:pt x="378" y="825"/>
                </a:lnTo>
                <a:lnTo>
                  <a:pt x="378" y="892"/>
                </a:lnTo>
                <a:lnTo>
                  <a:pt x="379" y="1381"/>
                </a:lnTo>
                <a:lnTo>
                  <a:pt x="379" y="497"/>
                </a:lnTo>
                <a:lnTo>
                  <a:pt x="379" y="606"/>
                </a:lnTo>
                <a:lnTo>
                  <a:pt x="380" y="707"/>
                </a:lnTo>
                <a:lnTo>
                  <a:pt x="380" y="640"/>
                </a:lnTo>
                <a:lnTo>
                  <a:pt x="381" y="1397"/>
                </a:lnTo>
                <a:lnTo>
                  <a:pt x="381" y="1372"/>
                </a:lnTo>
                <a:lnTo>
                  <a:pt x="381" y="1405"/>
                </a:lnTo>
                <a:lnTo>
                  <a:pt x="381" y="463"/>
                </a:lnTo>
                <a:lnTo>
                  <a:pt x="382" y="943"/>
                </a:lnTo>
                <a:lnTo>
                  <a:pt x="383" y="1119"/>
                </a:lnTo>
                <a:lnTo>
                  <a:pt x="383" y="1381"/>
                </a:lnTo>
                <a:lnTo>
                  <a:pt x="384" y="463"/>
                </a:lnTo>
                <a:lnTo>
                  <a:pt x="384" y="581"/>
                </a:lnTo>
                <a:lnTo>
                  <a:pt x="384" y="682"/>
                </a:lnTo>
                <a:lnTo>
                  <a:pt x="386" y="1414"/>
                </a:lnTo>
                <a:lnTo>
                  <a:pt x="386" y="816"/>
                </a:lnTo>
                <a:lnTo>
                  <a:pt x="386" y="808"/>
                </a:lnTo>
                <a:lnTo>
                  <a:pt x="387" y="1422"/>
                </a:lnTo>
                <a:lnTo>
                  <a:pt x="387" y="1448"/>
                </a:lnTo>
                <a:lnTo>
                  <a:pt x="387" y="1591"/>
                </a:lnTo>
                <a:lnTo>
                  <a:pt x="388" y="1288"/>
                </a:lnTo>
                <a:lnTo>
                  <a:pt x="389" y="1313"/>
                </a:lnTo>
                <a:lnTo>
                  <a:pt x="389" y="1296"/>
                </a:lnTo>
                <a:lnTo>
                  <a:pt x="390" y="1439"/>
                </a:lnTo>
                <a:lnTo>
                  <a:pt x="390" y="581"/>
                </a:lnTo>
                <a:lnTo>
                  <a:pt x="390" y="682"/>
                </a:lnTo>
                <a:lnTo>
                  <a:pt x="391" y="707"/>
                </a:lnTo>
                <a:lnTo>
                  <a:pt x="391" y="640"/>
                </a:lnTo>
                <a:lnTo>
                  <a:pt x="392" y="1431"/>
                </a:lnTo>
                <a:lnTo>
                  <a:pt x="392" y="1136"/>
                </a:lnTo>
                <a:lnTo>
                  <a:pt x="392" y="555"/>
                </a:lnTo>
                <a:lnTo>
                  <a:pt x="393" y="1119"/>
                </a:lnTo>
                <a:lnTo>
                  <a:pt x="394" y="1221"/>
                </a:lnTo>
                <a:lnTo>
                  <a:pt x="394" y="1414"/>
                </a:lnTo>
                <a:lnTo>
                  <a:pt x="394" y="412"/>
                </a:lnTo>
                <a:lnTo>
                  <a:pt x="395" y="732"/>
                </a:lnTo>
                <a:lnTo>
                  <a:pt x="395" y="850"/>
                </a:lnTo>
                <a:lnTo>
                  <a:pt x="396" y="1372"/>
                </a:lnTo>
                <a:lnTo>
                  <a:pt x="396" y="513"/>
                </a:lnTo>
                <a:lnTo>
                  <a:pt x="397" y="581"/>
                </a:lnTo>
                <a:lnTo>
                  <a:pt x="398" y="1381"/>
                </a:lnTo>
                <a:lnTo>
                  <a:pt x="398" y="1355"/>
                </a:lnTo>
                <a:lnTo>
                  <a:pt x="398" y="1338"/>
                </a:lnTo>
                <a:lnTo>
                  <a:pt x="398" y="1381"/>
                </a:lnTo>
                <a:lnTo>
                  <a:pt x="399" y="581"/>
                </a:lnTo>
                <a:lnTo>
                  <a:pt x="399" y="1060"/>
                </a:lnTo>
                <a:lnTo>
                  <a:pt x="400" y="951"/>
                </a:lnTo>
                <a:lnTo>
                  <a:pt x="400" y="1490"/>
                </a:lnTo>
                <a:lnTo>
                  <a:pt x="400" y="909"/>
                </a:lnTo>
                <a:lnTo>
                  <a:pt x="401" y="1204"/>
                </a:lnTo>
                <a:lnTo>
                  <a:pt x="401" y="1237"/>
                </a:lnTo>
                <a:lnTo>
                  <a:pt x="402" y="1136"/>
                </a:lnTo>
                <a:lnTo>
                  <a:pt x="402" y="1591"/>
                </a:lnTo>
                <a:lnTo>
                  <a:pt x="402" y="1490"/>
                </a:lnTo>
                <a:lnTo>
                  <a:pt x="404" y="1119"/>
                </a:lnTo>
                <a:lnTo>
                  <a:pt x="404" y="1322"/>
                </a:lnTo>
                <a:lnTo>
                  <a:pt x="404" y="1405"/>
                </a:lnTo>
                <a:lnTo>
                  <a:pt x="405" y="1439"/>
                </a:lnTo>
                <a:lnTo>
                  <a:pt x="405" y="555"/>
                </a:lnTo>
                <a:lnTo>
                  <a:pt x="405" y="766"/>
                </a:lnTo>
                <a:lnTo>
                  <a:pt x="406" y="833"/>
                </a:lnTo>
                <a:lnTo>
                  <a:pt x="407" y="1397"/>
                </a:lnTo>
                <a:lnTo>
                  <a:pt x="407" y="463"/>
                </a:lnTo>
                <a:lnTo>
                  <a:pt x="407" y="513"/>
                </a:lnTo>
                <a:lnTo>
                  <a:pt x="409" y="1372"/>
                </a:lnTo>
                <a:lnTo>
                  <a:pt x="409" y="1355"/>
                </a:lnTo>
                <a:lnTo>
                  <a:pt x="409" y="505"/>
                </a:lnTo>
                <a:lnTo>
                  <a:pt x="410" y="909"/>
                </a:lnTo>
                <a:lnTo>
                  <a:pt x="410" y="900"/>
                </a:lnTo>
                <a:lnTo>
                  <a:pt x="411" y="1364"/>
                </a:lnTo>
                <a:lnTo>
                  <a:pt x="411" y="471"/>
                </a:lnTo>
                <a:lnTo>
                  <a:pt x="412" y="572"/>
                </a:lnTo>
                <a:lnTo>
                  <a:pt x="412" y="538"/>
                </a:lnTo>
                <a:lnTo>
                  <a:pt x="413" y="1381"/>
                </a:lnTo>
                <a:lnTo>
                  <a:pt x="413" y="757"/>
                </a:lnTo>
                <a:lnTo>
                  <a:pt x="413" y="522"/>
                </a:lnTo>
                <a:lnTo>
                  <a:pt x="413" y="429"/>
                </a:lnTo>
                <a:lnTo>
                  <a:pt x="415" y="1355"/>
                </a:lnTo>
                <a:lnTo>
                  <a:pt x="415" y="1372"/>
                </a:lnTo>
                <a:lnTo>
                  <a:pt x="415" y="1490"/>
                </a:lnTo>
                <a:lnTo>
                  <a:pt x="416" y="917"/>
                </a:lnTo>
                <a:lnTo>
                  <a:pt x="416" y="1212"/>
                </a:lnTo>
                <a:lnTo>
                  <a:pt x="417" y="1271"/>
                </a:lnTo>
                <a:lnTo>
                  <a:pt x="417" y="1128"/>
                </a:lnTo>
                <a:lnTo>
                  <a:pt x="417" y="1616"/>
                </a:lnTo>
                <a:lnTo>
                  <a:pt x="418" y="1338"/>
                </a:lnTo>
                <a:lnTo>
                  <a:pt x="418" y="1372"/>
                </a:lnTo>
                <a:lnTo>
                  <a:pt x="419" y="1119"/>
                </a:lnTo>
                <a:lnTo>
                  <a:pt x="419" y="1465"/>
                </a:lnTo>
                <a:lnTo>
                  <a:pt x="419" y="1422"/>
                </a:lnTo>
                <a:lnTo>
                  <a:pt x="420" y="1221"/>
                </a:lnTo>
                <a:lnTo>
                  <a:pt x="420" y="597"/>
                </a:lnTo>
                <a:lnTo>
                  <a:pt x="421" y="1010"/>
                </a:lnTo>
                <a:lnTo>
                  <a:pt x="421" y="1111"/>
                </a:lnTo>
                <a:lnTo>
                  <a:pt x="422" y="1372"/>
                </a:lnTo>
                <a:lnTo>
                  <a:pt x="422" y="522"/>
                </a:lnTo>
                <a:lnTo>
                  <a:pt x="422" y="614"/>
                </a:lnTo>
                <a:lnTo>
                  <a:pt x="423" y="682"/>
                </a:lnTo>
                <a:lnTo>
                  <a:pt x="424" y="1347"/>
                </a:lnTo>
                <a:lnTo>
                  <a:pt x="424" y="547"/>
                </a:lnTo>
                <a:lnTo>
                  <a:pt x="424" y="522"/>
                </a:lnTo>
                <a:lnTo>
                  <a:pt x="424" y="505"/>
                </a:lnTo>
                <a:lnTo>
                  <a:pt x="425" y="1322"/>
                </a:lnTo>
                <a:lnTo>
                  <a:pt x="426" y="1288"/>
                </a:lnTo>
                <a:lnTo>
                  <a:pt x="426" y="1372"/>
                </a:lnTo>
                <a:lnTo>
                  <a:pt x="426" y="454"/>
                </a:lnTo>
                <a:lnTo>
                  <a:pt x="427" y="917"/>
                </a:lnTo>
                <a:lnTo>
                  <a:pt x="427" y="951"/>
                </a:lnTo>
                <a:lnTo>
                  <a:pt x="428" y="1288"/>
                </a:lnTo>
                <a:lnTo>
                  <a:pt x="428" y="530"/>
                </a:lnTo>
                <a:lnTo>
                  <a:pt x="428" y="657"/>
                </a:lnTo>
                <a:lnTo>
                  <a:pt x="429" y="623"/>
                </a:lnTo>
                <a:lnTo>
                  <a:pt x="430" y="1381"/>
                </a:lnTo>
                <a:lnTo>
                  <a:pt x="430" y="1288"/>
                </a:lnTo>
                <a:lnTo>
                  <a:pt x="430" y="859"/>
                </a:lnTo>
                <a:lnTo>
                  <a:pt x="432" y="1229"/>
                </a:lnTo>
                <a:lnTo>
                  <a:pt x="432" y="1279"/>
                </a:lnTo>
                <a:lnTo>
                  <a:pt x="432" y="1566"/>
                </a:lnTo>
                <a:lnTo>
                  <a:pt x="433" y="1422"/>
                </a:lnTo>
                <a:lnTo>
                  <a:pt x="433" y="1397"/>
                </a:lnTo>
                <a:lnTo>
                  <a:pt x="434" y="1405"/>
                </a:lnTo>
                <a:lnTo>
                  <a:pt x="435" y="530"/>
                </a:lnTo>
                <a:lnTo>
                  <a:pt x="435" y="480"/>
                </a:lnTo>
                <a:lnTo>
                  <a:pt x="436" y="1229"/>
                </a:lnTo>
                <a:lnTo>
                  <a:pt x="436" y="1229"/>
                </a:lnTo>
                <a:lnTo>
                  <a:pt x="436" y="1271"/>
                </a:lnTo>
                <a:lnTo>
                  <a:pt x="437" y="421"/>
                </a:lnTo>
                <a:lnTo>
                  <a:pt x="438" y="976"/>
                </a:lnTo>
                <a:lnTo>
                  <a:pt x="438" y="926"/>
                </a:lnTo>
                <a:lnTo>
                  <a:pt x="438" y="1338"/>
                </a:lnTo>
                <a:lnTo>
                  <a:pt x="439" y="471"/>
                </a:lnTo>
                <a:lnTo>
                  <a:pt x="439" y="623"/>
                </a:lnTo>
                <a:lnTo>
                  <a:pt x="440" y="623"/>
                </a:lnTo>
                <a:lnTo>
                  <a:pt x="440" y="614"/>
                </a:lnTo>
                <a:lnTo>
                  <a:pt x="441" y="1296"/>
                </a:lnTo>
                <a:lnTo>
                  <a:pt x="441" y="1060"/>
                </a:lnTo>
                <a:lnTo>
                  <a:pt x="441" y="757"/>
                </a:lnTo>
                <a:lnTo>
                  <a:pt x="441" y="480"/>
                </a:lnTo>
                <a:lnTo>
                  <a:pt x="442" y="1170"/>
                </a:lnTo>
                <a:lnTo>
                  <a:pt x="443" y="1229"/>
                </a:lnTo>
                <a:lnTo>
                  <a:pt x="443" y="1296"/>
                </a:lnTo>
                <a:lnTo>
                  <a:pt x="443" y="564"/>
                </a:lnTo>
                <a:lnTo>
                  <a:pt x="444" y="842"/>
                </a:lnTo>
                <a:lnTo>
                  <a:pt x="444" y="959"/>
                </a:lnTo>
                <a:lnTo>
                  <a:pt x="445" y="1397"/>
                </a:lnTo>
                <a:lnTo>
                  <a:pt x="445" y="1044"/>
                </a:lnTo>
                <a:lnTo>
                  <a:pt x="446" y="1094"/>
                </a:lnTo>
                <a:lnTo>
                  <a:pt x="447" y="1490"/>
                </a:lnTo>
                <a:lnTo>
                  <a:pt x="447" y="1490"/>
                </a:lnTo>
                <a:lnTo>
                  <a:pt x="447" y="1473"/>
                </a:lnTo>
                <a:lnTo>
                  <a:pt x="447" y="1608"/>
                </a:lnTo>
                <a:lnTo>
                  <a:pt x="448" y="1229"/>
                </a:lnTo>
                <a:lnTo>
                  <a:pt x="449" y="1237"/>
                </a:lnTo>
                <a:lnTo>
                  <a:pt x="449" y="1490"/>
                </a:lnTo>
                <a:lnTo>
                  <a:pt x="450" y="892"/>
                </a:lnTo>
                <a:lnTo>
                  <a:pt x="450" y="951"/>
                </a:lnTo>
                <a:lnTo>
                  <a:pt x="450" y="943"/>
                </a:lnTo>
                <a:lnTo>
                  <a:pt x="451" y="1448"/>
                </a:lnTo>
                <a:lnTo>
                  <a:pt x="451" y="1136"/>
                </a:lnTo>
                <a:lnTo>
                  <a:pt x="451" y="976"/>
                </a:lnTo>
                <a:lnTo>
                  <a:pt x="452" y="833"/>
                </a:lnTo>
                <a:lnTo>
                  <a:pt x="453" y="1405"/>
                </a:lnTo>
                <a:lnTo>
                  <a:pt x="453" y="1422"/>
                </a:lnTo>
                <a:lnTo>
                  <a:pt x="453" y="1448"/>
                </a:lnTo>
                <a:lnTo>
                  <a:pt x="454" y="825"/>
                </a:lnTo>
                <a:lnTo>
                  <a:pt x="454" y="1145"/>
                </a:lnTo>
                <a:lnTo>
                  <a:pt x="455" y="1254"/>
                </a:lnTo>
                <a:lnTo>
                  <a:pt x="455" y="1439"/>
                </a:lnTo>
                <a:lnTo>
                  <a:pt x="456" y="884"/>
                </a:lnTo>
                <a:lnTo>
                  <a:pt x="456" y="884"/>
                </a:lnTo>
                <a:lnTo>
                  <a:pt x="456" y="985"/>
                </a:lnTo>
                <a:lnTo>
                  <a:pt x="456" y="934"/>
                </a:lnTo>
                <a:lnTo>
                  <a:pt x="458" y="1414"/>
                </a:lnTo>
                <a:lnTo>
                  <a:pt x="458" y="1355"/>
                </a:lnTo>
                <a:lnTo>
                  <a:pt x="458" y="1338"/>
                </a:lnTo>
                <a:lnTo>
                  <a:pt x="458" y="900"/>
                </a:lnTo>
                <a:lnTo>
                  <a:pt x="459" y="1288"/>
                </a:lnTo>
                <a:lnTo>
                  <a:pt x="459" y="1338"/>
                </a:lnTo>
                <a:lnTo>
                  <a:pt x="460" y="1532"/>
                </a:lnTo>
                <a:lnTo>
                  <a:pt x="460" y="1246"/>
                </a:lnTo>
                <a:lnTo>
                  <a:pt x="461" y="1338"/>
                </a:lnTo>
                <a:lnTo>
                  <a:pt x="461" y="1372"/>
                </a:lnTo>
                <a:lnTo>
                  <a:pt x="461" y="1313"/>
                </a:lnTo>
                <a:lnTo>
                  <a:pt x="462" y="1692"/>
                </a:lnTo>
                <a:lnTo>
                  <a:pt x="462" y="1582"/>
                </a:lnTo>
                <a:lnTo>
                  <a:pt x="462" y="1515"/>
                </a:lnTo>
                <a:lnTo>
                  <a:pt x="463" y="1591"/>
                </a:lnTo>
                <a:lnTo>
                  <a:pt x="463" y="1338"/>
                </a:lnTo>
                <a:lnTo>
                  <a:pt x="464" y="1549"/>
                </a:lnTo>
                <a:lnTo>
                  <a:pt x="464" y="1540"/>
                </a:lnTo>
                <a:lnTo>
                  <a:pt x="465" y="1195"/>
                </a:lnTo>
                <a:lnTo>
                  <a:pt x="465" y="1456"/>
                </a:lnTo>
                <a:lnTo>
                  <a:pt x="466" y="1397"/>
                </a:lnTo>
                <a:lnTo>
                  <a:pt x="466" y="1566"/>
                </a:lnTo>
                <a:lnTo>
                  <a:pt x="467" y="1221"/>
                </a:lnTo>
                <a:lnTo>
                  <a:pt x="467" y="1254"/>
                </a:lnTo>
                <a:lnTo>
                  <a:pt x="467" y="1330"/>
                </a:lnTo>
                <a:lnTo>
                  <a:pt x="467" y="1296"/>
                </a:lnTo>
                <a:lnTo>
                  <a:pt x="468" y="1599"/>
                </a:lnTo>
                <a:lnTo>
                  <a:pt x="468" y="1557"/>
                </a:lnTo>
                <a:lnTo>
                  <a:pt x="469" y="1431"/>
                </a:lnTo>
                <a:lnTo>
                  <a:pt x="469" y="1262"/>
                </a:lnTo>
                <a:lnTo>
                  <a:pt x="469" y="1481"/>
                </a:lnTo>
                <a:lnTo>
                  <a:pt x="470" y="1481"/>
                </a:lnTo>
                <a:lnTo>
                  <a:pt x="470" y="1498"/>
                </a:lnTo>
                <a:lnTo>
                  <a:pt x="470" y="1566"/>
                </a:lnTo>
                <a:lnTo>
                  <a:pt x="471" y="1262"/>
                </a:lnTo>
                <a:lnTo>
                  <a:pt x="471" y="1347"/>
                </a:lnTo>
                <a:lnTo>
                  <a:pt x="472" y="1397"/>
                </a:lnTo>
                <a:lnTo>
                  <a:pt x="472" y="1540"/>
                </a:lnTo>
                <a:lnTo>
                  <a:pt x="473" y="1212"/>
                </a:lnTo>
                <a:lnTo>
                  <a:pt x="473" y="1221"/>
                </a:lnTo>
                <a:lnTo>
                  <a:pt x="473" y="1237"/>
                </a:lnTo>
                <a:lnTo>
                  <a:pt x="474" y="1599"/>
                </a:lnTo>
                <a:lnTo>
                  <a:pt x="475" y="1582"/>
                </a:lnTo>
                <a:lnTo>
                  <a:pt x="476" y="1633"/>
                </a:lnTo>
                <a:lnTo>
                  <a:pt x="476" y="1405"/>
                </a:lnTo>
                <a:lnTo>
                  <a:pt x="476" y="1439"/>
                </a:lnTo>
                <a:lnTo>
                  <a:pt x="477" y="1784"/>
                </a:lnTo>
                <a:lnTo>
                  <a:pt x="477" y="1700"/>
                </a:lnTo>
                <a:lnTo>
                  <a:pt x="478" y="1717"/>
                </a:lnTo>
                <a:lnTo>
                  <a:pt x="478" y="1726"/>
                </a:lnTo>
                <a:lnTo>
                  <a:pt x="478" y="1448"/>
                </a:lnTo>
                <a:lnTo>
                  <a:pt x="479" y="1650"/>
                </a:lnTo>
                <a:lnTo>
                  <a:pt x="479" y="1557"/>
                </a:lnTo>
                <a:lnTo>
                  <a:pt x="480" y="1405"/>
                </a:lnTo>
                <a:lnTo>
                  <a:pt x="481" y="1574"/>
                </a:lnTo>
                <a:lnTo>
                  <a:pt x="481" y="1608"/>
                </a:lnTo>
                <a:lnTo>
                  <a:pt x="481" y="1768"/>
                </a:lnTo>
                <a:lnTo>
                  <a:pt x="482" y="1667"/>
                </a:lnTo>
                <a:lnTo>
                  <a:pt x="482" y="1650"/>
                </a:lnTo>
                <a:lnTo>
                  <a:pt x="484" y="1330"/>
                </a:lnTo>
                <a:lnTo>
                  <a:pt x="484" y="1347"/>
                </a:lnTo>
                <a:lnTo>
                  <a:pt x="484" y="1279"/>
                </a:lnTo>
                <a:lnTo>
                  <a:pt x="485" y="1582"/>
                </a:lnTo>
                <a:lnTo>
                  <a:pt x="485" y="1566"/>
                </a:lnTo>
                <a:lnTo>
                  <a:pt x="486" y="1608"/>
                </a:lnTo>
                <a:lnTo>
                  <a:pt x="486" y="1296"/>
                </a:lnTo>
                <a:lnTo>
                  <a:pt x="487" y="1414"/>
                </a:lnTo>
                <a:lnTo>
                  <a:pt x="487" y="1422"/>
                </a:lnTo>
                <a:lnTo>
                  <a:pt x="487" y="1633"/>
                </a:lnTo>
                <a:lnTo>
                  <a:pt x="488" y="1305"/>
                </a:lnTo>
                <a:lnTo>
                  <a:pt x="488" y="1456"/>
                </a:lnTo>
                <a:lnTo>
                  <a:pt x="489" y="1465"/>
                </a:lnTo>
                <a:lnTo>
                  <a:pt x="489" y="1381"/>
                </a:lnTo>
                <a:lnTo>
                  <a:pt x="490" y="1658"/>
                </a:lnTo>
                <a:lnTo>
                  <a:pt x="490" y="1608"/>
                </a:lnTo>
                <a:lnTo>
                  <a:pt x="490" y="1524"/>
                </a:lnTo>
                <a:lnTo>
                  <a:pt x="490" y="1608"/>
                </a:lnTo>
                <a:lnTo>
                  <a:pt x="491" y="1355"/>
                </a:lnTo>
                <a:lnTo>
                  <a:pt x="491" y="1582"/>
                </a:lnTo>
                <a:lnTo>
                  <a:pt x="492" y="1624"/>
                </a:lnTo>
                <a:lnTo>
                  <a:pt x="492" y="1759"/>
                </a:lnTo>
                <a:lnTo>
                  <a:pt x="492" y="1566"/>
                </a:lnTo>
                <a:lnTo>
                  <a:pt x="493" y="1624"/>
                </a:lnTo>
                <a:lnTo>
                  <a:pt x="493" y="1582"/>
                </a:lnTo>
                <a:lnTo>
                  <a:pt x="494" y="1608"/>
                </a:lnTo>
                <a:lnTo>
                  <a:pt x="494" y="1111"/>
                </a:lnTo>
                <a:lnTo>
                  <a:pt x="494" y="1128"/>
                </a:lnTo>
                <a:lnTo>
                  <a:pt x="495" y="1187"/>
                </a:lnTo>
                <a:lnTo>
                  <a:pt x="495" y="1162"/>
                </a:lnTo>
                <a:lnTo>
                  <a:pt x="496" y="1557"/>
                </a:lnTo>
                <a:lnTo>
                  <a:pt x="496" y="1448"/>
                </a:lnTo>
                <a:lnTo>
                  <a:pt x="496" y="1481"/>
                </a:lnTo>
                <a:lnTo>
                  <a:pt x="496" y="1119"/>
                </a:lnTo>
                <a:lnTo>
                  <a:pt x="497" y="1305"/>
                </a:lnTo>
                <a:lnTo>
                  <a:pt x="498" y="1389"/>
                </a:lnTo>
                <a:lnTo>
                  <a:pt x="498" y="1532"/>
                </a:lnTo>
                <a:lnTo>
                  <a:pt x="499" y="1086"/>
                </a:lnTo>
                <a:lnTo>
                  <a:pt x="499" y="1187"/>
                </a:lnTo>
                <a:lnTo>
                  <a:pt x="499" y="1246"/>
                </a:lnTo>
                <a:lnTo>
                  <a:pt x="500" y="1524"/>
                </a:lnTo>
                <a:lnTo>
                  <a:pt x="500" y="1111"/>
                </a:lnTo>
                <a:lnTo>
                  <a:pt x="500" y="1069"/>
                </a:lnTo>
                <a:lnTo>
                  <a:pt x="501" y="1052"/>
                </a:lnTo>
                <a:lnTo>
                  <a:pt x="502" y="1524"/>
                </a:lnTo>
                <a:lnTo>
                  <a:pt x="502" y="1532"/>
                </a:lnTo>
                <a:lnTo>
                  <a:pt x="502" y="1549"/>
                </a:lnTo>
                <a:lnTo>
                  <a:pt x="503" y="1060"/>
                </a:lnTo>
                <a:lnTo>
                  <a:pt x="504" y="1338"/>
                </a:lnTo>
                <a:lnTo>
                  <a:pt x="504" y="1145"/>
                </a:lnTo>
                <a:lnTo>
                  <a:pt x="505" y="1574"/>
                </a:lnTo>
                <a:lnTo>
                  <a:pt x="505" y="1405"/>
                </a:lnTo>
                <a:lnTo>
                  <a:pt x="505" y="1422"/>
                </a:lnTo>
                <a:lnTo>
                  <a:pt x="506" y="1195"/>
                </a:lnTo>
                <a:lnTo>
                  <a:pt x="507" y="1675"/>
                </a:lnTo>
                <a:lnTo>
                  <a:pt x="507" y="1641"/>
                </a:lnTo>
                <a:lnTo>
                  <a:pt x="508" y="1237"/>
                </a:lnTo>
                <a:lnTo>
                  <a:pt x="508" y="1364"/>
                </a:lnTo>
                <a:lnTo>
                  <a:pt x="508" y="1456"/>
                </a:lnTo>
                <a:lnTo>
                  <a:pt x="508" y="1524"/>
                </a:lnTo>
                <a:lnTo>
                  <a:pt x="509" y="833"/>
                </a:lnTo>
                <a:lnTo>
                  <a:pt x="510" y="959"/>
                </a:lnTo>
                <a:lnTo>
                  <a:pt x="510" y="1103"/>
                </a:lnTo>
                <a:lnTo>
                  <a:pt x="511" y="1473"/>
                </a:lnTo>
                <a:lnTo>
                  <a:pt x="511" y="791"/>
                </a:lnTo>
                <a:lnTo>
                  <a:pt x="511" y="783"/>
                </a:lnTo>
                <a:lnTo>
                  <a:pt x="513" y="1456"/>
                </a:lnTo>
                <a:lnTo>
                  <a:pt x="513" y="1405"/>
                </a:lnTo>
                <a:lnTo>
                  <a:pt x="513" y="757"/>
                </a:lnTo>
                <a:lnTo>
                  <a:pt x="514" y="909"/>
                </a:lnTo>
                <a:lnTo>
                  <a:pt x="515" y="1035"/>
                </a:lnTo>
                <a:lnTo>
                  <a:pt x="515" y="1414"/>
                </a:lnTo>
                <a:lnTo>
                  <a:pt x="515" y="732"/>
                </a:lnTo>
                <a:lnTo>
                  <a:pt x="516" y="875"/>
                </a:lnTo>
                <a:lnTo>
                  <a:pt x="516" y="900"/>
                </a:lnTo>
                <a:lnTo>
                  <a:pt x="516" y="892"/>
                </a:lnTo>
                <a:lnTo>
                  <a:pt x="517" y="1490"/>
                </a:lnTo>
                <a:lnTo>
                  <a:pt x="517" y="1002"/>
                </a:lnTo>
                <a:lnTo>
                  <a:pt x="518" y="800"/>
                </a:lnTo>
                <a:lnTo>
                  <a:pt x="518" y="732"/>
                </a:lnTo>
                <a:lnTo>
                  <a:pt x="519" y="1381"/>
                </a:lnTo>
                <a:lnTo>
                  <a:pt x="519" y="1397"/>
                </a:lnTo>
                <a:lnTo>
                  <a:pt x="519" y="1481"/>
                </a:lnTo>
                <a:lnTo>
                  <a:pt x="520" y="1069"/>
                </a:lnTo>
                <a:lnTo>
                  <a:pt x="520" y="1305"/>
                </a:lnTo>
                <a:lnTo>
                  <a:pt x="521" y="1246"/>
                </a:lnTo>
                <a:lnTo>
                  <a:pt x="521" y="1077"/>
                </a:lnTo>
                <a:lnTo>
                  <a:pt x="522" y="1624"/>
                </a:lnTo>
                <a:lnTo>
                  <a:pt x="522" y="1355"/>
                </a:lnTo>
                <a:lnTo>
                  <a:pt x="522" y="1355"/>
                </a:lnTo>
                <a:lnTo>
                  <a:pt x="523" y="1128"/>
                </a:lnTo>
                <a:lnTo>
                  <a:pt x="523" y="1549"/>
                </a:lnTo>
                <a:lnTo>
                  <a:pt x="523" y="1498"/>
                </a:lnTo>
                <a:lnTo>
                  <a:pt x="524" y="1347"/>
                </a:lnTo>
                <a:lnTo>
                  <a:pt x="524" y="699"/>
                </a:lnTo>
                <a:lnTo>
                  <a:pt x="525" y="976"/>
                </a:lnTo>
                <a:lnTo>
                  <a:pt x="525" y="1044"/>
                </a:lnTo>
                <a:lnTo>
                  <a:pt x="526" y="1465"/>
                </a:lnTo>
                <a:lnTo>
                  <a:pt x="526" y="564"/>
                </a:lnTo>
                <a:lnTo>
                  <a:pt x="527" y="783"/>
                </a:lnTo>
                <a:lnTo>
                  <a:pt x="527" y="749"/>
                </a:lnTo>
                <a:lnTo>
                  <a:pt x="528" y="1439"/>
                </a:lnTo>
                <a:lnTo>
                  <a:pt x="528" y="859"/>
                </a:lnTo>
                <a:lnTo>
                  <a:pt x="528" y="631"/>
                </a:lnTo>
                <a:lnTo>
                  <a:pt x="530" y="1389"/>
                </a:lnTo>
                <a:lnTo>
                  <a:pt x="530" y="1465"/>
                </a:lnTo>
                <a:lnTo>
                  <a:pt x="530" y="555"/>
                </a:lnTo>
                <a:lnTo>
                  <a:pt x="531" y="833"/>
                </a:lnTo>
                <a:lnTo>
                  <a:pt x="531" y="757"/>
                </a:lnTo>
                <a:lnTo>
                  <a:pt x="532" y="1422"/>
                </a:lnTo>
                <a:lnTo>
                  <a:pt x="533" y="589"/>
                </a:lnTo>
                <a:lnTo>
                  <a:pt x="533" y="682"/>
                </a:lnTo>
                <a:lnTo>
                  <a:pt x="533" y="859"/>
                </a:lnTo>
                <a:lnTo>
                  <a:pt x="533" y="774"/>
                </a:lnTo>
                <a:lnTo>
                  <a:pt x="534" y="1405"/>
                </a:lnTo>
                <a:lnTo>
                  <a:pt x="534" y="1364"/>
                </a:lnTo>
                <a:lnTo>
                  <a:pt x="535" y="1364"/>
                </a:lnTo>
                <a:lnTo>
                  <a:pt x="535" y="968"/>
                </a:lnTo>
                <a:lnTo>
                  <a:pt x="536" y="1162"/>
                </a:lnTo>
                <a:lnTo>
                  <a:pt x="536" y="1322"/>
                </a:lnTo>
                <a:lnTo>
                  <a:pt x="536" y="1591"/>
                </a:lnTo>
                <a:lnTo>
                  <a:pt x="537" y="1305"/>
                </a:lnTo>
                <a:lnTo>
                  <a:pt x="537" y="1473"/>
                </a:lnTo>
                <a:lnTo>
                  <a:pt x="538" y="1498"/>
                </a:lnTo>
                <a:lnTo>
                  <a:pt x="539" y="572"/>
                </a:lnTo>
                <a:lnTo>
                  <a:pt x="539" y="530"/>
                </a:lnTo>
                <a:lnTo>
                  <a:pt x="540" y="1381"/>
                </a:lnTo>
                <a:lnTo>
                  <a:pt x="541" y="1397"/>
                </a:lnTo>
                <a:lnTo>
                  <a:pt x="541" y="522"/>
                </a:lnTo>
                <a:lnTo>
                  <a:pt x="542" y="699"/>
                </a:lnTo>
                <a:lnTo>
                  <a:pt x="542" y="766"/>
                </a:lnTo>
                <a:lnTo>
                  <a:pt x="543" y="1397"/>
                </a:lnTo>
                <a:lnTo>
                  <a:pt x="543" y="421"/>
                </a:lnTo>
                <a:lnTo>
                  <a:pt x="543" y="715"/>
                </a:lnTo>
                <a:lnTo>
                  <a:pt x="544" y="724"/>
                </a:lnTo>
                <a:lnTo>
                  <a:pt x="544" y="648"/>
                </a:lnTo>
                <a:lnTo>
                  <a:pt x="545" y="1389"/>
                </a:lnTo>
                <a:lnTo>
                  <a:pt x="545" y="1010"/>
                </a:lnTo>
                <a:lnTo>
                  <a:pt x="545" y="791"/>
                </a:lnTo>
                <a:lnTo>
                  <a:pt x="545" y="538"/>
                </a:lnTo>
                <a:lnTo>
                  <a:pt x="546" y="1162"/>
                </a:lnTo>
                <a:lnTo>
                  <a:pt x="547" y="1322"/>
                </a:lnTo>
                <a:lnTo>
                  <a:pt x="547" y="1405"/>
                </a:lnTo>
                <a:lnTo>
                  <a:pt x="547" y="606"/>
                </a:lnTo>
                <a:lnTo>
                  <a:pt x="548" y="850"/>
                </a:lnTo>
                <a:lnTo>
                  <a:pt x="548" y="909"/>
                </a:lnTo>
                <a:lnTo>
                  <a:pt x="548" y="699"/>
                </a:lnTo>
                <a:lnTo>
                  <a:pt x="549" y="1405"/>
                </a:lnTo>
                <a:lnTo>
                  <a:pt x="549" y="900"/>
                </a:lnTo>
                <a:lnTo>
                  <a:pt x="549" y="917"/>
                </a:lnTo>
                <a:lnTo>
                  <a:pt x="551" y="1540"/>
                </a:lnTo>
                <a:lnTo>
                  <a:pt x="551" y="1532"/>
                </a:lnTo>
                <a:lnTo>
                  <a:pt x="551" y="1549"/>
                </a:lnTo>
                <a:lnTo>
                  <a:pt x="553" y="1044"/>
                </a:lnTo>
                <a:lnTo>
                  <a:pt x="553" y="1044"/>
                </a:lnTo>
                <a:lnTo>
                  <a:pt x="553" y="1111"/>
                </a:lnTo>
                <a:lnTo>
                  <a:pt x="553" y="1507"/>
                </a:lnTo>
                <a:lnTo>
                  <a:pt x="554" y="564"/>
                </a:lnTo>
                <a:lnTo>
                  <a:pt x="554" y="724"/>
                </a:lnTo>
                <a:lnTo>
                  <a:pt x="554" y="707"/>
                </a:lnTo>
                <a:lnTo>
                  <a:pt x="555" y="623"/>
                </a:lnTo>
                <a:lnTo>
                  <a:pt x="556" y="1397"/>
                </a:lnTo>
                <a:lnTo>
                  <a:pt x="556" y="657"/>
                </a:lnTo>
                <a:lnTo>
                  <a:pt x="556" y="497"/>
                </a:lnTo>
                <a:lnTo>
                  <a:pt x="556" y="404"/>
                </a:lnTo>
                <a:lnTo>
                  <a:pt x="557" y="1229"/>
                </a:lnTo>
                <a:lnTo>
                  <a:pt x="558" y="1322"/>
                </a:lnTo>
                <a:lnTo>
                  <a:pt x="558" y="1397"/>
                </a:lnTo>
                <a:lnTo>
                  <a:pt x="558" y="471"/>
                </a:lnTo>
                <a:lnTo>
                  <a:pt x="559" y="833"/>
                </a:lnTo>
                <a:lnTo>
                  <a:pt x="559" y="850"/>
                </a:lnTo>
                <a:lnTo>
                  <a:pt x="559" y="1414"/>
                </a:lnTo>
                <a:lnTo>
                  <a:pt x="560" y="522"/>
                </a:lnTo>
                <a:lnTo>
                  <a:pt x="560" y="538"/>
                </a:lnTo>
                <a:lnTo>
                  <a:pt x="560" y="640"/>
                </a:lnTo>
                <a:lnTo>
                  <a:pt x="561" y="614"/>
                </a:lnTo>
                <a:lnTo>
                  <a:pt x="562" y="1448"/>
                </a:lnTo>
                <a:lnTo>
                  <a:pt x="562" y="1397"/>
                </a:lnTo>
                <a:lnTo>
                  <a:pt x="562" y="1338"/>
                </a:lnTo>
                <a:lnTo>
                  <a:pt x="563" y="438"/>
                </a:lnTo>
                <a:lnTo>
                  <a:pt x="563" y="884"/>
                </a:lnTo>
                <a:lnTo>
                  <a:pt x="564" y="976"/>
                </a:lnTo>
                <a:lnTo>
                  <a:pt x="564" y="1389"/>
                </a:lnTo>
                <a:lnTo>
                  <a:pt x="564" y="825"/>
                </a:lnTo>
                <a:lnTo>
                  <a:pt x="565" y="1162"/>
                </a:lnTo>
                <a:lnTo>
                  <a:pt x="565" y="1170"/>
                </a:lnTo>
                <a:lnTo>
                  <a:pt x="565" y="808"/>
                </a:lnTo>
                <a:lnTo>
                  <a:pt x="566" y="1532"/>
                </a:lnTo>
                <a:lnTo>
                  <a:pt x="566" y="1279"/>
                </a:lnTo>
                <a:lnTo>
                  <a:pt x="567" y="1246"/>
                </a:lnTo>
                <a:lnTo>
                  <a:pt x="567" y="968"/>
                </a:lnTo>
                <a:lnTo>
                  <a:pt x="568" y="1498"/>
                </a:lnTo>
                <a:lnTo>
                  <a:pt x="568" y="1532"/>
                </a:lnTo>
                <a:lnTo>
                  <a:pt x="569" y="395"/>
                </a:lnTo>
                <a:lnTo>
                  <a:pt x="569" y="429"/>
                </a:lnTo>
                <a:lnTo>
                  <a:pt x="570" y="555"/>
                </a:lnTo>
                <a:lnTo>
                  <a:pt x="571" y="1355"/>
                </a:lnTo>
                <a:lnTo>
                  <a:pt x="571" y="505"/>
                </a:lnTo>
                <a:lnTo>
                  <a:pt x="571" y="606"/>
                </a:lnTo>
                <a:lnTo>
                  <a:pt x="571" y="724"/>
                </a:lnTo>
                <a:lnTo>
                  <a:pt x="572" y="446"/>
                </a:lnTo>
                <a:lnTo>
                  <a:pt x="572" y="1414"/>
                </a:lnTo>
                <a:lnTo>
                  <a:pt x="572" y="1271"/>
                </a:lnTo>
                <a:lnTo>
                  <a:pt x="573" y="1119"/>
                </a:lnTo>
                <a:lnTo>
                  <a:pt x="574" y="446"/>
                </a:lnTo>
                <a:lnTo>
                  <a:pt x="574" y="959"/>
                </a:lnTo>
                <a:lnTo>
                  <a:pt x="574" y="1187"/>
                </a:lnTo>
                <a:lnTo>
                  <a:pt x="575" y="1439"/>
                </a:lnTo>
                <a:lnTo>
                  <a:pt x="575" y="538"/>
                </a:lnTo>
                <a:lnTo>
                  <a:pt x="576" y="774"/>
                </a:lnTo>
                <a:lnTo>
                  <a:pt x="576" y="842"/>
                </a:lnTo>
                <a:lnTo>
                  <a:pt x="577" y="1397"/>
                </a:lnTo>
                <a:lnTo>
                  <a:pt x="577" y="555"/>
                </a:lnTo>
                <a:lnTo>
                  <a:pt x="577" y="547"/>
                </a:lnTo>
                <a:lnTo>
                  <a:pt x="578" y="471"/>
                </a:lnTo>
                <a:lnTo>
                  <a:pt x="579" y="1381"/>
                </a:lnTo>
                <a:lnTo>
                  <a:pt x="579" y="1330"/>
                </a:lnTo>
                <a:lnTo>
                  <a:pt x="579" y="1381"/>
                </a:lnTo>
                <a:lnTo>
                  <a:pt x="579" y="1422"/>
                </a:lnTo>
                <a:lnTo>
                  <a:pt x="580" y="766"/>
                </a:lnTo>
                <a:lnTo>
                  <a:pt x="580" y="833"/>
                </a:lnTo>
                <a:lnTo>
                  <a:pt x="581" y="900"/>
                </a:lnTo>
                <a:lnTo>
                  <a:pt x="581" y="1608"/>
                </a:lnTo>
                <a:lnTo>
                  <a:pt x="582" y="1279"/>
                </a:lnTo>
                <a:lnTo>
                  <a:pt x="582" y="1330"/>
                </a:lnTo>
                <a:lnTo>
                  <a:pt x="582" y="943"/>
                </a:lnTo>
                <a:lnTo>
                  <a:pt x="583" y="1498"/>
                </a:lnTo>
                <a:lnTo>
                  <a:pt x="583" y="1136"/>
                </a:lnTo>
                <a:lnTo>
                  <a:pt x="584" y="749"/>
                </a:lnTo>
                <a:lnTo>
                  <a:pt x="584" y="412"/>
                </a:lnTo>
                <a:lnTo>
                  <a:pt x="585" y="1162"/>
                </a:lnTo>
                <a:lnTo>
                  <a:pt x="585" y="1254"/>
                </a:lnTo>
                <a:lnTo>
                  <a:pt x="585" y="1397"/>
                </a:lnTo>
                <a:lnTo>
                  <a:pt x="586" y="505"/>
                </a:lnTo>
                <a:lnTo>
                  <a:pt x="586" y="505"/>
                </a:lnTo>
                <a:lnTo>
                  <a:pt x="587" y="429"/>
                </a:lnTo>
                <a:lnTo>
                  <a:pt x="587" y="353"/>
                </a:lnTo>
                <a:lnTo>
                  <a:pt x="587" y="1414"/>
                </a:lnTo>
                <a:lnTo>
                  <a:pt x="588" y="412"/>
                </a:lnTo>
                <a:lnTo>
                  <a:pt x="588" y="387"/>
                </a:lnTo>
                <a:lnTo>
                  <a:pt x="589" y="362"/>
                </a:lnTo>
                <a:lnTo>
                  <a:pt x="589" y="1397"/>
                </a:lnTo>
                <a:lnTo>
                  <a:pt x="590" y="1355"/>
                </a:lnTo>
                <a:lnTo>
                  <a:pt x="590" y="378"/>
                </a:lnTo>
                <a:lnTo>
                  <a:pt x="591" y="766"/>
                </a:lnTo>
                <a:lnTo>
                  <a:pt x="591" y="884"/>
                </a:lnTo>
                <a:lnTo>
                  <a:pt x="592" y="1422"/>
                </a:lnTo>
                <a:lnTo>
                  <a:pt x="592" y="404"/>
                </a:lnTo>
                <a:lnTo>
                  <a:pt x="592" y="673"/>
                </a:lnTo>
                <a:lnTo>
                  <a:pt x="593" y="657"/>
                </a:lnTo>
                <a:lnTo>
                  <a:pt x="593" y="404"/>
                </a:lnTo>
                <a:lnTo>
                  <a:pt x="594" y="1422"/>
                </a:lnTo>
                <a:lnTo>
                  <a:pt x="594" y="1077"/>
                </a:lnTo>
                <a:lnTo>
                  <a:pt x="594" y="859"/>
                </a:lnTo>
                <a:lnTo>
                  <a:pt x="595" y="707"/>
                </a:lnTo>
                <a:lnTo>
                  <a:pt x="595" y="1364"/>
                </a:lnTo>
                <a:lnTo>
                  <a:pt x="596" y="1439"/>
                </a:lnTo>
                <a:lnTo>
                  <a:pt x="596" y="1540"/>
                </a:lnTo>
                <a:lnTo>
                  <a:pt x="597" y="1170"/>
                </a:lnTo>
                <a:lnTo>
                  <a:pt x="597" y="1254"/>
                </a:lnTo>
                <a:lnTo>
                  <a:pt x="597" y="976"/>
                </a:lnTo>
                <a:lnTo>
                  <a:pt x="598" y="1490"/>
                </a:lnTo>
                <a:lnTo>
                  <a:pt x="599" y="589"/>
                </a:lnTo>
                <a:lnTo>
                  <a:pt x="599" y="614"/>
                </a:lnTo>
                <a:lnTo>
                  <a:pt x="599" y="673"/>
                </a:lnTo>
                <a:lnTo>
                  <a:pt x="599" y="463"/>
                </a:lnTo>
                <a:lnTo>
                  <a:pt x="600" y="1431"/>
                </a:lnTo>
                <a:lnTo>
                  <a:pt x="600" y="1355"/>
                </a:lnTo>
                <a:lnTo>
                  <a:pt x="600" y="1296"/>
                </a:lnTo>
                <a:lnTo>
                  <a:pt x="602" y="387"/>
                </a:lnTo>
                <a:lnTo>
                  <a:pt x="602" y="900"/>
                </a:lnTo>
                <a:lnTo>
                  <a:pt x="602" y="943"/>
                </a:lnTo>
                <a:lnTo>
                  <a:pt x="602" y="1372"/>
                </a:lnTo>
                <a:lnTo>
                  <a:pt x="603" y="522"/>
                </a:lnTo>
                <a:lnTo>
                  <a:pt x="603" y="690"/>
                </a:lnTo>
                <a:lnTo>
                  <a:pt x="603" y="673"/>
                </a:lnTo>
                <a:lnTo>
                  <a:pt x="603" y="421"/>
                </a:lnTo>
                <a:lnTo>
                  <a:pt x="605" y="1364"/>
                </a:lnTo>
                <a:lnTo>
                  <a:pt x="605" y="640"/>
                </a:lnTo>
                <a:lnTo>
                  <a:pt x="605" y="547"/>
                </a:lnTo>
                <a:lnTo>
                  <a:pt x="606" y="395"/>
                </a:lnTo>
                <a:lnTo>
                  <a:pt x="606" y="1330"/>
                </a:lnTo>
                <a:lnTo>
                  <a:pt x="607" y="1397"/>
                </a:lnTo>
                <a:lnTo>
                  <a:pt x="608" y="454"/>
                </a:lnTo>
                <a:lnTo>
                  <a:pt x="608" y="480"/>
                </a:lnTo>
                <a:lnTo>
                  <a:pt x="608" y="497"/>
                </a:lnTo>
                <a:lnTo>
                  <a:pt x="609" y="1414"/>
                </a:lnTo>
                <a:lnTo>
                  <a:pt x="609" y="951"/>
                </a:lnTo>
                <a:lnTo>
                  <a:pt x="609" y="1077"/>
                </a:lnTo>
                <a:lnTo>
                  <a:pt x="610" y="732"/>
                </a:lnTo>
                <a:lnTo>
                  <a:pt x="611" y="1490"/>
                </a:lnTo>
                <a:lnTo>
                  <a:pt x="611" y="1456"/>
                </a:lnTo>
                <a:lnTo>
                  <a:pt x="611" y="1566"/>
                </a:lnTo>
                <a:lnTo>
                  <a:pt x="612" y="926"/>
                </a:lnTo>
                <a:lnTo>
                  <a:pt x="612" y="1170"/>
                </a:lnTo>
                <a:lnTo>
                  <a:pt x="613" y="1330"/>
                </a:lnTo>
                <a:lnTo>
                  <a:pt x="613" y="1490"/>
                </a:lnTo>
                <a:lnTo>
                  <a:pt x="613" y="370"/>
                </a:lnTo>
                <a:lnTo>
                  <a:pt x="614" y="715"/>
                </a:lnTo>
                <a:lnTo>
                  <a:pt x="614" y="757"/>
                </a:lnTo>
                <a:lnTo>
                  <a:pt x="614" y="488"/>
                </a:lnTo>
                <a:lnTo>
                  <a:pt x="615" y="1397"/>
                </a:lnTo>
                <a:lnTo>
                  <a:pt x="615" y="547"/>
                </a:lnTo>
                <a:lnTo>
                  <a:pt x="616" y="606"/>
                </a:lnTo>
                <a:lnTo>
                  <a:pt x="617" y="395"/>
                </a:lnTo>
                <a:lnTo>
                  <a:pt x="617" y="1448"/>
                </a:lnTo>
                <a:lnTo>
                  <a:pt x="617" y="1372"/>
                </a:lnTo>
                <a:lnTo>
                  <a:pt x="617" y="1414"/>
                </a:lnTo>
                <a:lnTo>
                  <a:pt x="618" y="412"/>
                </a:lnTo>
                <a:lnTo>
                  <a:pt x="618" y="564"/>
                </a:lnTo>
                <a:lnTo>
                  <a:pt x="619" y="657"/>
                </a:lnTo>
                <a:lnTo>
                  <a:pt x="619" y="1422"/>
                </a:lnTo>
                <a:lnTo>
                  <a:pt x="620" y="395"/>
                </a:lnTo>
                <a:lnTo>
                  <a:pt x="620" y="715"/>
                </a:lnTo>
                <a:lnTo>
                  <a:pt x="620" y="665"/>
                </a:lnTo>
                <a:lnTo>
                  <a:pt x="621" y="353"/>
                </a:lnTo>
                <a:lnTo>
                  <a:pt x="622" y="1364"/>
                </a:lnTo>
                <a:lnTo>
                  <a:pt x="622" y="968"/>
                </a:lnTo>
                <a:lnTo>
                  <a:pt x="622" y="665"/>
                </a:lnTo>
                <a:lnTo>
                  <a:pt x="623" y="370"/>
                </a:lnTo>
                <a:lnTo>
                  <a:pt x="623" y="1119"/>
                </a:lnTo>
                <a:lnTo>
                  <a:pt x="623" y="1229"/>
                </a:lnTo>
                <a:lnTo>
                  <a:pt x="623" y="1439"/>
                </a:lnTo>
                <a:lnTo>
                  <a:pt x="624" y="774"/>
                </a:lnTo>
                <a:lnTo>
                  <a:pt x="625" y="1060"/>
                </a:lnTo>
                <a:lnTo>
                  <a:pt x="625" y="791"/>
                </a:lnTo>
                <a:lnTo>
                  <a:pt x="625" y="724"/>
                </a:lnTo>
                <a:lnTo>
                  <a:pt x="626" y="1540"/>
                </a:lnTo>
                <a:lnTo>
                  <a:pt x="626" y="1195"/>
                </a:lnTo>
                <a:lnTo>
                  <a:pt x="626" y="1187"/>
                </a:lnTo>
                <a:lnTo>
                  <a:pt x="627" y="900"/>
                </a:lnTo>
                <a:lnTo>
                  <a:pt x="628" y="1498"/>
                </a:lnTo>
                <a:lnTo>
                  <a:pt x="628" y="1456"/>
                </a:lnTo>
                <a:lnTo>
                  <a:pt x="629" y="320"/>
                </a:lnTo>
                <a:lnTo>
                  <a:pt x="629" y="640"/>
                </a:lnTo>
                <a:lnTo>
                  <a:pt x="630" y="850"/>
                </a:lnTo>
                <a:lnTo>
                  <a:pt x="630" y="1372"/>
                </a:lnTo>
                <a:lnTo>
                  <a:pt x="630" y="471"/>
                </a:lnTo>
                <a:lnTo>
                  <a:pt x="631" y="589"/>
                </a:lnTo>
                <a:lnTo>
                  <a:pt x="631" y="707"/>
                </a:lnTo>
                <a:lnTo>
                  <a:pt x="631" y="320"/>
                </a:lnTo>
                <a:lnTo>
                  <a:pt x="632" y="1414"/>
                </a:lnTo>
                <a:lnTo>
                  <a:pt x="632" y="631"/>
                </a:lnTo>
                <a:lnTo>
                  <a:pt x="633" y="412"/>
                </a:lnTo>
                <a:lnTo>
                  <a:pt x="633" y="311"/>
                </a:lnTo>
                <a:lnTo>
                  <a:pt x="634" y="1288"/>
                </a:lnTo>
                <a:lnTo>
                  <a:pt x="634" y="1330"/>
                </a:lnTo>
                <a:lnTo>
                  <a:pt x="634" y="1381"/>
                </a:lnTo>
                <a:lnTo>
                  <a:pt x="635" y="294"/>
                </a:lnTo>
                <a:lnTo>
                  <a:pt x="636" y="320"/>
                </a:lnTo>
                <a:lnTo>
                  <a:pt x="636" y="1397"/>
                </a:lnTo>
                <a:lnTo>
                  <a:pt x="637" y="446"/>
                </a:lnTo>
                <a:lnTo>
                  <a:pt x="637" y="589"/>
                </a:lnTo>
                <a:lnTo>
                  <a:pt x="638" y="286"/>
                </a:lnTo>
                <a:lnTo>
                  <a:pt x="638" y="1389"/>
                </a:lnTo>
                <a:lnTo>
                  <a:pt x="638" y="1322"/>
                </a:lnTo>
                <a:lnTo>
                  <a:pt x="639" y="1254"/>
                </a:lnTo>
                <a:lnTo>
                  <a:pt x="640" y="657"/>
                </a:lnTo>
                <a:lnTo>
                  <a:pt x="640" y="993"/>
                </a:lnTo>
                <a:lnTo>
                  <a:pt x="640" y="1119"/>
                </a:lnTo>
                <a:lnTo>
                  <a:pt x="641" y="1507"/>
                </a:lnTo>
                <a:lnTo>
                  <a:pt x="641" y="1094"/>
                </a:lnTo>
                <a:lnTo>
                  <a:pt x="641" y="1262"/>
                </a:lnTo>
                <a:lnTo>
                  <a:pt x="642" y="1330"/>
                </a:lnTo>
                <a:lnTo>
                  <a:pt x="643" y="1515"/>
                </a:lnTo>
                <a:lnTo>
                  <a:pt x="643" y="446"/>
                </a:lnTo>
                <a:lnTo>
                  <a:pt x="643" y="471"/>
                </a:lnTo>
                <a:lnTo>
                  <a:pt x="644" y="337"/>
                </a:lnTo>
                <a:lnTo>
                  <a:pt x="644" y="1330"/>
                </a:lnTo>
                <a:lnTo>
                  <a:pt x="645" y="1381"/>
                </a:lnTo>
                <a:lnTo>
                  <a:pt x="646" y="345"/>
                </a:lnTo>
                <a:lnTo>
                  <a:pt x="646" y="387"/>
                </a:lnTo>
                <a:lnTo>
                  <a:pt x="646" y="564"/>
                </a:lnTo>
                <a:lnTo>
                  <a:pt x="647" y="1414"/>
                </a:lnTo>
                <a:lnTo>
                  <a:pt x="648" y="1136"/>
                </a:lnTo>
                <a:lnTo>
                  <a:pt x="648" y="1229"/>
                </a:lnTo>
                <a:lnTo>
                  <a:pt x="648" y="741"/>
                </a:lnTo>
                <a:lnTo>
                  <a:pt x="649" y="1473"/>
                </a:lnTo>
                <a:lnTo>
                  <a:pt x="649" y="1246"/>
                </a:lnTo>
                <a:lnTo>
                  <a:pt x="649" y="917"/>
                </a:lnTo>
                <a:lnTo>
                  <a:pt x="650" y="294"/>
                </a:lnTo>
                <a:lnTo>
                  <a:pt x="651" y="951"/>
                </a:lnTo>
                <a:lnTo>
                  <a:pt x="651" y="1077"/>
                </a:lnTo>
                <a:lnTo>
                  <a:pt x="651" y="1397"/>
                </a:lnTo>
                <a:lnTo>
                  <a:pt x="652" y="395"/>
                </a:lnTo>
                <a:lnTo>
                  <a:pt x="652" y="648"/>
                </a:lnTo>
                <a:lnTo>
                  <a:pt x="653" y="614"/>
                </a:lnTo>
                <a:lnTo>
                  <a:pt x="653" y="320"/>
                </a:lnTo>
                <a:lnTo>
                  <a:pt x="653" y="1405"/>
                </a:lnTo>
                <a:lnTo>
                  <a:pt x="654" y="749"/>
                </a:lnTo>
                <a:lnTo>
                  <a:pt x="654" y="791"/>
                </a:lnTo>
                <a:lnTo>
                  <a:pt x="655" y="640"/>
                </a:lnTo>
                <a:lnTo>
                  <a:pt x="655" y="1465"/>
                </a:lnTo>
                <a:lnTo>
                  <a:pt x="656" y="1498"/>
                </a:lnTo>
                <a:lnTo>
                  <a:pt x="657" y="791"/>
                </a:lnTo>
                <a:lnTo>
                  <a:pt x="657" y="875"/>
                </a:lnTo>
                <a:lnTo>
                  <a:pt x="658" y="1439"/>
                </a:lnTo>
                <a:lnTo>
                  <a:pt x="658" y="320"/>
                </a:lnTo>
                <a:lnTo>
                  <a:pt x="658" y="606"/>
                </a:lnTo>
                <a:lnTo>
                  <a:pt x="658" y="606"/>
                </a:lnTo>
                <a:lnTo>
                  <a:pt x="659" y="235"/>
                </a:lnTo>
                <a:lnTo>
                  <a:pt x="660" y="1355"/>
                </a:lnTo>
                <a:lnTo>
                  <a:pt x="660" y="749"/>
                </a:lnTo>
                <a:lnTo>
                  <a:pt x="660" y="538"/>
                </a:lnTo>
                <a:lnTo>
                  <a:pt x="661" y="261"/>
                </a:lnTo>
                <a:lnTo>
                  <a:pt x="661" y="1136"/>
                </a:lnTo>
                <a:lnTo>
                  <a:pt x="662" y="1221"/>
                </a:lnTo>
                <a:lnTo>
                  <a:pt x="662" y="1372"/>
                </a:lnTo>
                <a:lnTo>
                  <a:pt x="662" y="370"/>
                </a:lnTo>
                <a:lnTo>
                  <a:pt x="663" y="513"/>
                </a:lnTo>
                <a:lnTo>
                  <a:pt x="663" y="219"/>
                </a:lnTo>
                <a:lnTo>
                  <a:pt x="664" y="1372"/>
                </a:lnTo>
                <a:lnTo>
                  <a:pt x="664" y="227"/>
                </a:lnTo>
                <a:lnTo>
                  <a:pt x="664" y="278"/>
                </a:lnTo>
                <a:lnTo>
                  <a:pt x="665" y="261"/>
                </a:lnTo>
                <a:lnTo>
                  <a:pt x="666" y="1347"/>
                </a:lnTo>
                <a:lnTo>
                  <a:pt x="666" y="1296"/>
                </a:lnTo>
                <a:lnTo>
                  <a:pt x="667" y="219"/>
                </a:lnTo>
                <a:lnTo>
                  <a:pt x="667" y="648"/>
                </a:lnTo>
                <a:lnTo>
                  <a:pt x="668" y="816"/>
                </a:lnTo>
                <a:lnTo>
                  <a:pt x="668" y="1389"/>
                </a:lnTo>
                <a:lnTo>
                  <a:pt x="669" y="522"/>
                </a:lnTo>
                <a:lnTo>
                  <a:pt x="669" y="951"/>
                </a:lnTo>
                <a:lnTo>
                  <a:pt x="669" y="959"/>
                </a:lnTo>
                <a:lnTo>
                  <a:pt x="669" y="623"/>
                </a:lnTo>
                <a:lnTo>
                  <a:pt x="671" y="1490"/>
                </a:lnTo>
                <a:lnTo>
                  <a:pt x="671" y="1381"/>
                </a:lnTo>
                <a:lnTo>
                  <a:pt x="671" y="1162"/>
                </a:lnTo>
                <a:lnTo>
                  <a:pt x="672" y="825"/>
                </a:lnTo>
                <a:lnTo>
                  <a:pt x="672" y="1355"/>
                </a:lnTo>
                <a:lnTo>
                  <a:pt x="672" y="1431"/>
                </a:lnTo>
                <a:lnTo>
                  <a:pt x="672" y="1473"/>
                </a:lnTo>
                <a:lnTo>
                  <a:pt x="673" y="219"/>
                </a:lnTo>
                <a:lnTo>
                  <a:pt x="674" y="235"/>
                </a:lnTo>
                <a:lnTo>
                  <a:pt x="674" y="320"/>
                </a:lnTo>
                <a:lnTo>
                  <a:pt x="674" y="1347"/>
                </a:lnTo>
                <a:lnTo>
                  <a:pt x="675" y="294"/>
                </a:lnTo>
                <a:lnTo>
                  <a:pt x="675" y="362"/>
                </a:lnTo>
                <a:lnTo>
                  <a:pt x="675" y="480"/>
                </a:lnTo>
                <a:lnTo>
                  <a:pt x="676" y="294"/>
                </a:lnTo>
                <a:lnTo>
                  <a:pt x="677" y="1322"/>
                </a:lnTo>
                <a:lnTo>
                  <a:pt x="677" y="1322"/>
                </a:lnTo>
                <a:lnTo>
                  <a:pt x="677" y="1254"/>
                </a:lnTo>
                <a:lnTo>
                  <a:pt x="678" y="244"/>
                </a:lnTo>
                <a:lnTo>
                  <a:pt x="678" y="783"/>
                </a:lnTo>
                <a:lnTo>
                  <a:pt x="679" y="943"/>
                </a:lnTo>
                <a:lnTo>
                  <a:pt x="679" y="1355"/>
                </a:lnTo>
                <a:lnTo>
                  <a:pt x="679" y="235"/>
                </a:lnTo>
                <a:lnTo>
                  <a:pt x="680" y="446"/>
                </a:lnTo>
                <a:lnTo>
                  <a:pt x="680" y="404"/>
                </a:lnTo>
                <a:lnTo>
                  <a:pt x="680" y="210"/>
                </a:lnTo>
                <a:lnTo>
                  <a:pt x="681" y="1330"/>
                </a:lnTo>
                <a:lnTo>
                  <a:pt x="681" y="320"/>
                </a:lnTo>
                <a:lnTo>
                  <a:pt x="682" y="387"/>
                </a:lnTo>
                <a:lnTo>
                  <a:pt x="682" y="278"/>
                </a:lnTo>
                <a:lnTo>
                  <a:pt x="683" y="1305"/>
                </a:lnTo>
                <a:lnTo>
                  <a:pt x="683" y="1296"/>
                </a:lnTo>
                <a:lnTo>
                  <a:pt x="683" y="1347"/>
                </a:lnTo>
                <a:lnTo>
                  <a:pt x="684" y="597"/>
                </a:lnTo>
                <a:lnTo>
                  <a:pt x="685" y="673"/>
                </a:lnTo>
                <a:lnTo>
                  <a:pt x="685" y="1465"/>
                </a:lnTo>
                <a:lnTo>
                  <a:pt x="686" y="1019"/>
                </a:lnTo>
                <a:lnTo>
                  <a:pt x="686" y="1145"/>
                </a:lnTo>
                <a:lnTo>
                  <a:pt x="687" y="766"/>
                </a:lnTo>
                <a:lnTo>
                  <a:pt x="687" y="1456"/>
                </a:lnTo>
                <a:lnTo>
                  <a:pt x="687" y="1229"/>
                </a:lnTo>
                <a:lnTo>
                  <a:pt x="688" y="825"/>
                </a:lnTo>
                <a:lnTo>
                  <a:pt x="689" y="252"/>
                </a:lnTo>
                <a:lnTo>
                  <a:pt x="689" y="1002"/>
                </a:lnTo>
                <a:lnTo>
                  <a:pt x="689" y="985"/>
                </a:lnTo>
                <a:lnTo>
                  <a:pt x="690" y="1347"/>
                </a:lnTo>
                <a:lnTo>
                  <a:pt x="690" y="160"/>
                </a:lnTo>
                <a:lnTo>
                  <a:pt x="690" y="429"/>
                </a:lnTo>
                <a:lnTo>
                  <a:pt x="691" y="294"/>
                </a:lnTo>
                <a:lnTo>
                  <a:pt x="691" y="143"/>
                </a:lnTo>
                <a:lnTo>
                  <a:pt x="692" y="1364"/>
                </a:lnTo>
                <a:lnTo>
                  <a:pt x="692" y="261"/>
                </a:lnTo>
                <a:lnTo>
                  <a:pt x="692" y="320"/>
                </a:lnTo>
                <a:lnTo>
                  <a:pt x="693" y="143"/>
                </a:lnTo>
                <a:lnTo>
                  <a:pt x="694" y="1313"/>
                </a:lnTo>
                <a:lnTo>
                  <a:pt x="694" y="1279"/>
                </a:lnTo>
                <a:lnTo>
                  <a:pt x="695" y="135"/>
                </a:lnTo>
                <a:lnTo>
                  <a:pt x="695" y="404"/>
                </a:lnTo>
                <a:lnTo>
                  <a:pt x="695" y="547"/>
                </a:lnTo>
                <a:lnTo>
                  <a:pt x="696" y="1296"/>
                </a:lnTo>
                <a:lnTo>
                  <a:pt x="696" y="210"/>
                </a:lnTo>
                <a:lnTo>
                  <a:pt x="697" y="513"/>
                </a:lnTo>
                <a:lnTo>
                  <a:pt x="697" y="463"/>
                </a:lnTo>
                <a:lnTo>
                  <a:pt x="697" y="177"/>
                </a:lnTo>
                <a:lnTo>
                  <a:pt x="698" y="1313"/>
                </a:lnTo>
                <a:lnTo>
                  <a:pt x="698" y="1077"/>
                </a:lnTo>
                <a:lnTo>
                  <a:pt x="698" y="808"/>
                </a:lnTo>
                <a:lnTo>
                  <a:pt x="699" y="488"/>
                </a:lnTo>
                <a:lnTo>
                  <a:pt x="700" y="1170"/>
                </a:lnTo>
                <a:lnTo>
                  <a:pt x="700" y="1296"/>
                </a:lnTo>
                <a:lnTo>
                  <a:pt x="700" y="1431"/>
                </a:lnTo>
                <a:lnTo>
                  <a:pt x="701" y="875"/>
                </a:lnTo>
                <a:lnTo>
                  <a:pt x="702" y="791"/>
                </a:lnTo>
                <a:lnTo>
                  <a:pt x="702" y="1431"/>
                </a:lnTo>
                <a:lnTo>
                  <a:pt x="703" y="92"/>
                </a:lnTo>
                <a:lnTo>
                  <a:pt x="703" y="143"/>
                </a:lnTo>
                <a:lnTo>
                  <a:pt x="703" y="252"/>
                </a:lnTo>
                <a:lnTo>
                  <a:pt x="703" y="202"/>
                </a:lnTo>
                <a:lnTo>
                  <a:pt x="704" y="1347"/>
                </a:lnTo>
                <a:lnTo>
                  <a:pt x="704" y="1347"/>
                </a:lnTo>
                <a:lnTo>
                  <a:pt x="705" y="1262"/>
                </a:lnTo>
                <a:lnTo>
                  <a:pt x="705" y="143"/>
                </a:lnTo>
                <a:lnTo>
                  <a:pt x="706" y="606"/>
                </a:lnTo>
                <a:lnTo>
                  <a:pt x="706" y="741"/>
                </a:lnTo>
                <a:lnTo>
                  <a:pt x="707" y="1313"/>
                </a:lnTo>
                <a:lnTo>
                  <a:pt x="707" y="235"/>
                </a:lnTo>
                <a:lnTo>
                  <a:pt x="707" y="547"/>
                </a:lnTo>
                <a:lnTo>
                  <a:pt x="707" y="530"/>
                </a:lnTo>
                <a:lnTo>
                  <a:pt x="708" y="185"/>
                </a:lnTo>
                <a:lnTo>
                  <a:pt x="709" y="1296"/>
                </a:lnTo>
                <a:lnTo>
                  <a:pt x="709" y="404"/>
                </a:lnTo>
                <a:lnTo>
                  <a:pt x="709" y="202"/>
                </a:lnTo>
                <a:lnTo>
                  <a:pt x="709" y="135"/>
                </a:lnTo>
                <a:lnTo>
                  <a:pt x="710" y="1153"/>
                </a:lnTo>
                <a:lnTo>
                  <a:pt x="711" y="1237"/>
                </a:lnTo>
                <a:lnTo>
                  <a:pt x="711" y="1296"/>
                </a:lnTo>
                <a:lnTo>
                  <a:pt x="712" y="143"/>
                </a:lnTo>
                <a:lnTo>
                  <a:pt x="712" y="185"/>
                </a:lnTo>
                <a:lnTo>
                  <a:pt x="712" y="286"/>
                </a:lnTo>
                <a:lnTo>
                  <a:pt x="713" y="1330"/>
                </a:lnTo>
                <a:lnTo>
                  <a:pt x="713" y="614"/>
                </a:lnTo>
                <a:lnTo>
                  <a:pt x="713" y="690"/>
                </a:lnTo>
                <a:lnTo>
                  <a:pt x="714" y="530"/>
                </a:lnTo>
                <a:lnTo>
                  <a:pt x="715" y="1448"/>
                </a:lnTo>
                <a:lnTo>
                  <a:pt x="715" y="1405"/>
                </a:lnTo>
                <a:lnTo>
                  <a:pt x="715" y="1372"/>
                </a:lnTo>
                <a:lnTo>
                  <a:pt x="716" y="690"/>
                </a:lnTo>
                <a:lnTo>
                  <a:pt x="716" y="875"/>
                </a:lnTo>
                <a:lnTo>
                  <a:pt x="717" y="1002"/>
                </a:lnTo>
                <a:lnTo>
                  <a:pt x="717" y="1414"/>
                </a:lnTo>
                <a:lnTo>
                  <a:pt x="718" y="135"/>
                </a:lnTo>
                <a:lnTo>
                  <a:pt x="718" y="404"/>
                </a:lnTo>
                <a:lnTo>
                  <a:pt x="718" y="404"/>
                </a:lnTo>
                <a:lnTo>
                  <a:pt x="719" y="1338"/>
                </a:lnTo>
                <a:lnTo>
                  <a:pt x="720" y="202"/>
                </a:lnTo>
                <a:lnTo>
                  <a:pt x="720" y="210"/>
                </a:lnTo>
                <a:lnTo>
                  <a:pt x="720" y="151"/>
                </a:lnTo>
                <a:lnTo>
                  <a:pt x="721" y="1288"/>
                </a:lnTo>
                <a:lnTo>
                  <a:pt x="721" y="1296"/>
                </a:lnTo>
                <a:lnTo>
                  <a:pt x="723" y="76"/>
                </a:lnTo>
                <a:lnTo>
                  <a:pt x="723" y="210"/>
                </a:lnTo>
                <a:lnTo>
                  <a:pt x="723" y="362"/>
                </a:lnTo>
                <a:lnTo>
                  <a:pt x="723" y="1288"/>
                </a:lnTo>
                <a:lnTo>
                  <a:pt x="724" y="92"/>
                </a:lnTo>
                <a:lnTo>
                  <a:pt x="724" y="235"/>
                </a:lnTo>
                <a:lnTo>
                  <a:pt x="724" y="378"/>
                </a:lnTo>
                <a:lnTo>
                  <a:pt x="725" y="84"/>
                </a:lnTo>
                <a:lnTo>
                  <a:pt x="726" y="1372"/>
                </a:lnTo>
                <a:lnTo>
                  <a:pt x="726" y="1262"/>
                </a:lnTo>
                <a:lnTo>
                  <a:pt x="726" y="1178"/>
                </a:lnTo>
                <a:lnTo>
                  <a:pt x="727" y="690"/>
                </a:lnTo>
                <a:lnTo>
                  <a:pt x="727" y="1044"/>
                </a:lnTo>
                <a:lnTo>
                  <a:pt x="728" y="1162"/>
                </a:lnTo>
                <a:lnTo>
                  <a:pt x="728" y="1431"/>
                </a:lnTo>
                <a:lnTo>
                  <a:pt x="728" y="741"/>
                </a:lnTo>
                <a:lnTo>
                  <a:pt x="729" y="968"/>
                </a:lnTo>
                <a:lnTo>
                  <a:pt x="729" y="757"/>
                </a:lnTo>
                <a:lnTo>
                  <a:pt x="729" y="572"/>
                </a:lnTo>
                <a:lnTo>
                  <a:pt x="730" y="1481"/>
                </a:lnTo>
                <a:lnTo>
                  <a:pt x="730" y="951"/>
                </a:lnTo>
                <a:lnTo>
                  <a:pt x="731" y="909"/>
                </a:lnTo>
                <a:lnTo>
                  <a:pt x="731" y="682"/>
                </a:lnTo>
                <a:lnTo>
                  <a:pt x="732" y="1381"/>
                </a:lnTo>
                <a:lnTo>
                  <a:pt x="732" y="1381"/>
                </a:lnTo>
                <a:lnTo>
                  <a:pt x="732" y="1381"/>
                </a:lnTo>
                <a:lnTo>
                  <a:pt x="733" y="168"/>
                </a:lnTo>
                <a:lnTo>
                  <a:pt x="733" y="429"/>
                </a:lnTo>
                <a:lnTo>
                  <a:pt x="734" y="530"/>
                </a:lnTo>
                <a:lnTo>
                  <a:pt x="734" y="1279"/>
                </a:lnTo>
                <a:lnTo>
                  <a:pt x="735" y="168"/>
                </a:lnTo>
                <a:lnTo>
                  <a:pt x="735" y="429"/>
                </a:lnTo>
                <a:lnTo>
                  <a:pt x="735" y="395"/>
                </a:lnTo>
                <a:lnTo>
                  <a:pt x="735" y="8"/>
                </a:lnTo>
                <a:lnTo>
                  <a:pt x="736" y="1279"/>
                </a:lnTo>
                <a:lnTo>
                  <a:pt x="736" y="715"/>
                </a:lnTo>
                <a:lnTo>
                  <a:pt x="737" y="193"/>
                </a:lnTo>
                <a:lnTo>
                  <a:pt x="737" y="50"/>
                </a:lnTo>
                <a:lnTo>
                  <a:pt x="738" y="1019"/>
                </a:lnTo>
                <a:lnTo>
                  <a:pt x="738" y="1145"/>
                </a:lnTo>
                <a:lnTo>
                  <a:pt x="738" y="1279"/>
                </a:lnTo>
                <a:lnTo>
                  <a:pt x="739" y="42"/>
                </a:lnTo>
                <a:lnTo>
                  <a:pt x="739" y="84"/>
                </a:lnTo>
                <a:lnTo>
                  <a:pt x="740" y="25"/>
                </a:lnTo>
                <a:lnTo>
                  <a:pt x="741" y="1305"/>
                </a:lnTo>
                <a:lnTo>
                  <a:pt x="741" y="160"/>
                </a:lnTo>
                <a:lnTo>
                  <a:pt x="741" y="227"/>
                </a:lnTo>
                <a:lnTo>
                  <a:pt x="742" y="151"/>
                </a:lnTo>
                <a:lnTo>
                  <a:pt x="743" y="1271"/>
                </a:lnTo>
                <a:lnTo>
                  <a:pt x="743" y="1221"/>
                </a:lnTo>
                <a:lnTo>
                  <a:pt x="743" y="471"/>
                </a:lnTo>
                <a:lnTo>
                  <a:pt x="744" y="741"/>
                </a:lnTo>
                <a:lnTo>
                  <a:pt x="744" y="867"/>
                </a:lnTo>
                <a:lnTo>
                  <a:pt x="745" y="1448"/>
                </a:lnTo>
                <a:lnTo>
                  <a:pt x="746" y="825"/>
                </a:lnTo>
                <a:lnTo>
                  <a:pt x="746" y="1060"/>
                </a:lnTo>
                <a:lnTo>
                  <a:pt x="746" y="1044"/>
                </a:lnTo>
                <a:lnTo>
                  <a:pt x="747" y="1389"/>
                </a:lnTo>
                <a:lnTo>
                  <a:pt x="747" y="244"/>
                </a:lnTo>
                <a:lnTo>
                  <a:pt x="748" y="202"/>
                </a:lnTo>
                <a:lnTo>
                  <a:pt x="748" y="185"/>
                </a:lnTo>
                <a:lnTo>
                  <a:pt x="749" y="1204"/>
                </a:lnTo>
                <a:lnTo>
                  <a:pt x="749" y="1254"/>
                </a:lnTo>
                <a:lnTo>
                  <a:pt x="749" y="1296"/>
                </a:lnTo>
                <a:lnTo>
                  <a:pt x="750" y="143"/>
                </a:lnTo>
                <a:lnTo>
                  <a:pt x="751" y="244"/>
                </a:lnTo>
                <a:lnTo>
                  <a:pt x="751" y="1296"/>
                </a:lnTo>
                <a:lnTo>
                  <a:pt x="752" y="202"/>
                </a:lnTo>
                <a:lnTo>
                  <a:pt x="752" y="345"/>
                </a:lnTo>
                <a:lnTo>
                  <a:pt x="752" y="505"/>
                </a:lnTo>
                <a:lnTo>
                  <a:pt x="753" y="168"/>
                </a:lnTo>
                <a:lnTo>
                  <a:pt x="753" y="1313"/>
                </a:lnTo>
                <a:lnTo>
                  <a:pt x="753" y="1254"/>
                </a:lnTo>
                <a:lnTo>
                  <a:pt x="754" y="1111"/>
                </a:lnTo>
                <a:lnTo>
                  <a:pt x="754" y="143"/>
                </a:lnTo>
                <a:lnTo>
                  <a:pt x="755" y="690"/>
                </a:lnTo>
                <a:lnTo>
                  <a:pt x="755" y="808"/>
                </a:lnTo>
                <a:lnTo>
                  <a:pt x="755" y="1279"/>
                </a:lnTo>
                <a:lnTo>
                  <a:pt x="756" y="160"/>
                </a:lnTo>
                <a:lnTo>
                  <a:pt x="756" y="480"/>
                </a:lnTo>
                <a:lnTo>
                  <a:pt x="756" y="513"/>
                </a:lnTo>
                <a:lnTo>
                  <a:pt x="757" y="278"/>
                </a:lnTo>
                <a:lnTo>
                  <a:pt x="757" y="1372"/>
                </a:lnTo>
                <a:lnTo>
                  <a:pt x="758" y="774"/>
                </a:lnTo>
                <a:lnTo>
                  <a:pt x="758" y="724"/>
                </a:lnTo>
                <a:lnTo>
                  <a:pt x="759" y="631"/>
                </a:lnTo>
                <a:lnTo>
                  <a:pt x="759" y="1364"/>
                </a:lnTo>
                <a:lnTo>
                  <a:pt x="760" y="1431"/>
                </a:lnTo>
                <a:lnTo>
                  <a:pt x="760" y="1473"/>
                </a:lnTo>
                <a:lnTo>
                  <a:pt x="761" y="690"/>
                </a:lnTo>
                <a:lnTo>
                  <a:pt x="761" y="749"/>
                </a:lnTo>
                <a:lnTo>
                  <a:pt x="762" y="1439"/>
                </a:lnTo>
                <a:lnTo>
                  <a:pt x="762" y="1145"/>
                </a:lnTo>
                <a:lnTo>
                  <a:pt x="762" y="1221"/>
                </a:lnTo>
                <a:lnTo>
                  <a:pt x="763" y="976"/>
                </a:lnTo>
                <a:lnTo>
                  <a:pt x="764" y="1515"/>
                </a:lnTo>
                <a:lnTo>
                  <a:pt x="764" y="1422"/>
                </a:lnTo>
                <a:lnTo>
                  <a:pt x="764" y="1330"/>
                </a:lnTo>
                <a:lnTo>
                  <a:pt x="766" y="909"/>
                </a:lnTo>
                <a:lnTo>
                  <a:pt x="766" y="1153"/>
                </a:lnTo>
                <a:lnTo>
                  <a:pt x="766" y="1237"/>
                </a:lnTo>
                <a:lnTo>
                  <a:pt x="766" y="1490"/>
                </a:lnTo>
                <a:lnTo>
                  <a:pt x="767" y="538"/>
                </a:lnTo>
                <a:lnTo>
                  <a:pt x="767" y="766"/>
                </a:lnTo>
                <a:lnTo>
                  <a:pt x="767" y="530"/>
                </a:lnTo>
                <a:lnTo>
                  <a:pt x="767" y="471"/>
                </a:lnTo>
                <a:lnTo>
                  <a:pt x="768" y="1456"/>
                </a:lnTo>
                <a:lnTo>
                  <a:pt x="769" y="564"/>
                </a:lnTo>
                <a:lnTo>
                  <a:pt x="769" y="631"/>
                </a:lnTo>
                <a:lnTo>
                  <a:pt x="769" y="497"/>
                </a:lnTo>
                <a:lnTo>
                  <a:pt x="770" y="1439"/>
                </a:lnTo>
                <a:lnTo>
                  <a:pt x="771" y="1448"/>
                </a:lnTo>
                <a:lnTo>
                  <a:pt x="772" y="505"/>
                </a:lnTo>
                <a:lnTo>
                  <a:pt x="772" y="673"/>
                </a:lnTo>
                <a:lnTo>
                  <a:pt x="772" y="808"/>
                </a:lnTo>
                <a:lnTo>
                  <a:pt x="772" y="1456"/>
                </a:lnTo>
                <a:lnTo>
                  <a:pt x="773" y="800"/>
                </a:lnTo>
                <a:lnTo>
                  <a:pt x="773" y="968"/>
                </a:lnTo>
                <a:lnTo>
                  <a:pt x="773" y="1035"/>
                </a:lnTo>
                <a:lnTo>
                  <a:pt x="774" y="707"/>
                </a:lnTo>
                <a:lnTo>
                  <a:pt x="774" y="1481"/>
                </a:lnTo>
                <a:lnTo>
                  <a:pt x="775" y="1330"/>
                </a:lnTo>
                <a:lnTo>
                  <a:pt x="775" y="1204"/>
                </a:lnTo>
                <a:lnTo>
                  <a:pt x="775" y="1221"/>
                </a:lnTo>
                <a:lnTo>
                  <a:pt x="776" y="8"/>
                </a:lnTo>
                <a:lnTo>
                  <a:pt x="777" y="1195"/>
                </a:lnTo>
                <a:lnTo>
                  <a:pt x="777" y="1439"/>
                </a:lnTo>
                <a:lnTo>
                  <a:pt x="778" y="1322"/>
                </a:lnTo>
                <a:lnTo>
                  <a:pt x="778" y="1254"/>
                </a:lnTo>
                <a:lnTo>
                  <a:pt x="779" y="1456"/>
                </a:lnTo>
                <a:lnTo>
                  <a:pt x="779" y="412"/>
                </a:lnTo>
                <a:lnTo>
                  <a:pt x="780" y="387"/>
                </a:lnTo>
                <a:lnTo>
                  <a:pt x="781" y="1381"/>
                </a:lnTo>
                <a:lnTo>
                  <a:pt x="781" y="1389"/>
                </a:lnTo>
                <a:lnTo>
                  <a:pt x="782" y="337"/>
                </a:lnTo>
                <a:lnTo>
                  <a:pt x="782" y="572"/>
                </a:lnTo>
                <a:lnTo>
                  <a:pt x="783" y="648"/>
                </a:lnTo>
                <a:lnTo>
                  <a:pt x="783" y="1414"/>
                </a:lnTo>
                <a:lnTo>
                  <a:pt x="784" y="404"/>
                </a:lnTo>
                <a:lnTo>
                  <a:pt x="784" y="614"/>
                </a:lnTo>
                <a:lnTo>
                  <a:pt x="784" y="640"/>
                </a:lnTo>
                <a:lnTo>
                  <a:pt x="784" y="261"/>
                </a:lnTo>
                <a:lnTo>
                  <a:pt x="785" y="1347"/>
                </a:lnTo>
                <a:lnTo>
                  <a:pt x="785" y="909"/>
                </a:lnTo>
                <a:lnTo>
                  <a:pt x="786" y="589"/>
                </a:lnTo>
                <a:lnTo>
                  <a:pt x="786" y="311"/>
                </a:lnTo>
                <a:lnTo>
                  <a:pt x="787" y="1119"/>
                </a:lnTo>
                <a:lnTo>
                  <a:pt x="787" y="1187"/>
                </a:lnTo>
                <a:lnTo>
                  <a:pt x="787" y="1347"/>
                </a:lnTo>
                <a:lnTo>
                  <a:pt x="788" y="943"/>
                </a:lnTo>
                <a:lnTo>
                  <a:pt x="789" y="1027"/>
                </a:lnTo>
                <a:lnTo>
                  <a:pt x="789" y="833"/>
                </a:lnTo>
                <a:lnTo>
                  <a:pt x="789" y="816"/>
                </a:lnTo>
                <a:lnTo>
                  <a:pt x="790" y="1448"/>
                </a:lnTo>
                <a:lnTo>
                  <a:pt x="790" y="1002"/>
                </a:lnTo>
                <a:lnTo>
                  <a:pt x="790" y="943"/>
                </a:lnTo>
                <a:lnTo>
                  <a:pt x="791" y="741"/>
                </a:lnTo>
                <a:lnTo>
                  <a:pt x="792" y="1439"/>
                </a:lnTo>
                <a:lnTo>
                  <a:pt x="792" y="1405"/>
                </a:lnTo>
                <a:lnTo>
                  <a:pt x="792" y="1372"/>
                </a:lnTo>
                <a:lnTo>
                  <a:pt x="793" y="177"/>
                </a:lnTo>
                <a:lnTo>
                  <a:pt x="793" y="589"/>
                </a:lnTo>
                <a:lnTo>
                  <a:pt x="793" y="749"/>
                </a:lnTo>
                <a:lnTo>
                  <a:pt x="794" y="1279"/>
                </a:lnTo>
                <a:lnTo>
                  <a:pt x="794" y="193"/>
                </a:lnTo>
                <a:lnTo>
                  <a:pt x="795" y="471"/>
                </a:lnTo>
                <a:lnTo>
                  <a:pt x="795" y="404"/>
                </a:lnTo>
                <a:lnTo>
                  <a:pt x="795" y="160"/>
                </a:lnTo>
                <a:lnTo>
                  <a:pt x="796" y="1364"/>
                </a:lnTo>
                <a:lnTo>
                  <a:pt x="796" y="278"/>
                </a:lnTo>
                <a:lnTo>
                  <a:pt x="797" y="135"/>
                </a:lnTo>
                <a:lnTo>
                  <a:pt x="797" y="101"/>
                </a:lnTo>
                <a:lnTo>
                  <a:pt x="798" y="1187"/>
                </a:lnTo>
                <a:lnTo>
                  <a:pt x="798" y="1305"/>
                </a:lnTo>
                <a:lnTo>
                  <a:pt x="798" y="1322"/>
                </a:lnTo>
                <a:lnTo>
                  <a:pt x="798" y="126"/>
                </a:lnTo>
                <a:lnTo>
                  <a:pt x="799" y="160"/>
                </a:lnTo>
                <a:lnTo>
                  <a:pt x="800" y="210"/>
                </a:lnTo>
                <a:lnTo>
                  <a:pt x="800" y="1330"/>
                </a:lnTo>
                <a:lnTo>
                  <a:pt x="801" y="101"/>
                </a:lnTo>
                <a:lnTo>
                  <a:pt x="801" y="252"/>
                </a:lnTo>
                <a:lnTo>
                  <a:pt x="801" y="404"/>
                </a:lnTo>
                <a:lnTo>
                  <a:pt x="802" y="193"/>
                </a:lnTo>
                <a:lnTo>
                  <a:pt x="802" y="1381"/>
                </a:lnTo>
                <a:lnTo>
                  <a:pt x="803" y="1178"/>
                </a:lnTo>
                <a:lnTo>
                  <a:pt x="803" y="538"/>
                </a:lnTo>
                <a:lnTo>
                  <a:pt x="804" y="884"/>
                </a:lnTo>
                <a:lnTo>
                  <a:pt x="804" y="1052"/>
                </a:lnTo>
                <a:lnTo>
                  <a:pt x="804" y="1414"/>
                </a:lnTo>
                <a:lnTo>
                  <a:pt x="805" y="951"/>
                </a:lnTo>
                <a:lnTo>
                  <a:pt x="805" y="1162"/>
                </a:lnTo>
                <a:lnTo>
                  <a:pt x="806" y="1178"/>
                </a:lnTo>
                <a:lnTo>
                  <a:pt x="807" y="1422"/>
                </a:lnTo>
                <a:lnTo>
                  <a:pt x="807" y="160"/>
                </a:lnTo>
                <a:lnTo>
                  <a:pt x="807" y="202"/>
                </a:lnTo>
                <a:lnTo>
                  <a:pt x="808" y="1271"/>
                </a:lnTo>
                <a:lnTo>
                  <a:pt x="809" y="1322"/>
                </a:lnTo>
                <a:lnTo>
                  <a:pt x="809" y="1330"/>
                </a:lnTo>
                <a:lnTo>
                  <a:pt x="810" y="185"/>
                </a:lnTo>
                <a:lnTo>
                  <a:pt x="810" y="244"/>
                </a:lnTo>
                <a:lnTo>
                  <a:pt x="810" y="429"/>
                </a:lnTo>
                <a:lnTo>
                  <a:pt x="811" y="1305"/>
                </a:lnTo>
                <a:lnTo>
                  <a:pt x="811" y="126"/>
                </a:lnTo>
                <a:lnTo>
                  <a:pt x="811" y="328"/>
                </a:lnTo>
                <a:lnTo>
                  <a:pt x="811" y="497"/>
                </a:lnTo>
                <a:lnTo>
                  <a:pt x="812" y="177"/>
                </a:lnTo>
                <a:lnTo>
                  <a:pt x="813" y="1322"/>
                </a:lnTo>
                <a:lnTo>
                  <a:pt x="813" y="1136"/>
                </a:lnTo>
                <a:lnTo>
                  <a:pt x="813" y="715"/>
                </a:lnTo>
                <a:lnTo>
                  <a:pt x="814" y="135"/>
                </a:lnTo>
                <a:lnTo>
                  <a:pt x="815" y="833"/>
                </a:lnTo>
                <a:lnTo>
                  <a:pt x="815" y="1010"/>
                </a:lnTo>
                <a:lnTo>
                  <a:pt x="815" y="1338"/>
                </a:lnTo>
                <a:lnTo>
                  <a:pt x="816" y="126"/>
                </a:lnTo>
                <a:lnTo>
                  <a:pt x="816" y="454"/>
                </a:lnTo>
                <a:lnTo>
                  <a:pt x="816" y="387"/>
                </a:lnTo>
                <a:lnTo>
                  <a:pt x="816" y="168"/>
                </a:lnTo>
                <a:lnTo>
                  <a:pt x="817" y="1330"/>
                </a:lnTo>
                <a:lnTo>
                  <a:pt x="818" y="513"/>
                </a:lnTo>
                <a:lnTo>
                  <a:pt x="818" y="513"/>
                </a:lnTo>
                <a:lnTo>
                  <a:pt x="819" y="1414"/>
                </a:lnTo>
                <a:lnTo>
                  <a:pt x="820" y="1431"/>
                </a:lnTo>
                <a:lnTo>
                  <a:pt x="821" y="732"/>
                </a:lnTo>
                <a:lnTo>
                  <a:pt x="821" y="741"/>
                </a:lnTo>
                <a:lnTo>
                  <a:pt x="821" y="774"/>
                </a:lnTo>
                <a:lnTo>
                  <a:pt x="821" y="1397"/>
                </a:lnTo>
                <a:lnTo>
                  <a:pt x="822" y="143"/>
                </a:lnTo>
                <a:lnTo>
                  <a:pt x="822" y="387"/>
                </a:lnTo>
                <a:lnTo>
                  <a:pt x="822" y="337"/>
                </a:lnTo>
                <a:lnTo>
                  <a:pt x="823" y="143"/>
                </a:lnTo>
                <a:lnTo>
                  <a:pt x="824" y="1296"/>
                </a:lnTo>
                <a:lnTo>
                  <a:pt x="824" y="715"/>
                </a:lnTo>
                <a:lnTo>
                  <a:pt x="824" y="311"/>
                </a:lnTo>
                <a:lnTo>
                  <a:pt x="824" y="50"/>
                </a:lnTo>
                <a:lnTo>
                  <a:pt x="825" y="1027"/>
                </a:lnTo>
                <a:lnTo>
                  <a:pt x="826" y="1170"/>
                </a:lnTo>
                <a:lnTo>
                  <a:pt x="826" y="1322"/>
                </a:lnTo>
                <a:lnTo>
                  <a:pt x="826" y="109"/>
                </a:lnTo>
                <a:lnTo>
                  <a:pt x="827" y="294"/>
                </a:lnTo>
                <a:lnTo>
                  <a:pt x="827" y="109"/>
                </a:lnTo>
                <a:lnTo>
                  <a:pt x="828" y="1330"/>
                </a:lnTo>
                <a:lnTo>
                  <a:pt x="828" y="160"/>
                </a:lnTo>
                <a:lnTo>
                  <a:pt x="829" y="227"/>
                </a:lnTo>
                <a:lnTo>
                  <a:pt x="829" y="160"/>
                </a:lnTo>
                <a:lnTo>
                  <a:pt x="830" y="1338"/>
                </a:lnTo>
                <a:lnTo>
                  <a:pt x="830" y="1271"/>
                </a:lnTo>
                <a:lnTo>
                  <a:pt x="831" y="135"/>
                </a:lnTo>
                <a:lnTo>
                  <a:pt x="831" y="538"/>
                </a:lnTo>
                <a:lnTo>
                  <a:pt x="832" y="757"/>
                </a:lnTo>
                <a:lnTo>
                  <a:pt x="832" y="1338"/>
                </a:lnTo>
                <a:lnTo>
                  <a:pt x="833" y="538"/>
                </a:lnTo>
                <a:lnTo>
                  <a:pt x="833" y="968"/>
                </a:lnTo>
                <a:lnTo>
                  <a:pt x="833" y="985"/>
                </a:lnTo>
                <a:lnTo>
                  <a:pt x="833" y="538"/>
                </a:lnTo>
                <a:lnTo>
                  <a:pt x="834" y="1456"/>
                </a:lnTo>
                <a:lnTo>
                  <a:pt x="834" y="1296"/>
                </a:lnTo>
                <a:lnTo>
                  <a:pt x="835" y="1162"/>
                </a:lnTo>
                <a:lnTo>
                  <a:pt x="836" y="741"/>
                </a:lnTo>
                <a:lnTo>
                  <a:pt x="836" y="1313"/>
                </a:lnTo>
                <a:lnTo>
                  <a:pt x="836" y="1405"/>
                </a:lnTo>
                <a:lnTo>
                  <a:pt x="836" y="1414"/>
                </a:lnTo>
                <a:lnTo>
                  <a:pt x="838" y="160"/>
                </a:lnTo>
                <a:lnTo>
                  <a:pt x="838" y="235"/>
                </a:lnTo>
                <a:lnTo>
                  <a:pt x="839" y="1338"/>
                </a:lnTo>
                <a:lnTo>
                  <a:pt x="839" y="177"/>
                </a:lnTo>
                <a:lnTo>
                  <a:pt x="839" y="378"/>
                </a:lnTo>
                <a:lnTo>
                  <a:pt x="839" y="480"/>
                </a:lnTo>
                <a:lnTo>
                  <a:pt x="840" y="126"/>
                </a:lnTo>
                <a:lnTo>
                  <a:pt x="841" y="1347"/>
                </a:lnTo>
                <a:lnTo>
                  <a:pt x="841" y="1271"/>
                </a:lnTo>
                <a:lnTo>
                  <a:pt x="841" y="1111"/>
                </a:lnTo>
                <a:lnTo>
                  <a:pt x="841" y="143"/>
                </a:lnTo>
                <a:lnTo>
                  <a:pt x="842" y="715"/>
                </a:lnTo>
                <a:lnTo>
                  <a:pt x="843" y="892"/>
                </a:lnTo>
                <a:lnTo>
                  <a:pt x="843" y="1296"/>
                </a:lnTo>
                <a:lnTo>
                  <a:pt x="843" y="92"/>
                </a:lnTo>
                <a:lnTo>
                  <a:pt x="844" y="353"/>
                </a:lnTo>
                <a:lnTo>
                  <a:pt x="844" y="311"/>
                </a:lnTo>
                <a:lnTo>
                  <a:pt x="844" y="109"/>
                </a:lnTo>
                <a:lnTo>
                  <a:pt x="845" y="1347"/>
                </a:lnTo>
                <a:lnTo>
                  <a:pt x="845" y="202"/>
                </a:lnTo>
                <a:lnTo>
                  <a:pt x="846" y="118"/>
                </a:lnTo>
                <a:lnTo>
                  <a:pt x="846" y="101"/>
                </a:lnTo>
                <a:lnTo>
                  <a:pt x="847" y="1271"/>
                </a:lnTo>
                <a:lnTo>
                  <a:pt x="847" y="1305"/>
                </a:lnTo>
                <a:lnTo>
                  <a:pt x="847" y="1338"/>
                </a:lnTo>
                <a:lnTo>
                  <a:pt x="848" y="505"/>
                </a:lnTo>
                <a:lnTo>
                  <a:pt x="849" y="631"/>
                </a:lnTo>
                <a:lnTo>
                  <a:pt x="849" y="1473"/>
                </a:lnTo>
                <a:lnTo>
                  <a:pt x="850" y="1019"/>
                </a:lnTo>
                <a:lnTo>
                  <a:pt x="850" y="1128"/>
                </a:lnTo>
                <a:lnTo>
                  <a:pt x="851" y="749"/>
                </a:lnTo>
                <a:lnTo>
                  <a:pt x="851" y="1397"/>
                </a:lnTo>
                <a:lnTo>
                  <a:pt x="851" y="1162"/>
                </a:lnTo>
                <a:lnTo>
                  <a:pt x="852" y="774"/>
                </a:lnTo>
                <a:lnTo>
                  <a:pt x="852" y="109"/>
                </a:lnTo>
                <a:lnTo>
                  <a:pt x="853" y="850"/>
                </a:lnTo>
                <a:lnTo>
                  <a:pt x="853" y="1044"/>
                </a:lnTo>
                <a:lnTo>
                  <a:pt x="853" y="1338"/>
                </a:lnTo>
                <a:lnTo>
                  <a:pt x="854" y="25"/>
                </a:lnTo>
                <a:lnTo>
                  <a:pt x="854" y="303"/>
                </a:lnTo>
                <a:lnTo>
                  <a:pt x="855" y="337"/>
                </a:lnTo>
                <a:lnTo>
                  <a:pt x="856" y="1355"/>
                </a:lnTo>
                <a:lnTo>
                  <a:pt x="856" y="33"/>
                </a:lnTo>
                <a:lnTo>
                  <a:pt x="856" y="50"/>
                </a:lnTo>
                <a:lnTo>
                  <a:pt x="857" y="1364"/>
                </a:lnTo>
                <a:lnTo>
                  <a:pt x="858" y="1305"/>
                </a:lnTo>
                <a:lnTo>
                  <a:pt x="859" y="193"/>
                </a:lnTo>
                <a:lnTo>
                  <a:pt x="859" y="337"/>
                </a:lnTo>
                <a:lnTo>
                  <a:pt x="859" y="488"/>
                </a:lnTo>
                <a:lnTo>
                  <a:pt x="860" y="1288"/>
                </a:lnTo>
                <a:lnTo>
                  <a:pt x="860" y="177"/>
                </a:lnTo>
                <a:lnTo>
                  <a:pt x="861" y="488"/>
                </a:lnTo>
                <a:lnTo>
                  <a:pt x="861" y="497"/>
                </a:lnTo>
                <a:lnTo>
                  <a:pt x="861" y="151"/>
                </a:lnTo>
                <a:lnTo>
                  <a:pt x="862" y="1322"/>
                </a:lnTo>
                <a:lnTo>
                  <a:pt x="862" y="968"/>
                </a:lnTo>
                <a:lnTo>
                  <a:pt x="862" y="783"/>
                </a:lnTo>
                <a:lnTo>
                  <a:pt x="863" y="513"/>
                </a:lnTo>
                <a:lnTo>
                  <a:pt x="864" y="1153"/>
                </a:lnTo>
                <a:lnTo>
                  <a:pt x="864" y="1271"/>
                </a:lnTo>
                <a:lnTo>
                  <a:pt x="864" y="1422"/>
                </a:lnTo>
                <a:lnTo>
                  <a:pt x="865" y="943"/>
                </a:lnTo>
                <a:lnTo>
                  <a:pt x="865" y="1170"/>
                </a:lnTo>
                <a:lnTo>
                  <a:pt x="866" y="833"/>
                </a:lnTo>
                <a:lnTo>
                  <a:pt x="866" y="1414"/>
                </a:lnTo>
                <a:lnTo>
                  <a:pt x="867" y="135"/>
                </a:lnTo>
                <a:lnTo>
                  <a:pt x="867" y="143"/>
                </a:lnTo>
                <a:lnTo>
                  <a:pt x="867" y="210"/>
                </a:lnTo>
                <a:lnTo>
                  <a:pt x="867" y="168"/>
                </a:lnTo>
                <a:lnTo>
                  <a:pt x="868" y="1338"/>
                </a:lnTo>
                <a:lnTo>
                  <a:pt x="869" y="1254"/>
                </a:lnTo>
                <a:lnTo>
                  <a:pt x="870" y="193"/>
                </a:lnTo>
                <a:lnTo>
                  <a:pt x="870" y="471"/>
                </a:lnTo>
                <a:lnTo>
                  <a:pt x="870" y="724"/>
                </a:lnTo>
                <a:lnTo>
                  <a:pt x="870" y="1322"/>
                </a:lnTo>
                <a:lnTo>
                  <a:pt x="871" y="177"/>
                </a:lnTo>
                <a:lnTo>
                  <a:pt x="871" y="446"/>
                </a:lnTo>
                <a:lnTo>
                  <a:pt x="871" y="471"/>
                </a:lnTo>
                <a:lnTo>
                  <a:pt x="872" y="227"/>
                </a:lnTo>
                <a:lnTo>
                  <a:pt x="872" y="1296"/>
                </a:lnTo>
                <a:lnTo>
                  <a:pt x="873" y="454"/>
                </a:lnTo>
                <a:lnTo>
                  <a:pt x="873" y="261"/>
                </a:lnTo>
                <a:lnTo>
                  <a:pt x="874" y="227"/>
                </a:lnTo>
                <a:lnTo>
                  <a:pt x="874" y="1128"/>
                </a:lnTo>
                <a:lnTo>
                  <a:pt x="875" y="1271"/>
                </a:lnTo>
                <a:lnTo>
                  <a:pt x="875" y="1305"/>
                </a:lnTo>
                <a:lnTo>
                  <a:pt x="875" y="235"/>
                </a:lnTo>
                <a:lnTo>
                  <a:pt x="876" y="454"/>
                </a:lnTo>
                <a:lnTo>
                  <a:pt x="876" y="235"/>
                </a:lnTo>
                <a:lnTo>
                  <a:pt x="877" y="1288"/>
                </a:lnTo>
                <a:lnTo>
                  <a:pt x="877" y="749"/>
                </a:lnTo>
                <a:lnTo>
                  <a:pt x="878" y="934"/>
                </a:lnTo>
                <a:lnTo>
                  <a:pt x="878" y="581"/>
                </a:lnTo>
                <a:lnTo>
                  <a:pt x="879" y="1439"/>
                </a:lnTo>
                <a:lnTo>
                  <a:pt x="879" y="1439"/>
                </a:lnTo>
                <a:lnTo>
                  <a:pt x="879" y="1381"/>
                </a:lnTo>
                <a:lnTo>
                  <a:pt x="880" y="800"/>
                </a:lnTo>
                <a:lnTo>
                  <a:pt x="880" y="993"/>
                </a:lnTo>
                <a:lnTo>
                  <a:pt x="881" y="1035"/>
                </a:lnTo>
                <a:lnTo>
                  <a:pt x="881" y="1439"/>
                </a:lnTo>
                <a:lnTo>
                  <a:pt x="882" y="286"/>
                </a:lnTo>
                <a:lnTo>
                  <a:pt x="882" y="530"/>
                </a:lnTo>
                <a:lnTo>
                  <a:pt x="882" y="522"/>
                </a:lnTo>
                <a:lnTo>
                  <a:pt x="883" y="1355"/>
                </a:lnTo>
                <a:lnTo>
                  <a:pt x="884" y="219"/>
                </a:lnTo>
                <a:lnTo>
                  <a:pt x="884" y="160"/>
                </a:lnTo>
                <a:lnTo>
                  <a:pt x="885" y="1279"/>
                </a:lnTo>
                <a:lnTo>
                  <a:pt x="885" y="1322"/>
                </a:lnTo>
                <a:lnTo>
                  <a:pt x="886" y="168"/>
                </a:lnTo>
                <a:lnTo>
                  <a:pt x="887" y="252"/>
                </a:lnTo>
                <a:lnTo>
                  <a:pt x="887" y="395"/>
                </a:lnTo>
                <a:lnTo>
                  <a:pt x="887" y="1347"/>
                </a:lnTo>
                <a:lnTo>
                  <a:pt x="888" y="261"/>
                </a:lnTo>
                <a:lnTo>
                  <a:pt x="888" y="538"/>
                </a:lnTo>
                <a:lnTo>
                  <a:pt x="888" y="564"/>
                </a:lnTo>
                <a:lnTo>
                  <a:pt x="889" y="210"/>
                </a:lnTo>
                <a:lnTo>
                  <a:pt x="890" y="1338"/>
                </a:lnTo>
                <a:lnTo>
                  <a:pt x="890" y="1153"/>
                </a:lnTo>
                <a:lnTo>
                  <a:pt x="890" y="749"/>
                </a:lnTo>
                <a:lnTo>
                  <a:pt x="891" y="168"/>
                </a:lnTo>
                <a:lnTo>
                  <a:pt x="891" y="842"/>
                </a:lnTo>
                <a:lnTo>
                  <a:pt x="892" y="968"/>
                </a:lnTo>
                <a:lnTo>
                  <a:pt x="892" y="1338"/>
                </a:lnTo>
                <a:lnTo>
                  <a:pt x="892" y="597"/>
                </a:lnTo>
                <a:lnTo>
                  <a:pt x="893" y="968"/>
                </a:lnTo>
                <a:lnTo>
                  <a:pt x="893" y="993"/>
                </a:lnTo>
                <a:lnTo>
                  <a:pt x="893" y="572"/>
                </a:lnTo>
                <a:lnTo>
                  <a:pt x="894" y="1431"/>
                </a:lnTo>
                <a:lnTo>
                  <a:pt x="894" y="1035"/>
                </a:lnTo>
                <a:lnTo>
                  <a:pt x="895" y="959"/>
                </a:lnTo>
                <a:lnTo>
                  <a:pt x="895" y="707"/>
                </a:lnTo>
                <a:lnTo>
                  <a:pt x="896" y="1422"/>
                </a:lnTo>
                <a:lnTo>
                  <a:pt x="896" y="1414"/>
                </a:lnTo>
                <a:lnTo>
                  <a:pt x="897" y="160"/>
                </a:lnTo>
                <a:lnTo>
                  <a:pt x="897" y="438"/>
                </a:lnTo>
                <a:lnTo>
                  <a:pt x="898" y="547"/>
                </a:lnTo>
                <a:lnTo>
                  <a:pt x="898" y="1313"/>
                </a:lnTo>
                <a:lnTo>
                  <a:pt x="899" y="160"/>
                </a:lnTo>
                <a:lnTo>
                  <a:pt x="899" y="480"/>
                </a:lnTo>
                <a:lnTo>
                  <a:pt x="899" y="463"/>
                </a:lnTo>
                <a:lnTo>
                  <a:pt x="900" y="210"/>
                </a:lnTo>
                <a:lnTo>
                  <a:pt x="900" y="1330"/>
                </a:lnTo>
                <a:lnTo>
                  <a:pt x="900" y="732"/>
                </a:lnTo>
                <a:lnTo>
                  <a:pt x="901" y="480"/>
                </a:lnTo>
                <a:lnTo>
                  <a:pt x="902" y="219"/>
                </a:lnTo>
                <a:lnTo>
                  <a:pt x="902" y="968"/>
                </a:lnTo>
                <a:lnTo>
                  <a:pt x="902" y="1145"/>
                </a:lnTo>
                <a:lnTo>
                  <a:pt x="902" y="1330"/>
                </a:lnTo>
                <a:lnTo>
                  <a:pt x="903" y="294"/>
                </a:lnTo>
                <a:lnTo>
                  <a:pt x="903" y="623"/>
                </a:lnTo>
                <a:lnTo>
                  <a:pt x="904" y="555"/>
                </a:lnTo>
                <a:lnTo>
                  <a:pt x="904" y="294"/>
                </a:lnTo>
                <a:lnTo>
                  <a:pt x="905" y="1347"/>
                </a:lnTo>
                <a:lnTo>
                  <a:pt x="905" y="353"/>
                </a:lnTo>
                <a:lnTo>
                  <a:pt x="905" y="429"/>
                </a:lnTo>
                <a:lnTo>
                  <a:pt x="906" y="269"/>
                </a:lnTo>
                <a:lnTo>
                  <a:pt x="906" y="1389"/>
                </a:lnTo>
                <a:lnTo>
                  <a:pt x="906" y="1313"/>
                </a:lnTo>
                <a:lnTo>
                  <a:pt x="907" y="1347"/>
                </a:lnTo>
                <a:lnTo>
                  <a:pt x="907" y="614"/>
                </a:lnTo>
                <a:lnTo>
                  <a:pt x="908" y="825"/>
                </a:lnTo>
                <a:lnTo>
                  <a:pt x="908" y="985"/>
                </a:lnTo>
                <a:lnTo>
                  <a:pt x="909" y="1448"/>
                </a:lnTo>
                <a:lnTo>
                  <a:pt x="910" y="1212"/>
                </a:lnTo>
                <a:lnTo>
                  <a:pt x="910" y="1246"/>
                </a:lnTo>
                <a:lnTo>
                  <a:pt x="911" y="1431"/>
                </a:lnTo>
                <a:lnTo>
                  <a:pt x="911" y="631"/>
                </a:lnTo>
                <a:lnTo>
                  <a:pt x="911" y="370"/>
                </a:lnTo>
                <a:lnTo>
                  <a:pt x="911" y="362"/>
                </a:lnTo>
                <a:lnTo>
                  <a:pt x="913" y="1221"/>
                </a:lnTo>
                <a:lnTo>
                  <a:pt x="913" y="1330"/>
                </a:lnTo>
                <a:lnTo>
                  <a:pt x="913" y="1364"/>
                </a:lnTo>
                <a:lnTo>
                  <a:pt x="913" y="328"/>
                </a:lnTo>
                <a:lnTo>
                  <a:pt x="914" y="572"/>
                </a:lnTo>
                <a:lnTo>
                  <a:pt x="915" y="294"/>
                </a:lnTo>
                <a:lnTo>
                  <a:pt x="915" y="1330"/>
                </a:lnTo>
                <a:lnTo>
                  <a:pt x="916" y="446"/>
                </a:lnTo>
                <a:lnTo>
                  <a:pt x="916" y="581"/>
                </a:lnTo>
                <a:lnTo>
                  <a:pt x="916" y="294"/>
                </a:lnTo>
                <a:lnTo>
                  <a:pt x="917" y="1330"/>
                </a:lnTo>
                <a:lnTo>
                  <a:pt x="917" y="1313"/>
                </a:lnTo>
                <a:lnTo>
                  <a:pt x="918" y="1162"/>
                </a:lnTo>
                <a:lnTo>
                  <a:pt x="918" y="185"/>
                </a:lnTo>
                <a:lnTo>
                  <a:pt x="919" y="766"/>
                </a:lnTo>
                <a:lnTo>
                  <a:pt x="919" y="917"/>
                </a:lnTo>
                <a:lnTo>
                  <a:pt x="920" y="1347"/>
                </a:lnTo>
                <a:lnTo>
                  <a:pt x="920" y="160"/>
                </a:lnTo>
                <a:lnTo>
                  <a:pt x="920" y="463"/>
                </a:lnTo>
                <a:lnTo>
                  <a:pt x="920" y="488"/>
                </a:lnTo>
                <a:lnTo>
                  <a:pt x="921" y="286"/>
                </a:lnTo>
                <a:lnTo>
                  <a:pt x="921" y="1330"/>
                </a:lnTo>
                <a:lnTo>
                  <a:pt x="922" y="682"/>
                </a:lnTo>
                <a:lnTo>
                  <a:pt x="922" y="648"/>
                </a:lnTo>
                <a:lnTo>
                  <a:pt x="923" y="564"/>
                </a:lnTo>
                <a:lnTo>
                  <a:pt x="923" y="1372"/>
                </a:lnTo>
                <a:lnTo>
                  <a:pt x="924" y="1439"/>
                </a:lnTo>
                <a:lnTo>
                  <a:pt x="924" y="1490"/>
                </a:lnTo>
                <a:lnTo>
                  <a:pt x="925" y="842"/>
                </a:lnTo>
                <a:lnTo>
                  <a:pt x="925" y="774"/>
                </a:lnTo>
                <a:lnTo>
                  <a:pt x="926" y="1422"/>
                </a:lnTo>
                <a:lnTo>
                  <a:pt x="926" y="278"/>
                </a:lnTo>
                <a:lnTo>
                  <a:pt x="926" y="572"/>
                </a:lnTo>
                <a:lnTo>
                  <a:pt x="927" y="538"/>
                </a:lnTo>
                <a:lnTo>
                  <a:pt x="927" y="278"/>
                </a:lnTo>
                <a:lnTo>
                  <a:pt x="928" y="1355"/>
                </a:lnTo>
                <a:lnTo>
                  <a:pt x="928" y="1145"/>
                </a:lnTo>
                <a:lnTo>
                  <a:pt x="928" y="909"/>
                </a:lnTo>
                <a:lnTo>
                  <a:pt x="929" y="244"/>
                </a:lnTo>
                <a:lnTo>
                  <a:pt x="929" y="926"/>
                </a:lnTo>
                <a:lnTo>
                  <a:pt x="930" y="1103"/>
                </a:lnTo>
                <a:lnTo>
                  <a:pt x="930" y="1381"/>
                </a:lnTo>
                <a:lnTo>
                  <a:pt x="931" y="193"/>
                </a:lnTo>
                <a:lnTo>
                  <a:pt x="931" y="404"/>
                </a:lnTo>
                <a:lnTo>
                  <a:pt x="931" y="454"/>
                </a:lnTo>
                <a:lnTo>
                  <a:pt x="932" y="1355"/>
                </a:lnTo>
                <a:lnTo>
                  <a:pt x="933" y="202"/>
                </a:lnTo>
                <a:lnTo>
                  <a:pt x="933" y="235"/>
                </a:lnTo>
                <a:lnTo>
                  <a:pt x="934" y="227"/>
                </a:lnTo>
                <a:lnTo>
                  <a:pt x="934" y="1313"/>
                </a:lnTo>
                <a:lnTo>
                  <a:pt x="934" y="1347"/>
                </a:lnTo>
                <a:lnTo>
                  <a:pt x="936" y="261"/>
                </a:lnTo>
                <a:lnTo>
                  <a:pt x="936" y="438"/>
                </a:lnTo>
                <a:lnTo>
                  <a:pt x="936" y="581"/>
                </a:lnTo>
                <a:lnTo>
                  <a:pt x="936" y="1389"/>
                </a:lnTo>
                <a:lnTo>
                  <a:pt x="937" y="985"/>
                </a:lnTo>
                <a:lnTo>
                  <a:pt x="938" y="993"/>
                </a:lnTo>
                <a:lnTo>
                  <a:pt x="938" y="581"/>
                </a:lnTo>
                <a:lnTo>
                  <a:pt x="939" y="1515"/>
                </a:lnTo>
                <a:lnTo>
                  <a:pt x="939" y="1405"/>
                </a:lnTo>
                <a:lnTo>
                  <a:pt x="940" y="791"/>
                </a:lnTo>
                <a:lnTo>
                  <a:pt x="940" y="1229"/>
                </a:lnTo>
                <a:lnTo>
                  <a:pt x="941" y="1355"/>
                </a:lnTo>
                <a:lnTo>
                  <a:pt x="941" y="1439"/>
                </a:lnTo>
                <a:lnTo>
                  <a:pt x="941" y="370"/>
                </a:lnTo>
                <a:lnTo>
                  <a:pt x="942" y="530"/>
                </a:lnTo>
                <a:lnTo>
                  <a:pt x="942" y="564"/>
                </a:lnTo>
                <a:lnTo>
                  <a:pt x="943" y="1372"/>
                </a:lnTo>
                <a:lnTo>
                  <a:pt x="943" y="227"/>
                </a:lnTo>
                <a:lnTo>
                  <a:pt x="944" y="294"/>
                </a:lnTo>
                <a:lnTo>
                  <a:pt x="945" y="1389"/>
                </a:lnTo>
                <a:lnTo>
                  <a:pt x="945" y="1313"/>
                </a:lnTo>
                <a:lnTo>
                  <a:pt x="946" y="311"/>
                </a:lnTo>
                <a:lnTo>
                  <a:pt x="946" y="589"/>
                </a:lnTo>
                <a:lnTo>
                  <a:pt x="947" y="774"/>
                </a:lnTo>
                <a:lnTo>
                  <a:pt x="947" y="1381"/>
                </a:lnTo>
                <a:lnTo>
                  <a:pt x="947" y="337"/>
                </a:lnTo>
                <a:lnTo>
                  <a:pt x="948" y="564"/>
                </a:lnTo>
                <a:lnTo>
                  <a:pt x="948" y="555"/>
                </a:lnTo>
                <a:lnTo>
                  <a:pt x="948" y="337"/>
                </a:lnTo>
                <a:lnTo>
                  <a:pt x="949" y="1381"/>
                </a:lnTo>
                <a:lnTo>
                  <a:pt x="949" y="581"/>
                </a:lnTo>
                <a:lnTo>
                  <a:pt x="950" y="446"/>
                </a:lnTo>
                <a:lnTo>
                  <a:pt x="951" y="353"/>
                </a:lnTo>
                <a:lnTo>
                  <a:pt x="951" y="1254"/>
                </a:lnTo>
                <a:lnTo>
                  <a:pt x="951" y="1338"/>
                </a:lnTo>
                <a:lnTo>
                  <a:pt x="952" y="715"/>
                </a:lnTo>
                <a:lnTo>
                  <a:pt x="952" y="1019"/>
                </a:lnTo>
                <a:lnTo>
                  <a:pt x="953" y="665"/>
                </a:lnTo>
                <a:lnTo>
                  <a:pt x="954" y="1498"/>
                </a:lnTo>
                <a:lnTo>
                  <a:pt x="954" y="1069"/>
                </a:lnTo>
                <a:lnTo>
                  <a:pt x="954" y="1170"/>
                </a:lnTo>
                <a:lnTo>
                  <a:pt x="955" y="859"/>
                </a:lnTo>
                <a:lnTo>
                  <a:pt x="956" y="1465"/>
                </a:lnTo>
                <a:lnTo>
                  <a:pt x="956" y="1381"/>
                </a:lnTo>
                <a:lnTo>
                  <a:pt x="956" y="1262"/>
                </a:lnTo>
                <a:lnTo>
                  <a:pt x="956" y="328"/>
                </a:lnTo>
                <a:lnTo>
                  <a:pt x="957" y="850"/>
                </a:lnTo>
                <a:lnTo>
                  <a:pt x="957" y="1019"/>
                </a:lnTo>
                <a:lnTo>
                  <a:pt x="957" y="1414"/>
                </a:lnTo>
                <a:lnTo>
                  <a:pt x="958" y="320"/>
                </a:lnTo>
                <a:lnTo>
                  <a:pt x="959" y="513"/>
                </a:lnTo>
                <a:lnTo>
                  <a:pt x="959" y="488"/>
                </a:lnTo>
                <a:lnTo>
                  <a:pt x="960" y="1381"/>
                </a:lnTo>
                <a:lnTo>
                  <a:pt x="960" y="286"/>
                </a:lnTo>
                <a:lnTo>
                  <a:pt x="961" y="244"/>
                </a:lnTo>
                <a:lnTo>
                  <a:pt x="962" y="1322"/>
                </a:lnTo>
                <a:lnTo>
                  <a:pt x="962" y="1364"/>
                </a:lnTo>
                <a:lnTo>
                  <a:pt x="962" y="294"/>
                </a:lnTo>
                <a:lnTo>
                  <a:pt x="963" y="370"/>
                </a:lnTo>
                <a:lnTo>
                  <a:pt x="964" y="446"/>
                </a:lnTo>
                <a:lnTo>
                  <a:pt x="964" y="1389"/>
                </a:lnTo>
                <a:lnTo>
                  <a:pt x="965" y="387"/>
                </a:lnTo>
                <a:lnTo>
                  <a:pt x="965" y="648"/>
                </a:lnTo>
                <a:lnTo>
                  <a:pt x="965" y="657"/>
                </a:lnTo>
                <a:lnTo>
                  <a:pt x="965" y="480"/>
                </a:lnTo>
                <a:lnTo>
                  <a:pt x="966" y="1414"/>
                </a:lnTo>
                <a:lnTo>
                  <a:pt x="966" y="1288"/>
                </a:lnTo>
                <a:lnTo>
                  <a:pt x="967" y="1212"/>
                </a:lnTo>
                <a:lnTo>
                  <a:pt x="968" y="614"/>
                </a:lnTo>
                <a:lnTo>
                  <a:pt x="968" y="1128"/>
                </a:lnTo>
                <a:lnTo>
                  <a:pt x="968" y="1254"/>
                </a:lnTo>
                <a:lnTo>
                  <a:pt x="968" y="1473"/>
                </a:lnTo>
                <a:lnTo>
                  <a:pt x="969" y="1094"/>
                </a:lnTo>
                <a:lnTo>
                  <a:pt x="969" y="1355"/>
                </a:lnTo>
                <a:lnTo>
                  <a:pt x="969" y="1347"/>
                </a:lnTo>
                <a:lnTo>
                  <a:pt x="970" y="1481"/>
                </a:lnTo>
                <a:lnTo>
                  <a:pt x="971" y="337"/>
                </a:lnTo>
                <a:lnTo>
                  <a:pt x="971" y="353"/>
                </a:lnTo>
                <a:lnTo>
                  <a:pt x="971" y="328"/>
                </a:lnTo>
                <a:lnTo>
                  <a:pt x="972" y="1397"/>
                </a:lnTo>
                <a:lnTo>
                  <a:pt x="973" y="1405"/>
                </a:lnTo>
                <a:lnTo>
                  <a:pt x="973" y="337"/>
                </a:lnTo>
                <a:lnTo>
                  <a:pt x="974" y="640"/>
                </a:lnTo>
                <a:lnTo>
                  <a:pt x="974" y="538"/>
                </a:lnTo>
                <a:lnTo>
                  <a:pt x="975" y="1405"/>
                </a:lnTo>
                <a:lnTo>
                  <a:pt x="975" y="193"/>
                </a:lnTo>
                <a:lnTo>
                  <a:pt x="975" y="538"/>
                </a:lnTo>
                <a:lnTo>
                  <a:pt x="976" y="488"/>
                </a:lnTo>
                <a:lnTo>
                  <a:pt x="976" y="446"/>
                </a:lnTo>
                <a:lnTo>
                  <a:pt x="977" y="1397"/>
                </a:lnTo>
                <a:lnTo>
                  <a:pt x="977" y="884"/>
                </a:lnTo>
                <a:lnTo>
                  <a:pt x="977" y="640"/>
                </a:lnTo>
                <a:lnTo>
                  <a:pt x="977" y="362"/>
                </a:lnTo>
                <a:lnTo>
                  <a:pt x="979" y="1136"/>
                </a:lnTo>
                <a:lnTo>
                  <a:pt x="979" y="1271"/>
                </a:lnTo>
                <a:lnTo>
                  <a:pt x="979" y="1397"/>
                </a:lnTo>
                <a:lnTo>
                  <a:pt x="980" y="438"/>
                </a:lnTo>
                <a:lnTo>
                  <a:pt x="980" y="783"/>
                </a:lnTo>
                <a:lnTo>
                  <a:pt x="980" y="816"/>
                </a:lnTo>
                <a:lnTo>
                  <a:pt x="980" y="665"/>
                </a:lnTo>
                <a:lnTo>
                  <a:pt x="981" y="1422"/>
                </a:lnTo>
                <a:lnTo>
                  <a:pt x="982" y="926"/>
                </a:lnTo>
                <a:lnTo>
                  <a:pt x="982" y="993"/>
                </a:lnTo>
                <a:lnTo>
                  <a:pt x="983" y="959"/>
                </a:lnTo>
                <a:lnTo>
                  <a:pt x="983" y="1557"/>
                </a:lnTo>
                <a:lnTo>
                  <a:pt x="983" y="1515"/>
                </a:lnTo>
                <a:lnTo>
                  <a:pt x="985" y="1145"/>
                </a:lnTo>
                <a:lnTo>
                  <a:pt x="985" y="1204"/>
                </a:lnTo>
                <a:lnTo>
                  <a:pt x="985" y="1566"/>
                </a:lnTo>
                <a:lnTo>
                  <a:pt x="986" y="1498"/>
                </a:lnTo>
                <a:lnTo>
                  <a:pt x="987" y="1490"/>
                </a:lnTo>
                <a:lnTo>
                  <a:pt x="987" y="1498"/>
                </a:lnTo>
                <a:lnTo>
                  <a:pt x="988" y="791"/>
                </a:lnTo>
                <a:lnTo>
                  <a:pt x="988" y="547"/>
                </a:lnTo>
                <a:lnTo>
                  <a:pt x="988" y="513"/>
                </a:lnTo>
                <a:lnTo>
                  <a:pt x="989" y="1322"/>
                </a:lnTo>
                <a:lnTo>
                  <a:pt x="990" y="1381"/>
                </a:lnTo>
                <a:lnTo>
                  <a:pt x="990" y="1422"/>
                </a:lnTo>
                <a:lnTo>
                  <a:pt x="990" y="471"/>
                </a:lnTo>
                <a:lnTo>
                  <a:pt x="991" y="833"/>
                </a:lnTo>
                <a:lnTo>
                  <a:pt x="991" y="774"/>
                </a:lnTo>
                <a:lnTo>
                  <a:pt x="992" y="1405"/>
                </a:lnTo>
                <a:lnTo>
                  <a:pt x="992" y="429"/>
                </a:lnTo>
                <a:lnTo>
                  <a:pt x="992" y="564"/>
                </a:lnTo>
                <a:lnTo>
                  <a:pt x="993" y="673"/>
                </a:lnTo>
                <a:lnTo>
                  <a:pt x="993" y="665"/>
                </a:lnTo>
                <a:lnTo>
                  <a:pt x="994" y="1422"/>
                </a:lnTo>
                <a:lnTo>
                  <a:pt x="994" y="1338"/>
                </a:lnTo>
                <a:lnTo>
                  <a:pt x="994" y="1204"/>
                </a:lnTo>
                <a:lnTo>
                  <a:pt x="994" y="480"/>
                </a:lnTo>
                <a:lnTo>
                  <a:pt x="995" y="859"/>
                </a:lnTo>
                <a:lnTo>
                  <a:pt x="996" y="993"/>
                </a:lnTo>
                <a:lnTo>
                  <a:pt x="996" y="1422"/>
                </a:lnTo>
                <a:lnTo>
                  <a:pt x="997" y="816"/>
                </a:lnTo>
                <a:lnTo>
                  <a:pt x="997" y="1128"/>
                </a:lnTo>
                <a:lnTo>
                  <a:pt x="997" y="1119"/>
                </a:lnTo>
                <a:lnTo>
                  <a:pt x="998" y="892"/>
                </a:lnTo>
                <a:lnTo>
                  <a:pt x="998" y="1515"/>
                </a:lnTo>
                <a:lnTo>
                  <a:pt x="998" y="1262"/>
                </a:lnTo>
                <a:lnTo>
                  <a:pt x="999" y="1187"/>
                </a:lnTo>
                <a:lnTo>
                  <a:pt x="1000" y="917"/>
                </a:lnTo>
                <a:lnTo>
                  <a:pt x="1000" y="1456"/>
                </a:lnTo>
                <a:lnTo>
                  <a:pt x="1000" y="1456"/>
                </a:lnTo>
                <a:lnTo>
                  <a:pt x="1000" y="1498"/>
                </a:lnTo>
                <a:lnTo>
                  <a:pt x="1001" y="463"/>
                </a:lnTo>
                <a:lnTo>
                  <a:pt x="1001" y="850"/>
                </a:lnTo>
                <a:lnTo>
                  <a:pt x="1002" y="825"/>
                </a:lnTo>
                <a:lnTo>
                  <a:pt x="1002" y="1422"/>
                </a:lnTo>
                <a:lnTo>
                  <a:pt x="1003" y="463"/>
                </a:lnTo>
                <a:lnTo>
                  <a:pt x="1003" y="757"/>
                </a:lnTo>
                <a:lnTo>
                  <a:pt x="1003" y="699"/>
                </a:lnTo>
                <a:lnTo>
                  <a:pt x="1004" y="640"/>
                </a:lnTo>
                <a:lnTo>
                  <a:pt x="1005" y="1414"/>
                </a:lnTo>
                <a:lnTo>
                  <a:pt x="1005" y="1262"/>
                </a:lnTo>
                <a:lnTo>
                  <a:pt x="1005" y="1103"/>
                </a:lnTo>
                <a:lnTo>
                  <a:pt x="1005" y="513"/>
                </a:lnTo>
                <a:lnTo>
                  <a:pt x="1006" y="1010"/>
                </a:lnTo>
                <a:lnTo>
                  <a:pt x="1006" y="1204"/>
                </a:lnTo>
                <a:lnTo>
                  <a:pt x="1006" y="1414"/>
                </a:lnTo>
                <a:lnTo>
                  <a:pt x="1007" y="530"/>
                </a:lnTo>
                <a:lnTo>
                  <a:pt x="1008" y="724"/>
                </a:lnTo>
                <a:lnTo>
                  <a:pt x="1008" y="766"/>
                </a:lnTo>
                <a:lnTo>
                  <a:pt x="1009" y="1422"/>
                </a:lnTo>
                <a:lnTo>
                  <a:pt x="1009" y="547"/>
                </a:lnTo>
                <a:lnTo>
                  <a:pt x="1009" y="572"/>
                </a:lnTo>
                <a:lnTo>
                  <a:pt x="1010" y="597"/>
                </a:lnTo>
                <a:lnTo>
                  <a:pt x="1011" y="1422"/>
                </a:lnTo>
                <a:lnTo>
                  <a:pt x="1011" y="1456"/>
                </a:lnTo>
                <a:lnTo>
                  <a:pt x="1011" y="842"/>
                </a:lnTo>
                <a:lnTo>
                  <a:pt x="1012" y="1035"/>
                </a:lnTo>
                <a:lnTo>
                  <a:pt x="1013" y="926"/>
                </a:lnTo>
                <a:lnTo>
                  <a:pt x="1013" y="1574"/>
                </a:lnTo>
                <a:lnTo>
                  <a:pt x="1014" y="1381"/>
                </a:lnTo>
                <a:lnTo>
                  <a:pt x="1014" y="1372"/>
                </a:lnTo>
                <a:lnTo>
                  <a:pt x="1015" y="976"/>
                </a:lnTo>
                <a:lnTo>
                  <a:pt x="1015" y="1498"/>
                </a:lnTo>
                <a:lnTo>
                  <a:pt x="1015" y="1195"/>
                </a:lnTo>
                <a:lnTo>
                  <a:pt x="1016" y="833"/>
                </a:lnTo>
                <a:lnTo>
                  <a:pt x="1016" y="555"/>
                </a:lnTo>
                <a:lnTo>
                  <a:pt x="1017" y="1212"/>
                </a:lnTo>
                <a:lnTo>
                  <a:pt x="1017" y="1322"/>
                </a:lnTo>
                <a:lnTo>
                  <a:pt x="1017" y="1456"/>
                </a:lnTo>
                <a:lnTo>
                  <a:pt x="1018" y="387"/>
                </a:lnTo>
                <a:lnTo>
                  <a:pt x="1018" y="648"/>
                </a:lnTo>
                <a:lnTo>
                  <a:pt x="1018" y="665"/>
                </a:lnTo>
                <a:lnTo>
                  <a:pt x="1019" y="1448"/>
                </a:lnTo>
                <a:lnTo>
                  <a:pt x="1020" y="497"/>
                </a:lnTo>
                <a:lnTo>
                  <a:pt x="1020" y="547"/>
                </a:lnTo>
                <a:lnTo>
                  <a:pt x="1020" y="640"/>
                </a:lnTo>
                <a:lnTo>
                  <a:pt x="1021" y="1456"/>
                </a:lnTo>
                <a:lnTo>
                  <a:pt x="1022" y="1481"/>
                </a:lnTo>
                <a:lnTo>
                  <a:pt x="1022" y="1582"/>
                </a:lnTo>
                <a:lnTo>
                  <a:pt x="1023" y="1010"/>
                </a:lnTo>
                <a:lnTo>
                  <a:pt x="1023" y="1094"/>
                </a:lnTo>
                <a:lnTo>
                  <a:pt x="1024" y="1515"/>
                </a:lnTo>
                <a:lnTo>
                  <a:pt x="1024" y="665"/>
                </a:lnTo>
                <a:lnTo>
                  <a:pt x="1024" y="892"/>
                </a:lnTo>
                <a:lnTo>
                  <a:pt x="1025" y="917"/>
                </a:lnTo>
                <a:lnTo>
                  <a:pt x="1025" y="842"/>
                </a:lnTo>
                <a:lnTo>
                  <a:pt x="1026" y="1515"/>
                </a:lnTo>
                <a:lnTo>
                  <a:pt x="1026" y="1119"/>
                </a:lnTo>
                <a:lnTo>
                  <a:pt x="1026" y="926"/>
                </a:lnTo>
                <a:lnTo>
                  <a:pt x="1026" y="884"/>
                </a:lnTo>
                <a:lnTo>
                  <a:pt x="1028" y="1389"/>
                </a:lnTo>
                <a:lnTo>
                  <a:pt x="1028" y="1490"/>
                </a:lnTo>
                <a:lnTo>
                  <a:pt x="1028" y="1566"/>
                </a:lnTo>
                <a:lnTo>
                  <a:pt x="1029" y="1153"/>
                </a:lnTo>
                <a:lnTo>
                  <a:pt x="1029" y="1355"/>
                </a:lnTo>
                <a:lnTo>
                  <a:pt x="1029" y="1288"/>
                </a:lnTo>
                <a:lnTo>
                  <a:pt x="1030" y="1532"/>
                </a:lnTo>
                <a:lnTo>
                  <a:pt x="1031" y="438"/>
                </a:lnTo>
                <a:lnTo>
                  <a:pt x="1031" y="530"/>
                </a:lnTo>
                <a:lnTo>
                  <a:pt x="1031" y="673"/>
                </a:lnTo>
                <a:lnTo>
                  <a:pt x="1031" y="606"/>
                </a:lnTo>
                <a:lnTo>
                  <a:pt x="1032" y="1431"/>
                </a:lnTo>
                <a:lnTo>
                  <a:pt x="1032" y="1381"/>
                </a:lnTo>
                <a:lnTo>
                  <a:pt x="1033" y="1237"/>
                </a:lnTo>
                <a:lnTo>
                  <a:pt x="1033" y="446"/>
                </a:lnTo>
                <a:lnTo>
                  <a:pt x="1034" y="867"/>
                </a:lnTo>
                <a:lnTo>
                  <a:pt x="1034" y="985"/>
                </a:lnTo>
                <a:lnTo>
                  <a:pt x="1034" y="1473"/>
                </a:lnTo>
                <a:lnTo>
                  <a:pt x="1035" y="1355"/>
                </a:lnTo>
                <a:lnTo>
                  <a:pt x="1036" y="1313"/>
                </a:lnTo>
                <a:lnTo>
                  <a:pt x="1036" y="1515"/>
                </a:lnTo>
                <a:lnTo>
                  <a:pt x="1037" y="505"/>
                </a:lnTo>
                <a:lnTo>
                  <a:pt x="1037" y="488"/>
                </a:lnTo>
                <a:lnTo>
                  <a:pt x="1038" y="1381"/>
                </a:lnTo>
                <a:lnTo>
                  <a:pt x="1039" y="1397"/>
                </a:lnTo>
                <a:lnTo>
                  <a:pt x="1039" y="497"/>
                </a:lnTo>
                <a:lnTo>
                  <a:pt x="1040" y="892"/>
                </a:lnTo>
                <a:lnTo>
                  <a:pt x="1040" y="934"/>
                </a:lnTo>
                <a:lnTo>
                  <a:pt x="1040" y="749"/>
                </a:lnTo>
                <a:lnTo>
                  <a:pt x="1041" y="1448"/>
                </a:lnTo>
                <a:lnTo>
                  <a:pt x="1041" y="1119"/>
                </a:lnTo>
                <a:lnTo>
                  <a:pt x="1042" y="1162"/>
                </a:lnTo>
                <a:lnTo>
                  <a:pt x="1042" y="892"/>
                </a:lnTo>
                <a:lnTo>
                  <a:pt x="1043" y="1540"/>
                </a:lnTo>
                <a:lnTo>
                  <a:pt x="1043" y="1498"/>
                </a:lnTo>
                <a:lnTo>
                  <a:pt x="1043" y="1591"/>
                </a:lnTo>
                <a:lnTo>
                  <a:pt x="1044" y="1019"/>
                </a:lnTo>
                <a:lnTo>
                  <a:pt x="1044" y="1153"/>
                </a:lnTo>
                <a:lnTo>
                  <a:pt x="1045" y="1296"/>
                </a:lnTo>
                <a:lnTo>
                  <a:pt x="1045" y="1515"/>
                </a:lnTo>
                <a:lnTo>
                  <a:pt x="1046" y="513"/>
                </a:lnTo>
                <a:lnTo>
                  <a:pt x="1046" y="699"/>
                </a:lnTo>
                <a:lnTo>
                  <a:pt x="1046" y="724"/>
                </a:lnTo>
                <a:lnTo>
                  <a:pt x="1047" y="1448"/>
                </a:lnTo>
                <a:lnTo>
                  <a:pt x="1047" y="488"/>
                </a:lnTo>
                <a:lnTo>
                  <a:pt x="1048" y="631"/>
                </a:lnTo>
                <a:lnTo>
                  <a:pt x="1049" y="1422"/>
                </a:lnTo>
                <a:lnTo>
                  <a:pt x="1049" y="1431"/>
                </a:lnTo>
                <a:lnTo>
                  <a:pt x="1050" y="530"/>
                </a:lnTo>
                <a:lnTo>
                  <a:pt x="1051" y="934"/>
                </a:lnTo>
                <a:lnTo>
                  <a:pt x="1051" y="749"/>
                </a:lnTo>
                <a:lnTo>
                  <a:pt x="1051" y="1456"/>
                </a:lnTo>
                <a:lnTo>
                  <a:pt x="1052" y="547"/>
                </a:lnTo>
                <a:lnTo>
                  <a:pt x="1052" y="766"/>
                </a:lnTo>
                <a:lnTo>
                  <a:pt x="1052" y="766"/>
                </a:lnTo>
                <a:lnTo>
                  <a:pt x="1052" y="648"/>
                </a:lnTo>
                <a:lnTo>
                  <a:pt x="1054" y="1456"/>
                </a:lnTo>
                <a:lnTo>
                  <a:pt x="1054" y="1136"/>
                </a:lnTo>
                <a:lnTo>
                  <a:pt x="1054" y="757"/>
                </a:lnTo>
                <a:lnTo>
                  <a:pt x="1054" y="438"/>
                </a:lnTo>
                <a:lnTo>
                  <a:pt x="1055" y="1204"/>
                </a:lnTo>
                <a:lnTo>
                  <a:pt x="1056" y="1305"/>
                </a:lnTo>
                <a:lnTo>
                  <a:pt x="1056" y="1422"/>
                </a:lnTo>
                <a:lnTo>
                  <a:pt x="1056" y="749"/>
                </a:lnTo>
                <a:lnTo>
                  <a:pt x="1057" y="1195"/>
                </a:lnTo>
                <a:lnTo>
                  <a:pt x="1057" y="1212"/>
                </a:lnTo>
                <a:lnTo>
                  <a:pt x="1057" y="934"/>
                </a:lnTo>
                <a:lnTo>
                  <a:pt x="1058" y="1582"/>
                </a:lnTo>
                <a:lnTo>
                  <a:pt x="1058" y="1212"/>
                </a:lnTo>
                <a:lnTo>
                  <a:pt x="1059" y="1204"/>
                </a:lnTo>
                <a:lnTo>
                  <a:pt x="1059" y="968"/>
                </a:lnTo>
                <a:lnTo>
                  <a:pt x="1060" y="1481"/>
                </a:lnTo>
                <a:lnTo>
                  <a:pt x="1060" y="1473"/>
                </a:lnTo>
                <a:lnTo>
                  <a:pt x="1060" y="505"/>
                </a:lnTo>
                <a:lnTo>
                  <a:pt x="1061" y="724"/>
                </a:lnTo>
                <a:lnTo>
                  <a:pt x="1062" y="859"/>
                </a:lnTo>
                <a:lnTo>
                  <a:pt x="1062" y="1465"/>
                </a:lnTo>
                <a:lnTo>
                  <a:pt x="1062" y="564"/>
                </a:lnTo>
                <a:lnTo>
                  <a:pt x="1063" y="715"/>
                </a:lnTo>
                <a:lnTo>
                  <a:pt x="1063" y="715"/>
                </a:lnTo>
                <a:lnTo>
                  <a:pt x="1064" y="1465"/>
                </a:lnTo>
                <a:lnTo>
                  <a:pt x="1064" y="800"/>
                </a:lnTo>
                <a:lnTo>
                  <a:pt x="1065" y="589"/>
                </a:lnTo>
                <a:lnTo>
                  <a:pt x="1066" y="1338"/>
                </a:lnTo>
                <a:lnTo>
                  <a:pt x="1066" y="1431"/>
                </a:lnTo>
                <a:lnTo>
                  <a:pt x="1066" y="1473"/>
                </a:lnTo>
                <a:lnTo>
                  <a:pt x="1067" y="606"/>
                </a:lnTo>
                <a:lnTo>
                  <a:pt x="1067" y="850"/>
                </a:lnTo>
                <a:lnTo>
                  <a:pt x="1067" y="917"/>
                </a:lnTo>
                <a:lnTo>
                  <a:pt x="1069" y="1490"/>
                </a:lnTo>
                <a:lnTo>
                  <a:pt x="1069" y="564"/>
                </a:lnTo>
                <a:lnTo>
                  <a:pt x="1069" y="640"/>
                </a:lnTo>
                <a:lnTo>
                  <a:pt x="1069" y="757"/>
                </a:lnTo>
                <a:lnTo>
                  <a:pt x="1070" y="673"/>
                </a:lnTo>
                <a:lnTo>
                  <a:pt x="1070" y="1490"/>
                </a:lnTo>
                <a:lnTo>
                  <a:pt x="1070" y="1456"/>
                </a:lnTo>
                <a:lnTo>
                  <a:pt x="1071" y="1532"/>
                </a:lnTo>
                <a:lnTo>
                  <a:pt x="1071" y="808"/>
                </a:lnTo>
                <a:lnTo>
                  <a:pt x="1072" y="1069"/>
                </a:lnTo>
                <a:lnTo>
                  <a:pt x="1072" y="1187"/>
                </a:lnTo>
                <a:lnTo>
                  <a:pt x="1073" y="1650"/>
                </a:lnTo>
                <a:lnTo>
                  <a:pt x="1074" y="1397"/>
                </a:lnTo>
                <a:lnTo>
                  <a:pt x="1074" y="1439"/>
                </a:lnTo>
                <a:lnTo>
                  <a:pt x="1075" y="1532"/>
                </a:lnTo>
                <a:lnTo>
                  <a:pt x="1075" y="581"/>
                </a:lnTo>
                <a:lnTo>
                  <a:pt x="1075" y="581"/>
                </a:lnTo>
                <a:lnTo>
                  <a:pt x="1077" y="1431"/>
                </a:lnTo>
                <a:lnTo>
                  <a:pt x="1077" y="1465"/>
                </a:lnTo>
                <a:lnTo>
                  <a:pt x="1077" y="1490"/>
                </a:lnTo>
                <a:lnTo>
                  <a:pt x="1077" y="589"/>
                </a:lnTo>
                <a:lnTo>
                  <a:pt x="1078" y="943"/>
                </a:lnTo>
                <a:lnTo>
                  <a:pt x="1078" y="1019"/>
                </a:lnTo>
                <a:lnTo>
                  <a:pt x="1079" y="1465"/>
                </a:lnTo>
                <a:lnTo>
                  <a:pt x="1080" y="589"/>
                </a:lnTo>
                <a:lnTo>
                  <a:pt x="1080" y="808"/>
                </a:lnTo>
                <a:lnTo>
                  <a:pt x="1080" y="749"/>
                </a:lnTo>
                <a:lnTo>
                  <a:pt x="1080" y="724"/>
                </a:lnTo>
                <a:lnTo>
                  <a:pt x="1081" y="1498"/>
                </a:lnTo>
                <a:lnTo>
                  <a:pt x="1081" y="1490"/>
                </a:lnTo>
                <a:lnTo>
                  <a:pt x="1082" y="1212"/>
                </a:lnTo>
                <a:lnTo>
                  <a:pt x="1082" y="547"/>
                </a:lnTo>
                <a:lnTo>
                  <a:pt x="1083" y="1069"/>
                </a:lnTo>
                <a:lnTo>
                  <a:pt x="1083" y="1237"/>
                </a:lnTo>
                <a:lnTo>
                  <a:pt x="1083" y="1481"/>
                </a:lnTo>
                <a:lnTo>
                  <a:pt x="1084" y="513"/>
                </a:lnTo>
                <a:lnTo>
                  <a:pt x="1084" y="800"/>
                </a:lnTo>
                <a:lnTo>
                  <a:pt x="1085" y="859"/>
                </a:lnTo>
                <a:lnTo>
                  <a:pt x="1085" y="1498"/>
                </a:lnTo>
                <a:lnTo>
                  <a:pt x="1086" y="900"/>
                </a:lnTo>
                <a:lnTo>
                  <a:pt x="1086" y="993"/>
                </a:lnTo>
                <a:lnTo>
                  <a:pt x="1087" y="1524"/>
                </a:lnTo>
                <a:lnTo>
                  <a:pt x="1088" y="1540"/>
                </a:lnTo>
                <a:lnTo>
                  <a:pt x="1088" y="1641"/>
                </a:lnTo>
                <a:lnTo>
                  <a:pt x="1088" y="1262"/>
                </a:lnTo>
                <a:lnTo>
                  <a:pt x="1089" y="1296"/>
                </a:lnTo>
                <a:lnTo>
                  <a:pt x="1089" y="1288"/>
                </a:lnTo>
                <a:lnTo>
                  <a:pt x="1090" y="1498"/>
                </a:lnTo>
                <a:lnTo>
                  <a:pt x="1090" y="555"/>
                </a:lnTo>
                <a:lnTo>
                  <a:pt x="1090" y="699"/>
                </a:lnTo>
                <a:lnTo>
                  <a:pt x="1091" y="682"/>
                </a:lnTo>
                <a:lnTo>
                  <a:pt x="1091" y="673"/>
                </a:lnTo>
                <a:lnTo>
                  <a:pt x="1092" y="1465"/>
                </a:lnTo>
                <a:lnTo>
                  <a:pt x="1092" y="1195"/>
                </a:lnTo>
                <a:lnTo>
                  <a:pt x="1092" y="825"/>
                </a:lnTo>
                <a:lnTo>
                  <a:pt x="1092" y="547"/>
                </a:lnTo>
                <a:lnTo>
                  <a:pt x="1093" y="1170"/>
                </a:lnTo>
                <a:lnTo>
                  <a:pt x="1094" y="1279"/>
                </a:lnTo>
                <a:lnTo>
                  <a:pt x="1094" y="1439"/>
                </a:lnTo>
                <a:lnTo>
                  <a:pt x="1094" y="555"/>
                </a:lnTo>
                <a:lnTo>
                  <a:pt x="1095" y="724"/>
                </a:lnTo>
                <a:lnTo>
                  <a:pt x="1095" y="800"/>
                </a:lnTo>
                <a:lnTo>
                  <a:pt x="1096" y="1372"/>
                </a:lnTo>
                <a:lnTo>
                  <a:pt x="1096" y="530"/>
                </a:lnTo>
                <a:lnTo>
                  <a:pt x="1096" y="555"/>
                </a:lnTo>
                <a:lnTo>
                  <a:pt x="1097" y="597"/>
                </a:lnTo>
                <a:lnTo>
                  <a:pt x="1098" y="1414"/>
                </a:lnTo>
                <a:lnTo>
                  <a:pt x="1098" y="1397"/>
                </a:lnTo>
                <a:lnTo>
                  <a:pt x="1098" y="1381"/>
                </a:lnTo>
                <a:lnTo>
                  <a:pt x="1098" y="1422"/>
                </a:lnTo>
                <a:lnTo>
                  <a:pt x="1099" y="530"/>
                </a:lnTo>
                <a:lnTo>
                  <a:pt x="1100" y="976"/>
                </a:lnTo>
                <a:lnTo>
                  <a:pt x="1100" y="842"/>
                </a:lnTo>
                <a:lnTo>
                  <a:pt x="1100" y="1507"/>
                </a:lnTo>
                <a:lnTo>
                  <a:pt x="1101" y="1178"/>
                </a:lnTo>
                <a:lnTo>
                  <a:pt x="1101" y="1145"/>
                </a:lnTo>
                <a:lnTo>
                  <a:pt x="1102" y="1060"/>
                </a:lnTo>
                <a:lnTo>
                  <a:pt x="1103" y="1658"/>
                </a:lnTo>
                <a:lnTo>
                  <a:pt x="1103" y="1473"/>
                </a:lnTo>
                <a:lnTo>
                  <a:pt x="1103" y="1364"/>
                </a:lnTo>
                <a:lnTo>
                  <a:pt x="1103" y="1422"/>
                </a:lnTo>
                <a:lnTo>
                  <a:pt x="1104" y="1077"/>
                </a:lnTo>
                <a:lnTo>
                  <a:pt x="1104" y="1397"/>
                </a:lnTo>
                <a:lnTo>
                  <a:pt x="1105" y="1481"/>
                </a:lnTo>
                <a:lnTo>
                  <a:pt x="1105" y="1507"/>
                </a:lnTo>
                <a:lnTo>
                  <a:pt x="1105" y="497"/>
                </a:lnTo>
                <a:lnTo>
                  <a:pt x="1106" y="842"/>
                </a:lnTo>
                <a:lnTo>
                  <a:pt x="1106" y="917"/>
                </a:lnTo>
                <a:lnTo>
                  <a:pt x="1107" y="1397"/>
                </a:lnTo>
                <a:lnTo>
                  <a:pt x="1107" y="530"/>
                </a:lnTo>
                <a:lnTo>
                  <a:pt x="1107" y="589"/>
                </a:lnTo>
                <a:lnTo>
                  <a:pt x="1108" y="707"/>
                </a:lnTo>
                <a:lnTo>
                  <a:pt x="1108" y="631"/>
                </a:lnTo>
                <a:lnTo>
                  <a:pt x="1109" y="1397"/>
                </a:lnTo>
                <a:lnTo>
                  <a:pt x="1109" y="1347"/>
                </a:lnTo>
                <a:lnTo>
                  <a:pt x="1109" y="1448"/>
                </a:lnTo>
                <a:lnTo>
                  <a:pt x="1110" y="530"/>
                </a:lnTo>
                <a:lnTo>
                  <a:pt x="1110" y="842"/>
                </a:lnTo>
                <a:lnTo>
                  <a:pt x="1111" y="951"/>
                </a:lnTo>
                <a:lnTo>
                  <a:pt x="1111" y="1397"/>
                </a:lnTo>
                <a:lnTo>
                  <a:pt x="1111" y="488"/>
                </a:lnTo>
                <a:lnTo>
                  <a:pt x="1112" y="572"/>
                </a:lnTo>
                <a:lnTo>
                  <a:pt x="1112" y="631"/>
                </a:lnTo>
                <a:lnTo>
                  <a:pt x="1113" y="1381"/>
                </a:lnTo>
                <a:lnTo>
                  <a:pt x="1113" y="522"/>
                </a:lnTo>
                <a:lnTo>
                  <a:pt x="1114" y="454"/>
                </a:lnTo>
                <a:lnTo>
                  <a:pt x="1115" y="1288"/>
                </a:lnTo>
                <a:lnTo>
                  <a:pt x="1115" y="1313"/>
                </a:lnTo>
                <a:lnTo>
                  <a:pt x="1115" y="1431"/>
                </a:lnTo>
                <a:lnTo>
                  <a:pt x="1116" y="791"/>
                </a:lnTo>
                <a:lnTo>
                  <a:pt x="1116" y="1044"/>
                </a:lnTo>
                <a:lnTo>
                  <a:pt x="1116" y="1111"/>
                </a:lnTo>
                <a:lnTo>
                  <a:pt x="1117" y="1002"/>
                </a:lnTo>
                <a:lnTo>
                  <a:pt x="1118" y="1582"/>
                </a:lnTo>
                <a:lnTo>
                  <a:pt x="1118" y="1338"/>
                </a:lnTo>
                <a:lnTo>
                  <a:pt x="1118" y="1372"/>
                </a:lnTo>
                <a:lnTo>
                  <a:pt x="1119" y="1027"/>
                </a:lnTo>
                <a:lnTo>
                  <a:pt x="1119" y="1448"/>
                </a:lnTo>
                <a:lnTo>
                  <a:pt x="1120" y="1128"/>
                </a:lnTo>
                <a:lnTo>
                  <a:pt x="1120" y="488"/>
                </a:lnTo>
                <a:lnTo>
                  <a:pt x="1121" y="959"/>
                </a:lnTo>
                <a:lnTo>
                  <a:pt x="1121" y="1069"/>
                </a:lnTo>
                <a:lnTo>
                  <a:pt x="1121" y="1338"/>
                </a:lnTo>
                <a:lnTo>
                  <a:pt x="1122" y="362"/>
                </a:lnTo>
                <a:lnTo>
                  <a:pt x="1123" y="555"/>
                </a:lnTo>
                <a:lnTo>
                  <a:pt x="1123" y="606"/>
                </a:lnTo>
                <a:lnTo>
                  <a:pt x="1124" y="1313"/>
                </a:lnTo>
                <a:lnTo>
                  <a:pt x="1124" y="378"/>
                </a:lnTo>
                <a:lnTo>
                  <a:pt x="1124" y="404"/>
                </a:lnTo>
                <a:lnTo>
                  <a:pt x="1124" y="378"/>
                </a:lnTo>
                <a:lnTo>
                  <a:pt x="1126" y="1246"/>
                </a:lnTo>
                <a:lnTo>
                  <a:pt x="1126" y="1254"/>
                </a:lnTo>
                <a:lnTo>
                  <a:pt x="1126" y="1313"/>
                </a:lnTo>
                <a:lnTo>
                  <a:pt x="1126" y="370"/>
                </a:lnTo>
                <a:lnTo>
                  <a:pt x="1127" y="800"/>
                </a:lnTo>
                <a:lnTo>
                  <a:pt x="1127" y="842"/>
                </a:lnTo>
                <a:lnTo>
                  <a:pt x="1128" y="1313"/>
                </a:lnTo>
                <a:lnTo>
                  <a:pt x="1129" y="362"/>
                </a:lnTo>
                <a:lnTo>
                  <a:pt x="1129" y="555"/>
                </a:lnTo>
                <a:lnTo>
                  <a:pt x="1129" y="488"/>
                </a:lnTo>
                <a:lnTo>
                  <a:pt x="1129" y="480"/>
                </a:lnTo>
                <a:lnTo>
                  <a:pt x="1130" y="1397"/>
                </a:lnTo>
                <a:lnTo>
                  <a:pt x="1130" y="1288"/>
                </a:lnTo>
                <a:lnTo>
                  <a:pt x="1131" y="1052"/>
                </a:lnTo>
                <a:lnTo>
                  <a:pt x="1131" y="875"/>
                </a:lnTo>
                <a:lnTo>
                  <a:pt x="1132" y="1187"/>
                </a:lnTo>
                <a:lnTo>
                  <a:pt x="1132" y="1187"/>
                </a:lnTo>
                <a:lnTo>
                  <a:pt x="1132" y="1330"/>
                </a:lnTo>
                <a:lnTo>
                  <a:pt x="1133" y="1582"/>
                </a:lnTo>
                <a:lnTo>
                  <a:pt x="1133" y="1246"/>
                </a:lnTo>
                <a:lnTo>
                  <a:pt x="1133" y="1397"/>
                </a:lnTo>
                <a:lnTo>
                  <a:pt x="1134" y="1338"/>
                </a:lnTo>
                <a:lnTo>
                  <a:pt x="1134" y="1456"/>
                </a:lnTo>
                <a:lnTo>
                  <a:pt x="1135" y="547"/>
                </a:lnTo>
                <a:lnTo>
                  <a:pt x="1135" y="555"/>
                </a:lnTo>
                <a:lnTo>
                  <a:pt x="1135" y="564"/>
                </a:lnTo>
                <a:lnTo>
                  <a:pt x="1136" y="1355"/>
                </a:lnTo>
                <a:lnTo>
                  <a:pt x="1137" y="1296"/>
                </a:lnTo>
                <a:lnTo>
                  <a:pt x="1137" y="1372"/>
                </a:lnTo>
                <a:lnTo>
                  <a:pt x="1137" y="480"/>
                </a:lnTo>
                <a:lnTo>
                  <a:pt x="1138" y="917"/>
                </a:lnTo>
                <a:lnTo>
                  <a:pt x="1138" y="842"/>
                </a:lnTo>
                <a:lnTo>
                  <a:pt x="1139" y="1381"/>
                </a:lnTo>
                <a:lnTo>
                  <a:pt x="1139" y="471"/>
                </a:lnTo>
                <a:lnTo>
                  <a:pt x="1139" y="572"/>
                </a:lnTo>
                <a:lnTo>
                  <a:pt x="1140" y="522"/>
                </a:lnTo>
                <a:lnTo>
                  <a:pt x="1141" y="1347"/>
                </a:lnTo>
                <a:lnTo>
                  <a:pt x="1141" y="724"/>
                </a:lnTo>
                <a:lnTo>
                  <a:pt x="1141" y="480"/>
                </a:lnTo>
                <a:lnTo>
                  <a:pt x="1141" y="438"/>
                </a:lnTo>
                <a:lnTo>
                  <a:pt x="1142" y="1246"/>
                </a:lnTo>
                <a:lnTo>
                  <a:pt x="1143" y="1305"/>
                </a:lnTo>
                <a:lnTo>
                  <a:pt x="1143" y="1355"/>
                </a:lnTo>
                <a:lnTo>
                  <a:pt x="1144" y="505"/>
                </a:lnTo>
                <a:lnTo>
                  <a:pt x="1144" y="783"/>
                </a:lnTo>
                <a:lnTo>
                  <a:pt x="1144" y="833"/>
                </a:lnTo>
                <a:lnTo>
                  <a:pt x="1145" y="1473"/>
                </a:lnTo>
                <a:lnTo>
                  <a:pt x="1146" y="976"/>
                </a:lnTo>
                <a:lnTo>
                  <a:pt x="1146" y="1119"/>
                </a:lnTo>
                <a:lnTo>
                  <a:pt x="1147" y="1111"/>
                </a:lnTo>
                <a:lnTo>
                  <a:pt x="1147" y="1549"/>
                </a:lnTo>
                <a:lnTo>
                  <a:pt x="1147" y="1524"/>
                </a:lnTo>
                <a:lnTo>
                  <a:pt x="1147" y="1658"/>
                </a:lnTo>
                <a:lnTo>
                  <a:pt x="1147" y="1667"/>
                </a:lnTo>
                <a:lnTo>
                  <a:pt x="1149" y="1153"/>
                </a:lnTo>
                <a:lnTo>
                  <a:pt x="1149" y="1195"/>
                </a:lnTo>
                <a:lnTo>
                  <a:pt x="1149" y="1246"/>
                </a:lnTo>
                <a:lnTo>
                  <a:pt x="1149" y="1549"/>
                </a:lnTo>
                <a:lnTo>
                  <a:pt x="1150" y="1069"/>
                </a:lnTo>
                <a:lnTo>
                  <a:pt x="1150" y="1204"/>
                </a:lnTo>
                <a:lnTo>
                  <a:pt x="1151" y="1221"/>
                </a:lnTo>
                <a:lnTo>
                  <a:pt x="1152" y="1481"/>
                </a:lnTo>
                <a:lnTo>
                  <a:pt x="1152" y="657"/>
                </a:lnTo>
                <a:lnTo>
                  <a:pt x="1152" y="657"/>
                </a:lnTo>
                <a:lnTo>
                  <a:pt x="1152" y="623"/>
                </a:lnTo>
                <a:lnTo>
                  <a:pt x="1153" y="1422"/>
                </a:lnTo>
                <a:lnTo>
                  <a:pt x="1154" y="1414"/>
                </a:lnTo>
                <a:lnTo>
                  <a:pt x="1154" y="1422"/>
                </a:lnTo>
                <a:lnTo>
                  <a:pt x="1154" y="589"/>
                </a:lnTo>
                <a:lnTo>
                  <a:pt x="1155" y="875"/>
                </a:lnTo>
                <a:lnTo>
                  <a:pt x="1155" y="875"/>
                </a:lnTo>
                <a:lnTo>
                  <a:pt x="1156" y="1431"/>
                </a:lnTo>
                <a:lnTo>
                  <a:pt x="1156" y="597"/>
                </a:lnTo>
                <a:lnTo>
                  <a:pt x="1156" y="741"/>
                </a:lnTo>
                <a:lnTo>
                  <a:pt x="1157" y="783"/>
                </a:lnTo>
                <a:lnTo>
                  <a:pt x="1157" y="648"/>
                </a:lnTo>
                <a:lnTo>
                  <a:pt x="1158" y="1405"/>
                </a:lnTo>
                <a:lnTo>
                  <a:pt x="1158" y="1204"/>
                </a:lnTo>
                <a:lnTo>
                  <a:pt x="1158" y="606"/>
                </a:lnTo>
                <a:lnTo>
                  <a:pt x="1159" y="993"/>
                </a:lnTo>
                <a:lnTo>
                  <a:pt x="1160" y="1153"/>
                </a:lnTo>
                <a:lnTo>
                  <a:pt x="1160" y="1456"/>
                </a:lnTo>
                <a:lnTo>
                  <a:pt x="1160" y="934"/>
                </a:lnTo>
                <a:lnTo>
                  <a:pt x="1161" y="1170"/>
                </a:lnTo>
                <a:lnTo>
                  <a:pt x="1161" y="1187"/>
                </a:lnTo>
                <a:lnTo>
                  <a:pt x="1162" y="1069"/>
                </a:lnTo>
                <a:lnTo>
                  <a:pt x="1162" y="1633"/>
                </a:lnTo>
                <a:lnTo>
                  <a:pt x="1162" y="1338"/>
                </a:lnTo>
                <a:lnTo>
                  <a:pt x="1163" y="1322"/>
                </a:lnTo>
                <a:lnTo>
                  <a:pt x="1164" y="1086"/>
                </a:lnTo>
                <a:lnTo>
                  <a:pt x="1164" y="1473"/>
                </a:lnTo>
                <a:lnTo>
                  <a:pt x="1164" y="1473"/>
                </a:lnTo>
                <a:lnTo>
                  <a:pt x="1164" y="1481"/>
                </a:lnTo>
                <a:lnTo>
                  <a:pt x="1165" y="564"/>
                </a:lnTo>
                <a:lnTo>
                  <a:pt x="1165" y="951"/>
                </a:lnTo>
                <a:lnTo>
                  <a:pt x="1165" y="1019"/>
                </a:lnTo>
                <a:lnTo>
                  <a:pt x="1166" y="1389"/>
                </a:lnTo>
                <a:lnTo>
                  <a:pt x="1167" y="463"/>
                </a:lnTo>
                <a:lnTo>
                  <a:pt x="1167" y="640"/>
                </a:lnTo>
                <a:lnTo>
                  <a:pt x="1167" y="690"/>
                </a:lnTo>
                <a:lnTo>
                  <a:pt x="1167" y="657"/>
                </a:lnTo>
                <a:lnTo>
                  <a:pt x="1169" y="1414"/>
                </a:lnTo>
                <a:lnTo>
                  <a:pt x="1169" y="1212"/>
                </a:lnTo>
                <a:lnTo>
                  <a:pt x="1169" y="859"/>
                </a:lnTo>
                <a:lnTo>
                  <a:pt x="1169" y="606"/>
                </a:lnTo>
                <a:lnTo>
                  <a:pt x="1170" y="1170"/>
                </a:lnTo>
                <a:lnTo>
                  <a:pt x="1170" y="1296"/>
                </a:lnTo>
                <a:lnTo>
                  <a:pt x="1171" y="1389"/>
                </a:lnTo>
                <a:lnTo>
                  <a:pt x="1171" y="589"/>
                </a:lnTo>
                <a:lnTo>
                  <a:pt x="1172" y="816"/>
                </a:lnTo>
                <a:lnTo>
                  <a:pt x="1172" y="900"/>
                </a:lnTo>
                <a:lnTo>
                  <a:pt x="1173" y="1405"/>
                </a:lnTo>
                <a:lnTo>
                  <a:pt x="1173" y="522"/>
                </a:lnTo>
                <a:lnTo>
                  <a:pt x="1173" y="597"/>
                </a:lnTo>
                <a:lnTo>
                  <a:pt x="1175" y="1381"/>
                </a:lnTo>
                <a:lnTo>
                  <a:pt x="1175" y="1381"/>
                </a:lnTo>
                <a:lnTo>
                  <a:pt x="1175" y="1381"/>
                </a:lnTo>
                <a:lnTo>
                  <a:pt x="1175" y="1498"/>
                </a:lnTo>
                <a:lnTo>
                  <a:pt x="1175" y="951"/>
                </a:lnTo>
                <a:lnTo>
                  <a:pt x="1176" y="1254"/>
                </a:lnTo>
                <a:lnTo>
                  <a:pt x="1176" y="1136"/>
                </a:lnTo>
                <a:lnTo>
                  <a:pt x="1177" y="1717"/>
                </a:lnTo>
                <a:lnTo>
                  <a:pt x="1178" y="1465"/>
                </a:lnTo>
                <a:lnTo>
                  <a:pt x="1178" y="1490"/>
                </a:lnTo>
                <a:lnTo>
                  <a:pt x="1179" y="1524"/>
                </a:lnTo>
                <a:lnTo>
                  <a:pt x="1179" y="842"/>
                </a:lnTo>
                <a:lnTo>
                  <a:pt x="1180" y="724"/>
                </a:lnTo>
                <a:lnTo>
                  <a:pt x="1180" y="690"/>
                </a:lnTo>
                <a:lnTo>
                  <a:pt x="1181" y="1305"/>
                </a:lnTo>
                <a:lnTo>
                  <a:pt x="1181" y="1389"/>
                </a:lnTo>
                <a:lnTo>
                  <a:pt x="1181" y="1414"/>
                </a:lnTo>
                <a:lnTo>
                  <a:pt x="1182" y="597"/>
                </a:lnTo>
                <a:lnTo>
                  <a:pt x="1182" y="968"/>
                </a:lnTo>
                <a:lnTo>
                  <a:pt x="1183" y="1044"/>
                </a:lnTo>
                <a:lnTo>
                  <a:pt x="1183" y="1422"/>
                </a:lnTo>
                <a:lnTo>
                  <a:pt x="1184" y="606"/>
                </a:lnTo>
                <a:lnTo>
                  <a:pt x="1184" y="682"/>
                </a:lnTo>
                <a:lnTo>
                  <a:pt x="1184" y="783"/>
                </a:lnTo>
                <a:lnTo>
                  <a:pt x="1184" y="741"/>
                </a:lnTo>
                <a:lnTo>
                  <a:pt x="1185" y="1431"/>
                </a:lnTo>
                <a:lnTo>
                  <a:pt x="1185" y="1372"/>
                </a:lnTo>
                <a:lnTo>
                  <a:pt x="1186" y="1465"/>
                </a:lnTo>
                <a:lnTo>
                  <a:pt x="1186" y="631"/>
                </a:lnTo>
                <a:lnTo>
                  <a:pt x="1187" y="976"/>
                </a:lnTo>
                <a:lnTo>
                  <a:pt x="1187" y="1044"/>
                </a:lnTo>
                <a:lnTo>
                  <a:pt x="1188" y="1439"/>
                </a:lnTo>
                <a:lnTo>
                  <a:pt x="1188" y="614"/>
                </a:lnTo>
                <a:lnTo>
                  <a:pt x="1188" y="682"/>
                </a:lnTo>
                <a:lnTo>
                  <a:pt x="1189" y="791"/>
                </a:lnTo>
                <a:lnTo>
                  <a:pt x="1190" y="1465"/>
                </a:lnTo>
                <a:lnTo>
                  <a:pt x="1190" y="985"/>
                </a:lnTo>
                <a:lnTo>
                  <a:pt x="1190" y="951"/>
                </a:lnTo>
                <a:lnTo>
                  <a:pt x="1191" y="1422"/>
                </a:lnTo>
                <a:lnTo>
                  <a:pt x="1192" y="1465"/>
                </a:lnTo>
                <a:lnTo>
                  <a:pt x="1192" y="1624"/>
                </a:lnTo>
                <a:lnTo>
                  <a:pt x="1192" y="1330"/>
                </a:lnTo>
                <a:lnTo>
                  <a:pt x="1193" y="1422"/>
                </a:lnTo>
                <a:lnTo>
                  <a:pt x="1193" y="1364"/>
                </a:lnTo>
                <a:lnTo>
                  <a:pt x="1194" y="1439"/>
                </a:lnTo>
                <a:lnTo>
                  <a:pt x="1195" y="538"/>
                </a:lnTo>
                <a:lnTo>
                  <a:pt x="1195" y="690"/>
                </a:lnTo>
                <a:lnTo>
                  <a:pt x="1195" y="682"/>
                </a:lnTo>
                <a:lnTo>
                  <a:pt x="1195" y="614"/>
                </a:lnTo>
                <a:lnTo>
                  <a:pt x="1196" y="1389"/>
                </a:lnTo>
                <a:lnTo>
                  <a:pt x="1196" y="1136"/>
                </a:lnTo>
                <a:lnTo>
                  <a:pt x="1197" y="497"/>
                </a:lnTo>
                <a:lnTo>
                  <a:pt x="1198" y="959"/>
                </a:lnTo>
                <a:lnTo>
                  <a:pt x="1198" y="1094"/>
                </a:lnTo>
                <a:lnTo>
                  <a:pt x="1198" y="1305"/>
                </a:lnTo>
                <a:lnTo>
                  <a:pt x="1199" y="513"/>
                </a:lnTo>
                <a:lnTo>
                  <a:pt x="1199" y="673"/>
                </a:lnTo>
                <a:lnTo>
                  <a:pt x="1200" y="732"/>
                </a:lnTo>
                <a:lnTo>
                  <a:pt x="1200" y="1313"/>
                </a:lnTo>
                <a:lnTo>
                  <a:pt x="1201" y="480"/>
                </a:lnTo>
                <a:lnTo>
                  <a:pt x="1201" y="522"/>
                </a:lnTo>
                <a:lnTo>
                  <a:pt x="1202" y="1313"/>
                </a:lnTo>
                <a:lnTo>
                  <a:pt x="1203" y="1322"/>
                </a:lnTo>
                <a:lnTo>
                  <a:pt x="1203" y="1338"/>
                </a:lnTo>
                <a:lnTo>
                  <a:pt x="1203" y="480"/>
                </a:lnTo>
                <a:lnTo>
                  <a:pt x="1204" y="1002"/>
                </a:lnTo>
                <a:lnTo>
                  <a:pt x="1204" y="1027"/>
                </a:lnTo>
                <a:lnTo>
                  <a:pt x="1205" y="1532"/>
                </a:lnTo>
                <a:lnTo>
                  <a:pt x="1205" y="968"/>
                </a:lnTo>
                <a:lnTo>
                  <a:pt x="1205" y="1262"/>
                </a:lnTo>
                <a:lnTo>
                  <a:pt x="1206" y="1229"/>
                </a:lnTo>
                <a:lnTo>
                  <a:pt x="1206" y="1103"/>
                </a:lnTo>
                <a:lnTo>
                  <a:pt x="1207" y="1633"/>
                </a:lnTo>
                <a:lnTo>
                  <a:pt x="1207" y="1549"/>
                </a:lnTo>
                <a:lnTo>
                  <a:pt x="1208" y="1204"/>
                </a:lnTo>
                <a:lnTo>
                  <a:pt x="1208" y="1279"/>
                </a:lnTo>
                <a:lnTo>
                  <a:pt x="1209" y="1381"/>
                </a:lnTo>
                <a:lnTo>
                  <a:pt x="1209" y="1481"/>
                </a:lnTo>
                <a:lnTo>
                  <a:pt x="1209" y="623"/>
                </a:lnTo>
                <a:lnTo>
                  <a:pt x="1210" y="875"/>
                </a:lnTo>
                <a:lnTo>
                  <a:pt x="1210" y="917"/>
                </a:lnTo>
                <a:lnTo>
                  <a:pt x="1211" y="1347"/>
                </a:lnTo>
                <a:lnTo>
                  <a:pt x="1211" y="564"/>
                </a:lnTo>
                <a:lnTo>
                  <a:pt x="1212" y="614"/>
                </a:lnTo>
                <a:lnTo>
                  <a:pt x="1213" y="1364"/>
                </a:lnTo>
                <a:lnTo>
                  <a:pt x="1213" y="1364"/>
                </a:lnTo>
                <a:lnTo>
                  <a:pt x="1213" y="1305"/>
                </a:lnTo>
                <a:lnTo>
                  <a:pt x="1214" y="463"/>
                </a:lnTo>
                <a:lnTo>
                  <a:pt x="1214" y="993"/>
                </a:lnTo>
                <a:lnTo>
                  <a:pt x="1214" y="968"/>
                </a:lnTo>
                <a:lnTo>
                  <a:pt x="1215" y="1372"/>
                </a:lnTo>
                <a:lnTo>
                  <a:pt x="1216" y="606"/>
                </a:lnTo>
                <a:lnTo>
                  <a:pt x="1216" y="690"/>
                </a:lnTo>
                <a:lnTo>
                  <a:pt x="1216" y="673"/>
                </a:lnTo>
                <a:lnTo>
                  <a:pt x="1217" y="1355"/>
                </a:lnTo>
                <a:lnTo>
                  <a:pt x="1218" y="875"/>
                </a:lnTo>
                <a:lnTo>
                  <a:pt x="1218" y="665"/>
                </a:lnTo>
                <a:lnTo>
                  <a:pt x="1218" y="597"/>
                </a:lnTo>
                <a:lnTo>
                  <a:pt x="1219" y="1313"/>
                </a:lnTo>
                <a:lnTo>
                  <a:pt x="1219" y="1372"/>
                </a:lnTo>
                <a:lnTo>
                  <a:pt x="1219" y="1414"/>
                </a:lnTo>
                <a:lnTo>
                  <a:pt x="1220" y="985"/>
                </a:lnTo>
                <a:lnTo>
                  <a:pt x="1221" y="1246"/>
                </a:lnTo>
                <a:lnTo>
                  <a:pt x="1221" y="1271"/>
                </a:lnTo>
                <a:lnTo>
                  <a:pt x="1221" y="1178"/>
                </a:lnTo>
                <a:lnTo>
                  <a:pt x="1222" y="1591"/>
                </a:lnTo>
                <a:lnTo>
                  <a:pt x="1222" y="1372"/>
                </a:lnTo>
                <a:lnTo>
                  <a:pt x="1223" y="1439"/>
                </a:lnTo>
                <a:lnTo>
                  <a:pt x="1223" y="1212"/>
                </a:lnTo>
                <a:lnTo>
                  <a:pt x="1224" y="1490"/>
                </a:lnTo>
                <a:lnTo>
                  <a:pt x="1224" y="1465"/>
                </a:lnTo>
                <a:lnTo>
                  <a:pt x="1224" y="1313"/>
                </a:lnTo>
                <a:lnTo>
                  <a:pt x="1224" y="707"/>
                </a:lnTo>
                <a:lnTo>
                  <a:pt x="1225" y="1010"/>
                </a:lnTo>
                <a:lnTo>
                  <a:pt x="1225" y="1086"/>
                </a:lnTo>
                <a:lnTo>
                  <a:pt x="1226" y="1414"/>
                </a:lnTo>
                <a:lnTo>
                  <a:pt x="1226" y="657"/>
                </a:lnTo>
                <a:lnTo>
                  <a:pt x="1227" y="732"/>
                </a:lnTo>
                <a:lnTo>
                  <a:pt x="1227" y="825"/>
                </a:lnTo>
                <a:lnTo>
                  <a:pt x="1228" y="1448"/>
                </a:lnTo>
                <a:lnTo>
                  <a:pt x="1228" y="732"/>
                </a:lnTo>
                <a:lnTo>
                  <a:pt x="1229" y="707"/>
                </a:lnTo>
                <a:lnTo>
                  <a:pt x="1229" y="682"/>
                </a:lnTo>
                <a:lnTo>
                  <a:pt x="1230" y="1397"/>
                </a:lnTo>
                <a:lnTo>
                  <a:pt x="1230" y="1405"/>
                </a:lnTo>
                <a:lnTo>
                  <a:pt x="1230" y="1414"/>
                </a:lnTo>
                <a:lnTo>
                  <a:pt x="1231" y="715"/>
                </a:lnTo>
                <a:lnTo>
                  <a:pt x="1231" y="1119"/>
                </a:lnTo>
                <a:lnTo>
                  <a:pt x="1232" y="1103"/>
                </a:lnTo>
                <a:lnTo>
                  <a:pt x="1232" y="1439"/>
                </a:lnTo>
                <a:lnTo>
                  <a:pt x="1233" y="833"/>
                </a:lnTo>
                <a:lnTo>
                  <a:pt x="1233" y="976"/>
                </a:lnTo>
                <a:lnTo>
                  <a:pt x="1233" y="993"/>
                </a:lnTo>
                <a:lnTo>
                  <a:pt x="1233" y="884"/>
                </a:lnTo>
                <a:lnTo>
                  <a:pt x="1234" y="1490"/>
                </a:lnTo>
                <a:lnTo>
                  <a:pt x="1234" y="1405"/>
                </a:lnTo>
                <a:lnTo>
                  <a:pt x="1235" y="1481"/>
                </a:lnTo>
                <a:lnTo>
                  <a:pt x="1235" y="1204"/>
                </a:lnTo>
                <a:lnTo>
                  <a:pt x="1236" y="1313"/>
                </a:lnTo>
                <a:lnTo>
                  <a:pt x="1236" y="1381"/>
                </a:lnTo>
                <a:lnTo>
                  <a:pt x="1237" y="1624"/>
                </a:lnTo>
                <a:lnTo>
                  <a:pt x="1237" y="1582"/>
                </a:lnTo>
                <a:lnTo>
                  <a:pt x="1238" y="1582"/>
                </a:lnTo>
                <a:lnTo>
                  <a:pt x="1239" y="1170"/>
                </a:lnTo>
                <a:lnTo>
                  <a:pt x="1239" y="1170"/>
                </a:lnTo>
                <a:lnTo>
                  <a:pt x="1239" y="1153"/>
                </a:lnTo>
                <a:lnTo>
                  <a:pt x="1241" y="1574"/>
                </a:lnTo>
                <a:lnTo>
                  <a:pt x="1241" y="1582"/>
                </a:lnTo>
                <a:lnTo>
                  <a:pt x="1241" y="1136"/>
                </a:lnTo>
                <a:lnTo>
                  <a:pt x="1242" y="1439"/>
                </a:lnTo>
                <a:lnTo>
                  <a:pt x="1242" y="1262"/>
                </a:lnTo>
                <a:lnTo>
                  <a:pt x="1243" y="1549"/>
                </a:lnTo>
                <a:lnTo>
                  <a:pt x="1243" y="1153"/>
                </a:lnTo>
                <a:lnTo>
                  <a:pt x="1244" y="1296"/>
                </a:lnTo>
                <a:lnTo>
                  <a:pt x="1244" y="1296"/>
                </a:lnTo>
                <a:lnTo>
                  <a:pt x="1244" y="1229"/>
                </a:lnTo>
                <a:lnTo>
                  <a:pt x="1245" y="1566"/>
                </a:lnTo>
                <a:lnTo>
                  <a:pt x="1245" y="1456"/>
                </a:lnTo>
                <a:lnTo>
                  <a:pt x="1246" y="1322"/>
                </a:lnTo>
                <a:lnTo>
                  <a:pt x="1246" y="1111"/>
                </a:lnTo>
                <a:lnTo>
                  <a:pt x="1247" y="1456"/>
                </a:lnTo>
                <a:lnTo>
                  <a:pt x="1247" y="1498"/>
                </a:lnTo>
                <a:lnTo>
                  <a:pt x="1247" y="1574"/>
                </a:lnTo>
                <a:lnTo>
                  <a:pt x="1248" y="1162"/>
                </a:lnTo>
                <a:lnTo>
                  <a:pt x="1248" y="1338"/>
                </a:lnTo>
                <a:lnTo>
                  <a:pt x="1249" y="1397"/>
                </a:lnTo>
                <a:lnTo>
                  <a:pt x="1249" y="1279"/>
                </a:lnTo>
                <a:lnTo>
                  <a:pt x="1249" y="1624"/>
                </a:lnTo>
                <a:lnTo>
                  <a:pt x="1250" y="1422"/>
                </a:lnTo>
                <a:lnTo>
                  <a:pt x="1250" y="1414"/>
                </a:lnTo>
                <a:lnTo>
                  <a:pt x="1251" y="1338"/>
                </a:lnTo>
                <a:lnTo>
                  <a:pt x="1251" y="1641"/>
                </a:lnTo>
                <a:lnTo>
                  <a:pt x="1252" y="1616"/>
                </a:lnTo>
                <a:lnTo>
                  <a:pt x="1252" y="1801"/>
                </a:lnTo>
                <a:lnTo>
                  <a:pt x="1253" y="1372"/>
                </a:lnTo>
                <a:lnTo>
                  <a:pt x="1253" y="1397"/>
                </a:lnTo>
                <a:lnTo>
                  <a:pt x="1254" y="1633"/>
                </a:lnTo>
                <a:lnTo>
                  <a:pt x="1254" y="1364"/>
                </a:lnTo>
                <a:lnTo>
                  <a:pt x="1254" y="1448"/>
                </a:lnTo>
                <a:lnTo>
                  <a:pt x="1255" y="1422"/>
                </a:lnTo>
                <a:lnTo>
                  <a:pt x="1255" y="1372"/>
                </a:lnTo>
                <a:lnTo>
                  <a:pt x="1256" y="1641"/>
                </a:lnTo>
                <a:lnTo>
                  <a:pt x="1256" y="1524"/>
                </a:lnTo>
                <a:lnTo>
                  <a:pt x="1256" y="1439"/>
                </a:lnTo>
                <a:lnTo>
                  <a:pt x="1257" y="1389"/>
                </a:lnTo>
                <a:lnTo>
                  <a:pt x="1257" y="1574"/>
                </a:lnTo>
                <a:lnTo>
                  <a:pt x="1258" y="1591"/>
                </a:lnTo>
                <a:lnTo>
                  <a:pt x="1258" y="1633"/>
                </a:lnTo>
                <a:lnTo>
                  <a:pt x="1258" y="1439"/>
                </a:lnTo>
                <a:lnTo>
                  <a:pt x="1259" y="1566"/>
                </a:lnTo>
                <a:lnTo>
                  <a:pt x="1259" y="1557"/>
                </a:lnTo>
                <a:lnTo>
                  <a:pt x="1259" y="1397"/>
                </a:lnTo>
                <a:lnTo>
                  <a:pt x="1260" y="1692"/>
                </a:lnTo>
                <a:lnTo>
                  <a:pt x="1260" y="1616"/>
                </a:lnTo>
                <a:lnTo>
                  <a:pt x="1261" y="1641"/>
                </a:lnTo>
                <a:lnTo>
                  <a:pt x="1261" y="1709"/>
                </a:lnTo>
                <a:lnTo>
                  <a:pt x="1262" y="1456"/>
                </a:lnTo>
                <a:lnTo>
                  <a:pt x="1262" y="1616"/>
                </a:lnTo>
                <a:lnTo>
                  <a:pt x="1262" y="1582"/>
                </a:lnTo>
                <a:lnTo>
                  <a:pt x="1262" y="1684"/>
                </a:lnTo>
                <a:lnTo>
                  <a:pt x="1264" y="1397"/>
                </a:lnTo>
                <a:lnTo>
                  <a:pt x="1264" y="1431"/>
                </a:lnTo>
                <a:lnTo>
                  <a:pt x="1264" y="1465"/>
                </a:lnTo>
                <a:lnTo>
                  <a:pt x="1264" y="1684"/>
                </a:lnTo>
                <a:lnTo>
                  <a:pt x="1265" y="1599"/>
                </a:lnTo>
                <a:lnTo>
                  <a:pt x="1265" y="1599"/>
                </a:lnTo>
                <a:lnTo>
                  <a:pt x="1266" y="1296"/>
                </a:lnTo>
                <a:lnTo>
                  <a:pt x="1267" y="1768"/>
                </a:lnTo>
                <a:lnTo>
                  <a:pt x="1267" y="1692"/>
                </a:lnTo>
                <a:lnTo>
                  <a:pt x="1267" y="1633"/>
                </a:lnTo>
                <a:lnTo>
                  <a:pt x="1267" y="1692"/>
                </a:lnTo>
                <a:lnTo>
                  <a:pt x="1268" y="1414"/>
                </a:lnTo>
                <a:lnTo>
                  <a:pt x="1268" y="1599"/>
                </a:lnTo>
                <a:lnTo>
                  <a:pt x="1268" y="1616"/>
                </a:lnTo>
                <a:lnTo>
                  <a:pt x="1268" y="1624"/>
                </a:lnTo>
                <a:lnTo>
                  <a:pt x="1269" y="1237"/>
                </a:lnTo>
                <a:lnTo>
                  <a:pt x="1270" y="1414"/>
                </a:lnTo>
                <a:lnTo>
                  <a:pt x="1270" y="1237"/>
                </a:lnTo>
                <a:lnTo>
                  <a:pt x="1270" y="1540"/>
                </a:lnTo>
                <a:lnTo>
                  <a:pt x="1271" y="1187"/>
                </a:lnTo>
                <a:lnTo>
                  <a:pt x="1271" y="1262"/>
                </a:lnTo>
                <a:lnTo>
                  <a:pt x="1272" y="1330"/>
                </a:lnTo>
                <a:lnTo>
                  <a:pt x="1272" y="1237"/>
                </a:lnTo>
                <a:lnTo>
                  <a:pt x="1273" y="1532"/>
                </a:lnTo>
                <a:lnTo>
                  <a:pt x="1273" y="1456"/>
                </a:lnTo>
                <a:lnTo>
                  <a:pt x="1273" y="1524"/>
                </a:lnTo>
                <a:lnTo>
                  <a:pt x="1273" y="1178"/>
                </a:lnTo>
                <a:lnTo>
                  <a:pt x="1274" y="1330"/>
                </a:lnTo>
                <a:lnTo>
                  <a:pt x="1274" y="1405"/>
                </a:lnTo>
                <a:lnTo>
                  <a:pt x="1275" y="1524"/>
                </a:lnTo>
                <a:lnTo>
                  <a:pt x="1275" y="1178"/>
                </a:lnTo>
                <a:lnTo>
                  <a:pt x="1276" y="1330"/>
                </a:lnTo>
                <a:lnTo>
                  <a:pt x="1276" y="1338"/>
                </a:lnTo>
                <a:lnTo>
                  <a:pt x="1276" y="1212"/>
                </a:lnTo>
                <a:lnTo>
                  <a:pt x="1277" y="1540"/>
                </a:lnTo>
                <a:lnTo>
                  <a:pt x="1277" y="1212"/>
                </a:lnTo>
                <a:lnTo>
                  <a:pt x="1278" y="1195"/>
                </a:lnTo>
                <a:lnTo>
                  <a:pt x="1279" y="1582"/>
                </a:lnTo>
                <a:lnTo>
                  <a:pt x="1279" y="1549"/>
                </a:lnTo>
                <a:lnTo>
                  <a:pt x="1279" y="1582"/>
                </a:lnTo>
                <a:lnTo>
                  <a:pt x="1279" y="1616"/>
                </a:lnTo>
                <a:lnTo>
                  <a:pt x="1280" y="1305"/>
                </a:lnTo>
                <a:lnTo>
                  <a:pt x="1281" y="1347"/>
                </a:lnTo>
                <a:lnTo>
                  <a:pt x="1282" y="1734"/>
                </a:lnTo>
                <a:lnTo>
                  <a:pt x="1282" y="1591"/>
                </a:lnTo>
                <a:lnTo>
                  <a:pt x="1282" y="1616"/>
                </a:lnTo>
                <a:lnTo>
                  <a:pt x="1282" y="1633"/>
                </a:lnTo>
                <a:lnTo>
                  <a:pt x="1283" y="1296"/>
                </a:lnTo>
                <a:lnTo>
                  <a:pt x="1283" y="1405"/>
                </a:lnTo>
                <a:lnTo>
                  <a:pt x="1284" y="1221"/>
                </a:lnTo>
                <a:lnTo>
                  <a:pt x="1284" y="1044"/>
                </a:lnTo>
                <a:lnTo>
                  <a:pt x="1285" y="1381"/>
                </a:lnTo>
                <a:lnTo>
                  <a:pt x="1285" y="1431"/>
                </a:lnTo>
                <a:lnTo>
                  <a:pt x="1285" y="1524"/>
                </a:lnTo>
                <a:lnTo>
                  <a:pt x="1286" y="943"/>
                </a:lnTo>
                <a:lnTo>
                  <a:pt x="1286" y="1136"/>
                </a:lnTo>
                <a:lnTo>
                  <a:pt x="1287" y="1086"/>
                </a:lnTo>
                <a:lnTo>
                  <a:pt x="1288" y="1515"/>
                </a:lnTo>
                <a:lnTo>
                  <a:pt x="1288" y="917"/>
                </a:lnTo>
                <a:lnTo>
                  <a:pt x="1288" y="968"/>
                </a:lnTo>
                <a:lnTo>
                  <a:pt x="1288" y="968"/>
                </a:lnTo>
                <a:lnTo>
                  <a:pt x="1290" y="1507"/>
                </a:lnTo>
                <a:lnTo>
                  <a:pt x="1290" y="1498"/>
                </a:lnTo>
                <a:lnTo>
                  <a:pt x="1290" y="1481"/>
                </a:lnTo>
                <a:lnTo>
                  <a:pt x="1290" y="943"/>
                </a:lnTo>
                <a:lnTo>
                  <a:pt x="1291" y="1086"/>
                </a:lnTo>
                <a:lnTo>
                  <a:pt x="1291" y="1195"/>
                </a:lnTo>
                <a:lnTo>
                  <a:pt x="1292" y="1574"/>
                </a:lnTo>
                <a:lnTo>
                  <a:pt x="1292" y="985"/>
                </a:lnTo>
                <a:lnTo>
                  <a:pt x="1293" y="1119"/>
                </a:lnTo>
                <a:lnTo>
                  <a:pt x="1293" y="1128"/>
                </a:lnTo>
                <a:lnTo>
                  <a:pt x="1293" y="1119"/>
                </a:lnTo>
                <a:lnTo>
                  <a:pt x="1294" y="1566"/>
                </a:lnTo>
                <a:lnTo>
                  <a:pt x="1294" y="1422"/>
                </a:lnTo>
                <a:lnTo>
                  <a:pt x="1295" y="1271"/>
                </a:lnTo>
                <a:lnTo>
                  <a:pt x="1295" y="1103"/>
                </a:lnTo>
                <a:lnTo>
                  <a:pt x="1296" y="1439"/>
                </a:lnTo>
                <a:lnTo>
                  <a:pt x="1296" y="1540"/>
                </a:lnTo>
                <a:lnTo>
                  <a:pt x="1296" y="1641"/>
                </a:lnTo>
                <a:lnTo>
                  <a:pt x="1297" y="1338"/>
                </a:lnTo>
                <a:lnTo>
                  <a:pt x="1297" y="1532"/>
                </a:lnTo>
                <a:lnTo>
                  <a:pt x="1298" y="1347"/>
                </a:lnTo>
                <a:lnTo>
                  <a:pt x="1298" y="1608"/>
                </a:lnTo>
                <a:lnTo>
                  <a:pt x="1299" y="732"/>
                </a:lnTo>
                <a:lnTo>
                  <a:pt x="1299" y="808"/>
                </a:lnTo>
                <a:lnTo>
                  <a:pt x="1299" y="993"/>
                </a:lnTo>
                <a:lnTo>
                  <a:pt x="1299" y="825"/>
                </a:lnTo>
                <a:lnTo>
                  <a:pt x="1300" y="1540"/>
                </a:lnTo>
                <a:lnTo>
                  <a:pt x="1301" y="1364"/>
                </a:lnTo>
                <a:lnTo>
                  <a:pt x="1301" y="597"/>
                </a:lnTo>
                <a:lnTo>
                  <a:pt x="1302" y="959"/>
                </a:lnTo>
                <a:lnTo>
                  <a:pt x="1302" y="1119"/>
                </a:lnTo>
                <a:lnTo>
                  <a:pt x="1303" y="1465"/>
                </a:lnTo>
                <a:lnTo>
                  <a:pt x="1303" y="657"/>
                </a:lnTo>
                <a:lnTo>
                  <a:pt x="1303" y="766"/>
                </a:lnTo>
                <a:lnTo>
                  <a:pt x="1304" y="850"/>
                </a:lnTo>
                <a:lnTo>
                  <a:pt x="1304" y="1456"/>
                </a:lnTo>
                <a:lnTo>
                  <a:pt x="1305" y="690"/>
                </a:lnTo>
                <a:lnTo>
                  <a:pt x="1305" y="657"/>
                </a:lnTo>
                <a:lnTo>
                  <a:pt x="1306" y="1481"/>
                </a:lnTo>
                <a:lnTo>
                  <a:pt x="1307" y="1498"/>
                </a:lnTo>
                <a:lnTo>
                  <a:pt x="1307" y="1507"/>
                </a:lnTo>
                <a:lnTo>
                  <a:pt x="1307" y="640"/>
                </a:lnTo>
                <a:lnTo>
                  <a:pt x="1308" y="1027"/>
                </a:lnTo>
                <a:lnTo>
                  <a:pt x="1308" y="900"/>
                </a:lnTo>
                <a:lnTo>
                  <a:pt x="1309" y="1498"/>
                </a:lnTo>
                <a:lnTo>
                  <a:pt x="1309" y="1237"/>
                </a:lnTo>
                <a:lnTo>
                  <a:pt x="1310" y="1322"/>
                </a:lnTo>
                <a:lnTo>
                  <a:pt x="1310" y="1119"/>
                </a:lnTo>
                <a:lnTo>
                  <a:pt x="1311" y="1566"/>
                </a:lnTo>
                <a:lnTo>
                  <a:pt x="1311" y="1532"/>
                </a:lnTo>
                <a:lnTo>
                  <a:pt x="1311" y="1633"/>
                </a:lnTo>
                <a:lnTo>
                  <a:pt x="1313" y="1111"/>
                </a:lnTo>
                <a:lnTo>
                  <a:pt x="1313" y="1221"/>
                </a:lnTo>
                <a:lnTo>
                  <a:pt x="1313" y="1313"/>
                </a:lnTo>
                <a:lnTo>
                  <a:pt x="1313" y="1524"/>
                </a:lnTo>
                <a:lnTo>
                  <a:pt x="1314" y="699"/>
                </a:lnTo>
                <a:lnTo>
                  <a:pt x="1314" y="985"/>
                </a:lnTo>
                <a:lnTo>
                  <a:pt x="1314" y="1060"/>
                </a:lnTo>
                <a:lnTo>
                  <a:pt x="1315" y="1397"/>
                </a:lnTo>
                <a:lnTo>
                  <a:pt x="1316" y="597"/>
                </a:lnTo>
                <a:lnTo>
                  <a:pt x="1316" y="690"/>
                </a:lnTo>
                <a:lnTo>
                  <a:pt x="1317" y="1364"/>
                </a:lnTo>
                <a:lnTo>
                  <a:pt x="1318" y="1372"/>
                </a:lnTo>
                <a:lnTo>
                  <a:pt x="1318" y="597"/>
                </a:lnTo>
                <a:lnTo>
                  <a:pt x="1319" y="816"/>
                </a:lnTo>
                <a:lnTo>
                  <a:pt x="1319" y="976"/>
                </a:lnTo>
                <a:lnTo>
                  <a:pt x="1319" y="1389"/>
                </a:lnTo>
                <a:lnTo>
                  <a:pt x="1320" y="606"/>
                </a:lnTo>
                <a:lnTo>
                  <a:pt x="1320" y="816"/>
                </a:lnTo>
                <a:lnTo>
                  <a:pt x="1321" y="791"/>
                </a:lnTo>
                <a:lnTo>
                  <a:pt x="1321" y="766"/>
                </a:lnTo>
                <a:lnTo>
                  <a:pt x="1321" y="1498"/>
                </a:lnTo>
                <a:lnTo>
                  <a:pt x="1322" y="1103"/>
                </a:lnTo>
                <a:lnTo>
                  <a:pt x="1322" y="909"/>
                </a:lnTo>
                <a:lnTo>
                  <a:pt x="1322" y="648"/>
                </a:lnTo>
                <a:lnTo>
                  <a:pt x="1323" y="1305"/>
                </a:lnTo>
                <a:lnTo>
                  <a:pt x="1323" y="1372"/>
                </a:lnTo>
                <a:lnTo>
                  <a:pt x="1324" y="1481"/>
                </a:lnTo>
                <a:lnTo>
                  <a:pt x="1324" y="959"/>
                </a:lnTo>
                <a:lnTo>
                  <a:pt x="1325" y="1322"/>
                </a:lnTo>
                <a:lnTo>
                  <a:pt x="1325" y="1305"/>
                </a:lnTo>
                <a:lnTo>
                  <a:pt x="1325" y="1019"/>
                </a:lnTo>
                <a:lnTo>
                  <a:pt x="1326" y="1616"/>
                </a:lnTo>
                <a:lnTo>
                  <a:pt x="1326" y="1338"/>
                </a:lnTo>
                <a:lnTo>
                  <a:pt x="1327" y="1355"/>
                </a:lnTo>
                <a:lnTo>
                  <a:pt x="1327" y="1052"/>
                </a:lnTo>
                <a:lnTo>
                  <a:pt x="1328" y="1591"/>
                </a:lnTo>
                <a:lnTo>
                  <a:pt x="1328" y="1582"/>
                </a:lnTo>
                <a:lnTo>
                  <a:pt x="1328" y="1557"/>
                </a:lnTo>
                <a:lnTo>
                  <a:pt x="1329" y="690"/>
                </a:lnTo>
                <a:lnTo>
                  <a:pt x="1329" y="791"/>
                </a:lnTo>
                <a:lnTo>
                  <a:pt x="1329" y="884"/>
                </a:lnTo>
                <a:lnTo>
                  <a:pt x="1330" y="1490"/>
                </a:lnTo>
                <a:lnTo>
                  <a:pt x="1331" y="522"/>
                </a:lnTo>
                <a:lnTo>
                  <a:pt x="1331" y="791"/>
                </a:lnTo>
                <a:lnTo>
                  <a:pt x="1331" y="766"/>
                </a:lnTo>
                <a:lnTo>
                  <a:pt x="1332" y="1507"/>
                </a:lnTo>
                <a:lnTo>
                  <a:pt x="1332" y="640"/>
                </a:lnTo>
                <a:lnTo>
                  <a:pt x="1333" y="463"/>
                </a:lnTo>
                <a:lnTo>
                  <a:pt x="1334" y="1313"/>
                </a:lnTo>
                <a:lnTo>
                  <a:pt x="1334" y="1305"/>
                </a:lnTo>
                <a:lnTo>
                  <a:pt x="1334" y="1305"/>
                </a:lnTo>
                <a:lnTo>
                  <a:pt x="1334" y="1381"/>
                </a:lnTo>
                <a:lnTo>
                  <a:pt x="1335" y="438"/>
                </a:lnTo>
                <a:lnTo>
                  <a:pt x="1336" y="699"/>
                </a:lnTo>
                <a:lnTo>
                  <a:pt x="1336" y="665"/>
                </a:lnTo>
                <a:lnTo>
                  <a:pt x="1337" y="1405"/>
                </a:lnTo>
                <a:lnTo>
                  <a:pt x="1337" y="505"/>
                </a:lnTo>
                <a:lnTo>
                  <a:pt x="1337" y="572"/>
                </a:lnTo>
                <a:lnTo>
                  <a:pt x="1337" y="757"/>
                </a:lnTo>
                <a:lnTo>
                  <a:pt x="1338" y="665"/>
                </a:lnTo>
                <a:lnTo>
                  <a:pt x="1339" y="1431"/>
                </a:lnTo>
                <a:lnTo>
                  <a:pt x="1339" y="1405"/>
                </a:lnTo>
                <a:lnTo>
                  <a:pt x="1339" y="1381"/>
                </a:lnTo>
                <a:lnTo>
                  <a:pt x="1340" y="800"/>
                </a:lnTo>
                <a:lnTo>
                  <a:pt x="1340" y="1010"/>
                </a:lnTo>
                <a:lnTo>
                  <a:pt x="1340" y="1119"/>
                </a:lnTo>
                <a:lnTo>
                  <a:pt x="1341" y="1599"/>
                </a:lnTo>
                <a:lnTo>
                  <a:pt x="1342" y="1246"/>
                </a:lnTo>
                <a:lnTo>
                  <a:pt x="1342" y="1313"/>
                </a:lnTo>
                <a:lnTo>
                  <a:pt x="1343" y="1498"/>
                </a:lnTo>
                <a:lnTo>
                  <a:pt x="1343" y="505"/>
                </a:lnTo>
                <a:lnTo>
                  <a:pt x="1344" y="530"/>
                </a:lnTo>
                <a:lnTo>
                  <a:pt x="1344" y="505"/>
                </a:lnTo>
                <a:lnTo>
                  <a:pt x="1345" y="1498"/>
                </a:lnTo>
                <a:lnTo>
                  <a:pt x="1345" y="1498"/>
                </a:lnTo>
                <a:lnTo>
                  <a:pt x="1345" y="1507"/>
                </a:lnTo>
                <a:lnTo>
                  <a:pt x="1345" y="538"/>
                </a:lnTo>
                <a:lnTo>
                  <a:pt x="1346" y="572"/>
                </a:lnTo>
                <a:lnTo>
                  <a:pt x="1347" y="741"/>
                </a:lnTo>
                <a:lnTo>
                  <a:pt x="1347" y="1389"/>
                </a:lnTo>
                <a:lnTo>
                  <a:pt x="1348" y="463"/>
                </a:lnTo>
                <a:lnTo>
                  <a:pt x="1348" y="657"/>
                </a:lnTo>
                <a:lnTo>
                  <a:pt x="1348" y="724"/>
                </a:lnTo>
                <a:lnTo>
                  <a:pt x="1349" y="657"/>
                </a:lnTo>
                <a:lnTo>
                  <a:pt x="1349" y="1448"/>
                </a:lnTo>
                <a:lnTo>
                  <a:pt x="1349" y="1254"/>
                </a:lnTo>
                <a:lnTo>
                  <a:pt x="1350" y="976"/>
                </a:lnTo>
                <a:lnTo>
                  <a:pt x="1350" y="530"/>
                </a:lnTo>
                <a:lnTo>
                  <a:pt x="1351" y="951"/>
                </a:lnTo>
                <a:lnTo>
                  <a:pt x="1351" y="1229"/>
                </a:lnTo>
                <a:lnTo>
                  <a:pt x="1351" y="1439"/>
                </a:lnTo>
                <a:lnTo>
                  <a:pt x="1352" y="606"/>
                </a:lnTo>
                <a:lnTo>
                  <a:pt x="1352" y="926"/>
                </a:lnTo>
                <a:lnTo>
                  <a:pt x="1353" y="951"/>
                </a:lnTo>
                <a:lnTo>
                  <a:pt x="1353" y="640"/>
                </a:lnTo>
                <a:lnTo>
                  <a:pt x="1354" y="1431"/>
                </a:lnTo>
                <a:lnTo>
                  <a:pt x="1354" y="875"/>
                </a:lnTo>
                <a:lnTo>
                  <a:pt x="1354" y="926"/>
                </a:lnTo>
                <a:lnTo>
                  <a:pt x="1355" y="783"/>
                </a:lnTo>
                <a:lnTo>
                  <a:pt x="1355" y="1490"/>
                </a:lnTo>
                <a:lnTo>
                  <a:pt x="1356" y="1507"/>
                </a:lnTo>
                <a:lnTo>
                  <a:pt x="1357" y="943"/>
                </a:lnTo>
                <a:lnTo>
                  <a:pt x="1357" y="985"/>
                </a:lnTo>
                <a:lnTo>
                  <a:pt x="1357" y="1077"/>
                </a:lnTo>
                <a:lnTo>
                  <a:pt x="1358" y="1498"/>
                </a:lnTo>
                <a:lnTo>
                  <a:pt x="1358" y="597"/>
                </a:lnTo>
                <a:lnTo>
                  <a:pt x="1359" y="757"/>
                </a:lnTo>
                <a:lnTo>
                  <a:pt x="1359" y="757"/>
                </a:lnTo>
                <a:lnTo>
                  <a:pt x="1359" y="623"/>
                </a:lnTo>
                <a:lnTo>
                  <a:pt x="1360" y="1448"/>
                </a:lnTo>
                <a:lnTo>
                  <a:pt x="1360" y="884"/>
                </a:lnTo>
                <a:lnTo>
                  <a:pt x="1360" y="690"/>
                </a:lnTo>
                <a:lnTo>
                  <a:pt x="1361" y="429"/>
                </a:lnTo>
                <a:lnTo>
                  <a:pt x="1362" y="1221"/>
                </a:lnTo>
                <a:lnTo>
                  <a:pt x="1362" y="1347"/>
                </a:lnTo>
                <a:lnTo>
                  <a:pt x="1362" y="1431"/>
                </a:lnTo>
                <a:lnTo>
                  <a:pt x="1362" y="513"/>
                </a:lnTo>
                <a:lnTo>
                  <a:pt x="1363" y="833"/>
                </a:lnTo>
                <a:lnTo>
                  <a:pt x="1363" y="741"/>
                </a:lnTo>
                <a:lnTo>
                  <a:pt x="1364" y="1456"/>
                </a:lnTo>
                <a:lnTo>
                  <a:pt x="1365" y="505"/>
                </a:lnTo>
                <a:lnTo>
                  <a:pt x="1365" y="530"/>
                </a:lnTo>
                <a:lnTo>
                  <a:pt x="1365" y="614"/>
                </a:lnTo>
                <a:lnTo>
                  <a:pt x="1365" y="572"/>
                </a:lnTo>
                <a:lnTo>
                  <a:pt x="1366" y="1439"/>
                </a:lnTo>
                <a:lnTo>
                  <a:pt x="1366" y="1422"/>
                </a:lnTo>
                <a:lnTo>
                  <a:pt x="1367" y="1397"/>
                </a:lnTo>
                <a:lnTo>
                  <a:pt x="1367" y="505"/>
                </a:lnTo>
                <a:lnTo>
                  <a:pt x="1368" y="934"/>
                </a:lnTo>
                <a:lnTo>
                  <a:pt x="1368" y="1060"/>
                </a:lnTo>
                <a:lnTo>
                  <a:pt x="1368" y="1456"/>
                </a:lnTo>
                <a:lnTo>
                  <a:pt x="1369" y="900"/>
                </a:lnTo>
                <a:lnTo>
                  <a:pt x="1369" y="1187"/>
                </a:lnTo>
                <a:lnTo>
                  <a:pt x="1370" y="1178"/>
                </a:lnTo>
                <a:lnTo>
                  <a:pt x="1370" y="842"/>
                </a:lnTo>
                <a:lnTo>
                  <a:pt x="1370" y="1540"/>
                </a:lnTo>
                <a:lnTo>
                  <a:pt x="1371" y="1405"/>
                </a:lnTo>
                <a:lnTo>
                  <a:pt x="1371" y="1313"/>
                </a:lnTo>
                <a:lnTo>
                  <a:pt x="1372" y="1414"/>
                </a:lnTo>
                <a:lnTo>
                  <a:pt x="1372" y="959"/>
                </a:lnTo>
                <a:lnTo>
                  <a:pt x="1372" y="1405"/>
                </a:lnTo>
                <a:lnTo>
                  <a:pt x="1372" y="1448"/>
                </a:lnTo>
                <a:lnTo>
                  <a:pt x="1373" y="1515"/>
                </a:lnTo>
                <a:lnTo>
                  <a:pt x="1374" y="337"/>
                </a:lnTo>
                <a:lnTo>
                  <a:pt x="1374" y="488"/>
                </a:lnTo>
                <a:lnTo>
                  <a:pt x="1375" y="1422"/>
                </a:lnTo>
                <a:lnTo>
                  <a:pt x="1375" y="337"/>
                </a:lnTo>
                <a:lnTo>
                  <a:pt x="1375" y="421"/>
                </a:lnTo>
                <a:lnTo>
                  <a:pt x="1376" y="564"/>
                </a:lnTo>
                <a:lnTo>
                  <a:pt x="1376" y="362"/>
                </a:lnTo>
                <a:lnTo>
                  <a:pt x="1377" y="1397"/>
                </a:lnTo>
                <a:lnTo>
                  <a:pt x="1377" y="1381"/>
                </a:lnTo>
                <a:lnTo>
                  <a:pt x="1377" y="1246"/>
                </a:lnTo>
                <a:lnTo>
                  <a:pt x="1377" y="362"/>
                </a:lnTo>
                <a:lnTo>
                  <a:pt x="1378" y="833"/>
                </a:lnTo>
                <a:lnTo>
                  <a:pt x="1378" y="875"/>
                </a:lnTo>
                <a:lnTo>
                  <a:pt x="1379" y="1397"/>
                </a:lnTo>
                <a:lnTo>
                  <a:pt x="1380" y="303"/>
                </a:lnTo>
                <a:lnTo>
                  <a:pt x="1380" y="497"/>
                </a:lnTo>
                <a:lnTo>
                  <a:pt x="1380" y="572"/>
                </a:lnTo>
                <a:lnTo>
                  <a:pt x="1380" y="395"/>
                </a:lnTo>
                <a:lnTo>
                  <a:pt x="1381" y="1439"/>
                </a:lnTo>
                <a:lnTo>
                  <a:pt x="1381" y="412"/>
                </a:lnTo>
                <a:lnTo>
                  <a:pt x="1382" y="395"/>
                </a:lnTo>
                <a:lnTo>
                  <a:pt x="1383" y="1330"/>
                </a:lnTo>
                <a:lnTo>
                  <a:pt x="1383" y="1364"/>
                </a:lnTo>
                <a:lnTo>
                  <a:pt x="1383" y="1431"/>
                </a:lnTo>
                <a:lnTo>
                  <a:pt x="1385" y="724"/>
                </a:lnTo>
                <a:lnTo>
                  <a:pt x="1385" y="900"/>
                </a:lnTo>
                <a:lnTo>
                  <a:pt x="1385" y="1490"/>
                </a:lnTo>
                <a:lnTo>
                  <a:pt x="1386" y="1254"/>
                </a:lnTo>
                <a:lnTo>
                  <a:pt x="1386" y="1279"/>
                </a:lnTo>
                <a:lnTo>
                  <a:pt x="1387" y="850"/>
                </a:lnTo>
                <a:lnTo>
                  <a:pt x="1388" y="1481"/>
                </a:lnTo>
                <a:lnTo>
                  <a:pt x="1388" y="1296"/>
                </a:lnTo>
                <a:lnTo>
                  <a:pt x="1388" y="875"/>
                </a:lnTo>
                <a:lnTo>
                  <a:pt x="1388" y="370"/>
                </a:lnTo>
                <a:lnTo>
                  <a:pt x="1389" y="1044"/>
                </a:lnTo>
                <a:lnTo>
                  <a:pt x="1389" y="1195"/>
                </a:lnTo>
                <a:lnTo>
                  <a:pt x="1390" y="1422"/>
                </a:lnTo>
                <a:lnTo>
                  <a:pt x="1390" y="303"/>
                </a:lnTo>
                <a:lnTo>
                  <a:pt x="1391" y="446"/>
                </a:lnTo>
                <a:lnTo>
                  <a:pt x="1391" y="463"/>
                </a:lnTo>
                <a:lnTo>
                  <a:pt x="1392" y="1405"/>
                </a:lnTo>
                <a:lnTo>
                  <a:pt x="1392" y="261"/>
                </a:lnTo>
                <a:lnTo>
                  <a:pt x="1393" y="328"/>
                </a:lnTo>
                <a:lnTo>
                  <a:pt x="1394" y="1405"/>
                </a:lnTo>
                <a:lnTo>
                  <a:pt x="1394" y="1372"/>
                </a:lnTo>
                <a:lnTo>
                  <a:pt x="1395" y="404"/>
                </a:lnTo>
                <a:lnTo>
                  <a:pt x="1395" y="623"/>
                </a:lnTo>
                <a:lnTo>
                  <a:pt x="1396" y="783"/>
                </a:lnTo>
                <a:lnTo>
                  <a:pt x="1396" y="1397"/>
                </a:lnTo>
                <a:lnTo>
                  <a:pt x="1396" y="353"/>
                </a:lnTo>
                <a:lnTo>
                  <a:pt x="1397" y="699"/>
                </a:lnTo>
                <a:lnTo>
                  <a:pt x="1397" y="682"/>
                </a:lnTo>
                <a:lnTo>
                  <a:pt x="1398" y="446"/>
                </a:lnTo>
                <a:lnTo>
                  <a:pt x="1398" y="1422"/>
                </a:lnTo>
                <a:lnTo>
                  <a:pt x="1398" y="1094"/>
                </a:lnTo>
                <a:lnTo>
                  <a:pt x="1399" y="976"/>
                </a:lnTo>
                <a:lnTo>
                  <a:pt x="1399" y="732"/>
                </a:lnTo>
                <a:lnTo>
                  <a:pt x="1400" y="1262"/>
                </a:lnTo>
                <a:lnTo>
                  <a:pt x="1400" y="1381"/>
                </a:lnTo>
                <a:lnTo>
                  <a:pt x="1400" y="1473"/>
                </a:lnTo>
                <a:lnTo>
                  <a:pt x="1401" y="1094"/>
                </a:lnTo>
                <a:lnTo>
                  <a:pt x="1401" y="1347"/>
                </a:lnTo>
                <a:lnTo>
                  <a:pt x="1402" y="968"/>
                </a:lnTo>
                <a:lnTo>
                  <a:pt x="1403" y="1481"/>
                </a:lnTo>
                <a:lnTo>
                  <a:pt x="1403" y="446"/>
                </a:lnTo>
                <a:lnTo>
                  <a:pt x="1403" y="488"/>
                </a:lnTo>
                <a:lnTo>
                  <a:pt x="1403" y="581"/>
                </a:lnTo>
                <a:lnTo>
                  <a:pt x="1404" y="522"/>
                </a:lnTo>
                <a:lnTo>
                  <a:pt x="1404" y="1414"/>
                </a:lnTo>
                <a:lnTo>
                  <a:pt x="1405" y="1364"/>
                </a:lnTo>
                <a:lnTo>
                  <a:pt x="1405" y="378"/>
                </a:lnTo>
                <a:lnTo>
                  <a:pt x="1406" y="842"/>
                </a:lnTo>
                <a:lnTo>
                  <a:pt x="1406" y="1044"/>
                </a:lnTo>
                <a:lnTo>
                  <a:pt x="1407" y="1422"/>
                </a:lnTo>
                <a:lnTo>
                  <a:pt x="1407" y="362"/>
                </a:lnTo>
                <a:lnTo>
                  <a:pt x="1408" y="589"/>
                </a:lnTo>
                <a:lnTo>
                  <a:pt x="1408" y="572"/>
                </a:lnTo>
                <a:lnTo>
                  <a:pt x="1408" y="387"/>
                </a:lnTo>
                <a:lnTo>
                  <a:pt x="1409" y="1389"/>
                </a:lnTo>
                <a:lnTo>
                  <a:pt x="1409" y="530"/>
                </a:lnTo>
                <a:lnTo>
                  <a:pt x="1409" y="345"/>
                </a:lnTo>
                <a:lnTo>
                  <a:pt x="1409" y="337"/>
                </a:lnTo>
                <a:lnTo>
                  <a:pt x="1411" y="1262"/>
                </a:lnTo>
                <a:lnTo>
                  <a:pt x="1411" y="1338"/>
                </a:lnTo>
                <a:lnTo>
                  <a:pt x="1411" y="1405"/>
                </a:lnTo>
                <a:lnTo>
                  <a:pt x="1411" y="311"/>
                </a:lnTo>
                <a:lnTo>
                  <a:pt x="1412" y="345"/>
                </a:lnTo>
                <a:lnTo>
                  <a:pt x="1413" y="513"/>
                </a:lnTo>
                <a:lnTo>
                  <a:pt x="1413" y="1414"/>
                </a:lnTo>
                <a:lnTo>
                  <a:pt x="1414" y="774"/>
                </a:lnTo>
                <a:lnTo>
                  <a:pt x="1414" y="892"/>
                </a:lnTo>
                <a:lnTo>
                  <a:pt x="1414" y="597"/>
                </a:lnTo>
                <a:lnTo>
                  <a:pt x="1415" y="1465"/>
                </a:lnTo>
                <a:lnTo>
                  <a:pt x="1415" y="1456"/>
                </a:lnTo>
                <a:lnTo>
                  <a:pt x="1416" y="1381"/>
                </a:lnTo>
                <a:lnTo>
                  <a:pt x="1417" y="816"/>
                </a:lnTo>
                <a:lnTo>
                  <a:pt x="1417" y="1178"/>
                </a:lnTo>
                <a:lnTo>
                  <a:pt x="1417" y="1279"/>
                </a:lnTo>
                <a:lnTo>
                  <a:pt x="1417" y="1456"/>
                </a:lnTo>
                <a:lnTo>
                  <a:pt x="1418" y="387"/>
                </a:lnTo>
                <a:lnTo>
                  <a:pt x="1418" y="589"/>
                </a:lnTo>
                <a:lnTo>
                  <a:pt x="1419" y="530"/>
                </a:lnTo>
                <a:lnTo>
                  <a:pt x="1419" y="311"/>
                </a:lnTo>
                <a:lnTo>
                  <a:pt x="1419" y="1431"/>
                </a:lnTo>
                <a:lnTo>
                  <a:pt x="1420" y="387"/>
                </a:lnTo>
                <a:lnTo>
                  <a:pt x="1420" y="412"/>
                </a:lnTo>
                <a:lnTo>
                  <a:pt x="1421" y="261"/>
                </a:lnTo>
                <a:lnTo>
                  <a:pt x="1421" y="1372"/>
                </a:lnTo>
                <a:lnTo>
                  <a:pt x="1421" y="1414"/>
                </a:lnTo>
                <a:lnTo>
                  <a:pt x="1422" y="1431"/>
                </a:lnTo>
                <a:lnTo>
                  <a:pt x="1423" y="286"/>
                </a:lnTo>
                <a:lnTo>
                  <a:pt x="1423" y="513"/>
                </a:lnTo>
                <a:lnTo>
                  <a:pt x="1423" y="699"/>
                </a:lnTo>
                <a:lnTo>
                  <a:pt x="1424" y="1414"/>
                </a:lnTo>
                <a:lnTo>
                  <a:pt x="1424" y="488"/>
                </a:lnTo>
                <a:lnTo>
                  <a:pt x="1424" y="690"/>
                </a:lnTo>
                <a:lnTo>
                  <a:pt x="1425" y="724"/>
                </a:lnTo>
                <a:lnTo>
                  <a:pt x="1425" y="328"/>
                </a:lnTo>
                <a:lnTo>
                  <a:pt x="1426" y="1465"/>
                </a:lnTo>
                <a:lnTo>
                  <a:pt x="1426" y="1355"/>
                </a:lnTo>
                <a:lnTo>
                  <a:pt x="1426" y="1296"/>
                </a:lnTo>
                <a:lnTo>
                  <a:pt x="1427" y="1355"/>
                </a:lnTo>
                <a:lnTo>
                  <a:pt x="1427" y="884"/>
                </a:lnTo>
                <a:lnTo>
                  <a:pt x="1427" y="1136"/>
                </a:lnTo>
                <a:lnTo>
                  <a:pt x="1427" y="1305"/>
                </a:lnTo>
                <a:lnTo>
                  <a:pt x="1428" y="1490"/>
                </a:lnTo>
                <a:lnTo>
                  <a:pt x="1429" y="959"/>
                </a:lnTo>
                <a:lnTo>
                  <a:pt x="1429" y="1086"/>
                </a:lnTo>
                <a:lnTo>
                  <a:pt x="1429" y="800"/>
                </a:lnTo>
                <a:lnTo>
                  <a:pt x="1429" y="774"/>
                </a:lnTo>
                <a:lnTo>
                  <a:pt x="1430" y="1498"/>
                </a:lnTo>
                <a:lnTo>
                  <a:pt x="1431" y="1187"/>
                </a:lnTo>
                <a:lnTo>
                  <a:pt x="1431" y="1136"/>
                </a:lnTo>
                <a:lnTo>
                  <a:pt x="1431" y="800"/>
                </a:lnTo>
                <a:lnTo>
                  <a:pt x="1432" y="1465"/>
                </a:lnTo>
                <a:lnTo>
                  <a:pt x="1432" y="1473"/>
                </a:lnTo>
                <a:lnTo>
                  <a:pt x="1434" y="303"/>
                </a:lnTo>
                <a:lnTo>
                  <a:pt x="1434" y="614"/>
                </a:lnTo>
                <a:lnTo>
                  <a:pt x="1434" y="816"/>
                </a:lnTo>
                <a:lnTo>
                  <a:pt x="1434" y="1439"/>
                </a:lnTo>
                <a:lnTo>
                  <a:pt x="1435" y="320"/>
                </a:lnTo>
                <a:lnTo>
                  <a:pt x="1435" y="572"/>
                </a:lnTo>
                <a:lnTo>
                  <a:pt x="1436" y="547"/>
                </a:lnTo>
                <a:lnTo>
                  <a:pt x="1436" y="252"/>
                </a:lnTo>
                <a:lnTo>
                  <a:pt x="1436" y="1414"/>
                </a:lnTo>
                <a:lnTo>
                  <a:pt x="1437" y="791"/>
                </a:lnTo>
                <a:lnTo>
                  <a:pt x="1437" y="589"/>
                </a:lnTo>
                <a:lnTo>
                  <a:pt x="1438" y="269"/>
                </a:lnTo>
                <a:lnTo>
                  <a:pt x="1438" y="1178"/>
                </a:lnTo>
                <a:lnTo>
                  <a:pt x="1438" y="1296"/>
                </a:lnTo>
                <a:lnTo>
                  <a:pt x="1439" y="1414"/>
                </a:lnTo>
                <a:lnTo>
                  <a:pt x="1440" y="269"/>
                </a:lnTo>
                <a:lnTo>
                  <a:pt x="1440" y="328"/>
                </a:lnTo>
                <a:lnTo>
                  <a:pt x="1441" y="1381"/>
                </a:lnTo>
                <a:lnTo>
                  <a:pt x="1441" y="421"/>
                </a:lnTo>
                <a:lnTo>
                  <a:pt x="1442" y="497"/>
                </a:lnTo>
                <a:lnTo>
                  <a:pt x="1442" y="244"/>
                </a:lnTo>
                <a:lnTo>
                  <a:pt x="1443" y="1422"/>
                </a:lnTo>
                <a:lnTo>
                  <a:pt x="1443" y="1364"/>
                </a:lnTo>
                <a:lnTo>
                  <a:pt x="1444" y="614"/>
                </a:lnTo>
                <a:lnTo>
                  <a:pt x="1444" y="959"/>
                </a:lnTo>
                <a:lnTo>
                  <a:pt x="1445" y="1111"/>
                </a:lnTo>
                <a:lnTo>
                  <a:pt x="1445" y="1481"/>
                </a:lnTo>
                <a:lnTo>
                  <a:pt x="1445" y="1086"/>
                </a:lnTo>
                <a:lnTo>
                  <a:pt x="1446" y="1246"/>
                </a:lnTo>
                <a:lnTo>
                  <a:pt x="1446" y="1212"/>
                </a:lnTo>
                <a:lnTo>
                  <a:pt x="1447" y="1481"/>
                </a:lnTo>
                <a:lnTo>
                  <a:pt x="1447" y="530"/>
                </a:lnTo>
                <a:lnTo>
                  <a:pt x="1448" y="210"/>
                </a:lnTo>
                <a:lnTo>
                  <a:pt x="1448" y="177"/>
                </a:lnTo>
                <a:lnTo>
                  <a:pt x="1449" y="1271"/>
                </a:lnTo>
                <a:lnTo>
                  <a:pt x="1449" y="1364"/>
                </a:lnTo>
                <a:lnTo>
                  <a:pt x="1449" y="1389"/>
                </a:lnTo>
                <a:lnTo>
                  <a:pt x="1450" y="210"/>
                </a:lnTo>
                <a:lnTo>
                  <a:pt x="1450" y="269"/>
                </a:lnTo>
                <a:lnTo>
                  <a:pt x="1451" y="463"/>
                </a:lnTo>
                <a:lnTo>
                  <a:pt x="1452" y="1372"/>
                </a:lnTo>
                <a:lnTo>
                  <a:pt x="1452" y="227"/>
                </a:lnTo>
                <a:lnTo>
                  <a:pt x="1452" y="370"/>
                </a:lnTo>
                <a:lnTo>
                  <a:pt x="1452" y="505"/>
                </a:lnTo>
                <a:lnTo>
                  <a:pt x="1453" y="210"/>
                </a:lnTo>
                <a:lnTo>
                  <a:pt x="1454" y="1422"/>
                </a:lnTo>
                <a:lnTo>
                  <a:pt x="1454" y="1338"/>
                </a:lnTo>
                <a:lnTo>
                  <a:pt x="1454" y="1178"/>
                </a:lnTo>
                <a:lnTo>
                  <a:pt x="1455" y="269"/>
                </a:lnTo>
                <a:lnTo>
                  <a:pt x="1455" y="1019"/>
                </a:lnTo>
                <a:lnTo>
                  <a:pt x="1455" y="1153"/>
                </a:lnTo>
                <a:lnTo>
                  <a:pt x="1455" y="1397"/>
                </a:lnTo>
                <a:lnTo>
                  <a:pt x="1456" y="269"/>
                </a:lnTo>
                <a:lnTo>
                  <a:pt x="1457" y="412"/>
                </a:lnTo>
                <a:lnTo>
                  <a:pt x="1457" y="252"/>
                </a:lnTo>
                <a:lnTo>
                  <a:pt x="1457" y="244"/>
                </a:lnTo>
                <a:lnTo>
                  <a:pt x="1458" y="1414"/>
                </a:lnTo>
                <a:lnTo>
                  <a:pt x="1458" y="690"/>
                </a:lnTo>
                <a:lnTo>
                  <a:pt x="1458" y="631"/>
                </a:lnTo>
                <a:lnTo>
                  <a:pt x="1459" y="597"/>
                </a:lnTo>
                <a:lnTo>
                  <a:pt x="1460" y="1347"/>
                </a:lnTo>
                <a:lnTo>
                  <a:pt x="1460" y="1431"/>
                </a:lnTo>
                <a:lnTo>
                  <a:pt x="1460" y="1473"/>
                </a:lnTo>
                <a:lnTo>
                  <a:pt x="1461" y="783"/>
                </a:lnTo>
                <a:lnTo>
                  <a:pt x="1462" y="875"/>
                </a:lnTo>
                <a:lnTo>
                  <a:pt x="1462" y="1431"/>
                </a:lnTo>
                <a:lnTo>
                  <a:pt x="1463" y="378"/>
                </a:lnTo>
                <a:lnTo>
                  <a:pt x="1463" y="522"/>
                </a:lnTo>
                <a:lnTo>
                  <a:pt x="1463" y="538"/>
                </a:lnTo>
                <a:lnTo>
                  <a:pt x="1463" y="227"/>
                </a:lnTo>
                <a:lnTo>
                  <a:pt x="1464" y="1381"/>
                </a:lnTo>
                <a:lnTo>
                  <a:pt x="1464" y="1136"/>
                </a:lnTo>
                <a:lnTo>
                  <a:pt x="1465" y="766"/>
                </a:lnTo>
                <a:lnTo>
                  <a:pt x="1465" y="193"/>
                </a:lnTo>
                <a:lnTo>
                  <a:pt x="1466" y="1077"/>
                </a:lnTo>
                <a:lnTo>
                  <a:pt x="1466" y="1229"/>
                </a:lnTo>
                <a:lnTo>
                  <a:pt x="1466" y="1364"/>
                </a:lnTo>
                <a:lnTo>
                  <a:pt x="1467" y="244"/>
                </a:lnTo>
                <a:lnTo>
                  <a:pt x="1467" y="362"/>
                </a:lnTo>
                <a:lnTo>
                  <a:pt x="1468" y="168"/>
                </a:lnTo>
                <a:lnTo>
                  <a:pt x="1468" y="1355"/>
                </a:lnTo>
                <a:lnTo>
                  <a:pt x="1469" y="345"/>
                </a:lnTo>
                <a:lnTo>
                  <a:pt x="1469" y="395"/>
                </a:lnTo>
                <a:lnTo>
                  <a:pt x="1470" y="143"/>
                </a:lnTo>
                <a:lnTo>
                  <a:pt x="1470" y="1381"/>
                </a:lnTo>
                <a:lnTo>
                  <a:pt x="1471" y="1372"/>
                </a:lnTo>
                <a:lnTo>
                  <a:pt x="1472" y="278"/>
                </a:lnTo>
                <a:lnTo>
                  <a:pt x="1472" y="648"/>
                </a:lnTo>
                <a:lnTo>
                  <a:pt x="1472" y="850"/>
                </a:lnTo>
                <a:lnTo>
                  <a:pt x="1473" y="1372"/>
                </a:lnTo>
                <a:lnTo>
                  <a:pt x="1473" y="623"/>
                </a:lnTo>
                <a:lnTo>
                  <a:pt x="1473" y="1010"/>
                </a:lnTo>
                <a:lnTo>
                  <a:pt x="1474" y="993"/>
                </a:lnTo>
                <a:lnTo>
                  <a:pt x="1474" y="530"/>
                </a:lnTo>
                <a:lnTo>
                  <a:pt x="1475" y="1465"/>
                </a:lnTo>
                <a:lnTo>
                  <a:pt x="1475" y="1279"/>
                </a:lnTo>
                <a:lnTo>
                  <a:pt x="1475" y="1355"/>
                </a:lnTo>
                <a:lnTo>
                  <a:pt x="1476" y="741"/>
                </a:lnTo>
                <a:lnTo>
                  <a:pt x="1476" y="1195"/>
                </a:lnTo>
                <a:lnTo>
                  <a:pt x="1476" y="1330"/>
                </a:lnTo>
                <a:lnTo>
                  <a:pt x="1477" y="1422"/>
                </a:lnTo>
                <a:lnTo>
                  <a:pt x="1478" y="151"/>
                </a:lnTo>
                <a:lnTo>
                  <a:pt x="1478" y="177"/>
                </a:lnTo>
                <a:lnTo>
                  <a:pt x="1478" y="235"/>
                </a:lnTo>
                <a:lnTo>
                  <a:pt x="1479" y="1313"/>
                </a:lnTo>
                <a:lnTo>
                  <a:pt x="1480" y="202"/>
                </a:lnTo>
                <a:lnTo>
                  <a:pt x="1480" y="261"/>
                </a:lnTo>
                <a:lnTo>
                  <a:pt x="1480" y="345"/>
                </a:lnTo>
                <a:lnTo>
                  <a:pt x="1480" y="67"/>
                </a:lnTo>
                <a:lnTo>
                  <a:pt x="1481" y="1322"/>
                </a:lnTo>
                <a:lnTo>
                  <a:pt x="1481" y="1322"/>
                </a:lnTo>
                <a:lnTo>
                  <a:pt x="1481" y="1279"/>
                </a:lnTo>
                <a:lnTo>
                  <a:pt x="1482" y="143"/>
                </a:lnTo>
                <a:lnTo>
                  <a:pt x="1483" y="724"/>
                </a:lnTo>
                <a:lnTo>
                  <a:pt x="1483" y="884"/>
                </a:lnTo>
                <a:lnTo>
                  <a:pt x="1483" y="1330"/>
                </a:lnTo>
                <a:lnTo>
                  <a:pt x="1484" y="202"/>
                </a:lnTo>
                <a:lnTo>
                  <a:pt x="1484" y="471"/>
                </a:lnTo>
                <a:lnTo>
                  <a:pt x="1485" y="446"/>
                </a:lnTo>
                <a:lnTo>
                  <a:pt x="1485" y="126"/>
                </a:lnTo>
                <a:lnTo>
                  <a:pt x="1485" y="1338"/>
                </a:lnTo>
                <a:lnTo>
                  <a:pt x="1486" y="404"/>
                </a:lnTo>
                <a:lnTo>
                  <a:pt x="1486" y="269"/>
                </a:lnTo>
                <a:lnTo>
                  <a:pt x="1487" y="168"/>
                </a:lnTo>
                <a:lnTo>
                  <a:pt x="1487" y="1229"/>
                </a:lnTo>
                <a:lnTo>
                  <a:pt x="1487" y="1347"/>
                </a:lnTo>
                <a:lnTo>
                  <a:pt x="1488" y="1364"/>
                </a:lnTo>
                <a:lnTo>
                  <a:pt x="1489" y="530"/>
                </a:lnTo>
                <a:lnTo>
                  <a:pt x="1489" y="538"/>
                </a:lnTo>
                <a:lnTo>
                  <a:pt x="1489" y="623"/>
                </a:lnTo>
                <a:lnTo>
                  <a:pt x="1490" y="1431"/>
                </a:lnTo>
                <a:lnTo>
                  <a:pt x="1490" y="934"/>
                </a:lnTo>
                <a:lnTo>
                  <a:pt x="1491" y="1052"/>
                </a:lnTo>
                <a:lnTo>
                  <a:pt x="1491" y="690"/>
                </a:lnTo>
                <a:lnTo>
                  <a:pt x="1492" y="1431"/>
                </a:lnTo>
                <a:lnTo>
                  <a:pt x="1492" y="1355"/>
                </a:lnTo>
                <a:lnTo>
                  <a:pt x="1492" y="1178"/>
                </a:lnTo>
                <a:lnTo>
                  <a:pt x="1492" y="202"/>
                </a:lnTo>
                <a:lnTo>
                  <a:pt x="1493" y="934"/>
                </a:lnTo>
                <a:lnTo>
                  <a:pt x="1494" y="1111"/>
                </a:lnTo>
                <a:lnTo>
                  <a:pt x="1494" y="1355"/>
                </a:lnTo>
                <a:lnTo>
                  <a:pt x="1494" y="252"/>
                </a:lnTo>
                <a:lnTo>
                  <a:pt x="1495" y="387"/>
                </a:lnTo>
                <a:lnTo>
                  <a:pt x="1495" y="210"/>
                </a:lnTo>
                <a:lnTo>
                  <a:pt x="1495" y="151"/>
                </a:lnTo>
                <a:lnTo>
                  <a:pt x="1496" y="1355"/>
                </a:lnTo>
                <a:lnTo>
                  <a:pt x="1496" y="219"/>
                </a:lnTo>
                <a:lnTo>
                  <a:pt x="1497" y="244"/>
                </a:lnTo>
                <a:lnTo>
                  <a:pt x="1497" y="101"/>
                </a:lnTo>
                <a:lnTo>
                  <a:pt x="1498" y="1296"/>
                </a:lnTo>
                <a:lnTo>
                  <a:pt x="1498" y="1313"/>
                </a:lnTo>
                <a:lnTo>
                  <a:pt x="1498" y="1364"/>
                </a:lnTo>
                <a:lnTo>
                  <a:pt x="1499" y="126"/>
                </a:lnTo>
                <a:lnTo>
                  <a:pt x="1499" y="378"/>
                </a:lnTo>
                <a:lnTo>
                  <a:pt x="1500" y="513"/>
                </a:lnTo>
                <a:lnTo>
                  <a:pt x="1500" y="1347"/>
                </a:lnTo>
                <a:lnTo>
                  <a:pt x="1501" y="185"/>
                </a:lnTo>
                <a:lnTo>
                  <a:pt x="1501" y="438"/>
                </a:lnTo>
                <a:lnTo>
                  <a:pt x="1501" y="454"/>
                </a:lnTo>
                <a:lnTo>
                  <a:pt x="1502" y="135"/>
                </a:lnTo>
                <a:lnTo>
                  <a:pt x="1503" y="1381"/>
                </a:lnTo>
                <a:lnTo>
                  <a:pt x="1503" y="1204"/>
                </a:lnTo>
                <a:lnTo>
                  <a:pt x="1503" y="959"/>
                </a:lnTo>
                <a:lnTo>
                  <a:pt x="1503" y="538"/>
                </a:lnTo>
                <a:lnTo>
                  <a:pt x="1504" y="1136"/>
                </a:lnTo>
                <a:lnTo>
                  <a:pt x="1504" y="1271"/>
                </a:lnTo>
                <a:lnTo>
                  <a:pt x="1504" y="1448"/>
                </a:lnTo>
                <a:lnTo>
                  <a:pt x="1506" y="757"/>
                </a:lnTo>
                <a:lnTo>
                  <a:pt x="1506" y="757"/>
                </a:lnTo>
                <a:lnTo>
                  <a:pt x="1506" y="1422"/>
                </a:lnTo>
                <a:lnTo>
                  <a:pt x="1507" y="101"/>
                </a:lnTo>
                <a:lnTo>
                  <a:pt x="1508" y="109"/>
                </a:lnTo>
                <a:lnTo>
                  <a:pt x="1508" y="76"/>
                </a:lnTo>
                <a:lnTo>
                  <a:pt x="1509" y="1338"/>
                </a:lnTo>
                <a:lnTo>
                  <a:pt x="1509" y="1330"/>
                </a:lnTo>
                <a:lnTo>
                  <a:pt x="1509" y="67"/>
                </a:lnTo>
                <a:lnTo>
                  <a:pt x="1510" y="488"/>
                </a:lnTo>
                <a:lnTo>
                  <a:pt x="1511" y="690"/>
                </a:lnTo>
                <a:lnTo>
                  <a:pt x="1511" y="1338"/>
                </a:lnTo>
                <a:lnTo>
                  <a:pt x="1511" y="126"/>
                </a:lnTo>
                <a:lnTo>
                  <a:pt x="1512" y="412"/>
                </a:lnTo>
                <a:lnTo>
                  <a:pt x="1512" y="395"/>
                </a:lnTo>
                <a:lnTo>
                  <a:pt x="1512" y="135"/>
                </a:lnTo>
                <a:lnTo>
                  <a:pt x="1513" y="1364"/>
                </a:lnTo>
                <a:lnTo>
                  <a:pt x="1513" y="749"/>
                </a:lnTo>
                <a:lnTo>
                  <a:pt x="1514" y="294"/>
                </a:lnTo>
                <a:lnTo>
                  <a:pt x="1514" y="151"/>
                </a:lnTo>
                <a:lnTo>
                  <a:pt x="1515" y="1204"/>
                </a:lnTo>
                <a:lnTo>
                  <a:pt x="1515" y="1313"/>
                </a:lnTo>
                <a:lnTo>
                  <a:pt x="1515" y="1347"/>
                </a:lnTo>
                <a:lnTo>
                  <a:pt x="1516" y="193"/>
                </a:lnTo>
                <a:lnTo>
                  <a:pt x="1516" y="219"/>
                </a:lnTo>
                <a:lnTo>
                  <a:pt x="1517" y="328"/>
                </a:lnTo>
                <a:lnTo>
                  <a:pt x="1517" y="1338"/>
                </a:lnTo>
                <a:lnTo>
                  <a:pt x="1518" y="631"/>
                </a:lnTo>
                <a:lnTo>
                  <a:pt x="1518" y="741"/>
                </a:lnTo>
                <a:lnTo>
                  <a:pt x="1519" y="480"/>
                </a:lnTo>
                <a:lnTo>
                  <a:pt x="1519" y="1422"/>
                </a:lnTo>
                <a:lnTo>
                  <a:pt x="1520" y="1405"/>
                </a:lnTo>
                <a:lnTo>
                  <a:pt x="1521" y="657"/>
                </a:lnTo>
                <a:lnTo>
                  <a:pt x="1521" y="959"/>
                </a:lnTo>
                <a:lnTo>
                  <a:pt x="1521" y="976"/>
                </a:lnTo>
                <a:lnTo>
                  <a:pt x="1522" y="1389"/>
                </a:lnTo>
                <a:lnTo>
                  <a:pt x="1522" y="160"/>
                </a:lnTo>
                <a:lnTo>
                  <a:pt x="1522" y="404"/>
                </a:lnTo>
                <a:lnTo>
                  <a:pt x="1523" y="378"/>
                </a:lnTo>
                <a:lnTo>
                  <a:pt x="1523" y="118"/>
                </a:lnTo>
                <a:lnTo>
                  <a:pt x="1524" y="1322"/>
                </a:lnTo>
                <a:lnTo>
                  <a:pt x="1524" y="320"/>
                </a:lnTo>
                <a:lnTo>
                  <a:pt x="1524" y="193"/>
                </a:lnTo>
                <a:lnTo>
                  <a:pt x="1525" y="109"/>
                </a:lnTo>
                <a:lnTo>
                  <a:pt x="1526" y="1204"/>
                </a:lnTo>
                <a:lnTo>
                  <a:pt x="1526" y="1237"/>
                </a:lnTo>
                <a:lnTo>
                  <a:pt x="1526" y="1288"/>
                </a:lnTo>
                <a:lnTo>
                  <a:pt x="1527" y="126"/>
                </a:lnTo>
                <a:lnTo>
                  <a:pt x="1527" y="177"/>
                </a:lnTo>
                <a:lnTo>
                  <a:pt x="1527" y="404"/>
                </a:lnTo>
                <a:lnTo>
                  <a:pt x="1528" y="1338"/>
                </a:lnTo>
                <a:lnTo>
                  <a:pt x="1529" y="67"/>
                </a:lnTo>
                <a:lnTo>
                  <a:pt x="1529" y="135"/>
                </a:lnTo>
                <a:lnTo>
                  <a:pt x="1529" y="362"/>
                </a:lnTo>
                <a:lnTo>
                  <a:pt x="1529" y="92"/>
                </a:lnTo>
                <a:lnTo>
                  <a:pt x="1530" y="1330"/>
                </a:lnTo>
                <a:lnTo>
                  <a:pt x="1530" y="1262"/>
                </a:lnTo>
                <a:lnTo>
                  <a:pt x="1531" y="1069"/>
                </a:lnTo>
                <a:lnTo>
                  <a:pt x="1531" y="109"/>
                </a:lnTo>
                <a:lnTo>
                  <a:pt x="1532" y="943"/>
                </a:lnTo>
                <a:lnTo>
                  <a:pt x="1532" y="1128"/>
                </a:lnTo>
                <a:lnTo>
                  <a:pt x="1532" y="1338"/>
                </a:lnTo>
                <a:lnTo>
                  <a:pt x="1533" y="589"/>
                </a:lnTo>
                <a:lnTo>
                  <a:pt x="1533" y="884"/>
                </a:lnTo>
                <a:lnTo>
                  <a:pt x="1534" y="623"/>
                </a:lnTo>
                <a:lnTo>
                  <a:pt x="1534" y="555"/>
                </a:lnTo>
                <a:lnTo>
                  <a:pt x="1534" y="1465"/>
                </a:lnTo>
                <a:lnTo>
                  <a:pt x="1535" y="1052"/>
                </a:lnTo>
                <a:lnTo>
                  <a:pt x="1535" y="892"/>
                </a:lnTo>
                <a:lnTo>
                  <a:pt x="1536" y="640"/>
                </a:lnTo>
                <a:lnTo>
                  <a:pt x="1536" y="1372"/>
                </a:lnTo>
                <a:lnTo>
                  <a:pt x="1536" y="1397"/>
                </a:lnTo>
                <a:lnTo>
                  <a:pt x="1537" y="1414"/>
                </a:lnTo>
                <a:lnTo>
                  <a:pt x="1538" y="337"/>
                </a:lnTo>
                <a:lnTo>
                  <a:pt x="1538" y="555"/>
                </a:lnTo>
                <a:lnTo>
                  <a:pt x="1538" y="648"/>
                </a:lnTo>
                <a:lnTo>
                  <a:pt x="1539" y="1364"/>
                </a:lnTo>
                <a:lnTo>
                  <a:pt x="1539" y="530"/>
                </a:lnTo>
                <a:lnTo>
                  <a:pt x="1539" y="791"/>
                </a:lnTo>
                <a:lnTo>
                  <a:pt x="1540" y="900"/>
                </a:lnTo>
                <a:lnTo>
                  <a:pt x="1540" y="538"/>
                </a:lnTo>
                <a:lnTo>
                  <a:pt x="1541" y="1456"/>
                </a:lnTo>
                <a:lnTo>
                  <a:pt x="1541" y="1347"/>
                </a:lnTo>
                <a:lnTo>
                  <a:pt x="1541" y="1330"/>
                </a:lnTo>
                <a:lnTo>
                  <a:pt x="1542" y="1355"/>
                </a:lnTo>
                <a:lnTo>
                  <a:pt x="1542" y="951"/>
                </a:lnTo>
                <a:lnTo>
                  <a:pt x="1542" y="1271"/>
                </a:lnTo>
                <a:lnTo>
                  <a:pt x="1543" y="1372"/>
                </a:lnTo>
                <a:lnTo>
                  <a:pt x="1543" y="1507"/>
                </a:lnTo>
                <a:lnTo>
                  <a:pt x="1544" y="1035"/>
                </a:lnTo>
                <a:lnTo>
                  <a:pt x="1544" y="1103"/>
                </a:lnTo>
                <a:lnTo>
                  <a:pt x="1544" y="951"/>
                </a:lnTo>
                <a:lnTo>
                  <a:pt x="1545" y="1481"/>
                </a:lnTo>
                <a:lnTo>
                  <a:pt x="1545" y="589"/>
                </a:lnTo>
                <a:lnTo>
                  <a:pt x="1546" y="614"/>
                </a:lnTo>
                <a:lnTo>
                  <a:pt x="1546" y="513"/>
                </a:lnTo>
                <a:lnTo>
                  <a:pt x="1547" y="1414"/>
                </a:lnTo>
                <a:lnTo>
                  <a:pt x="1547" y="1431"/>
                </a:lnTo>
                <a:lnTo>
                  <a:pt x="1549" y="623"/>
                </a:lnTo>
                <a:lnTo>
                  <a:pt x="1549" y="833"/>
                </a:lnTo>
                <a:lnTo>
                  <a:pt x="1549" y="951"/>
                </a:lnTo>
                <a:lnTo>
                  <a:pt x="1549" y="1456"/>
                </a:lnTo>
                <a:lnTo>
                  <a:pt x="1550" y="1162"/>
                </a:lnTo>
                <a:lnTo>
                  <a:pt x="1550" y="1178"/>
                </a:lnTo>
                <a:lnTo>
                  <a:pt x="1551" y="774"/>
                </a:lnTo>
                <a:lnTo>
                  <a:pt x="1552" y="1431"/>
                </a:lnTo>
                <a:lnTo>
                  <a:pt x="1552" y="1035"/>
                </a:lnTo>
                <a:lnTo>
                  <a:pt x="1552" y="741"/>
                </a:lnTo>
                <a:lnTo>
                  <a:pt x="1553" y="446"/>
                </a:lnTo>
                <a:lnTo>
                  <a:pt x="1553" y="1254"/>
                </a:lnTo>
                <a:lnTo>
                  <a:pt x="1553" y="1313"/>
                </a:lnTo>
                <a:lnTo>
                  <a:pt x="1553" y="1347"/>
                </a:lnTo>
                <a:lnTo>
                  <a:pt x="1555" y="555"/>
                </a:lnTo>
                <a:lnTo>
                  <a:pt x="1555" y="623"/>
                </a:lnTo>
                <a:lnTo>
                  <a:pt x="1555" y="25"/>
                </a:lnTo>
                <a:lnTo>
                  <a:pt x="1556" y="1372"/>
                </a:lnTo>
                <a:lnTo>
                  <a:pt x="1556" y="1279"/>
                </a:lnTo>
                <a:lnTo>
                  <a:pt x="1557" y="1178"/>
                </a:lnTo>
                <a:lnTo>
                  <a:pt x="1557" y="833"/>
                </a:lnTo>
                <a:lnTo>
                  <a:pt x="1558" y="1422"/>
                </a:lnTo>
                <a:lnTo>
                  <a:pt x="1558" y="1414"/>
                </a:lnTo>
                <a:lnTo>
                  <a:pt x="1559" y="412"/>
                </a:lnTo>
                <a:lnTo>
                  <a:pt x="1559" y="724"/>
                </a:lnTo>
                <a:lnTo>
                  <a:pt x="1560" y="909"/>
                </a:lnTo>
                <a:lnTo>
                  <a:pt x="1560" y="1405"/>
                </a:lnTo>
                <a:lnTo>
                  <a:pt x="1561" y="497"/>
                </a:lnTo>
                <a:lnTo>
                  <a:pt x="1561" y="657"/>
                </a:lnTo>
                <a:lnTo>
                  <a:pt x="1561" y="690"/>
                </a:lnTo>
                <a:lnTo>
                  <a:pt x="1562" y="370"/>
                </a:lnTo>
                <a:lnTo>
                  <a:pt x="1562" y="1439"/>
                </a:lnTo>
                <a:lnTo>
                  <a:pt x="1562" y="1094"/>
                </a:lnTo>
                <a:lnTo>
                  <a:pt x="1563" y="917"/>
                </a:lnTo>
                <a:lnTo>
                  <a:pt x="1563" y="581"/>
                </a:lnTo>
                <a:lnTo>
                  <a:pt x="1564" y="1296"/>
                </a:lnTo>
                <a:lnTo>
                  <a:pt x="1564" y="1372"/>
                </a:lnTo>
                <a:lnTo>
                  <a:pt x="1564" y="1465"/>
                </a:lnTo>
                <a:lnTo>
                  <a:pt x="1565" y="850"/>
                </a:lnTo>
                <a:lnTo>
                  <a:pt x="1566" y="783"/>
                </a:lnTo>
                <a:lnTo>
                  <a:pt x="1567" y="1431"/>
                </a:lnTo>
                <a:lnTo>
                  <a:pt x="1567" y="917"/>
                </a:lnTo>
                <a:lnTo>
                  <a:pt x="1567" y="884"/>
                </a:lnTo>
                <a:lnTo>
                  <a:pt x="1568" y="699"/>
                </a:lnTo>
                <a:lnTo>
                  <a:pt x="1568" y="1389"/>
                </a:lnTo>
                <a:lnTo>
                  <a:pt x="1569" y="1313"/>
                </a:lnTo>
                <a:lnTo>
                  <a:pt x="1570" y="109"/>
                </a:lnTo>
                <a:lnTo>
                  <a:pt x="1570" y="715"/>
                </a:lnTo>
                <a:lnTo>
                  <a:pt x="1570" y="917"/>
                </a:lnTo>
                <a:lnTo>
                  <a:pt x="1571" y="1372"/>
                </a:lnTo>
                <a:lnTo>
                  <a:pt x="1571" y="219"/>
                </a:lnTo>
                <a:lnTo>
                  <a:pt x="1571" y="421"/>
                </a:lnTo>
                <a:lnTo>
                  <a:pt x="1572" y="320"/>
                </a:lnTo>
                <a:lnTo>
                  <a:pt x="1572" y="135"/>
                </a:lnTo>
                <a:lnTo>
                  <a:pt x="1573" y="1322"/>
                </a:lnTo>
                <a:lnTo>
                  <a:pt x="1573" y="235"/>
                </a:lnTo>
                <a:lnTo>
                  <a:pt x="1573" y="126"/>
                </a:lnTo>
                <a:lnTo>
                  <a:pt x="1573" y="67"/>
                </a:lnTo>
                <a:lnTo>
                  <a:pt x="1575" y="1221"/>
                </a:lnTo>
                <a:lnTo>
                  <a:pt x="1575" y="1271"/>
                </a:lnTo>
                <a:lnTo>
                  <a:pt x="1575" y="1322"/>
                </a:lnTo>
                <a:lnTo>
                  <a:pt x="1576" y="118"/>
                </a:lnTo>
                <a:lnTo>
                  <a:pt x="1576" y="151"/>
                </a:lnTo>
                <a:lnTo>
                  <a:pt x="1576" y="404"/>
                </a:lnTo>
                <a:lnTo>
                  <a:pt x="1577" y="1381"/>
                </a:lnTo>
                <a:lnTo>
                  <a:pt x="1578" y="657"/>
                </a:lnTo>
                <a:lnTo>
                  <a:pt x="1578" y="842"/>
                </a:lnTo>
                <a:lnTo>
                  <a:pt x="1578" y="488"/>
                </a:lnTo>
                <a:lnTo>
                  <a:pt x="1579" y="1397"/>
                </a:lnTo>
                <a:lnTo>
                  <a:pt x="1579" y="1355"/>
                </a:lnTo>
                <a:lnTo>
                  <a:pt x="1580" y="1288"/>
                </a:lnTo>
                <a:lnTo>
                  <a:pt x="1581" y="648"/>
                </a:lnTo>
                <a:lnTo>
                  <a:pt x="1581" y="985"/>
                </a:lnTo>
                <a:lnTo>
                  <a:pt x="1581" y="1128"/>
                </a:lnTo>
                <a:lnTo>
                  <a:pt x="1581" y="1364"/>
                </a:lnTo>
                <a:lnTo>
                  <a:pt x="1582" y="177"/>
                </a:lnTo>
                <a:lnTo>
                  <a:pt x="1582" y="480"/>
                </a:lnTo>
                <a:lnTo>
                  <a:pt x="1583" y="370"/>
                </a:lnTo>
                <a:lnTo>
                  <a:pt x="1583" y="135"/>
                </a:lnTo>
                <a:lnTo>
                  <a:pt x="1583" y="1322"/>
                </a:lnTo>
                <a:lnTo>
                  <a:pt x="1584" y="160"/>
                </a:lnTo>
                <a:lnTo>
                  <a:pt x="1584" y="168"/>
                </a:lnTo>
                <a:lnTo>
                  <a:pt x="1585" y="84"/>
                </a:lnTo>
                <a:lnTo>
                  <a:pt x="1585" y="1271"/>
                </a:lnTo>
                <a:lnTo>
                  <a:pt x="1585" y="1288"/>
                </a:lnTo>
                <a:lnTo>
                  <a:pt x="1586" y="1296"/>
                </a:lnTo>
                <a:lnTo>
                  <a:pt x="1587" y="143"/>
                </a:lnTo>
                <a:lnTo>
                  <a:pt x="1587" y="345"/>
                </a:lnTo>
                <a:lnTo>
                  <a:pt x="1587" y="522"/>
                </a:lnTo>
                <a:lnTo>
                  <a:pt x="1588" y="1322"/>
                </a:lnTo>
                <a:lnTo>
                  <a:pt x="1588" y="202"/>
                </a:lnTo>
                <a:lnTo>
                  <a:pt x="1588" y="480"/>
                </a:lnTo>
                <a:lnTo>
                  <a:pt x="1589" y="488"/>
                </a:lnTo>
                <a:lnTo>
                  <a:pt x="1589" y="76"/>
                </a:lnTo>
                <a:lnTo>
                  <a:pt x="1590" y="1313"/>
                </a:lnTo>
                <a:lnTo>
                  <a:pt x="1590" y="1086"/>
                </a:lnTo>
                <a:lnTo>
                  <a:pt x="1590" y="682"/>
                </a:lnTo>
                <a:lnTo>
                  <a:pt x="1591" y="151"/>
                </a:lnTo>
                <a:lnTo>
                  <a:pt x="1591" y="1094"/>
                </a:lnTo>
                <a:lnTo>
                  <a:pt x="1592" y="1162"/>
                </a:lnTo>
                <a:lnTo>
                  <a:pt x="1592" y="1355"/>
                </a:lnTo>
                <a:lnTo>
                  <a:pt x="1593" y="606"/>
                </a:lnTo>
                <a:lnTo>
                  <a:pt x="1593" y="875"/>
                </a:lnTo>
                <a:lnTo>
                  <a:pt x="1593" y="555"/>
                </a:lnTo>
                <a:lnTo>
                  <a:pt x="1593" y="480"/>
                </a:lnTo>
                <a:lnTo>
                  <a:pt x="1594" y="1414"/>
                </a:lnTo>
                <a:lnTo>
                  <a:pt x="1594" y="943"/>
                </a:lnTo>
                <a:lnTo>
                  <a:pt x="1595" y="842"/>
                </a:lnTo>
                <a:lnTo>
                  <a:pt x="1595" y="657"/>
                </a:lnTo>
                <a:lnTo>
                  <a:pt x="1596" y="1372"/>
                </a:lnTo>
                <a:lnTo>
                  <a:pt x="1596" y="1381"/>
                </a:lnTo>
                <a:lnTo>
                  <a:pt x="1597" y="126"/>
                </a:lnTo>
                <a:lnTo>
                  <a:pt x="1598" y="530"/>
                </a:lnTo>
                <a:lnTo>
                  <a:pt x="1598" y="707"/>
                </a:lnTo>
                <a:lnTo>
                  <a:pt x="1598" y="1313"/>
                </a:lnTo>
                <a:lnTo>
                  <a:pt x="1599" y="84"/>
                </a:lnTo>
                <a:lnTo>
                  <a:pt x="1599" y="395"/>
                </a:lnTo>
                <a:lnTo>
                  <a:pt x="1599" y="362"/>
                </a:lnTo>
                <a:lnTo>
                  <a:pt x="1599" y="109"/>
                </a:lnTo>
                <a:lnTo>
                  <a:pt x="1601" y="1338"/>
                </a:lnTo>
                <a:lnTo>
                  <a:pt x="1601" y="724"/>
                </a:lnTo>
                <a:lnTo>
                  <a:pt x="1601" y="286"/>
                </a:lnTo>
                <a:lnTo>
                  <a:pt x="1601" y="101"/>
                </a:lnTo>
                <a:lnTo>
                  <a:pt x="1602" y="1204"/>
                </a:lnTo>
                <a:lnTo>
                  <a:pt x="1603" y="1296"/>
                </a:lnTo>
                <a:lnTo>
                  <a:pt x="1603" y="1338"/>
                </a:lnTo>
                <a:lnTo>
                  <a:pt x="1604" y="135"/>
                </a:lnTo>
                <a:lnTo>
                  <a:pt x="1604" y="168"/>
                </a:lnTo>
                <a:lnTo>
                  <a:pt x="1604" y="1347"/>
                </a:lnTo>
                <a:lnTo>
                  <a:pt x="1605" y="210"/>
                </a:lnTo>
                <a:lnTo>
                  <a:pt x="1606" y="353"/>
                </a:lnTo>
                <a:lnTo>
                  <a:pt x="1606" y="168"/>
                </a:lnTo>
                <a:lnTo>
                  <a:pt x="1607" y="1381"/>
                </a:lnTo>
                <a:lnTo>
                  <a:pt x="1607" y="1364"/>
                </a:lnTo>
                <a:lnTo>
                  <a:pt x="1607" y="1313"/>
                </a:lnTo>
                <a:lnTo>
                  <a:pt x="1608" y="488"/>
                </a:lnTo>
                <a:lnTo>
                  <a:pt x="1608" y="900"/>
                </a:lnTo>
                <a:lnTo>
                  <a:pt x="1609" y="926"/>
                </a:lnTo>
                <a:lnTo>
                  <a:pt x="1609" y="1405"/>
                </a:lnTo>
                <a:lnTo>
                  <a:pt x="1610" y="842"/>
                </a:lnTo>
                <a:lnTo>
                  <a:pt x="1610" y="1069"/>
                </a:lnTo>
                <a:lnTo>
                  <a:pt x="1610" y="1069"/>
                </a:lnTo>
                <a:lnTo>
                  <a:pt x="1611" y="1364"/>
                </a:lnTo>
                <a:lnTo>
                  <a:pt x="1611" y="387"/>
                </a:lnTo>
                <a:lnTo>
                  <a:pt x="1612" y="252"/>
                </a:lnTo>
                <a:lnTo>
                  <a:pt x="1612" y="160"/>
                </a:lnTo>
                <a:lnTo>
                  <a:pt x="1613" y="1288"/>
                </a:lnTo>
                <a:lnTo>
                  <a:pt x="1613" y="1330"/>
                </a:lnTo>
                <a:lnTo>
                  <a:pt x="1614" y="76"/>
                </a:lnTo>
                <a:lnTo>
                  <a:pt x="1614" y="92"/>
                </a:lnTo>
                <a:lnTo>
                  <a:pt x="1615" y="404"/>
                </a:lnTo>
                <a:lnTo>
                  <a:pt x="1615" y="1288"/>
                </a:lnTo>
                <a:lnTo>
                  <a:pt x="1616" y="135"/>
                </a:lnTo>
                <a:lnTo>
                  <a:pt x="1616" y="345"/>
                </a:lnTo>
                <a:lnTo>
                  <a:pt x="1616" y="505"/>
                </a:lnTo>
                <a:lnTo>
                  <a:pt x="1617" y="185"/>
                </a:lnTo>
                <a:lnTo>
                  <a:pt x="1617" y="1305"/>
                </a:lnTo>
                <a:lnTo>
                  <a:pt x="1617" y="1229"/>
                </a:lnTo>
                <a:lnTo>
                  <a:pt x="1618" y="1069"/>
                </a:lnTo>
                <a:lnTo>
                  <a:pt x="1619" y="126"/>
                </a:lnTo>
                <a:lnTo>
                  <a:pt x="1619" y="875"/>
                </a:lnTo>
                <a:lnTo>
                  <a:pt x="1619" y="1077"/>
                </a:lnTo>
                <a:lnTo>
                  <a:pt x="1619" y="1279"/>
                </a:lnTo>
                <a:lnTo>
                  <a:pt x="1620" y="185"/>
                </a:lnTo>
                <a:lnTo>
                  <a:pt x="1621" y="480"/>
                </a:lnTo>
                <a:lnTo>
                  <a:pt x="1621" y="505"/>
                </a:lnTo>
                <a:lnTo>
                  <a:pt x="1621" y="185"/>
                </a:lnTo>
                <a:lnTo>
                  <a:pt x="1622" y="1330"/>
                </a:lnTo>
                <a:lnTo>
                  <a:pt x="1622" y="623"/>
                </a:lnTo>
                <a:lnTo>
                  <a:pt x="1622" y="547"/>
                </a:lnTo>
                <a:lnTo>
                  <a:pt x="1623" y="463"/>
                </a:lnTo>
                <a:lnTo>
                  <a:pt x="1624" y="1313"/>
                </a:lnTo>
                <a:lnTo>
                  <a:pt x="1624" y="1355"/>
                </a:lnTo>
                <a:lnTo>
                  <a:pt x="1624" y="1397"/>
                </a:lnTo>
                <a:lnTo>
                  <a:pt x="1625" y="657"/>
                </a:lnTo>
                <a:lnTo>
                  <a:pt x="1625" y="707"/>
                </a:lnTo>
                <a:lnTo>
                  <a:pt x="1625" y="724"/>
                </a:lnTo>
                <a:lnTo>
                  <a:pt x="1626" y="1355"/>
                </a:lnTo>
                <a:lnTo>
                  <a:pt x="1627" y="118"/>
                </a:lnTo>
                <a:lnTo>
                  <a:pt x="1627" y="395"/>
                </a:lnTo>
                <a:lnTo>
                  <a:pt x="1627" y="404"/>
                </a:lnTo>
                <a:lnTo>
                  <a:pt x="1627" y="151"/>
                </a:lnTo>
                <a:lnTo>
                  <a:pt x="1628" y="1330"/>
                </a:lnTo>
                <a:lnTo>
                  <a:pt x="1628" y="1103"/>
                </a:lnTo>
                <a:lnTo>
                  <a:pt x="1629" y="707"/>
                </a:lnTo>
                <a:lnTo>
                  <a:pt x="1629" y="177"/>
                </a:lnTo>
                <a:lnTo>
                  <a:pt x="1630" y="1052"/>
                </a:lnTo>
                <a:lnTo>
                  <a:pt x="1630" y="1187"/>
                </a:lnTo>
                <a:lnTo>
                  <a:pt x="1630" y="1313"/>
                </a:lnTo>
                <a:lnTo>
                  <a:pt x="1631" y="143"/>
                </a:lnTo>
                <a:lnTo>
                  <a:pt x="1631" y="488"/>
                </a:lnTo>
                <a:lnTo>
                  <a:pt x="1632" y="185"/>
                </a:lnTo>
                <a:lnTo>
                  <a:pt x="1632" y="1322"/>
                </a:lnTo>
                <a:lnTo>
                  <a:pt x="1633" y="286"/>
                </a:lnTo>
                <a:lnTo>
                  <a:pt x="1633" y="294"/>
                </a:lnTo>
                <a:lnTo>
                  <a:pt x="1634" y="219"/>
                </a:lnTo>
                <a:lnTo>
                  <a:pt x="1634" y="1313"/>
                </a:lnTo>
                <a:lnTo>
                  <a:pt x="1634" y="1305"/>
                </a:lnTo>
                <a:lnTo>
                  <a:pt x="1636" y="244"/>
                </a:lnTo>
                <a:lnTo>
                  <a:pt x="1636" y="538"/>
                </a:lnTo>
                <a:lnTo>
                  <a:pt x="1636" y="766"/>
                </a:lnTo>
                <a:lnTo>
                  <a:pt x="1637" y="1296"/>
                </a:lnTo>
                <a:lnTo>
                  <a:pt x="1637" y="581"/>
                </a:lnTo>
                <a:lnTo>
                  <a:pt x="1637" y="1010"/>
                </a:lnTo>
                <a:lnTo>
                  <a:pt x="1638" y="1019"/>
                </a:lnTo>
                <a:lnTo>
                  <a:pt x="1638" y="538"/>
                </a:lnTo>
                <a:lnTo>
                  <a:pt x="1639" y="1414"/>
                </a:lnTo>
                <a:lnTo>
                  <a:pt x="1639" y="1271"/>
                </a:lnTo>
                <a:lnTo>
                  <a:pt x="1639" y="1305"/>
                </a:lnTo>
                <a:lnTo>
                  <a:pt x="1640" y="699"/>
                </a:lnTo>
                <a:lnTo>
                  <a:pt x="1640" y="1305"/>
                </a:lnTo>
                <a:lnTo>
                  <a:pt x="1641" y="1364"/>
                </a:lnTo>
                <a:lnTo>
                  <a:pt x="1641" y="1389"/>
                </a:lnTo>
                <a:lnTo>
                  <a:pt x="1641" y="269"/>
                </a:lnTo>
                <a:lnTo>
                  <a:pt x="1642" y="286"/>
                </a:lnTo>
                <a:lnTo>
                  <a:pt x="1642" y="244"/>
                </a:lnTo>
                <a:lnTo>
                  <a:pt x="1643" y="1296"/>
                </a:lnTo>
                <a:lnTo>
                  <a:pt x="1644" y="227"/>
                </a:lnTo>
                <a:lnTo>
                  <a:pt x="1644" y="286"/>
                </a:lnTo>
                <a:lnTo>
                  <a:pt x="1644" y="353"/>
                </a:lnTo>
                <a:lnTo>
                  <a:pt x="1644" y="202"/>
                </a:lnTo>
                <a:lnTo>
                  <a:pt x="1645" y="1313"/>
                </a:lnTo>
                <a:lnTo>
                  <a:pt x="1645" y="1296"/>
                </a:lnTo>
                <a:lnTo>
                  <a:pt x="1645" y="1254"/>
                </a:lnTo>
                <a:lnTo>
                  <a:pt x="1646" y="151"/>
                </a:lnTo>
                <a:lnTo>
                  <a:pt x="1647" y="724"/>
                </a:lnTo>
                <a:lnTo>
                  <a:pt x="1647" y="875"/>
                </a:lnTo>
                <a:lnTo>
                  <a:pt x="1647" y="1305"/>
                </a:lnTo>
                <a:lnTo>
                  <a:pt x="1648" y="193"/>
                </a:lnTo>
                <a:lnTo>
                  <a:pt x="1648" y="522"/>
                </a:lnTo>
                <a:lnTo>
                  <a:pt x="1648" y="505"/>
                </a:lnTo>
                <a:lnTo>
                  <a:pt x="1648" y="252"/>
                </a:lnTo>
                <a:lnTo>
                  <a:pt x="1649" y="1347"/>
                </a:lnTo>
                <a:lnTo>
                  <a:pt x="1650" y="454"/>
                </a:lnTo>
                <a:lnTo>
                  <a:pt x="1650" y="328"/>
                </a:lnTo>
                <a:lnTo>
                  <a:pt x="1651" y="286"/>
                </a:lnTo>
                <a:lnTo>
                  <a:pt x="1651" y="1296"/>
                </a:lnTo>
                <a:lnTo>
                  <a:pt x="1652" y="1313"/>
                </a:lnTo>
                <a:lnTo>
                  <a:pt x="1652" y="1330"/>
                </a:lnTo>
                <a:lnTo>
                  <a:pt x="1653" y="555"/>
                </a:lnTo>
                <a:lnTo>
                  <a:pt x="1653" y="648"/>
                </a:lnTo>
                <a:lnTo>
                  <a:pt x="1653" y="1431"/>
                </a:lnTo>
                <a:lnTo>
                  <a:pt x="1654" y="1002"/>
                </a:lnTo>
                <a:lnTo>
                  <a:pt x="1655" y="1111"/>
                </a:lnTo>
                <a:lnTo>
                  <a:pt x="1655" y="715"/>
                </a:lnTo>
                <a:lnTo>
                  <a:pt x="1656" y="1405"/>
                </a:lnTo>
                <a:lnTo>
                  <a:pt x="1656" y="1347"/>
                </a:lnTo>
                <a:lnTo>
                  <a:pt x="1656" y="1178"/>
                </a:lnTo>
                <a:lnTo>
                  <a:pt x="1656" y="294"/>
                </a:lnTo>
                <a:lnTo>
                  <a:pt x="1657" y="959"/>
                </a:lnTo>
                <a:lnTo>
                  <a:pt x="1658" y="1145"/>
                </a:lnTo>
                <a:lnTo>
                  <a:pt x="1658" y="1355"/>
                </a:lnTo>
                <a:lnTo>
                  <a:pt x="1658" y="294"/>
                </a:lnTo>
                <a:lnTo>
                  <a:pt x="1659" y="497"/>
                </a:lnTo>
                <a:lnTo>
                  <a:pt x="1659" y="480"/>
                </a:lnTo>
                <a:lnTo>
                  <a:pt x="1659" y="219"/>
                </a:lnTo>
                <a:lnTo>
                  <a:pt x="1660" y="1322"/>
                </a:lnTo>
                <a:lnTo>
                  <a:pt x="1660" y="294"/>
                </a:lnTo>
                <a:lnTo>
                  <a:pt x="1661" y="328"/>
                </a:lnTo>
                <a:lnTo>
                  <a:pt x="1662" y="244"/>
                </a:lnTo>
                <a:lnTo>
                  <a:pt x="1662" y="1279"/>
                </a:lnTo>
                <a:lnTo>
                  <a:pt x="1662" y="1313"/>
                </a:lnTo>
                <a:lnTo>
                  <a:pt x="1663" y="219"/>
                </a:lnTo>
                <a:lnTo>
                  <a:pt x="1663" y="438"/>
                </a:lnTo>
                <a:lnTo>
                  <a:pt x="1664" y="547"/>
                </a:lnTo>
                <a:lnTo>
                  <a:pt x="1664" y="1322"/>
                </a:lnTo>
                <a:lnTo>
                  <a:pt x="1665" y="320"/>
                </a:lnTo>
                <a:lnTo>
                  <a:pt x="1665" y="597"/>
                </a:lnTo>
                <a:lnTo>
                  <a:pt x="1665" y="581"/>
                </a:lnTo>
                <a:lnTo>
                  <a:pt x="1666" y="278"/>
                </a:lnTo>
                <a:lnTo>
                  <a:pt x="1666" y="1330"/>
                </a:lnTo>
                <a:lnTo>
                  <a:pt x="1666" y="1162"/>
                </a:lnTo>
                <a:lnTo>
                  <a:pt x="1667" y="951"/>
                </a:lnTo>
                <a:lnTo>
                  <a:pt x="1668" y="564"/>
                </a:lnTo>
                <a:lnTo>
                  <a:pt x="1668" y="1136"/>
                </a:lnTo>
                <a:lnTo>
                  <a:pt x="1668" y="1237"/>
                </a:lnTo>
                <a:lnTo>
                  <a:pt x="1668" y="1405"/>
                </a:lnTo>
                <a:lnTo>
                  <a:pt x="1669" y="1052"/>
                </a:lnTo>
                <a:lnTo>
                  <a:pt x="1670" y="1246"/>
                </a:lnTo>
                <a:lnTo>
                  <a:pt x="1670" y="1119"/>
                </a:lnTo>
                <a:lnTo>
                  <a:pt x="1671" y="1397"/>
                </a:lnTo>
                <a:lnTo>
                  <a:pt x="1671" y="252"/>
                </a:lnTo>
                <a:lnTo>
                  <a:pt x="1671" y="303"/>
                </a:lnTo>
                <a:lnTo>
                  <a:pt x="1671" y="311"/>
                </a:lnTo>
                <a:lnTo>
                  <a:pt x="1672" y="269"/>
                </a:lnTo>
                <a:lnTo>
                  <a:pt x="1673" y="1347"/>
                </a:lnTo>
                <a:lnTo>
                  <a:pt x="1673" y="1322"/>
                </a:lnTo>
                <a:lnTo>
                  <a:pt x="1673" y="320"/>
                </a:lnTo>
                <a:lnTo>
                  <a:pt x="1674" y="530"/>
                </a:lnTo>
                <a:lnTo>
                  <a:pt x="1675" y="724"/>
                </a:lnTo>
                <a:lnTo>
                  <a:pt x="1675" y="1305"/>
                </a:lnTo>
                <a:lnTo>
                  <a:pt x="1675" y="362"/>
                </a:lnTo>
                <a:lnTo>
                  <a:pt x="1676" y="581"/>
                </a:lnTo>
                <a:lnTo>
                  <a:pt x="1676" y="522"/>
                </a:lnTo>
                <a:lnTo>
                  <a:pt x="1676" y="286"/>
                </a:lnTo>
                <a:lnTo>
                  <a:pt x="1677" y="1364"/>
                </a:lnTo>
                <a:lnTo>
                  <a:pt x="1677" y="757"/>
                </a:lnTo>
                <a:lnTo>
                  <a:pt x="1678" y="581"/>
                </a:lnTo>
                <a:lnTo>
                  <a:pt x="1678" y="294"/>
                </a:lnTo>
                <a:lnTo>
                  <a:pt x="1679" y="1204"/>
                </a:lnTo>
                <a:lnTo>
                  <a:pt x="1679" y="1296"/>
                </a:lnTo>
                <a:lnTo>
                  <a:pt x="1679" y="1313"/>
                </a:lnTo>
                <a:lnTo>
                  <a:pt x="1680" y="353"/>
                </a:lnTo>
                <a:lnTo>
                  <a:pt x="1680" y="665"/>
                </a:lnTo>
                <a:lnTo>
                  <a:pt x="1681" y="320"/>
                </a:lnTo>
                <a:lnTo>
                  <a:pt x="1681" y="1338"/>
                </a:lnTo>
                <a:lnTo>
                  <a:pt x="1682" y="783"/>
                </a:lnTo>
                <a:lnTo>
                  <a:pt x="1682" y="808"/>
                </a:lnTo>
                <a:lnTo>
                  <a:pt x="1683" y="597"/>
                </a:lnTo>
                <a:lnTo>
                  <a:pt x="1683" y="1439"/>
                </a:lnTo>
                <a:lnTo>
                  <a:pt x="1683" y="1431"/>
                </a:lnTo>
                <a:lnTo>
                  <a:pt x="1685" y="791"/>
                </a:lnTo>
                <a:lnTo>
                  <a:pt x="1685" y="951"/>
                </a:lnTo>
                <a:lnTo>
                  <a:pt x="1685" y="1052"/>
                </a:lnTo>
                <a:lnTo>
                  <a:pt x="1686" y="1422"/>
                </a:lnTo>
                <a:lnTo>
                  <a:pt x="1686" y="404"/>
                </a:lnTo>
                <a:lnTo>
                  <a:pt x="1686" y="614"/>
                </a:lnTo>
                <a:lnTo>
                  <a:pt x="1687" y="631"/>
                </a:lnTo>
                <a:lnTo>
                  <a:pt x="1687" y="311"/>
                </a:lnTo>
                <a:lnTo>
                  <a:pt x="1688" y="1389"/>
                </a:lnTo>
                <a:lnTo>
                  <a:pt x="1688" y="555"/>
                </a:lnTo>
                <a:lnTo>
                  <a:pt x="1688" y="378"/>
                </a:lnTo>
                <a:lnTo>
                  <a:pt x="1689" y="286"/>
                </a:lnTo>
                <a:lnTo>
                  <a:pt x="1689" y="1338"/>
                </a:lnTo>
                <a:lnTo>
                  <a:pt x="1690" y="1347"/>
                </a:lnTo>
                <a:lnTo>
                  <a:pt x="1691" y="328"/>
                </a:lnTo>
                <a:lnTo>
                  <a:pt x="1691" y="480"/>
                </a:lnTo>
                <a:lnTo>
                  <a:pt x="1692" y="1338"/>
                </a:lnTo>
                <a:lnTo>
                  <a:pt x="1693" y="370"/>
                </a:lnTo>
                <a:lnTo>
                  <a:pt x="1693" y="530"/>
                </a:lnTo>
                <a:lnTo>
                  <a:pt x="1693" y="657"/>
                </a:lnTo>
                <a:lnTo>
                  <a:pt x="1693" y="311"/>
                </a:lnTo>
                <a:lnTo>
                  <a:pt x="1694" y="1330"/>
                </a:lnTo>
                <a:lnTo>
                  <a:pt x="1694" y="1246"/>
                </a:lnTo>
                <a:lnTo>
                  <a:pt x="1694" y="1128"/>
                </a:lnTo>
                <a:lnTo>
                  <a:pt x="1694" y="244"/>
                </a:lnTo>
                <a:lnTo>
                  <a:pt x="1696" y="917"/>
                </a:lnTo>
                <a:lnTo>
                  <a:pt x="1696" y="1111"/>
                </a:lnTo>
                <a:lnTo>
                  <a:pt x="1696" y="1330"/>
                </a:lnTo>
                <a:lnTo>
                  <a:pt x="1697" y="690"/>
                </a:lnTo>
                <a:lnTo>
                  <a:pt x="1697" y="1103"/>
                </a:lnTo>
                <a:lnTo>
                  <a:pt x="1698" y="1103"/>
                </a:lnTo>
                <a:lnTo>
                  <a:pt x="1698" y="640"/>
                </a:lnTo>
                <a:lnTo>
                  <a:pt x="1698" y="1405"/>
                </a:lnTo>
                <a:lnTo>
                  <a:pt x="1699" y="1212"/>
                </a:lnTo>
                <a:lnTo>
                  <a:pt x="1699" y="1077"/>
                </a:lnTo>
                <a:lnTo>
                  <a:pt x="1700" y="791"/>
                </a:lnTo>
                <a:lnTo>
                  <a:pt x="1700" y="1422"/>
                </a:lnTo>
                <a:lnTo>
                  <a:pt x="1701" y="1414"/>
                </a:lnTo>
                <a:lnTo>
                  <a:pt x="1702" y="303"/>
                </a:lnTo>
                <a:lnTo>
                  <a:pt x="1702" y="446"/>
                </a:lnTo>
                <a:lnTo>
                  <a:pt x="1702" y="538"/>
                </a:lnTo>
                <a:lnTo>
                  <a:pt x="1702" y="1364"/>
                </a:lnTo>
                <a:lnTo>
                  <a:pt x="1703" y="362"/>
                </a:lnTo>
                <a:lnTo>
                  <a:pt x="1703" y="640"/>
                </a:lnTo>
                <a:lnTo>
                  <a:pt x="1704" y="648"/>
                </a:lnTo>
                <a:lnTo>
                  <a:pt x="1704" y="337"/>
                </a:lnTo>
                <a:lnTo>
                  <a:pt x="1705" y="1364"/>
                </a:lnTo>
                <a:lnTo>
                  <a:pt x="1705" y="1162"/>
                </a:lnTo>
                <a:lnTo>
                  <a:pt x="1705" y="926"/>
                </a:lnTo>
                <a:lnTo>
                  <a:pt x="1706" y="311"/>
                </a:lnTo>
                <a:lnTo>
                  <a:pt x="1706" y="1103"/>
                </a:lnTo>
                <a:lnTo>
                  <a:pt x="1707" y="1262"/>
                </a:lnTo>
                <a:lnTo>
                  <a:pt x="1707" y="1347"/>
                </a:lnTo>
                <a:lnTo>
                  <a:pt x="1707" y="404"/>
                </a:lnTo>
                <a:lnTo>
                  <a:pt x="1708" y="657"/>
                </a:lnTo>
                <a:lnTo>
                  <a:pt x="1708" y="648"/>
                </a:lnTo>
                <a:lnTo>
                  <a:pt x="1708" y="311"/>
                </a:lnTo>
                <a:lnTo>
                  <a:pt x="1709" y="1338"/>
                </a:lnTo>
                <a:lnTo>
                  <a:pt x="1709" y="404"/>
                </a:lnTo>
                <a:lnTo>
                  <a:pt x="1710" y="404"/>
                </a:lnTo>
                <a:lnTo>
                  <a:pt x="1710" y="345"/>
                </a:lnTo>
                <a:lnTo>
                  <a:pt x="1711" y="1322"/>
                </a:lnTo>
                <a:lnTo>
                  <a:pt x="1711" y="1330"/>
                </a:lnTo>
                <a:lnTo>
                  <a:pt x="1712" y="657"/>
                </a:lnTo>
                <a:lnTo>
                  <a:pt x="1712" y="825"/>
                </a:lnTo>
                <a:lnTo>
                  <a:pt x="1713" y="985"/>
                </a:lnTo>
                <a:lnTo>
                  <a:pt x="1713" y="1431"/>
                </a:lnTo>
                <a:lnTo>
                  <a:pt x="1714" y="1322"/>
                </a:lnTo>
                <a:lnTo>
                  <a:pt x="1714" y="1347"/>
                </a:lnTo>
                <a:lnTo>
                  <a:pt x="1715" y="783"/>
                </a:lnTo>
                <a:lnTo>
                  <a:pt x="1715" y="1422"/>
                </a:lnTo>
                <a:lnTo>
                  <a:pt x="1716" y="1027"/>
                </a:lnTo>
                <a:lnTo>
                  <a:pt x="1716" y="673"/>
                </a:lnTo>
                <a:lnTo>
                  <a:pt x="1717" y="395"/>
                </a:lnTo>
                <a:lnTo>
                  <a:pt x="1717" y="1254"/>
                </a:lnTo>
                <a:lnTo>
                  <a:pt x="1717" y="1338"/>
                </a:lnTo>
                <a:lnTo>
                  <a:pt x="1717" y="1355"/>
                </a:lnTo>
                <a:lnTo>
                  <a:pt x="1718" y="480"/>
                </a:lnTo>
                <a:lnTo>
                  <a:pt x="1719" y="724"/>
                </a:lnTo>
                <a:lnTo>
                  <a:pt x="1719" y="362"/>
                </a:lnTo>
                <a:lnTo>
                  <a:pt x="1720" y="1372"/>
                </a:lnTo>
                <a:lnTo>
                  <a:pt x="1720" y="547"/>
                </a:lnTo>
                <a:lnTo>
                  <a:pt x="1720" y="606"/>
                </a:lnTo>
                <a:lnTo>
                  <a:pt x="1721" y="404"/>
                </a:lnTo>
                <a:lnTo>
                  <a:pt x="1722" y="1381"/>
                </a:lnTo>
                <a:lnTo>
                  <a:pt x="1722" y="1330"/>
                </a:lnTo>
                <a:lnTo>
                  <a:pt x="1723" y="404"/>
                </a:lnTo>
                <a:lnTo>
                  <a:pt x="1723" y="808"/>
                </a:lnTo>
                <a:lnTo>
                  <a:pt x="1724" y="993"/>
                </a:lnTo>
                <a:lnTo>
                  <a:pt x="1724" y="1364"/>
                </a:lnTo>
                <a:lnTo>
                  <a:pt x="1724" y="429"/>
                </a:lnTo>
                <a:lnTo>
                  <a:pt x="1725" y="682"/>
                </a:lnTo>
                <a:lnTo>
                  <a:pt x="1725" y="631"/>
                </a:lnTo>
                <a:lnTo>
                  <a:pt x="1725" y="387"/>
                </a:lnTo>
                <a:lnTo>
                  <a:pt x="1726" y="1389"/>
                </a:lnTo>
                <a:lnTo>
                  <a:pt x="1726" y="892"/>
                </a:lnTo>
                <a:lnTo>
                  <a:pt x="1727" y="749"/>
                </a:lnTo>
                <a:lnTo>
                  <a:pt x="1727" y="699"/>
                </a:lnTo>
                <a:lnTo>
                  <a:pt x="1728" y="1405"/>
                </a:lnTo>
                <a:lnTo>
                  <a:pt x="1728" y="1439"/>
                </a:lnTo>
                <a:lnTo>
                  <a:pt x="1728" y="1481"/>
                </a:lnTo>
                <a:lnTo>
                  <a:pt x="1729" y="892"/>
                </a:lnTo>
                <a:lnTo>
                  <a:pt x="1730" y="833"/>
                </a:lnTo>
                <a:lnTo>
                  <a:pt x="1730" y="1431"/>
                </a:lnTo>
                <a:lnTo>
                  <a:pt x="1731" y="395"/>
                </a:lnTo>
                <a:lnTo>
                  <a:pt x="1731" y="488"/>
                </a:lnTo>
                <a:lnTo>
                  <a:pt x="1731" y="623"/>
                </a:lnTo>
                <a:lnTo>
                  <a:pt x="1732" y="387"/>
                </a:lnTo>
                <a:lnTo>
                  <a:pt x="1732" y="1381"/>
                </a:lnTo>
                <a:lnTo>
                  <a:pt x="1732" y="1296"/>
                </a:lnTo>
                <a:lnTo>
                  <a:pt x="1732" y="1145"/>
                </a:lnTo>
                <a:lnTo>
                  <a:pt x="1734" y="378"/>
                </a:lnTo>
                <a:lnTo>
                  <a:pt x="1734" y="959"/>
                </a:lnTo>
                <a:lnTo>
                  <a:pt x="1734" y="1170"/>
                </a:lnTo>
                <a:lnTo>
                  <a:pt x="1735" y="1381"/>
                </a:lnTo>
                <a:lnTo>
                  <a:pt x="1735" y="446"/>
                </a:lnTo>
                <a:lnTo>
                  <a:pt x="1735" y="640"/>
                </a:lnTo>
                <a:lnTo>
                  <a:pt x="1736" y="741"/>
                </a:lnTo>
                <a:lnTo>
                  <a:pt x="1737" y="1414"/>
                </a:lnTo>
                <a:lnTo>
                  <a:pt x="1737" y="471"/>
                </a:lnTo>
                <a:lnTo>
                  <a:pt x="1737" y="513"/>
                </a:lnTo>
                <a:lnTo>
                  <a:pt x="1739" y="1381"/>
                </a:lnTo>
                <a:lnTo>
                  <a:pt x="1739" y="1414"/>
                </a:lnTo>
                <a:lnTo>
                  <a:pt x="1739" y="522"/>
                </a:lnTo>
                <a:lnTo>
                  <a:pt x="1740" y="640"/>
                </a:lnTo>
                <a:lnTo>
                  <a:pt x="1740" y="741"/>
                </a:lnTo>
                <a:lnTo>
                  <a:pt x="1741" y="1439"/>
                </a:lnTo>
                <a:lnTo>
                  <a:pt x="1742" y="1162"/>
                </a:lnTo>
                <a:lnTo>
                  <a:pt x="1742" y="1212"/>
                </a:lnTo>
                <a:lnTo>
                  <a:pt x="1742" y="884"/>
                </a:lnTo>
                <a:lnTo>
                  <a:pt x="1743" y="1465"/>
                </a:lnTo>
                <a:lnTo>
                  <a:pt x="1743" y="1422"/>
                </a:lnTo>
                <a:lnTo>
                  <a:pt x="1743" y="1381"/>
                </a:lnTo>
                <a:lnTo>
                  <a:pt x="1744" y="1532"/>
                </a:lnTo>
                <a:lnTo>
                  <a:pt x="1745" y="1103"/>
                </a:lnTo>
                <a:lnTo>
                  <a:pt x="1745" y="1305"/>
                </a:lnTo>
                <a:lnTo>
                  <a:pt x="1745" y="1364"/>
                </a:lnTo>
                <a:lnTo>
                  <a:pt x="1746" y="1254"/>
                </a:lnTo>
                <a:lnTo>
                  <a:pt x="1746" y="1524"/>
                </a:lnTo>
                <a:lnTo>
                  <a:pt x="1747" y="1481"/>
                </a:lnTo>
                <a:lnTo>
                  <a:pt x="1748" y="522"/>
                </a:lnTo>
                <a:lnTo>
                  <a:pt x="1748" y="538"/>
                </a:lnTo>
                <a:lnTo>
                  <a:pt x="1749" y="1397"/>
                </a:lnTo>
                <a:lnTo>
                  <a:pt x="1750" y="1330"/>
                </a:lnTo>
                <a:lnTo>
                  <a:pt x="1750" y="488"/>
                </a:lnTo>
                <a:lnTo>
                  <a:pt x="1751" y="732"/>
                </a:lnTo>
                <a:lnTo>
                  <a:pt x="1751" y="791"/>
                </a:lnTo>
                <a:lnTo>
                  <a:pt x="1752" y="1381"/>
                </a:lnTo>
                <a:lnTo>
                  <a:pt x="1752" y="446"/>
                </a:lnTo>
                <a:lnTo>
                  <a:pt x="1752" y="724"/>
                </a:lnTo>
                <a:lnTo>
                  <a:pt x="1753" y="682"/>
                </a:lnTo>
                <a:lnTo>
                  <a:pt x="1753" y="597"/>
                </a:lnTo>
                <a:lnTo>
                  <a:pt x="1753" y="1414"/>
                </a:lnTo>
                <a:lnTo>
                  <a:pt x="1754" y="959"/>
                </a:lnTo>
                <a:lnTo>
                  <a:pt x="1754" y="673"/>
                </a:lnTo>
                <a:lnTo>
                  <a:pt x="1754" y="522"/>
                </a:lnTo>
                <a:lnTo>
                  <a:pt x="1755" y="1254"/>
                </a:lnTo>
                <a:lnTo>
                  <a:pt x="1756" y="1330"/>
                </a:lnTo>
                <a:lnTo>
                  <a:pt x="1756" y="1355"/>
                </a:lnTo>
                <a:lnTo>
                  <a:pt x="1757" y="774"/>
                </a:lnTo>
                <a:lnTo>
                  <a:pt x="1757" y="1162"/>
                </a:lnTo>
                <a:lnTo>
                  <a:pt x="1757" y="1128"/>
                </a:lnTo>
                <a:lnTo>
                  <a:pt x="1757" y="884"/>
                </a:lnTo>
                <a:lnTo>
                  <a:pt x="1758" y="1532"/>
                </a:lnTo>
                <a:lnTo>
                  <a:pt x="1758" y="1170"/>
                </a:lnTo>
                <a:lnTo>
                  <a:pt x="1759" y="1178"/>
                </a:lnTo>
                <a:lnTo>
                  <a:pt x="1760" y="917"/>
                </a:lnTo>
                <a:lnTo>
                  <a:pt x="1760" y="1465"/>
                </a:lnTo>
                <a:lnTo>
                  <a:pt x="1760" y="1414"/>
                </a:lnTo>
                <a:lnTo>
                  <a:pt x="1760" y="404"/>
                </a:lnTo>
                <a:lnTo>
                  <a:pt x="1761" y="867"/>
                </a:lnTo>
                <a:lnTo>
                  <a:pt x="1762" y="976"/>
                </a:lnTo>
                <a:lnTo>
                  <a:pt x="1762" y="1422"/>
                </a:lnTo>
                <a:lnTo>
                  <a:pt x="1763" y="353"/>
                </a:lnTo>
                <a:lnTo>
                  <a:pt x="1763" y="665"/>
                </a:lnTo>
                <a:lnTo>
                  <a:pt x="1763" y="648"/>
                </a:lnTo>
                <a:lnTo>
                  <a:pt x="1764" y="623"/>
                </a:lnTo>
                <a:lnTo>
                  <a:pt x="1764" y="1389"/>
                </a:lnTo>
                <a:lnTo>
                  <a:pt x="1765" y="623"/>
                </a:lnTo>
                <a:lnTo>
                  <a:pt x="1765" y="446"/>
                </a:lnTo>
                <a:lnTo>
                  <a:pt x="1765" y="412"/>
                </a:lnTo>
                <a:lnTo>
                  <a:pt x="1766" y="1355"/>
                </a:lnTo>
                <a:lnTo>
                  <a:pt x="1766" y="1381"/>
                </a:lnTo>
                <a:lnTo>
                  <a:pt x="1767" y="429"/>
                </a:lnTo>
                <a:lnTo>
                  <a:pt x="1768" y="825"/>
                </a:lnTo>
                <a:lnTo>
                  <a:pt x="1768" y="766"/>
                </a:lnTo>
                <a:lnTo>
                  <a:pt x="1768" y="1381"/>
                </a:lnTo>
                <a:lnTo>
                  <a:pt x="1769" y="446"/>
                </a:lnTo>
                <a:lnTo>
                  <a:pt x="1769" y="597"/>
                </a:lnTo>
                <a:lnTo>
                  <a:pt x="1770" y="699"/>
                </a:lnTo>
                <a:lnTo>
                  <a:pt x="1770" y="640"/>
                </a:lnTo>
                <a:lnTo>
                  <a:pt x="1771" y="1364"/>
                </a:lnTo>
                <a:lnTo>
                  <a:pt x="1771" y="1305"/>
                </a:lnTo>
                <a:lnTo>
                  <a:pt x="1771" y="1279"/>
                </a:lnTo>
                <a:lnTo>
                  <a:pt x="1771" y="741"/>
                </a:lnTo>
                <a:lnTo>
                  <a:pt x="1772" y="1103"/>
                </a:lnTo>
                <a:lnTo>
                  <a:pt x="1773" y="1195"/>
                </a:lnTo>
                <a:lnTo>
                  <a:pt x="1773" y="1473"/>
                </a:lnTo>
                <a:lnTo>
                  <a:pt x="1773" y="1094"/>
                </a:lnTo>
                <a:lnTo>
                  <a:pt x="1774" y="1372"/>
                </a:lnTo>
                <a:lnTo>
                  <a:pt x="1774" y="1381"/>
                </a:lnTo>
                <a:lnTo>
                  <a:pt x="1775" y="1448"/>
                </a:lnTo>
                <a:lnTo>
                  <a:pt x="1775" y="480"/>
                </a:lnTo>
                <a:lnTo>
                  <a:pt x="1776" y="505"/>
                </a:lnTo>
                <a:lnTo>
                  <a:pt x="1777" y="1389"/>
                </a:lnTo>
                <a:lnTo>
                  <a:pt x="1777" y="1347"/>
                </a:lnTo>
                <a:lnTo>
                  <a:pt x="1778" y="471"/>
                </a:lnTo>
                <a:lnTo>
                  <a:pt x="1778" y="833"/>
                </a:lnTo>
                <a:lnTo>
                  <a:pt x="1779" y="640"/>
                </a:lnTo>
                <a:lnTo>
                  <a:pt x="1779" y="1389"/>
                </a:lnTo>
                <a:lnTo>
                  <a:pt x="1779" y="480"/>
                </a:lnTo>
                <a:lnTo>
                  <a:pt x="1780" y="690"/>
                </a:lnTo>
                <a:lnTo>
                  <a:pt x="1780" y="699"/>
                </a:lnTo>
                <a:lnTo>
                  <a:pt x="1781" y="657"/>
                </a:lnTo>
                <a:lnTo>
                  <a:pt x="1781" y="1397"/>
                </a:lnTo>
                <a:lnTo>
                  <a:pt x="1781" y="1237"/>
                </a:lnTo>
                <a:lnTo>
                  <a:pt x="1781" y="985"/>
                </a:lnTo>
                <a:lnTo>
                  <a:pt x="1782" y="438"/>
                </a:lnTo>
                <a:lnTo>
                  <a:pt x="1783" y="1145"/>
                </a:lnTo>
                <a:lnTo>
                  <a:pt x="1783" y="1288"/>
                </a:lnTo>
                <a:lnTo>
                  <a:pt x="1783" y="1405"/>
                </a:lnTo>
                <a:lnTo>
                  <a:pt x="1784" y="446"/>
                </a:lnTo>
                <a:lnTo>
                  <a:pt x="1784" y="808"/>
                </a:lnTo>
                <a:lnTo>
                  <a:pt x="1785" y="850"/>
                </a:lnTo>
                <a:lnTo>
                  <a:pt x="1785" y="640"/>
                </a:lnTo>
                <a:lnTo>
                  <a:pt x="1786" y="1372"/>
                </a:lnTo>
                <a:lnTo>
                  <a:pt x="1786" y="673"/>
                </a:lnTo>
                <a:lnTo>
                  <a:pt x="1786" y="724"/>
                </a:lnTo>
                <a:lnTo>
                  <a:pt x="1788" y="1456"/>
                </a:lnTo>
                <a:lnTo>
                  <a:pt x="1788" y="1431"/>
                </a:lnTo>
                <a:lnTo>
                  <a:pt x="1788" y="1490"/>
                </a:lnTo>
                <a:lnTo>
                  <a:pt x="1789" y="909"/>
                </a:lnTo>
                <a:lnTo>
                  <a:pt x="1789" y="1035"/>
                </a:lnTo>
                <a:lnTo>
                  <a:pt x="1790" y="1473"/>
                </a:lnTo>
                <a:lnTo>
                  <a:pt x="1790" y="412"/>
                </a:lnTo>
                <a:lnTo>
                  <a:pt x="1791" y="665"/>
                </a:lnTo>
                <a:lnTo>
                  <a:pt x="1791" y="749"/>
                </a:lnTo>
                <a:lnTo>
                  <a:pt x="1791" y="631"/>
                </a:lnTo>
                <a:lnTo>
                  <a:pt x="1792" y="1405"/>
                </a:lnTo>
                <a:lnTo>
                  <a:pt x="1792" y="1002"/>
                </a:lnTo>
                <a:lnTo>
                  <a:pt x="1792" y="648"/>
                </a:lnTo>
                <a:lnTo>
                  <a:pt x="1793" y="429"/>
                </a:lnTo>
                <a:lnTo>
                  <a:pt x="1794" y="1279"/>
                </a:lnTo>
                <a:lnTo>
                  <a:pt x="1794" y="1372"/>
                </a:lnTo>
                <a:lnTo>
                  <a:pt x="1794" y="1397"/>
                </a:lnTo>
                <a:lnTo>
                  <a:pt x="1794" y="421"/>
                </a:lnTo>
                <a:lnTo>
                  <a:pt x="1795" y="808"/>
                </a:lnTo>
                <a:lnTo>
                  <a:pt x="1796" y="816"/>
                </a:lnTo>
                <a:lnTo>
                  <a:pt x="1796" y="1405"/>
                </a:lnTo>
                <a:lnTo>
                  <a:pt x="1797" y="438"/>
                </a:lnTo>
                <a:lnTo>
                  <a:pt x="1797" y="497"/>
                </a:lnTo>
                <a:lnTo>
                  <a:pt x="1797" y="572"/>
                </a:lnTo>
                <a:lnTo>
                  <a:pt x="1798" y="1405"/>
                </a:lnTo>
                <a:lnTo>
                  <a:pt x="1799" y="1381"/>
                </a:lnTo>
                <a:lnTo>
                  <a:pt x="1799" y="1414"/>
                </a:lnTo>
                <a:lnTo>
                  <a:pt x="1800" y="934"/>
                </a:lnTo>
                <a:lnTo>
                  <a:pt x="1800" y="1060"/>
                </a:lnTo>
                <a:lnTo>
                  <a:pt x="1800" y="1178"/>
                </a:lnTo>
                <a:lnTo>
                  <a:pt x="1801" y="1431"/>
                </a:lnTo>
                <a:lnTo>
                  <a:pt x="1801" y="959"/>
                </a:lnTo>
                <a:lnTo>
                  <a:pt x="1801" y="1246"/>
                </a:lnTo>
                <a:lnTo>
                  <a:pt x="1802" y="1237"/>
                </a:lnTo>
                <a:lnTo>
                  <a:pt x="1802" y="985"/>
                </a:lnTo>
                <a:lnTo>
                  <a:pt x="1803" y="1498"/>
                </a:lnTo>
                <a:lnTo>
                  <a:pt x="1803" y="1431"/>
                </a:lnTo>
                <a:lnTo>
                  <a:pt x="1803" y="1330"/>
                </a:lnTo>
                <a:lnTo>
                  <a:pt x="1804" y="917"/>
                </a:lnTo>
                <a:lnTo>
                  <a:pt x="1804" y="1422"/>
                </a:lnTo>
                <a:lnTo>
                  <a:pt x="1805" y="1448"/>
                </a:lnTo>
                <a:lnTo>
                  <a:pt x="1805" y="1498"/>
                </a:lnTo>
                <a:lnTo>
                  <a:pt x="1805" y="480"/>
                </a:lnTo>
                <a:lnTo>
                  <a:pt x="1806" y="884"/>
                </a:lnTo>
                <a:lnTo>
                  <a:pt x="1806" y="917"/>
                </a:lnTo>
                <a:lnTo>
                  <a:pt x="1807" y="1389"/>
                </a:lnTo>
                <a:lnTo>
                  <a:pt x="1807" y="497"/>
                </a:lnTo>
                <a:lnTo>
                  <a:pt x="1807" y="648"/>
                </a:lnTo>
                <a:lnTo>
                  <a:pt x="1808" y="749"/>
                </a:lnTo>
                <a:lnTo>
                  <a:pt x="1808" y="673"/>
                </a:lnTo>
                <a:lnTo>
                  <a:pt x="1809" y="1397"/>
                </a:lnTo>
                <a:lnTo>
                  <a:pt x="1809" y="1330"/>
                </a:lnTo>
                <a:lnTo>
                  <a:pt x="1809" y="1237"/>
                </a:lnTo>
                <a:lnTo>
                  <a:pt x="1809" y="530"/>
                </a:lnTo>
                <a:lnTo>
                  <a:pt x="1811" y="1044"/>
                </a:lnTo>
                <a:lnTo>
                  <a:pt x="1811" y="1204"/>
                </a:lnTo>
                <a:lnTo>
                  <a:pt x="1811" y="1574"/>
                </a:lnTo>
                <a:lnTo>
                  <a:pt x="1812" y="1431"/>
                </a:lnTo>
                <a:lnTo>
                  <a:pt x="1812" y="1439"/>
                </a:lnTo>
                <a:lnTo>
                  <a:pt x="1813" y="1507"/>
                </a:lnTo>
                <a:lnTo>
                  <a:pt x="1814" y="816"/>
                </a:lnTo>
                <a:lnTo>
                  <a:pt x="1814" y="808"/>
                </a:lnTo>
                <a:lnTo>
                  <a:pt x="1815" y="1389"/>
                </a:lnTo>
                <a:lnTo>
                  <a:pt x="1815" y="1431"/>
                </a:lnTo>
                <a:lnTo>
                  <a:pt x="1816" y="900"/>
                </a:lnTo>
                <a:lnTo>
                  <a:pt x="1817" y="1187"/>
                </a:lnTo>
                <a:lnTo>
                  <a:pt x="1817" y="993"/>
                </a:lnTo>
                <a:lnTo>
                  <a:pt x="1818" y="1608"/>
                </a:lnTo>
                <a:lnTo>
                  <a:pt x="1818" y="1347"/>
                </a:lnTo>
                <a:lnTo>
                  <a:pt x="1819" y="1389"/>
                </a:lnTo>
                <a:lnTo>
                  <a:pt x="1819" y="1002"/>
                </a:lnTo>
                <a:lnTo>
                  <a:pt x="1820" y="1481"/>
                </a:lnTo>
                <a:lnTo>
                  <a:pt x="1820" y="1279"/>
                </a:lnTo>
                <a:lnTo>
                  <a:pt x="1820" y="1246"/>
                </a:lnTo>
                <a:lnTo>
                  <a:pt x="1820" y="471"/>
                </a:lnTo>
                <a:lnTo>
                  <a:pt x="1821" y="1153"/>
                </a:lnTo>
                <a:lnTo>
                  <a:pt x="1822" y="1271"/>
                </a:lnTo>
                <a:lnTo>
                  <a:pt x="1822" y="1414"/>
                </a:lnTo>
                <a:lnTo>
                  <a:pt x="1822" y="429"/>
                </a:lnTo>
                <a:lnTo>
                  <a:pt x="1823" y="749"/>
                </a:lnTo>
                <a:lnTo>
                  <a:pt x="1823" y="791"/>
                </a:lnTo>
                <a:lnTo>
                  <a:pt x="1824" y="1448"/>
                </a:lnTo>
                <a:lnTo>
                  <a:pt x="1824" y="547"/>
                </a:lnTo>
                <a:lnTo>
                  <a:pt x="1824" y="572"/>
                </a:lnTo>
                <a:lnTo>
                  <a:pt x="1825" y="572"/>
                </a:lnTo>
                <a:lnTo>
                  <a:pt x="1826" y="1448"/>
                </a:lnTo>
                <a:lnTo>
                  <a:pt x="1826" y="1355"/>
                </a:lnTo>
                <a:lnTo>
                  <a:pt x="1827" y="530"/>
                </a:lnTo>
                <a:lnTo>
                  <a:pt x="1827" y="724"/>
                </a:lnTo>
                <a:lnTo>
                  <a:pt x="1828" y="808"/>
                </a:lnTo>
                <a:lnTo>
                  <a:pt x="1828" y="1439"/>
                </a:lnTo>
                <a:lnTo>
                  <a:pt x="1829" y="555"/>
                </a:lnTo>
                <a:lnTo>
                  <a:pt x="1829" y="732"/>
                </a:lnTo>
                <a:lnTo>
                  <a:pt x="1829" y="741"/>
                </a:lnTo>
                <a:lnTo>
                  <a:pt x="1830" y="1431"/>
                </a:lnTo>
                <a:lnTo>
                  <a:pt x="1830" y="1296"/>
                </a:lnTo>
                <a:lnTo>
                  <a:pt x="1830" y="1019"/>
                </a:lnTo>
                <a:lnTo>
                  <a:pt x="1831" y="825"/>
                </a:lnTo>
                <a:lnTo>
                  <a:pt x="1832" y="1322"/>
                </a:lnTo>
                <a:lnTo>
                  <a:pt x="1832" y="1414"/>
                </a:lnTo>
                <a:lnTo>
                  <a:pt x="1833" y="1540"/>
                </a:lnTo>
                <a:lnTo>
                  <a:pt x="1833" y="1162"/>
                </a:lnTo>
                <a:lnTo>
                  <a:pt x="1834" y="1262"/>
                </a:lnTo>
                <a:lnTo>
                  <a:pt x="1834" y="1229"/>
                </a:lnTo>
                <a:lnTo>
                  <a:pt x="1835" y="1456"/>
                </a:lnTo>
                <a:lnTo>
                  <a:pt x="1835" y="463"/>
                </a:lnTo>
                <a:lnTo>
                  <a:pt x="1835" y="555"/>
                </a:lnTo>
                <a:lnTo>
                  <a:pt x="1837" y="1381"/>
                </a:lnTo>
                <a:lnTo>
                  <a:pt x="1837" y="1347"/>
                </a:lnTo>
                <a:lnTo>
                  <a:pt x="1837" y="1279"/>
                </a:lnTo>
                <a:lnTo>
                  <a:pt x="1837" y="395"/>
                </a:lnTo>
                <a:lnTo>
                  <a:pt x="1838" y="791"/>
                </a:lnTo>
                <a:lnTo>
                  <a:pt x="1838" y="985"/>
                </a:lnTo>
                <a:lnTo>
                  <a:pt x="1839" y="1397"/>
                </a:lnTo>
                <a:lnTo>
                  <a:pt x="1839" y="480"/>
                </a:lnTo>
                <a:lnTo>
                  <a:pt x="1840" y="682"/>
                </a:lnTo>
                <a:lnTo>
                  <a:pt x="1840" y="665"/>
                </a:lnTo>
                <a:lnTo>
                  <a:pt x="1841" y="1389"/>
                </a:lnTo>
                <a:lnTo>
                  <a:pt x="1841" y="715"/>
                </a:lnTo>
                <a:lnTo>
                  <a:pt x="1841" y="505"/>
                </a:lnTo>
                <a:lnTo>
                  <a:pt x="1842" y="454"/>
                </a:lnTo>
                <a:lnTo>
                  <a:pt x="1843" y="1313"/>
                </a:lnTo>
                <a:lnTo>
                  <a:pt x="1843" y="1355"/>
                </a:lnTo>
                <a:lnTo>
                  <a:pt x="1843" y="480"/>
                </a:lnTo>
                <a:lnTo>
                  <a:pt x="1844" y="816"/>
                </a:lnTo>
                <a:lnTo>
                  <a:pt x="1845" y="825"/>
                </a:lnTo>
                <a:lnTo>
                  <a:pt x="1845" y="766"/>
                </a:lnTo>
                <a:lnTo>
                  <a:pt x="1845" y="1456"/>
                </a:lnTo>
                <a:lnTo>
                  <a:pt x="1846" y="968"/>
                </a:lnTo>
                <a:lnTo>
                  <a:pt x="1846" y="1052"/>
                </a:lnTo>
                <a:lnTo>
                  <a:pt x="1847" y="934"/>
                </a:lnTo>
                <a:lnTo>
                  <a:pt x="1847" y="1591"/>
                </a:lnTo>
                <a:lnTo>
                  <a:pt x="1848" y="1549"/>
                </a:lnTo>
                <a:lnTo>
                  <a:pt x="1849" y="1010"/>
                </a:lnTo>
                <a:lnTo>
                  <a:pt x="1849" y="1145"/>
                </a:lnTo>
                <a:lnTo>
                  <a:pt x="1849" y="1237"/>
                </a:lnTo>
                <a:lnTo>
                  <a:pt x="1850" y="1456"/>
                </a:lnTo>
                <a:lnTo>
                  <a:pt x="1850" y="555"/>
                </a:lnTo>
                <a:lnTo>
                  <a:pt x="1850" y="707"/>
                </a:lnTo>
                <a:lnTo>
                  <a:pt x="1851" y="757"/>
                </a:lnTo>
                <a:lnTo>
                  <a:pt x="1852" y="1389"/>
                </a:lnTo>
                <a:lnTo>
                  <a:pt x="1852" y="505"/>
                </a:lnTo>
                <a:lnTo>
                  <a:pt x="1852" y="471"/>
                </a:lnTo>
                <a:lnTo>
                  <a:pt x="1853" y="1347"/>
                </a:lnTo>
                <a:lnTo>
                  <a:pt x="1854" y="1372"/>
                </a:lnTo>
                <a:lnTo>
                  <a:pt x="1854" y="480"/>
                </a:lnTo>
                <a:lnTo>
                  <a:pt x="1855" y="842"/>
                </a:lnTo>
                <a:lnTo>
                  <a:pt x="1855" y="791"/>
                </a:lnTo>
                <a:lnTo>
                  <a:pt x="1856" y="1355"/>
                </a:lnTo>
                <a:lnTo>
                  <a:pt x="1856" y="530"/>
                </a:lnTo>
                <a:lnTo>
                  <a:pt x="1856" y="673"/>
                </a:lnTo>
                <a:lnTo>
                  <a:pt x="1857" y="682"/>
                </a:lnTo>
                <a:lnTo>
                  <a:pt x="1857" y="648"/>
                </a:lnTo>
                <a:lnTo>
                  <a:pt x="1858" y="1381"/>
                </a:lnTo>
                <a:lnTo>
                  <a:pt x="1858" y="1381"/>
                </a:lnTo>
                <a:lnTo>
                  <a:pt x="1858" y="1044"/>
                </a:lnTo>
                <a:lnTo>
                  <a:pt x="1858" y="522"/>
                </a:lnTo>
                <a:lnTo>
                  <a:pt x="1860" y="1153"/>
                </a:lnTo>
                <a:lnTo>
                  <a:pt x="1860" y="1254"/>
                </a:lnTo>
                <a:lnTo>
                  <a:pt x="1860" y="1448"/>
                </a:lnTo>
                <a:lnTo>
                  <a:pt x="1861" y="842"/>
                </a:lnTo>
                <a:lnTo>
                  <a:pt x="1861" y="1145"/>
                </a:lnTo>
                <a:lnTo>
                  <a:pt x="1861" y="1136"/>
                </a:lnTo>
                <a:lnTo>
                  <a:pt x="1862" y="1019"/>
                </a:lnTo>
                <a:lnTo>
                  <a:pt x="1862" y="1574"/>
                </a:lnTo>
                <a:lnTo>
                  <a:pt x="1863" y="1254"/>
                </a:lnTo>
                <a:lnTo>
                  <a:pt x="1863" y="1212"/>
                </a:lnTo>
                <a:lnTo>
                  <a:pt x="1864" y="993"/>
                </a:lnTo>
                <a:lnTo>
                  <a:pt x="1864" y="1465"/>
                </a:lnTo>
                <a:lnTo>
                  <a:pt x="1864" y="1456"/>
                </a:lnTo>
                <a:lnTo>
                  <a:pt x="1865" y="1431"/>
                </a:lnTo>
                <a:lnTo>
                  <a:pt x="1865" y="1448"/>
                </a:lnTo>
                <a:lnTo>
                  <a:pt x="1865" y="538"/>
                </a:lnTo>
                <a:lnTo>
                  <a:pt x="1866" y="934"/>
                </a:lnTo>
                <a:lnTo>
                  <a:pt x="1866" y="875"/>
                </a:lnTo>
                <a:lnTo>
                  <a:pt x="1866" y="1397"/>
                </a:lnTo>
                <a:lnTo>
                  <a:pt x="1867" y="522"/>
                </a:lnTo>
                <a:lnTo>
                  <a:pt x="1867" y="707"/>
                </a:lnTo>
                <a:lnTo>
                  <a:pt x="1868" y="673"/>
                </a:lnTo>
                <a:lnTo>
                  <a:pt x="1869" y="1389"/>
                </a:lnTo>
                <a:lnTo>
                  <a:pt x="1869" y="1136"/>
                </a:lnTo>
                <a:lnTo>
                  <a:pt x="1869" y="749"/>
                </a:lnTo>
                <a:lnTo>
                  <a:pt x="1869" y="530"/>
                </a:lnTo>
                <a:lnTo>
                  <a:pt x="1870" y="1254"/>
                </a:lnTo>
                <a:lnTo>
                  <a:pt x="1871" y="1355"/>
                </a:lnTo>
                <a:lnTo>
                  <a:pt x="1871" y="1422"/>
                </a:lnTo>
                <a:lnTo>
                  <a:pt x="1871" y="530"/>
                </a:lnTo>
                <a:lnTo>
                  <a:pt x="1872" y="825"/>
                </a:lnTo>
                <a:lnTo>
                  <a:pt x="1872" y="833"/>
                </a:lnTo>
                <a:lnTo>
                  <a:pt x="1873" y="1364"/>
                </a:lnTo>
                <a:lnTo>
                  <a:pt x="1873" y="505"/>
                </a:lnTo>
                <a:lnTo>
                  <a:pt x="1874" y="749"/>
                </a:lnTo>
                <a:lnTo>
                  <a:pt x="1874" y="631"/>
                </a:lnTo>
                <a:lnTo>
                  <a:pt x="1875" y="1389"/>
                </a:lnTo>
                <a:lnTo>
                  <a:pt x="1875" y="1364"/>
                </a:lnTo>
                <a:lnTo>
                  <a:pt x="1875" y="1414"/>
                </a:lnTo>
                <a:lnTo>
                  <a:pt x="1876" y="800"/>
                </a:lnTo>
                <a:lnTo>
                  <a:pt x="1876" y="1010"/>
                </a:lnTo>
                <a:lnTo>
                  <a:pt x="1877" y="1128"/>
                </a:lnTo>
                <a:lnTo>
                  <a:pt x="1877" y="1582"/>
                </a:lnTo>
                <a:lnTo>
                  <a:pt x="1878" y="1305"/>
                </a:lnTo>
                <a:lnTo>
                  <a:pt x="1878" y="1330"/>
                </a:lnTo>
                <a:lnTo>
                  <a:pt x="1879" y="1465"/>
                </a:lnTo>
                <a:lnTo>
                  <a:pt x="1879" y="825"/>
                </a:lnTo>
                <a:lnTo>
                  <a:pt x="1879" y="581"/>
                </a:lnTo>
                <a:lnTo>
                  <a:pt x="1881" y="1364"/>
                </a:lnTo>
                <a:lnTo>
                  <a:pt x="1881" y="1405"/>
                </a:lnTo>
                <a:lnTo>
                  <a:pt x="1881" y="1431"/>
                </a:lnTo>
                <a:lnTo>
                  <a:pt x="1882" y="497"/>
                </a:lnTo>
                <a:lnTo>
                  <a:pt x="1883" y="850"/>
                </a:lnTo>
                <a:lnTo>
                  <a:pt x="1883" y="917"/>
                </a:lnTo>
                <a:lnTo>
                  <a:pt x="1883" y="1465"/>
                </a:lnTo>
                <a:lnTo>
                  <a:pt x="1884" y="513"/>
                </a:lnTo>
                <a:lnTo>
                  <a:pt x="1884" y="631"/>
                </a:lnTo>
                <a:lnTo>
                  <a:pt x="1884" y="699"/>
                </a:lnTo>
                <a:lnTo>
                  <a:pt x="1884" y="657"/>
                </a:lnTo>
                <a:lnTo>
                  <a:pt x="1886" y="1431"/>
                </a:lnTo>
                <a:lnTo>
                  <a:pt x="1886" y="1397"/>
                </a:lnTo>
                <a:lnTo>
                  <a:pt x="1886" y="1060"/>
                </a:lnTo>
                <a:lnTo>
                  <a:pt x="1886" y="353"/>
                </a:lnTo>
                <a:lnTo>
                  <a:pt x="1887" y="976"/>
                </a:lnTo>
                <a:lnTo>
                  <a:pt x="1888" y="1136"/>
                </a:lnTo>
                <a:lnTo>
                  <a:pt x="1888" y="1405"/>
                </a:lnTo>
                <a:lnTo>
                  <a:pt x="1888" y="538"/>
                </a:lnTo>
                <a:lnTo>
                  <a:pt x="1889" y="657"/>
                </a:lnTo>
                <a:lnTo>
                  <a:pt x="1889" y="741"/>
                </a:lnTo>
                <a:lnTo>
                  <a:pt x="1890" y="1481"/>
                </a:lnTo>
                <a:lnTo>
                  <a:pt x="1890" y="859"/>
                </a:lnTo>
                <a:lnTo>
                  <a:pt x="1890" y="859"/>
                </a:lnTo>
                <a:lnTo>
                  <a:pt x="1892" y="1405"/>
                </a:lnTo>
                <a:lnTo>
                  <a:pt x="1892" y="1422"/>
                </a:lnTo>
                <a:lnTo>
                  <a:pt x="1892" y="1582"/>
                </a:lnTo>
                <a:lnTo>
                  <a:pt x="1892" y="1195"/>
                </a:lnTo>
                <a:lnTo>
                  <a:pt x="1893" y="1212"/>
                </a:lnTo>
                <a:lnTo>
                  <a:pt x="1894" y="1136"/>
                </a:lnTo>
                <a:lnTo>
                  <a:pt x="1894" y="1448"/>
                </a:lnTo>
                <a:lnTo>
                  <a:pt x="1895" y="530"/>
                </a:lnTo>
                <a:lnTo>
                  <a:pt x="1895" y="673"/>
                </a:lnTo>
                <a:lnTo>
                  <a:pt x="1895" y="623"/>
                </a:lnTo>
                <a:lnTo>
                  <a:pt x="1895" y="555"/>
                </a:lnTo>
                <a:lnTo>
                  <a:pt x="1896" y="1372"/>
                </a:lnTo>
                <a:lnTo>
                  <a:pt x="1896" y="1153"/>
                </a:lnTo>
                <a:lnTo>
                  <a:pt x="1897" y="724"/>
                </a:lnTo>
                <a:lnTo>
                  <a:pt x="1897" y="438"/>
                </a:lnTo>
                <a:lnTo>
                  <a:pt x="1898" y="1111"/>
                </a:lnTo>
                <a:lnTo>
                  <a:pt x="1898" y="1221"/>
                </a:lnTo>
                <a:lnTo>
                  <a:pt x="1898" y="1338"/>
                </a:lnTo>
                <a:lnTo>
                  <a:pt x="1899" y="421"/>
                </a:lnTo>
                <a:lnTo>
                  <a:pt x="1899" y="597"/>
                </a:lnTo>
                <a:lnTo>
                  <a:pt x="1900" y="673"/>
                </a:lnTo>
                <a:lnTo>
                  <a:pt x="1901" y="1355"/>
                </a:lnTo>
                <a:lnTo>
                  <a:pt x="1901" y="446"/>
                </a:lnTo>
                <a:lnTo>
                  <a:pt x="1901" y="454"/>
                </a:lnTo>
                <a:lnTo>
                  <a:pt x="1902" y="1313"/>
                </a:lnTo>
                <a:lnTo>
                  <a:pt x="1903" y="1271"/>
                </a:lnTo>
                <a:lnTo>
                  <a:pt x="1903" y="1305"/>
                </a:lnTo>
                <a:lnTo>
                  <a:pt x="1903" y="412"/>
                </a:lnTo>
                <a:lnTo>
                  <a:pt x="1904" y="892"/>
                </a:lnTo>
                <a:lnTo>
                  <a:pt x="1904" y="867"/>
                </a:lnTo>
                <a:lnTo>
                  <a:pt x="1905" y="1381"/>
                </a:lnTo>
                <a:lnTo>
                  <a:pt x="1905" y="791"/>
                </a:lnTo>
                <a:lnTo>
                  <a:pt x="1906" y="1060"/>
                </a:lnTo>
                <a:lnTo>
                  <a:pt x="1906" y="1094"/>
                </a:lnTo>
                <a:lnTo>
                  <a:pt x="1906" y="968"/>
                </a:lnTo>
                <a:lnTo>
                  <a:pt x="1907" y="1566"/>
                </a:lnTo>
                <a:lnTo>
                  <a:pt x="1907" y="1515"/>
                </a:lnTo>
                <a:lnTo>
                  <a:pt x="1907" y="1431"/>
                </a:lnTo>
                <a:lnTo>
                  <a:pt x="1909" y="985"/>
                </a:lnTo>
                <a:lnTo>
                  <a:pt x="1909" y="1279"/>
                </a:lnTo>
                <a:lnTo>
                  <a:pt x="1909" y="1347"/>
                </a:lnTo>
                <a:lnTo>
                  <a:pt x="1909" y="1389"/>
                </a:lnTo>
                <a:lnTo>
                  <a:pt x="1910" y="463"/>
                </a:lnTo>
                <a:lnTo>
                  <a:pt x="1910" y="673"/>
                </a:lnTo>
                <a:lnTo>
                  <a:pt x="1910" y="724"/>
                </a:lnTo>
                <a:lnTo>
                  <a:pt x="1911" y="1305"/>
                </a:lnTo>
                <a:lnTo>
                  <a:pt x="1912" y="412"/>
                </a:lnTo>
                <a:lnTo>
                  <a:pt x="1912" y="421"/>
                </a:lnTo>
                <a:lnTo>
                  <a:pt x="1912" y="522"/>
                </a:lnTo>
                <a:lnTo>
                  <a:pt x="1912" y="488"/>
                </a:lnTo>
                <a:lnTo>
                  <a:pt x="1913" y="1305"/>
                </a:lnTo>
                <a:lnTo>
                  <a:pt x="1913" y="1279"/>
                </a:lnTo>
                <a:lnTo>
                  <a:pt x="1914" y="1305"/>
                </a:lnTo>
                <a:lnTo>
                  <a:pt x="1914" y="488"/>
                </a:lnTo>
                <a:lnTo>
                  <a:pt x="1915" y="842"/>
                </a:lnTo>
                <a:lnTo>
                  <a:pt x="1915" y="926"/>
                </a:lnTo>
                <a:lnTo>
                  <a:pt x="1915" y="1330"/>
                </a:lnTo>
                <a:lnTo>
                  <a:pt x="1916" y="294"/>
                </a:lnTo>
                <a:lnTo>
                  <a:pt x="1916" y="581"/>
                </a:lnTo>
                <a:lnTo>
                  <a:pt x="1917" y="597"/>
                </a:lnTo>
                <a:lnTo>
                  <a:pt x="1918" y="1422"/>
                </a:lnTo>
                <a:lnTo>
                  <a:pt x="1918" y="732"/>
                </a:lnTo>
                <a:lnTo>
                  <a:pt x="1918" y="564"/>
                </a:lnTo>
                <a:lnTo>
                  <a:pt x="1918" y="513"/>
                </a:lnTo>
                <a:lnTo>
                  <a:pt x="1919" y="1330"/>
                </a:lnTo>
                <a:lnTo>
                  <a:pt x="1920" y="1372"/>
                </a:lnTo>
                <a:lnTo>
                  <a:pt x="1920" y="1465"/>
                </a:lnTo>
                <a:lnTo>
                  <a:pt x="1920" y="867"/>
                </a:lnTo>
                <a:lnTo>
                  <a:pt x="1921" y="1111"/>
                </a:lnTo>
                <a:lnTo>
                  <a:pt x="1921" y="1153"/>
                </a:lnTo>
                <a:lnTo>
                  <a:pt x="1921" y="1069"/>
                </a:lnTo>
                <a:lnTo>
                  <a:pt x="1922" y="1591"/>
                </a:lnTo>
                <a:lnTo>
                  <a:pt x="1922" y="1262"/>
                </a:lnTo>
                <a:lnTo>
                  <a:pt x="1923" y="1322"/>
                </a:lnTo>
                <a:lnTo>
                  <a:pt x="1924" y="1077"/>
                </a:lnTo>
                <a:lnTo>
                  <a:pt x="1924" y="1456"/>
                </a:lnTo>
                <a:lnTo>
                  <a:pt x="1924" y="1414"/>
                </a:lnTo>
                <a:lnTo>
                  <a:pt x="1924" y="1246"/>
                </a:lnTo>
                <a:lnTo>
                  <a:pt x="1924" y="699"/>
                </a:lnTo>
                <a:lnTo>
                  <a:pt x="1925" y="1044"/>
                </a:lnTo>
                <a:lnTo>
                  <a:pt x="1926" y="1221"/>
                </a:lnTo>
                <a:lnTo>
                  <a:pt x="1926" y="1473"/>
                </a:lnTo>
                <a:lnTo>
                  <a:pt x="1927" y="884"/>
                </a:lnTo>
                <a:lnTo>
                  <a:pt x="1927" y="1060"/>
                </a:lnTo>
                <a:lnTo>
                  <a:pt x="1927" y="1094"/>
                </a:lnTo>
                <a:lnTo>
                  <a:pt x="1928" y="1422"/>
                </a:lnTo>
                <a:lnTo>
                  <a:pt x="1928" y="640"/>
                </a:lnTo>
                <a:lnTo>
                  <a:pt x="1928" y="572"/>
                </a:lnTo>
                <a:lnTo>
                  <a:pt x="1930" y="1364"/>
                </a:lnTo>
                <a:lnTo>
                  <a:pt x="1930" y="1355"/>
                </a:lnTo>
                <a:lnTo>
                  <a:pt x="1930" y="1397"/>
                </a:lnTo>
                <a:lnTo>
                  <a:pt x="1931" y="522"/>
                </a:lnTo>
                <a:lnTo>
                  <a:pt x="1932" y="917"/>
                </a:lnTo>
                <a:lnTo>
                  <a:pt x="1932" y="926"/>
                </a:lnTo>
                <a:lnTo>
                  <a:pt x="1932" y="1372"/>
                </a:lnTo>
                <a:lnTo>
                  <a:pt x="1933" y="480"/>
                </a:lnTo>
                <a:lnTo>
                  <a:pt x="1933" y="707"/>
                </a:lnTo>
                <a:lnTo>
                  <a:pt x="1933" y="724"/>
                </a:lnTo>
                <a:lnTo>
                  <a:pt x="1933" y="690"/>
                </a:lnTo>
                <a:lnTo>
                  <a:pt x="1935" y="1473"/>
                </a:lnTo>
                <a:lnTo>
                  <a:pt x="1935" y="1355"/>
                </a:lnTo>
                <a:lnTo>
                  <a:pt x="1935" y="1086"/>
                </a:lnTo>
                <a:lnTo>
                  <a:pt x="1935" y="884"/>
                </a:lnTo>
                <a:lnTo>
                  <a:pt x="1936" y="1338"/>
                </a:lnTo>
                <a:lnTo>
                  <a:pt x="1937" y="1364"/>
                </a:lnTo>
                <a:lnTo>
                  <a:pt x="1937" y="1650"/>
                </a:lnTo>
                <a:lnTo>
                  <a:pt x="1937" y="1178"/>
                </a:lnTo>
                <a:lnTo>
                  <a:pt x="1938" y="1372"/>
                </a:lnTo>
                <a:lnTo>
                  <a:pt x="1938" y="1322"/>
                </a:lnTo>
                <a:lnTo>
                  <a:pt x="1939" y="1465"/>
                </a:lnTo>
                <a:lnTo>
                  <a:pt x="1939" y="606"/>
                </a:lnTo>
                <a:lnTo>
                  <a:pt x="1939" y="606"/>
                </a:lnTo>
                <a:lnTo>
                  <a:pt x="1941" y="1405"/>
                </a:lnTo>
                <a:lnTo>
                  <a:pt x="1941" y="1381"/>
                </a:lnTo>
                <a:lnTo>
                  <a:pt x="1941" y="1405"/>
                </a:lnTo>
                <a:lnTo>
                  <a:pt x="1942" y="589"/>
                </a:lnTo>
                <a:lnTo>
                  <a:pt x="1942" y="1019"/>
                </a:lnTo>
                <a:lnTo>
                  <a:pt x="1943" y="926"/>
                </a:lnTo>
                <a:lnTo>
                  <a:pt x="1943" y="1414"/>
                </a:lnTo>
                <a:lnTo>
                  <a:pt x="1944" y="555"/>
                </a:lnTo>
                <a:lnTo>
                  <a:pt x="1944" y="732"/>
                </a:lnTo>
                <a:lnTo>
                  <a:pt x="1944" y="673"/>
                </a:lnTo>
                <a:lnTo>
                  <a:pt x="1944" y="648"/>
                </a:lnTo>
                <a:lnTo>
                  <a:pt x="1945" y="1414"/>
                </a:lnTo>
                <a:lnTo>
                  <a:pt x="1945" y="884"/>
                </a:lnTo>
                <a:lnTo>
                  <a:pt x="1946" y="572"/>
                </a:lnTo>
                <a:lnTo>
                  <a:pt x="1946" y="505"/>
                </a:lnTo>
                <a:lnTo>
                  <a:pt x="1947" y="1288"/>
                </a:lnTo>
                <a:lnTo>
                  <a:pt x="1947" y="1347"/>
                </a:lnTo>
                <a:lnTo>
                  <a:pt x="1947" y="1397"/>
                </a:lnTo>
                <a:lnTo>
                  <a:pt x="1948" y="572"/>
                </a:lnTo>
                <a:lnTo>
                  <a:pt x="1948" y="825"/>
                </a:lnTo>
                <a:lnTo>
                  <a:pt x="1949" y="892"/>
                </a:lnTo>
                <a:lnTo>
                  <a:pt x="1950" y="1414"/>
                </a:lnTo>
                <a:lnTo>
                  <a:pt x="1950" y="867"/>
                </a:lnTo>
                <a:lnTo>
                  <a:pt x="1950" y="884"/>
                </a:lnTo>
                <a:lnTo>
                  <a:pt x="1950" y="1010"/>
                </a:lnTo>
                <a:lnTo>
                  <a:pt x="1951" y="1490"/>
                </a:lnTo>
                <a:lnTo>
                  <a:pt x="1951" y="1490"/>
                </a:lnTo>
                <a:lnTo>
                  <a:pt x="1952" y="1616"/>
                </a:lnTo>
                <a:lnTo>
                  <a:pt x="1953" y="1094"/>
                </a:lnTo>
                <a:lnTo>
                  <a:pt x="1953" y="1119"/>
                </a:lnTo>
                <a:lnTo>
                  <a:pt x="1954" y="1465"/>
                </a:lnTo>
                <a:lnTo>
                  <a:pt x="1954" y="648"/>
                </a:lnTo>
                <a:lnTo>
                  <a:pt x="1955" y="707"/>
                </a:lnTo>
                <a:lnTo>
                  <a:pt x="1955" y="707"/>
                </a:lnTo>
                <a:lnTo>
                  <a:pt x="1956" y="1372"/>
                </a:lnTo>
                <a:lnTo>
                  <a:pt x="1956" y="833"/>
                </a:lnTo>
                <a:lnTo>
                  <a:pt x="1956" y="581"/>
                </a:lnTo>
                <a:lnTo>
                  <a:pt x="1956" y="555"/>
                </a:lnTo>
                <a:lnTo>
                  <a:pt x="1958" y="1305"/>
                </a:lnTo>
                <a:lnTo>
                  <a:pt x="1958" y="1355"/>
                </a:lnTo>
                <a:lnTo>
                  <a:pt x="1958" y="555"/>
                </a:lnTo>
                <a:lnTo>
                  <a:pt x="1959" y="859"/>
                </a:lnTo>
                <a:lnTo>
                  <a:pt x="1960" y="951"/>
                </a:lnTo>
                <a:lnTo>
                  <a:pt x="1960" y="1397"/>
                </a:lnTo>
                <a:lnTo>
                  <a:pt x="1961" y="530"/>
                </a:lnTo>
                <a:lnTo>
                  <a:pt x="1961" y="547"/>
                </a:lnTo>
                <a:lnTo>
                  <a:pt x="1961" y="682"/>
                </a:lnTo>
                <a:lnTo>
                  <a:pt x="1961" y="648"/>
                </a:lnTo>
                <a:lnTo>
                  <a:pt x="1962" y="1405"/>
                </a:lnTo>
                <a:lnTo>
                  <a:pt x="1963" y="1170"/>
                </a:lnTo>
                <a:lnTo>
                  <a:pt x="1963" y="555"/>
                </a:lnTo>
                <a:lnTo>
                  <a:pt x="1964" y="968"/>
                </a:lnTo>
                <a:lnTo>
                  <a:pt x="1964" y="1145"/>
                </a:lnTo>
                <a:lnTo>
                  <a:pt x="1965" y="1431"/>
                </a:lnTo>
                <a:lnTo>
                  <a:pt x="1965" y="859"/>
                </a:lnTo>
                <a:lnTo>
                  <a:pt x="1965" y="1170"/>
                </a:lnTo>
                <a:lnTo>
                  <a:pt x="1966" y="1170"/>
                </a:lnTo>
                <a:lnTo>
                  <a:pt x="1966" y="1069"/>
                </a:lnTo>
                <a:lnTo>
                  <a:pt x="1967" y="1574"/>
                </a:lnTo>
                <a:lnTo>
                  <a:pt x="1967" y="1364"/>
                </a:lnTo>
                <a:lnTo>
                  <a:pt x="1967" y="1313"/>
                </a:lnTo>
                <a:lnTo>
                  <a:pt x="1968" y="1069"/>
                </a:lnTo>
                <a:lnTo>
                  <a:pt x="1968" y="1572"/>
                </a:lnTo>
                <a:lnTo>
                  <a:pt x="1968" y="1414"/>
                </a:lnTo>
                <a:lnTo>
                  <a:pt x="1969" y="1389"/>
                </a:lnTo>
                <a:lnTo>
                  <a:pt x="1969" y="538"/>
                </a:lnTo>
                <a:lnTo>
                  <a:pt x="1970" y="900"/>
                </a:lnTo>
                <a:lnTo>
                  <a:pt x="1970" y="934"/>
                </a:lnTo>
                <a:lnTo>
                  <a:pt x="1971" y="1347"/>
                </a:lnTo>
                <a:lnTo>
                  <a:pt x="1971" y="412"/>
                </a:lnTo>
                <a:lnTo>
                  <a:pt x="1971" y="640"/>
                </a:lnTo>
                <a:lnTo>
                  <a:pt x="1972" y="640"/>
                </a:lnTo>
                <a:lnTo>
                  <a:pt x="1972" y="404"/>
                </a:lnTo>
                <a:lnTo>
                  <a:pt x="1973" y="1322"/>
                </a:lnTo>
                <a:lnTo>
                  <a:pt x="1973" y="1128"/>
                </a:lnTo>
                <a:lnTo>
                  <a:pt x="1973" y="774"/>
                </a:lnTo>
                <a:lnTo>
                  <a:pt x="1973" y="488"/>
                </a:lnTo>
                <a:lnTo>
                  <a:pt x="1974" y="1170"/>
                </a:lnTo>
                <a:lnTo>
                  <a:pt x="1975" y="1204"/>
                </a:lnTo>
                <a:lnTo>
                  <a:pt x="1975" y="1305"/>
                </a:lnTo>
                <a:lnTo>
                  <a:pt x="1976" y="404"/>
                </a:lnTo>
                <a:lnTo>
                  <a:pt x="1976" y="606"/>
                </a:lnTo>
                <a:lnTo>
                  <a:pt x="1976" y="589"/>
                </a:lnTo>
                <a:lnTo>
                  <a:pt x="1977" y="1347"/>
                </a:lnTo>
                <a:lnTo>
                  <a:pt x="1978" y="538"/>
                </a:lnTo>
                <a:lnTo>
                  <a:pt x="1978" y="555"/>
                </a:lnTo>
                <a:lnTo>
                  <a:pt x="1979" y="1372"/>
                </a:lnTo>
                <a:lnTo>
                  <a:pt x="1979" y="1364"/>
                </a:lnTo>
                <a:lnTo>
                  <a:pt x="1979" y="1355"/>
                </a:lnTo>
                <a:lnTo>
                  <a:pt x="1979" y="1456"/>
                </a:lnTo>
                <a:lnTo>
                  <a:pt x="1980" y="926"/>
                </a:lnTo>
                <a:lnTo>
                  <a:pt x="1981" y="1229"/>
                </a:lnTo>
                <a:lnTo>
                  <a:pt x="1981" y="1094"/>
                </a:lnTo>
                <a:lnTo>
                  <a:pt x="1981" y="1574"/>
                </a:lnTo>
                <a:lnTo>
                  <a:pt x="1982" y="1422"/>
                </a:lnTo>
                <a:lnTo>
                  <a:pt x="1983" y="1439"/>
                </a:lnTo>
                <a:lnTo>
                  <a:pt x="1984" y="875"/>
                </a:lnTo>
                <a:lnTo>
                  <a:pt x="1984" y="657"/>
                </a:lnTo>
                <a:lnTo>
                  <a:pt x="1984" y="606"/>
                </a:lnTo>
                <a:lnTo>
                  <a:pt x="1985" y="1237"/>
                </a:lnTo>
                <a:lnTo>
                  <a:pt x="1986" y="1305"/>
                </a:lnTo>
                <a:lnTo>
                  <a:pt x="1986" y="1338"/>
                </a:lnTo>
                <a:lnTo>
                  <a:pt x="1986" y="547"/>
                </a:lnTo>
                <a:lnTo>
                  <a:pt x="1987" y="833"/>
                </a:lnTo>
                <a:lnTo>
                  <a:pt x="1987" y="867"/>
                </a:lnTo>
                <a:lnTo>
                  <a:pt x="1988" y="1347"/>
                </a:lnTo>
                <a:lnTo>
                  <a:pt x="1988" y="564"/>
                </a:lnTo>
                <a:lnTo>
                  <a:pt x="1988" y="564"/>
                </a:lnTo>
                <a:lnTo>
                  <a:pt x="1988" y="657"/>
                </a:lnTo>
                <a:lnTo>
                  <a:pt x="1989" y="589"/>
                </a:lnTo>
                <a:lnTo>
                  <a:pt x="1990" y="1338"/>
                </a:lnTo>
                <a:lnTo>
                  <a:pt x="1990" y="1296"/>
                </a:lnTo>
                <a:lnTo>
                  <a:pt x="1990" y="1305"/>
                </a:lnTo>
                <a:lnTo>
                  <a:pt x="1991" y="522"/>
                </a:lnTo>
                <a:lnTo>
                  <a:pt x="1991" y="900"/>
                </a:lnTo>
                <a:lnTo>
                  <a:pt x="1992" y="1002"/>
                </a:lnTo>
                <a:lnTo>
                  <a:pt x="1992" y="1355"/>
                </a:lnTo>
                <a:lnTo>
                  <a:pt x="1992" y="581"/>
                </a:lnTo>
                <a:lnTo>
                  <a:pt x="1993" y="606"/>
                </a:lnTo>
                <a:lnTo>
                  <a:pt x="1993" y="623"/>
                </a:lnTo>
                <a:lnTo>
                  <a:pt x="1994" y="1355"/>
                </a:lnTo>
                <a:lnTo>
                  <a:pt x="1994" y="1069"/>
                </a:lnTo>
                <a:lnTo>
                  <a:pt x="1994" y="926"/>
                </a:lnTo>
                <a:lnTo>
                  <a:pt x="1995" y="875"/>
                </a:lnTo>
                <a:lnTo>
                  <a:pt x="1996" y="1347"/>
                </a:lnTo>
                <a:lnTo>
                  <a:pt x="1996" y="1364"/>
                </a:lnTo>
                <a:lnTo>
                  <a:pt x="1997" y="1515"/>
                </a:lnTo>
                <a:lnTo>
                  <a:pt x="1997" y="1296"/>
                </a:lnTo>
                <a:lnTo>
                  <a:pt x="1997" y="1330"/>
                </a:lnTo>
                <a:lnTo>
                  <a:pt x="1998" y="1305"/>
                </a:lnTo>
                <a:lnTo>
                  <a:pt x="1998" y="1381"/>
                </a:lnTo>
                <a:lnTo>
                  <a:pt x="1999" y="631"/>
                </a:lnTo>
                <a:lnTo>
                  <a:pt x="1999" y="673"/>
                </a:lnTo>
                <a:lnTo>
                  <a:pt x="1999" y="707"/>
                </a:lnTo>
                <a:lnTo>
                  <a:pt x="1999" y="640"/>
                </a:lnTo>
                <a:lnTo>
                  <a:pt x="2001" y="1305"/>
                </a:lnTo>
                <a:lnTo>
                  <a:pt x="2001" y="1212"/>
                </a:lnTo>
                <a:lnTo>
                  <a:pt x="2001" y="1069"/>
                </a:lnTo>
                <a:lnTo>
                  <a:pt x="2001" y="572"/>
                </a:lnTo>
                <a:lnTo>
                  <a:pt x="2002" y="1069"/>
                </a:lnTo>
                <a:lnTo>
                  <a:pt x="2002" y="1136"/>
                </a:lnTo>
                <a:lnTo>
                  <a:pt x="2003" y="1338"/>
                </a:lnTo>
                <a:lnTo>
                  <a:pt x="2003" y="589"/>
                </a:lnTo>
                <a:lnTo>
                  <a:pt x="2004" y="665"/>
                </a:lnTo>
                <a:lnTo>
                  <a:pt x="2004" y="724"/>
                </a:lnTo>
                <a:lnTo>
                  <a:pt x="2005" y="1347"/>
                </a:lnTo>
                <a:lnTo>
                  <a:pt x="2005" y="597"/>
                </a:lnTo>
                <a:lnTo>
                  <a:pt x="2005" y="589"/>
                </a:lnTo>
                <a:lnTo>
                  <a:pt x="2005" y="581"/>
                </a:lnTo>
                <a:lnTo>
                  <a:pt x="2007" y="1322"/>
                </a:lnTo>
                <a:lnTo>
                  <a:pt x="2007" y="1330"/>
                </a:lnTo>
                <a:lnTo>
                  <a:pt x="2007" y="673"/>
                </a:lnTo>
                <a:lnTo>
                  <a:pt x="2008" y="1111"/>
                </a:lnTo>
                <a:lnTo>
                  <a:pt x="2009" y="1111"/>
                </a:lnTo>
                <a:lnTo>
                  <a:pt x="2009" y="976"/>
                </a:lnTo>
                <a:lnTo>
                  <a:pt x="2009" y="1381"/>
                </a:lnTo>
                <a:lnTo>
                  <a:pt x="2010" y="1195"/>
                </a:lnTo>
                <a:lnTo>
                  <a:pt x="2010" y="1288"/>
                </a:lnTo>
                <a:lnTo>
                  <a:pt x="2010" y="1162"/>
                </a:lnTo>
                <a:lnTo>
                  <a:pt x="2011" y="1540"/>
                </a:lnTo>
                <a:lnTo>
                  <a:pt x="2012" y="1507"/>
                </a:lnTo>
                <a:lnTo>
                  <a:pt x="2013" y="1212"/>
                </a:lnTo>
                <a:lnTo>
                  <a:pt x="2013" y="1296"/>
                </a:lnTo>
                <a:lnTo>
                  <a:pt x="2013" y="1372"/>
                </a:lnTo>
                <a:lnTo>
                  <a:pt x="2013" y="1439"/>
                </a:lnTo>
                <a:lnTo>
                  <a:pt x="2014" y="926"/>
                </a:lnTo>
                <a:lnTo>
                  <a:pt x="2014" y="1044"/>
                </a:lnTo>
                <a:lnTo>
                  <a:pt x="2015" y="1069"/>
                </a:lnTo>
                <a:lnTo>
                  <a:pt x="2015" y="1397"/>
                </a:lnTo>
                <a:lnTo>
                  <a:pt x="2016" y="892"/>
                </a:lnTo>
                <a:lnTo>
                  <a:pt x="2016" y="884"/>
                </a:lnTo>
                <a:lnTo>
                  <a:pt x="2017" y="1414"/>
                </a:lnTo>
                <a:lnTo>
                  <a:pt x="2017" y="1405"/>
                </a:lnTo>
                <a:lnTo>
                  <a:pt x="2018" y="1372"/>
                </a:lnTo>
                <a:lnTo>
                  <a:pt x="2018" y="892"/>
                </a:lnTo>
                <a:lnTo>
                  <a:pt x="2019" y="1145"/>
                </a:lnTo>
                <a:lnTo>
                  <a:pt x="2019" y="1162"/>
                </a:lnTo>
                <a:lnTo>
                  <a:pt x="2020" y="1456"/>
                </a:lnTo>
                <a:lnTo>
                  <a:pt x="2020" y="1002"/>
                </a:lnTo>
                <a:lnTo>
                  <a:pt x="2020" y="1086"/>
                </a:lnTo>
                <a:lnTo>
                  <a:pt x="2021" y="1069"/>
                </a:lnTo>
                <a:lnTo>
                  <a:pt x="2021" y="1044"/>
                </a:lnTo>
                <a:lnTo>
                  <a:pt x="2022" y="1481"/>
                </a:lnTo>
                <a:lnTo>
                  <a:pt x="2022" y="1237"/>
                </a:lnTo>
                <a:lnTo>
                  <a:pt x="2022" y="1094"/>
                </a:lnTo>
                <a:lnTo>
                  <a:pt x="2022" y="1044"/>
                </a:lnTo>
                <a:lnTo>
                  <a:pt x="2023" y="1397"/>
                </a:lnTo>
                <a:lnTo>
                  <a:pt x="2024" y="1448"/>
                </a:lnTo>
                <a:lnTo>
                  <a:pt x="2024" y="1532"/>
                </a:lnTo>
                <a:lnTo>
                  <a:pt x="2024" y="1279"/>
                </a:lnTo>
                <a:lnTo>
                  <a:pt x="2025" y="1381"/>
                </a:lnTo>
                <a:lnTo>
                  <a:pt x="2025" y="1381"/>
                </a:lnTo>
                <a:lnTo>
                  <a:pt x="2025" y="1229"/>
                </a:lnTo>
                <a:lnTo>
                  <a:pt x="2026" y="1624"/>
                </a:lnTo>
                <a:lnTo>
                  <a:pt x="2027" y="1507"/>
                </a:lnTo>
                <a:lnTo>
                  <a:pt x="2027" y="1498"/>
                </a:lnTo>
                <a:lnTo>
                  <a:pt x="2027" y="1599"/>
                </a:lnTo>
                <a:lnTo>
                  <a:pt x="2028" y="1288"/>
                </a:lnTo>
                <a:lnTo>
                  <a:pt x="2028" y="1507"/>
                </a:lnTo>
                <a:lnTo>
                  <a:pt x="2028" y="1465"/>
                </a:lnTo>
                <a:lnTo>
                  <a:pt x="2028" y="1498"/>
                </a:lnTo>
                <a:lnTo>
                  <a:pt x="2029" y="1229"/>
                </a:lnTo>
                <a:lnTo>
                  <a:pt x="2030" y="1322"/>
                </a:lnTo>
                <a:lnTo>
                  <a:pt x="2030" y="1364"/>
                </a:lnTo>
                <a:lnTo>
                  <a:pt x="2030" y="1549"/>
                </a:lnTo>
                <a:lnTo>
                  <a:pt x="2031" y="1246"/>
                </a:lnTo>
                <a:lnTo>
                  <a:pt x="2031" y="1322"/>
                </a:lnTo>
                <a:lnTo>
                  <a:pt x="2032" y="1338"/>
                </a:lnTo>
                <a:lnTo>
                  <a:pt x="2032" y="1246"/>
                </a:lnTo>
                <a:lnTo>
                  <a:pt x="2032" y="1524"/>
                </a:lnTo>
                <a:lnTo>
                  <a:pt x="2033" y="1288"/>
                </a:lnTo>
                <a:lnTo>
                  <a:pt x="2033" y="1254"/>
                </a:lnTo>
                <a:lnTo>
                  <a:pt x="2033" y="1237"/>
                </a:lnTo>
                <a:lnTo>
                  <a:pt x="2034" y="1498"/>
                </a:lnTo>
                <a:lnTo>
                  <a:pt x="2035" y="1540"/>
                </a:lnTo>
                <a:lnTo>
                  <a:pt x="2035" y="1296"/>
                </a:lnTo>
                <a:lnTo>
                  <a:pt x="2036" y="1439"/>
                </a:lnTo>
                <a:lnTo>
                  <a:pt x="2036" y="1422"/>
                </a:lnTo>
                <a:lnTo>
                  <a:pt x="2036" y="1296"/>
                </a:lnTo>
                <a:lnTo>
                  <a:pt x="2037" y="1608"/>
                </a:lnTo>
                <a:lnTo>
                  <a:pt x="2037" y="1524"/>
                </a:lnTo>
                <a:lnTo>
                  <a:pt x="2037" y="1524"/>
                </a:lnTo>
                <a:lnTo>
                  <a:pt x="2038" y="1633"/>
                </a:lnTo>
                <a:lnTo>
                  <a:pt x="2038" y="1330"/>
                </a:lnTo>
                <a:lnTo>
                  <a:pt x="2039" y="1507"/>
                </a:lnTo>
                <a:lnTo>
                  <a:pt x="2039" y="1608"/>
                </a:lnTo>
                <a:lnTo>
                  <a:pt x="2040" y="1313"/>
                </a:lnTo>
                <a:lnTo>
                  <a:pt x="2040" y="1397"/>
                </a:lnTo>
                <a:lnTo>
                  <a:pt x="2041" y="1456"/>
                </a:lnTo>
                <a:lnTo>
                  <a:pt x="2041" y="1692"/>
                </a:lnTo>
                <a:lnTo>
                  <a:pt x="2042" y="1608"/>
                </a:lnTo>
                <a:lnTo>
                  <a:pt x="2042" y="1599"/>
                </a:lnTo>
                <a:lnTo>
                  <a:pt x="2043" y="1262"/>
                </a:lnTo>
                <a:lnTo>
                  <a:pt x="2043" y="1237"/>
                </a:lnTo>
                <a:lnTo>
                  <a:pt x="2045" y="1229"/>
                </a:lnTo>
                <a:lnTo>
                  <a:pt x="2045" y="1540"/>
                </a:lnTo>
                <a:lnTo>
                  <a:pt x="2045" y="1524"/>
                </a:lnTo>
                <a:lnTo>
                  <a:pt x="2046" y="1145"/>
                </a:lnTo>
                <a:lnTo>
                  <a:pt x="2046" y="1372"/>
                </a:lnTo>
                <a:lnTo>
                  <a:pt x="2047" y="1170"/>
                </a:lnTo>
                <a:lnTo>
                  <a:pt x="2047" y="1507"/>
                </a:lnTo>
                <a:lnTo>
                  <a:pt x="2048" y="1271"/>
                </a:lnTo>
                <a:lnTo>
                  <a:pt x="2048" y="1254"/>
                </a:lnTo>
                <a:lnTo>
                  <a:pt x="2049" y="1170"/>
                </a:lnTo>
                <a:lnTo>
                  <a:pt x="2050" y="1515"/>
                </a:lnTo>
                <a:lnTo>
                  <a:pt x="2050" y="1431"/>
                </a:lnTo>
                <a:lnTo>
                  <a:pt x="2050" y="1347"/>
                </a:lnTo>
                <a:lnTo>
                  <a:pt x="2050" y="1178"/>
                </a:lnTo>
                <a:lnTo>
                  <a:pt x="2051" y="1397"/>
                </a:lnTo>
                <a:lnTo>
                  <a:pt x="2051" y="1465"/>
                </a:lnTo>
                <a:lnTo>
                  <a:pt x="2051" y="1515"/>
                </a:lnTo>
                <a:lnTo>
                  <a:pt x="2052" y="1170"/>
                </a:lnTo>
                <a:lnTo>
                  <a:pt x="2053" y="1271"/>
                </a:lnTo>
                <a:lnTo>
                  <a:pt x="2053" y="1330"/>
                </a:lnTo>
                <a:lnTo>
                  <a:pt x="2053" y="1153"/>
                </a:lnTo>
                <a:lnTo>
                  <a:pt x="2054" y="1549"/>
                </a:lnTo>
                <a:lnTo>
                  <a:pt x="2054" y="1330"/>
                </a:lnTo>
                <a:lnTo>
                  <a:pt x="2054" y="1330"/>
                </a:lnTo>
                <a:lnTo>
                  <a:pt x="2055" y="1187"/>
                </a:lnTo>
                <a:lnTo>
                  <a:pt x="2056" y="1540"/>
                </a:lnTo>
                <a:lnTo>
                  <a:pt x="2056" y="1524"/>
                </a:lnTo>
                <a:lnTo>
                  <a:pt x="2056" y="1616"/>
                </a:lnTo>
                <a:lnTo>
                  <a:pt x="2057" y="1204"/>
                </a:lnTo>
                <a:lnTo>
                  <a:pt x="2058" y="1237"/>
                </a:lnTo>
                <a:lnTo>
                  <a:pt x="2058" y="1490"/>
                </a:lnTo>
                <a:lnTo>
                  <a:pt x="2059" y="985"/>
                </a:lnTo>
                <a:lnTo>
                  <a:pt x="2059" y="1044"/>
                </a:lnTo>
                <a:lnTo>
                  <a:pt x="2059" y="1035"/>
                </a:lnTo>
                <a:lnTo>
                  <a:pt x="2060" y="985"/>
                </a:lnTo>
                <a:lnTo>
                  <a:pt x="2060" y="1431"/>
                </a:lnTo>
                <a:lnTo>
                  <a:pt x="2060" y="1162"/>
                </a:lnTo>
                <a:lnTo>
                  <a:pt x="2061" y="943"/>
                </a:lnTo>
                <a:lnTo>
                  <a:pt x="2061" y="892"/>
                </a:lnTo>
                <a:lnTo>
                  <a:pt x="2062" y="1381"/>
                </a:lnTo>
                <a:lnTo>
                  <a:pt x="2062" y="1439"/>
                </a:lnTo>
                <a:lnTo>
                  <a:pt x="2062" y="1456"/>
                </a:lnTo>
                <a:lnTo>
                  <a:pt x="2063" y="884"/>
                </a:lnTo>
                <a:lnTo>
                  <a:pt x="2063" y="1035"/>
                </a:lnTo>
                <a:lnTo>
                  <a:pt x="2064" y="1094"/>
                </a:lnTo>
                <a:lnTo>
                  <a:pt x="2064" y="1431"/>
                </a:lnTo>
                <a:lnTo>
                  <a:pt x="2065" y="816"/>
                </a:lnTo>
                <a:lnTo>
                  <a:pt x="2065" y="884"/>
                </a:lnTo>
                <a:lnTo>
                  <a:pt x="2066" y="1465"/>
                </a:lnTo>
                <a:lnTo>
                  <a:pt x="2066" y="1414"/>
                </a:lnTo>
                <a:lnTo>
                  <a:pt x="2067" y="1338"/>
                </a:lnTo>
                <a:lnTo>
                  <a:pt x="2067" y="859"/>
                </a:lnTo>
                <a:lnTo>
                  <a:pt x="2068" y="1162"/>
                </a:lnTo>
                <a:lnTo>
                  <a:pt x="2068" y="1187"/>
                </a:lnTo>
                <a:lnTo>
                  <a:pt x="2069" y="1456"/>
                </a:lnTo>
                <a:lnTo>
                  <a:pt x="2069" y="1103"/>
                </a:lnTo>
                <a:lnTo>
                  <a:pt x="2069" y="1322"/>
                </a:lnTo>
                <a:lnTo>
                  <a:pt x="2070" y="1296"/>
                </a:lnTo>
                <a:lnTo>
                  <a:pt x="2070" y="1077"/>
                </a:lnTo>
                <a:lnTo>
                  <a:pt x="2071" y="1582"/>
                </a:lnTo>
                <a:lnTo>
                  <a:pt x="2071" y="1456"/>
                </a:lnTo>
                <a:lnTo>
                  <a:pt x="2071" y="1389"/>
                </a:lnTo>
                <a:lnTo>
                  <a:pt x="2072" y="1439"/>
                </a:lnTo>
                <a:lnTo>
                  <a:pt x="2072" y="1086"/>
                </a:lnTo>
                <a:lnTo>
                  <a:pt x="2073" y="1431"/>
                </a:lnTo>
                <a:lnTo>
                  <a:pt x="2073" y="1456"/>
                </a:lnTo>
                <a:lnTo>
                  <a:pt x="2074" y="682"/>
                </a:lnTo>
                <a:lnTo>
                  <a:pt x="2074" y="917"/>
                </a:lnTo>
                <a:lnTo>
                  <a:pt x="2074" y="900"/>
                </a:lnTo>
                <a:lnTo>
                  <a:pt x="2075" y="1372"/>
                </a:lnTo>
                <a:lnTo>
                  <a:pt x="2076" y="547"/>
                </a:lnTo>
                <a:lnTo>
                  <a:pt x="2076" y="572"/>
                </a:lnTo>
                <a:lnTo>
                  <a:pt x="2076" y="715"/>
                </a:lnTo>
                <a:lnTo>
                  <a:pt x="2076" y="597"/>
                </a:lnTo>
                <a:lnTo>
                  <a:pt x="2077" y="1381"/>
                </a:lnTo>
                <a:lnTo>
                  <a:pt x="2077" y="1279"/>
                </a:lnTo>
                <a:lnTo>
                  <a:pt x="2078" y="1019"/>
                </a:lnTo>
                <a:lnTo>
                  <a:pt x="2078" y="513"/>
                </a:lnTo>
                <a:lnTo>
                  <a:pt x="2079" y="1002"/>
                </a:lnTo>
                <a:lnTo>
                  <a:pt x="2079" y="1119"/>
                </a:lnTo>
                <a:lnTo>
                  <a:pt x="2079" y="1355"/>
                </a:lnTo>
                <a:lnTo>
                  <a:pt x="2080" y="555"/>
                </a:lnTo>
                <a:lnTo>
                  <a:pt x="2080" y="623"/>
                </a:lnTo>
                <a:lnTo>
                  <a:pt x="2081" y="749"/>
                </a:lnTo>
                <a:lnTo>
                  <a:pt x="2081" y="1347"/>
                </a:lnTo>
                <a:lnTo>
                  <a:pt x="2082" y="538"/>
                </a:lnTo>
                <a:lnTo>
                  <a:pt x="2082" y="522"/>
                </a:lnTo>
                <a:lnTo>
                  <a:pt x="2083" y="1355"/>
                </a:lnTo>
                <a:lnTo>
                  <a:pt x="2084" y="1355"/>
                </a:lnTo>
                <a:lnTo>
                  <a:pt x="2084" y="867"/>
                </a:lnTo>
                <a:lnTo>
                  <a:pt x="2085" y="1052"/>
                </a:lnTo>
                <a:lnTo>
                  <a:pt x="2085" y="900"/>
                </a:lnTo>
                <a:lnTo>
                  <a:pt x="2086" y="1507"/>
                </a:lnTo>
                <a:lnTo>
                  <a:pt x="2086" y="1330"/>
                </a:lnTo>
                <a:lnTo>
                  <a:pt x="2086" y="1330"/>
                </a:lnTo>
                <a:lnTo>
                  <a:pt x="2087" y="976"/>
                </a:lnTo>
                <a:lnTo>
                  <a:pt x="2088" y="1422"/>
                </a:lnTo>
                <a:lnTo>
                  <a:pt x="2088" y="1027"/>
                </a:lnTo>
                <a:lnTo>
                  <a:pt x="2088" y="774"/>
                </a:lnTo>
                <a:lnTo>
                  <a:pt x="2088" y="538"/>
                </a:lnTo>
                <a:lnTo>
                  <a:pt x="2089" y="1153"/>
                </a:lnTo>
                <a:lnTo>
                  <a:pt x="2090" y="1254"/>
                </a:lnTo>
                <a:lnTo>
                  <a:pt x="2090" y="1364"/>
                </a:lnTo>
                <a:lnTo>
                  <a:pt x="2091" y="547"/>
                </a:lnTo>
                <a:lnTo>
                  <a:pt x="2091" y="682"/>
                </a:lnTo>
                <a:lnTo>
                  <a:pt x="2091" y="732"/>
                </a:lnTo>
                <a:lnTo>
                  <a:pt x="2092" y="1364"/>
                </a:lnTo>
                <a:lnTo>
                  <a:pt x="2092" y="497"/>
                </a:lnTo>
                <a:lnTo>
                  <a:pt x="2092" y="480"/>
                </a:lnTo>
                <a:lnTo>
                  <a:pt x="2094" y="1330"/>
                </a:lnTo>
                <a:lnTo>
                  <a:pt x="2094" y="1305"/>
                </a:lnTo>
                <a:lnTo>
                  <a:pt x="2095" y="395"/>
                </a:lnTo>
                <a:lnTo>
                  <a:pt x="2096" y="673"/>
                </a:lnTo>
                <a:lnTo>
                  <a:pt x="2096" y="850"/>
                </a:lnTo>
                <a:lnTo>
                  <a:pt x="2096" y="1330"/>
                </a:lnTo>
                <a:lnTo>
                  <a:pt x="2097" y="463"/>
                </a:lnTo>
                <a:lnTo>
                  <a:pt x="2097" y="640"/>
                </a:lnTo>
                <a:lnTo>
                  <a:pt x="2097" y="623"/>
                </a:lnTo>
                <a:lnTo>
                  <a:pt x="2097" y="564"/>
                </a:lnTo>
                <a:lnTo>
                  <a:pt x="2099" y="1355"/>
                </a:lnTo>
                <a:lnTo>
                  <a:pt x="2099" y="1052"/>
                </a:lnTo>
                <a:lnTo>
                  <a:pt x="2099" y="884"/>
                </a:lnTo>
                <a:lnTo>
                  <a:pt x="2099" y="850"/>
                </a:lnTo>
                <a:lnTo>
                  <a:pt x="2100" y="1322"/>
                </a:lnTo>
                <a:lnTo>
                  <a:pt x="2100" y="1389"/>
                </a:lnTo>
                <a:lnTo>
                  <a:pt x="2101" y="1524"/>
                </a:lnTo>
                <a:lnTo>
                  <a:pt x="2101" y="1237"/>
                </a:lnTo>
                <a:lnTo>
                  <a:pt x="2102" y="1381"/>
                </a:lnTo>
                <a:lnTo>
                  <a:pt x="2102" y="1279"/>
                </a:lnTo>
                <a:lnTo>
                  <a:pt x="2102" y="1439"/>
                </a:lnTo>
                <a:lnTo>
                  <a:pt x="2103" y="513"/>
                </a:lnTo>
                <a:lnTo>
                  <a:pt x="2103" y="555"/>
                </a:lnTo>
                <a:lnTo>
                  <a:pt x="2103" y="640"/>
                </a:lnTo>
                <a:lnTo>
                  <a:pt x="2105" y="1389"/>
                </a:lnTo>
                <a:lnTo>
                  <a:pt x="2105" y="1355"/>
                </a:lnTo>
                <a:lnTo>
                  <a:pt x="2105" y="1254"/>
                </a:lnTo>
                <a:lnTo>
                  <a:pt x="2105" y="547"/>
                </a:lnTo>
                <a:lnTo>
                  <a:pt x="2106" y="842"/>
                </a:lnTo>
                <a:lnTo>
                  <a:pt x="2107" y="1035"/>
                </a:lnTo>
                <a:lnTo>
                  <a:pt x="2107" y="1381"/>
                </a:lnTo>
                <a:lnTo>
                  <a:pt x="2107" y="538"/>
                </a:lnTo>
                <a:lnTo>
                  <a:pt x="2108" y="690"/>
                </a:lnTo>
                <a:lnTo>
                  <a:pt x="2108" y="699"/>
                </a:lnTo>
                <a:lnTo>
                  <a:pt x="2108" y="597"/>
                </a:lnTo>
                <a:lnTo>
                  <a:pt x="2109" y="1389"/>
                </a:lnTo>
                <a:lnTo>
                  <a:pt x="2109" y="631"/>
                </a:lnTo>
                <a:lnTo>
                  <a:pt x="2110" y="555"/>
                </a:lnTo>
                <a:lnTo>
                  <a:pt x="2111" y="1338"/>
                </a:lnTo>
                <a:lnTo>
                  <a:pt x="2111" y="1389"/>
                </a:lnTo>
                <a:lnTo>
                  <a:pt x="2112" y="564"/>
                </a:lnTo>
                <a:lnTo>
                  <a:pt x="2112" y="859"/>
                </a:lnTo>
                <a:lnTo>
                  <a:pt x="2113" y="673"/>
                </a:lnTo>
                <a:lnTo>
                  <a:pt x="2114" y="1414"/>
                </a:lnTo>
                <a:lnTo>
                  <a:pt x="2114" y="959"/>
                </a:lnTo>
                <a:lnTo>
                  <a:pt x="2114" y="1170"/>
                </a:lnTo>
                <a:lnTo>
                  <a:pt x="2115" y="850"/>
                </a:lnTo>
                <a:lnTo>
                  <a:pt x="2115" y="1465"/>
                </a:lnTo>
                <a:lnTo>
                  <a:pt x="2115" y="1405"/>
                </a:lnTo>
                <a:lnTo>
                  <a:pt x="2116" y="1347"/>
                </a:lnTo>
                <a:lnTo>
                  <a:pt x="2116" y="1448"/>
                </a:lnTo>
                <a:lnTo>
                  <a:pt x="2117" y="917"/>
                </a:lnTo>
                <a:lnTo>
                  <a:pt x="2117" y="1136"/>
                </a:lnTo>
                <a:lnTo>
                  <a:pt x="2117" y="1254"/>
                </a:lnTo>
                <a:lnTo>
                  <a:pt x="2117" y="1439"/>
                </a:lnTo>
                <a:lnTo>
                  <a:pt x="2118" y="538"/>
                </a:lnTo>
                <a:lnTo>
                  <a:pt x="2118" y="640"/>
                </a:lnTo>
                <a:lnTo>
                  <a:pt x="2119" y="715"/>
                </a:lnTo>
                <a:lnTo>
                  <a:pt x="2120" y="1381"/>
                </a:lnTo>
                <a:lnTo>
                  <a:pt x="2120" y="429"/>
                </a:lnTo>
                <a:lnTo>
                  <a:pt x="2120" y="480"/>
                </a:lnTo>
                <a:lnTo>
                  <a:pt x="2122" y="1381"/>
                </a:lnTo>
                <a:lnTo>
                  <a:pt x="2122" y="1381"/>
                </a:lnTo>
                <a:lnTo>
                  <a:pt x="2122" y="513"/>
                </a:lnTo>
                <a:lnTo>
                  <a:pt x="2123" y="606"/>
                </a:lnTo>
                <a:lnTo>
                  <a:pt x="2123" y="682"/>
                </a:lnTo>
                <a:lnTo>
                  <a:pt x="2124" y="1381"/>
                </a:lnTo>
                <a:lnTo>
                  <a:pt x="2125" y="530"/>
                </a:lnTo>
                <a:lnTo>
                  <a:pt x="2125" y="741"/>
                </a:lnTo>
                <a:lnTo>
                  <a:pt x="2125" y="707"/>
                </a:lnTo>
                <a:lnTo>
                  <a:pt x="2125" y="589"/>
                </a:lnTo>
                <a:lnTo>
                  <a:pt x="2126" y="1397"/>
                </a:lnTo>
                <a:lnTo>
                  <a:pt x="2126" y="909"/>
                </a:lnTo>
                <a:lnTo>
                  <a:pt x="2127" y="631"/>
                </a:lnTo>
                <a:lnTo>
                  <a:pt x="2127" y="446"/>
                </a:lnTo>
                <a:lnTo>
                  <a:pt x="2128" y="1136"/>
                </a:lnTo>
                <a:lnTo>
                  <a:pt x="2128" y="1246"/>
                </a:lnTo>
                <a:lnTo>
                  <a:pt x="2128" y="1372"/>
                </a:lnTo>
                <a:lnTo>
                  <a:pt x="2129" y="816"/>
                </a:lnTo>
                <a:lnTo>
                  <a:pt x="2129" y="1195"/>
                </a:lnTo>
                <a:lnTo>
                  <a:pt x="2130" y="993"/>
                </a:lnTo>
                <a:lnTo>
                  <a:pt x="2130" y="833"/>
                </a:lnTo>
                <a:lnTo>
                  <a:pt x="2130" y="1448"/>
                </a:lnTo>
                <a:lnTo>
                  <a:pt x="2131" y="1187"/>
                </a:lnTo>
                <a:lnTo>
                  <a:pt x="2131" y="1204"/>
                </a:lnTo>
                <a:lnTo>
                  <a:pt x="2132" y="917"/>
                </a:lnTo>
                <a:lnTo>
                  <a:pt x="2132" y="1448"/>
                </a:lnTo>
                <a:lnTo>
                  <a:pt x="2133" y="1389"/>
                </a:lnTo>
                <a:lnTo>
                  <a:pt x="2133" y="488"/>
                </a:lnTo>
                <a:lnTo>
                  <a:pt x="2134" y="665"/>
                </a:lnTo>
                <a:lnTo>
                  <a:pt x="2134" y="842"/>
                </a:lnTo>
                <a:lnTo>
                  <a:pt x="2135" y="1389"/>
                </a:lnTo>
                <a:lnTo>
                  <a:pt x="2135" y="522"/>
                </a:lnTo>
                <a:lnTo>
                  <a:pt x="2135" y="724"/>
                </a:lnTo>
                <a:lnTo>
                  <a:pt x="2136" y="657"/>
                </a:lnTo>
                <a:lnTo>
                  <a:pt x="2136" y="623"/>
                </a:lnTo>
                <a:lnTo>
                  <a:pt x="2137" y="1389"/>
                </a:lnTo>
                <a:lnTo>
                  <a:pt x="2137" y="749"/>
                </a:lnTo>
                <a:lnTo>
                  <a:pt x="2137" y="547"/>
                </a:lnTo>
                <a:lnTo>
                  <a:pt x="2137" y="530"/>
                </a:lnTo>
                <a:lnTo>
                  <a:pt x="2138" y="1254"/>
                </a:lnTo>
                <a:lnTo>
                  <a:pt x="2139" y="1347"/>
                </a:lnTo>
                <a:lnTo>
                  <a:pt x="2139" y="1381"/>
                </a:lnTo>
                <a:lnTo>
                  <a:pt x="2139" y="471"/>
                </a:lnTo>
                <a:lnTo>
                  <a:pt x="2140" y="774"/>
                </a:lnTo>
                <a:lnTo>
                  <a:pt x="2140" y="749"/>
                </a:lnTo>
                <a:lnTo>
                  <a:pt x="2141" y="1389"/>
                </a:lnTo>
                <a:lnTo>
                  <a:pt x="2141" y="505"/>
                </a:lnTo>
                <a:lnTo>
                  <a:pt x="2141" y="538"/>
                </a:lnTo>
                <a:lnTo>
                  <a:pt x="2141" y="631"/>
                </a:lnTo>
                <a:lnTo>
                  <a:pt x="2143" y="1355"/>
                </a:lnTo>
                <a:lnTo>
                  <a:pt x="2143" y="1288"/>
                </a:lnTo>
                <a:lnTo>
                  <a:pt x="2143" y="1322"/>
                </a:lnTo>
                <a:lnTo>
                  <a:pt x="2144" y="791"/>
                </a:lnTo>
                <a:lnTo>
                  <a:pt x="2145" y="1002"/>
                </a:lnTo>
                <a:lnTo>
                  <a:pt x="2145" y="1094"/>
                </a:lnTo>
                <a:lnTo>
                  <a:pt x="2145" y="1448"/>
                </a:lnTo>
                <a:lnTo>
                  <a:pt x="2146" y="1330"/>
                </a:lnTo>
                <a:lnTo>
                  <a:pt x="2146" y="1364"/>
                </a:lnTo>
                <a:lnTo>
                  <a:pt x="2147" y="1431"/>
                </a:lnTo>
                <a:lnTo>
                  <a:pt x="2148" y="538"/>
                </a:lnTo>
                <a:lnTo>
                  <a:pt x="2148" y="538"/>
                </a:lnTo>
                <a:lnTo>
                  <a:pt x="2149" y="463"/>
                </a:lnTo>
                <a:lnTo>
                  <a:pt x="2149" y="1355"/>
                </a:lnTo>
                <a:lnTo>
                  <a:pt x="2150" y="1381"/>
                </a:lnTo>
                <a:lnTo>
                  <a:pt x="2150" y="429"/>
                </a:lnTo>
                <a:lnTo>
                  <a:pt x="2151" y="555"/>
                </a:lnTo>
                <a:lnTo>
                  <a:pt x="2151" y="564"/>
                </a:lnTo>
                <a:lnTo>
                  <a:pt x="2151" y="1389"/>
                </a:lnTo>
                <a:lnTo>
                  <a:pt x="2152" y="488"/>
                </a:lnTo>
                <a:lnTo>
                  <a:pt x="2152" y="623"/>
                </a:lnTo>
                <a:lnTo>
                  <a:pt x="2152" y="707"/>
                </a:lnTo>
                <a:lnTo>
                  <a:pt x="2153" y="572"/>
                </a:lnTo>
                <a:lnTo>
                  <a:pt x="2154" y="1381"/>
                </a:lnTo>
                <a:lnTo>
                  <a:pt x="2154" y="1221"/>
                </a:lnTo>
                <a:lnTo>
                  <a:pt x="2154" y="976"/>
                </a:lnTo>
                <a:lnTo>
                  <a:pt x="2155" y="378"/>
                </a:lnTo>
                <a:lnTo>
                  <a:pt x="2155" y="951"/>
                </a:lnTo>
                <a:lnTo>
                  <a:pt x="2156" y="1128"/>
                </a:lnTo>
                <a:lnTo>
                  <a:pt x="2156" y="1372"/>
                </a:lnTo>
                <a:lnTo>
                  <a:pt x="2156" y="421"/>
                </a:lnTo>
                <a:lnTo>
                  <a:pt x="2157" y="648"/>
                </a:lnTo>
                <a:lnTo>
                  <a:pt x="2157" y="657"/>
                </a:lnTo>
                <a:lnTo>
                  <a:pt x="2157" y="454"/>
                </a:lnTo>
                <a:lnTo>
                  <a:pt x="2158" y="1381"/>
                </a:lnTo>
                <a:lnTo>
                  <a:pt x="2158" y="791"/>
                </a:lnTo>
                <a:lnTo>
                  <a:pt x="2159" y="850"/>
                </a:lnTo>
                <a:lnTo>
                  <a:pt x="2159" y="757"/>
                </a:lnTo>
                <a:lnTo>
                  <a:pt x="2160" y="1490"/>
                </a:lnTo>
                <a:lnTo>
                  <a:pt x="2160" y="1481"/>
                </a:lnTo>
                <a:lnTo>
                  <a:pt x="2161" y="909"/>
                </a:lnTo>
                <a:lnTo>
                  <a:pt x="2162" y="934"/>
                </a:lnTo>
                <a:lnTo>
                  <a:pt x="2162" y="1473"/>
                </a:lnTo>
                <a:lnTo>
                  <a:pt x="2163" y="623"/>
                </a:lnTo>
                <a:lnTo>
                  <a:pt x="2163" y="800"/>
                </a:lnTo>
                <a:lnTo>
                  <a:pt x="2163" y="783"/>
                </a:lnTo>
                <a:lnTo>
                  <a:pt x="2164" y="471"/>
                </a:lnTo>
                <a:lnTo>
                  <a:pt x="2164" y="1414"/>
                </a:lnTo>
                <a:lnTo>
                  <a:pt x="2164" y="867"/>
                </a:lnTo>
                <a:lnTo>
                  <a:pt x="2165" y="682"/>
                </a:lnTo>
                <a:lnTo>
                  <a:pt x="2166" y="446"/>
                </a:lnTo>
                <a:lnTo>
                  <a:pt x="2166" y="1170"/>
                </a:lnTo>
                <a:lnTo>
                  <a:pt x="2166" y="1296"/>
                </a:lnTo>
                <a:lnTo>
                  <a:pt x="2166" y="1422"/>
                </a:lnTo>
                <a:lnTo>
                  <a:pt x="2167" y="471"/>
                </a:lnTo>
                <a:lnTo>
                  <a:pt x="2168" y="749"/>
                </a:lnTo>
                <a:lnTo>
                  <a:pt x="2168" y="724"/>
                </a:lnTo>
                <a:lnTo>
                  <a:pt x="2168" y="353"/>
                </a:lnTo>
                <a:lnTo>
                  <a:pt x="2169" y="1372"/>
                </a:lnTo>
                <a:lnTo>
                  <a:pt x="2169" y="522"/>
                </a:lnTo>
                <a:lnTo>
                  <a:pt x="2169" y="572"/>
                </a:lnTo>
                <a:lnTo>
                  <a:pt x="2170" y="412"/>
                </a:lnTo>
                <a:lnTo>
                  <a:pt x="2171" y="1414"/>
                </a:lnTo>
                <a:lnTo>
                  <a:pt x="2171" y="1414"/>
                </a:lnTo>
                <a:lnTo>
                  <a:pt x="2171" y="1338"/>
                </a:lnTo>
                <a:lnTo>
                  <a:pt x="2171" y="320"/>
                </a:lnTo>
                <a:lnTo>
                  <a:pt x="2172" y="606"/>
                </a:lnTo>
                <a:lnTo>
                  <a:pt x="2173" y="808"/>
                </a:lnTo>
                <a:lnTo>
                  <a:pt x="2173" y="1372"/>
                </a:lnTo>
                <a:lnTo>
                  <a:pt x="2173" y="665"/>
                </a:lnTo>
                <a:lnTo>
                  <a:pt x="2174" y="1077"/>
                </a:lnTo>
                <a:lnTo>
                  <a:pt x="2174" y="1077"/>
                </a:lnTo>
                <a:lnTo>
                  <a:pt x="2174" y="690"/>
                </a:lnTo>
                <a:lnTo>
                  <a:pt x="2175" y="1456"/>
                </a:lnTo>
                <a:lnTo>
                  <a:pt x="2175" y="1322"/>
                </a:lnTo>
                <a:lnTo>
                  <a:pt x="2176" y="1195"/>
                </a:lnTo>
                <a:lnTo>
                  <a:pt x="2176" y="867"/>
                </a:lnTo>
                <a:lnTo>
                  <a:pt x="2177" y="1355"/>
                </a:lnTo>
                <a:lnTo>
                  <a:pt x="2177" y="1422"/>
                </a:lnTo>
                <a:lnTo>
                  <a:pt x="2177" y="362"/>
                </a:lnTo>
                <a:lnTo>
                  <a:pt x="2178" y="623"/>
                </a:lnTo>
                <a:lnTo>
                  <a:pt x="2179" y="378"/>
                </a:lnTo>
                <a:lnTo>
                  <a:pt x="2179" y="1364"/>
                </a:lnTo>
                <a:lnTo>
                  <a:pt x="2180" y="311"/>
                </a:lnTo>
                <a:lnTo>
                  <a:pt x="2180" y="446"/>
                </a:lnTo>
                <a:lnTo>
                  <a:pt x="2180" y="597"/>
                </a:lnTo>
                <a:lnTo>
                  <a:pt x="2181" y="294"/>
                </a:lnTo>
                <a:lnTo>
                  <a:pt x="2181" y="1330"/>
                </a:lnTo>
                <a:lnTo>
                  <a:pt x="2181" y="1288"/>
                </a:lnTo>
                <a:lnTo>
                  <a:pt x="2182" y="1077"/>
                </a:lnTo>
                <a:lnTo>
                  <a:pt x="2182" y="235"/>
                </a:lnTo>
                <a:lnTo>
                  <a:pt x="2183" y="800"/>
                </a:lnTo>
                <a:lnTo>
                  <a:pt x="2183" y="959"/>
                </a:lnTo>
                <a:lnTo>
                  <a:pt x="2184" y="1355"/>
                </a:lnTo>
                <a:lnTo>
                  <a:pt x="2184" y="202"/>
                </a:lnTo>
                <a:lnTo>
                  <a:pt x="2184" y="488"/>
                </a:lnTo>
                <a:lnTo>
                  <a:pt x="2185" y="505"/>
                </a:lnTo>
                <a:lnTo>
                  <a:pt x="2185" y="320"/>
                </a:lnTo>
                <a:lnTo>
                  <a:pt x="2186" y="1364"/>
                </a:lnTo>
                <a:lnTo>
                  <a:pt x="2186" y="395"/>
                </a:lnTo>
                <a:lnTo>
                  <a:pt x="2186" y="404"/>
                </a:lnTo>
                <a:lnTo>
                  <a:pt x="2187" y="370"/>
                </a:lnTo>
                <a:lnTo>
                  <a:pt x="2187" y="1322"/>
                </a:lnTo>
                <a:lnTo>
                  <a:pt x="2188" y="1355"/>
                </a:lnTo>
                <a:lnTo>
                  <a:pt x="2188" y="1372"/>
                </a:lnTo>
                <a:lnTo>
                  <a:pt x="2188" y="597"/>
                </a:lnTo>
                <a:lnTo>
                  <a:pt x="2189" y="597"/>
                </a:lnTo>
                <a:lnTo>
                  <a:pt x="2189" y="732"/>
                </a:lnTo>
                <a:lnTo>
                  <a:pt x="2190" y="1431"/>
                </a:lnTo>
                <a:lnTo>
                  <a:pt x="2191" y="1119"/>
                </a:lnTo>
                <a:lnTo>
                  <a:pt x="2191" y="1178"/>
                </a:lnTo>
                <a:lnTo>
                  <a:pt x="2191" y="816"/>
                </a:lnTo>
                <a:lnTo>
                  <a:pt x="2192" y="1439"/>
                </a:lnTo>
                <a:lnTo>
                  <a:pt x="2192" y="1237"/>
                </a:lnTo>
                <a:lnTo>
                  <a:pt x="2192" y="741"/>
                </a:lnTo>
                <a:lnTo>
                  <a:pt x="2192" y="311"/>
                </a:lnTo>
                <a:lnTo>
                  <a:pt x="2194" y="993"/>
                </a:lnTo>
                <a:lnTo>
                  <a:pt x="2194" y="1162"/>
                </a:lnTo>
                <a:lnTo>
                  <a:pt x="2194" y="1364"/>
                </a:lnTo>
                <a:lnTo>
                  <a:pt x="2195" y="202"/>
                </a:lnTo>
                <a:lnTo>
                  <a:pt x="2195" y="412"/>
                </a:lnTo>
                <a:lnTo>
                  <a:pt x="2195" y="378"/>
                </a:lnTo>
                <a:lnTo>
                  <a:pt x="2195" y="185"/>
                </a:lnTo>
                <a:lnTo>
                  <a:pt x="2196" y="1364"/>
                </a:lnTo>
                <a:lnTo>
                  <a:pt x="2197" y="320"/>
                </a:lnTo>
                <a:lnTo>
                  <a:pt x="2197" y="370"/>
                </a:lnTo>
                <a:lnTo>
                  <a:pt x="2197" y="177"/>
                </a:lnTo>
                <a:lnTo>
                  <a:pt x="2198" y="1330"/>
                </a:lnTo>
                <a:lnTo>
                  <a:pt x="2199" y="1322"/>
                </a:lnTo>
                <a:lnTo>
                  <a:pt x="2200" y="168"/>
                </a:lnTo>
                <a:lnTo>
                  <a:pt x="2200" y="378"/>
                </a:lnTo>
                <a:lnTo>
                  <a:pt x="2200" y="564"/>
                </a:lnTo>
                <a:lnTo>
                  <a:pt x="2200" y="1322"/>
                </a:lnTo>
                <a:lnTo>
                  <a:pt x="2201" y="303"/>
                </a:lnTo>
                <a:lnTo>
                  <a:pt x="2201" y="555"/>
                </a:lnTo>
                <a:lnTo>
                  <a:pt x="2201" y="522"/>
                </a:lnTo>
                <a:lnTo>
                  <a:pt x="2202" y="210"/>
                </a:lnTo>
                <a:lnTo>
                  <a:pt x="2203" y="1381"/>
                </a:lnTo>
                <a:lnTo>
                  <a:pt x="2203" y="1221"/>
                </a:lnTo>
                <a:lnTo>
                  <a:pt x="2203" y="1262"/>
                </a:lnTo>
                <a:lnTo>
                  <a:pt x="2204" y="715"/>
                </a:lnTo>
                <a:lnTo>
                  <a:pt x="2204" y="1221"/>
                </a:lnTo>
                <a:lnTo>
                  <a:pt x="2205" y="1313"/>
                </a:lnTo>
                <a:lnTo>
                  <a:pt x="2205" y="1422"/>
                </a:lnTo>
                <a:lnTo>
                  <a:pt x="2205" y="1077"/>
                </a:lnTo>
                <a:lnTo>
                  <a:pt x="2206" y="1195"/>
                </a:lnTo>
                <a:lnTo>
                  <a:pt x="2206" y="867"/>
                </a:lnTo>
                <a:lnTo>
                  <a:pt x="2207" y="1431"/>
                </a:lnTo>
                <a:lnTo>
                  <a:pt x="2207" y="362"/>
                </a:lnTo>
                <a:lnTo>
                  <a:pt x="2207" y="438"/>
                </a:lnTo>
                <a:lnTo>
                  <a:pt x="2208" y="522"/>
                </a:lnTo>
                <a:lnTo>
                  <a:pt x="2208" y="227"/>
                </a:lnTo>
                <a:lnTo>
                  <a:pt x="2209" y="1330"/>
                </a:lnTo>
                <a:lnTo>
                  <a:pt x="2209" y="1330"/>
                </a:lnTo>
                <a:lnTo>
                  <a:pt x="2209" y="1288"/>
                </a:lnTo>
                <a:lnTo>
                  <a:pt x="2210" y="210"/>
                </a:lnTo>
                <a:lnTo>
                  <a:pt x="2210" y="564"/>
                </a:lnTo>
                <a:lnTo>
                  <a:pt x="2211" y="732"/>
                </a:lnTo>
                <a:lnTo>
                  <a:pt x="2211" y="1338"/>
                </a:lnTo>
                <a:lnTo>
                  <a:pt x="2212" y="252"/>
                </a:lnTo>
                <a:lnTo>
                  <a:pt x="2212" y="395"/>
                </a:lnTo>
                <a:lnTo>
                  <a:pt x="2212" y="378"/>
                </a:lnTo>
                <a:lnTo>
                  <a:pt x="2212" y="185"/>
                </a:lnTo>
                <a:lnTo>
                  <a:pt x="2213" y="1322"/>
                </a:lnTo>
                <a:lnTo>
                  <a:pt x="2213" y="488"/>
                </a:lnTo>
                <a:lnTo>
                  <a:pt x="2214" y="273"/>
                </a:lnTo>
                <a:lnTo>
                  <a:pt x="2215" y="109"/>
                </a:lnTo>
                <a:lnTo>
                  <a:pt x="2215" y="1195"/>
                </a:lnTo>
                <a:lnTo>
                  <a:pt x="2215" y="1262"/>
                </a:lnTo>
                <a:lnTo>
                  <a:pt x="2215" y="1305"/>
                </a:lnTo>
                <a:lnTo>
                  <a:pt x="2217" y="202"/>
                </a:lnTo>
                <a:lnTo>
                  <a:pt x="2217" y="160"/>
                </a:lnTo>
                <a:lnTo>
                  <a:pt x="2218" y="1330"/>
                </a:lnTo>
                <a:lnTo>
                  <a:pt x="2218" y="783"/>
                </a:lnTo>
                <a:lnTo>
                  <a:pt x="2218" y="926"/>
                </a:lnTo>
                <a:lnTo>
                  <a:pt x="2219" y="589"/>
                </a:lnTo>
                <a:lnTo>
                  <a:pt x="2220" y="1405"/>
                </a:lnTo>
                <a:lnTo>
                  <a:pt x="2220" y="1397"/>
                </a:lnTo>
                <a:lnTo>
                  <a:pt x="2220" y="1313"/>
                </a:lnTo>
                <a:lnTo>
                  <a:pt x="2221" y="757"/>
                </a:lnTo>
                <a:lnTo>
                  <a:pt x="2221" y="909"/>
                </a:lnTo>
                <a:lnTo>
                  <a:pt x="2222" y="1069"/>
                </a:lnTo>
                <a:lnTo>
                  <a:pt x="2222" y="1397"/>
                </a:lnTo>
                <a:lnTo>
                  <a:pt x="2222" y="286"/>
                </a:lnTo>
                <a:lnTo>
                  <a:pt x="2223" y="513"/>
                </a:lnTo>
                <a:lnTo>
                  <a:pt x="2223" y="438"/>
                </a:lnTo>
                <a:lnTo>
                  <a:pt x="2223" y="235"/>
                </a:lnTo>
                <a:lnTo>
                  <a:pt x="2224" y="1355"/>
                </a:lnTo>
                <a:lnTo>
                  <a:pt x="2224" y="286"/>
                </a:lnTo>
                <a:lnTo>
                  <a:pt x="2225" y="269"/>
                </a:lnTo>
                <a:lnTo>
                  <a:pt x="2225" y="227"/>
                </a:lnTo>
                <a:lnTo>
                  <a:pt x="2226" y="1322"/>
                </a:lnTo>
                <a:lnTo>
                  <a:pt x="2226" y="1330"/>
                </a:lnTo>
                <a:lnTo>
                  <a:pt x="2226" y="1338"/>
                </a:lnTo>
                <a:lnTo>
                  <a:pt x="2227" y="168"/>
                </a:lnTo>
                <a:lnTo>
                  <a:pt x="2227" y="261"/>
                </a:lnTo>
                <a:lnTo>
                  <a:pt x="2228" y="429"/>
                </a:lnTo>
                <a:lnTo>
                  <a:pt x="2228" y="1330"/>
                </a:lnTo>
                <a:lnTo>
                  <a:pt x="2229" y="311"/>
                </a:lnTo>
                <a:lnTo>
                  <a:pt x="2229" y="572"/>
                </a:lnTo>
                <a:lnTo>
                  <a:pt x="2229" y="538"/>
                </a:lnTo>
                <a:lnTo>
                  <a:pt x="2230" y="202"/>
                </a:lnTo>
                <a:lnTo>
                  <a:pt x="2230" y="1313"/>
                </a:lnTo>
                <a:lnTo>
                  <a:pt x="2230" y="1111"/>
                </a:lnTo>
                <a:lnTo>
                  <a:pt x="2231" y="774"/>
                </a:lnTo>
                <a:lnTo>
                  <a:pt x="2231" y="202"/>
                </a:lnTo>
                <a:lnTo>
                  <a:pt x="2232" y="943"/>
                </a:lnTo>
                <a:lnTo>
                  <a:pt x="2232" y="1119"/>
                </a:lnTo>
                <a:lnTo>
                  <a:pt x="2232" y="1338"/>
                </a:lnTo>
                <a:lnTo>
                  <a:pt x="2233" y="606"/>
                </a:lnTo>
                <a:lnTo>
                  <a:pt x="2233" y="968"/>
                </a:lnTo>
                <a:lnTo>
                  <a:pt x="2234" y="842"/>
                </a:lnTo>
                <a:lnTo>
                  <a:pt x="2234" y="555"/>
                </a:lnTo>
                <a:lnTo>
                  <a:pt x="2235" y="1431"/>
                </a:lnTo>
                <a:lnTo>
                  <a:pt x="2235" y="1044"/>
                </a:lnTo>
                <a:lnTo>
                  <a:pt x="2235" y="1035"/>
                </a:lnTo>
                <a:lnTo>
                  <a:pt x="2236" y="774"/>
                </a:lnTo>
                <a:lnTo>
                  <a:pt x="2236" y="1405"/>
                </a:lnTo>
                <a:lnTo>
                  <a:pt x="2237" y="1405"/>
                </a:lnTo>
                <a:lnTo>
                  <a:pt x="2238" y="193"/>
                </a:lnTo>
                <a:lnTo>
                  <a:pt x="2238" y="421"/>
                </a:lnTo>
                <a:lnTo>
                  <a:pt x="2238" y="513"/>
                </a:lnTo>
                <a:lnTo>
                  <a:pt x="2239" y="1372"/>
                </a:lnTo>
                <a:lnTo>
                  <a:pt x="2239" y="252"/>
                </a:lnTo>
                <a:lnTo>
                  <a:pt x="2240" y="555"/>
                </a:lnTo>
                <a:lnTo>
                  <a:pt x="2240" y="547"/>
                </a:lnTo>
                <a:lnTo>
                  <a:pt x="2240" y="177"/>
                </a:lnTo>
                <a:lnTo>
                  <a:pt x="2241" y="1322"/>
                </a:lnTo>
                <a:lnTo>
                  <a:pt x="2241" y="631"/>
                </a:lnTo>
                <a:lnTo>
                  <a:pt x="2241" y="362"/>
                </a:lnTo>
                <a:lnTo>
                  <a:pt x="2241" y="126"/>
                </a:lnTo>
                <a:lnTo>
                  <a:pt x="2243" y="1086"/>
                </a:lnTo>
                <a:lnTo>
                  <a:pt x="2243" y="1195"/>
                </a:lnTo>
                <a:lnTo>
                  <a:pt x="2243" y="1305"/>
                </a:lnTo>
                <a:lnTo>
                  <a:pt x="2244" y="25"/>
                </a:lnTo>
                <a:lnTo>
                  <a:pt x="2245" y="118"/>
                </a:lnTo>
                <a:lnTo>
                  <a:pt x="2245" y="1322"/>
                </a:lnTo>
                <a:lnTo>
                  <a:pt x="2246" y="337"/>
                </a:lnTo>
                <a:lnTo>
                  <a:pt x="2246" y="404"/>
                </a:lnTo>
                <a:lnTo>
                  <a:pt x="2246" y="143"/>
                </a:lnTo>
                <a:lnTo>
                  <a:pt x="2247" y="1330"/>
                </a:lnTo>
                <a:lnTo>
                  <a:pt x="2247" y="1330"/>
                </a:lnTo>
                <a:lnTo>
                  <a:pt x="2248" y="1279"/>
                </a:lnTo>
                <a:lnTo>
                  <a:pt x="2249" y="513"/>
                </a:lnTo>
                <a:lnTo>
                  <a:pt x="2249" y="774"/>
                </a:lnTo>
                <a:lnTo>
                  <a:pt x="2249" y="850"/>
                </a:lnTo>
                <a:lnTo>
                  <a:pt x="2250" y="1381"/>
                </a:lnTo>
                <a:lnTo>
                  <a:pt x="2250" y="1162"/>
                </a:lnTo>
                <a:lnTo>
                  <a:pt x="2250" y="1178"/>
                </a:lnTo>
                <a:lnTo>
                  <a:pt x="2251" y="1405"/>
                </a:lnTo>
                <a:lnTo>
                  <a:pt x="2252" y="395"/>
                </a:lnTo>
                <a:lnTo>
                  <a:pt x="2252" y="269"/>
                </a:lnTo>
                <a:lnTo>
                  <a:pt x="2253" y="168"/>
                </a:lnTo>
                <a:lnTo>
                  <a:pt x="2253" y="1229"/>
                </a:lnTo>
                <a:lnTo>
                  <a:pt x="2254" y="1364"/>
                </a:lnTo>
                <a:lnTo>
                  <a:pt x="2255" y="151"/>
                </a:lnTo>
                <a:lnTo>
                  <a:pt x="2255" y="151"/>
                </a:lnTo>
                <a:lnTo>
                  <a:pt x="2255" y="210"/>
                </a:lnTo>
                <a:lnTo>
                  <a:pt x="2256" y="1313"/>
                </a:lnTo>
                <a:lnTo>
                  <a:pt x="2256" y="177"/>
                </a:lnTo>
                <a:lnTo>
                  <a:pt x="2256" y="286"/>
                </a:lnTo>
                <a:lnTo>
                  <a:pt x="2257" y="387"/>
                </a:lnTo>
                <a:lnTo>
                  <a:pt x="2257" y="118"/>
                </a:lnTo>
                <a:lnTo>
                  <a:pt x="2258" y="1347"/>
                </a:lnTo>
                <a:lnTo>
                  <a:pt x="2258" y="1296"/>
                </a:lnTo>
                <a:lnTo>
                  <a:pt x="2258" y="1162"/>
                </a:lnTo>
                <a:lnTo>
                  <a:pt x="2259" y="135"/>
                </a:lnTo>
                <a:lnTo>
                  <a:pt x="2259" y="699"/>
                </a:lnTo>
                <a:lnTo>
                  <a:pt x="2260" y="900"/>
                </a:lnTo>
                <a:lnTo>
                  <a:pt x="2260" y="1322"/>
                </a:lnTo>
                <a:lnTo>
                  <a:pt x="2261" y="202"/>
                </a:lnTo>
                <a:lnTo>
                  <a:pt x="2261" y="480"/>
                </a:lnTo>
                <a:lnTo>
                  <a:pt x="2261" y="378"/>
                </a:lnTo>
                <a:lnTo>
                  <a:pt x="2261" y="135"/>
                </a:lnTo>
                <a:lnTo>
                  <a:pt x="2262" y="1338"/>
                </a:lnTo>
                <a:lnTo>
                  <a:pt x="2263" y="589"/>
                </a:lnTo>
                <a:lnTo>
                  <a:pt x="2263" y="581"/>
                </a:lnTo>
                <a:lnTo>
                  <a:pt x="2264" y="547"/>
                </a:lnTo>
                <a:lnTo>
                  <a:pt x="2264" y="1330"/>
                </a:lnTo>
                <a:lnTo>
                  <a:pt x="2264" y="1381"/>
                </a:lnTo>
                <a:lnTo>
                  <a:pt x="2264" y="1405"/>
                </a:lnTo>
                <a:lnTo>
                  <a:pt x="2266" y="724"/>
                </a:lnTo>
                <a:lnTo>
                  <a:pt x="2266" y="741"/>
                </a:lnTo>
                <a:lnTo>
                  <a:pt x="2266" y="1389"/>
                </a:lnTo>
                <a:lnTo>
                  <a:pt x="2267" y="261"/>
                </a:lnTo>
                <a:lnTo>
                  <a:pt x="2267" y="522"/>
                </a:lnTo>
                <a:lnTo>
                  <a:pt x="2268" y="538"/>
                </a:lnTo>
                <a:lnTo>
                  <a:pt x="2268" y="168"/>
                </a:lnTo>
                <a:lnTo>
                  <a:pt x="2269" y="1305"/>
                </a:lnTo>
                <a:lnTo>
                  <a:pt x="2269" y="1288"/>
                </a:lnTo>
                <a:lnTo>
                  <a:pt x="2269" y="682"/>
                </a:lnTo>
                <a:lnTo>
                  <a:pt x="2270" y="76"/>
                </a:lnTo>
                <a:lnTo>
                  <a:pt x="2270" y="867"/>
                </a:lnTo>
                <a:lnTo>
                  <a:pt x="2271" y="1035"/>
                </a:lnTo>
                <a:lnTo>
                  <a:pt x="2271" y="1305"/>
                </a:lnTo>
                <a:lnTo>
                  <a:pt x="2271" y="210"/>
                </a:lnTo>
                <a:lnTo>
                  <a:pt x="2272" y="412"/>
                </a:lnTo>
                <a:lnTo>
                  <a:pt x="2272" y="101"/>
                </a:lnTo>
                <a:lnTo>
                  <a:pt x="2273" y="1322"/>
                </a:lnTo>
                <a:lnTo>
                  <a:pt x="2273" y="118"/>
                </a:lnTo>
                <a:lnTo>
                  <a:pt x="2274" y="151"/>
                </a:lnTo>
                <a:lnTo>
                  <a:pt x="2274" y="101"/>
                </a:lnTo>
                <a:lnTo>
                  <a:pt x="2275" y="1305"/>
                </a:lnTo>
                <a:lnTo>
                  <a:pt x="2275" y="1296"/>
                </a:lnTo>
                <a:lnTo>
                  <a:pt x="2276" y="193"/>
                </a:lnTo>
                <a:lnTo>
                  <a:pt x="2276" y="387"/>
                </a:lnTo>
                <a:lnTo>
                  <a:pt x="2277" y="522"/>
                </a:lnTo>
                <a:lnTo>
                  <a:pt x="2277" y="1322"/>
                </a:lnTo>
                <a:lnTo>
                  <a:pt x="2278" y="513"/>
                </a:lnTo>
                <a:lnTo>
                  <a:pt x="2278" y="909"/>
                </a:lnTo>
                <a:lnTo>
                  <a:pt x="2278" y="892"/>
                </a:lnTo>
                <a:lnTo>
                  <a:pt x="2279" y="530"/>
                </a:lnTo>
                <a:lnTo>
                  <a:pt x="2279" y="1405"/>
                </a:lnTo>
                <a:lnTo>
                  <a:pt x="2279" y="1246"/>
                </a:lnTo>
                <a:lnTo>
                  <a:pt x="2280" y="1187"/>
                </a:lnTo>
                <a:lnTo>
                  <a:pt x="2281" y="757"/>
                </a:lnTo>
                <a:lnTo>
                  <a:pt x="2281" y="1212"/>
                </a:lnTo>
                <a:lnTo>
                  <a:pt x="2281" y="1271"/>
                </a:lnTo>
                <a:lnTo>
                  <a:pt x="2281" y="1515"/>
                </a:lnTo>
                <a:lnTo>
                  <a:pt x="2282" y="774"/>
                </a:lnTo>
                <a:lnTo>
                  <a:pt x="2283" y="707"/>
                </a:lnTo>
                <a:lnTo>
                  <a:pt x="2284" y="1397"/>
                </a:lnTo>
                <a:lnTo>
                  <a:pt x="2284" y="160"/>
                </a:lnTo>
                <a:lnTo>
                  <a:pt x="2284" y="219"/>
                </a:lnTo>
                <a:lnTo>
                  <a:pt x="2284" y="311"/>
                </a:lnTo>
                <a:lnTo>
                  <a:pt x="2285" y="59"/>
                </a:lnTo>
                <a:lnTo>
                  <a:pt x="2286" y="1330"/>
                </a:lnTo>
                <a:lnTo>
                  <a:pt x="2286" y="1254"/>
                </a:lnTo>
                <a:lnTo>
                  <a:pt x="2287" y="42"/>
                </a:lnTo>
                <a:lnTo>
                  <a:pt x="2287" y="505"/>
                </a:lnTo>
                <a:lnTo>
                  <a:pt x="2287" y="648"/>
                </a:lnTo>
                <a:lnTo>
                  <a:pt x="2288" y="1313"/>
                </a:lnTo>
                <a:lnTo>
                  <a:pt x="2288" y="160"/>
                </a:lnTo>
                <a:lnTo>
                  <a:pt x="2289" y="404"/>
                </a:lnTo>
                <a:lnTo>
                  <a:pt x="2289" y="378"/>
                </a:lnTo>
                <a:lnTo>
                  <a:pt x="2289" y="33"/>
                </a:lnTo>
                <a:lnTo>
                  <a:pt x="2290" y="1338"/>
                </a:lnTo>
                <a:lnTo>
                  <a:pt x="2290" y="235"/>
                </a:lnTo>
                <a:lnTo>
                  <a:pt x="2290" y="193"/>
                </a:lnTo>
                <a:lnTo>
                  <a:pt x="2291" y="101"/>
                </a:lnTo>
                <a:lnTo>
                  <a:pt x="2292" y="1195"/>
                </a:lnTo>
                <a:lnTo>
                  <a:pt x="2292" y="1246"/>
                </a:lnTo>
                <a:lnTo>
                  <a:pt x="2292" y="1305"/>
                </a:lnTo>
                <a:lnTo>
                  <a:pt x="2293" y="513"/>
                </a:lnTo>
                <a:lnTo>
                  <a:pt x="2294" y="488"/>
                </a:lnTo>
                <a:lnTo>
                  <a:pt x="2294" y="1397"/>
                </a:lnTo>
                <a:lnTo>
                  <a:pt x="2295" y="842"/>
                </a:lnTo>
                <a:lnTo>
                  <a:pt x="2295" y="976"/>
                </a:lnTo>
                <a:lnTo>
                  <a:pt x="2295" y="631"/>
                </a:lnTo>
                <a:lnTo>
                  <a:pt x="2296" y="1397"/>
                </a:lnTo>
                <a:lnTo>
                  <a:pt x="2296" y="1347"/>
                </a:lnTo>
                <a:lnTo>
                  <a:pt x="2297" y="1111"/>
                </a:lnTo>
                <a:lnTo>
                  <a:pt x="2297" y="76"/>
                </a:lnTo>
                <a:lnTo>
                  <a:pt x="2298" y="682"/>
                </a:lnTo>
                <a:lnTo>
                  <a:pt x="2298" y="892"/>
                </a:lnTo>
                <a:lnTo>
                  <a:pt x="2299" y="1347"/>
                </a:lnTo>
                <a:lnTo>
                  <a:pt x="2299" y="84"/>
                </a:lnTo>
                <a:lnTo>
                  <a:pt x="2299" y="202"/>
                </a:lnTo>
                <a:lnTo>
                  <a:pt x="2299" y="244"/>
                </a:lnTo>
                <a:lnTo>
                  <a:pt x="2300" y="76"/>
                </a:lnTo>
                <a:lnTo>
                  <a:pt x="2300" y="1322"/>
                </a:lnTo>
                <a:lnTo>
                  <a:pt x="2301" y="76"/>
                </a:lnTo>
                <a:lnTo>
                  <a:pt x="2301" y="67"/>
                </a:lnTo>
                <a:lnTo>
                  <a:pt x="2302" y="59"/>
                </a:lnTo>
                <a:lnTo>
                  <a:pt x="2302" y="1254"/>
                </a:lnTo>
                <a:lnTo>
                  <a:pt x="2303" y="1296"/>
                </a:lnTo>
                <a:lnTo>
                  <a:pt x="2303" y="59"/>
                </a:lnTo>
                <a:lnTo>
                  <a:pt x="2304" y="160"/>
                </a:lnTo>
                <a:lnTo>
                  <a:pt x="2304" y="395"/>
                </a:lnTo>
                <a:lnTo>
                  <a:pt x="2305" y="1330"/>
                </a:lnTo>
                <a:lnTo>
                  <a:pt x="2305" y="84"/>
                </a:lnTo>
                <a:lnTo>
                  <a:pt x="2305" y="294"/>
                </a:lnTo>
                <a:lnTo>
                  <a:pt x="2306" y="345"/>
                </a:lnTo>
                <a:lnTo>
                  <a:pt x="2306" y="84"/>
                </a:lnTo>
                <a:lnTo>
                  <a:pt x="2307" y="1330"/>
                </a:lnTo>
                <a:lnTo>
                  <a:pt x="2307" y="1153"/>
                </a:lnTo>
                <a:lnTo>
                  <a:pt x="2307" y="900"/>
                </a:lnTo>
                <a:lnTo>
                  <a:pt x="2307" y="463"/>
                </a:lnTo>
                <a:lnTo>
                  <a:pt x="2308" y="959"/>
                </a:lnTo>
                <a:lnTo>
                  <a:pt x="2309" y="1145"/>
                </a:lnTo>
                <a:lnTo>
                  <a:pt x="2309" y="1397"/>
                </a:lnTo>
                <a:lnTo>
                  <a:pt x="2310" y="825"/>
                </a:lnTo>
                <a:lnTo>
                  <a:pt x="2310" y="1044"/>
                </a:lnTo>
                <a:lnTo>
                  <a:pt x="2310" y="909"/>
                </a:lnTo>
                <a:lnTo>
                  <a:pt x="2311" y="1372"/>
                </a:lnTo>
                <a:lnTo>
                  <a:pt x="2312" y="202"/>
                </a:lnTo>
                <a:lnTo>
                  <a:pt x="2312" y="278"/>
                </a:lnTo>
                <a:lnTo>
                  <a:pt x="2312" y="177"/>
                </a:lnTo>
                <a:lnTo>
                  <a:pt x="2313" y="1338"/>
                </a:lnTo>
                <a:lnTo>
                  <a:pt x="2313" y="1313"/>
                </a:lnTo>
                <a:lnTo>
                  <a:pt x="2314" y="261"/>
                </a:lnTo>
                <a:lnTo>
                  <a:pt x="2315" y="471"/>
                </a:lnTo>
                <a:lnTo>
                  <a:pt x="2315" y="606"/>
                </a:lnTo>
                <a:lnTo>
                  <a:pt x="2315" y="1347"/>
                </a:lnTo>
                <a:lnTo>
                  <a:pt x="2316" y="589"/>
                </a:lnTo>
                <a:lnTo>
                  <a:pt x="2316" y="926"/>
                </a:lnTo>
                <a:lnTo>
                  <a:pt x="2317" y="900"/>
                </a:lnTo>
                <a:lnTo>
                  <a:pt x="2317" y="505"/>
                </a:lnTo>
                <a:lnTo>
                  <a:pt x="2318" y="1439"/>
                </a:lnTo>
                <a:lnTo>
                  <a:pt x="2318" y="1254"/>
                </a:lnTo>
                <a:lnTo>
                  <a:pt x="2318" y="1195"/>
                </a:lnTo>
                <a:lnTo>
                  <a:pt x="2318" y="1313"/>
                </a:lnTo>
                <a:lnTo>
                  <a:pt x="2319" y="892"/>
                </a:lnTo>
                <a:lnTo>
                  <a:pt x="2319" y="1254"/>
                </a:lnTo>
                <a:lnTo>
                  <a:pt x="2320" y="1313"/>
                </a:lnTo>
                <a:lnTo>
                  <a:pt x="2320" y="1473"/>
                </a:lnTo>
                <a:lnTo>
                  <a:pt x="2321" y="934"/>
                </a:lnTo>
                <a:lnTo>
                  <a:pt x="2321" y="884"/>
                </a:lnTo>
                <a:lnTo>
                  <a:pt x="2321" y="859"/>
                </a:lnTo>
                <a:lnTo>
                  <a:pt x="2322" y="1465"/>
                </a:lnTo>
                <a:lnTo>
                  <a:pt x="2322" y="892"/>
                </a:lnTo>
                <a:lnTo>
                  <a:pt x="2323" y="934"/>
                </a:lnTo>
                <a:lnTo>
                  <a:pt x="2323" y="682"/>
                </a:lnTo>
                <a:lnTo>
                  <a:pt x="2324" y="1481"/>
                </a:lnTo>
                <a:lnTo>
                  <a:pt x="2324" y="1456"/>
                </a:lnTo>
                <a:lnTo>
                  <a:pt x="2325" y="833"/>
                </a:lnTo>
                <a:lnTo>
                  <a:pt x="2325" y="926"/>
                </a:lnTo>
                <a:lnTo>
                  <a:pt x="2326" y="985"/>
                </a:lnTo>
                <a:lnTo>
                  <a:pt x="2326" y="1422"/>
                </a:lnTo>
                <a:lnTo>
                  <a:pt x="2326" y="581"/>
                </a:lnTo>
                <a:lnTo>
                  <a:pt x="2327" y="842"/>
                </a:lnTo>
                <a:lnTo>
                  <a:pt x="2327" y="791"/>
                </a:lnTo>
                <a:lnTo>
                  <a:pt x="2327" y="480"/>
                </a:lnTo>
                <a:lnTo>
                  <a:pt x="2328" y="1397"/>
                </a:lnTo>
                <a:lnTo>
                  <a:pt x="2328" y="623"/>
                </a:lnTo>
                <a:lnTo>
                  <a:pt x="2329" y="597"/>
                </a:lnTo>
                <a:lnTo>
                  <a:pt x="2330" y="463"/>
                </a:lnTo>
                <a:lnTo>
                  <a:pt x="2330" y="1262"/>
                </a:lnTo>
                <a:lnTo>
                  <a:pt x="2330" y="1372"/>
                </a:lnTo>
                <a:lnTo>
                  <a:pt x="2330" y="1397"/>
                </a:lnTo>
                <a:lnTo>
                  <a:pt x="2331" y="597"/>
                </a:lnTo>
                <a:lnTo>
                  <a:pt x="2332" y="657"/>
                </a:lnTo>
                <a:lnTo>
                  <a:pt x="2332" y="25"/>
                </a:lnTo>
                <a:lnTo>
                  <a:pt x="2333" y="1405"/>
                </a:lnTo>
                <a:lnTo>
                  <a:pt x="2333" y="1195"/>
                </a:lnTo>
                <a:lnTo>
                  <a:pt x="2333" y="1162"/>
                </a:lnTo>
                <a:lnTo>
                  <a:pt x="2334" y="909"/>
                </a:lnTo>
                <a:lnTo>
                  <a:pt x="2335" y="1448"/>
                </a:lnTo>
                <a:lnTo>
                  <a:pt x="2335" y="1389"/>
                </a:lnTo>
                <a:lnTo>
                  <a:pt x="2336" y="555"/>
                </a:lnTo>
                <a:lnTo>
                  <a:pt x="2336" y="808"/>
                </a:lnTo>
                <a:lnTo>
                  <a:pt x="2336" y="917"/>
                </a:lnTo>
                <a:lnTo>
                  <a:pt x="2337" y="1439"/>
                </a:lnTo>
                <a:lnTo>
                  <a:pt x="2338" y="875"/>
                </a:lnTo>
                <a:lnTo>
                  <a:pt x="2338" y="1094"/>
                </a:lnTo>
                <a:lnTo>
                  <a:pt x="2338" y="1086"/>
                </a:lnTo>
                <a:lnTo>
                  <a:pt x="2338" y="640"/>
                </a:lnTo>
                <a:lnTo>
                  <a:pt x="2339" y="1448"/>
                </a:lnTo>
                <a:lnTo>
                  <a:pt x="2339" y="1195"/>
                </a:lnTo>
                <a:lnTo>
                  <a:pt x="2340" y="1237"/>
                </a:lnTo>
                <a:lnTo>
                  <a:pt x="2340" y="783"/>
                </a:lnTo>
                <a:lnTo>
                  <a:pt x="2341" y="1322"/>
                </a:lnTo>
                <a:lnTo>
                  <a:pt x="2341" y="1372"/>
                </a:lnTo>
                <a:lnTo>
                  <a:pt x="2341" y="1405"/>
                </a:lnTo>
                <a:lnTo>
                  <a:pt x="2342" y="530"/>
                </a:lnTo>
                <a:lnTo>
                  <a:pt x="2343" y="555"/>
                </a:lnTo>
                <a:lnTo>
                  <a:pt x="2343" y="1405"/>
                </a:lnTo>
                <a:lnTo>
                  <a:pt x="2344" y="892"/>
                </a:lnTo>
                <a:lnTo>
                  <a:pt x="2344" y="1019"/>
                </a:lnTo>
                <a:lnTo>
                  <a:pt x="2345" y="690"/>
                </a:lnTo>
                <a:lnTo>
                  <a:pt x="2345" y="1389"/>
                </a:lnTo>
                <a:lnTo>
                  <a:pt x="2345" y="1338"/>
                </a:lnTo>
                <a:lnTo>
                  <a:pt x="2346" y="1119"/>
                </a:lnTo>
                <a:lnTo>
                  <a:pt x="2346" y="109"/>
                </a:lnTo>
                <a:lnTo>
                  <a:pt x="2347" y="707"/>
                </a:lnTo>
                <a:lnTo>
                  <a:pt x="2347" y="884"/>
                </a:lnTo>
                <a:lnTo>
                  <a:pt x="2347" y="1313"/>
                </a:lnTo>
                <a:lnTo>
                  <a:pt x="2348" y="151"/>
                </a:lnTo>
                <a:lnTo>
                  <a:pt x="2348" y="471"/>
                </a:lnTo>
                <a:lnTo>
                  <a:pt x="2348" y="454"/>
                </a:lnTo>
                <a:lnTo>
                  <a:pt x="2349" y="143"/>
                </a:lnTo>
                <a:lnTo>
                  <a:pt x="2349" y="1313"/>
                </a:lnTo>
                <a:lnTo>
                  <a:pt x="2350" y="160"/>
                </a:lnTo>
                <a:lnTo>
                  <a:pt x="2350" y="126"/>
                </a:lnTo>
                <a:lnTo>
                  <a:pt x="2351" y="118"/>
                </a:lnTo>
                <a:lnTo>
                  <a:pt x="2351" y="1288"/>
                </a:lnTo>
                <a:lnTo>
                  <a:pt x="2352" y="1313"/>
                </a:lnTo>
                <a:lnTo>
                  <a:pt x="2352" y="497"/>
                </a:lnTo>
                <a:lnTo>
                  <a:pt x="2353" y="497"/>
                </a:lnTo>
                <a:lnTo>
                  <a:pt x="2353" y="555"/>
                </a:lnTo>
                <a:lnTo>
                  <a:pt x="2354" y="1381"/>
                </a:lnTo>
                <a:lnTo>
                  <a:pt x="2354" y="993"/>
                </a:lnTo>
                <a:lnTo>
                  <a:pt x="2355" y="1094"/>
                </a:lnTo>
                <a:lnTo>
                  <a:pt x="2355" y="640"/>
                </a:lnTo>
                <a:lnTo>
                  <a:pt x="2356" y="1347"/>
                </a:lnTo>
                <a:lnTo>
                  <a:pt x="2356" y="1044"/>
                </a:lnTo>
                <a:lnTo>
                  <a:pt x="2356" y="732"/>
                </a:lnTo>
                <a:lnTo>
                  <a:pt x="2356" y="76"/>
                </a:lnTo>
                <a:lnTo>
                  <a:pt x="2358" y="884"/>
                </a:lnTo>
                <a:lnTo>
                  <a:pt x="2358" y="1035"/>
                </a:lnTo>
                <a:lnTo>
                  <a:pt x="2358" y="1262"/>
                </a:lnTo>
                <a:lnTo>
                  <a:pt x="2359" y="33"/>
                </a:lnTo>
                <a:lnTo>
                  <a:pt x="2359" y="135"/>
                </a:lnTo>
                <a:lnTo>
                  <a:pt x="2359" y="50"/>
                </a:lnTo>
                <a:lnTo>
                  <a:pt x="2360" y="1279"/>
                </a:lnTo>
                <a:lnTo>
                  <a:pt x="2361" y="8"/>
                </a:lnTo>
                <a:lnTo>
                  <a:pt x="2361" y="0"/>
                </a:lnTo>
                <a:lnTo>
                  <a:pt x="2362" y="1279"/>
                </a:lnTo>
                <a:lnTo>
                  <a:pt x="2363" y="1288"/>
                </a:lnTo>
                <a:lnTo>
                  <a:pt x="2363" y="92"/>
                </a:lnTo>
                <a:lnTo>
                  <a:pt x="2364" y="328"/>
                </a:lnTo>
                <a:lnTo>
                  <a:pt x="2364" y="446"/>
                </a:lnTo>
                <a:lnTo>
                  <a:pt x="2364" y="1288"/>
                </a:lnTo>
                <a:lnTo>
                  <a:pt x="2365" y="101"/>
                </a:lnTo>
                <a:lnTo>
                  <a:pt x="2365" y="404"/>
                </a:lnTo>
                <a:lnTo>
                  <a:pt x="2366" y="353"/>
                </a:lnTo>
                <a:lnTo>
                  <a:pt x="2366" y="76"/>
                </a:lnTo>
                <a:lnTo>
                  <a:pt x="2366" y="1305"/>
                </a:lnTo>
                <a:lnTo>
                  <a:pt x="2367" y="917"/>
                </a:lnTo>
                <a:lnTo>
                  <a:pt x="2367" y="623"/>
                </a:lnTo>
                <a:lnTo>
                  <a:pt x="2368" y="480"/>
                </a:lnTo>
                <a:lnTo>
                  <a:pt x="2368" y="1128"/>
                </a:lnTo>
                <a:lnTo>
                  <a:pt x="2369" y="1204"/>
                </a:lnTo>
                <a:lnTo>
                  <a:pt x="2369" y="1372"/>
                </a:lnTo>
                <a:lnTo>
                  <a:pt x="2369" y="892"/>
                </a:lnTo>
                <a:lnTo>
                  <a:pt x="2370" y="1002"/>
                </a:lnTo>
                <a:lnTo>
                  <a:pt x="2370" y="749"/>
                </a:lnTo>
                <a:lnTo>
                  <a:pt x="2371" y="1364"/>
                </a:lnTo>
                <a:lnTo>
                  <a:pt x="2371" y="143"/>
                </a:lnTo>
                <a:lnTo>
                  <a:pt x="2371" y="168"/>
                </a:lnTo>
                <a:lnTo>
                  <a:pt x="2372" y="328"/>
                </a:lnTo>
                <a:lnTo>
                  <a:pt x="2372" y="135"/>
                </a:lnTo>
                <a:lnTo>
                  <a:pt x="2373" y="1288"/>
                </a:lnTo>
                <a:lnTo>
                  <a:pt x="2373" y="1237"/>
                </a:lnTo>
                <a:lnTo>
                  <a:pt x="2374" y="76"/>
                </a:lnTo>
                <a:lnTo>
                  <a:pt x="2374" y="522"/>
                </a:lnTo>
                <a:lnTo>
                  <a:pt x="2375" y="673"/>
                </a:lnTo>
                <a:lnTo>
                  <a:pt x="2375" y="1322"/>
                </a:lnTo>
                <a:lnTo>
                  <a:pt x="2376" y="210"/>
                </a:lnTo>
                <a:lnTo>
                  <a:pt x="2376" y="538"/>
                </a:lnTo>
                <a:lnTo>
                  <a:pt x="2376" y="497"/>
                </a:lnTo>
                <a:lnTo>
                  <a:pt x="2376" y="177"/>
                </a:lnTo>
                <a:lnTo>
                  <a:pt x="2377" y="1338"/>
                </a:lnTo>
                <a:lnTo>
                  <a:pt x="2377" y="370"/>
                </a:lnTo>
                <a:lnTo>
                  <a:pt x="2378" y="235"/>
                </a:lnTo>
                <a:lnTo>
                  <a:pt x="2379" y="160"/>
                </a:lnTo>
                <a:lnTo>
                  <a:pt x="2379" y="1086"/>
                </a:lnTo>
                <a:lnTo>
                  <a:pt x="2379" y="1237"/>
                </a:lnTo>
                <a:lnTo>
                  <a:pt x="2379" y="1322"/>
                </a:lnTo>
                <a:lnTo>
                  <a:pt x="2381" y="168"/>
                </a:lnTo>
                <a:lnTo>
                  <a:pt x="2381" y="210"/>
                </a:lnTo>
                <a:lnTo>
                  <a:pt x="2382" y="1330"/>
                </a:lnTo>
                <a:lnTo>
                  <a:pt x="2382" y="699"/>
                </a:lnTo>
                <a:lnTo>
                  <a:pt x="2382" y="884"/>
                </a:lnTo>
                <a:lnTo>
                  <a:pt x="2383" y="505"/>
                </a:lnTo>
                <a:lnTo>
                  <a:pt x="2384" y="1397"/>
                </a:lnTo>
                <a:lnTo>
                  <a:pt x="2384" y="1389"/>
                </a:lnTo>
                <a:lnTo>
                  <a:pt x="2384" y="1279"/>
                </a:lnTo>
                <a:lnTo>
                  <a:pt x="2385" y="682"/>
                </a:lnTo>
                <a:lnTo>
                  <a:pt x="2385" y="900"/>
                </a:lnTo>
                <a:lnTo>
                  <a:pt x="2385" y="976"/>
                </a:lnTo>
                <a:lnTo>
                  <a:pt x="2385" y="1372"/>
                </a:lnTo>
                <a:lnTo>
                  <a:pt x="2386" y="227"/>
                </a:lnTo>
                <a:lnTo>
                  <a:pt x="2387" y="488"/>
                </a:lnTo>
                <a:lnTo>
                  <a:pt x="2387" y="454"/>
                </a:lnTo>
                <a:lnTo>
                  <a:pt x="2388" y="1322"/>
                </a:lnTo>
                <a:lnTo>
                  <a:pt x="2388" y="151"/>
                </a:lnTo>
                <a:lnTo>
                  <a:pt x="2389" y="160"/>
                </a:lnTo>
                <a:lnTo>
                  <a:pt x="2389" y="101"/>
                </a:lnTo>
                <a:lnTo>
                  <a:pt x="2390" y="1296"/>
                </a:lnTo>
                <a:lnTo>
                  <a:pt x="2390" y="1296"/>
                </a:lnTo>
                <a:lnTo>
                  <a:pt x="2390" y="1322"/>
                </a:lnTo>
                <a:lnTo>
                  <a:pt x="2391" y="126"/>
                </a:lnTo>
                <a:lnTo>
                  <a:pt x="2391" y="151"/>
                </a:lnTo>
                <a:lnTo>
                  <a:pt x="2392" y="311"/>
                </a:lnTo>
                <a:lnTo>
                  <a:pt x="2392" y="1330"/>
                </a:lnTo>
                <a:lnTo>
                  <a:pt x="2393" y="185"/>
                </a:lnTo>
                <a:lnTo>
                  <a:pt x="2393" y="463"/>
                </a:lnTo>
                <a:lnTo>
                  <a:pt x="2393" y="463"/>
                </a:lnTo>
                <a:lnTo>
                  <a:pt x="2394" y="101"/>
                </a:lnTo>
                <a:lnTo>
                  <a:pt x="2394" y="1296"/>
                </a:lnTo>
                <a:lnTo>
                  <a:pt x="2394" y="1044"/>
                </a:lnTo>
                <a:lnTo>
                  <a:pt x="2395" y="707"/>
                </a:lnTo>
                <a:lnTo>
                  <a:pt x="2395" y="118"/>
                </a:lnTo>
                <a:lnTo>
                  <a:pt x="2396" y="917"/>
                </a:lnTo>
                <a:lnTo>
                  <a:pt x="2396" y="1077"/>
                </a:lnTo>
                <a:lnTo>
                  <a:pt x="2396" y="1355"/>
                </a:lnTo>
                <a:lnTo>
                  <a:pt x="2397" y="522"/>
                </a:lnTo>
                <a:lnTo>
                  <a:pt x="2397" y="900"/>
                </a:lnTo>
                <a:lnTo>
                  <a:pt x="2397" y="875"/>
                </a:lnTo>
                <a:lnTo>
                  <a:pt x="2398" y="471"/>
                </a:lnTo>
                <a:lnTo>
                  <a:pt x="2399" y="1397"/>
                </a:lnTo>
                <a:lnTo>
                  <a:pt x="2399" y="900"/>
                </a:lnTo>
                <a:lnTo>
                  <a:pt x="2399" y="859"/>
                </a:lnTo>
                <a:lnTo>
                  <a:pt x="2400" y="631"/>
                </a:lnTo>
                <a:lnTo>
                  <a:pt x="2400" y="1347"/>
                </a:lnTo>
                <a:lnTo>
                  <a:pt x="2401" y="1347"/>
                </a:lnTo>
                <a:lnTo>
                  <a:pt x="2401" y="168"/>
                </a:lnTo>
                <a:lnTo>
                  <a:pt x="2402" y="412"/>
                </a:lnTo>
                <a:lnTo>
                  <a:pt x="2402" y="505"/>
                </a:lnTo>
                <a:lnTo>
                  <a:pt x="2403" y="1313"/>
                </a:lnTo>
                <a:lnTo>
                  <a:pt x="2403" y="185"/>
                </a:lnTo>
                <a:lnTo>
                  <a:pt x="2403" y="480"/>
                </a:lnTo>
                <a:lnTo>
                  <a:pt x="2404" y="412"/>
                </a:lnTo>
                <a:lnTo>
                  <a:pt x="2404" y="118"/>
                </a:lnTo>
                <a:lnTo>
                  <a:pt x="2405" y="1322"/>
                </a:lnTo>
                <a:lnTo>
                  <a:pt x="2405" y="555"/>
                </a:lnTo>
                <a:lnTo>
                  <a:pt x="2405" y="353"/>
                </a:lnTo>
                <a:lnTo>
                  <a:pt x="2405" y="109"/>
                </a:lnTo>
                <a:lnTo>
                  <a:pt x="2407" y="1077"/>
                </a:lnTo>
                <a:lnTo>
                  <a:pt x="2407" y="1178"/>
                </a:lnTo>
                <a:lnTo>
                  <a:pt x="2407" y="1296"/>
                </a:lnTo>
                <a:lnTo>
                  <a:pt x="2407" y="177"/>
                </a:lnTo>
                <a:lnTo>
                  <a:pt x="2408" y="446"/>
                </a:lnTo>
                <a:lnTo>
                  <a:pt x="2408" y="151"/>
                </a:lnTo>
                <a:lnTo>
                  <a:pt x="2409" y="1313"/>
                </a:lnTo>
                <a:lnTo>
                  <a:pt x="2410" y="261"/>
                </a:lnTo>
                <a:lnTo>
                  <a:pt x="2410" y="421"/>
                </a:lnTo>
                <a:lnTo>
                  <a:pt x="2410" y="151"/>
                </a:lnTo>
                <a:lnTo>
                  <a:pt x="2411" y="1305"/>
                </a:lnTo>
                <a:lnTo>
                  <a:pt x="2412" y="1254"/>
                </a:lnTo>
                <a:lnTo>
                  <a:pt x="2413" y="488"/>
                </a:lnTo>
                <a:lnTo>
                  <a:pt x="2413" y="749"/>
                </a:lnTo>
                <a:lnTo>
                  <a:pt x="2413" y="833"/>
                </a:lnTo>
                <a:lnTo>
                  <a:pt x="2413" y="1372"/>
                </a:lnTo>
                <a:lnTo>
                  <a:pt x="2414" y="1111"/>
                </a:lnTo>
                <a:lnTo>
                  <a:pt x="2415" y="1145"/>
                </a:lnTo>
                <a:lnTo>
                  <a:pt x="2415" y="1347"/>
                </a:lnTo>
                <a:lnTo>
                  <a:pt x="2416" y="429"/>
                </a:lnTo>
                <a:lnTo>
                  <a:pt x="2416" y="210"/>
                </a:lnTo>
                <a:lnTo>
                  <a:pt x="2417" y="1002"/>
                </a:lnTo>
                <a:lnTo>
                  <a:pt x="2418" y="1195"/>
                </a:lnTo>
                <a:lnTo>
                  <a:pt x="2418" y="1305"/>
                </a:lnTo>
                <a:lnTo>
                  <a:pt x="2418" y="185"/>
                </a:lnTo>
                <a:lnTo>
                  <a:pt x="2419" y="294"/>
                </a:lnTo>
                <a:lnTo>
                  <a:pt x="2419" y="193"/>
                </a:lnTo>
                <a:lnTo>
                  <a:pt x="2420" y="1296"/>
                </a:lnTo>
                <a:lnTo>
                  <a:pt x="2420" y="168"/>
                </a:lnTo>
                <a:lnTo>
                  <a:pt x="2420" y="387"/>
                </a:lnTo>
                <a:lnTo>
                  <a:pt x="2421" y="488"/>
                </a:lnTo>
                <a:lnTo>
                  <a:pt x="2421" y="227"/>
                </a:lnTo>
                <a:lnTo>
                  <a:pt x="2422" y="1313"/>
                </a:lnTo>
                <a:lnTo>
                  <a:pt x="2422" y="1237"/>
                </a:lnTo>
                <a:lnTo>
                  <a:pt x="2422" y="1094"/>
                </a:lnTo>
                <a:lnTo>
                  <a:pt x="2423" y="202"/>
                </a:lnTo>
                <a:lnTo>
                  <a:pt x="2423" y="724"/>
                </a:lnTo>
                <a:lnTo>
                  <a:pt x="2424" y="900"/>
                </a:lnTo>
                <a:lnTo>
                  <a:pt x="2424" y="1313"/>
                </a:lnTo>
                <a:lnTo>
                  <a:pt x="2425" y="303"/>
                </a:lnTo>
                <a:lnTo>
                  <a:pt x="2425" y="555"/>
                </a:lnTo>
                <a:lnTo>
                  <a:pt x="2425" y="538"/>
                </a:lnTo>
                <a:lnTo>
                  <a:pt x="2425" y="252"/>
                </a:lnTo>
                <a:lnTo>
                  <a:pt x="2426" y="1347"/>
                </a:lnTo>
                <a:lnTo>
                  <a:pt x="2426" y="648"/>
                </a:lnTo>
                <a:lnTo>
                  <a:pt x="2427" y="606"/>
                </a:lnTo>
                <a:lnTo>
                  <a:pt x="2428" y="555"/>
                </a:lnTo>
                <a:lnTo>
                  <a:pt x="2428" y="1338"/>
                </a:lnTo>
                <a:lnTo>
                  <a:pt x="2428" y="1389"/>
                </a:lnTo>
                <a:lnTo>
                  <a:pt x="2428" y="1414"/>
                </a:lnTo>
                <a:lnTo>
                  <a:pt x="2430" y="741"/>
                </a:lnTo>
                <a:lnTo>
                  <a:pt x="2430" y="749"/>
                </a:lnTo>
                <a:lnTo>
                  <a:pt x="2430" y="1372"/>
                </a:lnTo>
                <a:lnTo>
                  <a:pt x="2431" y="303"/>
                </a:lnTo>
                <a:lnTo>
                  <a:pt x="2431" y="606"/>
                </a:lnTo>
                <a:lnTo>
                  <a:pt x="2431" y="581"/>
                </a:lnTo>
                <a:lnTo>
                  <a:pt x="2432" y="269"/>
                </a:lnTo>
                <a:lnTo>
                  <a:pt x="2433" y="1322"/>
                </a:lnTo>
                <a:lnTo>
                  <a:pt x="2433" y="1111"/>
                </a:lnTo>
                <a:lnTo>
                  <a:pt x="2433" y="757"/>
                </a:lnTo>
                <a:lnTo>
                  <a:pt x="2434" y="286"/>
                </a:lnTo>
                <a:lnTo>
                  <a:pt x="2434" y="959"/>
                </a:lnTo>
                <a:lnTo>
                  <a:pt x="2435" y="1136"/>
                </a:lnTo>
                <a:lnTo>
                  <a:pt x="2435" y="1338"/>
                </a:lnTo>
                <a:lnTo>
                  <a:pt x="2435" y="337"/>
                </a:lnTo>
                <a:lnTo>
                  <a:pt x="2436" y="564"/>
                </a:lnTo>
                <a:lnTo>
                  <a:pt x="2436" y="572"/>
                </a:lnTo>
                <a:lnTo>
                  <a:pt x="2436" y="252"/>
                </a:lnTo>
                <a:lnTo>
                  <a:pt x="2437" y="1313"/>
                </a:lnTo>
                <a:lnTo>
                  <a:pt x="2437" y="311"/>
                </a:lnTo>
                <a:lnTo>
                  <a:pt x="2438" y="438"/>
                </a:lnTo>
                <a:lnTo>
                  <a:pt x="2438" y="219"/>
                </a:lnTo>
                <a:lnTo>
                  <a:pt x="2439" y="1322"/>
                </a:lnTo>
                <a:lnTo>
                  <a:pt x="2439" y="1288"/>
                </a:lnTo>
                <a:lnTo>
                  <a:pt x="2439" y="303"/>
                </a:lnTo>
                <a:lnTo>
                  <a:pt x="2440" y="454"/>
                </a:lnTo>
                <a:lnTo>
                  <a:pt x="2441" y="614"/>
                </a:lnTo>
                <a:lnTo>
                  <a:pt x="2441" y="1355"/>
                </a:lnTo>
                <a:lnTo>
                  <a:pt x="2442" y="1010"/>
                </a:lnTo>
                <a:lnTo>
                  <a:pt x="2442" y="1002"/>
                </a:lnTo>
                <a:lnTo>
                  <a:pt x="2443" y="538"/>
                </a:lnTo>
                <a:lnTo>
                  <a:pt x="2443" y="1422"/>
                </a:lnTo>
                <a:lnTo>
                  <a:pt x="2443" y="1237"/>
                </a:lnTo>
                <a:lnTo>
                  <a:pt x="2444" y="1271"/>
                </a:lnTo>
                <a:lnTo>
                  <a:pt x="2444" y="724"/>
                </a:lnTo>
                <a:lnTo>
                  <a:pt x="2445" y="1195"/>
                </a:lnTo>
                <a:lnTo>
                  <a:pt x="2445" y="1313"/>
                </a:lnTo>
                <a:lnTo>
                  <a:pt x="2445" y="1372"/>
                </a:lnTo>
                <a:lnTo>
                  <a:pt x="2446" y="269"/>
                </a:lnTo>
                <a:lnTo>
                  <a:pt x="2446" y="446"/>
                </a:lnTo>
                <a:lnTo>
                  <a:pt x="2446" y="337"/>
                </a:lnTo>
                <a:lnTo>
                  <a:pt x="2447" y="278"/>
                </a:lnTo>
                <a:lnTo>
                  <a:pt x="2448" y="1296"/>
                </a:lnTo>
                <a:lnTo>
                  <a:pt x="2448" y="353"/>
                </a:lnTo>
                <a:lnTo>
                  <a:pt x="2448" y="454"/>
                </a:lnTo>
                <a:lnTo>
                  <a:pt x="2449" y="244"/>
                </a:lnTo>
                <a:lnTo>
                  <a:pt x="2449" y="1305"/>
                </a:lnTo>
                <a:lnTo>
                  <a:pt x="2449" y="1305"/>
                </a:lnTo>
                <a:lnTo>
                  <a:pt x="2450" y="1254"/>
                </a:lnTo>
                <a:lnTo>
                  <a:pt x="2451" y="278"/>
                </a:lnTo>
                <a:lnTo>
                  <a:pt x="2451" y="572"/>
                </a:lnTo>
                <a:lnTo>
                  <a:pt x="2451" y="774"/>
                </a:lnTo>
                <a:lnTo>
                  <a:pt x="2452" y="1355"/>
                </a:lnTo>
                <a:lnTo>
                  <a:pt x="2452" y="294"/>
                </a:lnTo>
                <a:lnTo>
                  <a:pt x="2453" y="555"/>
                </a:lnTo>
                <a:lnTo>
                  <a:pt x="2453" y="538"/>
                </a:lnTo>
                <a:lnTo>
                  <a:pt x="2453" y="235"/>
                </a:lnTo>
                <a:lnTo>
                  <a:pt x="2454" y="1338"/>
                </a:lnTo>
                <a:lnTo>
                  <a:pt x="2454" y="581"/>
                </a:lnTo>
                <a:lnTo>
                  <a:pt x="2454" y="370"/>
                </a:lnTo>
                <a:lnTo>
                  <a:pt x="2455" y="286"/>
                </a:lnTo>
                <a:lnTo>
                  <a:pt x="2456" y="1237"/>
                </a:lnTo>
                <a:lnTo>
                  <a:pt x="2456" y="1296"/>
                </a:lnTo>
                <a:lnTo>
                  <a:pt x="2456" y="1364"/>
                </a:lnTo>
                <a:lnTo>
                  <a:pt x="2456" y="690"/>
                </a:lnTo>
                <a:lnTo>
                  <a:pt x="2457" y="884"/>
                </a:lnTo>
                <a:lnTo>
                  <a:pt x="2457" y="581"/>
                </a:lnTo>
                <a:lnTo>
                  <a:pt x="2458" y="1422"/>
                </a:lnTo>
                <a:lnTo>
                  <a:pt x="2459" y="1019"/>
                </a:lnTo>
                <a:lnTo>
                  <a:pt x="2459" y="1119"/>
                </a:lnTo>
                <a:lnTo>
                  <a:pt x="2459" y="800"/>
                </a:lnTo>
                <a:lnTo>
                  <a:pt x="2460" y="1381"/>
                </a:lnTo>
                <a:lnTo>
                  <a:pt x="2460" y="1330"/>
                </a:lnTo>
                <a:lnTo>
                  <a:pt x="2461" y="1178"/>
                </a:lnTo>
                <a:lnTo>
                  <a:pt x="2462" y="286"/>
                </a:lnTo>
                <a:lnTo>
                  <a:pt x="2462" y="715"/>
                </a:lnTo>
                <a:lnTo>
                  <a:pt x="2462" y="943"/>
                </a:lnTo>
                <a:lnTo>
                  <a:pt x="2462" y="1355"/>
                </a:lnTo>
                <a:lnTo>
                  <a:pt x="2463" y="311"/>
                </a:lnTo>
                <a:lnTo>
                  <a:pt x="2463" y="555"/>
                </a:lnTo>
                <a:lnTo>
                  <a:pt x="2464" y="589"/>
                </a:lnTo>
                <a:lnTo>
                  <a:pt x="2464" y="244"/>
                </a:lnTo>
                <a:lnTo>
                  <a:pt x="2464" y="1364"/>
                </a:lnTo>
                <a:lnTo>
                  <a:pt x="2465" y="345"/>
                </a:lnTo>
                <a:lnTo>
                  <a:pt x="2465" y="303"/>
                </a:lnTo>
                <a:lnTo>
                  <a:pt x="2466" y="252"/>
                </a:lnTo>
                <a:lnTo>
                  <a:pt x="2466" y="1322"/>
                </a:lnTo>
                <a:lnTo>
                  <a:pt x="2467" y="1338"/>
                </a:lnTo>
                <a:lnTo>
                  <a:pt x="2467" y="1347"/>
                </a:lnTo>
                <a:lnTo>
                  <a:pt x="2468" y="261"/>
                </a:lnTo>
                <a:lnTo>
                  <a:pt x="2468" y="463"/>
                </a:lnTo>
                <a:lnTo>
                  <a:pt x="2469" y="1355"/>
                </a:lnTo>
                <a:lnTo>
                  <a:pt x="2469" y="370"/>
                </a:lnTo>
                <a:lnTo>
                  <a:pt x="2469" y="648"/>
                </a:lnTo>
                <a:lnTo>
                  <a:pt x="2470" y="631"/>
                </a:lnTo>
                <a:lnTo>
                  <a:pt x="2470" y="320"/>
                </a:lnTo>
                <a:lnTo>
                  <a:pt x="2471" y="1372"/>
                </a:lnTo>
                <a:lnTo>
                  <a:pt x="2471" y="1212"/>
                </a:lnTo>
                <a:lnTo>
                  <a:pt x="2471" y="1069"/>
                </a:lnTo>
                <a:lnTo>
                  <a:pt x="2472" y="589"/>
                </a:lnTo>
                <a:lnTo>
                  <a:pt x="2472" y="1069"/>
                </a:lnTo>
                <a:lnTo>
                  <a:pt x="2473" y="1204"/>
                </a:lnTo>
                <a:lnTo>
                  <a:pt x="2473" y="1515"/>
                </a:lnTo>
                <a:lnTo>
                  <a:pt x="2474" y="1044"/>
                </a:lnTo>
                <a:lnTo>
                  <a:pt x="2474" y="1254"/>
                </a:lnTo>
                <a:lnTo>
                  <a:pt x="2474" y="1246"/>
                </a:lnTo>
                <a:lnTo>
                  <a:pt x="2475" y="1431"/>
                </a:lnTo>
                <a:lnTo>
                  <a:pt x="2476" y="404"/>
                </a:lnTo>
                <a:lnTo>
                  <a:pt x="2476" y="421"/>
                </a:lnTo>
                <a:lnTo>
                  <a:pt x="2476" y="454"/>
                </a:lnTo>
                <a:lnTo>
                  <a:pt x="2476" y="294"/>
                </a:lnTo>
                <a:lnTo>
                  <a:pt x="2477" y="1338"/>
                </a:lnTo>
                <a:lnTo>
                  <a:pt x="2477" y="1347"/>
                </a:lnTo>
                <a:lnTo>
                  <a:pt x="2479" y="278"/>
                </a:lnTo>
                <a:lnTo>
                  <a:pt x="2479" y="438"/>
                </a:lnTo>
                <a:lnTo>
                  <a:pt x="2479" y="530"/>
                </a:lnTo>
                <a:lnTo>
                  <a:pt x="2479" y="1355"/>
                </a:lnTo>
                <a:lnTo>
                  <a:pt x="2480" y="294"/>
                </a:lnTo>
                <a:lnTo>
                  <a:pt x="2480" y="564"/>
                </a:lnTo>
                <a:lnTo>
                  <a:pt x="2480" y="572"/>
                </a:lnTo>
                <a:lnTo>
                  <a:pt x="2481" y="269"/>
                </a:lnTo>
                <a:lnTo>
                  <a:pt x="2482" y="1338"/>
                </a:lnTo>
                <a:lnTo>
                  <a:pt x="2482" y="791"/>
                </a:lnTo>
                <a:lnTo>
                  <a:pt x="2482" y="505"/>
                </a:lnTo>
                <a:lnTo>
                  <a:pt x="2483" y="261"/>
                </a:lnTo>
                <a:lnTo>
                  <a:pt x="2483" y="1111"/>
                </a:lnTo>
                <a:lnTo>
                  <a:pt x="2484" y="1237"/>
                </a:lnTo>
                <a:lnTo>
                  <a:pt x="2484" y="1364"/>
                </a:lnTo>
                <a:lnTo>
                  <a:pt x="2484" y="328"/>
                </a:lnTo>
                <a:lnTo>
                  <a:pt x="2485" y="648"/>
                </a:lnTo>
                <a:lnTo>
                  <a:pt x="2485" y="657"/>
                </a:lnTo>
                <a:lnTo>
                  <a:pt x="2485" y="286"/>
                </a:lnTo>
                <a:lnTo>
                  <a:pt x="2486" y="1355"/>
                </a:lnTo>
                <a:lnTo>
                  <a:pt x="2486" y="715"/>
                </a:lnTo>
                <a:lnTo>
                  <a:pt x="2487" y="842"/>
                </a:lnTo>
                <a:lnTo>
                  <a:pt x="2487" y="606"/>
                </a:lnTo>
                <a:lnTo>
                  <a:pt x="2488" y="1448"/>
                </a:lnTo>
                <a:lnTo>
                  <a:pt x="2488" y="1422"/>
                </a:lnTo>
                <a:lnTo>
                  <a:pt x="2488" y="1456"/>
                </a:lnTo>
                <a:lnTo>
                  <a:pt x="2489" y="791"/>
                </a:lnTo>
                <a:lnTo>
                  <a:pt x="2489" y="816"/>
                </a:lnTo>
                <a:lnTo>
                  <a:pt x="2490" y="934"/>
                </a:lnTo>
                <a:lnTo>
                  <a:pt x="2490" y="1422"/>
                </a:lnTo>
                <a:lnTo>
                  <a:pt x="2490" y="429"/>
                </a:lnTo>
                <a:lnTo>
                  <a:pt x="2491" y="614"/>
                </a:lnTo>
                <a:lnTo>
                  <a:pt x="2491" y="640"/>
                </a:lnTo>
                <a:lnTo>
                  <a:pt x="2491" y="311"/>
                </a:lnTo>
                <a:lnTo>
                  <a:pt x="2492" y="1355"/>
                </a:lnTo>
                <a:lnTo>
                  <a:pt x="2492" y="564"/>
                </a:lnTo>
                <a:lnTo>
                  <a:pt x="2493" y="429"/>
                </a:lnTo>
                <a:lnTo>
                  <a:pt x="2494" y="337"/>
                </a:lnTo>
                <a:lnTo>
                  <a:pt x="2494" y="1296"/>
                </a:lnTo>
                <a:lnTo>
                  <a:pt x="2494" y="1313"/>
                </a:lnTo>
                <a:lnTo>
                  <a:pt x="2494" y="1355"/>
                </a:lnTo>
                <a:lnTo>
                  <a:pt x="2495" y="454"/>
                </a:lnTo>
                <a:lnTo>
                  <a:pt x="2495" y="715"/>
                </a:lnTo>
                <a:lnTo>
                  <a:pt x="2495" y="337"/>
                </a:lnTo>
                <a:lnTo>
                  <a:pt x="2496" y="1338"/>
                </a:lnTo>
                <a:lnTo>
                  <a:pt x="2497" y="497"/>
                </a:lnTo>
                <a:lnTo>
                  <a:pt x="2497" y="631"/>
                </a:lnTo>
                <a:lnTo>
                  <a:pt x="2498" y="320"/>
                </a:lnTo>
                <a:lnTo>
                  <a:pt x="2498" y="1372"/>
                </a:lnTo>
                <a:lnTo>
                  <a:pt x="2498" y="1271"/>
                </a:lnTo>
                <a:lnTo>
                  <a:pt x="2499" y="1103"/>
                </a:lnTo>
                <a:lnTo>
                  <a:pt x="2500" y="345"/>
                </a:lnTo>
                <a:lnTo>
                  <a:pt x="2500" y="808"/>
                </a:lnTo>
                <a:lnTo>
                  <a:pt x="2500" y="959"/>
                </a:lnTo>
                <a:lnTo>
                  <a:pt x="2501" y="1372"/>
                </a:lnTo>
                <a:lnTo>
                  <a:pt x="2501" y="724"/>
                </a:lnTo>
                <a:lnTo>
                  <a:pt x="2502" y="1103"/>
                </a:lnTo>
                <a:lnTo>
                  <a:pt x="2502" y="1086"/>
                </a:lnTo>
                <a:lnTo>
                  <a:pt x="2502" y="623"/>
                </a:lnTo>
                <a:lnTo>
                  <a:pt x="2503" y="1456"/>
                </a:lnTo>
                <a:lnTo>
                  <a:pt x="2503" y="1178"/>
                </a:lnTo>
                <a:lnTo>
                  <a:pt x="2503" y="1077"/>
                </a:lnTo>
                <a:lnTo>
                  <a:pt x="2504" y="766"/>
                </a:lnTo>
                <a:lnTo>
                  <a:pt x="2505" y="1414"/>
                </a:lnTo>
                <a:lnTo>
                  <a:pt x="2505" y="1431"/>
                </a:lnTo>
                <a:lnTo>
                  <a:pt x="2505" y="286"/>
                </a:lnTo>
                <a:lnTo>
                  <a:pt x="2506" y="345"/>
                </a:lnTo>
                <a:lnTo>
                  <a:pt x="2506" y="412"/>
                </a:lnTo>
                <a:lnTo>
                  <a:pt x="2507" y="1355"/>
                </a:lnTo>
                <a:lnTo>
                  <a:pt x="2508" y="244"/>
                </a:lnTo>
                <a:lnTo>
                  <a:pt x="2508" y="530"/>
                </a:lnTo>
                <a:lnTo>
                  <a:pt x="2508" y="538"/>
                </a:lnTo>
                <a:lnTo>
                  <a:pt x="2508" y="337"/>
                </a:lnTo>
                <a:lnTo>
                  <a:pt x="2509" y="1355"/>
                </a:lnTo>
                <a:lnTo>
                  <a:pt x="2509" y="1086"/>
                </a:lnTo>
                <a:lnTo>
                  <a:pt x="2510" y="833"/>
                </a:lnTo>
                <a:lnTo>
                  <a:pt x="2510" y="269"/>
                </a:lnTo>
                <a:lnTo>
                  <a:pt x="2511" y="917"/>
                </a:lnTo>
                <a:lnTo>
                  <a:pt x="2511" y="1136"/>
                </a:lnTo>
                <a:lnTo>
                  <a:pt x="2511" y="1347"/>
                </a:lnTo>
                <a:lnTo>
                  <a:pt x="2512" y="378"/>
                </a:lnTo>
                <a:lnTo>
                  <a:pt x="2512" y="648"/>
                </a:lnTo>
                <a:lnTo>
                  <a:pt x="2513" y="682"/>
                </a:lnTo>
                <a:lnTo>
                  <a:pt x="2513" y="353"/>
                </a:lnTo>
                <a:lnTo>
                  <a:pt x="2513" y="1347"/>
                </a:lnTo>
                <a:lnTo>
                  <a:pt x="2514" y="353"/>
                </a:lnTo>
                <a:lnTo>
                  <a:pt x="2514" y="421"/>
                </a:lnTo>
                <a:lnTo>
                  <a:pt x="2515" y="1355"/>
                </a:lnTo>
                <a:lnTo>
                  <a:pt x="2516" y="1372"/>
                </a:lnTo>
                <a:lnTo>
                  <a:pt x="2517" y="648"/>
                </a:lnTo>
                <a:lnTo>
                  <a:pt x="2517" y="715"/>
                </a:lnTo>
                <a:lnTo>
                  <a:pt x="2517" y="800"/>
                </a:lnTo>
                <a:lnTo>
                  <a:pt x="2518" y="1414"/>
                </a:lnTo>
                <a:lnTo>
                  <a:pt x="2518" y="1237"/>
                </a:lnTo>
                <a:lnTo>
                  <a:pt x="2519" y="1313"/>
                </a:lnTo>
                <a:lnTo>
                  <a:pt x="2519" y="833"/>
                </a:lnTo>
                <a:lnTo>
                  <a:pt x="2520" y="1456"/>
                </a:lnTo>
                <a:lnTo>
                  <a:pt x="2520" y="842"/>
                </a:lnTo>
                <a:lnTo>
                  <a:pt x="2520" y="640"/>
                </a:lnTo>
                <a:lnTo>
                  <a:pt x="2520" y="412"/>
                </a:lnTo>
                <a:lnTo>
                  <a:pt x="2521" y="1103"/>
                </a:lnTo>
                <a:lnTo>
                  <a:pt x="2522" y="1221"/>
                </a:lnTo>
                <a:lnTo>
                  <a:pt x="2522" y="1355"/>
                </a:lnTo>
                <a:lnTo>
                  <a:pt x="2523" y="362"/>
                </a:lnTo>
                <a:lnTo>
                  <a:pt x="2523" y="699"/>
                </a:lnTo>
                <a:lnTo>
                  <a:pt x="2523" y="724"/>
                </a:lnTo>
                <a:lnTo>
                  <a:pt x="2524" y="1355"/>
                </a:lnTo>
                <a:lnTo>
                  <a:pt x="2525" y="429"/>
                </a:lnTo>
                <a:lnTo>
                  <a:pt x="2525" y="446"/>
                </a:lnTo>
                <a:lnTo>
                  <a:pt x="2525" y="564"/>
                </a:lnTo>
                <a:lnTo>
                  <a:pt x="2526" y="1338"/>
                </a:lnTo>
                <a:lnTo>
                  <a:pt x="2526" y="1322"/>
                </a:lnTo>
                <a:lnTo>
                  <a:pt x="2526" y="1313"/>
                </a:lnTo>
                <a:lnTo>
                  <a:pt x="2527" y="404"/>
                </a:lnTo>
                <a:lnTo>
                  <a:pt x="2528" y="657"/>
                </a:lnTo>
                <a:lnTo>
                  <a:pt x="2528" y="749"/>
                </a:lnTo>
                <a:lnTo>
                  <a:pt x="2528" y="1490"/>
                </a:lnTo>
                <a:lnTo>
                  <a:pt x="2529" y="328"/>
                </a:lnTo>
                <a:lnTo>
                  <a:pt x="2529" y="547"/>
                </a:lnTo>
                <a:lnTo>
                  <a:pt x="2530" y="522"/>
                </a:lnTo>
                <a:lnTo>
                  <a:pt x="2530" y="1389"/>
                </a:lnTo>
                <a:lnTo>
                  <a:pt x="2531" y="934"/>
                </a:lnTo>
                <a:lnTo>
                  <a:pt x="2531" y="766"/>
                </a:lnTo>
                <a:lnTo>
                  <a:pt x="2531" y="724"/>
                </a:lnTo>
                <a:lnTo>
                  <a:pt x="2532" y="1288"/>
                </a:lnTo>
                <a:lnTo>
                  <a:pt x="2533" y="1389"/>
                </a:lnTo>
                <a:lnTo>
                  <a:pt x="2533" y="1465"/>
                </a:lnTo>
                <a:lnTo>
                  <a:pt x="2533" y="1103"/>
                </a:lnTo>
                <a:lnTo>
                  <a:pt x="2534" y="1254"/>
                </a:lnTo>
                <a:lnTo>
                  <a:pt x="2534" y="1162"/>
                </a:lnTo>
                <a:lnTo>
                  <a:pt x="2535" y="1448"/>
                </a:lnTo>
                <a:lnTo>
                  <a:pt x="2535" y="454"/>
                </a:lnTo>
                <a:lnTo>
                  <a:pt x="2535" y="513"/>
                </a:lnTo>
                <a:lnTo>
                  <a:pt x="2536" y="707"/>
                </a:lnTo>
                <a:lnTo>
                  <a:pt x="2536" y="564"/>
                </a:lnTo>
                <a:lnTo>
                  <a:pt x="2537" y="1364"/>
                </a:lnTo>
                <a:lnTo>
                  <a:pt x="2537" y="1288"/>
                </a:lnTo>
                <a:lnTo>
                  <a:pt x="2537" y="1136"/>
                </a:lnTo>
                <a:lnTo>
                  <a:pt x="2538" y="278"/>
                </a:lnTo>
                <a:lnTo>
                  <a:pt x="2538" y="791"/>
                </a:lnTo>
                <a:lnTo>
                  <a:pt x="2539" y="993"/>
                </a:lnTo>
                <a:lnTo>
                  <a:pt x="2539" y="1347"/>
                </a:lnTo>
                <a:lnTo>
                  <a:pt x="2539" y="387"/>
                </a:lnTo>
                <a:lnTo>
                  <a:pt x="2540" y="623"/>
                </a:lnTo>
                <a:lnTo>
                  <a:pt x="2540" y="690"/>
                </a:lnTo>
                <a:lnTo>
                  <a:pt x="2541" y="1372"/>
                </a:lnTo>
                <a:lnTo>
                  <a:pt x="2541" y="438"/>
                </a:lnTo>
                <a:lnTo>
                  <a:pt x="2542" y="429"/>
                </a:lnTo>
                <a:lnTo>
                  <a:pt x="2543" y="1355"/>
                </a:lnTo>
                <a:lnTo>
                  <a:pt x="2543" y="1364"/>
                </a:lnTo>
                <a:lnTo>
                  <a:pt x="2543" y="1372"/>
                </a:lnTo>
                <a:lnTo>
                  <a:pt x="2544" y="370"/>
                </a:lnTo>
                <a:lnTo>
                  <a:pt x="2544" y="665"/>
                </a:lnTo>
                <a:lnTo>
                  <a:pt x="2544" y="774"/>
                </a:lnTo>
                <a:lnTo>
                  <a:pt x="2545" y="715"/>
                </a:lnTo>
                <a:lnTo>
                  <a:pt x="2545" y="1422"/>
                </a:lnTo>
                <a:lnTo>
                  <a:pt x="2546" y="1069"/>
                </a:lnTo>
                <a:lnTo>
                  <a:pt x="2546" y="1111"/>
                </a:lnTo>
                <a:lnTo>
                  <a:pt x="2547" y="909"/>
                </a:lnTo>
                <a:lnTo>
                  <a:pt x="2548" y="1481"/>
                </a:lnTo>
                <a:lnTo>
                  <a:pt x="2548" y="1381"/>
                </a:lnTo>
                <a:lnTo>
                  <a:pt x="2548" y="1381"/>
                </a:lnTo>
                <a:lnTo>
                  <a:pt x="2549" y="1422"/>
                </a:lnTo>
                <a:lnTo>
                  <a:pt x="2549" y="1069"/>
                </a:lnTo>
                <a:lnTo>
                  <a:pt x="2549" y="1145"/>
                </a:lnTo>
                <a:lnTo>
                  <a:pt x="2549" y="1296"/>
                </a:lnTo>
                <a:lnTo>
                  <a:pt x="2549" y="1498"/>
                </a:lnTo>
                <a:lnTo>
                  <a:pt x="2550" y="1153"/>
                </a:lnTo>
                <a:lnTo>
                  <a:pt x="2551" y="1322"/>
                </a:lnTo>
                <a:lnTo>
                  <a:pt x="2551" y="1305"/>
                </a:lnTo>
                <a:lnTo>
                  <a:pt x="2552" y="1414"/>
                </a:lnTo>
                <a:lnTo>
                  <a:pt x="2552" y="463"/>
                </a:lnTo>
                <a:lnTo>
                  <a:pt x="2553" y="497"/>
                </a:lnTo>
                <a:lnTo>
                  <a:pt x="2554" y="1355"/>
                </a:lnTo>
                <a:lnTo>
                  <a:pt x="2554" y="1372"/>
                </a:lnTo>
                <a:lnTo>
                  <a:pt x="2554" y="294"/>
                </a:lnTo>
                <a:lnTo>
                  <a:pt x="2555" y="589"/>
                </a:lnTo>
                <a:lnTo>
                  <a:pt x="2555" y="572"/>
                </a:lnTo>
                <a:lnTo>
                  <a:pt x="2556" y="1364"/>
                </a:lnTo>
                <a:lnTo>
                  <a:pt x="2556" y="353"/>
                </a:lnTo>
                <a:lnTo>
                  <a:pt x="2557" y="614"/>
                </a:lnTo>
                <a:lnTo>
                  <a:pt x="2557" y="581"/>
                </a:lnTo>
                <a:lnTo>
                  <a:pt x="2557" y="538"/>
                </a:lnTo>
                <a:lnTo>
                  <a:pt x="2558" y="1364"/>
                </a:lnTo>
                <a:lnTo>
                  <a:pt x="2558" y="934"/>
                </a:lnTo>
                <a:lnTo>
                  <a:pt x="2559" y="497"/>
                </a:lnTo>
                <a:lnTo>
                  <a:pt x="2559" y="261"/>
                </a:lnTo>
                <a:lnTo>
                  <a:pt x="2560" y="1094"/>
                </a:lnTo>
                <a:lnTo>
                  <a:pt x="2560" y="1229"/>
                </a:lnTo>
                <a:lnTo>
                  <a:pt x="2560" y="1364"/>
                </a:lnTo>
                <a:lnTo>
                  <a:pt x="2561" y="665"/>
                </a:lnTo>
                <a:lnTo>
                  <a:pt x="2561" y="1077"/>
                </a:lnTo>
                <a:lnTo>
                  <a:pt x="2562" y="1002"/>
                </a:lnTo>
                <a:lnTo>
                  <a:pt x="2562" y="766"/>
                </a:lnTo>
                <a:lnTo>
                  <a:pt x="2562" y="1456"/>
                </a:lnTo>
                <a:lnTo>
                  <a:pt x="2563" y="1044"/>
                </a:lnTo>
                <a:lnTo>
                  <a:pt x="2563" y="1060"/>
                </a:lnTo>
                <a:lnTo>
                  <a:pt x="2564" y="825"/>
                </a:lnTo>
                <a:lnTo>
                  <a:pt x="2564" y="1422"/>
                </a:lnTo>
                <a:lnTo>
                  <a:pt x="2564" y="1422"/>
                </a:lnTo>
                <a:lnTo>
                  <a:pt x="2565" y="1347"/>
                </a:lnTo>
                <a:lnTo>
                  <a:pt x="2565" y="412"/>
                </a:lnTo>
                <a:lnTo>
                  <a:pt x="2566" y="581"/>
                </a:lnTo>
                <a:lnTo>
                  <a:pt x="2566" y="707"/>
                </a:lnTo>
                <a:lnTo>
                  <a:pt x="2567" y="1364"/>
                </a:lnTo>
                <a:lnTo>
                  <a:pt x="2567" y="421"/>
                </a:lnTo>
                <a:lnTo>
                  <a:pt x="2567" y="606"/>
                </a:lnTo>
                <a:lnTo>
                  <a:pt x="2568" y="631"/>
                </a:lnTo>
                <a:lnTo>
                  <a:pt x="2568" y="572"/>
                </a:lnTo>
                <a:lnTo>
                  <a:pt x="2569" y="1364"/>
                </a:lnTo>
                <a:lnTo>
                  <a:pt x="2569" y="614"/>
                </a:lnTo>
                <a:lnTo>
                  <a:pt x="2569" y="429"/>
                </a:lnTo>
                <a:lnTo>
                  <a:pt x="2571" y="1237"/>
                </a:lnTo>
                <a:lnTo>
                  <a:pt x="2571" y="1305"/>
                </a:lnTo>
                <a:lnTo>
                  <a:pt x="2571" y="1347"/>
                </a:lnTo>
                <a:lnTo>
                  <a:pt x="2571" y="378"/>
                </a:lnTo>
                <a:lnTo>
                  <a:pt x="2572" y="715"/>
                </a:lnTo>
                <a:lnTo>
                  <a:pt x="2572" y="741"/>
                </a:lnTo>
                <a:lnTo>
                  <a:pt x="2573" y="1405"/>
                </a:lnTo>
                <a:lnTo>
                  <a:pt x="2574" y="446"/>
                </a:lnTo>
                <a:lnTo>
                  <a:pt x="2574" y="564"/>
                </a:lnTo>
                <a:lnTo>
                  <a:pt x="2574" y="690"/>
                </a:lnTo>
                <a:lnTo>
                  <a:pt x="2574" y="623"/>
                </a:lnTo>
                <a:lnTo>
                  <a:pt x="2575" y="1414"/>
                </a:lnTo>
                <a:lnTo>
                  <a:pt x="2575" y="1372"/>
                </a:lnTo>
                <a:lnTo>
                  <a:pt x="2575" y="1338"/>
                </a:lnTo>
                <a:lnTo>
                  <a:pt x="2575" y="1397"/>
                </a:lnTo>
                <a:lnTo>
                  <a:pt x="2577" y="951"/>
                </a:lnTo>
                <a:lnTo>
                  <a:pt x="2577" y="1010"/>
                </a:lnTo>
                <a:lnTo>
                  <a:pt x="2577" y="1119"/>
                </a:lnTo>
                <a:lnTo>
                  <a:pt x="2577" y="1481"/>
                </a:lnTo>
                <a:lnTo>
                  <a:pt x="2578" y="1094"/>
                </a:lnTo>
                <a:lnTo>
                  <a:pt x="2578" y="1305"/>
                </a:lnTo>
                <a:lnTo>
                  <a:pt x="2579" y="1296"/>
                </a:lnTo>
                <a:lnTo>
                  <a:pt x="2579" y="1473"/>
                </a:lnTo>
                <a:lnTo>
                  <a:pt x="2580" y="378"/>
                </a:lnTo>
                <a:lnTo>
                  <a:pt x="2580" y="337"/>
                </a:lnTo>
                <a:lnTo>
                  <a:pt x="2581" y="1355"/>
                </a:lnTo>
                <a:lnTo>
                  <a:pt x="2582" y="1372"/>
                </a:lnTo>
                <a:lnTo>
                  <a:pt x="2582" y="328"/>
                </a:lnTo>
                <a:lnTo>
                  <a:pt x="2583" y="732"/>
                </a:lnTo>
                <a:lnTo>
                  <a:pt x="2583" y="724"/>
                </a:lnTo>
                <a:lnTo>
                  <a:pt x="2584" y="1389"/>
                </a:lnTo>
                <a:lnTo>
                  <a:pt x="2584" y="429"/>
                </a:lnTo>
                <a:lnTo>
                  <a:pt x="2584" y="665"/>
                </a:lnTo>
                <a:lnTo>
                  <a:pt x="2585" y="640"/>
                </a:lnTo>
                <a:lnTo>
                  <a:pt x="2585" y="555"/>
                </a:lnTo>
                <a:lnTo>
                  <a:pt x="2586" y="1389"/>
                </a:lnTo>
                <a:lnTo>
                  <a:pt x="2586" y="1195"/>
                </a:lnTo>
                <a:lnTo>
                  <a:pt x="2586" y="934"/>
                </a:lnTo>
                <a:lnTo>
                  <a:pt x="2586" y="311"/>
                </a:lnTo>
                <a:lnTo>
                  <a:pt x="2587" y="968"/>
                </a:lnTo>
                <a:lnTo>
                  <a:pt x="2588" y="1145"/>
                </a:lnTo>
                <a:lnTo>
                  <a:pt x="2588" y="1422"/>
                </a:lnTo>
                <a:lnTo>
                  <a:pt x="2589" y="1035"/>
                </a:lnTo>
                <a:lnTo>
                  <a:pt x="2589" y="1288"/>
                </a:lnTo>
                <a:lnTo>
                  <a:pt x="2589" y="1288"/>
                </a:lnTo>
                <a:lnTo>
                  <a:pt x="2589" y="909"/>
                </a:lnTo>
                <a:lnTo>
                  <a:pt x="2590" y="1448"/>
                </a:lnTo>
                <a:lnTo>
                  <a:pt x="2590" y="959"/>
                </a:lnTo>
                <a:lnTo>
                  <a:pt x="2591" y="976"/>
                </a:lnTo>
                <a:lnTo>
                  <a:pt x="2592" y="892"/>
                </a:lnTo>
                <a:lnTo>
                  <a:pt x="2592" y="1439"/>
                </a:lnTo>
                <a:lnTo>
                  <a:pt x="2592" y="1473"/>
                </a:lnTo>
                <a:lnTo>
                  <a:pt x="2592" y="1490"/>
                </a:lnTo>
                <a:lnTo>
                  <a:pt x="2593" y="1103"/>
                </a:lnTo>
                <a:lnTo>
                  <a:pt x="2593" y="917"/>
                </a:lnTo>
                <a:lnTo>
                  <a:pt x="2594" y="1456"/>
                </a:lnTo>
                <a:lnTo>
                  <a:pt x="2595" y="471"/>
                </a:lnTo>
                <a:lnTo>
                  <a:pt x="2595" y="657"/>
                </a:lnTo>
                <a:lnTo>
                  <a:pt x="2595" y="657"/>
                </a:lnTo>
                <a:lnTo>
                  <a:pt x="2597" y="1397"/>
                </a:lnTo>
                <a:lnTo>
                  <a:pt x="2597" y="1060"/>
                </a:lnTo>
                <a:lnTo>
                  <a:pt x="2597" y="673"/>
                </a:lnTo>
                <a:lnTo>
                  <a:pt x="2597" y="488"/>
                </a:lnTo>
                <a:lnTo>
                  <a:pt x="2598" y="1111"/>
                </a:lnTo>
                <a:lnTo>
                  <a:pt x="2598" y="1271"/>
                </a:lnTo>
                <a:lnTo>
                  <a:pt x="2598" y="1381"/>
                </a:lnTo>
                <a:lnTo>
                  <a:pt x="2599" y="572"/>
                </a:lnTo>
                <a:lnTo>
                  <a:pt x="2600" y="757"/>
                </a:lnTo>
                <a:lnTo>
                  <a:pt x="2600" y="800"/>
                </a:lnTo>
                <a:lnTo>
                  <a:pt x="2601" y="1405"/>
                </a:lnTo>
                <a:lnTo>
                  <a:pt x="2601" y="480"/>
                </a:lnTo>
                <a:lnTo>
                  <a:pt x="2601" y="555"/>
                </a:lnTo>
                <a:lnTo>
                  <a:pt x="2602" y="589"/>
                </a:lnTo>
                <a:lnTo>
                  <a:pt x="2603" y="1381"/>
                </a:lnTo>
                <a:lnTo>
                  <a:pt x="2603" y="1330"/>
                </a:lnTo>
                <a:lnTo>
                  <a:pt x="2603" y="538"/>
                </a:lnTo>
                <a:lnTo>
                  <a:pt x="2604" y="673"/>
                </a:lnTo>
                <a:lnTo>
                  <a:pt x="2604" y="816"/>
                </a:lnTo>
                <a:lnTo>
                  <a:pt x="2605" y="1397"/>
                </a:lnTo>
                <a:lnTo>
                  <a:pt x="2606" y="1094"/>
                </a:lnTo>
                <a:lnTo>
                  <a:pt x="2606" y="1119"/>
                </a:lnTo>
                <a:lnTo>
                  <a:pt x="2607" y="900"/>
                </a:lnTo>
                <a:lnTo>
                  <a:pt x="2607" y="1524"/>
                </a:lnTo>
                <a:lnTo>
                  <a:pt x="2607" y="1465"/>
                </a:lnTo>
                <a:lnTo>
                  <a:pt x="2608" y="1212"/>
                </a:lnTo>
                <a:lnTo>
                  <a:pt x="2608" y="1389"/>
                </a:lnTo>
                <a:lnTo>
                  <a:pt x="2608" y="951"/>
                </a:lnTo>
                <a:lnTo>
                  <a:pt x="2609" y="1364"/>
                </a:lnTo>
                <a:lnTo>
                  <a:pt x="2609" y="1422"/>
                </a:lnTo>
                <a:lnTo>
                  <a:pt x="2609" y="1448"/>
                </a:lnTo>
                <a:lnTo>
                  <a:pt x="2610" y="522"/>
                </a:lnTo>
                <a:lnTo>
                  <a:pt x="2610" y="816"/>
                </a:lnTo>
                <a:lnTo>
                  <a:pt x="2611" y="892"/>
                </a:lnTo>
                <a:lnTo>
                  <a:pt x="2611" y="1389"/>
                </a:lnTo>
                <a:lnTo>
                  <a:pt x="2612" y="522"/>
                </a:lnTo>
                <a:lnTo>
                  <a:pt x="2612" y="564"/>
                </a:lnTo>
                <a:lnTo>
                  <a:pt x="2612" y="682"/>
                </a:lnTo>
                <a:lnTo>
                  <a:pt x="2612" y="623"/>
                </a:lnTo>
                <a:lnTo>
                  <a:pt x="2613" y="1364"/>
                </a:lnTo>
                <a:lnTo>
                  <a:pt x="2613" y="1330"/>
                </a:lnTo>
                <a:lnTo>
                  <a:pt x="2614" y="1254"/>
                </a:lnTo>
                <a:lnTo>
                  <a:pt x="2614" y="505"/>
                </a:lnTo>
                <a:lnTo>
                  <a:pt x="2615" y="766"/>
                </a:lnTo>
                <a:lnTo>
                  <a:pt x="2615" y="943"/>
                </a:lnTo>
                <a:lnTo>
                  <a:pt x="2616" y="1355"/>
                </a:lnTo>
                <a:lnTo>
                  <a:pt x="2616" y="480"/>
                </a:lnTo>
                <a:lnTo>
                  <a:pt x="2616" y="547"/>
                </a:lnTo>
                <a:lnTo>
                  <a:pt x="2617" y="640"/>
                </a:lnTo>
                <a:lnTo>
                  <a:pt x="2618" y="1355"/>
                </a:lnTo>
                <a:lnTo>
                  <a:pt x="2618" y="488"/>
                </a:lnTo>
                <a:lnTo>
                  <a:pt x="2618" y="446"/>
                </a:lnTo>
                <a:lnTo>
                  <a:pt x="2620" y="1305"/>
                </a:lnTo>
                <a:lnTo>
                  <a:pt x="2620" y="1347"/>
                </a:lnTo>
                <a:lnTo>
                  <a:pt x="2620" y="1372"/>
                </a:lnTo>
                <a:lnTo>
                  <a:pt x="2620" y="766"/>
                </a:lnTo>
                <a:lnTo>
                  <a:pt x="2621" y="1094"/>
                </a:lnTo>
                <a:lnTo>
                  <a:pt x="2621" y="1119"/>
                </a:lnTo>
                <a:lnTo>
                  <a:pt x="2621" y="892"/>
                </a:lnTo>
                <a:lnTo>
                  <a:pt x="2622" y="1540"/>
                </a:lnTo>
                <a:lnTo>
                  <a:pt x="2623" y="1288"/>
                </a:lnTo>
                <a:lnTo>
                  <a:pt x="2623" y="1305"/>
                </a:lnTo>
                <a:lnTo>
                  <a:pt x="2623" y="934"/>
                </a:lnTo>
                <a:lnTo>
                  <a:pt x="2624" y="1448"/>
                </a:lnTo>
                <a:lnTo>
                  <a:pt x="2624" y="1389"/>
                </a:lnTo>
                <a:lnTo>
                  <a:pt x="2625" y="1145"/>
                </a:lnTo>
                <a:lnTo>
                  <a:pt x="2625" y="572"/>
                </a:lnTo>
                <a:lnTo>
                  <a:pt x="2626" y="1002"/>
                </a:lnTo>
                <a:lnTo>
                  <a:pt x="2626" y="1136"/>
                </a:lnTo>
                <a:lnTo>
                  <a:pt x="2626" y="1381"/>
                </a:lnTo>
                <a:lnTo>
                  <a:pt x="2627" y="513"/>
                </a:lnTo>
                <a:lnTo>
                  <a:pt x="2627" y="724"/>
                </a:lnTo>
                <a:lnTo>
                  <a:pt x="2628" y="783"/>
                </a:lnTo>
                <a:lnTo>
                  <a:pt x="2628" y="1381"/>
                </a:lnTo>
                <a:lnTo>
                  <a:pt x="2629" y="513"/>
                </a:lnTo>
                <a:lnTo>
                  <a:pt x="2629" y="505"/>
                </a:lnTo>
                <a:lnTo>
                  <a:pt x="2630" y="1364"/>
                </a:lnTo>
                <a:lnTo>
                  <a:pt x="2631" y="1364"/>
                </a:lnTo>
                <a:lnTo>
                  <a:pt x="2631" y="1397"/>
                </a:lnTo>
                <a:lnTo>
                  <a:pt x="2631" y="555"/>
                </a:lnTo>
                <a:lnTo>
                  <a:pt x="2632" y="934"/>
                </a:lnTo>
                <a:lnTo>
                  <a:pt x="2632" y="850"/>
                </a:lnTo>
                <a:lnTo>
                  <a:pt x="2633" y="1389"/>
                </a:lnTo>
                <a:lnTo>
                  <a:pt x="2633" y="522"/>
                </a:lnTo>
                <a:lnTo>
                  <a:pt x="2633" y="648"/>
                </a:lnTo>
                <a:lnTo>
                  <a:pt x="2634" y="614"/>
                </a:lnTo>
                <a:lnTo>
                  <a:pt x="2635" y="1414"/>
                </a:lnTo>
                <a:lnTo>
                  <a:pt x="2635" y="1262"/>
                </a:lnTo>
                <a:lnTo>
                  <a:pt x="2635" y="951"/>
                </a:lnTo>
                <a:lnTo>
                  <a:pt x="2635" y="791"/>
                </a:lnTo>
                <a:lnTo>
                  <a:pt x="2636" y="1162"/>
                </a:lnTo>
                <a:lnTo>
                  <a:pt x="2637" y="1322"/>
                </a:lnTo>
                <a:lnTo>
                  <a:pt x="2637" y="1591"/>
                </a:lnTo>
                <a:lnTo>
                  <a:pt x="2638" y="1195"/>
                </a:lnTo>
                <a:lnTo>
                  <a:pt x="2638" y="1322"/>
                </a:lnTo>
                <a:lnTo>
                  <a:pt x="2638" y="1288"/>
                </a:lnTo>
                <a:lnTo>
                  <a:pt x="2639" y="1448"/>
                </a:lnTo>
                <a:lnTo>
                  <a:pt x="2639" y="522"/>
                </a:lnTo>
                <a:lnTo>
                  <a:pt x="2639" y="555"/>
                </a:lnTo>
                <a:lnTo>
                  <a:pt x="2640" y="640"/>
                </a:lnTo>
                <a:lnTo>
                  <a:pt x="2641" y="1381"/>
                </a:lnTo>
                <a:lnTo>
                  <a:pt x="2641" y="1372"/>
                </a:lnTo>
                <a:lnTo>
                  <a:pt x="2641" y="1330"/>
                </a:lnTo>
                <a:lnTo>
                  <a:pt x="2641" y="1347"/>
                </a:lnTo>
                <a:lnTo>
                  <a:pt x="2642" y="505"/>
                </a:lnTo>
                <a:lnTo>
                  <a:pt x="2643" y="808"/>
                </a:lnTo>
                <a:lnTo>
                  <a:pt x="2643" y="800"/>
                </a:lnTo>
                <a:lnTo>
                  <a:pt x="2643" y="1389"/>
                </a:lnTo>
                <a:lnTo>
                  <a:pt x="2644" y="446"/>
                </a:lnTo>
                <a:lnTo>
                  <a:pt x="2644" y="505"/>
                </a:lnTo>
                <a:lnTo>
                  <a:pt x="2644" y="589"/>
                </a:lnTo>
                <a:lnTo>
                  <a:pt x="2645" y="1389"/>
                </a:lnTo>
                <a:lnTo>
                  <a:pt x="2646" y="538"/>
                </a:lnTo>
                <a:lnTo>
                  <a:pt x="2646" y="421"/>
                </a:lnTo>
                <a:lnTo>
                  <a:pt x="2646" y="362"/>
                </a:lnTo>
                <a:lnTo>
                  <a:pt x="2647" y="1288"/>
                </a:lnTo>
                <a:lnTo>
                  <a:pt x="2648" y="1355"/>
                </a:lnTo>
                <a:lnTo>
                  <a:pt x="2648" y="1405"/>
                </a:lnTo>
                <a:lnTo>
                  <a:pt x="2648" y="395"/>
                </a:lnTo>
                <a:lnTo>
                  <a:pt x="2649" y="757"/>
                </a:lnTo>
                <a:lnTo>
                  <a:pt x="2649" y="825"/>
                </a:lnTo>
                <a:lnTo>
                  <a:pt x="2650" y="1465"/>
                </a:lnTo>
                <a:lnTo>
                  <a:pt x="2650" y="791"/>
                </a:lnTo>
                <a:lnTo>
                  <a:pt x="2650" y="909"/>
                </a:lnTo>
                <a:lnTo>
                  <a:pt x="2651" y="1027"/>
                </a:lnTo>
                <a:lnTo>
                  <a:pt x="2651" y="968"/>
                </a:lnTo>
                <a:lnTo>
                  <a:pt x="2652" y="1465"/>
                </a:lnTo>
                <a:lnTo>
                  <a:pt x="2652" y="1608"/>
                </a:lnTo>
                <a:lnTo>
                  <a:pt x="2653" y="1002"/>
                </a:lnTo>
                <a:lnTo>
                  <a:pt x="2653" y="1086"/>
                </a:lnTo>
              </a:path>
            </a:pathLst>
          </a:custGeom>
          <a:noFill/>
          <a:ln w="0" cap="flat">
            <a:solidFill>
              <a:srgbClr val="52525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800" dirty="0">
              <a:latin typeface="Times New Roman" panose="02020603050405020304" pitchFamily="18" charset="0"/>
              <a:cs typeface="Times New Roman" panose="02020603050405020304" pitchFamily="18" charset="0"/>
            </a:endParaRPr>
          </a:p>
        </p:txBody>
      </p:sp>
      <p:sp>
        <p:nvSpPr>
          <p:cNvPr id="392" name="Rectangle 391">
            <a:extLst>
              <a:ext uri="{FF2B5EF4-FFF2-40B4-BE49-F238E27FC236}">
                <a16:creationId xmlns:a16="http://schemas.microsoft.com/office/drawing/2014/main" id="{5C86C711-1A02-4D6F-BDD0-69C793B8E124}"/>
              </a:ext>
            </a:extLst>
          </p:cNvPr>
          <p:cNvSpPr/>
          <p:nvPr/>
        </p:nvSpPr>
        <p:spPr>
          <a:xfrm>
            <a:off x="167113" y="5461222"/>
            <a:ext cx="7651007" cy="523220"/>
          </a:xfrm>
          <a:prstGeom prst="rect">
            <a:avLst/>
          </a:prstGeom>
        </p:spPr>
        <p:txBody>
          <a:bodyPr wrap="square">
            <a:spAutoFit/>
          </a:bodyPr>
          <a:lstStyle/>
          <a:p>
            <a:pPr>
              <a:spcAft>
                <a:spcPts val="400"/>
              </a:spcAft>
            </a:pPr>
            <a:r>
              <a:rPr lang="en-US" sz="1400" dirty="0"/>
              <a:t>We obtain the “regime bar,” which tells us which snippet “explains” which region of data. As it happens, Snippets seem to represent </a:t>
            </a:r>
            <a:r>
              <a:rPr lang="en-US" sz="1400" i="1" dirty="0"/>
              <a:t>summer</a:t>
            </a:r>
            <a:r>
              <a:rPr lang="en-US" sz="1400" dirty="0"/>
              <a:t> and </a:t>
            </a:r>
            <a:r>
              <a:rPr lang="en-US" sz="1400" i="1" dirty="0"/>
              <a:t>winter</a:t>
            </a:r>
            <a:r>
              <a:rPr lang="en-US" sz="1400" dirty="0"/>
              <a:t> regimes respectively.</a:t>
            </a:r>
          </a:p>
        </p:txBody>
      </p:sp>
      <p:grpSp>
        <p:nvGrpSpPr>
          <p:cNvPr id="1305" name="Group 1304">
            <a:extLst>
              <a:ext uri="{FF2B5EF4-FFF2-40B4-BE49-F238E27FC236}">
                <a16:creationId xmlns:a16="http://schemas.microsoft.com/office/drawing/2014/main" id="{9BA53CA4-55F7-4B6D-AD5E-CA09EE6E92C6}"/>
              </a:ext>
            </a:extLst>
          </p:cNvPr>
          <p:cNvGrpSpPr/>
          <p:nvPr/>
        </p:nvGrpSpPr>
        <p:grpSpPr>
          <a:xfrm>
            <a:off x="236496" y="6429792"/>
            <a:ext cx="11533728" cy="276999"/>
            <a:chOff x="236496" y="5528075"/>
            <a:chExt cx="11533728" cy="276999"/>
          </a:xfrm>
        </p:grpSpPr>
        <p:sp>
          <p:nvSpPr>
            <p:cNvPr id="204" name="Freeform 39">
              <a:extLst>
                <a:ext uri="{FF2B5EF4-FFF2-40B4-BE49-F238E27FC236}">
                  <a16:creationId xmlns:a16="http://schemas.microsoft.com/office/drawing/2014/main" id="{109D88C0-A406-485C-B1B8-C7A3B3BE52E8}"/>
                </a:ext>
              </a:extLst>
            </p:cNvPr>
            <p:cNvSpPr>
              <a:spLocks/>
            </p:cNvSpPr>
            <p:nvPr/>
          </p:nvSpPr>
          <p:spPr bwMode="auto">
            <a:xfrm>
              <a:off x="236496"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1304" name="Group 1303">
              <a:extLst>
                <a:ext uri="{FF2B5EF4-FFF2-40B4-BE49-F238E27FC236}">
                  <a16:creationId xmlns:a16="http://schemas.microsoft.com/office/drawing/2014/main" id="{B66FCD88-6A89-46BD-9E7E-FD1A330EA2E2}"/>
                </a:ext>
              </a:extLst>
            </p:cNvPr>
            <p:cNvGrpSpPr/>
            <p:nvPr/>
          </p:nvGrpSpPr>
          <p:grpSpPr>
            <a:xfrm>
              <a:off x="275921" y="5528075"/>
              <a:ext cx="11494303" cy="276999"/>
              <a:chOff x="275921" y="5528075"/>
              <a:chExt cx="11494303" cy="276999"/>
            </a:xfrm>
          </p:grpSpPr>
          <p:sp>
            <p:nvSpPr>
              <p:cNvPr id="205" name="Freeform 40">
                <a:extLst>
                  <a:ext uri="{FF2B5EF4-FFF2-40B4-BE49-F238E27FC236}">
                    <a16:creationId xmlns:a16="http://schemas.microsoft.com/office/drawing/2014/main" id="{3196874C-FC00-472C-BF79-9CA5971FA9F0}"/>
                  </a:ext>
                </a:extLst>
              </p:cNvPr>
              <p:cNvSpPr>
                <a:spLocks/>
              </p:cNvSpPr>
              <p:nvPr/>
            </p:nvSpPr>
            <p:spPr bwMode="auto">
              <a:xfrm>
                <a:off x="275921"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2 w 8"/>
                  <a:gd name="T11" fmla="*/ 2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7 w 8"/>
                  <a:gd name="T39" fmla="*/ 7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Freeform 41">
                <a:extLst>
                  <a:ext uri="{FF2B5EF4-FFF2-40B4-BE49-F238E27FC236}">
                    <a16:creationId xmlns:a16="http://schemas.microsoft.com/office/drawing/2014/main" id="{E147D928-DD3B-4E0F-8511-54D79E90D513}"/>
                  </a:ext>
                </a:extLst>
              </p:cNvPr>
              <p:cNvSpPr>
                <a:spLocks/>
              </p:cNvSpPr>
              <p:nvPr/>
            </p:nvSpPr>
            <p:spPr bwMode="auto">
              <a:xfrm>
                <a:off x="310965" y="5669912"/>
                <a:ext cx="43805" cy="0"/>
              </a:xfrm>
              <a:custGeom>
                <a:avLst/>
                <a:gdLst>
                  <a:gd name="T0" fmla="*/ 1 w 10"/>
                  <a:gd name="T1" fmla="*/ 1 w 10"/>
                  <a:gd name="T2" fmla="*/ 1 w 10"/>
                  <a:gd name="T3" fmla="*/ 1 w 10"/>
                  <a:gd name="T4" fmla="*/ 2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7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Freeform 42">
                <a:extLst>
                  <a:ext uri="{FF2B5EF4-FFF2-40B4-BE49-F238E27FC236}">
                    <a16:creationId xmlns:a16="http://schemas.microsoft.com/office/drawing/2014/main" id="{04BDAA8A-6C9D-43B8-ADB4-0097AB4B293E}"/>
                  </a:ext>
                </a:extLst>
              </p:cNvPr>
              <p:cNvSpPr>
                <a:spLocks/>
              </p:cNvSpPr>
              <p:nvPr/>
            </p:nvSpPr>
            <p:spPr bwMode="auto">
              <a:xfrm>
                <a:off x="354770"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2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7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 name="Freeform 43">
                <a:extLst>
                  <a:ext uri="{FF2B5EF4-FFF2-40B4-BE49-F238E27FC236}">
                    <a16:creationId xmlns:a16="http://schemas.microsoft.com/office/drawing/2014/main" id="{F690C71C-1644-496F-B75B-AF66FE248006}"/>
                  </a:ext>
                </a:extLst>
              </p:cNvPr>
              <p:cNvSpPr>
                <a:spLocks/>
              </p:cNvSpPr>
              <p:nvPr/>
            </p:nvSpPr>
            <p:spPr bwMode="auto">
              <a:xfrm>
                <a:off x="389813"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3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7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Freeform 44">
                <a:extLst>
                  <a:ext uri="{FF2B5EF4-FFF2-40B4-BE49-F238E27FC236}">
                    <a16:creationId xmlns:a16="http://schemas.microsoft.com/office/drawing/2014/main" id="{367184A1-4647-4276-8215-44F61DFFA7CB}"/>
                  </a:ext>
                </a:extLst>
              </p:cNvPr>
              <p:cNvSpPr>
                <a:spLocks/>
              </p:cNvSpPr>
              <p:nvPr/>
            </p:nvSpPr>
            <p:spPr bwMode="auto">
              <a:xfrm>
                <a:off x="433618"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3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 name="Freeform 45">
                <a:extLst>
                  <a:ext uri="{FF2B5EF4-FFF2-40B4-BE49-F238E27FC236}">
                    <a16:creationId xmlns:a16="http://schemas.microsoft.com/office/drawing/2014/main" id="{7FA496C7-C5C8-4D2D-BB23-B163622016C7}"/>
                  </a:ext>
                </a:extLst>
              </p:cNvPr>
              <p:cNvSpPr>
                <a:spLocks/>
              </p:cNvSpPr>
              <p:nvPr/>
            </p:nvSpPr>
            <p:spPr bwMode="auto">
              <a:xfrm>
                <a:off x="468661" y="5669912"/>
                <a:ext cx="39425" cy="0"/>
              </a:xfrm>
              <a:custGeom>
                <a:avLst/>
                <a:gdLst>
                  <a:gd name="T0" fmla="*/ 0 w 9"/>
                  <a:gd name="T1" fmla="*/ 1 w 9"/>
                  <a:gd name="T2" fmla="*/ 1 w 9"/>
                  <a:gd name="T3" fmla="*/ 1 w 9"/>
                  <a:gd name="T4" fmla="*/ 1 w 9"/>
                  <a:gd name="T5" fmla="*/ 2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7 w 9"/>
                  <a:gd name="T35" fmla="*/ 7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Freeform 46">
                <a:extLst>
                  <a:ext uri="{FF2B5EF4-FFF2-40B4-BE49-F238E27FC236}">
                    <a16:creationId xmlns:a16="http://schemas.microsoft.com/office/drawing/2014/main" id="{6DF07580-E83E-41CB-A252-8E96F16430E5}"/>
                  </a:ext>
                </a:extLst>
              </p:cNvPr>
              <p:cNvSpPr>
                <a:spLocks/>
              </p:cNvSpPr>
              <p:nvPr/>
            </p:nvSpPr>
            <p:spPr bwMode="auto">
              <a:xfrm>
                <a:off x="508084"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3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8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 name="Freeform 47">
                <a:extLst>
                  <a:ext uri="{FF2B5EF4-FFF2-40B4-BE49-F238E27FC236}">
                    <a16:creationId xmlns:a16="http://schemas.microsoft.com/office/drawing/2014/main" id="{A51524AF-C0D4-4139-BA31-7702B8CF816A}"/>
                  </a:ext>
                </a:extLst>
              </p:cNvPr>
              <p:cNvSpPr>
                <a:spLocks/>
              </p:cNvSpPr>
              <p:nvPr/>
            </p:nvSpPr>
            <p:spPr bwMode="auto">
              <a:xfrm>
                <a:off x="547509"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7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Freeform 48">
                <a:extLst>
                  <a:ext uri="{FF2B5EF4-FFF2-40B4-BE49-F238E27FC236}">
                    <a16:creationId xmlns:a16="http://schemas.microsoft.com/office/drawing/2014/main" id="{957CB2BA-EF23-4E86-9DA7-BBFCAC50125A}"/>
                  </a:ext>
                </a:extLst>
              </p:cNvPr>
              <p:cNvSpPr>
                <a:spLocks/>
              </p:cNvSpPr>
              <p:nvPr/>
            </p:nvSpPr>
            <p:spPr bwMode="auto">
              <a:xfrm>
                <a:off x="586932"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Freeform 49">
                <a:extLst>
                  <a:ext uri="{FF2B5EF4-FFF2-40B4-BE49-F238E27FC236}">
                    <a16:creationId xmlns:a16="http://schemas.microsoft.com/office/drawing/2014/main" id="{71FA1286-EC2D-42E5-9CA9-45B9874AE348}"/>
                  </a:ext>
                </a:extLst>
              </p:cNvPr>
              <p:cNvSpPr>
                <a:spLocks/>
              </p:cNvSpPr>
              <p:nvPr/>
            </p:nvSpPr>
            <p:spPr bwMode="auto">
              <a:xfrm>
                <a:off x="626357" y="5669912"/>
                <a:ext cx="39425" cy="0"/>
              </a:xfrm>
              <a:custGeom>
                <a:avLst/>
                <a:gdLst>
                  <a:gd name="T0" fmla="*/ 0 w 9"/>
                  <a:gd name="T1" fmla="*/ 0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 name="Freeform 50">
                <a:extLst>
                  <a:ext uri="{FF2B5EF4-FFF2-40B4-BE49-F238E27FC236}">
                    <a16:creationId xmlns:a16="http://schemas.microsoft.com/office/drawing/2014/main" id="{D1960804-CDB7-47E1-9B59-8F0A0AFDF745}"/>
                  </a:ext>
                </a:extLst>
              </p:cNvPr>
              <p:cNvSpPr>
                <a:spLocks/>
              </p:cNvSpPr>
              <p:nvPr/>
            </p:nvSpPr>
            <p:spPr bwMode="auto">
              <a:xfrm>
                <a:off x="665780"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Freeform 51">
                <a:extLst>
                  <a:ext uri="{FF2B5EF4-FFF2-40B4-BE49-F238E27FC236}">
                    <a16:creationId xmlns:a16="http://schemas.microsoft.com/office/drawing/2014/main" id="{FE34CFF3-A22B-422A-909F-F7DFF3F206E8}"/>
                  </a:ext>
                </a:extLst>
              </p:cNvPr>
              <p:cNvSpPr>
                <a:spLocks/>
              </p:cNvSpPr>
              <p:nvPr/>
            </p:nvSpPr>
            <p:spPr bwMode="auto">
              <a:xfrm>
                <a:off x="705206"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Freeform 52">
                <a:extLst>
                  <a:ext uri="{FF2B5EF4-FFF2-40B4-BE49-F238E27FC236}">
                    <a16:creationId xmlns:a16="http://schemas.microsoft.com/office/drawing/2014/main" id="{EE72A0DF-71C6-4529-A516-ABE1870A7B6B}"/>
                  </a:ext>
                </a:extLst>
              </p:cNvPr>
              <p:cNvSpPr>
                <a:spLocks/>
              </p:cNvSpPr>
              <p:nvPr/>
            </p:nvSpPr>
            <p:spPr bwMode="auto">
              <a:xfrm>
                <a:off x="744628"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Freeform 53">
                <a:extLst>
                  <a:ext uri="{FF2B5EF4-FFF2-40B4-BE49-F238E27FC236}">
                    <a16:creationId xmlns:a16="http://schemas.microsoft.com/office/drawing/2014/main" id="{9E6B87F5-7E80-4966-AFD7-394E7ADEE70E}"/>
                  </a:ext>
                </a:extLst>
              </p:cNvPr>
              <p:cNvSpPr>
                <a:spLocks/>
              </p:cNvSpPr>
              <p:nvPr/>
            </p:nvSpPr>
            <p:spPr bwMode="auto">
              <a:xfrm>
                <a:off x="784054" y="5669912"/>
                <a:ext cx="39425" cy="0"/>
              </a:xfrm>
              <a:custGeom>
                <a:avLst/>
                <a:gdLst>
                  <a:gd name="T0" fmla="*/ 0 w 9"/>
                  <a:gd name="T1" fmla="*/ 0 w 9"/>
                  <a:gd name="T2" fmla="*/ 0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 name="Freeform 54">
                <a:extLst>
                  <a:ext uri="{FF2B5EF4-FFF2-40B4-BE49-F238E27FC236}">
                    <a16:creationId xmlns:a16="http://schemas.microsoft.com/office/drawing/2014/main" id="{B5194CCF-CEBA-4EED-8CAE-60807D918F27}"/>
                  </a:ext>
                </a:extLst>
              </p:cNvPr>
              <p:cNvSpPr>
                <a:spLocks/>
              </p:cNvSpPr>
              <p:nvPr/>
            </p:nvSpPr>
            <p:spPr bwMode="auto">
              <a:xfrm>
                <a:off x="823476"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Freeform 55">
                <a:extLst>
                  <a:ext uri="{FF2B5EF4-FFF2-40B4-BE49-F238E27FC236}">
                    <a16:creationId xmlns:a16="http://schemas.microsoft.com/office/drawing/2014/main" id="{7E687C71-2351-4696-870B-0AD398CD4A18}"/>
                  </a:ext>
                </a:extLst>
              </p:cNvPr>
              <p:cNvSpPr>
                <a:spLocks/>
              </p:cNvSpPr>
              <p:nvPr/>
            </p:nvSpPr>
            <p:spPr bwMode="auto">
              <a:xfrm>
                <a:off x="862902"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 name="Freeform 56">
                <a:extLst>
                  <a:ext uri="{FF2B5EF4-FFF2-40B4-BE49-F238E27FC236}">
                    <a16:creationId xmlns:a16="http://schemas.microsoft.com/office/drawing/2014/main" id="{79735E20-3E7C-4492-A118-AE7E3170C2F5}"/>
                  </a:ext>
                </a:extLst>
              </p:cNvPr>
              <p:cNvSpPr>
                <a:spLocks/>
              </p:cNvSpPr>
              <p:nvPr/>
            </p:nvSpPr>
            <p:spPr bwMode="auto">
              <a:xfrm>
                <a:off x="902325"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 name="Freeform 57">
                <a:extLst>
                  <a:ext uri="{FF2B5EF4-FFF2-40B4-BE49-F238E27FC236}">
                    <a16:creationId xmlns:a16="http://schemas.microsoft.com/office/drawing/2014/main" id="{5D47214E-10E0-4CC7-BCFC-315543243221}"/>
                  </a:ext>
                </a:extLst>
              </p:cNvPr>
              <p:cNvSpPr>
                <a:spLocks/>
              </p:cNvSpPr>
              <p:nvPr/>
            </p:nvSpPr>
            <p:spPr bwMode="auto">
              <a:xfrm>
                <a:off x="941750" y="5669912"/>
                <a:ext cx="39425" cy="0"/>
              </a:xfrm>
              <a:custGeom>
                <a:avLst/>
                <a:gdLst>
                  <a:gd name="T0" fmla="*/ 0 w 9"/>
                  <a:gd name="T1" fmla="*/ 0 w 9"/>
                  <a:gd name="T2" fmla="*/ 0 w 9"/>
                  <a:gd name="T3" fmla="*/ 0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Freeform 58">
                <a:extLst>
                  <a:ext uri="{FF2B5EF4-FFF2-40B4-BE49-F238E27FC236}">
                    <a16:creationId xmlns:a16="http://schemas.microsoft.com/office/drawing/2014/main" id="{3F05F500-227B-4C64-BAB9-1DECA8A38A30}"/>
                  </a:ext>
                </a:extLst>
              </p:cNvPr>
              <p:cNvSpPr>
                <a:spLocks/>
              </p:cNvSpPr>
              <p:nvPr/>
            </p:nvSpPr>
            <p:spPr bwMode="auto">
              <a:xfrm>
                <a:off x="2628222"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59">
                <a:extLst>
                  <a:ext uri="{FF2B5EF4-FFF2-40B4-BE49-F238E27FC236}">
                    <a16:creationId xmlns:a16="http://schemas.microsoft.com/office/drawing/2014/main" id="{44EB1512-9168-4FB4-8482-5F9E077CC43F}"/>
                  </a:ext>
                </a:extLst>
              </p:cNvPr>
              <p:cNvSpPr>
                <a:spLocks/>
              </p:cNvSpPr>
              <p:nvPr/>
            </p:nvSpPr>
            <p:spPr bwMode="auto">
              <a:xfrm>
                <a:off x="2667648"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3" name="Freeform 60">
                <a:extLst>
                  <a:ext uri="{FF2B5EF4-FFF2-40B4-BE49-F238E27FC236}">
                    <a16:creationId xmlns:a16="http://schemas.microsoft.com/office/drawing/2014/main" id="{B9B31180-9085-44AC-9FBC-CB8A84E8FD9C}"/>
                  </a:ext>
                </a:extLst>
              </p:cNvPr>
              <p:cNvSpPr>
                <a:spLocks/>
              </p:cNvSpPr>
              <p:nvPr/>
            </p:nvSpPr>
            <p:spPr bwMode="auto">
              <a:xfrm>
                <a:off x="2707070" y="5669912"/>
                <a:ext cx="39425" cy="0"/>
              </a:xfrm>
              <a:custGeom>
                <a:avLst/>
                <a:gdLst>
                  <a:gd name="T0" fmla="*/ 0 w 9"/>
                  <a:gd name="T1" fmla="*/ 0 w 9"/>
                  <a:gd name="T2" fmla="*/ 0 w 9"/>
                  <a:gd name="T3" fmla="*/ 0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61">
                <a:extLst>
                  <a:ext uri="{FF2B5EF4-FFF2-40B4-BE49-F238E27FC236}">
                    <a16:creationId xmlns:a16="http://schemas.microsoft.com/office/drawing/2014/main" id="{6FDFA58C-3906-4F3E-957F-C08BD6A637AC}"/>
                  </a:ext>
                </a:extLst>
              </p:cNvPr>
              <p:cNvSpPr>
                <a:spLocks/>
              </p:cNvSpPr>
              <p:nvPr/>
            </p:nvSpPr>
            <p:spPr bwMode="auto">
              <a:xfrm>
                <a:off x="2746496"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5" name="Freeform 62">
                <a:extLst>
                  <a:ext uri="{FF2B5EF4-FFF2-40B4-BE49-F238E27FC236}">
                    <a16:creationId xmlns:a16="http://schemas.microsoft.com/office/drawing/2014/main" id="{510C0C4A-DA1C-4389-BB05-3279208547A2}"/>
                  </a:ext>
                </a:extLst>
              </p:cNvPr>
              <p:cNvSpPr>
                <a:spLocks/>
              </p:cNvSpPr>
              <p:nvPr/>
            </p:nvSpPr>
            <p:spPr bwMode="auto">
              <a:xfrm>
                <a:off x="2785918" y="5669912"/>
                <a:ext cx="39425" cy="0"/>
              </a:xfrm>
              <a:custGeom>
                <a:avLst/>
                <a:gdLst>
                  <a:gd name="T0" fmla="*/ 0 w 9"/>
                  <a:gd name="T1" fmla="*/ 0 w 9"/>
                  <a:gd name="T2" fmla="*/ 0 w 9"/>
                  <a:gd name="T3" fmla="*/ 0 w 9"/>
                  <a:gd name="T4" fmla="*/ 0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63">
                <a:extLst>
                  <a:ext uri="{FF2B5EF4-FFF2-40B4-BE49-F238E27FC236}">
                    <a16:creationId xmlns:a16="http://schemas.microsoft.com/office/drawing/2014/main" id="{AA9B486C-D2CD-4F75-8CD2-F624D3EF55F6}"/>
                  </a:ext>
                </a:extLst>
              </p:cNvPr>
              <p:cNvSpPr>
                <a:spLocks/>
              </p:cNvSpPr>
              <p:nvPr/>
            </p:nvSpPr>
            <p:spPr bwMode="auto">
              <a:xfrm>
                <a:off x="2825344"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7" name="Freeform 64">
                <a:extLst>
                  <a:ext uri="{FF2B5EF4-FFF2-40B4-BE49-F238E27FC236}">
                    <a16:creationId xmlns:a16="http://schemas.microsoft.com/office/drawing/2014/main" id="{0AECA71B-66A3-428C-B6ED-D82672731EB2}"/>
                  </a:ext>
                </a:extLst>
              </p:cNvPr>
              <p:cNvSpPr>
                <a:spLocks/>
              </p:cNvSpPr>
              <p:nvPr/>
            </p:nvSpPr>
            <p:spPr bwMode="auto">
              <a:xfrm>
                <a:off x="2864766"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2 w 8"/>
                  <a:gd name="T11" fmla="*/ 2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7 w 8"/>
                  <a:gd name="T39" fmla="*/ 7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65">
                <a:extLst>
                  <a:ext uri="{FF2B5EF4-FFF2-40B4-BE49-F238E27FC236}">
                    <a16:creationId xmlns:a16="http://schemas.microsoft.com/office/drawing/2014/main" id="{B67186EE-EA7F-488E-8421-6ABAF3BE48E8}"/>
                  </a:ext>
                </a:extLst>
              </p:cNvPr>
              <p:cNvSpPr>
                <a:spLocks/>
              </p:cNvSpPr>
              <p:nvPr/>
            </p:nvSpPr>
            <p:spPr bwMode="auto">
              <a:xfrm>
                <a:off x="2899810" y="5669912"/>
                <a:ext cx="43805" cy="0"/>
              </a:xfrm>
              <a:custGeom>
                <a:avLst/>
                <a:gdLst>
                  <a:gd name="T0" fmla="*/ 1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4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9 w 10"/>
                  <a:gd name="T44" fmla="*/ 9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 name="Freeform 66">
                <a:extLst>
                  <a:ext uri="{FF2B5EF4-FFF2-40B4-BE49-F238E27FC236}">
                    <a16:creationId xmlns:a16="http://schemas.microsoft.com/office/drawing/2014/main" id="{CC8810E8-09DE-4CE1-8BF4-E99766D73340}"/>
                  </a:ext>
                </a:extLst>
              </p:cNvPr>
              <p:cNvSpPr>
                <a:spLocks/>
              </p:cNvSpPr>
              <p:nvPr/>
            </p:nvSpPr>
            <p:spPr bwMode="auto">
              <a:xfrm>
                <a:off x="2943615"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2 w 8"/>
                  <a:gd name="T11" fmla="*/ 2 w 8"/>
                  <a:gd name="T12" fmla="*/ 2 w 8"/>
                  <a:gd name="T13" fmla="*/ 2 w 8"/>
                  <a:gd name="T14" fmla="*/ 2 w 8"/>
                  <a:gd name="T15" fmla="*/ 2 w 8"/>
                  <a:gd name="T16" fmla="*/ 2 w 8"/>
                  <a:gd name="T17" fmla="*/ 3 w 8"/>
                  <a:gd name="T18" fmla="*/ 3 w 8"/>
                  <a:gd name="T19" fmla="*/ 3 w 8"/>
                  <a:gd name="T20" fmla="*/ 3 w 8"/>
                  <a:gd name="T21" fmla="*/ 4 w 8"/>
                  <a:gd name="T22" fmla="*/ 4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7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67">
                <a:extLst>
                  <a:ext uri="{FF2B5EF4-FFF2-40B4-BE49-F238E27FC236}">
                    <a16:creationId xmlns:a16="http://schemas.microsoft.com/office/drawing/2014/main" id="{8033ECCF-0354-4992-A7E9-2E1E7EE14FD0}"/>
                  </a:ext>
                </a:extLst>
              </p:cNvPr>
              <p:cNvSpPr>
                <a:spLocks/>
              </p:cNvSpPr>
              <p:nvPr/>
            </p:nvSpPr>
            <p:spPr bwMode="auto">
              <a:xfrm>
                <a:off x="2978658"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2 w 10"/>
                  <a:gd name="T12" fmla="*/ 3 w 10"/>
                  <a:gd name="T13" fmla="*/ 3 w 10"/>
                  <a:gd name="T14" fmla="*/ 3 w 10"/>
                  <a:gd name="T15" fmla="*/ 3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7 w 10"/>
                  <a:gd name="T40" fmla="*/ 8 w 10"/>
                  <a:gd name="T41" fmla="*/ 8 w 10"/>
                  <a:gd name="T42" fmla="*/ 8 w 10"/>
                  <a:gd name="T43" fmla="*/ 8 w 10"/>
                  <a:gd name="T44" fmla="*/ 9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 name="Freeform 68">
                <a:extLst>
                  <a:ext uri="{FF2B5EF4-FFF2-40B4-BE49-F238E27FC236}">
                    <a16:creationId xmlns:a16="http://schemas.microsoft.com/office/drawing/2014/main" id="{96E73661-9FC4-48D2-A8EF-BFB61ACA4863}"/>
                  </a:ext>
                </a:extLst>
              </p:cNvPr>
              <p:cNvSpPr>
                <a:spLocks/>
              </p:cNvSpPr>
              <p:nvPr/>
            </p:nvSpPr>
            <p:spPr bwMode="auto">
              <a:xfrm>
                <a:off x="3022463"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2 w 8"/>
                  <a:gd name="T12" fmla="*/ 2 w 8"/>
                  <a:gd name="T13" fmla="*/ 2 w 8"/>
                  <a:gd name="T14" fmla="*/ 2 w 8"/>
                  <a:gd name="T15" fmla="*/ 2 w 8"/>
                  <a:gd name="T16" fmla="*/ 2 w 8"/>
                  <a:gd name="T17" fmla="*/ 3 w 8"/>
                  <a:gd name="T18" fmla="*/ 3 w 8"/>
                  <a:gd name="T19" fmla="*/ 3 w 8"/>
                  <a:gd name="T20" fmla="*/ 3 w 8"/>
                  <a:gd name="T21" fmla="*/ 4 w 8"/>
                  <a:gd name="T22" fmla="*/ 4 w 8"/>
                  <a:gd name="T23" fmla="*/ 4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69">
                <a:extLst>
                  <a:ext uri="{FF2B5EF4-FFF2-40B4-BE49-F238E27FC236}">
                    <a16:creationId xmlns:a16="http://schemas.microsoft.com/office/drawing/2014/main" id="{453991B6-88D2-4365-B7BF-2175E27F7700}"/>
                  </a:ext>
                </a:extLst>
              </p:cNvPr>
              <p:cNvSpPr>
                <a:spLocks/>
              </p:cNvSpPr>
              <p:nvPr/>
            </p:nvSpPr>
            <p:spPr bwMode="auto">
              <a:xfrm>
                <a:off x="3057506" y="5669912"/>
                <a:ext cx="39425" cy="0"/>
              </a:xfrm>
              <a:custGeom>
                <a:avLst/>
                <a:gdLst>
                  <a:gd name="T0" fmla="*/ 0 w 9"/>
                  <a:gd name="T1" fmla="*/ 1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4 w 9"/>
                  <a:gd name="T17" fmla="*/ 4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7 w 9"/>
                  <a:gd name="T35" fmla="*/ 7 w 9"/>
                  <a:gd name="T36" fmla="*/ 7 w 9"/>
                  <a:gd name="T37" fmla="*/ 7 w 9"/>
                  <a:gd name="T38" fmla="*/ 7 w 9"/>
                  <a:gd name="T39" fmla="*/ 7 w 9"/>
                  <a:gd name="T40" fmla="*/ 8 w 9"/>
                  <a:gd name="T41" fmla="*/ 8 w 9"/>
                  <a:gd name="T42" fmla="*/ 8 w 9"/>
                  <a:gd name="T43" fmla="*/ 8 w 9"/>
                  <a:gd name="T44" fmla="*/ 9 w 9"/>
                  <a:gd name="T45" fmla="*/ 9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 name="Freeform 70">
                <a:extLst>
                  <a:ext uri="{FF2B5EF4-FFF2-40B4-BE49-F238E27FC236}">
                    <a16:creationId xmlns:a16="http://schemas.microsoft.com/office/drawing/2014/main" id="{2C7D1F74-F359-4818-964D-A21CFACA5CD3}"/>
                  </a:ext>
                </a:extLst>
              </p:cNvPr>
              <p:cNvSpPr>
                <a:spLocks/>
              </p:cNvSpPr>
              <p:nvPr/>
            </p:nvSpPr>
            <p:spPr bwMode="auto">
              <a:xfrm>
                <a:off x="3096932"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3 w 9"/>
                  <a:gd name="T12" fmla="*/ 3 w 9"/>
                  <a:gd name="T13" fmla="*/ 3 w 9"/>
                  <a:gd name="T14" fmla="*/ 3 w 9"/>
                  <a:gd name="T15" fmla="*/ 3 w 9"/>
                  <a:gd name="T16" fmla="*/ 3 w 9"/>
                  <a:gd name="T17" fmla="*/ 3 w 9"/>
                  <a:gd name="T18" fmla="*/ 4 w 9"/>
                  <a:gd name="T19" fmla="*/ 4 w 9"/>
                  <a:gd name="T20" fmla="*/ 4 w 9"/>
                  <a:gd name="T21" fmla="*/ 4 w 9"/>
                  <a:gd name="T22" fmla="*/ 5 w 9"/>
                  <a:gd name="T23" fmla="*/ 5 w 9"/>
                  <a:gd name="T24" fmla="*/ 5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8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71">
                <a:extLst>
                  <a:ext uri="{FF2B5EF4-FFF2-40B4-BE49-F238E27FC236}">
                    <a16:creationId xmlns:a16="http://schemas.microsoft.com/office/drawing/2014/main" id="{FA8C61F2-EC58-48D3-AE09-E340CEF72B56}"/>
                  </a:ext>
                </a:extLst>
              </p:cNvPr>
              <p:cNvSpPr>
                <a:spLocks/>
              </p:cNvSpPr>
              <p:nvPr/>
            </p:nvSpPr>
            <p:spPr bwMode="auto">
              <a:xfrm>
                <a:off x="3136354"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7 w 9"/>
                  <a:gd name="T35" fmla="*/ 7 w 9"/>
                  <a:gd name="T36" fmla="*/ 7 w 9"/>
                  <a:gd name="T37" fmla="*/ 7 w 9"/>
                  <a:gd name="T38" fmla="*/ 7 w 9"/>
                  <a:gd name="T39" fmla="*/ 7 w 9"/>
                  <a:gd name="T40" fmla="*/ 7 w 9"/>
                  <a:gd name="T41" fmla="*/ 8 w 9"/>
                  <a:gd name="T42" fmla="*/ 8 w 9"/>
                  <a:gd name="T43" fmla="*/ 8 w 9"/>
                  <a:gd name="T44" fmla="*/ 8 w 9"/>
                  <a:gd name="T45" fmla="*/ 9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 name="Freeform 72">
                <a:extLst>
                  <a:ext uri="{FF2B5EF4-FFF2-40B4-BE49-F238E27FC236}">
                    <a16:creationId xmlns:a16="http://schemas.microsoft.com/office/drawing/2014/main" id="{7F79C9DE-EA10-41F4-9906-81896258D14A}"/>
                  </a:ext>
                </a:extLst>
              </p:cNvPr>
              <p:cNvSpPr>
                <a:spLocks/>
              </p:cNvSpPr>
              <p:nvPr/>
            </p:nvSpPr>
            <p:spPr bwMode="auto">
              <a:xfrm>
                <a:off x="3175780"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73">
                <a:extLst>
                  <a:ext uri="{FF2B5EF4-FFF2-40B4-BE49-F238E27FC236}">
                    <a16:creationId xmlns:a16="http://schemas.microsoft.com/office/drawing/2014/main" id="{F21BA8A2-F723-416A-A1CF-80857A308BAB}"/>
                  </a:ext>
                </a:extLst>
              </p:cNvPr>
              <p:cNvSpPr>
                <a:spLocks/>
              </p:cNvSpPr>
              <p:nvPr/>
            </p:nvSpPr>
            <p:spPr bwMode="auto">
              <a:xfrm>
                <a:off x="3215202" y="5669912"/>
                <a:ext cx="39425" cy="0"/>
              </a:xfrm>
              <a:custGeom>
                <a:avLst/>
                <a:gdLst>
                  <a:gd name="T0" fmla="*/ 0 w 9"/>
                  <a:gd name="T1" fmla="*/ 0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9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 name="Freeform 74">
                <a:extLst>
                  <a:ext uri="{FF2B5EF4-FFF2-40B4-BE49-F238E27FC236}">
                    <a16:creationId xmlns:a16="http://schemas.microsoft.com/office/drawing/2014/main" id="{E52FCA16-759A-4F4F-B66C-0A8EC4BDB490}"/>
                  </a:ext>
                </a:extLst>
              </p:cNvPr>
              <p:cNvSpPr>
                <a:spLocks/>
              </p:cNvSpPr>
              <p:nvPr/>
            </p:nvSpPr>
            <p:spPr bwMode="auto">
              <a:xfrm>
                <a:off x="3254628"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75">
                <a:extLst>
                  <a:ext uri="{FF2B5EF4-FFF2-40B4-BE49-F238E27FC236}">
                    <a16:creationId xmlns:a16="http://schemas.microsoft.com/office/drawing/2014/main" id="{D7067191-F6BC-499D-B72E-AD7318D8F226}"/>
                  </a:ext>
                </a:extLst>
              </p:cNvPr>
              <p:cNvSpPr>
                <a:spLocks/>
              </p:cNvSpPr>
              <p:nvPr/>
            </p:nvSpPr>
            <p:spPr bwMode="auto">
              <a:xfrm>
                <a:off x="3294051"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 name="Freeform 76">
                <a:extLst>
                  <a:ext uri="{FF2B5EF4-FFF2-40B4-BE49-F238E27FC236}">
                    <a16:creationId xmlns:a16="http://schemas.microsoft.com/office/drawing/2014/main" id="{4BFFD050-7E31-4C2F-AFAF-47F355FC250C}"/>
                  </a:ext>
                </a:extLst>
              </p:cNvPr>
              <p:cNvSpPr>
                <a:spLocks/>
              </p:cNvSpPr>
              <p:nvPr/>
            </p:nvSpPr>
            <p:spPr bwMode="auto">
              <a:xfrm>
                <a:off x="3333476"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77">
                <a:extLst>
                  <a:ext uri="{FF2B5EF4-FFF2-40B4-BE49-F238E27FC236}">
                    <a16:creationId xmlns:a16="http://schemas.microsoft.com/office/drawing/2014/main" id="{6E82B78D-8E28-4F78-9169-8698FE4E9B9F}"/>
                  </a:ext>
                </a:extLst>
              </p:cNvPr>
              <p:cNvSpPr>
                <a:spLocks/>
              </p:cNvSpPr>
              <p:nvPr/>
            </p:nvSpPr>
            <p:spPr bwMode="auto">
              <a:xfrm>
                <a:off x="3372899" y="5669912"/>
                <a:ext cx="39425" cy="0"/>
              </a:xfrm>
              <a:custGeom>
                <a:avLst/>
                <a:gdLst>
                  <a:gd name="T0" fmla="*/ 0 w 9"/>
                  <a:gd name="T1" fmla="*/ 0 w 9"/>
                  <a:gd name="T2" fmla="*/ 0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 name="Freeform 78">
                <a:extLst>
                  <a:ext uri="{FF2B5EF4-FFF2-40B4-BE49-F238E27FC236}">
                    <a16:creationId xmlns:a16="http://schemas.microsoft.com/office/drawing/2014/main" id="{F5073959-C46E-4E4C-92AB-2C55A184C12D}"/>
                  </a:ext>
                </a:extLst>
              </p:cNvPr>
              <p:cNvSpPr>
                <a:spLocks/>
              </p:cNvSpPr>
              <p:nvPr/>
            </p:nvSpPr>
            <p:spPr bwMode="auto">
              <a:xfrm>
                <a:off x="3412324"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79">
                <a:extLst>
                  <a:ext uri="{FF2B5EF4-FFF2-40B4-BE49-F238E27FC236}">
                    <a16:creationId xmlns:a16="http://schemas.microsoft.com/office/drawing/2014/main" id="{6EC03FA0-4E70-416F-9FE6-FFF11D0588A9}"/>
                  </a:ext>
                </a:extLst>
              </p:cNvPr>
              <p:cNvSpPr>
                <a:spLocks/>
              </p:cNvSpPr>
              <p:nvPr/>
            </p:nvSpPr>
            <p:spPr bwMode="auto">
              <a:xfrm>
                <a:off x="3451747"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 name="Freeform 80">
                <a:extLst>
                  <a:ext uri="{FF2B5EF4-FFF2-40B4-BE49-F238E27FC236}">
                    <a16:creationId xmlns:a16="http://schemas.microsoft.com/office/drawing/2014/main" id="{87D29D78-AEA2-480A-BCBC-317C4BC4BF88}"/>
                  </a:ext>
                </a:extLst>
              </p:cNvPr>
              <p:cNvSpPr>
                <a:spLocks/>
              </p:cNvSpPr>
              <p:nvPr/>
            </p:nvSpPr>
            <p:spPr bwMode="auto">
              <a:xfrm>
                <a:off x="3491172"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81">
                <a:extLst>
                  <a:ext uri="{FF2B5EF4-FFF2-40B4-BE49-F238E27FC236}">
                    <a16:creationId xmlns:a16="http://schemas.microsoft.com/office/drawing/2014/main" id="{123D7C99-F861-47D6-A9EE-F58CE56CFFB1}"/>
                  </a:ext>
                </a:extLst>
              </p:cNvPr>
              <p:cNvSpPr>
                <a:spLocks/>
              </p:cNvSpPr>
              <p:nvPr/>
            </p:nvSpPr>
            <p:spPr bwMode="auto">
              <a:xfrm>
                <a:off x="3530595"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 name="Freeform 82">
                <a:extLst>
                  <a:ext uri="{FF2B5EF4-FFF2-40B4-BE49-F238E27FC236}">
                    <a16:creationId xmlns:a16="http://schemas.microsoft.com/office/drawing/2014/main" id="{ADAE464E-4595-4A82-BCFF-C73C0903A9BA}"/>
                  </a:ext>
                </a:extLst>
              </p:cNvPr>
              <p:cNvSpPr>
                <a:spLocks/>
              </p:cNvSpPr>
              <p:nvPr/>
            </p:nvSpPr>
            <p:spPr bwMode="auto">
              <a:xfrm>
                <a:off x="3570020"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83">
                <a:extLst>
                  <a:ext uri="{FF2B5EF4-FFF2-40B4-BE49-F238E27FC236}">
                    <a16:creationId xmlns:a16="http://schemas.microsoft.com/office/drawing/2014/main" id="{592FAAB2-B211-4BA1-ABBE-3298B88F6E03}"/>
                  </a:ext>
                </a:extLst>
              </p:cNvPr>
              <p:cNvSpPr>
                <a:spLocks/>
              </p:cNvSpPr>
              <p:nvPr/>
            </p:nvSpPr>
            <p:spPr bwMode="auto">
              <a:xfrm>
                <a:off x="3609443"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7" name="Freeform 84">
                <a:extLst>
                  <a:ext uri="{FF2B5EF4-FFF2-40B4-BE49-F238E27FC236}">
                    <a16:creationId xmlns:a16="http://schemas.microsoft.com/office/drawing/2014/main" id="{FD416C23-B68E-473B-B989-6262B53EC0FC}"/>
                  </a:ext>
                </a:extLst>
              </p:cNvPr>
              <p:cNvSpPr>
                <a:spLocks/>
              </p:cNvSpPr>
              <p:nvPr/>
            </p:nvSpPr>
            <p:spPr bwMode="auto">
              <a:xfrm>
                <a:off x="3648868"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8" name="Freeform 85">
                <a:extLst>
                  <a:ext uri="{FF2B5EF4-FFF2-40B4-BE49-F238E27FC236}">
                    <a16:creationId xmlns:a16="http://schemas.microsoft.com/office/drawing/2014/main" id="{6AA1D282-48F6-4BF0-9825-F2A84863AD2C}"/>
                  </a:ext>
                </a:extLst>
              </p:cNvPr>
              <p:cNvSpPr>
                <a:spLocks/>
              </p:cNvSpPr>
              <p:nvPr/>
            </p:nvSpPr>
            <p:spPr bwMode="auto">
              <a:xfrm>
                <a:off x="3688291"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5 w 9"/>
                  <a:gd name="T33" fmla="*/ 5 w 9"/>
                  <a:gd name="T34" fmla="*/ 6 w 9"/>
                  <a:gd name="T35" fmla="*/ 6 w 9"/>
                  <a:gd name="T36" fmla="*/ 6 w 9"/>
                  <a:gd name="T37" fmla="*/ 6 w 9"/>
                  <a:gd name="T38" fmla="*/ 7 w 9"/>
                  <a:gd name="T39" fmla="*/ 7 w 9"/>
                  <a:gd name="T40" fmla="*/ 7 w 9"/>
                  <a:gd name="T41" fmla="*/ 7 w 9"/>
                  <a:gd name="T42" fmla="*/ 7 w 9"/>
                  <a:gd name="T43" fmla="*/ 7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86">
                <a:extLst>
                  <a:ext uri="{FF2B5EF4-FFF2-40B4-BE49-F238E27FC236}">
                    <a16:creationId xmlns:a16="http://schemas.microsoft.com/office/drawing/2014/main" id="{1EE3A35C-FC6C-4E43-9D36-E418895FB651}"/>
                  </a:ext>
                </a:extLst>
              </p:cNvPr>
              <p:cNvSpPr>
                <a:spLocks/>
              </p:cNvSpPr>
              <p:nvPr/>
            </p:nvSpPr>
            <p:spPr bwMode="auto">
              <a:xfrm>
                <a:off x="3727717"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6 w 9"/>
                  <a:gd name="T38" fmla="*/ 6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0" name="Freeform 87">
                <a:extLst>
                  <a:ext uri="{FF2B5EF4-FFF2-40B4-BE49-F238E27FC236}">
                    <a16:creationId xmlns:a16="http://schemas.microsoft.com/office/drawing/2014/main" id="{630DD3DC-A48D-4A33-930D-378384AF2E03}"/>
                  </a:ext>
                </a:extLst>
              </p:cNvPr>
              <p:cNvSpPr>
                <a:spLocks/>
              </p:cNvSpPr>
              <p:nvPr/>
            </p:nvSpPr>
            <p:spPr bwMode="auto">
              <a:xfrm>
                <a:off x="3767139"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5 w 9"/>
                  <a:gd name="T33" fmla="*/ 5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Freeform 88">
                <a:extLst>
                  <a:ext uri="{FF2B5EF4-FFF2-40B4-BE49-F238E27FC236}">
                    <a16:creationId xmlns:a16="http://schemas.microsoft.com/office/drawing/2014/main" id="{E23CC39B-A016-40AA-B2F4-FF9692444362}"/>
                  </a:ext>
                </a:extLst>
              </p:cNvPr>
              <p:cNvSpPr>
                <a:spLocks/>
              </p:cNvSpPr>
              <p:nvPr/>
            </p:nvSpPr>
            <p:spPr bwMode="auto">
              <a:xfrm>
                <a:off x="3806565"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1 w 8"/>
                  <a:gd name="T11" fmla="*/ 1 w 8"/>
                  <a:gd name="T12" fmla="*/ 2 w 8"/>
                  <a:gd name="T13" fmla="*/ 2 w 8"/>
                  <a:gd name="T14" fmla="*/ 2 w 8"/>
                  <a:gd name="T15" fmla="*/ 2 w 8"/>
                  <a:gd name="T16" fmla="*/ 3 w 8"/>
                  <a:gd name="T17" fmla="*/ 3 w 8"/>
                  <a:gd name="T18" fmla="*/ 3 w 8"/>
                  <a:gd name="T19" fmla="*/ 3 w 8"/>
                  <a:gd name="T20" fmla="*/ 3 w 8"/>
                  <a:gd name="T21" fmla="*/ 3 w 8"/>
                  <a:gd name="T22" fmla="*/ 4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6 w 8"/>
                  <a:gd name="T39" fmla="*/ 6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89">
                <a:extLst>
                  <a:ext uri="{FF2B5EF4-FFF2-40B4-BE49-F238E27FC236}">
                    <a16:creationId xmlns:a16="http://schemas.microsoft.com/office/drawing/2014/main" id="{B11A6FF0-5117-4E85-A4CF-786ED0B84B92}"/>
                  </a:ext>
                </a:extLst>
              </p:cNvPr>
              <p:cNvSpPr>
                <a:spLocks/>
              </p:cNvSpPr>
              <p:nvPr/>
            </p:nvSpPr>
            <p:spPr bwMode="auto">
              <a:xfrm>
                <a:off x="3841608" y="5669912"/>
                <a:ext cx="43805" cy="0"/>
              </a:xfrm>
              <a:custGeom>
                <a:avLst/>
                <a:gdLst>
                  <a:gd name="T0" fmla="*/ 1 w 10"/>
                  <a:gd name="T1" fmla="*/ 1 w 10"/>
                  <a:gd name="T2" fmla="*/ 1 w 10"/>
                  <a:gd name="T3" fmla="*/ 1 w 10"/>
                  <a:gd name="T4" fmla="*/ 2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7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Freeform 90">
                <a:extLst>
                  <a:ext uri="{FF2B5EF4-FFF2-40B4-BE49-F238E27FC236}">
                    <a16:creationId xmlns:a16="http://schemas.microsoft.com/office/drawing/2014/main" id="{E9DE1129-2162-4313-9165-8163093861E9}"/>
                  </a:ext>
                </a:extLst>
              </p:cNvPr>
              <p:cNvSpPr>
                <a:spLocks/>
              </p:cNvSpPr>
              <p:nvPr/>
            </p:nvSpPr>
            <p:spPr bwMode="auto">
              <a:xfrm>
                <a:off x="3885413"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Freeform 91">
                <a:extLst>
                  <a:ext uri="{FF2B5EF4-FFF2-40B4-BE49-F238E27FC236}">
                    <a16:creationId xmlns:a16="http://schemas.microsoft.com/office/drawing/2014/main" id="{AE255753-F9C1-4237-B7B9-E8C9E6E253E6}"/>
                  </a:ext>
                </a:extLst>
              </p:cNvPr>
              <p:cNvSpPr>
                <a:spLocks/>
              </p:cNvSpPr>
              <p:nvPr/>
            </p:nvSpPr>
            <p:spPr bwMode="auto">
              <a:xfrm>
                <a:off x="3920456"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3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Freeform 92">
                <a:extLst>
                  <a:ext uri="{FF2B5EF4-FFF2-40B4-BE49-F238E27FC236}">
                    <a16:creationId xmlns:a16="http://schemas.microsoft.com/office/drawing/2014/main" id="{44F34527-3D17-4FF3-96B0-6E4CA32F1688}"/>
                  </a:ext>
                </a:extLst>
              </p:cNvPr>
              <p:cNvSpPr>
                <a:spLocks/>
              </p:cNvSpPr>
              <p:nvPr/>
            </p:nvSpPr>
            <p:spPr bwMode="auto">
              <a:xfrm>
                <a:off x="3964261"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1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6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Freeform 93">
                <a:extLst>
                  <a:ext uri="{FF2B5EF4-FFF2-40B4-BE49-F238E27FC236}">
                    <a16:creationId xmlns:a16="http://schemas.microsoft.com/office/drawing/2014/main" id="{125CA5E1-6DD1-47B9-89AD-055882985544}"/>
                  </a:ext>
                </a:extLst>
              </p:cNvPr>
              <p:cNvSpPr>
                <a:spLocks/>
              </p:cNvSpPr>
              <p:nvPr/>
            </p:nvSpPr>
            <p:spPr bwMode="auto">
              <a:xfrm>
                <a:off x="3999305" y="5669912"/>
                <a:ext cx="39425" cy="0"/>
              </a:xfrm>
              <a:custGeom>
                <a:avLst/>
                <a:gdLst>
                  <a:gd name="T0" fmla="*/ 0 w 9"/>
                  <a:gd name="T1" fmla="*/ 1 w 9"/>
                  <a:gd name="T2" fmla="*/ 1 w 9"/>
                  <a:gd name="T3" fmla="*/ 1 w 9"/>
                  <a:gd name="T4" fmla="*/ 1 w 9"/>
                  <a:gd name="T5" fmla="*/ 2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7 w 9"/>
                  <a:gd name="T34" fmla="*/ 7 w 9"/>
                  <a:gd name="T35" fmla="*/ 7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Freeform 94">
                <a:extLst>
                  <a:ext uri="{FF2B5EF4-FFF2-40B4-BE49-F238E27FC236}">
                    <a16:creationId xmlns:a16="http://schemas.microsoft.com/office/drawing/2014/main" id="{97D03203-BEDE-4211-8236-DEABDF377994}"/>
                  </a:ext>
                </a:extLst>
              </p:cNvPr>
              <p:cNvSpPr>
                <a:spLocks/>
              </p:cNvSpPr>
              <p:nvPr/>
            </p:nvSpPr>
            <p:spPr bwMode="auto">
              <a:xfrm>
                <a:off x="4038727"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Freeform 95">
                <a:extLst>
                  <a:ext uri="{FF2B5EF4-FFF2-40B4-BE49-F238E27FC236}">
                    <a16:creationId xmlns:a16="http://schemas.microsoft.com/office/drawing/2014/main" id="{7E58EBA3-E07D-4F4D-8393-B959758B6277}"/>
                  </a:ext>
                </a:extLst>
              </p:cNvPr>
              <p:cNvSpPr>
                <a:spLocks/>
              </p:cNvSpPr>
              <p:nvPr/>
            </p:nvSpPr>
            <p:spPr bwMode="auto">
              <a:xfrm>
                <a:off x="4078153"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7 w 9"/>
                  <a:gd name="T35" fmla="*/ 7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96">
                <a:extLst>
                  <a:ext uri="{FF2B5EF4-FFF2-40B4-BE49-F238E27FC236}">
                    <a16:creationId xmlns:a16="http://schemas.microsoft.com/office/drawing/2014/main" id="{A3BF422C-234F-4444-8F8B-496974B2A93D}"/>
                  </a:ext>
                </a:extLst>
              </p:cNvPr>
              <p:cNvSpPr>
                <a:spLocks/>
              </p:cNvSpPr>
              <p:nvPr/>
            </p:nvSpPr>
            <p:spPr bwMode="auto">
              <a:xfrm>
                <a:off x="4117575"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Freeform 97">
                <a:extLst>
                  <a:ext uri="{FF2B5EF4-FFF2-40B4-BE49-F238E27FC236}">
                    <a16:creationId xmlns:a16="http://schemas.microsoft.com/office/drawing/2014/main" id="{1E915223-F0DE-4335-AB53-0C5A9F81FAAD}"/>
                  </a:ext>
                </a:extLst>
              </p:cNvPr>
              <p:cNvSpPr>
                <a:spLocks/>
              </p:cNvSpPr>
              <p:nvPr/>
            </p:nvSpPr>
            <p:spPr bwMode="auto">
              <a:xfrm>
                <a:off x="4157001"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98">
                <a:extLst>
                  <a:ext uri="{FF2B5EF4-FFF2-40B4-BE49-F238E27FC236}">
                    <a16:creationId xmlns:a16="http://schemas.microsoft.com/office/drawing/2014/main" id="{35E371C1-3D4C-4B51-A618-C6B3B8E211D7}"/>
                  </a:ext>
                </a:extLst>
              </p:cNvPr>
              <p:cNvSpPr>
                <a:spLocks/>
              </p:cNvSpPr>
              <p:nvPr/>
            </p:nvSpPr>
            <p:spPr bwMode="auto">
              <a:xfrm>
                <a:off x="4196423"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99">
                <a:extLst>
                  <a:ext uri="{FF2B5EF4-FFF2-40B4-BE49-F238E27FC236}">
                    <a16:creationId xmlns:a16="http://schemas.microsoft.com/office/drawing/2014/main" id="{F2C9D1A4-D128-44A2-9D8A-6ED1ABE14B81}"/>
                  </a:ext>
                </a:extLst>
              </p:cNvPr>
              <p:cNvSpPr>
                <a:spLocks/>
              </p:cNvSpPr>
              <p:nvPr/>
            </p:nvSpPr>
            <p:spPr bwMode="auto">
              <a:xfrm>
                <a:off x="4235849"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Freeform 100">
                <a:extLst>
                  <a:ext uri="{FF2B5EF4-FFF2-40B4-BE49-F238E27FC236}">
                    <a16:creationId xmlns:a16="http://schemas.microsoft.com/office/drawing/2014/main" id="{4BBD85BD-3804-426B-8240-81CD65C2D3A9}"/>
                  </a:ext>
                </a:extLst>
              </p:cNvPr>
              <p:cNvSpPr>
                <a:spLocks/>
              </p:cNvSpPr>
              <p:nvPr/>
            </p:nvSpPr>
            <p:spPr bwMode="auto">
              <a:xfrm>
                <a:off x="4275272"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Freeform 101">
                <a:extLst>
                  <a:ext uri="{FF2B5EF4-FFF2-40B4-BE49-F238E27FC236}">
                    <a16:creationId xmlns:a16="http://schemas.microsoft.com/office/drawing/2014/main" id="{06C0D80E-75B2-4E9E-AF92-A7FCD4763499}"/>
                  </a:ext>
                </a:extLst>
              </p:cNvPr>
              <p:cNvSpPr>
                <a:spLocks/>
              </p:cNvSpPr>
              <p:nvPr/>
            </p:nvSpPr>
            <p:spPr bwMode="auto">
              <a:xfrm>
                <a:off x="4314697" y="5669912"/>
                <a:ext cx="39425" cy="0"/>
              </a:xfrm>
              <a:custGeom>
                <a:avLst/>
                <a:gdLst>
                  <a:gd name="T0" fmla="*/ 0 w 9"/>
                  <a:gd name="T1" fmla="*/ 0 w 9"/>
                  <a:gd name="T2" fmla="*/ 0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Freeform 102">
                <a:extLst>
                  <a:ext uri="{FF2B5EF4-FFF2-40B4-BE49-F238E27FC236}">
                    <a16:creationId xmlns:a16="http://schemas.microsoft.com/office/drawing/2014/main" id="{FD3FF30E-0237-42D5-BA3D-19C19AC8DE8E}"/>
                  </a:ext>
                </a:extLst>
              </p:cNvPr>
              <p:cNvSpPr>
                <a:spLocks/>
              </p:cNvSpPr>
              <p:nvPr/>
            </p:nvSpPr>
            <p:spPr bwMode="auto">
              <a:xfrm>
                <a:off x="4354120"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Freeform 103">
                <a:extLst>
                  <a:ext uri="{FF2B5EF4-FFF2-40B4-BE49-F238E27FC236}">
                    <a16:creationId xmlns:a16="http://schemas.microsoft.com/office/drawing/2014/main" id="{A912804D-CAC9-4E46-955C-EA7128F87DF3}"/>
                  </a:ext>
                </a:extLst>
              </p:cNvPr>
              <p:cNvSpPr>
                <a:spLocks/>
              </p:cNvSpPr>
              <p:nvPr/>
            </p:nvSpPr>
            <p:spPr bwMode="auto">
              <a:xfrm>
                <a:off x="4393545"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Freeform 104">
                <a:extLst>
                  <a:ext uri="{FF2B5EF4-FFF2-40B4-BE49-F238E27FC236}">
                    <a16:creationId xmlns:a16="http://schemas.microsoft.com/office/drawing/2014/main" id="{5F37A98D-8307-4A7B-87E4-547BDA98F7C2}"/>
                  </a:ext>
                </a:extLst>
              </p:cNvPr>
              <p:cNvSpPr>
                <a:spLocks/>
              </p:cNvSpPr>
              <p:nvPr/>
            </p:nvSpPr>
            <p:spPr bwMode="auto">
              <a:xfrm>
                <a:off x="4432968"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Freeform 105">
                <a:extLst>
                  <a:ext uri="{FF2B5EF4-FFF2-40B4-BE49-F238E27FC236}">
                    <a16:creationId xmlns:a16="http://schemas.microsoft.com/office/drawing/2014/main" id="{E8D918A4-941F-4301-AD6E-FECD55E4D2E5}"/>
                  </a:ext>
                </a:extLst>
              </p:cNvPr>
              <p:cNvSpPr>
                <a:spLocks/>
              </p:cNvSpPr>
              <p:nvPr/>
            </p:nvSpPr>
            <p:spPr bwMode="auto">
              <a:xfrm>
                <a:off x="6119443"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Freeform 106">
                <a:extLst>
                  <a:ext uri="{FF2B5EF4-FFF2-40B4-BE49-F238E27FC236}">
                    <a16:creationId xmlns:a16="http://schemas.microsoft.com/office/drawing/2014/main" id="{F41F13F9-1679-434D-970B-B96450CC74E6}"/>
                  </a:ext>
                </a:extLst>
              </p:cNvPr>
              <p:cNvSpPr>
                <a:spLocks/>
              </p:cNvSpPr>
              <p:nvPr/>
            </p:nvSpPr>
            <p:spPr bwMode="auto">
              <a:xfrm>
                <a:off x="6158865"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Freeform 107">
                <a:extLst>
                  <a:ext uri="{FF2B5EF4-FFF2-40B4-BE49-F238E27FC236}">
                    <a16:creationId xmlns:a16="http://schemas.microsoft.com/office/drawing/2014/main" id="{3E3EA0D0-4A96-4785-9DE6-F8AC3941E26A}"/>
                  </a:ext>
                </a:extLst>
              </p:cNvPr>
              <p:cNvSpPr>
                <a:spLocks/>
              </p:cNvSpPr>
              <p:nvPr/>
            </p:nvSpPr>
            <p:spPr bwMode="auto">
              <a:xfrm>
                <a:off x="6198291"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Freeform 108">
                <a:extLst>
                  <a:ext uri="{FF2B5EF4-FFF2-40B4-BE49-F238E27FC236}">
                    <a16:creationId xmlns:a16="http://schemas.microsoft.com/office/drawing/2014/main" id="{7C8541CB-04DA-42DD-AE2A-5A9290F5391C}"/>
                  </a:ext>
                </a:extLst>
              </p:cNvPr>
              <p:cNvSpPr>
                <a:spLocks/>
              </p:cNvSpPr>
              <p:nvPr/>
            </p:nvSpPr>
            <p:spPr bwMode="auto">
              <a:xfrm>
                <a:off x="6237713" y="5669912"/>
                <a:ext cx="39425" cy="0"/>
              </a:xfrm>
              <a:custGeom>
                <a:avLst/>
                <a:gdLst>
                  <a:gd name="T0" fmla="*/ 0 w 9"/>
                  <a:gd name="T1" fmla="*/ 0 w 9"/>
                  <a:gd name="T2" fmla="*/ 0 w 9"/>
                  <a:gd name="T3" fmla="*/ 0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09">
                <a:extLst>
                  <a:ext uri="{FF2B5EF4-FFF2-40B4-BE49-F238E27FC236}">
                    <a16:creationId xmlns:a16="http://schemas.microsoft.com/office/drawing/2014/main" id="{BCD04894-706C-45E9-9C10-29CE62EFBE84}"/>
                  </a:ext>
                </a:extLst>
              </p:cNvPr>
              <p:cNvSpPr>
                <a:spLocks/>
              </p:cNvSpPr>
              <p:nvPr/>
            </p:nvSpPr>
            <p:spPr bwMode="auto">
              <a:xfrm>
                <a:off x="6277139"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10">
                <a:extLst>
                  <a:ext uri="{FF2B5EF4-FFF2-40B4-BE49-F238E27FC236}">
                    <a16:creationId xmlns:a16="http://schemas.microsoft.com/office/drawing/2014/main" id="{7D6CE0F0-60A8-4A31-961B-B72B82E918A5}"/>
                  </a:ext>
                </a:extLst>
              </p:cNvPr>
              <p:cNvSpPr>
                <a:spLocks/>
              </p:cNvSpPr>
              <p:nvPr/>
            </p:nvSpPr>
            <p:spPr bwMode="auto">
              <a:xfrm>
                <a:off x="6316562" y="5669912"/>
                <a:ext cx="39425" cy="0"/>
              </a:xfrm>
              <a:custGeom>
                <a:avLst/>
                <a:gdLst>
                  <a:gd name="T0" fmla="*/ 0 w 9"/>
                  <a:gd name="T1" fmla="*/ 0 w 9"/>
                  <a:gd name="T2" fmla="*/ 0 w 9"/>
                  <a:gd name="T3" fmla="*/ 0 w 9"/>
                  <a:gd name="T4" fmla="*/ 0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11">
                <a:extLst>
                  <a:ext uri="{FF2B5EF4-FFF2-40B4-BE49-F238E27FC236}">
                    <a16:creationId xmlns:a16="http://schemas.microsoft.com/office/drawing/2014/main" id="{26087076-1374-4C13-AE57-A04B94796263}"/>
                  </a:ext>
                </a:extLst>
              </p:cNvPr>
              <p:cNvSpPr>
                <a:spLocks/>
              </p:cNvSpPr>
              <p:nvPr/>
            </p:nvSpPr>
            <p:spPr bwMode="auto">
              <a:xfrm>
                <a:off x="6355987"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12">
                <a:extLst>
                  <a:ext uri="{FF2B5EF4-FFF2-40B4-BE49-F238E27FC236}">
                    <a16:creationId xmlns:a16="http://schemas.microsoft.com/office/drawing/2014/main" id="{D3E10B97-9F3A-48AE-9A84-80F614571A9E}"/>
                  </a:ext>
                </a:extLst>
              </p:cNvPr>
              <p:cNvSpPr>
                <a:spLocks/>
              </p:cNvSpPr>
              <p:nvPr/>
            </p:nvSpPr>
            <p:spPr bwMode="auto">
              <a:xfrm>
                <a:off x="6395410"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2 w 8"/>
                  <a:gd name="T11" fmla="*/ 2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7 w 8"/>
                  <a:gd name="T39" fmla="*/ 7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13">
                <a:extLst>
                  <a:ext uri="{FF2B5EF4-FFF2-40B4-BE49-F238E27FC236}">
                    <a16:creationId xmlns:a16="http://schemas.microsoft.com/office/drawing/2014/main" id="{3CCD4801-CD28-40C5-9200-20FE581AAE8E}"/>
                  </a:ext>
                </a:extLst>
              </p:cNvPr>
              <p:cNvSpPr>
                <a:spLocks/>
              </p:cNvSpPr>
              <p:nvPr/>
            </p:nvSpPr>
            <p:spPr bwMode="auto">
              <a:xfrm>
                <a:off x="6430453" y="5669912"/>
                <a:ext cx="43805" cy="0"/>
              </a:xfrm>
              <a:custGeom>
                <a:avLst/>
                <a:gdLst>
                  <a:gd name="T0" fmla="*/ 1 w 10"/>
                  <a:gd name="T1" fmla="*/ 1 w 10"/>
                  <a:gd name="T2" fmla="*/ 1 w 10"/>
                  <a:gd name="T3" fmla="*/ 1 w 10"/>
                  <a:gd name="T4" fmla="*/ 2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Freeform 114">
                <a:extLst>
                  <a:ext uri="{FF2B5EF4-FFF2-40B4-BE49-F238E27FC236}">
                    <a16:creationId xmlns:a16="http://schemas.microsoft.com/office/drawing/2014/main" id="{AB016252-7EEF-4AF7-B702-FBD6BCBA4D10}"/>
                  </a:ext>
                </a:extLst>
              </p:cNvPr>
              <p:cNvSpPr>
                <a:spLocks/>
              </p:cNvSpPr>
              <p:nvPr/>
            </p:nvSpPr>
            <p:spPr bwMode="auto">
              <a:xfrm>
                <a:off x="6474258"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2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7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15">
                <a:extLst>
                  <a:ext uri="{FF2B5EF4-FFF2-40B4-BE49-F238E27FC236}">
                    <a16:creationId xmlns:a16="http://schemas.microsoft.com/office/drawing/2014/main" id="{7BECB6E2-35C4-42E8-AA5F-0AD30BE8FD4D}"/>
                  </a:ext>
                </a:extLst>
              </p:cNvPr>
              <p:cNvSpPr>
                <a:spLocks/>
              </p:cNvSpPr>
              <p:nvPr/>
            </p:nvSpPr>
            <p:spPr bwMode="auto">
              <a:xfrm>
                <a:off x="6509301"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7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Freeform 116">
                <a:extLst>
                  <a:ext uri="{FF2B5EF4-FFF2-40B4-BE49-F238E27FC236}">
                    <a16:creationId xmlns:a16="http://schemas.microsoft.com/office/drawing/2014/main" id="{7E116C79-AE92-4AAE-A6B5-EFAD7E4BB022}"/>
                  </a:ext>
                </a:extLst>
              </p:cNvPr>
              <p:cNvSpPr>
                <a:spLocks/>
              </p:cNvSpPr>
              <p:nvPr/>
            </p:nvSpPr>
            <p:spPr bwMode="auto">
              <a:xfrm>
                <a:off x="6553106"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3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Freeform 117">
                <a:extLst>
                  <a:ext uri="{FF2B5EF4-FFF2-40B4-BE49-F238E27FC236}">
                    <a16:creationId xmlns:a16="http://schemas.microsoft.com/office/drawing/2014/main" id="{B7617CAC-D71D-4425-989A-3A17EEA37AE2}"/>
                  </a:ext>
                </a:extLst>
              </p:cNvPr>
              <p:cNvSpPr>
                <a:spLocks/>
              </p:cNvSpPr>
              <p:nvPr/>
            </p:nvSpPr>
            <p:spPr bwMode="auto">
              <a:xfrm>
                <a:off x="6588149" y="5669912"/>
                <a:ext cx="39425" cy="0"/>
              </a:xfrm>
              <a:custGeom>
                <a:avLst/>
                <a:gdLst>
                  <a:gd name="T0" fmla="*/ 0 w 9"/>
                  <a:gd name="T1" fmla="*/ 1 w 9"/>
                  <a:gd name="T2" fmla="*/ 1 w 9"/>
                  <a:gd name="T3" fmla="*/ 1 w 9"/>
                  <a:gd name="T4" fmla="*/ 1 w 9"/>
                  <a:gd name="T5" fmla="*/ 2 w 9"/>
                  <a:gd name="T6" fmla="*/ 2 w 9"/>
                  <a:gd name="T7" fmla="*/ 2 w 9"/>
                  <a:gd name="T8" fmla="*/ 2 w 9"/>
                  <a:gd name="T9" fmla="*/ 2 w 9"/>
                  <a:gd name="T10" fmla="*/ 2 w 9"/>
                  <a:gd name="T11" fmla="*/ 2 w 9"/>
                  <a:gd name="T12" fmla="*/ 3 w 9"/>
                  <a:gd name="T13" fmla="*/ 3 w 9"/>
                  <a:gd name="T14" fmla="*/ 3 w 9"/>
                  <a:gd name="T15" fmla="*/ 3 w 9"/>
                  <a:gd name="T16" fmla="*/ 4 w 9"/>
                  <a:gd name="T17" fmla="*/ 4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7 w 9"/>
                  <a:gd name="T35" fmla="*/ 7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Freeform 118">
                <a:extLst>
                  <a:ext uri="{FF2B5EF4-FFF2-40B4-BE49-F238E27FC236}">
                    <a16:creationId xmlns:a16="http://schemas.microsoft.com/office/drawing/2014/main" id="{DBB4440C-F2E3-4378-A00A-EB38854F938D}"/>
                  </a:ext>
                </a:extLst>
              </p:cNvPr>
              <p:cNvSpPr>
                <a:spLocks/>
              </p:cNvSpPr>
              <p:nvPr/>
            </p:nvSpPr>
            <p:spPr bwMode="auto">
              <a:xfrm>
                <a:off x="6627575"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3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8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19">
                <a:extLst>
                  <a:ext uri="{FF2B5EF4-FFF2-40B4-BE49-F238E27FC236}">
                    <a16:creationId xmlns:a16="http://schemas.microsoft.com/office/drawing/2014/main" id="{2922BE72-7ED9-4491-81E5-FE775D022C9C}"/>
                  </a:ext>
                </a:extLst>
              </p:cNvPr>
              <p:cNvSpPr>
                <a:spLocks/>
              </p:cNvSpPr>
              <p:nvPr/>
            </p:nvSpPr>
            <p:spPr bwMode="auto">
              <a:xfrm>
                <a:off x="6666998"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3 w 9"/>
                  <a:gd name="T17" fmla="*/ 4 w 9"/>
                  <a:gd name="T18" fmla="*/ 4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7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20">
                <a:extLst>
                  <a:ext uri="{FF2B5EF4-FFF2-40B4-BE49-F238E27FC236}">
                    <a16:creationId xmlns:a16="http://schemas.microsoft.com/office/drawing/2014/main" id="{613AFE7D-1DF8-4FC0-BB06-62A0987E571E}"/>
                  </a:ext>
                </a:extLst>
              </p:cNvPr>
              <p:cNvSpPr>
                <a:spLocks/>
              </p:cNvSpPr>
              <p:nvPr/>
            </p:nvSpPr>
            <p:spPr bwMode="auto">
              <a:xfrm>
                <a:off x="6706423"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21">
                <a:extLst>
                  <a:ext uri="{FF2B5EF4-FFF2-40B4-BE49-F238E27FC236}">
                    <a16:creationId xmlns:a16="http://schemas.microsoft.com/office/drawing/2014/main" id="{AE0382C2-C14D-4112-87AC-E05906E93156}"/>
                  </a:ext>
                </a:extLst>
              </p:cNvPr>
              <p:cNvSpPr>
                <a:spLocks/>
              </p:cNvSpPr>
              <p:nvPr/>
            </p:nvSpPr>
            <p:spPr bwMode="auto">
              <a:xfrm>
                <a:off x="6745846" y="5669912"/>
                <a:ext cx="39425" cy="0"/>
              </a:xfrm>
              <a:custGeom>
                <a:avLst/>
                <a:gdLst>
                  <a:gd name="T0" fmla="*/ 0 w 9"/>
                  <a:gd name="T1" fmla="*/ 0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22">
                <a:extLst>
                  <a:ext uri="{FF2B5EF4-FFF2-40B4-BE49-F238E27FC236}">
                    <a16:creationId xmlns:a16="http://schemas.microsoft.com/office/drawing/2014/main" id="{2DE148C4-8B7D-4836-9153-7C41948B7F72}"/>
                  </a:ext>
                </a:extLst>
              </p:cNvPr>
              <p:cNvSpPr>
                <a:spLocks/>
              </p:cNvSpPr>
              <p:nvPr/>
            </p:nvSpPr>
            <p:spPr bwMode="auto">
              <a:xfrm>
                <a:off x="6785271"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23">
                <a:extLst>
                  <a:ext uri="{FF2B5EF4-FFF2-40B4-BE49-F238E27FC236}">
                    <a16:creationId xmlns:a16="http://schemas.microsoft.com/office/drawing/2014/main" id="{5FDF07C0-5A3A-42FF-A894-91CB7C4BE4BA}"/>
                  </a:ext>
                </a:extLst>
              </p:cNvPr>
              <p:cNvSpPr>
                <a:spLocks/>
              </p:cNvSpPr>
              <p:nvPr/>
            </p:nvSpPr>
            <p:spPr bwMode="auto">
              <a:xfrm>
                <a:off x="6824694"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24">
                <a:extLst>
                  <a:ext uri="{FF2B5EF4-FFF2-40B4-BE49-F238E27FC236}">
                    <a16:creationId xmlns:a16="http://schemas.microsoft.com/office/drawing/2014/main" id="{4F93C13A-2D25-47D1-9195-53DFB8264491}"/>
                  </a:ext>
                </a:extLst>
              </p:cNvPr>
              <p:cNvSpPr>
                <a:spLocks/>
              </p:cNvSpPr>
              <p:nvPr/>
            </p:nvSpPr>
            <p:spPr bwMode="auto">
              <a:xfrm>
                <a:off x="6864119"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25">
                <a:extLst>
                  <a:ext uri="{FF2B5EF4-FFF2-40B4-BE49-F238E27FC236}">
                    <a16:creationId xmlns:a16="http://schemas.microsoft.com/office/drawing/2014/main" id="{078ACA65-ED11-45BE-BB76-F6F0B15AE942}"/>
                  </a:ext>
                </a:extLst>
              </p:cNvPr>
              <p:cNvSpPr>
                <a:spLocks/>
              </p:cNvSpPr>
              <p:nvPr/>
            </p:nvSpPr>
            <p:spPr bwMode="auto">
              <a:xfrm>
                <a:off x="6903542" y="5669912"/>
                <a:ext cx="39425" cy="0"/>
              </a:xfrm>
              <a:custGeom>
                <a:avLst/>
                <a:gdLst>
                  <a:gd name="T0" fmla="*/ 0 w 9"/>
                  <a:gd name="T1" fmla="*/ 0 w 9"/>
                  <a:gd name="T2" fmla="*/ 0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126">
                <a:extLst>
                  <a:ext uri="{FF2B5EF4-FFF2-40B4-BE49-F238E27FC236}">
                    <a16:creationId xmlns:a16="http://schemas.microsoft.com/office/drawing/2014/main" id="{AD9E9267-AF46-43F0-96B1-41EDD8307837}"/>
                  </a:ext>
                </a:extLst>
              </p:cNvPr>
              <p:cNvSpPr>
                <a:spLocks/>
              </p:cNvSpPr>
              <p:nvPr/>
            </p:nvSpPr>
            <p:spPr bwMode="auto">
              <a:xfrm>
                <a:off x="6942967"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127">
                <a:extLst>
                  <a:ext uri="{FF2B5EF4-FFF2-40B4-BE49-F238E27FC236}">
                    <a16:creationId xmlns:a16="http://schemas.microsoft.com/office/drawing/2014/main" id="{07BBA576-C580-44AE-85D9-0825C32F6474}"/>
                  </a:ext>
                </a:extLst>
              </p:cNvPr>
              <p:cNvSpPr>
                <a:spLocks/>
              </p:cNvSpPr>
              <p:nvPr/>
            </p:nvSpPr>
            <p:spPr bwMode="auto">
              <a:xfrm>
                <a:off x="6982390"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128">
                <a:extLst>
                  <a:ext uri="{FF2B5EF4-FFF2-40B4-BE49-F238E27FC236}">
                    <a16:creationId xmlns:a16="http://schemas.microsoft.com/office/drawing/2014/main" id="{65FF7A8E-FAEF-44AA-87C5-E2BB8888FA5B}"/>
                  </a:ext>
                </a:extLst>
              </p:cNvPr>
              <p:cNvSpPr>
                <a:spLocks/>
              </p:cNvSpPr>
              <p:nvPr/>
            </p:nvSpPr>
            <p:spPr bwMode="auto">
              <a:xfrm>
                <a:off x="7021815"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129">
                <a:extLst>
                  <a:ext uri="{FF2B5EF4-FFF2-40B4-BE49-F238E27FC236}">
                    <a16:creationId xmlns:a16="http://schemas.microsoft.com/office/drawing/2014/main" id="{85DEDABE-30D8-4C6F-B2D8-FF1C025FEB8E}"/>
                  </a:ext>
                </a:extLst>
              </p:cNvPr>
              <p:cNvSpPr>
                <a:spLocks/>
              </p:cNvSpPr>
              <p:nvPr/>
            </p:nvSpPr>
            <p:spPr bwMode="auto">
              <a:xfrm>
                <a:off x="7061238" y="5669912"/>
                <a:ext cx="39425" cy="0"/>
              </a:xfrm>
              <a:custGeom>
                <a:avLst/>
                <a:gdLst>
                  <a:gd name="T0" fmla="*/ 0 w 9"/>
                  <a:gd name="T1" fmla="*/ 0 w 9"/>
                  <a:gd name="T2" fmla="*/ 0 w 9"/>
                  <a:gd name="T3" fmla="*/ 0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30">
                <a:extLst>
                  <a:ext uri="{FF2B5EF4-FFF2-40B4-BE49-F238E27FC236}">
                    <a16:creationId xmlns:a16="http://schemas.microsoft.com/office/drawing/2014/main" id="{F2704C17-2433-403A-B312-CD20A8E2FD23}"/>
                  </a:ext>
                </a:extLst>
              </p:cNvPr>
              <p:cNvSpPr>
                <a:spLocks/>
              </p:cNvSpPr>
              <p:nvPr/>
            </p:nvSpPr>
            <p:spPr bwMode="auto">
              <a:xfrm>
                <a:off x="7100664"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31">
                <a:extLst>
                  <a:ext uri="{FF2B5EF4-FFF2-40B4-BE49-F238E27FC236}">
                    <a16:creationId xmlns:a16="http://schemas.microsoft.com/office/drawing/2014/main" id="{614314AF-D27A-4946-85CD-1B86AA597699}"/>
                  </a:ext>
                </a:extLst>
              </p:cNvPr>
              <p:cNvSpPr>
                <a:spLocks/>
              </p:cNvSpPr>
              <p:nvPr/>
            </p:nvSpPr>
            <p:spPr bwMode="auto">
              <a:xfrm>
                <a:off x="7140086" y="5669912"/>
                <a:ext cx="39425" cy="0"/>
              </a:xfrm>
              <a:custGeom>
                <a:avLst/>
                <a:gdLst>
                  <a:gd name="T0" fmla="*/ 0 w 9"/>
                  <a:gd name="T1" fmla="*/ 0 w 9"/>
                  <a:gd name="T2" fmla="*/ 0 w 9"/>
                  <a:gd name="T3" fmla="*/ 0 w 9"/>
                  <a:gd name="T4" fmla="*/ 0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132">
                <a:extLst>
                  <a:ext uri="{FF2B5EF4-FFF2-40B4-BE49-F238E27FC236}">
                    <a16:creationId xmlns:a16="http://schemas.microsoft.com/office/drawing/2014/main" id="{EF4BE6D5-43CE-47C9-85E1-BFD8BC46BD90}"/>
                  </a:ext>
                </a:extLst>
              </p:cNvPr>
              <p:cNvSpPr>
                <a:spLocks/>
              </p:cNvSpPr>
              <p:nvPr/>
            </p:nvSpPr>
            <p:spPr bwMode="auto">
              <a:xfrm>
                <a:off x="7179512"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33">
                <a:extLst>
                  <a:ext uri="{FF2B5EF4-FFF2-40B4-BE49-F238E27FC236}">
                    <a16:creationId xmlns:a16="http://schemas.microsoft.com/office/drawing/2014/main" id="{BDC0F05F-75BF-4E74-9E7B-79AC862F7252}"/>
                  </a:ext>
                </a:extLst>
              </p:cNvPr>
              <p:cNvSpPr>
                <a:spLocks/>
              </p:cNvSpPr>
              <p:nvPr/>
            </p:nvSpPr>
            <p:spPr bwMode="auto">
              <a:xfrm>
                <a:off x="7218934"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2 w 9"/>
                  <a:gd name="T11" fmla="*/ 2 w 9"/>
                  <a:gd name="T12" fmla="*/ 2 w 9"/>
                  <a:gd name="T13" fmla="*/ 2 w 9"/>
                  <a:gd name="T14" fmla="*/ 2 w 9"/>
                  <a:gd name="T15" fmla="*/ 2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5 w 9"/>
                  <a:gd name="T33" fmla="*/ 6 w 9"/>
                  <a:gd name="T34" fmla="*/ 6 w 9"/>
                  <a:gd name="T35" fmla="*/ 6 w 9"/>
                  <a:gd name="T36" fmla="*/ 6 w 9"/>
                  <a:gd name="T37" fmla="*/ 6 w 9"/>
                  <a:gd name="T38" fmla="*/ 7 w 9"/>
                  <a:gd name="T39" fmla="*/ 7 w 9"/>
                  <a:gd name="T40" fmla="*/ 7 w 9"/>
                  <a:gd name="T41" fmla="*/ 7 w 9"/>
                  <a:gd name="T42" fmla="*/ 7 w 9"/>
                  <a:gd name="T43" fmla="*/ 7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34">
                <a:extLst>
                  <a:ext uri="{FF2B5EF4-FFF2-40B4-BE49-F238E27FC236}">
                    <a16:creationId xmlns:a16="http://schemas.microsoft.com/office/drawing/2014/main" id="{D04A02D9-B4CA-466C-BE66-ACA732185126}"/>
                  </a:ext>
                </a:extLst>
              </p:cNvPr>
              <p:cNvSpPr>
                <a:spLocks/>
              </p:cNvSpPr>
              <p:nvPr/>
            </p:nvSpPr>
            <p:spPr bwMode="auto">
              <a:xfrm>
                <a:off x="7258360"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4 w 9"/>
                  <a:gd name="T27" fmla="*/ 4 w 9"/>
                  <a:gd name="T28" fmla="*/ 5 w 9"/>
                  <a:gd name="T29" fmla="*/ 5 w 9"/>
                  <a:gd name="T30" fmla="*/ 5 w 9"/>
                  <a:gd name="T31" fmla="*/ 5 w 9"/>
                  <a:gd name="T32" fmla="*/ 5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35">
                <a:extLst>
                  <a:ext uri="{FF2B5EF4-FFF2-40B4-BE49-F238E27FC236}">
                    <a16:creationId xmlns:a16="http://schemas.microsoft.com/office/drawing/2014/main" id="{72D24A61-2210-495E-8DB2-B034A000686E}"/>
                  </a:ext>
                </a:extLst>
              </p:cNvPr>
              <p:cNvSpPr>
                <a:spLocks/>
              </p:cNvSpPr>
              <p:nvPr/>
            </p:nvSpPr>
            <p:spPr bwMode="auto">
              <a:xfrm>
                <a:off x="7297782" y="5669912"/>
                <a:ext cx="39425" cy="0"/>
              </a:xfrm>
              <a:custGeom>
                <a:avLst/>
                <a:gdLst>
                  <a:gd name="T0" fmla="*/ 0 w 9"/>
                  <a:gd name="T1" fmla="*/ 0 w 9"/>
                  <a:gd name="T2" fmla="*/ 0 w 9"/>
                  <a:gd name="T3" fmla="*/ 0 w 9"/>
                  <a:gd name="T4" fmla="*/ 0 w 9"/>
                  <a:gd name="T5" fmla="*/ 0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5 w 9"/>
                  <a:gd name="T33" fmla="*/ 5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136">
                <a:extLst>
                  <a:ext uri="{FF2B5EF4-FFF2-40B4-BE49-F238E27FC236}">
                    <a16:creationId xmlns:a16="http://schemas.microsoft.com/office/drawing/2014/main" id="{84D55BFE-D9FE-42B0-9A99-A0E53423C6D3}"/>
                  </a:ext>
                </a:extLst>
              </p:cNvPr>
              <p:cNvSpPr>
                <a:spLocks/>
              </p:cNvSpPr>
              <p:nvPr/>
            </p:nvSpPr>
            <p:spPr bwMode="auto">
              <a:xfrm>
                <a:off x="7337208"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1 w 9"/>
                  <a:gd name="T11" fmla="*/ 1 w 9"/>
                  <a:gd name="T12" fmla="*/ 2 w 9"/>
                  <a:gd name="T13" fmla="*/ 2 w 9"/>
                  <a:gd name="T14" fmla="*/ 2 w 9"/>
                  <a:gd name="T15" fmla="*/ 2 w 9"/>
                  <a:gd name="T16" fmla="*/ 3 w 9"/>
                  <a:gd name="T17" fmla="*/ 3 w 9"/>
                  <a:gd name="T18" fmla="*/ 3 w 9"/>
                  <a:gd name="T19" fmla="*/ 3 w 9"/>
                  <a:gd name="T20" fmla="*/ 3 w 9"/>
                  <a:gd name="T21" fmla="*/ 3 w 9"/>
                  <a:gd name="T22" fmla="*/ 4 w 9"/>
                  <a:gd name="T23" fmla="*/ 4 w 9"/>
                  <a:gd name="T24" fmla="*/ 4 w 9"/>
                  <a:gd name="T25" fmla="*/ 4 w 9"/>
                  <a:gd name="T26" fmla="*/ 4 w 9"/>
                  <a:gd name="T27" fmla="*/ 4 w 9"/>
                  <a:gd name="T28" fmla="*/ 4 w 9"/>
                  <a:gd name="T29" fmla="*/ 5 w 9"/>
                  <a:gd name="T30" fmla="*/ 5 w 9"/>
                  <a:gd name="T31" fmla="*/ 5 w 9"/>
                  <a:gd name="T32" fmla="*/ 5 w 9"/>
                  <a:gd name="T33" fmla="*/ 6 w 9"/>
                  <a:gd name="T34" fmla="*/ 6 w 9"/>
                  <a:gd name="T35" fmla="*/ 6 w 9"/>
                  <a:gd name="T36" fmla="*/ 6 w 9"/>
                  <a:gd name="T37" fmla="*/ 6 w 9"/>
                  <a:gd name="T38" fmla="*/ 6 w 9"/>
                  <a:gd name="T39" fmla="*/ 6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37">
                <a:extLst>
                  <a:ext uri="{FF2B5EF4-FFF2-40B4-BE49-F238E27FC236}">
                    <a16:creationId xmlns:a16="http://schemas.microsoft.com/office/drawing/2014/main" id="{DAA2212D-2941-4A9C-8DC7-56F7557AB622}"/>
                  </a:ext>
                </a:extLst>
              </p:cNvPr>
              <p:cNvSpPr>
                <a:spLocks/>
              </p:cNvSpPr>
              <p:nvPr/>
            </p:nvSpPr>
            <p:spPr bwMode="auto">
              <a:xfrm>
                <a:off x="7376631" y="5669912"/>
                <a:ext cx="39425" cy="0"/>
              </a:xfrm>
              <a:custGeom>
                <a:avLst/>
                <a:gdLst>
                  <a:gd name="T0" fmla="*/ 0 w 9"/>
                  <a:gd name="T1" fmla="*/ 0 w 9"/>
                  <a:gd name="T2" fmla="*/ 0 w 9"/>
                  <a:gd name="T3" fmla="*/ 0 w 9"/>
                  <a:gd name="T4" fmla="*/ 0 w 9"/>
                  <a:gd name="T5" fmla="*/ 0 w 9"/>
                  <a:gd name="T6" fmla="*/ 1 w 9"/>
                  <a:gd name="T7" fmla="*/ 1 w 9"/>
                  <a:gd name="T8" fmla="*/ 1 w 9"/>
                  <a:gd name="T9" fmla="*/ 1 w 9"/>
                  <a:gd name="T10" fmla="*/ 1 w 9"/>
                  <a:gd name="T11" fmla="*/ 2 w 9"/>
                  <a:gd name="T12" fmla="*/ 2 w 9"/>
                  <a:gd name="T13" fmla="*/ 2 w 9"/>
                  <a:gd name="T14" fmla="*/ 2 w 9"/>
                  <a:gd name="T15" fmla="*/ 2 w 9"/>
                  <a:gd name="T16" fmla="*/ 2 w 9"/>
                  <a:gd name="T17" fmla="*/ 3 w 9"/>
                  <a:gd name="T18" fmla="*/ 3 w 9"/>
                  <a:gd name="T19" fmla="*/ 3 w 9"/>
                  <a:gd name="T20" fmla="*/ 3 w 9"/>
                  <a:gd name="T21" fmla="*/ 3 w 9"/>
                  <a:gd name="T22" fmla="*/ 4 w 9"/>
                  <a:gd name="T23" fmla="*/ 4 w 9"/>
                  <a:gd name="T24" fmla="*/ 4 w 9"/>
                  <a:gd name="T25" fmla="*/ 4 w 9"/>
                  <a:gd name="T26" fmla="*/ 4 w 9"/>
                  <a:gd name="T27" fmla="*/ 4 w 9"/>
                  <a:gd name="T28" fmla="*/ 5 w 9"/>
                  <a:gd name="T29" fmla="*/ 5 w 9"/>
                  <a:gd name="T30" fmla="*/ 5 w 9"/>
                  <a:gd name="T31" fmla="*/ 5 w 9"/>
                  <a:gd name="T32" fmla="*/ 5 w 9"/>
                  <a:gd name="T33" fmla="*/ 5 w 9"/>
                  <a:gd name="T34" fmla="*/ 5 w 9"/>
                  <a:gd name="T35" fmla="*/ 6 w 9"/>
                  <a:gd name="T36" fmla="*/ 6 w 9"/>
                  <a:gd name="T37" fmla="*/ 6 w 9"/>
                  <a:gd name="T38" fmla="*/ 6 w 9"/>
                  <a:gd name="T39" fmla="*/ 7 w 9"/>
                  <a:gd name="T40" fmla="*/ 7 w 9"/>
                  <a:gd name="T41" fmla="*/ 7 w 9"/>
                  <a:gd name="T42" fmla="*/ 7 w 9"/>
                  <a:gd name="T43" fmla="*/ 7 w 9"/>
                  <a:gd name="T44" fmla="*/ 7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 name="Freeform 138">
                <a:extLst>
                  <a:ext uri="{FF2B5EF4-FFF2-40B4-BE49-F238E27FC236}">
                    <a16:creationId xmlns:a16="http://schemas.microsoft.com/office/drawing/2014/main" id="{EE352AFD-24D4-49C1-9DBD-CB7110D62B45}"/>
                  </a:ext>
                </a:extLst>
              </p:cNvPr>
              <p:cNvSpPr>
                <a:spLocks/>
              </p:cNvSpPr>
              <p:nvPr/>
            </p:nvSpPr>
            <p:spPr bwMode="auto">
              <a:xfrm>
                <a:off x="7416056"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39">
                <a:extLst>
                  <a:ext uri="{FF2B5EF4-FFF2-40B4-BE49-F238E27FC236}">
                    <a16:creationId xmlns:a16="http://schemas.microsoft.com/office/drawing/2014/main" id="{0B2C8395-CCD4-4D69-85DE-2F9FA52D3515}"/>
                  </a:ext>
                </a:extLst>
              </p:cNvPr>
              <p:cNvSpPr>
                <a:spLocks/>
              </p:cNvSpPr>
              <p:nvPr/>
            </p:nvSpPr>
            <p:spPr bwMode="auto">
              <a:xfrm>
                <a:off x="7451100" y="5669912"/>
                <a:ext cx="43805" cy="0"/>
              </a:xfrm>
              <a:custGeom>
                <a:avLst/>
                <a:gdLst>
                  <a:gd name="T0" fmla="*/ 1 w 10"/>
                  <a:gd name="T1" fmla="*/ 1 w 10"/>
                  <a:gd name="T2" fmla="*/ 1 w 10"/>
                  <a:gd name="T3" fmla="*/ 1 w 10"/>
                  <a:gd name="T4" fmla="*/ 1 w 10"/>
                  <a:gd name="T5" fmla="*/ 1 w 10"/>
                  <a:gd name="T6" fmla="*/ 1 w 10"/>
                  <a:gd name="T7" fmla="*/ 2 w 10"/>
                  <a:gd name="T8" fmla="*/ 2 w 10"/>
                  <a:gd name="T9" fmla="*/ 2 w 10"/>
                  <a:gd name="T10" fmla="*/ 2 w 10"/>
                  <a:gd name="T11" fmla="*/ 3 w 10"/>
                  <a:gd name="T12" fmla="*/ 3 w 10"/>
                  <a:gd name="T13" fmla="*/ 3 w 10"/>
                  <a:gd name="T14" fmla="*/ 3 w 10"/>
                  <a:gd name="T15" fmla="*/ 3 w 10"/>
                  <a:gd name="T16" fmla="*/ 3 w 10"/>
                  <a:gd name="T17" fmla="*/ 3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6 w 10"/>
                  <a:gd name="T34" fmla="*/ 6 w 10"/>
                  <a:gd name="T35" fmla="*/ 7 w 10"/>
                  <a:gd name="T36" fmla="*/ 7 w 10"/>
                  <a:gd name="T37" fmla="*/ 7 w 10"/>
                  <a:gd name="T38" fmla="*/ 7 w 10"/>
                  <a:gd name="T39" fmla="*/ 8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 name="Freeform 140">
                <a:extLst>
                  <a:ext uri="{FF2B5EF4-FFF2-40B4-BE49-F238E27FC236}">
                    <a16:creationId xmlns:a16="http://schemas.microsoft.com/office/drawing/2014/main" id="{48096FF8-2E6C-4BC8-9D0B-4ACBD0F63FB0}"/>
                  </a:ext>
                </a:extLst>
              </p:cNvPr>
              <p:cNvSpPr>
                <a:spLocks/>
              </p:cNvSpPr>
              <p:nvPr/>
            </p:nvSpPr>
            <p:spPr bwMode="auto">
              <a:xfrm>
                <a:off x="7494904"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1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6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 name="Freeform 141">
                <a:extLst>
                  <a:ext uri="{FF2B5EF4-FFF2-40B4-BE49-F238E27FC236}">
                    <a16:creationId xmlns:a16="http://schemas.microsoft.com/office/drawing/2014/main" id="{FF2FFBB8-7245-4AD4-8798-81562DC4F9BC}"/>
                  </a:ext>
                </a:extLst>
              </p:cNvPr>
              <p:cNvSpPr>
                <a:spLocks/>
              </p:cNvSpPr>
              <p:nvPr/>
            </p:nvSpPr>
            <p:spPr bwMode="auto">
              <a:xfrm>
                <a:off x="7529948"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 name="Freeform 142">
                <a:extLst>
                  <a:ext uri="{FF2B5EF4-FFF2-40B4-BE49-F238E27FC236}">
                    <a16:creationId xmlns:a16="http://schemas.microsoft.com/office/drawing/2014/main" id="{B6A928EC-466F-4B13-8CF1-C37B6ED5A156}"/>
                  </a:ext>
                </a:extLst>
              </p:cNvPr>
              <p:cNvSpPr>
                <a:spLocks/>
              </p:cNvSpPr>
              <p:nvPr/>
            </p:nvSpPr>
            <p:spPr bwMode="auto">
              <a:xfrm>
                <a:off x="7569370"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4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43">
                <a:extLst>
                  <a:ext uri="{FF2B5EF4-FFF2-40B4-BE49-F238E27FC236}">
                    <a16:creationId xmlns:a16="http://schemas.microsoft.com/office/drawing/2014/main" id="{04BAC36D-591E-447B-BAAB-BAFFDC1218B2}"/>
                  </a:ext>
                </a:extLst>
              </p:cNvPr>
              <p:cNvSpPr>
                <a:spLocks/>
              </p:cNvSpPr>
              <p:nvPr/>
            </p:nvSpPr>
            <p:spPr bwMode="auto">
              <a:xfrm>
                <a:off x="7608796"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 name="Freeform 144">
                <a:extLst>
                  <a:ext uri="{FF2B5EF4-FFF2-40B4-BE49-F238E27FC236}">
                    <a16:creationId xmlns:a16="http://schemas.microsoft.com/office/drawing/2014/main" id="{EE44C909-0DE0-4CC6-A001-29E5A9F5B349}"/>
                  </a:ext>
                </a:extLst>
              </p:cNvPr>
              <p:cNvSpPr>
                <a:spLocks/>
              </p:cNvSpPr>
              <p:nvPr/>
            </p:nvSpPr>
            <p:spPr bwMode="auto">
              <a:xfrm>
                <a:off x="7648219"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 name="Freeform 145">
                <a:extLst>
                  <a:ext uri="{FF2B5EF4-FFF2-40B4-BE49-F238E27FC236}">
                    <a16:creationId xmlns:a16="http://schemas.microsoft.com/office/drawing/2014/main" id="{46B954C0-50DD-4AD2-954D-EF193B4CE5E9}"/>
                  </a:ext>
                </a:extLst>
              </p:cNvPr>
              <p:cNvSpPr>
                <a:spLocks/>
              </p:cNvSpPr>
              <p:nvPr/>
            </p:nvSpPr>
            <p:spPr bwMode="auto">
              <a:xfrm>
                <a:off x="7687644"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 name="Freeform 146">
                <a:extLst>
                  <a:ext uri="{FF2B5EF4-FFF2-40B4-BE49-F238E27FC236}">
                    <a16:creationId xmlns:a16="http://schemas.microsoft.com/office/drawing/2014/main" id="{B5A2F254-C605-4F2D-8594-56FF039E95D0}"/>
                  </a:ext>
                </a:extLst>
              </p:cNvPr>
              <p:cNvSpPr>
                <a:spLocks/>
              </p:cNvSpPr>
              <p:nvPr/>
            </p:nvSpPr>
            <p:spPr bwMode="auto">
              <a:xfrm>
                <a:off x="7727067"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47">
                <a:extLst>
                  <a:ext uri="{FF2B5EF4-FFF2-40B4-BE49-F238E27FC236}">
                    <a16:creationId xmlns:a16="http://schemas.microsoft.com/office/drawing/2014/main" id="{00E40880-4230-4E40-A47B-3E22452FF661}"/>
                  </a:ext>
                </a:extLst>
              </p:cNvPr>
              <p:cNvSpPr>
                <a:spLocks/>
              </p:cNvSpPr>
              <p:nvPr/>
            </p:nvSpPr>
            <p:spPr bwMode="auto">
              <a:xfrm>
                <a:off x="7766492"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48">
                <a:extLst>
                  <a:ext uri="{FF2B5EF4-FFF2-40B4-BE49-F238E27FC236}">
                    <a16:creationId xmlns:a16="http://schemas.microsoft.com/office/drawing/2014/main" id="{C0A2368F-45DE-46E1-80AD-678B79AB26E3}"/>
                  </a:ext>
                </a:extLst>
              </p:cNvPr>
              <p:cNvSpPr>
                <a:spLocks/>
              </p:cNvSpPr>
              <p:nvPr/>
            </p:nvSpPr>
            <p:spPr bwMode="auto">
              <a:xfrm>
                <a:off x="7805915"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49">
                <a:extLst>
                  <a:ext uri="{FF2B5EF4-FFF2-40B4-BE49-F238E27FC236}">
                    <a16:creationId xmlns:a16="http://schemas.microsoft.com/office/drawing/2014/main" id="{E0454183-54B2-4378-8C2F-5DB8E165552C}"/>
                  </a:ext>
                </a:extLst>
              </p:cNvPr>
              <p:cNvSpPr>
                <a:spLocks/>
              </p:cNvSpPr>
              <p:nvPr/>
            </p:nvSpPr>
            <p:spPr bwMode="auto">
              <a:xfrm>
                <a:off x="9452964"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50">
                <a:extLst>
                  <a:ext uri="{FF2B5EF4-FFF2-40B4-BE49-F238E27FC236}">
                    <a16:creationId xmlns:a16="http://schemas.microsoft.com/office/drawing/2014/main" id="{12732E62-FAB5-4D78-8F03-D5770809A82D}"/>
                  </a:ext>
                </a:extLst>
              </p:cNvPr>
              <p:cNvSpPr>
                <a:spLocks/>
              </p:cNvSpPr>
              <p:nvPr/>
            </p:nvSpPr>
            <p:spPr bwMode="auto">
              <a:xfrm>
                <a:off x="9571238"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51">
                <a:extLst>
                  <a:ext uri="{FF2B5EF4-FFF2-40B4-BE49-F238E27FC236}">
                    <a16:creationId xmlns:a16="http://schemas.microsoft.com/office/drawing/2014/main" id="{058B616F-A1D8-4313-A767-6408A2C22E66}"/>
                  </a:ext>
                </a:extLst>
              </p:cNvPr>
              <p:cNvSpPr>
                <a:spLocks/>
              </p:cNvSpPr>
              <p:nvPr/>
            </p:nvSpPr>
            <p:spPr bwMode="auto">
              <a:xfrm>
                <a:off x="9610660"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52">
                <a:extLst>
                  <a:ext uri="{FF2B5EF4-FFF2-40B4-BE49-F238E27FC236}">
                    <a16:creationId xmlns:a16="http://schemas.microsoft.com/office/drawing/2014/main" id="{A82EEDE3-9B24-4968-A2F0-9DC1107925BC}"/>
                  </a:ext>
                </a:extLst>
              </p:cNvPr>
              <p:cNvSpPr>
                <a:spLocks/>
              </p:cNvSpPr>
              <p:nvPr/>
            </p:nvSpPr>
            <p:spPr bwMode="auto">
              <a:xfrm>
                <a:off x="9650086"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53">
                <a:extLst>
                  <a:ext uri="{FF2B5EF4-FFF2-40B4-BE49-F238E27FC236}">
                    <a16:creationId xmlns:a16="http://schemas.microsoft.com/office/drawing/2014/main" id="{118D85F7-3AAE-4714-AF59-BD339364A739}"/>
                  </a:ext>
                </a:extLst>
              </p:cNvPr>
              <p:cNvSpPr>
                <a:spLocks/>
              </p:cNvSpPr>
              <p:nvPr/>
            </p:nvSpPr>
            <p:spPr bwMode="auto">
              <a:xfrm>
                <a:off x="9689509"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 name="Freeform 154">
                <a:extLst>
                  <a:ext uri="{FF2B5EF4-FFF2-40B4-BE49-F238E27FC236}">
                    <a16:creationId xmlns:a16="http://schemas.microsoft.com/office/drawing/2014/main" id="{5C93036E-8EB1-4DAE-B71A-5B1B7E6247EB}"/>
                  </a:ext>
                </a:extLst>
              </p:cNvPr>
              <p:cNvSpPr>
                <a:spLocks/>
              </p:cNvSpPr>
              <p:nvPr/>
            </p:nvSpPr>
            <p:spPr bwMode="auto">
              <a:xfrm>
                <a:off x="9728934"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55">
                <a:extLst>
                  <a:ext uri="{FF2B5EF4-FFF2-40B4-BE49-F238E27FC236}">
                    <a16:creationId xmlns:a16="http://schemas.microsoft.com/office/drawing/2014/main" id="{C0562500-155A-42B0-A3CB-243B127A40AF}"/>
                  </a:ext>
                </a:extLst>
              </p:cNvPr>
              <p:cNvSpPr>
                <a:spLocks/>
              </p:cNvSpPr>
              <p:nvPr/>
            </p:nvSpPr>
            <p:spPr bwMode="auto">
              <a:xfrm>
                <a:off x="9768357"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 name="Freeform 156">
                <a:extLst>
                  <a:ext uri="{FF2B5EF4-FFF2-40B4-BE49-F238E27FC236}">
                    <a16:creationId xmlns:a16="http://schemas.microsoft.com/office/drawing/2014/main" id="{E177D539-B71F-4FC7-83C1-AC311E955FD1}"/>
                  </a:ext>
                </a:extLst>
              </p:cNvPr>
              <p:cNvSpPr>
                <a:spLocks/>
              </p:cNvSpPr>
              <p:nvPr/>
            </p:nvSpPr>
            <p:spPr bwMode="auto">
              <a:xfrm>
                <a:off x="9807782"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57">
                <a:extLst>
                  <a:ext uri="{FF2B5EF4-FFF2-40B4-BE49-F238E27FC236}">
                    <a16:creationId xmlns:a16="http://schemas.microsoft.com/office/drawing/2014/main" id="{8A879A36-479B-42EA-8A65-EF00B0CFCB70}"/>
                  </a:ext>
                </a:extLst>
              </p:cNvPr>
              <p:cNvSpPr>
                <a:spLocks/>
              </p:cNvSpPr>
              <p:nvPr/>
            </p:nvSpPr>
            <p:spPr bwMode="auto">
              <a:xfrm>
                <a:off x="9847205"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6 w 9"/>
                  <a:gd name="T38" fmla="*/ 6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 name="Freeform 158">
                <a:extLst>
                  <a:ext uri="{FF2B5EF4-FFF2-40B4-BE49-F238E27FC236}">
                    <a16:creationId xmlns:a16="http://schemas.microsoft.com/office/drawing/2014/main" id="{78CB3459-7072-43B4-B761-1F801B96332B}"/>
                  </a:ext>
                </a:extLst>
              </p:cNvPr>
              <p:cNvSpPr>
                <a:spLocks/>
              </p:cNvSpPr>
              <p:nvPr/>
            </p:nvSpPr>
            <p:spPr bwMode="auto">
              <a:xfrm>
                <a:off x="9886630"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 name="Freeform 159">
                <a:extLst>
                  <a:ext uri="{FF2B5EF4-FFF2-40B4-BE49-F238E27FC236}">
                    <a16:creationId xmlns:a16="http://schemas.microsoft.com/office/drawing/2014/main" id="{A5442B28-7985-4F68-9374-330E892F4156}"/>
                  </a:ext>
                </a:extLst>
              </p:cNvPr>
              <p:cNvSpPr>
                <a:spLocks/>
              </p:cNvSpPr>
              <p:nvPr/>
            </p:nvSpPr>
            <p:spPr bwMode="auto">
              <a:xfrm>
                <a:off x="9926053"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1 w 8"/>
                  <a:gd name="T11" fmla="*/ 1 w 8"/>
                  <a:gd name="T12" fmla="*/ 2 w 8"/>
                  <a:gd name="T13" fmla="*/ 2 w 8"/>
                  <a:gd name="T14" fmla="*/ 2 w 8"/>
                  <a:gd name="T15" fmla="*/ 2 w 8"/>
                  <a:gd name="T16" fmla="*/ 3 w 8"/>
                  <a:gd name="T17" fmla="*/ 3 w 8"/>
                  <a:gd name="T18" fmla="*/ 3 w 8"/>
                  <a:gd name="T19" fmla="*/ 3 w 8"/>
                  <a:gd name="T20" fmla="*/ 3 w 8"/>
                  <a:gd name="T21" fmla="*/ 3 w 8"/>
                  <a:gd name="T22" fmla="*/ 4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6 w 8"/>
                  <a:gd name="T39" fmla="*/ 6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 name="Freeform 160">
                <a:extLst>
                  <a:ext uri="{FF2B5EF4-FFF2-40B4-BE49-F238E27FC236}">
                    <a16:creationId xmlns:a16="http://schemas.microsoft.com/office/drawing/2014/main" id="{1EC588C0-BD5B-41F1-88E8-F87E0EC01264}"/>
                  </a:ext>
                </a:extLst>
              </p:cNvPr>
              <p:cNvSpPr>
                <a:spLocks/>
              </p:cNvSpPr>
              <p:nvPr/>
            </p:nvSpPr>
            <p:spPr bwMode="auto">
              <a:xfrm>
                <a:off x="9961096" y="5669912"/>
                <a:ext cx="43805" cy="0"/>
              </a:xfrm>
              <a:custGeom>
                <a:avLst/>
                <a:gdLst>
                  <a:gd name="T0" fmla="*/ 1 w 10"/>
                  <a:gd name="T1" fmla="*/ 1 w 10"/>
                  <a:gd name="T2" fmla="*/ 1 w 10"/>
                  <a:gd name="T3" fmla="*/ 1 w 10"/>
                  <a:gd name="T4" fmla="*/ 2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7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61">
                <a:extLst>
                  <a:ext uri="{FF2B5EF4-FFF2-40B4-BE49-F238E27FC236}">
                    <a16:creationId xmlns:a16="http://schemas.microsoft.com/office/drawing/2014/main" id="{004636B6-FA93-401C-A7BC-D8A576B65AF4}"/>
                  </a:ext>
                </a:extLst>
              </p:cNvPr>
              <p:cNvSpPr>
                <a:spLocks/>
              </p:cNvSpPr>
              <p:nvPr/>
            </p:nvSpPr>
            <p:spPr bwMode="auto">
              <a:xfrm>
                <a:off x="10004901"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2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62">
                <a:extLst>
                  <a:ext uri="{FF2B5EF4-FFF2-40B4-BE49-F238E27FC236}">
                    <a16:creationId xmlns:a16="http://schemas.microsoft.com/office/drawing/2014/main" id="{8243668E-7D3A-4E76-8E39-B3D4841C2C27}"/>
                  </a:ext>
                </a:extLst>
              </p:cNvPr>
              <p:cNvSpPr>
                <a:spLocks/>
              </p:cNvSpPr>
              <p:nvPr/>
            </p:nvSpPr>
            <p:spPr bwMode="auto">
              <a:xfrm>
                <a:off x="10039945"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3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63">
                <a:extLst>
                  <a:ext uri="{FF2B5EF4-FFF2-40B4-BE49-F238E27FC236}">
                    <a16:creationId xmlns:a16="http://schemas.microsoft.com/office/drawing/2014/main" id="{7E8D5952-568D-4F96-BE61-8EDA69F87D09}"/>
                  </a:ext>
                </a:extLst>
              </p:cNvPr>
              <p:cNvSpPr>
                <a:spLocks/>
              </p:cNvSpPr>
              <p:nvPr/>
            </p:nvSpPr>
            <p:spPr bwMode="auto">
              <a:xfrm>
                <a:off x="10083749"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3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6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64">
                <a:extLst>
                  <a:ext uri="{FF2B5EF4-FFF2-40B4-BE49-F238E27FC236}">
                    <a16:creationId xmlns:a16="http://schemas.microsoft.com/office/drawing/2014/main" id="{9F89A8B6-0B3A-4C88-A001-5D7DB3E85FD7}"/>
                  </a:ext>
                </a:extLst>
              </p:cNvPr>
              <p:cNvSpPr>
                <a:spLocks/>
              </p:cNvSpPr>
              <p:nvPr/>
            </p:nvSpPr>
            <p:spPr bwMode="auto">
              <a:xfrm>
                <a:off x="10118793" y="5669912"/>
                <a:ext cx="39425" cy="0"/>
              </a:xfrm>
              <a:custGeom>
                <a:avLst/>
                <a:gdLst>
                  <a:gd name="T0" fmla="*/ 0 w 9"/>
                  <a:gd name="T1" fmla="*/ 1 w 9"/>
                  <a:gd name="T2" fmla="*/ 1 w 9"/>
                  <a:gd name="T3" fmla="*/ 1 w 9"/>
                  <a:gd name="T4" fmla="*/ 1 w 9"/>
                  <a:gd name="T5" fmla="*/ 2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7 w 9"/>
                  <a:gd name="T35" fmla="*/ 7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65">
                <a:extLst>
                  <a:ext uri="{FF2B5EF4-FFF2-40B4-BE49-F238E27FC236}">
                    <a16:creationId xmlns:a16="http://schemas.microsoft.com/office/drawing/2014/main" id="{FAB597EA-B768-4165-96F0-91C3D77A0EC8}"/>
                  </a:ext>
                </a:extLst>
              </p:cNvPr>
              <p:cNvSpPr>
                <a:spLocks/>
              </p:cNvSpPr>
              <p:nvPr/>
            </p:nvSpPr>
            <p:spPr bwMode="auto">
              <a:xfrm>
                <a:off x="10158218"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3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66">
                <a:extLst>
                  <a:ext uri="{FF2B5EF4-FFF2-40B4-BE49-F238E27FC236}">
                    <a16:creationId xmlns:a16="http://schemas.microsoft.com/office/drawing/2014/main" id="{9CCB64D6-B0A4-45C5-A3D7-F708AE2C2C52}"/>
                  </a:ext>
                </a:extLst>
              </p:cNvPr>
              <p:cNvSpPr>
                <a:spLocks/>
              </p:cNvSpPr>
              <p:nvPr/>
            </p:nvSpPr>
            <p:spPr bwMode="auto">
              <a:xfrm>
                <a:off x="10197641"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7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67">
                <a:extLst>
                  <a:ext uri="{FF2B5EF4-FFF2-40B4-BE49-F238E27FC236}">
                    <a16:creationId xmlns:a16="http://schemas.microsoft.com/office/drawing/2014/main" id="{828649EA-DB08-46C8-BADB-F5D2F2761E89}"/>
                  </a:ext>
                </a:extLst>
              </p:cNvPr>
              <p:cNvSpPr>
                <a:spLocks/>
              </p:cNvSpPr>
              <p:nvPr/>
            </p:nvSpPr>
            <p:spPr bwMode="auto">
              <a:xfrm>
                <a:off x="10237066"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 name="Freeform 168">
                <a:extLst>
                  <a:ext uri="{FF2B5EF4-FFF2-40B4-BE49-F238E27FC236}">
                    <a16:creationId xmlns:a16="http://schemas.microsoft.com/office/drawing/2014/main" id="{D2F5C4BE-5D5E-4C70-8ED7-3D040F6EB2E8}"/>
                  </a:ext>
                </a:extLst>
              </p:cNvPr>
              <p:cNvSpPr>
                <a:spLocks/>
              </p:cNvSpPr>
              <p:nvPr/>
            </p:nvSpPr>
            <p:spPr bwMode="auto">
              <a:xfrm>
                <a:off x="10276489"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2" name="Freeform 169">
                <a:extLst>
                  <a:ext uri="{FF2B5EF4-FFF2-40B4-BE49-F238E27FC236}">
                    <a16:creationId xmlns:a16="http://schemas.microsoft.com/office/drawing/2014/main" id="{E7F221D3-4C4B-4414-87CE-743D35BF5EE3}"/>
                  </a:ext>
                </a:extLst>
              </p:cNvPr>
              <p:cNvSpPr>
                <a:spLocks/>
              </p:cNvSpPr>
              <p:nvPr/>
            </p:nvSpPr>
            <p:spPr bwMode="auto">
              <a:xfrm>
                <a:off x="10315914"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3" name="Freeform 170">
                <a:extLst>
                  <a:ext uri="{FF2B5EF4-FFF2-40B4-BE49-F238E27FC236}">
                    <a16:creationId xmlns:a16="http://schemas.microsoft.com/office/drawing/2014/main" id="{6BFE83AF-FACC-47B4-BDC5-366D2FA2330B}"/>
                  </a:ext>
                </a:extLst>
              </p:cNvPr>
              <p:cNvSpPr>
                <a:spLocks/>
              </p:cNvSpPr>
              <p:nvPr/>
            </p:nvSpPr>
            <p:spPr bwMode="auto">
              <a:xfrm>
                <a:off x="10355337"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71">
                <a:extLst>
                  <a:ext uri="{FF2B5EF4-FFF2-40B4-BE49-F238E27FC236}">
                    <a16:creationId xmlns:a16="http://schemas.microsoft.com/office/drawing/2014/main" id="{21F4AF9B-4F70-48AC-9CEF-D5D74C559CD4}"/>
                  </a:ext>
                </a:extLst>
              </p:cNvPr>
              <p:cNvSpPr>
                <a:spLocks/>
              </p:cNvSpPr>
              <p:nvPr/>
            </p:nvSpPr>
            <p:spPr bwMode="auto">
              <a:xfrm>
                <a:off x="10394762"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72">
                <a:extLst>
                  <a:ext uri="{FF2B5EF4-FFF2-40B4-BE49-F238E27FC236}">
                    <a16:creationId xmlns:a16="http://schemas.microsoft.com/office/drawing/2014/main" id="{729D8588-8EC9-4528-B99C-32B26EA65B52}"/>
                  </a:ext>
                </a:extLst>
              </p:cNvPr>
              <p:cNvSpPr>
                <a:spLocks/>
              </p:cNvSpPr>
              <p:nvPr/>
            </p:nvSpPr>
            <p:spPr bwMode="auto">
              <a:xfrm>
                <a:off x="10434185" y="5669912"/>
                <a:ext cx="39425" cy="0"/>
              </a:xfrm>
              <a:custGeom>
                <a:avLst/>
                <a:gdLst>
                  <a:gd name="T0" fmla="*/ 0 w 9"/>
                  <a:gd name="T1" fmla="*/ 0 w 9"/>
                  <a:gd name="T2" fmla="*/ 0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73">
                <a:extLst>
                  <a:ext uri="{FF2B5EF4-FFF2-40B4-BE49-F238E27FC236}">
                    <a16:creationId xmlns:a16="http://schemas.microsoft.com/office/drawing/2014/main" id="{C65FD3FA-A722-4410-96A7-8DF7F5F8C08C}"/>
                  </a:ext>
                </a:extLst>
              </p:cNvPr>
              <p:cNvSpPr>
                <a:spLocks/>
              </p:cNvSpPr>
              <p:nvPr/>
            </p:nvSpPr>
            <p:spPr bwMode="auto">
              <a:xfrm>
                <a:off x="10473611"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74">
                <a:extLst>
                  <a:ext uri="{FF2B5EF4-FFF2-40B4-BE49-F238E27FC236}">
                    <a16:creationId xmlns:a16="http://schemas.microsoft.com/office/drawing/2014/main" id="{1F1F1CDE-0188-47EA-B115-5C5B3D2AFE22}"/>
                  </a:ext>
                </a:extLst>
              </p:cNvPr>
              <p:cNvSpPr>
                <a:spLocks/>
              </p:cNvSpPr>
              <p:nvPr/>
            </p:nvSpPr>
            <p:spPr bwMode="auto">
              <a:xfrm>
                <a:off x="10513033"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75">
                <a:extLst>
                  <a:ext uri="{FF2B5EF4-FFF2-40B4-BE49-F238E27FC236}">
                    <a16:creationId xmlns:a16="http://schemas.microsoft.com/office/drawing/2014/main" id="{D2CEAE67-44D1-40A8-A127-32CA9C80CDA2}"/>
                  </a:ext>
                </a:extLst>
              </p:cNvPr>
              <p:cNvSpPr>
                <a:spLocks/>
              </p:cNvSpPr>
              <p:nvPr/>
            </p:nvSpPr>
            <p:spPr bwMode="auto">
              <a:xfrm>
                <a:off x="10552459"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76">
                <a:extLst>
                  <a:ext uri="{FF2B5EF4-FFF2-40B4-BE49-F238E27FC236}">
                    <a16:creationId xmlns:a16="http://schemas.microsoft.com/office/drawing/2014/main" id="{1E3935D3-0952-431A-8AD3-F167E8D3BFAA}"/>
                  </a:ext>
                </a:extLst>
              </p:cNvPr>
              <p:cNvSpPr>
                <a:spLocks/>
              </p:cNvSpPr>
              <p:nvPr/>
            </p:nvSpPr>
            <p:spPr bwMode="auto">
              <a:xfrm>
                <a:off x="10591881" y="5669912"/>
                <a:ext cx="39425" cy="0"/>
              </a:xfrm>
              <a:custGeom>
                <a:avLst/>
                <a:gdLst>
                  <a:gd name="T0" fmla="*/ 0 w 9"/>
                  <a:gd name="T1" fmla="*/ 0 w 9"/>
                  <a:gd name="T2" fmla="*/ 0 w 9"/>
                  <a:gd name="T3" fmla="*/ 0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77">
                <a:extLst>
                  <a:ext uri="{FF2B5EF4-FFF2-40B4-BE49-F238E27FC236}">
                    <a16:creationId xmlns:a16="http://schemas.microsoft.com/office/drawing/2014/main" id="{ADD0EDAF-67B1-47F5-9FB4-7D85DFCE72C7}"/>
                  </a:ext>
                </a:extLst>
              </p:cNvPr>
              <p:cNvSpPr>
                <a:spLocks/>
              </p:cNvSpPr>
              <p:nvPr/>
            </p:nvSpPr>
            <p:spPr bwMode="auto">
              <a:xfrm>
                <a:off x="10631307"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 name="Freeform 178">
                <a:extLst>
                  <a:ext uri="{FF2B5EF4-FFF2-40B4-BE49-F238E27FC236}">
                    <a16:creationId xmlns:a16="http://schemas.microsoft.com/office/drawing/2014/main" id="{B4A20BB1-8434-4002-9A55-ECD878BB0DD4}"/>
                  </a:ext>
                </a:extLst>
              </p:cNvPr>
              <p:cNvSpPr>
                <a:spLocks/>
              </p:cNvSpPr>
              <p:nvPr/>
            </p:nvSpPr>
            <p:spPr bwMode="auto">
              <a:xfrm>
                <a:off x="10670730" y="5669912"/>
                <a:ext cx="39425" cy="0"/>
              </a:xfrm>
              <a:custGeom>
                <a:avLst/>
                <a:gdLst>
                  <a:gd name="T0" fmla="*/ 0 w 9"/>
                  <a:gd name="T1" fmla="*/ 0 w 9"/>
                  <a:gd name="T2" fmla="*/ 0 w 9"/>
                  <a:gd name="T3" fmla="*/ 0 w 9"/>
                  <a:gd name="T4" fmla="*/ 0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79">
                <a:extLst>
                  <a:ext uri="{FF2B5EF4-FFF2-40B4-BE49-F238E27FC236}">
                    <a16:creationId xmlns:a16="http://schemas.microsoft.com/office/drawing/2014/main" id="{17BFA87A-5D0A-4C9A-8D75-47EFBA98C770}"/>
                  </a:ext>
                </a:extLst>
              </p:cNvPr>
              <p:cNvSpPr>
                <a:spLocks/>
              </p:cNvSpPr>
              <p:nvPr/>
            </p:nvSpPr>
            <p:spPr bwMode="auto">
              <a:xfrm>
                <a:off x="10710155"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3" name="Freeform 180">
                <a:extLst>
                  <a:ext uri="{FF2B5EF4-FFF2-40B4-BE49-F238E27FC236}">
                    <a16:creationId xmlns:a16="http://schemas.microsoft.com/office/drawing/2014/main" id="{3E539997-028E-498E-8D15-2F5AAF261C46}"/>
                  </a:ext>
                </a:extLst>
              </p:cNvPr>
              <p:cNvSpPr>
                <a:spLocks/>
              </p:cNvSpPr>
              <p:nvPr/>
            </p:nvSpPr>
            <p:spPr bwMode="auto">
              <a:xfrm>
                <a:off x="10749578"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2 w 8"/>
                  <a:gd name="T11" fmla="*/ 2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7 w 8"/>
                  <a:gd name="T39" fmla="*/ 7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81">
                <a:extLst>
                  <a:ext uri="{FF2B5EF4-FFF2-40B4-BE49-F238E27FC236}">
                    <a16:creationId xmlns:a16="http://schemas.microsoft.com/office/drawing/2014/main" id="{CAEDCD58-AE54-4152-93B7-74589E09F4B5}"/>
                  </a:ext>
                </a:extLst>
              </p:cNvPr>
              <p:cNvSpPr>
                <a:spLocks/>
              </p:cNvSpPr>
              <p:nvPr/>
            </p:nvSpPr>
            <p:spPr bwMode="auto">
              <a:xfrm>
                <a:off x="10784621" y="5669912"/>
                <a:ext cx="43805" cy="0"/>
              </a:xfrm>
              <a:custGeom>
                <a:avLst/>
                <a:gdLst>
                  <a:gd name="T0" fmla="*/ 1 w 10"/>
                  <a:gd name="T1" fmla="*/ 1 w 10"/>
                  <a:gd name="T2" fmla="*/ 1 w 10"/>
                  <a:gd name="T3" fmla="*/ 1 w 10"/>
                  <a:gd name="T4" fmla="*/ 2 w 10"/>
                  <a:gd name="T5" fmla="*/ 2 w 10"/>
                  <a:gd name="T6" fmla="*/ 2 w 10"/>
                  <a:gd name="T7" fmla="*/ 2 w 10"/>
                  <a:gd name="T8" fmla="*/ 2 w 10"/>
                  <a:gd name="T9" fmla="*/ 2 w 10"/>
                  <a:gd name="T10" fmla="*/ 2 w 10"/>
                  <a:gd name="T11" fmla="*/ 3 w 10"/>
                  <a:gd name="T12" fmla="*/ 3 w 10"/>
                  <a:gd name="T13" fmla="*/ 3 w 10"/>
                  <a:gd name="T14" fmla="*/ 3 w 10"/>
                  <a:gd name="T15" fmla="*/ 4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9 w 10"/>
                  <a:gd name="T44" fmla="*/ 9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5" name="Freeform 182">
                <a:extLst>
                  <a:ext uri="{FF2B5EF4-FFF2-40B4-BE49-F238E27FC236}">
                    <a16:creationId xmlns:a16="http://schemas.microsoft.com/office/drawing/2014/main" id="{A3EA8EF4-6951-4E42-B135-7AFAE2B628D2}"/>
                  </a:ext>
                </a:extLst>
              </p:cNvPr>
              <p:cNvSpPr>
                <a:spLocks/>
              </p:cNvSpPr>
              <p:nvPr/>
            </p:nvSpPr>
            <p:spPr bwMode="auto">
              <a:xfrm>
                <a:off x="10828426"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2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7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83">
                <a:extLst>
                  <a:ext uri="{FF2B5EF4-FFF2-40B4-BE49-F238E27FC236}">
                    <a16:creationId xmlns:a16="http://schemas.microsoft.com/office/drawing/2014/main" id="{22E98F45-F796-4F06-B27D-7AB2249D2E6D}"/>
                  </a:ext>
                </a:extLst>
              </p:cNvPr>
              <p:cNvSpPr>
                <a:spLocks/>
              </p:cNvSpPr>
              <p:nvPr/>
            </p:nvSpPr>
            <p:spPr bwMode="auto">
              <a:xfrm>
                <a:off x="10863469"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2 w 10"/>
                  <a:gd name="T12" fmla="*/ 3 w 10"/>
                  <a:gd name="T13" fmla="*/ 3 w 10"/>
                  <a:gd name="T14" fmla="*/ 3 w 10"/>
                  <a:gd name="T15" fmla="*/ 3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7 w 10"/>
                  <a:gd name="T40" fmla="*/ 8 w 10"/>
                  <a:gd name="T41" fmla="*/ 8 w 10"/>
                  <a:gd name="T42" fmla="*/ 8 w 10"/>
                  <a:gd name="T43" fmla="*/ 8 w 10"/>
                  <a:gd name="T44" fmla="*/ 9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7" name="Freeform 184">
                <a:extLst>
                  <a:ext uri="{FF2B5EF4-FFF2-40B4-BE49-F238E27FC236}">
                    <a16:creationId xmlns:a16="http://schemas.microsoft.com/office/drawing/2014/main" id="{CF3FA31B-C416-4345-9BB9-F6382F9958DD}"/>
                  </a:ext>
                </a:extLst>
              </p:cNvPr>
              <p:cNvSpPr>
                <a:spLocks/>
              </p:cNvSpPr>
              <p:nvPr/>
            </p:nvSpPr>
            <p:spPr bwMode="auto">
              <a:xfrm>
                <a:off x="10907274"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3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8" name="Freeform 185">
                <a:extLst>
                  <a:ext uri="{FF2B5EF4-FFF2-40B4-BE49-F238E27FC236}">
                    <a16:creationId xmlns:a16="http://schemas.microsoft.com/office/drawing/2014/main" id="{47CC29FB-9500-4967-85A6-8922B6B7F42D}"/>
                  </a:ext>
                </a:extLst>
              </p:cNvPr>
              <p:cNvSpPr>
                <a:spLocks/>
              </p:cNvSpPr>
              <p:nvPr/>
            </p:nvSpPr>
            <p:spPr bwMode="auto">
              <a:xfrm>
                <a:off x="10942317" y="5669912"/>
                <a:ext cx="39425" cy="0"/>
              </a:xfrm>
              <a:custGeom>
                <a:avLst/>
                <a:gdLst>
                  <a:gd name="T0" fmla="*/ 0 w 9"/>
                  <a:gd name="T1" fmla="*/ 1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4 w 9"/>
                  <a:gd name="T17" fmla="*/ 4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7 w 9"/>
                  <a:gd name="T35" fmla="*/ 7 w 9"/>
                  <a:gd name="T36" fmla="*/ 7 w 9"/>
                  <a:gd name="T37" fmla="*/ 7 w 9"/>
                  <a:gd name="T38" fmla="*/ 7 w 9"/>
                  <a:gd name="T39" fmla="*/ 7 w 9"/>
                  <a:gd name="T40" fmla="*/ 8 w 9"/>
                  <a:gd name="T41" fmla="*/ 8 w 9"/>
                  <a:gd name="T42" fmla="*/ 8 w 9"/>
                  <a:gd name="T43" fmla="*/ 8 w 9"/>
                  <a:gd name="T44" fmla="*/ 9 w 9"/>
                  <a:gd name="T45" fmla="*/ 9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9" name="Freeform 186">
                <a:extLst>
                  <a:ext uri="{FF2B5EF4-FFF2-40B4-BE49-F238E27FC236}">
                    <a16:creationId xmlns:a16="http://schemas.microsoft.com/office/drawing/2014/main" id="{E8F8D67E-E949-4BD3-9D44-E36824ABC966}"/>
                  </a:ext>
                </a:extLst>
              </p:cNvPr>
              <p:cNvSpPr>
                <a:spLocks/>
              </p:cNvSpPr>
              <p:nvPr/>
            </p:nvSpPr>
            <p:spPr bwMode="auto">
              <a:xfrm>
                <a:off x="10981743"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3 w 9"/>
                  <a:gd name="T12" fmla="*/ 3 w 9"/>
                  <a:gd name="T13" fmla="*/ 3 w 9"/>
                  <a:gd name="T14" fmla="*/ 3 w 9"/>
                  <a:gd name="T15" fmla="*/ 3 w 9"/>
                  <a:gd name="T16" fmla="*/ 3 w 9"/>
                  <a:gd name="T17" fmla="*/ 3 w 9"/>
                  <a:gd name="T18" fmla="*/ 4 w 9"/>
                  <a:gd name="T19" fmla="*/ 4 w 9"/>
                  <a:gd name="T20" fmla="*/ 4 w 9"/>
                  <a:gd name="T21" fmla="*/ 4 w 9"/>
                  <a:gd name="T22" fmla="*/ 5 w 9"/>
                  <a:gd name="T23" fmla="*/ 5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8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 name="Freeform 187">
                <a:extLst>
                  <a:ext uri="{FF2B5EF4-FFF2-40B4-BE49-F238E27FC236}">
                    <a16:creationId xmlns:a16="http://schemas.microsoft.com/office/drawing/2014/main" id="{EBB1D8B9-131B-4906-8442-0ECC508CC8E3}"/>
                  </a:ext>
                </a:extLst>
              </p:cNvPr>
              <p:cNvSpPr>
                <a:spLocks/>
              </p:cNvSpPr>
              <p:nvPr/>
            </p:nvSpPr>
            <p:spPr bwMode="auto">
              <a:xfrm>
                <a:off x="11021166"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7 w 9"/>
                  <a:gd name="T35" fmla="*/ 7 w 9"/>
                  <a:gd name="T36" fmla="*/ 7 w 9"/>
                  <a:gd name="T37" fmla="*/ 7 w 9"/>
                  <a:gd name="T38" fmla="*/ 7 w 9"/>
                  <a:gd name="T39" fmla="*/ 7 w 9"/>
                  <a:gd name="T40" fmla="*/ 7 w 9"/>
                  <a:gd name="T41" fmla="*/ 8 w 9"/>
                  <a:gd name="T42" fmla="*/ 8 w 9"/>
                  <a:gd name="T43" fmla="*/ 8 w 9"/>
                  <a:gd name="T44" fmla="*/ 8 w 9"/>
                  <a:gd name="T45" fmla="*/ 9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1" name="Freeform 188">
                <a:extLst>
                  <a:ext uri="{FF2B5EF4-FFF2-40B4-BE49-F238E27FC236}">
                    <a16:creationId xmlns:a16="http://schemas.microsoft.com/office/drawing/2014/main" id="{17046E4A-68A9-4E5A-B4DD-DE48BD7C6929}"/>
                  </a:ext>
                </a:extLst>
              </p:cNvPr>
              <p:cNvSpPr>
                <a:spLocks/>
              </p:cNvSpPr>
              <p:nvPr/>
            </p:nvSpPr>
            <p:spPr bwMode="auto">
              <a:xfrm>
                <a:off x="11060591"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2" name="Freeform 189">
                <a:extLst>
                  <a:ext uri="{FF2B5EF4-FFF2-40B4-BE49-F238E27FC236}">
                    <a16:creationId xmlns:a16="http://schemas.microsoft.com/office/drawing/2014/main" id="{1CFDB86E-8883-4A42-BCD0-5B6526A8BFAC}"/>
                  </a:ext>
                </a:extLst>
              </p:cNvPr>
              <p:cNvSpPr>
                <a:spLocks/>
              </p:cNvSpPr>
              <p:nvPr/>
            </p:nvSpPr>
            <p:spPr bwMode="auto">
              <a:xfrm>
                <a:off x="11100014" y="5669912"/>
                <a:ext cx="39425" cy="0"/>
              </a:xfrm>
              <a:custGeom>
                <a:avLst/>
                <a:gdLst>
                  <a:gd name="T0" fmla="*/ 0 w 9"/>
                  <a:gd name="T1" fmla="*/ 0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9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 name="Freeform 190">
                <a:extLst>
                  <a:ext uri="{FF2B5EF4-FFF2-40B4-BE49-F238E27FC236}">
                    <a16:creationId xmlns:a16="http://schemas.microsoft.com/office/drawing/2014/main" id="{D503E7ED-9D4A-42DA-9337-8C15D3E02235}"/>
                  </a:ext>
                </a:extLst>
              </p:cNvPr>
              <p:cNvSpPr>
                <a:spLocks/>
              </p:cNvSpPr>
              <p:nvPr/>
            </p:nvSpPr>
            <p:spPr bwMode="auto">
              <a:xfrm>
                <a:off x="11139439"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 name="Freeform 191">
                <a:extLst>
                  <a:ext uri="{FF2B5EF4-FFF2-40B4-BE49-F238E27FC236}">
                    <a16:creationId xmlns:a16="http://schemas.microsoft.com/office/drawing/2014/main" id="{1607B7FA-A1A8-4774-91A6-AF42E10532B6}"/>
                  </a:ext>
                </a:extLst>
              </p:cNvPr>
              <p:cNvSpPr>
                <a:spLocks/>
              </p:cNvSpPr>
              <p:nvPr/>
            </p:nvSpPr>
            <p:spPr bwMode="auto">
              <a:xfrm>
                <a:off x="11178862"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192">
                <a:extLst>
                  <a:ext uri="{FF2B5EF4-FFF2-40B4-BE49-F238E27FC236}">
                    <a16:creationId xmlns:a16="http://schemas.microsoft.com/office/drawing/2014/main" id="{055F7D1E-95BF-4A87-BA88-0E27955F2D61}"/>
                  </a:ext>
                </a:extLst>
              </p:cNvPr>
              <p:cNvSpPr>
                <a:spLocks/>
              </p:cNvSpPr>
              <p:nvPr/>
            </p:nvSpPr>
            <p:spPr bwMode="auto">
              <a:xfrm>
                <a:off x="11218287"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 name="Freeform 193">
                <a:extLst>
                  <a:ext uri="{FF2B5EF4-FFF2-40B4-BE49-F238E27FC236}">
                    <a16:creationId xmlns:a16="http://schemas.microsoft.com/office/drawing/2014/main" id="{4838B533-7DFA-4FFE-B459-7403FF9ECAAB}"/>
                  </a:ext>
                </a:extLst>
              </p:cNvPr>
              <p:cNvSpPr>
                <a:spLocks/>
              </p:cNvSpPr>
              <p:nvPr/>
            </p:nvSpPr>
            <p:spPr bwMode="auto">
              <a:xfrm>
                <a:off x="11257710" y="5669912"/>
                <a:ext cx="39425" cy="0"/>
              </a:xfrm>
              <a:custGeom>
                <a:avLst/>
                <a:gdLst>
                  <a:gd name="T0" fmla="*/ 0 w 9"/>
                  <a:gd name="T1" fmla="*/ 0 w 9"/>
                  <a:gd name="T2" fmla="*/ 0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7" name="Freeform 194">
                <a:extLst>
                  <a:ext uri="{FF2B5EF4-FFF2-40B4-BE49-F238E27FC236}">
                    <a16:creationId xmlns:a16="http://schemas.microsoft.com/office/drawing/2014/main" id="{95476F57-875F-4710-A64A-5A1D1AE9BD13}"/>
                  </a:ext>
                </a:extLst>
              </p:cNvPr>
              <p:cNvSpPr>
                <a:spLocks/>
              </p:cNvSpPr>
              <p:nvPr/>
            </p:nvSpPr>
            <p:spPr bwMode="auto">
              <a:xfrm>
                <a:off x="981173"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8" name="Freeform 195">
                <a:extLst>
                  <a:ext uri="{FF2B5EF4-FFF2-40B4-BE49-F238E27FC236}">
                    <a16:creationId xmlns:a16="http://schemas.microsoft.com/office/drawing/2014/main" id="{62CDA09E-406A-4E8F-9F3F-C06AEC4D49F5}"/>
                  </a:ext>
                </a:extLst>
              </p:cNvPr>
              <p:cNvSpPr>
                <a:spLocks/>
              </p:cNvSpPr>
              <p:nvPr/>
            </p:nvSpPr>
            <p:spPr bwMode="auto">
              <a:xfrm>
                <a:off x="1020598" y="5669912"/>
                <a:ext cx="39425" cy="0"/>
              </a:xfrm>
              <a:custGeom>
                <a:avLst/>
                <a:gdLst>
                  <a:gd name="T0" fmla="*/ 0 w 9"/>
                  <a:gd name="T1" fmla="*/ 0 w 9"/>
                  <a:gd name="T2" fmla="*/ 0 w 9"/>
                  <a:gd name="T3" fmla="*/ 0 w 9"/>
                  <a:gd name="T4" fmla="*/ 0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96">
                <a:extLst>
                  <a:ext uri="{FF2B5EF4-FFF2-40B4-BE49-F238E27FC236}">
                    <a16:creationId xmlns:a16="http://schemas.microsoft.com/office/drawing/2014/main" id="{11EDD163-BFC7-4671-9C2B-3003B996F3A6}"/>
                  </a:ext>
                </a:extLst>
              </p:cNvPr>
              <p:cNvSpPr>
                <a:spLocks/>
              </p:cNvSpPr>
              <p:nvPr/>
            </p:nvSpPr>
            <p:spPr bwMode="auto">
              <a:xfrm>
                <a:off x="1060021"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97">
                <a:extLst>
                  <a:ext uri="{FF2B5EF4-FFF2-40B4-BE49-F238E27FC236}">
                    <a16:creationId xmlns:a16="http://schemas.microsoft.com/office/drawing/2014/main" id="{3EB7CBC7-9140-4A4A-989A-3FEACF2E3DE7}"/>
                  </a:ext>
                </a:extLst>
              </p:cNvPr>
              <p:cNvSpPr>
                <a:spLocks/>
              </p:cNvSpPr>
              <p:nvPr/>
            </p:nvSpPr>
            <p:spPr bwMode="auto">
              <a:xfrm>
                <a:off x="1099446"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2 w 8"/>
                  <a:gd name="T11" fmla="*/ 2 w 8"/>
                  <a:gd name="T12" fmla="*/ 2 w 8"/>
                  <a:gd name="T13" fmla="*/ 2 w 8"/>
                  <a:gd name="T14" fmla="*/ 2 w 8"/>
                  <a:gd name="T15" fmla="*/ 2 w 8"/>
                  <a:gd name="T16" fmla="*/ 3 w 8"/>
                  <a:gd name="T17" fmla="*/ 3 w 8"/>
                  <a:gd name="T18" fmla="*/ 3 w 8"/>
                  <a:gd name="T19" fmla="*/ 3 w 8"/>
                  <a:gd name="T20" fmla="*/ 4 w 8"/>
                  <a:gd name="T21" fmla="*/ 4 w 8"/>
                  <a:gd name="T22" fmla="*/ 4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7 w 8"/>
                  <a:gd name="T39" fmla="*/ 7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98">
                <a:extLst>
                  <a:ext uri="{FF2B5EF4-FFF2-40B4-BE49-F238E27FC236}">
                    <a16:creationId xmlns:a16="http://schemas.microsoft.com/office/drawing/2014/main" id="{C7689BAD-A503-424B-B70E-8EB8078AEB31}"/>
                  </a:ext>
                </a:extLst>
              </p:cNvPr>
              <p:cNvSpPr>
                <a:spLocks/>
              </p:cNvSpPr>
              <p:nvPr/>
            </p:nvSpPr>
            <p:spPr bwMode="auto">
              <a:xfrm>
                <a:off x="1134490" y="5669912"/>
                <a:ext cx="43805" cy="0"/>
              </a:xfrm>
              <a:custGeom>
                <a:avLst/>
                <a:gdLst>
                  <a:gd name="T0" fmla="*/ 1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4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9 w 10"/>
                  <a:gd name="T44" fmla="*/ 9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99">
                <a:extLst>
                  <a:ext uri="{FF2B5EF4-FFF2-40B4-BE49-F238E27FC236}">
                    <a16:creationId xmlns:a16="http://schemas.microsoft.com/office/drawing/2014/main" id="{F7627306-37E2-4AEB-9B01-A71111FB7730}"/>
                  </a:ext>
                </a:extLst>
              </p:cNvPr>
              <p:cNvSpPr>
                <a:spLocks/>
              </p:cNvSpPr>
              <p:nvPr/>
            </p:nvSpPr>
            <p:spPr bwMode="auto">
              <a:xfrm>
                <a:off x="1178294" y="5669912"/>
                <a:ext cx="39425" cy="0"/>
              </a:xfrm>
              <a:custGeom>
                <a:avLst/>
                <a:gdLst>
                  <a:gd name="T0" fmla="*/ 0 w 9"/>
                  <a:gd name="T1" fmla="*/ 0 w 9"/>
                  <a:gd name="T2" fmla="*/ 0 w 9"/>
                  <a:gd name="T3" fmla="*/ 0 w 9"/>
                  <a:gd name="T4" fmla="*/ 0 w 9"/>
                  <a:gd name="T5" fmla="*/ 0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5 w 9"/>
                  <a:gd name="T33" fmla="*/ 5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3" name="Freeform 200">
                <a:extLst>
                  <a:ext uri="{FF2B5EF4-FFF2-40B4-BE49-F238E27FC236}">
                    <a16:creationId xmlns:a16="http://schemas.microsoft.com/office/drawing/2014/main" id="{8A40410B-9ED4-48F4-87D9-651C715DB925}"/>
                  </a:ext>
                </a:extLst>
              </p:cNvPr>
              <p:cNvSpPr>
                <a:spLocks/>
              </p:cNvSpPr>
              <p:nvPr/>
            </p:nvSpPr>
            <p:spPr bwMode="auto">
              <a:xfrm>
                <a:off x="1217717"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1 w 9"/>
                  <a:gd name="T11" fmla="*/ 1 w 9"/>
                  <a:gd name="T12" fmla="*/ 2 w 9"/>
                  <a:gd name="T13" fmla="*/ 2 w 9"/>
                  <a:gd name="T14" fmla="*/ 2 w 9"/>
                  <a:gd name="T15" fmla="*/ 2 w 9"/>
                  <a:gd name="T16" fmla="*/ 3 w 9"/>
                  <a:gd name="T17" fmla="*/ 3 w 9"/>
                  <a:gd name="T18" fmla="*/ 3 w 9"/>
                  <a:gd name="T19" fmla="*/ 3 w 9"/>
                  <a:gd name="T20" fmla="*/ 3 w 9"/>
                  <a:gd name="T21" fmla="*/ 3 w 9"/>
                  <a:gd name="T22" fmla="*/ 4 w 9"/>
                  <a:gd name="T23" fmla="*/ 4 w 9"/>
                  <a:gd name="T24" fmla="*/ 4 w 9"/>
                  <a:gd name="T25" fmla="*/ 4 w 9"/>
                  <a:gd name="T26" fmla="*/ 4 w 9"/>
                  <a:gd name="T27" fmla="*/ 4 w 9"/>
                  <a:gd name="T28" fmla="*/ 4 w 9"/>
                  <a:gd name="T29" fmla="*/ 5 w 9"/>
                  <a:gd name="T30" fmla="*/ 5 w 9"/>
                  <a:gd name="T31" fmla="*/ 5 w 9"/>
                  <a:gd name="T32" fmla="*/ 5 w 9"/>
                  <a:gd name="T33" fmla="*/ 6 w 9"/>
                  <a:gd name="T34" fmla="*/ 6 w 9"/>
                  <a:gd name="T35" fmla="*/ 6 w 9"/>
                  <a:gd name="T36" fmla="*/ 6 w 9"/>
                  <a:gd name="T37" fmla="*/ 6 w 9"/>
                  <a:gd name="T38" fmla="*/ 6 w 9"/>
                  <a:gd name="T39" fmla="*/ 6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 name="Freeform 201">
                <a:extLst>
                  <a:ext uri="{FF2B5EF4-FFF2-40B4-BE49-F238E27FC236}">
                    <a16:creationId xmlns:a16="http://schemas.microsoft.com/office/drawing/2014/main" id="{C0624055-63AE-491C-8060-EEE225E9E5A1}"/>
                  </a:ext>
                </a:extLst>
              </p:cNvPr>
              <p:cNvSpPr>
                <a:spLocks/>
              </p:cNvSpPr>
              <p:nvPr/>
            </p:nvSpPr>
            <p:spPr bwMode="auto">
              <a:xfrm>
                <a:off x="1257142" y="5669912"/>
                <a:ext cx="39425" cy="0"/>
              </a:xfrm>
              <a:custGeom>
                <a:avLst/>
                <a:gdLst>
                  <a:gd name="T0" fmla="*/ 0 w 9"/>
                  <a:gd name="T1" fmla="*/ 0 w 9"/>
                  <a:gd name="T2" fmla="*/ 0 w 9"/>
                  <a:gd name="T3" fmla="*/ 0 w 9"/>
                  <a:gd name="T4" fmla="*/ 0 w 9"/>
                  <a:gd name="T5" fmla="*/ 0 w 9"/>
                  <a:gd name="T6" fmla="*/ 1 w 9"/>
                  <a:gd name="T7" fmla="*/ 1 w 9"/>
                  <a:gd name="T8" fmla="*/ 1 w 9"/>
                  <a:gd name="T9" fmla="*/ 1 w 9"/>
                  <a:gd name="T10" fmla="*/ 1 w 9"/>
                  <a:gd name="T11" fmla="*/ 2 w 9"/>
                  <a:gd name="T12" fmla="*/ 2 w 9"/>
                  <a:gd name="T13" fmla="*/ 2 w 9"/>
                  <a:gd name="T14" fmla="*/ 2 w 9"/>
                  <a:gd name="T15" fmla="*/ 2 w 9"/>
                  <a:gd name="T16" fmla="*/ 2 w 9"/>
                  <a:gd name="T17" fmla="*/ 3 w 9"/>
                  <a:gd name="T18" fmla="*/ 3 w 9"/>
                  <a:gd name="T19" fmla="*/ 3 w 9"/>
                  <a:gd name="T20" fmla="*/ 3 w 9"/>
                  <a:gd name="T21" fmla="*/ 3 w 9"/>
                  <a:gd name="T22" fmla="*/ 4 w 9"/>
                  <a:gd name="T23" fmla="*/ 4 w 9"/>
                  <a:gd name="T24" fmla="*/ 4 w 9"/>
                  <a:gd name="T25" fmla="*/ 4 w 9"/>
                  <a:gd name="T26" fmla="*/ 4 w 9"/>
                  <a:gd name="T27" fmla="*/ 4 w 9"/>
                  <a:gd name="T28" fmla="*/ 5 w 9"/>
                  <a:gd name="T29" fmla="*/ 5 w 9"/>
                  <a:gd name="T30" fmla="*/ 5 w 9"/>
                  <a:gd name="T31" fmla="*/ 5 w 9"/>
                  <a:gd name="T32" fmla="*/ 5 w 9"/>
                  <a:gd name="T33" fmla="*/ 5 w 9"/>
                  <a:gd name="T34" fmla="*/ 6 w 9"/>
                  <a:gd name="T35" fmla="*/ 6 w 9"/>
                  <a:gd name="T36" fmla="*/ 6 w 9"/>
                  <a:gd name="T37" fmla="*/ 6 w 9"/>
                  <a:gd name="T38" fmla="*/ 6 w 9"/>
                  <a:gd name="T39" fmla="*/ 7 w 9"/>
                  <a:gd name="T40" fmla="*/ 7 w 9"/>
                  <a:gd name="T41" fmla="*/ 7 w 9"/>
                  <a:gd name="T42" fmla="*/ 7 w 9"/>
                  <a:gd name="T43" fmla="*/ 7 w 9"/>
                  <a:gd name="T44" fmla="*/ 7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 name="Freeform 202">
                <a:extLst>
                  <a:ext uri="{FF2B5EF4-FFF2-40B4-BE49-F238E27FC236}">
                    <a16:creationId xmlns:a16="http://schemas.microsoft.com/office/drawing/2014/main" id="{21F1EA05-E6B5-4CF2-9E59-6044522C95C5}"/>
                  </a:ext>
                </a:extLst>
              </p:cNvPr>
              <p:cNvSpPr>
                <a:spLocks/>
              </p:cNvSpPr>
              <p:nvPr/>
            </p:nvSpPr>
            <p:spPr bwMode="auto">
              <a:xfrm>
                <a:off x="1296565"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4 w 8"/>
                  <a:gd name="T28" fmla="*/ 4 w 8"/>
                  <a:gd name="T29" fmla="*/ 5 w 8"/>
                  <a:gd name="T30" fmla="*/ 5 w 8"/>
                  <a:gd name="T31" fmla="*/ 5 w 8"/>
                  <a:gd name="T32" fmla="*/ 5 w 8"/>
                  <a:gd name="T33" fmla="*/ 5 w 8"/>
                  <a:gd name="T34" fmla="*/ 6 w 8"/>
                  <a:gd name="T35" fmla="*/ 6 w 8"/>
                  <a:gd name="T36" fmla="*/ 6 w 8"/>
                  <a:gd name="T37" fmla="*/ 6 w 8"/>
                  <a:gd name="T38" fmla="*/ 6 w 8"/>
                  <a:gd name="T39" fmla="*/ 6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6" name="Freeform 203">
                <a:extLst>
                  <a:ext uri="{FF2B5EF4-FFF2-40B4-BE49-F238E27FC236}">
                    <a16:creationId xmlns:a16="http://schemas.microsoft.com/office/drawing/2014/main" id="{FE89F595-C9A6-42B6-9178-4877F3344308}"/>
                  </a:ext>
                </a:extLst>
              </p:cNvPr>
              <p:cNvSpPr>
                <a:spLocks/>
              </p:cNvSpPr>
              <p:nvPr/>
            </p:nvSpPr>
            <p:spPr bwMode="auto">
              <a:xfrm>
                <a:off x="1331609" y="5669912"/>
                <a:ext cx="43805" cy="0"/>
              </a:xfrm>
              <a:custGeom>
                <a:avLst/>
                <a:gdLst>
                  <a:gd name="T0" fmla="*/ 1 w 10"/>
                  <a:gd name="T1" fmla="*/ 1 w 10"/>
                  <a:gd name="T2" fmla="*/ 1 w 10"/>
                  <a:gd name="T3" fmla="*/ 1 w 10"/>
                  <a:gd name="T4" fmla="*/ 1 w 10"/>
                  <a:gd name="T5" fmla="*/ 1 w 10"/>
                  <a:gd name="T6" fmla="*/ 1 w 10"/>
                  <a:gd name="T7" fmla="*/ 2 w 10"/>
                  <a:gd name="T8" fmla="*/ 2 w 10"/>
                  <a:gd name="T9" fmla="*/ 2 w 10"/>
                  <a:gd name="T10" fmla="*/ 2 w 10"/>
                  <a:gd name="T11" fmla="*/ 3 w 10"/>
                  <a:gd name="T12" fmla="*/ 3 w 10"/>
                  <a:gd name="T13" fmla="*/ 3 w 10"/>
                  <a:gd name="T14" fmla="*/ 3 w 10"/>
                  <a:gd name="T15" fmla="*/ 3 w 10"/>
                  <a:gd name="T16" fmla="*/ 3 w 10"/>
                  <a:gd name="T17" fmla="*/ 3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6 w 10"/>
                  <a:gd name="T34" fmla="*/ 6 w 10"/>
                  <a:gd name="T35" fmla="*/ 7 w 10"/>
                  <a:gd name="T36" fmla="*/ 7 w 10"/>
                  <a:gd name="T37" fmla="*/ 7 w 10"/>
                  <a:gd name="T38" fmla="*/ 7 w 10"/>
                  <a:gd name="T39" fmla="*/ 8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4">
                <a:extLst>
                  <a:ext uri="{FF2B5EF4-FFF2-40B4-BE49-F238E27FC236}">
                    <a16:creationId xmlns:a16="http://schemas.microsoft.com/office/drawing/2014/main" id="{7E888415-A03C-465B-A8E4-F150058EA82A}"/>
                  </a:ext>
                </a:extLst>
              </p:cNvPr>
              <p:cNvSpPr>
                <a:spLocks/>
              </p:cNvSpPr>
              <p:nvPr/>
            </p:nvSpPr>
            <p:spPr bwMode="auto">
              <a:xfrm>
                <a:off x="1375413"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1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4 w 8"/>
                  <a:gd name="T28" fmla="*/ 4 w 8"/>
                  <a:gd name="T29" fmla="*/ 4 w 8"/>
                  <a:gd name="T30" fmla="*/ 5 w 8"/>
                  <a:gd name="T31" fmla="*/ 5 w 8"/>
                  <a:gd name="T32" fmla="*/ 5 w 8"/>
                  <a:gd name="T33" fmla="*/ 5 w 8"/>
                  <a:gd name="T34" fmla="*/ 6 w 8"/>
                  <a:gd name="T35" fmla="*/ 6 w 8"/>
                  <a:gd name="T36" fmla="*/ 6 w 8"/>
                  <a:gd name="T37" fmla="*/ 6 w 8"/>
                  <a:gd name="T38" fmla="*/ 6 w 8"/>
                  <a:gd name="T39" fmla="*/ 6 w 8"/>
                  <a:gd name="T40" fmla="*/ 6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206">
                <a:extLst>
                  <a:ext uri="{FF2B5EF4-FFF2-40B4-BE49-F238E27FC236}">
                    <a16:creationId xmlns:a16="http://schemas.microsoft.com/office/drawing/2014/main" id="{52C175BC-95FA-42EA-A69F-F23E05308465}"/>
                  </a:ext>
                </a:extLst>
              </p:cNvPr>
              <p:cNvSpPr>
                <a:spLocks/>
              </p:cNvSpPr>
              <p:nvPr/>
            </p:nvSpPr>
            <p:spPr bwMode="auto">
              <a:xfrm>
                <a:off x="1410457"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Freeform 207">
                <a:extLst>
                  <a:ext uri="{FF2B5EF4-FFF2-40B4-BE49-F238E27FC236}">
                    <a16:creationId xmlns:a16="http://schemas.microsoft.com/office/drawing/2014/main" id="{85FE7C07-BED2-4448-8572-05F70A5D9FC3}"/>
                  </a:ext>
                </a:extLst>
              </p:cNvPr>
              <p:cNvSpPr>
                <a:spLocks/>
              </p:cNvSpPr>
              <p:nvPr/>
            </p:nvSpPr>
            <p:spPr bwMode="auto">
              <a:xfrm>
                <a:off x="1449882"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208">
                <a:extLst>
                  <a:ext uri="{FF2B5EF4-FFF2-40B4-BE49-F238E27FC236}">
                    <a16:creationId xmlns:a16="http://schemas.microsoft.com/office/drawing/2014/main" id="{BDA97BA0-0E85-44F1-9FF5-F928C7FA6CE0}"/>
                  </a:ext>
                </a:extLst>
              </p:cNvPr>
              <p:cNvSpPr>
                <a:spLocks/>
              </p:cNvSpPr>
              <p:nvPr/>
            </p:nvSpPr>
            <p:spPr bwMode="auto">
              <a:xfrm>
                <a:off x="1489305"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209">
                <a:extLst>
                  <a:ext uri="{FF2B5EF4-FFF2-40B4-BE49-F238E27FC236}">
                    <a16:creationId xmlns:a16="http://schemas.microsoft.com/office/drawing/2014/main" id="{E3664F4A-5553-4220-A6F0-4F0118ECC099}"/>
                  </a:ext>
                </a:extLst>
              </p:cNvPr>
              <p:cNvSpPr>
                <a:spLocks/>
              </p:cNvSpPr>
              <p:nvPr/>
            </p:nvSpPr>
            <p:spPr bwMode="auto">
              <a:xfrm>
                <a:off x="1528730"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210">
                <a:extLst>
                  <a:ext uri="{FF2B5EF4-FFF2-40B4-BE49-F238E27FC236}">
                    <a16:creationId xmlns:a16="http://schemas.microsoft.com/office/drawing/2014/main" id="{1993B72C-8FE4-43A2-A5AC-A31165D9CE46}"/>
                  </a:ext>
                </a:extLst>
              </p:cNvPr>
              <p:cNvSpPr>
                <a:spLocks/>
              </p:cNvSpPr>
              <p:nvPr/>
            </p:nvSpPr>
            <p:spPr bwMode="auto">
              <a:xfrm>
                <a:off x="1568153"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211">
                <a:extLst>
                  <a:ext uri="{FF2B5EF4-FFF2-40B4-BE49-F238E27FC236}">
                    <a16:creationId xmlns:a16="http://schemas.microsoft.com/office/drawing/2014/main" id="{32F212BD-8829-410A-8B59-842CAEE815EA}"/>
                  </a:ext>
                </a:extLst>
              </p:cNvPr>
              <p:cNvSpPr>
                <a:spLocks/>
              </p:cNvSpPr>
              <p:nvPr/>
            </p:nvSpPr>
            <p:spPr bwMode="auto">
              <a:xfrm>
                <a:off x="1607578"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212">
                <a:extLst>
                  <a:ext uri="{FF2B5EF4-FFF2-40B4-BE49-F238E27FC236}">
                    <a16:creationId xmlns:a16="http://schemas.microsoft.com/office/drawing/2014/main" id="{ADECB535-9EFA-4997-AAB9-29B793CEA122}"/>
                  </a:ext>
                </a:extLst>
              </p:cNvPr>
              <p:cNvSpPr>
                <a:spLocks/>
              </p:cNvSpPr>
              <p:nvPr/>
            </p:nvSpPr>
            <p:spPr bwMode="auto">
              <a:xfrm>
                <a:off x="1647001"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213">
                <a:extLst>
                  <a:ext uri="{FF2B5EF4-FFF2-40B4-BE49-F238E27FC236}">
                    <a16:creationId xmlns:a16="http://schemas.microsoft.com/office/drawing/2014/main" id="{6D744854-38C6-445C-B7D7-4555E08775D2}"/>
                  </a:ext>
                </a:extLst>
              </p:cNvPr>
              <p:cNvSpPr>
                <a:spLocks/>
              </p:cNvSpPr>
              <p:nvPr/>
            </p:nvSpPr>
            <p:spPr bwMode="auto">
              <a:xfrm>
                <a:off x="1686427"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214">
                <a:extLst>
                  <a:ext uri="{FF2B5EF4-FFF2-40B4-BE49-F238E27FC236}">
                    <a16:creationId xmlns:a16="http://schemas.microsoft.com/office/drawing/2014/main" id="{C7088E93-279E-4FD5-AD14-50517D6371D0}"/>
                  </a:ext>
                </a:extLst>
              </p:cNvPr>
              <p:cNvSpPr>
                <a:spLocks/>
              </p:cNvSpPr>
              <p:nvPr/>
            </p:nvSpPr>
            <p:spPr bwMode="auto">
              <a:xfrm>
                <a:off x="1725849"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15">
                <a:extLst>
                  <a:ext uri="{FF2B5EF4-FFF2-40B4-BE49-F238E27FC236}">
                    <a16:creationId xmlns:a16="http://schemas.microsoft.com/office/drawing/2014/main" id="{349D36E7-1054-4D67-A9C0-F4D486352BEA}"/>
                  </a:ext>
                </a:extLst>
              </p:cNvPr>
              <p:cNvSpPr>
                <a:spLocks/>
              </p:cNvSpPr>
              <p:nvPr/>
            </p:nvSpPr>
            <p:spPr bwMode="auto">
              <a:xfrm>
                <a:off x="1765275"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216">
                <a:extLst>
                  <a:ext uri="{FF2B5EF4-FFF2-40B4-BE49-F238E27FC236}">
                    <a16:creationId xmlns:a16="http://schemas.microsoft.com/office/drawing/2014/main" id="{0D502B1C-EB02-45BA-942B-2DF939BFA237}"/>
                  </a:ext>
                </a:extLst>
              </p:cNvPr>
              <p:cNvSpPr>
                <a:spLocks/>
              </p:cNvSpPr>
              <p:nvPr/>
            </p:nvSpPr>
            <p:spPr bwMode="auto">
              <a:xfrm>
                <a:off x="1804697"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17">
                <a:extLst>
                  <a:ext uri="{FF2B5EF4-FFF2-40B4-BE49-F238E27FC236}">
                    <a16:creationId xmlns:a16="http://schemas.microsoft.com/office/drawing/2014/main" id="{C9EE48AB-5BDF-4236-A46A-9B9B246424DA}"/>
                  </a:ext>
                </a:extLst>
              </p:cNvPr>
              <p:cNvSpPr>
                <a:spLocks/>
              </p:cNvSpPr>
              <p:nvPr/>
            </p:nvSpPr>
            <p:spPr bwMode="auto">
              <a:xfrm>
                <a:off x="1844123"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18">
                <a:extLst>
                  <a:ext uri="{FF2B5EF4-FFF2-40B4-BE49-F238E27FC236}">
                    <a16:creationId xmlns:a16="http://schemas.microsoft.com/office/drawing/2014/main" id="{DA13C55D-C4A6-4CB5-A4BB-F19609B2D09D}"/>
                  </a:ext>
                </a:extLst>
              </p:cNvPr>
              <p:cNvSpPr>
                <a:spLocks/>
              </p:cNvSpPr>
              <p:nvPr/>
            </p:nvSpPr>
            <p:spPr bwMode="auto">
              <a:xfrm>
                <a:off x="1883545"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9">
                <a:extLst>
                  <a:ext uri="{FF2B5EF4-FFF2-40B4-BE49-F238E27FC236}">
                    <a16:creationId xmlns:a16="http://schemas.microsoft.com/office/drawing/2014/main" id="{481A77ED-6DC3-4EA0-BDB2-974AE4BFFF46}"/>
                  </a:ext>
                </a:extLst>
              </p:cNvPr>
              <p:cNvSpPr>
                <a:spLocks/>
              </p:cNvSpPr>
              <p:nvPr/>
            </p:nvSpPr>
            <p:spPr bwMode="auto">
              <a:xfrm>
                <a:off x="1922971"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0">
                <a:extLst>
                  <a:ext uri="{FF2B5EF4-FFF2-40B4-BE49-F238E27FC236}">
                    <a16:creationId xmlns:a16="http://schemas.microsoft.com/office/drawing/2014/main" id="{BE201774-D155-4EA2-8D7A-EC1E314A5AE9}"/>
                  </a:ext>
                </a:extLst>
              </p:cNvPr>
              <p:cNvSpPr>
                <a:spLocks/>
              </p:cNvSpPr>
              <p:nvPr/>
            </p:nvSpPr>
            <p:spPr bwMode="auto">
              <a:xfrm>
                <a:off x="1962394"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6 w 9"/>
                  <a:gd name="T38" fmla="*/ 6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21">
                <a:extLst>
                  <a:ext uri="{FF2B5EF4-FFF2-40B4-BE49-F238E27FC236}">
                    <a16:creationId xmlns:a16="http://schemas.microsoft.com/office/drawing/2014/main" id="{1317E12E-F746-4352-B75F-8EDDD6A746B4}"/>
                  </a:ext>
                </a:extLst>
              </p:cNvPr>
              <p:cNvSpPr>
                <a:spLocks/>
              </p:cNvSpPr>
              <p:nvPr/>
            </p:nvSpPr>
            <p:spPr bwMode="auto">
              <a:xfrm>
                <a:off x="2001819"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22">
                <a:extLst>
                  <a:ext uri="{FF2B5EF4-FFF2-40B4-BE49-F238E27FC236}">
                    <a16:creationId xmlns:a16="http://schemas.microsoft.com/office/drawing/2014/main" id="{6C19293C-F671-4E15-992B-9A5831C25560}"/>
                  </a:ext>
                </a:extLst>
              </p:cNvPr>
              <p:cNvSpPr>
                <a:spLocks/>
              </p:cNvSpPr>
              <p:nvPr/>
            </p:nvSpPr>
            <p:spPr bwMode="auto">
              <a:xfrm>
                <a:off x="2041242"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1 w 8"/>
                  <a:gd name="T11" fmla="*/ 1 w 8"/>
                  <a:gd name="T12" fmla="*/ 2 w 8"/>
                  <a:gd name="T13" fmla="*/ 2 w 8"/>
                  <a:gd name="T14" fmla="*/ 2 w 8"/>
                  <a:gd name="T15" fmla="*/ 2 w 8"/>
                  <a:gd name="T16" fmla="*/ 3 w 8"/>
                  <a:gd name="T17" fmla="*/ 3 w 8"/>
                  <a:gd name="T18" fmla="*/ 3 w 8"/>
                  <a:gd name="T19" fmla="*/ 3 w 8"/>
                  <a:gd name="T20" fmla="*/ 3 w 8"/>
                  <a:gd name="T21" fmla="*/ 3 w 8"/>
                  <a:gd name="T22" fmla="*/ 4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6 w 8"/>
                  <a:gd name="T39" fmla="*/ 6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23">
                <a:extLst>
                  <a:ext uri="{FF2B5EF4-FFF2-40B4-BE49-F238E27FC236}">
                    <a16:creationId xmlns:a16="http://schemas.microsoft.com/office/drawing/2014/main" id="{AB942603-AE4A-4726-83DA-A6E0B1ED8167}"/>
                  </a:ext>
                </a:extLst>
              </p:cNvPr>
              <p:cNvSpPr>
                <a:spLocks/>
              </p:cNvSpPr>
              <p:nvPr/>
            </p:nvSpPr>
            <p:spPr bwMode="auto">
              <a:xfrm>
                <a:off x="2076285" y="5669912"/>
                <a:ext cx="43805" cy="0"/>
              </a:xfrm>
              <a:custGeom>
                <a:avLst/>
                <a:gdLst>
                  <a:gd name="T0" fmla="*/ 1 w 10"/>
                  <a:gd name="T1" fmla="*/ 1 w 10"/>
                  <a:gd name="T2" fmla="*/ 1 w 10"/>
                  <a:gd name="T3" fmla="*/ 1 w 10"/>
                  <a:gd name="T4" fmla="*/ 2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7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24">
                <a:extLst>
                  <a:ext uri="{FF2B5EF4-FFF2-40B4-BE49-F238E27FC236}">
                    <a16:creationId xmlns:a16="http://schemas.microsoft.com/office/drawing/2014/main" id="{4C3B4CF6-70A2-46C1-AEFD-BCBD3CACE05E}"/>
                  </a:ext>
                </a:extLst>
              </p:cNvPr>
              <p:cNvSpPr>
                <a:spLocks/>
              </p:cNvSpPr>
              <p:nvPr/>
            </p:nvSpPr>
            <p:spPr bwMode="auto">
              <a:xfrm>
                <a:off x="2120090"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2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25">
                <a:extLst>
                  <a:ext uri="{FF2B5EF4-FFF2-40B4-BE49-F238E27FC236}">
                    <a16:creationId xmlns:a16="http://schemas.microsoft.com/office/drawing/2014/main" id="{19C08DC1-9DD7-4DE6-967E-7D016BE70A3D}"/>
                  </a:ext>
                </a:extLst>
              </p:cNvPr>
              <p:cNvSpPr>
                <a:spLocks/>
              </p:cNvSpPr>
              <p:nvPr/>
            </p:nvSpPr>
            <p:spPr bwMode="auto">
              <a:xfrm>
                <a:off x="2155133"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3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 name="Freeform 226">
                <a:extLst>
                  <a:ext uri="{FF2B5EF4-FFF2-40B4-BE49-F238E27FC236}">
                    <a16:creationId xmlns:a16="http://schemas.microsoft.com/office/drawing/2014/main" id="{CDEB50F9-E9F8-4A9E-95FF-398CFF16EA3A}"/>
                  </a:ext>
                </a:extLst>
              </p:cNvPr>
              <p:cNvSpPr>
                <a:spLocks/>
              </p:cNvSpPr>
              <p:nvPr/>
            </p:nvSpPr>
            <p:spPr bwMode="auto">
              <a:xfrm>
                <a:off x="2198938"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3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6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 name="Freeform 227">
                <a:extLst>
                  <a:ext uri="{FF2B5EF4-FFF2-40B4-BE49-F238E27FC236}">
                    <a16:creationId xmlns:a16="http://schemas.microsoft.com/office/drawing/2014/main" id="{761B071F-931C-4102-BFC5-EF2D44668E6F}"/>
                  </a:ext>
                </a:extLst>
              </p:cNvPr>
              <p:cNvSpPr>
                <a:spLocks/>
              </p:cNvSpPr>
              <p:nvPr/>
            </p:nvSpPr>
            <p:spPr bwMode="auto">
              <a:xfrm>
                <a:off x="2233982" y="5669912"/>
                <a:ext cx="39425" cy="0"/>
              </a:xfrm>
              <a:custGeom>
                <a:avLst/>
                <a:gdLst>
                  <a:gd name="T0" fmla="*/ 0 w 9"/>
                  <a:gd name="T1" fmla="*/ 1 w 9"/>
                  <a:gd name="T2" fmla="*/ 1 w 9"/>
                  <a:gd name="T3" fmla="*/ 1 w 9"/>
                  <a:gd name="T4" fmla="*/ 1 w 9"/>
                  <a:gd name="T5" fmla="*/ 2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7 w 9"/>
                  <a:gd name="T35" fmla="*/ 7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 name="Freeform 228">
                <a:extLst>
                  <a:ext uri="{FF2B5EF4-FFF2-40B4-BE49-F238E27FC236}">
                    <a16:creationId xmlns:a16="http://schemas.microsoft.com/office/drawing/2014/main" id="{6A1A24F6-B40A-4D44-91BA-67C68E5DBA99}"/>
                  </a:ext>
                </a:extLst>
              </p:cNvPr>
              <p:cNvSpPr>
                <a:spLocks/>
              </p:cNvSpPr>
              <p:nvPr/>
            </p:nvSpPr>
            <p:spPr bwMode="auto">
              <a:xfrm>
                <a:off x="2273407"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3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 name="Freeform 229">
                <a:extLst>
                  <a:ext uri="{FF2B5EF4-FFF2-40B4-BE49-F238E27FC236}">
                    <a16:creationId xmlns:a16="http://schemas.microsoft.com/office/drawing/2014/main" id="{11AFFAEC-4BAF-4E15-B01F-C30D716F3D65}"/>
                  </a:ext>
                </a:extLst>
              </p:cNvPr>
              <p:cNvSpPr>
                <a:spLocks/>
              </p:cNvSpPr>
              <p:nvPr/>
            </p:nvSpPr>
            <p:spPr bwMode="auto">
              <a:xfrm>
                <a:off x="2312830"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7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 name="Freeform 230">
                <a:extLst>
                  <a:ext uri="{FF2B5EF4-FFF2-40B4-BE49-F238E27FC236}">
                    <a16:creationId xmlns:a16="http://schemas.microsoft.com/office/drawing/2014/main" id="{4A8789DE-4999-4F8C-BFC6-0650B786AEFA}"/>
                  </a:ext>
                </a:extLst>
              </p:cNvPr>
              <p:cNvSpPr>
                <a:spLocks/>
              </p:cNvSpPr>
              <p:nvPr/>
            </p:nvSpPr>
            <p:spPr bwMode="auto">
              <a:xfrm>
                <a:off x="2352255"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 name="Freeform 231">
                <a:extLst>
                  <a:ext uri="{FF2B5EF4-FFF2-40B4-BE49-F238E27FC236}">
                    <a16:creationId xmlns:a16="http://schemas.microsoft.com/office/drawing/2014/main" id="{2ED586C9-7D71-4FBB-AC08-D8762893CCFD}"/>
                  </a:ext>
                </a:extLst>
              </p:cNvPr>
              <p:cNvSpPr>
                <a:spLocks/>
              </p:cNvSpPr>
              <p:nvPr/>
            </p:nvSpPr>
            <p:spPr bwMode="auto">
              <a:xfrm>
                <a:off x="2391678"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 name="Freeform 232">
                <a:extLst>
                  <a:ext uri="{FF2B5EF4-FFF2-40B4-BE49-F238E27FC236}">
                    <a16:creationId xmlns:a16="http://schemas.microsoft.com/office/drawing/2014/main" id="{B4C84138-2C07-48BC-B880-D4002989776D}"/>
                  </a:ext>
                </a:extLst>
              </p:cNvPr>
              <p:cNvSpPr>
                <a:spLocks/>
              </p:cNvSpPr>
              <p:nvPr/>
            </p:nvSpPr>
            <p:spPr bwMode="auto">
              <a:xfrm>
                <a:off x="2431103"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 name="Freeform 233">
                <a:extLst>
                  <a:ext uri="{FF2B5EF4-FFF2-40B4-BE49-F238E27FC236}">
                    <a16:creationId xmlns:a16="http://schemas.microsoft.com/office/drawing/2014/main" id="{F3ECD0FC-2876-47D3-B435-497A27139340}"/>
                  </a:ext>
                </a:extLst>
              </p:cNvPr>
              <p:cNvSpPr>
                <a:spLocks/>
              </p:cNvSpPr>
              <p:nvPr/>
            </p:nvSpPr>
            <p:spPr bwMode="auto">
              <a:xfrm>
                <a:off x="2470526"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 name="Freeform 234">
                <a:extLst>
                  <a:ext uri="{FF2B5EF4-FFF2-40B4-BE49-F238E27FC236}">
                    <a16:creationId xmlns:a16="http://schemas.microsoft.com/office/drawing/2014/main" id="{745A7FF9-72BF-4208-8F35-BFF77565CE5A}"/>
                  </a:ext>
                </a:extLst>
              </p:cNvPr>
              <p:cNvSpPr>
                <a:spLocks/>
              </p:cNvSpPr>
              <p:nvPr/>
            </p:nvSpPr>
            <p:spPr bwMode="auto">
              <a:xfrm>
                <a:off x="2509951"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 name="Freeform 235">
                <a:extLst>
                  <a:ext uri="{FF2B5EF4-FFF2-40B4-BE49-F238E27FC236}">
                    <a16:creationId xmlns:a16="http://schemas.microsoft.com/office/drawing/2014/main" id="{ED44417F-4828-4C46-A038-8FFDFCB5ABDC}"/>
                  </a:ext>
                </a:extLst>
              </p:cNvPr>
              <p:cNvSpPr>
                <a:spLocks/>
              </p:cNvSpPr>
              <p:nvPr/>
            </p:nvSpPr>
            <p:spPr bwMode="auto">
              <a:xfrm>
                <a:off x="2549374" y="5669912"/>
                <a:ext cx="39425" cy="0"/>
              </a:xfrm>
              <a:custGeom>
                <a:avLst/>
                <a:gdLst>
                  <a:gd name="T0" fmla="*/ 0 w 9"/>
                  <a:gd name="T1" fmla="*/ 0 w 9"/>
                  <a:gd name="T2" fmla="*/ 0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 name="Freeform 236">
                <a:extLst>
                  <a:ext uri="{FF2B5EF4-FFF2-40B4-BE49-F238E27FC236}">
                    <a16:creationId xmlns:a16="http://schemas.microsoft.com/office/drawing/2014/main" id="{E798B976-2D82-4241-BE28-3BCBF5031652}"/>
                  </a:ext>
                </a:extLst>
              </p:cNvPr>
              <p:cNvSpPr>
                <a:spLocks/>
              </p:cNvSpPr>
              <p:nvPr/>
            </p:nvSpPr>
            <p:spPr bwMode="auto">
              <a:xfrm>
                <a:off x="2588799"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 name="Freeform 237">
                <a:extLst>
                  <a:ext uri="{FF2B5EF4-FFF2-40B4-BE49-F238E27FC236}">
                    <a16:creationId xmlns:a16="http://schemas.microsoft.com/office/drawing/2014/main" id="{27B69E66-D582-4EFA-B8B0-919D0649D4FF}"/>
                  </a:ext>
                </a:extLst>
              </p:cNvPr>
              <p:cNvSpPr>
                <a:spLocks/>
              </p:cNvSpPr>
              <p:nvPr/>
            </p:nvSpPr>
            <p:spPr bwMode="auto">
              <a:xfrm>
                <a:off x="4472393" y="5669912"/>
                <a:ext cx="39425" cy="0"/>
              </a:xfrm>
              <a:custGeom>
                <a:avLst/>
                <a:gdLst>
                  <a:gd name="T0" fmla="*/ 0 w 9"/>
                  <a:gd name="T1" fmla="*/ 0 w 9"/>
                  <a:gd name="T2" fmla="*/ 0 w 9"/>
                  <a:gd name="T3" fmla="*/ 0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238">
                <a:extLst>
                  <a:ext uri="{FF2B5EF4-FFF2-40B4-BE49-F238E27FC236}">
                    <a16:creationId xmlns:a16="http://schemas.microsoft.com/office/drawing/2014/main" id="{2238F119-398A-475B-B82F-A3E7D08B3314}"/>
                  </a:ext>
                </a:extLst>
              </p:cNvPr>
              <p:cNvSpPr>
                <a:spLocks/>
              </p:cNvSpPr>
              <p:nvPr/>
            </p:nvSpPr>
            <p:spPr bwMode="auto">
              <a:xfrm>
                <a:off x="4511816"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 name="Freeform 239">
                <a:extLst>
                  <a:ext uri="{FF2B5EF4-FFF2-40B4-BE49-F238E27FC236}">
                    <a16:creationId xmlns:a16="http://schemas.microsoft.com/office/drawing/2014/main" id="{379D9896-C8D6-4F8D-A364-E981435BD35F}"/>
                  </a:ext>
                </a:extLst>
              </p:cNvPr>
              <p:cNvSpPr>
                <a:spLocks/>
              </p:cNvSpPr>
              <p:nvPr/>
            </p:nvSpPr>
            <p:spPr bwMode="auto">
              <a:xfrm>
                <a:off x="4551241" y="5669912"/>
                <a:ext cx="39425" cy="0"/>
              </a:xfrm>
              <a:custGeom>
                <a:avLst/>
                <a:gdLst>
                  <a:gd name="T0" fmla="*/ 0 w 9"/>
                  <a:gd name="T1" fmla="*/ 0 w 9"/>
                  <a:gd name="T2" fmla="*/ 0 w 9"/>
                  <a:gd name="T3" fmla="*/ 0 w 9"/>
                  <a:gd name="T4" fmla="*/ 0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 name="Freeform 240">
                <a:extLst>
                  <a:ext uri="{FF2B5EF4-FFF2-40B4-BE49-F238E27FC236}">
                    <a16:creationId xmlns:a16="http://schemas.microsoft.com/office/drawing/2014/main" id="{F2DE283E-CB69-4371-8AF9-9664D9866A41}"/>
                  </a:ext>
                </a:extLst>
              </p:cNvPr>
              <p:cNvSpPr>
                <a:spLocks/>
              </p:cNvSpPr>
              <p:nvPr/>
            </p:nvSpPr>
            <p:spPr bwMode="auto">
              <a:xfrm>
                <a:off x="4590664"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 name="Freeform 241">
                <a:extLst>
                  <a:ext uri="{FF2B5EF4-FFF2-40B4-BE49-F238E27FC236}">
                    <a16:creationId xmlns:a16="http://schemas.microsoft.com/office/drawing/2014/main" id="{7C3334D6-F40B-48A9-B024-E84DF2B9E24C}"/>
                  </a:ext>
                </a:extLst>
              </p:cNvPr>
              <p:cNvSpPr>
                <a:spLocks/>
              </p:cNvSpPr>
              <p:nvPr/>
            </p:nvSpPr>
            <p:spPr bwMode="auto">
              <a:xfrm>
                <a:off x="4630089"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2 w 8"/>
                  <a:gd name="T11" fmla="*/ 2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7 w 8"/>
                  <a:gd name="T39" fmla="*/ 7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242">
                <a:extLst>
                  <a:ext uri="{FF2B5EF4-FFF2-40B4-BE49-F238E27FC236}">
                    <a16:creationId xmlns:a16="http://schemas.microsoft.com/office/drawing/2014/main" id="{07A3567D-0AD7-4196-BF8B-B5BDB544A880}"/>
                  </a:ext>
                </a:extLst>
              </p:cNvPr>
              <p:cNvSpPr>
                <a:spLocks/>
              </p:cNvSpPr>
              <p:nvPr/>
            </p:nvSpPr>
            <p:spPr bwMode="auto">
              <a:xfrm>
                <a:off x="4665133" y="5669912"/>
                <a:ext cx="43805" cy="0"/>
              </a:xfrm>
              <a:custGeom>
                <a:avLst/>
                <a:gdLst>
                  <a:gd name="T0" fmla="*/ 1 w 10"/>
                  <a:gd name="T1" fmla="*/ 1 w 10"/>
                  <a:gd name="T2" fmla="*/ 1 w 10"/>
                  <a:gd name="T3" fmla="*/ 1 w 10"/>
                  <a:gd name="T4" fmla="*/ 2 w 10"/>
                  <a:gd name="T5" fmla="*/ 2 w 10"/>
                  <a:gd name="T6" fmla="*/ 2 w 10"/>
                  <a:gd name="T7" fmla="*/ 2 w 10"/>
                  <a:gd name="T8" fmla="*/ 2 w 10"/>
                  <a:gd name="T9" fmla="*/ 2 w 10"/>
                  <a:gd name="T10" fmla="*/ 2 w 10"/>
                  <a:gd name="T11" fmla="*/ 3 w 10"/>
                  <a:gd name="T12" fmla="*/ 3 w 10"/>
                  <a:gd name="T13" fmla="*/ 3 w 10"/>
                  <a:gd name="T14" fmla="*/ 3 w 10"/>
                  <a:gd name="T15" fmla="*/ 4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243">
                <a:extLst>
                  <a:ext uri="{FF2B5EF4-FFF2-40B4-BE49-F238E27FC236}">
                    <a16:creationId xmlns:a16="http://schemas.microsoft.com/office/drawing/2014/main" id="{286C28AA-5DE2-44B4-94B0-7E47C13721D9}"/>
                  </a:ext>
                </a:extLst>
              </p:cNvPr>
              <p:cNvSpPr>
                <a:spLocks/>
              </p:cNvSpPr>
              <p:nvPr/>
            </p:nvSpPr>
            <p:spPr bwMode="auto">
              <a:xfrm>
                <a:off x="4708938"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2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7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244">
                <a:extLst>
                  <a:ext uri="{FF2B5EF4-FFF2-40B4-BE49-F238E27FC236}">
                    <a16:creationId xmlns:a16="http://schemas.microsoft.com/office/drawing/2014/main" id="{65FDB82E-26B6-4209-8754-B3B9DF6F2D4D}"/>
                  </a:ext>
                </a:extLst>
              </p:cNvPr>
              <p:cNvSpPr>
                <a:spLocks/>
              </p:cNvSpPr>
              <p:nvPr/>
            </p:nvSpPr>
            <p:spPr bwMode="auto">
              <a:xfrm>
                <a:off x="4743981"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7 w 10"/>
                  <a:gd name="T40" fmla="*/ 8 w 10"/>
                  <a:gd name="T41" fmla="*/ 8 w 10"/>
                  <a:gd name="T42" fmla="*/ 8 w 10"/>
                  <a:gd name="T43" fmla="*/ 8 w 10"/>
                  <a:gd name="T44" fmla="*/ 9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245">
                <a:extLst>
                  <a:ext uri="{FF2B5EF4-FFF2-40B4-BE49-F238E27FC236}">
                    <a16:creationId xmlns:a16="http://schemas.microsoft.com/office/drawing/2014/main" id="{BE3A763A-DD3F-4191-803C-0756B8CAFA4F}"/>
                  </a:ext>
                </a:extLst>
              </p:cNvPr>
              <p:cNvSpPr>
                <a:spLocks/>
              </p:cNvSpPr>
              <p:nvPr/>
            </p:nvSpPr>
            <p:spPr bwMode="auto">
              <a:xfrm>
                <a:off x="4787786"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3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246">
                <a:extLst>
                  <a:ext uri="{FF2B5EF4-FFF2-40B4-BE49-F238E27FC236}">
                    <a16:creationId xmlns:a16="http://schemas.microsoft.com/office/drawing/2014/main" id="{D1459293-B24E-49FA-A72E-8FEE8913BED3}"/>
                  </a:ext>
                </a:extLst>
              </p:cNvPr>
              <p:cNvSpPr>
                <a:spLocks/>
              </p:cNvSpPr>
              <p:nvPr/>
            </p:nvSpPr>
            <p:spPr bwMode="auto">
              <a:xfrm>
                <a:off x="4822829" y="5669912"/>
                <a:ext cx="39425" cy="0"/>
              </a:xfrm>
              <a:custGeom>
                <a:avLst/>
                <a:gdLst>
                  <a:gd name="T0" fmla="*/ 0 w 9"/>
                  <a:gd name="T1" fmla="*/ 1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4 w 9"/>
                  <a:gd name="T17" fmla="*/ 4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7 w 9"/>
                  <a:gd name="T35" fmla="*/ 7 w 9"/>
                  <a:gd name="T36" fmla="*/ 7 w 9"/>
                  <a:gd name="T37" fmla="*/ 7 w 9"/>
                  <a:gd name="T38" fmla="*/ 7 w 9"/>
                  <a:gd name="T39" fmla="*/ 7 w 9"/>
                  <a:gd name="T40" fmla="*/ 8 w 9"/>
                  <a:gd name="T41" fmla="*/ 8 w 9"/>
                  <a:gd name="T42" fmla="*/ 8 w 9"/>
                  <a:gd name="T43" fmla="*/ 8 w 9"/>
                  <a:gd name="T44" fmla="*/ 9 w 9"/>
                  <a:gd name="T45" fmla="*/ 9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247">
                <a:extLst>
                  <a:ext uri="{FF2B5EF4-FFF2-40B4-BE49-F238E27FC236}">
                    <a16:creationId xmlns:a16="http://schemas.microsoft.com/office/drawing/2014/main" id="{E123B113-E3ED-4835-AA2D-857A737F66F1}"/>
                  </a:ext>
                </a:extLst>
              </p:cNvPr>
              <p:cNvSpPr>
                <a:spLocks/>
              </p:cNvSpPr>
              <p:nvPr/>
            </p:nvSpPr>
            <p:spPr bwMode="auto">
              <a:xfrm>
                <a:off x="4862252"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3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8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248">
                <a:extLst>
                  <a:ext uri="{FF2B5EF4-FFF2-40B4-BE49-F238E27FC236}">
                    <a16:creationId xmlns:a16="http://schemas.microsoft.com/office/drawing/2014/main" id="{ACB472B7-CE44-458F-95DE-05746224DE6F}"/>
                  </a:ext>
                </a:extLst>
              </p:cNvPr>
              <p:cNvSpPr>
                <a:spLocks/>
              </p:cNvSpPr>
              <p:nvPr/>
            </p:nvSpPr>
            <p:spPr bwMode="auto">
              <a:xfrm>
                <a:off x="4901677"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7 w 9"/>
                  <a:gd name="T35" fmla="*/ 7 w 9"/>
                  <a:gd name="T36" fmla="*/ 7 w 9"/>
                  <a:gd name="T37" fmla="*/ 7 w 9"/>
                  <a:gd name="T38" fmla="*/ 7 w 9"/>
                  <a:gd name="T39" fmla="*/ 7 w 9"/>
                  <a:gd name="T40" fmla="*/ 7 w 9"/>
                  <a:gd name="T41" fmla="*/ 8 w 9"/>
                  <a:gd name="T42" fmla="*/ 8 w 9"/>
                  <a:gd name="T43" fmla="*/ 8 w 9"/>
                  <a:gd name="T44" fmla="*/ 8 w 9"/>
                  <a:gd name="T45" fmla="*/ 9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249">
                <a:extLst>
                  <a:ext uri="{FF2B5EF4-FFF2-40B4-BE49-F238E27FC236}">
                    <a16:creationId xmlns:a16="http://schemas.microsoft.com/office/drawing/2014/main" id="{C70AC18D-8DC6-4FEE-BCD8-F6F20C63F807}"/>
                  </a:ext>
                </a:extLst>
              </p:cNvPr>
              <p:cNvSpPr>
                <a:spLocks/>
              </p:cNvSpPr>
              <p:nvPr/>
            </p:nvSpPr>
            <p:spPr bwMode="auto">
              <a:xfrm>
                <a:off x="4941100"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250">
                <a:extLst>
                  <a:ext uri="{FF2B5EF4-FFF2-40B4-BE49-F238E27FC236}">
                    <a16:creationId xmlns:a16="http://schemas.microsoft.com/office/drawing/2014/main" id="{71012418-FFDC-4C11-BD5A-1AD0DE74BD3C}"/>
                  </a:ext>
                </a:extLst>
              </p:cNvPr>
              <p:cNvSpPr>
                <a:spLocks/>
              </p:cNvSpPr>
              <p:nvPr/>
            </p:nvSpPr>
            <p:spPr bwMode="auto">
              <a:xfrm>
                <a:off x="4980525" y="5669912"/>
                <a:ext cx="39425" cy="0"/>
              </a:xfrm>
              <a:custGeom>
                <a:avLst/>
                <a:gdLst>
                  <a:gd name="T0" fmla="*/ 0 w 9"/>
                  <a:gd name="T1" fmla="*/ 0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9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251">
                <a:extLst>
                  <a:ext uri="{FF2B5EF4-FFF2-40B4-BE49-F238E27FC236}">
                    <a16:creationId xmlns:a16="http://schemas.microsoft.com/office/drawing/2014/main" id="{2DCD09E2-90F3-4FB0-B8B9-CE9B24128F44}"/>
                  </a:ext>
                </a:extLst>
              </p:cNvPr>
              <p:cNvSpPr>
                <a:spLocks/>
              </p:cNvSpPr>
              <p:nvPr/>
            </p:nvSpPr>
            <p:spPr bwMode="auto">
              <a:xfrm>
                <a:off x="5019948"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7" name="Freeform 252">
                <a:extLst>
                  <a:ext uri="{FF2B5EF4-FFF2-40B4-BE49-F238E27FC236}">
                    <a16:creationId xmlns:a16="http://schemas.microsoft.com/office/drawing/2014/main" id="{6A19DFF4-9714-441F-8031-C936A34045BB}"/>
                  </a:ext>
                </a:extLst>
              </p:cNvPr>
              <p:cNvSpPr>
                <a:spLocks/>
              </p:cNvSpPr>
              <p:nvPr/>
            </p:nvSpPr>
            <p:spPr bwMode="auto">
              <a:xfrm>
                <a:off x="5059374"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253">
                <a:extLst>
                  <a:ext uri="{FF2B5EF4-FFF2-40B4-BE49-F238E27FC236}">
                    <a16:creationId xmlns:a16="http://schemas.microsoft.com/office/drawing/2014/main" id="{B76E25CA-BB28-4162-AE61-74E48532324A}"/>
                  </a:ext>
                </a:extLst>
              </p:cNvPr>
              <p:cNvSpPr>
                <a:spLocks/>
              </p:cNvSpPr>
              <p:nvPr/>
            </p:nvSpPr>
            <p:spPr bwMode="auto">
              <a:xfrm>
                <a:off x="5098796"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9" name="Freeform 254">
                <a:extLst>
                  <a:ext uri="{FF2B5EF4-FFF2-40B4-BE49-F238E27FC236}">
                    <a16:creationId xmlns:a16="http://schemas.microsoft.com/office/drawing/2014/main" id="{26D32FD7-D7C7-4285-9B7D-F29E88D0EE31}"/>
                  </a:ext>
                </a:extLst>
              </p:cNvPr>
              <p:cNvSpPr>
                <a:spLocks/>
              </p:cNvSpPr>
              <p:nvPr/>
            </p:nvSpPr>
            <p:spPr bwMode="auto">
              <a:xfrm>
                <a:off x="5138222" y="5669912"/>
                <a:ext cx="39425" cy="0"/>
              </a:xfrm>
              <a:custGeom>
                <a:avLst/>
                <a:gdLst>
                  <a:gd name="T0" fmla="*/ 0 w 9"/>
                  <a:gd name="T1" fmla="*/ 0 w 9"/>
                  <a:gd name="T2" fmla="*/ 0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255">
                <a:extLst>
                  <a:ext uri="{FF2B5EF4-FFF2-40B4-BE49-F238E27FC236}">
                    <a16:creationId xmlns:a16="http://schemas.microsoft.com/office/drawing/2014/main" id="{CD582D80-8F3D-494B-8C42-98F3EF3F79C2}"/>
                  </a:ext>
                </a:extLst>
              </p:cNvPr>
              <p:cNvSpPr>
                <a:spLocks/>
              </p:cNvSpPr>
              <p:nvPr/>
            </p:nvSpPr>
            <p:spPr bwMode="auto">
              <a:xfrm>
                <a:off x="5177644"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 name="Freeform 256">
                <a:extLst>
                  <a:ext uri="{FF2B5EF4-FFF2-40B4-BE49-F238E27FC236}">
                    <a16:creationId xmlns:a16="http://schemas.microsoft.com/office/drawing/2014/main" id="{3F718590-F178-4736-AFE4-7EE95D398A05}"/>
                  </a:ext>
                </a:extLst>
              </p:cNvPr>
              <p:cNvSpPr>
                <a:spLocks/>
              </p:cNvSpPr>
              <p:nvPr/>
            </p:nvSpPr>
            <p:spPr bwMode="auto">
              <a:xfrm>
                <a:off x="5217070"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57">
                <a:extLst>
                  <a:ext uri="{FF2B5EF4-FFF2-40B4-BE49-F238E27FC236}">
                    <a16:creationId xmlns:a16="http://schemas.microsoft.com/office/drawing/2014/main" id="{E530A5F6-7D57-478D-92E4-9282452C13B8}"/>
                  </a:ext>
                </a:extLst>
              </p:cNvPr>
              <p:cNvSpPr>
                <a:spLocks/>
              </p:cNvSpPr>
              <p:nvPr/>
            </p:nvSpPr>
            <p:spPr bwMode="auto">
              <a:xfrm>
                <a:off x="5256492"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258">
                <a:extLst>
                  <a:ext uri="{FF2B5EF4-FFF2-40B4-BE49-F238E27FC236}">
                    <a16:creationId xmlns:a16="http://schemas.microsoft.com/office/drawing/2014/main" id="{5CBC835D-74E9-4403-AB36-7099C2E6CA07}"/>
                  </a:ext>
                </a:extLst>
              </p:cNvPr>
              <p:cNvSpPr>
                <a:spLocks/>
              </p:cNvSpPr>
              <p:nvPr/>
            </p:nvSpPr>
            <p:spPr bwMode="auto">
              <a:xfrm>
                <a:off x="5295918" y="5669912"/>
                <a:ext cx="39425" cy="0"/>
              </a:xfrm>
              <a:custGeom>
                <a:avLst/>
                <a:gdLst>
                  <a:gd name="T0" fmla="*/ 0 w 9"/>
                  <a:gd name="T1" fmla="*/ 0 w 9"/>
                  <a:gd name="T2" fmla="*/ 0 w 9"/>
                  <a:gd name="T3" fmla="*/ 0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259">
                <a:extLst>
                  <a:ext uri="{FF2B5EF4-FFF2-40B4-BE49-F238E27FC236}">
                    <a16:creationId xmlns:a16="http://schemas.microsoft.com/office/drawing/2014/main" id="{B0393039-604A-48BD-94D8-2322F88C6611}"/>
                  </a:ext>
                </a:extLst>
              </p:cNvPr>
              <p:cNvSpPr>
                <a:spLocks/>
              </p:cNvSpPr>
              <p:nvPr/>
            </p:nvSpPr>
            <p:spPr bwMode="auto">
              <a:xfrm>
                <a:off x="5335341"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260">
                <a:extLst>
                  <a:ext uri="{FF2B5EF4-FFF2-40B4-BE49-F238E27FC236}">
                    <a16:creationId xmlns:a16="http://schemas.microsoft.com/office/drawing/2014/main" id="{C1F05985-36D9-4E06-B8EC-1CEE682428A3}"/>
                  </a:ext>
                </a:extLst>
              </p:cNvPr>
              <p:cNvSpPr>
                <a:spLocks/>
              </p:cNvSpPr>
              <p:nvPr/>
            </p:nvSpPr>
            <p:spPr bwMode="auto">
              <a:xfrm>
                <a:off x="5374766" y="5669912"/>
                <a:ext cx="39425" cy="0"/>
              </a:xfrm>
              <a:custGeom>
                <a:avLst/>
                <a:gdLst>
                  <a:gd name="T0" fmla="*/ 0 w 9"/>
                  <a:gd name="T1" fmla="*/ 0 w 9"/>
                  <a:gd name="T2" fmla="*/ 0 w 9"/>
                  <a:gd name="T3" fmla="*/ 0 w 9"/>
                  <a:gd name="T4" fmla="*/ 0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261">
                <a:extLst>
                  <a:ext uri="{FF2B5EF4-FFF2-40B4-BE49-F238E27FC236}">
                    <a16:creationId xmlns:a16="http://schemas.microsoft.com/office/drawing/2014/main" id="{F3DDDAA7-282B-45A1-90D8-D395110D1220}"/>
                  </a:ext>
                </a:extLst>
              </p:cNvPr>
              <p:cNvSpPr>
                <a:spLocks/>
              </p:cNvSpPr>
              <p:nvPr/>
            </p:nvSpPr>
            <p:spPr bwMode="auto">
              <a:xfrm>
                <a:off x="5414189"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262">
                <a:extLst>
                  <a:ext uri="{FF2B5EF4-FFF2-40B4-BE49-F238E27FC236}">
                    <a16:creationId xmlns:a16="http://schemas.microsoft.com/office/drawing/2014/main" id="{6E9FD9AF-AA23-4664-8AFE-6A07EBF4F392}"/>
                  </a:ext>
                </a:extLst>
              </p:cNvPr>
              <p:cNvSpPr>
                <a:spLocks/>
              </p:cNvSpPr>
              <p:nvPr/>
            </p:nvSpPr>
            <p:spPr bwMode="auto">
              <a:xfrm>
                <a:off x="5453614"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2 w 9"/>
                  <a:gd name="T11" fmla="*/ 2 w 9"/>
                  <a:gd name="T12" fmla="*/ 2 w 9"/>
                  <a:gd name="T13" fmla="*/ 2 w 9"/>
                  <a:gd name="T14" fmla="*/ 2 w 9"/>
                  <a:gd name="T15" fmla="*/ 2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5 w 9"/>
                  <a:gd name="T33" fmla="*/ 6 w 9"/>
                  <a:gd name="T34" fmla="*/ 6 w 9"/>
                  <a:gd name="T35" fmla="*/ 6 w 9"/>
                  <a:gd name="T36" fmla="*/ 6 w 9"/>
                  <a:gd name="T37" fmla="*/ 6 w 9"/>
                  <a:gd name="T38" fmla="*/ 7 w 9"/>
                  <a:gd name="T39" fmla="*/ 7 w 9"/>
                  <a:gd name="T40" fmla="*/ 7 w 9"/>
                  <a:gd name="T41" fmla="*/ 7 w 9"/>
                  <a:gd name="T42" fmla="*/ 7 w 9"/>
                  <a:gd name="T43" fmla="*/ 7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263">
                <a:extLst>
                  <a:ext uri="{FF2B5EF4-FFF2-40B4-BE49-F238E27FC236}">
                    <a16:creationId xmlns:a16="http://schemas.microsoft.com/office/drawing/2014/main" id="{A53FDC2D-76CE-49E1-AAA1-B678D11560B1}"/>
                  </a:ext>
                </a:extLst>
              </p:cNvPr>
              <p:cNvSpPr>
                <a:spLocks/>
              </p:cNvSpPr>
              <p:nvPr/>
            </p:nvSpPr>
            <p:spPr bwMode="auto">
              <a:xfrm>
                <a:off x="5493037"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264">
                <a:extLst>
                  <a:ext uri="{FF2B5EF4-FFF2-40B4-BE49-F238E27FC236}">
                    <a16:creationId xmlns:a16="http://schemas.microsoft.com/office/drawing/2014/main" id="{9CE06EF1-2678-4110-B0FA-4248D2A6A46A}"/>
                  </a:ext>
                </a:extLst>
              </p:cNvPr>
              <p:cNvSpPr>
                <a:spLocks/>
              </p:cNvSpPr>
              <p:nvPr/>
            </p:nvSpPr>
            <p:spPr bwMode="auto">
              <a:xfrm>
                <a:off x="5532462" y="5669912"/>
                <a:ext cx="39425" cy="0"/>
              </a:xfrm>
              <a:custGeom>
                <a:avLst/>
                <a:gdLst>
                  <a:gd name="T0" fmla="*/ 0 w 9"/>
                  <a:gd name="T1" fmla="*/ 0 w 9"/>
                  <a:gd name="T2" fmla="*/ 0 w 9"/>
                  <a:gd name="T3" fmla="*/ 0 w 9"/>
                  <a:gd name="T4" fmla="*/ 0 w 9"/>
                  <a:gd name="T5" fmla="*/ 0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5 w 9"/>
                  <a:gd name="T33" fmla="*/ 5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265">
                <a:extLst>
                  <a:ext uri="{FF2B5EF4-FFF2-40B4-BE49-F238E27FC236}">
                    <a16:creationId xmlns:a16="http://schemas.microsoft.com/office/drawing/2014/main" id="{5DC51C87-CCF8-4D47-BA1F-FD18EFD76E05}"/>
                  </a:ext>
                </a:extLst>
              </p:cNvPr>
              <p:cNvSpPr>
                <a:spLocks/>
              </p:cNvSpPr>
              <p:nvPr/>
            </p:nvSpPr>
            <p:spPr bwMode="auto">
              <a:xfrm>
                <a:off x="5571885"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1 w 9"/>
                  <a:gd name="T11" fmla="*/ 1 w 9"/>
                  <a:gd name="T12" fmla="*/ 2 w 9"/>
                  <a:gd name="T13" fmla="*/ 2 w 9"/>
                  <a:gd name="T14" fmla="*/ 2 w 9"/>
                  <a:gd name="T15" fmla="*/ 2 w 9"/>
                  <a:gd name="T16" fmla="*/ 3 w 9"/>
                  <a:gd name="T17" fmla="*/ 3 w 9"/>
                  <a:gd name="T18" fmla="*/ 3 w 9"/>
                  <a:gd name="T19" fmla="*/ 3 w 9"/>
                  <a:gd name="T20" fmla="*/ 3 w 9"/>
                  <a:gd name="T21" fmla="*/ 3 w 9"/>
                  <a:gd name="T22" fmla="*/ 4 w 9"/>
                  <a:gd name="T23" fmla="*/ 4 w 9"/>
                  <a:gd name="T24" fmla="*/ 4 w 9"/>
                  <a:gd name="T25" fmla="*/ 4 w 9"/>
                  <a:gd name="T26" fmla="*/ 4 w 9"/>
                  <a:gd name="T27" fmla="*/ 5 w 9"/>
                  <a:gd name="T28" fmla="*/ 5 w 9"/>
                  <a:gd name="T29" fmla="*/ 5 w 9"/>
                  <a:gd name="T30" fmla="*/ 5 w 9"/>
                  <a:gd name="T31" fmla="*/ 5 w 9"/>
                  <a:gd name="T32" fmla="*/ 5 w 9"/>
                  <a:gd name="T33" fmla="*/ 6 w 9"/>
                  <a:gd name="T34" fmla="*/ 6 w 9"/>
                  <a:gd name="T35" fmla="*/ 6 w 9"/>
                  <a:gd name="T36" fmla="*/ 6 w 9"/>
                  <a:gd name="T37" fmla="*/ 6 w 9"/>
                  <a:gd name="T38" fmla="*/ 6 w 9"/>
                  <a:gd name="T39" fmla="*/ 6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266">
                <a:extLst>
                  <a:ext uri="{FF2B5EF4-FFF2-40B4-BE49-F238E27FC236}">
                    <a16:creationId xmlns:a16="http://schemas.microsoft.com/office/drawing/2014/main" id="{61C09D64-862C-4C4E-A50F-09F1D0032519}"/>
                  </a:ext>
                </a:extLst>
              </p:cNvPr>
              <p:cNvSpPr>
                <a:spLocks/>
              </p:cNvSpPr>
              <p:nvPr/>
            </p:nvSpPr>
            <p:spPr bwMode="auto">
              <a:xfrm>
                <a:off x="5611310"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1 w 9"/>
                  <a:gd name="T11" fmla="*/ 2 w 9"/>
                  <a:gd name="T12" fmla="*/ 2 w 9"/>
                  <a:gd name="T13" fmla="*/ 2 w 9"/>
                  <a:gd name="T14" fmla="*/ 2 w 9"/>
                  <a:gd name="T15" fmla="*/ 2 w 9"/>
                  <a:gd name="T16" fmla="*/ 2 w 9"/>
                  <a:gd name="T17" fmla="*/ 3 w 9"/>
                  <a:gd name="T18" fmla="*/ 3 w 9"/>
                  <a:gd name="T19" fmla="*/ 3 w 9"/>
                  <a:gd name="T20" fmla="*/ 3 w 9"/>
                  <a:gd name="T21" fmla="*/ 3 w 9"/>
                  <a:gd name="T22" fmla="*/ 4 w 9"/>
                  <a:gd name="T23" fmla="*/ 4 w 9"/>
                  <a:gd name="T24" fmla="*/ 4 w 9"/>
                  <a:gd name="T25" fmla="*/ 4 w 9"/>
                  <a:gd name="T26" fmla="*/ 4 w 9"/>
                  <a:gd name="T27" fmla="*/ 4 w 9"/>
                  <a:gd name="T28" fmla="*/ 5 w 9"/>
                  <a:gd name="T29" fmla="*/ 5 w 9"/>
                  <a:gd name="T30" fmla="*/ 5 w 9"/>
                  <a:gd name="T31" fmla="*/ 5 w 9"/>
                  <a:gd name="T32" fmla="*/ 5 w 9"/>
                  <a:gd name="T33" fmla="*/ 5 w 9"/>
                  <a:gd name="T34" fmla="*/ 5 w 9"/>
                  <a:gd name="T35" fmla="*/ 6 w 9"/>
                  <a:gd name="T36" fmla="*/ 6 w 9"/>
                  <a:gd name="T37" fmla="*/ 6 w 9"/>
                  <a:gd name="T38" fmla="*/ 6 w 9"/>
                  <a:gd name="T39" fmla="*/ 7 w 9"/>
                  <a:gd name="T40" fmla="*/ 7 w 9"/>
                  <a:gd name="T41" fmla="*/ 7 w 9"/>
                  <a:gd name="T42" fmla="*/ 7 w 9"/>
                  <a:gd name="T43" fmla="*/ 7 w 9"/>
                  <a:gd name="T44" fmla="*/ 7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267">
                <a:extLst>
                  <a:ext uri="{FF2B5EF4-FFF2-40B4-BE49-F238E27FC236}">
                    <a16:creationId xmlns:a16="http://schemas.microsoft.com/office/drawing/2014/main" id="{5A7FE37A-6C87-4E48-840F-AC68AA5563DF}"/>
                  </a:ext>
                </a:extLst>
              </p:cNvPr>
              <p:cNvSpPr>
                <a:spLocks/>
              </p:cNvSpPr>
              <p:nvPr/>
            </p:nvSpPr>
            <p:spPr bwMode="auto">
              <a:xfrm>
                <a:off x="5650733"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268">
                <a:extLst>
                  <a:ext uri="{FF2B5EF4-FFF2-40B4-BE49-F238E27FC236}">
                    <a16:creationId xmlns:a16="http://schemas.microsoft.com/office/drawing/2014/main" id="{B7A68BC6-0BA1-4631-8442-A2BA6CD530AA}"/>
                  </a:ext>
                </a:extLst>
              </p:cNvPr>
              <p:cNvSpPr>
                <a:spLocks/>
              </p:cNvSpPr>
              <p:nvPr/>
            </p:nvSpPr>
            <p:spPr bwMode="auto">
              <a:xfrm>
                <a:off x="5685777"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3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6 w 10"/>
                  <a:gd name="T34" fmla="*/ 6 w 10"/>
                  <a:gd name="T35" fmla="*/ 7 w 10"/>
                  <a:gd name="T36" fmla="*/ 7 w 10"/>
                  <a:gd name="T37" fmla="*/ 7 w 10"/>
                  <a:gd name="T38" fmla="*/ 7 w 10"/>
                  <a:gd name="T39" fmla="*/ 8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269">
                <a:extLst>
                  <a:ext uri="{FF2B5EF4-FFF2-40B4-BE49-F238E27FC236}">
                    <a16:creationId xmlns:a16="http://schemas.microsoft.com/office/drawing/2014/main" id="{BEF1BF24-FA47-41AC-BA3F-10BF75881728}"/>
                  </a:ext>
                </a:extLst>
              </p:cNvPr>
              <p:cNvSpPr>
                <a:spLocks/>
              </p:cNvSpPr>
              <p:nvPr/>
            </p:nvSpPr>
            <p:spPr bwMode="auto">
              <a:xfrm>
                <a:off x="5729581"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1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6 w 8"/>
                  <a:gd name="T40" fmla="*/ 6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70">
                <a:extLst>
                  <a:ext uri="{FF2B5EF4-FFF2-40B4-BE49-F238E27FC236}">
                    <a16:creationId xmlns:a16="http://schemas.microsoft.com/office/drawing/2014/main" id="{3791F457-AE7F-401C-8CC6-940DF3922531}"/>
                  </a:ext>
                </a:extLst>
              </p:cNvPr>
              <p:cNvSpPr>
                <a:spLocks/>
              </p:cNvSpPr>
              <p:nvPr/>
            </p:nvSpPr>
            <p:spPr bwMode="auto">
              <a:xfrm>
                <a:off x="5764625" y="5669912"/>
                <a:ext cx="39425" cy="0"/>
              </a:xfrm>
              <a:custGeom>
                <a:avLst/>
                <a:gdLst>
                  <a:gd name="T0" fmla="*/ 0 w 9"/>
                  <a:gd name="T1" fmla="*/ 1 w 9"/>
                  <a:gd name="T2" fmla="*/ 1 w 9"/>
                  <a:gd name="T3" fmla="*/ 1 w 9"/>
                  <a:gd name="T4" fmla="*/ 1 w 9"/>
                  <a:gd name="T5" fmla="*/ 2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271">
                <a:extLst>
                  <a:ext uri="{FF2B5EF4-FFF2-40B4-BE49-F238E27FC236}">
                    <a16:creationId xmlns:a16="http://schemas.microsoft.com/office/drawing/2014/main" id="{9B3EEFF5-D18A-4931-B2F1-01D1C8D3E16A}"/>
                  </a:ext>
                </a:extLst>
              </p:cNvPr>
              <p:cNvSpPr>
                <a:spLocks/>
              </p:cNvSpPr>
              <p:nvPr/>
            </p:nvSpPr>
            <p:spPr bwMode="auto">
              <a:xfrm>
                <a:off x="5804050"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272">
                <a:extLst>
                  <a:ext uri="{FF2B5EF4-FFF2-40B4-BE49-F238E27FC236}">
                    <a16:creationId xmlns:a16="http://schemas.microsoft.com/office/drawing/2014/main" id="{F05FA9A6-7026-438E-8E41-6DD56D507C49}"/>
                  </a:ext>
                </a:extLst>
              </p:cNvPr>
              <p:cNvSpPr>
                <a:spLocks/>
              </p:cNvSpPr>
              <p:nvPr/>
            </p:nvSpPr>
            <p:spPr bwMode="auto">
              <a:xfrm>
                <a:off x="5843473"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273">
                <a:extLst>
                  <a:ext uri="{FF2B5EF4-FFF2-40B4-BE49-F238E27FC236}">
                    <a16:creationId xmlns:a16="http://schemas.microsoft.com/office/drawing/2014/main" id="{DCC429A0-496D-4BAC-B3B6-13B2692BDDA9}"/>
                  </a:ext>
                </a:extLst>
              </p:cNvPr>
              <p:cNvSpPr>
                <a:spLocks/>
              </p:cNvSpPr>
              <p:nvPr/>
            </p:nvSpPr>
            <p:spPr bwMode="auto">
              <a:xfrm>
                <a:off x="5882898"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274">
                <a:extLst>
                  <a:ext uri="{FF2B5EF4-FFF2-40B4-BE49-F238E27FC236}">
                    <a16:creationId xmlns:a16="http://schemas.microsoft.com/office/drawing/2014/main" id="{34430CD4-42D2-4131-89C7-2AD8352C4DE8}"/>
                  </a:ext>
                </a:extLst>
              </p:cNvPr>
              <p:cNvSpPr>
                <a:spLocks/>
              </p:cNvSpPr>
              <p:nvPr/>
            </p:nvSpPr>
            <p:spPr bwMode="auto">
              <a:xfrm>
                <a:off x="5922321"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275">
                <a:extLst>
                  <a:ext uri="{FF2B5EF4-FFF2-40B4-BE49-F238E27FC236}">
                    <a16:creationId xmlns:a16="http://schemas.microsoft.com/office/drawing/2014/main" id="{ED085C04-B7EF-4EDF-9F61-7E556571CFA0}"/>
                  </a:ext>
                </a:extLst>
              </p:cNvPr>
              <p:cNvSpPr>
                <a:spLocks/>
              </p:cNvSpPr>
              <p:nvPr/>
            </p:nvSpPr>
            <p:spPr bwMode="auto">
              <a:xfrm>
                <a:off x="5961746"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276">
                <a:extLst>
                  <a:ext uri="{FF2B5EF4-FFF2-40B4-BE49-F238E27FC236}">
                    <a16:creationId xmlns:a16="http://schemas.microsoft.com/office/drawing/2014/main" id="{FAFFF310-F187-427C-A624-BF4AEF18FA1D}"/>
                  </a:ext>
                </a:extLst>
              </p:cNvPr>
              <p:cNvSpPr>
                <a:spLocks/>
              </p:cNvSpPr>
              <p:nvPr/>
            </p:nvSpPr>
            <p:spPr bwMode="auto">
              <a:xfrm>
                <a:off x="6001169"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277">
                <a:extLst>
                  <a:ext uri="{FF2B5EF4-FFF2-40B4-BE49-F238E27FC236}">
                    <a16:creationId xmlns:a16="http://schemas.microsoft.com/office/drawing/2014/main" id="{EBD09A98-1D21-4AE9-952A-9BEE7C0EE52E}"/>
                  </a:ext>
                </a:extLst>
              </p:cNvPr>
              <p:cNvSpPr>
                <a:spLocks/>
              </p:cNvSpPr>
              <p:nvPr/>
            </p:nvSpPr>
            <p:spPr bwMode="auto">
              <a:xfrm>
                <a:off x="6040595"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278">
                <a:extLst>
                  <a:ext uri="{FF2B5EF4-FFF2-40B4-BE49-F238E27FC236}">
                    <a16:creationId xmlns:a16="http://schemas.microsoft.com/office/drawing/2014/main" id="{1AD939D4-E46B-445D-9798-B0CF5C2C21DC}"/>
                  </a:ext>
                </a:extLst>
              </p:cNvPr>
              <p:cNvSpPr>
                <a:spLocks/>
              </p:cNvSpPr>
              <p:nvPr/>
            </p:nvSpPr>
            <p:spPr bwMode="auto">
              <a:xfrm>
                <a:off x="6080017"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279">
                <a:extLst>
                  <a:ext uri="{FF2B5EF4-FFF2-40B4-BE49-F238E27FC236}">
                    <a16:creationId xmlns:a16="http://schemas.microsoft.com/office/drawing/2014/main" id="{96B06811-F7C1-40BC-AEBB-6E92E262F775}"/>
                  </a:ext>
                </a:extLst>
              </p:cNvPr>
              <p:cNvSpPr>
                <a:spLocks/>
              </p:cNvSpPr>
              <p:nvPr/>
            </p:nvSpPr>
            <p:spPr bwMode="auto">
              <a:xfrm>
                <a:off x="7845340"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280">
                <a:extLst>
                  <a:ext uri="{FF2B5EF4-FFF2-40B4-BE49-F238E27FC236}">
                    <a16:creationId xmlns:a16="http://schemas.microsoft.com/office/drawing/2014/main" id="{EDA96681-5F03-4FF2-9F5B-B6972653F015}"/>
                  </a:ext>
                </a:extLst>
              </p:cNvPr>
              <p:cNvSpPr>
                <a:spLocks/>
              </p:cNvSpPr>
              <p:nvPr/>
            </p:nvSpPr>
            <p:spPr bwMode="auto">
              <a:xfrm>
                <a:off x="7884763"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281">
                <a:extLst>
                  <a:ext uri="{FF2B5EF4-FFF2-40B4-BE49-F238E27FC236}">
                    <a16:creationId xmlns:a16="http://schemas.microsoft.com/office/drawing/2014/main" id="{B53A55D1-BA8F-48F2-9D51-283FC78C4726}"/>
                  </a:ext>
                </a:extLst>
              </p:cNvPr>
              <p:cNvSpPr>
                <a:spLocks/>
              </p:cNvSpPr>
              <p:nvPr/>
            </p:nvSpPr>
            <p:spPr bwMode="auto">
              <a:xfrm>
                <a:off x="7924188"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82">
                <a:extLst>
                  <a:ext uri="{FF2B5EF4-FFF2-40B4-BE49-F238E27FC236}">
                    <a16:creationId xmlns:a16="http://schemas.microsoft.com/office/drawing/2014/main" id="{4943F56D-5769-4C90-93EB-3E694BFBDA68}"/>
                  </a:ext>
                </a:extLst>
              </p:cNvPr>
              <p:cNvSpPr>
                <a:spLocks/>
              </p:cNvSpPr>
              <p:nvPr/>
            </p:nvSpPr>
            <p:spPr bwMode="auto">
              <a:xfrm>
                <a:off x="7963611"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83">
                <a:extLst>
                  <a:ext uri="{FF2B5EF4-FFF2-40B4-BE49-F238E27FC236}">
                    <a16:creationId xmlns:a16="http://schemas.microsoft.com/office/drawing/2014/main" id="{4473E969-0272-4CF7-9305-8B167AE92C3D}"/>
                  </a:ext>
                </a:extLst>
              </p:cNvPr>
              <p:cNvSpPr>
                <a:spLocks/>
              </p:cNvSpPr>
              <p:nvPr/>
            </p:nvSpPr>
            <p:spPr bwMode="auto">
              <a:xfrm>
                <a:off x="8003036"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284">
                <a:extLst>
                  <a:ext uri="{FF2B5EF4-FFF2-40B4-BE49-F238E27FC236}">
                    <a16:creationId xmlns:a16="http://schemas.microsoft.com/office/drawing/2014/main" id="{CDB2DE68-B22B-4F7F-B47E-AD8377A3CAC5}"/>
                  </a:ext>
                </a:extLst>
              </p:cNvPr>
              <p:cNvSpPr>
                <a:spLocks/>
              </p:cNvSpPr>
              <p:nvPr/>
            </p:nvSpPr>
            <p:spPr bwMode="auto">
              <a:xfrm>
                <a:off x="8042459"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285">
                <a:extLst>
                  <a:ext uri="{FF2B5EF4-FFF2-40B4-BE49-F238E27FC236}">
                    <a16:creationId xmlns:a16="http://schemas.microsoft.com/office/drawing/2014/main" id="{07BB9CE4-2874-41EF-BFBC-01846E41AADF}"/>
                  </a:ext>
                </a:extLst>
              </p:cNvPr>
              <p:cNvSpPr>
                <a:spLocks/>
              </p:cNvSpPr>
              <p:nvPr/>
            </p:nvSpPr>
            <p:spPr bwMode="auto">
              <a:xfrm>
                <a:off x="8081885" y="5669912"/>
                <a:ext cx="39425" cy="0"/>
              </a:xfrm>
              <a:custGeom>
                <a:avLst/>
                <a:gdLst>
                  <a:gd name="T0" fmla="*/ 0 w 9"/>
                  <a:gd name="T1" fmla="*/ 0 w 9"/>
                  <a:gd name="T2" fmla="*/ 0 w 9"/>
                  <a:gd name="T3" fmla="*/ 0 w 9"/>
                  <a:gd name="T4" fmla="*/ 0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6 w 9"/>
                  <a:gd name="T38" fmla="*/ 6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Freeform 286">
                <a:extLst>
                  <a:ext uri="{FF2B5EF4-FFF2-40B4-BE49-F238E27FC236}">
                    <a16:creationId xmlns:a16="http://schemas.microsoft.com/office/drawing/2014/main" id="{9D2D5D10-DDC2-4D36-B4C0-4CEBB5D08558}"/>
                  </a:ext>
                </a:extLst>
              </p:cNvPr>
              <p:cNvSpPr>
                <a:spLocks/>
              </p:cNvSpPr>
              <p:nvPr/>
            </p:nvSpPr>
            <p:spPr bwMode="auto">
              <a:xfrm>
                <a:off x="8121307"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87">
                <a:extLst>
                  <a:ext uri="{FF2B5EF4-FFF2-40B4-BE49-F238E27FC236}">
                    <a16:creationId xmlns:a16="http://schemas.microsoft.com/office/drawing/2014/main" id="{E4A6DEF4-C3CF-4058-89DB-8D11AAEF61BA}"/>
                  </a:ext>
                </a:extLst>
              </p:cNvPr>
              <p:cNvSpPr>
                <a:spLocks/>
              </p:cNvSpPr>
              <p:nvPr/>
            </p:nvSpPr>
            <p:spPr bwMode="auto">
              <a:xfrm>
                <a:off x="8160733"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2 w 8"/>
                  <a:gd name="T11" fmla="*/ 2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6 w 8"/>
                  <a:gd name="T39" fmla="*/ 6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Freeform 288">
                <a:extLst>
                  <a:ext uri="{FF2B5EF4-FFF2-40B4-BE49-F238E27FC236}">
                    <a16:creationId xmlns:a16="http://schemas.microsoft.com/office/drawing/2014/main" id="{69B4554D-A884-4A6B-9801-4D824050C98B}"/>
                  </a:ext>
                </a:extLst>
              </p:cNvPr>
              <p:cNvSpPr>
                <a:spLocks/>
              </p:cNvSpPr>
              <p:nvPr/>
            </p:nvSpPr>
            <p:spPr bwMode="auto">
              <a:xfrm>
                <a:off x="8195776" y="5669912"/>
                <a:ext cx="43805" cy="0"/>
              </a:xfrm>
              <a:custGeom>
                <a:avLst/>
                <a:gdLst>
                  <a:gd name="T0" fmla="*/ 1 w 10"/>
                  <a:gd name="T1" fmla="*/ 1 w 10"/>
                  <a:gd name="T2" fmla="*/ 1 w 10"/>
                  <a:gd name="T3" fmla="*/ 1 w 10"/>
                  <a:gd name="T4" fmla="*/ 2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7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289">
                <a:extLst>
                  <a:ext uri="{FF2B5EF4-FFF2-40B4-BE49-F238E27FC236}">
                    <a16:creationId xmlns:a16="http://schemas.microsoft.com/office/drawing/2014/main" id="{B70C237C-FE7C-44F0-AB86-EFBD0169F2FA}"/>
                  </a:ext>
                </a:extLst>
              </p:cNvPr>
              <p:cNvSpPr>
                <a:spLocks/>
              </p:cNvSpPr>
              <p:nvPr/>
            </p:nvSpPr>
            <p:spPr bwMode="auto">
              <a:xfrm>
                <a:off x="8239581"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2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7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90">
                <a:extLst>
                  <a:ext uri="{FF2B5EF4-FFF2-40B4-BE49-F238E27FC236}">
                    <a16:creationId xmlns:a16="http://schemas.microsoft.com/office/drawing/2014/main" id="{BC920E8E-E16E-4960-8FAC-4AD6922BDB0E}"/>
                  </a:ext>
                </a:extLst>
              </p:cNvPr>
              <p:cNvSpPr>
                <a:spLocks/>
              </p:cNvSpPr>
              <p:nvPr/>
            </p:nvSpPr>
            <p:spPr bwMode="auto">
              <a:xfrm>
                <a:off x="8274624"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3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291">
                <a:extLst>
                  <a:ext uri="{FF2B5EF4-FFF2-40B4-BE49-F238E27FC236}">
                    <a16:creationId xmlns:a16="http://schemas.microsoft.com/office/drawing/2014/main" id="{F7834153-FF04-437D-A419-29C5387944E1}"/>
                  </a:ext>
                </a:extLst>
              </p:cNvPr>
              <p:cNvSpPr>
                <a:spLocks/>
              </p:cNvSpPr>
              <p:nvPr/>
            </p:nvSpPr>
            <p:spPr bwMode="auto">
              <a:xfrm>
                <a:off x="8318429"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2 w 8"/>
                  <a:gd name="T12" fmla="*/ 2 w 8"/>
                  <a:gd name="T13" fmla="*/ 2 w 8"/>
                  <a:gd name="T14" fmla="*/ 2 w 8"/>
                  <a:gd name="T15" fmla="*/ 2 w 8"/>
                  <a:gd name="T16" fmla="*/ 2 w 8"/>
                  <a:gd name="T17" fmla="*/ 3 w 8"/>
                  <a:gd name="T18" fmla="*/ 3 w 8"/>
                  <a:gd name="T19" fmla="*/ 3 w 8"/>
                  <a:gd name="T20" fmla="*/ 3 w 8"/>
                  <a:gd name="T21" fmla="*/ 3 w 8"/>
                  <a:gd name="T22" fmla="*/ 3 w 8"/>
                  <a:gd name="T23" fmla="*/ 3 w 8"/>
                  <a:gd name="T24" fmla="*/ 4 w 8"/>
                  <a:gd name="T25" fmla="*/ 4 w 8"/>
                  <a:gd name="T26" fmla="*/ 4 w 8"/>
                  <a:gd name="T27" fmla="*/ 4 w 8"/>
                  <a:gd name="T28" fmla="*/ 5 w 8"/>
                  <a:gd name="T29" fmla="*/ 5 w 8"/>
                  <a:gd name="T30" fmla="*/ 5 w 8"/>
                  <a:gd name="T31" fmla="*/ 5 w 8"/>
                  <a:gd name="T32" fmla="*/ 5 w 8"/>
                  <a:gd name="T33" fmla="*/ 5 w 8"/>
                  <a:gd name="T34" fmla="*/ 6 w 8"/>
                  <a:gd name="T35" fmla="*/ 6 w 8"/>
                  <a:gd name="T36" fmla="*/ 6 w 8"/>
                  <a:gd name="T37" fmla="*/ 6 w 8"/>
                  <a:gd name="T38" fmla="*/ 6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292">
                <a:extLst>
                  <a:ext uri="{FF2B5EF4-FFF2-40B4-BE49-F238E27FC236}">
                    <a16:creationId xmlns:a16="http://schemas.microsoft.com/office/drawing/2014/main" id="{413B3DAA-B15C-4022-9168-E8F8E274DA5C}"/>
                  </a:ext>
                </a:extLst>
              </p:cNvPr>
              <p:cNvSpPr>
                <a:spLocks/>
              </p:cNvSpPr>
              <p:nvPr/>
            </p:nvSpPr>
            <p:spPr bwMode="auto">
              <a:xfrm>
                <a:off x="8353472" y="5669912"/>
                <a:ext cx="39425" cy="0"/>
              </a:xfrm>
              <a:custGeom>
                <a:avLst/>
                <a:gdLst>
                  <a:gd name="T0" fmla="*/ 0 w 9"/>
                  <a:gd name="T1" fmla="*/ 1 w 9"/>
                  <a:gd name="T2" fmla="*/ 1 w 9"/>
                  <a:gd name="T3" fmla="*/ 1 w 9"/>
                  <a:gd name="T4" fmla="*/ 1 w 9"/>
                  <a:gd name="T5" fmla="*/ 2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7 w 9"/>
                  <a:gd name="T35" fmla="*/ 7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293">
                <a:extLst>
                  <a:ext uri="{FF2B5EF4-FFF2-40B4-BE49-F238E27FC236}">
                    <a16:creationId xmlns:a16="http://schemas.microsoft.com/office/drawing/2014/main" id="{1AA0ADCF-0EB0-4CA8-A447-EBF9327FB47A}"/>
                  </a:ext>
                </a:extLst>
              </p:cNvPr>
              <p:cNvSpPr>
                <a:spLocks/>
              </p:cNvSpPr>
              <p:nvPr/>
            </p:nvSpPr>
            <p:spPr bwMode="auto">
              <a:xfrm>
                <a:off x="8392895"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3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6 w 9"/>
                  <a:gd name="T29" fmla="*/ 6 w 9"/>
                  <a:gd name="T30" fmla="*/ 6 w 9"/>
                  <a:gd name="T31" fmla="*/ 6 w 9"/>
                  <a:gd name="T32" fmla="*/ 6 w 9"/>
                  <a:gd name="T33" fmla="*/ 6 w 9"/>
                  <a:gd name="T34" fmla="*/ 6 w 9"/>
                  <a:gd name="T35" fmla="*/ 7 w 9"/>
                  <a:gd name="T36" fmla="*/ 7 w 9"/>
                  <a:gd name="T37" fmla="*/ 7 w 9"/>
                  <a:gd name="T38" fmla="*/ 7 w 9"/>
                  <a:gd name="T39" fmla="*/ 8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94">
                <a:extLst>
                  <a:ext uri="{FF2B5EF4-FFF2-40B4-BE49-F238E27FC236}">
                    <a16:creationId xmlns:a16="http://schemas.microsoft.com/office/drawing/2014/main" id="{6DFA86A8-F6C5-4338-97A6-32A2C47A7556}"/>
                  </a:ext>
                </a:extLst>
              </p:cNvPr>
              <p:cNvSpPr>
                <a:spLocks/>
              </p:cNvSpPr>
              <p:nvPr/>
            </p:nvSpPr>
            <p:spPr bwMode="auto">
              <a:xfrm>
                <a:off x="8432321" y="5669912"/>
                <a:ext cx="39425" cy="0"/>
              </a:xfrm>
              <a:custGeom>
                <a:avLst/>
                <a:gdLst>
                  <a:gd name="T0" fmla="*/ 0 w 9"/>
                  <a:gd name="T1" fmla="*/ 0 w 9"/>
                  <a:gd name="T2" fmla="*/ 1 w 9"/>
                  <a:gd name="T3" fmla="*/ 1 w 9"/>
                  <a:gd name="T4" fmla="*/ 1 w 9"/>
                  <a:gd name="T5" fmla="*/ 1 w 9"/>
                  <a:gd name="T6" fmla="*/ 2 w 9"/>
                  <a:gd name="T7" fmla="*/ 2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7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95">
                <a:extLst>
                  <a:ext uri="{FF2B5EF4-FFF2-40B4-BE49-F238E27FC236}">
                    <a16:creationId xmlns:a16="http://schemas.microsoft.com/office/drawing/2014/main" id="{7068426F-06F7-4646-A463-3F70DE924A6A}"/>
                  </a:ext>
                </a:extLst>
              </p:cNvPr>
              <p:cNvSpPr>
                <a:spLocks/>
              </p:cNvSpPr>
              <p:nvPr/>
            </p:nvSpPr>
            <p:spPr bwMode="auto">
              <a:xfrm>
                <a:off x="8471743"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7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96">
                <a:extLst>
                  <a:ext uri="{FF2B5EF4-FFF2-40B4-BE49-F238E27FC236}">
                    <a16:creationId xmlns:a16="http://schemas.microsoft.com/office/drawing/2014/main" id="{9310FA29-599C-4134-8E79-7A2F8808EE99}"/>
                  </a:ext>
                </a:extLst>
              </p:cNvPr>
              <p:cNvSpPr>
                <a:spLocks/>
              </p:cNvSpPr>
              <p:nvPr/>
            </p:nvSpPr>
            <p:spPr bwMode="auto">
              <a:xfrm>
                <a:off x="8511169" y="5669912"/>
                <a:ext cx="39425" cy="0"/>
              </a:xfrm>
              <a:custGeom>
                <a:avLst/>
                <a:gdLst>
                  <a:gd name="T0" fmla="*/ 0 w 9"/>
                  <a:gd name="T1" fmla="*/ 0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297">
                <a:extLst>
                  <a:ext uri="{FF2B5EF4-FFF2-40B4-BE49-F238E27FC236}">
                    <a16:creationId xmlns:a16="http://schemas.microsoft.com/office/drawing/2014/main" id="{38537378-AE7F-4339-95B3-D41ACE693EF1}"/>
                  </a:ext>
                </a:extLst>
              </p:cNvPr>
              <p:cNvSpPr>
                <a:spLocks/>
              </p:cNvSpPr>
              <p:nvPr/>
            </p:nvSpPr>
            <p:spPr bwMode="auto">
              <a:xfrm>
                <a:off x="8550591"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298">
                <a:extLst>
                  <a:ext uri="{FF2B5EF4-FFF2-40B4-BE49-F238E27FC236}">
                    <a16:creationId xmlns:a16="http://schemas.microsoft.com/office/drawing/2014/main" id="{CE2FC0A9-0FC9-4BF2-B910-62C635BD5B1F}"/>
                  </a:ext>
                </a:extLst>
              </p:cNvPr>
              <p:cNvSpPr>
                <a:spLocks/>
              </p:cNvSpPr>
              <p:nvPr/>
            </p:nvSpPr>
            <p:spPr bwMode="auto">
              <a:xfrm>
                <a:off x="8590017" y="5669912"/>
                <a:ext cx="39425" cy="0"/>
              </a:xfrm>
              <a:custGeom>
                <a:avLst/>
                <a:gdLst>
                  <a:gd name="T0" fmla="*/ 0 w 9"/>
                  <a:gd name="T1" fmla="*/ 0 w 9"/>
                  <a:gd name="T2" fmla="*/ 0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299">
                <a:extLst>
                  <a:ext uri="{FF2B5EF4-FFF2-40B4-BE49-F238E27FC236}">
                    <a16:creationId xmlns:a16="http://schemas.microsoft.com/office/drawing/2014/main" id="{C0BE8FE3-2F2E-4055-9B3F-5FB09CBFF16B}"/>
                  </a:ext>
                </a:extLst>
              </p:cNvPr>
              <p:cNvSpPr>
                <a:spLocks/>
              </p:cNvSpPr>
              <p:nvPr/>
            </p:nvSpPr>
            <p:spPr bwMode="auto">
              <a:xfrm>
                <a:off x="8629439"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2 w 9"/>
                  <a:gd name="T13" fmla="*/ 3 w 9"/>
                  <a:gd name="T14" fmla="*/ 3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7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300">
                <a:extLst>
                  <a:ext uri="{FF2B5EF4-FFF2-40B4-BE49-F238E27FC236}">
                    <a16:creationId xmlns:a16="http://schemas.microsoft.com/office/drawing/2014/main" id="{F7DDFE88-B90F-49C1-B4A5-829D2A04FC43}"/>
                  </a:ext>
                </a:extLst>
              </p:cNvPr>
              <p:cNvSpPr>
                <a:spLocks/>
              </p:cNvSpPr>
              <p:nvPr/>
            </p:nvSpPr>
            <p:spPr bwMode="auto">
              <a:xfrm>
                <a:off x="8668865" y="5669912"/>
                <a:ext cx="39425" cy="0"/>
              </a:xfrm>
              <a:custGeom>
                <a:avLst/>
                <a:gdLst>
                  <a:gd name="T0" fmla="*/ 0 w 9"/>
                  <a:gd name="T1" fmla="*/ 0 w 9"/>
                  <a:gd name="T2" fmla="*/ 0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301">
                <a:extLst>
                  <a:ext uri="{FF2B5EF4-FFF2-40B4-BE49-F238E27FC236}">
                    <a16:creationId xmlns:a16="http://schemas.microsoft.com/office/drawing/2014/main" id="{61C89F90-F0BC-4B4E-8235-33F29BDDF91A}"/>
                  </a:ext>
                </a:extLst>
              </p:cNvPr>
              <p:cNvSpPr>
                <a:spLocks/>
              </p:cNvSpPr>
              <p:nvPr/>
            </p:nvSpPr>
            <p:spPr bwMode="auto">
              <a:xfrm>
                <a:off x="8708288"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302">
                <a:extLst>
                  <a:ext uri="{FF2B5EF4-FFF2-40B4-BE49-F238E27FC236}">
                    <a16:creationId xmlns:a16="http://schemas.microsoft.com/office/drawing/2014/main" id="{9F0578B2-4D9A-4604-B1BD-CC6B62A77450}"/>
                  </a:ext>
                </a:extLst>
              </p:cNvPr>
              <p:cNvSpPr>
                <a:spLocks/>
              </p:cNvSpPr>
              <p:nvPr/>
            </p:nvSpPr>
            <p:spPr bwMode="auto">
              <a:xfrm>
                <a:off x="8747713"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303">
                <a:extLst>
                  <a:ext uri="{FF2B5EF4-FFF2-40B4-BE49-F238E27FC236}">
                    <a16:creationId xmlns:a16="http://schemas.microsoft.com/office/drawing/2014/main" id="{84F61851-A2E4-485B-8D80-FFD2D571B591}"/>
                  </a:ext>
                </a:extLst>
              </p:cNvPr>
              <p:cNvSpPr>
                <a:spLocks/>
              </p:cNvSpPr>
              <p:nvPr/>
            </p:nvSpPr>
            <p:spPr bwMode="auto">
              <a:xfrm>
                <a:off x="8787136"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304">
                <a:extLst>
                  <a:ext uri="{FF2B5EF4-FFF2-40B4-BE49-F238E27FC236}">
                    <a16:creationId xmlns:a16="http://schemas.microsoft.com/office/drawing/2014/main" id="{59822316-8AA9-447F-8FEC-490CF4BD75AC}"/>
                  </a:ext>
                </a:extLst>
              </p:cNvPr>
              <p:cNvSpPr>
                <a:spLocks/>
              </p:cNvSpPr>
              <p:nvPr/>
            </p:nvSpPr>
            <p:spPr bwMode="auto">
              <a:xfrm>
                <a:off x="8826561" y="5669912"/>
                <a:ext cx="39425" cy="0"/>
              </a:xfrm>
              <a:custGeom>
                <a:avLst/>
                <a:gdLst>
                  <a:gd name="T0" fmla="*/ 0 w 9"/>
                  <a:gd name="T1" fmla="*/ 0 w 9"/>
                  <a:gd name="T2" fmla="*/ 0 w 9"/>
                  <a:gd name="T3" fmla="*/ 0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Freeform 305">
                <a:extLst>
                  <a:ext uri="{FF2B5EF4-FFF2-40B4-BE49-F238E27FC236}">
                    <a16:creationId xmlns:a16="http://schemas.microsoft.com/office/drawing/2014/main" id="{BBB8189F-17B0-48C2-9F2F-0F191732363A}"/>
                  </a:ext>
                </a:extLst>
              </p:cNvPr>
              <p:cNvSpPr>
                <a:spLocks/>
              </p:cNvSpPr>
              <p:nvPr/>
            </p:nvSpPr>
            <p:spPr bwMode="auto">
              <a:xfrm>
                <a:off x="8865984"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Freeform 306">
                <a:extLst>
                  <a:ext uri="{FF2B5EF4-FFF2-40B4-BE49-F238E27FC236}">
                    <a16:creationId xmlns:a16="http://schemas.microsoft.com/office/drawing/2014/main" id="{78018D66-0248-4691-B541-64DDE4C4784A}"/>
                  </a:ext>
                </a:extLst>
              </p:cNvPr>
              <p:cNvSpPr>
                <a:spLocks/>
              </p:cNvSpPr>
              <p:nvPr/>
            </p:nvSpPr>
            <p:spPr bwMode="auto">
              <a:xfrm>
                <a:off x="8905409" y="5669912"/>
                <a:ext cx="39425" cy="0"/>
              </a:xfrm>
              <a:custGeom>
                <a:avLst/>
                <a:gdLst>
                  <a:gd name="T0" fmla="*/ 0 w 9"/>
                  <a:gd name="T1" fmla="*/ 0 w 9"/>
                  <a:gd name="T2" fmla="*/ 0 w 9"/>
                  <a:gd name="T3" fmla="*/ 0 w 9"/>
                  <a:gd name="T4" fmla="*/ 0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307">
                <a:extLst>
                  <a:ext uri="{FF2B5EF4-FFF2-40B4-BE49-F238E27FC236}">
                    <a16:creationId xmlns:a16="http://schemas.microsoft.com/office/drawing/2014/main" id="{D4288562-F602-4607-A371-68EE75803FFC}"/>
                  </a:ext>
                </a:extLst>
              </p:cNvPr>
              <p:cNvSpPr>
                <a:spLocks/>
              </p:cNvSpPr>
              <p:nvPr/>
            </p:nvSpPr>
            <p:spPr bwMode="auto">
              <a:xfrm>
                <a:off x="8944832"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308">
                <a:extLst>
                  <a:ext uri="{FF2B5EF4-FFF2-40B4-BE49-F238E27FC236}">
                    <a16:creationId xmlns:a16="http://schemas.microsoft.com/office/drawing/2014/main" id="{3DDA765C-BFD4-4EFF-BB95-C8EA13DE7582}"/>
                  </a:ext>
                </a:extLst>
              </p:cNvPr>
              <p:cNvSpPr>
                <a:spLocks/>
              </p:cNvSpPr>
              <p:nvPr/>
            </p:nvSpPr>
            <p:spPr bwMode="auto">
              <a:xfrm>
                <a:off x="8984257"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2 w 8"/>
                  <a:gd name="T11" fmla="*/ 2 w 8"/>
                  <a:gd name="T12" fmla="*/ 2 w 8"/>
                  <a:gd name="T13" fmla="*/ 2 w 8"/>
                  <a:gd name="T14" fmla="*/ 2 w 8"/>
                  <a:gd name="T15" fmla="*/ 2 w 8"/>
                  <a:gd name="T16" fmla="*/ 3 w 8"/>
                  <a:gd name="T17" fmla="*/ 3 w 8"/>
                  <a:gd name="T18" fmla="*/ 3 w 8"/>
                  <a:gd name="T19" fmla="*/ 3 w 8"/>
                  <a:gd name="T20" fmla="*/ 4 w 8"/>
                  <a:gd name="T21" fmla="*/ 4 w 8"/>
                  <a:gd name="T22" fmla="*/ 4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7 w 8"/>
                  <a:gd name="T39" fmla="*/ 7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Freeform 309">
                <a:extLst>
                  <a:ext uri="{FF2B5EF4-FFF2-40B4-BE49-F238E27FC236}">
                    <a16:creationId xmlns:a16="http://schemas.microsoft.com/office/drawing/2014/main" id="{1D6085C3-9743-4957-9C8A-D58D135A3430}"/>
                  </a:ext>
                </a:extLst>
              </p:cNvPr>
              <p:cNvSpPr>
                <a:spLocks/>
              </p:cNvSpPr>
              <p:nvPr/>
            </p:nvSpPr>
            <p:spPr bwMode="auto">
              <a:xfrm>
                <a:off x="9019301" y="5669912"/>
                <a:ext cx="43805" cy="0"/>
              </a:xfrm>
              <a:custGeom>
                <a:avLst/>
                <a:gdLst>
                  <a:gd name="T0" fmla="*/ 1 w 10"/>
                  <a:gd name="T1" fmla="*/ 1 w 10"/>
                  <a:gd name="T2" fmla="*/ 1 w 10"/>
                  <a:gd name="T3" fmla="*/ 1 w 10"/>
                  <a:gd name="T4" fmla="*/ 1 w 10"/>
                  <a:gd name="T5" fmla="*/ 2 w 10"/>
                  <a:gd name="T6" fmla="*/ 2 w 10"/>
                  <a:gd name="T7" fmla="*/ 2 w 10"/>
                  <a:gd name="T8" fmla="*/ 2 w 10"/>
                  <a:gd name="T9" fmla="*/ 2 w 10"/>
                  <a:gd name="T10" fmla="*/ 2 w 10"/>
                  <a:gd name="T11" fmla="*/ 3 w 10"/>
                  <a:gd name="T12" fmla="*/ 3 w 10"/>
                  <a:gd name="T13" fmla="*/ 3 w 10"/>
                  <a:gd name="T14" fmla="*/ 3 w 10"/>
                  <a:gd name="T15" fmla="*/ 4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6 w 10"/>
                  <a:gd name="T33" fmla="*/ 7 w 10"/>
                  <a:gd name="T34" fmla="*/ 7 w 10"/>
                  <a:gd name="T35" fmla="*/ 7 w 10"/>
                  <a:gd name="T36" fmla="*/ 7 w 10"/>
                  <a:gd name="T37" fmla="*/ 7 w 10"/>
                  <a:gd name="T38" fmla="*/ 7 w 10"/>
                  <a:gd name="T39" fmla="*/ 8 w 10"/>
                  <a:gd name="T40" fmla="*/ 8 w 10"/>
                  <a:gd name="T41" fmla="*/ 8 w 10"/>
                  <a:gd name="T42" fmla="*/ 8 w 10"/>
                  <a:gd name="T43" fmla="*/ 9 w 10"/>
                  <a:gd name="T44" fmla="*/ 9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Freeform 310">
                <a:extLst>
                  <a:ext uri="{FF2B5EF4-FFF2-40B4-BE49-F238E27FC236}">
                    <a16:creationId xmlns:a16="http://schemas.microsoft.com/office/drawing/2014/main" id="{2953268E-C469-4D5F-B115-B2A05852BB20}"/>
                  </a:ext>
                </a:extLst>
              </p:cNvPr>
              <p:cNvSpPr>
                <a:spLocks/>
              </p:cNvSpPr>
              <p:nvPr/>
            </p:nvSpPr>
            <p:spPr bwMode="auto">
              <a:xfrm>
                <a:off x="9063105"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2 w 8"/>
                  <a:gd name="T11" fmla="*/ 2 w 8"/>
                  <a:gd name="T12" fmla="*/ 2 w 8"/>
                  <a:gd name="T13" fmla="*/ 2 w 8"/>
                  <a:gd name="T14" fmla="*/ 2 w 8"/>
                  <a:gd name="T15" fmla="*/ 2 w 8"/>
                  <a:gd name="T16" fmla="*/ 2 w 8"/>
                  <a:gd name="T17" fmla="*/ 3 w 8"/>
                  <a:gd name="T18" fmla="*/ 3 w 8"/>
                  <a:gd name="T19" fmla="*/ 3 w 8"/>
                  <a:gd name="T20" fmla="*/ 3 w 8"/>
                  <a:gd name="T21" fmla="*/ 4 w 8"/>
                  <a:gd name="T22" fmla="*/ 4 w 8"/>
                  <a:gd name="T23" fmla="*/ 4 w 8"/>
                  <a:gd name="T24" fmla="*/ 4 w 8"/>
                  <a:gd name="T25" fmla="*/ 4 w 8"/>
                  <a:gd name="T26" fmla="*/ 4 w 8"/>
                  <a:gd name="T27" fmla="*/ 5 w 8"/>
                  <a:gd name="T28" fmla="*/ 5 w 8"/>
                  <a:gd name="T29" fmla="*/ 5 w 8"/>
                  <a:gd name="T30" fmla="*/ 5 w 8"/>
                  <a:gd name="T31" fmla="*/ 5 w 8"/>
                  <a:gd name="T32" fmla="*/ 5 w 8"/>
                  <a:gd name="T33" fmla="*/ 5 w 8"/>
                  <a:gd name="T34" fmla="*/ 6 w 8"/>
                  <a:gd name="T35" fmla="*/ 6 w 8"/>
                  <a:gd name="T36" fmla="*/ 6 w 8"/>
                  <a:gd name="T37" fmla="*/ 6 w 8"/>
                  <a:gd name="T38" fmla="*/ 7 w 8"/>
                  <a:gd name="T39" fmla="*/ 7 w 8"/>
                  <a:gd name="T40" fmla="*/ 7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311">
                <a:extLst>
                  <a:ext uri="{FF2B5EF4-FFF2-40B4-BE49-F238E27FC236}">
                    <a16:creationId xmlns:a16="http://schemas.microsoft.com/office/drawing/2014/main" id="{FFCF9D3D-C8E4-4556-897A-AB8F059D32DE}"/>
                  </a:ext>
                </a:extLst>
              </p:cNvPr>
              <p:cNvSpPr>
                <a:spLocks/>
              </p:cNvSpPr>
              <p:nvPr/>
            </p:nvSpPr>
            <p:spPr bwMode="auto">
              <a:xfrm>
                <a:off x="9098149" y="5669912"/>
                <a:ext cx="43805" cy="0"/>
              </a:xfrm>
              <a:custGeom>
                <a:avLst/>
                <a:gdLst>
                  <a:gd name="T0" fmla="*/ 0 w 10"/>
                  <a:gd name="T1" fmla="*/ 1 w 10"/>
                  <a:gd name="T2" fmla="*/ 1 w 10"/>
                  <a:gd name="T3" fmla="*/ 1 w 10"/>
                  <a:gd name="T4" fmla="*/ 1 w 10"/>
                  <a:gd name="T5" fmla="*/ 2 w 10"/>
                  <a:gd name="T6" fmla="*/ 2 w 10"/>
                  <a:gd name="T7" fmla="*/ 2 w 10"/>
                  <a:gd name="T8" fmla="*/ 2 w 10"/>
                  <a:gd name="T9" fmla="*/ 2 w 10"/>
                  <a:gd name="T10" fmla="*/ 2 w 10"/>
                  <a:gd name="T11" fmla="*/ 2 w 10"/>
                  <a:gd name="T12" fmla="*/ 3 w 10"/>
                  <a:gd name="T13" fmla="*/ 3 w 10"/>
                  <a:gd name="T14" fmla="*/ 3 w 10"/>
                  <a:gd name="T15" fmla="*/ 3 w 10"/>
                  <a:gd name="T16" fmla="*/ 4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7 w 10"/>
                  <a:gd name="T34" fmla="*/ 7 w 10"/>
                  <a:gd name="T35" fmla="*/ 7 w 10"/>
                  <a:gd name="T36" fmla="*/ 7 w 10"/>
                  <a:gd name="T37" fmla="*/ 7 w 10"/>
                  <a:gd name="T38" fmla="*/ 7 w 10"/>
                  <a:gd name="T39" fmla="*/ 7 w 10"/>
                  <a:gd name="T40" fmla="*/ 8 w 10"/>
                  <a:gd name="T41" fmla="*/ 8 w 10"/>
                  <a:gd name="T42" fmla="*/ 8 w 10"/>
                  <a:gd name="T43" fmla="*/ 8 w 10"/>
                  <a:gd name="T44" fmla="*/ 9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Freeform 312">
                <a:extLst>
                  <a:ext uri="{FF2B5EF4-FFF2-40B4-BE49-F238E27FC236}">
                    <a16:creationId xmlns:a16="http://schemas.microsoft.com/office/drawing/2014/main" id="{9AB5070C-4DBC-4D4E-A895-BC59567234FB}"/>
                  </a:ext>
                </a:extLst>
              </p:cNvPr>
              <p:cNvSpPr>
                <a:spLocks/>
              </p:cNvSpPr>
              <p:nvPr/>
            </p:nvSpPr>
            <p:spPr bwMode="auto">
              <a:xfrm>
                <a:off x="9141954" y="5669912"/>
                <a:ext cx="39425" cy="0"/>
              </a:xfrm>
              <a:custGeom>
                <a:avLst/>
                <a:gdLst>
                  <a:gd name="T0" fmla="*/ 0 w 9"/>
                  <a:gd name="T1" fmla="*/ 0 w 9"/>
                  <a:gd name="T2" fmla="*/ 0 w 9"/>
                  <a:gd name="T3" fmla="*/ 0 w 9"/>
                  <a:gd name="T4" fmla="*/ 0 w 9"/>
                  <a:gd name="T5" fmla="*/ 0 w 9"/>
                  <a:gd name="T6" fmla="*/ 1 w 9"/>
                  <a:gd name="T7" fmla="*/ 1 w 9"/>
                  <a:gd name="T8" fmla="*/ 1 w 9"/>
                  <a:gd name="T9" fmla="*/ 1 w 9"/>
                  <a:gd name="T10" fmla="*/ 1 w 9"/>
                  <a:gd name="T11" fmla="*/ 2 w 9"/>
                  <a:gd name="T12" fmla="*/ 2 w 9"/>
                  <a:gd name="T13" fmla="*/ 2 w 9"/>
                  <a:gd name="T14" fmla="*/ 2 w 9"/>
                  <a:gd name="T15" fmla="*/ 2 w 9"/>
                  <a:gd name="T16" fmla="*/ 2 w 9"/>
                  <a:gd name="T17" fmla="*/ 3 w 9"/>
                  <a:gd name="T18" fmla="*/ 3 w 9"/>
                  <a:gd name="T19" fmla="*/ 3 w 9"/>
                  <a:gd name="T20" fmla="*/ 3 w 9"/>
                  <a:gd name="T21" fmla="*/ 3 w 9"/>
                  <a:gd name="T22" fmla="*/ 4 w 9"/>
                  <a:gd name="T23" fmla="*/ 4 w 9"/>
                  <a:gd name="T24" fmla="*/ 4 w 9"/>
                  <a:gd name="T25" fmla="*/ 4 w 9"/>
                  <a:gd name="T26" fmla="*/ 4 w 9"/>
                  <a:gd name="T27" fmla="*/ 4 w 9"/>
                  <a:gd name="T28" fmla="*/ 5 w 9"/>
                  <a:gd name="T29" fmla="*/ 5 w 9"/>
                  <a:gd name="T30" fmla="*/ 5 w 9"/>
                  <a:gd name="T31" fmla="*/ 5 w 9"/>
                  <a:gd name="T32" fmla="*/ 5 w 9"/>
                  <a:gd name="T33" fmla="*/ 5 w 9"/>
                  <a:gd name="T34" fmla="*/ 6 w 9"/>
                  <a:gd name="T35" fmla="*/ 6 w 9"/>
                  <a:gd name="T36" fmla="*/ 6 w 9"/>
                  <a:gd name="T37" fmla="*/ 6 w 9"/>
                  <a:gd name="T38" fmla="*/ 6 w 9"/>
                  <a:gd name="T39" fmla="*/ 7 w 9"/>
                  <a:gd name="T40" fmla="*/ 7 w 9"/>
                  <a:gd name="T41" fmla="*/ 7 w 9"/>
                  <a:gd name="T42" fmla="*/ 7 w 9"/>
                  <a:gd name="T43" fmla="*/ 7 w 9"/>
                  <a:gd name="T44" fmla="*/ 7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Freeform 313">
                <a:extLst>
                  <a:ext uri="{FF2B5EF4-FFF2-40B4-BE49-F238E27FC236}">
                    <a16:creationId xmlns:a16="http://schemas.microsoft.com/office/drawing/2014/main" id="{C310B9BA-49FE-41F3-87AB-99393C457E25}"/>
                  </a:ext>
                </a:extLst>
              </p:cNvPr>
              <p:cNvSpPr>
                <a:spLocks/>
              </p:cNvSpPr>
              <p:nvPr/>
            </p:nvSpPr>
            <p:spPr bwMode="auto">
              <a:xfrm>
                <a:off x="9181376"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2 w 8"/>
                  <a:gd name="T13" fmla="*/ 2 w 8"/>
                  <a:gd name="T14" fmla="*/ 2 w 8"/>
                  <a:gd name="T15" fmla="*/ 2 w 8"/>
                  <a:gd name="T16" fmla="*/ 3 w 8"/>
                  <a:gd name="T17" fmla="*/ 3 w 8"/>
                  <a:gd name="T18" fmla="*/ 3 w 8"/>
                  <a:gd name="T19" fmla="*/ 3 w 8"/>
                  <a:gd name="T20" fmla="*/ 3 w 8"/>
                  <a:gd name="T21" fmla="*/ 3 w 8"/>
                  <a:gd name="T22" fmla="*/ 3 w 8"/>
                  <a:gd name="T23" fmla="*/ 4 w 8"/>
                  <a:gd name="T24" fmla="*/ 4 w 8"/>
                  <a:gd name="T25" fmla="*/ 4 w 8"/>
                  <a:gd name="T26" fmla="*/ 4 w 8"/>
                  <a:gd name="T27" fmla="*/ 4 w 8"/>
                  <a:gd name="T28" fmla="*/ 4 w 8"/>
                  <a:gd name="T29" fmla="*/ 5 w 8"/>
                  <a:gd name="T30" fmla="*/ 5 w 8"/>
                  <a:gd name="T31" fmla="*/ 5 w 8"/>
                  <a:gd name="T32" fmla="*/ 5 w 8"/>
                  <a:gd name="T33" fmla="*/ 5 w 8"/>
                  <a:gd name="T34" fmla="*/ 6 w 8"/>
                  <a:gd name="T35" fmla="*/ 6 w 8"/>
                  <a:gd name="T36" fmla="*/ 6 w 8"/>
                  <a:gd name="T37" fmla="*/ 6 w 8"/>
                  <a:gd name="T38" fmla="*/ 6 w 8"/>
                  <a:gd name="T39" fmla="*/ 6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Freeform 314">
                <a:extLst>
                  <a:ext uri="{FF2B5EF4-FFF2-40B4-BE49-F238E27FC236}">
                    <a16:creationId xmlns:a16="http://schemas.microsoft.com/office/drawing/2014/main" id="{5AEBE98C-C4E4-48C4-A753-480D1A7450B7}"/>
                  </a:ext>
                </a:extLst>
              </p:cNvPr>
              <p:cNvSpPr>
                <a:spLocks/>
              </p:cNvSpPr>
              <p:nvPr/>
            </p:nvSpPr>
            <p:spPr bwMode="auto">
              <a:xfrm>
                <a:off x="9216420" y="5669912"/>
                <a:ext cx="43805" cy="0"/>
              </a:xfrm>
              <a:custGeom>
                <a:avLst/>
                <a:gdLst>
                  <a:gd name="T0" fmla="*/ 1 w 10"/>
                  <a:gd name="T1" fmla="*/ 1 w 10"/>
                  <a:gd name="T2" fmla="*/ 1 w 10"/>
                  <a:gd name="T3" fmla="*/ 1 w 10"/>
                  <a:gd name="T4" fmla="*/ 1 w 10"/>
                  <a:gd name="T5" fmla="*/ 1 w 10"/>
                  <a:gd name="T6" fmla="*/ 1 w 10"/>
                  <a:gd name="T7" fmla="*/ 2 w 10"/>
                  <a:gd name="T8" fmla="*/ 2 w 10"/>
                  <a:gd name="T9" fmla="*/ 2 w 10"/>
                  <a:gd name="T10" fmla="*/ 2 w 10"/>
                  <a:gd name="T11" fmla="*/ 3 w 10"/>
                  <a:gd name="T12" fmla="*/ 3 w 10"/>
                  <a:gd name="T13" fmla="*/ 3 w 10"/>
                  <a:gd name="T14" fmla="*/ 3 w 10"/>
                  <a:gd name="T15" fmla="*/ 3 w 10"/>
                  <a:gd name="T16" fmla="*/ 3 w 10"/>
                  <a:gd name="T17" fmla="*/ 3 w 10"/>
                  <a:gd name="T18" fmla="*/ 4 w 10"/>
                  <a:gd name="T19" fmla="*/ 4 w 10"/>
                  <a:gd name="T20" fmla="*/ 4 w 10"/>
                  <a:gd name="T21" fmla="*/ 4 w 10"/>
                  <a:gd name="T22" fmla="*/ 5 w 10"/>
                  <a:gd name="T23" fmla="*/ 5 w 10"/>
                  <a:gd name="T24" fmla="*/ 5 w 10"/>
                  <a:gd name="T25" fmla="*/ 5 w 10"/>
                  <a:gd name="T26" fmla="*/ 5 w 10"/>
                  <a:gd name="T27" fmla="*/ 5 w 10"/>
                  <a:gd name="T28" fmla="*/ 5 w 10"/>
                  <a:gd name="T29" fmla="*/ 6 w 10"/>
                  <a:gd name="T30" fmla="*/ 6 w 10"/>
                  <a:gd name="T31" fmla="*/ 6 w 10"/>
                  <a:gd name="T32" fmla="*/ 6 w 10"/>
                  <a:gd name="T33" fmla="*/ 6 w 10"/>
                  <a:gd name="T34" fmla="*/ 6 w 10"/>
                  <a:gd name="T35" fmla="*/ 7 w 10"/>
                  <a:gd name="T36" fmla="*/ 7 w 10"/>
                  <a:gd name="T37" fmla="*/ 7 w 10"/>
                  <a:gd name="T38" fmla="*/ 7 w 10"/>
                  <a:gd name="T39" fmla="*/ 8 w 10"/>
                  <a:gd name="T40" fmla="*/ 8 w 10"/>
                  <a:gd name="T41" fmla="*/ 8 w 10"/>
                  <a:gd name="T42" fmla="*/ 8 w 10"/>
                  <a:gd name="T43" fmla="*/ 8 w 10"/>
                  <a:gd name="T44" fmla="*/ 8 w 10"/>
                  <a:gd name="T45" fmla="*/ 8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315">
                <a:extLst>
                  <a:ext uri="{FF2B5EF4-FFF2-40B4-BE49-F238E27FC236}">
                    <a16:creationId xmlns:a16="http://schemas.microsoft.com/office/drawing/2014/main" id="{F214CDC4-DE6F-453A-B974-A29C467DE57A}"/>
                  </a:ext>
                </a:extLst>
              </p:cNvPr>
              <p:cNvSpPr>
                <a:spLocks/>
              </p:cNvSpPr>
              <p:nvPr/>
            </p:nvSpPr>
            <p:spPr bwMode="auto">
              <a:xfrm>
                <a:off x="9260224" y="5669912"/>
                <a:ext cx="35044" cy="0"/>
              </a:xfrm>
              <a:custGeom>
                <a:avLst/>
                <a:gdLst>
                  <a:gd name="T0" fmla="*/ 0 w 8"/>
                  <a:gd name="T1" fmla="*/ 0 w 8"/>
                  <a:gd name="T2" fmla="*/ 0 w 8"/>
                  <a:gd name="T3" fmla="*/ 0 w 8"/>
                  <a:gd name="T4" fmla="*/ 0 w 8"/>
                  <a:gd name="T5" fmla="*/ 0 w 8"/>
                  <a:gd name="T6" fmla="*/ 1 w 8"/>
                  <a:gd name="T7" fmla="*/ 1 w 8"/>
                  <a:gd name="T8" fmla="*/ 1 w 8"/>
                  <a:gd name="T9" fmla="*/ 1 w 8"/>
                  <a:gd name="T10" fmla="*/ 1 w 8"/>
                  <a:gd name="T11" fmla="*/ 1 w 8"/>
                  <a:gd name="T12" fmla="*/ 1 w 8"/>
                  <a:gd name="T13" fmla="*/ 2 w 8"/>
                  <a:gd name="T14" fmla="*/ 2 w 8"/>
                  <a:gd name="T15" fmla="*/ 2 w 8"/>
                  <a:gd name="T16" fmla="*/ 2 w 8"/>
                  <a:gd name="T17" fmla="*/ 3 w 8"/>
                  <a:gd name="T18" fmla="*/ 3 w 8"/>
                  <a:gd name="T19" fmla="*/ 3 w 8"/>
                  <a:gd name="T20" fmla="*/ 3 w 8"/>
                  <a:gd name="T21" fmla="*/ 3 w 8"/>
                  <a:gd name="T22" fmla="*/ 3 w 8"/>
                  <a:gd name="T23" fmla="*/ 4 w 8"/>
                  <a:gd name="T24" fmla="*/ 4 w 8"/>
                  <a:gd name="T25" fmla="*/ 4 w 8"/>
                  <a:gd name="T26" fmla="*/ 4 w 8"/>
                  <a:gd name="T27" fmla="*/ 4 w 8"/>
                  <a:gd name="T28" fmla="*/ 4 w 8"/>
                  <a:gd name="T29" fmla="*/ 4 w 8"/>
                  <a:gd name="T30" fmla="*/ 5 w 8"/>
                  <a:gd name="T31" fmla="*/ 5 w 8"/>
                  <a:gd name="T32" fmla="*/ 5 w 8"/>
                  <a:gd name="T33" fmla="*/ 5 w 8"/>
                  <a:gd name="T34" fmla="*/ 6 w 8"/>
                  <a:gd name="T35" fmla="*/ 6 w 8"/>
                  <a:gd name="T36" fmla="*/ 6 w 8"/>
                  <a:gd name="T37" fmla="*/ 6 w 8"/>
                  <a:gd name="T38" fmla="*/ 6 w 8"/>
                  <a:gd name="T39" fmla="*/ 6 w 8"/>
                  <a:gd name="T40" fmla="*/ 6 w 8"/>
                  <a:gd name="T41" fmla="*/ 7 w 8"/>
                  <a:gd name="T42" fmla="*/ 7 w 8"/>
                  <a:gd name="T43" fmla="*/ 7 w 8"/>
                  <a:gd name="T44" fmla="*/ 7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Freeform 316">
                <a:extLst>
                  <a:ext uri="{FF2B5EF4-FFF2-40B4-BE49-F238E27FC236}">
                    <a16:creationId xmlns:a16="http://schemas.microsoft.com/office/drawing/2014/main" id="{0B772C66-7937-4A37-B29A-FB1DC148AF36}"/>
                  </a:ext>
                </a:extLst>
              </p:cNvPr>
              <p:cNvSpPr>
                <a:spLocks/>
              </p:cNvSpPr>
              <p:nvPr/>
            </p:nvSpPr>
            <p:spPr bwMode="auto">
              <a:xfrm>
                <a:off x="9295268"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3 w 9"/>
                  <a:gd name="T13" fmla="*/ 3 w 9"/>
                  <a:gd name="T14" fmla="*/ 3 w 9"/>
                  <a:gd name="T15" fmla="*/ 3 w 9"/>
                  <a:gd name="T16" fmla="*/ 3 w 9"/>
                  <a:gd name="T17" fmla="*/ 3 w 9"/>
                  <a:gd name="T18" fmla="*/ 4 w 9"/>
                  <a:gd name="T19" fmla="*/ 4 w 9"/>
                  <a:gd name="T20" fmla="*/ 4 w 9"/>
                  <a:gd name="T21" fmla="*/ 4 w 9"/>
                  <a:gd name="T22" fmla="*/ 4 w 9"/>
                  <a:gd name="T23" fmla="*/ 5 w 9"/>
                  <a:gd name="T24" fmla="*/ 5 w 9"/>
                  <a:gd name="T25" fmla="*/ 5 w 9"/>
                  <a:gd name="T26" fmla="*/ 5 w 9"/>
                  <a:gd name="T27" fmla="*/ 5 w 9"/>
                  <a:gd name="T28" fmla="*/ 5 w 9"/>
                  <a:gd name="T29" fmla="*/ 6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Freeform 317">
                <a:extLst>
                  <a:ext uri="{FF2B5EF4-FFF2-40B4-BE49-F238E27FC236}">
                    <a16:creationId xmlns:a16="http://schemas.microsoft.com/office/drawing/2014/main" id="{D4942E9F-FA36-4F55-82CC-E9EFF17BDB81}"/>
                  </a:ext>
                </a:extLst>
              </p:cNvPr>
              <p:cNvSpPr>
                <a:spLocks/>
              </p:cNvSpPr>
              <p:nvPr/>
            </p:nvSpPr>
            <p:spPr bwMode="auto">
              <a:xfrm>
                <a:off x="9334693" y="5669912"/>
                <a:ext cx="39425" cy="0"/>
              </a:xfrm>
              <a:custGeom>
                <a:avLst/>
                <a:gdLst>
                  <a:gd name="T0" fmla="*/ 1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3 w 9"/>
                  <a:gd name="T14" fmla="*/ 3 w 9"/>
                  <a:gd name="T15" fmla="*/ 3 w 9"/>
                  <a:gd name="T16" fmla="*/ 3 w 9"/>
                  <a:gd name="T17" fmla="*/ 4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6 w 9"/>
                  <a:gd name="T31" fmla="*/ 6 w 9"/>
                  <a:gd name="T32" fmla="*/ 6 w 9"/>
                  <a:gd name="T33" fmla="*/ 6 w 9"/>
                  <a:gd name="T34" fmla="*/ 6 w 9"/>
                  <a:gd name="T35" fmla="*/ 7 w 9"/>
                  <a:gd name="T36" fmla="*/ 7 w 9"/>
                  <a:gd name="T37" fmla="*/ 7 w 9"/>
                  <a:gd name="T38" fmla="*/ 7 w 9"/>
                  <a:gd name="T39" fmla="*/ 7 w 9"/>
                  <a:gd name="T40" fmla="*/ 7 w 9"/>
                  <a:gd name="T41" fmla="*/ 8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Freeform 318">
                <a:extLst>
                  <a:ext uri="{FF2B5EF4-FFF2-40B4-BE49-F238E27FC236}">
                    <a16:creationId xmlns:a16="http://schemas.microsoft.com/office/drawing/2014/main" id="{19801C80-10C5-4EBF-B2B3-EE96A3C82A49}"/>
                  </a:ext>
                </a:extLst>
              </p:cNvPr>
              <p:cNvSpPr>
                <a:spLocks/>
              </p:cNvSpPr>
              <p:nvPr/>
            </p:nvSpPr>
            <p:spPr bwMode="auto">
              <a:xfrm>
                <a:off x="9374116" y="5669912"/>
                <a:ext cx="39425" cy="0"/>
              </a:xfrm>
              <a:custGeom>
                <a:avLst/>
                <a:gdLst>
                  <a:gd name="T0" fmla="*/ 0 w 9"/>
                  <a:gd name="T1" fmla="*/ 0 w 9"/>
                  <a:gd name="T2" fmla="*/ 1 w 9"/>
                  <a:gd name="T3" fmla="*/ 1 w 9"/>
                  <a:gd name="T4" fmla="*/ 1 w 9"/>
                  <a:gd name="T5" fmla="*/ 1 w 9"/>
                  <a:gd name="T6" fmla="*/ 1 w 9"/>
                  <a:gd name="T7" fmla="*/ 1 w 9"/>
                  <a:gd name="T8" fmla="*/ 2 w 9"/>
                  <a:gd name="T9" fmla="*/ 2 w 9"/>
                  <a:gd name="T10" fmla="*/ 2 w 9"/>
                  <a:gd name="T11" fmla="*/ 2 w 9"/>
                  <a:gd name="T12" fmla="*/ 3 w 9"/>
                  <a:gd name="T13" fmla="*/ 3 w 9"/>
                  <a:gd name="T14" fmla="*/ 3 w 9"/>
                  <a:gd name="T15" fmla="*/ 3 w 9"/>
                  <a:gd name="T16" fmla="*/ 3 w 9"/>
                  <a:gd name="T17" fmla="*/ 3 w 9"/>
                  <a:gd name="T18" fmla="*/ 3 w 9"/>
                  <a:gd name="T19" fmla="*/ 4 w 9"/>
                  <a:gd name="T20" fmla="*/ 4 w 9"/>
                  <a:gd name="T21" fmla="*/ 4 w 9"/>
                  <a:gd name="T22" fmla="*/ 4 w 9"/>
                  <a:gd name="T23" fmla="*/ 5 w 9"/>
                  <a:gd name="T24" fmla="*/ 5 w 9"/>
                  <a:gd name="T25" fmla="*/ 5 w 9"/>
                  <a:gd name="T26" fmla="*/ 5 w 9"/>
                  <a:gd name="T27" fmla="*/ 5 w 9"/>
                  <a:gd name="T28" fmla="*/ 5 w 9"/>
                  <a:gd name="T29" fmla="*/ 5 w 9"/>
                  <a:gd name="T30" fmla="*/ 6 w 9"/>
                  <a:gd name="T31" fmla="*/ 6 w 9"/>
                  <a:gd name="T32" fmla="*/ 6 w 9"/>
                  <a:gd name="T33" fmla="*/ 6 w 9"/>
                  <a:gd name="T34" fmla="*/ 6 w 9"/>
                  <a:gd name="T35" fmla="*/ 6 w 9"/>
                  <a:gd name="T36" fmla="*/ 7 w 9"/>
                  <a:gd name="T37" fmla="*/ 7 w 9"/>
                  <a:gd name="T38" fmla="*/ 7 w 9"/>
                  <a:gd name="T39" fmla="*/ 7 w 9"/>
                  <a:gd name="T40" fmla="*/ 8 w 9"/>
                  <a:gd name="T41" fmla="*/ 8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Freeform 319">
                <a:extLst>
                  <a:ext uri="{FF2B5EF4-FFF2-40B4-BE49-F238E27FC236}">
                    <a16:creationId xmlns:a16="http://schemas.microsoft.com/office/drawing/2014/main" id="{59797EF5-23A9-4A3B-8957-724061157F0A}"/>
                  </a:ext>
                </a:extLst>
              </p:cNvPr>
              <p:cNvSpPr>
                <a:spLocks/>
              </p:cNvSpPr>
              <p:nvPr/>
            </p:nvSpPr>
            <p:spPr bwMode="auto">
              <a:xfrm>
                <a:off x="9413542" y="5669912"/>
                <a:ext cx="39425" cy="0"/>
              </a:xfrm>
              <a:custGeom>
                <a:avLst/>
                <a:gdLst>
                  <a:gd name="T0" fmla="*/ 0 w 9"/>
                  <a:gd name="T1" fmla="*/ 1 w 9"/>
                  <a:gd name="T2" fmla="*/ 1 w 9"/>
                  <a:gd name="T3" fmla="*/ 1 w 9"/>
                  <a:gd name="T4" fmla="*/ 1 w 9"/>
                  <a:gd name="T5" fmla="*/ 1 w 9"/>
                  <a:gd name="T6" fmla="*/ 1 w 9"/>
                  <a:gd name="T7" fmla="*/ 2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7 w 9"/>
                  <a:gd name="T36" fmla="*/ 7 w 9"/>
                  <a:gd name="T37" fmla="*/ 7 w 9"/>
                  <a:gd name="T38" fmla="*/ 7 w 9"/>
                  <a:gd name="T39" fmla="*/ 7 w 9"/>
                  <a:gd name="T40" fmla="*/ 7 w 9"/>
                  <a:gd name="T41" fmla="*/ 7 w 9"/>
                  <a:gd name="T42" fmla="*/ 8 w 9"/>
                  <a:gd name="T43" fmla="*/ 8 w 9"/>
                  <a:gd name="T44" fmla="*/ 8 w 9"/>
                  <a:gd name="T45" fmla="*/ 8 w 9"/>
                  <a:gd name="T46" fmla="*/ 9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Freeform 320">
                <a:extLst>
                  <a:ext uri="{FF2B5EF4-FFF2-40B4-BE49-F238E27FC236}">
                    <a16:creationId xmlns:a16="http://schemas.microsoft.com/office/drawing/2014/main" id="{3DC2B909-D0F9-48FC-831E-4CC0ED613212}"/>
                  </a:ext>
                </a:extLst>
              </p:cNvPr>
              <p:cNvSpPr>
                <a:spLocks/>
              </p:cNvSpPr>
              <p:nvPr/>
            </p:nvSpPr>
            <p:spPr bwMode="auto">
              <a:xfrm>
                <a:off x="9492390" y="5669912"/>
                <a:ext cx="39425" cy="0"/>
              </a:xfrm>
              <a:custGeom>
                <a:avLst/>
                <a:gdLst>
                  <a:gd name="T0" fmla="*/ 0 w 9"/>
                  <a:gd name="T1" fmla="*/ 1 w 9"/>
                  <a:gd name="T2" fmla="*/ 1 w 9"/>
                  <a:gd name="T3" fmla="*/ 1 w 9"/>
                  <a:gd name="T4" fmla="*/ 1 w 9"/>
                  <a:gd name="T5" fmla="*/ 1 w 9"/>
                  <a:gd name="T6" fmla="*/ 1 w 9"/>
                  <a:gd name="T7" fmla="*/ 1 w 9"/>
                  <a:gd name="T8" fmla="*/ 2 w 9"/>
                  <a:gd name="T9" fmla="*/ 2 w 9"/>
                  <a:gd name="T10" fmla="*/ 2 w 9"/>
                  <a:gd name="T11" fmla="*/ 2 w 9"/>
                  <a:gd name="T12" fmla="*/ 2 w 9"/>
                  <a:gd name="T13" fmla="*/ 2 w 9"/>
                  <a:gd name="T14" fmla="*/ 3 w 9"/>
                  <a:gd name="T15" fmla="*/ 3 w 9"/>
                  <a:gd name="T16" fmla="*/ 3 w 9"/>
                  <a:gd name="T17" fmla="*/ 3 w 9"/>
                  <a:gd name="T18" fmla="*/ 4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7 w 9"/>
                  <a:gd name="T37" fmla="*/ 7 w 9"/>
                  <a:gd name="T38" fmla="*/ 7 w 9"/>
                  <a:gd name="T39" fmla="*/ 7 w 9"/>
                  <a:gd name="T40" fmla="*/ 7 w 9"/>
                  <a:gd name="T41" fmla="*/ 7 w 9"/>
                  <a:gd name="T42" fmla="*/ 8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Freeform 321">
                <a:extLst>
                  <a:ext uri="{FF2B5EF4-FFF2-40B4-BE49-F238E27FC236}">
                    <a16:creationId xmlns:a16="http://schemas.microsoft.com/office/drawing/2014/main" id="{35E016F6-A00D-44FB-8BE0-1BA905B05EA5}"/>
                  </a:ext>
                </a:extLst>
              </p:cNvPr>
              <p:cNvSpPr>
                <a:spLocks/>
              </p:cNvSpPr>
              <p:nvPr/>
            </p:nvSpPr>
            <p:spPr bwMode="auto">
              <a:xfrm>
                <a:off x="9531812"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Freeform 322">
                <a:extLst>
                  <a:ext uri="{FF2B5EF4-FFF2-40B4-BE49-F238E27FC236}">
                    <a16:creationId xmlns:a16="http://schemas.microsoft.com/office/drawing/2014/main" id="{D7B91C03-B045-4787-8CF4-EAC1D9B3B99D}"/>
                  </a:ext>
                </a:extLst>
              </p:cNvPr>
              <p:cNvSpPr>
                <a:spLocks/>
              </p:cNvSpPr>
              <p:nvPr/>
            </p:nvSpPr>
            <p:spPr bwMode="auto">
              <a:xfrm>
                <a:off x="11297135"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3 w 9"/>
                  <a:gd name="T14" fmla="*/ 3 w 9"/>
                  <a:gd name="T15" fmla="*/ 3 w 9"/>
                  <a:gd name="T16" fmla="*/ 3 w 9"/>
                  <a:gd name="T17" fmla="*/ 3 w 9"/>
                  <a:gd name="T18" fmla="*/ 3 w 9"/>
                  <a:gd name="T19" fmla="*/ 3 w 9"/>
                  <a:gd name="T20" fmla="*/ 4 w 9"/>
                  <a:gd name="T21" fmla="*/ 4 w 9"/>
                  <a:gd name="T22" fmla="*/ 4 w 9"/>
                  <a:gd name="T23" fmla="*/ 4 w 9"/>
                  <a:gd name="T24" fmla="*/ 5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7 w 9"/>
                  <a:gd name="T38" fmla="*/ 7 w 9"/>
                  <a:gd name="T39" fmla="*/ 7 w 9"/>
                  <a:gd name="T40" fmla="*/ 7 w 9"/>
                  <a:gd name="T41" fmla="*/ 8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Freeform 323">
                <a:extLst>
                  <a:ext uri="{FF2B5EF4-FFF2-40B4-BE49-F238E27FC236}">
                    <a16:creationId xmlns:a16="http://schemas.microsoft.com/office/drawing/2014/main" id="{55426055-9EBA-4478-9FB0-D70E152D1C25}"/>
                  </a:ext>
                </a:extLst>
              </p:cNvPr>
              <p:cNvSpPr>
                <a:spLocks/>
              </p:cNvSpPr>
              <p:nvPr/>
            </p:nvSpPr>
            <p:spPr bwMode="auto">
              <a:xfrm>
                <a:off x="11336558" y="5669912"/>
                <a:ext cx="39425" cy="0"/>
              </a:xfrm>
              <a:custGeom>
                <a:avLst/>
                <a:gdLst>
                  <a:gd name="T0" fmla="*/ 0 w 9"/>
                  <a:gd name="T1" fmla="*/ 0 w 9"/>
                  <a:gd name="T2" fmla="*/ 0 w 9"/>
                  <a:gd name="T3" fmla="*/ 0 w 9"/>
                  <a:gd name="T4" fmla="*/ 1 w 9"/>
                  <a:gd name="T5" fmla="*/ 1 w 9"/>
                  <a:gd name="T6" fmla="*/ 1 w 9"/>
                  <a:gd name="T7" fmla="*/ 1 w 9"/>
                  <a:gd name="T8" fmla="*/ 2 w 9"/>
                  <a:gd name="T9" fmla="*/ 2 w 9"/>
                  <a:gd name="T10" fmla="*/ 2 w 9"/>
                  <a:gd name="T11" fmla="*/ 2 w 9"/>
                  <a:gd name="T12" fmla="*/ 2 w 9"/>
                  <a:gd name="T13" fmla="*/ 2 w 9"/>
                  <a:gd name="T14" fmla="*/ 2 w 9"/>
                  <a:gd name="T15" fmla="*/ 3 w 9"/>
                  <a:gd name="T16" fmla="*/ 3 w 9"/>
                  <a:gd name="T17" fmla="*/ 3 w 9"/>
                  <a:gd name="T18" fmla="*/ 3 w 9"/>
                  <a:gd name="T19" fmla="*/ 4 w 9"/>
                  <a:gd name="T20" fmla="*/ 4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7 w 9"/>
                  <a:gd name="T37" fmla="*/ 7 w 9"/>
                  <a:gd name="T38" fmla="*/ 7 w 9"/>
                  <a:gd name="T39" fmla="*/ 7 w 9"/>
                  <a:gd name="T40" fmla="*/ 7 w 9"/>
                  <a:gd name="T41" fmla="*/ 7 w 9"/>
                  <a:gd name="T42" fmla="*/ 7 w 9"/>
                  <a:gd name="T43" fmla="*/ 8 w 9"/>
                  <a:gd name="T44" fmla="*/ 8 w 9"/>
                  <a:gd name="T45" fmla="*/ 8 w 9"/>
                  <a:gd name="T46" fmla="*/ 8 w 9"/>
                  <a:gd name="T47" fmla="*/ 9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Freeform 324">
                <a:extLst>
                  <a:ext uri="{FF2B5EF4-FFF2-40B4-BE49-F238E27FC236}">
                    <a16:creationId xmlns:a16="http://schemas.microsoft.com/office/drawing/2014/main" id="{1CF78475-9E22-454B-A76C-D6428BACC7A1}"/>
                  </a:ext>
                </a:extLst>
              </p:cNvPr>
              <p:cNvSpPr>
                <a:spLocks/>
              </p:cNvSpPr>
              <p:nvPr/>
            </p:nvSpPr>
            <p:spPr bwMode="auto">
              <a:xfrm>
                <a:off x="11375983"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4 w 9"/>
                  <a:gd name="T21" fmla="*/ 4 w 9"/>
                  <a:gd name="T22" fmla="*/ 4 w 9"/>
                  <a:gd name="T23" fmla="*/ 4 w 9"/>
                  <a:gd name="T24" fmla="*/ 4 w 9"/>
                  <a:gd name="T25" fmla="*/ 5 w 9"/>
                  <a:gd name="T26" fmla="*/ 5 w 9"/>
                  <a:gd name="T27" fmla="*/ 5 w 9"/>
                  <a:gd name="T28" fmla="*/ 5 w 9"/>
                  <a:gd name="T29" fmla="*/ 5 w 9"/>
                  <a:gd name="T30" fmla="*/ 5 w 9"/>
                  <a:gd name="T31" fmla="*/ 6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Freeform 325">
                <a:extLst>
                  <a:ext uri="{FF2B5EF4-FFF2-40B4-BE49-F238E27FC236}">
                    <a16:creationId xmlns:a16="http://schemas.microsoft.com/office/drawing/2014/main" id="{9EEA0A76-1A7A-4FFD-A42D-D175AF2E1F6F}"/>
                  </a:ext>
                </a:extLst>
              </p:cNvPr>
              <p:cNvSpPr>
                <a:spLocks/>
              </p:cNvSpPr>
              <p:nvPr/>
            </p:nvSpPr>
            <p:spPr bwMode="auto">
              <a:xfrm>
                <a:off x="11415406" y="5669912"/>
                <a:ext cx="39425" cy="0"/>
              </a:xfrm>
              <a:custGeom>
                <a:avLst/>
                <a:gdLst>
                  <a:gd name="T0" fmla="*/ 0 w 9"/>
                  <a:gd name="T1" fmla="*/ 0 w 9"/>
                  <a:gd name="T2" fmla="*/ 1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3 w 9"/>
                  <a:gd name="T16" fmla="*/ 3 w 9"/>
                  <a:gd name="T17" fmla="*/ 3 w 9"/>
                  <a:gd name="T18" fmla="*/ 3 w 9"/>
                  <a:gd name="T19" fmla="*/ 3 w 9"/>
                  <a:gd name="T20" fmla="*/ 4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7 w 9"/>
                  <a:gd name="T38" fmla="*/ 7 w 9"/>
                  <a:gd name="T39" fmla="*/ 7 w 9"/>
                  <a:gd name="T40" fmla="*/ 7 w 9"/>
                  <a:gd name="T41" fmla="*/ 7 w 9"/>
                  <a:gd name="T42" fmla="*/ 7 w 9"/>
                  <a:gd name="T43" fmla="*/ 8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Freeform 326">
                <a:extLst>
                  <a:ext uri="{FF2B5EF4-FFF2-40B4-BE49-F238E27FC236}">
                    <a16:creationId xmlns:a16="http://schemas.microsoft.com/office/drawing/2014/main" id="{E92F00AF-6E89-40C7-A0A1-61F30B457DBA}"/>
                  </a:ext>
                </a:extLst>
              </p:cNvPr>
              <p:cNvSpPr>
                <a:spLocks/>
              </p:cNvSpPr>
              <p:nvPr/>
            </p:nvSpPr>
            <p:spPr bwMode="auto">
              <a:xfrm>
                <a:off x="11454832"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3 w 9"/>
                  <a:gd name="T15" fmla="*/ 3 w 9"/>
                  <a:gd name="T16" fmla="*/ 3 w 9"/>
                  <a:gd name="T17" fmla="*/ 3 w 9"/>
                  <a:gd name="T18" fmla="*/ 3 w 9"/>
                  <a:gd name="T19" fmla="*/ 3 w 9"/>
                  <a:gd name="T20" fmla="*/ 3 w 9"/>
                  <a:gd name="T21" fmla="*/ 4 w 9"/>
                  <a:gd name="T22" fmla="*/ 4 w 9"/>
                  <a:gd name="T23" fmla="*/ 4 w 9"/>
                  <a:gd name="T24" fmla="*/ 4 w 9"/>
                  <a:gd name="T25" fmla="*/ 5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7 w 9"/>
                  <a:gd name="T39" fmla="*/ 7 w 9"/>
                  <a:gd name="T40" fmla="*/ 7 w 9"/>
                  <a:gd name="T41" fmla="*/ 7 w 9"/>
                  <a:gd name="T42" fmla="*/ 8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Freeform 327">
                <a:extLst>
                  <a:ext uri="{FF2B5EF4-FFF2-40B4-BE49-F238E27FC236}">
                    <a16:creationId xmlns:a16="http://schemas.microsoft.com/office/drawing/2014/main" id="{F47CAAB6-6972-4F1F-9508-873D903A01E6}"/>
                  </a:ext>
                </a:extLst>
              </p:cNvPr>
              <p:cNvSpPr>
                <a:spLocks/>
              </p:cNvSpPr>
              <p:nvPr/>
            </p:nvSpPr>
            <p:spPr bwMode="auto">
              <a:xfrm>
                <a:off x="11494254" y="5669912"/>
                <a:ext cx="39425" cy="0"/>
              </a:xfrm>
              <a:custGeom>
                <a:avLst/>
                <a:gdLst>
                  <a:gd name="T0" fmla="*/ 0 w 9"/>
                  <a:gd name="T1" fmla="*/ 0 w 9"/>
                  <a:gd name="T2" fmla="*/ 0 w 9"/>
                  <a:gd name="T3" fmla="*/ 1 w 9"/>
                  <a:gd name="T4" fmla="*/ 1 w 9"/>
                  <a:gd name="T5" fmla="*/ 1 w 9"/>
                  <a:gd name="T6" fmla="*/ 1 w 9"/>
                  <a:gd name="T7" fmla="*/ 1 w 9"/>
                  <a:gd name="T8" fmla="*/ 1 w 9"/>
                  <a:gd name="T9" fmla="*/ 2 w 9"/>
                  <a:gd name="T10" fmla="*/ 2 w 9"/>
                  <a:gd name="T11" fmla="*/ 2 w 9"/>
                  <a:gd name="T12" fmla="*/ 2 w 9"/>
                  <a:gd name="T13" fmla="*/ 2 w 9"/>
                  <a:gd name="T14" fmla="*/ 2 w 9"/>
                  <a:gd name="T15" fmla="*/ 2 w 9"/>
                  <a:gd name="T16" fmla="*/ 3 w 9"/>
                  <a:gd name="T17" fmla="*/ 3 w 9"/>
                  <a:gd name="T18" fmla="*/ 3 w 9"/>
                  <a:gd name="T19" fmla="*/ 3 w 9"/>
                  <a:gd name="T20" fmla="*/ 4 w 9"/>
                  <a:gd name="T21" fmla="*/ 4 w 9"/>
                  <a:gd name="T22" fmla="*/ 4 w 9"/>
                  <a:gd name="T23" fmla="*/ 4 w 9"/>
                  <a:gd name="T24" fmla="*/ 4 w 9"/>
                  <a:gd name="T25" fmla="*/ 4 w 9"/>
                  <a:gd name="T26" fmla="*/ 4 w 9"/>
                  <a:gd name="T27" fmla="*/ 5 w 9"/>
                  <a:gd name="T28" fmla="*/ 5 w 9"/>
                  <a:gd name="T29" fmla="*/ 5 w 9"/>
                  <a:gd name="T30" fmla="*/ 5 w 9"/>
                  <a:gd name="T31" fmla="*/ 5 w 9"/>
                  <a:gd name="T32" fmla="*/ 5 w 9"/>
                  <a:gd name="T33" fmla="*/ 6 w 9"/>
                  <a:gd name="T34" fmla="*/ 6 w 9"/>
                  <a:gd name="T35" fmla="*/ 6 w 9"/>
                  <a:gd name="T36" fmla="*/ 6 w 9"/>
                  <a:gd name="T37" fmla="*/ 7 w 9"/>
                  <a:gd name="T38" fmla="*/ 7 w 9"/>
                  <a:gd name="T39" fmla="*/ 7 w 9"/>
                  <a:gd name="T40" fmla="*/ 7 w 9"/>
                  <a:gd name="T41" fmla="*/ 7 w 9"/>
                  <a:gd name="T42" fmla="*/ 7 w 9"/>
                  <a:gd name="T43" fmla="*/ 7 w 9"/>
                  <a:gd name="T44" fmla="*/ 8 w 9"/>
                  <a:gd name="T45" fmla="*/ 8 w 9"/>
                  <a:gd name="T46" fmla="*/ 8 w 9"/>
                  <a:gd name="T47" fmla="*/ 8 w 9"/>
                  <a:gd name="T48" fmla="*/ 9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Freeform 328">
                <a:extLst>
                  <a:ext uri="{FF2B5EF4-FFF2-40B4-BE49-F238E27FC236}">
                    <a16:creationId xmlns:a16="http://schemas.microsoft.com/office/drawing/2014/main" id="{C89CF520-6E96-4B8E-ACAB-28ED12941FB4}"/>
                  </a:ext>
                </a:extLst>
              </p:cNvPr>
              <p:cNvSpPr>
                <a:spLocks/>
              </p:cNvSpPr>
              <p:nvPr/>
            </p:nvSpPr>
            <p:spPr bwMode="auto">
              <a:xfrm>
                <a:off x="11533680"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4 w 9"/>
                  <a:gd name="T22" fmla="*/ 4 w 9"/>
                  <a:gd name="T23" fmla="*/ 4 w 9"/>
                  <a:gd name="T24" fmla="*/ 4 w 9"/>
                  <a:gd name="T25" fmla="*/ 4 w 9"/>
                  <a:gd name="T26" fmla="*/ 5 w 9"/>
                  <a:gd name="T27" fmla="*/ 5 w 9"/>
                  <a:gd name="T28" fmla="*/ 5 w 9"/>
                  <a:gd name="T29" fmla="*/ 5 w 9"/>
                  <a:gd name="T30" fmla="*/ 5 w 9"/>
                  <a:gd name="T31" fmla="*/ 5 w 9"/>
                  <a:gd name="T32" fmla="*/ 6 w 9"/>
                  <a:gd name="T33" fmla="*/ 6 w 9"/>
                  <a:gd name="T34" fmla="*/ 6 w 9"/>
                  <a:gd name="T35" fmla="*/ 6 w 9"/>
                  <a:gd name="T36" fmla="*/ 6 w 9"/>
                  <a:gd name="T37" fmla="*/ 6 w 9"/>
                  <a:gd name="T38" fmla="*/ 6 w 9"/>
                  <a:gd name="T39" fmla="*/ 7 w 9"/>
                  <a:gd name="T40" fmla="*/ 7 w 9"/>
                  <a:gd name="T41" fmla="*/ 7 w 9"/>
                  <a:gd name="T42" fmla="*/ 7 w 9"/>
                  <a:gd name="T43" fmla="*/ 8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Freeform 329">
                <a:extLst>
                  <a:ext uri="{FF2B5EF4-FFF2-40B4-BE49-F238E27FC236}">
                    <a16:creationId xmlns:a16="http://schemas.microsoft.com/office/drawing/2014/main" id="{EF96C590-5D69-4B00-BC92-2D337367E558}"/>
                  </a:ext>
                </a:extLst>
              </p:cNvPr>
              <p:cNvSpPr>
                <a:spLocks/>
              </p:cNvSpPr>
              <p:nvPr/>
            </p:nvSpPr>
            <p:spPr bwMode="auto">
              <a:xfrm>
                <a:off x="11573102" y="5669912"/>
                <a:ext cx="39425" cy="0"/>
              </a:xfrm>
              <a:custGeom>
                <a:avLst/>
                <a:gdLst>
                  <a:gd name="T0" fmla="*/ 0 w 9"/>
                  <a:gd name="T1" fmla="*/ 0 w 9"/>
                  <a:gd name="T2" fmla="*/ 0 w 9"/>
                  <a:gd name="T3" fmla="*/ 1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3 w 9"/>
                  <a:gd name="T17" fmla="*/ 3 w 9"/>
                  <a:gd name="T18" fmla="*/ 3 w 9"/>
                  <a:gd name="T19" fmla="*/ 3 w 9"/>
                  <a:gd name="T20" fmla="*/ 3 w 9"/>
                  <a:gd name="T21" fmla="*/ 4 w 9"/>
                  <a:gd name="T22" fmla="*/ 4 w 9"/>
                  <a:gd name="T23" fmla="*/ 4 w 9"/>
                  <a:gd name="T24" fmla="*/ 4 w 9"/>
                  <a:gd name="T25" fmla="*/ 4 w 9"/>
                  <a:gd name="T26" fmla="*/ 4 w 9"/>
                  <a:gd name="T27" fmla="*/ 5 w 9"/>
                  <a:gd name="T28" fmla="*/ 5 w 9"/>
                  <a:gd name="T29" fmla="*/ 5 w 9"/>
                  <a:gd name="T30" fmla="*/ 5 w 9"/>
                  <a:gd name="T31" fmla="*/ 5 w 9"/>
                  <a:gd name="T32" fmla="*/ 5 w 9"/>
                  <a:gd name="T33" fmla="*/ 5 w 9"/>
                  <a:gd name="T34" fmla="*/ 6 w 9"/>
                  <a:gd name="T35" fmla="*/ 6 w 9"/>
                  <a:gd name="T36" fmla="*/ 6 w 9"/>
                  <a:gd name="T37" fmla="*/ 6 w 9"/>
                  <a:gd name="T38" fmla="*/ 7 w 9"/>
                  <a:gd name="T39" fmla="*/ 7 w 9"/>
                  <a:gd name="T40" fmla="*/ 7 w 9"/>
                  <a:gd name="T41" fmla="*/ 7 w 9"/>
                  <a:gd name="T42" fmla="*/ 7 w 9"/>
                  <a:gd name="T43" fmla="*/ 7 w 9"/>
                  <a:gd name="T44" fmla="*/ 8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Freeform 330">
                <a:extLst>
                  <a:ext uri="{FF2B5EF4-FFF2-40B4-BE49-F238E27FC236}">
                    <a16:creationId xmlns:a16="http://schemas.microsoft.com/office/drawing/2014/main" id="{D97B9556-44D8-4D90-AE2F-4008D9A9A3D7}"/>
                  </a:ext>
                </a:extLst>
              </p:cNvPr>
              <p:cNvSpPr>
                <a:spLocks/>
              </p:cNvSpPr>
              <p:nvPr/>
            </p:nvSpPr>
            <p:spPr bwMode="auto">
              <a:xfrm>
                <a:off x="11612528" y="5669912"/>
                <a:ext cx="39425" cy="0"/>
              </a:xfrm>
              <a:custGeom>
                <a:avLst/>
                <a:gdLst>
                  <a:gd name="T0" fmla="*/ 0 w 9"/>
                  <a:gd name="T1" fmla="*/ 0 w 9"/>
                  <a:gd name="T2" fmla="*/ 0 w 9"/>
                  <a:gd name="T3" fmla="*/ 0 w 9"/>
                  <a:gd name="T4" fmla="*/ 0 w 9"/>
                  <a:gd name="T5" fmla="*/ 1 w 9"/>
                  <a:gd name="T6" fmla="*/ 1 w 9"/>
                  <a:gd name="T7" fmla="*/ 1 w 9"/>
                  <a:gd name="T8" fmla="*/ 1 w 9"/>
                  <a:gd name="T9" fmla="*/ 1 w 9"/>
                  <a:gd name="T10" fmla="*/ 1 w 9"/>
                  <a:gd name="T11" fmla="*/ 2 w 9"/>
                  <a:gd name="T12" fmla="*/ 2 w 9"/>
                  <a:gd name="T13" fmla="*/ 2 w 9"/>
                  <a:gd name="T14" fmla="*/ 2 w 9"/>
                  <a:gd name="T15" fmla="*/ 3 w 9"/>
                  <a:gd name="T16" fmla="*/ 3 w 9"/>
                  <a:gd name="T17" fmla="*/ 3 w 9"/>
                  <a:gd name="T18" fmla="*/ 3 w 9"/>
                  <a:gd name="T19" fmla="*/ 3 w 9"/>
                  <a:gd name="T20" fmla="*/ 3 w 9"/>
                  <a:gd name="T21" fmla="*/ 3 w 9"/>
                  <a:gd name="T22" fmla="*/ 4 w 9"/>
                  <a:gd name="T23" fmla="*/ 4 w 9"/>
                  <a:gd name="T24" fmla="*/ 4 w 9"/>
                  <a:gd name="T25" fmla="*/ 4 w 9"/>
                  <a:gd name="T26" fmla="*/ 5 w 9"/>
                  <a:gd name="T27" fmla="*/ 5 w 9"/>
                  <a:gd name="T28" fmla="*/ 5 w 9"/>
                  <a:gd name="T29" fmla="*/ 5 w 9"/>
                  <a:gd name="T30" fmla="*/ 5 w 9"/>
                  <a:gd name="T31" fmla="*/ 5 w 9"/>
                  <a:gd name="T32" fmla="*/ 5 w 9"/>
                  <a:gd name="T33" fmla="*/ 6 w 9"/>
                  <a:gd name="T34" fmla="*/ 6 w 9"/>
                  <a:gd name="T35" fmla="*/ 6 w 9"/>
                  <a:gd name="T36" fmla="*/ 6 w 9"/>
                  <a:gd name="T37" fmla="*/ 6 w 9"/>
                  <a:gd name="T38" fmla="*/ 6 w 9"/>
                  <a:gd name="T39" fmla="*/ 7 w 9"/>
                  <a:gd name="T40" fmla="*/ 7 w 9"/>
                  <a:gd name="T41" fmla="*/ 7 w 9"/>
                  <a:gd name="T42" fmla="*/ 7 w 9"/>
                  <a:gd name="T43" fmla="*/ 7 w 9"/>
                  <a:gd name="T44" fmla="*/ 8 w 9"/>
                  <a:gd name="T45" fmla="*/ 8 w 9"/>
                  <a:gd name="T46" fmla="*/ 8 w 9"/>
                  <a:gd name="T47" fmla="*/ 8 w 9"/>
                  <a:gd name="T48" fmla="*/ 8 w 9"/>
                  <a:gd name="T49" fmla="*/ 8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Freeform 331">
                <a:extLst>
                  <a:ext uri="{FF2B5EF4-FFF2-40B4-BE49-F238E27FC236}">
                    <a16:creationId xmlns:a16="http://schemas.microsoft.com/office/drawing/2014/main" id="{2E81EB68-4F82-42D8-AFB3-B4A4E6FE3598}"/>
                  </a:ext>
                </a:extLst>
              </p:cNvPr>
              <p:cNvSpPr>
                <a:spLocks/>
              </p:cNvSpPr>
              <p:nvPr/>
            </p:nvSpPr>
            <p:spPr bwMode="auto">
              <a:xfrm>
                <a:off x="11651950" y="5669912"/>
                <a:ext cx="39425" cy="0"/>
              </a:xfrm>
              <a:custGeom>
                <a:avLst/>
                <a:gdLst>
                  <a:gd name="T0" fmla="*/ 0 w 9"/>
                  <a:gd name="T1" fmla="*/ 0 w 9"/>
                  <a:gd name="T2" fmla="*/ 0 w 9"/>
                  <a:gd name="T3" fmla="*/ 0 w 9"/>
                  <a:gd name="T4" fmla="*/ 1 w 9"/>
                  <a:gd name="T5" fmla="*/ 1 w 9"/>
                  <a:gd name="T6" fmla="*/ 1 w 9"/>
                  <a:gd name="T7" fmla="*/ 1 w 9"/>
                  <a:gd name="T8" fmla="*/ 1 w 9"/>
                  <a:gd name="T9" fmla="*/ 1 w 9"/>
                  <a:gd name="T10" fmla="*/ 2 w 9"/>
                  <a:gd name="T11" fmla="*/ 2 w 9"/>
                  <a:gd name="T12" fmla="*/ 2 w 9"/>
                  <a:gd name="T13" fmla="*/ 2 w 9"/>
                  <a:gd name="T14" fmla="*/ 2 w 9"/>
                  <a:gd name="T15" fmla="*/ 2 w 9"/>
                  <a:gd name="T16" fmla="*/ 2 w 9"/>
                  <a:gd name="T17" fmla="*/ 3 w 9"/>
                  <a:gd name="T18" fmla="*/ 3 w 9"/>
                  <a:gd name="T19" fmla="*/ 3 w 9"/>
                  <a:gd name="T20" fmla="*/ 3 w 9"/>
                  <a:gd name="T21" fmla="*/ 4 w 9"/>
                  <a:gd name="T22" fmla="*/ 4 w 9"/>
                  <a:gd name="T23" fmla="*/ 4 w 9"/>
                  <a:gd name="T24" fmla="*/ 4 w 9"/>
                  <a:gd name="T25" fmla="*/ 4 w 9"/>
                  <a:gd name="T26" fmla="*/ 4 w 9"/>
                  <a:gd name="T27" fmla="*/ 4 w 9"/>
                  <a:gd name="T28" fmla="*/ 5 w 9"/>
                  <a:gd name="T29" fmla="*/ 5 w 9"/>
                  <a:gd name="T30" fmla="*/ 5 w 9"/>
                  <a:gd name="T31" fmla="*/ 5 w 9"/>
                  <a:gd name="T32" fmla="*/ 5 w 9"/>
                  <a:gd name="T33" fmla="*/ 5 w 9"/>
                  <a:gd name="T34" fmla="*/ 6 w 9"/>
                  <a:gd name="T35" fmla="*/ 6 w 9"/>
                  <a:gd name="T36" fmla="*/ 6 w 9"/>
                  <a:gd name="T37" fmla="*/ 6 w 9"/>
                  <a:gd name="T38" fmla="*/ 7 w 9"/>
                  <a:gd name="T39" fmla="*/ 7 w 9"/>
                  <a:gd name="T40" fmla="*/ 7 w 9"/>
                  <a:gd name="T41" fmla="*/ 7 w 9"/>
                  <a:gd name="T42" fmla="*/ 7 w 9"/>
                  <a:gd name="T43" fmla="*/ 7 w 9"/>
                  <a:gd name="T44" fmla="*/ 7 w 9"/>
                  <a:gd name="T45" fmla="*/ 8 w 9"/>
                  <a:gd name="T46" fmla="*/ 8 w 9"/>
                  <a:gd name="T47" fmla="*/ 8 w 9"/>
                  <a:gd name="T48" fmla="*/ 8 w 9"/>
                  <a:gd name="T49" fmla="*/ 9 w 9"/>
                  <a:gd name="T50" fmla="*/ 9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9">
                    <a:moveTo>
                      <a:pt x="0" y="0"/>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9" y="0"/>
                    </a:lnTo>
                    <a:lnTo>
                      <a:pt x="9" y="0"/>
                    </a:lnTo>
                    <a:lnTo>
                      <a:pt x="9"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Freeform 332">
                <a:extLst>
                  <a:ext uri="{FF2B5EF4-FFF2-40B4-BE49-F238E27FC236}">
                    <a16:creationId xmlns:a16="http://schemas.microsoft.com/office/drawing/2014/main" id="{CBF511A7-867C-451F-A38A-800FD4D34908}"/>
                  </a:ext>
                </a:extLst>
              </p:cNvPr>
              <p:cNvSpPr>
                <a:spLocks/>
              </p:cNvSpPr>
              <p:nvPr/>
            </p:nvSpPr>
            <p:spPr bwMode="auto">
              <a:xfrm>
                <a:off x="11691376" y="5669912"/>
                <a:ext cx="35044" cy="0"/>
              </a:xfrm>
              <a:custGeom>
                <a:avLst/>
                <a:gdLst>
                  <a:gd name="T0" fmla="*/ 0 w 8"/>
                  <a:gd name="T1" fmla="*/ 0 w 8"/>
                  <a:gd name="T2" fmla="*/ 0 w 8"/>
                  <a:gd name="T3" fmla="*/ 0 w 8"/>
                  <a:gd name="T4" fmla="*/ 0 w 8"/>
                  <a:gd name="T5" fmla="*/ 1 w 8"/>
                  <a:gd name="T6" fmla="*/ 1 w 8"/>
                  <a:gd name="T7" fmla="*/ 1 w 8"/>
                  <a:gd name="T8" fmla="*/ 1 w 8"/>
                  <a:gd name="T9" fmla="*/ 1 w 8"/>
                  <a:gd name="T10" fmla="*/ 1 w 8"/>
                  <a:gd name="T11" fmla="*/ 1 w 8"/>
                  <a:gd name="T12" fmla="*/ 2 w 8"/>
                  <a:gd name="T13" fmla="*/ 2 w 8"/>
                  <a:gd name="T14" fmla="*/ 2 w 8"/>
                  <a:gd name="T15" fmla="*/ 2 w 8"/>
                  <a:gd name="T16" fmla="*/ 3 w 8"/>
                  <a:gd name="T17" fmla="*/ 3 w 8"/>
                  <a:gd name="T18" fmla="*/ 3 w 8"/>
                  <a:gd name="T19" fmla="*/ 3 w 8"/>
                  <a:gd name="T20" fmla="*/ 3 w 8"/>
                  <a:gd name="T21" fmla="*/ 3 w 8"/>
                  <a:gd name="T22" fmla="*/ 4 w 8"/>
                  <a:gd name="T23" fmla="*/ 4 w 8"/>
                  <a:gd name="T24" fmla="*/ 4 w 8"/>
                  <a:gd name="T25" fmla="*/ 4 w 8"/>
                  <a:gd name="T26" fmla="*/ 4 w 8"/>
                  <a:gd name="T27" fmla="*/ 5 w 8"/>
                  <a:gd name="T28" fmla="*/ 5 w 8"/>
                  <a:gd name="T29" fmla="*/ 5 w 8"/>
                  <a:gd name="T30" fmla="*/ 5 w 8"/>
                  <a:gd name="T31" fmla="*/ 5 w 8"/>
                  <a:gd name="T32" fmla="*/ 5 w 8"/>
                  <a:gd name="T33" fmla="*/ 6 w 8"/>
                  <a:gd name="T34" fmla="*/ 6 w 8"/>
                  <a:gd name="T35" fmla="*/ 6 w 8"/>
                  <a:gd name="T36" fmla="*/ 6 w 8"/>
                  <a:gd name="T37" fmla="*/ 6 w 8"/>
                  <a:gd name="T38" fmla="*/ 6 w 8"/>
                  <a:gd name="T39" fmla="*/ 6 w 8"/>
                  <a:gd name="T40" fmla="*/ 7 w 8"/>
                  <a:gd name="T41" fmla="*/ 7 w 8"/>
                  <a:gd name="T42" fmla="*/ 7 w 8"/>
                  <a:gd name="T43" fmla="*/ 7 w 8"/>
                  <a:gd name="T44" fmla="*/ 8 w 8"/>
                  <a:gd name="T45" fmla="*/ 8 w 8"/>
                  <a:gd name="T46" fmla="*/ 8 w 8"/>
                  <a:gd name="T47" fmla="*/ 8 w 8"/>
                  <a:gd name="T48" fmla="*/ 8 w 8"/>
                  <a:gd name="T49" fmla="*/ 8 w 8"/>
                  <a:gd name="T50"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8">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Freeform 333">
                <a:extLst>
                  <a:ext uri="{FF2B5EF4-FFF2-40B4-BE49-F238E27FC236}">
                    <a16:creationId xmlns:a16="http://schemas.microsoft.com/office/drawing/2014/main" id="{19A9D34B-62CC-48F8-9C77-682F8F04284D}"/>
                  </a:ext>
                </a:extLst>
              </p:cNvPr>
              <p:cNvSpPr>
                <a:spLocks/>
              </p:cNvSpPr>
              <p:nvPr/>
            </p:nvSpPr>
            <p:spPr bwMode="auto">
              <a:xfrm>
                <a:off x="11726419" y="5669912"/>
                <a:ext cx="43805" cy="0"/>
              </a:xfrm>
              <a:custGeom>
                <a:avLst/>
                <a:gdLst>
                  <a:gd name="T0" fmla="*/ 1 w 10"/>
                  <a:gd name="T1" fmla="*/ 1 w 10"/>
                  <a:gd name="T2" fmla="*/ 1 w 10"/>
                  <a:gd name="T3" fmla="*/ 1 w 10"/>
                  <a:gd name="T4" fmla="*/ 2 w 10"/>
                  <a:gd name="T5" fmla="*/ 2 w 10"/>
                  <a:gd name="T6" fmla="*/ 2 w 10"/>
                  <a:gd name="T7" fmla="*/ 2 w 10"/>
                  <a:gd name="T8" fmla="*/ 2 w 10"/>
                  <a:gd name="T9" fmla="*/ 2 w 10"/>
                  <a:gd name="T10" fmla="*/ 2 w 10"/>
                  <a:gd name="T11" fmla="*/ 3 w 10"/>
                  <a:gd name="T12" fmla="*/ 3 w 10"/>
                  <a:gd name="T13" fmla="*/ 3 w 10"/>
                  <a:gd name="T14" fmla="*/ 3 w 10"/>
                  <a:gd name="T15" fmla="*/ 3 w 10"/>
                  <a:gd name="T16" fmla="*/ 3 w 10"/>
                  <a:gd name="T17" fmla="*/ 4 w 10"/>
                  <a:gd name="T18" fmla="*/ 4 w 10"/>
                  <a:gd name="T19" fmla="*/ 4 w 10"/>
                  <a:gd name="T20" fmla="*/ 4 w 10"/>
                  <a:gd name="T21" fmla="*/ 4 w 10"/>
                  <a:gd name="T22" fmla="*/ 5 w 10"/>
                  <a:gd name="T23" fmla="*/ 5 w 10"/>
                  <a:gd name="T24" fmla="*/ 5 w 10"/>
                  <a:gd name="T25" fmla="*/ 5 w 10"/>
                  <a:gd name="T26" fmla="*/ 5 w 10"/>
                  <a:gd name="T27" fmla="*/ 5 w 10"/>
                  <a:gd name="T28" fmla="*/ 6 w 10"/>
                  <a:gd name="T29" fmla="*/ 6 w 10"/>
                  <a:gd name="T30" fmla="*/ 6 w 10"/>
                  <a:gd name="T31" fmla="*/ 6 w 10"/>
                  <a:gd name="T32" fmla="*/ 6 w 10"/>
                  <a:gd name="T33" fmla="*/ 6 w 10"/>
                  <a:gd name="T34" fmla="*/ 6 w 10"/>
                  <a:gd name="T35" fmla="*/ 7 w 10"/>
                  <a:gd name="T36" fmla="*/ 7 w 10"/>
                  <a:gd name="T37" fmla="*/ 7 w 10"/>
                  <a:gd name="T38" fmla="*/ 7 w 10"/>
                  <a:gd name="T39" fmla="*/ 8 w 10"/>
                  <a:gd name="T40" fmla="*/ 8 w 10"/>
                  <a:gd name="T41" fmla="*/ 8 w 10"/>
                  <a:gd name="T42" fmla="*/ 8 w 10"/>
                  <a:gd name="T43" fmla="*/ 8 w 10"/>
                  <a:gd name="T44" fmla="*/ 8 w 10"/>
                  <a:gd name="T45" fmla="*/ 9 w 10"/>
                  <a:gd name="T46" fmla="*/ 9 w 10"/>
                  <a:gd name="T47" fmla="*/ 9 w 10"/>
                  <a:gd name="T48" fmla="*/ 9 w 10"/>
                  <a:gd name="T49" fmla="*/ 9 w 10"/>
                  <a:gd name="T50" fmla="*/ 10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Lst>
                <a:rect l="0" t="0" r="r" b="b"/>
                <a:pathLst>
                  <a:path w="10">
                    <a:moveTo>
                      <a:pt x="0" y="0"/>
                    </a:move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0"/>
                    </a:lnTo>
                    <a:lnTo>
                      <a:pt x="9" y="0"/>
                    </a:lnTo>
                    <a:lnTo>
                      <a:pt x="9" y="0"/>
                    </a:lnTo>
                    <a:lnTo>
                      <a:pt x="9" y="0"/>
                    </a:lnTo>
                    <a:lnTo>
                      <a:pt x="9" y="0"/>
                    </a:lnTo>
                    <a:lnTo>
                      <a:pt x="9" y="0"/>
                    </a:lnTo>
                    <a:lnTo>
                      <a:pt x="9" y="0"/>
                    </a:lnTo>
                    <a:lnTo>
                      <a:pt x="9" y="0"/>
                    </a:lnTo>
                    <a:lnTo>
                      <a:pt x="10" y="0"/>
                    </a:lnTo>
                    <a:lnTo>
                      <a:pt x="10" y="0"/>
                    </a:lnTo>
                  </a:path>
                </a:pathLst>
              </a:custGeom>
              <a:noFill/>
              <a:ln w="190500" cap="flat">
                <a:solidFill>
                  <a:srgbClr val="16EFE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 name="Rectangle 393">
                <a:extLst>
                  <a:ext uri="{FF2B5EF4-FFF2-40B4-BE49-F238E27FC236}">
                    <a16:creationId xmlns:a16="http://schemas.microsoft.com/office/drawing/2014/main" id="{C8ABBFC7-2B83-4033-A868-58FD9DDEE36A}"/>
                  </a:ext>
                </a:extLst>
              </p:cNvPr>
              <p:cNvSpPr/>
              <p:nvPr/>
            </p:nvSpPr>
            <p:spPr>
              <a:xfrm>
                <a:off x="3098011" y="5528075"/>
                <a:ext cx="772134" cy="276999"/>
              </a:xfrm>
              <a:prstGeom prst="rect">
                <a:avLst/>
              </a:prstGeom>
            </p:spPr>
            <p:txBody>
              <a:bodyPr wrap="none">
                <a:spAutoFit/>
              </a:bodyPr>
              <a:lstStyle/>
              <a:p>
                <a:r>
                  <a:rPr lang="en-US" sz="1200" dirty="0">
                    <a:solidFill>
                      <a:schemeClr val="bg1"/>
                    </a:solidFill>
                  </a:rPr>
                  <a:t>Snippet 1</a:t>
                </a:r>
              </a:p>
            </p:txBody>
          </p:sp>
          <p:sp>
            <p:nvSpPr>
              <p:cNvPr id="396" name="Rectangle 395">
                <a:extLst>
                  <a:ext uri="{FF2B5EF4-FFF2-40B4-BE49-F238E27FC236}">
                    <a16:creationId xmlns:a16="http://schemas.microsoft.com/office/drawing/2014/main" id="{71FF08D5-EDA6-438E-9B73-AB375E94DDFF}"/>
                  </a:ext>
                </a:extLst>
              </p:cNvPr>
              <p:cNvSpPr/>
              <p:nvPr/>
            </p:nvSpPr>
            <p:spPr>
              <a:xfrm>
                <a:off x="4872010" y="5528075"/>
                <a:ext cx="772134" cy="276999"/>
              </a:xfrm>
              <a:prstGeom prst="rect">
                <a:avLst/>
              </a:prstGeom>
              <a:ln>
                <a:noFill/>
              </a:ln>
            </p:spPr>
            <p:txBody>
              <a:bodyPr wrap="none">
                <a:spAutoFit/>
              </a:bodyPr>
              <a:lstStyle/>
              <a:p>
                <a:r>
                  <a:rPr lang="en-US" sz="1200" dirty="0">
                    <a:solidFill>
                      <a:schemeClr val="bg1"/>
                    </a:solidFill>
                  </a:rPr>
                  <a:t>Snippet 2</a:t>
                </a:r>
              </a:p>
            </p:txBody>
          </p:sp>
        </p:grpSp>
      </p:grpSp>
      <p:pic>
        <p:nvPicPr>
          <p:cNvPr id="8" name="Picture 7">
            <a:extLst>
              <a:ext uri="{FF2B5EF4-FFF2-40B4-BE49-F238E27FC236}">
                <a16:creationId xmlns:a16="http://schemas.microsoft.com/office/drawing/2014/main" id="{E7F5405A-CBEF-4372-8692-AC8F93717015}"/>
              </a:ext>
            </a:extLst>
          </p:cNvPr>
          <p:cNvPicPr>
            <a:picLocks noChangeAspect="1"/>
          </p:cNvPicPr>
          <p:nvPr/>
        </p:nvPicPr>
        <p:blipFill>
          <a:blip r:embed="rId5"/>
          <a:stretch>
            <a:fillRect/>
          </a:stretch>
        </p:blipFill>
        <p:spPr>
          <a:xfrm>
            <a:off x="9300248" y="1691044"/>
            <a:ext cx="1252809" cy="1126866"/>
          </a:xfrm>
          <a:prstGeom prst="rect">
            <a:avLst/>
          </a:prstGeom>
          <a:scene3d>
            <a:camera prst="perspectiveContrastingLeftFacing"/>
            <a:lightRig rig="threePt" dir="t"/>
          </a:scene3d>
        </p:spPr>
      </p:pic>
      <p:sp>
        <p:nvSpPr>
          <p:cNvPr id="351" name="Rectangle 350">
            <a:extLst>
              <a:ext uri="{FF2B5EF4-FFF2-40B4-BE49-F238E27FC236}">
                <a16:creationId xmlns:a16="http://schemas.microsoft.com/office/drawing/2014/main" id="{CF361062-6695-4DC9-A985-F9AAE9ACE02C}"/>
              </a:ext>
            </a:extLst>
          </p:cNvPr>
          <p:cNvSpPr/>
          <p:nvPr/>
        </p:nvSpPr>
        <p:spPr>
          <a:xfrm>
            <a:off x="3481401" y="4415225"/>
            <a:ext cx="548548" cy="261610"/>
          </a:xfrm>
          <a:prstGeom prst="rect">
            <a:avLst/>
          </a:prstGeom>
        </p:spPr>
        <p:txBody>
          <a:bodyPr wrap="none">
            <a:spAutoFit/>
          </a:bodyPr>
          <a:lstStyle/>
          <a:p>
            <a:r>
              <a:rPr lang="en-US" sz="1100" dirty="0"/>
              <a:t>8 days</a:t>
            </a:r>
          </a:p>
        </p:txBody>
      </p:sp>
      <p:grpSp>
        <p:nvGrpSpPr>
          <p:cNvPr id="356" name="Group 355">
            <a:extLst>
              <a:ext uri="{FF2B5EF4-FFF2-40B4-BE49-F238E27FC236}">
                <a16:creationId xmlns:a16="http://schemas.microsoft.com/office/drawing/2014/main" id="{B89C475B-246F-451D-AA17-AAB2BFE6D47D}"/>
              </a:ext>
            </a:extLst>
          </p:cNvPr>
          <p:cNvGrpSpPr/>
          <p:nvPr/>
        </p:nvGrpSpPr>
        <p:grpSpPr>
          <a:xfrm>
            <a:off x="337593" y="4353408"/>
            <a:ext cx="3693635" cy="113857"/>
            <a:chOff x="1035915" y="3780988"/>
            <a:chExt cx="1671721" cy="4990"/>
          </a:xfrm>
        </p:grpSpPr>
        <p:sp>
          <p:nvSpPr>
            <p:cNvPr id="357" name="Line 6">
              <a:extLst>
                <a:ext uri="{FF2B5EF4-FFF2-40B4-BE49-F238E27FC236}">
                  <a16:creationId xmlns:a16="http://schemas.microsoft.com/office/drawing/2014/main" id="{E9D75951-6CA5-49DB-AACF-47D2EA51309B}"/>
                </a:ext>
              </a:extLst>
            </p:cNvPr>
            <p:cNvSpPr>
              <a:spLocks noChangeShapeType="1"/>
            </p:cNvSpPr>
            <p:nvPr/>
          </p:nvSpPr>
          <p:spPr bwMode="auto">
            <a:xfrm>
              <a:off x="1035915" y="3785978"/>
              <a:ext cx="1671721" cy="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50">
                <a:latin typeface="Times New Roman" panose="02020603050405020304" pitchFamily="18" charset="0"/>
                <a:cs typeface="Times New Roman" panose="02020603050405020304" pitchFamily="18" charset="0"/>
              </a:endParaRPr>
            </a:p>
          </p:txBody>
        </p:sp>
        <p:sp>
          <p:nvSpPr>
            <p:cNvPr id="358" name="Line 7">
              <a:extLst>
                <a:ext uri="{FF2B5EF4-FFF2-40B4-BE49-F238E27FC236}">
                  <a16:creationId xmlns:a16="http://schemas.microsoft.com/office/drawing/2014/main" id="{79CB4F1F-BF14-49FE-8262-1011AF766443}"/>
                </a:ext>
              </a:extLst>
            </p:cNvPr>
            <p:cNvSpPr>
              <a:spLocks noChangeShapeType="1"/>
            </p:cNvSpPr>
            <p:nvPr/>
          </p:nvSpPr>
          <p:spPr bwMode="auto">
            <a:xfrm flipV="1">
              <a:off x="1035915" y="3780988"/>
              <a:ext cx="0" cy="499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50">
                <a:latin typeface="Times New Roman" panose="02020603050405020304" pitchFamily="18" charset="0"/>
                <a:cs typeface="Times New Roman" panose="02020603050405020304" pitchFamily="18" charset="0"/>
              </a:endParaRPr>
            </a:p>
          </p:txBody>
        </p:sp>
        <p:sp>
          <p:nvSpPr>
            <p:cNvPr id="359" name="Line 17">
              <a:extLst>
                <a:ext uri="{FF2B5EF4-FFF2-40B4-BE49-F238E27FC236}">
                  <a16:creationId xmlns:a16="http://schemas.microsoft.com/office/drawing/2014/main" id="{1009A7CC-BEE1-4959-8A75-FFD5E6994E4A}"/>
                </a:ext>
              </a:extLst>
            </p:cNvPr>
            <p:cNvSpPr>
              <a:spLocks noChangeShapeType="1"/>
            </p:cNvSpPr>
            <p:nvPr/>
          </p:nvSpPr>
          <p:spPr bwMode="auto">
            <a:xfrm flipV="1">
              <a:off x="2707636" y="3780988"/>
              <a:ext cx="0" cy="499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50">
                <a:latin typeface="Times New Roman" panose="02020603050405020304" pitchFamily="18" charset="0"/>
                <a:cs typeface="Times New Roman" panose="02020603050405020304" pitchFamily="18" charset="0"/>
              </a:endParaRPr>
            </a:p>
          </p:txBody>
        </p:sp>
        <p:sp>
          <p:nvSpPr>
            <p:cNvPr id="360" name="Line 30">
              <a:extLst>
                <a:ext uri="{FF2B5EF4-FFF2-40B4-BE49-F238E27FC236}">
                  <a16:creationId xmlns:a16="http://schemas.microsoft.com/office/drawing/2014/main" id="{664A19A8-37F2-4CAA-AAD6-6C4E9D3000A3}"/>
                </a:ext>
              </a:extLst>
            </p:cNvPr>
            <p:cNvSpPr>
              <a:spLocks noChangeShapeType="1"/>
            </p:cNvSpPr>
            <p:nvPr/>
          </p:nvSpPr>
          <p:spPr bwMode="auto">
            <a:xfrm>
              <a:off x="1035915" y="3785978"/>
              <a:ext cx="16969" cy="0"/>
            </a:xfrm>
            <a:prstGeom prst="line">
              <a:avLst/>
            </a:prstGeom>
            <a:noFill/>
            <a:ln w="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50">
                <a:latin typeface="Times New Roman" panose="02020603050405020304" pitchFamily="18" charset="0"/>
                <a:cs typeface="Times New Roman" panose="02020603050405020304" pitchFamily="18" charset="0"/>
              </a:endParaRPr>
            </a:p>
          </p:txBody>
        </p:sp>
      </p:grpSp>
      <p:sp>
        <p:nvSpPr>
          <p:cNvPr id="353" name="Title 181">
            <a:extLst>
              <a:ext uri="{FF2B5EF4-FFF2-40B4-BE49-F238E27FC236}">
                <a16:creationId xmlns:a16="http://schemas.microsoft.com/office/drawing/2014/main" id="{C7DF3D62-08E4-442C-944A-EAE6D29FAD50}"/>
              </a:ext>
            </a:extLst>
          </p:cNvPr>
          <p:cNvSpPr txBox="1">
            <a:spLocks/>
          </p:cNvSpPr>
          <p:nvPr/>
        </p:nvSpPr>
        <p:spPr>
          <a:xfrm>
            <a:off x="2723846" y="3626693"/>
            <a:ext cx="1300231" cy="29446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1050" b="1" dirty="0">
                <a:latin typeface="Times New Roman" panose="02020603050405020304" pitchFamily="18" charset="0"/>
                <a:cs typeface="Times New Roman" panose="02020603050405020304" pitchFamily="18" charset="0"/>
              </a:rPr>
              <a:t>Sunday</a:t>
            </a:r>
          </a:p>
        </p:txBody>
      </p:sp>
      <p:cxnSp>
        <p:nvCxnSpPr>
          <p:cNvPr id="354" name="Straight Arrow Connector 353">
            <a:extLst>
              <a:ext uri="{FF2B5EF4-FFF2-40B4-BE49-F238E27FC236}">
                <a16:creationId xmlns:a16="http://schemas.microsoft.com/office/drawing/2014/main" id="{12408DBF-C840-489F-8B88-4C3216E28AB9}"/>
              </a:ext>
            </a:extLst>
          </p:cNvPr>
          <p:cNvCxnSpPr>
            <a:cxnSpLocks/>
          </p:cNvCxnSpPr>
          <p:nvPr/>
        </p:nvCxnSpPr>
        <p:spPr>
          <a:xfrm>
            <a:off x="3130296" y="3893820"/>
            <a:ext cx="160522" cy="178188"/>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130" name="Oval 129">
            <a:extLst>
              <a:ext uri="{FF2B5EF4-FFF2-40B4-BE49-F238E27FC236}">
                <a16:creationId xmlns:a16="http://schemas.microsoft.com/office/drawing/2014/main" id="{E38A07B3-12ED-40D9-A479-CF2DB2C05DD7}"/>
              </a:ext>
            </a:extLst>
          </p:cNvPr>
          <p:cNvSpPr/>
          <p:nvPr/>
        </p:nvSpPr>
        <p:spPr>
          <a:xfrm>
            <a:off x="1050036" y="3665220"/>
            <a:ext cx="236220" cy="236220"/>
          </a:xfrm>
          <a:prstGeom prst="ellipse">
            <a:avLst/>
          </a:prstGeom>
          <a:solidFill>
            <a:srgbClr val="FF0000">
              <a:alpha val="3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7AFF83BF-C675-4045-8A13-CCA5A947200B}"/>
              </a:ext>
            </a:extLst>
          </p:cNvPr>
          <p:cNvSpPr/>
          <p:nvPr/>
        </p:nvSpPr>
        <p:spPr>
          <a:xfrm>
            <a:off x="5538216" y="3665220"/>
            <a:ext cx="236220" cy="236220"/>
          </a:xfrm>
          <a:prstGeom prst="ellipse">
            <a:avLst/>
          </a:prstGeom>
          <a:solidFill>
            <a:srgbClr val="FF0000">
              <a:alpha val="3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67" name="Picture 366">
            <a:extLst>
              <a:ext uri="{FF2B5EF4-FFF2-40B4-BE49-F238E27FC236}">
                <a16:creationId xmlns:a16="http://schemas.microsoft.com/office/drawing/2014/main" id="{2682F9C4-D024-4D1B-966D-1F012876FADE}"/>
              </a:ext>
            </a:extLst>
          </p:cNvPr>
          <p:cNvPicPr>
            <a:picLocks noChangeAspect="1"/>
          </p:cNvPicPr>
          <p:nvPr/>
        </p:nvPicPr>
        <p:blipFill rotWithShape="1">
          <a:blip r:embed="rId6"/>
          <a:srcRect l="32173" t="20176" r="58084" b="53074"/>
          <a:stretch/>
        </p:blipFill>
        <p:spPr>
          <a:xfrm>
            <a:off x="9553756" y="4084054"/>
            <a:ext cx="782590" cy="1187961"/>
          </a:xfrm>
          <a:prstGeom prst="rect">
            <a:avLst/>
          </a:prstGeom>
        </p:spPr>
      </p:pic>
      <p:pic>
        <p:nvPicPr>
          <p:cNvPr id="368" name="Picture 367">
            <a:extLst>
              <a:ext uri="{FF2B5EF4-FFF2-40B4-BE49-F238E27FC236}">
                <a16:creationId xmlns:a16="http://schemas.microsoft.com/office/drawing/2014/main" id="{BB2C58F9-85D6-424F-9C2E-E21617E2A3A8}"/>
              </a:ext>
            </a:extLst>
          </p:cNvPr>
          <p:cNvPicPr>
            <a:picLocks noChangeAspect="1"/>
          </p:cNvPicPr>
          <p:nvPr/>
        </p:nvPicPr>
        <p:blipFill rotWithShape="1">
          <a:blip r:embed="rId7"/>
          <a:srcRect l="41458" t="62811" r="47814" b="10437"/>
          <a:stretch/>
        </p:blipFill>
        <p:spPr>
          <a:xfrm>
            <a:off x="10649659" y="4041647"/>
            <a:ext cx="861803" cy="1188117"/>
          </a:xfrm>
          <a:prstGeom prst="rect">
            <a:avLst/>
          </a:prstGeom>
        </p:spPr>
      </p:pic>
      <p:sp>
        <p:nvSpPr>
          <p:cNvPr id="136" name="Rectangle 135">
            <a:extLst>
              <a:ext uri="{FF2B5EF4-FFF2-40B4-BE49-F238E27FC236}">
                <a16:creationId xmlns:a16="http://schemas.microsoft.com/office/drawing/2014/main" id="{4FC615C3-60B2-4CF2-8375-1D32C9AE5692}"/>
              </a:ext>
            </a:extLst>
          </p:cNvPr>
          <p:cNvSpPr/>
          <p:nvPr/>
        </p:nvSpPr>
        <p:spPr>
          <a:xfrm>
            <a:off x="8717279" y="3236976"/>
            <a:ext cx="3383280" cy="2020824"/>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a:extLst>
              <a:ext uri="{FF2B5EF4-FFF2-40B4-BE49-F238E27FC236}">
                <a16:creationId xmlns:a16="http://schemas.microsoft.com/office/drawing/2014/main" id="{091A727F-BABD-4923-BA68-D1BAFA300182}"/>
              </a:ext>
            </a:extLst>
          </p:cNvPr>
          <p:cNvSpPr/>
          <p:nvPr/>
        </p:nvSpPr>
        <p:spPr>
          <a:xfrm>
            <a:off x="8808720" y="3271766"/>
            <a:ext cx="3383280" cy="938719"/>
          </a:xfrm>
          <a:prstGeom prst="rect">
            <a:avLst/>
          </a:prstGeom>
        </p:spPr>
        <p:txBody>
          <a:bodyPr wrap="square">
            <a:spAutoFit/>
          </a:bodyPr>
          <a:lstStyle/>
          <a:p>
            <a:r>
              <a:rPr lang="en-US" sz="1100" dirty="0"/>
              <a:t>What makes the snippets different? (tentative answer) In the winter, people go home after work (and turn on heaters/appliances). In the summer, people do more leisure activities after work and don’t return home until it is cooler.</a:t>
            </a:r>
          </a:p>
        </p:txBody>
      </p:sp>
      <p:sp>
        <p:nvSpPr>
          <p:cNvPr id="140" name="Rectangle 139">
            <a:extLst>
              <a:ext uri="{FF2B5EF4-FFF2-40B4-BE49-F238E27FC236}">
                <a16:creationId xmlns:a16="http://schemas.microsoft.com/office/drawing/2014/main" id="{769F36FF-1F3E-4EB4-877D-6D8515615731}"/>
              </a:ext>
            </a:extLst>
          </p:cNvPr>
          <p:cNvSpPr/>
          <p:nvPr/>
        </p:nvSpPr>
        <p:spPr>
          <a:xfrm>
            <a:off x="11451335" y="4846320"/>
            <a:ext cx="173736" cy="3017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83211097"/>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3309</TotalTime>
  <Words>6951</Words>
  <Application>Microsoft Office PowerPoint</Application>
  <PresentationFormat>Widescreen</PresentationFormat>
  <Paragraphs>790</Paragraphs>
  <Slides>22</Slides>
  <Notes>13</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22</vt:i4>
      </vt:variant>
    </vt:vector>
  </HeadingPairs>
  <TitlesOfParts>
    <vt:vector size="28" baseType="lpstr">
      <vt:lpstr>Arial</vt:lpstr>
      <vt:lpstr>Calibri</vt:lpstr>
      <vt:lpstr>Calibri Light</vt:lpstr>
      <vt:lpstr>Courier New</vt:lpstr>
      <vt:lpstr>Times New Roman</vt:lpstr>
      <vt:lpstr>Office Theme</vt:lpstr>
      <vt:lpstr>100 Time Series Data Mining Questions  (with answers!)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Please consider “donating” question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Eamonn Keogh</dc:creator>
  <cp:lastModifiedBy>Eamonn Keogh</cp:lastModifiedBy>
  <cp:revision>167</cp:revision>
  <dcterms:created xsi:type="dcterms:W3CDTF">2019-02-07T21:43:53Z</dcterms:created>
  <dcterms:modified xsi:type="dcterms:W3CDTF">2019-04-26T18:42:08Z</dcterms:modified>
</cp:coreProperties>
</file>